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handoutMasters/handoutMaster1.xml" ContentType="application/vnd.openxmlformats-officedocument.presentationml.handoutMaster+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2.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ags/tag10.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xml" ContentType="application/vnd.openxmlformats-officedocument.presentationml.tags+xml"/>
  <Override PartName="/ppt/tags/tag20.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25"/>
  </p:notesMasterIdLst>
  <p:handoutMasterIdLst>
    <p:handoutMasterId r:id="rId28"/>
  </p:handoutMasterIdLst>
  <p:sldIdLst>
    <p:sldId id="256" r:id="rId3"/>
    <p:sldId id="257" r:id="rId4"/>
    <p:sldId id="258" r:id="rId5"/>
    <p:sldId id="263" r:id="rId6"/>
    <p:sldId id="264" r:id="rId7"/>
    <p:sldId id="265" r:id="rId8"/>
    <p:sldId id="266" r:id="rId9"/>
    <p:sldId id="259" r:id="rId10"/>
    <p:sldId id="267" r:id="rId11"/>
    <p:sldId id="268" r:id="rId12"/>
    <p:sldId id="269" r:id="rId13"/>
    <p:sldId id="270" r:id="rId14"/>
    <p:sldId id="260" r:id="rId15"/>
    <p:sldId id="271" r:id="rId16"/>
    <p:sldId id="272" r:id="rId17"/>
    <p:sldId id="273" r:id="rId18"/>
    <p:sldId id="274" r:id="rId19"/>
    <p:sldId id="261" r:id="rId20"/>
    <p:sldId id="275" r:id="rId21"/>
    <p:sldId id="276" r:id="rId22"/>
    <p:sldId id="277" r:id="rId23"/>
    <p:sldId id="278" r:id="rId24"/>
    <p:sldId id="262" r:id="rId26"/>
    <p:sldId id="283" r:id="rId27"/>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A91B"/>
    <a:srgbClr val="00CCCC"/>
    <a:srgbClr val="FF7C55"/>
    <a:srgbClr val="2E3E52"/>
    <a:srgbClr val="CE0F0F"/>
    <a:srgbClr val="FEC00F"/>
    <a:srgbClr val="96DAEA"/>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9007" autoAdjust="0"/>
    <p:restoredTop sz="94660"/>
  </p:normalViewPr>
  <p:slideViewPr>
    <p:cSldViewPr snapToGrid="0" showGuides="1">
      <p:cViewPr varScale="1">
        <p:scale>
          <a:sx n="114" d="100"/>
          <a:sy n="114" d="100"/>
        </p:scale>
        <p:origin x="1332" y="102"/>
      </p:cViewPr>
      <p:guideLst>
        <p:guide orient="horz" pos="216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9" Type="http://schemas.openxmlformats.org/officeDocument/2006/relationships/slide" Target="slides/slide7.xml"/><Relationship Id="rId8" Type="http://schemas.openxmlformats.org/officeDocument/2006/relationships/slide" Target="slides/slide6.xml"/><Relationship Id="rId7" Type="http://schemas.openxmlformats.org/officeDocument/2006/relationships/slide" Target="slides/slide5.xml"/><Relationship Id="rId6" Type="http://schemas.openxmlformats.org/officeDocument/2006/relationships/slide" Target="slides/slide4.xml"/><Relationship Id="rId5" Type="http://schemas.openxmlformats.org/officeDocument/2006/relationships/slide" Target="slides/slide3.xml"/><Relationship Id="rId4" Type="http://schemas.openxmlformats.org/officeDocument/2006/relationships/slide" Target="slides/slide2.xml"/><Relationship Id="rId31" Type="http://schemas.openxmlformats.org/officeDocument/2006/relationships/tableStyles" Target="tableStyles.xml"/><Relationship Id="rId30" Type="http://schemas.openxmlformats.org/officeDocument/2006/relationships/viewProps" Target="viewProps.xml"/><Relationship Id="rId3" Type="http://schemas.openxmlformats.org/officeDocument/2006/relationships/slide" Target="slides/slide1.xml"/><Relationship Id="rId29" Type="http://schemas.openxmlformats.org/officeDocument/2006/relationships/presProps" Target="presProps.xml"/><Relationship Id="rId28" Type="http://schemas.openxmlformats.org/officeDocument/2006/relationships/handoutMaster" Target="handoutMasters/handoutMaster1.xml"/><Relationship Id="rId27" Type="http://schemas.openxmlformats.org/officeDocument/2006/relationships/slide" Target="slides/slide24.xml"/><Relationship Id="rId26" Type="http://schemas.openxmlformats.org/officeDocument/2006/relationships/slide" Target="slides/slide23.xml"/><Relationship Id="rId25" Type="http://schemas.openxmlformats.org/officeDocument/2006/relationships/notesMaster" Target="notesMasters/notesMaster1.xml"/><Relationship Id="rId24" Type="http://schemas.openxmlformats.org/officeDocument/2006/relationships/slide" Target="slides/slide22.xml"/><Relationship Id="rId23" Type="http://schemas.openxmlformats.org/officeDocument/2006/relationships/slide" Target="slides/slide21.xml"/><Relationship Id="rId22" Type="http://schemas.openxmlformats.org/officeDocument/2006/relationships/slide" Target="slides/slide20.xml"/><Relationship Id="rId21" Type="http://schemas.openxmlformats.org/officeDocument/2006/relationships/slide" Target="slides/slide19.xml"/><Relationship Id="rId20" Type="http://schemas.openxmlformats.org/officeDocument/2006/relationships/slide" Target="slides/slide18.xml"/><Relationship Id="rId2" Type="http://schemas.openxmlformats.org/officeDocument/2006/relationships/theme" Target="theme/theme1.xml"/><Relationship Id="rId19" Type="http://schemas.openxmlformats.org/officeDocument/2006/relationships/slide" Target="slides/slide17.xml"/><Relationship Id="rId18" Type="http://schemas.openxmlformats.org/officeDocument/2006/relationships/slide" Target="slides/slide16.xml"/><Relationship Id="rId17" Type="http://schemas.openxmlformats.org/officeDocument/2006/relationships/slide" Target="slides/slide15.xml"/><Relationship Id="rId16" Type="http://schemas.openxmlformats.org/officeDocument/2006/relationships/slide" Target="slides/slide14.xml"/><Relationship Id="rId15" Type="http://schemas.openxmlformats.org/officeDocument/2006/relationships/slide" Target="slides/slide13.xml"/><Relationship Id="rId14" Type="http://schemas.openxmlformats.org/officeDocument/2006/relationships/slide" Target="slides/slide12.xml"/><Relationship Id="rId13" Type="http://schemas.openxmlformats.org/officeDocument/2006/relationships/slide" Target="slides/slide11.xml"/><Relationship Id="rId12" Type="http://schemas.openxmlformats.org/officeDocument/2006/relationships/slide" Target="slides/slide10.xml"/><Relationship Id="rId11" Type="http://schemas.openxmlformats.org/officeDocument/2006/relationships/slide" Target="slides/slide9.xml"/><Relationship Id="rId10" Type="http://schemas.openxmlformats.org/officeDocument/2006/relationships/slide" Target="slides/slide8.xml"/><Relationship Id="rId1" Type="http://schemas.openxmlformats.org/officeDocument/2006/relationships/slideMaster" Target="slideMasters/slideMaster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F9B84EA-7D68-4D60-9CB1-D50884785D1C}" type="datetimeFigureOut">
              <a:rPr lang="zh-CN" altLang="en-US" smtClean="0"/>
            </a:fld>
            <a:endParaRPr lang="zh-CN" altLang="en-US"/>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8D4E0FC9-F1F8-4FAE-9988-3BA365CFD46F}" type="slidenum">
              <a:rPr lang="zh-CN" altLang="en-US" smtClean="0"/>
            </a:fld>
            <a:endParaRPr lang="zh-CN" altLang="en-US"/>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2A48B96-639E-45A3-A0BA-2464DFDB1FAA}" type="datetimeFigureOut">
              <a:rPr lang="zh-CN" altLang="en-US" smtClean="0"/>
            </a:fld>
            <a:endParaRPr lang="zh-CN" altLang="en-US"/>
          </a:p>
        </p:txBody>
      </p:sp>
      <p:sp>
        <p:nvSpPr>
          <p:cNvPr id="4" name="幻灯片图像占位符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6837353-30EB-4A48-80EB-173D804AEFBD}" type="slidenum">
              <a:rPr lang="zh-CN" altLang="en-US" smtClean="0"/>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2.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4.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39937" name="幻灯片图像占位符 1"/>
          <p:cNvSpPr>
            <a:spLocks noGrp="1" noRot="1" noChangeAspect="1" noTextEdit="1"/>
          </p:cNvSpPr>
          <p:nvPr>
            <p:ph type="sldImg"/>
          </p:nvPr>
        </p:nvSpPr>
        <p:spPr>
          <a:ln>
            <a:solidFill>
              <a:srgbClr val="000000"/>
            </a:solidFill>
            <a:miter/>
          </a:ln>
        </p:spPr>
      </p:sp>
      <p:sp>
        <p:nvSpPr>
          <p:cNvPr id="39938" name="备注占位符 2"/>
          <p:cNvSpPr>
            <a:spLocks noGrp="1"/>
          </p:cNvSpPr>
          <p:nvPr>
            <p:ph type="body"/>
          </p:nvPr>
        </p:nvSpPr>
        <p:spPr>
          <a:noFill/>
          <a:ln>
            <a:noFill/>
          </a:ln>
        </p:spPr>
        <p:txBody>
          <a:bodyPr wrap="square" lIns="91440" tIns="45720" rIns="91440" bIns="45720" anchor="t"/>
          <a:p>
            <a:pPr lvl="0">
              <a:spcBef>
                <a:spcPct val="0"/>
              </a:spcBef>
            </a:pPr>
            <a:r>
              <a:rPr lang="zh-CN" altLang="en-US" dirty="0"/>
              <a:t>模板来自于 </a:t>
            </a:r>
            <a:r>
              <a:rPr lang="en-US" altLang="zh-CN" dirty="0"/>
              <a:t>https://www.ppthui.com    【PPT</a:t>
            </a:r>
            <a:r>
              <a:rPr lang="zh-CN" altLang="en-US" dirty="0"/>
              <a:t>汇</a:t>
            </a:r>
            <a:r>
              <a:rPr lang="en-US" altLang="zh-CN" dirty="0"/>
              <a:t>】</a:t>
            </a:r>
            <a:endParaRPr lang="zh-CN" altLang="en-US" dirty="0"/>
          </a:p>
        </p:txBody>
      </p:sp>
      <p:sp>
        <p:nvSpPr>
          <p:cNvPr id="39939" name="灯片编号占位符 3"/>
          <p:cNvSpPr>
            <a:spLocks noGrp="1"/>
          </p:cNvSpPr>
          <p:nvPr>
            <p:ph type="sldNum" sz="quarter"/>
          </p:nvPr>
        </p:nvSpPr>
        <p:spPr>
          <a:xfrm>
            <a:off x="3884613" y="8685213"/>
            <a:ext cx="2971800" cy="458787"/>
          </a:xfrm>
          <a:prstGeom prst="rect">
            <a:avLst/>
          </a:prstGeom>
          <a:noFill/>
          <a:ln w="9525">
            <a:noFill/>
          </a:ln>
        </p:spPr>
        <p:txBody>
          <a:bodyPr vert="horz" wrap="square" lIns="91440" tIns="45720" rIns="91440" bIns="45720" anchor="b"/>
          <a:p>
            <a:pPr lvl="0" algn="r" eaLnBrk="1" hangingPunct="1"/>
            <a:fld id="{9A0DB2DC-4C9A-4742-B13C-FB6460FD3503}" type="slidenum">
              <a:rPr lang="zh-CN" altLang="en-US" sz="1200">
                <a:solidFill>
                  <a:srgbClr val="000000"/>
                </a:solidFill>
                <a:latin typeface="Calibri" panose="020F0502020204030204" pitchFamily="34" charset="0"/>
                <a:ea typeface="宋体" panose="02010600030101010101" pitchFamily="2" charset="-122"/>
              </a:rPr>
            </a:fld>
            <a:endParaRPr lang="zh-CN" altLang="en-US" sz="1200">
              <a:solidFill>
                <a:srgbClr val="000000"/>
              </a:solidFill>
              <a:latin typeface="Calibri" panose="020F0502020204030204" pitchFamily="34" charset="0"/>
              <a:ea typeface="宋体" panose="02010600030101010101" pitchFamily="2" charset="-122"/>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zh-CN" altLang="en-US"/>
              <a:t>单击此处编辑母版标题样式</a:t>
            </a:r>
            <a:endParaRPr lang="en-US" dirty="0"/>
          </a:p>
        </p:txBody>
      </p:sp>
      <p:sp>
        <p:nvSpPr>
          <p:cNvPr id="3" name="Subtitle 2"/>
          <p:cNvSpPr>
            <a:spLocks noGrp="1"/>
          </p:cNvSpPr>
          <p:nvPr>
            <p:ph type="subTitle" idx="1" hasCustomPrompt="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单击以编辑母版副标题样式</a:t>
            </a:r>
            <a:endParaRPr lang="en-US" dirty="0"/>
          </a:p>
        </p:txBody>
      </p:sp>
      <p:sp>
        <p:nvSpPr>
          <p:cNvPr id="4" name="Date Placeholder 3"/>
          <p:cNvSpPr>
            <a:spLocks noGrp="1"/>
          </p:cNvSpPr>
          <p:nvPr>
            <p:ph type="dt" sz="half" idx="10"/>
          </p:nvPr>
        </p:nvSpPr>
        <p:spPr/>
        <p:txBody>
          <a:bodyPr/>
          <a:lstStyle/>
          <a:p>
            <a:fld id="{310760E3-EB88-4223-91E8-6E75E9945EB6}" type="datetimeFigureOut">
              <a:rPr lang="zh-CN" altLang="en-US" smtClean="0"/>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3C5E4400-D1FB-422F-874E-267932C38600}" type="slidenum">
              <a:rPr lang="zh-CN" altLang="en-US" smtClean="0"/>
            </a:fld>
            <a:endParaRPr lang="zh-CN" alt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Vertical Text Placeholder 2"/>
          <p:cNvSpPr>
            <a:spLocks noGrp="1"/>
          </p:cNvSpPr>
          <p:nvPr>
            <p:ph type="body" orient="vert" idx="1" hasCustomPrompt="1"/>
          </p:nvPr>
        </p:nvSpPr>
        <p:spPr/>
        <p:txBody>
          <a:bodyPr vert="eaVert"/>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en-US" dirty="0"/>
          </a:p>
        </p:txBody>
      </p:sp>
      <p:sp>
        <p:nvSpPr>
          <p:cNvPr id="4" name="Date Placeholder 3"/>
          <p:cNvSpPr>
            <a:spLocks noGrp="1"/>
          </p:cNvSpPr>
          <p:nvPr>
            <p:ph type="dt" sz="half" idx="10"/>
          </p:nvPr>
        </p:nvSpPr>
        <p:spPr/>
        <p:txBody>
          <a:bodyPr/>
          <a:lstStyle/>
          <a:p>
            <a:fld id="{310760E3-EB88-4223-91E8-6E75E9945EB6}" type="datetimeFigureOut">
              <a:rPr lang="zh-CN" altLang="en-US" smtClean="0"/>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3C5E4400-D1FB-422F-874E-267932C38600}" type="slidenum">
              <a:rPr lang="zh-CN" altLang="en-US" smtClean="0"/>
            </a:fld>
            <a:endParaRPr lang="zh-CN" alt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zh-CN" altLang="en-US"/>
              <a:t>单击此处编辑母版标题样式</a:t>
            </a:r>
            <a:endParaRPr lang="en-US" dirty="0"/>
          </a:p>
        </p:txBody>
      </p:sp>
      <p:sp>
        <p:nvSpPr>
          <p:cNvPr id="3" name="Vertical Text Placeholder 2"/>
          <p:cNvSpPr>
            <a:spLocks noGrp="1"/>
          </p:cNvSpPr>
          <p:nvPr>
            <p:ph type="body" orient="vert" idx="1" hasCustomPrompt="1"/>
          </p:nvPr>
        </p:nvSpPr>
        <p:spPr>
          <a:xfrm>
            <a:off x="628650" y="365125"/>
            <a:ext cx="5800725" cy="5811838"/>
          </a:xfrm>
        </p:spPr>
        <p:txBody>
          <a:bodyPr vert="eaVert"/>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en-US" dirty="0"/>
          </a:p>
        </p:txBody>
      </p:sp>
      <p:sp>
        <p:nvSpPr>
          <p:cNvPr id="4" name="Date Placeholder 3"/>
          <p:cNvSpPr>
            <a:spLocks noGrp="1"/>
          </p:cNvSpPr>
          <p:nvPr>
            <p:ph type="dt" sz="half" idx="10"/>
          </p:nvPr>
        </p:nvSpPr>
        <p:spPr/>
        <p:txBody>
          <a:bodyPr/>
          <a:lstStyle/>
          <a:p>
            <a:fld id="{310760E3-EB88-4223-91E8-6E75E9945EB6}" type="datetimeFigureOut">
              <a:rPr lang="zh-CN" altLang="en-US" smtClean="0"/>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3C5E4400-D1FB-422F-874E-267932C38600}" type="slidenum">
              <a:rPr lang="zh-CN" altLang="en-US" smtClean="0"/>
            </a:fld>
            <a:endParaRPr lang="zh-CN" alt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Content Placeholder 2"/>
          <p:cNvSpPr>
            <a:spLocks noGrp="1"/>
          </p:cNvSpPr>
          <p:nvPr>
            <p:ph idx="1" hasCustomPrompt="1"/>
          </p:nvPr>
        </p:nvSpPr>
        <p:spPr/>
        <p:txBody>
          <a:body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en-US" dirty="0"/>
          </a:p>
        </p:txBody>
      </p:sp>
      <p:sp>
        <p:nvSpPr>
          <p:cNvPr id="4" name="Date Placeholder 3"/>
          <p:cNvSpPr>
            <a:spLocks noGrp="1"/>
          </p:cNvSpPr>
          <p:nvPr>
            <p:ph type="dt" sz="half" idx="10"/>
          </p:nvPr>
        </p:nvSpPr>
        <p:spPr/>
        <p:txBody>
          <a:bodyPr/>
          <a:lstStyle/>
          <a:p>
            <a:fld id="{310760E3-EB88-4223-91E8-6E75E9945EB6}" type="datetimeFigureOut">
              <a:rPr lang="zh-CN" altLang="en-US" smtClean="0"/>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3C5E4400-D1FB-422F-874E-267932C38600}" type="slidenum">
              <a:rPr lang="zh-CN" altLang="en-US" smtClean="0"/>
            </a:fld>
            <a:endParaRPr lang="zh-CN" alt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zh-CN" altLang="en-US"/>
              <a:t>单击此处编辑母版标题样式</a:t>
            </a:r>
            <a:endParaRPr lang="en-US" dirty="0"/>
          </a:p>
        </p:txBody>
      </p:sp>
      <p:sp>
        <p:nvSpPr>
          <p:cNvPr id="3" name="Text Placeholder 2"/>
          <p:cNvSpPr>
            <a:spLocks noGrp="1"/>
          </p:cNvSpPr>
          <p:nvPr>
            <p:ph type="body" idx="1" hasCustomPrompt="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编辑母版文本样式</a:t>
            </a:r>
            <a:endParaRPr lang="zh-CN" altLang="en-US"/>
          </a:p>
        </p:txBody>
      </p:sp>
      <p:sp>
        <p:nvSpPr>
          <p:cNvPr id="4" name="Date Placeholder 3"/>
          <p:cNvSpPr>
            <a:spLocks noGrp="1"/>
          </p:cNvSpPr>
          <p:nvPr>
            <p:ph type="dt" sz="half" idx="10"/>
          </p:nvPr>
        </p:nvSpPr>
        <p:spPr/>
        <p:txBody>
          <a:bodyPr/>
          <a:lstStyle/>
          <a:p>
            <a:fld id="{310760E3-EB88-4223-91E8-6E75E9945EB6}" type="datetimeFigureOut">
              <a:rPr lang="zh-CN" altLang="en-US" smtClean="0"/>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3C5E4400-D1FB-422F-874E-267932C38600}" type="slidenum">
              <a:rPr lang="zh-CN" altLang="en-US" smtClean="0"/>
            </a:fld>
            <a:endParaRPr lang="zh-CN" alt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Content Placeholder 2"/>
          <p:cNvSpPr>
            <a:spLocks noGrp="1"/>
          </p:cNvSpPr>
          <p:nvPr>
            <p:ph sz="half" idx="1" hasCustomPrompt="1"/>
          </p:nvPr>
        </p:nvSpPr>
        <p:spPr>
          <a:xfrm>
            <a:off x="628650" y="1825625"/>
            <a:ext cx="3886200" cy="4351338"/>
          </a:xfrm>
        </p:spPr>
        <p:txBody>
          <a:body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en-US" dirty="0"/>
          </a:p>
        </p:txBody>
      </p:sp>
      <p:sp>
        <p:nvSpPr>
          <p:cNvPr id="4" name="Content Placeholder 3"/>
          <p:cNvSpPr>
            <a:spLocks noGrp="1"/>
          </p:cNvSpPr>
          <p:nvPr>
            <p:ph sz="half" idx="2" hasCustomPrompt="1"/>
          </p:nvPr>
        </p:nvSpPr>
        <p:spPr>
          <a:xfrm>
            <a:off x="4629150" y="1825625"/>
            <a:ext cx="3886200" cy="4351338"/>
          </a:xfrm>
        </p:spPr>
        <p:txBody>
          <a:body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en-US" dirty="0"/>
          </a:p>
        </p:txBody>
      </p:sp>
      <p:sp>
        <p:nvSpPr>
          <p:cNvPr id="5" name="Date Placeholder 4"/>
          <p:cNvSpPr>
            <a:spLocks noGrp="1"/>
          </p:cNvSpPr>
          <p:nvPr>
            <p:ph type="dt" sz="half" idx="10"/>
          </p:nvPr>
        </p:nvSpPr>
        <p:spPr/>
        <p:txBody>
          <a:bodyPr/>
          <a:lstStyle/>
          <a:p>
            <a:fld id="{310760E3-EB88-4223-91E8-6E75E9945EB6}" type="datetimeFigureOut">
              <a:rPr lang="zh-CN" altLang="en-US" smtClean="0"/>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3C5E4400-D1FB-422F-874E-267932C38600}" type="slidenum">
              <a:rPr lang="zh-CN" altLang="en-US" smtClean="0"/>
            </a:fld>
            <a:endParaRPr lang="zh-CN"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zh-CN" altLang="en-US"/>
              <a:t>单击此处编辑母版标题样式</a:t>
            </a:r>
            <a:endParaRPr lang="en-US" dirty="0"/>
          </a:p>
        </p:txBody>
      </p:sp>
      <p:sp>
        <p:nvSpPr>
          <p:cNvPr id="3" name="Text Placeholder 2"/>
          <p:cNvSpPr>
            <a:spLocks noGrp="1"/>
          </p:cNvSpPr>
          <p:nvPr>
            <p:ph type="body" idx="1" hasCustomPrompt="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endParaRPr lang="zh-CN" altLang="en-US"/>
          </a:p>
        </p:txBody>
      </p:sp>
      <p:sp>
        <p:nvSpPr>
          <p:cNvPr id="4" name="Content Placeholder 3"/>
          <p:cNvSpPr>
            <a:spLocks noGrp="1"/>
          </p:cNvSpPr>
          <p:nvPr>
            <p:ph sz="half" idx="2" hasCustomPrompt="1"/>
          </p:nvPr>
        </p:nvSpPr>
        <p:spPr>
          <a:xfrm>
            <a:off x="629842" y="2505075"/>
            <a:ext cx="3868340" cy="3684588"/>
          </a:xfrm>
        </p:spPr>
        <p:txBody>
          <a:body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en-US" dirty="0"/>
          </a:p>
        </p:txBody>
      </p:sp>
      <p:sp>
        <p:nvSpPr>
          <p:cNvPr id="5" name="Text Placeholder 4"/>
          <p:cNvSpPr>
            <a:spLocks noGrp="1"/>
          </p:cNvSpPr>
          <p:nvPr>
            <p:ph type="body" sz="quarter" idx="3" hasCustomPrompt="1"/>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endParaRPr lang="zh-CN" altLang="en-US"/>
          </a:p>
        </p:txBody>
      </p:sp>
      <p:sp>
        <p:nvSpPr>
          <p:cNvPr id="6" name="Content Placeholder 5"/>
          <p:cNvSpPr>
            <a:spLocks noGrp="1"/>
          </p:cNvSpPr>
          <p:nvPr>
            <p:ph sz="quarter" idx="4" hasCustomPrompt="1"/>
          </p:nvPr>
        </p:nvSpPr>
        <p:spPr>
          <a:xfrm>
            <a:off x="4629150" y="2505075"/>
            <a:ext cx="3887391" cy="3684588"/>
          </a:xfrm>
        </p:spPr>
        <p:txBody>
          <a:body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en-US" dirty="0"/>
          </a:p>
        </p:txBody>
      </p:sp>
      <p:sp>
        <p:nvSpPr>
          <p:cNvPr id="7" name="Date Placeholder 6"/>
          <p:cNvSpPr>
            <a:spLocks noGrp="1"/>
          </p:cNvSpPr>
          <p:nvPr>
            <p:ph type="dt" sz="half" idx="10"/>
          </p:nvPr>
        </p:nvSpPr>
        <p:spPr/>
        <p:txBody>
          <a:bodyPr/>
          <a:lstStyle/>
          <a:p>
            <a:fld id="{310760E3-EB88-4223-91E8-6E75E9945EB6}" type="datetimeFigureOut">
              <a:rPr lang="zh-CN" altLang="en-US" smtClean="0"/>
            </a:fld>
            <a:endParaRPr lang="zh-CN" altLang="en-US"/>
          </a:p>
        </p:txBody>
      </p:sp>
      <p:sp>
        <p:nvSpPr>
          <p:cNvPr id="8" name="Footer Placeholder 7"/>
          <p:cNvSpPr>
            <a:spLocks noGrp="1"/>
          </p:cNvSpPr>
          <p:nvPr>
            <p:ph type="ftr" sz="quarter" idx="11"/>
          </p:nvPr>
        </p:nvSpPr>
        <p:spPr/>
        <p:txBody>
          <a:bodyPr/>
          <a:lstStyle/>
          <a:p>
            <a:endParaRPr lang="zh-CN" altLang="en-US"/>
          </a:p>
        </p:txBody>
      </p:sp>
      <p:sp>
        <p:nvSpPr>
          <p:cNvPr id="9" name="Slide Number Placeholder 8"/>
          <p:cNvSpPr>
            <a:spLocks noGrp="1"/>
          </p:cNvSpPr>
          <p:nvPr>
            <p:ph type="sldNum" sz="quarter" idx="12"/>
          </p:nvPr>
        </p:nvSpPr>
        <p:spPr/>
        <p:txBody>
          <a:bodyPr/>
          <a:lstStyle/>
          <a:p>
            <a:fld id="{3C5E4400-D1FB-422F-874E-267932C38600}" type="slidenum">
              <a:rPr lang="zh-CN" altLang="en-US" smtClean="0"/>
            </a:fld>
            <a:endParaRPr lang="zh-CN"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Date Placeholder 2"/>
          <p:cNvSpPr>
            <a:spLocks noGrp="1"/>
          </p:cNvSpPr>
          <p:nvPr>
            <p:ph type="dt" sz="half" idx="10"/>
          </p:nvPr>
        </p:nvSpPr>
        <p:spPr/>
        <p:txBody>
          <a:bodyPr/>
          <a:lstStyle/>
          <a:p>
            <a:fld id="{310760E3-EB88-4223-91E8-6E75E9945EB6}" type="datetimeFigureOut">
              <a:rPr lang="zh-CN" altLang="en-US" smtClean="0"/>
            </a:fld>
            <a:endParaRPr lang="zh-CN" altLang="en-US"/>
          </a:p>
        </p:txBody>
      </p:sp>
      <p:sp>
        <p:nvSpPr>
          <p:cNvPr id="4" name="Footer Placeholder 3"/>
          <p:cNvSpPr>
            <a:spLocks noGrp="1"/>
          </p:cNvSpPr>
          <p:nvPr>
            <p:ph type="ftr" sz="quarter" idx="11"/>
          </p:nvPr>
        </p:nvSpPr>
        <p:spPr/>
        <p:txBody>
          <a:bodyPr/>
          <a:lstStyle/>
          <a:p>
            <a:endParaRPr lang="zh-CN" altLang="en-US"/>
          </a:p>
        </p:txBody>
      </p:sp>
      <p:sp>
        <p:nvSpPr>
          <p:cNvPr id="5" name="Slide Number Placeholder 4"/>
          <p:cNvSpPr>
            <a:spLocks noGrp="1"/>
          </p:cNvSpPr>
          <p:nvPr>
            <p:ph type="sldNum" sz="quarter" idx="12"/>
          </p:nvPr>
        </p:nvSpPr>
        <p:spPr/>
        <p:txBody>
          <a:bodyPr/>
          <a:lstStyle/>
          <a:p>
            <a:fld id="{3C5E4400-D1FB-422F-874E-267932C38600}" type="slidenum">
              <a:rPr lang="zh-CN" altLang="en-US" smtClean="0"/>
            </a:fld>
            <a:endParaRPr lang="zh-CN"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310760E3-EB88-4223-91E8-6E75E9945EB6}" type="datetimeFigureOut">
              <a:rPr lang="zh-CN" altLang="en-US" smtClean="0"/>
            </a:fld>
            <a:endParaRPr lang="zh-CN" altLang="en-US"/>
          </a:p>
        </p:txBody>
      </p:sp>
      <p:sp>
        <p:nvSpPr>
          <p:cNvPr id="3" name="Footer Placeholder 2"/>
          <p:cNvSpPr>
            <a:spLocks noGrp="1"/>
          </p:cNvSpPr>
          <p:nvPr>
            <p:ph type="ftr" sz="quarter" idx="11"/>
          </p:nvPr>
        </p:nvSpPr>
        <p:spPr/>
        <p:txBody>
          <a:bodyPr/>
          <a:lstStyle/>
          <a:p>
            <a:endParaRPr lang="zh-CN" altLang="en-US"/>
          </a:p>
        </p:txBody>
      </p:sp>
      <p:sp>
        <p:nvSpPr>
          <p:cNvPr id="4" name="Slide Number Placeholder 3"/>
          <p:cNvSpPr>
            <a:spLocks noGrp="1"/>
          </p:cNvSpPr>
          <p:nvPr>
            <p:ph type="sldNum" sz="quarter" idx="12"/>
          </p:nvPr>
        </p:nvSpPr>
        <p:spPr/>
        <p:txBody>
          <a:bodyPr/>
          <a:lstStyle/>
          <a:p>
            <a:fld id="{3C5E4400-D1FB-422F-874E-267932C38600}" type="slidenum">
              <a:rPr lang="zh-CN" altLang="en-US" smtClean="0"/>
            </a:fld>
            <a:endParaRPr lang="zh-CN" alt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zh-CN" altLang="en-US"/>
              <a:t>单击此处编辑母版标题样式</a:t>
            </a:r>
            <a:endParaRPr lang="en-US" dirty="0"/>
          </a:p>
        </p:txBody>
      </p:sp>
      <p:sp>
        <p:nvSpPr>
          <p:cNvPr id="3" name="Content Placeholder 2"/>
          <p:cNvSpPr>
            <a:spLocks noGrp="1"/>
          </p:cNvSpPr>
          <p:nvPr>
            <p:ph idx="1" hasCustomPrompt="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en-US" dirty="0"/>
          </a:p>
        </p:txBody>
      </p:sp>
      <p:sp>
        <p:nvSpPr>
          <p:cNvPr id="4" name="Text Placeholder 3"/>
          <p:cNvSpPr>
            <a:spLocks noGrp="1"/>
          </p:cNvSpPr>
          <p:nvPr>
            <p:ph type="body" sz="half" idx="2" hasCustomPrompt="1"/>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endParaRPr lang="zh-CN" altLang="en-US"/>
          </a:p>
        </p:txBody>
      </p:sp>
      <p:sp>
        <p:nvSpPr>
          <p:cNvPr id="5" name="Date Placeholder 4"/>
          <p:cNvSpPr>
            <a:spLocks noGrp="1"/>
          </p:cNvSpPr>
          <p:nvPr>
            <p:ph type="dt" sz="half" idx="10"/>
          </p:nvPr>
        </p:nvSpPr>
        <p:spPr/>
        <p:txBody>
          <a:bodyPr/>
          <a:lstStyle/>
          <a:p>
            <a:fld id="{310760E3-EB88-4223-91E8-6E75E9945EB6}" type="datetimeFigureOut">
              <a:rPr lang="zh-CN" altLang="en-US" smtClean="0"/>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3C5E4400-D1FB-422F-874E-267932C38600}" type="slidenum">
              <a:rPr lang="zh-CN" altLang="en-US" smtClean="0"/>
            </a:fld>
            <a:endParaRPr lang="zh-CN"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zh-CN" altLang="en-US"/>
              <a:t>单击此处编辑母版标题样式</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zh-CN" altLang="en-US"/>
              <a:t>单击图标添加图片</a:t>
            </a:r>
            <a:endParaRPr lang="en-US" dirty="0"/>
          </a:p>
        </p:txBody>
      </p:sp>
      <p:sp>
        <p:nvSpPr>
          <p:cNvPr id="4" name="Text Placeholder 3"/>
          <p:cNvSpPr>
            <a:spLocks noGrp="1"/>
          </p:cNvSpPr>
          <p:nvPr>
            <p:ph type="body" sz="half" idx="2" hasCustomPrompt="1"/>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endParaRPr lang="zh-CN" altLang="en-US"/>
          </a:p>
        </p:txBody>
      </p:sp>
      <p:sp>
        <p:nvSpPr>
          <p:cNvPr id="5" name="Date Placeholder 4"/>
          <p:cNvSpPr>
            <a:spLocks noGrp="1"/>
          </p:cNvSpPr>
          <p:nvPr>
            <p:ph type="dt" sz="half" idx="10"/>
          </p:nvPr>
        </p:nvSpPr>
        <p:spPr/>
        <p:txBody>
          <a:bodyPr/>
          <a:lstStyle/>
          <a:p>
            <a:fld id="{310760E3-EB88-4223-91E8-6E75E9945EB6}" type="datetimeFigureOut">
              <a:rPr lang="zh-CN" altLang="en-US" smtClean="0"/>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3C5E4400-D1FB-422F-874E-267932C38600}" type="slidenum">
              <a:rPr lang="zh-CN" altLang="en-US" smtClean="0"/>
            </a:fld>
            <a:endParaRPr lang="zh-CN" altLang="en-US"/>
          </a:p>
        </p:txBody>
      </p:sp>
    </p:spTree>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2" Type="http://schemas.openxmlformats.org/officeDocument/2006/relationships/theme" Target="../theme/theme1.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rgbClr val="96DAEA"/>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zh-CN" altLang="en-US"/>
              <a:t>单击此处编辑母版标题样式</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10760E3-EB88-4223-91E8-6E75E9945EB6}" type="datetimeFigureOut">
              <a:rPr lang="zh-CN" altLang="en-US" smtClean="0"/>
            </a:fld>
            <a:endParaRPr lang="zh-CN" alt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C5E4400-D1FB-422F-874E-267932C38600}"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1.png"/></Relationships>
</file>

<file path=ppt/slides/_rels/slide10.xml.rels><?xml version="1.0" encoding="UTF-8" standalone="yes"?>
<Relationships xmlns="http://schemas.openxmlformats.org/package/2006/relationships"><Relationship Id="rId9" Type="http://schemas.openxmlformats.org/officeDocument/2006/relationships/tags" Target="../tags/tag89.xml"/><Relationship Id="rId8" Type="http://schemas.openxmlformats.org/officeDocument/2006/relationships/image" Target="../media/image12.jpeg"/><Relationship Id="rId7" Type="http://schemas.openxmlformats.org/officeDocument/2006/relationships/image" Target="../media/image11.jpeg"/><Relationship Id="rId6" Type="http://schemas.openxmlformats.org/officeDocument/2006/relationships/image" Target="../media/image10.jpeg"/><Relationship Id="rId5" Type="http://schemas.openxmlformats.org/officeDocument/2006/relationships/image" Target="../media/image9.jpeg"/><Relationship Id="rId4" Type="http://schemas.openxmlformats.org/officeDocument/2006/relationships/tags" Target="../tags/tag88.xml"/><Relationship Id="rId3" Type="http://schemas.openxmlformats.org/officeDocument/2006/relationships/tags" Target="../tags/tag87.xml"/><Relationship Id="rId2" Type="http://schemas.openxmlformats.org/officeDocument/2006/relationships/tags" Target="../tags/tag86.xml"/><Relationship Id="rId15" Type="http://schemas.openxmlformats.org/officeDocument/2006/relationships/slideLayout" Target="../slideLayouts/slideLayout2.xml"/><Relationship Id="rId14" Type="http://schemas.openxmlformats.org/officeDocument/2006/relationships/tags" Target="../tags/tag94.xml"/><Relationship Id="rId13" Type="http://schemas.openxmlformats.org/officeDocument/2006/relationships/tags" Target="../tags/tag93.xml"/><Relationship Id="rId12" Type="http://schemas.openxmlformats.org/officeDocument/2006/relationships/tags" Target="../tags/tag92.xml"/><Relationship Id="rId11" Type="http://schemas.openxmlformats.org/officeDocument/2006/relationships/tags" Target="../tags/tag91.xml"/><Relationship Id="rId10" Type="http://schemas.openxmlformats.org/officeDocument/2006/relationships/tags" Target="../tags/tag90.xml"/><Relationship Id="rId1" Type="http://schemas.openxmlformats.org/officeDocument/2006/relationships/tags" Target="../tags/tag85.xml"/></Relationships>
</file>

<file path=ppt/slides/_rels/slide11.xml.rels><?xml version="1.0" encoding="UTF-8" standalone="yes"?>
<Relationships xmlns="http://schemas.openxmlformats.org/package/2006/relationships"><Relationship Id="rId4" Type="http://schemas.openxmlformats.org/officeDocument/2006/relationships/slideLayout" Target="../slideLayouts/slideLayout2.xml"/><Relationship Id="rId3" Type="http://schemas.openxmlformats.org/officeDocument/2006/relationships/image" Target="../media/image13.jpeg"/><Relationship Id="rId2" Type="http://schemas.openxmlformats.org/officeDocument/2006/relationships/tags" Target="../tags/tag96.xml"/><Relationship Id="rId1" Type="http://schemas.openxmlformats.org/officeDocument/2006/relationships/tags" Target="../tags/tag95.xml"/></Relationships>
</file>

<file path=ppt/slides/_rels/slide12.xml.rels><?xml version="1.0" encoding="UTF-8" standalone="yes"?>
<Relationships xmlns="http://schemas.openxmlformats.org/package/2006/relationships"><Relationship Id="rId4" Type="http://schemas.openxmlformats.org/officeDocument/2006/relationships/slideLayout" Target="../slideLayouts/slideLayout2.xml"/><Relationship Id="rId3" Type="http://schemas.openxmlformats.org/officeDocument/2006/relationships/image" Target="../media/image14.jpeg"/><Relationship Id="rId2" Type="http://schemas.openxmlformats.org/officeDocument/2006/relationships/tags" Target="../tags/tag98.xml"/><Relationship Id="rId1" Type="http://schemas.openxmlformats.org/officeDocument/2006/relationships/tags" Target="../tags/tag97.xml"/></Relationships>
</file>

<file path=ppt/slides/_rels/slide13.xml.rels><?xml version="1.0" encoding="UTF-8" standalone="yes"?>
<Relationships xmlns="http://schemas.openxmlformats.org/package/2006/relationships"><Relationship Id="rId4" Type="http://schemas.openxmlformats.org/officeDocument/2006/relationships/slideLayout" Target="../slideLayouts/slideLayout2.xml"/><Relationship Id="rId3" Type="http://schemas.openxmlformats.org/officeDocument/2006/relationships/image" Target="../media/image3.png"/><Relationship Id="rId2" Type="http://schemas.openxmlformats.org/officeDocument/2006/relationships/tags" Target="../tags/tag100.xml"/><Relationship Id="rId1" Type="http://schemas.openxmlformats.org/officeDocument/2006/relationships/tags" Target="../tags/tag99.xml"/></Relationships>
</file>

<file path=ppt/slides/_rels/slide14.xml.rels><?xml version="1.0" encoding="UTF-8" standalone="yes"?>
<Relationships xmlns="http://schemas.openxmlformats.org/package/2006/relationships"><Relationship Id="rId9" Type="http://schemas.openxmlformats.org/officeDocument/2006/relationships/tags" Target="../tags/tag109.xml"/><Relationship Id="rId8" Type="http://schemas.openxmlformats.org/officeDocument/2006/relationships/tags" Target="../tags/tag108.xml"/><Relationship Id="rId7" Type="http://schemas.openxmlformats.org/officeDocument/2006/relationships/tags" Target="../tags/tag107.xml"/><Relationship Id="rId6" Type="http://schemas.openxmlformats.org/officeDocument/2006/relationships/tags" Target="../tags/tag106.xml"/><Relationship Id="rId5" Type="http://schemas.openxmlformats.org/officeDocument/2006/relationships/tags" Target="../tags/tag105.xml"/><Relationship Id="rId4" Type="http://schemas.openxmlformats.org/officeDocument/2006/relationships/tags" Target="../tags/tag104.xml"/><Relationship Id="rId3" Type="http://schemas.openxmlformats.org/officeDocument/2006/relationships/tags" Target="../tags/tag103.xml"/><Relationship Id="rId2" Type="http://schemas.openxmlformats.org/officeDocument/2006/relationships/tags" Target="../tags/tag102.xml"/><Relationship Id="rId15" Type="http://schemas.openxmlformats.org/officeDocument/2006/relationships/slideLayout" Target="../slideLayouts/slideLayout2.xml"/><Relationship Id="rId14" Type="http://schemas.openxmlformats.org/officeDocument/2006/relationships/tags" Target="../tags/tag114.xml"/><Relationship Id="rId13" Type="http://schemas.openxmlformats.org/officeDocument/2006/relationships/tags" Target="../tags/tag113.xml"/><Relationship Id="rId12" Type="http://schemas.openxmlformats.org/officeDocument/2006/relationships/tags" Target="../tags/tag112.xml"/><Relationship Id="rId11" Type="http://schemas.openxmlformats.org/officeDocument/2006/relationships/tags" Target="../tags/tag111.xml"/><Relationship Id="rId10" Type="http://schemas.openxmlformats.org/officeDocument/2006/relationships/tags" Target="../tags/tag110.xml"/><Relationship Id="rId1" Type="http://schemas.openxmlformats.org/officeDocument/2006/relationships/tags" Target="../tags/tag101.xml"/></Relationships>
</file>

<file path=ppt/slides/_rels/slide15.xml.rels><?xml version="1.0" encoding="UTF-8" standalone="yes"?>
<Relationships xmlns="http://schemas.openxmlformats.org/package/2006/relationships"><Relationship Id="rId9" Type="http://schemas.openxmlformats.org/officeDocument/2006/relationships/tags" Target="../tags/tag123.xml"/><Relationship Id="rId8" Type="http://schemas.openxmlformats.org/officeDocument/2006/relationships/tags" Target="../tags/tag122.xml"/><Relationship Id="rId7" Type="http://schemas.openxmlformats.org/officeDocument/2006/relationships/tags" Target="../tags/tag121.xml"/><Relationship Id="rId6" Type="http://schemas.openxmlformats.org/officeDocument/2006/relationships/tags" Target="../tags/tag120.xml"/><Relationship Id="rId5" Type="http://schemas.openxmlformats.org/officeDocument/2006/relationships/tags" Target="../tags/tag119.xml"/><Relationship Id="rId4" Type="http://schemas.openxmlformats.org/officeDocument/2006/relationships/tags" Target="../tags/tag118.xml"/><Relationship Id="rId3" Type="http://schemas.openxmlformats.org/officeDocument/2006/relationships/tags" Target="../tags/tag117.xml"/><Relationship Id="rId2" Type="http://schemas.openxmlformats.org/officeDocument/2006/relationships/tags" Target="../tags/tag116.xml"/><Relationship Id="rId15" Type="http://schemas.openxmlformats.org/officeDocument/2006/relationships/slideLayout" Target="../slideLayouts/slideLayout2.xml"/><Relationship Id="rId14" Type="http://schemas.openxmlformats.org/officeDocument/2006/relationships/tags" Target="../tags/tag128.xml"/><Relationship Id="rId13" Type="http://schemas.openxmlformats.org/officeDocument/2006/relationships/tags" Target="../tags/tag127.xml"/><Relationship Id="rId12" Type="http://schemas.openxmlformats.org/officeDocument/2006/relationships/tags" Target="../tags/tag126.xml"/><Relationship Id="rId11" Type="http://schemas.openxmlformats.org/officeDocument/2006/relationships/tags" Target="../tags/tag125.xml"/><Relationship Id="rId10" Type="http://schemas.openxmlformats.org/officeDocument/2006/relationships/tags" Target="../tags/tag124.xml"/><Relationship Id="rId1" Type="http://schemas.openxmlformats.org/officeDocument/2006/relationships/tags" Target="../tags/tag115.xml"/></Relationships>
</file>

<file path=ppt/slides/_rels/slide16.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30.xml"/><Relationship Id="rId1" Type="http://schemas.openxmlformats.org/officeDocument/2006/relationships/tags" Target="../tags/tag129.xml"/></Relationships>
</file>

<file path=ppt/slides/_rels/slide17.xml.rels><?xml version="1.0" encoding="UTF-8" standalone="yes"?>
<Relationships xmlns="http://schemas.openxmlformats.org/package/2006/relationships"><Relationship Id="rId9" Type="http://schemas.openxmlformats.org/officeDocument/2006/relationships/tags" Target="../tags/tag139.xml"/><Relationship Id="rId8" Type="http://schemas.openxmlformats.org/officeDocument/2006/relationships/tags" Target="../tags/tag138.xml"/><Relationship Id="rId7" Type="http://schemas.openxmlformats.org/officeDocument/2006/relationships/tags" Target="../tags/tag137.xml"/><Relationship Id="rId6" Type="http://schemas.openxmlformats.org/officeDocument/2006/relationships/tags" Target="../tags/tag136.xml"/><Relationship Id="rId58" Type="http://schemas.openxmlformats.org/officeDocument/2006/relationships/slideLayout" Target="../slideLayouts/slideLayout2.xml"/><Relationship Id="rId57" Type="http://schemas.openxmlformats.org/officeDocument/2006/relationships/tags" Target="../tags/tag187.xml"/><Relationship Id="rId56" Type="http://schemas.openxmlformats.org/officeDocument/2006/relationships/tags" Target="../tags/tag186.xml"/><Relationship Id="rId55" Type="http://schemas.openxmlformats.org/officeDocument/2006/relationships/tags" Target="../tags/tag185.xml"/><Relationship Id="rId54" Type="http://schemas.openxmlformats.org/officeDocument/2006/relationships/tags" Target="../tags/tag184.xml"/><Relationship Id="rId53" Type="http://schemas.openxmlformats.org/officeDocument/2006/relationships/tags" Target="../tags/tag183.xml"/><Relationship Id="rId52" Type="http://schemas.openxmlformats.org/officeDocument/2006/relationships/tags" Target="../tags/tag182.xml"/><Relationship Id="rId51" Type="http://schemas.openxmlformats.org/officeDocument/2006/relationships/tags" Target="../tags/tag181.xml"/><Relationship Id="rId50" Type="http://schemas.openxmlformats.org/officeDocument/2006/relationships/tags" Target="../tags/tag180.xml"/><Relationship Id="rId5" Type="http://schemas.openxmlformats.org/officeDocument/2006/relationships/tags" Target="../tags/tag135.xml"/><Relationship Id="rId49" Type="http://schemas.openxmlformats.org/officeDocument/2006/relationships/tags" Target="../tags/tag179.xml"/><Relationship Id="rId48" Type="http://schemas.openxmlformats.org/officeDocument/2006/relationships/tags" Target="../tags/tag178.xml"/><Relationship Id="rId47" Type="http://schemas.openxmlformats.org/officeDocument/2006/relationships/tags" Target="../tags/tag177.xml"/><Relationship Id="rId46" Type="http://schemas.openxmlformats.org/officeDocument/2006/relationships/tags" Target="../tags/tag176.xml"/><Relationship Id="rId45" Type="http://schemas.openxmlformats.org/officeDocument/2006/relationships/tags" Target="../tags/tag175.xml"/><Relationship Id="rId44" Type="http://schemas.openxmlformats.org/officeDocument/2006/relationships/tags" Target="../tags/tag174.xml"/><Relationship Id="rId43" Type="http://schemas.openxmlformats.org/officeDocument/2006/relationships/tags" Target="../tags/tag173.xml"/><Relationship Id="rId42" Type="http://schemas.openxmlformats.org/officeDocument/2006/relationships/tags" Target="../tags/tag172.xml"/><Relationship Id="rId41" Type="http://schemas.openxmlformats.org/officeDocument/2006/relationships/tags" Target="../tags/tag171.xml"/><Relationship Id="rId40" Type="http://schemas.openxmlformats.org/officeDocument/2006/relationships/tags" Target="../tags/tag170.xml"/><Relationship Id="rId4" Type="http://schemas.openxmlformats.org/officeDocument/2006/relationships/tags" Target="../tags/tag134.xml"/><Relationship Id="rId39" Type="http://schemas.openxmlformats.org/officeDocument/2006/relationships/tags" Target="../tags/tag169.xml"/><Relationship Id="rId38" Type="http://schemas.openxmlformats.org/officeDocument/2006/relationships/tags" Target="../tags/tag168.xml"/><Relationship Id="rId37" Type="http://schemas.openxmlformats.org/officeDocument/2006/relationships/tags" Target="../tags/tag167.xml"/><Relationship Id="rId36" Type="http://schemas.openxmlformats.org/officeDocument/2006/relationships/tags" Target="../tags/tag166.xml"/><Relationship Id="rId35" Type="http://schemas.openxmlformats.org/officeDocument/2006/relationships/tags" Target="../tags/tag165.xml"/><Relationship Id="rId34" Type="http://schemas.openxmlformats.org/officeDocument/2006/relationships/tags" Target="../tags/tag164.xml"/><Relationship Id="rId33" Type="http://schemas.openxmlformats.org/officeDocument/2006/relationships/tags" Target="../tags/tag163.xml"/><Relationship Id="rId32" Type="http://schemas.openxmlformats.org/officeDocument/2006/relationships/tags" Target="../tags/tag162.xml"/><Relationship Id="rId31" Type="http://schemas.openxmlformats.org/officeDocument/2006/relationships/tags" Target="../tags/tag161.xml"/><Relationship Id="rId30" Type="http://schemas.openxmlformats.org/officeDocument/2006/relationships/tags" Target="../tags/tag160.xml"/><Relationship Id="rId3" Type="http://schemas.openxmlformats.org/officeDocument/2006/relationships/tags" Target="../tags/tag133.xml"/><Relationship Id="rId29" Type="http://schemas.openxmlformats.org/officeDocument/2006/relationships/tags" Target="../tags/tag159.xml"/><Relationship Id="rId28" Type="http://schemas.openxmlformats.org/officeDocument/2006/relationships/tags" Target="../tags/tag158.xml"/><Relationship Id="rId27" Type="http://schemas.openxmlformats.org/officeDocument/2006/relationships/tags" Target="../tags/tag157.xml"/><Relationship Id="rId26" Type="http://schemas.openxmlformats.org/officeDocument/2006/relationships/tags" Target="../tags/tag156.xml"/><Relationship Id="rId25" Type="http://schemas.openxmlformats.org/officeDocument/2006/relationships/tags" Target="../tags/tag155.xml"/><Relationship Id="rId24" Type="http://schemas.openxmlformats.org/officeDocument/2006/relationships/tags" Target="../tags/tag154.xml"/><Relationship Id="rId23" Type="http://schemas.openxmlformats.org/officeDocument/2006/relationships/tags" Target="../tags/tag153.xml"/><Relationship Id="rId22" Type="http://schemas.openxmlformats.org/officeDocument/2006/relationships/tags" Target="../tags/tag152.xml"/><Relationship Id="rId21" Type="http://schemas.openxmlformats.org/officeDocument/2006/relationships/tags" Target="../tags/tag151.xml"/><Relationship Id="rId20" Type="http://schemas.openxmlformats.org/officeDocument/2006/relationships/tags" Target="../tags/tag150.xml"/><Relationship Id="rId2" Type="http://schemas.openxmlformats.org/officeDocument/2006/relationships/tags" Target="../tags/tag132.xml"/><Relationship Id="rId19" Type="http://schemas.openxmlformats.org/officeDocument/2006/relationships/tags" Target="../tags/tag149.xml"/><Relationship Id="rId18" Type="http://schemas.openxmlformats.org/officeDocument/2006/relationships/tags" Target="../tags/tag148.xml"/><Relationship Id="rId17" Type="http://schemas.openxmlformats.org/officeDocument/2006/relationships/tags" Target="../tags/tag147.xml"/><Relationship Id="rId16" Type="http://schemas.openxmlformats.org/officeDocument/2006/relationships/tags" Target="../tags/tag146.xml"/><Relationship Id="rId15" Type="http://schemas.openxmlformats.org/officeDocument/2006/relationships/tags" Target="../tags/tag145.xml"/><Relationship Id="rId14" Type="http://schemas.openxmlformats.org/officeDocument/2006/relationships/tags" Target="../tags/tag144.xml"/><Relationship Id="rId13" Type="http://schemas.openxmlformats.org/officeDocument/2006/relationships/tags" Target="../tags/tag143.xml"/><Relationship Id="rId12" Type="http://schemas.openxmlformats.org/officeDocument/2006/relationships/tags" Target="../tags/tag142.xml"/><Relationship Id="rId11" Type="http://schemas.openxmlformats.org/officeDocument/2006/relationships/tags" Target="../tags/tag141.xml"/><Relationship Id="rId10" Type="http://schemas.openxmlformats.org/officeDocument/2006/relationships/tags" Target="../tags/tag140.xml"/><Relationship Id="rId1" Type="http://schemas.openxmlformats.org/officeDocument/2006/relationships/tags" Target="../tags/tag131.xml"/></Relationships>
</file>

<file path=ppt/slides/_rels/slide18.xml.rels><?xml version="1.0" encoding="UTF-8" standalone="yes"?>
<Relationships xmlns="http://schemas.openxmlformats.org/package/2006/relationships"><Relationship Id="rId4" Type="http://schemas.openxmlformats.org/officeDocument/2006/relationships/slideLayout" Target="../slideLayouts/slideLayout2.xml"/><Relationship Id="rId3" Type="http://schemas.openxmlformats.org/officeDocument/2006/relationships/image" Target="../media/image3.png"/><Relationship Id="rId2" Type="http://schemas.openxmlformats.org/officeDocument/2006/relationships/tags" Target="../tags/tag189.xml"/><Relationship Id="rId1" Type="http://schemas.openxmlformats.org/officeDocument/2006/relationships/tags" Target="../tags/tag188.xml"/></Relationships>
</file>

<file path=ppt/slides/_rels/slide19.xml.rels><?xml version="1.0" encoding="UTF-8" standalone="yes"?>
<Relationships xmlns="http://schemas.openxmlformats.org/package/2006/relationships"><Relationship Id="rId9" Type="http://schemas.openxmlformats.org/officeDocument/2006/relationships/tags" Target="../tags/tag198.xml"/><Relationship Id="rId8" Type="http://schemas.openxmlformats.org/officeDocument/2006/relationships/tags" Target="../tags/tag197.xml"/><Relationship Id="rId7" Type="http://schemas.openxmlformats.org/officeDocument/2006/relationships/tags" Target="../tags/tag196.xml"/><Relationship Id="rId6" Type="http://schemas.openxmlformats.org/officeDocument/2006/relationships/tags" Target="../tags/tag195.xml"/><Relationship Id="rId5" Type="http://schemas.openxmlformats.org/officeDocument/2006/relationships/tags" Target="../tags/tag194.xml"/><Relationship Id="rId4" Type="http://schemas.openxmlformats.org/officeDocument/2006/relationships/tags" Target="../tags/tag193.xml"/><Relationship Id="rId35" Type="http://schemas.openxmlformats.org/officeDocument/2006/relationships/slideLayout" Target="../slideLayouts/slideLayout2.xml"/><Relationship Id="rId34" Type="http://schemas.openxmlformats.org/officeDocument/2006/relationships/tags" Target="../tags/tag223.xml"/><Relationship Id="rId33" Type="http://schemas.openxmlformats.org/officeDocument/2006/relationships/tags" Target="../tags/tag222.xml"/><Relationship Id="rId32" Type="http://schemas.openxmlformats.org/officeDocument/2006/relationships/tags" Target="../tags/tag221.xml"/><Relationship Id="rId31" Type="http://schemas.openxmlformats.org/officeDocument/2006/relationships/tags" Target="../tags/tag220.xml"/><Relationship Id="rId30" Type="http://schemas.openxmlformats.org/officeDocument/2006/relationships/tags" Target="../tags/tag219.xml"/><Relationship Id="rId3" Type="http://schemas.openxmlformats.org/officeDocument/2006/relationships/tags" Target="../tags/tag192.xml"/><Relationship Id="rId29" Type="http://schemas.openxmlformats.org/officeDocument/2006/relationships/tags" Target="../tags/tag218.xml"/><Relationship Id="rId28" Type="http://schemas.openxmlformats.org/officeDocument/2006/relationships/tags" Target="../tags/tag217.xml"/><Relationship Id="rId27" Type="http://schemas.openxmlformats.org/officeDocument/2006/relationships/tags" Target="../tags/tag216.xml"/><Relationship Id="rId26" Type="http://schemas.openxmlformats.org/officeDocument/2006/relationships/tags" Target="../tags/tag215.xml"/><Relationship Id="rId25" Type="http://schemas.openxmlformats.org/officeDocument/2006/relationships/tags" Target="../tags/tag214.xml"/><Relationship Id="rId24" Type="http://schemas.openxmlformats.org/officeDocument/2006/relationships/tags" Target="../tags/tag213.xml"/><Relationship Id="rId23" Type="http://schemas.openxmlformats.org/officeDocument/2006/relationships/tags" Target="../tags/tag212.xml"/><Relationship Id="rId22" Type="http://schemas.openxmlformats.org/officeDocument/2006/relationships/tags" Target="../tags/tag211.xml"/><Relationship Id="rId21" Type="http://schemas.openxmlformats.org/officeDocument/2006/relationships/tags" Target="../tags/tag210.xml"/><Relationship Id="rId20" Type="http://schemas.openxmlformats.org/officeDocument/2006/relationships/tags" Target="../tags/tag209.xml"/><Relationship Id="rId2" Type="http://schemas.openxmlformats.org/officeDocument/2006/relationships/tags" Target="../tags/tag191.xml"/><Relationship Id="rId19" Type="http://schemas.openxmlformats.org/officeDocument/2006/relationships/tags" Target="../tags/tag208.xml"/><Relationship Id="rId18" Type="http://schemas.openxmlformats.org/officeDocument/2006/relationships/tags" Target="../tags/tag207.xml"/><Relationship Id="rId17" Type="http://schemas.openxmlformats.org/officeDocument/2006/relationships/tags" Target="../tags/tag206.xml"/><Relationship Id="rId16" Type="http://schemas.openxmlformats.org/officeDocument/2006/relationships/tags" Target="../tags/tag205.xml"/><Relationship Id="rId15" Type="http://schemas.openxmlformats.org/officeDocument/2006/relationships/tags" Target="../tags/tag204.xml"/><Relationship Id="rId14" Type="http://schemas.openxmlformats.org/officeDocument/2006/relationships/tags" Target="../tags/tag203.xml"/><Relationship Id="rId13" Type="http://schemas.openxmlformats.org/officeDocument/2006/relationships/tags" Target="../tags/tag202.xml"/><Relationship Id="rId12" Type="http://schemas.openxmlformats.org/officeDocument/2006/relationships/tags" Target="../tags/tag201.xml"/><Relationship Id="rId11" Type="http://schemas.openxmlformats.org/officeDocument/2006/relationships/tags" Target="../tags/tag200.xml"/><Relationship Id="rId10" Type="http://schemas.openxmlformats.org/officeDocument/2006/relationships/tags" Target="../tags/tag199.xml"/><Relationship Id="rId1" Type="http://schemas.openxmlformats.org/officeDocument/2006/relationships/tags" Target="../tags/tag190.xml"/></Relationships>
</file>

<file path=ppt/slides/_rels/slide2.xml.rels><?xml version="1.0" encoding="UTF-8" standalone="yes"?>
<Relationships xmlns="http://schemas.openxmlformats.org/package/2006/relationships"><Relationship Id="rId9" Type="http://schemas.openxmlformats.org/officeDocument/2006/relationships/image" Target="../media/image2.png"/><Relationship Id="rId8" Type="http://schemas.openxmlformats.org/officeDocument/2006/relationships/tags" Target="../tags/tag8.xml"/><Relationship Id="rId7" Type="http://schemas.openxmlformats.org/officeDocument/2006/relationships/tags" Target="../tags/tag7.xml"/><Relationship Id="rId6" Type="http://schemas.openxmlformats.org/officeDocument/2006/relationships/tags" Target="../tags/tag6.xml"/><Relationship Id="rId5" Type="http://schemas.openxmlformats.org/officeDocument/2006/relationships/tags" Target="../tags/tag5.xml"/><Relationship Id="rId4" Type="http://schemas.openxmlformats.org/officeDocument/2006/relationships/tags" Target="../tags/tag4.xml"/><Relationship Id="rId3" Type="http://schemas.openxmlformats.org/officeDocument/2006/relationships/tags" Target="../tags/tag3.xml"/><Relationship Id="rId2" Type="http://schemas.openxmlformats.org/officeDocument/2006/relationships/tags" Target="../tags/tag2.xml"/><Relationship Id="rId10" Type="http://schemas.openxmlformats.org/officeDocument/2006/relationships/slideLayout" Target="../slideLayouts/slideLayout2.xml"/><Relationship Id="rId1" Type="http://schemas.openxmlformats.org/officeDocument/2006/relationships/tags" Target="../tags/tag1.xml"/></Relationships>
</file>

<file path=ppt/slides/_rels/slide20.xml.rels><?xml version="1.0" encoding="UTF-8" standalone="yes"?>
<Relationships xmlns="http://schemas.openxmlformats.org/package/2006/relationships"><Relationship Id="rId8" Type="http://schemas.openxmlformats.org/officeDocument/2006/relationships/slideLayout" Target="../slideLayouts/slideLayout2.xml"/><Relationship Id="rId7" Type="http://schemas.openxmlformats.org/officeDocument/2006/relationships/tags" Target="../tags/tag229.xml"/><Relationship Id="rId6" Type="http://schemas.openxmlformats.org/officeDocument/2006/relationships/tags" Target="../tags/tag228.xml"/><Relationship Id="rId5" Type="http://schemas.openxmlformats.org/officeDocument/2006/relationships/tags" Target="../tags/tag227.xml"/><Relationship Id="rId4" Type="http://schemas.openxmlformats.org/officeDocument/2006/relationships/tags" Target="../tags/tag226.xml"/><Relationship Id="rId3" Type="http://schemas.openxmlformats.org/officeDocument/2006/relationships/tags" Target="../tags/tag225.xml"/><Relationship Id="rId2" Type="http://schemas.openxmlformats.org/officeDocument/2006/relationships/tags" Target="../tags/tag224.xml"/><Relationship Id="rId1" Type="http://schemas.openxmlformats.org/officeDocument/2006/relationships/image" Target="../media/image15.png"/></Relationships>
</file>

<file path=ppt/slides/_rels/slide21.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231.xml"/><Relationship Id="rId1" Type="http://schemas.openxmlformats.org/officeDocument/2006/relationships/tags" Target="../tags/tag230.xml"/></Relationships>
</file>

<file path=ppt/slides/_rels/slide22.xml.rels><?xml version="1.0" encoding="UTF-8" standalone="yes"?>
<Relationships xmlns="http://schemas.openxmlformats.org/package/2006/relationships"><Relationship Id="rId6" Type="http://schemas.openxmlformats.org/officeDocument/2006/relationships/notesSlide" Target="../notesSlides/notesSlide1.xml"/><Relationship Id="rId5" Type="http://schemas.openxmlformats.org/officeDocument/2006/relationships/slideLayout" Target="../slideLayouts/slideLayout2.xml"/><Relationship Id="rId4" Type="http://schemas.openxmlformats.org/officeDocument/2006/relationships/tags" Target="../tags/tag235.xml"/><Relationship Id="rId3" Type="http://schemas.openxmlformats.org/officeDocument/2006/relationships/tags" Target="../tags/tag234.xml"/><Relationship Id="rId2" Type="http://schemas.openxmlformats.org/officeDocument/2006/relationships/tags" Target="../tags/tag233.xml"/><Relationship Id="rId1" Type="http://schemas.openxmlformats.org/officeDocument/2006/relationships/tags" Target="../tags/tag232.xml"/></Relationships>
</file>

<file path=ppt/slides/_rels/slide2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png"/></Relationships>
</file>

<file path=ppt/slides/_rels/slide24.xml.rels><?xml version="1.0" encoding="UTF-8" standalone="yes"?>
<Relationships xmlns="http://schemas.openxmlformats.org/package/2006/relationships"><Relationship Id="rId9" Type="http://schemas.openxmlformats.org/officeDocument/2006/relationships/notesSlide" Target="../notesSlides/notesSlide2.xml"/><Relationship Id="rId8" Type="http://schemas.openxmlformats.org/officeDocument/2006/relationships/slideLayout" Target="../slideLayouts/slideLayout7.xml"/><Relationship Id="rId7" Type="http://schemas.openxmlformats.org/officeDocument/2006/relationships/image" Target="../media/image16.png"/><Relationship Id="rId6" Type="http://schemas.openxmlformats.org/officeDocument/2006/relationships/hyperlink" Target="https://www.ppthui.com/kejian/" TargetMode="External"/><Relationship Id="rId5" Type="http://schemas.openxmlformats.org/officeDocument/2006/relationships/hyperlink" Target="https://www.ppthui.com/beijing/" TargetMode="External"/><Relationship Id="rId4" Type="http://schemas.openxmlformats.org/officeDocument/2006/relationships/hyperlink" Target="https://www.ppthui.com/jieri/" TargetMode="External"/><Relationship Id="rId3" Type="http://schemas.openxmlformats.org/officeDocument/2006/relationships/hyperlink" Target="https://www.ppthui.com/gongzuo/" TargetMode="External"/><Relationship Id="rId2" Type="http://schemas.openxmlformats.org/officeDocument/2006/relationships/hyperlink" Target="https://www.ppthui.com/hangye/" TargetMode="External"/><Relationship Id="rId1" Type="http://schemas.openxmlformats.org/officeDocument/2006/relationships/hyperlink" Target="https://www.ppthui.com/jingpin/" TargetMode="External"/></Relationships>
</file>

<file path=ppt/slides/_rels/slide3.xml.rels><?xml version="1.0" encoding="UTF-8" standalone="yes"?>
<Relationships xmlns="http://schemas.openxmlformats.org/package/2006/relationships"><Relationship Id="rId4" Type="http://schemas.openxmlformats.org/officeDocument/2006/relationships/slideLayout" Target="../slideLayouts/slideLayout2.xml"/><Relationship Id="rId3" Type="http://schemas.openxmlformats.org/officeDocument/2006/relationships/image" Target="../media/image3.png"/><Relationship Id="rId2" Type="http://schemas.openxmlformats.org/officeDocument/2006/relationships/tags" Target="../tags/tag10.xml"/><Relationship Id="rId1" Type="http://schemas.openxmlformats.org/officeDocument/2006/relationships/tags" Target="../tags/tag9.xml"/></Relationships>
</file>

<file path=ppt/slides/_rels/slide4.xml.rels><?xml version="1.0" encoding="UTF-8" standalone="yes"?>
<Relationships xmlns="http://schemas.openxmlformats.org/package/2006/relationships"><Relationship Id="rId9" Type="http://schemas.openxmlformats.org/officeDocument/2006/relationships/tags" Target="../tags/tag19.xml"/><Relationship Id="rId8" Type="http://schemas.openxmlformats.org/officeDocument/2006/relationships/tags" Target="../tags/tag18.xml"/><Relationship Id="rId7" Type="http://schemas.openxmlformats.org/officeDocument/2006/relationships/tags" Target="../tags/tag17.xml"/><Relationship Id="rId6" Type="http://schemas.openxmlformats.org/officeDocument/2006/relationships/tags" Target="../tags/tag16.xml"/><Relationship Id="rId5" Type="http://schemas.openxmlformats.org/officeDocument/2006/relationships/tags" Target="../tags/tag15.xml"/><Relationship Id="rId4" Type="http://schemas.openxmlformats.org/officeDocument/2006/relationships/tags" Target="../tags/tag14.xml"/><Relationship Id="rId3" Type="http://schemas.openxmlformats.org/officeDocument/2006/relationships/tags" Target="../tags/tag13.xml"/><Relationship Id="rId24" Type="http://schemas.openxmlformats.org/officeDocument/2006/relationships/slideLayout" Target="../slideLayouts/slideLayout2.xml"/><Relationship Id="rId23" Type="http://schemas.openxmlformats.org/officeDocument/2006/relationships/tags" Target="../tags/tag33.xml"/><Relationship Id="rId22" Type="http://schemas.openxmlformats.org/officeDocument/2006/relationships/tags" Target="../tags/tag32.xml"/><Relationship Id="rId21" Type="http://schemas.openxmlformats.org/officeDocument/2006/relationships/tags" Target="../tags/tag31.xml"/><Relationship Id="rId20" Type="http://schemas.openxmlformats.org/officeDocument/2006/relationships/tags" Target="../tags/tag30.xml"/><Relationship Id="rId2" Type="http://schemas.openxmlformats.org/officeDocument/2006/relationships/tags" Target="../tags/tag12.xml"/><Relationship Id="rId19" Type="http://schemas.openxmlformats.org/officeDocument/2006/relationships/tags" Target="../tags/tag29.xml"/><Relationship Id="rId18" Type="http://schemas.openxmlformats.org/officeDocument/2006/relationships/tags" Target="../tags/tag28.xml"/><Relationship Id="rId17" Type="http://schemas.openxmlformats.org/officeDocument/2006/relationships/tags" Target="../tags/tag27.xml"/><Relationship Id="rId16" Type="http://schemas.openxmlformats.org/officeDocument/2006/relationships/tags" Target="../tags/tag26.xml"/><Relationship Id="rId15" Type="http://schemas.openxmlformats.org/officeDocument/2006/relationships/tags" Target="../tags/tag25.xml"/><Relationship Id="rId14" Type="http://schemas.openxmlformats.org/officeDocument/2006/relationships/tags" Target="../tags/tag24.xml"/><Relationship Id="rId13" Type="http://schemas.openxmlformats.org/officeDocument/2006/relationships/tags" Target="../tags/tag23.xml"/><Relationship Id="rId12" Type="http://schemas.openxmlformats.org/officeDocument/2006/relationships/tags" Target="../tags/tag22.xml"/><Relationship Id="rId11" Type="http://schemas.openxmlformats.org/officeDocument/2006/relationships/tags" Target="../tags/tag21.xml"/><Relationship Id="rId10" Type="http://schemas.openxmlformats.org/officeDocument/2006/relationships/tags" Target="../tags/tag20.xml"/><Relationship Id="rId1" Type="http://schemas.openxmlformats.org/officeDocument/2006/relationships/tags" Target="../tags/tag11.xml"/></Relationships>
</file>

<file path=ppt/slides/_rels/slide5.xml.rels><?xml version="1.0" encoding="UTF-8" standalone="yes"?>
<Relationships xmlns="http://schemas.openxmlformats.org/package/2006/relationships"><Relationship Id="rId9" Type="http://schemas.openxmlformats.org/officeDocument/2006/relationships/image" Target="../media/image4.png"/><Relationship Id="rId8" Type="http://schemas.openxmlformats.org/officeDocument/2006/relationships/tags" Target="../tags/tag41.xml"/><Relationship Id="rId7" Type="http://schemas.openxmlformats.org/officeDocument/2006/relationships/tags" Target="../tags/tag40.xml"/><Relationship Id="rId6" Type="http://schemas.openxmlformats.org/officeDocument/2006/relationships/tags" Target="../tags/tag39.xml"/><Relationship Id="rId5" Type="http://schemas.openxmlformats.org/officeDocument/2006/relationships/tags" Target="../tags/tag38.xml"/><Relationship Id="rId4" Type="http://schemas.openxmlformats.org/officeDocument/2006/relationships/tags" Target="../tags/tag37.xml"/><Relationship Id="rId31" Type="http://schemas.openxmlformats.org/officeDocument/2006/relationships/slideLayout" Target="../slideLayouts/slideLayout2.xml"/><Relationship Id="rId30" Type="http://schemas.openxmlformats.org/officeDocument/2006/relationships/tags" Target="../tags/tag59.xml"/><Relationship Id="rId3" Type="http://schemas.openxmlformats.org/officeDocument/2006/relationships/tags" Target="../tags/tag36.xml"/><Relationship Id="rId29" Type="http://schemas.openxmlformats.org/officeDocument/2006/relationships/tags" Target="../tags/tag58.xml"/><Relationship Id="rId28" Type="http://schemas.openxmlformats.org/officeDocument/2006/relationships/tags" Target="../tags/tag57.xml"/><Relationship Id="rId27" Type="http://schemas.openxmlformats.org/officeDocument/2006/relationships/tags" Target="../tags/tag56.xml"/><Relationship Id="rId26" Type="http://schemas.openxmlformats.org/officeDocument/2006/relationships/tags" Target="../tags/tag55.xml"/><Relationship Id="rId25" Type="http://schemas.openxmlformats.org/officeDocument/2006/relationships/tags" Target="../tags/tag54.xml"/><Relationship Id="rId24" Type="http://schemas.openxmlformats.org/officeDocument/2006/relationships/tags" Target="../tags/tag53.xml"/><Relationship Id="rId23" Type="http://schemas.openxmlformats.org/officeDocument/2006/relationships/tags" Target="../tags/tag52.xml"/><Relationship Id="rId22" Type="http://schemas.openxmlformats.org/officeDocument/2006/relationships/image" Target="../media/image7.png"/><Relationship Id="rId21" Type="http://schemas.openxmlformats.org/officeDocument/2006/relationships/tags" Target="../tags/tag51.xml"/><Relationship Id="rId20" Type="http://schemas.openxmlformats.org/officeDocument/2006/relationships/tags" Target="../tags/tag50.xml"/><Relationship Id="rId2" Type="http://schemas.openxmlformats.org/officeDocument/2006/relationships/tags" Target="../tags/tag35.xml"/><Relationship Id="rId19" Type="http://schemas.openxmlformats.org/officeDocument/2006/relationships/tags" Target="../tags/tag49.xml"/><Relationship Id="rId18" Type="http://schemas.openxmlformats.org/officeDocument/2006/relationships/image" Target="../media/image6.png"/><Relationship Id="rId17" Type="http://schemas.openxmlformats.org/officeDocument/2006/relationships/tags" Target="../tags/tag48.xml"/><Relationship Id="rId16" Type="http://schemas.openxmlformats.org/officeDocument/2006/relationships/tags" Target="../tags/tag47.xml"/><Relationship Id="rId15" Type="http://schemas.openxmlformats.org/officeDocument/2006/relationships/tags" Target="../tags/tag46.xml"/><Relationship Id="rId14" Type="http://schemas.openxmlformats.org/officeDocument/2006/relationships/image" Target="../media/image5.png"/><Relationship Id="rId13" Type="http://schemas.openxmlformats.org/officeDocument/2006/relationships/tags" Target="../tags/tag45.xml"/><Relationship Id="rId12" Type="http://schemas.openxmlformats.org/officeDocument/2006/relationships/tags" Target="../tags/tag44.xml"/><Relationship Id="rId11" Type="http://schemas.openxmlformats.org/officeDocument/2006/relationships/tags" Target="../tags/tag43.xml"/><Relationship Id="rId10" Type="http://schemas.openxmlformats.org/officeDocument/2006/relationships/tags" Target="../tags/tag42.xml"/><Relationship Id="rId1" Type="http://schemas.openxmlformats.org/officeDocument/2006/relationships/tags" Target="../tags/tag34.xml"/></Relationships>
</file>

<file path=ppt/slides/_rels/slide6.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61.xml"/><Relationship Id="rId1" Type="http://schemas.openxmlformats.org/officeDocument/2006/relationships/tags" Target="../tags/tag60.xml"/></Relationships>
</file>

<file path=ppt/slides/_rels/slide7.xml.rels><?xml version="1.0" encoding="UTF-8" standalone="yes"?>
<Relationships xmlns="http://schemas.openxmlformats.org/package/2006/relationships"><Relationship Id="rId9" Type="http://schemas.openxmlformats.org/officeDocument/2006/relationships/tags" Target="../tags/tag70.xml"/><Relationship Id="rId8" Type="http://schemas.openxmlformats.org/officeDocument/2006/relationships/tags" Target="../tags/tag69.xml"/><Relationship Id="rId7" Type="http://schemas.openxmlformats.org/officeDocument/2006/relationships/tags" Target="../tags/tag68.xml"/><Relationship Id="rId6" Type="http://schemas.openxmlformats.org/officeDocument/2006/relationships/tags" Target="../tags/tag67.xml"/><Relationship Id="rId5" Type="http://schemas.openxmlformats.org/officeDocument/2006/relationships/tags" Target="../tags/tag66.xml"/><Relationship Id="rId4" Type="http://schemas.openxmlformats.org/officeDocument/2006/relationships/tags" Target="../tags/tag65.xml"/><Relationship Id="rId3" Type="http://schemas.openxmlformats.org/officeDocument/2006/relationships/tags" Target="../tags/tag64.xml"/><Relationship Id="rId2" Type="http://schemas.openxmlformats.org/officeDocument/2006/relationships/tags" Target="../tags/tag63.xml"/><Relationship Id="rId18" Type="http://schemas.openxmlformats.org/officeDocument/2006/relationships/slideLayout" Target="../slideLayouts/slideLayout2.xml"/><Relationship Id="rId17" Type="http://schemas.openxmlformats.org/officeDocument/2006/relationships/tags" Target="../tags/tag78.xml"/><Relationship Id="rId16" Type="http://schemas.openxmlformats.org/officeDocument/2006/relationships/tags" Target="../tags/tag77.xml"/><Relationship Id="rId15" Type="http://schemas.openxmlformats.org/officeDocument/2006/relationships/tags" Target="../tags/tag76.xml"/><Relationship Id="rId14" Type="http://schemas.openxmlformats.org/officeDocument/2006/relationships/tags" Target="../tags/tag75.xml"/><Relationship Id="rId13" Type="http://schemas.openxmlformats.org/officeDocument/2006/relationships/tags" Target="../tags/tag74.xml"/><Relationship Id="rId12" Type="http://schemas.openxmlformats.org/officeDocument/2006/relationships/tags" Target="../tags/tag73.xml"/><Relationship Id="rId11" Type="http://schemas.openxmlformats.org/officeDocument/2006/relationships/tags" Target="../tags/tag72.xml"/><Relationship Id="rId10" Type="http://schemas.openxmlformats.org/officeDocument/2006/relationships/tags" Target="../tags/tag71.xml"/><Relationship Id="rId1" Type="http://schemas.openxmlformats.org/officeDocument/2006/relationships/tags" Target="../tags/tag62.xml"/></Relationships>
</file>

<file path=ppt/slides/_rels/slide8.xml.rels><?xml version="1.0" encoding="UTF-8" standalone="yes"?>
<Relationships xmlns="http://schemas.openxmlformats.org/package/2006/relationships"><Relationship Id="rId4" Type="http://schemas.openxmlformats.org/officeDocument/2006/relationships/slideLayout" Target="../slideLayouts/slideLayout2.xml"/><Relationship Id="rId3" Type="http://schemas.openxmlformats.org/officeDocument/2006/relationships/image" Target="../media/image3.png"/><Relationship Id="rId2" Type="http://schemas.openxmlformats.org/officeDocument/2006/relationships/tags" Target="../tags/tag80.xml"/><Relationship Id="rId1" Type="http://schemas.openxmlformats.org/officeDocument/2006/relationships/tags" Target="../tags/tag79.xml"/></Relationships>
</file>

<file path=ppt/slides/_rels/slide9.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openxmlformats.org/officeDocument/2006/relationships/tags" Target="../tags/tag84.xml"/><Relationship Id="rId4" Type="http://schemas.openxmlformats.org/officeDocument/2006/relationships/tags" Target="../tags/tag83.xml"/><Relationship Id="rId3" Type="http://schemas.openxmlformats.org/officeDocument/2006/relationships/image" Target="../media/image8.jpeg"/><Relationship Id="rId2" Type="http://schemas.openxmlformats.org/officeDocument/2006/relationships/tags" Target="../tags/tag82.xml"/><Relationship Id="rId1" Type="http://schemas.openxmlformats.org/officeDocument/2006/relationships/tags" Target="../tags/tag8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92" name="组合 1291"/>
          <p:cNvGrpSpPr/>
          <p:nvPr/>
        </p:nvGrpSpPr>
        <p:grpSpPr>
          <a:xfrm>
            <a:off x="225671" y="128640"/>
            <a:ext cx="8918329" cy="6073914"/>
            <a:chOff x="225671" y="-426016"/>
            <a:chExt cx="10367962" cy="7061201"/>
          </a:xfrm>
        </p:grpSpPr>
        <p:sp>
          <p:nvSpPr>
            <p:cNvPr id="1211" name="Freeform 209"/>
            <p:cNvSpPr>
              <a:spLocks noEditPoints="1"/>
            </p:cNvSpPr>
            <p:nvPr/>
          </p:nvSpPr>
          <p:spPr bwMode="auto">
            <a:xfrm>
              <a:off x="9339508" y="1494859"/>
              <a:ext cx="1254125" cy="1979613"/>
            </a:xfrm>
            <a:custGeom>
              <a:avLst/>
              <a:gdLst>
                <a:gd name="T0" fmla="*/ 16 w 296"/>
                <a:gd name="T1" fmla="*/ 158 h 467"/>
                <a:gd name="T2" fmla="*/ 19 w 296"/>
                <a:gd name="T3" fmla="*/ 164 h 467"/>
                <a:gd name="T4" fmla="*/ 25 w 296"/>
                <a:gd name="T5" fmla="*/ 167 h 467"/>
                <a:gd name="T6" fmla="*/ 125 w 296"/>
                <a:gd name="T7" fmla="*/ 225 h 467"/>
                <a:gd name="T8" fmla="*/ 79 w 296"/>
                <a:gd name="T9" fmla="*/ 226 h 467"/>
                <a:gd name="T10" fmla="*/ 79 w 296"/>
                <a:gd name="T11" fmla="*/ 254 h 467"/>
                <a:gd name="T12" fmla="*/ 221 w 296"/>
                <a:gd name="T13" fmla="*/ 257 h 467"/>
                <a:gd name="T14" fmla="*/ 224 w 296"/>
                <a:gd name="T15" fmla="*/ 244 h 467"/>
                <a:gd name="T16" fmla="*/ 242 w 296"/>
                <a:gd name="T17" fmla="*/ 282 h 467"/>
                <a:gd name="T18" fmla="*/ 162 w 296"/>
                <a:gd name="T19" fmla="*/ 286 h 467"/>
                <a:gd name="T20" fmla="*/ 88 w 296"/>
                <a:gd name="T21" fmla="*/ 275 h 467"/>
                <a:gd name="T22" fmla="*/ 109 w 296"/>
                <a:gd name="T23" fmla="*/ 312 h 467"/>
                <a:gd name="T24" fmla="*/ 89 w 296"/>
                <a:gd name="T25" fmla="*/ 331 h 467"/>
                <a:gd name="T26" fmla="*/ 42 w 296"/>
                <a:gd name="T27" fmla="*/ 361 h 467"/>
                <a:gd name="T28" fmla="*/ 16 w 296"/>
                <a:gd name="T29" fmla="*/ 378 h 467"/>
                <a:gd name="T30" fmla="*/ 48 w 296"/>
                <a:gd name="T31" fmla="*/ 363 h 467"/>
                <a:gd name="T32" fmla="*/ 88 w 296"/>
                <a:gd name="T33" fmla="*/ 334 h 467"/>
                <a:gd name="T34" fmla="*/ 114 w 296"/>
                <a:gd name="T35" fmla="*/ 307 h 467"/>
                <a:gd name="T36" fmla="*/ 67 w 296"/>
                <a:gd name="T37" fmla="*/ 296 h 467"/>
                <a:gd name="T38" fmla="*/ 146 w 296"/>
                <a:gd name="T39" fmla="*/ 285 h 467"/>
                <a:gd name="T40" fmla="*/ 205 w 296"/>
                <a:gd name="T41" fmla="*/ 295 h 467"/>
                <a:gd name="T42" fmla="*/ 224 w 296"/>
                <a:gd name="T43" fmla="*/ 241 h 467"/>
                <a:gd name="T44" fmla="*/ 222 w 296"/>
                <a:gd name="T45" fmla="*/ 226 h 467"/>
                <a:gd name="T46" fmla="*/ 284 w 296"/>
                <a:gd name="T47" fmla="*/ 167 h 467"/>
                <a:gd name="T48" fmla="*/ 296 w 296"/>
                <a:gd name="T49" fmla="*/ 10 h 467"/>
                <a:gd name="T50" fmla="*/ 293 w 296"/>
                <a:gd name="T51" fmla="*/ 3 h 467"/>
                <a:gd name="T52" fmla="*/ 287 w 296"/>
                <a:gd name="T53" fmla="*/ 0 h 467"/>
                <a:gd name="T54" fmla="*/ 27 w 296"/>
                <a:gd name="T55" fmla="*/ 0 h 467"/>
                <a:gd name="T56" fmla="*/ 74 w 296"/>
                <a:gd name="T57" fmla="*/ 397 h 467"/>
                <a:gd name="T58" fmla="*/ 47 w 296"/>
                <a:gd name="T59" fmla="*/ 369 h 467"/>
                <a:gd name="T60" fmla="*/ 75 w 296"/>
                <a:gd name="T61" fmla="*/ 403 h 467"/>
                <a:gd name="T62" fmla="*/ 40 w 296"/>
                <a:gd name="T63" fmla="*/ 368 h 467"/>
                <a:gd name="T64" fmla="*/ 13 w 296"/>
                <a:gd name="T65" fmla="*/ 395 h 467"/>
                <a:gd name="T66" fmla="*/ 125 w 296"/>
                <a:gd name="T67" fmla="*/ 228 h 467"/>
                <a:gd name="T68" fmla="*/ 128 w 296"/>
                <a:gd name="T69" fmla="*/ 167 h 467"/>
                <a:gd name="T70" fmla="*/ 177 w 296"/>
                <a:gd name="T71" fmla="*/ 229 h 467"/>
                <a:gd name="T72" fmla="*/ 221 w 296"/>
                <a:gd name="T73" fmla="*/ 254 h 467"/>
                <a:gd name="T74" fmla="*/ 125 w 296"/>
                <a:gd name="T75" fmla="*/ 228 h 467"/>
                <a:gd name="T76" fmla="*/ 32 w 296"/>
                <a:gd name="T77" fmla="*/ 9 h 467"/>
                <a:gd name="T78" fmla="*/ 108 w 296"/>
                <a:gd name="T79" fmla="*/ 79 h 467"/>
                <a:gd name="T80" fmla="*/ 188 w 296"/>
                <a:gd name="T81" fmla="*/ 153 h 467"/>
                <a:gd name="T82" fmla="*/ 167 w 296"/>
                <a:gd name="T83" fmla="*/ 132 h 467"/>
                <a:gd name="T84" fmla="*/ 107 w 296"/>
                <a:gd name="T85" fmla="*/ 74 h 467"/>
                <a:gd name="T86" fmla="*/ 34 w 296"/>
                <a:gd name="T87" fmla="*/ 7 h 467"/>
                <a:gd name="T88" fmla="*/ 103 w 296"/>
                <a:gd name="T89" fmla="*/ 17 h 467"/>
                <a:gd name="T90" fmla="*/ 154 w 296"/>
                <a:gd name="T91" fmla="*/ 68 h 467"/>
                <a:gd name="T92" fmla="*/ 208 w 296"/>
                <a:gd name="T93" fmla="*/ 117 h 467"/>
                <a:gd name="T94" fmla="*/ 241 w 296"/>
                <a:gd name="T95" fmla="*/ 146 h 467"/>
                <a:gd name="T96" fmla="*/ 238 w 296"/>
                <a:gd name="T97" fmla="*/ 143 h 467"/>
                <a:gd name="T98" fmla="*/ 223 w 296"/>
                <a:gd name="T99" fmla="*/ 126 h 467"/>
                <a:gd name="T100" fmla="*/ 141 w 296"/>
                <a:gd name="T101" fmla="*/ 50 h 467"/>
                <a:gd name="T102" fmla="*/ 290 w 296"/>
                <a:gd name="T103" fmla="*/ 6 h 467"/>
                <a:gd name="T104" fmla="*/ 88 w 296"/>
                <a:gd name="T105" fmla="*/ 155 h 467"/>
                <a:gd name="T106" fmla="*/ 34 w 296"/>
                <a:gd name="T107" fmla="*/ 111 h 467"/>
                <a:gd name="T108" fmla="*/ 90 w 296"/>
                <a:gd name="T109" fmla="*/ 161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96" h="467">
                  <a:moveTo>
                    <a:pt x="16" y="11"/>
                  </a:moveTo>
                  <a:cubicBezTo>
                    <a:pt x="16" y="157"/>
                    <a:pt x="16" y="157"/>
                    <a:pt x="16" y="157"/>
                  </a:cubicBezTo>
                  <a:cubicBezTo>
                    <a:pt x="16" y="157"/>
                    <a:pt x="16" y="158"/>
                    <a:pt x="16" y="158"/>
                  </a:cubicBezTo>
                  <a:cubicBezTo>
                    <a:pt x="16" y="158"/>
                    <a:pt x="16" y="158"/>
                    <a:pt x="16" y="158"/>
                  </a:cubicBezTo>
                  <a:cubicBezTo>
                    <a:pt x="16" y="160"/>
                    <a:pt x="17" y="162"/>
                    <a:pt x="18" y="164"/>
                  </a:cubicBezTo>
                  <a:cubicBezTo>
                    <a:pt x="18" y="164"/>
                    <a:pt x="19" y="164"/>
                    <a:pt x="19" y="164"/>
                  </a:cubicBezTo>
                  <a:cubicBezTo>
                    <a:pt x="19" y="164"/>
                    <a:pt x="19" y="164"/>
                    <a:pt x="19" y="165"/>
                  </a:cubicBezTo>
                  <a:cubicBezTo>
                    <a:pt x="21" y="166"/>
                    <a:pt x="22" y="167"/>
                    <a:pt x="25" y="167"/>
                  </a:cubicBezTo>
                  <a:cubicBezTo>
                    <a:pt x="25" y="167"/>
                    <a:pt x="25" y="167"/>
                    <a:pt x="25" y="167"/>
                  </a:cubicBezTo>
                  <a:cubicBezTo>
                    <a:pt x="25" y="167"/>
                    <a:pt x="26" y="167"/>
                    <a:pt x="26" y="167"/>
                  </a:cubicBezTo>
                  <a:cubicBezTo>
                    <a:pt x="125" y="167"/>
                    <a:pt x="125" y="167"/>
                    <a:pt x="125" y="167"/>
                  </a:cubicBezTo>
                  <a:cubicBezTo>
                    <a:pt x="125" y="225"/>
                    <a:pt x="125" y="225"/>
                    <a:pt x="125" y="225"/>
                  </a:cubicBezTo>
                  <a:cubicBezTo>
                    <a:pt x="80" y="225"/>
                    <a:pt x="80" y="225"/>
                    <a:pt x="80" y="225"/>
                  </a:cubicBezTo>
                  <a:cubicBezTo>
                    <a:pt x="80" y="225"/>
                    <a:pt x="79" y="226"/>
                    <a:pt x="79" y="226"/>
                  </a:cubicBezTo>
                  <a:cubicBezTo>
                    <a:pt x="79" y="226"/>
                    <a:pt x="79" y="226"/>
                    <a:pt x="79" y="226"/>
                  </a:cubicBezTo>
                  <a:cubicBezTo>
                    <a:pt x="79" y="226"/>
                    <a:pt x="79" y="226"/>
                    <a:pt x="79" y="226"/>
                  </a:cubicBezTo>
                  <a:cubicBezTo>
                    <a:pt x="79" y="226"/>
                    <a:pt x="79" y="227"/>
                    <a:pt x="79" y="227"/>
                  </a:cubicBezTo>
                  <a:cubicBezTo>
                    <a:pt x="79" y="254"/>
                    <a:pt x="79" y="254"/>
                    <a:pt x="79" y="254"/>
                  </a:cubicBezTo>
                  <a:cubicBezTo>
                    <a:pt x="79" y="255"/>
                    <a:pt x="79" y="256"/>
                    <a:pt x="80" y="256"/>
                  </a:cubicBezTo>
                  <a:cubicBezTo>
                    <a:pt x="80" y="256"/>
                    <a:pt x="80" y="257"/>
                    <a:pt x="81" y="257"/>
                  </a:cubicBezTo>
                  <a:cubicBezTo>
                    <a:pt x="221" y="257"/>
                    <a:pt x="221" y="257"/>
                    <a:pt x="221" y="257"/>
                  </a:cubicBezTo>
                  <a:cubicBezTo>
                    <a:pt x="222" y="257"/>
                    <a:pt x="223" y="257"/>
                    <a:pt x="224" y="257"/>
                  </a:cubicBezTo>
                  <a:cubicBezTo>
                    <a:pt x="225" y="256"/>
                    <a:pt x="225" y="254"/>
                    <a:pt x="224" y="254"/>
                  </a:cubicBezTo>
                  <a:cubicBezTo>
                    <a:pt x="224" y="244"/>
                    <a:pt x="224" y="244"/>
                    <a:pt x="224" y="244"/>
                  </a:cubicBezTo>
                  <a:cubicBezTo>
                    <a:pt x="224" y="244"/>
                    <a:pt x="225" y="244"/>
                    <a:pt x="225" y="244"/>
                  </a:cubicBezTo>
                  <a:cubicBezTo>
                    <a:pt x="228" y="241"/>
                    <a:pt x="235" y="243"/>
                    <a:pt x="238" y="245"/>
                  </a:cubicBezTo>
                  <a:cubicBezTo>
                    <a:pt x="250" y="252"/>
                    <a:pt x="253" y="272"/>
                    <a:pt x="242" y="282"/>
                  </a:cubicBezTo>
                  <a:cubicBezTo>
                    <a:pt x="234" y="291"/>
                    <a:pt x="222" y="292"/>
                    <a:pt x="211" y="292"/>
                  </a:cubicBezTo>
                  <a:cubicBezTo>
                    <a:pt x="199" y="293"/>
                    <a:pt x="185" y="293"/>
                    <a:pt x="175" y="289"/>
                  </a:cubicBezTo>
                  <a:cubicBezTo>
                    <a:pt x="171" y="287"/>
                    <a:pt x="166" y="288"/>
                    <a:pt x="162" y="286"/>
                  </a:cubicBezTo>
                  <a:cubicBezTo>
                    <a:pt x="157" y="285"/>
                    <a:pt x="152" y="284"/>
                    <a:pt x="147" y="282"/>
                  </a:cubicBezTo>
                  <a:cubicBezTo>
                    <a:pt x="137" y="278"/>
                    <a:pt x="126" y="277"/>
                    <a:pt x="116" y="275"/>
                  </a:cubicBezTo>
                  <a:cubicBezTo>
                    <a:pt x="107" y="274"/>
                    <a:pt x="97" y="274"/>
                    <a:pt x="88" y="275"/>
                  </a:cubicBezTo>
                  <a:cubicBezTo>
                    <a:pt x="75" y="277"/>
                    <a:pt x="59" y="289"/>
                    <a:pt x="65" y="304"/>
                  </a:cubicBezTo>
                  <a:cubicBezTo>
                    <a:pt x="67" y="310"/>
                    <a:pt x="75" y="312"/>
                    <a:pt x="81" y="313"/>
                  </a:cubicBezTo>
                  <a:cubicBezTo>
                    <a:pt x="91" y="315"/>
                    <a:pt x="99" y="315"/>
                    <a:pt x="109" y="312"/>
                  </a:cubicBezTo>
                  <a:cubicBezTo>
                    <a:pt x="121" y="308"/>
                    <a:pt x="139" y="308"/>
                    <a:pt x="147" y="319"/>
                  </a:cubicBezTo>
                  <a:cubicBezTo>
                    <a:pt x="159" y="334"/>
                    <a:pt x="133" y="339"/>
                    <a:pt x="123" y="338"/>
                  </a:cubicBezTo>
                  <a:cubicBezTo>
                    <a:pt x="112" y="338"/>
                    <a:pt x="100" y="333"/>
                    <a:pt x="89" y="331"/>
                  </a:cubicBezTo>
                  <a:cubicBezTo>
                    <a:pt x="81" y="330"/>
                    <a:pt x="73" y="330"/>
                    <a:pt x="65" y="331"/>
                  </a:cubicBezTo>
                  <a:cubicBezTo>
                    <a:pt x="58" y="332"/>
                    <a:pt x="49" y="335"/>
                    <a:pt x="46" y="342"/>
                  </a:cubicBezTo>
                  <a:cubicBezTo>
                    <a:pt x="43" y="348"/>
                    <a:pt x="43" y="355"/>
                    <a:pt x="42" y="361"/>
                  </a:cubicBezTo>
                  <a:cubicBezTo>
                    <a:pt x="42" y="361"/>
                    <a:pt x="42" y="362"/>
                    <a:pt x="42" y="362"/>
                  </a:cubicBezTo>
                  <a:cubicBezTo>
                    <a:pt x="38" y="362"/>
                    <a:pt x="33" y="361"/>
                    <a:pt x="29" y="363"/>
                  </a:cubicBezTo>
                  <a:cubicBezTo>
                    <a:pt x="24" y="367"/>
                    <a:pt x="20" y="372"/>
                    <a:pt x="16" y="378"/>
                  </a:cubicBezTo>
                  <a:cubicBezTo>
                    <a:pt x="9" y="388"/>
                    <a:pt x="3" y="400"/>
                    <a:pt x="2" y="414"/>
                  </a:cubicBezTo>
                  <a:cubicBezTo>
                    <a:pt x="0" y="439"/>
                    <a:pt x="18" y="465"/>
                    <a:pt x="45" y="464"/>
                  </a:cubicBezTo>
                  <a:cubicBezTo>
                    <a:pt x="96" y="461"/>
                    <a:pt x="93" y="372"/>
                    <a:pt x="48" y="363"/>
                  </a:cubicBezTo>
                  <a:cubicBezTo>
                    <a:pt x="47" y="362"/>
                    <a:pt x="46" y="362"/>
                    <a:pt x="45" y="362"/>
                  </a:cubicBezTo>
                  <a:cubicBezTo>
                    <a:pt x="46" y="351"/>
                    <a:pt x="46" y="340"/>
                    <a:pt x="59" y="336"/>
                  </a:cubicBezTo>
                  <a:cubicBezTo>
                    <a:pt x="68" y="333"/>
                    <a:pt x="78" y="332"/>
                    <a:pt x="88" y="334"/>
                  </a:cubicBezTo>
                  <a:cubicBezTo>
                    <a:pt x="107" y="337"/>
                    <a:pt x="125" y="346"/>
                    <a:pt x="144" y="338"/>
                  </a:cubicBezTo>
                  <a:cubicBezTo>
                    <a:pt x="159" y="332"/>
                    <a:pt x="152" y="315"/>
                    <a:pt x="141" y="310"/>
                  </a:cubicBezTo>
                  <a:cubicBezTo>
                    <a:pt x="132" y="306"/>
                    <a:pt x="123" y="306"/>
                    <a:pt x="114" y="307"/>
                  </a:cubicBezTo>
                  <a:cubicBezTo>
                    <a:pt x="109" y="308"/>
                    <a:pt x="104" y="310"/>
                    <a:pt x="100" y="311"/>
                  </a:cubicBezTo>
                  <a:cubicBezTo>
                    <a:pt x="93" y="312"/>
                    <a:pt x="85" y="312"/>
                    <a:pt x="79" y="310"/>
                  </a:cubicBezTo>
                  <a:cubicBezTo>
                    <a:pt x="72" y="308"/>
                    <a:pt x="66" y="304"/>
                    <a:pt x="67" y="296"/>
                  </a:cubicBezTo>
                  <a:cubicBezTo>
                    <a:pt x="67" y="289"/>
                    <a:pt x="73" y="284"/>
                    <a:pt x="79" y="281"/>
                  </a:cubicBezTo>
                  <a:cubicBezTo>
                    <a:pt x="88" y="277"/>
                    <a:pt x="100" y="277"/>
                    <a:pt x="111" y="278"/>
                  </a:cubicBezTo>
                  <a:cubicBezTo>
                    <a:pt x="123" y="279"/>
                    <a:pt x="134" y="282"/>
                    <a:pt x="146" y="285"/>
                  </a:cubicBezTo>
                  <a:cubicBezTo>
                    <a:pt x="154" y="287"/>
                    <a:pt x="163" y="291"/>
                    <a:pt x="172" y="292"/>
                  </a:cubicBezTo>
                  <a:cubicBezTo>
                    <a:pt x="178" y="292"/>
                    <a:pt x="183" y="294"/>
                    <a:pt x="189" y="295"/>
                  </a:cubicBezTo>
                  <a:cubicBezTo>
                    <a:pt x="194" y="295"/>
                    <a:pt x="200" y="296"/>
                    <a:pt x="205" y="295"/>
                  </a:cubicBezTo>
                  <a:cubicBezTo>
                    <a:pt x="214" y="295"/>
                    <a:pt x="224" y="295"/>
                    <a:pt x="233" y="292"/>
                  </a:cubicBezTo>
                  <a:cubicBezTo>
                    <a:pt x="248" y="287"/>
                    <a:pt x="256" y="270"/>
                    <a:pt x="250" y="254"/>
                  </a:cubicBezTo>
                  <a:cubicBezTo>
                    <a:pt x="247" y="246"/>
                    <a:pt x="233" y="234"/>
                    <a:pt x="224" y="241"/>
                  </a:cubicBezTo>
                  <a:cubicBezTo>
                    <a:pt x="224" y="228"/>
                    <a:pt x="224" y="228"/>
                    <a:pt x="224" y="228"/>
                  </a:cubicBezTo>
                  <a:cubicBezTo>
                    <a:pt x="224" y="227"/>
                    <a:pt x="223" y="227"/>
                    <a:pt x="223" y="226"/>
                  </a:cubicBezTo>
                  <a:cubicBezTo>
                    <a:pt x="223" y="226"/>
                    <a:pt x="222" y="226"/>
                    <a:pt x="222" y="226"/>
                  </a:cubicBezTo>
                  <a:cubicBezTo>
                    <a:pt x="178" y="226"/>
                    <a:pt x="178" y="226"/>
                    <a:pt x="178" y="226"/>
                  </a:cubicBezTo>
                  <a:cubicBezTo>
                    <a:pt x="178" y="167"/>
                    <a:pt x="178" y="167"/>
                    <a:pt x="178" y="167"/>
                  </a:cubicBezTo>
                  <a:cubicBezTo>
                    <a:pt x="284" y="167"/>
                    <a:pt x="284" y="167"/>
                    <a:pt x="284" y="167"/>
                  </a:cubicBezTo>
                  <a:cubicBezTo>
                    <a:pt x="287" y="167"/>
                    <a:pt x="288" y="167"/>
                    <a:pt x="290" y="166"/>
                  </a:cubicBezTo>
                  <a:cubicBezTo>
                    <a:pt x="293" y="164"/>
                    <a:pt x="296" y="161"/>
                    <a:pt x="296" y="156"/>
                  </a:cubicBezTo>
                  <a:cubicBezTo>
                    <a:pt x="296" y="10"/>
                    <a:pt x="296" y="10"/>
                    <a:pt x="296" y="10"/>
                  </a:cubicBezTo>
                  <a:cubicBezTo>
                    <a:pt x="296" y="10"/>
                    <a:pt x="295" y="9"/>
                    <a:pt x="295" y="9"/>
                  </a:cubicBezTo>
                  <a:cubicBezTo>
                    <a:pt x="295" y="9"/>
                    <a:pt x="295" y="9"/>
                    <a:pt x="295" y="9"/>
                  </a:cubicBezTo>
                  <a:cubicBezTo>
                    <a:pt x="295" y="7"/>
                    <a:pt x="294" y="5"/>
                    <a:pt x="293" y="3"/>
                  </a:cubicBezTo>
                  <a:cubicBezTo>
                    <a:pt x="293" y="3"/>
                    <a:pt x="293" y="3"/>
                    <a:pt x="293" y="3"/>
                  </a:cubicBezTo>
                  <a:cubicBezTo>
                    <a:pt x="292" y="3"/>
                    <a:pt x="292" y="3"/>
                    <a:pt x="292" y="2"/>
                  </a:cubicBezTo>
                  <a:cubicBezTo>
                    <a:pt x="291" y="1"/>
                    <a:pt x="289" y="0"/>
                    <a:pt x="287" y="0"/>
                  </a:cubicBezTo>
                  <a:cubicBezTo>
                    <a:pt x="287" y="0"/>
                    <a:pt x="287" y="0"/>
                    <a:pt x="287" y="0"/>
                  </a:cubicBezTo>
                  <a:cubicBezTo>
                    <a:pt x="286" y="0"/>
                    <a:pt x="286" y="0"/>
                    <a:pt x="285" y="0"/>
                  </a:cubicBezTo>
                  <a:cubicBezTo>
                    <a:pt x="27" y="0"/>
                    <a:pt x="27" y="0"/>
                    <a:pt x="27" y="0"/>
                  </a:cubicBezTo>
                  <a:cubicBezTo>
                    <a:pt x="25" y="0"/>
                    <a:pt x="23" y="1"/>
                    <a:pt x="21" y="1"/>
                  </a:cubicBezTo>
                  <a:cubicBezTo>
                    <a:pt x="18" y="3"/>
                    <a:pt x="16" y="6"/>
                    <a:pt x="16" y="11"/>
                  </a:cubicBezTo>
                  <a:moveTo>
                    <a:pt x="74" y="397"/>
                  </a:moveTo>
                  <a:cubicBezTo>
                    <a:pt x="65" y="397"/>
                    <a:pt x="55" y="396"/>
                    <a:pt x="46" y="396"/>
                  </a:cubicBezTo>
                  <a:cubicBezTo>
                    <a:pt x="47" y="390"/>
                    <a:pt x="46" y="385"/>
                    <a:pt x="46" y="380"/>
                  </a:cubicBezTo>
                  <a:cubicBezTo>
                    <a:pt x="46" y="376"/>
                    <a:pt x="47" y="372"/>
                    <a:pt x="47" y="369"/>
                  </a:cubicBezTo>
                  <a:cubicBezTo>
                    <a:pt x="61" y="371"/>
                    <a:pt x="70" y="383"/>
                    <a:pt x="74" y="397"/>
                  </a:cubicBezTo>
                  <a:moveTo>
                    <a:pt x="11" y="402"/>
                  </a:moveTo>
                  <a:cubicBezTo>
                    <a:pt x="32" y="400"/>
                    <a:pt x="54" y="403"/>
                    <a:pt x="75" y="403"/>
                  </a:cubicBezTo>
                  <a:cubicBezTo>
                    <a:pt x="79" y="432"/>
                    <a:pt x="65" y="467"/>
                    <a:pt x="36" y="457"/>
                  </a:cubicBezTo>
                  <a:cubicBezTo>
                    <a:pt x="12" y="448"/>
                    <a:pt x="3" y="425"/>
                    <a:pt x="11" y="402"/>
                  </a:cubicBezTo>
                  <a:moveTo>
                    <a:pt x="40" y="368"/>
                  </a:moveTo>
                  <a:cubicBezTo>
                    <a:pt x="41" y="372"/>
                    <a:pt x="40" y="377"/>
                    <a:pt x="40" y="381"/>
                  </a:cubicBezTo>
                  <a:cubicBezTo>
                    <a:pt x="41" y="386"/>
                    <a:pt x="41" y="391"/>
                    <a:pt x="40" y="396"/>
                  </a:cubicBezTo>
                  <a:cubicBezTo>
                    <a:pt x="31" y="395"/>
                    <a:pt x="22" y="395"/>
                    <a:pt x="13" y="395"/>
                  </a:cubicBezTo>
                  <a:cubicBezTo>
                    <a:pt x="16" y="389"/>
                    <a:pt x="20" y="382"/>
                    <a:pt x="25" y="376"/>
                  </a:cubicBezTo>
                  <a:cubicBezTo>
                    <a:pt x="30" y="370"/>
                    <a:pt x="34" y="369"/>
                    <a:pt x="40" y="368"/>
                  </a:cubicBezTo>
                  <a:moveTo>
                    <a:pt x="125" y="228"/>
                  </a:moveTo>
                  <a:cubicBezTo>
                    <a:pt x="125" y="229"/>
                    <a:pt x="125" y="229"/>
                    <a:pt x="125" y="229"/>
                  </a:cubicBezTo>
                  <a:cubicBezTo>
                    <a:pt x="125" y="231"/>
                    <a:pt x="128" y="231"/>
                    <a:pt x="128" y="229"/>
                  </a:cubicBezTo>
                  <a:cubicBezTo>
                    <a:pt x="128" y="167"/>
                    <a:pt x="128" y="167"/>
                    <a:pt x="128" y="167"/>
                  </a:cubicBezTo>
                  <a:cubicBezTo>
                    <a:pt x="175" y="167"/>
                    <a:pt x="175" y="167"/>
                    <a:pt x="175" y="167"/>
                  </a:cubicBezTo>
                  <a:cubicBezTo>
                    <a:pt x="175" y="228"/>
                    <a:pt x="175" y="228"/>
                    <a:pt x="175" y="228"/>
                  </a:cubicBezTo>
                  <a:cubicBezTo>
                    <a:pt x="175" y="229"/>
                    <a:pt x="176" y="229"/>
                    <a:pt x="177" y="229"/>
                  </a:cubicBezTo>
                  <a:cubicBezTo>
                    <a:pt x="177" y="229"/>
                    <a:pt x="177" y="229"/>
                    <a:pt x="177" y="229"/>
                  </a:cubicBezTo>
                  <a:cubicBezTo>
                    <a:pt x="221" y="229"/>
                    <a:pt x="221" y="229"/>
                    <a:pt x="221" y="229"/>
                  </a:cubicBezTo>
                  <a:cubicBezTo>
                    <a:pt x="221" y="254"/>
                    <a:pt x="221" y="254"/>
                    <a:pt x="221" y="254"/>
                  </a:cubicBezTo>
                  <a:cubicBezTo>
                    <a:pt x="82" y="254"/>
                    <a:pt x="82" y="254"/>
                    <a:pt x="82" y="254"/>
                  </a:cubicBezTo>
                  <a:cubicBezTo>
                    <a:pt x="82" y="228"/>
                    <a:pt x="82" y="228"/>
                    <a:pt x="82" y="228"/>
                  </a:cubicBezTo>
                  <a:lnTo>
                    <a:pt x="125" y="228"/>
                  </a:lnTo>
                  <a:close/>
                  <a:moveTo>
                    <a:pt x="22" y="6"/>
                  </a:moveTo>
                  <a:cubicBezTo>
                    <a:pt x="28" y="6"/>
                    <a:pt x="28" y="6"/>
                    <a:pt x="28" y="6"/>
                  </a:cubicBezTo>
                  <a:cubicBezTo>
                    <a:pt x="30" y="7"/>
                    <a:pt x="31" y="8"/>
                    <a:pt x="32" y="9"/>
                  </a:cubicBezTo>
                  <a:cubicBezTo>
                    <a:pt x="35" y="12"/>
                    <a:pt x="38" y="15"/>
                    <a:pt x="41" y="18"/>
                  </a:cubicBezTo>
                  <a:cubicBezTo>
                    <a:pt x="50" y="24"/>
                    <a:pt x="59" y="31"/>
                    <a:pt x="67" y="38"/>
                  </a:cubicBezTo>
                  <a:cubicBezTo>
                    <a:pt x="82" y="51"/>
                    <a:pt x="94" y="66"/>
                    <a:pt x="108" y="79"/>
                  </a:cubicBezTo>
                  <a:cubicBezTo>
                    <a:pt x="123" y="92"/>
                    <a:pt x="136" y="107"/>
                    <a:pt x="149" y="121"/>
                  </a:cubicBezTo>
                  <a:cubicBezTo>
                    <a:pt x="157" y="128"/>
                    <a:pt x="165" y="134"/>
                    <a:pt x="173" y="141"/>
                  </a:cubicBezTo>
                  <a:cubicBezTo>
                    <a:pt x="177" y="145"/>
                    <a:pt x="183" y="152"/>
                    <a:pt x="188" y="153"/>
                  </a:cubicBezTo>
                  <a:cubicBezTo>
                    <a:pt x="190" y="154"/>
                    <a:pt x="191" y="151"/>
                    <a:pt x="189" y="150"/>
                  </a:cubicBezTo>
                  <a:cubicBezTo>
                    <a:pt x="185" y="149"/>
                    <a:pt x="182" y="145"/>
                    <a:pt x="179" y="142"/>
                  </a:cubicBezTo>
                  <a:cubicBezTo>
                    <a:pt x="175" y="139"/>
                    <a:pt x="171" y="135"/>
                    <a:pt x="167" y="132"/>
                  </a:cubicBezTo>
                  <a:cubicBezTo>
                    <a:pt x="160" y="126"/>
                    <a:pt x="153" y="120"/>
                    <a:pt x="146" y="113"/>
                  </a:cubicBezTo>
                  <a:cubicBezTo>
                    <a:pt x="139" y="107"/>
                    <a:pt x="134" y="100"/>
                    <a:pt x="127" y="93"/>
                  </a:cubicBezTo>
                  <a:cubicBezTo>
                    <a:pt x="121" y="86"/>
                    <a:pt x="114" y="80"/>
                    <a:pt x="107" y="74"/>
                  </a:cubicBezTo>
                  <a:cubicBezTo>
                    <a:pt x="94" y="61"/>
                    <a:pt x="81" y="46"/>
                    <a:pt x="67" y="34"/>
                  </a:cubicBezTo>
                  <a:cubicBezTo>
                    <a:pt x="61" y="28"/>
                    <a:pt x="54" y="23"/>
                    <a:pt x="47" y="18"/>
                  </a:cubicBezTo>
                  <a:cubicBezTo>
                    <a:pt x="42" y="15"/>
                    <a:pt x="38" y="11"/>
                    <a:pt x="34" y="7"/>
                  </a:cubicBezTo>
                  <a:cubicBezTo>
                    <a:pt x="34" y="7"/>
                    <a:pt x="33" y="6"/>
                    <a:pt x="33" y="6"/>
                  </a:cubicBezTo>
                  <a:cubicBezTo>
                    <a:pt x="92" y="6"/>
                    <a:pt x="92" y="6"/>
                    <a:pt x="92" y="6"/>
                  </a:cubicBezTo>
                  <a:cubicBezTo>
                    <a:pt x="96" y="9"/>
                    <a:pt x="99" y="13"/>
                    <a:pt x="103" y="17"/>
                  </a:cubicBezTo>
                  <a:cubicBezTo>
                    <a:pt x="110" y="24"/>
                    <a:pt x="117" y="30"/>
                    <a:pt x="124" y="36"/>
                  </a:cubicBezTo>
                  <a:cubicBezTo>
                    <a:pt x="131" y="43"/>
                    <a:pt x="138" y="50"/>
                    <a:pt x="144" y="58"/>
                  </a:cubicBezTo>
                  <a:cubicBezTo>
                    <a:pt x="148" y="61"/>
                    <a:pt x="151" y="65"/>
                    <a:pt x="154" y="68"/>
                  </a:cubicBezTo>
                  <a:cubicBezTo>
                    <a:pt x="157" y="71"/>
                    <a:pt x="161" y="73"/>
                    <a:pt x="164" y="76"/>
                  </a:cubicBezTo>
                  <a:cubicBezTo>
                    <a:pt x="170" y="83"/>
                    <a:pt x="179" y="89"/>
                    <a:pt x="186" y="95"/>
                  </a:cubicBezTo>
                  <a:cubicBezTo>
                    <a:pt x="193" y="102"/>
                    <a:pt x="201" y="110"/>
                    <a:pt x="208" y="117"/>
                  </a:cubicBezTo>
                  <a:cubicBezTo>
                    <a:pt x="215" y="123"/>
                    <a:pt x="222" y="129"/>
                    <a:pt x="228" y="137"/>
                  </a:cubicBezTo>
                  <a:cubicBezTo>
                    <a:pt x="230" y="139"/>
                    <a:pt x="236" y="148"/>
                    <a:pt x="240" y="147"/>
                  </a:cubicBezTo>
                  <a:cubicBezTo>
                    <a:pt x="240" y="147"/>
                    <a:pt x="241" y="146"/>
                    <a:pt x="241" y="146"/>
                  </a:cubicBezTo>
                  <a:cubicBezTo>
                    <a:pt x="241" y="146"/>
                    <a:pt x="241" y="146"/>
                    <a:pt x="241" y="145"/>
                  </a:cubicBezTo>
                  <a:cubicBezTo>
                    <a:pt x="241" y="144"/>
                    <a:pt x="240" y="144"/>
                    <a:pt x="239" y="144"/>
                  </a:cubicBezTo>
                  <a:cubicBezTo>
                    <a:pt x="239" y="143"/>
                    <a:pt x="239" y="143"/>
                    <a:pt x="238" y="143"/>
                  </a:cubicBezTo>
                  <a:cubicBezTo>
                    <a:pt x="237" y="142"/>
                    <a:pt x="237" y="142"/>
                    <a:pt x="236" y="141"/>
                  </a:cubicBezTo>
                  <a:cubicBezTo>
                    <a:pt x="235" y="140"/>
                    <a:pt x="233" y="138"/>
                    <a:pt x="231" y="136"/>
                  </a:cubicBezTo>
                  <a:cubicBezTo>
                    <a:pt x="228" y="133"/>
                    <a:pt x="226" y="129"/>
                    <a:pt x="223" y="126"/>
                  </a:cubicBezTo>
                  <a:cubicBezTo>
                    <a:pt x="216" y="120"/>
                    <a:pt x="209" y="114"/>
                    <a:pt x="203" y="108"/>
                  </a:cubicBezTo>
                  <a:cubicBezTo>
                    <a:pt x="190" y="95"/>
                    <a:pt x="177" y="82"/>
                    <a:pt x="162" y="71"/>
                  </a:cubicBezTo>
                  <a:cubicBezTo>
                    <a:pt x="155" y="65"/>
                    <a:pt x="148" y="57"/>
                    <a:pt x="141" y="50"/>
                  </a:cubicBezTo>
                  <a:cubicBezTo>
                    <a:pt x="136" y="43"/>
                    <a:pt x="129" y="37"/>
                    <a:pt x="123" y="31"/>
                  </a:cubicBezTo>
                  <a:cubicBezTo>
                    <a:pt x="114" y="23"/>
                    <a:pt x="105" y="14"/>
                    <a:pt x="96" y="6"/>
                  </a:cubicBezTo>
                  <a:cubicBezTo>
                    <a:pt x="290" y="6"/>
                    <a:pt x="290" y="6"/>
                    <a:pt x="290" y="6"/>
                  </a:cubicBezTo>
                  <a:cubicBezTo>
                    <a:pt x="290" y="161"/>
                    <a:pt x="290" y="161"/>
                    <a:pt x="290" y="161"/>
                  </a:cubicBezTo>
                  <a:cubicBezTo>
                    <a:pt x="95" y="161"/>
                    <a:pt x="95" y="161"/>
                    <a:pt x="95" y="161"/>
                  </a:cubicBezTo>
                  <a:cubicBezTo>
                    <a:pt x="92" y="159"/>
                    <a:pt x="90" y="157"/>
                    <a:pt x="88" y="155"/>
                  </a:cubicBezTo>
                  <a:cubicBezTo>
                    <a:pt x="82" y="150"/>
                    <a:pt x="76" y="144"/>
                    <a:pt x="70" y="139"/>
                  </a:cubicBezTo>
                  <a:cubicBezTo>
                    <a:pt x="58" y="129"/>
                    <a:pt x="47" y="120"/>
                    <a:pt x="37" y="109"/>
                  </a:cubicBezTo>
                  <a:cubicBezTo>
                    <a:pt x="35" y="108"/>
                    <a:pt x="33" y="110"/>
                    <a:pt x="34" y="111"/>
                  </a:cubicBezTo>
                  <a:cubicBezTo>
                    <a:pt x="44" y="121"/>
                    <a:pt x="55" y="130"/>
                    <a:pt x="66" y="140"/>
                  </a:cubicBezTo>
                  <a:cubicBezTo>
                    <a:pt x="72" y="145"/>
                    <a:pt x="77" y="150"/>
                    <a:pt x="83" y="155"/>
                  </a:cubicBezTo>
                  <a:cubicBezTo>
                    <a:pt x="85" y="157"/>
                    <a:pt x="88" y="159"/>
                    <a:pt x="90" y="161"/>
                  </a:cubicBezTo>
                  <a:cubicBezTo>
                    <a:pt x="22" y="161"/>
                    <a:pt x="22" y="161"/>
                    <a:pt x="22" y="161"/>
                  </a:cubicBezTo>
                  <a:lnTo>
                    <a:pt x="22" y="6"/>
                  </a:ln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2" name="Freeform 210"/>
            <p:cNvSpPr>
              <a:spLocks noEditPoints="1"/>
            </p:cNvSpPr>
            <p:nvPr/>
          </p:nvSpPr>
          <p:spPr bwMode="auto">
            <a:xfrm>
              <a:off x="2392608" y="2580709"/>
              <a:ext cx="660400" cy="919163"/>
            </a:xfrm>
            <a:custGeom>
              <a:avLst/>
              <a:gdLst>
                <a:gd name="T0" fmla="*/ 69 w 156"/>
                <a:gd name="T1" fmla="*/ 158 h 217"/>
                <a:gd name="T2" fmla="*/ 82 w 156"/>
                <a:gd name="T3" fmla="*/ 178 h 217"/>
                <a:gd name="T4" fmla="*/ 86 w 156"/>
                <a:gd name="T5" fmla="*/ 186 h 217"/>
                <a:gd name="T6" fmla="*/ 88 w 156"/>
                <a:gd name="T7" fmla="*/ 199 h 217"/>
                <a:gd name="T8" fmla="*/ 127 w 156"/>
                <a:gd name="T9" fmla="*/ 214 h 217"/>
                <a:gd name="T10" fmla="*/ 145 w 156"/>
                <a:gd name="T11" fmla="*/ 178 h 217"/>
                <a:gd name="T12" fmla="*/ 140 w 156"/>
                <a:gd name="T13" fmla="*/ 162 h 217"/>
                <a:gd name="T14" fmla="*/ 139 w 156"/>
                <a:gd name="T15" fmla="*/ 138 h 217"/>
                <a:gd name="T16" fmla="*/ 147 w 156"/>
                <a:gd name="T17" fmla="*/ 55 h 217"/>
                <a:gd name="T18" fmla="*/ 11 w 156"/>
                <a:gd name="T19" fmla="*/ 100 h 217"/>
                <a:gd name="T20" fmla="*/ 106 w 156"/>
                <a:gd name="T21" fmla="*/ 187 h 217"/>
                <a:gd name="T22" fmla="*/ 104 w 156"/>
                <a:gd name="T23" fmla="*/ 183 h 217"/>
                <a:gd name="T24" fmla="*/ 101 w 156"/>
                <a:gd name="T25" fmla="*/ 179 h 217"/>
                <a:gd name="T26" fmla="*/ 138 w 156"/>
                <a:gd name="T27" fmla="*/ 165 h 217"/>
                <a:gd name="T28" fmla="*/ 141 w 156"/>
                <a:gd name="T29" fmla="*/ 181 h 217"/>
                <a:gd name="T30" fmla="*/ 105 w 156"/>
                <a:gd name="T31" fmla="*/ 196 h 217"/>
                <a:gd name="T32" fmla="*/ 140 w 156"/>
                <a:gd name="T33" fmla="*/ 187 h 217"/>
                <a:gd name="T34" fmla="*/ 132 w 156"/>
                <a:gd name="T35" fmla="*/ 207 h 217"/>
                <a:gd name="T36" fmla="*/ 94 w 156"/>
                <a:gd name="T37" fmla="*/ 195 h 217"/>
                <a:gd name="T38" fmla="*/ 113 w 156"/>
                <a:gd name="T39" fmla="*/ 85 h 217"/>
                <a:gd name="T40" fmla="*/ 122 w 156"/>
                <a:gd name="T41" fmla="*/ 168 h 217"/>
                <a:gd name="T42" fmla="*/ 88 w 156"/>
                <a:gd name="T43" fmla="*/ 124 h 217"/>
                <a:gd name="T44" fmla="*/ 61 w 156"/>
                <a:gd name="T45" fmla="*/ 88 h 217"/>
                <a:gd name="T46" fmla="*/ 69 w 156"/>
                <a:gd name="T47" fmla="*/ 82 h 217"/>
                <a:gd name="T48" fmla="*/ 85 w 156"/>
                <a:gd name="T49" fmla="*/ 80 h 217"/>
                <a:gd name="T50" fmla="*/ 99 w 156"/>
                <a:gd name="T51" fmla="*/ 72 h 217"/>
                <a:gd name="T52" fmla="*/ 112 w 156"/>
                <a:gd name="T53" fmla="*/ 71 h 217"/>
                <a:gd name="T54" fmla="*/ 117 w 156"/>
                <a:gd name="T55" fmla="*/ 20 h 217"/>
                <a:gd name="T56" fmla="*/ 148 w 156"/>
                <a:gd name="T57" fmla="*/ 101 h 217"/>
                <a:gd name="T58" fmla="*/ 136 w 156"/>
                <a:gd name="T59" fmla="*/ 159 h 217"/>
                <a:gd name="T60" fmla="*/ 126 w 156"/>
                <a:gd name="T61" fmla="*/ 166 h 217"/>
                <a:gd name="T62" fmla="*/ 116 w 156"/>
                <a:gd name="T63" fmla="*/ 70 h 217"/>
                <a:gd name="T64" fmla="*/ 116 w 156"/>
                <a:gd name="T65" fmla="*/ 53 h 217"/>
                <a:gd name="T66" fmla="*/ 110 w 156"/>
                <a:gd name="T67" fmla="*/ 56 h 217"/>
                <a:gd name="T68" fmla="*/ 105 w 156"/>
                <a:gd name="T69" fmla="*/ 64 h 217"/>
                <a:gd name="T70" fmla="*/ 100 w 156"/>
                <a:gd name="T71" fmla="*/ 62 h 217"/>
                <a:gd name="T72" fmla="*/ 88 w 156"/>
                <a:gd name="T73" fmla="*/ 63 h 217"/>
                <a:gd name="T74" fmla="*/ 85 w 156"/>
                <a:gd name="T75" fmla="*/ 74 h 217"/>
                <a:gd name="T76" fmla="*/ 75 w 156"/>
                <a:gd name="T77" fmla="*/ 66 h 217"/>
                <a:gd name="T78" fmla="*/ 68 w 156"/>
                <a:gd name="T79" fmla="*/ 74 h 217"/>
                <a:gd name="T80" fmla="*/ 64 w 156"/>
                <a:gd name="T81" fmla="*/ 77 h 217"/>
                <a:gd name="T82" fmla="*/ 56 w 156"/>
                <a:gd name="T83" fmla="*/ 74 h 217"/>
                <a:gd name="T84" fmla="*/ 45 w 156"/>
                <a:gd name="T85" fmla="*/ 75 h 217"/>
                <a:gd name="T86" fmla="*/ 46 w 156"/>
                <a:gd name="T87" fmla="*/ 90 h 217"/>
                <a:gd name="T88" fmla="*/ 57 w 156"/>
                <a:gd name="T89" fmla="*/ 91 h 217"/>
                <a:gd name="T90" fmla="*/ 107 w 156"/>
                <a:gd name="T91" fmla="*/ 173 h 217"/>
                <a:gd name="T92" fmla="*/ 70 w 156"/>
                <a:gd name="T93" fmla="*/ 154 h 217"/>
                <a:gd name="T94" fmla="*/ 52 w 156"/>
                <a:gd name="T95" fmla="*/ 77 h 217"/>
                <a:gd name="T96" fmla="*/ 55 w 156"/>
                <a:gd name="T97" fmla="*/ 87 h 217"/>
                <a:gd name="T98" fmla="*/ 48 w 156"/>
                <a:gd name="T99" fmla="*/ 78 h 217"/>
                <a:gd name="T100" fmla="*/ 114 w 156"/>
                <a:gd name="T101" fmla="*/ 59 h 217"/>
                <a:gd name="T102" fmla="*/ 117 w 156"/>
                <a:gd name="T103" fmla="*/ 64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6" h="217">
                  <a:moveTo>
                    <a:pt x="11" y="100"/>
                  </a:moveTo>
                  <a:cubicBezTo>
                    <a:pt x="16" y="118"/>
                    <a:pt x="26" y="137"/>
                    <a:pt x="43" y="146"/>
                  </a:cubicBezTo>
                  <a:cubicBezTo>
                    <a:pt x="52" y="151"/>
                    <a:pt x="59" y="157"/>
                    <a:pt x="69" y="158"/>
                  </a:cubicBezTo>
                  <a:cubicBezTo>
                    <a:pt x="75" y="159"/>
                    <a:pt x="79" y="160"/>
                    <a:pt x="80" y="167"/>
                  </a:cubicBezTo>
                  <a:cubicBezTo>
                    <a:pt x="81" y="170"/>
                    <a:pt x="82" y="173"/>
                    <a:pt x="82" y="176"/>
                  </a:cubicBezTo>
                  <a:cubicBezTo>
                    <a:pt x="82" y="177"/>
                    <a:pt x="82" y="177"/>
                    <a:pt x="82" y="178"/>
                  </a:cubicBezTo>
                  <a:cubicBezTo>
                    <a:pt x="82" y="178"/>
                    <a:pt x="82" y="178"/>
                    <a:pt x="82" y="178"/>
                  </a:cubicBezTo>
                  <a:cubicBezTo>
                    <a:pt x="81" y="179"/>
                    <a:pt x="81" y="180"/>
                    <a:pt x="81" y="181"/>
                  </a:cubicBezTo>
                  <a:cubicBezTo>
                    <a:pt x="82" y="182"/>
                    <a:pt x="86" y="185"/>
                    <a:pt x="86" y="186"/>
                  </a:cubicBezTo>
                  <a:cubicBezTo>
                    <a:pt x="85" y="188"/>
                    <a:pt x="84" y="190"/>
                    <a:pt x="85" y="191"/>
                  </a:cubicBezTo>
                  <a:cubicBezTo>
                    <a:pt x="86" y="193"/>
                    <a:pt x="89" y="195"/>
                    <a:pt x="91" y="196"/>
                  </a:cubicBezTo>
                  <a:cubicBezTo>
                    <a:pt x="89" y="195"/>
                    <a:pt x="88" y="197"/>
                    <a:pt x="88" y="199"/>
                  </a:cubicBezTo>
                  <a:cubicBezTo>
                    <a:pt x="89" y="201"/>
                    <a:pt x="91" y="202"/>
                    <a:pt x="93" y="202"/>
                  </a:cubicBezTo>
                  <a:cubicBezTo>
                    <a:pt x="98" y="202"/>
                    <a:pt x="100" y="209"/>
                    <a:pt x="105" y="211"/>
                  </a:cubicBezTo>
                  <a:cubicBezTo>
                    <a:pt x="112" y="215"/>
                    <a:pt x="119" y="217"/>
                    <a:pt x="127" y="214"/>
                  </a:cubicBezTo>
                  <a:cubicBezTo>
                    <a:pt x="134" y="211"/>
                    <a:pt x="139" y="207"/>
                    <a:pt x="141" y="200"/>
                  </a:cubicBezTo>
                  <a:cubicBezTo>
                    <a:pt x="142" y="197"/>
                    <a:pt x="150" y="189"/>
                    <a:pt x="145" y="186"/>
                  </a:cubicBezTo>
                  <a:cubicBezTo>
                    <a:pt x="143" y="185"/>
                    <a:pt x="146" y="180"/>
                    <a:pt x="145" y="178"/>
                  </a:cubicBezTo>
                  <a:cubicBezTo>
                    <a:pt x="144" y="176"/>
                    <a:pt x="143" y="173"/>
                    <a:pt x="141" y="172"/>
                  </a:cubicBezTo>
                  <a:cubicBezTo>
                    <a:pt x="139" y="171"/>
                    <a:pt x="142" y="168"/>
                    <a:pt x="142" y="166"/>
                  </a:cubicBezTo>
                  <a:cubicBezTo>
                    <a:pt x="142" y="164"/>
                    <a:pt x="141" y="163"/>
                    <a:pt x="140" y="162"/>
                  </a:cubicBezTo>
                  <a:cubicBezTo>
                    <a:pt x="140" y="161"/>
                    <a:pt x="141" y="161"/>
                    <a:pt x="141" y="161"/>
                  </a:cubicBezTo>
                  <a:cubicBezTo>
                    <a:pt x="141" y="160"/>
                    <a:pt x="141" y="159"/>
                    <a:pt x="140" y="159"/>
                  </a:cubicBezTo>
                  <a:cubicBezTo>
                    <a:pt x="138" y="151"/>
                    <a:pt x="135" y="146"/>
                    <a:pt x="139" y="138"/>
                  </a:cubicBezTo>
                  <a:cubicBezTo>
                    <a:pt x="143" y="129"/>
                    <a:pt x="147" y="119"/>
                    <a:pt x="150" y="108"/>
                  </a:cubicBezTo>
                  <a:cubicBezTo>
                    <a:pt x="152" y="101"/>
                    <a:pt x="156" y="89"/>
                    <a:pt x="154" y="81"/>
                  </a:cubicBezTo>
                  <a:cubicBezTo>
                    <a:pt x="151" y="72"/>
                    <a:pt x="151" y="63"/>
                    <a:pt x="147" y="55"/>
                  </a:cubicBezTo>
                  <a:cubicBezTo>
                    <a:pt x="140" y="37"/>
                    <a:pt x="127" y="17"/>
                    <a:pt x="109" y="9"/>
                  </a:cubicBezTo>
                  <a:cubicBezTo>
                    <a:pt x="90" y="0"/>
                    <a:pt x="74" y="1"/>
                    <a:pt x="54" y="6"/>
                  </a:cubicBezTo>
                  <a:cubicBezTo>
                    <a:pt x="12" y="18"/>
                    <a:pt x="0" y="62"/>
                    <a:pt x="11" y="100"/>
                  </a:cubicBezTo>
                  <a:moveTo>
                    <a:pt x="90" y="186"/>
                  </a:moveTo>
                  <a:cubicBezTo>
                    <a:pt x="91" y="187"/>
                    <a:pt x="92" y="187"/>
                    <a:pt x="93" y="187"/>
                  </a:cubicBezTo>
                  <a:cubicBezTo>
                    <a:pt x="97" y="188"/>
                    <a:pt x="102" y="188"/>
                    <a:pt x="106" y="187"/>
                  </a:cubicBezTo>
                  <a:cubicBezTo>
                    <a:pt x="112" y="186"/>
                    <a:pt x="127" y="183"/>
                    <a:pt x="130" y="178"/>
                  </a:cubicBezTo>
                  <a:cubicBezTo>
                    <a:pt x="131" y="175"/>
                    <a:pt x="128" y="173"/>
                    <a:pt x="127" y="176"/>
                  </a:cubicBezTo>
                  <a:cubicBezTo>
                    <a:pt x="125" y="180"/>
                    <a:pt x="107" y="183"/>
                    <a:pt x="104" y="183"/>
                  </a:cubicBezTo>
                  <a:cubicBezTo>
                    <a:pt x="100" y="184"/>
                    <a:pt x="94" y="184"/>
                    <a:pt x="90" y="182"/>
                  </a:cubicBezTo>
                  <a:cubicBezTo>
                    <a:pt x="89" y="182"/>
                    <a:pt x="88" y="181"/>
                    <a:pt x="86" y="180"/>
                  </a:cubicBezTo>
                  <a:cubicBezTo>
                    <a:pt x="91" y="179"/>
                    <a:pt x="96" y="180"/>
                    <a:pt x="101" y="179"/>
                  </a:cubicBezTo>
                  <a:cubicBezTo>
                    <a:pt x="106" y="177"/>
                    <a:pt x="111" y="176"/>
                    <a:pt x="115" y="174"/>
                  </a:cubicBezTo>
                  <a:cubicBezTo>
                    <a:pt x="119" y="173"/>
                    <a:pt x="123" y="171"/>
                    <a:pt x="127" y="170"/>
                  </a:cubicBezTo>
                  <a:cubicBezTo>
                    <a:pt x="130" y="169"/>
                    <a:pt x="134" y="167"/>
                    <a:pt x="138" y="165"/>
                  </a:cubicBezTo>
                  <a:cubicBezTo>
                    <a:pt x="138" y="167"/>
                    <a:pt x="137" y="168"/>
                    <a:pt x="136" y="170"/>
                  </a:cubicBezTo>
                  <a:cubicBezTo>
                    <a:pt x="135" y="175"/>
                    <a:pt x="143" y="178"/>
                    <a:pt x="141" y="181"/>
                  </a:cubicBezTo>
                  <a:cubicBezTo>
                    <a:pt x="141" y="181"/>
                    <a:pt x="141" y="181"/>
                    <a:pt x="141" y="181"/>
                  </a:cubicBezTo>
                  <a:cubicBezTo>
                    <a:pt x="140" y="181"/>
                    <a:pt x="139" y="182"/>
                    <a:pt x="139" y="182"/>
                  </a:cubicBezTo>
                  <a:cubicBezTo>
                    <a:pt x="137" y="188"/>
                    <a:pt x="126" y="190"/>
                    <a:pt x="121" y="192"/>
                  </a:cubicBezTo>
                  <a:cubicBezTo>
                    <a:pt x="119" y="192"/>
                    <a:pt x="105" y="197"/>
                    <a:pt x="105" y="196"/>
                  </a:cubicBezTo>
                  <a:cubicBezTo>
                    <a:pt x="103" y="194"/>
                    <a:pt x="100" y="196"/>
                    <a:pt x="101" y="199"/>
                  </a:cubicBezTo>
                  <a:cubicBezTo>
                    <a:pt x="104" y="203"/>
                    <a:pt x="118" y="197"/>
                    <a:pt x="122" y="196"/>
                  </a:cubicBezTo>
                  <a:cubicBezTo>
                    <a:pt x="127" y="194"/>
                    <a:pt x="136" y="192"/>
                    <a:pt x="140" y="187"/>
                  </a:cubicBezTo>
                  <a:cubicBezTo>
                    <a:pt x="141" y="188"/>
                    <a:pt x="141" y="188"/>
                    <a:pt x="141" y="188"/>
                  </a:cubicBezTo>
                  <a:cubicBezTo>
                    <a:pt x="142" y="189"/>
                    <a:pt x="138" y="194"/>
                    <a:pt x="138" y="195"/>
                  </a:cubicBezTo>
                  <a:cubicBezTo>
                    <a:pt x="137" y="200"/>
                    <a:pt x="136" y="204"/>
                    <a:pt x="132" y="207"/>
                  </a:cubicBezTo>
                  <a:cubicBezTo>
                    <a:pt x="120" y="215"/>
                    <a:pt x="107" y="211"/>
                    <a:pt x="99" y="200"/>
                  </a:cubicBezTo>
                  <a:cubicBezTo>
                    <a:pt x="98" y="198"/>
                    <a:pt x="97" y="198"/>
                    <a:pt x="95" y="198"/>
                  </a:cubicBezTo>
                  <a:cubicBezTo>
                    <a:pt x="92" y="197"/>
                    <a:pt x="94" y="196"/>
                    <a:pt x="94" y="195"/>
                  </a:cubicBezTo>
                  <a:cubicBezTo>
                    <a:pt x="95" y="190"/>
                    <a:pt x="86" y="193"/>
                    <a:pt x="90" y="186"/>
                  </a:cubicBezTo>
                  <a:moveTo>
                    <a:pt x="112" y="71"/>
                  </a:moveTo>
                  <a:cubicBezTo>
                    <a:pt x="112" y="76"/>
                    <a:pt x="113" y="81"/>
                    <a:pt x="113" y="85"/>
                  </a:cubicBezTo>
                  <a:cubicBezTo>
                    <a:pt x="113" y="95"/>
                    <a:pt x="114" y="104"/>
                    <a:pt x="115" y="113"/>
                  </a:cubicBezTo>
                  <a:cubicBezTo>
                    <a:pt x="117" y="132"/>
                    <a:pt x="122" y="150"/>
                    <a:pt x="122" y="168"/>
                  </a:cubicBezTo>
                  <a:cubicBezTo>
                    <a:pt x="122" y="168"/>
                    <a:pt x="122" y="168"/>
                    <a:pt x="122" y="168"/>
                  </a:cubicBezTo>
                  <a:cubicBezTo>
                    <a:pt x="119" y="170"/>
                    <a:pt x="115" y="171"/>
                    <a:pt x="112" y="172"/>
                  </a:cubicBezTo>
                  <a:cubicBezTo>
                    <a:pt x="112" y="171"/>
                    <a:pt x="111" y="170"/>
                    <a:pt x="110" y="170"/>
                  </a:cubicBezTo>
                  <a:cubicBezTo>
                    <a:pt x="105" y="154"/>
                    <a:pt x="98" y="139"/>
                    <a:pt x="88" y="124"/>
                  </a:cubicBezTo>
                  <a:cubicBezTo>
                    <a:pt x="84" y="117"/>
                    <a:pt x="78" y="111"/>
                    <a:pt x="73" y="104"/>
                  </a:cubicBezTo>
                  <a:cubicBezTo>
                    <a:pt x="69" y="99"/>
                    <a:pt x="64" y="95"/>
                    <a:pt x="60" y="89"/>
                  </a:cubicBezTo>
                  <a:cubicBezTo>
                    <a:pt x="60" y="89"/>
                    <a:pt x="61" y="89"/>
                    <a:pt x="61" y="88"/>
                  </a:cubicBezTo>
                  <a:cubicBezTo>
                    <a:pt x="62" y="87"/>
                    <a:pt x="62" y="86"/>
                    <a:pt x="63" y="85"/>
                  </a:cubicBezTo>
                  <a:cubicBezTo>
                    <a:pt x="64" y="85"/>
                    <a:pt x="66" y="85"/>
                    <a:pt x="68" y="84"/>
                  </a:cubicBezTo>
                  <a:cubicBezTo>
                    <a:pt x="69" y="84"/>
                    <a:pt x="69" y="83"/>
                    <a:pt x="69" y="82"/>
                  </a:cubicBezTo>
                  <a:cubicBezTo>
                    <a:pt x="71" y="83"/>
                    <a:pt x="74" y="84"/>
                    <a:pt x="77" y="83"/>
                  </a:cubicBezTo>
                  <a:cubicBezTo>
                    <a:pt x="78" y="83"/>
                    <a:pt x="79" y="81"/>
                    <a:pt x="80" y="79"/>
                  </a:cubicBezTo>
                  <a:cubicBezTo>
                    <a:pt x="81" y="80"/>
                    <a:pt x="83" y="81"/>
                    <a:pt x="85" y="80"/>
                  </a:cubicBezTo>
                  <a:cubicBezTo>
                    <a:pt x="87" y="80"/>
                    <a:pt x="88" y="79"/>
                    <a:pt x="89" y="77"/>
                  </a:cubicBezTo>
                  <a:cubicBezTo>
                    <a:pt x="89" y="78"/>
                    <a:pt x="90" y="78"/>
                    <a:pt x="92" y="78"/>
                  </a:cubicBezTo>
                  <a:cubicBezTo>
                    <a:pt x="95" y="78"/>
                    <a:pt x="98" y="75"/>
                    <a:pt x="99" y="72"/>
                  </a:cubicBezTo>
                  <a:cubicBezTo>
                    <a:pt x="100" y="74"/>
                    <a:pt x="102" y="76"/>
                    <a:pt x="105" y="76"/>
                  </a:cubicBezTo>
                  <a:cubicBezTo>
                    <a:pt x="107" y="75"/>
                    <a:pt x="109" y="73"/>
                    <a:pt x="109" y="71"/>
                  </a:cubicBezTo>
                  <a:cubicBezTo>
                    <a:pt x="110" y="71"/>
                    <a:pt x="111" y="71"/>
                    <a:pt x="112" y="71"/>
                  </a:cubicBezTo>
                  <a:moveTo>
                    <a:pt x="24" y="121"/>
                  </a:moveTo>
                  <a:cubicBezTo>
                    <a:pt x="1" y="84"/>
                    <a:pt x="7" y="22"/>
                    <a:pt x="55" y="10"/>
                  </a:cubicBezTo>
                  <a:cubicBezTo>
                    <a:pt x="78" y="4"/>
                    <a:pt x="99" y="3"/>
                    <a:pt x="117" y="20"/>
                  </a:cubicBezTo>
                  <a:cubicBezTo>
                    <a:pt x="125" y="27"/>
                    <a:pt x="133" y="35"/>
                    <a:pt x="138" y="45"/>
                  </a:cubicBezTo>
                  <a:cubicBezTo>
                    <a:pt x="143" y="53"/>
                    <a:pt x="149" y="66"/>
                    <a:pt x="149" y="76"/>
                  </a:cubicBezTo>
                  <a:cubicBezTo>
                    <a:pt x="149" y="84"/>
                    <a:pt x="151" y="93"/>
                    <a:pt x="148" y="101"/>
                  </a:cubicBezTo>
                  <a:cubicBezTo>
                    <a:pt x="144" y="111"/>
                    <a:pt x="143" y="122"/>
                    <a:pt x="138" y="131"/>
                  </a:cubicBezTo>
                  <a:cubicBezTo>
                    <a:pt x="132" y="142"/>
                    <a:pt x="133" y="147"/>
                    <a:pt x="136" y="158"/>
                  </a:cubicBezTo>
                  <a:cubicBezTo>
                    <a:pt x="136" y="158"/>
                    <a:pt x="136" y="158"/>
                    <a:pt x="136" y="159"/>
                  </a:cubicBezTo>
                  <a:cubicBezTo>
                    <a:pt x="136" y="159"/>
                    <a:pt x="136" y="160"/>
                    <a:pt x="136" y="161"/>
                  </a:cubicBezTo>
                  <a:cubicBezTo>
                    <a:pt x="133" y="163"/>
                    <a:pt x="129" y="164"/>
                    <a:pt x="126" y="166"/>
                  </a:cubicBezTo>
                  <a:cubicBezTo>
                    <a:pt x="126" y="166"/>
                    <a:pt x="126" y="166"/>
                    <a:pt x="126" y="166"/>
                  </a:cubicBezTo>
                  <a:cubicBezTo>
                    <a:pt x="125" y="148"/>
                    <a:pt x="121" y="131"/>
                    <a:pt x="119" y="113"/>
                  </a:cubicBezTo>
                  <a:cubicBezTo>
                    <a:pt x="118" y="104"/>
                    <a:pt x="117" y="95"/>
                    <a:pt x="117" y="85"/>
                  </a:cubicBezTo>
                  <a:cubicBezTo>
                    <a:pt x="117" y="81"/>
                    <a:pt x="116" y="75"/>
                    <a:pt x="116" y="70"/>
                  </a:cubicBezTo>
                  <a:cubicBezTo>
                    <a:pt x="119" y="69"/>
                    <a:pt x="122" y="67"/>
                    <a:pt x="121" y="63"/>
                  </a:cubicBezTo>
                  <a:cubicBezTo>
                    <a:pt x="122" y="61"/>
                    <a:pt x="121" y="59"/>
                    <a:pt x="121" y="57"/>
                  </a:cubicBezTo>
                  <a:cubicBezTo>
                    <a:pt x="120" y="55"/>
                    <a:pt x="118" y="53"/>
                    <a:pt x="116" y="53"/>
                  </a:cubicBezTo>
                  <a:cubicBezTo>
                    <a:pt x="115" y="53"/>
                    <a:pt x="114" y="54"/>
                    <a:pt x="113" y="55"/>
                  </a:cubicBezTo>
                  <a:cubicBezTo>
                    <a:pt x="112" y="55"/>
                    <a:pt x="112" y="55"/>
                    <a:pt x="111" y="55"/>
                  </a:cubicBezTo>
                  <a:cubicBezTo>
                    <a:pt x="110" y="55"/>
                    <a:pt x="110" y="55"/>
                    <a:pt x="110" y="56"/>
                  </a:cubicBezTo>
                  <a:cubicBezTo>
                    <a:pt x="107" y="57"/>
                    <a:pt x="105" y="59"/>
                    <a:pt x="105" y="62"/>
                  </a:cubicBezTo>
                  <a:cubicBezTo>
                    <a:pt x="105" y="62"/>
                    <a:pt x="105" y="63"/>
                    <a:pt x="105" y="64"/>
                  </a:cubicBezTo>
                  <a:cubicBezTo>
                    <a:pt x="105" y="64"/>
                    <a:pt x="105" y="64"/>
                    <a:pt x="105" y="64"/>
                  </a:cubicBezTo>
                  <a:cubicBezTo>
                    <a:pt x="105" y="64"/>
                    <a:pt x="105" y="65"/>
                    <a:pt x="105" y="65"/>
                  </a:cubicBezTo>
                  <a:cubicBezTo>
                    <a:pt x="105" y="69"/>
                    <a:pt x="103" y="74"/>
                    <a:pt x="101" y="67"/>
                  </a:cubicBezTo>
                  <a:cubicBezTo>
                    <a:pt x="101" y="66"/>
                    <a:pt x="100" y="64"/>
                    <a:pt x="100" y="62"/>
                  </a:cubicBezTo>
                  <a:cubicBezTo>
                    <a:pt x="99" y="60"/>
                    <a:pt x="95" y="61"/>
                    <a:pt x="96" y="63"/>
                  </a:cubicBezTo>
                  <a:cubicBezTo>
                    <a:pt x="98" y="73"/>
                    <a:pt x="92" y="73"/>
                    <a:pt x="90" y="70"/>
                  </a:cubicBezTo>
                  <a:cubicBezTo>
                    <a:pt x="89" y="67"/>
                    <a:pt x="89" y="64"/>
                    <a:pt x="88" y="63"/>
                  </a:cubicBezTo>
                  <a:cubicBezTo>
                    <a:pt x="88" y="61"/>
                    <a:pt x="85" y="61"/>
                    <a:pt x="84" y="63"/>
                  </a:cubicBezTo>
                  <a:cubicBezTo>
                    <a:pt x="84" y="65"/>
                    <a:pt x="84" y="69"/>
                    <a:pt x="85" y="72"/>
                  </a:cubicBezTo>
                  <a:cubicBezTo>
                    <a:pt x="85" y="73"/>
                    <a:pt x="85" y="73"/>
                    <a:pt x="85" y="74"/>
                  </a:cubicBezTo>
                  <a:cubicBezTo>
                    <a:pt x="83" y="74"/>
                    <a:pt x="81" y="73"/>
                    <a:pt x="80" y="72"/>
                  </a:cubicBezTo>
                  <a:cubicBezTo>
                    <a:pt x="80" y="69"/>
                    <a:pt x="80" y="67"/>
                    <a:pt x="79" y="66"/>
                  </a:cubicBezTo>
                  <a:cubicBezTo>
                    <a:pt x="79" y="63"/>
                    <a:pt x="75" y="64"/>
                    <a:pt x="75" y="66"/>
                  </a:cubicBezTo>
                  <a:cubicBezTo>
                    <a:pt x="75" y="68"/>
                    <a:pt x="76" y="71"/>
                    <a:pt x="77" y="74"/>
                  </a:cubicBezTo>
                  <a:cubicBezTo>
                    <a:pt x="77" y="75"/>
                    <a:pt x="76" y="77"/>
                    <a:pt x="76" y="78"/>
                  </a:cubicBezTo>
                  <a:cubicBezTo>
                    <a:pt x="72" y="77"/>
                    <a:pt x="69" y="76"/>
                    <a:pt x="68" y="74"/>
                  </a:cubicBezTo>
                  <a:cubicBezTo>
                    <a:pt x="67" y="72"/>
                    <a:pt x="66" y="70"/>
                    <a:pt x="66" y="69"/>
                  </a:cubicBezTo>
                  <a:cubicBezTo>
                    <a:pt x="65" y="67"/>
                    <a:pt x="62" y="68"/>
                    <a:pt x="62" y="71"/>
                  </a:cubicBezTo>
                  <a:cubicBezTo>
                    <a:pt x="64" y="77"/>
                    <a:pt x="64" y="77"/>
                    <a:pt x="64" y="77"/>
                  </a:cubicBezTo>
                  <a:cubicBezTo>
                    <a:pt x="65" y="78"/>
                    <a:pt x="65" y="80"/>
                    <a:pt x="64" y="81"/>
                  </a:cubicBezTo>
                  <a:cubicBezTo>
                    <a:pt x="64" y="80"/>
                    <a:pt x="62" y="80"/>
                    <a:pt x="61" y="80"/>
                  </a:cubicBezTo>
                  <a:cubicBezTo>
                    <a:pt x="60" y="78"/>
                    <a:pt x="58" y="75"/>
                    <a:pt x="56" y="74"/>
                  </a:cubicBezTo>
                  <a:cubicBezTo>
                    <a:pt x="55" y="74"/>
                    <a:pt x="55" y="73"/>
                    <a:pt x="54" y="73"/>
                  </a:cubicBezTo>
                  <a:cubicBezTo>
                    <a:pt x="53" y="72"/>
                    <a:pt x="52" y="71"/>
                    <a:pt x="51" y="71"/>
                  </a:cubicBezTo>
                  <a:cubicBezTo>
                    <a:pt x="48" y="70"/>
                    <a:pt x="45" y="73"/>
                    <a:pt x="45" y="75"/>
                  </a:cubicBezTo>
                  <a:cubicBezTo>
                    <a:pt x="45" y="76"/>
                    <a:pt x="45" y="76"/>
                    <a:pt x="44" y="77"/>
                  </a:cubicBezTo>
                  <a:cubicBezTo>
                    <a:pt x="44" y="78"/>
                    <a:pt x="43" y="79"/>
                    <a:pt x="43" y="81"/>
                  </a:cubicBezTo>
                  <a:cubicBezTo>
                    <a:pt x="42" y="84"/>
                    <a:pt x="43" y="88"/>
                    <a:pt x="46" y="90"/>
                  </a:cubicBezTo>
                  <a:cubicBezTo>
                    <a:pt x="48" y="92"/>
                    <a:pt x="52" y="93"/>
                    <a:pt x="55" y="92"/>
                  </a:cubicBezTo>
                  <a:cubicBezTo>
                    <a:pt x="55" y="92"/>
                    <a:pt x="56" y="91"/>
                    <a:pt x="56" y="91"/>
                  </a:cubicBezTo>
                  <a:cubicBezTo>
                    <a:pt x="56" y="91"/>
                    <a:pt x="57" y="91"/>
                    <a:pt x="57" y="91"/>
                  </a:cubicBezTo>
                  <a:cubicBezTo>
                    <a:pt x="65" y="104"/>
                    <a:pt x="77" y="113"/>
                    <a:pt x="85" y="127"/>
                  </a:cubicBezTo>
                  <a:cubicBezTo>
                    <a:pt x="94" y="141"/>
                    <a:pt x="101" y="156"/>
                    <a:pt x="107" y="173"/>
                  </a:cubicBezTo>
                  <a:cubicBezTo>
                    <a:pt x="107" y="173"/>
                    <a:pt x="107" y="173"/>
                    <a:pt x="107" y="173"/>
                  </a:cubicBezTo>
                  <a:cubicBezTo>
                    <a:pt x="100" y="175"/>
                    <a:pt x="93" y="175"/>
                    <a:pt x="86" y="176"/>
                  </a:cubicBezTo>
                  <a:cubicBezTo>
                    <a:pt x="86" y="171"/>
                    <a:pt x="85" y="164"/>
                    <a:pt x="83" y="160"/>
                  </a:cubicBezTo>
                  <a:cubicBezTo>
                    <a:pt x="80" y="156"/>
                    <a:pt x="75" y="155"/>
                    <a:pt x="70" y="154"/>
                  </a:cubicBezTo>
                  <a:cubicBezTo>
                    <a:pt x="52" y="150"/>
                    <a:pt x="34" y="137"/>
                    <a:pt x="24" y="121"/>
                  </a:cubicBezTo>
                  <a:moveTo>
                    <a:pt x="48" y="78"/>
                  </a:moveTo>
                  <a:cubicBezTo>
                    <a:pt x="49" y="81"/>
                    <a:pt x="53" y="80"/>
                    <a:pt x="52" y="77"/>
                  </a:cubicBezTo>
                  <a:cubicBezTo>
                    <a:pt x="54" y="79"/>
                    <a:pt x="56" y="82"/>
                    <a:pt x="55" y="83"/>
                  </a:cubicBezTo>
                  <a:cubicBezTo>
                    <a:pt x="55" y="84"/>
                    <a:pt x="55" y="85"/>
                    <a:pt x="56" y="86"/>
                  </a:cubicBezTo>
                  <a:cubicBezTo>
                    <a:pt x="56" y="86"/>
                    <a:pt x="55" y="87"/>
                    <a:pt x="55" y="87"/>
                  </a:cubicBezTo>
                  <a:cubicBezTo>
                    <a:pt x="51" y="87"/>
                    <a:pt x="48" y="85"/>
                    <a:pt x="48" y="81"/>
                  </a:cubicBezTo>
                  <a:cubicBezTo>
                    <a:pt x="48" y="80"/>
                    <a:pt x="48" y="79"/>
                    <a:pt x="48" y="78"/>
                  </a:cubicBezTo>
                  <a:cubicBezTo>
                    <a:pt x="48" y="78"/>
                    <a:pt x="48" y="78"/>
                    <a:pt x="48" y="78"/>
                  </a:cubicBezTo>
                  <a:cubicBezTo>
                    <a:pt x="48" y="78"/>
                    <a:pt x="48" y="78"/>
                    <a:pt x="48" y="78"/>
                  </a:cubicBezTo>
                  <a:moveTo>
                    <a:pt x="113" y="62"/>
                  </a:moveTo>
                  <a:cubicBezTo>
                    <a:pt x="113" y="61"/>
                    <a:pt x="114" y="60"/>
                    <a:pt x="114" y="59"/>
                  </a:cubicBezTo>
                  <a:cubicBezTo>
                    <a:pt x="115" y="60"/>
                    <a:pt x="116" y="61"/>
                    <a:pt x="117" y="62"/>
                  </a:cubicBezTo>
                  <a:cubicBezTo>
                    <a:pt x="117" y="63"/>
                    <a:pt x="117" y="63"/>
                    <a:pt x="117" y="63"/>
                  </a:cubicBezTo>
                  <a:cubicBezTo>
                    <a:pt x="117" y="63"/>
                    <a:pt x="117" y="64"/>
                    <a:pt x="117" y="64"/>
                  </a:cubicBezTo>
                  <a:cubicBezTo>
                    <a:pt x="116" y="67"/>
                    <a:pt x="112" y="65"/>
                    <a:pt x="113" y="62"/>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3" name="Freeform 211"/>
            <p:cNvSpPr/>
            <p:nvPr/>
          </p:nvSpPr>
          <p:spPr bwMode="auto">
            <a:xfrm>
              <a:off x="3057771" y="2606109"/>
              <a:ext cx="169863" cy="165100"/>
            </a:xfrm>
            <a:custGeom>
              <a:avLst/>
              <a:gdLst>
                <a:gd name="T0" fmla="*/ 1 w 40"/>
                <a:gd name="T1" fmla="*/ 35 h 39"/>
                <a:gd name="T2" fmla="*/ 8 w 40"/>
                <a:gd name="T3" fmla="*/ 29 h 39"/>
                <a:gd name="T4" fmla="*/ 20 w 40"/>
                <a:gd name="T5" fmla="*/ 17 h 39"/>
                <a:gd name="T6" fmla="*/ 31 w 40"/>
                <a:gd name="T7" fmla="*/ 5 h 39"/>
                <a:gd name="T8" fmla="*/ 37 w 40"/>
                <a:gd name="T9" fmla="*/ 1 h 39"/>
                <a:gd name="T10" fmla="*/ 38 w 40"/>
                <a:gd name="T11" fmla="*/ 5 h 39"/>
                <a:gd name="T12" fmla="*/ 30 w 40"/>
                <a:gd name="T13" fmla="*/ 13 h 39"/>
                <a:gd name="T14" fmla="*/ 21 w 40"/>
                <a:gd name="T15" fmla="*/ 22 h 39"/>
                <a:gd name="T16" fmla="*/ 5 w 40"/>
                <a:gd name="T17" fmla="*/ 36 h 39"/>
                <a:gd name="T18" fmla="*/ 4 w 40"/>
                <a:gd name="T19" fmla="*/ 38 h 39"/>
                <a:gd name="T20" fmla="*/ 3 w 40"/>
                <a:gd name="T21" fmla="*/ 38 h 39"/>
                <a:gd name="T22" fmla="*/ 1 w 40"/>
                <a:gd name="T23" fmla="*/ 3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39">
                  <a:moveTo>
                    <a:pt x="1" y="35"/>
                  </a:moveTo>
                  <a:cubicBezTo>
                    <a:pt x="3" y="32"/>
                    <a:pt x="5" y="31"/>
                    <a:pt x="8" y="29"/>
                  </a:cubicBezTo>
                  <a:cubicBezTo>
                    <a:pt x="13" y="26"/>
                    <a:pt x="17" y="21"/>
                    <a:pt x="20" y="17"/>
                  </a:cubicBezTo>
                  <a:cubicBezTo>
                    <a:pt x="24" y="13"/>
                    <a:pt x="28" y="10"/>
                    <a:pt x="31" y="5"/>
                  </a:cubicBezTo>
                  <a:cubicBezTo>
                    <a:pt x="32" y="3"/>
                    <a:pt x="34" y="2"/>
                    <a:pt x="37" y="1"/>
                  </a:cubicBezTo>
                  <a:cubicBezTo>
                    <a:pt x="39" y="0"/>
                    <a:pt x="40" y="4"/>
                    <a:pt x="38" y="5"/>
                  </a:cubicBezTo>
                  <a:cubicBezTo>
                    <a:pt x="35" y="6"/>
                    <a:pt x="32" y="10"/>
                    <a:pt x="30" y="13"/>
                  </a:cubicBezTo>
                  <a:cubicBezTo>
                    <a:pt x="28" y="16"/>
                    <a:pt x="24" y="19"/>
                    <a:pt x="21" y="22"/>
                  </a:cubicBezTo>
                  <a:cubicBezTo>
                    <a:pt x="17" y="27"/>
                    <a:pt x="10" y="31"/>
                    <a:pt x="5" y="36"/>
                  </a:cubicBezTo>
                  <a:cubicBezTo>
                    <a:pt x="5" y="37"/>
                    <a:pt x="5" y="37"/>
                    <a:pt x="4" y="38"/>
                  </a:cubicBezTo>
                  <a:cubicBezTo>
                    <a:pt x="3" y="38"/>
                    <a:pt x="3" y="38"/>
                    <a:pt x="3" y="38"/>
                  </a:cubicBezTo>
                  <a:cubicBezTo>
                    <a:pt x="1" y="39"/>
                    <a:pt x="0" y="36"/>
                    <a:pt x="1" y="35"/>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4" name="Freeform 212"/>
            <p:cNvSpPr/>
            <p:nvPr/>
          </p:nvSpPr>
          <p:spPr bwMode="auto">
            <a:xfrm>
              <a:off x="2951408" y="2372747"/>
              <a:ext cx="157163" cy="185738"/>
            </a:xfrm>
            <a:custGeom>
              <a:avLst/>
              <a:gdLst>
                <a:gd name="T0" fmla="*/ 1 w 37"/>
                <a:gd name="T1" fmla="*/ 41 h 44"/>
                <a:gd name="T2" fmla="*/ 15 w 37"/>
                <a:gd name="T3" fmla="*/ 20 h 44"/>
                <a:gd name="T4" fmla="*/ 34 w 37"/>
                <a:gd name="T5" fmla="*/ 0 h 44"/>
                <a:gd name="T6" fmla="*/ 36 w 37"/>
                <a:gd name="T7" fmla="*/ 2 h 44"/>
                <a:gd name="T8" fmla="*/ 36 w 37"/>
                <a:gd name="T9" fmla="*/ 3 h 44"/>
                <a:gd name="T10" fmla="*/ 34 w 37"/>
                <a:gd name="T11" fmla="*/ 5 h 44"/>
                <a:gd name="T12" fmla="*/ 20 w 37"/>
                <a:gd name="T13" fmla="*/ 20 h 44"/>
                <a:gd name="T14" fmla="*/ 11 w 37"/>
                <a:gd name="T15" fmla="*/ 31 h 44"/>
                <a:gd name="T16" fmla="*/ 6 w 37"/>
                <a:gd name="T17" fmla="*/ 39 h 44"/>
                <a:gd name="T18" fmla="*/ 6 w 37"/>
                <a:gd name="T19" fmla="*/ 40 h 44"/>
                <a:gd name="T20" fmla="*/ 4 w 37"/>
                <a:gd name="T21" fmla="*/ 43 h 44"/>
                <a:gd name="T22" fmla="*/ 1 w 37"/>
                <a:gd name="T23" fmla="*/ 4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44">
                  <a:moveTo>
                    <a:pt x="1" y="41"/>
                  </a:moveTo>
                  <a:cubicBezTo>
                    <a:pt x="2" y="33"/>
                    <a:pt x="10" y="26"/>
                    <a:pt x="15" y="20"/>
                  </a:cubicBezTo>
                  <a:cubicBezTo>
                    <a:pt x="21" y="13"/>
                    <a:pt x="25" y="4"/>
                    <a:pt x="34" y="0"/>
                  </a:cubicBezTo>
                  <a:cubicBezTo>
                    <a:pt x="35" y="0"/>
                    <a:pt x="36" y="1"/>
                    <a:pt x="36" y="2"/>
                  </a:cubicBezTo>
                  <a:cubicBezTo>
                    <a:pt x="36" y="3"/>
                    <a:pt x="36" y="3"/>
                    <a:pt x="36" y="3"/>
                  </a:cubicBezTo>
                  <a:cubicBezTo>
                    <a:pt x="37" y="4"/>
                    <a:pt x="35" y="6"/>
                    <a:pt x="34" y="5"/>
                  </a:cubicBezTo>
                  <a:cubicBezTo>
                    <a:pt x="27" y="8"/>
                    <a:pt x="24" y="15"/>
                    <a:pt x="20" y="20"/>
                  </a:cubicBezTo>
                  <a:cubicBezTo>
                    <a:pt x="17" y="24"/>
                    <a:pt x="14" y="27"/>
                    <a:pt x="11" y="31"/>
                  </a:cubicBezTo>
                  <a:cubicBezTo>
                    <a:pt x="10" y="33"/>
                    <a:pt x="7" y="36"/>
                    <a:pt x="6" y="39"/>
                  </a:cubicBezTo>
                  <a:cubicBezTo>
                    <a:pt x="6" y="39"/>
                    <a:pt x="6" y="39"/>
                    <a:pt x="6" y="40"/>
                  </a:cubicBezTo>
                  <a:cubicBezTo>
                    <a:pt x="5" y="41"/>
                    <a:pt x="5" y="42"/>
                    <a:pt x="4" y="43"/>
                  </a:cubicBezTo>
                  <a:cubicBezTo>
                    <a:pt x="3" y="44"/>
                    <a:pt x="0" y="43"/>
                    <a:pt x="1" y="41"/>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5" name="Freeform 213"/>
            <p:cNvSpPr/>
            <p:nvPr/>
          </p:nvSpPr>
          <p:spPr bwMode="auto">
            <a:xfrm>
              <a:off x="2760908" y="2266384"/>
              <a:ext cx="114300" cy="258763"/>
            </a:xfrm>
            <a:custGeom>
              <a:avLst/>
              <a:gdLst>
                <a:gd name="T0" fmla="*/ 1 w 27"/>
                <a:gd name="T1" fmla="*/ 55 h 61"/>
                <a:gd name="T2" fmla="*/ 1 w 27"/>
                <a:gd name="T3" fmla="*/ 54 h 61"/>
                <a:gd name="T4" fmla="*/ 11 w 27"/>
                <a:gd name="T5" fmla="*/ 22 h 61"/>
                <a:gd name="T6" fmla="*/ 23 w 27"/>
                <a:gd name="T7" fmla="*/ 2 h 61"/>
                <a:gd name="T8" fmla="*/ 25 w 27"/>
                <a:gd name="T9" fmla="*/ 5 h 61"/>
                <a:gd name="T10" fmla="*/ 13 w 27"/>
                <a:gd name="T11" fmla="*/ 29 h 61"/>
                <a:gd name="T12" fmla="*/ 5 w 27"/>
                <a:gd name="T13" fmla="*/ 59 h 61"/>
                <a:gd name="T14" fmla="*/ 1 w 27"/>
                <a:gd name="T15" fmla="*/ 59 h 61"/>
                <a:gd name="T16" fmla="*/ 1 w 27"/>
                <a:gd name="T17" fmla="*/ 5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61">
                  <a:moveTo>
                    <a:pt x="1" y="55"/>
                  </a:moveTo>
                  <a:cubicBezTo>
                    <a:pt x="1" y="54"/>
                    <a:pt x="1" y="54"/>
                    <a:pt x="1" y="54"/>
                  </a:cubicBezTo>
                  <a:cubicBezTo>
                    <a:pt x="4" y="43"/>
                    <a:pt x="7" y="32"/>
                    <a:pt x="11" y="22"/>
                  </a:cubicBezTo>
                  <a:cubicBezTo>
                    <a:pt x="13" y="16"/>
                    <a:pt x="16" y="5"/>
                    <a:pt x="23" y="2"/>
                  </a:cubicBezTo>
                  <a:cubicBezTo>
                    <a:pt x="25" y="0"/>
                    <a:pt x="27" y="4"/>
                    <a:pt x="25" y="5"/>
                  </a:cubicBezTo>
                  <a:cubicBezTo>
                    <a:pt x="18" y="9"/>
                    <a:pt x="16" y="22"/>
                    <a:pt x="13" y="29"/>
                  </a:cubicBezTo>
                  <a:cubicBezTo>
                    <a:pt x="9" y="38"/>
                    <a:pt x="6" y="48"/>
                    <a:pt x="5" y="59"/>
                  </a:cubicBezTo>
                  <a:cubicBezTo>
                    <a:pt x="4" y="61"/>
                    <a:pt x="1" y="61"/>
                    <a:pt x="1" y="59"/>
                  </a:cubicBezTo>
                  <a:cubicBezTo>
                    <a:pt x="0" y="57"/>
                    <a:pt x="0" y="57"/>
                    <a:pt x="1" y="55"/>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6" name="Freeform 214"/>
            <p:cNvSpPr/>
            <p:nvPr/>
          </p:nvSpPr>
          <p:spPr bwMode="auto">
            <a:xfrm>
              <a:off x="2540246" y="2220347"/>
              <a:ext cx="60325" cy="300038"/>
            </a:xfrm>
            <a:custGeom>
              <a:avLst/>
              <a:gdLst>
                <a:gd name="T0" fmla="*/ 2 w 14"/>
                <a:gd name="T1" fmla="*/ 38 h 71"/>
                <a:gd name="T2" fmla="*/ 3 w 14"/>
                <a:gd name="T3" fmla="*/ 3 h 71"/>
                <a:gd name="T4" fmla="*/ 7 w 14"/>
                <a:gd name="T5" fmla="*/ 4 h 71"/>
                <a:gd name="T6" fmla="*/ 6 w 14"/>
                <a:gd name="T7" fmla="*/ 34 h 71"/>
                <a:gd name="T8" fmla="*/ 11 w 14"/>
                <a:gd name="T9" fmla="*/ 67 h 71"/>
                <a:gd name="T10" fmla="*/ 12 w 14"/>
                <a:gd name="T11" fmla="*/ 71 h 71"/>
                <a:gd name="T12" fmla="*/ 10 w 14"/>
                <a:gd name="T13" fmla="*/ 71 h 71"/>
                <a:gd name="T14" fmla="*/ 7 w 14"/>
                <a:gd name="T15" fmla="*/ 70 h 71"/>
                <a:gd name="T16" fmla="*/ 2 w 14"/>
                <a:gd name="T17" fmla="*/ 3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71">
                  <a:moveTo>
                    <a:pt x="2" y="38"/>
                  </a:moveTo>
                  <a:cubicBezTo>
                    <a:pt x="1" y="27"/>
                    <a:pt x="0" y="14"/>
                    <a:pt x="3" y="3"/>
                  </a:cubicBezTo>
                  <a:cubicBezTo>
                    <a:pt x="4" y="0"/>
                    <a:pt x="8" y="1"/>
                    <a:pt x="7" y="4"/>
                  </a:cubicBezTo>
                  <a:cubicBezTo>
                    <a:pt x="4" y="13"/>
                    <a:pt x="5" y="24"/>
                    <a:pt x="6" y="34"/>
                  </a:cubicBezTo>
                  <a:cubicBezTo>
                    <a:pt x="7" y="45"/>
                    <a:pt x="9" y="56"/>
                    <a:pt x="11" y="67"/>
                  </a:cubicBezTo>
                  <a:cubicBezTo>
                    <a:pt x="13" y="66"/>
                    <a:pt x="14" y="70"/>
                    <a:pt x="12" y="71"/>
                  </a:cubicBezTo>
                  <a:cubicBezTo>
                    <a:pt x="10" y="71"/>
                    <a:pt x="10" y="71"/>
                    <a:pt x="10" y="71"/>
                  </a:cubicBezTo>
                  <a:cubicBezTo>
                    <a:pt x="9" y="71"/>
                    <a:pt x="7" y="71"/>
                    <a:pt x="7" y="70"/>
                  </a:cubicBezTo>
                  <a:cubicBezTo>
                    <a:pt x="5" y="59"/>
                    <a:pt x="4" y="49"/>
                    <a:pt x="2" y="38"/>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7" name="Freeform 215"/>
            <p:cNvSpPr/>
            <p:nvPr/>
          </p:nvSpPr>
          <p:spPr bwMode="auto">
            <a:xfrm>
              <a:off x="2291008" y="2360047"/>
              <a:ext cx="160338" cy="249238"/>
            </a:xfrm>
            <a:custGeom>
              <a:avLst/>
              <a:gdLst>
                <a:gd name="T0" fmla="*/ 4 w 38"/>
                <a:gd name="T1" fmla="*/ 2 h 59"/>
                <a:gd name="T2" fmla="*/ 15 w 38"/>
                <a:gd name="T3" fmla="*/ 29 h 59"/>
                <a:gd name="T4" fmla="*/ 35 w 38"/>
                <a:gd name="T5" fmla="*/ 53 h 59"/>
                <a:gd name="T6" fmla="*/ 36 w 38"/>
                <a:gd name="T7" fmla="*/ 57 h 59"/>
                <a:gd name="T8" fmla="*/ 19 w 38"/>
                <a:gd name="T9" fmla="*/ 42 h 59"/>
                <a:gd name="T10" fmla="*/ 0 w 38"/>
                <a:gd name="T11" fmla="*/ 4 h 59"/>
                <a:gd name="T12" fmla="*/ 4 w 38"/>
                <a:gd name="T13" fmla="*/ 2 h 59"/>
              </a:gdLst>
              <a:ahLst/>
              <a:cxnLst>
                <a:cxn ang="0">
                  <a:pos x="T0" y="T1"/>
                </a:cxn>
                <a:cxn ang="0">
                  <a:pos x="T2" y="T3"/>
                </a:cxn>
                <a:cxn ang="0">
                  <a:pos x="T4" y="T5"/>
                </a:cxn>
                <a:cxn ang="0">
                  <a:pos x="T6" y="T7"/>
                </a:cxn>
                <a:cxn ang="0">
                  <a:pos x="T8" y="T9"/>
                </a:cxn>
                <a:cxn ang="0">
                  <a:pos x="T10" y="T11"/>
                </a:cxn>
                <a:cxn ang="0">
                  <a:pos x="T12" y="T13"/>
                </a:cxn>
              </a:cxnLst>
              <a:rect l="0" t="0" r="r" b="b"/>
              <a:pathLst>
                <a:path w="38" h="59">
                  <a:moveTo>
                    <a:pt x="4" y="2"/>
                  </a:moveTo>
                  <a:cubicBezTo>
                    <a:pt x="7" y="12"/>
                    <a:pt x="10" y="21"/>
                    <a:pt x="15" y="29"/>
                  </a:cubicBezTo>
                  <a:cubicBezTo>
                    <a:pt x="18" y="34"/>
                    <a:pt x="30" y="54"/>
                    <a:pt x="35" y="53"/>
                  </a:cubicBezTo>
                  <a:cubicBezTo>
                    <a:pt x="37" y="53"/>
                    <a:pt x="38" y="57"/>
                    <a:pt x="36" y="57"/>
                  </a:cubicBezTo>
                  <a:cubicBezTo>
                    <a:pt x="28" y="59"/>
                    <a:pt x="23" y="47"/>
                    <a:pt x="19" y="42"/>
                  </a:cubicBezTo>
                  <a:cubicBezTo>
                    <a:pt x="11" y="29"/>
                    <a:pt x="5" y="18"/>
                    <a:pt x="0" y="4"/>
                  </a:cubicBezTo>
                  <a:cubicBezTo>
                    <a:pt x="0" y="1"/>
                    <a:pt x="3" y="0"/>
                    <a:pt x="4" y="2"/>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8" name="Freeform 216"/>
            <p:cNvSpPr/>
            <p:nvPr/>
          </p:nvSpPr>
          <p:spPr bwMode="auto">
            <a:xfrm>
              <a:off x="2048121" y="2644209"/>
              <a:ext cx="301625" cy="96838"/>
            </a:xfrm>
            <a:custGeom>
              <a:avLst/>
              <a:gdLst>
                <a:gd name="T0" fmla="*/ 4 w 71"/>
                <a:gd name="T1" fmla="*/ 2 h 23"/>
                <a:gd name="T2" fmla="*/ 15 w 71"/>
                <a:gd name="T3" fmla="*/ 5 h 23"/>
                <a:gd name="T4" fmla="*/ 31 w 71"/>
                <a:gd name="T5" fmla="*/ 10 h 23"/>
                <a:gd name="T6" fmla="*/ 68 w 71"/>
                <a:gd name="T7" fmla="*/ 16 h 23"/>
                <a:gd name="T8" fmla="*/ 69 w 71"/>
                <a:gd name="T9" fmla="*/ 20 h 23"/>
                <a:gd name="T10" fmla="*/ 30 w 71"/>
                <a:gd name="T11" fmla="*/ 14 h 23"/>
                <a:gd name="T12" fmla="*/ 7 w 71"/>
                <a:gd name="T13" fmla="*/ 8 h 23"/>
                <a:gd name="T14" fmla="*/ 1 w 71"/>
                <a:gd name="T15" fmla="*/ 5 h 23"/>
                <a:gd name="T16" fmla="*/ 4 w 71"/>
                <a:gd name="T17"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23">
                  <a:moveTo>
                    <a:pt x="4" y="2"/>
                  </a:moveTo>
                  <a:cubicBezTo>
                    <a:pt x="6" y="4"/>
                    <a:pt x="14" y="5"/>
                    <a:pt x="15" y="5"/>
                  </a:cubicBezTo>
                  <a:cubicBezTo>
                    <a:pt x="21" y="6"/>
                    <a:pt x="26" y="8"/>
                    <a:pt x="31" y="10"/>
                  </a:cubicBezTo>
                  <a:cubicBezTo>
                    <a:pt x="43" y="15"/>
                    <a:pt x="55" y="19"/>
                    <a:pt x="68" y="16"/>
                  </a:cubicBezTo>
                  <a:cubicBezTo>
                    <a:pt x="70" y="16"/>
                    <a:pt x="71" y="20"/>
                    <a:pt x="69" y="20"/>
                  </a:cubicBezTo>
                  <a:cubicBezTo>
                    <a:pt x="55" y="23"/>
                    <a:pt x="43" y="19"/>
                    <a:pt x="30" y="14"/>
                  </a:cubicBezTo>
                  <a:cubicBezTo>
                    <a:pt x="22" y="11"/>
                    <a:pt x="15" y="8"/>
                    <a:pt x="7" y="8"/>
                  </a:cubicBezTo>
                  <a:cubicBezTo>
                    <a:pt x="4" y="7"/>
                    <a:pt x="3" y="7"/>
                    <a:pt x="1" y="5"/>
                  </a:cubicBezTo>
                  <a:cubicBezTo>
                    <a:pt x="0" y="2"/>
                    <a:pt x="3" y="0"/>
                    <a:pt x="4" y="2"/>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9" name="Freeform 217"/>
            <p:cNvSpPr/>
            <p:nvPr/>
          </p:nvSpPr>
          <p:spPr bwMode="auto">
            <a:xfrm>
              <a:off x="2065583" y="2868047"/>
              <a:ext cx="271463" cy="42863"/>
            </a:xfrm>
            <a:custGeom>
              <a:avLst/>
              <a:gdLst>
                <a:gd name="T0" fmla="*/ 3 w 64"/>
                <a:gd name="T1" fmla="*/ 5 h 10"/>
                <a:gd name="T2" fmla="*/ 60 w 64"/>
                <a:gd name="T3" fmla="*/ 2 h 10"/>
                <a:gd name="T4" fmla="*/ 62 w 64"/>
                <a:gd name="T5" fmla="*/ 5 h 10"/>
                <a:gd name="T6" fmla="*/ 4 w 64"/>
                <a:gd name="T7" fmla="*/ 9 h 10"/>
                <a:gd name="T8" fmla="*/ 3 w 64"/>
                <a:gd name="T9" fmla="*/ 5 h 10"/>
              </a:gdLst>
              <a:ahLst/>
              <a:cxnLst>
                <a:cxn ang="0">
                  <a:pos x="T0" y="T1"/>
                </a:cxn>
                <a:cxn ang="0">
                  <a:pos x="T2" y="T3"/>
                </a:cxn>
                <a:cxn ang="0">
                  <a:pos x="T4" y="T5"/>
                </a:cxn>
                <a:cxn ang="0">
                  <a:pos x="T6" y="T7"/>
                </a:cxn>
                <a:cxn ang="0">
                  <a:pos x="T8" y="T9"/>
                </a:cxn>
              </a:cxnLst>
              <a:rect l="0" t="0" r="r" b="b"/>
              <a:pathLst>
                <a:path w="64" h="10">
                  <a:moveTo>
                    <a:pt x="3" y="5"/>
                  </a:moveTo>
                  <a:cubicBezTo>
                    <a:pt x="22" y="0"/>
                    <a:pt x="41" y="5"/>
                    <a:pt x="60" y="2"/>
                  </a:cubicBezTo>
                  <a:cubicBezTo>
                    <a:pt x="63" y="1"/>
                    <a:pt x="64" y="5"/>
                    <a:pt x="62" y="5"/>
                  </a:cubicBezTo>
                  <a:cubicBezTo>
                    <a:pt x="43" y="9"/>
                    <a:pt x="23" y="4"/>
                    <a:pt x="4" y="9"/>
                  </a:cubicBezTo>
                  <a:cubicBezTo>
                    <a:pt x="1" y="10"/>
                    <a:pt x="0" y="6"/>
                    <a:pt x="3" y="5"/>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0" name="Freeform 218"/>
            <p:cNvSpPr/>
            <p:nvPr/>
          </p:nvSpPr>
          <p:spPr bwMode="auto">
            <a:xfrm>
              <a:off x="2164008" y="3068072"/>
              <a:ext cx="236538" cy="207963"/>
            </a:xfrm>
            <a:custGeom>
              <a:avLst/>
              <a:gdLst>
                <a:gd name="T0" fmla="*/ 2 w 56"/>
                <a:gd name="T1" fmla="*/ 44 h 49"/>
                <a:gd name="T2" fmla="*/ 52 w 56"/>
                <a:gd name="T3" fmla="*/ 1 h 49"/>
                <a:gd name="T4" fmla="*/ 53 w 56"/>
                <a:gd name="T5" fmla="*/ 5 h 49"/>
                <a:gd name="T6" fmla="*/ 5 w 56"/>
                <a:gd name="T7" fmla="*/ 46 h 49"/>
                <a:gd name="T8" fmla="*/ 2 w 56"/>
                <a:gd name="T9" fmla="*/ 44 h 49"/>
              </a:gdLst>
              <a:ahLst/>
              <a:cxnLst>
                <a:cxn ang="0">
                  <a:pos x="T0" y="T1"/>
                </a:cxn>
                <a:cxn ang="0">
                  <a:pos x="T2" y="T3"/>
                </a:cxn>
                <a:cxn ang="0">
                  <a:pos x="T4" y="T5"/>
                </a:cxn>
                <a:cxn ang="0">
                  <a:pos x="T6" y="T7"/>
                </a:cxn>
                <a:cxn ang="0">
                  <a:pos x="T8" y="T9"/>
                </a:cxn>
              </a:cxnLst>
              <a:rect l="0" t="0" r="r" b="b"/>
              <a:pathLst>
                <a:path w="56" h="49">
                  <a:moveTo>
                    <a:pt x="2" y="44"/>
                  </a:moveTo>
                  <a:cubicBezTo>
                    <a:pt x="12" y="26"/>
                    <a:pt x="32" y="8"/>
                    <a:pt x="52" y="1"/>
                  </a:cubicBezTo>
                  <a:cubicBezTo>
                    <a:pt x="55" y="0"/>
                    <a:pt x="56" y="4"/>
                    <a:pt x="53" y="5"/>
                  </a:cubicBezTo>
                  <a:cubicBezTo>
                    <a:pt x="34" y="11"/>
                    <a:pt x="15" y="29"/>
                    <a:pt x="5" y="46"/>
                  </a:cubicBezTo>
                  <a:cubicBezTo>
                    <a:pt x="4" y="49"/>
                    <a:pt x="0" y="47"/>
                    <a:pt x="2" y="44"/>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1" name="Freeform 219"/>
            <p:cNvSpPr/>
            <p:nvPr/>
          </p:nvSpPr>
          <p:spPr bwMode="auto">
            <a:xfrm>
              <a:off x="3103808" y="2928372"/>
              <a:ext cx="266700" cy="50800"/>
            </a:xfrm>
            <a:custGeom>
              <a:avLst/>
              <a:gdLst>
                <a:gd name="T0" fmla="*/ 4 w 63"/>
                <a:gd name="T1" fmla="*/ 1 h 12"/>
                <a:gd name="T2" fmla="*/ 31 w 63"/>
                <a:gd name="T3" fmla="*/ 4 h 12"/>
                <a:gd name="T4" fmla="*/ 60 w 63"/>
                <a:gd name="T5" fmla="*/ 7 h 12"/>
                <a:gd name="T6" fmla="*/ 60 w 63"/>
                <a:gd name="T7" fmla="*/ 11 h 12"/>
                <a:gd name="T8" fmla="*/ 60 w 63"/>
                <a:gd name="T9" fmla="*/ 11 h 12"/>
                <a:gd name="T10" fmla="*/ 58 w 63"/>
                <a:gd name="T11" fmla="*/ 11 h 12"/>
                <a:gd name="T12" fmla="*/ 28 w 63"/>
                <a:gd name="T13" fmla="*/ 8 h 12"/>
                <a:gd name="T14" fmla="*/ 3 w 63"/>
                <a:gd name="T15" fmla="*/ 5 h 12"/>
                <a:gd name="T16" fmla="*/ 4 w 63"/>
                <a:gd name="T1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12">
                  <a:moveTo>
                    <a:pt x="4" y="1"/>
                  </a:moveTo>
                  <a:cubicBezTo>
                    <a:pt x="13" y="4"/>
                    <a:pt x="21" y="3"/>
                    <a:pt x="31" y="4"/>
                  </a:cubicBezTo>
                  <a:cubicBezTo>
                    <a:pt x="40" y="5"/>
                    <a:pt x="50" y="8"/>
                    <a:pt x="60" y="7"/>
                  </a:cubicBezTo>
                  <a:cubicBezTo>
                    <a:pt x="62" y="7"/>
                    <a:pt x="63" y="10"/>
                    <a:pt x="60" y="11"/>
                  </a:cubicBezTo>
                  <a:cubicBezTo>
                    <a:pt x="60" y="11"/>
                    <a:pt x="60" y="11"/>
                    <a:pt x="60" y="11"/>
                  </a:cubicBezTo>
                  <a:cubicBezTo>
                    <a:pt x="59" y="12"/>
                    <a:pt x="59" y="11"/>
                    <a:pt x="58" y="11"/>
                  </a:cubicBezTo>
                  <a:cubicBezTo>
                    <a:pt x="48" y="12"/>
                    <a:pt x="38" y="9"/>
                    <a:pt x="28" y="8"/>
                  </a:cubicBezTo>
                  <a:cubicBezTo>
                    <a:pt x="19" y="7"/>
                    <a:pt x="12" y="8"/>
                    <a:pt x="3" y="5"/>
                  </a:cubicBezTo>
                  <a:cubicBezTo>
                    <a:pt x="0" y="4"/>
                    <a:pt x="1" y="0"/>
                    <a:pt x="4" y="1"/>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2" name="Freeform 220"/>
            <p:cNvSpPr>
              <a:spLocks noEditPoints="1"/>
            </p:cNvSpPr>
            <p:nvPr/>
          </p:nvSpPr>
          <p:spPr bwMode="auto">
            <a:xfrm>
              <a:off x="5540621" y="2583884"/>
              <a:ext cx="704850" cy="788988"/>
            </a:xfrm>
            <a:custGeom>
              <a:avLst/>
              <a:gdLst>
                <a:gd name="T0" fmla="*/ 12 w 166"/>
                <a:gd name="T1" fmla="*/ 141 h 186"/>
                <a:gd name="T2" fmla="*/ 62 w 166"/>
                <a:gd name="T3" fmla="*/ 141 h 186"/>
                <a:gd name="T4" fmla="*/ 74 w 166"/>
                <a:gd name="T5" fmla="*/ 176 h 186"/>
                <a:gd name="T6" fmla="*/ 102 w 166"/>
                <a:gd name="T7" fmla="*/ 172 h 186"/>
                <a:gd name="T8" fmla="*/ 118 w 166"/>
                <a:gd name="T9" fmla="*/ 142 h 186"/>
                <a:gd name="T10" fmla="*/ 165 w 166"/>
                <a:gd name="T11" fmla="*/ 137 h 186"/>
                <a:gd name="T12" fmla="*/ 139 w 166"/>
                <a:gd name="T13" fmla="*/ 98 h 186"/>
                <a:gd name="T14" fmla="*/ 163 w 166"/>
                <a:gd name="T15" fmla="*/ 56 h 186"/>
                <a:gd name="T16" fmla="*/ 112 w 166"/>
                <a:gd name="T17" fmla="*/ 56 h 186"/>
                <a:gd name="T18" fmla="*/ 98 w 166"/>
                <a:gd name="T19" fmla="*/ 18 h 186"/>
                <a:gd name="T20" fmla="*/ 72 w 166"/>
                <a:gd name="T21" fmla="*/ 24 h 186"/>
                <a:gd name="T22" fmla="*/ 46 w 166"/>
                <a:gd name="T23" fmla="*/ 52 h 186"/>
                <a:gd name="T24" fmla="*/ 17 w 166"/>
                <a:gd name="T25" fmla="*/ 79 h 186"/>
                <a:gd name="T26" fmla="*/ 28 w 166"/>
                <a:gd name="T27" fmla="*/ 105 h 186"/>
                <a:gd name="T28" fmla="*/ 106 w 166"/>
                <a:gd name="T29" fmla="*/ 152 h 186"/>
                <a:gd name="T30" fmla="*/ 76 w 166"/>
                <a:gd name="T31" fmla="*/ 172 h 186"/>
                <a:gd name="T32" fmla="*/ 65 w 166"/>
                <a:gd name="T33" fmla="*/ 140 h 186"/>
                <a:gd name="T34" fmla="*/ 109 w 166"/>
                <a:gd name="T35" fmla="*/ 139 h 186"/>
                <a:gd name="T36" fmla="*/ 58 w 166"/>
                <a:gd name="T37" fmla="*/ 98 h 186"/>
                <a:gd name="T38" fmla="*/ 41 w 166"/>
                <a:gd name="T39" fmla="*/ 98 h 186"/>
                <a:gd name="T40" fmla="*/ 59 w 166"/>
                <a:gd name="T41" fmla="*/ 85 h 186"/>
                <a:gd name="T42" fmla="*/ 62 w 166"/>
                <a:gd name="T43" fmla="*/ 98 h 186"/>
                <a:gd name="T44" fmla="*/ 87 w 166"/>
                <a:gd name="T45" fmla="*/ 70 h 186"/>
                <a:gd name="T46" fmla="*/ 112 w 166"/>
                <a:gd name="T47" fmla="*/ 113 h 186"/>
                <a:gd name="T48" fmla="*/ 87 w 166"/>
                <a:gd name="T49" fmla="*/ 126 h 186"/>
                <a:gd name="T50" fmla="*/ 62 w 166"/>
                <a:gd name="T51" fmla="*/ 113 h 186"/>
                <a:gd name="T52" fmla="*/ 63 w 166"/>
                <a:gd name="T53" fmla="*/ 79 h 186"/>
                <a:gd name="T54" fmla="*/ 83 w 166"/>
                <a:gd name="T55" fmla="*/ 68 h 186"/>
                <a:gd name="T56" fmla="*/ 63 w 166"/>
                <a:gd name="T57" fmla="*/ 79 h 186"/>
                <a:gd name="T58" fmla="*/ 109 w 166"/>
                <a:gd name="T59" fmla="*/ 61 h 186"/>
                <a:gd name="T60" fmla="*/ 91 w 166"/>
                <a:gd name="T61" fmla="*/ 68 h 186"/>
                <a:gd name="T62" fmla="*/ 115 w 166"/>
                <a:gd name="T63" fmla="*/ 85 h 186"/>
                <a:gd name="T64" fmla="*/ 115 w 166"/>
                <a:gd name="T65" fmla="*/ 111 h 186"/>
                <a:gd name="T66" fmla="*/ 101 w 166"/>
                <a:gd name="T67" fmla="*/ 123 h 186"/>
                <a:gd name="T68" fmla="*/ 110 w 166"/>
                <a:gd name="T69" fmla="*/ 136 h 186"/>
                <a:gd name="T70" fmla="*/ 101 w 166"/>
                <a:gd name="T71" fmla="*/ 123 h 186"/>
                <a:gd name="T72" fmla="*/ 83 w 166"/>
                <a:gd name="T73" fmla="*/ 128 h 186"/>
                <a:gd name="T74" fmla="*/ 63 w 166"/>
                <a:gd name="T75" fmla="*/ 117 h 186"/>
                <a:gd name="T76" fmla="*/ 161 w 166"/>
                <a:gd name="T77" fmla="*/ 132 h 186"/>
                <a:gd name="T78" fmla="*/ 114 w 166"/>
                <a:gd name="T79" fmla="*/ 137 h 186"/>
                <a:gd name="T80" fmla="*/ 115 w 166"/>
                <a:gd name="T81" fmla="*/ 115 h 186"/>
                <a:gd name="T82" fmla="*/ 145 w 166"/>
                <a:gd name="T83" fmla="*/ 108 h 186"/>
                <a:gd name="T84" fmla="*/ 130 w 166"/>
                <a:gd name="T85" fmla="*/ 55 h 186"/>
                <a:gd name="T86" fmla="*/ 154 w 166"/>
                <a:gd name="T87" fmla="*/ 78 h 186"/>
                <a:gd name="T88" fmla="*/ 115 w 166"/>
                <a:gd name="T89" fmla="*/ 81 h 186"/>
                <a:gd name="T90" fmla="*/ 130 w 166"/>
                <a:gd name="T91" fmla="*/ 55 h 186"/>
                <a:gd name="T92" fmla="*/ 79 w 166"/>
                <a:gd name="T93" fmla="*/ 19 h 186"/>
                <a:gd name="T94" fmla="*/ 109 w 166"/>
                <a:gd name="T95" fmla="*/ 57 h 186"/>
                <a:gd name="T96" fmla="*/ 87 w 166"/>
                <a:gd name="T97" fmla="*/ 66 h 186"/>
                <a:gd name="T98" fmla="*/ 67 w 166"/>
                <a:gd name="T99" fmla="*/ 50 h 186"/>
                <a:gd name="T100" fmla="*/ 14 w 166"/>
                <a:gd name="T101" fmla="*/ 68 h 186"/>
                <a:gd name="T102" fmla="*/ 61 w 166"/>
                <a:gd name="T103" fmla="*/ 59 h 186"/>
                <a:gd name="T104" fmla="*/ 38 w 166"/>
                <a:gd name="T105" fmla="*/ 96 h 186"/>
                <a:gd name="T106" fmla="*/ 59 w 166"/>
                <a:gd name="T107" fmla="*/ 115 h 186"/>
                <a:gd name="T108" fmla="*/ 52 w 166"/>
                <a:gd name="T109" fmla="*/ 140 h 186"/>
                <a:gd name="T110" fmla="*/ 38 w 166"/>
                <a:gd name="T111" fmla="*/ 101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6" h="186">
                  <a:moveTo>
                    <a:pt x="11" y="127"/>
                  </a:moveTo>
                  <a:cubicBezTo>
                    <a:pt x="9" y="132"/>
                    <a:pt x="9" y="137"/>
                    <a:pt x="12" y="141"/>
                  </a:cubicBezTo>
                  <a:cubicBezTo>
                    <a:pt x="16" y="146"/>
                    <a:pt x="24" y="147"/>
                    <a:pt x="29" y="147"/>
                  </a:cubicBezTo>
                  <a:cubicBezTo>
                    <a:pt x="40" y="147"/>
                    <a:pt x="51" y="144"/>
                    <a:pt x="62" y="141"/>
                  </a:cubicBezTo>
                  <a:cubicBezTo>
                    <a:pt x="62" y="142"/>
                    <a:pt x="63" y="143"/>
                    <a:pt x="63" y="144"/>
                  </a:cubicBezTo>
                  <a:cubicBezTo>
                    <a:pt x="65" y="155"/>
                    <a:pt x="68" y="166"/>
                    <a:pt x="74" y="176"/>
                  </a:cubicBezTo>
                  <a:cubicBezTo>
                    <a:pt x="77" y="181"/>
                    <a:pt x="82" y="186"/>
                    <a:pt x="88" y="185"/>
                  </a:cubicBezTo>
                  <a:cubicBezTo>
                    <a:pt x="95" y="184"/>
                    <a:pt x="99" y="177"/>
                    <a:pt x="102" y="172"/>
                  </a:cubicBezTo>
                  <a:cubicBezTo>
                    <a:pt x="108" y="162"/>
                    <a:pt x="110" y="151"/>
                    <a:pt x="112" y="140"/>
                  </a:cubicBezTo>
                  <a:cubicBezTo>
                    <a:pt x="114" y="141"/>
                    <a:pt x="116" y="141"/>
                    <a:pt x="118" y="142"/>
                  </a:cubicBezTo>
                  <a:cubicBezTo>
                    <a:pt x="129" y="145"/>
                    <a:pt x="140" y="148"/>
                    <a:pt x="151" y="146"/>
                  </a:cubicBezTo>
                  <a:cubicBezTo>
                    <a:pt x="157" y="146"/>
                    <a:pt x="163" y="143"/>
                    <a:pt x="165" y="137"/>
                  </a:cubicBezTo>
                  <a:cubicBezTo>
                    <a:pt x="166" y="130"/>
                    <a:pt x="161" y="122"/>
                    <a:pt x="157" y="117"/>
                  </a:cubicBezTo>
                  <a:cubicBezTo>
                    <a:pt x="152" y="110"/>
                    <a:pt x="146" y="104"/>
                    <a:pt x="139" y="98"/>
                  </a:cubicBezTo>
                  <a:cubicBezTo>
                    <a:pt x="147" y="91"/>
                    <a:pt x="156" y="83"/>
                    <a:pt x="161" y="74"/>
                  </a:cubicBezTo>
                  <a:cubicBezTo>
                    <a:pt x="164" y="69"/>
                    <a:pt x="166" y="62"/>
                    <a:pt x="163" y="56"/>
                  </a:cubicBezTo>
                  <a:cubicBezTo>
                    <a:pt x="160" y="50"/>
                    <a:pt x="151" y="50"/>
                    <a:pt x="145" y="50"/>
                  </a:cubicBezTo>
                  <a:cubicBezTo>
                    <a:pt x="134" y="50"/>
                    <a:pt x="123" y="53"/>
                    <a:pt x="112" y="56"/>
                  </a:cubicBezTo>
                  <a:cubicBezTo>
                    <a:pt x="111" y="53"/>
                    <a:pt x="111" y="49"/>
                    <a:pt x="110" y="46"/>
                  </a:cubicBezTo>
                  <a:cubicBezTo>
                    <a:pt x="108" y="36"/>
                    <a:pt x="104" y="26"/>
                    <a:pt x="98" y="18"/>
                  </a:cubicBezTo>
                  <a:cubicBezTo>
                    <a:pt x="95" y="14"/>
                    <a:pt x="90" y="11"/>
                    <a:pt x="85" y="12"/>
                  </a:cubicBezTo>
                  <a:cubicBezTo>
                    <a:pt x="78" y="13"/>
                    <a:pt x="74" y="19"/>
                    <a:pt x="72" y="24"/>
                  </a:cubicBezTo>
                  <a:cubicBezTo>
                    <a:pt x="67" y="34"/>
                    <a:pt x="63" y="45"/>
                    <a:pt x="61" y="56"/>
                  </a:cubicBezTo>
                  <a:cubicBezTo>
                    <a:pt x="57" y="55"/>
                    <a:pt x="51" y="53"/>
                    <a:pt x="46" y="52"/>
                  </a:cubicBezTo>
                  <a:cubicBezTo>
                    <a:pt x="37" y="50"/>
                    <a:pt x="27" y="48"/>
                    <a:pt x="18" y="51"/>
                  </a:cubicBezTo>
                  <a:cubicBezTo>
                    <a:pt x="4" y="56"/>
                    <a:pt x="10" y="71"/>
                    <a:pt x="17" y="79"/>
                  </a:cubicBezTo>
                  <a:cubicBezTo>
                    <a:pt x="22" y="86"/>
                    <a:pt x="28" y="93"/>
                    <a:pt x="35" y="98"/>
                  </a:cubicBezTo>
                  <a:cubicBezTo>
                    <a:pt x="33" y="101"/>
                    <a:pt x="30" y="103"/>
                    <a:pt x="28" y="105"/>
                  </a:cubicBezTo>
                  <a:cubicBezTo>
                    <a:pt x="21" y="111"/>
                    <a:pt x="14" y="119"/>
                    <a:pt x="11" y="127"/>
                  </a:cubicBezTo>
                  <a:close/>
                  <a:moveTo>
                    <a:pt x="106" y="152"/>
                  </a:moveTo>
                  <a:cubicBezTo>
                    <a:pt x="104" y="161"/>
                    <a:pt x="100" y="172"/>
                    <a:pt x="93" y="179"/>
                  </a:cubicBezTo>
                  <a:cubicBezTo>
                    <a:pt x="86" y="186"/>
                    <a:pt x="79" y="178"/>
                    <a:pt x="76" y="172"/>
                  </a:cubicBezTo>
                  <a:cubicBezTo>
                    <a:pt x="70" y="163"/>
                    <a:pt x="68" y="152"/>
                    <a:pt x="66" y="142"/>
                  </a:cubicBezTo>
                  <a:cubicBezTo>
                    <a:pt x="66" y="141"/>
                    <a:pt x="65" y="140"/>
                    <a:pt x="65" y="140"/>
                  </a:cubicBezTo>
                  <a:cubicBezTo>
                    <a:pt x="73" y="137"/>
                    <a:pt x="80" y="134"/>
                    <a:pt x="87" y="130"/>
                  </a:cubicBezTo>
                  <a:cubicBezTo>
                    <a:pt x="94" y="134"/>
                    <a:pt x="102" y="137"/>
                    <a:pt x="109" y="139"/>
                  </a:cubicBezTo>
                  <a:cubicBezTo>
                    <a:pt x="108" y="143"/>
                    <a:pt x="107" y="147"/>
                    <a:pt x="106" y="152"/>
                  </a:cubicBezTo>
                  <a:close/>
                  <a:moveTo>
                    <a:pt x="58" y="98"/>
                  </a:moveTo>
                  <a:cubicBezTo>
                    <a:pt x="59" y="102"/>
                    <a:pt x="59" y="107"/>
                    <a:pt x="59" y="111"/>
                  </a:cubicBezTo>
                  <a:cubicBezTo>
                    <a:pt x="53" y="107"/>
                    <a:pt x="47" y="103"/>
                    <a:pt x="41" y="98"/>
                  </a:cubicBezTo>
                  <a:cubicBezTo>
                    <a:pt x="42" y="98"/>
                    <a:pt x="42" y="97"/>
                    <a:pt x="43" y="97"/>
                  </a:cubicBezTo>
                  <a:cubicBezTo>
                    <a:pt x="48" y="93"/>
                    <a:pt x="53" y="89"/>
                    <a:pt x="59" y="85"/>
                  </a:cubicBezTo>
                  <a:cubicBezTo>
                    <a:pt x="59" y="90"/>
                    <a:pt x="59" y="94"/>
                    <a:pt x="58" y="98"/>
                  </a:cubicBezTo>
                  <a:close/>
                  <a:moveTo>
                    <a:pt x="62" y="98"/>
                  </a:moveTo>
                  <a:cubicBezTo>
                    <a:pt x="62" y="93"/>
                    <a:pt x="62" y="88"/>
                    <a:pt x="62" y="83"/>
                  </a:cubicBezTo>
                  <a:cubicBezTo>
                    <a:pt x="70" y="78"/>
                    <a:pt x="78" y="74"/>
                    <a:pt x="87" y="70"/>
                  </a:cubicBezTo>
                  <a:cubicBezTo>
                    <a:pt x="96" y="74"/>
                    <a:pt x="104" y="78"/>
                    <a:pt x="112" y="83"/>
                  </a:cubicBezTo>
                  <a:cubicBezTo>
                    <a:pt x="113" y="93"/>
                    <a:pt x="113" y="103"/>
                    <a:pt x="112" y="113"/>
                  </a:cubicBezTo>
                  <a:cubicBezTo>
                    <a:pt x="108" y="116"/>
                    <a:pt x="103" y="118"/>
                    <a:pt x="99" y="120"/>
                  </a:cubicBezTo>
                  <a:cubicBezTo>
                    <a:pt x="95" y="123"/>
                    <a:pt x="91" y="125"/>
                    <a:pt x="87" y="126"/>
                  </a:cubicBezTo>
                  <a:cubicBezTo>
                    <a:pt x="83" y="125"/>
                    <a:pt x="79" y="123"/>
                    <a:pt x="75" y="120"/>
                  </a:cubicBezTo>
                  <a:cubicBezTo>
                    <a:pt x="71" y="118"/>
                    <a:pt x="66" y="116"/>
                    <a:pt x="62" y="113"/>
                  </a:cubicBezTo>
                  <a:cubicBezTo>
                    <a:pt x="62" y="108"/>
                    <a:pt x="62" y="103"/>
                    <a:pt x="62" y="98"/>
                  </a:cubicBezTo>
                  <a:close/>
                  <a:moveTo>
                    <a:pt x="63" y="79"/>
                  </a:moveTo>
                  <a:cubicBezTo>
                    <a:pt x="63" y="73"/>
                    <a:pt x="64" y="67"/>
                    <a:pt x="65" y="61"/>
                  </a:cubicBezTo>
                  <a:cubicBezTo>
                    <a:pt x="71" y="63"/>
                    <a:pt x="77" y="65"/>
                    <a:pt x="83" y="68"/>
                  </a:cubicBezTo>
                  <a:cubicBezTo>
                    <a:pt x="76" y="71"/>
                    <a:pt x="70" y="75"/>
                    <a:pt x="63" y="79"/>
                  </a:cubicBezTo>
                  <a:cubicBezTo>
                    <a:pt x="63" y="79"/>
                    <a:pt x="63" y="79"/>
                    <a:pt x="63" y="79"/>
                  </a:cubicBezTo>
                  <a:close/>
                  <a:moveTo>
                    <a:pt x="91" y="68"/>
                  </a:moveTo>
                  <a:cubicBezTo>
                    <a:pt x="97" y="65"/>
                    <a:pt x="103" y="63"/>
                    <a:pt x="109" y="61"/>
                  </a:cubicBezTo>
                  <a:cubicBezTo>
                    <a:pt x="110" y="67"/>
                    <a:pt x="111" y="73"/>
                    <a:pt x="112" y="79"/>
                  </a:cubicBezTo>
                  <a:cubicBezTo>
                    <a:pt x="105" y="75"/>
                    <a:pt x="98" y="71"/>
                    <a:pt x="91" y="68"/>
                  </a:cubicBezTo>
                  <a:close/>
                  <a:moveTo>
                    <a:pt x="115" y="90"/>
                  </a:moveTo>
                  <a:cubicBezTo>
                    <a:pt x="115" y="88"/>
                    <a:pt x="115" y="87"/>
                    <a:pt x="115" y="85"/>
                  </a:cubicBezTo>
                  <a:cubicBezTo>
                    <a:pt x="122" y="89"/>
                    <a:pt x="128" y="94"/>
                    <a:pt x="134" y="98"/>
                  </a:cubicBezTo>
                  <a:cubicBezTo>
                    <a:pt x="128" y="103"/>
                    <a:pt x="122" y="107"/>
                    <a:pt x="115" y="111"/>
                  </a:cubicBezTo>
                  <a:cubicBezTo>
                    <a:pt x="116" y="104"/>
                    <a:pt x="116" y="97"/>
                    <a:pt x="115" y="90"/>
                  </a:cubicBezTo>
                  <a:close/>
                  <a:moveTo>
                    <a:pt x="101" y="123"/>
                  </a:moveTo>
                  <a:cubicBezTo>
                    <a:pt x="104" y="121"/>
                    <a:pt x="108" y="119"/>
                    <a:pt x="112" y="117"/>
                  </a:cubicBezTo>
                  <a:cubicBezTo>
                    <a:pt x="111" y="123"/>
                    <a:pt x="111" y="130"/>
                    <a:pt x="110" y="136"/>
                  </a:cubicBezTo>
                  <a:cubicBezTo>
                    <a:pt x="103" y="134"/>
                    <a:pt x="97" y="131"/>
                    <a:pt x="91" y="128"/>
                  </a:cubicBezTo>
                  <a:cubicBezTo>
                    <a:pt x="94" y="127"/>
                    <a:pt x="97" y="125"/>
                    <a:pt x="101" y="123"/>
                  </a:cubicBezTo>
                  <a:close/>
                  <a:moveTo>
                    <a:pt x="73" y="123"/>
                  </a:moveTo>
                  <a:cubicBezTo>
                    <a:pt x="77" y="125"/>
                    <a:pt x="80" y="127"/>
                    <a:pt x="83" y="128"/>
                  </a:cubicBezTo>
                  <a:cubicBezTo>
                    <a:pt x="77" y="131"/>
                    <a:pt x="71" y="134"/>
                    <a:pt x="65" y="136"/>
                  </a:cubicBezTo>
                  <a:cubicBezTo>
                    <a:pt x="64" y="130"/>
                    <a:pt x="63" y="123"/>
                    <a:pt x="63" y="117"/>
                  </a:cubicBezTo>
                  <a:cubicBezTo>
                    <a:pt x="66" y="119"/>
                    <a:pt x="70" y="121"/>
                    <a:pt x="73" y="123"/>
                  </a:cubicBezTo>
                  <a:close/>
                  <a:moveTo>
                    <a:pt x="161" y="132"/>
                  </a:moveTo>
                  <a:cubicBezTo>
                    <a:pt x="163" y="142"/>
                    <a:pt x="151" y="143"/>
                    <a:pt x="145" y="143"/>
                  </a:cubicBezTo>
                  <a:cubicBezTo>
                    <a:pt x="134" y="143"/>
                    <a:pt x="124" y="140"/>
                    <a:pt x="114" y="137"/>
                  </a:cubicBezTo>
                  <a:cubicBezTo>
                    <a:pt x="113" y="137"/>
                    <a:pt x="113" y="137"/>
                    <a:pt x="113" y="137"/>
                  </a:cubicBezTo>
                  <a:cubicBezTo>
                    <a:pt x="114" y="130"/>
                    <a:pt x="115" y="122"/>
                    <a:pt x="115" y="115"/>
                  </a:cubicBezTo>
                  <a:cubicBezTo>
                    <a:pt x="122" y="110"/>
                    <a:pt x="129" y="106"/>
                    <a:pt x="136" y="100"/>
                  </a:cubicBezTo>
                  <a:cubicBezTo>
                    <a:pt x="139" y="103"/>
                    <a:pt x="142" y="105"/>
                    <a:pt x="145" y="108"/>
                  </a:cubicBezTo>
                  <a:cubicBezTo>
                    <a:pt x="152" y="115"/>
                    <a:pt x="160" y="123"/>
                    <a:pt x="161" y="132"/>
                  </a:cubicBezTo>
                  <a:close/>
                  <a:moveTo>
                    <a:pt x="130" y="55"/>
                  </a:moveTo>
                  <a:cubicBezTo>
                    <a:pt x="138" y="53"/>
                    <a:pt x="152" y="50"/>
                    <a:pt x="159" y="57"/>
                  </a:cubicBezTo>
                  <a:cubicBezTo>
                    <a:pt x="166" y="63"/>
                    <a:pt x="158" y="73"/>
                    <a:pt x="154" y="78"/>
                  </a:cubicBezTo>
                  <a:cubicBezTo>
                    <a:pt x="149" y="85"/>
                    <a:pt x="143" y="91"/>
                    <a:pt x="137" y="96"/>
                  </a:cubicBezTo>
                  <a:cubicBezTo>
                    <a:pt x="130" y="91"/>
                    <a:pt x="123" y="86"/>
                    <a:pt x="115" y="81"/>
                  </a:cubicBezTo>
                  <a:cubicBezTo>
                    <a:pt x="115" y="74"/>
                    <a:pt x="114" y="67"/>
                    <a:pt x="113" y="60"/>
                  </a:cubicBezTo>
                  <a:cubicBezTo>
                    <a:pt x="118" y="58"/>
                    <a:pt x="124" y="56"/>
                    <a:pt x="130" y="55"/>
                  </a:cubicBezTo>
                  <a:close/>
                  <a:moveTo>
                    <a:pt x="67" y="50"/>
                  </a:moveTo>
                  <a:cubicBezTo>
                    <a:pt x="69" y="39"/>
                    <a:pt x="72" y="27"/>
                    <a:pt x="79" y="19"/>
                  </a:cubicBezTo>
                  <a:cubicBezTo>
                    <a:pt x="96" y="0"/>
                    <a:pt x="107" y="46"/>
                    <a:pt x="108" y="55"/>
                  </a:cubicBezTo>
                  <a:cubicBezTo>
                    <a:pt x="109" y="55"/>
                    <a:pt x="109" y="56"/>
                    <a:pt x="109" y="57"/>
                  </a:cubicBezTo>
                  <a:cubicBezTo>
                    <a:pt x="108" y="58"/>
                    <a:pt x="108" y="58"/>
                    <a:pt x="108" y="58"/>
                  </a:cubicBezTo>
                  <a:cubicBezTo>
                    <a:pt x="101" y="60"/>
                    <a:pt x="94" y="63"/>
                    <a:pt x="87" y="66"/>
                  </a:cubicBezTo>
                  <a:cubicBezTo>
                    <a:pt x="80" y="63"/>
                    <a:pt x="73" y="60"/>
                    <a:pt x="65" y="57"/>
                  </a:cubicBezTo>
                  <a:cubicBezTo>
                    <a:pt x="66" y="55"/>
                    <a:pt x="66" y="52"/>
                    <a:pt x="67" y="50"/>
                  </a:cubicBezTo>
                  <a:close/>
                  <a:moveTo>
                    <a:pt x="35" y="94"/>
                  </a:moveTo>
                  <a:cubicBezTo>
                    <a:pt x="27" y="87"/>
                    <a:pt x="18" y="78"/>
                    <a:pt x="14" y="68"/>
                  </a:cubicBezTo>
                  <a:cubicBezTo>
                    <a:pt x="4" y="44"/>
                    <a:pt x="51" y="56"/>
                    <a:pt x="60" y="59"/>
                  </a:cubicBezTo>
                  <a:cubicBezTo>
                    <a:pt x="60" y="59"/>
                    <a:pt x="61" y="59"/>
                    <a:pt x="61" y="59"/>
                  </a:cubicBezTo>
                  <a:cubicBezTo>
                    <a:pt x="60" y="67"/>
                    <a:pt x="59" y="74"/>
                    <a:pt x="59" y="82"/>
                  </a:cubicBezTo>
                  <a:cubicBezTo>
                    <a:pt x="52" y="86"/>
                    <a:pt x="45" y="91"/>
                    <a:pt x="38" y="96"/>
                  </a:cubicBezTo>
                  <a:cubicBezTo>
                    <a:pt x="37" y="95"/>
                    <a:pt x="36" y="94"/>
                    <a:pt x="35" y="94"/>
                  </a:cubicBezTo>
                  <a:close/>
                  <a:moveTo>
                    <a:pt x="59" y="115"/>
                  </a:moveTo>
                  <a:cubicBezTo>
                    <a:pt x="60" y="122"/>
                    <a:pt x="60" y="130"/>
                    <a:pt x="61" y="137"/>
                  </a:cubicBezTo>
                  <a:cubicBezTo>
                    <a:pt x="58" y="138"/>
                    <a:pt x="55" y="139"/>
                    <a:pt x="52" y="140"/>
                  </a:cubicBezTo>
                  <a:cubicBezTo>
                    <a:pt x="42" y="143"/>
                    <a:pt x="29" y="145"/>
                    <a:pt x="19" y="142"/>
                  </a:cubicBezTo>
                  <a:cubicBezTo>
                    <a:pt x="0" y="136"/>
                    <a:pt x="26" y="111"/>
                    <a:pt x="38" y="101"/>
                  </a:cubicBezTo>
                  <a:cubicBezTo>
                    <a:pt x="45" y="106"/>
                    <a:pt x="52" y="111"/>
                    <a:pt x="59" y="115"/>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3" name="Freeform 221"/>
            <p:cNvSpPr>
              <a:spLocks noEditPoints="1"/>
            </p:cNvSpPr>
            <p:nvPr/>
          </p:nvSpPr>
          <p:spPr bwMode="auto">
            <a:xfrm>
              <a:off x="6304208" y="1990159"/>
              <a:ext cx="411163" cy="280988"/>
            </a:xfrm>
            <a:custGeom>
              <a:avLst/>
              <a:gdLst>
                <a:gd name="T0" fmla="*/ 49 w 97"/>
                <a:gd name="T1" fmla="*/ 66 h 66"/>
                <a:gd name="T2" fmla="*/ 96 w 97"/>
                <a:gd name="T3" fmla="*/ 66 h 66"/>
                <a:gd name="T4" fmla="*/ 96 w 97"/>
                <a:gd name="T5" fmla="*/ 66 h 66"/>
                <a:gd name="T6" fmla="*/ 96 w 97"/>
                <a:gd name="T7" fmla="*/ 37 h 66"/>
                <a:gd name="T8" fmla="*/ 96 w 97"/>
                <a:gd name="T9" fmla="*/ 2 h 66"/>
                <a:gd name="T10" fmla="*/ 72 w 97"/>
                <a:gd name="T11" fmla="*/ 2 h 66"/>
                <a:gd name="T12" fmla="*/ 24 w 97"/>
                <a:gd name="T13" fmla="*/ 0 h 66"/>
                <a:gd name="T14" fmla="*/ 1 w 97"/>
                <a:gd name="T15" fmla="*/ 1 h 66"/>
                <a:gd name="T16" fmla="*/ 0 w 97"/>
                <a:gd name="T17" fmla="*/ 10 h 66"/>
                <a:gd name="T18" fmla="*/ 3 w 97"/>
                <a:gd name="T19" fmla="*/ 63 h 66"/>
                <a:gd name="T20" fmla="*/ 5 w 97"/>
                <a:gd name="T21" fmla="*/ 64 h 66"/>
                <a:gd name="T22" fmla="*/ 27 w 97"/>
                <a:gd name="T23" fmla="*/ 63 h 66"/>
                <a:gd name="T24" fmla="*/ 21 w 97"/>
                <a:gd name="T25" fmla="*/ 52 h 66"/>
                <a:gd name="T26" fmla="*/ 39 w 97"/>
                <a:gd name="T27" fmla="*/ 34 h 66"/>
                <a:gd name="T28" fmla="*/ 50 w 97"/>
                <a:gd name="T29" fmla="*/ 42 h 66"/>
                <a:gd name="T30" fmla="*/ 58 w 97"/>
                <a:gd name="T31" fmla="*/ 35 h 66"/>
                <a:gd name="T32" fmla="*/ 93 w 97"/>
                <a:gd name="T33" fmla="*/ 64 h 66"/>
                <a:gd name="T34" fmla="*/ 27 w 97"/>
                <a:gd name="T35" fmla="*/ 63 h 66"/>
                <a:gd name="T36" fmla="*/ 94 w 97"/>
                <a:gd name="T37" fmla="*/ 37 h 66"/>
                <a:gd name="T38" fmla="*/ 63 w 97"/>
                <a:gd name="T39" fmla="*/ 31 h 66"/>
                <a:gd name="T40" fmla="*/ 94 w 97"/>
                <a:gd name="T41" fmla="*/ 5 h 66"/>
                <a:gd name="T42" fmla="*/ 23 w 97"/>
                <a:gd name="T43" fmla="*/ 2 h 66"/>
                <a:gd name="T44" fmla="*/ 73 w 97"/>
                <a:gd name="T45" fmla="*/ 4 h 66"/>
                <a:gd name="T46" fmla="*/ 70 w 97"/>
                <a:gd name="T47" fmla="*/ 22 h 66"/>
                <a:gd name="T48" fmla="*/ 50 w 97"/>
                <a:gd name="T49" fmla="*/ 40 h 66"/>
                <a:gd name="T50" fmla="*/ 24 w 97"/>
                <a:gd name="T51" fmla="*/ 17 h 66"/>
                <a:gd name="T52" fmla="*/ 23 w 97"/>
                <a:gd name="T53" fmla="*/ 2 h 66"/>
                <a:gd name="T54" fmla="*/ 2 w 97"/>
                <a:gd name="T55" fmla="*/ 12 h 66"/>
                <a:gd name="T56" fmla="*/ 22 w 97"/>
                <a:gd name="T57" fmla="*/ 19 h 66"/>
                <a:gd name="T58" fmla="*/ 38 w 97"/>
                <a:gd name="T59" fmla="*/ 33 h 66"/>
                <a:gd name="T60" fmla="*/ 6 w 97"/>
                <a:gd name="T61" fmla="*/ 62 h 66"/>
                <a:gd name="T62" fmla="*/ 3 w 97"/>
                <a:gd name="T63" fmla="*/ 2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7" h="66">
                  <a:moveTo>
                    <a:pt x="26" y="65"/>
                  </a:moveTo>
                  <a:cubicBezTo>
                    <a:pt x="33" y="65"/>
                    <a:pt x="41" y="66"/>
                    <a:pt x="49" y="66"/>
                  </a:cubicBezTo>
                  <a:cubicBezTo>
                    <a:pt x="64" y="66"/>
                    <a:pt x="80" y="66"/>
                    <a:pt x="95" y="66"/>
                  </a:cubicBezTo>
                  <a:cubicBezTo>
                    <a:pt x="95" y="66"/>
                    <a:pt x="96" y="66"/>
                    <a:pt x="96" y="66"/>
                  </a:cubicBezTo>
                  <a:cubicBezTo>
                    <a:pt x="96" y="66"/>
                    <a:pt x="96" y="66"/>
                    <a:pt x="96" y="66"/>
                  </a:cubicBezTo>
                  <a:cubicBezTo>
                    <a:pt x="96" y="66"/>
                    <a:pt x="96" y="66"/>
                    <a:pt x="96" y="66"/>
                  </a:cubicBezTo>
                  <a:cubicBezTo>
                    <a:pt x="96" y="66"/>
                    <a:pt x="96" y="66"/>
                    <a:pt x="96" y="65"/>
                  </a:cubicBezTo>
                  <a:cubicBezTo>
                    <a:pt x="96" y="56"/>
                    <a:pt x="96" y="46"/>
                    <a:pt x="96" y="37"/>
                  </a:cubicBezTo>
                  <a:cubicBezTo>
                    <a:pt x="96" y="31"/>
                    <a:pt x="96" y="24"/>
                    <a:pt x="96" y="18"/>
                  </a:cubicBezTo>
                  <a:cubicBezTo>
                    <a:pt x="97" y="13"/>
                    <a:pt x="97" y="8"/>
                    <a:pt x="96" y="2"/>
                  </a:cubicBezTo>
                  <a:cubicBezTo>
                    <a:pt x="96" y="2"/>
                    <a:pt x="96" y="1"/>
                    <a:pt x="95" y="1"/>
                  </a:cubicBezTo>
                  <a:cubicBezTo>
                    <a:pt x="87" y="2"/>
                    <a:pt x="80" y="2"/>
                    <a:pt x="72" y="2"/>
                  </a:cubicBezTo>
                  <a:cubicBezTo>
                    <a:pt x="64" y="1"/>
                    <a:pt x="56" y="1"/>
                    <a:pt x="48" y="1"/>
                  </a:cubicBezTo>
                  <a:cubicBezTo>
                    <a:pt x="40" y="1"/>
                    <a:pt x="32" y="1"/>
                    <a:pt x="24" y="0"/>
                  </a:cubicBezTo>
                  <a:cubicBezTo>
                    <a:pt x="16" y="0"/>
                    <a:pt x="9" y="1"/>
                    <a:pt x="2" y="1"/>
                  </a:cubicBezTo>
                  <a:cubicBezTo>
                    <a:pt x="1" y="0"/>
                    <a:pt x="1" y="1"/>
                    <a:pt x="1" y="1"/>
                  </a:cubicBezTo>
                  <a:cubicBezTo>
                    <a:pt x="1" y="1"/>
                    <a:pt x="1" y="1"/>
                    <a:pt x="1" y="1"/>
                  </a:cubicBezTo>
                  <a:cubicBezTo>
                    <a:pt x="0" y="4"/>
                    <a:pt x="0" y="7"/>
                    <a:pt x="0" y="10"/>
                  </a:cubicBezTo>
                  <a:cubicBezTo>
                    <a:pt x="0" y="15"/>
                    <a:pt x="1" y="20"/>
                    <a:pt x="1" y="25"/>
                  </a:cubicBezTo>
                  <a:cubicBezTo>
                    <a:pt x="1" y="38"/>
                    <a:pt x="2" y="50"/>
                    <a:pt x="3" y="63"/>
                  </a:cubicBezTo>
                  <a:cubicBezTo>
                    <a:pt x="3" y="63"/>
                    <a:pt x="4" y="64"/>
                    <a:pt x="5" y="64"/>
                  </a:cubicBezTo>
                  <a:cubicBezTo>
                    <a:pt x="5" y="64"/>
                    <a:pt x="5" y="64"/>
                    <a:pt x="5" y="64"/>
                  </a:cubicBezTo>
                  <a:cubicBezTo>
                    <a:pt x="12" y="65"/>
                    <a:pt x="19" y="65"/>
                    <a:pt x="26" y="65"/>
                  </a:cubicBezTo>
                  <a:close/>
                  <a:moveTo>
                    <a:pt x="27" y="63"/>
                  </a:moveTo>
                  <a:cubicBezTo>
                    <a:pt x="21" y="63"/>
                    <a:pt x="15" y="63"/>
                    <a:pt x="9" y="62"/>
                  </a:cubicBezTo>
                  <a:cubicBezTo>
                    <a:pt x="12" y="58"/>
                    <a:pt x="17" y="55"/>
                    <a:pt x="21" y="52"/>
                  </a:cubicBezTo>
                  <a:cubicBezTo>
                    <a:pt x="27" y="47"/>
                    <a:pt x="34" y="41"/>
                    <a:pt x="39" y="34"/>
                  </a:cubicBezTo>
                  <a:cubicBezTo>
                    <a:pt x="39" y="34"/>
                    <a:pt x="39" y="34"/>
                    <a:pt x="39" y="34"/>
                  </a:cubicBezTo>
                  <a:cubicBezTo>
                    <a:pt x="43" y="37"/>
                    <a:pt x="46" y="40"/>
                    <a:pt x="49" y="42"/>
                  </a:cubicBezTo>
                  <a:cubicBezTo>
                    <a:pt x="49" y="43"/>
                    <a:pt x="50" y="42"/>
                    <a:pt x="50" y="42"/>
                  </a:cubicBezTo>
                  <a:cubicBezTo>
                    <a:pt x="51" y="42"/>
                    <a:pt x="51" y="42"/>
                    <a:pt x="51" y="41"/>
                  </a:cubicBezTo>
                  <a:cubicBezTo>
                    <a:pt x="53" y="39"/>
                    <a:pt x="56" y="37"/>
                    <a:pt x="58" y="35"/>
                  </a:cubicBezTo>
                  <a:cubicBezTo>
                    <a:pt x="59" y="34"/>
                    <a:pt x="61" y="33"/>
                    <a:pt x="62" y="32"/>
                  </a:cubicBezTo>
                  <a:cubicBezTo>
                    <a:pt x="73" y="42"/>
                    <a:pt x="83" y="53"/>
                    <a:pt x="93" y="64"/>
                  </a:cubicBezTo>
                  <a:cubicBezTo>
                    <a:pt x="79" y="64"/>
                    <a:pt x="64" y="64"/>
                    <a:pt x="50" y="64"/>
                  </a:cubicBezTo>
                  <a:cubicBezTo>
                    <a:pt x="42" y="63"/>
                    <a:pt x="35" y="63"/>
                    <a:pt x="27" y="63"/>
                  </a:cubicBezTo>
                  <a:close/>
                  <a:moveTo>
                    <a:pt x="94" y="20"/>
                  </a:moveTo>
                  <a:cubicBezTo>
                    <a:pt x="94" y="25"/>
                    <a:pt x="94" y="31"/>
                    <a:pt x="94" y="37"/>
                  </a:cubicBezTo>
                  <a:cubicBezTo>
                    <a:pt x="94" y="45"/>
                    <a:pt x="94" y="54"/>
                    <a:pt x="94" y="62"/>
                  </a:cubicBezTo>
                  <a:cubicBezTo>
                    <a:pt x="84" y="51"/>
                    <a:pt x="75" y="40"/>
                    <a:pt x="63" y="31"/>
                  </a:cubicBezTo>
                  <a:cubicBezTo>
                    <a:pt x="66" y="29"/>
                    <a:pt x="69" y="26"/>
                    <a:pt x="71" y="24"/>
                  </a:cubicBezTo>
                  <a:cubicBezTo>
                    <a:pt x="79" y="18"/>
                    <a:pt x="87" y="12"/>
                    <a:pt x="94" y="5"/>
                  </a:cubicBezTo>
                  <a:cubicBezTo>
                    <a:pt x="95" y="10"/>
                    <a:pt x="94" y="15"/>
                    <a:pt x="94" y="20"/>
                  </a:cubicBezTo>
                  <a:close/>
                  <a:moveTo>
                    <a:pt x="23" y="2"/>
                  </a:moveTo>
                  <a:cubicBezTo>
                    <a:pt x="31" y="3"/>
                    <a:pt x="39" y="3"/>
                    <a:pt x="48" y="3"/>
                  </a:cubicBezTo>
                  <a:cubicBezTo>
                    <a:pt x="56" y="4"/>
                    <a:pt x="65" y="4"/>
                    <a:pt x="73" y="4"/>
                  </a:cubicBezTo>
                  <a:cubicBezTo>
                    <a:pt x="80" y="4"/>
                    <a:pt x="87" y="4"/>
                    <a:pt x="94" y="3"/>
                  </a:cubicBezTo>
                  <a:cubicBezTo>
                    <a:pt x="86" y="9"/>
                    <a:pt x="78" y="16"/>
                    <a:pt x="70" y="22"/>
                  </a:cubicBezTo>
                  <a:cubicBezTo>
                    <a:pt x="66" y="26"/>
                    <a:pt x="62" y="30"/>
                    <a:pt x="57" y="33"/>
                  </a:cubicBezTo>
                  <a:cubicBezTo>
                    <a:pt x="55" y="35"/>
                    <a:pt x="52" y="37"/>
                    <a:pt x="50" y="40"/>
                  </a:cubicBezTo>
                  <a:cubicBezTo>
                    <a:pt x="50" y="40"/>
                    <a:pt x="50" y="40"/>
                    <a:pt x="50" y="40"/>
                  </a:cubicBezTo>
                  <a:cubicBezTo>
                    <a:pt x="41" y="33"/>
                    <a:pt x="33" y="25"/>
                    <a:pt x="24" y="17"/>
                  </a:cubicBezTo>
                  <a:cubicBezTo>
                    <a:pt x="17" y="13"/>
                    <a:pt x="11" y="8"/>
                    <a:pt x="5" y="3"/>
                  </a:cubicBezTo>
                  <a:cubicBezTo>
                    <a:pt x="11" y="3"/>
                    <a:pt x="17" y="2"/>
                    <a:pt x="23" y="2"/>
                  </a:cubicBezTo>
                  <a:close/>
                  <a:moveTo>
                    <a:pt x="3" y="26"/>
                  </a:moveTo>
                  <a:cubicBezTo>
                    <a:pt x="3" y="21"/>
                    <a:pt x="2" y="17"/>
                    <a:pt x="2" y="12"/>
                  </a:cubicBezTo>
                  <a:cubicBezTo>
                    <a:pt x="2" y="9"/>
                    <a:pt x="2" y="6"/>
                    <a:pt x="2" y="3"/>
                  </a:cubicBezTo>
                  <a:cubicBezTo>
                    <a:pt x="9" y="8"/>
                    <a:pt x="15" y="14"/>
                    <a:pt x="22" y="19"/>
                  </a:cubicBezTo>
                  <a:cubicBezTo>
                    <a:pt x="28" y="23"/>
                    <a:pt x="33" y="28"/>
                    <a:pt x="38" y="33"/>
                  </a:cubicBezTo>
                  <a:cubicBezTo>
                    <a:pt x="38" y="33"/>
                    <a:pt x="38" y="33"/>
                    <a:pt x="38" y="33"/>
                  </a:cubicBezTo>
                  <a:cubicBezTo>
                    <a:pt x="33" y="39"/>
                    <a:pt x="26" y="45"/>
                    <a:pt x="20" y="50"/>
                  </a:cubicBezTo>
                  <a:cubicBezTo>
                    <a:pt x="15" y="54"/>
                    <a:pt x="10" y="57"/>
                    <a:pt x="6" y="62"/>
                  </a:cubicBezTo>
                  <a:cubicBezTo>
                    <a:pt x="6" y="62"/>
                    <a:pt x="6" y="62"/>
                    <a:pt x="5" y="62"/>
                  </a:cubicBezTo>
                  <a:cubicBezTo>
                    <a:pt x="4" y="50"/>
                    <a:pt x="4" y="38"/>
                    <a:pt x="3" y="26"/>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4" name="Freeform 222"/>
            <p:cNvSpPr>
              <a:spLocks noEditPoints="1"/>
            </p:cNvSpPr>
            <p:nvPr/>
          </p:nvSpPr>
          <p:spPr bwMode="auto">
            <a:xfrm>
              <a:off x="3948358" y="2428309"/>
              <a:ext cx="363538" cy="300038"/>
            </a:xfrm>
            <a:custGeom>
              <a:avLst/>
              <a:gdLst>
                <a:gd name="T0" fmla="*/ 75 w 86"/>
                <a:gd name="T1" fmla="*/ 10 h 71"/>
                <a:gd name="T2" fmla="*/ 31 w 86"/>
                <a:gd name="T3" fmla="*/ 3 h 71"/>
                <a:gd name="T4" fmla="*/ 10 w 86"/>
                <a:gd name="T5" fmla="*/ 14 h 71"/>
                <a:gd name="T6" fmla="*/ 5 w 86"/>
                <a:gd name="T7" fmla="*/ 36 h 71"/>
                <a:gd name="T8" fmla="*/ 14 w 86"/>
                <a:gd name="T9" fmla="*/ 52 h 71"/>
                <a:gd name="T10" fmla="*/ 2 w 86"/>
                <a:gd name="T11" fmla="*/ 68 h 71"/>
                <a:gd name="T12" fmla="*/ 2 w 86"/>
                <a:gd name="T13" fmla="*/ 68 h 71"/>
                <a:gd name="T14" fmla="*/ 1 w 86"/>
                <a:gd name="T15" fmla="*/ 69 h 71"/>
                <a:gd name="T16" fmla="*/ 2 w 86"/>
                <a:gd name="T17" fmla="*/ 71 h 71"/>
                <a:gd name="T18" fmla="*/ 29 w 86"/>
                <a:gd name="T19" fmla="*/ 54 h 71"/>
                <a:gd name="T20" fmla="*/ 75 w 86"/>
                <a:gd name="T21" fmla="*/ 46 h 71"/>
                <a:gd name="T22" fmla="*/ 85 w 86"/>
                <a:gd name="T23" fmla="*/ 27 h 71"/>
                <a:gd name="T24" fmla="*/ 75 w 86"/>
                <a:gd name="T25" fmla="*/ 10 h 71"/>
                <a:gd name="T26" fmla="*/ 74 w 86"/>
                <a:gd name="T27" fmla="*/ 44 h 71"/>
                <a:gd name="T28" fmla="*/ 28 w 86"/>
                <a:gd name="T29" fmla="*/ 52 h 71"/>
                <a:gd name="T30" fmla="*/ 28 w 86"/>
                <a:gd name="T31" fmla="*/ 52 h 71"/>
                <a:gd name="T32" fmla="*/ 27 w 86"/>
                <a:gd name="T33" fmla="*/ 53 h 71"/>
                <a:gd name="T34" fmla="*/ 7 w 86"/>
                <a:gd name="T35" fmla="*/ 67 h 71"/>
                <a:gd name="T36" fmla="*/ 16 w 86"/>
                <a:gd name="T37" fmla="*/ 52 h 71"/>
                <a:gd name="T38" fmla="*/ 16 w 86"/>
                <a:gd name="T39" fmla="*/ 52 h 71"/>
                <a:gd name="T40" fmla="*/ 16 w 86"/>
                <a:gd name="T41" fmla="*/ 51 h 71"/>
                <a:gd name="T42" fmla="*/ 7 w 86"/>
                <a:gd name="T43" fmla="*/ 30 h 71"/>
                <a:gd name="T44" fmla="*/ 19 w 86"/>
                <a:gd name="T45" fmla="*/ 9 h 71"/>
                <a:gd name="T46" fmla="*/ 45 w 86"/>
                <a:gd name="T47" fmla="*/ 3 h 71"/>
                <a:gd name="T48" fmla="*/ 67 w 86"/>
                <a:gd name="T49" fmla="*/ 8 h 71"/>
                <a:gd name="T50" fmla="*/ 82 w 86"/>
                <a:gd name="T51" fmla="*/ 22 h 71"/>
                <a:gd name="T52" fmla="*/ 74 w 86"/>
                <a:gd name="T53" fmla="*/ 4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6" h="71">
                  <a:moveTo>
                    <a:pt x="75" y="10"/>
                  </a:moveTo>
                  <a:cubicBezTo>
                    <a:pt x="63" y="1"/>
                    <a:pt x="46" y="0"/>
                    <a:pt x="31" y="3"/>
                  </a:cubicBezTo>
                  <a:cubicBezTo>
                    <a:pt x="23" y="4"/>
                    <a:pt x="15" y="8"/>
                    <a:pt x="10" y="14"/>
                  </a:cubicBezTo>
                  <a:cubicBezTo>
                    <a:pt x="6" y="20"/>
                    <a:pt x="4" y="29"/>
                    <a:pt x="5" y="36"/>
                  </a:cubicBezTo>
                  <a:cubicBezTo>
                    <a:pt x="5" y="42"/>
                    <a:pt x="9" y="48"/>
                    <a:pt x="14" y="52"/>
                  </a:cubicBezTo>
                  <a:cubicBezTo>
                    <a:pt x="14" y="59"/>
                    <a:pt x="7" y="65"/>
                    <a:pt x="2" y="68"/>
                  </a:cubicBezTo>
                  <a:cubicBezTo>
                    <a:pt x="2" y="68"/>
                    <a:pt x="2" y="68"/>
                    <a:pt x="2" y="68"/>
                  </a:cubicBezTo>
                  <a:cubicBezTo>
                    <a:pt x="2" y="68"/>
                    <a:pt x="2" y="69"/>
                    <a:pt x="1" y="69"/>
                  </a:cubicBezTo>
                  <a:cubicBezTo>
                    <a:pt x="0" y="69"/>
                    <a:pt x="1" y="71"/>
                    <a:pt x="2" y="71"/>
                  </a:cubicBezTo>
                  <a:cubicBezTo>
                    <a:pt x="12" y="69"/>
                    <a:pt x="23" y="63"/>
                    <a:pt x="29" y="54"/>
                  </a:cubicBezTo>
                  <a:cubicBezTo>
                    <a:pt x="44" y="55"/>
                    <a:pt x="62" y="56"/>
                    <a:pt x="75" y="46"/>
                  </a:cubicBezTo>
                  <a:cubicBezTo>
                    <a:pt x="81" y="41"/>
                    <a:pt x="86" y="34"/>
                    <a:pt x="85" y="27"/>
                  </a:cubicBezTo>
                  <a:cubicBezTo>
                    <a:pt x="85" y="20"/>
                    <a:pt x="80" y="14"/>
                    <a:pt x="75" y="10"/>
                  </a:cubicBezTo>
                  <a:close/>
                  <a:moveTo>
                    <a:pt x="74" y="44"/>
                  </a:moveTo>
                  <a:cubicBezTo>
                    <a:pt x="62" y="55"/>
                    <a:pt x="43" y="52"/>
                    <a:pt x="28" y="52"/>
                  </a:cubicBezTo>
                  <a:cubicBezTo>
                    <a:pt x="28" y="52"/>
                    <a:pt x="28" y="52"/>
                    <a:pt x="28" y="52"/>
                  </a:cubicBezTo>
                  <a:cubicBezTo>
                    <a:pt x="28" y="52"/>
                    <a:pt x="27" y="53"/>
                    <a:pt x="27" y="53"/>
                  </a:cubicBezTo>
                  <a:cubicBezTo>
                    <a:pt x="23" y="60"/>
                    <a:pt x="15" y="65"/>
                    <a:pt x="7" y="67"/>
                  </a:cubicBezTo>
                  <a:cubicBezTo>
                    <a:pt x="11" y="63"/>
                    <a:pt x="16" y="58"/>
                    <a:pt x="16" y="52"/>
                  </a:cubicBezTo>
                  <a:cubicBezTo>
                    <a:pt x="16" y="52"/>
                    <a:pt x="16" y="52"/>
                    <a:pt x="16" y="52"/>
                  </a:cubicBezTo>
                  <a:cubicBezTo>
                    <a:pt x="16" y="51"/>
                    <a:pt x="16" y="51"/>
                    <a:pt x="16" y="51"/>
                  </a:cubicBezTo>
                  <a:cubicBezTo>
                    <a:pt x="10" y="45"/>
                    <a:pt x="6" y="39"/>
                    <a:pt x="7" y="30"/>
                  </a:cubicBezTo>
                  <a:cubicBezTo>
                    <a:pt x="8" y="21"/>
                    <a:pt x="12" y="14"/>
                    <a:pt x="19" y="9"/>
                  </a:cubicBezTo>
                  <a:cubicBezTo>
                    <a:pt x="27" y="5"/>
                    <a:pt x="36" y="3"/>
                    <a:pt x="45" y="3"/>
                  </a:cubicBezTo>
                  <a:cubicBezTo>
                    <a:pt x="53" y="3"/>
                    <a:pt x="60" y="4"/>
                    <a:pt x="67" y="8"/>
                  </a:cubicBezTo>
                  <a:cubicBezTo>
                    <a:pt x="73" y="11"/>
                    <a:pt x="79" y="15"/>
                    <a:pt x="82" y="22"/>
                  </a:cubicBezTo>
                  <a:cubicBezTo>
                    <a:pt x="85" y="30"/>
                    <a:pt x="81" y="38"/>
                    <a:pt x="74" y="44"/>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5" name="Freeform 223"/>
            <p:cNvSpPr>
              <a:spLocks noEditPoints="1"/>
            </p:cNvSpPr>
            <p:nvPr/>
          </p:nvSpPr>
          <p:spPr bwMode="auto">
            <a:xfrm>
              <a:off x="2837108" y="4022159"/>
              <a:ext cx="457200" cy="801688"/>
            </a:xfrm>
            <a:custGeom>
              <a:avLst/>
              <a:gdLst>
                <a:gd name="T0" fmla="*/ 41 w 108"/>
                <a:gd name="T1" fmla="*/ 160 h 189"/>
                <a:gd name="T2" fmla="*/ 55 w 108"/>
                <a:gd name="T3" fmla="*/ 189 h 189"/>
                <a:gd name="T4" fmla="*/ 68 w 108"/>
                <a:gd name="T5" fmla="*/ 160 h 189"/>
                <a:gd name="T6" fmla="*/ 101 w 108"/>
                <a:gd name="T7" fmla="*/ 81 h 189"/>
                <a:gd name="T8" fmla="*/ 33 w 108"/>
                <a:gd name="T9" fmla="*/ 8 h 189"/>
                <a:gd name="T10" fmla="*/ 14 w 108"/>
                <a:gd name="T11" fmla="*/ 103 h 189"/>
                <a:gd name="T12" fmla="*/ 52 w 108"/>
                <a:gd name="T13" fmla="*/ 117 h 189"/>
                <a:gd name="T14" fmla="*/ 38 w 108"/>
                <a:gd name="T15" fmla="*/ 74 h 189"/>
                <a:gd name="T16" fmla="*/ 50 w 108"/>
                <a:gd name="T17" fmla="*/ 72 h 189"/>
                <a:gd name="T18" fmla="*/ 66 w 108"/>
                <a:gd name="T19" fmla="*/ 73 h 189"/>
                <a:gd name="T20" fmla="*/ 69 w 108"/>
                <a:gd name="T21" fmla="*/ 79 h 189"/>
                <a:gd name="T22" fmla="*/ 63 w 108"/>
                <a:gd name="T23" fmla="*/ 110 h 189"/>
                <a:gd name="T24" fmla="*/ 50 w 108"/>
                <a:gd name="T25" fmla="*/ 159 h 189"/>
                <a:gd name="T26" fmla="*/ 59 w 108"/>
                <a:gd name="T27" fmla="*/ 63 h 189"/>
                <a:gd name="T28" fmla="*/ 61 w 108"/>
                <a:gd name="T29" fmla="*/ 59 h 189"/>
                <a:gd name="T30" fmla="*/ 59 w 108"/>
                <a:gd name="T31" fmla="*/ 64 h 189"/>
                <a:gd name="T32" fmla="*/ 65 w 108"/>
                <a:gd name="T33" fmla="*/ 162 h 189"/>
                <a:gd name="T34" fmla="*/ 64 w 108"/>
                <a:gd name="T35" fmla="*/ 169 h 189"/>
                <a:gd name="T36" fmla="*/ 44 w 108"/>
                <a:gd name="T37" fmla="*/ 162 h 189"/>
                <a:gd name="T38" fmla="*/ 64 w 108"/>
                <a:gd name="T39" fmla="*/ 177 h 189"/>
                <a:gd name="T40" fmla="*/ 46 w 108"/>
                <a:gd name="T41" fmla="*/ 176 h 189"/>
                <a:gd name="T42" fmla="*/ 44 w 108"/>
                <a:gd name="T43" fmla="*/ 171 h 189"/>
                <a:gd name="T44" fmla="*/ 65 w 108"/>
                <a:gd name="T45" fmla="*/ 172 h 189"/>
                <a:gd name="T46" fmla="*/ 56 w 108"/>
                <a:gd name="T47" fmla="*/ 186 h 189"/>
                <a:gd name="T48" fmla="*/ 63 w 108"/>
                <a:gd name="T49" fmla="*/ 180 h 189"/>
                <a:gd name="T50" fmla="*/ 56 w 108"/>
                <a:gd name="T51" fmla="*/ 186 h 189"/>
                <a:gd name="T52" fmla="*/ 81 w 108"/>
                <a:gd name="T53" fmla="*/ 12 h 189"/>
                <a:gd name="T54" fmla="*/ 75 w 108"/>
                <a:gd name="T55" fmla="*/ 119 h 189"/>
                <a:gd name="T56" fmla="*/ 65 w 108"/>
                <a:gd name="T57" fmla="*/ 159 h 189"/>
                <a:gd name="T58" fmla="*/ 63 w 108"/>
                <a:gd name="T59" fmla="*/ 159 h 189"/>
                <a:gd name="T60" fmla="*/ 68 w 108"/>
                <a:gd name="T61" fmla="*/ 92 h 189"/>
                <a:gd name="T62" fmla="*/ 80 w 108"/>
                <a:gd name="T63" fmla="*/ 77 h 189"/>
                <a:gd name="T64" fmla="*/ 71 w 108"/>
                <a:gd name="T65" fmla="*/ 76 h 189"/>
                <a:gd name="T66" fmla="*/ 78 w 108"/>
                <a:gd name="T67" fmla="*/ 66 h 189"/>
                <a:gd name="T68" fmla="*/ 67 w 108"/>
                <a:gd name="T69" fmla="*/ 70 h 189"/>
                <a:gd name="T70" fmla="*/ 65 w 108"/>
                <a:gd name="T71" fmla="*/ 57 h 189"/>
                <a:gd name="T72" fmla="*/ 56 w 108"/>
                <a:gd name="T73" fmla="*/ 57 h 189"/>
                <a:gd name="T74" fmla="*/ 56 w 108"/>
                <a:gd name="T75" fmla="*/ 68 h 189"/>
                <a:gd name="T76" fmla="*/ 46 w 108"/>
                <a:gd name="T77" fmla="*/ 61 h 189"/>
                <a:gd name="T78" fmla="*/ 37 w 108"/>
                <a:gd name="T79" fmla="*/ 56 h 189"/>
                <a:gd name="T80" fmla="*/ 43 w 108"/>
                <a:gd name="T81" fmla="*/ 67 h 189"/>
                <a:gd name="T82" fmla="*/ 37 w 108"/>
                <a:gd name="T83" fmla="*/ 71 h 189"/>
                <a:gd name="T84" fmla="*/ 23 w 108"/>
                <a:gd name="T85" fmla="*/ 68 h 189"/>
                <a:gd name="T86" fmla="*/ 35 w 108"/>
                <a:gd name="T87" fmla="*/ 74 h 189"/>
                <a:gd name="T88" fmla="*/ 48 w 108"/>
                <a:gd name="T89" fmla="*/ 113 h 189"/>
                <a:gd name="T90" fmla="*/ 48 w 108"/>
                <a:gd name="T91" fmla="*/ 159 h 189"/>
                <a:gd name="T92" fmla="*/ 35 w 108"/>
                <a:gd name="T93" fmla="*/ 123 h 189"/>
                <a:gd name="T94" fmla="*/ 18 w 108"/>
                <a:gd name="T95" fmla="*/ 24 h 189"/>
                <a:gd name="T96" fmla="*/ 75 w 108"/>
                <a:gd name="T97" fmla="*/ 77 h 189"/>
                <a:gd name="T98" fmla="*/ 70 w 108"/>
                <a:gd name="T99" fmla="*/ 70 h 189"/>
                <a:gd name="T100" fmla="*/ 75 w 108"/>
                <a:gd name="T101" fmla="*/ 66 h 189"/>
                <a:gd name="T102" fmla="*/ 43 w 108"/>
                <a:gd name="T103" fmla="*/ 63 h 189"/>
                <a:gd name="T104" fmla="*/ 41 w 108"/>
                <a:gd name="T105" fmla="*/ 60 h 189"/>
                <a:gd name="T106" fmla="*/ 43 w 108"/>
                <a:gd name="T107" fmla="*/ 60 h 189"/>
                <a:gd name="T108" fmla="*/ 33 w 108"/>
                <a:gd name="T109" fmla="*/ 71 h 189"/>
                <a:gd name="T110" fmla="*/ 28 w 108"/>
                <a:gd name="T111" fmla="*/ 69 h 189"/>
                <a:gd name="T112" fmla="*/ 27 w 108"/>
                <a:gd name="T113" fmla="*/ 65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8" h="189">
                  <a:moveTo>
                    <a:pt x="34" y="128"/>
                  </a:moveTo>
                  <a:cubicBezTo>
                    <a:pt x="40" y="137"/>
                    <a:pt x="41" y="148"/>
                    <a:pt x="41" y="160"/>
                  </a:cubicBezTo>
                  <a:cubicBezTo>
                    <a:pt x="41" y="160"/>
                    <a:pt x="41" y="160"/>
                    <a:pt x="41" y="161"/>
                  </a:cubicBezTo>
                  <a:cubicBezTo>
                    <a:pt x="41" y="171"/>
                    <a:pt x="41" y="189"/>
                    <a:pt x="55" y="189"/>
                  </a:cubicBezTo>
                  <a:cubicBezTo>
                    <a:pt x="68" y="189"/>
                    <a:pt x="68" y="171"/>
                    <a:pt x="68" y="161"/>
                  </a:cubicBezTo>
                  <a:cubicBezTo>
                    <a:pt x="68" y="161"/>
                    <a:pt x="68" y="160"/>
                    <a:pt x="68" y="160"/>
                  </a:cubicBezTo>
                  <a:cubicBezTo>
                    <a:pt x="70" y="144"/>
                    <a:pt x="72" y="129"/>
                    <a:pt x="81" y="115"/>
                  </a:cubicBezTo>
                  <a:cubicBezTo>
                    <a:pt x="89" y="104"/>
                    <a:pt x="97" y="94"/>
                    <a:pt x="101" y="81"/>
                  </a:cubicBezTo>
                  <a:cubicBezTo>
                    <a:pt x="108" y="60"/>
                    <a:pt x="107" y="31"/>
                    <a:pt x="90" y="15"/>
                  </a:cubicBezTo>
                  <a:cubicBezTo>
                    <a:pt x="75" y="1"/>
                    <a:pt x="51" y="0"/>
                    <a:pt x="33" y="8"/>
                  </a:cubicBezTo>
                  <a:cubicBezTo>
                    <a:pt x="14" y="17"/>
                    <a:pt x="3" y="37"/>
                    <a:pt x="1" y="57"/>
                  </a:cubicBezTo>
                  <a:cubicBezTo>
                    <a:pt x="0" y="73"/>
                    <a:pt x="5" y="89"/>
                    <a:pt x="14" y="103"/>
                  </a:cubicBezTo>
                  <a:cubicBezTo>
                    <a:pt x="21" y="111"/>
                    <a:pt x="28" y="119"/>
                    <a:pt x="34" y="128"/>
                  </a:cubicBezTo>
                  <a:close/>
                  <a:moveTo>
                    <a:pt x="52" y="117"/>
                  </a:moveTo>
                  <a:cubicBezTo>
                    <a:pt x="50" y="104"/>
                    <a:pt x="47" y="89"/>
                    <a:pt x="40" y="77"/>
                  </a:cubicBezTo>
                  <a:cubicBezTo>
                    <a:pt x="40" y="76"/>
                    <a:pt x="39" y="75"/>
                    <a:pt x="38" y="74"/>
                  </a:cubicBezTo>
                  <a:cubicBezTo>
                    <a:pt x="41" y="73"/>
                    <a:pt x="43" y="71"/>
                    <a:pt x="45" y="69"/>
                  </a:cubicBezTo>
                  <a:cubicBezTo>
                    <a:pt x="47" y="70"/>
                    <a:pt x="49" y="72"/>
                    <a:pt x="50" y="72"/>
                  </a:cubicBezTo>
                  <a:cubicBezTo>
                    <a:pt x="53" y="73"/>
                    <a:pt x="56" y="71"/>
                    <a:pt x="59" y="69"/>
                  </a:cubicBezTo>
                  <a:cubicBezTo>
                    <a:pt x="61" y="72"/>
                    <a:pt x="63" y="73"/>
                    <a:pt x="66" y="73"/>
                  </a:cubicBezTo>
                  <a:cubicBezTo>
                    <a:pt x="66" y="74"/>
                    <a:pt x="66" y="75"/>
                    <a:pt x="66" y="75"/>
                  </a:cubicBezTo>
                  <a:cubicBezTo>
                    <a:pt x="66" y="77"/>
                    <a:pt x="67" y="78"/>
                    <a:pt x="69" y="79"/>
                  </a:cubicBezTo>
                  <a:cubicBezTo>
                    <a:pt x="67" y="81"/>
                    <a:pt x="66" y="84"/>
                    <a:pt x="65" y="88"/>
                  </a:cubicBezTo>
                  <a:cubicBezTo>
                    <a:pt x="64" y="95"/>
                    <a:pt x="63" y="103"/>
                    <a:pt x="63" y="110"/>
                  </a:cubicBezTo>
                  <a:cubicBezTo>
                    <a:pt x="62" y="127"/>
                    <a:pt x="60" y="143"/>
                    <a:pt x="60" y="159"/>
                  </a:cubicBezTo>
                  <a:cubicBezTo>
                    <a:pt x="57" y="159"/>
                    <a:pt x="54" y="159"/>
                    <a:pt x="50" y="159"/>
                  </a:cubicBezTo>
                  <a:cubicBezTo>
                    <a:pt x="54" y="146"/>
                    <a:pt x="54" y="131"/>
                    <a:pt x="52" y="117"/>
                  </a:cubicBezTo>
                  <a:close/>
                  <a:moveTo>
                    <a:pt x="59" y="63"/>
                  </a:moveTo>
                  <a:cubicBezTo>
                    <a:pt x="59" y="61"/>
                    <a:pt x="59" y="59"/>
                    <a:pt x="60" y="57"/>
                  </a:cubicBezTo>
                  <a:cubicBezTo>
                    <a:pt x="61" y="55"/>
                    <a:pt x="62" y="58"/>
                    <a:pt x="61" y="59"/>
                  </a:cubicBezTo>
                  <a:cubicBezTo>
                    <a:pt x="61" y="60"/>
                    <a:pt x="60" y="61"/>
                    <a:pt x="60" y="63"/>
                  </a:cubicBezTo>
                  <a:cubicBezTo>
                    <a:pt x="59" y="63"/>
                    <a:pt x="59" y="64"/>
                    <a:pt x="59" y="64"/>
                  </a:cubicBezTo>
                  <a:cubicBezTo>
                    <a:pt x="59" y="64"/>
                    <a:pt x="59" y="63"/>
                    <a:pt x="59" y="63"/>
                  </a:cubicBezTo>
                  <a:close/>
                  <a:moveTo>
                    <a:pt x="65" y="162"/>
                  </a:moveTo>
                  <a:cubicBezTo>
                    <a:pt x="65" y="164"/>
                    <a:pt x="65" y="167"/>
                    <a:pt x="65" y="169"/>
                  </a:cubicBezTo>
                  <a:cubicBezTo>
                    <a:pt x="65" y="169"/>
                    <a:pt x="64" y="169"/>
                    <a:pt x="64" y="169"/>
                  </a:cubicBezTo>
                  <a:cubicBezTo>
                    <a:pt x="57" y="169"/>
                    <a:pt x="51" y="168"/>
                    <a:pt x="44" y="168"/>
                  </a:cubicBezTo>
                  <a:cubicBezTo>
                    <a:pt x="44" y="166"/>
                    <a:pt x="44" y="164"/>
                    <a:pt x="44" y="162"/>
                  </a:cubicBezTo>
                  <a:cubicBezTo>
                    <a:pt x="51" y="163"/>
                    <a:pt x="58" y="162"/>
                    <a:pt x="65" y="162"/>
                  </a:cubicBezTo>
                  <a:close/>
                  <a:moveTo>
                    <a:pt x="64" y="177"/>
                  </a:moveTo>
                  <a:cubicBezTo>
                    <a:pt x="64" y="177"/>
                    <a:pt x="64" y="177"/>
                    <a:pt x="64" y="177"/>
                  </a:cubicBezTo>
                  <a:cubicBezTo>
                    <a:pt x="58" y="175"/>
                    <a:pt x="52" y="178"/>
                    <a:pt x="46" y="176"/>
                  </a:cubicBezTo>
                  <a:cubicBezTo>
                    <a:pt x="46" y="176"/>
                    <a:pt x="45" y="176"/>
                    <a:pt x="45" y="177"/>
                  </a:cubicBezTo>
                  <a:cubicBezTo>
                    <a:pt x="45" y="175"/>
                    <a:pt x="44" y="173"/>
                    <a:pt x="44" y="171"/>
                  </a:cubicBezTo>
                  <a:cubicBezTo>
                    <a:pt x="51" y="171"/>
                    <a:pt x="57" y="172"/>
                    <a:pt x="64" y="172"/>
                  </a:cubicBezTo>
                  <a:cubicBezTo>
                    <a:pt x="64" y="172"/>
                    <a:pt x="65" y="172"/>
                    <a:pt x="65" y="172"/>
                  </a:cubicBezTo>
                  <a:cubicBezTo>
                    <a:pt x="65" y="174"/>
                    <a:pt x="64" y="175"/>
                    <a:pt x="64" y="177"/>
                  </a:cubicBezTo>
                  <a:close/>
                  <a:moveTo>
                    <a:pt x="56" y="186"/>
                  </a:moveTo>
                  <a:cubicBezTo>
                    <a:pt x="51" y="187"/>
                    <a:pt x="48" y="184"/>
                    <a:pt x="46" y="179"/>
                  </a:cubicBezTo>
                  <a:cubicBezTo>
                    <a:pt x="52" y="180"/>
                    <a:pt x="57" y="178"/>
                    <a:pt x="63" y="180"/>
                  </a:cubicBezTo>
                  <a:cubicBezTo>
                    <a:pt x="63" y="180"/>
                    <a:pt x="63" y="180"/>
                    <a:pt x="63" y="180"/>
                  </a:cubicBezTo>
                  <a:cubicBezTo>
                    <a:pt x="62" y="183"/>
                    <a:pt x="60" y="185"/>
                    <a:pt x="56" y="186"/>
                  </a:cubicBezTo>
                  <a:close/>
                  <a:moveTo>
                    <a:pt x="18" y="24"/>
                  </a:moveTo>
                  <a:cubicBezTo>
                    <a:pt x="33" y="5"/>
                    <a:pt x="60" y="1"/>
                    <a:pt x="81" y="12"/>
                  </a:cubicBezTo>
                  <a:cubicBezTo>
                    <a:pt x="105" y="26"/>
                    <a:pt x="105" y="61"/>
                    <a:pt x="97" y="84"/>
                  </a:cubicBezTo>
                  <a:cubicBezTo>
                    <a:pt x="92" y="97"/>
                    <a:pt x="82" y="107"/>
                    <a:pt x="75" y="119"/>
                  </a:cubicBezTo>
                  <a:cubicBezTo>
                    <a:pt x="69" y="131"/>
                    <a:pt x="67" y="144"/>
                    <a:pt x="66" y="157"/>
                  </a:cubicBezTo>
                  <a:cubicBezTo>
                    <a:pt x="65" y="158"/>
                    <a:pt x="65" y="158"/>
                    <a:pt x="65" y="159"/>
                  </a:cubicBezTo>
                  <a:cubicBezTo>
                    <a:pt x="65" y="159"/>
                    <a:pt x="65" y="159"/>
                    <a:pt x="65" y="159"/>
                  </a:cubicBezTo>
                  <a:cubicBezTo>
                    <a:pt x="64" y="159"/>
                    <a:pt x="64" y="159"/>
                    <a:pt x="63" y="159"/>
                  </a:cubicBezTo>
                  <a:cubicBezTo>
                    <a:pt x="63" y="144"/>
                    <a:pt x="65" y="129"/>
                    <a:pt x="66" y="114"/>
                  </a:cubicBezTo>
                  <a:cubicBezTo>
                    <a:pt x="66" y="107"/>
                    <a:pt x="66" y="99"/>
                    <a:pt x="68" y="92"/>
                  </a:cubicBezTo>
                  <a:cubicBezTo>
                    <a:pt x="68" y="87"/>
                    <a:pt x="69" y="83"/>
                    <a:pt x="72" y="80"/>
                  </a:cubicBezTo>
                  <a:cubicBezTo>
                    <a:pt x="75" y="81"/>
                    <a:pt x="79" y="80"/>
                    <a:pt x="80" y="77"/>
                  </a:cubicBezTo>
                  <a:cubicBezTo>
                    <a:pt x="80" y="75"/>
                    <a:pt x="80" y="72"/>
                    <a:pt x="77" y="72"/>
                  </a:cubicBezTo>
                  <a:cubicBezTo>
                    <a:pt x="75" y="73"/>
                    <a:pt x="73" y="75"/>
                    <a:pt x="71" y="76"/>
                  </a:cubicBezTo>
                  <a:cubicBezTo>
                    <a:pt x="70" y="76"/>
                    <a:pt x="69" y="75"/>
                    <a:pt x="69" y="73"/>
                  </a:cubicBezTo>
                  <a:cubicBezTo>
                    <a:pt x="73" y="72"/>
                    <a:pt x="76" y="70"/>
                    <a:pt x="78" y="66"/>
                  </a:cubicBezTo>
                  <a:cubicBezTo>
                    <a:pt x="79" y="65"/>
                    <a:pt x="80" y="60"/>
                    <a:pt x="78" y="59"/>
                  </a:cubicBezTo>
                  <a:cubicBezTo>
                    <a:pt x="73" y="58"/>
                    <a:pt x="68" y="65"/>
                    <a:pt x="67" y="70"/>
                  </a:cubicBezTo>
                  <a:cubicBezTo>
                    <a:pt x="64" y="70"/>
                    <a:pt x="62" y="69"/>
                    <a:pt x="61" y="67"/>
                  </a:cubicBezTo>
                  <a:cubicBezTo>
                    <a:pt x="63" y="64"/>
                    <a:pt x="65" y="61"/>
                    <a:pt x="65" y="57"/>
                  </a:cubicBezTo>
                  <a:cubicBezTo>
                    <a:pt x="65" y="55"/>
                    <a:pt x="64" y="52"/>
                    <a:pt x="61" y="52"/>
                  </a:cubicBezTo>
                  <a:cubicBezTo>
                    <a:pt x="58" y="53"/>
                    <a:pt x="57" y="55"/>
                    <a:pt x="56" y="57"/>
                  </a:cubicBezTo>
                  <a:cubicBezTo>
                    <a:pt x="55" y="61"/>
                    <a:pt x="56" y="64"/>
                    <a:pt x="57" y="67"/>
                  </a:cubicBezTo>
                  <a:cubicBezTo>
                    <a:pt x="57" y="67"/>
                    <a:pt x="56" y="67"/>
                    <a:pt x="56" y="68"/>
                  </a:cubicBezTo>
                  <a:cubicBezTo>
                    <a:pt x="53" y="71"/>
                    <a:pt x="49" y="68"/>
                    <a:pt x="46" y="66"/>
                  </a:cubicBezTo>
                  <a:cubicBezTo>
                    <a:pt x="46" y="64"/>
                    <a:pt x="47" y="63"/>
                    <a:pt x="46" y="61"/>
                  </a:cubicBezTo>
                  <a:cubicBezTo>
                    <a:pt x="46" y="58"/>
                    <a:pt x="45" y="55"/>
                    <a:pt x="43" y="54"/>
                  </a:cubicBezTo>
                  <a:cubicBezTo>
                    <a:pt x="41" y="52"/>
                    <a:pt x="37" y="54"/>
                    <a:pt x="37" y="56"/>
                  </a:cubicBezTo>
                  <a:cubicBezTo>
                    <a:pt x="36" y="60"/>
                    <a:pt x="38" y="62"/>
                    <a:pt x="40" y="64"/>
                  </a:cubicBezTo>
                  <a:cubicBezTo>
                    <a:pt x="41" y="65"/>
                    <a:pt x="42" y="66"/>
                    <a:pt x="43" y="67"/>
                  </a:cubicBezTo>
                  <a:cubicBezTo>
                    <a:pt x="43" y="67"/>
                    <a:pt x="43" y="67"/>
                    <a:pt x="43" y="67"/>
                  </a:cubicBezTo>
                  <a:cubicBezTo>
                    <a:pt x="41" y="70"/>
                    <a:pt x="39" y="71"/>
                    <a:pt x="37" y="71"/>
                  </a:cubicBezTo>
                  <a:cubicBezTo>
                    <a:pt x="34" y="66"/>
                    <a:pt x="30" y="60"/>
                    <a:pt x="25" y="62"/>
                  </a:cubicBezTo>
                  <a:cubicBezTo>
                    <a:pt x="23" y="62"/>
                    <a:pt x="21" y="65"/>
                    <a:pt x="23" y="68"/>
                  </a:cubicBezTo>
                  <a:cubicBezTo>
                    <a:pt x="24" y="71"/>
                    <a:pt x="29" y="73"/>
                    <a:pt x="32" y="74"/>
                  </a:cubicBezTo>
                  <a:cubicBezTo>
                    <a:pt x="33" y="74"/>
                    <a:pt x="34" y="74"/>
                    <a:pt x="35" y="74"/>
                  </a:cubicBezTo>
                  <a:cubicBezTo>
                    <a:pt x="35" y="75"/>
                    <a:pt x="36" y="76"/>
                    <a:pt x="36" y="76"/>
                  </a:cubicBezTo>
                  <a:cubicBezTo>
                    <a:pt x="42" y="87"/>
                    <a:pt x="46" y="100"/>
                    <a:pt x="48" y="113"/>
                  </a:cubicBezTo>
                  <a:cubicBezTo>
                    <a:pt x="51" y="128"/>
                    <a:pt x="51" y="144"/>
                    <a:pt x="48" y="159"/>
                  </a:cubicBezTo>
                  <a:cubicBezTo>
                    <a:pt x="47" y="159"/>
                    <a:pt x="47" y="159"/>
                    <a:pt x="48" y="159"/>
                  </a:cubicBezTo>
                  <a:cubicBezTo>
                    <a:pt x="47" y="159"/>
                    <a:pt x="46" y="159"/>
                    <a:pt x="45" y="159"/>
                  </a:cubicBezTo>
                  <a:cubicBezTo>
                    <a:pt x="44" y="146"/>
                    <a:pt x="42" y="134"/>
                    <a:pt x="35" y="123"/>
                  </a:cubicBezTo>
                  <a:cubicBezTo>
                    <a:pt x="26" y="112"/>
                    <a:pt x="16" y="102"/>
                    <a:pt x="10" y="89"/>
                  </a:cubicBezTo>
                  <a:cubicBezTo>
                    <a:pt x="0" y="68"/>
                    <a:pt x="3" y="42"/>
                    <a:pt x="18" y="24"/>
                  </a:cubicBezTo>
                  <a:close/>
                  <a:moveTo>
                    <a:pt x="75" y="77"/>
                  </a:moveTo>
                  <a:cubicBezTo>
                    <a:pt x="75" y="77"/>
                    <a:pt x="75" y="77"/>
                    <a:pt x="75" y="77"/>
                  </a:cubicBezTo>
                  <a:cubicBezTo>
                    <a:pt x="77" y="75"/>
                    <a:pt x="77" y="77"/>
                    <a:pt x="75" y="77"/>
                  </a:cubicBezTo>
                  <a:close/>
                  <a:moveTo>
                    <a:pt x="70" y="70"/>
                  </a:moveTo>
                  <a:cubicBezTo>
                    <a:pt x="71" y="67"/>
                    <a:pt x="73" y="65"/>
                    <a:pt x="74" y="64"/>
                  </a:cubicBezTo>
                  <a:cubicBezTo>
                    <a:pt x="77" y="61"/>
                    <a:pt x="75" y="65"/>
                    <a:pt x="75" y="66"/>
                  </a:cubicBezTo>
                  <a:cubicBezTo>
                    <a:pt x="74" y="68"/>
                    <a:pt x="72" y="69"/>
                    <a:pt x="70" y="70"/>
                  </a:cubicBezTo>
                  <a:close/>
                  <a:moveTo>
                    <a:pt x="43" y="63"/>
                  </a:moveTo>
                  <a:cubicBezTo>
                    <a:pt x="43" y="62"/>
                    <a:pt x="42" y="62"/>
                    <a:pt x="42" y="61"/>
                  </a:cubicBezTo>
                  <a:cubicBezTo>
                    <a:pt x="41" y="61"/>
                    <a:pt x="41" y="60"/>
                    <a:pt x="41" y="60"/>
                  </a:cubicBezTo>
                  <a:cubicBezTo>
                    <a:pt x="40" y="59"/>
                    <a:pt x="40" y="58"/>
                    <a:pt x="42" y="57"/>
                  </a:cubicBezTo>
                  <a:cubicBezTo>
                    <a:pt x="43" y="58"/>
                    <a:pt x="43" y="59"/>
                    <a:pt x="43" y="60"/>
                  </a:cubicBezTo>
                  <a:cubicBezTo>
                    <a:pt x="43" y="61"/>
                    <a:pt x="43" y="62"/>
                    <a:pt x="43" y="63"/>
                  </a:cubicBezTo>
                  <a:close/>
                  <a:moveTo>
                    <a:pt x="33" y="71"/>
                  </a:moveTo>
                  <a:cubicBezTo>
                    <a:pt x="33" y="71"/>
                    <a:pt x="33" y="71"/>
                    <a:pt x="32" y="71"/>
                  </a:cubicBezTo>
                  <a:cubicBezTo>
                    <a:pt x="31" y="70"/>
                    <a:pt x="30" y="70"/>
                    <a:pt x="28" y="69"/>
                  </a:cubicBezTo>
                  <a:cubicBezTo>
                    <a:pt x="28" y="69"/>
                    <a:pt x="28" y="69"/>
                    <a:pt x="27" y="68"/>
                  </a:cubicBezTo>
                  <a:cubicBezTo>
                    <a:pt x="26" y="68"/>
                    <a:pt x="25" y="66"/>
                    <a:pt x="27" y="65"/>
                  </a:cubicBezTo>
                  <a:cubicBezTo>
                    <a:pt x="29" y="65"/>
                    <a:pt x="31" y="68"/>
                    <a:pt x="33" y="71"/>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6" name="Freeform 224"/>
            <p:cNvSpPr>
              <a:spLocks noEditPoints="1"/>
            </p:cNvSpPr>
            <p:nvPr/>
          </p:nvSpPr>
          <p:spPr bwMode="auto">
            <a:xfrm>
              <a:off x="8631483" y="-426016"/>
              <a:ext cx="736600" cy="1101725"/>
            </a:xfrm>
            <a:custGeom>
              <a:avLst/>
              <a:gdLst>
                <a:gd name="T0" fmla="*/ 122 w 174"/>
                <a:gd name="T1" fmla="*/ 222 h 260"/>
                <a:gd name="T2" fmla="*/ 156 w 174"/>
                <a:gd name="T3" fmla="*/ 252 h 260"/>
                <a:gd name="T4" fmla="*/ 156 w 174"/>
                <a:gd name="T5" fmla="*/ 207 h 260"/>
                <a:gd name="T6" fmla="*/ 151 w 174"/>
                <a:gd name="T7" fmla="*/ 87 h 260"/>
                <a:gd name="T8" fmla="*/ 21 w 174"/>
                <a:gd name="T9" fmla="*/ 34 h 260"/>
                <a:gd name="T10" fmla="*/ 53 w 174"/>
                <a:gd name="T11" fmla="*/ 166 h 260"/>
                <a:gd name="T12" fmla="*/ 110 w 174"/>
                <a:gd name="T13" fmla="*/ 162 h 260"/>
                <a:gd name="T14" fmla="*/ 67 w 174"/>
                <a:gd name="T15" fmla="*/ 115 h 260"/>
                <a:gd name="T16" fmla="*/ 81 w 174"/>
                <a:gd name="T17" fmla="*/ 105 h 260"/>
                <a:gd name="T18" fmla="*/ 102 w 174"/>
                <a:gd name="T19" fmla="*/ 97 h 260"/>
                <a:gd name="T20" fmla="*/ 108 w 174"/>
                <a:gd name="T21" fmla="*/ 103 h 260"/>
                <a:gd name="T22" fmla="*/ 119 w 174"/>
                <a:gd name="T23" fmla="*/ 147 h 260"/>
                <a:gd name="T24" fmla="*/ 133 w 174"/>
                <a:gd name="T25" fmla="*/ 217 h 260"/>
                <a:gd name="T26" fmla="*/ 86 w 174"/>
                <a:gd name="T27" fmla="*/ 89 h 260"/>
                <a:gd name="T28" fmla="*/ 87 w 174"/>
                <a:gd name="T29" fmla="*/ 82 h 260"/>
                <a:gd name="T30" fmla="*/ 87 w 174"/>
                <a:gd name="T31" fmla="*/ 90 h 260"/>
                <a:gd name="T32" fmla="*/ 153 w 174"/>
                <a:gd name="T33" fmla="*/ 212 h 260"/>
                <a:gd name="T34" fmla="*/ 156 w 174"/>
                <a:gd name="T35" fmla="*/ 221 h 260"/>
                <a:gd name="T36" fmla="*/ 126 w 174"/>
                <a:gd name="T37" fmla="*/ 225 h 260"/>
                <a:gd name="T38" fmla="*/ 161 w 174"/>
                <a:gd name="T39" fmla="*/ 231 h 260"/>
                <a:gd name="T40" fmla="*/ 138 w 174"/>
                <a:gd name="T41" fmla="*/ 241 h 260"/>
                <a:gd name="T42" fmla="*/ 132 w 174"/>
                <a:gd name="T43" fmla="*/ 236 h 260"/>
                <a:gd name="T44" fmla="*/ 159 w 174"/>
                <a:gd name="T45" fmla="*/ 224 h 260"/>
                <a:gd name="T46" fmla="*/ 156 w 174"/>
                <a:gd name="T47" fmla="*/ 248 h 260"/>
                <a:gd name="T48" fmla="*/ 161 w 174"/>
                <a:gd name="T49" fmla="*/ 236 h 260"/>
                <a:gd name="T50" fmla="*/ 156 w 174"/>
                <a:gd name="T51" fmla="*/ 248 h 260"/>
                <a:gd name="T52" fmla="*/ 84 w 174"/>
                <a:gd name="T53" fmla="*/ 11 h 260"/>
                <a:gd name="T54" fmla="*/ 140 w 174"/>
                <a:gd name="T55" fmla="*/ 151 h 260"/>
                <a:gd name="T56" fmla="*/ 151 w 174"/>
                <a:gd name="T57" fmla="*/ 207 h 260"/>
                <a:gd name="T58" fmla="*/ 149 w 174"/>
                <a:gd name="T59" fmla="*/ 209 h 260"/>
                <a:gd name="T60" fmla="*/ 115 w 174"/>
                <a:gd name="T61" fmla="*/ 121 h 260"/>
                <a:gd name="T62" fmla="*/ 121 w 174"/>
                <a:gd name="T63" fmla="*/ 94 h 260"/>
                <a:gd name="T64" fmla="*/ 110 w 174"/>
                <a:gd name="T65" fmla="*/ 99 h 260"/>
                <a:gd name="T66" fmla="*/ 113 w 174"/>
                <a:gd name="T67" fmla="*/ 81 h 260"/>
                <a:gd name="T68" fmla="*/ 101 w 174"/>
                <a:gd name="T69" fmla="*/ 93 h 260"/>
                <a:gd name="T70" fmla="*/ 90 w 174"/>
                <a:gd name="T71" fmla="*/ 78 h 260"/>
                <a:gd name="T72" fmla="*/ 80 w 174"/>
                <a:gd name="T73" fmla="*/ 83 h 260"/>
                <a:gd name="T74" fmla="*/ 86 w 174"/>
                <a:gd name="T75" fmla="*/ 97 h 260"/>
                <a:gd name="T76" fmla="*/ 69 w 174"/>
                <a:gd name="T77" fmla="*/ 94 h 260"/>
                <a:gd name="T78" fmla="*/ 54 w 174"/>
                <a:gd name="T79" fmla="*/ 93 h 260"/>
                <a:gd name="T80" fmla="*/ 68 w 174"/>
                <a:gd name="T81" fmla="*/ 103 h 260"/>
                <a:gd name="T82" fmla="*/ 63 w 174"/>
                <a:gd name="T83" fmla="*/ 112 h 260"/>
                <a:gd name="T84" fmla="*/ 43 w 174"/>
                <a:gd name="T85" fmla="*/ 116 h 260"/>
                <a:gd name="T86" fmla="*/ 63 w 174"/>
                <a:gd name="T87" fmla="*/ 117 h 260"/>
                <a:gd name="T88" fmla="*/ 103 w 174"/>
                <a:gd name="T89" fmla="*/ 159 h 260"/>
                <a:gd name="T90" fmla="*/ 129 w 174"/>
                <a:gd name="T91" fmla="*/ 219 h 260"/>
                <a:gd name="T92" fmla="*/ 91 w 174"/>
                <a:gd name="T93" fmla="*/ 180 h 260"/>
                <a:gd name="T94" fmla="*/ 10 w 174"/>
                <a:gd name="T95" fmla="*/ 63 h 260"/>
                <a:gd name="T96" fmla="*/ 115 w 174"/>
                <a:gd name="T97" fmla="*/ 97 h 260"/>
                <a:gd name="T98" fmla="*/ 104 w 174"/>
                <a:gd name="T99" fmla="*/ 91 h 260"/>
                <a:gd name="T100" fmla="*/ 109 w 174"/>
                <a:gd name="T101" fmla="*/ 83 h 260"/>
                <a:gd name="T102" fmla="*/ 67 w 174"/>
                <a:gd name="T103" fmla="*/ 98 h 260"/>
                <a:gd name="T104" fmla="*/ 61 w 174"/>
                <a:gd name="T105" fmla="*/ 96 h 260"/>
                <a:gd name="T106" fmla="*/ 65 w 174"/>
                <a:gd name="T107" fmla="*/ 95 h 260"/>
                <a:gd name="T108" fmla="*/ 58 w 174"/>
                <a:gd name="T109" fmla="*/ 114 h 260"/>
                <a:gd name="T110" fmla="*/ 51 w 174"/>
                <a:gd name="T111" fmla="*/ 115 h 260"/>
                <a:gd name="T112" fmla="*/ 46 w 174"/>
                <a:gd name="T113" fmla="*/ 11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4" h="260">
                  <a:moveTo>
                    <a:pt x="93" y="186"/>
                  </a:moveTo>
                  <a:cubicBezTo>
                    <a:pt x="107" y="195"/>
                    <a:pt x="115" y="208"/>
                    <a:pt x="122" y="222"/>
                  </a:cubicBezTo>
                  <a:cubicBezTo>
                    <a:pt x="121" y="223"/>
                    <a:pt x="121" y="224"/>
                    <a:pt x="121" y="225"/>
                  </a:cubicBezTo>
                  <a:cubicBezTo>
                    <a:pt x="127" y="237"/>
                    <a:pt x="139" y="260"/>
                    <a:pt x="156" y="252"/>
                  </a:cubicBezTo>
                  <a:cubicBezTo>
                    <a:pt x="174" y="245"/>
                    <a:pt x="163" y="221"/>
                    <a:pt x="156" y="208"/>
                  </a:cubicBezTo>
                  <a:cubicBezTo>
                    <a:pt x="156" y="208"/>
                    <a:pt x="156" y="207"/>
                    <a:pt x="156" y="207"/>
                  </a:cubicBezTo>
                  <a:cubicBezTo>
                    <a:pt x="149" y="186"/>
                    <a:pt x="143" y="165"/>
                    <a:pt x="146" y="142"/>
                  </a:cubicBezTo>
                  <a:cubicBezTo>
                    <a:pt x="149" y="123"/>
                    <a:pt x="154" y="106"/>
                    <a:pt x="151" y="87"/>
                  </a:cubicBezTo>
                  <a:cubicBezTo>
                    <a:pt x="148" y="56"/>
                    <a:pt x="129" y="20"/>
                    <a:pt x="97" y="9"/>
                  </a:cubicBezTo>
                  <a:cubicBezTo>
                    <a:pt x="70" y="0"/>
                    <a:pt x="39" y="13"/>
                    <a:pt x="21" y="34"/>
                  </a:cubicBezTo>
                  <a:cubicBezTo>
                    <a:pt x="1" y="56"/>
                    <a:pt x="0" y="88"/>
                    <a:pt x="9" y="115"/>
                  </a:cubicBezTo>
                  <a:cubicBezTo>
                    <a:pt x="17" y="137"/>
                    <a:pt x="33" y="155"/>
                    <a:pt x="53" y="166"/>
                  </a:cubicBezTo>
                  <a:cubicBezTo>
                    <a:pt x="66" y="173"/>
                    <a:pt x="80" y="179"/>
                    <a:pt x="93" y="186"/>
                  </a:cubicBezTo>
                  <a:close/>
                  <a:moveTo>
                    <a:pt x="110" y="162"/>
                  </a:moveTo>
                  <a:cubicBezTo>
                    <a:pt x="99" y="146"/>
                    <a:pt x="86" y="129"/>
                    <a:pt x="71" y="118"/>
                  </a:cubicBezTo>
                  <a:cubicBezTo>
                    <a:pt x="70" y="117"/>
                    <a:pt x="68" y="116"/>
                    <a:pt x="67" y="115"/>
                  </a:cubicBezTo>
                  <a:cubicBezTo>
                    <a:pt x="70" y="112"/>
                    <a:pt x="72" y="109"/>
                    <a:pt x="72" y="105"/>
                  </a:cubicBezTo>
                  <a:cubicBezTo>
                    <a:pt x="75" y="105"/>
                    <a:pt x="78" y="106"/>
                    <a:pt x="81" y="105"/>
                  </a:cubicBezTo>
                  <a:cubicBezTo>
                    <a:pt x="85" y="104"/>
                    <a:pt x="88" y="101"/>
                    <a:pt x="90" y="97"/>
                  </a:cubicBezTo>
                  <a:cubicBezTo>
                    <a:pt x="94" y="99"/>
                    <a:pt x="98" y="99"/>
                    <a:pt x="102" y="97"/>
                  </a:cubicBezTo>
                  <a:cubicBezTo>
                    <a:pt x="102" y="99"/>
                    <a:pt x="103" y="99"/>
                    <a:pt x="103" y="100"/>
                  </a:cubicBezTo>
                  <a:cubicBezTo>
                    <a:pt x="104" y="102"/>
                    <a:pt x="106" y="103"/>
                    <a:pt x="108" y="103"/>
                  </a:cubicBezTo>
                  <a:cubicBezTo>
                    <a:pt x="107" y="107"/>
                    <a:pt x="108" y="112"/>
                    <a:pt x="109" y="117"/>
                  </a:cubicBezTo>
                  <a:cubicBezTo>
                    <a:pt x="112" y="127"/>
                    <a:pt x="115" y="137"/>
                    <a:pt x="119" y="147"/>
                  </a:cubicBezTo>
                  <a:cubicBezTo>
                    <a:pt x="128" y="168"/>
                    <a:pt x="135" y="190"/>
                    <a:pt x="145" y="211"/>
                  </a:cubicBezTo>
                  <a:cubicBezTo>
                    <a:pt x="141" y="213"/>
                    <a:pt x="137" y="215"/>
                    <a:pt x="133" y="217"/>
                  </a:cubicBezTo>
                  <a:cubicBezTo>
                    <a:pt x="129" y="198"/>
                    <a:pt x="121" y="179"/>
                    <a:pt x="110" y="162"/>
                  </a:cubicBezTo>
                  <a:close/>
                  <a:moveTo>
                    <a:pt x="86" y="89"/>
                  </a:moveTo>
                  <a:cubicBezTo>
                    <a:pt x="85" y="86"/>
                    <a:pt x="84" y="84"/>
                    <a:pt x="84" y="81"/>
                  </a:cubicBezTo>
                  <a:cubicBezTo>
                    <a:pt x="84" y="77"/>
                    <a:pt x="87" y="80"/>
                    <a:pt x="87" y="82"/>
                  </a:cubicBezTo>
                  <a:cubicBezTo>
                    <a:pt x="87" y="84"/>
                    <a:pt x="87" y="86"/>
                    <a:pt x="87" y="88"/>
                  </a:cubicBezTo>
                  <a:cubicBezTo>
                    <a:pt x="87" y="88"/>
                    <a:pt x="87" y="89"/>
                    <a:pt x="87" y="90"/>
                  </a:cubicBezTo>
                  <a:cubicBezTo>
                    <a:pt x="87" y="90"/>
                    <a:pt x="86" y="89"/>
                    <a:pt x="86" y="89"/>
                  </a:cubicBezTo>
                  <a:close/>
                  <a:moveTo>
                    <a:pt x="153" y="212"/>
                  </a:moveTo>
                  <a:cubicBezTo>
                    <a:pt x="154" y="214"/>
                    <a:pt x="156" y="217"/>
                    <a:pt x="157" y="221"/>
                  </a:cubicBezTo>
                  <a:cubicBezTo>
                    <a:pt x="157" y="221"/>
                    <a:pt x="157" y="221"/>
                    <a:pt x="156" y="221"/>
                  </a:cubicBezTo>
                  <a:cubicBezTo>
                    <a:pt x="147" y="225"/>
                    <a:pt x="138" y="228"/>
                    <a:pt x="130" y="232"/>
                  </a:cubicBezTo>
                  <a:cubicBezTo>
                    <a:pt x="128" y="229"/>
                    <a:pt x="127" y="227"/>
                    <a:pt x="126" y="225"/>
                  </a:cubicBezTo>
                  <a:cubicBezTo>
                    <a:pt x="135" y="221"/>
                    <a:pt x="144" y="216"/>
                    <a:pt x="153" y="212"/>
                  </a:cubicBezTo>
                  <a:close/>
                  <a:moveTo>
                    <a:pt x="161" y="231"/>
                  </a:moveTo>
                  <a:cubicBezTo>
                    <a:pt x="161" y="231"/>
                    <a:pt x="160" y="231"/>
                    <a:pt x="160" y="231"/>
                  </a:cubicBezTo>
                  <a:cubicBezTo>
                    <a:pt x="152" y="232"/>
                    <a:pt x="146" y="239"/>
                    <a:pt x="138" y="241"/>
                  </a:cubicBezTo>
                  <a:cubicBezTo>
                    <a:pt x="137" y="241"/>
                    <a:pt x="137" y="242"/>
                    <a:pt x="136" y="242"/>
                  </a:cubicBezTo>
                  <a:cubicBezTo>
                    <a:pt x="135" y="240"/>
                    <a:pt x="133" y="238"/>
                    <a:pt x="132" y="236"/>
                  </a:cubicBezTo>
                  <a:cubicBezTo>
                    <a:pt x="141" y="232"/>
                    <a:pt x="149" y="229"/>
                    <a:pt x="158" y="225"/>
                  </a:cubicBezTo>
                  <a:cubicBezTo>
                    <a:pt x="158" y="225"/>
                    <a:pt x="159" y="225"/>
                    <a:pt x="159" y="224"/>
                  </a:cubicBezTo>
                  <a:cubicBezTo>
                    <a:pt x="160" y="227"/>
                    <a:pt x="160" y="229"/>
                    <a:pt x="161" y="231"/>
                  </a:cubicBezTo>
                  <a:close/>
                  <a:moveTo>
                    <a:pt x="156" y="248"/>
                  </a:moveTo>
                  <a:cubicBezTo>
                    <a:pt x="150" y="251"/>
                    <a:pt x="144" y="249"/>
                    <a:pt x="139" y="245"/>
                  </a:cubicBezTo>
                  <a:cubicBezTo>
                    <a:pt x="147" y="243"/>
                    <a:pt x="153" y="237"/>
                    <a:pt x="161" y="236"/>
                  </a:cubicBezTo>
                  <a:cubicBezTo>
                    <a:pt x="161" y="236"/>
                    <a:pt x="161" y="236"/>
                    <a:pt x="161" y="235"/>
                  </a:cubicBezTo>
                  <a:cubicBezTo>
                    <a:pt x="162" y="240"/>
                    <a:pt x="160" y="245"/>
                    <a:pt x="156" y="248"/>
                  </a:cubicBezTo>
                  <a:close/>
                  <a:moveTo>
                    <a:pt x="10" y="63"/>
                  </a:moveTo>
                  <a:cubicBezTo>
                    <a:pt x="19" y="31"/>
                    <a:pt x="51" y="9"/>
                    <a:pt x="84" y="11"/>
                  </a:cubicBezTo>
                  <a:cubicBezTo>
                    <a:pt x="123" y="13"/>
                    <a:pt x="144" y="58"/>
                    <a:pt x="148" y="92"/>
                  </a:cubicBezTo>
                  <a:cubicBezTo>
                    <a:pt x="149" y="112"/>
                    <a:pt x="142" y="131"/>
                    <a:pt x="140" y="151"/>
                  </a:cubicBezTo>
                  <a:cubicBezTo>
                    <a:pt x="139" y="170"/>
                    <a:pt x="145" y="188"/>
                    <a:pt x="151" y="205"/>
                  </a:cubicBezTo>
                  <a:cubicBezTo>
                    <a:pt x="151" y="206"/>
                    <a:pt x="151" y="206"/>
                    <a:pt x="151" y="207"/>
                  </a:cubicBezTo>
                  <a:cubicBezTo>
                    <a:pt x="151" y="207"/>
                    <a:pt x="151" y="208"/>
                    <a:pt x="151" y="208"/>
                  </a:cubicBezTo>
                  <a:cubicBezTo>
                    <a:pt x="150" y="208"/>
                    <a:pt x="150" y="208"/>
                    <a:pt x="149" y="209"/>
                  </a:cubicBezTo>
                  <a:cubicBezTo>
                    <a:pt x="140" y="190"/>
                    <a:pt x="133" y="170"/>
                    <a:pt x="125" y="150"/>
                  </a:cubicBezTo>
                  <a:cubicBezTo>
                    <a:pt x="122" y="140"/>
                    <a:pt x="118" y="131"/>
                    <a:pt x="115" y="121"/>
                  </a:cubicBezTo>
                  <a:cubicBezTo>
                    <a:pt x="113" y="114"/>
                    <a:pt x="111" y="109"/>
                    <a:pt x="113" y="103"/>
                  </a:cubicBezTo>
                  <a:cubicBezTo>
                    <a:pt x="118" y="102"/>
                    <a:pt x="122" y="99"/>
                    <a:pt x="121" y="94"/>
                  </a:cubicBezTo>
                  <a:cubicBezTo>
                    <a:pt x="121" y="92"/>
                    <a:pt x="119" y="88"/>
                    <a:pt x="116" y="90"/>
                  </a:cubicBezTo>
                  <a:cubicBezTo>
                    <a:pt x="112" y="91"/>
                    <a:pt x="111" y="95"/>
                    <a:pt x="110" y="99"/>
                  </a:cubicBezTo>
                  <a:cubicBezTo>
                    <a:pt x="108" y="98"/>
                    <a:pt x="107" y="97"/>
                    <a:pt x="106" y="96"/>
                  </a:cubicBezTo>
                  <a:cubicBezTo>
                    <a:pt x="110" y="92"/>
                    <a:pt x="113" y="87"/>
                    <a:pt x="113" y="81"/>
                  </a:cubicBezTo>
                  <a:cubicBezTo>
                    <a:pt x="113" y="79"/>
                    <a:pt x="112" y="72"/>
                    <a:pt x="108" y="73"/>
                  </a:cubicBezTo>
                  <a:cubicBezTo>
                    <a:pt x="101" y="74"/>
                    <a:pt x="99" y="85"/>
                    <a:pt x="101" y="93"/>
                  </a:cubicBezTo>
                  <a:cubicBezTo>
                    <a:pt x="98" y="95"/>
                    <a:pt x="94" y="95"/>
                    <a:pt x="91" y="93"/>
                  </a:cubicBezTo>
                  <a:cubicBezTo>
                    <a:pt x="93" y="88"/>
                    <a:pt x="92" y="82"/>
                    <a:pt x="90" y="78"/>
                  </a:cubicBezTo>
                  <a:cubicBezTo>
                    <a:pt x="89" y="76"/>
                    <a:pt x="86" y="72"/>
                    <a:pt x="83" y="74"/>
                  </a:cubicBezTo>
                  <a:cubicBezTo>
                    <a:pt x="79" y="76"/>
                    <a:pt x="80" y="80"/>
                    <a:pt x="80" y="83"/>
                  </a:cubicBezTo>
                  <a:cubicBezTo>
                    <a:pt x="80" y="88"/>
                    <a:pt x="83" y="92"/>
                    <a:pt x="86" y="95"/>
                  </a:cubicBezTo>
                  <a:cubicBezTo>
                    <a:pt x="86" y="95"/>
                    <a:pt x="86" y="96"/>
                    <a:pt x="86" y="97"/>
                  </a:cubicBezTo>
                  <a:cubicBezTo>
                    <a:pt x="84" y="102"/>
                    <a:pt x="77" y="101"/>
                    <a:pt x="72" y="100"/>
                  </a:cubicBezTo>
                  <a:cubicBezTo>
                    <a:pt x="71" y="98"/>
                    <a:pt x="70" y="96"/>
                    <a:pt x="69" y="94"/>
                  </a:cubicBezTo>
                  <a:cubicBezTo>
                    <a:pt x="67" y="91"/>
                    <a:pt x="64" y="87"/>
                    <a:pt x="60" y="86"/>
                  </a:cubicBezTo>
                  <a:cubicBezTo>
                    <a:pt x="57" y="86"/>
                    <a:pt x="54" y="90"/>
                    <a:pt x="54" y="93"/>
                  </a:cubicBezTo>
                  <a:cubicBezTo>
                    <a:pt x="56" y="98"/>
                    <a:pt x="59" y="100"/>
                    <a:pt x="63" y="102"/>
                  </a:cubicBezTo>
                  <a:cubicBezTo>
                    <a:pt x="65" y="102"/>
                    <a:pt x="66" y="103"/>
                    <a:pt x="68" y="103"/>
                  </a:cubicBezTo>
                  <a:cubicBezTo>
                    <a:pt x="68" y="103"/>
                    <a:pt x="68" y="103"/>
                    <a:pt x="68" y="103"/>
                  </a:cubicBezTo>
                  <a:cubicBezTo>
                    <a:pt x="68" y="108"/>
                    <a:pt x="66" y="110"/>
                    <a:pt x="63" y="112"/>
                  </a:cubicBezTo>
                  <a:cubicBezTo>
                    <a:pt x="56" y="107"/>
                    <a:pt x="48" y="103"/>
                    <a:pt x="42" y="107"/>
                  </a:cubicBezTo>
                  <a:cubicBezTo>
                    <a:pt x="40" y="109"/>
                    <a:pt x="40" y="114"/>
                    <a:pt x="43" y="116"/>
                  </a:cubicBezTo>
                  <a:cubicBezTo>
                    <a:pt x="47" y="120"/>
                    <a:pt x="54" y="119"/>
                    <a:pt x="59" y="118"/>
                  </a:cubicBezTo>
                  <a:cubicBezTo>
                    <a:pt x="60" y="118"/>
                    <a:pt x="62" y="118"/>
                    <a:pt x="63" y="117"/>
                  </a:cubicBezTo>
                  <a:cubicBezTo>
                    <a:pt x="64" y="118"/>
                    <a:pt x="64" y="119"/>
                    <a:pt x="65" y="119"/>
                  </a:cubicBezTo>
                  <a:cubicBezTo>
                    <a:pt x="80" y="130"/>
                    <a:pt x="92" y="144"/>
                    <a:pt x="103" y="159"/>
                  </a:cubicBezTo>
                  <a:cubicBezTo>
                    <a:pt x="115" y="176"/>
                    <a:pt x="124" y="197"/>
                    <a:pt x="129" y="218"/>
                  </a:cubicBezTo>
                  <a:cubicBezTo>
                    <a:pt x="129" y="218"/>
                    <a:pt x="129" y="218"/>
                    <a:pt x="129" y="219"/>
                  </a:cubicBezTo>
                  <a:cubicBezTo>
                    <a:pt x="128" y="219"/>
                    <a:pt x="127" y="220"/>
                    <a:pt x="126" y="220"/>
                  </a:cubicBezTo>
                  <a:cubicBezTo>
                    <a:pt x="117" y="204"/>
                    <a:pt x="108" y="190"/>
                    <a:pt x="91" y="180"/>
                  </a:cubicBezTo>
                  <a:cubicBezTo>
                    <a:pt x="74" y="170"/>
                    <a:pt x="54" y="164"/>
                    <a:pt x="39" y="151"/>
                  </a:cubicBezTo>
                  <a:cubicBezTo>
                    <a:pt x="14" y="130"/>
                    <a:pt x="2" y="95"/>
                    <a:pt x="10" y="63"/>
                  </a:cubicBezTo>
                  <a:close/>
                  <a:moveTo>
                    <a:pt x="115" y="97"/>
                  </a:moveTo>
                  <a:cubicBezTo>
                    <a:pt x="115" y="97"/>
                    <a:pt x="115" y="97"/>
                    <a:pt x="115" y="97"/>
                  </a:cubicBezTo>
                  <a:cubicBezTo>
                    <a:pt x="117" y="94"/>
                    <a:pt x="118" y="95"/>
                    <a:pt x="115" y="97"/>
                  </a:cubicBezTo>
                  <a:close/>
                  <a:moveTo>
                    <a:pt x="104" y="91"/>
                  </a:moveTo>
                  <a:cubicBezTo>
                    <a:pt x="104" y="87"/>
                    <a:pt x="105" y="83"/>
                    <a:pt x="106" y="80"/>
                  </a:cubicBezTo>
                  <a:cubicBezTo>
                    <a:pt x="108" y="76"/>
                    <a:pt x="109" y="82"/>
                    <a:pt x="109" y="83"/>
                  </a:cubicBezTo>
                  <a:cubicBezTo>
                    <a:pt x="108" y="86"/>
                    <a:pt x="106" y="89"/>
                    <a:pt x="104" y="91"/>
                  </a:cubicBezTo>
                  <a:close/>
                  <a:moveTo>
                    <a:pt x="67" y="98"/>
                  </a:moveTo>
                  <a:cubicBezTo>
                    <a:pt x="65" y="98"/>
                    <a:pt x="64" y="97"/>
                    <a:pt x="63" y="97"/>
                  </a:cubicBezTo>
                  <a:cubicBezTo>
                    <a:pt x="63" y="96"/>
                    <a:pt x="62" y="96"/>
                    <a:pt x="61" y="96"/>
                  </a:cubicBezTo>
                  <a:cubicBezTo>
                    <a:pt x="60" y="95"/>
                    <a:pt x="60" y="93"/>
                    <a:pt x="61" y="92"/>
                  </a:cubicBezTo>
                  <a:cubicBezTo>
                    <a:pt x="63" y="92"/>
                    <a:pt x="64" y="94"/>
                    <a:pt x="65" y="95"/>
                  </a:cubicBezTo>
                  <a:cubicBezTo>
                    <a:pt x="65" y="96"/>
                    <a:pt x="66" y="97"/>
                    <a:pt x="67" y="98"/>
                  </a:cubicBezTo>
                  <a:close/>
                  <a:moveTo>
                    <a:pt x="58" y="114"/>
                  </a:moveTo>
                  <a:cubicBezTo>
                    <a:pt x="58" y="114"/>
                    <a:pt x="57" y="114"/>
                    <a:pt x="57" y="114"/>
                  </a:cubicBezTo>
                  <a:cubicBezTo>
                    <a:pt x="55" y="115"/>
                    <a:pt x="53" y="115"/>
                    <a:pt x="51" y="115"/>
                  </a:cubicBezTo>
                  <a:cubicBezTo>
                    <a:pt x="50" y="115"/>
                    <a:pt x="50" y="115"/>
                    <a:pt x="49" y="114"/>
                  </a:cubicBezTo>
                  <a:cubicBezTo>
                    <a:pt x="47" y="114"/>
                    <a:pt x="46" y="113"/>
                    <a:pt x="46" y="110"/>
                  </a:cubicBezTo>
                  <a:cubicBezTo>
                    <a:pt x="50" y="109"/>
                    <a:pt x="54" y="111"/>
                    <a:pt x="58" y="114"/>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7" name="Freeform 225"/>
            <p:cNvSpPr>
              <a:spLocks noEditPoints="1"/>
            </p:cNvSpPr>
            <p:nvPr/>
          </p:nvSpPr>
          <p:spPr bwMode="auto">
            <a:xfrm>
              <a:off x="9966571" y="4149159"/>
              <a:ext cx="334963" cy="542925"/>
            </a:xfrm>
            <a:custGeom>
              <a:avLst/>
              <a:gdLst>
                <a:gd name="T0" fmla="*/ 9 w 79"/>
                <a:gd name="T1" fmla="*/ 103 h 128"/>
                <a:gd name="T2" fmla="*/ 12 w 79"/>
                <a:gd name="T3" fmla="*/ 125 h 128"/>
                <a:gd name="T4" fmla="*/ 27 w 79"/>
                <a:gd name="T5" fmla="*/ 109 h 128"/>
                <a:gd name="T6" fmla="*/ 64 w 79"/>
                <a:gd name="T7" fmla="*/ 64 h 128"/>
                <a:gd name="T8" fmla="*/ 35 w 79"/>
                <a:gd name="T9" fmla="*/ 2 h 128"/>
                <a:gd name="T10" fmla="*/ 3 w 79"/>
                <a:gd name="T11" fmla="*/ 60 h 128"/>
                <a:gd name="T12" fmla="*/ 25 w 79"/>
                <a:gd name="T13" fmla="*/ 78 h 128"/>
                <a:gd name="T14" fmla="*/ 25 w 79"/>
                <a:gd name="T15" fmla="*/ 46 h 128"/>
                <a:gd name="T16" fmla="*/ 33 w 79"/>
                <a:gd name="T17" fmla="*/ 48 h 128"/>
                <a:gd name="T18" fmla="*/ 43 w 79"/>
                <a:gd name="T19" fmla="*/ 52 h 128"/>
                <a:gd name="T20" fmla="*/ 44 w 79"/>
                <a:gd name="T21" fmla="*/ 56 h 128"/>
                <a:gd name="T22" fmla="*/ 33 w 79"/>
                <a:gd name="T23" fmla="*/ 75 h 128"/>
                <a:gd name="T24" fmla="*/ 15 w 79"/>
                <a:gd name="T25" fmla="*/ 105 h 128"/>
                <a:gd name="T26" fmla="*/ 40 w 79"/>
                <a:gd name="T27" fmla="*/ 43 h 128"/>
                <a:gd name="T28" fmla="*/ 43 w 79"/>
                <a:gd name="T29" fmla="*/ 41 h 128"/>
                <a:gd name="T30" fmla="*/ 40 w 79"/>
                <a:gd name="T31" fmla="*/ 44 h 128"/>
                <a:gd name="T32" fmla="*/ 24 w 79"/>
                <a:gd name="T33" fmla="*/ 110 h 128"/>
                <a:gd name="T34" fmla="*/ 22 w 79"/>
                <a:gd name="T35" fmla="*/ 114 h 128"/>
                <a:gd name="T36" fmla="*/ 10 w 79"/>
                <a:gd name="T37" fmla="*/ 105 h 128"/>
                <a:gd name="T38" fmla="*/ 20 w 79"/>
                <a:gd name="T39" fmla="*/ 119 h 128"/>
                <a:gd name="T40" fmla="*/ 9 w 79"/>
                <a:gd name="T41" fmla="*/ 115 h 128"/>
                <a:gd name="T42" fmla="*/ 8 w 79"/>
                <a:gd name="T43" fmla="*/ 111 h 128"/>
                <a:gd name="T44" fmla="*/ 22 w 79"/>
                <a:gd name="T45" fmla="*/ 116 h 128"/>
                <a:gd name="T46" fmla="*/ 13 w 79"/>
                <a:gd name="T47" fmla="*/ 123 h 128"/>
                <a:gd name="T48" fmla="*/ 19 w 79"/>
                <a:gd name="T49" fmla="*/ 121 h 128"/>
                <a:gd name="T50" fmla="*/ 13 w 79"/>
                <a:gd name="T51" fmla="*/ 123 h 128"/>
                <a:gd name="T52" fmla="*/ 65 w 79"/>
                <a:gd name="T53" fmla="*/ 15 h 128"/>
                <a:gd name="T54" fmla="*/ 39 w 79"/>
                <a:gd name="T55" fmla="*/ 84 h 128"/>
                <a:gd name="T56" fmla="*/ 25 w 79"/>
                <a:gd name="T57" fmla="*/ 107 h 128"/>
                <a:gd name="T58" fmla="*/ 23 w 79"/>
                <a:gd name="T59" fmla="*/ 107 h 128"/>
                <a:gd name="T60" fmla="*/ 40 w 79"/>
                <a:gd name="T61" fmla="*/ 64 h 128"/>
                <a:gd name="T62" fmla="*/ 51 w 79"/>
                <a:gd name="T63" fmla="*/ 57 h 128"/>
                <a:gd name="T64" fmla="*/ 46 w 79"/>
                <a:gd name="T65" fmla="*/ 55 h 128"/>
                <a:gd name="T66" fmla="*/ 52 w 79"/>
                <a:gd name="T67" fmla="*/ 50 h 128"/>
                <a:gd name="T68" fmla="*/ 44 w 79"/>
                <a:gd name="T69" fmla="*/ 50 h 128"/>
                <a:gd name="T70" fmla="*/ 45 w 79"/>
                <a:gd name="T71" fmla="*/ 41 h 128"/>
                <a:gd name="T72" fmla="*/ 40 w 79"/>
                <a:gd name="T73" fmla="*/ 39 h 128"/>
                <a:gd name="T74" fmla="*/ 38 w 79"/>
                <a:gd name="T75" fmla="*/ 46 h 128"/>
                <a:gd name="T76" fmla="*/ 33 w 79"/>
                <a:gd name="T77" fmla="*/ 40 h 128"/>
                <a:gd name="T78" fmla="*/ 28 w 79"/>
                <a:gd name="T79" fmla="*/ 35 h 128"/>
                <a:gd name="T80" fmla="*/ 29 w 79"/>
                <a:gd name="T81" fmla="*/ 43 h 128"/>
                <a:gd name="T82" fmla="*/ 24 w 79"/>
                <a:gd name="T83" fmla="*/ 44 h 128"/>
                <a:gd name="T84" fmla="*/ 16 w 79"/>
                <a:gd name="T85" fmla="*/ 39 h 128"/>
                <a:gd name="T86" fmla="*/ 23 w 79"/>
                <a:gd name="T87" fmla="*/ 46 h 128"/>
                <a:gd name="T88" fmla="*/ 23 w 79"/>
                <a:gd name="T89" fmla="*/ 74 h 128"/>
                <a:gd name="T90" fmla="*/ 13 w 79"/>
                <a:gd name="T91" fmla="*/ 104 h 128"/>
                <a:gd name="T92" fmla="*/ 12 w 79"/>
                <a:gd name="T93" fmla="*/ 78 h 128"/>
                <a:gd name="T94" fmla="*/ 22 w 79"/>
                <a:gd name="T95" fmla="*/ 9 h 128"/>
                <a:gd name="T96" fmla="*/ 48 w 79"/>
                <a:gd name="T97" fmla="*/ 56 h 128"/>
                <a:gd name="T98" fmla="*/ 46 w 79"/>
                <a:gd name="T99" fmla="*/ 50 h 128"/>
                <a:gd name="T100" fmla="*/ 50 w 79"/>
                <a:gd name="T101" fmla="*/ 49 h 128"/>
                <a:gd name="T102" fmla="*/ 30 w 79"/>
                <a:gd name="T103" fmla="*/ 40 h 128"/>
                <a:gd name="T104" fmla="*/ 29 w 79"/>
                <a:gd name="T105" fmla="*/ 38 h 128"/>
                <a:gd name="T106" fmla="*/ 31 w 79"/>
                <a:gd name="T107" fmla="*/ 38 h 128"/>
                <a:gd name="T108" fmla="*/ 22 w 79"/>
                <a:gd name="T109" fmla="*/ 43 h 128"/>
                <a:gd name="T110" fmla="*/ 19 w 79"/>
                <a:gd name="T111" fmla="*/ 41 h 128"/>
                <a:gd name="T112" fmla="*/ 19 w 79"/>
                <a:gd name="T113" fmla="*/ 3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 h="128">
                  <a:moveTo>
                    <a:pt x="11" y="81"/>
                  </a:moveTo>
                  <a:cubicBezTo>
                    <a:pt x="13" y="88"/>
                    <a:pt x="11" y="96"/>
                    <a:pt x="9" y="103"/>
                  </a:cubicBezTo>
                  <a:cubicBezTo>
                    <a:pt x="9" y="103"/>
                    <a:pt x="8" y="103"/>
                    <a:pt x="8" y="104"/>
                  </a:cubicBezTo>
                  <a:cubicBezTo>
                    <a:pt x="6" y="110"/>
                    <a:pt x="3" y="122"/>
                    <a:pt x="12" y="125"/>
                  </a:cubicBezTo>
                  <a:cubicBezTo>
                    <a:pt x="20" y="128"/>
                    <a:pt x="24" y="116"/>
                    <a:pt x="26" y="109"/>
                  </a:cubicBezTo>
                  <a:cubicBezTo>
                    <a:pt x="26" y="109"/>
                    <a:pt x="26" y="109"/>
                    <a:pt x="27" y="109"/>
                  </a:cubicBezTo>
                  <a:cubicBezTo>
                    <a:pt x="31" y="99"/>
                    <a:pt x="36" y="89"/>
                    <a:pt x="44" y="82"/>
                  </a:cubicBezTo>
                  <a:cubicBezTo>
                    <a:pt x="51" y="76"/>
                    <a:pt x="59" y="72"/>
                    <a:pt x="64" y="64"/>
                  </a:cubicBezTo>
                  <a:cubicBezTo>
                    <a:pt x="73" y="52"/>
                    <a:pt x="79" y="33"/>
                    <a:pt x="71" y="19"/>
                  </a:cubicBezTo>
                  <a:cubicBezTo>
                    <a:pt x="64" y="6"/>
                    <a:pt x="48" y="1"/>
                    <a:pt x="35" y="2"/>
                  </a:cubicBezTo>
                  <a:cubicBezTo>
                    <a:pt x="21" y="4"/>
                    <a:pt x="10" y="15"/>
                    <a:pt x="4" y="28"/>
                  </a:cubicBezTo>
                  <a:cubicBezTo>
                    <a:pt x="0" y="38"/>
                    <a:pt x="0" y="49"/>
                    <a:pt x="3" y="60"/>
                  </a:cubicBezTo>
                  <a:cubicBezTo>
                    <a:pt x="5" y="67"/>
                    <a:pt x="9" y="74"/>
                    <a:pt x="11" y="81"/>
                  </a:cubicBezTo>
                  <a:close/>
                  <a:moveTo>
                    <a:pt x="25" y="78"/>
                  </a:moveTo>
                  <a:cubicBezTo>
                    <a:pt x="26" y="68"/>
                    <a:pt x="27" y="58"/>
                    <a:pt x="25" y="49"/>
                  </a:cubicBezTo>
                  <a:cubicBezTo>
                    <a:pt x="25" y="48"/>
                    <a:pt x="25" y="47"/>
                    <a:pt x="25" y="46"/>
                  </a:cubicBezTo>
                  <a:cubicBezTo>
                    <a:pt x="27" y="47"/>
                    <a:pt x="29" y="46"/>
                    <a:pt x="30" y="44"/>
                  </a:cubicBezTo>
                  <a:cubicBezTo>
                    <a:pt x="31" y="46"/>
                    <a:pt x="32" y="47"/>
                    <a:pt x="33" y="48"/>
                  </a:cubicBezTo>
                  <a:cubicBezTo>
                    <a:pt x="35" y="49"/>
                    <a:pt x="37" y="48"/>
                    <a:pt x="39" y="48"/>
                  </a:cubicBezTo>
                  <a:cubicBezTo>
                    <a:pt x="40" y="49"/>
                    <a:pt x="41" y="51"/>
                    <a:pt x="43" y="52"/>
                  </a:cubicBezTo>
                  <a:cubicBezTo>
                    <a:pt x="43" y="52"/>
                    <a:pt x="43" y="53"/>
                    <a:pt x="43" y="53"/>
                  </a:cubicBezTo>
                  <a:cubicBezTo>
                    <a:pt x="43" y="54"/>
                    <a:pt x="43" y="55"/>
                    <a:pt x="44" y="56"/>
                  </a:cubicBezTo>
                  <a:cubicBezTo>
                    <a:pt x="42" y="57"/>
                    <a:pt x="41" y="59"/>
                    <a:pt x="39" y="61"/>
                  </a:cubicBezTo>
                  <a:cubicBezTo>
                    <a:pt x="37" y="66"/>
                    <a:pt x="35" y="70"/>
                    <a:pt x="33" y="75"/>
                  </a:cubicBezTo>
                  <a:cubicBezTo>
                    <a:pt x="29" y="86"/>
                    <a:pt x="25" y="96"/>
                    <a:pt x="21" y="107"/>
                  </a:cubicBezTo>
                  <a:cubicBezTo>
                    <a:pt x="19" y="106"/>
                    <a:pt x="17" y="105"/>
                    <a:pt x="15" y="105"/>
                  </a:cubicBezTo>
                  <a:cubicBezTo>
                    <a:pt x="20" y="96"/>
                    <a:pt x="23" y="87"/>
                    <a:pt x="25" y="78"/>
                  </a:cubicBezTo>
                  <a:close/>
                  <a:moveTo>
                    <a:pt x="40" y="43"/>
                  </a:moveTo>
                  <a:cubicBezTo>
                    <a:pt x="41" y="42"/>
                    <a:pt x="41" y="41"/>
                    <a:pt x="42" y="40"/>
                  </a:cubicBezTo>
                  <a:cubicBezTo>
                    <a:pt x="43" y="38"/>
                    <a:pt x="43" y="40"/>
                    <a:pt x="43" y="41"/>
                  </a:cubicBezTo>
                  <a:cubicBezTo>
                    <a:pt x="42" y="42"/>
                    <a:pt x="42" y="43"/>
                    <a:pt x="41" y="43"/>
                  </a:cubicBezTo>
                  <a:cubicBezTo>
                    <a:pt x="41" y="44"/>
                    <a:pt x="41" y="44"/>
                    <a:pt x="40" y="44"/>
                  </a:cubicBezTo>
                  <a:cubicBezTo>
                    <a:pt x="40" y="44"/>
                    <a:pt x="40" y="44"/>
                    <a:pt x="40" y="43"/>
                  </a:cubicBezTo>
                  <a:close/>
                  <a:moveTo>
                    <a:pt x="24" y="110"/>
                  </a:moveTo>
                  <a:cubicBezTo>
                    <a:pt x="23" y="111"/>
                    <a:pt x="23" y="113"/>
                    <a:pt x="22" y="114"/>
                  </a:cubicBezTo>
                  <a:cubicBezTo>
                    <a:pt x="22" y="114"/>
                    <a:pt x="22" y="114"/>
                    <a:pt x="22" y="114"/>
                  </a:cubicBezTo>
                  <a:cubicBezTo>
                    <a:pt x="17" y="112"/>
                    <a:pt x="13" y="111"/>
                    <a:pt x="9" y="109"/>
                  </a:cubicBezTo>
                  <a:cubicBezTo>
                    <a:pt x="9" y="108"/>
                    <a:pt x="10" y="106"/>
                    <a:pt x="10" y="105"/>
                  </a:cubicBezTo>
                  <a:cubicBezTo>
                    <a:pt x="14" y="107"/>
                    <a:pt x="19" y="108"/>
                    <a:pt x="24" y="110"/>
                  </a:cubicBezTo>
                  <a:close/>
                  <a:moveTo>
                    <a:pt x="20" y="119"/>
                  </a:moveTo>
                  <a:cubicBezTo>
                    <a:pt x="20" y="119"/>
                    <a:pt x="20" y="119"/>
                    <a:pt x="20" y="119"/>
                  </a:cubicBezTo>
                  <a:cubicBezTo>
                    <a:pt x="17" y="117"/>
                    <a:pt x="12" y="117"/>
                    <a:pt x="9" y="115"/>
                  </a:cubicBezTo>
                  <a:cubicBezTo>
                    <a:pt x="8" y="115"/>
                    <a:pt x="8" y="115"/>
                    <a:pt x="8" y="115"/>
                  </a:cubicBezTo>
                  <a:cubicBezTo>
                    <a:pt x="8" y="114"/>
                    <a:pt x="8" y="112"/>
                    <a:pt x="8" y="111"/>
                  </a:cubicBezTo>
                  <a:cubicBezTo>
                    <a:pt x="13" y="113"/>
                    <a:pt x="17" y="114"/>
                    <a:pt x="21" y="116"/>
                  </a:cubicBezTo>
                  <a:cubicBezTo>
                    <a:pt x="21" y="116"/>
                    <a:pt x="22" y="116"/>
                    <a:pt x="22" y="116"/>
                  </a:cubicBezTo>
                  <a:cubicBezTo>
                    <a:pt x="21" y="117"/>
                    <a:pt x="21" y="118"/>
                    <a:pt x="20" y="119"/>
                  </a:cubicBezTo>
                  <a:close/>
                  <a:moveTo>
                    <a:pt x="13" y="123"/>
                  </a:moveTo>
                  <a:cubicBezTo>
                    <a:pt x="9" y="123"/>
                    <a:pt x="8" y="120"/>
                    <a:pt x="8" y="117"/>
                  </a:cubicBezTo>
                  <a:cubicBezTo>
                    <a:pt x="11" y="119"/>
                    <a:pt x="16" y="119"/>
                    <a:pt x="19" y="121"/>
                  </a:cubicBezTo>
                  <a:cubicBezTo>
                    <a:pt x="19" y="121"/>
                    <a:pt x="19" y="121"/>
                    <a:pt x="19" y="121"/>
                  </a:cubicBezTo>
                  <a:cubicBezTo>
                    <a:pt x="17" y="123"/>
                    <a:pt x="15" y="124"/>
                    <a:pt x="13" y="123"/>
                  </a:cubicBezTo>
                  <a:close/>
                  <a:moveTo>
                    <a:pt x="22" y="9"/>
                  </a:moveTo>
                  <a:cubicBezTo>
                    <a:pt x="35" y="0"/>
                    <a:pt x="54" y="3"/>
                    <a:pt x="65" y="15"/>
                  </a:cubicBezTo>
                  <a:cubicBezTo>
                    <a:pt x="78" y="29"/>
                    <a:pt x="71" y="52"/>
                    <a:pt x="61" y="65"/>
                  </a:cubicBezTo>
                  <a:cubicBezTo>
                    <a:pt x="55" y="73"/>
                    <a:pt x="46" y="77"/>
                    <a:pt x="39" y="84"/>
                  </a:cubicBezTo>
                  <a:cubicBezTo>
                    <a:pt x="33" y="90"/>
                    <a:pt x="29" y="98"/>
                    <a:pt x="25" y="107"/>
                  </a:cubicBezTo>
                  <a:cubicBezTo>
                    <a:pt x="25" y="107"/>
                    <a:pt x="25" y="107"/>
                    <a:pt x="25" y="107"/>
                  </a:cubicBezTo>
                  <a:cubicBezTo>
                    <a:pt x="25" y="107"/>
                    <a:pt x="24" y="107"/>
                    <a:pt x="24" y="107"/>
                  </a:cubicBezTo>
                  <a:cubicBezTo>
                    <a:pt x="24" y="107"/>
                    <a:pt x="24" y="107"/>
                    <a:pt x="23" y="107"/>
                  </a:cubicBezTo>
                  <a:cubicBezTo>
                    <a:pt x="26" y="97"/>
                    <a:pt x="30" y="88"/>
                    <a:pt x="34" y="78"/>
                  </a:cubicBezTo>
                  <a:cubicBezTo>
                    <a:pt x="36" y="74"/>
                    <a:pt x="38" y="69"/>
                    <a:pt x="40" y="64"/>
                  </a:cubicBezTo>
                  <a:cubicBezTo>
                    <a:pt x="42" y="61"/>
                    <a:pt x="43" y="59"/>
                    <a:pt x="45" y="57"/>
                  </a:cubicBezTo>
                  <a:cubicBezTo>
                    <a:pt x="47" y="58"/>
                    <a:pt x="50" y="59"/>
                    <a:pt x="51" y="57"/>
                  </a:cubicBezTo>
                  <a:cubicBezTo>
                    <a:pt x="52" y="56"/>
                    <a:pt x="52" y="54"/>
                    <a:pt x="51" y="54"/>
                  </a:cubicBezTo>
                  <a:cubicBezTo>
                    <a:pt x="49" y="53"/>
                    <a:pt x="47" y="54"/>
                    <a:pt x="46" y="55"/>
                  </a:cubicBezTo>
                  <a:cubicBezTo>
                    <a:pt x="45" y="54"/>
                    <a:pt x="45" y="53"/>
                    <a:pt x="45" y="52"/>
                  </a:cubicBezTo>
                  <a:cubicBezTo>
                    <a:pt x="48" y="53"/>
                    <a:pt x="51" y="51"/>
                    <a:pt x="52" y="50"/>
                  </a:cubicBezTo>
                  <a:cubicBezTo>
                    <a:pt x="53" y="49"/>
                    <a:pt x="55" y="46"/>
                    <a:pt x="54" y="45"/>
                  </a:cubicBezTo>
                  <a:cubicBezTo>
                    <a:pt x="51" y="43"/>
                    <a:pt x="46" y="47"/>
                    <a:pt x="44" y="50"/>
                  </a:cubicBezTo>
                  <a:cubicBezTo>
                    <a:pt x="43" y="49"/>
                    <a:pt x="41" y="48"/>
                    <a:pt x="41" y="47"/>
                  </a:cubicBezTo>
                  <a:cubicBezTo>
                    <a:pt x="43" y="45"/>
                    <a:pt x="45" y="43"/>
                    <a:pt x="45" y="41"/>
                  </a:cubicBezTo>
                  <a:cubicBezTo>
                    <a:pt x="46" y="40"/>
                    <a:pt x="46" y="37"/>
                    <a:pt x="44" y="37"/>
                  </a:cubicBezTo>
                  <a:cubicBezTo>
                    <a:pt x="42" y="37"/>
                    <a:pt x="41" y="38"/>
                    <a:pt x="40" y="39"/>
                  </a:cubicBezTo>
                  <a:cubicBezTo>
                    <a:pt x="39" y="41"/>
                    <a:pt x="38" y="43"/>
                    <a:pt x="38" y="46"/>
                  </a:cubicBezTo>
                  <a:cubicBezTo>
                    <a:pt x="38" y="46"/>
                    <a:pt x="38" y="46"/>
                    <a:pt x="38" y="46"/>
                  </a:cubicBezTo>
                  <a:cubicBezTo>
                    <a:pt x="35" y="47"/>
                    <a:pt x="33" y="45"/>
                    <a:pt x="32" y="43"/>
                  </a:cubicBezTo>
                  <a:cubicBezTo>
                    <a:pt x="32" y="42"/>
                    <a:pt x="32" y="41"/>
                    <a:pt x="33" y="40"/>
                  </a:cubicBezTo>
                  <a:cubicBezTo>
                    <a:pt x="33" y="38"/>
                    <a:pt x="33" y="36"/>
                    <a:pt x="32" y="34"/>
                  </a:cubicBezTo>
                  <a:cubicBezTo>
                    <a:pt x="31" y="33"/>
                    <a:pt x="28" y="33"/>
                    <a:pt x="28" y="35"/>
                  </a:cubicBezTo>
                  <a:cubicBezTo>
                    <a:pt x="26" y="37"/>
                    <a:pt x="27" y="39"/>
                    <a:pt x="28" y="40"/>
                  </a:cubicBezTo>
                  <a:cubicBezTo>
                    <a:pt x="28" y="41"/>
                    <a:pt x="29" y="42"/>
                    <a:pt x="29" y="43"/>
                  </a:cubicBezTo>
                  <a:cubicBezTo>
                    <a:pt x="29" y="43"/>
                    <a:pt x="29" y="43"/>
                    <a:pt x="29" y="43"/>
                  </a:cubicBezTo>
                  <a:cubicBezTo>
                    <a:pt x="28" y="44"/>
                    <a:pt x="26" y="45"/>
                    <a:pt x="24" y="44"/>
                  </a:cubicBezTo>
                  <a:cubicBezTo>
                    <a:pt x="24" y="40"/>
                    <a:pt x="22" y="36"/>
                    <a:pt x="19" y="36"/>
                  </a:cubicBezTo>
                  <a:cubicBezTo>
                    <a:pt x="17" y="35"/>
                    <a:pt x="15" y="37"/>
                    <a:pt x="16" y="39"/>
                  </a:cubicBezTo>
                  <a:cubicBezTo>
                    <a:pt x="16" y="42"/>
                    <a:pt x="19" y="44"/>
                    <a:pt x="21" y="45"/>
                  </a:cubicBezTo>
                  <a:cubicBezTo>
                    <a:pt x="21" y="46"/>
                    <a:pt x="22" y="46"/>
                    <a:pt x="23" y="46"/>
                  </a:cubicBezTo>
                  <a:cubicBezTo>
                    <a:pt x="23" y="46"/>
                    <a:pt x="23" y="47"/>
                    <a:pt x="23" y="47"/>
                  </a:cubicBezTo>
                  <a:cubicBezTo>
                    <a:pt x="25" y="56"/>
                    <a:pt x="24" y="65"/>
                    <a:pt x="23" y="74"/>
                  </a:cubicBezTo>
                  <a:cubicBezTo>
                    <a:pt x="22" y="84"/>
                    <a:pt x="18" y="95"/>
                    <a:pt x="13" y="104"/>
                  </a:cubicBezTo>
                  <a:cubicBezTo>
                    <a:pt x="13" y="104"/>
                    <a:pt x="13" y="104"/>
                    <a:pt x="13" y="104"/>
                  </a:cubicBezTo>
                  <a:cubicBezTo>
                    <a:pt x="12" y="104"/>
                    <a:pt x="12" y="104"/>
                    <a:pt x="11" y="104"/>
                  </a:cubicBezTo>
                  <a:cubicBezTo>
                    <a:pt x="14" y="95"/>
                    <a:pt x="15" y="87"/>
                    <a:pt x="12" y="78"/>
                  </a:cubicBezTo>
                  <a:cubicBezTo>
                    <a:pt x="9" y="69"/>
                    <a:pt x="4" y="60"/>
                    <a:pt x="3" y="50"/>
                  </a:cubicBezTo>
                  <a:cubicBezTo>
                    <a:pt x="1" y="35"/>
                    <a:pt x="8" y="18"/>
                    <a:pt x="22" y="9"/>
                  </a:cubicBezTo>
                  <a:close/>
                  <a:moveTo>
                    <a:pt x="48" y="56"/>
                  </a:moveTo>
                  <a:cubicBezTo>
                    <a:pt x="48" y="56"/>
                    <a:pt x="48" y="56"/>
                    <a:pt x="48" y="56"/>
                  </a:cubicBezTo>
                  <a:cubicBezTo>
                    <a:pt x="50" y="55"/>
                    <a:pt x="49" y="56"/>
                    <a:pt x="48" y="56"/>
                  </a:cubicBezTo>
                  <a:close/>
                  <a:moveTo>
                    <a:pt x="46" y="50"/>
                  </a:moveTo>
                  <a:cubicBezTo>
                    <a:pt x="47" y="49"/>
                    <a:pt x="49" y="48"/>
                    <a:pt x="50" y="47"/>
                  </a:cubicBezTo>
                  <a:cubicBezTo>
                    <a:pt x="53" y="46"/>
                    <a:pt x="51" y="48"/>
                    <a:pt x="50" y="49"/>
                  </a:cubicBezTo>
                  <a:cubicBezTo>
                    <a:pt x="49" y="50"/>
                    <a:pt x="48" y="50"/>
                    <a:pt x="46" y="50"/>
                  </a:cubicBezTo>
                  <a:close/>
                  <a:moveTo>
                    <a:pt x="30" y="40"/>
                  </a:moveTo>
                  <a:cubicBezTo>
                    <a:pt x="30" y="40"/>
                    <a:pt x="30" y="39"/>
                    <a:pt x="30" y="39"/>
                  </a:cubicBezTo>
                  <a:cubicBezTo>
                    <a:pt x="29" y="38"/>
                    <a:pt x="29" y="38"/>
                    <a:pt x="29" y="38"/>
                  </a:cubicBezTo>
                  <a:cubicBezTo>
                    <a:pt x="29" y="37"/>
                    <a:pt x="29" y="36"/>
                    <a:pt x="31" y="36"/>
                  </a:cubicBezTo>
                  <a:cubicBezTo>
                    <a:pt x="31" y="37"/>
                    <a:pt x="31" y="38"/>
                    <a:pt x="31" y="38"/>
                  </a:cubicBezTo>
                  <a:cubicBezTo>
                    <a:pt x="31" y="39"/>
                    <a:pt x="31" y="40"/>
                    <a:pt x="30" y="40"/>
                  </a:cubicBezTo>
                  <a:close/>
                  <a:moveTo>
                    <a:pt x="22" y="43"/>
                  </a:moveTo>
                  <a:cubicBezTo>
                    <a:pt x="22" y="43"/>
                    <a:pt x="22" y="43"/>
                    <a:pt x="21" y="43"/>
                  </a:cubicBezTo>
                  <a:cubicBezTo>
                    <a:pt x="21" y="42"/>
                    <a:pt x="20" y="42"/>
                    <a:pt x="19" y="41"/>
                  </a:cubicBezTo>
                  <a:cubicBezTo>
                    <a:pt x="19" y="41"/>
                    <a:pt x="19" y="41"/>
                    <a:pt x="19" y="40"/>
                  </a:cubicBezTo>
                  <a:cubicBezTo>
                    <a:pt x="18" y="40"/>
                    <a:pt x="18" y="39"/>
                    <a:pt x="19" y="38"/>
                  </a:cubicBezTo>
                  <a:cubicBezTo>
                    <a:pt x="21" y="39"/>
                    <a:pt x="21" y="41"/>
                    <a:pt x="22" y="43"/>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8" name="Freeform 226"/>
            <p:cNvSpPr>
              <a:spLocks noEditPoints="1"/>
            </p:cNvSpPr>
            <p:nvPr/>
          </p:nvSpPr>
          <p:spPr bwMode="auto">
            <a:xfrm>
              <a:off x="7415458" y="5011172"/>
              <a:ext cx="779463" cy="987425"/>
            </a:xfrm>
            <a:custGeom>
              <a:avLst/>
              <a:gdLst>
                <a:gd name="T0" fmla="*/ 21 w 184"/>
                <a:gd name="T1" fmla="*/ 2 h 233"/>
                <a:gd name="T2" fmla="*/ 9 w 184"/>
                <a:gd name="T3" fmla="*/ 23 h 233"/>
                <a:gd name="T4" fmla="*/ 9 w 184"/>
                <a:gd name="T5" fmla="*/ 37 h 233"/>
                <a:gd name="T6" fmla="*/ 9 w 184"/>
                <a:gd name="T7" fmla="*/ 53 h 233"/>
                <a:gd name="T8" fmla="*/ 9 w 184"/>
                <a:gd name="T9" fmla="*/ 64 h 233"/>
                <a:gd name="T10" fmla="*/ 4 w 184"/>
                <a:gd name="T11" fmla="*/ 76 h 233"/>
                <a:gd name="T12" fmla="*/ 9 w 184"/>
                <a:gd name="T13" fmla="*/ 94 h 233"/>
                <a:gd name="T14" fmla="*/ 9 w 184"/>
                <a:gd name="T15" fmla="*/ 105 h 233"/>
                <a:gd name="T16" fmla="*/ 9 w 184"/>
                <a:gd name="T17" fmla="*/ 119 h 233"/>
                <a:gd name="T18" fmla="*/ 9 w 184"/>
                <a:gd name="T19" fmla="*/ 128 h 233"/>
                <a:gd name="T20" fmla="*/ 4 w 184"/>
                <a:gd name="T21" fmla="*/ 140 h 233"/>
                <a:gd name="T22" fmla="*/ 9 w 184"/>
                <a:gd name="T23" fmla="*/ 158 h 233"/>
                <a:gd name="T24" fmla="*/ 9 w 184"/>
                <a:gd name="T25" fmla="*/ 170 h 233"/>
                <a:gd name="T26" fmla="*/ 9 w 184"/>
                <a:gd name="T27" fmla="*/ 186 h 233"/>
                <a:gd name="T28" fmla="*/ 5 w 184"/>
                <a:gd name="T29" fmla="*/ 200 h 233"/>
                <a:gd name="T30" fmla="*/ 9 w 184"/>
                <a:gd name="T31" fmla="*/ 218 h 233"/>
                <a:gd name="T32" fmla="*/ 134 w 184"/>
                <a:gd name="T33" fmla="*/ 232 h 233"/>
                <a:gd name="T34" fmla="*/ 183 w 184"/>
                <a:gd name="T35" fmla="*/ 64 h 233"/>
                <a:gd name="T36" fmla="*/ 7 w 184"/>
                <a:gd name="T37" fmla="*/ 18 h 233"/>
                <a:gd name="T38" fmla="*/ 7 w 184"/>
                <a:gd name="T39" fmla="*/ 18 h 233"/>
                <a:gd name="T40" fmla="*/ 8 w 184"/>
                <a:gd name="T41" fmla="*/ 28 h 233"/>
                <a:gd name="T42" fmla="*/ 9 w 184"/>
                <a:gd name="T43" fmla="*/ 45 h 233"/>
                <a:gd name="T44" fmla="*/ 7 w 184"/>
                <a:gd name="T45" fmla="*/ 58 h 233"/>
                <a:gd name="T46" fmla="*/ 9 w 184"/>
                <a:gd name="T47" fmla="*/ 68 h 233"/>
                <a:gd name="T48" fmla="*/ 9 w 184"/>
                <a:gd name="T49" fmla="*/ 77 h 233"/>
                <a:gd name="T50" fmla="*/ 6 w 184"/>
                <a:gd name="T51" fmla="*/ 89 h 233"/>
                <a:gd name="T52" fmla="*/ 7 w 184"/>
                <a:gd name="T53" fmla="*/ 90 h 233"/>
                <a:gd name="T54" fmla="*/ 9 w 184"/>
                <a:gd name="T55" fmla="*/ 100 h 233"/>
                <a:gd name="T56" fmla="*/ 8 w 184"/>
                <a:gd name="T57" fmla="*/ 112 h 233"/>
                <a:gd name="T58" fmla="*/ 8 w 184"/>
                <a:gd name="T59" fmla="*/ 112 h 233"/>
                <a:gd name="T60" fmla="*/ 7 w 184"/>
                <a:gd name="T61" fmla="*/ 122 h 233"/>
                <a:gd name="T62" fmla="*/ 8 w 184"/>
                <a:gd name="T63" fmla="*/ 131 h 233"/>
                <a:gd name="T64" fmla="*/ 7 w 184"/>
                <a:gd name="T65" fmla="*/ 142 h 233"/>
                <a:gd name="T66" fmla="*/ 8 w 184"/>
                <a:gd name="T67" fmla="*/ 153 h 233"/>
                <a:gd name="T68" fmla="*/ 7 w 184"/>
                <a:gd name="T69" fmla="*/ 166 h 233"/>
                <a:gd name="T70" fmla="*/ 9 w 184"/>
                <a:gd name="T71" fmla="*/ 164 h 233"/>
                <a:gd name="T72" fmla="*/ 9 w 184"/>
                <a:gd name="T73" fmla="*/ 175 h 233"/>
                <a:gd name="T74" fmla="*/ 7 w 184"/>
                <a:gd name="T75" fmla="*/ 190 h 233"/>
                <a:gd name="T76" fmla="*/ 9 w 184"/>
                <a:gd name="T77" fmla="*/ 191 h 233"/>
                <a:gd name="T78" fmla="*/ 8 w 184"/>
                <a:gd name="T79" fmla="*/ 202 h 233"/>
                <a:gd name="T80" fmla="*/ 8 w 184"/>
                <a:gd name="T81" fmla="*/ 213 h 233"/>
                <a:gd name="T82" fmla="*/ 8 w 184"/>
                <a:gd name="T83" fmla="*/ 213 h 233"/>
                <a:gd name="T84" fmla="*/ 12 w 184"/>
                <a:gd name="T85" fmla="*/ 220 h 233"/>
                <a:gd name="T86" fmla="*/ 15 w 184"/>
                <a:gd name="T87" fmla="*/ 211 h 233"/>
                <a:gd name="T88" fmla="*/ 16 w 184"/>
                <a:gd name="T89" fmla="*/ 199 h 233"/>
                <a:gd name="T90" fmla="*/ 15 w 184"/>
                <a:gd name="T91" fmla="*/ 188 h 233"/>
                <a:gd name="T92" fmla="*/ 16 w 184"/>
                <a:gd name="T93" fmla="*/ 174 h 233"/>
                <a:gd name="T94" fmla="*/ 17 w 184"/>
                <a:gd name="T95" fmla="*/ 164 h 233"/>
                <a:gd name="T96" fmla="*/ 16 w 184"/>
                <a:gd name="T97" fmla="*/ 152 h 233"/>
                <a:gd name="T98" fmla="*/ 15 w 184"/>
                <a:gd name="T99" fmla="*/ 141 h 233"/>
                <a:gd name="T100" fmla="*/ 15 w 184"/>
                <a:gd name="T101" fmla="*/ 130 h 233"/>
                <a:gd name="T102" fmla="*/ 15 w 184"/>
                <a:gd name="T103" fmla="*/ 120 h 233"/>
                <a:gd name="T104" fmla="*/ 15 w 184"/>
                <a:gd name="T105" fmla="*/ 109 h 233"/>
                <a:gd name="T106" fmla="*/ 14 w 184"/>
                <a:gd name="T107" fmla="*/ 98 h 233"/>
                <a:gd name="T108" fmla="*/ 15 w 184"/>
                <a:gd name="T109" fmla="*/ 88 h 233"/>
                <a:gd name="T110" fmla="*/ 15 w 184"/>
                <a:gd name="T111" fmla="*/ 76 h 233"/>
                <a:gd name="T112" fmla="*/ 15 w 184"/>
                <a:gd name="T113" fmla="*/ 66 h 233"/>
                <a:gd name="T114" fmla="*/ 15 w 184"/>
                <a:gd name="T115" fmla="*/ 55 h 233"/>
                <a:gd name="T116" fmla="*/ 16 w 184"/>
                <a:gd name="T117" fmla="*/ 40 h 233"/>
                <a:gd name="T118" fmla="*/ 16 w 184"/>
                <a:gd name="T119" fmla="*/ 25 h 233"/>
                <a:gd name="T120" fmla="*/ 15 w 184"/>
                <a:gd name="T121" fmla="*/ 16 h 233"/>
                <a:gd name="T122" fmla="*/ 27 w 184"/>
                <a:gd name="T123" fmla="*/ 5 h 233"/>
                <a:gd name="T124" fmla="*/ 179 w 184"/>
                <a:gd name="T125" fmla="*/ 3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 h="233">
                  <a:moveTo>
                    <a:pt x="158" y="2"/>
                  </a:moveTo>
                  <a:cubicBezTo>
                    <a:pt x="144" y="2"/>
                    <a:pt x="129" y="2"/>
                    <a:pt x="115" y="2"/>
                  </a:cubicBezTo>
                  <a:cubicBezTo>
                    <a:pt x="86" y="2"/>
                    <a:pt x="56" y="2"/>
                    <a:pt x="27" y="2"/>
                  </a:cubicBezTo>
                  <a:cubicBezTo>
                    <a:pt x="25" y="2"/>
                    <a:pt x="23" y="2"/>
                    <a:pt x="21" y="2"/>
                  </a:cubicBezTo>
                  <a:cubicBezTo>
                    <a:pt x="15" y="2"/>
                    <a:pt x="10" y="7"/>
                    <a:pt x="9" y="12"/>
                  </a:cubicBezTo>
                  <a:cubicBezTo>
                    <a:pt x="8" y="13"/>
                    <a:pt x="6" y="13"/>
                    <a:pt x="5" y="15"/>
                  </a:cubicBezTo>
                  <a:cubicBezTo>
                    <a:pt x="4" y="16"/>
                    <a:pt x="4" y="18"/>
                    <a:pt x="4" y="19"/>
                  </a:cubicBezTo>
                  <a:cubicBezTo>
                    <a:pt x="5" y="21"/>
                    <a:pt x="7" y="22"/>
                    <a:pt x="9" y="23"/>
                  </a:cubicBezTo>
                  <a:cubicBezTo>
                    <a:pt x="9" y="23"/>
                    <a:pt x="9" y="24"/>
                    <a:pt x="9" y="25"/>
                  </a:cubicBezTo>
                  <a:cubicBezTo>
                    <a:pt x="7" y="25"/>
                    <a:pt x="6" y="25"/>
                    <a:pt x="5" y="27"/>
                  </a:cubicBezTo>
                  <a:cubicBezTo>
                    <a:pt x="3" y="28"/>
                    <a:pt x="3" y="31"/>
                    <a:pt x="4" y="33"/>
                  </a:cubicBezTo>
                  <a:cubicBezTo>
                    <a:pt x="5" y="35"/>
                    <a:pt x="7" y="36"/>
                    <a:pt x="9" y="37"/>
                  </a:cubicBezTo>
                  <a:cubicBezTo>
                    <a:pt x="9" y="37"/>
                    <a:pt x="9" y="38"/>
                    <a:pt x="9" y="38"/>
                  </a:cubicBezTo>
                  <a:cubicBezTo>
                    <a:pt x="7" y="38"/>
                    <a:pt x="5" y="39"/>
                    <a:pt x="4" y="41"/>
                  </a:cubicBezTo>
                  <a:cubicBezTo>
                    <a:pt x="1" y="45"/>
                    <a:pt x="5" y="48"/>
                    <a:pt x="9" y="48"/>
                  </a:cubicBezTo>
                  <a:cubicBezTo>
                    <a:pt x="9" y="50"/>
                    <a:pt x="9" y="52"/>
                    <a:pt x="9" y="53"/>
                  </a:cubicBezTo>
                  <a:cubicBezTo>
                    <a:pt x="7" y="53"/>
                    <a:pt x="5" y="54"/>
                    <a:pt x="4" y="56"/>
                  </a:cubicBezTo>
                  <a:cubicBezTo>
                    <a:pt x="3" y="57"/>
                    <a:pt x="3" y="59"/>
                    <a:pt x="4" y="61"/>
                  </a:cubicBezTo>
                  <a:cubicBezTo>
                    <a:pt x="4" y="63"/>
                    <a:pt x="7" y="63"/>
                    <a:pt x="9" y="64"/>
                  </a:cubicBezTo>
                  <a:cubicBezTo>
                    <a:pt x="9" y="64"/>
                    <a:pt x="9" y="64"/>
                    <a:pt x="9" y="64"/>
                  </a:cubicBezTo>
                  <a:cubicBezTo>
                    <a:pt x="8" y="64"/>
                    <a:pt x="7" y="65"/>
                    <a:pt x="6" y="65"/>
                  </a:cubicBezTo>
                  <a:cubicBezTo>
                    <a:pt x="3" y="68"/>
                    <a:pt x="5" y="72"/>
                    <a:pt x="9" y="73"/>
                  </a:cubicBezTo>
                  <a:cubicBezTo>
                    <a:pt x="9" y="74"/>
                    <a:pt x="9" y="74"/>
                    <a:pt x="9" y="74"/>
                  </a:cubicBezTo>
                  <a:cubicBezTo>
                    <a:pt x="7" y="74"/>
                    <a:pt x="5" y="75"/>
                    <a:pt x="4" y="76"/>
                  </a:cubicBezTo>
                  <a:cubicBezTo>
                    <a:pt x="1" y="80"/>
                    <a:pt x="5" y="84"/>
                    <a:pt x="9" y="84"/>
                  </a:cubicBezTo>
                  <a:cubicBezTo>
                    <a:pt x="9" y="85"/>
                    <a:pt x="9" y="85"/>
                    <a:pt x="9" y="85"/>
                  </a:cubicBezTo>
                  <a:cubicBezTo>
                    <a:pt x="7" y="85"/>
                    <a:pt x="5" y="85"/>
                    <a:pt x="3" y="87"/>
                  </a:cubicBezTo>
                  <a:cubicBezTo>
                    <a:pt x="1" y="91"/>
                    <a:pt x="6" y="93"/>
                    <a:pt x="9" y="94"/>
                  </a:cubicBezTo>
                  <a:cubicBezTo>
                    <a:pt x="9" y="95"/>
                    <a:pt x="9" y="96"/>
                    <a:pt x="9" y="97"/>
                  </a:cubicBezTo>
                  <a:cubicBezTo>
                    <a:pt x="8" y="97"/>
                    <a:pt x="8" y="97"/>
                    <a:pt x="7" y="97"/>
                  </a:cubicBezTo>
                  <a:cubicBezTo>
                    <a:pt x="5" y="98"/>
                    <a:pt x="4" y="99"/>
                    <a:pt x="3" y="100"/>
                  </a:cubicBezTo>
                  <a:cubicBezTo>
                    <a:pt x="3" y="103"/>
                    <a:pt x="6" y="105"/>
                    <a:pt x="9" y="105"/>
                  </a:cubicBezTo>
                  <a:cubicBezTo>
                    <a:pt x="9" y="106"/>
                    <a:pt x="9" y="107"/>
                    <a:pt x="9" y="107"/>
                  </a:cubicBezTo>
                  <a:cubicBezTo>
                    <a:pt x="7" y="107"/>
                    <a:pt x="5" y="108"/>
                    <a:pt x="4" y="110"/>
                  </a:cubicBezTo>
                  <a:cubicBezTo>
                    <a:pt x="2" y="113"/>
                    <a:pt x="6" y="115"/>
                    <a:pt x="9" y="116"/>
                  </a:cubicBezTo>
                  <a:cubicBezTo>
                    <a:pt x="9" y="117"/>
                    <a:pt x="9" y="118"/>
                    <a:pt x="9" y="119"/>
                  </a:cubicBezTo>
                  <a:cubicBezTo>
                    <a:pt x="8" y="119"/>
                    <a:pt x="8" y="119"/>
                    <a:pt x="8" y="119"/>
                  </a:cubicBezTo>
                  <a:cubicBezTo>
                    <a:pt x="6" y="119"/>
                    <a:pt x="4" y="120"/>
                    <a:pt x="4" y="122"/>
                  </a:cubicBezTo>
                  <a:cubicBezTo>
                    <a:pt x="3" y="125"/>
                    <a:pt x="6" y="127"/>
                    <a:pt x="9" y="127"/>
                  </a:cubicBezTo>
                  <a:cubicBezTo>
                    <a:pt x="9" y="128"/>
                    <a:pt x="9" y="128"/>
                    <a:pt x="9" y="128"/>
                  </a:cubicBezTo>
                  <a:cubicBezTo>
                    <a:pt x="7" y="128"/>
                    <a:pt x="6" y="128"/>
                    <a:pt x="5" y="130"/>
                  </a:cubicBezTo>
                  <a:cubicBezTo>
                    <a:pt x="2" y="133"/>
                    <a:pt x="6" y="136"/>
                    <a:pt x="9" y="137"/>
                  </a:cubicBezTo>
                  <a:cubicBezTo>
                    <a:pt x="9" y="138"/>
                    <a:pt x="9" y="138"/>
                    <a:pt x="9" y="139"/>
                  </a:cubicBezTo>
                  <a:cubicBezTo>
                    <a:pt x="7" y="139"/>
                    <a:pt x="6" y="139"/>
                    <a:pt x="4" y="140"/>
                  </a:cubicBezTo>
                  <a:cubicBezTo>
                    <a:pt x="0" y="143"/>
                    <a:pt x="6" y="147"/>
                    <a:pt x="9" y="148"/>
                  </a:cubicBezTo>
                  <a:cubicBezTo>
                    <a:pt x="9" y="148"/>
                    <a:pt x="9" y="149"/>
                    <a:pt x="9" y="149"/>
                  </a:cubicBezTo>
                  <a:cubicBezTo>
                    <a:pt x="7" y="149"/>
                    <a:pt x="5" y="150"/>
                    <a:pt x="4" y="151"/>
                  </a:cubicBezTo>
                  <a:cubicBezTo>
                    <a:pt x="1" y="155"/>
                    <a:pt x="6" y="157"/>
                    <a:pt x="9" y="158"/>
                  </a:cubicBezTo>
                  <a:cubicBezTo>
                    <a:pt x="9" y="159"/>
                    <a:pt x="9" y="160"/>
                    <a:pt x="9" y="161"/>
                  </a:cubicBezTo>
                  <a:cubicBezTo>
                    <a:pt x="8" y="161"/>
                    <a:pt x="7" y="162"/>
                    <a:pt x="6" y="162"/>
                  </a:cubicBezTo>
                  <a:cubicBezTo>
                    <a:pt x="5" y="163"/>
                    <a:pt x="4" y="165"/>
                    <a:pt x="4" y="166"/>
                  </a:cubicBezTo>
                  <a:cubicBezTo>
                    <a:pt x="4" y="169"/>
                    <a:pt x="7" y="170"/>
                    <a:pt x="9" y="170"/>
                  </a:cubicBezTo>
                  <a:cubicBezTo>
                    <a:pt x="9" y="171"/>
                    <a:pt x="9" y="171"/>
                    <a:pt x="9" y="172"/>
                  </a:cubicBezTo>
                  <a:cubicBezTo>
                    <a:pt x="7" y="172"/>
                    <a:pt x="5" y="173"/>
                    <a:pt x="4" y="175"/>
                  </a:cubicBezTo>
                  <a:cubicBezTo>
                    <a:pt x="1" y="179"/>
                    <a:pt x="6" y="181"/>
                    <a:pt x="9" y="182"/>
                  </a:cubicBezTo>
                  <a:cubicBezTo>
                    <a:pt x="9" y="183"/>
                    <a:pt x="9" y="185"/>
                    <a:pt x="9" y="186"/>
                  </a:cubicBezTo>
                  <a:cubicBezTo>
                    <a:pt x="7" y="186"/>
                    <a:pt x="5" y="187"/>
                    <a:pt x="4" y="188"/>
                  </a:cubicBezTo>
                  <a:cubicBezTo>
                    <a:pt x="2" y="192"/>
                    <a:pt x="6" y="194"/>
                    <a:pt x="9" y="195"/>
                  </a:cubicBezTo>
                  <a:cubicBezTo>
                    <a:pt x="9" y="196"/>
                    <a:pt x="9" y="197"/>
                    <a:pt x="9" y="198"/>
                  </a:cubicBezTo>
                  <a:cubicBezTo>
                    <a:pt x="7" y="198"/>
                    <a:pt x="6" y="199"/>
                    <a:pt x="5" y="200"/>
                  </a:cubicBezTo>
                  <a:cubicBezTo>
                    <a:pt x="3" y="203"/>
                    <a:pt x="6" y="206"/>
                    <a:pt x="9" y="207"/>
                  </a:cubicBezTo>
                  <a:cubicBezTo>
                    <a:pt x="9" y="208"/>
                    <a:pt x="9" y="208"/>
                    <a:pt x="9" y="209"/>
                  </a:cubicBezTo>
                  <a:cubicBezTo>
                    <a:pt x="8" y="210"/>
                    <a:pt x="6" y="210"/>
                    <a:pt x="5" y="211"/>
                  </a:cubicBezTo>
                  <a:cubicBezTo>
                    <a:pt x="2" y="214"/>
                    <a:pt x="6" y="217"/>
                    <a:pt x="9" y="218"/>
                  </a:cubicBezTo>
                  <a:cubicBezTo>
                    <a:pt x="9" y="224"/>
                    <a:pt x="10" y="228"/>
                    <a:pt x="16" y="231"/>
                  </a:cubicBezTo>
                  <a:cubicBezTo>
                    <a:pt x="19" y="233"/>
                    <a:pt x="22" y="232"/>
                    <a:pt x="25" y="232"/>
                  </a:cubicBezTo>
                  <a:cubicBezTo>
                    <a:pt x="29" y="232"/>
                    <a:pt x="34" y="232"/>
                    <a:pt x="38" y="232"/>
                  </a:cubicBezTo>
                  <a:cubicBezTo>
                    <a:pt x="70" y="232"/>
                    <a:pt x="102" y="232"/>
                    <a:pt x="134" y="232"/>
                  </a:cubicBezTo>
                  <a:cubicBezTo>
                    <a:pt x="145" y="232"/>
                    <a:pt x="155" y="232"/>
                    <a:pt x="165" y="232"/>
                  </a:cubicBezTo>
                  <a:cubicBezTo>
                    <a:pt x="173" y="232"/>
                    <a:pt x="182" y="231"/>
                    <a:pt x="182" y="221"/>
                  </a:cubicBezTo>
                  <a:cubicBezTo>
                    <a:pt x="183" y="221"/>
                    <a:pt x="183" y="220"/>
                    <a:pt x="183" y="220"/>
                  </a:cubicBezTo>
                  <a:cubicBezTo>
                    <a:pt x="183" y="168"/>
                    <a:pt x="183" y="116"/>
                    <a:pt x="183" y="64"/>
                  </a:cubicBezTo>
                  <a:cubicBezTo>
                    <a:pt x="183" y="51"/>
                    <a:pt x="183" y="39"/>
                    <a:pt x="183" y="26"/>
                  </a:cubicBezTo>
                  <a:cubicBezTo>
                    <a:pt x="183" y="21"/>
                    <a:pt x="184" y="13"/>
                    <a:pt x="181" y="8"/>
                  </a:cubicBezTo>
                  <a:cubicBezTo>
                    <a:pt x="177" y="0"/>
                    <a:pt x="165" y="2"/>
                    <a:pt x="158" y="2"/>
                  </a:cubicBezTo>
                  <a:close/>
                  <a:moveTo>
                    <a:pt x="7" y="18"/>
                  </a:moveTo>
                  <a:cubicBezTo>
                    <a:pt x="7" y="18"/>
                    <a:pt x="7" y="17"/>
                    <a:pt x="8" y="16"/>
                  </a:cubicBezTo>
                  <a:cubicBezTo>
                    <a:pt x="8" y="16"/>
                    <a:pt x="9" y="16"/>
                    <a:pt x="9" y="16"/>
                  </a:cubicBezTo>
                  <a:cubicBezTo>
                    <a:pt x="9" y="17"/>
                    <a:pt x="9" y="18"/>
                    <a:pt x="9" y="19"/>
                  </a:cubicBezTo>
                  <a:cubicBezTo>
                    <a:pt x="8" y="19"/>
                    <a:pt x="7" y="19"/>
                    <a:pt x="7" y="18"/>
                  </a:cubicBezTo>
                  <a:close/>
                  <a:moveTo>
                    <a:pt x="8" y="28"/>
                  </a:moveTo>
                  <a:cubicBezTo>
                    <a:pt x="8" y="28"/>
                    <a:pt x="9" y="28"/>
                    <a:pt x="9" y="28"/>
                  </a:cubicBezTo>
                  <a:cubicBezTo>
                    <a:pt x="9" y="30"/>
                    <a:pt x="9" y="32"/>
                    <a:pt x="9" y="34"/>
                  </a:cubicBezTo>
                  <a:cubicBezTo>
                    <a:pt x="7" y="32"/>
                    <a:pt x="5" y="29"/>
                    <a:pt x="8" y="28"/>
                  </a:cubicBezTo>
                  <a:close/>
                  <a:moveTo>
                    <a:pt x="7" y="44"/>
                  </a:moveTo>
                  <a:cubicBezTo>
                    <a:pt x="6" y="44"/>
                    <a:pt x="6" y="43"/>
                    <a:pt x="7" y="42"/>
                  </a:cubicBezTo>
                  <a:cubicBezTo>
                    <a:pt x="7" y="42"/>
                    <a:pt x="8" y="41"/>
                    <a:pt x="9" y="41"/>
                  </a:cubicBezTo>
                  <a:cubicBezTo>
                    <a:pt x="9" y="43"/>
                    <a:pt x="9" y="44"/>
                    <a:pt x="9" y="45"/>
                  </a:cubicBezTo>
                  <a:cubicBezTo>
                    <a:pt x="8" y="45"/>
                    <a:pt x="8" y="45"/>
                    <a:pt x="7" y="44"/>
                  </a:cubicBezTo>
                  <a:close/>
                  <a:moveTo>
                    <a:pt x="6" y="59"/>
                  </a:moveTo>
                  <a:cubicBezTo>
                    <a:pt x="6" y="59"/>
                    <a:pt x="6" y="59"/>
                    <a:pt x="6" y="59"/>
                  </a:cubicBezTo>
                  <a:cubicBezTo>
                    <a:pt x="6" y="58"/>
                    <a:pt x="7" y="58"/>
                    <a:pt x="7" y="58"/>
                  </a:cubicBezTo>
                  <a:cubicBezTo>
                    <a:pt x="7" y="57"/>
                    <a:pt x="8" y="57"/>
                    <a:pt x="9" y="56"/>
                  </a:cubicBezTo>
                  <a:cubicBezTo>
                    <a:pt x="9" y="58"/>
                    <a:pt x="9" y="59"/>
                    <a:pt x="9" y="61"/>
                  </a:cubicBezTo>
                  <a:cubicBezTo>
                    <a:pt x="8" y="60"/>
                    <a:pt x="7" y="60"/>
                    <a:pt x="6" y="59"/>
                  </a:cubicBezTo>
                  <a:close/>
                  <a:moveTo>
                    <a:pt x="9" y="68"/>
                  </a:moveTo>
                  <a:cubicBezTo>
                    <a:pt x="9" y="68"/>
                    <a:pt x="9" y="69"/>
                    <a:pt x="9" y="70"/>
                  </a:cubicBezTo>
                  <a:cubicBezTo>
                    <a:pt x="8" y="69"/>
                    <a:pt x="7" y="68"/>
                    <a:pt x="9" y="68"/>
                  </a:cubicBezTo>
                  <a:close/>
                  <a:moveTo>
                    <a:pt x="7" y="78"/>
                  </a:moveTo>
                  <a:cubicBezTo>
                    <a:pt x="8" y="77"/>
                    <a:pt x="8" y="77"/>
                    <a:pt x="9" y="77"/>
                  </a:cubicBezTo>
                  <a:cubicBezTo>
                    <a:pt x="9" y="78"/>
                    <a:pt x="9" y="80"/>
                    <a:pt x="9" y="81"/>
                  </a:cubicBezTo>
                  <a:cubicBezTo>
                    <a:pt x="7" y="80"/>
                    <a:pt x="5" y="79"/>
                    <a:pt x="7" y="78"/>
                  </a:cubicBezTo>
                  <a:close/>
                  <a:moveTo>
                    <a:pt x="7" y="90"/>
                  </a:moveTo>
                  <a:cubicBezTo>
                    <a:pt x="7" y="90"/>
                    <a:pt x="6" y="90"/>
                    <a:pt x="6" y="89"/>
                  </a:cubicBezTo>
                  <a:cubicBezTo>
                    <a:pt x="6" y="89"/>
                    <a:pt x="6" y="89"/>
                    <a:pt x="6" y="89"/>
                  </a:cubicBezTo>
                  <a:cubicBezTo>
                    <a:pt x="7" y="88"/>
                    <a:pt x="8" y="88"/>
                    <a:pt x="9" y="88"/>
                  </a:cubicBezTo>
                  <a:cubicBezTo>
                    <a:pt x="9" y="89"/>
                    <a:pt x="9" y="90"/>
                    <a:pt x="9" y="91"/>
                  </a:cubicBezTo>
                  <a:cubicBezTo>
                    <a:pt x="8" y="91"/>
                    <a:pt x="8" y="90"/>
                    <a:pt x="7" y="90"/>
                  </a:cubicBezTo>
                  <a:close/>
                  <a:moveTo>
                    <a:pt x="8" y="102"/>
                  </a:moveTo>
                  <a:cubicBezTo>
                    <a:pt x="7" y="102"/>
                    <a:pt x="7" y="101"/>
                    <a:pt x="7" y="101"/>
                  </a:cubicBezTo>
                  <a:cubicBezTo>
                    <a:pt x="7" y="101"/>
                    <a:pt x="7" y="101"/>
                    <a:pt x="7" y="101"/>
                  </a:cubicBezTo>
                  <a:cubicBezTo>
                    <a:pt x="7" y="100"/>
                    <a:pt x="8" y="100"/>
                    <a:pt x="9" y="100"/>
                  </a:cubicBezTo>
                  <a:cubicBezTo>
                    <a:pt x="9" y="100"/>
                    <a:pt x="9" y="100"/>
                    <a:pt x="9" y="100"/>
                  </a:cubicBezTo>
                  <a:cubicBezTo>
                    <a:pt x="9" y="101"/>
                    <a:pt x="9" y="101"/>
                    <a:pt x="9" y="102"/>
                  </a:cubicBezTo>
                  <a:cubicBezTo>
                    <a:pt x="8" y="102"/>
                    <a:pt x="8" y="102"/>
                    <a:pt x="8" y="102"/>
                  </a:cubicBezTo>
                  <a:close/>
                  <a:moveTo>
                    <a:pt x="8" y="112"/>
                  </a:moveTo>
                  <a:cubicBezTo>
                    <a:pt x="6" y="111"/>
                    <a:pt x="7" y="111"/>
                    <a:pt x="8" y="111"/>
                  </a:cubicBezTo>
                  <a:cubicBezTo>
                    <a:pt x="8" y="111"/>
                    <a:pt x="8" y="110"/>
                    <a:pt x="9" y="110"/>
                  </a:cubicBezTo>
                  <a:cubicBezTo>
                    <a:pt x="9" y="111"/>
                    <a:pt x="9" y="112"/>
                    <a:pt x="9" y="113"/>
                  </a:cubicBezTo>
                  <a:cubicBezTo>
                    <a:pt x="8" y="113"/>
                    <a:pt x="8" y="112"/>
                    <a:pt x="8" y="112"/>
                  </a:cubicBezTo>
                  <a:close/>
                  <a:moveTo>
                    <a:pt x="7" y="122"/>
                  </a:moveTo>
                  <a:cubicBezTo>
                    <a:pt x="7" y="122"/>
                    <a:pt x="8" y="122"/>
                    <a:pt x="9" y="122"/>
                  </a:cubicBezTo>
                  <a:cubicBezTo>
                    <a:pt x="9" y="123"/>
                    <a:pt x="9" y="123"/>
                    <a:pt x="9" y="124"/>
                  </a:cubicBezTo>
                  <a:cubicBezTo>
                    <a:pt x="8" y="124"/>
                    <a:pt x="7" y="123"/>
                    <a:pt x="7" y="122"/>
                  </a:cubicBezTo>
                  <a:close/>
                  <a:moveTo>
                    <a:pt x="8" y="131"/>
                  </a:moveTo>
                  <a:cubicBezTo>
                    <a:pt x="8" y="131"/>
                    <a:pt x="8" y="131"/>
                    <a:pt x="9" y="131"/>
                  </a:cubicBezTo>
                  <a:cubicBezTo>
                    <a:pt x="9" y="132"/>
                    <a:pt x="9" y="133"/>
                    <a:pt x="9" y="134"/>
                  </a:cubicBezTo>
                  <a:cubicBezTo>
                    <a:pt x="8" y="133"/>
                    <a:pt x="6" y="132"/>
                    <a:pt x="8" y="131"/>
                  </a:cubicBezTo>
                  <a:close/>
                  <a:moveTo>
                    <a:pt x="7" y="142"/>
                  </a:moveTo>
                  <a:cubicBezTo>
                    <a:pt x="8" y="142"/>
                    <a:pt x="8" y="142"/>
                    <a:pt x="9" y="142"/>
                  </a:cubicBezTo>
                  <a:cubicBezTo>
                    <a:pt x="9" y="143"/>
                    <a:pt x="9" y="143"/>
                    <a:pt x="9" y="144"/>
                  </a:cubicBezTo>
                  <a:cubicBezTo>
                    <a:pt x="7" y="144"/>
                    <a:pt x="5" y="142"/>
                    <a:pt x="7" y="142"/>
                  </a:cubicBezTo>
                  <a:close/>
                  <a:moveTo>
                    <a:pt x="8" y="153"/>
                  </a:moveTo>
                  <a:cubicBezTo>
                    <a:pt x="8" y="153"/>
                    <a:pt x="8" y="153"/>
                    <a:pt x="9" y="153"/>
                  </a:cubicBezTo>
                  <a:cubicBezTo>
                    <a:pt x="9" y="153"/>
                    <a:pt x="9" y="154"/>
                    <a:pt x="9" y="155"/>
                  </a:cubicBezTo>
                  <a:cubicBezTo>
                    <a:pt x="7" y="154"/>
                    <a:pt x="5" y="153"/>
                    <a:pt x="8" y="153"/>
                  </a:cubicBezTo>
                  <a:close/>
                  <a:moveTo>
                    <a:pt x="8" y="166"/>
                  </a:moveTo>
                  <a:cubicBezTo>
                    <a:pt x="8" y="166"/>
                    <a:pt x="7" y="166"/>
                    <a:pt x="7" y="166"/>
                  </a:cubicBezTo>
                  <a:cubicBezTo>
                    <a:pt x="7" y="166"/>
                    <a:pt x="7" y="165"/>
                    <a:pt x="7" y="166"/>
                  </a:cubicBezTo>
                  <a:cubicBezTo>
                    <a:pt x="7" y="166"/>
                    <a:pt x="7" y="166"/>
                    <a:pt x="7" y="166"/>
                  </a:cubicBezTo>
                  <a:cubicBezTo>
                    <a:pt x="7" y="165"/>
                    <a:pt x="7" y="165"/>
                    <a:pt x="7" y="165"/>
                  </a:cubicBezTo>
                  <a:cubicBezTo>
                    <a:pt x="7" y="165"/>
                    <a:pt x="7" y="165"/>
                    <a:pt x="7" y="165"/>
                  </a:cubicBezTo>
                  <a:cubicBezTo>
                    <a:pt x="7" y="165"/>
                    <a:pt x="8" y="165"/>
                    <a:pt x="8" y="165"/>
                  </a:cubicBezTo>
                  <a:cubicBezTo>
                    <a:pt x="8" y="164"/>
                    <a:pt x="9" y="164"/>
                    <a:pt x="9" y="164"/>
                  </a:cubicBezTo>
                  <a:cubicBezTo>
                    <a:pt x="9" y="165"/>
                    <a:pt x="9" y="166"/>
                    <a:pt x="9" y="167"/>
                  </a:cubicBezTo>
                  <a:cubicBezTo>
                    <a:pt x="9" y="167"/>
                    <a:pt x="8" y="167"/>
                    <a:pt x="8" y="166"/>
                  </a:cubicBezTo>
                  <a:close/>
                  <a:moveTo>
                    <a:pt x="7" y="176"/>
                  </a:moveTo>
                  <a:cubicBezTo>
                    <a:pt x="7" y="175"/>
                    <a:pt x="8" y="175"/>
                    <a:pt x="9" y="175"/>
                  </a:cubicBezTo>
                  <a:cubicBezTo>
                    <a:pt x="9" y="176"/>
                    <a:pt x="9" y="178"/>
                    <a:pt x="9" y="179"/>
                  </a:cubicBezTo>
                  <a:cubicBezTo>
                    <a:pt x="7" y="179"/>
                    <a:pt x="6" y="178"/>
                    <a:pt x="7" y="176"/>
                  </a:cubicBezTo>
                  <a:close/>
                  <a:moveTo>
                    <a:pt x="8" y="191"/>
                  </a:moveTo>
                  <a:cubicBezTo>
                    <a:pt x="7" y="191"/>
                    <a:pt x="7" y="190"/>
                    <a:pt x="7" y="190"/>
                  </a:cubicBezTo>
                  <a:cubicBezTo>
                    <a:pt x="7" y="190"/>
                    <a:pt x="7" y="190"/>
                    <a:pt x="7" y="190"/>
                  </a:cubicBezTo>
                  <a:cubicBezTo>
                    <a:pt x="7" y="190"/>
                    <a:pt x="7" y="189"/>
                    <a:pt x="7" y="189"/>
                  </a:cubicBezTo>
                  <a:cubicBezTo>
                    <a:pt x="8" y="189"/>
                    <a:pt x="8" y="189"/>
                    <a:pt x="9" y="189"/>
                  </a:cubicBezTo>
                  <a:cubicBezTo>
                    <a:pt x="9" y="190"/>
                    <a:pt x="9" y="190"/>
                    <a:pt x="9" y="191"/>
                  </a:cubicBezTo>
                  <a:cubicBezTo>
                    <a:pt x="8" y="191"/>
                    <a:pt x="8" y="191"/>
                    <a:pt x="8" y="191"/>
                  </a:cubicBezTo>
                  <a:close/>
                  <a:moveTo>
                    <a:pt x="8" y="203"/>
                  </a:moveTo>
                  <a:cubicBezTo>
                    <a:pt x="8" y="202"/>
                    <a:pt x="8" y="202"/>
                    <a:pt x="8" y="202"/>
                  </a:cubicBezTo>
                  <a:cubicBezTo>
                    <a:pt x="8" y="202"/>
                    <a:pt x="8" y="202"/>
                    <a:pt x="8" y="202"/>
                  </a:cubicBezTo>
                  <a:cubicBezTo>
                    <a:pt x="8" y="201"/>
                    <a:pt x="9" y="201"/>
                    <a:pt x="9" y="201"/>
                  </a:cubicBezTo>
                  <a:cubicBezTo>
                    <a:pt x="9" y="202"/>
                    <a:pt x="9" y="202"/>
                    <a:pt x="9" y="203"/>
                  </a:cubicBezTo>
                  <a:cubicBezTo>
                    <a:pt x="9" y="203"/>
                    <a:pt x="8" y="203"/>
                    <a:pt x="8" y="203"/>
                  </a:cubicBezTo>
                  <a:close/>
                  <a:moveTo>
                    <a:pt x="8" y="213"/>
                  </a:moveTo>
                  <a:cubicBezTo>
                    <a:pt x="9" y="213"/>
                    <a:pt x="9" y="213"/>
                    <a:pt x="9" y="213"/>
                  </a:cubicBezTo>
                  <a:cubicBezTo>
                    <a:pt x="9" y="213"/>
                    <a:pt x="9" y="214"/>
                    <a:pt x="9" y="215"/>
                  </a:cubicBezTo>
                  <a:cubicBezTo>
                    <a:pt x="9" y="215"/>
                    <a:pt x="8" y="215"/>
                    <a:pt x="8" y="214"/>
                  </a:cubicBezTo>
                  <a:cubicBezTo>
                    <a:pt x="7" y="214"/>
                    <a:pt x="8" y="213"/>
                    <a:pt x="8" y="213"/>
                  </a:cubicBezTo>
                  <a:close/>
                  <a:moveTo>
                    <a:pt x="154" y="229"/>
                  </a:moveTo>
                  <a:cubicBezTo>
                    <a:pt x="139" y="229"/>
                    <a:pt x="124" y="229"/>
                    <a:pt x="109" y="229"/>
                  </a:cubicBezTo>
                  <a:cubicBezTo>
                    <a:pt x="81" y="229"/>
                    <a:pt x="52" y="229"/>
                    <a:pt x="24" y="229"/>
                  </a:cubicBezTo>
                  <a:cubicBezTo>
                    <a:pt x="18" y="229"/>
                    <a:pt x="13" y="228"/>
                    <a:pt x="12" y="220"/>
                  </a:cubicBezTo>
                  <a:cubicBezTo>
                    <a:pt x="12" y="219"/>
                    <a:pt x="12" y="217"/>
                    <a:pt x="12" y="216"/>
                  </a:cubicBezTo>
                  <a:cubicBezTo>
                    <a:pt x="12" y="215"/>
                    <a:pt x="12" y="214"/>
                    <a:pt x="12" y="213"/>
                  </a:cubicBezTo>
                  <a:cubicBezTo>
                    <a:pt x="13" y="213"/>
                    <a:pt x="13" y="214"/>
                    <a:pt x="14" y="214"/>
                  </a:cubicBezTo>
                  <a:cubicBezTo>
                    <a:pt x="15" y="215"/>
                    <a:pt x="17" y="212"/>
                    <a:pt x="15" y="211"/>
                  </a:cubicBezTo>
                  <a:cubicBezTo>
                    <a:pt x="14" y="210"/>
                    <a:pt x="13" y="210"/>
                    <a:pt x="12" y="210"/>
                  </a:cubicBezTo>
                  <a:cubicBezTo>
                    <a:pt x="12" y="207"/>
                    <a:pt x="12" y="204"/>
                    <a:pt x="12" y="202"/>
                  </a:cubicBezTo>
                  <a:cubicBezTo>
                    <a:pt x="13" y="202"/>
                    <a:pt x="14" y="202"/>
                    <a:pt x="15" y="203"/>
                  </a:cubicBezTo>
                  <a:cubicBezTo>
                    <a:pt x="17" y="203"/>
                    <a:pt x="18" y="200"/>
                    <a:pt x="16" y="199"/>
                  </a:cubicBezTo>
                  <a:cubicBezTo>
                    <a:pt x="15" y="199"/>
                    <a:pt x="13" y="199"/>
                    <a:pt x="12" y="198"/>
                  </a:cubicBezTo>
                  <a:cubicBezTo>
                    <a:pt x="12" y="196"/>
                    <a:pt x="12" y="193"/>
                    <a:pt x="12" y="190"/>
                  </a:cubicBezTo>
                  <a:cubicBezTo>
                    <a:pt x="13" y="190"/>
                    <a:pt x="14" y="190"/>
                    <a:pt x="14" y="191"/>
                  </a:cubicBezTo>
                  <a:cubicBezTo>
                    <a:pt x="16" y="191"/>
                    <a:pt x="17" y="188"/>
                    <a:pt x="15" y="188"/>
                  </a:cubicBezTo>
                  <a:cubicBezTo>
                    <a:pt x="14" y="187"/>
                    <a:pt x="13" y="187"/>
                    <a:pt x="12" y="186"/>
                  </a:cubicBezTo>
                  <a:cubicBezTo>
                    <a:pt x="12" y="183"/>
                    <a:pt x="12" y="179"/>
                    <a:pt x="12" y="176"/>
                  </a:cubicBezTo>
                  <a:cubicBezTo>
                    <a:pt x="13" y="176"/>
                    <a:pt x="14" y="177"/>
                    <a:pt x="15" y="177"/>
                  </a:cubicBezTo>
                  <a:cubicBezTo>
                    <a:pt x="17" y="178"/>
                    <a:pt x="18" y="175"/>
                    <a:pt x="16" y="174"/>
                  </a:cubicBezTo>
                  <a:cubicBezTo>
                    <a:pt x="15" y="174"/>
                    <a:pt x="13" y="173"/>
                    <a:pt x="12" y="173"/>
                  </a:cubicBezTo>
                  <a:cubicBezTo>
                    <a:pt x="12" y="170"/>
                    <a:pt x="12" y="167"/>
                    <a:pt x="12" y="164"/>
                  </a:cubicBezTo>
                  <a:cubicBezTo>
                    <a:pt x="13" y="164"/>
                    <a:pt x="13" y="165"/>
                    <a:pt x="14" y="166"/>
                  </a:cubicBezTo>
                  <a:cubicBezTo>
                    <a:pt x="15" y="167"/>
                    <a:pt x="18" y="166"/>
                    <a:pt x="17" y="164"/>
                  </a:cubicBezTo>
                  <a:cubicBezTo>
                    <a:pt x="16" y="162"/>
                    <a:pt x="14" y="161"/>
                    <a:pt x="12" y="161"/>
                  </a:cubicBezTo>
                  <a:cubicBezTo>
                    <a:pt x="12" y="158"/>
                    <a:pt x="12" y="156"/>
                    <a:pt x="12" y="153"/>
                  </a:cubicBezTo>
                  <a:cubicBezTo>
                    <a:pt x="13" y="154"/>
                    <a:pt x="14" y="154"/>
                    <a:pt x="14" y="155"/>
                  </a:cubicBezTo>
                  <a:cubicBezTo>
                    <a:pt x="16" y="156"/>
                    <a:pt x="17" y="153"/>
                    <a:pt x="16" y="152"/>
                  </a:cubicBezTo>
                  <a:cubicBezTo>
                    <a:pt x="15" y="151"/>
                    <a:pt x="13" y="150"/>
                    <a:pt x="12" y="150"/>
                  </a:cubicBezTo>
                  <a:cubicBezTo>
                    <a:pt x="12" y="148"/>
                    <a:pt x="12" y="145"/>
                    <a:pt x="12" y="143"/>
                  </a:cubicBezTo>
                  <a:cubicBezTo>
                    <a:pt x="13" y="143"/>
                    <a:pt x="13" y="143"/>
                    <a:pt x="14" y="144"/>
                  </a:cubicBezTo>
                  <a:cubicBezTo>
                    <a:pt x="16" y="145"/>
                    <a:pt x="17" y="142"/>
                    <a:pt x="15" y="141"/>
                  </a:cubicBezTo>
                  <a:cubicBezTo>
                    <a:pt x="15" y="140"/>
                    <a:pt x="13" y="140"/>
                    <a:pt x="12" y="139"/>
                  </a:cubicBezTo>
                  <a:cubicBezTo>
                    <a:pt x="12" y="137"/>
                    <a:pt x="12" y="135"/>
                    <a:pt x="12" y="132"/>
                  </a:cubicBezTo>
                  <a:cubicBezTo>
                    <a:pt x="13" y="133"/>
                    <a:pt x="14" y="133"/>
                    <a:pt x="15" y="133"/>
                  </a:cubicBezTo>
                  <a:cubicBezTo>
                    <a:pt x="16" y="134"/>
                    <a:pt x="17" y="131"/>
                    <a:pt x="15" y="130"/>
                  </a:cubicBezTo>
                  <a:cubicBezTo>
                    <a:pt x="14" y="130"/>
                    <a:pt x="13" y="129"/>
                    <a:pt x="12" y="129"/>
                  </a:cubicBezTo>
                  <a:cubicBezTo>
                    <a:pt x="12" y="127"/>
                    <a:pt x="12" y="125"/>
                    <a:pt x="12" y="122"/>
                  </a:cubicBezTo>
                  <a:cubicBezTo>
                    <a:pt x="13" y="123"/>
                    <a:pt x="13" y="123"/>
                    <a:pt x="14" y="123"/>
                  </a:cubicBezTo>
                  <a:cubicBezTo>
                    <a:pt x="16" y="124"/>
                    <a:pt x="17" y="121"/>
                    <a:pt x="15" y="120"/>
                  </a:cubicBezTo>
                  <a:cubicBezTo>
                    <a:pt x="14" y="120"/>
                    <a:pt x="13" y="119"/>
                    <a:pt x="12" y="119"/>
                  </a:cubicBezTo>
                  <a:cubicBezTo>
                    <a:pt x="12" y="116"/>
                    <a:pt x="12" y="114"/>
                    <a:pt x="12" y="111"/>
                  </a:cubicBezTo>
                  <a:cubicBezTo>
                    <a:pt x="13" y="111"/>
                    <a:pt x="14" y="111"/>
                    <a:pt x="14" y="112"/>
                  </a:cubicBezTo>
                  <a:cubicBezTo>
                    <a:pt x="16" y="112"/>
                    <a:pt x="17" y="109"/>
                    <a:pt x="15" y="109"/>
                  </a:cubicBezTo>
                  <a:cubicBezTo>
                    <a:pt x="14" y="108"/>
                    <a:pt x="13" y="108"/>
                    <a:pt x="12" y="108"/>
                  </a:cubicBezTo>
                  <a:cubicBezTo>
                    <a:pt x="12" y="105"/>
                    <a:pt x="12" y="103"/>
                    <a:pt x="12" y="101"/>
                  </a:cubicBezTo>
                  <a:cubicBezTo>
                    <a:pt x="13" y="101"/>
                    <a:pt x="13" y="101"/>
                    <a:pt x="14" y="101"/>
                  </a:cubicBezTo>
                  <a:cubicBezTo>
                    <a:pt x="15" y="102"/>
                    <a:pt x="16" y="99"/>
                    <a:pt x="14" y="98"/>
                  </a:cubicBezTo>
                  <a:cubicBezTo>
                    <a:pt x="14" y="98"/>
                    <a:pt x="13" y="98"/>
                    <a:pt x="12" y="97"/>
                  </a:cubicBezTo>
                  <a:cubicBezTo>
                    <a:pt x="12" y="95"/>
                    <a:pt x="12" y="92"/>
                    <a:pt x="12" y="90"/>
                  </a:cubicBezTo>
                  <a:cubicBezTo>
                    <a:pt x="12" y="90"/>
                    <a:pt x="13" y="90"/>
                    <a:pt x="13" y="91"/>
                  </a:cubicBezTo>
                  <a:cubicBezTo>
                    <a:pt x="14" y="92"/>
                    <a:pt x="17" y="90"/>
                    <a:pt x="15" y="88"/>
                  </a:cubicBezTo>
                  <a:cubicBezTo>
                    <a:pt x="14" y="88"/>
                    <a:pt x="13" y="87"/>
                    <a:pt x="12" y="86"/>
                  </a:cubicBezTo>
                  <a:cubicBezTo>
                    <a:pt x="12" y="83"/>
                    <a:pt x="12" y="81"/>
                    <a:pt x="12" y="78"/>
                  </a:cubicBezTo>
                  <a:cubicBezTo>
                    <a:pt x="13" y="78"/>
                    <a:pt x="13" y="78"/>
                    <a:pt x="14" y="78"/>
                  </a:cubicBezTo>
                  <a:cubicBezTo>
                    <a:pt x="16" y="79"/>
                    <a:pt x="17" y="77"/>
                    <a:pt x="15" y="76"/>
                  </a:cubicBezTo>
                  <a:cubicBezTo>
                    <a:pt x="14" y="75"/>
                    <a:pt x="13" y="75"/>
                    <a:pt x="12" y="75"/>
                  </a:cubicBezTo>
                  <a:cubicBezTo>
                    <a:pt x="12" y="72"/>
                    <a:pt x="12" y="70"/>
                    <a:pt x="12" y="68"/>
                  </a:cubicBezTo>
                  <a:cubicBezTo>
                    <a:pt x="13" y="68"/>
                    <a:pt x="13" y="68"/>
                    <a:pt x="13" y="69"/>
                  </a:cubicBezTo>
                  <a:cubicBezTo>
                    <a:pt x="15" y="70"/>
                    <a:pt x="17" y="67"/>
                    <a:pt x="15" y="66"/>
                  </a:cubicBezTo>
                  <a:cubicBezTo>
                    <a:pt x="14" y="65"/>
                    <a:pt x="13" y="65"/>
                    <a:pt x="12" y="65"/>
                  </a:cubicBezTo>
                  <a:cubicBezTo>
                    <a:pt x="12" y="62"/>
                    <a:pt x="12" y="59"/>
                    <a:pt x="12" y="56"/>
                  </a:cubicBezTo>
                  <a:cubicBezTo>
                    <a:pt x="13" y="57"/>
                    <a:pt x="13" y="57"/>
                    <a:pt x="14" y="57"/>
                  </a:cubicBezTo>
                  <a:cubicBezTo>
                    <a:pt x="15" y="59"/>
                    <a:pt x="17" y="56"/>
                    <a:pt x="15" y="55"/>
                  </a:cubicBezTo>
                  <a:cubicBezTo>
                    <a:pt x="14" y="54"/>
                    <a:pt x="13" y="53"/>
                    <a:pt x="12" y="53"/>
                  </a:cubicBezTo>
                  <a:cubicBezTo>
                    <a:pt x="12" y="49"/>
                    <a:pt x="12" y="45"/>
                    <a:pt x="12" y="42"/>
                  </a:cubicBezTo>
                  <a:cubicBezTo>
                    <a:pt x="13" y="42"/>
                    <a:pt x="14" y="42"/>
                    <a:pt x="14" y="43"/>
                  </a:cubicBezTo>
                  <a:cubicBezTo>
                    <a:pt x="16" y="44"/>
                    <a:pt x="18" y="41"/>
                    <a:pt x="16" y="40"/>
                  </a:cubicBezTo>
                  <a:cubicBezTo>
                    <a:pt x="15" y="39"/>
                    <a:pt x="13" y="39"/>
                    <a:pt x="12" y="38"/>
                  </a:cubicBezTo>
                  <a:cubicBezTo>
                    <a:pt x="12" y="35"/>
                    <a:pt x="12" y="31"/>
                    <a:pt x="12" y="28"/>
                  </a:cubicBezTo>
                  <a:cubicBezTo>
                    <a:pt x="13" y="28"/>
                    <a:pt x="14" y="28"/>
                    <a:pt x="15" y="28"/>
                  </a:cubicBezTo>
                  <a:cubicBezTo>
                    <a:pt x="17" y="29"/>
                    <a:pt x="18" y="26"/>
                    <a:pt x="16" y="25"/>
                  </a:cubicBezTo>
                  <a:cubicBezTo>
                    <a:pt x="14" y="25"/>
                    <a:pt x="13" y="25"/>
                    <a:pt x="12" y="24"/>
                  </a:cubicBezTo>
                  <a:cubicBezTo>
                    <a:pt x="12" y="22"/>
                    <a:pt x="12" y="19"/>
                    <a:pt x="12" y="16"/>
                  </a:cubicBezTo>
                  <a:cubicBezTo>
                    <a:pt x="12" y="16"/>
                    <a:pt x="12" y="16"/>
                    <a:pt x="12" y="15"/>
                  </a:cubicBezTo>
                  <a:cubicBezTo>
                    <a:pt x="13" y="15"/>
                    <a:pt x="14" y="15"/>
                    <a:pt x="15" y="16"/>
                  </a:cubicBezTo>
                  <a:cubicBezTo>
                    <a:pt x="17" y="17"/>
                    <a:pt x="18" y="14"/>
                    <a:pt x="16" y="13"/>
                  </a:cubicBezTo>
                  <a:cubicBezTo>
                    <a:pt x="15" y="12"/>
                    <a:pt x="14" y="12"/>
                    <a:pt x="13" y="12"/>
                  </a:cubicBezTo>
                  <a:cubicBezTo>
                    <a:pt x="14" y="8"/>
                    <a:pt x="16" y="5"/>
                    <a:pt x="21" y="5"/>
                  </a:cubicBezTo>
                  <a:cubicBezTo>
                    <a:pt x="23" y="5"/>
                    <a:pt x="25" y="5"/>
                    <a:pt x="27" y="5"/>
                  </a:cubicBezTo>
                  <a:cubicBezTo>
                    <a:pt x="39" y="5"/>
                    <a:pt x="51" y="5"/>
                    <a:pt x="64" y="5"/>
                  </a:cubicBezTo>
                  <a:cubicBezTo>
                    <a:pt x="95" y="5"/>
                    <a:pt x="126" y="5"/>
                    <a:pt x="158" y="5"/>
                  </a:cubicBezTo>
                  <a:cubicBezTo>
                    <a:pt x="165" y="5"/>
                    <a:pt x="179" y="3"/>
                    <a:pt x="179" y="14"/>
                  </a:cubicBezTo>
                  <a:cubicBezTo>
                    <a:pt x="179" y="21"/>
                    <a:pt x="179" y="27"/>
                    <a:pt x="179" y="34"/>
                  </a:cubicBezTo>
                  <a:cubicBezTo>
                    <a:pt x="179" y="93"/>
                    <a:pt x="179" y="152"/>
                    <a:pt x="179" y="211"/>
                  </a:cubicBezTo>
                  <a:cubicBezTo>
                    <a:pt x="179" y="214"/>
                    <a:pt x="179" y="217"/>
                    <a:pt x="179" y="220"/>
                  </a:cubicBezTo>
                  <a:cubicBezTo>
                    <a:pt x="179" y="232"/>
                    <a:pt x="162" y="229"/>
                    <a:pt x="154" y="229"/>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9" name="Freeform 227"/>
            <p:cNvSpPr>
              <a:spLocks noEditPoints="1"/>
            </p:cNvSpPr>
            <p:nvPr/>
          </p:nvSpPr>
          <p:spPr bwMode="auto">
            <a:xfrm>
              <a:off x="7621833" y="5184209"/>
              <a:ext cx="395288" cy="139700"/>
            </a:xfrm>
            <a:custGeom>
              <a:avLst/>
              <a:gdLst>
                <a:gd name="T0" fmla="*/ 83 w 93"/>
                <a:gd name="T1" fmla="*/ 16 h 33"/>
                <a:gd name="T2" fmla="*/ 79 w 93"/>
                <a:gd name="T3" fmla="*/ 15 h 33"/>
                <a:gd name="T4" fmla="*/ 79 w 93"/>
                <a:gd name="T5" fmla="*/ 17 h 33"/>
                <a:gd name="T6" fmla="*/ 67 w 93"/>
                <a:gd name="T7" fmla="*/ 23 h 33"/>
                <a:gd name="T8" fmla="*/ 69 w 93"/>
                <a:gd name="T9" fmla="*/ 13 h 33"/>
                <a:gd name="T10" fmla="*/ 64 w 93"/>
                <a:gd name="T11" fmla="*/ 23 h 33"/>
                <a:gd name="T12" fmla="*/ 54 w 93"/>
                <a:gd name="T13" fmla="*/ 12 h 33"/>
                <a:gd name="T14" fmla="*/ 66 w 93"/>
                <a:gd name="T15" fmla="*/ 10 h 33"/>
                <a:gd name="T16" fmla="*/ 57 w 93"/>
                <a:gd name="T17" fmla="*/ 9 h 33"/>
                <a:gd name="T18" fmla="*/ 53 w 93"/>
                <a:gd name="T19" fmla="*/ 8 h 33"/>
                <a:gd name="T20" fmla="*/ 47 w 93"/>
                <a:gd name="T21" fmla="*/ 10 h 33"/>
                <a:gd name="T22" fmla="*/ 51 w 93"/>
                <a:gd name="T23" fmla="*/ 12 h 33"/>
                <a:gd name="T24" fmla="*/ 46 w 93"/>
                <a:gd name="T25" fmla="*/ 15 h 33"/>
                <a:gd name="T26" fmla="*/ 38 w 93"/>
                <a:gd name="T27" fmla="*/ 13 h 33"/>
                <a:gd name="T28" fmla="*/ 30 w 93"/>
                <a:gd name="T29" fmla="*/ 23 h 33"/>
                <a:gd name="T30" fmla="*/ 24 w 93"/>
                <a:gd name="T31" fmla="*/ 22 h 33"/>
                <a:gd name="T32" fmla="*/ 15 w 93"/>
                <a:gd name="T33" fmla="*/ 12 h 33"/>
                <a:gd name="T34" fmla="*/ 1 w 93"/>
                <a:gd name="T35" fmla="*/ 15 h 33"/>
                <a:gd name="T36" fmla="*/ 12 w 93"/>
                <a:gd name="T37" fmla="*/ 7 h 33"/>
                <a:gd name="T38" fmla="*/ 8 w 93"/>
                <a:gd name="T39" fmla="*/ 33 h 33"/>
                <a:gd name="T40" fmla="*/ 14 w 93"/>
                <a:gd name="T41" fmla="*/ 19 h 33"/>
                <a:gd name="T42" fmla="*/ 21 w 93"/>
                <a:gd name="T43" fmla="*/ 9 h 33"/>
                <a:gd name="T44" fmla="*/ 24 w 93"/>
                <a:gd name="T45" fmla="*/ 12 h 33"/>
                <a:gd name="T46" fmla="*/ 32 w 93"/>
                <a:gd name="T47" fmla="*/ 25 h 33"/>
                <a:gd name="T48" fmla="*/ 46 w 93"/>
                <a:gd name="T49" fmla="*/ 18 h 33"/>
                <a:gd name="T50" fmla="*/ 53 w 93"/>
                <a:gd name="T51" fmla="*/ 29 h 33"/>
                <a:gd name="T52" fmla="*/ 65 w 93"/>
                <a:gd name="T53" fmla="*/ 25 h 33"/>
                <a:gd name="T54" fmla="*/ 81 w 93"/>
                <a:gd name="T55" fmla="*/ 18 h 33"/>
                <a:gd name="T56" fmla="*/ 87 w 93"/>
                <a:gd name="T57" fmla="*/ 28 h 33"/>
                <a:gd name="T58" fmla="*/ 77 w 93"/>
                <a:gd name="T59" fmla="*/ 26 h 33"/>
                <a:gd name="T60" fmla="*/ 89 w 93"/>
                <a:gd name="T61" fmla="*/ 29 h 33"/>
                <a:gd name="T62" fmla="*/ 9 w 93"/>
                <a:gd name="T63" fmla="*/ 30 h 33"/>
                <a:gd name="T64" fmla="*/ 9 w 93"/>
                <a:gd name="T65" fmla="*/ 30 h 33"/>
                <a:gd name="T66" fmla="*/ 35 w 93"/>
                <a:gd name="T67" fmla="*/ 23 h 33"/>
                <a:gd name="T68" fmla="*/ 39 w 93"/>
                <a:gd name="T69" fmla="*/ 16 h 33"/>
                <a:gd name="T70" fmla="*/ 43 w 93"/>
                <a:gd name="T71" fmla="*/ 18 h 33"/>
                <a:gd name="T72" fmla="*/ 67 w 93"/>
                <a:gd name="T73" fmla="*/ 18 h 33"/>
                <a:gd name="T74" fmla="*/ 66 w 93"/>
                <a:gd name="T75" fmla="*/ 20 h 33"/>
                <a:gd name="T76" fmla="*/ 66 w 93"/>
                <a:gd name="T77" fmla="*/ 2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 h="33">
                  <a:moveTo>
                    <a:pt x="89" y="19"/>
                  </a:moveTo>
                  <a:cubicBezTo>
                    <a:pt x="87" y="18"/>
                    <a:pt x="84" y="18"/>
                    <a:pt x="83" y="16"/>
                  </a:cubicBezTo>
                  <a:cubicBezTo>
                    <a:pt x="84" y="15"/>
                    <a:pt x="85" y="13"/>
                    <a:pt x="85" y="12"/>
                  </a:cubicBezTo>
                  <a:cubicBezTo>
                    <a:pt x="87" y="7"/>
                    <a:pt x="77" y="10"/>
                    <a:pt x="79" y="15"/>
                  </a:cubicBezTo>
                  <a:cubicBezTo>
                    <a:pt x="79" y="15"/>
                    <a:pt x="79" y="16"/>
                    <a:pt x="80" y="16"/>
                  </a:cubicBezTo>
                  <a:cubicBezTo>
                    <a:pt x="79" y="16"/>
                    <a:pt x="79" y="16"/>
                    <a:pt x="79" y="17"/>
                  </a:cubicBezTo>
                  <a:cubicBezTo>
                    <a:pt x="77" y="19"/>
                    <a:pt x="75" y="20"/>
                    <a:pt x="73" y="22"/>
                  </a:cubicBezTo>
                  <a:cubicBezTo>
                    <a:pt x="71" y="23"/>
                    <a:pt x="68" y="25"/>
                    <a:pt x="67" y="23"/>
                  </a:cubicBezTo>
                  <a:cubicBezTo>
                    <a:pt x="69" y="22"/>
                    <a:pt x="70" y="20"/>
                    <a:pt x="71" y="17"/>
                  </a:cubicBezTo>
                  <a:cubicBezTo>
                    <a:pt x="72" y="15"/>
                    <a:pt x="72" y="13"/>
                    <a:pt x="69" y="13"/>
                  </a:cubicBezTo>
                  <a:cubicBezTo>
                    <a:pt x="66" y="13"/>
                    <a:pt x="64" y="18"/>
                    <a:pt x="64" y="20"/>
                  </a:cubicBezTo>
                  <a:cubicBezTo>
                    <a:pt x="64" y="21"/>
                    <a:pt x="64" y="22"/>
                    <a:pt x="64" y="23"/>
                  </a:cubicBezTo>
                  <a:cubicBezTo>
                    <a:pt x="60" y="26"/>
                    <a:pt x="54" y="28"/>
                    <a:pt x="52" y="25"/>
                  </a:cubicBezTo>
                  <a:cubicBezTo>
                    <a:pt x="51" y="22"/>
                    <a:pt x="52" y="17"/>
                    <a:pt x="54" y="12"/>
                  </a:cubicBezTo>
                  <a:cubicBezTo>
                    <a:pt x="54" y="12"/>
                    <a:pt x="55" y="12"/>
                    <a:pt x="55" y="11"/>
                  </a:cubicBezTo>
                  <a:cubicBezTo>
                    <a:pt x="59" y="11"/>
                    <a:pt x="62" y="11"/>
                    <a:pt x="66" y="10"/>
                  </a:cubicBezTo>
                  <a:cubicBezTo>
                    <a:pt x="67" y="9"/>
                    <a:pt x="66" y="7"/>
                    <a:pt x="65" y="7"/>
                  </a:cubicBezTo>
                  <a:cubicBezTo>
                    <a:pt x="63" y="8"/>
                    <a:pt x="60" y="8"/>
                    <a:pt x="57" y="9"/>
                  </a:cubicBezTo>
                  <a:cubicBezTo>
                    <a:pt x="58" y="7"/>
                    <a:pt x="59" y="5"/>
                    <a:pt x="57" y="4"/>
                  </a:cubicBezTo>
                  <a:cubicBezTo>
                    <a:pt x="55" y="3"/>
                    <a:pt x="53" y="7"/>
                    <a:pt x="53" y="8"/>
                  </a:cubicBezTo>
                  <a:cubicBezTo>
                    <a:pt x="52" y="9"/>
                    <a:pt x="52" y="9"/>
                    <a:pt x="52" y="9"/>
                  </a:cubicBezTo>
                  <a:cubicBezTo>
                    <a:pt x="50" y="9"/>
                    <a:pt x="48" y="10"/>
                    <a:pt x="47" y="10"/>
                  </a:cubicBezTo>
                  <a:cubicBezTo>
                    <a:pt x="45" y="10"/>
                    <a:pt x="46" y="12"/>
                    <a:pt x="47" y="12"/>
                  </a:cubicBezTo>
                  <a:cubicBezTo>
                    <a:pt x="48" y="12"/>
                    <a:pt x="50" y="12"/>
                    <a:pt x="51" y="12"/>
                  </a:cubicBezTo>
                  <a:cubicBezTo>
                    <a:pt x="50" y="12"/>
                    <a:pt x="49" y="13"/>
                    <a:pt x="48" y="13"/>
                  </a:cubicBezTo>
                  <a:cubicBezTo>
                    <a:pt x="47" y="14"/>
                    <a:pt x="47" y="14"/>
                    <a:pt x="46" y="15"/>
                  </a:cubicBezTo>
                  <a:cubicBezTo>
                    <a:pt x="45" y="12"/>
                    <a:pt x="41" y="12"/>
                    <a:pt x="39" y="13"/>
                  </a:cubicBezTo>
                  <a:cubicBezTo>
                    <a:pt x="39" y="13"/>
                    <a:pt x="38" y="13"/>
                    <a:pt x="38" y="13"/>
                  </a:cubicBezTo>
                  <a:cubicBezTo>
                    <a:pt x="36" y="14"/>
                    <a:pt x="34" y="17"/>
                    <a:pt x="33" y="20"/>
                  </a:cubicBezTo>
                  <a:cubicBezTo>
                    <a:pt x="32" y="21"/>
                    <a:pt x="31" y="22"/>
                    <a:pt x="30" y="23"/>
                  </a:cubicBezTo>
                  <a:cubicBezTo>
                    <a:pt x="28" y="25"/>
                    <a:pt x="27" y="26"/>
                    <a:pt x="25" y="27"/>
                  </a:cubicBezTo>
                  <a:cubicBezTo>
                    <a:pt x="22" y="29"/>
                    <a:pt x="23" y="23"/>
                    <a:pt x="24" y="22"/>
                  </a:cubicBezTo>
                  <a:cubicBezTo>
                    <a:pt x="25" y="17"/>
                    <a:pt x="30" y="7"/>
                    <a:pt x="26" y="3"/>
                  </a:cubicBezTo>
                  <a:cubicBezTo>
                    <a:pt x="23" y="0"/>
                    <a:pt x="18" y="7"/>
                    <a:pt x="15" y="12"/>
                  </a:cubicBezTo>
                  <a:cubicBezTo>
                    <a:pt x="15" y="9"/>
                    <a:pt x="15" y="6"/>
                    <a:pt x="13" y="4"/>
                  </a:cubicBezTo>
                  <a:cubicBezTo>
                    <a:pt x="9" y="0"/>
                    <a:pt x="2" y="12"/>
                    <a:pt x="1" y="15"/>
                  </a:cubicBezTo>
                  <a:cubicBezTo>
                    <a:pt x="0" y="16"/>
                    <a:pt x="2" y="17"/>
                    <a:pt x="3" y="16"/>
                  </a:cubicBezTo>
                  <a:cubicBezTo>
                    <a:pt x="4" y="14"/>
                    <a:pt x="11" y="3"/>
                    <a:pt x="12" y="7"/>
                  </a:cubicBezTo>
                  <a:cubicBezTo>
                    <a:pt x="13" y="11"/>
                    <a:pt x="13" y="14"/>
                    <a:pt x="12" y="18"/>
                  </a:cubicBezTo>
                  <a:cubicBezTo>
                    <a:pt x="10" y="21"/>
                    <a:pt x="4" y="31"/>
                    <a:pt x="8" y="33"/>
                  </a:cubicBezTo>
                  <a:cubicBezTo>
                    <a:pt x="8" y="33"/>
                    <a:pt x="9" y="33"/>
                    <a:pt x="9" y="33"/>
                  </a:cubicBezTo>
                  <a:cubicBezTo>
                    <a:pt x="13" y="29"/>
                    <a:pt x="13" y="24"/>
                    <a:pt x="14" y="19"/>
                  </a:cubicBezTo>
                  <a:cubicBezTo>
                    <a:pt x="15" y="18"/>
                    <a:pt x="16" y="16"/>
                    <a:pt x="16" y="15"/>
                  </a:cubicBezTo>
                  <a:cubicBezTo>
                    <a:pt x="18" y="13"/>
                    <a:pt x="19" y="11"/>
                    <a:pt x="21" y="9"/>
                  </a:cubicBezTo>
                  <a:cubicBezTo>
                    <a:pt x="21" y="8"/>
                    <a:pt x="25" y="3"/>
                    <a:pt x="25" y="7"/>
                  </a:cubicBezTo>
                  <a:cubicBezTo>
                    <a:pt x="25" y="9"/>
                    <a:pt x="24" y="11"/>
                    <a:pt x="24" y="12"/>
                  </a:cubicBezTo>
                  <a:cubicBezTo>
                    <a:pt x="23" y="16"/>
                    <a:pt x="16" y="30"/>
                    <a:pt x="24" y="30"/>
                  </a:cubicBezTo>
                  <a:cubicBezTo>
                    <a:pt x="27" y="30"/>
                    <a:pt x="30" y="27"/>
                    <a:pt x="32" y="25"/>
                  </a:cubicBezTo>
                  <a:cubicBezTo>
                    <a:pt x="32" y="26"/>
                    <a:pt x="33" y="27"/>
                    <a:pt x="34" y="28"/>
                  </a:cubicBezTo>
                  <a:cubicBezTo>
                    <a:pt x="40" y="30"/>
                    <a:pt x="44" y="22"/>
                    <a:pt x="46" y="18"/>
                  </a:cubicBezTo>
                  <a:cubicBezTo>
                    <a:pt x="47" y="17"/>
                    <a:pt x="49" y="16"/>
                    <a:pt x="51" y="15"/>
                  </a:cubicBezTo>
                  <a:cubicBezTo>
                    <a:pt x="49" y="20"/>
                    <a:pt x="48" y="26"/>
                    <a:pt x="53" y="29"/>
                  </a:cubicBezTo>
                  <a:cubicBezTo>
                    <a:pt x="56" y="30"/>
                    <a:pt x="60" y="28"/>
                    <a:pt x="63" y="26"/>
                  </a:cubicBezTo>
                  <a:cubicBezTo>
                    <a:pt x="63" y="26"/>
                    <a:pt x="64" y="25"/>
                    <a:pt x="65" y="25"/>
                  </a:cubicBezTo>
                  <a:cubicBezTo>
                    <a:pt x="66" y="27"/>
                    <a:pt x="69" y="27"/>
                    <a:pt x="72" y="25"/>
                  </a:cubicBezTo>
                  <a:cubicBezTo>
                    <a:pt x="75" y="23"/>
                    <a:pt x="78" y="21"/>
                    <a:pt x="81" y="18"/>
                  </a:cubicBezTo>
                  <a:cubicBezTo>
                    <a:pt x="83" y="19"/>
                    <a:pt x="85" y="20"/>
                    <a:pt x="87" y="21"/>
                  </a:cubicBezTo>
                  <a:cubicBezTo>
                    <a:pt x="89" y="22"/>
                    <a:pt x="90" y="27"/>
                    <a:pt x="87" y="28"/>
                  </a:cubicBezTo>
                  <a:cubicBezTo>
                    <a:pt x="85" y="28"/>
                    <a:pt x="84" y="28"/>
                    <a:pt x="83" y="28"/>
                  </a:cubicBezTo>
                  <a:cubicBezTo>
                    <a:pt x="81" y="27"/>
                    <a:pt x="79" y="26"/>
                    <a:pt x="77" y="26"/>
                  </a:cubicBezTo>
                  <a:cubicBezTo>
                    <a:pt x="75" y="25"/>
                    <a:pt x="75" y="27"/>
                    <a:pt x="76" y="28"/>
                  </a:cubicBezTo>
                  <a:cubicBezTo>
                    <a:pt x="80" y="29"/>
                    <a:pt x="85" y="32"/>
                    <a:pt x="89" y="29"/>
                  </a:cubicBezTo>
                  <a:cubicBezTo>
                    <a:pt x="93" y="27"/>
                    <a:pt x="92" y="21"/>
                    <a:pt x="89" y="19"/>
                  </a:cubicBezTo>
                  <a:close/>
                  <a:moveTo>
                    <a:pt x="9" y="30"/>
                  </a:moveTo>
                  <a:cubicBezTo>
                    <a:pt x="9" y="28"/>
                    <a:pt x="10" y="27"/>
                    <a:pt x="10" y="26"/>
                  </a:cubicBezTo>
                  <a:cubicBezTo>
                    <a:pt x="10" y="27"/>
                    <a:pt x="8" y="31"/>
                    <a:pt x="9" y="30"/>
                  </a:cubicBezTo>
                  <a:close/>
                  <a:moveTo>
                    <a:pt x="42" y="21"/>
                  </a:moveTo>
                  <a:cubicBezTo>
                    <a:pt x="40" y="23"/>
                    <a:pt x="34" y="30"/>
                    <a:pt x="35" y="23"/>
                  </a:cubicBezTo>
                  <a:cubicBezTo>
                    <a:pt x="35" y="22"/>
                    <a:pt x="35" y="22"/>
                    <a:pt x="35" y="21"/>
                  </a:cubicBezTo>
                  <a:cubicBezTo>
                    <a:pt x="37" y="20"/>
                    <a:pt x="38" y="18"/>
                    <a:pt x="39" y="16"/>
                  </a:cubicBezTo>
                  <a:cubicBezTo>
                    <a:pt x="39" y="16"/>
                    <a:pt x="39" y="16"/>
                    <a:pt x="39" y="17"/>
                  </a:cubicBezTo>
                  <a:cubicBezTo>
                    <a:pt x="40" y="18"/>
                    <a:pt x="41" y="19"/>
                    <a:pt x="43" y="18"/>
                  </a:cubicBezTo>
                  <a:cubicBezTo>
                    <a:pt x="42" y="20"/>
                    <a:pt x="42" y="21"/>
                    <a:pt x="42" y="21"/>
                  </a:cubicBezTo>
                  <a:close/>
                  <a:moveTo>
                    <a:pt x="67" y="18"/>
                  </a:moveTo>
                  <a:cubicBezTo>
                    <a:pt x="67" y="16"/>
                    <a:pt x="68" y="16"/>
                    <a:pt x="69" y="17"/>
                  </a:cubicBezTo>
                  <a:cubicBezTo>
                    <a:pt x="68" y="18"/>
                    <a:pt x="67" y="19"/>
                    <a:pt x="66" y="20"/>
                  </a:cubicBezTo>
                  <a:cubicBezTo>
                    <a:pt x="66" y="21"/>
                    <a:pt x="66" y="21"/>
                    <a:pt x="66" y="21"/>
                  </a:cubicBezTo>
                  <a:cubicBezTo>
                    <a:pt x="66" y="20"/>
                    <a:pt x="66" y="20"/>
                    <a:pt x="66" y="20"/>
                  </a:cubicBezTo>
                  <a:cubicBezTo>
                    <a:pt x="67" y="19"/>
                    <a:pt x="67" y="19"/>
                    <a:pt x="67" y="18"/>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0" name="Freeform 228"/>
            <p:cNvSpPr>
              <a:spLocks noEditPoints="1"/>
            </p:cNvSpPr>
            <p:nvPr/>
          </p:nvSpPr>
          <p:spPr bwMode="auto">
            <a:xfrm>
              <a:off x="8779121" y="4993709"/>
              <a:ext cx="763588" cy="708025"/>
            </a:xfrm>
            <a:custGeom>
              <a:avLst/>
              <a:gdLst>
                <a:gd name="T0" fmla="*/ 150 w 180"/>
                <a:gd name="T1" fmla="*/ 94 h 167"/>
                <a:gd name="T2" fmla="*/ 51 w 180"/>
                <a:gd name="T3" fmla="*/ 4 h 167"/>
                <a:gd name="T4" fmla="*/ 7 w 180"/>
                <a:gd name="T5" fmla="*/ 151 h 167"/>
                <a:gd name="T6" fmla="*/ 33 w 180"/>
                <a:gd name="T7" fmla="*/ 97 h 167"/>
                <a:gd name="T8" fmla="*/ 58 w 180"/>
                <a:gd name="T9" fmla="*/ 90 h 167"/>
                <a:gd name="T10" fmla="*/ 143 w 180"/>
                <a:gd name="T11" fmla="*/ 96 h 167"/>
                <a:gd name="T12" fmla="*/ 136 w 180"/>
                <a:gd name="T13" fmla="*/ 100 h 167"/>
                <a:gd name="T14" fmla="*/ 82 w 180"/>
                <a:gd name="T15" fmla="*/ 142 h 167"/>
                <a:gd name="T16" fmla="*/ 111 w 180"/>
                <a:gd name="T17" fmla="*/ 96 h 167"/>
                <a:gd name="T18" fmla="*/ 55 w 180"/>
                <a:gd name="T19" fmla="*/ 155 h 167"/>
                <a:gd name="T20" fmla="*/ 85 w 180"/>
                <a:gd name="T21" fmla="*/ 117 h 167"/>
                <a:gd name="T22" fmla="*/ 40 w 180"/>
                <a:gd name="T23" fmla="*/ 139 h 167"/>
                <a:gd name="T24" fmla="*/ 76 w 180"/>
                <a:gd name="T25" fmla="*/ 107 h 167"/>
                <a:gd name="T26" fmla="*/ 57 w 180"/>
                <a:gd name="T27" fmla="*/ 134 h 167"/>
                <a:gd name="T28" fmla="*/ 17 w 180"/>
                <a:gd name="T29" fmla="*/ 150 h 167"/>
                <a:gd name="T30" fmla="*/ 65 w 180"/>
                <a:gd name="T31" fmla="*/ 102 h 167"/>
                <a:gd name="T32" fmla="*/ 68 w 180"/>
                <a:gd name="T33" fmla="*/ 99 h 167"/>
                <a:gd name="T34" fmla="*/ 9 w 180"/>
                <a:gd name="T35" fmla="*/ 137 h 167"/>
                <a:gd name="T36" fmla="*/ 51 w 180"/>
                <a:gd name="T37" fmla="*/ 96 h 167"/>
                <a:gd name="T38" fmla="*/ 12 w 180"/>
                <a:gd name="T39" fmla="*/ 128 h 167"/>
                <a:gd name="T40" fmla="*/ 9 w 180"/>
                <a:gd name="T41" fmla="*/ 146 h 167"/>
                <a:gd name="T42" fmla="*/ 57 w 180"/>
                <a:gd name="T43" fmla="*/ 110 h 167"/>
                <a:gd name="T44" fmla="*/ 73 w 180"/>
                <a:gd name="T45" fmla="*/ 108 h 167"/>
                <a:gd name="T46" fmla="*/ 15 w 180"/>
                <a:gd name="T47" fmla="*/ 153 h 167"/>
                <a:gd name="T48" fmla="*/ 58 w 180"/>
                <a:gd name="T49" fmla="*/ 132 h 167"/>
                <a:gd name="T50" fmla="*/ 86 w 180"/>
                <a:gd name="T51" fmla="*/ 115 h 167"/>
                <a:gd name="T52" fmla="*/ 73 w 180"/>
                <a:gd name="T53" fmla="*/ 131 h 167"/>
                <a:gd name="T54" fmla="*/ 52 w 180"/>
                <a:gd name="T55" fmla="*/ 157 h 167"/>
                <a:gd name="T56" fmla="*/ 66 w 180"/>
                <a:gd name="T57" fmla="*/ 135 h 167"/>
                <a:gd name="T58" fmla="*/ 112 w 180"/>
                <a:gd name="T59" fmla="*/ 103 h 167"/>
                <a:gd name="T60" fmla="*/ 67 w 180"/>
                <a:gd name="T61" fmla="*/ 157 h 167"/>
                <a:gd name="T62" fmla="*/ 129 w 180"/>
                <a:gd name="T63" fmla="*/ 100 h 167"/>
                <a:gd name="T64" fmla="*/ 83 w 180"/>
                <a:gd name="T65" fmla="*/ 152 h 167"/>
                <a:gd name="T66" fmla="*/ 87 w 180"/>
                <a:gd name="T67" fmla="*/ 157 h 167"/>
                <a:gd name="T68" fmla="*/ 145 w 180"/>
                <a:gd name="T69" fmla="*/ 106 h 167"/>
                <a:gd name="T70" fmla="*/ 88 w 180"/>
                <a:gd name="T71" fmla="*/ 158 h 167"/>
                <a:gd name="T72" fmla="*/ 110 w 180"/>
                <a:gd name="T73" fmla="*/ 157 h 167"/>
                <a:gd name="T74" fmla="*/ 123 w 180"/>
                <a:gd name="T75" fmla="*/ 154 h 167"/>
                <a:gd name="T76" fmla="*/ 145 w 180"/>
                <a:gd name="T77" fmla="*/ 115 h 167"/>
                <a:gd name="T78" fmla="*/ 154 w 180"/>
                <a:gd name="T79" fmla="*/ 126 h 167"/>
                <a:gd name="T80" fmla="*/ 160 w 180"/>
                <a:gd name="T81" fmla="*/ 129 h 167"/>
                <a:gd name="T82" fmla="*/ 135 w 180"/>
                <a:gd name="T83" fmla="*/ 160 h 167"/>
                <a:gd name="T84" fmla="*/ 146 w 180"/>
                <a:gd name="T85" fmla="*/ 159 h 167"/>
                <a:gd name="T86" fmla="*/ 164 w 180"/>
                <a:gd name="T87" fmla="*/ 145 h 167"/>
                <a:gd name="T88" fmla="*/ 160 w 180"/>
                <a:gd name="T89" fmla="*/ 137 h 167"/>
                <a:gd name="T90" fmla="*/ 169 w 180"/>
                <a:gd name="T91" fmla="*/ 140 h 167"/>
                <a:gd name="T92" fmla="*/ 161 w 180"/>
                <a:gd name="T93" fmla="*/ 156 h 167"/>
                <a:gd name="T94" fmla="*/ 170 w 180"/>
                <a:gd name="T95" fmla="*/ 146 h 167"/>
                <a:gd name="T96" fmla="*/ 167 w 180"/>
                <a:gd name="T97" fmla="*/ 145 h 167"/>
                <a:gd name="T98" fmla="*/ 156 w 180"/>
                <a:gd name="T99" fmla="*/ 148 h 167"/>
                <a:gd name="T100" fmla="*/ 149 w 180"/>
                <a:gd name="T101" fmla="*/ 146 h 167"/>
                <a:gd name="T102" fmla="*/ 164 w 180"/>
                <a:gd name="T103" fmla="*/ 117 h 167"/>
                <a:gd name="T104" fmla="*/ 173 w 180"/>
                <a:gd name="T105" fmla="*/ 137 h 167"/>
                <a:gd name="T106" fmla="*/ 155 w 180"/>
                <a:gd name="T107" fmla="*/ 107 h 167"/>
                <a:gd name="T108" fmla="*/ 105 w 180"/>
                <a:gd name="T109" fmla="*/ 142 h 167"/>
                <a:gd name="T110" fmla="*/ 58 w 180"/>
                <a:gd name="T111" fmla="*/ 61 h 167"/>
                <a:gd name="T112" fmla="*/ 137 w 180"/>
                <a:gd name="T113" fmla="*/ 94 h 167"/>
                <a:gd name="T114" fmla="*/ 23 w 180"/>
                <a:gd name="T115" fmla="*/ 110 h 167"/>
                <a:gd name="T116" fmla="*/ 25 w 180"/>
                <a:gd name="T117" fmla="*/ 112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0" h="167">
                  <a:moveTo>
                    <a:pt x="39" y="162"/>
                  </a:moveTo>
                  <a:cubicBezTo>
                    <a:pt x="46" y="162"/>
                    <a:pt x="54" y="161"/>
                    <a:pt x="61" y="161"/>
                  </a:cubicBezTo>
                  <a:cubicBezTo>
                    <a:pt x="72" y="161"/>
                    <a:pt x="84" y="161"/>
                    <a:pt x="95" y="162"/>
                  </a:cubicBezTo>
                  <a:cubicBezTo>
                    <a:pt x="114" y="164"/>
                    <a:pt x="134" y="167"/>
                    <a:pt x="153" y="163"/>
                  </a:cubicBezTo>
                  <a:cubicBezTo>
                    <a:pt x="167" y="160"/>
                    <a:pt x="180" y="150"/>
                    <a:pt x="177" y="134"/>
                  </a:cubicBezTo>
                  <a:cubicBezTo>
                    <a:pt x="175" y="118"/>
                    <a:pt x="162" y="105"/>
                    <a:pt x="150" y="94"/>
                  </a:cubicBezTo>
                  <a:cubicBezTo>
                    <a:pt x="137" y="81"/>
                    <a:pt x="123" y="71"/>
                    <a:pt x="110" y="58"/>
                  </a:cubicBezTo>
                  <a:cubicBezTo>
                    <a:pt x="103" y="51"/>
                    <a:pt x="98" y="42"/>
                    <a:pt x="97" y="32"/>
                  </a:cubicBezTo>
                  <a:cubicBezTo>
                    <a:pt x="97" y="22"/>
                    <a:pt x="102" y="14"/>
                    <a:pt x="107" y="6"/>
                  </a:cubicBezTo>
                  <a:cubicBezTo>
                    <a:pt x="107" y="5"/>
                    <a:pt x="107" y="4"/>
                    <a:pt x="106" y="3"/>
                  </a:cubicBezTo>
                  <a:cubicBezTo>
                    <a:pt x="105" y="2"/>
                    <a:pt x="105" y="2"/>
                    <a:pt x="104" y="2"/>
                  </a:cubicBezTo>
                  <a:cubicBezTo>
                    <a:pt x="86" y="3"/>
                    <a:pt x="69" y="0"/>
                    <a:pt x="51" y="4"/>
                  </a:cubicBezTo>
                  <a:cubicBezTo>
                    <a:pt x="50" y="4"/>
                    <a:pt x="49" y="6"/>
                    <a:pt x="50" y="7"/>
                  </a:cubicBezTo>
                  <a:cubicBezTo>
                    <a:pt x="49" y="7"/>
                    <a:pt x="49" y="8"/>
                    <a:pt x="50" y="9"/>
                  </a:cubicBezTo>
                  <a:cubicBezTo>
                    <a:pt x="55" y="18"/>
                    <a:pt x="60" y="27"/>
                    <a:pt x="60" y="37"/>
                  </a:cubicBezTo>
                  <a:cubicBezTo>
                    <a:pt x="61" y="50"/>
                    <a:pt x="54" y="60"/>
                    <a:pt x="47" y="69"/>
                  </a:cubicBezTo>
                  <a:cubicBezTo>
                    <a:pt x="36" y="84"/>
                    <a:pt x="25" y="99"/>
                    <a:pt x="15" y="114"/>
                  </a:cubicBezTo>
                  <a:cubicBezTo>
                    <a:pt x="8" y="124"/>
                    <a:pt x="0" y="139"/>
                    <a:pt x="7" y="151"/>
                  </a:cubicBezTo>
                  <a:cubicBezTo>
                    <a:pt x="14" y="161"/>
                    <a:pt x="29" y="162"/>
                    <a:pt x="39" y="162"/>
                  </a:cubicBezTo>
                  <a:close/>
                  <a:moveTo>
                    <a:pt x="33" y="97"/>
                  </a:moveTo>
                  <a:cubicBezTo>
                    <a:pt x="33" y="96"/>
                    <a:pt x="34" y="96"/>
                    <a:pt x="35" y="95"/>
                  </a:cubicBezTo>
                  <a:cubicBezTo>
                    <a:pt x="37" y="94"/>
                    <a:pt x="40" y="92"/>
                    <a:pt x="42" y="91"/>
                  </a:cubicBezTo>
                  <a:cubicBezTo>
                    <a:pt x="38" y="95"/>
                    <a:pt x="33" y="99"/>
                    <a:pt x="28" y="103"/>
                  </a:cubicBezTo>
                  <a:cubicBezTo>
                    <a:pt x="30" y="101"/>
                    <a:pt x="31" y="99"/>
                    <a:pt x="33" y="97"/>
                  </a:cubicBezTo>
                  <a:close/>
                  <a:moveTo>
                    <a:pt x="46" y="90"/>
                  </a:moveTo>
                  <a:cubicBezTo>
                    <a:pt x="47" y="90"/>
                    <a:pt x="49" y="89"/>
                    <a:pt x="51" y="89"/>
                  </a:cubicBezTo>
                  <a:cubicBezTo>
                    <a:pt x="46" y="91"/>
                    <a:pt x="41" y="94"/>
                    <a:pt x="36" y="98"/>
                  </a:cubicBezTo>
                  <a:cubicBezTo>
                    <a:pt x="39" y="95"/>
                    <a:pt x="42" y="92"/>
                    <a:pt x="46" y="90"/>
                  </a:cubicBezTo>
                  <a:close/>
                  <a:moveTo>
                    <a:pt x="55" y="89"/>
                  </a:moveTo>
                  <a:cubicBezTo>
                    <a:pt x="56" y="90"/>
                    <a:pt x="57" y="90"/>
                    <a:pt x="58" y="90"/>
                  </a:cubicBezTo>
                  <a:cubicBezTo>
                    <a:pt x="52" y="93"/>
                    <a:pt x="47" y="97"/>
                    <a:pt x="42" y="102"/>
                  </a:cubicBezTo>
                  <a:cubicBezTo>
                    <a:pt x="33" y="109"/>
                    <a:pt x="24" y="116"/>
                    <a:pt x="15" y="123"/>
                  </a:cubicBezTo>
                  <a:cubicBezTo>
                    <a:pt x="16" y="123"/>
                    <a:pt x="16" y="122"/>
                    <a:pt x="17" y="122"/>
                  </a:cubicBezTo>
                  <a:cubicBezTo>
                    <a:pt x="20" y="117"/>
                    <a:pt x="25" y="113"/>
                    <a:pt x="30" y="110"/>
                  </a:cubicBezTo>
                  <a:cubicBezTo>
                    <a:pt x="39" y="104"/>
                    <a:pt x="48" y="97"/>
                    <a:pt x="55" y="89"/>
                  </a:cubicBezTo>
                  <a:close/>
                  <a:moveTo>
                    <a:pt x="143" y="96"/>
                  </a:moveTo>
                  <a:cubicBezTo>
                    <a:pt x="132" y="105"/>
                    <a:pt x="122" y="114"/>
                    <a:pt x="112" y="124"/>
                  </a:cubicBezTo>
                  <a:cubicBezTo>
                    <a:pt x="106" y="129"/>
                    <a:pt x="100" y="134"/>
                    <a:pt x="95" y="139"/>
                  </a:cubicBezTo>
                  <a:cubicBezTo>
                    <a:pt x="99" y="135"/>
                    <a:pt x="103" y="131"/>
                    <a:pt x="107" y="127"/>
                  </a:cubicBezTo>
                  <a:cubicBezTo>
                    <a:pt x="116" y="119"/>
                    <a:pt x="124" y="110"/>
                    <a:pt x="129" y="100"/>
                  </a:cubicBezTo>
                  <a:cubicBezTo>
                    <a:pt x="130" y="100"/>
                    <a:pt x="131" y="100"/>
                    <a:pt x="131" y="100"/>
                  </a:cubicBezTo>
                  <a:cubicBezTo>
                    <a:pt x="133" y="100"/>
                    <a:pt x="135" y="100"/>
                    <a:pt x="136" y="100"/>
                  </a:cubicBezTo>
                  <a:cubicBezTo>
                    <a:pt x="138" y="99"/>
                    <a:pt x="141" y="95"/>
                    <a:pt x="143" y="96"/>
                  </a:cubicBezTo>
                  <a:close/>
                  <a:moveTo>
                    <a:pt x="121" y="96"/>
                  </a:moveTo>
                  <a:cubicBezTo>
                    <a:pt x="123" y="97"/>
                    <a:pt x="125" y="98"/>
                    <a:pt x="128" y="99"/>
                  </a:cubicBezTo>
                  <a:cubicBezTo>
                    <a:pt x="123" y="104"/>
                    <a:pt x="119" y="108"/>
                    <a:pt x="114" y="113"/>
                  </a:cubicBezTo>
                  <a:cubicBezTo>
                    <a:pt x="108" y="117"/>
                    <a:pt x="102" y="123"/>
                    <a:pt x="97" y="128"/>
                  </a:cubicBezTo>
                  <a:cubicBezTo>
                    <a:pt x="92" y="133"/>
                    <a:pt x="87" y="137"/>
                    <a:pt x="82" y="142"/>
                  </a:cubicBezTo>
                  <a:cubicBezTo>
                    <a:pt x="82" y="142"/>
                    <a:pt x="82" y="141"/>
                    <a:pt x="83" y="141"/>
                  </a:cubicBezTo>
                  <a:cubicBezTo>
                    <a:pt x="87" y="136"/>
                    <a:pt x="92" y="131"/>
                    <a:pt x="97" y="126"/>
                  </a:cubicBezTo>
                  <a:cubicBezTo>
                    <a:pt x="101" y="121"/>
                    <a:pt x="105" y="115"/>
                    <a:pt x="109" y="110"/>
                  </a:cubicBezTo>
                  <a:cubicBezTo>
                    <a:pt x="113" y="106"/>
                    <a:pt x="118" y="102"/>
                    <a:pt x="120" y="96"/>
                  </a:cubicBezTo>
                  <a:cubicBezTo>
                    <a:pt x="121" y="96"/>
                    <a:pt x="121" y="96"/>
                    <a:pt x="121" y="96"/>
                  </a:cubicBezTo>
                  <a:close/>
                  <a:moveTo>
                    <a:pt x="111" y="96"/>
                  </a:moveTo>
                  <a:cubicBezTo>
                    <a:pt x="113" y="95"/>
                    <a:pt x="115" y="95"/>
                    <a:pt x="118" y="95"/>
                  </a:cubicBezTo>
                  <a:cubicBezTo>
                    <a:pt x="118" y="95"/>
                    <a:pt x="119" y="95"/>
                    <a:pt x="119" y="96"/>
                  </a:cubicBezTo>
                  <a:cubicBezTo>
                    <a:pt x="109" y="103"/>
                    <a:pt x="100" y="113"/>
                    <a:pt x="91" y="122"/>
                  </a:cubicBezTo>
                  <a:cubicBezTo>
                    <a:pt x="81" y="132"/>
                    <a:pt x="69" y="141"/>
                    <a:pt x="60" y="151"/>
                  </a:cubicBezTo>
                  <a:cubicBezTo>
                    <a:pt x="59" y="152"/>
                    <a:pt x="57" y="154"/>
                    <a:pt x="56" y="155"/>
                  </a:cubicBezTo>
                  <a:cubicBezTo>
                    <a:pt x="55" y="155"/>
                    <a:pt x="55" y="155"/>
                    <a:pt x="55" y="155"/>
                  </a:cubicBezTo>
                  <a:cubicBezTo>
                    <a:pt x="58" y="152"/>
                    <a:pt x="61" y="149"/>
                    <a:pt x="64" y="147"/>
                  </a:cubicBezTo>
                  <a:cubicBezTo>
                    <a:pt x="69" y="141"/>
                    <a:pt x="75" y="136"/>
                    <a:pt x="81" y="131"/>
                  </a:cubicBezTo>
                  <a:cubicBezTo>
                    <a:pt x="92" y="120"/>
                    <a:pt x="101" y="107"/>
                    <a:pt x="111" y="96"/>
                  </a:cubicBezTo>
                  <a:close/>
                  <a:moveTo>
                    <a:pt x="107" y="98"/>
                  </a:moveTo>
                  <a:cubicBezTo>
                    <a:pt x="104" y="100"/>
                    <a:pt x="102" y="103"/>
                    <a:pt x="100" y="105"/>
                  </a:cubicBezTo>
                  <a:cubicBezTo>
                    <a:pt x="95" y="110"/>
                    <a:pt x="90" y="113"/>
                    <a:pt x="85" y="117"/>
                  </a:cubicBezTo>
                  <a:cubicBezTo>
                    <a:pt x="84" y="118"/>
                    <a:pt x="83" y="119"/>
                    <a:pt x="82" y="120"/>
                  </a:cubicBezTo>
                  <a:cubicBezTo>
                    <a:pt x="86" y="116"/>
                    <a:pt x="90" y="112"/>
                    <a:pt x="93" y="109"/>
                  </a:cubicBezTo>
                  <a:cubicBezTo>
                    <a:pt x="98" y="106"/>
                    <a:pt x="102" y="101"/>
                    <a:pt x="107" y="98"/>
                  </a:cubicBezTo>
                  <a:close/>
                  <a:moveTo>
                    <a:pt x="79" y="109"/>
                  </a:moveTo>
                  <a:cubicBezTo>
                    <a:pt x="69" y="115"/>
                    <a:pt x="61" y="122"/>
                    <a:pt x="53" y="129"/>
                  </a:cubicBezTo>
                  <a:cubicBezTo>
                    <a:pt x="49" y="133"/>
                    <a:pt x="44" y="135"/>
                    <a:pt x="40" y="139"/>
                  </a:cubicBezTo>
                  <a:cubicBezTo>
                    <a:pt x="34" y="143"/>
                    <a:pt x="30" y="149"/>
                    <a:pt x="24" y="153"/>
                  </a:cubicBezTo>
                  <a:cubicBezTo>
                    <a:pt x="20" y="156"/>
                    <a:pt x="23" y="153"/>
                    <a:pt x="24" y="152"/>
                  </a:cubicBezTo>
                  <a:cubicBezTo>
                    <a:pt x="27" y="150"/>
                    <a:pt x="29" y="148"/>
                    <a:pt x="32" y="145"/>
                  </a:cubicBezTo>
                  <a:cubicBezTo>
                    <a:pt x="37" y="141"/>
                    <a:pt x="42" y="137"/>
                    <a:pt x="48" y="132"/>
                  </a:cubicBezTo>
                  <a:cubicBezTo>
                    <a:pt x="58" y="125"/>
                    <a:pt x="66" y="116"/>
                    <a:pt x="76" y="107"/>
                  </a:cubicBezTo>
                  <a:cubicBezTo>
                    <a:pt x="76" y="107"/>
                    <a:pt x="76" y="107"/>
                    <a:pt x="76" y="107"/>
                  </a:cubicBezTo>
                  <a:cubicBezTo>
                    <a:pt x="79" y="109"/>
                    <a:pt x="83" y="111"/>
                    <a:pt x="88" y="110"/>
                  </a:cubicBezTo>
                  <a:cubicBezTo>
                    <a:pt x="81" y="115"/>
                    <a:pt x="75" y="120"/>
                    <a:pt x="68" y="126"/>
                  </a:cubicBezTo>
                  <a:cubicBezTo>
                    <a:pt x="59" y="134"/>
                    <a:pt x="49" y="142"/>
                    <a:pt x="40" y="151"/>
                  </a:cubicBezTo>
                  <a:cubicBezTo>
                    <a:pt x="39" y="151"/>
                    <a:pt x="34" y="156"/>
                    <a:pt x="35" y="155"/>
                  </a:cubicBezTo>
                  <a:cubicBezTo>
                    <a:pt x="37" y="152"/>
                    <a:pt x="40" y="150"/>
                    <a:pt x="42" y="147"/>
                  </a:cubicBezTo>
                  <a:cubicBezTo>
                    <a:pt x="47" y="143"/>
                    <a:pt x="52" y="139"/>
                    <a:pt x="57" y="134"/>
                  </a:cubicBezTo>
                  <a:cubicBezTo>
                    <a:pt x="61" y="130"/>
                    <a:pt x="65" y="126"/>
                    <a:pt x="69" y="122"/>
                  </a:cubicBezTo>
                  <a:cubicBezTo>
                    <a:pt x="73" y="118"/>
                    <a:pt x="77" y="115"/>
                    <a:pt x="79" y="110"/>
                  </a:cubicBezTo>
                  <a:cubicBezTo>
                    <a:pt x="80" y="109"/>
                    <a:pt x="79" y="109"/>
                    <a:pt x="79" y="109"/>
                  </a:cubicBezTo>
                  <a:close/>
                  <a:moveTo>
                    <a:pt x="69" y="100"/>
                  </a:moveTo>
                  <a:cubicBezTo>
                    <a:pt x="71" y="102"/>
                    <a:pt x="73" y="104"/>
                    <a:pt x="75" y="106"/>
                  </a:cubicBezTo>
                  <a:cubicBezTo>
                    <a:pt x="53" y="117"/>
                    <a:pt x="37" y="136"/>
                    <a:pt x="17" y="150"/>
                  </a:cubicBezTo>
                  <a:cubicBezTo>
                    <a:pt x="12" y="153"/>
                    <a:pt x="19" y="147"/>
                    <a:pt x="20" y="146"/>
                  </a:cubicBezTo>
                  <a:cubicBezTo>
                    <a:pt x="22" y="144"/>
                    <a:pt x="24" y="142"/>
                    <a:pt x="27" y="140"/>
                  </a:cubicBezTo>
                  <a:cubicBezTo>
                    <a:pt x="31" y="136"/>
                    <a:pt x="36" y="132"/>
                    <a:pt x="41" y="128"/>
                  </a:cubicBezTo>
                  <a:cubicBezTo>
                    <a:pt x="51" y="119"/>
                    <a:pt x="59" y="109"/>
                    <a:pt x="69" y="100"/>
                  </a:cubicBezTo>
                  <a:close/>
                  <a:moveTo>
                    <a:pt x="67" y="101"/>
                  </a:moveTo>
                  <a:cubicBezTo>
                    <a:pt x="66" y="101"/>
                    <a:pt x="66" y="101"/>
                    <a:pt x="65" y="102"/>
                  </a:cubicBezTo>
                  <a:cubicBezTo>
                    <a:pt x="55" y="111"/>
                    <a:pt x="44" y="119"/>
                    <a:pt x="33" y="127"/>
                  </a:cubicBezTo>
                  <a:cubicBezTo>
                    <a:pt x="28" y="131"/>
                    <a:pt x="23" y="135"/>
                    <a:pt x="18" y="139"/>
                  </a:cubicBezTo>
                  <a:cubicBezTo>
                    <a:pt x="16" y="141"/>
                    <a:pt x="13" y="143"/>
                    <a:pt x="10" y="146"/>
                  </a:cubicBezTo>
                  <a:cubicBezTo>
                    <a:pt x="12" y="144"/>
                    <a:pt x="14" y="142"/>
                    <a:pt x="15" y="140"/>
                  </a:cubicBezTo>
                  <a:cubicBezTo>
                    <a:pt x="31" y="124"/>
                    <a:pt x="51" y="114"/>
                    <a:pt x="64" y="95"/>
                  </a:cubicBezTo>
                  <a:cubicBezTo>
                    <a:pt x="66" y="96"/>
                    <a:pt x="67" y="98"/>
                    <a:pt x="68" y="99"/>
                  </a:cubicBezTo>
                  <a:cubicBezTo>
                    <a:pt x="68" y="99"/>
                    <a:pt x="68" y="99"/>
                    <a:pt x="68" y="99"/>
                  </a:cubicBezTo>
                  <a:cubicBezTo>
                    <a:pt x="68" y="100"/>
                    <a:pt x="67" y="100"/>
                    <a:pt x="67" y="101"/>
                  </a:cubicBezTo>
                  <a:close/>
                  <a:moveTo>
                    <a:pt x="63" y="94"/>
                  </a:moveTo>
                  <a:cubicBezTo>
                    <a:pt x="54" y="101"/>
                    <a:pt x="44" y="108"/>
                    <a:pt x="35" y="115"/>
                  </a:cubicBezTo>
                  <a:cubicBezTo>
                    <a:pt x="31" y="119"/>
                    <a:pt x="26" y="123"/>
                    <a:pt x="22" y="127"/>
                  </a:cubicBezTo>
                  <a:cubicBezTo>
                    <a:pt x="18" y="130"/>
                    <a:pt x="11" y="134"/>
                    <a:pt x="9" y="137"/>
                  </a:cubicBezTo>
                  <a:cubicBezTo>
                    <a:pt x="9" y="137"/>
                    <a:pt x="9" y="137"/>
                    <a:pt x="9" y="137"/>
                  </a:cubicBezTo>
                  <a:cubicBezTo>
                    <a:pt x="25" y="121"/>
                    <a:pt x="45" y="109"/>
                    <a:pt x="60" y="92"/>
                  </a:cubicBezTo>
                  <a:cubicBezTo>
                    <a:pt x="61" y="92"/>
                    <a:pt x="62" y="93"/>
                    <a:pt x="63" y="94"/>
                  </a:cubicBezTo>
                  <a:close/>
                  <a:moveTo>
                    <a:pt x="12" y="128"/>
                  </a:moveTo>
                  <a:cubicBezTo>
                    <a:pt x="20" y="120"/>
                    <a:pt x="29" y="113"/>
                    <a:pt x="37" y="106"/>
                  </a:cubicBezTo>
                  <a:cubicBezTo>
                    <a:pt x="42" y="103"/>
                    <a:pt x="46" y="99"/>
                    <a:pt x="51" y="96"/>
                  </a:cubicBezTo>
                  <a:cubicBezTo>
                    <a:pt x="53" y="94"/>
                    <a:pt x="55" y="93"/>
                    <a:pt x="57" y="92"/>
                  </a:cubicBezTo>
                  <a:cubicBezTo>
                    <a:pt x="58" y="91"/>
                    <a:pt x="58" y="91"/>
                    <a:pt x="59" y="91"/>
                  </a:cubicBezTo>
                  <a:cubicBezTo>
                    <a:pt x="59" y="91"/>
                    <a:pt x="59" y="91"/>
                    <a:pt x="60" y="91"/>
                  </a:cubicBezTo>
                  <a:cubicBezTo>
                    <a:pt x="59" y="92"/>
                    <a:pt x="58" y="93"/>
                    <a:pt x="57" y="94"/>
                  </a:cubicBezTo>
                  <a:cubicBezTo>
                    <a:pt x="43" y="109"/>
                    <a:pt x="24" y="120"/>
                    <a:pt x="9" y="135"/>
                  </a:cubicBezTo>
                  <a:cubicBezTo>
                    <a:pt x="10" y="133"/>
                    <a:pt x="11" y="130"/>
                    <a:pt x="12" y="128"/>
                  </a:cubicBezTo>
                  <a:close/>
                  <a:moveTo>
                    <a:pt x="33" y="119"/>
                  </a:moveTo>
                  <a:cubicBezTo>
                    <a:pt x="38" y="114"/>
                    <a:pt x="44" y="110"/>
                    <a:pt x="50" y="105"/>
                  </a:cubicBezTo>
                  <a:cubicBezTo>
                    <a:pt x="53" y="103"/>
                    <a:pt x="56" y="101"/>
                    <a:pt x="58" y="99"/>
                  </a:cubicBezTo>
                  <a:cubicBezTo>
                    <a:pt x="60" y="98"/>
                    <a:pt x="61" y="97"/>
                    <a:pt x="63" y="96"/>
                  </a:cubicBezTo>
                  <a:cubicBezTo>
                    <a:pt x="65" y="94"/>
                    <a:pt x="58" y="101"/>
                    <a:pt x="59" y="100"/>
                  </a:cubicBezTo>
                  <a:cubicBezTo>
                    <a:pt x="45" y="118"/>
                    <a:pt x="23" y="128"/>
                    <a:pt x="9" y="146"/>
                  </a:cubicBezTo>
                  <a:cubicBezTo>
                    <a:pt x="8" y="144"/>
                    <a:pt x="8" y="141"/>
                    <a:pt x="8" y="138"/>
                  </a:cubicBezTo>
                  <a:cubicBezTo>
                    <a:pt x="18" y="133"/>
                    <a:pt x="25" y="126"/>
                    <a:pt x="33" y="119"/>
                  </a:cubicBezTo>
                  <a:close/>
                  <a:moveTo>
                    <a:pt x="10" y="147"/>
                  </a:moveTo>
                  <a:cubicBezTo>
                    <a:pt x="20" y="139"/>
                    <a:pt x="30" y="131"/>
                    <a:pt x="40" y="123"/>
                  </a:cubicBezTo>
                  <a:cubicBezTo>
                    <a:pt x="45" y="120"/>
                    <a:pt x="50" y="116"/>
                    <a:pt x="55" y="112"/>
                  </a:cubicBezTo>
                  <a:cubicBezTo>
                    <a:pt x="56" y="111"/>
                    <a:pt x="57" y="110"/>
                    <a:pt x="57" y="110"/>
                  </a:cubicBezTo>
                  <a:cubicBezTo>
                    <a:pt x="51" y="116"/>
                    <a:pt x="45" y="123"/>
                    <a:pt x="38" y="129"/>
                  </a:cubicBezTo>
                  <a:cubicBezTo>
                    <a:pt x="30" y="136"/>
                    <a:pt x="20" y="143"/>
                    <a:pt x="14" y="152"/>
                  </a:cubicBezTo>
                  <a:cubicBezTo>
                    <a:pt x="12" y="150"/>
                    <a:pt x="11" y="149"/>
                    <a:pt x="10" y="147"/>
                  </a:cubicBezTo>
                  <a:close/>
                  <a:moveTo>
                    <a:pt x="15" y="153"/>
                  </a:moveTo>
                  <a:cubicBezTo>
                    <a:pt x="34" y="140"/>
                    <a:pt x="49" y="122"/>
                    <a:pt x="69" y="110"/>
                  </a:cubicBezTo>
                  <a:cubicBezTo>
                    <a:pt x="70" y="110"/>
                    <a:pt x="74" y="107"/>
                    <a:pt x="73" y="108"/>
                  </a:cubicBezTo>
                  <a:cubicBezTo>
                    <a:pt x="71" y="110"/>
                    <a:pt x="68" y="113"/>
                    <a:pt x="66" y="115"/>
                  </a:cubicBezTo>
                  <a:cubicBezTo>
                    <a:pt x="61" y="120"/>
                    <a:pt x="56" y="124"/>
                    <a:pt x="51" y="129"/>
                  </a:cubicBezTo>
                  <a:cubicBezTo>
                    <a:pt x="40" y="137"/>
                    <a:pt x="30" y="145"/>
                    <a:pt x="20" y="155"/>
                  </a:cubicBezTo>
                  <a:cubicBezTo>
                    <a:pt x="20" y="155"/>
                    <a:pt x="20" y="155"/>
                    <a:pt x="20" y="155"/>
                  </a:cubicBezTo>
                  <a:cubicBezTo>
                    <a:pt x="19" y="155"/>
                    <a:pt x="17" y="154"/>
                    <a:pt x="16" y="153"/>
                  </a:cubicBezTo>
                  <a:cubicBezTo>
                    <a:pt x="15" y="153"/>
                    <a:pt x="15" y="153"/>
                    <a:pt x="15" y="153"/>
                  </a:cubicBezTo>
                  <a:close/>
                  <a:moveTo>
                    <a:pt x="21" y="156"/>
                  </a:moveTo>
                  <a:cubicBezTo>
                    <a:pt x="31" y="151"/>
                    <a:pt x="38" y="142"/>
                    <a:pt x="46" y="136"/>
                  </a:cubicBezTo>
                  <a:cubicBezTo>
                    <a:pt x="56" y="129"/>
                    <a:pt x="64" y="121"/>
                    <a:pt x="73" y="114"/>
                  </a:cubicBezTo>
                  <a:cubicBezTo>
                    <a:pt x="74" y="113"/>
                    <a:pt x="77" y="112"/>
                    <a:pt x="77" y="111"/>
                  </a:cubicBezTo>
                  <a:cubicBezTo>
                    <a:pt x="76" y="114"/>
                    <a:pt x="72" y="117"/>
                    <a:pt x="70" y="119"/>
                  </a:cubicBezTo>
                  <a:cubicBezTo>
                    <a:pt x="65" y="123"/>
                    <a:pt x="62" y="127"/>
                    <a:pt x="58" y="132"/>
                  </a:cubicBezTo>
                  <a:cubicBezTo>
                    <a:pt x="49" y="140"/>
                    <a:pt x="40" y="147"/>
                    <a:pt x="33" y="156"/>
                  </a:cubicBezTo>
                  <a:cubicBezTo>
                    <a:pt x="33" y="156"/>
                    <a:pt x="33" y="157"/>
                    <a:pt x="34" y="157"/>
                  </a:cubicBezTo>
                  <a:cubicBezTo>
                    <a:pt x="43" y="151"/>
                    <a:pt x="51" y="142"/>
                    <a:pt x="59" y="135"/>
                  </a:cubicBezTo>
                  <a:cubicBezTo>
                    <a:pt x="69" y="126"/>
                    <a:pt x="80" y="118"/>
                    <a:pt x="91" y="110"/>
                  </a:cubicBezTo>
                  <a:cubicBezTo>
                    <a:pt x="91" y="110"/>
                    <a:pt x="91" y="109"/>
                    <a:pt x="91" y="109"/>
                  </a:cubicBezTo>
                  <a:cubicBezTo>
                    <a:pt x="89" y="111"/>
                    <a:pt x="87" y="113"/>
                    <a:pt x="86" y="115"/>
                  </a:cubicBezTo>
                  <a:cubicBezTo>
                    <a:pt x="81" y="120"/>
                    <a:pt x="76" y="124"/>
                    <a:pt x="71" y="129"/>
                  </a:cubicBezTo>
                  <a:cubicBezTo>
                    <a:pt x="61" y="138"/>
                    <a:pt x="51" y="147"/>
                    <a:pt x="41" y="156"/>
                  </a:cubicBezTo>
                  <a:cubicBezTo>
                    <a:pt x="41" y="156"/>
                    <a:pt x="42" y="157"/>
                    <a:pt x="42" y="157"/>
                  </a:cubicBezTo>
                  <a:cubicBezTo>
                    <a:pt x="43" y="156"/>
                    <a:pt x="44" y="156"/>
                    <a:pt x="44" y="155"/>
                  </a:cubicBezTo>
                  <a:cubicBezTo>
                    <a:pt x="44" y="155"/>
                    <a:pt x="45" y="155"/>
                    <a:pt x="45" y="155"/>
                  </a:cubicBezTo>
                  <a:cubicBezTo>
                    <a:pt x="55" y="147"/>
                    <a:pt x="64" y="139"/>
                    <a:pt x="73" y="131"/>
                  </a:cubicBezTo>
                  <a:cubicBezTo>
                    <a:pt x="79" y="125"/>
                    <a:pt x="85" y="119"/>
                    <a:pt x="91" y="114"/>
                  </a:cubicBezTo>
                  <a:cubicBezTo>
                    <a:pt x="95" y="111"/>
                    <a:pt x="99" y="108"/>
                    <a:pt x="103" y="104"/>
                  </a:cubicBezTo>
                  <a:cubicBezTo>
                    <a:pt x="102" y="105"/>
                    <a:pt x="101" y="106"/>
                    <a:pt x="101" y="106"/>
                  </a:cubicBezTo>
                  <a:cubicBezTo>
                    <a:pt x="96" y="112"/>
                    <a:pt x="91" y="118"/>
                    <a:pt x="85" y="124"/>
                  </a:cubicBezTo>
                  <a:cubicBezTo>
                    <a:pt x="75" y="136"/>
                    <a:pt x="63" y="145"/>
                    <a:pt x="52" y="157"/>
                  </a:cubicBezTo>
                  <a:cubicBezTo>
                    <a:pt x="52" y="157"/>
                    <a:pt x="52" y="157"/>
                    <a:pt x="52" y="157"/>
                  </a:cubicBezTo>
                  <a:cubicBezTo>
                    <a:pt x="42" y="158"/>
                    <a:pt x="31" y="159"/>
                    <a:pt x="21" y="156"/>
                  </a:cubicBezTo>
                  <a:close/>
                  <a:moveTo>
                    <a:pt x="69" y="132"/>
                  </a:moveTo>
                  <a:cubicBezTo>
                    <a:pt x="64" y="137"/>
                    <a:pt x="59" y="142"/>
                    <a:pt x="54" y="147"/>
                  </a:cubicBezTo>
                  <a:cubicBezTo>
                    <a:pt x="52" y="148"/>
                    <a:pt x="50" y="150"/>
                    <a:pt x="48" y="151"/>
                  </a:cubicBezTo>
                  <a:cubicBezTo>
                    <a:pt x="48" y="151"/>
                    <a:pt x="49" y="150"/>
                    <a:pt x="49" y="150"/>
                  </a:cubicBezTo>
                  <a:cubicBezTo>
                    <a:pt x="54" y="145"/>
                    <a:pt x="60" y="140"/>
                    <a:pt x="66" y="135"/>
                  </a:cubicBezTo>
                  <a:cubicBezTo>
                    <a:pt x="67" y="134"/>
                    <a:pt x="68" y="133"/>
                    <a:pt x="69" y="132"/>
                  </a:cubicBezTo>
                  <a:close/>
                  <a:moveTo>
                    <a:pt x="58" y="157"/>
                  </a:moveTo>
                  <a:cubicBezTo>
                    <a:pt x="56" y="157"/>
                    <a:pt x="55" y="157"/>
                    <a:pt x="53" y="157"/>
                  </a:cubicBezTo>
                  <a:cubicBezTo>
                    <a:pt x="58" y="155"/>
                    <a:pt x="61" y="151"/>
                    <a:pt x="65" y="148"/>
                  </a:cubicBezTo>
                  <a:cubicBezTo>
                    <a:pt x="69" y="142"/>
                    <a:pt x="75" y="138"/>
                    <a:pt x="80" y="133"/>
                  </a:cubicBezTo>
                  <a:cubicBezTo>
                    <a:pt x="91" y="124"/>
                    <a:pt x="101" y="113"/>
                    <a:pt x="112" y="103"/>
                  </a:cubicBezTo>
                  <a:cubicBezTo>
                    <a:pt x="113" y="102"/>
                    <a:pt x="118" y="99"/>
                    <a:pt x="119" y="97"/>
                  </a:cubicBezTo>
                  <a:cubicBezTo>
                    <a:pt x="117" y="101"/>
                    <a:pt x="113" y="104"/>
                    <a:pt x="110" y="108"/>
                  </a:cubicBezTo>
                  <a:cubicBezTo>
                    <a:pt x="105" y="113"/>
                    <a:pt x="102" y="118"/>
                    <a:pt x="97" y="124"/>
                  </a:cubicBezTo>
                  <a:cubicBezTo>
                    <a:pt x="93" y="129"/>
                    <a:pt x="88" y="133"/>
                    <a:pt x="83" y="138"/>
                  </a:cubicBezTo>
                  <a:cubicBezTo>
                    <a:pt x="78" y="144"/>
                    <a:pt x="73" y="151"/>
                    <a:pt x="66" y="156"/>
                  </a:cubicBezTo>
                  <a:cubicBezTo>
                    <a:pt x="66" y="156"/>
                    <a:pt x="66" y="157"/>
                    <a:pt x="67" y="157"/>
                  </a:cubicBezTo>
                  <a:cubicBezTo>
                    <a:pt x="64" y="157"/>
                    <a:pt x="61" y="157"/>
                    <a:pt x="58" y="157"/>
                  </a:cubicBezTo>
                  <a:close/>
                  <a:moveTo>
                    <a:pt x="67" y="157"/>
                  </a:moveTo>
                  <a:cubicBezTo>
                    <a:pt x="67" y="157"/>
                    <a:pt x="67" y="157"/>
                    <a:pt x="67" y="157"/>
                  </a:cubicBezTo>
                  <a:cubicBezTo>
                    <a:pt x="72" y="154"/>
                    <a:pt x="76" y="150"/>
                    <a:pt x="80" y="146"/>
                  </a:cubicBezTo>
                  <a:cubicBezTo>
                    <a:pt x="85" y="140"/>
                    <a:pt x="90" y="135"/>
                    <a:pt x="96" y="130"/>
                  </a:cubicBezTo>
                  <a:cubicBezTo>
                    <a:pt x="107" y="120"/>
                    <a:pt x="118" y="111"/>
                    <a:pt x="129" y="100"/>
                  </a:cubicBezTo>
                  <a:cubicBezTo>
                    <a:pt x="125" y="103"/>
                    <a:pt x="121" y="111"/>
                    <a:pt x="117" y="115"/>
                  </a:cubicBezTo>
                  <a:cubicBezTo>
                    <a:pt x="113" y="120"/>
                    <a:pt x="108" y="125"/>
                    <a:pt x="104" y="129"/>
                  </a:cubicBezTo>
                  <a:cubicBezTo>
                    <a:pt x="95" y="138"/>
                    <a:pt x="86" y="146"/>
                    <a:pt x="79" y="156"/>
                  </a:cubicBezTo>
                  <a:cubicBezTo>
                    <a:pt x="79" y="156"/>
                    <a:pt x="80" y="157"/>
                    <a:pt x="80" y="157"/>
                  </a:cubicBezTo>
                  <a:cubicBezTo>
                    <a:pt x="80" y="156"/>
                    <a:pt x="81" y="155"/>
                    <a:pt x="81" y="155"/>
                  </a:cubicBezTo>
                  <a:cubicBezTo>
                    <a:pt x="82" y="155"/>
                    <a:pt x="83" y="154"/>
                    <a:pt x="83" y="152"/>
                  </a:cubicBezTo>
                  <a:cubicBezTo>
                    <a:pt x="92" y="143"/>
                    <a:pt x="101" y="135"/>
                    <a:pt x="111" y="126"/>
                  </a:cubicBezTo>
                  <a:cubicBezTo>
                    <a:pt x="122" y="116"/>
                    <a:pt x="132" y="106"/>
                    <a:pt x="144" y="96"/>
                  </a:cubicBezTo>
                  <a:cubicBezTo>
                    <a:pt x="140" y="100"/>
                    <a:pt x="135" y="106"/>
                    <a:pt x="130" y="111"/>
                  </a:cubicBezTo>
                  <a:cubicBezTo>
                    <a:pt x="125" y="116"/>
                    <a:pt x="121" y="122"/>
                    <a:pt x="116" y="127"/>
                  </a:cubicBezTo>
                  <a:cubicBezTo>
                    <a:pt x="111" y="133"/>
                    <a:pt x="106" y="138"/>
                    <a:pt x="101" y="144"/>
                  </a:cubicBezTo>
                  <a:cubicBezTo>
                    <a:pt x="97" y="149"/>
                    <a:pt x="92" y="153"/>
                    <a:pt x="87" y="157"/>
                  </a:cubicBezTo>
                  <a:cubicBezTo>
                    <a:pt x="87" y="157"/>
                    <a:pt x="87" y="157"/>
                    <a:pt x="87" y="157"/>
                  </a:cubicBezTo>
                  <a:cubicBezTo>
                    <a:pt x="80" y="157"/>
                    <a:pt x="74" y="157"/>
                    <a:pt x="67" y="157"/>
                  </a:cubicBezTo>
                  <a:close/>
                  <a:moveTo>
                    <a:pt x="88" y="158"/>
                  </a:moveTo>
                  <a:cubicBezTo>
                    <a:pt x="97" y="151"/>
                    <a:pt x="104" y="143"/>
                    <a:pt x="112" y="136"/>
                  </a:cubicBezTo>
                  <a:cubicBezTo>
                    <a:pt x="122" y="128"/>
                    <a:pt x="130" y="119"/>
                    <a:pt x="140" y="111"/>
                  </a:cubicBezTo>
                  <a:cubicBezTo>
                    <a:pt x="141" y="109"/>
                    <a:pt x="143" y="108"/>
                    <a:pt x="145" y="106"/>
                  </a:cubicBezTo>
                  <a:cubicBezTo>
                    <a:pt x="146" y="105"/>
                    <a:pt x="147" y="104"/>
                    <a:pt x="149" y="103"/>
                  </a:cubicBezTo>
                  <a:cubicBezTo>
                    <a:pt x="148" y="104"/>
                    <a:pt x="146" y="106"/>
                    <a:pt x="145" y="107"/>
                  </a:cubicBezTo>
                  <a:cubicBezTo>
                    <a:pt x="142" y="112"/>
                    <a:pt x="137" y="115"/>
                    <a:pt x="133" y="120"/>
                  </a:cubicBezTo>
                  <a:cubicBezTo>
                    <a:pt x="127" y="127"/>
                    <a:pt x="120" y="135"/>
                    <a:pt x="113" y="143"/>
                  </a:cubicBezTo>
                  <a:cubicBezTo>
                    <a:pt x="109" y="148"/>
                    <a:pt x="104" y="153"/>
                    <a:pt x="99" y="158"/>
                  </a:cubicBezTo>
                  <a:cubicBezTo>
                    <a:pt x="96" y="158"/>
                    <a:pt x="92" y="158"/>
                    <a:pt x="88" y="158"/>
                  </a:cubicBezTo>
                  <a:close/>
                  <a:moveTo>
                    <a:pt x="145" y="115"/>
                  </a:moveTo>
                  <a:cubicBezTo>
                    <a:pt x="147" y="114"/>
                    <a:pt x="149" y="112"/>
                    <a:pt x="151" y="111"/>
                  </a:cubicBezTo>
                  <a:cubicBezTo>
                    <a:pt x="156" y="108"/>
                    <a:pt x="150" y="112"/>
                    <a:pt x="149" y="114"/>
                  </a:cubicBezTo>
                  <a:cubicBezTo>
                    <a:pt x="144" y="119"/>
                    <a:pt x="139" y="124"/>
                    <a:pt x="134" y="129"/>
                  </a:cubicBezTo>
                  <a:cubicBezTo>
                    <a:pt x="131" y="133"/>
                    <a:pt x="127" y="137"/>
                    <a:pt x="124" y="142"/>
                  </a:cubicBezTo>
                  <a:cubicBezTo>
                    <a:pt x="120" y="148"/>
                    <a:pt x="115" y="152"/>
                    <a:pt x="110" y="157"/>
                  </a:cubicBezTo>
                  <a:cubicBezTo>
                    <a:pt x="109" y="158"/>
                    <a:pt x="110" y="159"/>
                    <a:pt x="110" y="158"/>
                  </a:cubicBezTo>
                  <a:cubicBezTo>
                    <a:pt x="125" y="148"/>
                    <a:pt x="136" y="133"/>
                    <a:pt x="148" y="120"/>
                  </a:cubicBezTo>
                  <a:cubicBezTo>
                    <a:pt x="151" y="117"/>
                    <a:pt x="155" y="114"/>
                    <a:pt x="158" y="111"/>
                  </a:cubicBezTo>
                  <a:cubicBezTo>
                    <a:pt x="154" y="115"/>
                    <a:pt x="151" y="119"/>
                    <a:pt x="148" y="123"/>
                  </a:cubicBezTo>
                  <a:cubicBezTo>
                    <a:pt x="141" y="131"/>
                    <a:pt x="134" y="140"/>
                    <a:pt x="127" y="149"/>
                  </a:cubicBezTo>
                  <a:cubicBezTo>
                    <a:pt x="126" y="151"/>
                    <a:pt x="124" y="152"/>
                    <a:pt x="123" y="154"/>
                  </a:cubicBezTo>
                  <a:cubicBezTo>
                    <a:pt x="122" y="155"/>
                    <a:pt x="121" y="156"/>
                    <a:pt x="121" y="156"/>
                  </a:cubicBezTo>
                  <a:cubicBezTo>
                    <a:pt x="119" y="157"/>
                    <a:pt x="119" y="158"/>
                    <a:pt x="119" y="158"/>
                  </a:cubicBezTo>
                  <a:cubicBezTo>
                    <a:pt x="119" y="159"/>
                    <a:pt x="118" y="159"/>
                    <a:pt x="118" y="160"/>
                  </a:cubicBezTo>
                  <a:cubicBezTo>
                    <a:pt x="112" y="159"/>
                    <a:pt x="107" y="159"/>
                    <a:pt x="101" y="158"/>
                  </a:cubicBezTo>
                  <a:cubicBezTo>
                    <a:pt x="107" y="152"/>
                    <a:pt x="113" y="145"/>
                    <a:pt x="119" y="138"/>
                  </a:cubicBezTo>
                  <a:cubicBezTo>
                    <a:pt x="127" y="130"/>
                    <a:pt x="136" y="122"/>
                    <a:pt x="145" y="115"/>
                  </a:cubicBezTo>
                  <a:close/>
                  <a:moveTo>
                    <a:pt x="125" y="160"/>
                  </a:moveTo>
                  <a:cubicBezTo>
                    <a:pt x="123" y="160"/>
                    <a:pt x="121" y="160"/>
                    <a:pt x="119" y="160"/>
                  </a:cubicBezTo>
                  <a:cubicBezTo>
                    <a:pt x="120" y="159"/>
                    <a:pt x="120" y="159"/>
                    <a:pt x="120" y="159"/>
                  </a:cubicBezTo>
                  <a:cubicBezTo>
                    <a:pt x="120" y="159"/>
                    <a:pt x="120" y="159"/>
                    <a:pt x="120" y="159"/>
                  </a:cubicBezTo>
                  <a:cubicBezTo>
                    <a:pt x="124" y="155"/>
                    <a:pt x="127" y="151"/>
                    <a:pt x="131" y="147"/>
                  </a:cubicBezTo>
                  <a:cubicBezTo>
                    <a:pt x="138" y="140"/>
                    <a:pt x="147" y="134"/>
                    <a:pt x="154" y="126"/>
                  </a:cubicBezTo>
                  <a:cubicBezTo>
                    <a:pt x="155" y="124"/>
                    <a:pt x="157" y="123"/>
                    <a:pt x="158" y="121"/>
                  </a:cubicBezTo>
                  <a:cubicBezTo>
                    <a:pt x="159" y="120"/>
                    <a:pt x="164" y="115"/>
                    <a:pt x="160" y="120"/>
                  </a:cubicBezTo>
                  <a:cubicBezTo>
                    <a:pt x="157" y="125"/>
                    <a:pt x="154" y="129"/>
                    <a:pt x="150" y="134"/>
                  </a:cubicBezTo>
                  <a:cubicBezTo>
                    <a:pt x="143" y="142"/>
                    <a:pt x="136" y="149"/>
                    <a:pt x="129" y="157"/>
                  </a:cubicBezTo>
                  <a:cubicBezTo>
                    <a:pt x="129" y="158"/>
                    <a:pt x="129" y="159"/>
                    <a:pt x="130" y="158"/>
                  </a:cubicBezTo>
                  <a:cubicBezTo>
                    <a:pt x="141" y="149"/>
                    <a:pt x="150" y="139"/>
                    <a:pt x="160" y="129"/>
                  </a:cubicBezTo>
                  <a:cubicBezTo>
                    <a:pt x="162" y="127"/>
                    <a:pt x="165" y="125"/>
                    <a:pt x="165" y="124"/>
                  </a:cubicBezTo>
                  <a:cubicBezTo>
                    <a:pt x="163" y="128"/>
                    <a:pt x="160" y="131"/>
                    <a:pt x="157" y="135"/>
                  </a:cubicBezTo>
                  <a:cubicBezTo>
                    <a:pt x="152" y="141"/>
                    <a:pt x="148" y="147"/>
                    <a:pt x="143" y="153"/>
                  </a:cubicBezTo>
                  <a:cubicBezTo>
                    <a:pt x="142" y="154"/>
                    <a:pt x="141" y="154"/>
                    <a:pt x="141" y="155"/>
                  </a:cubicBezTo>
                  <a:cubicBezTo>
                    <a:pt x="139" y="157"/>
                    <a:pt x="137" y="158"/>
                    <a:pt x="135" y="160"/>
                  </a:cubicBezTo>
                  <a:cubicBezTo>
                    <a:pt x="135" y="160"/>
                    <a:pt x="135" y="160"/>
                    <a:pt x="135" y="160"/>
                  </a:cubicBezTo>
                  <a:cubicBezTo>
                    <a:pt x="131" y="160"/>
                    <a:pt x="128" y="160"/>
                    <a:pt x="125" y="160"/>
                  </a:cubicBezTo>
                  <a:close/>
                  <a:moveTo>
                    <a:pt x="169" y="137"/>
                  </a:moveTo>
                  <a:cubicBezTo>
                    <a:pt x="168" y="138"/>
                    <a:pt x="167" y="140"/>
                    <a:pt x="167" y="141"/>
                  </a:cubicBezTo>
                  <a:cubicBezTo>
                    <a:pt x="161" y="147"/>
                    <a:pt x="155" y="152"/>
                    <a:pt x="149" y="159"/>
                  </a:cubicBezTo>
                  <a:cubicBezTo>
                    <a:pt x="149" y="159"/>
                    <a:pt x="149" y="159"/>
                    <a:pt x="149" y="159"/>
                  </a:cubicBezTo>
                  <a:cubicBezTo>
                    <a:pt x="148" y="159"/>
                    <a:pt x="147" y="159"/>
                    <a:pt x="146" y="159"/>
                  </a:cubicBezTo>
                  <a:cubicBezTo>
                    <a:pt x="153" y="153"/>
                    <a:pt x="159" y="146"/>
                    <a:pt x="166" y="140"/>
                  </a:cubicBezTo>
                  <a:cubicBezTo>
                    <a:pt x="166" y="139"/>
                    <a:pt x="170" y="134"/>
                    <a:pt x="169" y="137"/>
                  </a:cubicBezTo>
                  <a:close/>
                  <a:moveTo>
                    <a:pt x="164" y="145"/>
                  </a:moveTo>
                  <a:cubicBezTo>
                    <a:pt x="161" y="149"/>
                    <a:pt x="158" y="152"/>
                    <a:pt x="154" y="155"/>
                  </a:cubicBezTo>
                  <a:cubicBezTo>
                    <a:pt x="147" y="162"/>
                    <a:pt x="157" y="152"/>
                    <a:pt x="158" y="151"/>
                  </a:cubicBezTo>
                  <a:cubicBezTo>
                    <a:pt x="160" y="149"/>
                    <a:pt x="162" y="147"/>
                    <a:pt x="164" y="145"/>
                  </a:cubicBezTo>
                  <a:close/>
                  <a:moveTo>
                    <a:pt x="144" y="160"/>
                  </a:moveTo>
                  <a:cubicBezTo>
                    <a:pt x="141" y="160"/>
                    <a:pt x="139" y="160"/>
                    <a:pt x="136" y="160"/>
                  </a:cubicBezTo>
                  <a:cubicBezTo>
                    <a:pt x="137" y="160"/>
                    <a:pt x="137" y="160"/>
                    <a:pt x="137" y="159"/>
                  </a:cubicBezTo>
                  <a:cubicBezTo>
                    <a:pt x="138" y="160"/>
                    <a:pt x="138" y="159"/>
                    <a:pt x="139" y="158"/>
                  </a:cubicBezTo>
                  <a:cubicBezTo>
                    <a:pt x="141" y="157"/>
                    <a:pt x="142" y="155"/>
                    <a:pt x="144" y="153"/>
                  </a:cubicBezTo>
                  <a:cubicBezTo>
                    <a:pt x="149" y="148"/>
                    <a:pt x="154" y="142"/>
                    <a:pt x="160" y="137"/>
                  </a:cubicBezTo>
                  <a:cubicBezTo>
                    <a:pt x="161" y="136"/>
                    <a:pt x="169" y="127"/>
                    <a:pt x="166" y="132"/>
                  </a:cubicBezTo>
                  <a:cubicBezTo>
                    <a:pt x="164" y="136"/>
                    <a:pt x="161" y="139"/>
                    <a:pt x="158" y="142"/>
                  </a:cubicBezTo>
                  <a:cubicBezTo>
                    <a:pt x="153" y="147"/>
                    <a:pt x="149" y="154"/>
                    <a:pt x="144" y="160"/>
                  </a:cubicBezTo>
                  <a:close/>
                  <a:moveTo>
                    <a:pt x="151" y="159"/>
                  </a:moveTo>
                  <a:cubicBezTo>
                    <a:pt x="158" y="154"/>
                    <a:pt x="164" y="148"/>
                    <a:pt x="168" y="141"/>
                  </a:cubicBezTo>
                  <a:cubicBezTo>
                    <a:pt x="168" y="141"/>
                    <a:pt x="168" y="140"/>
                    <a:pt x="169" y="140"/>
                  </a:cubicBezTo>
                  <a:cubicBezTo>
                    <a:pt x="170" y="139"/>
                    <a:pt x="170" y="139"/>
                    <a:pt x="170" y="139"/>
                  </a:cubicBezTo>
                  <a:cubicBezTo>
                    <a:pt x="170" y="139"/>
                    <a:pt x="170" y="139"/>
                    <a:pt x="169" y="140"/>
                  </a:cubicBezTo>
                  <a:cubicBezTo>
                    <a:pt x="168" y="142"/>
                    <a:pt x="167" y="144"/>
                    <a:pt x="166" y="146"/>
                  </a:cubicBezTo>
                  <a:cubicBezTo>
                    <a:pt x="162" y="150"/>
                    <a:pt x="159" y="154"/>
                    <a:pt x="155" y="158"/>
                  </a:cubicBezTo>
                  <a:cubicBezTo>
                    <a:pt x="154" y="158"/>
                    <a:pt x="152" y="158"/>
                    <a:pt x="151" y="159"/>
                  </a:cubicBezTo>
                  <a:close/>
                  <a:moveTo>
                    <a:pt x="161" y="156"/>
                  </a:moveTo>
                  <a:cubicBezTo>
                    <a:pt x="160" y="157"/>
                    <a:pt x="158" y="157"/>
                    <a:pt x="157" y="157"/>
                  </a:cubicBezTo>
                  <a:cubicBezTo>
                    <a:pt x="157" y="157"/>
                    <a:pt x="157" y="157"/>
                    <a:pt x="157" y="157"/>
                  </a:cubicBezTo>
                  <a:cubicBezTo>
                    <a:pt x="157" y="157"/>
                    <a:pt x="157" y="157"/>
                    <a:pt x="157" y="157"/>
                  </a:cubicBezTo>
                  <a:cubicBezTo>
                    <a:pt x="157" y="157"/>
                    <a:pt x="157" y="157"/>
                    <a:pt x="158" y="157"/>
                  </a:cubicBezTo>
                  <a:cubicBezTo>
                    <a:pt x="161" y="153"/>
                    <a:pt x="164" y="150"/>
                    <a:pt x="168" y="146"/>
                  </a:cubicBezTo>
                  <a:cubicBezTo>
                    <a:pt x="170" y="144"/>
                    <a:pt x="174" y="139"/>
                    <a:pt x="170" y="146"/>
                  </a:cubicBezTo>
                  <a:cubicBezTo>
                    <a:pt x="168" y="150"/>
                    <a:pt x="165" y="153"/>
                    <a:pt x="161" y="156"/>
                  </a:cubicBezTo>
                  <a:cubicBezTo>
                    <a:pt x="161" y="156"/>
                    <a:pt x="161" y="156"/>
                    <a:pt x="161" y="156"/>
                  </a:cubicBezTo>
                  <a:close/>
                  <a:moveTo>
                    <a:pt x="166" y="153"/>
                  </a:moveTo>
                  <a:cubicBezTo>
                    <a:pt x="170" y="150"/>
                    <a:pt x="172" y="146"/>
                    <a:pt x="173" y="141"/>
                  </a:cubicBezTo>
                  <a:cubicBezTo>
                    <a:pt x="173" y="140"/>
                    <a:pt x="173" y="140"/>
                    <a:pt x="172" y="140"/>
                  </a:cubicBezTo>
                  <a:cubicBezTo>
                    <a:pt x="171" y="142"/>
                    <a:pt x="169" y="144"/>
                    <a:pt x="167" y="145"/>
                  </a:cubicBezTo>
                  <a:cubicBezTo>
                    <a:pt x="169" y="143"/>
                    <a:pt x="171" y="140"/>
                    <a:pt x="172" y="137"/>
                  </a:cubicBezTo>
                  <a:cubicBezTo>
                    <a:pt x="173" y="136"/>
                    <a:pt x="172" y="136"/>
                    <a:pt x="172" y="136"/>
                  </a:cubicBezTo>
                  <a:cubicBezTo>
                    <a:pt x="171" y="137"/>
                    <a:pt x="170" y="137"/>
                    <a:pt x="169" y="138"/>
                  </a:cubicBezTo>
                  <a:cubicBezTo>
                    <a:pt x="170" y="137"/>
                    <a:pt x="171" y="136"/>
                    <a:pt x="171" y="134"/>
                  </a:cubicBezTo>
                  <a:cubicBezTo>
                    <a:pt x="171" y="134"/>
                    <a:pt x="170" y="134"/>
                    <a:pt x="170" y="134"/>
                  </a:cubicBezTo>
                  <a:cubicBezTo>
                    <a:pt x="165" y="138"/>
                    <a:pt x="161" y="143"/>
                    <a:pt x="156" y="148"/>
                  </a:cubicBezTo>
                  <a:cubicBezTo>
                    <a:pt x="154" y="150"/>
                    <a:pt x="152" y="153"/>
                    <a:pt x="149" y="155"/>
                  </a:cubicBezTo>
                  <a:cubicBezTo>
                    <a:pt x="149" y="156"/>
                    <a:pt x="148" y="156"/>
                    <a:pt x="148" y="157"/>
                  </a:cubicBezTo>
                  <a:cubicBezTo>
                    <a:pt x="151" y="152"/>
                    <a:pt x="154" y="147"/>
                    <a:pt x="158" y="143"/>
                  </a:cubicBezTo>
                  <a:cubicBezTo>
                    <a:pt x="162" y="139"/>
                    <a:pt x="166" y="135"/>
                    <a:pt x="169" y="130"/>
                  </a:cubicBezTo>
                  <a:cubicBezTo>
                    <a:pt x="169" y="129"/>
                    <a:pt x="169" y="128"/>
                    <a:pt x="168" y="129"/>
                  </a:cubicBezTo>
                  <a:cubicBezTo>
                    <a:pt x="161" y="134"/>
                    <a:pt x="155" y="140"/>
                    <a:pt x="149" y="146"/>
                  </a:cubicBezTo>
                  <a:cubicBezTo>
                    <a:pt x="149" y="146"/>
                    <a:pt x="150" y="145"/>
                    <a:pt x="150" y="145"/>
                  </a:cubicBezTo>
                  <a:cubicBezTo>
                    <a:pt x="156" y="137"/>
                    <a:pt x="163" y="131"/>
                    <a:pt x="167" y="122"/>
                  </a:cubicBezTo>
                  <a:cubicBezTo>
                    <a:pt x="168" y="122"/>
                    <a:pt x="167" y="121"/>
                    <a:pt x="167" y="122"/>
                  </a:cubicBezTo>
                  <a:cubicBezTo>
                    <a:pt x="161" y="127"/>
                    <a:pt x="155" y="132"/>
                    <a:pt x="150" y="138"/>
                  </a:cubicBezTo>
                  <a:cubicBezTo>
                    <a:pt x="144" y="144"/>
                    <a:pt x="137" y="150"/>
                    <a:pt x="131" y="156"/>
                  </a:cubicBezTo>
                  <a:cubicBezTo>
                    <a:pt x="143" y="144"/>
                    <a:pt x="155" y="131"/>
                    <a:pt x="164" y="117"/>
                  </a:cubicBezTo>
                  <a:cubicBezTo>
                    <a:pt x="164" y="116"/>
                    <a:pt x="164" y="116"/>
                    <a:pt x="163" y="116"/>
                  </a:cubicBezTo>
                  <a:cubicBezTo>
                    <a:pt x="155" y="121"/>
                    <a:pt x="149" y="129"/>
                    <a:pt x="142" y="136"/>
                  </a:cubicBezTo>
                  <a:cubicBezTo>
                    <a:pt x="138" y="139"/>
                    <a:pt x="134" y="143"/>
                    <a:pt x="130" y="147"/>
                  </a:cubicBezTo>
                  <a:cubicBezTo>
                    <a:pt x="140" y="134"/>
                    <a:pt x="150" y="122"/>
                    <a:pt x="160" y="110"/>
                  </a:cubicBezTo>
                  <a:cubicBezTo>
                    <a:pt x="160" y="110"/>
                    <a:pt x="160" y="110"/>
                    <a:pt x="160" y="110"/>
                  </a:cubicBezTo>
                  <a:cubicBezTo>
                    <a:pt x="167" y="118"/>
                    <a:pt x="172" y="127"/>
                    <a:pt x="173" y="137"/>
                  </a:cubicBezTo>
                  <a:cubicBezTo>
                    <a:pt x="174" y="144"/>
                    <a:pt x="171" y="150"/>
                    <a:pt x="166" y="153"/>
                  </a:cubicBezTo>
                  <a:close/>
                  <a:moveTo>
                    <a:pt x="160" y="109"/>
                  </a:moveTo>
                  <a:cubicBezTo>
                    <a:pt x="146" y="119"/>
                    <a:pt x="135" y="133"/>
                    <a:pt x="123" y="145"/>
                  </a:cubicBezTo>
                  <a:cubicBezTo>
                    <a:pt x="126" y="142"/>
                    <a:pt x="128" y="139"/>
                    <a:pt x="130" y="136"/>
                  </a:cubicBezTo>
                  <a:cubicBezTo>
                    <a:pt x="138" y="127"/>
                    <a:pt x="147" y="118"/>
                    <a:pt x="155" y="108"/>
                  </a:cubicBezTo>
                  <a:cubicBezTo>
                    <a:pt x="156" y="108"/>
                    <a:pt x="155" y="107"/>
                    <a:pt x="155" y="107"/>
                  </a:cubicBezTo>
                  <a:cubicBezTo>
                    <a:pt x="145" y="114"/>
                    <a:pt x="136" y="121"/>
                    <a:pt x="127" y="129"/>
                  </a:cubicBezTo>
                  <a:cubicBezTo>
                    <a:pt x="128" y="128"/>
                    <a:pt x="129" y="127"/>
                    <a:pt x="130" y="126"/>
                  </a:cubicBezTo>
                  <a:cubicBezTo>
                    <a:pt x="136" y="118"/>
                    <a:pt x="146" y="111"/>
                    <a:pt x="150" y="101"/>
                  </a:cubicBezTo>
                  <a:cubicBezTo>
                    <a:pt x="151" y="100"/>
                    <a:pt x="150" y="100"/>
                    <a:pt x="149" y="100"/>
                  </a:cubicBezTo>
                  <a:cubicBezTo>
                    <a:pt x="140" y="110"/>
                    <a:pt x="129" y="120"/>
                    <a:pt x="119" y="129"/>
                  </a:cubicBezTo>
                  <a:cubicBezTo>
                    <a:pt x="114" y="133"/>
                    <a:pt x="109" y="137"/>
                    <a:pt x="105" y="142"/>
                  </a:cubicBezTo>
                  <a:cubicBezTo>
                    <a:pt x="105" y="142"/>
                    <a:pt x="105" y="141"/>
                    <a:pt x="105" y="141"/>
                  </a:cubicBezTo>
                  <a:cubicBezTo>
                    <a:pt x="110" y="135"/>
                    <a:pt x="115" y="130"/>
                    <a:pt x="120" y="125"/>
                  </a:cubicBezTo>
                  <a:cubicBezTo>
                    <a:pt x="128" y="115"/>
                    <a:pt x="139" y="106"/>
                    <a:pt x="145" y="96"/>
                  </a:cubicBezTo>
                  <a:cubicBezTo>
                    <a:pt x="146" y="96"/>
                    <a:pt x="146" y="96"/>
                    <a:pt x="146" y="95"/>
                  </a:cubicBezTo>
                  <a:cubicBezTo>
                    <a:pt x="150" y="99"/>
                    <a:pt x="155" y="104"/>
                    <a:pt x="160" y="109"/>
                  </a:cubicBezTo>
                  <a:close/>
                  <a:moveTo>
                    <a:pt x="58" y="61"/>
                  </a:moveTo>
                  <a:cubicBezTo>
                    <a:pt x="70" y="43"/>
                    <a:pt x="64" y="24"/>
                    <a:pt x="54" y="8"/>
                  </a:cubicBezTo>
                  <a:cubicBezTo>
                    <a:pt x="70" y="5"/>
                    <a:pt x="86" y="7"/>
                    <a:pt x="101" y="6"/>
                  </a:cubicBezTo>
                  <a:cubicBezTo>
                    <a:pt x="94" y="20"/>
                    <a:pt x="90" y="34"/>
                    <a:pt x="98" y="49"/>
                  </a:cubicBezTo>
                  <a:cubicBezTo>
                    <a:pt x="107" y="66"/>
                    <a:pt x="126" y="78"/>
                    <a:pt x="140" y="90"/>
                  </a:cubicBezTo>
                  <a:cubicBezTo>
                    <a:pt x="140" y="91"/>
                    <a:pt x="141" y="91"/>
                    <a:pt x="141" y="91"/>
                  </a:cubicBezTo>
                  <a:cubicBezTo>
                    <a:pt x="140" y="92"/>
                    <a:pt x="138" y="92"/>
                    <a:pt x="137" y="94"/>
                  </a:cubicBezTo>
                  <a:cubicBezTo>
                    <a:pt x="132" y="98"/>
                    <a:pt x="124" y="92"/>
                    <a:pt x="119" y="91"/>
                  </a:cubicBezTo>
                  <a:cubicBezTo>
                    <a:pt x="107" y="88"/>
                    <a:pt x="101" y="99"/>
                    <a:pt x="92" y="104"/>
                  </a:cubicBezTo>
                  <a:cubicBezTo>
                    <a:pt x="79" y="112"/>
                    <a:pt x="73" y="95"/>
                    <a:pt x="64" y="89"/>
                  </a:cubicBezTo>
                  <a:cubicBezTo>
                    <a:pt x="55" y="83"/>
                    <a:pt x="47" y="85"/>
                    <a:pt x="39" y="88"/>
                  </a:cubicBezTo>
                  <a:cubicBezTo>
                    <a:pt x="45" y="79"/>
                    <a:pt x="52" y="70"/>
                    <a:pt x="58" y="61"/>
                  </a:cubicBezTo>
                  <a:close/>
                  <a:moveTo>
                    <a:pt x="23" y="110"/>
                  </a:moveTo>
                  <a:cubicBezTo>
                    <a:pt x="28" y="106"/>
                    <a:pt x="32" y="102"/>
                    <a:pt x="37" y="98"/>
                  </a:cubicBezTo>
                  <a:cubicBezTo>
                    <a:pt x="40" y="96"/>
                    <a:pt x="43" y="94"/>
                    <a:pt x="46" y="92"/>
                  </a:cubicBezTo>
                  <a:cubicBezTo>
                    <a:pt x="49" y="91"/>
                    <a:pt x="51" y="90"/>
                    <a:pt x="54" y="89"/>
                  </a:cubicBezTo>
                  <a:cubicBezTo>
                    <a:pt x="54" y="89"/>
                    <a:pt x="54" y="89"/>
                    <a:pt x="54" y="89"/>
                  </a:cubicBezTo>
                  <a:cubicBezTo>
                    <a:pt x="53" y="90"/>
                    <a:pt x="51" y="92"/>
                    <a:pt x="50" y="93"/>
                  </a:cubicBezTo>
                  <a:cubicBezTo>
                    <a:pt x="43" y="100"/>
                    <a:pt x="34" y="106"/>
                    <a:pt x="25" y="112"/>
                  </a:cubicBezTo>
                  <a:cubicBezTo>
                    <a:pt x="21" y="115"/>
                    <a:pt x="18" y="118"/>
                    <a:pt x="15" y="122"/>
                  </a:cubicBezTo>
                  <a:cubicBezTo>
                    <a:pt x="17" y="118"/>
                    <a:pt x="20" y="113"/>
                    <a:pt x="23" y="110"/>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1" name="Freeform 229"/>
            <p:cNvSpPr>
              <a:spLocks noEditPoints="1"/>
            </p:cNvSpPr>
            <p:nvPr/>
          </p:nvSpPr>
          <p:spPr bwMode="auto">
            <a:xfrm>
              <a:off x="8507658" y="3050609"/>
              <a:ext cx="666750" cy="174625"/>
            </a:xfrm>
            <a:custGeom>
              <a:avLst/>
              <a:gdLst>
                <a:gd name="T0" fmla="*/ 7 w 157"/>
                <a:gd name="T1" fmla="*/ 29 h 41"/>
                <a:gd name="T2" fmla="*/ 107 w 157"/>
                <a:gd name="T3" fmla="*/ 29 h 41"/>
                <a:gd name="T4" fmla="*/ 108 w 157"/>
                <a:gd name="T5" fmla="*/ 4 h 41"/>
                <a:gd name="T6" fmla="*/ 37 w 157"/>
                <a:gd name="T7" fmla="*/ 21 h 41"/>
                <a:gd name="T8" fmla="*/ 35 w 157"/>
                <a:gd name="T9" fmla="*/ 25 h 41"/>
                <a:gd name="T10" fmla="*/ 45 w 157"/>
                <a:gd name="T11" fmla="*/ 18 h 41"/>
                <a:gd name="T12" fmla="*/ 56 w 157"/>
                <a:gd name="T13" fmla="*/ 25 h 41"/>
                <a:gd name="T14" fmla="*/ 58 w 157"/>
                <a:gd name="T15" fmla="*/ 24 h 41"/>
                <a:gd name="T16" fmla="*/ 60 w 157"/>
                <a:gd name="T17" fmla="*/ 23 h 41"/>
                <a:gd name="T18" fmla="*/ 111 w 157"/>
                <a:gd name="T19" fmla="*/ 16 h 41"/>
                <a:gd name="T20" fmla="*/ 141 w 157"/>
                <a:gd name="T21" fmla="*/ 22 h 41"/>
                <a:gd name="T22" fmla="*/ 130 w 157"/>
                <a:gd name="T23" fmla="*/ 22 h 41"/>
                <a:gd name="T24" fmla="*/ 137 w 157"/>
                <a:gd name="T25" fmla="*/ 25 h 41"/>
                <a:gd name="T26" fmla="*/ 134 w 157"/>
                <a:gd name="T27" fmla="*/ 19 h 41"/>
                <a:gd name="T28" fmla="*/ 112 w 157"/>
                <a:gd name="T29" fmla="*/ 4 h 41"/>
                <a:gd name="T30" fmla="*/ 92 w 157"/>
                <a:gd name="T31" fmla="*/ 27 h 41"/>
                <a:gd name="T32" fmla="*/ 85 w 157"/>
                <a:gd name="T33" fmla="*/ 8 h 41"/>
                <a:gd name="T34" fmla="*/ 87 w 157"/>
                <a:gd name="T35" fmla="*/ 10 h 41"/>
                <a:gd name="T36" fmla="*/ 88 w 157"/>
                <a:gd name="T37" fmla="*/ 17 h 41"/>
                <a:gd name="T38" fmla="*/ 111 w 157"/>
                <a:gd name="T39" fmla="*/ 27 h 41"/>
                <a:gd name="T40" fmla="*/ 90 w 157"/>
                <a:gd name="T41" fmla="*/ 12 h 41"/>
                <a:gd name="T42" fmla="*/ 107 w 157"/>
                <a:gd name="T43" fmla="*/ 27 h 41"/>
                <a:gd name="T44" fmla="*/ 96 w 157"/>
                <a:gd name="T45" fmla="*/ 25 h 41"/>
                <a:gd name="T46" fmla="*/ 119 w 157"/>
                <a:gd name="T47" fmla="*/ 27 h 41"/>
                <a:gd name="T48" fmla="*/ 106 w 157"/>
                <a:gd name="T49" fmla="*/ 17 h 41"/>
                <a:gd name="T50" fmla="*/ 119 w 157"/>
                <a:gd name="T51" fmla="*/ 27 h 41"/>
                <a:gd name="T52" fmla="*/ 108 w 157"/>
                <a:gd name="T53" fmla="*/ 23 h 41"/>
                <a:gd name="T54" fmla="*/ 96 w 157"/>
                <a:gd name="T55" fmla="*/ 6 h 41"/>
                <a:gd name="T56" fmla="*/ 59 w 157"/>
                <a:gd name="T57" fmla="*/ 28 h 41"/>
                <a:gd name="T58" fmla="*/ 59 w 157"/>
                <a:gd name="T59" fmla="*/ 21 h 41"/>
                <a:gd name="T60" fmla="*/ 60 w 157"/>
                <a:gd name="T61" fmla="*/ 28 h 41"/>
                <a:gd name="T62" fmla="*/ 71 w 157"/>
                <a:gd name="T63" fmla="*/ 27 h 41"/>
                <a:gd name="T64" fmla="*/ 68 w 157"/>
                <a:gd name="T65" fmla="*/ 26 h 41"/>
                <a:gd name="T66" fmla="*/ 79 w 157"/>
                <a:gd name="T67" fmla="*/ 27 h 41"/>
                <a:gd name="T68" fmla="*/ 81 w 157"/>
                <a:gd name="T69" fmla="*/ 21 h 41"/>
                <a:gd name="T70" fmla="*/ 73 w 157"/>
                <a:gd name="T71" fmla="*/ 10 h 41"/>
                <a:gd name="T72" fmla="*/ 70 w 157"/>
                <a:gd name="T73" fmla="*/ 11 h 41"/>
                <a:gd name="T74" fmla="*/ 62 w 157"/>
                <a:gd name="T75" fmla="*/ 13 h 41"/>
                <a:gd name="T76" fmla="*/ 45 w 157"/>
                <a:gd name="T77" fmla="*/ 28 h 41"/>
                <a:gd name="T78" fmla="*/ 46 w 157"/>
                <a:gd name="T79" fmla="*/ 18 h 41"/>
                <a:gd name="T80" fmla="*/ 89 w 157"/>
                <a:gd name="T81" fmla="*/ 22 h 41"/>
                <a:gd name="T82" fmla="*/ 120 w 157"/>
                <a:gd name="T83" fmla="*/ 28 h 41"/>
                <a:gd name="T84" fmla="*/ 120 w 157"/>
                <a:gd name="T85" fmla="*/ 28 h 41"/>
                <a:gd name="T86" fmla="*/ 135 w 157"/>
                <a:gd name="T87" fmla="*/ 27 h 41"/>
                <a:gd name="T88" fmla="*/ 124 w 157"/>
                <a:gd name="T89" fmla="*/ 9 h 41"/>
                <a:gd name="T90" fmla="*/ 142 w 157"/>
                <a:gd name="T91" fmla="*/ 25 h 41"/>
                <a:gd name="T92" fmla="*/ 146 w 157"/>
                <a:gd name="T93" fmla="*/ 24 h 41"/>
                <a:gd name="T94" fmla="*/ 134 w 157"/>
                <a:gd name="T95" fmla="*/ 2 h 41"/>
                <a:gd name="T96" fmla="*/ 149 w 157"/>
                <a:gd name="T97" fmla="*/ 18 h 41"/>
                <a:gd name="T98" fmla="*/ 141 w 157"/>
                <a:gd name="T99" fmla="*/ 3 h 41"/>
                <a:gd name="T100" fmla="*/ 76 w 157"/>
                <a:gd name="T101" fmla="*/ 10 h 41"/>
                <a:gd name="T102" fmla="*/ 5 w 157"/>
                <a:gd name="T103" fmla="*/ 34 h 41"/>
                <a:gd name="T104" fmla="*/ 32 w 157"/>
                <a:gd name="T105" fmla="*/ 22 h 41"/>
                <a:gd name="T106" fmla="*/ 33 w 157"/>
                <a:gd name="T107" fmla="*/ 29 h 41"/>
                <a:gd name="T108" fmla="*/ 148 w 157"/>
                <a:gd name="T109" fmla="*/ 22 h 41"/>
                <a:gd name="T110" fmla="*/ 135 w 157"/>
                <a:gd name="T111" fmla="*/ 3 h 41"/>
                <a:gd name="T112" fmla="*/ 151 w 157"/>
                <a:gd name="T113" fmla="*/ 17 h 41"/>
                <a:gd name="T114" fmla="*/ 151 w 157"/>
                <a:gd name="T115" fmla="*/ 1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7" h="41">
                  <a:moveTo>
                    <a:pt x="149" y="4"/>
                  </a:moveTo>
                  <a:cubicBezTo>
                    <a:pt x="143" y="0"/>
                    <a:pt x="134" y="0"/>
                    <a:pt x="127" y="0"/>
                  </a:cubicBezTo>
                  <a:cubicBezTo>
                    <a:pt x="117" y="1"/>
                    <a:pt x="107" y="2"/>
                    <a:pt x="97" y="4"/>
                  </a:cubicBezTo>
                  <a:cubicBezTo>
                    <a:pt x="75" y="7"/>
                    <a:pt x="51" y="12"/>
                    <a:pt x="30" y="21"/>
                  </a:cubicBezTo>
                  <a:cubicBezTo>
                    <a:pt x="30" y="21"/>
                    <a:pt x="30" y="21"/>
                    <a:pt x="29" y="21"/>
                  </a:cubicBezTo>
                  <a:cubicBezTo>
                    <a:pt x="23" y="21"/>
                    <a:pt x="17" y="21"/>
                    <a:pt x="10" y="22"/>
                  </a:cubicBezTo>
                  <a:cubicBezTo>
                    <a:pt x="10" y="22"/>
                    <a:pt x="10" y="22"/>
                    <a:pt x="10" y="22"/>
                  </a:cubicBezTo>
                  <a:cubicBezTo>
                    <a:pt x="10" y="22"/>
                    <a:pt x="9" y="22"/>
                    <a:pt x="9" y="22"/>
                  </a:cubicBezTo>
                  <a:cubicBezTo>
                    <a:pt x="8" y="25"/>
                    <a:pt x="8" y="27"/>
                    <a:pt x="7" y="29"/>
                  </a:cubicBezTo>
                  <a:cubicBezTo>
                    <a:pt x="6" y="31"/>
                    <a:pt x="3" y="33"/>
                    <a:pt x="1" y="34"/>
                  </a:cubicBezTo>
                  <a:cubicBezTo>
                    <a:pt x="0" y="34"/>
                    <a:pt x="0" y="34"/>
                    <a:pt x="0" y="34"/>
                  </a:cubicBezTo>
                  <a:cubicBezTo>
                    <a:pt x="0" y="35"/>
                    <a:pt x="0" y="36"/>
                    <a:pt x="1" y="36"/>
                  </a:cubicBezTo>
                  <a:cubicBezTo>
                    <a:pt x="5" y="36"/>
                    <a:pt x="10" y="35"/>
                    <a:pt x="12" y="40"/>
                  </a:cubicBezTo>
                  <a:cubicBezTo>
                    <a:pt x="12" y="41"/>
                    <a:pt x="13" y="40"/>
                    <a:pt x="14" y="40"/>
                  </a:cubicBezTo>
                  <a:cubicBezTo>
                    <a:pt x="20" y="38"/>
                    <a:pt x="26" y="34"/>
                    <a:pt x="32" y="31"/>
                  </a:cubicBezTo>
                  <a:cubicBezTo>
                    <a:pt x="32" y="31"/>
                    <a:pt x="32" y="31"/>
                    <a:pt x="32" y="31"/>
                  </a:cubicBezTo>
                  <a:cubicBezTo>
                    <a:pt x="43" y="30"/>
                    <a:pt x="54" y="30"/>
                    <a:pt x="65" y="30"/>
                  </a:cubicBezTo>
                  <a:cubicBezTo>
                    <a:pt x="79" y="29"/>
                    <a:pt x="93" y="29"/>
                    <a:pt x="107" y="29"/>
                  </a:cubicBezTo>
                  <a:cubicBezTo>
                    <a:pt x="117" y="30"/>
                    <a:pt x="128" y="31"/>
                    <a:pt x="139" y="29"/>
                  </a:cubicBezTo>
                  <a:cubicBezTo>
                    <a:pt x="145" y="27"/>
                    <a:pt x="151" y="24"/>
                    <a:pt x="154" y="19"/>
                  </a:cubicBezTo>
                  <a:cubicBezTo>
                    <a:pt x="157" y="13"/>
                    <a:pt x="154" y="7"/>
                    <a:pt x="149" y="4"/>
                  </a:cubicBezTo>
                  <a:close/>
                  <a:moveTo>
                    <a:pt x="130" y="28"/>
                  </a:moveTo>
                  <a:cubicBezTo>
                    <a:pt x="129" y="28"/>
                    <a:pt x="128" y="28"/>
                    <a:pt x="127" y="28"/>
                  </a:cubicBezTo>
                  <a:cubicBezTo>
                    <a:pt x="124" y="24"/>
                    <a:pt x="121" y="20"/>
                    <a:pt x="118" y="16"/>
                  </a:cubicBezTo>
                  <a:cubicBezTo>
                    <a:pt x="116" y="14"/>
                    <a:pt x="114" y="12"/>
                    <a:pt x="113" y="10"/>
                  </a:cubicBezTo>
                  <a:cubicBezTo>
                    <a:pt x="111" y="8"/>
                    <a:pt x="110" y="6"/>
                    <a:pt x="108" y="4"/>
                  </a:cubicBezTo>
                  <a:cubicBezTo>
                    <a:pt x="108" y="4"/>
                    <a:pt x="108" y="4"/>
                    <a:pt x="108" y="4"/>
                  </a:cubicBezTo>
                  <a:cubicBezTo>
                    <a:pt x="117" y="11"/>
                    <a:pt x="123" y="21"/>
                    <a:pt x="131" y="28"/>
                  </a:cubicBezTo>
                  <a:cubicBezTo>
                    <a:pt x="131" y="28"/>
                    <a:pt x="131" y="28"/>
                    <a:pt x="130" y="28"/>
                  </a:cubicBezTo>
                  <a:close/>
                  <a:moveTo>
                    <a:pt x="36" y="21"/>
                  </a:moveTo>
                  <a:cubicBezTo>
                    <a:pt x="37" y="23"/>
                    <a:pt x="38" y="26"/>
                    <a:pt x="39" y="27"/>
                  </a:cubicBezTo>
                  <a:cubicBezTo>
                    <a:pt x="37" y="26"/>
                    <a:pt x="36" y="23"/>
                    <a:pt x="35" y="21"/>
                  </a:cubicBezTo>
                  <a:cubicBezTo>
                    <a:pt x="36" y="21"/>
                    <a:pt x="37" y="20"/>
                    <a:pt x="38" y="20"/>
                  </a:cubicBezTo>
                  <a:cubicBezTo>
                    <a:pt x="38" y="20"/>
                    <a:pt x="38" y="20"/>
                    <a:pt x="38" y="20"/>
                  </a:cubicBezTo>
                  <a:cubicBezTo>
                    <a:pt x="39" y="23"/>
                    <a:pt x="40" y="25"/>
                    <a:pt x="42" y="27"/>
                  </a:cubicBezTo>
                  <a:cubicBezTo>
                    <a:pt x="41" y="26"/>
                    <a:pt x="38" y="23"/>
                    <a:pt x="37" y="21"/>
                  </a:cubicBezTo>
                  <a:cubicBezTo>
                    <a:pt x="37" y="21"/>
                    <a:pt x="36" y="21"/>
                    <a:pt x="36" y="21"/>
                  </a:cubicBezTo>
                  <a:close/>
                  <a:moveTo>
                    <a:pt x="32" y="24"/>
                  </a:moveTo>
                  <a:cubicBezTo>
                    <a:pt x="32" y="24"/>
                    <a:pt x="31" y="23"/>
                    <a:pt x="31" y="22"/>
                  </a:cubicBezTo>
                  <a:cubicBezTo>
                    <a:pt x="31" y="22"/>
                    <a:pt x="32" y="22"/>
                    <a:pt x="32" y="22"/>
                  </a:cubicBezTo>
                  <a:cubicBezTo>
                    <a:pt x="32" y="23"/>
                    <a:pt x="33" y="24"/>
                    <a:pt x="33" y="25"/>
                  </a:cubicBezTo>
                  <a:cubicBezTo>
                    <a:pt x="36" y="30"/>
                    <a:pt x="33" y="26"/>
                    <a:pt x="32" y="25"/>
                  </a:cubicBezTo>
                  <a:cubicBezTo>
                    <a:pt x="32" y="24"/>
                    <a:pt x="32" y="24"/>
                    <a:pt x="32" y="24"/>
                  </a:cubicBezTo>
                  <a:close/>
                  <a:moveTo>
                    <a:pt x="34" y="21"/>
                  </a:moveTo>
                  <a:cubicBezTo>
                    <a:pt x="34" y="23"/>
                    <a:pt x="35" y="24"/>
                    <a:pt x="35" y="25"/>
                  </a:cubicBezTo>
                  <a:cubicBezTo>
                    <a:pt x="35" y="25"/>
                    <a:pt x="37" y="28"/>
                    <a:pt x="36" y="26"/>
                  </a:cubicBezTo>
                  <a:cubicBezTo>
                    <a:pt x="35" y="25"/>
                    <a:pt x="34" y="23"/>
                    <a:pt x="33" y="22"/>
                  </a:cubicBezTo>
                  <a:cubicBezTo>
                    <a:pt x="33" y="22"/>
                    <a:pt x="34" y="22"/>
                    <a:pt x="34" y="21"/>
                  </a:cubicBezTo>
                  <a:close/>
                  <a:moveTo>
                    <a:pt x="40" y="19"/>
                  </a:moveTo>
                  <a:cubicBezTo>
                    <a:pt x="42" y="22"/>
                    <a:pt x="43" y="24"/>
                    <a:pt x="44" y="27"/>
                  </a:cubicBezTo>
                  <a:cubicBezTo>
                    <a:pt x="43" y="25"/>
                    <a:pt x="40" y="22"/>
                    <a:pt x="39" y="20"/>
                  </a:cubicBezTo>
                  <a:cubicBezTo>
                    <a:pt x="39" y="20"/>
                    <a:pt x="39" y="20"/>
                    <a:pt x="39" y="20"/>
                  </a:cubicBezTo>
                  <a:cubicBezTo>
                    <a:pt x="39" y="20"/>
                    <a:pt x="40" y="19"/>
                    <a:pt x="40" y="19"/>
                  </a:cubicBezTo>
                  <a:close/>
                  <a:moveTo>
                    <a:pt x="45" y="18"/>
                  </a:moveTo>
                  <a:cubicBezTo>
                    <a:pt x="46" y="21"/>
                    <a:pt x="48" y="24"/>
                    <a:pt x="49" y="27"/>
                  </a:cubicBezTo>
                  <a:cubicBezTo>
                    <a:pt x="48" y="24"/>
                    <a:pt x="45" y="21"/>
                    <a:pt x="43" y="18"/>
                  </a:cubicBezTo>
                  <a:cubicBezTo>
                    <a:pt x="44" y="18"/>
                    <a:pt x="44" y="18"/>
                    <a:pt x="45" y="18"/>
                  </a:cubicBezTo>
                  <a:close/>
                  <a:moveTo>
                    <a:pt x="48" y="17"/>
                  </a:moveTo>
                  <a:cubicBezTo>
                    <a:pt x="49" y="20"/>
                    <a:pt x="52" y="24"/>
                    <a:pt x="54" y="27"/>
                  </a:cubicBezTo>
                  <a:cubicBezTo>
                    <a:pt x="51" y="24"/>
                    <a:pt x="49" y="20"/>
                    <a:pt x="46" y="17"/>
                  </a:cubicBezTo>
                  <a:cubicBezTo>
                    <a:pt x="46" y="17"/>
                    <a:pt x="47" y="17"/>
                    <a:pt x="48" y="17"/>
                  </a:cubicBezTo>
                  <a:close/>
                  <a:moveTo>
                    <a:pt x="51" y="16"/>
                  </a:moveTo>
                  <a:cubicBezTo>
                    <a:pt x="52" y="19"/>
                    <a:pt x="54" y="22"/>
                    <a:pt x="56" y="25"/>
                  </a:cubicBezTo>
                  <a:cubicBezTo>
                    <a:pt x="56" y="27"/>
                    <a:pt x="56" y="26"/>
                    <a:pt x="55" y="25"/>
                  </a:cubicBezTo>
                  <a:cubicBezTo>
                    <a:pt x="55" y="24"/>
                    <a:pt x="54" y="24"/>
                    <a:pt x="53" y="23"/>
                  </a:cubicBezTo>
                  <a:cubicBezTo>
                    <a:pt x="51" y="21"/>
                    <a:pt x="50" y="19"/>
                    <a:pt x="48" y="17"/>
                  </a:cubicBezTo>
                  <a:cubicBezTo>
                    <a:pt x="49" y="16"/>
                    <a:pt x="50" y="16"/>
                    <a:pt x="51" y="16"/>
                  </a:cubicBezTo>
                  <a:close/>
                  <a:moveTo>
                    <a:pt x="54" y="15"/>
                  </a:moveTo>
                  <a:cubicBezTo>
                    <a:pt x="54" y="15"/>
                    <a:pt x="54" y="15"/>
                    <a:pt x="54" y="15"/>
                  </a:cubicBezTo>
                  <a:cubicBezTo>
                    <a:pt x="55" y="17"/>
                    <a:pt x="55" y="19"/>
                    <a:pt x="56" y="20"/>
                  </a:cubicBezTo>
                  <a:cubicBezTo>
                    <a:pt x="57" y="21"/>
                    <a:pt x="57" y="22"/>
                    <a:pt x="57" y="24"/>
                  </a:cubicBezTo>
                  <a:cubicBezTo>
                    <a:pt x="58" y="24"/>
                    <a:pt x="58" y="24"/>
                    <a:pt x="58" y="24"/>
                  </a:cubicBezTo>
                  <a:cubicBezTo>
                    <a:pt x="56" y="21"/>
                    <a:pt x="53" y="19"/>
                    <a:pt x="51" y="16"/>
                  </a:cubicBezTo>
                  <a:cubicBezTo>
                    <a:pt x="52" y="16"/>
                    <a:pt x="53" y="15"/>
                    <a:pt x="54" y="15"/>
                  </a:cubicBezTo>
                  <a:close/>
                  <a:moveTo>
                    <a:pt x="59" y="14"/>
                  </a:moveTo>
                  <a:cubicBezTo>
                    <a:pt x="59" y="16"/>
                    <a:pt x="60" y="17"/>
                    <a:pt x="61" y="19"/>
                  </a:cubicBezTo>
                  <a:cubicBezTo>
                    <a:pt x="61" y="20"/>
                    <a:pt x="62" y="21"/>
                    <a:pt x="63" y="22"/>
                  </a:cubicBezTo>
                  <a:cubicBezTo>
                    <a:pt x="63" y="23"/>
                    <a:pt x="64" y="26"/>
                    <a:pt x="65" y="26"/>
                  </a:cubicBezTo>
                  <a:cubicBezTo>
                    <a:pt x="61" y="23"/>
                    <a:pt x="59" y="19"/>
                    <a:pt x="57" y="15"/>
                  </a:cubicBezTo>
                  <a:cubicBezTo>
                    <a:pt x="56" y="14"/>
                    <a:pt x="56" y="14"/>
                    <a:pt x="56" y="15"/>
                  </a:cubicBezTo>
                  <a:cubicBezTo>
                    <a:pt x="57" y="18"/>
                    <a:pt x="58" y="20"/>
                    <a:pt x="60" y="23"/>
                  </a:cubicBezTo>
                  <a:cubicBezTo>
                    <a:pt x="59" y="22"/>
                    <a:pt x="59" y="22"/>
                    <a:pt x="58" y="21"/>
                  </a:cubicBezTo>
                  <a:cubicBezTo>
                    <a:pt x="57" y="19"/>
                    <a:pt x="56" y="17"/>
                    <a:pt x="55" y="15"/>
                  </a:cubicBezTo>
                  <a:cubicBezTo>
                    <a:pt x="56" y="15"/>
                    <a:pt x="57" y="14"/>
                    <a:pt x="59" y="14"/>
                  </a:cubicBezTo>
                  <a:close/>
                  <a:moveTo>
                    <a:pt x="61" y="13"/>
                  </a:moveTo>
                  <a:cubicBezTo>
                    <a:pt x="62" y="16"/>
                    <a:pt x="64" y="19"/>
                    <a:pt x="65" y="21"/>
                  </a:cubicBezTo>
                  <a:cubicBezTo>
                    <a:pt x="63" y="19"/>
                    <a:pt x="61" y="16"/>
                    <a:pt x="59" y="14"/>
                  </a:cubicBezTo>
                  <a:cubicBezTo>
                    <a:pt x="60" y="13"/>
                    <a:pt x="61" y="13"/>
                    <a:pt x="61" y="13"/>
                  </a:cubicBezTo>
                  <a:close/>
                  <a:moveTo>
                    <a:pt x="104" y="5"/>
                  </a:moveTo>
                  <a:cubicBezTo>
                    <a:pt x="106" y="9"/>
                    <a:pt x="109" y="12"/>
                    <a:pt x="111" y="16"/>
                  </a:cubicBezTo>
                  <a:cubicBezTo>
                    <a:pt x="113" y="18"/>
                    <a:pt x="114" y="20"/>
                    <a:pt x="115" y="22"/>
                  </a:cubicBezTo>
                  <a:cubicBezTo>
                    <a:pt x="111" y="16"/>
                    <a:pt x="106" y="10"/>
                    <a:pt x="100" y="5"/>
                  </a:cubicBezTo>
                  <a:cubicBezTo>
                    <a:pt x="101" y="5"/>
                    <a:pt x="102" y="5"/>
                    <a:pt x="104" y="5"/>
                  </a:cubicBezTo>
                  <a:close/>
                  <a:moveTo>
                    <a:pt x="126" y="3"/>
                  </a:moveTo>
                  <a:cubicBezTo>
                    <a:pt x="129" y="6"/>
                    <a:pt x="132" y="10"/>
                    <a:pt x="135" y="13"/>
                  </a:cubicBezTo>
                  <a:cubicBezTo>
                    <a:pt x="136" y="15"/>
                    <a:pt x="138" y="18"/>
                    <a:pt x="139" y="20"/>
                  </a:cubicBezTo>
                  <a:cubicBezTo>
                    <a:pt x="140" y="21"/>
                    <a:pt x="140" y="22"/>
                    <a:pt x="141" y="23"/>
                  </a:cubicBezTo>
                  <a:cubicBezTo>
                    <a:pt x="141" y="23"/>
                    <a:pt x="141" y="23"/>
                    <a:pt x="141" y="23"/>
                  </a:cubicBezTo>
                  <a:cubicBezTo>
                    <a:pt x="141" y="23"/>
                    <a:pt x="141" y="23"/>
                    <a:pt x="141" y="22"/>
                  </a:cubicBezTo>
                  <a:cubicBezTo>
                    <a:pt x="137" y="20"/>
                    <a:pt x="136" y="16"/>
                    <a:pt x="133" y="13"/>
                  </a:cubicBezTo>
                  <a:cubicBezTo>
                    <a:pt x="130" y="9"/>
                    <a:pt x="128" y="6"/>
                    <a:pt x="125" y="3"/>
                  </a:cubicBezTo>
                  <a:cubicBezTo>
                    <a:pt x="125" y="3"/>
                    <a:pt x="126" y="3"/>
                    <a:pt x="126" y="3"/>
                  </a:cubicBezTo>
                  <a:close/>
                  <a:moveTo>
                    <a:pt x="115" y="3"/>
                  </a:moveTo>
                  <a:cubicBezTo>
                    <a:pt x="117" y="7"/>
                    <a:pt x="121" y="10"/>
                    <a:pt x="124" y="13"/>
                  </a:cubicBezTo>
                  <a:cubicBezTo>
                    <a:pt x="125" y="15"/>
                    <a:pt x="127" y="17"/>
                    <a:pt x="128" y="19"/>
                  </a:cubicBezTo>
                  <a:cubicBezTo>
                    <a:pt x="130" y="21"/>
                    <a:pt x="132" y="23"/>
                    <a:pt x="134" y="25"/>
                  </a:cubicBezTo>
                  <a:cubicBezTo>
                    <a:pt x="135" y="27"/>
                    <a:pt x="134" y="26"/>
                    <a:pt x="133" y="25"/>
                  </a:cubicBezTo>
                  <a:cubicBezTo>
                    <a:pt x="132" y="24"/>
                    <a:pt x="131" y="23"/>
                    <a:pt x="130" y="22"/>
                  </a:cubicBezTo>
                  <a:cubicBezTo>
                    <a:pt x="128" y="20"/>
                    <a:pt x="127" y="17"/>
                    <a:pt x="125" y="15"/>
                  </a:cubicBezTo>
                  <a:cubicBezTo>
                    <a:pt x="121" y="11"/>
                    <a:pt x="117" y="7"/>
                    <a:pt x="113" y="4"/>
                  </a:cubicBezTo>
                  <a:cubicBezTo>
                    <a:pt x="113" y="4"/>
                    <a:pt x="114" y="3"/>
                    <a:pt x="115" y="3"/>
                  </a:cubicBezTo>
                  <a:close/>
                  <a:moveTo>
                    <a:pt x="116" y="3"/>
                  </a:moveTo>
                  <a:cubicBezTo>
                    <a:pt x="117" y="3"/>
                    <a:pt x="118" y="3"/>
                    <a:pt x="118" y="3"/>
                  </a:cubicBezTo>
                  <a:cubicBezTo>
                    <a:pt x="122" y="7"/>
                    <a:pt x="125" y="12"/>
                    <a:pt x="129" y="16"/>
                  </a:cubicBezTo>
                  <a:cubicBezTo>
                    <a:pt x="130" y="18"/>
                    <a:pt x="132" y="19"/>
                    <a:pt x="133" y="21"/>
                  </a:cubicBezTo>
                  <a:cubicBezTo>
                    <a:pt x="134" y="22"/>
                    <a:pt x="135" y="22"/>
                    <a:pt x="135" y="23"/>
                  </a:cubicBezTo>
                  <a:cubicBezTo>
                    <a:pt x="136" y="24"/>
                    <a:pt x="139" y="27"/>
                    <a:pt x="137" y="25"/>
                  </a:cubicBezTo>
                  <a:cubicBezTo>
                    <a:pt x="133" y="21"/>
                    <a:pt x="129" y="17"/>
                    <a:pt x="126" y="13"/>
                  </a:cubicBezTo>
                  <a:cubicBezTo>
                    <a:pt x="124" y="11"/>
                    <a:pt x="121" y="10"/>
                    <a:pt x="119" y="8"/>
                  </a:cubicBezTo>
                  <a:cubicBezTo>
                    <a:pt x="118" y="6"/>
                    <a:pt x="117" y="5"/>
                    <a:pt x="116" y="3"/>
                  </a:cubicBezTo>
                  <a:close/>
                  <a:moveTo>
                    <a:pt x="120" y="4"/>
                  </a:moveTo>
                  <a:cubicBezTo>
                    <a:pt x="120" y="4"/>
                    <a:pt x="120" y="3"/>
                    <a:pt x="119" y="3"/>
                  </a:cubicBezTo>
                  <a:cubicBezTo>
                    <a:pt x="119" y="3"/>
                    <a:pt x="119" y="3"/>
                    <a:pt x="119" y="3"/>
                  </a:cubicBezTo>
                  <a:cubicBezTo>
                    <a:pt x="121" y="3"/>
                    <a:pt x="122" y="3"/>
                    <a:pt x="124" y="3"/>
                  </a:cubicBezTo>
                  <a:cubicBezTo>
                    <a:pt x="128" y="10"/>
                    <a:pt x="135" y="16"/>
                    <a:pt x="139" y="23"/>
                  </a:cubicBezTo>
                  <a:cubicBezTo>
                    <a:pt x="138" y="21"/>
                    <a:pt x="135" y="20"/>
                    <a:pt x="134" y="19"/>
                  </a:cubicBezTo>
                  <a:cubicBezTo>
                    <a:pt x="132" y="17"/>
                    <a:pt x="131" y="15"/>
                    <a:pt x="129" y="13"/>
                  </a:cubicBezTo>
                  <a:cubicBezTo>
                    <a:pt x="126" y="10"/>
                    <a:pt x="123" y="7"/>
                    <a:pt x="120" y="4"/>
                  </a:cubicBezTo>
                  <a:close/>
                  <a:moveTo>
                    <a:pt x="112" y="4"/>
                  </a:moveTo>
                  <a:cubicBezTo>
                    <a:pt x="114" y="8"/>
                    <a:pt x="118" y="12"/>
                    <a:pt x="121" y="15"/>
                  </a:cubicBezTo>
                  <a:cubicBezTo>
                    <a:pt x="123" y="18"/>
                    <a:pt x="125" y="20"/>
                    <a:pt x="127" y="22"/>
                  </a:cubicBezTo>
                  <a:cubicBezTo>
                    <a:pt x="128" y="23"/>
                    <a:pt x="129" y="24"/>
                    <a:pt x="130" y="26"/>
                  </a:cubicBezTo>
                  <a:cubicBezTo>
                    <a:pt x="131" y="28"/>
                    <a:pt x="130" y="26"/>
                    <a:pt x="129" y="25"/>
                  </a:cubicBezTo>
                  <a:cubicBezTo>
                    <a:pt x="122" y="19"/>
                    <a:pt x="117" y="10"/>
                    <a:pt x="109" y="4"/>
                  </a:cubicBezTo>
                  <a:cubicBezTo>
                    <a:pt x="110" y="4"/>
                    <a:pt x="111" y="4"/>
                    <a:pt x="112" y="4"/>
                  </a:cubicBezTo>
                  <a:close/>
                  <a:moveTo>
                    <a:pt x="108" y="4"/>
                  </a:moveTo>
                  <a:cubicBezTo>
                    <a:pt x="110" y="8"/>
                    <a:pt x="113" y="11"/>
                    <a:pt x="116" y="15"/>
                  </a:cubicBezTo>
                  <a:cubicBezTo>
                    <a:pt x="118" y="17"/>
                    <a:pt x="120" y="19"/>
                    <a:pt x="121" y="21"/>
                  </a:cubicBezTo>
                  <a:cubicBezTo>
                    <a:pt x="122" y="22"/>
                    <a:pt x="123" y="23"/>
                    <a:pt x="124" y="25"/>
                  </a:cubicBezTo>
                  <a:cubicBezTo>
                    <a:pt x="121" y="21"/>
                    <a:pt x="118" y="19"/>
                    <a:pt x="115" y="15"/>
                  </a:cubicBezTo>
                  <a:cubicBezTo>
                    <a:pt x="113" y="13"/>
                    <a:pt x="111" y="11"/>
                    <a:pt x="109" y="9"/>
                  </a:cubicBezTo>
                  <a:cubicBezTo>
                    <a:pt x="108" y="8"/>
                    <a:pt x="106" y="6"/>
                    <a:pt x="105" y="5"/>
                  </a:cubicBezTo>
                  <a:cubicBezTo>
                    <a:pt x="106" y="4"/>
                    <a:pt x="107" y="4"/>
                    <a:pt x="108" y="4"/>
                  </a:cubicBezTo>
                  <a:close/>
                  <a:moveTo>
                    <a:pt x="92" y="27"/>
                  </a:moveTo>
                  <a:cubicBezTo>
                    <a:pt x="91" y="25"/>
                    <a:pt x="90" y="23"/>
                    <a:pt x="90" y="22"/>
                  </a:cubicBezTo>
                  <a:cubicBezTo>
                    <a:pt x="91" y="24"/>
                    <a:pt x="92" y="26"/>
                    <a:pt x="94" y="27"/>
                  </a:cubicBezTo>
                  <a:cubicBezTo>
                    <a:pt x="92" y="27"/>
                    <a:pt x="91" y="27"/>
                    <a:pt x="89" y="27"/>
                  </a:cubicBezTo>
                  <a:cubicBezTo>
                    <a:pt x="90" y="27"/>
                    <a:pt x="90" y="27"/>
                    <a:pt x="90" y="27"/>
                  </a:cubicBezTo>
                  <a:cubicBezTo>
                    <a:pt x="89" y="26"/>
                    <a:pt x="89" y="26"/>
                    <a:pt x="89" y="25"/>
                  </a:cubicBezTo>
                  <a:cubicBezTo>
                    <a:pt x="89" y="26"/>
                    <a:pt x="91" y="27"/>
                    <a:pt x="91" y="27"/>
                  </a:cubicBezTo>
                  <a:cubicBezTo>
                    <a:pt x="91" y="27"/>
                    <a:pt x="92" y="27"/>
                    <a:pt x="92" y="27"/>
                  </a:cubicBezTo>
                  <a:close/>
                  <a:moveTo>
                    <a:pt x="88" y="17"/>
                  </a:moveTo>
                  <a:cubicBezTo>
                    <a:pt x="88" y="14"/>
                    <a:pt x="87" y="11"/>
                    <a:pt x="85" y="8"/>
                  </a:cubicBezTo>
                  <a:cubicBezTo>
                    <a:pt x="86" y="8"/>
                    <a:pt x="87" y="7"/>
                    <a:pt x="88" y="7"/>
                  </a:cubicBezTo>
                  <a:cubicBezTo>
                    <a:pt x="88" y="7"/>
                    <a:pt x="88" y="7"/>
                    <a:pt x="88" y="7"/>
                  </a:cubicBezTo>
                  <a:cubicBezTo>
                    <a:pt x="91" y="11"/>
                    <a:pt x="93" y="14"/>
                    <a:pt x="96" y="17"/>
                  </a:cubicBezTo>
                  <a:cubicBezTo>
                    <a:pt x="99" y="20"/>
                    <a:pt x="101" y="23"/>
                    <a:pt x="104" y="26"/>
                  </a:cubicBezTo>
                  <a:cubicBezTo>
                    <a:pt x="101" y="23"/>
                    <a:pt x="98" y="21"/>
                    <a:pt x="95" y="18"/>
                  </a:cubicBezTo>
                  <a:cubicBezTo>
                    <a:pt x="92" y="14"/>
                    <a:pt x="90" y="11"/>
                    <a:pt x="86" y="8"/>
                  </a:cubicBezTo>
                  <a:cubicBezTo>
                    <a:pt x="86" y="8"/>
                    <a:pt x="86" y="8"/>
                    <a:pt x="86" y="8"/>
                  </a:cubicBezTo>
                  <a:cubicBezTo>
                    <a:pt x="86" y="9"/>
                    <a:pt x="87" y="9"/>
                    <a:pt x="87" y="9"/>
                  </a:cubicBezTo>
                  <a:cubicBezTo>
                    <a:pt x="87" y="10"/>
                    <a:pt x="87" y="10"/>
                    <a:pt x="87" y="10"/>
                  </a:cubicBezTo>
                  <a:cubicBezTo>
                    <a:pt x="89" y="12"/>
                    <a:pt x="91" y="15"/>
                    <a:pt x="93" y="17"/>
                  </a:cubicBezTo>
                  <a:cubicBezTo>
                    <a:pt x="95" y="20"/>
                    <a:pt x="98" y="23"/>
                    <a:pt x="100" y="25"/>
                  </a:cubicBezTo>
                  <a:cubicBezTo>
                    <a:pt x="101" y="27"/>
                    <a:pt x="99" y="24"/>
                    <a:pt x="98" y="24"/>
                  </a:cubicBezTo>
                  <a:cubicBezTo>
                    <a:pt x="97" y="23"/>
                    <a:pt x="95" y="21"/>
                    <a:pt x="94" y="20"/>
                  </a:cubicBezTo>
                  <a:cubicBezTo>
                    <a:pt x="91" y="17"/>
                    <a:pt x="91" y="14"/>
                    <a:pt x="88" y="13"/>
                  </a:cubicBezTo>
                  <a:cubicBezTo>
                    <a:pt x="88" y="13"/>
                    <a:pt x="87" y="13"/>
                    <a:pt x="88" y="13"/>
                  </a:cubicBezTo>
                  <a:cubicBezTo>
                    <a:pt x="90" y="16"/>
                    <a:pt x="91" y="19"/>
                    <a:pt x="93" y="21"/>
                  </a:cubicBezTo>
                  <a:cubicBezTo>
                    <a:pt x="92" y="20"/>
                    <a:pt x="90" y="18"/>
                    <a:pt x="88" y="17"/>
                  </a:cubicBezTo>
                  <a:cubicBezTo>
                    <a:pt x="88" y="17"/>
                    <a:pt x="88" y="17"/>
                    <a:pt x="88" y="17"/>
                  </a:cubicBezTo>
                  <a:close/>
                  <a:moveTo>
                    <a:pt x="111" y="27"/>
                  </a:moveTo>
                  <a:cubicBezTo>
                    <a:pt x="111" y="27"/>
                    <a:pt x="111" y="27"/>
                    <a:pt x="111" y="27"/>
                  </a:cubicBezTo>
                  <a:cubicBezTo>
                    <a:pt x="110" y="27"/>
                    <a:pt x="109" y="27"/>
                    <a:pt x="108" y="27"/>
                  </a:cubicBezTo>
                  <a:cubicBezTo>
                    <a:pt x="108" y="27"/>
                    <a:pt x="108" y="27"/>
                    <a:pt x="108" y="27"/>
                  </a:cubicBezTo>
                  <a:cubicBezTo>
                    <a:pt x="106" y="24"/>
                    <a:pt x="103" y="20"/>
                    <a:pt x="101" y="17"/>
                  </a:cubicBezTo>
                  <a:cubicBezTo>
                    <a:pt x="99" y="15"/>
                    <a:pt x="98" y="14"/>
                    <a:pt x="97" y="12"/>
                  </a:cubicBezTo>
                  <a:cubicBezTo>
                    <a:pt x="96" y="11"/>
                    <a:pt x="96" y="11"/>
                    <a:pt x="95" y="10"/>
                  </a:cubicBezTo>
                  <a:cubicBezTo>
                    <a:pt x="98" y="12"/>
                    <a:pt x="100" y="15"/>
                    <a:pt x="102" y="18"/>
                  </a:cubicBezTo>
                  <a:cubicBezTo>
                    <a:pt x="105" y="21"/>
                    <a:pt x="109" y="24"/>
                    <a:pt x="111" y="27"/>
                  </a:cubicBezTo>
                  <a:close/>
                  <a:moveTo>
                    <a:pt x="96" y="24"/>
                  </a:moveTo>
                  <a:cubicBezTo>
                    <a:pt x="95" y="23"/>
                    <a:pt x="95" y="23"/>
                    <a:pt x="94" y="22"/>
                  </a:cubicBezTo>
                  <a:cubicBezTo>
                    <a:pt x="93" y="20"/>
                    <a:pt x="92" y="18"/>
                    <a:pt x="90" y="16"/>
                  </a:cubicBezTo>
                  <a:cubicBezTo>
                    <a:pt x="90" y="16"/>
                    <a:pt x="88" y="13"/>
                    <a:pt x="89" y="14"/>
                  </a:cubicBezTo>
                  <a:cubicBezTo>
                    <a:pt x="90" y="15"/>
                    <a:pt x="91" y="16"/>
                    <a:pt x="91" y="17"/>
                  </a:cubicBezTo>
                  <a:cubicBezTo>
                    <a:pt x="94" y="21"/>
                    <a:pt x="98" y="24"/>
                    <a:pt x="101" y="27"/>
                  </a:cubicBezTo>
                  <a:cubicBezTo>
                    <a:pt x="101" y="27"/>
                    <a:pt x="101" y="27"/>
                    <a:pt x="101" y="27"/>
                  </a:cubicBezTo>
                  <a:cubicBezTo>
                    <a:pt x="100" y="23"/>
                    <a:pt x="96" y="21"/>
                    <a:pt x="94" y="18"/>
                  </a:cubicBezTo>
                  <a:cubicBezTo>
                    <a:pt x="93" y="16"/>
                    <a:pt x="92" y="14"/>
                    <a:pt x="90" y="12"/>
                  </a:cubicBezTo>
                  <a:cubicBezTo>
                    <a:pt x="90" y="12"/>
                    <a:pt x="90" y="12"/>
                    <a:pt x="90" y="13"/>
                  </a:cubicBezTo>
                  <a:cubicBezTo>
                    <a:pt x="92" y="14"/>
                    <a:pt x="93" y="16"/>
                    <a:pt x="95" y="18"/>
                  </a:cubicBezTo>
                  <a:cubicBezTo>
                    <a:pt x="98" y="21"/>
                    <a:pt x="101" y="24"/>
                    <a:pt x="104" y="27"/>
                  </a:cubicBezTo>
                  <a:cubicBezTo>
                    <a:pt x="104" y="27"/>
                    <a:pt x="104" y="27"/>
                    <a:pt x="104" y="27"/>
                  </a:cubicBezTo>
                  <a:cubicBezTo>
                    <a:pt x="102" y="27"/>
                    <a:pt x="100" y="27"/>
                    <a:pt x="98" y="27"/>
                  </a:cubicBezTo>
                  <a:cubicBezTo>
                    <a:pt x="98" y="27"/>
                    <a:pt x="98" y="27"/>
                    <a:pt x="98" y="27"/>
                  </a:cubicBezTo>
                  <a:cubicBezTo>
                    <a:pt x="97" y="26"/>
                    <a:pt x="97" y="25"/>
                    <a:pt x="96" y="24"/>
                  </a:cubicBezTo>
                  <a:close/>
                  <a:moveTo>
                    <a:pt x="107" y="27"/>
                  </a:moveTo>
                  <a:cubicBezTo>
                    <a:pt x="107" y="27"/>
                    <a:pt x="107" y="27"/>
                    <a:pt x="107" y="27"/>
                  </a:cubicBezTo>
                  <a:cubicBezTo>
                    <a:pt x="106" y="27"/>
                    <a:pt x="105" y="27"/>
                    <a:pt x="104" y="27"/>
                  </a:cubicBezTo>
                  <a:cubicBezTo>
                    <a:pt x="104" y="27"/>
                    <a:pt x="104" y="27"/>
                    <a:pt x="104" y="27"/>
                  </a:cubicBezTo>
                  <a:cubicBezTo>
                    <a:pt x="100" y="20"/>
                    <a:pt x="94" y="14"/>
                    <a:pt x="90" y="8"/>
                  </a:cubicBezTo>
                  <a:cubicBezTo>
                    <a:pt x="90" y="9"/>
                    <a:pt x="92" y="11"/>
                    <a:pt x="93" y="12"/>
                  </a:cubicBezTo>
                  <a:cubicBezTo>
                    <a:pt x="95" y="13"/>
                    <a:pt x="96" y="15"/>
                    <a:pt x="98" y="17"/>
                  </a:cubicBezTo>
                  <a:cubicBezTo>
                    <a:pt x="101" y="21"/>
                    <a:pt x="104" y="24"/>
                    <a:pt x="107" y="27"/>
                  </a:cubicBezTo>
                  <a:close/>
                  <a:moveTo>
                    <a:pt x="90" y="19"/>
                  </a:moveTo>
                  <a:cubicBezTo>
                    <a:pt x="92" y="20"/>
                    <a:pt x="93" y="22"/>
                    <a:pt x="95" y="24"/>
                  </a:cubicBezTo>
                  <a:cubicBezTo>
                    <a:pt x="95" y="24"/>
                    <a:pt x="95" y="25"/>
                    <a:pt x="96" y="25"/>
                  </a:cubicBezTo>
                  <a:cubicBezTo>
                    <a:pt x="96" y="25"/>
                    <a:pt x="96" y="25"/>
                    <a:pt x="96" y="25"/>
                  </a:cubicBezTo>
                  <a:cubicBezTo>
                    <a:pt x="96" y="26"/>
                    <a:pt x="97" y="27"/>
                    <a:pt x="97" y="27"/>
                  </a:cubicBezTo>
                  <a:cubicBezTo>
                    <a:pt x="97" y="27"/>
                    <a:pt x="97" y="27"/>
                    <a:pt x="97" y="27"/>
                  </a:cubicBezTo>
                  <a:cubicBezTo>
                    <a:pt x="96" y="27"/>
                    <a:pt x="95" y="27"/>
                    <a:pt x="94" y="27"/>
                  </a:cubicBezTo>
                  <a:cubicBezTo>
                    <a:pt x="94" y="27"/>
                    <a:pt x="94" y="27"/>
                    <a:pt x="94" y="27"/>
                  </a:cubicBezTo>
                  <a:cubicBezTo>
                    <a:pt x="94" y="25"/>
                    <a:pt x="93" y="24"/>
                    <a:pt x="91" y="22"/>
                  </a:cubicBezTo>
                  <a:cubicBezTo>
                    <a:pt x="91" y="21"/>
                    <a:pt x="90" y="20"/>
                    <a:pt x="89" y="19"/>
                  </a:cubicBezTo>
                  <a:cubicBezTo>
                    <a:pt x="89" y="18"/>
                    <a:pt x="88" y="18"/>
                    <a:pt x="90" y="19"/>
                  </a:cubicBezTo>
                  <a:close/>
                  <a:moveTo>
                    <a:pt x="119" y="27"/>
                  </a:moveTo>
                  <a:cubicBezTo>
                    <a:pt x="119" y="27"/>
                    <a:pt x="119" y="28"/>
                    <a:pt x="120" y="28"/>
                  </a:cubicBezTo>
                  <a:cubicBezTo>
                    <a:pt x="118" y="28"/>
                    <a:pt x="117" y="28"/>
                    <a:pt x="116" y="28"/>
                  </a:cubicBezTo>
                  <a:cubicBezTo>
                    <a:pt x="115" y="27"/>
                    <a:pt x="113" y="27"/>
                    <a:pt x="112" y="27"/>
                  </a:cubicBezTo>
                  <a:cubicBezTo>
                    <a:pt x="112" y="27"/>
                    <a:pt x="112" y="27"/>
                    <a:pt x="112" y="27"/>
                  </a:cubicBezTo>
                  <a:cubicBezTo>
                    <a:pt x="112" y="27"/>
                    <a:pt x="111" y="26"/>
                    <a:pt x="111" y="26"/>
                  </a:cubicBezTo>
                  <a:cubicBezTo>
                    <a:pt x="111" y="26"/>
                    <a:pt x="111" y="26"/>
                    <a:pt x="111" y="25"/>
                  </a:cubicBezTo>
                  <a:cubicBezTo>
                    <a:pt x="108" y="22"/>
                    <a:pt x="105" y="19"/>
                    <a:pt x="103" y="16"/>
                  </a:cubicBezTo>
                  <a:cubicBezTo>
                    <a:pt x="102" y="14"/>
                    <a:pt x="101" y="12"/>
                    <a:pt x="100" y="11"/>
                  </a:cubicBezTo>
                  <a:cubicBezTo>
                    <a:pt x="102" y="13"/>
                    <a:pt x="104" y="15"/>
                    <a:pt x="106" y="17"/>
                  </a:cubicBezTo>
                  <a:cubicBezTo>
                    <a:pt x="109" y="21"/>
                    <a:pt x="113" y="23"/>
                    <a:pt x="115" y="27"/>
                  </a:cubicBezTo>
                  <a:cubicBezTo>
                    <a:pt x="115" y="28"/>
                    <a:pt x="116" y="27"/>
                    <a:pt x="116" y="27"/>
                  </a:cubicBezTo>
                  <a:cubicBezTo>
                    <a:pt x="113" y="23"/>
                    <a:pt x="110" y="20"/>
                    <a:pt x="107" y="16"/>
                  </a:cubicBezTo>
                  <a:cubicBezTo>
                    <a:pt x="106" y="15"/>
                    <a:pt x="105" y="13"/>
                    <a:pt x="104" y="11"/>
                  </a:cubicBezTo>
                  <a:cubicBezTo>
                    <a:pt x="103" y="10"/>
                    <a:pt x="101" y="7"/>
                    <a:pt x="100" y="6"/>
                  </a:cubicBezTo>
                  <a:cubicBezTo>
                    <a:pt x="104" y="9"/>
                    <a:pt x="107" y="13"/>
                    <a:pt x="111" y="17"/>
                  </a:cubicBezTo>
                  <a:cubicBezTo>
                    <a:pt x="112" y="18"/>
                    <a:pt x="114" y="20"/>
                    <a:pt x="115" y="22"/>
                  </a:cubicBezTo>
                  <a:cubicBezTo>
                    <a:pt x="116" y="23"/>
                    <a:pt x="117" y="24"/>
                    <a:pt x="118" y="25"/>
                  </a:cubicBezTo>
                  <a:cubicBezTo>
                    <a:pt x="118" y="26"/>
                    <a:pt x="119" y="26"/>
                    <a:pt x="119" y="27"/>
                  </a:cubicBezTo>
                  <a:cubicBezTo>
                    <a:pt x="119" y="27"/>
                    <a:pt x="119" y="27"/>
                    <a:pt x="119" y="27"/>
                  </a:cubicBezTo>
                  <a:close/>
                  <a:moveTo>
                    <a:pt x="99" y="5"/>
                  </a:moveTo>
                  <a:cubicBezTo>
                    <a:pt x="102" y="10"/>
                    <a:pt x="105" y="13"/>
                    <a:pt x="108" y="17"/>
                  </a:cubicBezTo>
                  <a:cubicBezTo>
                    <a:pt x="108" y="18"/>
                    <a:pt x="109" y="19"/>
                    <a:pt x="110" y="20"/>
                  </a:cubicBezTo>
                  <a:cubicBezTo>
                    <a:pt x="108" y="18"/>
                    <a:pt x="107" y="17"/>
                    <a:pt x="106" y="16"/>
                  </a:cubicBezTo>
                  <a:cubicBezTo>
                    <a:pt x="103" y="12"/>
                    <a:pt x="99" y="9"/>
                    <a:pt x="96" y="6"/>
                  </a:cubicBezTo>
                  <a:cubicBezTo>
                    <a:pt x="97" y="6"/>
                    <a:pt x="98" y="6"/>
                    <a:pt x="99" y="5"/>
                  </a:cubicBezTo>
                  <a:close/>
                  <a:moveTo>
                    <a:pt x="102" y="15"/>
                  </a:moveTo>
                  <a:cubicBezTo>
                    <a:pt x="104" y="18"/>
                    <a:pt x="106" y="21"/>
                    <a:pt x="108" y="23"/>
                  </a:cubicBezTo>
                  <a:cubicBezTo>
                    <a:pt x="108" y="23"/>
                    <a:pt x="108" y="23"/>
                    <a:pt x="108" y="23"/>
                  </a:cubicBezTo>
                  <a:cubicBezTo>
                    <a:pt x="106" y="21"/>
                    <a:pt x="104" y="19"/>
                    <a:pt x="102" y="17"/>
                  </a:cubicBezTo>
                  <a:cubicBezTo>
                    <a:pt x="99" y="14"/>
                    <a:pt x="96" y="10"/>
                    <a:pt x="93" y="7"/>
                  </a:cubicBezTo>
                  <a:cubicBezTo>
                    <a:pt x="92" y="7"/>
                    <a:pt x="92" y="7"/>
                    <a:pt x="92" y="7"/>
                  </a:cubicBezTo>
                  <a:cubicBezTo>
                    <a:pt x="95" y="11"/>
                    <a:pt x="98" y="14"/>
                    <a:pt x="100" y="18"/>
                  </a:cubicBezTo>
                  <a:cubicBezTo>
                    <a:pt x="102" y="20"/>
                    <a:pt x="103" y="22"/>
                    <a:pt x="105" y="24"/>
                  </a:cubicBezTo>
                  <a:cubicBezTo>
                    <a:pt x="102" y="21"/>
                    <a:pt x="99" y="18"/>
                    <a:pt x="97" y="15"/>
                  </a:cubicBezTo>
                  <a:cubicBezTo>
                    <a:pt x="94" y="12"/>
                    <a:pt x="92" y="9"/>
                    <a:pt x="89" y="7"/>
                  </a:cubicBezTo>
                  <a:cubicBezTo>
                    <a:pt x="91" y="7"/>
                    <a:pt x="93" y="6"/>
                    <a:pt x="96" y="6"/>
                  </a:cubicBezTo>
                  <a:cubicBezTo>
                    <a:pt x="97" y="9"/>
                    <a:pt x="100" y="12"/>
                    <a:pt x="102" y="15"/>
                  </a:cubicBezTo>
                  <a:close/>
                  <a:moveTo>
                    <a:pt x="83" y="8"/>
                  </a:moveTo>
                  <a:cubicBezTo>
                    <a:pt x="87" y="14"/>
                    <a:pt x="87" y="21"/>
                    <a:pt x="84" y="27"/>
                  </a:cubicBezTo>
                  <a:cubicBezTo>
                    <a:pt x="83" y="27"/>
                    <a:pt x="83" y="27"/>
                    <a:pt x="82" y="27"/>
                  </a:cubicBezTo>
                  <a:cubicBezTo>
                    <a:pt x="85" y="22"/>
                    <a:pt x="83" y="15"/>
                    <a:pt x="80" y="9"/>
                  </a:cubicBezTo>
                  <a:cubicBezTo>
                    <a:pt x="81" y="9"/>
                    <a:pt x="82" y="8"/>
                    <a:pt x="83" y="8"/>
                  </a:cubicBezTo>
                  <a:close/>
                  <a:moveTo>
                    <a:pt x="57" y="27"/>
                  </a:moveTo>
                  <a:cubicBezTo>
                    <a:pt x="55" y="23"/>
                    <a:pt x="53" y="20"/>
                    <a:pt x="51" y="16"/>
                  </a:cubicBezTo>
                  <a:cubicBezTo>
                    <a:pt x="53" y="20"/>
                    <a:pt x="57" y="23"/>
                    <a:pt x="59" y="28"/>
                  </a:cubicBezTo>
                  <a:cubicBezTo>
                    <a:pt x="58" y="28"/>
                    <a:pt x="56" y="28"/>
                    <a:pt x="55" y="28"/>
                  </a:cubicBezTo>
                  <a:cubicBezTo>
                    <a:pt x="55" y="28"/>
                    <a:pt x="55" y="28"/>
                    <a:pt x="55" y="28"/>
                  </a:cubicBezTo>
                  <a:cubicBezTo>
                    <a:pt x="54" y="25"/>
                    <a:pt x="52" y="23"/>
                    <a:pt x="51" y="20"/>
                  </a:cubicBezTo>
                  <a:cubicBezTo>
                    <a:pt x="51" y="21"/>
                    <a:pt x="51" y="21"/>
                    <a:pt x="51" y="21"/>
                  </a:cubicBezTo>
                  <a:cubicBezTo>
                    <a:pt x="53" y="23"/>
                    <a:pt x="55" y="25"/>
                    <a:pt x="57" y="27"/>
                  </a:cubicBezTo>
                  <a:cubicBezTo>
                    <a:pt x="57" y="27"/>
                    <a:pt x="57" y="27"/>
                    <a:pt x="57" y="27"/>
                  </a:cubicBezTo>
                  <a:close/>
                  <a:moveTo>
                    <a:pt x="62" y="27"/>
                  </a:moveTo>
                  <a:cubicBezTo>
                    <a:pt x="62" y="28"/>
                    <a:pt x="62" y="27"/>
                    <a:pt x="62" y="27"/>
                  </a:cubicBezTo>
                  <a:cubicBezTo>
                    <a:pt x="61" y="25"/>
                    <a:pt x="60" y="23"/>
                    <a:pt x="59" y="21"/>
                  </a:cubicBezTo>
                  <a:cubicBezTo>
                    <a:pt x="59" y="20"/>
                    <a:pt x="58" y="19"/>
                    <a:pt x="58" y="18"/>
                  </a:cubicBezTo>
                  <a:cubicBezTo>
                    <a:pt x="58" y="18"/>
                    <a:pt x="56" y="14"/>
                    <a:pt x="57" y="16"/>
                  </a:cubicBezTo>
                  <a:cubicBezTo>
                    <a:pt x="59" y="20"/>
                    <a:pt x="62" y="24"/>
                    <a:pt x="65" y="27"/>
                  </a:cubicBezTo>
                  <a:cubicBezTo>
                    <a:pt x="65" y="28"/>
                    <a:pt x="66" y="27"/>
                    <a:pt x="66" y="27"/>
                  </a:cubicBezTo>
                  <a:cubicBezTo>
                    <a:pt x="64" y="23"/>
                    <a:pt x="61" y="19"/>
                    <a:pt x="59" y="14"/>
                  </a:cubicBezTo>
                  <a:cubicBezTo>
                    <a:pt x="61" y="18"/>
                    <a:pt x="65" y="22"/>
                    <a:pt x="67" y="26"/>
                  </a:cubicBezTo>
                  <a:cubicBezTo>
                    <a:pt x="67" y="27"/>
                    <a:pt x="68" y="27"/>
                    <a:pt x="68" y="27"/>
                  </a:cubicBezTo>
                  <a:cubicBezTo>
                    <a:pt x="68" y="27"/>
                    <a:pt x="68" y="28"/>
                    <a:pt x="68" y="28"/>
                  </a:cubicBezTo>
                  <a:cubicBezTo>
                    <a:pt x="65" y="28"/>
                    <a:pt x="62" y="28"/>
                    <a:pt x="60" y="28"/>
                  </a:cubicBezTo>
                  <a:cubicBezTo>
                    <a:pt x="58" y="24"/>
                    <a:pt x="57" y="19"/>
                    <a:pt x="55" y="16"/>
                  </a:cubicBezTo>
                  <a:cubicBezTo>
                    <a:pt x="57" y="20"/>
                    <a:pt x="59" y="24"/>
                    <a:pt x="62" y="27"/>
                  </a:cubicBezTo>
                  <a:close/>
                  <a:moveTo>
                    <a:pt x="68" y="26"/>
                  </a:moveTo>
                  <a:cubicBezTo>
                    <a:pt x="67" y="25"/>
                    <a:pt x="67" y="25"/>
                    <a:pt x="67" y="24"/>
                  </a:cubicBezTo>
                  <a:cubicBezTo>
                    <a:pt x="66" y="23"/>
                    <a:pt x="66" y="22"/>
                    <a:pt x="65" y="21"/>
                  </a:cubicBezTo>
                  <a:cubicBezTo>
                    <a:pt x="64" y="19"/>
                    <a:pt x="64" y="18"/>
                    <a:pt x="63" y="17"/>
                  </a:cubicBezTo>
                  <a:cubicBezTo>
                    <a:pt x="63" y="16"/>
                    <a:pt x="60" y="12"/>
                    <a:pt x="62" y="15"/>
                  </a:cubicBezTo>
                  <a:cubicBezTo>
                    <a:pt x="65" y="19"/>
                    <a:pt x="68" y="23"/>
                    <a:pt x="71" y="27"/>
                  </a:cubicBezTo>
                  <a:cubicBezTo>
                    <a:pt x="71" y="27"/>
                    <a:pt x="71" y="27"/>
                    <a:pt x="71" y="27"/>
                  </a:cubicBezTo>
                  <a:cubicBezTo>
                    <a:pt x="70" y="25"/>
                    <a:pt x="69" y="22"/>
                    <a:pt x="68" y="20"/>
                  </a:cubicBezTo>
                  <a:cubicBezTo>
                    <a:pt x="68" y="19"/>
                    <a:pt x="67" y="17"/>
                    <a:pt x="66" y="16"/>
                  </a:cubicBezTo>
                  <a:cubicBezTo>
                    <a:pt x="66" y="15"/>
                    <a:pt x="64" y="11"/>
                    <a:pt x="66" y="13"/>
                  </a:cubicBezTo>
                  <a:cubicBezTo>
                    <a:pt x="68" y="15"/>
                    <a:pt x="69" y="19"/>
                    <a:pt x="70" y="21"/>
                  </a:cubicBezTo>
                  <a:cubicBezTo>
                    <a:pt x="72" y="23"/>
                    <a:pt x="73" y="25"/>
                    <a:pt x="75" y="27"/>
                  </a:cubicBezTo>
                  <a:cubicBezTo>
                    <a:pt x="74" y="27"/>
                    <a:pt x="73" y="27"/>
                    <a:pt x="72" y="27"/>
                  </a:cubicBezTo>
                  <a:cubicBezTo>
                    <a:pt x="71" y="27"/>
                    <a:pt x="69" y="28"/>
                    <a:pt x="68" y="28"/>
                  </a:cubicBezTo>
                  <a:cubicBezTo>
                    <a:pt x="68" y="28"/>
                    <a:pt x="68" y="27"/>
                    <a:pt x="68" y="27"/>
                  </a:cubicBezTo>
                  <a:cubicBezTo>
                    <a:pt x="68" y="27"/>
                    <a:pt x="68" y="26"/>
                    <a:pt x="68" y="26"/>
                  </a:cubicBezTo>
                  <a:cubicBezTo>
                    <a:pt x="68" y="26"/>
                    <a:pt x="68" y="26"/>
                    <a:pt x="68" y="26"/>
                  </a:cubicBezTo>
                  <a:close/>
                  <a:moveTo>
                    <a:pt x="73" y="19"/>
                  </a:moveTo>
                  <a:cubicBezTo>
                    <a:pt x="74" y="21"/>
                    <a:pt x="76" y="24"/>
                    <a:pt x="79" y="26"/>
                  </a:cubicBezTo>
                  <a:cubicBezTo>
                    <a:pt x="79" y="26"/>
                    <a:pt x="79" y="26"/>
                    <a:pt x="79" y="26"/>
                  </a:cubicBezTo>
                  <a:cubicBezTo>
                    <a:pt x="77" y="21"/>
                    <a:pt x="73" y="16"/>
                    <a:pt x="71" y="11"/>
                  </a:cubicBezTo>
                  <a:cubicBezTo>
                    <a:pt x="72" y="13"/>
                    <a:pt x="74" y="16"/>
                    <a:pt x="76" y="18"/>
                  </a:cubicBezTo>
                  <a:cubicBezTo>
                    <a:pt x="77" y="20"/>
                    <a:pt x="79" y="22"/>
                    <a:pt x="81" y="25"/>
                  </a:cubicBezTo>
                  <a:cubicBezTo>
                    <a:pt x="81" y="25"/>
                    <a:pt x="81" y="25"/>
                    <a:pt x="81" y="25"/>
                  </a:cubicBezTo>
                  <a:cubicBezTo>
                    <a:pt x="80" y="26"/>
                    <a:pt x="80" y="26"/>
                    <a:pt x="79" y="27"/>
                  </a:cubicBezTo>
                  <a:cubicBezTo>
                    <a:pt x="78" y="27"/>
                    <a:pt x="77" y="27"/>
                    <a:pt x="76" y="27"/>
                  </a:cubicBezTo>
                  <a:cubicBezTo>
                    <a:pt x="74" y="22"/>
                    <a:pt x="70" y="18"/>
                    <a:pt x="68" y="13"/>
                  </a:cubicBezTo>
                  <a:cubicBezTo>
                    <a:pt x="67" y="10"/>
                    <a:pt x="70" y="15"/>
                    <a:pt x="70" y="15"/>
                  </a:cubicBezTo>
                  <a:cubicBezTo>
                    <a:pt x="71" y="16"/>
                    <a:pt x="72" y="17"/>
                    <a:pt x="73" y="19"/>
                  </a:cubicBezTo>
                  <a:close/>
                  <a:moveTo>
                    <a:pt x="81" y="24"/>
                  </a:moveTo>
                  <a:cubicBezTo>
                    <a:pt x="79" y="19"/>
                    <a:pt x="77" y="16"/>
                    <a:pt x="74" y="11"/>
                  </a:cubicBezTo>
                  <a:cubicBezTo>
                    <a:pt x="73" y="10"/>
                    <a:pt x="73" y="11"/>
                    <a:pt x="74" y="11"/>
                  </a:cubicBezTo>
                  <a:cubicBezTo>
                    <a:pt x="75" y="13"/>
                    <a:pt x="77" y="14"/>
                    <a:pt x="78" y="15"/>
                  </a:cubicBezTo>
                  <a:cubicBezTo>
                    <a:pt x="79" y="17"/>
                    <a:pt x="80" y="19"/>
                    <a:pt x="81" y="21"/>
                  </a:cubicBezTo>
                  <a:cubicBezTo>
                    <a:pt x="81" y="22"/>
                    <a:pt x="81" y="23"/>
                    <a:pt x="81" y="24"/>
                  </a:cubicBezTo>
                  <a:close/>
                  <a:moveTo>
                    <a:pt x="80" y="18"/>
                  </a:moveTo>
                  <a:cubicBezTo>
                    <a:pt x="79" y="17"/>
                    <a:pt x="78" y="15"/>
                    <a:pt x="77" y="14"/>
                  </a:cubicBezTo>
                  <a:cubicBezTo>
                    <a:pt x="76" y="13"/>
                    <a:pt x="75" y="12"/>
                    <a:pt x="74" y="10"/>
                  </a:cubicBezTo>
                  <a:cubicBezTo>
                    <a:pt x="74" y="10"/>
                    <a:pt x="75" y="10"/>
                    <a:pt x="75" y="10"/>
                  </a:cubicBezTo>
                  <a:cubicBezTo>
                    <a:pt x="75" y="10"/>
                    <a:pt x="75" y="10"/>
                    <a:pt x="75" y="10"/>
                  </a:cubicBezTo>
                  <a:cubicBezTo>
                    <a:pt x="77" y="12"/>
                    <a:pt x="78" y="14"/>
                    <a:pt x="79" y="16"/>
                  </a:cubicBezTo>
                  <a:cubicBezTo>
                    <a:pt x="80" y="17"/>
                    <a:pt x="83" y="22"/>
                    <a:pt x="80" y="18"/>
                  </a:cubicBezTo>
                  <a:close/>
                  <a:moveTo>
                    <a:pt x="73" y="10"/>
                  </a:moveTo>
                  <a:cubicBezTo>
                    <a:pt x="74" y="13"/>
                    <a:pt x="75" y="14"/>
                    <a:pt x="77" y="16"/>
                  </a:cubicBezTo>
                  <a:cubicBezTo>
                    <a:pt x="78" y="19"/>
                    <a:pt x="79" y="21"/>
                    <a:pt x="80" y="23"/>
                  </a:cubicBezTo>
                  <a:cubicBezTo>
                    <a:pt x="78" y="19"/>
                    <a:pt x="75" y="15"/>
                    <a:pt x="71" y="11"/>
                  </a:cubicBezTo>
                  <a:cubicBezTo>
                    <a:pt x="72" y="11"/>
                    <a:pt x="72" y="11"/>
                    <a:pt x="73" y="10"/>
                  </a:cubicBezTo>
                  <a:close/>
                  <a:moveTo>
                    <a:pt x="70" y="11"/>
                  </a:moveTo>
                  <a:cubicBezTo>
                    <a:pt x="72" y="16"/>
                    <a:pt x="76" y="20"/>
                    <a:pt x="78" y="25"/>
                  </a:cubicBezTo>
                  <a:cubicBezTo>
                    <a:pt x="77" y="22"/>
                    <a:pt x="74" y="20"/>
                    <a:pt x="73" y="17"/>
                  </a:cubicBezTo>
                  <a:cubicBezTo>
                    <a:pt x="71" y="15"/>
                    <a:pt x="70" y="13"/>
                    <a:pt x="68" y="12"/>
                  </a:cubicBezTo>
                  <a:cubicBezTo>
                    <a:pt x="69" y="11"/>
                    <a:pt x="70" y="11"/>
                    <a:pt x="70" y="11"/>
                  </a:cubicBezTo>
                  <a:close/>
                  <a:moveTo>
                    <a:pt x="75" y="26"/>
                  </a:moveTo>
                  <a:cubicBezTo>
                    <a:pt x="76" y="29"/>
                    <a:pt x="73" y="23"/>
                    <a:pt x="72" y="23"/>
                  </a:cubicBezTo>
                  <a:cubicBezTo>
                    <a:pt x="71" y="21"/>
                    <a:pt x="70" y="20"/>
                    <a:pt x="69" y="18"/>
                  </a:cubicBezTo>
                  <a:cubicBezTo>
                    <a:pt x="68" y="16"/>
                    <a:pt x="67" y="14"/>
                    <a:pt x="65" y="12"/>
                  </a:cubicBezTo>
                  <a:cubicBezTo>
                    <a:pt x="66" y="12"/>
                    <a:pt x="67" y="12"/>
                    <a:pt x="67" y="12"/>
                  </a:cubicBezTo>
                  <a:cubicBezTo>
                    <a:pt x="69" y="17"/>
                    <a:pt x="72" y="21"/>
                    <a:pt x="75" y="26"/>
                  </a:cubicBezTo>
                  <a:close/>
                  <a:moveTo>
                    <a:pt x="64" y="12"/>
                  </a:moveTo>
                  <a:cubicBezTo>
                    <a:pt x="66" y="17"/>
                    <a:pt x="68" y="22"/>
                    <a:pt x="71" y="26"/>
                  </a:cubicBezTo>
                  <a:cubicBezTo>
                    <a:pt x="68" y="21"/>
                    <a:pt x="65" y="17"/>
                    <a:pt x="62" y="13"/>
                  </a:cubicBezTo>
                  <a:cubicBezTo>
                    <a:pt x="63" y="13"/>
                    <a:pt x="64" y="13"/>
                    <a:pt x="64" y="12"/>
                  </a:cubicBezTo>
                  <a:close/>
                  <a:moveTo>
                    <a:pt x="43" y="18"/>
                  </a:moveTo>
                  <a:cubicBezTo>
                    <a:pt x="43" y="20"/>
                    <a:pt x="44" y="21"/>
                    <a:pt x="45" y="22"/>
                  </a:cubicBezTo>
                  <a:cubicBezTo>
                    <a:pt x="45" y="23"/>
                    <a:pt x="46" y="24"/>
                    <a:pt x="46" y="25"/>
                  </a:cubicBezTo>
                  <a:cubicBezTo>
                    <a:pt x="44" y="23"/>
                    <a:pt x="43" y="21"/>
                    <a:pt x="41" y="19"/>
                  </a:cubicBezTo>
                  <a:cubicBezTo>
                    <a:pt x="42" y="19"/>
                    <a:pt x="42" y="19"/>
                    <a:pt x="43" y="18"/>
                  </a:cubicBezTo>
                  <a:close/>
                  <a:moveTo>
                    <a:pt x="40" y="24"/>
                  </a:moveTo>
                  <a:cubicBezTo>
                    <a:pt x="40" y="23"/>
                    <a:pt x="37" y="19"/>
                    <a:pt x="39" y="22"/>
                  </a:cubicBezTo>
                  <a:cubicBezTo>
                    <a:pt x="41" y="24"/>
                    <a:pt x="43" y="26"/>
                    <a:pt x="45" y="28"/>
                  </a:cubicBezTo>
                  <a:cubicBezTo>
                    <a:pt x="45" y="28"/>
                    <a:pt x="45" y="28"/>
                    <a:pt x="45" y="28"/>
                  </a:cubicBezTo>
                  <a:cubicBezTo>
                    <a:pt x="44" y="25"/>
                    <a:pt x="43" y="21"/>
                    <a:pt x="41" y="19"/>
                  </a:cubicBezTo>
                  <a:cubicBezTo>
                    <a:pt x="43" y="22"/>
                    <a:pt x="45" y="25"/>
                    <a:pt x="47" y="27"/>
                  </a:cubicBezTo>
                  <a:cubicBezTo>
                    <a:pt x="47" y="28"/>
                    <a:pt x="47" y="27"/>
                    <a:pt x="47" y="27"/>
                  </a:cubicBezTo>
                  <a:cubicBezTo>
                    <a:pt x="46" y="24"/>
                    <a:pt x="45" y="22"/>
                    <a:pt x="44" y="19"/>
                  </a:cubicBezTo>
                  <a:cubicBezTo>
                    <a:pt x="45" y="22"/>
                    <a:pt x="48" y="25"/>
                    <a:pt x="50" y="28"/>
                  </a:cubicBezTo>
                  <a:cubicBezTo>
                    <a:pt x="50" y="28"/>
                    <a:pt x="50" y="28"/>
                    <a:pt x="50" y="27"/>
                  </a:cubicBezTo>
                  <a:cubicBezTo>
                    <a:pt x="50" y="26"/>
                    <a:pt x="49" y="24"/>
                    <a:pt x="48" y="22"/>
                  </a:cubicBezTo>
                  <a:cubicBezTo>
                    <a:pt x="47" y="21"/>
                    <a:pt x="47" y="19"/>
                    <a:pt x="46" y="18"/>
                  </a:cubicBezTo>
                  <a:cubicBezTo>
                    <a:pt x="49" y="21"/>
                    <a:pt x="51" y="25"/>
                    <a:pt x="54" y="28"/>
                  </a:cubicBezTo>
                  <a:cubicBezTo>
                    <a:pt x="50" y="28"/>
                    <a:pt x="46" y="28"/>
                    <a:pt x="43" y="28"/>
                  </a:cubicBezTo>
                  <a:cubicBezTo>
                    <a:pt x="43" y="28"/>
                    <a:pt x="43" y="28"/>
                    <a:pt x="43" y="28"/>
                  </a:cubicBezTo>
                  <a:cubicBezTo>
                    <a:pt x="42" y="27"/>
                    <a:pt x="41" y="25"/>
                    <a:pt x="40" y="24"/>
                  </a:cubicBezTo>
                  <a:close/>
                  <a:moveTo>
                    <a:pt x="88" y="18"/>
                  </a:moveTo>
                  <a:cubicBezTo>
                    <a:pt x="89" y="20"/>
                    <a:pt x="91" y="22"/>
                    <a:pt x="92" y="24"/>
                  </a:cubicBezTo>
                  <a:cubicBezTo>
                    <a:pt x="93" y="25"/>
                    <a:pt x="95" y="27"/>
                    <a:pt x="93" y="25"/>
                  </a:cubicBezTo>
                  <a:cubicBezTo>
                    <a:pt x="92" y="24"/>
                    <a:pt x="90" y="22"/>
                    <a:pt x="89" y="21"/>
                  </a:cubicBezTo>
                  <a:cubicBezTo>
                    <a:pt x="89" y="21"/>
                    <a:pt x="89" y="21"/>
                    <a:pt x="89" y="22"/>
                  </a:cubicBezTo>
                  <a:cubicBezTo>
                    <a:pt x="89" y="23"/>
                    <a:pt x="90" y="24"/>
                    <a:pt x="91" y="26"/>
                  </a:cubicBezTo>
                  <a:cubicBezTo>
                    <a:pt x="91" y="25"/>
                    <a:pt x="89" y="24"/>
                    <a:pt x="88" y="24"/>
                  </a:cubicBezTo>
                  <a:cubicBezTo>
                    <a:pt x="88" y="24"/>
                    <a:pt x="88" y="24"/>
                    <a:pt x="88" y="24"/>
                  </a:cubicBezTo>
                  <a:cubicBezTo>
                    <a:pt x="89" y="25"/>
                    <a:pt x="90" y="27"/>
                    <a:pt x="88" y="26"/>
                  </a:cubicBezTo>
                  <a:cubicBezTo>
                    <a:pt x="87" y="26"/>
                    <a:pt x="87" y="26"/>
                    <a:pt x="87" y="27"/>
                  </a:cubicBezTo>
                  <a:cubicBezTo>
                    <a:pt x="88" y="27"/>
                    <a:pt x="89" y="27"/>
                    <a:pt x="89" y="27"/>
                  </a:cubicBezTo>
                  <a:cubicBezTo>
                    <a:pt x="88" y="27"/>
                    <a:pt x="87" y="27"/>
                    <a:pt x="87" y="27"/>
                  </a:cubicBezTo>
                  <a:cubicBezTo>
                    <a:pt x="88" y="24"/>
                    <a:pt x="88" y="21"/>
                    <a:pt x="88" y="18"/>
                  </a:cubicBezTo>
                  <a:close/>
                  <a:moveTo>
                    <a:pt x="120" y="28"/>
                  </a:moveTo>
                  <a:cubicBezTo>
                    <a:pt x="120" y="27"/>
                    <a:pt x="119" y="26"/>
                    <a:pt x="118" y="25"/>
                  </a:cubicBezTo>
                  <a:cubicBezTo>
                    <a:pt x="116" y="22"/>
                    <a:pt x="115" y="19"/>
                    <a:pt x="112" y="16"/>
                  </a:cubicBezTo>
                  <a:cubicBezTo>
                    <a:pt x="111" y="14"/>
                    <a:pt x="110" y="12"/>
                    <a:pt x="108" y="11"/>
                  </a:cubicBezTo>
                  <a:cubicBezTo>
                    <a:pt x="107" y="9"/>
                    <a:pt x="106" y="8"/>
                    <a:pt x="105" y="7"/>
                  </a:cubicBezTo>
                  <a:cubicBezTo>
                    <a:pt x="105" y="6"/>
                    <a:pt x="105" y="6"/>
                    <a:pt x="104" y="5"/>
                  </a:cubicBezTo>
                  <a:cubicBezTo>
                    <a:pt x="105" y="5"/>
                    <a:pt x="105" y="6"/>
                    <a:pt x="106" y="7"/>
                  </a:cubicBezTo>
                  <a:cubicBezTo>
                    <a:pt x="109" y="10"/>
                    <a:pt x="113" y="13"/>
                    <a:pt x="115" y="16"/>
                  </a:cubicBezTo>
                  <a:cubicBezTo>
                    <a:pt x="119" y="21"/>
                    <a:pt x="123" y="24"/>
                    <a:pt x="126" y="28"/>
                  </a:cubicBezTo>
                  <a:cubicBezTo>
                    <a:pt x="124" y="28"/>
                    <a:pt x="122" y="28"/>
                    <a:pt x="120" y="28"/>
                  </a:cubicBezTo>
                  <a:close/>
                  <a:moveTo>
                    <a:pt x="131" y="27"/>
                  </a:moveTo>
                  <a:cubicBezTo>
                    <a:pt x="129" y="23"/>
                    <a:pt x="126" y="20"/>
                    <a:pt x="122" y="16"/>
                  </a:cubicBezTo>
                  <a:cubicBezTo>
                    <a:pt x="119" y="12"/>
                    <a:pt x="115" y="7"/>
                    <a:pt x="112" y="4"/>
                  </a:cubicBezTo>
                  <a:cubicBezTo>
                    <a:pt x="116" y="8"/>
                    <a:pt x="121" y="11"/>
                    <a:pt x="124" y="16"/>
                  </a:cubicBezTo>
                  <a:cubicBezTo>
                    <a:pt x="128" y="19"/>
                    <a:pt x="131" y="24"/>
                    <a:pt x="135" y="27"/>
                  </a:cubicBezTo>
                  <a:cubicBezTo>
                    <a:pt x="135" y="27"/>
                    <a:pt x="135" y="27"/>
                    <a:pt x="135" y="27"/>
                  </a:cubicBezTo>
                  <a:cubicBezTo>
                    <a:pt x="134" y="27"/>
                    <a:pt x="133" y="28"/>
                    <a:pt x="132" y="28"/>
                  </a:cubicBezTo>
                  <a:cubicBezTo>
                    <a:pt x="132" y="28"/>
                    <a:pt x="132" y="28"/>
                    <a:pt x="131" y="27"/>
                  </a:cubicBezTo>
                  <a:close/>
                  <a:moveTo>
                    <a:pt x="135" y="27"/>
                  </a:moveTo>
                  <a:cubicBezTo>
                    <a:pt x="135" y="27"/>
                    <a:pt x="135" y="27"/>
                    <a:pt x="135" y="27"/>
                  </a:cubicBezTo>
                  <a:cubicBezTo>
                    <a:pt x="133" y="22"/>
                    <a:pt x="129" y="19"/>
                    <a:pt x="126" y="16"/>
                  </a:cubicBezTo>
                  <a:cubicBezTo>
                    <a:pt x="125" y="14"/>
                    <a:pt x="124" y="13"/>
                    <a:pt x="122" y="11"/>
                  </a:cubicBezTo>
                  <a:cubicBezTo>
                    <a:pt x="123" y="12"/>
                    <a:pt x="124" y="13"/>
                    <a:pt x="125" y="13"/>
                  </a:cubicBezTo>
                  <a:cubicBezTo>
                    <a:pt x="127" y="15"/>
                    <a:pt x="129" y="18"/>
                    <a:pt x="131" y="20"/>
                  </a:cubicBezTo>
                  <a:cubicBezTo>
                    <a:pt x="133" y="22"/>
                    <a:pt x="135" y="24"/>
                    <a:pt x="137" y="27"/>
                  </a:cubicBezTo>
                  <a:cubicBezTo>
                    <a:pt x="137" y="27"/>
                    <a:pt x="136" y="27"/>
                    <a:pt x="135" y="27"/>
                  </a:cubicBezTo>
                  <a:close/>
                  <a:moveTo>
                    <a:pt x="132" y="19"/>
                  </a:moveTo>
                  <a:cubicBezTo>
                    <a:pt x="129" y="16"/>
                    <a:pt x="127" y="12"/>
                    <a:pt x="124" y="9"/>
                  </a:cubicBezTo>
                  <a:cubicBezTo>
                    <a:pt x="125" y="10"/>
                    <a:pt x="126" y="12"/>
                    <a:pt x="128" y="13"/>
                  </a:cubicBezTo>
                  <a:cubicBezTo>
                    <a:pt x="131" y="17"/>
                    <a:pt x="135" y="21"/>
                    <a:pt x="139" y="24"/>
                  </a:cubicBezTo>
                  <a:cubicBezTo>
                    <a:pt x="139" y="24"/>
                    <a:pt x="140" y="24"/>
                    <a:pt x="140" y="24"/>
                  </a:cubicBezTo>
                  <a:cubicBezTo>
                    <a:pt x="138" y="20"/>
                    <a:pt x="135" y="16"/>
                    <a:pt x="132" y="13"/>
                  </a:cubicBezTo>
                  <a:cubicBezTo>
                    <a:pt x="130" y="11"/>
                    <a:pt x="129" y="9"/>
                    <a:pt x="128" y="7"/>
                  </a:cubicBezTo>
                  <a:cubicBezTo>
                    <a:pt x="127" y="6"/>
                    <a:pt x="126" y="5"/>
                    <a:pt x="125" y="4"/>
                  </a:cubicBezTo>
                  <a:cubicBezTo>
                    <a:pt x="124" y="2"/>
                    <a:pt x="125" y="4"/>
                    <a:pt x="126" y="5"/>
                  </a:cubicBezTo>
                  <a:cubicBezTo>
                    <a:pt x="129" y="8"/>
                    <a:pt x="132" y="12"/>
                    <a:pt x="135" y="16"/>
                  </a:cubicBezTo>
                  <a:cubicBezTo>
                    <a:pt x="137" y="19"/>
                    <a:pt x="139" y="22"/>
                    <a:pt x="142" y="25"/>
                  </a:cubicBezTo>
                  <a:cubicBezTo>
                    <a:pt x="143" y="25"/>
                    <a:pt x="143" y="24"/>
                    <a:pt x="143" y="24"/>
                  </a:cubicBezTo>
                  <a:cubicBezTo>
                    <a:pt x="140" y="21"/>
                    <a:pt x="138" y="17"/>
                    <a:pt x="136" y="14"/>
                  </a:cubicBezTo>
                  <a:cubicBezTo>
                    <a:pt x="134" y="12"/>
                    <a:pt x="133" y="10"/>
                    <a:pt x="131" y="8"/>
                  </a:cubicBezTo>
                  <a:cubicBezTo>
                    <a:pt x="130" y="7"/>
                    <a:pt x="130" y="6"/>
                    <a:pt x="129" y="5"/>
                  </a:cubicBezTo>
                  <a:cubicBezTo>
                    <a:pt x="129" y="6"/>
                    <a:pt x="127" y="3"/>
                    <a:pt x="127" y="3"/>
                  </a:cubicBezTo>
                  <a:cubicBezTo>
                    <a:pt x="127" y="3"/>
                    <a:pt x="127" y="3"/>
                    <a:pt x="127" y="3"/>
                  </a:cubicBezTo>
                  <a:cubicBezTo>
                    <a:pt x="127" y="3"/>
                    <a:pt x="127" y="3"/>
                    <a:pt x="127" y="3"/>
                  </a:cubicBezTo>
                  <a:cubicBezTo>
                    <a:pt x="130" y="6"/>
                    <a:pt x="133" y="9"/>
                    <a:pt x="136" y="12"/>
                  </a:cubicBezTo>
                  <a:cubicBezTo>
                    <a:pt x="140" y="16"/>
                    <a:pt x="143" y="20"/>
                    <a:pt x="146" y="24"/>
                  </a:cubicBezTo>
                  <a:cubicBezTo>
                    <a:pt x="146" y="24"/>
                    <a:pt x="146" y="24"/>
                    <a:pt x="146" y="24"/>
                  </a:cubicBezTo>
                  <a:cubicBezTo>
                    <a:pt x="143" y="25"/>
                    <a:pt x="141" y="26"/>
                    <a:pt x="138" y="27"/>
                  </a:cubicBezTo>
                  <a:cubicBezTo>
                    <a:pt x="137" y="23"/>
                    <a:pt x="134" y="21"/>
                    <a:pt x="132" y="19"/>
                  </a:cubicBezTo>
                  <a:close/>
                  <a:moveTo>
                    <a:pt x="134" y="10"/>
                  </a:moveTo>
                  <a:cubicBezTo>
                    <a:pt x="132" y="7"/>
                    <a:pt x="130" y="5"/>
                    <a:pt x="128" y="2"/>
                  </a:cubicBezTo>
                  <a:cubicBezTo>
                    <a:pt x="128" y="2"/>
                    <a:pt x="129" y="2"/>
                    <a:pt x="130" y="2"/>
                  </a:cubicBezTo>
                  <a:cubicBezTo>
                    <a:pt x="132" y="6"/>
                    <a:pt x="134" y="9"/>
                    <a:pt x="137" y="12"/>
                  </a:cubicBezTo>
                  <a:cubicBezTo>
                    <a:pt x="136" y="11"/>
                    <a:pt x="135" y="10"/>
                    <a:pt x="134" y="10"/>
                  </a:cubicBezTo>
                  <a:close/>
                  <a:moveTo>
                    <a:pt x="134" y="2"/>
                  </a:moveTo>
                  <a:cubicBezTo>
                    <a:pt x="136" y="6"/>
                    <a:pt x="139" y="10"/>
                    <a:pt x="141" y="13"/>
                  </a:cubicBezTo>
                  <a:cubicBezTo>
                    <a:pt x="142" y="14"/>
                    <a:pt x="143" y="15"/>
                    <a:pt x="143" y="16"/>
                  </a:cubicBezTo>
                  <a:cubicBezTo>
                    <a:pt x="139" y="11"/>
                    <a:pt x="136" y="6"/>
                    <a:pt x="131" y="2"/>
                  </a:cubicBezTo>
                  <a:cubicBezTo>
                    <a:pt x="132" y="2"/>
                    <a:pt x="133" y="2"/>
                    <a:pt x="134" y="2"/>
                  </a:cubicBezTo>
                  <a:close/>
                  <a:moveTo>
                    <a:pt x="138" y="3"/>
                  </a:moveTo>
                  <a:cubicBezTo>
                    <a:pt x="139" y="5"/>
                    <a:pt x="141" y="8"/>
                    <a:pt x="143" y="10"/>
                  </a:cubicBezTo>
                  <a:cubicBezTo>
                    <a:pt x="144" y="12"/>
                    <a:pt x="146" y="13"/>
                    <a:pt x="147" y="15"/>
                  </a:cubicBezTo>
                  <a:cubicBezTo>
                    <a:pt x="148" y="16"/>
                    <a:pt x="148" y="17"/>
                    <a:pt x="148" y="17"/>
                  </a:cubicBezTo>
                  <a:cubicBezTo>
                    <a:pt x="149" y="17"/>
                    <a:pt x="149" y="18"/>
                    <a:pt x="149" y="18"/>
                  </a:cubicBezTo>
                  <a:cubicBezTo>
                    <a:pt x="149" y="18"/>
                    <a:pt x="148" y="17"/>
                    <a:pt x="148" y="17"/>
                  </a:cubicBezTo>
                  <a:cubicBezTo>
                    <a:pt x="145" y="14"/>
                    <a:pt x="143" y="11"/>
                    <a:pt x="140" y="8"/>
                  </a:cubicBezTo>
                  <a:cubicBezTo>
                    <a:pt x="138" y="6"/>
                    <a:pt x="137" y="4"/>
                    <a:pt x="135" y="3"/>
                  </a:cubicBezTo>
                  <a:cubicBezTo>
                    <a:pt x="136" y="3"/>
                    <a:pt x="137" y="3"/>
                    <a:pt x="138" y="3"/>
                  </a:cubicBezTo>
                  <a:close/>
                  <a:moveTo>
                    <a:pt x="141" y="3"/>
                  </a:moveTo>
                  <a:cubicBezTo>
                    <a:pt x="141" y="4"/>
                    <a:pt x="142" y="6"/>
                    <a:pt x="143" y="7"/>
                  </a:cubicBezTo>
                  <a:cubicBezTo>
                    <a:pt x="142" y="6"/>
                    <a:pt x="140" y="4"/>
                    <a:pt x="139" y="3"/>
                  </a:cubicBezTo>
                  <a:cubicBezTo>
                    <a:pt x="139" y="3"/>
                    <a:pt x="140" y="3"/>
                    <a:pt x="140" y="3"/>
                  </a:cubicBezTo>
                  <a:cubicBezTo>
                    <a:pt x="140" y="3"/>
                    <a:pt x="140" y="3"/>
                    <a:pt x="141" y="3"/>
                  </a:cubicBezTo>
                  <a:close/>
                  <a:moveTo>
                    <a:pt x="144" y="4"/>
                  </a:moveTo>
                  <a:cubicBezTo>
                    <a:pt x="146" y="6"/>
                    <a:pt x="147" y="7"/>
                    <a:pt x="148" y="9"/>
                  </a:cubicBezTo>
                  <a:cubicBezTo>
                    <a:pt x="149" y="9"/>
                    <a:pt x="150" y="10"/>
                    <a:pt x="150" y="11"/>
                  </a:cubicBezTo>
                  <a:cubicBezTo>
                    <a:pt x="151" y="12"/>
                    <a:pt x="154" y="14"/>
                    <a:pt x="150" y="11"/>
                  </a:cubicBezTo>
                  <a:cubicBezTo>
                    <a:pt x="148" y="9"/>
                    <a:pt x="145" y="6"/>
                    <a:pt x="143" y="4"/>
                  </a:cubicBezTo>
                  <a:cubicBezTo>
                    <a:pt x="143" y="4"/>
                    <a:pt x="144" y="4"/>
                    <a:pt x="144" y="4"/>
                  </a:cubicBezTo>
                  <a:close/>
                  <a:moveTo>
                    <a:pt x="78" y="9"/>
                  </a:moveTo>
                  <a:cubicBezTo>
                    <a:pt x="80" y="12"/>
                    <a:pt x="81" y="16"/>
                    <a:pt x="81" y="19"/>
                  </a:cubicBezTo>
                  <a:cubicBezTo>
                    <a:pt x="80" y="16"/>
                    <a:pt x="78" y="13"/>
                    <a:pt x="76" y="10"/>
                  </a:cubicBezTo>
                  <a:cubicBezTo>
                    <a:pt x="76" y="10"/>
                    <a:pt x="77" y="10"/>
                    <a:pt x="77" y="10"/>
                  </a:cubicBezTo>
                  <a:cubicBezTo>
                    <a:pt x="77" y="9"/>
                    <a:pt x="78" y="9"/>
                    <a:pt x="78" y="9"/>
                  </a:cubicBezTo>
                  <a:close/>
                  <a:moveTo>
                    <a:pt x="5" y="34"/>
                  </a:moveTo>
                  <a:cubicBezTo>
                    <a:pt x="6" y="33"/>
                    <a:pt x="7" y="32"/>
                    <a:pt x="8" y="31"/>
                  </a:cubicBezTo>
                  <a:cubicBezTo>
                    <a:pt x="10" y="29"/>
                    <a:pt x="10" y="26"/>
                    <a:pt x="11" y="24"/>
                  </a:cubicBezTo>
                  <a:cubicBezTo>
                    <a:pt x="17" y="23"/>
                    <a:pt x="23" y="23"/>
                    <a:pt x="29" y="23"/>
                  </a:cubicBezTo>
                  <a:cubicBezTo>
                    <a:pt x="30" y="25"/>
                    <a:pt x="31" y="27"/>
                    <a:pt x="31" y="29"/>
                  </a:cubicBezTo>
                  <a:cubicBezTo>
                    <a:pt x="25" y="32"/>
                    <a:pt x="20" y="36"/>
                    <a:pt x="13" y="38"/>
                  </a:cubicBezTo>
                  <a:cubicBezTo>
                    <a:pt x="12" y="35"/>
                    <a:pt x="9" y="34"/>
                    <a:pt x="5" y="34"/>
                  </a:cubicBezTo>
                  <a:close/>
                  <a:moveTo>
                    <a:pt x="33" y="29"/>
                  </a:moveTo>
                  <a:cubicBezTo>
                    <a:pt x="33" y="29"/>
                    <a:pt x="33" y="29"/>
                    <a:pt x="33" y="29"/>
                  </a:cubicBezTo>
                  <a:cubicBezTo>
                    <a:pt x="33" y="29"/>
                    <a:pt x="34" y="28"/>
                    <a:pt x="33" y="28"/>
                  </a:cubicBezTo>
                  <a:cubicBezTo>
                    <a:pt x="33" y="28"/>
                    <a:pt x="33" y="27"/>
                    <a:pt x="32" y="26"/>
                  </a:cubicBezTo>
                  <a:cubicBezTo>
                    <a:pt x="32" y="26"/>
                    <a:pt x="32" y="26"/>
                    <a:pt x="32" y="26"/>
                  </a:cubicBezTo>
                  <a:cubicBezTo>
                    <a:pt x="32" y="26"/>
                    <a:pt x="32" y="26"/>
                    <a:pt x="33" y="26"/>
                  </a:cubicBezTo>
                  <a:cubicBezTo>
                    <a:pt x="33" y="27"/>
                    <a:pt x="34" y="28"/>
                    <a:pt x="34" y="29"/>
                  </a:cubicBezTo>
                  <a:cubicBezTo>
                    <a:pt x="35" y="29"/>
                    <a:pt x="35" y="29"/>
                    <a:pt x="35" y="28"/>
                  </a:cubicBezTo>
                  <a:cubicBezTo>
                    <a:pt x="35" y="27"/>
                    <a:pt x="34" y="23"/>
                    <a:pt x="32" y="22"/>
                  </a:cubicBezTo>
                  <a:cubicBezTo>
                    <a:pt x="34" y="24"/>
                    <a:pt x="35" y="26"/>
                    <a:pt x="37" y="28"/>
                  </a:cubicBezTo>
                  <a:cubicBezTo>
                    <a:pt x="37" y="28"/>
                    <a:pt x="37" y="28"/>
                    <a:pt x="37" y="28"/>
                  </a:cubicBezTo>
                  <a:cubicBezTo>
                    <a:pt x="37" y="27"/>
                    <a:pt x="36" y="26"/>
                    <a:pt x="36" y="24"/>
                  </a:cubicBezTo>
                  <a:cubicBezTo>
                    <a:pt x="35" y="23"/>
                    <a:pt x="33" y="20"/>
                    <a:pt x="36" y="23"/>
                  </a:cubicBezTo>
                  <a:cubicBezTo>
                    <a:pt x="37" y="25"/>
                    <a:pt x="38" y="27"/>
                    <a:pt x="39" y="28"/>
                  </a:cubicBezTo>
                  <a:cubicBezTo>
                    <a:pt x="40" y="28"/>
                    <a:pt x="40" y="28"/>
                    <a:pt x="40" y="28"/>
                  </a:cubicBezTo>
                  <a:cubicBezTo>
                    <a:pt x="39" y="26"/>
                    <a:pt x="38" y="23"/>
                    <a:pt x="37" y="22"/>
                  </a:cubicBezTo>
                  <a:cubicBezTo>
                    <a:pt x="39" y="24"/>
                    <a:pt x="40" y="26"/>
                    <a:pt x="42" y="28"/>
                  </a:cubicBezTo>
                  <a:cubicBezTo>
                    <a:pt x="39" y="29"/>
                    <a:pt x="36" y="29"/>
                    <a:pt x="33" y="29"/>
                  </a:cubicBezTo>
                  <a:close/>
                  <a:moveTo>
                    <a:pt x="146" y="24"/>
                  </a:moveTo>
                  <a:cubicBezTo>
                    <a:pt x="146" y="24"/>
                    <a:pt x="146" y="24"/>
                    <a:pt x="146" y="24"/>
                  </a:cubicBezTo>
                  <a:cubicBezTo>
                    <a:pt x="144" y="20"/>
                    <a:pt x="141" y="17"/>
                    <a:pt x="138" y="13"/>
                  </a:cubicBezTo>
                  <a:cubicBezTo>
                    <a:pt x="137" y="11"/>
                    <a:pt x="135" y="9"/>
                    <a:pt x="134" y="7"/>
                  </a:cubicBezTo>
                  <a:cubicBezTo>
                    <a:pt x="133" y="6"/>
                    <a:pt x="132" y="5"/>
                    <a:pt x="131" y="4"/>
                  </a:cubicBezTo>
                  <a:cubicBezTo>
                    <a:pt x="131" y="3"/>
                    <a:pt x="130" y="2"/>
                    <a:pt x="131" y="3"/>
                  </a:cubicBezTo>
                  <a:cubicBezTo>
                    <a:pt x="138" y="8"/>
                    <a:pt x="142" y="15"/>
                    <a:pt x="147" y="21"/>
                  </a:cubicBezTo>
                  <a:cubicBezTo>
                    <a:pt x="147" y="21"/>
                    <a:pt x="147" y="21"/>
                    <a:pt x="147" y="21"/>
                  </a:cubicBezTo>
                  <a:cubicBezTo>
                    <a:pt x="148" y="21"/>
                    <a:pt x="148" y="22"/>
                    <a:pt x="148" y="22"/>
                  </a:cubicBezTo>
                  <a:cubicBezTo>
                    <a:pt x="148" y="22"/>
                    <a:pt x="148" y="22"/>
                    <a:pt x="149" y="22"/>
                  </a:cubicBezTo>
                  <a:cubicBezTo>
                    <a:pt x="148" y="23"/>
                    <a:pt x="147" y="23"/>
                    <a:pt x="146" y="24"/>
                  </a:cubicBezTo>
                  <a:close/>
                  <a:moveTo>
                    <a:pt x="151" y="19"/>
                  </a:moveTo>
                  <a:cubicBezTo>
                    <a:pt x="151" y="20"/>
                    <a:pt x="150" y="21"/>
                    <a:pt x="149" y="22"/>
                  </a:cubicBezTo>
                  <a:cubicBezTo>
                    <a:pt x="149" y="22"/>
                    <a:pt x="149" y="22"/>
                    <a:pt x="149" y="22"/>
                  </a:cubicBezTo>
                  <a:cubicBezTo>
                    <a:pt x="146" y="18"/>
                    <a:pt x="143" y="15"/>
                    <a:pt x="141" y="12"/>
                  </a:cubicBezTo>
                  <a:cubicBezTo>
                    <a:pt x="140" y="10"/>
                    <a:pt x="139" y="9"/>
                    <a:pt x="138" y="7"/>
                  </a:cubicBezTo>
                  <a:cubicBezTo>
                    <a:pt x="137" y="6"/>
                    <a:pt x="137" y="6"/>
                    <a:pt x="136" y="5"/>
                  </a:cubicBezTo>
                  <a:cubicBezTo>
                    <a:pt x="136" y="5"/>
                    <a:pt x="134" y="2"/>
                    <a:pt x="135" y="3"/>
                  </a:cubicBezTo>
                  <a:cubicBezTo>
                    <a:pt x="138" y="5"/>
                    <a:pt x="139" y="8"/>
                    <a:pt x="141" y="10"/>
                  </a:cubicBezTo>
                  <a:cubicBezTo>
                    <a:pt x="144" y="13"/>
                    <a:pt x="147" y="16"/>
                    <a:pt x="150" y="19"/>
                  </a:cubicBezTo>
                  <a:cubicBezTo>
                    <a:pt x="150" y="20"/>
                    <a:pt x="150" y="19"/>
                    <a:pt x="150" y="19"/>
                  </a:cubicBezTo>
                  <a:cubicBezTo>
                    <a:pt x="147" y="13"/>
                    <a:pt x="142" y="8"/>
                    <a:pt x="138" y="3"/>
                  </a:cubicBezTo>
                  <a:cubicBezTo>
                    <a:pt x="138" y="3"/>
                    <a:pt x="138" y="3"/>
                    <a:pt x="138" y="3"/>
                  </a:cubicBezTo>
                  <a:cubicBezTo>
                    <a:pt x="140" y="5"/>
                    <a:pt x="143" y="7"/>
                    <a:pt x="144" y="9"/>
                  </a:cubicBezTo>
                  <a:cubicBezTo>
                    <a:pt x="146" y="11"/>
                    <a:pt x="148" y="13"/>
                    <a:pt x="149" y="14"/>
                  </a:cubicBezTo>
                  <a:cubicBezTo>
                    <a:pt x="149" y="16"/>
                    <a:pt x="150" y="16"/>
                    <a:pt x="150" y="16"/>
                  </a:cubicBezTo>
                  <a:cubicBezTo>
                    <a:pt x="151" y="16"/>
                    <a:pt x="151" y="17"/>
                    <a:pt x="151" y="17"/>
                  </a:cubicBezTo>
                  <a:cubicBezTo>
                    <a:pt x="151" y="17"/>
                    <a:pt x="152" y="17"/>
                    <a:pt x="151" y="17"/>
                  </a:cubicBezTo>
                  <a:cubicBezTo>
                    <a:pt x="148" y="12"/>
                    <a:pt x="144" y="8"/>
                    <a:pt x="141" y="3"/>
                  </a:cubicBezTo>
                  <a:cubicBezTo>
                    <a:pt x="141" y="3"/>
                    <a:pt x="142" y="3"/>
                    <a:pt x="142" y="3"/>
                  </a:cubicBezTo>
                  <a:cubicBezTo>
                    <a:pt x="142" y="4"/>
                    <a:pt x="143" y="5"/>
                    <a:pt x="144" y="5"/>
                  </a:cubicBezTo>
                  <a:cubicBezTo>
                    <a:pt x="145" y="6"/>
                    <a:pt x="146" y="8"/>
                    <a:pt x="147" y="9"/>
                  </a:cubicBezTo>
                  <a:cubicBezTo>
                    <a:pt x="149" y="11"/>
                    <a:pt x="150" y="12"/>
                    <a:pt x="153" y="14"/>
                  </a:cubicBezTo>
                  <a:cubicBezTo>
                    <a:pt x="153" y="14"/>
                    <a:pt x="153" y="14"/>
                    <a:pt x="153" y="13"/>
                  </a:cubicBezTo>
                  <a:cubicBezTo>
                    <a:pt x="150" y="11"/>
                    <a:pt x="148" y="7"/>
                    <a:pt x="146" y="5"/>
                  </a:cubicBezTo>
                  <a:cubicBezTo>
                    <a:pt x="151" y="7"/>
                    <a:pt x="156" y="12"/>
                    <a:pt x="151" y="19"/>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2" name="Freeform 230"/>
            <p:cNvSpPr/>
            <p:nvPr/>
          </p:nvSpPr>
          <p:spPr bwMode="auto">
            <a:xfrm>
              <a:off x="8558458" y="3174434"/>
              <a:ext cx="34925" cy="15875"/>
            </a:xfrm>
            <a:custGeom>
              <a:avLst/>
              <a:gdLst>
                <a:gd name="T0" fmla="*/ 7 w 8"/>
                <a:gd name="T1" fmla="*/ 2 h 4"/>
                <a:gd name="T2" fmla="*/ 7 w 8"/>
                <a:gd name="T3" fmla="*/ 0 h 4"/>
                <a:gd name="T4" fmla="*/ 2 w 8"/>
                <a:gd name="T5" fmla="*/ 1 h 4"/>
                <a:gd name="T6" fmla="*/ 3 w 8"/>
                <a:gd name="T7" fmla="*/ 3 h 4"/>
                <a:gd name="T8" fmla="*/ 7 w 8"/>
                <a:gd name="T9" fmla="*/ 2 h 4"/>
              </a:gdLst>
              <a:ahLst/>
              <a:cxnLst>
                <a:cxn ang="0">
                  <a:pos x="T0" y="T1"/>
                </a:cxn>
                <a:cxn ang="0">
                  <a:pos x="T2" y="T3"/>
                </a:cxn>
                <a:cxn ang="0">
                  <a:pos x="T4" y="T5"/>
                </a:cxn>
                <a:cxn ang="0">
                  <a:pos x="T6" y="T7"/>
                </a:cxn>
                <a:cxn ang="0">
                  <a:pos x="T8" y="T9"/>
                </a:cxn>
              </a:cxnLst>
              <a:rect l="0" t="0" r="r" b="b"/>
              <a:pathLst>
                <a:path w="8" h="4">
                  <a:moveTo>
                    <a:pt x="7" y="2"/>
                  </a:moveTo>
                  <a:cubicBezTo>
                    <a:pt x="8" y="2"/>
                    <a:pt x="8" y="0"/>
                    <a:pt x="7" y="0"/>
                  </a:cubicBezTo>
                  <a:cubicBezTo>
                    <a:pt x="5" y="0"/>
                    <a:pt x="3" y="0"/>
                    <a:pt x="2" y="1"/>
                  </a:cubicBezTo>
                  <a:cubicBezTo>
                    <a:pt x="0" y="2"/>
                    <a:pt x="1" y="4"/>
                    <a:pt x="3" y="3"/>
                  </a:cubicBezTo>
                  <a:cubicBezTo>
                    <a:pt x="4" y="2"/>
                    <a:pt x="6" y="2"/>
                    <a:pt x="7" y="2"/>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3" name="Freeform 231"/>
            <p:cNvSpPr>
              <a:spLocks noEditPoints="1"/>
            </p:cNvSpPr>
            <p:nvPr/>
          </p:nvSpPr>
          <p:spPr bwMode="auto">
            <a:xfrm>
              <a:off x="9258546" y="3593534"/>
              <a:ext cx="169863" cy="195263"/>
            </a:xfrm>
            <a:custGeom>
              <a:avLst/>
              <a:gdLst>
                <a:gd name="T0" fmla="*/ 12 w 40"/>
                <a:gd name="T1" fmla="*/ 1 h 46"/>
                <a:gd name="T2" fmla="*/ 18 w 40"/>
                <a:gd name="T3" fmla="*/ 45 h 46"/>
                <a:gd name="T4" fmla="*/ 40 w 40"/>
                <a:gd name="T5" fmla="*/ 7 h 46"/>
                <a:gd name="T6" fmla="*/ 19 w 40"/>
                <a:gd name="T7" fmla="*/ 43 h 46"/>
                <a:gd name="T8" fmla="*/ 22 w 40"/>
                <a:gd name="T9" fmla="*/ 37 h 46"/>
                <a:gd name="T10" fmla="*/ 25 w 40"/>
                <a:gd name="T11" fmla="*/ 34 h 46"/>
                <a:gd name="T12" fmla="*/ 27 w 40"/>
                <a:gd name="T13" fmla="*/ 33 h 46"/>
                <a:gd name="T14" fmla="*/ 17 w 40"/>
                <a:gd name="T15" fmla="*/ 40 h 46"/>
                <a:gd name="T16" fmla="*/ 17 w 40"/>
                <a:gd name="T17" fmla="*/ 40 h 46"/>
                <a:gd name="T18" fmla="*/ 15 w 40"/>
                <a:gd name="T19" fmla="*/ 37 h 46"/>
                <a:gd name="T20" fmla="*/ 24 w 40"/>
                <a:gd name="T21" fmla="*/ 29 h 46"/>
                <a:gd name="T22" fmla="*/ 26 w 40"/>
                <a:gd name="T23" fmla="*/ 25 h 46"/>
                <a:gd name="T24" fmla="*/ 11 w 40"/>
                <a:gd name="T25" fmla="*/ 30 h 46"/>
                <a:gd name="T26" fmla="*/ 12 w 40"/>
                <a:gd name="T27" fmla="*/ 32 h 46"/>
                <a:gd name="T28" fmla="*/ 37 w 40"/>
                <a:gd name="T29" fmla="*/ 10 h 46"/>
                <a:gd name="T30" fmla="*/ 25 w 40"/>
                <a:gd name="T31" fmla="*/ 22 h 46"/>
                <a:gd name="T32" fmla="*/ 27 w 40"/>
                <a:gd name="T33" fmla="*/ 18 h 46"/>
                <a:gd name="T34" fmla="*/ 38 w 40"/>
                <a:gd name="T35" fmla="*/ 9 h 46"/>
                <a:gd name="T36" fmla="*/ 15 w 40"/>
                <a:gd name="T37" fmla="*/ 23 h 46"/>
                <a:gd name="T38" fmla="*/ 36 w 40"/>
                <a:gd name="T39" fmla="*/ 5 h 46"/>
                <a:gd name="T40" fmla="*/ 19 w 40"/>
                <a:gd name="T41" fmla="*/ 29 h 46"/>
                <a:gd name="T42" fmla="*/ 35 w 40"/>
                <a:gd name="T43" fmla="*/ 19 h 46"/>
                <a:gd name="T44" fmla="*/ 25 w 40"/>
                <a:gd name="T45" fmla="*/ 31 h 46"/>
                <a:gd name="T46" fmla="*/ 31 w 40"/>
                <a:gd name="T47" fmla="*/ 25 h 46"/>
                <a:gd name="T48" fmla="*/ 15 w 40"/>
                <a:gd name="T49" fmla="*/ 36 h 46"/>
                <a:gd name="T50" fmla="*/ 33 w 40"/>
                <a:gd name="T51" fmla="*/ 22 h 46"/>
                <a:gd name="T52" fmla="*/ 14 w 40"/>
                <a:gd name="T53" fmla="*/ 34 h 46"/>
                <a:gd name="T54" fmla="*/ 36 w 40"/>
                <a:gd name="T55" fmla="*/ 5 h 46"/>
                <a:gd name="T56" fmla="*/ 12 w 40"/>
                <a:gd name="T57" fmla="*/ 23 h 46"/>
                <a:gd name="T58" fmla="*/ 35 w 40"/>
                <a:gd name="T59" fmla="*/ 3 h 46"/>
                <a:gd name="T60" fmla="*/ 9 w 40"/>
                <a:gd name="T61" fmla="*/ 25 h 46"/>
                <a:gd name="T62" fmla="*/ 18 w 40"/>
                <a:gd name="T63" fmla="*/ 14 h 46"/>
                <a:gd name="T64" fmla="*/ 15 w 40"/>
                <a:gd name="T65" fmla="*/ 13 h 46"/>
                <a:gd name="T66" fmla="*/ 6 w 40"/>
                <a:gd name="T67" fmla="*/ 19 h 46"/>
                <a:gd name="T68" fmla="*/ 11 w 40"/>
                <a:gd name="T69" fmla="*/ 14 h 46"/>
                <a:gd name="T70" fmla="*/ 9 w 40"/>
                <a:gd name="T71" fmla="*/ 11 h 46"/>
                <a:gd name="T72" fmla="*/ 4 w 40"/>
                <a:gd name="T73" fmla="*/ 14 h 46"/>
                <a:gd name="T74" fmla="*/ 3 w 40"/>
                <a:gd name="T75" fmla="*/ 11 h 46"/>
                <a:gd name="T76" fmla="*/ 11 w 40"/>
                <a:gd name="T77" fmla="*/ 6 h 46"/>
                <a:gd name="T78" fmla="*/ 16 w 40"/>
                <a:gd name="T79" fmla="*/ 9 h 46"/>
                <a:gd name="T80" fmla="*/ 15 w 40"/>
                <a:gd name="T81" fmla="*/ 7 h 46"/>
                <a:gd name="T82" fmla="*/ 7 w 40"/>
                <a:gd name="T83" fmla="*/ 17 h 46"/>
                <a:gd name="T84" fmla="*/ 18 w 40"/>
                <a:gd name="T85" fmla="*/ 13 h 46"/>
                <a:gd name="T86" fmla="*/ 19 w 40"/>
                <a:gd name="T87" fmla="*/ 14 h 46"/>
                <a:gd name="T88" fmla="*/ 16 w 40"/>
                <a:gd name="T89" fmla="*/ 19 h 46"/>
                <a:gd name="T90" fmla="*/ 18 w 40"/>
                <a:gd name="T91" fmla="*/ 14 h 46"/>
                <a:gd name="T92" fmla="*/ 26 w 40"/>
                <a:gd name="T93" fmla="*/ 10 h 46"/>
                <a:gd name="T94" fmla="*/ 20 w 40"/>
                <a:gd name="T95" fmla="*/ 16 h 46"/>
                <a:gd name="T96" fmla="*/ 26 w 40"/>
                <a:gd name="T97" fmla="*/ 11 h 46"/>
                <a:gd name="T98" fmla="*/ 33 w 40"/>
                <a:gd name="T99" fmla="*/ 5 h 46"/>
                <a:gd name="T100" fmla="*/ 22 w 40"/>
                <a:gd name="T101" fmla="*/ 14 h 46"/>
                <a:gd name="T102" fmla="*/ 26 w 40"/>
                <a:gd name="T103" fmla="*/ 9 h 46"/>
                <a:gd name="T104" fmla="*/ 29 w 40"/>
                <a:gd name="T105" fmla="*/ 4 h 46"/>
                <a:gd name="T106" fmla="*/ 4 w 40"/>
                <a:gd name="T107" fmla="*/ 14 h 46"/>
                <a:gd name="T108" fmla="*/ 4 w 40"/>
                <a:gd name="T109" fmla="*/ 11 h 46"/>
                <a:gd name="T110" fmla="*/ 13 w 40"/>
                <a:gd name="T111" fmla="*/ 4 h 46"/>
                <a:gd name="T112" fmla="*/ 9 w 40"/>
                <a:gd name="T113" fmla="*/ 26 h 46"/>
                <a:gd name="T114" fmla="*/ 25 w 40"/>
                <a:gd name="T115" fmla="*/ 19 h 46"/>
                <a:gd name="T116" fmla="*/ 11 w 40"/>
                <a:gd name="T117" fmla="*/ 3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 h="46">
                  <a:moveTo>
                    <a:pt x="40" y="7"/>
                  </a:moveTo>
                  <a:cubicBezTo>
                    <a:pt x="39" y="2"/>
                    <a:pt x="35" y="0"/>
                    <a:pt x="31" y="1"/>
                  </a:cubicBezTo>
                  <a:cubicBezTo>
                    <a:pt x="25" y="2"/>
                    <a:pt x="22" y="7"/>
                    <a:pt x="20" y="12"/>
                  </a:cubicBezTo>
                  <a:cubicBezTo>
                    <a:pt x="18" y="8"/>
                    <a:pt x="16" y="3"/>
                    <a:pt x="12" y="1"/>
                  </a:cubicBezTo>
                  <a:cubicBezTo>
                    <a:pt x="8" y="0"/>
                    <a:pt x="3" y="2"/>
                    <a:pt x="2" y="6"/>
                  </a:cubicBezTo>
                  <a:cubicBezTo>
                    <a:pt x="0" y="11"/>
                    <a:pt x="2" y="17"/>
                    <a:pt x="5" y="22"/>
                  </a:cubicBezTo>
                  <a:cubicBezTo>
                    <a:pt x="8" y="30"/>
                    <a:pt x="13" y="37"/>
                    <a:pt x="18" y="45"/>
                  </a:cubicBezTo>
                  <a:cubicBezTo>
                    <a:pt x="18" y="45"/>
                    <a:pt x="18" y="45"/>
                    <a:pt x="18" y="45"/>
                  </a:cubicBezTo>
                  <a:cubicBezTo>
                    <a:pt x="19" y="46"/>
                    <a:pt x="20" y="46"/>
                    <a:pt x="20" y="45"/>
                  </a:cubicBezTo>
                  <a:cubicBezTo>
                    <a:pt x="20" y="45"/>
                    <a:pt x="20" y="45"/>
                    <a:pt x="20" y="45"/>
                  </a:cubicBezTo>
                  <a:cubicBezTo>
                    <a:pt x="26" y="38"/>
                    <a:pt x="31" y="30"/>
                    <a:pt x="35" y="22"/>
                  </a:cubicBezTo>
                  <a:cubicBezTo>
                    <a:pt x="38" y="17"/>
                    <a:pt x="40" y="12"/>
                    <a:pt x="40" y="7"/>
                  </a:cubicBezTo>
                  <a:close/>
                  <a:moveTo>
                    <a:pt x="19" y="43"/>
                  </a:moveTo>
                  <a:cubicBezTo>
                    <a:pt x="19" y="43"/>
                    <a:pt x="19" y="43"/>
                    <a:pt x="19" y="43"/>
                  </a:cubicBezTo>
                  <a:cubicBezTo>
                    <a:pt x="20" y="42"/>
                    <a:pt x="21" y="41"/>
                    <a:pt x="22" y="40"/>
                  </a:cubicBezTo>
                  <a:cubicBezTo>
                    <a:pt x="21" y="41"/>
                    <a:pt x="20" y="42"/>
                    <a:pt x="19" y="43"/>
                  </a:cubicBezTo>
                  <a:close/>
                  <a:moveTo>
                    <a:pt x="17" y="40"/>
                  </a:moveTo>
                  <a:cubicBezTo>
                    <a:pt x="18" y="40"/>
                    <a:pt x="19" y="39"/>
                    <a:pt x="19" y="39"/>
                  </a:cubicBezTo>
                  <a:cubicBezTo>
                    <a:pt x="20" y="38"/>
                    <a:pt x="21" y="37"/>
                    <a:pt x="22" y="36"/>
                  </a:cubicBezTo>
                  <a:cubicBezTo>
                    <a:pt x="22" y="36"/>
                    <a:pt x="22" y="37"/>
                    <a:pt x="22" y="37"/>
                  </a:cubicBezTo>
                  <a:cubicBezTo>
                    <a:pt x="21" y="38"/>
                    <a:pt x="19" y="39"/>
                    <a:pt x="18" y="40"/>
                  </a:cubicBezTo>
                  <a:cubicBezTo>
                    <a:pt x="18" y="40"/>
                    <a:pt x="18" y="40"/>
                    <a:pt x="18" y="40"/>
                  </a:cubicBezTo>
                  <a:cubicBezTo>
                    <a:pt x="18" y="40"/>
                    <a:pt x="17" y="40"/>
                    <a:pt x="17" y="40"/>
                  </a:cubicBezTo>
                  <a:close/>
                  <a:moveTo>
                    <a:pt x="25" y="34"/>
                  </a:moveTo>
                  <a:cubicBezTo>
                    <a:pt x="23" y="36"/>
                    <a:pt x="21" y="40"/>
                    <a:pt x="19" y="42"/>
                  </a:cubicBezTo>
                  <a:cubicBezTo>
                    <a:pt x="18" y="42"/>
                    <a:pt x="18" y="41"/>
                    <a:pt x="18" y="41"/>
                  </a:cubicBezTo>
                  <a:cubicBezTo>
                    <a:pt x="21" y="39"/>
                    <a:pt x="23" y="36"/>
                    <a:pt x="25" y="34"/>
                  </a:cubicBezTo>
                  <a:close/>
                  <a:moveTo>
                    <a:pt x="27" y="33"/>
                  </a:moveTo>
                  <a:cubicBezTo>
                    <a:pt x="26" y="33"/>
                    <a:pt x="26" y="33"/>
                    <a:pt x="25" y="33"/>
                  </a:cubicBezTo>
                  <a:cubicBezTo>
                    <a:pt x="26" y="33"/>
                    <a:pt x="27" y="32"/>
                    <a:pt x="27" y="32"/>
                  </a:cubicBezTo>
                  <a:cubicBezTo>
                    <a:pt x="27" y="32"/>
                    <a:pt x="27" y="32"/>
                    <a:pt x="27" y="33"/>
                  </a:cubicBezTo>
                  <a:close/>
                  <a:moveTo>
                    <a:pt x="17" y="40"/>
                  </a:moveTo>
                  <a:cubicBezTo>
                    <a:pt x="17" y="40"/>
                    <a:pt x="17" y="39"/>
                    <a:pt x="16" y="38"/>
                  </a:cubicBezTo>
                  <a:cubicBezTo>
                    <a:pt x="20" y="36"/>
                    <a:pt x="25" y="33"/>
                    <a:pt x="28" y="30"/>
                  </a:cubicBezTo>
                  <a:cubicBezTo>
                    <a:pt x="28" y="30"/>
                    <a:pt x="28" y="30"/>
                    <a:pt x="28" y="30"/>
                  </a:cubicBezTo>
                  <a:cubicBezTo>
                    <a:pt x="25" y="33"/>
                    <a:pt x="21" y="37"/>
                    <a:pt x="17" y="40"/>
                  </a:cubicBezTo>
                  <a:close/>
                  <a:moveTo>
                    <a:pt x="15" y="37"/>
                  </a:moveTo>
                  <a:cubicBezTo>
                    <a:pt x="17" y="36"/>
                    <a:pt x="19" y="35"/>
                    <a:pt x="21" y="34"/>
                  </a:cubicBezTo>
                  <a:cubicBezTo>
                    <a:pt x="19" y="35"/>
                    <a:pt x="18" y="37"/>
                    <a:pt x="16" y="38"/>
                  </a:cubicBezTo>
                  <a:cubicBezTo>
                    <a:pt x="16" y="38"/>
                    <a:pt x="15" y="37"/>
                    <a:pt x="15" y="37"/>
                  </a:cubicBezTo>
                  <a:close/>
                  <a:moveTo>
                    <a:pt x="14" y="35"/>
                  </a:moveTo>
                  <a:cubicBezTo>
                    <a:pt x="20" y="33"/>
                    <a:pt x="26" y="28"/>
                    <a:pt x="31" y="24"/>
                  </a:cubicBezTo>
                  <a:cubicBezTo>
                    <a:pt x="31" y="24"/>
                    <a:pt x="31" y="24"/>
                    <a:pt x="31" y="24"/>
                  </a:cubicBezTo>
                  <a:cubicBezTo>
                    <a:pt x="29" y="26"/>
                    <a:pt x="27" y="28"/>
                    <a:pt x="24" y="29"/>
                  </a:cubicBezTo>
                  <a:cubicBezTo>
                    <a:pt x="21" y="32"/>
                    <a:pt x="18" y="34"/>
                    <a:pt x="15" y="36"/>
                  </a:cubicBezTo>
                  <a:cubicBezTo>
                    <a:pt x="15" y="36"/>
                    <a:pt x="14" y="35"/>
                    <a:pt x="14" y="35"/>
                  </a:cubicBezTo>
                  <a:close/>
                  <a:moveTo>
                    <a:pt x="13" y="33"/>
                  </a:moveTo>
                  <a:cubicBezTo>
                    <a:pt x="18" y="31"/>
                    <a:pt x="22" y="28"/>
                    <a:pt x="26" y="25"/>
                  </a:cubicBezTo>
                  <a:cubicBezTo>
                    <a:pt x="28" y="24"/>
                    <a:pt x="29" y="23"/>
                    <a:pt x="31" y="23"/>
                  </a:cubicBezTo>
                  <a:cubicBezTo>
                    <a:pt x="25" y="27"/>
                    <a:pt x="18" y="29"/>
                    <a:pt x="13" y="34"/>
                  </a:cubicBezTo>
                  <a:cubicBezTo>
                    <a:pt x="13" y="34"/>
                    <a:pt x="13" y="33"/>
                    <a:pt x="13" y="33"/>
                  </a:cubicBezTo>
                  <a:close/>
                  <a:moveTo>
                    <a:pt x="11" y="30"/>
                  </a:moveTo>
                  <a:cubicBezTo>
                    <a:pt x="11" y="30"/>
                    <a:pt x="11" y="30"/>
                    <a:pt x="11" y="30"/>
                  </a:cubicBezTo>
                  <a:cubicBezTo>
                    <a:pt x="16" y="28"/>
                    <a:pt x="20" y="25"/>
                    <a:pt x="25" y="22"/>
                  </a:cubicBezTo>
                  <a:cubicBezTo>
                    <a:pt x="25" y="22"/>
                    <a:pt x="24" y="22"/>
                    <a:pt x="24" y="23"/>
                  </a:cubicBezTo>
                  <a:cubicBezTo>
                    <a:pt x="20" y="26"/>
                    <a:pt x="16" y="29"/>
                    <a:pt x="12" y="32"/>
                  </a:cubicBezTo>
                  <a:cubicBezTo>
                    <a:pt x="12" y="31"/>
                    <a:pt x="12" y="31"/>
                    <a:pt x="11" y="30"/>
                  </a:cubicBezTo>
                  <a:close/>
                  <a:moveTo>
                    <a:pt x="28" y="17"/>
                  </a:moveTo>
                  <a:cubicBezTo>
                    <a:pt x="31" y="15"/>
                    <a:pt x="33" y="12"/>
                    <a:pt x="36" y="10"/>
                  </a:cubicBezTo>
                  <a:cubicBezTo>
                    <a:pt x="37" y="10"/>
                    <a:pt x="37" y="10"/>
                    <a:pt x="37" y="10"/>
                  </a:cubicBezTo>
                  <a:cubicBezTo>
                    <a:pt x="37" y="10"/>
                    <a:pt x="37" y="10"/>
                    <a:pt x="38" y="10"/>
                  </a:cubicBezTo>
                  <a:cubicBezTo>
                    <a:pt x="38" y="10"/>
                    <a:pt x="37" y="11"/>
                    <a:pt x="37" y="12"/>
                  </a:cubicBezTo>
                  <a:cubicBezTo>
                    <a:pt x="37" y="12"/>
                    <a:pt x="37" y="12"/>
                    <a:pt x="37" y="12"/>
                  </a:cubicBezTo>
                  <a:cubicBezTo>
                    <a:pt x="32" y="15"/>
                    <a:pt x="29" y="19"/>
                    <a:pt x="25" y="22"/>
                  </a:cubicBezTo>
                  <a:cubicBezTo>
                    <a:pt x="22" y="23"/>
                    <a:pt x="19" y="25"/>
                    <a:pt x="17" y="26"/>
                  </a:cubicBezTo>
                  <a:cubicBezTo>
                    <a:pt x="16" y="27"/>
                    <a:pt x="15" y="28"/>
                    <a:pt x="13" y="28"/>
                  </a:cubicBezTo>
                  <a:cubicBezTo>
                    <a:pt x="11" y="30"/>
                    <a:pt x="13" y="28"/>
                    <a:pt x="14" y="27"/>
                  </a:cubicBezTo>
                  <a:cubicBezTo>
                    <a:pt x="18" y="24"/>
                    <a:pt x="23" y="21"/>
                    <a:pt x="27" y="18"/>
                  </a:cubicBezTo>
                  <a:cubicBezTo>
                    <a:pt x="27" y="17"/>
                    <a:pt x="28" y="17"/>
                    <a:pt x="28" y="17"/>
                  </a:cubicBezTo>
                  <a:close/>
                  <a:moveTo>
                    <a:pt x="37" y="5"/>
                  </a:moveTo>
                  <a:cubicBezTo>
                    <a:pt x="37" y="6"/>
                    <a:pt x="38" y="7"/>
                    <a:pt x="38" y="9"/>
                  </a:cubicBezTo>
                  <a:cubicBezTo>
                    <a:pt x="38" y="9"/>
                    <a:pt x="38" y="9"/>
                    <a:pt x="38" y="9"/>
                  </a:cubicBezTo>
                  <a:cubicBezTo>
                    <a:pt x="35" y="11"/>
                    <a:pt x="32" y="13"/>
                    <a:pt x="29" y="15"/>
                  </a:cubicBezTo>
                  <a:cubicBezTo>
                    <a:pt x="26" y="17"/>
                    <a:pt x="23" y="19"/>
                    <a:pt x="19" y="21"/>
                  </a:cubicBezTo>
                  <a:cubicBezTo>
                    <a:pt x="17" y="22"/>
                    <a:pt x="15" y="24"/>
                    <a:pt x="13" y="25"/>
                  </a:cubicBezTo>
                  <a:cubicBezTo>
                    <a:pt x="13" y="24"/>
                    <a:pt x="14" y="24"/>
                    <a:pt x="15" y="23"/>
                  </a:cubicBezTo>
                  <a:cubicBezTo>
                    <a:pt x="22" y="17"/>
                    <a:pt x="31" y="13"/>
                    <a:pt x="37" y="5"/>
                  </a:cubicBezTo>
                  <a:close/>
                  <a:moveTo>
                    <a:pt x="23" y="17"/>
                  </a:moveTo>
                  <a:cubicBezTo>
                    <a:pt x="25" y="15"/>
                    <a:pt x="27" y="13"/>
                    <a:pt x="30" y="11"/>
                  </a:cubicBezTo>
                  <a:cubicBezTo>
                    <a:pt x="32" y="9"/>
                    <a:pt x="34" y="7"/>
                    <a:pt x="36" y="5"/>
                  </a:cubicBezTo>
                  <a:cubicBezTo>
                    <a:pt x="32" y="10"/>
                    <a:pt x="28" y="14"/>
                    <a:pt x="23" y="17"/>
                  </a:cubicBezTo>
                  <a:close/>
                  <a:moveTo>
                    <a:pt x="35" y="19"/>
                  </a:moveTo>
                  <a:cubicBezTo>
                    <a:pt x="32" y="21"/>
                    <a:pt x="28" y="23"/>
                    <a:pt x="25" y="25"/>
                  </a:cubicBezTo>
                  <a:cubicBezTo>
                    <a:pt x="23" y="27"/>
                    <a:pt x="21" y="28"/>
                    <a:pt x="19" y="29"/>
                  </a:cubicBezTo>
                  <a:cubicBezTo>
                    <a:pt x="17" y="30"/>
                    <a:pt x="15" y="31"/>
                    <a:pt x="13" y="32"/>
                  </a:cubicBezTo>
                  <a:cubicBezTo>
                    <a:pt x="17" y="29"/>
                    <a:pt x="21" y="25"/>
                    <a:pt x="25" y="22"/>
                  </a:cubicBezTo>
                  <a:cubicBezTo>
                    <a:pt x="29" y="20"/>
                    <a:pt x="33" y="16"/>
                    <a:pt x="37" y="13"/>
                  </a:cubicBezTo>
                  <a:cubicBezTo>
                    <a:pt x="36" y="15"/>
                    <a:pt x="36" y="17"/>
                    <a:pt x="35" y="19"/>
                  </a:cubicBezTo>
                  <a:close/>
                  <a:moveTo>
                    <a:pt x="29" y="28"/>
                  </a:moveTo>
                  <a:cubicBezTo>
                    <a:pt x="27" y="30"/>
                    <a:pt x="24" y="32"/>
                    <a:pt x="22" y="34"/>
                  </a:cubicBezTo>
                  <a:cubicBezTo>
                    <a:pt x="21" y="34"/>
                    <a:pt x="21" y="35"/>
                    <a:pt x="20" y="35"/>
                  </a:cubicBezTo>
                  <a:cubicBezTo>
                    <a:pt x="22" y="34"/>
                    <a:pt x="23" y="32"/>
                    <a:pt x="25" y="31"/>
                  </a:cubicBezTo>
                  <a:cubicBezTo>
                    <a:pt x="27" y="30"/>
                    <a:pt x="29" y="28"/>
                    <a:pt x="30" y="27"/>
                  </a:cubicBezTo>
                  <a:cubicBezTo>
                    <a:pt x="30" y="27"/>
                    <a:pt x="30" y="28"/>
                    <a:pt x="29" y="28"/>
                  </a:cubicBezTo>
                  <a:close/>
                  <a:moveTo>
                    <a:pt x="31" y="25"/>
                  </a:moveTo>
                  <a:cubicBezTo>
                    <a:pt x="31" y="25"/>
                    <a:pt x="31" y="25"/>
                    <a:pt x="31" y="25"/>
                  </a:cubicBezTo>
                  <a:cubicBezTo>
                    <a:pt x="31" y="25"/>
                    <a:pt x="31" y="25"/>
                    <a:pt x="31" y="26"/>
                  </a:cubicBezTo>
                  <a:cubicBezTo>
                    <a:pt x="29" y="27"/>
                    <a:pt x="27" y="29"/>
                    <a:pt x="25" y="30"/>
                  </a:cubicBezTo>
                  <a:cubicBezTo>
                    <a:pt x="23" y="32"/>
                    <a:pt x="21" y="33"/>
                    <a:pt x="19" y="34"/>
                  </a:cubicBezTo>
                  <a:cubicBezTo>
                    <a:pt x="18" y="35"/>
                    <a:pt x="17" y="36"/>
                    <a:pt x="15" y="36"/>
                  </a:cubicBezTo>
                  <a:cubicBezTo>
                    <a:pt x="16" y="36"/>
                    <a:pt x="18" y="35"/>
                    <a:pt x="19" y="34"/>
                  </a:cubicBezTo>
                  <a:cubicBezTo>
                    <a:pt x="24" y="31"/>
                    <a:pt x="29" y="27"/>
                    <a:pt x="33" y="23"/>
                  </a:cubicBezTo>
                  <a:cubicBezTo>
                    <a:pt x="32" y="24"/>
                    <a:pt x="32" y="24"/>
                    <a:pt x="31" y="25"/>
                  </a:cubicBezTo>
                  <a:close/>
                  <a:moveTo>
                    <a:pt x="33" y="22"/>
                  </a:moveTo>
                  <a:cubicBezTo>
                    <a:pt x="33" y="22"/>
                    <a:pt x="33" y="22"/>
                    <a:pt x="33" y="22"/>
                  </a:cubicBezTo>
                  <a:cubicBezTo>
                    <a:pt x="29" y="24"/>
                    <a:pt x="26" y="27"/>
                    <a:pt x="23" y="30"/>
                  </a:cubicBezTo>
                  <a:cubicBezTo>
                    <a:pt x="21" y="31"/>
                    <a:pt x="19" y="32"/>
                    <a:pt x="17" y="33"/>
                  </a:cubicBezTo>
                  <a:cubicBezTo>
                    <a:pt x="17" y="33"/>
                    <a:pt x="14" y="35"/>
                    <a:pt x="14" y="34"/>
                  </a:cubicBezTo>
                  <a:cubicBezTo>
                    <a:pt x="15" y="33"/>
                    <a:pt x="16" y="33"/>
                    <a:pt x="17" y="32"/>
                  </a:cubicBezTo>
                  <a:cubicBezTo>
                    <a:pt x="22" y="28"/>
                    <a:pt x="29" y="25"/>
                    <a:pt x="34" y="20"/>
                  </a:cubicBezTo>
                  <a:cubicBezTo>
                    <a:pt x="34" y="21"/>
                    <a:pt x="33" y="21"/>
                    <a:pt x="33" y="22"/>
                  </a:cubicBezTo>
                  <a:close/>
                  <a:moveTo>
                    <a:pt x="36" y="5"/>
                  </a:moveTo>
                  <a:cubicBezTo>
                    <a:pt x="31" y="9"/>
                    <a:pt x="27" y="13"/>
                    <a:pt x="22" y="17"/>
                  </a:cubicBezTo>
                  <a:cubicBezTo>
                    <a:pt x="19" y="19"/>
                    <a:pt x="16" y="21"/>
                    <a:pt x="13" y="23"/>
                  </a:cubicBezTo>
                  <a:cubicBezTo>
                    <a:pt x="12" y="24"/>
                    <a:pt x="11" y="25"/>
                    <a:pt x="9" y="25"/>
                  </a:cubicBezTo>
                  <a:cubicBezTo>
                    <a:pt x="10" y="25"/>
                    <a:pt x="11" y="23"/>
                    <a:pt x="12" y="23"/>
                  </a:cubicBezTo>
                  <a:cubicBezTo>
                    <a:pt x="12" y="23"/>
                    <a:pt x="12" y="22"/>
                    <a:pt x="12" y="22"/>
                  </a:cubicBezTo>
                  <a:cubicBezTo>
                    <a:pt x="14" y="21"/>
                    <a:pt x="15" y="20"/>
                    <a:pt x="16" y="19"/>
                  </a:cubicBezTo>
                  <a:cubicBezTo>
                    <a:pt x="19" y="17"/>
                    <a:pt x="23" y="14"/>
                    <a:pt x="26" y="12"/>
                  </a:cubicBezTo>
                  <a:cubicBezTo>
                    <a:pt x="29" y="10"/>
                    <a:pt x="33" y="7"/>
                    <a:pt x="35" y="3"/>
                  </a:cubicBezTo>
                  <a:cubicBezTo>
                    <a:pt x="35" y="4"/>
                    <a:pt x="36" y="4"/>
                    <a:pt x="36" y="5"/>
                  </a:cubicBezTo>
                  <a:close/>
                  <a:moveTo>
                    <a:pt x="8" y="25"/>
                  </a:moveTo>
                  <a:cubicBezTo>
                    <a:pt x="9" y="24"/>
                    <a:pt x="9" y="24"/>
                    <a:pt x="10" y="24"/>
                  </a:cubicBezTo>
                  <a:cubicBezTo>
                    <a:pt x="9" y="24"/>
                    <a:pt x="9" y="25"/>
                    <a:pt x="9" y="25"/>
                  </a:cubicBezTo>
                  <a:cubicBezTo>
                    <a:pt x="9" y="25"/>
                    <a:pt x="8" y="25"/>
                    <a:pt x="8" y="25"/>
                  </a:cubicBezTo>
                  <a:close/>
                  <a:moveTo>
                    <a:pt x="7" y="22"/>
                  </a:moveTo>
                  <a:cubicBezTo>
                    <a:pt x="9" y="21"/>
                    <a:pt x="11" y="19"/>
                    <a:pt x="12" y="18"/>
                  </a:cubicBezTo>
                  <a:cubicBezTo>
                    <a:pt x="14" y="17"/>
                    <a:pt x="17" y="15"/>
                    <a:pt x="18" y="14"/>
                  </a:cubicBezTo>
                  <a:cubicBezTo>
                    <a:pt x="15" y="18"/>
                    <a:pt x="11" y="20"/>
                    <a:pt x="8" y="24"/>
                  </a:cubicBezTo>
                  <a:cubicBezTo>
                    <a:pt x="8" y="23"/>
                    <a:pt x="7" y="22"/>
                    <a:pt x="7" y="22"/>
                  </a:cubicBezTo>
                  <a:close/>
                  <a:moveTo>
                    <a:pt x="6" y="19"/>
                  </a:moveTo>
                  <a:cubicBezTo>
                    <a:pt x="9" y="18"/>
                    <a:pt x="12" y="15"/>
                    <a:pt x="15" y="13"/>
                  </a:cubicBezTo>
                  <a:cubicBezTo>
                    <a:pt x="15" y="12"/>
                    <a:pt x="17" y="11"/>
                    <a:pt x="15" y="13"/>
                  </a:cubicBezTo>
                  <a:cubicBezTo>
                    <a:pt x="15" y="14"/>
                    <a:pt x="14" y="14"/>
                    <a:pt x="13" y="15"/>
                  </a:cubicBezTo>
                  <a:cubicBezTo>
                    <a:pt x="11" y="17"/>
                    <a:pt x="9" y="19"/>
                    <a:pt x="7" y="21"/>
                  </a:cubicBezTo>
                  <a:cubicBezTo>
                    <a:pt x="6" y="20"/>
                    <a:pt x="6" y="20"/>
                    <a:pt x="6" y="19"/>
                  </a:cubicBezTo>
                  <a:close/>
                  <a:moveTo>
                    <a:pt x="5" y="17"/>
                  </a:moveTo>
                  <a:cubicBezTo>
                    <a:pt x="8" y="15"/>
                    <a:pt x="11" y="12"/>
                    <a:pt x="15" y="10"/>
                  </a:cubicBezTo>
                  <a:cubicBezTo>
                    <a:pt x="17" y="9"/>
                    <a:pt x="14" y="11"/>
                    <a:pt x="14" y="11"/>
                  </a:cubicBezTo>
                  <a:cubicBezTo>
                    <a:pt x="13" y="12"/>
                    <a:pt x="12" y="13"/>
                    <a:pt x="11" y="14"/>
                  </a:cubicBezTo>
                  <a:cubicBezTo>
                    <a:pt x="9" y="15"/>
                    <a:pt x="7" y="17"/>
                    <a:pt x="5" y="18"/>
                  </a:cubicBezTo>
                  <a:cubicBezTo>
                    <a:pt x="5" y="18"/>
                    <a:pt x="5" y="17"/>
                    <a:pt x="5" y="17"/>
                  </a:cubicBezTo>
                  <a:close/>
                  <a:moveTo>
                    <a:pt x="4" y="14"/>
                  </a:moveTo>
                  <a:cubicBezTo>
                    <a:pt x="6" y="13"/>
                    <a:pt x="7" y="12"/>
                    <a:pt x="9" y="11"/>
                  </a:cubicBezTo>
                  <a:cubicBezTo>
                    <a:pt x="10" y="10"/>
                    <a:pt x="11" y="9"/>
                    <a:pt x="12" y="9"/>
                  </a:cubicBezTo>
                  <a:cubicBezTo>
                    <a:pt x="13" y="8"/>
                    <a:pt x="15" y="5"/>
                    <a:pt x="13" y="8"/>
                  </a:cubicBezTo>
                  <a:cubicBezTo>
                    <a:pt x="11" y="11"/>
                    <a:pt x="7" y="13"/>
                    <a:pt x="4" y="16"/>
                  </a:cubicBezTo>
                  <a:cubicBezTo>
                    <a:pt x="4" y="15"/>
                    <a:pt x="4" y="14"/>
                    <a:pt x="4" y="14"/>
                  </a:cubicBezTo>
                  <a:close/>
                  <a:moveTo>
                    <a:pt x="3" y="9"/>
                  </a:moveTo>
                  <a:cubicBezTo>
                    <a:pt x="4" y="8"/>
                    <a:pt x="6" y="7"/>
                    <a:pt x="7" y="6"/>
                  </a:cubicBezTo>
                  <a:cubicBezTo>
                    <a:pt x="9" y="5"/>
                    <a:pt x="11" y="3"/>
                    <a:pt x="8" y="6"/>
                  </a:cubicBezTo>
                  <a:cubicBezTo>
                    <a:pt x="7" y="8"/>
                    <a:pt x="5" y="9"/>
                    <a:pt x="3" y="11"/>
                  </a:cubicBezTo>
                  <a:cubicBezTo>
                    <a:pt x="3" y="10"/>
                    <a:pt x="3" y="9"/>
                    <a:pt x="3" y="9"/>
                  </a:cubicBezTo>
                  <a:close/>
                  <a:moveTo>
                    <a:pt x="4" y="12"/>
                  </a:moveTo>
                  <a:cubicBezTo>
                    <a:pt x="4" y="12"/>
                    <a:pt x="3" y="12"/>
                    <a:pt x="3" y="12"/>
                  </a:cubicBezTo>
                  <a:cubicBezTo>
                    <a:pt x="6" y="10"/>
                    <a:pt x="9" y="7"/>
                    <a:pt x="11" y="6"/>
                  </a:cubicBezTo>
                  <a:cubicBezTo>
                    <a:pt x="14" y="4"/>
                    <a:pt x="10" y="8"/>
                    <a:pt x="9" y="9"/>
                  </a:cubicBezTo>
                  <a:cubicBezTo>
                    <a:pt x="7" y="10"/>
                    <a:pt x="6" y="12"/>
                    <a:pt x="4" y="13"/>
                  </a:cubicBezTo>
                  <a:cubicBezTo>
                    <a:pt x="4" y="13"/>
                    <a:pt x="4" y="13"/>
                    <a:pt x="4" y="12"/>
                  </a:cubicBezTo>
                  <a:close/>
                  <a:moveTo>
                    <a:pt x="16" y="9"/>
                  </a:moveTo>
                  <a:cubicBezTo>
                    <a:pt x="14" y="10"/>
                    <a:pt x="12" y="11"/>
                    <a:pt x="11" y="12"/>
                  </a:cubicBezTo>
                  <a:cubicBezTo>
                    <a:pt x="9" y="13"/>
                    <a:pt x="6" y="15"/>
                    <a:pt x="5" y="16"/>
                  </a:cubicBezTo>
                  <a:cubicBezTo>
                    <a:pt x="5" y="16"/>
                    <a:pt x="5" y="16"/>
                    <a:pt x="5" y="16"/>
                  </a:cubicBezTo>
                  <a:cubicBezTo>
                    <a:pt x="8" y="13"/>
                    <a:pt x="12" y="11"/>
                    <a:pt x="15" y="7"/>
                  </a:cubicBezTo>
                  <a:cubicBezTo>
                    <a:pt x="15" y="7"/>
                    <a:pt x="16" y="8"/>
                    <a:pt x="16" y="9"/>
                  </a:cubicBezTo>
                  <a:close/>
                  <a:moveTo>
                    <a:pt x="17" y="11"/>
                  </a:moveTo>
                  <a:cubicBezTo>
                    <a:pt x="13" y="12"/>
                    <a:pt x="11" y="15"/>
                    <a:pt x="8" y="18"/>
                  </a:cubicBezTo>
                  <a:cubicBezTo>
                    <a:pt x="7" y="18"/>
                    <a:pt x="5" y="19"/>
                    <a:pt x="7" y="17"/>
                  </a:cubicBezTo>
                  <a:cubicBezTo>
                    <a:pt x="8" y="17"/>
                    <a:pt x="9" y="16"/>
                    <a:pt x="10" y="15"/>
                  </a:cubicBezTo>
                  <a:cubicBezTo>
                    <a:pt x="12" y="13"/>
                    <a:pt x="14" y="11"/>
                    <a:pt x="16" y="9"/>
                  </a:cubicBezTo>
                  <a:cubicBezTo>
                    <a:pt x="17" y="10"/>
                    <a:pt x="17" y="10"/>
                    <a:pt x="17" y="11"/>
                  </a:cubicBezTo>
                  <a:close/>
                  <a:moveTo>
                    <a:pt x="18" y="13"/>
                  </a:moveTo>
                  <a:cubicBezTo>
                    <a:pt x="14" y="16"/>
                    <a:pt x="11" y="18"/>
                    <a:pt x="7" y="21"/>
                  </a:cubicBezTo>
                  <a:cubicBezTo>
                    <a:pt x="11" y="19"/>
                    <a:pt x="14" y="15"/>
                    <a:pt x="17" y="12"/>
                  </a:cubicBezTo>
                  <a:cubicBezTo>
                    <a:pt x="18" y="12"/>
                    <a:pt x="18" y="13"/>
                    <a:pt x="18" y="13"/>
                  </a:cubicBezTo>
                  <a:close/>
                  <a:moveTo>
                    <a:pt x="19" y="14"/>
                  </a:moveTo>
                  <a:cubicBezTo>
                    <a:pt x="19" y="15"/>
                    <a:pt x="19" y="15"/>
                    <a:pt x="19" y="15"/>
                  </a:cubicBezTo>
                  <a:cubicBezTo>
                    <a:pt x="19" y="15"/>
                    <a:pt x="19" y="15"/>
                    <a:pt x="19" y="15"/>
                  </a:cubicBezTo>
                  <a:cubicBezTo>
                    <a:pt x="19" y="16"/>
                    <a:pt x="18" y="16"/>
                    <a:pt x="17" y="17"/>
                  </a:cubicBezTo>
                  <a:cubicBezTo>
                    <a:pt x="17" y="18"/>
                    <a:pt x="16" y="18"/>
                    <a:pt x="16" y="19"/>
                  </a:cubicBezTo>
                  <a:cubicBezTo>
                    <a:pt x="14" y="20"/>
                    <a:pt x="13" y="21"/>
                    <a:pt x="12" y="22"/>
                  </a:cubicBezTo>
                  <a:cubicBezTo>
                    <a:pt x="11" y="23"/>
                    <a:pt x="11" y="23"/>
                    <a:pt x="10" y="23"/>
                  </a:cubicBezTo>
                  <a:cubicBezTo>
                    <a:pt x="10" y="23"/>
                    <a:pt x="8" y="25"/>
                    <a:pt x="9" y="23"/>
                  </a:cubicBezTo>
                  <a:cubicBezTo>
                    <a:pt x="12" y="20"/>
                    <a:pt x="16" y="17"/>
                    <a:pt x="18" y="14"/>
                  </a:cubicBezTo>
                  <a:cubicBezTo>
                    <a:pt x="18" y="14"/>
                    <a:pt x="18" y="14"/>
                    <a:pt x="19" y="14"/>
                  </a:cubicBezTo>
                  <a:close/>
                  <a:moveTo>
                    <a:pt x="23" y="11"/>
                  </a:moveTo>
                  <a:cubicBezTo>
                    <a:pt x="25" y="10"/>
                    <a:pt x="27" y="9"/>
                    <a:pt x="29" y="7"/>
                  </a:cubicBezTo>
                  <a:cubicBezTo>
                    <a:pt x="28" y="8"/>
                    <a:pt x="27" y="9"/>
                    <a:pt x="26" y="10"/>
                  </a:cubicBezTo>
                  <a:cubicBezTo>
                    <a:pt x="24" y="11"/>
                    <a:pt x="23" y="12"/>
                    <a:pt x="22" y="13"/>
                  </a:cubicBezTo>
                  <a:cubicBezTo>
                    <a:pt x="22" y="12"/>
                    <a:pt x="23" y="12"/>
                    <a:pt x="23" y="11"/>
                  </a:cubicBezTo>
                  <a:close/>
                  <a:moveTo>
                    <a:pt x="20" y="16"/>
                  </a:moveTo>
                  <a:cubicBezTo>
                    <a:pt x="20" y="16"/>
                    <a:pt x="20" y="16"/>
                    <a:pt x="20" y="16"/>
                  </a:cubicBezTo>
                  <a:cubicBezTo>
                    <a:pt x="20" y="16"/>
                    <a:pt x="20" y="16"/>
                    <a:pt x="19" y="16"/>
                  </a:cubicBezTo>
                  <a:cubicBezTo>
                    <a:pt x="20" y="16"/>
                    <a:pt x="20" y="16"/>
                    <a:pt x="20" y="16"/>
                  </a:cubicBezTo>
                  <a:close/>
                  <a:moveTo>
                    <a:pt x="22" y="14"/>
                  </a:moveTo>
                  <a:cubicBezTo>
                    <a:pt x="23" y="13"/>
                    <a:pt x="24" y="12"/>
                    <a:pt x="26" y="11"/>
                  </a:cubicBezTo>
                  <a:cubicBezTo>
                    <a:pt x="27" y="10"/>
                    <a:pt x="29" y="9"/>
                    <a:pt x="30" y="7"/>
                  </a:cubicBezTo>
                  <a:cubicBezTo>
                    <a:pt x="31" y="7"/>
                    <a:pt x="32" y="5"/>
                    <a:pt x="33" y="4"/>
                  </a:cubicBezTo>
                  <a:cubicBezTo>
                    <a:pt x="33" y="4"/>
                    <a:pt x="34" y="4"/>
                    <a:pt x="34" y="4"/>
                  </a:cubicBezTo>
                  <a:cubicBezTo>
                    <a:pt x="34" y="4"/>
                    <a:pt x="34" y="4"/>
                    <a:pt x="33" y="5"/>
                  </a:cubicBezTo>
                  <a:cubicBezTo>
                    <a:pt x="33" y="6"/>
                    <a:pt x="32" y="7"/>
                    <a:pt x="31" y="8"/>
                  </a:cubicBezTo>
                  <a:cubicBezTo>
                    <a:pt x="30" y="9"/>
                    <a:pt x="28" y="10"/>
                    <a:pt x="26" y="12"/>
                  </a:cubicBezTo>
                  <a:cubicBezTo>
                    <a:pt x="24" y="13"/>
                    <a:pt x="23" y="14"/>
                    <a:pt x="21" y="15"/>
                  </a:cubicBezTo>
                  <a:cubicBezTo>
                    <a:pt x="21" y="14"/>
                    <a:pt x="21" y="14"/>
                    <a:pt x="22" y="14"/>
                  </a:cubicBezTo>
                  <a:close/>
                  <a:moveTo>
                    <a:pt x="31" y="4"/>
                  </a:moveTo>
                  <a:cubicBezTo>
                    <a:pt x="32" y="4"/>
                    <a:pt x="33" y="3"/>
                    <a:pt x="33" y="3"/>
                  </a:cubicBezTo>
                  <a:cubicBezTo>
                    <a:pt x="33" y="4"/>
                    <a:pt x="32" y="4"/>
                    <a:pt x="31" y="5"/>
                  </a:cubicBezTo>
                  <a:cubicBezTo>
                    <a:pt x="29" y="6"/>
                    <a:pt x="27" y="8"/>
                    <a:pt x="26" y="9"/>
                  </a:cubicBezTo>
                  <a:cubicBezTo>
                    <a:pt x="25" y="10"/>
                    <a:pt x="24" y="10"/>
                    <a:pt x="23" y="11"/>
                  </a:cubicBezTo>
                  <a:cubicBezTo>
                    <a:pt x="24" y="10"/>
                    <a:pt x="24" y="10"/>
                    <a:pt x="24" y="9"/>
                  </a:cubicBezTo>
                  <a:cubicBezTo>
                    <a:pt x="26" y="7"/>
                    <a:pt x="29" y="5"/>
                    <a:pt x="31" y="4"/>
                  </a:cubicBezTo>
                  <a:close/>
                  <a:moveTo>
                    <a:pt x="29" y="4"/>
                  </a:moveTo>
                  <a:cubicBezTo>
                    <a:pt x="28" y="5"/>
                    <a:pt x="26" y="7"/>
                    <a:pt x="24" y="8"/>
                  </a:cubicBezTo>
                  <a:cubicBezTo>
                    <a:pt x="26" y="7"/>
                    <a:pt x="27" y="5"/>
                    <a:pt x="29" y="4"/>
                  </a:cubicBezTo>
                  <a:close/>
                  <a:moveTo>
                    <a:pt x="14" y="6"/>
                  </a:moveTo>
                  <a:cubicBezTo>
                    <a:pt x="11" y="9"/>
                    <a:pt x="7" y="11"/>
                    <a:pt x="4" y="14"/>
                  </a:cubicBezTo>
                  <a:cubicBezTo>
                    <a:pt x="7" y="11"/>
                    <a:pt x="11" y="8"/>
                    <a:pt x="13" y="5"/>
                  </a:cubicBezTo>
                  <a:cubicBezTo>
                    <a:pt x="14" y="5"/>
                    <a:pt x="14" y="6"/>
                    <a:pt x="14" y="6"/>
                  </a:cubicBezTo>
                  <a:close/>
                  <a:moveTo>
                    <a:pt x="13" y="4"/>
                  </a:moveTo>
                  <a:cubicBezTo>
                    <a:pt x="9" y="6"/>
                    <a:pt x="7" y="9"/>
                    <a:pt x="4" y="11"/>
                  </a:cubicBezTo>
                  <a:cubicBezTo>
                    <a:pt x="5" y="10"/>
                    <a:pt x="6" y="9"/>
                    <a:pt x="7" y="8"/>
                  </a:cubicBezTo>
                  <a:cubicBezTo>
                    <a:pt x="9" y="6"/>
                    <a:pt x="10" y="5"/>
                    <a:pt x="11" y="3"/>
                  </a:cubicBezTo>
                  <a:cubicBezTo>
                    <a:pt x="11" y="3"/>
                    <a:pt x="11" y="3"/>
                    <a:pt x="11" y="3"/>
                  </a:cubicBezTo>
                  <a:cubicBezTo>
                    <a:pt x="12" y="3"/>
                    <a:pt x="12" y="4"/>
                    <a:pt x="13" y="4"/>
                  </a:cubicBezTo>
                  <a:close/>
                  <a:moveTo>
                    <a:pt x="10" y="3"/>
                  </a:moveTo>
                  <a:cubicBezTo>
                    <a:pt x="8" y="4"/>
                    <a:pt x="6" y="6"/>
                    <a:pt x="3" y="8"/>
                  </a:cubicBezTo>
                  <a:cubicBezTo>
                    <a:pt x="4" y="5"/>
                    <a:pt x="6" y="2"/>
                    <a:pt x="10" y="3"/>
                  </a:cubicBezTo>
                  <a:close/>
                  <a:moveTo>
                    <a:pt x="9" y="26"/>
                  </a:moveTo>
                  <a:cubicBezTo>
                    <a:pt x="11" y="25"/>
                    <a:pt x="13" y="24"/>
                    <a:pt x="15" y="23"/>
                  </a:cubicBezTo>
                  <a:cubicBezTo>
                    <a:pt x="13" y="24"/>
                    <a:pt x="12" y="26"/>
                    <a:pt x="10" y="27"/>
                  </a:cubicBezTo>
                  <a:cubicBezTo>
                    <a:pt x="10" y="27"/>
                    <a:pt x="10" y="28"/>
                    <a:pt x="11" y="27"/>
                  </a:cubicBezTo>
                  <a:cubicBezTo>
                    <a:pt x="15" y="24"/>
                    <a:pt x="20" y="22"/>
                    <a:pt x="25" y="19"/>
                  </a:cubicBezTo>
                  <a:cubicBezTo>
                    <a:pt x="25" y="19"/>
                    <a:pt x="25" y="19"/>
                    <a:pt x="25" y="19"/>
                  </a:cubicBezTo>
                  <a:cubicBezTo>
                    <a:pt x="25" y="19"/>
                    <a:pt x="25" y="19"/>
                    <a:pt x="25" y="19"/>
                  </a:cubicBezTo>
                  <a:cubicBezTo>
                    <a:pt x="21" y="23"/>
                    <a:pt x="15" y="25"/>
                    <a:pt x="11" y="29"/>
                  </a:cubicBezTo>
                  <a:cubicBezTo>
                    <a:pt x="11" y="29"/>
                    <a:pt x="11" y="30"/>
                    <a:pt x="11" y="30"/>
                  </a:cubicBezTo>
                  <a:cubicBezTo>
                    <a:pt x="11" y="29"/>
                    <a:pt x="11" y="29"/>
                    <a:pt x="10" y="28"/>
                  </a:cubicBezTo>
                  <a:cubicBezTo>
                    <a:pt x="10" y="28"/>
                    <a:pt x="10" y="27"/>
                    <a:pt x="9" y="26"/>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4" name="Freeform 232"/>
            <p:cNvSpPr>
              <a:spLocks noEditPoints="1"/>
            </p:cNvSpPr>
            <p:nvPr/>
          </p:nvSpPr>
          <p:spPr bwMode="auto">
            <a:xfrm>
              <a:off x="3565771" y="1744097"/>
              <a:ext cx="101600" cy="85725"/>
            </a:xfrm>
            <a:custGeom>
              <a:avLst/>
              <a:gdLst>
                <a:gd name="T0" fmla="*/ 12 w 24"/>
                <a:gd name="T1" fmla="*/ 20 h 20"/>
                <a:gd name="T2" fmla="*/ 12 w 24"/>
                <a:gd name="T3" fmla="*/ 20 h 20"/>
                <a:gd name="T4" fmla="*/ 23 w 24"/>
                <a:gd name="T5" fmla="*/ 11 h 20"/>
                <a:gd name="T6" fmla="*/ 15 w 24"/>
                <a:gd name="T7" fmla="*/ 1 h 20"/>
                <a:gd name="T8" fmla="*/ 12 w 24"/>
                <a:gd name="T9" fmla="*/ 20 h 20"/>
                <a:gd name="T10" fmla="*/ 7 w 24"/>
                <a:gd name="T11" fmla="*/ 10 h 20"/>
                <a:gd name="T12" fmla="*/ 7 w 24"/>
                <a:gd name="T13" fmla="*/ 10 h 20"/>
                <a:gd name="T14" fmla="*/ 14 w 24"/>
                <a:gd name="T15" fmla="*/ 5 h 20"/>
                <a:gd name="T16" fmla="*/ 7 w 24"/>
                <a:gd name="T17" fmla="*/ 11 h 20"/>
                <a:gd name="T18" fmla="*/ 7 w 24"/>
                <a:gd name="T19" fmla="*/ 10 h 20"/>
                <a:gd name="T20" fmla="*/ 18 w 24"/>
                <a:gd name="T21" fmla="*/ 6 h 20"/>
                <a:gd name="T22" fmla="*/ 7 w 24"/>
                <a:gd name="T23" fmla="*/ 12 h 20"/>
                <a:gd name="T24" fmla="*/ 7 w 24"/>
                <a:gd name="T25" fmla="*/ 12 h 20"/>
                <a:gd name="T26" fmla="*/ 15 w 24"/>
                <a:gd name="T27" fmla="*/ 4 h 20"/>
                <a:gd name="T28" fmla="*/ 15 w 24"/>
                <a:gd name="T29" fmla="*/ 4 h 20"/>
                <a:gd name="T30" fmla="*/ 18 w 24"/>
                <a:gd name="T31" fmla="*/ 6 h 20"/>
                <a:gd name="T32" fmla="*/ 18 w 24"/>
                <a:gd name="T33" fmla="*/ 6 h 20"/>
                <a:gd name="T34" fmla="*/ 16 w 24"/>
                <a:gd name="T35" fmla="*/ 8 h 20"/>
                <a:gd name="T36" fmla="*/ 8 w 24"/>
                <a:gd name="T37" fmla="*/ 15 h 20"/>
                <a:gd name="T38" fmla="*/ 7 w 24"/>
                <a:gd name="T39" fmla="*/ 13 h 20"/>
                <a:gd name="T40" fmla="*/ 16 w 24"/>
                <a:gd name="T41" fmla="*/ 8 h 20"/>
                <a:gd name="T42" fmla="*/ 9 w 24"/>
                <a:gd name="T43" fmla="*/ 16 h 20"/>
                <a:gd name="T44" fmla="*/ 16 w 24"/>
                <a:gd name="T45" fmla="*/ 11 h 20"/>
                <a:gd name="T46" fmla="*/ 11 w 24"/>
                <a:gd name="T47" fmla="*/ 17 h 20"/>
                <a:gd name="T48" fmla="*/ 11 w 24"/>
                <a:gd name="T49" fmla="*/ 17 h 20"/>
                <a:gd name="T50" fmla="*/ 9 w 24"/>
                <a:gd name="T51" fmla="*/ 16 h 20"/>
                <a:gd name="T52" fmla="*/ 20 w 24"/>
                <a:gd name="T53" fmla="*/ 11 h 20"/>
                <a:gd name="T54" fmla="*/ 12 w 24"/>
                <a:gd name="T55" fmla="*/ 17 h 20"/>
                <a:gd name="T56" fmla="*/ 11 w 24"/>
                <a:gd name="T57" fmla="*/ 17 h 20"/>
                <a:gd name="T58" fmla="*/ 18 w 24"/>
                <a:gd name="T59" fmla="*/ 13 h 20"/>
                <a:gd name="T60" fmla="*/ 15 w 24"/>
                <a:gd name="T61" fmla="*/ 15 h 20"/>
                <a:gd name="T62" fmla="*/ 16 w 24"/>
                <a:gd name="T63" fmla="*/ 16 h 20"/>
                <a:gd name="T64" fmla="*/ 19 w 24"/>
                <a:gd name="T65" fmla="*/ 12 h 20"/>
                <a:gd name="T66" fmla="*/ 19 w 24"/>
                <a:gd name="T67" fmla="*/ 12 h 20"/>
                <a:gd name="T68" fmla="*/ 12 w 24"/>
                <a:gd name="T69" fmla="*/ 16 h 20"/>
                <a:gd name="T70" fmla="*/ 19 w 24"/>
                <a:gd name="T71" fmla="*/ 10 h 20"/>
                <a:gd name="T72" fmla="*/ 18 w 24"/>
                <a:gd name="T73" fmla="*/ 9 h 20"/>
                <a:gd name="T74" fmla="*/ 10 w 24"/>
                <a:gd name="T75" fmla="*/ 14 h 20"/>
                <a:gd name="T76" fmla="*/ 19 w 24"/>
                <a:gd name="T77" fmla="*/ 6 h 20"/>
                <a:gd name="T78" fmla="*/ 19 w 24"/>
                <a:gd name="T79" fmla="*/ 6 h 20"/>
                <a:gd name="T80" fmla="*/ 20 w 24"/>
                <a:gd name="T81" fmla="*/ 11 h 20"/>
                <a:gd name="T82" fmla="*/ 13 w 24"/>
                <a:gd name="T83" fmla="*/ 4 h 20"/>
                <a:gd name="T84" fmla="*/ 14 w 24"/>
                <a:gd name="T85" fmla="*/ 4 h 20"/>
                <a:gd name="T86" fmla="*/ 7 w 24"/>
                <a:gd name="T87" fmla="*/ 9 h 20"/>
                <a:gd name="T88" fmla="*/ 13 w 24"/>
                <a:gd name="T8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 h="20">
                  <a:moveTo>
                    <a:pt x="12" y="20"/>
                  </a:moveTo>
                  <a:cubicBezTo>
                    <a:pt x="12" y="20"/>
                    <a:pt x="12" y="20"/>
                    <a:pt x="12" y="20"/>
                  </a:cubicBezTo>
                  <a:cubicBezTo>
                    <a:pt x="18" y="20"/>
                    <a:pt x="22" y="17"/>
                    <a:pt x="23" y="11"/>
                  </a:cubicBezTo>
                  <a:cubicBezTo>
                    <a:pt x="24" y="6"/>
                    <a:pt x="20" y="2"/>
                    <a:pt x="15" y="1"/>
                  </a:cubicBezTo>
                  <a:cubicBezTo>
                    <a:pt x="3" y="0"/>
                    <a:pt x="0" y="18"/>
                    <a:pt x="12" y="20"/>
                  </a:cubicBezTo>
                  <a:close/>
                  <a:moveTo>
                    <a:pt x="7" y="10"/>
                  </a:moveTo>
                  <a:cubicBezTo>
                    <a:pt x="7" y="10"/>
                    <a:pt x="7" y="10"/>
                    <a:pt x="7" y="10"/>
                  </a:cubicBezTo>
                  <a:cubicBezTo>
                    <a:pt x="9" y="8"/>
                    <a:pt x="11" y="7"/>
                    <a:pt x="14" y="5"/>
                  </a:cubicBezTo>
                  <a:cubicBezTo>
                    <a:pt x="12" y="8"/>
                    <a:pt x="9" y="9"/>
                    <a:pt x="7" y="11"/>
                  </a:cubicBezTo>
                  <a:cubicBezTo>
                    <a:pt x="7" y="11"/>
                    <a:pt x="7" y="10"/>
                    <a:pt x="7" y="10"/>
                  </a:cubicBezTo>
                  <a:close/>
                  <a:moveTo>
                    <a:pt x="18" y="6"/>
                  </a:moveTo>
                  <a:cubicBezTo>
                    <a:pt x="14" y="8"/>
                    <a:pt x="11" y="11"/>
                    <a:pt x="7" y="12"/>
                  </a:cubicBezTo>
                  <a:cubicBezTo>
                    <a:pt x="7" y="12"/>
                    <a:pt x="7" y="12"/>
                    <a:pt x="7" y="12"/>
                  </a:cubicBezTo>
                  <a:cubicBezTo>
                    <a:pt x="10" y="9"/>
                    <a:pt x="13" y="8"/>
                    <a:pt x="15" y="4"/>
                  </a:cubicBezTo>
                  <a:cubicBezTo>
                    <a:pt x="15" y="4"/>
                    <a:pt x="15" y="4"/>
                    <a:pt x="15" y="4"/>
                  </a:cubicBezTo>
                  <a:cubicBezTo>
                    <a:pt x="16" y="4"/>
                    <a:pt x="17" y="5"/>
                    <a:pt x="18" y="6"/>
                  </a:cubicBezTo>
                  <a:cubicBezTo>
                    <a:pt x="18" y="6"/>
                    <a:pt x="18" y="6"/>
                    <a:pt x="18" y="6"/>
                  </a:cubicBezTo>
                  <a:close/>
                  <a:moveTo>
                    <a:pt x="16" y="8"/>
                  </a:moveTo>
                  <a:cubicBezTo>
                    <a:pt x="13" y="10"/>
                    <a:pt x="11" y="12"/>
                    <a:pt x="8" y="15"/>
                  </a:cubicBezTo>
                  <a:cubicBezTo>
                    <a:pt x="8" y="14"/>
                    <a:pt x="7" y="14"/>
                    <a:pt x="7" y="13"/>
                  </a:cubicBezTo>
                  <a:cubicBezTo>
                    <a:pt x="10" y="12"/>
                    <a:pt x="13" y="9"/>
                    <a:pt x="16" y="8"/>
                  </a:cubicBezTo>
                  <a:close/>
                  <a:moveTo>
                    <a:pt x="9" y="16"/>
                  </a:moveTo>
                  <a:cubicBezTo>
                    <a:pt x="11" y="15"/>
                    <a:pt x="14" y="13"/>
                    <a:pt x="16" y="11"/>
                  </a:cubicBezTo>
                  <a:cubicBezTo>
                    <a:pt x="14" y="13"/>
                    <a:pt x="12" y="15"/>
                    <a:pt x="11" y="17"/>
                  </a:cubicBezTo>
                  <a:cubicBezTo>
                    <a:pt x="11" y="17"/>
                    <a:pt x="11" y="17"/>
                    <a:pt x="11" y="17"/>
                  </a:cubicBezTo>
                  <a:cubicBezTo>
                    <a:pt x="10" y="17"/>
                    <a:pt x="9" y="16"/>
                    <a:pt x="9" y="16"/>
                  </a:cubicBezTo>
                  <a:close/>
                  <a:moveTo>
                    <a:pt x="20" y="11"/>
                  </a:moveTo>
                  <a:cubicBezTo>
                    <a:pt x="20" y="15"/>
                    <a:pt x="16" y="17"/>
                    <a:pt x="12" y="17"/>
                  </a:cubicBezTo>
                  <a:cubicBezTo>
                    <a:pt x="12" y="17"/>
                    <a:pt x="12" y="17"/>
                    <a:pt x="11" y="17"/>
                  </a:cubicBezTo>
                  <a:cubicBezTo>
                    <a:pt x="14" y="16"/>
                    <a:pt x="16" y="14"/>
                    <a:pt x="18" y="13"/>
                  </a:cubicBezTo>
                  <a:cubicBezTo>
                    <a:pt x="17" y="14"/>
                    <a:pt x="16" y="15"/>
                    <a:pt x="15" y="15"/>
                  </a:cubicBezTo>
                  <a:cubicBezTo>
                    <a:pt x="15" y="15"/>
                    <a:pt x="15" y="16"/>
                    <a:pt x="16" y="16"/>
                  </a:cubicBezTo>
                  <a:cubicBezTo>
                    <a:pt x="17" y="15"/>
                    <a:pt x="19" y="14"/>
                    <a:pt x="19" y="12"/>
                  </a:cubicBezTo>
                  <a:cubicBezTo>
                    <a:pt x="19" y="12"/>
                    <a:pt x="19" y="12"/>
                    <a:pt x="19" y="12"/>
                  </a:cubicBezTo>
                  <a:cubicBezTo>
                    <a:pt x="17" y="13"/>
                    <a:pt x="15" y="14"/>
                    <a:pt x="12" y="16"/>
                  </a:cubicBezTo>
                  <a:cubicBezTo>
                    <a:pt x="14" y="14"/>
                    <a:pt x="17" y="12"/>
                    <a:pt x="19" y="10"/>
                  </a:cubicBezTo>
                  <a:cubicBezTo>
                    <a:pt x="19" y="10"/>
                    <a:pt x="19" y="9"/>
                    <a:pt x="18" y="9"/>
                  </a:cubicBezTo>
                  <a:cubicBezTo>
                    <a:pt x="15" y="11"/>
                    <a:pt x="13" y="13"/>
                    <a:pt x="10" y="14"/>
                  </a:cubicBezTo>
                  <a:cubicBezTo>
                    <a:pt x="13" y="12"/>
                    <a:pt x="16" y="9"/>
                    <a:pt x="19" y="6"/>
                  </a:cubicBezTo>
                  <a:cubicBezTo>
                    <a:pt x="19" y="6"/>
                    <a:pt x="19" y="6"/>
                    <a:pt x="19" y="6"/>
                  </a:cubicBezTo>
                  <a:cubicBezTo>
                    <a:pt x="20" y="7"/>
                    <a:pt x="21" y="9"/>
                    <a:pt x="20" y="11"/>
                  </a:cubicBezTo>
                  <a:close/>
                  <a:moveTo>
                    <a:pt x="13" y="4"/>
                  </a:moveTo>
                  <a:cubicBezTo>
                    <a:pt x="14" y="4"/>
                    <a:pt x="14" y="4"/>
                    <a:pt x="14" y="4"/>
                  </a:cubicBezTo>
                  <a:cubicBezTo>
                    <a:pt x="12" y="6"/>
                    <a:pt x="9" y="7"/>
                    <a:pt x="7" y="9"/>
                  </a:cubicBezTo>
                  <a:cubicBezTo>
                    <a:pt x="8" y="6"/>
                    <a:pt x="10" y="4"/>
                    <a:pt x="13" y="4"/>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5" name="Freeform 233"/>
            <p:cNvSpPr>
              <a:spLocks noEditPoints="1"/>
            </p:cNvSpPr>
            <p:nvPr/>
          </p:nvSpPr>
          <p:spPr bwMode="auto">
            <a:xfrm>
              <a:off x="3481633" y="1847284"/>
              <a:ext cx="284163" cy="79375"/>
            </a:xfrm>
            <a:custGeom>
              <a:avLst/>
              <a:gdLst>
                <a:gd name="T0" fmla="*/ 67 w 67"/>
                <a:gd name="T1" fmla="*/ 4 h 19"/>
                <a:gd name="T2" fmla="*/ 1 w 67"/>
                <a:gd name="T3" fmla="*/ 1 h 19"/>
                <a:gd name="T4" fmla="*/ 2 w 67"/>
                <a:gd name="T5" fmla="*/ 17 h 19"/>
                <a:gd name="T6" fmla="*/ 45 w 67"/>
                <a:gd name="T7" fmla="*/ 7 h 19"/>
                <a:gd name="T8" fmla="*/ 37 w 67"/>
                <a:gd name="T9" fmla="*/ 15 h 19"/>
                <a:gd name="T10" fmla="*/ 41 w 67"/>
                <a:gd name="T11" fmla="*/ 9 h 19"/>
                <a:gd name="T12" fmla="*/ 28 w 67"/>
                <a:gd name="T13" fmla="*/ 7 h 19"/>
                <a:gd name="T14" fmla="*/ 20 w 67"/>
                <a:gd name="T15" fmla="*/ 14 h 19"/>
                <a:gd name="T16" fmla="*/ 7 w 67"/>
                <a:gd name="T17" fmla="*/ 14 h 19"/>
                <a:gd name="T18" fmla="*/ 3 w 67"/>
                <a:gd name="T19" fmla="*/ 10 h 19"/>
                <a:gd name="T20" fmla="*/ 12 w 67"/>
                <a:gd name="T21" fmla="*/ 4 h 19"/>
                <a:gd name="T22" fmla="*/ 22 w 67"/>
                <a:gd name="T23" fmla="*/ 4 h 19"/>
                <a:gd name="T24" fmla="*/ 11 w 67"/>
                <a:gd name="T25" fmla="*/ 12 h 19"/>
                <a:gd name="T26" fmla="*/ 18 w 67"/>
                <a:gd name="T27" fmla="*/ 4 h 19"/>
                <a:gd name="T28" fmla="*/ 3 w 67"/>
                <a:gd name="T29" fmla="*/ 8 h 19"/>
                <a:gd name="T30" fmla="*/ 11 w 67"/>
                <a:gd name="T31" fmla="*/ 6 h 19"/>
                <a:gd name="T32" fmla="*/ 13 w 67"/>
                <a:gd name="T33" fmla="*/ 4 h 19"/>
                <a:gd name="T34" fmla="*/ 3 w 67"/>
                <a:gd name="T35" fmla="*/ 7 h 19"/>
                <a:gd name="T36" fmla="*/ 16 w 67"/>
                <a:gd name="T37" fmla="*/ 9 h 19"/>
                <a:gd name="T38" fmla="*/ 14 w 67"/>
                <a:gd name="T39" fmla="*/ 14 h 19"/>
                <a:gd name="T40" fmla="*/ 23 w 67"/>
                <a:gd name="T41" fmla="*/ 5 h 19"/>
                <a:gd name="T42" fmla="*/ 16 w 67"/>
                <a:gd name="T43" fmla="*/ 14 h 19"/>
                <a:gd name="T44" fmla="*/ 17 w 67"/>
                <a:gd name="T45" fmla="*/ 14 h 19"/>
                <a:gd name="T46" fmla="*/ 19 w 67"/>
                <a:gd name="T47" fmla="*/ 14 h 19"/>
                <a:gd name="T48" fmla="*/ 35 w 67"/>
                <a:gd name="T49" fmla="*/ 6 h 19"/>
                <a:gd name="T50" fmla="*/ 32 w 67"/>
                <a:gd name="T51" fmla="*/ 15 h 19"/>
                <a:gd name="T52" fmla="*/ 38 w 67"/>
                <a:gd name="T53" fmla="*/ 8 h 19"/>
                <a:gd name="T54" fmla="*/ 58 w 67"/>
                <a:gd name="T55" fmla="*/ 5 h 19"/>
                <a:gd name="T56" fmla="*/ 57 w 67"/>
                <a:gd name="T57" fmla="*/ 12 h 19"/>
                <a:gd name="T58" fmla="*/ 53 w 67"/>
                <a:gd name="T59" fmla="*/ 4 h 19"/>
                <a:gd name="T60" fmla="*/ 50 w 67"/>
                <a:gd name="T61" fmla="*/ 4 h 19"/>
                <a:gd name="T62" fmla="*/ 54 w 67"/>
                <a:gd name="T63" fmla="*/ 5 h 19"/>
                <a:gd name="T64" fmla="*/ 50 w 67"/>
                <a:gd name="T65" fmla="*/ 8 h 19"/>
                <a:gd name="T66" fmla="*/ 56 w 67"/>
                <a:gd name="T67" fmla="*/ 7 h 19"/>
                <a:gd name="T68" fmla="*/ 42 w 67"/>
                <a:gd name="T69" fmla="*/ 15 h 19"/>
                <a:gd name="T70" fmla="*/ 58 w 67"/>
                <a:gd name="T71" fmla="*/ 9 h 19"/>
                <a:gd name="T72" fmla="*/ 57 w 67"/>
                <a:gd name="T73" fmla="*/ 9 h 19"/>
                <a:gd name="T74" fmla="*/ 58 w 67"/>
                <a:gd name="T75" fmla="*/ 16 h 19"/>
                <a:gd name="T76" fmla="*/ 64 w 67"/>
                <a:gd name="T77" fmla="*/ 15 h 19"/>
                <a:gd name="T78" fmla="*/ 64 w 67"/>
                <a:gd name="T79" fmla="*/ 10 h 19"/>
                <a:gd name="T80" fmla="*/ 64 w 67"/>
                <a:gd name="T81" fmla="*/ 5 h 19"/>
                <a:gd name="T82" fmla="*/ 61 w 67"/>
                <a:gd name="T83" fmla="*/ 9 h 19"/>
                <a:gd name="T84" fmla="*/ 46 w 67"/>
                <a:gd name="T85" fmla="*/ 5 h 19"/>
                <a:gd name="T86" fmla="*/ 42 w 67"/>
                <a:gd name="T87" fmla="*/ 4 h 19"/>
                <a:gd name="T88" fmla="*/ 37 w 67"/>
                <a:gd name="T89" fmla="*/ 5 h 19"/>
                <a:gd name="T90" fmla="*/ 32 w 67"/>
                <a:gd name="T91" fmla="*/ 4 h 19"/>
                <a:gd name="T92" fmla="*/ 24 w 67"/>
                <a:gd name="T93" fmla="*/ 10 h 19"/>
                <a:gd name="T94" fmla="*/ 17 w 67"/>
                <a:gd name="T95" fmla="*/ 13 h 19"/>
                <a:gd name="T96" fmla="*/ 36 w 67"/>
                <a:gd name="T97"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 h="19">
                  <a:moveTo>
                    <a:pt x="65" y="18"/>
                  </a:moveTo>
                  <a:cubicBezTo>
                    <a:pt x="66" y="19"/>
                    <a:pt x="67" y="18"/>
                    <a:pt x="67" y="17"/>
                  </a:cubicBezTo>
                  <a:cubicBezTo>
                    <a:pt x="67" y="13"/>
                    <a:pt x="67" y="9"/>
                    <a:pt x="67" y="4"/>
                  </a:cubicBezTo>
                  <a:cubicBezTo>
                    <a:pt x="67" y="4"/>
                    <a:pt x="67" y="4"/>
                    <a:pt x="67" y="4"/>
                  </a:cubicBezTo>
                  <a:cubicBezTo>
                    <a:pt x="67" y="3"/>
                    <a:pt x="67" y="3"/>
                    <a:pt x="66" y="3"/>
                  </a:cubicBezTo>
                  <a:cubicBezTo>
                    <a:pt x="57" y="1"/>
                    <a:pt x="48" y="1"/>
                    <a:pt x="39" y="1"/>
                  </a:cubicBezTo>
                  <a:cubicBezTo>
                    <a:pt x="27" y="0"/>
                    <a:pt x="14" y="1"/>
                    <a:pt x="2" y="1"/>
                  </a:cubicBezTo>
                  <a:cubicBezTo>
                    <a:pt x="1" y="1"/>
                    <a:pt x="1" y="1"/>
                    <a:pt x="1" y="1"/>
                  </a:cubicBezTo>
                  <a:cubicBezTo>
                    <a:pt x="1" y="1"/>
                    <a:pt x="0" y="2"/>
                    <a:pt x="0" y="2"/>
                  </a:cubicBezTo>
                  <a:cubicBezTo>
                    <a:pt x="0" y="7"/>
                    <a:pt x="1" y="11"/>
                    <a:pt x="1" y="15"/>
                  </a:cubicBezTo>
                  <a:cubicBezTo>
                    <a:pt x="1" y="16"/>
                    <a:pt x="1" y="16"/>
                    <a:pt x="1" y="16"/>
                  </a:cubicBezTo>
                  <a:cubicBezTo>
                    <a:pt x="1" y="17"/>
                    <a:pt x="2" y="17"/>
                    <a:pt x="2" y="17"/>
                  </a:cubicBezTo>
                  <a:cubicBezTo>
                    <a:pt x="23" y="17"/>
                    <a:pt x="44" y="19"/>
                    <a:pt x="65" y="19"/>
                  </a:cubicBezTo>
                  <a:cubicBezTo>
                    <a:pt x="65" y="19"/>
                    <a:pt x="65" y="19"/>
                    <a:pt x="65" y="18"/>
                  </a:cubicBezTo>
                  <a:close/>
                  <a:moveTo>
                    <a:pt x="37" y="15"/>
                  </a:moveTo>
                  <a:cubicBezTo>
                    <a:pt x="40" y="13"/>
                    <a:pt x="42" y="10"/>
                    <a:pt x="45" y="7"/>
                  </a:cubicBezTo>
                  <a:cubicBezTo>
                    <a:pt x="46" y="6"/>
                    <a:pt x="47" y="6"/>
                    <a:pt x="48" y="5"/>
                  </a:cubicBezTo>
                  <a:cubicBezTo>
                    <a:pt x="48" y="5"/>
                    <a:pt x="47" y="8"/>
                    <a:pt x="47" y="8"/>
                  </a:cubicBezTo>
                  <a:cubicBezTo>
                    <a:pt x="45" y="11"/>
                    <a:pt x="43" y="13"/>
                    <a:pt x="41" y="15"/>
                  </a:cubicBezTo>
                  <a:cubicBezTo>
                    <a:pt x="39" y="15"/>
                    <a:pt x="38" y="15"/>
                    <a:pt x="37" y="15"/>
                  </a:cubicBezTo>
                  <a:close/>
                  <a:moveTo>
                    <a:pt x="33" y="15"/>
                  </a:moveTo>
                  <a:cubicBezTo>
                    <a:pt x="36" y="13"/>
                    <a:pt x="38" y="10"/>
                    <a:pt x="41" y="8"/>
                  </a:cubicBezTo>
                  <a:cubicBezTo>
                    <a:pt x="42" y="7"/>
                    <a:pt x="43" y="6"/>
                    <a:pt x="44" y="5"/>
                  </a:cubicBezTo>
                  <a:cubicBezTo>
                    <a:pt x="43" y="6"/>
                    <a:pt x="42" y="8"/>
                    <a:pt x="41" y="9"/>
                  </a:cubicBezTo>
                  <a:cubicBezTo>
                    <a:pt x="39" y="11"/>
                    <a:pt x="37" y="13"/>
                    <a:pt x="35" y="15"/>
                  </a:cubicBezTo>
                  <a:cubicBezTo>
                    <a:pt x="35" y="15"/>
                    <a:pt x="34" y="15"/>
                    <a:pt x="33" y="15"/>
                  </a:cubicBezTo>
                  <a:close/>
                  <a:moveTo>
                    <a:pt x="20" y="14"/>
                  </a:moveTo>
                  <a:cubicBezTo>
                    <a:pt x="23" y="12"/>
                    <a:pt x="25" y="10"/>
                    <a:pt x="28" y="7"/>
                  </a:cubicBezTo>
                  <a:cubicBezTo>
                    <a:pt x="29" y="6"/>
                    <a:pt x="30" y="6"/>
                    <a:pt x="31" y="5"/>
                  </a:cubicBezTo>
                  <a:cubicBezTo>
                    <a:pt x="30" y="6"/>
                    <a:pt x="29" y="7"/>
                    <a:pt x="28" y="8"/>
                  </a:cubicBezTo>
                  <a:cubicBezTo>
                    <a:pt x="26" y="10"/>
                    <a:pt x="24" y="12"/>
                    <a:pt x="22" y="14"/>
                  </a:cubicBezTo>
                  <a:cubicBezTo>
                    <a:pt x="22" y="14"/>
                    <a:pt x="21" y="14"/>
                    <a:pt x="20" y="14"/>
                  </a:cubicBezTo>
                  <a:close/>
                  <a:moveTo>
                    <a:pt x="4" y="14"/>
                  </a:moveTo>
                  <a:cubicBezTo>
                    <a:pt x="8" y="12"/>
                    <a:pt x="11" y="8"/>
                    <a:pt x="15" y="6"/>
                  </a:cubicBezTo>
                  <a:cubicBezTo>
                    <a:pt x="19" y="3"/>
                    <a:pt x="13" y="8"/>
                    <a:pt x="12" y="9"/>
                  </a:cubicBezTo>
                  <a:cubicBezTo>
                    <a:pt x="11" y="11"/>
                    <a:pt x="9" y="12"/>
                    <a:pt x="7" y="14"/>
                  </a:cubicBezTo>
                  <a:cubicBezTo>
                    <a:pt x="6" y="14"/>
                    <a:pt x="5" y="14"/>
                    <a:pt x="4" y="14"/>
                  </a:cubicBezTo>
                  <a:close/>
                  <a:moveTo>
                    <a:pt x="12" y="4"/>
                  </a:moveTo>
                  <a:cubicBezTo>
                    <a:pt x="9" y="5"/>
                    <a:pt x="7" y="7"/>
                    <a:pt x="4" y="9"/>
                  </a:cubicBezTo>
                  <a:cubicBezTo>
                    <a:pt x="4" y="10"/>
                    <a:pt x="4" y="10"/>
                    <a:pt x="3" y="10"/>
                  </a:cubicBezTo>
                  <a:cubicBezTo>
                    <a:pt x="3" y="10"/>
                    <a:pt x="3" y="10"/>
                    <a:pt x="3" y="10"/>
                  </a:cubicBezTo>
                  <a:cubicBezTo>
                    <a:pt x="4" y="9"/>
                    <a:pt x="5" y="8"/>
                    <a:pt x="5" y="8"/>
                  </a:cubicBezTo>
                  <a:cubicBezTo>
                    <a:pt x="6" y="6"/>
                    <a:pt x="7" y="5"/>
                    <a:pt x="8" y="4"/>
                  </a:cubicBezTo>
                  <a:cubicBezTo>
                    <a:pt x="9" y="4"/>
                    <a:pt x="11" y="4"/>
                    <a:pt x="12" y="4"/>
                  </a:cubicBezTo>
                  <a:close/>
                  <a:moveTo>
                    <a:pt x="22" y="3"/>
                  </a:moveTo>
                  <a:cubicBezTo>
                    <a:pt x="23" y="3"/>
                    <a:pt x="24" y="3"/>
                    <a:pt x="24" y="3"/>
                  </a:cubicBezTo>
                  <a:cubicBezTo>
                    <a:pt x="23" y="4"/>
                    <a:pt x="21" y="5"/>
                    <a:pt x="20" y="6"/>
                  </a:cubicBezTo>
                  <a:cubicBezTo>
                    <a:pt x="21" y="5"/>
                    <a:pt x="21" y="5"/>
                    <a:pt x="22" y="4"/>
                  </a:cubicBezTo>
                  <a:cubicBezTo>
                    <a:pt x="22" y="4"/>
                    <a:pt x="22" y="4"/>
                    <a:pt x="22" y="3"/>
                  </a:cubicBezTo>
                  <a:close/>
                  <a:moveTo>
                    <a:pt x="18" y="4"/>
                  </a:moveTo>
                  <a:cubicBezTo>
                    <a:pt x="19" y="3"/>
                    <a:pt x="20" y="3"/>
                    <a:pt x="21" y="3"/>
                  </a:cubicBezTo>
                  <a:cubicBezTo>
                    <a:pt x="17" y="6"/>
                    <a:pt x="14" y="10"/>
                    <a:pt x="11" y="12"/>
                  </a:cubicBezTo>
                  <a:cubicBezTo>
                    <a:pt x="10" y="13"/>
                    <a:pt x="7" y="15"/>
                    <a:pt x="10" y="12"/>
                  </a:cubicBezTo>
                  <a:cubicBezTo>
                    <a:pt x="11" y="11"/>
                    <a:pt x="12" y="11"/>
                    <a:pt x="13" y="10"/>
                  </a:cubicBezTo>
                  <a:cubicBezTo>
                    <a:pt x="15" y="8"/>
                    <a:pt x="16" y="6"/>
                    <a:pt x="18" y="4"/>
                  </a:cubicBezTo>
                  <a:cubicBezTo>
                    <a:pt x="18" y="4"/>
                    <a:pt x="18" y="4"/>
                    <a:pt x="18" y="4"/>
                  </a:cubicBezTo>
                  <a:close/>
                  <a:moveTo>
                    <a:pt x="3" y="8"/>
                  </a:moveTo>
                  <a:cubicBezTo>
                    <a:pt x="4" y="7"/>
                    <a:pt x="9" y="2"/>
                    <a:pt x="6" y="5"/>
                  </a:cubicBezTo>
                  <a:cubicBezTo>
                    <a:pt x="5" y="7"/>
                    <a:pt x="4" y="8"/>
                    <a:pt x="3" y="9"/>
                  </a:cubicBezTo>
                  <a:cubicBezTo>
                    <a:pt x="3" y="9"/>
                    <a:pt x="3" y="9"/>
                    <a:pt x="3" y="8"/>
                  </a:cubicBezTo>
                  <a:close/>
                  <a:moveTo>
                    <a:pt x="4" y="11"/>
                  </a:moveTo>
                  <a:cubicBezTo>
                    <a:pt x="5" y="10"/>
                    <a:pt x="6" y="9"/>
                    <a:pt x="7" y="8"/>
                  </a:cubicBezTo>
                  <a:cubicBezTo>
                    <a:pt x="8" y="7"/>
                    <a:pt x="9" y="6"/>
                    <a:pt x="10" y="5"/>
                  </a:cubicBezTo>
                  <a:cubicBezTo>
                    <a:pt x="12" y="4"/>
                    <a:pt x="12" y="4"/>
                    <a:pt x="11" y="6"/>
                  </a:cubicBezTo>
                  <a:cubicBezTo>
                    <a:pt x="9" y="8"/>
                    <a:pt x="6" y="11"/>
                    <a:pt x="4" y="13"/>
                  </a:cubicBezTo>
                  <a:cubicBezTo>
                    <a:pt x="4" y="12"/>
                    <a:pt x="4" y="12"/>
                    <a:pt x="4" y="11"/>
                  </a:cubicBezTo>
                  <a:close/>
                  <a:moveTo>
                    <a:pt x="13" y="4"/>
                  </a:moveTo>
                  <a:cubicBezTo>
                    <a:pt x="13" y="4"/>
                    <a:pt x="13" y="4"/>
                    <a:pt x="13" y="4"/>
                  </a:cubicBezTo>
                  <a:cubicBezTo>
                    <a:pt x="14" y="4"/>
                    <a:pt x="16" y="4"/>
                    <a:pt x="17" y="4"/>
                  </a:cubicBezTo>
                  <a:cubicBezTo>
                    <a:pt x="13" y="6"/>
                    <a:pt x="9" y="10"/>
                    <a:pt x="4" y="13"/>
                  </a:cubicBezTo>
                  <a:cubicBezTo>
                    <a:pt x="7" y="11"/>
                    <a:pt x="11" y="7"/>
                    <a:pt x="13" y="4"/>
                  </a:cubicBezTo>
                  <a:close/>
                  <a:moveTo>
                    <a:pt x="3" y="7"/>
                  </a:moveTo>
                  <a:cubicBezTo>
                    <a:pt x="3" y="6"/>
                    <a:pt x="3" y="5"/>
                    <a:pt x="3" y="4"/>
                  </a:cubicBezTo>
                  <a:cubicBezTo>
                    <a:pt x="4" y="4"/>
                    <a:pt x="5" y="4"/>
                    <a:pt x="6" y="4"/>
                  </a:cubicBezTo>
                  <a:cubicBezTo>
                    <a:pt x="5" y="5"/>
                    <a:pt x="4" y="6"/>
                    <a:pt x="3" y="7"/>
                  </a:cubicBezTo>
                  <a:close/>
                  <a:moveTo>
                    <a:pt x="16" y="9"/>
                  </a:moveTo>
                  <a:cubicBezTo>
                    <a:pt x="17" y="8"/>
                    <a:pt x="17" y="7"/>
                    <a:pt x="18" y="7"/>
                  </a:cubicBezTo>
                  <a:cubicBezTo>
                    <a:pt x="18" y="7"/>
                    <a:pt x="22" y="3"/>
                    <a:pt x="20" y="5"/>
                  </a:cubicBezTo>
                  <a:cubicBezTo>
                    <a:pt x="18" y="8"/>
                    <a:pt x="16" y="11"/>
                    <a:pt x="13" y="14"/>
                  </a:cubicBezTo>
                  <a:cubicBezTo>
                    <a:pt x="13" y="14"/>
                    <a:pt x="13" y="14"/>
                    <a:pt x="14" y="14"/>
                  </a:cubicBezTo>
                  <a:cubicBezTo>
                    <a:pt x="12" y="14"/>
                    <a:pt x="11" y="14"/>
                    <a:pt x="9" y="14"/>
                  </a:cubicBezTo>
                  <a:cubicBezTo>
                    <a:pt x="12" y="13"/>
                    <a:pt x="14" y="11"/>
                    <a:pt x="16" y="9"/>
                  </a:cubicBezTo>
                  <a:close/>
                  <a:moveTo>
                    <a:pt x="14" y="14"/>
                  </a:moveTo>
                  <a:cubicBezTo>
                    <a:pt x="17" y="11"/>
                    <a:pt x="19" y="7"/>
                    <a:pt x="23" y="5"/>
                  </a:cubicBezTo>
                  <a:cubicBezTo>
                    <a:pt x="24" y="4"/>
                    <a:pt x="24" y="4"/>
                    <a:pt x="22" y="5"/>
                  </a:cubicBezTo>
                  <a:cubicBezTo>
                    <a:pt x="21" y="7"/>
                    <a:pt x="20" y="8"/>
                    <a:pt x="19" y="9"/>
                  </a:cubicBezTo>
                  <a:cubicBezTo>
                    <a:pt x="18" y="11"/>
                    <a:pt x="17" y="12"/>
                    <a:pt x="16" y="14"/>
                  </a:cubicBezTo>
                  <a:cubicBezTo>
                    <a:pt x="16" y="14"/>
                    <a:pt x="16" y="14"/>
                    <a:pt x="16" y="14"/>
                  </a:cubicBezTo>
                  <a:cubicBezTo>
                    <a:pt x="15" y="14"/>
                    <a:pt x="14" y="14"/>
                    <a:pt x="14" y="14"/>
                  </a:cubicBezTo>
                  <a:cubicBezTo>
                    <a:pt x="14" y="14"/>
                    <a:pt x="14" y="14"/>
                    <a:pt x="14" y="14"/>
                  </a:cubicBezTo>
                  <a:close/>
                  <a:moveTo>
                    <a:pt x="19" y="14"/>
                  </a:moveTo>
                  <a:cubicBezTo>
                    <a:pt x="19" y="14"/>
                    <a:pt x="18" y="14"/>
                    <a:pt x="17" y="14"/>
                  </a:cubicBezTo>
                  <a:cubicBezTo>
                    <a:pt x="20" y="12"/>
                    <a:pt x="23" y="9"/>
                    <a:pt x="25" y="7"/>
                  </a:cubicBezTo>
                  <a:cubicBezTo>
                    <a:pt x="30" y="2"/>
                    <a:pt x="25" y="7"/>
                    <a:pt x="24" y="8"/>
                  </a:cubicBezTo>
                  <a:cubicBezTo>
                    <a:pt x="22" y="10"/>
                    <a:pt x="21" y="12"/>
                    <a:pt x="19" y="14"/>
                  </a:cubicBezTo>
                  <a:cubicBezTo>
                    <a:pt x="19" y="14"/>
                    <a:pt x="19" y="14"/>
                    <a:pt x="19" y="14"/>
                  </a:cubicBezTo>
                  <a:close/>
                  <a:moveTo>
                    <a:pt x="28" y="15"/>
                  </a:moveTo>
                  <a:cubicBezTo>
                    <a:pt x="27" y="15"/>
                    <a:pt x="26" y="15"/>
                    <a:pt x="24" y="15"/>
                  </a:cubicBezTo>
                  <a:cubicBezTo>
                    <a:pt x="27" y="13"/>
                    <a:pt x="29" y="11"/>
                    <a:pt x="31" y="9"/>
                  </a:cubicBezTo>
                  <a:cubicBezTo>
                    <a:pt x="32" y="8"/>
                    <a:pt x="34" y="7"/>
                    <a:pt x="35" y="6"/>
                  </a:cubicBezTo>
                  <a:cubicBezTo>
                    <a:pt x="37" y="4"/>
                    <a:pt x="35" y="6"/>
                    <a:pt x="34" y="7"/>
                  </a:cubicBezTo>
                  <a:cubicBezTo>
                    <a:pt x="32" y="9"/>
                    <a:pt x="30" y="12"/>
                    <a:pt x="28" y="15"/>
                  </a:cubicBezTo>
                  <a:cubicBezTo>
                    <a:pt x="28" y="15"/>
                    <a:pt x="28" y="15"/>
                    <a:pt x="28" y="15"/>
                  </a:cubicBezTo>
                  <a:close/>
                  <a:moveTo>
                    <a:pt x="32" y="15"/>
                  </a:moveTo>
                  <a:cubicBezTo>
                    <a:pt x="32" y="15"/>
                    <a:pt x="32" y="15"/>
                    <a:pt x="32" y="15"/>
                  </a:cubicBezTo>
                  <a:cubicBezTo>
                    <a:pt x="31" y="15"/>
                    <a:pt x="30" y="15"/>
                    <a:pt x="29" y="15"/>
                  </a:cubicBezTo>
                  <a:cubicBezTo>
                    <a:pt x="33" y="12"/>
                    <a:pt x="36" y="8"/>
                    <a:pt x="40" y="6"/>
                  </a:cubicBezTo>
                  <a:cubicBezTo>
                    <a:pt x="43" y="4"/>
                    <a:pt x="38" y="8"/>
                    <a:pt x="38" y="8"/>
                  </a:cubicBezTo>
                  <a:cubicBezTo>
                    <a:pt x="36" y="10"/>
                    <a:pt x="34" y="13"/>
                    <a:pt x="32" y="15"/>
                  </a:cubicBezTo>
                  <a:close/>
                  <a:moveTo>
                    <a:pt x="60" y="5"/>
                  </a:moveTo>
                  <a:cubicBezTo>
                    <a:pt x="56" y="8"/>
                    <a:pt x="53" y="11"/>
                    <a:pt x="50" y="14"/>
                  </a:cubicBezTo>
                  <a:cubicBezTo>
                    <a:pt x="53" y="11"/>
                    <a:pt x="56" y="8"/>
                    <a:pt x="58" y="5"/>
                  </a:cubicBezTo>
                  <a:cubicBezTo>
                    <a:pt x="58" y="5"/>
                    <a:pt x="58" y="5"/>
                    <a:pt x="58" y="4"/>
                  </a:cubicBezTo>
                  <a:cubicBezTo>
                    <a:pt x="60" y="5"/>
                    <a:pt x="62" y="5"/>
                    <a:pt x="63" y="5"/>
                  </a:cubicBezTo>
                  <a:cubicBezTo>
                    <a:pt x="63" y="5"/>
                    <a:pt x="63" y="5"/>
                    <a:pt x="63" y="5"/>
                  </a:cubicBezTo>
                  <a:cubicBezTo>
                    <a:pt x="61" y="7"/>
                    <a:pt x="59" y="10"/>
                    <a:pt x="57" y="12"/>
                  </a:cubicBezTo>
                  <a:cubicBezTo>
                    <a:pt x="57" y="12"/>
                    <a:pt x="57" y="11"/>
                    <a:pt x="57" y="11"/>
                  </a:cubicBezTo>
                  <a:cubicBezTo>
                    <a:pt x="59" y="9"/>
                    <a:pt x="60" y="8"/>
                    <a:pt x="60" y="6"/>
                  </a:cubicBezTo>
                  <a:cubicBezTo>
                    <a:pt x="60" y="5"/>
                    <a:pt x="60" y="5"/>
                    <a:pt x="60" y="5"/>
                  </a:cubicBezTo>
                  <a:close/>
                  <a:moveTo>
                    <a:pt x="53" y="4"/>
                  </a:moveTo>
                  <a:cubicBezTo>
                    <a:pt x="51" y="6"/>
                    <a:pt x="50" y="7"/>
                    <a:pt x="48" y="9"/>
                  </a:cubicBezTo>
                  <a:cubicBezTo>
                    <a:pt x="47" y="9"/>
                    <a:pt x="47" y="10"/>
                    <a:pt x="46" y="10"/>
                  </a:cubicBezTo>
                  <a:cubicBezTo>
                    <a:pt x="48" y="8"/>
                    <a:pt x="49" y="6"/>
                    <a:pt x="50" y="4"/>
                  </a:cubicBezTo>
                  <a:cubicBezTo>
                    <a:pt x="50" y="4"/>
                    <a:pt x="50" y="4"/>
                    <a:pt x="50" y="4"/>
                  </a:cubicBezTo>
                  <a:cubicBezTo>
                    <a:pt x="52" y="4"/>
                    <a:pt x="55" y="4"/>
                    <a:pt x="57" y="4"/>
                  </a:cubicBezTo>
                  <a:cubicBezTo>
                    <a:pt x="54" y="7"/>
                    <a:pt x="51" y="9"/>
                    <a:pt x="49" y="12"/>
                  </a:cubicBezTo>
                  <a:cubicBezTo>
                    <a:pt x="49" y="12"/>
                    <a:pt x="49" y="11"/>
                    <a:pt x="49" y="11"/>
                  </a:cubicBezTo>
                  <a:cubicBezTo>
                    <a:pt x="51" y="9"/>
                    <a:pt x="52" y="7"/>
                    <a:pt x="54" y="5"/>
                  </a:cubicBezTo>
                  <a:cubicBezTo>
                    <a:pt x="54" y="4"/>
                    <a:pt x="54" y="4"/>
                    <a:pt x="53" y="4"/>
                  </a:cubicBezTo>
                  <a:close/>
                  <a:moveTo>
                    <a:pt x="49" y="8"/>
                  </a:moveTo>
                  <a:cubicBezTo>
                    <a:pt x="50" y="7"/>
                    <a:pt x="51" y="6"/>
                    <a:pt x="52" y="6"/>
                  </a:cubicBezTo>
                  <a:cubicBezTo>
                    <a:pt x="52" y="6"/>
                    <a:pt x="51" y="7"/>
                    <a:pt x="50" y="8"/>
                  </a:cubicBezTo>
                  <a:cubicBezTo>
                    <a:pt x="49" y="10"/>
                    <a:pt x="48" y="12"/>
                    <a:pt x="46" y="15"/>
                  </a:cubicBezTo>
                  <a:cubicBezTo>
                    <a:pt x="46" y="15"/>
                    <a:pt x="46" y="15"/>
                    <a:pt x="47" y="15"/>
                  </a:cubicBezTo>
                  <a:cubicBezTo>
                    <a:pt x="50" y="12"/>
                    <a:pt x="52" y="9"/>
                    <a:pt x="55" y="7"/>
                  </a:cubicBezTo>
                  <a:cubicBezTo>
                    <a:pt x="57" y="5"/>
                    <a:pt x="57" y="5"/>
                    <a:pt x="56" y="7"/>
                  </a:cubicBezTo>
                  <a:cubicBezTo>
                    <a:pt x="55" y="8"/>
                    <a:pt x="54" y="9"/>
                    <a:pt x="53" y="10"/>
                  </a:cubicBezTo>
                  <a:cubicBezTo>
                    <a:pt x="52" y="12"/>
                    <a:pt x="50" y="13"/>
                    <a:pt x="49" y="15"/>
                  </a:cubicBezTo>
                  <a:cubicBezTo>
                    <a:pt x="49" y="15"/>
                    <a:pt x="49" y="15"/>
                    <a:pt x="49" y="16"/>
                  </a:cubicBezTo>
                  <a:cubicBezTo>
                    <a:pt x="47" y="15"/>
                    <a:pt x="44" y="15"/>
                    <a:pt x="42" y="15"/>
                  </a:cubicBezTo>
                  <a:cubicBezTo>
                    <a:pt x="45" y="13"/>
                    <a:pt x="47" y="11"/>
                    <a:pt x="49" y="8"/>
                  </a:cubicBezTo>
                  <a:close/>
                  <a:moveTo>
                    <a:pt x="57" y="9"/>
                  </a:moveTo>
                  <a:cubicBezTo>
                    <a:pt x="58" y="8"/>
                    <a:pt x="58" y="7"/>
                    <a:pt x="59" y="7"/>
                  </a:cubicBezTo>
                  <a:cubicBezTo>
                    <a:pt x="59" y="8"/>
                    <a:pt x="58" y="9"/>
                    <a:pt x="58" y="9"/>
                  </a:cubicBezTo>
                  <a:cubicBezTo>
                    <a:pt x="56" y="12"/>
                    <a:pt x="55" y="14"/>
                    <a:pt x="53" y="15"/>
                  </a:cubicBezTo>
                  <a:cubicBezTo>
                    <a:pt x="53" y="16"/>
                    <a:pt x="53" y="16"/>
                    <a:pt x="53" y="16"/>
                  </a:cubicBezTo>
                  <a:cubicBezTo>
                    <a:pt x="52" y="16"/>
                    <a:pt x="50" y="16"/>
                    <a:pt x="49" y="16"/>
                  </a:cubicBezTo>
                  <a:cubicBezTo>
                    <a:pt x="52" y="14"/>
                    <a:pt x="55" y="11"/>
                    <a:pt x="57" y="9"/>
                  </a:cubicBezTo>
                  <a:close/>
                  <a:moveTo>
                    <a:pt x="61" y="9"/>
                  </a:moveTo>
                  <a:cubicBezTo>
                    <a:pt x="62" y="8"/>
                    <a:pt x="64" y="5"/>
                    <a:pt x="62" y="8"/>
                  </a:cubicBezTo>
                  <a:cubicBezTo>
                    <a:pt x="61" y="10"/>
                    <a:pt x="59" y="13"/>
                    <a:pt x="57" y="15"/>
                  </a:cubicBezTo>
                  <a:cubicBezTo>
                    <a:pt x="57" y="15"/>
                    <a:pt x="57" y="16"/>
                    <a:pt x="58" y="16"/>
                  </a:cubicBezTo>
                  <a:cubicBezTo>
                    <a:pt x="59" y="15"/>
                    <a:pt x="59" y="15"/>
                    <a:pt x="60" y="14"/>
                  </a:cubicBezTo>
                  <a:cubicBezTo>
                    <a:pt x="62" y="12"/>
                    <a:pt x="64" y="11"/>
                    <a:pt x="61" y="15"/>
                  </a:cubicBezTo>
                  <a:cubicBezTo>
                    <a:pt x="60" y="15"/>
                    <a:pt x="61" y="16"/>
                    <a:pt x="61" y="16"/>
                  </a:cubicBezTo>
                  <a:cubicBezTo>
                    <a:pt x="62" y="15"/>
                    <a:pt x="63" y="15"/>
                    <a:pt x="64" y="15"/>
                  </a:cubicBezTo>
                  <a:cubicBezTo>
                    <a:pt x="64" y="15"/>
                    <a:pt x="64" y="14"/>
                    <a:pt x="64" y="14"/>
                  </a:cubicBezTo>
                  <a:cubicBezTo>
                    <a:pt x="63" y="14"/>
                    <a:pt x="62" y="15"/>
                    <a:pt x="62" y="14"/>
                  </a:cubicBezTo>
                  <a:cubicBezTo>
                    <a:pt x="63" y="13"/>
                    <a:pt x="64" y="12"/>
                    <a:pt x="65" y="10"/>
                  </a:cubicBezTo>
                  <a:cubicBezTo>
                    <a:pt x="65" y="10"/>
                    <a:pt x="64" y="10"/>
                    <a:pt x="64" y="10"/>
                  </a:cubicBezTo>
                  <a:cubicBezTo>
                    <a:pt x="63" y="11"/>
                    <a:pt x="63" y="11"/>
                    <a:pt x="62" y="12"/>
                  </a:cubicBezTo>
                  <a:cubicBezTo>
                    <a:pt x="61" y="12"/>
                    <a:pt x="58" y="16"/>
                    <a:pt x="60" y="13"/>
                  </a:cubicBezTo>
                  <a:cubicBezTo>
                    <a:pt x="62" y="11"/>
                    <a:pt x="63" y="8"/>
                    <a:pt x="64" y="6"/>
                  </a:cubicBezTo>
                  <a:cubicBezTo>
                    <a:pt x="64" y="5"/>
                    <a:pt x="64" y="5"/>
                    <a:pt x="64" y="5"/>
                  </a:cubicBezTo>
                  <a:cubicBezTo>
                    <a:pt x="64" y="5"/>
                    <a:pt x="64" y="5"/>
                    <a:pt x="65" y="5"/>
                  </a:cubicBezTo>
                  <a:cubicBezTo>
                    <a:pt x="65" y="9"/>
                    <a:pt x="65" y="12"/>
                    <a:pt x="65" y="16"/>
                  </a:cubicBezTo>
                  <a:cubicBezTo>
                    <a:pt x="61" y="16"/>
                    <a:pt x="57" y="16"/>
                    <a:pt x="54" y="16"/>
                  </a:cubicBezTo>
                  <a:cubicBezTo>
                    <a:pt x="56" y="14"/>
                    <a:pt x="59" y="11"/>
                    <a:pt x="61" y="9"/>
                  </a:cubicBezTo>
                  <a:close/>
                  <a:moveTo>
                    <a:pt x="36" y="4"/>
                  </a:moveTo>
                  <a:cubicBezTo>
                    <a:pt x="40" y="4"/>
                    <a:pt x="44" y="4"/>
                    <a:pt x="49" y="4"/>
                  </a:cubicBezTo>
                  <a:cubicBezTo>
                    <a:pt x="47" y="5"/>
                    <a:pt x="45" y="6"/>
                    <a:pt x="43" y="8"/>
                  </a:cubicBezTo>
                  <a:cubicBezTo>
                    <a:pt x="44" y="7"/>
                    <a:pt x="45" y="6"/>
                    <a:pt x="46" y="5"/>
                  </a:cubicBezTo>
                  <a:cubicBezTo>
                    <a:pt x="46" y="4"/>
                    <a:pt x="46" y="4"/>
                    <a:pt x="45" y="4"/>
                  </a:cubicBezTo>
                  <a:cubicBezTo>
                    <a:pt x="42" y="6"/>
                    <a:pt x="39" y="9"/>
                    <a:pt x="36" y="12"/>
                  </a:cubicBezTo>
                  <a:cubicBezTo>
                    <a:pt x="36" y="11"/>
                    <a:pt x="36" y="11"/>
                    <a:pt x="37" y="11"/>
                  </a:cubicBezTo>
                  <a:cubicBezTo>
                    <a:pt x="38" y="9"/>
                    <a:pt x="40" y="7"/>
                    <a:pt x="42" y="4"/>
                  </a:cubicBezTo>
                  <a:cubicBezTo>
                    <a:pt x="42" y="4"/>
                    <a:pt x="42" y="4"/>
                    <a:pt x="42" y="4"/>
                  </a:cubicBezTo>
                  <a:cubicBezTo>
                    <a:pt x="38" y="5"/>
                    <a:pt x="35" y="8"/>
                    <a:pt x="32" y="11"/>
                  </a:cubicBezTo>
                  <a:cubicBezTo>
                    <a:pt x="32" y="12"/>
                    <a:pt x="29" y="16"/>
                    <a:pt x="31" y="12"/>
                  </a:cubicBezTo>
                  <a:cubicBezTo>
                    <a:pt x="33" y="10"/>
                    <a:pt x="35" y="7"/>
                    <a:pt x="37" y="5"/>
                  </a:cubicBezTo>
                  <a:cubicBezTo>
                    <a:pt x="37" y="4"/>
                    <a:pt x="37" y="4"/>
                    <a:pt x="36" y="4"/>
                  </a:cubicBezTo>
                  <a:cubicBezTo>
                    <a:pt x="33" y="6"/>
                    <a:pt x="31" y="8"/>
                    <a:pt x="28" y="11"/>
                  </a:cubicBezTo>
                  <a:cubicBezTo>
                    <a:pt x="28" y="11"/>
                    <a:pt x="22" y="16"/>
                    <a:pt x="25" y="12"/>
                  </a:cubicBezTo>
                  <a:cubicBezTo>
                    <a:pt x="28" y="10"/>
                    <a:pt x="30" y="7"/>
                    <a:pt x="32" y="4"/>
                  </a:cubicBezTo>
                  <a:cubicBezTo>
                    <a:pt x="32" y="4"/>
                    <a:pt x="32" y="4"/>
                    <a:pt x="32" y="4"/>
                  </a:cubicBezTo>
                  <a:cubicBezTo>
                    <a:pt x="29" y="6"/>
                    <a:pt x="26" y="8"/>
                    <a:pt x="24" y="11"/>
                  </a:cubicBezTo>
                  <a:cubicBezTo>
                    <a:pt x="23" y="11"/>
                    <a:pt x="22" y="12"/>
                    <a:pt x="22" y="13"/>
                  </a:cubicBezTo>
                  <a:cubicBezTo>
                    <a:pt x="19" y="15"/>
                    <a:pt x="23" y="10"/>
                    <a:pt x="24" y="10"/>
                  </a:cubicBezTo>
                  <a:cubicBezTo>
                    <a:pt x="25" y="8"/>
                    <a:pt x="27" y="6"/>
                    <a:pt x="29" y="4"/>
                  </a:cubicBezTo>
                  <a:cubicBezTo>
                    <a:pt x="29" y="4"/>
                    <a:pt x="29" y="4"/>
                    <a:pt x="28" y="4"/>
                  </a:cubicBezTo>
                  <a:cubicBezTo>
                    <a:pt x="25" y="6"/>
                    <a:pt x="23" y="8"/>
                    <a:pt x="20" y="11"/>
                  </a:cubicBezTo>
                  <a:cubicBezTo>
                    <a:pt x="19" y="12"/>
                    <a:pt x="18" y="13"/>
                    <a:pt x="17" y="13"/>
                  </a:cubicBezTo>
                  <a:cubicBezTo>
                    <a:pt x="18" y="13"/>
                    <a:pt x="19" y="11"/>
                    <a:pt x="19" y="11"/>
                  </a:cubicBezTo>
                  <a:cubicBezTo>
                    <a:pt x="21" y="8"/>
                    <a:pt x="23" y="6"/>
                    <a:pt x="25" y="4"/>
                  </a:cubicBezTo>
                  <a:cubicBezTo>
                    <a:pt x="25" y="4"/>
                    <a:pt x="25" y="4"/>
                    <a:pt x="25" y="3"/>
                  </a:cubicBezTo>
                  <a:cubicBezTo>
                    <a:pt x="29" y="3"/>
                    <a:pt x="32" y="3"/>
                    <a:pt x="36" y="4"/>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6" name="Freeform 234"/>
            <p:cNvSpPr>
              <a:spLocks noEditPoints="1"/>
            </p:cNvSpPr>
            <p:nvPr/>
          </p:nvSpPr>
          <p:spPr bwMode="auto">
            <a:xfrm>
              <a:off x="3578471" y="1944122"/>
              <a:ext cx="73025" cy="71438"/>
            </a:xfrm>
            <a:custGeom>
              <a:avLst/>
              <a:gdLst>
                <a:gd name="T0" fmla="*/ 10 w 17"/>
                <a:gd name="T1" fmla="*/ 16 h 17"/>
                <a:gd name="T2" fmla="*/ 17 w 17"/>
                <a:gd name="T3" fmla="*/ 7 h 17"/>
                <a:gd name="T4" fmla="*/ 7 w 17"/>
                <a:gd name="T5" fmla="*/ 1 h 17"/>
                <a:gd name="T6" fmla="*/ 7 w 17"/>
                <a:gd name="T7" fmla="*/ 1 h 17"/>
                <a:gd name="T8" fmla="*/ 0 w 17"/>
                <a:gd name="T9" fmla="*/ 9 h 17"/>
                <a:gd name="T10" fmla="*/ 10 w 17"/>
                <a:gd name="T11" fmla="*/ 16 h 17"/>
                <a:gd name="T12" fmla="*/ 10 w 17"/>
                <a:gd name="T13" fmla="*/ 13 h 17"/>
                <a:gd name="T14" fmla="*/ 3 w 17"/>
                <a:gd name="T15" fmla="*/ 9 h 17"/>
                <a:gd name="T16" fmla="*/ 3 w 17"/>
                <a:gd name="T17" fmla="*/ 9 h 17"/>
                <a:gd name="T18" fmla="*/ 9 w 17"/>
                <a:gd name="T19" fmla="*/ 6 h 17"/>
                <a:gd name="T20" fmla="*/ 4 w 17"/>
                <a:gd name="T21" fmla="*/ 11 h 17"/>
                <a:gd name="T22" fmla="*/ 5 w 17"/>
                <a:gd name="T23" fmla="*/ 11 h 17"/>
                <a:gd name="T24" fmla="*/ 11 w 17"/>
                <a:gd name="T25" fmla="*/ 8 h 17"/>
                <a:gd name="T26" fmla="*/ 7 w 17"/>
                <a:gd name="T27" fmla="*/ 12 h 17"/>
                <a:gd name="T28" fmla="*/ 7 w 17"/>
                <a:gd name="T29" fmla="*/ 13 h 17"/>
                <a:gd name="T30" fmla="*/ 12 w 17"/>
                <a:gd name="T31" fmla="*/ 10 h 17"/>
                <a:gd name="T32" fmla="*/ 11 w 17"/>
                <a:gd name="T33" fmla="*/ 13 h 17"/>
                <a:gd name="T34" fmla="*/ 11 w 17"/>
                <a:gd name="T35" fmla="*/ 13 h 17"/>
                <a:gd name="T36" fmla="*/ 10 w 17"/>
                <a:gd name="T37" fmla="*/ 13 h 17"/>
                <a:gd name="T38" fmla="*/ 11 w 17"/>
                <a:gd name="T39" fmla="*/ 13 h 17"/>
                <a:gd name="T40" fmla="*/ 13 w 17"/>
                <a:gd name="T41" fmla="*/ 10 h 17"/>
                <a:gd name="T42" fmla="*/ 13 w 17"/>
                <a:gd name="T43" fmla="*/ 9 h 17"/>
                <a:gd name="T44" fmla="*/ 8 w 17"/>
                <a:gd name="T45" fmla="*/ 11 h 17"/>
                <a:gd name="T46" fmla="*/ 12 w 17"/>
                <a:gd name="T47" fmla="*/ 7 h 17"/>
                <a:gd name="T48" fmla="*/ 12 w 17"/>
                <a:gd name="T49" fmla="*/ 6 h 17"/>
                <a:gd name="T50" fmla="*/ 7 w 17"/>
                <a:gd name="T51" fmla="*/ 9 h 17"/>
                <a:gd name="T52" fmla="*/ 11 w 17"/>
                <a:gd name="T53" fmla="*/ 5 h 17"/>
                <a:gd name="T54" fmla="*/ 11 w 17"/>
                <a:gd name="T55" fmla="*/ 5 h 17"/>
                <a:gd name="T56" fmla="*/ 6 w 17"/>
                <a:gd name="T57" fmla="*/ 7 h 17"/>
                <a:gd name="T58" fmla="*/ 9 w 17"/>
                <a:gd name="T59" fmla="*/ 4 h 17"/>
                <a:gd name="T60" fmla="*/ 11 w 17"/>
                <a:gd name="T61" fmla="*/ 13 h 17"/>
                <a:gd name="T62" fmla="*/ 7 w 17"/>
                <a:gd name="T63" fmla="*/ 4 h 17"/>
                <a:gd name="T64" fmla="*/ 4 w 17"/>
                <a:gd name="T65" fmla="*/ 5 h 17"/>
                <a:gd name="T66" fmla="*/ 7 w 17"/>
                <a:gd name="T67" fmla="*/ 4 h 17"/>
                <a:gd name="T68" fmla="*/ 4 w 17"/>
                <a:gd name="T69" fmla="*/ 5 h 17"/>
                <a:gd name="T70" fmla="*/ 4 w 17"/>
                <a:gd name="T71" fmla="*/ 6 h 17"/>
                <a:gd name="T72" fmla="*/ 8 w 17"/>
                <a:gd name="T73" fmla="*/ 4 h 17"/>
                <a:gd name="T74" fmla="*/ 3 w 17"/>
                <a:gd name="T75" fmla="*/ 8 h 17"/>
                <a:gd name="T76" fmla="*/ 3 w 17"/>
                <a:gd name="T77" fmla="*/ 8 h 17"/>
                <a:gd name="T78" fmla="*/ 4 w 17"/>
                <a:gd name="T79"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 h="17">
                  <a:moveTo>
                    <a:pt x="10" y="16"/>
                  </a:moveTo>
                  <a:cubicBezTo>
                    <a:pt x="14" y="15"/>
                    <a:pt x="17" y="12"/>
                    <a:pt x="17" y="7"/>
                  </a:cubicBezTo>
                  <a:cubicBezTo>
                    <a:pt x="16" y="3"/>
                    <a:pt x="12" y="0"/>
                    <a:pt x="7" y="1"/>
                  </a:cubicBezTo>
                  <a:cubicBezTo>
                    <a:pt x="7" y="1"/>
                    <a:pt x="7" y="1"/>
                    <a:pt x="7" y="1"/>
                  </a:cubicBezTo>
                  <a:cubicBezTo>
                    <a:pt x="3" y="1"/>
                    <a:pt x="0" y="5"/>
                    <a:pt x="0" y="9"/>
                  </a:cubicBezTo>
                  <a:cubicBezTo>
                    <a:pt x="1" y="14"/>
                    <a:pt x="5" y="17"/>
                    <a:pt x="10" y="16"/>
                  </a:cubicBezTo>
                  <a:close/>
                  <a:moveTo>
                    <a:pt x="10" y="13"/>
                  </a:moveTo>
                  <a:cubicBezTo>
                    <a:pt x="7" y="14"/>
                    <a:pt x="3" y="12"/>
                    <a:pt x="3" y="9"/>
                  </a:cubicBezTo>
                  <a:cubicBezTo>
                    <a:pt x="3" y="9"/>
                    <a:pt x="3" y="9"/>
                    <a:pt x="3" y="9"/>
                  </a:cubicBezTo>
                  <a:cubicBezTo>
                    <a:pt x="6" y="8"/>
                    <a:pt x="7" y="7"/>
                    <a:pt x="9" y="6"/>
                  </a:cubicBezTo>
                  <a:cubicBezTo>
                    <a:pt x="8" y="8"/>
                    <a:pt x="6" y="9"/>
                    <a:pt x="4" y="11"/>
                  </a:cubicBezTo>
                  <a:cubicBezTo>
                    <a:pt x="4" y="11"/>
                    <a:pt x="5" y="11"/>
                    <a:pt x="5" y="11"/>
                  </a:cubicBezTo>
                  <a:cubicBezTo>
                    <a:pt x="7" y="10"/>
                    <a:pt x="9" y="9"/>
                    <a:pt x="11" y="8"/>
                  </a:cubicBezTo>
                  <a:cubicBezTo>
                    <a:pt x="9" y="9"/>
                    <a:pt x="8" y="10"/>
                    <a:pt x="7" y="12"/>
                  </a:cubicBezTo>
                  <a:cubicBezTo>
                    <a:pt x="7" y="13"/>
                    <a:pt x="7" y="13"/>
                    <a:pt x="7" y="13"/>
                  </a:cubicBezTo>
                  <a:cubicBezTo>
                    <a:pt x="9" y="12"/>
                    <a:pt x="11" y="11"/>
                    <a:pt x="12" y="10"/>
                  </a:cubicBezTo>
                  <a:cubicBezTo>
                    <a:pt x="12" y="11"/>
                    <a:pt x="11" y="12"/>
                    <a:pt x="11" y="13"/>
                  </a:cubicBezTo>
                  <a:cubicBezTo>
                    <a:pt x="10" y="13"/>
                    <a:pt x="10" y="13"/>
                    <a:pt x="11" y="13"/>
                  </a:cubicBezTo>
                  <a:cubicBezTo>
                    <a:pt x="10" y="13"/>
                    <a:pt x="10" y="13"/>
                    <a:pt x="10" y="13"/>
                  </a:cubicBezTo>
                  <a:close/>
                  <a:moveTo>
                    <a:pt x="11" y="13"/>
                  </a:moveTo>
                  <a:cubicBezTo>
                    <a:pt x="12" y="12"/>
                    <a:pt x="13" y="11"/>
                    <a:pt x="13" y="10"/>
                  </a:cubicBezTo>
                  <a:cubicBezTo>
                    <a:pt x="14" y="9"/>
                    <a:pt x="13" y="9"/>
                    <a:pt x="13" y="9"/>
                  </a:cubicBezTo>
                  <a:cubicBezTo>
                    <a:pt x="11" y="10"/>
                    <a:pt x="10" y="11"/>
                    <a:pt x="8" y="11"/>
                  </a:cubicBezTo>
                  <a:cubicBezTo>
                    <a:pt x="9" y="10"/>
                    <a:pt x="11" y="9"/>
                    <a:pt x="12" y="7"/>
                  </a:cubicBezTo>
                  <a:cubicBezTo>
                    <a:pt x="12" y="7"/>
                    <a:pt x="12" y="6"/>
                    <a:pt x="12" y="6"/>
                  </a:cubicBezTo>
                  <a:cubicBezTo>
                    <a:pt x="10" y="7"/>
                    <a:pt x="9" y="8"/>
                    <a:pt x="7" y="9"/>
                  </a:cubicBezTo>
                  <a:cubicBezTo>
                    <a:pt x="8" y="8"/>
                    <a:pt x="10" y="7"/>
                    <a:pt x="11" y="5"/>
                  </a:cubicBezTo>
                  <a:cubicBezTo>
                    <a:pt x="11" y="5"/>
                    <a:pt x="11" y="4"/>
                    <a:pt x="11" y="5"/>
                  </a:cubicBezTo>
                  <a:cubicBezTo>
                    <a:pt x="9" y="5"/>
                    <a:pt x="7" y="6"/>
                    <a:pt x="6" y="7"/>
                  </a:cubicBezTo>
                  <a:cubicBezTo>
                    <a:pt x="7" y="6"/>
                    <a:pt x="8" y="5"/>
                    <a:pt x="9" y="4"/>
                  </a:cubicBezTo>
                  <a:cubicBezTo>
                    <a:pt x="14" y="4"/>
                    <a:pt x="16" y="11"/>
                    <a:pt x="11" y="13"/>
                  </a:cubicBezTo>
                  <a:close/>
                  <a:moveTo>
                    <a:pt x="7" y="4"/>
                  </a:moveTo>
                  <a:cubicBezTo>
                    <a:pt x="6" y="4"/>
                    <a:pt x="5" y="5"/>
                    <a:pt x="4" y="5"/>
                  </a:cubicBezTo>
                  <a:cubicBezTo>
                    <a:pt x="5" y="4"/>
                    <a:pt x="6" y="4"/>
                    <a:pt x="7" y="4"/>
                  </a:cubicBezTo>
                  <a:close/>
                  <a:moveTo>
                    <a:pt x="4" y="5"/>
                  </a:moveTo>
                  <a:cubicBezTo>
                    <a:pt x="4" y="6"/>
                    <a:pt x="4" y="6"/>
                    <a:pt x="4" y="6"/>
                  </a:cubicBezTo>
                  <a:cubicBezTo>
                    <a:pt x="6" y="5"/>
                    <a:pt x="7" y="4"/>
                    <a:pt x="8" y="4"/>
                  </a:cubicBezTo>
                  <a:cubicBezTo>
                    <a:pt x="7" y="5"/>
                    <a:pt x="5" y="7"/>
                    <a:pt x="3" y="8"/>
                  </a:cubicBezTo>
                  <a:cubicBezTo>
                    <a:pt x="3" y="8"/>
                    <a:pt x="3" y="8"/>
                    <a:pt x="3" y="8"/>
                  </a:cubicBezTo>
                  <a:cubicBezTo>
                    <a:pt x="3" y="7"/>
                    <a:pt x="3" y="6"/>
                    <a:pt x="4" y="5"/>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7" name="Freeform 235"/>
            <p:cNvSpPr>
              <a:spLocks noEditPoints="1"/>
            </p:cNvSpPr>
            <p:nvPr/>
          </p:nvSpPr>
          <p:spPr bwMode="auto">
            <a:xfrm>
              <a:off x="2459283" y="1672659"/>
              <a:ext cx="103188" cy="93663"/>
            </a:xfrm>
            <a:custGeom>
              <a:avLst/>
              <a:gdLst>
                <a:gd name="T0" fmla="*/ 6 w 24"/>
                <a:gd name="T1" fmla="*/ 21 h 22"/>
                <a:gd name="T2" fmla="*/ 17 w 24"/>
                <a:gd name="T3" fmla="*/ 14 h 22"/>
                <a:gd name="T4" fmla="*/ 24 w 24"/>
                <a:gd name="T5" fmla="*/ 2 h 22"/>
                <a:gd name="T6" fmla="*/ 23 w 24"/>
                <a:gd name="T7" fmla="*/ 1 h 22"/>
                <a:gd name="T8" fmla="*/ 20 w 24"/>
                <a:gd name="T9" fmla="*/ 1 h 22"/>
                <a:gd name="T10" fmla="*/ 11 w 24"/>
                <a:gd name="T11" fmla="*/ 3 h 22"/>
                <a:gd name="T12" fmla="*/ 6 w 24"/>
                <a:gd name="T13" fmla="*/ 10 h 22"/>
                <a:gd name="T14" fmla="*/ 6 w 24"/>
                <a:gd name="T15" fmla="*/ 21 h 22"/>
                <a:gd name="T16" fmla="*/ 16 w 24"/>
                <a:gd name="T17" fmla="*/ 11 h 22"/>
                <a:gd name="T18" fmla="*/ 13 w 24"/>
                <a:gd name="T19" fmla="*/ 14 h 22"/>
                <a:gd name="T20" fmla="*/ 8 w 24"/>
                <a:gd name="T21" fmla="*/ 13 h 22"/>
                <a:gd name="T22" fmla="*/ 17 w 24"/>
                <a:gd name="T23" fmla="*/ 10 h 22"/>
                <a:gd name="T24" fmla="*/ 16 w 24"/>
                <a:gd name="T25" fmla="*/ 9 h 22"/>
                <a:gd name="T26" fmla="*/ 10 w 24"/>
                <a:gd name="T27" fmla="*/ 9 h 22"/>
                <a:gd name="T28" fmla="*/ 11 w 24"/>
                <a:gd name="T29" fmla="*/ 9 h 22"/>
                <a:gd name="T30" fmla="*/ 19 w 24"/>
                <a:gd name="T31" fmla="*/ 6 h 22"/>
                <a:gd name="T32" fmla="*/ 16 w 24"/>
                <a:gd name="T33" fmla="*/ 11 h 22"/>
                <a:gd name="T34" fmla="*/ 20 w 24"/>
                <a:gd name="T35" fmla="*/ 5 h 22"/>
                <a:gd name="T36" fmla="*/ 20 w 24"/>
                <a:gd name="T37" fmla="*/ 5 h 22"/>
                <a:gd name="T38" fmla="*/ 19 w 24"/>
                <a:gd name="T39" fmla="*/ 5 h 22"/>
                <a:gd name="T40" fmla="*/ 20 w 24"/>
                <a:gd name="T41" fmla="*/ 5 h 22"/>
                <a:gd name="T42" fmla="*/ 20 w 24"/>
                <a:gd name="T43" fmla="*/ 5 h 22"/>
                <a:gd name="T44" fmla="*/ 12 w 24"/>
                <a:gd name="T45" fmla="*/ 7 h 22"/>
                <a:gd name="T46" fmla="*/ 18 w 24"/>
                <a:gd name="T47" fmla="*/ 6 h 22"/>
                <a:gd name="T48" fmla="*/ 11 w 24"/>
                <a:gd name="T49" fmla="*/ 8 h 22"/>
                <a:gd name="T50" fmla="*/ 12 w 24"/>
                <a:gd name="T51" fmla="*/ 7 h 22"/>
                <a:gd name="T52" fmla="*/ 10 w 24"/>
                <a:gd name="T53" fmla="*/ 10 h 22"/>
                <a:gd name="T54" fmla="*/ 15 w 24"/>
                <a:gd name="T55" fmla="*/ 10 h 22"/>
                <a:gd name="T56" fmla="*/ 8 w 24"/>
                <a:gd name="T57" fmla="*/ 13 h 22"/>
                <a:gd name="T58" fmla="*/ 10 w 24"/>
                <a:gd name="T59" fmla="*/ 10 h 22"/>
                <a:gd name="T60" fmla="*/ 7 w 24"/>
                <a:gd name="T61" fmla="*/ 14 h 22"/>
                <a:gd name="T62" fmla="*/ 7 w 24"/>
                <a:gd name="T63" fmla="*/ 14 h 22"/>
                <a:gd name="T64" fmla="*/ 12 w 24"/>
                <a:gd name="T65" fmla="*/ 14 h 22"/>
                <a:gd name="T66" fmla="*/ 10 w 24"/>
                <a:gd name="T67" fmla="*/ 16 h 22"/>
                <a:gd name="T68" fmla="*/ 7 w 24"/>
                <a:gd name="T69" fmla="*/ 17 h 22"/>
                <a:gd name="T70" fmla="*/ 7 w 24"/>
                <a:gd name="T71" fmla="*/ 18 h 22"/>
                <a:gd name="T72" fmla="*/ 7 w 24"/>
                <a:gd name="T73"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 h="22">
                  <a:moveTo>
                    <a:pt x="6" y="21"/>
                  </a:moveTo>
                  <a:cubicBezTo>
                    <a:pt x="10" y="22"/>
                    <a:pt x="15" y="17"/>
                    <a:pt x="17" y="14"/>
                  </a:cubicBezTo>
                  <a:cubicBezTo>
                    <a:pt x="20" y="11"/>
                    <a:pt x="24" y="7"/>
                    <a:pt x="24" y="2"/>
                  </a:cubicBezTo>
                  <a:cubicBezTo>
                    <a:pt x="24" y="1"/>
                    <a:pt x="23" y="1"/>
                    <a:pt x="23" y="1"/>
                  </a:cubicBezTo>
                  <a:cubicBezTo>
                    <a:pt x="22" y="0"/>
                    <a:pt x="21" y="0"/>
                    <a:pt x="20" y="1"/>
                  </a:cubicBezTo>
                  <a:cubicBezTo>
                    <a:pt x="18" y="3"/>
                    <a:pt x="14" y="2"/>
                    <a:pt x="11" y="3"/>
                  </a:cubicBezTo>
                  <a:cubicBezTo>
                    <a:pt x="9" y="4"/>
                    <a:pt x="7" y="8"/>
                    <a:pt x="6" y="10"/>
                  </a:cubicBezTo>
                  <a:cubicBezTo>
                    <a:pt x="4" y="13"/>
                    <a:pt x="0" y="19"/>
                    <a:pt x="6" y="21"/>
                  </a:cubicBezTo>
                  <a:close/>
                  <a:moveTo>
                    <a:pt x="16" y="11"/>
                  </a:moveTo>
                  <a:cubicBezTo>
                    <a:pt x="15" y="12"/>
                    <a:pt x="14" y="13"/>
                    <a:pt x="13" y="14"/>
                  </a:cubicBezTo>
                  <a:cubicBezTo>
                    <a:pt x="11" y="14"/>
                    <a:pt x="10" y="14"/>
                    <a:pt x="8" y="13"/>
                  </a:cubicBezTo>
                  <a:cubicBezTo>
                    <a:pt x="11" y="12"/>
                    <a:pt x="15" y="12"/>
                    <a:pt x="17" y="10"/>
                  </a:cubicBezTo>
                  <a:cubicBezTo>
                    <a:pt x="17" y="9"/>
                    <a:pt x="17" y="9"/>
                    <a:pt x="16" y="9"/>
                  </a:cubicBezTo>
                  <a:cubicBezTo>
                    <a:pt x="14" y="9"/>
                    <a:pt x="12" y="9"/>
                    <a:pt x="10" y="9"/>
                  </a:cubicBezTo>
                  <a:cubicBezTo>
                    <a:pt x="10" y="9"/>
                    <a:pt x="10" y="9"/>
                    <a:pt x="11" y="9"/>
                  </a:cubicBezTo>
                  <a:cubicBezTo>
                    <a:pt x="14" y="8"/>
                    <a:pt x="17" y="8"/>
                    <a:pt x="19" y="6"/>
                  </a:cubicBezTo>
                  <a:cubicBezTo>
                    <a:pt x="18" y="8"/>
                    <a:pt x="17" y="9"/>
                    <a:pt x="16" y="11"/>
                  </a:cubicBezTo>
                  <a:close/>
                  <a:moveTo>
                    <a:pt x="20" y="5"/>
                  </a:moveTo>
                  <a:cubicBezTo>
                    <a:pt x="20" y="5"/>
                    <a:pt x="20" y="5"/>
                    <a:pt x="20" y="5"/>
                  </a:cubicBezTo>
                  <a:cubicBezTo>
                    <a:pt x="20" y="5"/>
                    <a:pt x="20" y="5"/>
                    <a:pt x="19" y="5"/>
                  </a:cubicBezTo>
                  <a:cubicBezTo>
                    <a:pt x="20" y="5"/>
                    <a:pt x="20" y="5"/>
                    <a:pt x="20" y="5"/>
                  </a:cubicBezTo>
                  <a:cubicBezTo>
                    <a:pt x="20" y="5"/>
                    <a:pt x="20" y="5"/>
                    <a:pt x="20" y="5"/>
                  </a:cubicBezTo>
                  <a:close/>
                  <a:moveTo>
                    <a:pt x="12" y="7"/>
                  </a:moveTo>
                  <a:cubicBezTo>
                    <a:pt x="14" y="7"/>
                    <a:pt x="16" y="6"/>
                    <a:pt x="18" y="6"/>
                  </a:cubicBezTo>
                  <a:cubicBezTo>
                    <a:pt x="16" y="7"/>
                    <a:pt x="14" y="7"/>
                    <a:pt x="11" y="8"/>
                  </a:cubicBezTo>
                  <a:cubicBezTo>
                    <a:pt x="12" y="8"/>
                    <a:pt x="12" y="7"/>
                    <a:pt x="12" y="7"/>
                  </a:cubicBezTo>
                  <a:close/>
                  <a:moveTo>
                    <a:pt x="10" y="10"/>
                  </a:moveTo>
                  <a:cubicBezTo>
                    <a:pt x="11" y="10"/>
                    <a:pt x="13" y="10"/>
                    <a:pt x="15" y="10"/>
                  </a:cubicBezTo>
                  <a:cubicBezTo>
                    <a:pt x="13" y="11"/>
                    <a:pt x="10" y="12"/>
                    <a:pt x="8" y="13"/>
                  </a:cubicBezTo>
                  <a:cubicBezTo>
                    <a:pt x="8" y="12"/>
                    <a:pt x="9" y="11"/>
                    <a:pt x="10" y="10"/>
                  </a:cubicBezTo>
                  <a:close/>
                  <a:moveTo>
                    <a:pt x="7" y="14"/>
                  </a:moveTo>
                  <a:cubicBezTo>
                    <a:pt x="7" y="14"/>
                    <a:pt x="7" y="14"/>
                    <a:pt x="7" y="14"/>
                  </a:cubicBezTo>
                  <a:cubicBezTo>
                    <a:pt x="9" y="15"/>
                    <a:pt x="11" y="14"/>
                    <a:pt x="12" y="14"/>
                  </a:cubicBezTo>
                  <a:cubicBezTo>
                    <a:pt x="12" y="15"/>
                    <a:pt x="11" y="16"/>
                    <a:pt x="10" y="16"/>
                  </a:cubicBezTo>
                  <a:cubicBezTo>
                    <a:pt x="9" y="16"/>
                    <a:pt x="8" y="17"/>
                    <a:pt x="7" y="17"/>
                  </a:cubicBezTo>
                  <a:cubicBezTo>
                    <a:pt x="7" y="18"/>
                    <a:pt x="7" y="18"/>
                    <a:pt x="7" y="18"/>
                  </a:cubicBezTo>
                  <a:cubicBezTo>
                    <a:pt x="5" y="18"/>
                    <a:pt x="6" y="16"/>
                    <a:pt x="7" y="14"/>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8" name="Freeform 236"/>
            <p:cNvSpPr>
              <a:spLocks noEditPoints="1"/>
            </p:cNvSpPr>
            <p:nvPr/>
          </p:nvSpPr>
          <p:spPr bwMode="auto">
            <a:xfrm>
              <a:off x="1803646" y="888434"/>
              <a:ext cx="1114425" cy="1335088"/>
            </a:xfrm>
            <a:custGeom>
              <a:avLst/>
              <a:gdLst>
                <a:gd name="T0" fmla="*/ 173 w 263"/>
                <a:gd name="T1" fmla="*/ 23 h 315"/>
                <a:gd name="T2" fmla="*/ 208 w 263"/>
                <a:gd name="T3" fmla="*/ 100 h 315"/>
                <a:gd name="T4" fmla="*/ 201 w 263"/>
                <a:gd name="T5" fmla="*/ 121 h 315"/>
                <a:gd name="T6" fmla="*/ 202 w 263"/>
                <a:gd name="T7" fmla="*/ 104 h 315"/>
                <a:gd name="T8" fmla="*/ 138 w 263"/>
                <a:gd name="T9" fmla="*/ 116 h 315"/>
                <a:gd name="T10" fmla="*/ 192 w 263"/>
                <a:gd name="T11" fmla="*/ 110 h 315"/>
                <a:gd name="T12" fmla="*/ 138 w 263"/>
                <a:gd name="T13" fmla="*/ 135 h 315"/>
                <a:gd name="T14" fmla="*/ 192 w 263"/>
                <a:gd name="T15" fmla="*/ 138 h 315"/>
                <a:gd name="T16" fmla="*/ 115 w 263"/>
                <a:gd name="T17" fmla="*/ 174 h 315"/>
                <a:gd name="T18" fmla="*/ 156 w 263"/>
                <a:gd name="T19" fmla="*/ 176 h 315"/>
                <a:gd name="T20" fmla="*/ 143 w 263"/>
                <a:gd name="T21" fmla="*/ 189 h 315"/>
                <a:gd name="T22" fmla="*/ 175 w 263"/>
                <a:gd name="T23" fmla="*/ 162 h 315"/>
                <a:gd name="T24" fmla="*/ 156 w 263"/>
                <a:gd name="T25" fmla="*/ 158 h 315"/>
                <a:gd name="T26" fmla="*/ 185 w 263"/>
                <a:gd name="T27" fmla="*/ 137 h 315"/>
                <a:gd name="T28" fmla="*/ 181 w 263"/>
                <a:gd name="T29" fmla="*/ 131 h 315"/>
                <a:gd name="T30" fmla="*/ 126 w 263"/>
                <a:gd name="T31" fmla="*/ 136 h 315"/>
                <a:gd name="T32" fmla="*/ 133 w 263"/>
                <a:gd name="T33" fmla="*/ 122 h 315"/>
                <a:gd name="T34" fmla="*/ 196 w 263"/>
                <a:gd name="T35" fmla="*/ 92 h 315"/>
                <a:gd name="T36" fmla="*/ 235 w 263"/>
                <a:gd name="T37" fmla="*/ 105 h 315"/>
                <a:gd name="T38" fmla="*/ 240 w 263"/>
                <a:gd name="T39" fmla="*/ 127 h 315"/>
                <a:gd name="T40" fmla="*/ 229 w 263"/>
                <a:gd name="T41" fmla="*/ 100 h 315"/>
                <a:gd name="T42" fmla="*/ 171 w 263"/>
                <a:gd name="T43" fmla="*/ 93 h 315"/>
                <a:gd name="T44" fmla="*/ 97 w 263"/>
                <a:gd name="T45" fmla="*/ 73 h 315"/>
                <a:gd name="T46" fmla="*/ 100 w 263"/>
                <a:gd name="T47" fmla="*/ 70 h 315"/>
                <a:gd name="T48" fmla="*/ 192 w 263"/>
                <a:gd name="T49" fmla="*/ 40 h 315"/>
                <a:gd name="T50" fmla="*/ 202 w 263"/>
                <a:gd name="T51" fmla="*/ 49 h 315"/>
                <a:gd name="T52" fmla="*/ 187 w 263"/>
                <a:gd name="T53" fmla="*/ 65 h 315"/>
                <a:gd name="T54" fmla="*/ 187 w 263"/>
                <a:gd name="T55" fmla="*/ 82 h 315"/>
                <a:gd name="T56" fmla="*/ 173 w 263"/>
                <a:gd name="T57" fmla="*/ 79 h 315"/>
                <a:gd name="T58" fmla="*/ 163 w 263"/>
                <a:gd name="T59" fmla="*/ 69 h 315"/>
                <a:gd name="T60" fmla="*/ 125 w 263"/>
                <a:gd name="T61" fmla="*/ 71 h 315"/>
                <a:gd name="T62" fmla="*/ 109 w 263"/>
                <a:gd name="T63" fmla="*/ 98 h 315"/>
                <a:gd name="T64" fmla="*/ 123 w 263"/>
                <a:gd name="T65" fmla="*/ 105 h 315"/>
                <a:gd name="T66" fmla="*/ 219 w 263"/>
                <a:gd name="T67" fmla="*/ 63 h 315"/>
                <a:gd name="T68" fmla="*/ 200 w 263"/>
                <a:gd name="T69" fmla="*/ 44 h 315"/>
                <a:gd name="T70" fmla="*/ 169 w 263"/>
                <a:gd name="T71" fmla="*/ 44 h 315"/>
                <a:gd name="T72" fmla="*/ 159 w 263"/>
                <a:gd name="T73" fmla="*/ 38 h 315"/>
                <a:gd name="T74" fmla="*/ 154 w 263"/>
                <a:gd name="T75" fmla="*/ 34 h 315"/>
                <a:gd name="T76" fmla="*/ 139 w 263"/>
                <a:gd name="T77" fmla="*/ 42 h 315"/>
                <a:gd name="T78" fmla="*/ 166 w 263"/>
                <a:gd name="T79" fmla="*/ 41 h 315"/>
                <a:gd name="T80" fmla="*/ 13 w 263"/>
                <a:gd name="T81" fmla="*/ 144 h 315"/>
                <a:gd name="T82" fmla="*/ 16 w 263"/>
                <a:gd name="T83" fmla="*/ 146 h 315"/>
                <a:gd name="T84" fmla="*/ 26 w 263"/>
                <a:gd name="T85" fmla="*/ 72 h 315"/>
                <a:gd name="T86" fmla="*/ 15 w 263"/>
                <a:gd name="T87" fmla="*/ 101 h 315"/>
                <a:gd name="T88" fmla="*/ 12 w 263"/>
                <a:gd name="T89" fmla="*/ 127 h 315"/>
                <a:gd name="T90" fmla="*/ 31 w 263"/>
                <a:gd name="T91" fmla="*/ 133 h 315"/>
                <a:gd name="T92" fmla="*/ 17 w 263"/>
                <a:gd name="T93" fmla="*/ 113 h 315"/>
                <a:gd name="T94" fmla="*/ 24 w 263"/>
                <a:gd name="T95" fmla="*/ 84 h 315"/>
                <a:gd name="T96" fmla="*/ 22 w 263"/>
                <a:gd name="T97" fmla="*/ 143 h 315"/>
                <a:gd name="T98" fmla="*/ 177 w 263"/>
                <a:gd name="T99" fmla="*/ 61 h 315"/>
                <a:gd name="T100" fmla="*/ 196 w 263"/>
                <a:gd name="T101" fmla="*/ 124 h 315"/>
                <a:gd name="T102" fmla="*/ 134 w 263"/>
                <a:gd name="T103" fmla="*/ 256 h 315"/>
                <a:gd name="T104" fmla="*/ 112 w 263"/>
                <a:gd name="T105" fmla="*/ 294 h 315"/>
                <a:gd name="T106" fmla="*/ 193 w 263"/>
                <a:gd name="T107" fmla="*/ 293 h 315"/>
                <a:gd name="T108" fmla="*/ 188 w 263"/>
                <a:gd name="T109" fmla="*/ 291 h 315"/>
                <a:gd name="T110" fmla="*/ 135 w 263"/>
                <a:gd name="T111" fmla="*/ 298 h 315"/>
                <a:gd name="T112" fmla="*/ 129 w 263"/>
                <a:gd name="T113" fmla="*/ 261 h 315"/>
                <a:gd name="T114" fmla="*/ 114 w 263"/>
                <a:gd name="T115" fmla="*/ 270 h 315"/>
                <a:gd name="T116" fmla="*/ 119 w 263"/>
                <a:gd name="T117" fmla="*/ 277 h 315"/>
                <a:gd name="T118" fmla="*/ 125 w 263"/>
                <a:gd name="T119" fmla="*/ 296 h 315"/>
                <a:gd name="T120" fmla="*/ 197 w 263"/>
                <a:gd name="T121" fmla="*/ 296 h 315"/>
                <a:gd name="T122" fmla="*/ 117 w 263"/>
                <a:gd name="T123" fmla="*/ 259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3" h="315">
                  <a:moveTo>
                    <a:pt x="230" y="49"/>
                  </a:moveTo>
                  <a:cubicBezTo>
                    <a:pt x="218" y="32"/>
                    <a:pt x="201" y="21"/>
                    <a:pt x="183" y="12"/>
                  </a:cubicBezTo>
                  <a:cubicBezTo>
                    <a:pt x="183" y="12"/>
                    <a:pt x="183" y="12"/>
                    <a:pt x="183" y="12"/>
                  </a:cubicBezTo>
                  <a:cubicBezTo>
                    <a:pt x="183" y="9"/>
                    <a:pt x="182" y="7"/>
                    <a:pt x="179" y="5"/>
                  </a:cubicBezTo>
                  <a:cubicBezTo>
                    <a:pt x="169" y="0"/>
                    <a:pt x="168" y="14"/>
                    <a:pt x="165" y="19"/>
                  </a:cubicBezTo>
                  <a:cubicBezTo>
                    <a:pt x="165" y="19"/>
                    <a:pt x="165" y="20"/>
                    <a:pt x="165" y="20"/>
                  </a:cubicBezTo>
                  <a:cubicBezTo>
                    <a:pt x="119" y="4"/>
                    <a:pt x="66" y="18"/>
                    <a:pt x="34" y="55"/>
                  </a:cubicBezTo>
                  <a:cubicBezTo>
                    <a:pt x="3" y="91"/>
                    <a:pt x="0" y="144"/>
                    <a:pt x="25" y="184"/>
                  </a:cubicBezTo>
                  <a:cubicBezTo>
                    <a:pt x="37" y="204"/>
                    <a:pt x="55" y="218"/>
                    <a:pt x="76" y="227"/>
                  </a:cubicBezTo>
                  <a:cubicBezTo>
                    <a:pt x="73" y="232"/>
                    <a:pt x="61" y="244"/>
                    <a:pt x="68" y="249"/>
                  </a:cubicBezTo>
                  <a:cubicBezTo>
                    <a:pt x="73" y="253"/>
                    <a:pt x="78" y="248"/>
                    <a:pt x="81" y="242"/>
                  </a:cubicBezTo>
                  <a:cubicBezTo>
                    <a:pt x="92" y="247"/>
                    <a:pt x="105" y="249"/>
                    <a:pt x="117" y="249"/>
                  </a:cubicBezTo>
                  <a:cubicBezTo>
                    <a:pt x="115" y="257"/>
                    <a:pt x="109" y="266"/>
                    <a:pt x="112" y="274"/>
                  </a:cubicBezTo>
                  <a:cubicBezTo>
                    <a:pt x="112" y="274"/>
                    <a:pt x="112" y="274"/>
                    <a:pt x="112" y="274"/>
                  </a:cubicBezTo>
                  <a:cubicBezTo>
                    <a:pt x="105" y="276"/>
                    <a:pt x="97" y="277"/>
                    <a:pt x="90" y="279"/>
                  </a:cubicBezTo>
                  <a:cubicBezTo>
                    <a:pt x="80" y="281"/>
                    <a:pt x="69" y="285"/>
                    <a:pt x="60" y="291"/>
                  </a:cubicBezTo>
                  <a:cubicBezTo>
                    <a:pt x="57" y="293"/>
                    <a:pt x="47" y="300"/>
                    <a:pt x="50" y="305"/>
                  </a:cubicBezTo>
                  <a:cubicBezTo>
                    <a:pt x="53" y="309"/>
                    <a:pt x="63" y="310"/>
                    <a:pt x="68" y="311"/>
                  </a:cubicBezTo>
                  <a:cubicBezTo>
                    <a:pt x="87" y="313"/>
                    <a:pt x="108" y="314"/>
                    <a:pt x="127" y="314"/>
                  </a:cubicBezTo>
                  <a:cubicBezTo>
                    <a:pt x="148" y="315"/>
                    <a:pt x="168" y="314"/>
                    <a:pt x="188" y="311"/>
                  </a:cubicBezTo>
                  <a:cubicBezTo>
                    <a:pt x="193" y="310"/>
                    <a:pt x="200" y="309"/>
                    <a:pt x="204" y="306"/>
                  </a:cubicBezTo>
                  <a:cubicBezTo>
                    <a:pt x="208" y="302"/>
                    <a:pt x="204" y="297"/>
                    <a:pt x="201" y="294"/>
                  </a:cubicBezTo>
                  <a:cubicBezTo>
                    <a:pt x="183" y="281"/>
                    <a:pt x="160" y="277"/>
                    <a:pt x="139" y="274"/>
                  </a:cubicBezTo>
                  <a:cubicBezTo>
                    <a:pt x="140" y="265"/>
                    <a:pt x="138" y="257"/>
                    <a:pt x="135" y="249"/>
                  </a:cubicBezTo>
                  <a:cubicBezTo>
                    <a:pt x="143" y="249"/>
                    <a:pt x="151" y="248"/>
                    <a:pt x="158" y="246"/>
                  </a:cubicBezTo>
                  <a:cubicBezTo>
                    <a:pt x="177" y="243"/>
                    <a:pt x="194" y="235"/>
                    <a:pt x="209" y="224"/>
                  </a:cubicBezTo>
                  <a:cubicBezTo>
                    <a:pt x="245" y="198"/>
                    <a:pt x="263" y="150"/>
                    <a:pt x="255" y="106"/>
                  </a:cubicBezTo>
                  <a:cubicBezTo>
                    <a:pt x="252" y="86"/>
                    <a:pt x="242" y="66"/>
                    <a:pt x="230" y="49"/>
                  </a:cubicBezTo>
                  <a:close/>
                  <a:moveTo>
                    <a:pt x="176" y="8"/>
                  </a:moveTo>
                  <a:cubicBezTo>
                    <a:pt x="184" y="9"/>
                    <a:pt x="175" y="19"/>
                    <a:pt x="173" y="23"/>
                  </a:cubicBezTo>
                  <a:cubicBezTo>
                    <a:pt x="171" y="22"/>
                    <a:pt x="169" y="21"/>
                    <a:pt x="168" y="21"/>
                  </a:cubicBezTo>
                  <a:cubicBezTo>
                    <a:pt x="170" y="17"/>
                    <a:pt x="170" y="7"/>
                    <a:pt x="176" y="8"/>
                  </a:cubicBezTo>
                  <a:close/>
                  <a:moveTo>
                    <a:pt x="197" y="95"/>
                  </a:moveTo>
                  <a:cubicBezTo>
                    <a:pt x="199" y="95"/>
                    <a:pt x="208" y="93"/>
                    <a:pt x="204" y="95"/>
                  </a:cubicBezTo>
                  <a:cubicBezTo>
                    <a:pt x="202" y="96"/>
                    <a:pt x="200" y="96"/>
                    <a:pt x="198" y="97"/>
                  </a:cubicBezTo>
                  <a:cubicBezTo>
                    <a:pt x="198" y="96"/>
                    <a:pt x="198" y="96"/>
                    <a:pt x="197" y="95"/>
                  </a:cubicBezTo>
                  <a:close/>
                  <a:moveTo>
                    <a:pt x="200" y="113"/>
                  </a:moveTo>
                  <a:cubicBezTo>
                    <a:pt x="202" y="113"/>
                    <a:pt x="204" y="112"/>
                    <a:pt x="206" y="112"/>
                  </a:cubicBezTo>
                  <a:cubicBezTo>
                    <a:pt x="207" y="112"/>
                    <a:pt x="209" y="111"/>
                    <a:pt x="210" y="111"/>
                  </a:cubicBezTo>
                  <a:cubicBezTo>
                    <a:pt x="211" y="111"/>
                    <a:pt x="217" y="110"/>
                    <a:pt x="213" y="112"/>
                  </a:cubicBezTo>
                  <a:cubicBezTo>
                    <a:pt x="208" y="113"/>
                    <a:pt x="203" y="112"/>
                    <a:pt x="200" y="114"/>
                  </a:cubicBezTo>
                  <a:cubicBezTo>
                    <a:pt x="200" y="114"/>
                    <a:pt x="200" y="113"/>
                    <a:pt x="200" y="113"/>
                  </a:cubicBezTo>
                  <a:close/>
                  <a:moveTo>
                    <a:pt x="200" y="110"/>
                  </a:moveTo>
                  <a:cubicBezTo>
                    <a:pt x="201" y="109"/>
                    <a:pt x="203" y="109"/>
                    <a:pt x="204" y="109"/>
                  </a:cubicBezTo>
                  <a:cubicBezTo>
                    <a:pt x="206" y="108"/>
                    <a:pt x="210" y="108"/>
                    <a:pt x="211" y="107"/>
                  </a:cubicBezTo>
                  <a:cubicBezTo>
                    <a:pt x="208" y="109"/>
                    <a:pt x="204" y="110"/>
                    <a:pt x="200" y="111"/>
                  </a:cubicBezTo>
                  <a:cubicBezTo>
                    <a:pt x="200" y="111"/>
                    <a:pt x="200" y="111"/>
                    <a:pt x="200" y="110"/>
                  </a:cubicBezTo>
                  <a:cubicBezTo>
                    <a:pt x="200" y="110"/>
                    <a:pt x="200" y="110"/>
                    <a:pt x="200" y="110"/>
                  </a:cubicBezTo>
                  <a:close/>
                  <a:moveTo>
                    <a:pt x="200" y="105"/>
                  </a:moveTo>
                  <a:cubicBezTo>
                    <a:pt x="203" y="105"/>
                    <a:pt x="207" y="105"/>
                    <a:pt x="210" y="104"/>
                  </a:cubicBezTo>
                  <a:cubicBezTo>
                    <a:pt x="206" y="105"/>
                    <a:pt x="203" y="106"/>
                    <a:pt x="200" y="108"/>
                  </a:cubicBezTo>
                  <a:cubicBezTo>
                    <a:pt x="200" y="107"/>
                    <a:pt x="200" y="106"/>
                    <a:pt x="200" y="105"/>
                  </a:cubicBezTo>
                  <a:close/>
                  <a:moveTo>
                    <a:pt x="199" y="104"/>
                  </a:moveTo>
                  <a:cubicBezTo>
                    <a:pt x="199" y="103"/>
                    <a:pt x="199" y="102"/>
                    <a:pt x="199" y="102"/>
                  </a:cubicBezTo>
                  <a:cubicBezTo>
                    <a:pt x="200" y="102"/>
                    <a:pt x="201" y="102"/>
                    <a:pt x="202" y="101"/>
                  </a:cubicBezTo>
                  <a:cubicBezTo>
                    <a:pt x="202" y="101"/>
                    <a:pt x="208" y="101"/>
                    <a:pt x="206" y="102"/>
                  </a:cubicBezTo>
                  <a:cubicBezTo>
                    <a:pt x="204" y="102"/>
                    <a:pt x="201" y="103"/>
                    <a:pt x="199" y="104"/>
                  </a:cubicBezTo>
                  <a:close/>
                  <a:moveTo>
                    <a:pt x="199" y="101"/>
                  </a:moveTo>
                  <a:cubicBezTo>
                    <a:pt x="201" y="101"/>
                    <a:pt x="205" y="99"/>
                    <a:pt x="207" y="98"/>
                  </a:cubicBezTo>
                  <a:cubicBezTo>
                    <a:pt x="207" y="98"/>
                    <a:pt x="208" y="99"/>
                    <a:pt x="208" y="100"/>
                  </a:cubicBezTo>
                  <a:cubicBezTo>
                    <a:pt x="205" y="100"/>
                    <a:pt x="202" y="101"/>
                    <a:pt x="199" y="101"/>
                  </a:cubicBezTo>
                  <a:close/>
                  <a:moveTo>
                    <a:pt x="207" y="96"/>
                  </a:moveTo>
                  <a:cubicBezTo>
                    <a:pt x="207" y="96"/>
                    <a:pt x="207" y="97"/>
                    <a:pt x="207" y="97"/>
                  </a:cubicBezTo>
                  <a:cubicBezTo>
                    <a:pt x="205" y="97"/>
                    <a:pt x="203" y="97"/>
                    <a:pt x="201" y="98"/>
                  </a:cubicBezTo>
                  <a:cubicBezTo>
                    <a:pt x="195" y="99"/>
                    <a:pt x="201" y="97"/>
                    <a:pt x="203" y="96"/>
                  </a:cubicBezTo>
                  <a:cubicBezTo>
                    <a:pt x="204" y="96"/>
                    <a:pt x="206" y="95"/>
                    <a:pt x="207" y="94"/>
                  </a:cubicBezTo>
                  <a:cubicBezTo>
                    <a:pt x="207" y="94"/>
                    <a:pt x="207" y="94"/>
                    <a:pt x="207" y="94"/>
                  </a:cubicBezTo>
                  <a:cubicBezTo>
                    <a:pt x="207" y="95"/>
                    <a:pt x="207" y="95"/>
                    <a:pt x="207" y="96"/>
                  </a:cubicBezTo>
                  <a:close/>
                  <a:moveTo>
                    <a:pt x="204" y="98"/>
                  </a:moveTo>
                  <a:cubicBezTo>
                    <a:pt x="206" y="97"/>
                    <a:pt x="202" y="99"/>
                    <a:pt x="201" y="99"/>
                  </a:cubicBezTo>
                  <a:cubicBezTo>
                    <a:pt x="201" y="99"/>
                    <a:pt x="200" y="100"/>
                    <a:pt x="199" y="100"/>
                  </a:cubicBezTo>
                  <a:cubicBezTo>
                    <a:pt x="199" y="100"/>
                    <a:pt x="199" y="99"/>
                    <a:pt x="199" y="99"/>
                  </a:cubicBezTo>
                  <a:cubicBezTo>
                    <a:pt x="200" y="99"/>
                    <a:pt x="202" y="98"/>
                    <a:pt x="204" y="98"/>
                  </a:cubicBezTo>
                  <a:close/>
                  <a:moveTo>
                    <a:pt x="200" y="117"/>
                  </a:moveTo>
                  <a:cubicBezTo>
                    <a:pt x="204" y="117"/>
                    <a:pt x="208" y="116"/>
                    <a:pt x="213" y="115"/>
                  </a:cubicBezTo>
                  <a:cubicBezTo>
                    <a:pt x="218" y="114"/>
                    <a:pt x="215" y="116"/>
                    <a:pt x="213" y="116"/>
                  </a:cubicBezTo>
                  <a:cubicBezTo>
                    <a:pt x="212" y="117"/>
                    <a:pt x="210" y="118"/>
                    <a:pt x="208" y="118"/>
                  </a:cubicBezTo>
                  <a:cubicBezTo>
                    <a:pt x="205" y="119"/>
                    <a:pt x="203" y="120"/>
                    <a:pt x="201" y="120"/>
                  </a:cubicBezTo>
                  <a:cubicBezTo>
                    <a:pt x="200" y="119"/>
                    <a:pt x="200" y="118"/>
                    <a:pt x="200" y="117"/>
                  </a:cubicBezTo>
                  <a:close/>
                  <a:moveTo>
                    <a:pt x="215" y="121"/>
                  </a:moveTo>
                  <a:cubicBezTo>
                    <a:pt x="214" y="122"/>
                    <a:pt x="212" y="122"/>
                    <a:pt x="210" y="123"/>
                  </a:cubicBezTo>
                  <a:cubicBezTo>
                    <a:pt x="209" y="123"/>
                    <a:pt x="207" y="123"/>
                    <a:pt x="206" y="123"/>
                  </a:cubicBezTo>
                  <a:cubicBezTo>
                    <a:pt x="204" y="123"/>
                    <a:pt x="203" y="123"/>
                    <a:pt x="202" y="122"/>
                  </a:cubicBezTo>
                  <a:cubicBezTo>
                    <a:pt x="204" y="122"/>
                    <a:pt x="206" y="121"/>
                    <a:pt x="209" y="121"/>
                  </a:cubicBezTo>
                  <a:cubicBezTo>
                    <a:pt x="210" y="121"/>
                    <a:pt x="211" y="121"/>
                    <a:pt x="212" y="120"/>
                  </a:cubicBezTo>
                  <a:cubicBezTo>
                    <a:pt x="212" y="120"/>
                    <a:pt x="217" y="119"/>
                    <a:pt x="215" y="121"/>
                  </a:cubicBezTo>
                  <a:close/>
                  <a:moveTo>
                    <a:pt x="218" y="119"/>
                  </a:moveTo>
                  <a:cubicBezTo>
                    <a:pt x="218" y="119"/>
                    <a:pt x="217" y="119"/>
                    <a:pt x="217" y="119"/>
                  </a:cubicBezTo>
                  <a:cubicBezTo>
                    <a:pt x="214" y="119"/>
                    <a:pt x="210" y="120"/>
                    <a:pt x="207" y="120"/>
                  </a:cubicBezTo>
                  <a:cubicBezTo>
                    <a:pt x="205" y="121"/>
                    <a:pt x="203" y="121"/>
                    <a:pt x="201" y="121"/>
                  </a:cubicBezTo>
                  <a:cubicBezTo>
                    <a:pt x="201" y="121"/>
                    <a:pt x="201" y="121"/>
                    <a:pt x="201" y="121"/>
                  </a:cubicBezTo>
                  <a:cubicBezTo>
                    <a:pt x="201" y="121"/>
                    <a:pt x="201" y="121"/>
                    <a:pt x="201" y="121"/>
                  </a:cubicBezTo>
                  <a:cubicBezTo>
                    <a:pt x="202" y="121"/>
                    <a:pt x="203" y="120"/>
                    <a:pt x="203" y="120"/>
                  </a:cubicBezTo>
                  <a:cubicBezTo>
                    <a:pt x="208" y="119"/>
                    <a:pt x="213" y="118"/>
                    <a:pt x="217" y="115"/>
                  </a:cubicBezTo>
                  <a:cubicBezTo>
                    <a:pt x="217" y="115"/>
                    <a:pt x="217" y="115"/>
                    <a:pt x="217" y="115"/>
                  </a:cubicBezTo>
                  <a:cubicBezTo>
                    <a:pt x="217" y="115"/>
                    <a:pt x="218" y="115"/>
                    <a:pt x="218" y="116"/>
                  </a:cubicBezTo>
                  <a:cubicBezTo>
                    <a:pt x="218" y="117"/>
                    <a:pt x="218" y="118"/>
                    <a:pt x="218" y="119"/>
                  </a:cubicBezTo>
                  <a:close/>
                  <a:moveTo>
                    <a:pt x="217" y="114"/>
                  </a:moveTo>
                  <a:cubicBezTo>
                    <a:pt x="214" y="114"/>
                    <a:pt x="211" y="115"/>
                    <a:pt x="208" y="115"/>
                  </a:cubicBezTo>
                  <a:cubicBezTo>
                    <a:pt x="206" y="116"/>
                    <a:pt x="204" y="116"/>
                    <a:pt x="202" y="116"/>
                  </a:cubicBezTo>
                  <a:cubicBezTo>
                    <a:pt x="201" y="116"/>
                    <a:pt x="200" y="116"/>
                    <a:pt x="200" y="116"/>
                  </a:cubicBezTo>
                  <a:cubicBezTo>
                    <a:pt x="200" y="116"/>
                    <a:pt x="200" y="116"/>
                    <a:pt x="200" y="115"/>
                  </a:cubicBezTo>
                  <a:cubicBezTo>
                    <a:pt x="200" y="115"/>
                    <a:pt x="202" y="114"/>
                    <a:pt x="203" y="114"/>
                  </a:cubicBezTo>
                  <a:cubicBezTo>
                    <a:pt x="207" y="113"/>
                    <a:pt x="212" y="114"/>
                    <a:pt x="215" y="111"/>
                  </a:cubicBezTo>
                  <a:cubicBezTo>
                    <a:pt x="216" y="112"/>
                    <a:pt x="217" y="113"/>
                    <a:pt x="217" y="114"/>
                  </a:cubicBezTo>
                  <a:cubicBezTo>
                    <a:pt x="217" y="114"/>
                    <a:pt x="217" y="114"/>
                    <a:pt x="217" y="114"/>
                  </a:cubicBezTo>
                  <a:close/>
                  <a:moveTo>
                    <a:pt x="201" y="112"/>
                  </a:moveTo>
                  <a:cubicBezTo>
                    <a:pt x="199" y="112"/>
                    <a:pt x="199" y="112"/>
                    <a:pt x="201" y="111"/>
                  </a:cubicBezTo>
                  <a:cubicBezTo>
                    <a:pt x="203" y="111"/>
                    <a:pt x="205" y="110"/>
                    <a:pt x="207" y="110"/>
                  </a:cubicBezTo>
                  <a:cubicBezTo>
                    <a:pt x="209" y="109"/>
                    <a:pt x="211" y="108"/>
                    <a:pt x="213" y="107"/>
                  </a:cubicBezTo>
                  <a:cubicBezTo>
                    <a:pt x="213" y="107"/>
                    <a:pt x="213" y="108"/>
                    <a:pt x="213" y="108"/>
                  </a:cubicBezTo>
                  <a:cubicBezTo>
                    <a:pt x="214" y="108"/>
                    <a:pt x="214" y="109"/>
                    <a:pt x="214" y="110"/>
                  </a:cubicBezTo>
                  <a:cubicBezTo>
                    <a:pt x="210" y="110"/>
                    <a:pt x="205" y="112"/>
                    <a:pt x="201" y="112"/>
                  </a:cubicBezTo>
                  <a:close/>
                  <a:moveTo>
                    <a:pt x="202" y="108"/>
                  </a:moveTo>
                  <a:cubicBezTo>
                    <a:pt x="198" y="109"/>
                    <a:pt x="202" y="108"/>
                    <a:pt x="203" y="107"/>
                  </a:cubicBezTo>
                  <a:cubicBezTo>
                    <a:pt x="206" y="106"/>
                    <a:pt x="208" y="105"/>
                    <a:pt x="211" y="105"/>
                  </a:cubicBezTo>
                  <a:cubicBezTo>
                    <a:pt x="211" y="105"/>
                    <a:pt x="212" y="106"/>
                    <a:pt x="212" y="106"/>
                  </a:cubicBezTo>
                  <a:cubicBezTo>
                    <a:pt x="209" y="107"/>
                    <a:pt x="205" y="107"/>
                    <a:pt x="202" y="108"/>
                  </a:cubicBezTo>
                  <a:close/>
                  <a:moveTo>
                    <a:pt x="204" y="104"/>
                  </a:moveTo>
                  <a:cubicBezTo>
                    <a:pt x="202" y="104"/>
                    <a:pt x="198" y="105"/>
                    <a:pt x="202" y="104"/>
                  </a:cubicBezTo>
                  <a:cubicBezTo>
                    <a:pt x="204" y="103"/>
                    <a:pt x="206" y="102"/>
                    <a:pt x="208" y="101"/>
                  </a:cubicBezTo>
                  <a:cubicBezTo>
                    <a:pt x="209" y="102"/>
                    <a:pt x="210" y="103"/>
                    <a:pt x="210" y="104"/>
                  </a:cubicBezTo>
                  <a:cubicBezTo>
                    <a:pt x="208" y="104"/>
                    <a:pt x="206" y="104"/>
                    <a:pt x="204" y="104"/>
                  </a:cubicBezTo>
                  <a:close/>
                  <a:moveTo>
                    <a:pt x="208" y="94"/>
                  </a:moveTo>
                  <a:cubicBezTo>
                    <a:pt x="208" y="94"/>
                    <a:pt x="207" y="93"/>
                    <a:pt x="207" y="93"/>
                  </a:cubicBezTo>
                  <a:cubicBezTo>
                    <a:pt x="204" y="94"/>
                    <a:pt x="201" y="94"/>
                    <a:pt x="197" y="94"/>
                  </a:cubicBezTo>
                  <a:cubicBezTo>
                    <a:pt x="197" y="95"/>
                    <a:pt x="197" y="95"/>
                    <a:pt x="197" y="95"/>
                  </a:cubicBezTo>
                  <a:cubicBezTo>
                    <a:pt x="197" y="94"/>
                    <a:pt x="197" y="94"/>
                    <a:pt x="197" y="94"/>
                  </a:cubicBezTo>
                  <a:cubicBezTo>
                    <a:pt x="197" y="94"/>
                    <a:pt x="197" y="93"/>
                    <a:pt x="196" y="93"/>
                  </a:cubicBezTo>
                  <a:cubicBezTo>
                    <a:pt x="205" y="92"/>
                    <a:pt x="213" y="89"/>
                    <a:pt x="222" y="88"/>
                  </a:cubicBezTo>
                  <a:cubicBezTo>
                    <a:pt x="223" y="88"/>
                    <a:pt x="225" y="88"/>
                    <a:pt x="226" y="88"/>
                  </a:cubicBezTo>
                  <a:cubicBezTo>
                    <a:pt x="227" y="87"/>
                    <a:pt x="233" y="86"/>
                    <a:pt x="228" y="87"/>
                  </a:cubicBezTo>
                  <a:cubicBezTo>
                    <a:pt x="224" y="89"/>
                    <a:pt x="219" y="90"/>
                    <a:pt x="214" y="92"/>
                  </a:cubicBezTo>
                  <a:cubicBezTo>
                    <a:pt x="214" y="91"/>
                    <a:pt x="213" y="91"/>
                    <a:pt x="213" y="91"/>
                  </a:cubicBezTo>
                  <a:cubicBezTo>
                    <a:pt x="210" y="90"/>
                    <a:pt x="208" y="92"/>
                    <a:pt x="208" y="94"/>
                  </a:cubicBezTo>
                  <a:close/>
                  <a:moveTo>
                    <a:pt x="187" y="100"/>
                  </a:moveTo>
                  <a:cubicBezTo>
                    <a:pt x="187" y="100"/>
                    <a:pt x="187" y="100"/>
                    <a:pt x="187" y="100"/>
                  </a:cubicBezTo>
                  <a:cubicBezTo>
                    <a:pt x="188" y="101"/>
                    <a:pt x="188" y="101"/>
                    <a:pt x="188" y="102"/>
                  </a:cubicBezTo>
                  <a:cubicBezTo>
                    <a:pt x="188" y="102"/>
                    <a:pt x="188" y="103"/>
                    <a:pt x="188" y="103"/>
                  </a:cubicBezTo>
                  <a:cubicBezTo>
                    <a:pt x="186" y="103"/>
                    <a:pt x="184" y="104"/>
                    <a:pt x="182" y="105"/>
                  </a:cubicBezTo>
                  <a:cubicBezTo>
                    <a:pt x="175" y="107"/>
                    <a:pt x="169" y="110"/>
                    <a:pt x="163" y="111"/>
                  </a:cubicBezTo>
                  <a:cubicBezTo>
                    <a:pt x="156" y="113"/>
                    <a:pt x="148" y="114"/>
                    <a:pt x="141" y="116"/>
                  </a:cubicBezTo>
                  <a:cubicBezTo>
                    <a:pt x="138" y="117"/>
                    <a:pt x="136" y="119"/>
                    <a:pt x="133" y="120"/>
                  </a:cubicBezTo>
                  <a:cubicBezTo>
                    <a:pt x="133" y="120"/>
                    <a:pt x="130" y="120"/>
                    <a:pt x="129" y="120"/>
                  </a:cubicBezTo>
                  <a:cubicBezTo>
                    <a:pt x="129" y="120"/>
                    <a:pt x="129" y="120"/>
                    <a:pt x="129" y="120"/>
                  </a:cubicBezTo>
                  <a:cubicBezTo>
                    <a:pt x="131" y="119"/>
                    <a:pt x="134" y="118"/>
                    <a:pt x="136" y="117"/>
                  </a:cubicBezTo>
                  <a:cubicBezTo>
                    <a:pt x="147" y="115"/>
                    <a:pt x="157" y="111"/>
                    <a:pt x="167" y="107"/>
                  </a:cubicBezTo>
                  <a:cubicBezTo>
                    <a:pt x="174" y="105"/>
                    <a:pt x="181" y="103"/>
                    <a:pt x="187" y="100"/>
                  </a:cubicBezTo>
                  <a:close/>
                  <a:moveTo>
                    <a:pt x="156" y="110"/>
                  </a:moveTo>
                  <a:cubicBezTo>
                    <a:pt x="150" y="112"/>
                    <a:pt x="144" y="114"/>
                    <a:pt x="138" y="116"/>
                  </a:cubicBezTo>
                  <a:cubicBezTo>
                    <a:pt x="135" y="117"/>
                    <a:pt x="132" y="118"/>
                    <a:pt x="129" y="119"/>
                  </a:cubicBezTo>
                  <a:cubicBezTo>
                    <a:pt x="129" y="118"/>
                    <a:pt x="129" y="117"/>
                    <a:pt x="129" y="116"/>
                  </a:cubicBezTo>
                  <a:cubicBezTo>
                    <a:pt x="138" y="116"/>
                    <a:pt x="147" y="112"/>
                    <a:pt x="156" y="110"/>
                  </a:cubicBezTo>
                  <a:cubicBezTo>
                    <a:pt x="158" y="109"/>
                    <a:pt x="160" y="109"/>
                    <a:pt x="162" y="108"/>
                  </a:cubicBezTo>
                  <a:cubicBezTo>
                    <a:pt x="160" y="109"/>
                    <a:pt x="158" y="110"/>
                    <a:pt x="156" y="110"/>
                  </a:cubicBezTo>
                  <a:close/>
                  <a:moveTo>
                    <a:pt x="128" y="112"/>
                  </a:moveTo>
                  <a:cubicBezTo>
                    <a:pt x="137" y="108"/>
                    <a:pt x="147" y="106"/>
                    <a:pt x="156" y="104"/>
                  </a:cubicBezTo>
                  <a:cubicBezTo>
                    <a:pt x="165" y="102"/>
                    <a:pt x="177" y="100"/>
                    <a:pt x="184" y="95"/>
                  </a:cubicBezTo>
                  <a:cubicBezTo>
                    <a:pt x="176" y="101"/>
                    <a:pt x="163" y="103"/>
                    <a:pt x="153" y="107"/>
                  </a:cubicBezTo>
                  <a:cubicBezTo>
                    <a:pt x="148" y="109"/>
                    <a:pt x="143" y="111"/>
                    <a:pt x="138" y="112"/>
                  </a:cubicBezTo>
                  <a:cubicBezTo>
                    <a:pt x="135" y="113"/>
                    <a:pt x="132" y="113"/>
                    <a:pt x="129" y="114"/>
                  </a:cubicBezTo>
                  <a:cubicBezTo>
                    <a:pt x="129" y="113"/>
                    <a:pt x="128" y="113"/>
                    <a:pt x="128" y="112"/>
                  </a:cubicBezTo>
                  <a:close/>
                  <a:moveTo>
                    <a:pt x="129" y="121"/>
                  </a:moveTo>
                  <a:cubicBezTo>
                    <a:pt x="132" y="121"/>
                    <a:pt x="136" y="120"/>
                    <a:pt x="139" y="118"/>
                  </a:cubicBezTo>
                  <a:cubicBezTo>
                    <a:pt x="144" y="116"/>
                    <a:pt x="148" y="115"/>
                    <a:pt x="153" y="114"/>
                  </a:cubicBezTo>
                  <a:cubicBezTo>
                    <a:pt x="161" y="112"/>
                    <a:pt x="169" y="110"/>
                    <a:pt x="177" y="107"/>
                  </a:cubicBezTo>
                  <a:cubicBezTo>
                    <a:pt x="171" y="110"/>
                    <a:pt x="165" y="111"/>
                    <a:pt x="158" y="113"/>
                  </a:cubicBezTo>
                  <a:cubicBezTo>
                    <a:pt x="153" y="115"/>
                    <a:pt x="147" y="117"/>
                    <a:pt x="141" y="119"/>
                  </a:cubicBezTo>
                  <a:cubicBezTo>
                    <a:pt x="137" y="120"/>
                    <a:pt x="133" y="121"/>
                    <a:pt x="128" y="123"/>
                  </a:cubicBezTo>
                  <a:cubicBezTo>
                    <a:pt x="128" y="122"/>
                    <a:pt x="129" y="122"/>
                    <a:pt x="129" y="121"/>
                  </a:cubicBezTo>
                  <a:close/>
                  <a:moveTo>
                    <a:pt x="128" y="125"/>
                  </a:moveTo>
                  <a:cubicBezTo>
                    <a:pt x="132" y="125"/>
                    <a:pt x="136" y="123"/>
                    <a:pt x="140" y="122"/>
                  </a:cubicBezTo>
                  <a:cubicBezTo>
                    <a:pt x="144" y="121"/>
                    <a:pt x="148" y="119"/>
                    <a:pt x="153" y="118"/>
                  </a:cubicBezTo>
                  <a:cubicBezTo>
                    <a:pt x="149" y="120"/>
                    <a:pt x="144" y="122"/>
                    <a:pt x="140" y="123"/>
                  </a:cubicBezTo>
                  <a:cubicBezTo>
                    <a:pt x="136" y="125"/>
                    <a:pt x="131" y="125"/>
                    <a:pt x="127" y="127"/>
                  </a:cubicBezTo>
                  <a:cubicBezTo>
                    <a:pt x="127" y="126"/>
                    <a:pt x="127" y="126"/>
                    <a:pt x="128" y="125"/>
                  </a:cubicBezTo>
                  <a:close/>
                  <a:moveTo>
                    <a:pt x="126" y="129"/>
                  </a:moveTo>
                  <a:cubicBezTo>
                    <a:pt x="130" y="129"/>
                    <a:pt x="134" y="128"/>
                    <a:pt x="138" y="126"/>
                  </a:cubicBezTo>
                  <a:cubicBezTo>
                    <a:pt x="144" y="125"/>
                    <a:pt x="149" y="123"/>
                    <a:pt x="155" y="122"/>
                  </a:cubicBezTo>
                  <a:cubicBezTo>
                    <a:pt x="167" y="118"/>
                    <a:pt x="180" y="115"/>
                    <a:pt x="192" y="110"/>
                  </a:cubicBezTo>
                  <a:cubicBezTo>
                    <a:pt x="192" y="111"/>
                    <a:pt x="192" y="111"/>
                    <a:pt x="192" y="112"/>
                  </a:cubicBezTo>
                  <a:cubicBezTo>
                    <a:pt x="192" y="112"/>
                    <a:pt x="192" y="112"/>
                    <a:pt x="192" y="112"/>
                  </a:cubicBezTo>
                  <a:cubicBezTo>
                    <a:pt x="180" y="116"/>
                    <a:pt x="168" y="119"/>
                    <a:pt x="156" y="122"/>
                  </a:cubicBezTo>
                  <a:cubicBezTo>
                    <a:pt x="145" y="125"/>
                    <a:pt x="135" y="127"/>
                    <a:pt x="125" y="132"/>
                  </a:cubicBezTo>
                  <a:cubicBezTo>
                    <a:pt x="125" y="131"/>
                    <a:pt x="126" y="130"/>
                    <a:pt x="126" y="129"/>
                  </a:cubicBezTo>
                  <a:close/>
                  <a:moveTo>
                    <a:pt x="125" y="133"/>
                  </a:moveTo>
                  <a:cubicBezTo>
                    <a:pt x="135" y="128"/>
                    <a:pt x="147" y="125"/>
                    <a:pt x="158" y="122"/>
                  </a:cubicBezTo>
                  <a:cubicBezTo>
                    <a:pt x="164" y="121"/>
                    <a:pt x="169" y="119"/>
                    <a:pt x="175" y="117"/>
                  </a:cubicBezTo>
                  <a:cubicBezTo>
                    <a:pt x="176" y="117"/>
                    <a:pt x="177" y="117"/>
                    <a:pt x="178" y="117"/>
                  </a:cubicBezTo>
                  <a:cubicBezTo>
                    <a:pt x="169" y="119"/>
                    <a:pt x="161" y="122"/>
                    <a:pt x="153" y="124"/>
                  </a:cubicBezTo>
                  <a:cubicBezTo>
                    <a:pt x="143" y="128"/>
                    <a:pt x="133" y="131"/>
                    <a:pt x="124" y="136"/>
                  </a:cubicBezTo>
                  <a:cubicBezTo>
                    <a:pt x="124" y="135"/>
                    <a:pt x="124" y="134"/>
                    <a:pt x="125" y="133"/>
                  </a:cubicBezTo>
                  <a:close/>
                  <a:moveTo>
                    <a:pt x="193" y="122"/>
                  </a:moveTo>
                  <a:cubicBezTo>
                    <a:pt x="193" y="123"/>
                    <a:pt x="193" y="123"/>
                    <a:pt x="193" y="123"/>
                  </a:cubicBezTo>
                  <a:cubicBezTo>
                    <a:pt x="188" y="126"/>
                    <a:pt x="182" y="127"/>
                    <a:pt x="177" y="129"/>
                  </a:cubicBezTo>
                  <a:cubicBezTo>
                    <a:pt x="170" y="130"/>
                    <a:pt x="164" y="133"/>
                    <a:pt x="158" y="135"/>
                  </a:cubicBezTo>
                  <a:cubicBezTo>
                    <a:pt x="146" y="138"/>
                    <a:pt x="135" y="142"/>
                    <a:pt x="125" y="146"/>
                  </a:cubicBezTo>
                  <a:cubicBezTo>
                    <a:pt x="125" y="145"/>
                    <a:pt x="124" y="144"/>
                    <a:pt x="124" y="142"/>
                  </a:cubicBezTo>
                  <a:cubicBezTo>
                    <a:pt x="126" y="142"/>
                    <a:pt x="128" y="141"/>
                    <a:pt x="130" y="140"/>
                  </a:cubicBezTo>
                  <a:cubicBezTo>
                    <a:pt x="134" y="139"/>
                    <a:pt x="137" y="138"/>
                    <a:pt x="141" y="137"/>
                  </a:cubicBezTo>
                  <a:cubicBezTo>
                    <a:pt x="148" y="135"/>
                    <a:pt x="155" y="133"/>
                    <a:pt x="162" y="131"/>
                  </a:cubicBezTo>
                  <a:cubicBezTo>
                    <a:pt x="169" y="129"/>
                    <a:pt x="176" y="127"/>
                    <a:pt x="183" y="125"/>
                  </a:cubicBezTo>
                  <a:cubicBezTo>
                    <a:pt x="186" y="124"/>
                    <a:pt x="190" y="124"/>
                    <a:pt x="193" y="122"/>
                  </a:cubicBezTo>
                  <a:close/>
                  <a:moveTo>
                    <a:pt x="124" y="138"/>
                  </a:moveTo>
                  <a:cubicBezTo>
                    <a:pt x="135" y="135"/>
                    <a:pt x="146" y="130"/>
                    <a:pt x="158" y="127"/>
                  </a:cubicBezTo>
                  <a:cubicBezTo>
                    <a:pt x="164" y="126"/>
                    <a:pt x="170" y="124"/>
                    <a:pt x="176" y="123"/>
                  </a:cubicBezTo>
                  <a:cubicBezTo>
                    <a:pt x="176" y="122"/>
                    <a:pt x="176" y="122"/>
                    <a:pt x="176" y="122"/>
                  </a:cubicBezTo>
                  <a:cubicBezTo>
                    <a:pt x="175" y="123"/>
                    <a:pt x="174" y="123"/>
                    <a:pt x="173" y="123"/>
                  </a:cubicBezTo>
                  <a:cubicBezTo>
                    <a:pt x="167" y="125"/>
                    <a:pt x="161" y="127"/>
                    <a:pt x="155" y="129"/>
                  </a:cubicBezTo>
                  <a:cubicBezTo>
                    <a:pt x="149" y="131"/>
                    <a:pt x="144" y="133"/>
                    <a:pt x="138" y="135"/>
                  </a:cubicBezTo>
                  <a:cubicBezTo>
                    <a:pt x="133" y="137"/>
                    <a:pt x="129" y="139"/>
                    <a:pt x="124" y="141"/>
                  </a:cubicBezTo>
                  <a:cubicBezTo>
                    <a:pt x="124" y="140"/>
                    <a:pt x="124" y="139"/>
                    <a:pt x="124" y="138"/>
                  </a:cubicBezTo>
                  <a:close/>
                  <a:moveTo>
                    <a:pt x="125" y="148"/>
                  </a:moveTo>
                  <a:cubicBezTo>
                    <a:pt x="125" y="148"/>
                    <a:pt x="125" y="148"/>
                    <a:pt x="125" y="148"/>
                  </a:cubicBezTo>
                  <a:cubicBezTo>
                    <a:pt x="128" y="147"/>
                    <a:pt x="131" y="146"/>
                    <a:pt x="134" y="145"/>
                  </a:cubicBezTo>
                  <a:cubicBezTo>
                    <a:pt x="130" y="147"/>
                    <a:pt x="127" y="149"/>
                    <a:pt x="124" y="150"/>
                  </a:cubicBezTo>
                  <a:cubicBezTo>
                    <a:pt x="124" y="150"/>
                    <a:pt x="125" y="149"/>
                    <a:pt x="125" y="148"/>
                  </a:cubicBezTo>
                  <a:close/>
                  <a:moveTo>
                    <a:pt x="122" y="156"/>
                  </a:moveTo>
                  <a:cubicBezTo>
                    <a:pt x="122" y="155"/>
                    <a:pt x="123" y="154"/>
                    <a:pt x="123" y="153"/>
                  </a:cubicBezTo>
                  <a:cubicBezTo>
                    <a:pt x="128" y="152"/>
                    <a:pt x="132" y="150"/>
                    <a:pt x="137" y="148"/>
                  </a:cubicBezTo>
                  <a:cubicBezTo>
                    <a:pt x="141" y="146"/>
                    <a:pt x="146" y="145"/>
                    <a:pt x="150" y="144"/>
                  </a:cubicBezTo>
                  <a:cubicBezTo>
                    <a:pt x="141" y="147"/>
                    <a:pt x="131" y="151"/>
                    <a:pt x="122" y="156"/>
                  </a:cubicBezTo>
                  <a:cubicBezTo>
                    <a:pt x="122" y="156"/>
                    <a:pt x="122" y="156"/>
                    <a:pt x="122" y="156"/>
                  </a:cubicBezTo>
                  <a:close/>
                  <a:moveTo>
                    <a:pt x="121" y="158"/>
                  </a:moveTo>
                  <a:cubicBezTo>
                    <a:pt x="126" y="157"/>
                    <a:pt x="130" y="155"/>
                    <a:pt x="134" y="153"/>
                  </a:cubicBezTo>
                  <a:cubicBezTo>
                    <a:pt x="142" y="149"/>
                    <a:pt x="150" y="147"/>
                    <a:pt x="158" y="145"/>
                  </a:cubicBezTo>
                  <a:cubicBezTo>
                    <a:pt x="160" y="144"/>
                    <a:pt x="162" y="144"/>
                    <a:pt x="165" y="143"/>
                  </a:cubicBezTo>
                  <a:cubicBezTo>
                    <a:pt x="161" y="144"/>
                    <a:pt x="158" y="146"/>
                    <a:pt x="154" y="147"/>
                  </a:cubicBezTo>
                  <a:cubicBezTo>
                    <a:pt x="147" y="149"/>
                    <a:pt x="141" y="151"/>
                    <a:pt x="135" y="154"/>
                  </a:cubicBezTo>
                  <a:cubicBezTo>
                    <a:pt x="130" y="156"/>
                    <a:pt x="125" y="157"/>
                    <a:pt x="120" y="159"/>
                  </a:cubicBezTo>
                  <a:cubicBezTo>
                    <a:pt x="121" y="159"/>
                    <a:pt x="121" y="159"/>
                    <a:pt x="121" y="158"/>
                  </a:cubicBezTo>
                  <a:close/>
                  <a:moveTo>
                    <a:pt x="119" y="161"/>
                  </a:moveTo>
                  <a:cubicBezTo>
                    <a:pt x="125" y="161"/>
                    <a:pt x="131" y="159"/>
                    <a:pt x="136" y="157"/>
                  </a:cubicBezTo>
                  <a:cubicBezTo>
                    <a:pt x="143" y="154"/>
                    <a:pt x="150" y="152"/>
                    <a:pt x="157" y="150"/>
                  </a:cubicBezTo>
                  <a:cubicBezTo>
                    <a:pt x="156" y="150"/>
                    <a:pt x="156" y="151"/>
                    <a:pt x="155" y="151"/>
                  </a:cubicBezTo>
                  <a:cubicBezTo>
                    <a:pt x="147" y="153"/>
                    <a:pt x="140" y="157"/>
                    <a:pt x="133" y="160"/>
                  </a:cubicBezTo>
                  <a:cubicBezTo>
                    <a:pt x="128" y="161"/>
                    <a:pt x="123" y="163"/>
                    <a:pt x="118" y="165"/>
                  </a:cubicBezTo>
                  <a:cubicBezTo>
                    <a:pt x="118" y="164"/>
                    <a:pt x="119" y="163"/>
                    <a:pt x="119" y="161"/>
                  </a:cubicBezTo>
                  <a:close/>
                  <a:moveTo>
                    <a:pt x="181" y="142"/>
                  </a:moveTo>
                  <a:cubicBezTo>
                    <a:pt x="185" y="141"/>
                    <a:pt x="189" y="140"/>
                    <a:pt x="192" y="138"/>
                  </a:cubicBezTo>
                  <a:cubicBezTo>
                    <a:pt x="193" y="138"/>
                    <a:pt x="193" y="138"/>
                    <a:pt x="194" y="138"/>
                  </a:cubicBezTo>
                  <a:cubicBezTo>
                    <a:pt x="196" y="137"/>
                    <a:pt x="198" y="137"/>
                    <a:pt x="200" y="136"/>
                  </a:cubicBezTo>
                  <a:cubicBezTo>
                    <a:pt x="200" y="137"/>
                    <a:pt x="200" y="137"/>
                    <a:pt x="201" y="138"/>
                  </a:cubicBezTo>
                  <a:cubicBezTo>
                    <a:pt x="194" y="140"/>
                    <a:pt x="188" y="142"/>
                    <a:pt x="181" y="144"/>
                  </a:cubicBezTo>
                  <a:cubicBezTo>
                    <a:pt x="174" y="147"/>
                    <a:pt x="166" y="149"/>
                    <a:pt x="158" y="152"/>
                  </a:cubicBezTo>
                  <a:cubicBezTo>
                    <a:pt x="151" y="154"/>
                    <a:pt x="144" y="157"/>
                    <a:pt x="137" y="159"/>
                  </a:cubicBezTo>
                  <a:cubicBezTo>
                    <a:pt x="131" y="161"/>
                    <a:pt x="124" y="163"/>
                    <a:pt x="118" y="167"/>
                  </a:cubicBezTo>
                  <a:cubicBezTo>
                    <a:pt x="118" y="167"/>
                    <a:pt x="118" y="167"/>
                    <a:pt x="118" y="167"/>
                  </a:cubicBezTo>
                  <a:cubicBezTo>
                    <a:pt x="123" y="163"/>
                    <a:pt x="130" y="161"/>
                    <a:pt x="137" y="159"/>
                  </a:cubicBezTo>
                  <a:cubicBezTo>
                    <a:pt x="144" y="156"/>
                    <a:pt x="151" y="153"/>
                    <a:pt x="159" y="150"/>
                  </a:cubicBezTo>
                  <a:cubicBezTo>
                    <a:pt x="163" y="149"/>
                    <a:pt x="168" y="147"/>
                    <a:pt x="173" y="145"/>
                  </a:cubicBezTo>
                  <a:cubicBezTo>
                    <a:pt x="175" y="144"/>
                    <a:pt x="178" y="143"/>
                    <a:pt x="181" y="142"/>
                  </a:cubicBezTo>
                  <a:close/>
                  <a:moveTo>
                    <a:pt x="190" y="142"/>
                  </a:moveTo>
                  <a:cubicBezTo>
                    <a:pt x="186" y="144"/>
                    <a:pt x="183" y="145"/>
                    <a:pt x="179" y="146"/>
                  </a:cubicBezTo>
                  <a:cubicBezTo>
                    <a:pt x="178" y="146"/>
                    <a:pt x="178" y="146"/>
                    <a:pt x="178" y="147"/>
                  </a:cubicBezTo>
                  <a:cubicBezTo>
                    <a:pt x="178" y="146"/>
                    <a:pt x="179" y="146"/>
                    <a:pt x="180" y="146"/>
                  </a:cubicBezTo>
                  <a:cubicBezTo>
                    <a:pt x="183" y="145"/>
                    <a:pt x="187" y="143"/>
                    <a:pt x="190" y="142"/>
                  </a:cubicBezTo>
                  <a:close/>
                  <a:moveTo>
                    <a:pt x="117" y="167"/>
                  </a:moveTo>
                  <a:cubicBezTo>
                    <a:pt x="119" y="167"/>
                    <a:pt x="120" y="166"/>
                    <a:pt x="122" y="165"/>
                  </a:cubicBezTo>
                  <a:cubicBezTo>
                    <a:pt x="126" y="163"/>
                    <a:pt x="130" y="162"/>
                    <a:pt x="134" y="161"/>
                  </a:cubicBezTo>
                  <a:cubicBezTo>
                    <a:pt x="141" y="158"/>
                    <a:pt x="149" y="156"/>
                    <a:pt x="157" y="153"/>
                  </a:cubicBezTo>
                  <a:cubicBezTo>
                    <a:pt x="161" y="152"/>
                    <a:pt x="166" y="150"/>
                    <a:pt x="171" y="149"/>
                  </a:cubicBezTo>
                  <a:cubicBezTo>
                    <a:pt x="166" y="151"/>
                    <a:pt x="161" y="153"/>
                    <a:pt x="156" y="155"/>
                  </a:cubicBezTo>
                  <a:cubicBezTo>
                    <a:pt x="143" y="160"/>
                    <a:pt x="129" y="165"/>
                    <a:pt x="116" y="172"/>
                  </a:cubicBezTo>
                  <a:cubicBezTo>
                    <a:pt x="116" y="170"/>
                    <a:pt x="117" y="169"/>
                    <a:pt x="117" y="167"/>
                  </a:cubicBezTo>
                  <a:close/>
                  <a:moveTo>
                    <a:pt x="198" y="143"/>
                  </a:moveTo>
                  <a:cubicBezTo>
                    <a:pt x="192" y="147"/>
                    <a:pt x="184" y="149"/>
                    <a:pt x="177" y="151"/>
                  </a:cubicBezTo>
                  <a:cubicBezTo>
                    <a:pt x="169" y="154"/>
                    <a:pt x="162" y="158"/>
                    <a:pt x="154" y="161"/>
                  </a:cubicBezTo>
                  <a:cubicBezTo>
                    <a:pt x="141" y="166"/>
                    <a:pt x="127" y="171"/>
                    <a:pt x="115" y="178"/>
                  </a:cubicBezTo>
                  <a:cubicBezTo>
                    <a:pt x="115" y="177"/>
                    <a:pt x="115" y="176"/>
                    <a:pt x="115" y="174"/>
                  </a:cubicBezTo>
                  <a:cubicBezTo>
                    <a:pt x="122" y="171"/>
                    <a:pt x="129" y="169"/>
                    <a:pt x="136" y="167"/>
                  </a:cubicBezTo>
                  <a:cubicBezTo>
                    <a:pt x="143" y="164"/>
                    <a:pt x="151" y="161"/>
                    <a:pt x="158" y="158"/>
                  </a:cubicBezTo>
                  <a:cubicBezTo>
                    <a:pt x="166" y="155"/>
                    <a:pt x="173" y="151"/>
                    <a:pt x="181" y="149"/>
                  </a:cubicBezTo>
                  <a:cubicBezTo>
                    <a:pt x="185" y="148"/>
                    <a:pt x="189" y="147"/>
                    <a:pt x="192" y="145"/>
                  </a:cubicBezTo>
                  <a:cubicBezTo>
                    <a:pt x="194" y="145"/>
                    <a:pt x="202" y="140"/>
                    <a:pt x="198" y="143"/>
                  </a:cubicBezTo>
                  <a:close/>
                  <a:moveTo>
                    <a:pt x="115" y="180"/>
                  </a:moveTo>
                  <a:cubicBezTo>
                    <a:pt x="121" y="178"/>
                    <a:pt x="126" y="175"/>
                    <a:pt x="132" y="173"/>
                  </a:cubicBezTo>
                  <a:cubicBezTo>
                    <a:pt x="140" y="170"/>
                    <a:pt x="148" y="168"/>
                    <a:pt x="156" y="165"/>
                  </a:cubicBezTo>
                  <a:cubicBezTo>
                    <a:pt x="158" y="164"/>
                    <a:pt x="160" y="164"/>
                    <a:pt x="162" y="163"/>
                  </a:cubicBezTo>
                  <a:cubicBezTo>
                    <a:pt x="159" y="164"/>
                    <a:pt x="157" y="166"/>
                    <a:pt x="154" y="167"/>
                  </a:cubicBezTo>
                  <a:cubicBezTo>
                    <a:pt x="147" y="170"/>
                    <a:pt x="140" y="174"/>
                    <a:pt x="132" y="177"/>
                  </a:cubicBezTo>
                  <a:cubicBezTo>
                    <a:pt x="126" y="179"/>
                    <a:pt x="120" y="181"/>
                    <a:pt x="114" y="184"/>
                  </a:cubicBezTo>
                  <a:cubicBezTo>
                    <a:pt x="114" y="183"/>
                    <a:pt x="114" y="181"/>
                    <a:pt x="115" y="180"/>
                  </a:cubicBezTo>
                  <a:close/>
                  <a:moveTo>
                    <a:pt x="118" y="183"/>
                  </a:moveTo>
                  <a:cubicBezTo>
                    <a:pt x="118" y="183"/>
                    <a:pt x="118" y="183"/>
                    <a:pt x="118" y="183"/>
                  </a:cubicBezTo>
                  <a:cubicBezTo>
                    <a:pt x="118" y="183"/>
                    <a:pt x="118" y="183"/>
                    <a:pt x="118" y="183"/>
                  </a:cubicBezTo>
                  <a:close/>
                  <a:moveTo>
                    <a:pt x="117" y="184"/>
                  </a:moveTo>
                  <a:cubicBezTo>
                    <a:pt x="117" y="184"/>
                    <a:pt x="116" y="184"/>
                    <a:pt x="116" y="184"/>
                  </a:cubicBezTo>
                  <a:cubicBezTo>
                    <a:pt x="116" y="184"/>
                    <a:pt x="117" y="184"/>
                    <a:pt x="117" y="184"/>
                  </a:cubicBezTo>
                  <a:close/>
                  <a:moveTo>
                    <a:pt x="146" y="174"/>
                  </a:moveTo>
                  <a:cubicBezTo>
                    <a:pt x="148" y="173"/>
                    <a:pt x="151" y="172"/>
                    <a:pt x="154" y="171"/>
                  </a:cubicBezTo>
                  <a:cubicBezTo>
                    <a:pt x="149" y="173"/>
                    <a:pt x="145" y="175"/>
                    <a:pt x="141" y="177"/>
                  </a:cubicBezTo>
                  <a:cubicBezTo>
                    <a:pt x="134" y="179"/>
                    <a:pt x="128" y="182"/>
                    <a:pt x="121" y="185"/>
                  </a:cubicBezTo>
                  <a:cubicBezTo>
                    <a:pt x="119" y="186"/>
                    <a:pt x="116" y="187"/>
                    <a:pt x="114" y="189"/>
                  </a:cubicBezTo>
                  <a:cubicBezTo>
                    <a:pt x="114" y="188"/>
                    <a:pt x="114" y="187"/>
                    <a:pt x="114" y="186"/>
                  </a:cubicBezTo>
                  <a:cubicBezTo>
                    <a:pt x="125" y="182"/>
                    <a:pt x="135" y="177"/>
                    <a:pt x="146" y="174"/>
                  </a:cubicBezTo>
                  <a:close/>
                  <a:moveTo>
                    <a:pt x="127" y="185"/>
                  </a:moveTo>
                  <a:cubicBezTo>
                    <a:pt x="133" y="183"/>
                    <a:pt x="139" y="181"/>
                    <a:pt x="144" y="180"/>
                  </a:cubicBezTo>
                  <a:cubicBezTo>
                    <a:pt x="149" y="178"/>
                    <a:pt x="154" y="176"/>
                    <a:pt x="159" y="175"/>
                  </a:cubicBezTo>
                  <a:cubicBezTo>
                    <a:pt x="158" y="175"/>
                    <a:pt x="157" y="176"/>
                    <a:pt x="156" y="176"/>
                  </a:cubicBezTo>
                  <a:cubicBezTo>
                    <a:pt x="151" y="178"/>
                    <a:pt x="145" y="180"/>
                    <a:pt x="140" y="182"/>
                  </a:cubicBezTo>
                  <a:cubicBezTo>
                    <a:pt x="135" y="184"/>
                    <a:pt x="129" y="187"/>
                    <a:pt x="124" y="190"/>
                  </a:cubicBezTo>
                  <a:cubicBezTo>
                    <a:pt x="121" y="191"/>
                    <a:pt x="118" y="192"/>
                    <a:pt x="116" y="194"/>
                  </a:cubicBezTo>
                  <a:cubicBezTo>
                    <a:pt x="115" y="193"/>
                    <a:pt x="115" y="192"/>
                    <a:pt x="115" y="190"/>
                  </a:cubicBezTo>
                  <a:cubicBezTo>
                    <a:pt x="119" y="189"/>
                    <a:pt x="123" y="187"/>
                    <a:pt x="127" y="185"/>
                  </a:cubicBezTo>
                  <a:close/>
                  <a:moveTo>
                    <a:pt x="160" y="180"/>
                  </a:moveTo>
                  <a:cubicBezTo>
                    <a:pt x="158" y="181"/>
                    <a:pt x="155" y="182"/>
                    <a:pt x="153" y="182"/>
                  </a:cubicBezTo>
                  <a:cubicBezTo>
                    <a:pt x="148" y="184"/>
                    <a:pt x="143" y="186"/>
                    <a:pt x="138" y="188"/>
                  </a:cubicBezTo>
                  <a:cubicBezTo>
                    <a:pt x="135" y="189"/>
                    <a:pt x="132" y="191"/>
                    <a:pt x="128" y="193"/>
                  </a:cubicBezTo>
                  <a:cubicBezTo>
                    <a:pt x="125" y="194"/>
                    <a:pt x="122" y="195"/>
                    <a:pt x="120" y="197"/>
                  </a:cubicBezTo>
                  <a:cubicBezTo>
                    <a:pt x="120" y="197"/>
                    <a:pt x="120" y="197"/>
                    <a:pt x="120" y="197"/>
                  </a:cubicBezTo>
                  <a:cubicBezTo>
                    <a:pt x="122" y="198"/>
                    <a:pt x="124" y="197"/>
                    <a:pt x="126" y="196"/>
                  </a:cubicBezTo>
                  <a:cubicBezTo>
                    <a:pt x="130" y="195"/>
                    <a:pt x="134" y="193"/>
                    <a:pt x="138" y="192"/>
                  </a:cubicBezTo>
                  <a:cubicBezTo>
                    <a:pt x="137" y="192"/>
                    <a:pt x="143" y="189"/>
                    <a:pt x="141" y="191"/>
                  </a:cubicBezTo>
                  <a:cubicBezTo>
                    <a:pt x="139" y="192"/>
                    <a:pt x="137" y="193"/>
                    <a:pt x="134" y="193"/>
                  </a:cubicBezTo>
                  <a:cubicBezTo>
                    <a:pt x="132" y="194"/>
                    <a:pt x="130" y="195"/>
                    <a:pt x="128" y="197"/>
                  </a:cubicBezTo>
                  <a:cubicBezTo>
                    <a:pt x="128" y="197"/>
                    <a:pt x="128" y="198"/>
                    <a:pt x="128" y="198"/>
                  </a:cubicBezTo>
                  <a:cubicBezTo>
                    <a:pt x="129" y="198"/>
                    <a:pt x="129" y="198"/>
                    <a:pt x="129" y="198"/>
                  </a:cubicBezTo>
                  <a:cubicBezTo>
                    <a:pt x="130" y="198"/>
                    <a:pt x="130" y="197"/>
                    <a:pt x="129" y="197"/>
                  </a:cubicBezTo>
                  <a:cubicBezTo>
                    <a:pt x="129" y="197"/>
                    <a:pt x="133" y="195"/>
                    <a:pt x="133" y="195"/>
                  </a:cubicBezTo>
                  <a:cubicBezTo>
                    <a:pt x="135" y="194"/>
                    <a:pt x="136" y="194"/>
                    <a:pt x="137" y="193"/>
                  </a:cubicBezTo>
                  <a:cubicBezTo>
                    <a:pt x="138" y="193"/>
                    <a:pt x="139" y="193"/>
                    <a:pt x="140" y="192"/>
                  </a:cubicBezTo>
                  <a:cubicBezTo>
                    <a:pt x="135" y="196"/>
                    <a:pt x="128" y="199"/>
                    <a:pt x="122" y="198"/>
                  </a:cubicBezTo>
                  <a:cubicBezTo>
                    <a:pt x="119" y="198"/>
                    <a:pt x="117" y="197"/>
                    <a:pt x="116" y="195"/>
                  </a:cubicBezTo>
                  <a:cubicBezTo>
                    <a:pt x="124" y="194"/>
                    <a:pt x="131" y="190"/>
                    <a:pt x="139" y="187"/>
                  </a:cubicBezTo>
                  <a:cubicBezTo>
                    <a:pt x="143" y="185"/>
                    <a:pt x="148" y="183"/>
                    <a:pt x="153" y="182"/>
                  </a:cubicBezTo>
                  <a:cubicBezTo>
                    <a:pt x="156" y="181"/>
                    <a:pt x="159" y="180"/>
                    <a:pt x="162" y="179"/>
                  </a:cubicBezTo>
                  <a:cubicBezTo>
                    <a:pt x="161" y="180"/>
                    <a:pt x="161" y="180"/>
                    <a:pt x="160" y="180"/>
                  </a:cubicBezTo>
                  <a:close/>
                  <a:moveTo>
                    <a:pt x="143" y="190"/>
                  </a:moveTo>
                  <a:cubicBezTo>
                    <a:pt x="143" y="189"/>
                    <a:pt x="143" y="189"/>
                    <a:pt x="143" y="189"/>
                  </a:cubicBezTo>
                  <a:cubicBezTo>
                    <a:pt x="138" y="190"/>
                    <a:pt x="133" y="192"/>
                    <a:pt x="128" y="194"/>
                  </a:cubicBezTo>
                  <a:cubicBezTo>
                    <a:pt x="127" y="195"/>
                    <a:pt x="126" y="196"/>
                    <a:pt x="125" y="196"/>
                  </a:cubicBezTo>
                  <a:cubicBezTo>
                    <a:pt x="123" y="197"/>
                    <a:pt x="120" y="197"/>
                    <a:pt x="124" y="195"/>
                  </a:cubicBezTo>
                  <a:cubicBezTo>
                    <a:pt x="127" y="194"/>
                    <a:pt x="129" y="193"/>
                    <a:pt x="132" y="192"/>
                  </a:cubicBezTo>
                  <a:cubicBezTo>
                    <a:pt x="138" y="189"/>
                    <a:pt x="145" y="186"/>
                    <a:pt x="151" y="184"/>
                  </a:cubicBezTo>
                  <a:cubicBezTo>
                    <a:pt x="153" y="183"/>
                    <a:pt x="154" y="183"/>
                    <a:pt x="155" y="183"/>
                  </a:cubicBezTo>
                  <a:cubicBezTo>
                    <a:pt x="151" y="185"/>
                    <a:pt x="147" y="187"/>
                    <a:pt x="143" y="190"/>
                  </a:cubicBezTo>
                  <a:close/>
                  <a:moveTo>
                    <a:pt x="167" y="177"/>
                  </a:moveTo>
                  <a:cubicBezTo>
                    <a:pt x="158" y="179"/>
                    <a:pt x="149" y="182"/>
                    <a:pt x="140" y="186"/>
                  </a:cubicBezTo>
                  <a:cubicBezTo>
                    <a:pt x="136" y="187"/>
                    <a:pt x="132" y="189"/>
                    <a:pt x="128" y="191"/>
                  </a:cubicBezTo>
                  <a:cubicBezTo>
                    <a:pt x="126" y="192"/>
                    <a:pt x="123" y="193"/>
                    <a:pt x="121" y="193"/>
                  </a:cubicBezTo>
                  <a:cubicBezTo>
                    <a:pt x="119" y="194"/>
                    <a:pt x="118" y="194"/>
                    <a:pt x="117" y="193"/>
                  </a:cubicBezTo>
                  <a:cubicBezTo>
                    <a:pt x="118" y="193"/>
                    <a:pt x="119" y="192"/>
                    <a:pt x="120" y="192"/>
                  </a:cubicBezTo>
                  <a:cubicBezTo>
                    <a:pt x="129" y="189"/>
                    <a:pt x="138" y="184"/>
                    <a:pt x="146" y="181"/>
                  </a:cubicBezTo>
                  <a:cubicBezTo>
                    <a:pt x="155" y="177"/>
                    <a:pt x="165" y="174"/>
                    <a:pt x="174" y="170"/>
                  </a:cubicBezTo>
                  <a:cubicBezTo>
                    <a:pt x="172" y="173"/>
                    <a:pt x="170" y="175"/>
                    <a:pt x="167" y="177"/>
                  </a:cubicBezTo>
                  <a:close/>
                  <a:moveTo>
                    <a:pt x="174" y="169"/>
                  </a:moveTo>
                  <a:cubicBezTo>
                    <a:pt x="174" y="169"/>
                    <a:pt x="174" y="169"/>
                    <a:pt x="174" y="169"/>
                  </a:cubicBezTo>
                  <a:cubicBezTo>
                    <a:pt x="164" y="174"/>
                    <a:pt x="153" y="176"/>
                    <a:pt x="142" y="179"/>
                  </a:cubicBezTo>
                  <a:cubicBezTo>
                    <a:pt x="137" y="181"/>
                    <a:pt x="131" y="183"/>
                    <a:pt x="125" y="185"/>
                  </a:cubicBezTo>
                  <a:cubicBezTo>
                    <a:pt x="123" y="186"/>
                    <a:pt x="122" y="186"/>
                    <a:pt x="120" y="187"/>
                  </a:cubicBezTo>
                  <a:cubicBezTo>
                    <a:pt x="118" y="188"/>
                    <a:pt x="117" y="189"/>
                    <a:pt x="115" y="189"/>
                  </a:cubicBezTo>
                  <a:cubicBezTo>
                    <a:pt x="116" y="189"/>
                    <a:pt x="117" y="187"/>
                    <a:pt x="118" y="187"/>
                  </a:cubicBezTo>
                  <a:cubicBezTo>
                    <a:pt x="129" y="182"/>
                    <a:pt x="141" y="177"/>
                    <a:pt x="152" y="173"/>
                  </a:cubicBezTo>
                  <a:cubicBezTo>
                    <a:pt x="157" y="171"/>
                    <a:pt x="162" y="169"/>
                    <a:pt x="167" y="167"/>
                  </a:cubicBezTo>
                  <a:cubicBezTo>
                    <a:pt x="168" y="166"/>
                    <a:pt x="169" y="166"/>
                    <a:pt x="169" y="166"/>
                  </a:cubicBezTo>
                  <a:cubicBezTo>
                    <a:pt x="171" y="165"/>
                    <a:pt x="173" y="164"/>
                    <a:pt x="175" y="163"/>
                  </a:cubicBezTo>
                  <a:cubicBezTo>
                    <a:pt x="175" y="163"/>
                    <a:pt x="175" y="164"/>
                    <a:pt x="175" y="164"/>
                  </a:cubicBezTo>
                  <a:cubicBezTo>
                    <a:pt x="175" y="166"/>
                    <a:pt x="175" y="168"/>
                    <a:pt x="174" y="169"/>
                  </a:cubicBezTo>
                  <a:close/>
                  <a:moveTo>
                    <a:pt x="175" y="162"/>
                  </a:moveTo>
                  <a:cubicBezTo>
                    <a:pt x="175" y="162"/>
                    <a:pt x="174" y="162"/>
                    <a:pt x="174" y="163"/>
                  </a:cubicBezTo>
                  <a:cubicBezTo>
                    <a:pt x="173" y="162"/>
                    <a:pt x="173" y="163"/>
                    <a:pt x="172" y="163"/>
                  </a:cubicBezTo>
                  <a:cubicBezTo>
                    <a:pt x="170" y="165"/>
                    <a:pt x="167" y="166"/>
                    <a:pt x="164" y="167"/>
                  </a:cubicBezTo>
                  <a:cubicBezTo>
                    <a:pt x="154" y="171"/>
                    <a:pt x="142" y="174"/>
                    <a:pt x="132" y="178"/>
                  </a:cubicBezTo>
                  <a:cubicBezTo>
                    <a:pt x="142" y="174"/>
                    <a:pt x="152" y="169"/>
                    <a:pt x="162" y="164"/>
                  </a:cubicBezTo>
                  <a:cubicBezTo>
                    <a:pt x="164" y="163"/>
                    <a:pt x="165" y="162"/>
                    <a:pt x="167" y="162"/>
                  </a:cubicBezTo>
                  <a:cubicBezTo>
                    <a:pt x="170" y="161"/>
                    <a:pt x="172" y="160"/>
                    <a:pt x="175" y="159"/>
                  </a:cubicBezTo>
                  <a:cubicBezTo>
                    <a:pt x="176" y="159"/>
                    <a:pt x="176" y="159"/>
                    <a:pt x="176" y="159"/>
                  </a:cubicBezTo>
                  <a:cubicBezTo>
                    <a:pt x="175" y="160"/>
                    <a:pt x="175" y="161"/>
                    <a:pt x="175" y="162"/>
                  </a:cubicBezTo>
                  <a:close/>
                  <a:moveTo>
                    <a:pt x="176" y="158"/>
                  </a:moveTo>
                  <a:cubicBezTo>
                    <a:pt x="174" y="159"/>
                    <a:pt x="172" y="159"/>
                    <a:pt x="170" y="160"/>
                  </a:cubicBezTo>
                  <a:cubicBezTo>
                    <a:pt x="172" y="159"/>
                    <a:pt x="175" y="158"/>
                    <a:pt x="177" y="156"/>
                  </a:cubicBezTo>
                  <a:cubicBezTo>
                    <a:pt x="177" y="157"/>
                    <a:pt x="177" y="157"/>
                    <a:pt x="176" y="158"/>
                  </a:cubicBezTo>
                  <a:close/>
                  <a:moveTo>
                    <a:pt x="179" y="154"/>
                  </a:moveTo>
                  <a:cubicBezTo>
                    <a:pt x="179" y="154"/>
                    <a:pt x="179" y="154"/>
                    <a:pt x="179" y="155"/>
                  </a:cubicBezTo>
                  <a:cubicBezTo>
                    <a:pt x="178" y="155"/>
                    <a:pt x="177" y="155"/>
                    <a:pt x="176" y="156"/>
                  </a:cubicBezTo>
                  <a:cubicBezTo>
                    <a:pt x="172" y="158"/>
                    <a:pt x="169" y="160"/>
                    <a:pt x="165" y="162"/>
                  </a:cubicBezTo>
                  <a:cubicBezTo>
                    <a:pt x="162" y="162"/>
                    <a:pt x="158" y="163"/>
                    <a:pt x="155" y="164"/>
                  </a:cubicBezTo>
                  <a:cubicBezTo>
                    <a:pt x="148" y="167"/>
                    <a:pt x="140" y="170"/>
                    <a:pt x="132" y="172"/>
                  </a:cubicBezTo>
                  <a:cubicBezTo>
                    <a:pt x="128" y="174"/>
                    <a:pt x="125" y="175"/>
                    <a:pt x="122" y="176"/>
                  </a:cubicBezTo>
                  <a:cubicBezTo>
                    <a:pt x="120" y="177"/>
                    <a:pt x="118" y="178"/>
                    <a:pt x="116" y="178"/>
                  </a:cubicBezTo>
                  <a:cubicBezTo>
                    <a:pt x="115" y="179"/>
                    <a:pt x="115" y="179"/>
                    <a:pt x="115" y="179"/>
                  </a:cubicBezTo>
                  <a:cubicBezTo>
                    <a:pt x="115" y="179"/>
                    <a:pt x="116" y="178"/>
                    <a:pt x="117" y="178"/>
                  </a:cubicBezTo>
                  <a:cubicBezTo>
                    <a:pt x="131" y="170"/>
                    <a:pt x="147" y="165"/>
                    <a:pt x="162" y="158"/>
                  </a:cubicBezTo>
                  <a:cubicBezTo>
                    <a:pt x="169" y="155"/>
                    <a:pt x="177" y="152"/>
                    <a:pt x="184" y="150"/>
                  </a:cubicBezTo>
                  <a:cubicBezTo>
                    <a:pt x="189" y="148"/>
                    <a:pt x="194" y="146"/>
                    <a:pt x="198" y="144"/>
                  </a:cubicBezTo>
                  <a:cubicBezTo>
                    <a:pt x="194" y="149"/>
                    <a:pt x="184" y="150"/>
                    <a:pt x="179" y="154"/>
                  </a:cubicBezTo>
                  <a:close/>
                  <a:moveTo>
                    <a:pt x="200" y="141"/>
                  </a:moveTo>
                  <a:cubicBezTo>
                    <a:pt x="193" y="144"/>
                    <a:pt x="186" y="147"/>
                    <a:pt x="179" y="149"/>
                  </a:cubicBezTo>
                  <a:cubicBezTo>
                    <a:pt x="171" y="151"/>
                    <a:pt x="164" y="155"/>
                    <a:pt x="156" y="158"/>
                  </a:cubicBezTo>
                  <a:cubicBezTo>
                    <a:pt x="149" y="161"/>
                    <a:pt x="141" y="164"/>
                    <a:pt x="134" y="167"/>
                  </a:cubicBezTo>
                  <a:cubicBezTo>
                    <a:pt x="128" y="169"/>
                    <a:pt x="121" y="171"/>
                    <a:pt x="116" y="173"/>
                  </a:cubicBezTo>
                  <a:cubicBezTo>
                    <a:pt x="116" y="173"/>
                    <a:pt x="116" y="173"/>
                    <a:pt x="116" y="173"/>
                  </a:cubicBezTo>
                  <a:cubicBezTo>
                    <a:pt x="129" y="165"/>
                    <a:pt x="144" y="160"/>
                    <a:pt x="158" y="155"/>
                  </a:cubicBezTo>
                  <a:cubicBezTo>
                    <a:pt x="166" y="152"/>
                    <a:pt x="173" y="149"/>
                    <a:pt x="181" y="147"/>
                  </a:cubicBezTo>
                  <a:cubicBezTo>
                    <a:pt x="187" y="145"/>
                    <a:pt x="193" y="142"/>
                    <a:pt x="199" y="140"/>
                  </a:cubicBezTo>
                  <a:cubicBezTo>
                    <a:pt x="199" y="140"/>
                    <a:pt x="200" y="139"/>
                    <a:pt x="200" y="139"/>
                  </a:cubicBezTo>
                  <a:cubicBezTo>
                    <a:pt x="200" y="139"/>
                    <a:pt x="200" y="139"/>
                    <a:pt x="200" y="139"/>
                  </a:cubicBezTo>
                  <a:cubicBezTo>
                    <a:pt x="200" y="140"/>
                    <a:pt x="200" y="141"/>
                    <a:pt x="200" y="141"/>
                  </a:cubicBezTo>
                  <a:close/>
                  <a:moveTo>
                    <a:pt x="198" y="136"/>
                  </a:moveTo>
                  <a:cubicBezTo>
                    <a:pt x="198" y="136"/>
                    <a:pt x="198" y="136"/>
                    <a:pt x="198" y="136"/>
                  </a:cubicBezTo>
                  <a:cubicBezTo>
                    <a:pt x="187" y="139"/>
                    <a:pt x="178" y="142"/>
                    <a:pt x="168" y="146"/>
                  </a:cubicBezTo>
                  <a:cubicBezTo>
                    <a:pt x="163" y="148"/>
                    <a:pt x="159" y="149"/>
                    <a:pt x="154" y="150"/>
                  </a:cubicBezTo>
                  <a:cubicBezTo>
                    <a:pt x="146" y="153"/>
                    <a:pt x="138" y="155"/>
                    <a:pt x="130" y="158"/>
                  </a:cubicBezTo>
                  <a:cubicBezTo>
                    <a:pt x="128" y="158"/>
                    <a:pt x="127" y="159"/>
                    <a:pt x="125" y="160"/>
                  </a:cubicBezTo>
                  <a:cubicBezTo>
                    <a:pt x="124" y="160"/>
                    <a:pt x="124" y="160"/>
                    <a:pt x="123" y="160"/>
                  </a:cubicBezTo>
                  <a:cubicBezTo>
                    <a:pt x="122" y="161"/>
                    <a:pt x="121" y="161"/>
                    <a:pt x="120" y="160"/>
                  </a:cubicBezTo>
                  <a:cubicBezTo>
                    <a:pt x="124" y="158"/>
                    <a:pt x="128" y="158"/>
                    <a:pt x="132" y="156"/>
                  </a:cubicBezTo>
                  <a:cubicBezTo>
                    <a:pt x="139" y="154"/>
                    <a:pt x="145" y="150"/>
                    <a:pt x="152" y="148"/>
                  </a:cubicBezTo>
                  <a:cubicBezTo>
                    <a:pt x="161" y="145"/>
                    <a:pt x="169" y="142"/>
                    <a:pt x="177" y="140"/>
                  </a:cubicBezTo>
                  <a:cubicBezTo>
                    <a:pt x="178" y="139"/>
                    <a:pt x="178" y="139"/>
                    <a:pt x="179" y="139"/>
                  </a:cubicBezTo>
                  <a:cubicBezTo>
                    <a:pt x="179" y="139"/>
                    <a:pt x="180" y="139"/>
                    <a:pt x="180" y="139"/>
                  </a:cubicBezTo>
                  <a:cubicBezTo>
                    <a:pt x="187" y="137"/>
                    <a:pt x="193" y="136"/>
                    <a:pt x="199" y="133"/>
                  </a:cubicBezTo>
                  <a:cubicBezTo>
                    <a:pt x="199" y="134"/>
                    <a:pt x="200" y="134"/>
                    <a:pt x="200" y="135"/>
                  </a:cubicBezTo>
                  <a:cubicBezTo>
                    <a:pt x="199" y="135"/>
                    <a:pt x="199" y="135"/>
                    <a:pt x="198" y="136"/>
                  </a:cubicBezTo>
                  <a:close/>
                  <a:moveTo>
                    <a:pt x="185" y="137"/>
                  </a:moveTo>
                  <a:cubicBezTo>
                    <a:pt x="186" y="136"/>
                    <a:pt x="187" y="136"/>
                    <a:pt x="188" y="136"/>
                  </a:cubicBezTo>
                  <a:cubicBezTo>
                    <a:pt x="190" y="135"/>
                    <a:pt x="192" y="135"/>
                    <a:pt x="194" y="134"/>
                  </a:cubicBezTo>
                  <a:cubicBezTo>
                    <a:pt x="194" y="134"/>
                    <a:pt x="200" y="132"/>
                    <a:pt x="196" y="134"/>
                  </a:cubicBezTo>
                  <a:cubicBezTo>
                    <a:pt x="192" y="135"/>
                    <a:pt x="189" y="136"/>
                    <a:pt x="185" y="137"/>
                  </a:cubicBezTo>
                  <a:close/>
                  <a:moveTo>
                    <a:pt x="175" y="139"/>
                  </a:moveTo>
                  <a:cubicBezTo>
                    <a:pt x="174" y="139"/>
                    <a:pt x="174" y="139"/>
                    <a:pt x="173" y="139"/>
                  </a:cubicBezTo>
                  <a:cubicBezTo>
                    <a:pt x="158" y="143"/>
                    <a:pt x="143" y="148"/>
                    <a:pt x="129" y="155"/>
                  </a:cubicBezTo>
                  <a:cubicBezTo>
                    <a:pt x="127" y="156"/>
                    <a:pt x="125" y="157"/>
                    <a:pt x="122" y="157"/>
                  </a:cubicBezTo>
                  <a:cubicBezTo>
                    <a:pt x="122" y="157"/>
                    <a:pt x="121" y="157"/>
                    <a:pt x="121" y="157"/>
                  </a:cubicBezTo>
                  <a:cubicBezTo>
                    <a:pt x="121" y="157"/>
                    <a:pt x="121" y="157"/>
                    <a:pt x="121" y="157"/>
                  </a:cubicBezTo>
                  <a:cubicBezTo>
                    <a:pt x="122" y="156"/>
                    <a:pt x="124" y="156"/>
                    <a:pt x="124" y="155"/>
                  </a:cubicBezTo>
                  <a:cubicBezTo>
                    <a:pt x="128" y="153"/>
                    <a:pt x="132" y="152"/>
                    <a:pt x="137" y="150"/>
                  </a:cubicBezTo>
                  <a:cubicBezTo>
                    <a:pt x="145" y="147"/>
                    <a:pt x="153" y="144"/>
                    <a:pt x="161" y="141"/>
                  </a:cubicBezTo>
                  <a:cubicBezTo>
                    <a:pt x="163" y="140"/>
                    <a:pt x="166" y="139"/>
                    <a:pt x="169" y="138"/>
                  </a:cubicBezTo>
                  <a:cubicBezTo>
                    <a:pt x="179" y="136"/>
                    <a:pt x="188" y="134"/>
                    <a:pt x="197" y="130"/>
                  </a:cubicBezTo>
                  <a:cubicBezTo>
                    <a:pt x="198" y="131"/>
                    <a:pt x="198" y="132"/>
                    <a:pt x="199" y="132"/>
                  </a:cubicBezTo>
                  <a:cubicBezTo>
                    <a:pt x="190" y="134"/>
                    <a:pt x="182" y="136"/>
                    <a:pt x="175" y="139"/>
                  </a:cubicBezTo>
                  <a:close/>
                  <a:moveTo>
                    <a:pt x="189" y="132"/>
                  </a:moveTo>
                  <a:cubicBezTo>
                    <a:pt x="191" y="132"/>
                    <a:pt x="193" y="131"/>
                    <a:pt x="195" y="131"/>
                  </a:cubicBezTo>
                  <a:cubicBezTo>
                    <a:pt x="193" y="131"/>
                    <a:pt x="191" y="132"/>
                    <a:pt x="189" y="132"/>
                  </a:cubicBezTo>
                  <a:close/>
                  <a:moveTo>
                    <a:pt x="178" y="135"/>
                  </a:moveTo>
                  <a:cubicBezTo>
                    <a:pt x="178" y="135"/>
                    <a:pt x="177" y="135"/>
                    <a:pt x="177" y="135"/>
                  </a:cubicBezTo>
                  <a:cubicBezTo>
                    <a:pt x="163" y="139"/>
                    <a:pt x="149" y="143"/>
                    <a:pt x="135" y="148"/>
                  </a:cubicBezTo>
                  <a:cubicBezTo>
                    <a:pt x="132" y="149"/>
                    <a:pt x="129" y="151"/>
                    <a:pt x="125" y="152"/>
                  </a:cubicBezTo>
                  <a:cubicBezTo>
                    <a:pt x="125" y="152"/>
                    <a:pt x="124" y="152"/>
                    <a:pt x="124" y="153"/>
                  </a:cubicBezTo>
                  <a:cubicBezTo>
                    <a:pt x="124" y="152"/>
                    <a:pt x="124" y="152"/>
                    <a:pt x="124" y="152"/>
                  </a:cubicBezTo>
                  <a:cubicBezTo>
                    <a:pt x="125" y="151"/>
                    <a:pt x="127" y="150"/>
                    <a:pt x="128" y="149"/>
                  </a:cubicBezTo>
                  <a:cubicBezTo>
                    <a:pt x="135" y="145"/>
                    <a:pt x="143" y="143"/>
                    <a:pt x="151" y="140"/>
                  </a:cubicBezTo>
                  <a:cubicBezTo>
                    <a:pt x="165" y="136"/>
                    <a:pt x="181" y="133"/>
                    <a:pt x="195" y="127"/>
                  </a:cubicBezTo>
                  <a:cubicBezTo>
                    <a:pt x="195" y="128"/>
                    <a:pt x="196" y="129"/>
                    <a:pt x="197" y="129"/>
                  </a:cubicBezTo>
                  <a:cubicBezTo>
                    <a:pt x="190" y="131"/>
                    <a:pt x="184" y="133"/>
                    <a:pt x="178" y="135"/>
                  </a:cubicBezTo>
                  <a:close/>
                  <a:moveTo>
                    <a:pt x="166" y="135"/>
                  </a:moveTo>
                  <a:cubicBezTo>
                    <a:pt x="170" y="134"/>
                    <a:pt x="174" y="133"/>
                    <a:pt x="178" y="132"/>
                  </a:cubicBezTo>
                  <a:cubicBezTo>
                    <a:pt x="179" y="132"/>
                    <a:pt x="180" y="131"/>
                    <a:pt x="181" y="131"/>
                  </a:cubicBezTo>
                  <a:cubicBezTo>
                    <a:pt x="176" y="133"/>
                    <a:pt x="171" y="134"/>
                    <a:pt x="166" y="135"/>
                  </a:cubicBezTo>
                  <a:close/>
                  <a:moveTo>
                    <a:pt x="160" y="136"/>
                  </a:moveTo>
                  <a:cubicBezTo>
                    <a:pt x="154" y="138"/>
                    <a:pt x="148" y="139"/>
                    <a:pt x="142" y="141"/>
                  </a:cubicBezTo>
                  <a:cubicBezTo>
                    <a:pt x="139" y="142"/>
                    <a:pt x="137" y="143"/>
                    <a:pt x="134" y="145"/>
                  </a:cubicBezTo>
                  <a:cubicBezTo>
                    <a:pt x="131" y="145"/>
                    <a:pt x="128" y="146"/>
                    <a:pt x="126" y="147"/>
                  </a:cubicBezTo>
                  <a:cubicBezTo>
                    <a:pt x="137" y="141"/>
                    <a:pt x="149" y="138"/>
                    <a:pt x="162" y="134"/>
                  </a:cubicBezTo>
                  <a:cubicBezTo>
                    <a:pt x="167" y="132"/>
                    <a:pt x="173" y="130"/>
                    <a:pt x="179" y="129"/>
                  </a:cubicBezTo>
                  <a:cubicBezTo>
                    <a:pt x="184" y="127"/>
                    <a:pt x="189" y="126"/>
                    <a:pt x="193" y="124"/>
                  </a:cubicBezTo>
                  <a:cubicBezTo>
                    <a:pt x="194" y="125"/>
                    <a:pt x="194" y="125"/>
                    <a:pt x="194" y="126"/>
                  </a:cubicBezTo>
                  <a:cubicBezTo>
                    <a:pt x="183" y="130"/>
                    <a:pt x="171" y="133"/>
                    <a:pt x="160" y="136"/>
                  </a:cubicBezTo>
                  <a:close/>
                  <a:moveTo>
                    <a:pt x="191" y="121"/>
                  </a:moveTo>
                  <a:cubicBezTo>
                    <a:pt x="191" y="121"/>
                    <a:pt x="191" y="122"/>
                    <a:pt x="191" y="122"/>
                  </a:cubicBezTo>
                  <a:cubicBezTo>
                    <a:pt x="190" y="122"/>
                    <a:pt x="189" y="123"/>
                    <a:pt x="188" y="123"/>
                  </a:cubicBezTo>
                  <a:cubicBezTo>
                    <a:pt x="186" y="123"/>
                    <a:pt x="183" y="124"/>
                    <a:pt x="181" y="124"/>
                  </a:cubicBezTo>
                  <a:cubicBezTo>
                    <a:pt x="175" y="126"/>
                    <a:pt x="168" y="128"/>
                    <a:pt x="162" y="130"/>
                  </a:cubicBezTo>
                  <a:cubicBezTo>
                    <a:pt x="150" y="133"/>
                    <a:pt x="137" y="136"/>
                    <a:pt x="127" y="141"/>
                  </a:cubicBezTo>
                  <a:cubicBezTo>
                    <a:pt x="125" y="141"/>
                    <a:pt x="125" y="142"/>
                    <a:pt x="124" y="142"/>
                  </a:cubicBezTo>
                  <a:cubicBezTo>
                    <a:pt x="124" y="142"/>
                    <a:pt x="124" y="142"/>
                    <a:pt x="124" y="142"/>
                  </a:cubicBezTo>
                  <a:cubicBezTo>
                    <a:pt x="125" y="141"/>
                    <a:pt x="127" y="140"/>
                    <a:pt x="128" y="140"/>
                  </a:cubicBezTo>
                  <a:cubicBezTo>
                    <a:pt x="131" y="138"/>
                    <a:pt x="135" y="137"/>
                    <a:pt x="138" y="136"/>
                  </a:cubicBezTo>
                  <a:cubicBezTo>
                    <a:pt x="145" y="134"/>
                    <a:pt x="151" y="131"/>
                    <a:pt x="157" y="129"/>
                  </a:cubicBezTo>
                  <a:cubicBezTo>
                    <a:pt x="163" y="127"/>
                    <a:pt x="169" y="126"/>
                    <a:pt x="175" y="124"/>
                  </a:cubicBezTo>
                  <a:cubicBezTo>
                    <a:pt x="181" y="122"/>
                    <a:pt x="187" y="119"/>
                    <a:pt x="192" y="116"/>
                  </a:cubicBezTo>
                  <a:cubicBezTo>
                    <a:pt x="192" y="116"/>
                    <a:pt x="193" y="116"/>
                    <a:pt x="193" y="116"/>
                  </a:cubicBezTo>
                  <a:cubicBezTo>
                    <a:pt x="193" y="118"/>
                    <a:pt x="193" y="119"/>
                    <a:pt x="193" y="121"/>
                  </a:cubicBezTo>
                  <a:cubicBezTo>
                    <a:pt x="192" y="121"/>
                    <a:pt x="192" y="121"/>
                    <a:pt x="191" y="121"/>
                  </a:cubicBezTo>
                  <a:close/>
                  <a:moveTo>
                    <a:pt x="192" y="116"/>
                  </a:moveTo>
                  <a:cubicBezTo>
                    <a:pt x="187" y="117"/>
                    <a:pt x="182" y="119"/>
                    <a:pt x="177" y="121"/>
                  </a:cubicBezTo>
                  <a:cubicBezTo>
                    <a:pt x="172" y="123"/>
                    <a:pt x="165" y="124"/>
                    <a:pt x="160" y="126"/>
                  </a:cubicBezTo>
                  <a:cubicBezTo>
                    <a:pt x="148" y="129"/>
                    <a:pt x="137" y="134"/>
                    <a:pt x="126" y="136"/>
                  </a:cubicBezTo>
                  <a:cubicBezTo>
                    <a:pt x="122" y="137"/>
                    <a:pt x="127" y="136"/>
                    <a:pt x="128" y="135"/>
                  </a:cubicBezTo>
                  <a:cubicBezTo>
                    <a:pt x="131" y="133"/>
                    <a:pt x="135" y="132"/>
                    <a:pt x="138" y="130"/>
                  </a:cubicBezTo>
                  <a:cubicBezTo>
                    <a:pt x="144" y="128"/>
                    <a:pt x="150" y="126"/>
                    <a:pt x="156" y="125"/>
                  </a:cubicBezTo>
                  <a:cubicBezTo>
                    <a:pt x="167" y="121"/>
                    <a:pt x="178" y="117"/>
                    <a:pt x="188" y="114"/>
                  </a:cubicBezTo>
                  <a:cubicBezTo>
                    <a:pt x="190" y="114"/>
                    <a:pt x="190" y="114"/>
                    <a:pt x="190" y="113"/>
                  </a:cubicBezTo>
                  <a:cubicBezTo>
                    <a:pt x="191" y="113"/>
                    <a:pt x="191" y="113"/>
                    <a:pt x="192" y="113"/>
                  </a:cubicBezTo>
                  <a:cubicBezTo>
                    <a:pt x="192" y="113"/>
                    <a:pt x="192" y="113"/>
                    <a:pt x="192" y="113"/>
                  </a:cubicBezTo>
                  <a:cubicBezTo>
                    <a:pt x="192" y="114"/>
                    <a:pt x="192" y="115"/>
                    <a:pt x="193" y="116"/>
                  </a:cubicBezTo>
                  <a:cubicBezTo>
                    <a:pt x="192" y="116"/>
                    <a:pt x="192" y="116"/>
                    <a:pt x="192" y="116"/>
                  </a:cubicBezTo>
                  <a:close/>
                  <a:moveTo>
                    <a:pt x="143" y="124"/>
                  </a:moveTo>
                  <a:cubicBezTo>
                    <a:pt x="139" y="125"/>
                    <a:pt x="136" y="126"/>
                    <a:pt x="133" y="127"/>
                  </a:cubicBezTo>
                  <a:cubicBezTo>
                    <a:pt x="130" y="128"/>
                    <a:pt x="127" y="128"/>
                    <a:pt x="126" y="128"/>
                  </a:cubicBezTo>
                  <a:cubicBezTo>
                    <a:pt x="126" y="128"/>
                    <a:pt x="126" y="128"/>
                    <a:pt x="126" y="128"/>
                  </a:cubicBezTo>
                  <a:cubicBezTo>
                    <a:pt x="127" y="128"/>
                    <a:pt x="128" y="128"/>
                    <a:pt x="130" y="127"/>
                  </a:cubicBezTo>
                  <a:cubicBezTo>
                    <a:pt x="138" y="125"/>
                    <a:pt x="145" y="123"/>
                    <a:pt x="152" y="120"/>
                  </a:cubicBezTo>
                  <a:cubicBezTo>
                    <a:pt x="156" y="118"/>
                    <a:pt x="159" y="117"/>
                    <a:pt x="163" y="115"/>
                  </a:cubicBezTo>
                  <a:cubicBezTo>
                    <a:pt x="172" y="113"/>
                    <a:pt x="181" y="110"/>
                    <a:pt x="190" y="107"/>
                  </a:cubicBezTo>
                  <a:cubicBezTo>
                    <a:pt x="191" y="108"/>
                    <a:pt x="191" y="109"/>
                    <a:pt x="191" y="110"/>
                  </a:cubicBezTo>
                  <a:cubicBezTo>
                    <a:pt x="175" y="115"/>
                    <a:pt x="159" y="120"/>
                    <a:pt x="143" y="124"/>
                  </a:cubicBezTo>
                  <a:close/>
                  <a:moveTo>
                    <a:pt x="183" y="109"/>
                  </a:moveTo>
                  <a:cubicBezTo>
                    <a:pt x="183" y="109"/>
                    <a:pt x="184" y="109"/>
                    <a:pt x="185" y="108"/>
                  </a:cubicBezTo>
                  <a:cubicBezTo>
                    <a:pt x="186" y="108"/>
                    <a:pt x="187" y="108"/>
                    <a:pt x="188" y="107"/>
                  </a:cubicBezTo>
                  <a:cubicBezTo>
                    <a:pt x="186" y="108"/>
                    <a:pt x="184" y="108"/>
                    <a:pt x="183" y="109"/>
                  </a:cubicBezTo>
                  <a:close/>
                  <a:moveTo>
                    <a:pt x="177" y="110"/>
                  </a:moveTo>
                  <a:cubicBezTo>
                    <a:pt x="172" y="113"/>
                    <a:pt x="166" y="114"/>
                    <a:pt x="160" y="115"/>
                  </a:cubicBezTo>
                  <a:cubicBezTo>
                    <a:pt x="159" y="116"/>
                    <a:pt x="159" y="116"/>
                    <a:pt x="158" y="116"/>
                  </a:cubicBezTo>
                  <a:cubicBezTo>
                    <a:pt x="150" y="118"/>
                    <a:pt x="142" y="121"/>
                    <a:pt x="134" y="123"/>
                  </a:cubicBezTo>
                  <a:cubicBezTo>
                    <a:pt x="132" y="124"/>
                    <a:pt x="130" y="124"/>
                    <a:pt x="128" y="124"/>
                  </a:cubicBezTo>
                  <a:cubicBezTo>
                    <a:pt x="128" y="124"/>
                    <a:pt x="128" y="124"/>
                    <a:pt x="128" y="124"/>
                  </a:cubicBezTo>
                  <a:cubicBezTo>
                    <a:pt x="129" y="124"/>
                    <a:pt x="131" y="123"/>
                    <a:pt x="133" y="122"/>
                  </a:cubicBezTo>
                  <a:cubicBezTo>
                    <a:pt x="136" y="121"/>
                    <a:pt x="140" y="120"/>
                    <a:pt x="144" y="119"/>
                  </a:cubicBezTo>
                  <a:cubicBezTo>
                    <a:pt x="152" y="116"/>
                    <a:pt x="160" y="114"/>
                    <a:pt x="168" y="112"/>
                  </a:cubicBezTo>
                  <a:cubicBezTo>
                    <a:pt x="171" y="111"/>
                    <a:pt x="175" y="110"/>
                    <a:pt x="177" y="108"/>
                  </a:cubicBezTo>
                  <a:cubicBezTo>
                    <a:pt x="179" y="108"/>
                    <a:pt x="180" y="107"/>
                    <a:pt x="181" y="106"/>
                  </a:cubicBezTo>
                  <a:cubicBezTo>
                    <a:pt x="184" y="105"/>
                    <a:pt x="186" y="105"/>
                    <a:pt x="189" y="104"/>
                  </a:cubicBezTo>
                  <a:cubicBezTo>
                    <a:pt x="189" y="105"/>
                    <a:pt x="189" y="106"/>
                    <a:pt x="190" y="106"/>
                  </a:cubicBezTo>
                  <a:cubicBezTo>
                    <a:pt x="185" y="107"/>
                    <a:pt x="181" y="109"/>
                    <a:pt x="177" y="110"/>
                  </a:cubicBezTo>
                  <a:close/>
                  <a:moveTo>
                    <a:pt x="187" y="100"/>
                  </a:moveTo>
                  <a:cubicBezTo>
                    <a:pt x="187" y="100"/>
                    <a:pt x="187" y="100"/>
                    <a:pt x="187" y="100"/>
                  </a:cubicBezTo>
                  <a:cubicBezTo>
                    <a:pt x="182" y="101"/>
                    <a:pt x="177" y="102"/>
                    <a:pt x="172" y="104"/>
                  </a:cubicBezTo>
                  <a:cubicBezTo>
                    <a:pt x="168" y="105"/>
                    <a:pt x="165" y="107"/>
                    <a:pt x="161" y="108"/>
                  </a:cubicBezTo>
                  <a:cubicBezTo>
                    <a:pt x="151" y="110"/>
                    <a:pt x="140" y="114"/>
                    <a:pt x="130" y="115"/>
                  </a:cubicBezTo>
                  <a:cubicBezTo>
                    <a:pt x="139" y="114"/>
                    <a:pt x="149" y="110"/>
                    <a:pt x="157" y="107"/>
                  </a:cubicBezTo>
                  <a:cubicBezTo>
                    <a:pt x="167" y="103"/>
                    <a:pt x="178" y="101"/>
                    <a:pt x="186" y="95"/>
                  </a:cubicBezTo>
                  <a:cubicBezTo>
                    <a:pt x="187" y="95"/>
                    <a:pt x="186" y="94"/>
                    <a:pt x="186" y="94"/>
                  </a:cubicBezTo>
                  <a:cubicBezTo>
                    <a:pt x="176" y="98"/>
                    <a:pt x="165" y="101"/>
                    <a:pt x="154" y="104"/>
                  </a:cubicBezTo>
                  <a:cubicBezTo>
                    <a:pt x="145" y="106"/>
                    <a:pt x="136" y="107"/>
                    <a:pt x="128" y="111"/>
                  </a:cubicBezTo>
                  <a:cubicBezTo>
                    <a:pt x="127" y="110"/>
                    <a:pt x="126" y="110"/>
                    <a:pt x="126" y="109"/>
                  </a:cubicBezTo>
                  <a:cubicBezTo>
                    <a:pt x="144" y="104"/>
                    <a:pt x="162" y="98"/>
                    <a:pt x="180" y="93"/>
                  </a:cubicBezTo>
                  <a:cubicBezTo>
                    <a:pt x="183" y="92"/>
                    <a:pt x="186" y="91"/>
                    <a:pt x="189" y="90"/>
                  </a:cubicBezTo>
                  <a:cubicBezTo>
                    <a:pt x="186" y="92"/>
                    <a:pt x="186" y="96"/>
                    <a:pt x="187" y="100"/>
                  </a:cubicBezTo>
                  <a:close/>
                  <a:moveTo>
                    <a:pt x="179" y="92"/>
                  </a:moveTo>
                  <a:cubicBezTo>
                    <a:pt x="162" y="97"/>
                    <a:pt x="144" y="103"/>
                    <a:pt x="126" y="108"/>
                  </a:cubicBezTo>
                  <a:cubicBezTo>
                    <a:pt x="131" y="105"/>
                    <a:pt x="137" y="104"/>
                    <a:pt x="143" y="102"/>
                  </a:cubicBezTo>
                  <a:cubicBezTo>
                    <a:pt x="152" y="100"/>
                    <a:pt x="161" y="97"/>
                    <a:pt x="170" y="94"/>
                  </a:cubicBezTo>
                  <a:cubicBezTo>
                    <a:pt x="187" y="88"/>
                    <a:pt x="206" y="80"/>
                    <a:pt x="225" y="79"/>
                  </a:cubicBezTo>
                  <a:cubicBezTo>
                    <a:pt x="230" y="79"/>
                    <a:pt x="220" y="81"/>
                    <a:pt x="219" y="81"/>
                  </a:cubicBezTo>
                  <a:cubicBezTo>
                    <a:pt x="215" y="82"/>
                    <a:pt x="211" y="84"/>
                    <a:pt x="207" y="85"/>
                  </a:cubicBezTo>
                  <a:cubicBezTo>
                    <a:pt x="198" y="87"/>
                    <a:pt x="188" y="89"/>
                    <a:pt x="179" y="92"/>
                  </a:cubicBezTo>
                  <a:close/>
                  <a:moveTo>
                    <a:pt x="196" y="92"/>
                  </a:moveTo>
                  <a:cubicBezTo>
                    <a:pt x="195" y="91"/>
                    <a:pt x="195" y="91"/>
                    <a:pt x="194" y="90"/>
                  </a:cubicBezTo>
                  <a:cubicBezTo>
                    <a:pt x="199" y="89"/>
                    <a:pt x="205" y="88"/>
                    <a:pt x="210" y="87"/>
                  </a:cubicBezTo>
                  <a:cubicBezTo>
                    <a:pt x="215" y="86"/>
                    <a:pt x="221" y="84"/>
                    <a:pt x="226" y="83"/>
                  </a:cubicBezTo>
                  <a:cubicBezTo>
                    <a:pt x="228" y="82"/>
                    <a:pt x="228" y="82"/>
                    <a:pt x="226" y="83"/>
                  </a:cubicBezTo>
                  <a:cubicBezTo>
                    <a:pt x="225" y="84"/>
                    <a:pt x="223" y="84"/>
                    <a:pt x="221" y="85"/>
                  </a:cubicBezTo>
                  <a:cubicBezTo>
                    <a:pt x="218" y="86"/>
                    <a:pt x="215" y="87"/>
                    <a:pt x="212" y="88"/>
                  </a:cubicBezTo>
                  <a:cubicBezTo>
                    <a:pt x="207" y="90"/>
                    <a:pt x="201" y="91"/>
                    <a:pt x="196" y="92"/>
                  </a:cubicBezTo>
                  <a:close/>
                  <a:moveTo>
                    <a:pt x="215" y="93"/>
                  </a:moveTo>
                  <a:cubicBezTo>
                    <a:pt x="220" y="92"/>
                    <a:pt x="224" y="91"/>
                    <a:pt x="228" y="90"/>
                  </a:cubicBezTo>
                  <a:cubicBezTo>
                    <a:pt x="234" y="88"/>
                    <a:pt x="225" y="91"/>
                    <a:pt x="224" y="92"/>
                  </a:cubicBezTo>
                  <a:cubicBezTo>
                    <a:pt x="221" y="93"/>
                    <a:pt x="219" y="93"/>
                    <a:pt x="217" y="94"/>
                  </a:cubicBezTo>
                  <a:cubicBezTo>
                    <a:pt x="217" y="94"/>
                    <a:pt x="216" y="93"/>
                    <a:pt x="215" y="93"/>
                  </a:cubicBezTo>
                  <a:close/>
                  <a:moveTo>
                    <a:pt x="218" y="95"/>
                  </a:moveTo>
                  <a:cubicBezTo>
                    <a:pt x="222" y="95"/>
                    <a:pt x="226" y="93"/>
                    <a:pt x="230" y="92"/>
                  </a:cubicBezTo>
                  <a:cubicBezTo>
                    <a:pt x="234" y="91"/>
                    <a:pt x="227" y="94"/>
                    <a:pt x="227" y="95"/>
                  </a:cubicBezTo>
                  <a:cubicBezTo>
                    <a:pt x="225" y="96"/>
                    <a:pt x="222" y="97"/>
                    <a:pt x="220" y="98"/>
                  </a:cubicBezTo>
                  <a:cubicBezTo>
                    <a:pt x="219" y="97"/>
                    <a:pt x="219" y="96"/>
                    <a:pt x="218" y="95"/>
                  </a:cubicBezTo>
                  <a:close/>
                  <a:moveTo>
                    <a:pt x="221" y="100"/>
                  </a:moveTo>
                  <a:cubicBezTo>
                    <a:pt x="221" y="100"/>
                    <a:pt x="221" y="100"/>
                    <a:pt x="221" y="99"/>
                  </a:cubicBezTo>
                  <a:cubicBezTo>
                    <a:pt x="225" y="99"/>
                    <a:pt x="228" y="98"/>
                    <a:pt x="232" y="97"/>
                  </a:cubicBezTo>
                  <a:cubicBezTo>
                    <a:pt x="237" y="96"/>
                    <a:pt x="231" y="97"/>
                    <a:pt x="230" y="98"/>
                  </a:cubicBezTo>
                  <a:cubicBezTo>
                    <a:pt x="227" y="99"/>
                    <a:pt x="225" y="101"/>
                    <a:pt x="222" y="102"/>
                  </a:cubicBezTo>
                  <a:cubicBezTo>
                    <a:pt x="222" y="101"/>
                    <a:pt x="222" y="101"/>
                    <a:pt x="221" y="100"/>
                  </a:cubicBezTo>
                  <a:close/>
                  <a:moveTo>
                    <a:pt x="223" y="103"/>
                  </a:moveTo>
                  <a:cubicBezTo>
                    <a:pt x="224" y="103"/>
                    <a:pt x="225" y="103"/>
                    <a:pt x="227" y="103"/>
                  </a:cubicBezTo>
                  <a:cubicBezTo>
                    <a:pt x="228" y="102"/>
                    <a:pt x="234" y="102"/>
                    <a:pt x="235" y="101"/>
                  </a:cubicBezTo>
                  <a:cubicBezTo>
                    <a:pt x="232" y="103"/>
                    <a:pt x="228" y="104"/>
                    <a:pt x="225" y="107"/>
                  </a:cubicBezTo>
                  <a:cubicBezTo>
                    <a:pt x="224" y="106"/>
                    <a:pt x="223" y="104"/>
                    <a:pt x="223" y="103"/>
                  </a:cubicBezTo>
                  <a:close/>
                  <a:moveTo>
                    <a:pt x="225" y="108"/>
                  </a:moveTo>
                  <a:cubicBezTo>
                    <a:pt x="229" y="108"/>
                    <a:pt x="232" y="106"/>
                    <a:pt x="235" y="105"/>
                  </a:cubicBezTo>
                  <a:cubicBezTo>
                    <a:pt x="239" y="104"/>
                    <a:pt x="233" y="107"/>
                    <a:pt x="232" y="107"/>
                  </a:cubicBezTo>
                  <a:cubicBezTo>
                    <a:pt x="231" y="108"/>
                    <a:pt x="229" y="109"/>
                    <a:pt x="227" y="110"/>
                  </a:cubicBezTo>
                  <a:cubicBezTo>
                    <a:pt x="226" y="109"/>
                    <a:pt x="226" y="109"/>
                    <a:pt x="225" y="108"/>
                  </a:cubicBezTo>
                  <a:close/>
                  <a:moveTo>
                    <a:pt x="229" y="113"/>
                  </a:moveTo>
                  <a:cubicBezTo>
                    <a:pt x="229" y="112"/>
                    <a:pt x="228" y="112"/>
                    <a:pt x="228" y="111"/>
                  </a:cubicBezTo>
                  <a:cubicBezTo>
                    <a:pt x="228" y="111"/>
                    <a:pt x="228" y="111"/>
                    <a:pt x="228" y="111"/>
                  </a:cubicBezTo>
                  <a:cubicBezTo>
                    <a:pt x="230" y="111"/>
                    <a:pt x="232" y="111"/>
                    <a:pt x="234" y="110"/>
                  </a:cubicBezTo>
                  <a:cubicBezTo>
                    <a:pt x="238" y="109"/>
                    <a:pt x="233" y="111"/>
                    <a:pt x="233" y="111"/>
                  </a:cubicBezTo>
                  <a:cubicBezTo>
                    <a:pt x="232" y="111"/>
                    <a:pt x="230" y="112"/>
                    <a:pt x="229" y="113"/>
                  </a:cubicBezTo>
                  <a:cubicBezTo>
                    <a:pt x="229" y="113"/>
                    <a:pt x="229" y="113"/>
                    <a:pt x="229" y="113"/>
                  </a:cubicBezTo>
                  <a:close/>
                  <a:moveTo>
                    <a:pt x="231" y="115"/>
                  </a:moveTo>
                  <a:cubicBezTo>
                    <a:pt x="231" y="115"/>
                    <a:pt x="230" y="114"/>
                    <a:pt x="230" y="113"/>
                  </a:cubicBezTo>
                  <a:cubicBezTo>
                    <a:pt x="231" y="113"/>
                    <a:pt x="233" y="113"/>
                    <a:pt x="234" y="113"/>
                  </a:cubicBezTo>
                  <a:cubicBezTo>
                    <a:pt x="236" y="113"/>
                    <a:pt x="236" y="114"/>
                    <a:pt x="234" y="114"/>
                  </a:cubicBezTo>
                  <a:cubicBezTo>
                    <a:pt x="233" y="114"/>
                    <a:pt x="232" y="115"/>
                    <a:pt x="231" y="115"/>
                  </a:cubicBezTo>
                  <a:close/>
                  <a:moveTo>
                    <a:pt x="237" y="116"/>
                  </a:moveTo>
                  <a:cubicBezTo>
                    <a:pt x="236" y="116"/>
                    <a:pt x="235" y="117"/>
                    <a:pt x="234" y="118"/>
                  </a:cubicBezTo>
                  <a:cubicBezTo>
                    <a:pt x="234" y="117"/>
                    <a:pt x="233" y="117"/>
                    <a:pt x="232" y="116"/>
                  </a:cubicBezTo>
                  <a:cubicBezTo>
                    <a:pt x="234" y="116"/>
                    <a:pt x="236" y="116"/>
                    <a:pt x="237" y="116"/>
                  </a:cubicBezTo>
                  <a:close/>
                  <a:moveTo>
                    <a:pt x="236" y="119"/>
                  </a:moveTo>
                  <a:cubicBezTo>
                    <a:pt x="236" y="119"/>
                    <a:pt x="235" y="119"/>
                    <a:pt x="235" y="119"/>
                  </a:cubicBezTo>
                  <a:cubicBezTo>
                    <a:pt x="237" y="119"/>
                    <a:pt x="238" y="119"/>
                    <a:pt x="237" y="121"/>
                  </a:cubicBezTo>
                  <a:cubicBezTo>
                    <a:pt x="237" y="121"/>
                    <a:pt x="236" y="120"/>
                    <a:pt x="236" y="119"/>
                  </a:cubicBezTo>
                  <a:close/>
                  <a:moveTo>
                    <a:pt x="239" y="122"/>
                  </a:moveTo>
                  <a:cubicBezTo>
                    <a:pt x="240" y="122"/>
                    <a:pt x="239" y="123"/>
                    <a:pt x="239" y="124"/>
                  </a:cubicBezTo>
                  <a:cubicBezTo>
                    <a:pt x="238" y="124"/>
                    <a:pt x="238" y="123"/>
                    <a:pt x="238" y="122"/>
                  </a:cubicBezTo>
                  <a:cubicBezTo>
                    <a:pt x="238" y="122"/>
                    <a:pt x="238" y="122"/>
                    <a:pt x="239" y="122"/>
                  </a:cubicBezTo>
                  <a:close/>
                  <a:moveTo>
                    <a:pt x="240" y="124"/>
                  </a:moveTo>
                  <a:cubicBezTo>
                    <a:pt x="240" y="124"/>
                    <a:pt x="240" y="125"/>
                    <a:pt x="240" y="126"/>
                  </a:cubicBezTo>
                  <a:cubicBezTo>
                    <a:pt x="240" y="126"/>
                    <a:pt x="240" y="127"/>
                    <a:pt x="240" y="127"/>
                  </a:cubicBezTo>
                  <a:cubicBezTo>
                    <a:pt x="240" y="126"/>
                    <a:pt x="240" y="126"/>
                    <a:pt x="239" y="125"/>
                  </a:cubicBezTo>
                  <a:cubicBezTo>
                    <a:pt x="240" y="125"/>
                    <a:pt x="240" y="124"/>
                    <a:pt x="240" y="124"/>
                  </a:cubicBezTo>
                  <a:close/>
                  <a:moveTo>
                    <a:pt x="239" y="118"/>
                  </a:moveTo>
                  <a:cubicBezTo>
                    <a:pt x="239" y="118"/>
                    <a:pt x="239" y="117"/>
                    <a:pt x="239" y="117"/>
                  </a:cubicBezTo>
                  <a:cubicBezTo>
                    <a:pt x="238" y="117"/>
                    <a:pt x="234" y="119"/>
                    <a:pt x="236" y="118"/>
                  </a:cubicBezTo>
                  <a:cubicBezTo>
                    <a:pt x="237" y="117"/>
                    <a:pt x="238" y="116"/>
                    <a:pt x="238" y="115"/>
                  </a:cubicBezTo>
                  <a:cubicBezTo>
                    <a:pt x="239" y="114"/>
                    <a:pt x="238" y="114"/>
                    <a:pt x="238" y="114"/>
                  </a:cubicBezTo>
                  <a:cubicBezTo>
                    <a:pt x="236" y="114"/>
                    <a:pt x="237" y="114"/>
                    <a:pt x="235" y="115"/>
                  </a:cubicBezTo>
                  <a:cubicBezTo>
                    <a:pt x="234" y="115"/>
                    <a:pt x="234" y="115"/>
                    <a:pt x="234" y="115"/>
                  </a:cubicBezTo>
                  <a:cubicBezTo>
                    <a:pt x="236" y="114"/>
                    <a:pt x="237" y="114"/>
                    <a:pt x="238" y="112"/>
                  </a:cubicBezTo>
                  <a:cubicBezTo>
                    <a:pt x="238" y="112"/>
                    <a:pt x="238" y="112"/>
                    <a:pt x="237" y="112"/>
                  </a:cubicBezTo>
                  <a:cubicBezTo>
                    <a:pt x="235" y="112"/>
                    <a:pt x="232" y="112"/>
                    <a:pt x="231" y="113"/>
                  </a:cubicBezTo>
                  <a:cubicBezTo>
                    <a:pt x="233" y="111"/>
                    <a:pt x="235" y="111"/>
                    <a:pt x="237" y="109"/>
                  </a:cubicBezTo>
                  <a:cubicBezTo>
                    <a:pt x="237" y="109"/>
                    <a:pt x="237" y="109"/>
                    <a:pt x="237" y="109"/>
                  </a:cubicBezTo>
                  <a:cubicBezTo>
                    <a:pt x="235" y="109"/>
                    <a:pt x="234" y="109"/>
                    <a:pt x="232" y="110"/>
                  </a:cubicBezTo>
                  <a:cubicBezTo>
                    <a:pt x="231" y="110"/>
                    <a:pt x="226" y="112"/>
                    <a:pt x="230" y="110"/>
                  </a:cubicBezTo>
                  <a:cubicBezTo>
                    <a:pt x="233" y="108"/>
                    <a:pt x="235" y="107"/>
                    <a:pt x="238" y="104"/>
                  </a:cubicBezTo>
                  <a:cubicBezTo>
                    <a:pt x="238" y="104"/>
                    <a:pt x="238" y="104"/>
                    <a:pt x="238" y="104"/>
                  </a:cubicBezTo>
                  <a:cubicBezTo>
                    <a:pt x="239" y="110"/>
                    <a:pt x="240" y="115"/>
                    <a:pt x="240" y="121"/>
                  </a:cubicBezTo>
                  <a:cubicBezTo>
                    <a:pt x="237" y="121"/>
                    <a:pt x="239" y="120"/>
                    <a:pt x="239" y="118"/>
                  </a:cubicBezTo>
                  <a:close/>
                  <a:moveTo>
                    <a:pt x="237" y="104"/>
                  </a:moveTo>
                  <a:cubicBezTo>
                    <a:pt x="233" y="105"/>
                    <a:pt x="230" y="107"/>
                    <a:pt x="226" y="107"/>
                  </a:cubicBezTo>
                  <a:cubicBezTo>
                    <a:pt x="227" y="107"/>
                    <a:pt x="230" y="104"/>
                    <a:pt x="231" y="104"/>
                  </a:cubicBezTo>
                  <a:cubicBezTo>
                    <a:pt x="233" y="103"/>
                    <a:pt x="235" y="102"/>
                    <a:pt x="237" y="101"/>
                  </a:cubicBezTo>
                  <a:cubicBezTo>
                    <a:pt x="237" y="101"/>
                    <a:pt x="237" y="101"/>
                    <a:pt x="237" y="101"/>
                  </a:cubicBezTo>
                  <a:cubicBezTo>
                    <a:pt x="237" y="102"/>
                    <a:pt x="237" y="103"/>
                    <a:pt x="238" y="104"/>
                  </a:cubicBezTo>
                  <a:cubicBezTo>
                    <a:pt x="238" y="104"/>
                    <a:pt x="237" y="104"/>
                    <a:pt x="237" y="104"/>
                  </a:cubicBezTo>
                  <a:close/>
                  <a:moveTo>
                    <a:pt x="237" y="100"/>
                  </a:moveTo>
                  <a:cubicBezTo>
                    <a:pt x="232" y="100"/>
                    <a:pt x="228" y="102"/>
                    <a:pt x="223" y="102"/>
                  </a:cubicBezTo>
                  <a:cubicBezTo>
                    <a:pt x="224" y="102"/>
                    <a:pt x="227" y="100"/>
                    <a:pt x="229" y="100"/>
                  </a:cubicBezTo>
                  <a:cubicBezTo>
                    <a:pt x="231" y="98"/>
                    <a:pt x="233" y="97"/>
                    <a:pt x="236" y="96"/>
                  </a:cubicBezTo>
                  <a:cubicBezTo>
                    <a:pt x="236" y="97"/>
                    <a:pt x="236" y="99"/>
                    <a:pt x="237" y="100"/>
                  </a:cubicBezTo>
                  <a:cubicBezTo>
                    <a:pt x="237" y="100"/>
                    <a:pt x="237" y="100"/>
                    <a:pt x="237" y="100"/>
                  </a:cubicBezTo>
                  <a:close/>
                  <a:moveTo>
                    <a:pt x="228" y="97"/>
                  </a:moveTo>
                  <a:cubicBezTo>
                    <a:pt x="226" y="98"/>
                    <a:pt x="222" y="98"/>
                    <a:pt x="221" y="99"/>
                  </a:cubicBezTo>
                  <a:cubicBezTo>
                    <a:pt x="225" y="96"/>
                    <a:pt x="229" y="94"/>
                    <a:pt x="234" y="92"/>
                  </a:cubicBezTo>
                  <a:cubicBezTo>
                    <a:pt x="234" y="91"/>
                    <a:pt x="234" y="91"/>
                    <a:pt x="233" y="91"/>
                  </a:cubicBezTo>
                  <a:cubicBezTo>
                    <a:pt x="229" y="91"/>
                    <a:pt x="225" y="93"/>
                    <a:pt x="220" y="94"/>
                  </a:cubicBezTo>
                  <a:cubicBezTo>
                    <a:pt x="216" y="95"/>
                    <a:pt x="225" y="92"/>
                    <a:pt x="226" y="92"/>
                  </a:cubicBezTo>
                  <a:cubicBezTo>
                    <a:pt x="228" y="91"/>
                    <a:pt x="230" y="90"/>
                    <a:pt x="232" y="89"/>
                  </a:cubicBezTo>
                  <a:cubicBezTo>
                    <a:pt x="233" y="89"/>
                    <a:pt x="232" y="88"/>
                    <a:pt x="232" y="88"/>
                  </a:cubicBezTo>
                  <a:cubicBezTo>
                    <a:pt x="226" y="89"/>
                    <a:pt x="221" y="90"/>
                    <a:pt x="216" y="92"/>
                  </a:cubicBezTo>
                  <a:cubicBezTo>
                    <a:pt x="221" y="90"/>
                    <a:pt x="227" y="89"/>
                    <a:pt x="232" y="87"/>
                  </a:cubicBezTo>
                  <a:cubicBezTo>
                    <a:pt x="232" y="87"/>
                    <a:pt x="232" y="86"/>
                    <a:pt x="232" y="86"/>
                  </a:cubicBezTo>
                  <a:cubicBezTo>
                    <a:pt x="233" y="89"/>
                    <a:pt x="234" y="92"/>
                    <a:pt x="235" y="95"/>
                  </a:cubicBezTo>
                  <a:cubicBezTo>
                    <a:pt x="233" y="96"/>
                    <a:pt x="230" y="96"/>
                    <a:pt x="228" y="97"/>
                  </a:cubicBezTo>
                  <a:close/>
                  <a:moveTo>
                    <a:pt x="232" y="86"/>
                  </a:moveTo>
                  <a:cubicBezTo>
                    <a:pt x="226" y="87"/>
                    <a:pt x="220" y="87"/>
                    <a:pt x="214" y="89"/>
                  </a:cubicBezTo>
                  <a:cubicBezTo>
                    <a:pt x="211" y="90"/>
                    <a:pt x="207" y="90"/>
                    <a:pt x="204" y="91"/>
                  </a:cubicBezTo>
                  <a:cubicBezTo>
                    <a:pt x="203" y="91"/>
                    <a:pt x="202" y="92"/>
                    <a:pt x="201" y="92"/>
                  </a:cubicBezTo>
                  <a:cubicBezTo>
                    <a:pt x="211" y="89"/>
                    <a:pt x="221" y="87"/>
                    <a:pt x="230" y="82"/>
                  </a:cubicBezTo>
                  <a:cubicBezTo>
                    <a:pt x="230" y="82"/>
                    <a:pt x="230" y="81"/>
                    <a:pt x="230" y="81"/>
                  </a:cubicBezTo>
                  <a:cubicBezTo>
                    <a:pt x="224" y="82"/>
                    <a:pt x="219" y="84"/>
                    <a:pt x="213" y="86"/>
                  </a:cubicBezTo>
                  <a:cubicBezTo>
                    <a:pt x="207" y="87"/>
                    <a:pt x="200" y="88"/>
                    <a:pt x="193" y="90"/>
                  </a:cubicBezTo>
                  <a:cubicBezTo>
                    <a:pt x="193" y="90"/>
                    <a:pt x="192" y="90"/>
                    <a:pt x="192" y="89"/>
                  </a:cubicBezTo>
                  <a:cubicBezTo>
                    <a:pt x="197" y="88"/>
                    <a:pt x="202" y="87"/>
                    <a:pt x="207" y="86"/>
                  </a:cubicBezTo>
                  <a:cubicBezTo>
                    <a:pt x="214" y="84"/>
                    <a:pt x="222" y="82"/>
                    <a:pt x="228" y="79"/>
                  </a:cubicBezTo>
                  <a:cubicBezTo>
                    <a:pt x="229" y="79"/>
                    <a:pt x="229" y="78"/>
                    <a:pt x="228" y="78"/>
                  </a:cubicBezTo>
                  <a:cubicBezTo>
                    <a:pt x="220" y="78"/>
                    <a:pt x="211" y="80"/>
                    <a:pt x="203" y="83"/>
                  </a:cubicBezTo>
                  <a:cubicBezTo>
                    <a:pt x="192" y="86"/>
                    <a:pt x="182" y="89"/>
                    <a:pt x="171" y="93"/>
                  </a:cubicBezTo>
                  <a:cubicBezTo>
                    <a:pt x="162" y="96"/>
                    <a:pt x="152" y="100"/>
                    <a:pt x="141" y="102"/>
                  </a:cubicBezTo>
                  <a:cubicBezTo>
                    <a:pt x="136" y="103"/>
                    <a:pt x="129" y="104"/>
                    <a:pt x="125" y="108"/>
                  </a:cubicBezTo>
                  <a:cubicBezTo>
                    <a:pt x="124" y="107"/>
                    <a:pt x="123" y="107"/>
                    <a:pt x="121" y="106"/>
                  </a:cubicBezTo>
                  <a:cubicBezTo>
                    <a:pt x="124" y="106"/>
                    <a:pt x="126" y="105"/>
                    <a:pt x="129" y="104"/>
                  </a:cubicBezTo>
                  <a:cubicBezTo>
                    <a:pt x="134" y="103"/>
                    <a:pt x="139" y="101"/>
                    <a:pt x="144" y="100"/>
                  </a:cubicBezTo>
                  <a:cubicBezTo>
                    <a:pt x="154" y="98"/>
                    <a:pt x="163" y="94"/>
                    <a:pt x="173" y="91"/>
                  </a:cubicBezTo>
                  <a:cubicBezTo>
                    <a:pt x="182" y="88"/>
                    <a:pt x="191" y="85"/>
                    <a:pt x="201" y="82"/>
                  </a:cubicBezTo>
                  <a:cubicBezTo>
                    <a:pt x="209" y="80"/>
                    <a:pt x="218" y="77"/>
                    <a:pt x="226" y="74"/>
                  </a:cubicBezTo>
                  <a:cubicBezTo>
                    <a:pt x="228" y="78"/>
                    <a:pt x="230" y="82"/>
                    <a:pt x="232" y="86"/>
                  </a:cubicBezTo>
                  <a:cubicBezTo>
                    <a:pt x="232" y="86"/>
                    <a:pt x="232" y="86"/>
                    <a:pt x="232" y="86"/>
                  </a:cubicBezTo>
                  <a:close/>
                  <a:moveTo>
                    <a:pt x="97" y="73"/>
                  </a:moveTo>
                  <a:cubicBezTo>
                    <a:pt x="99" y="73"/>
                    <a:pt x="100" y="72"/>
                    <a:pt x="100" y="72"/>
                  </a:cubicBezTo>
                  <a:cubicBezTo>
                    <a:pt x="103" y="71"/>
                    <a:pt x="105" y="70"/>
                    <a:pt x="107" y="70"/>
                  </a:cubicBezTo>
                  <a:cubicBezTo>
                    <a:pt x="113" y="68"/>
                    <a:pt x="118" y="67"/>
                    <a:pt x="123" y="66"/>
                  </a:cubicBezTo>
                  <a:cubicBezTo>
                    <a:pt x="133" y="64"/>
                    <a:pt x="142" y="62"/>
                    <a:pt x="151" y="58"/>
                  </a:cubicBezTo>
                  <a:cubicBezTo>
                    <a:pt x="152" y="58"/>
                    <a:pt x="151" y="57"/>
                    <a:pt x="151" y="57"/>
                  </a:cubicBezTo>
                  <a:cubicBezTo>
                    <a:pt x="142" y="58"/>
                    <a:pt x="134" y="61"/>
                    <a:pt x="125" y="63"/>
                  </a:cubicBezTo>
                  <a:cubicBezTo>
                    <a:pt x="121" y="64"/>
                    <a:pt x="116" y="65"/>
                    <a:pt x="111" y="66"/>
                  </a:cubicBezTo>
                  <a:cubicBezTo>
                    <a:pt x="108" y="67"/>
                    <a:pt x="104" y="69"/>
                    <a:pt x="101" y="69"/>
                  </a:cubicBezTo>
                  <a:cubicBezTo>
                    <a:pt x="101" y="69"/>
                    <a:pt x="101" y="69"/>
                    <a:pt x="101" y="68"/>
                  </a:cubicBezTo>
                  <a:cubicBezTo>
                    <a:pt x="102" y="68"/>
                    <a:pt x="103" y="68"/>
                    <a:pt x="103" y="68"/>
                  </a:cubicBezTo>
                  <a:cubicBezTo>
                    <a:pt x="105" y="67"/>
                    <a:pt x="108" y="66"/>
                    <a:pt x="110" y="65"/>
                  </a:cubicBezTo>
                  <a:cubicBezTo>
                    <a:pt x="114" y="64"/>
                    <a:pt x="119" y="63"/>
                    <a:pt x="123" y="61"/>
                  </a:cubicBezTo>
                  <a:cubicBezTo>
                    <a:pt x="132" y="59"/>
                    <a:pt x="140" y="58"/>
                    <a:pt x="148" y="55"/>
                  </a:cubicBezTo>
                  <a:cubicBezTo>
                    <a:pt x="151" y="56"/>
                    <a:pt x="153" y="58"/>
                    <a:pt x="154" y="61"/>
                  </a:cubicBezTo>
                  <a:cubicBezTo>
                    <a:pt x="145" y="62"/>
                    <a:pt x="135" y="65"/>
                    <a:pt x="126" y="67"/>
                  </a:cubicBezTo>
                  <a:cubicBezTo>
                    <a:pt x="121" y="68"/>
                    <a:pt x="115" y="69"/>
                    <a:pt x="110" y="70"/>
                  </a:cubicBezTo>
                  <a:cubicBezTo>
                    <a:pt x="106" y="71"/>
                    <a:pt x="102" y="73"/>
                    <a:pt x="98" y="74"/>
                  </a:cubicBezTo>
                  <a:cubicBezTo>
                    <a:pt x="97" y="74"/>
                    <a:pt x="97" y="74"/>
                    <a:pt x="97" y="74"/>
                  </a:cubicBezTo>
                  <a:cubicBezTo>
                    <a:pt x="97" y="74"/>
                    <a:pt x="97" y="73"/>
                    <a:pt x="97" y="73"/>
                  </a:cubicBezTo>
                  <a:close/>
                  <a:moveTo>
                    <a:pt x="128" y="58"/>
                  </a:moveTo>
                  <a:cubicBezTo>
                    <a:pt x="121" y="60"/>
                    <a:pt x="115" y="62"/>
                    <a:pt x="108" y="64"/>
                  </a:cubicBezTo>
                  <a:cubicBezTo>
                    <a:pt x="102" y="65"/>
                    <a:pt x="113" y="61"/>
                    <a:pt x="113" y="61"/>
                  </a:cubicBezTo>
                  <a:cubicBezTo>
                    <a:pt x="116" y="60"/>
                    <a:pt x="119" y="59"/>
                    <a:pt x="122" y="58"/>
                  </a:cubicBezTo>
                  <a:cubicBezTo>
                    <a:pt x="129" y="56"/>
                    <a:pt x="136" y="55"/>
                    <a:pt x="143" y="52"/>
                  </a:cubicBezTo>
                  <a:cubicBezTo>
                    <a:pt x="143" y="52"/>
                    <a:pt x="143" y="52"/>
                    <a:pt x="143" y="52"/>
                  </a:cubicBezTo>
                  <a:cubicBezTo>
                    <a:pt x="145" y="52"/>
                    <a:pt x="146" y="53"/>
                    <a:pt x="147" y="54"/>
                  </a:cubicBezTo>
                  <a:cubicBezTo>
                    <a:pt x="141" y="56"/>
                    <a:pt x="135" y="56"/>
                    <a:pt x="128" y="58"/>
                  </a:cubicBezTo>
                  <a:close/>
                  <a:moveTo>
                    <a:pt x="143" y="52"/>
                  </a:moveTo>
                  <a:cubicBezTo>
                    <a:pt x="135" y="52"/>
                    <a:pt x="126" y="54"/>
                    <a:pt x="118" y="56"/>
                  </a:cubicBezTo>
                  <a:cubicBezTo>
                    <a:pt x="123" y="53"/>
                    <a:pt x="129" y="51"/>
                    <a:pt x="135" y="51"/>
                  </a:cubicBezTo>
                  <a:cubicBezTo>
                    <a:pt x="138" y="50"/>
                    <a:pt x="141" y="51"/>
                    <a:pt x="143" y="52"/>
                  </a:cubicBezTo>
                  <a:cubicBezTo>
                    <a:pt x="143" y="52"/>
                    <a:pt x="143" y="52"/>
                    <a:pt x="143" y="52"/>
                  </a:cubicBezTo>
                  <a:close/>
                  <a:moveTo>
                    <a:pt x="115" y="57"/>
                  </a:moveTo>
                  <a:cubicBezTo>
                    <a:pt x="120" y="56"/>
                    <a:pt x="125" y="56"/>
                    <a:pt x="130" y="55"/>
                  </a:cubicBezTo>
                  <a:cubicBezTo>
                    <a:pt x="133" y="54"/>
                    <a:pt x="135" y="54"/>
                    <a:pt x="138" y="53"/>
                  </a:cubicBezTo>
                  <a:cubicBezTo>
                    <a:pt x="139" y="53"/>
                    <a:pt x="140" y="53"/>
                    <a:pt x="141" y="52"/>
                  </a:cubicBezTo>
                  <a:cubicBezTo>
                    <a:pt x="139" y="53"/>
                    <a:pt x="137" y="54"/>
                    <a:pt x="135" y="54"/>
                  </a:cubicBezTo>
                  <a:cubicBezTo>
                    <a:pt x="130" y="56"/>
                    <a:pt x="124" y="56"/>
                    <a:pt x="118" y="58"/>
                  </a:cubicBezTo>
                  <a:cubicBezTo>
                    <a:pt x="115" y="59"/>
                    <a:pt x="111" y="61"/>
                    <a:pt x="108" y="63"/>
                  </a:cubicBezTo>
                  <a:cubicBezTo>
                    <a:pt x="110" y="61"/>
                    <a:pt x="113" y="59"/>
                    <a:pt x="115" y="57"/>
                  </a:cubicBezTo>
                  <a:close/>
                  <a:moveTo>
                    <a:pt x="105" y="65"/>
                  </a:moveTo>
                  <a:cubicBezTo>
                    <a:pt x="112" y="64"/>
                    <a:pt x="119" y="61"/>
                    <a:pt x="127" y="59"/>
                  </a:cubicBezTo>
                  <a:cubicBezTo>
                    <a:pt x="131" y="58"/>
                    <a:pt x="135" y="57"/>
                    <a:pt x="139" y="57"/>
                  </a:cubicBezTo>
                  <a:cubicBezTo>
                    <a:pt x="140" y="57"/>
                    <a:pt x="140" y="56"/>
                    <a:pt x="141" y="56"/>
                  </a:cubicBezTo>
                  <a:cubicBezTo>
                    <a:pt x="135" y="58"/>
                    <a:pt x="128" y="59"/>
                    <a:pt x="121" y="61"/>
                  </a:cubicBezTo>
                  <a:cubicBezTo>
                    <a:pt x="115" y="63"/>
                    <a:pt x="109" y="65"/>
                    <a:pt x="102" y="67"/>
                  </a:cubicBezTo>
                  <a:cubicBezTo>
                    <a:pt x="103" y="66"/>
                    <a:pt x="104" y="66"/>
                    <a:pt x="105" y="65"/>
                  </a:cubicBezTo>
                  <a:close/>
                  <a:moveTo>
                    <a:pt x="99" y="71"/>
                  </a:moveTo>
                  <a:cubicBezTo>
                    <a:pt x="99" y="71"/>
                    <a:pt x="99" y="70"/>
                    <a:pt x="100" y="70"/>
                  </a:cubicBezTo>
                  <a:cubicBezTo>
                    <a:pt x="102" y="70"/>
                    <a:pt x="104" y="69"/>
                    <a:pt x="106" y="69"/>
                  </a:cubicBezTo>
                  <a:cubicBezTo>
                    <a:pt x="110" y="67"/>
                    <a:pt x="115" y="66"/>
                    <a:pt x="120" y="65"/>
                  </a:cubicBezTo>
                  <a:cubicBezTo>
                    <a:pt x="125" y="64"/>
                    <a:pt x="130" y="62"/>
                    <a:pt x="135" y="61"/>
                  </a:cubicBezTo>
                  <a:cubicBezTo>
                    <a:pt x="140" y="60"/>
                    <a:pt x="145" y="60"/>
                    <a:pt x="149" y="58"/>
                  </a:cubicBezTo>
                  <a:cubicBezTo>
                    <a:pt x="133" y="66"/>
                    <a:pt x="114" y="65"/>
                    <a:pt x="98" y="72"/>
                  </a:cubicBezTo>
                  <a:cubicBezTo>
                    <a:pt x="98" y="72"/>
                    <a:pt x="99" y="71"/>
                    <a:pt x="99" y="71"/>
                  </a:cubicBezTo>
                  <a:close/>
                  <a:moveTo>
                    <a:pt x="96" y="75"/>
                  </a:moveTo>
                  <a:cubicBezTo>
                    <a:pt x="99" y="75"/>
                    <a:pt x="101" y="74"/>
                    <a:pt x="104" y="73"/>
                  </a:cubicBezTo>
                  <a:cubicBezTo>
                    <a:pt x="109" y="72"/>
                    <a:pt x="113" y="70"/>
                    <a:pt x="118" y="69"/>
                  </a:cubicBezTo>
                  <a:cubicBezTo>
                    <a:pt x="131" y="67"/>
                    <a:pt x="143" y="63"/>
                    <a:pt x="155" y="61"/>
                  </a:cubicBezTo>
                  <a:cubicBezTo>
                    <a:pt x="156" y="62"/>
                    <a:pt x="156" y="63"/>
                    <a:pt x="157" y="63"/>
                  </a:cubicBezTo>
                  <a:cubicBezTo>
                    <a:pt x="157" y="63"/>
                    <a:pt x="157" y="63"/>
                    <a:pt x="157" y="63"/>
                  </a:cubicBezTo>
                  <a:cubicBezTo>
                    <a:pt x="146" y="65"/>
                    <a:pt x="136" y="68"/>
                    <a:pt x="125" y="70"/>
                  </a:cubicBezTo>
                  <a:cubicBezTo>
                    <a:pt x="115" y="73"/>
                    <a:pt x="105" y="76"/>
                    <a:pt x="94" y="78"/>
                  </a:cubicBezTo>
                  <a:cubicBezTo>
                    <a:pt x="95" y="77"/>
                    <a:pt x="96" y="76"/>
                    <a:pt x="96" y="75"/>
                  </a:cubicBezTo>
                  <a:close/>
                  <a:moveTo>
                    <a:pt x="172" y="47"/>
                  </a:moveTo>
                  <a:cubicBezTo>
                    <a:pt x="172" y="46"/>
                    <a:pt x="171" y="46"/>
                    <a:pt x="171" y="46"/>
                  </a:cubicBezTo>
                  <a:cubicBezTo>
                    <a:pt x="171" y="46"/>
                    <a:pt x="171" y="46"/>
                    <a:pt x="171" y="45"/>
                  </a:cubicBezTo>
                  <a:cubicBezTo>
                    <a:pt x="174" y="43"/>
                    <a:pt x="178" y="41"/>
                    <a:pt x="181" y="39"/>
                  </a:cubicBezTo>
                  <a:cubicBezTo>
                    <a:pt x="181" y="40"/>
                    <a:pt x="180" y="40"/>
                    <a:pt x="180" y="40"/>
                  </a:cubicBezTo>
                  <a:cubicBezTo>
                    <a:pt x="177" y="43"/>
                    <a:pt x="174" y="45"/>
                    <a:pt x="172" y="47"/>
                  </a:cubicBezTo>
                  <a:cubicBezTo>
                    <a:pt x="172" y="47"/>
                    <a:pt x="172" y="47"/>
                    <a:pt x="172" y="47"/>
                  </a:cubicBezTo>
                  <a:close/>
                  <a:moveTo>
                    <a:pt x="172" y="47"/>
                  </a:moveTo>
                  <a:cubicBezTo>
                    <a:pt x="175" y="46"/>
                    <a:pt x="179" y="44"/>
                    <a:pt x="182" y="43"/>
                  </a:cubicBezTo>
                  <a:cubicBezTo>
                    <a:pt x="179" y="44"/>
                    <a:pt x="175" y="47"/>
                    <a:pt x="173" y="49"/>
                  </a:cubicBezTo>
                  <a:cubicBezTo>
                    <a:pt x="173" y="48"/>
                    <a:pt x="172" y="48"/>
                    <a:pt x="172" y="47"/>
                  </a:cubicBezTo>
                  <a:cubicBezTo>
                    <a:pt x="172" y="47"/>
                    <a:pt x="172" y="47"/>
                    <a:pt x="172" y="47"/>
                  </a:cubicBezTo>
                  <a:close/>
                  <a:moveTo>
                    <a:pt x="183" y="44"/>
                  </a:moveTo>
                  <a:cubicBezTo>
                    <a:pt x="184" y="43"/>
                    <a:pt x="186" y="43"/>
                    <a:pt x="187" y="42"/>
                  </a:cubicBezTo>
                  <a:cubicBezTo>
                    <a:pt x="188" y="41"/>
                    <a:pt x="194" y="38"/>
                    <a:pt x="192" y="40"/>
                  </a:cubicBezTo>
                  <a:cubicBezTo>
                    <a:pt x="190" y="43"/>
                    <a:pt x="186" y="44"/>
                    <a:pt x="183" y="46"/>
                  </a:cubicBezTo>
                  <a:cubicBezTo>
                    <a:pt x="180" y="48"/>
                    <a:pt x="177" y="50"/>
                    <a:pt x="175" y="53"/>
                  </a:cubicBezTo>
                  <a:cubicBezTo>
                    <a:pt x="174" y="52"/>
                    <a:pt x="174" y="51"/>
                    <a:pt x="173" y="50"/>
                  </a:cubicBezTo>
                  <a:cubicBezTo>
                    <a:pt x="176" y="48"/>
                    <a:pt x="179" y="46"/>
                    <a:pt x="183" y="44"/>
                  </a:cubicBezTo>
                  <a:close/>
                  <a:moveTo>
                    <a:pt x="175" y="53"/>
                  </a:moveTo>
                  <a:cubicBezTo>
                    <a:pt x="180" y="51"/>
                    <a:pt x="184" y="48"/>
                    <a:pt x="189" y="46"/>
                  </a:cubicBezTo>
                  <a:cubicBezTo>
                    <a:pt x="191" y="45"/>
                    <a:pt x="194" y="44"/>
                    <a:pt x="196" y="43"/>
                  </a:cubicBezTo>
                  <a:cubicBezTo>
                    <a:pt x="194" y="43"/>
                    <a:pt x="192" y="46"/>
                    <a:pt x="190" y="47"/>
                  </a:cubicBezTo>
                  <a:cubicBezTo>
                    <a:pt x="187" y="49"/>
                    <a:pt x="185" y="51"/>
                    <a:pt x="182" y="53"/>
                  </a:cubicBezTo>
                  <a:cubicBezTo>
                    <a:pt x="180" y="54"/>
                    <a:pt x="178" y="55"/>
                    <a:pt x="176" y="56"/>
                  </a:cubicBezTo>
                  <a:cubicBezTo>
                    <a:pt x="176" y="56"/>
                    <a:pt x="176" y="55"/>
                    <a:pt x="176" y="55"/>
                  </a:cubicBezTo>
                  <a:cubicBezTo>
                    <a:pt x="176" y="55"/>
                    <a:pt x="175" y="54"/>
                    <a:pt x="175" y="54"/>
                  </a:cubicBezTo>
                  <a:cubicBezTo>
                    <a:pt x="175" y="53"/>
                    <a:pt x="175" y="53"/>
                    <a:pt x="175" y="53"/>
                  </a:cubicBezTo>
                  <a:close/>
                  <a:moveTo>
                    <a:pt x="177" y="56"/>
                  </a:moveTo>
                  <a:cubicBezTo>
                    <a:pt x="178" y="56"/>
                    <a:pt x="178" y="56"/>
                    <a:pt x="179" y="55"/>
                  </a:cubicBezTo>
                  <a:cubicBezTo>
                    <a:pt x="180" y="55"/>
                    <a:pt x="181" y="54"/>
                    <a:pt x="182" y="53"/>
                  </a:cubicBezTo>
                  <a:cubicBezTo>
                    <a:pt x="185" y="52"/>
                    <a:pt x="187" y="50"/>
                    <a:pt x="190" y="49"/>
                  </a:cubicBezTo>
                  <a:cubicBezTo>
                    <a:pt x="192" y="48"/>
                    <a:pt x="195" y="47"/>
                    <a:pt x="197" y="46"/>
                  </a:cubicBezTo>
                  <a:cubicBezTo>
                    <a:pt x="199" y="45"/>
                    <a:pt x="199" y="45"/>
                    <a:pt x="197" y="47"/>
                  </a:cubicBezTo>
                  <a:cubicBezTo>
                    <a:pt x="195" y="48"/>
                    <a:pt x="194" y="49"/>
                    <a:pt x="192" y="50"/>
                  </a:cubicBezTo>
                  <a:cubicBezTo>
                    <a:pt x="191" y="51"/>
                    <a:pt x="190" y="52"/>
                    <a:pt x="188" y="53"/>
                  </a:cubicBezTo>
                  <a:cubicBezTo>
                    <a:pt x="187" y="53"/>
                    <a:pt x="186" y="54"/>
                    <a:pt x="186" y="55"/>
                  </a:cubicBezTo>
                  <a:cubicBezTo>
                    <a:pt x="185" y="55"/>
                    <a:pt x="184" y="55"/>
                    <a:pt x="184" y="55"/>
                  </a:cubicBezTo>
                  <a:cubicBezTo>
                    <a:pt x="181" y="56"/>
                    <a:pt x="179" y="59"/>
                    <a:pt x="177" y="56"/>
                  </a:cubicBezTo>
                  <a:cubicBezTo>
                    <a:pt x="177" y="56"/>
                    <a:pt x="177" y="56"/>
                    <a:pt x="177" y="56"/>
                  </a:cubicBezTo>
                  <a:close/>
                  <a:moveTo>
                    <a:pt x="188" y="54"/>
                  </a:moveTo>
                  <a:cubicBezTo>
                    <a:pt x="188" y="54"/>
                    <a:pt x="188" y="54"/>
                    <a:pt x="188" y="54"/>
                  </a:cubicBezTo>
                  <a:cubicBezTo>
                    <a:pt x="189" y="54"/>
                    <a:pt x="190" y="53"/>
                    <a:pt x="191" y="53"/>
                  </a:cubicBezTo>
                  <a:cubicBezTo>
                    <a:pt x="193" y="52"/>
                    <a:pt x="195" y="51"/>
                    <a:pt x="197" y="50"/>
                  </a:cubicBezTo>
                  <a:cubicBezTo>
                    <a:pt x="198" y="49"/>
                    <a:pt x="206" y="45"/>
                    <a:pt x="202" y="49"/>
                  </a:cubicBezTo>
                  <a:cubicBezTo>
                    <a:pt x="199" y="52"/>
                    <a:pt x="196" y="54"/>
                    <a:pt x="192" y="56"/>
                  </a:cubicBezTo>
                  <a:cubicBezTo>
                    <a:pt x="190" y="55"/>
                    <a:pt x="188" y="55"/>
                    <a:pt x="187" y="55"/>
                  </a:cubicBezTo>
                  <a:cubicBezTo>
                    <a:pt x="187" y="55"/>
                    <a:pt x="187" y="54"/>
                    <a:pt x="188" y="54"/>
                  </a:cubicBezTo>
                  <a:close/>
                  <a:moveTo>
                    <a:pt x="203" y="52"/>
                  </a:moveTo>
                  <a:cubicBezTo>
                    <a:pt x="208" y="50"/>
                    <a:pt x="204" y="53"/>
                    <a:pt x="202" y="54"/>
                  </a:cubicBezTo>
                  <a:cubicBezTo>
                    <a:pt x="200" y="56"/>
                    <a:pt x="198" y="57"/>
                    <a:pt x="196" y="58"/>
                  </a:cubicBezTo>
                  <a:cubicBezTo>
                    <a:pt x="195" y="58"/>
                    <a:pt x="195" y="57"/>
                    <a:pt x="194" y="57"/>
                  </a:cubicBezTo>
                  <a:cubicBezTo>
                    <a:pt x="197" y="55"/>
                    <a:pt x="200" y="54"/>
                    <a:pt x="203" y="52"/>
                  </a:cubicBezTo>
                  <a:close/>
                  <a:moveTo>
                    <a:pt x="197" y="59"/>
                  </a:moveTo>
                  <a:cubicBezTo>
                    <a:pt x="201" y="58"/>
                    <a:pt x="206" y="57"/>
                    <a:pt x="209" y="54"/>
                  </a:cubicBezTo>
                  <a:cubicBezTo>
                    <a:pt x="206" y="57"/>
                    <a:pt x="203" y="59"/>
                    <a:pt x="200" y="61"/>
                  </a:cubicBezTo>
                  <a:cubicBezTo>
                    <a:pt x="199" y="60"/>
                    <a:pt x="198" y="60"/>
                    <a:pt x="197" y="59"/>
                  </a:cubicBezTo>
                  <a:close/>
                  <a:moveTo>
                    <a:pt x="202" y="66"/>
                  </a:moveTo>
                  <a:cubicBezTo>
                    <a:pt x="202" y="65"/>
                    <a:pt x="202" y="65"/>
                    <a:pt x="202" y="64"/>
                  </a:cubicBezTo>
                  <a:cubicBezTo>
                    <a:pt x="204" y="64"/>
                    <a:pt x="207" y="63"/>
                    <a:pt x="209" y="62"/>
                  </a:cubicBezTo>
                  <a:cubicBezTo>
                    <a:pt x="207" y="63"/>
                    <a:pt x="204" y="64"/>
                    <a:pt x="202" y="66"/>
                  </a:cubicBezTo>
                  <a:close/>
                  <a:moveTo>
                    <a:pt x="195" y="71"/>
                  </a:moveTo>
                  <a:cubicBezTo>
                    <a:pt x="195" y="71"/>
                    <a:pt x="195" y="71"/>
                    <a:pt x="196" y="71"/>
                  </a:cubicBezTo>
                  <a:cubicBezTo>
                    <a:pt x="195" y="71"/>
                    <a:pt x="195" y="71"/>
                    <a:pt x="194" y="71"/>
                  </a:cubicBezTo>
                  <a:cubicBezTo>
                    <a:pt x="194" y="71"/>
                    <a:pt x="194" y="71"/>
                    <a:pt x="195" y="71"/>
                  </a:cubicBezTo>
                  <a:close/>
                  <a:moveTo>
                    <a:pt x="192" y="69"/>
                  </a:moveTo>
                  <a:cubicBezTo>
                    <a:pt x="192" y="69"/>
                    <a:pt x="193" y="69"/>
                    <a:pt x="193" y="69"/>
                  </a:cubicBezTo>
                  <a:cubicBezTo>
                    <a:pt x="192" y="70"/>
                    <a:pt x="192" y="70"/>
                    <a:pt x="192" y="69"/>
                  </a:cubicBezTo>
                  <a:close/>
                  <a:moveTo>
                    <a:pt x="190" y="67"/>
                  </a:moveTo>
                  <a:cubicBezTo>
                    <a:pt x="190" y="67"/>
                    <a:pt x="191" y="67"/>
                    <a:pt x="191" y="68"/>
                  </a:cubicBezTo>
                  <a:cubicBezTo>
                    <a:pt x="190" y="68"/>
                    <a:pt x="188" y="69"/>
                    <a:pt x="190" y="67"/>
                  </a:cubicBezTo>
                  <a:cubicBezTo>
                    <a:pt x="190" y="67"/>
                    <a:pt x="190" y="67"/>
                    <a:pt x="190" y="67"/>
                  </a:cubicBezTo>
                  <a:close/>
                  <a:moveTo>
                    <a:pt x="189" y="67"/>
                  </a:moveTo>
                  <a:cubicBezTo>
                    <a:pt x="188" y="67"/>
                    <a:pt x="188" y="67"/>
                    <a:pt x="187" y="67"/>
                  </a:cubicBezTo>
                  <a:cubicBezTo>
                    <a:pt x="187" y="67"/>
                    <a:pt x="187" y="66"/>
                    <a:pt x="187" y="65"/>
                  </a:cubicBezTo>
                  <a:cubicBezTo>
                    <a:pt x="188" y="65"/>
                    <a:pt x="189" y="66"/>
                    <a:pt x="189" y="66"/>
                  </a:cubicBezTo>
                  <a:cubicBezTo>
                    <a:pt x="189" y="66"/>
                    <a:pt x="189" y="66"/>
                    <a:pt x="190" y="67"/>
                  </a:cubicBezTo>
                  <a:cubicBezTo>
                    <a:pt x="189" y="67"/>
                    <a:pt x="189" y="67"/>
                    <a:pt x="189" y="67"/>
                  </a:cubicBezTo>
                  <a:close/>
                  <a:moveTo>
                    <a:pt x="186" y="68"/>
                  </a:moveTo>
                  <a:cubicBezTo>
                    <a:pt x="188" y="68"/>
                    <a:pt x="189" y="67"/>
                    <a:pt x="187" y="68"/>
                  </a:cubicBezTo>
                  <a:cubicBezTo>
                    <a:pt x="187" y="68"/>
                    <a:pt x="187" y="68"/>
                    <a:pt x="187" y="68"/>
                  </a:cubicBezTo>
                  <a:cubicBezTo>
                    <a:pt x="187" y="68"/>
                    <a:pt x="187" y="68"/>
                    <a:pt x="186" y="68"/>
                  </a:cubicBezTo>
                  <a:cubicBezTo>
                    <a:pt x="186" y="68"/>
                    <a:pt x="186" y="68"/>
                    <a:pt x="186" y="68"/>
                  </a:cubicBezTo>
                  <a:close/>
                  <a:moveTo>
                    <a:pt x="190" y="70"/>
                  </a:moveTo>
                  <a:cubicBezTo>
                    <a:pt x="190" y="70"/>
                    <a:pt x="190" y="70"/>
                    <a:pt x="190" y="70"/>
                  </a:cubicBezTo>
                  <a:cubicBezTo>
                    <a:pt x="190" y="70"/>
                    <a:pt x="190" y="70"/>
                    <a:pt x="190" y="70"/>
                  </a:cubicBezTo>
                  <a:cubicBezTo>
                    <a:pt x="189" y="70"/>
                    <a:pt x="189" y="69"/>
                    <a:pt x="188" y="69"/>
                  </a:cubicBezTo>
                  <a:cubicBezTo>
                    <a:pt x="189" y="69"/>
                    <a:pt x="191" y="69"/>
                    <a:pt x="190" y="70"/>
                  </a:cubicBezTo>
                  <a:close/>
                  <a:moveTo>
                    <a:pt x="193" y="71"/>
                  </a:moveTo>
                  <a:cubicBezTo>
                    <a:pt x="192" y="71"/>
                    <a:pt x="192" y="71"/>
                    <a:pt x="191" y="70"/>
                  </a:cubicBezTo>
                  <a:cubicBezTo>
                    <a:pt x="193" y="70"/>
                    <a:pt x="194" y="69"/>
                    <a:pt x="193" y="71"/>
                  </a:cubicBezTo>
                  <a:close/>
                  <a:moveTo>
                    <a:pt x="218" y="64"/>
                  </a:moveTo>
                  <a:cubicBezTo>
                    <a:pt x="215" y="65"/>
                    <a:pt x="211" y="68"/>
                    <a:pt x="207" y="70"/>
                  </a:cubicBezTo>
                  <a:cubicBezTo>
                    <a:pt x="204" y="71"/>
                    <a:pt x="200" y="73"/>
                    <a:pt x="196" y="75"/>
                  </a:cubicBezTo>
                  <a:cubicBezTo>
                    <a:pt x="196" y="74"/>
                    <a:pt x="195" y="73"/>
                    <a:pt x="194" y="72"/>
                  </a:cubicBezTo>
                  <a:cubicBezTo>
                    <a:pt x="202" y="71"/>
                    <a:pt x="210" y="67"/>
                    <a:pt x="218" y="64"/>
                  </a:cubicBezTo>
                  <a:close/>
                  <a:moveTo>
                    <a:pt x="197" y="76"/>
                  </a:moveTo>
                  <a:cubicBezTo>
                    <a:pt x="202" y="74"/>
                    <a:pt x="206" y="72"/>
                    <a:pt x="211" y="70"/>
                  </a:cubicBezTo>
                  <a:cubicBezTo>
                    <a:pt x="214" y="69"/>
                    <a:pt x="216" y="69"/>
                    <a:pt x="219" y="68"/>
                  </a:cubicBezTo>
                  <a:cubicBezTo>
                    <a:pt x="217" y="68"/>
                    <a:pt x="214" y="70"/>
                    <a:pt x="212" y="71"/>
                  </a:cubicBezTo>
                  <a:cubicBezTo>
                    <a:pt x="208" y="74"/>
                    <a:pt x="203" y="76"/>
                    <a:pt x="199" y="78"/>
                  </a:cubicBezTo>
                  <a:cubicBezTo>
                    <a:pt x="198" y="78"/>
                    <a:pt x="198" y="78"/>
                    <a:pt x="197" y="78"/>
                  </a:cubicBezTo>
                  <a:cubicBezTo>
                    <a:pt x="197" y="78"/>
                    <a:pt x="197" y="78"/>
                    <a:pt x="197" y="78"/>
                  </a:cubicBezTo>
                  <a:cubicBezTo>
                    <a:pt x="197" y="77"/>
                    <a:pt x="197" y="77"/>
                    <a:pt x="197" y="76"/>
                  </a:cubicBezTo>
                  <a:close/>
                  <a:moveTo>
                    <a:pt x="187" y="82"/>
                  </a:moveTo>
                  <a:cubicBezTo>
                    <a:pt x="188" y="82"/>
                    <a:pt x="188" y="82"/>
                    <a:pt x="188" y="82"/>
                  </a:cubicBezTo>
                  <a:cubicBezTo>
                    <a:pt x="179" y="86"/>
                    <a:pt x="170" y="88"/>
                    <a:pt x="161" y="91"/>
                  </a:cubicBezTo>
                  <a:cubicBezTo>
                    <a:pt x="165" y="90"/>
                    <a:pt x="170" y="88"/>
                    <a:pt x="174" y="87"/>
                  </a:cubicBezTo>
                  <a:cubicBezTo>
                    <a:pt x="176" y="86"/>
                    <a:pt x="179" y="85"/>
                    <a:pt x="182" y="84"/>
                  </a:cubicBezTo>
                  <a:cubicBezTo>
                    <a:pt x="183" y="83"/>
                    <a:pt x="185" y="82"/>
                    <a:pt x="187" y="82"/>
                  </a:cubicBezTo>
                  <a:cubicBezTo>
                    <a:pt x="187" y="82"/>
                    <a:pt x="187" y="82"/>
                    <a:pt x="187" y="82"/>
                  </a:cubicBezTo>
                  <a:close/>
                  <a:moveTo>
                    <a:pt x="173" y="86"/>
                  </a:moveTo>
                  <a:cubicBezTo>
                    <a:pt x="166" y="89"/>
                    <a:pt x="158" y="91"/>
                    <a:pt x="150" y="94"/>
                  </a:cubicBezTo>
                  <a:cubicBezTo>
                    <a:pt x="142" y="96"/>
                    <a:pt x="134" y="98"/>
                    <a:pt x="126" y="101"/>
                  </a:cubicBezTo>
                  <a:cubicBezTo>
                    <a:pt x="123" y="102"/>
                    <a:pt x="118" y="102"/>
                    <a:pt x="116" y="103"/>
                  </a:cubicBezTo>
                  <a:cubicBezTo>
                    <a:pt x="120" y="101"/>
                    <a:pt x="124" y="100"/>
                    <a:pt x="128" y="99"/>
                  </a:cubicBezTo>
                  <a:cubicBezTo>
                    <a:pt x="134" y="97"/>
                    <a:pt x="139" y="95"/>
                    <a:pt x="145" y="93"/>
                  </a:cubicBezTo>
                  <a:cubicBezTo>
                    <a:pt x="158" y="89"/>
                    <a:pt x="171" y="85"/>
                    <a:pt x="184" y="80"/>
                  </a:cubicBezTo>
                  <a:cubicBezTo>
                    <a:pt x="184" y="80"/>
                    <a:pt x="184" y="80"/>
                    <a:pt x="184" y="80"/>
                  </a:cubicBezTo>
                  <a:cubicBezTo>
                    <a:pt x="185" y="80"/>
                    <a:pt x="186" y="81"/>
                    <a:pt x="187" y="81"/>
                  </a:cubicBezTo>
                  <a:cubicBezTo>
                    <a:pt x="182" y="82"/>
                    <a:pt x="178" y="84"/>
                    <a:pt x="173" y="86"/>
                  </a:cubicBezTo>
                  <a:close/>
                  <a:moveTo>
                    <a:pt x="157" y="88"/>
                  </a:moveTo>
                  <a:cubicBezTo>
                    <a:pt x="162" y="87"/>
                    <a:pt x="167" y="85"/>
                    <a:pt x="171" y="83"/>
                  </a:cubicBezTo>
                  <a:cubicBezTo>
                    <a:pt x="175" y="82"/>
                    <a:pt x="178" y="81"/>
                    <a:pt x="182" y="80"/>
                  </a:cubicBezTo>
                  <a:cubicBezTo>
                    <a:pt x="178" y="81"/>
                    <a:pt x="174" y="83"/>
                    <a:pt x="171" y="84"/>
                  </a:cubicBezTo>
                  <a:cubicBezTo>
                    <a:pt x="166" y="86"/>
                    <a:pt x="162" y="87"/>
                    <a:pt x="157" y="88"/>
                  </a:cubicBezTo>
                  <a:close/>
                  <a:moveTo>
                    <a:pt x="166" y="85"/>
                  </a:moveTo>
                  <a:cubicBezTo>
                    <a:pt x="159" y="87"/>
                    <a:pt x="152" y="89"/>
                    <a:pt x="145" y="91"/>
                  </a:cubicBezTo>
                  <a:cubicBezTo>
                    <a:pt x="145" y="92"/>
                    <a:pt x="144" y="92"/>
                    <a:pt x="144" y="92"/>
                  </a:cubicBezTo>
                  <a:cubicBezTo>
                    <a:pt x="136" y="94"/>
                    <a:pt x="129" y="96"/>
                    <a:pt x="122" y="99"/>
                  </a:cubicBezTo>
                  <a:cubicBezTo>
                    <a:pt x="118" y="100"/>
                    <a:pt x="114" y="101"/>
                    <a:pt x="110" y="102"/>
                  </a:cubicBezTo>
                  <a:cubicBezTo>
                    <a:pt x="108" y="103"/>
                    <a:pt x="113" y="101"/>
                    <a:pt x="113" y="101"/>
                  </a:cubicBezTo>
                  <a:cubicBezTo>
                    <a:pt x="114" y="101"/>
                    <a:pt x="116" y="100"/>
                    <a:pt x="118" y="100"/>
                  </a:cubicBezTo>
                  <a:cubicBezTo>
                    <a:pt x="133" y="94"/>
                    <a:pt x="148" y="88"/>
                    <a:pt x="164" y="82"/>
                  </a:cubicBezTo>
                  <a:cubicBezTo>
                    <a:pt x="167" y="81"/>
                    <a:pt x="170" y="80"/>
                    <a:pt x="173" y="79"/>
                  </a:cubicBezTo>
                  <a:cubicBezTo>
                    <a:pt x="173" y="79"/>
                    <a:pt x="174" y="79"/>
                    <a:pt x="174" y="79"/>
                  </a:cubicBezTo>
                  <a:cubicBezTo>
                    <a:pt x="174" y="79"/>
                    <a:pt x="175" y="79"/>
                    <a:pt x="175" y="78"/>
                  </a:cubicBezTo>
                  <a:cubicBezTo>
                    <a:pt x="175" y="78"/>
                    <a:pt x="176" y="78"/>
                    <a:pt x="176" y="78"/>
                  </a:cubicBezTo>
                  <a:cubicBezTo>
                    <a:pt x="177" y="78"/>
                    <a:pt x="178" y="78"/>
                    <a:pt x="179" y="78"/>
                  </a:cubicBezTo>
                  <a:cubicBezTo>
                    <a:pt x="180" y="78"/>
                    <a:pt x="181" y="79"/>
                    <a:pt x="182" y="79"/>
                  </a:cubicBezTo>
                  <a:cubicBezTo>
                    <a:pt x="176" y="80"/>
                    <a:pt x="171" y="83"/>
                    <a:pt x="166" y="85"/>
                  </a:cubicBezTo>
                  <a:close/>
                  <a:moveTo>
                    <a:pt x="176" y="77"/>
                  </a:moveTo>
                  <a:cubicBezTo>
                    <a:pt x="175" y="78"/>
                    <a:pt x="174" y="78"/>
                    <a:pt x="173" y="78"/>
                  </a:cubicBezTo>
                  <a:cubicBezTo>
                    <a:pt x="165" y="79"/>
                    <a:pt x="158" y="82"/>
                    <a:pt x="150" y="85"/>
                  </a:cubicBezTo>
                  <a:cubicBezTo>
                    <a:pt x="144" y="87"/>
                    <a:pt x="137" y="89"/>
                    <a:pt x="131" y="91"/>
                  </a:cubicBezTo>
                  <a:cubicBezTo>
                    <a:pt x="134" y="90"/>
                    <a:pt x="137" y="89"/>
                    <a:pt x="139" y="88"/>
                  </a:cubicBezTo>
                  <a:cubicBezTo>
                    <a:pt x="151" y="85"/>
                    <a:pt x="162" y="80"/>
                    <a:pt x="173" y="75"/>
                  </a:cubicBezTo>
                  <a:cubicBezTo>
                    <a:pt x="174" y="76"/>
                    <a:pt x="176" y="77"/>
                    <a:pt x="177" y="77"/>
                  </a:cubicBezTo>
                  <a:cubicBezTo>
                    <a:pt x="177" y="77"/>
                    <a:pt x="177" y="77"/>
                    <a:pt x="176" y="77"/>
                  </a:cubicBezTo>
                  <a:close/>
                  <a:moveTo>
                    <a:pt x="137" y="85"/>
                  </a:moveTo>
                  <a:cubicBezTo>
                    <a:pt x="131" y="87"/>
                    <a:pt x="124" y="89"/>
                    <a:pt x="118" y="91"/>
                  </a:cubicBezTo>
                  <a:cubicBezTo>
                    <a:pt x="112" y="92"/>
                    <a:pt x="106" y="95"/>
                    <a:pt x="100" y="97"/>
                  </a:cubicBezTo>
                  <a:cubicBezTo>
                    <a:pt x="98" y="97"/>
                    <a:pt x="94" y="99"/>
                    <a:pt x="101" y="96"/>
                  </a:cubicBezTo>
                  <a:cubicBezTo>
                    <a:pt x="104" y="95"/>
                    <a:pt x="107" y="94"/>
                    <a:pt x="110" y="93"/>
                  </a:cubicBezTo>
                  <a:cubicBezTo>
                    <a:pt x="116" y="91"/>
                    <a:pt x="122" y="89"/>
                    <a:pt x="129" y="87"/>
                  </a:cubicBezTo>
                  <a:cubicBezTo>
                    <a:pt x="141" y="82"/>
                    <a:pt x="154" y="76"/>
                    <a:pt x="167" y="72"/>
                  </a:cubicBezTo>
                  <a:cubicBezTo>
                    <a:pt x="168" y="73"/>
                    <a:pt x="170" y="74"/>
                    <a:pt x="172" y="75"/>
                  </a:cubicBezTo>
                  <a:cubicBezTo>
                    <a:pt x="161" y="79"/>
                    <a:pt x="149" y="81"/>
                    <a:pt x="137" y="85"/>
                  </a:cubicBezTo>
                  <a:close/>
                  <a:moveTo>
                    <a:pt x="131" y="82"/>
                  </a:moveTo>
                  <a:cubicBezTo>
                    <a:pt x="119" y="85"/>
                    <a:pt x="108" y="90"/>
                    <a:pt x="96" y="93"/>
                  </a:cubicBezTo>
                  <a:cubicBezTo>
                    <a:pt x="90" y="94"/>
                    <a:pt x="100" y="91"/>
                    <a:pt x="101" y="91"/>
                  </a:cubicBezTo>
                  <a:cubicBezTo>
                    <a:pt x="104" y="90"/>
                    <a:pt x="107" y="89"/>
                    <a:pt x="110" y="88"/>
                  </a:cubicBezTo>
                  <a:cubicBezTo>
                    <a:pt x="116" y="87"/>
                    <a:pt x="122" y="84"/>
                    <a:pt x="128" y="82"/>
                  </a:cubicBezTo>
                  <a:cubicBezTo>
                    <a:pt x="140" y="78"/>
                    <a:pt x="152" y="75"/>
                    <a:pt x="163" y="69"/>
                  </a:cubicBezTo>
                  <a:cubicBezTo>
                    <a:pt x="163" y="69"/>
                    <a:pt x="163" y="69"/>
                    <a:pt x="163" y="69"/>
                  </a:cubicBezTo>
                  <a:cubicBezTo>
                    <a:pt x="164" y="70"/>
                    <a:pt x="164" y="70"/>
                    <a:pt x="165" y="71"/>
                  </a:cubicBezTo>
                  <a:cubicBezTo>
                    <a:pt x="165" y="71"/>
                    <a:pt x="165" y="71"/>
                    <a:pt x="166" y="71"/>
                  </a:cubicBezTo>
                  <a:cubicBezTo>
                    <a:pt x="154" y="75"/>
                    <a:pt x="142" y="78"/>
                    <a:pt x="131" y="82"/>
                  </a:cubicBezTo>
                  <a:close/>
                  <a:moveTo>
                    <a:pt x="162" y="69"/>
                  </a:moveTo>
                  <a:cubicBezTo>
                    <a:pt x="151" y="71"/>
                    <a:pt x="139" y="75"/>
                    <a:pt x="128" y="79"/>
                  </a:cubicBezTo>
                  <a:cubicBezTo>
                    <a:pt x="126" y="79"/>
                    <a:pt x="124" y="80"/>
                    <a:pt x="122" y="80"/>
                  </a:cubicBezTo>
                  <a:cubicBezTo>
                    <a:pt x="123" y="80"/>
                    <a:pt x="125" y="79"/>
                    <a:pt x="126" y="79"/>
                  </a:cubicBezTo>
                  <a:cubicBezTo>
                    <a:pt x="138" y="75"/>
                    <a:pt x="149" y="72"/>
                    <a:pt x="160" y="67"/>
                  </a:cubicBezTo>
                  <a:cubicBezTo>
                    <a:pt x="160" y="67"/>
                    <a:pt x="160" y="66"/>
                    <a:pt x="160" y="66"/>
                  </a:cubicBezTo>
                  <a:cubicBezTo>
                    <a:pt x="148" y="68"/>
                    <a:pt x="138" y="72"/>
                    <a:pt x="127" y="75"/>
                  </a:cubicBezTo>
                  <a:cubicBezTo>
                    <a:pt x="121" y="77"/>
                    <a:pt x="115" y="78"/>
                    <a:pt x="108" y="80"/>
                  </a:cubicBezTo>
                  <a:cubicBezTo>
                    <a:pt x="103" y="81"/>
                    <a:pt x="97" y="82"/>
                    <a:pt x="92" y="85"/>
                  </a:cubicBezTo>
                  <a:cubicBezTo>
                    <a:pt x="92" y="85"/>
                    <a:pt x="92" y="85"/>
                    <a:pt x="92" y="85"/>
                  </a:cubicBezTo>
                  <a:cubicBezTo>
                    <a:pt x="102" y="79"/>
                    <a:pt x="114" y="78"/>
                    <a:pt x="124" y="74"/>
                  </a:cubicBezTo>
                  <a:cubicBezTo>
                    <a:pt x="130" y="72"/>
                    <a:pt x="136" y="70"/>
                    <a:pt x="142" y="68"/>
                  </a:cubicBezTo>
                  <a:cubicBezTo>
                    <a:pt x="147" y="67"/>
                    <a:pt x="152" y="66"/>
                    <a:pt x="157" y="64"/>
                  </a:cubicBezTo>
                  <a:cubicBezTo>
                    <a:pt x="157" y="64"/>
                    <a:pt x="157" y="64"/>
                    <a:pt x="157" y="64"/>
                  </a:cubicBezTo>
                  <a:cubicBezTo>
                    <a:pt x="159" y="66"/>
                    <a:pt x="161" y="67"/>
                    <a:pt x="162" y="69"/>
                  </a:cubicBezTo>
                  <a:cubicBezTo>
                    <a:pt x="162" y="69"/>
                    <a:pt x="162" y="69"/>
                    <a:pt x="162" y="69"/>
                  </a:cubicBezTo>
                  <a:close/>
                  <a:moveTo>
                    <a:pt x="92" y="85"/>
                  </a:moveTo>
                  <a:cubicBezTo>
                    <a:pt x="103" y="82"/>
                    <a:pt x="114" y="79"/>
                    <a:pt x="125" y="76"/>
                  </a:cubicBezTo>
                  <a:cubicBezTo>
                    <a:pt x="131" y="75"/>
                    <a:pt x="137" y="73"/>
                    <a:pt x="143" y="71"/>
                  </a:cubicBezTo>
                  <a:cubicBezTo>
                    <a:pt x="147" y="69"/>
                    <a:pt x="154" y="69"/>
                    <a:pt x="158" y="67"/>
                  </a:cubicBezTo>
                  <a:cubicBezTo>
                    <a:pt x="147" y="72"/>
                    <a:pt x="135" y="75"/>
                    <a:pt x="124" y="79"/>
                  </a:cubicBezTo>
                  <a:cubicBezTo>
                    <a:pt x="114" y="82"/>
                    <a:pt x="104" y="85"/>
                    <a:pt x="93" y="88"/>
                  </a:cubicBezTo>
                  <a:cubicBezTo>
                    <a:pt x="92" y="88"/>
                    <a:pt x="92" y="88"/>
                    <a:pt x="92" y="89"/>
                  </a:cubicBezTo>
                  <a:cubicBezTo>
                    <a:pt x="92" y="89"/>
                    <a:pt x="92" y="89"/>
                    <a:pt x="92" y="89"/>
                  </a:cubicBezTo>
                  <a:cubicBezTo>
                    <a:pt x="92" y="88"/>
                    <a:pt x="92" y="87"/>
                    <a:pt x="92" y="85"/>
                  </a:cubicBezTo>
                  <a:close/>
                  <a:moveTo>
                    <a:pt x="94" y="79"/>
                  </a:moveTo>
                  <a:cubicBezTo>
                    <a:pt x="105" y="77"/>
                    <a:pt x="115" y="74"/>
                    <a:pt x="125" y="71"/>
                  </a:cubicBezTo>
                  <a:cubicBezTo>
                    <a:pt x="131" y="70"/>
                    <a:pt x="137" y="68"/>
                    <a:pt x="143" y="67"/>
                  </a:cubicBezTo>
                  <a:cubicBezTo>
                    <a:pt x="145" y="67"/>
                    <a:pt x="147" y="66"/>
                    <a:pt x="149" y="66"/>
                  </a:cubicBezTo>
                  <a:cubicBezTo>
                    <a:pt x="145" y="67"/>
                    <a:pt x="140" y="68"/>
                    <a:pt x="136" y="69"/>
                  </a:cubicBezTo>
                  <a:cubicBezTo>
                    <a:pt x="130" y="71"/>
                    <a:pt x="124" y="73"/>
                    <a:pt x="118" y="75"/>
                  </a:cubicBezTo>
                  <a:cubicBezTo>
                    <a:pt x="109" y="78"/>
                    <a:pt x="100" y="80"/>
                    <a:pt x="92" y="84"/>
                  </a:cubicBezTo>
                  <a:cubicBezTo>
                    <a:pt x="93" y="82"/>
                    <a:pt x="93" y="80"/>
                    <a:pt x="94" y="79"/>
                  </a:cubicBezTo>
                  <a:close/>
                  <a:moveTo>
                    <a:pt x="126" y="80"/>
                  </a:moveTo>
                  <a:cubicBezTo>
                    <a:pt x="132" y="78"/>
                    <a:pt x="137" y="77"/>
                    <a:pt x="143" y="75"/>
                  </a:cubicBezTo>
                  <a:cubicBezTo>
                    <a:pt x="149" y="73"/>
                    <a:pt x="156" y="72"/>
                    <a:pt x="161" y="70"/>
                  </a:cubicBezTo>
                  <a:cubicBezTo>
                    <a:pt x="149" y="75"/>
                    <a:pt x="136" y="78"/>
                    <a:pt x="124" y="82"/>
                  </a:cubicBezTo>
                  <a:cubicBezTo>
                    <a:pt x="119" y="84"/>
                    <a:pt x="113" y="86"/>
                    <a:pt x="108" y="88"/>
                  </a:cubicBezTo>
                  <a:cubicBezTo>
                    <a:pt x="103" y="90"/>
                    <a:pt x="98" y="91"/>
                    <a:pt x="93" y="93"/>
                  </a:cubicBezTo>
                  <a:cubicBezTo>
                    <a:pt x="93" y="93"/>
                    <a:pt x="93" y="92"/>
                    <a:pt x="92" y="92"/>
                  </a:cubicBezTo>
                  <a:cubicBezTo>
                    <a:pt x="92" y="91"/>
                    <a:pt x="92" y="91"/>
                    <a:pt x="92" y="90"/>
                  </a:cubicBezTo>
                  <a:cubicBezTo>
                    <a:pt x="103" y="87"/>
                    <a:pt x="114" y="83"/>
                    <a:pt x="126" y="80"/>
                  </a:cubicBezTo>
                  <a:close/>
                  <a:moveTo>
                    <a:pt x="106" y="91"/>
                  </a:moveTo>
                  <a:cubicBezTo>
                    <a:pt x="111" y="88"/>
                    <a:pt x="117" y="87"/>
                    <a:pt x="123" y="85"/>
                  </a:cubicBezTo>
                  <a:cubicBezTo>
                    <a:pt x="133" y="81"/>
                    <a:pt x="144" y="79"/>
                    <a:pt x="154" y="76"/>
                  </a:cubicBezTo>
                  <a:cubicBezTo>
                    <a:pt x="153" y="76"/>
                    <a:pt x="152" y="76"/>
                    <a:pt x="152" y="77"/>
                  </a:cubicBezTo>
                  <a:cubicBezTo>
                    <a:pt x="145" y="79"/>
                    <a:pt x="139" y="82"/>
                    <a:pt x="132" y="84"/>
                  </a:cubicBezTo>
                  <a:cubicBezTo>
                    <a:pt x="120" y="89"/>
                    <a:pt x="108" y="92"/>
                    <a:pt x="96" y="97"/>
                  </a:cubicBezTo>
                  <a:cubicBezTo>
                    <a:pt x="95" y="96"/>
                    <a:pt x="94" y="95"/>
                    <a:pt x="93" y="94"/>
                  </a:cubicBezTo>
                  <a:cubicBezTo>
                    <a:pt x="98" y="94"/>
                    <a:pt x="102" y="92"/>
                    <a:pt x="106" y="91"/>
                  </a:cubicBezTo>
                  <a:close/>
                  <a:moveTo>
                    <a:pt x="120" y="91"/>
                  </a:moveTo>
                  <a:cubicBezTo>
                    <a:pt x="130" y="88"/>
                    <a:pt x="139" y="85"/>
                    <a:pt x="149" y="82"/>
                  </a:cubicBezTo>
                  <a:cubicBezTo>
                    <a:pt x="153" y="81"/>
                    <a:pt x="158" y="80"/>
                    <a:pt x="162" y="79"/>
                  </a:cubicBezTo>
                  <a:cubicBezTo>
                    <a:pt x="163" y="78"/>
                    <a:pt x="164" y="78"/>
                    <a:pt x="166" y="77"/>
                  </a:cubicBezTo>
                  <a:cubicBezTo>
                    <a:pt x="158" y="81"/>
                    <a:pt x="149" y="84"/>
                    <a:pt x="141" y="87"/>
                  </a:cubicBezTo>
                  <a:cubicBezTo>
                    <a:pt x="132" y="90"/>
                    <a:pt x="123" y="92"/>
                    <a:pt x="115" y="96"/>
                  </a:cubicBezTo>
                  <a:cubicBezTo>
                    <a:pt x="113" y="96"/>
                    <a:pt x="111" y="97"/>
                    <a:pt x="109" y="98"/>
                  </a:cubicBezTo>
                  <a:cubicBezTo>
                    <a:pt x="108" y="98"/>
                    <a:pt x="107" y="99"/>
                    <a:pt x="106" y="99"/>
                  </a:cubicBezTo>
                  <a:cubicBezTo>
                    <a:pt x="106" y="99"/>
                    <a:pt x="106" y="99"/>
                    <a:pt x="105" y="99"/>
                  </a:cubicBezTo>
                  <a:cubicBezTo>
                    <a:pt x="104" y="99"/>
                    <a:pt x="103" y="100"/>
                    <a:pt x="103" y="100"/>
                  </a:cubicBezTo>
                  <a:cubicBezTo>
                    <a:pt x="103" y="100"/>
                    <a:pt x="102" y="100"/>
                    <a:pt x="102" y="101"/>
                  </a:cubicBezTo>
                  <a:cubicBezTo>
                    <a:pt x="100" y="100"/>
                    <a:pt x="99" y="99"/>
                    <a:pt x="97" y="98"/>
                  </a:cubicBezTo>
                  <a:cubicBezTo>
                    <a:pt x="105" y="97"/>
                    <a:pt x="112" y="93"/>
                    <a:pt x="120" y="91"/>
                  </a:cubicBezTo>
                  <a:close/>
                  <a:moveTo>
                    <a:pt x="111" y="98"/>
                  </a:moveTo>
                  <a:cubicBezTo>
                    <a:pt x="114" y="97"/>
                    <a:pt x="116" y="96"/>
                    <a:pt x="119" y="96"/>
                  </a:cubicBezTo>
                  <a:cubicBezTo>
                    <a:pt x="129" y="92"/>
                    <a:pt x="139" y="90"/>
                    <a:pt x="148" y="86"/>
                  </a:cubicBezTo>
                  <a:cubicBezTo>
                    <a:pt x="154" y="84"/>
                    <a:pt x="160" y="82"/>
                    <a:pt x="166" y="80"/>
                  </a:cubicBezTo>
                  <a:cubicBezTo>
                    <a:pt x="165" y="81"/>
                    <a:pt x="164" y="81"/>
                    <a:pt x="163" y="82"/>
                  </a:cubicBezTo>
                  <a:cubicBezTo>
                    <a:pt x="157" y="84"/>
                    <a:pt x="150" y="87"/>
                    <a:pt x="143" y="89"/>
                  </a:cubicBezTo>
                  <a:cubicBezTo>
                    <a:pt x="136" y="92"/>
                    <a:pt x="129" y="94"/>
                    <a:pt x="123" y="97"/>
                  </a:cubicBezTo>
                  <a:cubicBezTo>
                    <a:pt x="118" y="99"/>
                    <a:pt x="112" y="100"/>
                    <a:pt x="107" y="102"/>
                  </a:cubicBezTo>
                  <a:cubicBezTo>
                    <a:pt x="106" y="102"/>
                    <a:pt x="104" y="101"/>
                    <a:pt x="103" y="101"/>
                  </a:cubicBezTo>
                  <a:cubicBezTo>
                    <a:pt x="106" y="100"/>
                    <a:pt x="108" y="99"/>
                    <a:pt x="111" y="98"/>
                  </a:cubicBezTo>
                  <a:close/>
                  <a:moveTo>
                    <a:pt x="124" y="99"/>
                  </a:moveTo>
                  <a:cubicBezTo>
                    <a:pt x="128" y="98"/>
                    <a:pt x="131" y="96"/>
                    <a:pt x="135" y="95"/>
                  </a:cubicBezTo>
                  <a:cubicBezTo>
                    <a:pt x="132" y="97"/>
                    <a:pt x="129" y="98"/>
                    <a:pt x="126" y="99"/>
                  </a:cubicBezTo>
                  <a:cubicBezTo>
                    <a:pt x="122" y="100"/>
                    <a:pt x="118" y="101"/>
                    <a:pt x="114" y="104"/>
                  </a:cubicBezTo>
                  <a:cubicBezTo>
                    <a:pt x="113" y="103"/>
                    <a:pt x="112" y="103"/>
                    <a:pt x="111" y="103"/>
                  </a:cubicBezTo>
                  <a:cubicBezTo>
                    <a:pt x="115" y="102"/>
                    <a:pt x="120" y="100"/>
                    <a:pt x="124" y="99"/>
                  </a:cubicBezTo>
                  <a:close/>
                  <a:moveTo>
                    <a:pt x="143" y="97"/>
                  </a:moveTo>
                  <a:cubicBezTo>
                    <a:pt x="138" y="98"/>
                    <a:pt x="133" y="100"/>
                    <a:pt x="128" y="101"/>
                  </a:cubicBezTo>
                  <a:cubicBezTo>
                    <a:pt x="125" y="102"/>
                    <a:pt x="121" y="103"/>
                    <a:pt x="119" y="105"/>
                  </a:cubicBezTo>
                  <a:cubicBezTo>
                    <a:pt x="118" y="105"/>
                    <a:pt x="117" y="104"/>
                    <a:pt x="116" y="104"/>
                  </a:cubicBezTo>
                  <a:cubicBezTo>
                    <a:pt x="125" y="102"/>
                    <a:pt x="134" y="99"/>
                    <a:pt x="143" y="97"/>
                  </a:cubicBezTo>
                  <a:close/>
                  <a:moveTo>
                    <a:pt x="180" y="88"/>
                  </a:moveTo>
                  <a:cubicBezTo>
                    <a:pt x="165" y="93"/>
                    <a:pt x="149" y="98"/>
                    <a:pt x="133" y="102"/>
                  </a:cubicBezTo>
                  <a:cubicBezTo>
                    <a:pt x="130" y="103"/>
                    <a:pt x="127" y="104"/>
                    <a:pt x="123" y="105"/>
                  </a:cubicBezTo>
                  <a:cubicBezTo>
                    <a:pt x="122" y="105"/>
                    <a:pt x="121" y="105"/>
                    <a:pt x="120" y="106"/>
                  </a:cubicBezTo>
                  <a:cubicBezTo>
                    <a:pt x="120" y="105"/>
                    <a:pt x="120" y="105"/>
                    <a:pt x="120" y="105"/>
                  </a:cubicBezTo>
                  <a:cubicBezTo>
                    <a:pt x="120" y="105"/>
                    <a:pt x="125" y="103"/>
                    <a:pt x="126" y="103"/>
                  </a:cubicBezTo>
                  <a:cubicBezTo>
                    <a:pt x="133" y="101"/>
                    <a:pt x="140" y="98"/>
                    <a:pt x="148" y="96"/>
                  </a:cubicBezTo>
                  <a:cubicBezTo>
                    <a:pt x="155" y="93"/>
                    <a:pt x="162" y="91"/>
                    <a:pt x="170" y="90"/>
                  </a:cubicBezTo>
                  <a:cubicBezTo>
                    <a:pt x="176" y="88"/>
                    <a:pt x="183" y="85"/>
                    <a:pt x="189" y="83"/>
                  </a:cubicBezTo>
                  <a:cubicBezTo>
                    <a:pt x="189" y="83"/>
                    <a:pt x="189" y="83"/>
                    <a:pt x="190" y="83"/>
                  </a:cubicBezTo>
                  <a:cubicBezTo>
                    <a:pt x="190" y="83"/>
                    <a:pt x="191" y="83"/>
                    <a:pt x="192" y="83"/>
                  </a:cubicBezTo>
                  <a:cubicBezTo>
                    <a:pt x="193" y="83"/>
                    <a:pt x="194" y="82"/>
                    <a:pt x="195" y="82"/>
                  </a:cubicBezTo>
                  <a:cubicBezTo>
                    <a:pt x="205" y="79"/>
                    <a:pt x="215" y="74"/>
                    <a:pt x="224" y="70"/>
                  </a:cubicBezTo>
                  <a:cubicBezTo>
                    <a:pt x="225" y="71"/>
                    <a:pt x="225" y="72"/>
                    <a:pt x="226" y="73"/>
                  </a:cubicBezTo>
                  <a:cubicBezTo>
                    <a:pt x="211" y="80"/>
                    <a:pt x="195" y="83"/>
                    <a:pt x="180" y="88"/>
                  </a:cubicBezTo>
                  <a:close/>
                  <a:moveTo>
                    <a:pt x="207" y="76"/>
                  </a:moveTo>
                  <a:cubicBezTo>
                    <a:pt x="204" y="77"/>
                    <a:pt x="201" y="79"/>
                    <a:pt x="198" y="80"/>
                  </a:cubicBezTo>
                  <a:cubicBezTo>
                    <a:pt x="198" y="80"/>
                    <a:pt x="197" y="80"/>
                    <a:pt x="196" y="80"/>
                  </a:cubicBezTo>
                  <a:cubicBezTo>
                    <a:pt x="197" y="80"/>
                    <a:pt x="197" y="79"/>
                    <a:pt x="197" y="79"/>
                  </a:cubicBezTo>
                  <a:cubicBezTo>
                    <a:pt x="205" y="75"/>
                    <a:pt x="214" y="73"/>
                    <a:pt x="221" y="67"/>
                  </a:cubicBezTo>
                  <a:cubicBezTo>
                    <a:pt x="221" y="67"/>
                    <a:pt x="221" y="66"/>
                    <a:pt x="220" y="67"/>
                  </a:cubicBezTo>
                  <a:cubicBezTo>
                    <a:pt x="213" y="68"/>
                    <a:pt x="204" y="71"/>
                    <a:pt x="198" y="75"/>
                  </a:cubicBezTo>
                  <a:cubicBezTo>
                    <a:pt x="205" y="71"/>
                    <a:pt x="213" y="69"/>
                    <a:pt x="220" y="64"/>
                  </a:cubicBezTo>
                  <a:cubicBezTo>
                    <a:pt x="220" y="64"/>
                    <a:pt x="220" y="64"/>
                    <a:pt x="220" y="64"/>
                  </a:cubicBezTo>
                  <a:cubicBezTo>
                    <a:pt x="221" y="66"/>
                    <a:pt x="223" y="68"/>
                    <a:pt x="224" y="70"/>
                  </a:cubicBezTo>
                  <a:cubicBezTo>
                    <a:pt x="218" y="72"/>
                    <a:pt x="213" y="74"/>
                    <a:pt x="207" y="76"/>
                  </a:cubicBezTo>
                  <a:close/>
                  <a:moveTo>
                    <a:pt x="204" y="68"/>
                  </a:moveTo>
                  <a:cubicBezTo>
                    <a:pt x="203" y="69"/>
                    <a:pt x="202" y="69"/>
                    <a:pt x="201" y="70"/>
                  </a:cubicBezTo>
                  <a:cubicBezTo>
                    <a:pt x="201" y="69"/>
                    <a:pt x="201" y="69"/>
                    <a:pt x="202" y="68"/>
                  </a:cubicBezTo>
                  <a:cubicBezTo>
                    <a:pt x="202" y="68"/>
                    <a:pt x="202" y="68"/>
                    <a:pt x="202" y="67"/>
                  </a:cubicBezTo>
                  <a:cubicBezTo>
                    <a:pt x="207" y="66"/>
                    <a:pt x="212" y="63"/>
                    <a:pt x="217" y="62"/>
                  </a:cubicBezTo>
                  <a:cubicBezTo>
                    <a:pt x="218" y="61"/>
                    <a:pt x="218" y="61"/>
                    <a:pt x="218" y="61"/>
                  </a:cubicBezTo>
                  <a:cubicBezTo>
                    <a:pt x="218" y="62"/>
                    <a:pt x="219" y="63"/>
                    <a:pt x="219" y="63"/>
                  </a:cubicBezTo>
                  <a:cubicBezTo>
                    <a:pt x="214" y="65"/>
                    <a:pt x="209" y="66"/>
                    <a:pt x="204" y="68"/>
                  </a:cubicBezTo>
                  <a:close/>
                  <a:moveTo>
                    <a:pt x="217" y="61"/>
                  </a:moveTo>
                  <a:cubicBezTo>
                    <a:pt x="212" y="63"/>
                    <a:pt x="207" y="65"/>
                    <a:pt x="202" y="66"/>
                  </a:cubicBezTo>
                  <a:cubicBezTo>
                    <a:pt x="202" y="66"/>
                    <a:pt x="202" y="66"/>
                    <a:pt x="202" y="66"/>
                  </a:cubicBezTo>
                  <a:cubicBezTo>
                    <a:pt x="207" y="64"/>
                    <a:pt x="212" y="62"/>
                    <a:pt x="216" y="59"/>
                  </a:cubicBezTo>
                  <a:cubicBezTo>
                    <a:pt x="217" y="60"/>
                    <a:pt x="217" y="60"/>
                    <a:pt x="218" y="61"/>
                  </a:cubicBezTo>
                  <a:cubicBezTo>
                    <a:pt x="217" y="61"/>
                    <a:pt x="217" y="61"/>
                    <a:pt x="217" y="61"/>
                  </a:cubicBezTo>
                  <a:close/>
                  <a:moveTo>
                    <a:pt x="202" y="64"/>
                  </a:moveTo>
                  <a:cubicBezTo>
                    <a:pt x="201" y="63"/>
                    <a:pt x="201" y="63"/>
                    <a:pt x="201" y="62"/>
                  </a:cubicBezTo>
                  <a:cubicBezTo>
                    <a:pt x="205" y="61"/>
                    <a:pt x="209" y="58"/>
                    <a:pt x="214" y="56"/>
                  </a:cubicBezTo>
                  <a:cubicBezTo>
                    <a:pt x="214" y="56"/>
                    <a:pt x="214" y="56"/>
                    <a:pt x="214" y="56"/>
                  </a:cubicBezTo>
                  <a:cubicBezTo>
                    <a:pt x="215" y="57"/>
                    <a:pt x="215" y="58"/>
                    <a:pt x="216" y="59"/>
                  </a:cubicBezTo>
                  <a:cubicBezTo>
                    <a:pt x="211" y="61"/>
                    <a:pt x="207" y="62"/>
                    <a:pt x="202" y="64"/>
                  </a:cubicBezTo>
                  <a:close/>
                  <a:moveTo>
                    <a:pt x="200" y="61"/>
                  </a:moveTo>
                  <a:cubicBezTo>
                    <a:pt x="203" y="60"/>
                    <a:pt x="208" y="56"/>
                    <a:pt x="210" y="54"/>
                  </a:cubicBezTo>
                  <a:cubicBezTo>
                    <a:pt x="211" y="54"/>
                    <a:pt x="210" y="53"/>
                    <a:pt x="210" y="53"/>
                  </a:cubicBezTo>
                  <a:cubicBezTo>
                    <a:pt x="208" y="54"/>
                    <a:pt x="206" y="55"/>
                    <a:pt x="205" y="55"/>
                  </a:cubicBezTo>
                  <a:cubicBezTo>
                    <a:pt x="203" y="56"/>
                    <a:pt x="201" y="57"/>
                    <a:pt x="199" y="57"/>
                  </a:cubicBezTo>
                  <a:cubicBezTo>
                    <a:pt x="198" y="58"/>
                    <a:pt x="196" y="59"/>
                    <a:pt x="199" y="58"/>
                  </a:cubicBezTo>
                  <a:cubicBezTo>
                    <a:pt x="202" y="55"/>
                    <a:pt x="206" y="54"/>
                    <a:pt x="208" y="50"/>
                  </a:cubicBezTo>
                  <a:cubicBezTo>
                    <a:pt x="210" y="52"/>
                    <a:pt x="212" y="54"/>
                    <a:pt x="213" y="56"/>
                  </a:cubicBezTo>
                  <a:cubicBezTo>
                    <a:pt x="209" y="58"/>
                    <a:pt x="205" y="60"/>
                    <a:pt x="200" y="61"/>
                  </a:cubicBezTo>
                  <a:close/>
                  <a:moveTo>
                    <a:pt x="199" y="53"/>
                  </a:moveTo>
                  <a:cubicBezTo>
                    <a:pt x="198" y="54"/>
                    <a:pt x="196" y="55"/>
                    <a:pt x="195" y="56"/>
                  </a:cubicBezTo>
                  <a:cubicBezTo>
                    <a:pt x="198" y="53"/>
                    <a:pt x="202" y="51"/>
                    <a:pt x="205" y="47"/>
                  </a:cubicBezTo>
                  <a:cubicBezTo>
                    <a:pt x="206" y="48"/>
                    <a:pt x="207" y="49"/>
                    <a:pt x="208" y="50"/>
                  </a:cubicBezTo>
                  <a:cubicBezTo>
                    <a:pt x="205" y="51"/>
                    <a:pt x="202" y="52"/>
                    <a:pt x="199" y="53"/>
                  </a:cubicBezTo>
                  <a:close/>
                  <a:moveTo>
                    <a:pt x="193" y="50"/>
                  </a:moveTo>
                  <a:cubicBezTo>
                    <a:pt x="196" y="49"/>
                    <a:pt x="198" y="47"/>
                    <a:pt x="200" y="45"/>
                  </a:cubicBezTo>
                  <a:cubicBezTo>
                    <a:pt x="201" y="44"/>
                    <a:pt x="200" y="44"/>
                    <a:pt x="200" y="44"/>
                  </a:cubicBezTo>
                  <a:cubicBezTo>
                    <a:pt x="196" y="46"/>
                    <a:pt x="192" y="47"/>
                    <a:pt x="189" y="49"/>
                  </a:cubicBezTo>
                  <a:cubicBezTo>
                    <a:pt x="192" y="47"/>
                    <a:pt x="195" y="44"/>
                    <a:pt x="198" y="42"/>
                  </a:cubicBezTo>
                  <a:cubicBezTo>
                    <a:pt x="198" y="42"/>
                    <a:pt x="198" y="42"/>
                    <a:pt x="198" y="41"/>
                  </a:cubicBezTo>
                  <a:cubicBezTo>
                    <a:pt x="199" y="42"/>
                    <a:pt x="199" y="42"/>
                    <a:pt x="200" y="43"/>
                  </a:cubicBezTo>
                  <a:cubicBezTo>
                    <a:pt x="201" y="44"/>
                    <a:pt x="203" y="45"/>
                    <a:pt x="204" y="46"/>
                  </a:cubicBezTo>
                  <a:cubicBezTo>
                    <a:pt x="200" y="47"/>
                    <a:pt x="197" y="49"/>
                    <a:pt x="193" y="50"/>
                  </a:cubicBezTo>
                  <a:close/>
                  <a:moveTo>
                    <a:pt x="198" y="41"/>
                  </a:moveTo>
                  <a:cubicBezTo>
                    <a:pt x="193" y="43"/>
                    <a:pt x="189" y="45"/>
                    <a:pt x="185" y="47"/>
                  </a:cubicBezTo>
                  <a:cubicBezTo>
                    <a:pt x="183" y="48"/>
                    <a:pt x="182" y="49"/>
                    <a:pt x="180" y="50"/>
                  </a:cubicBezTo>
                  <a:cubicBezTo>
                    <a:pt x="179" y="51"/>
                    <a:pt x="174" y="54"/>
                    <a:pt x="178" y="51"/>
                  </a:cubicBezTo>
                  <a:cubicBezTo>
                    <a:pt x="183" y="47"/>
                    <a:pt x="190" y="44"/>
                    <a:pt x="194" y="39"/>
                  </a:cubicBezTo>
                  <a:cubicBezTo>
                    <a:pt x="194" y="39"/>
                    <a:pt x="194" y="39"/>
                    <a:pt x="194" y="38"/>
                  </a:cubicBezTo>
                  <a:cubicBezTo>
                    <a:pt x="195" y="39"/>
                    <a:pt x="197" y="40"/>
                    <a:pt x="198" y="41"/>
                  </a:cubicBezTo>
                  <a:cubicBezTo>
                    <a:pt x="198" y="41"/>
                    <a:pt x="198" y="41"/>
                    <a:pt x="198" y="41"/>
                  </a:cubicBezTo>
                  <a:close/>
                  <a:moveTo>
                    <a:pt x="194" y="38"/>
                  </a:moveTo>
                  <a:cubicBezTo>
                    <a:pt x="190" y="39"/>
                    <a:pt x="187" y="41"/>
                    <a:pt x="184" y="43"/>
                  </a:cubicBezTo>
                  <a:cubicBezTo>
                    <a:pt x="186" y="41"/>
                    <a:pt x="189" y="39"/>
                    <a:pt x="191" y="37"/>
                  </a:cubicBezTo>
                  <a:cubicBezTo>
                    <a:pt x="192" y="37"/>
                    <a:pt x="192" y="37"/>
                    <a:pt x="192" y="37"/>
                  </a:cubicBezTo>
                  <a:cubicBezTo>
                    <a:pt x="192" y="37"/>
                    <a:pt x="193" y="38"/>
                    <a:pt x="194" y="38"/>
                  </a:cubicBezTo>
                  <a:cubicBezTo>
                    <a:pt x="194" y="38"/>
                    <a:pt x="194" y="38"/>
                    <a:pt x="194" y="38"/>
                  </a:cubicBezTo>
                  <a:close/>
                  <a:moveTo>
                    <a:pt x="191" y="36"/>
                  </a:moveTo>
                  <a:cubicBezTo>
                    <a:pt x="185" y="40"/>
                    <a:pt x="180" y="43"/>
                    <a:pt x="174" y="46"/>
                  </a:cubicBezTo>
                  <a:cubicBezTo>
                    <a:pt x="178" y="44"/>
                    <a:pt x="183" y="39"/>
                    <a:pt x="188" y="35"/>
                  </a:cubicBezTo>
                  <a:cubicBezTo>
                    <a:pt x="189" y="35"/>
                    <a:pt x="188" y="34"/>
                    <a:pt x="188" y="35"/>
                  </a:cubicBezTo>
                  <a:cubicBezTo>
                    <a:pt x="187" y="35"/>
                    <a:pt x="186" y="35"/>
                    <a:pt x="186" y="36"/>
                  </a:cubicBezTo>
                  <a:cubicBezTo>
                    <a:pt x="185" y="36"/>
                    <a:pt x="185" y="36"/>
                    <a:pt x="185" y="36"/>
                  </a:cubicBezTo>
                  <a:cubicBezTo>
                    <a:pt x="183" y="37"/>
                    <a:pt x="182" y="38"/>
                    <a:pt x="180" y="39"/>
                  </a:cubicBezTo>
                  <a:cubicBezTo>
                    <a:pt x="177" y="41"/>
                    <a:pt x="174" y="43"/>
                    <a:pt x="171" y="45"/>
                  </a:cubicBezTo>
                  <a:cubicBezTo>
                    <a:pt x="171" y="45"/>
                    <a:pt x="171" y="45"/>
                    <a:pt x="171" y="45"/>
                  </a:cubicBezTo>
                  <a:cubicBezTo>
                    <a:pt x="170" y="44"/>
                    <a:pt x="170" y="44"/>
                    <a:pt x="169" y="44"/>
                  </a:cubicBezTo>
                  <a:cubicBezTo>
                    <a:pt x="176" y="42"/>
                    <a:pt x="180" y="37"/>
                    <a:pt x="186" y="34"/>
                  </a:cubicBezTo>
                  <a:cubicBezTo>
                    <a:pt x="187" y="34"/>
                    <a:pt x="187" y="33"/>
                    <a:pt x="186" y="33"/>
                  </a:cubicBezTo>
                  <a:cubicBezTo>
                    <a:pt x="181" y="35"/>
                    <a:pt x="178" y="38"/>
                    <a:pt x="173" y="41"/>
                  </a:cubicBezTo>
                  <a:cubicBezTo>
                    <a:pt x="172" y="42"/>
                    <a:pt x="171" y="42"/>
                    <a:pt x="170" y="43"/>
                  </a:cubicBezTo>
                  <a:cubicBezTo>
                    <a:pt x="169" y="43"/>
                    <a:pt x="169" y="43"/>
                    <a:pt x="169" y="43"/>
                  </a:cubicBezTo>
                  <a:cubicBezTo>
                    <a:pt x="169" y="43"/>
                    <a:pt x="169" y="43"/>
                    <a:pt x="169" y="43"/>
                  </a:cubicBezTo>
                  <a:cubicBezTo>
                    <a:pt x="169" y="43"/>
                    <a:pt x="169" y="43"/>
                    <a:pt x="170" y="42"/>
                  </a:cubicBezTo>
                  <a:cubicBezTo>
                    <a:pt x="171" y="41"/>
                    <a:pt x="173" y="40"/>
                    <a:pt x="174" y="39"/>
                  </a:cubicBezTo>
                  <a:cubicBezTo>
                    <a:pt x="174" y="39"/>
                    <a:pt x="175" y="39"/>
                    <a:pt x="175" y="39"/>
                  </a:cubicBezTo>
                  <a:cubicBezTo>
                    <a:pt x="178" y="39"/>
                    <a:pt x="179" y="37"/>
                    <a:pt x="179" y="35"/>
                  </a:cubicBezTo>
                  <a:cubicBezTo>
                    <a:pt x="180" y="34"/>
                    <a:pt x="182" y="33"/>
                    <a:pt x="183" y="33"/>
                  </a:cubicBezTo>
                  <a:cubicBezTo>
                    <a:pt x="183" y="33"/>
                    <a:pt x="183" y="32"/>
                    <a:pt x="183" y="32"/>
                  </a:cubicBezTo>
                  <a:cubicBezTo>
                    <a:pt x="181" y="32"/>
                    <a:pt x="180" y="33"/>
                    <a:pt x="179" y="33"/>
                  </a:cubicBezTo>
                  <a:cubicBezTo>
                    <a:pt x="180" y="32"/>
                    <a:pt x="180" y="32"/>
                    <a:pt x="181" y="31"/>
                  </a:cubicBezTo>
                  <a:cubicBezTo>
                    <a:pt x="182" y="31"/>
                    <a:pt x="181" y="31"/>
                    <a:pt x="181" y="31"/>
                  </a:cubicBezTo>
                  <a:cubicBezTo>
                    <a:pt x="179" y="30"/>
                    <a:pt x="178" y="31"/>
                    <a:pt x="176" y="31"/>
                  </a:cubicBezTo>
                  <a:cubicBezTo>
                    <a:pt x="176" y="31"/>
                    <a:pt x="176" y="31"/>
                    <a:pt x="176" y="31"/>
                  </a:cubicBezTo>
                  <a:cubicBezTo>
                    <a:pt x="176" y="31"/>
                    <a:pt x="177" y="30"/>
                    <a:pt x="177" y="30"/>
                  </a:cubicBezTo>
                  <a:cubicBezTo>
                    <a:pt x="177" y="30"/>
                    <a:pt x="177" y="29"/>
                    <a:pt x="177" y="29"/>
                  </a:cubicBezTo>
                  <a:cubicBezTo>
                    <a:pt x="175" y="29"/>
                    <a:pt x="174" y="30"/>
                    <a:pt x="173" y="30"/>
                  </a:cubicBezTo>
                  <a:cubicBezTo>
                    <a:pt x="174" y="30"/>
                    <a:pt x="175" y="29"/>
                    <a:pt x="176" y="29"/>
                  </a:cubicBezTo>
                  <a:cubicBezTo>
                    <a:pt x="176" y="29"/>
                    <a:pt x="176" y="28"/>
                    <a:pt x="176" y="28"/>
                  </a:cubicBezTo>
                  <a:cubicBezTo>
                    <a:pt x="176" y="28"/>
                    <a:pt x="176" y="28"/>
                    <a:pt x="176" y="28"/>
                  </a:cubicBezTo>
                  <a:cubicBezTo>
                    <a:pt x="181" y="30"/>
                    <a:pt x="186" y="33"/>
                    <a:pt x="191" y="36"/>
                  </a:cubicBezTo>
                  <a:cubicBezTo>
                    <a:pt x="191" y="36"/>
                    <a:pt x="191" y="36"/>
                    <a:pt x="191" y="36"/>
                  </a:cubicBezTo>
                  <a:close/>
                  <a:moveTo>
                    <a:pt x="154" y="43"/>
                  </a:moveTo>
                  <a:cubicBezTo>
                    <a:pt x="154" y="43"/>
                    <a:pt x="154" y="43"/>
                    <a:pt x="153" y="43"/>
                  </a:cubicBezTo>
                  <a:cubicBezTo>
                    <a:pt x="153" y="43"/>
                    <a:pt x="153" y="43"/>
                    <a:pt x="153" y="43"/>
                  </a:cubicBezTo>
                  <a:cubicBezTo>
                    <a:pt x="155" y="42"/>
                    <a:pt x="157" y="41"/>
                    <a:pt x="159" y="39"/>
                  </a:cubicBezTo>
                  <a:cubicBezTo>
                    <a:pt x="159" y="39"/>
                    <a:pt x="159" y="39"/>
                    <a:pt x="159" y="38"/>
                  </a:cubicBezTo>
                  <a:cubicBezTo>
                    <a:pt x="161" y="38"/>
                    <a:pt x="166" y="35"/>
                    <a:pt x="162" y="39"/>
                  </a:cubicBezTo>
                  <a:cubicBezTo>
                    <a:pt x="160" y="40"/>
                    <a:pt x="159" y="40"/>
                    <a:pt x="158" y="41"/>
                  </a:cubicBezTo>
                  <a:cubicBezTo>
                    <a:pt x="157" y="41"/>
                    <a:pt x="155" y="42"/>
                    <a:pt x="154" y="43"/>
                  </a:cubicBezTo>
                  <a:close/>
                  <a:moveTo>
                    <a:pt x="158" y="38"/>
                  </a:moveTo>
                  <a:cubicBezTo>
                    <a:pt x="158" y="38"/>
                    <a:pt x="158" y="38"/>
                    <a:pt x="158" y="38"/>
                  </a:cubicBezTo>
                  <a:cubicBezTo>
                    <a:pt x="158" y="38"/>
                    <a:pt x="158" y="38"/>
                    <a:pt x="158" y="38"/>
                  </a:cubicBezTo>
                  <a:close/>
                  <a:moveTo>
                    <a:pt x="161" y="37"/>
                  </a:moveTo>
                  <a:cubicBezTo>
                    <a:pt x="161" y="37"/>
                    <a:pt x="160" y="37"/>
                    <a:pt x="160" y="37"/>
                  </a:cubicBezTo>
                  <a:cubicBezTo>
                    <a:pt x="160" y="37"/>
                    <a:pt x="160" y="37"/>
                    <a:pt x="160" y="37"/>
                  </a:cubicBezTo>
                  <a:cubicBezTo>
                    <a:pt x="160" y="37"/>
                    <a:pt x="160" y="36"/>
                    <a:pt x="159" y="36"/>
                  </a:cubicBezTo>
                  <a:cubicBezTo>
                    <a:pt x="159" y="37"/>
                    <a:pt x="158" y="37"/>
                    <a:pt x="157" y="38"/>
                  </a:cubicBezTo>
                  <a:cubicBezTo>
                    <a:pt x="157" y="38"/>
                    <a:pt x="157" y="38"/>
                    <a:pt x="157" y="37"/>
                  </a:cubicBezTo>
                  <a:cubicBezTo>
                    <a:pt x="158" y="36"/>
                    <a:pt x="159" y="36"/>
                    <a:pt x="160" y="34"/>
                  </a:cubicBezTo>
                  <a:cubicBezTo>
                    <a:pt x="160" y="34"/>
                    <a:pt x="160" y="34"/>
                    <a:pt x="160" y="34"/>
                  </a:cubicBezTo>
                  <a:cubicBezTo>
                    <a:pt x="161" y="34"/>
                    <a:pt x="162" y="35"/>
                    <a:pt x="163" y="36"/>
                  </a:cubicBezTo>
                  <a:cubicBezTo>
                    <a:pt x="162" y="36"/>
                    <a:pt x="162" y="36"/>
                    <a:pt x="161" y="37"/>
                  </a:cubicBezTo>
                  <a:close/>
                  <a:moveTo>
                    <a:pt x="159" y="34"/>
                  </a:moveTo>
                  <a:cubicBezTo>
                    <a:pt x="153" y="36"/>
                    <a:pt x="156" y="34"/>
                    <a:pt x="157" y="32"/>
                  </a:cubicBezTo>
                  <a:cubicBezTo>
                    <a:pt x="157" y="32"/>
                    <a:pt x="157" y="32"/>
                    <a:pt x="157" y="32"/>
                  </a:cubicBezTo>
                  <a:cubicBezTo>
                    <a:pt x="158" y="32"/>
                    <a:pt x="159" y="33"/>
                    <a:pt x="159" y="33"/>
                  </a:cubicBezTo>
                  <a:cubicBezTo>
                    <a:pt x="159" y="33"/>
                    <a:pt x="159" y="33"/>
                    <a:pt x="159" y="34"/>
                  </a:cubicBezTo>
                  <a:cubicBezTo>
                    <a:pt x="159" y="33"/>
                    <a:pt x="159" y="33"/>
                    <a:pt x="159" y="34"/>
                  </a:cubicBezTo>
                  <a:close/>
                  <a:moveTo>
                    <a:pt x="157" y="32"/>
                  </a:moveTo>
                  <a:cubicBezTo>
                    <a:pt x="156" y="32"/>
                    <a:pt x="155" y="32"/>
                    <a:pt x="154" y="32"/>
                  </a:cubicBezTo>
                  <a:cubicBezTo>
                    <a:pt x="154" y="31"/>
                    <a:pt x="154" y="30"/>
                    <a:pt x="156" y="31"/>
                  </a:cubicBezTo>
                  <a:cubicBezTo>
                    <a:pt x="156" y="31"/>
                    <a:pt x="157" y="31"/>
                    <a:pt x="157" y="32"/>
                  </a:cubicBezTo>
                  <a:cubicBezTo>
                    <a:pt x="157" y="32"/>
                    <a:pt x="157" y="32"/>
                    <a:pt x="157" y="32"/>
                  </a:cubicBezTo>
                  <a:close/>
                  <a:moveTo>
                    <a:pt x="154" y="34"/>
                  </a:moveTo>
                  <a:cubicBezTo>
                    <a:pt x="154" y="34"/>
                    <a:pt x="154" y="33"/>
                    <a:pt x="154" y="33"/>
                  </a:cubicBezTo>
                  <a:cubicBezTo>
                    <a:pt x="155" y="33"/>
                    <a:pt x="155" y="33"/>
                    <a:pt x="154" y="34"/>
                  </a:cubicBezTo>
                  <a:close/>
                  <a:moveTo>
                    <a:pt x="154" y="38"/>
                  </a:moveTo>
                  <a:cubicBezTo>
                    <a:pt x="155" y="37"/>
                    <a:pt x="155" y="37"/>
                    <a:pt x="155" y="36"/>
                  </a:cubicBezTo>
                  <a:cubicBezTo>
                    <a:pt x="156" y="35"/>
                    <a:pt x="159" y="34"/>
                    <a:pt x="157" y="36"/>
                  </a:cubicBezTo>
                  <a:cubicBezTo>
                    <a:pt x="156" y="37"/>
                    <a:pt x="155" y="38"/>
                    <a:pt x="154" y="39"/>
                  </a:cubicBezTo>
                  <a:cubicBezTo>
                    <a:pt x="154" y="39"/>
                    <a:pt x="154" y="39"/>
                    <a:pt x="154" y="40"/>
                  </a:cubicBezTo>
                  <a:cubicBezTo>
                    <a:pt x="151" y="41"/>
                    <a:pt x="149" y="43"/>
                    <a:pt x="146" y="44"/>
                  </a:cubicBezTo>
                  <a:cubicBezTo>
                    <a:pt x="145" y="44"/>
                    <a:pt x="145" y="44"/>
                    <a:pt x="145" y="44"/>
                  </a:cubicBezTo>
                  <a:cubicBezTo>
                    <a:pt x="145" y="44"/>
                    <a:pt x="145" y="44"/>
                    <a:pt x="145" y="44"/>
                  </a:cubicBezTo>
                  <a:cubicBezTo>
                    <a:pt x="145" y="44"/>
                    <a:pt x="147" y="42"/>
                    <a:pt x="148" y="42"/>
                  </a:cubicBezTo>
                  <a:cubicBezTo>
                    <a:pt x="148" y="42"/>
                    <a:pt x="148" y="41"/>
                    <a:pt x="149" y="41"/>
                  </a:cubicBezTo>
                  <a:cubicBezTo>
                    <a:pt x="151" y="41"/>
                    <a:pt x="153" y="40"/>
                    <a:pt x="154" y="38"/>
                  </a:cubicBezTo>
                  <a:close/>
                  <a:moveTo>
                    <a:pt x="144" y="40"/>
                  </a:moveTo>
                  <a:cubicBezTo>
                    <a:pt x="145" y="40"/>
                    <a:pt x="146" y="40"/>
                    <a:pt x="147" y="40"/>
                  </a:cubicBezTo>
                  <a:cubicBezTo>
                    <a:pt x="145" y="41"/>
                    <a:pt x="143" y="42"/>
                    <a:pt x="142" y="43"/>
                  </a:cubicBezTo>
                  <a:cubicBezTo>
                    <a:pt x="143" y="42"/>
                    <a:pt x="143" y="41"/>
                    <a:pt x="144" y="40"/>
                  </a:cubicBezTo>
                  <a:cubicBezTo>
                    <a:pt x="144" y="40"/>
                    <a:pt x="144" y="40"/>
                    <a:pt x="144" y="40"/>
                  </a:cubicBezTo>
                  <a:close/>
                  <a:moveTo>
                    <a:pt x="140" y="41"/>
                  </a:moveTo>
                  <a:cubicBezTo>
                    <a:pt x="137" y="43"/>
                    <a:pt x="140" y="41"/>
                    <a:pt x="140" y="40"/>
                  </a:cubicBezTo>
                  <a:cubicBezTo>
                    <a:pt x="140" y="39"/>
                    <a:pt x="140" y="39"/>
                    <a:pt x="140" y="39"/>
                  </a:cubicBezTo>
                  <a:cubicBezTo>
                    <a:pt x="141" y="39"/>
                    <a:pt x="142" y="40"/>
                    <a:pt x="143" y="40"/>
                  </a:cubicBezTo>
                  <a:cubicBezTo>
                    <a:pt x="142" y="40"/>
                    <a:pt x="142" y="40"/>
                    <a:pt x="140" y="41"/>
                  </a:cubicBezTo>
                  <a:close/>
                  <a:moveTo>
                    <a:pt x="137" y="41"/>
                  </a:moveTo>
                  <a:cubicBezTo>
                    <a:pt x="137" y="41"/>
                    <a:pt x="137" y="40"/>
                    <a:pt x="136" y="40"/>
                  </a:cubicBezTo>
                  <a:cubicBezTo>
                    <a:pt x="136" y="39"/>
                    <a:pt x="138" y="39"/>
                    <a:pt x="139" y="39"/>
                  </a:cubicBezTo>
                  <a:cubicBezTo>
                    <a:pt x="139" y="40"/>
                    <a:pt x="138" y="40"/>
                    <a:pt x="137" y="41"/>
                  </a:cubicBezTo>
                  <a:close/>
                  <a:moveTo>
                    <a:pt x="138" y="42"/>
                  </a:moveTo>
                  <a:cubicBezTo>
                    <a:pt x="138" y="42"/>
                    <a:pt x="137" y="41"/>
                    <a:pt x="137" y="41"/>
                  </a:cubicBezTo>
                  <a:cubicBezTo>
                    <a:pt x="139" y="40"/>
                    <a:pt x="139" y="40"/>
                    <a:pt x="138" y="42"/>
                  </a:cubicBezTo>
                  <a:close/>
                  <a:moveTo>
                    <a:pt x="140" y="43"/>
                  </a:moveTo>
                  <a:cubicBezTo>
                    <a:pt x="140" y="43"/>
                    <a:pt x="139" y="43"/>
                    <a:pt x="139" y="42"/>
                  </a:cubicBezTo>
                  <a:cubicBezTo>
                    <a:pt x="140" y="42"/>
                    <a:pt x="142" y="41"/>
                    <a:pt x="140" y="43"/>
                  </a:cubicBezTo>
                  <a:close/>
                  <a:moveTo>
                    <a:pt x="147" y="41"/>
                  </a:moveTo>
                  <a:cubicBezTo>
                    <a:pt x="147" y="41"/>
                    <a:pt x="145" y="43"/>
                    <a:pt x="144" y="44"/>
                  </a:cubicBezTo>
                  <a:cubicBezTo>
                    <a:pt x="143" y="44"/>
                    <a:pt x="143" y="44"/>
                    <a:pt x="142" y="43"/>
                  </a:cubicBezTo>
                  <a:cubicBezTo>
                    <a:pt x="144" y="43"/>
                    <a:pt x="145" y="42"/>
                    <a:pt x="147" y="41"/>
                  </a:cubicBezTo>
                  <a:close/>
                  <a:moveTo>
                    <a:pt x="155" y="40"/>
                  </a:moveTo>
                  <a:cubicBezTo>
                    <a:pt x="156" y="40"/>
                    <a:pt x="156" y="40"/>
                    <a:pt x="156" y="40"/>
                  </a:cubicBezTo>
                  <a:cubicBezTo>
                    <a:pt x="155" y="41"/>
                    <a:pt x="154" y="42"/>
                    <a:pt x="154" y="42"/>
                  </a:cubicBezTo>
                  <a:cubicBezTo>
                    <a:pt x="152" y="43"/>
                    <a:pt x="151" y="44"/>
                    <a:pt x="150" y="45"/>
                  </a:cubicBezTo>
                  <a:cubicBezTo>
                    <a:pt x="149" y="45"/>
                    <a:pt x="148" y="45"/>
                    <a:pt x="147" y="44"/>
                  </a:cubicBezTo>
                  <a:cubicBezTo>
                    <a:pt x="150" y="43"/>
                    <a:pt x="153" y="42"/>
                    <a:pt x="155" y="40"/>
                  </a:cubicBezTo>
                  <a:close/>
                  <a:moveTo>
                    <a:pt x="165" y="37"/>
                  </a:moveTo>
                  <a:cubicBezTo>
                    <a:pt x="166" y="37"/>
                    <a:pt x="166" y="37"/>
                    <a:pt x="167" y="37"/>
                  </a:cubicBezTo>
                  <a:cubicBezTo>
                    <a:pt x="165" y="38"/>
                    <a:pt x="164" y="39"/>
                    <a:pt x="162" y="40"/>
                  </a:cubicBezTo>
                  <a:cubicBezTo>
                    <a:pt x="162" y="40"/>
                    <a:pt x="162" y="40"/>
                    <a:pt x="162" y="40"/>
                  </a:cubicBezTo>
                  <a:cubicBezTo>
                    <a:pt x="161" y="40"/>
                    <a:pt x="161" y="40"/>
                    <a:pt x="161" y="40"/>
                  </a:cubicBezTo>
                  <a:cubicBezTo>
                    <a:pt x="162" y="39"/>
                    <a:pt x="164" y="38"/>
                    <a:pt x="165" y="37"/>
                  </a:cubicBezTo>
                  <a:close/>
                  <a:moveTo>
                    <a:pt x="169" y="30"/>
                  </a:moveTo>
                  <a:cubicBezTo>
                    <a:pt x="171" y="29"/>
                    <a:pt x="173" y="29"/>
                    <a:pt x="175" y="28"/>
                  </a:cubicBezTo>
                  <a:cubicBezTo>
                    <a:pt x="174" y="29"/>
                    <a:pt x="172" y="29"/>
                    <a:pt x="172" y="30"/>
                  </a:cubicBezTo>
                  <a:cubicBezTo>
                    <a:pt x="170" y="30"/>
                    <a:pt x="169" y="30"/>
                    <a:pt x="169" y="30"/>
                  </a:cubicBezTo>
                  <a:close/>
                  <a:moveTo>
                    <a:pt x="177" y="32"/>
                  </a:moveTo>
                  <a:cubicBezTo>
                    <a:pt x="178" y="32"/>
                    <a:pt x="179" y="31"/>
                    <a:pt x="180" y="31"/>
                  </a:cubicBezTo>
                  <a:cubicBezTo>
                    <a:pt x="179" y="32"/>
                    <a:pt x="178" y="32"/>
                    <a:pt x="178" y="33"/>
                  </a:cubicBezTo>
                  <a:cubicBezTo>
                    <a:pt x="178" y="32"/>
                    <a:pt x="177" y="32"/>
                    <a:pt x="177" y="32"/>
                  </a:cubicBezTo>
                  <a:close/>
                  <a:moveTo>
                    <a:pt x="175" y="31"/>
                  </a:moveTo>
                  <a:cubicBezTo>
                    <a:pt x="175" y="31"/>
                    <a:pt x="175" y="31"/>
                    <a:pt x="174" y="30"/>
                  </a:cubicBezTo>
                  <a:cubicBezTo>
                    <a:pt x="175" y="30"/>
                    <a:pt x="175" y="30"/>
                    <a:pt x="176" y="30"/>
                  </a:cubicBezTo>
                  <a:cubicBezTo>
                    <a:pt x="175" y="30"/>
                    <a:pt x="175" y="30"/>
                    <a:pt x="175" y="31"/>
                  </a:cubicBezTo>
                  <a:close/>
                  <a:moveTo>
                    <a:pt x="166" y="41"/>
                  </a:moveTo>
                  <a:cubicBezTo>
                    <a:pt x="166" y="41"/>
                    <a:pt x="165" y="41"/>
                    <a:pt x="165" y="41"/>
                  </a:cubicBezTo>
                  <a:cubicBezTo>
                    <a:pt x="165" y="41"/>
                    <a:pt x="166" y="41"/>
                    <a:pt x="166" y="40"/>
                  </a:cubicBezTo>
                  <a:cubicBezTo>
                    <a:pt x="167" y="39"/>
                    <a:pt x="167" y="39"/>
                    <a:pt x="168" y="38"/>
                  </a:cubicBezTo>
                  <a:cubicBezTo>
                    <a:pt x="169" y="38"/>
                    <a:pt x="170" y="38"/>
                    <a:pt x="171" y="38"/>
                  </a:cubicBezTo>
                  <a:cubicBezTo>
                    <a:pt x="170" y="39"/>
                    <a:pt x="170" y="39"/>
                    <a:pt x="169" y="39"/>
                  </a:cubicBezTo>
                  <a:cubicBezTo>
                    <a:pt x="169" y="40"/>
                    <a:pt x="167" y="41"/>
                    <a:pt x="166" y="41"/>
                  </a:cubicBezTo>
                  <a:close/>
                  <a:moveTo>
                    <a:pt x="167" y="38"/>
                  </a:moveTo>
                  <a:cubicBezTo>
                    <a:pt x="166" y="39"/>
                    <a:pt x="165" y="40"/>
                    <a:pt x="164" y="41"/>
                  </a:cubicBezTo>
                  <a:cubicBezTo>
                    <a:pt x="164" y="41"/>
                    <a:pt x="164" y="40"/>
                    <a:pt x="163" y="40"/>
                  </a:cubicBezTo>
                  <a:cubicBezTo>
                    <a:pt x="164" y="40"/>
                    <a:pt x="166" y="39"/>
                    <a:pt x="167" y="38"/>
                  </a:cubicBezTo>
                  <a:close/>
                  <a:moveTo>
                    <a:pt x="171" y="39"/>
                  </a:moveTo>
                  <a:cubicBezTo>
                    <a:pt x="171" y="39"/>
                    <a:pt x="171" y="39"/>
                    <a:pt x="172" y="39"/>
                  </a:cubicBezTo>
                  <a:cubicBezTo>
                    <a:pt x="172" y="39"/>
                    <a:pt x="172" y="39"/>
                    <a:pt x="173" y="39"/>
                  </a:cubicBezTo>
                  <a:cubicBezTo>
                    <a:pt x="173" y="39"/>
                    <a:pt x="173" y="39"/>
                    <a:pt x="172" y="39"/>
                  </a:cubicBezTo>
                  <a:cubicBezTo>
                    <a:pt x="171" y="40"/>
                    <a:pt x="170" y="41"/>
                    <a:pt x="168" y="43"/>
                  </a:cubicBezTo>
                  <a:cubicBezTo>
                    <a:pt x="168" y="42"/>
                    <a:pt x="167" y="42"/>
                    <a:pt x="166" y="41"/>
                  </a:cubicBezTo>
                  <a:cubicBezTo>
                    <a:pt x="168" y="41"/>
                    <a:pt x="169" y="40"/>
                    <a:pt x="171" y="39"/>
                  </a:cubicBezTo>
                  <a:close/>
                  <a:moveTo>
                    <a:pt x="13" y="147"/>
                  </a:moveTo>
                  <a:cubicBezTo>
                    <a:pt x="13" y="147"/>
                    <a:pt x="13" y="147"/>
                    <a:pt x="14" y="147"/>
                  </a:cubicBezTo>
                  <a:cubicBezTo>
                    <a:pt x="15" y="147"/>
                    <a:pt x="19" y="145"/>
                    <a:pt x="17" y="148"/>
                  </a:cubicBezTo>
                  <a:cubicBezTo>
                    <a:pt x="16" y="149"/>
                    <a:pt x="15" y="150"/>
                    <a:pt x="14" y="151"/>
                  </a:cubicBezTo>
                  <a:cubicBezTo>
                    <a:pt x="14" y="150"/>
                    <a:pt x="14" y="148"/>
                    <a:pt x="13" y="147"/>
                  </a:cubicBezTo>
                  <a:close/>
                  <a:moveTo>
                    <a:pt x="12" y="140"/>
                  </a:moveTo>
                  <a:cubicBezTo>
                    <a:pt x="14" y="139"/>
                    <a:pt x="15" y="138"/>
                    <a:pt x="17" y="138"/>
                  </a:cubicBezTo>
                  <a:cubicBezTo>
                    <a:pt x="18" y="137"/>
                    <a:pt x="18" y="137"/>
                    <a:pt x="19" y="137"/>
                  </a:cubicBezTo>
                  <a:cubicBezTo>
                    <a:pt x="19" y="137"/>
                    <a:pt x="19" y="137"/>
                    <a:pt x="19" y="138"/>
                  </a:cubicBezTo>
                  <a:cubicBezTo>
                    <a:pt x="18" y="138"/>
                    <a:pt x="18" y="139"/>
                    <a:pt x="17" y="139"/>
                  </a:cubicBezTo>
                  <a:cubicBezTo>
                    <a:pt x="16" y="140"/>
                    <a:pt x="14" y="141"/>
                    <a:pt x="13" y="143"/>
                  </a:cubicBezTo>
                  <a:cubicBezTo>
                    <a:pt x="12" y="142"/>
                    <a:pt x="12" y="141"/>
                    <a:pt x="12" y="140"/>
                  </a:cubicBezTo>
                  <a:close/>
                  <a:moveTo>
                    <a:pt x="13" y="144"/>
                  </a:moveTo>
                  <a:cubicBezTo>
                    <a:pt x="13" y="144"/>
                    <a:pt x="14" y="143"/>
                    <a:pt x="15" y="143"/>
                  </a:cubicBezTo>
                  <a:cubicBezTo>
                    <a:pt x="16" y="142"/>
                    <a:pt x="17" y="142"/>
                    <a:pt x="18" y="142"/>
                  </a:cubicBezTo>
                  <a:cubicBezTo>
                    <a:pt x="16" y="144"/>
                    <a:pt x="15" y="145"/>
                    <a:pt x="13" y="147"/>
                  </a:cubicBezTo>
                  <a:cubicBezTo>
                    <a:pt x="13" y="147"/>
                    <a:pt x="13" y="147"/>
                    <a:pt x="13" y="147"/>
                  </a:cubicBezTo>
                  <a:cubicBezTo>
                    <a:pt x="13" y="146"/>
                    <a:pt x="13" y="145"/>
                    <a:pt x="13" y="144"/>
                  </a:cubicBezTo>
                  <a:cubicBezTo>
                    <a:pt x="13" y="144"/>
                    <a:pt x="13" y="144"/>
                    <a:pt x="13" y="144"/>
                  </a:cubicBezTo>
                  <a:close/>
                  <a:moveTo>
                    <a:pt x="19" y="149"/>
                  </a:moveTo>
                  <a:cubicBezTo>
                    <a:pt x="19" y="149"/>
                    <a:pt x="19" y="149"/>
                    <a:pt x="19" y="149"/>
                  </a:cubicBezTo>
                  <a:cubicBezTo>
                    <a:pt x="18" y="150"/>
                    <a:pt x="15" y="151"/>
                    <a:pt x="17" y="149"/>
                  </a:cubicBezTo>
                  <a:cubicBezTo>
                    <a:pt x="18" y="148"/>
                    <a:pt x="18" y="147"/>
                    <a:pt x="19" y="146"/>
                  </a:cubicBezTo>
                  <a:cubicBezTo>
                    <a:pt x="19" y="147"/>
                    <a:pt x="19" y="148"/>
                    <a:pt x="19" y="149"/>
                  </a:cubicBezTo>
                  <a:close/>
                  <a:moveTo>
                    <a:pt x="14" y="152"/>
                  </a:moveTo>
                  <a:cubicBezTo>
                    <a:pt x="15" y="151"/>
                    <a:pt x="19" y="149"/>
                    <a:pt x="18" y="151"/>
                  </a:cubicBezTo>
                  <a:cubicBezTo>
                    <a:pt x="17" y="152"/>
                    <a:pt x="17" y="153"/>
                    <a:pt x="16" y="154"/>
                  </a:cubicBezTo>
                  <a:cubicBezTo>
                    <a:pt x="15" y="154"/>
                    <a:pt x="15" y="155"/>
                    <a:pt x="15" y="156"/>
                  </a:cubicBezTo>
                  <a:cubicBezTo>
                    <a:pt x="15" y="154"/>
                    <a:pt x="15" y="153"/>
                    <a:pt x="14" y="152"/>
                  </a:cubicBezTo>
                  <a:cubicBezTo>
                    <a:pt x="14" y="152"/>
                    <a:pt x="14" y="152"/>
                    <a:pt x="14" y="152"/>
                  </a:cubicBezTo>
                  <a:close/>
                  <a:moveTo>
                    <a:pt x="16" y="158"/>
                  </a:moveTo>
                  <a:cubicBezTo>
                    <a:pt x="16" y="158"/>
                    <a:pt x="16" y="158"/>
                    <a:pt x="16" y="158"/>
                  </a:cubicBezTo>
                  <a:cubicBezTo>
                    <a:pt x="16" y="158"/>
                    <a:pt x="16" y="158"/>
                    <a:pt x="16" y="158"/>
                  </a:cubicBezTo>
                  <a:cubicBezTo>
                    <a:pt x="16" y="158"/>
                    <a:pt x="16" y="157"/>
                    <a:pt x="16" y="157"/>
                  </a:cubicBezTo>
                  <a:cubicBezTo>
                    <a:pt x="16" y="157"/>
                    <a:pt x="16" y="157"/>
                    <a:pt x="16" y="158"/>
                  </a:cubicBezTo>
                  <a:close/>
                  <a:moveTo>
                    <a:pt x="17" y="157"/>
                  </a:moveTo>
                  <a:cubicBezTo>
                    <a:pt x="16" y="155"/>
                    <a:pt x="17" y="154"/>
                    <a:pt x="18" y="152"/>
                  </a:cubicBezTo>
                  <a:cubicBezTo>
                    <a:pt x="18" y="153"/>
                    <a:pt x="18" y="153"/>
                    <a:pt x="18" y="154"/>
                  </a:cubicBezTo>
                  <a:cubicBezTo>
                    <a:pt x="17" y="155"/>
                    <a:pt x="17" y="156"/>
                    <a:pt x="17" y="157"/>
                  </a:cubicBezTo>
                  <a:close/>
                  <a:moveTo>
                    <a:pt x="19" y="143"/>
                  </a:moveTo>
                  <a:cubicBezTo>
                    <a:pt x="19" y="144"/>
                    <a:pt x="19" y="144"/>
                    <a:pt x="19" y="145"/>
                  </a:cubicBezTo>
                  <a:cubicBezTo>
                    <a:pt x="19" y="145"/>
                    <a:pt x="19" y="145"/>
                    <a:pt x="19" y="145"/>
                  </a:cubicBezTo>
                  <a:cubicBezTo>
                    <a:pt x="18" y="145"/>
                    <a:pt x="17" y="146"/>
                    <a:pt x="16" y="146"/>
                  </a:cubicBezTo>
                  <a:cubicBezTo>
                    <a:pt x="13" y="147"/>
                    <a:pt x="16" y="145"/>
                    <a:pt x="16" y="145"/>
                  </a:cubicBezTo>
                  <a:cubicBezTo>
                    <a:pt x="17" y="144"/>
                    <a:pt x="18" y="143"/>
                    <a:pt x="19" y="142"/>
                  </a:cubicBezTo>
                  <a:cubicBezTo>
                    <a:pt x="19" y="143"/>
                    <a:pt x="19" y="143"/>
                    <a:pt x="19" y="143"/>
                  </a:cubicBezTo>
                  <a:close/>
                  <a:moveTo>
                    <a:pt x="18" y="140"/>
                  </a:moveTo>
                  <a:cubicBezTo>
                    <a:pt x="18" y="140"/>
                    <a:pt x="17" y="141"/>
                    <a:pt x="17" y="141"/>
                  </a:cubicBezTo>
                  <a:cubicBezTo>
                    <a:pt x="16" y="141"/>
                    <a:pt x="15" y="142"/>
                    <a:pt x="14" y="142"/>
                  </a:cubicBezTo>
                  <a:cubicBezTo>
                    <a:pt x="13" y="143"/>
                    <a:pt x="13" y="143"/>
                    <a:pt x="14" y="142"/>
                  </a:cubicBezTo>
                  <a:cubicBezTo>
                    <a:pt x="15" y="141"/>
                    <a:pt x="17" y="140"/>
                    <a:pt x="19" y="139"/>
                  </a:cubicBezTo>
                  <a:cubicBezTo>
                    <a:pt x="19" y="139"/>
                    <a:pt x="18" y="140"/>
                    <a:pt x="18" y="140"/>
                  </a:cubicBezTo>
                  <a:close/>
                  <a:moveTo>
                    <a:pt x="19" y="136"/>
                  </a:moveTo>
                  <a:cubicBezTo>
                    <a:pt x="17" y="137"/>
                    <a:pt x="14" y="138"/>
                    <a:pt x="12" y="139"/>
                  </a:cubicBezTo>
                  <a:cubicBezTo>
                    <a:pt x="12" y="138"/>
                    <a:pt x="12" y="137"/>
                    <a:pt x="12" y="137"/>
                  </a:cubicBezTo>
                  <a:cubicBezTo>
                    <a:pt x="16" y="135"/>
                    <a:pt x="20" y="133"/>
                    <a:pt x="24" y="131"/>
                  </a:cubicBezTo>
                  <a:cubicBezTo>
                    <a:pt x="26" y="130"/>
                    <a:pt x="28" y="129"/>
                    <a:pt x="29" y="129"/>
                  </a:cubicBezTo>
                  <a:cubicBezTo>
                    <a:pt x="31" y="128"/>
                    <a:pt x="31" y="128"/>
                    <a:pt x="30" y="129"/>
                  </a:cubicBezTo>
                  <a:cubicBezTo>
                    <a:pt x="28" y="130"/>
                    <a:pt x="26" y="131"/>
                    <a:pt x="25" y="133"/>
                  </a:cubicBezTo>
                  <a:cubicBezTo>
                    <a:pt x="24" y="132"/>
                    <a:pt x="23" y="132"/>
                    <a:pt x="22" y="133"/>
                  </a:cubicBezTo>
                  <a:cubicBezTo>
                    <a:pt x="21" y="134"/>
                    <a:pt x="20" y="135"/>
                    <a:pt x="19" y="136"/>
                  </a:cubicBezTo>
                  <a:close/>
                  <a:moveTo>
                    <a:pt x="19" y="86"/>
                  </a:moveTo>
                  <a:cubicBezTo>
                    <a:pt x="21" y="86"/>
                    <a:pt x="22" y="86"/>
                    <a:pt x="23" y="85"/>
                  </a:cubicBezTo>
                  <a:cubicBezTo>
                    <a:pt x="24" y="85"/>
                    <a:pt x="29" y="81"/>
                    <a:pt x="25" y="84"/>
                  </a:cubicBezTo>
                  <a:cubicBezTo>
                    <a:pt x="23" y="86"/>
                    <a:pt x="21" y="87"/>
                    <a:pt x="19" y="88"/>
                  </a:cubicBezTo>
                  <a:cubicBezTo>
                    <a:pt x="19" y="87"/>
                    <a:pt x="19" y="87"/>
                    <a:pt x="19" y="86"/>
                  </a:cubicBezTo>
                  <a:close/>
                  <a:moveTo>
                    <a:pt x="29" y="68"/>
                  </a:moveTo>
                  <a:cubicBezTo>
                    <a:pt x="31" y="68"/>
                    <a:pt x="31" y="68"/>
                    <a:pt x="28" y="69"/>
                  </a:cubicBezTo>
                  <a:cubicBezTo>
                    <a:pt x="29" y="69"/>
                    <a:pt x="29" y="68"/>
                    <a:pt x="29" y="68"/>
                  </a:cubicBezTo>
                  <a:close/>
                  <a:moveTo>
                    <a:pt x="27" y="71"/>
                  </a:moveTo>
                  <a:cubicBezTo>
                    <a:pt x="29" y="70"/>
                    <a:pt x="30" y="70"/>
                    <a:pt x="31" y="69"/>
                  </a:cubicBezTo>
                  <a:cubicBezTo>
                    <a:pt x="30" y="70"/>
                    <a:pt x="29" y="71"/>
                    <a:pt x="28" y="71"/>
                  </a:cubicBezTo>
                  <a:cubicBezTo>
                    <a:pt x="27" y="72"/>
                    <a:pt x="27" y="72"/>
                    <a:pt x="26" y="72"/>
                  </a:cubicBezTo>
                  <a:cubicBezTo>
                    <a:pt x="27" y="72"/>
                    <a:pt x="27" y="71"/>
                    <a:pt x="27" y="71"/>
                  </a:cubicBezTo>
                  <a:close/>
                  <a:moveTo>
                    <a:pt x="24" y="76"/>
                  </a:moveTo>
                  <a:cubicBezTo>
                    <a:pt x="25" y="76"/>
                    <a:pt x="26" y="75"/>
                    <a:pt x="27" y="75"/>
                  </a:cubicBezTo>
                  <a:cubicBezTo>
                    <a:pt x="28" y="74"/>
                    <a:pt x="34" y="71"/>
                    <a:pt x="30" y="75"/>
                  </a:cubicBezTo>
                  <a:cubicBezTo>
                    <a:pt x="27" y="76"/>
                    <a:pt x="25" y="77"/>
                    <a:pt x="23" y="79"/>
                  </a:cubicBezTo>
                  <a:cubicBezTo>
                    <a:pt x="23" y="78"/>
                    <a:pt x="24" y="77"/>
                    <a:pt x="24" y="76"/>
                  </a:cubicBezTo>
                  <a:close/>
                  <a:moveTo>
                    <a:pt x="22" y="81"/>
                  </a:moveTo>
                  <a:cubicBezTo>
                    <a:pt x="23" y="81"/>
                    <a:pt x="24" y="81"/>
                    <a:pt x="25" y="80"/>
                  </a:cubicBezTo>
                  <a:cubicBezTo>
                    <a:pt x="27" y="79"/>
                    <a:pt x="29" y="78"/>
                    <a:pt x="31" y="78"/>
                  </a:cubicBezTo>
                  <a:cubicBezTo>
                    <a:pt x="30" y="78"/>
                    <a:pt x="29" y="79"/>
                    <a:pt x="28" y="79"/>
                  </a:cubicBezTo>
                  <a:cubicBezTo>
                    <a:pt x="25" y="80"/>
                    <a:pt x="23" y="81"/>
                    <a:pt x="21" y="83"/>
                  </a:cubicBezTo>
                  <a:cubicBezTo>
                    <a:pt x="21" y="82"/>
                    <a:pt x="21" y="82"/>
                    <a:pt x="22" y="81"/>
                  </a:cubicBezTo>
                  <a:close/>
                  <a:moveTo>
                    <a:pt x="18" y="91"/>
                  </a:moveTo>
                  <a:cubicBezTo>
                    <a:pt x="19" y="90"/>
                    <a:pt x="21" y="90"/>
                    <a:pt x="22" y="89"/>
                  </a:cubicBezTo>
                  <a:cubicBezTo>
                    <a:pt x="23" y="89"/>
                    <a:pt x="30" y="86"/>
                    <a:pt x="25" y="89"/>
                  </a:cubicBezTo>
                  <a:cubicBezTo>
                    <a:pt x="23" y="91"/>
                    <a:pt x="19" y="92"/>
                    <a:pt x="16" y="94"/>
                  </a:cubicBezTo>
                  <a:cubicBezTo>
                    <a:pt x="17" y="93"/>
                    <a:pt x="17" y="92"/>
                    <a:pt x="18" y="91"/>
                  </a:cubicBezTo>
                  <a:close/>
                  <a:moveTo>
                    <a:pt x="29" y="90"/>
                  </a:moveTo>
                  <a:cubicBezTo>
                    <a:pt x="27" y="90"/>
                    <a:pt x="26" y="91"/>
                    <a:pt x="24" y="92"/>
                  </a:cubicBezTo>
                  <a:cubicBezTo>
                    <a:pt x="23" y="92"/>
                    <a:pt x="22" y="93"/>
                    <a:pt x="21" y="93"/>
                  </a:cubicBezTo>
                  <a:cubicBezTo>
                    <a:pt x="22" y="93"/>
                    <a:pt x="14" y="97"/>
                    <a:pt x="17" y="95"/>
                  </a:cubicBezTo>
                  <a:cubicBezTo>
                    <a:pt x="21" y="92"/>
                    <a:pt x="25" y="91"/>
                    <a:pt x="28" y="88"/>
                  </a:cubicBezTo>
                  <a:cubicBezTo>
                    <a:pt x="29" y="88"/>
                    <a:pt x="29" y="89"/>
                    <a:pt x="29" y="90"/>
                  </a:cubicBezTo>
                  <a:close/>
                  <a:moveTo>
                    <a:pt x="16" y="96"/>
                  </a:moveTo>
                  <a:cubicBezTo>
                    <a:pt x="18" y="95"/>
                    <a:pt x="20" y="95"/>
                    <a:pt x="21" y="94"/>
                  </a:cubicBezTo>
                  <a:cubicBezTo>
                    <a:pt x="23" y="93"/>
                    <a:pt x="25" y="92"/>
                    <a:pt x="28" y="91"/>
                  </a:cubicBezTo>
                  <a:cubicBezTo>
                    <a:pt x="30" y="90"/>
                    <a:pt x="29" y="91"/>
                    <a:pt x="28" y="92"/>
                  </a:cubicBezTo>
                  <a:cubicBezTo>
                    <a:pt x="24" y="94"/>
                    <a:pt x="19" y="96"/>
                    <a:pt x="15" y="99"/>
                  </a:cubicBezTo>
                  <a:cubicBezTo>
                    <a:pt x="15" y="98"/>
                    <a:pt x="16" y="97"/>
                    <a:pt x="16" y="96"/>
                  </a:cubicBezTo>
                  <a:close/>
                  <a:moveTo>
                    <a:pt x="15" y="101"/>
                  </a:moveTo>
                  <a:cubicBezTo>
                    <a:pt x="17" y="100"/>
                    <a:pt x="19" y="99"/>
                    <a:pt x="22" y="98"/>
                  </a:cubicBezTo>
                  <a:cubicBezTo>
                    <a:pt x="24" y="97"/>
                    <a:pt x="26" y="96"/>
                    <a:pt x="28" y="95"/>
                  </a:cubicBezTo>
                  <a:cubicBezTo>
                    <a:pt x="29" y="95"/>
                    <a:pt x="34" y="94"/>
                    <a:pt x="30" y="96"/>
                  </a:cubicBezTo>
                  <a:cubicBezTo>
                    <a:pt x="25" y="99"/>
                    <a:pt x="19" y="101"/>
                    <a:pt x="14" y="105"/>
                  </a:cubicBezTo>
                  <a:cubicBezTo>
                    <a:pt x="14" y="103"/>
                    <a:pt x="14" y="102"/>
                    <a:pt x="15" y="101"/>
                  </a:cubicBezTo>
                  <a:close/>
                  <a:moveTo>
                    <a:pt x="13" y="106"/>
                  </a:moveTo>
                  <a:cubicBezTo>
                    <a:pt x="17" y="105"/>
                    <a:pt x="21" y="103"/>
                    <a:pt x="24" y="102"/>
                  </a:cubicBezTo>
                  <a:cubicBezTo>
                    <a:pt x="27" y="101"/>
                    <a:pt x="30" y="99"/>
                    <a:pt x="33" y="98"/>
                  </a:cubicBezTo>
                  <a:cubicBezTo>
                    <a:pt x="38" y="96"/>
                    <a:pt x="32" y="99"/>
                    <a:pt x="31" y="100"/>
                  </a:cubicBezTo>
                  <a:cubicBezTo>
                    <a:pt x="25" y="103"/>
                    <a:pt x="18" y="105"/>
                    <a:pt x="13" y="110"/>
                  </a:cubicBezTo>
                  <a:cubicBezTo>
                    <a:pt x="13" y="108"/>
                    <a:pt x="13" y="107"/>
                    <a:pt x="13" y="106"/>
                  </a:cubicBezTo>
                  <a:close/>
                  <a:moveTo>
                    <a:pt x="12" y="111"/>
                  </a:moveTo>
                  <a:cubicBezTo>
                    <a:pt x="16" y="110"/>
                    <a:pt x="19" y="108"/>
                    <a:pt x="22" y="107"/>
                  </a:cubicBezTo>
                  <a:cubicBezTo>
                    <a:pt x="25" y="105"/>
                    <a:pt x="27" y="105"/>
                    <a:pt x="30" y="104"/>
                  </a:cubicBezTo>
                  <a:cubicBezTo>
                    <a:pt x="32" y="103"/>
                    <a:pt x="33" y="103"/>
                    <a:pt x="34" y="102"/>
                  </a:cubicBezTo>
                  <a:cubicBezTo>
                    <a:pt x="33" y="103"/>
                    <a:pt x="32" y="103"/>
                    <a:pt x="31" y="104"/>
                  </a:cubicBezTo>
                  <a:cubicBezTo>
                    <a:pt x="28" y="106"/>
                    <a:pt x="25" y="108"/>
                    <a:pt x="21" y="110"/>
                  </a:cubicBezTo>
                  <a:cubicBezTo>
                    <a:pt x="18" y="112"/>
                    <a:pt x="15" y="113"/>
                    <a:pt x="12" y="115"/>
                  </a:cubicBezTo>
                  <a:cubicBezTo>
                    <a:pt x="12" y="114"/>
                    <a:pt x="12" y="112"/>
                    <a:pt x="12" y="111"/>
                  </a:cubicBezTo>
                  <a:close/>
                  <a:moveTo>
                    <a:pt x="12" y="116"/>
                  </a:moveTo>
                  <a:cubicBezTo>
                    <a:pt x="12" y="116"/>
                    <a:pt x="12" y="116"/>
                    <a:pt x="12" y="116"/>
                  </a:cubicBezTo>
                  <a:cubicBezTo>
                    <a:pt x="16" y="114"/>
                    <a:pt x="21" y="112"/>
                    <a:pt x="25" y="111"/>
                  </a:cubicBezTo>
                  <a:cubicBezTo>
                    <a:pt x="27" y="110"/>
                    <a:pt x="30" y="109"/>
                    <a:pt x="32" y="108"/>
                  </a:cubicBezTo>
                  <a:cubicBezTo>
                    <a:pt x="33" y="107"/>
                    <a:pt x="39" y="104"/>
                    <a:pt x="34" y="107"/>
                  </a:cubicBezTo>
                  <a:cubicBezTo>
                    <a:pt x="27" y="111"/>
                    <a:pt x="18" y="114"/>
                    <a:pt x="11" y="120"/>
                  </a:cubicBezTo>
                  <a:cubicBezTo>
                    <a:pt x="12" y="119"/>
                    <a:pt x="12" y="117"/>
                    <a:pt x="12" y="116"/>
                  </a:cubicBezTo>
                  <a:close/>
                  <a:moveTo>
                    <a:pt x="21" y="124"/>
                  </a:moveTo>
                  <a:cubicBezTo>
                    <a:pt x="17" y="126"/>
                    <a:pt x="14" y="128"/>
                    <a:pt x="11" y="130"/>
                  </a:cubicBezTo>
                  <a:cubicBezTo>
                    <a:pt x="11" y="129"/>
                    <a:pt x="11" y="128"/>
                    <a:pt x="11" y="127"/>
                  </a:cubicBezTo>
                  <a:cubicBezTo>
                    <a:pt x="11" y="127"/>
                    <a:pt x="11" y="127"/>
                    <a:pt x="12" y="127"/>
                  </a:cubicBezTo>
                  <a:cubicBezTo>
                    <a:pt x="20" y="125"/>
                    <a:pt x="27" y="121"/>
                    <a:pt x="35" y="116"/>
                  </a:cubicBezTo>
                  <a:cubicBezTo>
                    <a:pt x="30" y="119"/>
                    <a:pt x="25" y="122"/>
                    <a:pt x="21" y="124"/>
                  </a:cubicBezTo>
                  <a:close/>
                  <a:moveTo>
                    <a:pt x="11" y="126"/>
                  </a:moveTo>
                  <a:cubicBezTo>
                    <a:pt x="11" y="124"/>
                    <a:pt x="11" y="123"/>
                    <a:pt x="11" y="121"/>
                  </a:cubicBezTo>
                  <a:cubicBezTo>
                    <a:pt x="17" y="120"/>
                    <a:pt x="22" y="117"/>
                    <a:pt x="27" y="115"/>
                  </a:cubicBezTo>
                  <a:cubicBezTo>
                    <a:pt x="29" y="114"/>
                    <a:pt x="30" y="114"/>
                    <a:pt x="32" y="113"/>
                  </a:cubicBezTo>
                  <a:cubicBezTo>
                    <a:pt x="33" y="112"/>
                    <a:pt x="35" y="112"/>
                    <a:pt x="37" y="111"/>
                  </a:cubicBezTo>
                  <a:cubicBezTo>
                    <a:pt x="37" y="111"/>
                    <a:pt x="37" y="111"/>
                    <a:pt x="37" y="111"/>
                  </a:cubicBezTo>
                  <a:cubicBezTo>
                    <a:pt x="37" y="111"/>
                    <a:pt x="37" y="111"/>
                    <a:pt x="37" y="111"/>
                  </a:cubicBezTo>
                  <a:cubicBezTo>
                    <a:pt x="32" y="114"/>
                    <a:pt x="28" y="115"/>
                    <a:pt x="23" y="118"/>
                  </a:cubicBezTo>
                  <a:cubicBezTo>
                    <a:pt x="19" y="120"/>
                    <a:pt x="15" y="123"/>
                    <a:pt x="11" y="126"/>
                  </a:cubicBezTo>
                  <a:close/>
                  <a:moveTo>
                    <a:pt x="11" y="131"/>
                  </a:moveTo>
                  <a:cubicBezTo>
                    <a:pt x="11" y="131"/>
                    <a:pt x="11" y="131"/>
                    <a:pt x="12" y="131"/>
                  </a:cubicBezTo>
                  <a:cubicBezTo>
                    <a:pt x="15" y="131"/>
                    <a:pt x="17" y="130"/>
                    <a:pt x="20" y="128"/>
                  </a:cubicBezTo>
                  <a:cubicBezTo>
                    <a:pt x="24" y="126"/>
                    <a:pt x="28" y="125"/>
                    <a:pt x="32" y="123"/>
                  </a:cubicBezTo>
                  <a:cubicBezTo>
                    <a:pt x="32" y="123"/>
                    <a:pt x="32" y="123"/>
                    <a:pt x="32" y="123"/>
                  </a:cubicBezTo>
                  <a:cubicBezTo>
                    <a:pt x="25" y="126"/>
                    <a:pt x="18" y="131"/>
                    <a:pt x="12" y="135"/>
                  </a:cubicBezTo>
                  <a:cubicBezTo>
                    <a:pt x="11" y="134"/>
                    <a:pt x="11" y="133"/>
                    <a:pt x="11" y="131"/>
                  </a:cubicBezTo>
                  <a:close/>
                  <a:moveTo>
                    <a:pt x="29" y="135"/>
                  </a:moveTo>
                  <a:cubicBezTo>
                    <a:pt x="29" y="135"/>
                    <a:pt x="30" y="135"/>
                    <a:pt x="31" y="135"/>
                  </a:cubicBezTo>
                  <a:cubicBezTo>
                    <a:pt x="30" y="136"/>
                    <a:pt x="29" y="136"/>
                    <a:pt x="28" y="135"/>
                  </a:cubicBezTo>
                  <a:cubicBezTo>
                    <a:pt x="27" y="135"/>
                    <a:pt x="27" y="134"/>
                    <a:pt x="26" y="133"/>
                  </a:cubicBezTo>
                  <a:cubicBezTo>
                    <a:pt x="28" y="133"/>
                    <a:pt x="29" y="133"/>
                    <a:pt x="28" y="134"/>
                  </a:cubicBezTo>
                  <a:cubicBezTo>
                    <a:pt x="28" y="135"/>
                    <a:pt x="28" y="135"/>
                    <a:pt x="29" y="135"/>
                  </a:cubicBezTo>
                  <a:close/>
                  <a:moveTo>
                    <a:pt x="31" y="133"/>
                  </a:moveTo>
                  <a:cubicBezTo>
                    <a:pt x="29" y="134"/>
                    <a:pt x="30" y="134"/>
                    <a:pt x="31" y="133"/>
                  </a:cubicBezTo>
                  <a:cubicBezTo>
                    <a:pt x="31" y="132"/>
                    <a:pt x="31" y="132"/>
                    <a:pt x="30" y="132"/>
                  </a:cubicBezTo>
                  <a:cubicBezTo>
                    <a:pt x="29" y="132"/>
                    <a:pt x="24" y="134"/>
                    <a:pt x="27" y="132"/>
                  </a:cubicBezTo>
                  <a:cubicBezTo>
                    <a:pt x="29" y="131"/>
                    <a:pt x="30" y="130"/>
                    <a:pt x="32" y="128"/>
                  </a:cubicBezTo>
                  <a:cubicBezTo>
                    <a:pt x="32" y="130"/>
                    <a:pt x="32" y="132"/>
                    <a:pt x="31" y="133"/>
                  </a:cubicBezTo>
                  <a:close/>
                  <a:moveTo>
                    <a:pt x="32" y="127"/>
                  </a:moveTo>
                  <a:cubicBezTo>
                    <a:pt x="29" y="128"/>
                    <a:pt x="25" y="129"/>
                    <a:pt x="22" y="131"/>
                  </a:cubicBezTo>
                  <a:cubicBezTo>
                    <a:pt x="21" y="132"/>
                    <a:pt x="19" y="133"/>
                    <a:pt x="18" y="133"/>
                  </a:cubicBezTo>
                  <a:cubicBezTo>
                    <a:pt x="18" y="133"/>
                    <a:pt x="10" y="138"/>
                    <a:pt x="14" y="135"/>
                  </a:cubicBezTo>
                  <a:cubicBezTo>
                    <a:pt x="20" y="131"/>
                    <a:pt x="27" y="128"/>
                    <a:pt x="32" y="124"/>
                  </a:cubicBezTo>
                  <a:cubicBezTo>
                    <a:pt x="32" y="125"/>
                    <a:pt x="32" y="126"/>
                    <a:pt x="32" y="127"/>
                  </a:cubicBezTo>
                  <a:close/>
                  <a:moveTo>
                    <a:pt x="33" y="120"/>
                  </a:moveTo>
                  <a:cubicBezTo>
                    <a:pt x="33" y="121"/>
                    <a:pt x="32" y="121"/>
                    <a:pt x="32" y="122"/>
                  </a:cubicBezTo>
                  <a:cubicBezTo>
                    <a:pt x="29" y="124"/>
                    <a:pt x="25" y="125"/>
                    <a:pt x="22" y="126"/>
                  </a:cubicBezTo>
                  <a:cubicBezTo>
                    <a:pt x="21" y="127"/>
                    <a:pt x="19" y="128"/>
                    <a:pt x="18" y="128"/>
                  </a:cubicBezTo>
                  <a:cubicBezTo>
                    <a:pt x="18" y="128"/>
                    <a:pt x="12" y="131"/>
                    <a:pt x="13" y="130"/>
                  </a:cubicBezTo>
                  <a:cubicBezTo>
                    <a:pt x="16" y="127"/>
                    <a:pt x="21" y="125"/>
                    <a:pt x="25" y="123"/>
                  </a:cubicBezTo>
                  <a:cubicBezTo>
                    <a:pt x="28" y="122"/>
                    <a:pt x="31" y="120"/>
                    <a:pt x="34" y="118"/>
                  </a:cubicBezTo>
                  <a:cubicBezTo>
                    <a:pt x="33" y="118"/>
                    <a:pt x="33" y="119"/>
                    <a:pt x="33" y="120"/>
                  </a:cubicBezTo>
                  <a:close/>
                  <a:moveTo>
                    <a:pt x="37" y="115"/>
                  </a:moveTo>
                  <a:cubicBezTo>
                    <a:pt x="37" y="115"/>
                    <a:pt x="37" y="115"/>
                    <a:pt x="36" y="115"/>
                  </a:cubicBezTo>
                  <a:cubicBezTo>
                    <a:pt x="32" y="117"/>
                    <a:pt x="29" y="119"/>
                    <a:pt x="25" y="121"/>
                  </a:cubicBezTo>
                  <a:cubicBezTo>
                    <a:pt x="22" y="122"/>
                    <a:pt x="20" y="124"/>
                    <a:pt x="17" y="125"/>
                  </a:cubicBezTo>
                  <a:cubicBezTo>
                    <a:pt x="14" y="126"/>
                    <a:pt x="11" y="127"/>
                    <a:pt x="16" y="123"/>
                  </a:cubicBezTo>
                  <a:cubicBezTo>
                    <a:pt x="23" y="118"/>
                    <a:pt x="32" y="115"/>
                    <a:pt x="40" y="110"/>
                  </a:cubicBezTo>
                  <a:cubicBezTo>
                    <a:pt x="40" y="112"/>
                    <a:pt x="38" y="114"/>
                    <a:pt x="37" y="115"/>
                  </a:cubicBezTo>
                  <a:close/>
                  <a:moveTo>
                    <a:pt x="13" y="120"/>
                  </a:moveTo>
                  <a:cubicBezTo>
                    <a:pt x="15" y="119"/>
                    <a:pt x="17" y="117"/>
                    <a:pt x="19" y="116"/>
                  </a:cubicBezTo>
                  <a:cubicBezTo>
                    <a:pt x="21" y="115"/>
                    <a:pt x="23" y="114"/>
                    <a:pt x="25" y="113"/>
                  </a:cubicBezTo>
                  <a:cubicBezTo>
                    <a:pt x="29" y="111"/>
                    <a:pt x="33" y="108"/>
                    <a:pt x="37" y="106"/>
                  </a:cubicBezTo>
                  <a:cubicBezTo>
                    <a:pt x="38" y="107"/>
                    <a:pt x="38" y="107"/>
                    <a:pt x="39" y="108"/>
                  </a:cubicBezTo>
                  <a:cubicBezTo>
                    <a:pt x="39" y="108"/>
                    <a:pt x="39" y="109"/>
                    <a:pt x="39" y="109"/>
                  </a:cubicBezTo>
                  <a:cubicBezTo>
                    <a:pt x="30" y="112"/>
                    <a:pt x="22" y="117"/>
                    <a:pt x="13" y="120"/>
                  </a:cubicBezTo>
                  <a:close/>
                  <a:moveTo>
                    <a:pt x="26" y="109"/>
                  </a:moveTo>
                  <a:cubicBezTo>
                    <a:pt x="23" y="111"/>
                    <a:pt x="20" y="112"/>
                    <a:pt x="17" y="113"/>
                  </a:cubicBezTo>
                  <a:cubicBezTo>
                    <a:pt x="17" y="113"/>
                    <a:pt x="12" y="116"/>
                    <a:pt x="14" y="114"/>
                  </a:cubicBezTo>
                  <a:cubicBezTo>
                    <a:pt x="21" y="109"/>
                    <a:pt x="30" y="107"/>
                    <a:pt x="36" y="102"/>
                  </a:cubicBezTo>
                  <a:cubicBezTo>
                    <a:pt x="36" y="101"/>
                    <a:pt x="36" y="101"/>
                    <a:pt x="36" y="101"/>
                  </a:cubicBezTo>
                  <a:cubicBezTo>
                    <a:pt x="32" y="102"/>
                    <a:pt x="28" y="103"/>
                    <a:pt x="25" y="105"/>
                  </a:cubicBezTo>
                  <a:cubicBezTo>
                    <a:pt x="23" y="106"/>
                    <a:pt x="20" y="107"/>
                    <a:pt x="18" y="108"/>
                  </a:cubicBezTo>
                  <a:cubicBezTo>
                    <a:pt x="16" y="109"/>
                    <a:pt x="10" y="112"/>
                    <a:pt x="16" y="108"/>
                  </a:cubicBezTo>
                  <a:cubicBezTo>
                    <a:pt x="22" y="104"/>
                    <a:pt x="30" y="102"/>
                    <a:pt x="37" y="97"/>
                  </a:cubicBezTo>
                  <a:cubicBezTo>
                    <a:pt x="37" y="98"/>
                    <a:pt x="37" y="100"/>
                    <a:pt x="36" y="102"/>
                  </a:cubicBezTo>
                  <a:cubicBezTo>
                    <a:pt x="36" y="103"/>
                    <a:pt x="36" y="104"/>
                    <a:pt x="37" y="105"/>
                  </a:cubicBezTo>
                  <a:cubicBezTo>
                    <a:pt x="33" y="106"/>
                    <a:pt x="30" y="108"/>
                    <a:pt x="26" y="109"/>
                  </a:cubicBezTo>
                  <a:close/>
                  <a:moveTo>
                    <a:pt x="25" y="100"/>
                  </a:moveTo>
                  <a:cubicBezTo>
                    <a:pt x="23" y="101"/>
                    <a:pt x="21" y="102"/>
                    <a:pt x="18" y="103"/>
                  </a:cubicBezTo>
                  <a:cubicBezTo>
                    <a:pt x="17" y="104"/>
                    <a:pt x="11" y="107"/>
                    <a:pt x="17" y="103"/>
                  </a:cubicBezTo>
                  <a:cubicBezTo>
                    <a:pt x="22" y="100"/>
                    <a:pt x="29" y="98"/>
                    <a:pt x="34" y="94"/>
                  </a:cubicBezTo>
                  <a:cubicBezTo>
                    <a:pt x="35" y="94"/>
                    <a:pt x="36" y="95"/>
                    <a:pt x="36" y="96"/>
                  </a:cubicBezTo>
                  <a:cubicBezTo>
                    <a:pt x="33" y="97"/>
                    <a:pt x="29" y="99"/>
                    <a:pt x="25" y="100"/>
                  </a:cubicBezTo>
                  <a:close/>
                  <a:moveTo>
                    <a:pt x="17" y="99"/>
                  </a:moveTo>
                  <a:cubicBezTo>
                    <a:pt x="13" y="101"/>
                    <a:pt x="17" y="98"/>
                    <a:pt x="18" y="98"/>
                  </a:cubicBezTo>
                  <a:cubicBezTo>
                    <a:pt x="19" y="97"/>
                    <a:pt x="21" y="96"/>
                    <a:pt x="22" y="96"/>
                  </a:cubicBezTo>
                  <a:cubicBezTo>
                    <a:pt x="25" y="94"/>
                    <a:pt x="27" y="93"/>
                    <a:pt x="30" y="91"/>
                  </a:cubicBezTo>
                  <a:cubicBezTo>
                    <a:pt x="30" y="92"/>
                    <a:pt x="31" y="93"/>
                    <a:pt x="32" y="93"/>
                  </a:cubicBezTo>
                  <a:cubicBezTo>
                    <a:pt x="32" y="93"/>
                    <a:pt x="33" y="93"/>
                    <a:pt x="33" y="93"/>
                  </a:cubicBezTo>
                  <a:cubicBezTo>
                    <a:pt x="27" y="94"/>
                    <a:pt x="22" y="97"/>
                    <a:pt x="17" y="99"/>
                  </a:cubicBezTo>
                  <a:close/>
                  <a:moveTo>
                    <a:pt x="29" y="83"/>
                  </a:moveTo>
                  <a:cubicBezTo>
                    <a:pt x="29" y="84"/>
                    <a:pt x="28" y="85"/>
                    <a:pt x="28" y="87"/>
                  </a:cubicBezTo>
                  <a:cubicBezTo>
                    <a:pt x="25" y="87"/>
                    <a:pt x="21" y="89"/>
                    <a:pt x="18" y="90"/>
                  </a:cubicBezTo>
                  <a:cubicBezTo>
                    <a:pt x="18" y="90"/>
                    <a:pt x="18" y="90"/>
                    <a:pt x="18" y="90"/>
                  </a:cubicBezTo>
                  <a:cubicBezTo>
                    <a:pt x="22" y="88"/>
                    <a:pt x="26" y="85"/>
                    <a:pt x="29" y="83"/>
                  </a:cubicBezTo>
                  <a:cubicBezTo>
                    <a:pt x="29" y="82"/>
                    <a:pt x="29" y="82"/>
                    <a:pt x="28" y="82"/>
                  </a:cubicBezTo>
                  <a:cubicBezTo>
                    <a:pt x="27" y="82"/>
                    <a:pt x="25" y="83"/>
                    <a:pt x="24" y="84"/>
                  </a:cubicBezTo>
                  <a:cubicBezTo>
                    <a:pt x="23" y="84"/>
                    <a:pt x="21" y="85"/>
                    <a:pt x="20" y="85"/>
                  </a:cubicBezTo>
                  <a:cubicBezTo>
                    <a:pt x="20" y="85"/>
                    <a:pt x="20" y="85"/>
                    <a:pt x="20" y="84"/>
                  </a:cubicBezTo>
                  <a:cubicBezTo>
                    <a:pt x="21" y="83"/>
                    <a:pt x="22" y="83"/>
                    <a:pt x="23" y="82"/>
                  </a:cubicBezTo>
                  <a:cubicBezTo>
                    <a:pt x="26" y="81"/>
                    <a:pt x="29" y="80"/>
                    <a:pt x="31" y="78"/>
                  </a:cubicBezTo>
                  <a:cubicBezTo>
                    <a:pt x="30" y="80"/>
                    <a:pt x="30" y="81"/>
                    <a:pt x="29" y="83"/>
                  </a:cubicBezTo>
                  <a:close/>
                  <a:moveTo>
                    <a:pt x="32" y="77"/>
                  </a:moveTo>
                  <a:cubicBezTo>
                    <a:pt x="30" y="77"/>
                    <a:pt x="29" y="77"/>
                    <a:pt x="28" y="78"/>
                  </a:cubicBezTo>
                  <a:cubicBezTo>
                    <a:pt x="25" y="79"/>
                    <a:pt x="21" y="81"/>
                    <a:pt x="25" y="78"/>
                  </a:cubicBezTo>
                  <a:cubicBezTo>
                    <a:pt x="28" y="77"/>
                    <a:pt x="31" y="75"/>
                    <a:pt x="33" y="73"/>
                  </a:cubicBezTo>
                  <a:cubicBezTo>
                    <a:pt x="33" y="74"/>
                    <a:pt x="32" y="75"/>
                    <a:pt x="32" y="77"/>
                  </a:cubicBezTo>
                  <a:close/>
                  <a:moveTo>
                    <a:pt x="33" y="70"/>
                  </a:moveTo>
                  <a:cubicBezTo>
                    <a:pt x="33" y="71"/>
                    <a:pt x="33" y="71"/>
                    <a:pt x="33" y="72"/>
                  </a:cubicBezTo>
                  <a:cubicBezTo>
                    <a:pt x="33" y="72"/>
                    <a:pt x="33" y="72"/>
                    <a:pt x="33" y="72"/>
                  </a:cubicBezTo>
                  <a:cubicBezTo>
                    <a:pt x="32" y="72"/>
                    <a:pt x="31" y="72"/>
                    <a:pt x="29" y="73"/>
                  </a:cubicBezTo>
                  <a:cubicBezTo>
                    <a:pt x="28" y="73"/>
                    <a:pt x="26" y="74"/>
                    <a:pt x="25" y="75"/>
                  </a:cubicBezTo>
                  <a:cubicBezTo>
                    <a:pt x="25" y="74"/>
                    <a:pt x="25" y="74"/>
                    <a:pt x="26" y="74"/>
                  </a:cubicBezTo>
                  <a:cubicBezTo>
                    <a:pt x="28" y="72"/>
                    <a:pt x="31" y="71"/>
                    <a:pt x="33" y="69"/>
                  </a:cubicBezTo>
                  <a:cubicBezTo>
                    <a:pt x="33" y="70"/>
                    <a:pt x="33" y="70"/>
                    <a:pt x="33" y="70"/>
                  </a:cubicBezTo>
                  <a:close/>
                  <a:moveTo>
                    <a:pt x="33" y="68"/>
                  </a:moveTo>
                  <a:cubicBezTo>
                    <a:pt x="32" y="68"/>
                    <a:pt x="31" y="69"/>
                    <a:pt x="30" y="69"/>
                  </a:cubicBezTo>
                  <a:cubicBezTo>
                    <a:pt x="31" y="68"/>
                    <a:pt x="32" y="68"/>
                    <a:pt x="32" y="67"/>
                  </a:cubicBezTo>
                  <a:cubicBezTo>
                    <a:pt x="33" y="67"/>
                    <a:pt x="32" y="66"/>
                    <a:pt x="32" y="67"/>
                  </a:cubicBezTo>
                  <a:cubicBezTo>
                    <a:pt x="31" y="67"/>
                    <a:pt x="30" y="67"/>
                    <a:pt x="29" y="67"/>
                  </a:cubicBezTo>
                  <a:cubicBezTo>
                    <a:pt x="30" y="66"/>
                    <a:pt x="31" y="65"/>
                    <a:pt x="32" y="63"/>
                  </a:cubicBezTo>
                  <a:cubicBezTo>
                    <a:pt x="32" y="65"/>
                    <a:pt x="33" y="66"/>
                    <a:pt x="33" y="68"/>
                  </a:cubicBezTo>
                  <a:close/>
                  <a:moveTo>
                    <a:pt x="22" y="173"/>
                  </a:moveTo>
                  <a:cubicBezTo>
                    <a:pt x="21" y="169"/>
                    <a:pt x="19" y="166"/>
                    <a:pt x="18" y="163"/>
                  </a:cubicBezTo>
                  <a:cubicBezTo>
                    <a:pt x="18" y="163"/>
                    <a:pt x="18" y="163"/>
                    <a:pt x="18" y="162"/>
                  </a:cubicBezTo>
                  <a:cubicBezTo>
                    <a:pt x="19" y="158"/>
                    <a:pt x="21" y="155"/>
                    <a:pt x="22" y="151"/>
                  </a:cubicBezTo>
                  <a:cubicBezTo>
                    <a:pt x="23" y="149"/>
                    <a:pt x="22" y="146"/>
                    <a:pt x="22" y="143"/>
                  </a:cubicBezTo>
                  <a:cubicBezTo>
                    <a:pt x="22" y="141"/>
                    <a:pt x="22" y="134"/>
                    <a:pt x="25" y="137"/>
                  </a:cubicBezTo>
                  <a:cubicBezTo>
                    <a:pt x="26" y="138"/>
                    <a:pt x="27" y="139"/>
                    <a:pt x="28" y="139"/>
                  </a:cubicBezTo>
                  <a:cubicBezTo>
                    <a:pt x="31" y="140"/>
                    <a:pt x="33" y="138"/>
                    <a:pt x="34" y="135"/>
                  </a:cubicBezTo>
                  <a:cubicBezTo>
                    <a:pt x="35" y="133"/>
                    <a:pt x="35" y="131"/>
                    <a:pt x="35" y="129"/>
                  </a:cubicBezTo>
                  <a:cubicBezTo>
                    <a:pt x="35" y="124"/>
                    <a:pt x="36" y="121"/>
                    <a:pt x="39" y="118"/>
                  </a:cubicBezTo>
                  <a:cubicBezTo>
                    <a:pt x="42" y="115"/>
                    <a:pt x="45" y="110"/>
                    <a:pt x="42" y="107"/>
                  </a:cubicBezTo>
                  <a:cubicBezTo>
                    <a:pt x="41" y="105"/>
                    <a:pt x="39" y="104"/>
                    <a:pt x="40" y="102"/>
                  </a:cubicBezTo>
                  <a:cubicBezTo>
                    <a:pt x="40" y="100"/>
                    <a:pt x="41" y="98"/>
                    <a:pt x="40" y="96"/>
                  </a:cubicBezTo>
                  <a:cubicBezTo>
                    <a:pt x="40" y="94"/>
                    <a:pt x="39" y="92"/>
                    <a:pt x="37" y="91"/>
                  </a:cubicBezTo>
                  <a:cubicBezTo>
                    <a:pt x="36" y="91"/>
                    <a:pt x="36" y="90"/>
                    <a:pt x="35" y="90"/>
                  </a:cubicBezTo>
                  <a:cubicBezTo>
                    <a:pt x="30" y="89"/>
                    <a:pt x="32" y="83"/>
                    <a:pt x="33" y="80"/>
                  </a:cubicBezTo>
                  <a:cubicBezTo>
                    <a:pt x="35" y="78"/>
                    <a:pt x="36" y="75"/>
                    <a:pt x="36" y="72"/>
                  </a:cubicBezTo>
                  <a:cubicBezTo>
                    <a:pt x="36" y="68"/>
                    <a:pt x="35" y="64"/>
                    <a:pt x="35" y="59"/>
                  </a:cubicBezTo>
                  <a:cubicBezTo>
                    <a:pt x="41" y="52"/>
                    <a:pt x="48" y="45"/>
                    <a:pt x="56" y="39"/>
                  </a:cubicBezTo>
                  <a:cubicBezTo>
                    <a:pt x="90" y="15"/>
                    <a:pt x="134" y="11"/>
                    <a:pt x="171" y="26"/>
                  </a:cubicBezTo>
                  <a:cubicBezTo>
                    <a:pt x="169" y="26"/>
                    <a:pt x="167" y="27"/>
                    <a:pt x="166" y="28"/>
                  </a:cubicBezTo>
                  <a:cubicBezTo>
                    <a:pt x="164" y="30"/>
                    <a:pt x="166" y="33"/>
                    <a:pt x="169" y="34"/>
                  </a:cubicBezTo>
                  <a:cubicBezTo>
                    <a:pt x="169" y="34"/>
                    <a:pt x="170" y="34"/>
                    <a:pt x="171" y="34"/>
                  </a:cubicBezTo>
                  <a:cubicBezTo>
                    <a:pt x="172" y="34"/>
                    <a:pt x="172" y="34"/>
                    <a:pt x="172" y="34"/>
                  </a:cubicBezTo>
                  <a:cubicBezTo>
                    <a:pt x="174" y="33"/>
                    <a:pt x="174" y="34"/>
                    <a:pt x="174" y="35"/>
                  </a:cubicBezTo>
                  <a:cubicBezTo>
                    <a:pt x="170" y="36"/>
                    <a:pt x="166" y="34"/>
                    <a:pt x="163" y="32"/>
                  </a:cubicBezTo>
                  <a:cubicBezTo>
                    <a:pt x="160" y="31"/>
                    <a:pt x="156" y="25"/>
                    <a:pt x="153" y="28"/>
                  </a:cubicBezTo>
                  <a:cubicBezTo>
                    <a:pt x="151" y="29"/>
                    <a:pt x="151" y="30"/>
                    <a:pt x="151" y="32"/>
                  </a:cubicBezTo>
                  <a:cubicBezTo>
                    <a:pt x="150" y="34"/>
                    <a:pt x="153" y="37"/>
                    <a:pt x="149" y="38"/>
                  </a:cubicBezTo>
                  <a:cubicBezTo>
                    <a:pt x="146" y="38"/>
                    <a:pt x="142" y="36"/>
                    <a:pt x="139" y="36"/>
                  </a:cubicBezTo>
                  <a:cubicBezTo>
                    <a:pt x="132" y="35"/>
                    <a:pt x="132" y="43"/>
                    <a:pt x="137" y="45"/>
                  </a:cubicBezTo>
                  <a:cubicBezTo>
                    <a:pt x="141" y="47"/>
                    <a:pt x="146" y="48"/>
                    <a:pt x="149" y="48"/>
                  </a:cubicBezTo>
                  <a:cubicBezTo>
                    <a:pt x="151" y="48"/>
                    <a:pt x="153" y="47"/>
                    <a:pt x="154" y="46"/>
                  </a:cubicBezTo>
                  <a:cubicBezTo>
                    <a:pt x="159" y="43"/>
                    <a:pt x="163" y="42"/>
                    <a:pt x="168" y="46"/>
                  </a:cubicBezTo>
                  <a:cubicBezTo>
                    <a:pt x="172" y="50"/>
                    <a:pt x="172" y="57"/>
                    <a:pt x="177" y="61"/>
                  </a:cubicBezTo>
                  <a:cubicBezTo>
                    <a:pt x="180" y="64"/>
                    <a:pt x="183" y="57"/>
                    <a:pt x="187" y="58"/>
                  </a:cubicBezTo>
                  <a:cubicBezTo>
                    <a:pt x="190" y="58"/>
                    <a:pt x="192" y="60"/>
                    <a:pt x="194" y="61"/>
                  </a:cubicBezTo>
                  <a:cubicBezTo>
                    <a:pt x="195" y="62"/>
                    <a:pt x="196" y="62"/>
                    <a:pt x="197" y="63"/>
                  </a:cubicBezTo>
                  <a:cubicBezTo>
                    <a:pt x="198" y="64"/>
                    <a:pt x="201" y="70"/>
                    <a:pt x="196" y="68"/>
                  </a:cubicBezTo>
                  <a:cubicBezTo>
                    <a:pt x="193" y="66"/>
                    <a:pt x="191" y="62"/>
                    <a:pt x="187" y="62"/>
                  </a:cubicBezTo>
                  <a:cubicBezTo>
                    <a:pt x="184" y="62"/>
                    <a:pt x="182" y="64"/>
                    <a:pt x="182" y="67"/>
                  </a:cubicBezTo>
                  <a:cubicBezTo>
                    <a:pt x="182" y="71"/>
                    <a:pt x="187" y="72"/>
                    <a:pt x="190" y="74"/>
                  </a:cubicBezTo>
                  <a:cubicBezTo>
                    <a:pt x="191" y="74"/>
                    <a:pt x="191" y="74"/>
                    <a:pt x="191" y="74"/>
                  </a:cubicBezTo>
                  <a:cubicBezTo>
                    <a:pt x="194" y="75"/>
                    <a:pt x="193" y="77"/>
                    <a:pt x="190" y="79"/>
                  </a:cubicBezTo>
                  <a:cubicBezTo>
                    <a:pt x="190" y="79"/>
                    <a:pt x="190" y="79"/>
                    <a:pt x="190" y="79"/>
                  </a:cubicBezTo>
                  <a:cubicBezTo>
                    <a:pt x="184" y="76"/>
                    <a:pt x="178" y="74"/>
                    <a:pt x="173" y="71"/>
                  </a:cubicBezTo>
                  <a:cubicBezTo>
                    <a:pt x="166" y="68"/>
                    <a:pt x="161" y="63"/>
                    <a:pt x="156" y="58"/>
                  </a:cubicBezTo>
                  <a:cubicBezTo>
                    <a:pt x="153" y="54"/>
                    <a:pt x="150" y="50"/>
                    <a:pt x="145" y="49"/>
                  </a:cubicBezTo>
                  <a:cubicBezTo>
                    <a:pt x="140" y="47"/>
                    <a:pt x="134" y="47"/>
                    <a:pt x="129" y="48"/>
                  </a:cubicBezTo>
                  <a:cubicBezTo>
                    <a:pt x="111" y="53"/>
                    <a:pt x="80" y="74"/>
                    <a:pt x="91" y="96"/>
                  </a:cubicBezTo>
                  <a:cubicBezTo>
                    <a:pt x="96" y="107"/>
                    <a:pt x="112" y="105"/>
                    <a:pt x="121" y="110"/>
                  </a:cubicBezTo>
                  <a:cubicBezTo>
                    <a:pt x="129" y="114"/>
                    <a:pt x="125" y="122"/>
                    <a:pt x="123" y="128"/>
                  </a:cubicBezTo>
                  <a:cubicBezTo>
                    <a:pt x="122" y="131"/>
                    <a:pt x="121" y="133"/>
                    <a:pt x="121" y="136"/>
                  </a:cubicBezTo>
                  <a:cubicBezTo>
                    <a:pt x="120" y="139"/>
                    <a:pt x="121" y="143"/>
                    <a:pt x="122" y="147"/>
                  </a:cubicBezTo>
                  <a:cubicBezTo>
                    <a:pt x="122" y="152"/>
                    <a:pt x="118" y="157"/>
                    <a:pt x="116" y="162"/>
                  </a:cubicBezTo>
                  <a:cubicBezTo>
                    <a:pt x="114" y="165"/>
                    <a:pt x="113" y="169"/>
                    <a:pt x="112" y="173"/>
                  </a:cubicBezTo>
                  <a:cubicBezTo>
                    <a:pt x="111" y="180"/>
                    <a:pt x="110" y="188"/>
                    <a:pt x="113" y="195"/>
                  </a:cubicBezTo>
                  <a:cubicBezTo>
                    <a:pt x="115" y="201"/>
                    <a:pt x="121" y="202"/>
                    <a:pt x="128" y="201"/>
                  </a:cubicBezTo>
                  <a:cubicBezTo>
                    <a:pt x="133" y="201"/>
                    <a:pt x="138" y="197"/>
                    <a:pt x="143" y="194"/>
                  </a:cubicBezTo>
                  <a:cubicBezTo>
                    <a:pt x="150" y="189"/>
                    <a:pt x="156" y="186"/>
                    <a:pt x="164" y="182"/>
                  </a:cubicBezTo>
                  <a:cubicBezTo>
                    <a:pt x="169" y="180"/>
                    <a:pt x="173" y="177"/>
                    <a:pt x="176" y="173"/>
                  </a:cubicBezTo>
                  <a:cubicBezTo>
                    <a:pt x="180" y="167"/>
                    <a:pt x="176" y="160"/>
                    <a:pt x="182" y="156"/>
                  </a:cubicBezTo>
                  <a:cubicBezTo>
                    <a:pt x="189" y="151"/>
                    <a:pt x="199" y="151"/>
                    <a:pt x="203" y="143"/>
                  </a:cubicBezTo>
                  <a:cubicBezTo>
                    <a:pt x="205" y="139"/>
                    <a:pt x="204" y="135"/>
                    <a:pt x="202" y="132"/>
                  </a:cubicBezTo>
                  <a:cubicBezTo>
                    <a:pt x="201" y="129"/>
                    <a:pt x="198" y="127"/>
                    <a:pt x="196" y="124"/>
                  </a:cubicBezTo>
                  <a:cubicBezTo>
                    <a:pt x="195" y="120"/>
                    <a:pt x="196" y="116"/>
                    <a:pt x="195" y="112"/>
                  </a:cubicBezTo>
                  <a:cubicBezTo>
                    <a:pt x="195" y="110"/>
                    <a:pt x="194" y="107"/>
                    <a:pt x="193" y="105"/>
                  </a:cubicBezTo>
                  <a:cubicBezTo>
                    <a:pt x="192" y="103"/>
                    <a:pt x="191" y="101"/>
                    <a:pt x="191" y="100"/>
                  </a:cubicBezTo>
                  <a:cubicBezTo>
                    <a:pt x="190" y="99"/>
                    <a:pt x="190" y="99"/>
                    <a:pt x="190" y="98"/>
                  </a:cubicBezTo>
                  <a:cubicBezTo>
                    <a:pt x="189" y="96"/>
                    <a:pt x="190" y="95"/>
                    <a:pt x="194" y="95"/>
                  </a:cubicBezTo>
                  <a:cubicBezTo>
                    <a:pt x="197" y="100"/>
                    <a:pt x="196" y="108"/>
                    <a:pt x="196" y="114"/>
                  </a:cubicBezTo>
                  <a:cubicBezTo>
                    <a:pt x="196" y="117"/>
                    <a:pt x="196" y="121"/>
                    <a:pt x="199" y="124"/>
                  </a:cubicBezTo>
                  <a:cubicBezTo>
                    <a:pt x="202" y="127"/>
                    <a:pt x="207" y="126"/>
                    <a:pt x="211" y="126"/>
                  </a:cubicBezTo>
                  <a:cubicBezTo>
                    <a:pt x="214" y="125"/>
                    <a:pt x="220" y="123"/>
                    <a:pt x="221" y="120"/>
                  </a:cubicBezTo>
                  <a:cubicBezTo>
                    <a:pt x="222" y="115"/>
                    <a:pt x="219" y="110"/>
                    <a:pt x="216" y="106"/>
                  </a:cubicBezTo>
                  <a:cubicBezTo>
                    <a:pt x="215" y="105"/>
                    <a:pt x="214" y="103"/>
                    <a:pt x="213" y="102"/>
                  </a:cubicBezTo>
                  <a:cubicBezTo>
                    <a:pt x="213" y="101"/>
                    <a:pt x="212" y="101"/>
                    <a:pt x="212" y="100"/>
                  </a:cubicBezTo>
                  <a:cubicBezTo>
                    <a:pt x="212" y="100"/>
                    <a:pt x="208" y="92"/>
                    <a:pt x="212" y="95"/>
                  </a:cubicBezTo>
                  <a:cubicBezTo>
                    <a:pt x="217" y="97"/>
                    <a:pt x="220" y="104"/>
                    <a:pt x="222" y="108"/>
                  </a:cubicBezTo>
                  <a:cubicBezTo>
                    <a:pt x="224" y="113"/>
                    <a:pt x="227" y="116"/>
                    <a:pt x="231" y="119"/>
                  </a:cubicBezTo>
                  <a:cubicBezTo>
                    <a:pt x="236" y="124"/>
                    <a:pt x="238" y="130"/>
                    <a:pt x="239" y="136"/>
                  </a:cubicBezTo>
                  <a:cubicBezTo>
                    <a:pt x="239" y="137"/>
                    <a:pt x="239" y="137"/>
                    <a:pt x="239" y="137"/>
                  </a:cubicBezTo>
                  <a:cubicBezTo>
                    <a:pt x="234" y="184"/>
                    <a:pt x="198" y="222"/>
                    <a:pt x="151" y="232"/>
                  </a:cubicBezTo>
                  <a:cubicBezTo>
                    <a:pt x="100" y="244"/>
                    <a:pt x="46" y="219"/>
                    <a:pt x="22" y="173"/>
                  </a:cubicBezTo>
                  <a:close/>
                  <a:moveTo>
                    <a:pt x="70" y="246"/>
                  </a:moveTo>
                  <a:cubicBezTo>
                    <a:pt x="68" y="244"/>
                    <a:pt x="73" y="238"/>
                    <a:pt x="74" y="236"/>
                  </a:cubicBezTo>
                  <a:cubicBezTo>
                    <a:pt x="75" y="233"/>
                    <a:pt x="77" y="231"/>
                    <a:pt x="78" y="229"/>
                  </a:cubicBezTo>
                  <a:cubicBezTo>
                    <a:pt x="80" y="229"/>
                    <a:pt x="81" y="230"/>
                    <a:pt x="83" y="230"/>
                  </a:cubicBezTo>
                  <a:cubicBezTo>
                    <a:pt x="80" y="235"/>
                    <a:pt x="73" y="252"/>
                    <a:pt x="70" y="246"/>
                  </a:cubicBezTo>
                  <a:close/>
                  <a:moveTo>
                    <a:pt x="121" y="249"/>
                  </a:moveTo>
                  <a:cubicBezTo>
                    <a:pt x="124" y="250"/>
                    <a:pt x="127" y="250"/>
                    <a:pt x="130" y="249"/>
                  </a:cubicBezTo>
                  <a:cubicBezTo>
                    <a:pt x="127" y="250"/>
                    <a:pt x="123" y="251"/>
                    <a:pt x="119" y="252"/>
                  </a:cubicBezTo>
                  <a:cubicBezTo>
                    <a:pt x="120" y="251"/>
                    <a:pt x="120" y="250"/>
                    <a:pt x="120" y="249"/>
                  </a:cubicBezTo>
                  <a:cubicBezTo>
                    <a:pt x="120" y="249"/>
                    <a:pt x="121" y="249"/>
                    <a:pt x="121" y="249"/>
                  </a:cubicBezTo>
                  <a:close/>
                  <a:moveTo>
                    <a:pt x="134" y="256"/>
                  </a:moveTo>
                  <a:cubicBezTo>
                    <a:pt x="134" y="257"/>
                    <a:pt x="134" y="257"/>
                    <a:pt x="135" y="258"/>
                  </a:cubicBezTo>
                  <a:cubicBezTo>
                    <a:pt x="129" y="260"/>
                    <a:pt x="123" y="262"/>
                    <a:pt x="117" y="264"/>
                  </a:cubicBezTo>
                  <a:cubicBezTo>
                    <a:pt x="116" y="264"/>
                    <a:pt x="116" y="264"/>
                    <a:pt x="116" y="264"/>
                  </a:cubicBezTo>
                  <a:cubicBezTo>
                    <a:pt x="116" y="264"/>
                    <a:pt x="116" y="264"/>
                    <a:pt x="117" y="264"/>
                  </a:cubicBezTo>
                  <a:cubicBezTo>
                    <a:pt x="118" y="263"/>
                    <a:pt x="120" y="262"/>
                    <a:pt x="122" y="261"/>
                  </a:cubicBezTo>
                  <a:cubicBezTo>
                    <a:pt x="126" y="259"/>
                    <a:pt x="130" y="258"/>
                    <a:pt x="134" y="256"/>
                  </a:cubicBezTo>
                  <a:cubicBezTo>
                    <a:pt x="134" y="256"/>
                    <a:pt x="134" y="256"/>
                    <a:pt x="134" y="256"/>
                  </a:cubicBezTo>
                  <a:close/>
                  <a:moveTo>
                    <a:pt x="136" y="263"/>
                  </a:moveTo>
                  <a:cubicBezTo>
                    <a:pt x="136" y="263"/>
                    <a:pt x="136" y="263"/>
                    <a:pt x="136" y="263"/>
                  </a:cubicBezTo>
                  <a:cubicBezTo>
                    <a:pt x="129" y="265"/>
                    <a:pt x="122" y="267"/>
                    <a:pt x="114" y="268"/>
                  </a:cubicBezTo>
                  <a:cubicBezTo>
                    <a:pt x="114" y="268"/>
                    <a:pt x="114" y="268"/>
                    <a:pt x="114" y="268"/>
                  </a:cubicBezTo>
                  <a:cubicBezTo>
                    <a:pt x="117" y="267"/>
                    <a:pt x="121" y="265"/>
                    <a:pt x="124" y="264"/>
                  </a:cubicBezTo>
                  <a:cubicBezTo>
                    <a:pt x="128" y="262"/>
                    <a:pt x="131" y="261"/>
                    <a:pt x="135" y="259"/>
                  </a:cubicBezTo>
                  <a:cubicBezTo>
                    <a:pt x="135" y="260"/>
                    <a:pt x="135" y="262"/>
                    <a:pt x="136" y="263"/>
                  </a:cubicBezTo>
                  <a:close/>
                  <a:moveTo>
                    <a:pt x="152" y="279"/>
                  </a:moveTo>
                  <a:cubicBezTo>
                    <a:pt x="148" y="281"/>
                    <a:pt x="144" y="283"/>
                    <a:pt x="139" y="284"/>
                  </a:cubicBezTo>
                  <a:cubicBezTo>
                    <a:pt x="137" y="285"/>
                    <a:pt x="134" y="285"/>
                    <a:pt x="131" y="286"/>
                  </a:cubicBezTo>
                  <a:cubicBezTo>
                    <a:pt x="124" y="287"/>
                    <a:pt x="116" y="290"/>
                    <a:pt x="109" y="292"/>
                  </a:cubicBezTo>
                  <a:cubicBezTo>
                    <a:pt x="94" y="297"/>
                    <a:pt x="79" y="302"/>
                    <a:pt x="63" y="306"/>
                  </a:cubicBezTo>
                  <a:cubicBezTo>
                    <a:pt x="69" y="305"/>
                    <a:pt x="77" y="301"/>
                    <a:pt x="83" y="299"/>
                  </a:cubicBezTo>
                  <a:cubicBezTo>
                    <a:pt x="90" y="297"/>
                    <a:pt x="97" y="294"/>
                    <a:pt x="104" y="291"/>
                  </a:cubicBezTo>
                  <a:cubicBezTo>
                    <a:pt x="116" y="287"/>
                    <a:pt x="129" y="284"/>
                    <a:pt x="141" y="277"/>
                  </a:cubicBezTo>
                  <a:cubicBezTo>
                    <a:pt x="144" y="278"/>
                    <a:pt x="148" y="279"/>
                    <a:pt x="152" y="279"/>
                  </a:cubicBezTo>
                  <a:close/>
                  <a:moveTo>
                    <a:pt x="162" y="282"/>
                  </a:moveTo>
                  <a:cubicBezTo>
                    <a:pt x="148" y="285"/>
                    <a:pt x="134" y="289"/>
                    <a:pt x="121" y="294"/>
                  </a:cubicBezTo>
                  <a:cubicBezTo>
                    <a:pt x="106" y="298"/>
                    <a:pt x="92" y="304"/>
                    <a:pt x="77" y="307"/>
                  </a:cubicBezTo>
                  <a:cubicBezTo>
                    <a:pt x="76" y="307"/>
                    <a:pt x="74" y="307"/>
                    <a:pt x="73" y="308"/>
                  </a:cubicBezTo>
                  <a:cubicBezTo>
                    <a:pt x="75" y="307"/>
                    <a:pt x="77" y="306"/>
                    <a:pt x="79" y="306"/>
                  </a:cubicBezTo>
                  <a:cubicBezTo>
                    <a:pt x="82" y="304"/>
                    <a:pt x="86" y="303"/>
                    <a:pt x="90" y="302"/>
                  </a:cubicBezTo>
                  <a:cubicBezTo>
                    <a:pt x="97" y="299"/>
                    <a:pt x="105" y="297"/>
                    <a:pt x="112" y="294"/>
                  </a:cubicBezTo>
                  <a:cubicBezTo>
                    <a:pt x="119" y="292"/>
                    <a:pt x="126" y="290"/>
                    <a:pt x="133" y="287"/>
                  </a:cubicBezTo>
                  <a:cubicBezTo>
                    <a:pt x="135" y="286"/>
                    <a:pt x="138" y="285"/>
                    <a:pt x="140" y="285"/>
                  </a:cubicBezTo>
                  <a:cubicBezTo>
                    <a:pt x="145" y="283"/>
                    <a:pt x="149" y="282"/>
                    <a:pt x="153" y="280"/>
                  </a:cubicBezTo>
                  <a:cubicBezTo>
                    <a:pt x="156" y="280"/>
                    <a:pt x="159" y="281"/>
                    <a:pt x="162" y="282"/>
                  </a:cubicBezTo>
                  <a:close/>
                  <a:moveTo>
                    <a:pt x="170" y="284"/>
                  </a:moveTo>
                  <a:cubicBezTo>
                    <a:pt x="156" y="287"/>
                    <a:pt x="144" y="291"/>
                    <a:pt x="131" y="296"/>
                  </a:cubicBezTo>
                  <a:cubicBezTo>
                    <a:pt x="124" y="298"/>
                    <a:pt x="118" y="300"/>
                    <a:pt x="112" y="302"/>
                  </a:cubicBezTo>
                  <a:cubicBezTo>
                    <a:pt x="105" y="303"/>
                    <a:pt x="98" y="306"/>
                    <a:pt x="92" y="308"/>
                  </a:cubicBezTo>
                  <a:cubicBezTo>
                    <a:pt x="86" y="309"/>
                    <a:pt x="94" y="306"/>
                    <a:pt x="95" y="306"/>
                  </a:cubicBezTo>
                  <a:cubicBezTo>
                    <a:pt x="98" y="305"/>
                    <a:pt x="101" y="304"/>
                    <a:pt x="104" y="304"/>
                  </a:cubicBezTo>
                  <a:cubicBezTo>
                    <a:pt x="111" y="302"/>
                    <a:pt x="117" y="300"/>
                    <a:pt x="124" y="297"/>
                  </a:cubicBezTo>
                  <a:cubicBezTo>
                    <a:pt x="137" y="292"/>
                    <a:pt x="150" y="286"/>
                    <a:pt x="164" y="282"/>
                  </a:cubicBezTo>
                  <a:cubicBezTo>
                    <a:pt x="164" y="282"/>
                    <a:pt x="164" y="282"/>
                    <a:pt x="164" y="282"/>
                  </a:cubicBezTo>
                  <a:cubicBezTo>
                    <a:pt x="166" y="283"/>
                    <a:pt x="168" y="283"/>
                    <a:pt x="170" y="284"/>
                  </a:cubicBezTo>
                  <a:close/>
                  <a:moveTo>
                    <a:pt x="188" y="290"/>
                  </a:moveTo>
                  <a:cubicBezTo>
                    <a:pt x="177" y="293"/>
                    <a:pt x="167" y="298"/>
                    <a:pt x="156" y="301"/>
                  </a:cubicBezTo>
                  <a:cubicBezTo>
                    <a:pt x="151" y="303"/>
                    <a:pt x="146" y="304"/>
                    <a:pt x="142" y="305"/>
                  </a:cubicBezTo>
                  <a:cubicBezTo>
                    <a:pt x="147" y="303"/>
                    <a:pt x="152" y="301"/>
                    <a:pt x="157" y="299"/>
                  </a:cubicBezTo>
                  <a:cubicBezTo>
                    <a:pt x="162" y="297"/>
                    <a:pt x="167" y="294"/>
                    <a:pt x="172" y="292"/>
                  </a:cubicBezTo>
                  <a:cubicBezTo>
                    <a:pt x="176" y="291"/>
                    <a:pt x="179" y="290"/>
                    <a:pt x="182" y="288"/>
                  </a:cubicBezTo>
                  <a:cubicBezTo>
                    <a:pt x="184" y="289"/>
                    <a:pt x="186" y="289"/>
                    <a:pt x="188" y="290"/>
                  </a:cubicBezTo>
                  <a:close/>
                  <a:moveTo>
                    <a:pt x="197" y="295"/>
                  </a:moveTo>
                  <a:cubicBezTo>
                    <a:pt x="197" y="295"/>
                    <a:pt x="197" y="295"/>
                    <a:pt x="197" y="295"/>
                  </a:cubicBezTo>
                  <a:cubicBezTo>
                    <a:pt x="194" y="296"/>
                    <a:pt x="192" y="298"/>
                    <a:pt x="189" y="299"/>
                  </a:cubicBezTo>
                  <a:cubicBezTo>
                    <a:pt x="189" y="299"/>
                    <a:pt x="189" y="299"/>
                    <a:pt x="189" y="299"/>
                  </a:cubicBezTo>
                  <a:cubicBezTo>
                    <a:pt x="183" y="301"/>
                    <a:pt x="177" y="303"/>
                    <a:pt x="172" y="305"/>
                  </a:cubicBezTo>
                  <a:cubicBezTo>
                    <a:pt x="169" y="306"/>
                    <a:pt x="166" y="307"/>
                    <a:pt x="163" y="309"/>
                  </a:cubicBezTo>
                  <a:cubicBezTo>
                    <a:pt x="161" y="309"/>
                    <a:pt x="159" y="310"/>
                    <a:pt x="157" y="310"/>
                  </a:cubicBezTo>
                  <a:cubicBezTo>
                    <a:pt x="158" y="310"/>
                    <a:pt x="160" y="309"/>
                    <a:pt x="161" y="308"/>
                  </a:cubicBezTo>
                  <a:cubicBezTo>
                    <a:pt x="171" y="302"/>
                    <a:pt x="183" y="300"/>
                    <a:pt x="193" y="293"/>
                  </a:cubicBezTo>
                  <a:cubicBezTo>
                    <a:pt x="194" y="293"/>
                    <a:pt x="196" y="294"/>
                    <a:pt x="197" y="295"/>
                  </a:cubicBezTo>
                  <a:close/>
                  <a:moveTo>
                    <a:pt x="202" y="300"/>
                  </a:moveTo>
                  <a:cubicBezTo>
                    <a:pt x="203" y="301"/>
                    <a:pt x="203" y="302"/>
                    <a:pt x="202" y="302"/>
                  </a:cubicBezTo>
                  <a:cubicBezTo>
                    <a:pt x="202" y="302"/>
                    <a:pt x="202" y="302"/>
                    <a:pt x="202" y="302"/>
                  </a:cubicBezTo>
                  <a:cubicBezTo>
                    <a:pt x="199" y="303"/>
                    <a:pt x="196" y="304"/>
                    <a:pt x="194" y="305"/>
                  </a:cubicBezTo>
                  <a:cubicBezTo>
                    <a:pt x="192" y="306"/>
                    <a:pt x="190" y="307"/>
                    <a:pt x="188" y="307"/>
                  </a:cubicBezTo>
                  <a:cubicBezTo>
                    <a:pt x="188" y="307"/>
                    <a:pt x="188" y="307"/>
                    <a:pt x="188" y="307"/>
                  </a:cubicBezTo>
                  <a:cubicBezTo>
                    <a:pt x="193" y="305"/>
                    <a:pt x="198" y="303"/>
                    <a:pt x="202" y="300"/>
                  </a:cubicBezTo>
                  <a:cubicBezTo>
                    <a:pt x="202" y="300"/>
                    <a:pt x="202" y="300"/>
                    <a:pt x="202" y="300"/>
                  </a:cubicBezTo>
                  <a:close/>
                  <a:moveTo>
                    <a:pt x="199" y="301"/>
                  </a:moveTo>
                  <a:cubicBezTo>
                    <a:pt x="198" y="301"/>
                    <a:pt x="197" y="302"/>
                    <a:pt x="196" y="302"/>
                  </a:cubicBezTo>
                  <a:cubicBezTo>
                    <a:pt x="192" y="304"/>
                    <a:pt x="189" y="306"/>
                    <a:pt x="185" y="308"/>
                  </a:cubicBezTo>
                  <a:cubicBezTo>
                    <a:pt x="185" y="308"/>
                    <a:pt x="185" y="308"/>
                    <a:pt x="185" y="308"/>
                  </a:cubicBezTo>
                  <a:cubicBezTo>
                    <a:pt x="181" y="309"/>
                    <a:pt x="176" y="309"/>
                    <a:pt x="172" y="310"/>
                  </a:cubicBezTo>
                  <a:cubicBezTo>
                    <a:pt x="179" y="306"/>
                    <a:pt x="187" y="304"/>
                    <a:pt x="195" y="301"/>
                  </a:cubicBezTo>
                  <a:cubicBezTo>
                    <a:pt x="197" y="301"/>
                    <a:pt x="198" y="300"/>
                    <a:pt x="200" y="300"/>
                  </a:cubicBezTo>
                  <a:cubicBezTo>
                    <a:pt x="199" y="300"/>
                    <a:pt x="199" y="300"/>
                    <a:pt x="199" y="301"/>
                  </a:cubicBezTo>
                  <a:close/>
                  <a:moveTo>
                    <a:pt x="170" y="309"/>
                  </a:moveTo>
                  <a:cubicBezTo>
                    <a:pt x="170" y="309"/>
                    <a:pt x="169" y="310"/>
                    <a:pt x="169" y="310"/>
                  </a:cubicBezTo>
                  <a:cubicBezTo>
                    <a:pt x="169" y="310"/>
                    <a:pt x="169" y="310"/>
                    <a:pt x="169" y="310"/>
                  </a:cubicBezTo>
                  <a:cubicBezTo>
                    <a:pt x="166" y="310"/>
                    <a:pt x="163" y="310"/>
                    <a:pt x="160" y="310"/>
                  </a:cubicBezTo>
                  <a:cubicBezTo>
                    <a:pt x="166" y="308"/>
                    <a:pt x="173" y="305"/>
                    <a:pt x="179" y="303"/>
                  </a:cubicBezTo>
                  <a:cubicBezTo>
                    <a:pt x="181" y="302"/>
                    <a:pt x="183" y="301"/>
                    <a:pt x="186" y="301"/>
                  </a:cubicBezTo>
                  <a:cubicBezTo>
                    <a:pt x="180" y="303"/>
                    <a:pt x="175" y="306"/>
                    <a:pt x="170" y="309"/>
                  </a:cubicBezTo>
                  <a:close/>
                  <a:moveTo>
                    <a:pt x="140" y="311"/>
                  </a:moveTo>
                  <a:cubicBezTo>
                    <a:pt x="140" y="311"/>
                    <a:pt x="140" y="311"/>
                    <a:pt x="140" y="311"/>
                  </a:cubicBezTo>
                  <a:cubicBezTo>
                    <a:pt x="140" y="311"/>
                    <a:pt x="141" y="311"/>
                    <a:pt x="142" y="310"/>
                  </a:cubicBezTo>
                  <a:cubicBezTo>
                    <a:pt x="144" y="309"/>
                    <a:pt x="147" y="308"/>
                    <a:pt x="150" y="307"/>
                  </a:cubicBezTo>
                  <a:cubicBezTo>
                    <a:pt x="154" y="305"/>
                    <a:pt x="158" y="304"/>
                    <a:pt x="162" y="302"/>
                  </a:cubicBezTo>
                  <a:cubicBezTo>
                    <a:pt x="171" y="299"/>
                    <a:pt x="179" y="295"/>
                    <a:pt x="188" y="291"/>
                  </a:cubicBezTo>
                  <a:cubicBezTo>
                    <a:pt x="188" y="291"/>
                    <a:pt x="188" y="291"/>
                    <a:pt x="188" y="290"/>
                  </a:cubicBezTo>
                  <a:cubicBezTo>
                    <a:pt x="190" y="291"/>
                    <a:pt x="191" y="291"/>
                    <a:pt x="192" y="292"/>
                  </a:cubicBezTo>
                  <a:cubicBezTo>
                    <a:pt x="176" y="299"/>
                    <a:pt x="159" y="307"/>
                    <a:pt x="142" y="311"/>
                  </a:cubicBezTo>
                  <a:cubicBezTo>
                    <a:pt x="141" y="311"/>
                    <a:pt x="141" y="311"/>
                    <a:pt x="140" y="311"/>
                  </a:cubicBezTo>
                  <a:close/>
                  <a:moveTo>
                    <a:pt x="160" y="297"/>
                  </a:moveTo>
                  <a:cubicBezTo>
                    <a:pt x="149" y="302"/>
                    <a:pt x="136" y="307"/>
                    <a:pt x="124" y="311"/>
                  </a:cubicBezTo>
                  <a:cubicBezTo>
                    <a:pt x="121" y="311"/>
                    <a:pt x="117" y="311"/>
                    <a:pt x="113" y="311"/>
                  </a:cubicBezTo>
                  <a:cubicBezTo>
                    <a:pt x="116" y="310"/>
                    <a:pt x="118" y="309"/>
                    <a:pt x="120" y="309"/>
                  </a:cubicBezTo>
                  <a:cubicBezTo>
                    <a:pt x="126" y="306"/>
                    <a:pt x="132" y="304"/>
                    <a:pt x="138" y="303"/>
                  </a:cubicBezTo>
                  <a:cubicBezTo>
                    <a:pt x="149" y="300"/>
                    <a:pt x="159" y="296"/>
                    <a:pt x="170" y="292"/>
                  </a:cubicBezTo>
                  <a:cubicBezTo>
                    <a:pt x="166" y="294"/>
                    <a:pt x="163" y="295"/>
                    <a:pt x="160" y="297"/>
                  </a:cubicBezTo>
                  <a:close/>
                  <a:moveTo>
                    <a:pt x="101" y="310"/>
                  </a:moveTo>
                  <a:cubicBezTo>
                    <a:pt x="113" y="306"/>
                    <a:pt x="125" y="302"/>
                    <a:pt x="137" y="298"/>
                  </a:cubicBezTo>
                  <a:cubicBezTo>
                    <a:pt x="149" y="294"/>
                    <a:pt x="161" y="288"/>
                    <a:pt x="173" y="286"/>
                  </a:cubicBezTo>
                  <a:cubicBezTo>
                    <a:pt x="171" y="286"/>
                    <a:pt x="168" y="288"/>
                    <a:pt x="166" y="289"/>
                  </a:cubicBezTo>
                  <a:cubicBezTo>
                    <a:pt x="162" y="290"/>
                    <a:pt x="159" y="292"/>
                    <a:pt x="155" y="293"/>
                  </a:cubicBezTo>
                  <a:cubicBezTo>
                    <a:pt x="149" y="295"/>
                    <a:pt x="143" y="297"/>
                    <a:pt x="136" y="299"/>
                  </a:cubicBezTo>
                  <a:cubicBezTo>
                    <a:pt x="126" y="303"/>
                    <a:pt x="116" y="305"/>
                    <a:pt x="107" y="310"/>
                  </a:cubicBezTo>
                  <a:cubicBezTo>
                    <a:pt x="105" y="310"/>
                    <a:pt x="103" y="310"/>
                    <a:pt x="101" y="310"/>
                  </a:cubicBezTo>
                  <a:close/>
                  <a:moveTo>
                    <a:pt x="88" y="309"/>
                  </a:moveTo>
                  <a:cubicBezTo>
                    <a:pt x="93" y="308"/>
                    <a:pt x="98" y="307"/>
                    <a:pt x="103" y="305"/>
                  </a:cubicBezTo>
                  <a:cubicBezTo>
                    <a:pt x="109" y="303"/>
                    <a:pt x="117" y="301"/>
                    <a:pt x="123" y="299"/>
                  </a:cubicBezTo>
                  <a:cubicBezTo>
                    <a:pt x="137" y="295"/>
                    <a:pt x="151" y="289"/>
                    <a:pt x="165" y="286"/>
                  </a:cubicBezTo>
                  <a:cubicBezTo>
                    <a:pt x="166" y="285"/>
                    <a:pt x="167" y="285"/>
                    <a:pt x="169" y="285"/>
                  </a:cubicBezTo>
                  <a:cubicBezTo>
                    <a:pt x="169" y="285"/>
                    <a:pt x="165" y="286"/>
                    <a:pt x="164" y="287"/>
                  </a:cubicBezTo>
                  <a:cubicBezTo>
                    <a:pt x="160" y="288"/>
                    <a:pt x="156" y="289"/>
                    <a:pt x="153" y="290"/>
                  </a:cubicBezTo>
                  <a:cubicBezTo>
                    <a:pt x="146" y="293"/>
                    <a:pt x="139" y="295"/>
                    <a:pt x="133" y="298"/>
                  </a:cubicBezTo>
                  <a:cubicBezTo>
                    <a:pt x="121" y="302"/>
                    <a:pt x="109" y="304"/>
                    <a:pt x="98" y="310"/>
                  </a:cubicBezTo>
                  <a:cubicBezTo>
                    <a:pt x="95" y="310"/>
                    <a:pt x="91" y="309"/>
                    <a:pt x="88" y="309"/>
                  </a:cubicBezTo>
                  <a:close/>
                  <a:moveTo>
                    <a:pt x="135" y="298"/>
                  </a:moveTo>
                  <a:cubicBezTo>
                    <a:pt x="139" y="296"/>
                    <a:pt x="144" y="295"/>
                    <a:pt x="148" y="293"/>
                  </a:cubicBezTo>
                  <a:cubicBezTo>
                    <a:pt x="145" y="294"/>
                    <a:pt x="142" y="296"/>
                    <a:pt x="139" y="297"/>
                  </a:cubicBezTo>
                  <a:cubicBezTo>
                    <a:pt x="132" y="299"/>
                    <a:pt x="126" y="301"/>
                    <a:pt x="119" y="303"/>
                  </a:cubicBezTo>
                  <a:cubicBezTo>
                    <a:pt x="113" y="306"/>
                    <a:pt x="105" y="307"/>
                    <a:pt x="100" y="310"/>
                  </a:cubicBezTo>
                  <a:cubicBezTo>
                    <a:pt x="100" y="310"/>
                    <a:pt x="100" y="310"/>
                    <a:pt x="100" y="310"/>
                  </a:cubicBezTo>
                  <a:cubicBezTo>
                    <a:pt x="110" y="304"/>
                    <a:pt x="123" y="302"/>
                    <a:pt x="135" y="298"/>
                  </a:cubicBezTo>
                  <a:close/>
                  <a:moveTo>
                    <a:pt x="166" y="286"/>
                  </a:moveTo>
                  <a:cubicBezTo>
                    <a:pt x="168" y="286"/>
                    <a:pt x="169" y="285"/>
                    <a:pt x="171" y="284"/>
                  </a:cubicBezTo>
                  <a:cubicBezTo>
                    <a:pt x="171" y="284"/>
                    <a:pt x="171" y="284"/>
                    <a:pt x="171" y="284"/>
                  </a:cubicBezTo>
                  <a:cubicBezTo>
                    <a:pt x="172" y="284"/>
                    <a:pt x="172" y="285"/>
                    <a:pt x="173" y="285"/>
                  </a:cubicBezTo>
                  <a:cubicBezTo>
                    <a:pt x="171" y="285"/>
                    <a:pt x="168" y="286"/>
                    <a:pt x="166" y="286"/>
                  </a:cubicBezTo>
                  <a:close/>
                  <a:moveTo>
                    <a:pt x="57" y="305"/>
                  </a:moveTo>
                  <a:cubicBezTo>
                    <a:pt x="65" y="301"/>
                    <a:pt x="74" y="298"/>
                    <a:pt x="83" y="295"/>
                  </a:cubicBezTo>
                  <a:cubicBezTo>
                    <a:pt x="89" y="294"/>
                    <a:pt x="96" y="292"/>
                    <a:pt x="103" y="290"/>
                  </a:cubicBezTo>
                  <a:cubicBezTo>
                    <a:pt x="109" y="288"/>
                    <a:pt x="116" y="286"/>
                    <a:pt x="123" y="284"/>
                  </a:cubicBezTo>
                  <a:cubicBezTo>
                    <a:pt x="126" y="283"/>
                    <a:pt x="129" y="282"/>
                    <a:pt x="132" y="281"/>
                  </a:cubicBezTo>
                  <a:cubicBezTo>
                    <a:pt x="133" y="280"/>
                    <a:pt x="134" y="280"/>
                    <a:pt x="135" y="280"/>
                  </a:cubicBezTo>
                  <a:cubicBezTo>
                    <a:pt x="124" y="285"/>
                    <a:pt x="112" y="288"/>
                    <a:pt x="100" y="292"/>
                  </a:cubicBezTo>
                  <a:cubicBezTo>
                    <a:pt x="94" y="294"/>
                    <a:pt x="88" y="297"/>
                    <a:pt x="81" y="299"/>
                  </a:cubicBezTo>
                  <a:cubicBezTo>
                    <a:pt x="75" y="301"/>
                    <a:pt x="68" y="303"/>
                    <a:pt x="62" y="306"/>
                  </a:cubicBezTo>
                  <a:cubicBezTo>
                    <a:pt x="60" y="306"/>
                    <a:pt x="58" y="306"/>
                    <a:pt x="57" y="305"/>
                  </a:cubicBezTo>
                  <a:close/>
                  <a:moveTo>
                    <a:pt x="101" y="290"/>
                  </a:moveTo>
                  <a:cubicBezTo>
                    <a:pt x="111" y="286"/>
                    <a:pt x="121" y="283"/>
                    <a:pt x="130" y="278"/>
                  </a:cubicBezTo>
                  <a:cubicBezTo>
                    <a:pt x="131" y="278"/>
                    <a:pt x="131" y="278"/>
                    <a:pt x="131" y="278"/>
                  </a:cubicBezTo>
                  <a:cubicBezTo>
                    <a:pt x="133" y="278"/>
                    <a:pt x="135" y="278"/>
                    <a:pt x="138" y="277"/>
                  </a:cubicBezTo>
                  <a:cubicBezTo>
                    <a:pt x="138" y="277"/>
                    <a:pt x="138" y="277"/>
                    <a:pt x="138" y="277"/>
                  </a:cubicBezTo>
                  <a:cubicBezTo>
                    <a:pt x="139" y="277"/>
                    <a:pt x="139" y="277"/>
                    <a:pt x="139" y="277"/>
                  </a:cubicBezTo>
                  <a:cubicBezTo>
                    <a:pt x="127" y="282"/>
                    <a:pt x="114" y="286"/>
                    <a:pt x="101" y="290"/>
                  </a:cubicBezTo>
                  <a:close/>
                  <a:moveTo>
                    <a:pt x="115" y="265"/>
                  </a:moveTo>
                  <a:cubicBezTo>
                    <a:pt x="120" y="264"/>
                    <a:pt x="125" y="262"/>
                    <a:pt x="129" y="261"/>
                  </a:cubicBezTo>
                  <a:cubicBezTo>
                    <a:pt x="127" y="262"/>
                    <a:pt x="126" y="262"/>
                    <a:pt x="124" y="263"/>
                  </a:cubicBezTo>
                  <a:cubicBezTo>
                    <a:pt x="121" y="264"/>
                    <a:pt x="118" y="266"/>
                    <a:pt x="114" y="267"/>
                  </a:cubicBezTo>
                  <a:cubicBezTo>
                    <a:pt x="115" y="266"/>
                    <a:pt x="115" y="266"/>
                    <a:pt x="115" y="265"/>
                  </a:cubicBezTo>
                  <a:close/>
                  <a:moveTo>
                    <a:pt x="128" y="278"/>
                  </a:moveTo>
                  <a:cubicBezTo>
                    <a:pt x="119" y="281"/>
                    <a:pt x="109" y="283"/>
                    <a:pt x="100" y="286"/>
                  </a:cubicBezTo>
                  <a:cubicBezTo>
                    <a:pt x="107" y="283"/>
                    <a:pt x="114" y="281"/>
                    <a:pt x="120" y="277"/>
                  </a:cubicBezTo>
                  <a:cubicBezTo>
                    <a:pt x="123" y="278"/>
                    <a:pt x="126" y="278"/>
                    <a:pt x="128" y="278"/>
                  </a:cubicBezTo>
                  <a:close/>
                  <a:moveTo>
                    <a:pt x="136" y="274"/>
                  </a:moveTo>
                  <a:cubicBezTo>
                    <a:pt x="135" y="274"/>
                    <a:pt x="135" y="274"/>
                    <a:pt x="135" y="274"/>
                  </a:cubicBezTo>
                  <a:cubicBezTo>
                    <a:pt x="135" y="274"/>
                    <a:pt x="135" y="274"/>
                    <a:pt x="135" y="274"/>
                  </a:cubicBezTo>
                  <a:cubicBezTo>
                    <a:pt x="134" y="274"/>
                    <a:pt x="131" y="273"/>
                    <a:pt x="130" y="274"/>
                  </a:cubicBezTo>
                  <a:cubicBezTo>
                    <a:pt x="132" y="273"/>
                    <a:pt x="134" y="272"/>
                    <a:pt x="136" y="271"/>
                  </a:cubicBezTo>
                  <a:cubicBezTo>
                    <a:pt x="136" y="272"/>
                    <a:pt x="136" y="273"/>
                    <a:pt x="136" y="274"/>
                  </a:cubicBezTo>
                  <a:close/>
                  <a:moveTo>
                    <a:pt x="128" y="274"/>
                  </a:moveTo>
                  <a:cubicBezTo>
                    <a:pt x="128" y="274"/>
                    <a:pt x="128" y="274"/>
                    <a:pt x="128" y="275"/>
                  </a:cubicBezTo>
                  <a:cubicBezTo>
                    <a:pt x="125" y="274"/>
                    <a:pt x="122" y="274"/>
                    <a:pt x="119" y="274"/>
                  </a:cubicBezTo>
                  <a:cubicBezTo>
                    <a:pt x="121" y="273"/>
                    <a:pt x="124" y="273"/>
                    <a:pt x="126" y="272"/>
                  </a:cubicBezTo>
                  <a:cubicBezTo>
                    <a:pt x="129" y="272"/>
                    <a:pt x="132" y="271"/>
                    <a:pt x="135" y="271"/>
                  </a:cubicBezTo>
                  <a:cubicBezTo>
                    <a:pt x="133" y="271"/>
                    <a:pt x="130" y="273"/>
                    <a:pt x="128" y="274"/>
                  </a:cubicBezTo>
                  <a:close/>
                  <a:moveTo>
                    <a:pt x="115" y="273"/>
                  </a:moveTo>
                  <a:cubicBezTo>
                    <a:pt x="115" y="273"/>
                    <a:pt x="115" y="273"/>
                    <a:pt x="115" y="273"/>
                  </a:cubicBezTo>
                  <a:cubicBezTo>
                    <a:pt x="115" y="273"/>
                    <a:pt x="115" y="272"/>
                    <a:pt x="115" y="272"/>
                  </a:cubicBezTo>
                  <a:cubicBezTo>
                    <a:pt x="121" y="271"/>
                    <a:pt x="126" y="269"/>
                    <a:pt x="132" y="268"/>
                  </a:cubicBezTo>
                  <a:cubicBezTo>
                    <a:pt x="136" y="267"/>
                    <a:pt x="129" y="269"/>
                    <a:pt x="129" y="269"/>
                  </a:cubicBezTo>
                  <a:cubicBezTo>
                    <a:pt x="128" y="270"/>
                    <a:pt x="126" y="270"/>
                    <a:pt x="124" y="271"/>
                  </a:cubicBezTo>
                  <a:cubicBezTo>
                    <a:pt x="121" y="272"/>
                    <a:pt x="118" y="272"/>
                    <a:pt x="115" y="273"/>
                  </a:cubicBezTo>
                  <a:close/>
                  <a:moveTo>
                    <a:pt x="114" y="269"/>
                  </a:moveTo>
                  <a:cubicBezTo>
                    <a:pt x="117" y="268"/>
                    <a:pt x="120" y="268"/>
                    <a:pt x="123" y="267"/>
                  </a:cubicBezTo>
                  <a:cubicBezTo>
                    <a:pt x="123" y="267"/>
                    <a:pt x="123" y="267"/>
                    <a:pt x="123" y="267"/>
                  </a:cubicBezTo>
                  <a:cubicBezTo>
                    <a:pt x="120" y="268"/>
                    <a:pt x="117" y="269"/>
                    <a:pt x="114" y="270"/>
                  </a:cubicBezTo>
                  <a:cubicBezTo>
                    <a:pt x="114" y="270"/>
                    <a:pt x="114" y="269"/>
                    <a:pt x="114" y="269"/>
                  </a:cubicBezTo>
                  <a:close/>
                  <a:moveTo>
                    <a:pt x="130" y="257"/>
                  </a:moveTo>
                  <a:cubicBezTo>
                    <a:pt x="125" y="259"/>
                    <a:pt x="120" y="261"/>
                    <a:pt x="115" y="263"/>
                  </a:cubicBezTo>
                  <a:cubicBezTo>
                    <a:pt x="115" y="262"/>
                    <a:pt x="116" y="261"/>
                    <a:pt x="116" y="260"/>
                  </a:cubicBezTo>
                  <a:cubicBezTo>
                    <a:pt x="119" y="260"/>
                    <a:pt x="121" y="259"/>
                    <a:pt x="124" y="258"/>
                  </a:cubicBezTo>
                  <a:cubicBezTo>
                    <a:pt x="125" y="258"/>
                    <a:pt x="127" y="257"/>
                    <a:pt x="129" y="257"/>
                  </a:cubicBezTo>
                  <a:cubicBezTo>
                    <a:pt x="129" y="257"/>
                    <a:pt x="134" y="255"/>
                    <a:pt x="130" y="257"/>
                  </a:cubicBezTo>
                  <a:close/>
                  <a:moveTo>
                    <a:pt x="118" y="256"/>
                  </a:moveTo>
                  <a:cubicBezTo>
                    <a:pt x="122" y="256"/>
                    <a:pt x="127" y="255"/>
                    <a:pt x="130" y="253"/>
                  </a:cubicBezTo>
                  <a:cubicBezTo>
                    <a:pt x="125" y="255"/>
                    <a:pt x="121" y="256"/>
                    <a:pt x="117" y="259"/>
                  </a:cubicBezTo>
                  <a:cubicBezTo>
                    <a:pt x="117" y="258"/>
                    <a:pt x="117" y="257"/>
                    <a:pt x="118" y="256"/>
                  </a:cubicBezTo>
                  <a:close/>
                  <a:moveTo>
                    <a:pt x="119" y="253"/>
                  </a:moveTo>
                  <a:cubicBezTo>
                    <a:pt x="121" y="252"/>
                    <a:pt x="124" y="252"/>
                    <a:pt x="126" y="251"/>
                  </a:cubicBezTo>
                  <a:cubicBezTo>
                    <a:pt x="126" y="251"/>
                    <a:pt x="127" y="251"/>
                    <a:pt x="128" y="251"/>
                  </a:cubicBezTo>
                  <a:cubicBezTo>
                    <a:pt x="127" y="251"/>
                    <a:pt x="127" y="251"/>
                    <a:pt x="127" y="251"/>
                  </a:cubicBezTo>
                  <a:cubicBezTo>
                    <a:pt x="124" y="252"/>
                    <a:pt x="121" y="253"/>
                    <a:pt x="118" y="254"/>
                  </a:cubicBezTo>
                  <a:cubicBezTo>
                    <a:pt x="119" y="254"/>
                    <a:pt x="119" y="253"/>
                    <a:pt x="119" y="253"/>
                  </a:cubicBezTo>
                  <a:close/>
                  <a:moveTo>
                    <a:pt x="91" y="282"/>
                  </a:moveTo>
                  <a:cubicBezTo>
                    <a:pt x="98" y="280"/>
                    <a:pt x="106" y="279"/>
                    <a:pt x="114" y="277"/>
                  </a:cubicBezTo>
                  <a:cubicBezTo>
                    <a:pt x="114" y="277"/>
                    <a:pt x="114" y="277"/>
                    <a:pt x="115" y="277"/>
                  </a:cubicBezTo>
                  <a:cubicBezTo>
                    <a:pt x="108" y="279"/>
                    <a:pt x="101" y="282"/>
                    <a:pt x="94" y="283"/>
                  </a:cubicBezTo>
                  <a:cubicBezTo>
                    <a:pt x="84" y="286"/>
                    <a:pt x="73" y="289"/>
                    <a:pt x="64" y="292"/>
                  </a:cubicBezTo>
                  <a:cubicBezTo>
                    <a:pt x="72" y="287"/>
                    <a:pt x="82" y="284"/>
                    <a:pt x="91" y="282"/>
                  </a:cubicBezTo>
                  <a:close/>
                  <a:moveTo>
                    <a:pt x="61" y="294"/>
                  </a:moveTo>
                  <a:cubicBezTo>
                    <a:pt x="61" y="294"/>
                    <a:pt x="62" y="294"/>
                    <a:pt x="62" y="293"/>
                  </a:cubicBezTo>
                  <a:cubicBezTo>
                    <a:pt x="62" y="294"/>
                    <a:pt x="62" y="294"/>
                    <a:pt x="63" y="294"/>
                  </a:cubicBezTo>
                  <a:cubicBezTo>
                    <a:pt x="74" y="289"/>
                    <a:pt x="86" y="286"/>
                    <a:pt x="98" y="283"/>
                  </a:cubicBezTo>
                  <a:cubicBezTo>
                    <a:pt x="103" y="282"/>
                    <a:pt x="109" y="280"/>
                    <a:pt x="114" y="278"/>
                  </a:cubicBezTo>
                  <a:cubicBezTo>
                    <a:pt x="115" y="278"/>
                    <a:pt x="116" y="277"/>
                    <a:pt x="117" y="277"/>
                  </a:cubicBezTo>
                  <a:cubicBezTo>
                    <a:pt x="118" y="277"/>
                    <a:pt x="118" y="277"/>
                    <a:pt x="119" y="277"/>
                  </a:cubicBezTo>
                  <a:cubicBezTo>
                    <a:pt x="117" y="278"/>
                    <a:pt x="116" y="278"/>
                    <a:pt x="115" y="279"/>
                  </a:cubicBezTo>
                  <a:cubicBezTo>
                    <a:pt x="95" y="288"/>
                    <a:pt x="73" y="292"/>
                    <a:pt x="54" y="301"/>
                  </a:cubicBezTo>
                  <a:cubicBezTo>
                    <a:pt x="55" y="299"/>
                    <a:pt x="60" y="295"/>
                    <a:pt x="61" y="294"/>
                  </a:cubicBezTo>
                  <a:close/>
                  <a:moveTo>
                    <a:pt x="84" y="291"/>
                  </a:moveTo>
                  <a:cubicBezTo>
                    <a:pt x="74" y="294"/>
                    <a:pt x="65" y="298"/>
                    <a:pt x="56" y="301"/>
                  </a:cubicBezTo>
                  <a:cubicBezTo>
                    <a:pt x="57" y="300"/>
                    <a:pt x="58" y="300"/>
                    <a:pt x="59" y="300"/>
                  </a:cubicBezTo>
                  <a:cubicBezTo>
                    <a:pt x="62" y="298"/>
                    <a:pt x="66" y="297"/>
                    <a:pt x="69" y="295"/>
                  </a:cubicBezTo>
                  <a:cubicBezTo>
                    <a:pt x="74" y="294"/>
                    <a:pt x="79" y="292"/>
                    <a:pt x="84" y="291"/>
                  </a:cubicBezTo>
                  <a:close/>
                  <a:moveTo>
                    <a:pt x="53" y="303"/>
                  </a:moveTo>
                  <a:cubicBezTo>
                    <a:pt x="66" y="299"/>
                    <a:pt x="78" y="293"/>
                    <a:pt x="91" y="289"/>
                  </a:cubicBezTo>
                  <a:cubicBezTo>
                    <a:pt x="98" y="286"/>
                    <a:pt x="105" y="285"/>
                    <a:pt x="112" y="283"/>
                  </a:cubicBezTo>
                  <a:cubicBezTo>
                    <a:pt x="116" y="282"/>
                    <a:pt x="119" y="282"/>
                    <a:pt x="122" y="281"/>
                  </a:cubicBezTo>
                  <a:cubicBezTo>
                    <a:pt x="123" y="280"/>
                    <a:pt x="124" y="280"/>
                    <a:pt x="125" y="280"/>
                  </a:cubicBezTo>
                  <a:cubicBezTo>
                    <a:pt x="113" y="285"/>
                    <a:pt x="101" y="289"/>
                    <a:pt x="89" y="292"/>
                  </a:cubicBezTo>
                  <a:cubicBezTo>
                    <a:pt x="86" y="294"/>
                    <a:pt x="82" y="295"/>
                    <a:pt x="78" y="296"/>
                  </a:cubicBezTo>
                  <a:cubicBezTo>
                    <a:pt x="70" y="299"/>
                    <a:pt x="63" y="301"/>
                    <a:pt x="56" y="305"/>
                  </a:cubicBezTo>
                  <a:cubicBezTo>
                    <a:pt x="55" y="304"/>
                    <a:pt x="54" y="304"/>
                    <a:pt x="53" y="303"/>
                  </a:cubicBezTo>
                  <a:cubicBezTo>
                    <a:pt x="53" y="303"/>
                    <a:pt x="53" y="303"/>
                    <a:pt x="53" y="303"/>
                  </a:cubicBezTo>
                  <a:close/>
                  <a:moveTo>
                    <a:pt x="64" y="307"/>
                  </a:moveTo>
                  <a:cubicBezTo>
                    <a:pt x="80" y="303"/>
                    <a:pt x="96" y="297"/>
                    <a:pt x="111" y="292"/>
                  </a:cubicBezTo>
                  <a:cubicBezTo>
                    <a:pt x="119" y="290"/>
                    <a:pt x="126" y="288"/>
                    <a:pt x="134" y="286"/>
                  </a:cubicBezTo>
                  <a:cubicBezTo>
                    <a:pt x="126" y="289"/>
                    <a:pt x="119" y="291"/>
                    <a:pt x="112" y="294"/>
                  </a:cubicBezTo>
                  <a:cubicBezTo>
                    <a:pt x="98" y="298"/>
                    <a:pt x="85" y="302"/>
                    <a:pt x="71" y="308"/>
                  </a:cubicBezTo>
                  <a:cubicBezTo>
                    <a:pt x="71" y="308"/>
                    <a:pt x="71" y="308"/>
                    <a:pt x="71" y="308"/>
                  </a:cubicBezTo>
                  <a:cubicBezTo>
                    <a:pt x="69" y="307"/>
                    <a:pt x="66" y="307"/>
                    <a:pt x="64" y="307"/>
                  </a:cubicBezTo>
                  <a:close/>
                  <a:moveTo>
                    <a:pt x="74" y="308"/>
                  </a:moveTo>
                  <a:cubicBezTo>
                    <a:pt x="87" y="306"/>
                    <a:pt x="99" y="302"/>
                    <a:pt x="112" y="298"/>
                  </a:cubicBezTo>
                  <a:cubicBezTo>
                    <a:pt x="125" y="293"/>
                    <a:pt x="140" y="288"/>
                    <a:pt x="154" y="284"/>
                  </a:cubicBezTo>
                  <a:cubicBezTo>
                    <a:pt x="152" y="285"/>
                    <a:pt x="150" y="286"/>
                    <a:pt x="148" y="287"/>
                  </a:cubicBezTo>
                  <a:cubicBezTo>
                    <a:pt x="141" y="289"/>
                    <a:pt x="133" y="293"/>
                    <a:pt x="125" y="296"/>
                  </a:cubicBezTo>
                  <a:cubicBezTo>
                    <a:pt x="113" y="301"/>
                    <a:pt x="99" y="303"/>
                    <a:pt x="86" y="309"/>
                  </a:cubicBezTo>
                  <a:cubicBezTo>
                    <a:pt x="86" y="309"/>
                    <a:pt x="86" y="309"/>
                    <a:pt x="86" y="309"/>
                  </a:cubicBezTo>
                  <a:cubicBezTo>
                    <a:pt x="85" y="309"/>
                    <a:pt x="84" y="309"/>
                    <a:pt x="84" y="309"/>
                  </a:cubicBezTo>
                  <a:cubicBezTo>
                    <a:pt x="81" y="309"/>
                    <a:pt x="78" y="308"/>
                    <a:pt x="74" y="308"/>
                  </a:cubicBezTo>
                  <a:close/>
                  <a:moveTo>
                    <a:pt x="127" y="311"/>
                  </a:moveTo>
                  <a:cubicBezTo>
                    <a:pt x="136" y="308"/>
                    <a:pt x="145" y="305"/>
                    <a:pt x="154" y="303"/>
                  </a:cubicBezTo>
                  <a:cubicBezTo>
                    <a:pt x="163" y="300"/>
                    <a:pt x="172" y="296"/>
                    <a:pt x="182" y="293"/>
                  </a:cubicBezTo>
                  <a:cubicBezTo>
                    <a:pt x="181" y="293"/>
                    <a:pt x="180" y="294"/>
                    <a:pt x="178" y="294"/>
                  </a:cubicBezTo>
                  <a:cubicBezTo>
                    <a:pt x="173" y="297"/>
                    <a:pt x="167" y="299"/>
                    <a:pt x="161" y="301"/>
                  </a:cubicBezTo>
                  <a:cubicBezTo>
                    <a:pt x="154" y="304"/>
                    <a:pt x="146" y="307"/>
                    <a:pt x="139" y="311"/>
                  </a:cubicBezTo>
                  <a:cubicBezTo>
                    <a:pt x="135" y="311"/>
                    <a:pt x="131" y="311"/>
                    <a:pt x="127" y="311"/>
                  </a:cubicBezTo>
                  <a:close/>
                  <a:moveTo>
                    <a:pt x="144" y="311"/>
                  </a:moveTo>
                  <a:cubicBezTo>
                    <a:pt x="151" y="309"/>
                    <a:pt x="157" y="307"/>
                    <a:pt x="164" y="304"/>
                  </a:cubicBezTo>
                  <a:cubicBezTo>
                    <a:pt x="172" y="301"/>
                    <a:pt x="179" y="299"/>
                    <a:pt x="186" y="295"/>
                  </a:cubicBezTo>
                  <a:cubicBezTo>
                    <a:pt x="188" y="295"/>
                    <a:pt x="190" y="294"/>
                    <a:pt x="191" y="293"/>
                  </a:cubicBezTo>
                  <a:cubicBezTo>
                    <a:pt x="190" y="294"/>
                    <a:pt x="188" y="295"/>
                    <a:pt x="186" y="296"/>
                  </a:cubicBezTo>
                  <a:cubicBezTo>
                    <a:pt x="182" y="298"/>
                    <a:pt x="178" y="299"/>
                    <a:pt x="174" y="301"/>
                  </a:cubicBezTo>
                  <a:cubicBezTo>
                    <a:pt x="167" y="304"/>
                    <a:pt x="161" y="306"/>
                    <a:pt x="155" y="311"/>
                  </a:cubicBezTo>
                  <a:cubicBezTo>
                    <a:pt x="155" y="311"/>
                    <a:pt x="154" y="311"/>
                    <a:pt x="153" y="311"/>
                  </a:cubicBezTo>
                  <a:cubicBezTo>
                    <a:pt x="150" y="311"/>
                    <a:pt x="147" y="311"/>
                    <a:pt x="144" y="311"/>
                  </a:cubicBezTo>
                  <a:close/>
                  <a:moveTo>
                    <a:pt x="191" y="307"/>
                  </a:moveTo>
                  <a:cubicBezTo>
                    <a:pt x="195" y="306"/>
                    <a:pt x="198" y="305"/>
                    <a:pt x="202" y="303"/>
                  </a:cubicBezTo>
                  <a:cubicBezTo>
                    <a:pt x="200" y="305"/>
                    <a:pt x="195" y="306"/>
                    <a:pt x="191" y="307"/>
                  </a:cubicBezTo>
                  <a:close/>
                  <a:moveTo>
                    <a:pt x="201" y="299"/>
                  </a:moveTo>
                  <a:cubicBezTo>
                    <a:pt x="196" y="301"/>
                    <a:pt x="190" y="302"/>
                    <a:pt x="184" y="304"/>
                  </a:cubicBezTo>
                  <a:cubicBezTo>
                    <a:pt x="182" y="305"/>
                    <a:pt x="179" y="306"/>
                    <a:pt x="176" y="307"/>
                  </a:cubicBezTo>
                  <a:cubicBezTo>
                    <a:pt x="175" y="307"/>
                    <a:pt x="174" y="308"/>
                    <a:pt x="173" y="308"/>
                  </a:cubicBezTo>
                  <a:cubicBezTo>
                    <a:pt x="178" y="305"/>
                    <a:pt x="182" y="303"/>
                    <a:pt x="187" y="301"/>
                  </a:cubicBezTo>
                  <a:cubicBezTo>
                    <a:pt x="188" y="301"/>
                    <a:pt x="190" y="300"/>
                    <a:pt x="191" y="299"/>
                  </a:cubicBezTo>
                  <a:cubicBezTo>
                    <a:pt x="194" y="298"/>
                    <a:pt x="195" y="297"/>
                    <a:pt x="197" y="296"/>
                  </a:cubicBezTo>
                  <a:cubicBezTo>
                    <a:pt x="198" y="296"/>
                    <a:pt x="198" y="296"/>
                    <a:pt x="198" y="295"/>
                  </a:cubicBezTo>
                  <a:cubicBezTo>
                    <a:pt x="199" y="296"/>
                    <a:pt x="200" y="297"/>
                    <a:pt x="201" y="299"/>
                  </a:cubicBezTo>
                  <a:close/>
                  <a:moveTo>
                    <a:pt x="181" y="287"/>
                  </a:moveTo>
                  <a:cubicBezTo>
                    <a:pt x="169" y="292"/>
                    <a:pt x="158" y="296"/>
                    <a:pt x="146" y="300"/>
                  </a:cubicBezTo>
                  <a:cubicBezTo>
                    <a:pt x="139" y="301"/>
                    <a:pt x="133" y="303"/>
                    <a:pt x="126" y="305"/>
                  </a:cubicBezTo>
                  <a:cubicBezTo>
                    <a:pt x="121" y="307"/>
                    <a:pt x="116" y="310"/>
                    <a:pt x="110" y="311"/>
                  </a:cubicBezTo>
                  <a:cubicBezTo>
                    <a:pt x="109" y="311"/>
                    <a:pt x="109" y="311"/>
                    <a:pt x="108" y="311"/>
                  </a:cubicBezTo>
                  <a:cubicBezTo>
                    <a:pt x="110" y="310"/>
                    <a:pt x="112" y="308"/>
                    <a:pt x="113" y="308"/>
                  </a:cubicBezTo>
                  <a:cubicBezTo>
                    <a:pt x="116" y="306"/>
                    <a:pt x="119" y="305"/>
                    <a:pt x="122" y="304"/>
                  </a:cubicBezTo>
                  <a:cubicBezTo>
                    <a:pt x="128" y="303"/>
                    <a:pt x="133" y="301"/>
                    <a:pt x="138" y="300"/>
                  </a:cubicBezTo>
                  <a:cubicBezTo>
                    <a:pt x="151" y="296"/>
                    <a:pt x="163" y="292"/>
                    <a:pt x="175" y="285"/>
                  </a:cubicBezTo>
                  <a:cubicBezTo>
                    <a:pt x="175" y="285"/>
                    <a:pt x="175" y="285"/>
                    <a:pt x="175" y="285"/>
                  </a:cubicBezTo>
                  <a:cubicBezTo>
                    <a:pt x="176" y="286"/>
                    <a:pt x="177" y="286"/>
                    <a:pt x="178" y="286"/>
                  </a:cubicBezTo>
                  <a:cubicBezTo>
                    <a:pt x="179" y="287"/>
                    <a:pt x="180" y="287"/>
                    <a:pt x="181" y="287"/>
                  </a:cubicBezTo>
                  <a:close/>
                  <a:moveTo>
                    <a:pt x="136" y="270"/>
                  </a:moveTo>
                  <a:cubicBezTo>
                    <a:pt x="133" y="270"/>
                    <a:pt x="129" y="271"/>
                    <a:pt x="126" y="271"/>
                  </a:cubicBezTo>
                  <a:cubicBezTo>
                    <a:pt x="124" y="272"/>
                    <a:pt x="123" y="272"/>
                    <a:pt x="121" y="273"/>
                  </a:cubicBezTo>
                  <a:cubicBezTo>
                    <a:pt x="121" y="273"/>
                    <a:pt x="118" y="273"/>
                    <a:pt x="117" y="274"/>
                  </a:cubicBezTo>
                  <a:cubicBezTo>
                    <a:pt x="117" y="274"/>
                    <a:pt x="117" y="274"/>
                    <a:pt x="116" y="274"/>
                  </a:cubicBezTo>
                  <a:cubicBezTo>
                    <a:pt x="117" y="274"/>
                    <a:pt x="117" y="274"/>
                    <a:pt x="117" y="274"/>
                  </a:cubicBezTo>
                  <a:cubicBezTo>
                    <a:pt x="123" y="271"/>
                    <a:pt x="129" y="271"/>
                    <a:pt x="135" y="267"/>
                  </a:cubicBezTo>
                  <a:cubicBezTo>
                    <a:pt x="135" y="267"/>
                    <a:pt x="135" y="267"/>
                    <a:pt x="135" y="267"/>
                  </a:cubicBezTo>
                  <a:cubicBezTo>
                    <a:pt x="128" y="267"/>
                    <a:pt x="121" y="271"/>
                    <a:pt x="115" y="271"/>
                  </a:cubicBezTo>
                  <a:cubicBezTo>
                    <a:pt x="115" y="271"/>
                    <a:pt x="115" y="271"/>
                    <a:pt x="115" y="271"/>
                  </a:cubicBezTo>
                  <a:cubicBezTo>
                    <a:pt x="118" y="271"/>
                    <a:pt x="122" y="268"/>
                    <a:pt x="125" y="267"/>
                  </a:cubicBezTo>
                  <a:cubicBezTo>
                    <a:pt x="129" y="266"/>
                    <a:pt x="132" y="265"/>
                    <a:pt x="136" y="264"/>
                  </a:cubicBezTo>
                  <a:cubicBezTo>
                    <a:pt x="136" y="266"/>
                    <a:pt x="136" y="268"/>
                    <a:pt x="136" y="270"/>
                  </a:cubicBezTo>
                  <a:close/>
                  <a:moveTo>
                    <a:pt x="134" y="255"/>
                  </a:moveTo>
                  <a:cubicBezTo>
                    <a:pt x="134" y="255"/>
                    <a:pt x="134" y="255"/>
                    <a:pt x="133" y="255"/>
                  </a:cubicBezTo>
                  <a:cubicBezTo>
                    <a:pt x="128" y="256"/>
                    <a:pt x="123" y="258"/>
                    <a:pt x="117" y="259"/>
                  </a:cubicBezTo>
                  <a:cubicBezTo>
                    <a:pt x="119" y="259"/>
                    <a:pt x="122" y="257"/>
                    <a:pt x="124" y="256"/>
                  </a:cubicBezTo>
                  <a:cubicBezTo>
                    <a:pt x="127" y="255"/>
                    <a:pt x="129" y="254"/>
                    <a:pt x="131" y="253"/>
                  </a:cubicBezTo>
                  <a:cubicBezTo>
                    <a:pt x="132" y="253"/>
                    <a:pt x="132" y="252"/>
                    <a:pt x="131" y="253"/>
                  </a:cubicBezTo>
                  <a:cubicBezTo>
                    <a:pt x="129" y="253"/>
                    <a:pt x="127" y="253"/>
                    <a:pt x="124" y="254"/>
                  </a:cubicBezTo>
                  <a:cubicBezTo>
                    <a:pt x="123" y="254"/>
                    <a:pt x="120" y="255"/>
                    <a:pt x="118" y="255"/>
                  </a:cubicBezTo>
                  <a:cubicBezTo>
                    <a:pt x="118" y="255"/>
                    <a:pt x="118" y="255"/>
                    <a:pt x="118" y="255"/>
                  </a:cubicBezTo>
                  <a:cubicBezTo>
                    <a:pt x="122" y="253"/>
                    <a:pt x="127" y="252"/>
                    <a:pt x="131" y="250"/>
                  </a:cubicBezTo>
                  <a:cubicBezTo>
                    <a:pt x="132" y="250"/>
                    <a:pt x="132" y="250"/>
                    <a:pt x="132" y="249"/>
                  </a:cubicBezTo>
                  <a:cubicBezTo>
                    <a:pt x="132" y="249"/>
                    <a:pt x="132" y="249"/>
                    <a:pt x="132" y="249"/>
                  </a:cubicBezTo>
                  <a:cubicBezTo>
                    <a:pt x="132" y="251"/>
                    <a:pt x="133" y="253"/>
                    <a:pt x="134" y="255"/>
                  </a:cubicBezTo>
                  <a:close/>
                  <a:moveTo>
                    <a:pt x="242" y="178"/>
                  </a:moveTo>
                  <a:cubicBezTo>
                    <a:pt x="227" y="213"/>
                    <a:pt x="195" y="235"/>
                    <a:pt x="159" y="243"/>
                  </a:cubicBezTo>
                  <a:cubicBezTo>
                    <a:pt x="148" y="245"/>
                    <a:pt x="136" y="246"/>
                    <a:pt x="125" y="246"/>
                  </a:cubicBezTo>
                  <a:cubicBezTo>
                    <a:pt x="111" y="246"/>
                    <a:pt x="95" y="245"/>
                    <a:pt x="82" y="239"/>
                  </a:cubicBezTo>
                  <a:cubicBezTo>
                    <a:pt x="84" y="236"/>
                    <a:pt x="85" y="233"/>
                    <a:pt x="86" y="231"/>
                  </a:cubicBezTo>
                  <a:cubicBezTo>
                    <a:pt x="106" y="238"/>
                    <a:pt x="128" y="240"/>
                    <a:pt x="149" y="236"/>
                  </a:cubicBezTo>
                  <a:cubicBezTo>
                    <a:pt x="202" y="226"/>
                    <a:pt x="243" y="180"/>
                    <a:pt x="243" y="126"/>
                  </a:cubicBezTo>
                  <a:cubicBezTo>
                    <a:pt x="243" y="81"/>
                    <a:pt x="215" y="42"/>
                    <a:pt x="176" y="24"/>
                  </a:cubicBezTo>
                  <a:cubicBezTo>
                    <a:pt x="177" y="22"/>
                    <a:pt x="180" y="18"/>
                    <a:pt x="182" y="15"/>
                  </a:cubicBezTo>
                  <a:cubicBezTo>
                    <a:pt x="196" y="22"/>
                    <a:pt x="209" y="30"/>
                    <a:pt x="220" y="41"/>
                  </a:cubicBezTo>
                  <a:cubicBezTo>
                    <a:pt x="231" y="53"/>
                    <a:pt x="239" y="68"/>
                    <a:pt x="245" y="83"/>
                  </a:cubicBezTo>
                  <a:cubicBezTo>
                    <a:pt x="258" y="114"/>
                    <a:pt x="256" y="148"/>
                    <a:pt x="242" y="178"/>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9" name="Freeform 237"/>
            <p:cNvSpPr>
              <a:spLocks noEditPoints="1"/>
            </p:cNvSpPr>
            <p:nvPr/>
          </p:nvSpPr>
          <p:spPr bwMode="auto">
            <a:xfrm>
              <a:off x="6761408" y="-299016"/>
              <a:ext cx="1090613" cy="1152525"/>
            </a:xfrm>
            <a:custGeom>
              <a:avLst/>
              <a:gdLst>
                <a:gd name="T0" fmla="*/ 136 w 257"/>
                <a:gd name="T1" fmla="*/ 260 h 272"/>
                <a:gd name="T2" fmla="*/ 24 w 257"/>
                <a:gd name="T3" fmla="*/ 84 h 272"/>
                <a:gd name="T4" fmla="*/ 77 w 257"/>
                <a:gd name="T5" fmla="*/ 188 h 272"/>
                <a:gd name="T6" fmla="*/ 30 w 257"/>
                <a:gd name="T7" fmla="*/ 207 h 272"/>
                <a:gd name="T8" fmla="*/ 20 w 257"/>
                <a:gd name="T9" fmla="*/ 190 h 272"/>
                <a:gd name="T10" fmla="*/ 20 w 257"/>
                <a:gd name="T11" fmla="*/ 190 h 272"/>
                <a:gd name="T12" fmla="*/ 20 w 257"/>
                <a:gd name="T13" fmla="*/ 190 h 272"/>
                <a:gd name="T14" fmla="*/ 123 w 257"/>
                <a:gd name="T15" fmla="*/ 41 h 272"/>
                <a:gd name="T16" fmla="*/ 105 w 257"/>
                <a:gd name="T17" fmla="*/ 57 h 272"/>
                <a:gd name="T18" fmla="*/ 154 w 257"/>
                <a:gd name="T19" fmla="*/ 42 h 272"/>
                <a:gd name="T20" fmla="*/ 174 w 257"/>
                <a:gd name="T21" fmla="*/ 57 h 272"/>
                <a:gd name="T22" fmla="*/ 166 w 257"/>
                <a:gd name="T23" fmla="*/ 71 h 272"/>
                <a:gd name="T24" fmla="*/ 119 w 257"/>
                <a:gd name="T25" fmla="*/ 63 h 272"/>
                <a:gd name="T26" fmla="*/ 80 w 257"/>
                <a:gd name="T27" fmla="*/ 84 h 272"/>
                <a:gd name="T28" fmla="*/ 142 w 257"/>
                <a:gd name="T29" fmla="*/ 60 h 272"/>
                <a:gd name="T30" fmla="*/ 143 w 257"/>
                <a:gd name="T31" fmla="*/ 48 h 272"/>
                <a:gd name="T32" fmla="*/ 113 w 257"/>
                <a:gd name="T33" fmla="*/ 60 h 272"/>
                <a:gd name="T34" fmla="*/ 37 w 257"/>
                <a:gd name="T35" fmla="*/ 96 h 272"/>
                <a:gd name="T36" fmla="*/ 14 w 257"/>
                <a:gd name="T37" fmla="*/ 119 h 272"/>
                <a:gd name="T38" fmla="*/ 12 w 257"/>
                <a:gd name="T39" fmla="*/ 132 h 272"/>
                <a:gd name="T40" fmla="*/ 50 w 257"/>
                <a:gd name="T41" fmla="*/ 123 h 272"/>
                <a:gd name="T42" fmla="*/ 189 w 257"/>
                <a:gd name="T43" fmla="*/ 83 h 272"/>
                <a:gd name="T44" fmla="*/ 59 w 257"/>
                <a:gd name="T45" fmla="*/ 132 h 272"/>
                <a:gd name="T46" fmla="*/ 112 w 257"/>
                <a:gd name="T47" fmla="*/ 115 h 272"/>
                <a:gd name="T48" fmla="*/ 227 w 257"/>
                <a:gd name="T49" fmla="*/ 81 h 272"/>
                <a:gd name="T50" fmla="*/ 207 w 257"/>
                <a:gd name="T51" fmla="*/ 92 h 272"/>
                <a:gd name="T52" fmla="*/ 110 w 257"/>
                <a:gd name="T53" fmla="*/ 142 h 272"/>
                <a:gd name="T54" fmla="*/ 235 w 257"/>
                <a:gd name="T55" fmla="*/ 103 h 272"/>
                <a:gd name="T56" fmla="*/ 137 w 257"/>
                <a:gd name="T57" fmla="*/ 153 h 272"/>
                <a:gd name="T58" fmla="*/ 136 w 257"/>
                <a:gd name="T59" fmla="*/ 239 h 272"/>
                <a:gd name="T60" fmla="*/ 221 w 257"/>
                <a:gd name="T61" fmla="*/ 193 h 272"/>
                <a:gd name="T62" fmla="*/ 163 w 257"/>
                <a:gd name="T63" fmla="*/ 218 h 272"/>
                <a:gd name="T64" fmla="*/ 242 w 257"/>
                <a:gd name="T65" fmla="*/ 182 h 272"/>
                <a:gd name="T66" fmla="*/ 161 w 257"/>
                <a:gd name="T67" fmla="*/ 199 h 272"/>
                <a:gd name="T68" fmla="*/ 69 w 257"/>
                <a:gd name="T69" fmla="*/ 247 h 272"/>
                <a:gd name="T70" fmla="*/ 52 w 257"/>
                <a:gd name="T71" fmla="*/ 235 h 272"/>
                <a:gd name="T72" fmla="*/ 209 w 257"/>
                <a:gd name="T73" fmla="*/ 178 h 272"/>
                <a:gd name="T74" fmla="*/ 165 w 257"/>
                <a:gd name="T75" fmla="*/ 189 h 272"/>
                <a:gd name="T76" fmla="*/ 202 w 257"/>
                <a:gd name="T77" fmla="*/ 169 h 272"/>
                <a:gd name="T78" fmla="*/ 245 w 257"/>
                <a:gd name="T79" fmla="*/ 138 h 272"/>
                <a:gd name="T80" fmla="*/ 156 w 257"/>
                <a:gd name="T81" fmla="*/ 177 h 272"/>
                <a:gd name="T82" fmla="*/ 245 w 257"/>
                <a:gd name="T83" fmla="*/ 136 h 272"/>
                <a:gd name="T84" fmla="*/ 44 w 257"/>
                <a:gd name="T85" fmla="*/ 214 h 272"/>
                <a:gd name="T86" fmla="*/ 244 w 257"/>
                <a:gd name="T87" fmla="*/ 128 h 272"/>
                <a:gd name="T88" fmla="*/ 38 w 257"/>
                <a:gd name="T89" fmla="*/ 201 h 272"/>
                <a:gd name="T90" fmla="*/ 92 w 257"/>
                <a:gd name="T91" fmla="*/ 205 h 272"/>
                <a:gd name="T92" fmla="*/ 84 w 257"/>
                <a:gd name="T93" fmla="*/ 253 h 272"/>
                <a:gd name="T94" fmla="*/ 88 w 257"/>
                <a:gd name="T95" fmla="*/ 253 h 272"/>
                <a:gd name="T96" fmla="*/ 223 w 257"/>
                <a:gd name="T97" fmla="*/ 229 h 272"/>
                <a:gd name="T98" fmla="*/ 159 w 257"/>
                <a:gd name="T99" fmla="*/ 256 h 272"/>
                <a:gd name="T100" fmla="*/ 146 w 257"/>
                <a:gd name="T101" fmla="*/ 252 h 272"/>
                <a:gd name="T102" fmla="*/ 229 w 257"/>
                <a:gd name="T103" fmla="*/ 217 h 272"/>
                <a:gd name="T104" fmla="*/ 192 w 257"/>
                <a:gd name="T105" fmla="*/ 255 h 272"/>
                <a:gd name="T106" fmla="*/ 232 w 257"/>
                <a:gd name="T107" fmla="*/ 200 h 272"/>
                <a:gd name="T108" fmla="*/ 123 w 257"/>
                <a:gd name="T109" fmla="*/ 248 h 272"/>
                <a:gd name="T110" fmla="*/ 145 w 257"/>
                <a:gd name="T111" fmla="*/ 136 h 272"/>
                <a:gd name="T112" fmla="*/ 223 w 257"/>
                <a:gd name="T113" fmla="*/ 76 h 272"/>
                <a:gd name="T114" fmla="*/ 201 w 257"/>
                <a:gd name="T115" fmla="*/ 80 h 272"/>
                <a:gd name="T116" fmla="*/ 46 w 257"/>
                <a:gd name="T117" fmla="*/ 133 h 272"/>
                <a:gd name="T118" fmla="*/ 151 w 257"/>
                <a:gd name="T119" fmla="*/ 42 h 272"/>
                <a:gd name="T120" fmla="*/ 37 w 257"/>
                <a:gd name="T121" fmla="*/ 90 h 272"/>
                <a:gd name="T122" fmla="*/ 40 w 257"/>
                <a:gd name="T123" fmla="*/ 76 h 272"/>
                <a:gd name="T124" fmla="*/ 122 w 257"/>
                <a:gd name="T125" fmla="*/ 129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7" h="272">
                  <a:moveTo>
                    <a:pt x="60" y="249"/>
                  </a:moveTo>
                  <a:cubicBezTo>
                    <a:pt x="80" y="262"/>
                    <a:pt x="101" y="260"/>
                    <a:pt x="123" y="255"/>
                  </a:cubicBezTo>
                  <a:cubicBezTo>
                    <a:pt x="121" y="259"/>
                    <a:pt x="120" y="262"/>
                    <a:pt x="118" y="266"/>
                  </a:cubicBezTo>
                  <a:cubicBezTo>
                    <a:pt x="116" y="269"/>
                    <a:pt x="121" y="272"/>
                    <a:pt x="123" y="269"/>
                  </a:cubicBezTo>
                  <a:cubicBezTo>
                    <a:pt x="124" y="268"/>
                    <a:pt x="125" y="266"/>
                    <a:pt x="126" y="265"/>
                  </a:cubicBezTo>
                  <a:cubicBezTo>
                    <a:pt x="126" y="265"/>
                    <a:pt x="126" y="265"/>
                    <a:pt x="126" y="265"/>
                  </a:cubicBezTo>
                  <a:cubicBezTo>
                    <a:pt x="127" y="268"/>
                    <a:pt x="131" y="268"/>
                    <a:pt x="131" y="265"/>
                  </a:cubicBezTo>
                  <a:cubicBezTo>
                    <a:pt x="132" y="265"/>
                    <a:pt x="132" y="265"/>
                    <a:pt x="132" y="265"/>
                  </a:cubicBezTo>
                  <a:cubicBezTo>
                    <a:pt x="133" y="266"/>
                    <a:pt x="137" y="265"/>
                    <a:pt x="137" y="262"/>
                  </a:cubicBezTo>
                  <a:cubicBezTo>
                    <a:pt x="137" y="262"/>
                    <a:pt x="137" y="261"/>
                    <a:pt x="136" y="260"/>
                  </a:cubicBezTo>
                  <a:cubicBezTo>
                    <a:pt x="138" y="260"/>
                    <a:pt x="140" y="258"/>
                    <a:pt x="139" y="256"/>
                  </a:cubicBezTo>
                  <a:cubicBezTo>
                    <a:pt x="157" y="265"/>
                    <a:pt x="178" y="268"/>
                    <a:pt x="197" y="259"/>
                  </a:cubicBezTo>
                  <a:cubicBezTo>
                    <a:pt x="218" y="250"/>
                    <a:pt x="231" y="231"/>
                    <a:pt x="239" y="209"/>
                  </a:cubicBezTo>
                  <a:cubicBezTo>
                    <a:pt x="256" y="169"/>
                    <a:pt x="257" y="118"/>
                    <a:pt x="234" y="80"/>
                  </a:cubicBezTo>
                  <a:cubicBezTo>
                    <a:pt x="215" y="50"/>
                    <a:pt x="179" y="38"/>
                    <a:pt x="145" y="35"/>
                  </a:cubicBezTo>
                  <a:cubicBezTo>
                    <a:pt x="148" y="24"/>
                    <a:pt x="155" y="13"/>
                    <a:pt x="165" y="7"/>
                  </a:cubicBezTo>
                  <a:cubicBezTo>
                    <a:pt x="168" y="5"/>
                    <a:pt x="165" y="0"/>
                    <a:pt x="162" y="2"/>
                  </a:cubicBezTo>
                  <a:cubicBezTo>
                    <a:pt x="150" y="9"/>
                    <a:pt x="143" y="21"/>
                    <a:pt x="139" y="35"/>
                  </a:cubicBezTo>
                  <a:cubicBezTo>
                    <a:pt x="135" y="35"/>
                    <a:pt x="132" y="35"/>
                    <a:pt x="128" y="35"/>
                  </a:cubicBezTo>
                  <a:cubicBezTo>
                    <a:pt x="88" y="36"/>
                    <a:pt x="48" y="50"/>
                    <a:pt x="24" y="84"/>
                  </a:cubicBezTo>
                  <a:cubicBezTo>
                    <a:pt x="1" y="116"/>
                    <a:pt x="0" y="160"/>
                    <a:pt x="16" y="196"/>
                  </a:cubicBezTo>
                  <a:cubicBezTo>
                    <a:pt x="26" y="216"/>
                    <a:pt x="42" y="236"/>
                    <a:pt x="60" y="249"/>
                  </a:cubicBezTo>
                  <a:close/>
                  <a:moveTo>
                    <a:pt x="37" y="218"/>
                  </a:moveTo>
                  <a:cubicBezTo>
                    <a:pt x="52" y="213"/>
                    <a:pt x="66" y="206"/>
                    <a:pt x="81" y="199"/>
                  </a:cubicBezTo>
                  <a:cubicBezTo>
                    <a:pt x="96" y="192"/>
                    <a:pt x="112" y="186"/>
                    <a:pt x="128" y="179"/>
                  </a:cubicBezTo>
                  <a:cubicBezTo>
                    <a:pt x="113" y="186"/>
                    <a:pt x="99" y="193"/>
                    <a:pt x="85" y="201"/>
                  </a:cubicBezTo>
                  <a:cubicBezTo>
                    <a:pt x="71" y="208"/>
                    <a:pt x="54" y="214"/>
                    <a:pt x="43" y="226"/>
                  </a:cubicBezTo>
                  <a:cubicBezTo>
                    <a:pt x="41" y="223"/>
                    <a:pt x="39" y="221"/>
                    <a:pt x="37" y="218"/>
                  </a:cubicBezTo>
                  <a:close/>
                  <a:moveTo>
                    <a:pt x="30" y="207"/>
                  </a:moveTo>
                  <a:cubicBezTo>
                    <a:pt x="46" y="206"/>
                    <a:pt x="63" y="194"/>
                    <a:pt x="77" y="188"/>
                  </a:cubicBezTo>
                  <a:cubicBezTo>
                    <a:pt x="95" y="181"/>
                    <a:pt x="113" y="173"/>
                    <a:pt x="131" y="165"/>
                  </a:cubicBezTo>
                  <a:cubicBezTo>
                    <a:pt x="151" y="156"/>
                    <a:pt x="171" y="147"/>
                    <a:pt x="191" y="139"/>
                  </a:cubicBezTo>
                  <a:cubicBezTo>
                    <a:pt x="201" y="134"/>
                    <a:pt x="212" y="131"/>
                    <a:pt x="223" y="127"/>
                  </a:cubicBezTo>
                  <a:cubicBezTo>
                    <a:pt x="223" y="127"/>
                    <a:pt x="222" y="127"/>
                    <a:pt x="222" y="127"/>
                  </a:cubicBezTo>
                  <a:cubicBezTo>
                    <a:pt x="212" y="132"/>
                    <a:pt x="201" y="136"/>
                    <a:pt x="191" y="141"/>
                  </a:cubicBezTo>
                  <a:cubicBezTo>
                    <a:pt x="173" y="148"/>
                    <a:pt x="156" y="155"/>
                    <a:pt x="138" y="163"/>
                  </a:cubicBezTo>
                  <a:cubicBezTo>
                    <a:pt x="120" y="170"/>
                    <a:pt x="103" y="179"/>
                    <a:pt x="85" y="188"/>
                  </a:cubicBezTo>
                  <a:cubicBezTo>
                    <a:pt x="77" y="193"/>
                    <a:pt x="69" y="198"/>
                    <a:pt x="61" y="203"/>
                  </a:cubicBezTo>
                  <a:cubicBezTo>
                    <a:pt x="53" y="208"/>
                    <a:pt x="44" y="211"/>
                    <a:pt x="36" y="216"/>
                  </a:cubicBezTo>
                  <a:cubicBezTo>
                    <a:pt x="34" y="213"/>
                    <a:pt x="32" y="210"/>
                    <a:pt x="30" y="207"/>
                  </a:cubicBezTo>
                  <a:close/>
                  <a:moveTo>
                    <a:pt x="25" y="199"/>
                  </a:moveTo>
                  <a:cubicBezTo>
                    <a:pt x="30" y="198"/>
                    <a:pt x="35" y="195"/>
                    <a:pt x="41" y="193"/>
                  </a:cubicBezTo>
                  <a:cubicBezTo>
                    <a:pt x="49" y="189"/>
                    <a:pt x="58" y="186"/>
                    <a:pt x="67" y="182"/>
                  </a:cubicBezTo>
                  <a:cubicBezTo>
                    <a:pt x="88" y="173"/>
                    <a:pt x="109" y="165"/>
                    <a:pt x="130" y="157"/>
                  </a:cubicBezTo>
                  <a:cubicBezTo>
                    <a:pt x="133" y="156"/>
                    <a:pt x="136" y="155"/>
                    <a:pt x="139" y="154"/>
                  </a:cubicBezTo>
                  <a:cubicBezTo>
                    <a:pt x="137" y="155"/>
                    <a:pt x="135" y="155"/>
                    <a:pt x="133" y="156"/>
                  </a:cubicBezTo>
                  <a:cubicBezTo>
                    <a:pt x="115" y="164"/>
                    <a:pt x="97" y="171"/>
                    <a:pt x="79" y="179"/>
                  </a:cubicBezTo>
                  <a:cubicBezTo>
                    <a:pt x="62" y="188"/>
                    <a:pt x="44" y="195"/>
                    <a:pt x="28" y="205"/>
                  </a:cubicBezTo>
                  <a:cubicBezTo>
                    <a:pt x="27" y="203"/>
                    <a:pt x="26" y="201"/>
                    <a:pt x="25" y="199"/>
                  </a:cubicBezTo>
                  <a:close/>
                  <a:moveTo>
                    <a:pt x="20" y="190"/>
                  </a:moveTo>
                  <a:cubicBezTo>
                    <a:pt x="21" y="190"/>
                    <a:pt x="21" y="190"/>
                    <a:pt x="21" y="190"/>
                  </a:cubicBezTo>
                  <a:cubicBezTo>
                    <a:pt x="29" y="189"/>
                    <a:pt x="36" y="184"/>
                    <a:pt x="43" y="181"/>
                  </a:cubicBezTo>
                  <a:cubicBezTo>
                    <a:pt x="53" y="176"/>
                    <a:pt x="63" y="172"/>
                    <a:pt x="74" y="168"/>
                  </a:cubicBezTo>
                  <a:cubicBezTo>
                    <a:pt x="93" y="160"/>
                    <a:pt x="112" y="151"/>
                    <a:pt x="131" y="143"/>
                  </a:cubicBezTo>
                  <a:cubicBezTo>
                    <a:pt x="134" y="142"/>
                    <a:pt x="137" y="141"/>
                    <a:pt x="140" y="140"/>
                  </a:cubicBezTo>
                  <a:cubicBezTo>
                    <a:pt x="134" y="143"/>
                    <a:pt x="129" y="145"/>
                    <a:pt x="123" y="148"/>
                  </a:cubicBezTo>
                  <a:cubicBezTo>
                    <a:pt x="105" y="156"/>
                    <a:pt x="86" y="163"/>
                    <a:pt x="68" y="171"/>
                  </a:cubicBezTo>
                  <a:cubicBezTo>
                    <a:pt x="60" y="175"/>
                    <a:pt x="52" y="180"/>
                    <a:pt x="45" y="185"/>
                  </a:cubicBezTo>
                  <a:cubicBezTo>
                    <a:pt x="38" y="189"/>
                    <a:pt x="30" y="191"/>
                    <a:pt x="24" y="197"/>
                  </a:cubicBezTo>
                  <a:cubicBezTo>
                    <a:pt x="22" y="195"/>
                    <a:pt x="21" y="192"/>
                    <a:pt x="20" y="190"/>
                  </a:cubicBezTo>
                  <a:close/>
                  <a:moveTo>
                    <a:pt x="37" y="174"/>
                  </a:moveTo>
                  <a:cubicBezTo>
                    <a:pt x="48" y="169"/>
                    <a:pt x="61" y="165"/>
                    <a:pt x="72" y="160"/>
                  </a:cubicBezTo>
                  <a:cubicBezTo>
                    <a:pt x="102" y="148"/>
                    <a:pt x="131" y="134"/>
                    <a:pt x="161" y="122"/>
                  </a:cubicBezTo>
                  <a:cubicBezTo>
                    <a:pt x="173" y="118"/>
                    <a:pt x="184" y="114"/>
                    <a:pt x="196" y="109"/>
                  </a:cubicBezTo>
                  <a:cubicBezTo>
                    <a:pt x="192" y="111"/>
                    <a:pt x="189" y="112"/>
                    <a:pt x="186" y="114"/>
                  </a:cubicBezTo>
                  <a:cubicBezTo>
                    <a:pt x="166" y="124"/>
                    <a:pt x="145" y="132"/>
                    <a:pt x="125" y="140"/>
                  </a:cubicBezTo>
                  <a:cubicBezTo>
                    <a:pt x="107" y="147"/>
                    <a:pt x="90" y="155"/>
                    <a:pt x="73" y="164"/>
                  </a:cubicBezTo>
                  <a:cubicBezTo>
                    <a:pt x="66" y="168"/>
                    <a:pt x="57" y="170"/>
                    <a:pt x="49" y="174"/>
                  </a:cubicBezTo>
                  <a:cubicBezTo>
                    <a:pt x="39" y="178"/>
                    <a:pt x="30" y="183"/>
                    <a:pt x="21" y="189"/>
                  </a:cubicBezTo>
                  <a:cubicBezTo>
                    <a:pt x="20" y="189"/>
                    <a:pt x="20" y="189"/>
                    <a:pt x="20" y="190"/>
                  </a:cubicBezTo>
                  <a:cubicBezTo>
                    <a:pt x="19" y="188"/>
                    <a:pt x="19" y="186"/>
                    <a:pt x="18" y="184"/>
                  </a:cubicBezTo>
                  <a:cubicBezTo>
                    <a:pt x="24" y="181"/>
                    <a:pt x="31" y="177"/>
                    <a:pt x="37" y="174"/>
                  </a:cubicBezTo>
                  <a:close/>
                  <a:moveTo>
                    <a:pt x="123" y="41"/>
                  </a:moveTo>
                  <a:cubicBezTo>
                    <a:pt x="92" y="54"/>
                    <a:pt x="62" y="71"/>
                    <a:pt x="32" y="86"/>
                  </a:cubicBezTo>
                  <a:cubicBezTo>
                    <a:pt x="31" y="86"/>
                    <a:pt x="30" y="87"/>
                    <a:pt x="29" y="87"/>
                  </a:cubicBezTo>
                  <a:cubicBezTo>
                    <a:pt x="30" y="87"/>
                    <a:pt x="30" y="86"/>
                    <a:pt x="30" y="86"/>
                  </a:cubicBezTo>
                  <a:cubicBezTo>
                    <a:pt x="34" y="83"/>
                    <a:pt x="37" y="81"/>
                    <a:pt x="40" y="79"/>
                  </a:cubicBezTo>
                  <a:cubicBezTo>
                    <a:pt x="48" y="74"/>
                    <a:pt x="56" y="70"/>
                    <a:pt x="64" y="65"/>
                  </a:cubicBezTo>
                  <a:cubicBezTo>
                    <a:pt x="80" y="57"/>
                    <a:pt x="96" y="50"/>
                    <a:pt x="112" y="42"/>
                  </a:cubicBezTo>
                  <a:cubicBezTo>
                    <a:pt x="116" y="41"/>
                    <a:pt x="119" y="41"/>
                    <a:pt x="123" y="41"/>
                  </a:cubicBezTo>
                  <a:close/>
                  <a:moveTo>
                    <a:pt x="28" y="89"/>
                  </a:moveTo>
                  <a:cubicBezTo>
                    <a:pt x="43" y="83"/>
                    <a:pt x="58" y="74"/>
                    <a:pt x="72" y="67"/>
                  </a:cubicBezTo>
                  <a:cubicBezTo>
                    <a:pt x="81" y="62"/>
                    <a:pt x="90" y="58"/>
                    <a:pt x="99" y="53"/>
                  </a:cubicBezTo>
                  <a:cubicBezTo>
                    <a:pt x="102" y="52"/>
                    <a:pt x="105" y="50"/>
                    <a:pt x="108" y="49"/>
                  </a:cubicBezTo>
                  <a:cubicBezTo>
                    <a:pt x="79" y="64"/>
                    <a:pt x="51" y="81"/>
                    <a:pt x="23" y="98"/>
                  </a:cubicBezTo>
                  <a:cubicBezTo>
                    <a:pt x="24" y="95"/>
                    <a:pt x="26" y="92"/>
                    <a:pt x="28" y="89"/>
                  </a:cubicBezTo>
                  <a:close/>
                  <a:moveTo>
                    <a:pt x="21" y="102"/>
                  </a:moveTo>
                  <a:cubicBezTo>
                    <a:pt x="28" y="99"/>
                    <a:pt x="34" y="95"/>
                    <a:pt x="41" y="90"/>
                  </a:cubicBezTo>
                  <a:cubicBezTo>
                    <a:pt x="51" y="84"/>
                    <a:pt x="61" y="79"/>
                    <a:pt x="72" y="74"/>
                  </a:cubicBezTo>
                  <a:cubicBezTo>
                    <a:pt x="83" y="68"/>
                    <a:pt x="94" y="62"/>
                    <a:pt x="105" y="57"/>
                  </a:cubicBezTo>
                  <a:cubicBezTo>
                    <a:pt x="95" y="62"/>
                    <a:pt x="85" y="68"/>
                    <a:pt x="75" y="73"/>
                  </a:cubicBezTo>
                  <a:cubicBezTo>
                    <a:pt x="64" y="79"/>
                    <a:pt x="53" y="84"/>
                    <a:pt x="42" y="91"/>
                  </a:cubicBezTo>
                  <a:cubicBezTo>
                    <a:pt x="36" y="94"/>
                    <a:pt x="30" y="98"/>
                    <a:pt x="24" y="101"/>
                  </a:cubicBezTo>
                  <a:cubicBezTo>
                    <a:pt x="23" y="101"/>
                    <a:pt x="22" y="102"/>
                    <a:pt x="20" y="102"/>
                  </a:cubicBezTo>
                  <a:cubicBezTo>
                    <a:pt x="21" y="102"/>
                    <a:pt x="21" y="102"/>
                    <a:pt x="21" y="102"/>
                  </a:cubicBezTo>
                  <a:close/>
                  <a:moveTo>
                    <a:pt x="154" y="42"/>
                  </a:moveTo>
                  <a:cubicBezTo>
                    <a:pt x="159" y="43"/>
                    <a:pt x="163" y="43"/>
                    <a:pt x="168" y="44"/>
                  </a:cubicBezTo>
                  <a:cubicBezTo>
                    <a:pt x="159" y="48"/>
                    <a:pt x="150" y="52"/>
                    <a:pt x="142" y="57"/>
                  </a:cubicBezTo>
                  <a:cubicBezTo>
                    <a:pt x="142" y="54"/>
                    <a:pt x="142" y="52"/>
                    <a:pt x="142" y="49"/>
                  </a:cubicBezTo>
                  <a:cubicBezTo>
                    <a:pt x="146" y="47"/>
                    <a:pt x="150" y="45"/>
                    <a:pt x="154" y="42"/>
                  </a:cubicBezTo>
                  <a:cubicBezTo>
                    <a:pt x="154" y="42"/>
                    <a:pt x="154" y="42"/>
                    <a:pt x="154" y="42"/>
                  </a:cubicBezTo>
                  <a:close/>
                  <a:moveTo>
                    <a:pt x="198" y="56"/>
                  </a:moveTo>
                  <a:cubicBezTo>
                    <a:pt x="169" y="68"/>
                    <a:pt x="140" y="81"/>
                    <a:pt x="111" y="93"/>
                  </a:cubicBezTo>
                  <a:cubicBezTo>
                    <a:pt x="83" y="105"/>
                    <a:pt x="57" y="118"/>
                    <a:pt x="30" y="132"/>
                  </a:cubicBezTo>
                  <a:cubicBezTo>
                    <a:pt x="24" y="135"/>
                    <a:pt x="16" y="138"/>
                    <a:pt x="12" y="141"/>
                  </a:cubicBezTo>
                  <a:cubicBezTo>
                    <a:pt x="17" y="137"/>
                    <a:pt x="23" y="133"/>
                    <a:pt x="29" y="130"/>
                  </a:cubicBezTo>
                  <a:cubicBezTo>
                    <a:pt x="42" y="122"/>
                    <a:pt x="56" y="114"/>
                    <a:pt x="70" y="108"/>
                  </a:cubicBezTo>
                  <a:cubicBezTo>
                    <a:pt x="94" y="95"/>
                    <a:pt x="120" y="84"/>
                    <a:pt x="145" y="71"/>
                  </a:cubicBezTo>
                  <a:cubicBezTo>
                    <a:pt x="155" y="70"/>
                    <a:pt x="165" y="67"/>
                    <a:pt x="175" y="63"/>
                  </a:cubicBezTo>
                  <a:cubicBezTo>
                    <a:pt x="179" y="62"/>
                    <a:pt x="177" y="56"/>
                    <a:pt x="174" y="57"/>
                  </a:cubicBezTo>
                  <a:cubicBezTo>
                    <a:pt x="170" y="59"/>
                    <a:pt x="167" y="60"/>
                    <a:pt x="164" y="61"/>
                  </a:cubicBezTo>
                  <a:cubicBezTo>
                    <a:pt x="165" y="60"/>
                    <a:pt x="166" y="60"/>
                    <a:pt x="168" y="59"/>
                  </a:cubicBezTo>
                  <a:cubicBezTo>
                    <a:pt x="168" y="59"/>
                    <a:pt x="169" y="58"/>
                    <a:pt x="169" y="58"/>
                  </a:cubicBezTo>
                  <a:cubicBezTo>
                    <a:pt x="173" y="56"/>
                    <a:pt x="176" y="54"/>
                    <a:pt x="180" y="52"/>
                  </a:cubicBezTo>
                  <a:cubicBezTo>
                    <a:pt x="182" y="52"/>
                    <a:pt x="183" y="51"/>
                    <a:pt x="183" y="50"/>
                  </a:cubicBezTo>
                  <a:cubicBezTo>
                    <a:pt x="183" y="50"/>
                    <a:pt x="184" y="50"/>
                    <a:pt x="184" y="49"/>
                  </a:cubicBezTo>
                  <a:cubicBezTo>
                    <a:pt x="189" y="51"/>
                    <a:pt x="194" y="53"/>
                    <a:pt x="198" y="56"/>
                  </a:cubicBezTo>
                  <a:close/>
                  <a:moveTo>
                    <a:pt x="199" y="56"/>
                  </a:moveTo>
                  <a:cubicBezTo>
                    <a:pt x="199" y="56"/>
                    <a:pt x="198" y="57"/>
                    <a:pt x="197" y="58"/>
                  </a:cubicBezTo>
                  <a:cubicBezTo>
                    <a:pt x="187" y="64"/>
                    <a:pt x="177" y="67"/>
                    <a:pt x="166" y="71"/>
                  </a:cubicBezTo>
                  <a:cubicBezTo>
                    <a:pt x="170" y="69"/>
                    <a:pt x="174" y="68"/>
                    <a:pt x="178" y="66"/>
                  </a:cubicBezTo>
                  <a:cubicBezTo>
                    <a:pt x="183" y="64"/>
                    <a:pt x="187" y="62"/>
                    <a:pt x="192" y="60"/>
                  </a:cubicBezTo>
                  <a:cubicBezTo>
                    <a:pt x="193" y="59"/>
                    <a:pt x="198" y="57"/>
                    <a:pt x="199" y="56"/>
                  </a:cubicBezTo>
                  <a:cubicBezTo>
                    <a:pt x="199" y="56"/>
                    <a:pt x="199" y="56"/>
                    <a:pt x="199" y="56"/>
                  </a:cubicBezTo>
                  <a:close/>
                  <a:moveTo>
                    <a:pt x="128" y="71"/>
                  </a:moveTo>
                  <a:cubicBezTo>
                    <a:pt x="131" y="71"/>
                    <a:pt x="135" y="71"/>
                    <a:pt x="138" y="71"/>
                  </a:cubicBezTo>
                  <a:cubicBezTo>
                    <a:pt x="112" y="83"/>
                    <a:pt x="86" y="94"/>
                    <a:pt x="60" y="106"/>
                  </a:cubicBezTo>
                  <a:cubicBezTo>
                    <a:pt x="82" y="95"/>
                    <a:pt x="104" y="84"/>
                    <a:pt x="126" y="72"/>
                  </a:cubicBezTo>
                  <a:cubicBezTo>
                    <a:pt x="126" y="71"/>
                    <a:pt x="127" y="71"/>
                    <a:pt x="128" y="71"/>
                  </a:cubicBezTo>
                  <a:close/>
                  <a:moveTo>
                    <a:pt x="119" y="63"/>
                  </a:moveTo>
                  <a:cubicBezTo>
                    <a:pt x="125" y="60"/>
                    <a:pt x="131" y="56"/>
                    <a:pt x="136" y="53"/>
                  </a:cubicBezTo>
                  <a:cubicBezTo>
                    <a:pt x="136" y="55"/>
                    <a:pt x="136" y="57"/>
                    <a:pt x="136" y="59"/>
                  </a:cubicBezTo>
                  <a:cubicBezTo>
                    <a:pt x="133" y="61"/>
                    <a:pt x="129" y="63"/>
                    <a:pt x="126" y="64"/>
                  </a:cubicBezTo>
                  <a:cubicBezTo>
                    <a:pt x="124" y="64"/>
                    <a:pt x="122" y="63"/>
                    <a:pt x="119" y="63"/>
                  </a:cubicBezTo>
                  <a:close/>
                  <a:moveTo>
                    <a:pt x="118" y="68"/>
                  </a:moveTo>
                  <a:cubicBezTo>
                    <a:pt x="108" y="73"/>
                    <a:pt x="99" y="78"/>
                    <a:pt x="90" y="82"/>
                  </a:cubicBezTo>
                  <a:cubicBezTo>
                    <a:pt x="67" y="93"/>
                    <a:pt x="43" y="104"/>
                    <a:pt x="21" y="117"/>
                  </a:cubicBezTo>
                  <a:cubicBezTo>
                    <a:pt x="21" y="117"/>
                    <a:pt x="21" y="117"/>
                    <a:pt x="21" y="117"/>
                  </a:cubicBezTo>
                  <a:cubicBezTo>
                    <a:pt x="28" y="113"/>
                    <a:pt x="34" y="109"/>
                    <a:pt x="41" y="106"/>
                  </a:cubicBezTo>
                  <a:cubicBezTo>
                    <a:pt x="53" y="99"/>
                    <a:pt x="67" y="91"/>
                    <a:pt x="80" y="84"/>
                  </a:cubicBezTo>
                  <a:cubicBezTo>
                    <a:pt x="91" y="79"/>
                    <a:pt x="102" y="73"/>
                    <a:pt x="112" y="67"/>
                  </a:cubicBezTo>
                  <a:cubicBezTo>
                    <a:pt x="114" y="67"/>
                    <a:pt x="116" y="68"/>
                    <a:pt x="118" y="68"/>
                  </a:cubicBezTo>
                  <a:close/>
                  <a:moveTo>
                    <a:pt x="136" y="61"/>
                  </a:moveTo>
                  <a:cubicBezTo>
                    <a:pt x="136" y="62"/>
                    <a:pt x="136" y="63"/>
                    <a:pt x="136" y="64"/>
                  </a:cubicBezTo>
                  <a:cubicBezTo>
                    <a:pt x="136" y="64"/>
                    <a:pt x="135" y="65"/>
                    <a:pt x="134" y="65"/>
                  </a:cubicBezTo>
                  <a:cubicBezTo>
                    <a:pt x="132" y="65"/>
                    <a:pt x="130" y="65"/>
                    <a:pt x="128" y="65"/>
                  </a:cubicBezTo>
                  <a:cubicBezTo>
                    <a:pt x="131" y="64"/>
                    <a:pt x="134" y="62"/>
                    <a:pt x="136" y="61"/>
                  </a:cubicBezTo>
                  <a:close/>
                  <a:moveTo>
                    <a:pt x="142" y="58"/>
                  </a:moveTo>
                  <a:cubicBezTo>
                    <a:pt x="150" y="54"/>
                    <a:pt x="157" y="51"/>
                    <a:pt x="165" y="47"/>
                  </a:cubicBezTo>
                  <a:cubicBezTo>
                    <a:pt x="157" y="51"/>
                    <a:pt x="150" y="56"/>
                    <a:pt x="142" y="60"/>
                  </a:cubicBezTo>
                  <a:cubicBezTo>
                    <a:pt x="142" y="60"/>
                    <a:pt x="142" y="59"/>
                    <a:pt x="142" y="58"/>
                  </a:cubicBezTo>
                  <a:close/>
                  <a:moveTo>
                    <a:pt x="167" y="57"/>
                  </a:moveTo>
                  <a:cubicBezTo>
                    <a:pt x="163" y="59"/>
                    <a:pt x="159" y="61"/>
                    <a:pt x="155" y="63"/>
                  </a:cubicBezTo>
                  <a:cubicBezTo>
                    <a:pt x="151" y="64"/>
                    <a:pt x="147" y="65"/>
                    <a:pt x="142" y="65"/>
                  </a:cubicBezTo>
                  <a:cubicBezTo>
                    <a:pt x="142" y="64"/>
                    <a:pt x="142" y="64"/>
                    <a:pt x="142" y="63"/>
                  </a:cubicBezTo>
                  <a:cubicBezTo>
                    <a:pt x="152" y="58"/>
                    <a:pt x="161" y="52"/>
                    <a:pt x="169" y="45"/>
                  </a:cubicBezTo>
                  <a:cubicBezTo>
                    <a:pt x="169" y="45"/>
                    <a:pt x="169" y="45"/>
                    <a:pt x="169" y="45"/>
                  </a:cubicBezTo>
                  <a:cubicBezTo>
                    <a:pt x="173" y="46"/>
                    <a:pt x="178" y="47"/>
                    <a:pt x="182" y="49"/>
                  </a:cubicBezTo>
                  <a:cubicBezTo>
                    <a:pt x="177" y="52"/>
                    <a:pt x="172" y="54"/>
                    <a:pt x="167" y="57"/>
                  </a:cubicBezTo>
                  <a:close/>
                  <a:moveTo>
                    <a:pt x="143" y="48"/>
                  </a:moveTo>
                  <a:cubicBezTo>
                    <a:pt x="143" y="48"/>
                    <a:pt x="143" y="47"/>
                    <a:pt x="143" y="47"/>
                  </a:cubicBezTo>
                  <a:cubicBezTo>
                    <a:pt x="145" y="46"/>
                    <a:pt x="148" y="44"/>
                    <a:pt x="150" y="43"/>
                  </a:cubicBezTo>
                  <a:cubicBezTo>
                    <a:pt x="148" y="44"/>
                    <a:pt x="145" y="46"/>
                    <a:pt x="143" y="48"/>
                  </a:cubicBezTo>
                  <a:close/>
                  <a:moveTo>
                    <a:pt x="136" y="51"/>
                  </a:moveTo>
                  <a:cubicBezTo>
                    <a:pt x="130" y="55"/>
                    <a:pt x="124" y="59"/>
                    <a:pt x="118" y="62"/>
                  </a:cubicBezTo>
                  <a:cubicBezTo>
                    <a:pt x="117" y="62"/>
                    <a:pt x="116" y="62"/>
                    <a:pt x="116" y="62"/>
                  </a:cubicBezTo>
                  <a:cubicBezTo>
                    <a:pt x="123" y="58"/>
                    <a:pt x="130" y="55"/>
                    <a:pt x="136" y="51"/>
                  </a:cubicBezTo>
                  <a:cubicBezTo>
                    <a:pt x="136" y="51"/>
                    <a:pt x="136" y="51"/>
                    <a:pt x="136" y="51"/>
                  </a:cubicBezTo>
                  <a:close/>
                  <a:moveTo>
                    <a:pt x="124" y="55"/>
                  </a:moveTo>
                  <a:cubicBezTo>
                    <a:pt x="120" y="57"/>
                    <a:pt x="117" y="59"/>
                    <a:pt x="113" y="60"/>
                  </a:cubicBezTo>
                  <a:cubicBezTo>
                    <a:pt x="112" y="60"/>
                    <a:pt x="110" y="59"/>
                    <a:pt x="109" y="59"/>
                  </a:cubicBezTo>
                  <a:cubicBezTo>
                    <a:pt x="106" y="57"/>
                    <a:pt x="103" y="62"/>
                    <a:pt x="106" y="64"/>
                  </a:cubicBezTo>
                  <a:cubicBezTo>
                    <a:pt x="106" y="64"/>
                    <a:pt x="106" y="64"/>
                    <a:pt x="106" y="64"/>
                  </a:cubicBezTo>
                  <a:cubicBezTo>
                    <a:pt x="100" y="67"/>
                    <a:pt x="94" y="70"/>
                    <a:pt x="88" y="72"/>
                  </a:cubicBezTo>
                  <a:cubicBezTo>
                    <a:pt x="77" y="78"/>
                    <a:pt x="66" y="83"/>
                    <a:pt x="54" y="88"/>
                  </a:cubicBezTo>
                  <a:cubicBezTo>
                    <a:pt x="43" y="94"/>
                    <a:pt x="32" y="101"/>
                    <a:pt x="20" y="104"/>
                  </a:cubicBezTo>
                  <a:cubicBezTo>
                    <a:pt x="20" y="104"/>
                    <a:pt x="20" y="105"/>
                    <a:pt x="19" y="105"/>
                  </a:cubicBezTo>
                  <a:cubicBezTo>
                    <a:pt x="20" y="104"/>
                    <a:pt x="20" y="104"/>
                    <a:pt x="20" y="104"/>
                  </a:cubicBezTo>
                  <a:cubicBezTo>
                    <a:pt x="21" y="103"/>
                    <a:pt x="24" y="103"/>
                    <a:pt x="24" y="102"/>
                  </a:cubicBezTo>
                  <a:cubicBezTo>
                    <a:pt x="29" y="101"/>
                    <a:pt x="33" y="98"/>
                    <a:pt x="37" y="96"/>
                  </a:cubicBezTo>
                  <a:cubicBezTo>
                    <a:pt x="49" y="89"/>
                    <a:pt x="60" y="83"/>
                    <a:pt x="72" y="76"/>
                  </a:cubicBezTo>
                  <a:cubicBezTo>
                    <a:pt x="94" y="65"/>
                    <a:pt x="115" y="52"/>
                    <a:pt x="138" y="41"/>
                  </a:cubicBezTo>
                  <a:cubicBezTo>
                    <a:pt x="137" y="44"/>
                    <a:pt x="137" y="46"/>
                    <a:pt x="137" y="48"/>
                  </a:cubicBezTo>
                  <a:cubicBezTo>
                    <a:pt x="132" y="50"/>
                    <a:pt x="128" y="53"/>
                    <a:pt x="124" y="55"/>
                  </a:cubicBezTo>
                  <a:close/>
                  <a:moveTo>
                    <a:pt x="19" y="106"/>
                  </a:moveTo>
                  <a:cubicBezTo>
                    <a:pt x="26" y="104"/>
                    <a:pt x="32" y="101"/>
                    <a:pt x="39" y="98"/>
                  </a:cubicBezTo>
                  <a:cubicBezTo>
                    <a:pt x="51" y="91"/>
                    <a:pt x="63" y="86"/>
                    <a:pt x="75" y="80"/>
                  </a:cubicBezTo>
                  <a:cubicBezTo>
                    <a:pt x="86" y="75"/>
                    <a:pt x="97" y="70"/>
                    <a:pt x="108" y="65"/>
                  </a:cubicBezTo>
                  <a:cubicBezTo>
                    <a:pt x="109" y="65"/>
                    <a:pt x="110" y="66"/>
                    <a:pt x="111" y="66"/>
                  </a:cubicBezTo>
                  <a:cubicBezTo>
                    <a:pt x="79" y="84"/>
                    <a:pt x="46" y="100"/>
                    <a:pt x="14" y="119"/>
                  </a:cubicBezTo>
                  <a:cubicBezTo>
                    <a:pt x="15" y="115"/>
                    <a:pt x="17" y="110"/>
                    <a:pt x="19" y="106"/>
                  </a:cubicBezTo>
                  <a:close/>
                  <a:moveTo>
                    <a:pt x="13" y="123"/>
                  </a:moveTo>
                  <a:cubicBezTo>
                    <a:pt x="23" y="119"/>
                    <a:pt x="32" y="112"/>
                    <a:pt x="41" y="108"/>
                  </a:cubicBezTo>
                  <a:cubicBezTo>
                    <a:pt x="54" y="101"/>
                    <a:pt x="67" y="94"/>
                    <a:pt x="80" y="88"/>
                  </a:cubicBezTo>
                  <a:cubicBezTo>
                    <a:pt x="93" y="82"/>
                    <a:pt x="107" y="75"/>
                    <a:pt x="120" y="69"/>
                  </a:cubicBezTo>
                  <a:cubicBezTo>
                    <a:pt x="121" y="69"/>
                    <a:pt x="123" y="70"/>
                    <a:pt x="125" y="70"/>
                  </a:cubicBezTo>
                  <a:cubicBezTo>
                    <a:pt x="113" y="77"/>
                    <a:pt x="101" y="83"/>
                    <a:pt x="88" y="89"/>
                  </a:cubicBezTo>
                  <a:cubicBezTo>
                    <a:pt x="70" y="99"/>
                    <a:pt x="52" y="109"/>
                    <a:pt x="33" y="119"/>
                  </a:cubicBezTo>
                  <a:cubicBezTo>
                    <a:pt x="29" y="122"/>
                    <a:pt x="25" y="124"/>
                    <a:pt x="22" y="126"/>
                  </a:cubicBezTo>
                  <a:cubicBezTo>
                    <a:pt x="18" y="128"/>
                    <a:pt x="15" y="130"/>
                    <a:pt x="12" y="132"/>
                  </a:cubicBezTo>
                  <a:cubicBezTo>
                    <a:pt x="12" y="129"/>
                    <a:pt x="13" y="126"/>
                    <a:pt x="13" y="123"/>
                  </a:cubicBezTo>
                  <a:close/>
                  <a:moveTo>
                    <a:pt x="24" y="127"/>
                  </a:moveTo>
                  <a:cubicBezTo>
                    <a:pt x="31" y="123"/>
                    <a:pt x="38" y="119"/>
                    <a:pt x="46" y="115"/>
                  </a:cubicBezTo>
                  <a:cubicBezTo>
                    <a:pt x="62" y="108"/>
                    <a:pt x="78" y="99"/>
                    <a:pt x="94" y="92"/>
                  </a:cubicBezTo>
                  <a:cubicBezTo>
                    <a:pt x="106" y="87"/>
                    <a:pt x="117" y="82"/>
                    <a:pt x="129" y="77"/>
                  </a:cubicBezTo>
                  <a:cubicBezTo>
                    <a:pt x="89" y="97"/>
                    <a:pt x="48" y="115"/>
                    <a:pt x="11" y="140"/>
                  </a:cubicBezTo>
                  <a:cubicBezTo>
                    <a:pt x="11" y="138"/>
                    <a:pt x="11" y="136"/>
                    <a:pt x="11" y="134"/>
                  </a:cubicBezTo>
                  <a:cubicBezTo>
                    <a:pt x="16" y="132"/>
                    <a:pt x="19" y="129"/>
                    <a:pt x="24" y="127"/>
                  </a:cubicBezTo>
                  <a:close/>
                  <a:moveTo>
                    <a:pt x="11" y="142"/>
                  </a:moveTo>
                  <a:cubicBezTo>
                    <a:pt x="24" y="137"/>
                    <a:pt x="37" y="130"/>
                    <a:pt x="50" y="123"/>
                  </a:cubicBezTo>
                  <a:cubicBezTo>
                    <a:pt x="66" y="114"/>
                    <a:pt x="83" y="107"/>
                    <a:pt x="101" y="99"/>
                  </a:cubicBezTo>
                  <a:cubicBezTo>
                    <a:pt x="108" y="96"/>
                    <a:pt x="115" y="93"/>
                    <a:pt x="122" y="90"/>
                  </a:cubicBezTo>
                  <a:cubicBezTo>
                    <a:pt x="116" y="93"/>
                    <a:pt x="109" y="96"/>
                    <a:pt x="102" y="100"/>
                  </a:cubicBezTo>
                  <a:cubicBezTo>
                    <a:pt x="86" y="107"/>
                    <a:pt x="69" y="115"/>
                    <a:pt x="53" y="124"/>
                  </a:cubicBezTo>
                  <a:cubicBezTo>
                    <a:pt x="39" y="132"/>
                    <a:pt x="25" y="142"/>
                    <a:pt x="11" y="150"/>
                  </a:cubicBezTo>
                  <a:cubicBezTo>
                    <a:pt x="11" y="147"/>
                    <a:pt x="11" y="145"/>
                    <a:pt x="11" y="142"/>
                  </a:cubicBezTo>
                  <a:close/>
                  <a:moveTo>
                    <a:pt x="213" y="66"/>
                  </a:moveTo>
                  <a:cubicBezTo>
                    <a:pt x="214" y="67"/>
                    <a:pt x="216" y="68"/>
                    <a:pt x="218" y="70"/>
                  </a:cubicBezTo>
                  <a:cubicBezTo>
                    <a:pt x="214" y="71"/>
                    <a:pt x="210" y="73"/>
                    <a:pt x="207" y="75"/>
                  </a:cubicBezTo>
                  <a:cubicBezTo>
                    <a:pt x="201" y="77"/>
                    <a:pt x="195" y="80"/>
                    <a:pt x="189" y="83"/>
                  </a:cubicBezTo>
                  <a:cubicBezTo>
                    <a:pt x="181" y="85"/>
                    <a:pt x="174" y="87"/>
                    <a:pt x="167" y="90"/>
                  </a:cubicBezTo>
                  <a:cubicBezTo>
                    <a:pt x="159" y="94"/>
                    <a:pt x="151" y="97"/>
                    <a:pt x="144" y="101"/>
                  </a:cubicBezTo>
                  <a:cubicBezTo>
                    <a:pt x="137" y="103"/>
                    <a:pt x="129" y="106"/>
                    <a:pt x="122" y="109"/>
                  </a:cubicBezTo>
                  <a:cubicBezTo>
                    <a:pt x="94" y="121"/>
                    <a:pt x="66" y="132"/>
                    <a:pt x="38" y="145"/>
                  </a:cubicBezTo>
                  <a:cubicBezTo>
                    <a:pt x="37" y="145"/>
                    <a:pt x="36" y="146"/>
                    <a:pt x="35" y="146"/>
                  </a:cubicBezTo>
                  <a:cubicBezTo>
                    <a:pt x="44" y="141"/>
                    <a:pt x="54" y="136"/>
                    <a:pt x="63" y="132"/>
                  </a:cubicBezTo>
                  <a:cubicBezTo>
                    <a:pt x="85" y="121"/>
                    <a:pt x="107" y="110"/>
                    <a:pt x="130" y="100"/>
                  </a:cubicBezTo>
                  <a:cubicBezTo>
                    <a:pt x="151" y="91"/>
                    <a:pt x="172" y="83"/>
                    <a:pt x="193" y="74"/>
                  </a:cubicBezTo>
                  <a:cubicBezTo>
                    <a:pt x="199" y="71"/>
                    <a:pt x="206" y="69"/>
                    <a:pt x="213" y="66"/>
                  </a:cubicBezTo>
                  <a:close/>
                  <a:moveTo>
                    <a:pt x="59" y="132"/>
                  </a:moveTo>
                  <a:cubicBezTo>
                    <a:pt x="43" y="140"/>
                    <a:pt x="27" y="148"/>
                    <a:pt x="11" y="158"/>
                  </a:cubicBezTo>
                  <a:cubicBezTo>
                    <a:pt x="11" y="156"/>
                    <a:pt x="11" y="154"/>
                    <a:pt x="11" y="152"/>
                  </a:cubicBezTo>
                  <a:cubicBezTo>
                    <a:pt x="25" y="148"/>
                    <a:pt x="37" y="140"/>
                    <a:pt x="50" y="133"/>
                  </a:cubicBezTo>
                  <a:cubicBezTo>
                    <a:pt x="68" y="122"/>
                    <a:pt x="89" y="116"/>
                    <a:pt x="108" y="108"/>
                  </a:cubicBezTo>
                  <a:cubicBezTo>
                    <a:pt x="108" y="108"/>
                    <a:pt x="108" y="108"/>
                    <a:pt x="108" y="108"/>
                  </a:cubicBezTo>
                  <a:cubicBezTo>
                    <a:pt x="92" y="115"/>
                    <a:pt x="76" y="124"/>
                    <a:pt x="59" y="132"/>
                  </a:cubicBezTo>
                  <a:close/>
                  <a:moveTo>
                    <a:pt x="12" y="160"/>
                  </a:moveTo>
                  <a:cubicBezTo>
                    <a:pt x="17" y="158"/>
                    <a:pt x="22" y="155"/>
                    <a:pt x="26" y="152"/>
                  </a:cubicBezTo>
                  <a:cubicBezTo>
                    <a:pt x="34" y="147"/>
                    <a:pt x="44" y="144"/>
                    <a:pt x="52" y="140"/>
                  </a:cubicBezTo>
                  <a:cubicBezTo>
                    <a:pt x="72" y="131"/>
                    <a:pt x="92" y="123"/>
                    <a:pt x="112" y="115"/>
                  </a:cubicBezTo>
                  <a:cubicBezTo>
                    <a:pt x="114" y="114"/>
                    <a:pt x="117" y="113"/>
                    <a:pt x="119" y="112"/>
                  </a:cubicBezTo>
                  <a:cubicBezTo>
                    <a:pt x="116" y="114"/>
                    <a:pt x="114" y="115"/>
                    <a:pt x="111" y="116"/>
                  </a:cubicBezTo>
                  <a:cubicBezTo>
                    <a:pt x="93" y="125"/>
                    <a:pt x="74" y="134"/>
                    <a:pt x="56" y="143"/>
                  </a:cubicBezTo>
                  <a:cubicBezTo>
                    <a:pt x="41" y="150"/>
                    <a:pt x="26" y="157"/>
                    <a:pt x="13" y="167"/>
                  </a:cubicBezTo>
                  <a:cubicBezTo>
                    <a:pt x="12" y="165"/>
                    <a:pt x="12" y="162"/>
                    <a:pt x="12" y="160"/>
                  </a:cubicBezTo>
                  <a:close/>
                  <a:moveTo>
                    <a:pt x="14" y="170"/>
                  </a:moveTo>
                  <a:cubicBezTo>
                    <a:pt x="27" y="167"/>
                    <a:pt x="40" y="159"/>
                    <a:pt x="53" y="153"/>
                  </a:cubicBezTo>
                  <a:cubicBezTo>
                    <a:pt x="71" y="144"/>
                    <a:pt x="90" y="136"/>
                    <a:pt x="109" y="127"/>
                  </a:cubicBezTo>
                  <a:cubicBezTo>
                    <a:pt x="147" y="110"/>
                    <a:pt x="185" y="93"/>
                    <a:pt x="224" y="77"/>
                  </a:cubicBezTo>
                  <a:cubicBezTo>
                    <a:pt x="225" y="78"/>
                    <a:pt x="226" y="80"/>
                    <a:pt x="227" y="81"/>
                  </a:cubicBezTo>
                  <a:cubicBezTo>
                    <a:pt x="227" y="81"/>
                    <a:pt x="227" y="81"/>
                    <a:pt x="227" y="81"/>
                  </a:cubicBezTo>
                  <a:cubicBezTo>
                    <a:pt x="190" y="99"/>
                    <a:pt x="152" y="115"/>
                    <a:pt x="113" y="130"/>
                  </a:cubicBezTo>
                  <a:cubicBezTo>
                    <a:pt x="106" y="134"/>
                    <a:pt x="98" y="138"/>
                    <a:pt x="91" y="142"/>
                  </a:cubicBezTo>
                  <a:cubicBezTo>
                    <a:pt x="82" y="146"/>
                    <a:pt x="72" y="149"/>
                    <a:pt x="62" y="153"/>
                  </a:cubicBezTo>
                  <a:cubicBezTo>
                    <a:pt x="46" y="158"/>
                    <a:pt x="29" y="164"/>
                    <a:pt x="14" y="173"/>
                  </a:cubicBezTo>
                  <a:cubicBezTo>
                    <a:pt x="14" y="172"/>
                    <a:pt x="14" y="171"/>
                    <a:pt x="14" y="170"/>
                  </a:cubicBezTo>
                  <a:close/>
                  <a:moveTo>
                    <a:pt x="212" y="90"/>
                  </a:moveTo>
                  <a:cubicBezTo>
                    <a:pt x="210" y="91"/>
                    <a:pt x="207" y="92"/>
                    <a:pt x="205" y="93"/>
                  </a:cubicBezTo>
                  <a:cubicBezTo>
                    <a:pt x="197" y="97"/>
                    <a:pt x="188" y="101"/>
                    <a:pt x="179" y="104"/>
                  </a:cubicBezTo>
                  <a:cubicBezTo>
                    <a:pt x="189" y="100"/>
                    <a:pt x="198" y="96"/>
                    <a:pt x="207" y="92"/>
                  </a:cubicBezTo>
                  <a:cubicBezTo>
                    <a:pt x="209" y="91"/>
                    <a:pt x="210" y="90"/>
                    <a:pt x="212" y="90"/>
                  </a:cubicBezTo>
                  <a:close/>
                  <a:moveTo>
                    <a:pt x="222" y="86"/>
                  </a:moveTo>
                  <a:cubicBezTo>
                    <a:pt x="223" y="86"/>
                    <a:pt x="224" y="85"/>
                    <a:pt x="224" y="85"/>
                  </a:cubicBezTo>
                  <a:cubicBezTo>
                    <a:pt x="225" y="84"/>
                    <a:pt x="226" y="83"/>
                    <a:pt x="228" y="83"/>
                  </a:cubicBezTo>
                  <a:cubicBezTo>
                    <a:pt x="228" y="83"/>
                    <a:pt x="228" y="83"/>
                    <a:pt x="228" y="82"/>
                  </a:cubicBezTo>
                  <a:cubicBezTo>
                    <a:pt x="229" y="85"/>
                    <a:pt x="231" y="87"/>
                    <a:pt x="232" y="90"/>
                  </a:cubicBezTo>
                  <a:cubicBezTo>
                    <a:pt x="226" y="92"/>
                    <a:pt x="221" y="96"/>
                    <a:pt x="215" y="99"/>
                  </a:cubicBezTo>
                  <a:cubicBezTo>
                    <a:pt x="214" y="100"/>
                    <a:pt x="213" y="100"/>
                    <a:pt x="213" y="101"/>
                  </a:cubicBezTo>
                  <a:cubicBezTo>
                    <a:pt x="212" y="101"/>
                    <a:pt x="211" y="101"/>
                    <a:pt x="210" y="102"/>
                  </a:cubicBezTo>
                  <a:cubicBezTo>
                    <a:pt x="177" y="115"/>
                    <a:pt x="143" y="127"/>
                    <a:pt x="110" y="142"/>
                  </a:cubicBezTo>
                  <a:cubicBezTo>
                    <a:pt x="93" y="149"/>
                    <a:pt x="77" y="157"/>
                    <a:pt x="59" y="164"/>
                  </a:cubicBezTo>
                  <a:cubicBezTo>
                    <a:pt x="56" y="165"/>
                    <a:pt x="52" y="166"/>
                    <a:pt x="49" y="167"/>
                  </a:cubicBezTo>
                  <a:cubicBezTo>
                    <a:pt x="74" y="154"/>
                    <a:pt x="99" y="142"/>
                    <a:pt x="124" y="130"/>
                  </a:cubicBezTo>
                  <a:cubicBezTo>
                    <a:pt x="156" y="113"/>
                    <a:pt x="191" y="103"/>
                    <a:pt x="222" y="86"/>
                  </a:cubicBezTo>
                  <a:close/>
                  <a:moveTo>
                    <a:pt x="223" y="96"/>
                  </a:moveTo>
                  <a:cubicBezTo>
                    <a:pt x="223" y="96"/>
                    <a:pt x="223" y="96"/>
                    <a:pt x="222" y="96"/>
                  </a:cubicBezTo>
                  <a:cubicBezTo>
                    <a:pt x="223" y="96"/>
                    <a:pt x="225" y="95"/>
                    <a:pt x="226" y="94"/>
                  </a:cubicBezTo>
                  <a:cubicBezTo>
                    <a:pt x="232" y="90"/>
                    <a:pt x="224" y="95"/>
                    <a:pt x="223" y="96"/>
                  </a:cubicBezTo>
                  <a:close/>
                  <a:moveTo>
                    <a:pt x="233" y="104"/>
                  </a:moveTo>
                  <a:cubicBezTo>
                    <a:pt x="234" y="104"/>
                    <a:pt x="235" y="104"/>
                    <a:pt x="235" y="103"/>
                  </a:cubicBezTo>
                  <a:cubicBezTo>
                    <a:pt x="236" y="103"/>
                    <a:pt x="237" y="102"/>
                    <a:pt x="238" y="102"/>
                  </a:cubicBezTo>
                  <a:cubicBezTo>
                    <a:pt x="239" y="105"/>
                    <a:pt x="240" y="109"/>
                    <a:pt x="241" y="113"/>
                  </a:cubicBezTo>
                  <a:cubicBezTo>
                    <a:pt x="240" y="113"/>
                    <a:pt x="240" y="113"/>
                    <a:pt x="239" y="113"/>
                  </a:cubicBezTo>
                  <a:cubicBezTo>
                    <a:pt x="239" y="113"/>
                    <a:pt x="238" y="114"/>
                    <a:pt x="236" y="115"/>
                  </a:cubicBezTo>
                  <a:cubicBezTo>
                    <a:pt x="236" y="115"/>
                    <a:pt x="236" y="115"/>
                    <a:pt x="235" y="115"/>
                  </a:cubicBezTo>
                  <a:cubicBezTo>
                    <a:pt x="232" y="117"/>
                    <a:pt x="229" y="118"/>
                    <a:pt x="226" y="119"/>
                  </a:cubicBezTo>
                  <a:cubicBezTo>
                    <a:pt x="218" y="123"/>
                    <a:pt x="210" y="126"/>
                    <a:pt x="202" y="129"/>
                  </a:cubicBezTo>
                  <a:cubicBezTo>
                    <a:pt x="199" y="130"/>
                    <a:pt x="197" y="131"/>
                    <a:pt x="194" y="132"/>
                  </a:cubicBezTo>
                  <a:cubicBezTo>
                    <a:pt x="193" y="132"/>
                    <a:pt x="192" y="133"/>
                    <a:pt x="191" y="133"/>
                  </a:cubicBezTo>
                  <a:cubicBezTo>
                    <a:pt x="173" y="140"/>
                    <a:pt x="155" y="146"/>
                    <a:pt x="137" y="153"/>
                  </a:cubicBezTo>
                  <a:cubicBezTo>
                    <a:pt x="107" y="164"/>
                    <a:pt x="79" y="177"/>
                    <a:pt x="49" y="188"/>
                  </a:cubicBezTo>
                  <a:cubicBezTo>
                    <a:pt x="44" y="190"/>
                    <a:pt x="39" y="192"/>
                    <a:pt x="34" y="194"/>
                  </a:cubicBezTo>
                  <a:cubicBezTo>
                    <a:pt x="28" y="197"/>
                    <a:pt x="26" y="196"/>
                    <a:pt x="31" y="193"/>
                  </a:cubicBezTo>
                  <a:cubicBezTo>
                    <a:pt x="34" y="192"/>
                    <a:pt x="37" y="190"/>
                    <a:pt x="40" y="189"/>
                  </a:cubicBezTo>
                  <a:cubicBezTo>
                    <a:pt x="54" y="182"/>
                    <a:pt x="66" y="173"/>
                    <a:pt x="81" y="168"/>
                  </a:cubicBezTo>
                  <a:cubicBezTo>
                    <a:pt x="108" y="157"/>
                    <a:pt x="134" y="144"/>
                    <a:pt x="162" y="132"/>
                  </a:cubicBezTo>
                  <a:cubicBezTo>
                    <a:pt x="186" y="124"/>
                    <a:pt x="210" y="117"/>
                    <a:pt x="233" y="104"/>
                  </a:cubicBezTo>
                  <a:close/>
                  <a:moveTo>
                    <a:pt x="241" y="186"/>
                  </a:moveTo>
                  <a:cubicBezTo>
                    <a:pt x="219" y="195"/>
                    <a:pt x="199" y="207"/>
                    <a:pt x="179" y="218"/>
                  </a:cubicBezTo>
                  <a:cubicBezTo>
                    <a:pt x="165" y="226"/>
                    <a:pt x="150" y="232"/>
                    <a:pt x="136" y="239"/>
                  </a:cubicBezTo>
                  <a:cubicBezTo>
                    <a:pt x="138" y="238"/>
                    <a:pt x="140" y="237"/>
                    <a:pt x="141" y="235"/>
                  </a:cubicBezTo>
                  <a:cubicBezTo>
                    <a:pt x="152" y="228"/>
                    <a:pt x="164" y="221"/>
                    <a:pt x="176" y="215"/>
                  </a:cubicBezTo>
                  <a:cubicBezTo>
                    <a:pt x="179" y="213"/>
                    <a:pt x="182" y="212"/>
                    <a:pt x="186" y="210"/>
                  </a:cubicBezTo>
                  <a:cubicBezTo>
                    <a:pt x="187" y="209"/>
                    <a:pt x="189" y="208"/>
                    <a:pt x="190" y="208"/>
                  </a:cubicBezTo>
                  <a:cubicBezTo>
                    <a:pt x="206" y="201"/>
                    <a:pt x="222" y="195"/>
                    <a:pt x="237" y="186"/>
                  </a:cubicBezTo>
                  <a:cubicBezTo>
                    <a:pt x="239" y="186"/>
                    <a:pt x="240" y="185"/>
                    <a:pt x="241" y="184"/>
                  </a:cubicBezTo>
                  <a:cubicBezTo>
                    <a:pt x="241" y="185"/>
                    <a:pt x="241" y="185"/>
                    <a:pt x="241" y="186"/>
                  </a:cubicBezTo>
                  <a:close/>
                  <a:moveTo>
                    <a:pt x="196" y="204"/>
                  </a:moveTo>
                  <a:cubicBezTo>
                    <a:pt x="201" y="202"/>
                    <a:pt x="205" y="200"/>
                    <a:pt x="210" y="197"/>
                  </a:cubicBezTo>
                  <a:cubicBezTo>
                    <a:pt x="214" y="196"/>
                    <a:pt x="218" y="194"/>
                    <a:pt x="221" y="193"/>
                  </a:cubicBezTo>
                  <a:cubicBezTo>
                    <a:pt x="213" y="197"/>
                    <a:pt x="205" y="201"/>
                    <a:pt x="196" y="204"/>
                  </a:cubicBezTo>
                  <a:close/>
                  <a:moveTo>
                    <a:pt x="242" y="182"/>
                  </a:moveTo>
                  <a:cubicBezTo>
                    <a:pt x="241" y="183"/>
                    <a:pt x="240" y="183"/>
                    <a:pt x="240" y="183"/>
                  </a:cubicBezTo>
                  <a:cubicBezTo>
                    <a:pt x="239" y="183"/>
                    <a:pt x="238" y="184"/>
                    <a:pt x="237" y="185"/>
                  </a:cubicBezTo>
                  <a:cubicBezTo>
                    <a:pt x="237" y="185"/>
                    <a:pt x="236" y="186"/>
                    <a:pt x="235" y="186"/>
                  </a:cubicBezTo>
                  <a:cubicBezTo>
                    <a:pt x="233" y="187"/>
                    <a:pt x="230" y="188"/>
                    <a:pt x="228" y="189"/>
                  </a:cubicBezTo>
                  <a:cubicBezTo>
                    <a:pt x="224" y="190"/>
                    <a:pt x="220" y="192"/>
                    <a:pt x="215" y="193"/>
                  </a:cubicBezTo>
                  <a:cubicBezTo>
                    <a:pt x="207" y="197"/>
                    <a:pt x="199" y="201"/>
                    <a:pt x="190" y="205"/>
                  </a:cubicBezTo>
                  <a:cubicBezTo>
                    <a:pt x="187" y="207"/>
                    <a:pt x="184" y="209"/>
                    <a:pt x="181" y="210"/>
                  </a:cubicBezTo>
                  <a:cubicBezTo>
                    <a:pt x="175" y="213"/>
                    <a:pt x="169" y="216"/>
                    <a:pt x="163" y="218"/>
                  </a:cubicBezTo>
                  <a:cubicBezTo>
                    <a:pt x="149" y="224"/>
                    <a:pt x="136" y="230"/>
                    <a:pt x="123" y="236"/>
                  </a:cubicBezTo>
                  <a:cubicBezTo>
                    <a:pt x="116" y="239"/>
                    <a:pt x="110" y="243"/>
                    <a:pt x="104" y="246"/>
                  </a:cubicBezTo>
                  <a:cubicBezTo>
                    <a:pt x="100" y="247"/>
                    <a:pt x="95" y="249"/>
                    <a:pt x="91" y="251"/>
                  </a:cubicBezTo>
                  <a:cubicBezTo>
                    <a:pt x="83" y="254"/>
                    <a:pt x="92" y="250"/>
                    <a:pt x="94" y="249"/>
                  </a:cubicBezTo>
                  <a:cubicBezTo>
                    <a:pt x="100" y="246"/>
                    <a:pt x="105" y="242"/>
                    <a:pt x="110" y="238"/>
                  </a:cubicBezTo>
                  <a:cubicBezTo>
                    <a:pt x="116" y="234"/>
                    <a:pt x="123" y="230"/>
                    <a:pt x="129" y="227"/>
                  </a:cubicBezTo>
                  <a:cubicBezTo>
                    <a:pt x="143" y="219"/>
                    <a:pt x="157" y="212"/>
                    <a:pt x="171" y="206"/>
                  </a:cubicBezTo>
                  <a:cubicBezTo>
                    <a:pt x="172" y="205"/>
                    <a:pt x="173" y="205"/>
                    <a:pt x="174" y="204"/>
                  </a:cubicBezTo>
                  <a:cubicBezTo>
                    <a:pt x="197" y="195"/>
                    <a:pt x="221" y="185"/>
                    <a:pt x="243" y="175"/>
                  </a:cubicBezTo>
                  <a:cubicBezTo>
                    <a:pt x="243" y="177"/>
                    <a:pt x="242" y="180"/>
                    <a:pt x="242" y="182"/>
                  </a:cubicBezTo>
                  <a:close/>
                  <a:moveTo>
                    <a:pt x="243" y="173"/>
                  </a:moveTo>
                  <a:cubicBezTo>
                    <a:pt x="223" y="182"/>
                    <a:pt x="202" y="190"/>
                    <a:pt x="181" y="199"/>
                  </a:cubicBezTo>
                  <a:cubicBezTo>
                    <a:pt x="167" y="205"/>
                    <a:pt x="153" y="211"/>
                    <a:pt x="139" y="216"/>
                  </a:cubicBezTo>
                  <a:cubicBezTo>
                    <a:pt x="126" y="221"/>
                    <a:pt x="114" y="227"/>
                    <a:pt x="102" y="233"/>
                  </a:cubicBezTo>
                  <a:cubicBezTo>
                    <a:pt x="95" y="236"/>
                    <a:pt x="89" y="239"/>
                    <a:pt x="82" y="242"/>
                  </a:cubicBezTo>
                  <a:cubicBezTo>
                    <a:pt x="78" y="244"/>
                    <a:pt x="75" y="246"/>
                    <a:pt x="70" y="248"/>
                  </a:cubicBezTo>
                  <a:cubicBezTo>
                    <a:pt x="72" y="247"/>
                    <a:pt x="76" y="243"/>
                    <a:pt x="77" y="241"/>
                  </a:cubicBezTo>
                  <a:cubicBezTo>
                    <a:pt x="88" y="232"/>
                    <a:pt x="104" y="228"/>
                    <a:pt x="116" y="220"/>
                  </a:cubicBezTo>
                  <a:cubicBezTo>
                    <a:pt x="120" y="217"/>
                    <a:pt x="125" y="215"/>
                    <a:pt x="129" y="213"/>
                  </a:cubicBezTo>
                  <a:cubicBezTo>
                    <a:pt x="140" y="208"/>
                    <a:pt x="150" y="204"/>
                    <a:pt x="161" y="199"/>
                  </a:cubicBezTo>
                  <a:cubicBezTo>
                    <a:pt x="162" y="199"/>
                    <a:pt x="162" y="199"/>
                    <a:pt x="163" y="199"/>
                  </a:cubicBezTo>
                  <a:cubicBezTo>
                    <a:pt x="181" y="191"/>
                    <a:pt x="200" y="184"/>
                    <a:pt x="217" y="176"/>
                  </a:cubicBezTo>
                  <a:cubicBezTo>
                    <a:pt x="223" y="173"/>
                    <a:pt x="228" y="171"/>
                    <a:pt x="233" y="169"/>
                  </a:cubicBezTo>
                  <a:cubicBezTo>
                    <a:pt x="237" y="167"/>
                    <a:pt x="241" y="166"/>
                    <a:pt x="244" y="163"/>
                  </a:cubicBezTo>
                  <a:cubicBezTo>
                    <a:pt x="244" y="167"/>
                    <a:pt x="244" y="170"/>
                    <a:pt x="243" y="173"/>
                  </a:cubicBezTo>
                  <a:close/>
                  <a:moveTo>
                    <a:pt x="62" y="243"/>
                  </a:moveTo>
                  <a:cubicBezTo>
                    <a:pt x="80" y="234"/>
                    <a:pt x="98" y="226"/>
                    <a:pt x="116" y="218"/>
                  </a:cubicBezTo>
                  <a:cubicBezTo>
                    <a:pt x="113" y="220"/>
                    <a:pt x="109" y="222"/>
                    <a:pt x="106" y="224"/>
                  </a:cubicBezTo>
                  <a:cubicBezTo>
                    <a:pt x="99" y="228"/>
                    <a:pt x="92" y="231"/>
                    <a:pt x="84" y="235"/>
                  </a:cubicBezTo>
                  <a:cubicBezTo>
                    <a:pt x="78" y="238"/>
                    <a:pt x="73" y="243"/>
                    <a:pt x="69" y="247"/>
                  </a:cubicBezTo>
                  <a:cubicBezTo>
                    <a:pt x="66" y="246"/>
                    <a:pt x="64" y="245"/>
                    <a:pt x="62" y="243"/>
                  </a:cubicBezTo>
                  <a:close/>
                  <a:moveTo>
                    <a:pt x="52" y="235"/>
                  </a:moveTo>
                  <a:cubicBezTo>
                    <a:pt x="66" y="231"/>
                    <a:pt x="80" y="221"/>
                    <a:pt x="93" y="215"/>
                  </a:cubicBezTo>
                  <a:cubicBezTo>
                    <a:pt x="110" y="207"/>
                    <a:pt x="129" y="200"/>
                    <a:pt x="148" y="192"/>
                  </a:cubicBezTo>
                  <a:cubicBezTo>
                    <a:pt x="165" y="186"/>
                    <a:pt x="181" y="179"/>
                    <a:pt x="198" y="172"/>
                  </a:cubicBezTo>
                  <a:cubicBezTo>
                    <a:pt x="191" y="175"/>
                    <a:pt x="185" y="179"/>
                    <a:pt x="178" y="182"/>
                  </a:cubicBezTo>
                  <a:cubicBezTo>
                    <a:pt x="167" y="187"/>
                    <a:pt x="155" y="191"/>
                    <a:pt x="144" y="196"/>
                  </a:cubicBezTo>
                  <a:cubicBezTo>
                    <a:pt x="127" y="202"/>
                    <a:pt x="110" y="209"/>
                    <a:pt x="94" y="219"/>
                  </a:cubicBezTo>
                  <a:cubicBezTo>
                    <a:pt x="84" y="226"/>
                    <a:pt x="68" y="231"/>
                    <a:pt x="60" y="242"/>
                  </a:cubicBezTo>
                  <a:cubicBezTo>
                    <a:pt x="57" y="240"/>
                    <a:pt x="55" y="237"/>
                    <a:pt x="52" y="235"/>
                  </a:cubicBezTo>
                  <a:close/>
                  <a:moveTo>
                    <a:pt x="188" y="188"/>
                  </a:moveTo>
                  <a:cubicBezTo>
                    <a:pt x="191" y="187"/>
                    <a:pt x="193" y="186"/>
                    <a:pt x="196" y="185"/>
                  </a:cubicBezTo>
                  <a:cubicBezTo>
                    <a:pt x="193" y="186"/>
                    <a:pt x="191" y="187"/>
                    <a:pt x="188" y="188"/>
                  </a:cubicBezTo>
                  <a:close/>
                  <a:moveTo>
                    <a:pt x="234" y="167"/>
                  </a:moveTo>
                  <a:cubicBezTo>
                    <a:pt x="235" y="167"/>
                    <a:pt x="236" y="166"/>
                    <a:pt x="238" y="165"/>
                  </a:cubicBezTo>
                  <a:cubicBezTo>
                    <a:pt x="250" y="158"/>
                    <a:pt x="237" y="166"/>
                    <a:pt x="236" y="167"/>
                  </a:cubicBezTo>
                  <a:cubicBezTo>
                    <a:pt x="235" y="167"/>
                    <a:pt x="234" y="167"/>
                    <a:pt x="234" y="167"/>
                  </a:cubicBezTo>
                  <a:close/>
                  <a:moveTo>
                    <a:pt x="229" y="168"/>
                  </a:moveTo>
                  <a:cubicBezTo>
                    <a:pt x="225" y="170"/>
                    <a:pt x="222" y="172"/>
                    <a:pt x="218" y="174"/>
                  </a:cubicBezTo>
                  <a:cubicBezTo>
                    <a:pt x="215" y="175"/>
                    <a:pt x="212" y="176"/>
                    <a:pt x="209" y="178"/>
                  </a:cubicBezTo>
                  <a:cubicBezTo>
                    <a:pt x="193" y="184"/>
                    <a:pt x="178" y="191"/>
                    <a:pt x="162" y="197"/>
                  </a:cubicBezTo>
                  <a:cubicBezTo>
                    <a:pt x="159" y="198"/>
                    <a:pt x="156" y="199"/>
                    <a:pt x="154" y="201"/>
                  </a:cubicBezTo>
                  <a:cubicBezTo>
                    <a:pt x="146" y="204"/>
                    <a:pt x="138" y="207"/>
                    <a:pt x="131" y="210"/>
                  </a:cubicBezTo>
                  <a:cubicBezTo>
                    <a:pt x="129" y="211"/>
                    <a:pt x="128" y="211"/>
                    <a:pt x="127" y="212"/>
                  </a:cubicBezTo>
                  <a:cubicBezTo>
                    <a:pt x="110" y="219"/>
                    <a:pt x="93" y="226"/>
                    <a:pt x="77" y="234"/>
                  </a:cubicBezTo>
                  <a:cubicBezTo>
                    <a:pt x="73" y="236"/>
                    <a:pt x="70" y="238"/>
                    <a:pt x="66" y="239"/>
                  </a:cubicBezTo>
                  <a:cubicBezTo>
                    <a:pt x="59" y="243"/>
                    <a:pt x="66" y="238"/>
                    <a:pt x="68" y="237"/>
                  </a:cubicBezTo>
                  <a:cubicBezTo>
                    <a:pt x="72" y="233"/>
                    <a:pt x="77" y="231"/>
                    <a:pt x="82" y="229"/>
                  </a:cubicBezTo>
                  <a:cubicBezTo>
                    <a:pt x="95" y="221"/>
                    <a:pt x="107" y="213"/>
                    <a:pt x="121" y="207"/>
                  </a:cubicBezTo>
                  <a:cubicBezTo>
                    <a:pt x="135" y="201"/>
                    <a:pt x="150" y="195"/>
                    <a:pt x="165" y="189"/>
                  </a:cubicBezTo>
                  <a:cubicBezTo>
                    <a:pt x="178" y="184"/>
                    <a:pt x="190" y="177"/>
                    <a:pt x="203" y="172"/>
                  </a:cubicBezTo>
                  <a:cubicBezTo>
                    <a:pt x="208" y="169"/>
                    <a:pt x="213" y="167"/>
                    <a:pt x="218" y="164"/>
                  </a:cubicBezTo>
                  <a:cubicBezTo>
                    <a:pt x="227" y="161"/>
                    <a:pt x="236" y="156"/>
                    <a:pt x="245" y="151"/>
                  </a:cubicBezTo>
                  <a:cubicBezTo>
                    <a:pt x="245" y="151"/>
                    <a:pt x="245" y="151"/>
                    <a:pt x="245" y="151"/>
                  </a:cubicBezTo>
                  <a:cubicBezTo>
                    <a:pt x="245" y="154"/>
                    <a:pt x="245" y="157"/>
                    <a:pt x="245" y="161"/>
                  </a:cubicBezTo>
                  <a:cubicBezTo>
                    <a:pt x="239" y="162"/>
                    <a:pt x="234" y="166"/>
                    <a:pt x="229" y="168"/>
                  </a:cubicBezTo>
                  <a:close/>
                  <a:moveTo>
                    <a:pt x="244" y="150"/>
                  </a:moveTo>
                  <a:cubicBezTo>
                    <a:pt x="237" y="151"/>
                    <a:pt x="231" y="155"/>
                    <a:pt x="226" y="159"/>
                  </a:cubicBezTo>
                  <a:cubicBezTo>
                    <a:pt x="224" y="160"/>
                    <a:pt x="222" y="161"/>
                    <a:pt x="220" y="162"/>
                  </a:cubicBezTo>
                  <a:cubicBezTo>
                    <a:pt x="214" y="164"/>
                    <a:pt x="208" y="167"/>
                    <a:pt x="202" y="169"/>
                  </a:cubicBezTo>
                  <a:cubicBezTo>
                    <a:pt x="173" y="180"/>
                    <a:pt x="145" y="192"/>
                    <a:pt x="116" y="204"/>
                  </a:cubicBezTo>
                  <a:cubicBezTo>
                    <a:pt x="103" y="209"/>
                    <a:pt x="91" y="214"/>
                    <a:pt x="79" y="220"/>
                  </a:cubicBezTo>
                  <a:cubicBezTo>
                    <a:pt x="73" y="223"/>
                    <a:pt x="67" y="226"/>
                    <a:pt x="61" y="230"/>
                  </a:cubicBezTo>
                  <a:cubicBezTo>
                    <a:pt x="60" y="231"/>
                    <a:pt x="48" y="237"/>
                    <a:pt x="55" y="232"/>
                  </a:cubicBezTo>
                  <a:cubicBezTo>
                    <a:pt x="59" y="229"/>
                    <a:pt x="62" y="227"/>
                    <a:pt x="66" y="225"/>
                  </a:cubicBezTo>
                  <a:cubicBezTo>
                    <a:pt x="93" y="210"/>
                    <a:pt x="119" y="196"/>
                    <a:pt x="147" y="183"/>
                  </a:cubicBezTo>
                  <a:cubicBezTo>
                    <a:pt x="152" y="181"/>
                    <a:pt x="158" y="179"/>
                    <a:pt x="163" y="176"/>
                  </a:cubicBezTo>
                  <a:cubicBezTo>
                    <a:pt x="174" y="171"/>
                    <a:pt x="185" y="166"/>
                    <a:pt x="197" y="161"/>
                  </a:cubicBezTo>
                  <a:cubicBezTo>
                    <a:pt x="213" y="154"/>
                    <a:pt x="230" y="148"/>
                    <a:pt x="245" y="138"/>
                  </a:cubicBezTo>
                  <a:cubicBezTo>
                    <a:pt x="245" y="138"/>
                    <a:pt x="245" y="138"/>
                    <a:pt x="245" y="138"/>
                  </a:cubicBezTo>
                  <a:cubicBezTo>
                    <a:pt x="245" y="142"/>
                    <a:pt x="245" y="146"/>
                    <a:pt x="245" y="150"/>
                  </a:cubicBezTo>
                  <a:cubicBezTo>
                    <a:pt x="245" y="150"/>
                    <a:pt x="245" y="150"/>
                    <a:pt x="244" y="150"/>
                  </a:cubicBezTo>
                  <a:close/>
                  <a:moveTo>
                    <a:pt x="193" y="161"/>
                  </a:moveTo>
                  <a:cubicBezTo>
                    <a:pt x="202" y="157"/>
                    <a:pt x="213" y="153"/>
                    <a:pt x="222" y="149"/>
                  </a:cubicBezTo>
                  <a:cubicBezTo>
                    <a:pt x="222" y="149"/>
                    <a:pt x="221" y="149"/>
                    <a:pt x="221" y="149"/>
                  </a:cubicBezTo>
                  <a:cubicBezTo>
                    <a:pt x="211" y="153"/>
                    <a:pt x="202" y="157"/>
                    <a:pt x="193" y="161"/>
                  </a:cubicBezTo>
                  <a:close/>
                  <a:moveTo>
                    <a:pt x="245" y="136"/>
                  </a:moveTo>
                  <a:cubicBezTo>
                    <a:pt x="245" y="136"/>
                    <a:pt x="244" y="136"/>
                    <a:pt x="244" y="136"/>
                  </a:cubicBezTo>
                  <a:cubicBezTo>
                    <a:pt x="229" y="145"/>
                    <a:pt x="213" y="151"/>
                    <a:pt x="197" y="157"/>
                  </a:cubicBezTo>
                  <a:cubicBezTo>
                    <a:pt x="183" y="164"/>
                    <a:pt x="170" y="171"/>
                    <a:pt x="156" y="177"/>
                  </a:cubicBezTo>
                  <a:cubicBezTo>
                    <a:pt x="135" y="186"/>
                    <a:pt x="113" y="194"/>
                    <a:pt x="92" y="204"/>
                  </a:cubicBezTo>
                  <a:cubicBezTo>
                    <a:pt x="78" y="209"/>
                    <a:pt x="66" y="216"/>
                    <a:pt x="53" y="222"/>
                  </a:cubicBezTo>
                  <a:cubicBezTo>
                    <a:pt x="51" y="223"/>
                    <a:pt x="47" y="224"/>
                    <a:pt x="46" y="225"/>
                  </a:cubicBezTo>
                  <a:cubicBezTo>
                    <a:pt x="48" y="223"/>
                    <a:pt x="51" y="221"/>
                    <a:pt x="54" y="219"/>
                  </a:cubicBezTo>
                  <a:cubicBezTo>
                    <a:pt x="60" y="215"/>
                    <a:pt x="67" y="212"/>
                    <a:pt x="73" y="209"/>
                  </a:cubicBezTo>
                  <a:cubicBezTo>
                    <a:pt x="99" y="196"/>
                    <a:pt x="125" y="182"/>
                    <a:pt x="151" y="170"/>
                  </a:cubicBezTo>
                  <a:cubicBezTo>
                    <a:pt x="181" y="157"/>
                    <a:pt x="211" y="145"/>
                    <a:pt x="240" y="132"/>
                  </a:cubicBezTo>
                  <a:cubicBezTo>
                    <a:pt x="241" y="132"/>
                    <a:pt x="241" y="131"/>
                    <a:pt x="241" y="131"/>
                  </a:cubicBezTo>
                  <a:cubicBezTo>
                    <a:pt x="242" y="130"/>
                    <a:pt x="243" y="130"/>
                    <a:pt x="244" y="130"/>
                  </a:cubicBezTo>
                  <a:cubicBezTo>
                    <a:pt x="244" y="132"/>
                    <a:pt x="245" y="134"/>
                    <a:pt x="245" y="136"/>
                  </a:cubicBezTo>
                  <a:close/>
                  <a:moveTo>
                    <a:pt x="177" y="157"/>
                  </a:moveTo>
                  <a:cubicBezTo>
                    <a:pt x="184" y="154"/>
                    <a:pt x="190" y="151"/>
                    <a:pt x="196" y="149"/>
                  </a:cubicBezTo>
                  <a:cubicBezTo>
                    <a:pt x="204" y="145"/>
                    <a:pt x="212" y="142"/>
                    <a:pt x="220" y="138"/>
                  </a:cubicBezTo>
                  <a:cubicBezTo>
                    <a:pt x="224" y="137"/>
                    <a:pt x="227" y="136"/>
                    <a:pt x="231" y="134"/>
                  </a:cubicBezTo>
                  <a:cubicBezTo>
                    <a:pt x="231" y="134"/>
                    <a:pt x="231" y="134"/>
                    <a:pt x="231" y="134"/>
                  </a:cubicBezTo>
                  <a:cubicBezTo>
                    <a:pt x="213" y="142"/>
                    <a:pt x="195" y="150"/>
                    <a:pt x="177" y="157"/>
                  </a:cubicBezTo>
                  <a:close/>
                  <a:moveTo>
                    <a:pt x="151" y="168"/>
                  </a:moveTo>
                  <a:cubicBezTo>
                    <a:pt x="151" y="168"/>
                    <a:pt x="150" y="168"/>
                    <a:pt x="149" y="169"/>
                  </a:cubicBezTo>
                  <a:cubicBezTo>
                    <a:pt x="122" y="180"/>
                    <a:pt x="94" y="191"/>
                    <a:pt x="67" y="204"/>
                  </a:cubicBezTo>
                  <a:cubicBezTo>
                    <a:pt x="60" y="208"/>
                    <a:pt x="52" y="211"/>
                    <a:pt x="44" y="214"/>
                  </a:cubicBezTo>
                  <a:cubicBezTo>
                    <a:pt x="42" y="215"/>
                    <a:pt x="39" y="216"/>
                    <a:pt x="37" y="217"/>
                  </a:cubicBezTo>
                  <a:cubicBezTo>
                    <a:pt x="40" y="215"/>
                    <a:pt x="43" y="213"/>
                    <a:pt x="46" y="212"/>
                  </a:cubicBezTo>
                  <a:cubicBezTo>
                    <a:pt x="60" y="205"/>
                    <a:pt x="73" y="197"/>
                    <a:pt x="86" y="190"/>
                  </a:cubicBezTo>
                  <a:cubicBezTo>
                    <a:pt x="114" y="174"/>
                    <a:pt x="144" y="162"/>
                    <a:pt x="174" y="149"/>
                  </a:cubicBezTo>
                  <a:cubicBezTo>
                    <a:pt x="187" y="144"/>
                    <a:pt x="200" y="139"/>
                    <a:pt x="213" y="133"/>
                  </a:cubicBezTo>
                  <a:cubicBezTo>
                    <a:pt x="219" y="131"/>
                    <a:pt x="226" y="128"/>
                    <a:pt x="232" y="124"/>
                  </a:cubicBezTo>
                  <a:cubicBezTo>
                    <a:pt x="232" y="124"/>
                    <a:pt x="233" y="123"/>
                    <a:pt x="233" y="123"/>
                  </a:cubicBezTo>
                  <a:cubicBezTo>
                    <a:pt x="236" y="122"/>
                    <a:pt x="239" y="120"/>
                    <a:pt x="242" y="119"/>
                  </a:cubicBezTo>
                  <a:cubicBezTo>
                    <a:pt x="242" y="118"/>
                    <a:pt x="242" y="118"/>
                    <a:pt x="242" y="118"/>
                  </a:cubicBezTo>
                  <a:cubicBezTo>
                    <a:pt x="243" y="122"/>
                    <a:pt x="244" y="125"/>
                    <a:pt x="244" y="128"/>
                  </a:cubicBezTo>
                  <a:cubicBezTo>
                    <a:pt x="212" y="139"/>
                    <a:pt x="181" y="153"/>
                    <a:pt x="151" y="168"/>
                  </a:cubicBezTo>
                  <a:close/>
                  <a:moveTo>
                    <a:pt x="242" y="117"/>
                  </a:moveTo>
                  <a:cubicBezTo>
                    <a:pt x="242" y="117"/>
                    <a:pt x="242" y="117"/>
                    <a:pt x="242" y="117"/>
                  </a:cubicBezTo>
                  <a:cubicBezTo>
                    <a:pt x="239" y="118"/>
                    <a:pt x="236" y="120"/>
                    <a:pt x="233" y="121"/>
                  </a:cubicBezTo>
                  <a:cubicBezTo>
                    <a:pt x="230" y="123"/>
                    <a:pt x="227" y="124"/>
                    <a:pt x="224" y="125"/>
                  </a:cubicBezTo>
                  <a:cubicBezTo>
                    <a:pt x="197" y="134"/>
                    <a:pt x="169" y="145"/>
                    <a:pt x="143" y="157"/>
                  </a:cubicBezTo>
                  <a:cubicBezTo>
                    <a:pt x="116" y="171"/>
                    <a:pt x="87" y="181"/>
                    <a:pt x="60" y="194"/>
                  </a:cubicBezTo>
                  <a:cubicBezTo>
                    <a:pt x="53" y="198"/>
                    <a:pt x="45" y="201"/>
                    <a:pt x="38" y="204"/>
                  </a:cubicBezTo>
                  <a:cubicBezTo>
                    <a:pt x="36" y="204"/>
                    <a:pt x="31" y="205"/>
                    <a:pt x="29" y="206"/>
                  </a:cubicBezTo>
                  <a:cubicBezTo>
                    <a:pt x="32" y="204"/>
                    <a:pt x="35" y="202"/>
                    <a:pt x="38" y="201"/>
                  </a:cubicBezTo>
                  <a:cubicBezTo>
                    <a:pt x="51" y="193"/>
                    <a:pt x="66" y="187"/>
                    <a:pt x="80" y="181"/>
                  </a:cubicBezTo>
                  <a:cubicBezTo>
                    <a:pt x="110" y="166"/>
                    <a:pt x="142" y="154"/>
                    <a:pt x="173" y="142"/>
                  </a:cubicBezTo>
                  <a:cubicBezTo>
                    <a:pt x="187" y="136"/>
                    <a:pt x="201" y="131"/>
                    <a:pt x="214" y="126"/>
                  </a:cubicBezTo>
                  <a:cubicBezTo>
                    <a:pt x="220" y="124"/>
                    <a:pt x="225" y="122"/>
                    <a:pt x="230" y="120"/>
                  </a:cubicBezTo>
                  <a:cubicBezTo>
                    <a:pt x="232" y="119"/>
                    <a:pt x="234" y="117"/>
                    <a:pt x="236" y="116"/>
                  </a:cubicBezTo>
                  <a:cubicBezTo>
                    <a:pt x="238" y="116"/>
                    <a:pt x="240" y="115"/>
                    <a:pt x="241" y="114"/>
                  </a:cubicBezTo>
                  <a:cubicBezTo>
                    <a:pt x="242" y="115"/>
                    <a:pt x="242" y="116"/>
                    <a:pt x="242" y="117"/>
                  </a:cubicBezTo>
                  <a:close/>
                  <a:moveTo>
                    <a:pt x="45" y="227"/>
                  </a:moveTo>
                  <a:cubicBezTo>
                    <a:pt x="45" y="227"/>
                    <a:pt x="45" y="227"/>
                    <a:pt x="45" y="227"/>
                  </a:cubicBezTo>
                  <a:cubicBezTo>
                    <a:pt x="61" y="220"/>
                    <a:pt x="76" y="212"/>
                    <a:pt x="92" y="205"/>
                  </a:cubicBezTo>
                  <a:cubicBezTo>
                    <a:pt x="104" y="200"/>
                    <a:pt x="115" y="195"/>
                    <a:pt x="127" y="191"/>
                  </a:cubicBezTo>
                  <a:cubicBezTo>
                    <a:pt x="115" y="196"/>
                    <a:pt x="104" y="202"/>
                    <a:pt x="92" y="208"/>
                  </a:cubicBezTo>
                  <a:cubicBezTo>
                    <a:pt x="78" y="216"/>
                    <a:pt x="63" y="223"/>
                    <a:pt x="51" y="233"/>
                  </a:cubicBezTo>
                  <a:cubicBezTo>
                    <a:pt x="49" y="231"/>
                    <a:pt x="47" y="229"/>
                    <a:pt x="45" y="227"/>
                  </a:cubicBezTo>
                  <a:close/>
                  <a:moveTo>
                    <a:pt x="72" y="249"/>
                  </a:moveTo>
                  <a:cubicBezTo>
                    <a:pt x="83" y="245"/>
                    <a:pt x="95" y="238"/>
                    <a:pt x="106" y="232"/>
                  </a:cubicBezTo>
                  <a:cubicBezTo>
                    <a:pt x="122" y="225"/>
                    <a:pt x="138" y="218"/>
                    <a:pt x="155" y="211"/>
                  </a:cubicBezTo>
                  <a:cubicBezTo>
                    <a:pt x="144" y="217"/>
                    <a:pt x="133" y="223"/>
                    <a:pt x="122" y="229"/>
                  </a:cubicBezTo>
                  <a:cubicBezTo>
                    <a:pt x="117" y="232"/>
                    <a:pt x="111" y="235"/>
                    <a:pt x="106" y="239"/>
                  </a:cubicBezTo>
                  <a:cubicBezTo>
                    <a:pt x="100" y="245"/>
                    <a:pt x="92" y="248"/>
                    <a:pt x="84" y="253"/>
                  </a:cubicBezTo>
                  <a:cubicBezTo>
                    <a:pt x="84" y="253"/>
                    <a:pt x="84" y="253"/>
                    <a:pt x="84" y="253"/>
                  </a:cubicBezTo>
                  <a:cubicBezTo>
                    <a:pt x="84" y="253"/>
                    <a:pt x="84" y="253"/>
                    <a:pt x="84" y="253"/>
                  </a:cubicBezTo>
                  <a:cubicBezTo>
                    <a:pt x="79" y="252"/>
                    <a:pt x="76" y="251"/>
                    <a:pt x="72" y="249"/>
                  </a:cubicBezTo>
                  <a:close/>
                  <a:moveTo>
                    <a:pt x="88" y="253"/>
                  </a:moveTo>
                  <a:cubicBezTo>
                    <a:pt x="104" y="248"/>
                    <a:pt x="118" y="240"/>
                    <a:pt x="133" y="233"/>
                  </a:cubicBezTo>
                  <a:cubicBezTo>
                    <a:pt x="145" y="228"/>
                    <a:pt x="158" y="222"/>
                    <a:pt x="170" y="217"/>
                  </a:cubicBezTo>
                  <a:cubicBezTo>
                    <a:pt x="160" y="222"/>
                    <a:pt x="150" y="228"/>
                    <a:pt x="141" y="234"/>
                  </a:cubicBezTo>
                  <a:cubicBezTo>
                    <a:pt x="135" y="237"/>
                    <a:pt x="130" y="241"/>
                    <a:pt x="125" y="245"/>
                  </a:cubicBezTo>
                  <a:cubicBezTo>
                    <a:pt x="122" y="247"/>
                    <a:pt x="119" y="249"/>
                    <a:pt x="115" y="251"/>
                  </a:cubicBezTo>
                  <a:cubicBezTo>
                    <a:pt x="106" y="253"/>
                    <a:pt x="97" y="254"/>
                    <a:pt x="88" y="253"/>
                  </a:cubicBezTo>
                  <a:close/>
                  <a:moveTo>
                    <a:pt x="237" y="199"/>
                  </a:moveTo>
                  <a:cubicBezTo>
                    <a:pt x="236" y="202"/>
                    <a:pt x="235" y="204"/>
                    <a:pt x="234" y="207"/>
                  </a:cubicBezTo>
                  <a:cubicBezTo>
                    <a:pt x="230" y="208"/>
                    <a:pt x="225" y="211"/>
                    <a:pt x="221" y="213"/>
                  </a:cubicBezTo>
                  <a:cubicBezTo>
                    <a:pt x="206" y="221"/>
                    <a:pt x="191" y="228"/>
                    <a:pt x="176" y="235"/>
                  </a:cubicBezTo>
                  <a:cubicBezTo>
                    <a:pt x="167" y="240"/>
                    <a:pt x="159" y="244"/>
                    <a:pt x="150" y="249"/>
                  </a:cubicBezTo>
                  <a:cubicBezTo>
                    <a:pt x="142" y="253"/>
                    <a:pt x="153" y="246"/>
                    <a:pt x="155" y="245"/>
                  </a:cubicBezTo>
                  <a:cubicBezTo>
                    <a:pt x="159" y="243"/>
                    <a:pt x="163" y="240"/>
                    <a:pt x="167" y="238"/>
                  </a:cubicBezTo>
                  <a:cubicBezTo>
                    <a:pt x="178" y="231"/>
                    <a:pt x="189" y="225"/>
                    <a:pt x="201" y="218"/>
                  </a:cubicBezTo>
                  <a:cubicBezTo>
                    <a:pt x="213" y="212"/>
                    <a:pt x="226" y="207"/>
                    <a:pt x="237" y="199"/>
                  </a:cubicBezTo>
                  <a:close/>
                  <a:moveTo>
                    <a:pt x="223" y="229"/>
                  </a:moveTo>
                  <a:cubicBezTo>
                    <a:pt x="223" y="229"/>
                    <a:pt x="222" y="229"/>
                    <a:pt x="222" y="229"/>
                  </a:cubicBezTo>
                  <a:cubicBezTo>
                    <a:pt x="212" y="234"/>
                    <a:pt x="203" y="240"/>
                    <a:pt x="194" y="246"/>
                  </a:cubicBezTo>
                  <a:cubicBezTo>
                    <a:pt x="190" y="249"/>
                    <a:pt x="185" y="252"/>
                    <a:pt x="180" y="254"/>
                  </a:cubicBezTo>
                  <a:cubicBezTo>
                    <a:pt x="177" y="256"/>
                    <a:pt x="174" y="257"/>
                    <a:pt x="171" y="258"/>
                  </a:cubicBezTo>
                  <a:cubicBezTo>
                    <a:pt x="171" y="258"/>
                    <a:pt x="171" y="258"/>
                    <a:pt x="171" y="258"/>
                  </a:cubicBezTo>
                  <a:cubicBezTo>
                    <a:pt x="171" y="258"/>
                    <a:pt x="171" y="258"/>
                    <a:pt x="171" y="258"/>
                  </a:cubicBezTo>
                  <a:cubicBezTo>
                    <a:pt x="171" y="257"/>
                    <a:pt x="178" y="254"/>
                    <a:pt x="178" y="253"/>
                  </a:cubicBezTo>
                  <a:cubicBezTo>
                    <a:pt x="195" y="242"/>
                    <a:pt x="213" y="232"/>
                    <a:pt x="229" y="219"/>
                  </a:cubicBezTo>
                  <a:cubicBezTo>
                    <a:pt x="227" y="222"/>
                    <a:pt x="225" y="226"/>
                    <a:pt x="223" y="229"/>
                  </a:cubicBezTo>
                  <a:close/>
                  <a:moveTo>
                    <a:pt x="159" y="256"/>
                  </a:moveTo>
                  <a:cubicBezTo>
                    <a:pt x="169" y="254"/>
                    <a:pt x="178" y="248"/>
                    <a:pt x="187" y="243"/>
                  </a:cubicBezTo>
                  <a:cubicBezTo>
                    <a:pt x="196" y="237"/>
                    <a:pt x="205" y="233"/>
                    <a:pt x="214" y="228"/>
                  </a:cubicBezTo>
                  <a:cubicBezTo>
                    <a:pt x="209" y="232"/>
                    <a:pt x="204" y="235"/>
                    <a:pt x="199" y="239"/>
                  </a:cubicBezTo>
                  <a:cubicBezTo>
                    <a:pt x="189" y="245"/>
                    <a:pt x="178" y="250"/>
                    <a:pt x="169" y="258"/>
                  </a:cubicBezTo>
                  <a:cubicBezTo>
                    <a:pt x="166" y="258"/>
                    <a:pt x="162" y="257"/>
                    <a:pt x="159" y="256"/>
                  </a:cubicBezTo>
                  <a:close/>
                  <a:moveTo>
                    <a:pt x="146" y="252"/>
                  </a:moveTo>
                  <a:cubicBezTo>
                    <a:pt x="168" y="242"/>
                    <a:pt x="189" y="231"/>
                    <a:pt x="211" y="220"/>
                  </a:cubicBezTo>
                  <a:cubicBezTo>
                    <a:pt x="207" y="223"/>
                    <a:pt x="203" y="225"/>
                    <a:pt x="200" y="228"/>
                  </a:cubicBezTo>
                  <a:cubicBezTo>
                    <a:pt x="185" y="237"/>
                    <a:pt x="170" y="246"/>
                    <a:pt x="155" y="256"/>
                  </a:cubicBezTo>
                  <a:cubicBezTo>
                    <a:pt x="152" y="255"/>
                    <a:pt x="149" y="254"/>
                    <a:pt x="146" y="252"/>
                  </a:cubicBezTo>
                  <a:close/>
                  <a:moveTo>
                    <a:pt x="229" y="217"/>
                  </a:moveTo>
                  <a:cubicBezTo>
                    <a:pt x="215" y="228"/>
                    <a:pt x="197" y="235"/>
                    <a:pt x="181" y="245"/>
                  </a:cubicBezTo>
                  <a:cubicBezTo>
                    <a:pt x="175" y="249"/>
                    <a:pt x="162" y="253"/>
                    <a:pt x="159" y="255"/>
                  </a:cubicBezTo>
                  <a:cubicBezTo>
                    <a:pt x="168" y="249"/>
                    <a:pt x="178" y="243"/>
                    <a:pt x="188" y="237"/>
                  </a:cubicBezTo>
                  <a:cubicBezTo>
                    <a:pt x="196" y="231"/>
                    <a:pt x="205" y="226"/>
                    <a:pt x="213" y="221"/>
                  </a:cubicBezTo>
                  <a:cubicBezTo>
                    <a:pt x="217" y="219"/>
                    <a:pt x="220" y="217"/>
                    <a:pt x="223" y="215"/>
                  </a:cubicBezTo>
                  <a:cubicBezTo>
                    <a:pt x="224" y="214"/>
                    <a:pt x="224" y="214"/>
                    <a:pt x="225" y="213"/>
                  </a:cubicBezTo>
                  <a:cubicBezTo>
                    <a:pt x="228" y="212"/>
                    <a:pt x="231" y="211"/>
                    <a:pt x="233" y="209"/>
                  </a:cubicBezTo>
                  <a:cubicBezTo>
                    <a:pt x="232" y="212"/>
                    <a:pt x="231" y="214"/>
                    <a:pt x="230" y="217"/>
                  </a:cubicBezTo>
                  <a:cubicBezTo>
                    <a:pt x="230" y="217"/>
                    <a:pt x="229" y="217"/>
                    <a:pt x="229" y="217"/>
                  </a:cubicBezTo>
                  <a:close/>
                  <a:moveTo>
                    <a:pt x="144" y="251"/>
                  </a:moveTo>
                  <a:cubicBezTo>
                    <a:pt x="141" y="250"/>
                    <a:pt x="139" y="249"/>
                    <a:pt x="136" y="247"/>
                  </a:cubicBezTo>
                  <a:cubicBezTo>
                    <a:pt x="149" y="242"/>
                    <a:pt x="162" y="236"/>
                    <a:pt x="175" y="231"/>
                  </a:cubicBezTo>
                  <a:cubicBezTo>
                    <a:pt x="164" y="237"/>
                    <a:pt x="154" y="244"/>
                    <a:pt x="144" y="251"/>
                  </a:cubicBezTo>
                  <a:close/>
                  <a:moveTo>
                    <a:pt x="175" y="258"/>
                  </a:moveTo>
                  <a:cubicBezTo>
                    <a:pt x="188" y="253"/>
                    <a:pt x="199" y="244"/>
                    <a:pt x="212" y="237"/>
                  </a:cubicBezTo>
                  <a:cubicBezTo>
                    <a:pt x="213" y="236"/>
                    <a:pt x="215" y="235"/>
                    <a:pt x="217" y="234"/>
                  </a:cubicBezTo>
                  <a:cubicBezTo>
                    <a:pt x="220" y="232"/>
                    <a:pt x="221" y="231"/>
                    <a:pt x="219" y="233"/>
                  </a:cubicBezTo>
                  <a:cubicBezTo>
                    <a:pt x="217" y="236"/>
                    <a:pt x="214" y="238"/>
                    <a:pt x="211" y="240"/>
                  </a:cubicBezTo>
                  <a:cubicBezTo>
                    <a:pt x="205" y="245"/>
                    <a:pt x="199" y="250"/>
                    <a:pt x="192" y="255"/>
                  </a:cubicBezTo>
                  <a:cubicBezTo>
                    <a:pt x="191" y="255"/>
                    <a:pt x="191" y="255"/>
                    <a:pt x="191" y="255"/>
                  </a:cubicBezTo>
                  <a:cubicBezTo>
                    <a:pt x="186" y="257"/>
                    <a:pt x="180" y="258"/>
                    <a:pt x="175" y="258"/>
                  </a:cubicBezTo>
                  <a:close/>
                  <a:moveTo>
                    <a:pt x="196" y="253"/>
                  </a:moveTo>
                  <a:cubicBezTo>
                    <a:pt x="201" y="250"/>
                    <a:pt x="206" y="247"/>
                    <a:pt x="210" y="244"/>
                  </a:cubicBezTo>
                  <a:cubicBezTo>
                    <a:pt x="209" y="245"/>
                    <a:pt x="207" y="246"/>
                    <a:pt x="205" y="248"/>
                  </a:cubicBezTo>
                  <a:cubicBezTo>
                    <a:pt x="202" y="250"/>
                    <a:pt x="199" y="252"/>
                    <a:pt x="196" y="253"/>
                  </a:cubicBezTo>
                  <a:close/>
                  <a:moveTo>
                    <a:pt x="238" y="198"/>
                  </a:moveTo>
                  <a:cubicBezTo>
                    <a:pt x="237" y="197"/>
                    <a:pt x="237" y="197"/>
                    <a:pt x="237" y="198"/>
                  </a:cubicBezTo>
                  <a:cubicBezTo>
                    <a:pt x="236" y="198"/>
                    <a:pt x="235" y="199"/>
                    <a:pt x="234" y="199"/>
                  </a:cubicBezTo>
                  <a:cubicBezTo>
                    <a:pt x="233" y="199"/>
                    <a:pt x="233" y="199"/>
                    <a:pt x="232" y="200"/>
                  </a:cubicBezTo>
                  <a:cubicBezTo>
                    <a:pt x="219" y="207"/>
                    <a:pt x="205" y="214"/>
                    <a:pt x="191" y="221"/>
                  </a:cubicBezTo>
                  <a:cubicBezTo>
                    <a:pt x="173" y="230"/>
                    <a:pt x="154" y="239"/>
                    <a:pt x="134" y="246"/>
                  </a:cubicBezTo>
                  <a:cubicBezTo>
                    <a:pt x="134" y="246"/>
                    <a:pt x="134" y="246"/>
                    <a:pt x="133" y="246"/>
                  </a:cubicBezTo>
                  <a:cubicBezTo>
                    <a:pt x="132" y="245"/>
                    <a:pt x="130" y="245"/>
                    <a:pt x="129" y="246"/>
                  </a:cubicBezTo>
                  <a:cubicBezTo>
                    <a:pt x="129" y="246"/>
                    <a:pt x="129" y="246"/>
                    <a:pt x="129" y="246"/>
                  </a:cubicBezTo>
                  <a:cubicBezTo>
                    <a:pt x="128" y="246"/>
                    <a:pt x="127" y="247"/>
                    <a:pt x="126" y="248"/>
                  </a:cubicBezTo>
                  <a:cubicBezTo>
                    <a:pt x="126" y="248"/>
                    <a:pt x="126" y="248"/>
                    <a:pt x="126" y="248"/>
                  </a:cubicBezTo>
                  <a:cubicBezTo>
                    <a:pt x="125" y="248"/>
                    <a:pt x="123" y="249"/>
                    <a:pt x="121" y="249"/>
                  </a:cubicBezTo>
                  <a:cubicBezTo>
                    <a:pt x="122" y="249"/>
                    <a:pt x="122" y="249"/>
                    <a:pt x="123" y="248"/>
                  </a:cubicBezTo>
                  <a:cubicBezTo>
                    <a:pt x="123" y="248"/>
                    <a:pt x="123" y="248"/>
                    <a:pt x="123" y="248"/>
                  </a:cubicBezTo>
                  <a:cubicBezTo>
                    <a:pt x="128" y="246"/>
                    <a:pt x="133" y="243"/>
                    <a:pt x="138" y="239"/>
                  </a:cubicBezTo>
                  <a:cubicBezTo>
                    <a:pt x="147" y="234"/>
                    <a:pt x="155" y="231"/>
                    <a:pt x="164" y="227"/>
                  </a:cubicBezTo>
                  <a:cubicBezTo>
                    <a:pt x="174" y="223"/>
                    <a:pt x="183" y="218"/>
                    <a:pt x="192" y="212"/>
                  </a:cubicBezTo>
                  <a:cubicBezTo>
                    <a:pt x="208" y="203"/>
                    <a:pt x="224" y="195"/>
                    <a:pt x="240" y="188"/>
                  </a:cubicBezTo>
                  <a:cubicBezTo>
                    <a:pt x="240" y="189"/>
                    <a:pt x="240" y="190"/>
                    <a:pt x="240" y="191"/>
                  </a:cubicBezTo>
                  <a:cubicBezTo>
                    <a:pt x="239" y="193"/>
                    <a:pt x="238" y="195"/>
                    <a:pt x="238" y="198"/>
                  </a:cubicBezTo>
                  <a:close/>
                  <a:moveTo>
                    <a:pt x="237" y="100"/>
                  </a:moveTo>
                  <a:cubicBezTo>
                    <a:pt x="218" y="110"/>
                    <a:pt x="199" y="117"/>
                    <a:pt x="179" y="124"/>
                  </a:cubicBezTo>
                  <a:cubicBezTo>
                    <a:pt x="174" y="126"/>
                    <a:pt x="168" y="128"/>
                    <a:pt x="163" y="130"/>
                  </a:cubicBezTo>
                  <a:cubicBezTo>
                    <a:pt x="157" y="132"/>
                    <a:pt x="151" y="134"/>
                    <a:pt x="145" y="136"/>
                  </a:cubicBezTo>
                  <a:cubicBezTo>
                    <a:pt x="117" y="147"/>
                    <a:pt x="90" y="159"/>
                    <a:pt x="63" y="171"/>
                  </a:cubicBezTo>
                  <a:cubicBezTo>
                    <a:pt x="50" y="176"/>
                    <a:pt x="35" y="182"/>
                    <a:pt x="24" y="188"/>
                  </a:cubicBezTo>
                  <a:cubicBezTo>
                    <a:pt x="38" y="180"/>
                    <a:pt x="53" y="174"/>
                    <a:pt x="68" y="168"/>
                  </a:cubicBezTo>
                  <a:cubicBezTo>
                    <a:pt x="83" y="162"/>
                    <a:pt x="96" y="153"/>
                    <a:pt x="111" y="147"/>
                  </a:cubicBezTo>
                  <a:cubicBezTo>
                    <a:pt x="127" y="141"/>
                    <a:pt x="143" y="134"/>
                    <a:pt x="159" y="127"/>
                  </a:cubicBezTo>
                  <a:cubicBezTo>
                    <a:pt x="175" y="121"/>
                    <a:pt x="191" y="113"/>
                    <a:pt x="206" y="106"/>
                  </a:cubicBezTo>
                  <a:cubicBezTo>
                    <a:pt x="208" y="105"/>
                    <a:pt x="210" y="104"/>
                    <a:pt x="212" y="103"/>
                  </a:cubicBezTo>
                  <a:cubicBezTo>
                    <a:pt x="219" y="100"/>
                    <a:pt x="227" y="97"/>
                    <a:pt x="233" y="91"/>
                  </a:cubicBezTo>
                  <a:cubicBezTo>
                    <a:pt x="234" y="94"/>
                    <a:pt x="236" y="97"/>
                    <a:pt x="237" y="100"/>
                  </a:cubicBezTo>
                  <a:close/>
                  <a:moveTo>
                    <a:pt x="223" y="76"/>
                  </a:moveTo>
                  <a:cubicBezTo>
                    <a:pt x="165" y="100"/>
                    <a:pt x="109" y="125"/>
                    <a:pt x="52" y="151"/>
                  </a:cubicBezTo>
                  <a:cubicBezTo>
                    <a:pt x="39" y="157"/>
                    <a:pt x="27" y="165"/>
                    <a:pt x="13" y="169"/>
                  </a:cubicBezTo>
                  <a:cubicBezTo>
                    <a:pt x="13" y="169"/>
                    <a:pt x="13" y="169"/>
                    <a:pt x="13" y="169"/>
                  </a:cubicBezTo>
                  <a:cubicBezTo>
                    <a:pt x="16" y="168"/>
                    <a:pt x="19" y="165"/>
                    <a:pt x="20" y="164"/>
                  </a:cubicBezTo>
                  <a:cubicBezTo>
                    <a:pt x="23" y="162"/>
                    <a:pt x="26" y="160"/>
                    <a:pt x="29" y="159"/>
                  </a:cubicBezTo>
                  <a:cubicBezTo>
                    <a:pt x="36" y="155"/>
                    <a:pt x="43" y="151"/>
                    <a:pt x="50" y="148"/>
                  </a:cubicBezTo>
                  <a:cubicBezTo>
                    <a:pt x="78" y="133"/>
                    <a:pt x="107" y="119"/>
                    <a:pt x="136" y="106"/>
                  </a:cubicBezTo>
                  <a:cubicBezTo>
                    <a:pt x="137" y="105"/>
                    <a:pt x="139" y="105"/>
                    <a:pt x="140" y="104"/>
                  </a:cubicBezTo>
                  <a:cubicBezTo>
                    <a:pt x="158" y="97"/>
                    <a:pt x="175" y="90"/>
                    <a:pt x="192" y="83"/>
                  </a:cubicBezTo>
                  <a:cubicBezTo>
                    <a:pt x="195" y="82"/>
                    <a:pt x="198" y="81"/>
                    <a:pt x="201" y="80"/>
                  </a:cubicBezTo>
                  <a:cubicBezTo>
                    <a:pt x="203" y="79"/>
                    <a:pt x="205" y="77"/>
                    <a:pt x="208" y="76"/>
                  </a:cubicBezTo>
                  <a:cubicBezTo>
                    <a:pt x="208" y="76"/>
                    <a:pt x="209" y="76"/>
                    <a:pt x="210" y="75"/>
                  </a:cubicBezTo>
                  <a:cubicBezTo>
                    <a:pt x="213" y="74"/>
                    <a:pt x="216" y="73"/>
                    <a:pt x="219" y="71"/>
                  </a:cubicBezTo>
                  <a:cubicBezTo>
                    <a:pt x="220" y="73"/>
                    <a:pt x="222" y="74"/>
                    <a:pt x="223" y="76"/>
                  </a:cubicBezTo>
                  <a:close/>
                  <a:moveTo>
                    <a:pt x="211" y="64"/>
                  </a:moveTo>
                  <a:cubicBezTo>
                    <a:pt x="204" y="68"/>
                    <a:pt x="197" y="71"/>
                    <a:pt x="189" y="74"/>
                  </a:cubicBezTo>
                  <a:cubicBezTo>
                    <a:pt x="187" y="75"/>
                    <a:pt x="185" y="76"/>
                    <a:pt x="182" y="76"/>
                  </a:cubicBezTo>
                  <a:cubicBezTo>
                    <a:pt x="171" y="81"/>
                    <a:pt x="160" y="85"/>
                    <a:pt x="149" y="89"/>
                  </a:cubicBezTo>
                  <a:cubicBezTo>
                    <a:pt x="124" y="99"/>
                    <a:pt x="100" y="109"/>
                    <a:pt x="76" y="119"/>
                  </a:cubicBezTo>
                  <a:cubicBezTo>
                    <a:pt x="66" y="123"/>
                    <a:pt x="55" y="128"/>
                    <a:pt x="46" y="133"/>
                  </a:cubicBezTo>
                  <a:cubicBezTo>
                    <a:pt x="35" y="139"/>
                    <a:pt x="26" y="146"/>
                    <a:pt x="14" y="150"/>
                  </a:cubicBezTo>
                  <a:cubicBezTo>
                    <a:pt x="6" y="152"/>
                    <a:pt x="19" y="147"/>
                    <a:pt x="21" y="146"/>
                  </a:cubicBezTo>
                  <a:cubicBezTo>
                    <a:pt x="26" y="143"/>
                    <a:pt x="31" y="139"/>
                    <a:pt x="36" y="136"/>
                  </a:cubicBezTo>
                  <a:cubicBezTo>
                    <a:pt x="47" y="130"/>
                    <a:pt x="58" y="123"/>
                    <a:pt x="70" y="117"/>
                  </a:cubicBezTo>
                  <a:cubicBezTo>
                    <a:pt x="92" y="105"/>
                    <a:pt x="115" y="95"/>
                    <a:pt x="138" y="85"/>
                  </a:cubicBezTo>
                  <a:cubicBezTo>
                    <a:pt x="150" y="79"/>
                    <a:pt x="162" y="74"/>
                    <a:pt x="174" y="69"/>
                  </a:cubicBezTo>
                  <a:cubicBezTo>
                    <a:pt x="183" y="66"/>
                    <a:pt x="192" y="62"/>
                    <a:pt x="200" y="57"/>
                  </a:cubicBezTo>
                  <a:cubicBezTo>
                    <a:pt x="202" y="58"/>
                    <a:pt x="203" y="59"/>
                    <a:pt x="205" y="60"/>
                  </a:cubicBezTo>
                  <a:cubicBezTo>
                    <a:pt x="207" y="61"/>
                    <a:pt x="209" y="63"/>
                    <a:pt x="211" y="64"/>
                  </a:cubicBezTo>
                  <a:close/>
                  <a:moveTo>
                    <a:pt x="151" y="42"/>
                  </a:moveTo>
                  <a:cubicBezTo>
                    <a:pt x="148" y="43"/>
                    <a:pt x="146" y="44"/>
                    <a:pt x="143" y="45"/>
                  </a:cubicBezTo>
                  <a:cubicBezTo>
                    <a:pt x="143" y="44"/>
                    <a:pt x="143" y="42"/>
                    <a:pt x="144" y="41"/>
                  </a:cubicBezTo>
                  <a:cubicBezTo>
                    <a:pt x="146" y="41"/>
                    <a:pt x="149" y="41"/>
                    <a:pt x="151" y="42"/>
                  </a:cubicBezTo>
                  <a:close/>
                  <a:moveTo>
                    <a:pt x="135" y="41"/>
                  </a:moveTo>
                  <a:cubicBezTo>
                    <a:pt x="135" y="41"/>
                    <a:pt x="134" y="41"/>
                    <a:pt x="134" y="41"/>
                  </a:cubicBezTo>
                  <a:cubicBezTo>
                    <a:pt x="98" y="57"/>
                    <a:pt x="62" y="77"/>
                    <a:pt x="27" y="97"/>
                  </a:cubicBezTo>
                  <a:cubicBezTo>
                    <a:pt x="26" y="98"/>
                    <a:pt x="23" y="100"/>
                    <a:pt x="21" y="101"/>
                  </a:cubicBezTo>
                  <a:cubicBezTo>
                    <a:pt x="21" y="101"/>
                    <a:pt x="21" y="101"/>
                    <a:pt x="21" y="101"/>
                  </a:cubicBezTo>
                  <a:cubicBezTo>
                    <a:pt x="22" y="100"/>
                    <a:pt x="22" y="100"/>
                    <a:pt x="23" y="99"/>
                  </a:cubicBezTo>
                  <a:cubicBezTo>
                    <a:pt x="28" y="96"/>
                    <a:pt x="33" y="93"/>
                    <a:pt x="37" y="90"/>
                  </a:cubicBezTo>
                  <a:cubicBezTo>
                    <a:pt x="46" y="84"/>
                    <a:pt x="56" y="79"/>
                    <a:pt x="65" y="74"/>
                  </a:cubicBezTo>
                  <a:cubicBezTo>
                    <a:pt x="85" y="62"/>
                    <a:pt x="106" y="51"/>
                    <a:pt x="127" y="41"/>
                  </a:cubicBezTo>
                  <a:cubicBezTo>
                    <a:pt x="130" y="41"/>
                    <a:pt x="132" y="41"/>
                    <a:pt x="135" y="41"/>
                  </a:cubicBezTo>
                  <a:close/>
                  <a:moveTo>
                    <a:pt x="77" y="51"/>
                  </a:moveTo>
                  <a:cubicBezTo>
                    <a:pt x="83" y="48"/>
                    <a:pt x="90" y="46"/>
                    <a:pt x="97" y="45"/>
                  </a:cubicBezTo>
                  <a:cubicBezTo>
                    <a:pt x="91" y="47"/>
                    <a:pt x="86" y="50"/>
                    <a:pt x="81" y="53"/>
                  </a:cubicBezTo>
                  <a:cubicBezTo>
                    <a:pt x="68" y="60"/>
                    <a:pt x="54" y="66"/>
                    <a:pt x="41" y="74"/>
                  </a:cubicBezTo>
                  <a:cubicBezTo>
                    <a:pt x="51" y="64"/>
                    <a:pt x="63" y="56"/>
                    <a:pt x="77" y="51"/>
                  </a:cubicBezTo>
                  <a:close/>
                  <a:moveTo>
                    <a:pt x="39" y="76"/>
                  </a:moveTo>
                  <a:cubicBezTo>
                    <a:pt x="39" y="76"/>
                    <a:pt x="39" y="76"/>
                    <a:pt x="40" y="76"/>
                  </a:cubicBezTo>
                  <a:cubicBezTo>
                    <a:pt x="54" y="68"/>
                    <a:pt x="68" y="61"/>
                    <a:pt x="82" y="54"/>
                  </a:cubicBezTo>
                  <a:cubicBezTo>
                    <a:pt x="88" y="50"/>
                    <a:pt x="94" y="47"/>
                    <a:pt x="101" y="44"/>
                  </a:cubicBezTo>
                  <a:cubicBezTo>
                    <a:pt x="103" y="44"/>
                    <a:pt x="105" y="43"/>
                    <a:pt x="107" y="43"/>
                  </a:cubicBezTo>
                  <a:cubicBezTo>
                    <a:pt x="107" y="43"/>
                    <a:pt x="107" y="43"/>
                    <a:pt x="107" y="43"/>
                  </a:cubicBezTo>
                  <a:cubicBezTo>
                    <a:pt x="104" y="44"/>
                    <a:pt x="100" y="46"/>
                    <a:pt x="97" y="48"/>
                  </a:cubicBezTo>
                  <a:cubicBezTo>
                    <a:pt x="75" y="58"/>
                    <a:pt x="53" y="68"/>
                    <a:pt x="33" y="82"/>
                  </a:cubicBezTo>
                  <a:cubicBezTo>
                    <a:pt x="35" y="80"/>
                    <a:pt x="37" y="78"/>
                    <a:pt x="39" y="76"/>
                  </a:cubicBezTo>
                  <a:close/>
                  <a:moveTo>
                    <a:pt x="15" y="174"/>
                  </a:moveTo>
                  <a:cubicBezTo>
                    <a:pt x="38" y="161"/>
                    <a:pt x="64" y="155"/>
                    <a:pt x="88" y="144"/>
                  </a:cubicBezTo>
                  <a:cubicBezTo>
                    <a:pt x="100" y="139"/>
                    <a:pt x="111" y="134"/>
                    <a:pt x="122" y="129"/>
                  </a:cubicBezTo>
                  <a:cubicBezTo>
                    <a:pt x="95" y="143"/>
                    <a:pt x="68" y="157"/>
                    <a:pt x="41" y="170"/>
                  </a:cubicBezTo>
                  <a:cubicBezTo>
                    <a:pt x="39" y="171"/>
                    <a:pt x="37" y="172"/>
                    <a:pt x="35" y="173"/>
                  </a:cubicBezTo>
                  <a:cubicBezTo>
                    <a:pt x="29" y="176"/>
                    <a:pt x="23" y="179"/>
                    <a:pt x="17" y="183"/>
                  </a:cubicBezTo>
                  <a:cubicBezTo>
                    <a:pt x="16" y="180"/>
                    <a:pt x="16" y="177"/>
                    <a:pt x="15" y="174"/>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0" name="Freeform 238"/>
            <p:cNvSpPr>
              <a:spLocks noEditPoints="1"/>
            </p:cNvSpPr>
            <p:nvPr/>
          </p:nvSpPr>
          <p:spPr bwMode="auto">
            <a:xfrm>
              <a:off x="1608383" y="3441134"/>
              <a:ext cx="987425" cy="835025"/>
            </a:xfrm>
            <a:custGeom>
              <a:avLst/>
              <a:gdLst>
                <a:gd name="T0" fmla="*/ 27 w 233"/>
                <a:gd name="T1" fmla="*/ 155 h 197"/>
                <a:gd name="T2" fmla="*/ 9 w 233"/>
                <a:gd name="T3" fmla="*/ 138 h 197"/>
                <a:gd name="T4" fmla="*/ 214 w 233"/>
                <a:gd name="T5" fmla="*/ 59 h 197"/>
                <a:gd name="T6" fmla="*/ 115 w 233"/>
                <a:gd name="T7" fmla="*/ 11 h 197"/>
                <a:gd name="T8" fmla="*/ 123 w 233"/>
                <a:gd name="T9" fmla="*/ 15 h 197"/>
                <a:gd name="T10" fmla="*/ 118 w 233"/>
                <a:gd name="T11" fmla="*/ 20 h 197"/>
                <a:gd name="T12" fmla="*/ 82 w 233"/>
                <a:gd name="T13" fmla="*/ 43 h 197"/>
                <a:gd name="T14" fmla="*/ 94 w 233"/>
                <a:gd name="T15" fmla="*/ 36 h 197"/>
                <a:gd name="T16" fmla="*/ 153 w 233"/>
                <a:gd name="T17" fmla="*/ 16 h 197"/>
                <a:gd name="T18" fmla="*/ 113 w 233"/>
                <a:gd name="T19" fmla="*/ 11 h 197"/>
                <a:gd name="T20" fmla="*/ 135 w 233"/>
                <a:gd name="T21" fmla="*/ 10 h 197"/>
                <a:gd name="T22" fmla="*/ 147 w 233"/>
                <a:gd name="T23" fmla="*/ 14 h 197"/>
                <a:gd name="T24" fmla="*/ 97 w 233"/>
                <a:gd name="T25" fmla="*/ 34 h 197"/>
                <a:gd name="T26" fmla="*/ 127 w 233"/>
                <a:gd name="T27" fmla="*/ 36 h 197"/>
                <a:gd name="T28" fmla="*/ 70 w 233"/>
                <a:gd name="T29" fmla="*/ 61 h 197"/>
                <a:gd name="T30" fmla="*/ 124 w 233"/>
                <a:gd name="T31" fmla="*/ 57 h 197"/>
                <a:gd name="T32" fmla="*/ 58 w 233"/>
                <a:gd name="T33" fmla="*/ 70 h 197"/>
                <a:gd name="T34" fmla="*/ 69 w 233"/>
                <a:gd name="T35" fmla="*/ 57 h 197"/>
                <a:gd name="T36" fmla="*/ 155 w 233"/>
                <a:gd name="T37" fmla="*/ 30 h 197"/>
                <a:gd name="T38" fmla="*/ 166 w 233"/>
                <a:gd name="T39" fmla="*/ 32 h 197"/>
                <a:gd name="T40" fmla="*/ 180 w 233"/>
                <a:gd name="T41" fmla="*/ 35 h 197"/>
                <a:gd name="T42" fmla="*/ 153 w 233"/>
                <a:gd name="T43" fmla="*/ 46 h 197"/>
                <a:gd name="T44" fmla="*/ 45 w 233"/>
                <a:gd name="T45" fmla="*/ 83 h 197"/>
                <a:gd name="T46" fmla="*/ 132 w 233"/>
                <a:gd name="T47" fmla="*/ 66 h 197"/>
                <a:gd name="T48" fmla="*/ 210 w 233"/>
                <a:gd name="T49" fmla="*/ 42 h 197"/>
                <a:gd name="T50" fmla="*/ 204 w 233"/>
                <a:gd name="T51" fmla="*/ 53 h 197"/>
                <a:gd name="T52" fmla="*/ 225 w 233"/>
                <a:gd name="T53" fmla="*/ 48 h 197"/>
                <a:gd name="T54" fmla="*/ 210 w 233"/>
                <a:gd name="T55" fmla="*/ 68 h 197"/>
                <a:gd name="T56" fmla="*/ 67 w 233"/>
                <a:gd name="T57" fmla="*/ 114 h 197"/>
                <a:gd name="T58" fmla="*/ 26 w 233"/>
                <a:gd name="T59" fmla="*/ 127 h 197"/>
                <a:gd name="T60" fmla="*/ 34 w 233"/>
                <a:gd name="T61" fmla="*/ 130 h 197"/>
                <a:gd name="T62" fmla="*/ 155 w 233"/>
                <a:gd name="T63" fmla="*/ 108 h 197"/>
                <a:gd name="T64" fmla="*/ 50 w 233"/>
                <a:gd name="T65" fmla="*/ 138 h 197"/>
                <a:gd name="T66" fmla="*/ 115 w 233"/>
                <a:gd name="T67" fmla="*/ 167 h 197"/>
                <a:gd name="T68" fmla="*/ 112 w 233"/>
                <a:gd name="T69" fmla="*/ 158 h 197"/>
                <a:gd name="T70" fmla="*/ 131 w 233"/>
                <a:gd name="T71" fmla="*/ 151 h 197"/>
                <a:gd name="T72" fmla="*/ 87 w 233"/>
                <a:gd name="T73" fmla="*/ 147 h 197"/>
                <a:gd name="T74" fmla="*/ 110 w 233"/>
                <a:gd name="T75" fmla="*/ 138 h 197"/>
                <a:gd name="T76" fmla="*/ 136 w 233"/>
                <a:gd name="T77" fmla="*/ 124 h 197"/>
                <a:gd name="T78" fmla="*/ 123 w 233"/>
                <a:gd name="T79" fmla="*/ 128 h 197"/>
                <a:gd name="T80" fmla="*/ 78 w 233"/>
                <a:gd name="T81" fmla="*/ 147 h 197"/>
                <a:gd name="T82" fmla="*/ 104 w 233"/>
                <a:gd name="T83" fmla="*/ 151 h 197"/>
                <a:gd name="T84" fmla="*/ 96 w 233"/>
                <a:gd name="T85" fmla="*/ 161 h 197"/>
                <a:gd name="T86" fmla="*/ 119 w 233"/>
                <a:gd name="T87" fmla="*/ 162 h 197"/>
                <a:gd name="T88" fmla="*/ 93 w 233"/>
                <a:gd name="T89" fmla="*/ 126 h 197"/>
                <a:gd name="T90" fmla="*/ 73 w 233"/>
                <a:gd name="T91" fmla="*/ 127 h 197"/>
                <a:gd name="T92" fmla="*/ 38 w 233"/>
                <a:gd name="T93" fmla="*/ 130 h 197"/>
                <a:gd name="T94" fmla="*/ 161 w 233"/>
                <a:gd name="T95" fmla="*/ 97 h 197"/>
                <a:gd name="T96" fmla="*/ 37 w 233"/>
                <a:gd name="T97" fmla="*/ 124 h 197"/>
                <a:gd name="T98" fmla="*/ 98 w 233"/>
                <a:gd name="T99" fmla="*/ 101 h 197"/>
                <a:gd name="T100" fmla="*/ 209 w 233"/>
                <a:gd name="T101" fmla="*/ 65 h 197"/>
                <a:gd name="T102" fmla="*/ 201 w 233"/>
                <a:gd name="T103" fmla="*/ 74 h 197"/>
                <a:gd name="T104" fmla="*/ 200 w 233"/>
                <a:gd name="T105" fmla="*/ 69 h 197"/>
                <a:gd name="T106" fmla="*/ 112 w 233"/>
                <a:gd name="T107" fmla="*/ 176 h 197"/>
                <a:gd name="T108" fmla="*/ 28 w 233"/>
                <a:gd name="T109" fmla="*/ 102 h 197"/>
                <a:gd name="T110" fmla="*/ 28 w 233"/>
                <a:gd name="T111" fmla="*/ 102 h 197"/>
                <a:gd name="T112" fmla="*/ 110 w 233"/>
                <a:gd name="T113" fmla="*/ 184 h 197"/>
                <a:gd name="T114" fmla="*/ 11 w 233"/>
                <a:gd name="T115" fmla="*/ 144 h 197"/>
                <a:gd name="T116" fmla="*/ 120 w 233"/>
                <a:gd name="T117" fmla="*/ 18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3" h="197">
                  <a:moveTo>
                    <a:pt x="233" y="66"/>
                  </a:moveTo>
                  <a:cubicBezTo>
                    <a:pt x="232" y="66"/>
                    <a:pt x="232" y="66"/>
                    <a:pt x="232" y="66"/>
                  </a:cubicBezTo>
                  <a:cubicBezTo>
                    <a:pt x="229" y="66"/>
                    <a:pt x="228" y="62"/>
                    <a:pt x="228" y="60"/>
                  </a:cubicBezTo>
                  <a:cubicBezTo>
                    <a:pt x="226" y="56"/>
                    <a:pt x="227" y="52"/>
                    <a:pt x="229" y="48"/>
                  </a:cubicBezTo>
                  <a:cubicBezTo>
                    <a:pt x="229" y="48"/>
                    <a:pt x="229" y="48"/>
                    <a:pt x="229" y="47"/>
                  </a:cubicBezTo>
                  <a:cubicBezTo>
                    <a:pt x="229" y="47"/>
                    <a:pt x="229" y="47"/>
                    <a:pt x="228" y="46"/>
                  </a:cubicBezTo>
                  <a:cubicBezTo>
                    <a:pt x="212" y="39"/>
                    <a:pt x="197" y="32"/>
                    <a:pt x="181" y="25"/>
                  </a:cubicBezTo>
                  <a:cubicBezTo>
                    <a:pt x="161" y="16"/>
                    <a:pt x="141" y="7"/>
                    <a:pt x="121" y="0"/>
                  </a:cubicBezTo>
                  <a:cubicBezTo>
                    <a:pt x="121" y="0"/>
                    <a:pt x="120" y="0"/>
                    <a:pt x="120" y="1"/>
                  </a:cubicBezTo>
                  <a:cubicBezTo>
                    <a:pt x="99" y="20"/>
                    <a:pt x="80" y="41"/>
                    <a:pt x="61" y="62"/>
                  </a:cubicBezTo>
                  <a:cubicBezTo>
                    <a:pt x="44" y="81"/>
                    <a:pt x="26" y="100"/>
                    <a:pt x="9" y="119"/>
                  </a:cubicBezTo>
                  <a:cubicBezTo>
                    <a:pt x="2" y="124"/>
                    <a:pt x="0" y="142"/>
                    <a:pt x="9" y="146"/>
                  </a:cubicBezTo>
                  <a:cubicBezTo>
                    <a:pt x="15" y="150"/>
                    <a:pt x="21" y="152"/>
                    <a:pt x="27" y="155"/>
                  </a:cubicBezTo>
                  <a:cubicBezTo>
                    <a:pt x="38" y="161"/>
                    <a:pt x="49" y="166"/>
                    <a:pt x="60" y="172"/>
                  </a:cubicBezTo>
                  <a:cubicBezTo>
                    <a:pt x="77" y="180"/>
                    <a:pt x="94" y="190"/>
                    <a:pt x="111" y="197"/>
                  </a:cubicBezTo>
                  <a:cubicBezTo>
                    <a:pt x="112" y="197"/>
                    <a:pt x="113" y="197"/>
                    <a:pt x="113" y="196"/>
                  </a:cubicBezTo>
                  <a:cubicBezTo>
                    <a:pt x="113" y="196"/>
                    <a:pt x="113" y="196"/>
                    <a:pt x="113" y="196"/>
                  </a:cubicBezTo>
                  <a:cubicBezTo>
                    <a:pt x="129" y="178"/>
                    <a:pt x="146" y="162"/>
                    <a:pt x="162" y="145"/>
                  </a:cubicBezTo>
                  <a:cubicBezTo>
                    <a:pt x="183" y="122"/>
                    <a:pt x="204" y="100"/>
                    <a:pt x="225" y="77"/>
                  </a:cubicBezTo>
                  <a:cubicBezTo>
                    <a:pt x="227" y="74"/>
                    <a:pt x="232" y="71"/>
                    <a:pt x="233" y="67"/>
                  </a:cubicBezTo>
                  <a:cubicBezTo>
                    <a:pt x="233" y="67"/>
                    <a:pt x="233" y="66"/>
                    <a:pt x="233" y="66"/>
                  </a:cubicBezTo>
                  <a:close/>
                  <a:moveTo>
                    <a:pt x="92" y="179"/>
                  </a:moveTo>
                  <a:cubicBezTo>
                    <a:pt x="81" y="174"/>
                    <a:pt x="70" y="168"/>
                    <a:pt x="59" y="163"/>
                  </a:cubicBezTo>
                  <a:cubicBezTo>
                    <a:pt x="48" y="158"/>
                    <a:pt x="37" y="152"/>
                    <a:pt x="26" y="147"/>
                  </a:cubicBezTo>
                  <a:cubicBezTo>
                    <a:pt x="21" y="145"/>
                    <a:pt x="13" y="142"/>
                    <a:pt x="9" y="139"/>
                  </a:cubicBezTo>
                  <a:cubicBezTo>
                    <a:pt x="9" y="138"/>
                    <a:pt x="9" y="138"/>
                    <a:pt x="9" y="138"/>
                  </a:cubicBezTo>
                  <a:cubicBezTo>
                    <a:pt x="9" y="137"/>
                    <a:pt x="9" y="135"/>
                    <a:pt x="9" y="133"/>
                  </a:cubicBezTo>
                  <a:cubicBezTo>
                    <a:pt x="23" y="142"/>
                    <a:pt x="39" y="150"/>
                    <a:pt x="55" y="157"/>
                  </a:cubicBezTo>
                  <a:cubicBezTo>
                    <a:pt x="72" y="165"/>
                    <a:pt x="90" y="173"/>
                    <a:pt x="107" y="182"/>
                  </a:cubicBezTo>
                  <a:cubicBezTo>
                    <a:pt x="107" y="184"/>
                    <a:pt x="107" y="185"/>
                    <a:pt x="107" y="186"/>
                  </a:cubicBezTo>
                  <a:cubicBezTo>
                    <a:pt x="103" y="183"/>
                    <a:pt x="97" y="181"/>
                    <a:pt x="92" y="179"/>
                  </a:cubicBezTo>
                  <a:close/>
                  <a:moveTo>
                    <a:pt x="31" y="98"/>
                  </a:moveTo>
                  <a:cubicBezTo>
                    <a:pt x="31" y="98"/>
                    <a:pt x="31" y="98"/>
                    <a:pt x="31" y="98"/>
                  </a:cubicBezTo>
                  <a:cubicBezTo>
                    <a:pt x="47" y="93"/>
                    <a:pt x="63" y="90"/>
                    <a:pt x="79" y="86"/>
                  </a:cubicBezTo>
                  <a:cubicBezTo>
                    <a:pt x="94" y="82"/>
                    <a:pt x="110" y="78"/>
                    <a:pt x="126" y="74"/>
                  </a:cubicBezTo>
                  <a:cubicBezTo>
                    <a:pt x="141" y="71"/>
                    <a:pt x="157" y="68"/>
                    <a:pt x="173" y="64"/>
                  </a:cubicBezTo>
                  <a:cubicBezTo>
                    <a:pt x="181" y="62"/>
                    <a:pt x="189" y="60"/>
                    <a:pt x="197" y="58"/>
                  </a:cubicBezTo>
                  <a:cubicBezTo>
                    <a:pt x="205" y="57"/>
                    <a:pt x="212" y="55"/>
                    <a:pt x="219" y="54"/>
                  </a:cubicBezTo>
                  <a:cubicBezTo>
                    <a:pt x="218" y="55"/>
                    <a:pt x="216" y="57"/>
                    <a:pt x="214" y="59"/>
                  </a:cubicBezTo>
                  <a:cubicBezTo>
                    <a:pt x="214" y="59"/>
                    <a:pt x="214" y="59"/>
                    <a:pt x="213" y="59"/>
                  </a:cubicBezTo>
                  <a:cubicBezTo>
                    <a:pt x="213" y="59"/>
                    <a:pt x="213" y="59"/>
                    <a:pt x="212" y="59"/>
                  </a:cubicBezTo>
                  <a:cubicBezTo>
                    <a:pt x="182" y="66"/>
                    <a:pt x="151" y="71"/>
                    <a:pt x="121" y="77"/>
                  </a:cubicBezTo>
                  <a:cubicBezTo>
                    <a:pt x="90" y="84"/>
                    <a:pt x="59" y="93"/>
                    <a:pt x="29" y="101"/>
                  </a:cubicBezTo>
                  <a:cubicBezTo>
                    <a:pt x="29" y="100"/>
                    <a:pt x="30" y="99"/>
                    <a:pt x="31" y="98"/>
                  </a:cubicBezTo>
                  <a:close/>
                  <a:moveTo>
                    <a:pt x="121" y="3"/>
                  </a:moveTo>
                  <a:cubicBezTo>
                    <a:pt x="123" y="4"/>
                    <a:pt x="124" y="4"/>
                    <a:pt x="126" y="5"/>
                  </a:cubicBezTo>
                  <a:cubicBezTo>
                    <a:pt x="123" y="5"/>
                    <a:pt x="120" y="6"/>
                    <a:pt x="118" y="6"/>
                  </a:cubicBezTo>
                  <a:cubicBezTo>
                    <a:pt x="119" y="5"/>
                    <a:pt x="120" y="4"/>
                    <a:pt x="121" y="3"/>
                  </a:cubicBezTo>
                  <a:close/>
                  <a:moveTo>
                    <a:pt x="131" y="7"/>
                  </a:moveTo>
                  <a:cubicBezTo>
                    <a:pt x="128" y="7"/>
                    <a:pt x="125" y="8"/>
                    <a:pt x="121" y="9"/>
                  </a:cubicBezTo>
                  <a:cubicBezTo>
                    <a:pt x="120" y="9"/>
                    <a:pt x="118" y="10"/>
                    <a:pt x="116" y="10"/>
                  </a:cubicBezTo>
                  <a:cubicBezTo>
                    <a:pt x="116" y="11"/>
                    <a:pt x="116" y="11"/>
                    <a:pt x="115" y="11"/>
                  </a:cubicBezTo>
                  <a:cubicBezTo>
                    <a:pt x="117" y="10"/>
                    <a:pt x="118" y="9"/>
                    <a:pt x="119" y="9"/>
                  </a:cubicBezTo>
                  <a:cubicBezTo>
                    <a:pt x="122" y="8"/>
                    <a:pt x="125" y="7"/>
                    <a:pt x="128" y="5"/>
                  </a:cubicBezTo>
                  <a:cubicBezTo>
                    <a:pt x="129" y="6"/>
                    <a:pt x="130" y="6"/>
                    <a:pt x="131" y="7"/>
                  </a:cubicBezTo>
                  <a:close/>
                  <a:moveTo>
                    <a:pt x="136" y="9"/>
                  </a:moveTo>
                  <a:cubicBezTo>
                    <a:pt x="132" y="9"/>
                    <a:pt x="129" y="11"/>
                    <a:pt x="125" y="12"/>
                  </a:cubicBezTo>
                  <a:cubicBezTo>
                    <a:pt x="119" y="13"/>
                    <a:pt x="114" y="14"/>
                    <a:pt x="108" y="16"/>
                  </a:cubicBezTo>
                  <a:cubicBezTo>
                    <a:pt x="108" y="16"/>
                    <a:pt x="109" y="15"/>
                    <a:pt x="109" y="15"/>
                  </a:cubicBezTo>
                  <a:cubicBezTo>
                    <a:pt x="110" y="14"/>
                    <a:pt x="111" y="14"/>
                    <a:pt x="113" y="14"/>
                  </a:cubicBezTo>
                  <a:cubicBezTo>
                    <a:pt x="115" y="13"/>
                    <a:pt x="118" y="13"/>
                    <a:pt x="120" y="12"/>
                  </a:cubicBezTo>
                  <a:cubicBezTo>
                    <a:pt x="125" y="11"/>
                    <a:pt x="129" y="10"/>
                    <a:pt x="132" y="7"/>
                  </a:cubicBezTo>
                  <a:cubicBezTo>
                    <a:pt x="134" y="8"/>
                    <a:pt x="135" y="8"/>
                    <a:pt x="136" y="9"/>
                  </a:cubicBezTo>
                  <a:close/>
                  <a:moveTo>
                    <a:pt x="143" y="11"/>
                  </a:moveTo>
                  <a:cubicBezTo>
                    <a:pt x="137" y="13"/>
                    <a:pt x="130" y="14"/>
                    <a:pt x="123" y="15"/>
                  </a:cubicBezTo>
                  <a:cubicBezTo>
                    <a:pt x="117" y="17"/>
                    <a:pt x="109" y="18"/>
                    <a:pt x="103" y="21"/>
                  </a:cubicBezTo>
                  <a:cubicBezTo>
                    <a:pt x="109" y="18"/>
                    <a:pt x="116" y="16"/>
                    <a:pt x="122" y="15"/>
                  </a:cubicBezTo>
                  <a:cubicBezTo>
                    <a:pt x="128" y="14"/>
                    <a:pt x="133" y="12"/>
                    <a:pt x="138" y="9"/>
                  </a:cubicBezTo>
                  <a:cubicBezTo>
                    <a:pt x="138" y="9"/>
                    <a:pt x="138" y="9"/>
                    <a:pt x="138" y="9"/>
                  </a:cubicBezTo>
                  <a:cubicBezTo>
                    <a:pt x="139" y="10"/>
                    <a:pt x="141" y="11"/>
                    <a:pt x="143" y="11"/>
                  </a:cubicBezTo>
                  <a:close/>
                  <a:moveTo>
                    <a:pt x="148" y="13"/>
                  </a:moveTo>
                  <a:cubicBezTo>
                    <a:pt x="145" y="13"/>
                    <a:pt x="143" y="14"/>
                    <a:pt x="140" y="15"/>
                  </a:cubicBezTo>
                  <a:cubicBezTo>
                    <a:pt x="136" y="16"/>
                    <a:pt x="132" y="17"/>
                    <a:pt x="128" y="18"/>
                  </a:cubicBezTo>
                  <a:cubicBezTo>
                    <a:pt x="119" y="20"/>
                    <a:pt x="111" y="23"/>
                    <a:pt x="102" y="25"/>
                  </a:cubicBezTo>
                  <a:cubicBezTo>
                    <a:pt x="101" y="26"/>
                    <a:pt x="99" y="26"/>
                    <a:pt x="98" y="26"/>
                  </a:cubicBezTo>
                  <a:cubicBezTo>
                    <a:pt x="98" y="26"/>
                    <a:pt x="98" y="26"/>
                    <a:pt x="98" y="26"/>
                  </a:cubicBezTo>
                  <a:cubicBezTo>
                    <a:pt x="99" y="26"/>
                    <a:pt x="101" y="25"/>
                    <a:pt x="103" y="25"/>
                  </a:cubicBezTo>
                  <a:cubicBezTo>
                    <a:pt x="108" y="23"/>
                    <a:pt x="113" y="22"/>
                    <a:pt x="118" y="20"/>
                  </a:cubicBezTo>
                  <a:cubicBezTo>
                    <a:pt x="126" y="17"/>
                    <a:pt x="136" y="15"/>
                    <a:pt x="144" y="12"/>
                  </a:cubicBezTo>
                  <a:cubicBezTo>
                    <a:pt x="144" y="12"/>
                    <a:pt x="144" y="12"/>
                    <a:pt x="144" y="12"/>
                  </a:cubicBezTo>
                  <a:cubicBezTo>
                    <a:pt x="145" y="12"/>
                    <a:pt x="146" y="13"/>
                    <a:pt x="148" y="13"/>
                  </a:cubicBezTo>
                  <a:close/>
                  <a:moveTo>
                    <a:pt x="159" y="18"/>
                  </a:moveTo>
                  <a:cubicBezTo>
                    <a:pt x="150" y="20"/>
                    <a:pt x="141" y="22"/>
                    <a:pt x="133" y="24"/>
                  </a:cubicBezTo>
                  <a:cubicBezTo>
                    <a:pt x="140" y="22"/>
                    <a:pt x="148" y="20"/>
                    <a:pt x="155" y="16"/>
                  </a:cubicBezTo>
                  <a:cubicBezTo>
                    <a:pt x="156" y="17"/>
                    <a:pt x="158" y="18"/>
                    <a:pt x="159" y="18"/>
                  </a:cubicBezTo>
                  <a:close/>
                  <a:moveTo>
                    <a:pt x="166" y="21"/>
                  </a:moveTo>
                  <a:cubicBezTo>
                    <a:pt x="160" y="24"/>
                    <a:pt x="154" y="25"/>
                    <a:pt x="147" y="27"/>
                  </a:cubicBezTo>
                  <a:cubicBezTo>
                    <a:pt x="139" y="28"/>
                    <a:pt x="132" y="31"/>
                    <a:pt x="124" y="33"/>
                  </a:cubicBezTo>
                  <a:cubicBezTo>
                    <a:pt x="116" y="34"/>
                    <a:pt x="109" y="36"/>
                    <a:pt x="102" y="38"/>
                  </a:cubicBezTo>
                  <a:cubicBezTo>
                    <a:pt x="98" y="39"/>
                    <a:pt x="95" y="40"/>
                    <a:pt x="91" y="41"/>
                  </a:cubicBezTo>
                  <a:cubicBezTo>
                    <a:pt x="89" y="42"/>
                    <a:pt x="85" y="42"/>
                    <a:pt x="82" y="43"/>
                  </a:cubicBezTo>
                  <a:cubicBezTo>
                    <a:pt x="82" y="43"/>
                    <a:pt x="82" y="43"/>
                    <a:pt x="83" y="43"/>
                  </a:cubicBezTo>
                  <a:cubicBezTo>
                    <a:pt x="88" y="40"/>
                    <a:pt x="94" y="38"/>
                    <a:pt x="99" y="37"/>
                  </a:cubicBezTo>
                  <a:cubicBezTo>
                    <a:pt x="106" y="35"/>
                    <a:pt x="114" y="33"/>
                    <a:pt x="121" y="31"/>
                  </a:cubicBezTo>
                  <a:cubicBezTo>
                    <a:pt x="128" y="29"/>
                    <a:pt x="135" y="27"/>
                    <a:pt x="143" y="25"/>
                  </a:cubicBezTo>
                  <a:cubicBezTo>
                    <a:pt x="149" y="23"/>
                    <a:pt x="155" y="22"/>
                    <a:pt x="161" y="19"/>
                  </a:cubicBezTo>
                  <a:cubicBezTo>
                    <a:pt x="163" y="20"/>
                    <a:pt x="164" y="21"/>
                    <a:pt x="166" y="21"/>
                  </a:cubicBezTo>
                  <a:close/>
                  <a:moveTo>
                    <a:pt x="87" y="37"/>
                  </a:moveTo>
                  <a:cubicBezTo>
                    <a:pt x="92" y="35"/>
                    <a:pt x="97" y="35"/>
                    <a:pt x="102" y="33"/>
                  </a:cubicBezTo>
                  <a:cubicBezTo>
                    <a:pt x="108" y="31"/>
                    <a:pt x="114" y="29"/>
                    <a:pt x="120" y="27"/>
                  </a:cubicBezTo>
                  <a:cubicBezTo>
                    <a:pt x="122" y="27"/>
                    <a:pt x="123" y="27"/>
                    <a:pt x="124" y="26"/>
                  </a:cubicBezTo>
                  <a:cubicBezTo>
                    <a:pt x="123" y="27"/>
                    <a:pt x="122" y="27"/>
                    <a:pt x="121" y="27"/>
                  </a:cubicBezTo>
                  <a:cubicBezTo>
                    <a:pt x="115" y="29"/>
                    <a:pt x="109" y="32"/>
                    <a:pt x="103" y="33"/>
                  </a:cubicBezTo>
                  <a:cubicBezTo>
                    <a:pt x="100" y="34"/>
                    <a:pt x="97" y="35"/>
                    <a:pt x="94" y="36"/>
                  </a:cubicBezTo>
                  <a:cubicBezTo>
                    <a:pt x="92" y="37"/>
                    <a:pt x="90" y="37"/>
                    <a:pt x="89" y="38"/>
                  </a:cubicBezTo>
                  <a:cubicBezTo>
                    <a:pt x="88" y="38"/>
                    <a:pt x="87" y="38"/>
                    <a:pt x="86" y="38"/>
                  </a:cubicBezTo>
                  <a:cubicBezTo>
                    <a:pt x="87" y="38"/>
                    <a:pt x="87" y="38"/>
                    <a:pt x="87" y="37"/>
                  </a:cubicBezTo>
                  <a:close/>
                  <a:moveTo>
                    <a:pt x="123" y="28"/>
                  </a:moveTo>
                  <a:cubicBezTo>
                    <a:pt x="130" y="25"/>
                    <a:pt x="137" y="24"/>
                    <a:pt x="144" y="22"/>
                  </a:cubicBezTo>
                  <a:cubicBezTo>
                    <a:pt x="148" y="22"/>
                    <a:pt x="151" y="21"/>
                    <a:pt x="155" y="20"/>
                  </a:cubicBezTo>
                  <a:cubicBezTo>
                    <a:pt x="157" y="20"/>
                    <a:pt x="158" y="19"/>
                    <a:pt x="159" y="19"/>
                  </a:cubicBezTo>
                  <a:cubicBezTo>
                    <a:pt x="157" y="20"/>
                    <a:pt x="155" y="20"/>
                    <a:pt x="153" y="21"/>
                  </a:cubicBezTo>
                  <a:cubicBezTo>
                    <a:pt x="140" y="25"/>
                    <a:pt x="126" y="28"/>
                    <a:pt x="113" y="32"/>
                  </a:cubicBezTo>
                  <a:cubicBezTo>
                    <a:pt x="109" y="33"/>
                    <a:pt x="105" y="34"/>
                    <a:pt x="100" y="35"/>
                  </a:cubicBezTo>
                  <a:cubicBezTo>
                    <a:pt x="108" y="33"/>
                    <a:pt x="115" y="30"/>
                    <a:pt x="123" y="28"/>
                  </a:cubicBezTo>
                  <a:close/>
                  <a:moveTo>
                    <a:pt x="149" y="14"/>
                  </a:moveTo>
                  <a:cubicBezTo>
                    <a:pt x="150" y="14"/>
                    <a:pt x="152" y="15"/>
                    <a:pt x="153" y="16"/>
                  </a:cubicBezTo>
                  <a:cubicBezTo>
                    <a:pt x="144" y="18"/>
                    <a:pt x="134" y="20"/>
                    <a:pt x="124" y="22"/>
                  </a:cubicBezTo>
                  <a:cubicBezTo>
                    <a:pt x="114" y="24"/>
                    <a:pt x="105" y="28"/>
                    <a:pt x="96" y="31"/>
                  </a:cubicBezTo>
                  <a:cubicBezTo>
                    <a:pt x="95" y="31"/>
                    <a:pt x="94" y="32"/>
                    <a:pt x="93" y="32"/>
                  </a:cubicBezTo>
                  <a:cubicBezTo>
                    <a:pt x="95" y="31"/>
                    <a:pt x="96" y="30"/>
                    <a:pt x="98" y="29"/>
                  </a:cubicBezTo>
                  <a:cubicBezTo>
                    <a:pt x="100" y="29"/>
                    <a:pt x="102" y="28"/>
                    <a:pt x="105" y="27"/>
                  </a:cubicBezTo>
                  <a:cubicBezTo>
                    <a:pt x="110" y="25"/>
                    <a:pt x="116" y="24"/>
                    <a:pt x="121" y="23"/>
                  </a:cubicBezTo>
                  <a:cubicBezTo>
                    <a:pt x="130" y="20"/>
                    <a:pt x="140" y="18"/>
                    <a:pt x="149" y="14"/>
                  </a:cubicBezTo>
                  <a:cubicBezTo>
                    <a:pt x="149" y="14"/>
                    <a:pt x="149" y="14"/>
                    <a:pt x="149" y="14"/>
                  </a:cubicBezTo>
                  <a:close/>
                  <a:moveTo>
                    <a:pt x="116" y="7"/>
                  </a:moveTo>
                  <a:cubicBezTo>
                    <a:pt x="118" y="7"/>
                    <a:pt x="120" y="6"/>
                    <a:pt x="121" y="6"/>
                  </a:cubicBezTo>
                  <a:cubicBezTo>
                    <a:pt x="123" y="6"/>
                    <a:pt x="125" y="5"/>
                    <a:pt x="126" y="5"/>
                  </a:cubicBezTo>
                  <a:cubicBezTo>
                    <a:pt x="128" y="5"/>
                    <a:pt x="122" y="7"/>
                    <a:pt x="122" y="7"/>
                  </a:cubicBezTo>
                  <a:cubicBezTo>
                    <a:pt x="119" y="8"/>
                    <a:pt x="116" y="10"/>
                    <a:pt x="113" y="11"/>
                  </a:cubicBezTo>
                  <a:cubicBezTo>
                    <a:pt x="114" y="10"/>
                    <a:pt x="115" y="9"/>
                    <a:pt x="116" y="7"/>
                  </a:cubicBezTo>
                  <a:close/>
                  <a:moveTo>
                    <a:pt x="111" y="13"/>
                  </a:moveTo>
                  <a:cubicBezTo>
                    <a:pt x="115" y="12"/>
                    <a:pt x="119" y="10"/>
                    <a:pt x="123" y="9"/>
                  </a:cubicBezTo>
                  <a:cubicBezTo>
                    <a:pt x="126" y="9"/>
                    <a:pt x="128" y="8"/>
                    <a:pt x="130" y="7"/>
                  </a:cubicBezTo>
                  <a:cubicBezTo>
                    <a:pt x="130" y="8"/>
                    <a:pt x="130" y="8"/>
                    <a:pt x="130" y="8"/>
                  </a:cubicBezTo>
                  <a:cubicBezTo>
                    <a:pt x="128" y="9"/>
                    <a:pt x="127" y="9"/>
                    <a:pt x="126" y="10"/>
                  </a:cubicBezTo>
                  <a:cubicBezTo>
                    <a:pt x="121" y="12"/>
                    <a:pt x="115" y="12"/>
                    <a:pt x="110" y="14"/>
                  </a:cubicBezTo>
                  <a:cubicBezTo>
                    <a:pt x="110" y="14"/>
                    <a:pt x="111" y="13"/>
                    <a:pt x="111" y="13"/>
                  </a:cubicBezTo>
                  <a:close/>
                  <a:moveTo>
                    <a:pt x="107" y="17"/>
                  </a:moveTo>
                  <a:cubicBezTo>
                    <a:pt x="111" y="16"/>
                    <a:pt x="115" y="15"/>
                    <a:pt x="120" y="14"/>
                  </a:cubicBezTo>
                  <a:cubicBezTo>
                    <a:pt x="122" y="13"/>
                    <a:pt x="125" y="13"/>
                    <a:pt x="128" y="12"/>
                  </a:cubicBezTo>
                  <a:cubicBezTo>
                    <a:pt x="130" y="11"/>
                    <a:pt x="131" y="11"/>
                    <a:pt x="133" y="10"/>
                  </a:cubicBezTo>
                  <a:cubicBezTo>
                    <a:pt x="133" y="10"/>
                    <a:pt x="138" y="8"/>
                    <a:pt x="135" y="10"/>
                  </a:cubicBezTo>
                  <a:cubicBezTo>
                    <a:pt x="130" y="13"/>
                    <a:pt x="123" y="14"/>
                    <a:pt x="118" y="15"/>
                  </a:cubicBezTo>
                  <a:cubicBezTo>
                    <a:pt x="113" y="16"/>
                    <a:pt x="108" y="18"/>
                    <a:pt x="104" y="20"/>
                  </a:cubicBezTo>
                  <a:cubicBezTo>
                    <a:pt x="105" y="19"/>
                    <a:pt x="106" y="18"/>
                    <a:pt x="107" y="17"/>
                  </a:cubicBezTo>
                  <a:close/>
                  <a:moveTo>
                    <a:pt x="102" y="22"/>
                  </a:moveTo>
                  <a:cubicBezTo>
                    <a:pt x="110" y="20"/>
                    <a:pt x="117" y="18"/>
                    <a:pt x="124" y="16"/>
                  </a:cubicBezTo>
                  <a:cubicBezTo>
                    <a:pt x="127" y="15"/>
                    <a:pt x="131" y="14"/>
                    <a:pt x="135" y="14"/>
                  </a:cubicBezTo>
                  <a:cubicBezTo>
                    <a:pt x="137" y="13"/>
                    <a:pt x="138" y="13"/>
                    <a:pt x="140" y="13"/>
                  </a:cubicBezTo>
                  <a:cubicBezTo>
                    <a:pt x="126" y="18"/>
                    <a:pt x="112" y="21"/>
                    <a:pt x="99" y="25"/>
                  </a:cubicBezTo>
                  <a:cubicBezTo>
                    <a:pt x="100" y="24"/>
                    <a:pt x="101" y="23"/>
                    <a:pt x="102" y="22"/>
                  </a:cubicBezTo>
                  <a:close/>
                  <a:moveTo>
                    <a:pt x="97" y="27"/>
                  </a:moveTo>
                  <a:cubicBezTo>
                    <a:pt x="105" y="26"/>
                    <a:pt x="113" y="23"/>
                    <a:pt x="121" y="20"/>
                  </a:cubicBezTo>
                  <a:cubicBezTo>
                    <a:pt x="126" y="19"/>
                    <a:pt x="131" y="18"/>
                    <a:pt x="135" y="17"/>
                  </a:cubicBezTo>
                  <a:cubicBezTo>
                    <a:pt x="139" y="16"/>
                    <a:pt x="144" y="16"/>
                    <a:pt x="147" y="14"/>
                  </a:cubicBezTo>
                  <a:cubicBezTo>
                    <a:pt x="143" y="16"/>
                    <a:pt x="137" y="17"/>
                    <a:pt x="133" y="18"/>
                  </a:cubicBezTo>
                  <a:cubicBezTo>
                    <a:pt x="127" y="20"/>
                    <a:pt x="122" y="21"/>
                    <a:pt x="117" y="23"/>
                  </a:cubicBezTo>
                  <a:cubicBezTo>
                    <a:pt x="109" y="25"/>
                    <a:pt x="101" y="27"/>
                    <a:pt x="94" y="30"/>
                  </a:cubicBezTo>
                  <a:cubicBezTo>
                    <a:pt x="95" y="29"/>
                    <a:pt x="96" y="28"/>
                    <a:pt x="97" y="27"/>
                  </a:cubicBezTo>
                  <a:close/>
                  <a:moveTo>
                    <a:pt x="92" y="33"/>
                  </a:moveTo>
                  <a:cubicBezTo>
                    <a:pt x="97" y="32"/>
                    <a:pt x="101" y="30"/>
                    <a:pt x="106" y="28"/>
                  </a:cubicBezTo>
                  <a:cubicBezTo>
                    <a:pt x="111" y="26"/>
                    <a:pt x="117" y="25"/>
                    <a:pt x="123" y="23"/>
                  </a:cubicBezTo>
                  <a:cubicBezTo>
                    <a:pt x="129" y="22"/>
                    <a:pt x="135" y="21"/>
                    <a:pt x="141" y="19"/>
                  </a:cubicBezTo>
                  <a:cubicBezTo>
                    <a:pt x="145" y="19"/>
                    <a:pt x="148" y="18"/>
                    <a:pt x="151" y="17"/>
                  </a:cubicBezTo>
                  <a:cubicBezTo>
                    <a:pt x="151" y="17"/>
                    <a:pt x="151" y="17"/>
                    <a:pt x="151" y="17"/>
                  </a:cubicBezTo>
                  <a:cubicBezTo>
                    <a:pt x="150" y="18"/>
                    <a:pt x="149" y="18"/>
                    <a:pt x="147" y="19"/>
                  </a:cubicBezTo>
                  <a:cubicBezTo>
                    <a:pt x="136" y="23"/>
                    <a:pt x="125" y="25"/>
                    <a:pt x="113" y="29"/>
                  </a:cubicBezTo>
                  <a:cubicBezTo>
                    <a:pt x="108" y="30"/>
                    <a:pt x="102" y="32"/>
                    <a:pt x="97" y="34"/>
                  </a:cubicBezTo>
                  <a:cubicBezTo>
                    <a:pt x="94" y="35"/>
                    <a:pt x="91" y="35"/>
                    <a:pt x="89" y="36"/>
                  </a:cubicBezTo>
                  <a:cubicBezTo>
                    <a:pt x="90" y="35"/>
                    <a:pt x="91" y="34"/>
                    <a:pt x="92" y="33"/>
                  </a:cubicBezTo>
                  <a:close/>
                  <a:moveTo>
                    <a:pt x="86" y="39"/>
                  </a:moveTo>
                  <a:cubicBezTo>
                    <a:pt x="88" y="39"/>
                    <a:pt x="91" y="38"/>
                    <a:pt x="93" y="38"/>
                  </a:cubicBezTo>
                  <a:cubicBezTo>
                    <a:pt x="90" y="39"/>
                    <a:pt x="87" y="40"/>
                    <a:pt x="84" y="41"/>
                  </a:cubicBezTo>
                  <a:cubicBezTo>
                    <a:pt x="85" y="40"/>
                    <a:pt x="85" y="40"/>
                    <a:pt x="86" y="39"/>
                  </a:cubicBezTo>
                  <a:close/>
                  <a:moveTo>
                    <a:pt x="81" y="45"/>
                  </a:moveTo>
                  <a:cubicBezTo>
                    <a:pt x="95" y="42"/>
                    <a:pt x="110" y="37"/>
                    <a:pt x="124" y="33"/>
                  </a:cubicBezTo>
                  <a:cubicBezTo>
                    <a:pt x="131" y="32"/>
                    <a:pt x="138" y="29"/>
                    <a:pt x="146" y="28"/>
                  </a:cubicBezTo>
                  <a:cubicBezTo>
                    <a:pt x="153" y="26"/>
                    <a:pt x="160" y="25"/>
                    <a:pt x="167" y="22"/>
                  </a:cubicBezTo>
                  <a:cubicBezTo>
                    <a:pt x="169" y="23"/>
                    <a:pt x="172" y="24"/>
                    <a:pt x="174" y="25"/>
                  </a:cubicBezTo>
                  <a:cubicBezTo>
                    <a:pt x="167" y="24"/>
                    <a:pt x="160" y="28"/>
                    <a:pt x="153" y="29"/>
                  </a:cubicBezTo>
                  <a:cubicBezTo>
                    <a:pt x="145" y="32"/>
                    <a:pt x="136" y="34"/>
                    <a:pt x="127" y="36"/>
                  </a:cubicBezTo>
                  <a:cubicBezTo>
                    <a:pt x="118" y="39"/>
                    <a:pt x="110" y="41"/>
                    <a:pt x="101" y="43"/>
                  </a:cubicBezTo>
                  <a:cubicBezTo>
                    <a:pt x="93" y="45"/>
                    <a:pt x="85" y="47"/>
                    <a:pt x="77" y="49"/>
                  </a:cubicBezTo>
                  <a:cubicBezTo>
                    <a:pt x="78" y="47"/>
                    <a:pt x="80" y="46"/>
                    <a:pt x="81" y="45"/>
                  </a:cubicBezTo>
                  <a:close/>
                  <a:moveTo>
                    <a:pt x="190" y="32"/>
                  </a:moveTo>
                  <a:cubicBezTo>
                    <a:pt x="190" y="32"/>
                    <a:pt x="190" y="32"/>
                    <a:pt x="190" y="32"/>
                  </a:cubicBezTo>
                  <a:cubicBezTo>
                    <a:pt x="180" y="35"/>
                    <a:pt x="169" y="37"/>
                    <a:pt x="159" y="39"/>
                  </a:cubicBezTo>
                  <a:cubicBezTo>
                    <a:pt x="148" y="42"/>
                    <a:pt x="138" y="44"/>
                    <a:pt x="127" y="47"/>
                  </a:cubicBezTo>
                  <a:cubicBezTo>
                    <a:pt x="106" y="52"/>
                    <a:pt x="85" y="57"/>
                    <a:pt x="65" y="64"/>
                  </a:cubicBezTo>
                  <a:cubicBezTo>
                    <a:pt x="65" y="64"/>
                    <a:pt x="63" y="64"/>
                    <a:pt x="62" y="65"/>
                  </a:cubicBezTo>
                  <a:cubicBezTo>
                    <a:pt x="62" y="65"/>
                    <a:pt x="62" y="65"/>
                    <a:pt x="62" y="65"/>
                  </a:cubicBezTo>
                  <a:cubicBezTo>
                    <a:pt x="62" y="65"/>
                    <a:pt x="63" y="64"/>
                    <a:pt x="63" y="64"/>
                  </a:cubicBezTo>
                  <a:cubicBezTo>
                    <a:pt x="63" y="64"/>
                    <a:pt x="63" y="64"/>
                    <a:pt x="63" y="64"/>
                  </a:cubicBezTo>
                  <a:cubicBezTo>
                    <a:pt x="65" y="63"/>
                    <a:pt x="68" y="62"/>
                    <a:pt x="70" y="61"/>
                  </a:cubicBezTo>
                  <a:cubicBezTo>
                    <a:pt x="75" y="59"/>
                    <a:pt x="80" y="57"/>
                    <a:pt x="85" y="56"/>
                  </a:cubicBezTo>
                  <a:cubicBezTo>
                    <a:pt x="96" y="53"/>
                    <a:pt x="107" y="49"/>
                    <a:pt x="118" y="46"/>
                  </a:cubicBezTo>
                  <a:cubicBezTo>
                    <a:pt x="128" y="43"/>
                    <a:pt x="139" y="39"/>
                    <a:pt x="150" y="37"/>
                  </a:cubicBezTo>
                  <a:cubicBezTo>
                    <a:pt x="160" y="35"/>
                    <a:pt x="171" y="32"/>
                    <a:pt x="181" y="28"/>
                  </a:cubicBezTo>
                  <a:cubicBezTo>
                    <a:pt x="184" y="29"/>
                    <a:pt x="187" y="31"/>
                    <a:pt x="190" y="32"/>
                  </a:cubicBezTo>
                  <a:close/>
                  <a:moveTo>
                    <a:pt x="49" y="79"/>
                  </a:moveTo>
                  <a:cubicBezTo>
                    <a:pt x="49" y="79"/>
                    <a:pt x="49" y="79"/>
                    <a:pt x="49" y="79"/>
                  </a:cubicBezTo>
                  <a:cubicBezTo>
                    <a:pt x="49" y="79"/>
                    <a:pt x="49" y="79"/>
                    <a:pt x="49" y="79"/>
                  </a:cubicBezTo>
                  <a:cubicBezTo>
                    <a:pt x="49" y="79"/>
                    <a:pt x="49" y="79"/>
                    <a:pt x="49" y="79"/>
                  </a:cubicBezTo>
                  <a:close/>
                  <a:moveTo>
                    <a:pt x="196" y="35"/>
                  </a:moveTo>
                  <a:cubicBezTo>
                    <a:pt x="196" y="35"/>
                    <a:pt x="196" y="35"/>
                    <a:pt x="196" y="35"/>
                  </a:cubicBezTo>
                  <a:cubicBezTo>
                    <a:pt x="197" y="35"/>
                    <a:pt x="198" y="36"/>
                    <a:pt x="199" y="36"/>
                  </a:cubicBezTo>
                  <a:cubicBezTo>
                    <a:pt x="174" y="43"/>
                    <a:pt x="148" y="50"/>
                    <a:pt x="124" y="57"/>
                  </a:cubicBezTo>
                  <a:cubicBezTo>
                    <a:pt x="110" y="61"/>
                    <a:pt x="97" y="65"/>
                    <a:pt x="84" y="70"/>
                  </a:cubicBezTo>
                  <a:cubicBezTo>
                    <a:pt x="75" y="73"/>
                    <a:pt x="65" y="75"/>
                    <a:pt x="55" y="78"/>
                  </a:cubicBezTo>
                  <a:cubicBezTo>
                    <a:pt x="57" y="77"/>
                    <a:pt x="60" y="76"/>
                    <a:pt x="63" y="75"/>
                  </a:cubicBezTo>
                  <a:cubicBezTo>
                    <a:pt x="69" y="73"/>
                    <a:pt x="76" y="70"/>
                    <a:pt x="83" y="67"/>
                  </a:cubicBezTo>
                  <a:cubicBezTo>
                    <a:pt x="96" y="63"/>
                    <a:pt x="109" y="59"/>
                    <a:pt x="122" y="55"/>
                  </a:cubicBezTo>
                  <a:cubicBezTo>
                    <a:pt x="135" y="52"/>
                    <a:pt x="148" y="48"/>
                    <a:pt x="161" y="44"/>
                  </a:cubicBezTo>
                  <a:cubicBezTo>
                    <a:pt x="173" y="41"/>
                    <a:pt x="185" y="40"/>
                    <a:pt x="196" y="35"/>
                  </a:cubicBezTo>
                  <a:close/>
                  <a:moveTo>
                    <a:pt x="127" y="51"/>
                  </a:moveTo>
                  <a:cubicBezTo>
                    <a:pt x="115" y="55"/>
                    <a:pt x="103" y="58"/>
                    <a:pt x="91" y="61"/>
                  </a:cubicBezTo>
                  <a:cubicBezTo>
                    <a:pt x="79" y="64"/>
                    <a:pt x="68" y="69"/>
                    <a:pt x="56" y="71"/>
                  </a:cubicBezTo>
                  <a:cubicBezTo>
                    <a:pt x="56" y="71"/>
                    <a:pt x="56" y="71"/>
                    <a:pt x="56" y="71"/>
                  </a:cubicBezTo>
                  <a:cubicBezTo>
                    <a:pt x="56" y="71"/>
                    <a:pt x="57" y="71"/>
                    <a:pt x="57" y="71"/>
                  </a:cubicBezTo>
                  <a:cubicBezTo>
                    <a:pt x="58" y="70"/>
                    <a:pt x="58" y="70"/>
                    <a:pt x="58" y="70"/>
                  </a:cubicBezTo>
                  <a:cubicBezTo>
                    <a:pt x="61" y="69"/>
                    <a:pt x="64" y="69"/>
                    <a:pt x="66" y="68"/>
                  </a:cubicBezTo>
                  <a:cubicBezTo>
                    <a:pt x="72" y="67"/>
                    <a:pt x="78" y="65"/>
                    <a:pt x="84" y="63"/>
                  </a:cubicBezTo>
                  <a:cubicBezTo>
                    <a:pt x="96" y="59"/>
                    <a:pt x="108" y="55"/>
                    <a:pt x="120" y="51"/>
                  </a:cubicBezTo>
                  <a:cubicBezTo>
                    <a:pt x="131" y="48"/>
                    <a:pt x="143" y="45"/>
                    <a:pt x="155" y="42"/>
                  </a:cubicBezTo>
                  <a:cubicBezTo>
                    <a:pt x="167" y="39"/>
                    <a:pt x="179" y="37"/>
                    <a:pt x="190" y="33"/>
                  </a:cubicBezTo>
                  <a:cubicBezTo>
                    <a:pt x="190" y="32"/>
                    <a:pt x="190" y="32"/>
                    <a:pt x="190" y="32"/>
                  </a:cubicBezTo>
                  <a:cubicBezTo>
                    <a:pt x="192" y="33"/>
                    <a:pt x="194" y="34"/>
                    <a:pt x="195" y="34"/>
                  </a:cubicBezTo>
                  <a:cubicBezTo>
                    <a:pt x="173" y="39"/>
                    <a:pt x="150" y="45"/>
                    <a:pt x="127" y="51"/>
                  </a:cubicBezTo>
                  <a:close/>
                  <a:moveTo>
                    <a:pt x="122" y="42"/>
                  </a:moveTo>
                  <a:cubicBezTo>
                    <a:pt x="113" y="45"/>
                    <a:pt x="104" y="48"/>
                    <a:pt x="94" y="51"/>
                  </a:cubicBezTo>
                  <a:cubicBezTo>
                    <a:pt x="89" y="52"/>
                    <a:pt x="85" y="54"/>
                    <a:pt x="80" y="55"/>
                  </a:cubicBezTo>
                  <a:cubicBezTo>
                    <a:pt x="77" y="55"/>
                    <a:pt x="75" y="56"/>
                    <a:pt x="73" y="57"/>
                  </a:cubicBezTo>
                  <a:cubicBezTo>
                    <a:pt x="72" y="57"/>
                    <a:pt x="70" y="57"/>
                    <a:pt x="69" y="57"/>
                  </a:cubicBezTo>
                  <a:cubicBezTo>
                    <a:pt x="70" y="57"/>
                    <a:pt x="70" y="56"/>
                    <a:pt x="71" y="56"/>
                  </a:cubicBezTo>
                  <a:cubicBezTo>
                    <a:pt x="73" y="54"/>
                    <a:pt x="77" y="54"/>
                    <a:pt x="80" y="53"/>
                  </a:cubicBezTo>
                  <a:cubicBezTo>
                    <a:pt x="85" y="52"/>
                    <a:pt x="90" y="51"/>
                    <a:pt x="94" y="49"/>
                  </a:cubicBezTo>
                  <a:cubicBezTo>
                    <a:pt x="104" y="47"/>
                    <a:pt x="114" y="44"/>
                    <a:pt x="124" y="41"/>
                  </a:cubicBezTo>
                  <a:cubicBezTo>
                    <a:pt x="133" y="39"/>
                    <a:pt x="142" y="35"/>
                    <a:pt x="151" y="33"/>
                  </a:cubicBezTo>
                  <a:cubicBezTo>
                    <a:pt x="159" y="31"/>
                    <a:pt x="167" y="29"/>
                    <a:pt x="174" y="25"/>
                  </a:cubicBezTo>
                  <a:cubicBezTo>
                    <a:pt x="174" y="25"/>
                    <a:pt x="174" y="25"/>
                    <a:pt x="174" y="25"/>
                  </a:cubicBezTo>
                  <a:cubicBezTo>
                    <a:pt x="176" y="26"/>
                    <a:pt x="178" y="27"/>
                    <a:pt x="180" y="27"/>
                  </a:cubicBezTo>
                  <a:cubicBezTo>
                    <a:pt x="161" y="32"/>
                    <a:pt x="141" y="37"/>
                    <a:pt x="122" y="42"/>
                  </a:cubicBezTo>
                  <a:close/>
                  <a:moveTo>
                    <a:pt x="76" y="50"/>
                  </a:moveTo>
                  <a:cubicBezTo>
                    <a:pt x="84" y="47"/>
                    <a:pt x="93" y="46"/>
                    <a:pt x="101" y="44"/>
                  </a:cubicBezTo>
                  <a:cubicBezTo>
                    <a:pt x="111" y="42"/>
                    <a:pt x="120" y="39"/>
                    <a:pt x="129" y="37"/>
                  </a:cubicBezTo>
                  <a:cubicBezTo>
                    <a:pt x="138" y="34"/>
                    <a:pt x="147" y="32"/>
                    <a:pt x="155" y="30"/>
                  </a:cubicBezTo>
                  <a:cubicBezTo>
                    <a:pt x="159" y="29"/>
                    <a:pt x="163" y="27"/>
                    <a:pt x="167" y="26"/>
                  </a:cubicBezTo>
                  <a:cubicBezTo>
                    <a:pt x="168" y="26"/>
                    <a:pt x="172" y="26"/>
                    <a:pt x="173" y="25"/>
                  </a:cubicBezTo>
                  <a:cubicBezTo>
                    <a:pt x="170" y="27"/>
                    <a:pt x="168" y="28"/>
                    <a:pt x="165" y="28"/>
                  </a:cubicBezTo>
                  <a:cubicBezTo>
                    <a:pt x="158" y="31"/>
                    <a:pt x="150" y="32"/>
                    <a:pt x="142" y="35"/>
                  </a:cubicBezTo>
                  <a:cubicBezTo>
                    <a:pt x="133" y="38"/>
                    <a:pt x="124" y="41"/>
                    <a:pt x="114" y="43"/>
                  </a:cubicBezTo>
                  <a:cubicBezTo>
                    <a:pt x="105" y="46"/>
                    <a:pt x="96" y="48"/>
                    <a:pt x="87" y="51"/>
                  </a:cubicBezTo>
                  <a:cubicBezTo>
                    <a:pt x="82" y="52"/>
                    <a:pt x="76" y="53"/>
                    <a:pt x="72" y="55"/>
                  </a:cubicBezTo>
                  <a:cubicBezTo>
                    <a:pt x="73" y="53"/>
                    <a:pt x="75" y="51"/>
                    <a:pt x="76" y="50"/>
                  </a:cubicBezTo>
                  <a:close/>
                  <a:moveTo>
                    <a:pt x="69" y="58"/>
                  </a:moveTo>
                  <a:cubicBezTo>
                    <a:pt x="75" y="58"/>
                    <a:pt x="83" y="55"/>
                    <a:pt x="89" y="53"/>
                  </a:cubicBezTo>
                  <a:cubicBezTo>
                    <a:pt x="100" y="51"/>
                    <a:pt x="110" y="47"/>
                    <a:pt x="120" y="44"/>
                  </a:cubicBezTo>
                  <a:cubicBezTo>
                    <a:pt x="130" y="41"/>
                    <a:pt x="140" y="38"/>
                    <a:pt x="151" y="36"/>
                  </a:cubicBezTo>
                  <a:cubicBezTo>
                    <a:pt x="156" y="34"/>
                    <a:pt x="161" y="33"/>
                    <a:pt x="166" y="32"/>
                  </a:cubicBezTo>
                  <a:cubicBezTo>
                    <a:pt x="168" y="31"/>
                    <a:pt x="171" y="31"/>
                    <a:pt x="173" y="30"/>
                  </a:cubicBezTo>
                  <a:cubicBezTo>
                    <a:pt x="174" y="30"/>
                    <a:pt x="174" y="30"/>
                    <a:pt x="174" y="30"/>
                  </a:cubicBezTo>
                  <a:cubicBezTo>
                    <a:pt x="166" y="33"/>
                    <a:pt x="157" y="35"/>
                    <a:pt x="148" y="37"/>
                  </a:cubicBezTo>
                  <a:cubicBezTo>
                    <a:pt x="137" y="39"/>
                    <a:pt x="126" y="43"/>
                    <a:pt x="116" y="46"/>
                  </a:cubicBezTo>
                  <a:cubicBezTo>
                    <a:pt x="105" y="49"/>
                    <a:pt x="95" y="52"/>
                    <a:pt x="85" y="55"/>
                  </a:cubicBezTo>
                  <a:cubicBezTo>
                    <a:pt x="78" y="57"/>
                    <a:pt x="71" y="59"/>
                    <a:pt x="64" y="63"/>
                  </a:cubicBezTo>
                  <a:cubicBezTo>
                    <a:pt x="66" y="61"/>
                    <a:pt x="67" y="59"/>
                    <a:pt x="69" y="58"/>
                  </a:cubicBezTo>
                  <a:close/>
                  <a:moveTo>
                    <a:pt x="62" y="65"/>
                  </a:moveTo>
                  <a:cubicBezTo>
                    <a:pt x="72" y="63"/>
                    <a:pt x="82" y="59"/>
                    <a:pt x="92" y="57"/>
                  </a:cubicBezTo>
                  <a:cubicBezTo>
                    <a:pt x="103" y="54"/>
                    <a:pt x="114" y="51"/>
                    <a:pt x="125" y="48"/>
                  </a:cubicBezTo>
                  <a:cubicBezTo>
                    <a:pt x="137" y="45"/>
                    <a:pt x="148" y="43"/>
                    <a:pt x="159" y="40"/>
                  </a:cubicBezTo>
                  <a:cubicBezTo>
                    <a:pt x="165" y="38"/>
                    <a:pt x="171" y="37"/>
                    <a:pt x="176" y="36"/>
                  </a:cubicBezTo>
                  <a:cubicBezTo>
                    <a:pt x="178" y="35"/>
                    <a:pt x="179" y="35"/>
                    <a:pt x="180" y="35"/>
                  </a:cubicBezTo>
                  <a:cubicBezTo>
                    <a:pt x="159" y="41"/>
                    <a:pt x="137" y="45"/>
                    <a:pt x="116" y="52"/>
                  </a:cubicBezTo>
                  <a:cubicBezTo>
                    <a:pt x="104" y="55"/>
                    <a:pt x="93" y="59"/>
                    <a:pt x="82" y="63"/>
                  </a:cubicBezTo>
                  <a:cubicBezTo>
                    <a:pt x="77" y="64"/>
                    <a:pt x="71" y="66"/>
                    <a:pt x="66" y="67"/>
                  </a:cubicBezTo>
                  <a:cubicBezTo>
                    <a:pt x="63" y="68"/>
                    <a:pt x="60" y="69"/>
                    <a:pt x="58" y="70"/>
                  </a:cubicBezTo>
                  <a:cubicBezTo>
                    <a:pt x="59" y="68"/>
                    <a:pt x="60" y="67"/>
                    <a:pt x="62" y="65"/>
                  </a:cubicBezTo>
                  <a:close/>
                  <a:moveTo>
                    <a:pt x="55" y="72"/>
                  </a:moveTo>
                  <a:cubicBezTo>
                    <a:pt x="67" y="70"/>
                    <a:pt x="78" y="66"/>
                    <a:pt x="89" y="63"/>
                  </a:cubicBezTo>
                  <a:cubicBezTo>
                    <a:pt x="102" y="59"/>
                    <a:pt x="115" y="56"/>
                    <a:pt x="127" y="52"/>
                  </a:cubicBezTo>
                  <a:cubicBezTo>
                    <a:pt x="140" y="48"/>
                    <a:pt x="152" y="45"/>
                    <a:pt x="165" y="42"/>
                  </a:cubicBezTo>
                  <a:cubicBezTo>
                    <a:pt x="171" y="40"/>
                    <a:pt x="178" y="39"/>
                    <a:pt x="184" y="38"/>
                  </a:cubicBezTo>
                  <a:cubicBezTo>
                    <a:pt x="186" y="37"/>
                    <a:pt x="189" y="37"/>
                    <a:pt x="191" y="36"/>
                  </a:cubicBezTo>
                  <a:cubicBezTo>
                    <a:pt x="190" y="36"/>
                    <a:pt x="189" y="37"/>
                    <a:pt x="188" y="37"/>
                  </a:cubicBezTo>
                  <a:cubicBezTo>
                    <a:pt x="177" y="40"/>
                    <a:pt x="165" y="43"/>
                    <a:pt x="153" y="46"/>
                  </a:cubicBezTo>
                  <a:cubicBezTo>
                    <a:pt x="141" y="49"/>
                    <a:pt x="128" y="53"/>
                    <a:pt x="116" y="56"/>
                  </a:cubicBezTo>
                  <a:cubicBezTo>
                    <a:pt x="103" y="60"/>
                    <a:pt x="91" y="64"/>
                    <a:pt x="79" y="68"/>
                  </a:cubicBezTo>
                  <a:cubicBezTo>
                    <a:pt x="73" y="70"/>
                    <a:pt x="67" y="73"/>
                    <a:pt x="61" y="75"/>
                  </a:cubicBezTo>
                  <a:cubicBezTo>
                    <a:pt x="57" y="76"/>
                    <a:pt x="53" y="78"/>
                    <a:pt x="49" y="79"/>
                  </a:cubicBezTo>
                  <a:cubicBezTo>
                    <a:pt x="51" y="77"/>
                    <a:pt x="53" y="74"/>
                    <a:pt x="55" y="72"/>
                  </a:cubicBezTo>
                  <a:close/>
                  <a:moveTo>
                    <a:pt x="48" y="81"/>
                  </a:moveTo>
                  <a:cubicBezTo>
                    <a:pt x="59" y="77"/>
                    <a:pt x="71" y="75"/>
                    <a:pt x="83" y="71"/>
                  </a:cubicBezTo>
                  <a:cubicBezTo>
                    <a:pt x="96" y="67"/>
                    <a:pt x="109" y="62"/>
                    <a:pt x="122" y="58"/>
                  </a:cubicBezTo>
                  <a:cubicBezTo>
                    <a:pt x="148" y="51"/>
                    <a:pt x="174" y="43"/>
                    <a:pt x="200" y="36"/>
                  </a:cubicBezTo>
                  <a:cubicBezTo>
                    <a:pt x="202" y="37"/>
                    <a:pt x="203" y="38"/>
                    <a:pt x="205" y="39"/>
                  </a:cubicBezTo>
                  <a:cubicBezTo>
                    <a:pt x="177" y="45"/>
                    <a:pt x="150" y="52"/>
                    <a:pt x="123" y="60"/>
                  </a:cubicBezTo>
                  <a:cubicBezTo>
                    <a:pt x="109" y="64"/>
                    <a:pt x="96" y="69"/>
                    <a:pt x="82" y="73"/>
                  </a:cubicBezTo>
                  <a:cubicBezTo>
                    <a:pt x="70" y="76"/>
                    <a:pt x="57" y="79"/>
                    <a:pt x="45" y="83"/>
                  </a:cubicBezTo>
                  <a:cubicBezTo>
                    <a:pt x="46" y="82"/>
                    <a:pt x="47" y="81"/>
                    <a:pt x="48" y="81"/>
                  </a:cubicBezTo>
                  <a:close/>
                  <a:moveTo>
                    <a:pt x="44" y="85"/>
                  </a:moveTo>
                  <a:cubicBezTo>
                    <a:pt x="56" y="80"/>
                    <a:pt x="68" y="78"/>
                    <a:pt x="81" y="74"/>
                  </a:cubicBezTo>
                  <a:cubicBezTo>
                    <a:pt x="95" y="70"/>
                    <a:pt x="109" y="65"/>
                    <a:pt x="123" y="61"/>
                  </a:cubicBezTo>
                  <a:cubicBezTo>
                    <a:pt x="150" y="53"/>
                    <a:pt x="178" y="45"/>
                    <a:pt x="206" y="39"/>
                  </a:cubicBezTo>
                  <a:cubicBezTo>
                    <a:pt x="206" y="39"/>
                    <a:pt x="206" y="39"/>
                    <a:pt x="206" y="39"/>
                  </a:cubicBezTo>
                  <a:cubicBezTo>
                    <a:pt x="207" y="40"/>
                    <a:pt x="209" y="40"/>
                    <a:pt x="210" y="41"/>
                  </a:cubicBezTo>
                  <a:cubicBezTo>
                    <a:pt x="197" y="44"/>
                    <a:pt x="184" y="46"/>
                    <a:pt x="171" y="49"/>
                  </a:cubicBezTo>
                  <a:cubicBezTo>
                    <a:pt x="157" y="53"/>
                    <a:pt x="142" y="57"/>
                    <a:pt x="127" y="61"/>
                  </a:cubicBezTo>
                  <a:cubicBezTo>
                    <a:pt x="99" y="68"/>
                    <a:pt x="71" y="77"/>
                    <a:pt x="43" y="86"/>
                  </a:cubicBezTo>
                  <a:cubicBezTo>
                    <a:pt x="43" y="85"/>
                    <a:pt x="43" y="85"/>
                    <a:pt x="44" y="85"/>
                  </a:cubicBezTo>
                  <a:close/>
                  <a:moveTo>
                    <a:pt x="219" y="45"/>
                  </a:moveTo>
                  <a:cubicBezTo>
                    <a:pt x="190" y="50"/>
                    <a:pt x="161" y="59"/>
                    <a:pt x="132" y="66"/>
                  </a:cubicBezTo>
                  <a:cubicBezTo>
                    <a:pt x="104" y="73"/>
                    <a:pt x="76" y="81"/>
                    <a:pt x="48" y="88"/>
                  </a:cubicBezTo>
                  <a:cubicBezTo>
                    <a:pt x="49" y="88"/>
                    <a:pt x="51" y="87"/>
                    <a:pt x="53" y="87"/>
                  </a:cubicBezTo>
                  <a:cubicBezTo>
                    <a:pt x="60" y="85"/>
                    <a:pt x="68" y="82"/>
                    <a:pt x="76" y="80"/>
                  </a:cubicBezTo>
                  <a:cubicBezTo>
                    <a:pt x="91" y="75"/>
                    <a:pt x="106" y="71"/>
                    <a:pt x="122" y="66"/>
                  </a:cubicBezTo>
                  <a:cubicBezTo>
                    <a:pt x="137" y="62"/>
                    <a:pt x="152" y="58"/>
                    <a:pt x="167" y="54"/>
                  </a:cubicBezTo>
                  <a:cubicBezTo>
                    <a:pt x="182" y="50"/>
                    <a:pt x="197" y="47"/>
                    <a:pt x="211" y="42"/>
                  </a:cubicBezTo>
                  <a:cubicBezTo>
                    <a:pt x="214" y="43"/>
                    <a:pt x="217" y="44"/>
                    <a:pt x="219" y="45"/>
                  </a:cubicBezTo>
                  <a:close/>
                  <a:moveTo>
                    <a:pt x="41" y="87"/>
                  </a:moveTo>
                  <a:cubicBezTo>
                    <a:pt x="71" y="78"/>
                    <a:pt x="100" y="69"/>
                    <a:pt x="130" y="61"/>
                  </a:cubicBezTo>
                  <a:cubicBezTo>
                    <a:pt x="144" y="58"/>
                    <a:pt x="159" y="54"/>
                    <a:pt x="173" y="50"/>
                  </a:cubicBezTo>
                  <a:cubicBezTo>
                    <a:pt x="180" y="48"/>
                    <a:pt x="187" y="46"/>
                    <a:pt x="194" y="45"/>
                  </a:cubicBezTo>
                  <a:cubicBezTo>
                    <a:pt x="197" y="44"/>
                    <a:pt x="201" y="44"/>
                    <a:pt x="204" y="43"/>
                  </a:cubicBezTo>
                  <a:cubicBezTo>
                    <a:pt x="206" y="43"/>
                    <a:pt x="208" y="42"/>
                    <a:pt x="210" y="42"/>
                  </a:cubicBezTo>
                  <a:cubicBezTo>
                    <a:pt x="210" y="42"/>
                    <a:pt x="207" y="42"/>
                    <a:pt x="206" y="43"/>
                  </a:cubicBezTo>
                  <a:cubicBezTo>
                    <a:pt x="200" y="45"/>
                    <a:pt x="193" y="46"/>
                    <a:pt x="186" y="48"/>
                  </a:cubicBezTo>
                  <a:cubicBezTo>
                    <a:pt x="179" y="50"/>
                    <a:pt x="171" y="52"/>
                    <a:pt x="163" y="54"/>
                  </a:cubicBezTo>
                  <a:cubicBezTo>
                    <a:pt x="149" y="58"/>
                    <a:pt x="134" y="62"/>
                    <a:pt x="120" y="66"/>
                  </a:cubicBezTo>
                  <a:cubicBezTo>
                    <a:pt x="105" y="70"/>
                    <a:pt x="90" y="75"/>
                    <a:pt x="75" y="79"/>
                  </a:cubicBezTo>
                  <a:cubicBezTo>
                    <a:pt x="68" y="81"/>
                    <a:pt x="61" y="83"/>
                    <a:pt x="54" y="85"/>
                  </a:cubicBezTo>
                  <a:cubicBezTo>
                    <a:pt x="49" y="87"/>
                    <a:pt x="44" y="88"/>
                    <a:pt x="39" y="90"/>
                  </a:cubicBezTo>
                  <a:cubicBezTo>
                    <a:pt x="40" y="89"/>
                    <a:pt x="41" y="88"/>
                    <a:pt x="41" y="87"/>
                  </a:cubicBezTo>
                  <a:close/>
                  <a:moveTo>
                    <a:pt x="37" y="92"/>
                  </a:moveTo>
                  <a:cubicBezTo>
                    <a:pt x="67" y="84"/>
                    <a:pt x="98" y="75"/>
                    <a:pt x="128" y="68"/>
                  </a:cubicBezTo>
                  <a:cubicBezTo>
                    <a:pt x="159" y="60"/>
                    <a:pt x="189" y="51"/>
                    <a:pt x="220" y="46"/>
                  </a:cubicBezTo>
                  <a:cubicBezTo>
                    <a:pt x="222" y="46"/>
                    <a:pt x="223" y="47"/>
                    <a:pt x="224" y="47"/>
                  </a:cubicBezTo>
                  <a:cubicBezTo>
                    <a:pt x="217" y="49"/>
                    <a:pt x="211" y="51"/>
                    <a:pt x="204" y="53"/>
                  </a:cubicBezTo>
                  <a:cubicBezTo>
                    <a:pt x="196" y="55"/>
                    <a:pt x="188" y="56"/>
                    <a:pt x="180" y="58"/>
                  </a:cubicBezTo>
                  <a:cubicBezTo>
                    <a:pt x="163" y="61"/>
                    <a:pt x="146" y="64"/>
                    <a:pt x="130" y="68"/>
                  </a:cubicBezTo>
                  <a:cubicBezTo>
                    <a:pt x="113" y="72"/>
                    <a:pt x="97" y="77"/>
                    <a:pt x="81" y="81"/>
                  </a:cubicBezTo>
                  <a:cubicBezTo>
                    <a:pt x="73" y="83"/>
                    <a:pt x="65" y="86"/>
                    <a:pt x="57" y="88"/>
                  </a:cubicBezTo>
                  <a:cubicBezTo>
                    <a:pt x="50" y="90"/>
                    <a:pt x="42" y="91"/>
                    <a:pt x="35" y="94"/>
                  </a:cubicBezTo>
                  <a:cubicBezTo>
                    <a:pt x="36" y="93"/>
                    <a:pt x="36" y="92"/>
                    <a:pt x="37" y="92"/>
                  </a:cubicBezTo>
                  <a:close/>
                  <a:moveTo>
                    <a:pt x="34" y="95"/>
                  </a:moveTo>
                  <a:cubicBezTo>
                    <a:pt x="41" y="92"/>
                    <a:pt x="48" y="91"/>
                    <a:pt x="55" y="89"/>
                  </a:cubicBezTo>
                  <a:cubicBezTo>
                    <a:pt x="63" y="87"/>
                    <a:pt x="71" y="85"/>
                    <a:pt x="79" y="83"/>
                  </a:cubicBezTo>
                  <a:cubicBezTo>
                    <a:pt x="95" y="78"/>
                    <a:pt x="112" y="74"/>
                    <a:pt x="128" y="69"/>
                  </a:cubicBezTo>
                  <a:cubicBezTo>
                    <a:pt x="145" y="65"/>
                    <a:pt x="161" y="62"/>
                    <a:pt x="178" y="59"/>
                  </a:cubicBezTo>
                  <a:cubicBezTo>
                    <a:pt x="186" y="57"/>
                    <a:pt x="194" y="56"/>
                    <a:pt x="203" y="54"/>
                  </a:cubicBezTo>
                  <a:cubicBezTo>
                    <a:pt x="210" y="52"/>
                    <a:pt x="217" y="49"/>
                    <a:pt x="225" y="48"/>
                  </a:cubicBezTo>
                  <a:cubicBezTo>
                    <a:pt x="225" y="48"/>
                    <a:pt x="225" y="48"/>
                    <a:pt x="225" y="48"/>
                  </a:cubicBezTo>
                  <a:cubicBezTo>
                    <a:pt x="225" y="48"/>
                    <a:pt x="225" y="48"/>
                    <a:pt x="225" y="48"/>
                  </a:cubicBezTo>
                  <a:cubicBezTo>
                    <a:pt x="223" y="49"/>
                    <a:pt x="222" y="51"/>
                    <a:pt x="220" y="53"/>
                  </a:cubicBezTo>
                  <a:cubicBezTo>
                    <a:pt x="205" y="57"/>
                    <a:pt x="190" y="59"/>
                    <a:pt x="175" y="63"/>
                  </a:cubicBezTo>
                  <a:cubicBezTo>
                    <a:pt x="159" y="67"/>
                    <a:pt x="143" y="70"/>
                    <a:pt x="127" y="73"/>
                  </a:cubicBezTo>
                  <a:cubicBezTo>
                    <a:pt x="112" y="77"/>
                    <a:pt x="96" y="81"/>
                    <a:pt x="80" y="85"/>
                  </a:cubicBezTo>
                  <a:cubicBezTo>
                    <a:pt x="64" y="89"/>
                    <a:pt x="48" y="92"/>
                    <a:pt x="32" y="97"/>
                  </a:cubicBezTo>
                  <a:cubicBezTo>
                    <a:pt x="33" y="96"/>
                    <a:pt x="33" y="96"/>
                    <a:pt x="34" y="95"/>
                  </a:cubicBezTo>
                  <a:close/>
                  <a:moveTo>
                    <a:pt x="224" y="52"/>
                  </a:moveTo>
                  <a:cubicBezTo>
                    <a:pt x="225" y="52"/>
                    <a:pt x="225" y="52"/>
                    <a:pt x="225" y="52"/>
                  </a:cubicBezTo>
                  <a:cubicBezTo>
                    <a:pt x="225" y="52"/>
                    <a:pt x="225" y="53"/>
                    <a:pt x="225" y="53"/>
                  </a:cubicBezTo>
                  <a:cubicBezTo>
                    <a:pt x="225" y="54"/>
                    <a:pt x="224" y="54"/>
                    <a:pt x="224" y="54"/>
                  </a:cubicBezTo>
                  <a:cubicBezTo>
                    <a:pt x="219" y="58"/>
                    <a:pt x="215" y="63"/>
                    <a:pt x="210" y="68"/>
                  </a:cubicBezTo>
                  <a:cubicBezTo>
                    <a:pt x="200" y="79"/>
                    <a:pt x="190" y="90"/>
                    <a:pt x="180" y="101"/>
                  </a:cubicBezTo>
                  <a:cubicBezTo>
                    <a:pt x="178" y="102"/>
                    <a:pt x="177" y="104"/>
                    <a:pt x="176" y="105"/>
                  </a:cubicBezTo>
                  <a:cubicBezTo>
                    <a:pt x="192" y="87"/>
                    <a:pt x="208" y="69"/>
                    <a:pt x="224" y="52"/>
                  </a:cubicBezTo>
                  <a:close/>
                  <a:moveTo>
                    <a:pt x="155" y="88"/>
                  </a:moveTo>
                  <a:cubicBezTo>
                    <a:pt x="156" y="87"/>
                    <a:pt x="157" y="87"/>
                    <a:pt x="159" y="87"/>
                  </a:cubicBezTo>
                  <a:cubicBezTo>
                    <a:pt x="166" y="85"/>
                    <a:pt x="174" y="83"/>
                    <a:pt x="181" y="81"/>
                  </a:cubicBezTo>
                  <a:cubicBezTo>
                    <a:pt x="187" y="79"/>
                    <a:pt x="194" y="78"/>
                    <a:pt x="199" y="76"/>
                  </a:cubicBezTo>
                  <a:cubicBezTo>
                    <a:pt x="198" y="77"/>
                    <a:pt x="196" y="79"/>
                    <a:pt x="195" y="80"/>
                  </a:cubicBezTo>
                  <a:cubicBezTo>
                    <a:pt x="189" y="82"/>
                    <a:pt x="182" y="84"/>
                    <a:pt x="176" y="86"/>
                  </a:cubicBezTo>
                  <a:cubicBezTo>
                    <a:pt x="169" y="88"/>
                    <a:pt x="161" y="89"/>
                    <a:pt x="154" y="91"/>
                  </a:cubicBezTo>
                  <a:cubicBezTo>
                    <a:pt x="147" y="93"/>
                    <a:pt x="140" y="96"/>
                    <a:pt x="133" y="97"/>
                  </a:cubicBezTo>
                  <a:cubicBezTo>
                    <a:pt x="126" y="99"/>
                    <a:pt x="118" y="101"/>
                    <a:pt x="110" y="103"/>
                  </a:cubicBezTo>
                  <a:cubicBezTo>
                    <a:pt x="96" y="106"/>
                    <a:pt x="81" y="110"/>
                    <a:pt x="67" y="114"/>
                  </a:cubicBezTo>
                  <a:cubicBezTo>
                    <a:pt x="60" y="116"/>
                    <a:pt x="53" y="118"/>
                    <a:pt x="46" y="119"/>
                  </a:cubicBezTo>
                  <a:cubicBezTo>
                    <a:pt x="38" y="120"/>
                    <a:pt x="31" y="121"/>
                    <a:pt x="23" y="123"/>
                  </a:cubicBezTo>
                  <a:cubicBezTo>
                    <a:pt x="23" y="123"/>
                    <a:pt x="23" y="124"/>
                    <a:pt x="24" y="124"/>
                  </a:cubicBezTo>
                  <a:cubicBezTo>
                    <a:pt x="37" y="121"/>
                    <a:pt x="50" y="119"/>
                    <a:pt x="64" y="116"/>
                  </a:cubicBezTo>
                  <a:cubicBezTo>
                    <a:pt x="78" y="111"/>
                    <a:pt x="92" y="108"/>
                    <a:pt x="106" y="104"/>
                  </a:cubicBezTo>
                  <a:cubicBezTo>
                    <a:pt x="121" y="101"/>
                    <a:pt x="135" y="98"/>
                    <a:pt x="149" y="93"/>
                  </a:cubicBezTo>
                  <a:cubicBezTo>
                    <a:pt x="156" y="91"/>
                    <a:pt x="162" y="90"/>
                    <a:pt x="169" y="89"/>
                  </a:cubicBezTo>
                  <a:cubicBezTo>
                    <a:pt x="175" y="87"/>
                    <a:pt x="180" y="85"/>
                    <a:pt x="186" y="83"/>
                  </a:cubicBezTo>
                  <a:cubicBezTo>
                    <a:pt x="184" y="84"/>
                    <a:pt x="182" y="85"/>
                    <a:pt x="180" y="86"/>
                  </a:cubicBezTo>
                  <a:cubicBezTo>
                    <a:pt x="172" y="89"/>
                    <a:pt x="165" y="91"/>
                    <a:pt x="157" y="93"/>
                  </a:cubicBezTo>
                  <a:cubicBezTo>
                    <a:pt x="142" y="97"/>
                    <a:pt x="127" y="100"/>
                    <a:pt x="113" y="104"/>
                  </a:cubicBezTo>
                  <a:cubicBezTo>
                    <a:pt x="98" y="107"/>
                    <a:pt x="83" y="111"/>
                    <a:pt x="69" y="114"/>
                  </a:cubicBezTo>
                  <a:cubicBezTo>
                    <a:pt x="54" y="118"/>
                    <a:pt x="40" y="121"/>
                    <a:pt x="26" y="127"/>
                  </a:cubicBezTo>
                  <a:cubicBezTo>
                    <a:pt x="24" y="126"/>
                    <a:pt x="22" y="125"/>
                    <a:pt x="20" y="124"/>
                  </a:cubicBezTo>
                  <a:cubicBezTo>
                    <a:pt x="27" y="121"/>
                    <a:pt x="35" y="119"/>
                    <a:pt x="42" y="118"/>
                  </a:cubicBezTo>
                  <a:cubicBezTo>
                    <a:pt x="50" y="116"/>
                    <a:pt x="58" y="113"/>
                    <a:pt x="66" y="111"/>
                  </a:cubicBezTo>
                  <a:cubicBezTo>
                    <a:pt x="82" y="107"/>
                    <a:pt x="97" y="102"/>
                    <a:pt x="112" y="98"/>
                  </a:cubicBezTo>
                  <a:cubicBezTo>
                    <a:pt x="115" y="98"/>
                    <a:pt x="119" y="97"/>
                    <a:pt x="122" y="96"/>
                  </a:cubicBezTo>
                  <a:cubicBezTo>
                    <a:pt x="133" y="93"/>
                    <a:pt x="144" y="91"/>
                    <a:pt x="155" y="88"/>
                  </a:cubicBezTo>
                  <a:close/>
                  <a:moveTo>
                    <a:pt x="34" y="130"/>
                  </a:moveTo>
                  <a:cubicBezTo>
                    <a:pt x="34" y="130"/>
                    <a:pt x="34" y="130"/>
                    <a:pt x="34" y="130"/>
                  </a:cubicBezTo>
                  <a:cubicBezTo>
                    <a:pt x="32" y="129"/>
                    <a:pt x="30" y="129"/>
                    <a:pt x="28" y="128"/>
                  </a:cubicBezTo>
                  <a:cubicBezTo>
                    <a:pt x="50" y="125"/>
                    <a:pt x="72" y="119"/>
                    <a:pt x="94" y="113"/>
                  </a:cubicBezTo>
                  <a:cubicBezTo>
                    <a:pt x="86" y="115"/>
                    <a:pt x="79" y="118"/>
                    <a:pt x="71" y="119"/>
                  </a:cubicBezTo>
                  <a:cubicBezTo>
                    <a:pt x="59" y="123"/>
                    <a:pt x="48" y="126"/>
                    <a:pt x="36" y="130"/>
                  </a:cubicBezTo>
                  <a:cubicBezTo>
                    <a:pt x="35" y="129"/>
                    <a:pt x="34" y="130"/>
                    <a:pt x="34" y="130"/>
                  </a:cubicBezTo>
                  <a:close/>
                  <a:moveTo>
                    <a:pt x="41" y="134"/>
                  </a:moveTo>
                  <a:cubicBezTo>
                    <a:pt x="39" y="133"/>
                    <a:pt x="37" y="132"/>
                    <a:pt x="35" y="131"/>
                  </a:cubicBezTo>
                  <a:cubicBezTo>
                    <a:pt x="45" y="130"/>
                    <a:pt x="55" y="127"/>
                    <a:pt x="66" y="124"/>
                  </a:cubicBezTo>
                  <a:cubicBezTo>
                    <a:pt x="78" y="121"/>
                    <a:pt x="89" y="118"/>
                    <a:pt x="101" y="115"/>
                  </a:cubicBezTo>
                  <a:cubicBezTo>
                    <a:pt x="120" y="110"/>
                    <a:pt x="139" y="107"/>
                    <a:pt x="157" y="103"/>
                  </a:cubicBezTo>
                  <a:cubicBezTo>
                    <a:pt x="155" y="103"/>
                    <a:pt x="152" y="104"/>
                    <a:pt x="150" y="105"/>
                  </a:cubicBezTo>
                  <a:cubicBezTo>
                    <a:pt x="138" y="108"/>
                    <a:pt x="126" y="109"/>
                    <a:pt x="114" y="112"/>
                  </a:cubicBezTo>
                  <a:cubicBezTo>
                    <a:pt x="89" y="118"/>
                    <a:pt x="65" y="127"/>
                    <a:pt x="41" y="134"/>
                  </a:cubicBezTo>
                  <a:close/>
                  <a:moveTo>
                    <a:pt x="53" y="132"/>
                  </a:moveTo>
                  <a:cubicBezTo>
                    <a:pt x="58" y="130"/>
                    <a:pt x="64" y="130"/>
                    <a:pt x="69" y="128"/>
                  </a:cubicBezTo>
                  <a:cubicBezTo>
                    <a:pt x="81" y="125"/>
                    <a:pt x="93" y="121"/>
                    <a:pt x="105" y="118"/>
                  </a:cubicBezTo>
                  <a:cubicBezTo>
                    <a:pt x="124" y="113"/>
                    <a:pt x="143" y="109"/>
                    <a:pt x="163" y="105"/>
                  </a:cubicBezTo>
                  <a:cubicBezTo>
                    <a:pt x="160" y="106"/>
                    <a:pt x="158" y="107"/>
                    <a:pt x="155" y="108"/>
                  </a:cubicBezTo>
                  <a:cubicBezTo>
                    <a:pt x="147" y="110"/>
                    <a:pt x="139" y="112"/>
                    <a:pt x="131" y="114"/>
                  </a:cubicBezTo>
                  <a:cubicBezTo>
                    <a:pt x="116" y="118"/>
                    <a:pt x="101" y="122"/>
                    <a:pt x="86" y="127"/>
                  </a:cubicBezTo>
                  <a:cubicBezTo>
                    <a:pt x="81" y="129"/>
                    <a:pt x="77" y="130"/>
                    <a:pt x="72" y="131"/>
                  </a:cubicBezTo>
                  <a:cubicBezTo>
                    <a:pt x="72" y="131"/>
                    <a:pt x="72" y="131"/>
                    <a:pt x="72" y="131"/>
                  </a:cubicBezTo>
                  <a:cubicBezTo>
                    <a:pt x="64" y="133"/>
                    <a:pt x="56" y="134"/>
                    <a:pt x="49" y="138"/>
                  </a:cubicBezTo>
                  <a:cubicBezTo>
                    <a:pt x="47" y="137"/>
                    <a:pt x="44" y="136"/>
                    <a:pt x="42" y="135"/>
                  </a:cubicBezTo>
                  <a:cubicBezTo>
                    <a:pt x="46" y="134"/>
                    <a:pt x="49" y="133"/>
                    <a:pt x="53" y="132"/>
                  </a:cubicBezTo>
                  <a:close/>
                  <a:moveTo>
                    <a:pt x="50" y="138"/>
                  </a:moveTo>
                  <a:cubicBezTo>
                    <a:pt x="51" y="137"/>
                    <a:pt x="53" y="136"/>
                    <a:pt x="55" y="135"/>
                  </a:cubicBezTo>
                  <a:cubicBezTo>
                    <a:pt x="59" y="134"/>
                    <a:pt x="62" y="134"/>
                    <a:pt x="66" y="133"/>
                  </a:cubicBezTo>
                  <a:cubicBezTo>
                    <a:pt x="65" y="133"/>
                    <a:pt x="64" y="133"/>
                    <a:pt x="63" y="134"/>
                  </a:cubicBezTo>
                  <a:cubicBezTo>
                    <a:pt x="60" y="135"/>
                    <a:pt x="56" y="136"/>
                    <a:pt x="53" y="137"/>
                  </a:cubicBezTo>
                  <a:cubicBezTo>
                    <a:pt x="52" y="137"/>
                    <a:pt x="51" y="138"/>
                    <a:pt x="50" y="138"/>
                  </a:cubicBezTo>
                  <a:cubicBezTo>
                    <a:pt x="50" y="138"/>
                    <a:pt x="50" y="138"/>
                    <a:pt x="50" y="138"/>
                  </a:cubicBezTo>
                  <a:close/>
                  <a:moveTo>
                    <a:pt x="69" y="133"/>
                  </a:moveTo>
                  <a:cubicBezTo>
                    <a:pt x="70" y="133"/>
                    <a:pt x="72" y="132"/>
                    <a:pt x="73" y="132"/>
                  </a:cubicBezTo>
                  <a:cubicBezTo>
                    <a:pt x="73" y="132"/>
                    <a:pt x="73" y="132"/>
                    <a:pt x="73" y="132"/>
                  </a:cubicBezTo>
                  <a:cubicBezTo>
                    <a:pt x="81" y="131"/>
                    <a:pt x="89" y="129"/>
                    <a:pt x="97" y="127"/>
                  </a:cubicBezTo>
                  <a:cubicBezTo>
                    <a:pt x="112" y="124"/>
                    <a:pt x="128" y="120"/>
                    <a:pt x="144" y="117"/>
                  </a:cubicBezTo>
                  <a:cubicBezTo>
                    <a:pt x="144" y="117"/>
                    <a:pt x="145" y="116"/>
                    <a:pt x="146" y="116"/>
                  </a:cubicBezTo>
                  <a:cubicBezTo>
                    <a:pt x="117" y="126"/>
                    <a:pt x="87" y="131"/>
                    <a:pt x="59" y="141"/>
                  </a:cubicBezTo>
                  <a:cubicBezTo>
                    <a:pt x="59" y="142"/>
                    <a:pt x="58" y="142"/>
                    <a:pt x="58" y="142"/>
                  </a:cubicBezTo>
                  <a:cubicBezTo>
                    <a:pt x="55" y="141"/>
                    <a:pt x="53" y="140"/>
                    <a:pt x="51" y="139"/>
                  </a:cubicBezTo>
                  <a:cubicBezTo>
                    <a:pt x="57" y="137"/>
                    <a:pt x="63" y="135"/>
                    <a:pt x="69" y="133"/>
                  </a:cubicBezTo>
                  <a:close/>
                  <a:moveTo>
                    <a:pt x="115" y="167"/>
                  </a:moveTo>
                  <a:cubicBezTo>
                    <a:pt x="115" y="167"/>
                    <a:pt x="115" y="167"/>
                    <a:pt x="115" y="167"/>
                  </a:cubicBezTo>
                  <a:cubicBezTo>
                    <a:pt x="115" y="167"/>
                    <a:pt x="115" y="167"/>
                    <a:pt x="115" y="167"/>
                  </a:cubicBezTo>
                  <a:cubicBezTo>
                    <a:pt x="113" y="166"/>
                    <a:pt x="114" y="167"/>
                    <a:pt x="112" y="167"/>
                  </a:cubicBezTo>
                  <a:cubicBezTo>
                    <a:pt x="108" y="167"/>
                    <a:pt x="113" y="165"/>
                    <a:pt x="114" y="164"/>
                  </a:cubicBezTo>
                  <a:cubicBezTo>
                    <a:pt x="116" y="164"/>
                    <a:pt x="118" y="163"/>
                    <a:pt x="119" y="162"/>
                  </a:cubicBezTo>
                  <a:cubicBezTo>
                    <a:pt x="118" y="164"/>
                    <a:pt x="116" y="165"/>
                    <a:pt x="115" y="167"/>
                  </a:cubicBezTo>
                  <a:close/>
                  <a:moveTo>
                    <a:pt x="121" y="161"/>
                  </a:moveTo>
                  <a:cubicBezTo>
                    <a:pt x="117" y="161"/>
                    <a:pt x="115" y="162"/>
                    <a:pt x="111" y="163"/>
                  </a:cubicBezTo>
                  <a:cubicBezTo>
                    <a:pt x="110" y="163"/>
                    <a:pt x="108" y="164"/>
                    <a:pt x="107" y="164"/>
                  </a:cubicBezTo>
                  <a:cubicBezTo>
                    <a:pt x="101" y="165"/>
                    <a:pt x="106" y="163"/>
                    <a:pt x="108" y="162"/>
                  </a:cubicBezTo>
                  <a:cubicBezTo>
                    <a:pt x="114" y="160"/>
                    <a:pt x="120" y="159"/>
                    <a:pt x="125" y="156"/>
                  </a:cubicBezTo>
                  <a:cubicBezTo>
                    <a:pt x="124" y="158"/>
                    <a:pt x="122" y="159"/>
                    <a:pt x="121" y="161"/>
                  </a:cubicBezTo>
                  <a:close/>
                  <a:moveTo>
                    <a:pt x="127" y="154"/>
                  </a:moveTo>
                  <a:cubicBezTo>
                    <a:pt x="122" y="155"/>
                    <a:pt x="117" y="156"/>
                    <a:pt x="112" y="158"/>
                  </a:cubicBezTo>
                  <a:cubicBezTo>
                    <a:pt x="109" y="158"/>
                    <a:pt x="107" y="159"/>
                    <a:pt x="104" y="160"/>
                  </a:cubicBezTo>
                  <a:cubicBezTo>
                    <a:pt x="103" y="161"/>
                    <a:pt x="102" y="161"/>
                    <a:pt x="101" y="161"/>
                  </a:cubicBezTo>
                  <a:cubicBezTo>
                    <a:pt x="99" y="162"/>
                    <a:pt x="98" y="162"/>
                    <a:pt x="97" y="162"/>
                  </a:cubicBezTo>
                  <a:cubicBezTo>
                    <a:pt x="97" y="162"/>
                    <a:pt x="97" y="162"/>
                    <a:pt x="97" y="162"/>
                  </a:cubicBezTo>
                  <a:cubicBezTo>
                    <a:pt x="98" y="162"/>
                    <a:pt x="99" y="161"/>
                    <a:pt x="100" y="161"/>
                  </a:cubicBezTo>
                  <a:cubicBezTo>
                    <a:pt x="109" y="158"/>
                    <a:pt x="120" y="155"/>
                    <a:pt x="129" y="152"/>
                  </a:cubicBezTo>
                  <a:cubicBezTo>
                    <a:pt x="129" y="153"/>
                    <a:pt x="128" y="153"/>
                    <a:pt x="127" y="154"/>
                  </a:cubicBezTo>
                  <a:close/>
                  <a:moveTo>
                    <a:pt x="112" y="154"/>
                  </a:moveTo>
                  <a:cubicBezTo>
                    <a:pt x="108" y="155"/>
                    <a:pt x="105" y="156"/>
                    <a:pt x="101" y="156"/>
                  </a:cubicBezTo>
                  <a:cubicBezTo>
                    <a:pt x="99" y="157"/>
                    <a:pt x="98" y="157"/>
                    <a:pt x="97" y="157"/>
                  </a:cubicBezTo>
                  <a:cubicBezTo>
                    <a:pt x="95" y="158"/>
                    <a:pt x="87" y="160"/>
                    <a:pt x="93" y="158"/>
                  </a:cubicBezTo>
                  <a:cubicBezTo>
                    <a:pt x="108" y="153"/>
                    <a:pt x="123" y="149"/>
                    <a:pt x="138" y="143"/>
                  </a:cubicBezTo>
                  <a:cubicBezTo>
                    <a:pt x="135" y="146"/>
                    <a:pt x="133" y="148"/>
                    <a:pt x="131" y="151"/>
                  </a:cubicBezTo>
                  <a:cubicBezTo>
                    <a:pt x="125" y="152"/>
                    <a:pt x="118" y="153"/>
                    <a:pt x="112" y="154"/>
                  </a:cubicBezTo>
                  <a:close/>
                  <a:moveTo>
                    <a:pt x="139" y="142"/>
                  </a:moveTo>
                  <a:cubicBezTo>
                    <a:pt x="129" y="145"/>
                    <a:pt x="118" y="147"/>
                    <a:pt x="108" y="149"/>
                  </a:cubicBezTo>
                  <a:cubicBezTo>
                    <a:pt x="102" y="150"/>
                    <a:pt x="97" y="151"/>
                    <a:pt x="92" y="152"/>
                  </a:cubicBezTo>
                  <a:cubicBezTo>
                    <a:pt x="89" y="153"/>
                    <a:pt x="86" y="153"/>
                    <a:pt x="83" y="153"/>
                  </a:cubicBezTo>
                  <a:cubicBezTo>
                    <a:pt x="79" y="154"/>
                    <a:pt x="87" y="152"/>
                    <a:pt x="87" y="152"/>
                  </a:cubicBezTo>
                  <a:cubicBezTo>
                    <a:pt x="98" y="150"/>
                    <a:pt x="108" y="145"/>
                    <a:pt x="118" y="143"/>
                  </a:cubicBezTo>
                  <a:cubicBezTo>
                    <a:pt x="127" y="142"/>
                    <a:pt x="136" y="140"/>
                    <a:pt x="144" y="136"/>
                  </a:cubicBezTo>
                  <a:cubicBezTo>
                    <a:pt x="143" y="138"/>
                    <a:pt x="141" y="140"/>
                    <a:pt x="139" y="142"/>
                  </a:cubicBezTo>
                  <a:close/>
                  <a:moveTo>
                    <a:pt x="146" y="135"/>
                  </a:moveTo>
                  <a:cubicBezTo>
                    <a:pt x="146" y="135"/>
                    <a:pt x="146" y="134"/>
                    <a:pt x="145" y="135"/>
                  </a:cubicBezTo>
                  <a:cubicBezTo>
                    <a:pt x="133" y="138"/>
                    <a:pt x="120" y="140"/>
                    <a:pt x="108" y="143"/>
                  </a:cubicBezTo>
                  <a:cubicBezTo>
                    <a:pt x="101" y="145"/>
                    <a:pt x="94" y="146"/>
                    <a:pt x="87" y="147"/>
                  </a:cubicBezTo>
                  <a:cubicBezTo>
                    <a:pt x="83" y="148"/>
                    <a:pt x="79" y="149"/>
                    <a:pt x="76" y="149"/>
                  </a:cubicBezTo>
                  <a:cubicBezTo>
                    <a:pt x="75" y="149"/>
                    <a:pt x="70" y="150"/>
                    <a:pt x="75" y="148"/>
                  </a:cubicBezTo>
                  <a:cubicBezTo>
                    <a:pt x="76" y="148"/>
                    <a:pt x="77" y="148"/>
                    <a:pt x="79" y="148"/>
                  </a:cubicBezTo>
                  <a:cubicBezTo>
                    <a:pt x="92" y="145"/>
                    <a:pt x="105" y="141"/>
                    <a:pt x="118" y="138"/>
                  </a:cubicBezTo>
                  <a:cubicBezTo>
                    <a:pt x="129" y="134"/>
                    <a:pt x="141" y="133"/>
                    <a:pt x="152" y="128"/>
                  </a:cubicBezTo>
                  <a:cubicBezTo>
                    <a:pt x="150" y="130"/>
                    <a:pt x="148" y="132"/>
                    <a:pt x="146" y="135"/>
                  </a:cubicBezTo>
                  <a:close/>
                  <a:moveTo>
                    <a:pt x="153" y="126"/>
                  </a:moveTo>
                  <a:cubicBezTo>
                    <a:pt x="153" y="126"/>
                    <a:pt x="152" y="127"/>
                    <a:pt x="152" y="127"/>
                  </a:cubicBezTo>
                  <a:cubicBezTo>
                    <a:pt x="152" y="126"/>
                    <a:pt x="151" y="127"/>
                    <a:pt x="150" y="128"/>
                  </a:cubicBezTo>
                  <a:cubicBezTo>
                    <a:pt x="145" y="130"/>
                    <a:pt x="140" y="131"/>
                    <a:pt x="134" y="132"/>
                  </a:cubicBezTo>
                  <a:cubicBezTo>
                    <a:pt x="134" y="132"/>
                    <a:pt x="134" y="132"/>
                    <a:pt x="134" y="133"/>
                  </a:cubicBezTo>
                  <a:cubicBezTo>
                    <a:pt x="133" y="133"/>
                    <a:pt x="132" y="133"/>
                    <a:pt x="131" y="133"/>
                  </a:cubicBezTo>
                  <a:cubicBezTo>
                    <a:pt x="124" y="135"/>
                    <a:pt x="117" y="136"/>
                    <a:pt x="110" y="138"/>
                  </a:cubicBezTo>
                  <a:cubicBezTo>
                    <a:pt x="101" y="140"/>
                    <a:pt x="93" y="141"/>
                    <a:pt x="85" y="142"/>
                  </a:cubicBezTo>
                  <a:cubicBezTo>
                    <a:pt x="81" y="143"/>
                    <a:pt x="77" y="143"/>
                    <a:pt x="73" y="144"/>
                  </a:cubicBezTo>
                  <a:cubicBezTo>
                    <a:pt x="73" y="144"/>
                    <a:pt x="72" y="144"/>
                    <a:pt x="72" y="145"/>
                  </a:cubicBezTo>
                  <a:cubicBezTo>
                    <a:pt x="86" y="140"/>
                    <a:pt x="101" y="135"/>
                    <a:pt x="116" y="131"/>
                  </a:cubicBezTo>
                  <a:cubicBezTo>
                    <a:pt x="122" y="129"/>
                    <a:pt x="129" y="127"/>
                    <a:pt x="135" y="125"/>
                  </a:cubicBezTo>
                  <a:cubicBezTo>
                    <a:pt x="140" y="123"/>
                    <a:pt x="145" y="122"/>
                    <a:pt x="149" y="121"/>
                  </a:cubicBezTo>
                  <a:cubicBezTo>
                    <a:pt x="153" y="120"/>
                    <a:pt x="156" y="119"/>
                    <a:pt x="160" y="118"/>
                  </a:cubicBezTo>
                  <a:cubicBezTo>
                    <a:pt x="160" y="118"/>
                    <a:pt x="161" y="118"/>
                    <a:pt x="161" y="118"/>
                  </a:cubicBezTo>
                  <a:cubicBezTo>
                    <a:pt x="158" y="121"/>
                    <a:pt x="156" y="123"/>
                    <a:pt x="153" y="126"/>
                  </a:cubicBezTo>
                  <a:close/>
                  <a:moveTo>
                    <a:pt x="162" y="116"/>
                  </a:moveTo>
                  <a:cubicBezTo>
                    <a:pt x="157" y="118"/>
                    <a:pt x="152" y="119"/>
                    <a:pt x="147" y="121"/>
                  </a:cubicBezTo>
                  <a:cubicBezTo>
                    <a:pt x="145" y="121"/>
                    <a:pt x="143" y="122"/>
                    <a:pt x="141" y="122"/>
                  </a:cubicBezTo>
                  <a:cubicBezTo>
                    <a:pt x="139" y="123"/>
                    <a:pt x="138" y="123"/>
                    <a:pt x="136" y="124"/>
                  </a:cubicBezTo>
                  <a:cubicBezTo>
                    <a:pt x="127" y="126"/>
                    <a:pt x="118" y="128"/>
                    <a:pt x="109" y="130"/>
                  </a:cubicBezTo>
                  <a:cubicBezTo>
                    <a:pt x="100" y="133"/>
                    <a:pt x="90" y="135"/>
                    <a:pt x="81" y="137"/>
                  </a:cubicBezTo>
                  <a:cubicBezTo>
                    <a:pt x="77" y="138"/>
                    <a:pt x="73" y="139"/>
                    <a:pt x="68" y="140"/>
                  </a:cubicBezTo>
                  <a:cubicBezTo>
                    <a:pt x="66" y="141"/>
                    <a:pt x="63" y="141"/>
                    <a:pt x="61" y="142"/>
                  </a:cubicBezTo>
                  <a:cubicBezTo>
                    <a:pt x="56" y="142"/>
                    <a:pt x="63" y="141"/>
                    <a:pt x="64" y="140"/>
                  </a:cubicBezTo>
                  <a:cubicBezTo>
                    <a:pt x="82" y="135"/>
                    <a:pt x="101" y="130"/>
                    <a:pt x="119" y="125"/>
                  </a:cubicBezTo>
                  <a:cubicBezTo>
                    <a:pt x="128" y="122"/>
                    <a:pt x="138" y="120"/>
                    <a:pt x="147" y="117"/>
                  </a:cubicBezTo>
                  <a:cubicBezTo>
                    <a:pt x="154" y="115"/>
                    <a:pt x="161" y="113"/>
                    <a:pt x="167" y="110"/>
                  </a:cubicBezTo>
                  <a:cubicBezTo>
                    <a:pt x="167" y="110"/>
                    <a:pt x="168" y="110"/>
                    <a:pt x="168" y="110"/>
                  </a:cubicBezTo>
                  <a:cubicBezTo>
                    <a:pt x="166" y="112"/>
                    <a:pt x="164" y="114"/>
                    <a:pt x="162" y="116"/>
                  </a:cubicBezTo>
                  <a:close/>
                  <a:moveTo>
                    <a:pt x="79" y="138"/>
                  </a:moveTo>
                  <a:cubicBezTo>
                    <a:pt x="88" y="136"/>
                    <a:pt x="97" y="134"/>
                    <a:pt x="106" y="132"/>
                  </a:cubicBezTo>
                  <a:cubicBezTo>
                    <a:pt x="111" y="131"/>
                    <a:pt x="117" y="129"/>
                    <a:pt x="123" y="128"/>
                  </a:cubicBezTo>
                  <a:cubicBezTo>
                    <a:pt x="120" y="129"/>
                    <a:pt x="118" y="129"/>
                    <a:pt x="116" y="130"/>
                  </a:cubicBezTo>
                  <a:cubicBezTo>
                    <a:pt x="107" y="133"/>
                    <a:pt x="98" y="135"/>
                    <a:pt x="90" y="138"/>
                  </a:cubicBezTo>
                  <a:cubicBezTo>
                    <a:pt x="82" y="140"/>
                    <a:pt x="74" y="143"/>
                    <a:pt x="67" y="145"/>
                  </a:cubicBezTo>
                  <a:cubicBezTo>
                    <a:pt x="66" y="145"/>
                    <a:pt x="66" y="145"/>
                    <a:pt x="66" y="145"/>
                  </a:cubicBezTo>
                  <a:cubicBezTo>
                    <a:pt x="66" y="146"/>
                    <a:pt x="65" y="146"/>
                    <a:pt x="65" y="146"/>
                  </a:cubicBezTo>
                  <a:cubicBezTo>
                    <a:pt x="65" y="145"/>
                    <a:pt x="64" y="145"/>
                    <a:pt x="64" y="145"/>
                  </a:cubicBezTo>
                  <a:cubicBezTo>
                    <a:pt x="62" y="144"/>
                    <a:pt x="60" y="143"/>
                    <a:pt x="59" y="143"/>
                  </a:cubicBezTo>
                  <a:cubicBezTo>
                    <a:pt x="66" y="142"/>
                    <a:pt x="73" y="140"/>
                    <a:pt x="79" y="138"/>
                  </a:cubicBezTo>
                  <a:close/>
                  <a:moveTo>
                    <a:pt x="110" y="139"/>
                  </a:moveTo>
                  <a:cubicBezTo>
                    <a:pt x="112" y="138"/>
                    <a:pt x="114" y="138"/>
                    <a:pt x="116" y="137"/>
                  </a:cubicBezTo>
                  <a:cubicBezTo>
                    <a:pt x="114" y="138"/>
                    <a:pt x="112" y="138"/>
                    <a:pt x="110" y="139"/>
                  </a:cubicBezTo>
                  <a:cubicBezTo>
                    <a:pt x="102" y="141"/>
                    <a:pt x="95" y="142"/>
                    <a:pt x="87" y="144"/>
                  </a:cubicBezTo>
                  <a:cubicBezTo>
                    <a:pt x="84" y="145"/>
                    <a:pt x="81" y="146"/>
                    <a:pt x="78" y="147"/>
                  </a:cubicBezTo>
                  <a:cubicBezTo>
                    <a:pt x="76" y="147"/>
                    <a:pt x="74" y="148"/>
                    <a:pt x="72" y="149"/>
                  </a:cubicBezTo>
                  <a:cubicBezTo>
                    <a:pt x="70" y="148"/>
                    <a:pt x="68" y="147"/>
                    <a:pt x="66" y="146"/>
                  </a:cubicBezTo>
                  <a:cubicBezTo>
                    <a:pt x="81" y="143"/>
                    <a:pt x="95" y="142"/>
                    <a:pt x="110" y="139"/>
                  </a:cubicBezTo>
                  <a:close/>
                  <a:moveTo>
                    <a:pt x="108" y="144"/>
                  </a:moveTo>
                  <a:cubicBezTo>
                    <a:pt x="119" y="141"/>
                    <a:pt x="131" y="139"/>
                    <a:pt x="142" y="136"/>
                  </a:cubicBezTo>
                  <a:cubicBezTo>
                    <a:pt x="140" y="137"/>
                    <a:pt x="139" y="138"/>
                    <a:pt x="137" y="138"/>
                  </a:cubicBezTo>
                  <a:cubicBezTo>
                    <a:pt x="135" y="139"/>
                    <a:pt x="132" y="139"/>
                    <a:pt x="129" y="140"/>
                  </a:cubicBezTo>
                  <a:cubicBezTo>
                    <a:pt x="124" y="141"/>
                    <a:pt x="118" y="142"/>
                    <a:pt x="113" y="144"/>
                  </a:cubicBezTo>
                  <a:cubicBezTo>
                    <a:pt x="107" y="145"/>
                    <a:pt x="101" y="147"/>
                    <a:pt x="95" y="149"/>
                  </a:cubicBezTo>
                  <a:cubicBezTo>
                    <a:pt x="90" y="151"/>
                    <a:pt x="85" y="151"/>
                    <a:pt x="80" y="153"/>
                  </a:cubicBezTo>
                  <a:cubicBezTo>
                    <a:pt x="78" y="152"/>
                    <a:pt x="76" y="151"/>
                    <a:pt x="73" y="150"/>
                  </a:cubicBezTo>
                  <a:cubicBezTo>
                    <a:pt x="85" y="149"/>
                    <a:pt x="96" y="146"/>
                    <a:pt x="108" y="144"/>
                  </a:cubicBezTo>
                  <a:close/>
                  <a:moveTo>
                    <a:pt x="104" y="151"/>
                  </a:moveTo>
                  <a:cubicBezTo>
                    <a:pt x="114" y="149"/>
                    <a:pt x="124" y="146"/>
                    <a:pt x="134" y="144"/>
                  </a:cubicBezTo>
                  <a:cubicBezTo>
                    <a:pt x="134" y="144"/>
                    <a:pt x="135" y="144"/>
                    <a:pt x="135" y="144"/>
                  </a:cubicBezTo>
                  <a:cubicBezTo>
                    <a:pt x="134" y="144"/>
                    <a:pt x="133" y="144"/>
                    <a:pt x="132" y="145"/>
                  </a:cubicBezTo>
                  <a:cubicBezTo>
                    <a:pt x="127" y="147"/>
                    <a:pt x="122" y="148"/>
                    <a:pt x="118" y="150"/>
                  </a:cubicBezTo>
                  <a:cubicBezTo>
                    <a:pt x="113" y="151"/>
                    <a:pt x="108" y="153"/>
                    <a:pt x="103" y="154"/>
                  </a:cubicBezTo>
                  <a:cubicBezTo>
                    <a:pt x="99" y="155"/>
                    <a:pt x="94" y="156"/>
                    <a:pt x="90" y="158"/>
                  </a:cubicBezTo>
                  <a:cubicBezTo>
                    <a:pt x="87" y="157"/>
                    <a:pt x="85" y="155"/>
                    <a:pt x="82" y="154"/>
                  </a:cubicBezTo>
                  <a:cubicBezTo>
                    <a:pt x="89" y="154"/>
                    <a:pt x="97" y="152"/>
                    <a:pt x="104" y="151"/>
                  </a:cubicBezTo>
                  <a:close/>
                  <a:moveTo>
                    <a:pt x="107" y="156"/>
                  </a:moveTo>
                  <a:cubicBezTo>
                    <a:pt x="112" y="155"/>
                    <a:pt x="117" y="154"/>
                    <a:pt x="123" y="153"/>
                  </a:cubicBezTo>
                  <a:cubicBezTo>
                    <a:pt x="121" y="153"/>
                    <a:pt x="120" y="154"/>
                    <a:pt x="118" y="154"/>
                  </a:cubicBezTo>
                  <a:cubicBezTo>
                    <a:pt x="111" y="156"/>
                    <a:pt x="104" y="159"/>
                    <a:pt x="97" y="162"/>
                  </a:cubicBezTo>
                  <a:cubicBezTo>
                    <a:pt x="96" y="161"/>
                    <a:pt x="96" y="161"/>
                    <a:pt x="96" y="161"/>
                  </a:cubicBezTo>
                  <a:cubicBezTo>
                    <a:pt x="95" y="161"/>
                    <a:pt x="93" y="160"/>
                    <a:pt x="92" y="159"/>
                  </a:cubicBezTo>
                  <a:cubicBezTo>
                    <a:pt x="97" y="159"/>
                    <a:pt x="102" y="157"/>
                    <a:pt x="107" y="156"/>
                  </a:cubicBezTo>
                  <a:close/>
                  <a:moveTo>
                    <a:pt x="109" y="159"/>
                  </a:moveTo>
                  <a:cubicBezTo>
                    <a:pt x="114" y="158"/>
                    <a:pt x="119" y="157"/>
                    <a:pt x="124" y="156"/>
                  </a:cubicBezTo>
                  <a:cubicBezTo>
                    <a:pt x="129" y="154"/>
                    <a:pt x="121" y="157"/>
                    <a:pt x="121" y="157"/>
                  </a:cubicBezTo>
                  <a:cubicBezTo>
                    <a:pt x="119" y="158"/>
                    <a:pt x="116" y="159"/>
                    <a:pt x="113" y="160"/>
                  </a:cubicBezTo>
                  <a:cubicBezTo>
                    <a:pt x="110" y="161"/>
                    <a:pt x="106" y="162"/>
                    <a:pt x="103" y="164"/>
                  </a:cubicBezTo>
                  <a:cubicBezTo>
                    <a:pt x="102" y="164"/>
                    <a:pt x="102" y="164"/>
                    <a:pt x="102" y="164"/>
                  </a:cubicBezTo>
                  <a:cubicBezTo>
                    <a:pt x="101" y="164"/>
                    <a:pt x="100" y="163"/>
                    <a:pt x="98" y="162"/>
                  </a:cubicBezTo>
                  <a:cubicBezTo>
                    <a:pt x="102" y="162"/>
                    <a:pt x="106" y="161"/>
                    <a:pt x="109" y="159"/>
                  </a:cubicBezTo>
                  <a:close/>
                  <a:moveTo>
                    <a:pt x="110" y="164"/>
                  </a:moveTo>
                  <a:cubicBezTo>
                    <a:pt x="112" y="164"/>
                    <a:pt x="113" y="163"/>
                    <a:pt x="115" y="163"/>
                  </a:cubicBezTo>
                  <a:cubicBezTo>
                    <a:pt x="115" y="163"/>
                    <a:pt x="121" y="161"/>
                    <a:pt x="119" y="162"/>
                  </a:cubicBezTo>
                  <a:cubicBezTo>
                    <a:pt x="115" y="163"/>
                    <a:pt x="111" y="164"/>
                    <a:pt x="108" y="167"/>
                  </a:cubicBezTo>
                  <a:cubicBezTo>
                    <a:pt x="108" y="167"/>
                    <a:pt x="108" y="167"/>
                    <a:pt x="108" y="167"/>
                  </a:cubicBezTo>
                  <a:cubicBezTo>
                    <a:pt x="107" y="167"/>
                    <a:pt x="105" y="166"/>
                    <a:pt x="104" y="165"/>
                  </a:cubicBezTo>
                  <a:cubicBezTo>
                    <a:pt x="106" y="165"/>
                    <a:pt x="108" y="165"/>
                    <a:pt x="110" y="164"/>
                  </a:cubicBezTo>
                  <a:close/>
                  <a:moveTo>
                    <a:pt x="108" y="168"/>
                  </a:moveTo>
                  <a:cubicBezTo>
                    <a:pt x="108" y="168"/>
                    <a:pt x="113" y="167"/>
                    <a:pt x="113" y="168"/>
                  </a:cubicBezTo>
                  <a:cubicBezTo>
                    <a:pt x="113" y="169"/>
                    <a:pt x="112" y="169"/>
                    <a:pt x="112" y="170"/>
                  </a:cubicBezTo>
                  <a:cubicBezTo>
                    <a:pt x="111" y="169"/>
                    <a:pt x="110" y="168"/>
                    <a:pt x="108" y="168"/>
                  </a:cubicBezTo>
                  <a:cubicBezTo>
                    <a:pt x="108" y="168"/>
                    <a:pt x="108" y="168"/>
                    <a:pt x="108" y="168"/>
                  </a:cubicBezTo>
                  <a:close/>
                  <a:moveTo>
                    <a:pt x="169" y="108"/>
                  </a:moveTo>
                  <a:cubicBezTo>
                    <a:pt x="149" y="117"/>
                    <a:pt x="126" y="120"/>
                    <a:pt x="104" y="125"/>
                  </a:cubicBezTo>
                  <a:cubicBezTo>
                    <a:pt x="96" y="127"/>
                    <a:pt x="87" y="129"/>
                    <a:pt x="79" y="130"/>
                  </a:cubicBezTo>
                  <a:cubicBezTo>
                    <a:pt x="84" y="129"/>
                    <a:pt x="88" y="127"/>
                    <a:pt x="93" y="126"/>
                  </a:cubicBezTo>
                  <a:cubicBezTo>
                    <a:pt x="108" y="121"/>
                    <a:pt x="124" y="116"/>
                    <a:pt x="139" y="113"/>
                  </a:cubicBezTo>
                  <a:cubicBezTo>
                    <a:pt x="146" y="111"/>
                    <a:pt x="154" y="109"/>
                    <a:pt x="161" y="107"/>
                  </a:cubicBezTo>
                  <a:cubicBezTo>
                    <a:pt x="164" y="106"/>
                    <a:pt x="167" y="104"/>
                    <a:pt x="170" y="103"/>
                  </a:cubicBezTo>
                  <a:cubicBezTo>
                    <a:pt x="171" y="103"/>
                    <a:pt x="172" y="103"/>
                    <a:pt x="173" y="102"/>
                  </a:cubicBezTo>
                  <a:cubicBezTo>
                    <a:pt x="174" y="102"/>
                    <a:pt x="174" y="102"/>
                    <a:pt x="174" y="102"/>
                  </a:cubicBezTo>
                  <a:cubicBezTo>
                    <a:pt x="175" y="102"/>
                    <a:pt x="175" y="102"/>
                    <a:pt x="175" y="102"/>
                  </a:cubicBezTo>
                  <a:cubicBezTo>
                    <a:pt x="173" y="104"/>
                    <a:pt x="171" y="106"/>
                    <a:pt x="169" y="108"/>
                  </a:cubicBezTo>
                  <a:close/>
                  <a:moveTo>
                    <a:pt x="176" y="101"/>
                  </a:moveTo>
                  <a:cubicBezTo>
                    <a:pt x="176" y="101"/>
                    <a:pt x="176" y="101"/>
                    <a:pt x="176" y="101"/>
                  </a:cubicBezTo>
                  <a:cubicBezTo>
                    <a:pt x="174" y="101"/>
                    <a:pt x="172" y="102"/>
                    <a:pt x="170" y="103"/>
                  </a:cubicBezTo>
                  <a:cubicBezTo>
                    <a:pt x="169" y="103"/>
                    <a:pt x="168" y="103"/>
                    <a:pt x="167" y="103"/>
                  </a:cubicBezTo>
                  <a:cubicBezTo>
                    <a:pt x="151" y="107"/>
                    <a:pt x="135" y="109"/>
                    <a:pt x="119" y="113"/>
                  </a:cubicBezTo>
                  <a:cubicBezTo>
                    <a:pt x="104" y="117"/>
                    <a:pt x="88" y="122"/>
                    <a:pt x="73" y="127"/>
                  </a:cubicBezTo>
                  <a:cubicBezTo>
                    <a:pt x="68" y="128"/>
                    <a:pt x="63" y="129"/>
                    <a:pt x="57" y="130"/>
                  </a:cubicBezTo>
                  <a:cubicBezTo>
                    <a:pt x="73" y="125"/>
                    <a:pt x="88" y="121"/>
                    <a:pt x="103" y="116"/>
                  </a:cubicBezTo>
                  <a:cubicBezTo>
                    <a:pt x="118" y="112"/>
                    <a:pt x="134" y="109"/>
                    <a:pt x="150" y="105"/>
                  </a:cubicBezTo>
                  <a:cubicBezTo>
                    <a:pt x="159" y="103"/>
                    <a:pt x="168" y="101"/>
                    <a:pt x="176" y="99"/>
                  </a:cubicBezTo>
                  <a:cubicBezTo>
                    <a:pt x="177" y="99"/>
                    <a:pt x="178" y="98"/>
                    <a:pt x="178" y="98"/>
                  </a:cubicBezTo>
                  <a:cubicBezTo>
                    <a:pt x="178" y="98"/>
                    <a:pt x="179" y="98"/>
                    <a:pt x="179" y="98"/>
                  </a:cubicBezTo>
                  <a:cubicBezTo>
                    <a:pt x="178" y="99"/>
                    <a:pt x="177" y="100"/>
                    <a:pt x="176" y="101"/>
                  </a:cubicBezTo>
                  <a:close/>
                  <a:moveTo>
                    <a:pt x="180" y="97"/>
                  </a:moveTo>
                  <a:cubicBezTo>
                    <a:pt x="180" y="97"/>
                    <a:pt x="180" y="97"/>
                    <a:pt x="180" y="97"/>
                  </a:cubicBezTo>
                  <a:cubicBezTo>
                    <a:pt x="164" y="101"/>
                    <a:pt x="149" y="104"/>
                    <a:pt x="133" y="107"/>
                  </a:cubicBezTo>
                  <a:cubicBezTo>
                    <a:pt x="117" y="110"/>
                    <a:pt x="102" y="114"/>
                    <a:pt x="86" y="118"/>
                  </a:cubicBezTo>
                  <a:cubicBezTo>
                    <a:pt x="71" y="122"/>
                    <a:pt x="55" y="127"/>
                    <a:pt x="40" y="130"/>
                  </a:cubicBezTo>
                  <a:cubicBezTo>
                    <a:pt x="39" y="130"/>
                    <a:pt x="38" y="130"/>
                    <a:pt x="38" y="130"/>
                  </a:cubicBezTo>
                  <a:cubicBezTo>
                    <a:pt x="38" y="130"/>
                    <a:pt x="38" y="130"/>
                    <a:pt x="38" y="130"/>
                  </a:cubicBezTo>
                  <a:cubicBezTo>
                    <a:pt x="38" y="130"/>
                    <a:pt x="39" y="130"/>
                    <a:pt x="40" y="129"/>
                  </a:cubicBezTo>
                  <a:cubicBezTo>
                    <a:pt x="43" y="128"/>
                    <a:pt x="47" y="127"/>
                    <a:pt x="50" y="126"/>
                  </a:cubicBezTo>
                  <a:cubicBezTo>
                    <a:pt x="59" y="123"/>
                    <a:pt x="67" y="121"/>
                    <a:pt x="75" y="119"/>
                  </a:cubicBezTo>
                  <a:cubicBezTo>
                    <a:pt x="91" y="115"/>
                    <a:pt x="106" y="110"/>
                    <a:pt x="122" y="107"/>
                  </a:cubicBezTo>
                  <a:cubicBezTo>
                    <a:pt x="138" y="104"/>
                    <a:pt x="154" y="101"/>
                    <a:pt x="169" y="96"/>
                  </a:cubicBezTo>
                  <a:cubicBezTo>
                    <a:pt x="173" y="95"/>
                    <a:pt x="177" y="93"/>
                    <a:pt x="180" y="92"/>
                  </a:cubicBezTo>
                  <a:cubicBezTo>
                    <a:pt x="180" y="92"/>
                    <a:pt x="181" y="92"/>
                    <a:pt x="181" y="92"/>
                  </a:cubicBezTo>
                  <a:cubicBezTo>
                    <a:pt x="183" y="91"/>
                    <a:pt x="184" y="91"/>
                    <a:pt x="186" y="90"/>
                  </a:cubicBezTo>
                  <a:cubicBezTo>
                    <a:pt x="184" y="92"/>
                    <a:pt x="182" y="95"/>
                    <a:pt x="180" y="97"/>
                  </a:cubicBezTo>
                  <a:close/>
                  <a:moveTo>
                    <a:pt x="113" y="108"/>
                  </a:moveTo>
                  <a:cubicBezTo>
                    <a:pt x="124" y="105"/>
                    <a:pt x="135" y="102"/>
                    <a:pt x="146" y="100"/>
                  </a:cubicBezTo>
                  <a:cubicBezTo>
                    <a:pt x="151" y="99"/>
                    <a:pt x="156" y="98"/>
                    <a:pt x="161" y="97"/>
                  </a:cubicBezTo>
                  <a:cubicBezTo>
                    <a:pt x="158" y="98"/>
                    <a:pt x="154" y="99"/>
                    <a:pt x="150" y="100"/>
                  </a:cubicBezTo>
                  <a:cubicBezTo>
                    <a:pt x="138" y="103"/>
                    <a:pt x="126" y="105"/>
                    <a:pt x="113" y="108"/>
                  </a:cubicBezTo>
                  <a:close/>
                  <a:moveTo>
                    <a:pt x="187" y="89"/>
                  </a:moveTo>
                  <a:cubicBezTo>
                    <a:pt x="187" y="89"/>
                    <a:pt x="187" y="89"/>
                    <a:pt x="187" y="89"/>
                  </a:cubicBezTo>
                  <a:cubicBezTo>
                    <a:pt x="185" y="89"/>
                    <a:pt x="184" y="90"/>
                    <a:pt x="182" y="90"/>
                  </a:cubicBezTo>
                  <a:cubicBezTo>
                    <a:pt x="182" y="90"/>
                    <a:pt x="182" y="90"/>
                    <a:pt x="181" y="91"/>
                  </a:cubicBezTo>
                  <a:cubicBezTo>
                    <a:pt x="173" y="93"/>
                    <a:pt x="166" y="96"/>
                    <a:pt x="157" y="97"/>
                  </a:cubicBezTo>
                  <a:cubicBezTo>
                    <a:pt x="141" y="101"/>
                    <a:pt x="126" y="104"/>
                    <a:pt x="110" y="108"/>
                  </a:cubicBezTo>
                  <a:cubicBezTo>
                    <a:pt x="100" y="111"/>
                    <a:pt x="90" y="113"/>
                    <a:pt x="80" y="116"/>
                  </a:cubicBezTo>
                  <a:cubicBezTo>
                    <a:pt x="69" y="119"/>
                    <a:pt x="59" y="121"/>
                    <a:pt x="48" y="123"/>
                  </a:cubicBezTo>
                  <a:cubicBezTo>
                    <a:pt x="43" y="124"/>
                    <a:pt x="38" y="125"/>
                    <a:pt x="33" y="126"/>
                  </a:cubicBezTo>
                  <a:cubicBezTo>
                    <a:pt x="32" y="126"/>
                    <a:pt x="25" y="128"/>
                    <a:pt x="30" y="126"/>
                  </a:cubicBezTo>
                  <a:cubicBezTo>
                    <a:pt x="32" y="125"/>
                    <a:pt x="34" y="125"/>
                    <a:pt x="37" y="124"/>
                  </a:cubicBezTo>
                  <a:cubicBezTo>
                    <a:pt x="47" y="121"/>
                    <a:pt x="58" y="118"/>
                    <a:pt x="69" y="115"/>
                  </a:cubicBezTo>
                  <a:cubicBezTo>
                    <a:pt x="90" y="110"/>
                    <a:pt x="111" y="105"/>
                    <a:pt x="132" y="100"/>
                  </a:cubicBezTo>
                  <a:cubicBezTo>
                    <a:pt x="143" y="97"/>
                    <a:pt x="154" y="95"/>
                    <a:pt x="165" y="92"/>
                  </a:cubicBezTo>
                  <a:cubicBezTo>
                    <a:pt x="175" y="89"/>
                    <a:pt x="184" y="85"/>
                    <a:pt x="194" y="81"/>
                  </a:cubicBezTo>
                  <a:cubicBezTo>
                    <a:pt x="192" y="84"/>
                    <a:pt x="189" y="86"/>
                    <a:pt x="187" y="89"/>
                  </a:cubicBezTo>
                  <a:close/>
                  <a:moveTo>
                    <a:pt x="64" y="111"/>
                  </a:moveTo>
                  <a:cubicBezTo>
                    <a:pt x="57" y="113"/>
                    <a:pt x="49" y="115"/>
                    <a:pt x="42" y="117"/>
                  </a:cubicBezTo>
                  <a:cubicBezTo>
                    <a:pt x="35" y="119"/>
                    <a:pt x="28" y="120"/>
                    <a:pt x="21" y="123"/>
                  </a:cubicBezTo>
                  <a:cubicBezTo>
                    <a:pt x="20" y="123"/>
                    <a:pt x="20" y="123"/>
                    <a:pt x="19" y="123"/>
                  </a:cubicBezTo>
                  <a:cubicBezTo>
                    <a:pt x="17" y="122"/>
                    <a:pt x="15" y="121"/>
                    <a:pt x="13" y="120"/>
                  </a:cubicBezTo>
                  <a:cubicBezTo>
                    <a:pt x="19" y="119"/>
                    <a:pt x="25" y="118"/>
                    <a:pt x="30" y="116"/>
                  </a:cubicBezTo>
                  <a:cubicBezTo>
                    <a:pt x="38" y="113"/>
                    <a:pt x="46" y="111"/>
                    <a:pt x="54" y="109"/>
                  </a:cubicBezTo>
                  <a:cubicBezTo>
                    <a:pt x="69" y="106"/>
                    <a:pt x="83" y="104"/>
                    <a:pt x="98" y="101"/>
                  </a:cubicBezTo>
                  <a:cubicBezTo>
                    <a:pt x="87" y="104"/>
                    <a:pt x="75" y="108"/>
                    <a:pt x="64" y="111"/>
                  </a:cubicBezTo>
                  <a:close/>
                  <a:moveTo>
                    <a:pt x="61" y="147"/>
                  </a:moveTo>
                  <a:cubicBezTo>
                    <a:pt x="72" y="152"/>
                    <a:pt x="83" y="157"/>
                    <a:pt x="93" y="163"/>
                  </a:cubicBezTo>
                  <a:cubicBezTo>
                    <a:pt x="99" y="165"/>
                    <a:pt x="105" y="168"/>
                    <a:pt x="110" y="172"/>
                  </a:cubicBezTo>
                  <a:cubicBezTo>
                    <a:pt x="110" y="173"/>
                    <a:pt x="110" y="173"/>
                    <a:pt x="110" y="174"/>
                  </a:cubicBezTo>
                  <a:cubicBezTo>
                    <a:pt x="103" y="172"/>
                    <a:pt x="98" y="168"/>
                    <a:pt x="92" y="165"/>
                  </a:cubicBezTo>
                  <a:cubicBezTo>
                    <a:pt x="81" y="160"/>
                    <a:pt x="71" y="155"/>
                    <a:pt x="61" y="150"/>
                  </a:cubicBezTo>
                  <a:cubicBezTo>
                    <a:pt x="54" y="146"/>
                    <a:pt x="47" y="143"/>
                    <a:pt x="40" y="140"/>
                  </a:cubicBezTo>
                  <a:cubicBezTo>
                    <a:pt x="31" y="135"/>
                    <a:pt x="21" y="128"/>
                    <a:pt x="11" y="125"/>
                  </a:cubicBezTo>
                  <a:cubicBezTo>
                    <a:pt x="11" y="125"/>
                    <a:pt x="11" y="125"/>
                    <a:pt x="11" y="125"/>
                  </a:cubicBezTo>
                  <a:cubicBezTo>
                    <a:pt x="11" y="124"/>
                    <a:pt x="12" y="123"/>
                    <a:pt x="12" y="122"/>
                  </a:cubicBezTo>
                  <a:cubicBezTo>
                    <a:pt x="28" y="131"/>
                    <a:pt x="45" y="139"/>
                    <a:pt x="61" y="147"/>
                  </a:cubicBezTo>
                  <a:close/>
                  <a:moveTo>
                    <a:pt x="209" y="65"/>
                  </a:moveTo>
                  <a:cubicBezTo>
                    <a:pt x="209" y="65"/>
                    <a:pt x="209" y="65"/>
                    <a:pt x="208" y="66"/>
                  </a:cubicBezTo>
                  <a:cubicBezTo>
                    <a:pt x="193" y="68"/>
                    <a:pt x="177" y="72"/>
                    <a:pt x="161" y="75"/>
                  </a:cubicBezTo>
                  <a:cubicBezTo>
                    <a:pt x="145" y="78"/>
                    <a:pt x="129" y="81"/>
                    <a:pt x="113" y="85"/>
                  </a:cubicBezTo>
                  <a:cubicBezTo>
                    <a:pt x="97" y="88"/>
                    <a:pt x="81" y="93"/>
                    <a:pt x="65" y="97"/>
                  </a:cubicBezTo>
                  <a:cubicBezTo>
                    <a:pt x="57" y="99"/>
                    <a:pt x="50" y="102"/>
                    <a:pt x="42" y="104"/>
                  </a:cubicBezTo>
                  <a:cubicBezTo>
                    <a:pt x="39" y="105"/>
                    <a:pt x="37" y="105"/>
                    <a:pt x="34" y="106"/>
                  </a:cubicBezTo>
                  <a:cubicBezTo>
                    <a:pt x="44" y="103"/>
                    <a:pt x="54" y="99"/>
                    <a:pt x="64" y="96"/>
                  </a:cubicBezTo>
                  <a:cubicBezTo>
                    <a:pt x="80" y="91"/>
                    <a:pt x="95" y="87"/>
                    <a:pt x="111" y="83"/>
                  </a:cubicBezTo>
                  <a:cubicBezTo>
                    <a:pt x="126" y="79"/>
                    <a:pt x="142" y="76"/>
                    <a:pt x="158" y="73"/>
                  </a:cubicBezTo>
                  <a:cubicBezTo>
                    <a:pt x="173" y="70"/>
                    <a:pt x="188" y="68"/>
                    <a:pt x="202" y="64"/>
                  </a:cubicBezTo>
                  <a:cubicBezTo>
                    <a:pt x="206" y="63"/>
                    <a:pt x="210" y="62"/>
                    <a:pt x="213" y="60"/>
                  </a:cubicBezTo>
                  <a:cubicBezTo>
                    <a:pt x="212" y="62"/>
                    <a:pt x="210" y="63"/>
                    <a:pt x="209" y="65"/>
                  </a:cubicBezTo>
                  <a:close/>
                  <a:moveTo>
                    <a:pt x="201" y="74"/>
                  </a:moveTo>
                  <a:cubicBezTo>
                    <a:pt x="188" y="78"/>
                    <a:pt x="175" y="82"/>
                    <a:pt x="162" y="85"/>
                  </a:cubicBezTo>
                  <a:cubicBezTo>
                    <a:pt x="160" y="86"/>
                    <a:pt x="158" y="86"/>
                    <a:pt x="156" y="86"/>
                  </a:cubicBezTo>
                  <a:cubicBezTo>
                    <a:pt x="144" y="89"/>
                    <a:pt x="131" y="93"/>
                    <a:pt x="118" y="96"/>
                  </a:cubicBezTo>
                  <a:cubicBezTo>
                    <a:pt x="114" y="97"/>
                    <a:pt x="110" y="98"/>
                    <a:pt x="106" y="99"/>
                  </a:cubicBezTo>
                  <a:cubicBezTo>
                    <a:pt x="90" y="102"/>
                    <a:pt x="74" y="104"/>
                    <a:pt x="58" y="108"/>
                  </a:cubicBezTo>
                  <a:cubicBezTo>
                    <a:pt x="50" y="109"/>
                    <a:pt x="43" y="111"/>
                    <a:pt x="35" y="113"/>
                  </a:cubicBezTo>
                  <a:cubicBezTo>
                    <a:pt x="32" y="114"/>
                    <a:pt x="28" y="115"/>
                    <a:pt x="25" y="117"/>
                  </a:cubicBezTo>
                  <a:cubicBezTo>
                    <a:pt x="23" y="117"/>
                    <a:pt x="21" y="118"/>
                    <a:pt x="20" y="118"/>
                  </a:cubicBezTo>
                  <a:cubicBezTo>
                    <a:pt x="17" y="119"/>
                    <a:pt x="14" y="119"/>
                    <a:pt x="13" y="119"/>
                  </a:cubicBezTo>
                  <a:cubicBezTo>
                    <a:pt x="20" y="116"/>
                    <a:pt x="26" y="113"/>
                    <a:pt x="34" y="111"/>
                  </a:cubicBezTo>
                  <a:cubicBezTo>
                    <a:pt x="42" y="109"/>
                    <a:pt x="50" y="107"/>
                    <a:pt x="59" y="104"/>
                  </a:cubicBezTo>
                  <a:cubicBezTo>
                    <a:pt x="75" y="100"/>
                    <a:pt x="91" y="96"/>
                    <a:pt x="107" y="92"/>
                  </a:cubicBezTo>
                  <a:cubicBezTo>
                    <a:pt x="138" y="84"/>
                    <a:pt x="169" y="79"/>
                    <a:pt x="200" y="69"/>
                  </a:cubicBezTo>
                  <a:cubicBezTo>
                    <a:pt x="202" y="69"/>
                    <a:pt x="205" y="68"/>
                    <a:pt x="207" y="67"/>
                  </a:cubicBezTo>
                  <a:cubicBezTo>
                    <a:pt x="205" y="69"/>
                    <a:pt x="203" y="72"/>
                    <a:pt x="201" y="74"/>
                  </a:cubicBezTo>
                  <a:close/>
                  <a:moveTo>
                    <a:pt x="10" y="127"/>
                  </a:moveTo>
                  <a:cubicBezTo>
                    <a:pt x="10" y="127"/>
                    <a:pt x="10" y="127"/>
                    <a:pt x="10" y="127"/>
                  </a:cubicBezTo>
                  <a:cubicBezTo>
                    <a:pt x="21" y="131"/>
                    <a:pt x="30" y="137"/>
                    <a:pt x="40" y="142"/>
                  </a:cubicBezTo>
                  <a:cubicBezTo>
                    <a:pt x="46" y="146"/>
                    <a:pt x="53" y="149"/>
                    <a:pt x="60" y="152"/>
                  </a:cubicBezTo>
                  <a:cubicBezTo>
                    <a:pt x="71" y="157"/>
                    <a:pt x="81" y="163"/>
                    <a:pt x="91" y="168"/>
                  </a:cubicBezTo>
                  <a:cubicBezTo>
                    <a:pt x="97" y="171"/>
                    <a:pt x="103" y="174"/>
                    <a:pt x="109" y="176"/>
                  </a:cubicBezTo>
                  <a:cubicBezTo>
                    <a:pt x="109" y="177"/>
                    <a:pt x="108" y="178"/>
                    <a:pt x="108" y="180"/>
                  </a:cubicBezTo>
                  <a:cubicBezTo>
                    <a:pt x="91" y="171"/>
                    <a:pt x="73" y="163"/>
                    <a:pt x="56" y="155"/>
                  </a:cubicBezTo>
                  <a:cubicBezTo>
                    <a:pt x="40" y="147"/>
                    <a:pt x="24" y="140"/>
                    <a:pt x="9" y="131"/>
                  </a:cubicBezTo>
                  <a:cubicBezTo>
                    <a:pt x="9" y="129"/>
                    <a:pt x="10" y="128"/>
                    <a:pt x="10" y="127"/>
                  </a:cubicBezTo>
                  <a:close/>
                  <a:moveTo>
                    <a:pt x="112" y="176"/>
                  </a:moveTo>
                  <a:cubicBezTo>
                    <a:pt x="112" y="176"/>
                    <a:pt x="112" y="176"/>
                    <a:pt x="112" y="176"/>
                  </a:cubicBezTo>
                  <a:cubicBezTo>
                    <a:pt x="117" y="171"/>
                    <a:pt x="122" y="166"/>
                    <a:pt x="127" y="160"/>
                  </a:cubicBezTo>
                  <a:cubicBezTo>
                    <a:pt x="137" y="150"/>
                    <a:pt x="148" y="139"/>
                    <a:pt x="158" y="128"/>
                  </a:cubicBezTo>
                  <a:cubicBezTo>
                    <a:pt x="178" y="106"/>
                    <a:pt x="199" y="84"/>
                    <a:pt x="220" y="62"/>
                  </a:cubicBezTo>
                  <a:cubicBezTo>
                    <a:pt x="221" y="61"/>
                    <a:pt x="223" y="59"/>
                    <a:pt x="225" y="57"/>
                  </a:cubicBezTo>
                  <a:cubicBezTo>
                    <a:pt x="225" y="58"/>
                    <a:pt x="225" y="59"/>
                    <a:pt x="225" y="60"/>
                  </a:cubicBezTo>
                  <a:cubicBezTo>
                    <a:pt x="225" y="60"/>
                    <a:pt x="225" y="60"/>
                    <a:pt x="225" y="60"/>
                  </a:cubicBezTo>
                  <a:cubicBezTo>
                    <a:pt x="216" y="68"/>
                    <a:pt x="208" y="77"/>
                    <a:pt x="200" y="86"/>
                  </a:cubicBezTo>
                  <a:cubicBezTo>
                    <a:pt x="191" y="95"/>
                    <a:pt x="183" y="104"/>
                    <a:pt x="175" y="113"/>
                  </a:cubicBezTo>
                  <a:cubicBezTo>
                    <a:pt x="156" y="132"/>
                    <a:pt x="137" y="152"/>
                    <a:pt x="118" y="172"/>
                  </a:cubicBezTo>
                  <a:cubicBezTo>
                    <a:pt x="115" y="175"/>
                    <a:pt x="113" y="177"/>
                    <a:pt x="110" y="180"/>
                  </a:cubicBezTo>
                  <a:cubicBezTo>
                    <a:pt x="111" y="179"/>
                    <a:pt x="111" y="177"/>
                    <a:pt x="112" y="176"/>
                  </a:cubicBezTo>
                  <a:close/>
                  <a:moveTo>
                    <a:pt x="28" y="102"/>
                  </a:moveTo>
                  <a:cubicBezTo>
                    <a:pt x="59" y="94"/>
                    <a:pt x="91" y="84"/>
                    <a:pt x="123" y="78"/>
                  </a:cubicBezTo>
                  <a:cubicBezTo>
                    <a:pt x="140" y="74"/>
                    <a:pt x="156" y="71"/>
                    <a:pt x="173" y="68"/>
                  </a:cubicBezTo>
                  <a:cubicBezTo>
                    <a:pt x="181" y="67"/>
                    <a:pt x="188" y="65"/>
                    <a:pt x="196" y="64"/>
                  </a:cubicBezTo>
                  <a:cubicBezTo>
                    <a:pt x="200" y="63"/>
                    <a:pt x="204" y="62"/>
                    <a:pt x="208" y="61"/>
                  </a:cubicBezTo>
                  <a:cubicBezTo>
                    <a:pt x="209" y="61"/>
                    <a:pt x="210" y="61"/>
                    <a:pt x="211" y="61"/>
                  </a:cubicBezTo>
                  <a:cubicBezTo>
                    <a:pt x="210" y="61"/>
                    <a:pt x="210" y="61"/>
                    <a:pt x="210" y="61"/>
                  </a:cubicBezTo>
                  <a:cubicBezTo>
                    <a:pt x="209" y="61"/>
                    <a:pt x="208" y="62"/>
                    <a:pt x="207" y="62"/>
                  </a:cubicBezTo>
                  <a:cubicBezTo>
                    <a:pt x="193" y="67"/>
                    <a:pt x="178" y="68"/>
                    <a:pt x="164" y="71"/>
                  </a:cubicBezTo>
                  <a:cubicBezTo>
                    <a:pt x="148" y="74"/>
                    <a:pt x="132" y="77"/>
                    <a:pt x="116" y="81"/>
                  </a:cubicBezTo>
                  <a:cubicBezTo>
                    <a:pt x="85" y="89"/>
                    <a:pt x="54" y="98"/>
                    <a:pt x="24" y="109"/>
                  </a:cubicBezTo>
                  <a:cubicBezTo>
                    <a:pt x="23" y="109"/>
                    <a:pt x="22" y="109"/>
                    <a:pt x="21" y="110"/>
                  </a:cubicBezTo>
                  <a:cubicBezTo>
                    <a:pt x="21" y="110"/>
                    <a:pt x="21" y="110"/>
                    <a:pt x="21" y="110"/>
                  </a:cubicBezTo>
                  <a:cubicBezTo>
                    <a:pt x="23" y="107"/>
                    <a:pt x="25" y="105"/>
                    <a:pt x="28" y="102"/>
                  </a:cubicBezTo>
                  <a:close/>
                  <a:moveTo>
                    <a:pt x="20" y="111"/>
                  </a:moveTo>
                  <a:cubicBezTo>
                    <a:pt x="51" y="102"/>
                    <a:pt x="82" y="93"/>
                    <a:pt x="113" y="85"/>
                  </a:cubicBezTo>
                  <a:cubicBezTo>
                    <a:pt x="129" y="82"/>
                    <a:pt x="145" y="79"/>
                    <a:pt x="162" y="75"/>
                  </a:cubicBezTo>
                  <a:cubicBezTo>
                    <a:pt x="169" y="74"/>
                    <a:pt x="177" y="72"/>
                    <a:pt x="185" y="71"/>
                  </a:cubicBezTo>
                  <a:cubicBezTo>
                    <a:pt x="192" y="69"/>
                    <a:pt x="201" y="68"/>
                    <a:pt x="207" y="66"/>
                  </a:cubicBezTo>
                  <a:cubicBezTo>
                    <a:pt x="177" y="76"/>
                    <a:pt x="145" y="81"/>
                    <a:pt x="114" y="89"/>
                  </a:cubicBezTo>
                  <a:cubicBezTo>
                    <a:pt x="98" y="93"/>
                    <a:pt x="82" y="97"/>
                    <a:pt x="66" y="101"/>
                  </a:cubicBezTo>
                  <a:cubicBezTo>
                    <a:pt x="51" y="105"/>
                    <a:pt x="35" y="109"/>
                    <a:pt x="21" y="115"/>
                  </a:cubicBezTo>
                  <a:cubicBezTo>
                    <a:pt x="19" y="116"/>
                    <a:pt x="16" y="117"/>
                    <a:pt x="14" y="118"/>
                  </a:cubicBezTo>
                  <a:cubicBezTo>
                    <a:pt x="16" y="116"/>
                    <a:pt x="18" y="113"/>
                    <a:pt x="20" y="111"/>
                  </a:cubicBezTo>
                  <a:close/>
                  <a:moveTo>
                    <a:pt x="109" y="186"/>
                  </a:moveTo>
                  <a:cubicBezTo>
                    <a:pt x="109" y="186"/>
                    <a:pt x="109" y="185"/>
                    <a:pt x="110" y="184"/>
                  </a:cubicBezTo>
                  <a:cubicBezTo>
                    <a:pt x="110" y="184"/>
                    <a:pt x="110" y="184"/>
                    <a:pt x="110" y="184"/>
                  </a:cubicBezTo>
                  <a:cubicBezTo>
                    <a:pt x="145" y="146"/>
                    <a:pt x="181" y="110"/>
                    <a:pt x="216" y="73"/>
                  </a:cubicBezTo>
                  <a:cubicBezTo>
                    <a:pt x="219" y="69"/>
                    <a:pt x="222" y="66"/>
                    <a:pt x="226" y="62"/>
                  </a:cubicBezTo>
                  <a:cubicBezTo>
                    <a:pt x="226" y="63"/>
                    <a:pt x="226" y="63"/>
                    <a:pt x="226" y="63"/>
                  </a:cubicBezTo>
                  <a:cubicBezTo>
                    <a:pt x="222" y="66"/>
                    <a:pt x="219" y="70"/>
                    <a:pt x="216" y="73"/>
                  </a:cubicBezTo>
                  <a:cubicBezTo>
                    <a:pt x="210" y="80"/>
                    <a:pt x="204" y="86"/>
                    <a:pt x="198" y="93"/>
                  </a:cubicBezTo>
                  <a:cubicBezTo>
                    <a:pt x="189" y="102"/>
                    <a:pt x="181" y="112"/>
                    <a:pt x="172" y="121"/>
                  </a:cubicBezTo>
                  <a:cubicBezTo>
                    <a:pt x="151" y="143"/>
                    <a:pt x="130" y="164"/>
                    <a:pt x="110" y="186"/>
                  </a:cubicBezTo>
                  <a:cubicBezTo>
                    <a:pt x="110" y="186"/>
                    <a:pt x="110" y="186"/>
                    <a:pt x="109" y="186"/>
                  </a:cubicBezTo>
                  <a:close/>
                  <a:moveTo>
                    <a:pt x="9" y="123"/>
                  </a:moveTo>
                  <a:cubicBezTo>
                    <a:pt x="7" y="127"/>
                    <a:pt x="6" y="132"/>
                    <a:pt x="6" y="136"/>
                  </a:cubicBezTo>
                  <a:cubicBezTo>
                    <a:pt x="5" y="132"/>
                    <a:pt x="6" y="127"/>
                    <a:pt x="9" y="123"/>
                  </a:cubicBezTo>
                  <a:close/>
                  <a:moveTo>
                    <a:pt x="28" y="153"/>
                  </a:moveTo>
                  <a:cubicBezTo>
                    <a:pt x="23" y="150"/>
                    <a:pt x="16" y="147"/>
                    <a:pt x="11" y="144"/>
                  </a:cubicBezTo>
                  <a:cubicBezTo>
                    <a:pt x="11" y="144"/>
                    <a:pt x="11" y="143"/>
                    <a:pt x="11" y="143"/>
                  </a:cubicBezTo>
                  <a:cubicBezTo>
                    <a:pt x="11" y="143"/>
                    <a:pt x="11" y="143"/>
                    <a:pt x="11" y="143"/>
                  </a:cubicBezTo>
                  <a:cubicBezTo>
                    <a:pt x="15" y="145"/>
                    <a:pt x="19" y="147"/>
                    <a:pt x="23" y="149"/>
                  </a:cubicBezTo>
                  <a:cubicBezTo>
                    <a:pt x="34" y="154"/>
                    <a:pt x="45" y="159"/>
                    <a:pt x="56" y="165"/>
                  </a:cubicBezTo>
                  <a:cubicBezTo>
                    <a:pt x="67" y="170"/>
                    <a:pt x="78" y="175"/>
                    <a:pt x="90" y="181"/>
                  </a:cubicBezTo>
                  <a:cubicBezTo>
                    <a:pt x="95" y="183"/>
                    <a:pt x="102" y="186"/>
                    <a:pt x="107" y="189"/>
                  </a:cubicBezTo>
                  <a:cubicBezTo>
                    <a:pt x="107" y="189"/>
                    <a:pt x="107" y="189"/>
                    <a:pt x="107" y="190"/>
                  </a:cubicBezTo>
                  <a:cubicBezTo>
                    <a:pt x="108" y="191"/>
                    <a:pt x="108" y="192"/>
                    <a:pt x="109" y="193"/>
                  </a:cubicBezTo>
                  <a:cubicBezTo>
                    <a:pt x="92" y="186"/>
                    <a:pt x="77" y="178"/>
                    <a:pt x="61" y="170"/>
                  </a:cubicBezTo>
                  <a:cubicBezTo>
                    <a:pt x="50" y="164"/>
                    <a:pt x="39" y="159"/>
                    <a:pt x="28" y="153"/>
                  </a:cubicBezTo>
                  <a:close/>
                  <a:moveTo>
                    <a:pt x="216" y="83"/>
                  </a:moveTo>
                  <a:cubicBezTo>
                    <a:pt x="206" y="94"/>
                    <a:pt x="195" y="105"/>
                    <a:pt x="185" y="117"/>
                  </a:cubicBezTo>
                  <a:cubicBezTo>
                    <a:pt x="163" y="139"/>
                    <a:pt x="142" y="162"/>
                    <a:pt x="120" y="185"/>
                  </a:cubicBezTo>
                  <a:cubicBezTo>
                    <a:pt x="117" y="187"/>
                    <a:pt x="115" y="190"/>
                    <a:pt x="112" y="193"/>
                  </a:cubicBezTo>
                  <a:cubicBezTo>
                    <a:pt x="111" y="192"/>
                    <a:pt x="110" y="191"/>
                    <a:pt x="110" y="189"/>
                  </a:cubicBezTo>
                  <a:cubicBezTo>
                    <a:pt x="110" y="189"/>
                    <a:pt x="110" y="189"/>
                    <a:pt x="110" y="189"/>
                  </a:cubicBezTo>
                  <a:cubicBezTo>
                    <a:pt x="118" y="180"/>
                    <a:pt x="126" y="172"/>
                    <a:pt x="134" y="164"/>
                  </a:cubicBezTo>
                  <a:cubicBezTo>
                    <a:pt x="146" y="152"/>
                    <a:pt x="158" y="139"/>
                    <a:pt x="170" y="126"/>
                  </a:cubicBezTo>
                  <a:cubicBezTo>
                    <a:pt x="189" y="107"/>
                    <a:pt x="207" y="85"/>
                    <a:pt x="227" y="66"/>
                  </a:cubicBezTo>
                  <a:cubicBezTo>
                    <a:pt x="227" y="66"/>
                    <a:pt x="227" y="66"/>
                    <a:pt x="227" y="65"/>
                  </a:cubicBezTo>
                  <a:cubicBezTo>
                    <a:pt x="228" y="66"/>
                    <a:pt x="229" y="67"/>
                    <a:pt x="230" y="68"/>
                  </a:cubicBezTo>
                  <a:cubicBezTo>
                    <a:pt x="229" y="69"/>
                    <a:pt x="227" y="71"/>
                    <a:pt x="226" y="72"/>
                  </a:cubicBezTo>
                  <a:cubicBezTo>
                    <a:pt x="223" y="76"/>
                    <a:pt x="219" y="79"/>
                    <a:pt x="216" y="83"/>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1" name="Freeform 239"/>
            <p:cNvSpPr>
              <a:spLocks noEditPoints="1"/>
            </p:cNvSpPr>
            <p:nvPr/>
          </p:nvSpPr>
          <p:spPr bwMode="auto">
            <a:xfrm>
              <a:off x="7748833" y="943997"/>
              <a:ext cx="446088" cy="495300"/>
            </a:xfrm>
            <a:custGeom>
              <a:avLst/>
              <a:gdLst>
                <a:gd name="T0" fmla="*/ 8 w 105"/>
                <a:gd name="T1" fmla="*/ 89 h 117"/>
                <a:gd name="T2" fmla="*/ 39 w 105"/>
                <a:gd name="T3" fmla="*/ 89 h 117"/>
                <a:gd name="T4" fmla="*/ 47 w 105"/>
                <a:gd name="T5" fmla="*/ 111 h 117"/>
                <a:gd name="T6" fmla="*/ 65 w 105"/>
                <a:gd name="T7" fmla="*/ 109 h 117"/>
                <a:gd name="T8" fmla="*/ 74 w 105"/>
                <a:gd name="T9" fmla="*/ 90 h 117"/>
                <a:gd name="T10" fmla="*/ 104 w 105"/>
                <a:gd name="T11" fmla="*/ 86 h 117"/>
                <a:gd name="T12" fmla="*/ 88 w 105"/>
                <a:gd name="T13" fmla="*/ 62 h 117"/>
                <a:gd name="T14" fmla="*/ 103 w 105"/>
                <a:gd name="T15" fmla="*/ 36 h 117"/>
                <a:gd name="T16" fmla="*/ 71 w 105"/>
                <a:gd name="T17" fmla="*/ 36 h 117"/>
                <a:gd name="T18" fmla="*/ 62 w 105"/>
                <a:gd name="T19" fmla="*/ 12 h 117"/>
                <a:gd name="T20" fmla="*/ 45 w 105"/>
                <a:gd name="T21" fmla="*/ 16 h 117"/>
                <a:gd name="T22" fmla="*/ 29 w 105"/>
                <a:gd name="T23" fmla="*/ 33 h 117"/>
                <a:gd name="T24" fmla="*/ 10 w 105"/>
                <a:gd name="T25" fmla="*/ 50 h 117"/>
                <a:gd name="T26" fmla="*/ 18 w 105"/>
                <a:gd name="T27" fmla="*/ 66 h 117"/>
                <a:gd name="T28" fmla="*/ 67 w 105"/>
                <a:gd name="T29" fmla="*/ 96 h 117"/>
                <a:gd name="T30" fmla="*/ 48 w 105"/>
                <a:gd name="T31" fmla="*/ 109 h 117"/>
                <a:gd name="T32" fmla="*/ 41 w 105"/>
                <a:gd name="T33" fmla="*/ 88 h 117"/>
                <a:gd name="T34" fmla="*/ 69 w 105"/>
                <a:gd name="T35" fmla="*/ 88 h 117"/>
                <a:gd name="T36" fmla="*/ 37 w 105"/>
                <a:gd name="T37" fmla="*/ 62 h 117"/>
                <a:gd name="T38" fmla="*/ 26 w 105"/>
                <a:gd name="T39" fmla="*/ 62 h 117"/>
                <a:gd name="T40" fmla="*/ 37 w 105"/>
                <a:gd name="T41" fmla="*/ 54 h 117"/>
                <a:gd name="T42" fmla="*/ 39 w 105"/>
                <a:gd name="T43" fmla="*/ 62 h 117"/>
                <a:gd name="T44" fmla="*/ 55 w 105"/>
                <a:gd name="T45" fmla="*/ 44 h 117"/>
                <a:gd name="T46" fmla="*/ 71 w 105"/>
                <a:gd name="T47" fmla="*/ 71 h 117"/>
                <a:gd name="T48" fmla="*/ 55 w 105"/>
                <a:gd name="T49" fmla="*/ 80 h 117"/>
                <a:gd name="T50" fmla="*/ 39 w 105"/>
                <a:gd name="T51" fmla="*/ 71 h 117"/>
                <a:gd name="T52" fmla="*/ 39 w 105"/>
                <a:gd name="T53" fmla="*/ 50 h 117"/>
                <a:gd name="T54" fmla="*/ 53 w 105"/>
                <a:gd name="T55" fmla="*/ 43 h 117"/>
                <a:gd name="T56" fmla="*/ 39 w 105"/>
                <a:gd name="T57" fmla="*/ 50 h 117"/>
                <a:gd name="T58" fmla="*/ 69 w 105"/>
                <a:gd name="T59" fmla="*/ 38 h 117"/>
                <a:gd name="T60" fmla="*/ 57 w 105"/>
                <a:gd name="T61" fmla="*/ 43 h 117"/>
                <a:gd name="T62" fmla="*/ 73 w 105"/>
                <a:gd name="T63" fmla="*/ 54 h 117"/>
                <a:gd name="T64" fmla="*/ 73 w 105"/>
                <a:gd name="T65" fmla="*/ 70 h 117"/>
                <a:gd name="T66" fmla="*/ 63 w 105"/>
                <a:gd name="T67" fmla="*/ 78 h 117"/>
                <a:gd name="T68" fmla="*/ 69 w 105"/>
                <a:gd name="T69" fmla="*/ 86 h 117"/>
                <a:gd name="T70" fmla="*/ 63 w 105"/>
                <a:gd name="T71" fmla="*/ 78 h 117"/>
                <a:gd name="T72" fmla="*/ 52 w 105"/>
                <a:gd name="T73" fmla="*/ 81 h 117"/>
                <a:gd name="T74" fmla="*/ 39 w 105"/>
                <a:gd name="T75" fmla="*/ 74 h 117"/>
                <a:gd name="T76" fmla="*/ 102 w 105"/>
                <a:gd name="T77" fmla="*/ 84 h 117"/>
                <a:gd name="T78" fmla="*/ 72 w 105"/>
                <a:gd name="T79" fmla="*/ 87 h 117"/>
                <a:gd name="T80" fmla="*/ 73 w 105"/>
                <a:gd name="T81" fmla="*/ 73 h 117"/>
                <a:gd name="T82" fmla="*/ 91 w 105"/>
                <a:gd name="T83" fmla="*/ 68 h 117"/>
                <a:gd name="T84" fmla="*/ 82 w 105"/>
                <a:gd name="T85" fmla="*/ 35 h 117"/>
                <a:gd name="T86" fmla="*/ 97 w 105"/>
                <a:gd name="T87" fmla="*/ 50 h 117"/>
                <a:gd name="T88" fmla="*/ 73 w 105"/>
                <a:gd name="T89" fmla="*/ 51 h 117"/>
                <a:gd name="T90" fmla="*/ 82 w 105"/>
                <a:gd name="T91" fmla="*/ 35 h 117"/>
                <a:gd name="T92" fmla="*/ 50 w 105"/>
                <a:gd name="T93" fmla="*/ 12 h 117"/>
                <a:gd name="T94" fmla="*/ 69 w 105"/>
                <a:gd name="T95" fmla="*/ 36 h 117"/>
                <a:gd name="T96" fmla="*/ 55 w 105"/>
                <a:gd name="T97" fmla="*/ 42 h 117"/>
                <a:gd name="T98" fmla="*/ 42 w 105"/>
                <a:gd name="T99" fmla="*/ 32 h 117"/>
                <a:gd name="T100" fmla="*/ 9 w 105"/>
                <a:gd name="T101" fmla="*/ 43 h 117"/>
                <a:gd name="T102" fmla="*/ 38 w 105"/>
                <a:gd name="T103" fmla="*/ 38 h 117"/>
                <a:gd name="T104" fmla="*/ 24 w 105"/>
                <a:gd name="T105" fmla="*/ 61 h 117"/>
                <a:gd name="T106" fmla="*/ 37 w 105"/>
                <a:gd name="T107" fmla="*/ 73 h 117"/>
                <a:gd name="T108" fmla="*/ 33 w 105"/>
                <a:gd name="T109" fmla="*/ 88 h 117"/>
                <a:gd name="T110" fmla="*/ 24 w 105"/>
                <a:gd name="T111" fmla="*/ 6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 h="117">
                  <a:moveTo>
                    <a:pt x="7" y="81"/>
                  </a:moveTo>
                  <a:cubicBezTo>
                    <a:pt x="5" y="84"/>
                    <a:pt x="5" y="87"/>
                    <a:pt x="8" y="89"/>
                  </a:cubicBezTo>
                  <a:cubicBezTo>
                    <a:pt x="10" y="92"/>
                    <a:pt x="15" y="93"/>
                    <a:pt x="19" y="93"/>
                  </a:cubicBezTo>
                  <a:cubicBezTo>
                    <a:pt x="25" y="93"/>
                    <a:pt x="32" y="91"/>
                    <a:pt x="39" y="89"/>
                  </a:cubicBezTo>
                  <a:cubicBezTo>
                    <a:pt x="39" y="90"/>
                    <a:pt x="39" y="91"/>
                    <a:pt x="40" y="91"/>
                  </a:cubicBezTo>
                  <a:cubicBezTo>
                    <a:pt x="41" y="98"/>
                    <a:pt x="43" y="105"/>
                    <a:pt x="47" y="111"/>
                  </a:cubicBezTo>
                  <a:cubicBezTo>
                    <a:pt x="49" y="114"/>
                    <a:pt x="52" y="117"/>
                    <a:pt x="56" y="117"/>
                  </a:cubicBezTo>
                  <a:cubicBezTo>
                    <a:pt x="60" y="116"/>
                    <a:pt x="63" y="112"/>
                    <a:pt x="65" y="109"/>
                  </a:cubicBezTo>
                  <a:cubicBezTo>
                    <a:pt x="68" y="103"/>
                    <a:pt x="69" y="96"/>
                    <a:pt x="71" y="89"/>
                  </a:cubicBezTo>
                  <a:cubicBezTo>
                    <a:pt x="72" y="89"/>
                    <a:pt x="73" y="89"/>
                    <a:pt x="74" y="90"/>
                  </a:cubicBezTo>
                  <a:cubicBezTo>
                    <a:pt x="81" y="92"/>
                    <a:pt x="88" y="93"/>
                    <a:pt x="95" y="93"/>
                  </a:cubicBezTo>
                  <a:cubicBezTo>
                    <a:pt x="99" y="92"/>
                    <a:pt x="103" y="90"/>
                    <a:pt x="104" y="86"/>
                  </a:cubicBezTo>
                  <a:cubicBezTo>
                    <a:pt x="105" y="82"/>
                    <a:pt x="102" y="77"/>
                    <a:pt x="99" y="74"/>
                  </a:cubicBezTo>
                  <a:cubicBezTo>
                    <a:pt x="96" y="70"/>
                    <a:pt x="92" y="66"/>
                    <a:pt x="88" y="62"/>
                  </a:cubicBezTo>
                  <a:cubicBezTo>
                    <a:pt x="93" y="58"/>
                    <a:pt x="98" y="53"/>
                    <a:pt x="102" y="47"/>
                  </a:cubicBezTo>
                  <a:cubicBezTo>
                    <a:pt x="104" y="43"/>
                    <a:pt x="105" y="39"/>
                    <a:pt x="103" y="36"/>
                  </a:cubicBezTo>
                  <a:cubicBezTo>
                    <a:pt x="101" y="32"/>
                    <a:pt x="95" y="32"/>
                    <a:pt x="91" y="32"/>
                  </a:cubicBezTo>
                  <a:cubicBezTo>
                    <a:pt x="84" y="32"/>
                    <a:pt x="77" y="33"/>
                    <a:pt x="71" y="36"/>
                  </a:cubicBezTo>
                  <a:cubicBezTo>
                    <a:pt x="70" y="33"/>
                    <a:pt x="70" y="31"/>
                    <a:pt x="69" y="29"/>
                  </a:cubicBezTo>
                  <a:cubicBezTo>
                    <a:pt x="68" y="23"/>
                    <a:pt x="66" y="16"/>
                    <a:pt x="62" y="12"/>
                  </a:cubicBezTo>
                  <a:cubicBezTo>
                    <a:pt x="60" y="9"/>
                    <a:pt x="57" y="7"/>
                    <a:pt x="53" y="8"/>
                  </a:cubicBezTo>
                  <a:cubicBezTo>
                    <a:pt x="49" y="8"/>
                    <a:pt x="47" y="12"/>
                    <a:pt x="45" y="16"/>
                  </a:cubicBezTo>
                  <a:cubicBezTo>
                    <a:pt x="42" y="22"/>
                    <a:pt x="40" y="29"/>
                    <a:pt x="39" y="36"/>
                  </a:cubicBezTo>
                  <a:cubicBezTo>
                    <a:pt x="36" y="35"/>
                    <a:pt x="32" y="34"/>
                    <a:pt x="29" y="33"/>
                  </a:cubicBezTo>
                  <a:cubicBezTo>
                    <a:pt x="24" y="32"/>
                    <a:pt x="17" y="31"/>
                    <a:pt x="11" y="33"/>
                  </a:cubicBezTo>
                  <a:cubicBezTo>
                    <a:pt x="2" y="36"/>
                    <a:pt x="6" y="45"/>
                    <a:pt x="10" y="50"/>
                  </a:cubicBezTo>
                  <a:cubicBezTo>
                    <a:pt x="14" y="55"/>
                    <a:pt x="18" y="59"/>
                    <a:pt x="22" y="62"/>
                  </a:cubicBezTo>
                  <a:cubicBezTo>
                    <a:pt x="21" y="64"/>
                    <a:pt x="19" y="65"/>
                    <a:pt x="18" y="66"/>
                  </a:cubicBezTo>
                  <a:cubicBezTo>
                    <a:pt x="13" y="70"/>
                    <a:pt x="9" y="75"/>
                    <a:pt x="7" y="81"/>
                  </a:cubicBezTo>
                  <a:close/>
                  <a:moveTo>
                    <a:pt x="67" y="96"/>
                  </a:moveTo>
                  <a:cubicBezTo>
                    <a:pt x="65" y="102"/>
                    <a:pt x="63" y="109"/>
                    <a:pt x="59" y="113"/>
                  </a:cubicBezTo>
                  <a:cubicBezTo>
                    <a:pt x="54" y="117"/>
                    <a:pt x="50" y="113"/>
                    <a:pt x="48" y="109"/>
                  </a:cubicBezTo>
                  <a:cubicBezTo>
                    <a:pt x="44" y="103"/>
                    <a:pt x="43" y="96"/>
                    <a:pt x="41" y="90"/>
                  </a:cubicBezTo>
                  <a:cubicBezTo>
                    <a:pt x="41" y="89"/>
                    <a:pt x="41" y="89"/>
                    <a:pt x="41" y="88"/>
                  </a:cubicBezTo>
                  <a:cubicBezTo>
                    <a:pt x="46" y="87"/>
                    <a:pt x="50" y="85"/>
                    <a:pt x="55" y="82"/>
                  </a:cubicBezTo>
                  <a:cubicBezTo>
                    <a:pt x="59" y="84"/>
                    <a:pt x="64" y="86"/>
                    <a:pt x="69" y="88"/>
                  </a:cubicBezTo>
                  <a:cubicBezTo>
                    <a:pt x="68" y="91"/>
                    <a:pt x="68" y="93"/>
                    <a:pt x="67" y="96"/>
                  </a:cubicBezTo>
                  <a:close/>
                  <a:moveTo>
                    <a:pt x="37" y="62"/>
                  </a:moveTo>
                  <a:cubicBezTo>
                    <a:pt x="37" y="65"/>
                    <a:pt x="37" y="67"/>
                    <a:pt x="37" y="70"/>
                  </a:cubicBezTo>
                  <a:cubicBezTo>
                    <a:pt x="33" y="68"/>
                    <a:pt x="29" y="65"/>
                    <a:pt x="26" y="62"/>
                  </a:cubicBezTo>
                  <a:cubicBezTo>
                    <a:pt x="26" y="62"/>
                    <a:pt x="27" y="61"/>
                    <a:pt x="27" y="61"/>
                  </a:cubicBezTo>
                  <a:cubicBezTo>
                    <a:pt x="30" y="59"/>
                    <a:pt x="33" y="56"/>
                    <a:pt x="37" y="54"/>
                  </a:cubicBezTo>
                  <a:cubicBezTo>
                    <a:pt x="37" y="57"/>
                    <a:pt x="37" y="60"/>
                    <a:pt x="37" y="62"/>
                  </a:cubicBezTo>
                  <a:close/>
                  <a:moveTo>
                    <a:pt x="39" y="62"/>
                  </a:moveTo>
                  <a:cubicBezTo>
                    <a:pt x="39" y="59"/>
                    <a:pt x="39" y="56"/>
                    <a:pt x="39" y="53"/>
                  </a:cubicBezTo>
                  <a:cubicBezTo>
                    <a:pt x="44" y="50"/>
                    <a:pt x="49" y="47"/>
                    <a:pt x="55" y="44"/>
                  </a:cubicBezTo>
                  <a:cubicBezTo>
                    <a:pt x="60" y="47"/>
                    <a:pt x="66" y="50"/>
                    <a:pt x="71" y="53"/>
                  </a:cubicBezTo>
                  <a:cubicBezTo>
                    <a:pt x="71" y="59"/>
                    <a:pt x="71" y="65"/>
                    <a:pt x="71" y="71"/>
                  </a:cubicBezTo>
                  <a:cubicBezTo>
                    <a:pt x="68" y="73"/>
                    <a:pt x="65" y="75"/>
                    <a:pt x="62" y="76"/>
                  </a:cubicBezTo>
                  <a:cubicBezTo>
                    <a:pt x="60" y="78"/>
                    <a:pt x="57" y="79"/>
                    <a:pt x="55" y="80"/>
                  </a:cubicBezTo>
                  <a:cubicBezTo>
                    <a:pt x="52" y="79"/>
                    <a:pt x="50" y="77"/>
                    <a:pt x="47" y="76"/>
                  </a:cubicBezTo>
                  <a:cubicBezTo>
                    <a:pt x="45" y="75"/>
                    <a:pt x="42" y="73"/>
                    <a:pt x="39" y="71"/>
                  </a:cubicBezTo>
                  <a:cubicBezTo>
                    <a:pt x="39" y="68"/>
                    <a:pt x="39" y="65"/>
                    <a:pt x="39" y="62"/>
                  </a:cubicBezTo>
                  <a:close/>
                  <a:moveTo>
                    <a:pt x="39" y="50"/>
                  </a:moveTo>
                  <a:cubicBezTo>
                    <a:pt x="40" y="46"/>
                    <a:pt x="40" y="42"/>
                    <a:pt x="41" y="39"/>
                  </a:cubicBezTo>
                  <a:cubicBezTo>
                    <a:pt x="45" y="40"/>
                    <a:pt x="49" y="41"/>
                    <a:pt x="53" y="43"/>
                  </a:cubicBezTo>
                  <a:cubicBezTo>
                    <a:pt x="48" y="45"/>
                    <a:pt x="44" y="48"/>
                    <a:pt x="40" y="50"/>
                  </a:cubicBezTo>
                  <a:cubicBezTo>
                    <a:pt x="40" y="50"/>
                    <a:pt x="39" y="50"/>
                    <a:pt x="39" y="50"/>
                  </a:cubicBezTo>
                  <a:close/>
                  <a:moveTo>
                    <a:pt x="57" y="43"/>
                  </a:moveTo>
                  <a:cubicBezTo>
                    <a:pt x="61" y="41"/>
                    <a:pt x="65" y="40"/>
                    <a:pt x="69" y="38"/>
                  </a:cubicBezTo>
                  <a:cubicBezTo>
                    <a:pt x="70" y="42"/>
                    <a:pt x="70" y="46"/>
                    <a:pt x="70" y="50"/>
                  </a:cubicBezTo>
                  <a:cubicBezTo>
                    <a:pt x="66" y="48"/>
                    <a:pt x="61" y="45"/>
                    <a:pt x="57" y="43"/>
                  </a:cubicBezTo>
                  <a:close/>
                  <a:moveTo>
                    <a:pt x="73" y="57"/>
                  </a:moveTo>
                  <a:cubicBezTo>
                    <a:pt x="73" y="56"/>
                    <a:pt x="73" y="55"/>
                    <a:pt x="73" y="54"/>
                  </a:cubicBezTo>
                  <a:cubicBezTo>
                    <a:pt x="77" y="57"/>
                    <a:pt x="81" y="59"/>
                    <a:pt x="84" y="62"/>
                  </a:cubicBezTo>
                  <a:cubicBezTo>
                    <a:pt x="81" y="65"/>
                    <a:pt x="77" y="68"/>
                    <a:pt x="73" y="70"/>
                  </a:cubicBezTo>
                  <a:cubicBezTo>
                    <a:pt x="73" y="66"/>
                    <a:pt x="73" y="61"/>
                    <a:pt x="73" y="57"/>
                  </a:cubicBezTo>
                  <a:close/>
                  <a:moveTo>
                    <a:pt x="63" y="78"/>
                  </a:moveTo>
                  <a:cubicBezTo>
                    <a:pt x="66" y="77"/>
                    <a:pt x="68" y="75"/>
                    <a:pt x="70" y="74"/>
                  </a:cubicBezTo>
                  <a:cubicBezTo>
                    <a:pt x="70" y="78"/>
                    <a:pt x="70" y="82"/>
                    <a:pt x="69" y="86"/>
                  </a:cubicBezTo>
                  <a:cubicBezTo>
                    <a:pt x="65" y="84"/>
                    <a:pt x="61" y="83"/>
                    <a:pt x="57" y="81"/>
                  </a:cubicBezTo>
                  <a:cubicBezTo>
                    <a:pt x="59" y="80"/>
                    <a:pt x="61" y="79"/>
                    <a:pt x="63" y="78"/>
                  </a:cubicBezTo>
                  <a:close/>
                  <a:moveTo>
                    <a:pt x="46" y="78"/>
                  </a:moveTo>
                  <a:cubicBezTo>
                    <a:pt x="48" y="79"/>
                    <a:pt x="50" y="80"/>
                    <a:pt x="52" y="81"/>
                  </a:cubicBezTo>
                  <a:cubicBezTo>
                    <a:pt x="49" y="83"/>
                    <a:pt x="45" y="84"/>
                    <a:pt x="41" y="86"/>
                  </a:cubicBezTo>
                  <a:cubicBezTo>
                    <a:pt x="40" y="82"/>
                    <a:pt x="40" y="78"/>
                    <a:pt x="39" y="74"/>
                  </a:cubicBezTo>
                  <a:cubicBezTo>
                    <a:pt x="42" y="75"/>
                    <a:pt x="44" y="77"/>
                    <a:pt x="46" y="78"/>
                  </a:cubicBezTo>
                  <a:close/>
                  <a:moveTo>
                    <a:pt x="102" y="84"/>
                  </a:moveTo>
                  <a:cubicBezTo>
                    <a:pt x="103" y="90"/>
                    <a:pt x="95" y="91"/>
                    <a:pt x="91" y="91"/>
                  </a:cubicBezTo>
                  <a:cubicBezTo>
                    <a:pt x="85" y="91"/>
                    <a:pt x="78" y="89"/>
                    <a:pt x="72" y="87"/>
                  </a:cubicBezTo>
                  <a:cubicBezTo>
                    <a:pt x="71" y="87"/>
                    <a:pt x="71" y="87"/>
                    <a:pt x="71" y="87"/>
                  </a:cubicBezTo>
                  <a:cubicBezTo>
                    <a:pt x="72" y="82"/>
                    <a:pt x="72" y="77"/>
                    <a:pt x="73" y="73"/>
                  </a:cubicBezTo>
                  <a:cubicBezTo>
                    <a:pt x="77" y="70"/>
                    <a:pt x="81" y="67"/>
                    <a:pt x="86" y="64"/>
                  </a:cubicBezTo>
                  <a:cubicBezTo>
                    <a:pt x="88" y="65"/>
                    <a:pt x="89" y="67"/>
                    <a:pt x="91" y="68"/>
                  </a:cubicBezTo>
                  <a:cubicBezTo>
                    <a:pt x="96" y="72"/>
                    <a:pt x="101" y="78"/>
                    <a:pt x="102" y="84"/>
                  </a:cubicBezTo>
                  <a:close/>
                  <a:moveTo>
                    <a:pt x="82" y="35"/>
                  </a:moveTo>
                  <a:cubicBezTo>
                    <a:pt x="87" y="34"/>
                    <a:pt x="96" y="32"/>
                    <a:pt x="100" y="36"/>
                  </a:cubicBezTo>
                  <a:cubicBezTo>
                    <a:pt x="104" y="40"/>
                    <a:pt x="100" y="47"/>
                    <a:pt x="97" y="50"/>
                  </a:cubicBezTo>
                  <a:cubicBezTo>
                    <a:pt x="94" y="54"/>
                    <a:pt x="90" y="57"/>
                    <a:pt x="86" y="61"/>
                  </a:cubicBezTo>
                  <a:cubicBezTo>
                    <a:pt x="82" y="57"/>
                    <a:pt x="77" y="54"/>
                    <a:pt x="73" y="51"/>
                  </a:cubicBezTo>
                  <a:cubicBezTo>
                    <a:pt x="72" y="47"/>
                    <a:pt x="72" y="42"/>
                    <a:pt x="71" y="38"/>
                  </a:cubicBezTo>
                  <a:cubicBezTo>
                    <a:pt x="75" y="37"/>
                    <a:pt x="78" y="36"/>
                    <a:pt x="82" y="35"/>
                  </a:cubicBezTo>
                  <a:close/>
                  <a:moveTo>
                    <a:pt x="42" y="32"/>
                  </a:moveTo>
                  <a:cubicBezTo>
                    <a:pt x="43" y="25"/>
                    <a:pt x="45" y="17"/>
                    <a:pt x="50" y="12"/>
                  </a:cubicBezTo>
                  <a:cubicBezTo>
                    <a:pt x="60" y="0"/>
                    <a:pt x="67" y="29"/>
                    <a:pt x="68" y="35"/>
                  </a:cubicBezTo>
                  <a:cubicBezTo>
                    <a:pt x="68" y="35"/>
                    <a:pt x="69" y="36"/>
                    <a:pt x="69" y="36"/>
                  </a:cubicBezTo>
                  <a:cubicBezTo>
                    <a:pt x="68" y="36"/>
                    <a:pt x="68" y="37"/>
                    <a:pt x="68" y="37"/>
                  </a:cubicBezTo>
                  <a:cubicBezTo>
                    <a:pt x="63" y="38"/>
                    <a:pt x="59" y="40"/>
                    <a:pt x="55" y="42"/>
                  </a:cubicBezTo>
                  <a:cubicBezTo>
                    <a:pt x="50" y="40"/>
                    <a:pt x="46" y="38"/>
                    <a:pt x="41" y="36"/>
                  </a:cubicBezTo>
                  <a:cubicBezTo>
                    <a:pt x="41" y="35"/>
                    <a:pt x="42" y="33"/>
                    <a:pt x="42" y="32"/>
                  </a:cubicBezTo>
                  <a:close/>
                  <a:moveTo>
                    <a:pt x="22" y="59"/>
                  </a:moveTo>
                  <a:cubicBezTo>
                    <a:pt x="17" y="55"/>
                    <a:pt x="11" y="50"/>
                    <a:pt x="9" y="43"/>
                  </a:cubicBezTo>
                  <a:cubicBezTo>
                    <a:pt x="2" y="28"/>
                    <a:pt x="32" y="36"/>
                    <a:pt x="38" y="38"/>
                  </a:cubicBezTo>
                  <a:cubicBezTo>
                    <a:pt x="38" y="38"/>
                    <a:pt x="38" y="38"/>
                    <a:pt x="38" y="38"/>
                  </a:cubicBezTo>
                  <a:cubicBezTo>
                    <a:pt x="38" y="42"/>
                    <a:pt x="37" y="47"/>
                    <a:pt x="37" y="52"/>
                  </a:cubicBezTo>
                  <a:cubicBezTo>
                    <a:pt x="33" y="54"/>
                    <a:pt x="28" y="58"/>
                    <a:pt x="24" y="61"/>
                  </a:cubicBezTo>
                  <a:cubicBezTo>
                    <a:pt x="23" y="60"/>
                    <a:pt x="23" y="60"/>
                    <a:pt x="22" y="59"/>
                  </a:cubicBezTo>
                  <a:close/>
                  <a:moveTo>
                    <a:pt x="37" y="73"/>
                  </a:moveTo>
                  <a:cubicBezTo>
                    <a:pt x="37" y="77"/>
                    <a:pt x="38" y="82"/>
                    <a:pt x="39" y="87"/>
                  </a:cubicBezTo>
                  <a:cubicBezTo>
                    <a:pt x="37" y="87"/>
                    <a:pt x="35" y="88"/>
                    <a:pt x="33" y="88"/>
                  </a:cubicBezTo>
                  <a:cubicBezTo>
                    <a:pt x="26" y="90"/>
                    <a:pt x="18" y="92"/>
                    <a:pt x="12" y="90"/>
                  </a:cubicBezTo>
                  <a:cubicBezTo>
                    <a:pt x="0" y="86"/>
                    <a:pt x="16" y="70"/>
                    <a:pt x="24" y="64"/>
                  </a:cubicBezTo>
                  <a:cubicBezTo>
                    <a:pt x="28" y="67"/>
                    <a:pt x="33" y="70"/>
                    <a:pt x="37" y="73"/>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2" name="Freeform 240"/>
            <p:cNvSpPr/>
            <p:nvPr/>
          </p:nvSpPr>
          <p:spPr bwMode="auto">
            <a:xfrm>
              <a:off x="4646858" y="2801372"/>
              <a:ext cx="355600" cy="962025"/>
            </a:xfrm>
            <a:custGeom>
              <a:avLst/>
              <a:gdLst>
                <a:gd name="T0" fmla="*/ 7 w 84"/>
                <a:gd name="T1" fmla="*/ 127 h 227"/>
                <a:gd name="T2" fmla="*/ 22 w 84"/>
                <a:gd name="T3" fmla="*/ 36 h 227"/>
                <a:gd name="T4" fmla="*/ 51 w 84"/>
                <a:gd name="T5" fmla="*/ 15 h 227"/>
                <a:gd name="T6" fmla="*/ 75 w 84"/>
                <a:gd name="T7" fmla="*/ 48 h 227"/>
                <a:gd name="T8" fmla="*/ 75 w 84"/>
                <a:gd name="T9" fmla="*/ 129 h 227"/>
                <a:gd name="T10" fmla="*/ 72 w 84"/>
                <a:gd name="T11" fmla="*/ 172 h 227"/>
                <a:gd name="T12" fmla="*/ 56 w 84"/>
                <a:gd name="T13" fmla="*/ 215 h 227"/>
                <a:gd name="T14" fmla="*/ 32 w 84"/>
                <a:gd name="T15" fmla="*/ 190 h 227"/>
                <a:gd name="T16" fmla="*/ 28 w 84"/>
                <a:gd name="T17" fmla="*/ 147 h 227"/>
                <a:gd name="T18" fmla="*/ 32 w 84"/>
                <a:gd name="T19" fmla="*/ 90 h 227"/>
                <a:gd name="T20" fmla="*/ 36 w 84"/>
                <a:gd name="T21" fmla="*/ 80 h 227"/>
                <a:gd name="T22" fmla="*/ 58 w 84"/>
                <a:gd name="T23" fmla="*/ 92 h 227"/>
                <a:gd name="T24" fmla="*/ 58 w 84"/>
                <a:gd name="T25" fmla="*/ 111 h 227"/>
                <a:gd name="T26" fmla="*/ 52 w 84"/>
                <a:gd name="T27" fmla="*/ 167 h 227"/>
                <a:gd name="T28" fmla="*/ 59 w 84"/>
                <a:gd name="T29" fmla="*/ 168 h 227"/>
                <a:gd name="T30" fmla="*/ 64 w 84"/>
                <a:gd name="T31" fmla="*/ 111 h 227"/>
                <a:gd name="T32" fmla="*/ 49 w 84"/>
                <a:gd name="T33" fmla="*/ 71 h 227"/>
                <a:gd name="T34" fmla="*/ 23 w 84"/>
                <a:gd name="T35" fmla="*/ 103 h 227"/>
                <a:gd name="T36" fmla="*/ 24 w 84"/>
                <a:gd name="T37" fmla="*/ 178 h 227"/>
                <a:gd name="T38" fmla="*/ 46 w 84"/>
                <a:gd name="T39" fmla="*/ 224 h 227"/>
                <a:gd name="T40" fmla="*/ 79 w 84"/>
                <a:gd name="T41" fmla="*/ 172 h 227"/>
                <a:gd name="T42" fmla="*/ 83 w 84"/>
                <a:gd name="T43" fmla="*/ 76 h 227"/>
                <a:gd name="T44" fmla="*/ 63 w 84"/>
                <a:gd name="T45" fmla="*/ 12 h 227"/>
                <a:gd name="T46" fmla="*/ 16 w 84"/>
                <a:gd name="T47" fmla="*/ 33 h 227"/>
                <a:gd name="T48" fmla="*/ 6 w 84"/>
                <a:gd name="T49" fmla="*/ 72 h 227"/>
                <a:gd name="T50" fmla="*/ 0 w 84"/>
                <a:gd name="T51" fmla="*/ 127 h 227"/>
                <a:gd name="T52" fmla="*/ 7 w 84"/>
                <a:gd name="T53" fmla="*/ 12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4" h="227">
                  <a:moveTo>
                    <a:pt x="7" y="127"/>
                  </a:moveTo>
                  <a:cubicBezTo>
                    <a:pt x="11" y="98"/>
                    <a:pt x="8" y="63"/>
                    <a:pt x="22" y="36"/>
                  </a:cubicBezTo>
                  <a:cubicBezTo>
                    <a:pt x="28" y="26"/>
                    <a:pt x="38" y="15"/>
                    <a:pt x="51" y="15"/>
                  </a:cubicBezTo>
                  <a:cubicBezTo>
                    <a:pt x="67" y="15"/>
                    <a:pt x="73" y="36"/>
                    <a:pt x="75" y="48"/>
                  </a:cubicBezTo>
                  <a:cubicBezTo>
                    <a:pt x="79" y="74"/>
                    <a:pt x="77" y="103"/>
                    <a:pt x="75" y="129"/>
                  </a:cubicBezTo>
                  <a:cubicBezTo>
                    <a:pt x="74" y="144"/>
                    <a:pt x="73" y="158"/>
                    <a:pt x="72" y="172"/>
                  </a:cubicBezTo>
                  <a:cubicBezTo>
                    <a:pt x="71" y="187"/>
                    <a:pt x="69" y="205"/>
                    <a:pt x="56" y="215"/>
                  </a:cubicBezTo>
                  <a:cubicBezTo>
                    <a:pt x="38" y="227"/>
                    <a:pt x="33" y="201"/>
                    <a:pt x="32" y="190"/>
                  </a:cubicBezTo>
                  <a:cubicBezTo>
                    <a:pt x="31" y="175"/>
                    <a:pt x="29" y="162"/>
                    <a:pt x="28" y="147"/>
                  </a:cubicBezTo>
                  <a:cubicBezTo>
                    <a:pt x="27" y="128"/>
                    <a:pt x="28" y="109"/>
                    <a:pt x="32" y="90"/>
                  </a:cubicBezTo>
                  <a:cubicBezTo>
                    <a:pt x="33" y="86"/>
                    <a:pt x="34" y="83"/>
                    <a:pt x="36" y="80"/>
                  </a:cubicBezTo>
                  <a:cubicBezTo>
                    <a:pt x="43" y="68"/>
                    <a:pt x="57" y="84"/>
                    <a:pt x="58" y="92"/>
                  </a:cubicBezTo>
                  <a:cubicBezTo>
                    <a:pt x="58" y="98"/>
                    <a:pt x="58" y="105"/>
                    <a:pt x="58" y="111"/>
                  </a:cubicBezTo>
                  <a:cubicBezTo>
                    <a:pt x="57" y="129"/>
                    <a:pt x="57" y="149"/>
                    <a:pt x="52" y="167"/>
                  </a:cubicBezTo>
                  <a:cubicBezTo>
                    <a:pt x="51" y="171"/>
                    <a:pt x="57" y="173"/>
                    <a:pt x="59" y="168"/>
                  </a:cubicBezTo>
                  <a:cubicBezTo>
                    <a:pt x="64" y="150"/>
                    <a:pt x="64" y="130"/>
                    <a:pt x="64" y="111"/>
                  </a:cubicBezTo>
                  <a:cubicBezTo>
                    <a:pt x="65" y="97"/>
                    <a:pt x="66" y="75"/>
                    <a:pt x="49" y="71"/>
                  </a:cubicBezTo>
                  <a:cubicBezTo>
                    <a:pt x="28" y="65"/>
                    <a:pt x="25" y="88"/>
                    <a:pt x="23" y="103"/>
                  </a:cubicBezTo>
                  <a:cubicBezTo>
                    <a:pt x="19" y="128"/>
                    <a:pt x="21" y="153"/>
                    <a:pt x="24" y="178"/>
                  </a:cubicBezTo>
                  <a:cubicBezTo>
                    <a:pt x="26" y="192"/>
                    <a:pt x="25" y="224"/>
                    <a:pt x="46" y="224"/>
                  </a:cubicBezTo>
                  <a:cubicBezTo>
                    <a:pt x="73" y="224"/>
                    <a:pt x="77" y="193"/>
                    <a:pt x="79" y="172"/>
                  </a:cubicBezTo>
                  <a:cubicBezTo>
                    <a:pt x="82" y="140"/>
                    <a:pt x="84" y="108"/>
                    <a:pt x="83" y="76"/>
                  </a:cubicBezTo>
                  <a:cubicBezTo>
                    <a:pt x="83" y="54"/>
                    <a:pt x="83" y="26"/>
                    <a:pt x="63" y="12"/>
                  </a:cubicBezTo>
                  <a:cubicBezTo>
                    <a:pt x="45" y="0"/>
                    <a:pt x="25" y="19"/>
                    <a:pt x="16" y="33"/>
                  </a:cubicBezTo>
                  <a:cubicBezTo>
                    <a:pt x="9" y="45"/>
                    <a:pt x="8" y="59"/>
                    <a:pt x="6" y="72"/>
                  </a:cubicBezTo>
                  <a:cubicBezTo>
                    <a:pt x="4" y="91"/>
                    <a:pt x="3" y="109"/>
                    <a:pt x="0" y="127"/>
                  </a:cubicBezTo>
                  <a:cubicBezTo>
                    <a:pt x="0" y="132"/>
                    <a:pt x="7" y="132"/>
                    <a:pt x="7" y="127"/>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3" name="Freeform 241"/>
            <p:cNvSpPr>
              <a:spLocks noEditPoints="1"/>
            </p:cNvSpPr>
            <p:nvPr/>
          </p:nvSpPr>
          <p:spPr bwMode="auto">
            <a:xfrm>
              <a:off x="8185396" y="2220347"/>
              <a:ext cx="471488" cy="647700"/>
            </a:xfrm>
            <a:custGeom>
              <a:avLst/>
              <a:gdLst>
                <a:gd name="T0" fmla="*/ 97 w 111"/>
                <a:gd name="T1" fmla="*/ 42 h 153"/>
                <a:gd name="T2" fmla="*/ 111 w 111"/>
                <a:gd name="T3" fmla="*/ 17 h 153"/>
                <a:gd name="T4" fmla="*/ 84 w 111"/>
                <a:gd name="T5" fmla="*/ 1 h 153"/>
                <a:gd name="T6" fmla="*/ 21 w 111"/>
                <a:gd name="T7" fmla="*/ 101 h 153"/>
                <a:gd name="T8" fmla="*/ 0 w 111"/>
                <a:gd name="T9" fmla="*/ 137 h 153"/>
                <a:gd name="T10" fmla="*/ 28 w 111"/>
                <a:gd name="T11" fmla="*/ 152 h 153"/>
                <a:gd name="T12" fmla="*/ 19 w 111"/>
                <a:gd name="T13" fmla="*/ 137 h 153"/>
                <a:gd name="T14" fmla="*/ 26 w 111"/>
                <a:gd name="T15" fmla="*/ 150 h 153"/>
                <a:gd name="T16" fmla="*/ 44 w 111"/>
                <a:gd name="T17" fmla="*/ 70 h 153"/>
                <a:gd name="T18" fmla="*/ 86 w 111"/>
                <a:gd name="T19" fmla="*/ 2 h 153"/>
                <a:gd name="T20" fmla="*/ 107 w 111"/>
                <a:gd name="T21" fmla="*/ 20 h 153"/>
                <a:gd name="T22" fmla="*/ 106 w 111"/>
                <a:gd name="T23" fmla="*/ 22 h 153"/>
                <a:gd name="T24" fmla="*/ 104 w 111"/>
                <a:gd name="T25" fmla="*/ 26 h 153"/>
                <a:gd name="T26" fmla="*/ 91 w 111"/>
                <a:gd name="T27" fmla="*/ 21 h 153"/>
                <a:gd name="T28" fmla="*/ 101 w 111"/>
                <a:gd name="T29" fmla="*/ 31 h 153"/>
                <a:gd name="T30" fmla="*/ 100 w 111"/>
                <a:gd name="T31" fmla="*/ 33 h 153"/>
                <a:gd name="T32" fmla="*/ 85 w 111"/>
                <a:gd name="T33" fmla="*/ 29 h 153"/>
                <a:gd name="T34" fmla="*/ 92 w 111"/>
                <a:gd name="T35" fmla="*/ 46 h 153"/>
                <a:gd name="T36" fmla="*/ 79 w 111"/>
                <a:gd name="T37" fmla="*/ 40 h 153"/>
                <a:gd name="T38" fmla="*/ 88 w 111"/>
                <a:gd name="T39" fmla="*/ 52 h 153"/>
                <a:gd name="T40" fmla="*/ 78 w 111"/>
                <a:gd name="T41" fmla="*/ 48 h 153"/>
                <a:gd name="T42" fmla="*/ 86 w 111"/>
                <a:gd name="T43" fmla="*/ 56 h 153"/>
                <a:gd name="T44" fmla="*/ 72 w 111"/>
                <a:gd name="T45" fmla="*/ 50 h 153"/>
                <a:gd name="T46" fmla="*/ 82 w 111"/>
                <a:gd name="T47" fmla="*/ 63 h 153"/>
                <a:gd name="T48" fmla="*/ 80 w 111"/>
                <a:gd name="T49" fmla="*/ 65 h 153"/>
                <a:gd name="T50" fmla="*/ 73 w 111"/>
                <a:gd name="T51" fmla="*/ 63 h 153"/>
                <a:gd name="T52" fmla="*/ 72 w 111"/>
                <a:gd name="T53" fmla="*/ 64 h 153"/>
                <a:gd name="T54" fmla="*/ 76 w 111"/>
                <a:gd name="T55" fmla="*/ 72 h 153"/>
                <a:gd name="T56" fmla="*/ 75 w 111"/>
                <a:gd name="T57" fmla="*/ 74 h 153"/>
                <a:gd name="T58" fmla="*/ 61 w 111"/>
                <a:gd name="T59" fmla="*/ 69 h 153"/>
                <a:gd name="T60" fmla="*/ 71 w 111"/>
                <a:gd name="T61" fmla="*/ 79 h 153"/>
                <a:gd name="T62" fmla="*/ 58 w 111"/>
                <a:gd name="T63" fmla="*/ 77 h 153"/>
                <a:gd name="T64" fmla="*/ 67 w 111"/>
                <a:gd name="T65" fmla="*/ 86 h 153"/>
                <a:gd name="T66" fmla="*/ 52 w 111"/>
                <a:gd name="T67" fmla="*/ 81 h 153"/>
                <a:gd name="T68" fmla="*/ 63 w 111"/>
                <a:gd name="T69" fmla="*/ 92 h 153"/>
                <a:gd name="T70" fmla="*/ 50 w 111"/>
                <a:gd name="T71" fmla="*/ 88 h 153"/>
                <a:gd name="T72" fmla="*/ 60 w 111"/>
                <a:gd name="T73" fmla="*/ 96 h 153"/>
                <a:gd name="T74" fmla="*/ 46 w 111"/>
                <a:gd name="T75" fmla="*/ 93 h 153"/>
                <a:gd name="T76" fmla="*/ 56 w 111"/>
                <a:gd name="T77" fmla="*/ 103 h 153"/>
                <a:gd name="T78" fmla="*/ 44 w 111"/>
                <a:gd name="T79" fmla="*/ 98 h 153"/>
                <a:gd name="T80" fmla="*/ 53 w 111"/>
                <a:gd name="T81" fmla="*/ 107 h 153"/>
                <a:gd name="T82" fmla="*/ 40 w 111"/>
                <a:gd name="T83" fmla="*/ 105 h 153"/>
                <a:gd name="T84" fmla="*/ 49 w 111"/>
                <a:gd name="T85" fmla="*/ 113 h 153"/>
                <a:gd name="T86" fmla="*/ 34 w 111"/>
                <a:gd name="T87" fmla="*/ 109 h 153"/>
                <a:gd name="T88" fmla="*/ 42 w 111"/>
                <a:gd name="T89" fmla="*/ 124 h 153"/>
                <a:gd name="T90" fmla="*/ 41 w 111"/>
                <a:gd name="T91" fmla="*/ 126 h 153"/>
                <a:gd name="T92" fmla="*/ 28 w 111"/>
                <a:gd name="T93" fmla="*/ 124 h 153"/>
                <a:gd name="T94" fmla="*/ 34 w 111"/>
                <a:gd name="T95" fmla="*/ 137 h 153"/>
                <a:gd name="T96" fmla="*/ 33 w 111"/>
                <a:gd name="T97" fmla="*/ 139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1" h="153">
                  <a:moveTo>
                    <a:pt x="45" y="123"/>
                  </a:moveTo>
                  <a:cubicBezTo>
                    <a:pt x="52" y="114"/>
                    <a:pt x="58" y="104"/>
                    <a:pt x="64" y="94"/>
                  </a:cubicBezTo>
                  <a:cubicBezTo>
                    <a:pt x="75" y="76"/>
                    <a:pt x="86" y="59"/>
                    <a:pt x="97" y="42"/>
                  </a:cubicBezTo>
                  <a:cubicBezTo>
                    <a:pt x="100" y="37"/>
                    <a:pt x="103" y="31"/>
                    <a:pt x="107" y="26"/>
                  </a:cubicBezTo>
                  <a:cubicBezTo>
                    <a:pt x="108" y="24"/>
                    <a:pt x="110" y="21"/>
                    <a:pt x="110" y="19"/>
                  </a:cubicBezTo>
                  <a:cubicBezTo>
                    <a:pt x="111" y="18"/>
                    <a:pt x="111" y="17"/>
                    <a:pt x="111" y="17"/>
                  </a:cubicBezTo>
                  <a:cubicBezTo>
                    <a:pt x="102" y="12"/>
                    <a:pt x="95" y="6"/>
                    <a:pt x="87" y="1"/>
                  </a:cubicBezTo>
                  <a:cubicBezTo>
                    <a:pt x="87" y="0"/>
                    <a:pt x="86" y="0"/>
                    <a:pt x="86" y="1"/>
                  </a:cubicBezTo>
                  <a:cubicBezTo>
                    <a:pt x="86" y="0"/>
                    <a:pt x="85" y="0"/>
                    <a:pt x="84" y="1"/>
                  </a:cubicBezTo>
                  <a:cubicBezTo>
                    <a:pt x="77" y="12"/>
                    <a:pt x="70" y="23"/>
                    <a:pt x="63" y="34"/>
                  </a:cubicBezTo>
                  <a:cubicBezTo>
                    <a:pt x="57" y="45"/>
                    <a:pt x="51" y="57"/>
                    <a:pt x="43" y="68"/>
                  </a:cubicBezTo>
                  <a:cubicBezTo>
                    <a:pt x="36" y="79"/>
                    <a:pt x="28" y="89"/>
                    <a:pt x="21" y="101"/>
                  </a:cubicBezTo>
                  <a:cubicBezTo>
                    <a:pt x="14" y="112"/>
                    <a:pt x="7" y="124"/>
                    <a:pt x="0" y="136"/>
                  </a:cubicBezTo>
                  <a:cubicBezTo>
                    <a:pt x="0" y="136"/>
                    <a:pt x="0" y="136"/>
                    <a:pt x="0" y="136"/>
                  </a:cubicBezTo>
                  <a:cubicBezTo>
                    <a:pt x="0" y="137"/>
                    <a:pt x="0" y="137"/>
                    <a:pt x="0" y="137"/>
                  </a:cubicBezTo>
                  <a:cubicBezTo>
                    <a:pt x="9" y="142"/>
                    <a:pt x="17" y="147"/>
                    <a:pt x="26" y="152"/>
                  </a:cubicBezTo>
                  <a:cubicBezTo>
                    <a:pt x="26" y="153"/>
                    <a:pt x="27" y="152"/>
                    <a:pt x="27" y="152"/>
                  </a:cubicBezTo>
                  <a:cubicBezTo>
                    <a:pt x="28" y="152"/>
                    <a:pt x="28" y="152"/>
                    <a:pt x="28" y="152"/>
                  </a:cubicBezTo>
                  <a:cubicBezTo>
                    <a:pt x="33" y="142"/>
                    <a:pt x="39" y="133"/>
                    <a:pt x="45" y="123"/>
                  </a:cubicBezTo>
                  <a:close/>
                  <a:moveTo>
                    <a:pt x="30" y="143"/>
                  </a:moveTo>
                  <a:cubicBezTo>
                    <a:pt x="26" y="141"/>
                    <a:pt x="23" y="138"/>
                    <a:pt x="19" y="137"/>
                  </a:cubicBezTo>
                  <a:cubicBezTo>
                    <a:pt x="17" y="137"/>
                    <a:pt x="17" y="139"/>
                    <a:pt x="18" y="139"/>
                  </a:cubicBezTo>
                  <a:cubicBezTo>
                    <a:pt x="22" y="140"/>
                    <a:pt x="26" y="143"/>
                    <a:pt x="29" y="145"/>
                  </a:cubicBezTo>
                  <a:cubicBezTo>
                    <a:pt x="28" y="147"/>
                    <a:pt x="27" y="148"/>
                    <a:pt x="26" y="150"/>
                  </a:cubicBezTo>
                  <a:cubicBezTo>
                    <a:pt x="18" y="145"/>
                    <a:pt x="10" y="141"/>
                    <a:pt x="2" y="136"/>
                  </a:cubicBezTo>
                  <a:cubicBezTo>
                    <a:pt x="9" y="125"/>
                    <a:pt x="15" y="114"/>
                    <a:pt x="22" y="103"/>
                  </a:cubicBezTo>
                  <a:cubicBezTo>
                    <a:pt x="29" y="92"/>
                    <a:pt x="37" y="81"/>
                    <a:pt x="44" y="70"/>
                  </a:cubicBezTo>
                  <a:cubicBezTo>
                    <a:pt x="52" y="59"/>
                    <a:pt x="58" y="47"/>
                    <a:pt x="65" y="36"/>
                  </a:cubicBezTo>
                  <a:cubicBezTo>
                    <a:pt x="71" y="25"/>
                    <a:pt x="79" y="14"/>
                    <a:pt x="86" y="2"/>
                  </a:cubicBezTo>
                  <a:cubicBezTo>
                    <a:pt x="86" y="2"/>
                    <a:pt x="86" y="2"/>
                    <a:pt x="86" y="2"/>
                  </a:cubicBezTo>
                  <a:cubicBezTo>
                    <a:pt x="94" y="7"/>
                    <a:pt x="101" y="13"/>
                    <a:pt x="108" y="18"/>
                  </a:cubicBezTo>
                  <a:cubicBezTo>
                    <a:pt x="108" y="19"/>
                    <a:pt x="108" y="20"/>
                    <a:pt x="107" y="21"/>
                  </a:cubicBezTo>
                  <a:cubicBezTo>
                    <a:pt x="107" y="21"/>
                    <a:pt x="107" y="21"/>
                    <a:pt x="107" y="20"/>
                  </a:cubicBezTo>
                  <a:cubicBezTo>
                    <a:pt x="104" y="19"/>
                    <a:pt x="101" y="16"/>
                    <a:pt x="98" y="15"/>
                  </a:cubicBezTo>
                  <a:cubicBezTo>
                    <a:pt x="97" y="14"/>
                    <a:pt x="96" y="16"/>
                    <a:pt x="97" y="17"/>
                  </a:cubicBezTo>
                  <a:cubicBezTo>
                    <a:pt x="101" y="18"/>
                    <a:pt x="103" y="21"/>
                    <a:pt x="106" y="22"/>
                  </a:cubicBezTo>
                  <a:cubicBezTo>
                    <a:pt x="106" y="22"/>
                    <a:pt x="106" y="22"/>
                    <a:pt x="106" y="22"/>
                  </a:cubicBezTo>
                  <a:cubicBezTo>
                    <a:pt x="106" y="23"/>
                    <a:pt x="106" y="23"/>
                    <a:pt x="105" y="24"/>
                  </a:cubicBezTo>
                  <a:cubicBezTo>
                    <a:pt x="105" y="24"/>
                    <a:pt x="105" y="25"/>
                    <a:pt x="104" y="26"/>
                  </a:cubicBezTo>
                  <a:cubicBezTo>
                    <a:pt x="104" y="25"/>
                    <a:pt x="104" y="25"/>
                    <a:pt x="104" y="25"/>
                  </a:cubicBezTo>
                  <a:cubicBezTo>
                    <a:pt x="100" y="23"/>
                    <a:pt x="96" y="20"/>
                    <a:pt x="92" y="19"/>
                  </a:cubicBezTo>
                  <a:cubicBezTo>
                    <a:pt x="91" y="18"/>
                    <a:pt x="90" y="20"/>
                    <a:pt x="91" y="21"/>
                  </a:cubicBezTo>
                  <a:cubicBezTo>
                    <a:pt x="96" y="22"/>
                    <a:pt x="99" y="25"/>
                    <a:pt x="103" y="27"/>
                  </a:cubicBezTo>
                  <a:cubicBezTo>
                    <a:pt x="103" y="27"/>
                    <a:pt x="103" y="27"/>
                    <a:pt x="103" y="27"/>
                  </a:cubicBezTo>
                  <a:cubicBezTo>
                    <a:pt x="103" y="29"/>
                    <a:pt x="102" y="30"/>
                    <a:pt x="101" y="31"/>
                  </a:cubicBezTo>
                  <a:cubicBezTo>
                    <a:pt x="98" y="29"/>
                    <a:pt x="95" y="26"/>
                    <a:pt x="92" y="24"/>
                  </a:cubicBezTo>
                  <a:cubicBezTo>
                    <a:pt x="90" y="24"/>
                    <a:pt x="90" y="26"/>
                    <a:pt x="91" y="27"/>
                  </a:cubicBezTo>
                  <a:cubicBezTo>
                    <a:pt x="95" y="28"/>
                    <a:pt x="97" y="31"/>
                    <a:pt x="100" y="33"/>
                  </a:cubicBezTo>
                  <a:cubicBezTo>
                    <a:pt x="99" y="34"/>
                    <a:pt x="99" y="35"/>
                    <a:pt x="98" y="36"/>
                  </a:cubicBezTo>
                  <a:cubicBezTo>
                    <a:pt x="98" y="36"/>
                    <a:pt x="98" y="37"/>
                    <a:pt x="97" y="37"/>
                  </a:cubicBezTo>
                  <a:cubicBezTo>
                    <a:pt x="94" y="34"/>
                    <a:pt x="90" y="32"/>
                    <a:pt x="85" y="29"/>
                  </a:cubicBezTo>
                  <a:cubicBezTo>
                    <a:pt x="84" y="29"/>
                    <a:pt x="83" y="30"/>
                    <a:pt x="84" y="31"/>
                  </a:cubicBezTo>
                  <a:cubicBezTo>
                    <a:pt x="88" y="34"/>
                    <a:pt x="93" y="35"/>
                    <a:pt x="96" y="39"/>
                  </a:cubicBezTo>
                  <a:cubicBezTo>
                    <a:pt x="95" y="41"/>
                    <a:pt x="93" y="44"/>
                    <a:pt x="92" y="46"/>
                  </a:cubicBezTo>
                  <a:cubicBezTo>
                    <a:pt x="92" y="46"/>
                    <a:pt x="92" y="46"/>
                    <a:pt x="92" y="45"/>
                  </a:cubicBezTo>
                  <a:cubicBezTo>
                    <a:pt x="88" y="43"/>
                    <a:pt x="84" y="41"/>
                    <a:pt x="80" y="38"/>
                  </a:cubicBezTo>
                  <a:cubicBezTo>
                    <a:pt x="79" y="37"/>
                    <a:pt x="78" y="39"/>
                    <a:pt x="79" y="40"/>
                  </a:cubicBezTo>
                  <a:cubicBezTo>
                    <a:pt x="83" y="42"/>
                    <a:pt x="87" y="45"/>
                    <a:pt x="90" y="47"/>
                  </a:cubicBezTo>
                  <a:cubicBezTo>
                    <a:pt x="91" y="47"/>
                    <a:pt x="91" y="47"/>
                    <a:pt x="91" y="47"/>
                  </a:cubicBezTo>
                  <a:cubicBezTo>
                    <a:pt x="90" y="49"/>
                    <a:pt x="89" y="50"/>
                    <a:pt x="88" y="52"/>
                  </a:cubicBezTo>
                  <a:cubicBezTo>
                    <a:pt x="88" y="52"/>
                    <a:pt x="88" y="52"/>
                    <a:pt x="88" y="52"/>
                  </a:cubicBezTo>
                  <a:cubicBezTo>
                    <a:pt x="85" y="50"/>
                    <a:pt x="82" y="47"/>
                    <a:pt x="79" y="46"/>
                  </a:cubicBezTo>
                  <a:cubicBezTo>
                    <a:pt x="78" y="45"/>
                    <a:pt x="77" y="47"/>
                    <a:pt x="78" y="48"/>
                  </a:cubicBezTo>
                  <a:cubicBezTo>
                    <a:pt x="82" y="49"/>
                    <a:pt x="84" y="52"/>
                    <a:pt x="87" y="53"/>
                  </a:cubicBezTo>
                  <a:cubicBezTo>
                    <a:pt x="87" y="53"/>
                    <a:pt x="87" y="53"/>
                    <a:pt x="87" y="54"/>
                  </a:cubicBezTo>
                  <a:cubicBezTo>
                    <a:pt x="87" y="54"/>
                    <a:pt x="86" y="55"/>
                    <a:pt x="86" y="56"/>
                  </a:cubicBezTo>
                  <a:cubicBezTo>
                    <a:pt x="86" y="56"/>
                    <a:pt x="86" y="56"/>
                    <a:pt x="85" y="56"/>
                  </a:cubicBezTo>
                  <a:cubicBezTo>
                    <a:pt x="81" y="53"/>
                    <a:pt x="77" y="50"/>
                    <a:pt x="72" y="48"/>
                  </a:cubicBezTo>
                  <a:cubicBezTo>
                    <a:pt x="71" y="48"/>
                    <a:pt x="70" y="50"/>
                    <a:pt x="72" y="50"/>
                  </a:cubicBezTo>
                  <a:cubicBezTo>
                    <a:pt x="76" y="52"/>
                    <a:pt x="80" y="55"/>
                    <a:pt x="84" y="57"/>
                  </a:cubicBezTo>
                  <a:cubicBezTo>
                    <a:pt x="84" y="58"/>
                    <a:pt x="85" y="58"/>
                    <a:pt x="85" y="58"/>
                  </a:cubicBezTo>
                  <a:cubicBezTo>
                    <a:pt x="84" y="59"/>
                    <a:pt x="83" y="61"/>
                    <a:pt x="82" y="63"/>
                  </a:cubicBezTo>
                  <a:cubicBezTo>
                    <a:pt x="78" y="60"/>
                    <a:pt x="75" y="57"/>
                    <a:pt x="71" y="55"/>
                  </a:cubicBezTo>
                  <a:cubicBezTo>
                    <a:pt x="69" y="55"/>
                    <a:pt x="69" y="57"/>
                    <a:pt x="70" y="58"/>
                  </a:cubicBezTo>
                  <a:cubicBezTo>
                    <a:pt x="74" y="59"/>
                    <a:pt x="77" y="62"/>
                    <a:pt x="80" y="65"/>
                  </a:cubicBezTo>
                  <a:cubicBezTo>
                    <a:pt x="80" y="65"/>
                    <a:pt x="80" y="66"/>
                    <a:pt x="79" y="66"/>
                  </a:cubicBezTo>
                  <a:cubicBezTo>
                    <a:pt x="79" y="66"/>
                    <a:pt x="79" y="66"/>
                    <a:pt x="79" y="66"/>
                  </a:cubicBezTo>
                  <a:cubicBezTo>
                    <a:pt x="76" y="65"/>
                    <a:pt x="75" y="64"/>
                    <a:pt x="73" y="63"/>
                  </a:cubicBezTo>
                  <a:cubicBezTo>
                    <a:pt x="70" y="61"/>
                    <a:pt x="68" y="60"/>
                    <a:pt x="66" y="59"/>
                  </a:cubicBezTo>
                  <a:cubicBezTo>
                    <a:pt x="65" y="58"/>
                    <a:pt x="63" y="60"/>
                    <a:pt x="65" y="60"/>
                  </a:cubicBezTo>
                  <a:cubicBezTo>
                    <a:pt x="67" y="62"/>
                    <a:pt x="69" y="63"/>
                    <a:pt x="72" y="64"/>
                  </a:cubicBezTo>
                  <a:cubicBezTo>
                    <a:pt x="74" y="66"/>
                    <a:pt x="76" y="67"/>
                    <a:pt x="78" y="68"/>
                  </a:cubicBezTo>
                  <a:cubicBezTo>
                    <a:pt x="78" y="68"/>
                    <a:pt x="78" y="68"/>
                    <a:pt x="78" y="68"/>
                  </a:cubicBezTo>
                  <a:cubicBezTo>
                    <a:pt x="77" y="69"/>
                    <a:pt x="77" y="71"/>
                    <a:pt x="76" y="72"/>
                  </a:cubicBezTo>
                  <a:cubicBezTo>
                    <a:pt x="72" y="70"/>
                    <a:pt x="69" y="68"/>
                    <a:pt x="66" y="65"/>
                  </a:cubicBezTo>
                  <a:cubicBezTo>
                    <a:pt x="65" y="65"/>
                    <a:pt x="64" y="66"/>
                    <a:pt x="65" y="67"/>
                  </a:cubicBezTo>
                  <a:cubicBezTo>
                    <a:pt x="68" y="69"/>
                    <a:pt x="71" y="72"/>
                    <a:pt x="75" y="74"/>
                  </a:cubicBezTo>
                  <a:cubicBezTo>
                    <a:pt x="74" y="75"/>
                    <a:pt x="73" y="76"/>
                    <a:pt x="72" y="77"/>
                  </a:cubicBezTo>
                  <a:cubicBezTo>
                    <a:pt x="71" y="76"/>
                    <a:pt x="69" y="74"/>
                    <a:pt x="67" y="73"/>
                  </a:cubicBezTo>
                  <a:cubicBezTo>
                    <a:pt x="65" y="71"/>
                    <a:pt x="63" y="70"/>
                    <a:pt x="61" y="69"/>
                  </a:cubicBezTo>
                  <a:cubicBezTo>
                    <a:pt x="59" y="68"/>
                    <a:pt x="58" y="70"/>
                    <a:pt x="60" y="71"/>
                  </a:cubicBezTo>
                  <a:cubicBezTo>
                    <a:pt x="61" y="72"/>
                    <a:pt x="63" y="73"/>
                    <a:pt x="65" y="74"/>
                  </a:cubicBezTo>
                  <a:cubicBezTo>
                    <a:pt x="68" y="76"/>
                    <a:pt x="69" y="78"/>
                    <a:pt x="71" y="79"/>
                  </a:cubicBezTo>
                  <a:cubicBezTo>
                    <a:pt x="70" y="81"/>
                    <a:pt x="69" y="83"/>
                    <a:pt x="67" y="85"/>
                  </a:cubicBezTo>
                  <a:cubicBezTo>
                    <a:pt x="67" y="85"/>
                    <a:pt x="67" y="85"/>
                    <a:pt x="67" y="84"/>
                  </a:cubicBezTo>
                  <a:cubicBezTo>
                    <a:pt x="64" y="82"/>
                    <a:pt x="61" y="80"/>
                    <a:pt x="58" y="77"/>
                  </a:cubicBezTo>
                  <a:cubicBezTo>
                    <a:pt x="57" y="76"/>
                    <a:pt x="55" y="77"/>
                    <a:pt x="56" y="78"/>
                  </a:cubicBezTo>
                  <a:cubicBezTo>
                    <a:pt x="59" y="81"/>
                    <a:pt x="62" y="84"/>
                    <a:pt x="66" y="86"/>
                  </a:cubicBezTo>
                  <a:cubicBezTo>
                    <a:pt x="66" y="86"/>
                    <a:pt x="66" y="86"/>
                    <a:pt x="67" y="86"/>
                  </a:cubicBezTo>
                  <a:cubicBezTo>
                    <a:pt x="66" y="87"/>
                    <a:pt x="65" y="89"/>
                    <a:pt x="64" y="90"/>
                  </a:cubicBezTo>
                  <a:cubicBezTo>
                    <a:pt x="64" y="90"/>
                    <a:pt x="64" y="90"/>
                    <a:pt x="64" y="90"/>
                  </a:cubicBezTo>
                  <a:cubicBezTo>
                    <a:pt x="60" y="87"/>
                    <a:pt x="55" y="84"/>
                    <a:pt x="52" y="81"/>
                  </a:cubicBezTo>
                  <a:cubicBezTo>
                    <a:pt x="51" y="80"/>
                    <a:pt x="49" y="82"/>
                    <a:pt x="50" y="83"/>
                  </a:cubicBezTo>
                  <a:cubicBezTo>
                    <a:pt x="54" y="86"/>
                    <a:pt x="59" y="89"/>
                    <a:pt x="63" y="91"/>
                  </a:cubicBezTo>
                  <a:cubicBezTo>
                    <a:pt x="63" y="91"/>
                    <a:pt x="63" y="92"/>
                    <a:pt x="63" y="92"/>
                  </a:cubicBezTo>
                  <a:cubicBezTo>
                    <a:pt x="63" y="93"/>
                    <a:pt x="62" y="94"/>
                    <a:pt x="61" y="95"/>
                  </a:cubicBezTo>
                  <a:cubicBezTo>
                    <a:pt x="61" y="95"/>
                    <a:pt x="61" y="95"/>
                    <a:pt x="61" y="95"/>
                  </a:cubicBezTo>
                  <a:cubicBezTo>
                    <a:pt x="58" y="92"/>
                    <a:pt x="54" y="90"/>
                    <a:pt x="50" y="88"/>
                  </a:cubicBezTo>
                  <a:cubicBezTo>
                    <a:pt x="49" y="88"/>
                    <a:pt x="48" y="90"/>
                    <a:pt x="50" y="90"/>
                  </a:cubicBezTo>
                  <a:cubicBezTo>
                    <a:pt x="54" y="91"/>
                    <a:pt x="57" y="94"/>
                    <a:pt x="60" y="96"/>
                  </a:cubicBezTo>
                  <a:cubicBezTo>
                    <a:pt x="60" y="96"/>
                    <a:pt x="60" y="96"/>
                    <a:pt x="60" y="96"/>
                  </a:cubicBezTo>
                  <a:cubicBezTo>
                    <a:pt x="59" y="98"/>
                    <a:pt x="58" y="100"/>
                    <a:pt x="57" y="101"/>
                  </a:cubicBezTo>
                  <a:cubicBezTo>
                    <a:pt x="57" y="101"/>
                    <a:pt x="57" y="101"/>
                    <a:pt x="57" y="101"/>
                  </a:cubicBezTo>
                  <a:cubicBezTo>
                    <a:pt x="53" y="98"/>
                    <a:pt x="49" y="96"/>
                    <a:pt x="46" y="93"/>
                  </a:cubicBezTo>
                  <a:cubicBezTo>
                    <a:pt x="45" y="92"/>
                    <a:pt x="43" y="93"/>
                    <a:pt x="44" y="94"/>
                  </a:cubicBezTo>
                  <a:cubicBezTo>
                    <a:pt x="48" y="97"/>
                    <a:pt x="52" y="100"/>
                    <a:pt x="56" y="103"/>
                  </a:cubicBezTo>
                  <a:cubicBezTo>
                    <a:pt x="56" y="103"/>
                    <a:pt x="56" y="103"/>
                    <a:pt x="56" y="103"/>
                  </a:cubicBezTo>
                  <a:cubicBezTo>
                    <a:pt x="55" y="104"/>
                    <a:pt x="55" y="105"/>
                    <a:pt x="54" y="106"/>
                  </a:cubicBezTo>
                  <a:cubicBezTo>
                    <a:pt x="54" y="106"/>
                    <a:pt x="54" y="105"/>
                    <a:pt x="54" y="105"/>
                  </a:cubicBezTo>
                  <a:cubicBezTo>
                    <a:pt x="51" y="103"/>
                    <a:pt x="47" y="101"/>
                    <a:pt x="44" y="98"/>
                  </a:cubicBezTo>
                  <a:cubicBezTo>
                    <a:pt x="43" y="98"/>
                    <a:pt x="41" y="100"/>
                    <a:pt x="43" y="100"/>
                  </a:cubicBezTo>
                  <a:cubicBezTo>
                    <a:pt x="46" y="103"/>
                    <a:pt x="49" y="105"/>
                    <a:pt x="53" y="107"/>
                  </a:cubicBezTo>
                  <a:cubicBezTo>
                    <a:pt x="53" y="107"/>
                    <a:pt x="53" y="107"/>
                    <a:pt x="53" y="107"/>
                  </a:cubicBezTo>
                  <a:cubicBezTo>
                    <a:pt x="52" y="109"/>
                    <a:pt x="51" y="110"/>
                    <a:pt x="50" y="112"/>
                  </a:cubicBezTo>
                  <a:cubicBezTo>
                    <a:pt x="50" y="112"/>
                    <a:pt x="50" y="112"/>
                    <a:pt x="50" y="112"/>
                  </a:cubicBezTo>
                  <a:cubicBezTo>
                    <a:pt x="47" y="109"/>
                    <a:pt x="43" y="107"/>
                    <a:pt x="40" y="105"/>
                  </a:cubicBezTo>
                  <a:cubicBezTo>
                    <a:pt x="39" y="104"/>
                    <a:pt x="37" y="106"/>
                    <a:pt x="39" y="107"/>
                  </a:cubicBezTo>
                  <a:cubicBezTo>
                    <a:pt x="42" y="109"/>
                    <a:pt x="45" y="110"/>
                    <a:pt x="48" y="113"/>
                  </a:cubicBezTo>
                  <a:cubicBezTo>
                    <a:pt x="49" y="113"/>
                    <a:pt x="49" y="113"/>
                    <a:pt x="49" y="113"/>
                  </a:cubicBezTo>
                  <a:cubicBezTo>
                    <a:pt x="49" y="114"/>
                    <a:pt x="48" y="115"/>
                    <a:pt x="47" y="116"/>
                  </a:cubicBezTo>
                  <a:cubicBezTo>
                    <a:pt x="47" y="117"/>
                    <a:pt x="47" y="117"/>
                    <a:pt x="46" y="118"/>
                  </a:cubicBezTo>
                  <a:cubicBezTo>
                    <a:pt x="42" y="115"/>
                    <a:pt x="38" y="111"/>
                    <a:pt x="34" y="109"/>
                  </a:cubicBezTo>
                  <a:cubicBezTo>
                    <a:pt x="33" y="108"/>
                    <a:pt x="31" y="110"/>
                    <a:pt x="33" y="111"/>
                  </a:cubicBezTo>
                  <a:cubicBezTo>
                    <a:pt x="37" y="113"/>
                    <a:pt x="41" y="117"/>
                    <a:pt x="45" y="120"/>
                  </a:cubicBezTo>
                  <a:cubicBezTo>
                    <a:pt x="44" y="121"/>
                    <a:pt x="43" y="123"/>
                    <a:pt x="42" y="124"/>
                  </a:cubicBezTo>
                  <a:cubicBezTo>
                    <a:pt x="39" y="122"/>
                    <a:pt x="36" y="118"/>
                    <a:pt x="32" y="117"/>
                  </a:cubicBezTo>
                  <a:cubicBezTo>
                    <a:pt x="30" y="117"/>
                    <a:pt x="30" y="119"/>
                    <a:pt x="31" y="119"/>
                  </a:cubicBezTo>
                  <a:cubicBezTo>
                    <a:pt x="35" y="120"/>
                    <a:pt x="38" y="123"/>
                    <a:pt x="41" y="126"/>
                  </a:cubicBezTo>
                  <a:cubicBezTo>
                    <a:pt x="40" y="127"/>
                    <a:pt x="39" y="129"/>
                    <a:pt x="38" y="131"/>
                  </a:cubicBezTo>
                  <a:cubicBezTo>
                    <a:pt x="38" y="131"/>
                    <a:pt x="38" y="131"/>
                    <a:pt x="38" y="131"/>
                  </a:cubicBezTo>
                  <a:cubicBezTo>
                    <a:pt x="34" y="129"/>
                    <a:pt x="31" y="127"/>
                    <a:pt x="28" y="124"/>
                  </a:cubicBezTo>
                  <a:cubicBezTo>
                    <a:pt x="27" y="123"/>
                    <a:pt x="25" y="124"/>
                    <a:pt x="26" y="125"/>
                  </a:cubicBezTo>
                  <a:cubicBezTo>
                    <a:pt x="29" y="128"/>
                    <a:pt x="33" y="131"/>
                    <a:pt x="37" y="133"/>
                  </a:cubicBezTo>
                  <a:cubicBezTo>
                    <a:pt x="36" y="134"/>
                    <a:pt x="35" y="135"/>
                    <a:pt x="34" y="137"/>
                  </a:cubicBezTo>
                  <a:cubicBezTo>
                    <a:pt x="31" y="135"/>
                    <a:pt x="27" y="133"/>
                    <a:pt x="24" y="131"/>
                  </a:cubicBezTo>
                  <a:cubicBezTo>
                    <a:pt x="23" y="130"/>
                    <a:pt x="22" y="132"/>
                    <a:pt x="23" y="133"/>
                  </a:cubicBezTo>
                  <a:cubicBezTo>
                    <a:pt x="26" y="135"/>
                    <a:pt x="30" y="137"/>
                    <a:pt x="33" y="139"/>
                  </a:cubicBezTo>
                  <a:cubicBezTo>
                    <a:pt x="32" y="140"/>
                    <a:pt x="31" y="142"/>
                    <a:pt x="30" y="143"/>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4" name="Freeform 242"/>
            <p:cNvSpPr/>
            <p:nvPr/>
          </p:nvSpPr>
          <p:spPr bwMode="auto">
            <a:xfrm>
              <a:off x="8533058" y="2363222"/>
              <a:ext cx="55563" cy="42863"/>
            </a:xfrm>
            <a:custGeom>
              <a:avLst/>
              <a:gdLst>
                <a:gd name="T0" fmla="*/ 12 w 13"/>
                <a:gd name="T1" fmla="*/ 7 h 10"/>
                <a:gd name="T2" fmla="*/ 3 w 13"/>
                <a:gd name="T3" fmla="*/ 1 h 10"/>
                <a:gd name="T4" fmla="*/ 2 w 13"/>
                <a:gd name="T5" fmla="*/ 3 h 10"/>
                <a:gd name="T6" fmla="*/ 11 w 13"/>
                <a:gd name="T7" fmla="*/ 9 h 10"/>
                <a:gd name="T8" fmla="*/ 12 w 13"/>
                <a:gd name="T9" fmla="*/ 7 h 10"/>
              </a:gdLst>
              <a:ahLst/>
              <a:cxnLst>
                <a:cxn ang="0">
                  <a:pos x="T0" y="T1"/>
                </a:cxn>
                <a:cxn ang="0">
                  <a:pos x="T2" y="T3"/>
                </a:cxn>
                <a:cxn ang="0">
                  <a:pos x="T4" y="T5"/>
                </a:cxn>
                <a:cxn ang="0">
                  <a:pos x="T6" y="T7"/>
                </a:cxn>
                <a:cxn ang="0">
                  <a:pos x="T8" y="T9"/>
                </a:cxn>
              </a:cxnLst>
              <a:rect l="0" t="0" r="r" b="b"/>
              <a:pathLst>
                <a:path w="13" h="10">
                  <a:moveTo>
                    <a:pt x="12" y="7"/>
                  </a:moveTo>
                  <a:cubicBezTo>
                    <a:pt x="9" y="5"/>
                    <a:pt x="6" y="3"/>
                    <a:pt x="3" y="1"/>
                  </a:cubicBezTo>
                  <a:cubicBezTo>
                    <a:pt x="2" y="0"/>
                    <a:pt x="0" y="2"/>
                    <a:pt x="2" y="3"/>
                  </a:cubicBezTo>
                  <a:cubicBezTo>
                    <a:pt x="5" y="5"/>
                    <a:pt x="8" y="7"/>
                    <a:pt x="11" y="9"/>
                  </a:cubicBezTo>
                  <a:cubicBezTo>
                    <a:pt x="12" y="10"/>
                    <a:pt x="13" y="8"/>
                    <a:pt x="12" y="7"/>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5" name="Freeform 243"/>
            <p:cNvSpPr>
              <a:spLocks noEditPoints="1"/>
            </p:cNvSpPr>
            <p:nvPr/>
          </p:nvSpPr>
          <p:spPr bwMode="auto">
            <a:xfrm>
              <a:off x="225671" y="5150872"/>
              <a:ext cx="661988" cy="444500"/>
            </a:xfrm>
            <a:custGeom>
              <a:avLst/>
              <a:gdLst>
                <a:gd name="T0" fmla="*/ 24 w 156"/>
                <a:gd name="T1" fmla="*/ 63 h 105"/>
                <a:gd name="T2" fmla="*/ 1 w 156"/>
                <a:gd name="T3" fmla="*/ 78 h 105"/>
                <a:gd name="T4" fmla="*/ 16 w 156"/>
                <a:gd name="T5" fmla="*/ 105 h 105"/>
                <a:gd name="T6" fmla="*/ 119 w 156"/>
                <a:gd name="T7" fmla="*/ 48 h 105"/>
                <a:gd name="T8" fmla="*/ 155 w 156"/>
                <a:gd name="T9" fmla="*/ 26 h 105"/>
                <a:gd name="T10" fmla="*/ 138 w 156"/>
                <a:gd name="T11" fmla="*/ 0 h 105"/>
                <a:gd name="T12" fmla="*/ 139 w 156"/>
                <a:gd name="T13" fmla="*/ 18 h 105"/>
                <a:gd name="T14" fmla="*/ 139 w 156"/>
                <a:gd name="T15" fmla="*/ 2 h 105"/>
                <a:gd name="T16" fmla="*/ 84 w 156"/>
                <a:gd name="T17" fmla="*/ 64 h 105"/>
                <a:gd name="T18" fmla="*/ 15 w 156"/>
                <a:gd name="T19" fmla="*/ 103 h 105"/>
                <a:gd name="T20" fmla="*/ 5 w 156"/>
                <a:gd name="T21" fmla="*/ 77 h 105"/>
                <a:gd name="T22" fmla="*/ 7 w 156"/>
                <a:gd name="T23" fmla="*/ 76 h 105"/>
                <a:gd name="T24" fmla="*/ 10 w 156"/>
                <a:gd name="T25" fmla="*/ 73 h 105"/>
                <a:gd name="T26" fmla="*/ 19 w 156"/>
                <a:gd name="T27" fmla="*/ 84 h 105"/>
                <a:gd name="T28" fmla="*/ 16 w 156"/>
                <a:gd name="T29" fmla="*/ 70 h 105"/>
                <a:gd name="T30" fmla="*/ 18 w 156"/>
                <a:gd name="T31" fmla="*/ 69 h 105"/>
                <a:gd name="T32" fmla="*/ 28 w 156"/>
                <a:gd name="T33" fmla="*/ 79 h 105"/>
                <a:gd name="T34" fmla="*/ 31 w 156"/>
                <a:gd name="T35" fmla="*/ 61 h 105"/>
                <a:gd name="T36" fmla="*/ 39 w 156"/>
                <a:gd name="T37" fmla="*/ 73 h 105"/>
                <a:gd name="T38" fmla="*/ 37 w 156"/>
                <a:gd name="T39" fmla="*/ 58 h 105"/>
                <a:gd name="T40" fmla="*/ 44 w 156"/>
                <a:gd name="T41" fmla="*/ 67 h 105"/>
                <a:gd name="T42" fmla="*/ 41 w 156"/>
                <a:gd name="T43" fmla="*/ 56 h 105"/>
                <a:gd name="T44" fmla="*/ 51 w 156"/>
                <a:gd name="T45" fmla="*/ 68 h 105"/>
                <a:gd name="T46" fmla="*/ 48 w 156"/>
                <a:gd name="T47" fmla="*/ 52 h 105"/>
                <a:gd name="T48" fmla="*/ 50 w 156"/>
                <a:gd name="T49" fmla="*/ 51 h 105"/>
                <a:gd name="T50" fmla="*/ 56 w 156"/>
                <a:gd name="T51" fmla="*/ 56 h 105"/>
                <a:gd name="T52" fmla="*/ 58 w 156"/>
                <a:gd name="T53" fmla="*/ 55 h 105"/>
                <a:gd name="T54" fmla="*/ 58 w 156"/>
                <a:gd name="T55" fmla="*/ 47 h 105"/>
                <a:gd name="T56" fmla="*/ 60 w 156"/>
                <a:gd name="T57" fmla="*/ 46 h 105"/>
                <a:gd name="T58" fmla="*/ 69 w 156"/>
                <a:gd name="T59" fmla="*/ 56 h 105"/>
                <a:gd name="T60" fmla="*/ 65 w 156"/>
                <a:gd name="T61" fmla="*/ 43 h 105"/>
                <a:gd name="T62" fmla="*/ 76 w 156"/>
                <a:gd name="T63" fmla="*/ 51 h 105"/>
                <a:gd name="T64" fmla="*/ 73 w 156"/>
                <a:gd name="T65" fmla="*/ 39 h 105"/>
                <a:gd name="T66" fmla="*/ 83 w 156"/>
                <a:gd name="T67" fmla="*/ 51 h 105"/>
                <a:gd name="T68" fmla="*/ 78 w 156"/>
                <a:gd name="T69" fmla="*/ 36 h 105"/>
                <a:gd name="T70" fmla="*/ 88 w 156"/>
                <a:gd name="T71" fmla="*/ 45 h 105"/>
                <a:gd name="T72" fmla="*/ 83 w 156"/>
                <a:gd name="T73" fmla="*/ 33 h 105"/>
                <a:gd name="T74" fmla="*/ 94 w 156"/>
                <a:gd name="T75" fmla="*/ 43 h 105"/>
                <a:gd name="T76" fmla="*/ 90 w 156"/>
                <a:gd name="T77" fmla="*/ 29 h 105"/>
                <a:gd name="T78" fmla="*/ 99 w 156"/>
                <a:gd name="T79" fmla="*/ 39 h 105"/>
                <a:gd name="T80" fmla="*/ 95 w 156"/>
                <a:gd name="T81" fmla="*/ 27 h 105"/>
                <a:gd name="T82" fmla="*/ 105 w 156"/>
                <a:gd name="T83" fmla="*/ 35 h 105"/>
                <a:gd name="T84" fmla="*/ 101 w 156"/>
                <a:gd name="T85" fmla="*/ 23 h 105"/>
                <a:gd name="T86" fmla="*/ 112 w 156"/>
                <a:gd name="T87" fmla="*/ 35 h 105"/>
                <a:gd name="T88" fmla="*/ 112 w 156"/>
                <a:gd name="T89" fmla="*/ 17 h 105"/>
                <a:gd name="T90" fmla="*/ 114 w 156"/>
                <a:gd name="T91" fmla="*/ 16 h 105"/>
                <a:gd name="T92" fmla="*/ 125 w 156"/>
                <a:gd name="T93" fmla="*/ 25 h 105"/>
                <a:gd name="T94" fmla="*/ 125 w 156"/>
                <a:gd name="T95" fmla="*/ 10 h 105"/>
                <a:gd name="T96" fmla="*/ 127 w 156"/>
                <a:gd name="T97" fmla="*/ 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6" h="105">
                  <a:moveTo>
                    <a:pt x="109" y="16"/>
                  </a:moveTo>
                  <a:cubicBezTo>
                    <a:pt x="99" y="22"/>
                    <a:pt x="88" y="28"/>
                    <a:pt x="78" y="33"/>
                  </a:cubicBezTo>
                  <a:cubicBezTo>
                    <a:pt x="60" y="43"/>
                    <a:pt x="42" y="53"/>
                    <a:pt x="24" y="63"/>
                  </a:cubicBezTo>
                  <a:cubicBezTo>
                    <a:pt x="19" y="66"/>
                    <a:pt x="14" y="69"/>
                    <a:pt x="9" y="72"/>
                  </a:cubicBezTo>
                  <a:cubicBezTo>
                    <a:pt x="6" y="73"/>
                    <a:pt x="3" y="75"/>
                    <a:pt x="1" y="76"/>
                  </a:cubicBezTo>
                  <a:cubicBezTo>
                    <a:pt x="1" y="76"/>
                    <a:pt x="0" y="77"/>
                    <a:pt x="1" y="78"/>
                  </a:cubicBezTo>
                  <a:cubicBezTo>
                    <a:pt x="5" y="86"/>
                    <a:pt x="9" y="95"/>
                    <a:pt x="13" y="104"/>
                  </a:cubicBezTo>
                  <a:cubicBezTo>
                    <a:pt x="13" y="104"/>
                    <a:pt x="14" y="104"/>
                    <a:pt x="14" y="104"/>
                  </a:cubicBezTo>
                  <a:cubicBezTo>
                    <a:pt x="14" y="105"/>
                    <a:pt x="15" y="105"/>
                    <a:pt x="16" y="105"/>
                  </a:cubicBezTo>
                  <a:cubicBezTo>
                    <a:pt x="27" y="98"/>
                    <a:pt x="39" y="92"/>
                    <a:pt x="50" y="86"/>
                  </a:cubicBezTo>
                  <a:cubicBezTo>
                    <a:pt x="61" y="79"/>
                    <a:pt x="72" y="72"/>
                    <a:pt x="84" y="66"/>
                  </a:cubicBezTo>
                  <a:cubicBezTo>
                    <a:pt x="96" y="60"/>
                    <a:pt x="108" y="55"/>
                    <a:pt x="119" y="48"/>
                  </a:cubicBezTo>
                  <a:cubicBezTo>
                    <a:pt x="131" y="41"/>
                    <a:pt x="143" y="34"/>
                    <a:pt x="155" y="28"/>
                  </a:cubicBezTo>
                  <a:cubicBezTo>
                    <a:pt x="155" y="28"/>
                    <a:pt x="155" y="27"/>
                    <a:pt x="155" y="27"/>
                  </a:cubicBezTo>
                  <a:cubicBezTo>
                    <a:pt x="156" y="27"/>
                    <a:pt x="156" y="27"/>
                    <a:pt x="155" y="26"/>
                  </a:cubicBezTo>
                  <a:cubicBezTo>
                    <a:pt x="150" y="18"/>
                    <a:pt x="145" y="9"/>
                    <a:pt x="140" y="1"/>
                  </a:cubicBezTo>
                  <a:cubicBezTo>
                    <a:pt x="140" y="0"/>
                    <a:pt x="139" y="0"/>
                    <a:pt x="139" y="0"/>
                  </a:cubicBezTo>
                  <a:cubicBezTo>
                    <a:pt x="139" y="0"/>
                    <a:pt x="138" y="0"/>
                    <a:pt x="138" y="0"/>
                  </a:cubicBezTo>
                  <a:cubicBezTo>
                    <a:pt x="129" y="6"/>
                    <a:pt x="119" y="11"/>
                    <a:pt x="109" y="16"/>
                  </a:cubicBezTo>
                  <a:close/>
                  <a:moveTo>
                    <a:pt x="132" y="6"/>
                  </a:moveTo>
                  <a:cubicBezTo>
                    <a:pt x="134" y="10"/>
                    <a:pt x="136" y="14"/>
                    <a:pt x="139" y="18"/>
                  </a:cubicBezTo>
                  <a:cubicBezTo>
                    <a:pt x="140" y="18"/>
                    <a:pt x="142" y="17"/>
                    <a:pt x="141" y="16"/>
                  </a:cubicBezTo>
                  <a:cubicBezTo>
                    <a:pt x="138" y="13"/>
                    <a:pt x="136" y="9"/>
                    <a:pt x="134" y="5"/>
                  </a:cubicBezTo>
                  <a:cubicBezTo>
                    <a:pt x="135" y="4"/>
                    <a:pt x="137" y="3"/>
                    <a:pt x="139" y="2"/>
                  </a:cubicBezTo>
                  <a:cubicBezTo>
                    <a:pt x="143" y="10"/>
                    <a:pt x="148" y="18"/>
                    <a:pt x="153" y="26"/>
                  </a:cubicBezTo>
                  <a:cubicBezTo>
                    <a:pt x="142" y="33"/>
                    <a:pt x="131" y="39"/>
                    <a:pt x="120" y="46"/>
                  </a:cubicBezTo>
                  <a:cubicBezTo>
                    <a:pt x="108" y="52"/>
                    <a:pt x="96" y="58"/>
                    <a:pt x="84" y="64"/>
                  </a:cubicBezTo>
                  <a:cubicBezTo>
                    <a:pt x="72" y="70"/>
                    <a:pt x="61" y="77"/>
                    <a:pt x="50" y="83"/>
                  </a:cubicBezTo>
                  <a:cubicBezTo>
                    <a:pt x="39" y="90"/>
                    <a:pt x="27" y="96"/>
                    <a:pt x="15" y="103"/>
                  </a:cubicBezTo>
                  <a:cubicBezTo>
                    <a:pt x="15" y="103"/>
                    <a:pt x="15" y="103"/>
                    <a:pt x="15" y="103"/>
                  </a:cubicBezTo>
                  <a:cubicBezTo>
                    <a:pt x="11" y="94"/>
                    <a:pt x="7" y="86"/>
                    <a:pt x="3" y="78"/>
                  </a:cubicBezTo>
                  <a:cubicBezTo>
                    <a:pt x="4" y="77"/>
                    <a:pt x="4" y="77"/>
                    <a:pt x="5" y="76"/>
                  </a:cubicBezTo>
                  <a:cubicBezTo>
                    <a:pt x="5" y="76"/>
                    <a:pt x="5" y="76"/>
                    <a:pt x="5" y="77"/>
                  </a:cubicBezTo>
                  <a:cubicBezTo>
                    <a:pt x="7" y="79"/>
                    <a:pt x="8" y="83"/>
                    <a:pt x="10" y="86"/>
                  </a:cubicBezTo>
                  <a:cubicBezTo>
                    <a:pt x="11" y="87"/>
                    <a:pt x="13" y="85"/>
                    <a:pt x="12" y="84"/>
                  </a:cubicBezTo>
                  <a:cubicBezTo>
                    <a:pt x="10" y="82"/>
                    <a:pt x="9" y="78"/>
                    <a:pt x="7" y="76"/>
                  </a:cubicBezTo>
                  <a:cubicBezTo>
                    <a:pt x="7" y="75"/>
                    <a:pt x="7" y="75"/>
                    <a:pt x="7" y="75"/>
                  </a:cubicBezTo>
                  <a:cubicBezTo>
                    <a:pt x="7" y="75"/>
                    <a:pt x="8" y="75"/>
                    <a:pt x="8" y="74"/>
                  </a:cubicBezTo>
                  <a:cubicBezTo>
                    <a:pt x="9" y="74"/>
                    <a:pt x="10" y="74"/>
                    <a:pt x="10" y="73"/>
                  </a:cubicBezTo>
                  <a:cubicBezTo>
                    <a:pt x="10" y="73"/>
                    <a:pt x="10" y="74"/>
                    <a:pt x="10" y="74"/>
                  </a:cubicBezTo>
                  <a:cubicBezTo>
                    <a:pt x="12" y="78"/>
                    <a:pt x="15" y="82"/>
                    <a:pt x="18" y="85"/>
                  </a:cubicBezTo>
                  <a:cubicBezTo>
                    <a:pt x="18" y="87"/>
                    <a:pt x="20" y="85"/>
                    <a:pt x="19" y="84"/>
                  </a:cubicBezTo>
                  <a:cubicBezTo>
                    <a:pt x="16" y="81"/>
                    <a:pt x="14" y="77"/>
                    <a:pt x="12" y="73"/>
                  </a:cubicBezTo>
                  <a:cubicBezTo>
                    <a:pt x="12" y="73"/>
                    <a:pt x="12" y="72"/>
                    <a:pt x="12" y="72"/>
                  </a:cubicBezTo>
                  <a:cubicBezTo>
                    <a:pt x="13" y="72"/>
                    <a:pt x="14" y="71"/>
                    <a:pt x="16" y="70"/>
                  </a:cubicBezTo>
                  <a:cubicBezTo>
                    <a:pt x="17" y="74"/>
                    <a:pt x="18" y="78"/>
                    <a:pt x="21" y="80"/>
                  </a:cubicBezTo>
                  <a:cubicBezTo>
                    <a:pt x="22" y="81"/>
                    <a:pt x="23" y="80"/>
                    <a:pt x="22" y="79"/>
                  </a:cubicBezTo>
                  <a:cubicBezTo>
                    <a:pt x="20" y="76"/>
                    <a:pt x="19" y="72"/>
                    <a:pt x="18" y="69"/>
                  </a:cubicBezTo>
                  <a:cubicBezTo>
                    <a:pt x="19" y="68"/>
                    <a:pt x="20" y="68"/>
                    <a:pt x="21" y="67"/>
                  </a:cubicBezTo>
                  <a:cubicBezTo>
                    <a:pt x="21" y="67"/>
                    <a:pt x="21" y="67"/>
                    <a:pt x="22" y="66"/>
                  </a:cubicBezTo>
                  <a:cubicBezTo>
                    <a:pt x="23" y="71"/>
                    <a:pt x="26" y="75"/>
                    <a:pt x="28" y="79"/>
                  </a:cubicBezTo>
                  <a:cubicBezTo>
                    <a:pt x="29" y="80"/>
                    <a:pt x="31" y="79"/>
                    <a:pt x="30" y="78"/>
                  </a:cubicBezTo>
                  <a:cubicBezTo>
                    <a:pt x="28" y="74"/>
                    <a:pt x="25" y="70"/>
                    <a:pt x="24" y="65"/>
                  </a:cubicBezTo>
                  <a:cubicBezTo>
                    <a:pt x="26" y="64"/>
                    <a:pt x="28" y="63"/>
                    <a:pt x="31" y="61"/>
                  </a:cubicBezTo>
                  <a:cubicBezTo>
                    <a:pt x="31" y="62"/>
                    <a:pt x="31" y="62"/>
                    <a:pt x="31" y="62"/>
                  </a:cubicBezTo>
                  <a:cubicBezTo>
                    <a:pt x="33" y="66"/>
                    <a:pt x="36" y="70"/>
                    <a:pt x="37" y="74"/>
                  </a:cubicBezTo>
                  <a:cubicBezTo>
                    <a:pt x="38" y="75"/>
                    <a:pt x="40" y="74"/>
                    <a:pt x="39" y="73"/>
                  </a:cubicBezTo>
                  <a:cubicBezTo>
                    <a:pt x="37" y="69"/>
                    <a:pt x="35" y="65"/>
                    <a:pt x="33" y="61"/>
                  </a:cubicBezTo>
                  <a:cubicBezTo>
                    <a:pt x="33" y="61"/>
                    <a:pt x="32" y="61"/>
                    <a:pt x="32" y="61"/>
                  </a:cubicBezTo>
                  <a:cubicBezTo>
                    <a:pt x="34" y="60"/>
                    <a:pt x="35" y="59"/>
                    <a:pt x="37" y="58"/>
                  </a:cubicBezTo>
                  <a:cubicBezTo>
                    <a:pt x="37" y="58"/>
                    <a:pt x="37" y="58"/>
                    <a:pt x="37" y="58"/>
                  </a:cubicBezTo>
                  <a:cubicBezTo>
                    <a:pt x="39" y="61"/>
                    <a:pt x="40" y="65"/>
                    <a:pt x="42" y="68"/>
                  </a:cubicBezTo>
                  <a:cubicBezTo>
                    <a:pt x="43" y="69"/>
                    <a:pt x="44" y="68"/>
                    <a:pt x="44" y="67"/>
                  </a:cubicBezTo>
                  <a:cubicBezTo>
                    <a:pt x="41" y="64"/>
                    <a:pt x="41" y="60"/>
                    <a:pt x="39" y="57"/>
                  </a:cubicBezTo>
                  <a:cubicBezTo>
                    <a:pt x="39" y="57"/>
                    <a:pt x="39" y="57"/>
                    <a:pt x="39" y="57"/>
                  </a:cubicBezTo>
                  <a:cubicBezTo>
                    <a:pt x="39" y="57"/>
                    <a:pt x="40" y="56"/>
                    <a:pt x="41" y="56"/>
                  </a:cubicBezTo>
                  <a:cubicBezTo>
                    <a:pt x="41" y="56"/>
                    <a:pt x="41" y="56"/>
                    <a:pt x="41" y="56"/>
                  </a:cubicBezTo>
                  <a:cubicBezTo>
                    <a:pt x="44" y="61"/>
                    <a:pt x="46" y="65"/>
                    <a:pt x="49" y="69"/>
                  </a:cubicBezTo>
                  <a:cubicBezTo>
                    <a:pt x="50" y="70"/>
                    <a:pt x="51" y="69"/>
                    <a:pt x="51" y="68"/>
                  </a:cubicBezTo>
                  <a:cubicBezTo>
                    <a:pt x="48" y="64"/>
                    <a:pt x="45" y="59"/>
                    <a:pt x="43" y="55"/>
                  </a:cubicBezTo>
                  <a:cubicBezTo>
                    <a:pt x="43" y="55"/>
                    <a:pt x="43" y="55"/>
                    <a:pt x="43" y="55"/>
                  </a:cubicBezTo>
                  <a:cubicBezTo>
                    <a:pt x="45" y="54"/>
                    <a:pt x="46" y="53"/>
                    <a:pt x="48" y="52"/>
                  </a:cubicBezTo>
                  <a:cubicBezTo>
                    <a:pt x="50" y="56"/>
                    <a:pt x="51" y="60"/>
                    <a:pt x="54" y="63"/>
                  </a:cubicBezTo>
                  <a:cubicBezTo>
                    <a:pt x="55" y="65"/>
                    <a:pt x="57" y="63"/>
                    <a:pt x="56" y="62"/>
                  </a:cubicBezTo>
                  <a:cubicBezTo>
                    <a:pt x="53" y="59"/>
                    <a:pt x="52" y="55"/>
                    <a:pt x="50" y="51"/>
                  </a:cubicBezTo>
                  <a:cubicBezTo>
                    <a:pt x="51" y="50"/>
                    <a:pt x="51" y="50"/>
                    <a:pt x="52" y="50"/>
                  </a:cubicBezTo>
                  <a:cubicBezTo>
                    <a:pt x="52" y="50"/>
                    <a:pt x="52" y="50"/>
                    <a:pt x="52" y="50"/>
                  </a:cubicBezTo>
                  <a:cubicBezTo>
                    <a:pt x="54" y="52"/>
                    <a:pt x="55" y="54"/>
                    <a:pt x="56" y="56"/>
                  </a:cubicBezTo>
                  <a:cubicBezTo>
                    <a:pt x="57" y="59"/>
                    <a:pt x="59" y="61"/>
                    <a:pt x="60" y="63"/>
                  </a:cubicBezTo>
                  <a:cubicBezTo>
                    <a:pt x="61" y="64"/>
                    <a:pt x="62" y="63"/>
                    <a:pt x="62" y="62"/>
                  </a:cubicBezTo>
                  <a:cubicBezTo>
                    <a:pt x="60" y="60"/>
                    <a:pt x="59" y="58"/>
                    <a:pt x="58" y="55"/>
                  </a:cubicBezTo>
                  <a:cubicBezTo>
                    <a:pt x="56" y="53"/>
                    <a:pt x="55" y="51"/>
                    <a:pt x="54" y="49"/>
                  </a:cubicBezTo>
                  <a:cubicBezTo>
                    <a:pt x="54" y="49"/>
                    <a:pt x="54" y="49"/>
                    <a:pt x="54" y="49"/>
                  </a:cubicBezTo>
                  <a:cubicBezTo>
                    <a:pt x="55" y="48"/>
                    <a:pt x="56" y="47"/>
                    <a:pt x="58" y="47"/>
                  </a:cubicBezTo>
                  <a:cubicBezTo>
                    <a:pt x="60" y="50"/>
                    <a:pt x="61" y="54"/>
                    <a:pt x="63" y="57"/>
                  </a:cubicBezTo>
                  <a:cubicBezTo>
                    <a:pt x="64" y="58"/>
                    <a:pt x="66" y="57"/>
                    <a:pt x="65" y="56"/>
                  </a:cubicBezTo>
                  <a:cubicBezTo>
                    <a:pt x="63" y="53"/>
                    <a:pt x="61" y="49"/>
                    <a:pt x="60" y="46"/>
                  </a:cubicBezTo>
                  <a:cubicBezTo>
                    <a:pt x="61" y="45"/>
                    <a:pt x="62" y="44"/>
                    <a:pt x="63" y="44"/>
                  </a:cubicBezTo>
                  <a:cubicBezTo>
                    <a:pt x="64" y="46"/>
                    <a:pt x="65" y="48"/>
                    <a:pt x="66" y="50"/>
                  </a:cubicBezTo>
                  <a:cubicBezTo>
                    <a:pt x="66" y="52"/>
                    <a:pt x="68" y="54"/>
                    <a:pt x="69" y="56"/>
                  </a:cubicBezTo>
                  <a:cubicBezTo>
                    <a:pt x="70" y="58"/>
                    <a:pt x="72" y="57"/>
                    <a:pt x="71" y="55"/>
                  </a:cubicBezTo>
                  <a:cubicBezTo>
                    <a:pt x="70" y="53"/>
                    <a:pt x="69" y="52"/>
                    <a:pt x="68" y="50"/>
                  </a:cubicBezTo>
                  <a:cubicBezTo>
                    <a:pt x="67" y="47"/>
                    <a:pt x="66" y="45"/>
                    <a:pt x="65" y="43"/>
                  </a:cubicBezTo>
                  <a:cubicBezTo>
                    <a:pt x="67" y="42"/>
                    <a:pt x="69" y="40"/>
                    <a:pt x="71" y="39"/>
                  </a:cubicBezTo>
                  <a:cubicBezTo>
                    <a:pt x="71" y="39"/>
                    <a:pt x="71" y="40"/>
                    <a:pt x="71" y="40"/>
                  </a:cubicBezTo>
                  <a:cubicBezTo>
                    <a:pt x="73" y="44"/>
                    <a:pt x="75" y="47"/>
                    <a:pt x="76" y="51"/>
                  </a:cubicBezTo>
                  <a:cubicBezTo>
                    <a:pt x="76" y="52"/>
                    <a:pt x="78" y="52"/>
                    <a:pt x="78" y="51"/>
                  </a:cubicBezTo>
                  <a:cubicBezTo>
                    <a:pt x="77" y="47"/>
                    <a:pt x="75" y="43"/>
                    <a:pt x="73" y="39"/>
                  </a:cubicBezTo>
                  <a:cubicBezTo>
                    <a:pt x="73" y="39"/>
                    <a:pt x="73" y="39"/>
                    <a:pt x="73" y="39"/>
                  </a:cubicBezTo>
                  <a:cubicBezTo>
                    <a:pt x="74" y="38"/>
                    <a:pt x="75" y="37"/>
                    <a:pt x="76" y="36"/>
                  </a:cubicBezTo>
                  <a:cubicBezTo>
                    <a:pt x="76" y="37"/>
                    <a:pt x="76" y="37"/>
                    <a:pt x="77" y="37"/>
                  </a:cubicBezTo>
                  <a:cubicBezTo>
                    <a:pt x="79" y="41"/>
                    <a:pt x="81" y="46"/>
                    <a:pt x="83" y="51"/>
                  </a:cubicBezTo>
                  <a:cubicBezTo>
                    <a:pt x="84" y="52"/>
                    <a:pt x="85" y="51"/>
                    <a:pt x="85" y="50"/>
                  </a:cubicBezTo>
                  <a:cubicBezTo>
                    <a:pt x="83" y="45"/>
                    <a:pt x="81" y="40"/>
                    <a:pt x="78" y="36"/>
                  </a:cubicBezTo>
                  <a:cubicBezTo>
                    <a:pt x="78" y="36"/>
                    <a:pt x="78" y="36"/>
                    <a:pt x="78" y="36"/>
                  </a:cubicBezTo>
                  <a:cubicBezTo>
                    <a:pt x="79" y="35"/>
                    <a:pt x="80" y="34"/>
                    <a:pt x="81" y="34"/>
                  </a:cubicBezTo>
                  <a:cubicBezTo>
                    <a:pt x="81" y="34"/>
                    <a:pt x="81" y="34"/>
                    <a:pt x="81" y="34"/>
                  </a:cubicBezTo>
                  <a:cubicBezTo>
                    <a:pt x="83" y="38"/>
                    <a:pt x="85" y="42"/>
                    <a:pt x="88" y="45"/>
                  </a:cubicBezTo>
                  <a:cubicBezTo>
                    <a:pt x="89" y="46"/>
                    <a:pt x="90" y="44"/>
                    <a:pt x="89" y="43"/>
                  </a:cubicBezTo>
                  <a:cubicBezTo>
                    <a:pt x="86" y="40"/>
                    <a:pt x="85" y="36"/>
                    <a:pt x="83" y="33"/>
                  </a:cubicBezTo>
                  <a:cubicBezTo>
                    <a:pt x="83" y="33"/>
                    <a:pt x="83" y="33"/>
                    <a:pt x="83" y="33"/>
                  </a:cubicBezTo>
                  <a:cubicBezTo>
                    <a:pt x="85" y="32"/>
                    <a:pt x="86" y="31"/>
                    <a:pt x="88" y="30"/>
                  </a:cubicBezTo>
                  <a:cubicBezTo>
                    <a:pt x="88" y="30"/>
                    <a:pt x="88" y="30"/>
                    <a:pt x="88" y="30"/>
                  </a:cubicBezTo>
                  <a:cubicBezTo>
                    <a:pt x="90" y="34"/>
                    <a:pt x="92" y="39"/>
                    <a:pt x="94" y="43"/>
                  </a:cubicBezTo>
                  <a:cubicBezTo>
                    <a:pt x="94" y="44"/>
                    <a:pt x="96" y="44"/>
                    <a:pt x="96" y="42"/>
                  </a:cubicBezTo>
                  <a:cubicBezTo>
                    <a:pt x="94" y="38"/>
                    <a:pt x="92" y="34"/>
                    <a:pt x="90" y="29"/>
                  </a:cubicBezTo>
                  <a:cubicBezTo>
                    <a:pt x="90" y="29"/>
                    <a:pt x="90" y="29"/>
                    <a:pt x="90" y="29"/>
                  </a:cubicBezTo>
                  <a:cubicBezTo>
                    <a:pt x="91" y="29"/>
                    <a:pt x="92" y="28"/>
                    <a:pt x="93" y="28"/>
                  </a:cubicBezTo>
                  <a:cubicBezTo>
                    <a:pt x="93" y="28"/>
                    <a:pt x="93" y="28"/>
                    <a:pt x="93" y="28"/>
                  </a:cubicBezTo>
                  <a:cubicBezTo>
                    <a:pt x="95" y="32"/>
                    <a:pt x="97" y="35"/>
                    <a:pt x="99" y="39"/>
                  </a:cubicBezTo>
                  <a:cubicBezTo>
                    <a:pt x="99" y="40"/>
                    <a:pt x="101" y="39"/>
                    <a:pt x="100" y="38"/>
                  </a:cubicBezTo>
                  <a:cubicBezTo>
                    <a:pt x="98" y="34"/>
                    <a:pt x="97" y="31"/>
                    <a:pt x="95" y="27"/>
                  </a:cubicBezTo>
                  <a:cubicBezTo>
                    <a:pt x="95" y="27"/>
                    <a:pt x="95" y="27"/>
                    <a:pt x="95" y="27"/>
                  </a:cubicBezTo>
                  <a:cubicBezTo>
                    <a:pt x="96" y="26"/>
                    <a:pt x="98" y="25"/>
                    <a:pt x="99" y="24"/>
                  </a:cubicBezTo>
                  <a:cubicBezTo>
                    <a:pt x="99" y="24"/>
                    <a:pt x="99" y="24"/>
                    <a:pt x="99" y="24"/>
                  </a:cubicBezTo>
                  <a:cubicBezTo>
                    <a:pt x="101" y="28"/>
                    <a:pt x="103" y="32"/>
                    <a:pt x="105" y="35"/>
                  </a:cubicBezTo>
                  <a:cubicBezTo>
                    <a:pt x="106" y="37"/>
                    <a:pt x="108" y="36"/>
                    <a:pt x="107" y="34"/>
                  </a:cubicBezTo>
                  <a:cubicBezTo>
                    <a:pt x="105" y="31"/>
                    <a:pt x="103" y="28"/>
                    <a:pt x="102" y="24"/>
                  </a:cubicBezTo>
                  <a:cubicBezTo>
                    <a:pt x="101" y="24"/>
                    <a:pt x="101" y="23"/>
                    <a:pt x="101" y="23"/>
                  </a:cubicBezTo>
                  <a:cubicBezTo>
                    <a:pt x="102" y="23"/>
                    <a:pt x="103" y="22"/>
                    <a:pt x="104" y="22"/>
                  </a:cubicBezTo>
                  <a:cubicBezTo>
                    <a:pt x="104" y="21"/>
                    <a:pt x="105" y="21"/>
                    <a:pt x="105" y="21"/>
                  </a:cubicBezTo>
                  <a:cubicBezTo>
                    <a:pt x="108" y="25"/>
                    <a:pt x="110" y="30"/>
                    <a:pt x="112" y="35"/>
                  </a:cubicBezTo>
                  <a:cubicBezTo>
                    <a:pt x="113" y="36"/>
                    <a:pt x="115" y="35"/>
                    <a:pt x="114" y="34"/>
                  </a:cubicBezTo>
                  <a:cubicBezTo>
                    <a:pt x="111" y="29"/>
                    <a:pt x="110" y="24"/>
                    <a:pt x="107" y="20"/>
                  </a:cubicBezTo>
                  <a:cubicBezTo>
                    <a:pt x="109" y="19"/>
                    <a:pt x="110" y="18"/>
                    <a:pt x="112" y="17"/>
                  </a:cubicBezTo>
                  <a:cubicBezTo>
                    <a:pt x="114" y="21"/>
                    <a:pt x="115" y="26"/>
                    <a:pt x="118" y="29"/>
                  </a:cubicBezTo>
                  <a:cubicBezTo>
                    <a:pt x="119" y="29"/>
                    <a:pt x="121" y="28"/>
                    <a:pt x="120" y="27"/>
                  </a:cubicBezTo>
                  <a:cubicBezTo>
                    <a:pt x="117" y="24"/>
                    <a:pt x="116" y="20"/>
                    <a:pt x="114" y="16"/>
                  </a:cubicBezTo>
                  <a:cubicBezTo>
                    <a:pt x="116" y="15"/>
                    <a:pt x="117" y="14"/>
                    <a:pt x="119" y="13"/>
                  </a:cubicBezTo>
                  <a:cubicBezTo>
                    <a:pt x="119" y="13"/>
                    <a:pt x="119" y="13"/>
                    <a:pt x="119" y="13"/>
                  </a:cubicBezTo>
                  <a:cubicBezTo>
                    <a:pt x="122" y="17"/>
                    <a:pt x="124" y="21"/>
                    <a:pt x="125" y="25"/>
                  </a:cubicBezTo>
                  <a:cubicBezTo>
                    <a:pt x="125" y="26"/>
                    <a:pt x="127" y="25"/>
                    <a:pt x="127" y="24"/>
                  </a:cubicBezTo>
                  <a:cubicBezTo>
                    <a:pt x="126" y="20"/>
                    <a:pt x="124" y="16"/>
                    <a:pt x="121" y="12"/>
                  </a:cubicBezTo>
                  <a:cubicBezTo>
                    <a:pt x="122" y="12"/>
                    <a:pt x="124" y="11"/>
                    <a:pt x="125" y="10"/>
                  </a:cubicBezTo>
                  <a:cubicBezTo>
                    <a:pt x="127" y="13"/>
                    <a:pt x="129" y="17"/>
                    <a:pt x="131" y="20"/>
                  </a:cubicBezTo>
                  <a:cubicBezTo>
                    <a:pt x="132" y="21"/>
                    <a:pt x="134" y="20"/>
                    <a:pt x="133" y="19"/>
                  </a:cubicBezTo>
                  <a:cubicBezTo>
                    <a:pt x="131" y="16"/>
                    <a:pt x="129" y="12"/>
                    <a:pt x="127" y="9"/>
                  </a:cubicBezTo>
                  <a:cubicBezTo>
                    <a:pt x="129" y="8"/>
                    <a:pt x="130" y="7"/>
                    <a:pt x="132" y="6"/>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6" name="Freeform 244"/>
            <p:cNvSpPr/>
            <p:nvPr/>
          </p:nvSpPr>
          <p:spPr bwMode="auto">
            <a:xfrm>
              <a:off x="336796" y="5412809"/>
              <a:ext cx="33338" cy="60325"/>
            </a:xfrm>
            <a:custGeom>
              <a:avLst/>
              <a:gdLst>
                <a:gd name="T0" fmla="*/ 1 w 8"/>
                <a:gd name="T1" fmla="*/ 3 h 14"/>
                <a:gd name="T2" fmla="*/ 6 w 8"/>
                <a:gd name="T3" fmla="*/ 12 h 14"/>
                <a:gd name="T4" fmla="*/ 8 w 8"/>
                <a:gd name="T5" fmla="*/ 11 h 14"/>
                <a:gd name="T6" fmla="*/ 3 w 8"/>
                <a:gd name="T7" fmla="*/ 2 h 14"/>
                <a:gd name="T8" fmla="*/ 1 w 8"/>
                <a:gd name="T9" fmla="*/ 3 h 14"/>
              </a:gdLst>
              <a:ahLst/>
              <a:cxnLst>
                <a:cxn ang="0">
                  <a:pos x="T0" y="T1"/>
                </a:cxn>
                <a:cxn ang="0">
                  <a:pos x="T2" y="T3"/>
                </a:cxn>
                <a:cxn ang="0">
                  <a:pos x="T4" y="T5"/>
                </a:cxn>
                <a:cxn ang="0">
                  <a:pos x="T6" y="T7"/>
                </a:cxn>
                <a:cxn ang="0">
                  <a:pos x="T8" y="T9"/>
                </a:cxn>
              </a:cxnLst>
              <a:rect l="0" t="0" r="r" b="b"/>
              <a:pathLst>
                <a:path w="8" h="14">
                  <a:moveTo>
                    <a:pt x="1" y="3"/>
                  </a:moveTo>
                  <a:cubicBezTo>
                    <a:pt x="3" y="6"/>
                    <a:pt x="4" y="9"/>
                    <a:pt x="6" y="12"/>
                  </a:cubicBezTo>
                  <a:cubicBezTo>
                    <a:pt x="7" y="14"/>
                    <a:pt x="8" y="13"/>
                    <a:pt x="8" y="11"/>
                  </a:cubicBezTo>
                  <a:cubicBezTo>
                    <a:pt x="6" y="8"/>
                    <a:pt x="5" y="5"/>
                    <a:pt x="3" y="2"/>
                  </a:cubicBezTo>
                  <a:cubicBezTo>
                    <a:pt x="2" y="0"/>
                    <a:pt x="0" y="1"/>
                    <a:pt x="1" y="3"/>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7" name="Freeform 245"/>
            <p:cNvSpPr>
              <a:spLocks noEditPoints="1"/>
            </p:cNvSpPr>
            <p:nvPr/>
          </p:nvSpPr>
          <p:spPr bwMode="auto">
            <a:xfrm>
              <a:off x="6499471" y="6143060"/>
              <a:ext cx="411163" cy="279400"/>
            </a:xfrm>
            <a:custGeom>
              <a:avLst/>
              <a:gdLst>
                <a:gd name="T0" fmla="*/ 49 w 97"/>
                <a:gd name="T1" fmla="*/ 66 h 66"/>
                <a:gd name="T2" fmla="*/ 96 w 97"/>
                <a:gd name="T3" fmla="*/ 66 h 66"/>
                <a:gd name="T4" fmla="*/ 96 w 97"/>
                <a:gd name="T5" fmla="*/ 66 h 66"/>
                <a:gd name="T6" fmla="*/ 96 w 97"/>
                <a:gd name="T7" fmla="*/ 37 h 66"/>
                <a:gd name="T8" fmla="*/ 96 w 97"/>
                <a:gd name="T9" fmla="*/ 2 h 66"/>
                <a:gd name="T10" fmla="*/ 72 w 97"/>
                <a:gd name="T11" fmla="*/ 2 h 66"/>
                <a:gd name="T12" fmla="*/ 24 w 97"/>
                <a:gd name="T13" fmla="*/ 0 h 66"/>
                <a:gd name="T14" fmla="*/ 0 w 97"/>
                <a:gd name="T15" fmla="*/ 1 h 66"/>
                <a:gd name="T16" fmla="*/ 0 w 97"/>
                <a:gd name="T17" fmla="*/ 10 h 66"/>
                <a:gd name="T18" fmla="*/ 3 w 97"/>
                <a:gd name="T19" fmla="*/ 63 h 66"/>
                <a:gd name="T20" fmla="*/ 5 w 97"/>
                <a:gd name="T21" fmla="*/ 64 h 66"/>
                <a:gd name="T22" fmla="*/ 27 w 97"/>
                <a:gd name="T23" fmla="*/ 63 h 66"/>
                <a:gd name="T24" fmla="*/ 21 w 97"/>
                <a:gd name="T25" fmla="*/ 52 h 66"/>
                <a:gd name="T26" fmla="*/ 39 w 97"/>
                <a:gd name="T27" fmla="*/ 34 h 66"/>
                <a:gd name="T28" fmla="*/ 50 w 97"/>
                <a:gd name="T29" fmla="*/ 42 h 66"/>
                <a:gd name="T30" fmla="*/ 58 w 97"/>
                <a:gd name="T31" fmla="*/ 35 h 66"/>
                <a:gd name="T32" fmla="*/ 93 w 97"/>
                <a:gd name="T33" fmla="*/ 64 h 66"/>
                <a:gd name="T34" fmla="*/ 27 w 97"/>
                <a:gd name="T35" fmla="*/ 63 h 66"/>
                <a:gd name="T36" fmla="*/ 94 w 97"/>
                <a:gd name="T37" fmla="*/ 37 h 66"/>
                <a:gd name="T38" fmla="*/ 63 w 97"/>
                <a:gd name="T39" fmla="*/ 31 h 66"/>
                <a:gd name="T40" fmla="*/ 94 w 97"/>
                <a:gd name="T41" fmla="*/ 5 h 66"/>
                <a:gd name="T42" fmla="*/ 22 w 97"/>
                <a:gd name="T43" fmla="*/ 2 h 66"/>
                <a:gd name="T44" fmla="*/ 73 w 97"/>
                <a:gd name="T45" fmla="*/ 4 h 66"/>
                <a:gd name="T46" fmla="*/ 70 w 97"/>
                <a:gd name="T47" fmla="*/ 22 h 66"/>
                <a:gd name="T48" fmla="*/ 50 w 97"/>
                <a:gd name="T49" fmla="*/ 40 h 66"/>
                <a:gd name="T50" fmla="*/ 23 w 97"/>
                <a:gd name="T51" fmla="*/ 17 h 66"/>
                <a:gd name="T52" fmla="*/ 22 w 97"/>
                <a:gd name="T53" fmla="*/ 2 h 66"/>
                <a:gd name="T54" fmla="*/ 2 w 97"/>
                <a:gd name="T55" fmla="*/ 12 h 66"/>
                <a:gd name="T56" fmla="*/ 22 w 97"/>
                <a:gd name="T57" fmla="*/ 19 h 66"/>
                <a:gd name="T58" fmla="*/ 38 w 97"/>
                <a:gd name="T59" fmla="*/ 33 h 66"/>
                <a:gd name="T60" fmla="*/ 6 w 97"/>
                <a:gd name="T61" fmla="*/ 62 h 66"/>
                <a:gd name="T62" fmla="*/ 3 w 97"/>
                <a:gd name="T63" fmla="*/ 2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7" h="66">
                  <a:moveTo>
                    <a:pt x="26" y="65"/>
                  </a:moveTo>
                  <a:cubicBezTo>
                    <a:pt x="33" y="65"/>
                    <a:pt x="41" y="66"/>
                    <a:pt x="49" y="66"/>
                  </a:cubicBezTo>
                  <a:cubicBezTo>
                    <a:pt x="64" y="66"/>
                    <a:pt x="79" y="66"/>
                    <a:pt x="95" y="66"/>
                  </a:cubicBezTo>
                  <a:cubicBezTo>
                    <a:pt x="95" y="66"/>
                    <a:pt x="95" y="66"/>
                    <a:pt x="96" y="66"/>
                  </a:cubicBezTo>
                  <a:cubicBezTo>
                    <a:pt x="96" y="66"/>
                    <a:pt x="96" y="66"/>
                    <a:pt x="96" y="66"/>
                  </a:cubicBezTo>
                  <a:cubicBezTo>
                    <a:pt x="96" y="66"/>
                    <a:pt x="96" y="66"/>
                    <a:pt x="96" y="66"/>
                  </a:cubicBezTo>
                  <a:cubicBezTo>
                    <a:pt x="96" y="66"/>
                    <a:pt x="96" y="66"/>
                    <a:pt x="96" y="65"/>
                  </a:cubicBezTo>
                  <a:cubicBezTo>
                    <a:pt x="96" y="56"/>
                    <a:pt x="95" y="46"/>
                    <a:pt x="96" y="37"/>
                  </a:cubicBezTo>
                  <a:cubicBezTo>
                    <a:pt x="96" y="31"/>
                    <a:pt x="96" y="24"/>
                    <a:pt x="96" y="18"/>
                  </a:cubicBezTo>
                  <a:cubicBezTo>
                    <a:pt x="96" y="13"/>
                    <a:pt x="97" y="8"/>
                    <a:pt x="96" y="2"/>
                  </a:cubicBezTo>
                  <a:cubicBezTo>
                    <a:pt x="96" y="2"/>
                    <a:pt x="95" y="1"/>
                    <a:pt x="95" y="1"/>
                  </a:cubicBezTo>
                  <a:cubicBezTo>
                    <a:pt x="87" y="2"/>
                    <a:pt x="80" y="2"/>
                    <a:pt x="72" y="2"/>
                  </a:cubicBezTo>
                  <a:cubicBezTo>
                    <a:pt x="64" y="1"/>
                    <a:pt x="56" y="1"/>
                    <a:pt x="48" y="1"/>
                  </a:cubicBezTo>
                  <a:cubicBezTo>
                    <a:pt x="40" y="1"/>
                    <a:pt x="32" y="1"/>
                    <a:pt x="24" y="0"/>
                  </a:cubicBezTo>
                  <a:cubicBezTo>
                    <a:pt x="16" y="0"/>
                    <a:pt x="9" y="1"/>
                    <a:pt x="1" y="1"/>
                  </a:cubicBezTo>
                  <a:cubicBezTo>
                    <a:pt x="1" y="0"/>
                    <a:pt x="1" y="1"/>
                    <a:pt x="0" y="1"/>
                  </a:cubicBezTo>
                  <a:cubicBezTo>
                    <a:pt x="0" y="1"/>
                    <a:pt x="0" y="1"/>
                    <a:pt x="0" y="1"/>
                  </a:cubicBezTo>
                  <a:cubicBezTo>
                    <a:pt x="0" y="4"/>
                    <a:pt x="0" y="7"/>
                    <a:pt x="0" y="10"/>
                  </a:cubicBezTo>
                  <a:cubicBezTo>
                    <a:pt x="0" y="15"/>
                    <a:pt x="0" y="20"/>
                    <a:pt x="1" y="25"/>
                  </a:cubicBezTo>
                  <a:cubicBezTo>
                    <a:pt x="1" y="38"/>
                    <a:pt x="2" y="50"/>
                    <a:pt x="3" y="63"/>
                  </a:cubicBezTo>
                  <a:cubicBezTo>
                    <a:pt x="3" y="63"/>
                    <a:pt x="4" y="64"/>
                    <a:pt x="5" y="64"/>
                  </a:cubicBezTo>
                  <a:cubicBezTo>
                    <a:pt x="5" y="64"/>
                    <a:pt x="5" y="64"/>
                    <a:pt x="5" y="64"/>
                  </a:cubicBezTo>
                  <a:cubicBezTo>
                    <a:pt x="12" y="65"/>
                    <a:pt x="19" y="65"/>
                    <a:pt x="26" y="65"/>
                  </a:cubicBezTo>
                  <a:close/>
                  <a:moveTo>
                    <a:pt x="27" y="63"/>
                  </a:moveTo>
                  <a:cubicBezTo>
                    <a:pt x="21" y="63"/>
                    <a:pt x="15" y="63"/>
                    <a:pt x="8" y="62"/>
                  </a:cubicBezTo>
                  <a:cubicBezTo>
                    <a:pt x="12" y="58"/>
                    <a:pt x="17" y="55"/>
                    <a:pt x="21" y="52"/>
                  </a:cubicBezTo>
                  <a:cubicBezTo>
                    <a:pt x="27" y="47"/>
                    <a:pt x="34" y="41"/>
                    <a:pt x="39" y="34"/>
                  </a:cubicBezTo>
                  <a:cubicBezTo>
                    <a:pt x="39" y="34"/>
                    <a:pt x="39" y="34"/>
                    <a:pt x="39" y="34"/>
                  </a:cubicBezTo>
                  <a:cubicBezTo>
                    <a:pt x="42" y="37"/>
                    <a:pt x="45" y="40"/>
                    <a:pt x="49" y="42"/>
                  </a:cubicBezTo>
                  <a:cubicBezTo>
                    <a:pt x="49" y="43"/>
                    <a:pt x="50" y="42"/>
                    <a:pt x="50" y="42"/>
                  </a:cubicBezTo>
                  <a:cubicBezTo>
                    <a:pt x="51" y="42"/>
                    <a:pt x="51" y="42"/>
                    <a:pt x="51" y="41"/>
                  </a:cubicBezTo>
                  <a:cubicBezTo>
                    <a:pt x="53" y="39"/>
                    <a:pt x="56" y="37"/>
                    <a:pt x="58" y="35"/>
                  </a:cubicBezTo>
                  <a:cubicBezTo>
                    <a:pt x="59" y="34"/>
                    <a:pt x="60" y="33"/>
                    <a:pt x="62" y="32"/>
                  </a:cubicBezTo>
                  <a:cubicBezTo>
                    <a:pt x="73" y="41"/>
                    <a:pt x="83" y="53"/>
                    <a:pt x="93" y="64"/>
                  </a:cubicBezTo>
                  <a:cubicBezTo>
                    <a:pt x="79" y="64"/>
                    <a:pt x="64" y="64"/>
                    <a:pt x="50" y="64"/>
                  </a:cubicBezTo>
                  <a:cubicBezTo>
                    <a:pt x="42" y="63"/>
                    <a:pt x="35" y="63"/>
                    <a:pt x="27" y="63"/>
                  </a:cubicBezTo>
                  <a:close/>
                  <a:moveTo>
                    <a:pt x="94" y="20"/>
                  </a:moveTo>
                  <a:cubicBezTo>
                    <a:pt x="94" y="25"/>
                    <a:pt x="94" y="31"/>
                    <a:pt x="94" y="37"/>
                  </a:cubicBezTo>
                  <a:cubicBezTo>
                    <a:pt x="93" y="45"/>
                    <a:pt x="94" y="53"/>
                    <a:pt x="94" y="62"/>
                  </a:cubicBezTo>
                  <a:cubicBezTo>
                    <a:pt x="84" y="51"/>
                    <a:pt x="74" y="40"/>
                    <a:pt x="63" y="31"/>
                  </a:cubicBezTo>
                  <a:cubicBezTo>
                    <a:pt x="66" y="29"/>
                    <a:pt x="69" y="26"/>
                    <a:pt x="71" y="24"/>
                  </a:cubicBezTo>
                  <a:cubicBezTo>
                    <a:pt x="79" y="18"/>
                    <a:pt x="87" y="12"/>
                    <a:pt x="94" y="5"/>
                  </a:cubicBezTo>
                  <a:cubicBezTo>
                    <a:pt x="95" y="10"/>
                    <a:pt x="94" y="15"/>
                    <a:pt x="94" y="20"/>
                  </a:cubicBezTo>
                  <a:close/>
                  <a:moveTo>
                    <a:pt x="22" y="2"/>
                  </a:moveTo>
                  <a:cubicBezTo>
                    <a:pt x="31" y="3"/>
                    <a:pt x="39" y="3"/>
                    <a:pt x="48" y="3"/>
                  </a:cubicBezTo>
                  <a:cubicBezTo>
                    <a:pt x="56" y="4"/>
                    <a:pt x="65" y="4"/>
                    <a:pt x="73" y="4"/>
                  </a:cubicBezTo>
                  <a:cubicBezTo>
                    <a:pt x="80" y="4"/>
                    <a:pt x="87" y="4"/>
                    <a:pt x="94" y="3"/>
                  </a:cubicBezTo>
                  <a:cubicBezTo>
                    <a:pt x="86" y="9"/>
                    <a:pt x="78" y="16"/>
                    <a:pt x="70" y="22"/>
                  </a:cubicBezTo>
                  <a:cubicBezTo>
                    <a:pt x="66" y="26"/>
                    <a:pt x="61" y="29"/>
                    <a:pt x="57" y="33"/>
                  </a:cubicBezTo>
                  <a:cubicBezTo>
                    <a:pt x="55" y="35"/>
                    <a:pt x="52" y="37"/>
                    <a:pt x="50" y="40"/>
                  </a:cubicBezTo>
                  <a:cubicBezTo>
                    <a:pt x="50" y="40"/>
                    <a:pt x="50" y="40"/>
                    <a:pt x="50" y="40"/>
                  </a:cubicBezTo>
                  <a:cubicBezTo>
                    <a:pt x="41" y="33"/>
                    <a:pt x="32" y="25"/>
                    <a:pt x="23" y="17"/>
                  </a:cubicBezTo>
                  <a:cubicBezTo>
                    <a:pt x="17" y="13"/>
                    <a:pt x="11" y="8"/>
                    <a:pt x="5" y="3"/>
                  </a:cubicBezTo>
                  <a:cubicBezTo>
                    <a:pt x="11" y="3"/>
                    <a:pt x="17" y="2"/>
                    <a:pt x="22" y="2"/>
                  </a:cubicBezTo>
                  <a:close/>
                  <a:moveTo>
                    <a:pt x="3" y="26"/>
                  </a:moveTo>
                  <a:cubicBezTo>
                    <a:pt x="3" y="21"/>
                    <a:pt x="2" y="16"/>
                    <a:pt x="2" y="12"/>
                  </a:cubicBezTo>
                  <a:cubicBezTo>
                    <a:pt x="2" y="9"/>
                    <a:pt x="2" y="6"/>
                    <a:pt x="2" y="3"/>
                  </a:cubicBezTo>
                  <a:cubicBezTo>
                    <a:pt x="9" y="8"/>
                    <a:pt x="15" y="14"/>
                    <a:pt x="22" y="19"/>
                  </a:cubicBezTo>
                  <a:cubicBezTo>
                    <a:pt x="27" y="23"/>
                    <a:pt x="33" y="28"/>
                    <a:pt x="38" y="33"/>
                  </a:cubicBezTo>
                  <a:cubicBezTo>
                    <a:pt x="38" y="33"/>
                    <a:pt x="38" y="33"/>
                    <a:pt x="38" y="33"/>
                  </a:cubicBezTo>
                  <a:cubicBezTo>
                    <a:pt x="33" y="39"/>
                    <a:pt x="26" y="45"/>
                    <a:pt x="20" y="50"/>
                  </a:cubicBezTo>
                  <a:cubicBezTo>
                    <a:pt x="15" y="54"/>
                    <a:pt x="10" y="57"/>
                    <a:pt x="6" y="62"/>
                  </a:cubicBezTo>
                  <a:cubicBezTo>
                    <a:pt x="6" y="62"/>
                    <a:pt x="5" y="62"/>
                    <a:pt x="5" y="62"/>
                  </a:cubicBezTo>
                  <a:cubicBezTo>
                    <a:pt x="4" y="50"/>
                    <a:pt x="3" y="38"/>
                    <a:pt x="3" y="26"/>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8" name="Freeform 246"/>
            <p:cNvSpPr>
              <a:spLocks noEditPoints="1"/>
            </p:cNvSpPr>
            <p:nvPr/>
          </p:nvSpPr>
          <p:spPr bwMode="auto">
            <a:xfrm>
              <a:off x="2849808" y="5036572"/>
              <a:ext cx="538163" cy="258763"/>
            </a:xfrm>
            <a:custGeom>
              <a:avLst/>
              <a:gdLst>
                <a:gd name="T0" fmla="*/ 125 w 127"/>
                <a:gd name="T1" fmla="*/ 4 h 61"/>
                <a:gd name="T2" fmla="*/ 94 w 127"/>
                <a:gd name="T3" fmla="*/ 19 h 61"/>
                <a:gd name="T4" fmla="*/ 46 w 127"/>
                <a:gd name="T5" fmla="*/ 55 h 61"/>
                <a:gd name="T6" fmla="*/ 24 w 127"/>
                <a:gd name="T7" fmla="*/ 51 h 61"/>
                <a:gd name="T8" fmla="*/ 21 w 127"/>
                <a:gd name="T9" fmla="*/ 46 h 61"/>
                <a:gd name="T10" fmla="*/ 29 w 127"/>
                <a:gd name="T11" fmla="*/ 48 h 61"/>
                <a:gd name="T12" fmla="*/ 25 w 127"/>
                <a:gd name="T13" fmla="*/ 44 h 61"/>
                <a:gd name="T14" fmla="*/ 28 w 127"/>
                <a:gd name="T15" fmla="*/ 43 h 61"/>
                <a:gd name="T16" fmla="*/ 43 w 127"/>
                <a:gd name="T17" fmla="*/ 49 h 61"/>
                <a:gd name="T18" fmla="*/ 46 w 127"/>
                <a:gd name="T19" fmla="*/ 48 h 61"/>
                <a:gd name="T20" fmla="*/ 36 w 127"/>
                <a:gd name="T21" fmla="*/ 40 h 61"/>
                <a:gd name="T22" fmla="*/ 55 w 127"/>
                <a:gd name="T23" fmla="*/ 46 h 61"/>
                <a:gd name="T24" fmla="*/ 58 w 127"/>
                <a:gd name="T25" fmla="*/ 45 h 61"/>
                <a:gd name="T26" fmla="*/ 62 w 127"/>
                <a:gd name="T27" fmla="*/ 45 h 61"/>
                <a:gd name="T28" fmla="*/ 65 w 127"/>
                <a:gd name="T29" fmla="*/ 42 h 61"/>
                <a:gd name="T30" fmla="*/ 56 w 127"/>
                <a:gd name="T31" fmla="*/ 33 h 61"/>
                <a:gd name="T32" fmla="*/ 60 w 127"/>
                <a:gd name="T33" fmla="*/ 32 h 61"/>
                <a:gd name="T34" fmla="*/ 78 w 127"/>
                <a:gd name="T35" fmla="*/ 36 h 61"/>
                <a:gd name="T36" fmla="*/ 70 w 127"/>
                <a:gd name="T37" fmla="*/ 29 h 61"/>
                <a:gd name="T38" fmla="*/ 83 w 127"/>
                <a:gd name="T39" fmla="*/ 32 h 61"/>
                <a:gd name="T40" fmla="*/ 88 w 127"/>
                <a:gd name="T41" fmla="*/ 30 h 61"/>
                <a:gd name="T42" fmla="*/ 90 w 127"/>
                <a:gd name="T43" fmla="*/ 28 h 61"/>
                <a:gd name="T44" fmla="*/ 91 w 127"/>
                <a:gd name="T45" fmla="*/ 25 h 61"/>
                <a:gd name="T46" fmla="*/ 4 w 127"/>
                <a:gd name="T47" fmla="*/ 53 h 61"/>
                <a:gd name="T48" fmla="*/ 9 w 127"/>
                <a:gd name="T49" fmla="*/ 57 h 61"/>
                <a:gd name="T50" fmla="*/ 5 w 127"/>
                <a:gd name="T51" fmla="*/ 52 h 61"/>
                <a:gd name="T52" fmla="*/ 8 w 127"/>
                <a:gd name="T53" fmla="*/ 51 h 61"/>
                <a:gd name="T54" fmla="*/ 11 w 127"/>
                <a:gd name="T55" fmla="*/ 50 h 61"/>
                <a:gd name="T56" fmla="*/ 17 w 127"/>
                <a:gd name="T57" fmla="*/ 52 h 61"/>
                <a:gd name="T58" fmla="*/ 15 w 127"/>
                <a:gd name="T59" fmla="*/ 49 h 61"/>
                <a:gd name="T60" fmla="*/ 15 w 127"/>
                <a:gd name="T61" fmla="*/ 56 h 61"/>
                <a:gd name="T62" fmla="*/ 30 w 127"/>
                <a:gd name="T63" fmla="*/ 51 h 61"/>
                <a:gd name="T64" fmla="*/ 80 w 127"/>
                <a:gd name="T65" fmla="*/ 25 h 61"/>
                <a:gd name="T66" fmla="*/ 92 w 127"/>
                <a:gd name="T67" fmla="*/ 24 h 61"/>
                <a:gd name="T68" fmla="*/ 88 w 127"/>
                <a:gd name="T69" fmla="*/ 25 h 61"/>
                <a:gd name="T70" fmla="*/ 85 w 127"/>
                <a:gd name="T71" fmla="*/ 25 h 61"/>
                <a:gd name="T72" fmla="*/ 113 w 127"/>
                <a:gd name="T73" fmla="*/ 15 h 61"/>
                <a:gd name="T74" fmla="*/ 121 w 127"/>
                <a:gd name="T75" fmla="*/ 5 h 61"/>
                <a:gd name="T76" fmla="*/ 106 w 127"/>
                <a:gd name="T77" fmla="*/ 21 h 61"/>
                <a:gd name="T78" fmla="*/ 117 w 127"/>
                <a:gd name="T79" fmla="*/ 5 h 61"/>
                <a:gd name="T80" fmla="*/ 93 w 127"/>
                <a:gd name="T81" fmla="*/ 22 h 61"/>
                <a:gd name="T82" fmla="*/ 120 w 127"/>
                <a:gd name="T83" fmla="*/ 15 h 61"/>
                <a:gd name="T84" fmla="*/ 16 w 127"/>
                <a:gd name="T85" fmla="*/ 42 h 61"/>
                <a:gd name="T86" fmla="*/ 75 w 127"/>
                <a:gd name="T87" fmla="*/ 27 h 61"/>
                <a:gd name="T88" fmla="*/ 69 w 127"/>
                <a:gd name="T89" fmla="*/ 28 h 61"/>
                <a:gd name="T90" fmla="*/ 73 w 127"/>
                <a:gd name="T91" fmla="*/ 34 h 61"/>
                <a:gd name="T92" fmla="*/ 58 w 127"/>
                <a:gd name="T93" fmla="*/ 31 h 61"/>
                <a:gd name="T94" fmla="*/ 55 w 127"/>
                <a:gd name="T95" fmla="*/ 33 h 61"/>
                <a:gd name="T96" fmla="*/ 63 w 127"/>
                <a:gd name="T97" fmla="*/ 41 h 61"/>
                <a:gd name="T98" fmla="*/ 44 w 127"/>
                <a:gd name="T99" fmla="*/ 36 h 61"/>
                <a:gd name="T100" fmla="*/ 36 w 127"/>
                <a:gd name="T101" fmla="*/ 36 h 61"/>
                <a:gd name="T102" fmla="*/ 32 w 127"/>
                <a:gd name="T103" fmla="*/ 38 h 61"/>
                <a:gd name="T104" fmla="*/ 27 w 127"/>
                <a:gd name="T105" fmla="*/ 42 h 61"/>
                <a:gd name="T106" fmla="*/ 19 w 127"/>
                <a:gd name="T107" fmla="*/ 43 h 61"/>
                <a:gd name="T108" fmla="*/ 16 w 127"/>
                <a:gd name="T109" fmla="*/ 46 h 61"/>
                <a:gd name="T110" fmla="*/ 11 w 127"/>
                <a:gd name="T111" fmla="*/ 50 h 61"/>
                <a:gd name="T112" fmla="*/ 5 w 127"/>
                <a:gd name="T113" fmla="*/ 50 h 61"/>
                <a:gd name="T114" fmla="*/ 3 w 127"/>
                <a:gd name="T115" fmla="*/ 5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7" h="61">
                  <a:moveTo>
                    <a:pt x="94" y="30"/>
                  </a:moveTo>
                  <a:cubicBezTo>
                    <a:pt x="96" y="28"/>
                    <a:pt x="98" y="26"/>
                    <a:pt x="99" y="25"/>
                  </a:cubicBezTo>
                  <a:cubicBezTo>
                    <a:pt x="107" y="26"/>
                    <a:pt x="114" y="27"/>
                    <a:pt x="120" y="21"/>
                  </a:cubicBezTo>
                  <a:cubicBezTo>
                    <a:pt x="125" y="17"/>
                    <a:pt x="122" y="10"/>
                    <a:pt x="125" y="4"/>
                  </a:cubicBezTo>
                  <a:cubicBezTo>
                    <a:pt x="125" y="4"/>
                    <a:pt x="125" y="4"/>
                    <a:pt x="125" y="4"/>
                  </a:cubicBezTo>
                  <a:cubicBezTo>
                    <a:pt x="125" y="4"/>
                    <a:pt x="125" y="4"/>
                    <a:pt x="125" y="4"/>
                  </a:cubicBezTo>
                  <a:cubicBezTo>
                    <a:pt x="126" y="3"/>
                    <a:pt x="126" y="3"/>
                    <a:pt x="126" y="3"/>
                  </a:cubicBezTo>
                  <a:cubicBezTo>
                    <a:pt x="126" y="3"/>
                    <a:pt x="126" y="3"/>
                    <a:pt x="126" y="3"/>
                  </a:cubicBezTo>
                  <a:cubicBezTo>
                    <a:pt x="127" y="2"/>
                    <a:pt x="126" y="2"/>
                    <a:pt x="126" y="1"/>
                  </a:cubicBezTo>
                  <a:cubicBezTo>
                    <a:pt x="126" y="1"/>
                    <a:pt x="125" y="1"/>
                    <a:pt x="125" y="1"/>
                  </a:cubicBezTo>
                  <a:cubicBezTo>
                    <a:pt x="117" y="3"/>
                    <a:pt x="109" y="0"/>
                    <a:pt x="101" y="4"/>
                  </a:cubicBezTo>
                  <a:cubicBezTo>
                    <a:pt x="97" y="7"/>
                    <a:pt x="93" y="14"/>
                    <a:pt x="94" y="19"/>
                  </a:cubicBezTo>
                  <a:cubicBezTo>
                    <a:pt x="94" y="19"/>
                    <a:pt x="94" y="19"/>
                    <a:pt x="94" y="19"/>
                  </a:cubicBezTo>
                  <a:cubicBezTo>
                    <a:pt x="73" y="25"/>
                    <a:pt x="50" y="29"/>
                    <a:pt x="29" y="36"/>
                  </a:cubicBezTo>
                  <a:cubicBezTo>
                    <a:pt x="23" y="38"/>
                    <a:pt x="16" y="39"/>
                    <a:pt x="10" y="42"/>
                  </a:cubicBezTo>
                  <a:cubicBezTo>
                    <a:pt x="6" y="44"/>
                    <a:pt x="0" y="48"/>
                    <a:pt x="1" y="53"/>
                  </a:cubicBezTo>
                  <a:cubicBezTo>
                    <a:pt x="3" y="59"/>
                    <a:pt x="10" y="59"/>
                    <a:pt x="15" y="60"/>
                  </a:cubicBezTo>
                  <a:cubicBezTo>
                    <a:pt x="25" y="61"/>
                    <a:pt x="36" y="58"/>
                    <a:pt x="46" y="55"/>
                  </a:cubicBezTo>
                  <a:cubicBezTo>
                    <a:pt x="63" y="50"/>
                    <a:pt x="81" y="42"/>
                    <a:pt x="94" y="30"/>
                  </a:cubicBezTo>
                  <a:close/>
                  <a:moveTo>
                    <a:pt x="54" y="50"/>
                  </a:moveTo>
                  <a:cubicBezTo>
                    <a:pt x="46" y="53"/>
                    <a:pt x="37" y="56"/>
                    <a:pt x="29" y="57"/>
                  </a:cubicBezTo>
                  <a:cubicBezTo>
                    <a:pt x="25" y="54"/>
                    <a:pt x="21" y="51"/>
                    <a:pt x="18" y="48"/>
                  </a:cubicBezTo>
                  <a:cubicBezTo>
                    <a:pt x="17" y="47"/>
                    <a:pt x="20" y="48"/>
                    <a:pt x="20" y="48"/>
                  </a:cubicBezTo>
                  <a:cubicBezTo>
                    <a:pt x="21" y="49"/>
                    <a:pt x="23" y="50"/>
                    <a:pt x="24" y="51"/>
                  </a:cubicBezTo>
                  <a:cubicBezTo>
                    <a:pt x="26" y="52"/>
                    <a:pt x="27" y="53"/>
                    <a:pt x="29" y="55"/>
                  </a:cubicBezTo>
                  <a:cubicBezTo>
                    <a:pt x="30" y="55"/>
                    <a:pt x="30" y="54"/>
                    <a:pt x="30" y="54"/>
                  </a:cubicBezTo>
                  <a:cubicBezTo>
                    <a:pt x="27" y="53"/>
                    <a:pt x="25" y="51"/>
                    <a:pt x="23" y="49"/>
                  </a:cubicBezTo>
                  <a:cubicBezTo>
                    <a:pt x="22" y="48"/>
                    <a:pt x="21" y="47"/>
                    <a:pt x="19" y="46"/>
                  </a:cubicBezTo>
                  <a:cubicBezTo>
                    <a:pt x="19" y="46"/>
                    <a:pt x="16" y="43"/>
                    <a:pt x="18" y="44"/>
                  </a:cubicBezTo>
                  <a:cubicBezTo>
                    <a:pt x="19" y="45"/>
                    <a:pt x="20" y="45"/>
                    <a:pt x="21" y="46"/>
                  </a:cubicBezTo>
                  <a:cubicBezTo>
                    <a:pt x="24" y="49"/>
                    <a:pt x="28" y="52"/>
                    <a:pt x="32" y="53"/>
                  </a:cubicBezTo>
                  <a:cubicBezTo>
                    <a:pt x="32" y="53"/>
                    <a:pt x="33" y="53"/>
                    <a:pt x="32" y="53"/>
                  </a:cubicBezTo>
                  <a:cubicBezTo>
                    <a:pt x="29" y="50"/>
                    <a:pt x="26" y="48"/>
                    <a:pt x="22" y="46"/>
                  </a:cubicBezTo>
                  <a:cubicBezTo>
                    <a:pt x="22" y="45"/>
                    <a:pt x="21" y="45"/>
                    <a:pt x="21" y="45"/>
                  </a:cubicBezTo>
                  <a:cubicBezTo>
                    <a:pt x="20" y="44"/>
                    <a:pt x="19" y="43"/>
                    <a:pt x="21" y="44"/>
                  </a:cubicBezTo>
                  <a:cubicBezTo>
                    <a:pt x="24" y="45"/>
                    <a:pt x="26" y="46"/>
                    <a:pt x="29" y="48"/>
                  </a:cubicBezTo>
                  <a:cubicBezTo>
                    <a:pt x="30" y="49"/>
                    <a:pt x="30" y="49"/>
                    <a:pt x="31" y="50"/>
                  </a:cubicBezTo>
                  <a:cubicBezTo>
                    <a:pt x="33" y="51"/>
                    <a:pt x="35" y="52"/>
                    <a:pt x="36" y="53"/>
                  </a:cubicBezTo>
                  <a:cubicBezTo>
                    <a:pt x="37" y="53"/>
                    <a:pt x="37" y="53"/>
                    <a:pt x="37" y="52"/>
                  </a:cubicBezTo>
                  <a:cubicBezTo>
                    <a:pt x="36" y="52"/>
                    <a:pt x="36" y="52"/>
                    <a:pt x="36" y="52"/>
                  </a:cubicBezTo>
                  <a:cubicBezTo>
                    <a:pt x="36" y="52"/>
                    <a:pt x="35" y="52"/>
                    <a:pt x="35" y="51"/>
                  </a:cubicBezTo>
                  <a:cubicBezTo>
                    <a:pt x="32" y="49"/>
                    <a:pt x="28" y="47"/>
                    <a:pt x="25" y="44"/>
                  </a:cubicBezTo>
                  <a:cubicBezTo>
                    <a:pt x="23" y="43"/>
                    <a:pt x="28" y="44"/>
                    <a:pt x="28" y="44"/>
                  </a:cubicBezTo>
                  <a:cubicBezTo>
                    <a:pt x="28" y="44"/>
                    <a:pt x="29" y="45"/>
                    <a:pt x="29" y="45"/>
                  </a:cubicBezTo>
                  <a:cubicBezTo>
                    <a:pt x="33" y="48"/>
                    <a:pt x="36" y="50"/>
                    <a:pt x="40" y="52"/>
                  </a:cubicBezTo>
                  <a:cubicBezTo>
                    <a:pt x="40" y="52"/>
                    <a:pt x="41" y="52"/>
                    <a:pt x="40" y="52"/>
                  </a:cubicBezTo>
                  <a:cubicBezTo>
                    <a:pt x="37" y="49"/>
                    <a:pt x="33" y="46"/>
                    <a:pt x="29" y="44"/>
                  </a:cubicBezTo>
                  <a:cubicBezTo>
                    <a:pt x="29" y="44"/>
                    <a:pt x="28" y="43"/>
                    <a:pt x="28" y="43"/>
                  </a:cubicBezTo>
                  <a:cubicBezTo>
                    <a:pt x="27" y="42"/>
                    <a:pt x="30" y="43"/>
                    <a:pt x="31" y="44"/>
                  </a:cubicBezTo>
                  <a:cubicBezTo>
                    <a:pt x="32" y="44"/>
                    <a:pt x="33" y="45"/>
                    <a:pt x="35" y="46"/>
                  </a:cubicBezTo>
                  <a:cubicBezTo>
                    <a:pt x="35" y="46"/>
                    <a:pt x="35" y="46"/>
                    <a:pt x="35" y="46"/>
                  </a:cubicBezTo>
                  <a:cubicBezTo>
                    <a:pt x="36" y="47"/>
                    <a:pt x="38" y="47"/>
                    <a:pt x="39" y="48"/>
                  </a:cubicBezTo>
                  <a:cubicBezTo>
                    <a:pt x="40" y="49"/>
                    <a:pt x="41" y="49"/>
                    <a:pt x="43" y="50"/>
                  </a:cubicBezTo>
                  <a:cubicBezTo>
                    <a:pt x="43" y="50"/>
                    <a:pt x="43" y="50"/>
                    <a:pt x="43" y="49"/>
                  </a:cubicBezTo>
                  <a:cubicBezTo>
                    <a:pt x="40" y="48"/>
                    <a:pt x="38" y="47"/>
                    <a:pt x="36" y="46"/>
                  </a:cubicBezTo>
                  <a:cubicBezTo>
                    <a:pt x="34" y="45"/>
                    <a:pt x="33" y="44"/>
                    <a:pt x="32" y="42"/>
                  </a:cubicBezTo>
                  <a:cubicBezTo>
                    <a:pt x="30" y="41"/>
                    <a:pt x="28" y="40"/>
                    <a:pt x="32" y="41"/>
                  </a:cubicBezTo>
                  <a:cubicBezTo>
                    <a:pt x="34" y="42"/>
                    <a:pt x="35" y="43"/>
                    <a:pt x="37" y="43"/>
                  </a:cubicBezTo>
                  <a:cubicBezTo>
                    <a:pt x="39" y="45"/>
                    <a:pt x="42" y="47"/>
                    <a:pt x="45" y="48"/>
                  </a:cubicBezTo>
                  <a:cubicBezTo>
                    <a:pt x="45" y="48"/>
                    <a:pt x="45" y="48"/>
                    <a:pt x="46" y="48"/>
                  </a:cubicBezTo>
                  <a:cubicBezTo>
                    <a:pt x="46" y="49"/>
                    <a:pt x="46" y="49"/>
                    <a:pt x="47" y="49"/>
                  </a:cubicBezTo>
                  <a:cubicBezTo>
                    <a:pt x="47" y="49"/>
                    <a:pt x="47" y="49"/>
                    <a:pt x="47" y="49"/>
                  </a:cubicBezTo>
                  <a:cubicBezTo>
                    <a:pt x="44" y="47"/>
                    <a:pt x="41" y="45"/>
                    <a:pt x="38" y="43"/>
                  </a:cubicBezTo>
                  <a:cubicBezTo>
                    <a:pt x="37" y="43"/>
                    <a:pt x="37" y="42"/>
                    <a:pt x="36" y="42"/>
                  </a:cubicBezTo>
                  <a:cubicBezTo>
                    <a:pt x="35" y="41"/>
                    <a:pt x="34" y="40"/>
                    <a:pt x="33" y="39"/>
                  </a:cubicBezTo>
                  <a:cubicBezTo>
                    <a:pt x="33" y="39"/>
                    <a:pt x="36" y="40"/>
                    <a:pt x="36" y="40"/>
                  </a:cubicBezTo>
                  <a:cubicBezTo>
                    <a:pt x="42" y="43"/>
                    <a:pt x="47" y="47"/>
                    <a:pt x="53" y="49"/>
                  </a:cubicBezTo>
                  <a:cubicBezTo>
                    <a:pt x="54" y="49"/>
                    <a:pt x="54" y="48"/>
                    <a:pt x="54" y="48"/>
                  </a:cubicBezTo>
                  <a:cubicBezTo>
                    <a:pt x="48" y="44"/>
                    <a:pt x="42" y="42"/>
                    <a:pt x="37" y="37"/>
                  </a:cubicBezTo>
                  <a:cubicBezTo>
                    <a:pt x="38" y="38"/>
                    <a:pt x="40" y="39"/>
                    <a:pt x="41" y="40"/>
                  </a:cubicBezTo>
                  <a:cubicBezTo>
                    <a:pt x="43" y="40"/>
                    <a:pt x="45" y="41"/>
                    <a:pt x="46" y="42"/>
                  </a:cubicBezTo>
                  <a:cubicBezTo>
                    <a:pt x="49" y="44"/>
                    <a:pt x="52" y="46"/>
                    <a:pt x="55" y="46"/>
                  </a:cubicBezTo>
                  <a:cubicBezTo>
                    <a:pt x="55" y="47"/>
                    <a:pt x="55" y="46"/>
                    <a:pt x="55" y="46"/>
                  </a:cubicBezTo>
                  <a:cubicBezTo>
                    <a:pt x="50" y="43"/>
                    <a:pt x="45" y="41"/>
                    <a:pt x="40" y="37"/>
                  </a:cubicBezTo>
                  <a:cubicBezTo>
                    <a:pt x="38" y="36"/>
                    <a:pt x="42" y="37"/>
                    <a:pt x="42" y="37"/>
                  </a:cubicBezTo>
                  <a:cubicBezTo>
                    <a:pt x="43" y="38"/>
                    <a:pt x="44" y="38"/>
                    <a:pt x="46" y="39"/>
                  </a:cubicBezTo>
                  <a:cubicBezTo>
                    <a:pt x="48" y="40"/>
                    <a:pt x="51" y="42"/>
                    <a:pt x="53" y="43"/>
                  </a:cubicBezTo>
                  <a:cubicBezTo>
                    <a:pt x="55" y="44"/>
                    <a:pt x="56" y="44"/>
                    <a:pt x="58" y="45"/>
                  </a:cubicBezTo>
                  <a:cubicBezTo>
                    <a:pt x="58" y="45"/>
                    <a:pt x="58" y="45"/>
                    <a:pt x="58" y="44"/>
                  </a:cubicBezTo>
                  <a:cubicBezTo>
                    <a:pt x="57" y="44"/>
                    <a:pt x="55" y="43"/>
                    <a:pt x="54" y="43"/>
                  </a:cubicBezTo>
                  <a:cubicBezTo>
                    <a:pt x="53" y="42"/>
                    <a:pt x="53" y="42"/>
                    <a:pt x="53" y="42"/>
                  </a:cubicBezTo>
                  <a:cubicBezTo>
                    <a:pt x="51" y="41"/>
                    <a:pt x="49" y="40"/>
                    <a:pt x="48" y="39"/>
                  </a:cubicBezTo>
                  <a:cubicBezTo>
                    <a:pt x="47" y="38"/>
                    <a:pt x="46" y="37"/>
                    <a:pt x="45" y="36"/>
                  </a:cubicBezTo>
                  <a:cubicBezTo>
                    <a:pt x="51" y="38"/>
                    <a:pt x="56" y="42"/>
                    <a:pt x="62" y="45"/>
                  </a:cubicBezTo>
                  <a:cubicBezTo>
                    <a:pt x="62" y="45"/>
                    <a:pt x="62" y="44"/>
                    <a:pt x="62" y="44"/>
                  </a:cubicBezTo>
                  <a:cubicBezTo>
                    <a:pt x="60" y="43"/>
                    <a:pt x="57" y="41"/>
                    <a:pt x="55" y="40"/>
                  </a:cubicBezTo>
                  <a:cubicBezTo>
                    <a:pt x="53" y="39"/>
                    <a:pt x="52" y="38"/>
                    <a:pt x="50" y="37"/>
                  </a:cubicBezTo>
                  <a:cubicBezTo>
                    <a:pt x="49" y="36"/>
                    <a:pt x="48" y="35"/>
                    <a:pt x="50" y="35"/>
                  </a:cubicBezTo>
                  <a:cubicBezTo>
                    <a:pt x="56" y="37"/>
                    <a:pt x="60" y="41"/>
                    <a:pt x="65" y="43"/>
                  </a:cubicBezTo>
                  <a:cubicBezTo>
                    <a:pt x="65" y="43"/>
                    <a:pt x="66" y="42"/>
                    <a:pt x="65" y="42"/>
                  </a:cubicBezTo>
                  <a:cubicBezTo>
                    <a:pt x="63" y="41"/>
                    <a:pt x="61" y="39"/>
                    <a:pt x="59" y="38"/>
                  </a:cubicBezTo>
                  <a:cubicBezTo>
                    <a:pt x="58" y="37"/>
                    <a:pt x="57" y="37"/>
                    <a:pt x="55" y="36"/>
                  </a:cubicBezTo>
                  <a:cubicBezTo>
                    <a:pt x="54" y="35"/>
                    <a:pt x="53" y="35"/>
                    <a:pt x="55" y="35"/>
                  </a:cubicBezTo>
                  <a:cubicBezTo>
                    <a:pt x="60" y="37"/>
                    <a:pt x="64" y="40"/>
                    <a:pt x="68" y="42"/>
                  </a:cubicBezTo>
                  <a:cubicBezTo>
                    <a:pt x="68" y="42"/>
                    <a:pt x="69" y="42"/>
                    <a:pt x="69" y="41"/>
                  </a:cubicBezTo>
                  <a:cubicBezTo>
                    <a:pt x="64" y="39"/>
                    <a:pt x="60" y="36"/>
                    <a:pt x="56" y="33"/>
                  </a:cubicBezTo>
                  <a:cubicBezTo>
                    <a:pt x="57" y="33"/>
                    <a:pt x="59" y="34"/>
                    <a:pt x="60" y="34"/>
                  </a:cubicBezTo>
                  <a:cubicBezTo>
                    <a:pt x="61" y="35"/>
                    <a:pt x="62" y="36"/>
                    <a:pt x="64" y="36"/>
                  </a:cubicBezTo>
                  <a:cubicBezTo>
                    <a:pt x="66" y="38"/>
                    <a:pt x="68" y="39"/>
                    <a:pt x="70" y="39"/>
                  </a:cubicBezTo>
                  <a:cubicBezTo>
                    <a:pt x="71" y="39"/>
                    <a:pt x="71" y="39"/>
                    <a:pt x="70" y="39"/>
                  </a:cubicBezTo>
                  <a:cubicBezTo>
                    <a:pt x="67" y="36"/>
                    <a:pt x="63" y="35"/>
                    <a:pt x="59" y="32"/>
                  </a:cubicBezTo>
                  <a:cubicBezTo>
                    <a:pt x="58" y="31"/>
                    <a:pt x="59" y="32"/>
                    <a:pt x="60" y="32"/>
                  </a:cubicBezTo>
                  <a:cubicBezTo>
                    <a:pt x="62" y="32"/>
                    <a:pt x="63" y="33"/>
                    <a:pt x="65" y="34"/>
                  </a:cubicBezTo>
                  <a:cubicBezTo>
                    <a:pt x="68" y="35"/>
                    <a:pt x="70" y="37"/>
                    <a:pt x="73" y="38"/>
                  </a:cubicBezTo>
                  <a:cubicBezTo>
                    <a:pt x="73" y="38"/>
                    <a:pt x="73" y="38"/>
                    <a:pt x="73" y="38"/>
                  </a:cubicBezTo>
                  <a:cubicBezTo>
                    <a:pt x="72" y="36"/>
                    <a:pt x="71" y="35"/>
                    <a:pt x="69" y="34"/>
                  </a:cubicBezTo>
                  <a:cubicBezTo>
                    <a:pt x="68" y="34"/>
                    <a:pt x="65" y="31"/>
                    <a:pt x="64" y="31"/>
                  </a:cubicBezTo>
                  <a:cubicBezTo>
                    <a:pt x="69" y="32"/>
                    <a:pt x="73" y="35"/>
                    <a:pt x="78" y="36"/>
                  </a:cubicBezTo>
                  <a:cubicBezTo>
                    <a:pt x="78" y="37"/>
                    <a:pt x="78" y="36"/>
                    <a:pt x="78" y="36"/>
                  </a:cubicBezTo>
                  <a:cubicBezTo>
                    <a:pt x="76" y="35"/>
                    <a:pt x="74" y="34"/>
                    <a:pt x="73" y="33"/>
                  </a:cubicBezTo>
                  <a:cubicBezTo>
                    <a:pt x="71" y="33"/>
                    <a:pt x="70" y="31"/>
                    <a:pt x="68" y="31"/>
                  </a:cubicBezTo>
                  <a:cubicBezTo>
                    <a:pt x="73" y="32"/>
                    <a:pt x="77" y="34"/>
                    <a:pt x="81" y="36"/>
                  </a:cubicBezTo>
                  <a:cubicBezTo>
                    <a:pt x="81" y="36"/>
                    <a:pt x="81" y="36"/>
                    <a:pt x="81" y="35"/>
                  </a:cubicBezTo>
                  <a:cubicBezTo>
                    <a:pt x="77" y="33"/>
                    <a:pt x="73" y="31"/>
                    <a:pt x="70" y="29"/>
                  </a:cubicBezTo>
                  <a:cubicBezTo>
                    <a:pt x="71" y="30"/>
                    <a:pt x="74" y="30"/>
                    <a:pt x="76" y="31"/>
                  </a:cubicBezTo>
                  <a:cubicBezTo>
                    <a:pt x="78" y="32"/>
                    <a:pt x="80" y="33"/>
                    <a:pt x="82" y="34"/>
                  </a:cubicBezTo>
                  <a:cubicBezTo>
                    <a:pt x="83" y="34"/>
                    <a:pt x="83" y="34"/>
                    <a:pt x="83" y="34"/>
                  </a:cubicBezTo>
                  <a:cubicBezTo>
                    <a:pt x="79" y="32"/>
                    <a:pt x="76" y="30"/>
                    <a:pt x="73" y="28"/>
                  </a:cubicBezTo>
                  <a:cubicBezTo>
                    <a:pt x="76" y="30"/>
                    <a:pt x="80" y="31"/>
                    <a:pt x="83" y="32"/>
                  </a:cubicBezTo>
                  <a:cubicBezTo>
                    <a:pt x="83" y="32"/>
                    <a:pt x="83" y="32"/>
                    <a:pt x="83" y="32"/>
                  </a:cubicBezTo>
                  <a:cubicBezTo>
                    <a:pt x="81" y="30"/>
                    <a:pt x="78" y="27"/>
                    <a:pt x="76" y="27"/>
                  </a:cubicBezTo>
                  <a:cubicBezTo>
                    <a:pt x="79" y="28"/>
                    <a:pt x="82" y="30"/>
                    <a:pt x="86" y="31"/>
                  </a:cubicBezTo>
                  <a:cubicBezTo>
                    <a:pt x="86" y="31"/>
                    <a:pt x="86" y="30"/>
                    <a:pt x="86" y="30"/>
                  </a:cubicBezTo>
                  <a:cubicBezTo>
                    <a:pt x="85" y="29"/>
                    <a:pt x="83" y="29"/>
                    <a:pt x="82" y="28"/>
                  </a:cubicBezTo>
                  <a:cubicBezTo>
                    <a:pt x="81" y="28"/>
                    <a:pt x="77" y="25"/>
                    <a:pt x="80" y="27"/>
                  </a:cubicBezTo>
                  <a:cubicBezTo>
                    <a:pt x="83" y="28"/>
                    <a:pt x="85" y="30"/>
                    <a:pt x="88" y="30"/>
                  </a:cubicBezTo>
                  <a:cubicBezTo>
                    <a:pt x="88" y="30"/>
                    <a:pt x="89" y="30"/>
                    <a:pt x="88" y="30"/>
                  </a:cubicBezTo>
                  <a:cubicBezTo>
                    <a:pt x="87" y="29"/>
                    <a:pt x="85" y="28"/>
                    <a:pt x="84" y="27"/>
                  </a:cubicBezTo>
                  <a:cubicBezTo>
                    <a:pt x="85" y="28"/>
                    <a:pt x="87" y="29"/>
                    <a:pt x="89" y="29"/>
                  </a:cubicBezTo>
                  <a:cubicBezTo>
                    <a:pt x="89" y="29"/>
                    <a:pt x="90" y="29"/>
                    <a:pt x="89" y="29"/>
                  </a:cubicBezTo>
                  <a:cubicBezTo>
                    <a:pt x="88" y="27"/>
                    <a:pt x="87" y="27"/>
                    <a:pt x="86" y="26"/>
                  </a:cubicBezTo>
                  <a:cubicBezTo>
                    <a:pt x="87" y="27"/>
                    <a:pt x="89" y="27"/>
                    <a:pt x="90" y="28"/>
                  </a:cubicBezTo>
                  <a:cubicBezTo>
                    <a:pt x="91" y="28"/>
                    <a:pt x="91" y="28"/>
                    <a:pt x="91" y="28"/>
                  </a:cubicBezTo>
                  <a:cubicBezTo>
                    <a:pt x="91" y="27"/>
                    <a:pt x="90" y="27"/>
                    <a:pt x="90" y="27"/>
                  </a:cubicBezTo>
                  <a:cubicBezTo>
                    <a:pt x="90" y="27"/>
                    <a:pt x="90" y="27"/>
                    <a:pt x="91" y="27"/>
                  </a:cubicBezTo>
                  <a:cubicBezTo>
                    <a:pt x="91" y="27"/>
                    <a:pt x="91" y="27"/>
                    <a:pt x="91" y="27"/>
                  </a:cubicBezTo>
                  <a:cubicBezTo>
                    <a:pt x="91" y="26"/>
                    <a:pt x="91" y="26"/>
                    <a:pt x="91" y="26"/>
                  </a:cubicBezTo>
                  <a:cubicBezTo>
                    <a:pt x="91" y="26"/>
                    <a:pt x="91" y="26"/>
                    <a:pt x="91" y="25"/>
                  </a:cubicBezTo>
                  <a:cubicBezTo>
                    <a:pt x="90" y="24"/>
                    <a:pt x="91" y="24"/>
                    <a:pt x="92" y="25"/>
                  </a:cubicBezTo>
                  <a:cubicBezTo>
                    <a:pt x="92" y="25"/>
                    <a:pt x="92" y="25"/>
                    <a:pt x="92" y="25"/>
                  </a:cubicBezTo>
                  <a:cubicBezTo>
                    <a:pt x="93" y="26"/>
                    <a:pt x="93" y="26"/>
                    <a:pt x="94" y="27"/>
                  </a:cubicBezTo>
                  <a:cubicBezTo>
                    <a:pt x="83" y="38"/>
                    <a:pt x="69" y="45"/>
                    <a:pt x="54" y="50"/>
                  </a:cubicBezTo>
                  <a:close/>
                  <a:moveTo>
                    <a:pt x="5" y="55"/>
                  </a:moveTo>
                  <a:cubicBezTo>
                    <a:pt x="4" y="55"/>
                    <a:pt x="4" y="54"/>
                    <a:pt x="4" y="53"/>
                  </a:cubicBezTo>
                  <a:cubicBezTo>
                    <a:pt x="5" y="55"/>
                    <a:pt x="7" y="56"/>
                    <a:pt x="8" y="57"/>
                  </a:cubicBezTo>
                  <a:cubicBezTo>
                    <a:pt x="8" y="57"/>
                    <a:pt x="7" y="56"/>
                    <a:pt x="7" y="56"/>
                  </a:cubicBezTo>
                  <a:cubicBezTo>
                    <a:pt x="6" y="56"/>
                    <a:pt x="6" y="55"/>
                    <a:pt x="5" y="55"/>
                  </a:cubicBezTo>
                  <a:close/>
                  <a:moveTo>
                    <a:pt x="9" y="57"/>
                  </a:moveTo>
                  <a:cubicBezTo>
                    <a:pt x="9" y="57"/>
                    <a:pt x="9" y="57"/>
                    <a:pt x="9" y="57"/>
                  </a:cubicBezTo>
                  <a:cubicBezTo>
                    <a:pt x="9" y="57"/>
                    <a:pt x="9" y="57"/>
                    <a:pt x="9" y="57"/>
                  </a:cubicBezTo>
                  <a:cubicBezTo>
                    <a:pt x="9" y="57"/>
                    <a:pt x="9" y="57"/>
                    <a:pt x="9" y="57"/>
                  </a:cubicBezTo>
                  <a:close/>
                  <a:moveTo>
                    <a:pt x="26" y="57"/>
                  </a:moveTo>
                  <a:cubicBezTo>
                    <a:pt x="22" y="58"/>
                    <a:pt x="17" y="58"/>
                    <a:pt x="13" y="58"/>
                  </a:cubicBezTo>
                  <a:cubicBezTo>
                    <a:pt x="13" y="58"/>
                    <a:pt x="12" y="58"/>
                    <a:pt x="11" y="57"/>
                  </a:cubicBezTo>
                  <a:cubicBezTo>
                    <a:pt x="10" y="57"/>
                    <a:pt x="9" y="56"/>
                    <a:pt x="8" y="55"/>
                  </a:cubicBezTo>
                  <a:cubicBezTo>
                    <a:pt x="8" y="55"/>
                    <a:pt x="6" y="52"/>
                    <a:pt x="5" y="52"/>
                  </a:cubicBezTo>
                  <a:cubicBezTo>
                    <a:pt x="8" y="53"/>
                    <a:pt x="11" y="56"/>
                    <a:pt x="13" y="58"/>
                  </a:cubicBezTo>
                  <a:cubicBezTo>
                    <a:pt x="14" y="58"/>
                    <a:pt x="14" y="57"/>
                    <a:pt x="14" y="57"/>
                  </a:cubicBezTo>
                  <a:cubicBezTo>
                    <a:pt x="13" y="57"/>
                    <a:pt x="13" y="57"/>
                    <a:pt x="13" y="56"/>
                  </a:cubicBezTo>
                  <a:cubicBezTo>
                    <a:pt x="13" y="56"/>
                    <a:pt x="13" y="56"/>
                    <a:pt x="13" y="56"/>
                  </a:cubicBezTo>
                  <a:cubicBezTo>
                    <a:pt x="12" y="55"/>
                    <a:pt x="11" y="55"/>
                    <a:pt x="10" y="54"/>
                  </a:cubicBezTo>
                  <a:cubicBezTo>
                    <a:pt x="9" y="53"/>
                    <a:pt x="4" y="49"/>
                    <a:pt x="8" y="51"/>
                  </a:cubicBezTo>
                  <a:cubicBezTo>
                    <a:pt x="8" y="51"/>
                    <a:pt x="8" y="51"/>
                    <a:pt x="9" y="51"/>
                  </a:cubicBezTo>
                  <a:cubicBezTo>
                    <a:pt x="11" y="54"/>
                    <a:pt x="14" y="56"/>
                    <a:pt x="17" y="57"/>
                  </a:cubicBezTo>
                  <a:cubicBezTo>
                    <a:pt x="17" y="57"/>
                    <a:pt x="18" y="57"/>
                    <a:pt x="17" y="57"/>
                  </a:cubicBezTo>
                  <a:cubicBezTo>
                    <a:pt x="15" y="55"/>
                    <a:pt x="12" y="52"/>
                    <a:pt x="9" y="51"/>
                  </a:cubicBezTo>
                  <a:cubicBezTo>
                    <a:pt x="9" y="50"/>
                    <a:pt x="8" y="50"/>
                    <a:pt x="8" y="49"/>
                  </a:cubicBezTo>
                  <a:cubicBezTo>
                    <a:pt x="8" y="49"/>
                    <a:pt x="10" y="50"/>
                    <a:pt x="11" y="50"/>
                  </a:cubicBezTo>
                  <a:cubicBezTo>
                    <a:pt x="12" y="51"/>
                    <a:pt x="14" y="53"/>
                    <a:pt x="16" y="54"/>
                  </a:cubicBezTo>
                  <a:cubicBezTo>
                    <a:pt x="17" y="55"/>
                    <a:pt x="18" y="56"/>
                    <a:pt x="20" y="57"/>
                  </a:cubicBezTo>
                  <a:cubicBezTo>
                    <a:pt x="20" y="57"/>
                    <a:pt x="20" y="57"/>
                    <a:pt x="20" y="56"/>
                  </a:cubicBezTo>
                  <a:cubicBezTo>
                    <a:pt x="19" y="55"/>
                    <a:pt x="17" y="54"/>
                    <a:pt x="16" y="53"/>
                  </a:cubicBezTo>
                  <a:cubicBezTo>
                    <a:pt x="15" y="52"/>
                    <a:pt x="14" y="52"/>
                    <a:pt x="13" y="51"/>
                  </a:cubicBezTo>
                  <a:cubicBezTo>
                    <a:pt x="11" y="49"/>
                    <a:pt x="16" y="52"/>
                    <a:pt x="17" y="52"/>
                  </a:cubicBezTo>
                  <a:cubicBezTo>
                    <a:pt x="17" y="52"/>
                    <a:pt x="18" y="53"/>
                    <a:pt x="18" y="53"/>
                  </a:cubicBezTo>
                  <a:cubicBezTo>
                    <a:pt x="20" y="55"/>
                    <a:pt x="22" y="56"/>
                    <a:pt x="24" y="57"/>
                  </a:cubicBezTo>
                  <a:cubicBezTo>
                    <a:pt x="24" y="57"/>
                    <a:pt x="25" y="57"/>
                    <a:pt x="25" y="57"/>
                  </a:cubicBezTo>
                  <a:cubicBezTo>
                    <a:pt x="23" y="55"/>
                    <a:pt x="21" y="54"/>
                    <a:pt x="18" y="52"/>
                  </a:cubicBezTo>
                  <a:cubicBezTo>
                    <a:pt x="18" y="52"/>
                    <a:pt x="18" y="52"/>
                    <a:pt x="18" y="52"/>
                  </a:cubicBezTo>
                  <a:cubicBezTo>
                    <a:pt x="18" y="52"/>
                    <a:pt x="15" y="49"/>
                    <a:pt x="15" y="49"/>
                  </a:cubicBezTo>
                  <a:cubicBezTo>
                    <a:pt x="17" y="49"/>
                    <a:pt x="19" y="50"/>
                    <a:pt x="20" y="51"/>
                  </a:cubicBezTo>
                  <a:cubicBezTo>
                    <a:pt x="23" y="53"/>
                    <a:pt x="25" y="55"/>
                    <a:pt x="28" y="57"/>
                  </a:cubicBezTo>
                  <a:cubicBezTo>
                    <a:pt x="27" y="57"/>
                    <a:pt x="27" y="57"/>
                    <a:pt x="26" y="57"/>
                  </a:cubicBezTo>
                  <a:close/>
                  <a:moveTo>
                    <a:pt x="11" y="52"/>
                  </a:moveTo>
                  <a:cubicBezTo>
                    <a:pt x="12" y="53"/>
                    <a:pt x="13" y="54"/>
                    <a:pt x="14" y="55"/>
                  </a:cubicBezTo>
                  <a:cubicBezTo>
                    <a:pt x="14" y="55"/>
                    <a:pt x="15" y="55"/>
                    <a:pt x="15" y="56"/>
                  </a:cubicBezTo>
                  <a:cubicBezTo>
                    <a:pt x="13" y="55"/>
                    <a:pt x="12" y="54"/>
                    <a:pt x="11" y="52"/>
                  </a:cubicBezTo>
                  <a:cubicBezTo>
                    <a:pt x="11" y="52"/>
                    <a:pt x="11" y="52"/>
                    <a:pt x="11" y="52"/>
                  </a:cubicBezTo>
                  <a:close/>
                  <a:moveTo>
                    <a:pt x="23" y="47"/>
                  </a:moveTo>
                  <a:cubicBezTo>
                    <a:pt x="24" y="47"/>
                    <a:pt x="25" y="48"/>
                    <a:pt x="25" y="48"/>
                  </a:cubicBezTo>
                  <a:cubicBezTo>
                    <a:pt x="27" y="49"/>
                    <a:pt x="29" y="50"/>
                    <a:pt x="30" y="52"/>
                  </a:cubicBezTo>
                  <a:cubicBezTo>
                    <a:pt x="32" y="53"/>
                    <a:pt x="30" y="52"/>
                    <a:pt x="30" y="51"/>
                  </a:cubicBezTo>
                  <a:cubicBezTo>
                    <a:pt x="28" y="50"/>
                    <a:pt x="26" y="49"/>
                    <a:pt x="24" y="47"/>
                  </a:cubicBezTo>
                  <a:cubicBezTo>
                    <a:pt x="24" y="47"/>
                    <a:pt x="24" y="47"/>
                    <a:pt x="23" y="47"/>
                  </a:cubicBezTo>
                  <a:close/>
                  <a:moveTo>
                    <a:pt x="47" y="42"/>
                  </a:moveTo>
                  <a:cubicBezTo>
                    <a:pt x="49" y="44"/>
                    <a:pt x="52" y="45"/>
                    <a:pt x="54" y="46"/>
                  </a:cubicBezTo>
                  <a:cubicBezTo>
                    <a:pt x="51" y="45"/>
                    <a:pt x="49" y="44"/>
                    <a:pt x="47" y="42"/>
                  </a:cubicBezTo>
                  <a:close/>
                  <a:moveTo>
                    <a:pt x="80" y="25"/>
                  </a:moveTo>
                  <a:cubicBezTo>
                    <a:pt x="82" y="27"/>
                    <a:pt x="84" y="28"/>
                    <a:pt x="87" y="29"/>
                  </a:cubicBezTo>
                  <a:cubicBezTo>
                    <a:pt x="89" y="30"/>
                    <a:pt x="83" y="28"/>
                    <a:pt x="83" y="28"/>
                  </a:cubicBezTo>
                  <a:cubicBezTo>
                    <a:pt x="81" y="27"/>
                    <a:pt x="80" y="26"/>
                    <a:pt x="78" y="25"/>
                  </a:cubicBezTo>
                  <a:cubicBezTo>
                    <a:pt x="79" y="25"/>
                    <a:pt x="80" y="25"/>
                    <a:pt x="80" y="25"/>
                  </a:cubicBezTo>
                  <a:close/>
                  <a:moveTo>
                    <a:pt x="91" y="22"/>
                  </a:moveTo>
                  <a:cubicBezTo>
                    <a:pt x="91" y="23"/>
                    <a:pt x="91" y="23"/>
                    <a:pt x="92" y="24"/>
                  </a:cubicBezTo>
                  <a:cubicBezTo>
                    <a:pt x="91" y="24"/>
                    <a:pt x="91" y="24"/>
                    <a:pt x="90" y="24"/>
                  </a:cubicBezTo>
                  <a:cubicBezTo>
                    <a:pt x="90" y="23"/>
                    <a:pt x="90" y="24"/>
                    <a:pt x="90" y="24"/>
                  </a:cubicBezTo>
                  <a:cubicBezTo>
                    <a:pt x="91" y="26"/>
                    <a:pt x="89" y="24"/>
                    <a:pt x="89" y="23"/>
                  </a:cubicBezTo>
                  <a:cubicBezTo>
                    <a:pt x="88" y="23"/>
                    <a:pt x="88" y="23"/>
                    <a:pt x="88" y="24"/>
                  </a:cubicBezTo>
                  <a:cubicBezTo>
                    <a:pt x="89" y="24"/>
                    <a:pt x="90" y="26"/>
                    <a:pt x="90" y="26"/>
                  </a:cubicBezTo>
                  <a:cubicBezTo>
                    <a:pt x="89" y="26"/>
                    <a:pt x="89" y="25"/>
                    <a:pt x="88" y="25"/>
                  </a:cubicBezTo>
                  <a:cubicBezTo>
                    <a:pt x="88" y="25"/>
                    <a:pt x="88" y="25"/>
                    <a:pt x="88" y="25"/>
                  </a:cubicBezTo>
                  <a:cubicBezTo>
                    <a:pt x="87" y="24"/>
                    <a:pt x="87" y="24"/>
                    <a:pt x="87" y="24"/>
                  </a:cubicBezTo>
                  <a:cubicBezTo>
                    <a:pt x="86" y="24"/>
                    <a:pt x="86" y="24"/>
                    <a:pt x="86" y="25"/>
                  </a:cubicBezTo>
                  <a:cubicBezTo>
                    <a:pt x="87" y="25"/>
                    <a:pt x="91" y="28"/>
                    <a:pt x="89" y="26"/>
                  </a:cubicBezTo>
                  <a:cubicBezTo>
                    <a:pt x="87" y="26"/>
                    <a:pt x="86" y="25"/>
                    <a:pt x="85" y="25"/>
                  </a:cubicBezTo>
                  <a:cubicBezTo>
                    <a:pt x="85" y="25"/>
                    <a:pt x="84" y="25"/>
                    <a:pt x="85" y="25"/>
                  </a:cubicBezTo>
                  <a:cubicBezTo>
                    <a:pt x="85" y="26"/>
                    <a:pt x="86" y="27"/>
                    <a:pt x="87" y="27"/>
                  </a:cubicBezTo>
                  <a:cubicBezTo>
                    <a:pt x="87" y="28"/>
                    <a:pt x="90" y="29"/>
                    <a:pt x="87" y="28"/>
                  </a:cubicBezTo>
                  <a:cubicBezTo>
                    <a:pt x="85" y="27"/>
                    <a:pt x="83" y="26"/>
                    <a:pt x="81" y="25"/>
                  </a:cubicBezTo>
                  <a:cubicBezTo>
                    <a:pt x="84" y="24"/>
                    <a:pt x="88" y="23"/>
                    <a:pt x="91" y="22"/>
                  </a:cubicBezTo>
                  <a:close/>
                  <a:moveTo>
                    <a:pt x="120" y="6"/>
                  </a:moveTo>
                  <a:cubicBezTo>
                    <a:pt x="118" y="9"/>
                    <a:pt x="116" y="13"/>
                    <a:pt x="113" y="15"/>
                  </a:cubicBezTo>
                  <a:cubicBezTo>
                    <a:pt x="110" y="17"/>
                    <a:pt x="108" y="19"/>
                    <a:pt x="105" y="19"/>
                  </a:cubicBezTo>
                  <a:cubicBezTo>
                    <a:pt x="102" y="20"/>
                    <a:pt x="100" y="20"/>
                    <a:pt x="97" y="21"/>
                  </a:cubicBezTo>
                  <a:cubicBezTo>
                    <a:pt x="97" y="21"/>
                    <a:pt x="97" y="21"/>
                    <a:pt x="97" y="21"/>
                  </a:cubicBezTo>
                  <a:cubicBezTo>
                    <a:pt x="98" y="21"/>
                    <a:pt x="98" y="20"/>
                    <a:pt x="98" y="20"/>
                  </a:cubicBezTo>
                  <a:cubicBezTo>
                    <a:pt x="98" y="15"/>
                    <a:pt x="105" y="14"/>
                    <a:pt x="108" y="13"/>
                  </a:cubicBezTo>
                  <a:cubicBezTo>
                    <a:pt x="113" y="11"/>
                    <a:pt x="116" y="8"/>
                    <a:pt x="121" y="5"/>
                  </a:cubicBezTo>
                  <a:cubicBezTo>
                    <a:pt x="120" y="6"/>
                    <a:pt x="120" y="6"/>
                    <a:pt x="120" y="6"/>
                  </a:cubicBezTo>
                  <a:close/>
                  <a:moveTo>
                    <a:pt x="107" y="21"/>
                  </a:moveTo>
                  <a:cubicBezTo>
                    <a:pt x="110" y="21"/>
                    <a:pt x="112" y="19"/>
                    <a:pt x="114" y="17"/>
                  </a:cubicBezTo>
                  <a:cubicBezTo>
                    <a:pt x="116" y="15"/>
                    <a:pt x="117" y="14"/>
                    <a:pt x="118" y="12"/>
                  </a:cubicBezTo>
                  <a:cubicBezTo>
                    <a:pt x="118" y="13"/>
                    <a:pt x="118" y="14"/>
                    <a:pt x="117" y="15"/>
                  </a:cubicBezTo>
                  <a:cubicBezTo>
                    <a:pt x="115" y="19"/>
                    <a:pt x="111" y="21"/>
                    <a:pt x="106" y="21"/>
                  </a:cubicBezTo>
                  <a:cubicBezTo>
                    <a:pt x="106" y="21"/>
                    <a:pt x="107" y="21"/>
                    <a:pt x="107" y="21"/>
                  </a:cubicBezTo>
                  <a:close/>
                  <a:moveTo>
                    <a:pt x="117" y="5"/>
                  </a:moveTo>
                  <a:cubicBezTo>
                    <a:pt x="113" y="7"/>
                    <a:pt x="109" y="10"/>
                    <a:pt x="104" y="12"/>
                  </a:cubicBezTo>
                  <a:cubicBezTo>
                    <a:pt x="102" y="13"/>
                    <a:pt x="100" y="13"/>
                    <a:pt x="98" y="15"/>
                  </a:cubicBezTo>
                  <a:cubicBezTo>
                    <a:pt x="99" y="11"/>
                    <a:pt x="102" y="8"/>
                    <a:pt x="106" y="7"/>
                  </a:cubicBezTo>
                  <a:cubicBezTo>
                    <a:pt x="109" y="5"/>
                    <a:pt x="113" y="5"/>
                    <a:pt x="117" y="5"/>
                  </a:cubicBezTo>
                  <a:close/>
                  <a:moveTo>
                    <a:pt x="95" y="21"/>
                  </a:moveTo>
                  <a:cubicBezTo>
                    <a:pt x="95" y="21"/>
                    <a:pt x="95" y="21"/>
                    <a:pt x="95" y="21"/>
                  </a:cubicBezTo>
                  <a:cubicBezTo>
                    <a:pt x="96" y="22"/>
                    <a:pt x="96" y="23"/>
                    <a:pt x="97" y="24"/>
                  </a:cubicBezTo>
                  <a:cubicBezTo>
                    <a:pt x="97" y="24"/>
                    <a:pt x="96" y="25"/>
                    <a:pt x="95" y="25"/>
                  </a:cubicBezTo>
                  <a:cubicBezTo>
                    <a:pt x="95" y="25"/>
                    <a:pt x="95" y="25"/>
                    <a:pt x="95" y="25"/>
                  </a:cubicBezTo>
                  <a:cubicBezTo>
                    <a:pt x="94" y="25"/>
                    <a:pt x="93" y="23"/>
                    <a:pt x="93" y="22"/>
                  </a:cubicBezTo>
                  <a:cubicBezTo>
                    <a:pt x="94" y="22"/>
                    <a:pt x="94" y="22"/>
                    <a:pt x="95" y="21"/>
                  </a:cubicBezTo>
                  <a:close/>
                  <a:moveTo>
                    <a:pt x="106" y="24"/>
                  </a:moveTo>
                  <a:cubicBezTo>
                    <a:pt x="109" y="23"/>
                    <a:pt x="113" y="22"/>
                    <a:pt x="116" y="20"/>
                  </a:cubicBezTo>
                  <a:cubicBezTo>
                    <a:pt x="118" y="18"/>
                    <a:pt x="119" y="16"/>
                    <a:pt x="120" y="14"/>
                  </a:cubicBezTo>
                  <a:cubicBezTo>
                    <a:pt x="121" y="13"/>
                    <a:pt x="121" y="11"/>
                    <a:pt x="121" y="9"/>
                  </a:cubicBezTo>
                  <a:cubicBezTo>
                    <a:pt x="121" y="11"/>
                    <a:pt x="121" y="13"/>
                    <a:pt x="120" y="15"/>
                  </a:cubicBezTo>
                  <a:cubicBezTo>
                    <a:pt x="119" y="23"/>
                    <a:pt x="112" y="24"/>
                    <a:pt x="106" y="24"/>
                  </a:cubicBezTo>
                  <a:close/>
                  <a:moveTo>
                    <a:pt x="112" y="3"/>
                  </a:moveTo>
                  <a:cubicBezTo>
                    <a:pt x="109" y="4"/>
                    <a:pt x="106" y="4"/>
                    <a:pt x="103" y="5"/>
                  </a:cubicBezTo>
                  <a:cubicBezTo>
                    <a:pt x="104" y="5"/>
                    <a:pt x="105" y="4"/>
                    <a:pt x="106" y="4"/>
                  </a:cubicBezTo>
                  <a:cubicBezTo>
                    <a:pt x="108" y="4"/>
                    <a:pt x="110" y="3"/>
                    <a:pt x="112" y="3"/>
                  </a:cubicBezTo>
                  <a:close/>
                  <a:moveTo>
                    <a:pt x="16" y="42"/>
                  </a:moveTo>
                  <a:cubicBezTo>
                    <a:pt x="23" y="40"/>
                    <a:pt x="29" y="38"/>
                    <a:pt x="36" y="36"/>
                  </a:cubicBezTo>
                  <a:cubicBezTo>
                    <a:pt x="50" y="32"/>
                    <a:pt x="64" y="29"/>
                    <a:pt x="77" y="26"/>
                  </a:cubicBezTo>
                  <a:cubicBezTo>
                    <a:pt x="77" y="26"/>
                    <a:pt x="77" y="26"/>
                    <a:pt x="78" y="26"/>
                  </a:cubicBezTo>
                  <a:cubicBezTo>
                    <a:pt x="80" y="27"/>
                    <a:pt x="82" y="30"/>
                    <a:pt x="85" y="30"/>
                  </a:cubicBezTo>
                  <a:cubicBezTo>
                    <a:pt x="81" y="29"/>
                    <a:pt x="79" y="27"/>
                    <a:pt x="75" y="26"/>
                  </a:cubicBezTo>
                  <a:cubicBezTo>
                    <a:pt x="75" y="26"/>
                    <a:pt x="75" y="27"/>
                    <a:pt x="75" y="27"/>
                  </a:cubicBezTo>
                  <a:cubicBezTo>
                    <a:pt x="76" y="28"/>
                    <a:pt x="77" y="29"/>
                    <a:pt x="79" y="29"/>
                  </a:cubicBezTo>
                  <a:cubicBezTo>
                    <a:pt x="80" y="30"/>
                    <a:pt x="85" y="32"/>
                    <a:pt x="80" y="31"/>
                  </a:cubicBezTo>
                  <a:cubicBezTo>
                    <a:pt x="77" y="30"/>
                    <a:pt x="75" y="28"/>
                    <a:pt x="72" y="28"/>
                  </a:cubicBezTo>
                  <a:cubicBezTo>
                    <a:pt x="72" y="28"/>
                    <a:pt x="72" y="28"/>
                    <a:pt x="72" y="28"/>
                  </a:cubicBezTo>
                  <a:cubicBezTo>
                    <a:pt x="73" y="29"/>
                    <a:pt x="75" y="30"/>
                    <a:pt x="76" y="31"/>
                  </a:cubicBezTo>
                  <a:cubicBezTo>
                    <a:pt x="74" y="30"/>
                    <a:pt x="71" y="29"/>
                    <a:pt x="69" y="28"/>
                  </a:cubicBezTo>
                  <a:cubicBezTo>
                    <a:pt x="68" y="28"/>
                    <a:pt x="68" y="28"/>
                    <a:pt x="68" y="28"/>
                  </a:cubicBezTo>
                  <a:cubicBezTo>
                    <a:pt x="72" y="31"/>
                    <a:pt x="76" y="33"/>
                    <a:pt x="80" y="35"/>
                  </a:cubicBezTo>
                  <a:cubicBezTo>
                    <a:pt x="76" y="33"/>
                    <a:pt x="72" y="31"/>
                    <a:pt x="67" y="30"/>
                  </a:cubicBezTo>
                  <a:cubicBezTo>
                    <a:pt x="67" y="30"/>
                    <a:pt x="67" y="30"/>
                    <a:pt x="67" y="31"/>
                  </a:cubicBezTo>
                  <a:cubicBezTo>
                    <a:pt x="69" y="32"/>
                    <a:pt x="71" y="33"/>
                    <a:pt x="72" y="34"/>
                  </a:cubicBezTo>
                  <a:cubicBezTo>
                    <a:pt x="73" y="34"/>
                    <a:pt x="73" y="34"/>
                    <a:pt x="73" y="34"/>
                  </a:cubicBezTo>
                  <a:cubicBezTo>
                    <a:pt x="70" y="33"/>
                    <a:pt x="67" y="31"/>
                    <a:pt x="63" y="30"/>
                  </a:cubicBezTo>
                  <a:cubicBezTo>
                    <a:pt x="63" y="30"/>
                    <a:pt x="62" y="31"/>
                    <a:pt x="63" y="31"/>
                  </a:cubicBezTo>
                  <a:cubicBezTo>
                    <a:pt x="64" y="32"/>
                    <a:pt x="65" y="33"/>
                    <a:pt x="67" y="34"/>
                  </a:cubicBezTo>
                  <a:cubicBezTo>
                    <a:pt x="68" y="34"/>
                    <a:pt x="69" y="35"/>
                    <a:pt x="70" y="35"/>
                  </a:cubicBezTo>
                  <a:cubicBezTo>
                    <a:pt x="70" y="35"/>
                    <a:pt x="74" y="38"/>
                    <a:pt x="71" y="37"/>
                  </a:cubicBezTo>
                  <a:cubicBezTo>
                    <a:pt x="67" y="35"/>
                    <a:pt x="63" y="32"/>
                    <a:pt x="58" y="31"/>
                  </a:cubicBezTo>
                  <a:cubicBezTo>
                    <a:pt x="57" y="31"/>
                    <a:pt x="57" y="31"/>
                    <a:pt x="57" y="31"/>
                  </a:cubicBezTo>
                  <a:cubicBezTo>
                    <a:pt x="60" y="34"/>
                    <a:pt x="64" y="35"/>
                    <a:pt x="68" y="38"/>
                  </a:cubicBezTo>
                  <a:cubicBezTo>
                    <a:pt x="72" y="40"/>
                    <a:pt x="68" y="38"/>
                    <a:pt x="67" y="38"/>
                  </a:cubicBezTo>
                  <a:cubicBezTo>
                    <a:pt x="66" y="37"/>
                    <a:pt x="64" y="36"/>
                    <a:pt x="63" y="35"/>
                  </a:cubicBezTo>
                  <a:cubicBezTo>
                    <a:pt x="61" y="34"/>
                    <a:pt x="58" y="33"/>
                    <a:pt x="56" y="32"/>
                  </a:cubicBezTo>
                  <a:cubicBezTo>
                    <a:pt x="55" y="32"/>
                    <a:pt x="55" y="32"/>
                    <a:pt x="55" y="33"/>
                  </a:cubicBezTo>
                  <a:cubicBezTo>
                    <a:pt x="57" y="35"/>
                    <a:pt x="59" y="36"/>
                    <a:pt x="61" y="38"/>
                  </a:cubicBezTo>
                  <a:cubicBezTo>
                    <a:pt x="59" y="36"/>
                    <a:pt x="56" y="35"/>
                    <a:pt x="53" y="34"/>
                  </a:cubicBezTo>
                  <a:cubicBezTo>
                    <a:pt x="53" y="34"/>
                    <a:pt x="53" y="35"/>
                    <a:pt x="53" y="35"/>
                  </a:cubicBezTo>
                  <a:cubicBezTo>
                    <a:pt x="56" y="37"/>
                    <a:pt x="58" y="38"/>
                    <a:pt x="61" y="40"/>
                  </a:cubicBezTo>
                  <a:cubicBezTo>
                    <a:pt x="61" y="40"/>
                    <a:pt x="62" y="41"/>
                    <a:pt x="63" y="41"/>
                  </a:cubicBezTo>
                  <a:cubicBezTo>
                    <a:pt x="63" y="41"/>
                    <a:pt x="63" y="41"/>
                    <a:pt x="63" y="41"/>
                  </a:cubicBezTo>
                  <a:cubicBezTo>
                    <a:pt x="62" y="41"/>
                    <a:pt x="61" y="40"/>
                    <a:pt x="60" y="40"/>
                  </a:cubicBezTo>
                  <a:cubicBezTo>
                    <a:pt x="56" y="38"/>
                    <a:pt x="52" y="35"/>
                    <a:pt x="47" y="35"/>
                  </a:cubicBezTo>
                  <a:cubicBezTo>
                    <a:pt x="47" y="35"/>
                    <a:pt x="47" y="35"/>
                    <a:pt x="47" y="35"/>
                  </a:cubicBezTo>
                  <a:cubicBezTo>
                    <a:pt x="49" y="37"/>
                    <a:pt x="51" y="38"/>
                    <a:pt x="52" y="39"/>
                  </a:cubicBezTo>
                  <a:cubicBezTo>
                    <a:pt x="50" y="38"/>
                    <a:pt x="47" y="36"/>
                    <a:pt x="44" y="36"/>
                  </a:cubicBezTo>
                  <a:cubicBezTo>
                    <a:pt x="44" y="36"/>
                    <a:pt x="44" y="36"/>
                    <a:pt x="44" y="36"/>
                  </a:cubicBezTo>
                  <a:cubicBezTo>
                    <a:pt x="46" y="38"/>
                    <a:pt x="47" y="39"/>
                    <a:pt x="49" y="40"/>
                  </a:cubicBezTo>
                  <a:cubicBezTo>
                    <a:pt x="48" y="40"/>
                    <a:pt x="47" y="40"/>
                    <a:pt x="47" y="39"/>
                  </a:cubicBezTo>
                  <a:cubicBezTo>
                    <a:pt x="44" y="38"/>
                    <a:pt x="41" y="36"/>
                    <a:pt x="38" y="36"/>
                  </a:cubicBezTo>
                  <a:cubicBezTo>
                    <a:pt x="38" y="36"/>
                    <a:pt x="38" y="36"/>
                    <a:pt x="38" y="36"/>
                  </a:cubicBezTo>
                  <a:cubicBezTo>
                    <a:pt x="39" y="37"/>
                    <a:pt x="40" y="38"/>
                    <a:pt x="41" y="39"/>
                  </a:cubicBezTo>
                  <a:cubicBezTo>
                    <a:pt x="40" y="38"/>
                    <a:pt x="38" y="37"/>
                    <a:pt x="36" y="36"/>
                  </a:cubicBezTo>
                  <a:cubicBezTo>
                    <a:pt x="36" y="36"/>
                    <a:pt x="36" y="37"/>
                    <a:pt x="36" y="37"/>
                  </a:cubicBezTo>
                  <a:cubicBezTo>
                    <a:pt x="40" y="42"/>
                    <a:pt x="47" y="44"/>
                    <a:pt x="53" y="48"/>
                  </a:cubicBezTo>
                  <a:cubicBezTo>
                    <a:pt x="51" y="47"/>
                    <a:pt x="49" y="47"/>
                    <a:pt x="48" y="46"/>
                  </a:cubicBezTo>
                  <a:cubicBezTo>
                    <a:pt x="46" y="45"/>
                    <a:pt x="45" y="44"/>
                    <a:pt x="43" y="43"/>
                  </a:cubicBezTo>
                  <a:cubicBezTo>
                    <a:pt x="39" y="41"/>
                    <a:pt x="36" y="40"/>
                    <a:pt x="32" y="38"/>
                  </a:cubicBezTo>
                  <a:cubicBezTo>
                    <a:pt x="32" y="38"/>
                    <a:pt x="32" y="38"/>
                    <a:pt x="32" y="38"/>
                  </a:cubicBezTo>
                  <a:cubicBezTo>
                    <a:pt x="33" y="40"/>
                    <a:pt x="34" y="41"/>
                    <a:pt x="35" y="42"/>
                  </a:cubicBezTo>
                  <a:cubicBezTo>
                    <a:pt x="33" y="41"/>
                    <a:pt x="31" y="40"/>
                    <a:pt x="29" y="40"/>
                  </a:cubicBezTo>
                  <a:cubicBezTo>
                    <a:pt x="29" y="40"/>
                    <a:pt x="29" y="40"/>
                    <a:pt x="29" y="40"/>
                  </a:cubicBezTo>
                  <a:cubicBezTo>
                    <a:pt x="30" y="41"/>
                    <a:pt x="31" y="43"/>
                    <a:pt x="32" y="44"/>
                  </a:cubicBezTo>
                  <a:cubicBezTo>
                    <a:pt x="30" y="43"/>
                    <a:pt x="29" y="42"/>
                    <a:pt x="27" y="42"/>
                  </a:cubicBezTo>
                  <a:cubicBezTo>
                    <a:pt x="26" y="42"/>
                    <a:pt x="26" y="42"/>
                    <a:pt x="27" y="42"/>
                  </a:cubicBezTo>
                  <a:cubicBezTo>
                    <a:pt x="27" y="43"/>
                    <a:pt x="27" y="43"/>
                    <a:pt x="28" y="44"/>
                  </a:cubicBezTo>
                  <a:cubicBezTo>
                    <a:pt x="26" y="43"/>
                    <a:pt x="25" y="43"/>
                    <a:pt x="24" y="43"/>
                  </a:cubicBezTo>
                  <a:cubicBezTo>
                    <a:pt x="23" y="43"/>
                    <a:pt x="23" y="43"/>
                    <a:pt x="23" y="43"/>
                  </a:cubicBezTo>
                  <a:cubicBezTo>
                    <a:pt x="24" y="44"/>
                    <a:pt x="25" y="45"/>
                    <a:pt x="26" y="46"/>
                  </a:cubicBezTo>
                  <a:cubicBezTo>
                    <a:pt x="24" y="45"/>
                    <a:pt x="21" y="44"/>
                    <a:pt x="19" y="43"/>
                  </a:cubicBezTo>
                  <a:cubicBezTo>
                    <a:pt x="19" y="43"/>
                    <a:pt x="19" y="43"/>
                    <a:pt x="19" y="43"/>
                  </a:cubicBezTo>
                  <a:cubicBezTo>
                    <a:pt x="19" y="44"/>
                    <a:pt x="20" y="44"/>
                    <a:pt x="20" y="45"/>
                  </a:cubicBezTo>
                  <a:cubicBezTo>
                    <a:pt x="19" y="44"/>
                    <a:pt x="18" y="44"/>
                    <a:pt x="16" y="43"/>
                  </a:cubicBezTo>
                  <a:cubicBezTo>
                    <a:pt x="16" y="43"/>
                    <a:pt x="16" y="43"/>
                    <a:pt x="16" y="44"/>
                  </a:cubicBezTo>
                  <a:cubicBezTo>
                    <a:pt x="17" y="45"/>
                    <a:pt x="19" y="47"/>
                    <a:pt x="20" y="48"/>
                  </a:cubicBezTo>
                  <a:cubicBezTo>
                    <a:pt x="19" y="47"/>
                    <a:pt x="18" y="46"/>
                    <a:pt x="16" y="46"/>
                  </a:cubicBezTo>
                  <a:cubicBezTo>
                    <a:pt x="16" y="46"/>
                    <a:pt x="16" y="46"/>
                    <a:pt x="16" y="46"/>
                  </a:cubicBezTo>
                  <a:cubicBezTo>
                    <a:pt x="17" y="48"/>
                    <a:pt x="18" y="49"/>
                    <a:pt x="19" y="50"/>
                  </a:cubicBezTo>
                  <a:cubicBezTo>
                    <a:pt x="17" y="49"/>
                    <a:pt x="16" y="48"/>
                    <a:pt x="14" y="48"/>
                  </a:cubicBezTo>
                  <a:cubicBezTo>
                    <a:pt x="14" y="48"/>
                    <a:pt x="14" y="49"/>
                    <a:pt x="14" y="49"/>
                  </a:cubicBezTo>
                  <a:cubicBezTo>
                    <a:pt x="15" y="50"/>
                    <a:pt x="15" y="50"/>
                    <a:pt x="16" y="51"/>
                  </a:cubicBezTo>
                  <a:cubicBezTo>
                    <a:pt x="15" y="50"/>
                    <a:pt x="13" y="50"/>
                    <a:pt x="12" y="49"/>
                  </a:cubicBezTo>
                  <a:cubicBezTo>
                    <a:pt x="11" y="49"/>
                    <a:pt x="11" y="49"/>
                    <a:pt x="11" y="50"/>
                  </a:cubicBezTo>
                  <a:cubicBezTo>
                    <a:pt x="12" y="50"/>
                    <a:pt x="12" y="51"/>
                    <a:pt x="13" y="51"/>
                  </a:cubicBezTo>
                  <a:cubicBezTo>
                    <a:pt x="11" y="50"/>
                    <a:pt x="9" y="49"/>
                    <a:pt x="7" y="49"/>
                  </a:cubicBezTo>
                  <a:cubicBezTo>
                    <a:pt x="7" y="49"/>
                    <a:pt x="7" y="49"/>
                    <a:pt x="7" y="49"/>
                  </a:cubicBezTo>
                  <a:cubicBezTo>
                    <a:pt x="7" y="49"/>
                    <a:pt x="8" y="50"/>
                    <a:pt x="8" y="50"/>
                  </a:cubicBezTo>
                  <a:cubicBezTo>
                    <a:pt x="7" y="50"/>
                    <a:pt x="6" y="50"/>
                    <a:pt x="5" y="49"/>
                  </a:cubicBezTo>
                  <a:cubicBezTo>
                    <a:pt x="5" y="49"/>
                    <a:pt x="5" y="50"/>
                    <a:pt x="5" y="50"/>
                  </a:cubicBezTo>
                  <a:cubicBezTo>
                    <a:pt x="6" y="51"/>
                    <a:pt x="7" y="52"/>
                    <a:pt x="8" y="53"/>
                  </a:cubicBezTo>
                  <a:cubicBezTo>
                    <a:pt x="7" y="52"/>
                    <a:pt x="6" y="52"/>
                    <a:pt x="5" y="51"/>
                  </a:cubicBezTo>
                  <a:cubicBezTo>
                    <a:pt x="5" y="51"/>
                    <a:pt x="4" y="51"/>
                    <a:pt x="4" y="52"/>
                  </a:cubicBezTo>
                  <a:cubicBezTo>
                    <a:pt x="5" y="53"/>
                    <a:pt x="7" y="54"/>
                    <a:pt x="8" y="56"/>
                  </a:cubicBezTo>
                  <a:cubicBezTo>
                    <a:pt x="7" y="55"/>
                    <a:pt x="5" y="54"/>
                    <a:pt x="4" y="53"/>
                  </a:cubicBezTo>
                  <a:cubicBezTo>
                    <a:pt x="4" y="53"/>
                    <a:pt x="4" y="53"/>
                    <a:pt x="3" y="53"/>
                  </a:cubicBezTo>
                  <a:cubicBezTo>
                    <a:pt x="2" y="47"/>
                    <a:pt x="12" y="43"/>
                    <a:pt x="16" y="42"/>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9" name="Freeform 247"/>
            <p:cNvSpPr>
              <a:spLocks noEditPoints="1"/>
            </p:cNvSpPr>
            <p:nvPr/>
          </p:nvSpPr>
          <p:spPr bwMode="auto">
            <a:xfrm>
              <a:off x="6375646" y="1201172"/>
              <a:ext cx="603250" cy="157163"/>
            </a:xfrm>
            <a:custGeom>
              <a:avLst/>
              <a:gdLst>
                <a:gd name="T0" fmla="*/ 125 w 142"/>
                <a:gd name="T1" fmla="*/ 33 h 37"/>
                <a:gd name="T2" fmla="*/ 114 w 142"/>
                <a:gd name="T3" fmla="*/ 14 h 37"/>
                <a:gd name="T4" fmla="*/ 84 w 142"/>
                <a:gd name="T5" fmla="*/ 9 h 37"/>
                <a:gd name="T6" fmla="*/ 4 w 142"/>
                <a:gd name="T7" fmla="*/ 2 h 37"/>
                <a:gd name="T8" fmla="*/ 3 w 142"/>
                <a:gd name="T9" fmla="*/ 22 h 37"/>
                <a:gd name="T10" fmla="*/ 110 w 142"/>
                <a:gd name="T11" fmla="*/ 37 h 37"/>
                <a:gd name="T12" fmla="*/ 107 w 142"/>
                <a:gd name="T13" fmla="*/ 24 h 37"/>
                <a:gd name="T14" fmla="*/ 84 w 142"/>
                <a:gd name="T15" fmla="*/ 20 h 37"/>
                <a:gd name="T16" fmla="*/ 93 w 142"/>
                <a:gd name="T17" fmla="*/ 23 h 37"/>
                <a:gd name="T18" fmla="*/ 98 w 142"/>
                <a:gd name="T19" fmla="*/ 24 h 37"/>
                <a:gd name="T20" fmla="*/ 103 w 142"/>
                <a:gd name="T21" fmla="*/ 25 h 37"/>
                <a:gd name="T22" fmla="*/ 106 w 142"/>
                <a:gd name="T23" fmla="*/ 26 h 37"/>
                <a:gd name="T24" fmla="*/ 106 w 142"/>
                <a:gd name="T25" fmla="*/ 22 h 37"/>
                <a:gd name="T26" fmla="*/ 104 w 142"/>
                <a:gd name="T27" fmla="*/ 23 h 37"/>
                <a:gd name="T28" fmla="*/ 99 w 142"/>
                <a:gd name="T29" fmla="*/ 22 h 37"/>
                <a:gd name="T30" fmla="*/ 95 w 142"/>
                <a:gd name="T31" fmla="*/ 23 h 37"/>
                <a:gd name="T32" fmla="*/ 87 w 142"/>
                <a:gd name="T33" fmla="*/ 20 h 37"/>
                <a:gd name="T34" fmla="*/ 78 w 142"/>
                <a:gd name="T35" fmla="*/ 18 h 37"/>
                <a:gd name="T36" fmla="*/ 72 w 142"/>
                <a:gd name="T37" fmla="*/ 17 h 37"/>
                <a:gd name="T38" fmla="*/ 67 w 142"/>
                <a:gd name="T39" fmla="*/ 17 h 37"/>
                <a:gd name="T40" fmla="*/ 63 w 142"/>
                <a:gd name="T41" fmla="*/ 16 h 37"/>
                <a:gd name="T42" fmla="*/ 59 w 142"/>
                <a:gd name="T43" fmla="*/ 17 h 37"/>
                <a:gd name="T44" fmla="*/ 56 w 142"/>
                <a:gd name="T45" fmla="*/ 17 h 37"/>
                <a:gd name="T46" fmla="*/ 50 w 142"/>
                <a:gd name="T47" fmla="*/ 17 h 37"/>
                <a:gd name="T48" fmla="*/ 45 w 142"/>
                <a:gd name="T49" fmla="*/ 15 h 37"/>
                <a:gd name="T50" fmla="*/ 39 w 142"/>
                <a:gd name="T51" fmla="*/ 14 h 37"/>
                <a:gd name="T52" fmla="*/ 33 w 142"/>
                <a:gd name="T53" fmla="*/ 12 h 37"/>
                <a:gd name="T54" fmla="*/ 28 w 142"/>
                <a:gd name="T55" fmla="*/ 12 h 37"/>
                <a:gd name="T56" fmla="*/ 25 w 142"/>
                <a:gd name="T57" fmla="*/ 14 h 37"/>
                <a:gd name="T58" fmla="*/ 16 w 142"/>
                <a:gd name="T59" fmla="*/ 11 h 37"/>
                <a:gd name="T60" fmla="*/ 11 w 142"/>
                <a:gd name="T61" fmla="*/ 10 h 37"/>
                <a:gd name="T62" fmla="*/ 9 w 142"/>
                <a:gd name="T63" fmla="*/ 12 h 37"/>
                <a:gd name="T64" fmla="*/ 6 w 142"/>
                <a:gd name="T65" fmla="*/ 13 h 37"/>
                <a:gd name="T66" fmla="*/ 7 w 142"/>
                <a:gd name="T67" fmla="*/ 13 h 37"/>
                <a:gd name="T68" fmla="*/ 9 w 142"/>
                <a:gd name="T69" fmla="*/ 10 h 37"/>
                <a:gd name="T70" fmla="*/ 14 w 142"/>
                <a:gd name="T71" fmla="*/ 14 h 37"/>
                <a:gd name="T72" fmla="*/ 17 w 142"/>
                <a:gd name="T73" fmla="*/ 14 h 37"/>
                <a:gd name="T74" fmla="*/ 22 w 142"/>
                <a:gd name="T75" fmla="*/ 14 h 37"/>
                <a:gd name="T76" fmla="*/ 25 w 142"/>
                <a:gd name="T77" fmla="*/ 12 h 37"/>
                <a:gd name="T78" fmla="*/ 31 w 142"/>
                <a:gd name="T79" fmla="*/ 14 h 37"/>
                <a:gd name="T80" fmla="*/ 37 w 142"/>
                <a:gd name="T81" fmla="*/ 17 h 37"/>
                <a:gd name="T82" fmla="*/ 43 w 142"/>
                <a:gd name="T83" fmla="*/ 17 h 37"/>
                <a:gd name="T84" fmla="*/ 47 w 142"/>
                <a:gd name="T85" fmla="*/ 17 h 37"/>
                <a:gd name="T86" fmla="*/ 52 w 142"/>
                <a:gd name="T87" fmla="*/ 16 h 37"/>
                <a:gd name="T88" fmla="*/ 61 w 142"/>
                <a:gd name="T89" fmla="*/ 19 h 37"/>
                <a:gd name="T90" fmla="*/ 65 w 142"/>
                <a:gd name="T91" fmla="*/ 19 h 37"/>
                <a:gd name="T92" fmla="*/ 69 w 142"/>
                <a:gd name="T93" fmla="*/ 18 h 37"/>
                <a:gd name="T94" fmla="*/ 73 w 142"/>
                <a:gd name="T95" fmla="*/ 18 h 37"/>
                <a:gd name="T96" fmla="*/ 4 w 142"/>
                <a:gd name="T97" fmla="*/ 14 h 37"/>
                <a:gd name="T98" fmla="*/ 80 w 142"/>
                <a:gd name="T99" fmla="*/ 22 h 37"/>
                <a:gd name="T100" fmla="*/ 80 w 142"/>
                <a:gd name="T101" fmla="*/ 22 h 37"/>
                <a:gd name="T102" fmla="*/ 107 w 142"/>
                <a:gd name="T103" fmla="*/ 29 h 37"/>
                <a:gd name="T104" fmla="*/ 59 w 142"/>
                <a:gd name="T105" fmla="*/ 29 h 37"/>
                <a:gd name="T106" fmla="*/ 28 w 142"/>
                <a:gd name="T107" fmla="*/ 19 h 37"/>
                <a:gd name="T108" fmla="*/ 111 w 142"/>
                <a:gd name="T109" fmla="*/ 30 h 37"/>
                <a:gd name="T110" fmla="*/ 115 w 142"/>
                <a:gd name="T111" fmla="*/ 30 h 37"/>
                <a:gd name="T112" fmla="*/ 116 w 142"/>
                <a:gd name="T113" fmla="*/ 28 h 37"/>
                <a:gd name="T114" fmla="*/ 117 w 142"/>
                <a:gd name="T115" fmla="*/ 20 h 37"/>
                <a:gd name="T116" fmla="*/ 130 w 142"/>
                <a:gd name="T117" fmla="*/ 24 h 37"/>
                <a:gd name="T118" fmla="*/ 138 w 142"/>
                <a:gd name="T119" fmla="*/ 28 h 37"/>
                <a:gd name="T120" fmla="*/ 109 w 142"/>
                <a:gd name="T121" fmla="*/ 15 h 37"/>
                <a:gd name="T122" fmla="*/ 60 w 142"/>
                <a:gd name="T123" fmla="*/ 13 h 37"/>
                <a:gd name="T124" fmla="*/ 57 w 142"/>
                <a:gd name="T125" fmla="*/ 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 h="37">
                  <a:moveTo>
                    <a:pt x="110" y="37"/>
                  </a:moveTo>
                  <a:cubicBezTo>
                    <a:pt x="110" y="37"/>
                    <a:pt x="110" y="37"/>
                    <a:pt x="111" y="37"/>
                  </a:cubicBezTo>
                  <a:cubicBezTo>
                    <a:pt x="111" y="37"/>
                    <a:pt x="111" y="37"/>
                    <a:pt x="111" y="37"/>
                  </a:cubicBezTo>
                  <a:cubicBezTo>
                    <a:pt x="116" y="36"/>
                    <a:pt x="120" y="34"/>
                    <a:pt x="125" y="33"/>
                  </a:cubicBezTo>
                  <a:cubicBezTo>
                    <a:pt x="130" y="32"/>
                    <a:pt x="136" y="31"/>
                    <a:pt x="141" y="30"/>
                  </a:cubicBezTo>
                  <a:cubicBezTo>
                    <a:pt x="142" y="30"/>
                    <a:pt x="142" y="29"/>
                    <a:pt x="141" y="28"/>
                  </a:cubicBezTo>
                  <a:cubicBezTo>
                    <a:pt x="141" y="28"/>
                    <a:pt x="141" y="28"/>
                    <a:pt x="141" y="27"/>
                  </a:cubicBezTo>
                  <a:cubicBezTo>
                    <a:pt x="133" y="21"/>
                    <a:pt x="122" y="19"/>
                    <a:pt x="114" y="14"/>
                  </a:cubicBezTo>
                  <a:cubicBezTo>
                    <a:pt x="113" y="14"/>
                    <a:pt x="113" y="14"/>
                    <a:pt x="113" y="14"/>
                  </a:cubicBezTo>
                  <a:cubicBezTo>
                    <a:pt x="113" y="13"/>
                    <a:pt x="113" y="13"/>
                    <a:pt x="112" y="13"/>
                  </a:cubicBezTo>
                  <a:cubicBezTo>
                    <a:pt x="112" y="13"/>
                    <a:pt x="112" y="13"/>
                    <a:pt x="112" y="13"/>
                  </a:cubicBezTo>
                  <a:cubicBezTo>
                    <a:pt x="103" y="12"/>
                    <a:pt x="94" y="10"/>
                    <a:pt x="84" y="9"/>
                  </a:cubicBezTo>
                  <a:cubicBezTo>
                    <a:pt x="74" y="8"/>
                    <a:pt x="65" y="7"/>
                    <a:pt x="55" y="6"/>
                  </a:cubicBezTo>
                  <a:cubicBezTo>
                    <a:pt x="45" y="5"/>
                    <a:pt x="36" y="4"/>
                    <a:pt x="27" y="3"/>
                  </a:cubicBezTo>
                  <a:cubicBezTo>
                    <a:pt x="20" y="2"/>
                    <a:pt x="13" y="0"/>
                    <a:pt x="6" y="1"/>
                  </a:cubicBezTo>
                  <a:cubicBezTo>
                    <a:pt x="5" y="1"/>
                    <a:pt x="4" y="1"/>
                    <a:pt x="4" y="2"/>
                  </a:cubicBezTo>
                  <a:cubicBezTo>
                    <a:pt x="4" y="2"/>
                    <a:pt x="4" y="2"/>
                    <a:pt x="4" y="2"/>
                  </a:cubicBezTo>
                  <a:cubicBezTo>
                    <a:pt x="4" y="2"/>
                    <a:pt x="4" y="2"/>
                    <a:pt x="4" y="2"/>
                  </a:cubicBezTo>
                  <a:cubicBezTo>
                    <a:pt x="3" y="9"/>
                    <a:pt x="0" y="15"/>
                    <a:pt x="2" y="21"/>
                  </a:cubicBezTo>
                  <a:cubicBezTo>
                    <a:pt x="2" y="22"/>
                    <a:pt x="2" y="22"/>
                    <a:pt x="3" y="22"/>
                  </a:cubicBezTo>
                  <a:cubicBezTo>
                    <a:pt x="3" y="22"/>
                    <a:pt x="3" y="23"/>
                    <a:pt x="4" y="23"/>
                  </a:cubicBezTo>
                  <a:cubicBezTo>
                    <a:pt x="21" y="25"/>
                    <a:pt x="39" y="28"/>
                    <a:pt x="57" y="30"/>
                  </a:cubicBezTo>
                  <a:cubicBezTo>
                    <a:pt x="66" y="32"/>
                    <a:pt x="75" y="33"/>
                    <a:pt x="84" y="34"/>
                  </a:cubicBezTo>
                  <a:cubicBezTo>
                    <a:pt x="93" y="35"/>
                    <a:pt x="102" y="36"/>
                    <a:pt x="110" y="37"/>
                  </a:cubicBezTo>
                  <a:close/>
                  <a:moveTo>
                    <a:pt x="59" y="15"/>
                  </a:moveTo>
                  <a:cubicBezTo>
                    <a:pt x="68" y="16"/>
                    <a:pt x="78" y="17"/>
                    <a:pt x="87" y="19"/>
                  </a:cubicBezTo>
                  <a:cubicBezTo>
                    <a:pt x="94" y="20"/>
                    <a:pt x="102" y="20"/>
                    <a:pt x="109" y="21"/>
                  </a:cubicBezTo>
                  <a:cubicBezTo>
                    <a:pt x="108" y="21"/>
                    <a:pt x="107" y="22"/>
                    <a:pt x="107" y="24"/>
                  </a:cubicBezTo>
                  <a:cubicBezTo>
                    <a:pt x="107" y="25"/>
                    <a:pt x="107" y="26"/>
                    <a:pt x="108" y="27"/>
                  </a:cubicBezTo>
                  <a:cubicBezTo>
                    <a:pt x="101" y="26"/>
                    <a:pt x="93" y="24"/>
                    <a:pt x="86" y="23"/>
                  </a:cubicBezTo>
                  <a:cubicBezTo>
                    <a:pt x="86" y="23"/>
                    <a:pt x="86" y="23"/>
                    <a:pt x="86" y="23"/>
                  </a:cubicBezTo>
                  <a:cubicBezTo>
                    <a:pt x="85" y="22"/>
                    <a:pt x="85" y="21"/>
                    <a:pt x="84" y="20"/>
                  </a:cubicBezTo>
                  <a:cubicBezTo>
                    <a:pt x="85" y="20"/>
                    <a:pt x="86" y="20"/>
                    <a:pt x="86" y="20"/>
                  </a:cubicBezTo>
                  <a:cubicBezTo>
                    <a:pt x="87" y="21"/>
                    <a:pt x="88" y="21"/>
                    <a:pt x="89" y="22"/>
                  </a:cubicBezTo>
                  <a:cubicBezTo>
                    <a:pt x="90" y="23"/>
                    <a:pt x="91" y="23"/>
                    <a:pt x="93" y="24"/>
                  </a:cubicBezTo>
                  <a:cubicBezTo>
                    <a:pt x="93" y="24"/>
                    <a:pt x="93" y="24"/>
                    <a:pt x="93" y="23"/>
                  </a:cubicBezTo>
                  <a:cubicBezTo>
                    <a:pt x="93" y="23"/>
                    <a:pt x="92" y="22"/>
                    <a:pt x="92" y="22"/>
                  </a:cubicBezTo>
                  <a:cubicBezTo>
                    <a:pt x="91" y="20"/>
                    <a:pt x="93" y="22"/>
                    <a:pt x="93" y="22"/>
                  </a:cubicBezTo>
                  <a:cubicBezTo>
                    <a:pt x="95" y="23"/>
                    <a:pt x="96" y="24"/>
                    <a:pt x="98" y="25"/>
                  </a:cubicBezTo>
                  <a:cubicBezTo>
                    <a:pt x="98" y="25"/>
                    <a:pt x="98" y="25"/>
                    <a:pt x="98" y="24"/>
                  </a:cubicBezTo>
                  <a:cubicBezTo>
                    <a:pt x="98" y="24"/>
                    <a:pt x="98" y="23"/>
                    <a:pt x="98" y="23"/>
                  </a:cubicBezTo>
                  <a:cubicBezTo>
                    <a:pt x="97" y="22"/>
                    <a:pt x="95" y="20"/>
                    <a:pt x="97" y="21"/>
                  </a:cubicBezTo>
                  <a:cubicBezTo>
                    <a:pt x="99" y="22"/>
                    <a:pt x="100" y="24"/>
                    <a:pt x="102" y="25"/>
                  </a:cubicBezTo>
                  <a:cubicBezTo>
                    <a:pt x="103" y="26"/>
                    <a:pt x="103" y="25"/>
                    <a:pt x="103" y="25"/>
                  </a:cubicBezTo>
                  <a:cubicBezTo>
                    <a:pt x="102" y="24"/>
                    <a:pt x="102" y="24"/>
                    <a:pt x="102" y="23"/>
                  </a:cubicBezTo>
                  <a:cubicBezTo>
                    <a:pt x="101" y="22"/>
                    <a:pt x="100" y="21"/>
                    <a:pt x="102" y="22"/>
                  </a:cubicBezTo>
                  <a:cubicBezTo>
                    <a:pt x="103" y="23"/>
                    <a:pt x="104" y="25"/>
                    <a:pt x="105" y="26"/>
                  </a:cubicBezTo>
                  <a:cubicBezTo>
                    <a:pt x="106" y="26"/>
                    <a:pt x="106" y="26"/>
                    <a:pt x="106" y="26"/>
                  </a:cubicBezTo>
                  <a:cubicBezTo>
                    <a:pt x="106" y="25"/>
                    <a:pt x="106" y="24"/>
                    <a:pt x="105" y="24"/>
                  </a:cubicBezTo>
                  <a:cubicBezTo>
                    <a:pt x="104" y="22"/>
                    <a:pt x="104" y="22"/>
                    <a:pt x="105" y="24"/>
                  </a:cubicBezTo>
                  <a:cubicBezTo>
                    <a:pt x="105" y="24"/>
                    <a:pt x="106" y="24"/>
                    <a:pt x="106" y="24"/>
                  </a:cubicBezTo>
                  <a:cubicBezTo>
                    <a:pt x="106" y="22"/>
                    <a:pt x="106" y="23"/>
                    <a:pt x="106" y="22"/>
                  </a:cubicBezTo>
                  <a:cubicBezTo>
                    <a:pt x="106" y="21"/>
                    <a:pt x="105" y="21"/>
                    <a:pt x="105" y="22"/>
                  </a:cubicBezTo>
                  <a:cubicBezTo>
                    <a:pt x="106" y="24"/>
                    <a:pt x="104" y="21"/>
                    <a:pt x="104" y="21"/>
                  </a:cubicBezTo>
                  <a:cubicBezTo>
                    <a:pt x="103" y="21"/>
                    <a:pt x="103" y="21"/>
                    <a:pt x="103" y="21"/>
                  </a:cubicBezTo>
                  <a:cubicBezTo>
                    <a:pt x="104" y="22"/>
                    <a:pt x="107" y="27"/>
                    <a:pt x="104" y="23"/>
                  </a:cubicBezTo>
                  <a:cubicBezTo>
                    <a:pt x="103" y="22"/>
                    <a:pt x="102" y="21"/>
                    <a:pt x="100" y="21"/>
                  </a:cubicBezTo>
                  <a:cubicBezTo>
                    <a:pt x="100" y="21"/>
                    <a:pt x="100" y="21"/>
                    <a:pt x="100" y="21"/>
                  </a:cubicBezTo>
                  <a:cubicBezTo>
                    <a:pt x="100" y="21"/>
                    <a:pt x="103" y="25"/>
                    <a:pt x="101" y="24"/>
                  </a:cubicBezTo>
                  <a:cubicBezTo>
                    <a:pt x="100" y="24"/>
                    <a:pt x="100" y="23"/>
                    <a:pt x="99" y="22"/>
                  </a:cubicBezTo>
                  <a:cubicBezTo>
                    <a:pt x="98" y="21"/>
                    <a:pt x="97" y="20"/>
                    <a:pt x="95" y="20"/>
                  </a:cubicBezTo>
                  <a:cubicBezTo>
                    <a:pt x="95" y="20"/>
                    <a:pt x="95" y="20"/>
                    <a:pt x="95" y="20"/>
                  </a:cubicBezTo>
                  <a:cubicBezTo>
                    <a:pt x="95" y="21"/>
                    <a:pt x="96" y="22"/>
                    <a:pt x="97" y="22"/>
                  </a:cubicBezTo>
                  <a:cubicBezTo>
                    <a:pt x="99" y="25"/>
                    <a:pt x="96" y="23"/>
                    <a:pt x="95" y="23"/>
                  </a:cubicBezTo>
                  <a:cubicBezTo>
                    <a:pt x="94" y="22"/>
                    <a:pt x="93" y="21"/>
                    <a:pt x="91" y="20"/>
                  </a:cubicBezTo>
                  <a:cubicBezTo>
                    <a:pt x="91" y="20"/>
                    <a:pt x="91" y="20"/>
                    <a:pt x="91" y="20"/>
                  </a:cubicBezTo>
                  <a:cubicBezTo>
                    <a:pt x="91" y="21"/>
                    <a:pt x="93" y="23"/>
                    <a:pt x="91" y="23"/>
                  </a:cubicBezTo>
                  <a:cubicBezTo>
                    <a:pt x="90" y="22"/>
                    <a:pt x="89" y="21"/>
                    <a:pt x="87" y="20"/>
                  </a:cubicBezTo>
                  <a:cubicBezTo>
                    <a:pt x="86" y="19"/>
                    <a:pt x="85" y="19"/>
                    <a:pt x="83" y="19"/>
                  </a:cubicBezTo>
                  <a:cubicBezTo>
                    <a:pt x="83" y="19"/>
                    <a:pt x="83" y="19"/>
                    <a:pt x="83" y="20"/>
                  </a:cubicBezTo>
                  <a:cubicBezTo>
                    <a:pt x="84" y="22"/>
                    <a:pt x="86" y="23"/>
                    <a:pt x="83" y="21"/>
                  </a:cubicBezTo>
                  <a:cubicBezTo>
                    <a:pt x="81" y="20"/>
                    <a:pt x="80" y="19"/>
                    <a:pt x="78" y="18"/>
                  </a:cubicBezTo>
                  <a:cubicBezTo>
                    <a:pt x="78" y="18"/>
                    <a:pt x="77" y="18"/>
                    <a:pt x="78" y="18"/>
                  </a:cubicBezTo>
                  <a:cubicBezTo>
                    <a:pt x="78" y="19"/>
                    <a:pt x="78" y="20"/>
                    <a:pt x="79" y="20"/>
                  </a:cubicBezTo>
                  <a:cubicBezTo>
                    <a:pt x="80" y="23"/>
                    <a:pt x="77" y="20"/>
                    <a:pt x="77" y="20"/>
                  </a:cubicBezTo>
                  <a:cubicBezTo>
                    <a:pt x="75" y="19"/>
                    <a:pt x="74" y="18"/>
                    <a:pt x="72" y="17"/>
                  </a:cubicBezTo>
                  <a:cubicBezTo>
                    <a:pt x="72" y="17"/>
                    <a:pt x="72" y="17"/>
                    <a:pt x="72" y="17"/>
                  </a:cubicBezTo>
                  <a:cubicBezTo>
                    <a:pt x="73" y="18"/>
                    <a:pt x="75" y="21"/>
                    <a:pt x="72" y="19"/>
                  </a:cubicBezTo>
                  <a:cubicBezTo>
                    <a:pt x="71" y="18"/>
                    <a:pt x="69" y="17"/>
                    <a:pt x="68" y="16"/>
                  </a:cubicBezTo>
                  <a:cubicBezTo>
                    <a:pt x="68" y="16"/>
                    <a:pt x="67" y="16"/>
                    <a:pt x="67" y="17"/>
                  </a:cubicBezTo>
                  <a:cubicBezTo>
                    <a:pt x="68" y="17"/>
                    <a:pt x="68" y="18"/>
                    <a:pt x="69" y="19"/>
                  </a:cubicBezTo>
                  <a:cubicBezTo>
                    <a:pt x="69" y="19"/>
                    <a:pt x="67" y="18"/>
                    <a:pt x="66" y="18"/>
                  </a:cubicBezTo>
                  <a:cubicBezTo>
                    <a:pt x="65" y="17"/>
                    <a:pt x="64" y="16"/>
                    <a:pt x="63" y="16"/>
                  </a:cubicBezTo>
                  <a:cubicBezTo>
                    <a:pt x="63" y="16"/>
                    <a:pt x="62" y="16"/>
                    <a:pt x="63" y="16"/>
                  </a:cubicBezTo>
                  <a:cubicBezTo>
                    <a:pt x="65" y="18"/>
                    <a:pt x="63" y="18"/>
                    <a:pt x="62" y="17"/>
                  </a:cubicBezTo>
                  <a:cubicBezTo>
                    <a:pt x="61" y="17"/>
                    <a:pt x="60" y="16"/>
                    <a:pt x="59" y="15"/>
                  </a:cubicBezTo>
                  <a:cubicBezTo>
                    <a:pt x="59" y="15"/>
                    <a:pt x="59" y="15"/>
                    <a:pt x="59" y="15"/>
                  </a:cubicBezTo>
                  <a:cubicBezTo>
                    <a:pt x="59" y="16"/>
                    <a:pt x="59" y="17"/>
                    <a:pt x="59" y="17"/>
                  </a:cubicBezTo>
                  <a:cubicBezTo>
                    <a:pt x="60" y="19"/>
                    <a:pt x="59" y="18"/>
                    <a:pt x="58" y="17"/>
                  </a:cubicBezTo>
                  <a:cubicBezTo>
                    <a:pt x="57" y="16"/>
                    <a:pt x="56" y="15"/>
                    <a:pt x="55" y="15"/>
                  </a:cubicBezTo>
                  <a:cubicBezTo>
                    <a:pt x="55" y="15"/>
                    <a:pt x="54" y="15"/>
                    <a:pt x="55" y="15"/>
                  </a:cubicBezTo>
                  <a:cubicBezTo>
                    <a:pt x="55" y="16"/>
                    <a:pt x="55" y="16"/>
                    <a:pt x="56" y="17"/>
                  </a:cubicBezTo>
                  <a:cubicBezTo>
                    <a:pt x="55" y="17"/>
                    <a:pt x="54" y="16"/>
                    <a:pt x="53" y="16"/>
                  </a:cubicBezTo>
                  <a:cubicBezTo>
                    <a:pt x="52" y="15"/>
                    <a:pt x="51" y="15"/>
                    <a:pt x="50" y="14"/>
                  </a:cubicBezTo>
                  <a:cubicBezTo>
                    <a:pt x="50" y="14"/>
                    <a:pt x="50" y="14"/>
                    <a:pt x="50" y="15"/>
                  </a:cubicBezTo>
                  <a:cubicBezTo>
                    <a:pt x="50" y="15"/>
                    <a:pt x="52" y="18"/>
                    <a:pt x="50" y="17"/>
                  </a:cubicBezTo>
                  <a:cubicBezTo>
                    <a:pt x="49" y="15"/>
                    <a:pt x="47" y="14"/>
                    <a:pt x="46" y="14"/>
                  </a:cubicBezTo>
                  <a:cubicBezTo>
                    <a:pt x="46" y="13"/>
                    <a:pt x="45" y="14"/>
                    <a:pt x="45" y="14"/>
                  </a:cubicBezTo>
                  <a:cubicBezTo>
                    <a:pt x="46" y="15"/>
                    <a:pt x="46" y="15"/>
                    <a:pt x="46" y="16"/>
                  </a:cubicBezTo>
                  <a:cubicBezTo>
                    <a:pt x="47" y="18"/>
                    <a:pt x="45" y="15"/>
                    <a:pt x="45" y="15"/>
                  </a:cubicBezTo>
                  <a:cubicBezTo>
                    <a:pt x="43" y="14"/>
                    <a:pt x="42" y="13"/>
                    <a:pt x="40" y="13"/>
                  </a:cubicBezTo>
                  <a:cubicBezTo>
                    <a:pt x="40" y="13"/>
                    <a:pt x="40" y="13"/>
                    <a:pt x="40" y="13"/>
                  </a:cubicBezTo>
                  <a:cubicBezTo>
                    <a:pt x="41" y="14"/>
                    <a:pt x="42" y="16"/>
                    <a:pt x="42" y="16"/>
                  </a:cubicBezTo>
                  <a:cubicBezTo>
                    <a:pt x="41" y="16"/>
                    <a:pt x="40" y="15"/>
                    <a:pt x="39" y="14"/>
                  </a:cubicBezTo>
                  <a:cubicBezTo>
                    <a:pt x="38" y="13"/>
                    <a:pt x="37" y="13"/>
                    <a:pt x="36" y="12"/>
                  </a:cubicBezTo>
                  <a:cubicBezTo>
                    <a:pt x="35" y="12"/>
                    <a:pt x="35" y="12"/>
                    <a:pt x="35" y="12"/>
                  </a:cubicBezTo>
                  <a:cubicBezTo>
                    <a:pt x="36" y="13"/>
                    <a:pt x="37" y="16"/>
                    <a:pt x="37" y="16"/>
                  </a:cubicBezTo>
                  <a:cubicBezTo>
                    <a:pt x="35" y="15"/>
                    <a:pt x="34" y="13"/>
                    <a:pt x="33" y="12"/>
                  </a:cubicBezTo>
                  <a:cubicBezTo>
                    <a:pt x="33" y="12"/>
                    <a:pt x="32" y="12"/>
                    <a:pt x="32" y="12"/>
                  </a:cubicBezTo>
                  <a:cubicBezTo>
                    <a:pt x="33" y="14"/>
                    <a:pt x="35" y="16"/>
                    <a:pt x="33" y="14"/>
                  </a:cubicBezTo>
                  <a:cubicBezTo>
                    <a:pt x="31" y="13"/>
                    <a:pt x="30" y="12"/>
                    <a:pt x="29" y="11"/>
                  </a:cubicBezTo>
                  <a:cubicBezTo>
                    <a:pt x="28" y="11"/>
                    <a:pt x="28" y="11"/>
                    <a:pt x="28" y="12"/>
                  </a:cubicBezTo>
                  <a:cubicBezTo>
                    <a:pt x="28" y="12"/>
                    <a:pt x="30" y="16"/>
                    <a:pt x="29" y="14"/>
                  </a:cubicBezTo>
                  <a:cubicBezTo>
                    <a:pt x="27" y="14"/>
                    <a:pt x="26" y="12"/>
                    <a:pt x="25" y="11"/>
                  </a:cubicBezTo>
                  <a:cubicBezTo>
                    <a:pt x="25" y="11"/>
                    <a:pt x="24" y="11"/>
                    <a:pt x="24" y="12"/>
                  </a:cubicBezTo>
                  <a:cubicBezTo>
                    <a:pt x="25" y="13"/>
                    <a:pt x="27" y="17"/>
                    <a:pt x="25" y="14"/>
                  </a:cubicBezTo>
                  <a:cubicBezTo>
                    <a:pt x="23" y="13"/>
                    <a:pt x="23" y="12"/>
                    <a:pt x="21" y="11"/>
                  </a:cubicBezTo>
                  <a:cubicBezTo>
                    <a:pt x="21" y="11"/>
                    <a:pt x="20" y="11"/>
                    <a:pt x="21" y="11"/>
                  </a:cubicBezTo>
                  <a:cubicBezTo>
                    <a:pt x="21" y="12"/>
                    <a:pt x="23" y="16"/>
                    <a:pt x="21" y="14"/>
                  </a:cubicBezTo>
                  <a:cubicBezTo>
                    <a:pt x="19" y="13"/>
                    <a:pt x="18" y="11"/>
                    <a:pt x="16" y="11"/>
                  </a:cubicBezTo>
                  <a:cubicBezTo>
                    <a:pt x="16" y="10"/>
                    <a:pt x="16" y="11"/>
                    <a:pt x="16" y="11"/>
                  </a:cubicBezTo>
                  <a:cubicBezTo>
                    <a:pt x="18" y="15"/>
                    <a:pt x="14" y="11"/>
                    <a:pt x="14" y="11"/>
                  </a:cubicBezTo>
                  <a:cubicBezTo>
                    <a:pt x="14" y="10"/>
                    <a:pt x="13" y="11"/>
                    <a:pt x="13" y="11"/>
                  </a:cubicBezTo>
                  <a:cubicBezTo>
                    <a:pt x="15" y="14"/>
                    <a:pt x="12" y="11"/>
                    <a:pt x="11" y="10"/>
                  </a:cubicBezTo>
                  <a:cubicBezTo>
                    <a:pt x="11" y="10"/>
                    <a:pt x="11" y="10"/>
                    <a:pt x="11" y="10"/>
                  </a:cubicBezTo>
                  <a:cubicBezTo>
                    <a:pt x="13" y="14"/>
                    <a:pt x="9" y="10"/>
                    <a:pt x="8" y="9"/>
                  </a:cubicBezTo>
                  <a:cubicBezTo>
                    <a:pt x="8" y="9"/>
                    <a:pt x="8" y="9"/>
                    <a:pt x="8" y="9"/>
                  </a:cubicBezTo>
                  <a:cubicBezTo>
                    <a:pt x="7" y="10"/>
                    <a:pt x="8" y="11"/>
                    <a:pt x="9" y="12"/>
                  </a:cubicBezTo>
                  <a:cubicBezTo>
                    <a:pt x="8" y="11"/>
                    <a:pt x="7" y="10"/>
                    <a:pt x="6" y="9"/>
                  </a:cubicBezTo>
                  <a:cubicBezTo>
                    <a:pt x="6" y="9"/>
                    <a:pt x="5" y="10"/>
                    <a:pt x="5" y="10"/>
                  </a:cubicBezTo>
                  <a:cubicBezTo>
                    <a:pt x="6" y="11"/>
                    <a:pt x="8" y="13"/>
                    <a:pt x="6" y="13"/>
                  </a:cubicBezTo>
                  <a:cubicBezTo>
                    <a:pt x="6" y="13"/>
                    <a:pt x="6" y="13"/>
                    <a:pt x="6" y="13"/>
                  </a:cubicBezTo>
                  <a:cubicBezTo>
                    <a:pt x="5" y="13"/>
                    <a:pt x="5" y="13"/>
                    <a:pt x="6" y="14"/>
                  </a:cubicBezTo>
                  <a:cubicBezTo>
                    <a:pt x="6" y="14"/>
                    <a:pt x="6" y="14"/>
                    <a:pt x="6" y="14"/>
                  </a:cubicBezTo>
                  <a:cubicBezTo>
                    <a:pt x="6" y="14"/>
                    <a:pt x="6" y="14"/>
                    <a:pt x="6" y="14"/>
                  </a:cubicBezTo>
                  <a:cubicBezTo>
                    <a:pt x="7" y="14"/>
                    <a:pt x="7" y="14"/>
                    <a:pt x="7" y="13"/>
                  </a:cubicBezTo>
                  <a:cubicBezTo>
                    <a:pt x="7" y="12"/>
                    <a:pt x="7" y="13"/>
                    <a:pt x="7" y="11"/>
                  </a:cubicBezTo>
                  <a:cubicBezTo>
                    <a:pt x="6" y="9"/>
                    <a:pt x="8" y="13"/>
                    <a:pt x="9" y="13"/>
                  </a:cubicBezTo>
                  <a:cubicBezTo>
                    <a:pt x="9" y="13"/>
                    <a:pt x="10" y="13"/>
                    <a:pt x="9" y="13"/>
                  </a:cubicBezTo>
                  <a:cubicBezTo>
                    <a:pt x="9" y="13"/>
                    <a:pt x="8" y="10"/>
                    <a:pt x="9" y="10"/>
                  </a:cubicBezTo>
                  <a:cubicBezTo>
                    <a:pt x="10" y="11"/>
                    <a:pt x="11" y="12"/>
                    <a:pt x="11" y="13"/>
                  </a:cubicBezTo>
                  <a:cubicBezTo>
                    <a:pt x="12" y="13"/>
                    <a:pt x="12" y="13"/>
                    <a:pt x="12" y="13"/>
                  </a:cubicBezTo>
                  <a:cubicBezTo>
                    <a:pt x="12" y="12"/>
                    <a:pt x="12" y="12"/>
                    <a:pt x="12" y="11"/>
                  </a:cubicBezTo>
                  <a:cubicBezTo>
                    <a:pt x="12" y="12"/>
                    <a:pt x="13" y="13"/>
                    <a:pt x="14" y="14"/>
                  </a:cubicBezTo>
                  <a:cubicBezTo>
                    <a:pt x="14" y="14"/>
                    <a:pt x="15" y="14"/>
                    <a:pt x="15" y="14"/>
                  </a:cubicBezTo>
                  <a:cubicBezTo>
                    <a:pt x="15" y="13"/>
                    <a:pt x="15" y="12"/>
                    <a:pt x="14" y="12"/>
                  </a:cubicBezTo>
                  <a:cubicBezTo>
                    <a:pt x="15" y="12"/>
                    <a:pt x="16" y="13"/>
                    <a:pt x="17" y="14"/>
                  </a:cubicBezTo>
                  <a:cubicBezTo>
                    <a:pt x="17" y="14"/>
                    <a:pt x="17" y="14"/>
                    <a:pt x="17" y="14"/>
                  </a:cubicBezTo>
                  <a:cubicBezTo>
                    <a:pt x="17" y="13"/>
                    <a:pt x="16" y="11"/>
                    <a:pt x="18" y="12"/>
                  </a:cubicBezTo>
                  <a:cubicBezTo>
                    <a:pt x="19" y="13"/>
                    <a:pt x="21" y="15"/>
                    <a:pt x="22" y="16"/>
                  </a:cubicBezTo>
                  <a:cubicBezTo>
                    <a:pt x="22" y="16"/>
                    <a:pt x="23" y="16"/>
                    <a:pt x="23" y="15"/>
                  </a:cubicBezTo>
                  <a:cubicBezTo>
                    <a:pt x="22" y="14"/>
                    <a:pt x="23" y="15"/>
                    <a:pt x="22" y="14"/>
                  </a:cubicBezTo>
                  <a:cubicBezTo>
                    <a:pt x="22" y="14"/>
                    <a:pt x="20" y="11"/>
                    <a:pt x="22" y="12"/>
                  </a:cubicBezTo>
                  <a:cubicBezTo>
                    <a:pt x="24" y="13"/>
                    <a:pt x="24" y="15"/>
                    <a:pt x="26" y="16"/>
                  </a:cubicBezTo>
                  <a:cubicBezTo>
                    <a:pt x="26" y="16"/>
                    <a:pt x="26" y="16"/>
                    <a:pt x="26" y="16"/>
                  </a:cubicBezTo>
                  <a:cubicBezTo>
                    <a:pt x="26" y="15"/>
                    <a:pt x="26" y="13"/>
                    <a:pt x="25" y="12"/>
                  </a:cubicBezTo>
                  <a:cubicBezTo>
                    <a:pt x="27" y="13"/>
                    <a:pt x="28" y="15"/>
                    <a:pt x="30" y="16"/>
                  </a:cubicBezTo>
                  <a:cubicBezTo>
                    <a:pt x="30" y="16"/>
                    <a:pt x="30" y="16"/>
                    <a:pt x="30" y="16"/>
                  </a:cubicBezTo>
                  <a:cubicBezTo>
                    <a:pt x="30" y="14"/>
                    <a:pt x="30" y="13"/>
                    <a:pt x="29" y="12"/>
                  </a:cubicBezTo>
                  <a:cubicBezTo>
                    <a:pt x="30" y="13"/>
                    <a:pt x="31" y="13"/>
                    <a:pt x="31" y="14"/>
                  </a:cubicBezTo>
                  <a:cubicBezTo>
                    <a:pt x="32" y="14"/>
                    <a:pt x="33" y="15"/>
                    <a:pt x="34" y="16"/>
                  </a:cubicBezTo>
                  <a:cubicBezTo>
                    <a:pt x="34" y="16"/>
                    <a:pt x="34" y="16"/>
                    <a:pt x="34" y="16"/>
                  </a:cubicBezTo>
                  <a:cubicBezTo>
                    <a:pt x="34" y="15"/>
                    <a:pt x="33" y="13"/>
                    <a:pt x="33" y="13"/>
                  </a:cubicBezTo>
                  <a:cubicBezTo>
                    <a:pt x="35" y="14"/>
                    <a:pt x="36" y="16"/>
                    <a:pt x="37" y="17"/>
                  </a:cubicBezTo>
                  <a:cubicBezTo>
                    <a:pt x="37" y="17"/>
                    <a:pt x="38" y="17"/>
                    <a:pt x="38" y="17"/>
                  </a:cubicBezTo>
                  <a:cubicBezTo>
                    <a:pt x="38" y="15"/>
                    <a:pt x="38" y="16"/>
                    <a:pt x="37" y="15"/>
                  </a:cubicBezTo>
                  <a:cubicBezTo>
                    <a:pt x="37" y="13"/>
                    <a:pt x="37" y="13"/>
                    <a:pt x="38" y="14"/>
                  </a:cubicBezTo>
                  <a:cubicBezTo>
                    <a:pt x="40" y="15"/>
                    <a:pt x="41" y="17"/>
                    <a:pt x="43" y="17"/>
                  </a:cubicBezTo>
                  <a:cubicBezTo>
                    <a:pt x="43" y="17"/>
                    <a:pt x="43" y="17"/>
                    <a:pt x="43" y="17"/>
                  </a:cubicBezTo>
                  <a:cubicBezTo>
                    <a:pt x="43" y="16"/>
                    <a:pt x="40" y="13"/>
                    <a:pt x="43" y="14"/>
                  </a:cubicBezTo>
                  <a:cubicBezTo>
                    <a:pt x="44" y="15"/>
                    <a:pt x="45" y="17"/>
                    <a:pt x="47" y="18"/>
                  </a:cubicBezTo>
                  <a:cubicBezTo>
                    <a:pt x="47" y="18"/>
                    <a:pt x="47" y="18"/>
                    <a:pt x="47" y="17"/>
                  </a:cubicBezTo>
                  <a:cubicBezTo>
                    <a:pt x="47" y="16"/>
                    <a:pt x="45" y="14"/>
                    <a:pt x="47" y="15"/>
                  </a:cubicBezTo>
                  <a:cubicBezTo>
                    <a:pt x="49" y="16"/>
                    <a:pt x="50" y="18"/>
                    <a:pt x="52" y="18"/>
                  </a:cubicBezTo>
                  <a:cubicBezTo>
                    <a:pt x="52" y="19"/>
                    <a:pt x="53" y="18"/>
                    <a:pt x="52" y="18"/>
                  </a:cubicBezTo>
                  <a:cubicBezTo>
                    <a:pt x="52" y="18"/>
                    <a:pt x="51" y="15"/>
                    <a:pt x="52" y="16"/>
                  </a:cubicBezTo>
                  <a:cubicBezTo>
                    <a:pt x="53" y="16"/>
                    <a:pt x="55" y="18"/>
                    <a:pt x="56" y="18"/>
                  </a:cubicBezTo>
                  <a:cubicBezTo>
                    <a:pt x="56" y="18"/>
                    <a:pt x="56" y="18"/>
                    <a:pt x="56" y="18"/>
                  </a:cubicBezTo>
                  <a:cubicBezTo>
                    <a:pt x="56" y="16"/>
                    <a:pt x="55" y="15"/>
                    <a:pt x="57" y="17"/>
                  </a:cubicBezTo>
                  <a:cubicBezTo>
                    <a:pt x="58" y="18"/>
                    <a:pt x="59" y="18"/>
                    <a:pt x="61" y="19"/>
                  </a:cubicBezTo>
                  <a:cubicBezTo>
                    <a:pt x="61" y="19"/>
                    <a:pt x="61" y="19"/>
                    <a:pt x="61" y="19"/>
                  </a:cubicBezTo>
                  <a:cubicBezTo>
                    <a:pt x="60" y="17"/>
                    <a:pt x="58" y="15"/>
                    <a:pt x="61" y="17"/>
                  </a:cubicBezTo>
                  <a:cubicBezTo>
                    <a:pt x="62" y="18"/>
                    <a:pt x="63" y="19"/>
                    <a:pt x="65" y="20"/>
                  </a:cubicBezTo>
                  <a:cubicBezTo>
                    <a:pt x="65" y="20"/>
                    <a:pt x="65" y="19"/>
                    <a:pt x="65" y="19"/>
                  </a:cubicBezTo>
                  <a:cubicBezTo>
                    <a:pt x="65" y="18"/>
                    <a:pt x="65" y="17"/>
                    <a:pt x="64" y="17"/>
                  </a:cubicBezTo>
                  <a:cubicBezTo>
                    <a:pt x="65" y="18"/>
                    <a:pt x="67" y="19"/>
                    <a:pt x="69" y="20"/>
                  </a:cubicBezTo>
                  <a:cubicBezTo>
                    <a:pt x="70" y="20"/>
                    <a:pt x="70" y="20"/>
                    <a:pt x="70" y="20"/>
                  </a:cubicBezTo>
                  <a:cubicBezTo>
                    <a:pt x="69" y="19"/>
                    <a:pt x="69" y="19"/>
                    <a:pt x="69" y="18"/>
                  </a:cubicBezTo>
                  <a:cubicBezTo>
                    <a:pt x="68" y="16"/>
                    <a:pt x="70" y="18"/>
                    <a:pt x="71" y="19"/>
                  </a:cubicBezTo>
                  <a:cubicBezTo>
                    <a:pt x="72" y="20"/>
                    <a:pt x="73" y="20"/>
                    <a:pt x="74" y="21"/>
                  </a:cubicBezTo>
                  <a:cubicBezTo>
                    <a:pt x="75" y="21"/>
                    <a:pt x="75" y="21"/>
                    <a:pt x="75" y="21"/>
                  </a:cubicBezTo>
                  <a:cubicBezTo>
                    <a:pt x="74" y="20"/>
                    <a:pt x="73" y="18"/>
                    <a:pt x="73" y="18"/>
                  </a:cubicBezTo>
                  <a:cubicBezTo>
                    <a:pt x="75" y="19"/>
                    <a:pt x="77" y="21"/>
                    <a:pt x="79" y="22"/>
                  </a:cubicBezTo>
                  <a:cubicBezTo>
                    <a:pt x="72" y="21"/>
                    <a:pt x="65" y="21"/>
                    <a:pt x="58" y="20"/>
                  </a:cubicBezTo>
                  <a:cubicBezTo>
                    <a:pt x="49" y="19"/>
                    <a:pt x="40" y="18"/>
                    <a:pt x="31" y="17"/>
                  </a:cubicBezTo>
                  <a:cubicBezTo>
                    <a:pt x="22" y="17"/>
                    <a:pt x="12" y="17"/>
                    <a:pt x="4" y="14"/>
                  </a:cubicBezTo>
                  <a:cubicBezTo>
                    <a:pt x="4" y="14"/>
                    <a:pt x="4" y="14"/>
                    <a:pt x="4" y="14"/>
                  </a:cubicBezTo>
                  <a:cubicBezTo>
                    <a:pt x="4" y="12"/>
                    <a:pt x="4" y="10"/>
                    <a:pt x="5" y="8"/>
                  </a:cubicBezTo>
                  <a:cubicBezTo>
                    <a:pt x="23" y="10"/>
                    <a:pt x="41" y="12"/>
                    <a:pt x="59" y="15"/>
                  </a:cubicBezTo>
                  <a:close/>
                  <a:moveTo>
                    <a:pt x="80" y="22"/>
                  </a:moveTo>
                  <a:cubicBezTo>
                    <a:pt x="80" y="22"/>
                    <a:pt x="80" y="22"/>
                    <a:pt x="80" y="22"/>
                  </a:cubicBezTo>
                  <a:cubicBezTo>
                    <a:pt x="79" y="20"/>
                    <a:pt x="77" y="18"/>
                    <a:pt x="81" y="20"/>
                  </a:cubicBezTo>
                  <a:cubicBezTo>
                    <a:pt x="82" y="21"/>
                    <a:pt x="83" y="22"/>
                    <a:pt x="85" y="23"/>
                  </a:cubicBezTo>
                  <a:cubicBezTo>
                    <a:pt x="83" y="23"/>
                    <a:pt x="81" y="22"/>
                    <a:pt x="80" y="22"/>
                  </a:cubicBezTo>
                  <a:close/>
                  <a:moveTo>
                    <a:pt x="28" y="19"/>
                  </a:moveTo>
                  <a:cubicBezTo>
                    <a:pt x="37" y="20"/>
                    <a:pt x="46" y="21"/>
                    <a:pt x="55" y="22"/>
                  </a:cubicBezTo>
                  <a:cubicBezTo>
                    <a:pt x="64" y="23"/>
                    <a:pt x="73" y="24"/>
                    <a:pt x="83" y="25"/>
                  </a:cubicBezTo>
                  <a:cubicBezTo>
                    <a:pt x="91" y="26"/>
                    <a:pt x="99" y="28"/>
                    <a:pt x="107" y="29"/>
                  </a:cubicBezTo>
                  <a:cubicBezTo>
                    <a:pt x="107" y="29"/>
                    <a:pt x="106" y="30"/>
                    <a:pt x="106" y="30"/>
                  </a:cubicBezTo>
                  <a:cubicBezTo>
                    <a:pt x="105" y="32"/>
                    <a:pt x="105" y="33"/>
                    <a:pt x="106" y="34"/>
                  </a:cubicBezTo>
                  <a:cubicBezTo>
                    <a:pt x="100" y="33"/>
                    <a:pt x="93" y="33"/>
                    <a:pt x="86" y="32"/>
                  </a:cubicBezTo>
                  <a:cubicBezTo>
                    <a:pt x="77" y="31"/>
                    <a:pt x="68" y="30"/>
                    <a:pt x="59" y="29"/>
                  </a:cubicBezTo>
                  <a:cubicBezTo>
                    <a:pt x="40" y="26"/>
                    <a:pt x="22" y="23"/>
                    <a:pt x="4" y="21"/>
                  </a:cubicBezTo>
                  <a:cubicBezTo>
                    <a:pt x="4" y="21"/>
                    <a:pt x="4" y="21"/>
                    <a:pt x="4" y="21"/>
                  </a:cubicBezTo>
                  <a:cubicBezTo>
                    <a:pt x="3" y="19"/>
                    <a:pt x="3" y="17"/>
                    <a:pt x="3" y="16"/>
                  </a:cubicBezTo>
                  <a:cubicBezTo>
                    <a:pt x="11" y="18"/>
                    <a:pt x="20" y="19"/>
                    <a:pt x="28" y="19"/>
                  </a:cubicBezTo>
                  <a:close/>
                  <a:moveTo>
                    <a:pt x="111" y="35"/>
                  </a:moveTo>
                  <a:cubicBezTo>
                    <a:pt x="111" y="34"/>
                    <a:pt x="111" y="34"/>
                    <a:pt x="110" y="34"/>
                  </a:cubicBezTo>
                  <a:cubicBezTo>
                    <a:pt x="110" y="34"/>
                    <a:pt x="109" y="34"/>
                    <a:pt x="108" y="33"/>
                  </a:cubicBezTo>
                  <a:cubicBezTo>
                    <a:pt x="105" y="31"/>
                    <a:pt x="110" y="30"/>
                    <a:pt x="111" y="30"/>
                  </a:cubicBezTo>
                  <a:cubicBezTo>
                    <a:pt x="111" y="30"/>
                    <a:pt x="111" y="30"/>
                    <a:pt x="111" y="30"/>
                  </a:cubicBezTo>
                  <a:cubicBezTo>
                    <a:pt x="111" y="30"/>
                    <a:pt x="112" y="30"/>
                    <a:pt x="112" y="30"/>
                  </a:cubicBezTo>
                  <a:cubicBezTo>
                    <a:pt x="112" y="30"/>
                    <a:pt x="112" y="30"/>
                    <a:pt x="112" y="30"/>
                  </a:cubicBezTo>
                  <a:cubicBezTo>
                    <a:pt x="113" y="30"/>
                    <a:pt x="114" y="30"/>
                    <a:pt x="115" y="30"/>
                  </a:cubicBezTo>
                  <a:cubicBezTo>
                    <a:pt x="116" y="30"/>
                    <a:pt x="116" y="30"/>
                    <a:pt x="116" y="30"/>
                  </a:cubicBezTo>
                  <a:cubicBezTo>
                    <a:pt x="116" y="30"/>
                    <a:pt x="116" y="30"/>
                    <a:pt x="116" y="30"/>
                  </a:cubicBezTo>
                  <a:cubicBezTo>
                    <a:pt x="116" y="30"/>
                    <a:pt x="116" y="30"/>
                    <a:pt x="116" y="30"/>
                  </a:cubicBezTo>
                  <a:cubicBezTo>
                    <a:pt x="117" y="30"/>
                    <a:pt x="117" y="28"/>
                    <a:pt x="116" y="28"/>
                  </a:cubicBezTo>
                  <a:cubicBezTo>
                    <a:pt x="114" y="27"/>
                    <a:pt x="111" y="27"/>
                    <a:pt x="109" y="25"/>
                  </a:cubicBezTo>
                  <a:cubicBezTo>
                    <a:pt x="107" y="22"/>
                    <a:pt x="112" y="22"/>
                    <a:pt x="113" y="22"/>
                  </a:cubicBezTo>
                  <a:cubicBezTo>
                    <a:pt x="115" y="22"/>
                    <a:pt x="116" y="22"/>
                    <a:pt x="117" y="22"/>
                  </a:cubicBezTo>
                  <a:cubicBezTo>
                    <a:pt x="119" y="22"/>
                    <a:pt x="119" y="20"/>
                    <a:pt x="117" y="20"/>
                  </a:cubicBezTo>
                  <a:cubicBezTo>
                    <a:pt x="116" y="20"/>
                    <a:pt x="115" y="19"/>
                    <a:pt x="114" y="19"/>
                  </a:cubicBezTo>
                  <a:cubicBezTo>
                    <a:pt x="113" y="19"/>
                    <a:pt x="110" y="16"/>
                    <a:pt x="113" y="16"/>
                  </a:cubicBezTo>
                  <a:cubicBezTo>
                    <a:pt x="118" y="19"/>
                    <a:pt x="124" y="21"/>
                    <a:pt x="130" y="24"/>
                  </a:cubicBezTo>
                  <a:cubicBezTo>
                    <a:pt x="130" y="24"/>
                    <a:pt x="130" y="24"/>
                    <a:pt x="130" y="24"/>
                  </a:cubicBezTo>
                  <a:cubicBezTo>
                    <a:pt x="130" y="26"/>
                    <a:pt x="130" y="28"/>
                    <a:pt x="130" y="30"/>
                  </a:cubicBezTo>
                  <a:cubicBezTo>
                    <a:pt x="128" y="30"/>
                    <a:pt x="126" y="31"/>
                    <a:pt x="125" y="31"/>
                  </a:cubicBezTo>
                  <a:cubicBezTo>
                    <a:pt x="120" y="32"/>
                    <a:pt x="116" y="34"/>
                    <a:pt x="111" y="35"/>
                  </a:cubicBezTo>
                  <a:close/>
                  <a:moveTo>
                    <a:pt x="138" y="28"/>
                  </a:moveTo>
                  <a:cubicBezTo>
                    <a:pt x="136" y="29"/>
                    <a:pt x="134" y="29"/>
                    <a:pt x="132" y="30"/>
                  </a:cubicBezTo>
                  <a:cubicBezTo>
                    <a:pt x="132" y="28"/>
                    <a:pt x="132" y="26"/>
                    <a:pt x="132" y="25"/>
                  </a:cubicBezTo>
                  <a:cubicBezTo>
                    <a:pt x="134" y="26"/>
                    <a:pt x="136" y="27"/>
                    <a:pt x="138" y="28"/>
                  </a:cubicBezTo>
                  <a:close/>
                  <a:moveTo>
                    <a:pt x="109" y="15"/>
                  </a:moveTo>
                  <a:cubicBezTo>
                    <a:pt x="109" y="16"/>
                    <a:pt x="109" y="16"/>
                    <a:pt x="109" y="17"/>
                  </a:cubicBezTo>
                  <a:cubicBezTo>
                    <a:pt x="110" y="18"/>
                    <a:pt x="110" y="18"/>
                    <a:pt x="110" y="19"/>
                  </a:cubicBezTo>
                  <a:cubicBezTo>
                    <a:pt x="103" y="18"/>
                    <a:pt x="95" y="18"/>
                    <a:pt x="87" y="17"/>
                  </a:cubicBezTo>
                  <a:cubicBezTo>
                    <a:pt x="78" y="15"/>
                    <a:pt x="69" y="14"/>
                    <a:pt x="60" y="13"/>
                  </a:cubicBezTo>
                  <a:cubicBezTo>
                    <a:pt x="42" y="10"/>
                    <a:pt x="23" y="8"/>
                    <a:pt x="5" y="6"/>
                  </a:cubicBezTo>
                  <a:cubicBezTo>
                    <a:pt x="6" y="5"/>
                    <a:pt x="6" y="4"/>
                    <a:pt x="6" y="3"/>
                  </a:cubicBezTo>
                  <a:cubicBezTo>
                    <a:pt x="13" y="1"/>
                    <a:pt x="22" y="5"/>
                    <a:pt x="30" y="6"/>
                  </a:cubicBezTo>
                  <a:cubicBezTo>
                    <a:pt x="39" y="7"/>
                    <a:pt x="48" y="8"/>
                    <a:pt x="57" y="9"/>
                  </a:cubicBezTo>
                  <a:cubicBezTo>
                    <a:pt x="66" y="10"/>
                    <a:pt x="76" y="10"/>
                    <a:pt x="85" y="11"/>
                  </a:cubicBezTo>
                  <a:cubicBezTo>
                    <a:pt x="93" y="12"/>
                    <a:pt x="101" y="14"/>
                    <a:pt x="109" y="15"/>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0" name="Freeform 248"/>
            <p:cNvSpPr>
              <a:spLocks noEditPoints="1"/>
            </p:cNvSpPr>
            <p:nvPr/>
          </p:nvSpPr>
          <p:spPr bwMode="auto">
            <a:xfrm>
              <a:off x="7685333" y="1872684"/>
              <a:ext cx="568325" cy="525463"/>
            </a:xfrm>
            <a:custGeom>
              <a:avLst/>
              <a:gdLst>
                <a:gd name="T0" fmla="*/ 112 w 134"/>
                <a:gd name="T1" fmla="*/ 70 h 124"/>
                <a:gd name="T2" fmla="*/ 38 w 134"/>
                <a:gd name="T3" fmla="*/ 3 h 124"/>
                <a:gd name="T4" fmla="*/ 5 w 134"/>
                <a:gd name="T5" fmla="*/ 113 h 124"/>
                <a:gd name="T6" fmla="*/ 24 w 134"/>
                <a:gd name="T7" fmla="*/ 72 h 124"/>
                <a:gd name="T8" fmla="*/ 43 w 134"/>
                <a:gd name="T9" fmla="*/ 67 h 124"/>
                <a:gd name="T10" fmla="*/ 107 w 134"/>
                <a:gd name="T11" fmla="*/ 71 h 124"/>
                <a:gd name="T12" fmla="*/ 101 w 134"/>
                <a:gd name="T13" fmla="*/ 74 h 124"/>
                <a:gd name="T14" fmla="*/ 61 w 134"/>
                <a:gd name="T15" fmla="*/ 106 h 124"/>
                <a:gd name="T16" fmla="*/ 83 w 134"/>
                <a:gd name="T17" fmla="*/ 71 h 124"/>
                <a:gd name="T18" fmla="*/ 41 w 134"/>
                <a:gd name="T19" fmla="*/ 116 h 124"/>
                <a:gd name="T20" fmla="*/ 63 w 134"/>
                <a:gd name="T21" fmla="*/ 87 h 124"/>
                <a:gd name="T22" fmla="*/ 30 w 134"/>
                <a:gd name="T23" fmla="*/ 104 h 124"/>
                <a:gd name="T24" fmla="*/ 56 w 134"/>
                <a:gd name="T25" fmla="*/ 80 h 124"/>
                <a:gd name="T26" fmla="*/ 42 w 134"/>
                <a:gd name="T27" fmla="*/ 100 h 124"/>
                <a:gd name="T28" fmla="*/ 12 w 134"/>
                <a:gd name="T29" fmla="*/ 112 h 124"/>
                <a:gd name="T30" fmla="*/ 48 w 134"/>
                <a:gd name="T31" fmla="*/ 76 h 124"/>
                <a:gd name="T32" fmla="*/ 50 w 134"/>
                <a:gd name="T33" fmla="*/ 74 h 124"/>
                <a:gd name="T34" fmla="*/ 6 w 134"/>
                <a:gd name="T35" fmla="*/ 102 h 124"/>
                <a:gd name="T36" fmla="*/ 38 w 134"/>
                <a:gd name="T37" fmla="*/ 71 h 124"/>
                <a:gd name="T38" fmla="*/ 9 w 134"/>
                <a:gd name="T39" fmla="*/ 95 h 124"/>
                <a:gd name="T40" fmla="*/ 7 w 134"/>
                <a:gd name="T41" fmla="*/ 109 h 124"/>
                <a:gd name="T42" fmla="*/ 43 w 134"/>
                <a:gd name="T43" fmla="*/ 82 h 124"/>
                <a:gd name="T44" fmla="*/ 54 w 134"/>
                <a:gd name="T45" fmla="*/ 80 h 124"/>
                <a:gd name="T46" fmla="*/ 11 w 134"/>
                <a:gd name="T47" fmla="*/ 114 h 124"/>
                <a:gd name="T48" fmla="*/ 43 w 134"/>
                <a:gd name="T49" fmla="*/ 98 h 124"/>
                <a:gd name="T50" fmla="*/ 64 w 134"/>
                <a:gd name="T51" fmla="*/ 85 h 124"/>
                <a:gd name="T52" fmla="*/ 55 w 134"/>
                <a:gd name="T53" fmla="*/ 97 h 124"/>
                <a:gd name="T54" fmla="*/ 39 w 134"/>
                <a:gd name="T55" fmla="*/ 117 h 124"/>
                <a:gd name="T56" fmla="*/ 49 w 134"/>
                <a:gd name="T57" fmla="*/ 101 h 124"/>
                <a:gd name="T58" fmla="*/ 83 w 134"/>
                <a:gd name="T59" fmla="*/ 77 h 124"/>
                <a:gd name="T60" fmla="*/ 49 w 134"/>
                <a:gd name="T61" fmla="*/ 117 h 124"/>
                <a:gd name="T62" fmla="*/ 96 w 134"/>
                <a:gd name="T63" fmla="*/ 75 h 124"/>
                <a:gd name="T64" fmla="*/ 62 w 134"/>
                <a:gd name="T65" fmla="*/ 114 h 124"/>
                <a:gd name="T66" fmla="*/ 65 w 134"/>
                <a:gd name="T67" fmla="*/ 117 h 124"/>
                <a:gd name="T68" fmla="*/ 108 w 134"/>
                <a:gd name="T69" fmla="*/ 79 h 124"/>
                <a:gd name="T70" fmla="*/ 66 w 134"/>
                <a:gd name="T71" fmla="*/ 117 h 124"/>
                <a:gd name="T72" fmla="*/ 82 w 134"/>
                <a:gd name="T73" fmla="*/ 117 h 124"/>
                <a:gd name="T74" fmla="*/ 91 w 134"/>
                <a:gd name="T75" fmla="*/ 115 h 124"/>
                <a:gd name="T76" fmla="*/ 108 w 134"/>
                <a:gd name="T77" fmla="*/ 86 h 124"/>
                <a:gd name="T78" fmla="*/ 114 w 134"/>
                <a:gd name="T79" fmla="*/ 94 h 124"/>
                <a:gd name="T80" fmla="*/ 119 w 134"/>
                <a:gd name="T81" fmla="*/ 96 h 124"/>
                <a:gd name="T82" fmla="*/ 100 w 134"/>
                <a:gd name="T83" fmla="*/ 119 h 124"/>
                <a:gd name="T84" fmla="*/ 109 w 134"/>
                <a:gd name="T85" fmla="*/ 119 h 124"/>
                <a:gd name="T86" fmla="*/ 122 w 134"/>
                <a:gd name="T87" fmla="*/ 108 h 124"/>
                <a:gd name="T88" fmla="*/ 119 w 134"/>
                <a:gd name="T89" fmla="*/ 102 h 124"/>
                <a:gd name="T90" fmla="*/ 126 w 134"/>
                <a:gd name="T91" fmla="*/ 104 h 124"/>
                <a:gd name="T92" fmla="*/ 120 w 134"/>
                <a:gd name="T93" fmla="*/ 116 h 124"/>
                <a:gd name="T94" fmla="*/ 127 w 134"/>
                <a:gd name="T95" fmla="*/ 109 h 124"/>
                <a:gd name="T96" fmla="*/ 124 w 134"/>
                <a:gd name="T97" fmla="*/ 108 h 124"/>
                <a:gd name="T98" fmla="*/ 116 w 134"/>
                <a:gd name="T99" fmla="*/ 110 h 124"/>
                <a:gd name="T100" fmla="*/ 111 w 134"/>
                <a:gd name="T101" fmla="*/ 109 h 124"/>
                <a:gd name="T102" fmla="*/ 122 w 134"/>
                <a:gd name="T103" fmla="*/ 87 h 124"/>
                <a:gd name="T104" fmla="*/ 129 w 134"/>
                <a:gd name="T105" fmla="*/ 102 h 124"/>
                <a:gd name="T106" fmla="*/ 115 w 134"/>
                <a:gd name="T107" fmla="*/ 80 h 124"/>
                <a:gd name="T108" fmla="*/ 78 w 134"/>
                <a:gd name="T109" fmla="*/ 106 h 124"/>
                <a:gd name="T110" fmla="*/ 43 w 134"/>
                <a:gd name="T111" fmla="*/ 45 h 124"/>
                <a:gd name="T112" fmla="*/ 102 w 134"/>
                <a:gd name="T113" fmla="*/ 70 h 124"/>
                <a:gd name="T114" fmla="*/ 17 w 134"/>
                <a:gd name="T115" fmla="*/ 82 h 124"/>
                <a:gd name="T116" fmla="*/ 19 w 134"/>
                <a:gd name="T117" fmla="*/ 8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4" h="124">
                  <a:moveTo>
                    <a:pt x="29" y="121"/>
                  </a:moveTo>
                  <a:cubicBezTo>
                    <a:pt x="34" y="121"/>
                    <a:pt x="40" y="120"/>
                    <a:pt x="45" y="120"/>
                  </a:cubicBezTo>
                  <a:cubicBezTo>
                    <a:pt x="54" y="120"/>
                    <a:pt x="62" y="120"/>
                    <a:pt x="71" y="121"/>
                  </a:cubicBezTo>
                  <a:cubicBezTo>
                    <a:pt x="85" y="122"/>
                    <a:pt x="100" y="124"/>
                    <a:pt x="114" y="121"/>
                  </a:cubicBezTo>
                  <a:cubicBezTo>
                    <a:pt x="124" y="119"/>
                    <a:pt x="134" y="112"/>
                    <a:pt x="132" y="100"/>
                  </a:cubicBezTo>
                  <a:cubicBezTo>
                    <a:pt x="130" y="88"/>
                    <a:pt x="120" y="78"/>
                    <a:pt x="112" y="70"/>
                  </a:cubicBezTo>
                  <a:cubicBezTo>
                    <a:pt x="102" y="61"/>
                    <a:pt x="91" y="53"/>
                    <a:pt x="82" y="43"/>
                  </a:cubicBezTo>
                  <a:cubicBezTo>
                    <a:pt x="77" y="38"/>
                    <a:pt x="73" y="31"/>
                    <a:pt x="72" y="24"/>
                  </a:cubicBezTo>
                  <a:cubicBezTo>
                    <a:pt x="72" y="17"/>
                    <a:pt x="76" y="10"/>
                    <a:pt x="79" y="5"/>
                  </a:cubicBezTo>
                  <a:cubicBezTo>
                    <a:pt x="80" y="4"/>
                    <a:pt x="79" y="3"/>
                    <a:pt x="79" y="2"/>
                  </a:cubicBezTo>
                  <a:cubicBezTo>
                    <a:pt x="78" y="2"/>
                    <a:pt x="78" y="1"/>
                    <a:pt x="77" y="1"/>
                  </a:cubicBezTo>
                  <a:cubicBezTo>
                    <a:pt x="64" y="2"/>
                    <a:pt x="51" y="0"/>
                    <a:pt x="38" y="3"/>
                  </a:cubicBezTo>
                  <a:cubicBezTo>
                    <a:pt x="37" y="3"/>
                    <a:pt x="37" y="4"/>
                    <a:pt x="37" y="5"/>
                  </a:cubicBezTo>
                  <a:cubicBezTo>
                    <a:pt x="37" y="5"/>
                    <a:pt x="37" y="6"/>
                    <a:pt x="37" y="7"/>
                  </a:cubicBezTo>
                  <a:cubicBezTo>
                    <a:pt x="41" y="13"/>
                    <a:pt x="44" y="20"/>
                    <a:pt x="45" y="28"/>
                  </a:cubicBezTo>
                  <a:cubicBezTo>
                    <a:pt x="46" y="37"/>
                    <a:pt x="40" y="45"/>
                    <a:pt x="35" y="52"/>
                  </a:cubicBezTo>
                  <a:cubicBezTo>
                    <a:pt x="27" y="63"/>
                    <a:pt x="18" y="74"/>
                    <a:pt x="11" y="85"/>
                  </a:cubicBezTo>
                  <a:cubicBezTo>
                    <a:pt x="6" y="93"/>
                    <a:pt x="0" y="104"/>
                    <a:pt x="5" y="113"/>
                  </a:cubicBezTo>
                  <a:cubicBezTo>
                    <a:pt x="10" y="120"/>
                    <a:pt x="21" y="121"/>
                    <a:pt x="29" y="121"/>
                  </a:cubicBezTo>
                  <a:close/>
                  <a:moveTo>
                    <a:pt x="24" y="72"/>
                  </a:moveTo>
                  <a:cubicBezTo>
                    <a:pt x="25" y="72"/>
                    <a:pt x="25" y="71"/>
                    <a:pt x="26" y="71"/>
                  </a:cubicBezTo>
                  <a:cubicBezTo>
                    <a:pt x="28" y="70"/>
                    <a:pt x="29" y="69"/>
                    <a:pt x="31" y="68"/>
                  </a:cubicBezTo>
                  <a:cubicBezTo>
                    <a:pt x="28" y="71"/>
                    <a:pt x="24" y="74"/>
                    <a:pt x="21" y="77"/>
                  </a:cubicBezTo>
                  <a:cubicBezTo>
                    <a:pt x="22" y="75"/>
                    <a:pt x="23" y="74"/>
                    <a:pt x="24" y="72"/>
                  </a:cubicBezTo>
                  <a:close/>
                  <a:moveTo>
                    <a:pt x="34" y="67"/>
                  </a:moveTo>
                  <a:cubicBezTo>
                    <a:pt x="35" y="67"/>
                    <a:pt x="36" y="67"/>
                    <a:pt x="38" y="67"/>
                  </a:cubicBezTo>
                  <a:cubicBezTo>
                    <a:pt x="34" y="68"/>
                    <a:pt x="30" y="70"/>
                    <a:pt x="27" y="73"/>
                  </a:cubicBezTo>
                  <a:cubicBezTo>
                    <a:pt x="29" y="71"/>
                    <a:pt x="31" y="69"/>
                    <a:pt x="34" y="67"/>
                  </a:cubicBezTo>
                  <a:close/>
                  <a:moveTo>
                    <a:pt x="41" y="67"/>
                  </a:moveTo>
                  <a:cubicBezTo>
                    <a:pt x="42" y="67"/>
                    <a:pt x="42" y="67"/>
                    <a:pt x="43" y="67"/>
                  </a:cubicBezTo>
                  <a:cubicBezTo>
                    <a:pt x="39" y="70"/>
                    <a:pt x="35" y="73"/>
                    <a:pt x="31" y="76"/>
                  </a:cubicBezTo>
                  <a:cubicBezTo>
                    <a:pt x="24" y="81"/>
                    <a:pt x="18" y="86"/>
                    <a:pt x="11" y="92"/>
                  </a:cubicBezTo>
                  <a:cubicBezTo>
                    <a:pt x="12" y="91"/>
                    <a:pt x="12" y="91"/>
                    <a:pt x="12" y="91"/>
                  </a:cubicBezTo>
                  <a:cubicBezTo>
                    <a:pt x="15" y="87"/>
                    <a:pt x="18" y="84"/>
                    <a:pt x="22" y="82"/>
                  </a:cubicBezTo>
                  <a:cubicBezTo>
                    <a:pt x="29" y="77"/>
                    <a:pt x="35" y="72"/>
                    <a:pt x="41" y="67"/>
                  </a:cubicBezTo>
                  <a:close/>
                  <a:moveTo>
                    <a:pt x="107" y="71"/>
                  </a:moveTo>
                  <a:cubicBezTo>
                    <a:pt x="98" y="78"/>
                    <a:pt x="91" y="85"/>
                    <a:pt x="83" y="92"/>
                  </a:cubicBezTo>
                  <a:cubicBezTo>
                    <a:pt x="79" y="96"/>
                    <a:pt x="75" y="100"/>
                    <a:pt x="71" y="104"/>
                  </a:cubicBezTo>
                  <a:cubicBezTo>
                    <a:pt x="74" y="101"/>
                    <a:pt x="77" y="98"/>
                    <a:pt x="80" y="95"/>
                  </a:cubicBezTo>
                  <a:cubicBezTo>
                    <a:pt x="86" y="88"/>
                    <a:pt x="92" y="82"/>
                    <a:pt x="96" y="74"/>
                  </a:cubicBezTo>
                  <a:cubicBezTo>
                    <a:pt x="97" y="75"/>
                    <a:pt x="97" y="75"/>
                    <a:pt x="98" y="75"/>
                  </a:cubicBezTo>
                  <a:cubicBezTo>
                    <a:pt x="99" y="75"/>
                    <a:pt x="100" y="75"/>
                    <a:pt x="101" y="74"/>
                  </a:cubicBezTo>
                  <a:cubicBezTo>
                    <a:pt x="103" y="74"/>
                    <a:pt x="105" y="71"/>
                    <a:pt x="107" y="71"/>
                  </a:cubicBezTo>
                  <a:close/>
                  <a:moveTo>
                    <a:pt x="90" y="72"/>
                  </a:moveTo>
                  <a:cubicBezTo>
                    <a:pt x="92" y="72"/>
                    <a:pt x="93" y="73"/>
                    <a:pt x="95" y="74"/>
                  </a:cubicBezTo>
                  <a:cubicBezTo>
                    <a:pt x="92" y="77"/>
                    <a:pt x="88" y="81"/>
                    <a:pt x="85" y="84"/>
                  </a:cubicBezTo>
                  <a:cubicBezTo>
                    <a:pt x="80" y="88"/>
                    <a:pt x="76" y="92"/>
                    <a:pt x="72" y="95"/>
                  </a:cubicBezTo>
                  <a:cubicBezTo>
                    <a:pt x="68" y="99"/>
                    <a:pt x="64" y="102"/>
                    <a:pt x="61" y="106"/>
                  </a:cubicBezTo>
                  <a:cubicBezTo>
                    <a:pt x="61" y="106"/>
                    <a:pt x="61" y="105"/>
                    <a:pt x="61" y="105"/>
                  </a:cubicBezTo>
                  <a:cubicBezTo>
                    <a:pt x="65" y="101"/>
                    <a:pt x="69" y="98"/>
                    <a:pt x="72" y="94"/>
                  </a:cubicBezTo>
                  <a:cubicBezTo>
                    <a:pt x="75" y="90"/>
                    <a:pt x="78" y="86"/>
                    <a:pt x="81" y="82"/>
                  </a:cubicBezTo>
                  <a:cubicBezTo>
                    <a:pt x="84" y="79"/>
                    <a:pt x="88" y="76"/>
                    <a:pt x="90" y="72"/>
                  </a:cubicBezTo>
                  <a:cubicBezTo>
                    <a:pt x="90" y="72"/>
                    <a:pt x="90" y="72"/>
                    <a:pt x="90" y="72"/>
                  </a:cubicBezTo>
                  <a:close/>
                  <a:moveTo>
                    <a:pt x="83" y="71"/>
                  </a:moveTo>
                  <a:cubicBezTo>
                    <a:pt x="84" y="71"/>
                    <a:pt x="86" y="71"/>
                    <a:pt x="87" y="71"/>
                  </a:cubicBezTo>
                  <a:cubicBezTo>
                    <a:pt x="88" y="71"/>
                    <a:pt x="88" y="71"/>
                    <a:pt x="89" y="71"/>
                  </a:cubicBezTo>
                  <a:cubicBezTo>
                    <a:pt x="81" y="77"/>
                    <a:pt x="74" y="84"/>
                    <a:pt x="68" y="91"/>
                  </a:cubicBezTo>
                  <a:cubicBezTo>
                    <a:pt x="60" y="99"/>
                    <a:pt x="52" y="105"/>
                    <a:pt x="44" y="113"/>
                  </a:cubicBezTo>
                  <a:cubicBezTo>
                    <a:pt x="43" y="114"/>
                    <a:pt x="42" y="115"/>
                    <a:pt x="41" y="115"/>
                  </a:cubicBezTo>
                  <a:cubicBezTo>
                    <a:pt x="41" y="116"/>
                    <a:pt x="41" y="116"/>
                    <a:pt x="41" y="116"/>
                  </a:cubicBezTo>
                  <a:cubicBezTo>
                    <a:pt x="43" y="113"/>
                    <a:pt x="45" y="111"/>
                    <a:pt x="47" y="109"/>
                  </a:cubicBezTo>
                  <a:cubicBezTo>
                    <a:pt x="52" y="105"/>
                    <a:pt x="56" y="102"/>
                    <a:pt x="60" y="98"/>
                  </a:cubicBezTo>
                  <a:cubicBezTo>
                    <a:pt x="68" y="90"/>
                    <a:pt x="75" y="80"/>
                    <a:pt x="83" y="71"/>
                  </a:cubicBezTo>
                  <a:close/>
                  <a:moveTo>
                    <a:pt x="79" y="73"/>
                  </a:moveTo>
                  <a:cubicBezTo>
                    <a:pt x="78" y="75"/>
                    <a:pt x="76" y="77"/>
                    <a:pt x="74" y="79"/>
                  </a:cubicBezTo>
                  <a:cubicBezTo>
                    <a:pt x="71" y="82"/>
                    <a:pt x="67" y="84"/>
                    <a:pt x="63" y="87"/>
                  </a:cubicBezTo>
                  <a:cubicBezTo>
                    <a:pt x="63" y="88"/>
                    <a:pt x="62" y="89"/>
                    <a:pt x="61" y="89"/>
                  </a:cubicBezTo>
                  <a:cubicBezTo>
                    <a:pt x="64" y="87"/>
                    <a:pt x="67" y="84"/>
                    <a:pt x="69" y="81"/>
                  </a:cubicBezTo>
                  <a:cubicBezTo>
                    <a:pt x="73" y="79"/>
                    <a:pt x="76" y="75"/>
                    <a:pt x="79" y="73"/>
                  </a:cubicBezTo>
                  <a:close/>
                  <a:moveTo>
                    <a:pt x="58" y="81"/>
                  </a:moveTo>
                  <a:cubicBezTo>
                    <a:pt x="51" y="85"/>
                    <a:pt x="46" y="91"/>
                    <a:pt x="39" y="96"/>
                  </a:cubicBezTo>
                  <a:cubicBezTo>
                    <a:pt x="36" y="99"/>
                    <a:pt x="33" y="101"/>
                    <a:pt x="30" y="104"/>
                  </a:cubicBezTo>
                  <a:cubicBezTo>
                    <a:pt x="25" y="107"/>
                    <a:pt x="22" y="111"/>
                    <a:pt x="18" y="114"/>
                  </a:cubicBezTo>
                  <a:cubicBezTo>
                    <a:pt x="15" y="116"/>
                    <a:pt x="17" y="114"/>
                    <a:pt x="18" y="114"/>
                  </a:cubicBezTo>
                  <a:cubicBezTo>
                    <a:pt x="20" y="112"/>
                    <a:pt x="22" y="110"/>
                    <a:pt x="24" y="108"/>
                  </a:cubicBezTo>
                  <a:cubicBezTo>
                    <a:pt x="27" y="105"/>
                    <a:pt x="31" y="102"/>
                    <a:pt x="35" y="99"/>
                  </a:cubicBezTo>
                  <a:cubicBezTo>
                    <a:pt x="43" y="93"/>
                    <a:pt x="49" y="86"/>
                    <a:pt x="56" y="80"/>
                  </a:cubicBezTo>
                  <a:cubicBezTo>
                    <a:pt x="56" y="80"/>
                    <a:pt x="56" y="80"/>
                    <a:pt x="56" y="80"/>
                  </a:cubicBezTo>
                  <a:cubicBezTo>
                    <a:pt x="59" y="81"/>
                    <a:pt x="62" y="83"/>
                    <a:pt x="66" y="82"/>
                  </a:cubicBezTo>
                  <a:cubicBezTo>
                    <a:pt x="61" y="86"/>
                    <a:pt x="55" y="90"/>
                    <a:pt x="51" y="94"/>
                  </a:cubicBezTo>
                  <a:cubicBezTo>
                    <a:pt x="44" y="100"/>
                    <a:pt x="37" y="106"/>
                    <a:pt x="30" y="112"/>
                  </a:cubicBezTo>
                  <a:cubicBezTo>
                    <a:pt x="29" y="113"/>
                    <a:pt x="25" y="116"/>
                    <a:pt x="26" y="115"/>
                  </a:cubicBezTo>
                  <a:cubicBezTo>
                    <a:pt x="28" y="113"/>
                    <a:pt x="29" y="112"/>
                    <a:pt x="31" y="110"/>
                  </a:cubicBezTo>
                  <a:cubicBezTo>
                    <a:pt x="35" y="106"/>
                    <a:pt x="38" y="103"/>
                    <a:pt x="42" y="100"/>
                  </a:cubicBezTo>
                  <a:cubicBezTo>
                    <a:pt x="45" y="97"/>
                    <a:pt x="48" y="94"/>
                    <a:pt x="51" y="91"/>
                  </a:cubicBezTo>
                  <a:cubicBezTo>
                    <a:pt x="54" y="88"/>
                    <a:pt x="57" y="85"/>
                    <a:pt x="59" y="82"/>
                  </a:cubicBezTo>
                  <a:cubicBezTo>
                    <a:pt x="59" y="81"/>
                    <a:pt x="59" y="81"/>
                    <a:pt x="58" y="81"/>
                  </a:cubicBezTo>
                  <a:close/>
                  <a:moveTo>
                    <a:pt x="51" y="75"/>
                  </a:moveTo>
                  <a:cubicBezTo>
                    <a:pt x="53" y="76"/>
                    <a:pt x="54" y="78"/>
                    <a:pt x="56" y="79"/>
                  </a:cubicBezTo>
                  <a:cubicBezTo>
                    <a:pt x="39" y="87"/>
                    <a:pt x="27" y="101"/>
                    <a:pt x="12" y="112"/>
                  </a:cubicBezTo>
                  <a:cubicBezTo>
                    <a:pt x="9" y="114"/>
                    <a:pt x="14" y="110"/>
                    <a:pt x="15" y="109"/>
                  </a:cubicBezTo>
                  <a:cubicBezTo>
                    <a:pt x="16" y="107"/>
                    <a:pt x="18" y="106"/>
                    <a:pt x="20" y="104"/>
                  </a:cubicBezTo>
                  <a:cubicBezTo>
                    <a:pt x="23" y="101"/>
                    <a:pt x="27" y="98"/>
                    <a:pt x="30" y="95"/>
                  </a:cubicBezTo>
                  <a:cubicBezTo>
                    <a:pt x="37" y="89"/>
                    <a:pt x="44" y="81"/>
                    <a:pt x="51" y="75"/>
                  </a:cubicBezTo>
                  <a:close/>
                  <a:moveTo>
                    <a:pt x="49" y="75"/>
                  </a:moveTo>
                  <a:cubicBezTo>
                    <a:pt x="49" y="75"/>
                    <a:pt x="49" y="75"/>
                    <a:pt x="48" y="76"/>
                  </a:cubicBezTo>
                  <a:cubicBezTo>
                    <a:pt x="41" y="83"/>
                    <a:pt x="33" y="89"/>
                    <a:pt x="25" y="95"/>
                  </a:cubicBezTo>
                  <a:cubicBezTo>
                    <a:pt x="21" y="98"/>
                    <a:pt x="17" y="101"/>
                    <a:pt x="14" y="104"/>
                  </a:cubicBezTo>
                  <a:cubicBezTo>
                    <a:pt x="12" y="105"/>
                    <a:pt x="9" y="107"/>
                    <a:pt x="7" y="109"/>
                  </a:cubicBezTo>
                  <a:cubicBezTo>
                    <a:pt x="9" y="107"/>
                    <a:pt x="10" y="106"/>
                    <a:pt x="11" y="104"/>
                  </a:cubicBezTo>
                  <a:cubicBezTo>
                    <a:pt x="23" y="92"/>
                    <a:pt x="38" y="85"/>
                    <a:pt x="48" y="71"/>
                  </a:cubicBezTo>
                  <a:cubicBezTo>
                    <a:pt x="49" y="72"/>
                    <a:pt x="50" y="73"/>
                    <a:pt x="50" y="74"/>
                  </a:cubicBezTo>
                  <a:cubicBezTo>
                    <a:pt x="51" y="74"/>
                    <a:pt x="51" y="74"/>
                    <a:pt x="51" y="74"/>
                  </a:cubicBezTo>
                  <a:cubicBezTo>
                    <a:pt x="50" y="74"/>
                    <a:pt x="50" y="75"/>
                    <a:pt x="49" y="75"/>
                  </a:cubicBezTo>
                  <a:close/>
                  <a:moveTo>
                    <a:pt x="47" y="70"/>
                  </a:moveTo>
                  <a:cubicBezTo>
                    <a:pt x="40" y="75"/>
                    <a:pt x="33" y="80"/>
                    <a:pt x="26" y="86"/>
                  </a:cubicBezTo>
                  <a:cubicBezTo>
                    <a:pt x="23" y="89"/>
                    <a:pt x="19" y="92"/>
                    <a:pt x="16" y="95"/>
                  </a:cubicBezTo>
                  <a:cubicBezTo>
                    <a:pt x="13" y="97"/>
                    <a:pt x="8" y="100"/>
                    <a:pt x="6" y="102"/>
                  </a:cubicBezTo>
                  <a:cubicBezTo>
                    <a:pt x="6" y="102"/>
                    <a:pt x="6" y="102"/>
                    <a:pt x="6" y="102"/>
                  </a:cubicBezTo>
                  <a:cubicBezTo>
                    <a:pt x="18" y="90"/>
                    <a:pt x="33" y="81"/>
                    <a:pt x="45" y="68"/>
                  </a:cubicBezTo>
                  <a:cubicBezTo>
                    <a:pt x="46" y="69"/>
                    <a:pt x="46" y="69"/>
                    <a:pt x="47" y="70"/>
                  </a:cubicBezTo>
                  <a:close/>
                  <a:moveTo>
                    <a:pt x="9" y="95"/>
                  </a:moveTo>
                  <a:cubicBezTo>
                    <a:pt x="15" y="90"/>
                    <a:pt x="21" y="85"/>
                    <a:pt x="28" y="79"/>
                  </a:cubicBezTo>
                  <a:cubicBezTo>
                    <a:pt x="31" y="77"/>
                    <a:pt x="34" y="74"/>
                    <a:pt x="38" y="71"/>
                  </a:cubicBezTo>
                  <a:cubicBezTo>
                    <a:pt x="39" y="70"/>
                    <a:pt x="41" y="69"/>
                    <a:pt x="42" y="69"/>
                  </a:cubicBezTo>
                  <a:cubicBezTo>
                    <a:pt x="43" y="68"/>
                    <a:pt x="43" y="68"/>
                    <a:pt x="44" y="68"/>
                  </a:cubicBezTo>
                  <a:cubicBezTo>
                    <a:pt x="44" y="68"/>
                    <a:pt x="44" y="68"/>
                    <a:pt x="44" y="68"/>
                  </a:cubicBezTo>
                  <a:cubicBezTo>
                    <a:pt x="44" y="69"/>
                    <a:pt x="43" y="69"/>
                    <a:pt x="43" y="70"/>
                  </a:cubicBezTo>
                  <a:cubicBezTo>
                    <a:pt x="32" y="81"/>
                    <a:pt x="18" y="90"/>
                    <a:pt x="7" y="101"/>
                  </a:cubicBezTo>
                  <a:cubicBezTo>
                    <a:pt x="7" y="99"/>
                    <a:pt x="8" y="97"/>
                    <a:pt x="9" y="95"/>
                  </a:cubicBezTo>
                  <a:close/>
                  <a:moveTo>
                    <a:pt x="24" y="89"/>
                  </a:moveTo>
                  <a:cubicBezTo>
                    <a:pt x="28" y="85"/>
                    <a:pt x="33" y="82"/>
                    <a:pt x="37" y="79"/>
                  </a:cubicBezTo>
                  <a:cubicBezTo>
                    <a:pt x="39" y="77"/>
                    <a:pt x="41" y="75"/>
                    <a:pt x="43" y="74"/>
                  </a:cubicBezTo>
                  <a:cubicBezTo>
                    <a:pt x="44" y="73"/>
                    <a:pt x="46" y="72"/>
                    <a:pt x="47" y="71"/>
                  </a:cubicBezTo>
                  <a:cubicBezTo>
                    <a:pt x="48" y="70"/>
                    <a:pt x="43" y="76"/>
                    <a:pt x="44" y="75"/>
                  </a:cubicBezTo>
                  <a:cubicBezTo>
                    <a:pt x="33" y="88"/>
                    <a:pt x="17" y="95"/>
                    <a:pt x="7" y="109"/>
                  </a:cubicBezTo>
                  <a:cubicBezTo>
                    <a:pt x="6" y="107"/>
                    <a:pt x="6" y="105"/>
                    <a:pt x="6" y="103"/>
                  </a:cubicBezTo>
                  <a:cubicBezTo>
                    <a:pt x="13" y="99"/>
                    <a:pt x="18" y="94"/>
                    <a:pt x="24" y="89"/>
                  </a:cubicBezTo>
                  <a:close/>
                  <a:moveTo>
                    <a:pt x="7" y="110"/>
                  </a:moveTo>
                  <a:cubicBezTo>
                    <a:pt x="15" y="104"/>
                    <a:pt x="22" y="98"/>
                    <a:pt x="30" y="92"/>
                  </a:cubicBezTo>
                  <a:cubicBezTo>
                    <a:pt x="34" y="89"/>
                    <a:pt x="37" y="86"/>
                    <a:pt x="41" y="83"/>
                  </a:cubicBezTo>
                  <a:cubicBezTo>
                    <a:pt x="41" y="83"/>
                    <a:pt x="42" y="82"/>
                    <a:pt x="43" y="82"/>
                  </a:cubicBezTo>
                  <a:cubicBezTo>
                    <a:pt x="38" y="87"/>
                    <a:pt x="33" y="91"/>
                    <a:pt x="28" y="96"/>
                  </a:cubicBezTo>
                  <a:cubicBezTo>
                    <a:pt x="22" y="101"/>
                    <a:pt x="15" y="106"/>
                    <a:pt x="10" y="113"/>
                  </a:cubicBezTo>
                  <a:cubicBezTo>
                    <a:pt x="9" y="112"/>
                    <a:pt x="8" y="111"/>
                    <a:pt x="7" y="110"/>
                  </a:cubicBezTo>
                  <a:close/>
                  <a:moveTo>
                    <a:pt x="11" y="114"/>
                  </a:moveTo>
                  <a:cubicBezTo>
                    <a:pt x="25" y="104"/>
                    <a:pt x="37" y="91"/>
                    <a:pt x="52" y="82"/>
                  </a:cubicBezTo>
                  <a:cubicBezTo>
                    <a:pt x="52" y="82"/>
                    <a:pt x="55" y="80"/>
                    <a:pt x="54" y="80"/>
                  </a:cubicBezTo>
                  <a:cubicBezTo>
                    <a:pt x="52" y="82"/>
                    <a:pt x="51" y="84"/>
                    <a:pt x="49" y="86"/>
                  </a:cubicBezTo>
                  <a:cubicBezTo>
                    <a:pt x="45" y="89"/>
                    <a:pt x="42" y="93"/>
                    <a:pt x="38" y="96"/>
                  </a:cubicBezTo>
                  <a:cubicBezTo>
                    <a:pt x="30" y="102"/>
                    <a:pt x="22" y="108"/>
                    <a:pt x="15" y="116"/>
                  </a:cubicBezTo>
                  <a:cubicBezTo>
                    <a:pt x="15" y="116"/>
                    <a:pt x="15" y="116"/>
                    <a:pt x="15" y="116"/>
                  </a:cubicBezTo>
                  <a:cubicBezTo>
                    <a:pt x="14" y="115"/>
                    <a:pt x="12" y="115"/>
                    <a:pt x="11" y="114"/>
                  </a:cubicBezTo>
                  <a:cubicBezTo>
                    <a:pt x="11" y="114"/>
                    <a:pt x="11" y="114"/>
                    <a:pt x="11" y="114"/>
                  </a:cubicBezTo>
                  <a:close/>
                  <a:moveTo>
                    <a:pt x="16" y="116"/>
                  </a:moveTo>
                  <a:cubicBezTo>
                    <a:pt x="23" y="113"/>
                    <a:pt x="28" y="106"/>
                    <a:pt x="34" y="101"/>
                  </a:cubicBezTo>
                  <a:cubicBezTo>
                    <a:pt x="41" y="96"/>
                    <a:pt x="47" y="90"/>
                    <a:pt x="54" y="85"/>
                  </a:cubicBezTo>
                  <a:cubicBezTo>
                    <a:pt x="55" y="85"/>
                    <a:pt x="57" y="83"/>
                    <a:pt x="58" y="83"/>
                  </a:cubicBezTo>
                  <a:cubicBezTo>
                    <a:pt x="56" y="85"/>
                    <a:pt x="54" y="87"/>
                    <a:pt x="52" y="89"/>
                  </a:cubicBezTo>
                  <a:cubicBezTo>
                    <a:pt x="49" y="92"/>
                    <a:pt x="46" y="95"/>
                    <a:pt x="43" y="98"/>
                  </a:cubicBezTo>
                  <a:cubicBezTo>
                    <a:pt x="37" y="104"/>
                    <a:pt x="30" y="110"/>
                    <a:pt x="24" y="116"/>
                  </a:cubicBezTo>
                  <a:cubicBezTo>
                    <a:pt x="24" y="117"/>
                    <a:pt x="24" y="117"/>
                    <a:pt x="25" y="117"/>
                  </a:cubicBezTo>
                  <a:cubicBezTo>
                    <a:pt x="32" y="113"/>
                    <a:pt x="38" y="106"/>
                    <a:pt x="44" y="101"/>
                  </a:cubicBezTo>
                  <a:cubicBezTo>
                    <a:pt x="51" y="94"/>
                    <a:pt x="59" y="88"/>
                    <a:pt x="67" y="82"/>
                  </a:cubicBezTo>
                  <a:cubicBezTo>
                    <a:pt x="67" y="82"/>
                    <a:pt x="67" y="82"/>
                    <a:pt x="67" y="82"/>
                  </a:cubicBezTo>
                  <a:cubicBezTo>
                    <a:pt x="66" y="83"/>
                    <a:pt x="65" y="84"/>
                    <a:pt x="64" y="85"/>
                  </a:cubicBezTo>
                  <a:cubicBezTo>
                    <a:pt x="60" y="89"/>
                    <a:pt x="56" y="93"/>
                    <a:pt x="53" y="96"/>
                  </a:cubicBezTo>
                  <a:cubicBezTo>
                    <a:pt x="45" y="103"/>
                    <a:pt x="38" y="109"/>
                    <a:pt x="31" y="116"/>
                  </a:cubicBezTo>
                  <a:cubicBezTo>
                    <a:pt x="30" y="117"/>
                    <a:pt x="31" y="117"/>
                    <a:pt x="31" y="117"/>
                  </a:cubicBezTo>
                  <a:cubicBezTo>
                    <a:pt x="32" y="116"/>
                    <a:pt x="32" y="116"/>
                    <a:pt x="33" y="116"/>
                  </a:cubicBezTo>
                  <a:cubicBezTo>
                    <a:pt x="33" y="116"/>
                    <a:pt x="33" y="116"/>
                    <a:pt x="33" y="115"/>
                  </a:cubicBezTo>
                  <a:cubicBezTo>
                    <a:pt x="41" y="110"/>
                    <a:pt x="48" y="104"/>
                    <a:pt x="55" y="97"/>
                  </a:cubicBezTo>
                  <a:cubicBezTo>
                    <a:pt x="59" y="93"/>
                    <a:pt x="63" y="89"/>
                    <a:pt x="68" y="85"/>
                  </a:cubicBezTo>
                  <a:cubicBezTo>
                    <a:pt x="71" y="83"/>
                    <a:pt x="74" y="80"/>
                    <a:pt x="76" y="78"/>
                  </a:cubicBezTo>
                  <a:cubicBezTo>
                    <a:pt x="76" y="78"/>
                    <a:pt x="75" y="79"/>
                    <a:pt x="75" y="79"/>
                  </a:cubicBezTo>
                  <a:cubicBezTo>
                    <a:pt x="71" y="84"/>
                    <a:pt x="67" y="88"/>
                    <a:pt x="64" y="93"/>
                  </a:cubicBezTo>
                  <a:cubicBezTo>
                    <a:pt x="56" y="101"/>
                    <a:pt x="47" y="108"/>
                    <a:pt x="39" y="117"/>
                  </a:cubicBezTo>
                  <a:cubicBezTo>
                    <a:pt x="39" y="117"/>
                    <a:pt x="39" y="117"/>
                    <a:pt x="39" y="117"/>
                  </a:cubicBezTo>
                  <a:cubicBezTo>
                    <a:pt x="31" y="118"/>
                    <a:pt x="23" y="118"/>
                    <a:pt x="16" y="116"/>
                  </a:cubicBezTo>
                  <a:close/>
                  <a:moveTo>
                    <a:pt x="51" y="99"/>
                  </a:moveTo>
                  <a:cubicBezTo>
                    <a:pt x="48" y="102"/>
                    <a:pt x="44" y="106"/>
                    <a:pt x="40" y="109"/>
                  </a:cubicBezTo>
                  <a:cubicBezTo>
                    <a:pt x="38" y="111"/>
                    <a:pt x="37" y="112"/>
                    <a:pt x="36" y="113"/>
                  </a:cubicBezTo>
                  <a:cubicBezTo>
                    <a:pt x="36" y="112"/>
                    <a:pt x="36" y="112"/>
                    <a:pt x="36" y="112"/>
                  </a:cubicBezTo>
                  <a:cubicBezTo>
                    <a:pt x="40" y="108"/>
                    <a:pt x="45" y="104"/>
                    <a:pt x="49" y="101"/>
                  </a:cubicBezTo>
                  <a:cubicBezTo>
                    <a:pt x="50" y="100"/>
                    <a:pt x="51" y="99"/>
                    <a:pt x="51" y="99"/>
                  </a:cubicBezTo>
                  <a:close/>
                  <a:moveTo>
                    <a:pt x="43" y="117"/>
                  </a:moveTo>
                  <a:cubicBezTo>
                    <a:pt x="42" y="117"/>
                    <a:pt x="41" y="117"/>
                    <a:pt x="40" y="117"/>
                  </a:cubicBezTo>
                  <a:cubicBezTo>
                    <a:pt x="43" y="116"/>
                    <a:pt x="45" y="113"/>
                    <a:pt x="48" y="110"/>
                  </a:cubicBezTo>
                  <a:cubicBezTo>
                    <a:pt x="51" y="106"/>
                    <a:pt x="56" y="103"/>
                    <a:pt x="60" y="99"/>
                  </a:cubicBezTo>
                  <a:cubicBezTo>
                    <a:pt x="68" y="92"/>
                    <a:pt x="75" y="84"/>
                    <a:pt x="83" y="77"/>
                  </a:cubicBezTo>
                  <a:cubicBezTo>
                    <a:pt x="84" y="76"/>
                    <a:pt x="88" y="74"/>
                    <a:pt x="88" y="73"/>
                  </a:cubicBezTo>
                  <a:cubicBezTo>
                    <a:pt x="87" y="76"/>
                    <a:pt x="84" y="78"/>
                    <a:pt x="82" y="80"/>
                  </a:cubicBezTo>
                  <a:cubicBezTo>
                    <a:pt x="78" y="84"/>
                    <a:pt x="76" y="88"/>
                    <a:pt x="72" y="92"/>
                  </a:cubicBezTo>
                  <a:cubicBezTo>
                    <a:pt x="69" y="96"/>
                    <a:pt x="65" y="99"/>
                    <a:pt x="62" y="103"/>
                  </a:cubicBezTo>
                  <a:cubicBezTo>
                    <a:pt x="58" y="108"/>
                    <a:pt x="54" y="113"/>
                    <a:pt x="49" y="116"/>
                  </a:cubicBezTo>
                  <a:cubicBezTo>
                    <a:pt x="49" y="116"/>
                    <a:pt x="49" y="117"/>
                    <a:pt x="49" y="117"/>
                  </a:cubicBezTo>
                  <a:cubicBezTo>
                    <a:pt x="47" y="117"/>
                    <a:pt x="45" y="117"/>
                    <a:pt x="43" y="117"/>
                  </a:cubicBezTo>
                  <a:close/>
                  <a:moveTo>
                    <a:pt x="50" y="117"/>
                  </a:moveTo>
                  <a:cubicBezTo>
                    <a:pt x="50" y="117"/>
                    <a:pt x="50" y="117"/>
                    <a:pt x="50" y="117"/>
                  </a:cubicBezTo>
                  <a:cubicBezTo>
                    <a:pt x="53" y="115"/>
                    <a:pt x="56" y="112"/>
                    <a:pt x="59" y="109"/>
                  </a:cubicBezTo>
                  <a:cubicBezTo>
                    <a:pt x="63" y="105"/>
                    <a:pt x="67" y="101"/>
                    <a:pt x="71" y="97"/>
                  </a:cubicBezTo>
                  <a:cubicBezTo>
                    <a:pt x="79" y="90"/>
                    <a:pt x="88" y="82"/>
                    <a:pt x="96" y="75"/>
                  </a:cubicBezTo>
                  <a:cubicBezTo>
                    <a:pt x="93" y="77"/>
                    <a:pt x="90" y="82"/>
                    <a:pt x="87" y="86"/>
                  </a:cubicBezTo>
                  <a:cubicBezTo>
                    <a:pt x="84" y="89"/>
                    <a:pt x="81" y="93"/>
                    <a:pt x="77" y="96"/>
                  </a:cubicBezTo>
                  <a:cubicBezTo>
                    <a:pt x="71" y="103"/>
                    <a:pt x="64" y="109"/>
                    <a:pt x="59" y="116"/>
                  </a:cubicBezTo>
                  <a:cubicBezTo>
                    <a:pt x="58" y="117"/>
                    <a:pt x="59" y="117"/>
                    <a:pt x="59" y="117"/>
                  </a:cubicBezTo>
                  <a:cubicBezTo>
                    <a:pt x="60" y="116"/>
                    <a:pt x="60" y="116"/>
                    <a:pt x="60" y="116"/>
                  </a:cubicBezTo>
                  <a:cubicBezTo>
                    <a:pt x="61" y="116"/>
                    <a:pt x="61" y="115"/>
                    <a:pt x="62" y="114"/>
                  </a:cubicBezTo>
                  <a:cubicBezTo>
                    <a:pt x="68" y="107"/>
                    <a:pt x="75" y="100"/>
                    <a:pt x="82" y="94"/>
                  </a:cubicBezTo>
                  <a:cubicBezTo>
                    <a:pt x="91" y="87"/>
                    <a:pt x="99" y="79"/>
                    <a:pt x="107" y="72"/>
                  </a:cubicBezTo>
                  <a:cubicBezTo>
                    <a:pt x="104" y="74"/>
                    <a:pt x="100" y="79"/>
                    <a:pt x="97" y="83"/>
                  </a:cubicBezTo>
                  <a:cubicBezTo>
                    <a:pt x="93" y="87"/>
                    <a:pt x="90" y="91"/>
                    <a:pt x="86" y="95"/>
                  </a:cubicBezTo>
                  <a:cubicBezTo>
                    <a:pt x="83" y="99"/>
                    <a:pt x="79" y="103"/>
                    <a:pt x="75" y="107"/>
                  </a:cubicBezTo>
                  <a:cubicBezTo>
                    <a:pt x="72" y="111"/>
                    <a:pt x="68" y="114"/>
                    <a:pt x="65" y="117"/>
                  </a:cubicBezTo>
                  <a:cubicBezTo>
                    <a:pt x="65" y="117"/>
                    <a:pt x="65" y="117"/>
                    <a:pt x="65" y="117"/>
                  </a:cubicBezTo>
                  <a:cubicBezTo>
                    <a:pt x="60" y="117"/>
                    <a:pt x="55" y="117"/>
                    <a:pt x="50" y="117"/>
                  </a:cubicBezTo>
                  <a:close/>
                  <a:moveTo>
                    <a:pt x="66" y="117"/>
                  </a:moveTo>
                  <a:cubicBezTo>
                    <a:pt x="72" y="113"/>
                    <a:pt x="77" y="107"/>
                    <a:pt x="83" y="102"/>
                  </a:cubicBezTo>
                  <a:cubicBezTo>
                    <a:pt x="90" y="96"/>
                    <a:pt x="97" y="89"/>
                    <a:pt x="104" y="83"/>
                  </a:cubicBezTo>
                  <a:cubicBezTo>
                    <a:pt x="105" y="82"/>
                    <a:pt x="107" y="80"/>
                    <a:pt x="108" y="79"/>
                  </a:cubicBezTo>
                  <a:cubicBezTo>
                    <a:pt x="109" y="78"/>
                    <a:pt x="110" y="78"/>
                    <a:pt x="111" y="77"/>
                  </a:cubicBezTo>
                  <a:cubicBezTo>
                    <a:pt x="110" y="78"/>
                    <a:pt x="109" y="79"/>
                    <a:pt x="108" y="80"/>
                  </a:cubicBezTo>
                  <a:cubicBezTo>
                    <a:pt x="105" y="83"/>
                    <a:pt x="102" y="86"/>
                    <a:pt x="99" y="89"/>
                  </a:cubicBezTo>
                  <a:cubicBezTo>
                    <a:pt x="94" y="95"/>
                    <a:pt x="89" y="101"/>
                    <a:pt x="84" y="107"/>
                  </a:cubicBezTo>
                  <a:cubicBezTo>
                    <a:pt x="81" y="110"/>
                    <a:pt x="77" y="114"/>
                    <a:pt x="74" y="118"/>
                  </a:cubicBezTo>
                  <a:cubicBezTo>
                    <a:pt x="71" y="118"/>
                    <a:pt x="68" y="118"/>
                    <a:pt x="66" y="117"/>
                  </a:cubicBezTo>
                  <a:close/>
                  <a:moveTo>
                    <a:pt x="108" y="86"/>
                  </a:moveTo>
                  <a:cubicBezTo>
                    <a:pt x="110" y="85"/>
                    <a:pt x="111" y="84"/>
                    <a:pt x="112" y="83"/>
                  </a:cubicBezTo>
                  <a:cubicBezTo>
                    <a:pt x="116" y="80"/>
                    <a:pt x="112" y="84"/>
                    <a:pt x="111" y="85"/>
                  </a:cubicBezTo>
                  <a:cubicBezTo>
                    <a:pt x="107" y="89"/>
                    <a:pt x="104" y="93"/>
                    <a:pt x="100" y="97"/>
                  </a:cubicBezTo>
                  <a:cubicBezTo>
                    <a:pt x="97" y="100"/>
                    <a:pt x="95" y="102"/>
                    <a:pt x="92" y="106"/>
                  </a:cubicBezTo>
                  <a:cubicBezTo>
                    <a:pt x="89" y="110"/>
                    <a:pt x="85" y="113"/>
                    <a:pt x="82" y="117"/>
                  </a:cubicBezTo>
                  <a:cubicBezTo>
                    <a:pt x="81" y="118"/>
                    <a:pt x="82" y="118"/>
                    <a:pt x="82" y="118"/>
                  </a:cubicBezTo>
                  <a:cubicBezTo>
                    <a:pt x="93" y="110"/>
                    <a:pt x="101" y="99"/>
                    <a:pt x="110" y="90"/>
                  </a:cubicBezTo>
                  <a:cubicBezTo>
                    <a:pt x="113" y="87"/>
                    <a:pt x="115" y="85"/>
                    <a:pt x="117" y="83"/>
                  </a:cubicBezTo>
                  <a:cubicBezTo>
                    <a:pt x="115" y="86"/>
                    <a:pt x="112" y="88"/>
                    <a:pt x="110" y="91"/>
                  </a:cubicBezTo>
                  <a:cubicBezTo>
                    <a:pt x="105" y="98"/>
                    <a:pt x="100" y="104"/>
                    <a:pt x="95" y="111"/>
                  </a:cubicBezTo>
                  <a:cubicBezTo>
                    <a:pt x="94" y="112"/>
                    <a:pt x="92" y="114"/>
                    <a:pt x="91" y="115"/>
                  </a:cubicBezTo>
                  <a:cubicBezTo>
                    <a:pt x="91" y="116"/>
                    <a:pt x="90" y="116"/>
                    <a:pt x="90" y="117"/>
                  </a:cubicBezTo>
                  <a:cubicBezTo>
                    <a:pt x="89" y="117"/>
                    <a:pt x="88" y="118"/>
                    <a:pt x="89" y="118"/>
                  </a:cubicBezTo>
                  <a:cubicBezTo>
                    <a:pt x="88" y="118"/>
                    <a:pt x="88" y="119"/>
                    <a:pt x="88" y="119"/>
                  </a:cubicBezTo>
                  <a:cubicBezTo>
                    <a:pt x="83" y="119"/>
                    <a:pt x="79" y="118"/>
                    <a:pt x="75" y="118"/>
                  </a:cubicBezTo>
                  <a:cubicBezTo>
                    <a:pt x="80" y="113"/>
                    <a:pt x="84" y="108"/>
                    <a:pt x="89" y="103"/>
                  </a:cubicBezTo>
                  <a:cubicBezTo>
                    <a:pt x="95" y="97"/>
                    <a:pt x="101" y="91"/>
                    <a:pt x="108" y="86"/>
                  </a:cubicBezTo>
                  <a:close/>
                  <a:moveTo>
                    <a:pt x="93" y="119"/>
                  </a:moveTo>
                  <a:cubicBezTo>
                    <a:pt x="91" y="119"/>
                    <a:pt x="90" y="119"/>
                    <a:pt x="89" y="119"/>
                  </a:cubicBezTo>
                  <a:cubicBezTo>
                    <a:pt x="89" y="119"/>
                    <a:pt x="89" y="119"/>
                    <a:pt x="89" y="118"/>
                  </a:cubicBezTo>
                  <a:cubicBezTo>
                    <a:pt x="89" y="118"/>
                    <a:pt x="89" y="118"/>
                    <a:pt x="89" y="118"/>
                  </a:cubicBezTo>
                  <a:cubicBezTo>
                    <a:pt x="92" y="116"/>
                    <a:pt x="95" y="113"/>
                    <a:pt x="98" y="110"/>
                  </a:cubicBezTo>
                  <a:cubicBezTo>
                    <a:pt x="103" y="104"/>
                    <a:pt x="109" y="100"/>
                    <a:pt x="114" y="94"/>
                  </a:cubicBezTo>
                  <a:cubicBezTo>
                    <a:pt x="116" y="93"/>
                    <a:pt x="117" y="91"/>
                    <a:pt x="118" y="90"/>
                  </a:cubicBezTo>
                  <a:cubicBezTo>
                    <a:pt x="119" y="90"/>
                    <a:pt x="122" y="86"/>
                    <a:pt x="119" y="90"/>
                  </a:cubicBezTo>
                  <a:cubicBezTo>
                    <a:pt x="117" y="93"/>
                    <a:pt x="114" y="96"/>
                    <a:pt x="112" y="100"/>
                  </a:cubicBezTo>
                  <a:cubicBezTo>
                    <a:pt x="107" y="106"/>
                    <a:pt x="101" y="111"/>
                    <a:pt x="96" y="117"/>
                  </a:cubicBezTo>
                  <a:cubicBezTo>
                    <a:pt x="96" y="118"/>
                    <a:pt x="96" y="118"/>
                    <a:pt x="96" y="118"/>
                  </a:cubicBezTo>
                  <a:cubicBezTo>
                    <a:pt x="105" y="111"/>
                    <a:pt x="112" y="103"/>
                    <a:pt x="119" y="96"/>
                  </a:cubicBezTo>
                  <a:cubicBezTo>
                    <a:pt x="121" y="95"/>
                    <a:pt x="122" y="93"/>
                    <a:pt x="123" y="92"/>
                  </a:cubicBezTo>
                  <a:cubicBezTo>
                    <a:pt x="121" y="95"/>
                    <a:pt x="119" y="98"/>
                    <a:pt x="117" y="100"/>
                  </a:cubicBezTo>
                  <a:cubicBezTo>
                    <a:pt x="113" y="105"/>
                    <a:pt x="110" y="110"/>
                    <a:pt x="106" y="114"/>
                  </a:cubicBezTo>
                  <a:cubicBezTo>
                    <a:pt x="106" y="114"/>
                    <a:pt x="105" y="115"/>
                    <a:pt x="105" y="116"/>
                  </a:cubicBezTo>
                  <a:cubicBezTo>
                    <a:pt x="103" y="117"/>
                    <a:pt x="102" y="118"/>
                    <a:pt x="100" y="119"/>
                  </a:cubicBezTo>
                  <a:cubicBezTo>
                    <a:pt x="100" y="119"/>
                    <a:pt x="100" y="119"/>
                    <a:pt x="100" y="119"/>
                  </a:cubicBezTo>
                  <a:cubicBezTo>
                    <a:pt x="97" y="119"/>
                    <a:pt x="95" y="119"/>
                    <a:pt x="93" y="119"/>
                  </a:cubicBezTo>
                  <a:close/>
                  <a:moveTo>
                    <a:pt x="126" y="102"/>
                  </a:moveTo>
                  <a:cubicBezTo>
                    <a:pt x="125" y="103"/>
                    <a:pt x="125" y="104"/>
                    <a:pt x="124" y="105"/>
                  </a:cubicBezTo>
                  <a:cubicBezTo>
                    <a:pt x="120" y="109"/>
                    <a:pt x="115" y="114"/>
                    <a:pt x="111" y="118"/>
                  </a:cubicBezTo>
                  <a:cubicBezTo>
                    <a:pt x="111" y="118"/>
                    <a:pt x="111" y="119"/>
                    <a:pt x="111" y="119"/>
                  </a:cubicBezTo>
                  <a:cubicBezTo>
                    <a:pt x="110" y="119"/>
                    <a:pt x="110" y="119"/>
                    <a:pt x="109" y="119"/>
                  </a:cubicBezTo>
                  <a:cubicBezTo>
                    <a:pt x="114" y="114"/>
                    <a:pt x="119" y="109"/>
                    <a:pt x="123" y="104"/>
                  </a:cubicBezTo>
                  <a:cubicBezTo>
                    <a:pt x="123" y="104"/>
                    <a:pt x="127" y="100"/>
                    <a:pt x="126" y="102"/>
                  </a:cubicBezTo>
                  <a:close/>
                  <a:moveTo>
                    <a:pt x="122" y="108"/>
                  </a:moveTo>
                  <a:cubicBezTo>
                    <a:pt x="120" y="111"/>
                    <a:pt x="117" y="114"/>
                    <a:pt x="115" y="116"/>
                  </a:cubicBezTo>
                  <a:cubicBezTo>
                    <a:pt x="109" y="121"/>
                    <a:pt x="117" y="113"/>
                    <a:pt x="118" y="112"/>
                  </a:cubicBezTo>
                  <a:cubicBezTo>
                    <a:pt x="119" y="111"/>
                    <a:pt x="120" y="110"/>
                    <a:pt x="122" y="108"/>
                  </a:cubicBezTo>
                  <a:close/>
                  <a:moveTo>
                    <a:pt x="107" y="119"/>
                  </a:moveTo>
                  <a:cubicBezTo>
                    <a:pt x="105" y="119"/>
                    <a:pt x="103" y="119"/>
                    <a:pt x="101" y="119"/>
                  </a:cubicBezTo>
                  <a:cubicBezTo>
                    <a:pt x="102" y="119"/>
                    <a:pt x="102" y="119"/>
                    <a:pt x="102" y="119"/>
                  </a:cubicBezTo>
                  <a:cubicBezTo>
                    <a:pt x="102" y="119"/>
                    <a:pt x="103" y="119"/>
                    <a:pt x="103" y="118"/>
                  </a:cubicBezTo>
                  <a:cubicBezTo>
                    <a:pt x="105" y="117"/>
                    <a:pt x="106" y="116"/>
                    <a:pt x="107" y="114"/>
                  </a:cubicBezTo>
                  <a:cubicBezTo>
                    <a:pt x="111" y="110"/>
                    <a:pt x="115" y="106"/>
                    <a:pt x="119" y="102"/>
                  </a:cubicBezTo>
                  <a:cubicBezTo>
                    <a:pt x="120" y="101"/>
                    <a:pt x="126" y="95"/>
                    <a:pt x="124" y="99"/>
                  </a:cubicBezTo>
                  <a:cubicBezTo>
                    <a:pt x="122" y="101"/>
                    <a:pt x="119" y="104"/>
                    <a:pt x="117" y="106"/>
                  </a:cubicBezTo>
                  <a:cubicBezTo>
                    <a:pt x="114" y="110"/>
                    <a:pt x="111" y="115"/>
                    <a:pt x="107" y="119"/>
                  </a:cubicBezTo>
                  <a:close/>
                  <a:moveTo>
                    <a:pt x="113" y="118"/>
                  </a:moveTo>
                  <a:cubicBezTo>
                    <a:pt x="117" y="115"/>
                    <a:pt x="122" y="110"/>
                    <a:pt x="125" y="105"/>
                  </a:cubicBezTo>
                  <a:cubicBezTo>
                    <a:pt x="125" y="105"/>
                    <a:pt x="125" y="105"/>
                    <a:pt x="126" y="104"/>
                  </a:cubicBezTo>
                  <a:cubicBezTo>
                    <a:pt x="126" y="104"/>
                    <a:pt x="127" y="103"/>
                    <a:pt x="127" y="103"/>
                  </a:cubicBezTo>
                  <a:cubicBezTo>
                    <a:pt x="127" y="103"/>
                    <a:pt x="126" y="104"/>
                    <a:pt x="126" y="105"/>
                  </a:cubicBezTo>
                  <a:cubicBezTo>
                    <a:pt x="125" y="106"/>
                    <a:pt x="124" y="107"/>
                    <a:pt x="123" y="109"/>
                  </a:cubicBezTo>
                  <a:cubicBezTo>
                    <a:pt x="121" y="112"/>
                    <a:pt x="118" y="115"/>
                    <a:pt x="115" y="118"/>
                  </a:cubicBezTo>
                  <a:cubicBezTo>
                    <a:pt x="114" y="118"/>
                    <a:pt x="113" y="118"/>
                    <a:pt x="113" y="118"/>
                  </a:cubicBezTo>
                  <a:close/>
                  <a:moveTo>
                    <a:pt x="120" y="116"/>
                  </a:moveTo>
                  <a:cubicBezTo>
                    <a:pt x="119" y="117"/>
                    <a:pt x="118" y="117"/>
                    <a:pt x="117" y="117"/>
                  </a:cubicBezTo>
                  <a:cubicBezTo>
                    <a:pt x="117" y="117"/>
                    <a:pt x="117" y="117"/>
                    <a:pt x="117" y="117"/>
                  </a:cubicBezTo>
                  <a:cubicBezTo>
                    <a:pt x="117" y="117"/>
                    <a:pt x="117" y="117"/>
                    <a:pt x="117" y="117"/>
                  </a:cubicBezTo>
                  <a:cubicBezTo>
                    <a:pt x="117" y="117"/>
                    <a:pt x="117" y="117"/>
                    <a:pt x="117" y="117"/>
                  </a:cubicBezTo>
                  <a:cubicBezTo>
                    <a:pt x="120" y="114"/>
                    <a:pt x="122" y="112"/>
                    <a:pt x="125" y="109"/>
                  </a:cubicBezTo>
                  <a:cubicBezTo>
                    <a:pt x="126" y="108"/>
                    <a:pt x="129" y="103"/>
                    <a:pt x="127" y="109"/>
                  </a:cubicBezTo>
                  <a:cubicBezTo>
                    <a:pt x="125" y="112"/>
                    <a:pt x="123" y="114"/>
                    <a:pt x="120" y="116"/>
                  </a:cubicBezTo>
                  <a:cubicBezTo>
                    <a:pt x="120" y="116"/>
                    <a:pt x="120" y="116"/>
                    <a:pt x="120" y="116"/>
                  </a:cubicBezTo>
                  <a:close/>
                  <a:moveTo>
                    <a:pt x="124" y="114"/>
                  </a:moveTo>
                  <a:cubicBezTo>
                    <a:pt x="126" y="112"/>
                    <a:pt x="128" y="109"/>
                    <a:pt x="129" y="105"/>
                  </a:cubicBezTo>
                  <a:cubicBezTo>
                    <a:pt x="129" y="105"/>
                    <a:pt x="128" y="104"/>
                    <a:pt x="128" y="105"/>
                  </a:cubicBezTo>
                  <a:cubicBezTo>
                    <a:pt x="127" y="106"/>
                    <a:pt x="126" y="107"/>
                    <a:pt x="124" y="108"/>
                  </a:cubicBezTo>
                  <a:cubicBezTo>
                    <a:pt x="126" y="106"/>
                    <a:pt x="127" y="104"/>
                    <a:pt x="128" y="102"/>
                  </a:cubicBezTo>
                  <a:cubicBezTo>
                    <a:pt x="128" y="101"/>
                    <a:pt x="128" y="101"/>
                    <a:pt x="128" y="101"/>
                  </a:cubicBezTo>
                  <a:cubicBezTo>
                    <a:pt x="127" y="102"/>
                    <a:pt x="127" y="102"/>
                    <a:pt x="126" y="103"/>
                  </a:cubicBezTo>
                  <a:cubicBezTo>
                    <a:pt x="127" y="102"/>
                    <a:pt x="127" y="101"/>
                    <a:pt x="127" y="100"/>
                  </a:cubicBezTo>
                  <a:cubicBezTo>
                    <a:pt x="127" y="100"/>
                    <a:pt x="127" y="100"/>
                    <a:pt x="127" y="100"/>
                  </a:cubicBezTo>
                  <a:cubicBezTo>
                    <a:pt x="123" y="103"/>
                    <a:pt x="120" y="107"/>
                    <a:pt x="116" y="110"/>
                  </a:cubicBezTo>
                  <a:cubicBezTo>
                    <a:pt x="115" y="112"/>
                    <a:pt x="113" y="114"/>
                    <a:pt x="111" y="116"/>
                  </a:cubicBezTo>
                  <a:cubicBezTo>
                    <a:pt x="111" y="116"/>
                    <a:pt x="110" y="117"/>
                    <a:pt x="110" y="117"/>
                  </a:cubicBezTo>
                  <a:cubicBezTo>
                    <a:pt x="113" y="114"/>
                    <a:pt x="115" y="110"/>
                    <a:pt x="118" y="106"/>
                  </a:cubicBezTo>
                  <a:cubicBezTo>
                    <a:pt x="121" y="103"/>
                    <a:pt x="124" y="100"/>
                    <a:pt x="126" y="97"/>
                  </a:cubicBezTo>
                  <a:cubicBezTo>
                    <a:pt x="126" y="96"/>
                    <a:pt x="125" y="96"/>
                    <a:pt x="125" y="96"/>
                  </a:cubicBezTo>
                  <a:cubicBezTo>
                    <a:pt x="120" y="100"/>
                    <a:pt x="115" y="104"/>
                    <a:pt x="111" y="109"/>
                  </a:cubicBezTo>
                  <a:cubicBezTo>
                    <a:pt x="111" y="109"/>
                    <a:pt x="112" y="108"/>
                    <a:pt x="112" y="108"/>
                  </a:cubicBezTo>
                  <a:cubicBezTo>
                    <a:pt x="116" y="102"/>
                    <a:pt x="121" y="98"/>
                    <a:pt x="125" y="91"/>
                  </a:cubicBezTo>
                  <a:cubicBezTo>
                    <a:pt x="125" y="91"/>
                    <a:pt x="124" y="91"/>
                    <a:pt x="124" y="91"/>
                  </a:cubicBezTo>
                  <a:cubicBezTo>
                    <a:pt x="120" y="95"/>
                    <a:pt x="115" y="99"/>
                    <a:pt x="111" y="103"/>
                  </a:cubicBezTo>
                  <a:cubicBezTo>
                    <a:pt x="107" y="108"/>
                    <a:pt x="102" y="112"/>
                    <a:pt x="98" y="117"/>
                  </a:cubicBezTo>
                  <a:cubicBezTo>
                    <a:pt x="106" y="107"/>
                    <a:pt x="115" y="98"/>
                    <a:pt x="122" y="87"/>
                  </a:cubicBezTo>
                  <a:cubicBezTo>
                    <a:pt x="122" y="87"/>
                    <a:pt x="122" y="86"/>
                    <a:pt x="121" y="87"/>
                  </a:cubicBezTo>
                  <a:cubicBezTo>
                    <a:pt x="116" y="91"/>
                    <a:pt x="111" y="96"/>
                    <a:pt x="106" y="101"/>
                  </a:cubicBezTo>
                  <a:cubicBezTo>
                    <a:pt x="103" y="104"/>
                    <a:pt x="100" y="107"/>
                    <a:pt x="97" y="109"/>
                  </a:cubicBezTo>
                  <a:cubicBezTo>
                    <a:pt x="104" y="100"/>
                    <a:pt x="111" y="91"/>
                    <a:pt x="119" y="82"/>
                  </a:cubicBezTo>
                  <a:cubicBezTo>
                    <a:pt x="119" y="82"/>
                    <a:pt x="119" y="82"/>
                    <a:pt x="119" y="82"/>
                  </a:cubicBezTo>
                  <a:cubicBezTo>
                    <a:pt x="124" y="88"/>
                    <a:pt x="128" y="95"/>
                    <a:pt x="129" y="102"/>
                  </a:cubicBezTo>
                  <a:cubicBezTo>
                    <a:pt x="129" y="108"/>
                    <a:pt x="127" y="112"/>
                    <a:pt x="124" y="114"/>
                  </a:cubicBezTo>
                  <a:close/>
                  <a:moveTo>
                    <a:pt x="119" y="81"/>
                  </a:moveTo>
                  <a:cubicBezTo>
                    <a:pt x="109" y="89"/>
                    <a:pt x="101" y="99"/>
                    <a:pt x="92" y="108"/>
                  </a:cubicBezTo>
                  <a:cubicBezTo>
                    <a:pt x="93" y="106"/>
                    <a:pt x="95" y="104"/>
                    <a:pt x="97" y="102"/>
                  </a:cubicBezTo>
                  <a:cubicBezTo>
                    <a:pt x="103" y="94"/>
                    <a:pt x="109" y="88"/>
                    <a:pt x="116" y="81"/>
                  </a:cubicBezTo>
                  <a:cubicBezTo>
                    <a:pt x="116" y="80"/>
                    <a:pt x="115" y="80"/>
                    <a:pt x="115" y="80"/>
                  </a:cubicBezTo>
                  <a:cubicBezTo>
                    <a:pt x="108" y="85"/>
                    <a:pt x="101" y="90"/>
                    <a:pt x="95" y="96"/>
                  </a:cubicBezTo>
                  <a:cubicBezTo>
                    <a:pt x="95" y="96"/>
                    <a:pt x="96" y="95"/>
                    <a:pt x="96" y="94"/>
                  </a:cubicBezTo>
                  <a:cubicBezTo>
                    <a:pt x="101" y="88"/>
                    <a:pt x="109" y="83"/>
                    <a:pt x="112" y="75"/>
                  </a:cubicBezTo>
                  <a:cubicBezTo>
                    <a:pt x="112" y="75"/>
                    <a:pt x="112" y="75"/>
                    <a:pt x="111" y="75"/>
                  </a:cubicBezTo>
                  <a:cubicBezTo>
                    <a:pt x="104" y="82"/>
                    <a:pt x="96" y="89"/>
                    <a:pt x="89" y="96"/>
                  </a:cubicBezTo>
                  <a:cubicBezTo>
                    <a:pt x="85" y="99"/>
                    <a:pt x="81" y="102"/>
                    <a:pt x="78" y="106"/>
                  </a:cubicBezTo>
                  <a:cubicBezTo>
                    <a:pt x="78" y="106"/>
                    <a:pt x="78" y="105"/>
                    <a:pt x="78" y="105"/>
                  </a:cubicBezTo>
                  <a:cubicBezTo>
                    <a:pt x="82" y="101"/>
                    <a:pt x="86" y="97"/>
                    <a:pt x="89" y="93"/>
                  </a:cubicBezTo>
                  <a:cubicBezTo>
                    <a:pt x="95" y="86"/>
                    <a:pt x="103" y="79"/>
                    <a:pt x="108" y="71"/>
                  </a:cubicBezTo>
                  <a:cubicBezTo>
                    <a:pt x="108" y="71"/>
                    <a:pt x="108" y="71"/>
                    <a:pt x="109" y="71"/>
                  </a:cubicBezTo>
                  <a:cubicBezTo>
                    <a:pt x="112" y="74"/>
                    <a:pt x="116" y="78"/>
                    <a:pt x="119" y="81"/>
                  </a:cubicBezTo>
                  <a:close/>
                  <a:moveTo>
                    <a:pt x="43" y="45"/>
                  </a:moveTo>
                  <a:cubicBezTo>
                    <a:pt x="52" y="32"/>
                    <a:pt x="47" y="18"/>
                    <a:pt x="40" y="6"/>
                  </a:cubicBezTo>
                  <a:cubicBezTo>
                    <a:pt x="52" y="4"/>
                    <a:pt x="64" y="5"/>
                    <a:pt x="75" y="5"/>
                  </a:cubicBezTo>
                  <a:cubicBezTo>
                    <a:pt x="70" y="15"/>
                    <a:pt x="67" y="25"/>
                    <a:pt x="73" y="36"/>
                  </a:cubicBezTo>
                  <a:cubicBezTo>
                    <a:pt x="79" y="49"/>
                    <a:pt x="94" y="58"/>
                    <a:pt x="104" y="67"/>
                  </a:cubicBezTo>
                  <a:cubicBezTo>
                    <a:pt x="104" y="68"/>
                    <a:pt x="105" y="68"/>
                    <a:pt x="105" y="68"/>
                  </a:cubicBezTo>
                  <a:cubicBezTo>
                    <a:pt x="104" y="68"/>
                    <a:pt x="103" y="69"/>
                    <a:pt x="102" y="70"/>
                  </a:cubicBezTo>
                  <a:cubicBezTo>
                    <a:pt x="98" y="73"/>
                    <a:pt x="92" y="69"/>
                    <a:pt x="88" y="68"/>
                  </a:cubicBezTo>
                  <a:cubicBezTo>
                    <a:pt x="80" y="66"/>
                    <a:pt x="75" y="74"/>
                    <a:pt x="69" y="78"/>
                  </a:cubicBezTo>
                  <a:cubicBezTo>
                    <a:pt x="59" y="84"/>
                    <a:pt x="54" y="71"/>
                    <a:pt x="47" y="66"/>
                  </a:cubicBezTo>
                  <a:cubicBezTo>
                    <a:pt x="41" y="62"/>
                    <a:pt x="35" y="63"/>
                    <a:pt x="29" y="66"/>
                  </a:cubicBezTo>
                  <a:cubicBezTo>
                    <a:pt x="34" y="59"/>
                    <a:pt x="39" y="52"/>
                    <a:pt x="43" y="45"/>
                  </a:cubicBezTo>
                  <a:close/>
                  <a:moveTo>
                    <a:pt x="17" y="82"/>
                  </a:moveTo>
                  <a:cubicBezTo>
                    <a:pt x="20" y="79"/>
                    <a:pt x="24" y="76"/>
                    <a:pt x="28" y="73"/>
                  </a:cubicBezTo>
                  <a:cubicBezTo>
                    <a:pt x="30" y="72"/>
                    <a:pt x="32" y="70"/>
                    <a:pt x="34" y="69"/>
                  </a:cubicBezTo>
                  <a:cubicBezTo>
                    <a:pt x="36" y="68"/>
                    <a:pt x="38" y="67"/>
                    <a:pt x="40" y="67"/>
                  </a:cubicBezTo>
                  <a:cubicBezTo>
                    <a:pt x="40" y="67"/>
                    <a:pt x="40" y="67"/>
                    <a:pt x="40" y="67"/>
                  </a:cubicBezTo>
                  <a:cubicBezTo>
                    <a:pt x="39" y="67"/>
                    <a:pt x="38" y="69"/>
                    <a:pt x="37" y="69"/>
                  </a:cubicBezTo>
                  <a:cubicBezTo>
                    <a:pt x="32" y="74"/>
                    <a:pt x="25" y="79"/>
                    <a:pt x="19" y="83"/>
                  </a:cubicBezTo>
                  <a:cubicBezTo>
                    <a:pt x="16" y="85"/>
                    <a:pt x="13" y="88"/>
                    <a:pt x="11" y="91"/>
                  </a:cubicBezTo>
                  <a:cubicBezTo>
                    <a:pt x="13" y="88"/>
                    <a:pt x="15" y="84"/>
                    <a:pt x="17" y="82"/>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1" name="Freeform 249"/>
            <p:cNvSpPr>
              <a:spLocks noEditPoints="1"/>
            </p:cNvSpPr>
            <p:nvPr/>
          </p:nvSpPr>
          <p:spPr bwMode="auto">
            <a:xfrm>
              <a:off x="4142033" y="-70416"/>
              <a:ext cx="1154113" cy="1065213"/>
            </a:xfrm>
            <a:custGeom>
              <a:avLst/>
              <a:gdLst>
                <a:gd name="T0" fmla="*/ 227 w 272"/>
                <a:gd name="T1" fmla="*/ 141 h 251"/>
                <a:gd name="T2" fmla="*/ 77 w 272"/>
                <a:gd name="T3" fmla="*/ 5 h 251"/>
                <a:gd name="T4" fmla="*/ 11 w 272"/>
                <a:gd name="T5" fmla="*/ 228 h 251"/>
                <a:gd name="T6" fmla="*/ 49 w 272"/>
                <a:gd name="T7" fmla="*/ 145 h 251"/>
                <a:gd name="T8" fmla="*/ 88 w 272"/>
                <a:gd name="T9" fmla="*/ 136 h 251"/>
                <a:gd name="T10" fmla="*/ 217 w 272"/>
                <a:gd name="T11" fmla="*/ 144 h 251"/>
                <a:gd name="T12" fmla="*/ 206 w 272"/>
                <a:gd name="T13" fmla="*/ 150 h 251"/>
                <a:gd name="T14" fmla="*/ 124 w 272"/>
                <a:gd name="T15" fmla="*/ 214 h 251"/>
                <a:gd name="T16" fmla="*/ 168 w 272"/>
                <a:gd name="T17" fmla="*/ 144 h 251"/>
                <a:gd name="T18" fmla="*/ 83 w 272"/>
                <a:gd name="T19" fmla="*/ 234 h 251"/>
                <a:gd name="T20" fmla="*/ 129 w 272"/>
                <a:gd name="T21" fmla="*/ 177 h 251"/>
                <a:gd name="T22" fmla="*/ 60 w 272"/>
                <a:gd name="T23" fmla="*/ 209 h 251"/>
                <a:gd name="T24" fmla="*/ 115 w 272"/>
                <a:gd name="T25" fmla="*/ 161 h 251"/>
                <a:gd name="T26" fmla="*/ 86 w 272"/>
                <a:gd name="T27" fmla="*/ 202 h 251"/>
                <a:gd name="T28" fmla="*/ 26 w 272"/>
                <a:gd name="T29" fmla="*/ 226 h 251"/>
                <a:gd name="T30" fmla="*/ 99 w 272"/>
                <a:gd name="T31" fmla="*/ 153 h 251"/>
                <a:gd name="T32" fmla="*/ 103 w 272"/>
                <a:gd name="T33" fmla="*/ 149 h 251"/>
                <a:gd name="T34" fmla="*/ 13 w 272"/>
                <a:gd name="T35" fmla="*/ 206 h 251"/>
                <a:gd name="T36" fmla="*/ 77 w 272"/>
                <a:gd name="T37" fmla="*/ 144 h 251"/>
                <a:gd name="T38" fmla="*/ 18 w 272"/>
                <a:gd name="T39" fmla="*/ 192 h 251"/>
                <a:gd name="T40" fmla="*/ 14 w 272"/>
                <a:gd name="T41" fmla="*/ 220 h 251"/>
                <a:gd name="T42" fmla="*/ 87 w 272"/>
                <a:gd name="T43" fmla="*/ 165 h 251"/>
                <a:gd name="T44" fmla="*/ 110 w 272"/>
                <a:gd name="T45" fmla="*/ 162 h 251"/>
                <a:gd name="T46" fmla="*/ 22 w 272"/>
                <a:gd name="T47" fmla="*/ 230 h 251"/>
                <a:gd name="T48" fmla="*/ 87 w 272"/>
                <a:gd name="T49" fmla="*/ 198 h 251"/>
                <a:gd name="T50" fmla="*/ 130 w 272"/>
                <a:gd name="T51" fmla="*/ 173 h 251"/>
                <a:gd name="T52" fmla="*/ 111 w 272"/>
                <a:gd name="T53" fmla="*/ 197 h 251"/>
                <a:gd name="T54" fmla="*/ 79 w 272"/>
                <a:gd name="T55" fmla="*/ 237 h 251"/>
                <a:gd name="T56" fmla="*/ 99 w 272"/>
                <a:gd name="T57" fmla="*/ 204 h 251"/>
                <a:gd name="T58" fmla="*/ 169 w 272"/>
                <a:gd name="T59" fmla="*/ 155 h 251"/>
                <a:gd name="T60" fmla="*/ 101 w 272"/>
                <a:gd name="T61" fmla="*/ 236 h 251"/>
                <a:gd name="T62" fmla="*/ 194 w 272"/>
                <a:gd name="T63" fmla="*/ 150 h 251"/>
                <a:gd name="T64" fmla="*/ 126 w 272"/>
                <a:gd name="T65" fmla="*/ 230 h 251"/>
                <a:gd name="T66" fmla="*/ 132 w 272"/>
                <a:gd name="T67" fmla="*/ 237 h 251"/>
                <a:gd name="T68" fmla="*/ 219 w 272"/>
                <a:gd name="T69" fmla="*/ 160 h 251"/>
                <a:gd name="T70" fmla="*/ 134 w 272"/>
                <a:gd name="T71" fmla="*/ 238 h 251"/>
                <a:gd name="T72" fmla="*/ 166 w 272"/>
                <a:gd name="T73" fmla="*/ 237 h 251"/>
                <a:gd name="T74" fmla="*/ 185 w 272"/>
                <a:gd name="T75" fmla="*/ 233 h 251"/>
                <a:gd name="T76" fmla="*/ 220 w 272"/>
                <a:gd name="T77" fmla="*/ 173 h 251"/>
                <a:gd name="T78" fmla="*/ 232 w 272"/>
                <a:gd name="T79" fmla="*/ 190 h 251"/>
                <a:gd name="T80" fmla="*/ 243 w 272"/>
                <a:gd name="T81" fmla="*/ 194 h 251"/>
                <a:gd name="T82" fmla="*/ 203 w 272"/>
                <a:gd name="T83" fmla="*/ 241 h 251"/>
                <a:gd name="T84" fmla="*/ 221 w 272"/>
                <a:gd name="T85" fmla="*/ 240 h 251"/>
                <a:gd name="T86" fmla="*/ 247 w 272"/>
                <a:gd name="T87" fmla="*/ 219 h 251"/>
                <a:gd name="T88" fmla="*/ 242 w 272"/>
                <a:gd name="T89" fmla="*/ 206 h 251"/>
                <a:gd name="T90" fmla="*/ 255 w 272"/>
                <a:gd name="T91" fmla="*/ 211 h 251"/>
                <a:gd name="T92" fmla="*/ 243 w 272"/>
                <a:gd name="T93" fmla="*/ 235 h 251"/>
                <a:gd name="T94" fmla="*/ 258 w 272"/>
                <a:gd name="T95" fmla="*/ 220 h 251"/>
                <a:gd name="T96" fmla="*/ 253 w 272"/>
                <a:gd name="T97" fmla="*/ 219 h 251"/>
                <a:gd name="T98" fmla="*/ 236 w 272"/>
                <a:gd name="T99" fmla="*/ 223 h 251"/>
                <a:gd name="T100" fmla="*/ 225 w 272"/>
                <a:gd name="T101" fmla="*/ 221 h 251"/>
                <a:gd name="T102" fmla="*/ 248 w 272"/>
                <a:gd name="T103" fmla="*/ 176 h 251"/>
                <a:gd name="T104" fmla="*/ 262 w 272"/>
                <a:gd name="T105" fmla="*/ 206 h 251"/>
                <a:gd name="T106" fmla="*/ 234 w 272"/>
                <a:gd name="T107" fmla="*/ 162 h 251"/>
                <a:gd name="T108" fmla="*/ 158 w 272"/>
                <a:gd name="T109" fmla="*/ 214 h 251"/>
                <a:gd name="T110" fmla="*/ 88 w 272"/>
                <a:gd name="T111" fmla="*/ 92 h 251"/>
                <a:gd name="T112" fmla="*/ 207 w 272"/>
                <a:gd name="T113" fmla="*/ 141 h 251"/>
                <a:gd name="T114" fmla="*/ 35 w 272"/>
                <a:gd name="T115" fmla="*/ 166 h 251"/>
                <a:gd name="T116" fmla="*/ 38 w 272"/>
                <a:gd name="T117" fmla="*/ 168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2" h="251">
                  <a:moveTo>
                    <a:pt x="60" y="244"/>
                  </a:moveTo>
                  <a:cubicBezTo>
                    <a:pt x="70" y="244"/>
                    <a:pt x="81" y="243"/>
                    <a:pt x="92" y="243"/>
                  </a:cubicBezTo>
                  <a:cubicBezTo>
                    <a:pt x="109" y="242"/>
                    <a:pt x="127" y="243"/>
                    <a:pt x="144" y="245"/>
                  </a:cubicBezTo>
                  <a:cubicBezTo>
                    <a:pt x="173" y="247"/>
                    <a:pt x="203" y="251"/>
                    <a:pt x="231" y="246"/>
                  </a:cubicBezTo>
                  <a:cubicBezTo>
                    <a:pt x="252" y="241"/>
                    <a:pt x="272" y="226"/>
                    <a:pt x="268" y="202"/>
                  </a:cubicBezTo>
                  <a:cubicBezTo>
                    <a:pt x="264" y="177"/>
                    <a:pt x="244" y="157"/>
                    <a:pt x="227" y="141"/>
                  </a:cubicBezTo>
                  <a:cubicBezTo>
                    <a:pt x="207" y="122"/>
                    <a:pt x="186" y="106"/>
                    <a:pt x="167" y="87"/>
                  </a:cubicBezTo>
                  <a:cubicBezTo>
                    <a:pt x="156" y="76"/>
                    <a:pt x="148" y="63"/>
                    <a:pt x="147" y="47"/>
                  </a:cubicBezTo>
                  <a:cubicBezTo>
                    <a:pt x="147" y="33"/>
                    <a:pt x="154" y="20"/>
                    <a:pt x="161" y="9"/>
                  </a:cubicBezTo>
                  <a:cubicBezTo>
                    <a:pt x="162" y="7"/>
                    <a:pt x="161" y="5"/>
                    <a:pt x="160" y="4"/>
                  </a:cubicBezTo>
                  <a:cubicBezTo>
                    <a:pt x="159" y="3"/>
                    <a:pt x="158" y="2"/>
                    <a:pt x="157" y="2"/>
                  </a:cubicBezTo>
                  <a:cubicBezTo>
                    <a:pt x="130" y="3"/>
                    <a:pt x="104" y="0"/>
                    <a:pt x="77" y="5"/>
                  </a:cubicBezTo>
                  <a:cubicBezTo>
                    <a:pt x="75" y="6"/>
                    <a:pt x="75" y="8"/>
                    <a:pt x="75" y="10"/>
                  </a:cubicBezTo>
                  <a:cubicBezTo>
                    <a:pt x="75" y="10"/>
                    <a:pt x="75" y="12"/>
                    <a:pt x="75" y="13"/>
                  </a:cubicBezTo>
                  <a:cubicBezTo>
                    <a:pt x="83" y="26"/>
                    <a:pt x="90" y="40"/>
                    <a:pt x="92" y="56"/>
                  </a:cubicBezTo>
                  <a:cubicBezTo>
                    <a:pt x="93" y="75"/>
                    <a:pt x="82" y="90"/>
                    <a:pt x="71" y="104"/>
                  </a:cubicBezTo>
                  <a:cubicBezTo>
                    <a:pt x="55" y="127"/>
                    <a:pt x="38" y="149"/>
                    <a:pt x="22" y="172"/>
                  </a:cubicBezTo>
                  <a:cubicBezTo>
                    <a:pt x="12" y="187"/>
                    <a:pt x="0" y="210"/>
                    <a:pt x="11" y="228"/>
                  </a:cubicBezTo>
                  <a:cubicBezTo>
                    <a:pt x="21" y="243"/>
                    <a:pt x="44" y="244"/>
                    <a:pt x="60" y="244"/>
                  </a:cubicBezTo>
                  <a:close/>
                  <a:moveTo>
                    <a:pt x="49" y="145"/>
                  </a:moveTo>
                  <a:cubicBezTo>
                    <a:pt x="50" y="145"/>
                    <a:pt x="51" y="144"/>
                    <a:pt x="52" y="143"/>
                  </a:cubicBezTo>
                  <a:cubicBezTo>
                    <a:pt x="56" y="141"/>
                    <a:pt x="60" y="139"/>
                    <a:pt x="64" y="137"/>
                  </a:cubicBezTo>
                  <a:cubicBezTo>
                    <a:pt x="57" y="143"/>
                    <a:pt x="50" y="149"/>
                    <a:pt x="43" y="155"/>
                  </a:cubicBezTo>
                  <a:cubicBezTo>
                    <a:pt x="45" y="151"/>
                    <a:pt x="47" y="148"/>
                    <a:pt x="49" y="145"/>
                  </a:cubicBezTo>
                  <a:close/>
                  <a:moveTo>
                    <a:pt x="69" y="136"/>
                  </a:moveTo>
                  <a:cubicBezTo>
                    <a:pt x="72" y="135"/>
                    <a:pt x="74" y="134"/>
                    <a:pt x="77" y="134"/>
                  </a:cubicBezTo>
                  <a:cubicBezTo>
                    <a:pt x="69" y="137"/>
                    <a:pt x="62" y="142"/>
                    <a:pt x="55" y="147"/>
                  </a:cubicBezTo>
                  <a:cubicBezTo>
                    <a:pt x="60" y="143"/>
                    <a:pt x="64" y="139"/>
                    <a:pt x="69" y="136"/>
                  </a:cubicBezTo>
                  <a:close/>
                  <a:moveTo>
                    <a:pt x="84" y="135"/>
                  </a:moveTo>
                  <a:cubicBezTo>
                    <a:pt x="85" y="135"/>
                    <a:pt x="86" y="135"/>
                    <a:pt x="88" y="136"/>
                  </a:cubicBezTo>
                  <a:cubicBezTo>
                    <a:pt x="79" y="140"/>
                    <a:pt x="71" y="147"/>
                    <a:pt x="63" y="153"/>
                  </a:cubicBezTo>
                  <a:cubicBezTo>
                    <a:pt x="50" y="164"/>
                    <a:pt x="36" y="174"/>
                    <a:pt x="23" y="185"/>
                  </a:cubicBezTo>
                  <a:cubicBezTo>
                    <a:pt x="24" y="185"/>
                    <a:pt x="25" y="184"/>
                    <a:pt x="25" y="183"/>
                  </a:cubicBezTo>
                  <a:cubicBezTo>
                    <a:pt x="31" y="176"/>
                    <a:pt x="38" y="171"/>
                    <a:pt x="46" y="165"/>
                  </a:cubicBezTo>
                  <a:cubicBezTo>
                    <a:pt x="59" y="156"/>
                    <a:pt x="72" y="146"/>
                    <a:pt x="84" y="135"/>
                  </a:cubicBezTo>
                  <a:close/>
                  <a:moveTo>
                    <a:pt x="217" y="144"/>
                  </a:moveTo>
                  <a:cubicBezTo>
                    <a:pt x="200" y="158"/>
                    <a:pt x="185" y="172"/>
                    <a:pt x="169" y="187"/>
                  </a:cubicBezTo>
                  <a:cubicBezTo>
                    <a:pt x="161" y="194"/>
                    <a:pt x="152" y="202"/>
                    <a:pt x="144" y="210"/>
                  </a:cubicBezTo>
                  <a:cubicBezTo>
                    <a:pt x="150" y="203"/>
                    <a:pt x="156" y="197"/>
                    <a:pt x="163" y="191"/>
                  </a:cubicBezTo>
                  <a:cubicBezTo>
                    <a:pt x="175" y="179"/>
                    <a:pt x="187" y="166"/>
                    <a:pt x="196" y="150"/>
                  </a:cubicBezTo>
                  <a:cubicBezTo>
                    <a:pt x="197" y="151"/>
                    <a:pt x="197" y="151"/>
                    <a:pt x="198" y="151"/>
                  </a:cubicBezTo>
                  <a:cubicBezTo>
                    <a:pt x="201" y="151"/>
                    <a:pt x="204" y="151"/>
                    <a:pt x="206" y="150"/>
                  </a:cubicBezTo>
                  <a:cubicBezTo>
                    <a:pt x="208" y="149"/>
                    <a:pt x="214" y="143"/>
                    <a:pt x="217" y="144"/>
                  </a:cubicBezTo>
                  <a:close/>
                  <a:moveTo>
                    <a:pt x="182" y="145"/>
                  </a:moveTo>
                  <a:cubicBezTo>
                    <a:pt x="186" y="146"/>
                    <a:pt x="190" y="148"/>
                    <a:pt x="193" y="149"/>
                  </a:cubicBezTo>
                  <a:cubicBezTo>
                    <a:pt x="186" y="156"/>
                    <a:pt x="180" y="163"/>
                    <a:pt x="172" y="169"/>
                  </a:cubicBezTo>
                  <a:cubicBezTo>
                    <a:pt x="163" y="177"/>
                    <a:pt x="155" y="185"/>
                    <a:pt x="146" y="193"/>
                  </a:cubicBezTo>
                  <a:cubicBezTo>
                    <a:pt x="139" y="200"/>
                    <a:pt x="131" y="207"/>
                    <a:pt x="124" y="214"/>
                  </a:cubicBezTo>
                  <a:cubicBezTo>
                    <a:pt x="124" y="213"/>
                    <a:pt x="125" y="213"/>
                    <a:pt x="125" y="212"/>
                  </a:cubicBezTo>
                  <a:cubicBezTo>
                    <a:pt x="132" y="204"/>
                    <a:pt x="140" y="198"/>
                    <a:pt x="146" y="190"/>
                  </a:cubicBezTo>
                  <a:cubicBezTo>
                    <a:pt x="153" y="182"/>
                    <a:pt x="158" y="173"/>
                    <a:pt x="165" y="166"/>
                  </a:cubicBezTo>
                  <a:cubicBezTo>
                    <a:pt x="172" y="159"/>
                    <a:pt x="178" y="153"/>
                    <a:pt x="182" y="145"/>
                  </a:cubicBezTo>
                  <a:cubicBezTo>
                    <a:pt x="182" y="145"/>
                    <a:pt x="182" y="145"/>
                    <a:pt x="182" y="145"/>
                  </a:cubicBezTo>
                  <a:close/>
                  <a:moveTo>
                    <a:pt x="168" y="144"/>
                  </a:moveTo>
                  <a:cubicBezTo>
                    <a:pt x="171" y="143"/>
                    <a:pt x="174" y="143"/>
                    <a:pt x="178" y="143"/>
                  </a:cubicBezTo>
                  <a:cubicBezTo>
                    <a:pt x="179" y="143"/>
                    <a:pt x="180" y="144"/>
                    <a:pt x="181" y="144"/>
                  </a:cubicBezTo>
                  <a:cubicBezTo>
                    <a:pt x="165" y="155"/>
                    <a:pt x="151" y="170"/>
                    <a:pt x="137" y="184"/>
                  </a:cubicBezTo>
                  <a:cubicBezTo>
                    <a:pt x="122" y="199"/>
                    <a:pt x="105" y="212"/>
                    <a:pt x="91" y="228"/>
                  </a:cubicBezTo>
                  <a:cubicBezTo>
                    <a:pt x="89" y="230"/>
                    <a:pt x="86" y="232"/>
                    <a:pt x="84" y="233"/>
                  </a:cubicBezTo>
                  <a:cubicBezTo>
                    <a:pt x="84" y="234"/>
                    <a:pt x="84" y="234"/>
                    <a:pt x="83" y="234"/>
                  </a:cubicBezTo>
                  <a:cubicBezTo>
                    <a:pt x="88" y="229"/>
                    <a:pt x="92" y="225"/>
                    <a:pt x="97" y="221"/>
                  </a:cubicBezTo>
                  <a:cubicBezTo>
                    <a:pt x="105" y="213"/>
                    <a:pt x="114" y="205"/>
                    <a:pt x="122" y="197"/>
                  </a:cubicBezTo>
                  <a:cubicBezTo>
                    <a:pt x="139" y="181"/>
                    <a:pt x="153" y="162"/>
                    <a:pt x="168" y="144"/>
                  </a:cubicBezTo>
                  <a:close/>
                  <a:moveTo>
                    <a:pt x="162" y="148"/>
                  </a:moveTo>
                  <a:cubicBezTo>
                    <a:pt x="158" y="151"/>
                    <a:pt x="155" y="155"/>
                    <a:pt x="151" y="159"/>
                  </a:cubicBezTo>
                  <a:cubicBezTo>
                    <a:pt x="144" y="165"/>
                    <a:pt x="136" y="171"/>
                    <a:pt x="129" y="177"/>
                  </a:cubicBezTo>
                  <a:cubicBezTo>
                    <a:pt x="127" y="178"/>
                    <a:pt x="126" y="179"/>
                    <a:pt x="125" y="180"/>
                  </a:cubicBezTo>
                  <a:cubicBezTo>
                    <a:pt x="130" y="175"/>
                    <a:pt x="136" y="169"/>
                    <a:pt x="141" y="163"/>
                  </a:cubicBezTo>
                  <a:cubicBezTo>
                    <a:pt x="149" y="160"/>
                    <a:pt x="155" y="152"/>
                    <a:pt x="162" y="148"/>
                  </a:cubicBezTo>
                  <a:close/>
                  <a:moveTo>
                    <a:pt x="119" y="164"/>
                  </a:moveTo>
                  <a:cubicBezTo>
                    <a:pt x="105" y="173"/>
                    <a:pt x="93" y="184"/>
                    <a:pt x="81" y="194"/>
                  </a:cubicBezTo>
                  <a:cubicBezTo>
                    <a:pt x="74" y="200"/>
                    <a:pt x="67" y="204"/>
                    <a:pt x="60" y="209"/>
                  </a:cubicBezTo>
                  <a:cubicBezTo>
                    <a:pt x="52" y="216"/>
                    <a:pt x="45" y="224"/>
                    <a:pt x="37" y="231"/>
                  </a:cubicBezTo>
                  <a:cubicBezTo>
                    <a:pt x="31" y="235"/>
                    <a:pt x="36" y="231"/>
                    <a:pt x="37" y="230"/>
                  </a:cubicBezTo>
                  <a:cubicBezTo>
                    <a:pt x="41" y="226"/>
                    <a:pt x="44" y="222"/>
                    <a:pt x="48" y="219"/>
                  </a:cubicBezTo>
                  <a:cubicBezTo>
                    <a:pt x="56" y="212"/>
                    <a:pt x="64" y="206"/>
                    <a:pt x="72" y="200"/>
                  </a:cubicBezTo>
                  <a:cubicBezTo>
                    <a:pt x="87" y="188"/>
                    <a:pt x="101" y="174"/>
                    <a:pt x="114" y="161"/>
                  </a:cubicBezTo>
                  <a:cubicBezTo>
                    <a:pt x="115" y="161"/>
                    <a:pt x="115" y="161"/>
                    <a:pt x="115" y="161"/>
                  </a:cubicBezTo>
                  <a:cubicBezTo>
                    <a:pt x="120" y="165"/>
                    <a:pt x="126" y="167"/>
                    <a:pt x="133" y="166"/>
                  </a:cubicBezTo>
                  <a:cubicBezTo>
                    <a:pt x="123" y="173"/>
                    <a:pt x="113" y="181"/>
                    <a:pt x="103" y="189"/>
                  </a:cubicBezTo>
                  <a:cubicBezTo>
                    <a:pt x="89" y="202"/>
                    <a:pt x="75" y="214"/>
                    <a:pt x="61" y="227"/>
                  </a:cubicBezTo>
                  <a:cubicBezTo>
                    <a:pt x="60" y="228"/>
                    <a:pt x="52" y="235"/>
                    <a:pt x="53" y="233"/>
                  </a:cubicBezTo>
                  <a:cubicBezTo>
                    <a:pt x="57" y="229"/>
                    <a:pt x="60" y="226"/>
                    <a:pt x="64" y="222"/>
                  </a:cubicBezTo>
                  <a:cubicBezTo>
                    <a:pt x="71" y="215"/>
                    <a:pt x="78" y="209"/>
                    <a:pt x="86" y="202"/>
                  </a:cubicBezTo>
                  <a:cubicBezTo>
                    <a:pt x="92" y="196"/>
                    <a:pt x="98" y="189"/>
                    <a:pt x="104" y="183"/>
                  </a:cubicBezTo>
                  <a:cubicBezTo>
                    <a:pt x="110" y="178"/>
                    <a:pt x="116" y="172"/>
                    <a:pt x="120" y="165"/>
                  </a:cubicBezTo>
                  <a:cubicBezTo>
                    <a:pt x="120" y="164"/>
                    <a:pt x="120" y="164"/>
                    <a:pt x="119" y="164"/>
                  </a:cubicBezTo>
                  <a:close/>
                  <a:moveTo>
                    <a:pt x="104" y="151"/>
                  </a:moveTo>
                  <a:cubicBezTo>
                    <a:pt x="107" y="154"/>
                    <a:pt x="110" y="157"/>
                    <a:pt x="113" y="160"/>
                  </a:cubicBezTo>
                  <a:cubicBezTo>
                    <a:pt x="80" y="176"/>
                    <a:pt x="56" y="205"/>
                    <a:pt x="26" y="226"/>
                  </a:cubicBezTo>
                  <a:cubicBezTo>
                    <a:pt x="18" y="231"/>
                    <a:pt x="29" y="221"/>
                    <a:pt x="30" y="220"/>
                  </a:cubicBezTo>
                  <a:cubicBezTo>
                    <a:pt x="33" y="217"/>
                    <a:pt x="37" y="214"/>
                    <a:pt x="40" y="211"/>
                  </a:cubicBezTo>
                  <a:cubicBezTo>
                    <a:pt x="48" y="205"/>
                    <a:pt x="55" y="199"/>
                    <a:pt x="62" y="192"/>
                  </a:cubicBezTo>
                  <a:cubicBezTo>
                    <a:pt x="77" y="179"/>
                    <a:pt x="90" y="164"/>
                    <a:pt x="104" y="151"/>
                  </a:cubicBezTo>
                  <a:close/>
                  <a:moveTo>
                    <a:pt x="101" y="152"/>
                  </a:moveTo>
                  <a:cubicBezTo>
                    <a:pt x="100" y="151"/>
                    <a:pt x="99" y="152"/>
                    <a:pt x="99" y="153"/>
                  </a:cubicBezTo>
                  <a:cubicBezTo>
                    <a:pt x="83" y="167"/>
                    <a:pt x="67" y="179"/>
                    <a:pt x="51" y="192"/>
                  </a:cubicBezTo>
                  <a:cubicBezTo>
                    <a:pt x="43" y="198"/>
                    <a:pt x="36" y="204"/>
                    <a:pt x="28" y="210"/>
                  </a:cubicBezTo>
                  <a:cubicBezTo>
                    <a:pt x="24" y="213"/>
                    <a:pt x="20" y="216"/>
                    <a:pt x="15" y="220"/>
                  </a:cubicBezTo>
                  <a:cubicBezTo>
                    <a:pt x="19" y="217"/>
                    <a:pt x="21" y="214"/>
                    <a:pt x="24" y="211"/>
                  </a:cubicBezTo>
                  <a:cubicBezTo>
                    <a:pt x="46" y="186"/>
                    <a:pt x="78" y="171"/>
                    <a:pt x="97" y="143"/>
                  </a:cubicBezTo>
                  <a:cubicBezTo>
                    <a:pt x="99" y="145"/>
                    <a:pt x="101" y="147"/>
                    <a:pt x="103" y="149"/>
                  </a:cubicBezTo>
                  <a:cubicBezTo>
                    <a:pt x="103" y="149"/>
                    <a:pt x="103" y="149"/>
                    <a:pt x="103" y="149"/>
                  </a:cubicBezTo>
                  <a:cubicBezTo>
                    <a:pt x="102" y="150"/>
                    <a:pt x="102" y="151"/>
                    <a:pt x="101" y="152"/>
                  </a:cubicBezTo>
                  <a:close/>
                  <a:moveTo>
                    <a:pt x="96" y="142"/>
                  </a:moveTo>
                  <a:cubicBezTo>
                    <a:pt x="82" y="152"/>
                    <a:pt x="67" y="162"/>
                    <a:pt x="53" y="173"/>
                  </a:cubicBezTo>
                  <a:cubicBezTo>
                    <a:pt x="46" y="179"/>
                    <a:pt x="40" y="186"/>
                    <a:pt x="33" y="192"/>
                  </a:cubicBezTo>
                  <a:cubicBezTo>
                    <a:pt x="27" y="197"/>
                    <a:pt x="17" y="202"/>
                    <a:pt x="13" y="206"/>
                  </a:cubicBezTo>
                  <a:cubicBezTo>
                    <a:pt x="13" y="206"/>
                    <a:pt x="13" y="206"/>
                    <a:pt x="13" y="206"/>
                  </a:cubicBezTo>
                  <a:cubicBezTo>
                    <a:pt x="38" y="182"/>
                    <a:pt x="68" y="164"/>
                    <a:pt x="92" y="138"/>
                  </a:cubicBezTo>
                  <a:cubicBezTo>
                    <a:pt x="93" y="139"/>
                    <a:pt x="95" y="140"/>
                    <a:pt x="96" y="142"/>
                  </a:cubicBezTo>
                  <a:close/>
                  <a:moveTo>
                    <a:pt x="18" y="192"/>
                  </a:moveTo>
                  <a:cubicBezTo>
                    <a:pt x="30" y="181"/>
                    <a:pt x="43" y="171"/>
                    <a:pt x="56" y="160"/>
                  </a:cubicBezTo>
                  <a:cubicBezTo>
                    <a:pt x="63" y="155"/>
                    <a:pt x="70" y="149"/>
                    <a:pt x="77" y="144"/>
                  </a:cubicBezTo>
                  <a:cubicBezTo>
                    <a:pt x="80" y="142"/>
                    <a:pt x="83" y="140"/>
                    <a:pt x="86" y="138"/>
                  </a:cubicBezTo>
                  <a:cubicBezTo>
                    <a:pt x="87" y="138"/>
                    <a:pt x="88" y="137"/>
                    <a:pt x="89" y="137"/>
                  </a:cubicBezTo>
                  <a:cubicBezTo>
                    <a:pt x="90" y="137"/>
                    <a:pt x="90" y="137"/>
                    <a:pt x="90" y="137"/>
                  </a:cubicBezTo>
                  <a:cubicBezTo>
                    <a:pt x="89" y="138"/>
                    <a:pt x="88" y="140"/>
                    <a:pt x="87" y="141"/>
                  </a:cubicBezTo>
                  <a:cubicBezTo>
                    <a:pt x="65" y="164"/>
                    <a:pt x="37" y="181"/>
                    <a:pt x="14" y="204"/>
                  </a:cubicBezTo>
                  <a:cubicBezTo>
                    <a:pt x="15" y="200"/>
                    <a:pt x="16" y="196"/>
                    <a:pt x="18" y="192"/>
                  </a:cubicBezTo>
                  <a:close/>
                  <a:moveTo>
                    <a:pt x="49" y="179"/>
                  </a:moveTo>
                  <a:cubicBezTo>
                    <a:pt x="58" y="172"/>
                    <a:pt x="67" y="165"/>
                    <a:pt x="76" y="159"/>
                  </a:cubicBezTo>
                  <a:cubicBezTo>
                    <a:pt x="80" y="155"/>
                    <a:pt x="84" y="152"/>
                    <a:pt x="89" y="149"/>
                  </a:cubicBezTo>
                  <a:cubicBezTo>
                    <a:pt x="91" y="147"/>
                    <a:pt x="93" y="146"/>
                    <a:pt x="95" y="144"/>
                  </a:cubicBezTo>
                  <a:cubicBezTo>
                    <a:pt x="98" y="142"/>
                    <a:pt x="88" y="153"/>
                    <a:pt x="90" y="151"/>
                  </a:cubicBezTo>
                  <a:cubicBezTo>
                    <a:pt x="68" y="177"/>
                    <a:pt x="35" y="193"/>
                    <a:pt x="14" y="220"/>
                  </a:cubicBezTo>
                  <a:cubicBezTo>
                    <a:pt x="13" y="216"/>
                    <a:pt x="12" y="212"/>
                    <a:pt x="13" y="208"/>
                  </a:cubicBezTo>
                  <a:cubicBezTo>
                    <a:pt x="27" y="201"/>
                    <a:pt x="38" y="189"/>
                    <a:pt x="49" y="179"/>
                  </a:cubicBezTo>
                  <a:close/>
                  <a:moveTo>
                    <a:pt x="15" y="222"/>
                  </a:moveTo>
                  <a:cubicBezTo>
                    <a:pt x="30" y="210"/>
                    <a:pt x="46" y="198"/>
                    <a:pt x="61" y="186"/>
                  </a:cubicBezTo>
                  <a:cubicBezTo>
                    <a:pt x="69" y="180"/>
                    <a:pt x="76" y="174"/>
                    <a:pt x="83" y="168"/>
                  </a:cubicBezTo>
                  <a:cubicBezTo>
                    <a:pt x="85" y="167"/>
                    <a:pt x="86" y="166"/>
                    <a:pt x="87" y="165"/>
                  </a:cubicBezTo>
                  <a:cubicBezTo>
                    <a:pt x="77" y="175"/>
                    <a:pt x="68" y="185"/>
                    <a:pt x="58" y="194"/>
                  </a:cubicBezTo>
                  <a:cubicBezTo>
                    <a:pt x="45" y="205"/>
                    <a:pt x="31" y="215"/>
                    <a:pt x="21" y="229"/>
                  </a:cubicBezTo>
                  <a:cubicBezTo>
                    <a:pt x="18" y="227"/>
                    <a:pt x="16" y="225"/>
                    <a:pt x="15" y="222"/>
                  </a:cubicBezTo>
                  <a:close/>
                  <a:moveTo>
                    <a:pt x="22" y="230"/>
                  </a:moveTo>
                  <a:cubicBezTo>
                    <a:pt x="52" y="211"/>
                    <a:pt x="75" y="184"/>
                    <a:pt x="105" y="166"/>
                  </a:cubicBezTo>
                  <a:cubicBezTo>
                    <a:pt x="105" y="166"/>
                    <a:pt x="112" y="161"/>
                    <a:pt x="110" y="162"/>
                  </a:cubicBezTo>
                  <a:cubicBezTo>
                    <a:pt x="107" y="166"/>
                    <a:pt x="103" y="170"/>
                    <a:pt x="99" y="173"/>
                  </a:cubicBezTo>
                  <a:cubicBezTo>
                    <a:pt x="92" y="180"/>
                    <a:pt x="85" y="187"/>
                    <a:pt x="77" y="194"/>
                  </a:cubicBezTo>
                  <a:cubicBezTo>
                    <a:pt x="61" y="207"/>
                    <a:pt x="45" y="219"/>
                    <a:pt x="31" y="234"/>
                  </a:cubicBezTo>
                  <a:cubicBezTo>
                    <a:pt x="31" y="234"/>
                    <a:pt x="31" y="234"/>
                    <a:pt x="31" y="234"/>
                  </a:cubicBezTo>
                  <a:cubicBezTo>
                    <a:pt x="28" y="233"/>
                    <a:pt x="26" y="232"/>
                    <a:pt x="24" y="231"/>
                  </a:cubicBezTo>
                  <a:cubicBezTo>
                    <a:pt x="23" y="230"/>
                    <a:pt x="23" y="230"/>
                    <a:pt x="22" y="230"/>
                  </a:cubicBezTo>
                  <a:close/>
                  <a:moveTo>
                    <a:pt x="33" y="235"/>
                  </a:moveTo>
                  <a:cubicBezTo>
                    <a:pt x="47" y="228"/>
                    <a:pt x="57" y="213"/>
                    <a:pt x="70" y="204"/>
                  </a:cubicBezTo>
                  <a:cubicBezTo>
                    <a:pt x="84" y="194"/>
                    <a:pt x="97" y="182"/>
                    <a:pt x="110" y="172"/>
                  </a:cubicBezTo>
                  <a:cubicBezTo>
                    <a:pt x="111" y="171"/>
                    <a:pt x="117" y="168"/>
                    <a:pt x="117" y="167"/>
                  </a:cubicBezTo>
                  <a:cubicBezTo>
                    <a:pt x="115" y="172"/>
                    <a:pt x="110" y="176"/>
                    <a:pt x="106" y="180"/>
                  </a:cubicBezTo>
                  <a:cubicBezTo>
                    <a:pt x="99" y="186"/>
                    <a:pt x="93" y="192"/>
                    <a:pt x="87" y="198"/>
                  </a:cubicBezTo>
                  <a:cubicBezTo>
                    <a:pt x="75" y="211"/>
                    <a:pt x="61" y="221"/>
                    <a:pt x="50" y="235"/>
                  </a:cubicBezTo>
                  <a:cubicBezTo>
                    <a:pt x="49" y="236"/>
                    <a:pt x="50" y="237"/>
                    <a:pt x="51" y="236"/>
                  </a:cubicBezTo>
                  <a:cubicBezTo>
                    <a:pt x="65" y="228"/>
                    <a:pt x="77" y="215"/>
                    <a:pt x="89" y="204"/>
                  </a:cubicBezTo>
                  <a:cubicBezTo>
                    <a:pt x="105" y="190"/>
                    <a:pt x="121" y="177"/>
                    <a:pt x="137" y="165"/>
                  </a:cubicBezTo>
                  <a:cubicBezTo>
                    <a:pt x="137" y="165"/>
                    <a:pt x="137" y="165"/>
                    <a:pt x="137" y="165"/>
                  </a:cubicBezTo>
                  <a:cubicBezTo>
                    <a:pt x="135" y="167"/>
                    <a:pt x="132" y="170"/>
                    <a:pt x="130" y="173"/>
                  </a:cubicBezTo>
                  <a:cubicBezTo>
                    <a:pt x="122" y="180"/>
                    <a:pt x="115" y="188"/>
                    <a:pt x="107" y="195"/>
                  </a:cubicBezTo>
                  <a:cubicBezTo>
                    <a:pt x="93" y="208"/>
                    <a:pt x="77" y="221"/>
                    <a:pt x="63" y="235"/>
                  </a:cubicBezTo>
                  <a:cubicBezTo>
                    <a:pt x="62" y="236"/>
                    <a:pt x="63" y="237"/>
                    <a:pt x="64" y="236"/>
                  </a:cubicBezTo>
                  <a:cubicBezTo>
                    <a:pt x="65" y="235"/>
                    <a:pt x="66" y="235"/>
                    <a:pt x="67" y="234"/>
                  </a:cubicBezTo>
                  <a:cubicBezTo>
                    <a:pt x="67" y="234"/>
                    <a:pt x="67" y="234"/>
                    <a:pt x="68" y="233"/>
                  </a:cubicBezTo>
                  <a:cubicBezTo>
                    <a:pt x="83" y="222"/>
                    <a:pt x="97" y="210"/>
                    <a:pt x="111" y="197"/>
                  </a:cubicBezTo>
                  <a:cubicBezTo>
                    <a:pt x="120" y="188"/>
                    <a:pt x="128" y="179"/>
                    <a:pt x="138" y="171"/>
                  </a:cubicBezTo>
                  <a:cubicBezTo>
                    <a:pt x="144" y="167"/>
                    <a:pt x="150" y="162"/>
                    <a:pt x="155" y="157"/>
                  </a:cubicBezTo>
                  <a:cubicBezTo>
                    <a:pt x="154" y="158"/>
                    <a:pt x="153" y="159"/>
                    <a:pt x="152" y="160"/>
                  </a:cubicBezTo>
                  <a:cubicBezTo>
                    <a:pt x="145" y="169"/>
                    <a:pt x="137" y="178"/>
                    <a:pt x="129" y="187"/>
                  </a:cubicBezTo>
                  <a:cubicBezTo>
                    <a:pt x="114" y="205"/>
                    <a:pt x="95" y="219"/>
                    <a:pt x="79" y="236"/>
                  </a:cubicBezTo>
                  <a:cubicBezTo>
                    <a:pt x="79" y="236"/>
                    <a:pt x="79" y="237"/>
                    <a:pt x="79" y="237"/>
                  </a:cubicBezTo>
                  <a:cubicBezTo>
                    <a:pt x="63" y="238"/>
                    <a:pt x="47" y="240"/>
                    <a:pt x="33" y="235"/>
                  </a:cubicBezTo>
                  <a:close/>
                  <a:moveTo>
                    <a:pt x="105" y="199"/>
                  </a:moveTo>
                  <a:cubicBezTo>
                    <a:pt x="97" y="207"/>
                    <a:pt x="89" y="214"/>
                    <a:pt x="81" y="221"/>
                  </a:cubicBezTo>
                  <a:cubicBezTo>
                    <a:pt x="78" y="223"/>
                    <a:pt x="75" y="226"/>
                    <a:pt x="73" y="228"/>
                  </a:cubicBezTo>
                  <a:cubicBezTo>
                    <a:pt x="73" y="227"/>
                    <a:pt x="74" y="227"/>
                    <a:pt x="74" y="226"/>
                  </a:cubicBezTo>
                  <a:cubicBezTo>
                    <a:pt x="82" y="218"/>
                    <a:pt x="91" y="211"/>
                    <a:pt x="99" y="204"/>
                  </a:cubicBezTo>
                  <a:cubicBezTo>
                    <a:pt x="101" y="202"/>
                    <a:pt x="103" y="201"/>
                    <a:pt x="105" y="199"/>
                  </a:cubicBezTo>
                  <a:close/>
                  <a:moveTo>
                    <a:pt x="88" y="237"/>
                  </a:moveTo>
                  <a:cubicBezTo>
                    <a:pt x="85" y="237"/>
                    <a:pt x="83" y="237"/>
                    <a:pt x="81" y="237"/>
                  </a:cubicBezTo>
                  <a:cubicBezTo>
                    <a:pt x="88" y="234"/>
                    <a:pt x="93" y="228"/>
                    <a:pt x="98" y="222"/>
                  </a:cubicBezTo>
                  <a:cubicBezTo>
                    <a:pt x="105" y="215"/>
                    <a:pt x="114" y="208"/>
                    <a:pt x="121" y="201"/>
                  </a:cubicBezTo>
                  <a:cubicBezTo>
                    <a:pt x="138" y="186"/>
                    <a:pt x="153" y="171"/>
                    <a:pt x="169" y="155"/>
                  </a:cubicBezTo>
                  <a:cubicBezTo>
                    <a:pt x="171" y="153"/>
                    <a:pt x="178" y="149"/>
                    <a:pt x="179" y="147"/>
                  </a:cubicBezTo>
                  <a:cubicBezTo>
                    <a:pt x="176" y="153"/>
                    <a:pt x="171" y="157"/>
                    <a:pt x="167" y="162"/>
                  </a:cubicBezTo>
                  <a:cubicBezTo>
                    <a:pt x="159" y="169"/>
                    <a:pt x="154" y="178"/>
                    <a:pt x="147" y="186"/>
                  </a:cubicBezTo>
                  <a:cubicBezTo>
                    <a:pt x="141" y="194"/>
                    <a:pt x="133" y="201"/>
                    <a:pt x="126" y="208"/>
                  </a:cubicBezTo>
                  <a:cubicBezTo>
                    <a:pt x="118" y="218"/>
                    <a:pt x="111" y="227"/>
                    <a:pt x="101" y="235"/>
                  </a:cubicBezTo>
                  <a:cubicBezTo>
                    <a:pt x="100" y="235"/>
                    <a:pt x="100" y="236"/>
                    <a:pt x="101" y="236"/>
                  </a:cubicBezTo>
                  <a:cubicBezTo>
                    <a:pt x="96" y="236"/>
                    <a:pt x="92" y="236"/>
                    <a:pt x="88" y="237"/>
                  </a:cubicBezTo>
                  <a:close/>
                  <a:moveTo>
                    <a:pt x="101" y="236"/>
                  </a:moveTo>
                  <a:cubicBezTo>
                    <a:pt x="101" y="236"/>
                    <a:pt x="101" y="236"/>
                    <a:pt x="101" y="236"/>
                  </a:cubicBezTo>
                  <a:cubicBezTo>
                    <a:pt x="109" y="232"/>
                    <a:pt x="115" y="226"/>
                    <a:pt x="121" y="219"/>
                  </a:cubicBezTo>
                  <a:cubicBezTo>
                    <a:pt x="128" y="211"/>
                    <a:pt x="136" y="204"/>
                    <a:pt x="145" y="197"/>
                  </a:cubicBezTo>
                  <a:cubicBezTo>
                    <a:pt x="161" y="181"/>
                    <a:pt x="178" y="166"/>
                    <a:pt x="194" y="150"/>
                  </a:cubicBezTo>
                  <a:cubicBezTo>
                    <a:pt x="189" y="156"/>
                    <a:pt x="183" y="166"/>
                    <a:pt x="177" y="173"/>
                  </a:cubicBezTo>
                  <a:cubicBezTo>
                    <a:pt x="171" y="181"/>
                    <a:pt x="164" y="188"/>
                    <a:pt x="157" y="194"/>
                  </a:cubicBezTo>
                  <a:cubicBezTo>
                    <a:pt x="144" y="207"/>
                    <a:pt x="130" y="220"/>
                    <a:pt x="120" y="235"/>
                  </a:cubicBezTo>
                  <a:cubicBezTo>
                    <a:pt x="119" y="236"/>
                    <a:pt x="120" y="237"/>
                    <a:pt x="121" y="236"/>
                  </a:cubicBezTo>
                  <a:cubicBezTo>
                    <a:pt x="122" y="235"/>
                    <a:pt x="122" y="234"/>
                    <a:pt x="123" y="234"/>
                  </a:cubicBezTo>
                  <a:cubicBezTo>
                    <a:pt x="124" y="234"/>
                    <a:pt x="125" y="233"/>
                    <a:pt x="126" y="230"/>
                  </a:cubicBezTo>
                  <a:cubicBezTo>
                    <a:pt x="139" y="215"/>
                    <a:pt x="153" y="203"/>
                    <a:pt x="168" y="190"/>
                  </a:cubicBezTo>
                  <a:cubicBezTo>
                    <a:pt x="184" y="175"/>
                    <a:pt x="200" y="159"/>
                    <a:pt x="218" y="145"/>
                  </a:cubicBezTo>
                  <a:cubicBezTo>
                    <a:pt x="212" y="150"/>
                    <a:pt x="203" y="160"/>
                    <a:pt x="197" y="167"/>
                  </a:cubicBezTo>
                  <a:cubicBezTo>
                    <a:pt x="190" y="175"/>
                    <a:pt x="183" y="184"/>
                    <a:pt x="175" y="192"/>
                  </a:cubicBezTo>
                  <a:cubicBezTo>
                    <a:pt x="168" y="200"/>
                    <a:pt x="160" y="208"/>
                    <a:pt x="153" y="217"/>
                  </a:cubicBezTo>
                  <a:cubicBezTo>
                    <a:pt x="147" y="225"/>
                    <a:pt x="139" y="230"/>
                    <a:pt x="132" y="237"/>
                  </a:cubicBezTo>
                  <a:cubicBezTo>
                    <a:pt x="131" y="237"/>
                    <a:pt x="131" y="237"/>
                    <a:pt x="131" y="237"/>
                  </a:cubicBezTo>
                  <a:cubicBezTo>
                    <a:pt x="121" y="237"/>
                    <a:pt x="111" y="236"/>
                    <a:pt x="101" y="236"/>
                  </a:cubicBezTo>
                  <a:close/>
                  <a:moveTo>
                    <a:pt x="134" y="238"/>
                  </a:moveTo>
                  <a:cubicBezTo>
                    <a:pt x="147" y="228"/>
                    <a:pt x="157" y="216"/>
                    <a:pt x="170" y="205"/>
                  </a:cubicBezTo>
                  <a:cubicBezTo>
                    <a:pt x="184" y="193"/>
                    <a:pt x="197" y="180"/>
                    <a:pt x="211" y="167"/>
                  </a:cubicBezTo>
                  <a:cubicBezTo>
                    <a:pt x="214" y="165"/>
                    <a:pt x="217" y="162"/>
                    <a:pt x="219" y="160"/>
                  </a:cubicBezTo>
                  <a:cubicBezTo>
                    <a:pt x="221" y="158"/>
                    <a:pt x="223" y="157"/>
                    <a:pt x="225" y="155"/>
                  </a:cubicBezTo>
                  <a:cubicBezTo>
                    <a:pt x="223" y="157"/>
                    <a:pt x="221" y="159"/>
                    <a:pt x="220" y="162"/>
                  </a:cubicBezTo>
                  <a:cubicBezTo>
                    <a:pt x="214" y="168"/>
                    <a:pt x="208" y="174"/>
                    <a:pt x="202" y="180"/>
                  </a:cubicBezTo>
                  <a:cubicBezTo>
                    <a:pt x="192" y="192"/>
                    <a:pt x="182" y="204"/>
                    <a:pt x="172" y="215"/>
                  </a:cubicBezTo>
                  <a:cubicBezTo>
                    <a:pt x="164" y="223"/>
                    <a:pt x="157" y="231"/>
                    <a:pt x="150" y="239"/>
                  </a:cubicBezTo>
                  <a:cubicBezTo>
                    <a:pt x="145" y="238"/>
                    <a:pt x="139" y="238"/>
                    <a:pt x="134" y="238"/>
                  </a:cubicBezTo>
                  <a:close/>
                  <a:moveTo>
                    <a:pt x="220" y="173"/>
                  </a:moveTo>
                  <a:cubicBezTo>
                    <a:pt x="223" y="171"/>
                    <a:pt x="226" y="169"/>
                    <a:pt x="229" y="167"/>
                  </a:cubicBezTo>
                  <a:cubicBezTo>
                    <a:pt x="236" y="162"/>
                    <a:pt x="227" y="169"/>
                    <a:pt x="225" y="171"/>
                  </a:cubicBezTo>
                  <a:cubicBezTo>
                    <a:pt x="218" y="179"/>
                    <a:pt x="211" y="187"/>
                    <a:pt x="203" y="195"/>
                  </a:cubicBezTo>
                  <a:cubicBezTo>
                    <a:pt x="198" y="201"/>
                    <a:pt x="193" y="207"/>
                    <a:pt x="188" y="214"/>
                  </a:cubicBezTo>
                  <a:cubicBezTo>
                    <a:pt x="181" y="223"/>
                    <a:pt x="173" y="229"/>
                    <a:pt x="166" y="237"/>
                  </a:cubicBezTo>
                  <a:cubicBezTo>
                    <a:pt x="165" y="238"/>
                    <a:pt x="166" y="239"/>
                    <a:pt x="167" y="238"/>
                  </a:cubicBezTo>
                  <a:cubicBezTo>
                    <a:pt x="189" y="223"/>
                    <a:pt x="206" y="200"/>
                    <a:pt x="224" y="181"/>
                  </a:cubicBezTo>
                  <a:cubicBezTo>
                    <a:pt x="229" y="177"/>
                    <a:pt x="234" y="172"/>
                    <a:pt x="239" y="167"/>
                  </a:cubicBezTo>
                  <a:cubicBezTo>
                    <a:pt x="233" y="173"/>
                    <a:pt x="228" y="179"/>
                    <a:pt x="224" y="185"/>
                  </a:cubicBezTo>
                  <a:cubicBezTo>
                    <a:pt x="213" y="198"/>
                    <a:pt x="203" y="211"/>
                    <a:pt x="193" y="224"/>
                  </a:cubicBezTo>
                  <a:cubicBezTo>
                    <a:pt x="190" y="227"/>
                    <a:pt x="188" y="230"/>
                    <a:pt x="185" y="233"/>
                  </a:cubicBezTo>
                  <a:cubicBezTo>
                    <a:pt x="185" y="234"/>
                    <a:pt x="184" y="235"/>
                    <a:pt x="183" y="236"/>
                  </a:cubicBezTo>
                  <a:cubicBezTo>
                    <a:pt x="181" y="237"/>
                    <a:pt x="180" y="238"/>
                    <a:pt x="180" y="239"/>
                  </a:cubicBezTo>
                  <a:cubicBezTo>
                    <a:pt x="180" y="239"/>
                    <a:pt x="179" y="240"/>
                    <a:pt x="178" y="241"/>
                  </a:cubicBezTo>
                  <a:cubicBezTo>
                    <a:pt x="170" y="240"/>
                    <a:pt x="161" y="239"/>
                    <a:pt x="152" y="239"/>
                  </a:cubicBezTo>
                  <a:cubicBezTo>
                    <a:pt x="162" y="229"/>
                    <a:pt x="171" y="219"/>
                    <a:pt x="180" y="208"/>
                  </a:cubicBezTo>
                  <a:cubicBezTo>
                    <a:pt x="193" y="196"/>
                    <a:pt x="206" y="184"/>
                    <a:pt x="220" y="173"/>
                  </a:cubicBezTo>
                  <a:close/>
                  <a:moveTo>
                    <a:pt x="189" y="241"/>
                  </a:moveTo>
                  <a:cubicBezTo>
                    <a:pt x="186" y="241"/>
                    <a:pt x="183" y="241"/>
                    <a:pt x="180" y="241"/>
                  </a:cubicBezTo>
                  <a:cubicBezTo>
                    <a:pt x="181" y="240"/>
                    <a:pt x="181" y="240"/>
                    <a:pt x="182" y="240"/>
                  </a:cubicBezTo>
                  <a:cubicBezTo>
                    <a:pt x="182" y="240"/>
                    <a:pt x="182" y="240"/>
                    <a:pt x="182" y="240"/>
                  </a:cubicBezTo>
                  <a:cubicBezTo>
                    <a:pt x="187" y="234"/>
                    <a:pt x="193" y="228"/>
                    <a:pt x="198" y="222"/>
                  </a:cubicBezTo>
                  <a:cubicBezTo>
                    <a:pt x="209" y="211"/>
                    <a:pt x="222" y="201"/>
                    <a:pt x="232" y="190"/>
                  </a:cubicBezTo>
                  <a:cubicBezTo>
                    <a:pt x="235" y="187"/>
                    <a:pt x="237" y="185"/>
                    <a:pt x="240" y="182"/>
                  </a:cubicBezTo>
                  <a:cubicBezTo>
                    <a:pt x="241" y="181"/>
                    <a:pt x="247" y="174"/>
                    <a:pt x="242" y="181"/>
                  </a:cubicBezTo>
                  <a:cubicBezTo>
                    <a:pt x="238" y="188"/>
                    <a:pt x="232" y="195"/>
                    <a:pt x="227" y="202"/>
                  </a:cubicBezTo>
                  <a:cubicBezTo>
                    <a:pt x="217" y="214"/>
                    <a:pt x="206" y="225"/>
                    <a:pt x="195" y="237"/>
                  </a:cubicBezTo>
                  <a:cubicBezTo>
                    <a:pt x="194" y="238"/>
                    <a:pt x="195" y="239"/>
                    <a:pt x="196" y="238"/>
                  </a:cubicBezTo>
                  <a:cubicBezTo>
                    <a:pt x="213" y="225"/>
                    <a:pt x="227" y="209"/>
                    <a:pt x="243" y="194"/>
                  </a:cubicBezTo>
                  <a:cubicBezTo>
                    <a:pt x="245" y="192"/>
                    <a:pt x="249" y="189"/>
                    <a:pt x="250" y="187"/>
                  </a:cubicBezTo>
                  <a:cubicBezTo>
                    <a:pt x="247" y="193"/>
                    <a:pt x="242" y="198"/>
                    <a:pt x="237" y="203"/>
                  </a:cubicBezTo>
                  <a:cubicBezTo>
                    <a:pt x="230" y="212"/>
                    <a:pt x="223" y="222"/>
                    <a:pt x="216" y="230"/>
                  </a:cubicBezTo>
                  <a:cubicBezTo>
                    <a:pt x="215" y="231"/>
                    <a:pt x="214" y="232"/>
                    <a:pt x="213" y="234"/>
                  </a:cubicBezTo>
                  <a:cubicBezTo>
                    <a:pt x="210" y="236"/>
                    <a:pt x="207" y="239"/>
                    <a:pt x="203" y="241"/>
                  </a:cubicBezTo>
                  <a:cubicBezTo>
                    <a:pt x="203" y="241"/>
                    <a:pt x="203" y="241"/>
                    <a:pt x="203" y="241"/>
                  </a:cubicBezTo>
                  <a:cubicBezTo>
                    <a:pt x="198" y="241"/>
                    <a:pt x="193" y="241"/>
                    <a:pt x="189" y="241"/>
                  </a:cubicBezTo>
                  <a:close/>
                  <a:moveTo>
                    <a:pt x="255" y="207"/>
                  </a:moveTo>
                  <a:cubicBezTo>
                    <a:pt x="254" y="209"/>
                    <a:pt x="253" y="210"/>
                    <a:pt x="252" y="212"/>
                  </a:cubicBezTo>
                  <a:cubicBezTo>
                    <a:pt x="243" y="221"/>
                    <a:pt x="234" y="230"/>
                    <a:pt x="226" y="239"/>
                  </a:cubicBezTo>
                  <a:cubicBezTo>
                    <a:pt x="226" y="239"/>
                    <a:pt x="226" y="240"/>
                    <a:pt x="226" y="240"/>
                  </a:cubicBezTo>
                  <a:cubicBezTo>
                    <a:pt x="224" y="240"/>
                    <a:pt x="223" y="240"/>
                    <a:pt x="221" y="240"/>
                  </a:cubicBezTo>
                  <a:cubicBezTo>
                    <a:pt x="231" y="231"/>
                    <a:pt x="241" y="221"/>
                    <a:pt x="251" y="210"/>
                  </a:cubicBezTo>
                  <a:cubicBezTo>
                    <a:pt x="251" y="210"/>
                    <a:pt x="257" y="202"/>
                    <a:pt x="255" y="207"/>
                  </a:cubicBezTo>
                  <a:close/>
                  <a:moveTo>
                    <a:pt x="247" y="219"/>
                  </a:moveTo>
                  <a:cubicBezTo>
                    <a:pt x="243" y="224"/>
                    <a:pt x="238" y="230"/>
                    <a:pt x="233" y="234"/>
                  </a:cubicBezTo>
                  <a:cubicBezTo>
                    <a:pt x="222" y="244"/>
                    <a:pt x="237" y="229"/>
                    <a:pt x="239" y="227"/>
                  </a:cubicBezTo>
                  <a:cubicBezTo>
                    <a:pt x="242" y="224"/>
                    <a:pt x="245" y="221"/>
                    <a:pt x="247" y="219"/>
                  </a:cubicBezTo>
                  <a:close/>
                  <a:moveTo>
                    <a:pt x="218" y="241"/>
                  </a:moveTo>
                  <a:cubicBezTo>
                    <a:pt x="214" y="241"/>
                    <a:pt x="210" y="241"/>
                    <a:pt x="206" y="241"/>
                  </a:cubicBezTo>
                  <a:cubicBezTo>
                    <a:pt x="206" y="241"/>
                    <a:pt x="207" y="241"/>
                    <a:pt x="207" y="240"/>
                  </a:cubicBezTo>
                  <a:cubicBezTo>
                    <a:pt x="208" y="241"/>
                    <a:pt x="209" y="240"/>
                    <a:pt x="210" y="238"/>
                  </a:cubicBezTo>
                  <a:cubicBezTo>
                    <a:pt x="213" y="236"/>
                    <a:pt x="215" y="234"/>
                    <a:pt x="218" y="231"/>
                  </a:cubicBezTo>
                  <a:cubicBezTo>
                    <a:pt x="226" y="223"/>
                    <a:pt x="233" y="214"/>
                    <a:pt x="242" y="206"/>
                  </a:cubicBezTo>
                  <a:cubicBezTo>
                    <a:pt x="243" y="205"/>
                    <a:pt x="256" y="192"/>
                    <a:pt x="251" y="200"/>
                  </a:cubicBezTo>
                  <a:cubicBezTo>
                    <a:pt x="248" y="205"/>
                    <a:pt x="243" y="209"/>
                    <a:pt x="239" y="214"/>
                  </a:cubicBezTo>
                  <a:cubicBezTo>
                    <a:pt x="231" y="222"/>
                    <a:pt x="225" y="232"/>
                    <a:pt x="218" y="241"/>
                  </a:cubicBezTo>
                  <a:close/>
                  <a:moveTo>
                    <a:pt x="229" y="239"/>
                  </a:moveTo>
                  <a:cubicBezTo>
                    <a:pt x="238" y="232"/>
                    <a:pt x="247" y="223"/>
                    <a:pt x="253" y="213"/>
                  </a:cubicBezTo>
                  <a:cubicBezTo>
                    <a:pt x="254" y="212"/>
                    <a:pt x="255" y="212"/>
                    <a:pt x="255" y="211"/>
                  </a:cubicBezTo>
                  <a:cubicBezTo>
                    <a:pt x="257" y="210"/>
                    <a:pt x="257" y="209"/>
                    <a:pt x="258" y="209"/>
                  </a:cubicBezTo>
                  <a:cubicBezTo>
                    <a:pt x="257" y="209"/>
                    <a:pt x="257" y="210"/>
                    <a:pt x="256" y="211"/>
                  </a:cubicBezTo>
                  <a:cubicBezTo>
                    <a:pt x="254" y="214"/>
                    <a:pt x="252" y="217"/>
                    <a:pt x="250" y="220"/>
                  </a:cubicBezTo>
                  <a:cubicBezTo>
                    <a:pt x="246" y="227"/>
                    <a:pt x="240" y="233"/>
                    <a:pt x="234" y="238"/>
                  </a:cubicBezTo>
                  <a:cubicBezTo>
                    <a:pt x="232" y="239"/>
                    <a:pt x="231" y="239"/>
                    <a:pt x="229" y="239"/>
                  </a:cubicBezTo>
                  <a:close/>
                  <a:moveTo>
                    <a:pt x="243" y="235"/>
                  </a:moveTo>
                  <a:cubicBezTo>
                    <a:pt x="241" y="236"/>
                    <a:pt x="239" y="237"/>
                    <a:pt x="237" y="237"/>
                  </a:cubicBezTo>
                  <a:cubicBezTo>
                    <a:pt x="237" y="237"/>
                    <a:pt x="237" y="237"/>
                    <a:pt x="237" y="237"/>
                  </a:cubicBezTo>
                  <a:cubicBezTo>
                    <a:pt x="237" y="237"/>
                    <a:pt x="238" y="237"/>
                    <a:pt x="238" y="237"/>
                  </a:cubicBezTo>
                  <a:cubicBezTo>
                    <a:pt x="238" y="236"/>
                    <a:pt x="238" y="236"/>
                    <a:pt x="238" y="236"/>
                  </a:cubicBezTo>
                  <a:cubicBezTo>
                    <a:pt x="244" y="231"/>
                    <a:pt x="249" y="226"/>
                    <a:pt x="254" y="220"/>
                  </a:cubicBezTo>
                  <a:cubicBezTo>
                    <a:pt x="256" y="218"/>
                    <a:pt x="263" y="209"/>
                    <a:pt x="258" y="220"/>
                  </a:cubicBezTo>
                  <a:cubicBezTo>
                    <a:pt x="255" y="226"/>
                    <a:pt x="249" y="231"/>
                    <a:pt x="243" y="235"/>
                  </a:cubicBezTo>
                  <a:cubicBezTo>
                    <a:pt x="243" y="235"/>
                    <a:pt x="243" y="235"/>
                    <a:pt x="243" y="235"/>
                  </a:cubicBezTo>
                  <a:close/>
                  <a:moveTo>
                    <a:pt x="251" y="231"/>
                  </a:moveTo>
                  <a:cubicBezTo>
                    <a:pt x="256" y="226"/>
                    <a:pt x="260" y="219"/>
                    <a:pt x="262" y="212"/>
                  </a:cubicBezTo>
                  <a:cubicBezTo>
                    <a:pt x="262" y="211"/>
                    <a:pt x="261" y="211"/>
                    <a:pt x="260" y="211"/>
                  </a:cubicBezTo>
                  <a:cubicBezTo>
                    <a:pt x="258" y="214"/>
                    <a:pt x="255" y="217"/>
                    <a:pt x="253" y="219"/>
                  </a:cubicBezTo>
                  <a:cubicBezTo>
                    <a:pt x="256" y="215"/>
                    <a:pt x="258" y="211"/>
                    <a:pt x="261" y="206"/>
                  </a:cubicBezTo>
                  <a:cubicBezTo>
                    <a:pt x="261" y="205"/>
                    <a:pt x="260" y="204"/>
                    <a:pt x="259" y="205"/>
                  </a:cubicBezTo>
                  <a:cubicBezTo>
                    <a:pt x="258" y="206"/>
                    <a:pt x="257" y="207"/>
                    <a:pt x="256" y="208"/>
                  </a:cubicBezTo>
                  <a:cubicBezTo>
                    <a:pt x="257" y="206"/>
                    <a:pt x="258" y="204"/>
                    <a:pt x="259" y="203"/>
                  </a:cubicBezTo>
                  <a:cubicBezTo>
                    <a:pt x="259" y="202"/>
                    <a:pt x="258" y="201"/>
                    <a:pt x="257" y="202"/>
                  </a:cubicBezTo>
                  <a:cubicBezTo>
                    <a:pt x="250" y="208"/>
                    <a:pt x="243" y="216"/>
                    <a:pt x="236" y="223"/>
                  </a:cubicBezTo>
                  <a:cubicBezTo>
                    <a:pt x="233" y="227"/>
                    <a:pt x="229" y="230"/>
                    <a:pt x="226" y="234"/>
                  </a:cubicBezTo>
                  <a:cubicBezTo>
                    <a:pt x="225" y="234"/>
                    <a:pt x="224" y="236"/>
                    <a:pt x="223" y="237"/>
                  </a:cubicBezTo>
                  <a:cubicBezTo>
                    <a:pt x="229" y="230"/>
                    <a:pt x="234" y="222"/>
                    <a:pt x="240" y="215"/>
                  </a:cubicBezTo>
                  <a:cubicBezTo>
                    <a:pt x="245" y="209"/>
                    <a:pt x="251" y="203"/>
                    <a:pt x="255" y="195"/>
                  </a:cubicBezTo>
                  <a:cubicBezTo>
                    <a:pt x="256" y="195"/>
                    <a:pt x="255" y="194"/>
                    <a:pt x="254" y="194"/>
                  </a:cubicBezTo>
                  <a:cubicBezTo>
                    <a:pt x="243" y="202"/>
                    <a:pt x="234" y="211"/>
                    <a:pt x="225" y="221"/>
                  </a:cubicBezTo>
                  <a:cubicBezTo>
                    <a:pt x="226" y="220"/>
                    <a:pt x="227" y="219"/>
                    <a:pt x="227" y="218"/>
                  </a:cubicBezTo>
                  <a:cubicBezTo>
                    <a:pt x="235" y="206"/>
                    <a:pt x="246" y="197"/>
                    <a:pt x="253" y="184"/>
                  </a:cubicBezTo>
                  <a:cubicBezTo>
                    <a:pt x="254" y="184"/>
                    <a:pt x="253" y="183"/>
                    <a:pt x="252" y="183"/>
                  </a:cubicBezTo>
                  <a:cubicBezTo>
                    <a:pt x="243" y="191"/>
                    <a:pt x="235" y="200"/>
                    <a:pt x="226" y="208"/>
                  </a:cubicBezTo>
                  <a:cubicBezTo>
                    <a:pt x="217" y="217"/>
                    <a:pt x="207" y="226"/>
                    <a:pt x="198" y="236"/>
                  </a:cubicBezTo>
                  <a:cubicBezTo>
                    <a:pt x="216" y="216"/>
                    <a:pt x="234" y="198"/>
                    <a:pt x="248" y="176"/>
                  </a:cubicBezTo>
                  <a:cubicBezTo>
                    <a:pt x="248" y="175"/>
                    <a:pt x="247" y="174"/>
                    <a:pt x="247" y="175"/>
                  </a:cubicBezTo>
                  <a:cubicBezTo>
                    <a:pt x="235" y="183"/>
                    <a:pt x="226" y="195"/>
                    <a:pt x="215" y="204"/>
                  </a:cubicBezTo>
                  <a:cubicBezTo>
                    <a:pt x="209" y="210"/>
                    <a:pt x="203" y="215"/>
                    <a:pt x="197" y="221"/>
                  </a:cubicBezTo>
                  <a:cubicBezTo>
                    <a:pt x="212" y="202"/>
                    <a:pt x="226" y="183"/>
                    <a:pt x="242" y="165"/>
                  </a:cubicBezTo>
                  <a:cubicBezTo>
                    <a:pt x="242" y="165"/>
                    <a:pt x="242" y="165"/>
                    <a:pt x="242" y="165"/>
                  </a:cubicBezTo>
                  <a:cubicBezTo>
                    <a:pt x="253" y="177"/>
                    <a:pt x="261" y="191"/>
                    <a:pt x="262" y="206"/>
                  </a:cubicBezTo>
                  <a:cubicBezTo>
                    <a:pt x="263" y="218"/>
                    <a:pt x="258" y="225"/>
                    <a:pt x="251" y="231"/>
                  </a:cubicBezTo>
                  <a:close/>
                  <a:moveTo>
                    <a:pt x="241" y="164"/>
                  </a:moveTo>
                  <a:cubicBezTo>
                    <a:pt x="220" y="179"/>
                    <a:pt x="205" y="200"/>
                    <a:pt x="187" y="219"/>
                  </a:cubicBezTo>
                  <a:cubicBezTo>
                    <a:pt x="190" y="214"/>
                    <a:pt x="193" y="209"/>
                    <a:pt x="196" y="205"/>
                  </a:cubicBezTo>
                  <a:cubicBezTo>
                    <a:pt x="209" y="191"/>
                    <a:pt x="222" y="177"/>
                    <a:pt x="235" y="163"/>
                  </a:cubicBezTo>
                  <a:cubicBezTo>
                    <a:pt x="235" y="162"/>
                    <a:pt x="235" y="161"/>
                    <a:pt x="234" y="162"/>
                  </a:cubicBezTo>
                  <a:cubicBezTo>
                    <a:pt x="219" y="171"/>
                    <a:pt x="205" y="183"/>
                    <a:pt x="192" y="195"/>
                  </a:cubicBezTo>
                  <a:cubicBezTo>
                    <a:pt x="193" y="193"/>
                    <a:pt x="195" y="192"/>
                    <a:pt x="196" y="190"/>
                  </a:cubicBezTo>
                  <a:cubicBezTo>
                    <a:pt x="206" y="178"/>
                    <a:pt x="221" y="167"/>
                    <a:pt x="227" y="152"/>
                  </a:cubicBezTo>
                  <a:cubicBezTo>
                    <a:pt x="228" y="151"/>
                    <a:pt x="227" y="151"/>
                    <a:pt x="226" y="151"/>
                  </a:cubicBezTo>
                  <a:cubicBezTo>
                    <a:pt x="211" y="166"/>
                    <a:pt x="196" y="181"/>
                    <a:pt x="180" y="194"/>
                  </a:cubicBezTo>
                  <a:cubicBezTo>
                    <a:pt x="173" y="201"/>
                    <a:pt x="165" y="207"/>
                    <a:pt x="158" y="214"/>
                  </a:cubicBezTo>
                  <a:cubicBezTo>
                    <a:pt x="158" y="213"/>
                    <a:pt x="159" y="213"/>
                    <a:pt x="159" y="213"/>
                  </a:cubicBezTo>
                  <a:cubicBezTo>
                    <a:pt x="166" y="204"/>
                    <a:pt x="174" y="196"/>
                    <a:pt x="181" y="188"/>
                  </a:cubicBezTo>
                  <a:cubicBezTo>
                    <a:pt x="194" y="173"/>
                    <a:pt x="210" y="160"/>
                    <a:pt x="220" y="144"/>
                  </a:cubicBezTo>
                  <a:cubicBezTo>
                    <a:pt x="220" y="144"/>
                    <a:pt x="220" y="144"/>
                    <a:pt x="221" y="144"/>
                  </a:cubicBezTo>
                  <a:cubicBezTo>
                    <a:pt x="228" y="150"/>
                    <a:pt x="235" y="157"/>
                    <a:pt x="241" y="164"/>
                  </a:cubicBezTo>
                  <a:close/>
                  <a:moveTo>
                    <a:pt x="88" y="92"/>
                  </a:moveTo>
                  <a:cubicBezTo>
                    <a:pt x="105" y="65"/>
                    <a:pt x="96" y="36"/>
                    <a:pt x="82" y="11"/>
                  </a:cubicBezTo>
                  <a:cubicBezTo>
                    <a:pt x="106" y="7"/>
                    <a:pt x="129" y="9"/>
                    <a:pt x="153" y="9"/>
                  </a:cubicBezTo>
                  <a:cubicBezTo>
                    <a:pt x="142" y="29"/>
                    <a:pt x="136" y="51"/>
                    <a:pt x="148" y="73"/>
                  </a:cubicBezTo>
                  <a:cubicBezTo>
                    <a:pt x="161" y="99"/>
                    <a:pt x="190" y="117"/>
                    <a:pt x="211" y="136"/>
                  </a:cubicBezTo>
                  <a:cubicBezTo>
                    <a:pt x="212" y="136"/>
                    <a:pt x="213" y="137"/>
                    <a:pt x="214" y="138"/>
                  </a:cubicBezTo>
                  <a:cubicBezTo>
                    <a:pt x="211" y="138"/>
                    <a:pt x="209" y="139"/>
                    <a:pt x="207" y="141"/>
                  </a:cubicBezTo>
                  <a:cubicBezTo>
                    <a:pt x="200" y="148"/>
                    <a:pt x="188" y="139"/>
                    <a:pt x="180" y="137"/>
                  </a:cubicBezTo>
                  <a:cubicBezTo>
                    <a:pt x="162" y="133"/>
                    <a:pt x="153" y="148"/>
                    <a:pt x="140" y="157"/>
                  </a:cubicBezTo>
                  <a:cubicBezTo>
                    <a:pt x="120" y="169"/>
                    <a:pt x="110" y="143"/>
                    <a:pt x="97" y="134"/>
                  </a:cubicBezTo>
                  <a:cubicBezTo>
                    <a:pt x="84" y="125"/>
                    <a:pt x="71" y="128"/>
                    <a:pt x="59" y="133"/>
                  </a:cubicBezTo>
                  <a:cubicBezTo>
                    <a:pt x="69" y="119"/>
                    <a:pt x="79" y="106"/>
                    <a:pt x="88" y="92"/>
                  </a:cubicBezTo>
                  <a:close/>
                  <a:moveTo>
                    <a:pt x="35" y="166"/>
                  </a:moveTo>
                  <a:cubicBezTo>
                    <a:pt x="42" y="160"/>
                    <a:pt x="49" y="154"/>
                    <a:pt x="56" y="148"/>
                  </a:cubicBezTo>
                  <a:cubicBezTo>
                    <a:pt x="61" y="145"/>
                    <a:pt x="65" y="142"/>
                    <a:pt x="70" y="139"/>
                  </a:cubicBezTo>
                  <a:cubicBezTo>
                    <a:pt x="74" y="137"/>
                    <a:pt x="77" y="136"/>
                    <a:pt x="81" y="134"/>
                  </a:cubicBezTo>
                  <a:cubicBezTo>
                    <a:pt x="81" y="134"/>
                    <a:pt x="81" y="134"/>
                    <a:pt x="82" y="134"/>
                  </a:cubicBezTo>
                  <a:cubicBezTo>
                    <a:pt x="80" y="135"/>
                    <a:pt x="77" y="139"/>
                    <a:pt x="76" y="140"/>
                  </a:cubicBezTo>
                  <a:cubicBezTo>
                    <a:pt x="64" y="150"/>
                    <a:pt x="51" y="159"/>
                    <a:pt x="38" y="168"/>
                  </a:cubicBezTo>
                  <a:cubicBezTo>
                    <a:pt x="32" y="173"/>
                    <a:pt x="27" y="178"/>
                    <a:pt x="22" y="184"/>
                  </a:cubicBezTo>
                  <a:cubicBezTo>
                    <a:pt x="26" y="177"/>
                    <a:pt x="31" y="171"/>
                    <a:pt x="35" y="166"/>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2" name="Freeform 250"/>
            <p:cNvSpPr>
              <a:spLocks noEditPoints="1"/>
            </p:cNvSpPr>
            <p:nvPr/>
          </p:nvSpPr>
          <p:spPr bwMode="auto">
            <a:xfrm>
              <a:off x="4448421" y="3912622"/>
              <a:ext cx="546100" cy="508000"/>
            </a:xfrm>
            <a:custGeom>
              <a:avLst/>
              <a:gdLst>
                <a:gd name="T0" fmla="*/ 108 w 129"/>
                <a:gd name="T1" fmla="*/ 67 h 120"/>
                <a:gd name="T2" fmla="*/ 37 w 129"/>
                <a:gd name="T3" fmla="*/ 3 h 120"/>
                <a:gd name="T4" fmla="*/ 6 w 129"/>
                <a:gd name="T5" fmla="*/ 108 h 120"/>
                <a:gd name="T6" fmla="*/ 24 w 129"/>
                <a:gd name="T7" fmla="*/ 69 h 120"/>
                <a:gd name="T8" fmla="*/ 42 w 129"/>
                <a:gd name="T9" fmla="*/ 65 h 120"/>
                <a:gd name="T10" fmla="*/ 103 w 129"/>
                <a:gd name="T11" fmla="*/ 69 h 120"/>
                <a:gd name="T12" fmla="*/ 98 w 129"/>
                <a:gd name="T13" fmla="*/ 71 h 120"/>
                <a:gd name="T14" fmla="*/ 59 w 129"/>
                <a:gd name="T15" fmla="*/ 102 h 120"/>
                <a:gd name="T16" fmla="*/ 80 w 129"/>
                <a:gd name="T17" fmla="*/ 69 h 120"/>
                <a:gd name="T18" fmla="*/ 40 w 129"/>
                <a:gd name="T19" fmla="*/ 111 h 120"/>
                <a:gd name="T20" fmla="*/ 62 w 129"/>
                <a:gd name="T21" fmla="*/ 84 h 120"/>
                <a:gd name="T22" fmla="*/ 29 w 129"/>
                <a:gd name="T23" fmla="*/ 100 h 120"/>
                <a:gd name="T24" fmla="*/ 55 w 129"/>
                <a:gd name="T25" fmla="*/ 76 h 120"/>
                <a:gd name="T26" fmla="*/ 41 w 129"/>
                <a:gd name="T27" fmla="*/ 96 h 120"/>
                <a:gd name="T28" fmla="*/ 13 w 129"/>
                <a:gd name="T29" fmla="*/ 107 h 120"/>
                <a:gd name="T30" fmla="*/ 47 w 129"/>
                <a:gd name="T31" fmla="*/ 73 h 120"/>
                <a:gd name="T32" fmla="*/ 49 w 129"/>
                <a:gd name="T33" fmla="*/ 71 h 120"/>
                <a:gd name="T34" fmla="*/ 7 w 129"/>
                <a:gd name="T35" fmla="*/ 98 h 120"/>
                <a:gd name="T36" fmla="*/ 37 w 129"/>
                <a:gd name="T37" fmla="*/ 68 h 120"/>
                <a:gd name="T38" fmla="*/ 9 w 129"/>
                <a:gd name="T39" fmla="*/ 92 h 120"/>
                <a:gd name="T40" fmla="*/ 7 w 129"/>
                <a:gd name="T41" fmla="*/ 105 h 120"/>
                <a:gd name="T42" fmla="*/ 42 w 129"/>
                <a:gd name="T43" fmla="*/ 79 h 120"/>
                <a:gd name="T44" fmla="*/ 53 w 129"/>
                <a:gd name="T45" fmla="*/ 77 h 120"/>
                <a:gd name="T46" fmla="*/ 11 w 129"/>
                <a:gd name="T47" fmla="*/ 109 h 120"/>
                <a:gd name="T48" fmla="*/ 42 w 129"/>
                <a:gd name="T49" fmla="*/ 94 h 120"/>
                <a:gd name="T50" fmla="*/ 62 w 129"/>
                <a:gd name="T51" fmla="*/ 82 h 120"/>
                <a:gd name="T52" fmla="*/ 53 w 129"/>
                <a:gd name="T53" fmla="*/ 94 h 120"/>
                <a:gd name="T54" fmla="*/ 38 w 129"/>
                <a:gd name="T55" fmla="*/ 113 h 120"/>
                <a:gd name="T56" fmla="*/ 48 w 129"/>
                <a:gd name="T57" fmla="*/ 97 h 120"/>
                <a:gd name="T58" fmla="*/ 81 w 129"/>
                <a:gd name="T59" fmla="*/ 74 h 120"/>
                <a:gd name="T60" fmla="*/ 48 w 129"/>
                <a:gd name="T61" fmla="*/ 112 h 120"/>
                <a:gd name="T62" fmla="*/ 93 w 129"/>
                <a:gd name="T63" fmla="*/ 72 h 120"/>
                <a:gd name="T64" fmla="*/ 60 w 129"/>
                <a:gd name="T65" fmla="*/ 109 h 120"/>
                <a:gd name="T66" fmla="*/ 63 w 129"/>
                <a:gd name="T67" fmla="*/ 113 h 120"/>
                <a:gd name="T68" fmla="*/ 105 w 129"/>
                <a:gd name="T69" fmla="*/ 76 h 120"/>
                <a:gd name="T70" fmla="*/ 64 w 129"/>
                <a:gd name="T71" fmla="*/ 113 h 120"/>
                <a:gd name="T72" fmla="*/ 79 w 129"/>
                <a:gd name="T73" fmla="*/ 113 h 120"/>
                <a:gd name="T74" fmla="*/ 88 w 129"/>
                <a:gd name="T75" fmla="*/ 111 h 120"/>
                <a:gd name="T76" fmla="*/ 105 w 129"/>
                <a:gd name="T77" fmla="*/ 82 h 120"/>
                <a:gd name="T78" fmla="*/ 111 w 129"/>
                <a:gd name="T79" fmla="*/ 90 h 120"/>
                <a:gd name="T80" fmla="*/ 116 w 129"/>
                <a:gd name="T81" fmla="*/ 92 h 120"/>
                <a:gd name="T82" fmla="*/ 97 w 129"/>
                <a:gd name="T83" fmla="*/ 115 h 120"/>
                <a:gd name="T84" fmla="*/ 105 w 129"/>
                <a:gd name="T85" fmla="*/ 114 h 120"/>
                <a:gd name="T86" fmla="*/ 118 w 129"/>
                <a:gd name="T87" fmla="*/ 104 h 120"/>
                <a:gd name="T88" fmla="*/ 115 w 129"/>
                <a:gd name="T89" fmla="*/ 98 h 120"/>
                <a:gd name="T90" fmla="*/ 122 w 129"/>
                <a:gd name="T91" fmla="*/ 100 h 120"/>
                <a:gd name="T92" fmla="*/ 116 w 129"/>
                <a:gd name="T93" fmla="*/ 112 h 120"/>
                <a:gd name="T94" fmla="*/ 123 w 129"/>
                <a:gd name="T95" fmla="*/ 104 h 120"/>
                <a:gd name="T96" fmla="*/ 120 w 129"/>
                <a:gd name="T97" fmla="*/ 104 h 120"/>
                <a:gd name="T98" fmla="*/ 113 w 129"/>
                <a:gd name="T99" fmla="*/ 106 h 120"/>
                <a:gd name="T100" fmla="*/ 107 w 129"/>
                <a:gd name="T101" fmla="*/ 105 h 120"/>
                <a:gd name="T102" fmla="*/ 118 w 129"/>
                <a:gd name="T103" fmla="*/ 84 h 120"/>
                <a:gd name="T104" fmla="*/ 125 w 129"/>
                <a:gd name="T105" fmla="*/ 98 h 120"/>
                <a:gd name="T106" fmla="*/ 111 w 129"/>
                <a:gd name="T107" fmla="*/ 77 h 120"/>
                <a:gd name="T108" fmla="*/ 75 w 129"/>
                <a:gd name="T109" fmla="*/ 102 h 120"/>
                <a:gd name="T110" fmla="*/ 42 w 129"/>
                <a:gd name="T111" fmla="*/ 44 h 120"/>
                <a:gd name="T112" fmla="*/ 99 w 129"/>
                <a:gd name="T113" fmla="*/ 67 h 120"/>
                <a:gd name="T114" fmla="*/ 17 w 129"/>
                <a:gd name="T115" fmla="*/ 79 h 120"/>
                <a:gd name="T116" fmla="*/ 19 w 129"/>
                <a:gd name="T117" fmla="*/ 8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9" h="120">
                  <a:moveTo>
                    <a:pt x="29" y="116"/>
                  </a:moveTo>
                  <a:cubicBezTo>
                    <a:pt x="34" y="116"/>
                    <a:pt x="39" y="116"/>
                    <a:pt x="44" y="115"/>
                  </a:cubicBezTo>
                  <a:cubicBezTo>
                    <a:pt x="52" y="115"/>
                    <a:pt x="61" y="116"/>
                    <a:pt x="69" y="116"/>
                  </a:cubicBezTo>
                  <a:cubicBezTo>
                    <a:pt x="82" y="117"/>
                    <a:pt x="97" y="120"/>
                    <a:pt x="110" y="117"/>
                  </a:cubicBezTo>
                  <a:cubicBezTo>
                    <a:pt x="120" y="115"/>
                    <a:pt x="129" y="107"/>
                    <a:pt x="128" y="96"/>
                  </a:cubicBezTo>
                  <a:cubicBezTo>
                    <a:pt x="126" y="84"/>
                    <a:pt x="116" y="75"/>
                    <a:pt x="108" y="67"/>
                  </a:cubicBezTo>
                  <a:cubicBezTo>
                    <a:pt x="99" y="58"/>
                    <a:pt x="89" y="51"/>
                    <a:pt x="80" y="42"/>
                  </a:cubicBezTo>
                  <a:cubicBezTo>
                    <a:pt x="75" y="36"/>
                    <a:pt x="71" y="30"/>
                    <a:pt x="70" y="22"/>
                  </a:cubicBezTo>
                  <a:cubicBezTo>
                    <a:pt x="70" y="16"/>
                    <a:pt x="74" y="10"/>
                    <a:pt x="77" y="4"/>
                  </a:cubicBezTo>
                  <a:cubicBezTo>
                    <a:pt x="77" y="3"/>
                    <a:pt x="77" y="2"/>
                    <a:pt x="76" y="2"/>
                  </a:cubicBezTo>
                  <a:cubicBezTo>
                    <a:pt x="76" y="2"/>
                    <a:pt x="76" y="1"/>
                    <a:pt x="75" y="1"/>
                  </a:cubicBezTo>
                  <a:cubicBezTo>
                    <a:pt x="62" y="2"/>
                    <a:pt x="50" y="0"/>
                    <a:pt x="37" y="3"/>
                  </a:cubicBezTo>
                  <a:cubicBezTo>
                    <a:pt x="36" y="3"/>
                    <a:pt x="36" y="4"/>
                    <a:pt x="36" y="5"/>
                  </a:cubicBezTo>
                  <a:cubicBezTo>
                    <a:pt x="36" y="5"/>
                    <a:pt x="36" y="6"/>
                    <a:pt x="36" y="6"/>
                  </a:cubicBezTo>
                  <a:cubicBezTo>
                    <a:pt x="40" y="13"/>
                    <a:pt x="43" y="19"/>
                    <a:pt x="44" y="27"/>
                  </a:cubicBezTo>
                  <a:cubicBezTo>
                    <a:pt x="44" y="36"/>
                    <a:pt x="39" y="43"/>
                    <a:pt x="34" y="50"/>
                  </a:cubicBezTo>
                  <a:cubicBezTo>
                    <a:pt x="26" y="60"/>
                    <a:pt x="18" y="71"/>
                    <a:pt x="11" y="82"/>
                  </a:cubicBezTo>
                  <a:cubicBezTo>
                    <a:pt x="6" y="89"/>
                    <a:pt x="0" y="100"/>
                    <a:pt x="6" y="108"/>
                  </a:cubicBezTo>
                  <a:cubicBezTo>
                    <a:pt x="10" y="116"/>
                    <a:pt x="21" y="116"/>
                    <a:pt x="29" y="116"/>
                  </a:cubicBezTo>
                  <a:close/>
                  <a:moveTo>
                    <a:pt x="24" y="69"/>
                  </a:moveTo>
                  <a:cubicBezTo>
                    <a:pt x="24" y="69"/>
                    <a:pt x="25" y="68"/>
                    <a:pt x="25" y="68"/>
                  </a:cubicBezTo>
                  <a:cubicBezTo>
                    <a:pt x="27" y="67"/>
                    <a:pt x="29" y="66"/>
                    <a:pt x="31" y="65"/>
                  </a:cubicBezTo>
                  <a:cubicBezTo>
                    <a:pt x="27" y="68"/>
                    <a:pt x="24" y="71"/>
                    <a:pt x="21" y="74"/>
                  </a:cubicBezTo>
                  <a:cubicBezTo>
                    <a:pt x="22" y="72"/>
                    <a:pt x="23" y="71"/>
                    <a:pt x="24" y="69"/>
                  </a:cubicBezTo>
                  <a:close/>
                  <a:moveTo>
                    <a:pt x="33" y="65"/>
                  </a:moveTo>
                  <a:cubicBezTo>
                    <a:pt x="34" y="64"/>
                    <a:pt x="36" y="64"/>
                    <a:pt x="37" y="64"/>
                  </a:cubicBezTo>
                  <a:cubicBezTo>
                    <a:pt x="33" y="65"/>
                    <a:pt x="30" y="68"/>
                    <a:pt x="27" y="70"/>
                  </a:cubicBezTo>
                  <a:cubicBezTo>
                    <a:pt x="29" y="68"/>
                    <a:pt x="31" y="66"/>
                    <a:pt x="33" y="65"/>
                  </a:cubicBezTo>
                  <a:close/>
                  <a:moveTo>
                    <a:pt x="40" y="64"/>
                  </a:moveTo>
                  <a:cubicBezTo>
                    <a:pt x="41" y="64"/>
                    <a:pt x="41" y="64"/>
                    <a:pt x="42" y="65"/>
                  </a:cubicBezTo>
                  <a:cubicBezTo>
                    <a:pt x="38" y="67"/>
                    <a:pt x="34" y="70"/>
                    <a:pt x="30" y="73"/>
                  </a:cubicBezTo>
                  <a:cubicBezTo>
                    <a:pt x="24" y="78"/>
                    <a:pt x="18" y="83"/>
                    <a:pt x="11" y="88"/>
                  </a:cubicBezTo>
                  <a:cubicBezTo>
                    <a:pt x="12" y="88"/>
                    <a:pt x="12" y="87"/>
                    <a:pt x="12" y="87"/>
                  </a:cubicBezTo>
                  <a:cubicBezTo>
                    <a:pt x="15" y="84"/>
                    <a:pt x="18" y="81"/>
                    <a:pt x="22" y="79"/>
                  </a:cubicBezTo>
                  <a:cubicBezTo>
                    <a:pt x="28" y="74"/>
                    <a:pt x="35" y="69"/>
                    <a:pt x="40" y="64"/>
                  </a:cubicBezTo>
                  <a:close/>
                  <a:moveTo>
                    <a:pt x="103" y="69"/>
                  </a:moveTo>
                  <a:cubicBezTo>
                    <a:pt x="95" y="75"/>
                    <a:pt x="88" y="82"/>
                    <a:pt x="81" y="89"/>
                  </a:cubicBezTo>
                  <a:cubicBezTo>
                    <a:pt x="77" y="92"/>
                    <a:pt x="73" y="96"/>
                    <a:pt x="69" y="100"/>
                  </a:cubicBezTo>
                  <a:cubicBezTo>
                    <a:pt x="71" y="97"/>
                    <a:pt x="75" y="94"/>
                    <a:pt x="78" y="91"/>
                  </a:cubicBezTo>
                  <a:cubicBezTo>
                    <a:pt x="84" y="85"/>
                    <a:pt x="89" y="79"/>
                    <a:pt x="93" y="72"/>
                  </a:cubicBezTo>
                  <a:cubicBezTo>
                    <a:pt x="94" y="72"/>
                    <a:pt x="94" y="72"/>
                    <a:pt x="95" y="72"/>
                  </a:cubicBezTo>
                  <a:cubicBezTo>
                    <a:pt x="96" y="72"/>
                    <a:pt x="97" y="72"/>
                    <a:pt x="98" y="71"/>
                  </a:cubicBezTo>
                  <a:cubicBezTo>
                    <a:pt x="99" y="71"/>
                    <a:pt x="102" y="68"/>
                    <a:pt x="103" y="69"/>
                  </a:cubicBezTo>
                  <a:close/>
                  <a:moveTo>
                    <a:pt x="87" y="69"/>
                  </a:moveTo>
                  <a:cubicBezTo>
                    <a:pt x="89" y="69"/>
                    <a:pt x="90" y="70"/>
                    <a:pt x="92" y="71"/>
                  </a:cubicBezTo>
                  <a:cubicBezTo>
                    <a:pt x="89" y="74"/>
                    <a:pt x="86" y="78"/>
                    <a:pt x="82" y="81"/>
                  </a:cubicBezTo>
                  <a:cubicBezTo>
                    <a:pt x="78" y="84"/>
                    <a:pt x="74" y="88"/>
                    <a:pt x="70" y="92"/>
                  </a:cubicBezTo>
                  <a:cubicBezTo>
                    <a:pt x="66" y="95"/>
                    <a:pt x="63" y="98"/>
                    <a:pt x="59" y="102"/>
                  </a:cubicBezTo>
                  <a:cubicBezTo>
                    <a:pt x="59" y="101"/>
                    <a:pt x="60" y="101"/>
                    <a:pt x="60" y="101"/>
                  </a:cubicBezTo>
                  <a:cubicBezTo>
                    <a:pt x="63" y="97"/>
                    <a:pt x="67" y="94"/>
                    <a:pt x="70" y="90"/>
                  </a:cubicBezTo>
                  <a:cubicBezTo>
                    <a:pt x="73" y="87"/>
                    <a:pt x="75" y="82"/>
                    <a:pt x="79" y="79"/>
                  </a:cubicBezTo>
                  <a:cubicBezTo>
                    <a:pt x="82" y="76"/>
                    <a:pt x="85" y="73"/>
                    <a:pt x="87" y="69"/>
                  </a:cubicBezTo>
                  <a:cubicBezTo>
                    <a:pt x="87" y="69"/>
                    <a:pt x="87" y="69"/>
                    <a:pt x="87" y="69"/>
                  </a:cubicBezTo>
                  <a:close/>
                  <a:moveTo>
                    <a:pt x="80" y="69"/>
                  </a:moveTo>
                  <a:cubicBezTo>
                    <a:pt x="81" y="68"/>
                    <a:pt x="83" y="68"/>
                    <a:pt x="85" y="68"/>
                  </a:cubicBezTo>
                  <a:cubicBezTo>
                    <a:pt x="85" y="68"/>
                    <a:pt x="86" y="68"/>
                    <a:pt x="86" y="68"/>
                  </a:cubicBezTo>
                  <a:cubicBezTo>
                    <a:pt x="79" y="74"/>
                    <a:pt x="72" y="81"/>
                    <a:pt x="66" y="88"/>
                  </a:cubicBezTo>
                  <a:cubicBezTo>
                    <a:pt x="58" y="95"/>
                    <a:pt x="50" y="101"/>
                    <a:pt x="43" y="108"/>
                  </a:cubicBezTo>
                  <a:cubicBezTo>
                    <a:pt x="42" y="109"/>
                    <a:pt x="41" y="110"/>
                    <a:pt x="40" y="111"/>
                  </a:cubicBezTo>
                  <a:cubicBezTo>
                    <a:pt x="40" y="111"/>
                    <a:pt x="40" y="111"/>
                    <a:pt x="40" y="111"/>
                  </a:cubicBezTo>
                  <a:cubicBezTo>
                    <a:pt x="42" y="109"/>
                    <a:pt x="44" y="107"/>
                    <a:pt x="46" y="105"/>
                  </a:cubicBezTo>
                  <a:cubicBezTo>
                    <a:pt x="50" y="101"/>
                    <a:pt x="54" y="98"/>
                    <a:pt x="58" y="94"/>
                  </a:cubicBezTo>
                  <a:cubicBezTo>
                    <a:pt x="66" y="86"/>
                    <a:pt x="73" y="77"/>
                    <a:pt x="80" y="69"/>
                  </a:cubicBezTo>
                  <a:close/>
                  <a:moveTo>
                    <a:pt x="77" y="70"/>
                  </a:moveTo>
                  <a:cubicBezTo>
                    <a:pt x="75" y="72"/>
                    <a:pt x="74" y="74"/>
                    <a:pt x="72" y="76"/>
                  </a:cubicBezTo>
                  <a:cubicBezTo>
                    <a:pt x="69" y="79"/>
                    <a:pt x="65" y="81"/>
                    <a:pt x="62" y="84"/>
                  </a:cubicBezTo>
                  <a:cubicBezTo>
                    <a:pt x="61" y="85"/>
                    <a:pt x="60" y="85"/>
                    <a:pt x="60" y="86"/>
                  </a:cubicBezTo>
                  <a:cubicBezTo>
                    <a:pt x="62" y="83"/>
                    <a:pt x="65" y="80"/>
                    <a:pt x="67" y="78"/>
                  </a:cubicBezTo>
                  <a:cubicBezTo>
                    <a:pt x="71" y="76"/>
                    <a:pt x="74" y="72"/>
                    <a:pt x="77" y="70"/>
                  </a:cubicBezTo>
                  <a:close/>
                  <a:moveTo>
                    <a:pt x="57" y="78"/>
                  </a:moveTo>
                  <a:cubicBezTo>
                    <a:pt x="50" y="82"/>
                    <a:pt x="44" y="87"/>
                    <a:pt x="39" y="92"/>
                  </a:cubicBezTo>
                  <a:cubicBezTo>
                    <a:pt x="36" y="95"/>
                    <a:pt x="32" y="97"/>
                    <a:pt x="29" y="100"/>
                  </a:cubicBezTo>
                  <a:cubicBezTo>
                    <a:pt x="25" y="103"/>
                    <a:pt x="22" y="107"/>
                    <a:pt x="18" y="110"/>
                  </a:cubicBezTo>
                  <a:cubicBezTo>
                    <a:pt x="15" y="112"/>
                    <a:pt x="17" y="110"/>
                    <a:pt x="18" y="109"/>
                  </a:cubicBezTo>
                  <a:cubicBezTo>
                    <a:pt x="20" y="107"/>
                    <a:pt x="21" y="106"/>
                    <a:pt x="23" y="104"/>
                  </a:cubicBezTo>
                  <a:cubicBezTo>
                    <a:pt x="27" y="101"/>
                    <a:pt x="31" y="98"/>
                    <a:pt x="35" y="95"/>
                  </a:cubicBezTo>
                  <a:cubicBezTo>
                    <a:pt x="42" y="89"/>
                    <a:pt x="48" y="83"/>
                    <a:pt x="55" y="77"/>
                  </a:cubicBezTo>
                  <a:cubicBezTo>
                    <a:pt x="55" y="77"/>
                    <a:pt x="55" y="76"/>
                    <a:pt x="55" y="76"/>
                  </a:cubicBezTo>
                  <a:cubicBezTo>
                    <a:pt x="57" y="78"/>
                    <a:pt x="60" y="79"/>
                    <a:pt x="64" y="79"/>
                  </a:cubicBezTo>
                  <a:cubicBezTo>
                    <a:pt x="59" y="82"/>
                    <a:pt x="54" y="86"/>
                    <a:pt x="49" y="90"/>
                  </a:cubicBezTo>
                  <a:cubicBezTo>
                    <a:pt x="43" y="96"/>
                    <a:pt x="36" y="102"/>
                    <a:pt x="29" y="108"/>
                  </a:cubicBezTo>
                  <a:cubicBezTo>
                    <a:pt x="29" y="108"/>
                    <a:pt x="25" y="112"/>
                    <a:pt x="26" y="111"/>
                  </a:cubicBezTo>
                  <a:cubicBezTo>
                    <a:pt x="27" y="109"/>
                    <a:pt x="29" y="107"/>
                    <a:pt x="31" y="106"/>
                  </a:cubicBezTo>
                  <a:cubicBezTo>
                    <a:pt x="34" y="102"/>
                    <a:pt x="38" y="99"/>
                    <a:pt x="41" y="96"/>
                  </a:cubicBezTo>
                  <a:cubicBezTo>
                    <a:pt x="44" y="93"/>
                    <a:pt x="47" y="90"/>
                    <a:pt x="50" y="87"/>
                  </a:cubicBezTo>
                  <a:cubicBezTo>
                    <a:pt x="53" y="84"/>
                    <a:pt x="55" y="82"/>
                    <a:pt x="57" y="79"/>
                  </a:cubicBezTo>
                  <a:cubicBezTo>
                    <a:pt x="57" y="78"/>
                    <a:pt x="57" y="78"/>
                    <a:pt x="57" y="78"/>
                  </a:cubicBezTo>
                  <a:close/>
                  <a:moveTo>
                    <a:pt x="50" y="72"/>
                  </a:moveTo>
                  <a:cubicBezTo>
                    <a:pt x="51" y="73"/>
                    <a:pt x="53" y="75"/>
                    <a:pt x="54" y="76"/>
                  </a:cubicBezTo>
                  <a:cubicBezTo>
                    <a:pt x="38" y="84"/>
                    <a:pt x="27" y="97"/>
                    <a:pt x="13" y="107"/>
                  </a:cubicBezTo>
                  <a:cubicBezTo>
                    <a:pt x="9" y="110"/>
                    <a:pt x="14" y="105"/>
                    <a:pt x="15" y="105"/>
                  </a:cubicBezTo>
                  <a:cubicBezTo>
                    <a:pt x="16" y="103"/>
                    <a:pt x="18" y="102"/>
                    <a:pt x="19" y="100"/>
                  </a:cubicBezTo>
                  <a:cubicBezTo>
                    <a:pt x="23" y="97"/>
                    <a:pt x="26" y="94"/>
                    <a:pt x="30" y="91"/>
                  </a:cubicBezTo>
                  <a:cubicBezTo>
                    <a:pt x="37" y="85"/>
                    <a:pt x="43" y="78"/>
                    <a:pt x="50" y="72"/>
                  </a:cubicBezTo>
                  <a:close/>
                  <a:moveTo>
                    <a:pt x="48" y="72"/>
                  </a:moveTo>
                  <a:cubicBezTo>
                    <a:pt x="48" y="72"/>
                    <a:pt x="48" y="72"/>
                    <a:pt x="47" y="73"/>
                  </a:cubicBezTo>
                  <a:cubicBezTo>
                    <a:pt x="40" y="79"/>
                    <a:pt x="32" y="85"/>
                    <a:pt x="24" y="91"/>
                  </a:cubicBezTo>
                  <a:cubicBezTo>
                    <a:pt x="21" y="94"/>
                    <a:pt x="17" y="97"/>
                    <a:pt x="14" y="100"/>
                  </a:cubicBezTo>
                  <a:cubicBezTo>
                    <a:pt x="12" y="101"/>
                    <a:pt x="10" y="103"/>
                    <a:pt x="8" y="104"/>
                  </a:cubicBezTo>
                  <a:cubicBezTo>
                    <a:pt x="9" y="103"/>
                    <a:pt x="10" y="102"/>
                    <a:pt x="12" y="100"/>
                  </a:cubicBezTo>
                  <a:cubicBezTo>
                    <a:pt x="22" y="89"/>
                    <a:pt x="37" y="81"/>
                    <a:pt x="47" y="68"/>
                  </a:cubicBezTo>
                  <a:cubicBezTo>
                    <a:pt x="48" y="69"/>
                    <a:pt x="48" y="70"/>
                    <a:pt x="49" y="71"/>
                  </a:cubicBezTo>
                  <a:cubicBezTo>
                    <a:pt x="49" y="71"/>
                    <a:pt x="49" y="71"/>
                    <a:pt x="49" y="71"/>
                  </a:cubicBezTo>
                  <a:cubicBezTo>
                    <a:pt x="49" y="71"/>
                    <a:pt x="49" y="72"/>
                    <a:pt x="48" y="72"/>
                  </a:cubicBezTo>
                  <a:close/>
                  <a:moveTo>
                    <a:pt x="46" y="67"/>
                  </a:moveTo>
                  <a:cubicBezTo>
                    <a:pt x="39" y="72"/>
                    <a:pt x="32" y="77"/>
                    <a:pt x="26" y="82"/>
                  </a:cubicBezTo>
                  <a:cubicBezTo>
                    <a:pt x="22" y="85"/>
                    <a:pt x="19" y="88"/>
                    <a:pt x="16" y="91"/>
                  </a:cubicBezTo>
                  <a:cubicBezTo>
                    <a:pt x="13" y="93"/>
                    <a:pt x="9" y="96"/>
                    <a:pt x="7" y="98"/>
                  </a:cubicBezTo>
                  <a:cubicBezTo>
                    <a:pt x="7" y="98"/>
                    <a:pt x="7" y="98"/>
                    <a:pt x="7" y="98"/>
                  </a:cubicBezTo>
                  <a:cubicBezTo>
                    <a:pt x="18" y="86"/>
                    <a:pt x="33" y="78"/>
                    <a:pt x="44" y="66"/>
                  </a:cubicBezTo>
                  <a:cubicBezTo>
                    <a:pt x="45" y="66"/>
                    <a:pt x="45" y="67"/>
                    <a:pt x="46" y="67"/>
                  </a:cubicBezTo>
                  <a:close/>
                  <a:moveTo>
                    <a:pt x="9" y="92"/>
                  </a:moveTo>
                  <a:cubicBezTo>
                    <a:pt x="15" y="86"/>
                    <a:pt x="21" y="81"/>
                    <a:pt x="27" y="76"/>
                  </a:cubicBezTo>
                  <a:cubicBezTo>
                    <a:pt x="30" y="74"/>
                    <a:pt x="34" y="71"/>
                    <a:pt x="37" y="68"/>
                  </a:cubicBezTo>
                  <a:cubicBezTo>
                    <a:pt x="38" y="67"/>
                    <a:pt x="40" y="67"/>
                    <a:pt x="41" y="66"/>
                  </a:cubicBezTo>
                  <a:cubicBezTo>
                    <a:pt x="42" y="65"/>
                    <a:pt x="42" y="65"/>
                    <a:pt x="43" y="65"/>
                  </a:cubicBezTo>
                  <a:cubicBezTo>
                    <a:pt x="43" y="65"/>
                    <a:pt x="43" y="65"/>
                    <a:pt x="43" y="65"/>
                  </a:cubicBezTo>
                  <a:cubicBezTo>
                    <a:pt x="43" y="66"/>
                    <a:pt x="42" y="66"/>
                    <a:pt x="42" y="67"/>
                  </a:cubicBezTo>
                  <a:cubicBezTo>
                    <a:pt x="31" y="78"/>
                    <a:pt x="18" y="86"/>
                    <a:pt x="7" y="97"/>
                  </a:cubicBezTo>
                  <a:cubicBezTo>
                    <a:pt x="7" y="95"/>
                    <a:pt x="8" y="93"/>
                    <a:pt x="9" y="92"/>
                  </a:cubicBezTo>
                  <a:close/>
                  <a:moveTo>
                    <a:pt x="24" y="85"/>
                  </a:moveTo>
                  <a:cubicBezTo>
                    <a:pt x="28" y="82"/>
                    <a:pt x="32" y="79"/>
                    <a:pt x="36" y="75"/>
                  </a:cubicBezTo>
                  <a:cubicBezTo>
                    <a:pt x="38" y="74"/>
                    <a:pt x="40" y="72"/>
                    <a:pt x="42" y="71"/>
                  </a:cubicBezTo>
                  <a:cubicBezTo>
                    <a:pt x="43" y="70"/>
                    <a:pt x="44" y="69"/>
                    <a:pt x="45" y="69"/>
                  </a:cubicBezTo>
                  <a:cubicBezTo>
                    <a:pt x="47" y="68"/>
                    <a:pt x="42" y="73"/>
                    <a:pt x="43" y="72"/>
                  </a:cubicBezTo>
                  <a:cubicBezTo>
                    <a:pt x="33" y="84"/>
                    <a:pt x="17" y="92"/>
                    <a:pt x="7" y="105"/>
                  </a:cubicBezTo>
                  <a:cubicBezTo>
                    <a:pt x="6" y="103"/>
                    <a:pt x="6" y="101"/>
                    <a:pt x="6" y="99"/>
                  </a:cubicBezTo>
                  <a:cubicBezTo>
                    <a:pt x="13" y="95"/>
                    <a:pt x="18" y="90"/>
                    <a:pt x="24" y="85"/>
                  </a:cubicBezTo>
                  <a:close/>
                  <a:moveTo>
                    <a:pt x="7" y="106"/>
                  </a:moveTo>
                  <a:cubicBezTo>
                    <a:pt x="15" y="100"/>
                    <a:pt x="22" y="94"/>
                    <a:pt x="29" y="88"/>
                  </a:cubicBezTo>
                  <a:cubicBezTo>
                    <a:pt x="33" y="86"/>
                    <a:pt x="36" y="83"/>
                    <a:pt x="40" y="80"/>
                  </a:cubicBezTo>
                  <a:cubicBezTo>
                    <a:pt x="40" y="80"/>
                    <a:pt x="41" y="79"/>
                    <a:pt x="42" y="79"/>
                  </a:cubicBezTo>
                  <a:cubicBezTo>
                    <a:pt x="37" y="83"/>
                    <a:pt x="33" y="88"/>
                    <a:pt x="28" y="92"/>
                  </a:cubicBezTo>
                  <a:cubicBezTo>
                    <a:pt x="22" y="97"/>
                    <a:pt x="15" y="102"/>
                    <a:pt x="10" y="109"/>
                  </a:cubicBezTo>
                  <a:cubicBezTo>
                    <a:pt x="9" y="108"/>
                    <a:pt x="8" y="107"/>
                    <a:pt x="7" y="106"/>
                  </a:cubicBezTo>
                  <a:close/>
                  <a:moveTo>
                    <a:pt x="11" y="109"/>
                  </a:moveTo>
                  <a:cubicBezTo>
                    <a:pt x="25" y="100"/>
                    <a:pt x="36" y="87"/>
                    <a:pt x="50" y="79"/>
                  </a:cubicBezTo>
                  <a:cubicBezTo>
                    <a:pt x="50" y="79"/>
                    <a:pt x="53" y="77"/>
                    <a:pt x="53" y="77"/>
                  </a:cubicBezTo>
                  <a:cubicBezTo>
                    <a:pt x="51" y="79"/>
                    <a:pt x="49" y="81"/>
                    <a:pt x="48" y="82"/>
                  </a:cubicBezTo>
                  <a:cubicBezTo>
                    <a:pt x="44" y="86"/>
                    <a:pt x="41" y="89"/>
                    <a:pt x="37" y="92"/>
                  </a:cubicBezTo>
                  <a:cubicBezTo>
                    <a:pt x="29" y="98"/>
                    <a:pt x="22" y="104"/>
                    <a:pt x="15" y="111"/>
                  </a:cubicBezTo>
                  <a:cubicBezTo>
                    <a:pt x="15" y="111"/>
                    <a:pt x="15" y="111"/>
                    <a:pt x="15" y="111"/>
                  </a:cubicBezTo>
                  <a:cubicBezTo>
                    <a:pt x="14" y="111"/>
                    <a:pt x="13" y="110"/>
                    <a:pt x="12" y="110"/>
                  </a:cubicBezTo>
                  <a:cubicBezTo>
                    <a:pt x="11" y="110"/>
                    <a:pt x="11" y="109"/>
                    <a:pt x="11" y="109"/>
                  </a:cubicBezTo>
                  <a:close/>
                  <a:moveTo>
                    <a:pt x="16" y="112"/>
                  </a:moveTo>
                  <a:cubicBezTo>
                    <a:pt x="23" y="108"/>
                    <a:pt x="28" y="102"/>
                    <a:pt x="34" y="97"/>
                  </a:cubicBezTo>
                  <a:cubicBezTo>
                    <a:pt x="40" y="92"/>
                    <a:pt x="46" y="87"/>
                    <a:pt x="53" y="82"/>
                  </a:cubicBezTo>
                  <a:cubicBezTo>
                    <a:pt x="53" y="81"/>
                    <a:pt x="56" y="80"/>
                    <a:pt x="56" y="79"/>
                  </a:cubicBezTo>
                  <a:cubicBezTo>
                    <a:pt x="55" y="82"/>
                    <a:pt x="52" y="84"/>
                    <a:pt x="50" y="85"/>
                  </a:cubicBezTo>
                  <a:cubicBezTo>
                    <a:pt x="47" y="88"/>
                    <a:pt x="45" y="91"/>
                    <a:pt x="42" y="94"/>
                  </a:cubicBezTo>
                  <a:cubicBezTo>
                    <a:pt x="36" y="100"/>
                    <a:pt x="29" y="105"/>
                    <a:pt x="24" y="112"/>
                  </a:cubicBezTo>
                  <a:cubicBezTo>
                    <a:pt x="24" y="112"/>
                    <a:pt x="24" y="113"/>
                    <a:pt x="25" y="112"/>
                  </a:cubicBezTo>
                  <a:cubicBezTo>
                    <a:pt x="31" y="108"/>
                    <a:pt x="37" y="102"/>
                    <a:pt x="43" y="97"/>
                  </a:cubicBezTo>
                  <a:cubicBezTo>
                    <a:pt x="50" y="90"/>
                    <a:pt x="58" y="84"/>
                    <a:pt x="65" y="78"/>
                  </a:cubicBezTo>
                  <a:cubicBezTo>
                    <a:pt x="66" y="78"/>
                    <a:pt x="66" y="78"/>
                    <a:pt x="66" y="78"/>
                  </a:cubicBezTo>
                  <a:cubicBezTo>
                    <a:pt x="64" y="80"/>
                    <a:pt x="63" y="81"/>
                    <a:pt x="62" y="82"/>
                  </a:cubicBezTo>
                  <a:cubicBezTo>
                    <a:pt x="58" y="86"/>
                    <a:pt x="55" y="89"/>
                    <a:pt x="51" y="93"/>
                  </a:cubicBezTo>
                  <a:cubicBezTo>
                    <a:pt x="44" y="99"/>
                    <a:pt x="37" y="105"/>
                    <a:pt x="30" y="112"/>
                  </a:cubicBezTo>
                  <a:cubicBezTo>
                    <a:pt x="30" y="112"/>
                    <a:pt x="30" y="113"/>
                    <a:pt x="31" y="112"/>
                  </a:cubicBezTo>
                  <a:cubicBezTo>
                    <a:pt x="31" y="112"/>
                    <a:pt x="32" y="112"/>
                    <a:pt x="32" y="111"/>
                  </a:cubicBezTo>
                  <a:cubicBezTo>
                    <a:pt x="32" y="111"/>
                    <a:pt x="32" y="111"/>
                    <a:pt x="32" y="111"/>
                  </a:cubicBezTo>
                  <a:cubicBezTo>
                    <a:pt x="40" y="106"/>
                    <a:pt x="47" y="100"/>
                    <a:pt x="53" y="94"/>
                  </a:cubicBezTo>
                  <a:cubicBezTo>
                    <a:pt x="57" y="89"/>
                    <a:pt x="61" y="85"/>
                    <a:pt x="66" y="81"/>
                  </a:cubicBezTo>
                  <a:cubicBezTo>
                    <a:pt x="69" y="79"/>
                    <a:pt x="72" y="77"/>
                    <a:pt x="74" y="75"/>
                  </a:cubicBezTo>
                  <a:cubicBezTo>
                    <a:pt x="74" y="75"/>
                    <a:pt x="73" y="76"/>
                    <a:pt x="73" y="76"/>
                  </a:cubicBezTo>
                  <a:cubicBezTo>
                    <a:pt x="69" y="80"/>
                    <a:pt x="66" y="85"/>
                    <a:pt x="62" y="89"/>
                  </a:cubicBezTo>
                  <a:cubicBezTo>
                    <a:pt x="54" y="97"/>
                    <a:pt x="45" y="104"/>
                    <a:pt x="38" y="112"/>
                  </a:cubicBezTo>
                  <a:cubicBezTo>
                    <a:pt x="38" y="112"/>
                    <a:pt x="38" y="113"/>
                    <a:pt x="38" y="113"/>
                  </a:cubicBezTo>
                  <a:cubicBezTo>
                    <a:pt x="30" y="113"/>
                    <a:pt x="23" y="114"/>
                    <a:pt x="16" y="112"/>
                  </a:cubicBezTo>
                  <a:close/>
                  <a:moveTo>
                    <a:pt x="50" y="95"/>
                  </a:moveTo>
                  <a:cubicBezTo>
                    <a:pt x="46" y="98"/>
                    <a:pt x="43" y="102"/>
                    <a:pt x="39" y="105"/>
                  </a:cubicBezTo>
                  <a:cubicBezTo>
                    <a:pt x="37" y="106"/>
                    <a:pt x="36" y="107"/>
                    <a:pt x="35" y="108"/>
                  </a:cubicBezTo>
                  <a:cubicBezTo>
                    <a:pt x="35" y="108"/>
                    <a:pt x="35" y="108"/>
                    <a:pt x="36" y="107"/>
                  </a:cubicBezTo>
                  <a:cubicBezTo>
                    <a:pt x="39" y="104"/>
                    <a:pt x="43" y="100"/>
                    <a:pt x="48" y="97"/>
                  </a:cubicBezTo>
                  <a:cubicBezTo>
                    <a:pt x="48" y="96"/>
                    <a:pt x="49" y="96"/>
                    <a:pt x="50" y="95"/>
                  </a:cubicBezTo>
                  <a:close/>
                  <a:moveTo>
                    <a:pt x="42" y="112"/>
                  </a:moveTo>
                  <a:cubicBezTo>
                    <a:pt x="41" y="113"/>
                    <a:pt x="40" y="113"/>
                    <a:pt x="39" y="113"/>
                  </a:cubicBezTo>
                  <a:cubicBezTo>
                    <a:pt x="42" y="111"/>
                    <a:pt x="44" y="108"/>
                    <a:pt x="47" y="106"/>
                  </a:cubicBezTo>
                  <a:cubicBezTo>
                    <a:pt x="50" y="102"/>
                    <a:pt x="54" y="99"/>
                    <a:pt x="58" y="96"/>
                  </a:cubicBezTo>
                  <a:cubicBezTo>
                    <a:pt x="66" y="89"/>
                    <a:pt x="73" y="81"/>
                    <a:pt x="81" y="74"/>
                  </a:cubicBezTo>
                  <a:cubicBezTo>
                    <a:pt x="82" y="73"/>
                    <a:pt x="85" y="71"/>
                    <a:pt x="86" y="70"/>
                  </a:cubicBezTo>
                  <a:cubicBezTo>
                    <a:pt x="84" y="73"/>
                    <a:pt x="82" y="75"/>
                    <a:pt x="79" y="77"/>
                  </a:cubicBezTo>
                  <a:cubicBezTo>
                    <a:pt x="76" y="81"/>
                    <a:pt x="73" y="85"/>
                    <a:pt x="70" y="89"/>
                  </a:cubicBezTo>
                  <a:cubicBezTo>
                    <a:pt x="67" y="92"/>
                    <a:pt x="64" y="95"/>
                    <a:pt x="60" y="99"/>
                  </a:cubicBezTo>
                  <a:cubicBezTo>
                    <a:pt x="56" y="104"/>
                    <a:pt x="53" y="108"/>
                    <a:pt x="48" y="112"/>
                  </a:cubicBezTo>
                  <a:cubicBezTo>
                    <a:pt x="48" y="112"/>
                    <a:pt x="48" y="112"/>
                    <a:pt x="48" y="112"/>
                  </a:cubicBezTo>
                  <a:cubicBezTo>
                    <a:pt x="46" y="112"/>
                    <a:pt x="44" y="112"/>
                    <a:pt x="42" y="112"/>
                  </a:cubicBezTo>
                  <a:close/>
                  <a:moveTo>
                    <a:pt x="48" y="112"/>
                  </a:moveTo>
                  <a:cubicBezTo>
                    <a:pt x="48" y="112"/>
                    <a:pt x="48" y="112"/>
                    <a:pt x="48" y="112"/>
                  </a:cubicBezTo>
                  <a:cubicBezTo>
                    <a:pt x="52" y="110"/>
                    <a:pt x="55" y="107"/>
                    <a:pt x="58" y="104"/>
                  </a:cubicBezTo>
                  <a:cubicBezTo>
                    <a:pt x="61" y="100"/>
                    <a:pt x="65" y="97"/>
                    <a:pt x="69" y="93"/>
                  </a:cubicBezTo>
                  <a:cubicBezTo>
                    <a:pt x="77" y="86"/>
                    <a:pt x="85" y="79"/>
                    <a:pt x="93" y="72"/>
                  </a:cubicBezTo>
                  <a:cubicBezTo>
                    <a:pt x="90" y="74"/>
                    <a:pt x="87" y="79"/>
                    <a:pt x="85" y="82"/>
                  </a:cubicBezTo>
                  <a:cubicBezTo>
                    <a:pt x="81" y="86"/>
                    <a:pt x="78" y="89"/>
                    <a:pt x="75" y="92"/>
                  </a:cubicBezTo>
                  <a:cubicBezTo>
                    <a:pt x="69" y="99"/>
                    <a:pt x="62" y="105"/>
                    <a:pt x="57" y="112"/>
                  </a:cubicBezTo>
                  <a:cubicBezTo>
                    <a:pt x="57" y="112"/>
                    <a:pt x="57" y="113"/>
                    <a:pt x="58" y="112"/>
                  </a:cubicBezTo>
                  <a:cubicBezTo>
                    <a:pt x="58" y="112"/>
                    <a:pt x="58" y="111"/>
                    <a:pt x="59" y="111"/>
                  </a:cubicBezTo>
                  <a:cubicBezTo>
                    <a:pt x="59" y="111"/>
                    <a:pt x="60" y="111"/>
                    <a:pt x="60" y="109"/>
                  </a:cubicBezTo>
                  <a:cubicBezTo>
                    <a:pt x="66" y="102"/>
                    <a:pt x="73" y="97"/>
                    <a:pt x="80" y="90"/>
                  </a:cubicBezTo>
                  <a:cubicBezTo>
                    <a:pt x="88" y="83"/>
                    <a:pt x="96" y="76"/>
                    <a:pt x="104" y="69"/>
                  </a:cubicBezTo>
                  <a:cubicBezTo>
                    <a:pt x="101" y="71"/>
                    <a:pt x="97" y="76"/>
                    <a:pt x="94" y="80"/>
                  </a:cubicBezTo>
                  <a:cubicBezTo>
                    <a:pt x="90" y="83"/>
                    <a:pt x="87" y="87"/>
                    <a:pt x="84" y="91"/>
                  </a:cubicBezTo>
                  <a:cubicBezTo>
                    <a:pt x="80" y="95"/>
                    <a:pt x="77" y="99"/>
                    <a:pt x="73" y="103"/>
                  </a:cubicBezTo>
                  <a:cubicBezTo>
                    <a:pt x="70" y="107"/>
                    <a:pt x="66" y="110"/>
                    <a:pt x="63" y="113"/>
                  </a:cubicBezTo>
                  <a:cubicBezTo>
                    <a:pt x="63" y="113"/>
                    <a:pt x="63" y="113"/>
                    <a:pt x="63" y="113"/>
                  </a:cubicBezTo>
                  <a:cubicBezTo>
                    <a:pt x="58" y="113"/>
                    <a:pt x="53" y="112"/>
                    <a:pt x="48" y="112"/>
                  </a:cubicBezTo>
                  <a:close/>
                  <a:moveTo>
                    <a:pt x="64" y="113"/>
                  </a:moveTo>
                  <a:cubicBezTo>
                    <a:pt x="70" y="109"/>
                    <a:pt x="75" y="103"/>
                    <a:pt x="81" y="98"/>
                  </a:cubicBezTo>
                  <a:cubicBezTo>
                    <a:pt x="88" y="92"/>
                    <a:pt x="94" y="85"/>
                    <a:pt x="101" y="80"/>
                  </a:cubicBezTo>
                  <a:cubicBezTo>
                    <a:pt x="102" y="78"/>
                    <a:pt x="103" y="77"/>
                    <a:pt x="105" y="76"/>
                  </a:cubicBezTo>
                  <a:cubicBezTo>
                    <a:pt x="105" y="75"/>
                    <a:pt x="106" y="74"/>
                    <a:pt x="107" y="74"/>
                  </a:cubicBezTo>
                  <a:cubicBezTo>
                    <a:pt x="106" y="75"/>
                    <a:pt x="106" y="76"/>
                    <a:pt x="105" y="77"/>
                  </a:cubicBezTo>
                  <a:cubicBezTo>
                    <a:pt x="102" y="80"/>
                    <a:pt x="99" y="83"/>
                    <a:pt x="96" y="86"/>
                  </a:cubicBezTo>
                  <a:cubicBezTo>
                    <a:pt x="91" y="91"/>
                    <a:pt x="87" y="97"/>
                    <a:pt x="82" y="102"/>
                  </a:cubicBezTo>
                  <a:cubicBezTo>
                    <a:pt x="78" y="106"/>
                    <a:pt x="75" y="110"/>
                    <a:pt x="72" y="113"/>
                  </a:cubicBezTo>
                  <a:cubicBezTo>
                    <a:pt x="69" y="113"/>
                    <a:pt x="67" y="113"/>
                    <a:pt x="64" y="113"/>
                  </a:cubicBezTo>
                  <a:close/>
                  <a:moveTo>
                    <a:pt x="105" y="82"/>
                  </a:moveTo>
                  <a:cubicBezTo>
                    <a:pt x="106" y="81"/>
                    <a:pt x="107" y="80"/>
                    <a:pt x="109" y="79"/>
                  </a:cubicBezTo>
                  <a:cubicBezTo>
                    <a:pt x="112" y="77"/>
                    <a:pt x="108" y="81"/>
                    <a:pt x="107" y="81"/>
                  </a:cubicBezTo>
                  <a:cubicBezTo>
                    <a:pt x="104" y="85"/>
                    <a:pt x="100" y="89"/>
                    <a:pt x="97" y="93"/>
                  </a:cubicBezTo>
                  <a:cubicBezTo>
                    <a:pt x="94" y="96"/>
                    <a:pt x="92" y="98"/>
                    <a:pt x="90" y="102"/>
                  </a:cubicBezTo>
                  <a:cubicBezTo>
                    <a:pt x="86" y="106"/>
                    <a:pt x="83" y="109"/>
                    <a:pt x="79" y="113"/>
                  </a:cubicBezTo>
                  <a:cubicBezTo>
                    <a:pt x="79" y="113"/>
                    <a:pt x="79" y="114"/>
                    <a:pt x="80" y="113"/>
                  </a:cubicBezTo>
                  <a:cubicBezTo>
                    <a:pt x="90" y="106"/>
                    <a:pt x="98" y="95"/>
                    <a:pt x="107" y="86"/>
                  </a:cubicBezTo>
                  <a:cubicBezTo>
                    <a:pt x="109" y="84"/>
                    <a:pt x="112" y="82"/>
                    <a:pt x="114" y="79"/>
                  </a:cubicBezTo>
                  <a:cubicBezTo>
                    <a:pt x="111" y="82"/>
                    <a:pt x="109" y="85"/>
                    <a:pt x="107" y="88"/>
                  </a:cubicBezTo>
                  <a:cubicBezTo>
                    <a:pt x="102" y="94"/>
                    <a:pt x="97" y="100"/>
                    <a:pt x="92" y="106"/>
                  </a:cubicBezTo>
                  <a:cubicBezTo>
                    <a:pt x="91" y="108"/>
                    <a:pt x="90" y="109"/>
                    <a:pt x="88" y="111"/>
                  </a:cubicBezTo>
                  <a:cubicBezTo>
                    <a:pt x="88" y="111"/>
                    <a:pt x="88" y="112"/>
                    <a:pt x="87" y="112"/>
                  </a:cubicBezTo>
                  <a:cubicBezTo>
                    <a:pt x="86" y="113"/>
                    <a:pt x="86" y="113"/>
                    <a:pt x="86" y="113"/>
                  </a:cubicBezTo>
                  <a:cubicBezTo>
                    <a:pt x="86" y="114"/>
                    <a:pt x="85" y="114"/>
                    <a:pt x="85" y="114"/>
                  </a:cubicBezTo>
                  <a:cubicBezTo>
                    <a:pt x="81" y="114"/>
                    <a:pt x="77" y="114"/>
                    <a:pt x="73" y="114"/>
                  </a:cubicBezTo>
                  <a:cubicBezTo>
                    <a:pt x="77" y="109"/>
                    <a:pt x="82" y="104"/>
                    <a:pt x="86" y="99"/>
                  </a:cubicBezTo>
                  <a:cubicBezTo>
                    <a:pt x="92" y="93"/>
                    <a:pt x="98" y="88"/>
                    <a:pt x="105" y="82"/>
                  </a:cubicBezTo>
                  <a:close/>
                  <a:moveTo>
                    <a:pt x="90" y="115"/>
                  </a:moveTo>
                  <a:cubicBezTo>
                    <a:pt x="89" y="115"/>
                    <a:pt x="87" y="115"/>
                    <a:pt x="86" y="114"/>
                  </a:cubicBezTo>
                  <a:cubicBezTo>
                    <a:pt x="86" y="114"/>
                    <a:pt x="86" y="114"/>
                    <a:pt x="87" y="114"/>
                  </a:cubicBezTo>
                  <a:cubicBezTo>
                    <a:pt x="87" y="114"/>
                    <a:pt x="87" y="114"/>
                    <a:pt x="87" y="114"/>
                  </a:cubicBezTo>
                  <a:cubicBezTo>
                    <a:pt x="89" y="111"/>
                    <a:pt x="92" y="108"/>
                    <a:pt x="95" y="106"/>
                  </a:cubicBezTo>
                  <a:cubicBezTo>
                    <a:pt x="100" y="100"/>
                    <a:pt x="106" y="96"/>
                    <a:pt x="111" y="90"/>
                  </a:cubicBezTo>
                  <a:cubicBezTo>
                    <a:pt x="112" y="89"/>
                    <a:pt x="113" y="88"/>
                    <a:pt x="114" y="87"/>
                  </a:cubicBezTo>
                  <a:cubicBezTo>
                    <a:pt x="115" y="86"/>
                    <a:pt x="118" y="83"/>
                    <a:pt x="115" y="86"/>
                  </a:cubicBezTo>
                  <a:cubicBezTo>
                    <a:pt x="113" y="90"/>
                    <a:pt x="111" y="93"/>
                    <a:pt x="108" y="96"/>
                  </a:cubicBezTo>
                  <a:cubicBezTo>
                    <a:pt x="103" y="102"/>
                    <a:pt x="98" y="107"/>
                    <a:pt x="93" y="113"/>
                  </a:cubicBezTo>
                  <a:cubicBezTo>
                    <a:pt x="93" y="113"/>
                    <a:pt x="93" y="114"/>
                    <a:pt x="93" y="113"/>
                  </a:cubicBezTo>
                  <a:cubicBezTo>
                    <a:pt x="102" y="107"/>
                    <a:pt x="108" y="99"/>
                    <a:pt x="116" y="92"/>
                  </a:cubicBezTo>
                  <a:cubicBezTo>
                    <a:pt x="117" y="91"/>
                    <a:pt x="119" y="90"/>
                    <a:pt x="119" y="89"/>
                  </a:cubicBezTo>
                  <a:cubicBezTo>
                    <a:pt x="118" y="92"/>
                    <a:pt x="115" y="94"/>
                    <a:pt x="113" y="97"/>
                  </a:cubicBezTo>
                  <a:cubicBezTo>
                    <a:pt x="110" y="101"/>
                    <a:pt x="106" y="105"/>
                    <a:pt x="103" y="110"/>
                  </a:cubicBezTo>
                  <a:cubicBezTo>
                    <a:pt x="102" y="110"/>
                    <a:pt x="102" y="111"/>
                    <a:pt x="101" y="111"/>
                  </a:cubicBezTo>
                  <a:cubicBezTo>
                    <a:pt x="100" y="112"/>
                    <a:pt x="99" y="114"/>
                    <a:pt x="97" y="115"/>
                  </a:cubicBezTo>
                  <a:cubicBezTo>
                    <a:pt x="97" y="115"/>
                    <a:pt x="97" y="115"/>
                    <a:pt x="97" y="115"/>
                  </a:cubicBezTo>
                  <a:cubicBezTo>
                    <a:pt x="94" y="115"/>
                    <a:pt x="92" y="115"/>
                    <a:pt x="90" y="115"/>
                  </a:cubicBezTo>
                  <a:close/>
                  <a:moveTo>
                    <a:pt x="121" y="98"/>
                  </a:moveTo>
                  <a:cubicBezTo>
                    <a:pt x="121" y="99"/>
                    <a:pt x="121" y="100"/>
                    <a:pt x="120" y="101"/>
                  </a:cubicBezTo>
                  <a:cubicBezTo>
                    <a:pt x="116" y="105"/>
                    <a:pt x="112" y="109"/>
                    <a:pt x="108" y="114"/>
                  </a:cubicBezTo>
                  <a:cubicBezTo>
                    <a:pt x="108" y="114"/>
                    <a:pt x="108" y="114"/>
                    <a:pt x="108" y="114"/>
                  </a:cubicBezTo>
                  <a:cubicBezTo>
                    <a:pt x="107" y="114"/>
                    <a:pt x="106" y="114"/>
                    <a:pt x="105" y="114"/>
                  </a:cubicBezTo>
                  <a:cubicBezTo>
                    <a:pt x="110" y="110"/>
                    <a:pt x="115" y="105"/>
                    <a:pt x="119" y="100"/>
                  </a:cubicBezTo>
                  <a:cubicBezTo>
                    <a:pt x="120" y="100"/>
                    <a:pt x="123" y="96"/>
                    <a:pt x="121" y="98"/>
                  </a:cubicBezTo>
                  <a:close/>
                  <a:moveTo>
                    <a:pt x="118" y="104"/>
                  </a:moveTo>
                  <a:cubicBezTo>
                    <a:pt x="116" y="107"/>
                    <a:pt x="113" y="109"/>
                    <a:pt x="111" y="111"/>
                  </a:cubicBezTo>
                  <a:cubicBezTo>
                    <a:pt x="106" y="116"/>
                    <a:pt x="113" y="109"/>
                    <a:pt x="114" y="108"/>
                  </a:cubicBezTo>
                  <a:cubicBezTo>
                    <a:pt x="115" y="107"/>
                    <a:pt x="117" y="105"/>
                    <a:pt x="118" y="104"/>
                  </a:cubicBezTo>
                  <a:close/>
                  <a:moveTo>
                    <a:pt x="104" y="114"/>
                  </a:moveTo>
                  <a:cubicBezTo>
                    <a:pt x="102" y="115"/>
                    <a:pt x="100" y="115"/>
                    <a:pt x="98" y="115"/>
                  </a:cubicBezTo>
                  <a:cubicBezTo>
                    <a:pt x="98" y="115"/>
                    <a:pt x="99" y="114"/>
                    <a:pt x="99" y="114"/>
                  </a:cubicBezTo>
                  <a:cubicBezTo>
                    <a:pt x="99" y="114"/>
                    <a:pt x="100" y="114"/>
                    <a:pt x="100" y="113"/>
                  </a:cubicBezTo>
                  <a:cubicBezTo>
                    <a:pt x="101" y="112"/>
                    <a:pt x="102" y="111"/>
                    <a:pt x="104" y="110"/>
                  </a:cubicBezTo>
                  <a:cubicBezTo>
                    <a:pt x="108" y="106"/>
                    <a:pt x="111" y="102"/>
                    <a:pt x="115" y="98"/>
                  </a:cubicBezTo>
                  <a:cubicBezTo>
                    <a:pt x="116" y="97"/>
                    <a:pt x="122" y="91"/>
                    <a:pt x="120" y="95"/>
                  </a:cubicBezTo>
                  <a:cubicBezTo>
                    <a:pt x="118" y="97"/>
                    <a:pt x="116" y="100"/>
                    <a:pt x="114" y="102"/>
                  </a:cubicBezTo>
                  <a:cubicBezTo>
                    <a:pt x="110" y="106"/>
                    <a:pt x="107" y="110"/>
                    <a:pt x="104" y="114"/>
                  </a:cubicBezTo>
                  <a:close/>
                  <a:moveTo>
                    <a:pt x="109" y="114"/>
                  </a:moveTo>
                  <a:cubicBezTo>
                    <a:pt x="114" y="111"/>
                    <a:pt x="118" y="106"/>
                    <a:pt x="121" y="101"/>
                  </a:cubicBezTo>
                  <a:cubicBezTo>
                    <a:pt x="121" y="101"/>
                    <a:pt x="121" y="101"/>
                    <a:pt x="122" y="100"/>
                  </a:cubicBezTo>
                  <a:cubicBezTo>
                    <a:pt x="122" y="100"/>
                    <a:pt x="123" y="99"/>
                    <a:pt x="123" y="99"/>
                  </a:cubicBezTo>
                  <a:cubicBezTo>
                    <a:pt x="123" y="99"/>
                    <a:pt x="122" y="100"/>
                    <a:pt x="122" y="100"/>
                  </a:cubicBezTo>
                  <a:cubicBezTo>
                    <a:pt x="121" y="102"/>
                    <a:pt x="120" y="103"/>
                    <a:pt x="119" y="105"/>
                  </a:cubicBezTo>
                  <a:cubicBezTo>
                    <a:pt x="117" y="108"/>
                    <a:pt x="114" y="111"/>
                    <a:pt x="111" y="113"/>
                  </a:cubicBezTo>
                  <a:cubicBezTo>
                    <a:pt x="111" y="113"/>
                    <a:pt x="110" y="114"/>
                    <a:pt x="109" y="114"/>
                  </a:cubicBezTo>
                  <a:close/>
                  <a:moveTo>
                    <a:pt x="116" y="112"/>
                  </a:moveTo>
                  <a:cubicBezTo>
                    <a:pt x="115" y="112"/>
                    <a:pt x="114" y="113"/>
                    <a:pt x="113" y="113"/>
                  </a:cubicBezTo>
                  <a:cubicBezTo>
                    <a:pt x="113" y="113"/>
                    <a:pt x="113" y="113"/>
                    <a:pt x="113" y="113"/>
                  </a:cubicBezTo>
                  <a:cubicBezTo>
                    <a:pt x="113" y="113"/>
                    <a:pt x="113" y="113"/>
                    <a:pt x="113" y="112"/>
                  </a:cubicBezTo>
                  <a:cubicBezTo>
                    <a:pt x="113" y="112"/>
                    <a:pt x="113" y="112"/>
                    <a:pt x="114" y="112"/>
                  </a:cubicBezTo>
                  <a:cubicBezTo>
                    <a:pt x="116" y="110"/>
                    <a:pt x="118" y="107"/>
                    <a:pt x="121" y="105"/>
                  </a:cubicBezTo>
                  <a:cubicBezTo>
                    <a:pt x="122" y="103"/>
                    <a:pt x="125" y="99"/>
                    <a:pt x="123" y="104"/>
                  </a:cubicBezTo>
                  <a:cubicBezTo>
                    <a:pt x="121" y="107"/>
                    <a:pt x="119" y="110"/>
                    <a:pt x="116" y="112"/>
                  </a:cubicBezTo>
                  <a:cubicBezTo>
                    <a:pt x="116" y="112"/>
                    <a:pt x="116" y="112"/>
                    <a:pt x="116" y="112"/>
                  </a:cubicBezTo>
                  <a:close/>
                  <a:moveTo>
                    <a:pt x="120" y="110"/>
                  </a:moveTo>
                  <a:cubicBezTo>
                    <a:pt x="122" y="107"/>
                    <a:pt x="124" y="104"/>
                    <a:pt x="125" y="101"/>
                  </a:cubicBezTo>
                  <a:cubicBezTo>
                    <a:pt x="125" y="101"/>
                    <a:pt x="124" y="100"/>
                    <a:pt x="124" y="101"/>
                  </a:cubicBezTo>
                  <a:cubicBezTo>
                    <a:pt x="123" y="102"/>
                    <a:pt x="122" y="103"/>
                    <a:pt x="120" y="104"/>
                  </a:cubicBezTo>
                  <a:cubicBezTo>
                    <a:pt x="122" y="102"/>
                    <a:pt x="123" y="100"/>
                    <a:pt x="124" y="98"/>
                  </a:cubicBezTo>
                  <a:cubicBezTo>
                    <a:pt x="124" y="98"/>
                    <a:pt x="124" y="97"/>
                    <a:pt x="124" y="97"/>
                  </a:cubicBezTo>
                  <a:cubicBezTo>
                    <a:pt x="123" y="98"/>
                    <a:pt x="123" y="98"/>
                    <a:pt x="122" y="99"/>
                  </a:cubicBezTo>
                  <a:cubicBezTo>
                    <a:pt x="122" y="98"/>
                    <a:pt x="123" y="97"/>
                    <a:pt x="123" y="96"/>
                  </a:cubicBezTo>
                  <a:cubicBezTo>
                    <a:pt x="123" y="96"/>
                    <a:pt x="123" y="96"/>
                    <a:pt x="123" y="96"/>
                  </a:cubicBezTo>
                  <a:cubicBezTo>
                    <a:pt x="119" y="99"/>
                    <a:pt x="116" y="103"/>
                    <a:pt x="113" y="106"/>
                  </a:cubicBezTo>
                  <a:cubicBezTo>
                    <a:pt x="111" y="108"/>
                    <a:pt x="109" y="110"/>
                    <a:pt x="108" y="111"/>
                  </a:cubicBezTo>
                  <a:cubicBezTo>
                    <a:pt x="107" y="111"/>
                    <a:pt x="107" y="112"/>
                    <a:pt x="106" y="113"/>
                  </a:cubicBezTo>
                  <a:cubicBezTo>
                    <a:pt x="109" y="109"/>
                    <a:pt x="111" y="105"/>
                    <a:pt x="114" y="102"/>
                  </a:cubicBezTo>
                  <a:cubicBezTo>
                    <a:pt x="117" y="99"/>
                    <a:pt x="120" y="96"/>
                    <a:pt x="122" y="93"/>
                  </a:cubicBezTo>
                  <a:cubicBezTo>
                    <a:pt x="122" y="92"/>
                    <a:pt x="121" y="92"/>
                    <a:pt x="121" y="92"/>
                  </a:cubicBezTo>
                  <a:cubicBezTo>
                    <a:pt x="116" y="96"/>
                    <a:pt x="112" y="100"/>
                    <a:pt x="107" y="105"/>
                  </a:cubicBezTo>
                  <a:cubicBezTo>
                    <a:pt x="108" y="104"/>
                    <a:pt x="108" y="104"/>
                    <a:pt x="108" y="104"/>
                  </a:cubicBezTo>
                  <a:cubicBezTo>
                    <a:pt x="112" y="98"/>
                    <a:pt x="117" y="94"/>
                    <a:pt x="121" y="88"/>
                  </a:cubicBezTo>
                  <a:cubicBezTo>
                    <a:pt x="121" y="87"/>
                    <a:pt x="120" y="87"/>
                    <a:pt x="120" y="87"/>
                  </a:cubicBezTo>
                  <a:cubicBezTo>
                    <a:pt x="116" y="91"/>
                    <a:pt x="112" y="95"/>
                    <a:pt x="108" y="99"/>
                  </a:cubicBezTo>
                  <a:cubicBezTo>
                    <a:pt x="104" y="103"/>
                    <a:pt x="99" y="107"/>
                    <a:pt x="95" y="112"/>
                  </a:cubicBezTo>
                  <a:cubicBezTo>
                    <a:pt x="103" y="103"/>
                    <a:pt x="111" y="94"/>
                    <a:pt x="118" y="84"/>
                  </a:cubicBezTo>
                  <a:cubicBezTo>
                    <a:pt x="118" y="83"/>
                    <a:pt x="118" y="83"/>
                    <a:pt x="117" y="83"/>
                  </a:cubicBezTo>
                  <a:cubicBezTo>
                    <a:pt x="112" y="87"/>
                    <a:pt x="108" y="93"/>
                    <a:pt x="102" y="97"/>
                  </a:cubicBezTo>
                  <a:cubicBezTo>
                    <a:pt x="100" y="100"/>
                    <a:pt x="97" y="102"/>
                    <a:pt x="94" y="105"/>
                  </a:cubicBezTo>
                  <a:cubicBezTo>
                    <a:pt x="101" y="96"/>
                    <a:pt x="108" y="87"/>
                    <a:pt x="115" y="79"/>
                  </a:cubicBezTo>
                  <a:cubicBezTo>
                    <a:pt x="115" y="79"/>
                    <a:pt x="115" y="79"/>
                    <a:pt x="115" y="79"/>
                  </a:cubicBezTo>
                  <a:cubicBezTo>
                    <a:pt x="120" y="84"/>
                    <a:pt x="124" y="91"/>
                    <a:pt x="125" y="98"/>
                  </a:cubicBezTo>
                  <a:cubicBezTo>
                    <a:pt x="125" y="103"/>
                    <a:pt x="123" y="107"/>
                    <a:pt x="120" y="110"/>
                  </a:cubicBezTo>
                  <a:close/>
                  <a:moveTo>
                    <a:pt x="115" y="78"/>
                  </a:moveTo>
                  <a:cubicBezTo>
                    <a:pt x="105" y="85"/>
                    <a:pt x="98" y="95"/>
                    <a:pt x="89" y="104"/>
                  </a:cubicBezTo>
                  <a:cubicBezTo>
                    <a:pt x="91" y="102"/>
                    <a:pt x="92" y="100"/>
                    <a:pt x="94" y="98"/>
                  </a:cubicBezTo>
                  <a:cubicBezTo>
                    <a:pt x="100" y="91"/>
                    <a:pt x="106" y="84"/>
                    <a:pt x="112" y="78"/>
                  </a:cubicBezTo>
                  <a:cubicBezTo>
                    <a:pt x="112" y="77"/>
                    <a:pt x="112" y="77"/>
                    <a:pt x="111" y="77"/>
                  </a:cubicBezTo>
                  <a:cubicBezTo>
                    <a:pt x="104" y="81"/>
                    <a:pt x="98" y="87"/>
                    <a:pt x="92" y="93"/>
                  </a:cubicBezTo>
                  <a:cubicBezTo>
                    <a:pt x="92" y="92"/>
                    <a:pt x="93" y="91"/>
                    <a:pt x="93" y="90"/>
                  </a:cubicBezTo>
                  <a:cubicBezTo>
                    <a:pt x="98" y="84"/>
                    <a:pt x="105" y="79"/>
                    <a:pt x="108" y="72"/>
                  </a:cubicBezTo>
                  <a:cubicBezTo>
                    <a:pt x="109" y="72"/>
                    <a:pt x="108" y="72"/>
                    <a:pt x="108" y="72"/>
                  </a:cubicBezTo>
                  <a:cubicBezTo>
                    <a:pt x="101" y="79"/>
                    <a:pt x="93" y="86"/>
                    <a:pt x="86" y="92"/>
                  </a:cubicBezTo>
                  <a:cubicBezTo>
                    <a:pt x="82" y="96"/>
                    <a:pt x="79" y="98"/>
                    <a:pt x="75" y="102"/>
                  </a:cubicBezTo>
                  <a:cubicBezTo>
                    <a:pt x="76" y="101"/>
                    <a:pt x="76" y="101"/>
                    <a:pt x="76" y="101"/>
                  </a:cubicBezTo>
                  <a:cubicBezTo>
                    <a:pt x="79" y="97"/>
                    <a:pt x="83" y="93"/>
                    <a:pt x="86" y="89"/>
                  </a:cubicBezTo>
                  <a:cubicBezTo>
                    <a:pt x="92" y="82"/>
                    <a:pt x="100" y="76"/>
                    <a:pt x="105" y="69"/>
                  </a:cubicBezTo>
                  <a:cubicBezTo>
                    <a:pt x="105" y="68"/>
                    <a:pt x="105" y="68"/>
                    <a:pt x="105" y="68"/>
                  </a:cubicBezTo>
                  <a:cubicBezTo>
                    <a:pt x="108" y="71"/>
                    <a:pt x="112" y="74"/>
                    <a:pt x="115" y="78"/>
                  </a:cubicBezTo>
                  <a:close/>
                  <a:moveTo>
                    <a:pt x="42" y="44"/>
                  </a:moveTo>
                  <a:cubicBezTo>
                    <a:pt x="50" y="31"/>
                    <a:pt x="46" y="17"/>
                    <a:pt x="39" y="5"/>
                  </a:cubicBezTo>
                  <a:cubicBezTo>
                    <a:pt x="50" y="3"/>
                    <a:pt x="62" y="5"/>
                    <a:pt x="73" y="4"/>
                  </a:cubicBezTo>
                  <a:cubicBezTo>
                    <a:pt x="68" y="14"/>
                    <a:pt x="65" y="24"/>
                    <a:pt x="71" y="35"/>
                  </a:cubicBezTo>
                  <a:cubicBezTo>
                    <a:pt x="77" y="47"/>
                    <a:pt x="91" y="56"/>
                    <a:pt x="101" y="64"/>
                  </a:cubicBezTo>
                  <a:cubicBezTo>
                    <a:pt x="101" y="65"/>
                    <a:pt x="102" y="65"/>
                    <a:pt x="102" y="65"/>
                  </a:cubicBezTo>
                  <a:cubicBezTo>
                    <a:pt x="101" y="66"/>
                    <a:pt x="100" y="66"/>
                    <a:pt x="99" y="67"/>
                  </a:cubicBezTo>
                  <a:cubicBezTo>
                    <a:pt x="95" y="70"/>
                    <a:pt x="89" y="66"/>
                    <a:pt x="86" y="65"/>
                  </a:cubicBezTo>
                  <a:cubicBezTo>
                    <a:pt x="77" y="63"/>
                    <a:pt x="73" y="71"/>
                    <a:pt x="67" y="75"/>
                  </a:cubicBezTo>
                  <a:cubicBezTo>
                    <a:pt x="57" y="80"/>
                    <a:pt x="52" y="68"/>
                    <a:pt x="46" y="64"/>
                  </a:cubicBezTo>
                  <a:cubicBezTo>
                    <a:pt x="40" y="59"/>
                    <a:pt x="34" y="61"/>
                    <a:pt x="28" y="63"/>
                  </a:cubicBezTo>
                  <a:cubicBezTo>
                    <a:pt x="33" y="57"/>
                    <a:pt x="38" y="50"/>
                    <a:pt x="42" y="44"/>
                  </a:cubicBezTo>
                  <a:close/>
                  <a:moveTo>
                    <a:pt x="17" y="79"/>
                  </a:moveTo>
                  <a:cubicBezTo>
                    <a:pt x="20" y="76"/>
                    <a:pt x="24" y="73"/>
                    <a:pt x="27" y="70"/>
                  </a:cubicBezTo>
                  <a:cubicBezTo>
                    <a:pt x="29" y="69"/>
                    <a:pt x="31" y="67"/>
                    <a:pt x="34" y="66"/>
                  </a:cubicBezTo>
                  <a:cubicBezTo>
                    <a:pt x="35" y="65"/>
                    <a:pt x="37" y="65"/>
                    <a:pt x="39" y="64"/>
                  </a:cubicBezTo>
                  <a:cubicBezTo>
                    <a:pt x="39" y="64"/>
                    <a:pt x="39" y="64"/>
                    <a:pt x="39" y="64"/>
                  </a:cubicBezTo>
                  <a:cubicBezTo>
                    <a:pt x="38" y="64"/>
                    <a:pt x="37" y="66"/>
                    <a:pt x="36" y="66"/>
                  </a:cubicBezTo>
                  <a:cubicBezTo>
                    <a:pt x="31" y="71"/>
                    <a:pt x="25" y="76"/>
                    <a:pt x="19" y="80"/>
                  </a:cubicBezTo>
                  <a:cubicBezTo>
                    <a:pt x="16" y="82"/>
                    <a:pt x="13" y="85"/>
                    <a:pt x="11" y="88"/>
                  </a:cubicBezTo>
                  <a:cubicBezTo>
                    <a:pt x="13" y="84"/>
                    <a:pt x="15" y="81"/>
                    <a:pt x="17" y="79"/>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3" name="Freeform 251"/>
            <p:cNvSpPr>
              <a:spLocks noEditPoints="1"/>
            </p:cNvSpPr>
            <p:nvPr/>
          </p:nvSpPr>
          <p:spPr bwMode="auto">
            <a:xfrm>
              <a:off x="793996" y="764609"/>
              <a:ext cx="661988" cy="763588"/>
            </a:xfrm>
            <a:custGeom>
              <a:avLst/>
              <a:gdLst>
                <a:gd name="T0" fmla="*/ 132 w 156"/>
                <a:gd name="T1" fmla="*/ 160 h 180"/>
                <a:gd name="T2" fmla="*/ 90 w 156"/>
                <a:gd name="T3" fmla="*/ 0 h 180"/>
                <a:gd name="T4" fmla="*/ 0 w 156"/>
                <a:gd name="T5" fmla="*/ 105 h 180"/>
                <a:gd name="T6" fmla="*/ 85 w 156"/>
                <a:gd name="T7" fmla="*/ 138 h 180"/>
                <a:gd name="T8" fmla="*/ 66 w 156"/>
                <a:gd name="T9" fmla="*/ 161 h 180"/>
                <a:gd name="T10" fmla="*/ 64 w 156"/>
                <a:gd name="T11" fmla="*/ 133 h 180"/>
                <a:gd name="T12" fmla="*/ 35 w 156"/>
                <a:gd name="T13" fmla="*/ 166 h 180"/>
                <a:gd name="T14" fmla="*/ 52 w 156"/>
                <a:gd name="T15" fmla="*/ 160 h 180"/>
                <a:gd name="T16" fmla="*/ 26 w 156"/>
                <a:gd name="T17" fmla="*/ 160 h 180"/>
                <a:gd name="T18" fmla="*/ 59 w 156"/>
                <a:gd name="T19" fmla="*/ 134 h 180"/>
                <a:gd name="T20" fmla="*/ 101 w 156"/>
                <a:gd name="T21" fmla="*/ 133 h 180"/>
                <a:gd name="T22" fmla="*/ 71 w 156"/>
                <a:gd name="T23" fmla="*/ 143 h 180"/>
                <a:gd name="T24" fmla="*/ 41 w 156"/>
                <a:gd name="T25" fmla="*/ 159 h 180"/>
                <a:gd name="T26" fmla="*/ 116 w 156"/>
                <a:gd name="T27" fmla="*/ 113 h 180"/>
                <a:gd name="T28" fmla="*/ 96 w 156"/>
                <a:gd name="T29" fmla="*/ 104 h 180"/>
                <a:gd name="T30" fmla="*/ 29 w 156"/>
                <a:gd name="T31" fmla="*/ 156 h 180"/>
                <a:gd name="T32" fmla="*/ 24 w 156"/>
                <a:gd name="T33" fmla="*/ 149 h 180"/>
                <a:gd name="T34" fmla="*/ 73 w 156"/>
                <a:gd name="T35" fmla="*/ 107 h 180"/>
                <a:gd name="T36" fmla="*/ 51 w 156"/>
                <a:gd name="T37" fmla="*/ 117 h 180"/>
                <a:gd name="T38" fmla="*/ 18 w 156"/>
                <a:gd name="T39" fmla="*/ 152 h 180"/>
                <a:gd name="T40" fmla="*/ 42 w 156"/>
                <a:gd name="T41" fmla="*/ 115 h 180"/>
                <a:gd name="T42" fmla="*/ 31 w 156"/>
                <a:gd name="T43" fmla="*/ 106 h 180"/>
                <a:gd name="T44" fmla="*/ 25 w 156"/>
                <a:gd name="T45" fmla="*/ 121 h 180"/>
                <a:gd name="T46" fmla="*/ 13 w 156"/>
                <a:gd name="T47" fmla="*/ 112 h 180"/>
                <a:gd name="T48" fmla="*/ 13 w 156"/>
                <a:gd name="T49" fmla="*/ 112 h 180"/>
                <a:gd name="T50" fmla="*/ 49 w 156"/>
                <a:gd name="T51" fmla="*/ 109 h 180"/>
                <a:gd name="T52" fmla="*/ 48 w 156"/>
                <a:gd name="T53" fmla="*/ 108 h 180"/>
                <a:gd name="T54" fmla="*/ 48 w 156"/>
                <a:gd name="T55" fmla="*/ 108 h 180"/>
                <a:gd name="T56" fmla="*/ 24 w 156"/>
                <a:gd name="T57" fmla="*/ 116 h 180"/>
                <a:gd name="T58" fmla="*/ 15 w 156"/>
                <a:gd name="T59" fmla="*/ 114 h 180"/>
                <a:gd name="T60" fmla="*/ 28 w 156"/>
                <a:gd name="T61" fmla="*/ 116 h 180"/>
                <a:gd name="T62" fmla="*/ 9 w 156"/>
                <a:gd name="T63" fmla="*/ 115 h 180"/>
                <a:gd name="T64" fmla="*/ 13 w 156"/>
                <a:gd name="T65" fmla="*/ 107 h 180"/>
                <a:gd name="T66" fmla="*/ 6 w 156"/>
                <a:gd name="T67" fmla="*/ 110 h 180"/>
                <a:gd name="T68" fmla="*/ 72 w 156"/>
                <a:gd name="T69" fmla="*/ 113 h 180"/>
                <a:gd name="T70" fmla="*/ 54 w 156"/>
                <a:gd name="T71" fmla="*/ 173 h 180"/>
                <a:gd name="T72" fmla="*/ 114 w 156"/>
                <a:gd name="T73" fmla="*/ 124 h 180"/>
                <a:gd name="T74" fmla="*/ 64 w 156"/>
                <a:gd name="T75" fmla="*/ 174 h 180"/>
                <a:gd name="T76" fmla="*/ 74 w 156"/>
                <a:gd name="T77" fmla="*/ 175 h 180"/>
                <a:gd name="T78" fmla="*/ 88 w 156"/>
                <a:gd name="T79" fmla="*/ 173 h 180"/>
                <a:gd name="T80" fmla="*/ 100 w 156"/>
                <a:gd name="T81" fmla="*/ 167 h 180"/>
                <a:gd name="T82" fmla="*/ 131 w 156"/>
                <a:gd name="T83" fmla="*/ 146 h 180"/>
                <a:gd name="T84" fmla="*/ 118 w 156"/>
                <a:gd name="T85" fmla="*/ 163 h 180"/>
                <a:gd name="T86" fmla="*/ 124 w 156"/>
                <a:gd name="T87" fmla="*/ 150 h 180"/>
                <a:gd name="T88" fmla="*/ 144 w 156"/>
                <a:gd name="T89" fmla="*/ 123 h 180"/>
                <a:gd name="T90" fmla="*/ 143 w 156"/>
                <a:gd name="T91" fmla="*/ 118 h 180"/>
                <a:gd name="T92" fmla="*/ 82 w 156"/>
                <a:gd name="T93" fmla="*/ 168 h 180"/>
                <a:gd name="T94" fmla="*/ 82 w 156"/>
                <a:gd name="T95" fmla="*/ 158 h 180"/>
                <a:gd name="T96" fmla="*/ 132 w 156"/>
                <a:gd name="T97" fmla="*/ 112 h 180"/>
                <a:gd name="T98" fmla="*/ 63 w 156"/>
                <a:gd name="T99" fmla="*/ 50 h 180"/>
                <a:gd name="T100" fmla="*/ 90 w 156"/>
                <a:gd name="T101" fmla="*/ 48 h 180"/>
                <a:gd name="T102" fmla="*/ 111 w 156"/>
                <a:gd name="T103" fmla="*/ 103 h 180"/>
                <a:gd name="T104" fmla="*/ 63 w 156"/>
                <a:gd name="T105" fmla="*/ 5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6" h="180">
                  <a:moveTo>
                    <a:pt x="0" y="107"/>
                  </a:moveTo>
                  <a:cubicBezTo>
                    <a:pt x="0" y="109"/>
                    <a:pt x="0" y="110"/>
                    <a:pt x="0" y="111"/>
                  </a:cubicBezTo>
                  <a:cubicBezTo>
                    <a:pt x="0" y="130"/>
                    <a:pt x="6" y="148"/>
                    <a:pt x="19" y="161"/>
                  </a:cubicBezTo>
                  <a:cubicBezTo>
                    <a:pt x="33" y="177"/>
                    <a:pt x="58" y="180"/>
                    <a:pt x="78" y="180"/>
                  </a:cubicBezTo>
                  <a:cubicBezTo>
                    <a:pt x="98" y="180"/>
                    <a:pt x="117" y="172"/>
                    <a:pt x="132" y="160"/>
                  </a:cubicBezTo>
                  <a:cubicBezTo>
                    <a:pt x="144" y="149"/>
                    <a:pt x="149" y="133"/>
                    <a:pt x="151" y="118"/>
                  </a:cubicBezTo>
                  <a:cubicBezTo>
                    <a:pt x="156" y="82"/>
                    <a:pt x="133" y="45"/>
                    <a:pt x="95" y="45"/>
                  </a:cubicBezTo>
                  <a:cubicBezTo>
                    <a:pt x="96" y="31"/>
                    <a:pt x="97" y="17"/>
                    <a:pt x="94" y="4"/>
                  </a:cubicBezTo>
                  <a:cubicBezTo>
                    <a:pt x="94" y="3"/>
                    <a:pt x="93" y="2"/>
                    <a:pt x="93" y="2"/>
                  </a:cubicBezTo>
                  <a:cubicBezTo>
                    <a:pt x="92" y="1"/>
                    <a:pt x="91" y="0"/>
                    <a:pt x="90" y="0"/>
                  </a:cubicBezTo>
                  <a:cubicBezTo>
                    <a:pt x="82" y="1"/>
                    <a:pt x="74" y="3"/>
                    <a:pt x="66" y="1"/>
                  </a:cubicBezTo>
                  <a:cubicBezTo>
                    <a:pt x="64" y="0"/>
                    <a:pt x="63" y="1"/>
                    <a:pt x="63" y="2"/>
                  </a:cubicBezTo>
                  <a:cubicBezTo>
                    <a:pt x="62" y="2"/>
                    <a:pt x="61" y="3"/>
                    <a:pt x="61" y="4"/>
                  </a:cubicBezTo>
                  <a:cubicBezTo>
                    <a:pt x="60" y="18"/>
                    <a:pt x="64" y="31"/>
                    <a:pt x="61" y="45"/>
                  </a:cubicBezTo>
                  <a:cubicBezTo>
                    <a:pt x="30" y="43"/>
                    <a:pt x="3" y="75"/>
                    <a:pt x="0" y="105"/>
                  </a:cubicBezTo>
                  <a:cubicBezTo>
                    <a:pt x="0" y="106"/>
                    <a:pt x="0" y="107"/>
                    <a:pt x="0" y="107"/>
                  </a:cubicBezTo>
                  <a:close/>
                  <a:moveTo>
                    <a:pt x="53" y="172"/>
                  </a:moveTo>
                  <a:cubicBezTo>
                    <a:pt x="52" y="172"/>
                    <a:pt x="52" y="172"/>
                    <a:pt x="52" y="172"/>
                  </a:cubicBezTo>
                  <a:cubicBezTo>
                    <a:pt x="49" y="172"/>
                    <a:pt x="46" y="171"/>
                    <a:pt x="42" y="169"/>
                  </a:cubicBezTo>
                  <a:cubicBezTo>
                    <a:pt x="56" y="158"/>
                    <a:pt x="71" y="148"/>
                    <a:pt x="85" y="138"/>
                  </a:cubicBezTo>
                  <a:cubicBezTo>
                    <a:pt x="91" y="134"/>
                    <a:pt x="96" y="130"/>
                    <a:pt x="101" y="126"/>
                  </a:cubicBezTo>
                  <a:cubicBezTo>
                    <a:pt x="105" y="123"/>
                    <a:pt x="109" y="120"/>
                    <a:pt x="113" y="117"/>
                  </a:cubicBezTo>
                  <a:cubicBezTo>
                    <a:pt x="117" y="114"/>
                    <a:pt x="120" y="111"/>
                    <a:pt x="115" y="117"/>
                  </a:cubicBezTo>
                  <a:cubicBezTo>
                    <a:pt x="106" y="127"/>
                    <a:pt x="94" y="135"/>
                    <a:pt x="83" y="144"/>
                  </a:cubicBezTo>
                  <a:cubicBezTo>
                    <a:pt x="77" y="149"/>
                    <a:pt x="72" y="155"/>
                    <a:pt x="66" y="161"/>
                  </a:cubicBezTo>
                  <a:cubicBezTo>
                    <a:pt x="63" y="164"/>
                    <a:pt x="60" y="166"/>
                    <a:pt x="57" y="168"/>
                  </a:cubicBezTo>
                  <a:cubicBezTo>
                    <a:pt x="56" y="170"/>
                    <a:pt x="54" y="171"/>
                    <a:pt x="53" y="172"/>
                  </a:cubicBezTo>
                  <a:close/>
                  <a:moveTo>
                    <a:pt x="31" y="164"/>
                  </a:moveTo>
                  <a:cubicBezTo>
                    <a:pt x="31" y="164"/>
                    <a:pt x="31" y="164"/>
                    <a:pt x="31" y="164"/>
                  </a:cubicBezTo>
                  <a:cubicBezTo>
                    <a:pt x="41" y="153"/>
                    <a:pt x="52" y="143"/>
                    <a:pt x="64" y="133"/>
                  </a:cubicBezTo>
                  <a:cubicBezTo>
                    <a:pt x="70" y="127"/>
                    <a:pt x="77" y="122"/>
                    <a:pt x="83" y="117"/>
                  </a:cubicBezTo>
                  <a:cubicBezTo>
                    <a:pt x="88" y="114"/>
                    <a:pt x="96" y="109"/>
                    <a:pt x="99" y="106"/>
                  </a:cubicBezTo>
                  <a:cubicBezTo>
                    <a:pt x="87" y="117"/>
                    <a:pt x="74" y="128"/>
                    <a:pt x="62" y="139"/>
                  </a:cubicBezTo>
                  <a:cubicBezTo>
                    <a:pt x="52" y="147"/>
                    <a:pt x="42" y="154"/>
                    <a:pt x="34" y="165"/>
                  </a:cubicBezTo>
                  <a:cubicBezTo>
                    <a:pt x="34" y="165"/>
                    <a:pt x="35" y="166"/>
                    <a:pt x="35" y="166"/>
                  </a:cubicBezTo>
                  <a:cubicBezTo>
                    <a:pt x="47" y="158"/>
                    <a:pt x="58" y="149"/>
                    <a:pt x="69" y="140"/>
                  </a:cubicBezTo>
                  <a:cubicBezTo>
                    <a:pt x="82" y="131"/>
                    <a:pt x="94" y="119"/>
                    <a:pt x="107" y="112"/>
                  </a:cubicBezTo>
                  <a:cubicBezTo>
                    <a:pt x="102" y="115"/>
                    <a:pt x="96" y="120"/>
                    <a:pt x="91" y="125"/>
                  </a:cubicBezTo>
                  <a:cubicBezTo>
                    <a:pt x="84" y="130"/>
                    <a:pt x="77" y="136"/>
                    <a:pt x="70" y="142"/>
                  </a:cubicBezTo>
                  <a:cubicBezTo>
                    <a:pt x="64" y="148"/>
                    <a:pt x="59" y="155"/>
                    <a:pt x="52" y="160"/>
                  </a:cubicBezTo>
                  <a:cubicBezTo>
                    <a:pt x="48" y="163"/>
                    <a:pt x="44" y="165"/>
                    <a:pt x="41" y="169"/>
                  </a:cubicBezTo>
                  <a:cubicBezTo>
                    <a:pt x="37" y="167"/>
                    <a:pt x="34" y="166"/>
                    <a:pt x="31" y="164"/>
                  </a:cubicBezTo>
                  <a:close/>
                  <a:moveTo>
                    <a:pt x="30" y="163"/>
                  </a:moveTo>
                  <a:cubicBezTo>
                    <a:pt x="30" y="163"/>
                    <a:pt x="30" y="163"/>
                    <a:pt x="30" y="163"/>
                  </a:cubicBezTo>
                  <a:cubicBezTo>
                    <a:pt x="28" y="162"/>
                    <a:pt x="27" y="161"/>
                    <a:pt x="26" y="160"/>
                  </a:cubicBezTo>
                  <a:cubicBezTo>
                    <a:pt x="37" y="151"/>
                    <a:pt x="48" y="141"/>
                    <a:pt x="60" y="131"/>
                  </a:cubicBezTo>
                  <a:cubicBezTo>
                    <a:pt x="66" y="126"/>
                    <a:pt x="73" y="120"/>
                    <a:pt x="79" y="115"/>
                  </a:cubicBezTo>
                  <a:cubicBezTo>
                    <a:pt x="83" y="113"/>
                    <a:pt x="87" y="110"/>
                    <a:pt x="90" y="108"/>
                  </a:cubicBezTo>
                  <a:cubicBezTo>
                    <a:pt x="98" y="103"/>
                    <a:pt x="89" y="109"/>
                    <a:pt x="87" y="110"/>
                  </a:cubicBezTo>
                  <a:cubicBezTo>
                    <a:pt x="77" y="118"/>
                    <a:pt x="68" y="126"/>
                    <a:pt x="59" y="134"/>
                  </a:cubicBezTo>
                  <a:cubicBezTo>
                    <a:pt x="49" y="144"/>
                    <a:pt x="38" y="152"/>
                    <a:pt x="30" y="163"/>
                  </a:cubicBezTo>
                  <a:close/>
                  <a:moveTo>
                    <a:pt x="88" y="141"/>
                  </a:moveTo>
                  <a:cubicBezTo>
                    <a:pt x="99" y="133"/>
                    <a:pt x="111" y="125"/>
                    <a:pt x="119" y="114"/>
                  </a:cubicBezTo>
                  <a:cubicBezTo>
                    <a:pt x="120" y="114"/>
                    <a:pt x="121" y="114"/>
                    <a:pt x="123" y="114"/>
                  </a:cubicBezTo>
                  <a:cubicBezTo>
                    <a:pt x="115" y="120"/>
                    <a:pt x="108" y="127"/>
                    <a:pt x="101" y="133"/>
                  </a:cubicBezTo>
                  <a:cubicBezTo>
                    <a:pt x="91" y="141"/>
                    <a:pt x="81" y="150"/>
                    <a:pt x="70" y="159"/>
                  </a:cubicBezTo>
                  <a:cubicBezTo>
                    <a:pt x="76" y="153"/>
                    <a:pt x="82" y="147"/>
                    <a:pt x="88" y="141"/>
                  </a:cubicBezTo>
                  <a:close/>
                  <a:moveTo>
                    <a:pt x="85" y="137"/>
                  </a:moveTo>
                  <a:cubicBezTo>
                    <a:pt x="77" y="142"/>
                    <a:pt x="68" y="148"/>
                    <a:pt x="61" y="154"/>
                  </a:cubicBezTo>
                  <a:cubicBezTo>
                    <a:pt x="64" y="150"/>
                    <a:pt x="68" y="147"/>
                    <a:pt x="71" y="143"/>
                  </a:cubicBezTo>
                  <a:cubicBezTo>
                    <a:pt x="83" y="131"/>
                    <a:pt x="98" y="121"/>
                    <a:pt x="110" y="111"/>
                  </a:cubicBezTo>
                  <a:cubicBezTo>
                    <a:pt x="111" y="110"/>
                    <a:pt x="110" y="109"/>
                    <a:pt x="109" y="109"/>
                  </a:cubicBezTo>
                  <a:cubicBezTo>
                    <a:pt x="98" y="115"/>
                    <a:pt x="88" y="124"/>
                    <a:pt x="79" y="131"/>
                  </a:cubicBezTo>
                  <a:cubicBezTo>
                    <a:pt x="66" y="141"/>
                    <a:pt x="53" y="151"/>
                    <a:pt x="40" y="161"/>
                  </a:cubicBezTo>
                  <a:cubicBezTo>
                    <a:pt x="34" y="165"/>
                    <a:pt x="40" y="160"/>
                    <a:pt x="41" y="159"/>
                  </a:cubicBezTo>
                  <a:cubicBezTo>
                    <a:pt x="43" y="156"/>
                    <a:pt x="46" y="153"/>
                    <a:pt x="49" y="151"/>
                  </a:cubicBezTo>
                  <a:cubicBezTo>
                    <a:pt x="54" y="146"/>
                    <a:pt x="60" y="142"/>
                    <a:pt x="65" y="138"/>
                  </a:cubicBezTo>
                  <a:cubicBezTo>
                    <a:pt x="77" y="127"/>
                    <a:pt x="90" y="116"/>
                    <a:pt x="102" y="105"/>
                  </a:cubicBezTo>
                  <a:cubicBezTo>
                    <a:pt x="102" y="105"/>
                    <a:pt x="102" y="105"/>
                    <a:pt x="102" y="105"/>
                  </a:cubicBezTo>
                  <a:cubicBezTo>
                    <a:pt x="107" y="107"/>
                    <a:pt x="112" y="110"/>
                    <a:pt x="116" y="113"/>
                  </a:cubicBezTo>
                  <a:cubicBezTo>
                    <a:pt x="105" y="120"/>
                    <a:pt x="96" y="129"/>
                    <a:pt x="85" y="137"/>
                  </a:cubicBezTo>
                  <a:close/>
                  <a:moveTo>
                    <a:pt x="74" y="123"/>
                  </a:moveTo>
                  <a:cubicBezTo>
                    <a:pt x="76" y="120"/>
                    <a:pt x="78" y="118"/>
                    <a:pt x="81" y="116"/>
                  </a:cubicBezTo>
                  <a:cubicBezTo>
                    <a:pt x="86" y="112"/>
                    <a:pt x="92" y="109"/>
                    <a:pt x="96" y="104"/>
                  </a:cubicBezTo>
                  <a:cubicBezTo>
                    <a:pt x="96" y="104"/>
                    <a:pt x="96" y="104"/>
                    <a:pt x="96" y="104"/>
                  </a:cubicBezTo>
                  <a:cubicBezTo>
                    <a:pt x="97" y="104"/>
                    <a:pt x="97" y="104"/>
                    <a:pt x="98" y="104"/>
                  </a:cubicBezTo>
                  <a:cubicBezTo>
                    <a:pt x="99" y="104"/>
                    <a:pt x="100" y="104"/>
                    <a:pt x="101" y="104"/>
                  </a:cubicBezTo>
                  <a:cubicBezTo>
                    <a:pt x="91" y="110"/>
                    <a:pt x="82" y="116"/>
                    <a:pt x="74" y="123"/>
                  </a:cubicBezTo>
                  <a:close/>
                  <a:moveTo>
                    <a:pt x="32" y="154"/>
                  </a:moveTo>
                  <a:cubicBezTo>
                    <a:pt x="31" y="154"/>
                    <a:pt x="30" y="155"/>
                    <a:pt x="29" y="156"/>
                  </a:cubicBezTo>
                  <a:cubicBezTo>
                    <a:pt x="31" y="155"/>
                    <a:pt x="32" y="153"/>
                    <a:pt x="34" y="151"/>
                  </a:cubicBezTo>
                  <a:cubicBezTo>
                    <a:pt x="39" y="146"/>
                    <a:pt x="44" y="141"/>
                    <a:pt x="49" y="135"/>
                  </a:cubicBezTo>
                  <a:cubicBezTo>
                    <a:pt x="60" y="125"/>
                    <a:pt x="72" y="116"/>
                    <a:pt x="83" y="106"/>
                  </a:cubicBezTo>
                  <a:cubicBezTo>
                    <a:pt x="84" y="106"/>
                    <a:pt x="83" y="105"/>
                    <a:pt x="82" y="105"/>
                  </a:cubicBezTo>
                  <a:cubicBezTo>
                    <a:pt x="59" y="113"/>
                    <a:pt x="43" y="135"/>
                    <a:pt x="24" y="149"/>
                  </a:cubicBezTo>
                  <a:cubicBezTo>
                    <a:pt x="23" y="150"/>
                    <a:pt x="20" y="152"/>
                    <a:pt x="19" y="153"/>
                  </a:cubicBezTo>
                  <a:cubicBezTo>
                    <a:pt x="21" y="149"/>
                    <a:pt x="24" y="146"/>
                    <a:pt x="27" y="143"/>
                  </a:cubicBezTo>
                  <a:cubicBezTo>
                    <a:pt x="31" y="138"/>
                    <a:pt x="37" y="134"/>
                    <a:pt x="42" y="130"/>
                  </a:cubicBezTo>
                  <a:cubicBezTo>
                    <a:pt x="50" y="124"/>
                    <a:pt x="58" y="118"/>
                    <a:pt x="64" y="110"/>
                  </a:cubicBezTo>
                  <a:cubicBezTo>
                    <a:pt x="67" y="109"/>
                    <a:pt x="70" y="108"/>
                    <a:pt x="73" y="107"/>
                  </a:cubicBezTo>
                  <a:cubicBezTo>
                    <a:pt x="80" y="105"/>
                    <a:pt x="87" y="103"/>
                    <a:pt x="94" y="104"/>
                  </a:cubicBezTo>
                  <a:cubicBezTo>
                    <a:pt x="72" y="118"/>
                    <a:pt x="52" y="136"/>
                    <a:pt x="32" y="154"/>
                  </a:cubicBezTo>
                  <a:close/>
                  <a:moveTo>
                    <a:pt x="14" y="146"/>
                  </a:moveTo>
                  <a:cubicBezTo>
                    <a:pt x="23" y="142"/>
                    <a:pt x="31" y="135"/>
                    <a:pt x="38" y="129"/>
                  </a:cubicBezTo>
                  <a:cubicBezTo>
                    <a:pt x="42" y="125"/>
                    <a:pt x="47" y="121"/>
                    <a:pt x="51" y="117"/>
                  </a:cubicBezTo>
                  <a:cubicBezTo>
                    <a:pt x="54" y="115"/>
                    <a:pt x="57" y="113"/>
                    <a:pt x="60" y="111"/>
                  </a:cubicBezTo>
                  <a:cubicBezTo>
                    <a:pt x="60" y="111"/>
                    <a:pt x="60" y="110"/>
                    <a:pt x="60" y="110"/>
                  </a:cubicBezTo>
                  <a:cubicBezTo>
                    <a:pt x="61" y="110"/>
                    <a:pt x="61" y="110"/>
                    <a:pt x="62" y="110"/>
                  </a:cubicBezTo>
                  <a:cubicBezTo>
                    <a:pt x="62" y="110"/>
                    <a:pt x="62" y="111"/>
                    <a:pt x="62" y="111"/>
                  </a:cubicBezTo>
                  <a:cubicBezTo>
                    <a:pt x="49" y="126"/>
                    <a:pt x="29" y="134"/>
                    <a:pt x="18" y="152"/>
                  </a:cubicBezTo>
                  <a:cubicBezTo>
                    <a:pt x="17" y="150"/>
                    <a:pt x="15" y="148"/>
                    <a:pt x="14" y="146"/>
                  </a:cubicBezTo>
                  <a:close/>
                  <a:moveTo>
                    <a:pt x="12" y="142"/>
                  </a:moveTo>
                  <a:cubicBezTo>
                    <a:pt x="17" y="137"/>
                    <a:pt x="23" y="132"/>
                    <a:pt x="28" y="126"/>
                  </a:cubicBezTo>
                  <a:cubicBezTo>
                    <a:pt x="31" y="123"/>
                    <a:pt x="34" y="121"/>
                    <a:pt x="37" y="118"/>
                  </a:cubicBezTo>
                  <a:cubicBezTo>
                    <a:pt x="40" y="115"/>
                    <a:pt x="51" y="104"/>
                    <a:pt x="42" y="115"/>
                  </a:cubicBezTo>
                  <a:cubicBezTo>
                    <a:pt x="37" y="121"/>
                    <a:pt x="32" y="127"/>
                    <a:pt x="27" y="133"/>
                  </a:cubicBezTo>
                  <a:cubicBezTo>
                    <a:pt x="22" y="137"/>
                    <a:pt x="17" y="140"/>
                    <a:pt x="13" y="145"/>
                  </a:cubicBezTo>
                  <a:cubicBezTo>
                    <a:pt x="13" y="144"/>
                    <a:pt x="12" y="143"/>
                    <a:pt x="12" y="142"/>
                  </a:cubicBezTo>
                  <a:close/>
                  <a:moveTo>
                    <a:pt x="7" y="127"/>
                  </a:moveTo>
                  <a:cubicBezTo>
                    <a:pt x="15" y="120"/>
                    <a:pt x="22" y="112"/>
                    <a:pt x="31" y="106"/>
                  </a:cubicBezTo>
                  <a:cubicBezTo>
                    <a:pt x="30" y="107"/>
                    <a:pt x="27" y="112"/>
                    <a:pt x="25" y="114"/>
                  </a:cubicBezTo>
                  <a:cubicBezTo>
                    <a:pt x="23" y="116"/>
                    <a:pt x="21" y="118"/>
                    <a:pt x="18" y="120"/>
                  </a:cubicBezTo>
                  <a:cubicBezTo>
                    <a:pt x="15" y="124"/>
                    <a:pt x="12" y="129"/>
                    <a:pt x="9" y="133"/>
                  </a:cubicBezTo>
                  <a:cubicBezTo>
                    <a:pt x="9" y="134"/>
                    <a:pt x="9" y="134"/>
                    <a:pt x="10" y="134"/>
                  </a:cubicBezTo>
                  <a:cubicBezTo>
                    <a:pt x="15" y="130"/>
                    <a:pt x="20" y="126"/>
                    <a:pt x="25" y="121"/>
                  </a:cubicBezTo>
                  <a:cubicBezTo>
                    <a:pt x="28" y="119"/>
                    <a:pt x="30" y="116"/>
                    <a:pt x="33" y="113"/>
                  </a:cubicBezTo>
                  <a:cubicBezTo>
                    <a:pt x="34" y="112"/>
                    <a:pt x="42" y="104"/>
                    <a:pt x="38" y="110"/>
                  </a:cubicBezTo>
                  <a:cubicBezTo>
                    <a:pt x="30" y="121"/>
                    <a:pt x="19" y="129"/>
                    <a:pt x="11" y="139"/>
                  </a:cubicBezTo>
                  <a:cubicBezTo>
                    <a:pt x="9" y="135"/>
                    <a:pt x="8" y="131"/>
                    <a:pt x="7" y="127"/>
                  </a:cubicBezTo>
                  <a:close/>
                  <a:moveTo>
                    <a:pt x="13" y="112"/>
                  </a:moveTo>
                  <a:cubicBezTo>
                    <a:pt x="15" y="110"/>
                    <a:pt x="18" y="108"/>
                    <a:pt x="21" y="106"/>
                  </a:cubicBezTo>
                  <a:cubicBezTo>
                    <a:pt x="26" y="102"/>
                    <a:pt x="21" y="107"/>
                    <a:pt x="20" y="108"/>
                  </a:cubicBezTo>
                  <a:cubicBezTo>
                    <a:pt x="15" y="113"/>
                    <a:pt x="10" y="117"/>
                    <a:pt x="6" y="123"/>
                  </a:cubicBezTo>
                  <a:cubicBezTo>
                    <a:pt x="6" y="122"/>
                    <a:pt x="6" y="121"/>
                    <a:pt x="6" y="119"/>
                  </a:cubicBezTo>
                  <a:cubicBezTo>
                    <a:pt x="8" y="117"/>
                    <a:pt x="11" y="115"/>
                    <a:pt x="13" y="112"/>
                  </a:cubicBezTo>
                  <a:close/>
                  <a:moveTo>
                    <a:pt x="20" y="141"/>
                  </a:moveTo>
                  <a:cubicBezTo>
                    <a:pt x="19" y="142"/>
                    <a:pt x="17" y="143"/>
                    <a:pt x="15" y="144"/>
                  </a:cubicBezTo>
                  <a:cubicBezTo>
                    <a:pt x="17" y="143"/>
                    <a:pt x="19" y="141"/>
                    <a:pt x="20" y="140"/>
                  </a:cubicBezTo>
                  <a:cubicBezTo>
                    <a:pt x="23" y="137"/>
                    <a:pt x="26" y="135"/>
                    <a:pt x="29" y="132"/>
                  </a:cubicBezTo>
                  <a:cubicBezTo>
                    <a:pt x="37" y="125"/>
                    <a:pt x="43" y="117"/>
                    <a:pt x="49" y="109"/>
                  </a:cubicBezTo>
                  <a:cubicBezTo>
                    <a:pt x="49" y="108"/>
                    <a:pt x="49" y="108"/>
                    <a:pt x="49" y="108"/>
                  </a:cubicBezTo>
                  <a:cubicBezTo>
                    <a:pt x="51" y="109"/>
                    <a:pt x="54" y="110"/>
                    <a:pt x="57" y="110"/>
                  </a:cubicBezTo>
                  <a:cubicBezTo>
                    <a:pt x="57" y="110"/>
                    <a:pt x="57" y="110"/>
                    <a:pt x="58" y="110"/>
                  </a:cubicBezTo>
                  <a:cubicBezTo>
                    <a:pt x="45" y="120"/>
                    <a:pt x="34" y="132"/>
                    <a:pt x="20" y="141"/>
                  </a:cubicBezTo>
                  <a:close/>
                  <a:moveTo>
                    <a:pt x="48" y="108"/>
                  </a:moveTo>
                  <a:cubicBezTo>
                    <a:pt x="34" y="117"/>
                    <a:pt x="24" y="129"/>
                    <a:pt x="11" y="140"/>
                  </a:cubicBezTo>
                  <a:cubicBezTo>
                    <a:pt x="16" y="136"/>
                    <a:pt x="22" y="128"/>
                    <a:pt x="28" y="123"/>
                  </a:cubicBezTo>
                  <a:cubicBezTo>
                    <a:pt x="33" y="118"/>
                    <a:pt x="38" y="112"/>
                    <a:pt x="42" y="106"/>
                  </a:cubicBezTo>
                  <a:cubicBezTo>
                    <a:pt x="42" y="106"/>
                    <a:pt x="42" y="105"/>
                    <a:pt x="42" y="105"/>
                  </a:cubicBezTo>
                  <a:cubicBezTo>
                    <a:pt x="44" y="106"/>
                    <a:pt x="46" y="107"/>
                    <a:pt x="48" y="108"/>
                  </a:cubicBezTo>
                  <a:cubicBezTo>
                    <a:pt x="48" y="108"/>
                    <a:pt x="48" y="108"/>
                    <a:pt x="48" y="108"/>
                  </a:cubicBezTo>
                  <a:close/>
                  <a:moveTo>
                    <a:pt x="28" y="116"/>
                  </a:moveTo>
                  <a:cubicBezTo>
                    <a:pt x="25" y="119"/>
                    <a:pt x="23" y="122"/>
                    <a:pt x="20" y="124"/>
                  </a:cubicBezTo>
                  <a:cubicBezTo>
                    <a:pt x="18" y="127"/>
                    <a:pt x="13" y="129"/>
                    <a:pt x="11" y="132"/>
                  </a:cubicBezTo>
                  <a:cubicBezTo>
                    <a:pt x="15" y="126"/>
                    <a:pt x="19" y="121"/>
                    <a:pt x="24" y="116"/>
                  </a:cubicBezTo>
                  <a:cubicBezTo>
                    <a:pt x="28" y="113"/>
                    <a:pt x="32" y="110"/>
                    <a:pt x="34" y="105"/>
                  </a:cubicBezTo>
                  <a:cubicBezTo>
                    <a:pt x="34" y="104"/>
                    <a:pt x="33" y="104"/>
                    <a:pt x="33" y="104"/>
                  </a:cubicBezTo>
                  <a:cubicBezTo>
                    <a:pt x="24" y="108"/>
                    <a:pt x="17" y="115"/>
                    <a:pt x="10" y="122"/>
                  </a:cubicBezTo>
                  <a:cubicBezTo>
                    <a:pt x="7" y="125"/>
                    <a:pt x="7" y="123"/>
                    <a:pt x="10" y="120"/>
                  </a:cubicBezTo>
                  <a:cubicBezTo>
                    <a:pt x="12" y="118"/>
                    <a:pt x="14" y="116"/>
                    <a:pt x="15" y="114"/>
                  </a:cubicBezTo>
                  <a:cubicBezTo>
                    <a:pt x="19" y="111"/>
                    <a:pt x="23" y="107"/>
                    <a:pt x="26" y="103"/>
                  </a:cubicBezTo>
                  <a:cubicBezTo>
                    <a:pt x="26" y="103"/>
                    <a:pt x="26" y="103"/>
                    <a:pt x="26" y="103"/>
                  </a:cubicBezTo>
                  <a:cubicBezTo>
                    <a:pt x="31" y="103"/>
                    <a:pt x="36" y="104"/>
                    <a:pt x="40" y="105"/>
                  </a:cubicBezTo>
                  <a:cubicBezTo>
                    <a:pt x="40" y="105"/>
                    <a:pt x="41" y="105"/>
                    <a:pt x="41" y="105"/>
                  </a:cubicBezTo>
                  <a:cubicBezTo>
                    <a:pt x="36" y="108"/>
                    <a:pt x="32" y="112"/>
                    <a:pt x="28" y="116"/>
                  </a:cubicBezTo>
                  <a:close/>
                  <a:moveTo>
                    <a:pt x="9" y="115"/>
                  </a:moveTo>
                  <a:cubicBezTo>
                    <a:pt x="10" y="113"/>
                    <a:pt x="11" y="112"/>
                    <a:pt x="12" y="111"/>
                  </a:cubicBezTo>
                  <a:cubicBezTo>
                    <a:pt x="14" y="108"/>
                    <a:pt x="16" y="105"/>
                    <a:pt x="18" y="103"/>
                  </a:cubicBezTo>
                  <a:cubicBezTo>
                    <a:pt x="20" y="102"/>
                    <a:pt x="22" y="102"/>
                    <a:pt x="24" y="102"/>
                  </a:cubicBezTo>
                  <a:cubicBezTo>
                    <a:pt x="18" y="105"/>
                    <a:pt x="13" y="110"/>
                    <a:pt x="9" y="115"/>
                  </a:cubicBezTo>
                  <a:close/>
                  <a:moveTo>
                    <a:pt x="6" y="111"/>
                  </a:moveTo>
                  <a:cubicBezTo>
                    <a:pt x="9" y="109"/>
                    <a:pt x="11" y="107"/>
                    <a:pt x="13" y="105"/>
                  </a:cubicBezTo>
                  <a:cubicBezTo>
                    <a:pt x="14" y="105"/>
                    <a:pt x="15" y="104"/>
                    <a:pt x="15" y="103"/>
                  </a:cubicBezTo>
                  <a:cubicBezTo>
                    <a:pt x="16" y="103"/>
                    <a:pt x="16" y="103"/>
                    <a:pt x="17" y="103"/>
                  </a:cubicBezTo>
                  <a:cubicBezTo>
                    <a:pt x="15" y="104"/>
                    <a:pt x="14" y="106"/>
                    <a:pt x="13" y="107"/>
                  </a:cubicBezTo>
                  <a:cubicBezTo>
                    <a:pt x="11" y="111"/>
                    <a:pt x="8" y="114"/>
                    <a:pt x="5" y="117"/>
                  </a:cubicBezTo>
                  <a:cubicBezTo>
                    <a:pt x="5" y="116"/>
                    <a:pt x="5" y="115"/>
                    <a:pt x="5" y="114"/>
                  </a:cubicBezTo>
                  <a:cubicBezTo>
                    <a:pt x="5" y="112"/>
                    <a:pt x="5" y="110"/>
                    <a:pt x="5" y="108"/>
                  </a:cubicBezTo>
                  <a:cubicBezTo>
                    <a:pt x="7" y="106"/>
                    <a:pt x="10" y="104"/>
                    <a:pt x="13" y="104"/>
                  </a:cubicBezTo>
                  <a:cubicBezTo>
                    <a:pt x="10" y="106"/>
                    <a:pt x="8" y="108"/>
                    <a:pt x="6" y="110"/>
                  </a:cubicBezTo>
                  <a:cubicBezTo>
                    <a:pt x="5" y="111"/>
                    <a:pt x="6" y="112"/>
                    <a:pt x="6" y="111"/>
                  </a:cubicBezTo>
                  <a:close/>
                  <a:moveTo>
                    <a:pt x="19" y="154"/>
                  </a:moveTo>
                  <a:cubicBezTo>
                    <a:pt x="39" y="141"/>
                    <a:pt x="53" y="122"/>
                    <a:pt x="74" y="110"/>
                  </a:cubicBezTo>
                  <a:cubicBezTo>
                    <a:pt x="74" y="110"/>
                    <a:pt x="82" y="105"/>
                    <a:pt x="80" y="107"/>
                  </a:cubicBezTo>
                  <a:cubicBezTo>
                    <a:pt x="77" y="109"/>
                    <a:pt x="75" y="111"/>
                    <a:pt x="72" y="113"/>
                  </a:cubicBezTo>
                  <a:cubicBezTo>
                    <a:pt x="67" y="118"/>
                    <a:pt x="61" y="123"/>
                    <a:pt x="55" y="128"/>
                  </a:cubicBezTo>
                  <a:cubicBezTo>
                    <a:pt x="45" y="138"/>
                    <a:pt x="34" y="148"/>
                    <a:pt x="25" y="160"/>
                  </a:cubicBezTo>
                  <a:cubicBezTo>
                    <a:pt x="25" y="159"/>
                    <a:pt x="25" y="159"/>
                    <a:pt x="24" y="159"/>
                  </a:cubicBezTo>
                  <a:cubicBezTo>
                    <a:pt x="23" y="158"/>
                    <a:pt x="21" y="156"/>
                    <a:pt x="19" y="154"/>
                  </a:cubicBezTo>
                  <a:close/>
                  <a:moveTo>
                    <a:pt x="54" y="173"/>
                  </a:moveTo>
                  <a:cubicBezTo>
                    <a:pt x="54" y="172"/>
                    <a:pt x="55" y="172"/>
                    <a:pt x="56" y="171"/>
                  </a:cubicBezTo>
                  <a:cubicBezTo>
                    <a:pt x="56" y="172"/>
                    <a:pt x="57" y="171"/>
                    <a:pt x="58" y="169"/>
                  </a:cubicBezTo>
                  <a:cubicBezTo>
                    <a:pt x="60" y="168"/>
                    <a:pt x="62" y="167"/>
                    <a:pt x="63" y="166"/>
                  </a:cubicBezTo>
                  <a:cubicBezTo>
                    <a:pt x="75" y="157"/>
                    <a:pt x="86" y="147"/>
                    <a:pt x="97" y="138"/>
                  </a:cubicBezTo>
                  <a:cubicBezTo>
                    <a:pt x="103" y="133"/>
                    <a:pt x="108" y="129"/>
                    <a:pt x="114" y="124"/>
                  </a:cubicBezTo>
                  <a:cubicBezTo>
                    <a:pt x="117" y="121"/>
                    <a:pt x="119" y="119"/>
                    <a:pt x="122" y="116"/>
                  </a:cubicBezTo>
                  <a:cubicBezTo>
                    <a:pt x="123" y="116"/>
                    <a:pt x="125" y="115"/>
                    <a:pt x="127" y="114"/>
                  </a:cubicBezTo>
                  <a:cubicBezTo>
                    <a:pt x="128" y="113"/>
                    <a:pt x="129" y="113"/>
                    <a:pt x="130" y="113"/>
                  </a:cubicBezTo>
                  <a:cubicBezTo>
                    <a:pt x="111" y="136"/>
                    <a:pt x="84" y="151"/>
                    <a:pt x="63" y="173"/>
                  </a:cubicBezTo>
                  <a:cubicBezTo>
                    <a:pt x="63" y="173"/>
                    <a:pt x="63" y="174"/>
                    <a:pt x="64" y="174"/>
                  </a:cubicBezTo>
                  <a:cubicBezTo>
                    <a:pt x="87" y="157"/>
                    <a:pt x="109" y="140"/>
                    <a:pt x="130" y="121"/>
                  </a:cubicBezTo>
                  <a:cubicBezTo>
                    <a:pt x="129" y="123"/>
                    <a:pt x="127" y="124"/>
                    <a:pt x="125" y="126"/>
                  </a:cubicBezTo>
                  <a:cubicBezTo>
                    <a:pt x="119" y="132"/>
                    <a:pt x="113" y="137"/>
                    <a:pt x="107" y="143"/>
                  </a:cubicBezTo>
                  <a:cubicBezTo>
                    <a:pt x="96" y="153"/>
                    <a:pt x="84" y="163"/>
                    <a:pt x="73" y="174"/>
                  </a:cubicBezTo>
                  <a:cubicBezTo>
                    <a:pt x="73" y="174"/>
                    <a:pt x="73" y="175"/>
                    <a:pt x="74" y="175"/>
                  </a:cubicBezTo>
                  <a:cubicBezTo>
                    <a:pt x="96" y="160"/>
                    <a:pt x="115" y="142"/>
                    <a:pt x="135" y="124"/>
                  </a:cubicBezTo>
                  <a:cubicBezTo>
                    <a:pt x="135" y="124"/>
                    <a:pt x="135" y="125"/>
                    <a:pt x="135" y="125"/>
                  </a:cubicBezTo>
                  <a:cubicBezTo>
                    <a:pt x="129" y="130"/>
                    <a:pt x="124" y="136"/>
                    <a:pt x="118" y="141"/>
                  </a:cubicBezTo>
                  <a:cubicBezTo>
                    <a:pt x="108" y="152"/>
                    <a:pt x="97" y="162"/>
                    <a:pt x="87" y="172"/>
                  </a:cubicBezTo>
                  <a:cubicBezTo>
                    <a:pt x="86" y="172"/>
                    <a:pt x="87" y="173"/>
                    <a:pt x="88" y="173"/>
                  </a:cubicBezTo>
                  <a:cubicBezTo>
                    <a:pt x="106" y="161"/>
                    <a:pt x="120" y="144"/>
                    <a:pt x="138" y="130"/>
                  </a:cubicBezTo>
                  <a:cubicBezTo>
                    <a:pt x="139" y="129"/>
                    <a:pt x="141" y="128"/>
                    <a:pt x="142" y="126"/>
                  </a:cubicBezTo>
                  <a:cubicBezTo>
                    <a:pt x="140" y="128"/>
                    <a:pt x="139" y="131"/>
                    <a:pt x="137" y="132"/>
                  </a:cubicBezTo>
                  <a:cubicBezTo>
                    <a:pt x="134" y="136"/>
                    <a:pt x="130" y="139"/>
                    <a:pt x="126" y="142"/>
                  </a:cubicBezTo>
                  <a:cubicBezTo>
                    <a:pt x="117" y="149"/>
                    <a:pt x="108" y="159"/>
                    <a:pt x="100" y="167"/>
                  </a:cubicBezTo>
                  <a:cubicBezTo>
                    <a:pt x="100" y="168"/>
                    <a:pt x="100" y="169"/>
                    <a:pt x="101" y="168"/>
                  </a:cubicBezTo>
                  <a:cubicBezTo>
                    <a:pt x="114" y="162"/>
                    <a:pt x="124" y="152"/>
                    <a:pt x="135" y="142"/>
                  </a:cubicBezTo>
                  <a:cubicBezTo>
                    <a:pt x="136" y="142"/>
                    <a:pt x="139" y="139"/>
                    <a:pt x="141" y="137"/>
                  </a:cubicBezTo>
                  <a:cubicBezTo>
                    <a:pt x="140" y="138"/>
                    <a:pt x="140" y="138"/>
                    <a:pt x="140" y="139"/>
                  </a:cubicBezTo>
                  <a:cubicBezTo>
                    <a:pt x="137" y="142"/>
                    <a:pt x="134" y="144"/>
                    <a:pt x="131" y="146"/>
                  </a:cubicBezTo>
                  <a:cubicBezTo>
                    <a:pt x="124" y="152"/>
                    <a:pt x="119" y="160"/>
                    <a:pt x="113" y="166"/>
                  </a:cubicBezTo>
                  <a:cubicBezTo>
                    <a:pt x="113" y="166"/>
                    <a:pt x="113" y="166"/>
                    <a:pt x="113" y="166"/>
                  </a:cubicBezTo>
                  <a:cubicBezTo>
                    <a:pt x="102" y="171"/>
                    <a:pt x="91" y="174"/>
                    <a:pt x="78" y="175"/>
                  </a:cubicBezTo>
                  <a:cubicBezTo>
                    <a:pt x="70" y="175"/>
                    <a:pt x="62" y="174"/>
                    <a:pt x="54" y="173"/>
                  </a:cubicBezTo>
                  <a:close/>
                  <a:moveTo>
                    <a:pt x="118" y="163"/>
                  </a:moveTo>
                  <a:cubicBezTo>
                    <a:pt x="122" y="159"/>
                    <a:pt x="126" y="154"/>
                    <a:pt x="130" y="149"/>
                  </a:cubicBezTo>
                  <a:cubicBezTo>
                    <a:pt x="132" y="147"/>
                    <a:pt x="135" y="144"/>
                    <a:pt x="138" y="142"/>
                  </a:cubicBezTo>
                  <a:cubicBezTo>
                    <a:pt x="133" y="150"/>
                    <a:pt x="126" y="158"/>
                    <a:pt x="118" y="163"/>
                  </a:cubicBezTo>
                  <a:close/>
                  <a:moveTo>
                    <a:pt x="141" y="135"/>
                  </a:moveTo>
                  <a:cubicBezTo>
                    <a:pt x="135" y="140"/>
                    <a:pt x="130" y="145"/>
                    <a:pt x="124" y="150"/>
                  </a:cubicBezTo>
                  <a:cubicBezTo>
                    <a:pt x="120" y="154"/>
                    <a:pt x="116" y="157"/>
                    <a:pt x="112" y="161"/>
                  </a:cubicBezTo>
                  <a:cubicBezTo>
                    <a:pt x="110" y="162"/>
                    <a:pt x="99" y="170"/>
                    <a:pt x="106" y="164"/>
                  </a:cubicBezTo>
                  <a:cubicBezTo>
                    <a:pt x="113" y="156"/>
                    <a:pt x="121" y="148"/>
                    <a:pt x="129" y="141"/>
                  </a:cubicBezTo>
                  <a:cubicBezTo>
                    <a:pt x="135" y="136"/>
                    <a:pt x="142" y="132"/>
                    <a:pt x="145" y="124"/>
                  </a:cubicBezTo>
                  <a:cubicBezTo>
                    <a:pt x="145" y="123"/>
                    <a:pt x="144" y="123"/>
                    <a:pt x="144" y="123"/>
                  </a:cubicBezTo>
                  <a:cubicBezTo>
                    <a:pt x="135" y="131"/>
                    <a:pt x="126" y="137"/>
                    <a:pt x="118" y="145"/>
                  </a:cubicBezTo>
                  <a:cubicBezTo>
                    <a:pt x="113" y="149"/>
                    <a:pt x="108" y="154"/>
                    <a:pt x="104" y="158"/>
                  </a:cubicBezTo>
                  <a:cubicBezTo>
                    <a:pt x="100" y="162"/>
                    <a:pt x="92" y="168"/>
                    <a:pt x="90" y="170"/>
                  </a:cubicBezTo>
                  <a:cubicBezTo>
                    <a:pt x="108" y="154"/>
                    <a:pt x="125" y="137"/>
                    <a:pt x="142" y="120"/>
                  </a:cubicBezTo>
                  <a:cubicBezTo>
                    <a:pt x="143" y="119"/>
                    <a:pt x="143" y="119"/>
                    <a:pt x="143" y="118"/>
                  </a:cubicBezTo>
                  <a:cubicBezTo>
                    <a:pt x="144" y="118"/>
                    <a:pt x="145" y="117"/>
                    <a:pt x="145" y="116"/>
                  </a:cubicBezTo>
                  <a:cubicBezTo>
                    <a:pt x="146" y="115"/>
                    <a:pt x="145" y="114"/>
                    <a:pt x="144" y="115"/>
                  </a:cubicBezTo>
                  <a:cubicBezTo>
                    <a:pt x="132" y="125"/>
                    <a:pt x="121" y="135"/>
                    <a:pt x="109" y="145"/>
                  </a:cubicBezTo>
                  <a:cubicBezTo>
                    <a:pt x="103" y="150"/>
                    <a:pt x="97" y="155"/>
                    <a:pt x="92" y="160"/>
                  </a:cubicBezTo>
                  <a:cubicBezTo>
                    <a:pt x="88" y="163"/>
                    <a:pt x="85" y="165"/>
                    <a:pt x="82" y="168"/>
                  </a:cubicBezTo>
                  <a:cubicBezTo>
                    <a:pt x="91" y="159"/>
                    <a:pt x="101" y="150"/>
                    <a:pt x="110" y="142"/>
                  </a:cubicBezTo>
                  <a:cubicBezTo>
                    <a:pt x="120" y="132"/>
                    <a:pt x="132" y="123"/>
                    <a:pt x="141" y="111"/>
                  </a:cubicBezTo>
                  <a:cubicBezTo>
                    <a:pt x="141" y="111"/>
                    <a:pt x="141" y="110"/>
                    <a:pt x="140" y="110"/>
                  </a:cubicBezTo>
                  <a:cubicBezTo>
                    <a:pt x="128" y="121"/>
                    <a:pt x="116" y="132"/>
                    <a:pt x="104" y="142"/>
                  </a:cubicBezTo>
                  <a:cubicBezTo>
                    <a:pt x="97" y="147"/>
                    <a:pt x="90" y="153"/>
                    <a:pt x="82" y="158"/>
                  </a:cubicBezTo>
                  <a:cubicBezTo>
                    <a:pt x="79" y="161"/>
                    <a:pt x="75" y="164"/>
                    <a:pt x="72" y="167"/>
                  </a:cubicBezTo>
                  <a:cubicBezTo>
                    <a:pt x="71" y="167"/>
                    <a:pt x="68" y="170"/>
                    <a:pt x="67" y="171"/>
                  </a:cubicBezTo>
                  <a:cubicBezTo>
                    <a:pt x="67" y="170"/>
                    <a:pt x="68" y="170"/>
                    <a:pt x="69" y="169"/>
                  </a:cubicBezTo>
                  <a:cubicBezTo>
                    <a:pt x="79" y="159"/>
                    <a:pt x="92" y="150"/>
                    <a:pt x="103" y="139"/>
                  </a:cubicBezTo>
                  <a:cubicBezTo>
                    <a:pt x="113" y="130"/>
                    <a:pt x="124" y="122"/>
                    <a:pt x="132" y="112"/>
                  </a:cubicBezTo>
                  <a:cubicBezTo>
                    <a:pt x="137" y="110"/>
                    <a:pt x="141" y="108"/>
                    <a:pt x="146" y="109"/>
                  </a:cubicBezTo>
                  <a:cubicBezTo>
                    <a:pt x="146" y="109"/>
                    <a:pt x="146" y="109"/>
                    <a:pt x="146" y="109"/>
                  </a:cubicBezTo>
                  <a:cubicBezTo>
                    <a:pt x="146" y="111"/>
                    <a:pt x="146" y="113"/>
                    <a:pt x="146" y="115"/>
                  </a:cubicBezTo>
                  <a:cubicBezTo>
                    <a:pt x="146" y="122"/>
                    <a:pt x="144" y="129"/>
                    <a:pt x="141" y="135"/>
                  </a:cubicBezTo>
                  <a:close/>
                  <a:moveTo>
                    <a:pt x="63" y="50"/>
                  </a:moveTo>
                  <a:cubicBezTo>
                    <a:pt x="63" y="50"/>
                    <a:pt x="63" y="50"/>
                    <a:pt x="63" y="50"/>
                  </a:cubicBezTo>
                  <a:cubicBezTo>
                    <a:pt x="65" y="50"/>
                    <a:pt x="66" y="50"/>
                    <a:pt x="66" y="48"/>
                  </a:cubicBezTo>
                  <a:cubicBezTo>
                    <a:pt x="69" y="34"/>
                    <a:pt x="66" y="20"/>
                    <a:pt x="66" y="6"/>
                  </a:cubicBezTo>
                  <a:cubicBezTo>
                    <a:pt x="74" y="7"/>
                    <a:pt x="81" y="6"/>
                    <a:pt x="89" y="6"/>
                  </a:cubicBezTo>
                  <a:cubicBezTo>
                    <a:pt x="92" y="20"/>
                    <a:pt x="90" y="34"/>
                    <a:pt x="90" y="48"/>
                  </a:cubicBezTo>
                  <a:cubicBezTo>
                    <a:pt x="90" y="48"/>
                    <a:pt x="90" y="49"/>
                    <a:pt x="90" y="49"/>
                  </a:cubicBezTo>
                  <a:cubicBezTo>
                    <a:pt x="91" y="50"/>
                    <a:pt x="92" y="50"/>
                    <a:pt x="93" y="50"/>
                  </a:cubicBezTo>
                  <a:cubicBezTo>
                    <a:pt x="124" y="49"/>
                    <a:pt x="144" y="75"/>
                    <a:pt x="146" y="104"/>
                  </a:cubicBezTo>
                  <a:cubicBezTo>
                    <a:pt x="142" y="103"/>
                    <a:pt x="139" y="103"/>
                    <a:pt x="135" y="105"/>
                  </a:cubicBezTo>
                  <a:cubicBezTo>
                    <a:pt x="125" y="110"/>
                    <a:pt x="120" y="109"/>
                    <a:pt x="111" y="103"/>
                  </a:cubicBezTo>
                  <a:cubicBezTo>
                    <a:pt x="99" y="95"/>
                    <a:pt x="84" y="98"/>
                    <a:pt x="71" y="102"/>
                  </a:cubicBezTo>
                  <a:cubicBezTo>
                    <a:pt x="62" y="105"/>
                    <a:pt x="55" y="105"/>
                    <a:pt x="46" y="101"/>
                  </a:cubicBezTo>
                  <a:cubicBezTo>
                    <a:pt x="41" y="99"/>
                    <a:pt x="35" y="98"/>
                    <a:pt x="30" y="98"/>
                  </a:cubicBezTo>
                  <a:cubicBezTo>
                    <a:pt x="22" y="97"/>
                    <a:pt x="13" y="97"/>
                    <a:pt x="6" y="101"/>
                  </a:cubicBezTo>
                  <a:cubicBezTo>
                    <a:pt x="11" y="74"/>
                    <a:pt x="35" y="48"/>
                    <a:pt x="63" y="50"/>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4" name="Freeform 252"/>
            <p:cNvSpPr>
              <a:spLocks noEditPoints="1"/>
            </p:cNvSpPr>
            <p:nvPr/>
          </p:nvSpPr>
          <p:spPr bwMode="auto">
            <a:xfrm>
              <a:off x="8979146" y="1278959"/>
              <a:ext cx="347663" cy="520700"/>
            </a:xfrm>
            <a:custGeom>
              <a:avLst/>
              <a:gdLst>
                <a:gd name="T0" fmla="*/ 47 w 82"/>
                <a:gd name="T1" fmla="*/ 98 h 123"/>
                <a:gd name="T2" fmla="*/ 78 w 82"/>
                <a:gd name="T3" fmla="*/ 24 h 123"/>
                <a:gd name="T4" fmla="*/ 59 w 82"/>
                <a:gd name="T5" fmla="*/ 1 h 123"/>
                <a:gd name="T6" fmla="*/ 44 w 82"/>
                <a:gd name="T7" fmla="*/ 22 h 123"/>
                <a:gd name="T8" fmla="*/ 8 w 82"/>
                <a:gd name="T9" fmla="*/ 95 h 123"/>
                <a:gd name="T10" fmla="*/ 24 w 82"/>
                <a:gd name="T11" fmla="*/ 93 h 123"/>
                <a:gd name="T12" fmla="*/ 9 w 82"/>
                <a:gd name="T13" fmla="*/ 112 h 123"/>
                <a:gd name="T14" fmla="*/ 11 w 82"/>
                <a:gd name="T15" fmla="*/ 111 h 123"/>
                <a:gd name="T16" fmla="*/ 11 w 82"/>
                <a:gd name="T17" fmla="*/ 113 h 123"/>
                <a:gd name="T18" fmla="*/ 29 w 82"/>
                <a:gd name="T19" fmla="*/ 97 h 123"/>
                <a:gd name="T20" fmla="*/ 35 w 82"/>
                <a:gd name="T21" fmla="*/ 97 h 123"/>
                <a:gd name="T22" fmla="*/ 19 w 82"/>
                <a:gd name="T23" fmla="*/ 117 h 123"/>
                <a:gd name="T24" fmla="*/ 22 w 82"/>
                <a:gd name="T25" fmla="*/ 118 h 123"/>
                <a:gd name="T26" fmla="*/ 6 w 82"/>
                <a:gd name="T27" fmla="*/ 104 h 123"/>
                <a:gd name="T28" fmla="*/ 20 w 82"/>
                <a:gd name="T29" fmla="*/ 93 h 123"/>
                <a:gd name="T30" fmla="*/ 19 w 82"/>
                <a:gd name="T31" fmla="*/ 96 h 123"/>
                <a:gd name="T32" fmla="*/ 32 w 82"/>
                <a:gd name="T33" fmla="*/ 92 h 123"/>
                <a:gd name="T34" fmla="*/ 28 w 82"/>
                <a:gd name="T35" fmla="*/ 93 h 123"/>
                <a:gd name="T36" fmla="*/ 18 w 82"/>
                <a:gd name="T37" fmla="*/ 113 h 123"/>
                <a:gd name="T38" fmla="*/ 38 w 82"/>
                <a:gd name="T39" fmla="*/ 93 h 123"/>
                <a:gd name="T40" fmla="*/ 31 w 82"/>
                <a:gd name="T41" fmla="*/ 105 h 123"/>
                <a:gd name="T42" fmla="*/ 38 w 82"/>
                <a:gd name="T43" fmla="*/ 94 h 123"/>
                <a:gd name="T44" fmla="*/ 32 w 82"/>
                <a:gd name="T45" fmla="*/ 116 h 123"/>
                <a:gd name="T46" fmla="*/ 36 w 82"/>
                <a:gd name="T47" fmla="*/ 107 h 123"/>
                <a:gd name="T48" fmla="*/ 35 w 82"/>
                <a:gd name="T49" fmla="*/ 107 h 123"/>
                <a:gd name="T50" fmla="*/ 41 w 82"/>
                <a:gd name="T51" fmla="*/ 95 h 123"/>
                <a:gd name="T52" fmla="*/ 31 w 82"/>
                <a:gd name="T53" fmla="*/ 118 h 123"/>
                <a:gd name="T54" fmla="*/ 36 w 82"/>
                <a:gd name="T55" fmla="*/ 117 h 123"/>
                <a:gd name="T56" fmla="*/ 44 w 82"/>
                <a:gd name="T57" fmla="*/ 111 h 123"/>
                <a:gd name="T58" fmla="*/ 43 w 82"/>
                <a:gd name="T59" fmla="*/ 107 h 123"/>
                <a:gd name="T60" fmla="*/ 41 w 82"/>
                <a:gd name="T61" fmla="*/ 106 h 123"/>
                <a:gd name="T62" fmla="*/ 44 w 82"/>
                <a:gd name="T63" fmla="*/ 99 h 123"/>
                <a:gd name="T64" fmla="*/ 51 w 82"/>
                <a:gd name="T65" fmla="*/ 4 h 123"/>
                <a:gd name="T66" fmla="*/ 47 w 82"/>
                <a:gd name="T67" fmla="*/ 8 h 123"/>
                <a:gd name="T68" fmla="*/ 54 w 82"/>
                <a:gd name="T69" fmla="*/ 9 h 123"/>
                <a:gd name="T70" fmla="*/ 47 w 82"/>
                <a:gd name="T71" fmla="*/ 12 h 123"/>
                <a:gd name="T72" fmla="*/ 47 w 82"/>
                <a:gd name="T73" fmla="*/ 12 h 123"/>
                <a:gd name="T74" fmla="*/ 57 w 82"/>
                <a:gd name="T75" fmla="*/ 13 h 123"/>
                <a:gd name="T76" fmla="*/ 54 w 82"/>
                <a:gd name="T77" fmla="*/ 22 h 123"/>
                <a:gd name="T78" fmla="*/ 54 w 82"/>
                <a:gd name="T79" fmla="*/ 22 h 123"/>
                <a:gd name="T80" fmla="*/ 55 w 82"/>
                <a:gd name="T81" fmla="*/ 22 h 123"/>
                <a:gd name="T82" fmla="*/ 65 w 82"/>
                <a:gd name="T83" fmla="*/ 22 h 123"/>
                <a:gd name="T84" fmla="*/ 74 w 82"/>
                <a:gd name="T85" fmla="*/ 23 h 123"/>
                <a:gd name="T86" fmla="*/ 70 w 82"/>
                <a:gd name="T87" fmla="*/ 22 h 123"/>
                <a:gd name="T88" fmla="*/ 67 w 82"/>
                <a:gd name="T89" fmla="*/ 21 h 123"/>
                <a:gd name="T90" fmla="*/ 73 w 82"/>
                <a:gd name="T91" fmla="*/ 22 h 123"/>
                <a:gd name="T92" fmla="*/ 71 w 82"/>
                <a:gd name="T93" fmla="*/ 19 h 123"/>
                <a:gd name="T94" fmla="*/ 78 w 82"/>
                <a:gd name="T95" fmla="*/ 5 h 123"/>
                <a:gd name="T96" fmla="*/ 58 w 82"/>
                <a:gd name="T97" fmla="*/ 18 h 123"/>
                <a:gd name="T98" fmla="*/ 56 w 82"/>
                <a:gd name="T99" fmla="*/ 16 h 123"/>
                <a:gd name="T100" fmla="*/ 50 w 82"/>
                <a:gd name="T101" fmla="*/ 17 h 123"/>
                <a:gd name="T102" fmla="*/ 48 w 82"/>
                <a:gd name="T103" fmla="*/ 14 h 123"/>
                <a:gd name="T104" fmla="*/ 54 w 82"/>
                <a:gd name="T105" fmla="*/ 5 h 123"/>
                <a:gd name="T106" fmla="*/ 47 w 82"/>
                <a:gd name="T107" fmla="*/ 10 h 123"/>
                <a:gd name="T108" fmla="*/ 28 w 82"/>
                <a:gd name="T109" fmla="*/ 92 h 123"/>
                <a:gd name="T110" fmla="*/ 28 w 82"/>
                <a:gd name="T111" fmla="*/ 92 h 123"/>
                <a:gd name="T112" fmla="*/ 13 w 82"/>
                <a:gd name="T113" fmla="*/ 9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2" h="123">
                  <a:moveTo>
                    <a:pt x="10" y="118"/>
                  </a:moveTo>
                  <a:cubicBezTo>
                    <a:pt x="17" y="122"/>
                    <a:pt x="29" y="123"/>
                    <a:pt x="38" y="120"/>
                  </a:cubicBezTo>
                  <a:cubicBezTo>
                    <a:pt x="48" y="116"/>
                    <a:pt x="50" y="107"/>
                    <a:pt x="47" y="99"/>
                  </a:cubicBezTo>
                  <a:cubicBezTo>
                    <a:pt x="47" y="98"/>
                    <a:pt x="47" y="98"/>
                    <a:pt x="47" y="98"/>
                  </a:cubicBezTo>
                  <a:cubicBezTo>
                    <a:pt x="49" y="74"/>
                    <a:pt x="48" y="49"/>
                    <a:pt x="47" y="25"/>
                  </a:cubicBezTo>
                  <a:cubicBezTo>
                    <a:pt x="57" y="26"/>
                    <a:pt x="67" y="24"/>
                    <a:pt x="76" y="26"/>
                  </a:cubicBezTo>
                  <a:cubicBezTo>
                    <a:pt x="78" y="26"/>
                    <a:pt x="78" y="25"/>
                    <a:pt x="78" y="24"/>
                  </a:cubicBezTo>
                  <a:cubicBezTo>
                    <a:pt x="78" y="24"/>
                    <a:pt x="78" y="24"/>
                    <a:pt x="78" y="24"/>
                  </a:cubicBezTo>
                  <a:cubicBezTo>
                    <a:pt x="79" y="17"/>
                    <a:pt x="82" y="10"/>
                    <a:pt x="82" y="3"/>
                  </a:cubicBezTo>
                  <a:cubicBezTo>
                    <a:pt x="82" y="2"/>
                    <a:pt x="81" y="2"/>
                    <a:pt x="80" y="2"/>
                  </a:cubicBezTo>
                  <a:cubicBezTo>
                    <a:pt x="79" y="2"/>
                    <a:pt x="79" y="2"/>
                    <a:pt x="79" y="2"/>
                  </a:cubicBezTo>
                  <a:cubicBezTo>
                    <a:pt x="72" y="2"/>
                    <a:pt x="65" y="2"/>
                    <a:pt x="59" y="1"/>
                  </a:cubicBezTo>
                  <a:cubicBezTo>
                    <a:pt x="54" y="1"/>
                    <a:pt x="48" y="0"/>
                    <a:pt x="44" y="3"/>
                  </a:cubicBezTo>
                  <a:cubicBezTo>
                    <a:pt x="43" y="3"/>
                    <a:pt x="43" y="4"/>
                    <a:pt x="43" y="4"/>
                  </a:cubicBezTo>
                  <a:cubicBezTo>
                    <a:pt x="43" y="4"/>
                    <a:pt x="43" y="4"/>
                    <a:pt x="43" y="5"/>
                  </a:cubicBezTo>
                  <a:cubicBezTo>
                    <a:pt x="43" y="10"/>
                    <a:pt x="43" y="16"/>
                    <a:pt x="44" y="22"/>
                  </a:cubicBezTo>
                  <a:cubicBezTo>
                    <a:pt x="43" y="23"/>
                    <a:pt x="43" y="24"/>
                    <a:pt x="44" y="24"/>
                  </a:cubicBezTo>
                  <a:cubicBezTo>
                    <a:pt x="44" y="47"/>
                    <a:pt x="45" y="70"/>
                    <a:pt x="44" y="93"/>
                  </a:cubicBezTo>
                  <a:cubicBezTo>
                    <a:pt x="44" y="92"/>
                    <a:pt x="43" y="92"/>
                    <a:pt x="43" y="92"/>
                  </a:cubicBezTo>
                  <a:cubicBezTo>
                    <a:pt x="31" y="87"/>
                    <a:pt x="17" y="87"/>
                    <a:pt x="8" y="95"/>
                  </a:cubicBezTo>
                  <a:cubicBezTo>
                    <a:pt x="0" y="102"/>
                    <a:pt x="1" y="112"/>
                    <a:pt x="10" y="118"/>
                  </a:cubicBezTo>
                  <a:close/>
                  <a:moveTo>
                    <a:pt x="6" y="109"/>
                  </a:moveTo>
                  <a:cubicBezTo>
                    <a:pt x="12" y="104"/>
                    <a:pt x="17" y="98"/>
                    <a:pt x="23" y="93"/>
                  </a:cubicBezTo>
                  <a:cubicBezTo>
                    <a:pt x="23" y="93"/>
                    <a:pt x="24" y="93"/>
                    <a:pt x="24" y="93"/>
                  </a:cubicBezTo>
                  <a:cubicBezTo>
                    <a:pt x="24" y="93"/>
                    <a:pt x="23" y="93"/>
                    <a:pt x="23" y="94"/>
                  </a:cubicBezTo>
                  <a:cubicBezTo>
                    <a:pt x="22" y="95"/>
                    <a:pt x="21" y="96"/>
                    <a:pt x="20" y="98"/>
                  </a:cubicBezTo>
                  <a:cubicBezTo>
                    <a:pt x="18" y="101"/>
                    <a:pt x="16" y="104"/>
                    <a:pt x="13" y="107"/>
                  </a:cubicBezTo>
                  <a:cubicBezTo>
                    <a:pt x="12" y="108"/>
                    <a:pt x="10" y="110"/>
                    <a:pt x="9" y="112"/>
                  </a:cubicBezTo>
                  <a:cubicBezTo>
                    <a:pt x="9" y="112"/>
                    <a:pt x="9" y="113"/>
                    <a:pt x="9" y="112"/>
                  </a:cubicBezTo>
                  <a:cubicBezTo>
                    <a:pt x="10" y="112"/>
                    <a:pt x="10" y="111"/>
                    <a:pt x="11" y="111"/>
                  </a:cubicBezTo>
                  <a:cubicBezTo>
                    <a:pt x="11" y="111"/>
                    <a:pt x="11" y="111"/>
                    <a:pt x="11" y="111"/>
                  </a:cubicBezTo>
                  <a:cubicBezTo>
                    <a:pt x="11" y="111"/>
                    <a:pt x="11" y="111"/>
                    <a:pt x="11" y="111"/>
                  </a:cubicBezTo>
                  <a:cubicBezTo>
                    <a:pt x="12" y="110"/>
                    <a:pt x="13" y="109"/>
                    <a:pt x="14" y="107"/>
                  </a:cubicBezTo>
                  <a:cubicBezTo>
                    <a:pt x="15" y="106"/>
                    <a:pt x="16" y="105"/>
                    <a:pt x="17" y="103"/>
                  </a:cubicBezTo>
                  <a:cubicBezTo>
                    <a:pt x="20" y="100"/>
                    <a:pt x="24" y="97"/>
                    <a:pt x="27" y="94"/>
                  </a:cubicBezTo>
                  <a:cubicBezTo>
                    <a:pt x="21" y="100"/>
                    <a:pt x="15" y="106"/>
                    <a:pt x="11" y="113"/>
                  </a:cubicBezTo>
                  <a:cubicBezTo>
                    <a:pt x="11" y="114"/>
                    <a:pt x="11" y="114"/>
                    <a:pt x="12" y="114"/>
                  </a:cubicBezTo>
                  <a:cubicBezTo>
                    <a:pt x="19" y="109"/>
                    <a:pt x="24" y="101"/>
                    <a:pt x="30" y="95"/>
                  </a:cubicBezTo>
                  <a:cubicBezTo>
                    <a:pt x="30" y="95"/>
                    <a:pt x="31" y="95"/>
                    <a:pt x="31" y="95"/>
                  </a:cubicBezTo>
                  <a:cubicBezTo>
                    <a:pt x="30" y="95"/>
                    <a:pt x="30" y="96"/>
                    <a:pt x="29" y="97"/>
                  </a:cubicBezTo>
                  <a:cubicBezTo>
                    <a:pt x="28" y="99"/>
                    <a:pt x="26" y="101"/>
                    <a:pt x="24" y="103"/>
                  </a:cubicBezTo>
                  <a:cubicBezTo>
                    <a:pt x="21" y="107"/>
                    <a:pt x="18" y="111"/>
                    <a:pt x="15" y="115"/>
                  </a:cubicBezTo>
                  <a:cubicBezTo>
                    <a:pt x="15" y="115"/>
                    <a:pt x="15" y="116"/>
                    <a:pt x="16" y="116"/>
                  </a:cubicBezTo>
                  <a:cubicBezTo>
                    <a:pt x="24" y="111"/>
                    <a:pt x="28" y="103"/>
                    <a:pt x="35" y="97"/>
                  </a:cubicBezTo>
                  <a:cubicBezTo>
                    <a:pt x="36" y="95"/>
                    <a:pt x="38" y="93"/>
                    <a:pt x="36" y="97"/>
                  </a:cubicBezTo>
                  <a:cubicBezTo>
                    <a:pt x="34" y="99"/>
                    <a:pt x="32" y="102"/>
                    <a:pt x="30" y="105"/>
                  </a:cubicBezTo>
                  <a:cubicBezTo>
                    <a:pt x="27" y="109"/>
                    <a:pt x="22" y="112"/>
                    <a:pt x="18" y="117"/>
                  </a:cubicBezTo>
                  <a:cubicBezTo>
                    <a:pt x="18" y="117"/>
                    <a:pt x="18" y="118"/>
                    <a:pt x="19" y="117"/>
                  </a:cubicBezTo>
                  <a:cubicBezTo>
                    <a:pt x="27" y="112"/>
                    <a:pt x="32" y="105"/>
                    <a:pt x="38" y="98"/>
                  </a:cubicBezTo>
                  <a:cubicBezTo>
                    <a:pt x="41" y="95"/>
                    <a:pt x="38" y="98"/>
                    <a:pt x="38" y="99"/>
                  </a:cubicBezTo>
                  <a:cubicBezTo>
                    <a:pt x="36" y="102"/>
                    <a:pt x="33" y="105"/>
                    <a:pt x="31" y="107"/>
                  </a:cubicBezTo>
                  <a:cubicBezTo>
                    <a:pt x="28" y="111"/>
                    <a:pt x="25" y="114"/>
                    <a:pt x="22" y="118"/>
                  </a:cubicBezTo>
                  <a:cubicBezTo>
                    <a:pt x="22" y="118"/>
                    <a:pt x="22" y="118"/>
                    <a:pt x="22" y="118"/>
                  </a:cubicBezTo>
                  <a:cubicBezTo>
                    <a:pt x="18" y="118"/>
                    <a:pt x="15" y="116"/>
                    <a:pt x="11" y="115"/>
                  </a:cubicBezTo>
                  <a:cubicBezTo>
                    <a:pt x="9" y="113"/>
                    <a:pt x="7" y="111"/>
                    <a:pt x="6" y="109"/>
                  </a:cubicBezTo>
                  <a:close/>
                  <a:moveTo>
                    <a:pt x="6" y="104"/>
                  </a:moveTo>
                  <a:cubicBezTo>
                    <a:pt x="8" y="102"/>
                    <a:pt x="10" y="101"/>
                    <a:pt x="11" y="99"/>
                  </a:cubicBezTo>
                  <a:cubicBezTo>
                    <a:pt x="13" y="97"/>
                    <a:pt x="15" y="96"/>
                    <a:pt x="17" y="94"/>
                  </a:cubicBezTo>
                  <a:cubicBezTo>
                    <a:pt x="17" y="94"/>
                    <a:pt x="19" y="93"/>
                    <a:pt x="20" y="93"/>
                  </a:cubicBezTo>
                  <a:cubicBezTo>
                    <a:pt x="20" y="93"/>
                    <a:pt x="20" y="93"/>
                    <a:pt x="20" y="93"/>
                  </a:cubicBezTo>
                  <a:cubicBezTo>
                    <a:pt x="16" y="98"/>
                    <a:pt x="11" y="103"/>
                    <a:pt x="6" y="108"/>
                  </a:cubicBezTo>
                  <a:cubicBezTo>
                    <a:pt x="6" y="107"/>
                    <a:pt x="6" y="105"/>
                    <a:pt x="6" y="104"/>
                  </a:cubicBezTo>
                  <a:close/>
                  <a:moveTo>
                    <a:pt x="23" y="92"/>
                  </a:moveTo>
                  <a:cubicBezTo>
                    <a:pt x="22" y="93"/>
                    <a:pt x="20" y="95"/>
                    <a:pt x="19" y="96"/>
                  </a:cubicBezTo>
                  <a:cubicBezTo>
                    <a:pt x="19" y="95"/>
                    <a:pt x="20" y="94"/>
                    <a:pt x="21" y="92"/>
                  </a:cubicBezTo>
                  <a:cubicBezTo>
                    <a:pt x="22" y="92"/>
                    <a:pt x="23" y="92"/>
                    <a:pt x="23" y="92"/>
                  </a:cubicBezTo>
                  <a:close/>
                  <a:moveTo>
                    <a:pt x="28" y="92"/>
                  </a:moveTo>
                  <a:cubicBezTo>
                    <a:pt x="30" y="92"/>
                    <a:pt x="31" y="92"/>
                    <a:pt x="32" y="92"/>
                  </a:cubicBezTo>
                  <a:cubicBezTo>
                    <a:pt x="26" y="97"/>
                    <a:pt x="22" y="103"/>
                    <a:pt x="16" y="109"/>
                  </a:cubicBezTo>
                  <a:cubicBezTo>
                    <a:pt x="16" y="109"/>
                    <a:pt x="11" y="114"/>
                    <a:pt x="13" y="111"/>
                  </a:cubicBezTo>
                  <a:cubicBezTo>
                    <a:pt x="15" y="108"/>
                    <a:pt x="17" y="106"/>
                    <a:pt x="19" y="104"/>
                  </a:cubicBezTo>
                  <a:cubicBezTo>
                    <a:pt x="22" y="100"/>
                    <a:pt x="25" y="96"/>
                    <a:pt x="28" y="93"/>
                  </a:cubicBezTo>
                  <a:cubicBezTo>
                    <a:pt x="29" y="92"/>
                    <a:pt x="28" y="92"/>
                    <a:pt x="28" y="92"/>
                  </a:cubicBezTo>
                  <a:close/>
                  <a:moveTo>
                    <a:pt x="38" y="93"/>
                  </a:moveTo>
                  <a:cubicBezTo>
                    <a:pt x="31" y="98"/>
                    <a:pt x="27" y="105"/>
                    <a:pt x="21" y="110"/>
                  </a:cubicBezTo>
                  <a:cubicBezTo>
                    <a:pt x="20" y="112"/>
                    <a:pt x="19" y="112"/>
                    <a:pt x="18" y="113"/>
                  </a:cubicBezTo>
                  <a:cubicBezTo>
                    <a:pt x="16" y="114"/>
                    <a:pt x="16" y="114"/>
                    <a:pt x="17" y="114"/>
                  </a:cubicBezTo>
                  <a:cubicBezTo>
                    <a:pt x="19" y="111"/>
                    <a:pt x="21" y="108"/>
                    <a:pt x="23" y="105"/>
                  </a:cubicBezTo>
                  <a:cubicBezTo>
                    <a:pt x="27" y="101"/>
                    <a:pt x="30" y="97"/>
                    <a:pt x="34" y="93"/>
                  </a:cubicBezTo>
                  <a:cubicBezTo>
                    <a:pt x="35" y="93"/>
                    <a:pt x="36" y="93"/>
                    <a:pt x="38" y="93"/>
                  </a:cubicBezTo>
                  <a:close/>
                  <a:moveTo>
                    <a:pt x="40" y="94"/>
                  </a:moveTo>
                  <a:cubicBezTo>
                    <a:pt x="40" y="94"/>
                    <a:pt x="40" y="95"/>
                    <a:pt x="40" y="95"/>
                  </a:cubicBezTo>
                  <a:cubicBezTo>
                    <a:pt x="40" y="95"/>
                    <a:pt x="40" y="95"/>
                    <a:pt x="40" y="95"/>
                  </a:cubicBezTo>
                  <a:cubicBezTo>
                    <a:pt x="37" y="98"/>
                    <a:pt x="34" y="102"/>
                    <a:pt x="31" y="105"/>
                  </a:cubicBezTo>
                  <a:cubicBezTo>
                    <a:pt x="30" y="107"/>
                    <a:pt x="28" y="109"/>
                    <a:pt x="26" y="110"/>
                  </a:cubicBezTo>
                  <a:cubicBezTo>
                    <a:pt x="25" y="112"/>
                    <a:pt x="22" y="114"/>
                    <a:pt x="20" y="116"/>
                  </a:cubicBezTo>
                  <a:cubicBezTo>
                    <a:pt x="23" y="112"/>
                    <a:pt x="27" y="110"/>
                    <a:pt x="30" y="107"/>
                  </a:cubicBezTo>
                  <a:cubicBezTo>
                    <a:pt x="33" y="103"/>
                    <a:pt x="36" y="98"/>
                    <a:pt x="38" y="94"/>
                  </a:cubicBezTo>
                  <a:cubicBezTo>
                    <a:pt x="39" y="94"/>
                    <a:pt x="39" y="94"/>
                    <a:pt x="40" y="94"/>
                  </a:cubicBezTo>
                  <a:close/>
                  <a:moveTo>
                    <a:pt x="31" y="118"/>
                  </a:moveTo>
                  <a:cubicBezTo>
                    <a:pt x="30" y="118"/>
                    <a:pt x="30" y="118"/>
                    <a:pt x="29" y="119"/>
                  </a:cubicBezTo>
                  <a:cubicBezTo>
                    <a:pt x="30" y="118"/>
                    <a:pt x="31" y="117"/>
                    <a:pt x="32" y="116"/>
                  </a:cubicBezTo>
                  <a:cubicBezTo>
                    <a:pt x="31" y="117"/>
                    <a:pt x="31" y="117"/>
                    <a:pt x="31" y="118"/>
                  </a:cubicBezTo>
                  <a:cubicBezTo>
                    <a:pt x="30" y="118"/>
                    <a:pt x="31" y="118"/>
                    <a:pt x="31" y="118"/>
                  </a:cubicBezTo>
                  <a:close/>
                  <a:moveTo>
                    <a:pt x="23" y="118"/>
                  </a:moveTo>
                  <a:cubicBezTo>
                    <a:pt x="27" y="115"/>
                    <a:pt x="32" y="111"/>
                    <a:pt x="36" y="107"/>
                  </a:cubicBezTo>
                  <a:cubicBezTo>
                    <a:pt x="35" y="108"/>
                    <a:pt x="35" y="108"/>
                    <a:pt x="34" y="109"/>
                  </a:cubicBezTo>
                  <a:cubicBezTo>
                    <a:pt x="32" y="112"/>
                    <a:pt x="29" y="115"/>
                    <a:pt x="27" y="119"/>
                  </a:cubicBezTo>
                  <a:cubicBezTo>
                    <a:pt x="26" y="119"/>
                    <a:pt x="24" y="119"/>
                    <a:pt x="23" y="118"/>
                  </a:cubicBezTo>
                  <a:close/>
                  <a:moveTo>
                    <a:pt x="35" y="107"/>
                  </a:moveTo>
                  <a:cubicBezTo>
                    <a:pt x="33" y="109"/>
                    <a:pt x="31" y="111"/>
                    <a:pt x="29" y="112"/>
                  </a:cubicBezTo>
                  <a:cubicBezTo>
                    <a:pt x="29" y="113"/>
                    <a:pt x="22" y="119"/>
                    <a:pt x="25" y="116"/>
                  </a:cubicBezTo>
                  <a:cubicBezTo>
                    <a:pt x="30" y="109"/>
                    <a:pt x="37" y="103"/>
                    <a:pt x="41" y="95"/>
                  </a:cubicBezTo>
                  <a:cubicBezTo>
                    <a:pt x="41" y="95"/>
                    <a:pt x="41" y="95"/>
                    <a:pt x="41" y="95"/>
                  </a:cubicBezTo>
                  <a:cubicBezTo>
                    <a:pt x="42" y="96"/>
                    <a:pt x="42" y="97"/>
                    <a:pt x="43" y="99"/>
                  </a:cubicBezTo>
                  <a:cubicBezTo>
                    <a:pt x="40" y="101"/>
                    <a:pt x="37" y="104"/>
                    <a:pt x="35" y="107"/>
                  </a:cubicBezTo>
                  <a:close/>
                  <a:moveTo>
                    <a:pt x="33" y="118"/>
                  </a:moveTo>
                  <a:cubicBezTo>
                    <a:pt x="33" y="118"/>
                    <a:pt x="32" y="118"/>
                    <a:pt x="31" y="118"/>
                  </a:cubicBezTo>
                  <a:cubicBezTo>
                    <a:pt x="34" y="116"/>
                    <a:pt x="37" y="113"/>
                    <a:pt x="39" y="111"/>
                  </a:cubicBezTo>
                  <a:cubicBezTo>
                    <a:pt x="40" y="110"/>
                    <a:pt x="45" y="106"/>
                    <a:pt x="40" y="111"/>
                  </a:cubicBezTo>
                  <a:cubicBezTo>
                    <a:pt x="39" y="113"/>
                    <a:pt x="37" y="114"/>
                    <a:pt x="36" y="116"/>
                  </a:cubicBezTo>
                  <a:cubicBezTo>
                    <a:pt x="35" y="116"/>
                    <a:pt x="36" y="117"/>
                    <a:pt x="36" y="117"/>
                  </a:cubicBezTo>
                  <a:cubicBezTo>
                    <a:pt x="38" y="115"/>
                    <a:pt x="41" y="113"/>
                    <a:pt x="43" y="112"/>
                  </a:cubicBezTo>
                  <a:cubicBezTo>
                    <a:pt x="41" y="115"/>
                    <a:pt x="37" y="117"/>
                    <a:pt x="33" y="118"/>
                  </a:cubicBezTo>
                  <a:close/>
                  <a:moveTo>
                    <a:pt x="45" y="108"/>
                  </a:moveTo>
                  <a:cubicBezTo>
                    <a:pt x="45" y="109"/>
                    <a:pt x="44" y="110"/>
                    <a:pt x="44" y="111"/>
                  </a:cubicBezTo>
                  <a:cubicBezTo>
                    <a:pt x="44" y="111"/>
                    <a:pt x="43" y="111"/>
                    <a:pt x="43" y="111"/>
                  </a:cubicBezTo>
                  <a:cubicBezTo>
                    <a:pt x="42" y="112"/>
                    <a:pt x="40" y="113"/>
                    <a:pt x="39" y="114"/>
                  </a:cubicBezTo>
                  <a:cubicBezTo>
                    <a:pt x="41" y="112"/>
                    <a:pt x="42" y="110"/>
                    <a:pt x="44" y="108"/>
                  </a:cubicBezTo>
                  <a:cubicBezTo>
                    <a:pt x="44" y="107"/>
                    <a:pt x="43" y="107"/>
                    <a:pt x="43" y="107"/>
                  </a:cubicBezTo>
                  <a:cubicBezTo>
                    <a:pt x="39" y="110"/>
                    <a:pt x="36" y="113"/>
                    <a:pt x="32" y="117"/>
                  </a:cubicBezTo>
                  <a:cubicBezTo>
                    <a:pt x="35" y="114"/>
                    <a:pt x="39" y="109"/>
                    <a:pt x="42" y="105"/>
                  </a:cubicBezTo>
                  <a:cubicBezTo>
                    <a:pt x="43" y="105"/>
                    <a:pt x="42" y="104"/>
                    <a:pt x="42" y="105"/>
                  </a:cubicBezTo>
                  <a:cubicBezTo>
                    <a:pt x="41" y="105"/>
                    <a:pt x="41" y="106"/>
                    <a:pt x="41" y="106"/>
                  </a:cubicBezTo>
                  <a:cubicBezTo>
                    <a:pt x="40" y="106"/>
                    <a:pt x="40" y="106"/>
                    <a:pt x="40" y="107"/>
                  </a:cubicBezTo>
                  <a:cubicBezTo>
                    <a:pt x="36" y="111"/>
                    <a:pt x="30" y="115"/>
                    <a:pt x="28" y="119"/>
                  </a:cubicBezTo>
                  <a:cubicBezTo>
                    <a:pt x="28" y="119"/>
                    <a:pt x="28" y="119"/>
                    <a:pt x="28" y="119"/>
                  </a:cubicBezTo>
                  <a:cubicBezTo>
                    <a:pt x="33" y="112"/>
                    <a:pt x="38" y="105"/>
                    <a:pt x="44" y="99"/>
                  </a:cubicBezTo>
                  <a:cubicBezTo>
                    <a:pt x="45" y="102"/>
                    <a:pt x="46" y="105"/>
                    <a:pt x="45" y="108"/>
                  </a:cubicBezTo>
                  <a:close/>
                  <a:moveTo>
                    <a:pt x="47" y="6"/>
                  </a:moveTo>
                  <a:cubicBezTo>
                    <a:pt x="47" y="5"/>
                    <a:pt x="47" y="5"/>
                    <a:pt x="47" y="5"/>
                  </a:cubicBezTo>
                  <a:cubicBezTo>
                    <a:pt x="48" y="4"/>
                    <a:pt x="49" y="4"/>
                    <a:pt x="51" y="4"/>
                  </a:cubicBezTo>
                  <a:cubicBezTo>
                    <a:pt x="49" y="5"/>
                    <a:pt x="48" y="5"/>
                    <a:pt x="47" y="6"/>
                  </a:cubicBezTo>
                  <a:close/>
                  <a:moveTo>
                    <a:pt x="47" y="7"/>
                  </a:moveTo>
                  <a:cubicBezTo>
                    <a:pt x="47" y="6"/>
                    <a:pt x="48" y="6"/>
                    <a:pt x="48" y="6"/>
                  </a:cubicBezTo>
                  <a:cubicBezTo>
                    <a:pt x="48" y="7"/>
                    <a:pt x="47" y="8"/>
                    <a:pt x="47" y="8"/>
                  </a:cubicBezTo>
                  <a:cubicBezTo>
                    <a:pt x="47" y="8"/>
                    <a:pt x="47" y="7"/>
                    <a:pt x="47" y="7"/>
                  </a:cubicBezTo>
                  <a:close/>
                  <a:moveTo>
                    <a:pt x="47" y="16"/>
                  </a:moveTo>
                  <a:cubicBezTo>
                    <a:pt x="48" y="15"/>
                    <a:pt x="50" y="13"/>
                    <a:pt x="51" y="12"/>
                  </a:cubicBezTo>
                  <a:cubicBezTo>
                    <a:pt x="52" y="11"/>
                    <a:pt x="53" y="10"/>
                    <a:pt x="54" y="9"/>
                  </a:cubicBezTo>
                  <a:cubicBezTo>
                    <a:pt x="54" y="8"/>
                    <a:pt x="59" y="4"/>
                    <a:pt x="56" y="8"/>
                  </a:cubicBezTo>
                  <a:cubicBezTo>
                    <a:pt x="53" y="12"/>
                    <a:pt x="50" y="15"/>
                    <a:pt x="47" y="19"/>
                  </a:cubicBezTo>
                  <a:cubicBezTo>
                    <a:pt x="47" y="18"/>
                    <a:pt x="47" y="17"/>
                    <a:pt x="47" y="16"/>
                  </a:cubicBezTo>
                  <a:close/>
                  <a:moveTo>
                    <a:pt x="47" y="12"/>
                  </a:moveTo>
                  <a:cubicBezTo>
                    <a:pt x="47" y="11"/>
                    <a:pt x="48" y="10"/>
                    <a:pt x="49" y="10"/>
                  </a:cubicBezTo>
                  <a:cubicBezTo>
                    <a:pt x="49" y="10"/>
                    <a:pt x="50" y="9"/>
                    <a:pt x="50" y="8"/>
                  </a:cubicBezTo>
                  <a:cubicBezTo>
                    <a:pt x="49" y="10"/>
                    <a:pt x="48" y="12"/>
                    <a:pt x="47" y="13"/>
                  </a:cubicBezTo>
                  <a:cubicBezTo>
                    <a:pt x="47" y="13"/>
                    <a:pt x="47" y="12"/>
                    <a:pt x="47" y="12"/>
                  </a:cubicBezTo>
                  <a:close/>
                  <a:moveTo>
                    <a:pt x="47" y="21"/>
                  </a:moveTo>
                  <a:cubicBezTo>
                    <a:pt x="51" y="18"/>
                    <a:pt x="55" y="14"/>
                    <a:pt x="59" y="10"/>
                  </a:cubicBezTo>
                  <a:cubicBezTo>
                    <a:pt x="59" y="9"/>
                    <a:pt x="64" y="5"/>
                    <a:pt x="62" y="7"/>
                  </a:cubicBezTo>
                  <a:cubicBezTo>
                    <a:pt x="61" y="9"/>
                    <a:pt x="59" y="11"/>
                    <a:pt x="57" y="13"/>
                  </a:cubicBezTo>
                  <a:cubicBezTo>
                    <a:pt x="55" y="16"/>
                    <a:pt x="52" y="19"/>
                    <a:pt x="50" y="22"/>
                  </a:cubicBezTo>
                  <a:cubicBezTo>
                    <a:pt x="49" y="22"/>
                    <a:pt x="48" y="22"/>
                    <a:pt x="47" y="22"/>
                  </a:cubicBezTo>
                  <a:cubicBezTo>
                    <a:pt x="47" y="21"/>
                    <a:pt x="47" y="21"/>
                    <a:pt x="47" y="21"/>
                  </a:cubicBezTo>
                  <a:close/>
                  <a:moveTo>
                    <a:pt x="54" y="22"/>
                  </a:moveTo>
                  <a:cubicBezTo>
                    <a:pt x="53" y="22"/>
                    <a:pt x="52" y="22"/>
                    <a:pt x="51" y="22"/>
                  </a:cubicBezTo>
                  <a:cubicBezTo>
                    <a:pt x="55" y="18"/>
                    <a:pt x="60" y="14"/>
                    <a:pt x="64" y="10"/>
                  </a:cubicBezTo>
                  <a:cubicBezTo>
                    <a:pt x="63" y="11"/>
                    <a:pt x="62" y="13"/>
                    <a:pt x="61" y="14"/>
                  </a:cubicBezTo>
                  <a:cubicBezTo>
                    <a:pt x="59" y="17"/>
                    <a:pt x="56" y="19"/>
                    <a:pt x="54" y="22"/>
                  </a:cubicBezTo>
                  <a:close/>
                  <a:moveTo>
                    <a:pt x="55" y="22"/>
                  </a:moveTo>
                  <a:cubicBezTo>
                    <a:pt x="61" y="17"/>
                    <a:pt x="65" y="12"/>
                    <a:pt x="71" y="7"/>
                  </a:cubicBezTo>
                  <a:cubicBezTo>
                    <a:pt x="67" y="11"/>
                    <a:pt x="64" y="18"/>
                    <a:pt x="60" y="22"/>
                  </a:cubicBezTo>
                  <a:cubicBezTo>
                    <a:pt x="58" y="22"/>
                    <a:pt x="57" y="22"/>
                    <a:pt x="55" y="22"/>
                  </a:cubicBezTo>
                  <a:close/>
                  <a:moveTo>
                    <a:pt x="61" y="22"/>
                  </a:moveTo>
                  <a:cubicBezTo>
                    <a:pt x="66" y="18"/>
                    <a:pt x="69" y="14"/>
                    <a:pt x="74" y="10"/>
                  </a:cubicBezTo>
                  <a:cubicBezTo>
                    <a:pt x="73" y="11"/>
                    <a:pt x="72" y="12"/>
                    <a:pt x="72" y="12"/>
                  </a:cubicBezTo>
                  <a:cubicBezTo>
                    <a:pt x="69" y="15"/>
                    <a:pt x="67" y="19"/>
                    <a:pt x="65" y="22"/>
                  </a:cubicBezTo>
                  <a:cubicBezTo>
                    <a:pt x="65" y="22"/>
                    <a:pt x="65" y="22"/>
                    <a:pt x="65" y="22"/>
                  </a:cubicBezTo>
                  <a:cubicBezTo>
                    <a:pt x="64" y="22"/>
                    <a:pt x="63" y="22"/>
                    <a:pt x="61" y="22"/>
                  </a:cubicBezTo>
                  <a:close/>
                  <a:moveTo>
                    <a:pt x="75" y="23"/>
                  </a:moveTo>
                  <a:cubicBezTo>
                    <a:pt x="75" y="23"/>
                    <a:pt x="75" y="23"/>
                    <a:pt x="74" y="23"/>
                  </a:cubicBezTo>
                  <a:cubicBezTo>
                    <a:pt x="74" y="22"/>
                    <a:pt x="75" y="22"/>
                    <a:pt x="75" y="21"/>
                  </a:cubicBezTo>
                  <a:cubicBezTo>
                    <a:pt x="75" y="21"/>
                    <a:pt x="75" y="21"/>
                    <a:pt x="74" y="21"/>
                  </a:cubicBezTo>
                  <a:cubicBezTo>
                    <a:pt x="73" y="21"/>
                    <a:pt x="72" y="22"/>
                    <a:pt x="71" y="22"/>
                  </a:cubicBezTo>
                  <a:cubicBezTo>
                    <a:pt x="71" y="22"/>
                    <a:pt x="71" y="22"/>
                    <a:pt x="70" y="22"/>
                  </a:cubicBezTo>
                  <a:cubicBezTo>
                    <a:pt x="70" y="22"/>
                    <a:pt x="71" y="22"/>
                    <a:pt x="71" y="21"/>
                  </a:cubicBezTo>
                  <a:cubicBezTo>
                    <a:pt x="73" y="18"/>
                    <a:pt x="75" y="16"/>
                    <a:pt x="77" y="13"/>
                  </a:cubicBezTo>
                  <a:cubicBezTo>
                    <a:pt x="77" y="13"/>
                    <a:pt x="77" y="12"/>
                    <a:pt x="76" y="12"/>
                  </a:cubicBezTo>
                  <a:cubicBezTo>
                    <a:pt x="74" y="15"/>
                    <a:pt x="69" y="18"/>
                    <a:pt x="67" y="21"/>
                  </a:cubicBezTo>
                  <a:cubicBezTo>
                    <a:pt x="70" y="15"/>
                    <a:pt x="74" y="11"/>
                    <a:pt x="78" y="6"/>
                  </a:cubicBezTo>
                  <a:cubicBezTo>
                    <a:pt x="78" y="12"/>
                    <a:pt x="76" y="17"/>
                    <a:pt x="75" y="23"/>
                  </a:cubicBezTo>
                  <a:close/>
                  <a:moveTo>
                    <a:pt x="72" y="22"/>
                  </a:moveTo>
                  <a:cubicBezTo>
                    <a:pt x="73" y="22"/>
                    <a:pt x="74" y="21"/>
                    <a:pt x="73" y="22"/>
                  </a:cubicBezTo>
                  <a:cubicBezTo>
                    <a:pt x="73" y="22"/>
                    <a:pt x="72" y="22"/>
                    <a:pt x="72" y="22"/>
                  </a:cubicBezTo>
                  <a:close/>
                  <a:moveTo>
                    <a:pt x="66" y="22"/>
                  </a:moveTo>
                  <a:cubicBezTo>
                    <a:pt x="69" y="20"/>
                    <a:pt x="71" y="18"/>
                    <a:pt x="74" y="15"/>
                  </a:cubicBezTo>
                  <a:cubicBezTo>
                    <a:pt x="78" y="12"/>
                    <a:pt x="72" y="18"/>
                    <a:pt x="71" y="19"/>
                  </a:cubicBezTo>
                  <a:cubicBezTo>
                    <a:pt x="71" y="20"/>
                    <a:pt x="70" y="21"/>
                    <a:pt x="69" y="22"/>
                  </a:cubicBezTo>
                  <a:cubicBezTo>
                    <a:pt x="68" y="22"/>
                    <a:pt x="67" y="22"/>
                    <a:pt x="66" y="22"/>
                  </a:cubicBezTo>
                  <a:close/>
                  <a:moveTo>
                    <a:pt x="60" y="5"/>
                  </a:moveTo>
                  <a:cubicBezTo>
                    <a:pt x="66" y="5"/>
                    <a:pt x="72" y="5"/>
                    <a:pt x="78" y="5"/>
                  </a:cubicBezTo>
                  <a:cubicBezTo>
                    <a:pt x="73" y="9"/>
                    <a:pt x="69" y="13"/>
                    <a:pt x="65" y="17"/>
                  </a:cubicBezTo>
                  <a:cubicBezTo>
                    <a:pt x="68" y="14"/>
                    <a:pt x="70" y="10"/>
                    <a:pt x="73" y="6"/>
                  </a:cubicBezTo>
                  <a:cubicBezTo>
                    <a:pt x="73" y="6"/>
                    <a:pt x="72" y="5"/>
                    <a:pt x="72" y="6"/>
                  </a:cubicBezTo>
                  <a:cubicBezTo>
                    <a:pt x="67" y="9"/>
                    <a:pt x="63" y="14"/>
                    <a:pt x="58" y="18"/>
                  </a:cubicBezTo>
                  <a:cubicBezTo>
                    <a:pt x="59" y="17"/>
                    <a:pt x="60" y="16"/>
                    <a:pt x="61" y="15"/>
                  </a:cubicBezTo>
                  <a:cubicBezTo>
                    <a:pt x="64" y="12"/>
                    <a:pt x="66" y="9"/>
                    <a:pt x="69" y="6"/>
                  </a:cubicBezTo>
                  <a:cubicBezTo>
                    <a:pt x="69" y="6"/>
                    <a:pt x="68" y="5"/>
                    <a:pt x="68" y="6"/>
                  </a:cubicBezTo>
                  <a:cubicBezTo>
                    <a:pt x="64" y="9"/>
                    <a:pt x="60" y="12"/>
                    <a:pt x="56" y="16"/>
                  </a:cubicBezTo>
                  <a:cubicBezTo>
                    <a:pt x="56" y="16"/>
                    <a:pt x="56" y="16"/>
                    <a:pt x="56" y="16"/>
                  </a:cubicBezTo>
                  <a:cubicBezTo>
                    <a:pt x="59" y="12"/>
                    <a:pt x="62" y="9"/>
                    <a:pt x="64" y="6"/>
                  </a:cubicBezTo>
                  <a:cubicBezTo>
                    <a:pt x="64" y="5"/>
                    <a:pt x="64" y="5"/>
                    <a:pt x="64" y="5"/>
                  </a:cubicBezTo>
                  <a:cubicBezTo>
                    <a:pt x="58" y="8"/>
                    <a:pt x="55" y="13"/>
                    <a:pt x="50" y="17"/>
                  </a:cubicBezTo>
                  <a:cubicBezTo>
                    <a:pt x="44" y="23"/>
                    <a:pt x="52" y="14"/>
                    <a:pt x="53" y="12"/>
                  </a:cubicBezTo>
                  <a:cubicBezTo>
                    <a:pt x="55" y="10"/>
                    <a:pt x="57" y="8"/>
                    <a:pt x="59" y="5"/>
                  </a:cubicBezTo>
                  <a:cubicBezTo>
                    <a:pt x="59" y="5"/>
                    <a:pt x="59" y="4"/>
                    <a:pt x="59" y="5"/>
                  </a:cubicBezTo>
                  <a:cubicBezTo>
                    <a:pt x="55" y="7"/>
                    <a:pt x="51" y="10"/>
                    <a:pt x="48" y="14"/>
                  </a:cubicBezTo>
                  <a:cubicBezTo>
                    <a:pt x="47" y="14"/>
                    <a:pt x="47" y="15"/>
                    <a:pt x="47" y="15"/>
                  </a:cubicBezTo>
                  <a:cubicBezTo>
                    <a:pt x="47" y="15"/>
                    <a:pt x="47" y="15"/>
                    <a:pt x="47" y="15"/>
                  </a:cubicBezTo>
                  <a:cubicBezTo>
                    <a:pt x="47" y="14"/>
                    <a:pt x="47" y="14"/>
                    <a:pt x="48" y="13"/>
                  </a:cubicBezTo>
                  <a:cubicBezTo>
                    <a:pt x="49" y="10"/>
                    <a:pt x="52" y="8"/>
                    <a:pt x="54" y="5"/>
                  </a:cubicBezTo>
                  <a:cubicBezTo>
                    <a:pt x="54" y="5"/>
                    <a:pt x="54" y="4"/>
                    <a:pt x="54" y="5"/>
                  </a:cubicBezTo>
                  <a:cubicBezTo>
                    <a:pt x="52" y="6"/>
                    <a:pt x="50" y="7"/>
                    <a:pt x="48" y="9"/>
                  </a:cubicBezTo>
                  <a:cubicBezTo>
                    <a:pt x="48" y="9"/>
                    <a:pt x="47" y="10"/>
                    <a:pt x="47" y="11"/>
                  </a:cubicBezTo>
                  <a:cubicBezTo>
                    <a:pt x="47" y="10"/>
                    <a:pt x="47" y="10"/>
                    <a:pt x="47" y="10"/>
                  </a:cubicBezTo>
                  <a:cubicBezTo>
                    <a:pt x="48" y="8"/>
                    <a:pt x="49" y="6"/>
                    <a:pt x="51" y="5"/>
                  </a:cubicBezTo>
                  <a:cubicBezTo>
                    <a:pt x="52" y="4"/>
                    <a:pt x="51" y="4"/>
                    <a:pt x="51" y="4"/>
                  </a:cubicBezTo>
                  <a:cubicBezTo>
                    <a:pt x="54" y="4"/>
                    <a:pt x="57" y="4"/>
                    <a:pt x="60" y="5"/>
                  </a:cubicBezTo>
                  <a:close/>
                  <a:moveTo>
                    <a:pt x="28" y="92"/>
                  </a:moveTo>
                  <a:cubicBezTo>
                    <a:pt x="28" y="92"/>
                    <a:pt x="28" y="92"/>
                    <a:pt x="28" y="92"/>
                  </a:cubicBezTo>
                  <a:cubicBezTo>
                    <a:pt x="25" y="94"/>
                    <a:pt x="22" y="97"/>
                    <a:pt x="20" y="99"/>
                  </a:cubicBezTo>
                  <a:cubicBezTo>
                    <a:pt x="21" y="97"/>
                    <a:pt x="23" y="94"/>
                    <a:pt x="25" y="92"/>
                  </a:cubicBezTo>
                  <a:cubicBezTo>
                    <a:pt x="26" y="92"/>
                    <a:pt x="27" y="92"/>
                    <a:pt x="28" y="92"/>
                  </a:cubicBezTo>
                  <a:close/>
                  <a:moveTo>
                    <a:pt x="13" y="96"/>
                  </a:moveTo>
                  <a:cubicBezTo>
                    <a:pt x="14" y="95"/>
                    <a:pt x="15" y="94"/>
                    <a:pt x="17" y="93"/>
                  </a:cubicBezTo>
                  <a:cubicBezTo>
                    <a:pt x="13" y="96"/>
                    <a:pt x="10" y="99"/>
                    <a:pt x="7" y="102"/>
                  </a:cubicBezTo>
                  <a:cubicBezTo>
                    <a:pt x="8" y="100"/>
                    <a:pt x="10" y="97"/>
                    <a:pt x="13" y="96"/>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5" name="Freeform 253"/>
            <p:cNvSpPr>
              <a:spLocks noEditPoints="1"/>
            </p:cNvSpPr>
            <p:nvPr/>
          </p:nvSpPr>
          <p:spPr bwMode="auto">
            <a:xfrm>
              <a:off x="5286621" y="1388497"/>
              <a:ext cx="487363" cy="492125"/>
            </a:xfrm>
            <a:custGeom>
              <a:avLst/>
              <a:gdLst>
                <a:gd name="T0" fmla="*/ 10 w 115"/>
                <a:gd name="T1" fmla="*/ 2 h 116"/>
                <a:gd name="T2" fmla="*/ 69 w 115"/>
                <a:gd name="T3" fmla="*/ 83 h 116"/>
                <a:gd name="T4" fmla="*/ 91 w 115"/>
                <a:gd name="T5" fmla="*/ 70 h 116"/>
                <a:gd name="T6" fmla="*/ 35 w 115"/>
                <a:gd name="T7" fmla="*/ 22 h 116"/>
                <a:gd name="T8" fmla="*/ 31 w 115"/>
                <a:gd name="T9" fmla="*/ 23 h 116"/>
                <a:gd name="T10" fmla="*/ 42 w 115"/>
                <a:gd name="T11" fmla="*/ 26 h 116"/>
                <a:gd name="T12" fmla="*/ 42 w 115"/>
                <a:gd name="T13" fmla="*/ 39 h 116"/>
                <a:gd name="T14" fmla="*/ 44 w 115"/>
                <a:gd name="T15" fmla="*/ 41 h 116"/>
                <a:gd name="T16" fmla="*/ 47 w 115"/>
                <a:gd name="T17" fmla="*/ 41 h 116"/>
                <a:gd name="T18" fmla="*/ 83 w 115"/>
                <a:gd name="T19" fmla="*/ 79 h 116"/>
                <a:gd name="T20" fmla="*/ 95 w 115"/>
                <a:gd name="T21" fmla="*/ 106 h 116"/>
                <a:gd name="T22" fmla="*/ 89 w 115"/>
                <a:gd name="T23" fmla="*/ 97 h 116"/>
                <a:gd name="T24" fmla="*/ 90 w 115"/>
                <a:gd name="T25" fmla="*/ 105 h 116"/>
                <a:gd name="T26" fmla="*/ 94 w 115"/>
                <a:gd name="T27" fmla="*/ 99 h 116"/>
                <a:gd name="T28" fmla="*/ 93 w 115"/>
                <a:gd name="T29" fmla="*/ 72 h 116"/>
                <a:gd name="T30" fmla="*/ 62 w 115"/>
                <a:gd name="T31" fmla="*/ 69 h 116"/>
                <a:gd name="T32" fmla="*/ 74 w 115"/>
                <a:gd name="T33" fmla="*/ 53 h 116"/>
                <a:gd name="T34" fmla="*/ 73 w 115"/>
                <a:gd name="T35" fmla="*/ 56 h 116"/>
                <a:gd name="T36" fmla="*/ 68 w 115"/>
                <a:gd name="T37" fmla="*/ 61 h 116"/>
                <a:gd name="T38" fmla="*/ 74 w 115"/>
                <a:gd name="T39" fmla="*/ 86 h 116"/>
                <a:gd name="T40" fmla="*/ 73 w 115"/>
                <a:gd name="T41" fmla="*/ 60 h 116"/>
                <a:gd name="T42" fmla="*/ 71 w 115"/>
                <a:gd name="T43" fmla="*/ 83 h 116"/>
                <a:gd name="T44" fmla="*/ 66 w 115"/>
                <a:gd name="T45" fmla="*/ 71 h 116"/>
                <a:gd name="T46" fmla="*/ 78 w 115"/>
                <a:gd name="T47" fmla="*/ 92 h 116"/>
                <a:gd name="T48" fmla="*/ 79 w 115"/>
                <a:gd name="T49" fmla="*/ 75 h 116"/>
                <a:gd name="T50" fmla="*/ 79 w 115"/>
                <a:gd name="T51" fmla="*/ 92 h 116"/>
                <a:gd name="T52" fmla="*/ 75 w 115"/>
                <a:gd name="T53" fmla="*/ 81 h 116"/>
                <a:gd name="T54" fmla="*/ 81 w 115"/>
                <a:gd name="T55" fmla="*/ 60 h 116"/>
                <a:gd name="T56" fmla="*/ 42 w 115"/>
                <a:gd name="T57" fmla="*/ 44 h 116"/>
                <a:gd name="T58" fmla="*/ 48 w 115"/>
                <a:gd name="T59" fmla="*/ 40 h 116"/>
                <a:gd name="T60" fmla="*/ 43 w 115"/>
                <a:gd name="T61" fmla="*/ 44 h 116"/>
                <a:gd name="T62" fmla="*/ 50 w 115"/>
                <a:gd name="T63" fmla="*/ 53 h 116"/>
                <a:gd name="T64" fmla="*/ 49 w 115"/>
                <a:gd name="T65" fmla="*/ 50 h 116"/>
                <a:gd name="T66" fmla="*/ 54 w 115"/>
                <a:gd name="T67" fmla="*/ 60 h 116"/>
                <a:gd name="T68" fmla="*/ 61 w 115"/>
                <a:gd name="T69" fmla="*/ 58 h 116"/>
                <a:gd name="T70" fmla="*/ 64 w 115"/>
                <a:gd name="T71" fmla="*/ 45 h 116"/>
                <a:gd name="T72" fmla="*/ 63 w 115"/>
                <a:gd name="T73" fmla="*/ 43 h 116"/>
                <a:gd name="T74" fmla="*/ 56 w 115"/>
                <a:gd name="T75" fmla="*/ 37 h 116"/>
                <a:gd name="T76" fmla="*/ 34 w 115"/>
                <a:gd name="T77" fmla="*/ 32 h 116"/>
                <a:gd name="T78" fmla="*/ 42 w 115"/>
                <a:gd name="T79" fmla="*/ 27 h 116"/>
                <a:gd name="T80" fmla="*/ 65 w 115"/>
                <a:gd name="T81" fmla="*/ 64 h 116"/>
                <a:gd name="T82" fmla="*/ 79 w 115"/>
                <a:gd name="T83" fmla="*/ 93 h 116"/>
                <a:gd name="T84" fmla="*/ 79 w 115"/>
                <a:gd name="T85" fmla="*/ 93 h 116"/>
                <a:gd name="T86" fmla="*/ 88 w 115"/>
                <a:gd name="T87" fmla="*/ 105 h 116"/>
                <a:gd name="T88" fmla="*/ 96 w 115"/>
                <a:gd name="T89" fmla="*/ 85 h 116"/>
                <a:gd name="T90" fmla="*/ 94 w 115"/>
                <a:gd name="T91" fmla="*/ 109 h 116"/>
                <a:gd name="T92" fmla="*/ 97 w 115"/>
                <a:gd name="T93" fmla="*/ 111 h 116"/>
                <a:gd name="T94" fmla="*/ 107 w 115"/>
                <a:gd name="T95" fmla="*/ 89 h 116"/>
                <a:gd name="T96" fmla="*/ 103 w 115"/>
                <a:gd name="T97" fmla="*/ 110 h 116"/>
                <a:gd name="T98" fmla="*/ 110 w 115"/>
                <a:gd name="T99" fmla="*/ 95 h 116"/>
                <a:gd name="T100" fmla="*/ 67 w 115"/>
                <a:gd name="T101" fmla="*/ 47 h 116"/>
                <a:gd name="T102" fmla="*/ 6 w 115"/>
                <a:gd name="T103" fmla="*/ 4 h 116"/>
                <a:gd name="T104" fmla="*/ 31 w 115"/>
                <a:gd name="T105" fmla="*/ 19 h 116"/>
                <a:gd name="T106" fmla="*/ 26 w 115"/>
                <a:gd name="T107" fmla="*/ 24 h 116"/>
                <a:gd name="T108" fmla="*/ 100 w 115"/>
                <a:gd name="T109" fmla="*/ 113 h 116"/>
                <a:gd name="T110" fmla="*/ 107 w 115"/>
                <a:gd name="T111" fmla="*/ 91 h 116"/>
                <a:gd name="T112" fmla="*/ 105 w 115"/>
                <a:gd name="T113" fmla="*/ 112 h 116"/>
                <a:gd name="T114" fmla="*/ 104 w 115"/>
                <a:gd name="T115" fmla="*/ 11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5" h="116">
                  <a:moveTo>
                    <a:pt x="115" y="103"/>
                  </a:moveTo>
                  <a:cubicBezTo>
                    <a:pt x="114" y="95"/>
                    <a:pt x="109" y="88"/>
                    <a:pt x="104" y="82"/>
                  </a:cubicBezTo>
                  <a:cubicBezTo>
                    <a:pt x="98" y="75"/>
                    <a:pt x="91" y="67"/>
                    <a:pt x="84" y="60"/>
                  </a:cubicBezTo>
                  <a:cubicBezTo>
                    <a:pt x="68" y="44"/>
                    <a:pt x="50" y="29"/>
                    <a:pt x="31" y="16"/>
                  </a:cubicBezTo>
                  <a:cubicBezTo>
                    <a:pt x="31" y="16"/>
                    <a:pt x="30" y="16"/>
                    <a:pt x="30" y="16"/>
                  </a:cubicBezTo>
                  <a:cubicBezTo>
                    <a:pt x="27" y="11"/>
                    <a:pt x="22" y="6"/>
                    <a:pt x="18" y="1"/>
                  </a:cubicBezTo>
                  <a:cubicBezTo>
                    <a:pt x="18" y="1"/>
                    <a:pt x="18" y="1"/>
                    <a:pt x="18" y="1"/>
                  </a:cubicBezTo>
                  <a:cubicBezTo>
                    <a:pt x="18" y="0"/>
                    <a:pt x="17" y="0"/>
                    <a:pt x="17" y="0"/>
                  </a:cubicBezTo>
                  <a:cubicBezTo>
                    <a:pt x="15" y="1"/>
                    <a:pt x="13" y="2"/>
                    <a:pt x="10" y="2"/>
                  </a:cubicBezTo>
                  <a:cubicBezTo>
                    <a:pt x="8" y="3"/>
                    <a:pt x="5" y="2"/>
                    <a:pt x="3" y="0"/>
                  </a:cubicBezTo>
                  <a:cubicBezTo>
                    <a:pt x="3" y="0"/>
                    <a:pt x="2" y="0"/>
                    <a:pt x="2" y="0"/>
                  </a:cubicBezTo>
                  <a:cubicBezTo>
                    <a:pt x="1" y="0"/>
                    <a:pt x="0" y="1"/>
                    <a:pt x="1" y="2"/>
                  </a:cubicBezTo>
                  <a:cubicBezTo>
                    <a:pt x="4" y="5"/>
                    <a:pt x="7" y="9"/>
                    <a:pt x="5" y="13"/>
                  </a:cubicBezTo>
                  <a:cubicBezTo>
                    <a:pt x="4" y="14"/>
                    <a:pt x="5" y="14"/>
                    <a:pt x="6" y="14"/>
                  </a:cubicBezTo>
                  <a:cubicBezTo>
                    <a:pt x="11" y="18"/>
                    <a:pt x="18" y="20"/>
                    <a:pt x="23" y="24"/>
                  </a:cubicBezTo>
                  <a:cubicBezTo>
                    <a:pt x="23" y="24"/>
                    <a:pt x="23" y="24"/>
                    <a:pt x="24" y="24"/>
                  </a:cubicBezTo>
                  <a:cubicBezTo>
                    <a:pt x="31" y="32"/>
                    <a:pt x="38" y="41"/>
                    <a:pt x="44" y="50"/>
                  </a:cubicBezTo>
                  <a:cubicBezTo>
                    <a:pt x="53" y="61"/>
                    <a:pt x="61" y="72"/>
                    <a:pt x="69" y="83"/>
                  </a:cubicBezTo>
                  <a:cubicBezTo>
                    <a:pt x="75" y="92"/>
                    <a:pt x="81" y="101"/>
                    <a:pt x="89" y="108"/>
                  </a:cubicBezTo>
                  <a:cubicBezTo>
                    <a:pt x="93" y="113"/>
                    <a:pt x="99" y="116"/>
                    <a:pt x="106" y="115"/>
                  </a:cubicBezTo>
                  <a:cubicBezTo>
                    <a:pt x="112" y="114"/>
                    <a:pt x="115" y="109"/>
                    <a:pt x="115" y="103"/>
                  </a:cubicBezTo>
                  <a:close/>
                  <a:moveTo>
                    <a:pt x="85" y="101"/>
                  </a:moveTo>
                  <a:cubicBezTo>
                    <a:pt x="84" y="100"/>
                    <a:pt x="83" y="99"/>
                    <a:pt x="82" y="98"/>
                  </a:cubicBezTo>
                  <a:cubicBezTo>
                    <a:pt x="84" y="94"/>
                    <a:pt x="85" y="89"/>
                    <a:pt x="86" y="84"/>
                  </a:cubicBezTo>
                  <a:cubicBezTo>
                    <a:pt x="87" y="82"/>
                    <a:pt x="88" y="79"/>
                    <a:pt x="88" y="77"/>
                  </a:cubicBezTo>
                  <a:cubicBezTo>
                    <a:pt x="89" y="74"/>
                    <a:pt x="90" y="72"/>
                    <a:pt x="91" y="70"/>
                  </a:cubicBezTo>
                  <a:cubicBezTo>
                    <a:pt x="91" y="70"/>
                    <a:pt x="91" y="70"/>
                    <a:pt x="91" y="70"/>
                  </a:cubicBezTo>
                  <a:cubicBezTo>
                    <a:pt x="90" y="81"/>
                    <a:pt x="86" y="91"/>
                    <a:pt x="85" y="102"/>
                  </a:cubicBezTo>
                  <a:cubicBezTo>
                    <a:pt x="85" y="102"/>
                    <a:pt x="85" y="101"/>
                    <a:pt x="85" y="101"/>
                  </a:cubicBezTo>
                  <a:close/>
                  <a:moveTo>
                    <a:pt x="34" y="21"/>
                  </a:moveTo>
                  <a:cubicBezTo>
                    <a:pt x="33" y="23"/>
                    <a:pt x="31" y="25"/>
                    <a:pt x="31" y="27"/>
                  </a:cubicBezTo>
                  <a:cubicBezTo>
                    <a:pt x="31" y="25"/>
                    <a:pt x="32" y="23"/>
                    <a:pt x="33" y="20"/>
                  </a:cubicBezTo>
                  <a:cubicBezTo>
                    <a:pt x="34" y="21"/>
                    <a:pt x="35" y="22"/>
                    <a:pt x="36" y="22"/>
                  </a:cubicBezTo>
                  <a:cubicBezTo>
                    <a:pt x="36" y="22"/>
                    <a:pt x="36" y="22"/>
                    <a:pt x="36" y="22"/>
                  </a:cubicBezTo>
                  <a:cubicBezTo>
                    <a:pt x="34" y="24"/>
                    <a:pt x="33" y="27"/>
                    <a:pt x="32" y="29"/>
                  </a:cubicBezTo>
                  <a:cubicBezTo>
                    <a:pt x="33" y="28"/>
                    <a:pt x="34" y="24"/>
                    <a:pt x="35" y="22"/>
                  </a:cubicBezTo>
                  <a:cubicBezTo>
                    <a:pt x="35" y="21"/>
                    <a:pt x="34" y="21"/>
                    <a:pt x="34" y="21"/>
                  </a:cubicBezTo>
                  <a:close/>
                  <a:moveTo>
                    <a:pt x="29" y="20"/>
                  </a:moveTo>
                  <a:cubicBezTo>
                    <a:pt x="29" y="19"/>
                    <a:pt x="30" y="19"/>
                    <a:pt x="30" y="18"/>
                  </a:cubicBezTo>
                  <a:cubicBezTo>
                    <a:pt x="30" y="18"/>
                    <a:pt x="30" y="18"/>
                    <a:pt x="31" y="19"/>
                  </a:cubicBezTo>
                  <a:cubicBezTo>
                    <a:pt x="30" y="20"/>
                    <a:pt x="30" y="21"/>
                    <a:pt x="29" y="22"/>
                  </a:cubicBezTo>
                  <a:cubicBezTo>
                    <a:pt x="27" y="26"/>
                    <a:pt x="29" y="21"/>
                    <a:pt x="29" y="20"/>
                  </a:cubicBezTo>
                  <a:cubicBezTo>
                    <a:pt x="29" y="20"/>
                    <a:pt x="29" y="20"/>
                    <a:pt x="29" y="20"/>
                  </a:cubicBezTo>
                  <a:close/>
                  <a:moveTo>
                    <a:pt x="33" y="20"/>
                  </a:moveTo>
                  <a:cubicBezTo>
                    <a:pt x="32" y="21"/>
                    <a:pt x="31" y="22"/>
                    <a:pt x="31" y="23"/>
                  </a:cubicBezTo>
                  <a:cubicBezTo>
                    <a:pt x="30" y="23"/>
                    <a:pt x="29" y="27"/>
                    <a:pt x="30" y="24"/>
                  </a:cubicBezTo>
                  <a:cubicBezTo>
                    <a:pt x="31" y="23"/>
                    <a:pt x="31" y="21"/>
                    <a:pt x="31" y="19"/>
                  </a:cubicBezTo>
                  <a:cubicBezTo>
                    <a:pt x="32" y="19"/>
                    <a:pt x="32" y="20"/>
                    <a:pt x="33" y="20"/>
                  </a:cubicBezTo>
                  <a:close/>
                  <a:moveTo>
                    <a:pt x="38" y="24"/>
                  </a:moveTo>
                  <a:cubicBezTo>
                    <a:pt x="37" y="26"/>
                    <a:pt x="36" y="29"/>
                    <a:pt x="34" y="31"/>
                  </a:cubicBezTo>
                  <a:cubicBezTo>
                    <a:pt x="35" y="30"/>
                    <a:pt x="36" y="25"/>
                    <a:pt x="37" y="23"/>
                  </a:cubicBezTo>
                  <a:cubicBezTo>
                    <a:pt x="37" y="23"/>
                    <a:pt x="37" y="23"/>
                    <a:pt x="37" y="23"/>
                  </a:cubicBezTo>
                  <a:cubicBezTo>
                    <a:pt x="37" y="23"/>
                    <a:pt x="38" y="23"/>
                    <a:pt x="38" y="24"/>
                  </a:cubicBezTo>
                  <a:close/>
                  <a:moveTo>
                    <a:pt x="42" y="26"/>
                  </a:moveTo>
                  <a:cubicBezTo>
                    <a:pt x="40" y="29"/>
                    <a:pt x="39" y="32"/>
                    <a:pt x="37" y="35"/>
                  </a:cubicBezTo>
                  <a:cubicBezTo>
                    <a:pt x="39" y="33"/>
                    <a:pt x="40" y="29"/>
                    <a:pt x="41" y="25"/>
                  </a:cubicBezTo>
                  <a:cubicBezTo>
                    <a:pt x="41" y="26"/>
                    <a:pt x="42" y="26"/>
                    <a:pt x="42" y="26"/>
                  </a:cubicBezTo>
                  <a:close/>
                  <a:moveTo>
                    <a:pt x="44" y="28"/>
                  </a:moveTo>
                  <a:cubicBezTo>
                    <a:pt x="43" y="32"/>
                    <a:pt x="41" y="36"/>
                    <a:pt x="40" y="39"/>
                  </a:cubicBezTo>
                  <a:cubicBezTo>
                    <a:pt x="41" y="35"/>
                    <a:pt x="42" y="31"/>
                    <a:pt x="43" y="27"/>
                  </a:cubicBezTo>
                  <a:cubicBezTo>
                    <a:pt x="43" y="27"/>
                    <a:pt x="44" y="28"/>
                    <a:pt x="44" y="28"/>
                  </a:cubicBezTo>
                  <a:close/>
                  <a:moveTo>
                    <a:pt x="47" y="30"/>
                  </a:moveTo>
                  <a:cubicBezTo>
                    <a:pt x="45" y="33"/>
                    <a:pt x="44" y="36"/>
                    <a:pt x="42" y="39"/>
                  </a:cubicBezTo>
                  <a:cubicBezTo>
                    <a:pt x="42" y="41"/>
                    <a:pt x="42" y="41"/>
                    <a:pt x="42" y="39"/>
                  </a:cubicBezTo>
                  <a:cubicBezTo>
                    <a:pt x="42" y="38"/>
                    <a:pt x="43" y="37"/>
                    <a:pt x="43" y="36"/>
                  </a:cubicBezTo>
                  <a:cubicBezTo>
                    <a:pt x="43" y="34"/>
                    <a:pt x="44" y="31"/>
                    <a:pt x="45" y="29"/>
                  </a:cubicBezTo>
                  <a:cubicBezTo>
                    <a:pt x="46" y="29"/>
                    <a:pt x="46" y="30"/>
                    <a:pt x="47" y="30"/>
                  </a:cubicBezTo>
                  <a:close/>
                  <a:moveTo>
                    <a:pt x="50" y="32"/>
                  </a:moveTo>
                  <a:cubicBezTo>
                    <a:pt x="50" y="32"/>
                    <a:pt x="50" y="32"/>
                    <a:pt x="50" y="32"/>
                  </a:cubicBezTo>
                  <a:cubicBezTo>
                    <a:pt x="48" y="34"/>
                    <a:pt x="47" y="35"/>
                    <a:pt x="46" y="37"/>
                  </a:cubicBezTo>
                  <a:cubicBezTo>
                    <a:pt x="46" y="38"/>
                    <a:pt x="45" y="39"/>
                    <a:pt x="45" y="40"/>
                  </a:cubicBezTo>
                  <a:cubicBezTo>
                    <a:pt x="45" y="40"/>
                    <a:pt x="44" y="41"/>
                    <a:pt x="44" y="41"/>
                  </a:cubicBezTo>
                  <a:cubicBezTo>
                    <a:pt x="46" y="37"/>
                    <a:pt x="46" y="34"/>
                    <a:pt x="47" y="31"/>
                  </a:cubicBezTo>
                  <a:cubicBezTo>
                    <a:pt x="48" y="31"/>
                    <a:pt x="49" y="32"/>
                    <a:pt x="50" y="32"/>
                  </a:cubicBezTo>
                  <a:close/>
                  <a:moveTo>
                    <a:pt x="53" y="35"/>
                  </a:moveTo>
                  <a:cubicBezTo>
                    <a:pt x="52" y="37"/>
                    <a:pt x="51" y="38"/>
                    <a:pt x="50" y="40"/>
                  </a:cubicBezTo>
                  <a:cubicBezTo>
                    <a:pt x="50" y="41"/>
                    <a:pt x="49" y="42"/>
                    <a:pt x="49" y="43"/>
                  </a:cubicBezTo>
                  <a:cubicBezTo>
                    <a:pt x="48" y="44"/>
                    <a:pt x="47" y="46"/>
                    <a:pt x="47" y="48"/>
                  </a:cubicBezTo>
                  <a:cubicBezTo>
                    <a:pt x="47" y="43"/>
                    <a:pt x="50" y="38"/>
                    <a:pt x="51" y="34"/>
                  </a:cubicBezTo>
                  <a:cubicBezTo>
                    <a:pt x="52" y="34"/>
                    <a:pt x="51" y="34"/>
                    <a:pt x="51" y="34"/>
                  </a:cubicBezTo>
                  <a:cubicBezTo>
                    <a:pt x="49" y="36"/>
                    <a:pt x="48" y="39"/>
                    <a:pt x="47" y="41"/>
                  </a:cubicBezTo>
                  <a:cubicBezTo>
                    <a:pt x="47" y="41"/>
                    <a:pt x="47" y="40"/>
                    <a:pt x="47" y="39"/>
                  </a:cubicBezTo>
                  <a:cubicBezTo>
                    <a:pt x="48" y="37"/>
                    <a:pt x="49" y="35"/>
                    <a:pt x="50" y="33"/>
                  </a:cubicBezTo>
                  <a:cubicBezTo>
                    <a:pt x="51" y="33"/>
                    <a:pt x="52" y="34"/>
                    <a:pt x="53" y="35"/>
                  </a:cubicBezTo>
                  <a:close/>
                  <a:moveTo>
                    <a:pt x="55" y="37"/>
                  </a:moveTo>
                  <a:cubicBezTo>
                    <a:pt x="54" y="39"/>
                    <a:pt x="52" y="42"/>
                    <a:pt x="51" y="45"/>
                  </a:cubicBezTo>
                  <a:cubicBezTo>
                    <a:pt x="52" y="42"/>
                    <a:pt x="53" y="39"/>
                    <a:pt x="54" y="36"/>
                  </a:cubicBezTo>
                  <a:cubicBezTo>
                    <a:pt x="54" y="36"/>
                    <a:pt x="55" y="36"/>
                    <a:pt x="55" y="37"/>
                  </a:cubicBezTo>
                  <a:close/>
                  <a:moveTo>
                    <a:pt x="87" y="66"/>
                  </a:moveTo>
                  <a:cubicBezTo>
                    <a:pt x="85" y="70"/>
                    <a:pt x="84" y="75"/>
                    <a:pt x="83" y="79"/>
                  </a:cubicBezTo>
                  <a:cubicBezTo>
                    <a:pt x="82" y="81"/>
                    <a:pt x="81" y="83"/>
                    <a:pt x="81" y="86"/>
                  </a:cubicBezTo>
                  <a:cubicBezTo>
                    <a:pt x="82" y="78"/>
                    <a:pt x="84" y="71"/>
                    <a:pt x="85" y="64"/>
                  </a:cubicBezTo>
                  <a:cubicBezTo>
                    <a:pt x="86" y="64"/>
                    <a:pt x="86" y="65"/>
                    <a:pt x="87" y="66"/>
                  </a:cubicBezTo>
                  <a:close/>
                  <a:moveTo>
                    <a:pt x="102" y="83"/>
                  </a:moveTo>
                  <a:cubicBezTo>
                    <a:pt x="101" y="87"/>
                    <a:pt x="100" y="92"/>
                    <a:pt x="99" y="96"/>
                  </a:cubicBezTo>
                  <a:cubicBezTo>
                    <a:pt x="98" y="99"/>
                    <a:pt x="97" y="101"/>
                    <a:pt x="96" y="104"/>
                  </a:cubicBezTo>
                  <a:cubicBezTo>
                    <a:pt x="96" y="105"/>
                    <a:pt x="95" y="106"/>
                    <a:pt x="95" y="107"/>
                  </a:cubicBezTo>
                  <a:cubicBezTo>
                    <a:pt x="95" y="107"/>
                    <a:pt x="95" y="107"/>
                    <a:pt x="95" y="107"/>
                  </a:cubicBezTo>
                  <a:cubicBezTo>
                    <a:pt x="95" y="107"/>
                    <a:pt x="95" y="107"/>
                    <a:pt x="95" y="106"/>
                  </a:cubicBezTo>
                  <a:cubicBezTo>
                    <a:pt x="95" y="102"/>
                    <a:pt x="97" y="98"/>
                    <a:pt x="98" y="94"/>
                  </a:cubicBezTo>
                  <a:cubicBezTo>
                    <a:pt x="99" y="90"/>
                    <a:pt x="101" y="86"/>
                    <a:pt x="101" y="82"/>
                  </a:cubicBezTo>
                  <a:cubicBezTo>
                    <a:pt x="102" y="82"/>
                    <a:pt x="102" y="83"/>
                    <a:pt x="102" y="83"/>
                  </a:cubicBezTo>
                  <a:close/>
                  <a:moveTo>
                    <a:pt x="95" y="75"/>
                  </a:moveTo>
                  <a:cubicBezTo>
                    <a:pt x="94" y="79"/>
                    <a:pt x="93" y="83"/>
                    <a:pt x="92" y="87"/>
                  </a:cubicBezTo>
                  <a:cubicBezTo>
                    <a:pt x="92" y="90"/>
                    <a:pt x="91" y="92"/>
                    <a:pt x="90" y="94"/>
                  </a:cubicBezTo>
                  <a:cubicBezTo>
                    <a:pt x="90" y="97"/>
                    <a:pt x="89" y="100"/>
                    <a:pt x="88" y="102"/>
                  </a:cubicBezTo>
                  <a:cubicBezTo>
                    <a:pt x="88" y="105"/>
                    <a:pt x="88" y="103"/>
                    <a:pt x="88" y="102"/>
                  </a:cubicBezTo>
                  <a:cubicBezTo>
                    <a:pt x="89" y="101"/>
                    <a:pt x="89" y="99"/>
                    <a:pt x="89" y="97"/>
                  </a:cubicBezTo>
                  <a:cubicBezTo>
                    <a:pt x="90" y="95"/>
                    <a:pt x="91" y="92"/>
                    <a:pt x="91" y="89"/>
                  </a:cubicBezTo>
                  <a:cubicBezTo>
                    <a:pt x="93" y="84"/>
                    <a:pt x="93" y="78"/>
                    <a:pt x="93" y="73"/>
                  </a:cubicBezTo>
                  <a:cubicBezTo>
                    <a:pt x="94" y="73"/>
                    <a:pt x="95" y="74"/>
                    <a:pt x="95" y="75"/>
                  </a:cubicBezTo>
                  <a:close/>
                  <a:moveTo>
                    <a:pt x="96" y="75"/>
                  </a:moveTo>
                  <a:cubicBezTo>
                    <a:pt x="96" y="76"/>
                    <a:pt x="97" y="76"/>
                    <a:pt x="97" y="77"/>
                  </a:cubicBezTo>
                  <a:cubicBezTo>
                    <a:pt x="96" y="82"/>
                    <a:pt x="95" y="88"/>
                    <a:pt x="93" y="93"/>
                  </a:cubicBezTo>
                  <a:cubicBezTo>
                    <a:pt x="92" y="95"/>
                    <a:pt x="92" y="97"/>
                    <a:pt x="92" y="100"/>
                  </a:cubicBezTo>
                  <a:cubicBezTo>
                    <a:pt x="91" y="101"/>
                    <a:pt x="91" y="102"/>
                    <a:pt x="91" y="103"/>
                  </a:cubicBezTo>
                  <a:cubicBezTo>
                    <a:pt x="91" y="103"/>
                    <a:pt x="90" y="108"/>
                    <a:pt x="90" y="105"/>
                  </a:cubicBezTo>
                  <a:cubicBezTo>
                    <a:pt x="91" y="99"/>
                    <a:pt x="93" y="94"/>
                    <a:pt x="93" y="89"/>
                  </a:cubicBezTo>
                  <a:cubicBezTo>
                    <a:pt x="94" y="86"/>
                    <a:pt x="94" y="83"/>
                    <a:pt x="94" y="81"/>
                  </a:cubicBezTo>
                  <a:cubicBezTo>
                    <a:pt x="94" y="79"/>
                    <a:pt x="95" y="77"/>
                    <a:pt x="96" y="75"/>
                  </a:cubicBezTo>
                  <a:close/>
                  <a:moveTo>
                    <a:pt x="97" y="79"/>
                  </a:moveTo>
                  <a:cubicBezTo>
                    <a:pt x="98" y="79"/>
                    <a:pt x="98" y="78"/>
                    <a:pt x="98" y="78"/>
                  </a:cubicBezTo>
                  <a:cubicBezTo>
                    <a:pt x="98" y="78"/>
                    <a:pt x="98" y="78"/>
                    <a:pt x="98" y="78"/>
                  </a:cubicBezTo>
                  <a:cubicBezTo>
                    <a:pt x="99" y="79"/>
                    <a:pt x="100" y="80"/>
                    <a:pt x="101" y="81"/>
                  </a:cubicBezTo>
                  <a:cubicBezTo>
                    <a:pt x="98" y="89"/>
                    <a:pt x="97" y="97"/>
                    <a:pt x="93" y="105"/>
                  </a:cubicBezTo>
                  <a:cubicBezTo>
                    <a:pt x="94" y="104"/>
                    <a:pt x="94" y="101"/>
                    <a:pt x="94" y="99"/>
                  </a:cubicBezTo>
                  <a:cubicBezTo>
                    <a:pt x="94" y="96"/>
                    <a:pt x="95" y="94"/>
                    <a:pt x="95" y="92"/>
                  </a:cubicBezTo>
                  <a:cubicBezTo>
                    <a:pt x="96" y="87"/>
                    <a:pt x="97" y="83"/>
                    <a:pt x="97" y="79"/>
                  </a:cubicBezTo>
                  <a:close/>
                  <a:moveTo>
                    <a:pt x="93" y="72"/>
                  </a:moveTo>
                  <a:cubicBezTo>
                    <a:pt x="91" y="77"/>
                    <a:pt x="90" y="82"/>
                    <a:pt x="89" y="86"/>
                  </a:cubicBezTo>
                  <a:cubicBezTo>
                    <a:pt x="88" y="89"/>
                    <a:pt x="88" y="92"/>
                    <a:pt x="87" y="95"/>
                  </a:cubicBezTo>
                  <a:cubicBezTo>
                    <a:pt x="87" y="96"/>
                    <a:pt x="86" y="98"/>
                    <a:pt x="86" y="99"/>
                  </a:cubicBezTo>
                  <a:cubicBezTo>
                    <a:pt x="85" y="102"/>
                    <a:pt x="86" y="100"/>
                    <a:pt x="86" y="99"/>
                  </a:cubicBezTo>
                  <a:cubicBezTo>
                    <a:pt x="87" y="89"/>
                    <a:pt x="90" y="80"/>
                    <a:pt x="91" y="70"/>
                  </a:cubicBezTo>
                  <a:cubicBezTo>
                    <a:pt x="92" y="71"/>
                    <a:pt x="92" y="71"/>
                    <a:pt x="93" y="72"/>
                  </a:cubicBezTo>
                  <a:close/>
                  <a:moveTo>
                    <a:pt x="90" y="69"/>
                  </a:moveTo>
                  <a:cubicBezTo>
                    <a:pt x="88" y="73"/>
                    <a:pt x="87" y="78"/>
                    <a:pt x="86" y="82"/>
                  </a:cubicBezTo>
                  <a:cubicBezTo>
                    <a:pt x="86" y="85"/>
                    <a:pt x="85" y="87"/>
                    <a:pt x="85" y="90"/>
                  </a:cubicBezTo>
                  <a:cubicBezTo>
                    <a:pt x="84" y="91"/>
                    <a:pt x="84" y="93"/>
                    <a:pt x="83" y="94"/>
                  </a:cubicBezTo>
                  <a:cubicBezTo>
                    <a:pt x="84" y="90"/>
                    <a:pt x="84" y="86"/>
                    <a:pt x="86" y="81"/>
                  </a:cubicBezTo>
                  <a:cubicBezTo>
                    <a:pt x="86" y="79"/>
                    <a:pt x="87" y="76"/>
                    <a:pt x="87" y="73"/>
                  </a:cubicBezTo>
                  <a:cubicBezTo>
                    <a:pt x="87" y="71"/>
                    <a:pt x="88" y="69"/>
                    <a:pt x="88" y="67"/>
                  </a:cubicBezTo>
                  <a:cubicBezTo>
                    <a:pt x="89" y="68"/>
                    <a:pt x="89" y="68"/>
                    <a:pt x="90" y="69"/>
                  </a:cubicBezTo>
                  <a:close/>
                  <a:moveTo>
                    <a:pt x="62" y="69"/>
                  </a:moveTo>
                  <a:cubicBezTo>
                    <a:pt x="63" y="68"/>
                    <a:pt x="65" y="66"/>
                    <a:pt x="65" y="65"/>
                  </a:cubicBezTo>
                  <a:cubicBezTo>
                    <a:pt x="64" y="67"/>
                    <a:pt x="64" y="70"/>
                    <a:pt x="63" y="72"/>
                  </a:cubicBezTo>
                  <a:cubicBezTo>
                    <a:pt x="62" y="70"/>
                    <a:pt x="62" y="69"/>
                    <a:pt x="61" y="68"/>
                  </a:cubicBezTo>
                  <a:cubicBezTo>
                    <a:pt x="61" y="68"/>
                    <a:pt x="61" y="68"/>
                    <a:pt x="61" y="68"/>
                  </a:cubicBezTo>
                  <a:cubicBezTo>
                    <a:pt x="62" y="67"/>
                    <a:pt x="62" y="67"/>
                    <a:pt x="62" y="66"/>
                  </a:cubicBezTo>
                  <a:cubicBezTo>
                    <a:pt x="62" y="67"/>
                    <a:pt x="62" y="69"/>
                    <a:pt x="62" y="69"/>
                  </a:cubicBezTo>
                  <a:cubicBezTo>
                    <a:pt x="62" y="70"/>
                    <a:pt x="62" y="70"/>
                    <a:pt x="62" y="69"/>
                  </a:cubicBezTo>
                  <a:close/>
                  <a:moveTo>
                    <a:pt x="68" y="61"/>
                  </a:moveTo>
                  <a:cubicBezTo>
                    <a:pt x="71" y="59"/>
                    <a:pt x="73" y="56"/>
                    <a:pt x="74" y="53"/>
                  </a:cubicBezTo>
                  <a:cubicBezTo>
                    <a:pt x="75" y="54"/>
                    <a:pt x="75" y="55"/>
                    <a:pt x="76" y="55"/>
                  </a:cubicBezTo>
                  <a:cubicBezTo>
                    <a:pt x="76" y="55"/>
                    <a:pt x="76" y="55"/>
                    <a:pt x="76" y="56"/>
                  </a:cubicBezTo>
                  <a:cubicBezTo>
                    <a:pt x="75" y="59"/>
                    <a:pt x="74" y="63"/>
                    <a:pt x="73" y="67"/>
                  </a:cubicBezTo>
                  <a:cubicBezTo>
                    <a:pt x="72" y="71"/>
                    <a:pt x="71" y="75"/>
                    <a:pt x="70" y="79"/>
                  </a:cubicBezTo>
                  <a:cubicBezTo>
                    <a:pt x="71" y="75"/>
                    <a:pt x="71" y="71"/>
                    <a:pt x="72" y="67"/>
                  </a:cubicBezTo>
                  <a:cubicBezTo>
                    <a:pt x="73" y="63"/>
                    <a:pt x="74" y="59"/>
                    <a:pt x="74" y="54"/>
                  </a:cubicBezTo>
                  <a:cubicBezTo>
                    <a:pt x="74" y="54"/>
                    <a:pt x="74" y="54"/>
                    <a:pt x="74" y="54"/>
                  </a:cubicBezTo>
                  <a:cubicBezTo>
                    <a:pt x="74" y="55"/>
                    <a:pt x="74" y="55"/>
                    <a:pt x="73" y="55"/>
                  </a:cubicBezTo>
                  <a:cubicBezTo>
                    <a:pt x="73" y="55"/>
                    <a:pt x="73" y="56"/>
                    <a:pt x="73" y="56"/>
                  </a:cubicBezTo>
                  <a:cubicBezTo>
                    <a:pt x="73" y="59"/>
                    <a:pt x="72" y="62"/>
                    <a:pt x="71" y="65"/>
                  </a:cubicBezTo>
                  <a:cubicBezTo>
                    <a:pt x="70" y="68"/>
                    <a:pt x="69" y="72"/>
                    <a:pt x="68" y="75"/>
                  </a:cubicBezTo>
                  <a:cubicBezTo>
                    <a:pt x="68" y="78"/>
                    <a:pt x="68" y="74"/>
                    <a:pt x="68" y="73"/>
                  </a:cubicBezTo>
                  <a:cubicBezTo>
                    <a:pt x="69" y="71"/>
                    <a:pt x="69" y="69"/>
                    <a:pt x="69" y="67"/>
                  </a:cubicBezTo>
                  <a:cubicBezTo>
                    <a:pt x="70" y="64"/>
                    <a:pt x="72" y="61"/>
                    <a:pt x="72" y="58"/>
                  </a:cubicBezTo>
                  <a:cubicBezTo>
                    <a:pt x="72" y="58"/>
                    <a:pt x="71" y="58"/>
                    <a:pt x="71" y="58"/>
                  </a:cubicBezTo>
                  <a:cubicBezTo>
                    <a:pt x="70" y="61"/>
                    <a:pt x="69" y="64"/>
                    <a:pt x="68" y="68"/>
                  </a:cubicBezTo>
                  <a:cubicBezTo>
                    <a:pt x="68" y="65"/>
                    <a:pt x="68" y="63"/>
                    <a:pt x="68" y="61"/>
                  </a:cubicBezTo>
                  <a:cubicBezTo>
                    <a:pt x="68" y="61"/>
                    <a:pt x="68" y="61"/>
                    <a:pt x="68" y="61"/>
                  </a:cubicBezTo>
                  <a:close/>
                  <a:moveTo>
                    <a:pt x="74" y="86"/>
                  </a:moveTo>
                  <a:cubicBezTo>
                    <a:pt x="74" y="86"/>
                    <a:pt x="74" y="86"/>
                    <a:pt x="74" y="86"/>
                  </a:cubicBezTo>
                  <a:cubicBezTo>
                    <a:pt x="73" y="85"/>
                    <a:pt x="72" y="84"/>
                    <a:pt x="71" y="83"/>
                  </a:cubicBezTo>
                  <a:cubicBezTo>
                    <a:pt x="72" y="83"/>
                    <a:pt x="72" y="83"/>
                    <a:pt x="72" y="83"/>
                  </a:cubicBezTo>
                  <a:cubicBezTo>
                    <a:pt x="73" y="79"/>
                    <a:pt x="74" y="75"/>
                    <a:pt x="75" y="71"/>
                  </a:cubicBezTo>
                  <a:cubicBezTo>
                    <a:pt x="76" y="69"/>
                    <a:pt x="77" y="67"/>
                    <a:pt x="77" y="65"/>
                  </a:cubicBezTo>
                  <a:cubicBezTo>
                    <a:pt x="78" y="64"/>
                    <a:pt x="78" y="63"/>
                    <a:pt x="78" y="62"/>
                  </a:cubicBezTo>
                  <a:cubicBezTo>
                    <a:pt x="77" y="66"/>
                    <a:pt x="77" y="69"/>
                    <a:pt x="76" y="73"/>
                  </a:cubicBezTo>
                  <a:cubicBezTo>
                    <a:pt x="75" y="77"/>
                    <a:pt x="75" y="81"/>
                    <a:pt x="74" y="86"/>
                  </a:cubicBezTo>
                  <a:close/>
                  <a:moveTo>
                    <a:pt x="67" y="71"/>
                  </a:moveTo>
                  <a:cubicBezTo>
                    <a:pt x="67" y="70"/>
                    <a:pt x="67" y="70"/>
                    <a:pt x="68" y="69"/>
                  </a:cubicBezTo>
                  <a:cubicBezTo>
                    <a:pt x="69" y="67"/>
                    <a:pt x="69" y="64"/>
                    <a:pt x="70" y="62"/>
                  </a:cubicBezTo>
                  <a:cubicBezTo>
                    <a:pt x="70" y="62"/>
                    <a:pt x="71" y="58"/>
                    <a:pt x="71" y="60"/>
                  </a:cubicBezTo>
                  <a:cubicBezTo>
                    <a:pt x="71" y="61"/>
                    <a:pt x="70" y="62"/>
                    <a:pt x="70" y="64"/>
                  </a:cubicBezTo>
                  <a:cubicBezTo>
                    <a:pt x="68" y="68"/>
                    <a:pt x="68" y="73"/>
                    <a:pt x="67" y="77"/>
                  </a:cubicBezTo>
                  <a:cubicBezTo>
                    <a:pt x="67" y="77"/>
                    <a:pt x="68" y="77"/>
                    <a:pt x="68" y="77"/>
                  </a:cubicBezTo>
                  <a:cubicBezTo>
                    <a:pt x="70" y="74"/>
                    <a:pt x="70" y="70"/>
                    <a:pt x="71" y="66"/>
                  </a:cubicBezTo>
                  <a:cubicBezTo>
                    <a:pt x="72" y="64"/>
                    <a:pt x="72" y="62"/>
                    <a:pt x="73" y="60"/>
                  </a:cubicBezTo>
                  <a:cubicBezTo>
                    <a:pt x="73" y="60"/>
                    <a:pt x="73" y="60"/>
                    <a:pt x="73" y="60"/>
                  </a:cubicBezTo>
                  <a:cubicBezTo>
                    <a:pt x="73" y="62"/>
                    <a:pt x="72" y="65"/>
                    <a:pt x="71" y="67"/>
                  </a:cubicBezTo>
                  <a:cubicBezTo>
                    <a:pt x="70" y="71"/>
                    <a:pt x="70" y="75"/>
                    <a:pt x="69" y="80"/>
                  </a:cubicBezTo>
                  <a:cubicBezTo>
                    <a:pt x="69" y="80"/>
                    <a:pt x="69" y="80"/>
                    <a:pt x="69" y="80"/>
                  </a:cubicBezTo>
                  <a:cubicBezTo>
                    <a:pt x="68" y="78"/>
                    <a:pt x="67" y="77"/>
                    <a:pt x="66" y="75"/>
                  </a:cubicBezTo>
                  <a:cubicBezTo>
                    <a:pt x="66" y="75"/>
                    <a:pt x="66" y="75"/>
                    <a:pt x="66" y="75"/>
                  </a:cubicBezTo>
                  <a:cubicBezTo>
                    <a:pt x="66" y="74"/>
                    <a:pt x="67" y="72"/>
                    <a:pt x="67" y="71"/>
                  </a:cubicBezTo>
                  <a:close/>
                  <a:moveTo>
                    <a:pt x="71" y="83"/>
                  </a:moveTo>
                  <a:cubicBezTo>
                    <a:pt x="71" y="83"/>
                    <a:pt x="71" y="83"/>
                    <a:pt x="71" y="83"/>
                  </a:cubicBezTo>
                  <a:cubicBezTo>
                    <a:pt x="71" y="82"/>
                    <a:pt x="70" y="81"/>
                    <a:pt x="69" y="80"/>
                  </a:cubicBezTo>
                  <a:cubicBezTo>
                    <a:pt x="69" y="80"/>
                    <a:pt x="70" y="80"/>
                    <a:pt x="70" y="80"/>
                  </a:cubicBezTo>
                  <a:cubicBezTo>
                    <a:pt x="73" y="72"/>
                    <a:pt x="74" y="64"/>
                    <a:pt x="76" y="57"/>
                  </a:cubicBezTo>
                  <a:cubicBezTo>
                    <a:pt x="76" y="58"/>
                    <a:pt x="76" y="60"/>
                    <a:pt x="75" y="62"/>
                  </a:cubicBezTo>
                  <a:cubicBezTo>
                    <a:pt x="75" y="64"/>
                    <a:pt x="74" y="67"/>
                    <a:pt x="74" y="69"/>
                  </a:cubicBezTo>
                  <a:cubicBezTo>
                    <a:pt x="73" y="73"/>
                    <a:pt x="72" y="78"/>
                    <a:pt x="71" y="83"/>
                  </a:cubicBezTo>
                  <a:close/>
                  <a:moveTo>
                    <a:pt x="68" y="63"/>
                  </a:moveTo>
                  <a:cubicBezTo>
                    <a:pt x="68" y="66"/>
                    <a:pt x="67" y="68"/>
                    <a:pt x="66" y="71"/>
                  </a:cubicBezTo>
                  <a:cubicBezTo>
                    <a:pt x="66" y="71"/>
                    <a:pt x="66" y="71"/>
                    <a:pt x="66" y="71"/>
                  </a:cubicBezTo>
                  <a:cubicBezTo>
                    <a:pt x="66" y="72"/>
                    <a:pt x="66" y="72"/>
                    <a:pt x="66" y="72"/>
                  </a:cubicBezTo>
                  <a:cubicBezTo>
                    <a:pt x="65" y="73"/>
                    <a:pt x="65" y="74"/>
                    <a:pt x="66" y="74"/>
                  </a:cubicBezTo>
                  <a:cubicBezTo>
                    <a:pt x="66" y="74"/>
                    <a:pt x="65" y="74"/>
                    <a:pt x="65" y="74"/>
                  </a:cubicBezTo>
                  <a:cubicBezTo>
                    <a:pt x="65" y="74"/>
                    <a:pt x="64" y="73"/>
                    <a:pt x="64" y="72"/>
                  </a:cubicBezTo>
                  <a:cubicBezTo>
                    <a:pt x="64" y="72"/>
                    <a:pt x="64" y="72"/>
                    <a:pt x="64" y="72"/>
                  </a:cubicBezTo>
                  <a:cubicBezTo>
                    <a:pt x="65" y="70"/>
                    <a:pt x="65" y="68"/>
                    <a:pt x="66" y="66"/>
                  </a:cubicBezTo>
                  <a:cubicBezTo>
                    <a:pt x="66" y="65"/>
                    <a:pt x="67" y="64"/>
                    <a:pt x="67" y="63"/>
                  </a:cubicBezTo>
                  <a:cubicBezTo>
                    <a:pt x="68" y="62"/>
                    <a:pt x="68" y="62"/>
                    <a:pt x="68" y="63"/>
                  </a:cubicBezTo>
                  <a:close/>
                  <a:moveTo>
                    <a:pt x="78" y="92"/>
                  </a:moveTo>
                  <a:cubicBezTo>
                    <a:pt x="78" y="92"/>
                    <a:pt x="78" y="92"/>
                    <a:pt x="78" y="92"/>
                  </a:cubicBezTo>
                  <a:cubicBezTo>
                    <a:pt x="78" y="92"/>
                    <a:pt x="77" y="91"/>
                    <a:pt x="76" y="90"/>
                  </a:cubicBezTo>
                  <a:cubicBezTo>
                    <a:pt x="75" y="89"/>
                    <a:pt x="75" y="87"/>
                    <a:pt x="74" y="86"/>
                  </a:cubicBezTo>
                  <a:cubicBezTo>
                    <a:pt x="74" y="86"/>
                    <a:pt x="74" y="86"/>
                    <a:pt x="74" y="86"/>
                  </a:cubicBezTo>
                  <a:cubicBezTo>
                    <a:pt x="74" y="85"/>
                    <a:pt x="74" y="85"/>
                    <a:pt x="74" y="85"/>
                  </a:cubicBezTo>
                  <a:cubicBezTo>
                    <a:pt x="75" y="85"/>
                    <a:pt x="75" y="84"/>
                    <a:pt x="75" y="84"/>
                  </a:cubicBezTo>
                  <a:cubicBezTo>
                    <a:pt x="76" y="80"/>
                    <a:pt x="77" y="76"/>
                    <a:pt x="78" y="72"/>
                  </a:cubicBezTo>
                  <a:cubicBezTo>
                    <a:pt x="79" y="71"/>
                    <a:pt x="80" y="69"/>
                    <a:pt x="80" y="67"/>
                  </a:cubicBezTo>
                  <a:cubicBezTo>
                    <a:pt x="80" y="70"/>
                    <a:pt x="80" y="72"/>
                    <a:pt x="79" y="75"/>
                  </a:cubicBezTo>
                  <a:cubicBezTo>
                    <a:pt x="77" y="80"/>
                    <a:pt x="78" y="84"/>
                    <a:pt x="76" y="89"/>
                  </a:cubicBezTo>
                  <a:cubicBezTo>
                    <a:pt x="76" y="89"/>
                    <a:pt x="76" y="89"/>
                    <a:pt x="76" y="89"/>
                  </a:cubicBezTo>
                  <a:cubicBezTo>
                    <a:pt x="78" y="85"/>
                    <a:pt x="79" y="80"/>
                    <a:pt x="80" y="76"/>
                  </a:cubicBezTo>
                  <a:cubicBezTo>
                    <a:pt x="81" y="74"/>
                    <a:pt x="81" y="72"/>
                    <a:pt x="82" y="70"/>
                  </a:cubicBezTo>
                  <a:cubicBezTo>
                    <a:pt x="83" y="69"/>
                    <a:pt x="84" y="65"/>
                    <a:pt x="84" y="64"/>
                  </a:cubicBezTo>
                  <a:cubicBezTo>
                    <a:pt x="84" y="69"/>
                    <a:pt x="83" y="74"/>
                    <a:pt x="82" y="79"/>
                  </a:cubicBezTo>
                  <a:cubicBezTo>
                    <a:pt x="81" y="81"/>
                    <a:pt x="81" y="84"/>
                    <a:pt x="80" y="86"/>
                  </a:cubicBezTo>
                  <a:cubicBezTo>
                    <a:pt x="80" y="87"/>
                    <a:pt x="79" y="88"/>
                    <a:pt x="79" y="90"/>
                  </a:cubicBezTo>
                  <a:cubicBezTo>
                    <a:pt x="79" y="90"/>
                    <a:pt x="79" y="91"/>
                    <a:pt x="79" y="92"/>
                  </a:cubicBezTo>
                  <a:cubicBezTo>
                    <a:pt x="78" y="92"/>
                    <a:pt x="78" y="92"/>
                    <a:pt x="78" y="92"/>
                  </a:cubicBezTo>
                  <a:close/>
                  <a:moveTo>
                    <a:pt x="84" y="63"/>
                  </a:moveTo>
                  <a:cubicBezTo>
                    <a:pt x="82" y="67"/>
                    <a:pt x="81" y="72"/>
                    <a:pt x="79" y="77"/>
                  </a:cubicBezTo>
                  <a:cubicBezTo>
                    <a:pt x="79" y="78"/>
                    <a:pt x="79" y="79"/>
                    <a:pt x="79" y="80"/>
                  </a:cubicBezTo>
                  <a:cubicBezTo>
                    <a:pt x="79" y="78"/>
                    <a:pt x="79" y="76"/>
                    <a:pt x="80" y="74"/>
                  </a:cubicBezTo>
                  <a:cubicBezTo>
                    <a:pt x="81" y="70"/>
                    <a:pt x="81" y="65"/>
                    <a:pt x="82" y="61"/>
                  </a:cubicBezTo>
                  <a:cubicBezTo>
                    <a:pt x="83" y="62"/>
                    <a:pt x="83" y="62"/>
                    <a:pt x="84" y="63"/>
                  </a:cubicBezTo>
                  <a:close/>
                  <a:moveTo>
                    <a:pt x="78" y="71"/>
                  </a:moveTo>
                  <a:cubicBezTo>
                    <a:pt x="77" y="74"/>
                    <a:pt x="76" y="78"/>
                    <a:pt x="75" y="81"/>
                  </a:cubicBezTo>
                  <a:cubicBezTo>
                    <a:pt x="75" y="81"/>
                    <a:pt x="75" y="80"/>
                    <a:pt x="75" y="80"/>
                  </a:cubicBezTo>
                  <a:cubicBezTo>
                    <a:pt x="76" y="78"/>
                    <a:pt x="76" y="75"/>
                    <a:pt x="76" y="73"/>
                  </a:cubicBezTo>
                  <a:cubicBezTo>
                    <a:pt x="77" y="68"/>
                    <a:pt x="78" y="63"/>
                    <a:pt x="79" y="59"/>
                  </a:cubicBezTo>
                  <a:cubicBezTo>
                    <a:pt x="79" y="58"/>
                    <a:pt x="79" y="58"/>
                    <a:pt x="79" y="58"/>
                  </a:cubicBezTo>
                  <a:cubicBezTo>
                    <a:pt x="77" y="63"/>
                    <a:pt x="76" y="67"/>
                    <a:pt x="75" y="71"/>
                  </a:cubicBezTo>
                  <a:cubicBezTo>
                    <a:pt x="74" y="74"/>
                    <a:pt x="73" y="76"/>
                    <a:pt x="73" y="79"/>
                  </a:cubicBezTo>
                  <a:cubicBezTo>
                    <a:pt x="73" y="75"/>
                    <a:pt x="74" y="71"/>
                    <a:pt x="75" y="67"/>
                  </a:cubicBezTo>
                  <a:cubicBezTo>
                    <a:pt x="76" y="63"/>
                    <a:pt x="77" y="59"/>
                    <a:pt x="77" y="56"/>
                  </a:cubicBezTo>
                  <a:cubicBezTo>
                    <a:pt x="78" y="57"/>
                    <a:pt x="80" y="59"/>
                    <a:pt x="81" y="60"/>
                  </a:cubicBezTo>
                  <a:cubicBezTo>
                    <a:pt x="80" y="64"/>
                    <a:pt x="80" y="68"/>
                    <a:pt x="78" y="71"/>
                  </a:cubicBezTo>
                  <a:close/>
                  <a:moveTo>
                    <a:pt x="72" y="52"/>
                  </a:moveTo>
                  <a:cubicBezTo>
                    <a:pt x="70" y="58"/>
                    <a:pt x="64" y="63"/>
                    <a:pt x="58" y="64"/>
                  </a:cubicBezTo>
                  <a:cubicBezTo>
                    <a:pt x="57" y="63"/>
                    <a:pt x="57" y="63"/>
                    <a:pt x="56" y="62"/>
                  </a:cubicBezTo>
                  <a:cubicBezTo>
                    <a:pt x="63" y="61"/>
                    <a:pt x="67" y="55"/>
                    <a:pt x="70" y="50"/>
                  </a:cubicBezTo>
                  <a:cubicBezTo>
                    <a:pt x="71" y="50"/>
                    <a:pt x="71" y="51"/>
                    <a:pt x="72" y="52"/>
                  </a:cubicBezTo>
                  <a:close/>
                  <a:moveTo>
                    <a:pt x="42" y="42"/>
                  </a:moveTo>
                  <a:cubicBezTo>
                    <a:pt x="44" y="38"/>
                    <a:pt x="45" y="34"/>
                    <a:pt x="47" y="31"/>
                  </a:cubicBezTo>
                  <a:cubicBezTo>
                    <a:pt x="45" y="35"/>
                    <a:pt x="45" y="40"/>
                    <a:pt x="42" y="44"/>
                  </a:cubicBezTo>
                  <a:cubicBezTo>
                    <a:pt x="41" y="43"/>
                    <a:pt x="41" y="41"/>
                    <a:pt x="40" y="40"/>
                  </a:cubicBezTo>
                  <a:cubicBezTo>
                    <a:pt x="40" y="40"/>
                    <a:pt x="40" y="40"/>
                    <a:pt x="40" y="40"/>
                  </a:cubicBezTo>
                  <a:cubicBezTo>
                    <a:pt x="41" y="38"/>
                    <a:pt x="42" y="35"/>
                    <a:pt x="43" y="33"/>
                  </a:cubicBezTo>
                  <a:cubicBezTo>
                    <a:pt x="43" y="33"/>
                    <a:pt x="43" y="33"/>
                    <a:pt x="43" y="34"/>
                  </a:cubicBezTo>
                  <a:cubicBezTo>
                    <a:pt x="42" y="36"/>
                    <a:pt x="42" y="39"/>
                    <a:pt x="41" y="42"/>
                  </a:cubicBezTo>
                  <a:cubicBezTo>
                    <a:pt x="41" y="42"/>
                    <a:pt x="42" y="42"/>
                    <a:pt x="42" y="42"/>
                  </a:cubicBezTo>
                  <a:close/>
                  <a:moveTo>
                    <a:pt x="44" y="46"/>
                  </a:moveTo>
                  <a:cubicBezTo>
                    <a:pt x="44" y="46"/>
                    <a:pt x="45" y="46"/>
                    <a:pt x="45" y="46"/>
                  </a:cubicBezTo>
                  <a:cubicBezTo>
                    <a:pt x="46" y="44"/>
                    <a:pt x="47" y="42"/>
                    <a:pt x="48" y="40"/>
                  </a:cubicBezTo>
                  <a:cubicBezTo>
                    <a:pt x="48" y="39"/>
                    <a:pt x="49" y="38"/>
                    <a:pt x="49" y="37"/>
                  </a:cubicBezTo>
                  <a:cubicBezTo>
                    <a:pt x="49" y="37"/>
                    <a:pt x="51" y="33"/>
                    <a:pt x="50" y="36"/>
                  </a:cubicBezTo>
                  <a:cubicBezTo>
                    <a:pt x="48" y="40"/>
                    <a:pt x="46" y="44"/>
                    <a:pt x="46" y="48"/>
                  </a:cubicBezTo>
                  <a:cubicBezTo>
                    <a:pt x="46" y="49"/>
                    <a:pt x="46" y="49"/>
                    <a:pt x="47" y="49"/>
                  </a:cubicBezTo>
                  <a:cubicBezTo>
                    <a:pt x="49" y="45"/>
                    <a:pt x="51" y="40"/>
                    <a:pt x="53" y="36"/>
                  </a:cubicBezTo>
                  <a:cubicBezTo>
                    <a:pt x="51" y="40"/>
                    <a:pt x="50" y="45"/>
                    <a:pt x="48" y="49"/>
                  </a:cubicBezTo>
                  <a:cubicBezTo>
                    <a:pt x="48" y="50"/>
                    <a:pt x="48" y="50"/>
                    <a:pt x="48" y="51"/>
                  </a:cubicBezTo>
                  <a:cubicBezTo>
                    <a:pt x="48" y="51"/>
                    <a:pt x="48" y="51"/>
                    <a:pt x="48" y="51"/>
                  </a:cubicBezTo>
                  <a:cubicBezTo>
                    <a:pt x="46" y="49"/>
                    <a:pt x="44" y="46"/>
                    <a:pt x="43" y="44"/>
                  </a:cubicBezTo>
                  <a:cubicBezTo>
                    <a:pt x="45" y="41"/>
                    <a:pt x="48" y="37"/>
                    <a:pt x="49" y="33"/>
                  </a:cubicBezTo>
                  <a:cubicBezTo>
                    <a:pt x="48" y="38"/>
                    <a:pt x="46" y="42"/>
                    <a:pt x="44" y="46"/>
                  </a:cubicBezTo>
                  <a:close/>
                  <a:moveTo>
                    <a:pt x="49" y="50"/>
                  </a:moveTo>
                  <a:cubicBezTo>
                    <a:pt x="49" y="49"/>
                    <a:pt x="50" y="48"/>
                    <a:pt x="50" y="48"/>
                  </a:cubicBezTo>
                  <a:cubicBezTo>
                    <a:pt x="50" y="47"/>
                    <a:pt x="51" y="45"/>
                    <a:pt x="52" y="44"/>
                  </a:cubicBezTo>
                  <a:cubicBezTo>
                    <a:pt x="52" y="43"/>
                    <a:pt x="53" y="42"/>
                    <a:pt x="53" y="41"/>
                  </a:cubicBezTo>
                  <a:cubicBezTo>
                    <a:pt x="54" y="40"/>
                    <a:pt x="56" y="35"/>
                    <a:pt x="55" y="38"/>
                  </a:cubicBezTo>
                  <a:cubicBezTo>
                    <a:pt x="53" y="43"/>
                    <a:pt x="52" y="48"/>
                    <a:pt x="50" y="53"/>
                  </a:cubicBezTo>
                  <a:cubicBezTo>
                    <a:pt x="50" y="53"/>
                    <a:pt x="50" y="53"/>
                    <a:pt x="50" y="53"/>
                  </a:cubicBezTo>
                  <a:cubicBezTo>
                    <a:pt x="52" y="51"/>
                    <a:pt x="53" y="49"/>
                    <a:pt x="54" y="47"/>
                  </a:cubicBezTo>
                  <a:cubicBezTo>
                    <a:pt x="55" y="45"/>
                    <a:pt x="56" y="44"/>
                    <a:pt x="56" y="43"/>
                  </a:cubicBezTo>
                  <a:cubicBezTo>
                    <a:pt x="57" y="42"/>
                    <a:pt x="59" y="38"/>
                    <a:pt x="58" y="40"/>
                  </a:cubicBezTo>
                  <a:cubicBezTo>
                    <a:pt x="58" y="43"/>
                    <a:pt x="56" y="46"/>
                    <a:pt x="54" y="49"/>
                  </a:cubicBezTo>
                  <a:cubicBezTo>
                    <a:pt x="53" y="52"/>
                    <a:pt x="53" y="54"/>
                    <a:pt x="52" y="56"/>
                  </a:cubicBezTo>
                  <a:cubicBezTo>
                    <a:pt x="51" y="56"/>
                    <a:pt x="51" y="55"/>
                    <a:pt x="50" y="54"/>
                  </a:cubicBezTo>
                  <a:cubicBezTo>
                    <a:pt x="49" y="53"/>
                    <a:pt x="49" y="52"/>
                    <a:pt x="48" y="51"/>
                  </a:cubicBezTo>
                  <a:cubicBezTo>
                    <a:pt x="48" y="51"/>
                    <a:pt x="48" y="51"/>
                    <a:pt x="48" y="51"/>
                  </a:cubicBezTo>
                  <a:cubicBezTo>
                    <a:pt x="48" y="51"/>
                    <a:pt x="49" y="50"/>
                    <a:pt x="49" y="50"/>
                  </a:cubicBezTo>
                  <a:cubicBezTo>
                    <a:pt x="49" y="50"/>
                    <a:pt x="49" y="50"/>
                    <a:pt x="49" y="50"/>
                  </a:cubicBezTo>
                  <a:close/>
                  <a:moveTo>
                    <a:pt x="58" y="49"/>
                  </a:moveTo>
                  <a:cubicBezTo>
                    <a:pt x="57" y="52"/>
                    <a:pt x="56" y="55"/>
                    <a:pt x="55" y="58"/>
                  </a:cubicBezTo>
                  <a:cubicBezTo>
                    <a:pt x="55" y="59"/>
                    <a:pt x="56" y="59"/>
                    <a:pt x="56" y="59"/>
                  </a:cubicBezTo>
                  <a:cubicBezTo>
                    <a:pt x="58" y="54"/>
                    <a:pt x="60" y="48"/>
                    <a:pt x="63" y="44"/>
                  </a:cubicBezTo>
                  <a:cubicBezTo>
                    <a:pt x="62" y="46"/>
                    <a:pt x="61" y="49"/>
                    <a:pt x="60" y="51"/>
                  </a:cubicBezTo>
                  <a:cubicBezTo>
                    <a:pt x="59" y="54"/>
                    <a:pt x="58" y="57"/>
                    <a:pt x="58" y="59"/>
                  </a:cubicBezTo>
                  <a:cubicBezTo>
                    <a:pt x="58" y="59"/>
                    <a:pt x="58" y="59"/>
                    <a:pt x="58" y="59"/>
                  </a:cubicBezTo>
                  <a:cubicBezTo>
                    <a:pt x="57" y="60"/>
                    <a:pt x="56" y="60"/>
                    <a:pt x="54" y="60"/>
                  </a:cubicBezTo>
                  <a:cubicBezTo>
                    <a:pt x="54" y="59"/>
                    <a:pt x="53" y="58"/>
                    <a:pt x="52" y="57"/>
                  </a:cubicBezTo>
                  <a:cubicBezTo>
                    <a:pt x="55" y="53"/>
                    <a:pt x="57" y="47"/>
                    <a:pt x="60" y="42"/>
                  </a:cubicBezTo>
                  <a:cubicBezTo>
                    <a:pt x="61" y="40"/>
                    <a:pt x="59" y="45"/>
                    <a:pt x="59" y="45"/>
                  </a:cubicBezTo>
                  <a:cubicBezTo>
                    <a:pt x="59" y="47"/>
                    <a:pt x="58" y="48"/>
                    <a:pt x="58" y="49"/>
                  </a:cubicBezTo>
                  <a:close/>
                  <a:moveTo>
                    <a:pt x="58" y="59"/>
                  </a:moveTo>
                  <a:cubicBezTo>
                    <a:pt x="61" y="55"/>
                    <a:pt x="62" y="51"/>
                    <a:pt x="64" y="46"/>
                  </a:cubicBezTo>
                  <a:cubicBezTo>
                    <a:pt x="65" y="45"/>
                    <a:pt x="64" y="45"/>
                    <a:pt x="64" y="46"/>
                  </a:cubicBezTo>
                  <a:cubicBezTo>
                    <a:pt x="64" y="48"/>
                    <a:pt x="64" y="50"/>
                    <a:pt x="63" y="51"/>
                  </a:cubicBezTo>
                  <a:cubicBezTo>
                    <a:pt x="63" y="54"/>
                    <a:pt x="62" y="55"/>
                    <a:pt x="61" y="58"/>
                  </a:cubicBezTo>
                  <a:cubicBezTo>
                    <a:pt x="60" y="58"/>
                    <a:pt x="59" y="59"/>
                    <a:pt x="58" y="59"/>
                  </a:cubicBezTo>
                  <a:close/>
                  <a:moveTo>
                    <a:pt x="62" y="55"/>
                  </a:moveTo>
                  <a:cubicBezTo>
                    <a:pt x="63" y="53"/>
                    <a:pt x="64" y="52"/>
                    <a:pt x="64" y="51"/>
                  </a:cubicBezTo>
                  <a:cubicBezTo>
                    <a:pt x="65" y="49"/>
                    <a:pt x="65" y="47"/>
                    <a:pt x="65" y="45"/>
                  </a:cubicBezTo>
                  <a:cubicBezTo>
                    <a:pt x="65" y="46"/>
                    <a:pt x="66" y="46"/>
                    <a:pt x="66" y="46"/>
                  </a:cubicBezTo>
                  <a:cubicBezTo>
                    <a:pt x="66" y="46"/>
                    <a:pt x="66" y="46"/>
                    <a:pt x="66" y="46"/>
                  </a:cubicBezTo>
                  <a:cubicBezTo>
                    <a:pt x="66" y="49"/>
                    <a:pt x="65" y="51"/>
                    <a:pt x="64" y="53"/>
                  </a:cubicBezTo>
                  <a:cubicBezTo>
                    <a:pt x="64" y="54"/>
                    <a:pt x="61" y="60"/>
                    <a:pt x="62" y="55"/>
                  </a:cubicBezTo>
                  <a:close/>
                  <a:moveTo>
                    <a:pt x="64" y="45"/>
                  </a:moveTo>
                  <a:cubicBezTo>
                    <a:pt x="63" y="47"/>
                    <a:pt x="63" y="49"/>
                    <a:pt x="62" y="51"/>
                  </a:cubicBezTo>
                  <a:cubicBezTo>
                    <a:pt x="61" y="54"/>
                    <a:pt x="59" y="56"/>
                    <a:pt x="58" y="58"/>
                  </a:cubicBezTo>
                  <a:cubicBezTo>
                    <a:pt x="60" y="54"/>
                    <a:pt x="62" y="49"/>
                    <a:pt x="63" y="44"/>
                  </a:cubicBezTo>
                  <a:cubicBezTo>
                    <a:pt x="64" y="44"/>
                    <a:pt x="64" y="44"/>
                    <a:pt x="64" y="45"/>
                  </a:cubicBezTo>
                  <a:close/>
                  <a:moveTo>
                    <a:pt x="63" y="43"/>
                  </a:moveTo>
                  <a:cubicBezTo>
                    <a:pt x="60" y="48"/>
                    <a:pt x="58" y="53"/>
                    <a:pt x="56" y="57"/>
                  </a:cubicBezTo>
                  <a:cubicBezTo>
                    <a:pt x="57" y="55"/>
                    <a:pt x="58" y="51"/>
                    <a:pt x="59" y="49"/>
                  </a:cubicBezTo>
                  <a:cubicBezTo>
                    <a:pt x="59" y="46"/>
                    <a:pt x="60" y="44"/>
                    <a:pt x="61" y="42"/>
                  </a:cubicBezTo>
                  <a:cubicBezTo>
                    <a:pt x="61" y="42"/>
                    <a:pt x="62" y="43"/>
                    <a:pt x="63" y="43"/>
                  </a:cubicBezTo>
                  <a:close/>
                  <a:moveTo>
                    <a:pt x="53" y="56"/>
                  </a:moveTo>
                  <a:cubicBezTo>
                    <a:pt x="52" y="58"/>
                    <a:pt x="54" y="52"/>
                    <a:pt x="54" y="52"/>
                  </a:cubicBezTo>
                  <a:cubicBezTo>
                    <a:pt x="55" y="50"/>
                    <a:pt x="55" y="48"/>
                    <a:pt x="56" y="46"/>
                  </a:cubicBezTo>
                  <a:cubicBezTo>
                    <a:pt x="57" y="44"/>
                    <a:pt x="58" y="42"/>
                    <a:pt x="59" y="40"/>
                  </a:cubicBezTo>
                  <a:cubicBezTo>
                    <a:pt x="59" y="40"/>
                    <a:pt x="60" y="41"/>
                    <a:pt x="60" y="41"/>
                  </a:cubicBezTo>
                  <a:cubicBezTo>
                    <a:pt x="57" y="45"/>
                    <a:pt x="55" y="51"/>
                    <a:pt x="53" y="56"/>
                  </a:cubicBezTo>
                  <a:close/>
                  <a:moveTo>
                    <a:pt x="58" y="39"/>
                  </a:moveTo>
                  <a:cubicBezTo>
                    <a:pt x="55" y="43"/>
                    <a:pt x="52" y="48"/>
                    <a:pt x="51" y="52"/>
                  </a:cubicBezTo>
                  <a:cubicBezTo>
                    <a:pt x="53" y="47"/>
                    <a:pt x="54" y="42"/>
                    <a:pt x="56" y="37"/>
                  </a:cubicBezTo>
                  <a:cubicBezTo>
                    <a:pt x="56" y="38"/>
                    <a:pt x="57" y="38"/>
                    <a:pt x="58" y="39"/>
                  </a:cubicBezTo>
                  <a:close/>
                  <a:moveTo>
                    <a:pt x="40" y="25"/>
                  </a:moveTo>
                  <a:cubicBezTo>
                    <a:pt x="40" y="26"/>
                    <a:pt x="39" y="28"/>
                    <a:pt x="38" y="29"/>
                  </a:cubicBezTo>
                  <a:cubicBezTo>
                    <a:pt x="38" y="30"/>
                    <a:pt x="37" y="31"/>
                    <a:pt x="37" y="31"/>
                  </a:cubicBezTo>
                  <a:cubicBezTo>
                    <a:pt x="38" y="29"/>
                    <a:pt x="39" y="27"/>
                    <a:pt x="39" y="24"/>
                  </a:cubicBezTo>
                  <a:cubicBezTo>
                    <a:pt x="39" y="24"/>
                    <a:pt x="40" y="25"/>
                    <a:pt x="40" y="25"/>
                  </a:cubicBezTo>
                  <a:close/>
                  <a:moveTo>
                    <a:pt x="34" y="26"/>
                  </a:moveTo>
                  <a:cubicBezTo>
                    <a:pt x="35" y="26"/>
                    <a:pt x="36" y="21"/>
                    <a:pt x="35" y="24"/>
                  </a:cubicBezTo>
                  <a:cubicBezTo>
                    <a:pt x="35" y="27"/>
                    <a:pt x="34" y="30"/>
                    <a:pt x="34" y="32"/>
                  </a:cubicBezTo>
                  <a:cubicBezTo>
                    <a:pt x="33" y="33"/>
                    <a:pt x="34" y="33"/>
                    <a:pt x="34" y="32"/>
                  </a:cubicBezTo>
                  <a:cubicBezTo>
                    <a:pt x="35" y="30"/>
                    <a:pt x="38" y="27"/>
                    <a:pt x="38" y="24"/>
                  </a:cubicBezTo>
                  <a:cubicBezTo>
                    <a:pt x="38" y="28"/>
                    <a:pt x="37" y="31"/>
                    <a:pt x="35" y="34"/>
                  </a:cubicBezTo>
                  <a:cubicBezTo>
                    <a:pt x="35" y="34"/>
                    <a:pt x="36" y="34"/>
                    <a:pt x="36" y="34"/>
                  </a:cubicBezTo>
                  <a:cubicBezTo>
                    <a:pt x="37" y="31"/>
                    <a:pt x="39" y="29"/>
                    <a:pt x="40" y="26"/>
                  </a:cubicBezTo>
                  <a:cubicBezTo>
                    <a:pt x="39" y="29"/>
                    <a:pt x="38" y="33"/>
                    <a:pt x="37" y="36"/>
                  </a:cubicBezTo>
                  <a:cubicBezTo>
                    <a:pt x="37" y="37"/>
                    <a:pt x="37" y="37"/>
                    <a:pt x="37" y="37"/>
                  </a:cubicBezTo>
                  <a:cubicBezTo>
                    <a:pt x="38" y="35"/>
                    <a:pt x="39" y="33"/>
                    <a:pt x="40" y="32"/>
                  </a:cubicBezTo>
                  <a:cubicBezTo>
                    <a:pt x="41" y="30"/>
                    <a:pt x="42" y="29"/>
                    <a:pt x="42" y="27"/>
                  </a:cubicBezTo>
                  <a:cubicBezTo>
                    <a:pt x="42" y="32"/>
                    <a:pt x="40" y="36"/>
                    <a:pt x="39" y="40"/>
                  </a:cubicBezTo>
                  <a:cubicBezTo>
                    <a:pt x="37" y="37"/>
                    <a:pt x="35" y="34"/>
                    <a:pt x="32" y="31"/>
                  </a:cubicBezTo>
                  <a:cubicBezTo>
                    <a:pt x="32" y="31"/>
                    <a:pt x="32" y="31"/>
                    <a:pt x="32" y="31"/>
                  </a:cubicBezTo>
                  <a:cubicBezTo>
                    <a:pt x="33" y="29"/>
                    <a:pt x="34" y="28"/>
                    <a:pt x="34" y="26"/>
                  </a:cubicBezTo>
                  <a:close/>
                  <a:moveTo>
                    <a:pt x="67" y="62"/>
                  </a:moveTo>
                  <a:cubicBezTo>
                    <a:pt x="66" y="64"/>
                    <a:pt x="66" y="66"/>
                    <a:pt x="65" y="68"/>
                  </a:cubicBezTo>
                  <a:cubicBezTo>
                    <a:pt x="64" y="69"/>
                    <a:pt x="64" y="72"/>
                    <a:pt x="64" y="69"/>
                  </a:cubicBezTo>
                  <a:cubicBezTo>
                    <a:pt x="65" y="68"/>
                    <a:pt x="65" y="66"/>
                    <a:pt x="65" y="64"/>
                  </a:cubicBezTo>
                  <a:cubicBezTo>
                    <a:pt x="65" y="64"/>
                    <a:pt x="65" y="64"/>
                    <a:pt x="65" y="64"/>
                  </a:cubicBezTo>
                  <a:cubicBezTo>
                    <a:pt x="64" y="65"/>
                    <a:pt x="63" y="67"/>
                    <a:pt x="63" y="68"/>
                  </a:cubicBezTo>
                  <a:cubicBezTo>
                    <a:pt x="63" y="68"/>
                    <a:pt x="63" y="66"/>
                    <a:pt x="63" y="65"/>
                  </a:cubicBezTo>
                  <a:cubicBezTo>
                    <a:pt x="63" y="65"/>
                    <a:pt x="62" y="65"/>
                    <a:pt x="62" y="65"/>
                  </a:cubicBezTo>
                  <a:cubicBezTo>
                    <a:pt x="62" y="66"/>
                    <a:pt x="61" y="68"/>
                    <a:pt x="61" y="66"/>
                  </a:cubicBezTo>
                  <a:cubicBezTo>
                    <a:pt x="61" y="66"/>
                    <a:pt x="60" y="66"/>
                    <a:pt x="60" y="66"/>
                  </a:cubicBezTo>
                  <a:cubicBezTo>
                    <a:pt x="60" y="67"/>
                    <a:pt x="60" y="67"/>
                    <a:pt x="60" y="68"/>
                  </a:cubicBezTo>
                  <a:cubicBezTo>
                    <a:pt x="60" y="67"/>
                    <a:pt x="59" y="66"/>
                    <a:pt x="59" y="66"/>
                  </a:cubicBezTo>
                  <a:cubicBezTo>
                    <a:pt x="62" y="65"/>
                    <a:pt x="65" y="64"/>
                    <a:pt x="67" y="62"/>
                  </a:cubicBezTo>
                  <a:close/>
                  <a:moveTo>
                    <a:pt x="79" y="93"/>
                  </a:moveTo>
                  <a:cubicBezTo>
                    <a:pt x="79" y="92"/>
                    <a:pt x="79" y="91"/>
                    <a:pt x="79" y="90"/>
                  </a:cubicBezTo>
                  <a:cubicBezTo>
                    <a:pt x="81" y="87"/>
                    <a:pt x="82" y="83"/>
                    <a:pt x="83" y="80"/>
                  </a:cubicBezTo>
                  <a:cubicBezTo>
                    <a:pt x="84" y="78"/>
                    <a:pt x="85" y="75"/>
                    <a:pt x="85" y="73"/>
                  </a:cubicBezTo>
                  <a:cubicBezTo>
                    <a:pt x="86" y="72"/>
                    <a:pt x="86" y="70"/>
                    <a:pt x="87" y="69"/>
                  </a:cubicBezTo>
                  <a:cubicBezTo>
                    <a:pt x="87" y="68"/>
                    <a:pt x="87" y="67"/>
                    <a:pt x="87" y="67"/>
                  </a:cubicBezTo>
                  <a:cubicBezTo>
                    <a:pt x="87" y="67"/>
                    <a:pt x="87" y="68"/>
                    <a:pt x="87" y="69"/>
                  </a:cubicBezTo>
                  <a:cubicBezTo>
                    <a:pt x="86" y="73"/>
                    <a:pt x="86" y="78"/>
                    <a:pt x="85" y="83"/>
                  </a:cubicBezTo>
                  <a:cubicBezTo>
                    <a:pt x="83" y="88"/>
                    <a:pt x="83" y="93"/>
                    <a:pt x="82" y="98"/>
                  </a:cubicBezTo>
                  <a:cubicBezTo>
                    <a:pt x="81" y="96"/>
                    <a:pt x="80" y="95"/>
                    <a:pt x="79" y="93"/>
                  </a:cubicBezTo>
                  <a:close/>
                  <a:moveTo>
                    <a:pt x="85" y="102"/>
                  </a:moveTo>
                  <a:cubicBezTo>
                    <a:pt x="87" y="97"/>
                    <a:pt x="88" y="93"/>
                    <a:pt x="89" y="88"/>
                  </a:cubicBezTo>
                  <a:cubicBezTo>
                    <a:pt x="90" y="83"/>
                    <a:pt x="92" y="77"/>
                    <a:pt x="93" y="72"/>
                  </a:cubicBezTo>
                  <a:cubicBezTo>
                    <a:pt x="92" y="78"/>
                    <a:pt x="92" y="84"/>
                    <a:pt x="91" y="89"/>
                  </a:cubicBezTo>
                  <a:cubicBezTo>
                    <a:pt x="90" y="94"/>
                    <a:pt x="88" y="99"/>
                    <a:pt x="87" y="104"/>
                  </a:cubicBezTo>
                  <a:cubicBezTo>
                    <a:pt x="87" y="104"/>
                    <a:pt x="87" y="104"/>
                    <a:pt x="87" y="105"/>
                  </a:cubicBezTo>
                  <a:cubicBezTo>
                    <a:pt x="87" y="104"/>
                    <a:pt x="86" y="103"/>
                    <a:pt x="85" y="102"/>
                  </a:cubicBezTo>
                  <a:cubicBezTo>
                    <a:pt x="85" y="102"/>
                    <a:pt x="85" y="102"/>
                    <a:pt x="85" y="102"/>
                  </a:cubicBezTo>
                  <a:close/>
                  <a:moveTo>
                    <a:pt x="88" y="105"/>
                  </a:moveTo>
                  <a:cubicBezTo>
                    <a:pt x="88" y="105"/>
                    <a:pt x="88" y="105"/>
                    <a:pt x="88" y="104"/>
                  </a:cubicBezTo>
                  <a:cubicBezTo>
                    <a:pt x="90" y="100"/>
                    <a:pt x="90" y="95"/>
                    <a:pt x="92" y="91"/>
                  </a:cubicBezTo>
                  <a:cubicBezTo>
                    <a:pt x="92" y="89"/>
                    <a:pt x="93" y="87"/>
                    <a:pt x="93" y="85"/>
                  </a:cubicBezTo>
                  <a:cubicBezTo>
                    <a:pt x="93" y="86"/>
                    <a:pt x="93" y="87"/>
                    <a:pt x="93" y="89"/>
                  </a:cubicBezTo>
                  <a:cubicBezTo>
                    <a:pt x="93" y="91"/>
                    <a:pt x="92" y="94"/>
                    <a:pt x="91" y="97"/>
                  </a:cubicBezTo>
                  <a:cubicBezTo>
                    <a:pt x="91" y="100"/>
                    <a:pt x="90" y="103"/>
                    <a:pt x="89" y="106"/>
                  </a:cubicBezTo>
                  <a:cubicBezTo>
                    <a:pt x="89" y="106"/>
                    <a:pt x="88" y="105"/>
                    <a:pt x="88" y="105"/>
                  </a:cubicBezTo>
                  <a:close/>
                  <a:moveTo>
                    <a:pt x="93" y="97"/>
                  </a:moveTo>
                  <a:cubicBezTo>
                    <a:pt x="93" y="93"/>
                    <a:pt x="95" y="89"/>
                    <a:pt x="96" y="85"/>
                  </a:cubicBezTo>
                  <a:cubicBezTo>
                    <a:pt x="96" y="87"/>
                    <a:pt x="95" y="89"/>
                    <a:pt x="95" y="90"/>
                  </a:cubicBezTo>
                  <a:cubicBezTo>
                    <a:pt x="94" y="96"/>
                    <a:pt x="93" y="101"/>
                    <a:pt x="93" y="106"/>
                  </a:cubicBezTo>
                  <a:cubicBezTo>
                    <a:pt x="93" y="107"/>
                    <a:pt x="93" y="107"/>
                    <a:pt x="93" y="106"/>
                  </a:cubicBezTo>
                  <a:cubicBezTo>
                    <a:pt x="95" y="102"/>
                    <a:pt x="96" y="98"/>
                    <a:pt x="98" y="94"/>
                  </a:cubicBezTo>
                  <a:cubicBezTo>
                    <a:pt x="98" y="91"/>
                    <a:pt x="99" y="89"/>
                    <a:pt x="99" y="87"/>
                  </a:cubicBezTo>
                  <a:cubicBezTo>
                    <a:pt x="100" y="86"/>
                    <a:pt x="100" y="84"/>
                    <a:pt x="101" y="83"/>
                  </a:cubicBezTo>
                  <a:cubicBezTo>
                    <a:pt x="102" y="80"/>
                    <a:pt x="101" y="83"/>
                    <a:pt x="100" y="84"/>
                  </a:cubicBezTo>
                  <a:cubicBezTo>
                    <a:pt x="99" y="88"/>
                    <a:pt x="98" y="93"/>
                    <a:pt x="97" y="98"/>
                  </a:cubicBezTo>
                  <a:cubicBezTo>
                    <a:pt x="95" y="102"/>
                    <a:pt x="94" y="105"/>
                    <a:pt x="94" y="109"/>
                  </a:cubicBezTo>
                  <a:cubicBezTo>
                    <a:pt x="94" y="109"/>
                    <a:pt x="95" y="109"/>
                    <a:pt x="95" y="109"/>
                  </a:cubicBezTo>
                  <a:cubicBezTo>
                    <a:pt x="96" y="105"/>
                    <a:pt x="98" y="101"/>
                    <a:pt x="99" y="98"/>
                  </a:cubicBezTo>
                  <a:cubicBezTo>
                    <a:pt x="100" y="95"/>
                    <a:pt x="100" y="93"/>
                    <a:pt x="101" y="90"/>
                  </a:cubicBezTo>
                  <a:cubicBezTo>
                    <a:pt x="101" y="89"/>
                    <a:pt x="101" y="88"/>
                    <a:pt x="102" y="87"/>
                  </a:cubicBezTo>
                  <a:cubicBezTo>
                    <a:pt x="101" y="88"/>
                    <a:pt x="102" y="84"/>
                    <a:pt x="103" y="83"/>
                  </a:cubicBezTo>
                  <a:cubicBezTo>
                    <a:pt x="103" y="83"/>
                    <a:pt x="103" y="83"/>
                    <a:pt x="103" y="83"/>
                  </a:cubicBezTo>
                  <a:cubicBezTo>
                    <a:pt x="103" y="84"/>
                    <a:pt x="103" y="84"/>
                    <a:pt x="103" y="84"/>
                  </a:cubicBezTo>
                  <a:cubicBezTo>
                    <a:pt x="102" y="88"/>
                    <a:pt x="101" y="93"/>
                    <a:pt x="100" y="97"/>
                  </a:cubicBezTo>
                  <a:cubicBezTo>
                    <a:pt x="99" y="102"/>
                    <a:pt x="98" y="106"/>
                    <a:pt x="97" y="111"/>
                  </a:cubicBezTo>
                  <a:cubicBezTo>
                    <a:pt x="97" y="111"/>
                    <a:pt x="97" y="111"/>
                    <a:pt x="97" y="112"/>
                  </a:cubicBezTo>
                  <a:cubicBezTo>
                    <a:pt x="94" y="110"/>
                    <a:pt x="92" y="109"/>
                    <a:pt x="90" y="107"/>
                  </a:cubicBezTo>
                  <a:cubicBezTo>
                    <a:pt x="92" y="104"/>
                    <a:pt x="92" y="100"/>
                    <a:pt x="93" y="97"/>
                  </a:cubicBezTo>
                  <a:close/>
                  <a:moveTo>
                    <a:pt x="101" y="94"/>
                  </a:moveTo>
                  <a:cubicBezTo>
                    <a:pt x="102" y="90"/>
                    <a:pt x="103" y="87"/>
                    <a:pt x="103" y="84"/>
                  </a:cubicBezTo>
                  <a:cubicBezTo>
                    <a:pt x="104" y="85"/>
                    <a:pt x="104" y="85"/>
                    <a:pt x="105" y="86"/>
                  </a:cubicBezTo>
                  <a:cubicBezTo>
                    <a:pt x="103" y="90"/>
                    <a:pt x="102" y="93"/>
                    <a:pt x="101" y="97"/>
                  </a:cubicBezTo>
                  <a:cubicBezTo>
                    <a:pt x="101" y="96"/>
                    <a:pt x="101" y="95"/>
                    <a:pt x="101" y="94"/>
                  </a:cubicBezTo>
                  <a:close/>
                  <a:moveTo>
                    <a:pt x="107" y="89"/>
                  </a:moveTo>
                  <a:cubicBezTo>
                    <a:pt x="106" y="93"/>
                    <a:pt x="104" y="97"/>
                    <a:pt x="103" y="101"/>
                  </a:cubicBezTo>
                  <a:cubicBezTo>
                    <a:pt x="103" y="102"/>
                    <a:pt x="102" y="103"/>
                    <a:pt x="102" y="104"/>
                  </a:cubicBezTo>
                  <a:cubicBezTo>
                    <a:pt x="103" y="99"/>
                    <a:pt x="105" y="93"/>
                    <a:pt x="105" y="87"/>
                  </a:cubicBezTo>
                  <a:cubicBezTo>
                    <a:pt x="106" y="88"/>
                    <a:pt x="106" y="88"/>
                    <a:pt x="107" y="89"/>
                  </a:cubicBezTo>
                  <a:close/>
                  <a:moveTo>
                    <a:pt x="109" y="92"/>
                  </a:moveTo>
                  <a:cubicBezTo>
                    <a:pt x="108" y="95"/>
                    <a:pt x="107" y="98"/>
                    <a:pt x="106" y="101"/>
                  </a:cubicBezTo>
                  <a:cubicBezTo>
                    <a:pt x="106" y="103"/>
                    <a:pt x="105" y="105"/>
                    <a:pt x="104" y="107"/>
                  </a:cubicBezTo>
                  <a:cubicBezTo>
                    <a:pt x="104" y="108"/>
                    <a:pt x="104" y="109"/>
                    <a:pt x="104" y="110"/>
                  </a:cubicBezTo>
                  <a:cubicBezTo>
                    <a:pt x="104" y="110"/>
                    <a:pt x="103" y="110"/>
                    <a:pt x="103" y="110"/>
                  </a:cubicBezTo>
                  <a:cubicBezTo>
                    <a:pt x="103" y="110"/>
                    <a:pt x="104" y="110"/>
                    <a:pt x="104" y="109"/>
                  </a:cubicBezTo>
                  <a:cubicBezTo>
                    <a:pt x="104" y="105"/>
                    <a:pt x="105" y="101"/>
                    <a:pt x="106" y="98"/>
                  </a:cubicBezTo>
                  <a:cubicBezTo>
                    <a:pt x="106" y="95"/>
                    <a:pt x="107" y="93"/>
                    <a:pt x="108" y="90"/>
                  </a:cubicBezTo>
                  <a:cubicBezTo>
                    <a:pt x="108" y="91"/>
                    <a:pt x="108" y="92"/>
                    <a:pt x="109" y="92"/>
                  </a:cubicBezTo>
                  <a:close/>
                  <a:moveTo>
                    <a:pt x="110" y="95"/>
                  </a:moveTo>
                  <a:cubicBezTo>
                    <a:pt x="110" y="96"/>
                    <a:pt x="109" y="98"/>
                    <a:pt x="109" y="99"/>
                  </a:cubicBezTo>
                  <a:cubicBezTo>
                    <a:pt x="109" y="97"/>
                    <a:pt x="109" y="96"/>
                    <a:pt x="110" y="94"/>
                  </a:cubicBezTo>
                  <a:cubicBezTo>
                    <a:pt x="110" y="94"/>
                    <a:pt x="110" y="94"/>
                    <a:pt x="110" y="94"/>
                  </a:cubicBezTo>
                  <a:cubicBezTo>
                    <a:pt x="110" y="95"/>
                    <a:pt x="110" y="95"/>
                    <a:pt x="110" y="95"/>
                  </a:cubicBezTo>
                  <a:close/>
                  <a:moveTo>
                    <a:pt x="112" y="99"/>
                  </a:moveTo>
                  <a:cubicBezTo>
                    <a:pt x="111" y="101"/>
                    <a:pt x="111" y="103"/>
                    <a:pt x="111" y="104"/>
                  </a:cubicBezTo>
                  <a:cubicBezTo>
                    <a:pt x="110" y="105"/>
                    <a:pt x="110" y="107"/>
                    <a:pt x="110" y="108"/>
                  </a:cubicBezTo>
                  <a:cubicBezTo>
                    <a:pt x="109" y="109"/>
                    <a:pt x="109" y="112"/>
                    <a:pt x="109" y="108"/>
                  </a:cubicBezTo>
                  <a:cubicBezTo>
                    <a:pt x="110" y="104"/>
                    <a:pt x="111" y="101"/>
                    <a:pt x="111" y="97"/>
                  </a:cubicBezTo>
                  <a:cubicBezTo>
                    <a:pt x="111" y="98"/>
                    <a:pt x="112" y="98"/>
                    <a:pt x="112" y="99"/>
                  </a:cubicBezTo>
                  <a:close/>
                  <a:moveTo>
                    <a:pt x="68" y="48"/>
                  </a:moveTo>
                  <a:cubicBezTo>
                    <a:pt x="67" y="51"/>
                    <a:pt x="65" y="54"/>
                    <a:pt x="63" y="57"/>
                  </a:cubicBezTo>
                  <a:cubicBezTo>
                    <a:pt x="65" y="54"/>
                    <a:pt x="66" y="50"/>
                    <a:pt x="67" y="47"/>
                  </a:cubicBezTo>
                  <a:cubicBezTo>
                    <a:pt x="67" y="47"/>
                    <a:pt x="67" y="47"/>
                    <a:pt x="68" y="48"/>
                  </a:cubicBezTo>
                  <a:cubicBezTo>
                    <a:pt x="68" y="48"/>
                    <a:pt x="68" y="48"/>
                    <a:pt x="68" y="48"/>
                  </a:cubicBezTo>
                  <a:close/>
                  <a:moveTo>
                    <a:pt x="6" y="4"/>
                  </a:moveTo>
                  <a:cubicBezTo>
                    <a:pt x="7" y="4"/>
                    <a:pt x="8" y="4"/>
                    <a:pt x="9" y="5"/>
                  </a:cubicBezTo>
                  <a:cubicBezTo>
                    <a:pt x="12" y="5"/>
                    <a:pt x="14" y="3"/>
                    <a:pt x="17" y="2"/>
                  </a:cubicBezTo>
                  <a:cubicBezTo>
                    <a:pt x="21" y="7"/>
                    <a:pt x="25" y="12"/>
                    <a:pt x="28" y="17"/>
                  </a:cubicBezTo>
                  <a:cubicBezTo>
                    <a:pt x="27" y="19"/>
                    <a:pt x="26" y="20"/>
                    <a:pt x="25" y="22"/>
                  </a:cubicBezTo>
                  <a:cubicBezTo>
                    <a:pt x="19" y="19"/>
                    <a:pt x="13" y="17"/>
                    <a:pt x="7" y="13"/>
                  </a:cubicBezTo>
                  <a:cubicBezTo>
                    <a:pt x="8" y="10"/>
                    <a:pt x="7" y="7"/>
                    <a:pt x="6" y="4"/>
                  </a:cubicBezTo>
                  <a:close/>
                  <a:moveTo>
                    <a:pt x="26" y="24"/>
                  </a:moveTo>
                  <a:cubicBezTo>
                    <a:pt x="26" y="24"/>
                    <a:pt x="26" y="23"/>
                    <a:pt x="26" y="23"/>
                  </a:cubicBezTo>
                  <a:cubicBezTo>
                    <a:pt x="26" y="24"/>
                    <a:pt x="27" y="24"/>
                    <a:pt x="27" y="23"/>
                  </a:cubicBezTo>
                  <a:cubicBezTo>
                    <a:pt x="27" y="23"/>
                    <a:pt x="27" y="22"/>
                    <a:pt x="28" y="22"/>
                  </a:cubicBezTo>
                  <a:cubicBezTo>
                    <a:pt x="28" y="21"/>
                    <a:pt x="28" y="21"/>
                    <a:pt x="28" y="21"/>
                  </a:cubicBezTo>
                  <a:cubicBezTo>
                    <a:pt x="28" y="21"/>
                    <a:pt x="28" y="21"/>
                    <a:pt x="28" y="22"/>
                  </a:cubicBezTo>
                  <a:cubicBezTo>
                    <a:pt x="27" y="23"/>
                    <a:pt x="27" y="23"/>
                    <a:pt x="27" y="24"/>
                  </a:cubicBezTo>
                  <a:cubicBezTo>
                    <a:pt x="27" y="25"/>
                    <a:pt x="27" y="25"/>
                    <a:pt x="28" y="25"/>
                  </a:cubicBezTo>
                  <a:cubicBezTo>
                    <a:pt x="29" y="23"/>
                    <a:pt x="31" y="21"/>
                    <a:pt x="31" y="19"/>
                  </a:cubicBezTo>
                  <a:cubicBezTo>
                    <a:pt x="31" y="22"/>
                    <a:pt x="29" y="24"/>
                    <a:pt x="29" y="26"/>
                  </a:cubicBezTo>
                  <a:cubicBezTo>
                    <a:pt x="29" y="26"/>
                    <a:pt x="29" y="27"/>
                    <a:pt x="29" y="26"/>
                  </a:cubicBezTo>
                  <a:cubicBezTo>
                    <a:pt x="30" y="25"/>
                    <a:pt x="31" y="24"/>
                    <a:pt x="31" y="23"/>
                  </a:cubicBezTo>
                  <a:cubicBezTo>
                    <a:pt x="32" y="22"/>
                    <a:pt x="33" y="18"/>
                    <a:pt x="32" y="22"/>
                  </a:cubicBezTo>
                  <a:cubicBezTo>
                    <a:pt x="31" y="24"/>
                    <a:pt x="30" y="26"/>
                    <a:pt x="30" y="28"/>
                  </a:cubicBezTo>
                  <a:cubicBezTo>
                    <a:pt x="30" y="28"/>
                    <a:pt x="31" y="29"/>
                    <a:pt x="31" y="28"/>
                  </a:cubicBezTo>
                  <a:cubicBezTo>
                    <a:pt x="32" y="27"/>
                    <a:pt x="34" y="24"/>
                    <a:pt x="34" y="23"/>
                  </a:cubicBezTo>
                  <a:cubicBezTo>
                    <a:pt x="33" y="25"/>
                    <a:pt x="32" y="28"/>
                    <a:pt x="32" y="31"/>
                  </a:cubicBezTo>
                  <a:cubicBezTo>
                    <a:pt x="30" y="28"/>
                    <a:pt x="28" y="26"/>
                    <a:pt x="26" y="24"/>
                  </a:cubicBezTo>
                  <a:close/>
                  <a:moveTo>
                    <a:pt x="97" y="112"/>
                  </a:moveTo>
                  <a:cubicBezTo>
                    <a:pt x="97" y="112"/>
                    <a:pt x="97" y="112"/>
                    <a:pt x="97" y="111"/>
                  </a:cubicBezTo>
                  <a:cubicBezTo>
                    <a:pt x="99" y="107"/>
                    <a:pt x="100" y="103"/>
                    <a:pt x="101" y="99"/>
                  </a:cubicBezTo>
                  <a:cubicBezTo>
                    <a:pt x="102" y="96"/>
                    <a:pt x="102" y="94"/>
                    <a:pt x="103" y="92"/>
                  </a:cubicBezTo>
                  <a:cubicBezTo>
                    <a:pt x="103" y="90"/>
                    <a:pt x="104" y="89"/>
                    <a:pt x="104" y="88"/>
                  </a:cubicBezTo>
                  <a:cubicBezTo>
                    <a:pt x="105" y="87"/>
                    <a:pt x="105" y="86"/>
                    <a:pt x="105" y="87"/>
                  </a:cubicBezTo>
                  <a:cubicBezTo>
                    <a:pt x="105" y="95"/>
                    <a:pt x="101" y="103"/>
                    <a:pt x="100" y="111"/>
                  </a:cubicBezTo>
                  <a:cubicBezTo>
                    <a:pt x="100" y="111"/>
                    <a:pt x="100" y="111"/>
                    <a:pt x="100" y="111"/>
                  </a:cubicBezTo>
                  <a:cubicBezTo>
                    <a:pt x="100" y="112"/>
                    <a:pt x="100" y="112"/>
                    <a:pt x="100" y="113"/>
                  </a:cubicBezTo>
                  <a:cubicBezTo>
                    <a:pt x="100" y="113"/>
                    <a:pt x="100" y="113"/>
                    <a:pt x="100" y="113"/>
                  </a:cubicBezTo>
                  <a:cubicBezTo>
                    <a:pt x="99" y="112"/>
                    <a:pt x="98" y="112"/>
                    <a:pt x="97" y="112"/>
                  </a:cubicBezTo>
                  <a:close/>
                  <a:moveTo>
                    <a:pt x="104" y="113"/>
                  </a:moveTo>
                  <a:cubicBezTo>
                    <a:pt x="103" y="113"/>
                    <a:pt x="101" y="113"/>
                    <a:pt x="100" y="113"/>
                  </a:cubicBezTo>
                  <a:cubicBezTo>
                    <a:pt x="100" y="113"/>
                    <a:pt x="100" y="113"/>
                    <a:pt x="100" y="113"/>
                  </a:cubicBezTo>
                  <a:cubicBezTo>
                    <a:pt x="101" y="108"/>
                    <a:pt x="102" y="104"/>
                    <a:pt x="104" y="100"/>
                  </a:cubicBezTo>
                  <a:cubicBezTo>
                    <a:pt x="104" y="98"/>
                    <a:pt x="105" y="97"/>
                    <a:pt x="105" y="95"/>
                  </a:cubicBezTo>
                  <a:cubicBezTo>
                    <a:pt x="106" y="94"/>
                    <a:pt x="106" y="93"/>
                    <a:pt x="106" y="93"/>
                  </a:cubicBezTo>
                  <a:cubicBezTo>
                    <a:pt x="106" y="93"/>
                    <a:pt x="107" y="89"/>
                    <a:pt x="107" y="91"/>
                  </a:cubicBezTo>
                  <a:cubicBezTo>
                    <a:pt x="107" y="94"/>
                    <a:pt x="105" y="96"/>
                    <a:pt x="105" y="99"/>
                  </a:cubicBezTo>
                  <a:cubicBezTo>
                    <a:pt x="104" y="104"/>
                    <a:pt x="103" y="108"/>
                    <a:pt x="103" y="112"/>
                  </a:cubicBezTo>
                  <a:cubicBezTo>
                    <a:pt x="103" y="112"/>
                    <a:pt x="103" y="112"/>
                    <a:pt x="103" y="112"/>
                  </a:cubicBezTo>
                  <a:cubicBezTo>
                    <a:pt x="106" y="106"/>
                    <a:pt x="107" y="99"/>
                    <a:pt x="109" y="93"/>
                  </a:cubicBezTo>
                  <a:cubicBezTo>
                    <a:pt x="109" y="93"/>
                    <a:pt x="109" y="93"/>
                    <a:pt x="109" y="93"/>
                  </a:cubicBezTo>
                  <a:cubicBezTo>
                    <a:pt x="109" y="95"/>
                    <a:pt x="108" y="99"/>
                    <a:pt x="108" y="101"/>
                  </a:cubicBezTo>
                  <a:cubicBezTo>
                    <a:pt x="107" y="104"/>
                    <a:pt x="107" y="106"/>
                    <a:pt x="106" y="108"/>
                  </a:cubicBezTo>
                  <a:cubicBezTo>
                    <a:pt x="106" y="109"/>
                    <a:pt x="105" y="110"/>
                    <a:pt x="106" y="110"/>
                  </a:cubicBezTo>
                  <a:cubicBezTo>
                    <a:pt x="106" y="111"/>
                    <a:pt x="106" y="111"/>
                    <a:pt x="105" y="112"/>
                  </a:cubicBezTo>
                  <a:cubicBezTo>
                    <a:pt x="105" y="112"/>
                    <a:pt x="106" y="112"/>
                    <a:pt x="106" y="112"/>
                  </a:cubicBezTo>
                  <a:cubicBezTo>
                    <a:pt x="108" y="106"/>
                    <a:pt x="109" y="101"/>
                    <a:pt x="111" y="96"/>
                  </a:cubicBezTo>
                  <a:cubicBezTo>
                    <a:pt x="111" y="96"/>
                    <a:pt x="111" y="96"/>
                    <a:pt x="111" y="96"/>
                  </a:cubicBezTo>
                  <a:cubicBezTo>
                    <a:pt x="111" y="97"/>
                    <a:pt x="111" y="98"/>
                    <a:pt x="110" y="99"/>
                  </a:cubicBezTo>
                  <a:cubicBezTo>
                    <a:pt x="110" y="100"/>
                    <a:pt x="110" y="102"/>
                    <a:pt x="110" y="103"/>
                  </a:cubicBezTo>
                  <a:cubicBezTo>
                    <a:pt x="109" y="106"/>
                    <a:pt x="109" y="108"/>
                    <a:pt x="109" y="111"/>
                  </a:cubicBezTo>
                  <a:cubicBezTo>
                    <a:pt x="109" y="111"/>
                    <a:pt x="109" y="111"/>
                    <a:pt x="109" y="111"/>
                  </a:cubicBezTo>
                  <a:cubicBezTo>
                    <a:pt x="110" y="107"/>
                    <a:pt x="111" y="104"/>
                    <a:pt x="112" y="100"/>
                  </a:cubicBezTo>
                  <a:cubicBezTo>
                    <a:pt x="113" y="106"/>
                    <a:pt x="112" y="112"/>
                    <a:pt x="104" y="113"/>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6" name="Freeform 254"/>
            <p:cNvSpPr/>
            <p:nvPr/>
          </p:nvSpPr>
          <p:spPr bwMode="auto">
            <a:xfrm>
              <a:off x="5334246" y="1421834"/>
              <a:ext cx="28575" cy="25400"/>
            </a:xfrm>
            <a:custGeom>
              <a:avLst/>
              <a:gdLst>
                <a:gd name="T0" fmla="*/ 5 w 7"/>
                <a:gd name="T1" fmla="*/ 5 h 6"/>
                <a:gd name="T2" fmla="*/ 6 w 7"/>
                <a:gd name="T3" fmla="*/ 4 h 6"/>
                <a:gd name="T4" fmla="*/ 2 w 7"/>
                <a:gd name="T5" fmla="*/ 1 h 6"/>
                <a:gd name="T6" fmla="*/ 1 w 7"/>
                <a:gd name="T7" fmla="*/ 3 h 6"/>
                <a:gd name="T8" fmla="*/ 5 w 7"/>
                <a:gd name="T9" fmla="*/ 5 h 6"/>
              </a:gdLst>
              <a:ahLst/>
              <a:cxnLst>
                <a:cxn ang="0">
                  <a:pos x="T0" y="T1"/>
                </a:cxn>
                <a:cxn ang="0">
                  <a:pos x="T2" y="T3"/>
                </a:cxn>
                <a:cxn ang="0">
                  <a:pos x="T4" y="T5"/>
                </a:cxn>
                <a:cxn ang="0">
                  <a:pos x="T6" y="T7"/>
                </a:cxn>
                <a:cxn ang="0">
                  <a:pos x="T8" y="T9"/>
                </a:cxn>
              </a:cxnLst>
              <a:rect l="0" t="0" r="r" b="b"/>
              <a:pathLst>
                <a:path w="7" h="6">
                  <a:moveTo>
                    <a:pt x="5" y="5"/>
                  </a:moveTo>
                  <a:cubicBezTo>
                    <a:pt x="6" y="6"/>
                    <a:pt x="7" y="5"/>
                    <a:pt x="6" y="4"/>
                  </a:cubicBezTo>
                  <a:cubicBezTo>
                    <a:pt x="5" y="3"/>
                    <a:pt x="4" y="1"/>
                    <a:pt x="2" y="1"/>
                  </a:cubicBezTo>
                  <a:cubicBezTo>
                    <a:pt x="1" y="0"/>
                    <a:pt x="0" y="2"/>
                    <a:pt x="1" y="3"/>
                  </a:cubicBezTo>
                  <a:cubicBezTo>
                    <a:pt x="3" y="3"/>
                    <a:pt x="4" y="5"/>
                    <a:pt x="5" y="5"/>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7" name="Freeform 255"/>
            <p:cNvSpPr>
              <a:spLocks noEditPoints="1"/>
            </p:cNvSpPr>
            <p:nvPr/>
          </p:nvSpPr>
          <p:spPr bwMode="auto">
            <a:xfrm>
              <a:off x="6943971" y="1626622"/>
              <a:ext cx="169863" cy="198438"/>
            </a:xfrm>
            <a:custGeom>
              <a:avLst/>
              <a:gdLst>
                <a:gd name="T0" fmla="*/ 12 w 40"/>
                <a:gd name="T1" fmla="*/ 2 h 47"/>
                <a:gd name="T2" fmla="*/ 18 w 40"/>
                <a:gd name="T3" fmla="*/ 46 h 47"/>
                <a:gd name="T4" fmla="*/ 40 w 40"/>
                <a:gd name="T5" fmla="*/ 8 h 47"/>
                <a:gd name="T6" fmla="*/ 19 w 40"/>
                <a:gd name="T7" fmla="*/ 44 h 47"/>
                <a:gd name="T8" fmla="*/ 22 w 40"/>
                <a:gd name="T9" fmla="*/ 37 h 47"/>
                <a:gd name="T10" fmla="*/ 26 w 40"/>
                <a:gd name="T11" fmla="*/ 35 h 47"/>
                <a:gd name="T12" fmla="*/ 27 w 40"/>
                <a:gd name="T13" fmla="*/ 33 h 47"/>
                <a:gd name="T14" fmla="*/ 17 w 40"/>
                <a:gd name="T15" fmla="*/ 41 h 47"/>
                <a:gd name="T16" fmla="*/ 17 w 40"/>
                <a:gd name="T17" fmla="*/ 41 h 47"/>
                <a:gd name="T18" fmla="*/ 15 w 40"/>
                <a:gd name="T19" fmla="*/ 38 h 47"/>
                <a:gd name="T20" fmla="*/ 25 w 40"/>
                <a:gd name="T21" fmla="*/ 30 h 47"/>
                <a:gd name="T22" fmla="*/ 26 w 40"/>
                <a:gd name="T23" fmla="*/ 26 h 47"/>
                <a:gd name="T24" fmla="*/ 11 w 40"/>
                <a:gd name="T25" fmla="*/ 31 h 47"/>
                <a:gd name="T26" fmla="*/ 13 w 40"/>
                <a:gd name="T27" fmla="*/ 33 h 47"/>
                <a:gd name="T28" fmla="*/ 37 w 40"/>
                <a:gd name="T29" fmla="*/ 11 h 47"/>
                <a:gd name="T30" fmla="*/ 25 w 40"/>
                <a:gd name="T31" fmla="*/ 22 h 47"/>
                <a:gd name="T32" fmla="*/ 27 w 40"/>
                <a:gd name="T33" fmla="*/ 19 h 47"/>
                <a:gd name="T34" fmla="*/ 38 w 40"/>
                <a:gd name="T35" fmla="*/ 10 h 47"/>
                <a:gd name="T36" fmla="*/ 15 w 40"/>
                <a:gd name="T37" fmla="*/ 24 h 47"/>
                <a:gd name="T38" fmla="*/ 36 w 40"/>
                <a:gd name="T39" fmla="*/ 6 h 47"/>
                <a:gd name="T40" fmla="*/ 19 w 40"/>
                <a:gd name="T41" fmla="*/ 30 h 47"/>
                <a:gd name="T42" fmla="*/ 35 w 40"/>
                <a:gd name="T43" fmla="*/ 20 h 47"/>
                <a:gd name="T44" fmla="*/ 25 w 40"/>
                <a:gd name="T45" fmla="*/ 32 h 47"/>
                <a:gd name="T46" fmla="*/ 31 w 40"/>
                <a:gd name="T47" fmla="*/ 26 h 47"/>
                <a:gd name="T48" fmla="*/ 15 w 40"/>
                <a:gd name="T49" fmla="*/ 37 h 47"/>
                <a:gd name="T50" fmla="*/ 33 w 40"/>
                <a:gd name="T51" fmla="*/ 23 h 47"/>
                <a:gd name="T52" fmla="*/ 14 w 40"/>
                <a:gd name="T53" fmla="*/ 35 h 47"/>
                <a:gd name="T54" fmla="*/ 36 w 40"/>
                <a:gd name="T55" fmla="*/ 5 h 47"/>
                <a:gd name="T56" fmla="*/ 12 w 40"/>
                <a:gd name="T57" fmla="*/ 24 h 47"/>
                <a:gd name="T58" fmla="*/ 35 w 40"/>
                <a:gd name="T59" fmla="*/ 4 h 47"/>
                <a:gd name="T60" fmla="*/ 9 w 40"/>
                <a:gd name="T61" fmla="*/ 26 h 47"/>
                <a:gd name="T62" fmla="*/ 18 w 40"/>
                <a:gd name="T63" fmla="*/ 15 h 47"/>
                <a:gd name="T64" fmla="*/ 15 w 40"/>
                <a:gd name="T65" fmla="*/ 14 h 47"/>
                <a:gd name="T66" fmla="*/ 6 w 40"/>
                <a:gd name="T67" fmla="*/ 20 h 47"/>
                <a:gd name="T68" fmla="*/ 11 w 40"/>
                <a:gd name="T69" fmla="*/ 15 h 47"/>
                <a:gd name="T70" fmla="*/ 9 w 40"/>
                <a:gd name="T71" fmla="*/ 11 h 47"/>
                <a:gd name="T72" fmla="*/ 4 w 40"/>
                <a:gd name="T73" fmla="*/ 15 h 47"/>
                <a:gd name="T74" fmla="*/ 3 w 40"/>
                <a:gd name="T75" fmla="*/ 11 h 47"/>
                <a:gd name="T76" fmla="*/ 12 w 40"/>
                <a:gd name="T77" fmla="*/ 7 h 47"/>
                <a:gd name="T78" fmla="*/ 16 w 40"/>
                <a:gd name="T79" fmla="*/ 10 h 47"/>
                <a:gd name="T80" fmla="*/ 15 w 40"/>
                <a:gd name="T81" fmla="*/ 8 h 47"/>
                <a:gd name="T82" fmla="*/ 7 w 40"/>
                <a:gd name="T83" fmla="*/ 18 h 47"/>
                <a:gd name="T84" fmla="*/ 18 w 40"/>
                <a:gd name="T85" fmla="*/ 14 h 47"/>
                <a:gd name="T86" fmla="*/ 19 w 40"/>
                <a:gd name="T87" fmla="*/ 15 h 47"/>
                <a:gd name="T88" fmla="*/ 16 w 40"/>
                <a:gd name="T89" fmla="*/ 20 h 47"/>
                <a:gd name="T90" fmla="*/ 18 w 40"/>
                <a:gd name="T91" fmla="*/ 15 h 47"/>
                <a:gd name="T92" fmla="*/ 26 w 40"/>
                <a:gd name="T93" fmla="*/ 11 h 47"/>
                <a:gd name="T94" fmla="*/ 20 w 40"/>
                <a:gd name="T95" fmla="*/ 16 h 47"/>
                <a:gd name="T96" fmla="*/ 26 w 40"/>
                <a:gd name="T97" fmla="*/ 12 h 47"/>
                <a:gd name="T98" fmla="*/ 34 w 40"/>
                <a:gd name="T99" fmla="*/ 6 h 47"/>
                <a:gd name="T100" fmla="*/ 22 w 40"/>
                <a:gd name="T101" fmla="*/ 15 h 47"/>
                <a:gd name="T102" fmla="*/ 26 w 40"/>
                <a:gd name="T103" fmla="*/ 10 h 47"/>
                <a:gd name="T104" fmla="*/ 29 w 40"/>
                <a:gd name="T105" fmla="*/ 5 h 47"/>
                <a:gd name="T106" fmla="*/ 4 w 40"/>
                <a:gd name="T107" fmla="*/ 15 h 47"/>
                <a:gd name="T108" fmla="*/ 4 w 40"/>
                <a:gd name="T109" fmla="*/ 12 h 47"/>
                <a:gd name="T110" fmla="*/ 13 w 40"/>
                <a:gd name="T111" fmla="*/ 5 h 47"/>
                <a:gd name="T112" fmla="*/ 9 w 40"/>
                <a:gd name="T113" fmla="*/ 27 h 47"/>
                <a:gd name="T114" fmla="*/ 25 w 40"/>
                <a:gd name="T115" fmla="*/ 20 h 47"/>
                <a:gd name="T116" fmla="*/ 11 w 40"/>
                <a:gd name="T117" fmla="*/ 3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 h="47">
                  <a:moveTo>
                    <a:pt x="40" y="8"/>
                  </a:moveTo>
                  <a:cubicBezTo>
                    <a:pt x="39" y="3"/>
                    <a:pt x="35" y="1"/>
                    <a:pt x="31" y="2"/>
                  </a:cubicBezTo>
                  <a:cubicBezTo>
                    <a:pt x="25" y="3"/>
                    <a:pt x="22" y="8"/>
                    <a:pt x="20" y="13"/>
                  </a:cubicBezTo>
                  <a:cubicBezTo>
                    <a:pt x="18" y="9"/>
                    <a:pt x="16" y="4"/>
                    <a:pt x="12" y="2"/>
                  </a:cubicBezTo>
                  <a:cubicBezTo>
                    <a:pt x="8" y="0"/>
                    <a:pt x="3" y="2"/>
                    <a:pt x="2" y="7"/>
                  </a:cubicBezTo>
                  <a:cubicBezTo>
                    <a:pt x="0" y="12"/>
                    <a:pt x="2" y="18"/>
                    <a:pt x="5" y="23"/>
                  </a:cubicBezTo>
                  <a:cubicBezTo>
                    <a:pt x="8" y="31"/>
                    <a:pt x="13" y="38"/>
                    <a:pt x="18" y="46"/>
                  </a:cubicBezTo>
                  <a:cubicBezTo>
                    <a:pt x="18" y="46"/>
                    <a:pt x="18" y="46"/>
                    <a:pt x="18" y="46"/>
                  </a:cubicBezTo>
                  <a:cubicBezTo>
                    <a:pt x="19" y="47"/>
                    <a:pt x="20" y="47"/>
                    <a:pt x="20" y="46"/>
                  </a:cubicBezTo>
                  <a:cubicBezTo>
                    <a:pt x="20" y="46"/>
                    <a:pt x="20" y="46"/>
                    <a:pt x="20" y="46"/>
                  </a:cubicBezTo>
                  <a:cubicBezTo>
                    <a:pt x="26" y="39"/>
                    <a:pt x="31" y="31"/>
                    <a:pt x="35" y="23"/>
                  </a:cubicBezTo>
                  <a:cubicBezTo>
                    <a:pt x="38" y="18"/>
                    <a:pt x="40" y="13"/>
                    <a:pt x="40" y="8"/>
                  </a:cubicBezTo>
                  <a:close/>
                  <a:moveTo>
                    <a:pt x="19" y="44"/>
                  </a:moveTo>
                  <a:cubicBezTo>
                    <a:pt x="19" y="44"/>
                    <a:pt x="19" y="44"/>
                    <a:pt x="19" y="44"/>
                  </a:cubicBezTo>
                  <a:cubicBezTo>
                    <a:pt x="20" y="43"/>
                    <a:pt x="21" y="42"/>
                    <a:pt x="22" y="41"/>
                  </a:cubicBezTo>
                  <a:cubicBezTo>
                    <a:pt x="21" y="42"/>
                    <a:pt x="20" y="43"/>
                    <a:pt x="19" y="44"/>
                  </a:cubicBezTo>
                  <a:close/>
                  <a:moveTo>
                    <a:pt x="18" y="41"/>
                  </a:moveTo>
                  <a:cubicBezTo>
                    <a:pt x="18" y="41"/>
                    <a:pt x="19" y="40"/>
                    <a:pt x="19" y="40"/>
                  </a:cubicBezTo>
                  <a:cubicBezTo>
                    <a:pt x="20" y="39"/>
                    <a:pt x="21" y="38"/>
                    <a:pt x="22" y="37"/>
                  </a:cubicBezTo>
                  <a:cubicBezTo>
                    <a:pt x="22" y="37"/>
                    <a:pt x="22" y="37"/>
                    <a:pt x="22" y="37"/>
                  </a:cubicBezTo>
                  <a:cubicBezTo>
                    <a:pt x="21" y="39"/>
                    <a:pt x="20" y="40"/>
                    <a:pt x="18" y="41"/>
                  </a:cubicBezTo>
                  <a:cubicBezTo>
                    <a:pt x="18" y="41"/>
                    <a:pt x="18" y="41"/>
                    <a:pt x="18" y="41"/>
                  </a:cubicBezTo>
                  <a:cubicBezTo>
                    <a:pt x="18" y="41"/>
                    <a:pt x="18" y="41"/>
                    <a:pt x="18" y="41"/>
                  </a:cubicBezTo>
                  <a:close/>
                  <a:moveTo>
                    <a:pt x="26" y="35"/>
                  </a:moveTo>
                  <a:cubicBezTo>
                    <a:pt x="23" y="37"/>
                    <a:pt x="21" y="41"/>
                    <a:pt x="19" y="43"/>
                  </a:cubicBezTo>
                  <a:cubicBezTo>
                    <a:pt x="18" y="43"/>
                    <a:pt x="18" y="42"/>
                    <a:pt x="18" y="42"/>
                  </a:cubicBezTo>
                  <a:cubicBezTo>
                    <a:pt x="21" y="40"/>
                    <a:pt x="23" y="37"/>
                    <a:pt x="26" y="35"/>
                  </a:cubicBezTo>
                  <a:close/>
                  <a:moveTo>
                    <a:pt x="27" y="33"/>
                  </a:moveTo>
                  <a:cubicBezTo>
                    <a:pt x="26" y="34"/>
                    <a:pt x="26" y="34"/>
                    <a:pt x="26" y="34"/>
                  </a:cubicBezTo>
                  <a:cubicBezTo>
                    <a:pt x="26" y="34"/>
                    <a:pt x="27" y="33"/>
                    <a:pt x="27" y="33"/>
                  </a:cubicBezTo>
                  <a:cubicBezTo>
                    <a:pt x="27" y="33"/>
                    <a:pt x="27" y="33"/>
                    <a:pt x="27" y="33"/>
                  </a:cubicBezTo>
                  <a:close/>
                  <a:moveTo>
                    <a:pt x="17" y="41"/>
                  </a:moveTo>
                  <a:cubicBezTo>
                    <a:pt x="17" y="40"/>
                    <a:pt x="17" y="40"/>
                    <a:pt x="16" y="39"/>
                  </a:cubicBezTo>
                  <a:cubicBezTo>
                    <a:pt x="20" y="37"/>
                    <a:pt x="25" y="34"/>
                    <a:pt x="28" y="31"/>
                  </a:cubicBezTo>
                  <a:cubicBezTo>
                    <a:pt x="28" y="31"/>
                    <a:pt x="28" y="31"/>
                    <a:pt x="28" y="31"/>
                  </a:cubicBezTo>
                  <a:cubicBezTo>
                    <a:pt x="25" y="34"/>
                    <a:pt x="21" y="37"/>
                    <a:pt x="17" y="41"/>
                  </a:cubicBezTo>
                  <a:close/>
                  <a:moveTo>
                    <a:pt x="15" y="38"/>
                  </a:moveTo>
                  <a:cubicBezTo>
                    <a:pt x="17" y="37"/>
                    <a:pt x="19" y="36"/>
                    <a:pt x="21" y="35"/>
                  </a:cubicBezTo>
                  <a:cubicBezTo>
                    <a:pt x="19" y="36"/>
                    <a:pt x="18" y="38"/>
                    <a:pt x="16" y="39"/>
                  </a:cubicBezTo>
                  <a:cubicBezTo>
                    <a:pt x="16" y="39"/>
                    <a:pt x="16" y="38"/>
                    <a:pt x="15" y="38"/>
                  </a:cubicBezTo>
                  <a:close/>
                  <a:moveTo>
                    <a:pt x="14" y="36"/>
                  </a:moveTo>
                  <a:cubicBezTo>
                    <a:pt x="20" y="34"/>
                    <a:pt x="26" y="29"/>
                    <a:pt x="31" y="25"/>
                  </a:cubicBezTo>
                  <a:cubicBezTo>
                    <a:pt x="31" y="25"/>
                    <a:pt x="31" y="25"/>
                    <a:pt x="31" y="25"/>
                  </a:cubicBezTo>
                  <a:cubicBezTo>
                    <a:pt x="29" y="27"/>
                    <a:pt x="27" y="29"/>
                    <a:pt x="25" y="30"/>
                  </a:cubicBezTo>
                  <a:cubicBezTo>
                    <a:pt x="21" y="33"/>
                    <a:pt x="18" y="35"/>
                    <a:pt x="15" y="37"/>
                  </a:cubicBezTo>
                  <a:cubicBezTo>
                    <a:pt x="15" y="37"/>
                    <a:pt x="14" y="36"/>
                    <a:pt x="14" y="36"/>
                  </a:cubicBezTo>
                  <a:close/>
                  <a:moveTo>
                    <a:pt x="13" y="34"/>
                  </a:moveTo>
                  <a:cubicBezTo>
                    <a:pt x="18" y="32"/>
                    <a:pt x="22" y="29"/>
                    <a:pt x="26" y="26"/>
                  </a:cubicBezTo>
                  <a:cubicBezTo>
                    <a:pt x="28" y="25"/>
                    <a:pt x="29" y="24"/>
                    <a:pt x="31" y="23"/>
                  </a:cubicBezTo>
                  <a:cubicBezTo>
                    <a:pt x="25" y="28"/>
                    <a:pt x="19" y="30"/>
                    <a:pt x="14" y="35"/>
                  </a:cubicBezTo>
                  <a:cubicBezTo>
                    <a:pt x="13" y="35"/>
                    <a:pt x="13" y="34"/>
                    <a:pt x="13" y="34"/>
                  </a:cubicBezTo>
                  <a:close/>
                  <a:moveTo>
                    <a:pt x="11" y="31"/>
                  </a:moveTo>
                  <a:cubicBezTo>
                    <a:pt x="11" y="31"/>
                    <a:pt x="11" y="31"/>
                    <a:pt x="11" y="31"/>
                  </a:cubicBezTo>
                  <a:cubicBezTo>
                    <a:pt x="16" y="29"/>
                    <a:pt x="21" y="26"/>
                    <a:pt x="25" y="23"/>
                  </a:cubicBezTo>
                  <a:cubicBezTo>
                    <a:pt x="25" y="23"/>
                    <a:pt x="25" y="23"/>
                    <a:pt x="24" y="24"/>
                  </a:cubicBezTo>
                  <a:cubicBezTo>
                    <a:pt x="20" y="27"/>
                    <a:pt x="16" y="30"/>
                    <a:pt x="13" y="33"/>
                  </a:cubicBezTo>
                  <a:cubicBezTo>
                    <a:pt x="12" y="32"/>
                    <a:pt x="12" y="32"/>
                    <a:pt x="11" y="31"/>
                  </a:cubicBezTo>
                  <a:close/>
                  <a:moveTo>
                    <a:pt x="28" y="17"/>
                  </a:moveTo>
                  <a:cubicBezTo>
                    <a:pt x="31" y="15"/>
                    <a:pt x="33" y="13"/>
                    <a:pt x="36" y="11"/>
                  </a:cubicBezTo>
                  <a:cubicBezTo>
                    <a:pt x="37" y="11"/>
                    <a:pt x="37" y="11"/>
                    <a:pt x="37" y="11"/>
                  </a:cubicBezTo>
                  <a:cubicBezTo>
                    <a:pt x="37" y="11"/>
                    <a:pt x="37" y="11"/>
                    <a:pt x="38" y="10"/>
                  </a:cubicBezTo>
                  <a:cubicBezTo>
                    <a:pt x="38" y="11"/>
                    <a:pt x="38" y="12"/>
                    <a:pt x="37" y="13"/>
                  </a:cubicBezTo>
                  <a:cubicBezTo>
                    <a:pt x="37" y="13"/>
                    <a:pt x="37" y="13"/>
                    <a:pt x="37" y="13"/>
                  </a:cubicBezTo>
                  <a:cubicBezTo>
                    <a:pt x="33" y="16"/>
                    <a:pt x="29" y="20"/>
                    <a:pt x="25" y="22"/>
                  </a:cubicBezTo>
                  <a:cubicBezTo>
                    <a:pt x="22" y="24"/>
                    <a:pt x="20" y="26"/>
                    <a:pt x="17" y="27"/>
                  </a:cubicBezTo>
                  <a:cubicBezTo>
                    <a:pt x="16" y="28"/>
                    <a:pt x="15" y="29"/>
                    <a:pt x="13" y="29"/>
                  </a:cubicBezTo>
                  <a:cubicBezTo>
                    <a:pt x="11" y="31"/>
                    <a:pt x="14" y="29"/>
                    <a:pt x="14" y="28"/>
                  </a:cubicBezTo>
                  <a:cubicBezTo>
                    <a:pt x="18" y="25"/>
                    <a:pt x="23" y="22"/>
                    <a:pt x="27" y="19"/>
                  </a:cubicBezTo>
                  <a:cubicBezTo>
                    <a:pt x="27" y="18"/>
                    <a:pt x="28" y="18"/>
                    <a:pt x="28" y="17"/>
                  </a:cubicBezTo>
                  <a:close/>
                  <a:moveTo>
                    <a:pt x="37" y="6"/>
                  </a:moveTo>
                  <a:cubicBezTo>
                    <a:pt x="37" y="7"/>
                    <a:pt x="38" y="8"/>
                    <a:pt x="38" y="10"/>
                  </a:cubicBezTo>
                  <a:cubicBezTo>
                    <a:pt x="38" y="10"/>
                    <a:pt x="38" y="10"/>
                    <a:pt x="38" y="10"/>
                  </a:cubicBezTo>
                  <a:cubicBezTo>
                    <a:pt x="35" y="11"/>
                    <a:pt x="32" y="13"/>
                    <a:pt x="29" y="16"/>
                  </a:cubicBezTo>
                  <a:cubicBezTo>
                    <a:pt x="26" y="18"/>
                    <a:pt x="23" y="20"/>
                    <a:pt x="20" y="22"/>
                  </a:cubicBezTo>
                  <a:cubicBezTo>
                    <a:pt x="17" y="23"/>
                    <a:pt x="15" y="25"/>
                    <a:pt x="13" y="26"/>
                  </a:cubicBezTo>
                  <a:cubicBezTo>
                    <a:pt x="14" y="25"/>
                    <a:pt x="14" y="25"/>
                    <a:pt x="15" y="24"/>
                  </a:cubicBezTo>
                  <a:cubicBezTo>
                    <a:pt x="22" y="18"/>
                    <a:pt x="31" y="14"/>
                    <a:pt x="37" y="6"/>
                  </a:cubicBezTo>
                  <a:close/>
                  <a:moveTo>
                    <a:pt x="23" y="18"/>
                  </a:moveTo>
                  <a:cubicBezTo>
                    <a:pt x="25" y="16"/>
                    <a:pt x="27" y="14"/>
                    <a:pt x="30" y="12"/>
                  </a:cubicBezTo>
                  <a:cubicBezTo>
                    <a:pt x="32" y="10"/>
                    <a:pt x="35" y="8"/>
                    <a:pt x="36" y="6"/>
                  </a:cubicBezTo>
                  <a:cubicBezTo>
                    <a:pt x="33" y="11"/>
                    <a:pt x="28" y="15"/>
                    <a:pt x="23" y="18"/>
                  </a:cubicBezTo>
                  <a:close/>
                  <a:moveTo>
                    <a:pt x="35" y="20"/>
                  </a:moveTo>
                  <a:cubicBezTo>
                    <a:pt x="32" y="22"/>
                    <a:pt x="28" y="24"/>
                    <a:pt x="25" y="26"/>
                  </a:cubicBezTo>
                  <a:cubicBezTo>
                    <a:pt x="23" y="27"/>
                    <a:pt x="21" y="29"/>
                    <a:pt x="19" y="30"/>
                  </a:cubicBezTo>
                  <a:cubicBezTo>
                    <a:pt x="17" y="31"/>
                    <a:pt x="15" y="32"/>
                    <a:pt x="14" y="33"/>
                  </a:cubicBezTo>
                  <a:cubicBezTo>
                    <a:pt x="17" y="30"/>
                    <a:pt x="21" y="26"/>
                    <a:pt x="26" y="23"/>
                  </a:cubicBezTo>
                  <a:cubicBezTo>
                    <a:pt x="29" y="21"/>
                    <a:pt x="33" y="17"/>
                    <a:pt x="37" y="14"/>
                  </a:cubicBezTo>
                  <a:cubicBezTo>
                    <a:pt x="36" y="16"/>
                    <a:pt x="36" y="18"/>
                    <a:pt x="35" y="20"/>
                  </a:cubicBezTo>
                  <a:close/>
                  <a:moveTo>
                    <a:pt x="29" y="29"/>
                  </a:moveTo>
                  <a:cubicBezTo>
                    <a:pt x="27" y="31"/>
                    <a:pt x="25" y="33"/>
                    <a:pt x="22" y="35"/>
                  </a:cubicBezTo>
                  <a:cubicBezTo>
                    <a:pt x="21" y="35"/>
                    <a:pt x="21" y="36"/>
                    <a:pt x="20" y="36"/>
                  </a:cubicBezTo>
                  <a:cubicBezTo>
                    <a:pt x="22" y="35"/>
                    <a:pt x="24" y="33"/>
                    <a:pt x="25" y="32"/>
                  </a:cubicBezTo>
                  <a:cubicBezTo>
                    <a:pt x="27" y="31"/>
                    <a:pt x="29" y="29"/>
                    <a:pt x="30" y="28"/>
                  </a:cubicBezTo>
                  <a:cubicBezTo>
                    <a:pt x="30" y="28"/>
                    <a:pt x="30" y="29"/>
                    <a:pt x="29" y="29"/>
                  </a:cubicBezTo>
                  <a:close/>
                  <a:moveTo>
                    <a:pt x="31" y="26"/>
                  </a:moveTo>
                  <a:cubicBezTo>
                    <a:pt x="31" y="26"/>
                    <a:pt x="31" y="26"/>
                    <a:pt x="31" y="26"/>
                  </a:cubicBezTo>
                  <a:cubicBezTo>
                    <a:pt x="31" y="26"/>
                    <a:pt x="31" y="26"/>
                    <a:pt x="31" y="27"/>
                  </a:cubicBezTo>
                  <a:cubicBezTo>
                    <a:pt x="29" y="28"/>
                    <a:pt x="27" y="30"/>
                    <a:pt x="25" y="31"/>
                  </a:cubicBezTo>
                  <a:cubicBezTo>
                    <a:pt x="23" y="33"/>
                    <a:pt x="21" y="34"/>
                    <a:pt x="19" y="35"/>
                  </a:cubicBezTo>
                  <a:cubicBezTo>
                    <a:pt x="18" y="36"/>
                    <a:pt x="17" y="37"/>
                    <a:pt x="15" y="37"/>
                  </a:cubicBezTo>
                  <a:cubicBezTo>
                    <a:pt x="16" y="37"/>
                    <a:pt x="18" y="36"/>
                    <a:pt x="19" y="35"/>
                  </a:cubicBezTo>
                  <a:cubicBezTo>
                    <a:pt x="24" y="31"/>
                    <a:pt x="29" y="28"/>
                    <a:pt x="33" y="24"/>
                  </a:cubicBezTo>
                  <a:cubicBezTo>
                    <a:pt x="32" y="24"/>
                    <a:pt x="32" y="25"/>
                    <a:pt x="31" y="26"/>
                  </a:cubicBezTo>
                  <a:close/>
                  <a:moveTo>
                    <a:pt x="33" y="23"/>
                  </a:moveTo>
                  <a:cubicBezTo>
                    <a:pt x="33" y="22"/>
                    <a:pt x="33" y="22"/>
                    <a:pt x="33" y="23"/>
                  </a:cubicBezTo>
                  <a:cubicBezTo>
                    <a:pt x="30" y="25"/>
                    <a:pt x="26" y="28"/>
                    <a:pt x="23" y="31"/>
                  </a:cubicBezTo>
                  <a:cubicBezTo>
                    <a:pt x="21" y="32"/>
                    <a:pt x="19" y="33"/>
                    <a:pt x="17" y="34"/>
                  </a:cubicBezTo>
                  <a:cubicBezTo>
                    <a:pt x="17" y="34"/>
                    <a:pt x="14" y="36"/>
                    <a:pt x="14" y="35"/>
                  </a:cubicBezTo>
                  <a:cubicBezTo>
                    <a:pt x="15" y="34"/>
                    <a:pt x="16" y="34"/>
                    <a:pt x="17" y="33"/>
                  </a:cubicBezTo>
                  <a:cubicBezTo>
                    <a:pt x="22" y="29"/>
                    <a:pt x="29" y="26"/>
                    <a:pt x="34" y="21"/>
                  </a:cubicBezTo>
                  <a:cubicBezTo>
                    <a:pt x="34" y="22"/>
                    <a:pt x="34" y="22"/>
                    <a:pt x="33" y="23"/>
                  </a:cubicBezTo>
                  <a:close/>
                  <a:moveTo>
                    <a:pt x="36" y="5"/>
                  </a:moveTo>
                  <a:cubicBezTo>
                    <a:pt x="32" y="10"/>
                    <a:pt x="27" y="14"/>
                    <a:pt x="22" y="18"/>
                  </a:cubicBezTo>
                  <a:cubicBezTo>
                    <a:pt x="19" y="20"/>
                    <a:pt x="16" y="22"/>
                    <a:pt x="13" y="24"/>
                  </a:cubicBezTo>
                  <a:cubicBezTo>
                    <a:pt x="12" y="25"/>
                    <a:pt x="11" y="26"/>
                    <a:pt x="9" y="26"/>
                  </a:cubicBezTo>
                  <a:cubicBezTo>
                    <a:pt x="10" y="26"/>
                    <a:pt x="11" y="24"/>
                    <a:pt x="12" y="24"/>
                  </a:cubicBezTo>
                  <a:cubicBezTo>
                    <a:pt x="12" y="23"/>
                    <a:pt x="12" y="23"/>
                    <a:pt x="12" y="23"/>
                  </a:cubicBezTo>
                  <a:cubicBezTo>
                    <a:pt x="14" y="22"/>
                    <a:pt x="15" y="21"/>
                    <a:pt x="16" y="20"/>
                  </a:cubicBezTo>
                  <a:cubicBezTo>
                    <a:pt x="19" y="18"/>
                    <a:pt x="23" y="15"/>
                    <a:pt x="26" y="13"/>
                  </a:cubicBezTo>
                  <a:cubicBezTo>
                    <a:pt x="30" y="11"/>
                    <a:pt x="33" y="8"/>
                    <a:pt x="35" y="4"/>
                  </a:cubicBezTo>
                  <a:cubicBezTo>
                    <a:pt x="35" y="5"/>
                    <a:pt x="36" y="5"/>
                    <a:pt x="36" y="5"/>
                  </a:cubicBezTo>
                  <a:close/>
                  <a:moveTo>
                    <a:pt x="8" y="26"/>
                  </a:moveTo>
                  <a:cubicBezTo>
                    <a:pt x="9" y="25"/>
                    <a:pt x="10" y="25"/>
                    <a:pt x="10" y="25"/>
                  </a:cubicBezTo>
                  <a:cubicBezTo>
                    <a:pt x="10" y="25"/>
                    <a:pt x="9" y="26"/>
                    <a:pt x="9" y="26"/>
                  </a:cubicBezTo>
                  <a:cubicBezTo>
                    <a:pt x="9" y="26"/>
                    <a:pt x="9" y="26"/>
                    <a:pt x="8" y="26"/>
                  </a:cubicBezTo>
                  <a:close/>
                  <a:moveTo>
                    <a:pt x="7" y="23"/>
                  </a:moveTo>
                  <a:cubicBezTo>
                    <a:pt x="9" y="22"/>
                    <a:pt x="11" y="20"/>
                    <a:pt x="12" y="19"/>
                  </a:cubicBezTo>
                  <a:cubicBezTo>
                    <a:pt x="14" y="18"/>
                    <a:pt x="17" y="16"/>
                    <a:pt x="18" y="15"/>
                  </a:cubicBezTo>
                  <a:cubicBezTo>
                    <a:pt x="15" y="18"/>
                    <a:pt x="11" y="21"/>
                    <a:pt x="8" y="25"/>
                  </a:cubicBezTo>
                  <a:cubicBezTo>
                    <a:pt x="8" y="24"/>
                    <a:pt x="7" y="23"/>
                    <a:pt x="7" y="23"/>
                  </a:cubicBezTo>
                  <a:close/>
                  <a:moveTo>
                    <a:pt x="6" y="20"/>
                  </a:moveTo>
                  <a:cubicBezTo>
                    <a:pt x="9" y="19"/>
                    <a:pt x="12" y="16"/>
                    <a:pt x="15" y="14"/>
                  </a:cubicBezTo>
                  <a:cubicBezTo>
                    <a:pt x="15" y="13"/>
                    <a:pt x="17" y="12"/>
                    <a:pt x="15" y="14"/>
                  </a:cubicBezTo>
                  <a:cubicBezTo>
                    <a:pt x="15" y="14"/>
                    <a:pt x="14" y="15"/>
                    <a:pt x="13" y="16"/>
                  </a:cubicBezTo>
                  <a:cubicBezTo>
                    <a:pt x="11" y="18"/>
                    <a:pt x="9" y="20"/>
                    <a:pt x="7" y="22"/>
                  </a:cubicBezTo>
                  <a:cubicBezTo>
                    <a:pt x="6" y="21"/>
                    <a:pt x="6" y="21"/>
                    <a:pt x="6" y="20"/>
                  </a:cubicBezTo>
                  <a:close/>
                  <a:moveTo>
                    <a:pt x="5" y="17"/>
                  </a:moveTo>
                  <a:cubicBezTo>
                    <a:pt x="8" y="15"/>
                    <a:pt x="11" y="13"/>
                    <a:pt x="15" y="11"/>
                  </a:cubicBezTo>
                  <a:cubicBezTo>
                    <a:pt x="17" y="10"/>
                    <a:pt x="14" y="12"/>
                    <a:pt x="14" y="12"/>
                  </a:cubicBezTo>
                  <a:cubicBezTo>
                    <a:pt x="13" y="13"/>
                    <a:pt x="12" y="14"/>
                    <a:pt x="11" y="15"/>
                  </a:cubicBezTo>
                  <a:cubicBezTo>
                    <a:pt x="9" y="16"/>
                    <a:pt x="7" y="18"/>
                    <a:pt x="6" y="19"/>
                  </a:cubicBezTo>
                  <a:cubicBezTo>
                    <a:pt x="5" y="19"/>
                    <a:pt x="5" y="18"/>
                    <a:pt x="5" y="17"/>
                  </a:cubicBezTo>
                  <a:close/>
                  <a:moveTo>
                    <a:pt x="4" y="15"/>
                  </a:moveTo>
                  <a:cubicBezTo>
                    <a:pt x="6" y="14"/>
                    <a:pt x="8" y="13"/>
                    <a:pt x="9" y="11"/>
                  </a:cubicBezTo>
                  <a:cubicBezTo>
                    <a:pt x="10" y="11"/>
                    <a:pt x="11" y="10"/>
                    <a:pt x="12" y="9"/>
                  </a:cubicBezTo>
                  <a:cubicBezTo>
                    <a:pt x="13" y="9"/>
                    <a:pt x="16" y="6"/>
                    <a:pt x="13" y="9"/>
                  </a:cubicBezTo>
                  <a:cubicBezTo>
                    <a:pt x="11" y="12"/>
                    <a:pt x="7" y="14"/>
                    <a:pt x="4" y="17"/>
                  </a:cubicBezTo>
                  <a:cubicBezTo>
                    <a:pt x="4" y="16"/>
                    <a:pt x="4" y="15"/>
                    <a:pt x="4" y="15"/>
                  </a:cubicBezTo>
                  <a:close/>
                  <a:moveTo>
                    <a:pt x="3" y="10"/>
                  </a:moveTo>
                  <a:cubicBezTo>
                    <a:pt x="5" y="9"/>
                    <a:pt x="6" y="8"/>
                    <a:pt x="7" y="7"/>
                  </a:cubicBezTo>
                  <a:cubicBezTo>
                    <a:pt x="9" y="5"/>
                    <a:pt x="12" y="3"/>
                    <a:pt x="8" y="7"/>
                  </a:cubicBezTo>
                  <a:cubicBezTo>
                    <a:pt x="7" y="9"/>
                    <a:pt x="5" y="10"/>
                    <a:pt x="3" y="11"/>
                  </a:cubicBezTo>
                  <a:cubicBezTo>
                    <a:pt x="3" y="11"/>
                    <a:pt x="3" y="10"/>
                    <a:pt x="3" y="10"/>
                  </a:cubicBezTo>
                  <a:close/>
                  <a:moveTo>
                    <a:pt x="4" y="13"/>
                  </a:moveTo>
                  <a:cubicBezTo>
                    <a:pt x="4" y="13"/>
                    <a:pt x="4" y="13"/>
                    <a:pt x="4" y="12"/>
                  </a:cubicBezTo>
                  <a:cubicBezTo>
                    <a:pt x="7" y="11"/>
                    <a:pt x="9" y="8"/>
                    <a:pt x="12" y="7"/>
                  </a:cubicBezTo>
                  <a:cubicBezTo>
                    <a:pt x="14" y="5"/>
                    <a:pt x="10" y="9"/>
                    <a:pt x="9" y="10"/>
                  </a:cubicBezTo>
                  <a:cubicBezTo>
                    <a:pt x="8" y="11"/>
                    <a:pt x="6" y="13"/>
                    <a:pt x="4" y="14"/>
                  </a:cubicBezTo>
                  <a:cubicBezTo>
                    <a:pt x="4" y="14"/>
                    <a:pt x="4" y="14"/>
                    <a:pt x="4" y="13"/>
                  </a:cubicBezTo>
                  <a:close/>
                  <a:moveTo>
                    <a:pt x="16" y="10"/>
                  </a:moveTo>
                  <a:cubicBezTo>
                    <a:pt x="14" y="10"/>
                    <a:pt x="12" y="12"/>
                    <a:pt x="11" y="13"/>
                  </a:cubicBezTo>
                  <a:cubicBezTo>
                    <a:pt x="9" y="14"/>
                    <a:pt x="6" y="16"/>
                    <a:pt x="5" y="17"/>
                  </a:cubicBezTo>
                  <a:cubicBezTo>
                    <a:pt x="5" y="17"/>
                    <a:pt x="5" y="17"/>
                    <a:pt x="5" y="17"/>
                  </a:cubicBezTo>
                  <a:cubicBezTo>
                    <a:pt x="8" y="14"/>
                    <a:pt x="12" y="12"/>
                    <a:pt x="15" y="8"/>
                  </a:cubicBezTo>
                  <a:cubicBezTo>
                    <a:pt x="15" y="8"/>
                    <a:pt x="16" y="9"/>
                    <a:pt x="16" y="10"/>
                  </a:cubicBezTo>
                  <a:close/>
                  <a:moveTo>
                    <a:pt x="17" y="12"/>
                  </a:moveTo>
                  <a:cubicBezTo>
                    <a:pt x="13" y="13"/>
                    <a:pt x="11" y="16"/>
                    <a:pt x="8" y="18"/>
                  </a:cubicBezTo>
                  <a:cubicBezTo>
                    <a:pt x="7" y="19"/>
                    <a:pt x="5" y="20"/>
                    <a:pt x="7" y="18"/>
                  </a:cubicBezTo>
                  <a:cubicBezTo>
                    <a:pt x="8" y="18"/>
                    <a:pt x="9" y="17"/>
                    <a:pt x="10" y="16"/>
                  </a:cubicBezTo>
                  <a:cubicBezTo>
                    <a:pt x="12" y="14"/>
                    <a:pt x="14" y="12"/>
                    <a:pt x="16" y="10"/>
                  </a:cubicBezTo>
                  <a:cubicBezTo>
                    <a:pt x="17" y="11"/>
                    <a:pt x="17" y="11"/>
                    <a:pt x="17" y="12"/>
                  </a:cubicBezTo>
                  <a:close/>
                  <a:moveTo>
                    <a:pt x="18" y="14"/>
                  </a:moveTo>
                  <a:cubicBezTo>
                    <a:pt x="14" y="16"/>
                    <a:pt x="11" y="19"/>
                    <a:pt x="8" y="22"/>
                  </a:cubicBezTo>
                  <a:cubicBezTo>
                    <a:pt x="11" y="20"/>
                    <a:pt x="14" y="16"/>
                    <a:pt x="17" y="12"/>
                  </a:cubicBezTo>
                  <a:cubicBezTo>
                    <a:pt x="18" y="13"/>
                    <a:pt x="18" y="14"/>
                    <a:pt x="18" y="14"/>
                  </a:cubicBezTo>
                  <a:close/>
                  <a:moveTo>
                    <a:pt x="19" y="15"/>
                  </a:moveTo>
                  <a:cubicBezTo>
                    <a:pt x="19" y="16"/>
                    <a:pt x="19" y="16"/>
                    <a:pt x="19" y="16"/>
                  </a:cubicBezTo>
                  <a:cubicBezTo>
                    <a:pt x="19" y="16"/>
                    <a:pt x="19" y="16"/>
                    <a:pt x="19" y="16"/>
                  </a:cubicBezTo>
                  <a:cubicBezTo>
                    <a:pt x="19" y="17"/>
                    <a:pt x="18" y="17"/>
                    <a:pt x="18" y="18"/>
                  </a:cubicBezTo>
                  <a:cubicBezTo>
                    <a:pt x="17" y="18"/>
                    <a:pt x="16" y="19"/>
                    <a:pt x="16" y="20"/>
                  </a:cubicBezTo>
                  <a:cubicBezTo>
                    <a:pt x="14" y="21"/>
                    <a:pt x="13" y="22"/>
                    <a:pt x="12" y="23"/>
                  </a:cubicBezTo>
                  <a:cubicBezTo>
                    <a:pt x="11" y="23"/>
                    <a:pt x="11" y="24"/>
                    <a:pt x="10" y="24"/>
                  </a:cubicBezTo>
                  <a:cubicBezTo>
                    <a:pt x="10" y="24"/>
                    <a:pt x="8" y="26"/>
                    <a:pt x="9" y="24"/>
                  </a:cubicBezTo>
                  <a:cubicBezTo>
                    <a:pt x="12" y="21"/>
                    <a:pt x="16" y="18"/>
                    <a:pt x="18" y="15"/>
                  </a:cubicBezTo>
                  <a:cubicBezTo>
                    <a:pt x="19" y="15"/>
                    <a:pt x="19" y="15"/>
                    <a:pt x="19" y="15"/>
                  </a:cubicBezTo>
                  <a:close/>
                  <a:moveTo>
                    <a:pt x="23" y="12"/>
                  </a:moveTo>
                  <a:cubicBezTo>
                    <a:pt x="25" y="11"/>
                    <a:pt x="27" y="10"/>
                    <a:pt x="29" y="8"/>
                  </a:cubicBezTo>
                  <a:cubicBezTo>
                    <a:pt x="28" y="9"/>
                    <a:pt x="27" y="10"/>
                    <a:pt x="26" y="11"/>
                  </a:cubicBezTo>
                  <a:cubicBezTo>
                    <a:pt x="24" y="12"/>
                    <a:pt x="23" y="13"/>
                    <a:pt x="22" y="14"/>
                  </a:cubicBezTo>
                  <a:cubicBezTo>
                    <a:pt x="22" y="13"/>
                    <a:pt x="23" y="13"/>
                    <a:pt x="23" y="12"/>
                  </a:cubicBezTo>
                  <a:close/>
                  <a:moveTo>
                    <a:pt x="20" y="16"/>
                  </a:moveTo>
                  <a:cubicBezTo>
                    <a:pt x="20" y="16"/>
                    <a:pt x="20" y="16"/>
                    <a:pt x="20" y="16"/>
                  </a:cubicBezTo>
                  <a:cubicBezTo>
                    <a:pt x="20" y="17"/>
                    <a:pt x="20" y="17"/>
                    <a:pt x="19" y="17"/>
                  </a:cubicBezTo>
                  <a:cubicBezTo>
                    <a:pt x="20" y="17"/>
                    <a:pt x="20" y="17"/>
                    <a:pt x="20" y="16"/>
                  </a:cubicBezTo>
                  <a:close/>
                  <a:moveTo>
                    <a:pt x="22" y="15"/>
                  </a:moveTo>
                  <a:cubicBezTo>
                    <a:pt x="23" y="14"/>
                    <a:pt x="24" y="13"/>
                    <a:pt x="26" y="12"/>
                  </a:cubicBezTo>
                  <a:cubicBezTo>
                    <a:pt x="28" y="10"/>
                    <a:pt x="29" y="9"/>
                    <a:pt x="30" y="8"/>
                  </a:cubicBezTo>
                  <a:cubicBezTo>
                    <a:pt x="31" y="7"/>
                    <a:pt x="32" y="6"/>
                    <a:pt x="33" y="5"/>
                  </a:cubicBezTo>
                  <a:cubicBezTo>
                    <a:pt x="33" y="5"/>
                    <a:pt x="34" y="5"/>
                    <a:pt x="34" y="5"/>
                  </a:cubicBezTo>
                  <a:cubicBezTo>
                    <a:pt x="34" y="5"/>
                    <a:pt x="34" y="5"/>
                    <a:pt x="34" y="6"/>
                  </a:cubicBezTo>
                  <a:cubicBezTo>
                    <a:pt x="33" y="7"/>
                    <a:pt x="32" y="8"/>
                    <a:pt x="31" y="8"/>
                  </a:cubicBezTo>
                  <a:cubicBezTo>
                    <a:pt x="30" y="10"/>
                    <a:pt x="28" y="11"/>
                    <a:pt x="26" y="13"/>
                  </a:cubicBezTo>
                  <a:cubicBezTo>
                    <a:pt x="24" y="14"/>
                    <a:pt x="23" y="15"/>
                    <a:pt x="21" y="16"/>
                  </a:cubicBezTo>
                  <a:cubicBezTo>
                    <a:pt x="21" y="15"/>
                    <a:pt x="21" y="15"/>
                    <a:pt x="22" y="15"/>
                  </a:cubicBezTo>
                  <a:close/>
                  <a:moveTo>
                    <a:pt x="31" y="5"/>
                  </a:moveTo>
                  <a:cubicBezTo>
                    <a:pt x="32" y="4"/>
                    <a:pt x="33" y="4"/>
                    <a:pt x="34" y="4"/>
                  </a:cubicBezTo>
                  <a:cubicBezTo>
                    <a:pt x="33" y="5"/>
                    <a:pt x="32" y="5"/>
                    <a:pt x="31" y="6"/>
                  </a:cubicBezTo>
                  <a:cubicBezTo>
                    <a:pt x="29" y="7"/>
                    <a:pt x="27" y="9"/>
                    <a:pt x="26" y="10"/>
                  </a:cubicBezTo>
                  <a:cubicBezTo>
                    <a:pt x="25" y="10"/>
                    <a:pt x="24" y="11"/>
                    <a:pt x="23" y="12"/>
                  </a:cubicBezTo>
                  <a:cubicBezTo>
                    <a:pt x="24" y="11"/>
                    <a:pt x="24" y="11"/>
                    <a:pt x="24" y="10"/>
                  </a:cubicBezTo>
                  <a:cubicBezTo>
                    <a:pt x="26" y="8"/>
                    <a:pt x="29" y="6"/>
                    <a:pt x="31" y="5"/>
                  </a:cubicBezTo>
                  <a:close/>
                  <a:moveTo>
                    <a:pt x="29" y="5"/>
                  </a:moveTo>
                  <a:cubicBezTo>
                    <a:pt x="28" y="6"/>
                    <a:pt x="26" y="8"/>
                    <a:pt x="25" y="9"/>
                  </a:cubicBezTo>
                  <a:cubicBezTo>
                    <a:pt x="26" y="7"/>
                    <a:pt x="27" y="6"/>
                    <a:pt x="29" y="5"/>
                  </a:cubicBezTo>
                  <a:close/>
                  <a:moveTo>
                    <a:pt x="15" y="7"/>
                  </a:moveTo>
                  <a:cubicBezTo>
                    <a:pt x="11" y="9"/>
                    <a:pt x="7" y="12"/>
                    <a:pt x="4" y="15"/>
                  </a:cubicBezTo>
                  <a:cubicBezTo>
                    <a:pt x="7" y="12"/>
                    <a:pt x="11" y="9"/>
                    <a:pt x="13" y="6"/>
                  </a:cubicBezTo>
                  <a:cubicBezTo>
                    <a:pt x="14" y="6"/>
                    <a:pt x="14" y="7"/>
                    <a:pt x="15" y="7"/>
                  </a:cubicBezTo>
                  <a:close/>
                  <a:moveTo>
                    <a:pt x="13" y="5"/>
                  </a:moveTo>
                  <a:cubicBezTo>
                    <a:pt x="9" y="7"/>
                    <a:pt x="7" y="10"/>
                    <a:pt x="4" y="12"/>
                  </a:cubicBezTo>
                  <a:cubicBezTo>
                    <a:pt x="5" y="11"/>
                    <a:pt x="6" y="9"/>
                    <a:pt x="8" y="8"/>
                  </a:cubicBezTo>
                  <a:cubicBezTo>
                    <a:pt x="9" y="7"/>
                    <a:pt x="10" y="6"/>
                    <a:pt x="11" y="4"/>
                  </a:cubicBezTo>
                  <a:cubicBezTo>
                    <a:pt x="11" y="4"/>
                    <a:pt x="11" y="4"/>
                    <a:pt x="11" y="4"/>
                  </a:cubicBezTo>
                  <a:cubicBezTo>
                    <a:pt x="12" y="4"/>
                    <a:pt x="12" y="5"/>
                    <a:pt x="13" y="5"/>
                  </a:cubicBezTo>
                  <a:close/>
                  <a:moveTo>
                    <a:pt x="10" y="4"/>
                  </a:moveTo>
                  <a:cubicBezTo>
                    <a:pt x="8" y="5"/>
                    <a:pt x="6" y="7"/>
                    <a:pt x="4" y="9"/>
                  </a:cubicBezTo>
                  <a:cubicBezTo>
                    <a:pt x="4" y="6"/>
                    <a:pt x="6" y="3"/>
                    <a:pt x="10" y="4"/>
                  </a:cubicBezTo>
                  <a:close/>
                  <a:moveTo>
                    <a:pt x="9" y="27"/>
                  </a:moveTo>
                  <a:cubicBezTo>
                    <a:pt x="11" y="26"/>
                    <a:pt x="13" y="25"/>
                    <a:pt x="15" y="24"/>
                  </a:cubicBezTo>
                  <a:cubicBezTo>
                    <a:pt x="13" y="25"/>
                    <a:pt x="12" y="26"/>
                    <a:pt x="10" y="28"/>
                  </a:cubicBezTo>
                  <a:cubicBezTo>
                    <a:pt x="10" y="28"/>
                    <a:pt x="11" y="28"/>
                    <a:pt x="11" y="28"/>
                  </a:cubicBezTo>
                  <a:cubicBezTo>
                    <a:pt x="15" y="25"/>
                    <a:pt x="20" y="23"/>
                    <a:pt x="25" y="20"/>
                  </a:cubicBezTo>
                  <a:cubicBezTo>
                    <a:pt x="25" y="20"/>
                    <a:pt x="25" y="20"/>
                    <a:pt x="25" y="20"/>
                  </a:cubicBezTo>
                  <a:cubicBezTo>
                    <a:pt x="25" y="20"/>
                    <a:pt x="25" y="20"/>
                    <a:pt x="25" y="20"/>
                  </a:cubicBezTo>
                  <a:cubicBezTo>
                    <a:pt x="21" y="24"/>
                    <a:pt x="15" y="26"/>
                    <a:pt x="11" y="30"/>
                  </a:cubicBezTo>
                  <a:cubicBezTo>
                    <a:pt x="11" y="30"/>
                    <a:pt x="11" y="30"/>
                    <a:pt x="11" y="31"/>
                  </a:cubicBezTo>
                  <a:cubicBezTo>
                    <a:pt x="11" y="30"/>
                    <a:pt x="11" y="30"/>
                    <a:pt x="10" y="29"/>
                  </a:cubicBezTo>
                  <a:cubicBezTo>
                    <a:pt x="10" y="28"/>
                    <a:pt x="10" y="28"/>
                    <a:pt x="9" y="27"/>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8" name="Freeform 256"/>
            <p:cNvSpPr>
              <a:spLocks noEditPoints="1"/>
            </p:cNvSpPr>
            <p:nvPr/>
          </p:nvSpPr>
          <p:spPr bwMode="auto">
            <a:xfrm>
              <a:off x="9329983" y="4442847"/>
              <a:ext cx="169863" cy="198438"/>
            </a:xfrm>
            <a:custGeom>
              <a:avLst/>
              <a:gdLst>
                <a:gd name="T0" fmla="*/ 12 w 40"/>
                <a:gd name="T1" fmla="*/ 2 h 47"/>
                <a:gd name="T2" fmla="*/ 18 w 40"/>
                <a:gd name="T3" fmla="*/ 46 h 47"/>
                <a:gd name="T4" fmla="*/ 40 w 40"/>
                <a:gd name="T5" fmla="*/ 7 h 47"/>
                <a:gd name="T6" fmla="*/ 19 w 40"/>
                <a:gd name="T7" fmla="*/ 44 h 47"/>
                <a:gd name="T8" fmla="*/ 22 w 40"/>
                <a:gd name="T9" fmla="*/ 37 h 47"/>
                <a:gd name="T10" fmla="*/ 25 w 40"/>
                <a:gd name="T11" fmla="*/ 35 h 47"/>
                <a:gd name="T12" fmla="*/ 26 w 40"/>
                <a:gd name="T13" fmla="*/ 33 h 47"/>
                <a:gd name="T14" fmla="*/ 17 w 40"/>
                <a:gd name="T15" fmla="*/ 41 h 47"/>
                <a:gd name="T16" fmla="*/ 17 w 40"/>
                <a:gd name="T17" fmla="*/ 41 h 47"/>
                <a:gd name="T18" fmla="*/ 15 w 40"/>
                <a:gd name="T19" fmla="*/ 37 h 47"/>
                <a:gd name="T20" fmla="*/ 24 w 40"/>
                <a:gd name="T21" fmla="*/ 30 h 47"/>
                <a:gd name="T22" fmla="*/ 26 w 40"/>
                <a:gd name="T23" fmla="*/ 26 h 47"/>
                <a:gd name="T24" fmla="*/ 11 w 40"/>
                <a:gd name="T25" fmla="*/ 30 h 47"/>
                <a:gd name="T26" fmla="*/ 12 w 40"/>
                <a:gd name="T27" fmla="*/ 33 h 47"/>
                <a:gd name="T28" fmla="*/ 37 w 40"/>
                <a:gd name="T29" fmla="*/ 11 h 47"/>
                <a:gd name="T30" fmla="*/ 25 w 40"/>
                <a:gd name="T31" fmla="*/ 22 h 47"/>
                <a:gd name="T32" fmla="*/ 27 w 40"/>
                <a:gd name="T33" fmla="*/ 18 h 47"/>
                <a:gd name="T34" fmla="*/ 37 w 40"/>
                <a:gd name="T35" fmla="*/ 9 h 47"/>
                <a:gd name="T36" fmla="*/ 15 w 40"/>
                <a:gd name="T37" fmla="*/ 24 h 47"/>
                <a:gd name="T38" fmla="*/ 36 w 40"/>
                <a:gd name="T39" fmla="*/ 6 h 47"/>
                <a:gd name="T40" fmla="*/ 19 w 40"/>
                <a:gd name="T41" fmla="*/ 30 h 47"/>
                <a:gd name="T42" fmla="*/ 35 w 40"/>
                <a:gd name="T43" fmla="*/ 19 h 47"/>
                <a:gd name="T44" fmla="*/ 25 w 40"/>
                <a:gd name="T45" fmla="*/ 32 h 47"/>
                <a:gd name="T46" fmla="*/ 31 w 40"/>
                <a:gd name="T47" fmla="*/ 26 h 47"/>
                <a:gd name="T48" fmla="*/ 15 w 40"/>
                <a:gd name="T49" fmla="*/ 37 h 47"/>
                <a:gd name="T50" fmla="*/ 33 w 40"/>
                <a:gd name="T51" fmla="*/ 22 h 47"/>
                <a:gd name="T52" fmla="*/ 14 w 40"/>
                <a:gd name="T53" fmla="*/ 35 h 47"/>
                <a:gd name="T54" fmla="*/ 36 w 40"/>
                <a:gd name="T55" fmla="*/ 5 h 47"/>
                <a:gd name="T56" fmla="*/ 12 w 40"/>
                <a:gd name="T57" fmla="*/ 23 h 47"/>
                <a:gd name="T58" fmla="*/ 35 w 40"/>
                <a:gd name="T59" fmla="*/ 4 h 47"/>
                <a:gd name="T60" fmla="*/ 9 w 40"/>
                <a:gd name="T61" fmla="*/ 26 h 47"/>
                <a:gd name="T62" fmla="*/ 18 w 40"/>
                <a:gd name="T63" fmla="*/ 15 h 47"/>
                <a:gd name="T64" fmla="*/ 15 w 40"/>
                <a:gd name="T65" fmla="*/ 13 h 47"/>
                <a:gd name="T66" fmla="*/ 6 w 40"/>
                <a:gd name="T67" fmla="*/ 20 h 47"/>
                <a:gd name="T68" fmla="*/ 11 w 40"/>
                <a:gd name="T69" fmla="*/ 14 h 47"/>
                <a:gd name="T70" fmla="*/ 9 w 40"/>
                <a:gd name="T71" fmla="*/ 11 h 47"/>
                <a:gd name="T72" fmla="*/ 4 w 40"/>
                <a:gd name="T73" fmla="*/ 14 h 47"/>
                <a:gd name="T74" fmla="*/ 3 w 40"/>
                <a:gd name="T75" fmla="*/ 11 h 47"/>
                <a:gd name="T76" fmla="*/ 11 w 40"/>
                <a:gd name="T77" fmla="*/ 6 h 47"/>
                <a:gd name="T78" fmla="*/ 16 w 40"/>
                <a:gd name="T79" fmla="*/ 9 h 47"/>
                <a:gd name="T80" fmla="*/ 15 w 40"/>
                <a:gd name="T81" fmla="*/ 7 h 47"/>
                <a:gd name="T82" fmla="*/ 7 w 40"/>
                <a:gd name="T83" fmla="*/ 18 h 47"/>
                <a:gd name="T84" fmla="*/ 18 w 40"/>
                <a:gd name="T85" fmla="*/ 14 h 47"/>
                <a:gd name="T86" fmla="*/ 18 w 40"/>
                <a:gd name="T87" fmla="*/ 15 h 47"/>
                <a:gd name="T88" fmla="*/ 16 w 40"/>
                <a:gd name="T89" fmla="*/ 19 h 47"/>
                <a:gd name="T90" fmla="*/ 18 w 40"/>
                <a:gd name="T91" fmla="*/ 15 h 47"/>
                <a:gd name="T92" fmla="*/ 25 w 40"/>
                <a:gd name="T93" fmla="*/ 11 h 47"/>
                <a:gd name="T94" fmla="*/ 20 w 40"/>
                <a:gd name="T95" fmla="*/ 16 h 47"/>
                <a:gd name="T96" fmla="*/ 26 w 40"/>
                <a:gd name="T97" fmla="*/ 11 h 47"/>
                <a:gd name="T98" fmla="*/ 33 w 40"/>
                <a:gd name="T99" fmla="*/ 5 h 47"/>
                <a:gd name="T100" fmla="*/ 21 w 40"/>
                <a:gd name="T101" fmla="*/ 15 h 47"/>
                <a:gd name="T102" fmla="*/ 25 w 40"/>
                <a:gd name="T103" fmla="*/ 10 h 47"/>
                <a:gd name="T104" fmla="*/ 29 w 40"/>
                <a:gd name="T105" fmla="*/ 5 h 47"/>
                <a:gd name="T106" fmla="*/ 4 w 40"/>
                <a:gd name="T107" fmla="*/ 14 h 47"/>
                <a:gd name="T108" fmla="*/ 3 w 40"/>
                <a:gd name="T109" fmla="*/ 12 h 47"/>
                <a:gd name="T110" fmla="*/ 13 w 40"/>
                <a:gd name="T111" fmla="*/ 5 h 47"/>
                <a:gd name="T112" fmla="*/ 9 w 40"/>
                <a:gd name="T113" fmla="*/ 27 h 47"/>
                <a:gd name="T114" fmla="*/ 25 w 40"/>
                <a:gd name="T115" fmla="*/ 19 h 47"/>
                <a:gd name="T116" fmla="*/ 11 w 40"/>
                <a:gd name="T117" fmla="*/ 3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 h="47">
                  <a:moveTo>
                    <a:pt x="40" y="7"/>
                  </a:moveTo>
                  <a:cubicBezTo>
                    <a:pt x="39" y="3"/>
                    <a:pt x="35" y="1"/>
                    <a:pt x="31" y="2"/>
                  </a:cubicBezTo>
                  <a:cubicBezTo>
                    <a:pt x="25" y="3"/>
                    <a:pt x="22" y="8"/>
                    <a:pt x="20" y="13"/>
                  </a:cubicBezTo>
                  <a:cubicBezTo>
                    <a:pt x="18" y="9"/>
                    <a:pt x="16" y="4"/>
                    <a:pt x="12" y="2"/>
                  </a:cubicBezTo>
                  <a:cubicBezTo>
                    <a:pt x="7" y="0"/>
                    <a:pt x="3" y="2"/>
                    <a:pt x="2" y="6"/>
                  </a:cubicBezTo>
                  <a:cubicBezTo>
                    <a:pt x="0" y="11"/>
                    <a:pt x="2" y="18"/>
                    <a:pt x="4" y="22"/>
                  </a:cubicBezTo>
                  <a:cubicBezTo>
                    <a:pt x="8" y="31"/>
                    <a:pt x="13" y="38"/>
                    <a:pt x="18" y="46"/>
                  </a:cubicBezTo>
                  <a:cubicBezTo>
                    <a:pt x="18" y="46"/>
                    <a:pt x="18" y="46"/>
                    <a:pt x="18" y="46"/>
                  </a:cubicBezTo>
                  <a:cubicBezTo>
                    <a:pt x="19" y="47"/>
                    <a:pt x="19" y="46"/>
                    <a:pt x="20" y="46"/>
                  </a:cubicBezTo>
                  <a:cubicBezTo>
                    <a:pt x="20" y="46"/>
                    <a:pt x="20" y="46"/>
                    <a:pt x="20" y="46"/>
                  </a:cubicBezTo>
                  <a:cubicBezTo>
                    <a:pt x="26" y="38"/>
                    <a:pt x="31" y="31"/>
                    <a:pt x="35" y="23"/>
                  </a:cubicBezTo>
                  <a:cubicBezTo>
                    <a:pt x="38" y="18"/>
                    <a:pt x="40" y="13"/>
                    <a:pt x="40" y="7"/>
                  </a:cubicBezTo>
                  <a:close/>
                  <a:moveTo>
                    <a:pt x="19" y="44"/>
                  </a:moveTo>
                  <a:cubicBezTo>
                    <a:pt x="19" y="43"/>
                    <a:pt x="19" y="43"/>
                    <a:pt x="19" y="43"/>
                  </a:cubicBezTo>
                  <a:cubicBezTo>
                    <a:pt x="20" y="42"/>
                    <a:pt x="21" y="41"/>
                    <a:pt x="22" y="40"/>
                  </a:cubicBezTo>
                  <a:cubicBezTo>
                    <a:pt x="21" y="41"/>
                    <a:pt x="20" y="42"/>
                    <a:pt x="19" y="44"/>
                  </a:cubicBezTo>
                  <a:close/>
                  <a:moveTo>
                    <a:pt x="17" y="41"/>
                  </a:moveTo>
                  <a:cubicBezTo>
                    <a:pt x="18" y="41"/>
                    <a:pt x="19" y="40"/>
                    <a:pt x="19" y="39"/>
                  </a:cubicBezTo>
                  <a:cubicBezTo>
                    <a:pt x="20" y="39"/>
                    <a:pt x="21" y="38"/>
                    <a:pt x="22" y="37"/>
                  </a:cubicBezTo>
                  <a:cubicBezTo>
                    <a:pt x="22" y="37"/>
                    <a:pt x="22" y="37"/>
                    <a:pt x="22" y="37"/>
                  </a:cubicBezTo>
                  <a:cubicBezTo>
                    <a:pt x="21" y="38"/>
                    <a:pt x="19" y="40"/>
                    <a:pt x="18" y="41"/>
                  </a:cubicBezTo>
                  <a:cubicBezTo>
                    <a:pt x="18" y="41"/>
                    <a:pt x="18" y="41"/>
                    <a:pt x="17" y="41"/>
                  </a:cubicBezTo>
                  <a:cubicBezTo>
                    <a:pt x="17" y="41"/>
                    <a:pt x="17" y="41"/>
                    <a:pt x="17" y="41"/>
                  </a:cubicBezTo>
                  <a:close/>
                  <a:moveTo>
                    <a:pt x="25" y="35"/>
                  </a:moveTo>
                  <a:cubicBezTo>
                    <a:pt x="23" y="37"/>
                    <a:pt x="21" y="40"/>
                    <a:pt x="19" y="43"/>
                  </a:cubicBezTo>
                  <a:cubicBezTo>
                    <a:pt x="18" y="42"/>
                    <a:pt x="18" y="42"/>
                    <a:pt x="18" y="41"/>
                  </a:cubicBezTo>
                  <a:cubicBezTo>
                    <a:pt x="21" y="40"/>
                    <a:pt x="23" y="37"/>
                    <a:pt x="25" y="35"/>
                  </a:cubicBezTo>
                  <a:close/>
                  <a:moveTo>
                    <a:pt x="26" y="33"/>
                  </a:moveTo>
                  <a:cubicBezTo>
                    <a:pt x="26" y="33"/>
                    <a:pt x="26" y="34"/>
                    <a:pt x="25" y="34"/>
                  </a:cubicBezTo>
                  <a:cubicBezTo>
                    <a:pt x="26" y="33"/>
                    <a:pt x="26" y="33"/>
                    <a:pt x="27" y="32"/>
                  </a:cubicBezTo>
                  <a:cubicBezTo>
                    <a:pt x="27" y="33"/>
                    <a:pt x="27" y="33"/>
                    <a:pt x="26" y="33"/>
                  </a:cubicBezTo>
                  <a:close/>
                  <a:moveTo>
                    <a:pt x="17" y="41"/>
                  </a:moveTo>
                  <a:cubicBezTo>
                    <a:pt x="17" y="40"/>
                    <a:pt x="16" y="40"/>
                    <a:pt x="16" y="39"/>
                  </a:cubicBezTo>
                  <a:cubicBezTo>
                    <a:pt x="20" y="36"/>
                    <a:pt x="24" y="33"/>
                    <a:pt x="28" y="30"/>
                  </a:cubicBezTo>
                  <a:cubicBezTo>
                    <a:pt x="28" y="30"/>
                    <a:pt x="28" y="30"/>
                    <a:pt x="28" y="30"/>
                  </a:cubicBezTo>
                  <a:cubicBezTo>
                    <a:pt x="24" y="34"/>
                    <a:pt x="21" y="37"/>
                    <a:pt x="17" y="41"/>
                  </a:cubicBezTo>
                  <a:close/>
                  <a:moveTo>
                    <a:pt x="15" y="37"/>
                  </a:moveTo>
                  <a:cubicBezTo>
                    <a:pt x="17" y="37"/>
                    <a:pt x="19" y="36"/>
                    <a:pt x="21" y="34"/>
                  </a:cubicBezTo>
                  <a:cubicBezTo>
                    <a:pt x="19" y="36"/>
                    <a:pt x="17" y="37"/>
                    <a:pt x="16" y="39"/>
                  </a:cubicBezTo>
                  <a:cubicBezTo>
                    <a:pt x="16" y="38"/>
                    <a:pt x="15" y="38"/>
                    <a:pt x="15" y="37"/>
                  </a:cubicBezTo>
                  <a:close/>
                  <a:moveTo>
                    <a:pt x="14" y="35"/>
                  </a:moveTo>
                  <a:cubicBezTo>
                    <a:pt x="20" y="33"/>
                    <a:pt x="25" y="29"/>
                    <a:pt x="31" y="25"/>
                  </a:cubicBezTo>
                  <a:cubicBezTo>
                    <a:pt x="31" y="25"/>
                    <a:pt x="31" y="25"/>
                    <a:pt x="31" y="25"/>
                  </a:cubicBezTo>
                  <a:cubicBezTo>
                    <a:pt x="29" y="27"/>
                    <a:pt x="27" y="28"/>
                    <a:pt x="24" y="30"/>
                  </a:cubicBezTo>
                  <a:cubicBezTo>
                    <a:pt x="21" y="32"/>
                    <a:pt x="18" y="35"/>
                    <a:pt x="15" y="37"/>
                  </a:cubicBezTo>
                  <a:cubicBezTo>
                    <a:pt x="14" y="36"/>
                    <a:pt x="14" y="36"/>
                    <a:pt x="14" y="35"/>
                  </a:cubicBezTo>
                  <a:close/>
                  <a:moveTo>
                    <a:pt x="13" y="33"/>
                  </a:moveTo>
                  <a:cubicBezTo>
                    <a:pt x="17" y="31"/>
                    <a:pt x="22" y="28"/>
                    <a:pt x="26" y="26"/>
                  </a:cubicBezTo>
                  <a:cubicBezTo>
                    <a:pt x="28" y="25"/>
                    <a:pt x="29" y="24"/>
                    <a:pt x="30" y="23"/>
                  </a:cubicBezTo>
                  <a:cubicBezTo>
                    <a:pt x="25" y="27"/>
                    <a:pt x="18" y="30"/>
                    <a:pt x="13" y="35"/>
                  </a:cubicBezTo>
                  <a:cubicBezTo>
                    <a:pt x="13" y="34"/>
                    <a:pt x="13" y="34"/>
                    <a:pt x="13" y="33"/>
                  </a:cubicBezTo>
                  <a:close/>
                  <a:moveTo>
                    <a:pt x="11" y="30"/>
                  </a:moveTo>
                  <a:cubicBezTo>
                    <a:pt x="11" y="30"/>
                    <a:pt x="11" y="30"/>
                    <a:pt x="11" y="30"/>
                  </a:cubicBezTo>
                  <a:cubicBezTo>
                    <a:pt x="16" y="28"/>
                    <a:pt x="20" y="25"/>
                    <a:pt x="25" y="23"/>
                  </a:cubicBezTo>
                  <a:cubicBezTo>
                    <a:pt x="25" y="23"/>
                    <a:pt x="24" y="23"/>
                    <a:pt x="24" y="23"/>
                  </a:cubicBezTo>
                  <a:cubicBezTo>
                    <a:pt x="20" y="26"/>
                    <a:pt x="16" y="29"/>
                    <a:pt x="12" y="33"/>
                  </a:cubicBezTo>
                  <a:cubicBezTo>
                    <a:pt x="12" y="32"/>
                    <a:pt x="11" y="31"/>
                    <a:pt x="11" y="30"/>
                  </a:cubicBezTo>
                  <a:close/>
                  <a:moveTo>
                    <a:pt x="28" y="17"/>
                  </a:moveTo>
                  <a:cubicBezTo>
                    <a:pt x="31" y="15"/>
                    <a:pt x="33" y="13"/>
                    <a:pt x="36" y="11"/>
                  </a:cubicBezTo>
                  <a:cubicBezTo>
                    <a:pt x="36" y="11"/>
                    <a:pt x="37" y="11"/>
                    <a:pt x="37" y="11"/>
                  </a:cubicBezTo>
                  <a:cubicBezTo>
                    <a:pt x="37" y="10"/>
                    <a:pt x="37" y="10"/>
                    <a:pt x="37" y="10"/>
                  </a:cubicBezTo>
                  <a:cubicBezTo>
                    <a:pt x="37" y="11"/>
                    <a:pt x="37" y="12"/>
                    <a:pt x="37" y="12"/>
                  </a:cubicBezTo>
                  <a:cubicBezTo>
                    <a:pt x="37" y="13"/>
                    <a:pt x="37" y="13"/>
                    <a:pt x="37" y="13"/>
                  </a:cubicBezTo>
                  <a:cubicBezTo>
                    <a:pt x="32" y="15"/>
                    <a:pt x="29" y="20"/>
                    <a:pt x="25" y="22"/>
                  </a:cubicBezTo>
                  <a:cubicBezTo>
                    <a:pt x="22" y="24"/>
                    <a:pt x="19" y="25"/>
                    <a:pt x="17" y="27"/>
                  </a:cubicBezTo>
                  <a:cubicBezTo>
                    <a:pt x="16" y="28"/>
                    <a:pt x="14" y="28"/>
                    <a:pt x="13" y="29"/>
                  </a:cubicBezTo>
                  <a:cubicBezTo>
                    <a:pt x="11" y="30"/>
                    <a:pt x="13" y="29"/>
                    <a:pt x="14" y="28"/>
                  </a:cubicBezTo>
                  <a:cubicBezTo>
                    <a:pt x="18" y="25"/>
                    <a:pt x="23" y="22"/>
                    <a:pt x="27" y="18"/>
                  </a:cubicBezTo>
                  <a:cubicBezTo>
                    <a:pt x="27" y="18"/>
                    <a:pt x="28" y="18"/>
                    <a:pt x="28" y="17"/>
                  </a:cubicBezTo>
                  <a:close/>
                  <a:moveTo>
                    <a:pt x="37" y="6"/>
                  </a:moveTo>
                  <a:cubicBezTo>
                    <a:pt x="37" y="7"/>
                    <a:pt x="37" y="8"/>
                    <a:pt x="37" y="9"/>
                  </a:cubicBezTo>
                  <a:cubicBezTo>
                    <a:pt x="37" y="9"/>
                    <a:pt x="37" y="9"/>
                    <a:pt x="37" y="9"/>
                  </a:cubicBezTo>
                  <a:cubicBezTo>
                    <a:pt x="34" y="11"/>
                    <a:pt x="32" y="13"/>
                    <a:pt x="29" y="15"/>
                  </a:cubicBezTo>
                  <a:cubicBezTo>
                    <a:pt x="26" y="18"/>
                    <a:pt x="23" y="20"/>
                    <a:pt x="19" y="22"/>
                  </a:cubicBezTo>
                  <a:cubicBezTo>
                    <a:pt x="17" y="23"/>
                    <a:pt x="15" y="24"/>
                    <a:pt x="13" y="26"/>
                  </a:cubicBezTo>
                  <a:cubicBezTo>
                    <a:pt x="13" y="25"/>
                    <a:pt x="14" y="24"/>
                    <a:pt x="15" y="24"/>
                  </a:cubicBezTo>
                  <a:cubicBezTo>
                    <a:pt x="22" y="18"/>
                    <a:pt x="31" y="13"/>
                    <a:pt x="37" y="6"/>
                  </a:cubicBezTo>
                  <a:close/>
                  <a:moveTo>
                    <a:pt x="23" y="18"/>
                  </a:moveTo>
                  <a:cubicBezTo>
                    <a:pt x="25" y="16"/>
                    <a:pt x="27" y="14"/>
                    <a:pt x="30" y="12"/>
                  </a:cubicBezTo>
                  <a:cubicBezTo>
                    <a:pt x="32" y="10"/>
                    <a:pt x="34" y="8"/>
                    <a:pt x="36" y="6"/>
                  </a:cubicBezTo>
                  <a:cubicBezTo>
                    <a:pt x="32" y="11"/>
                    <a:pt x="27" y="14"/>
                    <a:pt x="23" y="18"/>
                  </a:cubicBezTo>
                  <a:close/>
                  <a:moveTo>
                    <a:pt x="35" y="19"/>
                  </a:moveTo>
                  <a:cubicBezTo>
                    <a:pt x="32" y="22"/>
                    <a:pt x="28" y="24"/>
                    <a:pt x="25" y="26"/>
                  </a:cubicBezTo>
                  <a:cubicBezTo>
                    <a:pt x="23" y="27"/>
                    <a:pt x="21" y="28"/>
                    <a:pt x="19" y="30"/>
                  </a:cubicBezTo>
                  <a:cubicBezTo>
                    <a:pt x="17" y="31"/>
                    <a:pt x="14" y="32"/>
                    <a:pt x="13" y="33"/>
                  </a:cubicBezTo>
                  <a:cubicBezTo>
                    <a:pt x="17" y="29"/>
                    <a:pt x="21" y="26"/>
                    <a:pt x="25" y="23"/>
                  </a:cubicBezTo>
                  <a:cubicBezTo>
                    <a:pt x="29" y="20"/>
                    <a:pt x="33" y="17"/>
                    <a:pt x="37" y="14"/>
                  </a:cubicBezTo>
                  <a:cubicBezTo>
                    <a:pt x="36" y="16"/>
                    <a:pt x="35" y="18"/>
                    <a:pt x="35" y="19"/>
                  </a:cubicBezTo>
                  <a:close/>
                  <a:moveTo>
                    <a:pt x="29" y="29"/>
                  </a:moveTo>
                  <a:cubicBezTo>
                    <a:pt x="27" y="31"/>
                    <a:pt x="24" y="33"/>
                    <a:pt x="22" y="35"/>
                  </a:cubicBezTo>
                  <a:cubicBezTo>
                    <a:pt x="21" y="35"/>
                    <a:pt x="21" y="35"/>
                    <a:pt x="20" y="36"/>
                  </a:cubicBezTo>
                  <a:cubicBezTo>
                    <a:pt x="22" y="34"/>
                    <a:pt x="23" y="33"/>
                    <a:pt x="25" y="32"/>
                  </a:cubicBezTo>
                  <a:cubicBezTo>
                    <a:pt x="27" y="30"/>
                    <a:pt x="29" y="29"/>
                    <a:pt x="30" y="27"/>
                  </a:cubicBezTo>
                  <a:cubicBezTo>
                    <a:pt x="30" y="28"/>
                    <a:pt x="30" y="28"/>
                    <a:pt x="29" y="29"/>
                  </a:cubicBezTo>
                  <a:close/>
                  <a:moveTo>
                    <a:pt x="31" y="25"/>
                  </a:moveTo>
                  <a:cubicBezTo>
                    <a:pt x="31" y="26"/>
                    <a:pt x="31" y="26"/>
                    <a:pt x="31" y="26"/>
                  </a:cubicBezTo>
                  <a:cubicBezTo>
                    <a:pt x="31" y="26"/>
                    <a:pt x="31" y="26"/>
                    <a:pt x="30" y="26"/>
                  </a:cubicBezTo>
                  <a:cubicBezTo>
                    <a:pt x="29" y="28"/>
                    <a:pt x="27" y="29"/>
                    <a:pt x="25" y="31"/>
                  </a:cubicBezTo>
                  <a:cubicBezTo>
                    <a:pt x="23" y="32"/>
                    <a:pt x="21" y="34"/>
                    <a:pt x="19" y="35"/>
                  </a:cubicBezTo>
                  <a:cubicBezTo>
                    <a:pt x="18" y="36"/>
                    <a:pt x="16" y="36"/>
                    <a:pt x="15" y="37"/>
                  </a:cubicBezTo>
                  <a:cubicBezTo>
                    <a:pt x="16" y="36"/>
                    <a:pt x="18" y="35"/>
                    <a:pt x="19" y="35"/>
                  </a:cubicBezTo>
                  <a:cubicBezTo>
                    <a:pt x="24" y="31"/>
                    <a:pt x="29" y="28"/>
                    <a:pt x="32" y="23"/>
                  </a:cubicBezTo>
                  <a:cubicBezTo>
                    <a:pt x="32" y="24"/>
                    <a:pt x="32" y="25"/>
                    <a:pt x="31" y="25"/>
                  </a:cubicBezTo>
                  <a:close/>
                  <a:moveTo>
                    <a:pt x="33" y="22"/>
                  </a:moveTo>
                  <a:cubicBezTo>
                    <a:pt x="33" y="22"/>
                    <a:pt x="33" y="22"/>
                    <a:pt x="33" y="22"/>
                  </a:cubicBezTo>
                  <a:cubicBezTo>
                    <a:pt x="29" y="25"/>
                    <a:pt x="26" y="28"/>
                    <a:pt x="22" y="30"/>
                  </a:cubicBezTo>
                  <a:cubicBezTo>
                    <a:pt x="21" y="32"/>
                    <a:pt x="19" y="33"/>
                    <a:pt x="17" y="34"/>
                  </a:cubicBezTo>
                  <a:cubicBezTo>
                    <a:pt x="17" y="34"/>
                    <a:pt x="14" y="35"/>
                    <a:pt x="14" y="35"/>
                  </a:cubicBezTo>
                  <a:cubicBezTo>
                    <a:pt x="15" y="34"/>
                    <a:pt x="16" y="33"/>
                    <a:pt x="17" y="32"/>
                  </a:cubicBezTo>
                  <a:cubicBezTo>
                    <a:pt x="22" y="28"/>
                    <a:pt x="29" y="25"/>
                    <a:pt x="34" y="21"/>
                  </a:cubicBezTo>
                  <a:cubicBezTo>
                    <a:pt x="34" y="21"/>
                    <a:pt x="33" y="22"/>
                    <a:pt x="33" y="22"/>
                  </a:cubicBezTo>
                  <a:close/>
                  <a:moveTo>
                    <a:pt x="36" y="5"/>
                  </a:moveTo>
                  <a:cubicBezTo>
                    <a:pt x="31" y="9"/>
                    <a:pt x="27" y="14"/>
                    <a:pt x="22" y="18"/>
                  </a:cubicBezTo>
                  <a:cubicBezTo>
                    <a:pt x="19" y="20"/>
                    <a:pt x="16" y="22"/>
                    <a:pt x="13" y="24"/>
                  </a:cubicBezTo>
                  <a:cubicBezTo>
                    <a:pt x="12" y="25"/>
                    <a:pt x="11" y="25"/>
                    <a:pt x="9" y="26"/>
                  </a:cubicBezTo>
                  <a:cubicBezTo>
                    <a:pt x="10" y="26"/>
                    <a:pt x="11" y="24"/>
                    <a:pt x="12" y="23"/>
                  </a:cubicBezTo>
                  <a:cubicBezTo>
                    <a:pt x="12" y="23"/>
                    <a:pt x="12" y="23"/>
                    <a:pt x="12" y="23"/>
                  </a:cubicBezTo>
                  <a:cubicBezTo>
                    <a:pt x="13" y="22"/>
                    <a:pt x="15" y="21"/>
                    <a:pt x="16" y="20"/>
                  </a:cubicBezTo>
                  <a:cubicBezTo>
                    <a:pt x="19" y="17"/>
                    <a:pt x="23" y="15"/>
                    <a:pt x="26" y="13"/>
                  </a:cubicBezTo>
                  <a:cubicBezTo>
                    <a:pt x="29" y="10"/>
                    <a:pt x="33" y="8"/>
                    <a:pt x="35" y="4"/>
                  </a:cubicBezTo>
                  <a:cubicBezTo>
                    <a:pt x="35" y="4"/>
                    <a:pt x="36" y="5"/>
                    <a:pt x="36" y="5"/>
                  </a:cubicBezTo>
                  <a:close/>
                  <a:moveTo>
                    <a:pt x="8" y="25"/>
                  </a:moveTo>
                  <a:cubicBezTo>
                    <a:pt x="9" y="25"/>
                    <a:pt x="9" y="25"/>
                    <a:pt x="10" y="24"/>
                  </a:cubicBezTo>
                  <a:cubicBezTo>
                    <a:pt x="9" y="25"/>
                    <a:pt x="9" y="25"/>
                    <a:pt x="9" y="26"/>
                  </a:cubicBezTo>
                  <a:cubicBezTo>
                    <a:pt x="9" y="26"/>
                    <a:pt x="8" y="25"/>
                    <a:pt x="8" y="25"/>
                  </a:cubicBezTo>
                  <a:close/>
                  <a:moveTo>
                    <a:pt x="7" y="22"/>
                  </a:moveTo>
                  <a:cubicBezTo>
                    <a:pt x="9" y="21"/>
                    <a:pt x="10" y="20"/>
                    <a:pt x="12" y="19"/>
                  </a:cubicBezTo>
                  <a:cubicBezTo>
                    <a:pt x="14" y="17"/>
                    <a:pt x="16" y="16"/>
                    <a:pt x="18" y="15"/>
                  </a:cubicBezTo>
                  <a:cubicBezTo>
                    <a:pt x="15" y="18"/>
                    <a:pt x="11" y="21"/>
                    <a:pt x="8" y="24"/>
                  </a:cubicBezTo>
                  <a:cubicBezTo>
                    <a:pt x="8" y="24"/>
                    <a:pt x="7" y="23"/>
                    <a:pt x="7" y="22"/>
                  </a:cubicBezTo>
                  <a:close/>
                  <a:moveTo>
                    <a:pt x="6" y="20"/>
                  </a:moveTo>
                  <a:cubicBezTo>
                    <a:pt x="9" y="18"/>
                    <a:pt x="12" y="15"/>
                    <a:pt x="15" y="13"/>
                  </a:cubicBezTo>
                  <a:cubicBezTo>
                    <a:pt x="15" y="13"/>
                    <a:pt x="17" y="11"/>
                    <a:pt x="15" y="13"/>
                  </a:cubicBezTo>
                  <a:cubicBezTo>
                    <a:pt x="14" y="14"/>
                    <a:pt x="14" y="15"/>
                    <a:pt x="13" y="16"/>
                  </a:cubicBezTo>
                  <a:cubicBezTo>
                    <a:pt x="11" y="18"/>
                    <a:pt x="9" y="20"/>
                    <a:pt x="7" y="22"/>
                  </a:cubicBezTo>
                  <a:cubicBezTo>
                    <a:pt x="6" y="21"/>
                    <a:pt x="6" y="20"/>
                    <a:pt x="6" y="20"/>
                  </a:cubicBezTo>
                  <a:close/>
                  <a:moveTo>
                    <a:pt x="5" y="17"/>
                  </a:moveTo>
                  <a:cubicBezTo>
                    <a:pt x="8" y="15"/>
                    <a:pt x="11" y="12"/>
                    <a:pt x="15" y="10"/>
                  </a:cubicBezTo>
                  <a:cubicBezTo>
                    <a:pt x="17" y="9"/>
                    <a:pt x="14" y="12"/>
                    <a:pt x="13" y="12"/>
                  </a:cubicBezTo>
                  <a:cubicBezTo>
                    <a:pt x="13" y="13"/>
                    <a:pt x="12" y="13"/>
                    <a:pt x="11" y="14"/>
                  </a:cubicBezTo>
                  <a:cubicBezTo>
                    <a:pt x="9" y="16"/>
                    <a:pt x="7" y="17"/>
                    <a:pt x="5" y="19"/>
                  </a:cubicBezTo>
                  <a:cubicBezTo>
                    <a:pt x="5" y="18"/>
                    <a:pt x="5" y="18"/>
                    <a:pt x="5" y="17"/>
                  </a:cubicBezTo>
                  <a:close/>
                  <a:moveTo>
                    <a:pt x="4" y="14"/>
                  </a:moveTo>
                  <a:cubicBezTo>
                    <a:pt x="6" y="13"/>
                    <a:pt x="7" y="12"/>
                    <a:pt x="9" y="11"/>
                  </a:cubicBezTo>
                  <a:cubicBezTo>
                    <a:pt x="10" y="10"/>
                    <a:pt x="11" y="10"/>
                    <a:pt x="12" y="9"/>
                  </a:cubicBezTo>
                  <a:cubicBezTo>
                    <a:pt x="13" y="8"/>
                    <a:pt x="15" y="6"/>
                    <a:pt x="13" y="9"/>
                  </a:cubicBezTo>
                  <a:cubicBezTo>
                    <a:pt x="11" y="12"/>
                    <a:pt x="7" y="14"/>
                    <a:pt x="4" y="16"/>
                  </a:cubicBezTo>
                  <a:cubicBezTo>
                    <a:pt x="4" y="16"/>
                    <a:pt x="4" y="15"/>
                    <a:pt x="4" y="14"/>
                  </a:cubicBezTo>
                  <a:close/>
                  <a:moveTo>
                    <a:pt x="3" y="9"/>
                  </a:moveTo>
                  <a:cubicBezTo>
                    <a:pt x="4" y="8"/>
                    <a:pt x="5" y="8"/>
                    <a:pt x="7" y="7"/>
                  </a:cubicBezTo>
                  <a:cubicBezTo>
                    <a:pt x="8" y="5"/>
                    <a:pt x="11" y="3"/>
                    <a:pt x="8" y="7"/>
                  </a:cubicBezTo>
                  <a:cubicBezTo>
                    <a:pt x="7" y="8"/>
                    <a:pt x="5" y="9"/>
                    <a:pt x="3" y="11"/>
                  </a:cubicBezTo>
                  <a:cubicBezTo>
                    <a:pt x="3" y="11"/>
                    <a:pt x="3" y="10"/>
                    <a:pt x="3" y="9"/>
                  </a:cubicBezTo>
                  <a:close/>
                  <a:moveTo>
                    <a:pt x="3" y="13"/>
                  </a:moveTo>
                  <a:cubicBezTo>
                    <a:pt x="3" y="13"/>
                    <a:pt x="3" y="12"/>
                    <a:pt x="3" y="12"/>
                  </a:cubicBezTo>
                  <a:cubicBezTo>
                    <a:pt x="6" y="11"/>
                    <a:pt x="9" y="8"/>
                    <a:pt x="11" y="6"/>
                  </a:cubicBezTo>
                  <a:cubicBezTo>
                    <a:pt x="14" y="5"/>
                    <a:pt x="10" y="9"/>
                    <a:pt x="9" y="9"/>
                  </a:cubicBezTo>
                  <a:cubicBezTo>
                    <a:pt x="7" y="11"/>
                    <a:pt x="5" y="12"/>
                    <a:pt x="4" y="14"/>
                  </a:cubicBezTo>
                  <a:cubicBezTo>
                    <a:pt x="4" y="13"/>
                    <a:pt x="4" y="13"/>
                    <a:pt x="3" y="13"/>
                  </a:cubicBezTo>
                  <a:close/>
                  <a:moveTo>
                    <a:pt x="16" y="9"/>
                  </a:moveTo>
                  <a:cubicBezTo>
                    <a:pt x="14" y="10"/>
                    <a:pt x="12" y="11"/>
                    <a:pt x="11" y="12"/>
                  </a:cubicBezTo>
                  <a:cubicBezTo>
                    <a:pt x="9" y="14"/>
                    <a:pt x="6" y="15"/>
                    <a:pt x="4" y="17"/>
                  </a:cubicBezTo>
                  <a:cubicBezTo>
                    <a:pt x="4" y="17"/>
                    <a:pt x="4" y="17"/>
                    <a:pt x="4" y="17"/>
                  </a:cubicBezTo>
                  <a:cubicBezTo>
                    <a:pt x="8" y="13"/>
                    <a:pt x="12" y="11"/>
                    <a:pt x="15" y="7"/>
                  </a:cubicBezTo>
                  <a:cubicBezTo>
                    <a:pt x="15" y="8"/>
                    <a:pt x="16" y="9"/>
                    <a:pt x="16" y="9"/>
                  </a:cubicBezTo>
                  <a:close/>
                  <a:moveTo>
                    <a:pt x="17" y="12"/>
                  </a:moveTo>
                  <a:cubicBezTo>
                    <a:pt x="13" y="13"/>
                    <a:pt x="11" y="16"/>
                    <a:pt x="8" y="18"/>
                  </a:cubicBezTo>
                  <a:cubicBezTo>
                    <a:pt x="7" y="19"/>
                    <a:pt x="5" y="20"/>
                    <a:pt x="7" y="18"/>
                  </a:cubicBezTo>
                  <a:cubicBezTo>
                    <a:pt x="8" y="17"/>
                    <a:pt x="9" y="16"/>
                    <a:pt x="10" y="16"/>
                  </a:cubicBezTo>
                  <a:cubicBezTo>
                    <a:pt x="12" y="14"/>
                    <a:pt x="14" y="12"/>
                    <a:pt x="16" y="10"/>
                  </a:cubicBezTo>
                  <a:cubicBezTo>
                    <a:pt x="16" y="11"/>
                    <a:pt x="17" y="11"/>
                    <a:pt x="17" y="12"/>
                  </a:cubicBezTo>
                  <a:close/>
                  <a:moveTo>
                    <a:pt x="18" y="14"/>
                  </a:moveTo>
                  <a:cubicBezTo>
                    <a:pt x="14" y="16"/>
                    <a:pt x="11" y="19"/>
                    <a:pt x="7" y="21"/>
                  </a:cubicBezTo>
                  <a:cubicBezTo>
                    <a:pt x="11" y="19"/>
                    <a:pt x="14" y="15"/>
                    <a:pt x="17" y="12"/>
                  </a:cubicBezTo>
                  <a:cubicBezTo>
                    <a:pt x="17" y="13"/>
                    <a:pt x="18" y="13"/>
                    <a:pt x="18" y="14"/>
                  </a:cubicBezTo>
                  <a:close/>
                  <a:moveTo>
                    <a:pt x="18" y="15"/>
                  </a:moveTo>
                  <a:cubicBezTo>
                    <a:pt x="19" y="15"/>
                    <a:pt x="19" y="15"/>
                    <a:pt x="19" y="15"/>
                  </a:cubicBezTo>
                  <a:cubicBezTo>
                    <a:pt x="19" y="16"/>
                    <a:pt x="19" y="16"/>
                    <a:pt x="19" y="16"/>
                  </a:cubicBezTo>
                  <a:cubicBezTo>
                    <a:pt x="19" y="16"/>
                    <a:pt x="18" y="17"/>
                    <a:pt x="17" y="18"/>
                  </a:cubicBezTo>
                  <a:cubicBezTo>
                    <a:pt x="17" y="18"/>
                    <a:pt x="16" y="19"/>
                    <a:pt x="16" y="19"/>
                  </a:cubicBezTo>
                  <a:cubicBezTo>
                    <a:pt x="14" y="20"/>
                    <a:pt x="13" y="22"/>
                    <a:pt x="11" y="23"/>
                  </a:cubicBezTo>
                  <a:cubicBezTo>
                    <a:pt x="11" y="23"/>
                    <a:pt x="11" y="23"/>
                    <a:pt x="10" y="24"/>
                  </a:cubicBezTo>
                  <a:cubicBezTo>
                    <a:pt x="10" y="24"/>
                    <a:pt x="8" y="26"/>
                    <a:pt x="9" y="24"/>
                  </a:cubicBezTo>
                  <a:cubicBezTo>
                    <a:pt x="12" y="20"/>
                    <a:pt x="15" y="18"/>
                    <a:pt x="18" y="15"/>
                  </a:cubicBezTo>
                  <a:cubicBezTo>
                    <a:pt x="18" y="15"/>
                    <a:pt x="18" y="15"/>
                    <a:pt x="18" y="15"/>
                  </a:cubicBezTo>
                  <a:close/>
                  <a:moveTo>
                    <a:pt x="23" y="12"/>
                  </a:moveTo>
                  <a:cubicBezTo>
                    <a:pt x="25" y="11"/>
                    <a:pt x="27" y="9"/>
                    <a:pt x="29" y="8"/>
                  </a:cubicBezTo>
                  <a:cubicBezTo>
                    <a:pt x="28" y="9"/>
                    <a:pt x="27" y="10"/>
                    <a:pt x="25" y="11"/>
                  </a:cubicBezTo>
                  <a:cubicBezTo>
                    <a:pt x="24" y="12"/>
                    <a:pt x="23" y="12"/>
                    <a:pt x="22" y="13"/>
                  </a:cubicBezTo>
                  <a:cubicBezTo>
                    <a:pt x="22" y="13"/>
                    <a:pt x="22" y="12"/>
                    <a:pt x="23" y="12"/>
                  </a:cubicBezTo>
                  <a:close/>
                  <a:moveTo>
                    <a:pt x="20" y="16"/>
                  </a:moveTo>
                  <a:cubicBezTo>
                    <a:pt x="20" y="16"/>
                    <a:pt x="20" y="16"/>
                    <a:pt x="20" y="16"/>
                  </a:cubicBezTo>
                  <a:cubicBezTo>
                    <a:pt x="20" y="16"/>
                    <a:pt x="19" y="16"/>
                    <a:pt x="19" y="17"/>
                  </a:cubicBezTo>
                  <a:cubicBezTo>
                    <a:pt x="19" y="16"/>
                    <a:pt x="20" y="16"/>
                    <a:pt x="20" y="16"/>
                  </a:cubicBezTo>
                  <a:close/>
                  <a:moveTo>
                    <a:pt x="21" y="15"/>
                  </a:moveTo>
                  <a:cubicBezTo>
                    <a:pt x="23" y="13"/>
                    <a:pt x="24" y="12"/>
                    <a:pt x="26" y="11"/>
                  </a:cubicBezTo>
                  <a:cubicBezTo>
                    <a:pt x="27" y="10"/>
                    <a:pt x="29" y="9"/>
                    <a:pt x="30" y="8"/>
                  </a:cubicBezTo>
                  <a:cubicBezTo>
                    <a:pt x="31" y="7"/>
                    <a:pt x="32" y="6"/>
                    <a:pt x="33" y="5"/>
                  </a:cubicBezTo>
                  <a:cubicBezTo>
                    <a:pt x="33" y="5"/>
                    <a:pt x="33" y="4"/>
                    <a:pt x="34" y="4"/>
                  </a:cubicBezTo>
                  <a:cubicBezTo>
                    <a:pt x="34" y="4"/>
                    <a:pt x="34" y="5"/>
                    <a:pt x="33" y="5"/>
                  </a:cubicBezTo>
                  <a:cubicBezTo>
                    <a:pt x="33" y="6"/>
                    <a:pt x="32" y="7"/>
                    <a:pt x="31" y="8"/>
                  </a:cubicBezTo>
                  <a:cubicBezTo>
                    <a:pt x="29" y="10"/>
                    <a:pt x="27" y="11"/>
                    <a:pt x="26" y="12"/>
                  </a:cubicBezTo>
                  <a:cubicBezTo>
                    <a:pt x="24" y="13"/>
                    <a:pt x="23" y="14"/>
                    <a:pt x="21" y="15"/>
                  </a:cubicBezTo>
                  <a:cubicBezTo>
                    <a:pt x="21" y="15"/>
                    <a:pt x="21" y="15"/>
                    <a:pt x="21" y="15"/>
                  </a:cubicBezTo>
                  <a:close/>
                  <a:moveTo>
                    <a:pt x="31" y="4"/>
                  </a:moveTo>
                  <a:cubicBezTo>
                    <a:pt x="31" y="4"/>
                    <a:pt x="33" y="4"/>
                    <a:pt x="33" y="4"/>
                  </a:cubicBezTo>
                  <a:cubicBezTo>
                    <a:pt x="32" y="4"/>
                    <a:pt x="32" y="5"/>
                    <a:pt x="31" y="6"/>
                  </a:cubicBezTo>
                  <a:cubicBezTo>
                    <a:pt x="29" y="7"/>
                    <a:pt x="27" y="8"/>
                    <a:pt x="25" y="10"/>
                  </a:cubicBezTo>
                  <a:cubicBezTo>
                    <a:pt x="25" y="10"/>
                    <a:pt x="24" y="11"/>
                    <a:pt x="23" y="11"/>
                  </a:cubicBezTo>
                  <a:cubicBezTo>
                    <a:pt x="24" y="11"/>
                    <a:pt x="24" y="10"/>
                    <a:pt x="24" y="10"/>
                  </a:cubicBezTo>
                  <a:cubicBezTo>
                    <a:pt x="26" y="8"/>
                    <a:pt x="28" y="6"/>
                    <a:pt x="31" y="4"/>
                  </a:cubicBezTo>
                  <a:close/>
                  <a:moveTo>
                    <a:pt x="29" y="5"/>
                  </a:moveTo>
                  <a:cubicBezTo>
                    <a:pt x="27" y="6"/>
                    <a:pt x="26" y="7"/>
                    <a:pt x="24" y="9"/>
                  </a:cubicBezTo>
                  <a:cubicBezTo>
                    <a:pt x="26" y="7"/>
                    <a:pt x="27" y="5"/>
                    <a:pt x="29" y="5"/>
                  </a:cubicBezTo>
                  <a:close/>
                  <a:moveTo>
                    <a:pt x="14" y="7"/>
                  </a:moveTo>
                  <a:cubicBezTo>
                    <a:pt x="11" y="9"/>
                    <a:pt x="7" y="12"/>
                    <a:pt x="4" y="14"/>
                  </a:cubicBezTo>
                  <a:cubicBezTo>
                    <a:pt x="7" y="12"/>
                    <a:pt x="11" y="9"/>
                    <a:pt x="13" y="5"/>
                  </a:cubicBezTo>
                  <a:cubicBezTo>
                    <a:pt x="14" y="6"/>
                    <a:pt x="14" y="6"/>
                    <a:pt x="14" y="7"/>
                  </a:cubicBezTo>
                  <a:close/>
                  <a:moveTo>
                    <a:pt x="13" y="5"/>
                  </a:moveTo>
                  <a:cubicBezTo>
                    <a:pt x="9" y="6"/>
                    <a:pt x="7" y="10"/>
                    <a:pt x="3" y="12"/>
                  </a:cubicBezTo>
                  <a:cubicBezTo>
                    <a:pt x="5" y="11"/>
                    <a:pt x="6" y="9"/>
                    <a:pt x="7" y="8"/>
                  </a:cubicBezTo>
                  <a:cubicBezTo>
                    <a:pt x="9" y="7"/>
                    <a:pt x="10" y="6"/>
                    <a:pt x="11" y="4"/>
                  </a:cubicBezTo>
                  <a:cubicBezTo>
                    <a:pt x="11" y="4"/>
                    <a:pt x="11" y="4"/>
                    <a:pt x="11" y="4"/>
                  </a:cubicBezTo>
                  <a:cubicBezTo>
                    <a:pt x="11" y="4"/>
                    <a:pt x="12" y="4"/>
                    <a:pt x="13" y="5"/>
                  </a:cubicBezTo>
                  <a:close/>
                  <a:moveTo>
                    <a:pt x="10" y="4"/>
                  </a:moveTo>
                  <a:cubicBezTo>
                    <a:pt x="8" y="5"/>
                    <a:pt x="6" y="7"/>
                    <a:pt x="3" y="9"/>
                  </a:cubicBezTo>
                  <a:cubicBezTo>
                    <a:pt x="4" y="5"/>
                    <a:pt x="6" y="3"/>
                    <a:pt x="10" y="4"/>
                  </a:cubicBezTo>
                  <a:close/>
                  <a:moveTo>
                    <a:pt x="9" y="27"/>
                  </a:moveTo>
                  <a:cubicBezTo>
                    <a:pt x="11" y="26"/>
                    <a:pt x="13" y="25"/>
                    <a:pt x="14" y="24"/>
                  </a:cubicBezTo>
                  <a:cubicBezTo>
                    <a:pt x="13" y="25"/>
                    <a:pt x="12" y="26"/>
                    <a:pt x="10" y="28"/>
                  </a:cubicBezTo>
                  <a:cubicBezTo>
                    <a:pt x="10" y="28"/>
                    <a:pt x="10" y="28"/>
                    <a:pt x="11" y="28"/>
                  </a:cubicBezTo>
                  <a:cubicBezTo>
                    <a:pt x="15" y="25"/>
                    <a:pt x="20" y="22"/>
                    <a:pt x="25" y="19"/>
                  </a:cubicBezTo>
                  <a:cubicBezTo>
                    <a:pt x="25" y="19"/>
                    <a:pt x="25" y="19"/>
                    <a:pt x="25" y="19"/>
                  </a:cubicBezTo>
                  <a:cubicBezTo>
                    <a:pt x="25" y="19"/>
                    <a:pt x="25" y="19"/>
                    <a:pt x="25" y="19"/>
                  </a:cubicBezTo>
                  <a:cubicBezTo>
                    <a:pt x="21" y="23"/>
                    <a:pt x="15" y="26"/>
                    <a:pt x="11" y="30"/>
                  </a:cubicBezTo>
                  <a:cubicBezTo>
                    <a:pt x="11" y="30"/>
                    <a:pt x="11" y="30"/>
                    <a:pt x="11" y="30"/>
                  </a:cubicBezTo>
                  <a:cubicBezTo>
                    <a:pt x="11" y="30"/>
                    <a:pt x="10" y="29"/>
                    <a:pt x="10" y="29"/>
                  </a:cubicBezTo>
                  <a:cubicBezTo>
                    <a:pt x="10" y="28"/>
                    <a:pt x="9" y="27"/>
                    <a:pt x="9" y="27"/>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9" name="Freeform 257"/>
            <p:cNvSpPr>
              <a:spLocks noEditPoints="1"/>
            </p:cNvSpPr>
            <p:nvPr/>
          </p:nvSpPr>
          <p:spPr bwMode="auto">
            <a:xfrm>
              <a:off x="9852271" y="790009"/>
              <a:ext cx="431800" cy="407988"/>
            </a:xfrm>
            <a:custGeom>
              <a:avLst/>
              <a:gdLst>
                <a:gd name="T0" fmla="*/ 50 w 102"/>
                <a:gd name="T1" fmla="*/ 4 h 96"/>
                <a:gd name="T2" fmla="*/ 28 w 102"/>
                <a:gd name="T3" fmla="*/ 95 h 96"/>
                <a:gd name="T4" fmla="*/ 82 w 102"/>
                <a:gd name="T5" fmla="*/ 29 h 96"/>
                <a:gd name="T6" fmla="*/ 78 w 102"/>
                <a:gd name="T7" fmla="*/ 26 h 96"/>
                <a:gd name="T8" fmla="*/ 79 w 102"/>
                <a:gd name="T9" fmla="*/ 15 h 96"/>
                <a:gd name="T10" fmla="*/ 8 w 102"/>
                <a:gd name="T11" fmla="*/ 73 h 96"/>
                <a:gd name="T12" fmla="*/ 16 w 102"/>
                <a:gd name="T13" fmla="*/ 66 h 96"/>
                <a:gd name="T14" fmla="*/ 21 w 102"/>
                <a:gd name="T15" fmla="*/ 77 h 96"/>
                <a:gd name="T16" fmla="*/ 23 w 102"/>
                <a:gd name="T17" fmla="*/ 78 h 96"/>
                <a:gd name="T18" fmla="*/ 30 w 102"/>
                <a:gd name="T19" fmla="*/ 68 h 96"/>
                <a:gd name="T20" fmla="*/ 29 w 102"/>
                <a:gd name="T21" fmla="*/ 83 h 96"/>
                <a:gd name="T22" fmla="*/ 47 w 102"/>
                <a:gd name="T23" fmla="*/ 46 h 96"/>
                <a:gd name="T24" fmla="*/ 51 w 102"/>
                <a:gd name="T25" fmla="*/ 32 h 96"/>
                <a:gd name="T26" fmla="*/ 43 w 102"/>
                <a:gd name="T27" fmla="*/ 62 h 96"/>
                <a:gd name="T28" fmla="*/ 73 w 102"/>
                <a:gd name="T29" fmla="*/ 6 h 96"/>
                <a:gd name="T30" fmla="*/ 63 w 102"/>
                <a:gd name="T31" fmla="*/ 13 h 96"/>
                <a:gd name="T32" fmla="*/ 57 w 102"/>
                <a:gd name="T33" fmla="*/ 7 h 96"/>
                <a:gd name="T34" fmla="*/ 52 w 102"/>
                <a:gd name="T35" fmla="*/ 51 h 96"/>
                <a:gd name="T36" fmla="*/ 63 w 102"/>
                <a:gd name="T37" fmla="*/ 19 h 96"/>
                <a:gd name="T38" fmla="*/ 67 w 102"/>
                <a:gd name="T39" fmla="*/ 17 h 96"/>
                <a:gd name="T40" fmla="*/ 70 w 102"/>
                <a:gd name="T41" fmla="*/ 17 h 96"/>
                <a:gd name="T42" fmla="*/ 66 w 102"/>
                <a:gd name="T43" fmla="*/ 15 h 96"/>
                <a:gd name="T44" fmla="*/ 62 w 102"/>
                <a:gd name="T45" fmla="*/ 15 h 96"/>
                <a:gd name="T46" fmla="*/ 54 w 102"/>
                <a:gd name="T47" fmla="*/ 7 h 96"/>
                <a:gd name="T48" fmla="*/ 27 w 102"/>
                <a:gd name="T49" fmla="*/ 87 h 96"/>
                <a:gd name="T50" fmla="*/ 22 w 102"/>
                <a:gd name="T51" fmla="*/ 82 h 96"/>
                <a:gd name="T52" fmla="*/ 28 w 102"/>
                <a:gd name="T53" fmla="*/ 89 h 96"/>
                <a:gd name="T54" fmla="*/ 36 w 102"/>
                <a:gd name="T55" fmla="*/ 55 h 96"/>
                <a:gd name="T56" fmla="*/ 21 w 102"/>
                <a:gd name="T57" fmla="*/ 81 h 96"/>
                <a:gd name="T58" fmla="*/ 18 w 102"/>
                <a:gd name="T59" fmla="*/ 79 h 96"/>
                <a:gd name="T60" fmla="*/ 20 w 102"/>
                <a:gd name="T61" fmla="*/ 71 h 96"/>
                <a:gd name="T62" fmla="*/ 11 w 102"/>
                <a:gd name="T63" fmla="*/ 74 h 96"/>
                <a:gd name="T64" fmla="*/ 36 w 102"/>
                <a:gd name="T65" fmla="*/ 86 h 96"/>
                <a:gd name="T66" fmla="*/ 58 w 102"/>
                <a:gd name="T67" fmla="*/ 28 h 96"/>
                <a:gd name="T68" fmla="*/ 66 w 102"/>
                <a:gd name="T69" fmla="*/ 18 h 96"/>
                <a:gd name="T70" fmla="*/ 57 w 102"/>
                <a:gd name="T71" fmla="*/ 57 h 96"/>
                <a:gd name="T72" fmla="*/ 61 w 102"/>
                <a:gd name="T73" fmla="*/ 60 h 96"/>
                <a:gd name="T74" fmla="*/ 79 w 102"/>
                <a:gd name="T75" fmla="*/ 5 h 96"/>
                <a:gd name="T76" fmla="*/ 56 w 102"/>
                <a:gd name="T77" fmla="*/ 66 h 96"/>
                <a:gd name="T78" fmla="*/ 73 w 102"/>
                <a:gd name="T79" fmla="*/ 45 h 96"/>
                <a:gd name="T80" fmla="*/ 78 w 102"/>
                <a:gd name="T81" fmla="*/ 21 h 96"/>
                <a:gd name="T82" fmla="*/ 78 w 102"/>
                <a:gd name="T83" fmla="*/ 37 h 96"/>
                <a:gd name="T84" fmla="*/ 87 w 102"/>
                <a:gd name="T85" fmla="*/ 7 h 96"/>
                <a:gd name="T86" fmla="*/ 57 w 102"/>
                <a:gd name="T87" fmla="*/ 65 h 96"/>
                <a:gd name="T88" fmla="*/ 76 w 102"/>
                <a:gd name="T89" fmla="*/ 27 h 96"/>
                <a:gd name="T90" fmla="*/ 91 w 102"/>
                <a:gd name="T91" fmla="*/ 44 h 96"/>
                <a:gd name="T92" fmla="*/ 95 w 102"/>
                <a:gd name="T93" fmla="*/ 16 h 96"/>
                <a:gd name="T94" fmla="*/ 87 w 102"/>
                <a:gd name="T95" fmla="*/ 39 h 96"/>
                <a:gd name="T96" fmla="*/ 92 w 102"/>
                <a:gd name="T97" fmla="*/ 11 h 96"/>
                <a:gd name="T98" fmla="*/ 97 w 102"/>
                <a:gd name="T99" fmla="*/ 20 h 96"/>
                <a:gd name="T100" fmla="*/ 94 w 102"/>
                <a:gd name="T101" fmla="*/ 30 h 96"/>
                <a:gd name="T102" fmla="*/ 98 w 102"/>
                <a:gd name="T103" fmla="*/ 5 h 96"/>
                <a:gd name="T104" fmla="*/ 95 w 102"/>
                <a:gd name="T105" fmla="*/ 8 h 96"/>
                <a:gd name="T106" fmla="*/ 85 w 102"/>
                <a:gd name="T107" fmla="*/ 38 h 96"/>
                <a:gd name="T108" fmla="*/ 81 w 102"/>
                <a:gd name="T109" fmla="*/ 37 h 96"/>
                <a:gd name="T110" fmla="*/ 90 w 102"/>
                <a:gd name="T111" fmla="*/ 2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2" h="96">
                  <a:moveTo>
                    <a:pt x="96" y="52"/>
                  </a:moveTo>
                  <a:cubicBezTo>
                    <a:pt x="97" y="52"/>
                    <a:pt x="97" y="51"/>
                    <a:pt x="97" y="50"/>
                  </a:cubicBezTo>
                  <a:cubicBezTo>
                    <a:pt x="98" y="34"/>
                    <a:pt x="101" y="18"/>
                    <a:pt x="102" y="2"/>
                  </a:cubicBezTo>
                  <a:cubicBezTo>
                    <a:pt x="102" y="1"/>
                    <a:pt x="102" y="1"/>
                    <a:pt x="101" y="1"/>
                  </a:cubicBezTo>
                  <a:cubicBezTo>
                    <a:pt x="101" y="1"/>
                    <a:pt x="101" y="0"/>
                    <a:pt x="101" y="0"/>
                  </a:cubicBezTo>
                  <a:cubicBezTo>
                    <a:pt x="92" y="0"/>
                    <a:pt x="82" y="1"/>
                    <a:pt x="74" y="2"/>
                  </a:cubicBezTo>
                  <a:cubicBezTo>
                    <a:pt x="66" y="2"/>
                    <a:pt x="58" y="3"/>
                    <a:pt x="50" y="4"/>
                  </a:cubicBezTo>
                  <a:cubicBezTo>
                    <a:pt x="49" y="4"/>
                    <a:pt x="49" y="4"/>
                    <a:pt x="49" y="5"/>
                  </a:cubicBezTo>
                  <a:cubicBezTo>
                    <a:pt x="48" y="6"/>
                    <a:pt x="48" y="7"/>
                    <a:pt x="49" y="7"/>
                  </a:cubicBezTo>
                  <a:cubicBezTo>
                    <a:pt x="53" y="10"/>
                    <a:pt x="56" y="15"/>
                    <a:pt x="59" y="19"/>
                  </a:cubicBezTo>
                  <a:cubicBezTo>
                    <a:pt x="40" y="37"/>
                    <a:pt x="23" y="57"/>
                    <a:pt x="1" y="72"/>
                  </a:cubicBezTo>
                  <a:cubicBezTo>
                    <a:pt x="0" y="72"/>
                    <a:pt x="0" y="74"/>
                    <a:pt x="0" y="75"/>
                  </a:cubicBezTo>
                  <a:cubicBezTo>
                    <a:pt x="1" y="75"/>
                    <a:pt x="1" y="75"/>
                    <a:pt x="2" y="75"/>
                  </a:cubicBezTo>
                  <a:cubicBezTo>
                    <a:pt x="13" y="76"/>
                    <a:pt x="23" y="86"/>
                    <a:pt x="28" y="95"/>
                  </a:cubicBezTo>
                  <a:cubicBezTo>
                    <a:pt x="28" y="96"/>
                    <a:pt x="29" y="96"/>
                    <a:pt x="29" y="96"/>
                  </a:cubicBezTo>
                  <a:cubicBezTo>
                    <a:pt x="30" y="96"/>
                    <a:pt x="30" y="96"/>
                    <a:pt x="31" y="96"/>
                  </a:cubicBezTo>
                  <a:cubicBezTo>
                    <a:pt x="49" y="78"/>
                    <a:pt x="66" y="59"/>
                    <a:pt x="84" y="42"/>
                  </a:cubicBezTo>
                  <a:cubicBezTo>
                    <a:pt x="88" y="45"/>
                    <a:pt x="91" y="49"/>
                    <a:pt x="94" y="52"/>
                  </a:cubicBezTo>
                  <a:cubicBezTo>
                    <a:pt x="95" y="53"/>
                    <a:pt x="96" y="53"/>
                    <a:pt x="96" y="52"/>
                  </a:cubicBezTo>
                  <a:close/>
                  <a:moveTo>
                    <a:pt x="77" y="44"/>
                  </a:moveTo>
                  <a:cubicBezTo>
                    <a:pt x="80" y="40"/>
                    <a:pt x="80" y="34"/>
                    <a:pt x="82" y="29"/>
                  </a:cubicBezTo>
                  <a:cubicBezTo>
                    <a:pt x="82" y="29"/>
                    <a:pt x="82" y="29"/>
                    <a:pt x="82" y="29"/>
                  </a:cubicBezTo>
                  <a:cubicBezTo>
                    <a:pt x="81" y="33"/>
                    <a:pt x="81" y="37"/>
                    <a:pt x="80" y="42"/>
                  </a:cubicBezTo>
                  <a:cubicBezTo>
                    <a:pt x="79" y="42"/>
                    <a:pt x="78" y="43"/>
                    <a:pt x="77" y="44"/>
                  </a:cubicBezTo>
                  <a:close/>
                  <a:moveTo>
                    <a:pt x="69" y="53"/>
                  </a:moveTo>
                  <a:cubicBezTo>
                    <a:pt x="71" y="47"/>
                    <a:pt x="73" y="41"/>
                    <a:pt x="74" y="34"/>
                  </a:cubicBezTo>
                  <a:cubicBezTo>
                    <a:pt x="77" y="28"/>
                    <a:pt x="79" y="21"/>
                    <a:pt x="82" y="15"/>
                  </a:cubicBezTo>
                  <a:cubicBezTo>
                    <a:pt x="81" y="19"/>
                    <a:pt x="79" y="22"/>
                    <a:pt x="78" y="26"/>
                  </a:cubicBezTo>
                  <a:cubicBezTo>
                    <a:pt x="76" y="34"/>
                    <a:pt x="73" y="42"/>
                    <a:pt x="71" y="50"/>
                  </a:cubicBezTo>
                  <a:cubicBezTo>
                    <a:pt x="71" y="50"/>
                    <a:pt x="71" y="50"/>
                    <a:pt x="71" y="50"/>
                  </a:cubicBezTo>
                  <a:cubicBezTo>
                    <a:pt x="70" y="51"/>
                    <a:pt x="69" y="52"/>
                    <a:pt x="69" y="53"/>
                  </a:cubicBezTo>
                  <a:close/>
                  <a:moveTo>
                    <a:pt x="61" y="60"/>
                  </a:moveTo>
                  <a:cubicBezTo>
                    <a:pt x="69" y="44"/>
                    <a:pt x="74" y="27"/>
                    <a:pt x="80" y="10"/>
                  </a:cubicBezTo>
                  <a:cubicBezTo>
                    <a:pt x="80" y="9"/>
                    <a:pt x="82" y="2"/>
                    <a:pt x="81" y="7"/>
                  </a:cubicBezTo>
                  <a:cubicBezTo>
                    <a:pt x="81" y="10"/>
                    <a:pt x="80" y="12"/>
                    <a:pt x="79" y="15"/>
                  </a:cubicBezTo>
                  <a:cubicBezTo>
                    <a:pt x="78" y="20"/>
                    <a:pt x="76" y="24"/>
                    <a:pt x="75" y="29"/>
                  </a:cubicBezTo>
                  <a:cubicBezTo>
                    <a:pt x="71" y="37"/>
                    <a:pt x="70" y="46"/>
                    <a:pt x="67" y="54"/>
                  </a:cubicBezTo>
                  <a:cubicBezTo>
                    <a:pt x="65" y="56"/>
                    <a:pt x="63" y="58"/>
                    <a:pt x="61" y="60"/>
                  </a:cubicBezTo>
                  <a:close/>
                  <a:moveTo>
                    <a:pt x="6" y="73"/>
                  </a:moveTo>
                  <a:cubicBezTo>
                    <a:pt x="7" y="72"/>
                    <a:pt x="8" y="71"/>
                    <a:pt x="9" y="70"/>
                  </a:cubicBezTo>
                  <a:cubicBezTo>
                    <a:pt x="9" y="71"/>
                    <a:pt x="8" y="72"/>
                    <a:pt x="8" y="73"/>
                  </a:cubicBezTo>
                  <a:cubicBezTo>
                    <a:pt x="7" y="73"/>
                    <a:pt x="8" y="74"/>
                    <a:pt x="8" y="73"/>
                  </a:cubicBezTo>
                  <a:cubicBezTo>
                    <a:pt x="9" y="73"/>
                    <a:pt x="10" y="68"/>
                    <a:pt x="10" y="71"/>
                  </a:cubicBezTo>
                  <a:cubicBezTo>
                    <a:pt x="10" y="72"/>
                    <a:pt x="10" y="73"/>
                    <a:pt x="10" y="74"/>
                  </a:cubicBezTo>
                  <a:cubicBezTo>
                    <a:pt x="9" y="73"/>
                    <a:pt x="7" y="73"/>
                    <a:pt x="6" y="73"/>
                  </a:cubicBezTo>
                  <a:close/>
                  <a:moveTo>
                    <a:pt x="20" y="62"/>
                  </a:moveTo>
                  <a:cubicBezTo>
                    <a:pt x="19" y="64"/>
                    <a:pt x="18" y="67"/>
                    <a:pt x="17" y="70"/>
                  </a:cubicBezTo>
                  <a:cubicBezTo>
                    <a:pt x="17" y="71"/>
                    <a:pt x="15" y="77"/>
                    <a:pt x="15" y="75"/>
                  </a:cubicBezTo>
                  <a:cubicBezTo>
                    <a:pt x="15" y="72"/>
                    <a:pt x="16" y="69"/>
                    <a:pt x="16" y="66"/>
                  </a:cubicBezTo>
                  <a:cubicBezTo>
                    <a:pt x="16" y="66"/>
                    <a:pt x="15" y="66"/>
                    <a:pt x="15" y="66"/>
                  </a:cubicBezTo>
                  <a:cubicBezTo>
                    <a:pt x="13" y="68"/>
                    <a:pt x="12" y="71"/>
                    <a:pt x="11" y="73"/>
                  </a:cubicBezTo>
                  <a:cubicBezTo>
                    <a:pt x="10" y="74"/>
                    <a:pt x="11" y="71"/>
                    <a:pt x="11" y="71"/>
                  </a:cubicBezTo>
                  <a:cubicBezTo>
                    <a:pt x="11" y="70"/>
                    <a:pt x="11" y="70"/>
                    <a:pt x="11" y="69"/>
                  </a:cubicBezTo>
                  <a:cubicBezTo>
                    <a:pt x="14" y="66"/>
                    <a:pt x="17" y="64"/>
                    <a:pt x="20" y="62"/>
                  </a:cubicBezTo>
                  <a:close/>
                  <a:moveTo>
                    <a:pt x="28" y="54"/>
                  </a:moveTo>
                  <a:cubicBezTo>
                    <a:pt x="25" y="61"/>
                    <a:pt x="25" y="70"/>
                    <a:pt x="21" y="77"/>
                  </a:cubicBezTo>
                  <a:cubicBezTo>
                    <a:pt x="19" y="81"/>
                    <a:pt x="21" y="76"/>
                    <a:pt x="21" y="75"/>
                  </a:cubicBezTo>
                  <a:cubicBezTo>
                    <a:pt x="22" y="72"/>
                    <a:pt x="23" y="70"/>
                    <a:pt x="24" y="67"/>
                  </a:cubicBezTo>
                  <a:cubicBezTo>
                    <a:pt x="25" y="63"/>
                    <a:pt x="26" y="59"/>
                    <a:pt x="27" y="55"/>
                  </a:cubicBezTo>
                  <a:cubicBezTo>
                    <a:pt x="27" y="55"/>
                    <a:pt x="28" y="55"/>
                    <a:pt x="28" y="54"/>
                  </a:cubicBezTo>
                  <a:close/>
                  <a:moveTo>
                    <a:pt x="34" y="48"/>
                  </a:moveTo>
                  <a:cubicBezTo>
                    <a:pt x="29" y="58"/>
                    <a:pt x="28" y="69"/>
                    <a:pt x="23" y="79"/>
                  </a:cubicBezTo>
                  <a:cubicBezTo>
                    <a:pt x="22" y="83"/>
                    <a:pt x="22" y="82"/>
                    <a:pt x="23" y="78"/>
                  </a:cubicBezTo>
                  <a:cubicBezTo>
                    <a:pt x="24" y="75"/>
                    <a:pt x="26" y="71"/>
                    <a:pt x="27" y="68"/>
                  </a:cubicBezTo>
                  <a:cubicBezTo>
                    <a:pt x="29" y="63"/>
                    <a:pt x="30" y="57"/>
                    <a:pt x="31" y="52"/>
                  </a:cubicBezTo>
                  <a:cubicBezTo>
                    <a:pt x="32" y="50"/>
                    <a:pt x="33" y="49"/>
                    <a:pt x="34" y="48"/>
                  </a:cubicBezTo>
                  <a:close/>
                  <a:moveTo>
                    <a:pt x="39" y="44"/>
                  </a:moveTo>
                  <a:cubicBezTo>
                    <a:pt x="34" y="56"/>
                    <a:pt x="32" y="70"/>
                    <a:pt x="26" y="82"/>
                  </a:cubicBezTo>
                  <a:cubicBezTo>
                    <a:pt x="24" y="88"/>
                    <a:pt x="25" y="82"/>
                    <a:pt x="26" y="79"/>
                  </a:cubicBezTo>
                  <a:cubicBezTo>
                    <a:pt x="27" y="75"/>
                    <a:pt x="28" y="72"/>
                    <a:pt x="30" y="68"/>
                  </a:cubicBezTo>
                  <a:cubicBezTo>
                    <a:pt x="32" y="61"/>
                    <a:pt x="34" y="54"/>
                    <a:pt x="36" y="47"/>
                  </a:cubicBezTo>
                  <a:cubicBezTo>
                    <a:pt x="36" y="47"/>
                    <a:pt x="36" y="47"/>
                    <a:pt x="36" y="46"/>
                  </a:cubicBezTo>
                  <a:cubicBezTo>
                    <a:pt x="37" y="46"/>
                    <a:pt x="38" y="45"/>
                    <a:pt x="39" y="44"/>
                  </a:cubicBezTo>
                  <a:close/>
                  <a:moveTo>
                    <a:pt x="44" y="38"/>
                  </a:moveTo>
                  <a:cubicBezTo>
                    <a:pt x="42" y="45"/>
                    <a:pt x="40" y="52"/>
                    <a:pt x="38" y="58"/>
                  </a:cubicBezTo>
                  <a:cubicBezTo>
                    <a:pt x="37" y="62"/>
                    <a:pt x="35" y="66"/>
                    <a:pt x="33" y="70"/>
                  </a:cubicBezTo>
                  <a:cubicBezTo>
                    <a:pt x="32" y="75"/>
                    <a:pt x="30" y="79"/>
                    <a:pt x="29" y="83"/>
                  </a:cubicBezTo>
                  <a:cubicBezTo>
                    <a:pt x="29" y="85"/>
                    <a:pt x="28" y="86"/>
                    <a:pt x="28" y="88"/>
                  </a:cubicBezTo>
                  <a:cubicBezTo>
                    <a:pt x="28" y="85"/>
                    <a:pt x="28" y="82"/>
                    <a:pt x="29" y="80"/>
                  </a:cubicBezTo>
                  <a:cubicBezTo>
                    <a:pt x="30" y="75"/>
                    <a:pt x="31" y="71"/>
                    <a:pt x="33" y="66"/>
                  </a:cubicBezTo>
                  <a:cubicBezTo>
                    <a:pt x="35" y="58"/>
                    <a:pt x="38" y="51"/>
                    <a:pt x="40" y="42"/>
                  </a:cubicBezTo>
                  <a:cubicBezTo>
                    <a:pt x="42" y="41"/>
                    <a:pt x="43" y="40"/>
                    <a:pt x="44" y="38"/>
                  </a:cubicBezTo>
                  <a:close/>
                  <a:moveTo>
                    <a:pt x="51" y="32"/>
                  </a:moveTo>
                  <a:cubicBezTo>
                    <a:pt x="49" y="36"/>
                    <a:pt x="48" y="41"/>
                    <a:pt x="47" y="46"/>
                  </a:cubicBezTo>
                  <a:cubicBezTo>
                    <a:pt x="46" y="49"/>
                    <a:pt x="44" y="53"/>
                    <a:pt x="43" y="56"/>
                  </a:cubicBezTo>
                  <a:cubicBezTo>
                    <a:pt x="39" y="65"/>
                    <a:pt x="36" y="75"/>
                    <a:pt x="33" y="85"/>
                  </a:cubicBezTo>
                  <a:cubicBezTo>
                    <a:pt x="33" y="86"/>
                    <a:pt x="32" y="87"/>
                    <a:pt x="32" y="88"/>
                  </a:cubicBezTo>
                  <a:cubicBezTo>
                    <a:pt x="32" y="86"/>
                    <a:pt x="33" y="85"/>
                    <a:pt x="33" y="83"/>
                  </a:cubicBezTo>
                  <a:cubicBezTo>
                    <a:pt x="35" y="78"/>
                    <a:pt x="36" y="72"/>
                    <a:pt x="37" y="67"/>
                  </a:cubicBezTo>
                  <a:cubicBezTo>
                    <a:pt x="40" y="57"/>
                    <a:pt x="43" y="46"/>
                    <a:pt x="46" y="36"/>
                  </a:cubicBezTo>
                  <a:cubicBezTo>
                    <a:pt x="48" y="35"/>
                    <a:pt x="50" y="33"/>
                    <a:pt x="51" y="32"/>
                  </a:cubicBezTo>
                  <a:close/>
                  <a:moveTo>
                    <a:pt x="59" y="24"/>
                  </a:moveTo>
                  <a:cubicBezTo>
                    <a:pt x="56" y="31"/>
                    <a:pt x="54" y="38"/>
                    <a:pt x="52" y="45"/>
                  </a:cubicBezTo>
                  <a:cubicBezTo>
                    <a:pt x="50" y="50"/>
                    <a:pt x="48" y="54"/>
                    <a:pt x="46" y="59"/>
                  </a:cubicBezTo>
                  <a:cubicBezTo>
                    <a:pt x="44" y="64"/>
                    <a:pt x="43" y="70"/>
                    <a:pt x="41" y="75"/>
                  </a:cubicBezTo>
                  <a:cubicBezTo>
                    <a:pt x="40" y="78"/>
                    <a:pt x="38" y="81"/>
                    <a:pt x="37" y="84"/>
                  </a:cubicBezTo>
                  <a:cubicBezTo>
                    <a:pt x="38" y="83"/>
                    <a:pt x="39" y="80"/>
                    <a:pt x="39" y="78"/>
                  </a:cubicBezTo>
                  <a:cubicBezTo>
                    <a:pt x="41" y="73"/>
                    <a:pt x="42" y="67"/>
                    <a:pt x="43" y="62"/>
                  </a:cubicBezTo>
                  <a:cubicBezTo>
                    <a:pt x="45" y="57"/>
                    <a:pt x="46" y="53"/>
                    <a:pt x="47" y="48"/>
                  </a:cubicBezTo>
                  <a:cubicBezTo>
                    <a:pt x="47" y="48"/>
                    <a:pt x="47" y="48"/>
                    <a:pt x="47" y="47"/>
                  </a:cubicBezTo>
                  <a:cubicBezTo>
                    <a:pt x="49" y="42"/>
                    <a:pt x="51" y="36"/>
                    <a:pt x="53" y="30"/>
                  </a:cubicBezTo>
                  <a:cubicBezTo>
                    <a:pt x="55" y="28"/>
                    <a:pt x="57" y="26"/>
                    <a:pt x="59" y="24"/>
                  </a:cubicBezTo>
                  <a:close/>
                  <a:moveTo>
                    <a:pt x="75" y="5"/>
                  </a:moveTo>
                  <a:cubicBezTo>
                    <a:pt x="74" y="6"/>
                    <a:pt x="73" y="7"/>
                    <a:pt x="72" y="8"/>
                  </a:cubicBezTo>
                  <a:cubicBezTo>
                    <a:pt x="72" y="7"/>
                    <a:pt x="72" y="6"/>
                    <a:pt x="73" y="6"/>
                  </a:cubicBezTo>
                  <a:cubicBezTo>
                    <a:pt x="73" y="5"/>
                    <a:pt x="72" y="5"/>
                    <a:pt x="72" y="5"/>
                  </a:cubicBezTo>
                  <a:cubicBezTo>
                    <a:pt x="69" y="8"/>
                    <a:pt x="68" y="10"/>
                    <a:pt x="66" y="13"/>
                  </a:cubicBezTo>
                  <a:cubicBezTo>
                    <a:pt x="66" y="14"/>
                    <a:pt x="64" y="19"/>
                    <a:pt x="64" y="16"/>
                  </a:cubicBezTo>
                  <a:cubicBezTo>
                    <a:pt x="65" y="14"/>
                    <a:pt x="66" y="12"/>
                    <a:pt x="67" y="9"/>
                  </a:cubicBezTo>
                  <a:cubicBezTo>
                    <a:pt x="67" y="9"/>
                    <a:pt x="67" y="9"/>
                    <a:pt x="66" y="9"/>
                  </a:cubicBezTo>
                  <a:cubicBezTo>
                    <a:pt x="65" y="11"/>
                    <a:pt x="64" y="13"/>
                    <a:pt x="63" y="15"/>
                  </a:cubicBezTo>
                  <a:cubicBezTo>
                    <a:pt x="62" y="19"/>
                    <a:pt x="63" y="14"/>
                    <a:pt x="63" y="13"/>
                  </a:cubicBezTo>
                  <a:cubicBezTo>
                    <a:pt x="63" y="12"/>
                    <a:pt x="64" y="10"/>
                    <a:pt x="64" y="9"/>
                  </a:cubicBezTo>
                  <a:cubicBezTo>
                    <a:pt x="65" y="8"/>
                    <a:pt x="64" y="8"/>
                    <a:pt x="64" y="9"/>
                  </a:cubicBezTo>
                  <a:cubicBezTo>
                    <a:pt x="63" y="10"/>
                    <a:pt x="61" y="14"/>
                    <a:pt x="61" y="15"/>
                  </a:cubicBezTo>
                  <a:cubicBezTo>
                    <a:pt x="61" y="13"/>
                    <a:pt x="61" y="11"/>
                    <a:pt x="61" y="9"/>
                  </a:cubicBezTo>
                  <a:cubicBezTo>
                    <a:pt x="61" y="9"/>
                    <a:pt x="60" y="8"/>
                    <a:pt x="60" y="9"/>
                  </a:cubicBezTo>
                  <a:cubicBezTo>
                    <a:pt x="59" y="13"/>
                    <a:pt x="58" y="9"/>
                    <a:pt x="58" y="7"/>
                  </a:cubicBezTo>
                  <a:cubicBezTo>
                    <a:pt x="58" y="7"/>
                    <a:pt x="57" y="7"/>
                    <a:pt x="57" y="7"/>
                  </a:cubicBezTo>
                  <a:cubicBezTo>
                    <a:pt x="56" y="10"/>
                    <a:pt x="56" y="9"/>
                    <a:pt x="55" y="7"/>
                  </a:cubicBezTo>
                  <a:cubicBezTo>
                    <a:pt x="61" y="6"/>
                    <a:pt x="68" y="6"/>
                    <a:pt x="75" y="5"/>
                  </a:cubicBezTo>
                  <a:close/>
                  <a:moveTo>
                    <a:pt x="66" y="15"/>
                  </a:moveTo>
                  <a:cubicBezTo>
                    <a:pt x="58" y="33"/>
                    <a:pt x="55" y="52"/>
                    <a:pt x="47" y="70"/>
                  </a:cubicBezTo>
                  <a:cubicBezTo>
                    <a:pt x="47" y="71"/>
                    <a:pt x="45" y="78"/>
                    <a:pt x="46" y="73"/>
                  </a:cubicBezTo>
                  <a:cubicBezTo>
                    <a:pt x="47" y="71"/>
                    <a:pt x="47" y="68"/>
                    <a:pt x="48" y="66"/>
                  </a:cubicBezTo>
                  <a:cubicBezTo>
                    <a:pt x="49" y="61"/>
                    <a:pt x="51" y="56"/>
                    <a:pt x="52" y="51"/>
                  </a:cubicBezTo>
                  <a:cubicBezTo>
                    <a:pt x="55" y="41"/>
                    <a:pt x="58" y="31"/>
                    <a:pt x="61" y="22"/>
                  </a:cubicBezTo>
                  <a:cubicBezTo>
                    <a:pt x="62" y="22"/>
                    <a:pt x="62" y="21"/>
                    <a:pt x="63" y="21"/>
                  </a:cubicBezTo>
                  <a:cubicBezTo>
                    <a:pt x="63" y="20"/>
                    <a:pt x="63" y="20"/>
                    <a:pt x="63" y="19"/>
                  </a:cubicBezTo>
                  <a:cubicBezTo>
                    <a:pt x="63" y="19"/>
                    <a:pt x="63" y="19"/>
                    <a:pt x="63" y="18"/>
                  </a:cubicBezTo>
                  <a:cubicBezTo>
                    <a:pt x="63" y="18"/>
                    <a:pt x="63" y="18"/>
                    <a:pt x="63" y="18"/>
                  </a:cubicBezTo>
                  <a:cubicBezTo>
                    <a:pt x="63" y="18"/>
                    <a:pt x="63" y="17"/>
                    <a:pt x="64" y="17"/>
                  </a:cubicBezTo>
                  <a:cubicBezTo>
                    <a:pt x="63" y="17"/>
                    <a:pt x="63" y="18"/>
                    <a:pt x="63" y="19"/>
                  </a:cubicBezTo>
                  <a:cubicBezTo>
                    <a:pt x="63" y="19"/>
                    <a:pt x="64" y="19"/>
                    <a:pt x="64" y="19"/>
                  </a:cubicBezTo>
                  <a:cubicBezTo>
                    <a:pt x="65" y="17"/>
                    <a:pt x="66" y="15"/>
                    <a:pt x="67" y="14"/>
                  </a:cubicBezTo>
                  <a:cubicBezTo>
                    <a:pt x="68" y="13"/>
                    <a:pt x="68" y="12"/>
                    <a:pt x="69" y="11"/>
                  </a:cubicBezTo>
                  <a:cubicBezTo>
                    <a:pt x="69" y="10"/>
                    <a:pt x="72" y="7"/>
                    <a:pt x="72" y="7"/>
                  </a:cubicBezTo>
                  <a:cubicBezTo>
                    <a:pt x="71" y="9"/>
                    <a:pt x="71" y="10"/>
                    <a:pt x="70" y="12"/>
                  </a:cubicBezTo>
                  <a:cubicBezTo>
                    <a:pt x="70" y="12"/>
                    <a:pt x="70" y="12"/>
                    <a:pt x="70" y="12"/>
                  </a:cubicBezTo>
                  <a:cubicBezTo>
                    <a:pt x="69" y="14"/>
                    <a:pt x="68" y="16"/>
                    <a:pt x="67" y="17"/>
                  </a:cubicBezTo>
                  <a:cubicBezTo>
                    <a:pt x="67" y="18"/>
                    <a:pt x="66" y="19"/>
                    <a:pt x="67" y="19"/>
                  </a:cubicBezTo>
                  <a:cubicBezTo>
                    <a:pt x="67" y="19"/>
                    <a:pt x="66" y="20"/>
                    <a:pt x="66" y="20"/>
                  </a:cubicBezTo>
                  <a:cubicBezTo>
                    <a:pt x="66" y="21"/>
                    <a:pt x="67" y="21"/>
                    <a:pt x="67" y="20"/>
                  </a:cubicBezTo>
                  <a:cubicBezTo>
                    <a:pt x="69" y="17"/>
                    <a:pt x="70" y="12"/>
                    <a:pt x="73" y="9"/>
                  </a:cubicBezTo>
                  <a:cubicBezTo>
                    <a:pt x="73" y="7"/>
                    <a:pt x="74" y="6"/>
                    <a:pt x="75" y="6"/>
                  </a:cubicBezTo>
                  <a:cubicBezTo>
                    <a:pt x="74" y="7"/>
                    <a:pt x="73" y="9"/>
                    <a:pt x="73" y="11"/>
                  </a:cubicBezTo>
                  <a:cubicBezTo>
                    <a:pt x="72" y="13"/>
                    <a:pt x="71" y="15"/>
                    <a:pt x="70" y="17"/>
                  </a:cubicBezTo>
                  <a:cubicBezTo>
                    <a:pt x="68" y="22"/>
                    <a:pt x="67" y="28"/>
                    <a:pt x="65" y="34"/>
                  </a:cubicBezTo>
                  <a:cubicBezTo>
                    <a:pt x="63" y="40"/>
                    <a:pt x="61" y="46"/>
                    <a:pt x="58" y="52"/>
                  </a:cubicBezTo>
                  <a:cubicBezTo>
                    <a:pt x="56" y="57"/>
                    <a:pt x="54" y="63"/>
                    <a:pt x="52" y="68"/>
                  </a:cubicBezTo>
                  <a:cubicBezTo>
                    <a:pt x="49" y="73"/>
                    <a:pt x="52" y="65"/>
                    <a:pt x="53" y="64"/>
                  </a:cubicBezTo>
                  <a:cubicBezTo>
                    <a:pt x="54" y="61"/>
                    <a:pt x="54" y="58"/>
                    <a:pt x="55" y="54"/>
                  </a:cubicBezTo>
                  <a:cubicBezTo>
                    <a:pt x="59" y="41"/>
                    <a:pt x="64" y="29"/>
                    <a:pt x="67" y="16"/>
                  </a:cubicBezTo>
                  <a:cubicBezTo>
                    <a:pt x="67" y="15"/>
                    <a:pt x="67" y="15"/>
                    <a:pt x="66" y="15"/>
                  </a:cubicBezTo>
                  <a:close/>
                  <a:moveTo>
                    <a:pt x="56" y="10"/>
                  </a:moveTo>
                  <a:cubicBezTo>
                    <a:pt x="56" y="10"/>
                    <a:pt x="56" y="10"/>
                    <a:pt x="56" y="10"/>
                  </a:cubicBezTo>
                  <a:cubicBezTo>
                    <a:pt x="57" y="9"/>
                    <a:pt x="57" y="9"/>
                    <a:pt x="58" y="8"/>
                  </a:cubicBezTo>
                  <a:cubicBezTo>
                    <a:pt x="57" y="9"/>
                    <a:pt x="58" y="11"/>
                    <a:pt x="58" y="12"/>
                  </a:cubicBezTo>
                  <a:cubicBezTo>
                    <a:pt x="57" y="11"/>
                    <a:pt x="57" y="11"/>
                    <a:pt x="56" y="10"/>
                  </a:cubicBezTo>
                  <a:close/>
                  <a:moveTo>
                    <a:pt x="61" y="16"/>
                  </a:moveTo>
                  <a:cubicBezTo>
                    <a:pt x="61" y="16"/>
                    <a:pt x="62" y="15"/>
                    <a:pt x="62" y="15"/>
                  </a:cubicBezTo>
                  <a:cubicBezTo>
                    <a:pt x="62" y="16"/>
                    <a:pt x="62" y="17"/>
                    <a:pt x="62" y="17"/>
                  </a:cubicBezTo>
                  <a:cubicBezTo>
                    <a:pt x="62" y="17"/>
                    <a:pt x="61" y="17"/>
                    <a:pt x="61" y="16"/>
                  </a:cubicBezTo>
                  <a:close/>
                  <a:moveTo>
                    <a:pt x="59" y="14"/>
                  </a:moveTo>
                  <a:cubicBezTo>
                    <a:pt x="60" y="13"/>
                    <a:pt x="60" y="12"/>
                    <a:pt x="61" y="10"/>
                  </a:cubicBezTo>
                  <a:cubicBezTo>
                    <a:pt x="60" y="12"/>
                    <a:pt x="60" y="14"/>
                    <a:pt x="60" y="15"/>
                  </a:cubicBezTo>
                  <a:cubicBezTo>
                    <a:pt x="60" y="15"/>
                    <a:pt x="59" y="14"/>
                    <a:pt x="59" y="14"/>
                  </a:cubicBezTo>
                  <a:close/>
                  <a:moveTo>
                    <a:pt x="54" y="7"/>
                  </a:moveTo>
                  <a:cubicBezTo>
                    <a:pt x="54" y="7"/>
                    <a:pt x="54" y="8"/>
                    <a:pt x="54" y="8"/>
                  </a:cubicBezTo>
                  <a:cubicBezTo>
                    <a:pt x="54" y="8"/>
                    <a:pt x="54" y="7"/>
                    <a:pt x="53" y="7"/>
                  </a:cubicBezTo>
                  <a:cubicBezTo>
                    <a:pt x="54" y="7"/>
                    <a:pt x="54" y="7"/>
                    <a:pt x="54" y="7"/>
                  </a:cubicBezTo>
                  <a:cubicBezTo>
                    <a:pt x="54" y="7"/>
                    <a:pt x="54" y="7"/>
                    <a:pt x="54" y="7"/>
                  </a:cubicBezTo>
                  <a:close/>
                  <a:moveTo>
                    <a:pt x="25" y="85"/>
                  </a:moveTo>
                  <a:cubicBezTo>
                    <a:pt x="27" y="83"/>
                    <a:pt x="28" y="81"/>
                    <a:pt x="29" y="78"/>
                  </a:cubicBezTo>
                  <a:cubicBezTo>
                    <a:pt x="28" y="81"/>
                    <a:pt x="27" y="84"/>
                    <a:pt x="27" y="87"/>
                  </a:cubicBezTo>
                  <a:cubicBezTo>
                    <a:pt x="26" y="87"/>
                    <a:pt x="26" y="86"/>
                    <a:pt x="25" y="85"/>
                  </a:cubicBezTo>
                  <a:close/>
                  <a:moveTo>
                    <a:pt x="22" y="82"/>
                  </a:moveTo>
                  <a:cubicBezTo>
                    <a:pt x="28" y="72"/>
                    <a:pt x="29" y="61"/>
                    <a:pt x="34" y="51"/>
                  </a:cubicBezTo>
                  <a:cubicBezTo>
                    <a:pt x="34" y="52"/>
                    <a:pt x="33" y="53"/>
                    <a:pt x="33" y="53"/>
                  </a:cubicBezTo>
                  <a:cubicBezTo>
                    <a:pt x="32" y="57"/>
                    <a:pt x="31" y="61"/>
                    <a:pt x="30" y="64"/>
                  </a:cubicBezTo>
                  <a:cubicBezTo>
                    <a:pt x="28" y="71"/>
                    <a:pt x="26" y="77"/>
                    <a:pt x="24" y="84"/>
                  </a:cubicBezTo>
                  <a:cubicBezTo>
                    <a:pt x="24" y="84"/>
                    <a:pt x="23" y="83"/>
                    <a:pt x="22" y="82"/>
                  </a:cubicBezTo>
                  <a:close/>
                  <a:moveTo>
                    <a:pt x="15" y="77"/>
                  </a:moveTo>
                  <a:cubicBezTo>
                    <a:pt x="18" y="73"/>
                    <a:pt x="18" y="69"/>
                    <a:pt x="19" y="65"/>
                  </a:cubicBezTo>
                  <a:cubicBezTo>
                    <a:pt x="20" y="64"/>
                    <a:pt x="20" y="63"/>
                    <a:pt x="20" y="62"/>
                  </a:cubicBezTo>
                  <a:cubicBezTo>
                    <a:pt x="20" y="64"/>
                    <a:pt x="19" y="66"/>
                    <a:pt x="19" y="69"/>
                  </a:cubicBezTo>
                  <a:cubicBezTo>
                    <a:pt x="19" y="72"/>
                    <a:pt x="18" y="75"/>
                    <a:pt x="17" y="78"/>
                  </a:cubicBezTo>
                  <a:cubicBezTo>
                    <a:pt x="17" y="77"/>
                    <a:pt x="16" y="77"/>
                    <a:pt x="15" y="77"/>
                  </a:cubicBezTo>
                  <a:close/>
                  <a:moveTo>
                    <a:pt x="28" y="89"/>
                  </a:moveTo>
                  <a:cubicBezTo>
                    <a:pt x="29" y="86"/>
                    <a:pt x="30" y="83"/>
                    <a:pt x="31" y="80"/>
                  </a:cubicBezTo>
                  <a:cubicBezTo>
                    <a:pt x="32" y="76"/>
                    <a:pt x="34" y="71"/>
                    <a:pt x="35" y="67"/>
                  </a:cubicBezTo>
                  <a:cubicBezTo>
                    <a:pt x="38" y="61"/>
                    <a:pt x="40" y="55"/>
                    <a:pt x="41" y="49"/>
                  </a:cubicBezTo>
                  <a:cubicBezTo>
                    <a:pt x="40" y="54"/>
                    <a:pt x="39" y="58"/>
                    <a:pt x="37" y="63"/>
                  </a:cubicBezTo>
                  <a:cubicBezTo>
                    <a:pt x="34" y="72"/>
                    <a:pt x="33" y="82"/>
                    <a:pt x="30" y="91"/>
                  </a:cubicBezTo>
                  <a:cubicBezTo>
                    <a:pt x="29" y="90"/>
                    <a:pt x="29" y="90"/>
                    <a:pt x="28" y="89"/>
                  </a:cubicBezTo>
                  <a:close/>
                  <a:moveTo>
                    <a:pt x="36" y="55"/>
                  </a:moveTo>
                  <a:cubicBezTo>
                    <a:pt x="36" y="55"/>
                    <a:pt x="36" y="55"/>
                    <a:pt x="36" y="55"/>
                  </a:cubicBezTo>
                  <a:cubicBezTo>
                    <a:pt x="36" y="53"/>
                    <a:pt x="37" y="51"/>
                    <a:pt x="38" y="49"/>
                  </a:cubicBezTo>
                  <a:cubicBezTo>
                    <a:pt x="38" y="48"/>
                    <a:pt x="40" y="40"/>
                    <a:pt x="39" y="45"/>
                  </a:cubicBezTo>
                  <a:cubicBezTo>
                    <a:pt x="38" y="48"/>
                    <a:pt x="37" y="52"/>
                    <a:pt x="36" y="55"/>
                  </a:cubicBezTo>
                  <a:close/>
                  <a:moveTo>
                    <a:pt x="29" y="56"/>
                  </a:moveTo>
                  <a:cubicBezTo>
                    <a:pt x="29" y="59"/>
                    <a:pt x="28" y="62"/>
                    <a:pt x="27" y="64"/>
                  </a:cubicBezTo>
                  <a:cubicBezTo>
                    <a:pt x="25" y="70"/>
                    <a:pt x="23" y="76"/>
                    <a:pt x="21" y="81"/>
                  </a:cubicBezTo>
                  <a:cubicBezTo>
                    <a:pt x="21" y="81"/>
                    <a:pt x="20" y="80"/>
                    <a:pt x="20" y="80"/>
                  </a:cubicBezTo>
                  <a:cubicBezTo>
                    <a:pt x="26" y="74"/>
                    <a:pt x="25" y="64"/>
                    <a:pt x="28" y="57"/>
                  </a:cubicBezTo>
                  <a:cubicBezTo>
                    <a:pt x="28" y="56"/>
                    <a:pt x="29" y="54"/>
                    <a:pt x="29" y="53"/>
                  </a:cubicBezTo>
                  <a:cubicBezTo>
                    <a:pt x="29" y="53"/>
                    <a:pt x="30" y="53"/>
                    <a:pt x="30" y="52"/>
                  </a:cubicBezTo>
                  <a:cubicBezTo>
                    <a:pt x="30" y="53"/>
                    <a:pt x="30" y="54"/>
                    <a:pt x="29" y="56"/>
                  </a:cubicBezTo>
                  <a:close/>
                  <a:moveTo>
                    <a:pt x="19" y="79"/>
                  </a:moveTo>
                  <a:cubicBezTo>
                    <a:pt x="19" y="79"/>
                    <a:pt x="18" y="79"/>
                    <a:pt x="18" y="79"/>
                  </a:cubicBezTo>
                  <a:cubicBezTo>
                    <a:pt x="20" y="75"/>
                    <a:pt x="21" y="71"/>
                    <a:pt x="22" y="68"/>
                  </a:cubicBezTo>
                  <a:cubicBezTo>
                    <a:pt x="23" y="65"/>
                    <a:pt x="24" y="63"/>
                    <a:pt x="24" y="61"/>
                  </a:cubicBezTo>
                  <a:cubicBezTo>
                    <a:pt x="25" y="59"/>
                    <a:pt x="25" y="58"/>
                    <a:pt x="26" y="56"/>
                  </a:cubicBezTo>
                  <a:cubicBezTo>
                    <a:pt x="26" y="56"/>
                    <a:pt x="26" y="56"/>
                    <a:pt x="26" y="56"/>
                  </a:cubicBezTo>
                  <a:cubicBezTo>
                    <a:pt x="26" y="64"/>
                    <a:pt x="21" y="72"/>
                    <a:pt x="19" y="79"/>
                  </a:cubicBezTo>
                  <a:close/>
                  <a:moveTo>
                    <a:pt x="19" y="74"/>
                  </a:moveTo>
                  <a:cubicBezTo>
                    <a:pt x="16" y="82"/>
                    <a:pt x="19" y="73"/>
                    <a:pt x="20" y="71"/>
                  </a:cubicBezTo>
                  <a:cubicBezTo>
                    <a:pt x="20" y="67"/>
                    <a:pt x="21" y="64"/>
                    <a:pt x="21" y="60"/>
                  </a:cubicBezTo>
                  <a:cubicBezTo>
                    <a:pt x="21" y="60"/>
                    <a:pt x="21" y="60"/>
                    <a:pt x="21" y="60"/>
                  </a:cubicBezTo>
                  <a:cubicBezTo>
                    <a:pt x="22" y="59"/>
                    <a:pt x="23" y="58"/>
                    <a:pt x="24" y="57"/>
                  </a:cubicBezTo>
                  <a:cubicBezTo>
                    <a:pt x="22" y="63"/>
                    <a:pt x="21" y="69"/>
                    <a:pt x="19" y="74"/>
                  </a:cubicBezTo>
                  <a:close/>
                  <a:moveTo>
                    <a:pt x="15" y="68"/>
                  </a:moveTo>
                  <a:cubicBezTo>
                    <a:pt x="14" y="69"/>
                    <a:pt x="14" y="74"/>
                    <a:pt x="14" y="76"/>
                  </a:cubicBezTo>
                  <a:cubicBezTo>
                    <a:pt x="13" y="75"/>
                    <a:pt x="12" y="75"/>
                    <a:pt x="11" y="74"/>
                  </a:cubicBezTo>
                  <a:cubicBezTo>
                    <a:pt x="12" y="72"/>
                    <a:pt x="13" y="70"/>
                    <a:pt x="15" y="68"/>
                  </a:cubicBezTo>
                  <a:close/>
                  <a:moveTo>
                    <a:pt x="35" y="80"/>
                  </a:moveTo>
                  <a:cubicBezTo>
                    <a:pt x="37" y="75"/>
                    <a:pt x="39" y="69"/>
                    <a:pt x="41" y="64"/>
                  </a:cubicBezTo>
                  <a:cubicBezTo>
                    <a:pt x="42" y="60"/>
                    <a:pt x="44" y="57"/>
                    <a:pt x="45" y="53"/>
                  </a:cubicBezTo>
                  <a:cubicBezTo>
                    <a:pt x="45" y="54"/>
                    <a:pt x="45" y="54"/>
                    <a:pt x="45" y="55"/>
                  </a:cubicBezTo>
                  <a:cubicBezTo>
                    <a:pt x="42" y="65"/>
                    <a:pt x="39" y="75"/>
                    <a:pt x="36" y="85"/>
                  </a:cubicBezTo>
                  <a:cubicBezTo>
                    <a:pt x="36" y="86"/>
                    <a:pt x="36" y="86"/>
                    <a:pt x="36" y="86"/>
                  </a:cubicBezTo>
                  <a:cubicBezTo>
                    <a:pt x="34" y="88"/>
                    <a:pt x="32" y="90"/>
                    <a:pt x="30" y="92"/>
                  </a:cubicBezTo>
                  <a:cubicBezTo>
                    <a:pt x="33" y="88"/>
                    <a:pt x="34" y="84"/>
                    <a:pt x="35" y="80"/>
                  </a:cubicBezTo>
                  <a:close/>
                  <a:moveTo>
                    <a:pt x="47" y="59"/>
                  </a:moveTo>
                  <a:cubicBezTo>
                    <a:pt x="49" y="54"/>
                    <a:pt x="51" y="50"/>
                    <a:pt x="53" y="45"/>
                  </a:cubicBezTo>
                  <a:cubicBezTo>
                    <a:pt x="54" y="41"/>
                    <a:pt x="56" y="35"/>
                    <a:pt x="57" y="30"/>
                  </a:cubicBezTo>
                  <a:cubicBezTo>
                    <a:pt x="58" y="28"/>
                    <a:pt x="59" y="26"/>
                    <a:pt x="60" y="24"/>
                  </a:cubicBezTo>
                  <a:cubicBezTo>
                    <a:pt x="59" y="25"/>
                    <a:pt x="59" y="27"/>
                    <a:pt x="58" y="28"/>
                  </a:cubicBezTo>
                  <a:cubicBezTo>
                    <a:pt x="56" y="34"/>
                    <a:pt x="55" y="39"/>
                    <a:pt x="53" y="45"/>
                  </a:cubicBezTo>
                  <a:cubicBezTo>
                    <a:pt x="50" y="56"/>
                    <a:pt x="47" y="66"/>
                    <a:pt x="44" y="77"/>
                  </a:cubicBezTo>
                  <a:cubicBezTo>
                    <a:pt x="44" y="77"/>
                    <a:pt x="45" y="77"/>
                    <a:pt x="45" y="77"/>
                  </a:cubicBezTo>
                  <a:cubicBezTo>
                    <a:pt x="42" y="80"/>
                    <a:pt x="40" y="82"/>
                    <a:pt x="37" y="85"/>
                  </a:cubicBezTo>
                  <a:cubicBezTo>
                    <a:pt x="42" y="77"/>
                    <a:pt x="44" y="68"/>
                    <a:pt x="47" y="59"/>
                  </a:cubicBezTo>
                  <a:close/>
                  <a:moveTo>
                    <a:pt x="64" y="23"/>
                  </a:moveTo>
                  <a:cubicBezTo>
                    <a:pt x="65" y="21"/>
                    <a:pt x="65" y="19"/>
                    <a:pt x="66" y="18"/>
                  </a:cubicBezTo>
                  <a:cubicBezTo>
                    <a:pt x="65" y="20"/>
                    <a:pt x="64" y="23"/>
                    <a:pt x="64" y="25"/>
                  </a:cubicBezTo>
                  <a:cubicBezTo>
                    <a:pt x="62" y="31"/>
                    <a:pt x="60" y="36"/>
                    <a:pt x="59" y="41"/>
                  </a:cubicBezTo>
                  <a:cubicBezTo>
                    <a:pt x="55" y="51"/>
                    <a:pt x="53" y="61"/>
                    <a:pt x="50" y="71"/>
                  </a:cubicBezTo>
                  <a:cubicBezTo>
                    <a:pt x="50" y="72"/>
                    <a:pt x="50" y="72"/>
                    <a:pt x="50" y="72"/>
                  </a:cubicBezTo>
                  <a:cubicBezTo>
                    <a:pt x="49" y="73"/>
                    <a:pt x="47" y="75"/>
                    <a:pt x="45" y="77"/>
                  </a:cubicBezTo>
                  <a:cubicBezTo>
                    <a:pt x="53" y="59"/>
                    <a:pt x="57" y="41"/>
                    <a:pt x="64" y="23"/>
                  </a:cubicBezTo>
                  <a:close/>
                  <a:moveTo>
                    <a:pt x="57" y="57"/>
                  </a:moveTo>
                  <a:cubicBezTo>
                    <a:pt x="59" y="51"/>
                    <a:pt x="62" y="46"/>
                    <a:pt x="64" y="40"/>
                  </a:cubicBezTo>
                  <a:cubicBezTo>
                    <a:pt x="66" y="34"/>
                    <a:pt x="68" y="28"/>
                    <a:pt x="69" y="22"/>
                  </a:cubicBezTo>
                  <a:cubicBezTo>
                    <a:pt x="71" y="16"/>
                    <a:pt x="74" y="11"/>
                    <a:pt x="76" y="5"/>
                  </a:cubicBezTo>
                  <a:cubicBezTo>
                    <a:pt x="78" y="5"/>
                    <a:pt x="80" y="4"/>
                    <a:pt x="81" y="4"/>
                  </a:cubicBezTo>
                  <a:cubicBezTo>
                    <a:pt x="78" y="11"/>
                    <a:pt x="76" y="19"/>
                    <a:pt x="74" y="27"/>
                  </a:cubicBezTo>
                  <a:cubicBezTo>
                    <a:pt x="70" y="36"/>
                    <a:pt x="66" y="46"/>
                    <a:pt x="62" y="56"/>
                  </a:cubicBezTo>
                  <a:cubicBezTo>
                    <a:pt x="62" y="57"/>
                    <a:pt x="61" y="58"/>
                    <a:pt x="61" y="60"/>
                  </a:cubicBezTo>
                  <a:cubicBezTo>
                    <a:pt x="61" y="58"/>
                    <a:pt x="61" y="57"/>
                    <a:pt x="62" y="55"/>
                  </a:cubicBezTo>
                  <a:cubicBezTo>
                    <a:pt x="62" y="53"/>
                    <a:pt x="63" y="51"/>
                    <a:pt x="63" y="48"/>
                  </a:cubicBezTo>
                  <a:cubicBezTo>
                    <a:pt x="65" y="45"/>
                    <a:pt x="66" y="41"/>
                    <a:pt x="68" y="37"/>
                  </a:cubicBezTo>
                  <a:cubicBezTo>
                    <a:pt x="68" y="37"/>
                    <a:pt x="68" y="37"/>
                    <a:pt x="68" y="37"/>
                  </a:cubicBezTo>
                  <a:cubicBezTo>
                    <a:pt x="70" y="31"/>
                    <a:pt x="72" y="25"/>
                    <a:pt x="74" y="19"/>
                  </a:cubicBezTo>
                  <a:cubicBezTo>
                    <a:pt x="76" y="14"/>
                    <a:pt x="78" y="10"/>
                    <a:pt x="79" y="5"/>
                  </a:cubicBezTo>
                  <a:cubicBezTo>
                    <a:pt x="80" y="5"/>
                    <a:pt x="79" y="5"/>
                    <a:pt x="79" y="5"/>
                  </a:cubicBezTo>
                  <a:cubicBezTo>
                    <a:pt x="78" y="6"/>
                    <a:pt x="78" y="6"/>
                    <a:pt x="78" y="7"/>
                  </a:cubicBezTo>
                  <a:cubicBezTo>
                    <a:pt x="78" y="7"/>
                    <a:pt x="78" y="7"/>
                    <a:pt x="77" y="8"/>
                  </a:cubicBezTo>
                  <a:cubicBezTo>
                    <a:pt x="76" y="10"/>
                    <a:pt x="75" y="13"/>
                    <a:pt x="75" y="15"/>
                  </a:cubicBezTo>
                  <a:cubicBezTo>
                    <a:pt x="74" y="17"/>
                    <a:pt x="73" y="19"/>
                    <a:pt x="73" y="20"/>
                  </a:cubicBezTo>
                  <a:cubicBezTo>
                    <a:pt x="71" y="25"/>
                    <a:pt x="69" y="30"/>
                    <a:pt x="67" y="35"/>
                  </a:cubicBezTo>
                  <a:cubicBezTo>
                    <a:pt x="67" y="36"/>
                    <a:pt x="67" y="36"/>
                    <a:pt x="67" y="37"/>
                  </a:cubicBezTo>
                  <a:cubicBezTo>
                    <a:pt x="63" y="46"/>
                    <a:pt x="59" y="56"/>
                    <a:pt x="56" y="66"/>
                  </a:cubicBezTo>
                  <a:cubicBezTo>
                    <a:pt x="56" y="66"/>
                    <a:pt x="56" y="66"/>
                    <a:pt x="56" y="66"/>
                  </a:cubicBezTo>
                  <a:cubicBezTo>
                    <a:pt x="54" y="68"/>
                    <a:pt x="52" y="70"/>
                    <a:pt x="51" y="71"/>
                  </a:cubicBezTo>
                  <a:cubicBezTo>
                    <a:pt x="54" y="67"/>
                    <a:pt x="55" y="62"/>
                    <a:pt x="57" y="57"/>
                  </a:cubicBezTo>
                  <a:close/>
                  <a:moveTo>
                    <a:pt x="88" y="4"/>
                  </a:moveTo>
                  <a:cubicBezTo>
                    <a:pt x="84" y="13"/>
                    <a:pt x="80" y="22"/>
                    <a:pt x="78" y="32"/>
                  </a:cubicBezTo>
                  <a:cubicBezTo>
                    <a:pt x="77" y="36"/>
                    <a:pt x="75" y="41"/>
                    <a:pt x="73" y="45"/>
                  </a:cubicBezTo>
                  <a:cubicBezTo>
                    <a:pt x="73" y="45"/>
                    <a:pt x="73" y="45"/>
                    <a:pt x="73" y="45"/>
                  </a:cubicBezTo>
                  <a:cubicBezTo>
                    <a:pt x="73" y="45"/>
                    <a:pt x="73" y="45"/>
                    <a:pt x="73" y="45"/>
                  </a:cubicBezTo>
                  <a:cubicBezTo>
                    <a:pt x="74" y="42"/>
                    <a:pt x="75" y="40"/>
                    <a:pt x="76" y="37"/>
                  </a:cubicBezTo>
                  <a:cubicBezTo>
                    <a:pt x="78" y="28"/>
                    <a:pt x="82" y="19"/>
                    <a:pt x="84" y="9"/>
                  </a:cubicBezTo>
                  <a:cubicBezTo>
                    <a:pt x="84" y="8"/>
                    <a:pt x="84" y="8"/>
                    <a:pt x="84" y="8"/>
                  </a:cubicBezTo>
                  <a:cubicBezTo>
                    <a:pt x="84" y="7"/>
                    <a:pt x="84" y="7"/>
                    <a:pt x="84" y="6"/>
                  </a:cubicBezTo>
                  <a:cubicBezTo>
                    <a:pt x="85" y="5"/>
                    <a:pt x="84" y="5"/>
                    <a:pt x="84" y="6"/>
                  </a:cubicBezTo>
                  <a:cubicBezTo>
                    <a:pt x="82" y="11"/>
                    <a:pt x="80" y="16"/>
                    <a:pt x="78" y="21"/>
                  </a:cubicBezTo>
                  <a:cubicBezTo>
                    <a:pt x="80" y="16"/>
                    <a:pt x="82" y="10"/>
                    <a:pt x="83" y="4"/>
                  </a:cubicBezTo>
                  <a:cubicBezTo>
                    <a:pt x="84" y="4"/>
                    <a:pt x="86" y="4"/>
                    <a:pt x="88" y="4"/>
                  </a:cubicBezTo>
                  <a:close/>
                  <a:moveTo>
                    <a:pt x="91" y="4"/>
                  </a:moveTo>
                  <a:cubicBezTo>
                    <a:pt x="88" y="10"/>
                    <a:pt x="86" y="16"/>
                    <a:pt x="84" y="22"/>
                  </a:cubicBezTo>
                  <a:cubicBezTo>
                    <a:pt x="82" y="26"/>
                    <a:pt x="80" y="30"/>
                    <a:pt x="80" y="34"/>
                  </a:cubicBezTo>
                  <a:cubicBezTo>
                    <a:pt x="79" y="36"/>
                    <a:pt x="79" y="39"/>
                    <a:pt x="78" y="41"/>
                  </a:cubicBezTo>
                  <a:cubicBezTo>
                    <a:pt x="76" y="49"/>
                    <a:pt x="77" y="39"/>
                    <a:pt x="78" y="37"/>
                  </a:cubicBezTo>
                  <a:cubicBezTo>
                    <a:pt x="78" y="35"/>
                    <a:pt x="78" y="34"/>
                    <a:pt x="78" y="33"/>
                  </a:cubicBezTo>
                  <a:cubicBezTo>
                    <a:pt x="79" y="31"/>
                    <a:pt x="80" y="29"/>
                    <a:pt x="80" y="27"/>
                  </a:cubicBezTo>
                  <a:cubicBezTo>
                    <a:pt x="83" y="19"/>
                    <a:pt x="87" y="12"/>
                    <a:pt x="89" y="4"/>
                  </a:cubicBezTo>
                  <a:cubicBezTo>
                    <a:pt x="89" y="4"/>
                    <a:pt x="90" y="4"/>
                    <a:pt x="91" y="4"/>
                  </a:cubicBezTo>
                  <a:close/>
                  <a:moveTo>
                    <a:pt x="82" y="21"/>
                  </a:moveTo>
                  <a:cubicBezTo>
                    <a:pt x="83" y="16"/>
                    <a:pt x="85" y="12"/>
                    <a:pt x="87" y="7"/>
                  </a:cubicBezTo>
                  <a:cubicBezTo>
                    <a:pt x="87" y="7"/>
                    <a:pt x="87" y="7"/>
                    <a:pt x="87" y="7"/>
                  </a:cubicBezTo>
                  <a:cubicBezTo>
                    <a:pt x="87" y="7"/>
                    <a:pt x="87" y="7"/>
                    <a:pt x="87" y="8"/>
                  </a:cubicBezTo>
                  <a:cubicBezTo>
                    <a:pt x="86" y="10"/>
                    <a:pt x="85" y="13"/>
                    <a:pt x="84" y="15"/>
                  </a:cubicBezTo>
                  <a:cubicBezTo>
                    <a:pt x="83" y="17"/>
                    <a:pt x="83" y="19"/>
                    <a:pt x="82" y="21"/>
                  </a:cubicBezTo>
                  <a:close/>
                  <a:moveTo>
                    <a:pt x="62" y="50"/>
                  </a:moveTo>
                  <a:cubicBezTo>
                    <a:pt x="61" y="53"/>
                    <a:pt x="60" y="57"/>
                    <a:pt x="60" y="61"/>
                  </a:cubicBezTo>
                  <a:cubicBezTo>
                    <a:pt x="60" y="61"/>
                    <a:pt x="60" y="61"/>
                    <a:pt x="60" y="62"/>
                  </a:cubicBezTo>
                  <a:cubicBezTo>
                    <a:pt x="59" y="63"/>
                    <a:pt x="58" y="64"/>
                    <a:pt x="57" y="65"/>
                  </a:cubicBezTo>
                  <a:cubicBezTo>
                    <a:pt x="58" y="60"/>
                    <a:pt x="60" y="55"/>
                    <a:pt x="62" y="50"/>
                  </a:cubicBezTo>
                  <a:close/>
                  <a:moveTo>
                    <a:pt x="76" y="26"/>
                  </a:moveTo>
                  <a:cubicBezTo>
                    <a:pt x="76" y="28"/>
                    <a:pt x="75" y="29"/>
                    <a:pt x="75" y="31"/>
                  </a:cubicBezTo>
                  <a:cubicBezTo>
                    <a:pt x="73" y="35"/>
                    <a:pt x="72" y="39"/>
                    <a:pt x="71" y="43"/>
                  </a:cubicBezTo>
                  <a:cubicBezTo>
                    <a:pt x="71" y="44"/>
                    <a:pt x="71" y="44"/>
                    <a:pt x="71" y="44"/>
                  </a:cubicBezTo>
                  <a:cubicBezTo>
                    <a:pt x="71" y="43"/>
                    <a:pt x="71" y="41"/>
                    <a:pt x="72" y="40"/>
                  </a:cubicBezTo>
                  <a:cubicBezTo>
                    <a:pt x="73" y="35"/>
                    <a:pt x="74" y="31"/>
                    <a:pt x="76" y="27"/>
                  </a:cubicBezTo>
                  <a:cubicBezTo>
                    <a:pt x="76" y="27"/>
                    <a:pt x="76" y="27"/>
                    <a:pt x="76" y="26"/>
                  </a:cubicBezTo>
                  <a:close/>
                  <a:moveTo>
                    <a:pt x="76" y="40"/>
                  </a:moveTo>
                  <a:cubicBezTo>
                    <a:pt x="76" y="42"/>
                    <a:pt x="75" y="44"/>
                    <a:pt x="75" y="46"/>
                  </a:cubicBezTo>
                  <a:cubicBezTo>
                    <a:pt x="75" y="46"/>
                    <a:pt x="75" y="46"/>
                    <a:pt x="75" y="46"/>
                  </a:cubicBezTo>
                  <a:cubicBezTo>
                    <a:pt x="74" y="47"/>
                    <a:pt x="74" y="48"/>
                    <a:pt x="73" y="49"/>
                  </a:cubicBezTo>
                  <a:cubicBezTo>
                    <a:pt x="74" y="46"/>
                    <a:pt x="75" y="43"/>
                    <a:pt x="76" y="40"/>
                  </a:cubicBezTo>
                  <a:close/>
                  <a:moveTo>
                    <a:pt x="91" y="44"/>
                  </a:moveTo>
                  <a:cubicBezTo>
                    <a:pt x="92" y="38"/>
                    <a:pt x="94" y="32"/>
                    <a:pt x="96" y="26"/>
                  </a:cubicBezTo>
                  <a:cubicBezTo>
                    <a:pt x="96" y="28"/>
                    <a:pt x="95" y="29"/>
                    <a:pt x="95" y="31"/>
                  </a:cubicBezTo>
                  <a:cubicBezTo>
                    <a:pt x="94" y="36"/>
                    <a:pt x="93" y="41"/>
                    <a:pt x="93" y="46"/>
                  </a:cubicBezTo>
                  <a:cubicBezTo>
                    <a:pt x="92" y="45"/>
                    <a:pt x="91" y="45"/>
                    <a:pt x="91" y="44"/>
                  </a:cubicBezTo>
                  <a:close/>
                  <a:moveTo>
                    <a:pt x="87" y="40"/>
                  </a:moveTo>
                  <a:cubicBezTo>
                    <a:pt x="90" y="36"/>
                    <a:pt x="91" y="31"/>
                    <a:pt x="92" y="26"/>
                  </a:cubicBezTo>
                  <a:cubicBezTo>
                    <a:pt x="93" y="22"/>
                    <a:pt x="93" y="19"/>
                    <a:pt x="95" y="16"/>
                  </a:cubicBezTo>
                  <a:cubicBezTo>
                    <a:pt x="95" y="15"/>
                    <a:pt x="95" y="15"/>
                    <a:pt x="95" y="15"/>
                  </a:cubicBezTo>
                  <a:cubicBezTo>
                    <a:pt x="94" y="18"/>
                    <a:pt x="93" y="22"/>
                    <a:pt x="93" y="26"/>
                  </a:cubicBezTo>
                  <a:cubicBezTo>
                    <a:pt x="93" y="32"/>
                    <a:pt x="90" y="37"/>
                    <a:pt x="89" y="43"/>
                  </a:cubicBezTo>
                  <a:cubicBezTo>
                    <a:pt x="89" y="42"/>
                    <a:pt x="88" y="41"/>
                    <a:pt x="87" y="40"/>
                  </a:cubicBezTo>
                  <a:close/>
                  <a:moveTo>
                    <a:pt x="85" y="38"/>
                  </a:moveTo>
                  <a:cubicBezTo>
                    <a:pt x="87" y="36"/>
                    <a:pt x="87" y="33"/>
                    <a:pt x="88" y="30"/>
                  </a:cubicBezTo>
                  <a:cubicBezTo>
                    <a:pt x="87" y="33"/>
                    <a:pt x="87" y="36"/>
                    <a:pt x="87" y="39"/>
                  </a:cubicBezTo>
                  <a:cubicBezTo>
                    <a:pt x="86" y="39"/>
                    <a:pt x="86" y="39"/>
                    <a:pt x="86" y="38"/>
                  </a:cubicBezTo>
                  <a:cubicBezTo>
                    <a:pt x="86" y="38"/>
                    <a:pt x="86" y="38"/>
                    <a:pt x="85" y="38"/>
                  </a:cubicBezTo>
                  <a:close/>
                  <a:moveTo>
                    <a:pt x="84" y="38"/>
                  </a:moveTo>
                  <a:cubicBezTo>
                    <a:pt x="84" y="38"/>
                    <a:pt x="84" y="38"/>
                    <a:pt x="83" y="38"/>
                  </a:cubicBezTo>
                  <a:cubicBezTo>
                    <a:pt x="83" y="39"/>
                    <a:pt x="82" y="39"/>
                    <a:pt x="82" y="40"/>
                  </a:cubicBezTo>
                  <a:cubicBezTo>
                    <a:pt x="84" y="36"/>
                    <a:pt x="84" y="32"/>
                    <a:pt x="85" y="28"/>
                  </a:cubicBezTo>
                  <a:cubicBezTo>
                    <a:pt x="87" y="22"/>
                    <a:pt x="89" y="17"/>
                    <a:pt x="92" y="11"/>
                  </a:cubicBezTo>
                  <a:cubicBezTo>
                    <a:pt x="91" y="12"/>
                    <a:pt x="91" y="13"/>
                    <a:pt x="91" y="14"/>
                  </a:cubicBezTo>
                  <a:cubicBezTo>
                    <a:pt x="89" y="16"/>
                    <a:pt x="88" y="19"/>
                    <a:pt x="88" y="22"/>
                  </a:cubicBezTo>
                  <a:cubicBezTo>
                    <a:pt x="86" y="27"/>
                    <a:pt x="85" y="33"/>
                    <a:pt x="84" y="38"/>
                  </a:cubicBezTo>
                  <a:close/>
                  <a:moveTo>
                    <a:pt x="94" y="48"/>
                  </a:moveTo>
                  <a:cubicBezTo>
                    <a:pt x="94" y="48"/>
                    <a:pt x="94" y="47"/>
                    <a:pt x="94" y="47"/>
                  </a:cubicBezTo>
                  <a:cubicBezTo>
                    <a:pt x="93" y="42"/>
                    <a:pt x="94" y="38"/>
                    <a:pt x="95" y="33"/>
                  </a:cubicBezTo>
                  <a:cubicBezTo>
                    <a:pt x="96" y="29"/>
                    <a:pt x="97" y="25"/>
                    <a:pt x="97" y="20"/>
                  </a:cubicBezTo>
                  <a:cubicBezTo>
                    <a:pt x="97" y="19"/>
                    <a:pt x="97" y="18"/>
                    <a:pt x="98" y="18"/>
                  </a:cubicBezTo>
                  <a:cubicBezTo>
                    <a:pt x="96" y="28"/>
                    <a:pt x="95" y="38"/>
                    <a:pt x="94" y="48"/>
                  </a:cubicBezTo>
                  <a:close/>
                  <a:moveTo>
                    <a:pt x="99" y="4"/>
                  </a:moveTo>
                  <a:cubicBezTo>
                    <a:pt x="99" y="5"/>
                    <a:pt x="99" y="6"/>
                    <a:pt x="99" y="7"/>
                  </a:cubicBezTo>
                  <a:cubicBezTo>
                    <a:pt x="98" y="7"/>
                    <a:pt x="98" y="7"/>
                    <a:pt x="98" y="8"/>
                  </a:cubicBezTo>
                  <a:cubicBezTo>
                    <a:pt x="97" y="11"/>
                    <a:pt x="97" y="15"/>
                    <a:pt x="97" y="19"/>
                  </a:cubicBezTo>
                  <a:cubicBezTo>
                    <a:pt x="96" y="23"/>
                    <a:pt x="95" y="26"/>
                    <a:pt x="94" y="30"/>
                  </a:cubicBezTo>
                  <a:cubicBezTo>
                    <a:pt x="93" y="34"/>
                    <a:pt x="92" y="38"/>
                    <a:pt x="90" y="42"/>
                  </a:cubicBezTo>
                  <a:cubicBezTo>
                    <a:pt x="91" y="40"/>
                    <a:pt x="91" y="39"/>
                    <a:pt x="91" y="37"/>
                  </a:cubicBezTo>
                  <a:cubicBezTo>
                    <a:pt x="92" y="35"/>
                    <a:pt x="92" y="33"/>
                    <a:pt x="93" y="31"/>
                  </a:cubicBezTo>
                  <a:cubicBezTo>
                    <a:pt x="94" y="28"/>
                    <a:pt x="94" y="24"/>
                    <a:pt x="94" y="21"/>
                  </a:cubicBezTo>
                  <a:cubicBezTo>
                    <a:pt x="95" y="17"/>
                    <a:pt x="96" y="12"/>
                    <a:pt x="97" y="8"/>
                  </a:cubicBezTo>
                  <a:cubicBezTo>
                    <a:pt x="98" y="8"/>
                    <a:pt x="98" y="7"/>
                    <a:pt x="98" y="7"/>
                  </a:cubicBezTo>
                  <a:cubicBezTo>
                    <a:pt x="98" y="6"/>
                    <a:pt x="98" y="6"/>
                    <a:pt x="98" y="5"/>
                  </a:cubicBezTo>
                  <a:cubicBezTo>
                    <a:pt x="98" y="4"/>
                    <a:pt x="98" y="4"/>
                    <a:pt x="97" y="5"/>
                  </a:cubicBezTo>
                  <a:cubicBezTo>
                    <a:pt x="96" y="10"/>
                    <a:pt x="94" y="15"/>
                    <a:pt x="92" y="21"/>
                  </a:cubicBezTo>
                  <a:cubicBezTo>
                    <a:pt x="91" y="27"/>
                    <a:pt x="91" y="32"/>
                    <a:pt x="88" y="38"/>
                  </a:cubicBezTo>
                  <a:cubicBezTo>
                    <a:pt x="87" y="39"/>
                    <a:pt x="87" y="40"/>
                    <a:pt x="87" y="39"/>
                  </a:cubicBezTo>
                  <a:cubicBezTo>
                    <a:pt x="88" y="36"/>
                    <a:pt x="88" y="34"/>
                    <a:pt x="89" y="32"/>
                  </a:cubicBezTo>
                  <a:cubicBezTo>
                    <a:pt x="89" y="28"/>
                    <a:pt x="90" y="25"/>
                    <a:pt x="91" y="22"/>
                  </a:cubicBezTo>
                  <a:cubicBezTo>
                    <a:pt x="92" y="17"/>
                    <a:pt x="94" y="12"/>
                    <a:pt x="95" y="8"/>
                  </a:cubicBezTo>
                  <a:cubicBezTo>
                    <a:pt x="96" y="7"/>
                    <a:pt x="96" y="6"/>
                    <a:pt x="96" y="6"/>
                  </a:cubicBezTo>
                  <a:cubicBezTo>
                    <a:pt x="96" y="6"/>
                    <a:pt x="96" y="5"/>
                    <a:pt x="96" y="4"/>
                  </a:cubicBezTo>
                  <a:cubicBezTo>
                    <a:pt x="96" y="4"/>
                    <a:pt x="96" y="4"/>
                    <a:pt x="96" y="4"/>
                  </a:cubicBezTo>
                  <a:cubicBezTo>
                    <a:pt x="94" y="9"/>
                    <a:pt x="91" y="14"/>
                    <a:pt x="90" y="19"/>
                  </a:cubicBezTo>
                  <a:cubicBezTo>
                    <a:pt x="88" y="25"/>
                    <a:pt x="87" y="30"/>
                    <a:pt x="86" y="36"/>
                  </a:cubicBezTo>
                  <a:cubicBezTo>
                    <a:pt x="85" y="36"/>
                    <a:pt x="85" y="37"/>
                    <a:pt x="85" y="38"/>
                  </a:cubicBezTo>
                  <a:cubicBezTo>
                    <a:pt x="85" y="38"/>
                    <a:pt x="85" y="38"/>
                    <a:pt x="85" y="38"/>
                  </a:cubicBezTo>
                  <a:cubicBezTo>
                    <a:pt x="85" y="36"/>
                    <a:pt x="86" y="33"/>
                    <a:pt x="86" y="31"/>
                  </a:cubicBezTo>
                  <a:cubicBezTo>
                    <a:pt x="87" y="28"/>
                    <a:pt x="87" y="25"/>
                    <a:pt x="88" y="22"/>
                  </a:cubicBezTo>
                  <a:cubicBezTo>
                    <a:pt x="90" y="17"/>
                    <a:pt x="93" y="11"/>
                    <a:pt x="94" y="6"/>
                  </a:cubicBezTo>
                  <a:cubicBezTo>
                    <a:pt x="94" y="5"/>
                    <a:pt x="93" y="5"/>
                    <a:pt x="93" y="6"/>
                  </a:cubicBezTo>
                  <a:cubicBezTo>
                    <a:pt x="89" y="14"/>
                    <a:pt x="86" y="22"/>
                    <a:pt x="84" y="31"/>
                  </a:cubicBezTo>
                  <a:cubicBezTo>
                    <a:pt x="83" y="34"/>
                    <a:pt x="83" y="36"/>
                    <a:pt x="82" y="38"/>
                  </a:cubicBezTo>
                  <a:cubicBezTo>
                    <a:pt x="80" y="44"/>
                    <a:pt x="81" y="38"/>
                    <a:pt x="81" y="37"/>
                  </a:cubicBezTo>
                  <a:cubicBezTo>
                    <a:pt x="82" y="32"/>
                    <a:pt x="83" y="28"/>
                    <a:pt x="84" y="23"/>
                  </a:cubicBezTo>
                  <a:cubicBezTo>
                    <a:pt x="87" y="17"/>
                    <a:pt x="89" y="10"/>
                    <a:pt x="91" y="4"/>
                  </a:cubicBezTo>
                  <a:cubicBezTo>
                    <a:pt x="91" y="4"/>
                    <a:pt x="91" y="4"/>
                    <a:pt x="91" y="4"/>
                  </a:cubicBezTo>
                  <a:cubicBezTo>
                    <a:pt x="94" y="3"/>
                    <a:pt x="96" y="3"/>
                    <a:pt x="99" y="4"/>
                  </a:cubicBezTo>
                  <a:close/>
                  <a:moveTo>
                    <a:pt x="89" y="26"/>
                  </a:moveTo>
                  <a:cubicBezTo>
                    <a:pt x="90" y="23"/>
                    <a:pt x="90" y="20"/>
                    <a:pt x="91" y="18"/>
                  </a:cubicBezTo>
                  <a:cubicBezTo>
                    <a:pt x="91" y="19"/>
                    <a:pt x="90" y="21"/>
                    <a:pt x="90" y="22"/>
                  </a:cubicBezTo>
                  <a:cubicBezTo>
                    <a:pt x="90" y="23"/>
                    <a:pt x="89" y="25"/>
                    <a:pt x="89" y="26"/>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0" name="Freeform 258"/>
            <p:cNvSpPr>
              <a:spLocks noEditPoints="1"/>
            </p:cNvSpPr>
            <p:nvPr/>
          </p:nvSpPr>
          <p:spPr bwMode="auto">
            <a:xfrm>
              <a:off x="8156821" y="3517334"/>
              <a:ext cx="482600" cy="258763"/>
            </a:xfrm>
            <a:custGeom>
              <a:avLst/>
              <a:gdLst>
                <a:gd name="T0" fmla="*/ 76 w 114"/>
                <a:gd name="T1" fmla="*/ 0 h 61"/>
                <a:gd name="T2" fmla="*/ 7 w 114"/>
                <a:gd name="T3" fmla="*/ 50 h 61"/>
                <a:gd name="T4" fmla="*/ 84 w 114"/>
                <a:gd name="T5" fmla="*/ 36 h 61"/>
                <a:gd name="T6" fmla="*/ 83 w 114"/>
                <a:gd name="T7" fmla="*/ 32 h 61"/>
                <a:gd name="T8" fmla="*/ 90 w 114"/>
                <a:gd name="T9" fmla="*/ 25 h 61"/>
                <a:gd name="T10" fmla="*/ 7 w 114"/>
                <a:gd name="T11" fmla="*/ 23 h 61"/>
                <a:gd name="T12" fmla="*/ 16 w 114"/>
                <a:gd name="T13" fmla="*/ 23 h 61"/>
                <a:gd name="T14" fmla="*/ 13 w 114"/>
                <a:gd name="T15" fmla="*/ 33 h 61"/>
                <a:gd name="T16" fmla="*/ 14 w 114"/>
                <a:gd name="T17" fmla="*/ 36 h 61"/>
                <a:gd name="T18" fmla="*/ 24 w 114"/>
                <a:gd name="T19" fmla="*/ 32 h 61"/>
                <a:gd name="T20" fmla="*/ 15 w 114"/>
                <a:gd name="T21" fmla="*/ 43 h 61"/>
                <a:gd name="T22" fmla="*/ 50 w 114"/>
                <a:gd name="T23" fmla="*/ 27 h 61"/>
                <a:gd name="T24" fmla="*/ 60 w 114"/>
                <a:gd name="T25" fmla="*/ 20 h 61"/>
                <a:gd name="T26" fmla="*/ 38 w 114"/>
                <a:gd name="T27" fmla="*/ 36 h 61"/>
                <a:gd name="T28" fmla="*/ 91 w 114"/>
                <a:gd name="T29" fmla="*/ 14 h 61"/>
                <a:gd name="T30" fmla="*/ 80 w 114"/>
                <a:gd name="T31" fmla="*/ 14 h 61"/>
                <a:gd name="T32" fmla="*/ 79 w 114"/>
                <a:gd name="T33" fmla="*/ 6 h 61"/>
                <a:gd name="T34" fmla="*/ 50 w 114"/>
                <a:gd name="T35" fmla="*/ 34 h 61"/>
                <a:gd name="T36" fmla="*/ 77 w 114"/>
                <a:gd name="T37" fmla="*/ 18 h 61"/>
                <a:gd name="T38" fmla="*/ 81 w 114"/>
                <a:gd name="T39" fmla="*/ 19 h 61"/>
                <a:gd name="T40" fmla="*/ 82 w 114"/>
                <a:gd name="T41" fmla="*/ 21 h 61"/>
                <a:gd name="T42" fmla="*/ 81 w 114"/>
                <a:gd name="T43" fmla="*/ 18 h 61"/>
                <a:gd name="T44" fmla="*/ 78 w 114"/>
                <a:gd name="T45" fmla="*/ 15 h 61"/>
                <a:gd name="T46" fmla="*/ 77 w 114"/>
                <a:gd name="T47" fmla="*/ 4 h 61"/>
                <a:gd name="T48" fmla="*/ 11 w 114"/>
                <a:gd name="T49" fmla="*/ 44 h 61"/>
                <a:gd name="T50" fmla="*/ 11 w 114"/>
                <a:gd name="T51" fmla="*/ 38 h 61"/>
                <a:gd name="T52" fmla="*/ 11 w 114"/>
                <a:gd name="T53" fmla="*/ 46 h 61"/>
                <a:gd name="T54" fmla="*/ 36 w 114"/>
                <a:gd name="T55" fmla="*/ 27 h 61"/>
                <a:gd name="T56" fmla="*/ 11 w 114"/>
                <a:gd name="T57" fmla="*/ 37 h 61"/>
                <a:gd name="T58" fmla="*/ 10 w 114"/>
                <a:gd name="T59" fmla="*/ 33 h 61"/>
                <a:gd name="T60" fmla="*/ 16 w 114"/>
                <a:gd name="T61" fmla="*/ 28 h 61"/>
                <a:gd name="T62" fmla="*/ 8 w 114"/>
                <a:gd name="T63" fmla="*/ 26 h 61"/>
                <a:gd name="T64" fmla="*/ 19 w 114"/>
                <a:gd name="T65" fmla="*/ 49 h 61"/>
                <a:gd name="T66" fmla="*/ 68 w 114"/>
                <a:gd name="T67" fmla="*/ 22 h 61"/>
                <a:gd name="T68" fmla="*/ 79 w 114"/>
                <a:gd name="T69" fmla="*/ 19 h 61"/>
                <a:gd name="T70" fmla="*/ 50 w 114"/>
                <a:gd name="T71" fmla="*/ 41 h 61"/>
                <a:gd name="T72" fmla="*/ 51 w 114"/>
                <a:gd name="T73" fmla="*/ 45 h 61"/>
                <a:gd name="T74" fmla="*/ 95 w 114"/>
                <a:gd name="T75" fmla="*/ 18 h 61"/>
                <a:gd name="T76" fmla="*/ 44 w 114"/>
                <a:gd name="T77" fmla="*/ 46 h 61"/>
                <a:gd name="T78" fmla="*/ 68 w 114"/>
                <a:gd name="T79" fmla="*/ 42 h 61"/>
                <a:gd name="T80" fmla="*/ 85 w 114"/>
                <a:gd name="T81" fmla="*/ 29 h 61"/>
                <a:gd name="T82" fmla="*/ 76 w 114"/>
                <a:gd name="T83" fmla="*/ 39 h 61"/>
                <a:gd name="T84" fmla="*/ 100 w 114"/>
                <a:gd name="T85" fmla="*/ 24 h 61"/>
                <a:gd name="T86" fmla="*/ 45 w 114"/>
                <a:gd name="T87" fmla="*/ 46 h 61"/>
                <a:gd name="T88" fmla="*/ 80 w 114"/>
                <a:gd name="T89" fmla="*/ 31 h 61"/>
                <a:gd name="T90" fmla="*/ 81 w 114"/>
                <a:gd name="T91" fmla="*/ 51 h 61"/>
                <a:gd name="T92" fmla="*/ 100 w 114"/>
                <a:gd name="T93" fmla="*/ 34 h 61"/>
                <a:gd name="T94" fmla="*/ 81 w 114"/>
                <a:gd name="T95" fmla="*/ 46 h 61"/>
                <a:gd name="T96" fmla="*/ 101 w 114"/>
                <a:gd name="T97" fmla="*/ 29 h 61"/>
                <a:gd name="T98" fmla="*/ 99 w 114"/>
                <a:gd name="T99" fmla="*/ 39 h 61"/>
                <a:gd name="T100" fmla="*/ 91 w 114"/>
                <a:gd name="T101" fmla="*/ 44 h 61"/>
                <a:gd name="T102" fmla="*/ 109 w 114"/>
                <a:gd name="T103" fmla="*/ 29 h 61"/>
                <a:gd name="T104" fmla="*/ 105 w 114"/>
                <a:gd name="T105" fmla="*/ 29 h 61"/>
                <a:gd name="T106" fmla="*/ 80 w 114"/>
                <a:gd name="T107" fmla="*/ 44 h 61"/>
                <a:gd name="T108" fmla="*/ 79 w 114"/>
                <a:gd name="T109" fmla="*/ 41 h 61"/>
                <a:gd name="T110" fmla="*/ 93 w 114"/>
                <a:gd name="T111"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4" h="61">
                  <a:moveTo>
                    <a:pt x="80" y="60"/>
                  </a:moveTo>
                  <a:cubicBezTo>
                    <a:pt x="81" y="61"/>
                    <a:pt x="81" y="60"/>
                    <a:pt x="82" y="60"/>
                  </a:cubicBezTo>
                  <a:cubicBezTo>
                    <a:pt x="92" y="49"/>
                    <a:pt x="103" y="40"/>
                    <a:pt x="113" y="29"/>
                  </a:cubicBezTo>
                  <a:cubicBezTo>
                    <a:pt x="114" y="29"/>
                    <a:pt x="114" y="28"/>
                    <a:pt x="114" y="28"/>
                  </a:cubicBezTo>
                  <a:cubicBezTo>
                    <a:pt x="114" y="28"/>
                    <a:pt x="113" y="27"/>
                    <a:pt x="113" y="27"/>
                  </a:cubicBezTo>
                  <a:cubicBezTo>
                    <a:pt x="107" y="22"/>
                    <a:pt x="100" y="17"/>
                    <a:pt x="94" y="12"/>
                  </a:cubicBezTo>
                  <a:cubicBezTo>
                    <a:pt x="88" y="8"/>
                    <a:pt x="82" y="4"/>
                    <a:pt x="76" y="0"/>
                  </a:cubicBezTo>
                  <a:cubicBezTo>
                    <a:pt x="76" y="0"/>
                    <a:pt x="75" y="0"/>
                    <a:pt x="75" y="0"/>
                  </a:cubicBezTo>
                  <a:cubicBezTo>
                    <a:pt x="74" y="0"/>
                    <a:pt x="73" y="1"/>
                    <a:pt x="74" y="2"/>
                  </a:cubicBezTo>
                  <a:cubicBezTo>
                    <a:pt x="75" y="6"/>
                    <a:pt x="74" y="11"/>
                    <a:pt x="74" y="16"/>
                  </a:cubicBezTo>
                  <a:cubicBezTo>
                    <a:pt x="50" y="17"/>
                    <a:pt x="26" y="21"/>
                    <a:pt x="2" y="18"/>
                  </a:cubicBezTo>
                  <a:cubicBezTo>
                    <a:pt x="1" y="18"/>
                    <a:pt x="0" y="19"/>
                    <a:pt x="0" y="20"/>
                  </a:cubicBezTo>
                  <a:cubicBezTo>
                    <a:pt x="0" y="20"/>
                    <a:pt x="0" y="21"/>
                    <a:pt x="1" y="21"/>
                  </a:cubicBezTo>
                  <a:cubicBezTo>
                    <a:pt x="8" y="28"/>
                    <a:pt x="10" y="41"/>
                    <a:pt x="7" y="50"/>
                  </a:cubicBezTo>
                  <a:cubicBezTo>
                    <a:pt x="7" y="51"/>
                    <a:pt x="7" y="51"/>
                    <a:pt x="8" y="51"/>
                  </a:cubicBezTo>
                  <a:cubicBezTo>
                    <a:pt x="8" y="52"/>
                    <a:pt x="8" y="52"/>
                    <a:pt x="9" y="52"/>
                  </a:cubicBezTo>
                  <a:cubicBezTo>
                    <a:pt x="32" y="51"/>
                    <a:pt x="55" y="47"/>
                    <a:pt x="78" y="46"/>
                  </a:cubicBezTo>
                  <a:cubicBezTo>
                    <a:pt x="78" y="51"/>
                    <a:pt x="78" y="55"/>
                    <a:pt x="78" y="59"/>
                  </a:cubicBezTo>
                  <a:cubicBezTo>
                    <a:pt x="78" y="60"/>
                    <a:pt x="79" y="61"/>
                    <a:pt x="80" y="60"/>
                  </a:cubicBezTo>
                  <a:close/>
                  <a:moveTo>
                    <a:pt x="71" y="44"/>
                  </a:moveTo>
                  <a:cubicBezTo>
                    <a:pt x="76" y="42"/>
                    <a:pt x="80" y="38"/>
                    <a:pt x="84" y="36"/>
                  </a:cubicBezTo>
                  <a:cubicBezTo>
                    <a:pt x="84" y="36"/>
                    <a:pt x="84" y="36"/>
                    <a:pt x="84" y="36"/>
                  </a:cubicBezTo>
                  <a:cubicBezTo>
                    <a:pt x="81" y="38"/>
                    <a:pt x="78" y="41"/>
                    <a:pt x="75" y="44"/>
                  </a:cubicBezTo>
                  <a:cubicBezTo>
                    <a:pt x="74" y="44"/>
                    <a:pt x="72" y="44"/>
                    <a:pt x="71" y="44"/>
                  </a:cubicBezTo>
                  <a:close/>
                  <a:moveTo>
                    <a:pt x="60" y="45"/>
                  </a:moveTo>
                  <a:cubicBezTo>
                    <a:pt x="65" y="42"/>
                    <a:pt x="70" y="39"/>
                    <a:pt x="75" y="35"/>
                  </a:cubicBezTo>
                  <a:cubicBezTo>
                    <a:pt x="81" y="32"/>
                    <a:pt x="86" y="29"/>
                    <a:pt x="92" y="26"/>
                  </a:cubicBezTo>
                  <a:cubicBezTo>
                    <a:pt x="89" y="28"/>
                    <a:pt x="86" y="30"/>
                    <a:pt x="83" y="32"/>
                  </a:cubicBezTo>
                  <a:cubicBezTo>
                    <a:pt x="76" y="36"/>
                    <a:pt x="70" y="40"/>
                    <a:pt x="64" y="44"/>
                  </a:cubicBezTo>
                  <a:cubicBezTo>
                    <a:pt x="64" y="44"/>
                    <a:pt x="64" y="44"/>
                    <a:pt x="64" y="44"/>
                  </a:cubicBezTo>
                  <a:cubicBezTo>
                    <a:pt x="62" y="44"/>
                    <a:pt x="61" y="45"/>
                    <a:pt x="60" y="45"/>
                  </a:cubicBezTo>
                  <a:close/>
                  <a:moveTo>
                    <a:pt x="51" y="46"/>
                  </a:moveTo>
                  <a:cubicBezTo>
                    <a:pt x="66" y="39"/>
                    <a:pt x="79" y="30"/>
                    <a:pt x="93" y="22"/>
                  </a:cubicBezTo>
                  <a:cubicBezTo>
                    <a:pt x="94" y="21"/>
                    <a:pt x="100" y="18"/>
                    <a:pt x="96" y="21"/>
                  </a:cubicBezTo>
                  <a:cubicBezTo>
                    <a:pt x="94" y="22"/>
                    <a:pt x="92" y="23"/>
                    <a:pt x="90" y="25"/>
                  </a:cubicBezTo>
                  <a:cubicBezTo>
                    <a:pt x="86" y="27"/>
                    <a:pt x="82" y="29"/>
                    <a:pt x="79" y="32"/>
                  </a:cubicBezTo>
                  <a:cubicBezTo>
                    <a:pt x="71" y="36"/>
                    <a:pt x="65" y="41"/>
                    <a:pt x="58" y="45"/>
                  </a:cubicBezTo>
                  <a:cubicBezTo>
                    <a:pt x="56" y="45"/>
                    <a:pt x="53" y="45"/>
                    <a:pt x="51" y="46"/>
                  </a:cubicBezTo>
                  <a:close/>
                  <a:moveTo>
                    <a:pt x="5" y="21"/>
                  </a:moveTo>
                  <a:cubicBezTo>
                    <a:pt x="6" y="21"/>
                    <a:pt x="8" y="22"/>
                    <a:pt x="9" y="22"/>
                  </a:cubicBezTo>
                  <a:cubicBezTo>
                    <a:pt x="8" y="22"/>
                    <a:pt x="7" y="22"/>
                    <a:pt x="7" y="23"/>
                  </a:cubicBezTo>
                  <a:cubicBezTo>
                    <a:pt x="6" y="23"/>
                    <a:pt x="6" y="23"/>
                    <a:pt x="7" y="23"/>
                  </a:cubicBezTo>
                  <a:cubicBezTo>
                    <a:pt x="7" y="23"/>
                    <a:pt x="11" y="21"/>
                    <a:pt x="9" y="23"/>
                  </a:cubicBezTo>
                  <a:cubicBezTo>
                    <a:pt x="9" y="24"/>
                    <a:pt x="8" y="24"/>
                    <a:pt x="7" y="25"/>
                  </a:cubicBezTo>
                  <a:cubicBezTo>
                    <a:pt x="7" y="24"/>
                    <a:pt x="6" y="22"/>
                    <a:pt x="5" y="21"/>
                  </a:cubicBezTo>
                  <a:close/>
                  <a:moveTo>
                    <a:pt x="21" y="22"/>
                  </a:moveTo>
                  <a:cubicBezTo>
                    <a:pt x="19" y="23"/>
                    <a:pt x="17" y="25"/>
                    <a:pt x="15" y="27"/>
                  </a:cubicBezTo>
                  <a:cubicBezTo>
                    <a:pt x="14" y="27"/>
                    <a:pt x="9" y="30"/>
                    <a:pt x="10" y="29"/>
                  </a:cubicBezTo>
                  <a:cubicBezTo>
                    <a:pt x="12" y="27"/>
                    <a:pt x="14" y="25"/>
                    <a:pt x="16" y="23"/>
                  </a:cubicBezTo>
                  <a:cubicBezTo>
                    <a:pt x="16" y="23"/>
                    <a:pt x="16" y="22"/>
                    <a:pt x="15" y="22"/>
                  </a:cubicBezTo>
                  <a:cubicBezTo>
                    <a:pt x="13" y="23"/>
                    <a:pt x="11" y="24"/>
                    <a:pt x="8" y="25"/>
                  </a:cubicBezTo>
                  <a:cubicBezTo>
                    <a:pt x="7" y="25"/>
                    <a:pt x="10" y="24"/>
                    <a:pt x="10" y="24"/>
                  </a:cubicBezTo>
                  <a:cubicBezTo>
                    <a:pt x="10" y="23"/>
                    <a:pt x="11" y="22"/>
                    <a:pt x="11" y="22"/>
                  </a:cubicBezTo>
                  <a:cubicBezTo>
                    <a:pt x="15" y="22"/>
                    <a:pt x="18" y="22"/>
                    <a:pt x="21" y="22"/>
                  </a:cubicBezTo>
                  <a:close/>
                  <a:moveTo>
                    <a:pt x="32" y="22"/>
                  </a:moveTo>
                  <a:cubicBezTo>
                    <a:pt x="25" y="25"/>
                    <a:pt x="20" y="31"/>
                    <a:pt x="13" y="33"/>
                  </a:cubicBezTo>
                  <a:cubicBezTo>
                    <a:pt x="9" y="35"/>
                    <a:pt x="13" y="33"/>
                    <a:pt x="15" y="32"/>
                  </a:cubicBezTo>
                  <a:cubicBezTo>
                    <a:pt x="17" y="31"/>
                    <a:pt x="19" y="30"/>
                    <a:pt x="21" y="28"/>
                  </a:cubicBezTo>
                  <a:cubicBezTo>
                    <a:pt x="24" y="27"/>
                    <a:pt x="27" y="24"/>
                    <a:pt x="30" y="22"/>
                  </a:cubicBezTo>
                  <a:cubicBezTo>
                    <a:pt x="30" y="22"/>
                    <a:pt x="31" y="22"/>
                    <a:pt x="32" y="22"/>
                  </a:cubicBezTo>
                  <a:close/>
                  <a:moveTo>
                    <a:pt x="39" y="21"/>
                  </a:moveTo>
                  <a:cubicBezTo>
                    <a:pt x="30" y="25"/>
                    <a:pt x="23" y="32"/>
                    <a:pt x="14" y="36"/>
                  </a:cubicBezTo>
                  <a:cubicBezTo>
                    <a:pt x="10" y="38"/>
                    <a:pt x="11" y="37"/>
                    <a:pt x="14" y="36"/>
                  </a:cubicBezTo>
                  <a:cubicBezTo>
                    <a:pt x="17" y="34"/>
                    <a:pt x="20" y="32"/>
                    <a:pt x="22" y="31"/>
                  </a:cubicBezTo>
                  <a:cubicBezTo>
                    <a:pt x="27" y="28"/>
                    <a:pt x="31" y="25"/>
                    <a:pt x="35" y="22"/>
                  </a:cubicBezTo>
                  <a:cubicBezTo>
                    <a:pt x="36" y="22"/>
                    <a:pt x="38" y="21"/>
                    <a:pt x="39" y="21"/>
                  </a:cubicBezTo>
                  <a:close/>
                  <a:moveTo>
                    <a:pt x="45" y="21"/>
                  </a:moveTo>
                  <a:cubicBezTo>
                    <a:pt x="34" y="27"/>
                    <a:pt x="25" y="35"/>
                    <a:pt x="14" y="40"/>
                  </a:cubicBezTo>
                  <a:cubicBezTo>
                    <a:pt x="9" y="42"/>
                    <a:pt x="13" y="40"/>
                    <a:pt x="15" y="38"/>
                  </a:cubicBezTo>
                  <a:cubicBezTo>
                    <a:pt x="18" y="36"/>
                    <a:pt x="21" y="34"/>
                    <a:pt x="24" y="32"/>
                  </a:cubicBezTo>
                  <a:cubicBezTo>
                    <a:pt x="30" y="29"/>
                    <a:pt x="36" y="25"/>
                    <a:pt x="42" y="21"/>
                  </a:cubicBezTo>
                  <a:cubicBezTo>
                    <a:pt x="42" y="21"/>
                    <a:pt x="42" y="21"/>
                    <a:pt x="42" y="21"/>
                  </a:cubicBezTo>
                  <a:cubicBezTo>
                    <a:pt x="43" y="21"/>
                    <a:pt x="44" y="21"/>
                    <a:pt x="45" y="21"/>
                  </a:cubicBezTo>
                  <a:close/>
                  <a:moveTo>
                    <a:pt x="52" y="21"/>
                  </a:moveTo>
                  <a:cubicBezTo>
                    <a:pt x="46" y="23"/>
                    <a:pt x="41" y="27"/>
                    <a:pt x="36" y="30"/>
                  </a:cubicBezTo>
                  <a:cubicBezTo>
                    <a:pt x="33" y="33"/>
                    <a:pt x="29" y="34"/>
                    <a:pt x="26" y="36"/>
                  </a:cubicBezTo>
                  <a:cubicBezTo>
                    <a:pt x="22" y="38"/>
                    <a:pt x="19" y="40"/>
                    <a:pt x="15" y="43"/>
                  </a:cubicBezTo>
                  <a:cubicBezTo>
                    <a:pt x="14" y="43"/>
                    <a:pt x="12" y="44"/>
                    <a:pt x="11" y="45"/>
                  </a:cubicBezTo>
                  <a:cubicBezTo>
                    <a:pt x="13" y="43"/>
                    <a:pt x="15" y="42"/>
                    <a:pt x="17" y="40"/>
                  </a:cubicBezTo>
                  <a:cubicBezTo>
                    <a:pt x="20" y="37"/>
                    <a:pt x="24" y="35"/>
                    <a:pt x="28" y="33"/>
                  </a:cubicBezTo>
                  <a:cubicBezTo>
                    <a:pt x="34" y="29"/>
                    <a:pt x="41" y="25"/>
                    <a:pt x="47" y="21"/>
                  </a:cubicBezTo>
                  <a:cubicBezTo>
                    <a:pt x="49" y="21"/>
                    <a:pt x="50" y="21"/>
                    <a:pt x="52" y="21"/>
                  </a:cubicBezTo>
                  <a:close/>
                  <a:moveTo>
                    <a:pt x="60" y="20"/>
                  </a:moveTo>
                  <a:cubicBezTo>
                    <a:pt x="57" y="22"/>
                    <a:pt x="53" y="24"/>
                    <a:pt x="50" y="27"/>
                  </a:cubicBezTo>
                  <a:cubicBezTo>
                    <a:pt x="47" y="29"/>
                    <a:pt x="44" y="30"/>
                    <a:pt x="41" y="32"/>
                  </a:cubicBezTo>
                  <a:cubicBezTo>
                    <a:pt x="33" y="36"/>
                    <a:pt x="25" y="41"/>
                    <a:pt x="17" y="46"/>
                  </a:cubicBezTo>
                  <a:cubicBezTo>
                    <a:pt x="16" y="46"/>
                    <a:pt x="15" y="47"/>
                    <a:pt x="14" y="47"/>
                  </a:cubicBezTo>
                  <a:cubicBezTo>
                    <a:pt x="15" y="46"/>
                    <a:pt x="17" y="46"/>
                    <a:pt x="18" y="45"/>
                  </a:cubicBezTo>
                  <a:cubicBezTo>
                    <a:pt x="22" y="42"/>
                    <a:pt x="26" y="39"/>
                    <a:pt x="30" y="36"/>
                  </a:cubicBezTo>
                  <a:cubicBezTo>
                    <a:pt x="38" y="30"/>
                    <a:pt x="46" y="25"/>
                    <a:pt x="55" y="20"/>
                  </a:cubicBezTo>
                  <a:cubicBezTo>
                    <a:pt x="57" y="20"/>
                    <a:pt x="59" y="20"/>
                    <a:pt x="60" y="20"/>
                  </a:cubicBezTo>
                  <a:close/>
                  <a:moveTo>
                    <a:pt x="71" y="19"/>
                  </a:moveTo>
                  <a:cubicBezTo>
                    <a:pt x="64" y="22"/>
                    <a:pt x="59" y="26"/>
                    <a:pt x="53" y="30"/>
                  </a:cubicBezTo>
                  <a:cubicBezTo>
                    <a:pt x="49" y="32"/>
                    <a:pt x="45" y="33"/>
                    <a:pt x="41" y="36"/>
                  </a:cubicBezTo>
                  <a:cubicBezTo>
                    <a:pt x="37" y="38"/>
                    <a:pt x="33" y="41"/>
                    <a:pt x="28" y="44"/>
                  </a:cubicBezTo>
                  <a:cubicBezTo>
                    <a:pt x="26" y="45"/>
                    <a:pt x="23" y="46"/>
                    <a:pt x="20" y="47"/>
                  </a:cubicBezTo>
                  <a:cubicBezTo>
                    <a:pt x="21" y="47"/>
                    <a:pt x="24" y="46"/>
                    <a:pt x="25" y="45"/>
                  </a:cubicBezTo>
                  <a:cubicBezTo>
                    <a:pt x="29" y="42"/>
                    <a:pt x="33" y="39"/>
                    <a:pt x="38" y="36"/>
                  </a:cubicBezTo>
                  <a:cubicBezTo>
                    <a:pt x="41" y="34"/>
                    <a:pt x="45" y="31"/>
                    <a:pt x="48" y="29"/>
                  </a:cubicBezTo>
                  <a:cubicBezTo>
                    <a:pt x="48" y="29"/>
                    <a:pt x="49" y="29"/>
                    <a:pt x="49" y="28"/>
                  </a:cubicBezTo>
                  <a:cubicBezTo>
                    <a:pt x="54" y="26"/>
                    <a:pt x="58" y="22"/>
                    <a:pt x="63" y="20"/>
                  </a:cubicBezTo>
                  <a:cubicBezTo>
                    <a:pt x="65" y="20"/>
                    <a:pt x="68" y="19"/>
                    <a:pt x="71" y="19"/>
                  </a:cubicBezTo>
                  <a:close/>
                  <a:moveTo>
                    <a:pt x="93" y="15"/>
                  </a:moveTo>
                  <a:cubicBezTo>
                    <a:pt x="91" y="15"/>
                    <a:pt x="90" y="15"/>
                    <a:pt x="89" y="16"/>
                  </a:cubicBezTo>
                  <a:cubicBezTo>
                    <a:pt x="90" y="15"/>
                    <a:pt x="90" y="15"/>
                    <a:pt x="91" y="14"/>
                  </a:cubicBezTo>
                  <a:cubicBezTo>
                    <a:pt x="91" y="14"/>
                    <a:pt x="91" y="14"/>
                    <a:pt x="91" y="14"/>
                  </a:cubicBezTo>
                  <a:cubicBezTo>
                    <a:pt x="87" y="14"/>
                    <a:pt x="85" y="15"/>
                    <a:pt x="82" y="16"/>
                  </a:cubicBezTo>
                  <a:cubicBezTo>
                    <a:pt x="82" y="16"/>
                    <a:pt x="77" y="19"/>
                    <a:pt x="79" y="17"/>
                  </a:cubicBezTo>
                  <a:cubicBezTo>
                    <a:pt x="81" y="16"/>
                    <a:pt x="83" y="15"/>
                    <a:pt x="85" y="14"/>
                  </a:cubicBezTo>
                  <a:cubicBezTo>
                    <a:pt x="85" y="14"/>
                    <a:pt x="85" y="13"/>
                    <a:pt x="85" y="13"/>
                  </a:cubicBezTo>
                  <a:cubicBezTo>
                    <a:pt x="82" y="13"/>
                    <a:pt x="81" y="14"/>
                    <a:pt x="79" y="15"/>
                  </a:cubicBezTo>
                  <a:cubicBezTo>
                    <a:pt x="75" y="18"/>
                    <a:pt x="79" y="14"/>
                    <a:pt x="80" y="14"/>
                  </a:cubicBezTo>
                  <a:cubicBezTo>
                    <a:pt x="81" y="13"/>
                    <a:pt x="82" y="13"/>
                    <a:pt x="83" y="12"/>
                  </a:cubicBezTo>
                  <a:cubicBezTo>
                    <a:pt x="84" y="12"/>
                    <a:pt x="83" y="11"/>
                    <a:pt x="83" y="11"/>
                  </a:cubicBezTo>
                  <a:cubicBezTo>
                    <a:pt x="82" y="12"/>
                    <a:pt x="78" y="13"/>
                    <a:pt x="77" y="14"/>
                  </a:cubicBezTo>
                  <a:cubicBezTo>
                    <a:pt x="78" y="13"/>
                    <a:pt x="80" y="11"/>
                    <a:pt x="81" y="10"/>
                  </a:cubicBezTo>
                  <a:cubicBezTo>
                    <a:pt x="81" y="10"/>
                    <a:pt x="81" y="9"/>
                    <a:pt x="80" y="9"/>
                  </a:cubicBezTo>
                  <a:cubicBezTo>
                    <a:pt x="77" y="12"/>
                    <a:pt x="79" y="8"/>
                    <a:pt x="80" y="7"/>
                  </a:cubicBezTo>
                  <a:cubicBezTo>
                    <a:pt x="80" y="7"/>
                    <a:pt x="80" y="6"/>
                    <a:pt x="79" y="6"/>
                  </a:cubicBezTo>
                  <a:cubicBezTo>
                    <a:pt x="77" y="8"/>
                    <a:pt x="77" y="7"/>
                    <a:pt x="78" y="5"/>
                  </a:cubicBezTo>
                  <a:cubicBezTo>
                    <a:pt x="83" y="8"/>
                    <a:pt x="88" y="12"/>
                    <a:pt x="93" y="15"/>
                  </a:cubicBezTo>
                  <a:close/>
                  <a:moveTo>
                    <a:pt x="81" y="18"/>
                  </a:moveTo>
                  <a:cubicBezTo>
                    <a:pt x="65" y="25"/>
                    <a:pt x="51" y="36"/>
                    <a:pt x="36" y="44"/>
                  </a:cubicBezTo>
                  <a:cubicBezTo>
                    <a:pt x="35" y="45"/>
                    <a:pt x="29" y="48"/>
                    <a:pt x="33" y="46"/>
                  </a:cubicBezTo>
                  <a:cubicBezTo>
                    <a:pt x="35" y="44"/>
                    <a:pt x="37" y="43"/>
                    <a:pt x="38" y="41"/>
                  </a:cubicBezTo>
                  <a:cubicBezTo>
                    <a:pt x="42" y="39"/>
                    <a:pt x="46" y="36"/>
                    <a:pt x="50" y="34"/>
                  </a:cubicBezTo>
                  <a:cubicBezTo>
                    <a:pt x="58" y="29"/>
                    <a:pt x="65" y="23"/>
                    <a:pt x="73" y="19"/>
                  </a:cubicBezTo>
                  <a:cubicBezTo>
                    <a:pt x="74" y="19"/>
                    <a:pt x="75" y="19"/>
                    <a:pt x="75" y="19"/>
                  </a:cubicBezTo>
                  <a:cubicBezTo>
                    <a:pt x="76" y="19"/>
                    <a:pt x="76" y="19"/>
                    <a:pt x="76" y="18"/>
                  </a:cubicBezTo>
                  <a:cubicBezTo>
                    <a:pt x="76" y="18"/>
                    <a:pt x="77" y="18"/>
                    <a:pt x="77" y="18"/>
                  </a:cubicBezTo>
                  <a:cubicBezTo>
                    <a:pt x="77" y="18"/>
                    <a:pt x="77" y="18"/>
                    <a:pt x="77" y="17"/>
                  </a:cubicBezTo>
                  <a:cubicBezTo>
                    <a:pt x="77" y="17"/>
                    <a:pt x="77" y="17"/>
                    <a:pt x="78" y="17"/>
                  </a:cubicBezTo>
                  <a:cubicBezTo>
                    <a:pt x="78" y="17"/>
                    <a:pt x="77" y="17"/>
                    <a:pt x="77" y="18"/>
                  </a:cubicBezTo>
                  <a:cubicBezTo>
                    <a:pt x="76" y="18"/>
                    <a:pt x="77" y="19"/>
                    <a:pt x="77" y="18"/>
                  </a:cubicBezTo>
                  <a:cubicBezTo>
                    <a:pt x="79" y="18"/>
                    <a:pt x="81" y="17"/>
                    <a:pt x="82" y="17"/>
                  </a:cubicBezTo>
                  <a:cubicBezTo>
                    <a:pt x="83" y="16"/>
                    <a:pt x="84" y="16"/>
                    <a:pt x="85" y="16"/>
                  </a:cubicBezTo>
                  <a:cubicBezTo>
                    <a:pt x="86" y="15"/>
                    <a:pt x="89" y="15"/>
                    <a:pt x="89" y="15"/>
                  </a:cubicBezTo>
                  <a:cubicBezTo>
                    <a:pt x="88" y="16"/>
                    <a:pt x="87" y="16"/>
                    <a:pt x="86" y="17"/>
                  </a:cubicBezTo>
                  <a:cubicBezTo>
                    <a:pt x="85" y="17"/>
                    <a:pt x="85" y="17"/>
                    <a:pt x="85" y="17"/>
                  </a:cubicBezTo>
                  <a:cubicBezTo>
                    <a:pt x="83" y="18"/>
                    <a:pt x="82" y="19"/>
                    <a:pt x="81" y="19"/>
                  </a:cubicBezTo>
                  <a:cubicBezTo>
                    <a:pt x="79" y="20"/>
                    <a:pt x="79" y="20"/>
                    <a:pt x="79" y="20"/>
                  </a:cubicBezTo>
                  <a:cubicBezTo>
                    <a:pt x="79" y="20"/>
                    <a:pt x="78" y="21"/>
                    <a:pt x="78" y="21"/>
                  </a:cubicBezTo>
                  <a:cubicBezTo>
                    <a:pt x="78" y="21"/>
                    <a:pt x="78" y="22"/>
                    <a:pt x="78" y="21"/>
                  </a:cubicBezTo>
                  <a:cubicBezTo>
                    <a:pt x="82" y="20"/>
                    <a:pt x="85" y="18"/>
                    <a:pt x="89" y="16"/>
                  </a:cubicBezTo>
                  <a:cubicBezTo>
                    <a:pt x="90" y="16"/>
                    <a:pt x="91" y="16"/>
                    <a:pt x="93" y="16"/>
                  </a:cubicBezTo>
                  <a:cubicBezTo>
                    <a:pt x="91" y="16"/>
                    <a:pt x="89" y="17"/>
                    <a:pt x="88" y="18"/>
                  </a:cubicBezTo>
                  <a:cubicBezTo>
                    <a:pt x="86" y="19"/>
                    <a:pt x="84" y="20"/>
                    <a:pt x="82" y="21"/>
                  </a:cubicBezTo>
                  <a:cubicBezTo>
                    <a:pt x="78" y="23"/>
                    <a:pt x="74" y="27"/>
                    <a:pt x="69" y="30"/>
                  </a:cubicBezTo>
                  <a:cubicBezTo>
                    <a:pt x="64" y="33"/>
                    <a:pt x="59" y="35"/>
                    <a:pt x="54" y="38"/>
                  </a:cubicBezTo>
                  <a:cubicBezTo>
                    <a:pt x="49" y="40"/>
                    <a:pt x="44" y="44"/>
                    <a:pt x="39" y="45"/>
                  </a:cubicBezTo>
                  <a:cubicBezTo>
                    <a:pt x="35" y="47"/>
                    <a:pt x="42" y="44"/>
                    <a:pt x="43" y="43"/>
                  </a:cubicBezTo>
                  <a:cubicBezTo>
                    <a:pt x="45" y="41"/>
                    <a:pt x="48" y="40"/>
                    <a:pt x="50" y="38"/>
                  </a:cubicBezTo>
                  <a:cubicBezTo>
                    <a:pt x="60" y="31"/>
                    <a:pt x="71" y="25"/>
                    <a:pt x="81" y="18"/>
                  </a:cubicBezTo>
                  <a:cubicBezTo>
                    <a:pt x="81" y="18"/>
                    <a:pt x="81" y="17"/>
                    <a:pt x="81" y="18"/>
                  </a:cubicBezTo>
                  <a:close/>
                  <a:moveTo>
                    <a:pt x="77" y="8"/>
                  </a:moveTo>
                  <a:cubicBezTo>
                    <a:pt x="77" y="8"/>
                    <a:pt x="77" y="8"/>
                    <a:pt x="77" y="8"/>
                  </a:cubicBezTo>
                  <a:cubicBezTo>
                    <a:pt x="78" y="8"/>
                    <a:pt x="78" y="8"/>
                    <a:pt x="79" y="7"/>
                  </a:cubicBezTo>
                  <a:cubicBezTo>
                    <a:pt x="78" y="8"/>
                    <a:pt x="77" y="9"/>
                    <a:pt x="77" y="10"/>
                  </a:cubicBezTo>
                  <a:cubicBezTo>
                    <a:pt x="77" y="9"/>
                    <a:pt x="77" y="9"/>
                    <a:pt x="77" y="8"/>
                  </a:cubicBezTo>
                  <a:close/>
                  <a:moveTo>
                    <a:pt x="77" y="15"/>
                  </a:moveTo>
                  <a:cubicBezTo>
                    <a:pt x="77" y="15"/>
                    <a:pt x="78" y="15"/>
                    <a:pt x="78" y="15"/>
                  </a:cubicBezTo>
                  <a:cubicBezTo>
                    <a:pt x="77" y="15"/>
                    <a:pt x="77" y="16"/>
                    <a:pt x="77" y="16"/>
                  </a:cubicBezTo>
                  <a:cubicBezTo>
                    <a:pt x="77" y="16"/>
                    <a:pt x="77" y="15"/>
                    <a:pt x="77" y="15"/>
                  </a:cubicBezTo>
                  <a:close/>
                  <a:moveTo>
                    <a:pt x="77" y="12"/>
                  </a:moveTo>
                  <a:cubicBezTo>
                    <a:pt x="78" y="12"/>
                    <a:pt x="79" y="11"/>
                    <a:pt x="80" y="11"/>
                  </a:cubicBezTo>
                  <a:cubicBezTo>
                    <a:pt x="79" y="11"/>
                    <a:pt x="78" y="13"/>
                    <a:pt x="77" y="14"/>
                  </a:cubicBezTo>
                  <a:cubicBezTo>
                    <a:pt x="77" y="13"/>
                    <a:pt x="77" y="13"/>
                    <a:pt x="77" y="12"/>
                  </a:cubicBezTo>
                  <a:close/>
                  <a:moveTo>
                    <a:pt x="77" y="4"/>
                  </a:moveTo>
                  <a:cubicBezTo>
                    <a:pt x="77" y="5"/>
                    <a:pt x="77" y="5"/>
                    <a:pt x="77" y="5"/>
                  </a:cubicBezTo>
                  <a:cubicBezTo>
                    <a:pt x="77" y="5"/>
                    <a:pt x="77" y="4"/>
                    <a:pt x="77" y="4"/>
                  </a:cubicBezTo>
                  <a:cubicBezTo>
                    <a:pt x="77" y="4"/>
                    <a:pt x="77" y="4"/>
                    <a:pt x="77" y="4"/>
                  </a:cubicBezTo>
                  <a:cubicBezTo>
                    <a:pt x="77" y="4"/>
                    <a:pt x="77" y="4"/>
                    <a:pt x="77" y="4"/>
                  </a:cubicBezTo>
                  <a:close/>
                  <a:moveTo>
                    <a:pt x="11" y="42"/>
                  </a:moveTo>
                  <a:cubicBezTo>
                    <a:pt x="13" y="41"/>
                    <a:pt x="16" y="40"/>
                    <a:pt x="18" y="39"/>
                  </a:cubicBezTo>
                  <a:cubicBezTo>
                    <a:pt x="16" y="40"/>
                    <a:pt x="13" y="42"/>
                    <a:pt x="11" y="44"/>
                  </a:cubicBezTo>
                  <a:cubicBezTo>
                    <a:pt x="11" y="43"/>
                    <a:pt x="11" y="43"/>
                    <a:pt x="11" y="42"/>
                  </a:cubicBezTo>
                  <a:close/>
                  <a:moveTo>
                    <a:pt x="11" y="38"/>
                  </a:moveTo>
                  <a:cubicBezTo>
                    <a:pt x="21" y="34"/>
                    <a:pt x="28" y="27"/>
                    <a:pt x="38" y="23"/>
                  </a:cubicBezTo>
                  <a:cubicBezTo>
                    <a:pt x="37" y="23"/>
                    <a:pt x="36" y="24"/>
                    <a:pt x="36" y="24"/>
                  </a:cubicBezTo>
                  <a:cubicBezTo>
                    <a:pt x="33" y="26"/>
                    <a:pt x="30" y="28"/>
                    <a:pt x="27" y="30"/>
                  </a:cubicBezTo>
                  <a:cubicBezTo>
                    <a:pt x="22" y="33"/>
                    <a:pt x="16" y="36"/>
                    <a:pt x="11" y="40"/>
                  </a:cubicBezTo>
                  <a:cubicBezTo>
                    <a:pt x="11" y="39"/>
                    <a:pt x="11" y="39"/>
                    <a:pt x="11" y="38"/>
                  </a:cubicBezTo>
                  <a:close/>
                  <a:moveTo>
                    <a:pt x="9" y="30"/>
                  </a:moveTo>
                  <a:cubicBezTo>
                    <a:pt x="13" y="29"/>
                    <a:pt x="16" y="26"/>
                    <a:pt x="19" y="24"/>
                  </a:cubicBezTo>
                  <a:cubicBezTo>
                    <a:pt x="20" y="24"/>
                    <a:pt x="21" y="23"/>
                    <a:pt x="21" y="23"/>
                  </a:cubicBezTo>
                  <a:cubicBezTo>
                    <a:pt x="20" y="24"/>
                    <a:pt x="18" y="25"/>
                    <a:pt x="17" y="27"/>
                  </a:cubicBezTo>
                  <a:cubicBezTo>
                    <a:pt x="15" y="28"/>
                    <a:pt x="12" y="30"/>
                    <a:pt x="10" y="32"/>
                  </a:cubicBezTo>
                  <a:cubicBezTo>
                    <a:pt x="10" y="31"/>
                    <a:pt x="10" y="30"/>
                    <a:pt x="9" y="30"/>
                  </a:cubicBezTo>
                  <a:close/>
                  <a:moveTo>
                    <a:pt x="11" y="46"/>
                  </a:moveTo>
                  <a:cubicBezTo>
                    <a:pt x="14" y="45"/>
                    <a:pt x="16" y="43"/>
                    <a:pt x="18" y="41"/>
                  </a:cubicBezTo>
                  <a:cubicBezTo>
                    <a:pt x="22" y="39"/>
                    <a:pt x="25" y="37"/>
                    <a:pt x="29" y="35"/>
                  </a:cubicBezTo>
                  <a:cubicBezTo>
                    <a:pt x="34" y="32"/>
                    <a:pt x="39" y="29"/>
                    <a:pt x="44" y="26"/>
                  </a:cubicBezTo>
                  <a:cubicBezTo>
                    <a:pt x="40" y="28"/>
                    <a:pt x="37" y="31"/>
                    <a:pt x="33" y="33"/>
                  </a:cubicBezTo>
                  <a:cubicBezTo>
                    <a:pt x="25" y="38"/>
                    <a:pt x="19" y="44"/>
                    <a:pt x="11" y="48"/>
                  </a:cubicBezTo>
                  <a:cubicBezTo>
                    <a:pt x="11" y="47"/>
                    <a:pt x="11" y="47"/>
                    <a:pt x="11" y="46"/>
                  </a:cubicBezTo>
                  <a:close/>
                  <a:moveTo>
                    <a:pt x="36" y="27"/>
                  </a:moveTo>
                  <a:cubicBezTo>
                    <a:pt x="36" y="27"/>
                    <a:pt x="36" y="27"/>
                    <a:pt x="36" y="27"/>
                  </a:cubicBezTo>
                  <a:cubicBezTo>
                    <a:pt x="38" y="26"/>
                    <a:pt x="40" y="25"/>
                    <a:pt x="41" y="24"/>
                  </a:cubicBezTo>
                  <a:cubicBezTo>
                    <a:pt x="42" y="24"/>
                    <a:pt x="48" y="19"/>
                    <a:pt x="45" y="22"/>
                  </a:cubicBezTo>
                  <a:cubicBezTo>
                    <a:pt x="42" y="24"/>
                    <a:pt x="39" y="25"/>
                    <a:pt x="36" y="27"/>
                  </a:cubicBezTo>
                  <a:close/>
                  <a:moveTo>
                    <a:pt x="32" y="24"/>
                  </a:moveTo>
                  <a:cubicBezTo>
                    <a:pt x="29" y="25"/>
                    <a:pt x="27" y="27"/>
                    <a:pt x="25" y="28"/>
                  </a:cubicBezTo>
                  <a:cubicBezTo>
                    <a:pt x="20" y="31"/>
                    <a:pt x="16" y="34"/>
                    <a:pt x="11" y="37"/>
                  </a:cubicBezTo>
                  <a:cubicBezTo>
                    <a:pt x="11" y="36"/>
                    <a:pt x="11" y="35"/>
                    <a:pt x="11" y="35"/>
                  </a:cubicBezTo>
                  <a:cubicBezTo>
                    <a:pt x="18" y="34"/>
                    <a:pt x="24" y="27"/>
                    <a:pt x="30" y="23"/>
                  </a:cubicBezTo>
                  <a:cubicBezTo>
                    <a:pt x="31" y="23"/>
                    <a:pt x="32" y="22"/>
                    <a:pt x="33" y="22"/>
                  </a:cubicBezTo>
                  <a:cubicBezTo>
                    <a:pt x="33" y="22"/>
                    <a:pt x="33" y="22"/>
                    <a:pt x="34" y="22"/>
                  </a:cubicBezTo>
                  <a:cubicBezTo>
                    <a:pt x="33" y="22"/>
                    <a:pt x="33" y="23"/>
                    <a:pt x="32" y="24"/>
                  </a:cubicBezTo>
                  <a:close/>
                  <a:moveTo>
                    <a:pt x="10" y="34"/>
                  </a:moveTo>
                  <a:cubicBezTo>
                    <a:pt x="10" y="33"/>
                    <a:pt x="10" y="33"/>
                    <a:pt x="10" y="33"/>
                  </a:cubicBezTo>
                  <a:cubicBezTo>
                    <a:pt x="14" y="31"/>
                    <a:pt x="17" y="30"/>
                    <a:pt x="20" y="28"/>
                  </a:cubicBezTo>
                  <a:cubicBezTo>
                    <a:pt x="21" y="26"/>
                    <a:pt x="23" y="25"/>
                    <a:pt x="25" y="24"/>
                  </a:cubicBezTo>
                  <a:cubicBezTo>
                    <a:pt x="26" y="23"/>
                    <a:pt x="28" y="23"/>
                    <a:pt x="29" y="22"/>
                  </a:cubicBezTo>
                  <a:cubicBezTo>
                    <a:pt x="29" y="22"/>
                    <a:pt x="29" y="22"/>
                    <a:pt x="29" y="22"/>
                  </a:cubicBezTo>
                  <a:cubicBezTo>
                    <a:pt x="24" y="27"/>
                    <a:pt x="16" y="30"/>
                    <a:pt x="10" y="34"/>
                  </a:cubicBezTo>
                  <a:close/>
                  <a:moveTo>
                    <a:pt x="14" y="30"/>
                  </a:moveTo>
                  <a:cubicBezTo>
                    <a:pt x="7" y="34"/>
                    <a:pt x="14" y="29"/>
                    <a:pt x="16" y="28"/>
                  </a:cubicBezTo>
                  <a:cubicBezTo>
                    <a:pt x="18" y="26"/>
                    <a:pt x="21" y="24"/>
                    <a:pt x="23" y="22"/>
                  </a:cubicBezTo>
                  <a:cubicBezTo>
                    <a:pt x="23" y="22"/>
                    <a:pt x="23" y="22"/>
                    <a:pt x="23" y="22"/>
                  </a:cubicBezTo>
                  <a:cubicBezTo>
                    <a:pt x="24" y="22"/>
                    <a:pt x="26" y="22"/>
                    <a:pt x="27" y="22"/>
                  </a:cubicBezTo>
                  <a:cubicBezTo>
                    <a:pt x="22" y="25"/>
                    <a:pt x="18" y="28"/>
                    <a:pt x="14" y="30"/>
                  </a:cubicBezTo>
                  <a:close/>
                  <a:moveTo>
                    <a:pt x="14" y="23"/>
                  </a:moveTo>
                  <a:cubicBezTo>
                    <a:pt x="13" y="24"/>
                    <a:pt x="10" y="27"/>
                    <a:pt x="9" y="29"/>
                  </a:cubicBezTo>
                  <a:cubicBezTo>
                    <a:pt x="9" y="28"/>
                    <a:pt x="8" y="27"/>
                    <a:pt x="8" y="26"/>
                  </a:cubicBezTo>
                  <a:cubicBezTo>
                    <a:pt x="10" y="25"/>
                    <a:pt x="12" y="24"/>
                    <a:pt x="14" y="23"/>
                  </a:cubicBezTo>
                  <a:close/>
                  <a:moveTo>
                    <a:pt x="21" y="44"/>
                  </a:moveTo>
                  <a:cubicBezTo>
                    <a:pt x="26" y="41"/>
                    <a:pt x="30" y="39"/>
                    <a:pt x="35" y="36"/>
                  </a:cubicBezTo>
                  <a:cubicBezTo>
                    <a:pt x="38" y="34"/>
                    <a:pt x="41" y="33"/>
                    <a:pt x="44" y="31"/>
                  </a:cubicBezTo>
                  <a:cubicBezTo>
                    <a:pt x="44" y="31"/>
                    <a:pt x="43" y="32"/>
                    <a:pt x="43" y="32"/>
                  </a:cubicBezTo>
                  <a:cubicBezTo>
                    <a:pt x="35" y="38"/>
                    <a:pt x="27" y="43"/>
                    <a:pt x="19" y="48"/>
                  </a:cubicBezTo>
                  <a:cubicBezTo>
                    <a:pt x="19" y="48"/>
                    <a:pt x="19" y="48"/>
                    <a:pt x="19" y="49"/>
                  </a:cubicBezTo>
                  <a:cubicBezTo>
                    <a:pt x="16" y="49"/>
                    <a:pt x="14" y="49"/>
                    <a:pt x="11" y="49"/>
                  </a:cubicBezTo>
                  <a:cubicBezTo>
                    <a:pt x="15" y="48"/>
                    <a:pt x="18" y="46"/>
                    <a:pt x="21" y="44"/>
                  </a:cubicBezTo>
                  <a:close/>
                  <a:moveTo>
                    <a:pt x="42" y="36"/>
                  </a:moveTo>
                  <a:cubicBezTo>
                    <a:pt x="46" y="34"/>
                    <a:pt x="50" y="32"/>
                    <a:pt x="54" y="30"/>
                  </a:cubicBezTo>
                  <a:cubicBezTo>
                    <a:pt x="58" y="28"/>
                    <a:pt x="62" y="25"/>
                    <a:pt x="66" y="23"/>
                  </a:cubicBezTo>
                  <a:cubicBezTo>
                    <a:pt x="67" y="21"/>
                    <a:pt x="69" y="21"/>
                    <a:pt x="71" y="20"/>
                  </a:cubicBezTo>
                  <a:cubicBezTo>
                    <a:pt x="70" y="20"/>
                    <a:pt x="69" y="21"/>
                    <a:pt x="68" y="22"/>
                  </a:cubicBezTo>
                  <a:cubicBezTo>
                    <a:pt x="63" y="24"/>
                    <a:pt x="59" y="27"/>
                    <a:pt x="54" y="30"/>
                  </a:cubicBezTo>
                  <a:cubicBezTo>
                    <a:pt x="46" y="36"/>
                    <a:pt x="38" y="41"/>
                    <a:pt x="29" y="47"/>
                  </a:cubicBezTo>
                  <a:cubicBezTo>
                    <a:pt x="29" y="47"/>
                    <a:pt x="29" y="47"/>
                    <a:pt x="29" y="48"/>
                  </a:cubicBezTo>
                  <a:cubicBezTo>
                    <a:pt x="26" y="48"/>
                    <a:pt x="23" y="48"/>
                    <a:pt x="20" y="48"/>
                  </a:cubicBezTo>
                  <a:cubicBezTo>
                    <a:pt x="28" y="45"/>
                    <a:pt x="35" y="41"/>
                    <a:pt x="42" y="36"/>
                  </a:cubicBezTo>
                  <a:close/>
                  <a:moveTo>
                    <a:pt x="75" y="21"/>
                  </a:moveTo>
                  <a:cubicBezTo>
                    <a:pt x="76" y="21"/>
                    <a:pt x="78" y="20"/>
                    <a:pt x="79" y="19"/>
                  </a:cubicBezTo>
                  <a:cubicBezTo>
                    <a:pt x="77" y="20"/>
                    <a:pt x="75" y="22"/>
                    <a:pt x="73" y="23"/>
                  </a:cubicBezTo>
                  <a:cubicBezTo>
                    <a:pt x="69" y="25"/>
                    <a:pt x="65" y="28"/>
                    <a:pt x="61" y="30"/>
                  </a:cubicBezTo>
                  <a:cubicBezTo>
                    <a:pt x="52" y="36"/>
                    <a:pt x="45" y="41"/>
                    <a:pt x="36" y="46"/>
                  </a:cubicBezTo>
                  <a:cubicBezTo>
                    <a:pt x="36" y="47"/>
                    <a:pt x="36" y="47"/>
                    <a:pt x="36" y="47"/>
                  </a:cubicBezTo>
                  <a:cubicBezTo>
                    <a:pt x="34" y="47"/>
                    <a:pt x="32" y="47"/>
                    <a:pt x="30" y="48"/>
                  </a:cubicBezTo>
                  <a:cubicBezTo>
                    <a:pt x="46" y="40"/>
                    <a:pt x="60" y="30"/>
                    <a:pt x="75" y="21"/>
                  </a:cubicBezTo>
                  <a:close/>
                  <a:moveTo>
                    <a:pt x="50" y="41"/>
                  </a:moveTo>
                  <a:cubicBezTo>
                    <a:pt x="55" y="38"/>
                    <a:pt x="60" y="36"/>
                    <a:pt x="65" y="33"/>
                  </a:cubicBezTo>
                  <a:cubicBezTo>
                    <a:pt x="70" y="30"/>
                    <a:pt x="75" y="27"/>
                    <a:pt x="79" y="24"/>
                  </a:cubicBezTo>
                  <a:cubicBezTo>
                    <a:pt x="84" y="20"/>
                    <a:pt x="89" y="19"/>
                    <a:pt x="94" y="16"/>
                  </a:cubicBezTo>
                  <a:cubicBezTo>
                    <a:pt x="95" y="17"/>
                    <a:pt x="96" y="18"/>
                    <a:pt x="98" y="19"/>
                  </a:cubicBezTo>
                  <a:cubicBezTo>
                    <a:pt x="91" y="21"/>
                    <a:pt x="85" y="26"/>
                    <a:pt x="79" y="29"/>
                  </a:cubicBezTo>
                  <a:cubicBezTo>
                    <a:pt x="71" y="34"/>
                    <a:pt x="63" y="39"/>
                    <a:pt x="54" y="43"/>
                  </a:cubicBezTo>
                  <a:cubicBezTo>
                    <a:pt x="53" y="44"/>
                    <a:pt x="52" y="44"/>
                    <a:pt x="51" y="45"/>
                  </a:cubicBezTo>
                  <a:cubicBezTo>
                    <a:pt x="52" y="44"/>
                    <a:pt x="53" y="43"/>
                    <a:pt x="54" y="42"/>
                  </a:cubicBezTo>
                  <a:cubicBezTo>
                    <a:pt x="56" y="41"/>
                    <a:pt x="58" y="40"/>
                    <a:pt x="59" y="39"/>
                  </a:cubicBezTo>
                  <a:cubicBezTo>
                    <a:pt x="62" y="37"/>
                    <a:pt x="65" y="35"/>
                    <a:pt x="69" y="33"/>
                  </a:cubicBezTo>
                  <a:cubicBezTo>
                    <a:pt x="69" y="33"/>
                    <a:pt x="69" y="33"/>
                    <a:pt x="69" y="33"/>
                  </a:cubicBezTo>
                  <a:cubicBezTo>
                    <a:pt x="74" y="31"/>
                    <a:pt x="79" y="28"/>
                    <a:pt x="84" y="24"/>
                  </a:cubicBezTo>
                  <a:cubicBezTo>
                    <a:pt x="88" y="22"/>
                    <a:pt x="92" y="20"/>
                    <a:pt x="96" y="18"/>
                  </a:cubicBezTo>
                  <a:cubicBezTo>
                    <a:pt x="96" y="18"/>
                    <a:pt x="96" y="17"/>
                    <a:pt x="95" y="18"/>
                  </a:cubicBezTo>
                  <a:cubicBezTo>
                    <a:pt x="95" y="18"/>
                    <a:pt x="94" y="18"/>
                    <a:pt x="94" y="18"/>
                  </a:cubicBezTo>
                  <a:cubicBezTo>
                    <a:pt x="94" y="18"/>
                    <a:pt x="93" y="18"/>
                    <a:pt x="93" y="19"/>
                  </a:cubicBezTo>
                  <a:cubicBezTo>
                    <a:pt x="91" y="20"/>
                    <a:pt x="88" y="21"/>
                    <a:pt x="86" y="22"/>
                  </a:cubicBezTo>
                  <a:cubicBezTo>
                    <a:pt x="85" y="23"/>
                    <a:pt x="84" y="24"/>
                    <a:pt x="83" y="25"/>
                  </a:cubicBezTo>
                  <a:cubicBezTo>
                    <a:pt x="78" y="27"/>
                    <a:pt x="74" y="30"/>
                    <a:pt x="70" y="32"/>
                  </a:cubicBezTo>
                  <a:cubicBezTo>
                    <a:pt x="69" y="32"/>
                    <a:pt x="69" y="32"/>
                    <a:pt x="69" y="33"/>
                  </a:cubicBezTo>
                  <a:cubicBezTo>
                    <a:pt x="60" y="37"/>
                    <a:pt x="52" y="41"/>
                    <a:pt x="44" y="46"/>
                  </a:cubicBezTo>
                  <a:cubicBezTo>
                    <a:pt x="44" y="46"/>
                    <a:pt x="44" y="46"/>
                    <a:pt x="44" y="46"/>
                  </a:cubicBezTo>
                  <a:cubicBezTo>
                    <a:pt x="41" y="46"/>
                    <a:pt x="39" y="47"/>
                    <a:pt x="37" y="47"/>
                  </a:cubicBezTo>
                  <a:cubicBezTo>
                    <a:pt x="42" y="46"/>
                    <a:pt x="46" y="43"/>
                    <a:pt x="50" y="41"/>
                  </a:cubicBezTo>
                  <a:close/>
                  <a:moveTo>
                    <a:pt x="102" y="22"/>
                  </a:moveTo>
                  <a:cubicBezTo>
                    <a:pt x="94" y="26"/>
                    <a:pt x="86" y="30"/>
                    <a:pt x="79" y="36"/>
                  </a:cubicBezTo>
                  <a:cubicBezTo>
                    <a:pt x="76" y="38"/>
                    <a:pt x="72" y="40"/>
                    <a:pt x="68" y="42"/>
                  </a:cubicBezTo>
                  <a:cubicBezTo>
                    <a:pt x="68" y="42"/>
                    <a:pt x="68" y="42"/>
                    <a:pt x="68" y="42"/>
                  </a:cubicBezTo>
                  <a:cubicBezTo>
                    <a:pt x="68" y="42"/>
                    <a:pt x="68" y="42"/>
                    <a:pt x="68" y="42"/>
                  </a:cubicBezTo>
                  <a:cubicBezTo>
                    <a:pt x="70" y="41"/>
                    <a:pt x="72" y="39"/>
                    <a:pt x="74" y="38"/>
                  </a:cubicBezTo>
                  <a:cubicBezTo>
                    <a:pt x="82" y="33"/>
                    <a:pt x="89" y="29"/>
                    <a:pt x="97" y="23"/>
                  </a:cubicBezTo>
                  <a:cubicBezTo>
                    <a:pt x="97" y="23"/>
                    <a:pt x="97" y="23"/>
                    <a:pt x="97" y="23"/>
                  </a:cubicBezTo>
                  <a:cubicBezTo>
                    <a:pt x="98" y="22"/>
                    <a:pt x="98" y="22"/>
                    <a:pt x="99" y="22"/>
                  </a:cubicBezTo>
                  <a:cubicBezTo>
                    <a:pt x="99" y="21"/>
                    <a:pt x="99" y="21"/>
                    <a:pt x="98" y="21"/>
                  </a:cubicBezTo>
                  <a:cubicBezTo>
                    <a:pt x="94" y="24"/>
                    <a:pt x="90" y="26"/>
                    <a:pt x="85" y="29"/>
                  </a:cubicBezTo>
                  <a:cubicBezTo>
                    <a:pt x="90" y="26"/>
                    <a:pt x="94" y="23"/>
                    <a:pt x="99" y="19"/>
                  </a:cubicBezTo>
                  <a:cubicBezTo>
                    <a:pt x="100" y="20"/>
                    <a:pt x="101" y="21"/>
                    <a:pt x="102" y="22"/>
                  </a:cubicBezTo>
                  <a:close/>
                  <a:moveTo>
                    <a:pt x="104" y="24"/>
                  </a:moveTo>
                  <a:cubicBezTo>
                    <a:pt x="99" y="26"/>
                    <a:pt x="94" y="29"/>
                    <a:pt x="89" y="32"/>
                  </a:cubicBezTo>
                  <a:cubicBezTo>
                    <a:pt x="85" y="34"/>
                    <a:pt x="82" y="36"/>
                    <a:pt x="79" y="38"/>
                  </a:cubicBezTo>
                  <a:cubicBezTo>
                    <a:pt x="77" y="39"/>
                    <a:pt x="76" y="41"/>
                    <a:pt x="74" y="42"/>
                  </a:cubicBezTo>
                  <a:cubicBezTo>
                    <a:pt x="68" y="46"/>
                    <a:pt x="74" y="40"/>
                    <a:pt x="76" y="39"/>
                  </a:cubicBezTo>
                  <a:cubicBezTo>
                    <a:pt x="77" y="38"/>
                    <a:pt x="78" y="37"/>
                    <a:pt x="79" y="37"/>
                  </a:cubicBezTo>
                  <a:cubicBezTo>
                    <a:pt x="80" y="36"/>
                    <a:pt x="82" y="35"/>
                    <a:pt x="83" y="34"/>
                  </a:cubicBezTo>
                  <a:cubicBezTo>
                    <a:pt x="90" y="30"/>
                    <a:pt x="97" y="27"/>
                    <a:pt x="103" y="23"/>
                  </a:cubicBezTo>
                  <a:cubicBezTo>
                    <a:pt x="104" y="23"/>
                    <a:pt x="104" y="23"/>
                    <a:pt x="104" y="24"/>
                  </a:cubicBezTo>
                  <a:close/>
                  <a:moveTo>
                    <a:pt x="88" y="31"/>
                  </a:moveTo>
                  <a:cubicBezTo>
                    <a:pt x="92" y="28"/>
                    <a:pt x="96" y="26"/>
                    <a:pt x="100" y="24"/>
                  </a:cubicBezTo>
                  <a:cubicBezTo>
                    <a:pt x="100" y="24"/>
                    <a:pt x="100" y="24"/>
                    <a:pt x="100" y="24"/>
                  </a:cubicBezTo>
                  <a:cubicBezTo>
                    <a:pt x="100" y="24"/>
                    <a:pt x="100" y="24"/>
                    <a:pt x="99" y="24"/>
                  </a:cubicBezTo>
                  <a:cubicBezTo>
                    <a:pt x="97" y="25"/>
                    <a:pt x="95" y="27"/>
                    <a:pt x="93" y="28"/>
                  </a:cubicBezTo>
                  <a:cubicBezTo>
                    <a:pt x="92" y="29"/>
                    <a:pt x="90" y="30"/>
                    <a:pt x="88" y="31"/>
                  </a:cubicBezTo>
                  <a:close/>
                  <a:moveTo>
                    <a:pt x="58" y="39"/>
                  </a:moveTo>
                  <a:cubicBezTo>
                    <a:pt x="55" y="41"/>
                    <a:pt x="52" y="43"/>
                    <a:pt x="49" y="45"/>
                  </a:cubicBezTo>
                  <a:cubicBezTo>
                    <a:pt x="49" y="45"/>
                    <a:pt x="49" y="46"/>
                    <a:pt x="49" y="46"/>
                  </a:cubicBezTo>
                  <a:cubicBezTo>
                    <a:pt x="48" y="46"/>
                    <a:pt x="46" y="46"/>
                    <a:pt x="45" y="46"/>
                  </a:cubicBezTo>
                  <a:cubicBezTo>
                    <a:pt x="49" y="43"/>
                    <a:pt x="53" y="41"/>
                    <a:pt x="58" y="39"/>
                  </a:cubicBezTo>
                  <a:close/>
                  <a:moveTo>
                    <a:pt x="81" y="31"/>
                  </a:moveTo>
                  <a:cubicBezTo>
                    <a:pt x="80" y="32"/>
                    <a:pt x="79" y="32"/>
                    <a:pt x="78" y="33"/>
                  </a:cubicBezTo>
                  <a:cubicBezTo>
                    <a:pt x="74" y="35"/>
                    <a:pt x="71" y="37"/>
                    <a:pt x="68" y="39"/>
                  </a:cubicBezTo>
                  <a:cubicBezTo>
                    <a:pt x="67" y="40"/>
                    <a:pt x="67" y="40"/>
                    <a:pt x="67" y="40"/>
                  </a:cubicBezTo>
                  <a:cubicBezTo>
                    <a:pt x="68" y="39"/>
                    <a:pt x="69" y="38"/>
                    <a:pt x="70" y="37"/>
                  </a:cubicBezTo>
                  <a:cubicBezTo>
                    <a:pt x="73" y="35"/>
                    <a:pt x="77" y="33"/>
                    <a:pt x="80" y="31"/>
                  </a:cubicBezTo>
                  <a:cubicBezTo>
                    <a:pt x="81" y="31"/>
                    <a:pt x="81" y="31"/>
                    <a:pt x="81" y="31"/>
                  </a:cubicBezTo>
                  <a:close/>
                  <a:moveTo>
                    <a:pt x="73" y="40"/>
                  </a:moveTo>
                  <a:cubicBezTo>
                    <a:pt x="72" y="41"/>
                    <a:pt x="70" y="42"/>
                    <a:pt x="69" y="44"/>
                  </a:cubicBezTo>
                  <a:cubicBezTo>
                    <a:pt x="69" y="44"/>
                    <a:pt x="69" y="44"/>
                    <a:pt x="69" y="44"/>
                  </a:cubicBezTo>
                  <a:cubicBezTo>
                    <a:pt x="68" y="44"/>
                    <a:pt x="67" y="44"/>
                    <a:pt x="66" y="44"/>
                  </a:cubicBezTo>
                  <a:cubicBezTo>
                    <a:pt x="68" y="43"/>
                    <a:pt x="71" y="41"/>
                    <a:pt x="73" y="40"/>
                  </a:cubicBezTo>
                  <a:close/>
                  <a:moveTo>
                    <a:pt x="81" y="51"/>
                  </a:moveTo>
                  <a:cubicBezTo>
                    <a:pt x="86" y="48"/>
                    <a:pt x="90" y="45"/>
                    <a:pt x="95" y="42"/>
                  </a:cubicBezTo>
                  <a:cubicBezTo>
                    <a:pt x="94" y="43"/>
                    <a:pt x="93" y="44"/>
                    <a:pt x="91" y="45"/>
                  </a:cubicBezTo>
                  <a:cubicBezTo>
                    <a:pt x="88" y="48"/>
                    <a:pt x="84" y="51"/>
                    <a:pt x="81" y="54"/>
                  </a:cubicBezTo>
                  <a:cubicBezTo>
                    <a:pt x="81" y="53"/>
                    <a:pt x="81" y="52"/>
                    <a:pt x="81" y="51"/>
                  </a:cubicBezTo>
                  <a:close/>
                  <a:moveTo>
                    <a:pt x="81" y="47"/>
                  </a:moveTo>
                  <a:cubicBezTo>
                    <a:pt x="85" y="46"/>
                    <a:pt x="89" y="43"/>
                    <a:pt x="93" y="40"/>
                  </a:cubicBezTo>
                  <a:cubicBezTo>
                    <a:pt x="95" y="38"/>
                    <a:pt x="97" y="36"/>
                    <a:pt x="100" y="34"/>
                  </a:cubicBezTo>
                  <a:cubicBezTo>
                    <a:pt x="100" y="34"/>
                    <a:pt x="101" y="34"/>
                    <a:pt x="101" y="34"/>
                  </a:cubicBezTo>
                  <a:cubicBezTo>
                    <a:pt x="98" y="36"/>
                    <a:pt x="95" y="38"/>
                    <a:pt x="93" y="41"/>
                  </a:cubicBezTo>
                  <a:cubicBezTo>
                    <a:pt x="89" y="44"/>
                    <a:pt x="85" y="47"/>
                    <a:pt x="81" y="50"/>
                  </a:cubicBezTo>
                  <a:cubicBezTo>
                    <a:pt x="81" y="49"/>
                    <a:pt x="81" y="48"/>
                    <a:pt x="81" y="47"/>
                  </a:cubicBezTo>
                  <a:close/>
                  <a:moveTo>
                    <a:pt x="81" y="45"/>
                  </a:moveTo>
                  <a:cubicBezTo>
                    <a:pt x="83" y="43"/>
                    <a:pt x="85" y="42"/>
                    <a:pt x="87" y="41"/>
                  </a:cubicBezTo>
                  <a:cubicBezTo>
                    <a:pt x="85" y="42"/>
                    <a:pt x="83" y="44"/>
                    <a:pt x="81" y="46"/>
                  </a:cubicBezTo>
                  <a:cubicBezTo>
                    <a:pt x="81" y="46"/>
                    <a:pt x="81" y="45"/>
                    <a:pt x="81" y="45"/>
                  </a:cubicBezTo>
                  <a:cubicBezTo>
                    <a:pt x="81" y="45"/>
                    <a:pt x="81" y="45"/>
                    <a:pt x="81" y="45"/>
                  </a:cubicBezTo>
                  <a:close/>
                  <a:moveTo>
                    <a:pt x="80" y="44"/>
                  </a:moveTo>
                  <a:cubicBezTo>
                    <a:pt x="80" y="43"/>
                    <a:pt x="79" y="43"/>
                    <a:pt x="79" y="43"/>
                  </a:cubicBezTo>
                  <a:cubicBezTo>
                    <a:pt x="78" y="43"/>
                    <a:pt x="78" y="43"/>
                    <a:pt x="77" y="43"/>
                  </a:cubicBezTo>
                  <a:cubicBezTo>
                    <a:pt x="80" y="42"/>
                    <a:pt x="83" y="40"/>
                    <a:pt x="86" y="38"/>
                  </a:cubicBezTo>
                  <a:cubicBezTo>
                    <a:pt x="91" y="34"/>
                    <a:pt x="96" y="32"/>
                    <a:pt x="101" y="29"/>
                  </a:cubicBezTo>
                  <a:cubicBezTo>
                    <a:pt x="100" y="30"/>
                    <a:pt x="99" y="30"/>
                    <a:pt x="99" y="30"/>
                  </a:cubicBezTo>
                  <a:cubicBezTo>
                    <a:pt x="96" y="32"/>
                    <a:pt x="94" y="33"/>
                    <a:pt x="92" y="34"/>
                  </a:cubicBezTo>
                  <a:cubicBezTo>
                    <a:pt x="88" y="37"/>
                    <a:pt x="84" y="40"/>
                    <a:pt x="80" y="44"/>
                  </a:cubicBezTo>
                  <a:close/>
                  <a:moveTo>
                    <a:pt x="81" y="56"/>
                  </a:moveTo>
                  <a:cubicBezTo>
                    <a:pt x="81" y="56"/>
                    <a:pt x="81" y="56"/>
                    <a:pt x="81" y="56"/>
                  </a:cubicBezTo>
                  <a:cubicBezTo>
                    <a:pt x="84" y="52"/>
                    <a:pt x="87" y="49"/>
                    <a:pt x="91" y="47"/>
                  </a:cubicBezTo>
                  <a:cubicBezTo>
                    <a:pt x="94" y="44"/>
                    <a:pt x="96" y="42"/>
                    <a:pt x="99" y="39"/>
                  </a:cubicBezTo>
                  <a:cubicBezTo>
                    <a:pt x="100" y="38"/>
                    <a:pt x="100" y="38"/>
                    <a:pt x="101" y="37"/>
                  </a:cubicBezTo>
                  <a:cubicBezTo>
                    <a:pt x="94" y="44"/>
                    <a:pt x="87" y="50"/>
                    <a:pt x="81" y="56"/>
                  </a:cubicBezTo>
                  <a:close/>
                  <a:moveTo>
                    <a:pt x="110" y="28"/>
                  </a:moveTo>
                  <a:cubicBezTo>
                    <a:pt x="109" y="29"/>
                    <a:pt x="108" y="30"/>
                    <a:pt x="108" y="31"/>
                  </a:cubicBezTo>
                  <a:cubicBezTo>
                    <a:pt x="108" y="31"/>
                    <a:pt x="107" y="31"/>
                    <a:pt x="107" y="31"/>
                  </a:cubicBezTo>
                  <a:cubicBezTo>
                    <a:pt x="105" y="33"/>
                    <a:pt x="102" y="35"/>
                    <a:pt x="100" y="38"/>
                  </a:cubicBezTo>
                  <a:cubicBezTo>
                    <a:pt x="97" y="40"/>
                    <a:pt x="94" y="42"/>
                    <a:pt x="91" y="44"/>
                  </a:cubicBezTo>
                  <a:cubicBezTo>
                    <a:pt x="88" y="46"/>
                    <a:pt x="85" y="48"/>
                    <a:pt x="82" y="50"/>
                  </a:cubicBezTo>
                  <a:cubicBezTo>
                    <a:pt x="83" y="49"/>
                    <a:pt x="84" y="48"/>
                    <a:pt x="85" y="47"/>
                  </a:cubicBezTo>
                  <a:cubicBezTo>
                    <a:pt x="87" y="46"/>
                    <a:pt x="88" y="45"/>
                    <a:pt x="90" y="44"/>
                  </a:cubicBezTo>
                  <a:cubicBezTo>
                    <a:pt x="93" y="42"/>
                    <a:pt x="95" y="40"/>
                    <a:pt x="97" y="38"/>
                  </a:cubicBezTo>
                  <a:cubicBezTo>
                    <a:pt x="100" y="35"/>
                    <a:pt x="103" y="33"/>
                    <a:pt x="106" y="31"/>
                  </a:cubicBezTo>
                  <a:cubicBezTo>
                    <a:pt x="107" y="31"/>
                    <a:pt x="108" y="30"/>
                    <a:pt x="108" y="30"/>
                  </a:cubicBezTo>
                  <a:cubicBezTo>
                    <a:pt x="108" y="30"/>
                    <a:pt x="108" y="29"/>
                    <a:pt x="109" y="29"/>
                  </a:cubicBezTo>
                  <a:cubicBezTo>
                    <a:pt x="109" y="29"/>
                    <a:pt x="109" y="28"/>
                    <a:pt x="109" y="28"/>
                  </a:cubicBezTo>
                  <a:cubicBezTo>
                    <a:pt x="104" y="31"/>
                    <a:pt x="100" y="33"/>
                    <a:pt x="95" y="36"/>
                  </a:cubicBezTo>
                  <a:cubicBezTo>
                    <a:pt x="91" y="40"/>
                    <a:pt x="88" y="43"/>
                    <a:pt x="83" y="46"/>
                  </a:cubicBezTo>
                  <a:cubicBezTo>
                    <a:pt x="81" y="46"/>
                    <a:pt x="81" y="46"/>
                    <a:pt x="82" y="46"/>
                  </a:cubicBezTo>
                  <a:cubicBezTo>
                    <a:pt x="83" y="45"/>
                    <a:pt x="85" y="43"/>
                    <a:pt x="87" y="42"/>
                  </a:cubicBezTo>
                  <a:cubicBezTo>
                    <a:pt x="89" y="40"/>
                    <a:pt x="91" y="38"/>
                    <a:pt x="94" y="37"/>
                  </a:cubicBezTo>
                  <a:cubicBezTo>
                    <a:pt x="97" y="34"/>
                    <a:pt x="101" y="32"/>
                    <a:pt x="105" y="29"/>
                  </a:cubicBezTo>
                  <a:cubicBezTo>
                    <a:pt x="106" y="29"/>
                    <a:pt x="106" y="29"/>
                    <a:pt x="106" y="28"/>
                  </a:cubicBezTo>
                  <a:cubicBezTo>
                    <a:pt x="107" y="28"/>
                    <a:pt x="107" y="28"/>
                    <a:pt x="108" y="28"/>
                  </a:cubicBezTo>
                  <a:cubicBezTo>
                    <a:pt x="108" y="27"/>
                    <a:pt x="108" y="27"/>
                    <a:pt x="108" y="27"/>
                  </a:cubicBezTo>
                  <a:cubicBezTo>
                    <a:pt x="103" y="29"/>
                    <a:pt x="99" y="31"/>
                    <a:pt x="95" y="34"/>
                  </a:cubicBezTo>
                  <a:cubicBezTo>
                    <a:pt x="90" y="37"/>
                    <a:pt x="87" y="40"/>
                    <a:pt x="82" y="43"/>
                  </a:cubicBezTo>
                  <a:cubicBezTo>
                    <a:pt x="81" y="43"/>
                    <a:pt x="81" y="44"/>
                    <a:pt x="80" y="44"/>
                  </a:cubicBezTo>
                  <a:cubicBezTo>
                    <a:pt x="80" y="44"/>
                    <a:pt x="80" y="44"/>
                    <a:pt x="80" y="44"/>
                  </a:cubicBezTo>
                  <a:cubicBezTo>
                    <a:pt x="82" y="43"/>
                    <a:pt x="84" y="41"/>
                    <a:pt x="85" y="40"/>
                  </a:cubicBezTo>
                  <a:cubicBezTo>
                    <a:pt x="87" y="38"/>
                    <a:pt x="90" y="37"/>
                    <a:pt x="92" y="35"/>
                  </a:cubicBezTo>
                  <a:cubicBezTo>
                    <a:pt x="96" y="32"/>
                    <a:pt x="101" y="30"/>
                    <a:pt x="105" y="27"/>
                  </a:cubicBezTo>
                  <a:cubicBezTo>
                    <a:pt x="106" y="27"/>
                    <a:pt x="106" y="26"/>
                    <a:pt x="105" y="26"/>
                  </a:cubicBezTo>
                  <a:cubicBezTo>
                    <a:pt x="97" y="30"/>
                    <a:pt x="90" y="34"/>
                    <a:pt x="83" y="39"/>
                  </a:cubicBezTo>
                  <a:cubicBezTo>
                    <a:pt x="82" y="40"/>
                    <a:pt x="80" y="41"/>
                    <a:pt x="78" y="42"/>
                  </a:cubicBezTo>
                  <a:cubicBezTo>
                    <a:pt x="73" y="45"/>
                    <a:pt x="77" y="42"/>
                    <a:pt x="79" y="41"/>
                  </a:cubicBezTo>
                  <a:cubicBezTo>
                    <a:pt x="82" y="38"/>
                    <a:pt x="85" y="36"/>
                    <a:pt x="88" y="34"/>
                  </a:cubicBezTo>
                  <a:cubicBezTo>
                    <a:pt x="94" y="31"/>
                    <a:pt x="100" y="28"/>
                    <a:pt x="105" y="24"/>
                  </a:cubicBezTo>
                  <a:cubicBezTo>
                    <a:pt x="105" y="24"/>
                    <a:pt x="105" y="24"/>
                    <a:pt x="105" y="24"/>
                  </a:cubicBezTo>
                  <a:cubicBezTo>
                    <a:pt x="107" y="25"/>
                    <a:pt x="109" y="27"/>
                    <a:pt x="110" y="28"/>
                  </a:cubicBezTo>
                  <a:close/>
                  <a:moveTo>
                    <a:pt x="90" y="38"/>
                  </a:moveTo>
                  <a:cubicBezTo>
                    <a:pt x="93" y="36"/>
                    <a:pt x="95" y="35"/>
                    <a:pt x="97" y="34"/>
                  </a:cubicBezTo>
                  <a:cubicBezTo>
                    <a:pt x="96" y="34"/>
                    <a:pt x="94" y="35"/>
                    <a:pt x="93" y="36"/>
                  </a:cubicBezTo>
                  <a:cubicBezTo>
                    <a:pt x="92" y="37"/>
                    <a:pt x="91" y="37"/>
                    <a:pt x="90" y="38"/>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1" name="Freeform 259"/>
            <p:cNvSpPr>
              <a:spLocks noEditPoints="1"/>
            </p:cNvSpPr>
            <p:nvPr/>
          </p:nvSpPr>
          <p:spPr bwMode="auto">
            <a:xfrm>
              <a:off x="1697283" y="5057209"/>
              <a:ext cx="593725" cy="317500"/>
            </a:xfrm>
            <a:custGeom>
              <a:avLst/>
              <a:gdLst>
                <a:gd name="T0" fmla="*/ 94 w 140"/>
                <a:gd name="T1" fmla="*/ 0 h 75"/>
                <a:gd name="T2" fmla="*/ 9 w 140"/>
                <a:gd name="T3" fmla="*/ 62 h 75"/>
                <a:gd name="T4" fmla="*/ 103 w 140"/>
                <a:gd name="T5" fmla="*/ 44 h 75"/>
                <a:gd name="T6" fmla="*/ 102 w 140"/>
                <a:gd name="T7" fmla="*/ 39 h 75"/>
                <a:gd name="T8" fmla="*/ 111 w 140"/>
                <a:gd name="T9" fmla="*/ 30 h 75"/>
                <a:gd name="T10" fmla="*/ 8 w 140"/>
                <a:gd name="T11" fmla="*/ 29 h 75"/>
                <a:gd name="T12" fmla="*/ 19 w 140"/>
                <a:gd name="T13" fmla="*/ 28 h 75"/>
                <a:gd name="T14" fmla="*/ 16 w 140"/>
                <a:gd name="T15" fmla="*/ 41 h 75"/>
                <a:gd name="T16" fmla="*/ 17 w 140"/>
                <a:gd name="T17" fmla="*/ 44 h 75"/>
                <a:gd name="T18" fmla="*/ 30 w 140"/>
                <a:gd name="T19" fmla="*/ 40 h 75"/>
                <a:gd name="T20" fmla="*/ 19 w 140"/>
                <a:gd name="T21" fmla="*/ 52 h 75"/>
                <a:gd name="T22" fmla="*/ 61 w 140"/>
                <a:gd name="T23" fmla="*/ 33 h 75"/>
                <a:gd name="T24" fmla="*/ 74 w 140"/>
                <a:gd name="T25" fmla="*/ 24 h 75"/>
                <a:gd name="T26" fmla="*/ 46 w 140"/>
                <a:gd name="T27" fmla="*/ 44 h 75"/>
                <a:gd name="T28" fmla="*/ 112 w 140"/>
                <a:gd name="T29" fmla="*/ 18 h 75"/>
                <a:gd name="T30" fmla="*/ 98 w 140"/>
                <a:gd name="T31" fmla="*/ 17 h 75"/>
                <a:gd name="T32" fmla="*/ 98 w 140"/>
                <a:gd name="T33" fmla="*/ 8 h 75"/>
                <a:gd name="T34" fmla="*/ 62 w 140"/>
                <a:gd name="T35" fmla="*/ 41 h 75"/>
                <a:gd name="T36" fmla="*/ 94 w 140"/>
                <a:gd name="T37" fmla="*/ 22 h 75"/>
                <a:gd name="T38" fmla="*/ 99 w 140"/>
                <a:gd name="T39" fmla="*/ 24 h 75"/>
                <a:gd name="T40" fmla="*/ 101 w 140"/>
                <a:gd name="T41" fmla="*/ 25 h 75"/>
                <a:gd name="T42" fmla="*/ 99 w 140"/>
                <a:gd name="T43" fmla="*/ 22 h 75"/>
                <a:gd name="T44" fmla="*/ 96 w 140"/>
                <a:gd name="T45" fmla="*/ 18 h 75"/>
                <a:gd name="T46" fmla="*/ 95 w 140"/>
                <a:gd name="T47" fmla="*/ 5 h 75"/>
                <a:gd name="T48" fmla="*/ 14 w 140"/>
                <a:gd name="T49" fmla="*/ 54 h 75"/>
                <a:gd name="T50" fmla="*/ 14 w 140"/>
                <a:gd name="T51" fmla="*/ 47 h 75"/>
                <a:gd name="T52" fmla="*/ 13 w 140"/>
                <a:gd name="T53" fmla="*/ 56 h 75"/>
                <a:gd name="T54" fmla="*/ 44 w 140"/>
                <a:gd name="T55" fmla="*/ 33 h 75"/>
                <a:gd name="T56" fmla="*/ 13 w 140"/>
                <a:gd name="T57" fmla="*/ 45 h 75"/>
                <a:gd name="T58" fmla="*/ 12 w 140"/>
                <a:gd name="T59" fmla="*/ 40 h 75"/>
                <a:gd name="T60" fmla="*/ 19 w 140"/>
                <a:gd name="T61" fmla="*/ 35 h 75"/>
                <a:gd name="T62" fmla="*/ 10 w 140"/>
                <a:gd name="T63" fmla="*/ 32 h 75"/>
                <a:gd name="T64" fmla="*/ 23 w 140"/>
                <a:gd name="T65" fmla="*/ 60 h 75"/>
                <a:gd name="T66" fmla="*/ 83 w 140"/>
                <a:gd name="T67" fmla="*/ 26 h 75"/>
                <a:gd name="T68" fmla="*/ 97 w 140"/>
                <a:gd name="T69" fmla="*/ 23 h 75"/>
                <a:gd name="T70" fmla="*/ 61 w 140"/>
                <a:gd name="T71" fmla="*/ 50 h 75"/>
                <a:gd name="T72" fmla="*/ 63 w 140"/>
                <a:gd name="T73" fmla="*/ 55 h 75"/>
                <a:gd name="T74" fmla="*/ 118 w 140"/>
                <a:gd name="T75" fmla="*/ 22 h 75"/>
                <a:gd name="T76" fmla="*/ 54 w 140"/>
                <a:gd name="T77" fmla="*/ 57 h 75"/>
                <a:gd name="T78" fmla="*/ 83 w 140"/>
                <a:gd name="T79" fmla="*/ 52 h 75"/>
                <a:gd name="T80" fmla="*/ 105 w 140"/>
                <a:gd name="T81" fmla="*/ 35 h 75"/>
                <a:gd name="T82" fmla="*/ 93 w 140"/>
                <a:gd name="T83" fmla="*/ 48 h 75"/>
                <a:gd name="T84" fmla="*/ 123 w 140"/>
                <a:gd name="T85" fmla="*/ 29 h 75"/>
                <a:gd name="T86" fmla="*/ 55 w 140"/>
                <a:gd name="T87" fmla="*/ 57 h 75"/>
                <a:gd name="T88" fmla="*/ 99 w 140"/>
                <a:gd name="T89" fmla="*/ 39 h 75"/>
                <a:gd name="T90" fmla="*/ 99 w 140"/>
                <a:gd name="T91" fmla="*/ 63 h 75"/>
                <a:gd name="T92" fmla="*/ 123 w 140"/>
                <a:gd name="T93" fmla="*/ 42 h 75"/>
                <a:gd name="T94" fmla="*/ 99 w 140"/>
                <a:gd name="T95" fmla="*/ 57 h 75"/>
                <a:gd name="T96" fmla="*/ 124 w 140"/>
                <a:gd name="T97" fmla="*/ 36 h 75"/>
                <a:gd name="T98" fmla="*/ 122 w 140"/>
                <a:gd name="T99" fmla="*/ 48 h 75"/>
                <a:gd name="T100" fmla="*/ 112 w 140"/>
                <a:gd name="T101" fmla="*/ 54 h 75"/>
                <a:gd name="T102" fmla="*/ 134 w 140"/>
                <a:gd name="T103" fmla="*/ 36 h 75"/>
                <a:gd name="T104" fmla="*/ 130 w 140"/>
                <a:gd name="T105" fmla="*/ 36 h 75"/>
                <a:gd name="T106" fmla="*/ 99 w 140"/>
                <a:gd name="T107" fmla="*/ 54 h 75"/>
                <a:gd name="T108" fmla="*/ 97 w 140"/>
                <a:gd name="T109" fmla="*/ 51 h 75"/>
                <a:gd name="T110" fmla="*/ 115 w 140"/>
                <a:gd name="T111" fmla="*/ 4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0" h="75">
                  <a:moveTo>
                    <a:pt x="99" y="74"/>
                  </a:moveTo>
                  <a:cubicBezTo>
                    <a:pt x="99" y="74"/>
                    <a:pt x="100" y="74"/>
                    <a:pt x="101" y="74"/>
                  </a:cubicBezTo>
                  <a:cubicBezTo>
                    <a:pt x="113" y="61"/>
                    <a:pt x="127" y="49"/>
                    <a:pt x="139" y="36"/>
                  </a:cubicBezTo>
                  <a:cubicBezTo>
                    <a:pt x="140" y="36"/>
                    <a:pt x="140" y="35"/>
                    <a:pt x="140" y="34"/>
                  </a:cubicBezTo>
                  <a:cubicBezTo>
                    <a:pt x="140" y="34"/>
                    <a:pt x="140" y="34"/>
                    <a:pt x="139" y="34"/>
                  </a:cubicBezTo>
                  <a:cubicBezTo>
                    <a:pt x="132" y="27"/>
                    <a:pt x="123" y="21"/>
                    <a:pt x="115" y="15"/>
                  </a:cubicBezTo>
                  <a:cubicBezTo>
                    <a:pt x="108" y="10"/>
                    <a:pt x="101" y="5"/>
                    <a:pt x="94" y="0"/>
                  </a:cubicBezTo>
                  <a:cubicBezTo>
                    <a:pt x="93" y="0"/>
                    <a:pt x="93" y="0"/>
                    <a:pt x="92" y="0"/>
                  </a:cubicBezTo>
                  <a:cubicBezTo>
                    <a:pt x="91" y="0"/>
                    <a:pt x="90" y="1"/>
                    <a:pt x="90" y="2"/>
                  </a:cubicBezTo>
                  <a:cubicBezTo>
                    <a:pt x="92" y="8"/>
                    <a:pt x="91" y="14"/>
                    <a:pt x="91" y="20"/>
                  </a:cubicBezTo>
                  <a:cubicBezTo>
                    <a:pt x="61" y="21"/>
                    <a:pt x="32" y="26"/>
                    <a:pt x="3" y="22"/>
                  </a:cubicBezTo>
                  <a:cubicBezTo>
                    <a:pt x="1" y="22"/>
                    <a:pt x="0" y="23"/>
                    <a:pt x="0" y="24"/>
                  </a:cubicBezTo>
                  <a:cubicBezTo>
                    <a:pt x="0" y="25"/>
                    <a:pt x="0" y="25"/>
                    <a:pt x="1" y="26"/>
                  </a:cubicBezTo>
                  <a:cubicBezTo>
                    <a:pt x="10" y="35"/>
                    <a:pt x="12" y="50"/>
                    <a:pt x="9" y="62"/>
                  </a:cubicBezTo>
                  <a:cubicBezTo>
                    <a:pt x="9" y="62"/>
                    <a:pt x="9" y="63"/>
                    <a:pt x="9" y="63"/>
                  </a:cubicBezTo>
                  <a:cubicBezTo>
                    <a:pt x="10" y="64"/>
                    <a:pt x="10" y="64"/>
                    <a:pt x="11" y="64"/>
                  </a:cubicBezTo>
                  <a:cubicBezTo>
                    <a:pt x="39" y="63"/>
                    <a:pt x="67" y="58"/>
                    <a:pt x="96" y="57"/>
                  </a:cubicBezTo>
                  <a:cubicBezTo>
                    <a:pt x="96" y="62"/>
                    <a:pt x="96" y="67"/>
                    <a:pt x="96" y="73"/>
                  </a:cubicBezTo>
                  <a:cubicBezTo>
                    <a:pt x="96" y="74"/>
                    <a:pt x="98" y="75"/>
                    <a:pt x="99" y="74"/>
                  </a:cubicBezTo>
                  <a:close/>
                  <a:moveTo>
                    <a:pt x="88" y="54"/>
                  </a:moveTo>
                  <a:cubicBezTo>
                    <a:pt x="93" y="52"/>
                    <a:pt x="98" y="47"/>
                    <a:pt x="103" y="44"/>
                  </a:cubicBezTo>
                  <a:cubicBezTo>
                    <a:pt x="103" y="44"/>
                    <a:pt x="103" y="44"/>
                    <a:pt x="103" y="44"/>
                  </a:cubicBezTo>
                  <a:cubicBezTo>
                    <a:pt x="99" y="47"/>
                    <a:pt x="96" y="50"/>
                    <a:pt x="92" y="54"/>
                  </a:cubicBezTo>
                  <a:cubicBezTo>
                    <a:pt x="91" y="54"/>
                    <a:pt x="89" y="54"/>
                    <a:pt x="88" y="54"/>
                  </a:cubicBezTo>
                  <a:close/>
                  <a:moveTo>
                    <a:pt x="74" y="55"/>
                  </a:moveTo>
                  <a:cubicBezTo>
                    <a:pt x="81" y="52"/>
                    <a:pt x="86" y="48"/>
                    <a:pt x="93" y="44"/>
                  </a:cubicBezTo>
                  <a:cubicBezTo>
                    <a:pt x="99" y="39"/>
                    <a:pt x="106" y="36"/>
                    <a:pt x="113" y="32"/>
                  </a:cubicBezTo>
                  <a:cubicBezTo>
                    <a:pt x="109" y="34"/>
                    <a:pt x="105" y="37"/>
                    <a:pt x="102" y="39"/>
                  </a:cubicBezTo>
                  <a:cubicBezTo>
                    <a:pt x="94" y="44"/>
                    <a:pt x="86" y="49"/>
                    <a:pt x="78" y="55"/>
                  </a:cubicBezTo>
                  <a:cubicBezTo>
                    <a:pt x="78" y="55"/>
                    <a:pt x="78" y="55"/>
                    <a:pt x="78" y="55"/>
                  </a:cubicBezTo>
                  <a:cubicBezTo>
                    <a:pt x="77" y="55"/>
                    <a:pt x="75" y="55"/>
                    <a:pt x="74" y="55"/>
                  </a:cubicBezTo>
                  <a:close/>
                  <a:moveTo>
                    <a:pt x="62" y="56"/>
                  </a:moveTo>
                  <a:cubicBezTo>
                    <a:pt x="81" y="48"/>
                    <a:pt x="97" y="37"/>
                    <a:pt x="114" y="27"/>
                  </a:cubicBezTo>
                  <a:cubicBezTo>
                    <a:pt x="116" y="26"/>
                    <a:pt x="122" y="22"/>
                    <a:pt x="118" y="25"/>
                  </a:cubicBezTo>
                  <a:cubicBezTo>
                    <a:pt x="116" y="27"/>
                    <a:pt x="113" y="29"/>
                    <a:pt x="111" y="30"/>
                  </a:cubicBezTo>
                  <a:cubicBezTo>
                    <a:pt x="106" y="34"/>
                    <a:pt x="101" y="36"/>
                    <a:pt x="97" y="39"/>
                  </a:cubicBezTo>
                  <a:cubicBezTo>
                    <a:pt x="88" y="44"/>
                    <a:pt x="80" y="51"/>
                    <a:pt x="72" y="55"/>
                  </a:cubicBezTo>
                  <a:cubicBezTo>
                    <a:pt x="68" y="55"/>
                    <a:pt x="65" y="56"/>
                    <a:pt x="62" y="56"/>
                  </a:cubicBezTo>
                  <a:close/>
                  <a:moveTo>
                    <a:pt x="6" y="26"/>
                  </a:moveTo>
                  <a:cubicBezTo>
                    <a:pt x="8" y="26"/>
                    <a:pt x="9" y="26"/>
                    <a:pt x="11" y="27"/>
                  </a:cubicBezTo>
                  <a:cubicBezTo>
                    <a:pt x="10" y="27"/>
                    <a:pt x="9" y="27"/>
                    <a:pt x="8" y="28"/>
                  </a:cubicBezTo>
                  <a:cubicBezTo>
                    <a:pt x="7" y="28"/>
                    <a:pt x="8" y="29"/>
                    <a:pt x="8" y="29"/>
                  </a:cubicBezTo>
                  <a:cubicBezTo>
                    <a:pt x="9" y="28"/>
                    <a:pt x="13" y="26"/>
                    <a:pt x="11" y="28"/>
                  </a:cubicBezTo>
                  <a:cubicBezTo>
                    <a:pt x="11" y="29"/>
                    <a:pt x="10" y="30"/>
                    <a:pt x="9" y="30"/>
                  </a:cubicBezTo>
                  <a:cubicBezTo>
                    <a:pt x="8" y="29"/>
                    <a:pt x="7" y="28"/>
                    <a:pt x="6" y="26"/>
                  </a:cubicBezTo>
                  <a:close/>
                  <a:moveTo>
                    <a:pt x="26" y="27"/>
                  </a:moveTo>
                  <a:cubicBezTo>
                    <a:pt x="23" y="29"/>
                    <a:pt x="21" y="31"/>
                    <a:pt x="18" y="33"/>
                  </a:cubicBezTo>
                  <a:cubicBezTo>
                    <a:pt x="17" y="33"/>
                    <a:pt x="11" y="36"/>
                    <a:pt x="12" y="35"/>
                  </a:cubicBezTo>
                  <a:cubicBezTo>
                    <a:pt x="15" y="33"/>
                    <a:pt x="17" y="31"/>
                    <a:pt x="19" y="28"/>
                  </a:cubicBezTo>
                  <a:cubicBezTo>
                    <a:pt x="20" y="28"/>
                    <a:pt x="19" y="27"/>
                    <a:pt x="19" y="27"/>
                  </a:cubicBezTo>
                  <a:cubicBezTo>
                    <a:pt x="16" y="28"/>
                    <a:pt x="13" y="29"/>
                    <a:pt x="10" y="31"/>
                  </a:cubicBezTo>
                  <a:cubicBezTo>
                    <a:pt x="9" y="31"/>
                    <a:pt x="12" y="29"/>
                    <a:pt x="12" y="29"/>
                  </a:cubicBezTo>
                  <a:cubicBezTo>
                    <a:pt x="13" y="28"/>
                    <a:pt x="13" y="28"/>
                    <a:pt x="14" y="27"/>
                  </a:cubicBezTo>
                  <a:cubicBezTo>
                    <a:pt x="18" y="27"/>
                    <a:pt x="22" y="27"/>
                    <a:pt x="26" y="27"/>
                  </a:cubicBezTo>
                  <a:close/>
                  <a:moveTo>
                    <a:pt x="39" y="27"/>
                  </a:moveTo>
                  <a:cubicBezTo>
                    <a:pt x="31" y="31"/>
                    <a:pt x="25" y="38"/>
                    <a:pt x="16" y="41"/>
                  </a:cubicBezTo>
                  <a:cubicBezTo>
                    <a:pt x="12" y="43"/>
                    <a:pt x="16" y="40"/>
                    <a:pt x="18" y="39"/>
                  </a:cubicBezTo>
                  <a:cubicBezTo>
                    <a:pt x="21" y="38"/>
                    <a:pt x="23" y="36"/>
                    <a:pt x="26" y="35"/>
                  </a:cubicBezTo>
                  <a:cubicBezTo>
                    <a:pt x="30" y="33"/>
                    <a:pt x="34" y="30"/>
                    <a:pt x="37" y="27"/>
                  </a:cubicBezTo>
                  <a:cubicBezTo>
                    <a:pt x="37" y="27"/>
                    <a:pt x="38" y="27"/>
                    <a:pt x="39" y="27"/>
                  </a:cubicBezTo>
                  <a:close/>
                  <a:moveTo>
                    <a:pt x="48" y="26"/>
                  </a:moveTo>
                  <a:cubicBezTo>
                    <a:pt x="37" y="31"/>
                    <a:pt x="28" y="39"/>
                    <a:pt x="17" y="44"/>
                  </a:cubicBezTo>
                  <a:cubicBezTo>
                    <a:pt x="12" y="46"/>
                    <a:pt x="14" y="46"/>
                    <a:pt x="17" y="44"/>
                  </a:cubicBezTo>
                  <a:cubicBezTo>
                    <a:pt x="21" y="42"/>
                    <a:pt x="24" y="40"/>
                    <a:pt x="28" y="38"/>
                  </a:cubicBezTo>
                  <a:cubicBezTo>
                    <a:pt x="33" y="34"/>
                    <a:pt x="38" y="31"/>
                    <a:pt x="43" y="27"/>
                  </a:cubicBezTo>
                  <a:cubicBezTo>
                    <a:pt x="45" y="26"/>
                    <a:pt x="47" y="26"/>
                    <a:pt x="48" y="26"/>
                  </a:cubicBezTo>
                  <a:close/>
                  <a:moveTo>
                    <a:pt x="55" y="26"/>
                  </a:moveTo>
                  <a:cubicBezTo>
                    <a:pt x="42" y="33"/>
                    <a:pt x="31" y="43"/>
                    <a:pt x="17" y="49"/>
                  </a:cubicBezTo>
                  <a:cubicBezTo>
                    <a:pt x="10" y="52"/>
                    <a:pt x="16" y="49"/>
                    <a:pt x="19" y="47"/>
                  </a:cubicBezTo>
                  <a:cubicBezTo>
                    <a:pt x="22" y="44"/>
                    <a:pt x="26" y="42"/>
                    <a:pt x="30" y="40"/>
                  </a:cubicBezTo>
                  <a:cubicBezTo>
                    <a:pt x="37" y="36"/>
                    <a:pt x="44" y="30"/>
                    <a:pt x="51" y="26"/>
                  </a:cubicBezTo>
                  <a:cubicBezTo>
                    <a:pt x="51" y="26"/>
                    <a:pt x="51" y="26"/>
                    <a:pt x="51" y="26"/>
                  </a:cubicBezTo>
                  <a:cubicBezTo>
                    <a:pt x="53" y="26"/>
                    <a:pt x="54" y="26"/>
                    <a:pt x="55" y="26"/>
                  </a:cubicBezTo>
                  <a:close/>
                  <a:moveTo>
                    <a:pt x="64" y="25"/>
                  </a:moveTo>
                  <a:cubicBezTo>
                    <a:pt x="57" y="29"/>
                    <a:pt x="51" y="33"/>
                    <a:pt x="44" y="37"/>
                  </a:cubicBezTo>
                  <a:cubicBezTo>
                    <a:pt x="40" y="40"/>
                    <a:pt x="36" y="42"/>
                    <a:pt x="32" y="44"/>
                  </a:cubicBezTo>
                  <a:cubicBezTo>
                    <a:pt x="27" y="47"/>
                    <a:pt x="23" y="49"/>
                    <a:pt x="19" y="52"/>
                  </a:cubicBezTo>
                  <a:cubicBezTo>
                    <a:pt x="17" y="53"/>
                    <a:pt x="15" y="54"/>
                    <a:pt x="14" y="55"/>
                  </a:cubicBezTo>
                  <a:cubicBezTo>
                    <a:pt x="16" y="53"/>
                    <a:pt x="19" y="51"/>
                    <a:pt x="21" y="49"/>
                  </a:cubicBezTo>
                  <a:cubicBezTo>
                    <a:pt x="25" y="46"/>
                    <a:pt x="29" y="43"/>
                    <a:pt x="34" y="41"/>
                  </a:cubicBezTo>
                  <a:cubicBezTo>
                    <a:pt x="42" y="36"/>
                    <a:pt x="50" y="31"/>
                    <a:pt x="58" y="26"/>
                  </a:cubicBezTo>
                  <a:cubicBezTo>
                    <a:pt x="60" y="26"/>
                    <a:pt x="62" y="25"/>
                    <a:pt x="64" y="25"/>
                  </a:cubicBezTo>
                  <a:close/>
                  <a:moveTo>
                    <a:pt x="74" y="24"/>
                  </a:moveTo>
                  <a:cubicBezTo>
                    <a:pt x="70" y="27"/>
                    <a:pt x="65" y="30"/>
                    <a:pt x="61" y="33"/>
                  </a:cubicBezTo>
                  <a:cubicBezTo>
                    <a:pt x="57" y="35"/>
                    <a:pt x="54" y="37"/>
                    <a:pt x="50" y="39"/>
                  </a:cubicBezTo>
                  <a:cubicBezTo>
                    <a:pt x="40" y="44"/>
                    <a:pt x="30" y="51"/>
                    <a:pt x="21" y="56"/>
                  </a:cubicBezTo>
                  <a:cubicBezTo>
                    <a:pt x="19" y="57"/>
                    <a:pt x="18" y="58"/>
                    <a:pt x="17" y="58"/>
                  </a:cubicBezTo>
                  <a:cubicBezTo>
                    <a:pt x="19" y="57"/>
                    <a:pt x="20" y="56"/>
                    <a:pt x="22" y="55"/>
                  </a:cubicBezTo>
                  <a:cubicBezTo>
                    <a:pt x="27" y="52"/>
                    <a:pt x="32" y="48"/>
                    <a:pt x="37" y="44"/>
                  </a:cubicBezTo>
                  <a:cubicBezTo>
                    <a:pt x="47" y="37"/>
                    <a:pt x="57" y="30"/>
                    <a:pt x="67" y="25"/>
                  </a:cubicBezTo>
                  <a:cubicBezTo>
                    <a:pt x="70" y="25"/>
                    <a:pt x="72" y="25"/>
                    <a:pt x="74" y="24"/>
                  </a:cubicBezTo>
                  <a:close/>
                  <a:moveTo>
                    <a:pt x="87" y="24"/>
                  </a:moveTo>
                  <a:cubicBezTo>
                    <a:pt x="79" y="27"/>
                    <a:pt x="73" y="32"/>
                    <a:pt x="65" y="36"/>
                  </a:cubicBezTo>
                  <a:cubicBezTo>
                    <a:pt x="61" y="39"/>
                    <a:pt x="56" y="41"/>
                    <a:pt x="51" y="44"/>
                  </a:cubicBezTo>
                  <a:cubicBezTo>
                    <a:pt x="45" y="47"/>
                    <a:pt x="40" y="51"/>
                    <a:pt x="34" y="54"/>
                  </a:cubicBezTo>
                  <a:cubicBezTo>
                    <a:pt x="31" y="55"/>
                    <a:pt x="28" y="57"/>
                    <a:pt x="25" y="58"/>
                  </a:cubicBezTo>
                  <a:cubicBezTo>
                    <a:pt x="26" y="58"/>
                    <a:pt x="29" y="56"/>
                    <a:pt x="31" y="55"/>
                  </a:cubicBezTo>
                  <a:cubicBezTo>
                    <a:pt x="36" y="52"/>
                    <a:pt x="41" y="48"/>
                    <a:pt x="46" y="44"/>
                  </a:cubicBezTo>
                  <a:cubicBezTo>
                    <a:pt x="51" y="42"/>
                    <a:pt x="55" y="39"/>
                    <a:pt x="59" y="36"/>
                  </a:cubicBezTo>
                  <a:cubicBezTo>
                    <a:pt x="59" y="35"/>
                    <a:pt x="60" y="35"/>
                    <a:pt x="60" y="35"/>
                  </a:cubicBezTo>
                  <a:cubicBezTo>
                    <a:pt x="66" y="31"/>
                    <a:pt x="71" y="28"/>
                    <a:pt x="77" y="24"/>
                  </a:cubicBezTo>
                  <a:cubicBezTo>
                    <a:pt x="80" y="24"/>
                    <a:pt x="83" y="24"/>
                    <a:pt x="87" y="24"/>
                  </a:cubicBezTo>
                  <a:close/>
                  <a:moveTo>
                    <a:pt x="114" y="19"/>
                  </a:moveTo>
                  <a:cubicBezTo>
                    <a:pt x="113" y="19"/>
                    <a:pt x="111" y="19"/>
                    <a:pt x="110" y="19"/>
                  </a:cubicBezTo>
                  <a:cubicBezTo>
                    <a:pt x="110" y="19"/>
                    <a:pt x="111" y="18"/>
                    <a:pt x="112" y="18"/>
                  </a:cubicBezTo>
                  <a:cubicBezTo>
                    <a:pt x="112" y="18"/>
                    <a:pt x="112" y="17"/>
                    <a:pt x="111" y="17"/>
                  </a:cubicBezTo>
                  <a:cubicBezTo>
                    <a:pt x="108" y="17"/>
                    <a:pt x="105" y="18"/>
                    <a:pt x="101" y="20"/>
                  </a:cubicBezTo>
                  <a:cubicBezTo>
                    <a:pt x="100" y="20"/>
                    <a:pt x="94" y="23"/>
                    <a:pt x="97" y="21"/>
                  </a:cubicBezTo>
                  <a:cubicBezTo>
                    <a:pt x="99" y="19"/>
                    <a:pt x="102" y="18"/>
                    <a:pt x="104" y="17"/>
                  </a:cubicBezTo>
                  <a:cubicBezTo>
                    <a:pt x="105" y="17"/>
                    <a:pt x="105" y="16"/>
                    <a:pt x="104" y="16"/>
                  </a:cubicBezTo>
                  <a:cubicBezTo>
                    <a:pt x="101" y="16"/>
                    <a:pt x="99" y="18"/>
                    <a:pt x="97" y="19"/>
                  </a:cubicBezTo>
                  <a:cubicBezTo>
                    <a:pt x="93" y="22"/>
                    <a:pt x="98" y="17"/>
                    <a:pt x="98" y="17"/>
                  </a:cubicBezTo>
                  <a:cubicBezTo>
                    <a:pt x="99" y="16"/>
                    <a:pt x="101" y="15"/>
                    <a:pt x="102" y="15"/>
                  </a:cubicBezTo>
                  <a:cubicBezTo>
                    <a:pt x="103" y="14"/>
                    <a:pt x="103" y="14"/>
                    <a:pt x="102" y="14"/>
                  </a:cubicBezTo>
                  <a:cubicBezTo>
                    <a:pt x="100" y="15"/>
                    <a:pt x="96" y="16"/>
                    <a:pt x="95" y="17"/>
                  </a:cubicBezTo>
                  <a:cubicBezTo>
                    <a:pt x="96" y="15"/>
                    <a:pt x="98" y="14"/>
                    <a:pt x="99" y="12"/>
                  </a:cubicBezTo>
                  <a:cubicBezTo>
                    <a:pt x="100" y="12"/>
                    <a:pt x="99" y="11"/>
                    <a:pt x="99" y="11"/>
                  </a:cubicBezTo>
                  <a:cubicBezTo>
                    <a:pt x="95" y="15"/>
                    <a:pt x="97" y="10"/>
                    <a:pt x="98" y="8"/>
                  </a:cubicBezTo>
                  <a:cubicBezTo>
                    <a:pt x="98" y="8"/>
                    <a:pt x="98" y="8"/>
                    <a:pt x="98" y="8"/>
                  </a:cubicBezTo>
                  <a:cubicBezTo>
                    <a:pt x="95" y="9"/>
                    <a:pt x="95" y="8"/>
                    <a:pt x="96" y="6"/>
                  </a:cubicBezTo>
                  <a:cubicBezTo>
                    <a:pt x="102" y="10"/>
                    <a:pt x="108" y="14"/>
                    <a:pt x="114" y="19"/>
                  </a:cubicBezTo>
                  <a:close/>
                  <a:moveTo>
                    <a:pt x="99" y="22"/>
                  </a:moveTo>
                  <a:cubicBezTo>
                    <a:pt x="80" y="31"/>
                    <a:pt x="63" y="44"/>
                    <a:pt x="44" y="54"/>
                  </a:cubicBezTo>
                  <a:cubicBezTo>
                    <a:pt x="43" y="55"/>
                    <a:pt x="36" y="60"/>
                    <a:pt x="40" y="56"/>
                  </a:cubicBezTo>
                  <a:cubicBezTo>
                    <a:pt x="43" y="54"/>
                    <a:pt x="45" y="53"/>
                    <a:pt x="47" y="51"/>
                  </a:cubicBezTo>
                  <a:cubicBezTo>
                    <a:pt x="52" y="48"/>
                    <a:pt x="57" y="44"/>
                    <a:pt x="62" y="41"/>
                  </a:cubicBezTo>
                  <a:cubicBezTo>
                    <a:pt x="71" y="36"/>
                    <a:pt x="80" y="29"/>
                    <a:pt x="90" y="23"/>
                  </a:cubicBezTo>
                  <a:cubicBezTo>
                    <a:pt x="91" y="23"/>
                    <a:pt x="92" y="23"/>
                    <a:pt x="92" y="23"/>
                  </a:cubicBezTo>
                  <a:cubicBezTo>
                    <a:pt x="93" y="23"/>
                    <a:pt x="93" y="23"/>
                    <a:pt x="94" y="23"/>
                  </a:cubicBezTo>
                  <a:cubicBezTo>
                    <a:pt x="94" y="22"/>
                    <a:pt x="94" y="22"/>
                    <a:pt x="94" y="22"/>
                  </a:cubicBezTo>
                  <a:cubicBezTo>
                    <a:pt x="94" y="22"/>
                    <a:pt x="94" y="22"/>
                    <a:pt x="94" y="21"/>
                  </a:cubicBezTo>
                  <a:cubicBezTo>
                    <a:pt x="95" y="21"/>
                    <a:pt x="95" y="21"/>
                    <a:pt x="96" y="21"/>
                  </a:cubicBezTo>
                  <a:cubicBezTo>
                    <a:pt x="96" y="21"/>
                    <a:pt x="95" y="21"/>
                    <a:pt x="94" y="22"/>
                  </a:cubicBezTo>
                  <a:cubicBezTo>
                    <a:pt x="94" y="22"/>
                    <a:pt x="94" y="23"/>
                    <a:pt x="95" y="23"/>
                  </a:cubicBezTo>
                  <a:cubicBezTo>
                    <a:pt x="97" y="22"/>
                    <a:pt x="99" y="21"/>
                    <a:pt x="101" y="21"/>
                  </a:cubicBezTo>
                  <a:cubicBezTo>
                    <a:pt x="102" y="20"/>
                    <a:pt x="104" y="20"/>
                    <a:pt x="105" y="19"/>
                  </a:cubicBezTo>
                  <a:cubicBezTo>
                    <a:pt x="106" y="19"/>
                    <a:pt x="110" y="18"/>
                    <a:pt x="110" y="18"/>
                  </a:cubicBezTo>
                  <a:cubicBezTo>
                    <a:pt x="109" y="19"/>
                    <a:pt x="107" y="20"/>
                    <a:pt x="105" y="21"/>
                  </a:cubicBezTo>
                  <a:cubicBezTo>
                    <a:pt x="105" y="21"/>
                    <a:pt x="105" y="21"/>
                    <a:pt x="104" y="21"/>
                  </a:cubicBezTo>
                  <a:cubicBezTo>
                    <a:pt x="103" y="22"/>
                    <a:pt x="101" y="23"/>
                    <a:pt x="99" y="24"/>
                  </a:cubicBezTo>
                  <a:cubicBezTo>
                    <a:pt x="98" y="24"/>
                    <a:pt x="97" y="24"/>
                    <a:pt x="97" y="25"/>
                  </a:cubicBezTo>
                  <a:cubicBezTo>
                    <a:pt x="97" y="25"/>
                    <a:pt x="96" y="25"/>
                    <a:pt x="96" y="25"/>
                  </a:cubicBezTo>
                  <a:cubicBezTo>
                    <a:pt x="95" y="26"/>
                    <a:pt x="96" y="26"/>
                    <a:pt x="96" y="26"/>
                  </a:cubicBezTo>
                  <a:cubicBezTo>
                    <a:pt x="101" y="24"/>
                    <a:pt x="105" y="22"/>
                    <a:pt x="110" y="20"/>
                  </a:cubicBezTo>
                  <a:cubicBezTo>
                    <a:pt x="111" y="20"/>
                    <a:pt x="112" y="19"/>
                    <a:pt x="114" y="19"/>
                  </a:cubicBezTo>
                  <a:cubicBezTo>
                    <a:pt x="112" y="20"/>
                    <a:pt x="110" y="21"/>
                    <a:pt x="108" y="22"/>
                  </a:cubicBezTo>
                  <a:cubicBezTo>
                    <a:pt x="106" y="23"/>
                    <a:pt x="103" y="24"/>
                    <a:pt x="101" y="25"/>
                  </a:cubicBezTo>
                  <a:cubicBezTo>
                    <a:pt x="96" y="28"/>
                    <a:pt x="91" y="33"/>
                    <a:pt x="85" y="37"/>
                  </a:cubicBezTo>
                  <a:cubicBezTo>
                    <a:pt x="79" y="40"/>
                    <a:pt x="72" y="43"/>
                    <a:pt x="66" y="47"/>
                  </a:cubicBezTo>
                  <a:cubicBezTo>
                    <a:pt x="60" y="50"/>
                    <a:pt x="55" y="54"/>
                    <a:pt x="48" y="56"/>
                  </a:cubicBezTo>
                  <a:cubicBezTo>
                    <a:pt x="44" y="58"/>
                    <a:pt x="52" y="54"/>
                    <a:pt x="53" y="53"/>
                  </a:cubicBezTo>
                  <a:cubicBezTo>
                    <a:pt x="56" y="51"/>
                    <a:pt x="59" y="49"/>
                    <a:pt x="62" y="47"/>
                  </a:cubicBezTo>
                  <a:cubicBezTo>
                    <a:pt x="74" y="38"/>
                    <a:pt x="88" y="31"/>
                    <a:pt x="100" y="22"/>
                  </a:cubicBezTo>
                  <a:cubicBezTo>
                    <a:pt x="100" y="22"/>
                    <a:pt x="100" y="21"/>
                    <a:pt x="99" y="22"/>
                  </a:cubicBezTo>
                  <a:close/>
                  <a:moveTo>
                    <a:pt x="95" y="9"/>
                  </a:moveTo>
                  <a:cubicBezTo>
                    <a:pt x="95" y="9"/>
                    <a:pt x="95" y="9"/>
                    <a:pt x="95" y="9"/>
                  </a:cubicBezTo>
                  <a:cubicBezTo>
                    <a:pt x="96" y="9"/>
                    <a:pt x="96" y="9"/>
                    <a:pt x="97" y="9"/>
                  </a:cubicBezTo>
                  <a:cubicBezTo>
                    <a:pt x="96" y="10"/>
                    <a:pt x="95" y="11"/>
                    <a:pt x="94" y="12"/>
                  </a:cubicBezTo>
                  <a:cubicBezTo>
                    <a:pt x="95" y="11"/>
                    <a:pt x="95" y="10"/>
                    <a:pt x="95" y="9"/>
                  </a:cubicBezTo>
                  <a:close/>
                  <a:moveTo>
                    <a:pt x="94" y="18"/>
                  </a:moveTo>
                  <a:cubicBezTo>
                    <a:pt x="95" y="18"/>
                    <a:pt x="95" y="18"/>
                    <a:pt x="96" y="18"/>
                  </a:cubicBezTo>
                  <a:cubicBezTo>
                    <a:pt x="95" y="19"/>
                    <a:pt x="95" y="19"/>
                    <a:pt x="94" y="20"/>
                  </a:cubicBezTo>
                  <a:cubicBezTo>
                    <a:pt x="94" y="20"/>
                    <a:pt x="94" y="19"/>
                    <a:pt x="94" y="18"/>
                  </a:cubicBezTo>
                  <a:close/>
                  <a:moveTo>
                    <a:pt x="94" y="15"/>
                  </a:moveTo>
                  <a:cubicBezTo>
                    <a:pt x="96" y="15"/>
                    <a:pt x="97" y="14"/>
                    <a:pt x="98" y="13"/>
                  </a:cubicBezTo>
                  <a:cubicBezTo>
                    <a:pt x="97" y="14"/>
                    <a:pt x="95" y="15"/>
                    <a:pt x="94" y="17"/>
                  </a:cubicBezTo>
                  <a:cubicBezTo>
                    <a:pt x="94" y="16"/>
                    <a:pt x="94" y="16"/>
                    <a:pt x="94" y="15"/>
                  </a:cubicBezTo>
                  <a:close/>
                  <a:moveTo>
                    <a:pt x="95" y="5"/>
                  </a:moveTo>
                  <a:cubicBezTo>
                    <a:pt x="95" y="6"/>
                    <a:pt x="95" y="6"/>
                    <a:pt x="95" y="6"/>
                  </a:cubicBezTo>
                  <a:cubicBezTo>
                    <a:pt x="95" y="6"/>
                    <a:pt x="95" y="5"/>
                    <a:pt x="94" y="5"/>
                  </a:cubicBezTo>
                  <a:cubicBezTo>
                    <a:pt x="95" y="5"/>
                    <a:pt x="95" y="5"/>
                    <a:pt x="95" y="5"/>
                  </a:cubicBezTo>
                  <a:cubicBezTo>
                    <a:pt x="95" y="5"/>
                    <a:pt x="95" y="5"/>
                    <a:pt x="95" y="5"/>
                  </a:cubicBezTo>
                  <a:close/>
                  <a:moveTo>
                    <a:pt x="14" y="51"/>
                  </a:moveTo>
                  <a:cubicBezTo>
                    <a:pt x="16" y="50"/>
                    <a:pt x="19" y="49"/>
                    <a:pt x="22" y="48"/>
                  </a:cubicBezTo>
                  <a:cubicBezTo>
                    <a:pt x="19" y="50"/>
                    <a:pt x="16" y="52"/>
                    <a:pt x="14" y="54"/>
                  </a:cubicBezTo>
                  <a:cubicBezTo>
                    <a:pt x="14" y="53"/>
                    <a:pt x="14" y="52"/>
                    <a:pt x="14" y="51"/>
                  </a:cubicBezTo>
                  <a:close/>
                  <a:moveTo>
                    <a:pt x="14" y="47"/>
                  </a:moveTo>
                  <a:cubicBezTo>
                    <a:pt x="25" y="42"/>
                    <a:pt x="35" y="33"/>
                    <a:pt x="46" y="28"/>
                  </a:cubicBezTo>
                  <a:cubicBezTo>
                    <a:pt x="45" y="29"/>
                    <a:pt x="44" y="29"/>
                    <a:pt x="44" y="30"/>
                  </a:cubicBezTo>
                  <a:cubicBezTo>
                    <a:pt x="40" y="32"/>
                    <a:pt x="37" y="35"/>
                    <a:pt x="33" y="37"/>
                  </a:cubicBezTo>
                  <a:cubicBezTo>
                    <a:pt x="26" y="41"/>
                    <a:pt x="20" y="45"/>
                    <a:pt x="14" y="50"/>
                  </a:cubicBezTo>
                  <a:cubicBezTo>
                    <a:pt x="14" y="49"/>
                    <a:pt x="14" y="48"/>
                    <a:pt x="14" y="47"/>
                  </a:cubicBezTo>
                  <a:close/>
                  <a:moveTo>
                    <a:pt x="12" y="37"/>
                  </a:moveTo>
                  <a:cubicBezTo>
                    <a:pt x="16" y="35"/>
                    <a:pt x="20" y="32"/>
                    <a:pt x="24" y="29"/>
                  </a:cubicBezTo>
                  <a:cubicBezTo>
                    <a:pt x="25" y="29"/>
                    <a:pt x="26" y="28"/>
                    <a:pt x="26" y="28"/>
                  </a:cubicBezTo>
                  <a:cubicBezTo>
                    <a:pt x="24" y="29"/>
                    <a:pt x="22" y="31"/>
                    <a:pt x="21" y="33"/>
                  </a:cubicBezTo>
                  <a:cubicBezTo>
                    <a:pt x="18" y="35"/>
                    <a:pt x="15" y="37"/>
                    <a:pt x="12" y="39"/>
                  </a:cubicBezTo>
                  <a:cubicBezTo>
                    <a:pt x="12" y="38"/>
                    <a:pt x="12" y="37"/>
                    <a:pt x="12" y="37"/>
                  </a:cubicBezTo>
                  <a:close/>
                  <a:moveTo>
                    <a:pt x="13" y="56"/>
                  </a:moveTo>
                  <a:cubicBezTo>
                    <a:pt x="17" y="55"/>
                    <a:pt x="19" y="53"/>
                    <a:pt x="22" y="51"/>
                  </a:cubicBezTo>
                  <a:cubicBezTo>
                    <a:pt x="26" y="48"/>
                    <a:pt x="31" y="45"/>
                    <a:pt x="36" y="43"/>
                  </a:cubicBezTo>
                  <a:cubicBezTo>
                    <a:pt x="42" y="40"/>
                    <a:pt x="48" y="36"/>
                    <a:pt x="54" y="32"/>
                  </a:cubicBezTo>
                  <a:cubicBezTo>
                    <a:pt x="49" y="35"/>
                    <a:pt x="45" y="38"/>
                    <a:pt x="40" y="41"/>
                  </a:cubicBezTo>
                  <a:cubicBezTo>
                    <a:pt x="31" y="47"/>
                    <a:pt x="23" y="54"/>
                    <a:pt x="13" y="59"/>
                  </a:cubicBezTo>
                  <a:cubicBezTo>
                    <a:pt x="13" y="58"/>
                    <a:pt x="13" y="57"/>
                    <a:pt x="13" y="56"/>
                  </a:cubicBezTo>
                  <a:close/>
                  <a:moveTo>
                    <a:pt x="44" y="33"/>
                  </a:moveTo>
                  <a:cubicBezTo>
                    <a:pt x="45" y="33"/>
                    <a:pt x="45" y="33"/>
                    <a:pt x="45" y="33"/>
                  </a:cubicBezTo>
                  <a:cubicBezTo>
                    <a:pt x="47" y="32"/>
                    <a:pt x="49" y="31"/>
                    <a:pt x="50" y="29"/>
                  </a:cubicBezTo>
                  <a:cubicBezTo>
                    <a:pt x="51" y="29"/>
                    <a:pt x="59" y="24"/>
                    <a:pt x="55" y="27"/>
                  </a:cubicBezTo>
                  <a:cubicBezTo>
                    <a:pt x="51" y="29"/>
                    <a:pt x="48" y="31"/>
                    <a:pt x="44" y="33"/>
                  </a:cubicBezTo>
                  <a:close/>
                  <a:moveTo>
                    <a:pt x="39" y="29"/>
                  </a:moveTo>
                  <a:cubicBezTo>
                    <a:pt x="36" y="31"/>
                    <a:pt x="33" y="33"/>
                    <a:pt x="30" y="35"/>
                  </a:cubicBezTo>
                  <a:cubicBezTo>
                    <a:pt x="25" y="38"/>
                    <a:pt x="19" y="42"/>
                    <a:pt x="13" y="45"/>
                  </a:cubicBezTo>
                  <a:cubicBezTo>
                    <a:pt x="13" y="44"/>
                    <a:pt x="13" y="44"/>
                    <a:pt x="13" y="43"/>
                  </a:cubicBezTo>
                  <a:cubicBezTo>
                    <a:pt x="22" y="42"/>
                    <a:pt x="29" y="34"/>
                    <a:pt x="37" y="29"/>
                  </a:cubicBezTo>
                  <a:cubicBezTo>
                    <a:pt x="38" y="28"/>
                    <a:pt x="39" y="27"/>
                    <a:pt x="40" y="27"/>
                  </a:cubicBezTo>
                  <a:cubicBezTo>
                    <a:pt x="41" y="27"/>
                    <a:pt x="41" y="27"/>
                    <a:pt x="41" y="27"/>
                  </a:cubicBezTo>
                  <a:cubicBezTo>
                    <a:pt x="41" y="27"/>
                    <a:pt x="40" y="28"/>
                    <a:pt x="39" y="29"/>
                  </a:cubicBezTo>
                  <a:close/>
                  <a:moveTo>
                    <a:pt x="13" y="42"/>
                  </a:moveTo>
                  <a:cubicBezTo>
                    <a:pt x="13" y="41"/>
                    <a:pt x="13" y="41"/>
                    <a:pt x="12" y="40"/>
                  </a:cubicBezTo>
                  <a:cubicBezTo>
                    <a:pt x="17" y="39"/>
                    <a:pt x="20" y="36"/>
                    <a:pt x="24" y="34"/>
                  </a:cubicBezTo>
                  <a:cubicBezTo>
                    <a:pt x="26" y="32"/>
                    <a:pt x="28" y="31"/>
                    <a:pt x="31" y="29"/>
                  </a:cubicBezTo>
                  <a:cubicBezTo>
                    <a:pt x="32" y="29"/>
                    <a:pt x="34" y="28"/>
                    <a:pt x="35" y="27"/>
                  </a:cubicBezTo>
                  <a:cubicBezTo>
                    <a:pt x="35" y="27"/>
                    <a:pt x="35" y="27"/>
                    <a:pt x="35" y="27"/>
                  </a:cubicBezTo>
                  <a:cubicBezTo>
                    <a:pt x="29" y="33"/>
                    <a:pt x="20" y="37"/>
                    <a:pt x="13" y="42"/>
                  </a:cubicBezTo>
                  <a:close/>
                  <a:moveTo>
                    <a:pt x="17" y="37"/>
                  </a:moveTo>
                  <a:cubicBezTo>
                    <a:pt x="9" y="42"/>
                    <a:pt x="18" y="36"/>
                    <a:pt x="19" y="35"/>
                  </a:cubicBezTo>
                  <a:cubicBezTo>
                    <a:pt x="22" y="32"/>
                    <a:pt x="25" y="30"/>
                    <a:pt x="28" y="27"/>
                  </a:cubicBezTo>
                  <a:cubicBezTo>
                    <a:pt x="28" y="27"/>
                    <a:pt x="28" y="27"/>
                    <a:pt x="28" y="27"/>
                  </a:cubicBezTo>
                  <a:cubicBezTo>
                    <a:pt x="30" y="27"/>
                    <a:pt x="32" y="27"/>
                    <a:pt x="33" y="27"/>
                  </a:cubicBezTo>
                  <a:cubicBezTo>
                    <a:pt x="28" y="30"/>
                    <a:pt x="22" y="34"/>
                    <a:pt x="17" y="37"/>
                  </a:cubicBezTo>
                  <a:close/>
                  <a:moveTo>
                    <a:pt x="17" y="29"/>
                  </a:moveTo>
                  <a:cubicBezTo>
                    <a:pt x="16" y="29"/>
                    <a:pt x="13" y="33"/>
                    <a:pt x="11" y="35"/>
                  </a:cubicBezTo>
                  <a:cubicBezTo>
                    <a:pt x="11" y="34"/>
                    <a:pt x="10" y="33"/>
                    <a:pt x="10" y="32"/>
                  </a:cubicBezTo>
                  <a:cubicBezTo>
                    <a:pt x="12" y="31"/>
                    <a:pt x="15" y="29"/>
                    <a:pt x="17" y="29"/>
                  </a:cubicBezTo>
                  <a:close/>
                  <a:moveTo>
                    <a:pt x="26" y="54"/>
                  </a:moveTo>
                  <a:cubicBezTo>
                    <a:pt x="31" y="51"/>
                    <a:pt x="37" y="47"/>
                    <a:pt x="43" y="44"/>
                  </a:cubicBezTo>
                  <a:cubicBezTo>
                    <a:pt x="47" y="42"/>
                    <a:pt x="50" y="40"/>
                    <a:pt x="54" y="38"/>
                  </a:cubicBezTo>
                  <a:cubicBezTo>
                    <a:pt x="54" y="39"/>
                    <a:pt x="53" y="39"/>
                    <a:pt x="52" y="39"/>
                  </a:cubicBezTo>
                  <a:cubicBezTo>
                    <a:pt x="43" y="46"/>
                    <a:pt x="33" y="53"/>
                    <a:pt x="23" y="59"/>
                  </a:cubicBezTo>
                  <a:cubicBezTo>
                    <a:pt x="23" y="59"/>
                    <a:pt x="23" y="60"/>
                    <a:pt x="23" y="60"/>
                  </a:cubicBezTo>
                  <a:cubicBezTo>
                    <a:pt x="20" y="60"/>
                    <a:pt x="17" y="60"/>
                    <a:pt x="13" y="60"/>
                  </a:cubicBezTo>
                  <a:cubicBezTo>
                    <a:pt x="18" y="59"/>
                    <a:pt x="22" y="57"/>
                    <a:pt x="26" y="54"/>
                  </a:cubicBezTo>
                  <a:close/>
                  <a:moveTo>
                    <a:pt x="51" y="45"/>
                  </a:moveTo>
                  <a:cubicBezTo>
                    <a:pt x="56" y="42"/>
                    <a:pt x="61" y="40"/>
                    <a:pt x="66" y="37"/>
                  </a:cubicBezTo>
                  <a:cubicBezTo>
                    <a:pt x="71" y="34"/>
                    <a:pt x="76" y="31"/>
                    <a:pt x="81" y="28"/>
                  </a:cubicBezTo>
                  <a:cubicBezTo>
                    <a:pt x="83" y="26"/>
                    <a:pt x="85" y="25"/>
                    <a:pt x="88" y="24"/>
                  </a:cubicBezTo>
                  <a:cubicBezTo>
                    <a:pt x="86" y="25"/>
                    <a:pt x="85" y="26"/>
                    <a:pt x="83" y="26"/>
                  </a:cubicBezTo>
                  <a:cubicBezTo>
                    <a:pt x="78" y="30"/>
                    <a:pt x="72" y="34"/>
                    <a:pt x="67" y="37"/>
                  </a:cubicBezTo>
                  <a:cubicBezTo>
                    <a:pt x="56" y="44"/>
                    <a:pt x="46" y="51"/>
                    <a:pt x="36" y="58"/>
                  </a:cubicBezTo>
                  <a:cubicBezTo>
                    <a:pt x="36" y="58"/>
                    <a:pt x="36" y="58"/>
                    <a:pt x="36" y="59"/>
                  </a:cubicBezTo>
                  <a:cubicBezTo>
                    <a:pt x="32" y="59"/>
                    <a:pt x="28" y="59"/>
                    <a:pt x="24" y="60"/>
                  </a:cubicBezTo>
                  <a:cubicBezTo>
                    <a:pt x="34" y="56"/>
                    <a:pt x="43" y="50"/>
                    <a:pt x="51" y="45"/>
                  </a:cubicBezTo>
                  <a:close/>
                  <a:moveTo>
                    <a:pt x="92" y="26"/>
                  </a:moveTo>
                  <a:cubicBezTo>
                    <a:pt x="94" y="25"/>
                    <a:pt x="96" y="24"/>
                    <a:pt x="97" y="23"/>
                  </a:cubicBezTo>
                  <a:cubicBezTo>
                    <a:pt x="95" y="25"/>
                    <a:pt x="92" y="26"/>
                    <a:pt x="90" y="28"/>
                  </a:cubicBezTo>
                  <a:cubicBezTo>
                    <a:pt x="85" y="31"/>
                    <a:pt x="80" y="34"/>
                    <a:pt x="74" y="37"/>
                  </a:cubicBezTo>
                  <a:cubicBezTo>
                    <a:pt x="64" y="44"/>
                    <a:pt x="55" y="51"/>
                    <a:pt x="45" y="57"/>
                  </a:cubicBezTo>
                  <a:cubicBezTo>
                    <a:pt x="44" y="57"/>
                    <a:pt x="44" y="58"/>
                    <a:pt x="45" y="58"/>
                  </a:cubicBezTo>
                  <a:cubicBezTo>
                    <a:pt x="42" y="58"/>
                    <a:pt x="40" y="58"/>
                    <a:pt x="37" y="59"/>
                  </a:cubicBezTo>
                  <a:cubicBezTo>
                    <a:pt x="56" y="49"/>
                    <a:pt x="73" y="36"/>
                    <a:pt x="92" y="26"/>
                  </a:cubicBezTo>
                  <a:close/>
                  <a:moveTo>
                    <a:pt x="61" y="50"/>
                  </a:moveTo>
                  <a:cubicBezTo>
                    <a:pt x="67" y="47"/>
                    <a:pt x="74" y="44"/>
                    <a:pt x="80" y="41"/>
                  </a:cubicBezTo>
                  <a:cubicBezTo>
                    <a:pt x="86" y="37"/>
                    <a:pt x="92" y="34"/>
                    <a:pt x="97" y="29"/>
                  </a:cubicBezTo>
                  <a:cubicBezTo>
                    <a:pt x="103" y="25"/>
                    <a:pt x="110" y="23"/>
                    <a:pt x="115" y="19"/>
                  </a:cubicBezTo>
                  <a:cubicBezTo>
                    <a:pt x="117" y="21"/>
                    <a:pt x="119" y="22"/>
                    <a:pt x="120" y="23"/>
                  </a:cubicBezTo>
                  <a:cubicBezTo>
                    <a:pt x="112" y="26"/>
                    <a:pt x="105" y="32"/>
                    <a:pt x="97" y="36"/>
                  </a:cubicBezTo>
                  <a:cubicBezTo>
                    <a:pt x="87" y="42"/>
                    <a:pt x="77" y="48"/>
                    <a:pt x="67" y="53"/>
                  </a:cubicBezTo>
                  <a:cubicBezTo>
                    <a:pt x="65" y="54"/>
                    <a:pt x="64" y="54"/>
                    <a:pt x="63" y="55"/>
                  </a:cubicBezTo>
                  <a:cubicBezTo>
                    <a:pt x="64" y="54"/>
                    <a:pt x="65" y="53"/>
                    <a:pt x="67" y="52"/>
                  </a:cubicBezTo>
                  <a:cubicBezTo>
                    <a:pt x="69" y="50"/>
                    <a:pt x="71" y="49"/>
                    <a:pt x="73" y="47"/>
                  </a:cubicBezTo>
                  <a:cubicBezTo>
                    <a:pt x="77" y="45"/>
                    <a:pt x="81" y="43"/>
                    <a:pt x="84" y="41"/>
                  </a:cubicBezTo>
                  <a:cubicBezTo>
                    <a:pt x="84" y="41"/>
                    <a:pt x="85" y="41"/>
                    <a:pt x="85" y="41"/>
                  </a:cubicBezTo>
                  <a:cubicBezTo>
                    <a:pt x="91" y="38"/>
                    <a:pt x="98" y="34"/>
                    <a:pt x="104" y="30"/>
                  </a:cubicBezTo>
                  <a:cubicBezTo>
                    <a:pt x="108" y="27"/>
                    <a:pt x="113" y="25"/>
                    <a:pt x="118" y="22"/>
                  </a:cubicBezTo>
                  <a:cubicBezTo>
                    <a:pt x="118" y="22"/>
                    <a:pt x="118" y="21"/>
                    <a:pt x="118" y="22"/>
                  </a:cubicBezTo>
                  <a:cubicBezTo>
                    <a:pt x="117" y="22"/>
                    <a:pt x="116" y="22"/>
                    <a:pt x="115" y="23"/>
                  </a:cubicBezTo>
                  <a:cubicBezTo>
                    <a:pt x="115" y="22"/>
                    <a:pt x="115" y="23"/>
                    <a:pt x="114" y="23"/>
                  </a:cubicBezTo>
                  <a:cubicBezTo>
                    <a:pt x="111" y="24"/>
                    <a:pt x="109" y="26"/>
                    <a:pt x="106" y="27"/>
                  </a:cubicBezTo>
                  <a:cubicBezTo>
                    <a:pt x="105" y="28"/>
                    <a:pt x="103" y="29"/>
                    <a:pt x="102" y="30"/>
                  </a:cubicBezTo>
                  <a:cubicBezTo>
                    <a:pt x="96" y="33"/>
                    <a:pt x="91" y="36"/>
                    <a:pt x="86" y="39"/>
                  </a:cubicBezTo>
                  <a:cubicBezTo>
                    <a:pt x="85" y="40"/>
                    <a:pt x="85" y="40"/>
                    <a:pt x="84" y="40"/>
                  </a:cubicBezTo>
                  <a:cubicBezTo>
                    <a:pt x="74" y="45"/>
                    <a:pt x="63" y="50"/>
                    <a:pt x="54" y="57"/>
                  </a:cubicBezTo>
                  <a:cubicBezTo>
                    <a:pt x="54" y="57"/>
                    <a:pt x="53" y="57"/>
                    <a:pt x="53" y="57"/>
                  </a:cubicBezTo>
                  <a:cubicBezTo>
                    <a:pt x="51" y="57"/>
                    <a:pt x="48" y="57"/>
                    <a:pt x="46" y="58"/>
                  </a:cubicBezTo>
                  <a:cubicBezTo>
                    <a:pt x="51" y="56"/>
                    <a:pt x="56" y="53"/>
                    <a:pt x="61" y="50"/>
                  </a:cubicBezTo>
                  <a:close/>
                  <a:moveTo>
                    <a:pt x="126" y="27"/>
                  </a:moveTo>
                  <a:cubicBezTo>
                    <a:pt x="116" y="32"/>
                    <a:pt x="106" y="37"/>
                    <a:pt x="97" y="44"/>
                  </a:cubicBezTo>
                  <a:cubicBezTo>
                    <a:pt x="93" y="47"/>
                    <a:pt x="89" y="49"/>
                    <a:pt x="84" y="52"/>
                  </a:cubicBezTo>
                  <a:cubicBezTo>
                    <a:pt x="84" y="52"/>
                    <a:pt x="84" y="52"/>
                    <a:pt x="83" y="52"/>
                  </a:cubicBezTo>
                  <a:cubicBezTo>
                    <a:pt x="84" y="52"/>
                    <a:pt x="84" y="52"/>
                    <a:pt x="84" y="52"/>
                  </a:cubicBezTo>
                  <a:cubicBezTo>
                    <a:pt x="86" y="50"/>
                    <a:pt x="89" y="48"/>
                    <a:pt x="91" y="47"/>
                  </a:cubicBezTo>
                  <a:cubicBezTo>
                    <a:pt x="101" y="41"/>
                    <a:pt x="110" y="35"/>
                    <a:pt x="119" y="29"/>
                  </a:cubicBezTo>
                  <a:cubicBezTo>
                    <a:pt x="119" y="28"/>
                    <a:pt x="120" y="28"/>
                    <a:pt x="120" y="28"/>
                  </a:cubicBezTo>
                  <a:cubicBezTo>
                    <a:pt x="120" y="27"/>
                    <a:pt x="121" y="27"/>
                    <a:pt x="122" y="26"/>
                  </a:cubicBezTo>
                  <a:cubicBezTo>
                    <a:pt x="122" y="26"/>
                    <a:pt x="122" y="25"/>
                    <a:pt x="121" y="26"/>
                  </a:cubicBezTo>
                  <a:cubicBezTo>
                    <a:pt x="116" y="29"/>
                    <a:pt x="110" y="32"/>
                    <a:pt x="105" y="35"/>
                  </a:cubicBezTo>
                  <a:cubicBezTo>
                    <a:pt x="111" y="32"/>
                    <a:pt x="116" y="28"/>
                    <a:pt x="121" y="24"/>
                  </a:cubicBezTo>
                  <a:cubicBezTo>
                    <a:pt x="123" y="25"/>
                    <a:pt x="124" y="26"/>
                    <a:pt x="126" y="27"/>
                  </a:cubicBezTo>
                  <a:close/>
                  <a:moveTo>
                    <a:pt x="129" y="29"/>
                  </a:moveTo>
                  <a:cubicBezTo>
                    <a:pt x="122" y="32"/>
                    <a:pt x="115" y="36"/>
                    <a:pt x="109" y="40"/>
                  </a:cubicBezTo>
                  <a:cubicBezTo>
                    <a:pt x="105" y="42"/>
                    <a:pt x="101" y="44"/>
                    <a:pt x="97" y="47"/>
                  </a:cubicBezTo>
                  <a:cubicBezTo>
                    <a:pt x="95" y="49"/>
                    <a:pt x="93" y="50"/>
                    <a:pt x="91" y="51"/>
                  </a:cubicBezTo>
                  <a:cubicBezTo>
                    <a:pt x="83" y="56"/>
                    <a:pt x="91" y="49"/>
                    <a:pt x="93" y="48"/>
                  </a:cubicBezTo>
                  <a:cubicBezTo>
                    <a:pt x="95" y="47"/>
                    <a:pt x="96" y="46"/>
                    <a:pt x="97" y="45"/>
                  </a:cubicBezTo>
                  <a:cubicBezTo>
                    <a:pt x="99" y="44"/>
                    <a:pt x="101" y="43"/>
                    <a:pt x="102" y="42"/>
                  </a:cubicBezTo>
                  <a:cubicBezTo>
                    <a:pt x="110" y="37"/>
                    <a:pt x="119" y="33"/>
                    <a:pt x="127" y="28"/>
                  </a:cubicBezTo>
                  <a:cubicBezTo>
                    <a:pt x="127" y="28"/>
                    <a:pt x="128" y="29"/>
                    <a:pt x="129" y="29"/>
                  </a:cubicBezTo>
                  <a:close/>
                  <a:moveTo>
                    <a:pt x="108" y="38"/>
                  </a:moveTo>
                  <a:cubicBezTo>
                    <a:pt x="113" y="35"/>
                    <a:pt x="118" y="32"/>
                    <a:pt x="123" y="29"/>
                  </a:cubicBezTo>
                  <a:cubicBezTo>
                    <a:pt x="123" y="29"/>
                    <a:pt x="123" y="29"/>
                    <a:pt x="123" y="29"/>
                  </a:cubicBezTo>
                  <a:cubicBezTo>
                    <a:pt x="123" y="29"/>
                    <a:pt x="123" y="30"/>
                    <a:pt x="122" y="30"/>
                  </a:cubicBezTo>
                  <a:cubicBezTo>
                    <a:pt x="120" y="31"/>
                    <a:pt x="117" y="33"/>
                    <a:pt x="115" y="34"/>
                  </a:cubicBezTo>
                  <a:cubicBezTo>
                    <a:pt x="113" y="35"/>
                    <a:pt x="110" y="36"/>
                    <a:pt x="108" y="38"/>
                  </a:cubicBezTo>
                  <a:close/>
                  <a:moveTo>
                    <a:pt x="71" y="48"/>
                  </a:moveTo>
                  <a:cubicBezTo>
                    <a:pt x="67" y="50"/>
                    <a:pt x="64" y="53"/>
                    <a:pt x="61" y="56"/>
                  </a:cubicBezTo>
                  <a:cubicBezTo>
                    <a:pt x="61" y="56"/>
                    <a:pt x="61" y="56"/>
                    <a:pt x="61" y="56"/>
                  </a:cubicBezTo>
                  <a:cubicBezTo>
                    <a:pt x="59" y="56"/>
                    <a:pt x="57" y="57"/>
                    <a:pt x="55" y="57"/>
                  </a:cubicBezTo>
                  <a:cubicBezTo>
                    <a:pt x="60" y="53"/>
                    <a:pt x="66" y="50"/>
                    <a:pt x="71" y="48"/>
                  </a:cubicBezTo>
                  <a:close/>
                  <a:moveTo>
                    <a:pt x="100" y="38"/>
                  </a:moveTo>
                  <a:cubicBezTo>
                    <a:pt x="98" y="39"/>
                    <a:pt x="97" y="40"/>
                    <a:pt x="96" y="41"/>
                  </a:cubicBezTo>
                  <a:cubicBezTo>
                    <a:pt x="91" y="43"/>
                    <a:pt x="87" y="46"/>
                    <a:pt x="83" y="49"/>
                  </a:cubicBezTo>
                  <a:cubicBezTo>
                    <a:pt x="83" y="49"/>
                    <a:pt x="83" y="49"/>
                    <a:pt x="82" y="49"/>
                  </a:cubicBezTo>
                  <a:cubicBezTo>
                    <a:pt x="84" y="48"/>
                    <a:pt x="85" y="47"/>
                    <a:pt x="86" y="46"/>
                  </a:cubicBezTo>
                  <a:cubicBezTo>
                    <a:pt x="90" y="43"/>
                    <a:pt x="95" y="41"/>
                    <a:pt x="99" y="39"/>
                  </a:cubicBezTo>
                  <a:cubicBezTo>
                    <a:pt x="99" y="38"/>
                    <a:pt x="100" y="38"/>
                    <a:pt x="100" y="38"/>
                  </a:cubicBezTo>
                  <a:close/>
                  <a:moveTo>
                    <a:pt x="90" y="49"/>
                  </a:moveTo>
                  <a:cubicBezTo>
                    <a:pt x="88" y="51"/>
                    <a:pt x="87" y="52"/>
                    <a:pt x="85" y="54"/>
                  </a:cubicBezTo>
                  <a:cubicBezTo>
                    <a:pt x="85" y="54"/>
                    <a:pt x="85" y="54"/>
                    <a:pt x="85" y="54"/>
                  </a:cubicBezTo>
                  <a:cubicBezTo>
                    <a:pt x="83" y="54"/>
                    <a:pt x="82" y="54"/>
                    <a:pt x="81" y="54"/>
                  </a:cubicBezTo>
                  <a:cubicBezTo>
                    <a:pt x="84" y="53"/>
                    <a:pt x="87" y="51"/>
                    <a:pt x="90" y="49"/>
                  </a:cubicBezTo>
                  <a:close/>
                  <a:moveTo>
                    <a:pt x="99" y="63"/>
                  </a:moveTo>
                  <a:cubicBezTo>
                    <a:pt x="105" y="59"/>
                    <a:pt x="111" y="56"/>
                    <a:pt x="117" y="52"/>
                  </a:cubicBezTo>
                  <a:cubicBezTo>
                    <a:pt x="115" y="53"/>
                    <a:pt x="114" y="54"/>
                    <a:pt x="112" y="56"/>
                  </a:cubicBezTo>
                  <a:cubicBezTo>
                    <a:pt x="108" y="59"/>
                    <a:pt x="103" y="62"/>
                    <a:pt x="100" y="67"/>
                  </a:cubicBezTo>
                  <a:cubicBezTo>
                    <a:pt x="100" y="66"/>
                    <a:pt x="99" y="64"/>
                    <a:pt x="99" y="63"/>
                  </a:cubicBezTo>
                  <a:close/>
                  <a:moveTo>
                    <a:pt x="99" y="58"/>
                  </a:moveTo>
                  <a:cubicBezTo>
                    <a:pt x="105" y="56"/>
                    <a:pt x="109" y="53"/>
                    <a:pt x="114" y="49"/>
                  </a:cubicBezTo>
                  <a:cubicBezTo>
                    <a:pt x="117" y="47"/>
                    <a:pt x="120" y="44"/>
                    <a:pt x="123" y="42"/>
                  </a:cubicBezTo>
                  <a:cubicBezTo>
                    <a:pt x="123" y="42"/>
                    <a:pt x="124" y="42"/>
                    <a:pt x="124" y="42"/>
                  </a:cubicBezTo>
                  <a:cubicBezTo>
                    <a:pt x="121" y="44"/>
                    <a:pt x="117" y="47"/>
                    <a:pt x="114" y="50"/>
                  </a:cubicBezTo>
                  <a:cubicBezTo>
                    <a:pt x="110" y="55"/>
                    <a:pt x="104" y="57"/>
                    <a:pt x="99" y="61"/>
                  </a:cubicBezTo>
                  <a:cubicBezTo>
                    <a:pt x="99" y="60"/>
                    <a:pt x="99" y="59"/>
                    <a:pt x="99" y="58"/>
                  </a:cubicBezTo>
                  <a:close/>
                  <a:moveTo>
                    <a:pt x="99" y="55"/>
                  </a:moveTo>
                  <a:cubicBezTo>
                    <a:pt x="102" y="53"/>
                    <a:pt x="104" y="52"/>
                    <a:pt x="107" y="50"/>
                  </a:cubicBezTo>
                  <a:cubicBezTo>
                    <a:pt x="104" y="52"/>
                    <a:pt x="102" y="54"/>
                    <a:pt x="99" y="57"/>
                  </a:cubicBezTo>
                  <a:cubicBezTo>
                    <a:pt x="99" y="56"/>
                    <a:pt x="99" y="56"/>
                    <a:pt x="99" y="55"/>
                  </a:cubicBezTo>
                  <a:cubicBezTo>
                    <a:pt x="99" y="55"/>
                    <a:pt x="99" y="55"/>
                    <a:pt x="99" y="55"/>
                  </a:cubicBezTo>
                  <a:close/>
                  <a:moveTo>
                    <a:pt x="98" y="54"/>
                  </a:moveTo>
                  <a:cubicBezTo>
                    <a:pt x="98" y="53"/>
                    <a:pt x="98" y="53"/>
                    <a:pt x="97" y="53"/>
                  </a:cubicBezTo>
                  <a:cubicBezTo>
                    <a:pt x="96" y="53"/>
                    <a:pt x="96" y="53"/>
                    <a:pt x="95" y="53"/>
                  </a:cubicBezTo>
                  <a:cubicBezTo>
                    <a:pt x="99" y="52"/>
                    <a:pt x="103" y="49"/>
                    <a:pt x="106" y="46"/>
                  </a:cubicBezTo>
                  <a:cubicBezTo>
                    <a:pt x="112" y="42"/>
                    <a:pt x="118" y="39"/>
                    <a:pt x="124" y="36"/>
                  </a:cubicBezTo>
                  <a:cubicBezTo>
                    <a:pt x="123" y="36"/>
                    <a:pt x="122" y="37"/>
                    <a:pt x="121" y="37"/>
                  </a:cubicBezTo>
                  <a:cubicBezTo>
                    <a:pt x="118" y="39"/>
                    <a:pt x="116" y="40"/>
                    <a:pt x="113" y="42"/>
                  </a:cubicBezTo>
                  <a:cubicBezTo>
                    <a:pt x="108" y="46"/>
                    <a:pt x="103" y="50"/>
                    <a:pt x="98" y="54"/>
                  </a:cubicBezTo>
                  <a:close/>
                  <a:moveTo>
                    <a:pt x="100" y="69"/>
                  </a:moveTo>
                  <a:cubicBezTo>
                    <a:pt x="100" y="69"/>
                    <a:pt x="100" y="69"/>
                    <a:pt x="100" y="68"/>
                  </a:cubicBezTo>
                  <a:cubicBezTo>
                    <a:pt x="103" y="64"/>
                    <a:pt x="107" y="61"/>
                    <a:pt x="111" y="57"/>
                  </a:cubicBezTo>
                  <a:cubicBezTo>
                    <a:pt x="115" y="55"/>
                    <a:pt x="118" y="51"/>
                    <a:pt x="122" y="48"/>
                  </a:cubicBezTo>
                  <a:cubicBezTo>
                    <a:pt x="123" y="47"/>
                    <a:pt x="124" y="47"/>
                    <a:pt x="124" y="46"/>
                  </a:cubicBezTo>
                  <a:cubicBezTo>
                    <a:pt x="116" y="54"/>
                    <a:pt x="108" y="61"/>
                    <a:pt x="100" y="69"/>
                  </a:cubicBezTo>
                  <a:close/>
                  <a:moveTo>
                    <a:pt x="136" y="35"/>
                  </a:moveTo>
                  <a:cubicBezTo>
                    <a:pt x="135" y="36"/>
                    <a:pt x="134" y="37"/>
                    <a:pt x="133" y="38"/>
                  </a:cubicBezTo>
                  <a:cubicBezTo>
                    <a:pt x="132" y="38"/>
                    <a:pt x="132" y="38"/>
                    <a:pt x="132" y="38"/>
                  </a:cubicBezTo>
                  <a:cubicBezTo>
                    <a:pt x="129" y="41"/>
                    <a:pt x="126" y="43"/>
                    <a:pt x="123" y="46"/>
                  </a:cubicBezTo>
                  <a:cubicBezTo>
                    <a:pt x="119" y="49"/>
                    <a:pt x="116" y="52"/>
                    <a:pt x="112" y="54"/>
                  </a:cubicBezTo>
                  <a:cubicBezTo>
                    <a:pt x="108" y="57"/>
                    <a:pt x="104" y="59"/>
                    <a:pt x="101" y="61"/>
                  </a:cubicBezTo>
                  <a:cubicBezTo>
                    <a:pt x="102" y="60"/>
                    <a:pt x="103" y="59"/>
                    <a:pt x="105" y="58"/>
                  </a:cubicBezTo>
                  <a:cubicBezTo>
                    <a:pt x="107" y="57"/>
                    <a:pt x="109" y="56"/>
                    <a:pt x="111" y="54"/>
                  </a:cubicBezTo>
                  <a:cubicBezTo>
                    <a:pt x="114" y="52"/>
                    <a:pt x="116" y="49"/>
                    <a:pt x="119" y="46"/>
                  </a:cubicBezTo>
                  <a:cubicBezTo>
                    <a:pt x="123" y="43"/>
                    <a:pt x="127" y="41"/>
                    <a:pt x="131" y="38"/>
                  </a:cubicBezTo>
                  <a:cubicBezTo>
                    <a:pt x="132" y="38"/>
                    <a:pt x="132" y="37"/>
                    <a:pt x="132" y="37"/>
                  </a:cubicBezTo>
                  <a:cubicBezTo>
                    <a:pt x="133" y="36"/>
                    <a:pt x="133" y="36"/>
                    <a:pt x="134" y="36"/>
                  </a:cubicBezTo>
                  <a:cubicBezTo>
                    <a:pt x="135" y="35"/>
                    <a:pt x="134" y="35"/>
                    <a:pt x="134" y="35"/>
                  </a:cubicBezTo>
                  <a:cubicBezTo>
                    <a:pt x="128" y="38"/>
                    <a:pt x="123" y="41"/>
                    <a:pt x="117" y="45"/>
                  </a:cubicBezTo>
                  <a:cubicBezTo>
                    <a:pt x="112" y="49"/>
                    <a:pt x="108" y="54"/>
                    <a:pt x="102" y="56"/>
                  </a:cubicBezTo>
                  <a:cubicBezTo>
                    <a:pt x="100" y="57"/>
                    <a:pt x="100" y="57"/>
                    <a:pt x="100" y="57"/>
                  </a:cubicBezTo>
                  <a:cubicBezTo>
                    <a:pt x="102" y="55"/>
                    <a:pt x="104" y="53"/>
                    <a:pt x="107" y="51"/>
                  </a:cubicBezTo>
                  <a:cubicBezTo>
                    <a:pt x="109" y="49"/>
                    <a:pt x="112" y="47"/>
                    <a:pt x="115" y="45"/>
                  </a:cubicBezTo>
                  <a:cubicBezTo>
                    <a:pt x="120" y="42"/>
                    <a:pt x="125" y="39"/>
                    <a:pt x="130" y="36"/>
                  </a:cubicBezTo>
                  <a:cubicBezTo>
                    <a:pt x="131" y="36"/>
                    <a:pt x="131" y="35"/>
                    <a:pt x="131" y="35"/>
                  </a:cubicBezTo>
                  <a:cubicBezTo>
                    <a:pt x="132" y="35"/>
                    <a:pt x="132" y="34"/>
                    <a:pt x="133" y="34"/>
                  </a:cubicBezTo>
                  <a:cubicBezTo>
                    <a:pt x="133" y="34"/>
                    <a:pt x="133" y="33"/>
                    <a:pt x="132" y="33"/>
                  </a:cubicBezTo>
                  <a:cubicBezTo>
                    <a:pt x="127" y="36"/>
                    <a:pt x="121" y="38"/>
                    <a:pt x="116" y="42"/>
                  </a:cubicBezTo>
                  <a:cubicBezTo>
                    <a:pt x="111" y="45"/>
                    <a:pt x="107" y="49"/>
                    <a:pt x="101" y="53"/>
                  </a:cubicBezTo>
                  <a:cubicBezTo>
                    <a:pt x="100" y="53"/>
                    <a:pt x="100" y="54"/>
                    <a:pt x="99" y="54"/>
                  </a:cubicBezTo>
                  <a:cubicBezTo>
                    <a:pt x="99" y="54"/>
                    <a:pt x="99" y="54"/>
                    <a:pt x="99" y="54"/>
                  </a:cubicBezTo>
                  <a:cubicBezTo>
                    <a:pt x="101" y="52"/>
                    <a:pt x="103" y="51"/>
                    <a:pt x="105" y="49"/>
                  </a:cubicBezTo>
                  <a:cubicBezTo>
                    <a:pt x="108" y="47"/>
                    <a:pt x="110" y="45"/>
                    <a:pt x="113" y="43"/>
                  </a:cubicBezTo>
                  <a:cubicBezTo>
                    <a:pt x="119" y="39"/>
                    <a:pt x="125" y="37"/>
                    <a:pt x="130" y="33"/>
                  </a:cubicBezTo>
                  <a:cubicBezTo>
                    <a:pt x="130" y="33"/>
                    <a:pt x="130" y="32"/>
                    <a:pt x="129" y="33"/>
                  </a:cubicBezTo>
                  <a:cubicBezTo>
                    <a:pt x="120" y="37"/>
                    <a:pt x="111" y="42"/>
                    <a:pt x="103" y="48"/>
                  </a:cubicBezTo>
                  <a:cubicBezTo>
                    <a:pt x="101" y="49"/>
                    <a:pt x="98" y="51"/>
                    <a:pt x="96" y="52"/>
                  </a:cubicBezTo>
                  <a:cubicBezTo>
                    <a:pt x="90" y="56"/>
                    <a:pt x="95" y="52"/>
                    <a:pt x="97" y="51"/>
                  </a:cubicBezTo>
                  <a:cubicBezTo>
                    <a:pt x="101" y="47"/>
                    <a:pt x="105" y="44"/>
                    <a:pt x="109" y="41"/>
                  </a:cubicBezTo>
                  <a:cubicBezTo>
                    <a:pt x="116" y="38"/>
                    <a:pt x="123" y="34"/>
                    <a:pt x="129" y="30"/>
                  </a:cubicBezTo>
                  <a:cubicBezTo>
                    <a:pt x="129" y="30"/>
                    <a:pt x="129" y="30"/>
                    <a:pt x="129" y="30"/>
                  </a:cubicBezTo>
                  <a:cubicBezTo>
                    <a:pt x="131" y="31"/>
                    <a:pt x="134" y="33"/>
                    <a:pt x="136" y="35"/>
                  </a:cubicBezTo>
                  <a:close/>
                  <a:moveTo>
                    <a:pt x="111" y="47"/>
                  </a:moveTo>
                  <a:cubicBezTo>
                    <a:pt x="114" y="45"/>
                    <a:pt x="116" y="43"/>
                    <a:pt x="119" y="41"/>
                  </a:cubicBezTo>
                  <a:cubicBezTo>
                    <a:pt x="118" y="42"/>
                    <a:pt x="116" y="43"/>
                    <a:pt x="115" y="44"/>
                  </a:cubicBezTo>
                  <a:cubicBezTo>
                    <a:pt x="113" y="45"/>
                    <a:pt x="112" y="46"/>
                    <a:pt x="111" y="47"/>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2" name="Freeform 260"/>
            <p:cNvSpPr>
              <a:spLocks noEditPoints="1"/>
            </p:cNvSpPr>
            <p:nvPr/>
          </p:nvSpPr>
          <p:spPr bwMode="auto">
            <a:xfrm>
              <a:off x="5372346" y="4420622"/>
              <a:ext cx="185738" cy="55563"/>
            </a:xfrm>
            <a:custGeom>
              <a:avLst/>
              <a:gdLst>
                <a:gd name="T0" fmla="*/ 8 w 44"/>
                <a:gd name="T1" fmla="*/ 12 h 13"/>
                <a:gd name="T2" fmla="*/ 43 w 44"/>
                <a:gd name="T3" fmla="*/ 12 h 13"/>
                <a:gd name="T4" fmla="*/ 43 w 44"/>
                <a:gd name="T5" fmla="*/ 12 h 13"/>
                <a:gd name="T6" fmla="*/ 42 w 44"/>
                <a:gd name="T7" fmla="*/ 1 h 13"/>
                <a:gd name="T8" fmla="*/ 2 w 44"/>
                <a:gd name="T9" fmla="*/ 0 h 13"/>
                <a:gd name="T10" fmla="*/ 0 w 44"/>
                <a:gd name="T11" fmla="*/ 11 h 13"/>
                <a:gd name="T12" fmla="*/ 3 w 44"/>
                <a:gd name="T13" fmla="*/ 8 h 13"/>
                <a:gd name="T14" fmla="*/ 6 w 44"/>
                <a:gd name="T15" fmla="*/ 6 h 13"/>
                <a:gd name="T16" fmla="*/ 5 w 44"/>
                <a:gd name="T17" fmla="*/ 3 h 13"/>
                <a:gd name="T18" fmla="*/ 3 w 44"/>
                <a:gd name="T19" fmla="*/ 5 h 13"/>
                <a:gd name="T20" fmla="*/ 5 w 44"/>
                <a:gd name="T21" fmla="*/ 2 h 13"/>
                <a:gd name="T22" fmla="*/ 3 w 44"/>
                <a:gd name="T23" fmla="*/ 9 h 13"/>
                <a:gd name="T24" fmla="*/ 5 w 44"/>
                <a:gd name="T25" fmla="*/ 9 h 13"/>
                <a:gd name="T26" fmla="*/ 14 w 44"/>
                <a:gd name="T27" fmla="*/ 4 h 13"/>
                <a:gd name="T28" fmla="*/ 8 w 44"/>
                <a:gd name="T29" fmla="*/ 10 h 13"/>
                <a:gd name="T30" fmla="*/ 11 w 44"/>
                <a:gd name="T31" fmla="*/ 10 h 13"/>
                <a:gd name="T32" fmla="*/ 15 w 44"/>
                <a:gd name="T33" fmla="*/ 10 h 13"/>
                <a:gd name="T34" fmla="*/ 17 w 44"/>
                <a:gd name="T35" fmla="*/ 10 h 13"/>
                <a:gd name="T36" fmla="*/ 14 w 44"/>
                <a:gd name="T37" fmla="*/ 7 h 13"/>
                <a:gd name="T38" fmla="*/ 22 w 44"/>
                <a:gd name="T39" fmla="*/ 3 h 13"/>
                <a:gd name="T40" fmla="*/ 17 w 44"/>
                <a:gd name="T41" fmla="*/ 8 h 13"/>
                <a:gd name="T42" fmla="*/ 29 w 44"/>
                <a:gd name="T43" fmla="*/ 10 h 13"/>
                <a:gd name="T44" fmla="*/ 36 w 44"/>
                <a:gd name="T45" fmla="*/ 7 h 13"/>
                <a:gd name="T46" fmla="*/ 40 w 44"/>
                <a:gd name="T47" fmla="*/ 6 h 13"/>
                <a:gd name="T48" fmla="*/ 36 w 44"/>
                <a:gd name="T49" fmla="*/ 10 h 13"/>
                <a:gd name="T50" fmla="*/ 40 w 44"/>
                <a:gd name="T51" fmla="*/ 8 h 13"/>
                <a:gd name="T52" fmla="*/ 39 w 44"/>
                <a:gd name="T53" fmla="*/ 8 h 13"/>
                <a:gd name="T54" fmla="*/ 25 w 44"/>
                <a:gd name="T55" fmla="*/ 10 h 13"/>
                <a:gd name="T56" fmla="*/ 28 w 44"/>
                <a:gd name="T57" fmla="*/ 10 h 13"/>
                <a:gd name="T58" fmla="*/ 36 w 44"/>
                <a:gd name="T59" fmla="*/ 7 h 13"/>
                <a:gd name="T60" fmla="*/ 40 w 44"/>
                <a:gd name="T61" fmla="*/ 3 h 13"/>
                <a:gd name="T62" fmla="*/ 33 w 44"/>
                <a:gd name="T63" fmla="*/ 6 h 13"/>
                <a:gd name="T64" fmla="*/ 41 w 44"/>
                <a:gd name="T65" fmla="*/ 3 h 13"/>
                <a:gd name="T66" fmla="*/ 33 w 44"/>
                <a:gd name="T67" fmla="*/ 3 h 13"/>
                <a:gd name="T68" fmla="*/ 25 w 44"/>
                <a:gd name="T69" fmla="*/ 10 h 13"/>
                <a:gd name="T70" fmla="*/ 24 w 44"/>
                <a:gd name="T71" fmla="*/ 8 h 13"/>
                <a:gd name="T72" fmla="*/ 26 w 44"/>
                <a:gd name="T73" fmla="*/ 3 h 13"/>
                <a:gd name="T74" fmla="*/ 19 w 44"/>
                <a:gd name="T75" fmla="*/ 9 h 13"/>
                <a:gd name="T76" fmla="*/ 26 w 44"/>
                <a:gd name="T77" fmla="*/ 3 h 13"/>
                <a:gd name="T78" fmla="*/ 28 w 44"/>
                <a:gd name="T79" fmla="*/ 4 h 13"/>
                <a:gd name="T80" fmla="*/ 21 w 44"/>
                <a:gd name="T81" fmla="*/ 10 h 13"/>
                <a:gd name="T82" fmla="*/ 28 w 44"/>
                <a:gd name="T83" fmla="*/ 7 h 13"/>
                <a:gd name="T84" fmla="*/ 20 w 44"/>
                <a:gd name="T85" fmla="*/ 10 h 13"/>
                <a:gd name="T86" fmla="*/ 24 w 44"/>
                <a:gd name="T87" fmla="*/ 8 h 13"/>
                <a:gd name="T88" fmla="*/ 19 w 44"/>
                <a:gd name="T89" fmla="*/ 3 h 13"/>
                <a:gd name="T90" fmla="*/ 12 w 44"/>
                <a:gd name="T91" fmla="*/ 6 h 13"/>
                <a:gd name="T92" fmla="*/ 9 w 44"/>
                <a:gd name="T93" fmla="*/ 6 h 13"/>
                <a:gd name="T94" fmla="*/ 11 w 44"/>
                <a:gd name="T95" fmla="*/ 3 h 13"/>
                <a:gd name="T96" fmla="*/ 9 w 44"/>
                <a:gd name="T97" fmla="*/ 2 h 13"/>
                <a:gd name="T98" fmla="*/ 13 w 44"/>
                <a:gd name="T99" fmla="*/ 8 h 13"/>
                <a:gd name="T100" fmla="*/ 3 w 44"/>
                <a:gd name="T101" fmla="*/ 6 h 13"/>
                <a:gd name="T102" fmla="*/ 8 w 44"/>
                <a:gd name="T103"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4" h="13">
                  <a:moveTo>
                    <a:pt x="1" y="12"/>
                  </a:moveTo>
                  <a:cubicBezTo>
                    <a:pt x="1" y="12"/>
                    <a:pt x="1" y="12"/>
                    <a:pt x="2" y="12"/>
                  </a:cubicBezTo>
                  <a:cubicBezTo>
                    <a:pt x="4" y="12"/>
                    <a:pt x="6" y="12"/>
                    <a:pt x="8" y="12"/>
                  </a:cubicBezTo>
                  <a:cubicBezTo>
                    <a:pt x="12" y="12"/>
                    <a:pt x="16" y="12"/>
                    <a:pt x="20" y="12"/>
                  </a:cubicBezTo>
                  <a:cubicBezTo>
                    <a:pt x="28" y="12"/>
                    <a:pt x="35" y="13"/>
                    <a:pt x="42" y="13"/>
                  </a:cubicBezTo>
                  <a:cubicBezTo>
                    <a:pt x="42" y="13"/>
                    <a:pt x="43" y="13"/>
                    <a:pt x="43" y="12"/>
                  </a:cubicBezTo>
                  <a:cubicBezTo>
                    <a:pt x="43" y="12"/>
                    <a:pt x="43" y="12"/>
                    <a:pt x="43" y="12"/>
                  </a:cubicBezTo>
                  <a:cubicBezTo>
                    <a:pt x="43" y="12"/>
                    <a:pt x="43" y="12"/>
                    <a:pt x="43" y="12"/>
                  </a:cubicBezTo>
                  <a:cubicBezTo>
                    <a:pt x="43" y="12"/>
                    <a:pt x="43" y="12"/>
                    <a:pt x="43" y="12"/>
                  </a:cubicBezTo>
                  <a:cubicBezTo>
                    <a:pt x="43" y="8"/>
                    <a:pt x="44" y="5"/>
                    <a:pt x="44" y="2"/>
                  </a:cubicBezTo>
                  <a:cubicBezTo>
                    <a:pt x="44" y="1"/>
                    <a:pt x="43" y="1"/>
                    <a:pt x="43" y="1"/>
                  </a:cubicBezTo>
                  <a:cubicBezTo>
                    <a:pt x="43" y="1"/>
                    <a:pt x="43" y="1"/>
                    <a:pt x="42" y="1"/>
                  </a:cubicBezTo>
                  <a:cubicBezTo>
                    <a:pt x="36" y="0"/>
                    <a:pt x="29" y="1"/>
                    <a:pt x="22" y="0"/>
                  </a:cubicBezTo>
                  <a:cubicBezTo>
                    <a:pt x="18" y="0"/>
                    <a:pt x="14" y="0"/>
                    <a:pt x="9" y="0"/>
                  </a:cubicBezTo>
                  <a:cubicBezTo>
                    <a:pt x="7" y="0"/>
                    <a:pt x="5" y="0"/>
                    <a:pt x="2" y="0"/>
                  </a:cubicBezTo>
                  <a:cubicBezTo>
                    <a:pt x="2" y="0"/>
                    <a:pt x="2" y="0"/>
                    <a:pt x="1" y="0"/>
                  </a:cubicBezTo>
                  <a:cubicBezTo>
                    <a:pt x="1" y="0"/>
                    <a:pt x="1" y="1"/>
                    <a:pt x="1" y="1"/>
                  </a:cubicBezTo>
                  <a:cubicBezTo>
                    <a:pt x="1" y="4"/>
                    <a:pt x="0" y="8"/>
                    <a:pt x="0" y="11"/>
                  </a:cubicBezTo>
                  <a:cubicBezTo>
                    <a:pt x="0" y="12"/>
                    <a:pt x="1" y="12"/>
                    <a:pt x="1" y="12"/>
                  </a:cubicBezTo>
                  <a:close/>
                  <a:moveTo>
                    <a:pt x="6" y="6"/>
                  </a:moveTo>
                  <a:cubicBezTo>
                    <a:pt x="5" y="7"/>
                    <a:pt x="4" y="8"/>
                    <a:pt x="3" y="8"/>
                  </a:cubicBezTo>
                  <a:cubicBezTo>
                    <a:pt x="3" y="8"/>
                    <a:pt x="3" y="7"/>
                    <a:pt x="3" y="7"/>
                  </a:cubicBezTo>
                  <a:cubicBezTo>
                    <a:pt x="4" y="5"/>
                    <a:pt x="6" y="4"/>
                    <a:pt x="8" y="3"/>
                  </a:cubicBezTo>
                  <a:cubicBezTo>
                    <a:pt x="8" y="2"/>
                    <a:pt x="6" y="5"/>
                    <a:pt x="6" y="6"/>
                  </a:cubicBezTo>
                  <a:close/>
                  <a:moveTo>
                    <a:pt x="3" y="5"/>
                  </a:moveTo>
                  <a:cubicBezTo>
                    <a:pt x="3" y="5"/>
                    <a:pt x="3" y="5"/>
                    <a:pt x="3" y="5"/>
                  </a:cubicBezTo>
                  <a:cubicBezTo>
                    <a:pt x="4" y="4"/>
                    <a:pt x="4" y="3"/>
                    <a:pt x="5" y="3"/>
                  </a:cubicBezTo>
                  <a:cubicBezTo>
                    <a:pt x="4" y="3"/>
                    <a:pt x="4" y="4"/>
                    <a:pt x="4" y="4"/>
                  </a:cubicBezTo>
                  <a:cubicBezTo>
                    <a:pt x="3" y="5"/>
                    <a:pt x="3" y="5"/>
                    <a:pt x="3" y="5"/>
                  </a:cubicBezTo>
                  <a:cubicBezTo>
                    <a:pt x="3" y="5"/>
                    <a:pt x="3" y="5"/>
                    <a:pt x="3" y="5"/>
                  </a:cubicBezTo>
                  <a:close/>
                  <a:moveTo>
                    <a:pt x="3" y="4"/>
                  </a:moveTo>
                  <a:cubicBezTo>
                    <a:pt x="3" y="3"/>
                    <a:pt x="3" y="3"/>
                    <a:pt x="3" y="2"/>
                  </a:cubicBezTo>
                  <a:cubicBezTo>
                    <a:pt x="4" y="2"/>
                    <a:pt x="4" y="2"/>
                    <a:pt x="5" y="2"/>
                  </a:cubicBezTo>
                  <a:cubicBezTo>
                    <a:pt x="4" y="3"/>
                    <a:pt x="4" y="3"/>
                    <a:pt x="3" y="4"/>
                  </a:cubicBezTo>
                  <a:close/>
                  <a:moveTo>
                    <a:pt x="3" y="10"/>
                  </a:moveTo>
                  <a:cubicBezTo>
                    <a:pt x="3" y="10"/>
                    <a:pt x="3" y="9"/>
                    <a:pt x="3" y="9"/>
                  </a:cubicBezTo>
                  <a:cubicBezTo>
                    <a:pt x="3" y="9"/>
                    <a:pt x="3" y="9"/>
                    <a:pt x="3" y="9"/>
                  </a:cubicBezTo>
                  <a:cubicBezTo>
                    <a:pt x="4" y="9"/>
                    <a:pt x="6" y="8"/>
                    <a:pt x="7" y="6"/>
                  </a:cubicBezTo>
                  <a:cubicBezTo>
                    <a:pt x="6" y="7"/>
                    <a:pt x="5" y="8"/>
                    <a:pt x="5" y="9"/>
                  </a:cubicBezTo>
                  <a:cubicBezTo>
                    <a:pt x="5" y="9"/>
                    <a:pt x="5" y="10"/>
                    <a:pt x="5" y="10"/>
                  </a:cubicBezTo>
                  <a:cubicBezTo>
                    <a:pt x="8" y="8"/>
                    <a:pt x="11" y="6"/>
                    <a:pt x="13" y="4"/>
                  </a:cubicBezTo>
                  <a:cubicBezTo>
                    <a:pt x="15" y="3"/>
                    <a:pt x="15" y="3"/>
                    <a:pt x="14" y="4"/>
                  </a:cubicBezTo>
                  <a:cubicBezTo>
                    <a:pt x="13" y="4"/>
                    <a:pt x="12" y="5"/>
                    <a:pt x="11" y="6"/>
                  </a:cubicBezTo>
                  <a:cubicBezTo>
                    <a:pt x="10" y="7"/>
                    <a:pt x="9" y="8"/>
                    <a:pt x="8" y="10"/>
                  </a:cubicBezTo>
                  <a:cubicBezTo>
                    <a:pt x="8" y="10"/>
                    <a:pt x="8" y="10"/>
                    <a:pt x="8" y="10"/>
                  </a:cubicBezTo>
                  <a:cubicBezTo>
                    <a:pt x="8" y="10"/>
                    <a:pt x="8" y="10"/>
                    <a:pt x="8" y="10"/>
                  </a:cubicBezTo>
                  <a:cubicBezTo>
                    <a:pt x="6" y="10"/>
                    <a:pt x="4" y="10"/>
                    <a:pt x="3" y="10"/>
                  </a:cubicBezTo>
                  <a:close/>
                  <a:moveTo>
                    <a:pt x="11" y="10"/>
                  </a:moveTo>
                  <a:cubicBezTo>
                    <a:pt x="14" y="8"/>
                    <a:pt x="17" y="6"/>
                    <a:pt x="20" y="4"/>
                  </a:cubicBezTo>
                  <a:cubicBezTo>
                    <a:pt x="22" y="2"/>
                    <a:pt x="21" y="3"/>
                    <a:pt x="20" y="5"/>
                  </a:cubicBezTo>
                  <a:cubicBezTo>
                    <a:pt x="18" y="6"/>
                    <a:pt x="16" y="8"/>
                    <a:pt x="15" y="10"/>
                  </a:cubicBezTo>
                  <a:cubicBezTo>
                    <a:pt x="14" y="10"/>
                    <a:pt x="15" y="10"/>
                    <a:pt x="15" y="10"/>
                  </a:cubicBezTo>
                  <a:cubicBezTo>
                    <a:pt x="17" y="9"/>
                    <a:pt x="19" y="7"/>
                    <a:pt x="21" y="6"/>
                  </a:cubicBezTo>
                  <a:cubicBezTo>
                    <a:pt x="20" y="7"/>
                    <a:pt x="19" y="9"/>
                    <a:pt x="17" y="10"/>
                  </a:cubicBezTo>
                  <a:cubicBezTo>
                    <a:pt x="14" y="10"/>
                    <a:pt x="11" y="10"/>
                    <a:pt x="8" y="10"/>
                  </a:cubicBezTo>
                  <a:cubicBezTo>
                    <a:pt x="8" y="10"/>
                    <a:pt x="8" y="10"/>
                    <a:pt x="8" y="10"/>
                  </a:cubicBezTo>
                  <a:cubicBezTo>
                    <a:pt x="10" y="9"/>
                    <a:pt x="12" y="8"/>
                    <a:pt x="14" y="7"/>
                  </a:cubicBezTo>
                  <a:cubicBezTo>
                    <a:pt x="13" y="8"/>
                    <a:pt x="12" y="9"/>
                    <a:pt x="11" y="10"/>
                  </a:cubicBezTo>
                  <a:cubicBezTo>
                    <a:pt x="11" y="10"/>
                    <a:pt x="11" y="10"/>
                    <a:pt x="11" y="10"/>
                  </a:cubicBezTo>
                  <a:close/>
                  <a:moveTo>
                    <a:pt x="22" y="3"/>
                  </a:moveTo>
                  <a:cubicBezTo>
                    <a:pt x="22" y="3"/>
                    <a:pt x="22" y="3"/>
                    <a:pt x="22" y="3"/>
                  </a:cubicBezTo>
                  <a:cubicBezTo>
                    <a:pt x="23" y="3"/>
                    <a:pt x="24" y="3"/>
                    <a:pt x="25" y="3"/>
                  </a:cubicBezTo>
                  <a:cubicBezTo>
                    <a:pt x="22" y="4"/>
                    <a:pt x="19" y="7"/>
                    <a:pt x="17" y="8"/>
                  </a:cubicBezTo>
                  <a:cubicBezTo>
                    <a:pt x="14" y="10"/>
                    <a:pt x="18" y="7"/>
                    <a:pt x="18" y="7"/>
                  </a:cubicBezTo>
                  <a:cubicBezTo>
                    <a:pt x="20" y="5"/>
                    <a:pt x="21" y="4"/>
                    <a:pt x="22" y="3"/>
                  </a:cubicBezTo>
                  <a:close/>
                  <a:moveTo>
                    <a:pt x="29" y="10"/>
                  </a:moveTo>
                  <a:cubicBezTo>
                    <a:pt x="32" y="9"/>
                    <a:pt x="35" y="6"/>
                    <a:pt x="39" y="4"/>
                  </a:cubicBezTo>
                  <a:cubicBezTo>
                    <a:pt x="38" y="4"/>
                    <a:pt x="38" y="5"/>
                    <a:pt x="38" y="5"/>
                  </a:cubicBezTo>
                  <a:cubicBezTo>
                    <a:pt x="37" y="6"/>
                    <a:pt x="36" y="6"/>
                    <a:pt x="36" y="7"/>
                  </a:cubicBezTo>
                  <a:cubicBezTo>
                    <a:pt x="35" y="8"/>
                    <a:pt x="33" y="9"/>
                    <a:pt x="32" y="10"/>
                  </a:cubicBezTo>
                  <a:cubicBezTo>
                    <a:pt x="32" y="10"/>
                    <a:pt x="32" y="10"/>
                    <a:pt x="33" y="10"/>
                  </a:cubicBezTo>
                  <a:cubicBezTo>
                    <a:pt x="35" y="9"/>
                    <a:pt x="37" y="7"/>
                    <a:pt x="40" y="6"/>
                  </a:cubicBezTo>
                  <a:cubicBezTo>
                    <a:pt x="42" y="4"/>
                    <a:pt x="40" y="6"/>
                    <a:pt x="39" y="7"/>
                  </a:cubicBezTo>
                  <a:cubicBezTo>
                    <a:pt x="38" y="8"/>
                    <a:pt x="37" y="9"/>
                    <a:pt x="36" y="10"/>
                  </a:cubicBezTo>
                  <a:cubicBezTo>
                    <a:pt x="36" y="10"/>
                    <a:pt x="36" y="10"/>
                    <a:pt x="36" y="10"/>
                  </a:cubicBezTo>
                  <a:cubicBezTo>
                    <a:pt x="37" y="10"/>
                    <a:pt x="40" y="8"/>
                    <a:pt x="40" y="10"/>
                  </a:cubicBezTo>
                  <a:cubicBezTo>
                    <a:pt x="40" y="10"/>
                    <a:pt x="40" y="11"/>
                    <a:pt x="40" y="10"/>
                  </a:cubicBezTo>
                  <a:cubicBezTo>
                    <a:pt x="40" y="9"/>
                    <a:pt x="40" y="9"/>
                    <a:pt x="40" y="8"/>
                  </a:cubicBezTo>
                  <a:cubicBezTo>
                    <a:pt x="40" y="8"/>
                    <a:pt x="40" y="8"/>
                    <a:pt x="40" y="8"/>
                  </a:cubicBezTo>
                  <a:cubicBezTo>
                    <a:pt x="39" y="8"/>
                    <a:pt x="39" y="9"/>
                    <a:pt x="38" y="9"/>
                  </a:cubicBezTo>
                  <a:cubicBezTo>
                    <a:pt x="36" y="10"/>
                    <a:pt x="39" y="8"/>
                    <a:pt x="39" y="8"/>
                  </a:cubicBezTo>
                  <a:cubicBezTo>
                    <a:pt x="40" y="7"/>
                    <a:pt x="41" y="6"/>
                    <a:pt x="41" y="5"/>
                  </a:cubicBezTo>
                  <a:cubicBezTo>
                    <a:pt x="41" y="7"/>
                    <a:pt x="41" y="9"/>
                    <a:pt x="41" y="11"/>
                  </a:cubicBezTo>
                  <a:cubicBezTo>
                    <a:pt x="36" y="11"/>
                    <a:pt x="30" y="10"/>
                    <a:pt x="25" y="10"/>
                  </a:cubicBezTo>
                  <a:cubicBezTo>
                    <a:pt x="28" y="9"/>
                    <a:pt x="31" y="7"/>
                    <a:pt x="34" y="4"/>
                  </a:cubicBezTo>
                  <a:cubicBezTo>
                    <a:pt x="37" y="2"/>
                    <a:pt x="35" y="4"/>
                    <a:pt x="33" y="5"/>
                  </a:cubicBezTo>
                  <a:cubicBezTo>
                    <a:pt x="31" y="7"/>
                    <a:pt x="30" y="8"/>
                    <a:pt x="28" y="10"/>
                  </a:cubicBezTo>
                  <a:cubicBezTo>
                    <a:pt x="28" y="10"/>
                    <a:pt x="28" y="10"/>
                    <a:pt x="29" y="10"/>
                  </a:cubicBezTo>
                  <a:close/>
                  <a:moveTo>
                    <a:pt x="41" y="4"/>
                  </a:moveTo>
                  <a:cubicBezTo>
                    <a:pt x="40" y="5"/>
                    <a:pt x="38" y="6"/>
                    <a:pt x="36" y="7"/>
                  </a:cubicBezTo>
                  <a:cubicBezTo>
                    <a:pt x="36" y="8"/>
                    <a:pt x="35" y="8"/>
                    <a:pt x="34" y="9"/>
                  </a:cubicBezTo>
                  <a:cubicBezTo>
                    <a:pt x="34" y="9"/>
                    <a:pt x="34" y="9"/>
                    <a:pt x="34" y="9"/>
                  </a:cubicBezTo>
                  <a:cubicBezTo>
                    <a:pt x="36" y="7"/>
                    <a:pt x="38" y="6"/>
                    <a:pt x="40" y="3"/>
                  </a:cubicBezTo>
                  <a:cubicBezTo>
                    <a:pt x="40" y="3"/>
                    <a:pt x="40" y="3"/>
                    <a:pt x="39" y="3"/>
                  </a:cubicBezTo>
                  <a:cubicBezTo>
                    <a:pt x="36" y="5"/>
                    <a:pt x="33" y="8"/>
                    <a:pt x="30" y="9"/>
                  </a:cubicBezTo>
                  <a:cubicBezTo>
                    <a:pt x="30" y="9"/>
                    <a:pt x="32" y="7"/>
                    <a:pt x="33" y="6"/>
                  </a:cubicBezTo>
                  <a:cubicBezTo>
                    <a:pt x="34" y="5"/>
                    <a:pt x="36" y="4"/>
                    <a:pt x="37" y="3"/>
                  </a:cubicBezTo>
                  <a:cubicBezTo>
                    <a:pt x="37" y="3"/>
                    <a:pt x="37" y="3"/>
                    <a:pt x="37" y="3"/>
                  </a:cubicBezTo>
                  <a:cubicBezTo>
                    <a:pt x="38" y="3"/>
                    <a:pt x="40" y="3"/>
                    <a:pt x="41" y="3"/>
                  </a:cubicBezTo>
                  <a:cubicBezTo>
                    <a:pt x="41" y="3"/>
                    <a:pt x="41" y="4"/>
                    <a:pt x="41" y="4"/>
                  </a:cubicBezTo>
                  <a:close/>
                  <a:moveTo>
                    <a:pt x="25" y="10"/>
                  </a:moveTo>
                  <a:cubicBezTo>
                    <a:pt x="28" y="8"/>
                    <a:pt x="31" y="5"/>
                    <a:pt x="33" y="3"/>
                  </a:cubicBezTo>
                  <a:cubicBezTo>
                    <a:pt x="33" y="3"/>
                    <a:pt x="33" y="3"/>
                    <a:pt x="33" y="3"/>
                  </a:cubicBezTo>
                  <a:cubicBezTo>
                    <a:pt x="34" y="3"/>
                    <a:pt x="35" y="3"/>
                    <a:pt x="36" y="3"/>
                  </a:cubicBezTo>
                  <a:cubicBezTo>
                    <a:pt x="32" y="5"/>
                    <a:pt x="29" y="8"/>
                    <a:pt x="25" y="10"/>
                  </a:cubicBezTo>
                  <a:close/>
                  <a:moveTo>
                    <a:pt x="30" y="3"/>
                  </a:moveTo>
                  <a:cubicBezTo>
                    <a:pt x="30" y="3"/>
                    <a:pt x="31" y="3"/>
                    <a:pt x="32" y="3"/>
                  </a:cubicBezTo>
                  <a:cubicBezTo>
                    <a:pt x="30" y="4"/>
                    <a:pt x="27" y="6"/>
                    <a:pt x="24" y="8"/>
                  </a:cubicBezTo>
                  <a:cubicBezTo>
                    <a:pt x="26" y="7"/>
                    <a:pt x="28" y="5"/>
                    <a:pt x="30" y="3"/>
                  </a:cubicBezTo>
                  <a:cubicBezTo>
                    <a:pt x="30" y="3"/>
                    <a:pt x="30" y="3"/>
                    <a:pt x="30" y="3"/>
                  </a:cubicBezTo>
                  <a:close/>
                  <a:moveTo>
                    <a:pt x="26" y="3"/>
                  </a:moveTo>
                  <a:cubicBezTo>
                    <a:pt x="26" y="3"/>
                    <a:pt x="26" y="3"/>
                    <a:pt x="26" y="3"/>
                  </a:cubicBezTo>
                  <a:cubicBezTo>
                    <a:pt x="27" y="3"/>
                    <a:pt x="28" y="3"/>
                    <a:pt x="29" y="3"/>
                  </a:cubicBezTo>
                  <a:cubicBezTo>
                    <a:pt x="26" y="5"/>
                    <a:pt x="23" y="7"/>
                    <a:pt x="19" y="9"/>
                  </a:cubicBezTo>
                  <a:cubicBezTo>
                    <a:pt x="19" y="9"/>
                    <a:pt x="19" y="9"/>
                    <a:pt x="19" y="9"/>
                  </a:cubicBezTo>
                  <a:cubicBezTo>
                    <a:pt x="19" y="8"/>
                    <a:pt x="20" y="8"/>
                    <a:pt x="20" y="7"/>
                  </a:cubicBezTo>
                  <a:cubicBezTo>
                    <a:pt x="22" y="6"/>
                    <a:pt x="24" y="4"/>
                    <a:pt x="26" y="3"/>
                  </a:cubicBezTo>
                  <a:close/>
                  <a:moveTo>
                    <a:pt x="20" y="10"/>
                  </a:moveTo>
                  <a:cubicBezTo>
                    <a:pt x="19" y="10"/>
                    <a:pt x="19" y="10"/>
                    <a:pt x="18" y="10"/>
                  </a:cubicBezTo>
                  <a:cubicBezTo>
                    <a:pt x="22" y="8"/>
                    <a:pt x="25" y="6"/>
                    <a:pt x="28" y="4"/>
                  </a:cubicBezTo>
                  <a:cubicBezTo>
                    <a:pt x="27" y="5"/>
                    <a:pt x="26" y="6"/>
                    <a:pt x="24" y="7"/>
                  </a:cubicBezTo>
                  <a:cubicBezTo>
                    <a:pt x="23" y="8"/>
                    <a:pt x="22" y="9"/>
                    <a:pt x="21" y="10"/>
                  </a:cubicBezTo>
                  <a:cubicBezTo>
                    <a:pt x="21" y="10"/>
                    <a:pt x="21" y="10"/>
                    <a:pt x="21" y="10"/>
                  </a:cubicBezTo>
                  <a:cubicBezTo>
                    <a:pt x="25" y="8"/>
                    <a:pt x="28" y="6"/>
                    <a:pt x="31" y="4"/>
                  </a:cubicBezTo>
                  <a:cubicBezTo>
                    <a:pt x="32" y="3"/>
                    <a:pt x="32" y="3"/>
                    <a:pt x="31" y="4"/>
                  </a:cubicBezTo>
                  <a:cubicBezTo>
                    <a:pt x="31" y="5"/>
                    <a:pt x="29" y="6"/>
                    <a:pt x="28" y="7"/>
                  </a:cubicBezTo>
                  <a:cubicBezTo>
                    <a:pt x="27" y="8"/>
                    <a:pt x="26" y="9"/>
                    <a:pt x="24" y="10"/>
                  </a:cubicBezTo>
                  <a:cubicBezTo>
                    <a:pt x="24" y="10"/>
                    <a:pt x="24" y="10"/>
                    <a:pt x="24" y="10"/>
                  </a:cubicBezTo>
                  <a:cubicBezTo>
                    <a:pt x="23" y="10"/>
                    <a:pt x="21" y="10"/>
                    <a:pt x="20" y="10"/>
                  </a:cubicBezTo>
                  <a:close/>
                  <a:moveTo>
                    <a:pt x="24" y="8"/>
                  </a:moveTo>
                  <a:cubicBezTo>
                    <a:pt x="24" y="8"/>
                    <a:pt x="24" y="8"/>
                    <a:pt x="23" y="8"/>
                  </a:cubicBezTo>
                  <a:cubicBezTo>
                    <a:pt x="24" y="8"/>
                    <a:pt x="24" y="8"/>
                    <a:pt x="24" y="8"/>
                  </a:cubicBezTo>
                  <a:close/>
                  <a:moveTo>
                    <a:pt x="21" y="2"/>
                  </a:moveTo>
                  <a:cubicBezTo>
                    <a:pt x="19" y="4"/>
                    <a:pt x="16" y="6"/>
                    <a:pt x="14" y="8"/>
                  </a:cubicBezTo>
                  <a:cubicBezTo>
                    <a:pt x="16" y="6"/>
                    <a:pt x="18" y="5"/>
                    <a:pt x="19" y="3"/>
                  </a:cubicBezTo>
                  <a:cubicBezTo>
                    <a:pt x="19" y="3"/>
                    <a:pt x="19" y="2"/>
                    <a:pt x="19" y="3"/>
                  </a:cubicBezTo>
                  <a:cubicBezTo>
                    <a:pt x="15" y="5"/>
                    <a:pt x="12" y="7"/>
                    <a:pt x="9" y="9"/>
                  </a:cubicBezTo>
                  <a:cubicBezTo>
                    <a:pt x="9" y="9"/>
                    <a:pt x="11" y="7"/>
                    <a:pt x="12" y="6"/>
                  </a:cubicBezTo>
                  <a:cubicBezTo>
                    <a:pt x="13" y="5"/>
                    <a:pt x="14" y="4"/>
                    <a:pt x="15" y="3"/>
                  </a:cubicBezTo>
                  <a:cubicBezTo>
                    <a:pt x="16" y="3"/>
                    <a:pt x="15" y="2"/>
                    <a:pt x="15" y="2"/>
                  </a:cubicBezTo>
                  <a:cubicBezTo>
                    <a:pt x="13" y="3"/>
                    <a:pt x="11" y="5"/>
                    <a:pt x="9" y="6"/>
                  </a:cubicBezTo>
                  <a:cubicBezTo>
                    <a:pt x="8" y="7"/>
                    <a:pt x="7" y="8"/>
                    <a:pt x="7" y="8"/>
                  </a:cubicBezTo>
                  <a:cubicBezTo>
                    <a:pt x="4" y="10"/>
                    <a:pt x="7" y="7"/>
                    <a:pt x="7" y="7"/>
                  </a:cubicBezTo>
                  <a:cubicBezTo>
                    <a:pt x="9" y="6"/>
                    <a:pt x="10" y="4"/>
                    <a:pt x="11" y="3"/>
                  </a:cubicBezTo>
                  <a:cubicBezTo>
                    <a:pt x="11" y="3"/>
                    <a:pt x="11" y="2"/>
                    <a:pt x="11" y="3"/>
                  </a:cubicBezTo>
                  <a:cubicBezTo>
                    <a:pt x="8" y="4"/>
                    <a:pt x="5" y="7"/>
                    <a:pt x="4" y="8"/>
                  </a:cubicBezTo>
                  <a:cubicBezTo>
                    <a:pt x="6" y="7"/>
                    <a:pt x="7" y="5"/>
                    <a:pt x="9" y="2"/>
                  </a:cubicBezTo>
                  <a:cubicBezTo>
                    <a:pt x="13" y="2"/>
                    <a:pt x="17" y="2"/>
                    <a:pt x="21" y="2"/>
                  </a:cubicBezTo>
                  <a:close/>
                  <a:moveTo>
                    <a:pt x="13" y="8"/>
                  </a:moveTo>
                  <a:cubicBezTo>
                    <a:pt x="13" y="8"/>
                    <a:pt x="13" y="8"/>
                    <a:pt x="13" y="8"/>
                  </a:cubicBezTo>
                  <a:cubicBezTo>
                    <a:pt x="13" y="8"/>
                    <a:pt x="13" y="8"/>
                    <a:pt x="13" y="8"/>
                  </a:cubicBezTo>
                  <a:close/>
                  <a:moveTo>
                    <a:pt x="8" y="2"/>
                  </a:moveTo>
                  <a:cubicBezTo>
                    <a:pt x="6" y="3"/>
                    <a:pt x="4" y="5"/>
                    <a:pt x="3" y="6"/>
                  </a:cubicBezTo>
                  <a:cubicBezTo>
                    <a:pt x="3" y="6"/>
                    <a:pt x="3" y="6"/>
                    <a:pt x="3" y="6"/>
                  </a:cubicBezTo>
                  <a:cubicBezTo>
                    <a:pt x="4" y="5"/>
                    <a:pt x="5" y="3"/>
                    <a:pt x="6" y="2"/>
                  </a:cubicBezTo>
                  <a:cubicBezTo>
                    <a:pt x="7" y="2"/>
                    <a:pt x="7" y="2"/>
                    <a:pt x="8" y="2"/>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3" name="Freeform 261"/>
            <p:cNvSpPr>
              <a:spLocks noEditPoints="1"/>
            </p:cNvSpPr>
            <p:nvPr/>
          </p:nvSpPr>
          <p:spPr bwMode="auto">
            <a:xfrm>
              <a:off x="7126533" y="3479234"/>
              <a:ext cx="80963" cy="63500"/>
            </a:xfrm>
            <a:custGeom>
              <a:avLst/>
              <a:gdLst>
                <a:gd name="T0" fmla="*/ 9 w 19"/>
                <a:gd name="T1" fmla="*/ 15 h 15"/>
                <a:gd name="T2" fmla="*/ 10 w 19"/>
                <a:gd name="T3" fmla="*/ 15 h 15"/>
                <a:gd name="T4" fmla="*/ 18 w 19"/>
                <a:gd name="T5" fmla="*/ 8 h 15"/>
                <a:gd name="T6" fmla="*/ 12 w 19"/>
                <a:gd name="T7" fmla="*/ 1 h 15"/>
                <a:gd name="T8" fmla="*/ 9 w 19"/>
                <a:gd name="T9" fmla="*/ 15 h 15"/>
                <a:gd name="T10" fmla="*/ 6 w 19"/>
                <a:gd name="T11" fmla="*/ 7 h 15"/>
                <a:gd name="T12" fmla="*/ 6 w 19"/>
                <a:gd name="T13" fmla="*/ 7 h 15"/>
                <a:gd name="T14" fmla="*/ 11 w 19"/>
                <a:gd name="T15" fmla="*/ 4 h 15"/>
                <a:gd name="T16" fmla="*/ 6 w 19"/>
                <a:gd name="T17" fmla="*/ 8 h 15"/>
                <a:gd name="T18" fmla="*/ 6 w 19"/>
                <a:gd name="T19" fmla="*/ 7 h 15"/>
                <a:gd name="T20" fmla="*/ 14 w 19"/>
                <a:gd name="T21" fmla="*/ 4 h 15"/>
                <a:gd name="T22" fmla="*/ 6 w 19"/>
                <a:gd name="T23" fmla="*/ 9 h 15"/>
                <a:gd name="T24" fmla="*/ 6 w 19"/>
                <a:gd name="T25" fmla="*/ 9 h 15"/>
                <a:gd name="T26" fmla="*/ 12 w 19"/>
                <a:gd name="T27" fmla="*/ 3 h 15"/>
                <a:gd name="T28" fmla="*/ 12 w 19"/>
                <a:gd name="T29" fmla="*/ 3 h 15"/>
                <a:gd name="T30" fmla="*/ 15 w 19"/>
                <a:gd name="T31" fmla="*/ 4 h 15"/>
                <a:gd name="T32" fmla="*/ 14 w 19"/>
                <a:gd name="T33" fmla="*/ 4 h 15"/>
                <a:gd name="T34" fmla="*/ 13 w 19"/>
                <a:gd name="T35" fmla="*/ 6 h 15"/>
                <a:gd name="T36" fmla="*/ 7 w 19"/>
                <a:gd name="T37" fmla="*/ 11 h 15"/>
                <a:gd name="T38" fmla="*/ 6 w 19"/>
                <a:gd name="T39" fmla="*/ 10 h 15"/>
                <a:gd name="T40" fmla="*/ 13 w 19"/>
                <a:gd name="T41" fmla="*/ 6 h 15"/>
                <a:gd name="T42" fmla="*/ 7 w 19"/>
                <a:gd name="T43" fmla="*/ 12 h 15"/>
                <a:gd name="T44" fmla="*/ 13 w 19"/>
                <a:gd name="T45" fmla="*/ 9 h 15"/>
                <a:gd name="T46" fmla="*/ 9 w 19"/>
                <a:gd name="T47" fmla="*/ 13 h 15"/>
                <a:gd name="T48" fmla="*/ 9 w 19"/>
                <a:gd name="T49" fmla="*/ 13 h 15"/>
                <a:gd name="T50" fmla="*/ 7 w 19"/>
                <a:gd name="T51" fmla="*/ 12 h 15"/>
                <a:gd name="T52" fmla="*/ 16 w 19"/>
                <a:gd name="T53" fmla="*/ 8 h 15"/>
                <a:gd name="T54" fmla="*/ 10 w 19"/>
                <a:gd name="T55" fmla="*/ 13 h 15"/>
                <a:gd name="T56" fmla="*/ 9 w 19"/>
                <a:gd name="T57" fmla="*/ 13 h 15"/>
                <a:gd name="T58" fmla="*/ 14 w 19"/>
                <a:gd name="T59" fmla="*/ 10 h 15"/>
                <a:gd name="T60" fmla="*/ 12 w 19"/>
                <a:gd name="T61" fmla="*/ 11 h 15"/>
                <a:gd name="T62" fmla="*/ 13 w 19"/>
                <a:gd name="T63" fmla="*/ 12 h 15"/>
                <a:gd name="T64" fmla="*/ 15 w 19"/>
                <a:gd name="T65" fmla="*/ 9 h 15"/>
                <a:gd name="T66" fmla="*/ 15 w 19"/>
                <a:gd name="T67" fmla="*/ 9 h 15"/>
                <a:gd name="T68" fmla="*/ 10 w 19"/>
                <a:gd name="T69" fmla="*/ 12 h 15"/>
                <a:gd name="T70" fmla="*/ 15 w 19"/>
                <a:gd name="T71" fmla="*/ 8 h 15"/>
                <a:gd name="T72" fmla="*/ 14 w 19"/>
                <a:gd name="T73" fmla="*/ 7 h 15"/>
                <a:gd name="T74" fmla="*/ 8 w 19"/>
                <a:gd name="T75" fmla="*/ 11 h 15"/>
                <a:gd name="T76" fmla="*/ 15 w 19"/>
                <a:gd name="T77" fmla="*/ 5 h 15"/>
                <a:gd name="T78" fmla="*/ 15 w 19"/>
                <a:gd name="T79" fmla="*/ 5 h 15"/>
                <a:gd name="T80" fmla="*/ 16 w 19"/>
                <a:gd name="T81" fmla="*/ 8 h 15"/>
                <a:gd name="T82" fmla="*/ 11 w 19"/>
                <a:gd name="T83" fmla="*/ 3 h 15"/>
                <a:gd name="T84" fmla="*/ 11 w 19"/>
                <a:gd name="T85" fmla="*/ 3 h 15"/>
                <a:gd name="T86" fmla="*/ 6 w 19"/>
                <a:gd name="T87" fmla="*/ 7 h 15"/>
                <a:gd name="T88" fmla="*/ 11 w 19"/>
                <a:gd name="T89"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 h="15">
                  <a:moveTo>
                    <a:pt x="9" y="15"/>
                  </a:moveTo>
                  <a:cubicBezTo>
                    <a:pt x="10" y="15"/>
                    <a:pt x="10" y="15"/>
                    <a:pt x="10" y="15"/>
                  </a:cubicBezTo>
                  <a:cubicBezTo>
                    <a:pt x="14" y="15"/>
                    <a:pt x="18" y="13"/>
                    <a:pt x="18" y="8"/>
                  </a:cubicBezTo>
                  <a:cubicBezTo>
                    <a:pt x="19" y="4"/>
                    <a:pt x="16" y="1"/>
                    <a:pt x="12" y="1"/>
                  </a:cubicBezTo>
                  <a:cubicBezTo>
                    <a:pt x="3" y="0"/>
                    <a:pt x="0" y="13"/>
                    <a:pt x="9" y="15"/>
                  </a:cubicBezTo>
                  <a:close/>
                  <a:moveTo>
                    <a:pt x="6" y="7"/>
                  </a:moveTo>
                  <a:cubicBezTo>
                    <a:pt x="6" y="7"/>
                    <a:pt x="6" y="7"/>
                    <a:pt x="6" y="7"/>
                  </a:cubicBezTo>
                  <a:cubicBezTo>
                    <a:pt x="8" y="6"/>
                    <a:pt x="9" y="5"/>
                    <a:pt x="11" y="4"/>
                  </a:cubicBezTo>
                  <a:cubicBezTo>
                    <a:pt x="10" y="6"/>
                    <a:pt x="7" y="7"/>
                    <a:pt x="6" y="8"/>
                  </a:cubicBezTo>
                  <a:cubicBezTo>
                    <a:pt x="6" y="8"/>
                    <a:pt x="6" y="8"/>
                    <a:pt x="6" y="7"/>
                  </a:cubicBezTo>
                  <a:close/>
                  <a:moveTo>
                    <a:pt x="14" y="4"/>
                  </a:moveTo>
                  <a:cubicBezTo>
                    <a:pt x="11" y="6"/>
                    <a:pt x="9" y="8"/>
                    <a:pt x="6" y="9"/>
                  </a:cubicBezTo>
                  <a:cubicBezTo>
                    <a:pt x="6" y="9"/>
                    <a:pt x="6" y="9"/>
                    <a:pt x="6" y="9"/>
                  </a:cubicBezTo>
                  <a:cubicBezTo>
                    <a:pt x="8" y="7"/>
                    <a:pt x="11" y="6"/>
                    <a:pt x="12" y="3"/>
                  </a:cubicBezTo>
                  <a:cubicBezTo>
                    <a:pt x="12" y="3"/>
                    <a:pt x="12" y="3"/>
                    <a:pt x="12" y="3"/>
                  </a:cubicBezTo>
                  <a:cubicBezTo>
                    <a:pt x="13" y="3"/>
                    <a:pt x="14" y="4"/>
                    <a:pt x="15" y="4"/>
                  </a:cubicBezTo>
                  <a:cubicBezTo>
                    <a:pt x="14" y="4"/>
                    <a:pt x="14" y="4"/>
                    <a:pt x="14" y="4"/>
                  </a:cubicBezTo>
                  <a:close/>
                  <a:moveTo>
                    <a:pt x="13" y="6"/>
                  </a:moveTo>
                  <a:cubicBezTo>
                    <a:pt x="11" y="8"/>
                    <a:pt x="9" y="9"/>
                    <a:pt x="7" y="11"/>
                  </a:cubicBezTo>
                  <a:cubicBezTo>
                    <a:pt x="6" y="11"/>
                    <a:pt x="6" y="10"/>
                    <a:pt x="6" y="10"/>
                  </a:cubicBezTo>
                  <a:cubicBezTo>
                    <a:pt x="8" y="9"/>
                    <a:pt x="11" y="7"/>
                    <a:pt x="13" y="6"/>
                  </a:cubicBezTo>
                  <a:close/>
                  <a:moveTo>
                    <a:pt x="7" y="12"/>
                  </a:moveTo>
                  <a:cubicBezTo>
                    <a:pt x="9" y="11"/>
                    <a:pt x="11" y="10"/>
                    <a:pt x="13" y="9"/>
                  </a:cubicBezTo>
                  <a:cubicBezTo>
                    <a:pt x="11" y="10"/>
                    <a:pt x="10" y="11"/>
                    <a:pt x="9" y="13"/>
                  </a:cubicBezTo>
                  <a:cubicBezTo>
                    <a:pt x="9" y="13"/>
                    <a:pt x="9" y="13"/>
                    <a:pt x="9" y="13"/>
                  </a:cubicBezTo>
                  <a:cubicBezTo>
                    <a:pt x="8" y="12"/>
                    <a:pt x="8" y="12"/>
                    <a:pt x="7" y="12"/>
                  </a:cubicBezTo>
                  <a:close/>
                  <a:moveTo>
                    <a:pt x="16" y="8"/>
                  </a:moveTo>
                  <a:cubicBezTo>
                    <a:pt x="16" y="11"/>
                    <a:pt x="13" y="13"/>
                    <a:pt x="10" y="13"/>
                  </a:cubicBezTo>
                  <a:cubicBezTo>
                    <a:pt x="10" y="13"/>
                    <a:pt x="9" y="13"/>
                    <a:pt x="9" y="13"/>
                  </a:cubicBezTo>
                  <a:cubicBezTo>
                    <a:pt x="11" y="12"/>
                    <a:pt x="12" y="11"/>
                    <a:pt x="14" y="10"/>
                  </a:cubicBezTo>
                  <a:cubicBezTo>
                    <a:pt x="14" y="10"/>
                    <a:pt x="13" y="11"/>
                    <a:pt x="12" y="11"/>
                  </a:cubicBezTo>
                  <a:cubicBezTo>
                    <a:pt x="12" y="12"/>
                    <a:pt x="12" y="12"/>
                    <a:pt x="13" y="12"/>
                  </a:cubicBezTo>
                  <a:cubicBezTo>
                    <a:pt x="14" y="11"/>
                    <a:pt x="15" y="10"/>
                    <a:pt x="15" y="9"/>
                  </a:cubicBezTo>
                  <a:cubicBezTo>
                    <a:pt x="15" y="9"/>
                    <a:pt x="15" y="9"/>
                    <a:pt x="15" y="9"/>
                  </a:cubicBezTo>
                  <a:cubicBezTo>
                    <a:pt x="13" y="10"/>
                    <a:pt x="12" y="11"/>
                    <a:pt x="10" y="12"/>
                  </a:cubicBezTo>
                  <a:cubicBezTo>
                    <a:pt x="11" y="10"/>
                    <a:pt x="13" y="9"/>
                    <a:pt x="15" y="8"/>
                  </a:cubicBezTo>
                  <a:cubicBezTo>
                    <a:pt x="15" y="7"/>
                    <a:pt x="15" y="7"/>
                    <a:pt x="14" y="7"/>
                  </a:cubicBezTo>
                  <a:cubicBezTo>
                    <a:pt x="12" y="8"/>
                    <a:pt x="10" y="10"/>
                    <a:pt x="8" y="11"/>
                  </a:cubicBezTo>
                  <a:cubicBezTo>
                    <a:pt x="10" y="9"/>
                    <a:pt x="12" y="7"/>
                    <a:pt x="15" y="5"/>
                  </a:cubicBezTo>
                  <a:cubicBezTo>
                    <a:pt x="15" y="5"/>
                    <a:pt x="15" y="5"/>
                    <a:pt x="15" y="5"/>
                  </a:cubicBezTo>
                  <a:cubicBezTo>
                    <a:pt x="16" y="6"/>
                    <a:pt x="16" y="7"/>
                    <a:pt x="16" y="8"/>
                  </a:cubicBezTo>
                  <a:close/>
                  <a:moveTo>
                    <a:pt x="11" y="3"/>
                  </a:moveTo>
                  <a:cubicBezTo>
                    <a:pt x="11" y="3"/>
                    <a:pt x="11" y="3"/>
                    <a:pt x="11" y="3"/>
                  </a:cubicBezTo>
                  <a:cubicBezTo>
                    <a:pt x="10" y="4"/>
                    <a:pt x="8" y="5"/>
                    <a:pt x="6" y="7"/>
                  </a:cubicBezTo>
                  <a:cubicBezTo>
                    <a:pt x="6" y="5"/>
                    <a:pt x="8" y="3"/>
                    <a:pt x="11" y="3"/>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4" name="Freeform 262"/>
            <p:cNvSpPr>
              <a:spLocks noEditPoints="1"/>
            </p:cNvSpPr>
            <p:nvPr/>
          </p:nvSpPr>
          <p:spPr bwMode="auto">
            <a:xfrm>
              <a:off x="7067796" y="3555434"/>
              <a:ext cx="211138" cy="60325"/>
            </a:xfrm>
            <a:custGeom>
              <a:avLst/>
              <a:gdLst>
                <a:gd name="T0" fmla="*/ 50 w 50"/>
                <a:gd name="T1" fmla="*/ 3 h 14"/>
                <a:gd name="T2" fmla="*/ 0 w 50"/>
                <a:gd name="T3" fmla="*/ 1 h 14"/>
                <a:gd name="T4" fmla="*/ 1 w 50"/>
                <a:gd name="T5" fmla="*/ 13 h 14"/>
                <a:gd name="T6" fmla="*/ 34 w 50"/>
                <a:gd name="T7" fmla="*/ 5 h 14"/>
                <a:gd name="T8" fmla="*/ 27 w 50"/>
                <a:gd name="T9" fmla="*/ 11 h 14"/>
                <a:gd name="T10" fmla="*/ 31 w 50"/>
                <a:gd name="T11" fmla="*/ 7 h 14"/>
                <a:gd name="T12" fmla="*/ 21 w 50"/>
                <a:gd name="T13" fmla="*/ 6 h 14"/>
                <a:gd name="T14" fmla="*/ 15 w 50"/>
                <a:gd name="T15" fmla="*/ 11 h 14"/>
                <a:gd name="T16" fmla="*/ 5 w 50"/>
                <a:gd name="T17" fmla="*/ 11 h 14"/>
                <a:gd name="T18" fmla="*/ 2 w 50"/>
                <a:gd name="T19" fmla="*/ 8 h 14"/>
                <a:gd name="T20" fmla="*/ 9 w 50"/>
                <a:gd name="T21" fmla="*/ 3 h 14"/>
                <a:gd name="T22" fmla="*/ 16 w 50"/>
                <a:gd name="T23" fmla="*/ 3 h 14"/>
                <a:gd name="T24" fmla="*/ 8 w 50"/>
                <a:gd name="T25" fmla="*/ 9 h 14"/>
                <a:gd name="T26" fmla="*/ 13 w 50"/>
                <a:gd name="T27" fmla="*/ 3 h 14"/>
                <a:gd name="T28" fmla="*/ 2 w 50"/>
                <a:gd name="T29" fmla="*/ 6 h 14"/>
                <a:gd name="T30" fmla="*/ 8 w 50"/>
                <a:gd name="T31" fmla="*/ 4 h 14"/>
                <a:gd name="T32" fmla="*/ 9 w 50"/>
                <a:gd name="T33" fmla="*/ 3 h 14"/>
                <a:gd name="T34" fmla="*/ 2 w 50"/>
                <a:gd name="T35" fmla="*/ 5 h 14"/>
                <a:gd name="T36" fmla="*/ 12 w 50"/>
                <a:gd name="T37" fmla="*/ 7 h 14"/>
                <a:gd name="T38" fmla="*/ 10 w 50"/>
                <a:gd name="T39" fmla="*/ 11 h 14"/>
                <a:gd name="T40" fmla="*/ 17 w 50"/>
                <a:gd name="T41" fmla="*/ 4 h 14"/>
                <a:gd name="T42" fmla="*/ 11 w 50"/>
                <a:gd name="T43" fmla="*/ 11 h 14"/>
                <a:gd name="T44" fmla="*/ 12 w 50"/>
                <a:gd name="T45" fmla="*/ 11 h 14"/>
                <a:gd name="T46" fmla="*/ 14 w 50"/>
                <a:gd name="T47" fmla="*/ 11 h 14"/>
                <a:gd name="T48" fmla="*/ 26 w 50"/>
                <a:gd name="T49" fmla="*/ 4 h 14"/>
                <a:gd name="T50" fmla="*/ 24 w 50"/>
                <a:gd name="T51" fmla="*/ 11 h 14"/>
                <a:gd name="T52" fmla="*/ 28 w 50"/>
                <a:gd name="T53" fmla="*/ 6 h 14"/>
                <a:gd name="T54" fmla="*/ 43 w 50"/>
                <a:gd name="T55" fmla="*/ 4 h 14"/>
                <a:gd name="T56" fmla="*/ 42 w 50"/>
                <a:gd name="T57" fmla="*/ 9 h 14"/>
                <a:gd name="T58" fmla="*/ 40 w 50"/>
                <a:gd name="T59" fmla="*/ 3 h 14"/>
                <a:gd name="T60" fmla="*/ 37 w 50"/>
                <a:gd name="T61" fmla="*/ 3 h 14"/>
                <a:gd name="T62" fmla="*/ 40 w 50"/>
                <a:gd name="T63" fmla="*/ 4 h 14"/>
                <a:gd name="T64" fmla="*/ 38 w 50"/>
                <a:gd name="T65" fmla="*/ 6 h 14"/>
                <a:gd name="T66" fmla="*/ 42 w 50"/>
                <a:gd name="T67" fmla="*/ 5 h 14"/>
                <a:gd name="T68" fmla="*/ 31 w 50"/>
                <a:gd name="T69" fmla="*/ 12 h 14"/>
                <a:gd name="T70" fmla="*/ 43 w 50"/>
                <a:gd name="T71" fmla="*/ 7 h 14"/>
                <a:gd name="T72" fmla="*/ 43 w 50"/>
                <a:gd name="T73" fmla="*/ 6 h 14"/>
                <a:gd name="T74" fmla="*/ 43 w 50"/>
                <a:gd name="T75" fmla="*/ 12 h 14"/>
                <a:gd name="T76" fmla="*/ 48 w 50"/>
                <a:gd name="T77" fmla="*/ 11 h 14"/>
                <a:gd name="T78" fmla="*/ 48 w 50"/>
                <a:gd name="T79" fmla="*/ 7 h 14"/>
                <a:gd name="T80" fmla="*/ 48 w 50"/>
                <a:gd name="T81" fmla="*/ 4 h 14"/>
                <a:gd name="T82" fmla="*/ 46 w 50"/>
                <a:gd name="T83" fmla="*/ 6 h 14"/>
                <a:gd name="T84" fmla="*/ 34 w 50"/>
                <a:gd name="T85" fmla="*/ 4 h 14"/>
                <a:gd name="T86" fmla="*/ 31 w 50"/>
                <a:gd name="T87" fmla="*/ 3 h 14"/>
                <a:gd name="T88" fmla="*/ 27 w 50"/>
                <a:gd name="T89" fmla="*/ 4 h 14"/>
                <a:gd name="T90" fmla="*/ 24 w 50"/>
                <a:gd name="T91" fmla="*/ 3 h 14"/>
                <a:gd name="T92" fmla="*/ 17 w 50"/>
                <a:gd name="T93" fmla="*/ 7 h 14"/>
                <a:gd name="T94" fmla="*/ 12 w 50"/>
                <a:gd name="T95" fmla="*/ 10 h 14"/>
                <a:gd name="T96" fmla="*/ 26 w 50"/>
                <a:gd name="T97"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 h="14">
                  <a:moveTo>
                    <a:pt x="49" y="14"/>
                  </a:moveTo>
                  <a:cubicBezTo>
                    <a:pt x="49" y="14"/>
                    <a:pt x="50" y="14"/>
                    <a:pt x="50" y="13"/>
                  </a:cubicBezTo>
                  <a:cubicBezTo>
                    <a:pt x="50" y="10"/>
                    <a:pt x="50" y="6"/>
                    <a:pt x="50" y="3"/>
                  </a:cubicBezTo>
                  <a:cubicBezTo>
                    <a:pt x="50" y="3"/>
                    <a:pt x="50" y="3"/>
                    <a:pt x="50" y="3"/>
                  </a:cubicBezTo>
                  <a:cubicBezTo>
                    <a:pt x="50" y="3"/>
                    <a:pt x="50" y="2"/>
                    <a:pt x="50" y="2"/>
                  </a:cubicBezTo>
                  <a:cubicBezTo>
                    <a:pt x="43" y="1"/>
                    <a:pt x="36" y="1"/>
                    <a:pt x="29" y="1"/>
                  </a:cubicBezTo>
                  <a:cubicBezTo>
                    <a:pt x="20" y="0"/>
                    <a:pt x="10" y="1"/>
                    <a:pt x="1" y="1"/>
                  </a:cubicBezTo>
                  <a:cubicBezTo>
                    <a:pt x="1" y="1"/>
                    <a:pt x="0" y="1"/>
                    <a:pt x="0" y="1"/>
                  </a:cubicBezTo>
                  <a:cubicBezTo>
                    <a:pt x="0" y="1"/>
                    <a:pt x="0" y="1"/>
                    <a:pt x="0" y="2"/>
                  </a:cubicBezTo>
                  <a:cubicBezTo>
                    <a:pt x="0" y="5"/>
                    <a:pt x="0" y="8"/>
                    <a:pt x="0" y="12"/>
                  </a:cubicBezTo>
                  <a:cubicBezTo>
                    <a:pt x="0" y="12"/>
                    <a:pt x="0" y="12"/>
                    <a:pt x="0" y="12"/>
                  </a:cubicBezTo>
                  <a:cubicBezTo>
                    <a:pt x="1" y="13"/>
                    <a:pt x="1" y="13"/>
                    <a:pt x="1" y="13"/>
                  </a:cubicBezTo>
                  <a:cubicBezTo>
                    <a:pt x="17" y="13"/>
                    <a:pt x="33" y="14"/>
                    <a:pt x="48" y="14"/>
                  </a:cubicBezTo>
                  <a:cubicBezTo>
                    <a:pt x="49" y="14"/>
                    <a:pt x="49" y="14"/>
                    <a:pt x="49" y="14"/>
                  </a:cubicBezTo>
                  <a:close/>
                  <a:moveTo>
                    <a:pt x="27" y="11"/>
                  </a:moveTo>
                  <a:cubicBezTo>
                    <a:pt x="29" y="10"/>
                    <a:pt x="31" y="7"/>
                    <a:pt x="34" y="5"/>
                  </a:cubicBezTo>
                  <a:cubicBezTo>
                    <a:pt x="34" y="5"/>
                    <a:pt x="35" y="4"/>
                    <a:pt x="36" y="4"/>
                  </a:cubicBezTo>
                  <a:cubicBezTo>
                    <a:pt x="36" y="4"/>
                    <a:pt x="35" y="6"/>
                    <a:pt x="35" y="6"/>
                  </a:cubicBezTo>
                  <a:cubicBezTo>
                    <a:pt x="34" y="8"/>
                    <a:pt x="32" y="10"/>
                    <a:pt x="30" y="12"/>
                  </a:cubicBezTo>
                  <a:cubicBezTo>
                    <a:pt x="29" y="11"/>
                    <a:pt x="28" y="11"/>
                    <a:pt x="27" y="11"/>
                  </a:cubicBezTo>
                  <a:close/>
                  <a:moveTo>
                    <a:pt x="24" y="11"/>
                  </a:moveTo>
                  <a:cubicBezTo>
                    <a:pt x="27" y="10"/>
                    <a:pt x="28" y="8"/>
                    <a:pt x="31" y="6"/>
                  </a:cubicBezTo>
                  <a:cubicBezTo>
                    <a:pt x="31" y="5"/>
                    <a:pt x="32" y="5"/>
                    <a:pt x="33" y="4"/>
                  </a:cubicBezTo>
                  <a:cubicBezTo>
                    <a:pt x="32" y="5"/>
                    <a:pt x="31" y="6"/>
                    <a:pt x="31" y="7"/>
                  </a:cubicBezTo>
                  <a:cubicBezTo>
                    <a:pt x="29" y="9"/>
                    <a:pt x="28" y="10"/>
                    <a:pt x="26" y="11"/>
                  </a:cubicBezTo>
                  <a:cubicBezTo>
                    <a:pt x="26" y="11"/>
                    <a:pt x="25" y="11"/>
                    <a:pt x="24" y="11"/>
                  </a:cubicBezTo>
                  <a:close/>
                  <a:moveTo>
                    <a:pt x="15" y="11"/>
                  </a:moveTo>
                  <a:cubicBezTo>
                    <a:pt x="17" y="9"/>
                    <a:pt x="19" y="7"/>
                    <a:pt x="21" y="6"/>
                  </a:cubicBezTo>
                  <a:cubicBezTo>
                    <a:pt x="21" y="5"/>
                    <a:pt x="22" y="4"/>
                    <a:pt x="23" y="4"/>
                  </a:cubicBezTo>
                  <a:cubicBezTo>
                    <a:pt x="22" y="4"/>
                    <a:pt x="22" y="5"/>
                    <a:pt x="21" y="6"/>
                  </a:cubicBezTo>
                  <a:cubicBezTo>
                    <a:pt x="19" y="8"/>
                    <a:pt x="18" y="9"/>
                    <a:pt x="16" y="11"/>
                  </a:cubicBezTo>
                  <a:cubicBezTo>
                    <a:pt x="16" y="11"/>
                    <a:pt x="15" y="11"/>
                    <a:pt x="15" y="11"/>
                  </a:cubicBezTo>
                  <a:close/>
                  <a:moveTo>
                    <a:pt x="2" y="11"/>
                  </a:moveTo>
                  <a:cubicBezTo>
                    <a:pt x="6" y="9"/>
                    <a:pt x="8" y="6"/>
                    <a:pt x="11" y="4"/>
                  </a:cubicBezTo>
                  <a:cubicBezTo>
                    <a:pt x="14" y="2"/>
                    <a:pt x="9" y="6"/>
                    <a:pt x="9" y="7"/>
                  </a:cubicBezTo>
                  <a:cubicBezTo>
                    <a:pt x="8" y="8"/>
                    <a:pt x="6" y="9"/>
                    <a:pt x="5" y="11"/>
                  </a:cubicBezTo>
                  <a:cubicBezTo>
                    <a:pt x="4" y="11"/>
                    <a:pt x="3" y="11"/>
                    <a:pt x="2" y="11"/>
                  </a:cubicBezTo>
                  <a:close/>
                  <a:moveTo>
                    <a:pt x="9" y="3"/>
                  </a:moveTo>
                  <a:cubicBezTo>
                    <a:pt x="6" y="4"/>
                    <a:pt x="5" y="5"/>
                    <a:pt x="3" y="7"/>
                  </a:cubicBezTo>
                  <a:cubicBezTo>
                    <a:pt x="3" y="7"/>
                    <a:pt x="2" y="8"/>
                    <a:pt x="2" y="8"/>
                  </a:cubicBezTo>
                  <a:cubicBezTo>
                    <a:pt x="2" y="8"/>
                    <a:pt x="2" y="8"/>
                    <a:pt x="2" y="7"/>
                  </a:cubicBezTo>
                  <a:cubicBezTo>
                    <a:pt x="2" y="7"/>
                    <a:pt x="3" y="6"/>
                    <a:pt x="3" y="6"/>
                  </a:cubicBezTo>
                  <a:cubicBezTo>
                    <a:pt x="4" y="5"/>
                    <a:pt x="5" y="4"/>
                    <a:pt x="6" y="3"/>
                  </a:cubicBezTo>
                  <a:cubicBezTo>
                    <a:pt x="7" y="3"/>
                    <a:pt x="8" y="3"/>
                    <a:pt x="9" y="3"/>
                  </a:cubicBezTo>
                  <a:close/>
                  <a:moveTo>
                    <a:pt x="16" y="3"/>
                  </a:moveTo>
                  <a:cubicBezTo>
                    <a:pt x="17" y="3"/>
                    <a:pt x="17" y="3"/>
                    <a:pt x="18" y="3"/>
                  </a:cubicBezTo>
                  <a:cubicBezTo>
                    <a:pt x="17" y="3"/>
                    <a:pt x="16" y="4"/>
                    <a:pt x="15" y="5"/>
                  </a:cubicBezTo>
                  <a:cubicBezTo>
                    <a:pt x="15" y="4"/>
                    <a:pt x="16" y="4"/>
                    <a:pt x="16" y="3"/>
                  </a:cubicBezTo>
                  <a:cubicBezTo>
                    <a:pt x="16" y="3"/>
                    <a:pt x="16" y="3"/>
                    <a:pt x="16" y="3"/>
                  </a:cubicBezTo>
                  <a:close/>
                  <a:moveTo>
                    <a:pt x="13" y="3"/>
                  </a:moveTo>
                  <a:cubicBezTo>
                    <a:pt x="14" y="3"/>
                    <a:pt x="15" y="3"/>
                    <a:pt x="16" y="3"/>
                  </a:cubicBezTo>
                  <a:cubicBezTo>
                    <a:pt x="13" y="5"/>
                    <a:pt x="10" y="7"/>
                    <a:pt x="8" y="9"/>
                  </a:cubicBezTo>
                  <a:cubicBezTo>
                    <a:pt x="7" y="10"/>
                    <a:pt x="5" y="11"/>
                    <a:pt x="7" y="9"/>
                  </a:cubicBezTo>
                  <a:cubicBezTo>
                    <a:pt x="8" y="9"/>
                    <a:pt x="9" y="8"/>
                    <a:pt x="9" y="7"/>
                  </a:cubicBezTo>
                  <a:cubicBezTo>
                    <a:pt x="11" y="6"/>
                    <a:pt x="12" y="4"/>
                    <a:pt x="13" y="3"/>
                  </a:cubicBezTo>
                  <a:cubicBezTo>
                    <a:pt x="13" y="3"/>
                    <a:pt x="13" y="3"/>
                    <a:pt x="13" y="3"/>
                  </a:cubicBezTo>
                  <a:close/>
                  <a:moveTo>
                    <a:pt x="2" y="6"/>
                  </a:moveTo>
                  <a:cubicBezTo>
                    <a:pt x="3" y="5"/>
                    <a:pt x="6" y="1"/>
                    <a:pt x="4" y="4"/>
                  </a:cubicBezTo>
                  <a:cubicBezTo>
                    <a:pt x="3" y="5"/>
                    <a:pt x="3" y="6"/>
                    <a:pt x="2" y="7"/>
                  </a:cubicBezTo>
                  <a:cubicBezTo>
                    <a:pt x="2" y="7"/>
                    <a:pt x="2" y="6"/>
                    <a:pt x="2" y="6"/>
                  </a:cubicBezTo>
                  <a:close/>
                  <a:moveTo>
                    <a:pt x="2" y="8"/>
                  </a:moveTo>
                  <a:cubicBezTo>
                    <a:pt x="3" y="8"/>
                    <a:pt x="4" y="7"/>
                    <a:pt x="5" y="6"/>
                  </a:cubicBezTo>
                  <a:cubicBezTo>
                    <a:pt x="6" y="5"/>
                    <a:pt x="6" y="5"/>
                    <a:pt x="7" y="4"/>
                  </a:cubicBezTo>
                  <a:cubicBezTo>
                    <a:pt x="8" y="3"/>
                    <a:pt x="9" y="3"/>
                    <a:pt x="8" y="4"/>
                  </a:cubicBezTo>
                  <a:cubicBezTo>
                    <a:pt x="6" y="6"/>
                    <a:pt x="4" y="8"/>
                    <a:pt x="2" y="10"/>
                  </a:cubicBezTo>
                  <a:cubicBezTo>
                    <a:pt x="2" y="9"/>
                    <a:pt x="2" y="9"/>
                    <a:pt x="2" y="8"/>
                  </a:cubicBezTo>
                  <a:close/>
                  <a:moveTo>
                    <a:pt x="9" y="3"/>
                  </a:moveTo>
                  <a:cubicBezTo>
                    <a:pt x="9" y="3"/>
                    <a:pt x="9" y="3"/>
                    <a:pt x="9" y="3"/>
                  </a:cubicBezTo>
                  <a:cubicBezTo>
                    <a:pt x="10" y="3"/>
                    <a:pt x="11" y="3"/>
                    <a:pt x="12" y="3"/>
                  </a:cubicBezTo>
                  <a:cubicBezTo>
                    <a:pt x="9" y="5"/>
                    <a:pt x="6" y="8"/>
                    <a:pt x="3" y="10"/>
                  </a:cubicBezTo>
                  <a:cubicBezTo>
                    <a:pt x="5" y="8"/>
                    <a:pt x="8" y="5"/>
                    <a:pt x="9" y="3"/>
                  </a:cubicBezTo>
                  <a:close/>
                  <a:moveTo>
                    <a:pt x="2" y="5"/>
                  </a:moveTo>
                  <a:cubicBezTo>
                    <a:pt x="2" y="4"/>
                    <a:pt x="2" y="4"/>
                    <a:pt x="2" y="3"/>
                  </a:cubicBezTo>
                  <a:cubicBezTo>
                    <a:pt x="3" y="3"/>
                    <a:pt x="4" y="3"/>
                    <a:pt x="4" y="3"/>
                  </a:cubicBezTo>
                  <a:cubicBezTo>
                    <a:pt x="3" y="3"/>
                    <a:pt x="3" y="4"/>
                    <a:pt x="2" y="5"/>
                  </a:cubicBezTo>
                  <a:close/>
                  <a:moveTo>
                    <a:pt x="12" y="7"/>
                  </a:moveTo>
                  <a:cubicBezTo>
                    <a:pt x="12" y="6"/>
                    <a:pt x="13" y="6"/>
                    <a:pt x="13" y="5"/>
                  </a:cubicBezTo>
                  <a:cubicBezTo>
                    <a:pt x="13" y="5"/>
                    <a:pt x="16" y="2"/>
                    <a:pt x="15" y="4"/>
                  </a:cubicBezTo>
                  <a:cubicBezTo>
                    <a:pt x="13" y="6"/>
                    <a:pt x="11" y="8"/>
                    <a:pt x="10" y="10"/>
                  </a:cubicBezTo>
                  <a:cubicBezTo>
                    <a:pt x="10" y="10"/>
                    <a:pt x="10" y="11"/>
                    <a:pt x="10" y="11"/>
                  </a:cubicBezTo>
                  <a:cubicBezTo>
                    <a:pt x="9" y="11"/>
                    <a:pt x="7" y="11"/>
                    <a:pt x="6" y="11"/>
                  </a:cubicBezTo>
                  <a:cubicBezTo>
                    <a:pt x="8" y="10"/>
                    <a:pt x="10" y="8"/>
                    <a:pt x="12" y="7"/>
                  </a:cubicBezTo>
                  <a:close/>
                  <a:moveTo>
                    <a:pt x="10" y="11"/>
                  </a:moveTo>
                  <a:cubicBezTo>
                    <a:pt x="12" y="8"/>
                    <a:pt x="14" y="6"/>
                    <a:pt x="17" y="4"/>
                  </a:cubicBezTo>
                  <a:cubicBezTo>
                    <a:pt x="18" y="3"/>
                    <a:pt x="18" y="3"/>
                    <a:pt x="17" y="4"/>
                  </a:cubicBezTo>
                  <a:cubicBezTo>
                    <a:pt x="16" y="5"/>
                    <a:pt x="15" y="6"/>
                    <a:pt x="14" y="7"/>
                  </a:cubicBezTo>
                  <a:cubicBezTo>
                    <a:pt x="13" y="8"/>
                    <a:pt x="12" y="9"/>
                    <a:pt x="11" y="11"/>
                  </a:cubicBezTo>
                  <a:cubicBezTo>
                    <a:pt x="11" y="11"/>
                    <a:pt x="11" y="11"/>
                    <a:pt x="11" y="11"/>
                  </a:cubicBezTo>
                  <a:cubicBezTo>
                    <a:pt x="11" y="11"/>
                    <a:pt x="10" y="11"/>
                    <a:pt x="10" y="11"/>
                  </a:cubicBezTo>
                  <a:cubicBezTo>
                    <a:pt x="10" y="11"/>
                    <a:pt x="10" y="11"/>
                    <a:pt x="10" y="11"/>
                  </a:cubicBezTo>
                  <a:close/>
                  <a:moveTo>
                    <a:pt x="14" y="11"/>
                  </a:moveTo>
                  <a:cubicBezTo>
                    <a:pt x="14" y="11"/>
                    <a:pt x="13" y="11"/>
                    <a:pt x="12" y="11"/>
                  </a:cubicBezTo>
                  <a:cubicBezTo>
                    <a:pt x="15" y="9"/>
                    <a:pt x="17" y="7"/>
                    <a:pt x="19" y="5"/>
                  </a:cubicBezTo>
                  <a:cubicBezTo>
                    <a:pt x="22" y="2"/>
                    <a:pt x="19" y="5"/>
                    <a:pt x="18" y="6"/>
                  </a:cubicBezTo>
                  <a:cubicBezTo>
                    <a:pt x="16" y="8"/>
                    <a:pt x="15" y="9"/>
                    <a:pt x="14" y="11"/>
                  </a:cubicBezTo>
                  <a:cubicBezTo>
                    <a:pt x="14" y="11"/>
                    <a:pt x="14" y="11"/>
                    <a:pt x="14" y="11"/>
                  </a:cubicBezTo>
                  <a:close/>
                  <a:moveTo>
                    <a:pt x="21" y="11"/>
                  </a:moveTo>
                  <a:cubicBezTo>
                    <a:pt x="20" y="11"/>
                    <a:pt x="19" y="11"/>
                    <a:pt x="18" y="11"/>
                  </a:cubicBezTo>
                  <a:cubicBezTo>
                    <a:pt x="20" y="10"/>
                    <a:pt x="22" y="8"/>
                    <a:pt x="23" y="7"/>
                  </a:cubicBezTo>
                  <a:cubicBezTo>
                    <a:pt x="24" y="6"/>
                    <a:pt x="25" y="5"/>
                    <a:pt x="26" y="4"/>
                  </a:cubicBezTo>
                  <a:cubicBezTo>
                    <a:pt x="27" y="3"/>
                    <a:pt x="26" y="5"/>
                    <a:pt x="25" y="5"/>
                  </a:cubicBezTo>
                  <a:cubicBezTo>
                    <a:pt x="24" y="7"/>
                    <a:pt x="23" y="9"/>
                    <a:pt x="21" y="11"/>
                  </a:cubicBezTo>
                  <a:cubicBezTo>
                    <a:pt x="21" y="11"/>
                    <a:pt x="21" y="11"/>
                    <a:pt x="21" y="11"/>
                  </a:cubicBezTo>
                  <a:close/>
                  <a:moveTo>
                    <a:pt x="24" y="11"/>
                  </a:moveTo>
                  <a:cubicBezTo>
                    <a:pt x="24" y="11"/>
                    <a:pt x="24" y="11"/>
                    <a:pt x="24" y="11"/>
                  </a:cubicBezTo>
                  <a:cubicBezTo>
                    <a:pt x="23" y="11"/>
                    <a:pt x="22" y="11"/>
                    <a:pt x="22" y="11"/>
                  </a:cubicBezTo>
                  <a:cubicBezTo>
                    <a:pt x="24" y="9"/>
                    <a:pt x="26" y="6"/>
                    <a:pt x="29" y="4"/>
                  </a:cubicBezTo>
                  <a:cubicBezTo>
                    <a:pt x="32" y="3"/>
                    <a:pt x="29" y="6"/>
                    <a:pt x="28" y="6"/>
                  </a:cubicBezTo>
                  <a:cubicBezTo>
                    <a:pt x="27" y="8"/>
                    <a:pt x="25" y="10"/>
                    <a:pt x="24" y="11"/>
                  </a:cubicBezTo>
                  <a:close/>
                  <a:moveTo>
                    <a:pt x="45" y="4"/>
                  </a:moveTo>
                  <a:cubicBezTo>
                    <a:pt x="42" y="6"/>
                    <a:pt x="40" y="8"/>
                    <a:pt x="38" y="11"/>
                  </a:cubicBezTo>
                  <a:cubicBezTo>
                    <a:pt x="40" y="9"/>
                    <a:pt x="42" y="6"/>
                    <a:pt x="43" y="4"/>
                  </a:cubicBezTo>
                  <a:cubicBezTo>
                    <a:pt x="43" y="4"/>
                    <a:pt x="43" y="3"/>
                    <a:pt x="43" y="3"/>
                  </a:cubicBezTo>
                  <a:cubicBezTo>
                    <a:pt x="45" y="4"/>
                    <a:pt x="46" y="4"/>
                    <a:pt x="47" y="4"/>
                  </a:cubicBezTo>
                  <a:cubicBezTo>
                    <a:pt x="47" y="4"/>
                    <a:pt x="47" y="4"/>
                    <a:pt x="47" y="4"/>
                  </a:cubicBezTo>
                  <a:cubicBezTo>
                    <a:pt x="45" y="6"/>
                    <a:pt x="44" y="8"/>
                    <a:pt x="42" y="9"/>
                  </a:cubicBezTo>
                  <a:cubicBezTo>
                    <a:pt x="42" y="9"/>
                    <a:pt x="43" y="9"/>
                    <a:pt x="43" y="8"/>
                  </a:cubicBezTo>
                  <a:cubicBezTo>
                    <a:pt x="44" y="7"/>
                    <a:pt x="45" y="6"/>
                    <a:pt x="45" y="4"/>
                  </a:cubicBezTo>
                  <a:cubicBezTo>
                    <a:pt x="45" y="4"/>
                    <a:pt x="45" y="4"/>
                    <a:pt x="45" y="4"/>
                  </a:cubicBezTo>
                  <a:close/>
                  <a:moveTo>
                    <a:pt x="40" y="3"/>
                  </a:moveTo>
                  <a:cubicBezTo>
                    <a:pt x="38" y="4"/>
                    <a:pt x="37" y="5"/>
                    <a:pt x="36" y="7"/>
                  </a:cubicBezTo>
                  <a:cubicBezTo>
                    <a:pt x="35" y="7"/>
                    <a:pt x="35" y="7"/>
                    <a:pt x="34" y="8"/>
                  </a:cubicBezTo>
                  <a:cubicBezTo>
                    <a:pt x="36" y="6"/>
                    <a:pt x="36" y="5"/>
                    <a:pt x="37" y="3"/>
                  </a:cubicBezTo>
                  <a:cubicBezTo>
                    <a:pt x="37" y="3"/>
                    <a:pt x="37" y="3"/>
                    <a:pt x="37" y="3"/>
                  </a:cubicBezTo>
                  <a:cubicBezTo>
                    <a:pt x="39" y="3"/>
                    <a:pt x="41" y="3"/>
                    <a:pt x="43" y="3"/>
                  </a:cubicBezTo>
                  <a:cubicBezTo>
                    <a:pt x="40" y="5"/>
                    <a:pt x="38" y="7"/>
                    <a:pt x="36" y="9"/>
                  </a:cubicBezTo>
                  <a:cubicBezTo>
                    <a:pt x="36" y="9"/>
                    <a:pt x="37" y="9"/>
                    <a:pt x="37" y="8"/>
                  </a:cubicBezTo>
                  <a:cubicBezTo>
                    <a:pt x="38" y="7"/>
                    <a:pt x="39" y="5"/>
                    <a:pt x="40" y="4"/>
                  </a:cubicBezTo>
                  <a:cubicBezTo>
                    <a:pt x="40" y="3"/>
                    <a:pt x="40" y="3"/>
                    <a:pt x="40" y="3"/>
                  </a:cubicBezTo>
                  <a:close/>
                  <a:moveTo>
                    <a:pt x="37" y="6"/>
                  </a:moveTo>
                  <a:cubicBezTo>
                    <a:pt x="38" y="6"/>
                    <a:pt x="38" y="5"/>
                    <a:pt x="39" y="4"/>
                  </a:cubicBezTo>
                  <a:cubicBezTo>
                    <a:pt x="39" y="5"/>
                    <a:pt x="38" y="6"/>
                    <a:pt x="38" y="6"/>
                  </a:cubicBezTo>
                  <a:cubicBezTo>
                    <a:pt x="37" y="8"/>
                    <a:pt x="35" y="9"/>
                    <a:pt x="34" y="11"/>
                  </a:cubicBezTo>
                  <a:cubicBezTo>
                    <a:pt x="34" y="11"/>
                    <a:pt x="35" y="12"/>
                    <a:pt x="35" y="11"/>
                  </a:cubicBezTo>
                  <a:cubicBezTo>
                    <a:pt x="37" y="9"/>
                    <a:pt x="39" y="7"/>
                    <a:pt x="41" y="5"/>
                  </a:cubicBezTo>
                  <a:cubicBezTo>
                    <a:pt x="42" y="4"/>
                    <a:pt x="43" y="4"/>
                    <a:pt x="42" y="5"/>
                  </a:cubicBezTo>
                  <a:cubicBezTo>
                    <a:pt x="41" y="6"/>
                    <a:pt x="40" y="7"/>
                    <a:pt x="40" y="8"/>
                  </a:cubicBezTo>
                  <a:cubicBezTo>
                    <a:pt x="39" y="9"/>
                    <a:pt x="37" y="10"/>
                    <a:pt x="36" y="11"/>
                  </a:cubicBezTo>
                  <a:cubicBezTo>
                    <a:pt x="36" y="11"/>
                    <a:pt x="36" y="12"/>
                    <a:pt x="37" y="12"/>
                  </a:cubicBezTo>
                  <a:cubicBezTo>
                    <a:pt x="35" y="12"/>
                    <a:pt x="33" y="12"/>
                    <a:pt x="31" y="12"/>
                  </a:cubicBezTo>
                  <a:cubicBezTo>
                    <a:pt x="33" y="10"/>
                    <a:pt x="35" y="8"/>
                    <a:pt x="37" y="6"/>
                  </a:cubicBezTo>
                  <a:close/>
                  <a:moveTo>
                    <a:pt x="43" y="6"/>
                  </a:moveTo>
                  <a:cubicBezTo>
                    <a:pt x="43" y="6"/>
                    <a:pt x="44" y="5"/>
                    <a:pt x="44" y="5"/>
                  </a:cubicBezTo>
                  <a:cubicBezTo>
                    <a:pt x="44" y="6"/>
                    <a:pt x="44" y="7"/>
                    <a:pt x="43" y="7"/>
                  </a:cubicBezTo>
                  <a:cubicBezTo>
                    <a:pt x="42" y="9"/>
                    <a:pt x="41" y="10"/>
                    <a:pt x="39" y="12"/>
                  </a:cubicBezTo>
                  <a:cubicBezTo>
                    <a:pt x="39" y="12"/>
                    <a:pt x="39" y="12"/>
                    <a:pt x="39" y="12"/>
                  </a:cubicBezTo>
                  <a:cubicBezTo>
                    <a:pt x="38" y="12"/>
                    <a:pt x="38" y="12"/>
                    <a:pt x="37" y="12"/>
                  </a:cubicBezTo>
                  <a:cubicBezTo>
                    <a:pt x="39" y="10"/>
                    <a:pt x="41" y="8"/>
                    <a:pt x="43" y="6"/>
                  </a:cubicBezTo>
                  <a:close/>
                  <a:moveTo>
                    <a:pt x="46" y="6"/>
                  </a:moveTo>
                  <a:cubicBezTo>
                    <a:pt x="46" y="6"/>
                    <a:pt x="48" y="4"/>
                    <a:pt x="47" y="6"/>
                  </a:cubicBezTo>
                  <a:cubicBezTo>
                    <a:pt x="46" y="8"/>
                    <a:pt x="44" y="10"/>
                    <a:pt x="43" y="11"/>
                  </a:cubicBezTo>
                  <a:cubicBezTo>
                    <a:pt x="43" y="12"/>
                    <a:pt x="43" y="12"/>
                    <a:pt x="43" y="12"/>
                  </a:cubicBezTo>
                  <a:cubicBezTo>
                    <a:pt x="44" y="11"/>
                    <a:pt x="44" y="11"/>
                    <a:pt x="45" y="11"/>
                  </a:cubicBezTo>
                  <a:cubicBezTo>
                    <a:pt x="46" y="9"/>
                    <a:pt x="48" y="8"/>
                    <a:pt x="45" y="11"/>
                  </a:cubicBezTo>
                  <a:cubicBezTo>
                    <a:pt x="45" y="12"/>
                    <a:pt x="45" y="12"/>
                    <a:pt x="46" y="12"/>
                  </a:cubicBezTo>
                  <a:cubicBezTo>
                    <a:pt x="46" y="12"/>
                    <a:pt x="47" y="11"/>
                    <a:pt x="48" y="11"/>
                  </a:cubicBezTo>
                  <a:cubicBezTo>
                    <a:pt x="48" y="11"/>
                    <a:pt x="48" y="11"/>
                    <a:pt x="48" y="11"/>
                  </a:cubicBezTo>
                  <a:cubicBezTo>
                    <a:pt x="47" y="11"/>
                    <a:pt x="46" y="11"/>
                    <a:pt x="46" y="11"/>
                  </a:cubicBezTo>
                  <a:cubicBezTo>
                    <a:pt x="47" y="10"/>
                    <a:pt x="48" y="9"/>
                    <a:pt x="48" y="8"/>
                  </a:cubicBezTo>
                  <a:cubicBezTo>
                    <a:pt x="48" y="8"/>
                    <a:pt x="48" y="7"/>
                    <a:pt x="48" y="7"/>
                  </a:cubicBezTo>
                  <a:cubicBezTo>
                    <a:pt x="47" y="8"/>
                    <a:pt x="47" y="8"/>
                    <a:pt x="46" y="9"/>
                  </a:cubicBezTo>
                  <a:cubicBezTo>
                    <a:pt x="46" y="9"/>
                    <a:pt x="43" y="12"/>
                    <a:pt x="45" y="10"/>
                  </a:cubicBezTo>
                  <a:cubicBezTo>
                    <a:pt x="46" y="8"/>
                    <a:pt x="47" y="6"/>
                    <a:pt x="48" y="4"/>
                  </a:cubicBezTo>
                  <a:cubicBezTo>
                    <a:pt x="48" y="4"/>
                    <a:pt x="48" y="4"/>
                    <a:pt x="48" y="4"/>
                  </a:cubicBezTo>
                  <a:cubicBezTo>
                    <a:pt x="48" y="4"/>
                    <a:pt x="48" y="4"/>
                    <a:pt x="48" y="4"/>
                  </a:cubicBezTo>
                  <a:cubicBezTo>
                    <a:pt x="48" y="7"/>
                    <a:pt x="48" y="9"/>
                    <a:pt x="48" y="12"/>
                  </a:cubicBezTo>
                  <a:cubicBezTo>
                    <a:pt x="45" y="12"/>
                    <a:pt x="43" y="12"/>
                    <a:pt x="40" y="12"/>
                  </a:cubicBezTo>
                  <a:cubicBezTo>
                    <a:pt x="42" y="10"/>
                    <a:pt x="44" y="8"/>
                    <a:pt x="46" y="6"/>
                  </a:cubicBezTo>
                  <a:close/>
                  <a:moveTo>
                    <a:pt x="26" y="3"/>
                  </a:moveTo>
                  <a:cubicBezTo>
                    <a:pt x="30" y="3"/>
                    <a:pt x="33" y="3"/>
                    <a:pt x="36" y="3"/>
                  </a:cubicBezTo>
                  <a:cubicBezTo>
                    <a:pt x="35" y="4"/>
                    <a:pt x="33" y="5"/>
                    <a:pt x="32" y="6"/>
                  </a:cubicBezTo>
                  <a:cubicBezTo>
                    <a:pt x="33" y="5"/>
                    <a:pt x="33" y="4"/>
                    <a:pt x="34" y="4"/>
                  </a:cubicBezTo>
                  <a:cubicBezTo>
                    <a:pt x="34" y="3"/>
                    <a:pt x="34" y="3"/>
                    <a:pt x="34" y="3"/>
                  </a:cubicBezTo>
                  <a:cubicBezTo>
                    <a:pt x="31" y="5"/>
                    <a:pt x="29" y="7"/>
                    <a:pt x="27" y="9"/>
                  </a:cubicBezTo>
                  <a:cubicBezTo>
                    <a:pt x="27" y="9"/>
                    <a:pt x="27" y="8"/>
                    <a:pt x="27" y="8"/>
                  </a:cubicBezTo>
                  <a:cubicBezTo>
                    <a:pt x="29" y="7"/>
                    <a:pt x="30" y="5"/>
                    <a:pt x="31" y="3"/>
                  </a:cubicBezTo>
                  <a:cubicBezTo>
                    <a:pt x="31" y="3"/>
                    <a:pt x="31" y="3"/>
                    <a:pt x="31" y="3"/>
                  </a:cubicBezTo>
                  <a:cubicBezTo>
                    <a:pt x="28" y="4"/>
                    <a:pt x="26" y="6"/>
                    <a:pt x="24" y="8"/>
                  </a:cubicBezTo>
                  <a:cubicBezTo>
                    <a:pt x="23" y="9"/>
                    <a:pt x="21" y="12"/>
                    <a:pt x="23" y="9"/>
                  </a:cubicBezTo>
                  <a:cubicBezTo>
                    <a:pt x="24" y="7"/>
                    <a:pt x="26" y="6"/>
                    <a:pt x="27" y="4"/>
                  </a:cubicBezTo>
                  <a:cubicBezTo>
                    <a:pt x="28" y="3"/>
                    <a:pt x="27" y="3"/>
                    <a:pt x="27" y="3"/>
                  </a:cubicBezTo>
                  <a:cubicBezTo>
                    <a:pt x="25" y="4"/>
                    <a:pt x="23" y="6"/>
                    <a:pt x="21" y="8"/>
                  </a:cubicBezTo>
                  <a:cubicBezTo>
                    <a:pt x="20" y="9"/>
                    <a:pt x="16" y="12"/>
                    <a:pt x="19" y="9"/>
                  </a:cubicBezTo>
                  <a:cubicBezTo>
                    <a:pt x="20" y="7"/>
                    <a:pt x="22" y="5"/>
                    <a:pt x="24" y="3"/>
                  </a:cubicBezTo>
                  <a:cubicBezTo>
                    <a:pt x="24" y="3"/>
                    <a:pt x="24" y="3"/>
                    <a:pt x="23" y="3"/>
                  </a:cubicBezTo>
                  <a:cubicBezTo>
                    <a:pt x="21" y="4"/>
                    <a:pt x="19" y="6"/>
                    <a:pt x="17" y="8"/>
                  </a:cubicBezTo>
                  <a:cubicBezTo>
                    <a:pt x="17" y="9"/>
                    <a:pt x="16" y="9"/>
                    <a:pt x="16" y="9"/>
                  </a:cubicBezTo>
                  <a:cubicBezTo>
                    <a:pt x="14" y="11"/>
                    <a:pt x="17" y="8"/>
                    <a:pt x="17" y="7"/>
                  </a:cubicBezTo>
                  <a:cubicBezTo>
                    <a:pt x="19" y="6"/>
                    <a:pt x="20" y="5"/>
                    <a:pt x="21" y="3"/>
                  </a:cubicBezTo>
                  <a:cubicBezTo>
                    <a:pt x="22" y="3"/>
                    <a:pt x="21" y="3"/>
                    <a:pt x="21" y="3"/>
                  </a:cubicBezTo>
                  <a:cubicBezTo>
                    <a:pt x="19" y="4"/>
                    <a:pt x="17" y="6"/>
                    <a:pt x="15" y="8"/>
                  </a:cubicBezTo>
                  <a:cubicBezTo>
                    <a:pt x="14" y="9"/>
                    <a:pt x="13" y="10"/>
                    <a:pt x="12" y="10"/>
                  </a:cubicBezTo>
                  <a:cubicBezTo>
                    <a:pt x="13" y="10"/>
                    <a:pt x="14" y="9"/>
                    <a:pt x="14" y="8"/>
                  </a:cubicBezTo>
                  <a:cubicBezTo>
                    <a:pt x="15" y="6"/>
                    <a:pt x="17" y="4"/>
                    <a:pt x="19" y="3"/>
                  </a:cubicBezTo>
                  <a:cubicBezTo>
                    <a:pt x="19" y="3"/>
                    <a:pt x="19" y="3"/>
                    <a:pt x="19" y="3"/>
                  </a:cubicBezTo>
                  <a:cubicBezTo>
                    <a:pt x="21" y="3"/>
                    <a:pt x="24" y="3"/>
                    <a:pt x="26" y="3"/>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5" name="Freeform 263"/>
            <p:cNvSpPr>
              <a:spLocks noEditPoints="1"/>
            </p:cNvSpPr>
            <p:nvPr/>
          </p:nvSpPr>
          <p:spPr bwMode="auto">
            <a:xfrm>
              <a:off x="7139233" y="3631634"/>
              <a:ext cx="55563" cy="50800"/>
            </a:xfrm>
            <a:custGeom>
              <a:avLst/>
              <a:gdLst>
                <a:gd name="T0" fmla="*/ 8 w 13"/>
                <a:gd name="T1" fmla="*/ 12 h 12"/>
                <a:gd name="T2" fmla="*/ 12 w 13"/>
                <a:gd name="T3" fmla="*/ 5 h 12"/>
                <a:gd name="T4" fmla="*/ 5 w 13"/>
                <a:gd name="T5" fmla="*/ 0 h 12"/>
                <a:gd name="T6" fmla="*/ 5 w 13"/>
                <a:gd name="T7" fmla="*/ 0 h 12"/>
                <a:gd name="T8" fmla="*/ 0 w 13"/>
                <a:gd name="T9" fmla="*/ 6 h 12"/>
                <a:gd name="T10" fmla="*/ 8 w 13"/>
                <a:gd name="T11" fmla="*/ 12 h 12"/>
                <a:gd name="T12" fmla="*/ 7 w 13"/>
                <a:gd name="T13" fmla="*/ 9 h 12"/>
                <a:gd name="T14" fmla="*/ 2 w 13"/>
                <a:gd name="T15" fmla="*/ 6 h 12"/>
                <a:gd name="T16" fmla="*/ 3 w 13"/>
                <a:gd name="T17" fmla="*/ 6 h 12"/>
                <a:gd name="T18" fmla="*/ 7 w 13"/>
                <a:gd name="T19" fmla="*/ 4 h 12"/>
                <a:gd name="T20" fmla="*/ 3 w 13"/>
                <a:gd name="T21" fmla="*/ 7 h 12"/>
                <a:gd name="T22" fmla="*/ 4 w 13"/>
                <a:gd name="T23" fmla="*/ 8 h 12"/>
                <a:gd name="T24" fmla="*/ 8 w 13"/>
                <a:gd name="T25" fmla="*/ 5 h 12"/>
                <a:gd name="T26" fmla="*/ 5 w 13"/>
                <a:gd name="T27" fmla="*/ 9 h 12"/>
                <a:gd name="T28" fmla="*/ 5 w 13"/>
                <a:gd name="T29" fmla="*/ 9 h 12"/>
                <a:gd name="T30" fmla="*/ 9 w 13"/>
                <a:gd name="T31" fmla="*/ 7 h 12"/>
                <a:gd name="T32" fmla="*/ 8 w 13"/>
                <a:gd name="T33" fmla="*/ 9 h 12"/>
                <a:gd name="T34" fmla="*/ 8 w 13"/>
                <a:gd name="T35" fmla="*/ 9 h 12"/>
                <a:gd name="T36" fmla="*/ 7 w 13"/>
                <a:gd name="T37" fmla="*/ 9 h 12"/>
                <a:gd name="T38" fmla="*/ 8 w 13"/>
                <a:gd name="T39" fmla="*/ 9 h 12"/>
                <a:gd name="T40" fmla="*/ 10 w 13"/>
                <a:gd name="T41" fmla="*/ 7 h 12"/>
                <a:gd name="T42" fmla="*/ 10 w 13"/>
                <a:gd name="T43" fmla="*/ 6 h 12"/>
                <a:gd name="T44" fmla="*/ 6 w 13"/>
                <a:gd name="T45" fmla="*/ 8 h 12"/>
                <a:gd name="T46" fmla="*/ 9 w 13"/>
                <a:gd name="T47" fmla="*/ 5 h 12"/>
                <a:gd name="T48" fmla="*/ 9 w 13"/>
                <a:gd name="T49" fmla="*/ 4 h 12"/>
                <a:gd name="T50" fmla="*/ 5 w 13"/>
                <a:gd name="T51" fmla="*/ 6 h 12"/>
                <a:gd name="T52" fmla="*/ 8 w 13"/>
                <a:gd name="T53" fmla="*/ 3 h 12"/>
                <a:gd name="T54" fmla="*/ 8 w 13"/>
                <a:gd name="T55" fmla="*/ 3 h 12"/>
                <a:gd name="T56" fmla="*/ 4 w 13"/>
                <a:gd name="T57" fmla="*/ 5 h 12"/>
                <a:gd name="T58" fmla="*/ 7 w 13"/>
                <a:gd name="T59" fmla="*/ 2 h 12"/>
                <a:gd name="T60" fmla="*/ 8 w 13"/>
                <a:gd name="T61" fmla="*/ 9 h 12"/>
                <a:gd name="T62" fmla="*/ 5 w 13"/>
                <a:gd name="T63" fmla="*/ 2 h 12"/>
                <a:gd name="T64" fmla="*/ 3 w 13"/>
                <a:gd name="T65" fmla="*/ 3 h 12"/>
                <a:gd name="T66" fmla="*/ 5 w 13"/>
                <a:gd name="T67" fmla="*/ 2 h 12"/>
                <a:gd name="T68" fmla="*/ 3 w 13"/>
                <a:gd name="T69" fmla="*/ 3 h 12"/>
                <a:gd name="T70" fmla="*/ 3 w 13"/>
                <a:gd name="T71" fmla="*/ 4 h 12"/>
                <a:gd name="T72" fmla="*/ 6 w 13"/>
                <a:gd name="T73" fmla="*/ 2 h 12"/>
                <a:gd name="T74" fmla="*/ 2 w 13"/>
                <a:gd name="T75" fmla="*/ 6 h 12"/>
                <a:gd name="T76" fmla="*/ 2 w 13"/>
                <a:gd name="T77" fmla="*/ 6 h 12"/>
                <a:gd name="T78" fmla="*/ 3 w 13"/>
                <a:gd name="T79"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 h="12">
                  <a:moveTo>
                    <a:pt x="8" y="12"/>
                  </a:moveTo>
                  <a:cubicBezTo>
                    <a:pt x="11" y="11"/>
                    <a:pt x="13" y="8"/>
                    <a:pt x="12" y="5"/>
                  </a:cubicBezTo>
                  <a:cubicBezTo>
                    <a:pt x="12" y="1"/>
                    <a:pt x="9" y="0"/>
                    <a:pt x="5" y="0"/>
                  </a:cubicBezTo>
                  <a:cubicBezTo>
                    <a:pt x="5" y="0"/>
                    <a:pt x="5" y="0"/>
                    <a:pt x="5" y="0"/>
                  </a:cubicBezTo>
                  <a:cubicBezTo>
                    <a:pt x="2" y="0"/>
                    <a:pt x="0" y="3"/>
                    <a:pt x="0" y="6"/>
                  </a:cubicBezTo>
                  <a:cubicBezTo>
                    <a:pt x="0" y="10"/>
                    <a:pt x="4" y="12"/>
                    <a:pt x="8" y="12"/>
                  </a:cubicBezTo>
                  <a:close/>
                  <a:moveTo>
                    <a:pt x="7" y="9"/>
                  </a:moveTo>
                  <a:cubicBezTo>
                    <a:pt x="5" y="10"/>
                    <a:pt x="3" y="9"/>
                    <a:pt x="2" y="6"/>
                  </a:cubicBezTo>
                  <a:cubicBezTo>
                    <a:pt x="2" y="6"/>
                    <a:pt x="2" y="6"/>
                    <a:pt x="3" y="6"/>
                  </a:cubicBezTo>
                  <a:cubicBezTo>
                    <a:pt x="4" y="5"/>
                    <a:pt x="5" y="5"/>
                    <a:pt x="7" y="4"/>
                  </a:cubicBezTo>
                  <a:cubicBezTo>
                    <a:pt x="6" y="5"/>
                    <a:pt x="4" y="6"/>
                    <a:pt x="3" y="7"/>
                  </a:cubicBezTo>
                  <a:cubicBezTo>
                    <a:pt x="3" y="8"/>
                    <a:pt x="3" y="8"/>
                    <a:pt x="4" y="8"/>
                  </a:cubicBezTo>
                  <a:cubicBezTo>
                    <a:pt x="5" y="7"/>
                    <a:pt x="6" y="6"/>
                    <a:pt x="8" y="5"/>
                  </a:cubicBezTo>
                  <a:cubicBezTo>
                    <a:pt x="7" y="6"/>
                    <a:pt x="6" y="7"/>
                    <a:pt x="5" y="9"/>
                  </a:cubicBezTo>
                  <a:cubicBezTo>
                    <a:pt x="5" y="9"/>
                    <a:pt x="5" y="9"/>
                    <a:pt x="5" y="9"/>
                  </a:cubicBezTo>
                  <a:cubicBezTo>
                    <a:pt x="7" y="8"/>
                    <a:pt x="8" y="7"/>
                    <a:pt x="9" y="7"/>
                  </a:cubicBezTo>
                  <a:cubicBezTo>
                    <a:pt x="9" y="8"/>
                    <a:pt x="8" y="8"/>
                    <a:pt x="8" y="9"/>
                  </a:cubicBezTo>
                  <a:cubicBezTo>
                    <a:pt x="8" y="9"/>
                    <a:pt x="8" y="9"/>
                    <a:pt x="8" y="9"/>
                  </a:cubicBezTo>
                  <a:cubicBezTo>
                    <a:pt x="8" y="9"/>
                    <a:pt x="8" y="9"/>
                    <a:pt x="7" y="9"/>
                  </a:cubicBezTo>
                  <a:close/>
                  <a:moveTo>
                    <a:pt x="8" y="9"/>
                  </a:moveTo>
                  <a:cubicBezTo>
                    <a:pt x="9" y="8"/>
                    <a:pt x="10" y="8"/>
                    <a:pt x="10" y="7"/>
                  </a:cubicBezTo>
                  <a:cubicBezTo>
                    <a:pt x="10" y="7"/>
                    <a:pt x="10" y="6"/>
                    <a:pt x="10" y="6"/>
                  </a:cubicBezTo>
                  <a:cubicBezTo>
                    <a:pt x="8" y="7"/>
                    <a:pt x="7" y="7"/>
                    <a:pt x="6" y="8"/>
                  </a:cubicBezTo>
                  <a:cubicBezTo>
                    <a:pt x="7" y="7"/>
                    <a:pt x="8" y="6"/>
                    <a:pt x="9" y="5"/>
                  </a:cubicBezTo>
                  <a:cubicBezTo>
                    <a:pt x="9" y="4"/>
                    <a:pt x="9" y="4"/>
                    <a:pt x="9" y="4"/>
                  </a:cubicBezTo>
                  <a:cubicBezTo>
                    <a:pt x="7" y="5"/>
                    <a:pt x="6" y="5"/>
                    <a:pt x="5" y="6"/>
                  </a:cubicBezTo>
                  <a:cubicBezTo>
                    <a:pt x="6" y="5"/>
                    <a:pt x="7" y="4"/>
                    <a:pt x="8" y="3"/>
                  </a:cubicBezTo>
                  <a:cubicBezTo>
                    <a:pt x="8" y="3"/>
                    <a:pt x="8" y="3"/>
                    <a:pt x="8" y="3"/>
                  </a:cubicBezTo>
                  <a:cubicBezTo>
                    <a:pt x="7" y="3"/>
                    <a:pt x="6" y="4"/>
                    <a:pt x="4" y="5"/>
                  </a:cubicBezTo>
                  <a:cubicBezTo>
                    <a:pt x="5" y="4"/>
                    <a:pt x="6" y="3"/>
                    <a:pt x="7" y="2"/>
                  </a:cubicBezTo>
                  <a:cubicBezTo>
                    <a:pt x="11" y="2"/>
                    <a:pt x="12" y="8"/>
                    <a:pt x="8" y="9"/>
                  </a:cubicBezTo>
                  <a:close/>
                  <a:moveTo>
                    <a:pt x="5" y="2"/>
                  </a:moveTo>
                  <a:cubicBezTo>
                    <a:pt x="4" y="3"/>
                    <a:pt x="4" y="3"/>
                    <a:pt x="3" y="3"/>
                  </a:cubicBezTo>
                  <a:cubicBezTo>
                    <a:pt x="4" y="3"/>
                    <a:pt x="4" y="2"/>
                    <a:pt x="5" y="2"/>
                  </a:cubicBezTo>
                  <a:close/>
                  <a:moveTo>
                    <a:pt x="3" y="3"/>
                  </a:moveTo>
                  <a:cubicBezTo>
                    <a:pt x="3" y="4"/>
                    <a:pt x="3" y="4"/>
                    <a:pt x="3" y="4"/>
                  </a:cubicBezTo>
                  <a:cubicBezTo>
                    <a:pt x="4" y="3"/>
                    <a:pt x="5" y="3"/>
                    <a:pt x="6" y="2"/>
                  </a:cubicBezTo>
                  <a:cubicBezTo>
                    <a:pt x="5" y="3"/>
                    <a:pt x="4" y="5"/>
                    <a:pt x="2" y="6"/>
                  </a:cubicBezTo>
                  <a:cubicBezTo>
                    <a:pt x="2" y="6"/>
                    <a:pt x="2" y="6"/>
                    <a:pt x="2" y="6"/>
                  </a:cubicBezTo>
                  <a:cubicBezTo>
                    <a:pt x="2" y="5"/>
                    <a:pt x="2" y="4"/>
                    <a:pt x="3" y="3"/>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6" name="Freeform 264"/>
            <p:cNvSpPr>
              <a:spLocks noEditPoints="1"/>
            </p:cNvSpPr>
            <p:nvPr/>
          </p:nvSpPr>
          <p:spPr bwMode="auto">
            <a:xfrm>
              <a:off x="8210796" y="6478022"/>
              <a:ext cx="166688" cy="157163"/>
            </a:xfrm>
            <a:custGeom>
              <a:avLst/>
              <a:gdLst>
                <a:gd name="T0" fmla="*/ 31 w 39"/>
                <a:gd name="T1" fmla="*/ 0 h 37"/>
                <a:gd name="T2" fmla="*/ 9 w 39"/>
                <a:gd name="T3" fmla="*/ 1 h 37"/>
                <a:gd name="T4" fmla="*/ 8 w 39"/>
                <a:gd name="T5" fmla="*/ 1 h 37"/>
                <a:gd name="T6" fmla="*/ 11 w 39"/>
                <a:gd name="T7" fmla="*/ 20 h 37"/>
                <a:gd name="T8" fmla="*/ 8 w 39"/>
                <a:gd name="T9" fmla="*/ 37 h 37"/>
                <a:gd name="T10" fmla="*/ 29 w 39"/>
                <a:gd name="T11" fmla="*/ 36 h 37"/>
                <a:gd name="T12" fmla="*/ 38 w 39"/>
                <a:gd name="T13" fmla="*/ 28 h 37"/>
                <a:gd name="T14" fmla="*/ 38 w 39"/>
                <a:gd name="T15" fmla="*/ 9 h 37"/>
                <a:gd name="T16" fmla="*/ 28 w 39"/>
                <a:gd name="T17" fmla="*/ 33 h 37"/>
                <a:gd name="T18" fmla="*/ 26 w 39"/>
                <a:gd name="T19" fmla="*/ 31 h 37"/>
                <a:gd name="T20" fmla="*/ 25 w 39"/>
                <a:gd name="T21" fmla="*/ 29 h 37"/>
                <a:gd name="T22" fmla="*/ 23 w 39"/>
                <a:gd name="T23" fmla="*/ 27 h 37"/>
                <a:gd name="T24" fmla="*/ 23 w 39"/>
                <a:gd name="T25" fmla="*/ 27 h 37"/>
                <a:gd name="T26" fmla="*/ 23 w 39"/>
                <a:gd name="T27" fmla="*/ 27 h 37"/>
                <a:gd name="T28" fmla="*/ 26 w 39"/>
                <a:gd name="T29" fmla="*/ 20 h 37"/>
                <a:gd name="T30" fmla="*/ 32 w 39"/>
                <a:gd name="T31" fmla="*/ 31 h 37"/>
                <a:gd name="T32" fmla="*/ 29 w 39"/>
                <a:gd name="T33" fmla="*/ 31 h 37"/>
                <a:gd name="T34" fmla="*/ 31 w 39"/>
                <a:gd name="T35" fmla="*/ 24 h 37"/>
                <a:gd name="T36" fmla="*/ 30 w 39"/>
                <a:gd name="T37" fmla="*/ 23 h 37"/>
                <a:gd name="T38" fmla="*/ 32 w 39"/>
                <a:gd name="T39" fmla="*/ 31 h 37"/>
                <a:gd name="T40" fmla="*/ 27 w 39"/>
                <a:gd name="T41" fmla="*/ 20 h 37"/>
                <a:gd name="T42" fmla="*/ 26 w 39"/>
                <a:gd name="T43" fmla="*/ 19 h 37"/>
                <a:gd name="T44" fmla="*/ 26 w 39"/>
                <a:gd name="T45" fmla="*/ 19 h 37"/>
                <a:gd name="T46" fmla="*/ 25 w 39"/>
                <a:gd name="T47" fmla="*/ 18 h 37"/>
                <a:gd name="T48" fmla="*/ 26 w 39"/>
                <a:gd name="T49" fmla="*/ 13 h 37"/>
                <a:gd name="T50" fmla="*/ 20 w 39"/>
                <a:gd name="T51" fmla="*/ 19 h 37"/>
                <a:gd name="T52" fmla="*/ 10 w 39"/>
                <a:gd name="T53" fmla="*/ 24 h 37"/>
                <a:gd name="T54" fmla="*/ 16 w 39"/>
                <a:gd name="T55" fmla="*/ 20 h 37"/>
                <a:gd name="T56" fmla="*/ 13 w 39"/>
                <a:gd name="T57" fmla="*/ 12 h 37"/>
                <a:gd name="T58" fmla="*/ 13 w 39"/>
                <a:gd name="T59" fmla="*/ 10 h 37"/>
                <a:gd name="T60" fmla="*/ 9 w 39"/>
                <a:gd name="T61" fmla="*/ 7 h 37"/>
                <a:gd name="T62" fmla="*/ 7 w 39"/>
                <a:gd name="T63" fmla="*/ 12 h 37"/>
                <a:gd name="T64" fmla="*/ 7 w 39"/>
                <a:gd name="T65" fmla="*/ 6 h 37"/>
                <a:gd name="T66" fmla="*/ 8 w 39"/>
                <a:gd name="T67" fmla="*/ 3 h 37"/>
                <a:gd name="T68" fmla="*/ 11 w 39"/>
                <a:gd name="T69" fmla="*/ 8 h 37"/>
                <a:gd name="T70" fmla="*/ 10 w 39"/>
                <a:gd name="T71" fmla="*/ 6 h 37"/>
                <a:gd name="T72" fmla="*/ 7 w 39"/>
                <a:gd name="T73" fmla="*/ 12 h 37"/>
                <a:gd name="T74" fmla="*/ 14 w 39"/>
                <a:gd name="T75" fmla="*/ 11 h 37"/>
                <a:gd name="T76" fmla="*/ 16 w 39"/>
                <a:gd name="T77" fmla="*/ 12 h 37"/>
                <a:gd name="T78" fmla="*/ 16 w 39"/>
                <a:gd name="T79" fmla="*/ 12 h 37"/>
                <a:gd name="T80" fmla="*/ 16 w 39"/>
                <a:gd name="T81" fmla="*/ 12 h 37"/>
                <a:gd name="T82" fmla="*/ 31 w 39"/>
                <a:gd name="T83" fmla="*/ 4 h 37"/>
                <a:gd name="T84" fmla="*/ 15 w 39"/>
                <a:gd name="T85" fmla="*/ 17 h 37"/>
                <a:gd name="T86" fmla="*/ 19 w 39"/>
                <a:gd name="T87" fmla="*/ 14 h 37"/>
                <a:gd name="T88" fmla="*/ 14 w 39"/>
                <a:gd name="T89" fmla="*/ 20 h 37"/>
                <a:gd name="T90" fmla="*/ 20 w 39"/>
                <a:gd name="T91" fmla="*/ 14 h 37"/>
                <a:gd name="T92" fmla="*/ 32 w 39"/>
                <a:gd name="T93" fmla="*/ 4 h 37"/>
                <a:gd name="T94" fmla="*/ 28 w 39"/>
                <a:gd name="T95" fmla="*/ 8 h 37"/>
                <a:gd name="T96" fmla="*/ 13 w 39"/>
                <a:gd name="T97" fmla="*/ 19 h 37"/>
                <a:gd name="T98" fmla="*/ 13 w 39"/>
                <a:gd name="T99" fmla="*/ 18 h 37"/>
                <a:gd name="T100" fmla="*/ 13 w 39"/>
                <a:gd name="T101" fmla="*/ 26 h 37"/>
                <a:gd name="T102" fmla="*/ 10 w 39"/>
                <a:gd name="T103" fmla="*/ 30 h 37"/>
                <a:gd name="T104" fmla="*/ 19 w 39"/>
                <a:gd name="T105" fmla="*/ 18 h 37"/>
                <a:gd name="T106" fmla="*/ 18 w 39"/>
                <a:gd name="T107" fmla="*/ 18 h 37"/>
                <a:gd name="T108" fmla="*/ 14 w 39"/>
                <a:gd name="T109" fmla="*/ 13 h 37"/>
                <a:gd name="T110" fmla="*/ 8 w 39"/>
                <a:gd name="T111" fmla="*/ 34 h 37"/>
                <a:gd name="T112" fmla="*/ 31 w 39"/>
                <a:gd name="T113" fmla="*/ 12 h 37"/>
                <a:gd name="T114" fmla="*/ 19 w 39"/>
                <a:gd name="T115" fmla="*/ 24 h 37"/>
                <a:gd name="T116" fmla="*/ 29 w 39"/>
                <a:gd name="T117"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 h="37">
                  <a:moveTo>
                    <a:pt x="38" y="7"/>
                  </a:moveTo>
                  <a:cubicBezTo>
                    <a:pt x="36" y="5"/>
                    <a:pt x="33" y="3"/>
                    <a:pt x="31" y="1"/>
                  </a:cubicBezTo>
                  <a:cubicBezTo>
                    <a:pt x="31" y="1"/>
                    <a:pt x="31" y="1"/>
                    <a:pt x="31" y="0"/>
                  </a:cubicBezTo>
                  <a:cubicBezTo>
                    <a:pt x="31" y="0"/>
                    <a:pt x="31" y="0"/>
                    <a:pt x="31" y="0"/>
                  </a:cubicBezTo>
                  <a:cubicBezTo>
                    <a:pt x="31" y="0"/>
                    <a:pt x="31" y="0"/>
                    <a:pt x="31" y="0"/>
                  </a:cubicBezTo>
                  <a:cubicBezTo>
                    <a:pt x="31" y="0"/>
                    <a:pt x="30" y="0"/>
                    <a:pt x="30" y="1"/>
                  </a:cubicBezTo>
                  <a:cubicBezTo>
                    <a:pt x="26" y="4"/>
                    <a:pt x="22" y="8"/>
                    <a:pt x="18" y="12"/>
                  </a:cubicBezTo>
                  <a:cubicBezTo>
                    <a:pt x="15" y="8"/>
                    <a:pt x="12" y="4"/>
                    <a:pt x="9" y="1"/>
                  </a:cubicBezTo>
                  <a:cubicBezTo>
                    <a:pt x="9" y="1"/>
                    <a:pt x="9" y="1"/>
                    <a:pt x="9" y="1"/>
                  </a:cubicBezTo>
                  <a:cubicBezTo>
                    <a:pt x="9" y="1"/>
                    <a:pt x="9" y="1"/>
                    <a:pt x="9" y="1"/>
                  </a:cubicBezTo>
                  <a:cubicBezTo>
                    <a:pt x="9" y="1"/>
                    <a:pt x="9" y="1"/>
                    <a:pt x="9" y="1"/>
                  </a:cubicBezTo>
                  <a:cubicBezTo>
                    <a:pt x="8" y="1"/>
                    <a:pt x="8" y="1"/>
                    <a:pt x="8" y="1"/>
                  </a:cubicBezTo>
                  <a:cubicBezTo>
                    <a:pt x="5" y="3"/>
                    <a:pt x="3" y="5"/>
                    <a:pt x="0" y="6"/>
                  </a:cubicBezTo>
                  <a:cubicBezTo>
                    <a:pt x="0" y="7"/>
                    <a:pt x="0" y="7"/>
                    <a:pt x="0" y="7"/>
                  </a:cubicBezTo>
                  <a:cubicBezTo>
                    <a:pt x="0" y="7"/>
                    <a:pt x="0" y="8"/>
                    <a:pt x="0" y="8"/>
                  </a:cubicBezTo>
                  <a:cubicBezTo>
                    <a:pt x="4" y="12"/>
                    <a:pt x="7" y="16"/>
                    <a:pt x="11" y="20"/>
                  </a:cubicBezTo>
                  <a:cubicBezTo>
                    <a:pt x="8" y="23"/>
                    <a:pt x="4" y="26"/>
                    <a:pt x="1" y="29"/>
                  </a:cubicBezTo>
                  <a:cubicBezTo>
                    <a:pt x="1" y="30"/>
                    <a:pt x="1" y="30"/>
                    <a:pt x="1" y="30"/>
                  </a:cubicBezTo>
                  <a:cubicBezTo>
                    <a:pt x="1" y="30"/>
                    <a:pt x="1" y="31"/>
                    <a:pt x="1" y="31"/>
                  </a:cubicBezTo>
                  <a:cubicBezTo>
                    <a:pt x="3" y="33"/>
                    <a:pt x="5" y="35"/>
                    <a:pt x="8" y="37"/>
                  </a:cubicBezTo>
                  <a:cubicBezTo>
                    <a:pt x="8" y="37"/>
                    <a:pt x="8" y="37"/>
                    <a:pt x="8" y="37"/>
                  </a:cubicBezTo>
                  <a:cubicBezTo>
                    <a:pt x="8" y="37"/>
                    <a:pt x="9" y="37"/>
                    <a:pt x="9" y="36"/>
                  </a:cubicBezTo>
                  <a:cubicBezTo>
                    <a:pt x="12" y="33"/>
                    <a:pt x="16" y="30"/>
                    <a:pt x="19" y="26"/>
                  </a:cubicBezTo>
                  <a:cubicBezTo>
                    <a:pt x="23" y="29"/>
                    <a:pt x="25" y="33"/>
                    <a:pt x="29" y="36"/>
                  </a:cubicBezTo>
                  <a:cubicBezTo>
                    <a:pt x="29" y="36"/>
                    <a:pt x="29" y="36"/>
                    <a:pt x="29" y="37"/>
                  </a:cubicBezTo>
                  <a:cubicBezTo>
                    <a:pt x="30" y="37"/>
                    <a:pt x="30" y="37"/>
                    <a:pt x="30" y="36"/>
                  </a:cubicBezTo>
                  <a:cubicBezTo>
                    <a:pt x="33" y="34"/>
                    <a:pt x="36" y="32"/>
                    <a:pt x="38" y="29"/>
                  </a:cubicBezTo>
                  <a:cubicBezTo>
                    <a:pt x="38" y="29"/>
                    <a:pt x="38" y="29"/>
                    <a:pt x="38" y="28"/>
                  </a:cubicBezTo>
                  <a:cubicBezTo>
                    <a:pt x="38" y="28"/>
                    <a:pt x="38" y="28"/>
                    <a:pt x="38" y="28"/>
                  </a:cubicBezTo>
                  <a:cubicBezTo>
                    <a:pt x="34" y="25"/>
                    <a:pt x="31" y="21"/>
                    <a:pt x="28" y="18"/>
                  </a:cubicBezTo>
                  <a:cubicBezTo>
                    <a:pt x="31" y="15"/>
                    <a:pt x="35" y="12"/>
                    <a:pt x="38" y="9"/>
                  </a:cubicBezTo>
                  <a:cubicBezTo>
                    <a:pt x="38" y="9"/>
                    <a:pt x="38" y="9"/>
                    <a:pt x="38" y="9"/>
                  </a:cubicBezTo>
                  <a:cubicBezTo>
                    <a:pt x="39" y="8"/>
                    <a:pt x="39" y="8"/>
                    <a:pt x="38" y="7"/>
                  </a:cubicBezTo>
                  <a:close/>
                  <a:moveTo>
                    <a:pt x="29" y="33"/>
                  </a:moveTo>
                  <a:cubicBezTo>
                    <a:pt x="29" y="33"/>
                    <a:pt x="29" y="33"/>
                    <a:pt x="29" y="33"/>
                  </a:cubicBezTo>
                  <a:cubicBezTo>
                    <a:pt x="28" y="33"/>
                    <a:pt x="28" y="33"/>
                    <a:pt x="28" y="33"/>
                  </a:cubicBezTo>
                  <a:cubicBezTo>
                    <a:pt x="29" y="32"/>
                    <a:pt x="29" y="31"/>
                    <a:pt x="30" y="31"/>
                  </a:cubicBezTo>
                  <a:cubicBezTo>
                    <a:pt x="31" y="30"/>
                    <a:pt x="32" y="29"/>
                    <a:pt x="33" y="29"/>
                  </a:cubicBezTo>
                  <a:cubicBezTo>
                    <a:pt x="31" y="30"/>
                    <a:pt x="30" y="32"/>
                    <a:pt x="29" y="33"/>
                  </a:cubicBezTo>
                  <a:close/>
                  <a:moveTo>
                    <a:pt x="26" y="31"/>
                  </a:moveTo>
                  <a:cubicBezTo>
                    <a:pt x="28" y="29"/>
                    <a:pt x="30" y="28"/>
                    <a:pt x="31" y="27"/>
                  </a:cubicBezTo>
                  <a:cubicBezTo>
                    <a:pt x="30" y="28"/>
                    <a:pt x="28" y="30"/>
                    <a:pt x="27" y="32"/>
                  </a:cubicBezTo>
                  <a:cubicBezTo>
                    <a:pt x="27" y="32"/>
                    <a:pt x="27" y="31"/>
                    <a:pt x="26" y="31"/>
                  </a:cubicBezTo>
                  <a:close/>
                  <a:moveTo>
                    <a:pt x="25" y="29"/>
                  </a:moveTo>
                  <a:cubicBezTo>
                    <a:pt x="27" y="28"/>
                    <a:pt x="29" y="27"/>
                    <a:pt x="29" y="26"/>
                  </a:cubicBezTo>
                  <a:cubicBezTo>
                    <a:pt x="28" y="27"/>
                    <a:pt x="27" y="29"/>
                    <a:pt x="26" y="30"/>
                  </a:cubicBezTo>
                  <a:cubicBezTo>
                    <a:pt x="26" y="30"/>
                    <a:pt x="25" y="30"/>
                    <a:pt x="25" y="29"/>
                  </a:cubicBezTo>
                  <a:close/>
                  <a:moveTo>
                    <a:pt x="23" y="27"/>
                  </a:moveTo>
                  <a:cubicBezTo>
                    <a:pt x="25" y="26"/>
                    <a:pt x="27" y="25"/>
                    <a:pt x="29" y="23"/>
                  </a:cubicBezTo>
                  <a:cubicBezTo>
                    <a:pt x="29" y="23"/>
                    <a:pt x="27" y="25"/>
                    <a:pt x="27" y="25"/>
                  </a:cubicBezTo>
                  <a:cubicBezTo>
                    <a:pt x="26" y="27"/>
                    <a:pt x="26" y="28"/>
                    <a:pt x="25" y="29"/>
                  </a:cubicBezTo>
                  <a:cubicBezTo>
                    <a:pt x="24" y="28"/>
                    <a:pt x="24" y="28"/>
                    <a:pt x="23" y="27"/>
                  </a:cubicBezTo>
                  <a:close/>
                  <a:moveTo>
                    <a:pt x="22" y="25"/>
                  </a:moveTo>
                  <a:cubicBezTo>
                    <a:pt x="23" y="24"/>
                    <a:pt x="25" y="23"/>
                    <a:pt x="27" y="22"/>
                  </a:cubicBezTo>
                  <a:cubicBezTo>
                    <a:pt x="26" y="22"/>
                    <a:pt x="25" y="24"/>
                    <a:pt x="25" y="25"/>
                  </a:cubicBezTo>
                  <a:cubicBezTo>
                    <a:pt x="24" y="25"/>
                    <a:pt x="24" y="26"/>
                    <a:pt x="23" y="27"/>
                  </a:cubicBezTo>
                  <a:cubicBezTo>
                    <a:pt x="22" y="26"/>
                    <a:pt x="22" y="26"/>
                    <a:pt x="22" y="25"/>
                  </a:cubicBezTo>
                  <a:close/>
                  <a:moveTo>
                    <a:pt x="20" y="24"/>
                  </a:moveTo>
                  <a:cubicBezTo>
                    <a:pt x="20" y="24"/>
                    <a:pt x="20" y="24"/>
                    <a:pt x="20" y="24"/>
                  </a:cubicBezTo>
                  <a:cubicBezTo>
                    <a:pt x="22" y="23"/>
                    <a:pt x="24" y="21"/>
                    <a:pt x="26" y="20"/>
                  </a:cubicBezTo>
                  <a:cubicBezTo>
                    <a:pt x="25" y="20"/>
                    <a:pt x="24" y="22"/>
                    <a:pt x="23" y="23"/>
                  </a:cubicBezTo>
                  <a:cubicBezTo>
                    <a:pt x="22" y="23"/>
                    <a:pt x="22" y="24"/>
                    <a:pt x="21" y="25"/>
                  </a:cubicBezTo>
                  <a:cubicBezTo>
                    <a:pt x="21" y="25"/>
                    <a:pt x="20" y="24"/>
                    <a:pt x="20" y="24"/>
                  </a:cubicBezTo>
                  <a:close/>
                  <a:moveTo>
                    <a:pt x="32" y="31"/>
                  </a:moveTo>
                  <a:cubicBezTo>
                    <a:pt x="32" y="30"/>
                    <a:pt x="33" y="29"/>
                    <a:pt x="34" y="28"/>
                  </a:cubicBezTo>
                  <a:cubicBezTo>
                    <a:pt x="34" y="28"/>
                    <a:pt x="34" y="28"/>
                    <a:pt x="34" y="28"/>
                  </a:cubicBezTo>
                  <a:cubicBezTo>
                    <a:pt x="32" y="28"/>
                    <a:pt x="31" y="29"/>
                    <a:pt x="30" y="30"/>
                  </a:cubicBezTo>
                  <a:cubicBezTo>
                    <a:pt x="29" y="31"/>
                    <a:pt x="28" y="33"/>
                    <a:pt x="29" y="31"/>
                  </a:cubicBezTo>
                  <a:cubicBezTo>
                    <a:pt x="30" y="29"/>
                    <a:pt x="31" y="28"/>
                    <a:pt x="32" y="26"/>
                  </a:cubicBezTo>
                  <a:cubicBezTo>
                    <a:pt x="33" y="26"/>
                    <a:pt x="32" y="26"/>
                    <a:pt x="32" y="26"/>
                  </a:cubicBezTo>
                  <a:cubicBezTo>
                    <a:pt x="30" y="27"/>
                    <a:pt x="28" y="29"/>
                    <a:pt x="26" y="30"/>
                  </a:cubicBezTo>
                  <a:cubicBezTo>
                    <a:pt x="27" y="29"/>
                    <a:pt x="30" y="26"/>
                    <a:pt x="31" y="24"/>
                  </a:cubicBezTo>
                  <a:cubicBezTo>
                    <a:pt x="31" y="24"/>
                    <a:pt x="31" y="24"/>
                    <a:pt x="31" y="24"/>
                  </a:cubicBezTo>
                  <a:cubicBezTo>
                    <a:pt x="29" y="25"/>
                    <a:pt x="28" y="26"/>
                    <a:pt x="26" y="28"/>
                  </a:cubicBezTo>
                  <a:cubicBezTo>
                    <a:pt x="24" y="30"/>
                    <a:pt x="27" y="27"/>
                    <a:pt x="27" y="27"/>
                  </a:cubicBezTo>
                  <a:cubicBezTo>
                    <a:pt x="28" y="25"/>
                    <a:pt x="29" y="24"/>
                    <a:pt x="30" y="23"/>
                  </a:cubicBezTo>
                  <a:cubicBezTo>
                    <a:pt x="30" y="23"/>
                    <a:pt x="30" y="23"/>
                    <a:pt x="30" y="23"/>
                  </a:cubicBezTo>
                  <a:cubicBezTo>
                    <a:pt x="31" y="25"/>
                    <a:pt x="33" y="27"/>
                    <a:pt x="35" y="29"/>
                  </a:cubicBezTo>
                  <a:cubicBezTo>
                    <a:pt x="34" y="30"/>
                    <a:pt x="33" y="30"/>
                    <a:pt x="31" y="31"/>
                  </a:cubicBezTo>
                  <a:cubicBezTo>
                    <a:pt x="28" y="34"/>
                    <a:pt x="31" y="32"/>
                    <a:pt x="32" y="31"/>
                  </a:cubicBezTo>
                  <a:close/>
                  <a:moveTo>
                    <a:pt x="29" y="22"/>
                  </a:moveTo>
                  <a:cubicBezTo>
                    <a:pt x="28" y="23"/>
                    <a:pt x="27" y="24"/>
                    <a:pt x="26" y="25"/>
                  </a:cubicBezTo>
                  <a:cubicBezTo>
                    <a:pt x="25" y="26"/>
                    <a:pt x="22" y="28"/>
                    <a:pt x="24" y="26"/>
                  </a:cubicBezTo>
                  <a:cubicBezTo>
                    <a:pt x="26" y="24"/>
                    <a:pt x="27" y="23"/>
                    <a:pt x="27" y="20"/>
                  </a:cubicBezTo>
                  <a:cubicBezTo>
                    <a:pt x="28" y="20"/>
                    <a:pt x="27" y="20"/>
                    <a:pt x="27" y="20"/>
                  </a:cubicBezTo>
                  <a:cubicBezTo>
                    <a:pt x="26" y="22"/>
                    <a:pt x="24" y="23"/>
                    <a:pt x="23" y="24"/>
                  </a:cubicBezTo>
                  <a:cubicBezTo>
                    <a:pt x="21" y="26"/>
                    <a:pt x="22" y="24"/>
                    <a:pt x="23" y="24"/>
                  </a:cubicBezTo>
                  <a:cubicBezTo>
                    <a:pt x="24" y="22"/>
                    <a:pt x="26" y="21"/>
                    <a:pt x="26" y="19"/>
                  </a:cubicBezTo>
                  <a:cubicBezTo>
                    <a:pt x="27" y="20"/>
                    <a:pt x="28" y="21"/>
                    <a:pt x="29" y="22"/>
                  </a:cubicBezTo>
                  <a:cubicBezTo>
                    <a:pt x="29" y="22"/>
                    <a:pt x="29" y="22"/>
                    <a:pt x="29" y="22"/>
                  </a:cubicBezTo>
                  <a:close/>
                  <a:moveTo>
                    <a:pt x="26" y="19"/>
                  </a:moveTo>
                  <a:cubicBezTo>
                    <a:pt x="26" y="19"/>
                    <a:pt x="26" y="19"/>
                    <a:pt x="26" y="19"/>
                  </a:cubicBezTo>
                  <a:cubicBezTo>
                    <a:pt x="24" y="20"/>
                    <a:pt x="22" y="22"/>
                    <a:pt x="20" y="23"/>
                  </a:cubicBezTo>
                  <a:cubicBezTo>
                    <a:pt x="20" y="23"/>
                    <a:pt x="21" y="23"/>
                    <a:pt x="21" y="23"/>
                  </a:cubicBezTo>
                  <a:cubicBezTo>
                    <a:pt x="22" y="21"/>
                    <a:pt x="23" y="20"/>
                    <a:pt x="24" y="19"/>
                  </a:cubicBezTo>
                  <a:cubicBezTo>
                    <a:pt x="24" y="19"/>
                    <a:pt x="25" y="18"/>
                    <a:pt x="25" y="18"/>
                  </a:cubicBezTo>
                  <a:cubicBezTo>
                    <a:pt x="25" y="18"/>
                    <a:pt x="26" y="18"/>
                    <a:pt x="26" y="19"/>
                  </a:cubicBezTo>
                  <a:close/>
                  <a:moveTo>
                    <a:pt x="5" y="32"/>
                  </a:moveTo>
                  <a:cubicBezTo>
                    <a:pt x="9" y="28"/>
                    <a:pt x="14" y="24"/>
                    <a:pt x="18" y="20"/>
                  </a:cubicBezTo>
                  <a:cubicBezTo>
                    <a:pt x="20" y="17"/>
                    <a:pt x="23" y="15"/>
                    <a:pt x="26" y="13"/>
                  </a:cubicBezTo>
                  <a:cubicBezTo>
                    <a:pt x="28" y="12"/>
                    <a:pt x="30" y="9"/>
                    <a:pt x="32" y="8"/>
                  </a:cubicBezTo>
                  <a:cubicBezTo>
                    <a:pt x="34" y="6"/>
                    <a:pt x="31" y="9"/>
                    <a:pt x="30" y="9"/>
                  </a:cubicBezTo>
                  <a:cubicBezTo>
                    <a:pt x="29" y="11"/>
                    <a:pt x="28" y="12"/>
                    <a:pt x="27" y="13"/>
                  </a:cubicBezTo>
                  <a:cubicBezTo>
                    <a:pt x="25" y="15"/>
                    <a:pt x="22" y="17"/>
                    <a:pt x="20" y="19"/>
                  </a:cubicBezTo>
                  <a:cubicBezTo>
                    <a:pt x="15" y="24"/>
                    <a:pt x="11" y="28"/>
                    <a:pt x="6" y="33"/>
                  </a:cubicBezTo>
                  <a:cubicBezTo>
                    <a:pt x="6" y="33"/>
                    <a:pt x="5" y="32"/>
                    <a:pt x="5" y="32"/>
                  </a:cubicBezTo>
                  <a:close/>
                  <a:moveTo>
                    <a:pt x="4" y="30"/>
                  </a:moveTo>
                  <a:cubicBezTo>
                    <a:pt x="6" y="28"/>
                    <a:pt x="8" y="26"/>
                    <a:pt x="10" y="24"/>
                  </a:cubicBezTo>
                  <a:cubicBezTo>
                    <a:pt x="10" y="24"/>
                    <a:pt x="11" y="23"/>
                    <a:pt x="11" y="23"/>
                  </a:cubicBezTo>
                  <a:cubicBezTo>
                    <a:pt x="13" y="21"/>
                    <a:pt x="15" y="19"/>
                    <a:pt x="17" y="17"/>
                  </a:cubicBezTo>
                  <a:cubicBezTo>
                    <a:pt x="19" y="15"/>
                    <a:pt x="21" y="14"/>
                    <a:pt x="23" y="13"/>
                  </a:cubicBezTo>
                  <a:cubicBezTo>
                    <a:pt x="21" y="15"/>
                    <a:pt x="18" y="17"/>
                    <a:pt x="16" y="20"/>
                  </a:cubicBezTo>
                  <a:cubicBezTo>
                    <a:pt x="12" y="24"/>
                    <a:pt x="7" y="26"/>
                    <a:pt x="4" y="31"/>
                  </a:cubicBezTo>
                  <a:cubicBezTo>
                    <a:pt x="4" y="31"/>
                    <a:pt x="4" y="31"/>
                    <a:pt x="4" y="30"/>
                  </a:cubicBezTo>
                  <a:close/>
                  <a:moveTo>
                    <a:pt x="8" y="14"/>
                  </a:moveTo>
                  <a:cubicBezTo>
                    <a:pt x="10" y="13"/>
                    <a:pt x="12" y="13"/>
                    <a:pt x="13" y="12"/>
                  </a:cubicBezTo>
                  <a:cubicBezTo>
                    <a:pt x="12" y="13"/>
                    <a:pt x="10" y="13"/>
                    <a:pt x="9" y="15"/>
                  </a:cubicBezTo>
                  <a:cubicBezTo>
                    <a:pt x="9" y="14"/>
                    <a:pt x="9" y="14"/>
                    <a:pt x="8" y="14"/>
                  </a:cubicBezTo>
                  <a:close/>
                  <a:moveTo>
                    <a:pt x="7" y="12"/>
                  </a:moveTo>
                  <a:cubicBezTo>
                    <a:pt x="9" y="12"/>
                    <a:pt x="11" y="11"/>
                    <a:pt x="13" y="10"/>
                  </a:cubicBezTo>
                  <a:cubicBezTo>
                    <a:pt x="11" y="11"/>
                    <a:pt x="9" y="12"/>
                    <a:pt x="8" y="13"/>
                  </a:cubicBezTo>
                  <a:cubicBezTo>
                    <a:pt x="8" y="13"/>
                    <a:pt x="7" y="13"/>
                    <a:pt x="7" y="12"/>
                  </a:cubicBezTo>
                  <a:close/>
                  <a:moveTo>
                    <a:pt x="5" y="10"/>
                  </a:moveTo>
                  <a:cubicBezTo>
                    <a:pt x="6" y="9"/>
                    <a:pt x="8" y="8"/>
                    <a:pt x="9" y="7"/>
                  </a:cubicBezTo>
                  <a:cubicBezTo>
                    <a:pt x="8" y="8"/>
                    <a:pt x="7" y="9"/>
                    <a:pt x="6" y="10"/>
                  </a:cubicBezTo>
                  <a:cubicBezTo>
                    <a:pt x="6" y="11"/>
                    <a:pt x="6" y="11"/>
                    <a:pt x="6" y="11"/>
                  </a:cubicBezTo>
                  <a:cubicBezTo>
                    <a:pt x="8" y="10"/>
                    <a:pt x="9" y="9"/>
                    <a:pt x="11" y="8"/>
                  </a:cubicBezTo>
                  <a:cubicBezTo>
                    <a:pt x="9" y="9"/>
                    <a:pt x="8" y="11"/>
                    <a:pt x="7" y="12"/>
                  </a:cubicBezTo>
                  <a:cubicBezTo>
                    <a:pt x="6" y="11"/>
                    <a:pt x="5" y="10"/>
                    <a:pt x="5" y="10"/>
                  </a:cubicBezTo>
                  <a:close/>
                  <a:moveTo>
                    <a:pt x="3" y="8"/>
                  </a:moveTo>
                  <a:cubicBezTo>
                    <a:pt x="4" y="7"/>
                    <a:pt x="6" y="6"/>
                    <a:pt x="7" y="6"/>
                  </a:cubicBezTo>
                  <a:cubicBezTo>
                    <a:pt x="7" y="6"/>
                    <a:pt x="7" y="6"/>
                    <a:pt x="7" y="6"/>
                  </a:cubicBezTo>
                  <a:cubicBezTo>
                    <a:pt x="6" y="7"/>
                    <a:pt x="5" y="8"/>
                    <a:pt x="4" y="9"/>
                  </a:cubicBezTo>
                  <a:cubicBezTo>
                    <a:pt x="4" y="9"/>
                    <a:pt x="4" y="9"/>
                    <a:pt x="3" y="8"/>
                  </a:cubicBezTo>
                  <a:close/>
                  <a:moveTo>
                    <a:pt x="3" y="8"/>
                  </a:moveTo>
                  <a:cubicBezTo>
                    <a:pt x="5" y="6"/>
                    <a:pt x="6" y="5"/>
                    <a:pt x="8" y="3"/>
                  </a:cubicBezTo>
                  <a:cubicBezTo>
                    <a:pt x="9" y="3"/>
                    <a:pt x="9" y="4"/>
                    <a:pt x="9" y="4"/>
                  </a:cubicBezTo>
                  <a:cubicBezTo>
                    <a:pt x="7" y="5"/>
                    <a:pt x="5" y="6"/>
                    <a:pt x="3" y="8"/>
                  </a:cubicBezTo>
                  <a:cubicBezTo>
                    <a:pt x="3" y="8"/>
                    <a:pt x="3" y="8"/>
                    <a:pt x="3" y="8"/>
                  </a:cubicBezTo>
                  <a:close/>
                  <a:moveTo>
                    <a:pt x="11" y="8"/>
                  </a:moveTo>
                  <a:cubicBezTo>
                    <a:pt x="10" y="8"/>
                    <a:pt x="9" y="9"/>
                    <a:pt x="8" y="10"/>
                  </a:cubicBezTo>
                  <a:cubicBezTo>
                    <a:pt x="7" y="9"/>
                    <a:pt x="8" y="9"/>
                    <a:pt x="8" y="8"/>
                  </a:cubicBezTo>
                  <a:cubicBezTo>
                    <a:pt x="9" y="8"/>
                    <a:pt x="10" y="7"/>
                    <a:pt x="11" y="6"/>
                  </a:cubicBezTo>
                  <a:cubicBezTo>
                    <a:pt x="11" y="6"/>
                    <a:pt x="10" y="6"/>
                    <a:pt x="10" y="6"/>
                  </a:cubicBezTo>
                  <a:cubicBezTo>
                    <a:pt x="8" y="7"/>
                    <a:pt x="7" y="8"/>
                    <a:pt x="5" y="9"/>
                  </a:cubicBezTo>
                  <a:cubicBezTo>
                    <a:pt x="6" y="8"/>
                    <a:pt x="8" y="6"/>
                    <a:pt x="9" y="4"/>
                  </a:cubicBezTo>
                  <a:cubicBezTo>
                    <a:pt x="11" y="6"/>
                    <a:pt x="12" y="7"/>
                    <a:pt x="13" y="9"/>
                  </a:cubicBezTo>
                  <a:cubicBezTo>
                    <a:pt x="11" y="10"/>
                    <a:pt x="9" y="11"/>
                    <a:pt x="7" y="12"/>
                  </a:cubicBezTo>
                  <a:cubicBezTo>
                    <a:pt x="9" y="11"/>
                    <a:pt x="11" y="9"/>
                    <a:pt x="12" y="8"/>
                  </a:cubicBezTo>
                  <a:cubicBezTo>
                    <a:pt x="12" y="8"/>
                    <a:pt x="12" y="7"/>
                    <a:pt x="11" y="8"/>
                  </a:cubicBezTo>
                  <a:close/>
                  <a:moveTo>
                    <a:pt x="14" y="11"/>
                  </a:moveTo>
                  <a:cubicBezTo>
                    <a:pt x="14" y="11"/>
                    <a:pt x="14" y="11"/>
                    <a:pt x="14" y="11"/>
                  </a:cubicBezTo>
                  <a:cubicBezTo>
                    <a:pt x="12" y="12"/>
                    <a:pt x="11" y="12"/>
                    <a:pt x="10" y="13"/>
                  </a:cubicBezTo>
                  <a:cubicBezTo>
                    <a:pt x="7" y="14"/>
                    <a:pt x="10" y="12"/>
                    <a:pt x="11" y="12"/>
                  </a:cubicBezTo>
                  <a:cubicBezTo>
                    <a:pt x="12" y="11"/>
                    <a:pt x="13" y="10"/>
                    <a:pt x="13" y="9"/>
                  </a:cubicBezTo>
                  <a:cubicBezTo>
                    <a:pt x="14" y="10"/>
                    <a:pt x="15" y="11"/>
                    <a:pt x="16" y="12"/>
                  </a:cubicBezTo>
                  <a:cubicBezTo>
                    <a:pt x="16" y="12"/>
                    <a:pt x="16" y="12"/>
                    <a:pt x="15" y="12"/>
                  </a:cubicBezTo>
                  <a:cubicBezTo>
                    <a:pt x="13" y="13"/>
                    <a:pt x="12" y="14"/>
                    <a:pt x="9" y="15"/>
                  </a:cubicBezTo>
                  <a:cubicBezTo>
                    <a:pt x="11" y="14"/>
                    <a:pt x="13" y="13"/>
                    <a:pt x="14" y="11"/>
                  </a:cubicBezTo>
                  <a:close/>
                  <a:moveTo>
                    <a:pt x="16" y="12"/>
                  </a:moveTo>
                  <a:cubicBezTo>
                    <a:pt x="16" y="12"/>
                    <a:pt x="16" y="12"/>
                    <a:pt x="16" y="12"/>
                  </a:cubicBezTo>
                  <a:cubicBezTo>
                    <a:pt x="16" y="12"/>
                    <a:pt x="16" y="13"/>
                    <a:pt x="17" y="13"/>
                  </a:cubicBezTo>
                  <a:cubicBezTo>
                    <a:pt x="15" y="14"/>
                    <a:pt x="13" y="15"/>
                    <a:pt x="12" y="16"/>
                  </a:cubicBezTo>
                  <a:cubicBezTo>
                    <a:pt x="13" y="15"/>
                    <a:pt x="15" y="14"/>
                    <a:pt x="16" y="12"/>
                  </a:cubicBezTo>
                  <a:close/>
                  <a:moveTo>
                    <a:pt x="19" y="14"/>
                  </a:moveTo>
                  <a:cubicBezTo>
                    <a:pt x="23" y="10"/>
                    <a:pt x="26" y="6"/>
                    <a:pt x="31" y="3"/>
                  </a:cubicBezTo>
                  <a:cubicBezTo>
                    <a:pt x="31" y="3"/>
                    <a:pt x="31" y="3"/>
                    <a:pt x="31" y="4"/>
                  </a:cubicBezTo>
                  <a:cubicBezTo>
                    <a:pt x="31" y="4"/>
                    <a:pt x="31" y="4"/>
                    <a:pt x="31" y="4"/>
                  </a:cubicBezTo>
                  <a:cubicBezTo>
                    <a:pt x="27" y="7"/>
                    <a:pt x="23" y="11"/>
                    <a:pt x="19" y="14"/>
                  </a:cubicBezTo>
                  <a:cubicBezTo>
                    <a:pt x="19" y="14"/>
                    <a:pt x="18" y="14"/>
                    <a:pt x="18" y="14"/>
                  </a:cubicBezTo>
                  <a:cubicBezTo>
                    <a:pt x="18" y="15"/>
                    <a:pt x="17" y="15"/>
                    <a:pt x="17" y="15"/>
                  </a:cubicBezTo>
                  <a:cubicBezTo>
                    <a:pt x="16" y="16"/>
                    <a:pt x="16" y="16"/>
                    <a:pt x="15" y="17"/>
                  </a:cubicBezTo>
                  <a:cubicBezTo>
                    <a:pt x="15" y="17"/>
                    <a:pt x="13" y="18"/>
                    <a:pt x="13" y="18"/>
                  </a:cubicBezTo>
                  <a:cubicBezTo>
                    <a:pt x="14" y="16"/>
                    <a:pt x="16" y="15"/>
                    <a:pt x="17" y="14"/>
                  </a:cubicBezTo>
                  <a:cubicBezTo>
                    <a:pt x="17" y="14"/>
                    <a:pt x="17" y="14"/>
                    <a:pt x="17" y="14"/>
                  </a:cubicBezTo>
                  <a:cubicBezTo>
                    <a:pt x="18" y="14"/>
                    <a:pt x="18" y="14"/>
                    <a:pt x="19" y="14"/>
                  </a:cubicBezTo>
                  <a:cubicBezTo>
                    <a:pt x="19" y="14"/>
                    <a:pt x="19" y="14"/>
                    <a:pt x="19" y="14"/>
                  </a:cubicBezTo>
                  <a:close/>
                  <a:moveTo>
                    <a:pt x="26" y="10"/>
                  </a:moveTo>
                  <a:cubicBezTo>
                    <a:pt x="24" y="12"/>
                    <a:pt x="21" y="13"/>
                    <a:pt x="19" y="15"/>
                  </a:cubicBezTo>
                  <a:cubicBezTo>
                    <a:pt x="17" y="17"/>
                    <a:pt x="15" y="18"/>
                    <a:pt x="14" y="20"/>
                  </a:cubicBezTo>
                  <a:cubicBezTo>
                    <a:pt x="14" y="20"/>
                    <a:pt x="14" y="20"/>
                    <a:pt x="14" y="20"/>
                  </a:cubicBezTo>
                  <a:cubicBezTo>
                    <a:pt x="14" y="19"/>
                    <a:pt x="15" y="18"/>
                    <a:pt x="15" y="18"/>
                  </a:cubicBezTo>
                  <a:cubicBezTo>
                    <a:pt x="15" y="18"/>
                    <a:pt x="15" y="18"/>
                    <a:pt x="16" y="17"/>
                  </a:cubicBezTo>
                  <a:cubicBezTo>
                    <a:pt x="17" y="16"/>
                    <a:pt x="19" y="15"/>
                    <a:pt x="20" y="14"/>
                  </a:cubicBezTo>
                  <a:cubicBezTo>
                    <a:pt x="21" y="13"/>
                    <a:pt x="22" y="12"/>
                    <a:pt x="24" y="11"/>
                  </a:cubicBezTo>
                  <a:cubicBezTo>
                    <a:pt x="26" y="9"/>
                    <a:pt x="29" y="6"/>
                    <a:pt x="31" y="4"/>
                  </a:cubicBezTo>
                  <a:cubicBezTo>
                    <a:pt x="31" y="4"/>
                    <a:pt x="31" y="4"/>
                    <a:pt x="31" y="4"/>
                  </a:cubicBezTo>
                  <a:cubicBezTo>
                    <a:pt x="32" y="4"/>
                    <a:pt x="32" y="4"/>
                    <a:pt x="32" y="4"/>
                  </a:cubicBezTo>
                  <a:cubicBezTo>
                    <a:pt x="30" y="6"/>
                    <a:pt x="28" y="8"/>
                    <a:pt x="26" y="10"/>
                  </a:cubicBezTo>
                  <a:close/>
                  <a:moveTo>
                    <a:pt x="30" y="6"/>
                  </a:moveTo>
                  <a:cubicBezTo>
                    <a:pt x="29" y="7"/>
                    <a:pt x="28" y="8"/>
                    <a:pt x="27" y="9"/>
                  </a:cubicBezTo>
                  <a:cubicBezTo>
                    <a:pt x="28" y="9"/>
                    <a:pt x="28" y="9"/>
                    <a:pt x="28" y="8"/>
                  </a:cubicBezTo>
                  <a:cubicBezTo>
                    <a:pt x="29" y="8"/>
                    <a:pt x="33" y="4"/>
                    <a:pt x="30" y="6"/>
                  </a:cubicBezTo>
                  <a:close/>
                  <a:moveTo>
                    <a:pt x="13" y="19"/>
                  </a:moveTo>
                  <a:cubicBezTo>
                    <a:pt x="13" y="19"/>
                    <a:pt x="14" y="19"/>
                    <a:pt x="14" y="19"/>
                  </a:cubicBezTo>
                  <a:cubicBezTo>
                    <a:pt x="14" y="19"/>
                    <a:pt x="13" y="19"/>
                    <a:pt x="13" y="19"/>
                  </a:cubicBezTo>
                  <a:cubicBezTo>
                    <a:pt x="13" y="19"/>
                    <a:pt x="13" y="19"/>
                    <a:pt x="13" y="19"/>
                  </a:cubicBezTo>
                  <a:cubicBezTo>
                    <a:pt x="13" y="19"/>
                    <a:pt x="13" y="19"/>
                    <a:pt x="13" y="19"/>
                  </a:cubicBezTo>
                  <a:close/>
                  <a:moveTo>
                    <a:pt x="17" y="14"/>
                  </a:moveTo>
                  <a:cubicBezTo>
                    <a:pt x="15" y="15"/>
                    <a:pt x="14" y="17"/>
                    <a:pt x="13" y="18"/>
                  </a:cubicBezTo>
                  <a:cubicBezTo>
                    <a:pt x="12" y="18"/>
                    <a:pt x="12" y="17"/>
                    <a:pt x="11" y="17"/>
                  </a:cubicBezTo>
                  <a:cubicBezTo>
                    <a:pt x="13" y="16"/>
                    <a:pt x="15" y="15"/>
                    <a:pt x="17" y="14"/>
                  </a:cubicBezTo>
                  <a:close/>
                  <a:moveTo>
                    <a:pt x="10" y="30"/>
                  </a:moveTo>
                  <a:cubicBezTo>
                    <a:pt x="11" y="29"/>
                    <a:pt x="12" y="28"/>
                    <a:pt x="13" y="26"/>
                  </a:cubicBezTo>
                  <a:cubicBezTo>
                    <a:pt x="15" y="24"/>
                    <a:pt x="18" y="22"/>
                    <a:pt x="20" y="20"/>
                  </a:cubicBezTo>
                  <a:cubicBezTo>
                    <a:pt x="25" y="15"/>
                    <a:pt x="30" y="11"/>
                    <a:pt x="34" y="6"/>
                  </a:cubicBezTo>
                  <a:cubicBezTo>
                    <a:pt x="35" y="7"/>
                    <a:pt x="35" y="7"/>
                    <a:pt x="36" y="8"/>
                  </a:cubicBezTo>
                  <a:cubicBezTo>
                    <a:pt x="26" y="15"/>
                    <a:pt x="18" y="22"/>
                    <a:pt x="10" y="30"/>
                  </a:cubicBezTo>
                  <a:cubicBezTo>
                    <a:pt x="10" y="30"/>
                    <a:pt x="10" y="30"/>
                    <a:pt x="10" y="30"/>
                  </a:cubicBezTo>
                  <a:close/>
                  <a:moveTo>
                    <a:pt x="34" y="6"/>
                  </a:moveTo>
                  <a:cubicBezTo>
                    <a:pt x="31" y="7"/>
                    <a:pt x="30" y="9"/>
                    <a:pt x="28" y="11"/>
                  </a:cubicBezTo>
                  <a:cubicBezTo>
                    <a:pt x="25" y="14"/>
                    <a:pt x="22" y="15"/>
                    <a:pt x="19" y="18"/>
                  </a:cubicBezTo>
                  <a:cubicBezTo>
                    <a:pt x="17" y="20"/>
                    <a:pt x="15" y="22"/>
                    <a:pt x="13" y="24"/>
                  </a:cubicBezTo>
                  <a:cubicBezTo>
                    <a:pt x="10" y="26"/>
                    <a:pt x="7" y="29"/>
                    <a:pt x="5" y="31"/>
                  </a:cubicBezTo>
                  <a:cubicBezTo>
                    <a:pt x="6" y="30"/>
                    <a:pt x="8" y="27"/>
                    <a:pt x="10" y="25"/>
                  </a:cubicBezTo>
                  <a:cubicBezTo>
                    <a:pt x="13" y="23"/>
                    <a:pt x="15" y="21"/>
                    <a:pt x="18" y="18"/>
                  </a:cubicBezTo>
                  <a:cubicBezTo>
                    <a:pt x="22" y="13"/>
                    <a:pt x="28" y="10"/>
                    <a:pt x="32" y="5"/>
                  </a:cubicBezTo>
                  <a:cubicBezTo>
                    <a:pt x="33" y="5"/>
                    <a:pt x="33" y="6"/>
                    <a:pt x="34" y="6"/>
                  </a:cubicBezTo>
                  <a:close/>
                  <a:moveTo>
                    <a:pt x="10" y="15"/>
                  </a:moveTo>
                  <a:cubicBezTo>
                    <a:pt x="11" y="15"/>
                    <a:pt x="12" y="14"/>
                    <a:pt x="14" y="13"/>
                  </a:cubicBezTo>
                  <a:cubicBezTo>
                    <a:pt x="16" y="12"/>
                    <a:pt x="14" y="14"/>
                    <a:pt x="13" y="14"/>
                  </a:cubicBezTo>
                  <a:cubicBezTo>
                    <a:pt x="12" y="15"/>
                    <a:pt x="12" y="16"/>
                    <a:pt x="11" y="16"/>
                  </a:cubicBezTo>
                  <a:cubicBezTo>
                    <a:pt x="10" y="16"/>
                    <a:pt x="10" y="16"/>
                    <a:pt x="10" y="15"/>
                  </a:cubicBezTo>
                  <a:close/>
                  <a:moveTo>
                    <a:pt x="8" y="34"/>
                  </a:moveTo>
                  <a:cubicBezTo>
                    <a:pt x="8" y="34"/>
                    <a:pt x="7" y="34"/>
                    <a:pt x="7" y="33"/>
                  </a:cubicBezTo>
                  <a:cubicBezTo>
                    <a:pt x="7" y="33"/>
                    <a:pt x="7" y="33"/>
                    <a:pt x="8" y="33"/>
                  </a:cubicBezTo>
                  <a:cubicBezTo>
                    <a:pt x="8" y="33"/>
                    <a:pt x="8" y="33"/>
                    <a:pt x="8" y="33"/>
                  </a:cubicBezTo>
                  <a:cubicBezTo>
                    <a:pt x="15" y="26"/>
                    <a:pt x="23" y="19"/>
                    <a:pt x="31" y="12"/>
                  </a:cubicBezTo>
                  <a:cubicBezTo>
                    <a:pt x="32" y="11"/>
                    <a:pt x="33" y="10"/>
                    <a:pt x="34" y="9"/>
                  </a:cubicBezTo>
                  <a:cubicBezTo>
                    <a:pt x="33" y="11"/>
                    <a:pt x="31" y="12"/>
                    <a:pt x="29" y="14"/>
                  </a:cubicBezTo>
                  <a:cubicBezTo>
                    <a:pt x="25" y="17"/>
                    <a:pt x="22" y="20"/>
                    <a:pt x="19" y="24"/>
                  </a:cubicBezTo>
                  <a:cubicBezTo>
                    <a:pt x="19" y="24"/>
                    <a:pt x="19" y="24"/>
                    <a:pt x="19" y="24"/>
                  </a:cubicBezTo>
                  <a:cubicBezTo>
                    <a:pt x="15" y="28"/>
                    <a:pt x="11" y="31"/>
                    <a:pt x="8" y="34"/>
                  </a:cubicBezTo>
                  <a:close/>
                  <a:moveTo>
                    <a:pt x="30" y="34"/>
                  </a:moveTo>
                  <a:cubicBezTo>
                    <a:pt x="29" y="34"/>
                    <a:pt x="29" y="34"/>
                    <a:pt x="29" y="34"/>
                  </a:cubicBezTo>
                  <a:cubicBezTo>
                    <a:pt x="29" y="34"/>
                    <a:pt x="29" y="34"/>
                    <a:pt x="29" y="34"/>
                  </a:cubicBezTo>
                  <a:cubicBezTo>
                    <a:pt x="31" y="32"/>
                    <a:pt x="33" y="31"/>
                    <a:pt x="35" y="30"/>
                  </a:cubicBezTo>
                  <a:cubicBezTo>
                    <a:pt x="33" y="31"/>
                    <a:pt x="31" y="33"/>
                    <a:pt x="30" y="34"/>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7" name="Freeform 265"/>
            <p:cNvSpPr>
              <a:spLocks noEditPoints="1"/>
            </p:cNvSpPr>
            <p:nvPr/>
          </p:nvSpPr>
          <p:spPr bwMode="auto">
            <a:xfrm>
              <a:off x="8677521" y="3517334"/>
              <a:ext cx="165100" cy="157163"/>
            </a:xfrm>
            <a:custGeom>
              <a:avLst/>
              <a:gdLst>
                <a:gd name="T0" fmla="*/ 31 w 39"/>
                <a:gd name="T1" fmla="*/ 1 h 37"/>
                <a:gd name="T2" fmla="*/ 9 w 39"/>
                <a:gd name="T3" fmla="*/ 1 h 37"/>
                <a:gd name="T4" fmla="*/ 8 w 39"/>
                <a:gd name="T5" fmla="*/ 1 h 37"/>
                <a:gd name="T6" fmla="*/ 11 w 39"/>
                <a:gd name="T7" fmla="*/ 20 h 37"/>
                <a:gd name="T8" fmla="*/ 8 w 39"/>
                <a:gd name="T9" fmla="*/ 37 h 37"/>
                <a:gd name="T10" fmla="*/ 29 w 39"/>
                <a:gd name="T11" fmla="*/ 36 h 37"/>
                <a:gd name="T12" fmla="*/ 38 w 39"/>
                <a:gd name="T13" fmla="*/ 28 h 37"/>
                <a:gd name="T14" fmla="*/ 38 w 39"/>
                <a:gd name="T15" fmla="*/ 9 h 37"/>
                <a:gd name="T16" fmla="*/ 28 w 39"/>
                <a:gd name="T17" fmla="*/ 33 h 37"/>
                <a:gd name="T18" fmla="*/ 26 w 39"/>
                <a:gd name="T19" fmla="*/ 31 h 37"/>
                <a:gd name="T20" fmla="*/ 25 w 39"/>
                <a:gd name="T21" fmla="*/ 29 h 37"/>
                <a:gd name="T22" fmla="*/ 23 w 39"/>
                <a:gd name="T23" fmla="*/ 27 h 37"/>
                <a:gd name="T24" fmla="*/ 23 w 39"/>
                <a:gd name="T25" fmla="*/ 27 h 37"/>
                <a:gd name="T26" fmla="*/ 23 w 39"/>
                <a:gd name="T27" fmla="*/ 27 h 37"/>
                <a:gd name="T28" fmla="*/ 26 w 39"/>
                <a:gd name="T29" fmla="*/ 20 h 37"/>
                <a:gd name="T30" fmla="*/ 32 w 39"/>
                <a:gd name="T31" fmla="*/ 31 h 37"/>
                <a:gd name="T32" fmla="*/ 29 w 39"/>
                <a:gd name="T33" fmla="*/ 31 h 37"/>
                <a:gd name="T34" fmla="*/ 31 w 39"/>
                <a:gd name="T35" fmla="*/ 25 h 37"/>
                <a:gd name="T36" fmla="*/ 30 w 39"/>
                <a:gd name="T37" fmla="*/ 23 h 37"/>
                <a:gd name="T38" fmla="*/ 32 w 39"/>
                <a:gd name="T39" fmla="*/ 31 h 37"/>
                <a:gd name="T40" fmla="*/ 28 w 39"/>
                <a:gd name="T41" fmla="*/ 21 h 37"/>
                <a:gd name="T42" fmla="*/ 26 w 39"/>
                <a:gd name="T43" fmla="*/ 19 h 37"/>
                <a:gd name="T44" fmla="*/ 26 w 39"/>
                <a:gd name="T45" fmla="*/ 19 h 37"/>
                <a:gd name="T46" fmla="*/ 25 w 39"/>
                <a:gd name="T47" fmla="*/ 18 h 37"/>
                <a:gd name="T48" fmla="*/ 26 w 39"/>
                <a:gd name="T49" fmla="*/ 13 h 37"/>
                <a:gd name="T50" fmla="*/ 20 w 39"/>
                <a:gd name="T51" fmla="*/ 20 h 37"/>
                <a:gd name="T52" fmla="*/ 10 w 39"/>
                <a:gd name="T53" fmla="*/ 24 h 37"/>
                <a:gd name="T54" fmla="*/ 16 w 39"/>
                <a:gd name="T55" fmla="*/ 20 h 37"/>
                <a:gd name="T56" fmla="*/ 13 w 39"/>
                <a:gd name="T57" fmla="*/ 12 h 37"/>
                <a:gd name="T58" fmla="*/ 13 w 39"/>
                <a:gd name="T59" fmla="*/ 10 h 37"/>
                <a:gd name="T60" fmla="*/ 9 w 39"/>
                <a:gd name="T61" fmla="*/ 7 h 37"/>
                <a:gd name="T62" fmla="*/ 7 w 39"/>
                <a:gd name="T63" fmla="*/ 12 h 37"/>
                <a:gd name="T64" fmla="*/ 7 w 39"/>
                <a:gd name="T65" fmla="*/ 6 h 37"/>
                <a:gd name="T66" fmla="*/ 8 w 39"/>
                <a:gd name="T67" fmla="*/ 3 h 37"/>
                <a:gd name="T68" fmla="*/ 11 w 39"/>
                <a:gd name="T69" fmla="*/ 8 h 37"/>
                <a:gd name="T70" fmla="*/ 10 w 39"/>
                <a:gd name="T71" fmla="*/ 6 h 37"/>
                <a:gd name="T72" fmla="*/ 7 w 39"/>
                <a:gd name="T73" fmla="*/ 12 h 37"/>
                <a:gd name="T74" fmla="*/ 14 w 39"/>
                <a:gd name="T75" fmla="*/ 11 h 37"/>
                <a:gd name="T76" fmla="*/ 16 w 39"/>
                <a:gd name="T77" fmla="*/ 12 h 37"/>
                <a:gd name="T78" fmla="*/ 16 w 39"/>
                <a:gd name="T79" fmla="*/ 12 h 37"/>
                <a:gd name="T80" fmla="*/ 16 w 39"/>
                <a:gd name="T81" fmla="*/ 12 h 37"/>
                <a:gd name="T82" fmla="*/ 31 w 39"/>
                <a:gd name="T83" fmla="*/ 4 h 37"/>
                <a:gd name="T84" fmla="*/ 15 w 39"/>
                <a:gd name="T85" fmla="*/ 17 h 37"/>
                <a:gd name="T86" fmla="*/ 19 w 39"/>
                <a:gd name="T87" fmla="*/ 14 h 37"/>
                <a:gd name="T88" fmla="*/ 14 w 39"/>
                <a:gd name="T89" fmla="*/ 20 h 37"/>
                <a:gd name="T90" fmla="*/ 20 w 39"/>
                <a:gd name="T91" fmla="*/ 14 h 37"/>
                <a:gd name="T92" fmla="*/ 32 w 39"/>
                <a:gd name="T93" fmla="*/ 5 h 37"/>
                <a:gd name="T94" fmla="*/ 28 w 39"/>
                <a:gd name="T95" fmla="*/ 8 h 37"/>
                <a:gd name="T96" fmla="*/ 13 w 39"/>
                <a:gd name="T97" fmla="*/ 19 h 37"/>
                <a:gd name="T98" fmla="*/ 13 w 39"/>
                <a:gd name="T99" fmla="*/ 18 h 37"/>
                <a:gd name="T100" fmla="*/ 13 w 39"/>
                <a:gd name="T101" fmla="*/ 27 h 37"/>
                <a:gd name="T102" fmla="*/ 10 w 39"/>
                <a:gd name="T103" fmla="*/ 30 h 37"/>
                <a:gd name="T104" fmla="*/ 19 w 39"/>
                <a:gd name="T105" fmla="*/ 18 h 37"/>
                <a:gd name="T106" fmla="*/ 18 w 39"/>
                <a:gd name="T107" fmla="*/ 18 h 37"/>
                <a:gd name="T108" fmla="*/ 14 w 39"/>
                <a:gd name="T109" fmla="*/ 13 h 37"/>
                <a:gd name="T110" fmla="*/ 8 w 39"/>
                <a:gd name="T111" fmla="*/ 34 h 37"/>
                <a:gd name="T112" fmla="*/ 31 w 39"/>
                <a:gd name="T113" fmla="*/ 12 h 37"/>
                <a:gd name="T114" fmla="*/ 19 w 39"/>
                <a:gd name="T115" fmla="*/ 24 h 37"/>
                <a:gd name="T116" fmla="*/ 29 w 39"/>
                <a:gd name="T117"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 h="37">
                  <a:moveTo>
                    <a:pt x="38" y="7"/>
                  </a:moveTo>
                  <a:cubicBezTo>
                    <a:pt x="36" y="5"/>
                    <a:pt x="33" y="3"/>
                    <a:pt x="31" y="1"/>
                  </a:cubicBezTo>
                  <a:cubicBezTo>
                    <a:pt x="31" y="1"/>
                    <a:pt x="31" y="1"/>
                    <a:pt x="31" y="1"/>
                  </a:cubicBezTo>
                  <a:cubicBezTo>
                    <a:pt x="31" y="1"/>
                    <a:pt x="31" y="1"/>
                    <a:pt x="31" y="1"/>
                  </a:cubicBezTo>
                  <a:cubicBezTo>
                    <a:pt x="31" y="1"/>
                    <a:pt x="31" y="1"/>
                    <a:pt x="31" y="1"/>
                  </a:cubicBezTo>
                  <a:cubicBezTo>
                    <a:pt x="31" y="0"/>
                    <a:pt x="30" y="1"/>
                    <a:pt x="30" y="1"/>
                  </a:cubicBezTo>
                  <a:cubicBezTo>
                    <a:pt x="26" y="4"/>
                    <a:pt x="22" y="8"/>
                    <a:pt x="18" y="12"/>
                  </a:cubicBezTo>
                  <a:cubicBezTo>
                    <a:pt x="15" y="8"/>
                    <a:pt x="12" y="5"/>
                    <a:pt x="9" y="1"/>
                  </a:cubicBezTo>
                  <a:cubicBezTo>
                    <a:pt x="9" y="1"/>
                    <a:pt x="9" y="1"/>
                    <a:pt x="9" y="1"/>
                  </a:cubicBezTo>
                  <a:cubicBezTo>
                    <a:pt x="9" y="1"/>
                    <a:pt x="9" y="1"/>
                    <a:pt x="9" y="1"/>
                  </a:cubicBezTo>
                  <a:cubicBezTo>
                    <a:pt x="9" y="1"/>
                    <a:pt x="9" y="1"/>
                    <a:pt x="9" y="1"/>
                  </a:cubicBezTo>
                  <a:cubicBezTo>
                    <a:pt x="8" y="1"/>
                    <a:pt x="8" y="1"/>
                    <a:pt x="8" y="1"/>
                  </a:cubicBezTo>
                  <a:cubicBezTo>
                    <a:pt x="5" y="3"/>
                    <a:pt x="3" y="5"/>
                    <a:pt x="0" y="7"/>
                  </a:cubicBezTo>
                  <a:cubicBezTo>
                    <a:pt x="0" y="7"/>
                    <a:pt x="0" y="7"/>
                    <a:pt x="0" y="7"/>
                  </a:cubicBezTo>
                  <a:cubicBezTo>
                    <a:pt x="0" y="8"/>
                    <a:pt x="0" y="8"/>
                    <a:pt x="0" y="8"/>
                  </a:cubicBezTo>
                  <a:cubicBezTo>
                    <a:pt x="4" y="12"/>
                    <a:pt x="7" y="16"/>
                    <a:pt x="11" y="20"/>
                  </a:cubicBezTo>
                  <a:cubicBezTo>
                    <a:pt x="8" y="23"/>
                    <a:pt x="4" y="26"/>
                    <a:pt x="1" y="30"/>
                  </a:cubicBezTo>
                  <a:cubicBezTo>
                    <a:pt x="1" y="30"/>
                    <a:pt x="1" y="30"/>
                    <a:pt x="1" y="30"/>
                  </a:cubicBezTo>
                  <a:cubicBezTo>
                    <a:pt x="1" y="30"/>
                    <a:pt x="1" y="31"/>
                    <a:pt x="1" y="31"/>
                  </a:cubicBezTo>
                  <a:cubicBezTo>
                    <a:pt x="3" y="33"/>
                    <a:pt x="5" y="35"/>
                    <a:pt x="8" y="37"/>
                  </a:cubicBezTo>
                  <a:cubicBezTo>
                    <a:pt x="8" y="37"/>
                    <a:pt x="8" y="37"/>
                    <a:pt x="8" y="37"/>
                  </a:cubicBezTo>
                  <a:cubicBezTo>
                    <a:pt x="8" y="37"/>
                    <a:pt x="9" y="37"/>
                    <a:pt x="9" y="36"/>
                  </a:cubicBezTo>
                  <a:cubicBezTo>
                    <a:pt x="12" y="33"/>
                    <a:pt x="16" y="30"/>
                    <a:pt x="19" y="26"/>
                  </a:cubicBezTo>
                  <a:cubicBezTo>
                    <a:pt x="23" y="29"/>
                    <a:pt x="25" y="34"/>
                    <a:pt x="29" y="36"/>
                  </a:cubicBezTo>
                  <a:cubicBezTo>
                    <a:pt x="29" y="37"/>
                    <a:pt x="29" y="37"/>
                    <a:pt x="29" y="37"/>
                  </a:cubicBezTo>
                  <a:cubicBezTo>
                    <a:pt x="30" y="37"/>
                    <a:pt x="30" y="37"/>
                    <a:pt x="30" y="36"/>
                  </a:cubicBezTo>
                  <a:cubicBezTo>
                    <a:pt x="33" y="34"/>
                    <a:pt x="36" y="32"/>
                    <a:pt x="38" y="29"/>
                  </a:cubicBezTo>
                  <a:cubicBezTo>
                    <a:pt x="38" y="29"/>
                    <a:pt x="38" y="29"/>
                    <a:pt x="38" y="28"/>
                  </a:cubicBezTo>
                  <a:cubicBezTo>
                    <a:pt x="38" y="28"/>
                    <a:pt x="38" y="28"/>
                    <a:pt x="38" y="28"/>
                  </a:cubicBezTo>
                  <a:cubicBezTo>
                    <a:pt x="34" y="25"/>
                    <a:pt x="31" y="21"/>
                    <a:pt x="28" y="18"/>
                  </a:cubicBezTo>
                  <a:cubicBezTo>
                    <a:pt x="31" y="15"/>
                    <a:pt x="35" y="12"/>
                    <a:pt x="38" y="9"/>
                  </a:cubicBezTo>
                  <a:cubicBezTo>
                    <a:pt x="38" y="9"/>
                    <a:pt x="38" y="9"/>
                    <a:pt x="38" y="9"/>
                  </a:cubicBezTo>
                  <a:cubicBezTo>
                    <a:pt x="39" y="8"/>
                    <a:pt x="39" y="8"/>
                    <a:pt x="38" y="7"/>
                  </a:cubicBezTo>
                  <a:close/>
                  <a:moveTo>
                    <a:pt x="29" y="33"/>
                  </a:moveTo>
                  <a:cubicBezTo>
                    <a:pt x="29" y="33"/>
                    <a:pt x="29" y="33"/>
                    <a:pt x="29" y="33"/>
                  </a:cubicBezTo>
                  <a:cubicBezTo>
                    <a:pt x="28" y="33"/>
                    <a:pt x="28" y="33"/>
                    <a:pt x="28" y="33"/>
                  </a:cubicBezTo>
                  <a:cubicBezTo>
                    <a:pt x="29" y="32"/>
                    <a:pt x="29" y="31"/>
                    <a:pt x="30" y="31"/>
                  </a:cubicBezTo>
                  <a:cubicBezTo>
                    <a:pt x="31" y="30"/>
                    <a:pt x="32" y="29"/>
                    <a:pt x="33" y="29"/>
                  </a:cubicBezTo>
                  <a:cubicBezTo>
                    <a:pt x="31" y="30"/>
                    <a:pt x="30" y="32"/>
                    <a:pt x="29" y="33"/>
                  </a:cubicBezTo>
                  <a:close/>
                  <a:moveTo>
                    <a:pt x="26" y="31"/>
                  </a:moveTo>
                  <a:cubicBezTo>
                    <a:pt x="28" y="30"/>
                    <a:pt x="30" y="28"/>
                    <a:pt x="31" y="27"/>
                  </a:cubicBezTo>
                  <a:cubicBezTo>
                    <a:pt x="30" y="28"/>
                    <a:pt x="28" y="30"/>
                    <a:pt x="28" y="32"/>
                  </a:cubicBezTo>
                  <a:cubicBezTo>
                    <a:pt x="27" y="32"/>
                    <a:pt x="27" y="31"/>
                    <a:pt x="26" y="31"/>
                  </a:cubicBezTo>
                  <a:close/>
                  <a:moveTo>
                    <a:pt x="25" y="29"/>
                  </a:moveTo>
                  <a:cubicBezTo>
                    <a:pt x="27" y="28"/>
                    <a:pt x="29" y="27"/>
                    <a:pt x="29" y="26"/>
                  </a:cubicBezTo>
                  <a:cubicBezTo>
                    <a:pt x="28" y="27"/>
                    <a:pt x="27" y="29"/>
                    <a:pt x="26" y="30"/>
                  </a:cubicBezTo>
                  <a:cubicBezTo>
                    <a:pt x="26" y="30"/>
                    <a:pt x="25" y="30"/>
                    <a:pt x="25" y="29"/>
                  </a:cubicBezTo>
                  <a:close/>
                  <a:moveTo>
                    <a:pt x="23" y="27"/>
                  </a:moveTo>
                  <a:cubicBezTo>
                    <a:pt x="25" y="26"/>
                    <a:pt x="27" y="25"/>
                    <a:pt x="29" y="23"/>
                  </a:cubicBezTo>
                  <a:cubicBezTo>
                    <a:pt x="29" y="23"/>
                    <a:pt x="27" y="25"/>
                    <a:pt x="27" y="25"/>
                  </a:cubicBezTo>
                  <a:cubicBezTo>
                    <a:pt x="26" y="27"/>
                    <a:pt x="26" y="28"/>
                    <a:pt x="25" y="29"/>
                  </a:cubicBezTo>
                  <a:cubicBezTo>
                    <a:pt x="24" y="28"/>
                    <a:pt x="24" y="28"/>
                    <a:pt x="23" y="27"/>
                  </a:cubicBezTo>
                  <a:close/>
                  <a:moveTo>
                    <a:pt x="22" y="25"/>
                  </a:moveTo>
                  <a:cubicBezTo>
                    <a:pt x="24" y="24"/>
                    <a:pt x="25" y="23"/>
                    <a:pt x="27" y="22"/>
                  </a:cubicBezTo>
                  <a:cubicBezTo>
                    <a:pt x="26" y="22"/>
                    <a:pt x="25" y="24"/>
                    <a:pt x="25" y="25"/>
                  </a:cubicBezTo>
                  <a:cubicBezTo>
                    <a:pt x="24" y="26"/>
                    <a:pt x="24" y="26"/>
                    <a:pt x="23" y="27"/>
                  </a:cubicBezTo>
                  <a:cubicBezTo>
                    <a:pt x="22" y="26"/>
                    <a:pt x="22" y="26"/>
                    <a:pt x="22" y="25"/>
                  </a:cubicBezTo>
                  <a:close/>
                  <a:moveTo>
                    <a:pt x="20" y="24"/>
                  </a:moveTo>
                  <a:cubicBezTo>
                    <a:pt x="20" y="24"/>
                    <a:pt x="20" y="24"/>
                    <a:pt x="20" y="24"/>
                  </a:cubicBezTo>
                  <a:cubicBezTo>
                    <a:pt x="22" y="23"/>
                    <a:pt x="24" y="21"/>
                    <a:pt x="26" y="20"/>
                  </a:cubicBezTo>
                  <a:cubicBezTo>
                    <a:pt x="25" y="20"/>
                    <a:pt x="24" y="22"/>
                    <a:pt x="23" y="23"/>
                  </a:cubicBezTo>
                  <a:cubicBezTo>
                    <a:pt x="22" y="24"/>
                    <a:pt x="22" y="24"/>
                    <a:pt x="21" y="25"/>
                  </a:cubicBezTo>
                  <a:cubicBezTo>
                    <a:pt x="21" y="25"/>
                    <a:pt x="20" y="24"/>
                    <a:pt x="20" y="24"/>
                  </a:cubicBezTo>
                  <a:close/>
                  <a:moveTo>
                    <a:pt x="32" y="31"/>
                  </a:moveTo>
                  <a:cubicBezTo>
                    <a:pt x="32" y="30"/>
                    <a:pt x="33" y="29"/>
                    <a:pt x="34" y="28"/>
                  </a:cubicBezTo>
                  <a:cubicBezTo>
                    <a:pt x="34" y="28"/>
                    <a:pt x="34" y="28"/>
                    <a:pt x="34" y="28"/>
                  </a:cubicBezTo>
                  <a:cubicBezTo>
                    <a:pt x="32" y="28"/>
                    <a:pt x="31" y="29"/>
                    <a:pt x="30" y="30"/>
                  </a:cubicBezTo>
                  <a:cubicBezTo>
                    <a:pt x="29" y="31"/>
                    <a:pt x="28" y="33"/>
                    <a:pt x="29" y="31"/>
                  </a:cubicBezTo>
                  <a:cubicBezTo>
                    <a:pt x="30" y="29"/>
                    <a:pt x="31" y="28"/>
                    <a:pt x="32" y="26"/>
                  </a:cubicBezTo>
                  <a:cubicBezTo>
                    <a:pt x="33" y="26"/>
                    <a:pt x="32" y="26"/>
                    <a:pt x="32" y="26"/>
                  </a:cubicBezTo>
                  <a:cubicBezTo>
                    <a:pt x="30" y="27"/>
                    <a:pt x="28" y="29"/>
                    <a:pt x="26" y="31"/>
                  </a:cubicBezTo>
                  <a:cubicBezTo>
                    <a:pt x="27" y="29"/>
                    <a:pt x="30" y="27"/>
                    <a:pt x="31" y="25"/>
                  </a:cubicBezTo>
                  <a:cubicBezTo>
                    <a:pt x="31" y="24"/>
                    <a:pt x="31" y="24"/>
                    <a:pt x="31" y="24"/>
                  </a:cubicBezTo>
                  <a:cubicBezTo>
                    <a:pt x="29" y="25"/>
                    <a:pt x="28" y="26"/>
                    <a:pt x="26" y="28"/>
                  </a:cubicBezTo>
                  <a:cubicBezTo>
                    <a:pt x="24" y="30"/>
                    <a:pt x="27" y="27"/>
                    <a:pt x="27" y="27"/>
                  </a:cubicBezTo>
                  <a:cubicBezTo>
                    <a:pt x="28" y="25"/>
                    <a:pt x="29" y="24"/>
                    <a:pt x="30" y="23"/>
                  </a:cubicBezTo>
                  <a:cubicBezTo>
                    <a:pt x="30" y="23"/>
                    <a:pt x="30" y="23"/>
                    <a:pt x="30" y="23"/>
                  </a:cubicBezTo>
                  <a:cubicBezTo>
                    <a:pt x="31" y="25"/>
                    <a:pt x="33" y="27"/>
                    <a:pt x="35" y="29"/>
                  </a:cubicBezTo>
                  <a:cubicBezTo>
                    <a:pt x="34" y="30"/>
                    <a:pt x="33" y="31"/>
                    <a:pt x="31" y="31"/>
                  </a:cubicBezTo>
                  <a:cubicBezTo>
                    <a:pt x="28" y="34"/>
                    <a:pt x="31" y="32"/>
                    <a:pt x="32" y="31"/>
                  </a:cubicBezTo>
                  <a:close/>
                  <a:moveTo>
                    <a:pt x="29" y="22"/>
                  </a:moveTo>
                  <a:cubicBezTo>
                    <a:pt x="28" y="23"/>
                    <a:pt x="27" y="24"/>
                    <a:pt x="26" y="25"/>
                  </a:cubicBezTo>
                  <a:cubicBezTo>
                    <a:pt x="25" y="26"/>
                    <a:pt x="22" y="29"/>
                    <a:pt x="24" y="26"/>
                  </a:cubicBezTo>
                  <a:cubicBezTo>
                    <a:pt x="26" y="24"/>
                    <a:pt x="27" y="23"/>
                    <a:pt x="28" y="21"/>
                  </a:cubicBezTo>
                  <a:cubicBezTo>
                    <a:pt x="28" y="20"/>
                    <a:pt x="27" y="20"/>
                    <a:pt x="27" y="20"/>
                  </a:cubicBezTo>
                  <a:cubicBezTo>
                    <a:pt x="26" y="22"/>
                    <a:pt x="24" y="23"/>
                    <a:pt x="23" y="24"/>
                  </a:cubicBezTo>
                  <a:cubicBezTo>
                    <a:pt x="21" y="26"/>
                    <a:pt x="22" y="24"/>
                    <a:pt x="23" y="24"/>
                  </a:cubicBezTo>
                  <a:cubicBezTo>
                    <a:pt x="24" y="22"/>
                    <a:pt x="26" y="21"/>
                    <a:pt x="26" y="19"/>
                  </a:cubicBezTo>
                  <a:cubicBezTo>
                    <a:pt x="27" y="20"/>
                    <a:pt x="28" y="21"/>
                    <a:pt x="29" y="22"/>
                  </a:cubicBezTo>
                  <a:cubicBezTo>
                    <a:pt x="29" y="22"/>
                    <a:pt x="29" y="22"/>
                    <a:pt x="29" y="22"/>
                  </a:cubicBezTo>
                  <a:close/>
                  <a:moveTo>
                    <a:pt x="26" y="19"/>
                  </a:moveTo>
                  <a:cubicBezTo>
                    <a:pt x="26" y="19"/>
                    <a:pt x="26" y="19"/>
                    <a:pt x="26" y="19"/>
                  </a:cubicBezTo>
                  <a:cubicBezTo>
                    <a:pt x="24" y="20"/>
                    <a:pt x="22" y="22"/>
                    <a:pt x="20" y="23"/>
                  </a:cubicBezTo>
                  <a:cubicBezTo>
                    <a:pt x="20" y="23"/>
                    <a:pt x="21" y="23"/>
                    <a:pt x="21" y="23"/>
                  </a:cubicBezTo>
                  <a:cubicBezTo>
                    <a:pt x="22" y="22"/>
                    <a:pt x="23" y="20"/>
                    <a:pt x="24" y="19"/>
                  </a:cubicBezTo>
                  <a:cubicBezTo>
                    <a:pt x="24" y="19"/>
                    <a:pt x="25" y="18"/>
                    <a:pt x="25" y="18"/>
                  </a:cubicBezTo>
                  <a:cubicBezTo>
                    <a:pt x="25" y="18"/>
                    <a:pt x="26" y="18"/>
                    <a:pt x="26" y="19"/>
                  </a:cubicBezTo>
                  <a:close/>
                  <a:moveTo>
                    <a:pt x="5" y="32"/>
                  </a:moveTo>
                  <a:cubicBezTo>
                    <a:pt x="9" y="28"/>
                    <a:pt x="14" y="24"/>
                    <a:pt x="18" y="20"/>
                  </a:cubicBezTo>
                  <a:cubicBezTo>
                    <a:pt x="20" y="17"/>
                    <a:pt x="23" y="15"/>
                    <a:pt x="26" y="13"/>
                  </a:cubicBezTo>
                  <a:cubicBezTo>
                    <a:pt x="28" y="12"/>
                    <a:pt x="30" y="10"/>
                    <a:pt x="32" y="8"/>
                  </a:cubicBezTo>
                  <a:cubicBezTo>
                    <a:pt x="34" y="6"/>
                    <a:pt x="31" y="9"/>
                    <a:pt x="30" y="10"/>
                  </a:cubicBezTo>
                  <a:cubicBezTo>
                    <a:pt x="29" y="11"/>
                    <a:pt x="28" y="12"/>
                    <a:pt x="27" y="13"/>
                  </a:cubicBezTo>
                  <a:cubicBezTo>
                    <a:pt x="25" y="15"/>
                    <a:pt x="22" y="17"/>
                    <a:pt x="20" y="20"/>
                  </a:cubicBezTo>
                  <a:cubicBezTo>
                    <a:pt x="15" y="24"/>
                    <a:pt x="11" y="28"/>
                    <a:pt x="6" y="33"/>
                  </a:cubicBezTo>
                  <a:cubicBezTo>
                    <a:pt x="6" y="33"/>
                    <a:pt x="5" y="32"/>
                    <a:pt x="5" y="32"/>
                  </a:cubicBezTo>
                  <a:close/>
                  <a:moveTo>
                    <a:pt x="4" y="30"/>
                  </a:moveTo>
                  <a:cubicBezTo>
                    <a:pt x="6" y="28"/>
                    <a:pt x="8" y="26"/>
                    <a:pt x="10" y="24"/>
                  </a:cubicBezTo>
                  <a:cubicBezTo>
                    <a:pt x="10" y="24"/>
                    <a:pt x="11" y="23"/>
                    <a:pt x="11" y="23"/>
                  </a:cubicBezTo>
                  <a:cubicBezTo>
                    <a:pt x="13" y="21"/>
                    <a:pt x="15" y="19"/>
                    <a:pt x="17" y="17"/>
                  </a:cubicBezTo>
                  <a:cubicBezTo>
                    <a:pt x="19" y="16"/>
                    <a:pt x="21" y="14"/>
                    <a:pt x="23" y="13"/>
                  </a:cubicBezTo>
                  <a:cubicBezTo>
                    <a:pt x="21" y="15"/>
                    <a:pt x="18" y="17"/>
                    <a:pt x="16" y="20"/>
                  </a:cubicBezTo>
                  <a:cubicBezTo>
                    <a:pt x="12" y="24"/>
                    <a:pt x="7" y="27"/>
                    <a:pt x="4" y="31"/>
                  </a:cubicBezTo>
                  <a:cubicBezTo>
                    <a:pt x="4" y="31"/>
                    <a:pt x="4" y="31"/>
                    <a:pt x="4" y="30"/>
                  </a:cubicBezTo>
                  <a:close/>
                  <a:moveTo>
                    <a:pt x="8" y="14"/>
                  </a:moveTo>
                  <a:cubicBezTo>
                    <a:pt x="10" y="13"/>
                    <a:pt x="12" y="13"/>
                    <a:pt x="13" y="12"/>
                  </a:cubicBezTo>
                  <a:cubicBezTo>
                    <a:pt x="12" y="13"/>
                    <a:pt x="10" y="14"/>
                    <a:pt x="9" y="15"/>
                  </a:cubicBezTo>
                  <a:cubicBezTo>
                    <a:pt x="9" y="14"/>
                    <a:pt x="9" y="14"/>
                    <a:pt x="8" y="14"/>
                  </a:cubicBezTo>
                  <a:close/>
                  <a:moveTo>
                    <a:pt x="7" y="13"/>
                  </a:moveTo>
                  <a:cubicBezTo>
                    <a:pt x="9" y="12"/>
                    <a:pt x="11" y="11"/>
                    <a:pt x="13" y="10"/>
                  </a:cubicBezTo>
                  <a:cubicBezTo>
                    <a:pt x="11" y="11"/>
                    <a:pt x="9" y="12"/>
                    <a:pt x="8" y="13"/>
                  </a:cubicBezTo>
                  <a:cubicBezTo>
                    <a:pt x="8" y="13"/>
                    <a:pt x="7" y="13"/>
                    <a:pt x="7" y="13"/>
                  </a:cubicBezTo>
                  <a:close/>
                  <a:moveTo>
                    <a:pt x="5" y="10"/>
                  </a:moveTo>
                  <a:cubicBezTo>
                    <a:pt x="6" y="9"/>
                    <a:pt x="8" y="8"/>
                    <a:pt x="9" y="7"/>
                  </a:cubicBezTo>
                  <a:cubicBezTo>
                    <a:pt x="8" y="8"/>
                    <a:pt x="7" y="9"/>
                    <a:pt x="6" y="11"/>
                  </a:cubicBezTo>
                  <a:cubicBezTo>
                    <a:pt x="6" y="11"/>
                    <a:pt x="6" y="11"/>
                    <a:pt x="6" y="11"/>
                  </a:cubicBezTo>
                  <a:cubicBezTo>
                    <a:pt x="8" y="10"/>
                    <a:pt x="9" y="9"/>
                    <a:pt x="11" y="9"/>
                  </a:cubicBezTo>
                  <a:cubicBezTo>
                    <a:pt x="9" y="9"/>
                    <a:pt x="8" y="11"/>
                    <a:pt x="7" y="12"/>
                  </a:cubicBezTo>
                  <a:cubicBezTo>
                    <a:pt x="6" y="11"/>
                    <a:pt x="5" y="11"/>
                    <a:pt x="5" y="10"/>
                  </a:cubicBezTo>
                  <a:close/>
                  <a:moveTo>
                    <a:pt x="3" y="8"/>
                  </a:moveTo>
                  <a:cubicBezTo>
                    <a:pt x="4" y="7"/>
                    <a:pt x="6" y="7"/>
                    <a:pt x="7" y="6"/>
                  </a:cubicBezTo>
                  <a:cubicBezTo>
                    <a:pt x="7" y="6"/>
                    <a:pt x="7" y="6"/>
                    <a:pt x="7" y="6"/>
                  </a:cubicBezTo>
                  <a:cubicBezTo>
                    <a:pt x="6" y="7"/>
                    <a:pt x="5" y="8"/>
                    <a:pt x="4" y="9"/>
                  </a:cubicBezTo>
                  <a:cubicBezTo>
                    <a:pt x="4" y="9"/>
                    <a:pt x="4" y="9"/>
                    <a:pt x="3" y="8"/>
                  </a:cubicBezTo>
                  <a:close/>
                  <a:moveTo>
                    <a:pt x="3" y="8"/>
                  </a:moveTo>
                  <a:cubicBezTo>
                    <a:pt x="5" y="6"/>
                    <a:pt x="6" y="5"/>
                    <a:pt x="8" y="3"/>
                  </a:cubicBezTo>
                  <a:cubicBezTo>
                    <a:pt x="9" y="4"/>
                    <a:pt x="9" y="4"/>
                    <a:pt x="9" y="4"/>
                  </a:cubicBezTo>
                  <a:cubicBezTo>
                    <a:pt x="7" y="5"/>
                    <a:pt x="5" y="6"/>
                    <a:pt x="3" y="8"/>
                  </a:cubicBezTo>
                  <a:cubicBezTo>
                    <a:pt x="3" y="8"/>
                    <a:pt x="3" y="8"/>
                    <a:pt x="3" y="8"/>
                  </a:cubicBezTo>
                  <a:close/>
                  <a:moveTo>
                    <a:pt x="11" y="8"/>
                  </a:moveTo>
                  <a:cubicBezTo>
                    <a:pt x="10" y="8"/>
                    <a:pt x="9" y="9"/>
                    <a:pt x="8" y="10"/>
                  </a:cubicBezTo>
                  <a:cubicBezTo>
                    <a:pt x="7" y="9"/>
                    <a:pt x="8" y="9"/>
                    <a:pt x="8" y="8"/>
                  </a:cubicBezTo>
                  <a:cubicBezTo>
                    <a:pt x="9" y="8"/>
                    <a:pt x="10" y="7"/>
                    <a:pt x="11" y="6"/>
                  </a:cubicBezTo>
                  <a:cubicBezTo>
                    <a:pt x="11" y="6"/>
                    <a:pt x="11" y="6"/>
                    <a:pt x="10" y="6"/>
                  </a:cubicBezTo>
                  <a:cubicBezTo>
                    <a:pt x="8" y="7"/>
                    <a:pt x="7" y="8"/>
                    <a:pt x="5" y="9"/>
                  </a:cubicBezTo>
                  <a:cubicBezTo>
                    <a:pt x="6" y="8"/>
                    <a:pt x="8" y="6"/>
                    <a:pt x="9" y="5"/>
                  </a:cubicBezTo>
                  <a:cubicBezTo>
                    <a:pt x="11" y="6"/>
                    <a:pt x="12" y="7"/>
                    <a:pt x="13" y="9"/>
                  </a:cubicBezTo>
                  <a:cubicBezTo>
                    <a:pt x="11" y="10"/>
                    <a:pt x="9" y="11"/>
                    <a:pt x="7" y="12"/>
                  </a:cubicBezTo>
                  <a:cubicBezTo>
                    <a:pt x="9" y="12"/>
                    <a:pt x="11" y="9"/>
                    <a:pt x="12" y="8"/>
                  </a:cubicBezTo>
                  <a:cubicBezTo>
                    <a:pt x="12" y="8"/>
                    <a:pt x="12" y="8"/>
                    <a:pt x="11" y="8"/>
                  </a:cubicBezTo>
                  <a:close/>
                  <a:moveTo>
                    <a:pt x="14" y="12"/>
                  </a:moveTo>
                  <a:cubicBezTo>
                    <a:pt x="14" y="11"/>
                    <a:pt x="14" y="11"/>
                    <a:pt x="14" y="11"/>
                  </a:cubicBezTo>
                  <a:cubicBezTo>
                    <a:pt x="12" y="12"/>
                    <a:pt x="11" y="12"/>
                    <a:pt x="10" y="13"/>
                  </a:cubicBezTo>
                  <a:cubicBezTo>
                    <a:pt x="7" y="14"/>
                    <a:pt x="10" y="12"/>
                    <a:pt x="11" y="12"/>
                  </a:cubicBezTo>
                  <a:cubicBezTo>
                    <a:pt x="12" y="11"/>
                    <a:pt x="13" y="10"/>
                    <a:pt x="14" y="9"/>
                  </a:cubicBezTo>
                  <a:cubicBezTo>
                    <a:pt x="14" y="10"/>
                    <a:pt x="15" y="11"/>
                    <a:pt x="16" y="12"/>
                  </a:cubicBezTo>
                  <a:cubicBezTo>
                    <a:pt x="16" y="12"/>
                    <a:pt x="16" y="12"/>
                    <a:pt x="15" y="12"/>
                  </a:cubicBezTo>
                  <a:cubicBezTo>
                    <a:pt x="13" y="13"/>
                    <a:pt x="12" y="14"/>
                    <a:pt x="9" y="15"/>
                  </a:cubicBezTo>
                  <a:cubicBezTo>
                    <a:pt x="11" y="14"/>
                    <a:pt x="13" y="13"/>
                    <a:pt x="14" y="12"/>
                  </a:cubicBezTo>
                  <a:close/>
                  <a:moveTo>
                    <a:pt x="16" y="12"/>
                  </a:moveTo>
                  <a:cubicBezTo>
                    <a:pt x="16" y="12"/>
                    <a:pt x="16" y="12"/>
                    <a:pt x="16" y="12"/>
                  </a:cubicBezTo>
                  <a:cubicBezTo>
                    <a:pt x="16" y="12"/>
                    <a:pt x="17" y="13"/>
                    <a:pt x="17" y="13"/>
                  </a:cubicBezTo>
                  <a:cubicBezTo>
                    <a:pt x="15" y="14"/>
                    <a:pt x="13" y="15"/>
                    <a:pt x="12" y="16"/>
                  </a:cubicBezTo>
                  <a:cubicBezTo>
                    <a:pt x="13" y="15"/>
                    <a:pt x="15" y="14"/>
                    <a:pt x="16" y="12"/>
                  </a:cubicBezTo>
                  <a:close/>
                  <a:moveTo>
                    <a:pt x="19" y="14"/>
                  </a:moveTo>
                  <a:cubicBezTo>
                    <a:pt x="23" y="10"/>
                    <a:pt x="26" y="6"/>
                    <a:pt x="31" y="3"/>
                  </a:cubicBezTo>
                  <a:cubicBezTo>
                    <a:pt x="31" y="3"/>
                    <a:pt x="31" y="4"/>
                    <a:pt x="31" y="4"/>
                  </a:cubicBezTo>
                  <a:cubicBezTo>
                    <a:pt x="31" y="4"/>
                    <a:pt x="31" y="4"/>
                    <a:pt x="31" y="4"/>
                  </a:cubicBezTo>
                  <a:cubicBezTo>
                    <a:pt x="27" y="7"/>
                    <a:pt x="23" y="11"/>
                    <a:pt x="19" y="14"/>
                  </a:cubicBezTo>
                  <a:cubicBezTo>
                    <a:pt x="19" y="14"/>
                    <a:pt x="18" y="14"/>
                    <a:pt x="18" y="15"/>
                  </a:cubicBezTo>
                  <a:cubicBezTo>
                    <a:pt x="18" y="15"/>
                    <a:pt x="17" y="15"/>
                    <a:pt x="17" y="16"/>
                  </a:cubicBezTo>
                  <a:cubicBezTo>
                    <a:pt x="16" y="16"/>
                    <a:pt x="16" y="16"/>
                    <a:pt x="15" y="17"/>
                  </a:cubicBezTo>
                  <a:cubicBezTo>
                    <a:pt x="15" y="17"/>
                    <a:pt x="13" y="18"/>
                    <a:pt x="13" y="18"/>
                  </a:cubicBezTo>
                  <a:cubicBezTo>
                    <a:pt x="14" y="17"/>
                    <a:pt x="16" y="15"/>
                    <a:pt x="17" y="14"/>
                  </a:cubicBezTo>
                  <a:cubicBezTo>
                    <a:pt x="17" y="14"/>
                    <a:pt x="17" y="14"/>
                    <a:pt x="17" y="14"/>
                  </a:cubicBezTo>
                  <a:cubicBezTo>
                    <a:pt x="18" y="14"/>
                    <a:pt x="18" y="14"/>
                    <a:pt x="19" y="14"/>
                  </a:cubicBezTo>
                  <a:cubicBezTo>
                    <a:pt x="19" y="14"/>
                    <a:pt x="19" y="14"/>
                    <a:pt x="19" y="14"/>
                  </a:cubicBezTo>
                  <a:close/>
                  <a:moveTo>
                    <a:pt x="26" y="10"/>
                  </a:moveTo>
                  <a:cubicBezTo>
                    <a:pt x="24" y="12"/>
                    <a:pt x="21" y="13"/>
                    <a:pt x="19" y="15"/>
                  </a:cubicBezTo>
                  <a:cubicBezTo>
                    <a:pt x="17" y="17"/>
                    <a:pt x="15" y="18"/>
                    <a:pt x="14" y="20"/>
                  </a:cubicBezTo>
                  <a:cubicBezTo>
                    <a:pt x="14" y="20"/>
                    <a:pt x="14" y="20"/>
                    <a:pt x="14" y="20"/>
                  </a:cubicBezTo>
                  <a:cubicBezTo>
                    <a:pt x="14" y="19"/>
                    <a:pt x="15" y="19"/>
                    <a:pt x="15" y="18"/>
                  </a:cubicBezTo>
                  <a:cubicBezTo>
                    <a:pt x="15" y="18"/>
                    <a:pt x="15" y="18"/>
                    <a:pt x="16" y="18"/>
                  </a:cubicBezTo>
                  <a:cubicBezTo>
                    <a:pt x="17" y="16"/>
                    <a:pt x="19" y="15"/>
                    <a:pt x="20" y="14"/>
                  </a:cubicBezTo>
                  <a:cubicBezTo>
                    <a:pt x="21" y="13"/>
                    <a:pt x="22" y="12"/>
                    <a:pt x="24" y="12"/>
                  </a:cubicBezTo>
                  <a:cubicBezTo>
                    <a:pt x="26" y="9"/>
                    <a:pt x="29" y="7"/>
                    <a:pt x="31" y="4"/>
                  </a:cubicBezTo>
                  <a:cubicBezTo>
                    <a:pt x="31" y="4"/>
                    <a:pt x="31" y="4"/>
                    <a:pt x="31" y="4"/>
                  </a:cubicBezTo>
                  <a:cubicBezTo>
                    <a:pt x="32" y="4"/>
                    <a:pt x="32" y="4"/>
                    <a:pt x="32" y="5"/>
                  </a:cubicBezTo>
                  <a:cubicBezTo>
                    <a:pt x="30" y="6"/>
                    <a:pt x="28" y="8"/>
                    <a:pt x="26" y="10"/>
                  </a:cubicBezTo>
                  <a:close/>
                  <a:moveTo>
                    <a:pt x="30" y="6"/>
                  </a:moveTo>
                  <a:cubicBezTo>
                    <a:pt x="29" y="7"/>
                    <a:pt x="28" y="8"/>
                    <a:pt x="27" y="9"/>
                  </a:cubicBezTo>
                  <a:cubicBezTo>
                    <a:pt x="28" y="9"/>
                    <a:pt x="28" y="9"/>
                    <a:pt x="28" y="8"/>
                  </a:cubicBezTo>
                  <a:cubicBezTo>
                    <a:pt x="29" y="8"/>
                    <a:pt x="33" y="4"/>
                    <a:pt x="30" y="6"/>
                  </a:cubicBezTo>
                  <a:close/>
                  <a:moveTo>
                    <a:pt x="13" y="19"/>
                  </a:moveTo>
                  <a:cubicBezTo>
                    <a:pt x="13" y="19"/>
                    <a:pt x="14" y="19"/>
                    <a:pt x="14" y="19"/>
                  </a:cubicBezTo>
                  <a:cubicBezTo>
                    <a:pt x="14" y="19"/>
                    <a:pt x="13" y="19"/>
                    <a:pt x="13" y="19"/>
                  </a:cubicBezTo>
                  <a:cubicBezTo>
                    <a:pt x="13" y="19"/>
                    <a:pt x="13" y="19"/>
                    <a:pt x="13" y="19"/>
                  </a:cubicBezTo>
                  <a:cubicBezTo>
                    <a:pt x="13" y="19"/>
                    <a:pt x="13" y="19"/>
                    <a:pt x="13" y="19"/>
                  </a:cubicBezTo>
                  <a:close/>
                  <a:moveTo>
                    <a:pt x="17" y="14"/>
                  </a:moveTo>
                  <a:cubicBezTo>
                    <a:pt x="15" y="15"/>
                    <a:pt x="14" y="17"/>
                    <a:pt x="13" y="18"/>
                  </a:cubicBezTo>
                  <a:cubicBezTo>
                    <a:pt x="12" y="18"/>
                    <a:pt x="12" y="18"/>
                    <a:pt x="11" y="17"/>
                  </a:cubicBezTo>
                  <a:cubicBezTo>
                    <a:pt x="13" y="16"/>
                    <a:pt x="15" y="15"/>
                    <a:pt x="17" y="14"/>
                  </a:cubicBezTo>
                  <a:close/>
                  <a:moveTo>
                    <a:pt x="10" y="30"/>
                  </a:moveTo>
                  <a:cubicBezTo>
                    <a:pt x="11" y="29"/>
                    <a:pt x="12" y="28"/>
                    <a:pt x="13" y="27"/>
                  </a:cubicBezTo>
                  <a:cubicBezTo>
                    <a:pt x="15" y="24"/>
                    <a:pt x="18" y="22"/>
                    <a:pt x="20" y="20"/>
                  </a:cubicBezTo>
                  <a:cubicBezTo>
                    <a:pt x="25" y="16"/>
                    <a:pt x="30" y="11"/>
                    <a:pt x="34" y="6"/>
                  </a:cubicBezTo>
                  <a:cubicBezTo>
                    <a:pt x="35" y="7"/>
                    <a:pt x="35" y="7"/>
                    <a:pt x="36" y="8"/>
                  </a:cubicBezTo>
                  <a:cubicBezTo>
                    <a:pt x="26" y="15"/>
                    <a:pt x="18" y="23"/>
                    <a:pt x="10" y="30"/>
                  </a:cubicBezTo>
                  <a:cubicBezTo>
                    <a:pt x="10" y="30"/>
                    <a:pt x="10" y="30"/>
                    <a:pt x="10" y="30"/>
                  </a:cubicBezTo>
                  <a:close/>
                  <a:moveTo>
                    <a:pt x="34" y="6"/>
                  </a:moveTo>
                  <a:cubicBezTo>
                    <a:pt x="31" y="7"/>
                    <a:pt x="30" y="9"/>
                    <a:pt x="28" y="11"/>
                  </a:cubicBezTo>
                  <a:cubicBezTo>
                    <a:pt x="25" y="14"/>
                    <a:pt x="22" y="15"/>
                    <a:pt x="19" y="18"/>
                  </a:cubicBezTo>
                  <a:cubicBezTo>
                    <a:pt x="17" y="20"/>
                    <a:pt x="15" y="22"/>
                    <a:pt x="13" y="24"/>
                  </a:cubicBezTo>
                  <a:cubicBezTo>
                    <a:pt x="10" y="26"/>
                    <a:pt x="7" y="29"/>
                    <a:pt x="5" y="31"/>
                  </a:cubicBezTo>
                  <a:cubicBezTo>
                    <a:pt x="6" y="30"/>
                    <a:pt x="8" y="27"/>
                    <a:pt x="10" y="26"/>
                  </a:cubicBezTo>
                  <a:cubicBezTo>
                    <a:pt x="13" y="23"/>
                    <a:pt x="15" y="21"/>
                    <a:pt x="18" y="18"/>
                  </a:cubicBezTo>
                  <a:cubicBezTo>
                    <a:pt x="22" y="14"/>
                    <a:pt x="28" y="10"/>
                    <a:pt x="32" y="5"/>
                  </a:cubicBezTo>
                  <a:cubicBezTo>
                    <a:pt x="33" y="5"/>
                    <a:pt x="33" y="6"/>
                    <a:pt x="34" y="6"/>
                  </a:cubicBezTo>
                  <a:close/>
                  <a:moveTo>
                    <a:pt x="10" y="15"/>
                  </a:moveTo>
                  <a:cubicBezTo>
                    <a:pt x="11" y="15"/>
                    <a:pt x="12" y="14"/>
                    <a:pt x="14" y="13"/>
                  </a:cubicBezTo>
                  <a:cubicBezTo>
                    <a:pt x="16" y="12"/>
                    <a:pt x="14" y="14"/>
                    <a:pt x="13" y="14"/>
                  </a:cubicBezTo>
                  <a:cubicBezTo>
                    <a:pt x="12" y="15"/>
                    <a:pt x="12" y="16"/>
                    <a:pt x="11" y="17"/>
                  </a:cubicBezTo>
                  <a:cubicBezTo>
                    <a:pt x="10" y="16"/>
                    <a:pt x="10" y="16"/>
                    <a:pt x="10" y="15"/>
                  </a:cubicBezTo>
                  <a:close/>
                  <a:moveTo>
                    <a:pt x="8" y="34"/>
                  </a:moveTo>
                  <a:cubicBezTo>
                    <a:pt x="8" y="34"/>
                    <a:pt x="7" y="34"/>
                    <a:pt x="7" y="34"/>
                  </a:cubicBezTo>
                  <a:cubicBezTo>
                    <a:pt x="7" y="33"/>
                    <a:pt x="7" y="33"/>
                    <a:pt x="8" y="33"/>
                  </a:cubicBezTo>
                  <a:cubicBezTo>
                    <a:pt x="8" y="33"/>
                    <a:pt x="8" y="33"/>
                    <a:pt x="8" y="33"/>
                  </a:cubicBezTo>
                  <a:cubicBezTo>
                    <a:pt x="15" y="26"/>
                    <a:pt x="23" y="19"/>
                    <a:pt x="31" y="12"/>
                  </a:cubicBezTo>
                  <a:cubicBezTo>
                    <a:pt x="32" y="11"/>
                    <a:pt x="33" y="10"/>
                    <a:pt x="34" y="9"/>
                  </a:cubicBezTo>
                  <a:cubicBezTo>
                    <a:pt x="33" y="11"/>
                    <a:pt x="31" y="12"/>
                    <a:pt x="29" y="14"/>
                  </a:cubicBezTo>
                  <a:cubicBezTo>
                    <a:pt x="25" y="17"/>
                    <a:pt x="22" y="20"/>
                    <a:pt x="19" y="24"/>
                  </a:cubicBezTo>
                  <a:cubicBezTo>
                    <a:pt x="19" y="24"/>
                    <a:pt x="19" y="24"/>
                    <a:pt x="19" y="24"/>
                  </a:cubicBezTo>
                  <a:cubicBezTo>
                    <a:pt x="15" y="28"/>
                    <a:pt x="11" y="31"/>
                    <a:pt x="8" y="34"/>
                  </a:cubicBezTo>
                  <a:close/>
                  <a:moveTo>
                    <a:pt x="30" y="34"/>
                  </a:moveTo>
                  <a:cubicBezTo>
                    <a:pt x="30" y="34"/>
                    <a:pt x="29" y="34"/>
                    <a:pt x="29" y="34"/>
                  </a:cubicBezTo>
                  <a:cubicBezTo>
                    <a:pt x="29" y="34"/>
                    <a:pt x="29" y="34"/>
                    <a:pt x="29" y="34"/>
                  </a:cubicBezTo>
                  <a:cubicBezTo>
                    <a:pt x="31" y="32"/>
                    <a:pt x="33" y="31"/>
                    <a:pt x="35" y="30"/>
                  </a:cubicBezTo>
                  <a:cubicBezTo>
                    <a:pt x="33" y="31"/>
                    <a:pt x="31" y="33"/>
                    <a:pt x="30" y="34"/>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8" name="Freeform 266"/>
            <p:cNvSpPr>
              <a:spLocks noEditPoints="1"/>
            </p:cNvSpPr>
            <p:nvPr/>
          </p:nvSpPr>
          <p:spPr bwMode="auto">
            <a:xfrm>
              <a:off x="7004296" y="4361884"/>
              <a:ext cx="398463" cy="368300"/>
            </a:xfrm>
            <a:custGeom>
              <a:avLst/>
              <a:gdLst>
                <a:gd name="T0" fmla="*/ 75 w 94"/>
                <a:gd name="T1" fmla="*/ 0 h 87"/>
                <a:gd name="T2" fmla="*/ 23 w 94"/>
                <a:gd name="T3" fmla="*/ 1 h 87"/>
                <a:gd name="T4" fmla="*/ 20 w 94"/>
                <a:gd name="T5" fmla="*/ 1 h 87"/>
                <a:gd name="T6" fmla="*/ 28 w 94"/>
                <a:gd name="T7" fmla="*/ 47 h 87"/>
                <a:gd name="T8" fmla="*/ 20 w 94"/>
                <a:gd name="T9" fmla="*/ 87 h 87"/>
                <a:gd name="T10" fmla="*/ 71 w 94"/>
                <a:gd name="T11" fmla="*/ 87 h 87"/>
                <a:gd name="T12" fmla="*/ 92 w 94"/>
                <a:gd name="T13" fmla="*/ 67 h 87"/>
                <a:gd name="T14" fmla="*/ 93 w 94"/>
                <a:gd name="T15" fmla="*/ 20 h 87"/>
                <a:gd name="T16" fmla="*/ 68 w 94"/>
                <a:gd name="T17" fmla="*/ 77 h 87"/>
                <a:gd name="T18" fmla="*/ 64 w 94"/>
                <a:gd name="T19" fmla="*/ 73 h 87"/>
                <a:gd name="T20" fmla="*/ 61 w 94"/>
                <a:gd name="T21" fmla="*/ 70 h 87"/>
                <a:gd name="T22" fmla="*/ 57 w 94"/>
                <a:gd name="T23" fmla="*/ 65 h 87"/>
                <a:gd name="T24" fmla="*/ 57 w 94"/>
                <a:gd name="T25" fmla="*/ 65 h 87"/>
                <a:gd name="T26" fmla="*/ 56 w 94"/>
                <a:gd name="T27" fmla="*/ 63 h 87"/>
                <a:gd name="T28" fmla="*/ 62 w 94"/>
                <a:gd name="T29" fmla="*/ 46 h 87"/>
                <a:gd name="T30" fmla="*/ 77 w 94"/>
                <a:gd name="T31" fmla="*/ 73 h 87"/>
                <a:gd name="T32" fmla="*/ 70 w 94"/>
                <a:gd name="T33" fmla="*/ 73 h 87"/>
                <a:gd name="T34" fmla="*/ 75 w 94"/>
                <a:gd name="T35" fmla="*/ 58 h 87"/>
                <a:gd name="T36" fmla="*/ 72 w 94"/>
                <a:gd name="T37" fmla="*/ 54 h 87"/>
                <a:gd name="T38" fmla="*/ 77 w 94"/>
                <a:gd name="T39" fmla="*/ 73 h 87"/>
                <a:gd name="T40" fmla="*/ 67 w 94"/>
                <a:gd name="T41" fmla="*/ 48 h 87"/>
                <a:gd name="T42" fmla="*/ 64 w 94"/>
                <a:gd name="T43" fmla="*/ 45 h 87"/>
                <a:gd name="T44" fmla="*/ 63 w 94"/>
                <a:gd name="T45" fmla="*/ 44 h 87"/>
                <a:gd name="T46" fmla="*/ 62 w 94"/>
                <a:gd name="T47" fmla="*/ 41 h 87"/>
                <a:gd name="T48" fmla="*/ 64 w 94"/>
                <a:gd name="T49" fmla="*/ 31 h 87"/>
                <a:gd name="T50" fmla="*/ 49 w 94"/>
                <a:gd name="T51" fmla="*/ 46 h 87"/>
                <a:gd name="T52" fmla="*/ 25 w 94"/>
                <a:gd name="T53" fmla="*/ 57 h 87"/>
                <a:gd name="T54" fmla="*/ 39 w 94"/>
                <a:gd name="T55" fmla="*/ 46 h 87"/>
                <a:gd name="T56" fmla="*/ 32 w 94"/>
                <a:gd name="T57" fmla="*/ 28 h 87"/>
                <a:gd name="T58" fmla="*/ 31 w 94"/>
                <a:gd name="T59" fmla="*/ 22 h 87"/>
                <a:gd name="T60" fmla="*/ 23 w 94"/>
                <a:gd name="T61" fmla="*/ 15 h 87"/>
                <a:gd name="T62" fmla="*/ 17 w 94"/>
                <a:gd name="T63" fmla="*/ 27 h 87"/>
                <a:gd name="T64" fmla="*/ 17 w 94"/>
                <a:gd name="T65" fmla="*/ 14 h 87"/>
                <a:gd name="T66" fmla="*/ 21 w 94"/>
                <a:gd name="T67" fmla="*/ 7 h 87"/>
                <a:gd name="T68" fmla="*/ 28 w 94"/>
                <a:gd name="T69" fmla="*/ 17 h 87"/>
                <a:gd name="T70" fmla="*/ 25 w 94"/>
                <a:gd name="T71" fmla="*/ 13 h 87"/>
                <a:gd name="T72" fmla="*/ 19 w 94"/>
                <a:gd name="T73" fmla="*/ 27 h 87"/>
                <a:gd name="T74" fmla="*/ 34 w 94"/>
                <a:gd name="T75" fmla="*/ 26 h 87"/>
                <a:gd name="T76" fmla="*/ 38 w 94"/>
                <a:gd name="T77" fmla="*/ 27 h 87"/>
                <a:gd name="T78" fmla="*/ 39 w 94"/>
                <a:gd name="T79" fmla="*/ 28 h 87"/>
                <a:gd name="T80" fmla="*/ 39 w 94"/>
                <a:gd name="T81" fmla="*/ 28 h 87"/>
                <a:gd name="T82" fmla="*/ 75 w 94"/>
                <a:gd name="T83" fmla="*/ 8 h 87"/>
                <a:gd name="T84" fmla="*/ 38 w 94"/>
                <a:gd name="T85" fmla="*/ 39 h 87"/>
                <a:gd name="T86" fmla="*/ 46 w 94"/>
                <a:gd name="T87" fmla="*/ 33 h 87"/>
                <a:gd name="T88" fmla="*/ 34 w 94"/>
                <a:gd name="T89" fmla="*/ 47 h 87"/>
                <a:gd name="T90" fmla="*/ 49 w 94"/>
                <a:gd name="T91" fmla="*/ 33 h 87"/>
                <a:gd name="T92" fmla="*/ 78 w 94"/>
                <a:gd name="T93" fmla="*/ 10 h 87"/>
                <a:gd name="T94" fmla="*/ 68 w 94"/>
                <a:gd name="T95" fmla="*/ 19 h 87"/>
                <a:gd name="T96" fmla="*/ 33 w 94"/>
                <a:gd name="T97" fmla="*/ 45 h 87"/>
                <a:gd name="T98" fmla="*/ 31 w 94"/>
                <a:gd name="T99" fmla="*/ 43 h 87"/>
                <a:gd name="T100" fmla="*/ 32 w 94"/>
                <a:gd name="T101" fmla="*/ 63 h 87"/>
                <a:gd name="T102" fmla="*/ 24 w 94"/>
                <a:gd name="T103" fmla="*/ 72 h 87"/>
                <a:gd name="T104" fmla="*/ 47 w 94"/>
                <a:gd name="T105" fmla="*/ 42 h 87"/>
                <a:gd name="T106" fmla="*/ 44 w 94"/>
                <a:gd name="T107" fmla="*/ 43 h 87"/>
                <a:gd name="T108" fmla="*/ 34 w 94"/>
                <a:gd name="T109" fmla="*/ 31 h 87"/>
                <a:gd name="T110" fmla="*/ 20 w 94"/>
                <a:gd name="T111" fmla="*/ 81 h 87"/>
                <a:gd name="T112" fmla="*/ 74 w 94"/>
                <a:gd name="T113" fmla="*/ 29 h 87"/>
                <a:gd name="T114" fmla="*/ 46 w 94"/>
                <a:gd name="T115" fmla="*/ 57 h 87"/>
                <a:gd name="T116" fmla="*/ 71 w 94"/>
                <a:gd name="T117" fmla="*/ 8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 h="87">
                  <a:moveTo>
                    <a:pt x="93" y="17"/>
                  </a:moveTo>
                  <a:cubicBezTo>
                    <a:pt x="88" y="11"/>
                    <a:pt x="81" y="7"/>
                    <a:pt x="76" y="1"/>
                  </a:cubicBezTo>
                  <a:cubicBezTo>
                    <a:pt x="76" y="0"/>
                    <a:pt x="76" y="0"/>
                    <a:pt x="75" y="0"/>
                  </a:cubicBezTo>
                  <a:cubicBezTo>
                    <a:pt x="75" y="0"/>
                    <a:pt x="75" y="0"/>
                    <a:pt x="75" y="0"/>
                  </a:cubicBezTo>
                  <a:cubicBezTo>
                    <a:pt x="75" y="0"/>
                    <a:pt x="75" y="0"/>
                    <a:pt x="75" y="0"/>
                  </a:cubicBezTo>
                  <a:cubicBezTo>
                    <a:pt x="75" y="0"/>
                    <a:pt x="74" y="0"/>
                    <a:pt x="73" y="0"/>
                  </a:cubicBezTo>
                  <a:cubicBezTo>
                    <a:pt x="63" y="8"/>
                    <a:pt x="54" y="18"/>
                    <a:pt x="45" y="27"/>
                  </a:cubicBezTo>
                  <a:cubicBezTo>
                    <a:pt x="37" y="18"/>
                    <a:pt x="31" y="10"/>
                    <a:pt x="23" y="1"/>
                  </a:cubicBezTo>
                  <a:cubicBezTo>
                    <a:pt x="23" y="1"/>
                    <a:pt x="22" y="1"/>
                    <a:pt x="22" y="1"/>
                  </a:cubicBezTo>
                  <a:cubicBezTo>
                    <a:pt x="22" y="1"/>
                    <a:pt x="22" y="1"/>
                    <a:pt x="22" y="1"/>
                  </a:cubicBezTo>
                  <a:cubicBezTo>
                    <a:pt x="21" y="1"/>
                    <a:pt x="21" y="1"/>
                    <a:pt x="21" y="1"/>
                  </a:cubicBezTo>
                  <a:cubicBezTo>
                    <a:pt x="21" y="1"/>
                    <a:pt x="21" y="1"/>
                    <a:pt x="20" y="1"/>
                  </a:cubicBezTo>
                  <a:cubicBezTo>
                    <a:pt x="14" y="5"/>
                    <a:pt x="8" y="11"/>
                    <a:pt x="1" y="15"/>
                  </a:cubicBezTo>
                  <a:cubicBezTo>
                    <a:pt x="1" y="15"/>
                    <a:pt x="0" y="16"/>
                    <a:pt x="0" y="16"/>
                  </a:cubicBezTo>
                  <a:cubicBezTo>
                    <a:pt x="0" y="17"/>
                    <a:pt x="0" y="18"/>
                    <a:pt x="1" y="19"/>
                  </a:cubicBezTo>
                  <a:cubicBezTo>
                    <a:pt x="11" y="27"/>
                    <a:pt x="18" y="38"/>
                    <a:pt x="28" y="47"/>
                  </a:cubicBezTo>
                  <a:cubicBezTo>
                    <a:pt x="20" y="55"/>
                    <a:pt x="11" y="61"/>
                    <a:pt x="4" y="70"/>
                  </a:cubicBezTo>
                  <a:cubicBezTo>
                    <a:pt x="3" y="70"/>
                    <a:pt x="3" y="71"/>
                    <a:pt x="3" y="71"/>
                  </a:cubicBezTo>
                  <a:cubicBezTo>
                    <a:pt x="3" y="72"/>
                    <a:pt x="3" y="73"/>
                    <a:pt x="4" y="74"/>
                  </a:cubicBezTo>
                  <a:cubicBezTo>
                    <a:pt x="8" y="79"/>
                    <a:pt x="13" y="83"/>
                    <a:pt x="20" y="87"/>
                  </a:cubicBezTo>
                  <a:cubicBezTo>
                    <a:pt x="20" y="87"/>
                    <a:pt x="20" y="87"/>
                    <a:pt x="20" y="87"/>
                  </a:cubicBezTo>
                  <a:cubicBezTo>
                    <a:pt x="21" y="87"/>
                    <a:pt x="22" y="87"/>
                    <a:pt x="23" y="87"/>
                  </a:cubicBezTo>
                  <a:cubicBezTo>
                    <a:pt x="30" y="78"/>
                    <a:pt x="39" y="71"/>
                    <a:pt x="48" y="62"/>
                  </a:cubicBezTo>
                  <a:cubicBezTo>
                    <a:pt x="56" y="70"/>
                    <a:pt x="62" y="80"/>
                    <a:pt x="71" y="87"/>
                  </a:cubicBezTo>
                  <a:cubicBezTo>
                    <a:pt x="71" y="87"/>
                    <a:pt x="71" y="87"/>
                    <a:pt x="71" y="87"/>
                  </a:cubicBezTo>
                  <a:cubicBezTo>
                    <a:pt x="72" y="87"/>
                    <a:pt x="73" y="87"/>
                    <a:pt x="74" y="87"/>
                  </a:cubicBezTo>
                  <a:cubicBezTo>
                    <a:pt x="80" y="81"/>
                    <a:pt x="87" y="76"/>
                    <a:pt x="92" y="70"/>
                  </a:cubicBezTo>
                  <a:cubicBezTo>
                    <a:pt x="92" y="69"/>
                    <a:pt x="92" y="68"/>
                    <a:pt x="92" y="67"/>
                  </a:cubicBezTo>
                  <a:cubicBezTo>
                    <a:pt x="91" y="67"/>
                    <a:pt x="91" y="67"/>
                    <a:pt x="91" y="67"/>
                  </a:cubicBezTo>
                  <a:cubicBezTo>
                    <a:pt x="83" y="59"/>
                    <a:pt x="76" y="50"/>
                    <a:pt x="68" y="41"/>
                  </a:cubicBezTo>
                  <a:cubicBezTo>
                    <a:pt x="76" y="35"/>
                    <a:pt x="84" y="28"/>
                    <a:pt x="92" y="21"/>
                  </a:cubicBezTo>
                  <a:cubicBezTo>
                    <a:pt x="93" y="21"/>
                    <a:pt x="93" y="20"/>
                    <a:pt x="93" y="20"/>
                  </a:cubicBezTo>
                  <a:cubicBezTo>
                    <a:pt x="94" y="19"/>
                    <a:pt x="94" y="18"/>
                    <a:pt x="93" y="17"/>
                  </a:cubicBezTo>
                  <a:close/>
                  <a:moveTo>
                    <a:pt x="70" y="79"/>
                  </a:moveTo>
                  <a:cubicBezTo>
                    <a:pt x="70" y="79"/>
                    <a:pt x="70" y="79"/>
                    <a:pt x="70" y="79"/>
                  </a:cubicBezTo>
                  <a:cubicBezTo>
                    <a:pt x="69" y="79"/>
                    <a:pt x="69" y="78"/>
                    <a:pt x="68" y="77"/>
                  </a:cubicBezTo>
                  <a:cubicBezTo>
                    <a:pt x="70" y="76"/>
                    <a:pt x="72" y="74"/>
                    <a:pt x="73" y="72"/>
                  </a:cubicBezTo>
                  <a:cubicBezTo>
                    <a:pt x="75" y="71"/>
                    <a:pt x="78" y="69"/>
                    <a:pt x="80" y="68"/>
                  </a:cubicBezTo>
                  <a:cubicBezTo>
                    <a:pt x="76" y="71"/>
                    <a:pt x="73" y="75"/>
                    <a:pt x="70" y="79"/>
                  </a:cubicBezTo>
                  <a:close/>
                  <a:moveTo>
                    <a:pt x="64" y="73"/>
                  </a:moveTo>
                  <a:cubicBezTo>
                    <a:pt x="68" y="70"/>
                    <a:pt x="73" y="66"/>
                    <a:pt x="76" y="63"/>
                  </a:cubicBezTo>
                  <a:cubicBezTo>
                    <a:pt x="72" y="67"/>
                    <a:pt x="69" y="71"/>
                    <a:pt x="67" y="76"/>
                  </a:cubicBezTo>
                  <a:cubicBezTo>
                    <a:pt x="66" y="75"/>
                    <a:pt x="65" y="74"/>
                    <a:pt x="64" y="73"/>
                  </a:cubicBezTo>
                  <a:close/>
                  <a:moveTo>
                    <a:pt x="61" y="70"/>
                  </a:moveTo>
                  <a:cubicBezTo>
                    <a:pt x="65" y="67"/>
                    <a:pt x="69" y="64"/>
                    <a:pt x="72" y="61"/>
                  </a:cubicBezTo>
                  <a:cubicBezTo>
                    <a:pt x="69" y="65"/>
                    <a:pt x="65" y="68"/>
                    <a:pt x="63" y="72"/>
                  </a:cubicBezTo>
                  <a:cubicBezTo>
                    <a:pt x="62" y="71"/>
                    <a:pt x="62" y="70"/>
                    <a:pt x="61" y="70"/>
                  </a:cubicBezTo>
                  <a:close/>
                  <a:moveTo>
                    <a:pt x="57" y="65"/>
                  </a:moveTo>
                  <a:cubicBezTo>
                    <a:pt x="62" y="62"/>
                    <a:pt x="65" y="58"/>
                    <a:pt x="70" y="55"/>
                  </a:cubicBezTo>
                  <a:cubicBezTo>
                    <a:pt x="70" y="55"/>
                    <a:pt x="67" y="60"/>
                    <a:pt x="67" y="60"/>
                  </a:cubicBezTo>
                  <a:cubicBezTo>
                    <a:pt x="65" y="63"/>
                    <a:pt x="62" y="66"/>
                    <a:pt x="60" y="68"/>
                  </a:cubicBezTo>
                  <a:cubicBezTo>
                    <a:pt x="59" y="67"/>
                    <a:pt x="58" y="66"/>
                    <a:pt x="57" y="65"/>
                  </a:cubicBezTo>
                  <a:close/>
                  <a:moveTo>
                    <a:pt x="53" y="60"/>
                  </a:moveTo>
                  <a:cubicBezTo>
                    <a:pt x="57" y="58"/>
                    <a:pt x="61" y="55"/>
                    <a:pt x="65" y="51"/>
                  </a:cubicBezTo>
                  <a:cubicBezTo>
                    <a:pt x="64" y="52"/>
                    <a:pt x="62" y="57"/>
                    <a:pt x="60" y="59"/>
                  </a:cubicBezTo>
                  <a:cubicBezTo>
                    <a:pt x="59" y="60"/>
                    <a:pt x="57" y="62"/>
                    <a:pt x="56" y="63"/>
                  </a:cubicBezTo>
                  <a:cubicBezTo>
                    <a:pt x="55" y="62"/>
                    <a:pt x="54" y="61"/>
                    <a:pt x="53" y="60"/>
                  </a:cubicBezTo>
                  <a:close/>
                  <a:moveTo>
                    <a:pt x="49" y="57"/>
                  </a:moveTo>
                  <a:cubicBezTo>
                    <a:pt x="49" y="57"/>
                    <a:pt x="49" y="57"/>
                    <a:pt x="49" y="57"/>
                  </a:cubicBezTo>
                  <a:cubicBezTo>
                    <a:pt x="53" y="53"/>
                    <a:pt x="58" y="50"/>
                    <a:pt x="62" y="46"/>
                  </a:cubicBezTo>
                  <a:cubicBezTo>
                    <a:pt x="60" y="48"/>
                    <a:pt x="59" y="52"/>
                    <a:pt x="57" y="54"/>
                  </a:cubicBezTo>
                  <a:cubicBezTo>
                    <a:pt x="55" y="55"/>
                    <a:pt x="53" y="57"/>
                    <a:pt x="51" y="59"/>
                  </a:cubicBezTo>
                  <a:cubicBezTo>
                    <a:pt x="51" y="58"/>
                    <a:pt x="50" y="57"/>
                    <a:pt x="49" y="57"/>
                  </a:cubicBezTo>
                  <a:close/>
                  <a:moveTo>
                    <a:pt x="77" y="73"/>
                  </a:moveTo>
                  <a:cubicBezTo>
                    <a:pt x="79" y="71"/>
                    <a:pt x="81" y="69"/>
                    <a:pt x="83" y="67"/>
                  </a:cubicBezTo>
                  <a:cubicBezTo>
                    <a:pt x="83" y="66"/>
                    <a:pt x="83" y="65"/>
                    <a:pt x="82" y="65"/>
                  </a:cubicBezTo>
                  <a:cubicBezTo>
                    <a:pt x="78" y="66"/>
                    <a:pt x="75" y="69"/>
                    <a:pt x="72" y="72"/>
                  </a:cubicBezTo>
                  <a:cubicBezTo>
                    <a:pt x="71" y="73"/>
                    <a:pt x="67" y="78"/>
                    <a:pt x="70" y="73"/>
                  </a:cubicBezTo>
                  <a:cubicBezTo>
                    <a:pt x="73" y="69"/>
                    <a:pt x="76" y="65"/>
                    <a:pt x="79" y="62"/>
                  </a:cubicBezTo>
                  <a:cubicBezTo>
                    <a:pt x="79" y="62"/>
                    <a:pt x="79" y="61"/>
                    <a:pt x="78" y="61"/>
                  </a:cubicBezTo>
                  <a:cubicBezTo>
                    <a:pt x="72" y="64"/>
                    <a:pt x="68" y="68"/>
                    <a:pt x="64" y="72"/>
                  </a:cubicBezTo>
                  <a:cubicBezTo>
                    <a:pt x="67" y="69"/>
                    <a:pt x="72" y="63"/>
                    <a:pt x="75" y="58"/>
                  </a:cubicBezTo>
                  <a:cubicBezTo>
                    <a:pt x="76" y="57"/>
                    <a:pt x="75" y="57"/>
                    <a:pt x="75" y="57"/>
                  </a:cubicBezTo>
                  <a:cubicBezTo>
                    <a:pt x="71" y="59"/>
                    <a:pt x="68" y="62"/>
                    <a:pt x="64" y="66"/>
                  </a:cubicBezTo>
                  <a:cubicBezTo>
                    <a:pt x="59" y="70"/>
                    <a:pt x="65" y="64"/>
                    <a:pt x="66" y="63"/>
                  </a:cubicBezTo>
                  <a:cubicBezTo>
                    <a:pt x="68" y="60"/>
                    <a:pt x="70" y="57"/>
                    <a:pt x="72" y="54"/>
                  </a:cubicBezTo>
                  <a:cubicBezTo>
                    <a:pt x="72" y="53"/>
                    <a:pt x="72" y="53"/>
                    <a:pt x="72" y="53"/>
                  </a:cubicBezTo>
                  <a:cubicBezTo>
                    <a:pt x="77" y="58"/>
                    <a:pt x="81" y="63"/>
                    <a:pt x="86" y="68"/>
                  </a:cubicBezTo>
                  <a:cubicBezTo>
                    <a:pt x="82" y="70"/>
                    <a:pt x="79" y="72"/>
                    <a:pt x="76" y="74"/>
                  </a:cubicBezTo>
                  <a:cubicBezTo>
                    <a:pt x="68" y="81"/>
                    <a:pt x="75" y="75"/>
                    <a:pt x="77" y="73"/>
                  </a:cubicBezTo>
                  <a:close/>
                  <a:moveTo>
                    <a:pt x="71" y="53"/>
                  </a:moveTo>
                  <a:cubicBezTo>
                    <a:pt x="68" y="54"/>
                    <a:pt x="66" y="56"/>
                    <a:pt x="63" y="59"/>
                  </a:cubicBezTo>
                  <a:cubicBezTo>
                    <a:pt x="60" y="62"/>
                    <a:pt x="54" y="67"/>
                    <a:pt x="60" y="61"/>
                  </a:cubicBezTo>
                  <a:cubicBezTo>
                    <a:pt x="63" y="57"/>
                    <a:pt x="66" y="53"/>
                    <a:pt x="67" y="48"/>
                  </a:cubicBezTo>
                  <a:cubicBezTo>
                    <a:pt x="67" y="48"/>
                    <a:pt x="66" y="47"/>
                    <a:pt x="66" y="48"/>
                  </a:cubicBezTo>
                  <a:cubicBezTo>
                    <a:pt x="63" y="51"/>
                    <a:pt x="60" y="54"/>
                    <a:pt x="56" y="57"/>
                  </a:cubicBezTo>
                  <a:cubicBezTo>
                    <a:pt x="51" y="60"/>
                    <a:pt x="54" y="58"/>
                    <a:pt x="56" y="56"/>
                  </a:cubicBezTo>
                  <a:cubicBezTo>
                    <a:pt x="60" y="52"/>
                    <a:pt x="63" y="49"/>
                    <a:pt x="64" y="45"/>
                  </a:cubicBezTo>
                  <a:cubicBezTo>
                    <a:pt x="67" y="47"/>
                    <a:pt x="69" y="50"/>
                    <a:pt x="72" y="53"/>
                  </a:cubicBezTo>
                  <a:cubicBezTo>
                    <a:pt x="72" y="53"/>
                    <a:pt x="71" y="53"/>
                    <a:pt x="71" y="53"/>
                  </a:cubicBezTo>
                  <a:close/>
                  <a:moveTo>
                    <a:pt x="63" y="44"/>
                  </a:moveTo>
                  <a:cubicBezTo>
                    <a:pt x="63" y="44"/>
                    <a:pt x="63" y="44"/>
                    <a:pt x="63" y="44"/>
                  </a:cubicBezTo>
                  <a:cubicBezTo>
                    <a:pt x="59" y="48"/>
                    <a:pt x="54" y="51"/>
                    <a:pt x="50" y="55"/>
                  </a:cubicBezTo>
                  <a:cubicBezTo>
                    <a:pt x="50" y="54"/>
                    <a:pt x="50" y="54"/>
                    <a:pt x="51" y="54"/>
                  </a:cubicBezTo>
                  <a:cubicBezTo>
                    <a:pt x="53" y="51"/>
                    <a:pt x="56" y="48"/>
                    <a:pt x="59" y="45"/>
                  </a:cubicBezTo>
                  <a:cubicBezTo>
                    <a:pt x="60" y="44"/>
                    <a:pt x="61" y="42"/>
                    <a:pt x="62" y="41"/>
                  </a:cubicBezTo>
                  <a:cubicBezTo>
                    <a:pt x="62" y="42"/>
                    <a:pt x="63" y="43"/>
                    <a:pt x="63" y="44"/>
                  </a:cubicBezTo>
                  <a:close/>
                  <a:moveTo>
                    <a:pt x="13" y="76"/>
                  </a:moveTo>
                  <a:cubicBezTo>
                    <a:pt x="23" y="65"/>
                    <a:pt x="35" y="58"/>
                    <a:pt x="44" y="47"/>
                  </a:cubicBezTo>
                  <a:cubicBezTo>
                    <a:pt x="50" y="40"/>
                    <a:pt x="57" y="36"/>
                    <a:pt x="64" y="31"/>
                  </a:cubicBezTo>
                  <a:cubicBezTo>
                    <a:pt x="69" y="27"/>
                    <a:pt x="74" y="22"/>
                    <a:pt x="78" y="17"/>
                  </a:cubicBezTo>
                  <a:cubicBezTo>
                    <a:pt x="84" y="12"/>
                    <a:pt x="75" y="21"/>
                    <a:pt x="74" y="22"/>
                  </a:cubicBezTo>
                  <a:cubicBezTo>
                    <a:pt x="72" y="24"/>
                    <a:pt x="69" y="27"/>
                    <a:pt x="66" y="30"/>
                  </a:cubicBezTo>
                  <a:cubicBezTo>
                    <a:pt x="60" y="35"/>
                    <a:pt x="54" y="40"/>
                    <a:pt x="49" y="46"/>
                  </a:cubicBezTo>
                  <a:cubicBezTo>
                    <a:pt x="37" y="56"/>
                    <a:pt x="26" y="67"/>
                    <a:pt x="16" y="79"/>
                  </a:cubicBezTo>
                  <a:cubicBezTo>
                    <a:pt x="15" y="78"/>
                    <a:pt x="14" y="77"/>
                    <a:pt x="13" y="76"/>
                  </a:cubicBezTo>
                  <a:close/>
                  <a:moveTo>
                    <a:pt x="9" y="72"/>
                  </a:moveTo>
                  <a:cubicBezTo>
                    <a:pt x="14" y="67"/>
                    <a:pt x="19" y="62"/>
                    <a:pt x="25" y="57"/>
                  </a:cubicBezTo>
                  <a:cubicBezTo>
                    <a:pt x="26" y="56"/>
                    <a:pt x="27" y="55"/>
                    <a:pt x="28" y="54"/>
                  </a:cubicBezTo>
                  <a:cubicBezTo>
                    <a:pt x="33" y="49"/>
                    <a:pt x="38" y="45"/>
                    <a:pt x="43" y="40"/>
                  </a:cubicBezTo>
                  <a:cubicBezTo>
                    <a:pt x="47" y="36"/>
                    <a:pt x="52" y="33"/>
                    <a:pt x="56" y="30"/>
                  </a:cubicBezTo>
                  <a:cubicBezTo>
                    <a:pt x="50" y="35"/>
                    <a:pt x="44" y="40"/>
                    <a:pt x="39" y="46"/>
                  </a:cubicBezTo>
                  <a:cubicBezTo>
                    <a:pt x="30" y="56"/>
                    <a:pt x="18" y="63"/>
                    <a:pt x="11" y="74"/>
                  </a:cubicBezTo>
                  <a:cubicBezTo>
                    <a:pt x="11" y="74"/>
                    <a:pt x="10" y="73"/>
                    <a:pt x="9" y="72"/>
                  </a:cubicBezTo>
                  <a:close/>
                  <a:moveTo>
                    <a:pt x="21" y="32"/>
                  </a:moveTo>
                  <a:cubicBezTo>
                    <a:pt x="25" y="31"/>
                    <a:pt x="29" y="30"/>
                    <a:pt x="32" y="28"/>
                  </a:cubicBezTo>
                  <a:cubicBezTo>
                    <a:pt x="29" y="29"/>
                    <a:pt x="25" y="31"/>
                    <a:pt x="23" y="34"/>
                  </a:cubicBezTo>
                  <a:cubicBezTo>
                    <a:pt x="22" y="33"/>
                    <a:pt x="21" y="33"/>
                    <a:pt x="21" y="32"/>
                  </a:cubicBezTo>
                  <a:close/>
                  <a:moveTo>
                    <a:pt x="18" y="29"/>
                  </a:moveTo>
                  <a:cubicBezTo>
                    <a:pt x="23" y="27"/>
                    <a:pt x="27" y="25"/>
                    <a:pt x="31" y="22"/>
                  </a:cubicBezTo>
                  <a:cubicBezTo>
                    <a:pt x="27" y="24"/>
                    <a:pt x="23" y="27"/>
                    <a:pt x="20" y="31"/>
                  </a:cubicBezTo>
                  <a:cubicBezTo>
                    <a:pt x="19" y="30"/>
                    <a:pt x="19" y="29"/>
                    <a:pt x="18" y="29"/>
                  </a:cubicBezTo>
                  <a:close/>
                  <a:moveTo>
                    <a:pt x="12" y="22"/>
                  </a:moveTo>
                  <a:cubicBezTo>
                    <a:pt x="16" y="20"/>
                    <a:pt x="20" y="18"/>
                    <a:pt x="23" y="15"/>
                  </a:cubicBezTo>
                  <a:cubicBezTo>
                    <a:pt x="20" y="18"/>
                    <a:pt x="17" y="21"/>
                    <a:pt x="15" y="24"/>
                  </a:cubicBezTo>
                  <a:cubicBezTo>
                    <a:pt x="15" y="25"/>
                    <a:pt x="15" y="25"/>
                    <a:pt x="16" y="25"/>
                  </a:cubicBezTo>
                  <a:cubicBezTo>
                    <a:pt x="20" y="24"/>
                    <a:pt x="23" y="21"/>
                    <a:pt x="26" y="19"/>
                  </a:cubicBezTo>
                  <a:cubicBezTo>
                    <a:pt x="23" y="21"/>
                    <a:pt x="19" y="24"/>
                    <a:pt x="17" y="27"/>
                  </a:cubicBezTo>
                  <a:cubicBezTo>
                    <a:pt x="15" y="26"/>
                    <a:pt x="14" y="24"/>
                    <a:pt x="12" y="22"/>
                  </a:cubicBezTo>
                  <a:close/>
                  <a:moveTo>
                    <a:pt x="9" y="19"/>
                  </a:moveTo>
                  <a:cubicBezTo>
                    <a:pt x="12" y="16"/>
                    <a:pt x="15" y="14"/>
                    <a:pt x="18" y="13"/>
                  </a:cubicBezTo>
                  <a:cubicBezTo>
                    <a:pt x="18" y="13"/>
                    <a:pt x="17" y="13"/>
                    <a:pt x="17" y="14"/>
                  </a:cubicBezTo>
                  <a:cubicBezTo>
                    <a:pt x="15" y="16"/>
                    <a:pt x="13" y="19"/>
                    <a:pt x="11" y="21"/>
                  </a:cubicBezTo>
                  <a:cubicBezTo>
                    <a:pt x="10" y="20"/>
                    <a:pt x="9" y="20"/>
                    <a:pt x="9" y="19"/>
                  </a:cubicBezTo>
                  <a:close/>
                  <a:moveTo>
                    <a:pt x="7" y="17"/>
                  </a:moveTo>
                  <a:cubicBezTo>
                    <a:pt x="12" y="14"/>
                    <a:pt x="16" y="10"/>
                    <a:pt x="21" y="7"/>
                  </a:cubicBezTo>
                  <a:cubicBezTo>
                    <a:pt x="21" y="7"/>
                    <a:pt x="22" y="8"/>
                    <a:pt x="23" y="8"/>
                  </a:cubicBezTo>
                  <a:cubicBezTo>
                    <a:pt x="17" y="12"/>
                    <a:pt x="12" y="14"/>
                    <a:pt x="8" y="18"/>
                  </a:cubicBezTo>
                  <a:cubicBezTo>
                    <a:pt x="7" y="18"/>
                    <a:pt x="7" y="17"/>
                    <a:pt x="7" y="17"/>
                  </a:cubicBezTo>
                  <a:close/>
                  <a:moveTo>
                    <a:pt x="28" y="17"/>
                  </a:moveTo>
                  <a:cubicBezTo>
                    <a:pt x="25" y="18"/>
                    <a:pt x="22" y="20"/>
                    <a:pt x="19" y="22"/>
                  </a:cubicBezTo>
                  <a:cubicBezTo>
                    <a:pt x="19" y="21"/>
                    <a:pt x="19" y="20"/>
                    <a:pt x="21" y="19"/>
                  </a:cubicBezTo>
                  <a:cubicBezTo>
                    <a:pt x="22" y="17"/>
                    <a:pt x="24" y="16"/>
                    <a:pt x="26" y="14"/>
                  </a:cubicBezTo>
                  <a:cubicBezTo>
                    <a:pt x="27" y="13"/>
                    <a:pt x="26" y="12"/>
                    <a:pt x="25" y="13"/>
                  </a:cubicBezTo>
                  <a:cubicBezTo>
                    <a:pt x="21" y="15"/>
                    <a:pt x="17" y="18"/>
                    <a:pt x="12" y="21"/>
                  </a:cubicBezTo>
                  <a:cubicBezTo>
                    <a:pt x="16" y="18"/>
                    <a:pt x="20" y="13"/>
                    <a:pt x="23" y="10"/>
                  </a:cubicBezTo>
                  <a:cubicBezTo>
                    <a:pt x="26" y="13"/>
                    <a:pt x="29" y="17"/>
                    <a:pt x="32" y="20"/>
                  </a:cubicBezTo>
                  <a:cubicBezTo>
                    <a:pt x="28" y="23"/>
                    <a:pt x="24" y="26"/>
                    <a:pt x="19" y="27"/>
                  </a:cubicBezTo>
                  <a:cubicBezTo>
                    <a:pt x="21" y="26"/>
                    <a:pt x="26" y="21"/>
                    <a:pt x="29" y="18"/>
                  </a:cubicBezTo>
                  <a:cubicBezTo>
                    <a:pt x="29" y="17"/>
                    <a:pt x="29" y="17"/>
                    <a:pt x="28" y="17"/>
                  </a:cubicBezTo>
                  <a:close/>
                  <a:moveTo>
                    <a:pt x="35" y="27"/>
                  </a:moveTo>
                  <a:cubicBezTo>
                    <a:pt x="35" y="26"/>
                    <a:pt x="34" y="25"/>
                    <a:pt x="34" y="26"/>
                  </a:cubicBezTo>
                  <a:cubicBezTo>
                    <a:pt x="31" y="27"/>
                    <a:pt x="27" y="29"/>
                    <a:pt x="24" y="30"/>
                  </a:cubicBezTo>
                  <a:cubicBezTo>
                    <a:pt x="18" y="32"/>
                    <a:pt x="25" y="28"/>
                    <a:pt x="26" y="28"/>
                  </a:cubicBezTo>
                  <a:cubicBezTo>
                    <a:pt x="29" y="26"/>
                    <a:pt x="31" y="24"/>
                    <a:pt x="33" y="21"/>
                  </a:cubicBezTo>
                  <a:cubicBezTo>
                    <a:pt x="35" y="23"/>
                    <a:pt x="37" y="25"/>
                    <a:pt x="38" y="27"/>
                  </a:cubicBezTo>
                  <a:cubicBezTo>
                    <a:pt x="38" y="27"/>
                    <a:pt x="38" y="27"/>
                    <a:pt x="38" y="27"/>
                  </a:cubicBezTo>
                  <a:cubicBezTo>
                    <a:pt x="33" y="30"/>
                    <a:pt x="28" y="32"/>
                    <a:pt x="24" y="35"/>
                  </a:cubicBezTo>
                  <a:cubicBezTo>
                    <a:pt x="27" y="33"/>
                    <a:pt x="32" y="30"/>
                    <a:pt x="35" y="27"/>
                  </a:cubicBezTo>
                  <a:close/>
                  <a:moveTo>
                    <a:pt x="39" y="28"/>
                  </a:moveTo>
                  <a:cubicBezTo>
                    <a:pt x="39" y="28"/>
                    <a:pt x="39" y="28"/>
                    <a:pt x="39" y="28"/>
                  </a:cubicBezTo>
                  <a:cubicBezTo>
                    <a:pt x="40" y="29"/>
                    <a:pt x="41" y="30"/>
                    <a:pt x="41" y="30"/>
                  </a:cubicBezTo>
                  <a:cubicBezTo>
                    <a:pt x="37" y="33"/>
                    <a:pt x="32" y="35"/>
                    <a:pt x="29" y="38"/>
                  </a:cubicBezTo>
                  <a:cubicBezTo>
                    <a:pt x="33" y="35"/>
                    <a:pt x="36" y="32"/>
                    <a:pt x="39" y="28"/>
                  </a:cubicBezTo>
                  <a:close/>
                  <a:moveTo>
                    <a:pt x="46" y="32"/>
                  </a:moveTo>
                  <a:cubicBezTo>
                    <a:pt x="56" y="24"/>
                    <a:pt x="64" y="14"/>
                    <a:pt x="74" y="6"/>
                  </a:cubicBezTo>
                  <a:cubicBezTo>
                    <a:pt x="75" y="7"/>
                    <a:pt x="75" y="7"/>
                    <a:pt x="76" y="8"/>
                  </a:cubicBezTo>
                  <a:cubicBezTo>
                    <a:pt x="76" y="8"/>
                    <a:pt x="75" y="8"/>
                    <a:pt x="75" y="8"/>
                  </a:cubicBezTo>
                  <a:cubicBezTo>
                    <a:pt x="65" y="16"/>
                    <a:pt x="56" y="24"/>
                    <a:pt x="46" y="33"/>
                  </a:cubicBezTo>
                  <a:cubicBezTo>
                    <a:pt x="46" y="33"/>
                    <a:pt x="45" y="33"/>
                    <a:pt x="45" y="34"/>
                  </a:cubicBezTo>
                  <a:cubicBezTo>
                    <a:pt x="44" y="35"/>
                    <a:pt x="43" y="35"/>
                    <a:pt x="41" y="36"/>
                  </a:cubicBezTo>
                  <a:cubicBezTo>
                    <a:pt x="40" y="37"/>
                    <a:pt x="39" y="38"/>
                    <a:pt x="38" y="39"/>
                  </a:cubicBezTo>
                  <a:cubicBezTo>
                    <a:pt x="36" y="41"/>
                    <a:pt x="32" y="43"/>
                    <a:pt x="32" y="43"/>
                  </a:cubicBezTo>
                  <a:cubicBezTo>
                    <a:pt x="35" y="39"/>
                    <a:pt x="39" y="35"/>
                    <a:pt x="42" y="32"/>
                  </a:cubicBezTo>
                  <a:cubicBezTo>
                    <a:pt x="43" y="32"/>
                    <a:pt x="43" y="32"/>
                    <a:pt x="43" y="32"/>
                  </a:cubicBezTo>
                  <a:cubicBezTo>
                    <a:pt x="44" y="33"/>
                    <a:pt x="45" y="33"/>
                    <a:pt x="46" y="33"/>
                  </a:cubicBezTo>
                  <a:cubicBezTo>
                    <a:pt x="46" y="33"/>
                    <a:pt x="46" y="32"/>
                    <a:pt x="46" y="32"/>
                  </a:cubicBezTo>
                  <a:close/>
                  <a:moveTo>
                    <a:pt x="63" y="22"/>
                  </a:moveTo>
                  <a:cubicBezTo>
                    <a:pt x="58" y="27"/>
                    <a:pt x="52" y="30"/>
                    <a:pt x="46" y="35"/>
                  </a:cubicBezTo>
                  <a:cubicBezTo>
                    <a:pt x="42" y="39"/>
                    <a:pt x="38" y="43"/>
                    <a:pt x="34" y="47"/>
                  </a:cubicBezTo>
                  <a:cubicBezTo>
                    <a:pt x="34" y="46"/>
                    <a:pt x="34" y="46"/>
                    <a:pt x="34" y="46"/>
                  </a:cubicBezTo>
                  <a:cubicBezTo>
                    <a:pt x="35" y="45"/>
                    <a:pt x="36" y="43"/>
                    <a:pt x="37" y="42"/>
                  </a:cubicBezTo>
                  <a:cubicBezTo>
                    <a:pt x="38" y="42"/>
                    <a:pt x="38" y="41"/>
                    <a:pt x="38" y="41"/>
                  </a:cubicBezTo>
                  <a:cubicBezTo>
                    <a:pt x="42" y="38"/>
                    <a:pt x="46" y="35"/>
                    <a:pt x="49" y="33"/>
                  </a:cubicBezTo>
                  <a:cubicBezTo>
                    <a:pt x="52" y="31"/>
                    <a:pt x="55" y="29"/>
                    <a:pt x="58" y="27"/>
                  </a:cubicBezTo>
                  <a:cubicBezTo>
                    <a:pt x="64" y="21"/>
                    <a:pt x="70" y="15"/>
                    <a:pt x="76" y="9"/>
                  </a:cubicBezTo>
                  <a:cubicBezTo>
                    <a:pt x="76" y="9"/>
                    <a:pt x="76" y="8"/>
                    <a:pt x="76" y="8"/>
                  </a:cubicBezTo>
                  <a:cubicBezTo>
                    <a:pt x="77" y="9"/>
                    <a:pt x="77" y="9"/>
                    <a:pt x="78" y="10"/>
                  </a:cubicBezTo>
                  <a:cubicBezTo>
                    <a:pt x="72" y="13"/>
                    <a:pt x="68" y="18"/>
                    <a:pt x="63" y="22"/>
                  </a:cubicBezTo>
                  <a:close/>
                  <a:moveTo>
                    <a:pt x="74" y="14"/>
                  </a:moveTo>
                  <a:cubicBezTo>
                    <a:pt x="72" y="16"/>
                    <a:pt x="69" y="19"/>
                    <a:pt x="67" y="21"/>
                  </a:cubicBezTo>
                  <a:cubicBezTo>
                    <a:pt x="67" y="20"/>
                    <a:pt x="68" y="20"/>
                    <a:pt x="68" y="19"/>
                  </a:cubicBezTo>
                  <a:cubicBezTo>
                    <a:pt x="70" y="18"/>
                    <a:pt x="80" y="7"/>
                    <a:pt x="74" y="14"/>
                  </a:cubicBezTo>
                  <a:close/>
                  <a:moveTo>
                    <a:pt x="33" y="45"/>
                  </a:moveTo>
                  <a:cubicBezTo>
                    <a:pt x="33" y="44"/>
                    <a:pt x="33" y="44"/>
                    <a:pt x="34" y="44"/>
                  </a:cubicBezTo>
                  <a:cubicBezTo>
                    <a:pt x="33" y="44"/>
                    <a:pt x="33" y="45"/>
                    <a:pt x="33" y="45"/>
                  </a:cubicBezTo>
                  <a:cubicBezTo>
                    <a:pt x="33" y="45"/>
                    <a:pt x="33" y="45"/>
                    <a:pt x="33" y="45"/>
                  </a:cubicBezTo>
                  <a:cubicBezTo>
                    <a:pt x="33" y="45"/>
                    <a:pt x="33" y="45"/>
                    <a:pt x="33" y="45"/>
                  </a:cubicBezTo>
                  <a:close/>
                  <a:moveTo>
                    <a:pt x="41" y="32"/>
                  </a:moveTo>
                  <a:cubicBezTo>
                    <a:pt x="37" y="35"/>
                    <a:pt x="33" y="39"/>
                    <a:pt x="31" y="43"/>
                  </a:cubicBezTo>
                  <a:cubicBezTo>
                    <a:pt x="30" y="42"/>
                    <a:pt x="29" y="41"/>
                    <a:pt x="28" y="40"/>
                  </a:cubicBezTo>
                  <a:cubicBezTo>
                    <a:pt x="33" y="38"/>
                    <a:pt x="37" y="35"/>
                    <a:pt x="41" y="32"/>
                  </a:cubicBezTo>
                  <a:close/>
                  <a:moveTo>
                    <a:pt x="24" y="71"/>
                  </a:moveTo>
                  <a:cubicBezTo>
                    <a:pt x="27" y="68"/>
                    <a:pt x="30" y="65"/>
                    <a:pt x="32" y="63"/>
                  </a:cubicBezTo>
                  <a:cubicBezTo>
                    <a:pt x="38" y="57"/>
                    <a:pt x="44" y="52"/>
                    <a:pt x="50" y="47"/>
                  </a:cubicBezTo>
                  <a:cubicBezTo>
                    <a:pt x="61" y="36"/>
                    <a:pt x="73" y="26"/>
                    <a:pt x="83" y="14"/>
                  </a:cubicBezTo>
                  <a:cubicBezTo>
                    <a:pt x="84" y="15"/>
                    <a:pt x="85" y="16"/>
                    <a:pt x="87" y="17"/>
                  </a:cubicBezTo>
                  <a:cubicBezTo>
                    <a:pt x="64" y="34"/>
                    <a:pt x="44" y="53"/>
                    <a:pt x="24" y="72"/>
                  </a:cubicBezTo>
                  <a:cubicBezTo>
                    <a:pt x="24" y="72"/>
                    <a:pt x="24" y="71"/>
                    <a:pt x="24" y="71"/>
                  </a:cubicBezTo>
                  <a:close/>
                  <a:moveTo>
                    <a:pt x="82" y="13"/>
                  </a:moveTo>
                  <a:cubicBezTo>
                    <a:pt x="76" y="17"/>
                    <a:pt x="72" y="21"/>
                    <a:pt x="68" y="26"/>
                  </a:cubicBezTo>
                  <a:cubicBezTo>
                    <a:pt x="61" y="32"/>
                    <a:pt x="53" y="36"/>
                    <a:pt x="47" y="42"/>
                  </a:cubicBezTo>
                  <a:cubicBezTo>
                    <a:pt x="42" y="47"/>
                    <a:pt x="38" y="53"/>
                    <a:pt x="32" y="57"/>
                  </a:cubicBezTo>
                  <a:cubicBezTo>
                    <a:pt x="25" y="62"/>
                    <a:pt x="19" y="68"/>
                    <a:pt x="13" y="74"/>
                  </a:cubicBezTo>
                  <a:cubicBezTo>
                    <a:pt x="16" y="71"/>
                    <a:pt x="21" y="64"/>
                    <a:pt x="26" y="60"/>
                  </a:cubicBezTo>
                  <a:cubicBezTo>
                    <a:pt x="32" y="55"/>
                    <a:pt x="38" y="49"/>
                    <a:pt x="44" y="43"/>
                  </a:cubicBezTo>
                  <a:cubicBezTo>
                    <a:pt x="54" y="31"/>
                    <a:pt x="68" y="22"/>
                    <a:pt x="79" y="10"/>
                  </a:cubicBezTo>
                  <a:cubicBezTo>
                    <a:pt x="80" y="11"/>
                    <a:pt x="81" y="12"/>
                    <a:pt x="82" y="13"/>
                  </a:cubicBezTo>
                  <a:close/>
                  <a:moveTo>
                    <a:pt x="24" y="36"/>
                  </a:moveTo>
                  <a:cubicBezTo>
                    <a:pt x="28" y="34"/>
                    <a:pt x="31" y="32"/>
                    <a:pt x="34" y="31"/>
                  </a:cubicBezTo>
                  <a:cubicBezTo>
                    <a:pt x="40" y="28"/>
                    <a:pt x="34" y="32"/>
                    <a:pt x="33" y="33"/>
                  </a:cubicBezTo>
                  <a:cubicBezTo>
                    <a:pt x="31" y="35"/>
                    <a:pt x="29" y="37"/>
                    <a:pt x="27" y="39"/>
                  </a:cubicBezTo>
                  <a:cubicBezTo>
                    <a:pt x="26" y="38"/>
                    <a:pt x="25" y="37"/>
                    <a:pt x="24" y="36"/>
                  </a:cubicBezTo>
                  <a:close/>
                  <a:moveTo>
                    <a:pt x="20" y="81"/>
                  </a:moveTo>
                  <a:cubicBezTo>
                    <a:pt x="19" y="81"/>
                    <a:pt x="18" y="80"/>
                    <a:pt x="17" y="79"/>
                  </a:cubicBezTo>
                  <a:cubicBezTo>
                    <a:pt x="18" y="79"/>
                    <a:pt x="19" y="78"/>
                    <a:pt x="19" y="78"/>
                  </a:cubicBezTo>
                  <a:cubicBezTo>
                    <a:pt x="19" y="78"/>
                    <a:pt x="19" y="78"/>
                    <a:pt x="20" y="77"/>
                  </a:cubicBezTo>
                  <a:cubicBezTo>
                    <a:pt x="38" y="61"/>
                    <a:pt x="55" y="44"/>
                    <a:pt x="74" y="29"/>
                  </a:cubicBezTo>
                  <a:cubicBezTo>
                    <a:pt x="77" y="26"/>
                    <a:pt x="80" y="24"/>
                    <a:pt x="83" y="22"/>
                  </a:cubicBezTo>
                  <a:cubicBezTo>
                    <a:pt x="79" y="25"/>
                    <a:pt x="74" y="29"/>
                    <a:pt x="70" y="32"/>
                  </a:cubicBezTo>
                  <a:cubicBezTo>
                    <a:pt x="61" y="39"/>
                    <a:pt x="54" y="48"/>
                    <a:pt x="47" y="56"/>
                  </a:cubicBezTo>
                  <a:cubicBezTo>
                    <a:pt x="46" y="56"/>
                    <a:pt x="46" y="57"/>
                    <a:pt x="46" y="57"/>
                  </a:cubicBezTo>
                  <a:cubicBezTo>
                    <a:pt x="38" y="65"/>
                    <a:pt x="28" y="73"/>
                    <a:pt x="20" y="81"/>
                  </a:cubicBezTo>
                  <a:close/>
                  <a:moveTo>
                    <a:pt x="72" y="81"/>
                  </a:moveTo>
                  <a:cubicBezTo>
                    <a:pt x="72" y="81"/>
                    <a:pt x="71" y="81"/>
                    <a:pt x="71" y="80"/>
                  </a:cubicBezTo>
                  <a:cubicBezTo>
                    <a:pt x="71" y="80"/>
                    <a:pt x="71" y="80"/>
                    <a:pt x="71" y="80"/>
                  </a:cubicBezTo>
                  <a:cubicBezTo>
                    <a:pt x="76" y="77"/>
                    <a:pt x="80" y="73"/>
                    <a:pt x="85" y="70"/>
                  </a:cubicBezTo>
                  <a:cubicBezTo>
                    <a:pt x="81" y="74"/>
                    <a:pt x="76" y="78"/>
                    <a:pt x="72" y="81"/>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9" name="Freeform 267"/>
            <p:cNvSpPr>
              <a:spLocks noEditPoints="1"/>
            </p:cNvSpPr>
            <p:nvPr/>
          </p:nvSpPr>
          <p:spPr bwMode="auto">
            <a:xfrm>
              <a:off x="5154858" y="3580834"/>
              <a:ext cx="131763" cy="149225"/>
            </a:xfrm>
            <a:custGeom>
              <a:avLst/>
              <a:gdLst>
                <a:gd name="T0" fmla="*/ 20 w 31"/>
                <a:gd name="T1" fmla="*/ 35 h 35"/>
                <a:gd name="T2" fmla="*/ 30 w 31"/>
                <a:gd name="T3" fmla="*/ 24 h 35"/>
                <a:gd name="T4" fmla="*/ 31 w 31"/>
                <a:gd name="T5" fmla="*/ 15 h 35"/>
                <a:gd name="T6" fmla="*/ 22 w 31"/>
                <a:gd name="T7" fmla="*/ 14 h 35"/>
                <a:gd name="T8" fmla="*/ 12 w 31"/>
                <a:gd name="T9" fmla="*/ 1 h 35"/>
                <a:gd name="T10" fmla="*/ 1 w 31"/>
                <a:gd name="T11" fmla="*/ 13 h 35"/>
                <a:gd name="T12" fmla="*/ 1 w 31"/>
                <a:gd name="T13" fmla="*/ 23 h 35"/>
                <a:gd name="T14" fmla="*/ 4 w 31"/>
                <a:gd name="T15" fmla="*/ 21 h 35"/>
                <a:gd name="T16" fmla="*/ 5 w 31"/>
                <a:gd name="T17" fmla="*/ 18 h 35"/>
                <a:gd name="T18" fmla="*/ 2 w 31"/>
                <a:gd name="T19" fmla="*/ 19 h 35"/>
                <a:gd name="T20" fmla="*/ 2 w 31"/>
                <a:gd name="T21" fmla="*/ 18 h 35"/>
                <a:gd name="T22" fmla="*/ 2 w 31"/>
                <a:gd name="T23" fmla="*/ 15 h 35"/>
                <a:gd name="T24" fmla="*/ 5 w 31"/>
                <a:gd name="T25" fmla="*/ 19 h 35"/>
                <a:gd name="T26" fmla="*/ 6 w 31"/>
                <a:gd name="T27" fmla="*/ 18 h 35"/>
                <a:gd name="T28" fmla="*/ 13 w 31"/>
                <a:gd name="T29" fmla="*/ 15 h 35"/>
                <a:gd name="T30" fmla="*/ 11 w 31"/>
                <a:gd name="T31" fmla="*/ 17 h 35"/>
                <a:gd name="T32" fmla="*/ 20 w 31"/>
                <a:gd name="T33" fmla="*/ 3 h 35"/>
                <a:gd name="T34" fmla="*/ 14 w 31"/>
                <a:gd name="T35" fmla="*/ 13 h 35"/>
                <a:gd name="T36" fmla="*/ 14 w 31"/>
                <a:gd name="T37" fmla="*/ 10 h 35"/>
                <a:gd name="T38" fmla="*/ 13 w 31"/>
                <a:gd name="T39" fmla="*/ 8 h 35"/>
                <a:gd name="T40" fmla="*/ 25 w 31"/>
                <a:gd name="T41" fmla="*/ 16 h 35"/>
                <a:gd name="T42" fmla="*/ 23 w 31"/>
                <a:gd name="T43" fmla="*/ 16 h 35"/>
                <a:gd name="T44" fmla="*/ 27 w 31"/>
                <a:gd name="T45" fmla="*/ 19 h 35"/>
                <a:gd name="T46" fmla="*/ 16 w 31"/>
                <a:gd name="T47" fmla="*/ 31 h 35"/>
                <a:gd name="T48" fmla="*/ 19 w 31"/>
                <a:gd name="T49" fmla="*/ 26 h 35"/>
                <a:gd name="T50" fmla="*/ 20 w 31"/>
                <a:gd name="T51" fmla="*/ 15 h 35"/>
                <a:gd name="T52" fmla="*/ 20 w 31"/>
                <a:gd name="T53" fmla="*/ 14 h 35"/>
                <a:gd name="T54" fmla="*/ 13 w 31"/>
                <a:gd name="T55" fmla="*/ 24 h 35"/>
                <a:gd name="T56" fmla="*/ 19 w 31"/>
                <a:gd name="T57" fmla="*/ 25 h 35"/>
                <a:gd name="T58" fmla="*/ 13 w 31"/>
                <a:gd name="T59" fmla="*/ 29 h 35"/>
                <a:gd name="T60" fmla="*/ 19 w 31"/>
                <a:gd name="T61" fmla="*/ 23 h 35"/>
                <a:gd name="T62" fmla="*/ 19 w 31"/>
                <a:gd name="T63" fmla="*/ 22 h 35"/>
                <a:gd name="T64" fmla="*/ 13 w 31"/>
                <a:gd name="T65" fmla="*/ 27 h 35"/>
                <a:gd name="T66" fmla="*/ 13 w 31"/>
                <a:gd name="T67" fmla="*/ 26 h 35"/>
                <a:gd name="T68" fmla="*/ 22 w 31"/>
                <a:gd name="T69" fmla="*/ 16 h 35"/>
                <a:gd name="T70" fmla="*/ 13 w 31"/>
                <a:gd name="T71" fmla="*/ 24 h 35"/>
                <a:gd name="T72" fmla="*/ 22 w 31"/>
                <a:gd name="T73" fmla="*/ 16 h 35"/>
                <a:gd name="T74" fmla="*/ 18 w 31"/>
                <a:gd name="T75" fmla="*/ 12 h 35"/>
                <a:gd name="T76" fmla="*/ 13 w 31"/>
                <a:gd name="T77" fmla="*/ 5 h 35"/>
                <a:gd name="T78" fmla="*/ 16 w 31"/>
                <a:gd name="T79" fmla="*/ 8 h 35"/>
                <a:gd name="T80" fmla="*/ 17 w 31"/>
                <a:gd name="T81" fmla="*/ 9 h 35"/>
                <a:gd name="T82" fmla="*/ 17 w 31"/>
                <a:gd name="T83" fmla="*/ 9 h 35"/>
                <a:gd name="T84" fmla="*/ 6 w 31"/>
                <a:gd name="T85" fmla="*/ 21 h 35"/>
                <a:gd name="T86" fmla="*/ 20 w 31"/>
                <a:gd name="T87" fmla="*/ 13 h 35"/>
                <a:gd name="T88" fmla="*/ 15 w 31"/>
                <a:gd name="T89" fmla="*/ 18 h 35"/>
                <a:gd name="T90" fmla="*/ 12 w 31"/>
                <a:gd name="T91" fmla="*/ 21 h 35"/>
                <a:gd name="T92" fmla="*/ 13 w 31"/>
                <a:gd name="T93" fmla="*/ 33 h 35"/>
                <a:gd name="T94" fmla="*/ 15 w 31"/>
                <a:gd name="T95" fmla="*/ 32 h 35"/>
                <a:gd name="T96" fmla="*/ 19 w 31"/>
                <a:gd name="T97" fmla="*/ 32 h 35"/>
                <a:gd name="T98" fmla="*/ 20 w 31"/>
                <a:gd name="T99" fmla="*/ 22 h 35"/>
                <a:gd name="T100" fmla="*/ 22 w 31"/>
                <a:gd name="T101" fmla="*/ 22 h 35"/>
                <a:gd name="T102" fmla="*/ 25 w 31"/>
                <a:gd name="T103" fmla="*/ 22 h 35"/>
                <a:gd name="T104" fmla="*/ 29 w 31"/>
                <a:gd name="T105" fmla="*/ 22 h 35"/>
                <a:gd name="T106" fmla="*/ 24 w 31"/>
                <a:gd name="T107" fmla="*/ 20 h 35"/>
                <a:gd name="T108" fmla="*/ 13 w 31"/>
                <a:gd name="T109" fmla="*/ 3 h 35"/>
                <a:gd name="T110" fmla="*/ 3 w 31"/>
                <a:gd name="T111" fmla="*/ 19 h 35"/>
                <a:gd name="T112" fmla="*/ 3 w 31"/>
                <a:gd name="T113" fmla="*/ 17 h 35"/>
                <a:gd name="T114" fmla="*/ 4 w 31"/>
                <a:gd name="T115" fmla="*/ 21 h 35"/>
                <a:gd name="T116" fmla="*/ 6 w 31"/>
                <a:gd name="T117" fmla="*/ 2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 h="35">
                  <a:moveTo>
                    <a:pt x="11" y="33"/>
                  </a:moveTo>
                  <a:cubicBezTo>
                    <a:pt x="11" y="34"/>
                    <a:pt x="11" y="34"/>
                    <a:pt x="11" y="34"/>
                  </a:cubicBezTo>
                  <a:cubicBezTo>
                    <a:pt x="11" y="35"/>
                    <a:pt x="12" y="35"/>
                    <a:pt x="12" y="35"/>
                  </a:cubicBezTo>
                  <a:cubicBezTo>
                    <a:pt x="15" y="35"/>
                    <a:pt x="17" y="35"/>
                    <a:pt x="20" y="35"/>
                  </a:cubicBezTo>
                  <a:cubicBezTo>
                    <a:pt x="21" y="35"/>
                    <a:pt x="21" y="34"/>
                    <a:pt x="21" y="34"/>
                  </a:cubicBezTo>
                  <a:cubicBezTo>
                    <a:pt x="21" y="34"/>
                    <a:pt x="21" y="34"/>
                    <a:pt x="21" y="33"/>
                  </a:cubicBezTo>
                  <a:cubicBezTo>
                    <a:pt x="20" y="30"/>
                    <a:pt x="21" y="27"/>
                    <a:pt x="21" y="24"/>
                  </a:cubicBezTo>
                  <a:cubicBezTo>
                    <a:pt x="24" y="24"/>
                    <a:pt x="27" y="24"/>
                    <a:pt x="30" y="24"/>
                  </a:cubicBezTo>
                  <a:cubicBezTo>
                    <a:pt x="30" y="24"/>
                    <a:pt x="30" y="24"/>
                    <a:pt x="30" y="24"/>
                  </a:cubicBezTo>
                  <a:cubicBezTo>
                    <a:pt x="31" y="24"/>
                    <a:pt x="31" y="24"/>
                    <a:pt x="31" y="23"/>
                  </a:cubicBezTo>
                  <a:cubicBezTo>
                    <a:pt x="31" y="20"/>
                    <a:pt x="31" y="18"/>
                    <a:pt x="31" y="15"/>
                  </a:cubicBezTo>
                  <a:cubicBezTo>
                    <a:pt x="31" y="15"/>
                    <a:pt x="31" y="15"/>
                    <a:pt x="31" y="15"/>
                  </a:cubicBezTo>
                  <a:cubicBezTo>
                    <a:pt x="31" y="15"/>
                    <a:pt x="31" y="15"/>
                    <a:pt x="31" y="15"/>
                  </a:cubicBezTo>
                  <a:cubicBezTo>
                    <a:pt x="31" y="15"/>
                    <a:pt x="31" y="15"/>
                    <a:pt x="31" y="15"/>
                  </a:cubicBezTo>
                  <a:cubicBezTo>
                    <a:pt x="31" y="15"/>
                    <a:pt x="31" y="14"/>
                    <a:pt x="31" y="14"/>
                  </a:cubicBezTo>
                  <a:cubicBezTo>
                    <a:pt x="28" y="14"/>
                    <a:pt x="25" y="14"/>
                    <a:pt x="22" y="14"/>
                  </a:cubicBezTo>
                  <a:cubicBezTo>
                    <a:pt x="22" y="10"/>
                    <a:pt x="22" y="6"/>
                    <a:pt x="22" y="2"/>
                  </a:cubicBezTo>
                  <a:cubicBezTo>
                    <a:pt x="22" y="2"/>
                    <a:pt x="22" y="2"/>
                    <a:pt x="21" y="2"/>
                  </a:cubicBezTo>
                  <a:cubicBezTo>
                    <a:pt x="21" y="1"/>
                    <a:pt x="21" y="1"/>
                    <a:pt x="21" y="1"/>
                  </a:cubicBezTo>
                  <a:cubicBezTo>
                    <a:pt x="18" y="1"/>
                    <a:pt x="15" y="0"/>
                    <a:pt x="12" y="1"/>
                  </a:cubicBezTo>
                  <a:cubicBezTo>
                    <a:pt x="12" y="1"/>
                    <a:pt x="12" y="1"/>
                    <a:pt x="12" y="1"/>
                  </a:cubicBezTo>
                  <a:cubicBezTo>
                    <a:pt x="12" y="1"/>
                    <a:pt x="11" y="2"/>
                    <a:pt x="11" y="2"/>
                  </a:cubicBezTo>
                  <a:cubicBezTo>
                    <a:pt x="11" y="6"/>
                    <a:pt x="11" y="9"/>
                    <a:pt x="11" y="13"/>
                  </a:cubicBezTo>
                  <a:cubicBezTo>
                    <a:pt x="8" y="13"/>
                    <a:pt x="5" y="13"/>
                    <a:pt x="1" y="13"/>
                  </a:cubicBezTo>
                  <a:cubicBezTo>
                    <a:pt x="1" y="13"/>
                    <a:pt x="1" y="13"/>
                    <a:pt x="1" y="13"/>
                  </a:cubicBezTo>
                  <a:cubicBezTo>
                    <a:pt x="0" y="13"/>
                    <a:pt x="0" y="13"/>
                    <a:pt x="0" y="14"/>
                  </a:cubicBezTo>
                  <a:cubicBezTo>
                    <a:pt x="0" y="17"/>
                    <a:pt x="0" y="19"/>
                    <a:pt x="0" y="22"/>
                  </a:cubicBezTo>
                  <a:cubicBezTo>
                    <a:pt x="0" y="23"/>
                    <a:pt x="1" y="23"/>
                    <a:pt x="1" y="23"/>
                  </a:cubicBezTo>
                  <a:cubicBezTo>
                    <a:pt x="1" y="23"/>
                    <a:pt x="1" y="23"/>
                    <a:pt x="1" y="23"/>
                  </a:cubicBezTo>
                  <a:cubicBezTo>
                    <a:pt x="4" y="23"/>
                    <a:pt x="7" y="23"/>
                    <a:pt x="11" y="23"/>
                  </a:cubicBezTo>
                  <a:cubicBezTo>
                    <a:pt x="11" y="26"/>
                    <a:pt x="11" y="30"/>
                    <a:pt x="11" y="33"/>
                  </a:cubicBezTo>
                  <a:close/>
                  <a:moveTo>
                    <a:pt x="4" y="21"/>
                  </a:moveTo>
                  <a:cubicBezTo>
                    <a:pt x="3" y="21"/>
                    <a:pt x="2" y="21"/>
                    <a:pt x="2" y="21"/>
                  </a:cubicBezTo>
                  <a:cubicBezTo>
                    <a:pt x="2" y="21"/>
                    <a:pt x="2" y="21"/>
                    <a:pt x="2" y="21"/>
                  </a:cubicBezTo>
                  <a:cubicBezTo>
                    <a:pt x="2" y="21"/>
                    <a:pt x="2" y="21"/>
                    <a:pt x="2" y="21"/>
                  </a:cubicBezTo>
                  <a:cubicBezTo>
                    <a:pt x="3" y="20"/>
                    <a:pt x="4" y="19"/>
                    <a:pt x="5" y="18"/>
                  </a:cubicBezTo>
                  <a:cubicBezTo>
                    <a:pt x="4" y="19"/>
                    <a:pt x="4" y="20"/>
                    <a:pt x="4" y="21"/>
                  </a:cubicBezTo>
                  <a:cubicBezTo>
                    <a:pt x="4" y="21"/>
                    <a:pt x="4" y="21"/>
                    <a:pt x="4" y="21"/>
                  </a:cubicBezTo>
                  <a:close/>
                  <a:moveTo>
                    <a:pt x="2" y="19"/>
                  </a:moveTo>
                  <a:cubicBezTo>
                    <a:pt x="2" y="19"/>
                    <a:pt x="2" y="19"/>
                    <a:pt x="2" y="19"/>
                  </a:cubicBezTo>
                  <a:cubicBezTo>
                    <a:pt x="3" y="18"/>
                    <a:pt x="7" y="14"/>
                    <a:pt x="4" y="17"/>
                  </a:cubicBezTo>
                  <a:cubicBezTo>
                    <a:pt x="3" y="18"/>
                    <a:pt x="2" y="19"/>
                    <a:pt x="2" y="20"/>
                  </a:cubicBezTo>
                  <a:cubicBezTo>
                    <a:pt x="2" y="20"/>
                    <a:pt x="2" y="19"/>
                    <a:pt x="2" y="19"/>
                  </a:cubicBezTo>
                  <a:close/>
                  <a:moveTo>
                    <a:pt x="2" y="18"/>
                  </a:moveTo>
                  <a:cubicBezTo>
                    <a:pt x="2" y="17"/>
                    <a:pt x="2" y="16"/>
                    <a:pt x="2" y="16"/>
                  </a:cubicBezTo>
                  <a:cubicBezTo>
                    <a:pt x="2" y="16"/>
                    <a:pt x="2" y="16"/>
                    <a:pt x="2" y="16"/>
                  </a:cubicBezTo>
                  <a:cubicBezTo>
                    <a:pt x="3" y="15"/>
                    <a:pt x="2" y="17"/>
                    <a:pt x="2" y="18"/>
                  </a:cubicBezTo>
                  <a:close/>
                  <a:moveTo>
                    <a:pt x="2" y="15"/>
                  </a:moveTo>
                  <a:cubicBezTo>
                    <a:pt x="2" y="15"/>
                    <a:pt x="2" y="15"/>
                    <a:pt x="2" y="15"/>
                  </a:cubicBezTo>
                  <a:cubicBezTo>
                    <a:pt x="2" y="15"/>
                    <a:pt x="2" y="15"/>
                    <a:pt x="3" y="15"/>
                  </a:cubicBezTo>
                  <a:cubicBezTo>
                    <a:pt x="2" y="15"/>
                    <a:pt x="2" y="15"/>
                    <a:pt x="2" y="15"/>
                  </a:cubicBezTo>
                  <a:close/>
                  <a:moveTo>
                    <a:pt x="5" y="19"/>
                  </a:moveTo>
                  <a:cubicBezTo>
                    <a:pt x="6" y="18"/>
                    <a:pt x="7" y="17"/>
                    <a:pt x="8" y="15"/>
                  </a:cubicBezTo>
                  <a:cubicBezTo>
                    <a:pt x="8" y="15"/>
                    <a:pt x="8" y="15"/>
                    <a:pt x="8" y="15"/>
                  </a:cubicBezTo>
                  <a:cubicBezTo>
                    <a:pt x="8" y="15"/>
                    <a:pt x="9" y="15"/>
                    <a:pt x="10" y="15"/>
                  </a:cubicBezTo>
                  <a:cubicBezTo>
                    <a:pt x="9" y="16"/>
                    <a:pt x="8" y="17"/>
                    <a:pt x="6" y="18"/>
                  </a:cubicBezTo>
                  <a:cubicBezTo>
                    <a:pt x="6" y="19"/>
                    <a:pt x="3" y="22"/>
                    <a:pt x="5" y="19"/>
                  </a:cubicBezTo>
                  <a:close/>
                  <a:moveTo>
                    <a:pt x="10" y="15"/>
                  </a:moveTo>
                  <a:cubicBezTo>
                    <a:pt x="11" y="15"/>
                    <a:pt x="12" y="15"/>
                    <a:pt x="12" y="15"/>
                  </a:cubicBezTo>
                  <a:cubicBezTo>
                    <a:pt x="13" y="15"/>
                    <a:pt x="13" y="15"/>
                    <a:pt x="13" y="15"/>
                  </a:cubicBezTo>
                  <a:cubicBezTo>
                    <a:pt x="13" y="15"/>
                    <a:pt x="13" y="15"/>
                    <a:pt x="13" y="14"/>
                  </a:cubicBezTo>
                  <a:cubicBezTo>
                    <a:pt x="13" y="14"/>
                    <a:pt x="13" y="14"/>
                    <a:pt x="13" y="14"/>
                  </a:cubicBezTo>
                  <a:cubicBezTo>
                    <a:pt x="14" y="14"/>
                    <a:pt x="15" y="13"/>
                    <a:pt x="16" y="13"/>
                  </a:cubicBezTo>
                  <a:cubicBezTo>
                    <a:pt x="14" y="14"/>
                    <a:pt x="12" y="15"/>
                    <a:pt x="11" y="17"/>
                  </a:cubicBezTo>
                  <a:cubicBezTo>
                    <a:pt x="9" y="18"/>
                    <a:pt x="8" y="19"/>
                    <a:pt x="7" y="20"/>
                  </a:cubicBezTo>
                  <a:cubicBezTo>
                    <a:pt x="8" y="18"/>
                    <a:pt x="9" y="17"/>
                    <a:pt x="10" y="15"/>
                  </a:cubicBezTo>
                  <a:cubicBezTo>
                    <a:pt x="10" y="15"/>
                    <a:pt x="10" y="15"/>
                    <a:pt x="10" y="15"/>
                  </a:cubicBezTo>
                  <a:close/>
                  <a:moveTo>
                    <a:pt x="20" y="3"/>
                  </a:moveTo>
                  <a:cubicBezTo>
                    <a:pt x="20" y="6"/>
                    <a:pt x="20" y="9"/>
                    <a:pt x="20" y="11"/>
                  </a:cubicBezTo>
                  <a:cubicBezTo>
                    <a:pt x="20" y="11"/>
                    <a:pt x="19" y="11"/>
                    <a:pt x="19" y="11"/>
                  </a:cubicBezTo>
                  <a:cubicBezTo>
                    <a:pt x="18" y="12"/>
                    <a:pt x="17" y="12"/>
                    <a:pt x="15" y="13"/>
                  </a:cubicBezTo>
                  <a:cubicBezTo>
                    <a:pt x="15" y="13"/>
                    <a:pt x="12" y="14"/>
                    <a:pt x="14" y="13"/>
                  </a:cubicBezTo>
                  <a:cubicBezTo>
                    <a:pt x="17" y="12"/>
                    <a:pt x="18" y="10"/>
                    <a:pt x="20" y="8"/>
                  </a:cubicBezTo>
                  <a:cubicBezTo>
                    <a:pt x="20" y="8"/>
                    <a:pt x="19" y="7"/>
                    <a:pt x="19" y="8"/>
                  </a:cubicBezTo>
                  <a:cubicBezTo>
                    <a:pt x="18" y="8"/>
                    <a:pt x="17" y="8"/>
                    <a:pt x="16" y="9"/>
                  </a:cubicBezTo>
                  <a:cubicBezTo>
                    <a:pt x="16" y="9"/>
                    <a:pt x="12" y="12"/>
                    <a:pt x="14" y="10"/>
                  </a:cubicBezTo>
                  <a:cubicBezTo>
                    <a:pt x="16" y="9"/>
                    <a:pt x="18" y="7"/>
                    <a:pt x="19" y="4"/>
                  </a:cubicBezTo>
                  <a:cubicBezTo>
                    <a:pt x="19" y="4"/>
                    <a:pt x="19" y="4"/>
                    <a:pt x="19" y="4"/>
                  </a:cubicBezTo>
                  <a:cubicBezTo>
                    <a:pt x="17" y="5"/>
                    <a:pt x="15" y="7"/>
                    <a:pt x="13" y="8"/>
                  </a:cubicBezTo>
                  <a:cubicBezTo>
                    <a:pt x="13" y="8"/>
                    <a:pt x="13" y="8"/>
                    <a:pt x="13" y="8"/>
                  </a:cubicBezTo>
                  <a:cubicBezTo>
                    <a:pt x="14" y="7"/>
                    <a:pt x="15" y="6"/>
                    <a:pt x="15" y="5"/>
                  </a:cubicBezTo>
                  <a:cubicBezTo>
                    <a:pt x="16" y="5"/>
                    <a:pt x="17" y="4"/>
                    <a:pt x="17" y="3"/>
                  </a:cubicBezTo>
                  <a:cubicBezTo>
                    <a:pt x="18" y="3"/>
                    <a:pt x="19" y="3"/>
                    <a:pt x="20" y="3"/>
                  </a:cubicBezTo>
                  <a:close/>
                  <a:moveTo>
                    <a:pt x="25" y="16"/>
                  </a:moveTo>
                  <a:cubicBezTo>
                    <a:pt x="24" y="17"/>
                    <a:pt x="22" y="19"/>
                    <a:pt x="21" y="20"/>
                  </a:cubicBezTo>
                  <a:cubicBezTo>
                    <a:pt x="20" y="21"/>
                    <a:pt x="19" y="22"/>
                    <a:pt x="19" y="22"/>
                  </a:cubicBezTo>
                  <a:cubicBezTo>
                    <a:pt x="19" y="22"/>
                    <a:pt x="20" y="21"/>
                    <a:pt x="20" y="20"/>
                  </a:cubicBezTo>
                  <a:cubicBezTo>
                    <a:pt x="21" y="19"/>
                    <a:pt x="22" y="17"/>
                    <a:pt x="23" y="16"/>
                  </a:cubicBezTo>
                  <a:cubicBezTo>
                    <a:pt x="24" y="16"/>
                    <a:pt x="25" y="16"/>
                    <a:pt x="25" y="16"/>
                  </a:cubicBezTo>
                  <a:close/>
                  <a:moveTo>
                    <a:pt x="29" y="20"/>
                  </a:moveTo>
                  <a:cubicBezTo>
                    <a:pt x="29" y="20"/>
                    <a:pt x="29" y="20"/>
                    <a:pt x="29" y="20"/>
                  </a:cubicBezTo>
                  <a:cubicBezTo>
                    <a:pt x="28" y="20"/>
                    <a:pt x="26" y="21"/>
                    <a:pt x="27" y="19"/>
                  </a:cubicBezTo>
                  <a:cubicBezTo>
                    <a:pt x="28" y="18"/>
                    <a:pt x="29" y="17"/>
                    <a:pt x="29" y="16"/>
                  </a:cubicBezTo>
                  <a:cubicBezTo>
                    <a:pt x="29" y="16"/>
                    <a:pt x="29" y="16"/>
                    <a:pt x="29" y="16"/>
                  </a:cubicBezTo>
                  <a:cubicBezTo>
                    <a:pt x="29" y="17"/>
                    <a:pt x="29" y="18"/>
                    <a:pt x="29" y="20"/>
                  </a:cubicBezTo>
                  <a:close/>
                  <a:moveTo>
                    <a:pt x="16" y="31"/>
                  </a:moveTo>
                  <a:cubicBezTo>
                    <a:pt x="17" y="30"/>
                    <a:pt x="18" y="29"/>
                    <a:pt x="18" y="28"/>
                  </a:cubicBezTo>
                  <a:cubicBezTo>
                    <a:pt x="19" y="28"/>
                    <a:pt x="18" y="28"/>
                    <a:pt x="18" y="28"/>
                  </a:cubicBezTo>
                  <a:cubicBezTo>
                    <a:pt x="17" y="28"/>
                    <a:pt x="16" y="29"/>
                    <a:pt x="14" y="30"/>
                  </a:cubicBezTo>
                  <a:cubicBezTo>
                    <a:pt x="16" y="29"/>
                    <a:pt x="18" y="27"/>
                    <a:pt x="19" y="26"/>
                  </a:cubicBezTo>
                  <a:cubicBezTo>
                    <a:pt x="19" y="27"/>
                    <a:pt x="19" y="29"/>
                    <a:pt x="19" y="30"/>
                  </a:cubicBezTo>
                  <a:cubicBezTo>
                    <a:pt x="18" y="30"/>
                    <a:pt x="17" y="31"/>
                    <a:pt x="16" y="31"/>
                  </a:cubicBezTo>
                  <a:close/>
                  <a:moveTo>
                    <a:pt x="20" y="14"/>
                  </a:moveTo>
                  <a:cubicBezTo>
                    <a:pt x="20" y="14"/>
                    <a:pt x="20" y="14"/>
                    <a:pt x="20" y="15"/>
                  </a:cubicBezTo>
                  <a:cubicBezTo>
                    <a:pt x="20" y="15"/>
                    <a:pt x="20" y="15"/>
                    <a:pt x="20" y="15"/>
                  </a:cubicBezTo>
                  <a:cubicBezTo>
                    <a:pt x="20" y="15"/>
                    <a:pt x="20" y="15"/>
                    <a:pt x="20" y="15"/>
                  </a:cubicBezTo>
                  <a:cubicBezTo>
                    <a:pt x="18" y="17"/>
                    <a:pt x="16" y="19"/>
                    <a:pt x="14" y="21"/>
                  </a:cubicBezTo>
                  <a:cubicBezTo>
                    <a:pt x="16" y="19"/>
                    <a:pt x="17" y="16"/>
                    <a:pt x="20" y="14"/>
                  </a:cubicBezTo>
                  <a:close/>
                  <a:moveTo>
                    <a:pt x="21" y="16"/>
                  </a:moveTo>
                  <a:cubicBezTo>
                    <a:pt x="21" y="16"/>
                    <a:pt x="21" y="16"/>
                    <a:pt x="21" y="16"/>
                  </a:cubicBezTo>
                  <a:cubicBezTo>
                    <a:pt x="19" y="16"/>
                    <a:pt x="18" y="18"/>
                    <a:pt x="17" y="19"/>
                  </a:cubicBezTo>
                  <a:cubicBezTo>
                    <a:pt x="16" y="21"/>
                    <a:pt x="14" y="22"/>
                    <a:pt x="13" y="24"/>
                  </a:cubicBezTo>
                  <a:cubicBezTo>
                    <a:pt x="13" y="23"/>
                    <a:pt x="13" y="22"/>
                    <a:pt x="13" y="22"/>
                  </a:cubicBezTo>
                  <a:cubicBezTo>
                    <a:pt x="16" y="20"/>
                    <a:pt x="18" y="17"/>
                    <a:pt x="21" y="16"/>
                  </a:cubicBezTo>
                  <a:close/>
                  <a:moveTo>
                    <a:pt x="19" y="25"/>
                  </a:moveTo>
                  <a:cubicBezTo>
                    <a:pt x="19" y="25"/>
                    <a:pt x="19" y="25"/>
                    <a:pt x="19" y="25"/>
                  </a:cubicBezTo>
                  <a:cubicBezTo>
                    <a:pt x="17" y="26"/>
                    <a:pt x="16" y="27"/>
                    <a:pt x="14" y="28"/>
                  </a:cubicBezTo>
                  <a:cubicBezTo>
                    <a:pt x="16" y="26"/>
                    <a:pt x="18" y="25"/>
                    <a:pt x="19" y="23"/>
                  </a:cubicBezTo>
                  <a:cubicBezTo>
                    <a:pt x="19" y="24"/>
                    <a:pt x="19" y="25"/>
                    <a:pt x="19" y="25"/>
                  </a:cubicBezTo>
                  <a:close/>
                  <a:moveTo>
                    <a:pt x="13" y="29"/>
                  </a:moveTo>
                  <a:cubicBezTo>
                    <a:pt x="15" y="28"/>
                    <a:pt x="16" y="27"/>
                    <a:pt x="18" y="26"/>
                  </a:cubicBezTo>
                  <a:cubicBezTo>
                    <a:pt x="17" y="28"/>
                    <a:pt x="15" y="29"/>
                    <a:pt x="13" y="31"/>
                  </a:cubicBezTo>
                  <a:cubicBezTo>
                    <a:pt x="13" y="30"/>
                    <a:pt x="13" y="30"/>
                    <a:pt x="13" y="29"/>
                  </a:cubicBezTo>
                  <a:close/>
                  <a:moveTo>
                    <a:pt x="19" y="23"/>
                  </a:moveTo>
                  <a:cubicBezTo>
                    <a:pt x="19" y="23"/>
                    <a:pt x="19" y="23"/>
                    <a:pt x="19" y="23"/>
                  </a:cubicBezTo>
                  <a:cubicBezTo>
                    <a:pt x="19" y="23"/>
                    <a:pt x="19" y="23"/>
                    <a:pt x="19" y="23"/>
                  </a:cubicBezTo>
                  <a:cubicBezTo>
                    <a:pt x="19" y="23"/>
                    <a:pt x="19" y="23"/>
                    <a:pt x="19" y="22"/>
                  </a:cubicBezTo>
                  <a:cubicBezTo>
                    <a:pt x="19" y="22"/>
                    <a:pt x="19" y="22"/>
                    <a:pt x="19" y="22"/>
                  </a:cubicBezTo>
                  <a:cubicBezTo>
                    <a:pt x="19" y="23"/>
                    <a:pt x="19" y="23"/>
                    <a:pt x="19" y="23"/>
                  </a:cubicBezTo>
                  <a:close/>
                  <a:moveTo>
                    <a:pt x="18" y="24"/>
                  </a:moveTo>
                  <a:cubicBezTo>
                    <a:pt x="16" y="25"/>
                    <a:pt x="14" y="27"/>
                    <a:pt x="13" y="28"/>
                  </a:cubicBezTo>
                  <a:cubicBezTo>
                    <a:pt x="13" y="28"/>
                    <a:pt x="13" y="27"/>
                    <a:pt x="13" y="27"/>
                  </a:cubicBezTo>
                  <a:cubicBezTo>
                    <a:pt x="15" y="26"/>
                    <a:pt x="16" y="24"/>
                    <a:pt x="18" y="24"/>
                  </a:cubicBezTo>
                  <a:close/>
                  <a:moveTo>
                    <a:pt x="18" y="23"/>
                  </a:moveTo>
                  <a:cubicBezTo>
                    <a:pt x="18" y="23"/>
                    <a:pt x="18" y="23"/>
                    <a:pt x="18" y="23"/>
                  </a:cubicBezTo>
                  <a:cubicBezTo>
                    <a:pt x="16" y="24"/>
                    <a:pt x="14" y="25"/>
                    <a:pt x="13" y="26"/>
                  </a:cubicBezTo>
                  <a:cubicBezTo>
                    <a:pt x="13" y="26"/>
                    <a:pt x="13" y="25"/>
                    <a:pt x="13" y="25"/>
                  </a:cubicBezTo>
                  <a:cubicBezTo>
                    <a:pt x="15" y="23"/>
                    <a:pt x="17" y="21"/>
                    <a:pt x="19" y="19"/>
                  </a:cubicBezTo>
                  <a:cubicBezTo>
                    <a:pt x="20" y="18"/>
                    <a:pt x="20" y="17"/>
                    <a:pt x="21" y="17"/>
                  </a:cubicBezTo>
                  <a:cubicBezTo>
                    <a:pt x="21" y="17"/>
                    <a:pt x="22" y="16"/>
                    <a:pt x="22" y="16"/>
                  </a:cubicBezTo>
                  <a:cubicBezTo>
                    <a:pt x="22" y="16"/>
                    <a:pt x="22" y="16"/>
                    <a:pt x="23" y="16"/>
                  </a:cubicBezTo>
                  <a:cubicBezTo>
                    <a:pt x="21" y="18"/>
                    <a:pt x="19" y="20"/>
                    <a:pt x="18" y="23"/>
                  </a:cubicBezTo>
                  <a:close/>
                  <a:moveTo>
                    <a:pt x="16" y="22"/>
                  </a:moveTo>
                  <a:cubicBezTo>
                    <a:pt x="15" y="22"/>
                    <a:pt x="14" y="23"/>
                    <a:pt x="13" y="24"/>
                  </a:cubicBezTo>
                  <a:cubicBezTo>
                    <a:pt x="13" y="24"/>
                    <a:pt x="13" y="24"/>
                    <a:pt x="14" y="23"/>
                  </a:cubicBezTo>
                  <a:cubicBezTo>
                    <a:pt x="14" y="22"/>
                    <a:pt x="15" y="22"/>
                    <a:pt x="16" y="21"/>
                  </a:cubicBezTo>
                  <a:cubicBezTo>
                    <a:pt x="18" y="19"/>
                    <a:pt x="19" y="18"/>
                    <a:pt x="21" y="16"/>
                  </a:cubicBezTo>
                  <a:cubicBezTo>
                    <a:pt x="21" y="16"/>
                    <a:pt x="21" y="16"/>
                    <a:pt x="22" y="16"/>
                  </a:cubicBezTo>
                  <a:cubicBezTo>
                    <a:pt x="19" y="17"/>
                    <a:pt x="18" y="20"/>
                    <a:pt x="16" y="22"/>
                  </a:cubicBezTo>
                  <a:close/>
                  <a:moveTo>
                    <a:pt x="17" y="13"/>
                  </a:moveTo>
                  <a:cubicBezTo>
                    <a:pt x="17" y="13"/>
                    <a:pt x="17" y="13"/>
                    <a:pt x="17" y="13"/>
                  </a:cubicBezTo>
                  <a:cubicBezTo>
                    <a:pt x="17" y="12"/>
                    <a:pt x="18" y="12"/>
                    <a:pt x="18" y="12"/>
                  </a:cubicBezTo>
                  <a:cubicBezTo>
                    <a:pt x="18" y="12"/>
                    <a:pt x="18" y="12"/>
                    <a:pt x="17" y="13"/>
                  </a:cubicBezTo>
                  <a:close/>
                  <a:moveTo>
                    <a:pt x="15" y="5"/>
                  </a:moveTo>
                  <a:cubicBezTo>
                    <a:pt x="14" y="5"/>
                    <a:pt x="14" y="6"/>
                    <a:pt x="13" y="7"/>
                  </a:cubicBezTo>
                  <a:cubicBezTo>
                    <a:pt x="13" y="6"/>
                    <a:pt x="13" y="6"/>
                    <a:pt x="13" y="5"/>
                  </a:cubicBezTo>
                  <a:cubicBezTo>
                    <a:pt x="14" y="5"/>
                    <a:pt x="15" y="4"/>
                    <a:pt x="16" y="4"/>
                  </a:cubicBezTo>
                  <a:cubicBezTo>
                    <a:pt x="18" y="3"/>
                    <a:pt x="15" y="4"/>
                    <a:pt x="15" y="5"/>
                  </a:cubicBezTo>
                  <a:close/>
                  <a:moveTo>
                    <a:pt x="18" y="5"/>
                  </a:moveTo>
                  <a:cubicBezTo>
                    <a:pt x="20" y="4"/>
                    <a:pt x="16" y="8"/>
                    <a:pt x="16" y="8"/>
                  </a:cubicBezTo>
                  <a:cubicBezTo>
                    <a:pt x="15" y="9"/>
                    <a:pt x="14" y="10"/>
                    <a:pt x="13" y="10"/>
                  </a:cubicBezTo>
                  <a:cubicBezTo>
                    <a:pt x="13" y="10"/>
                    <a:pt x="13" y="9"/>
                    <a:pt x="13" y="9"/>
                  </a:cubicBezTo>
                  <a:cubicBezTo>
                    <a:pt x="15" y="8"/>
                    <a:pt x="16" y="6"/>
                    <a:pt x="18" y="5"/>
                  </a:cubicBezTo>
                  <a:close/>
                  <a:moveTo>
                    <a:pt x="17" y="9"/>
                  </a:moveTo>
                  <a:cubicBezTo>
                    <a:pt x="20" y="7"/>
                    <a:pt x="17" y="10"/>
                    <a:pt x="17" y="11"/>
                  </a:cubicBezTo>
                  <a:cubicBezTo>
                    <a:pt x="16" y="12"/>
                    <a:pt x="15" y="12"/>
                    <a:pt x="13" y="13"/>
                  </a:cubicBezTo>
                  <a:cubicBezTo>
                    <a:pt x="13" y="13"/>
                    <a:pt x="13" y="12"/>
                    <a:pt x="13" y="12"/>
                  </a:cubicBezTo>
                  <a:cubicBezTo>
                    <a:pt x="15" y="11"/>
                    <a:pt x="16" y="10"/>
                    <a:pt x="17" y="9"/>
                  </a:cubicBezTo>
                  <a:close/>
                  <a:moveTo>
                    <a:pt x="16" y="13"/>
                  </a:moveTo>
                  <a:cubicBezTo>
                    <a:pt x="13" y="16"/>
                    <a:pt x="11" y="18"/>
                    <a:pt x="9" y="21"/>
                  </a:cubicBezTo>
                  <a:cubicBezTo>
                    <a:pt x="9" y="21"/>
                    <a:pt x="9" y="21"/>
                    <a:pt x="9" y="21"/>
                  </a:cubicBezTo>
                  <a:cubicBezTo>
                    <a:pt x="8" y="21"/>
                    <a:pt x="7" y="21"/>
                    <a:pt x="6" y="21"/>
                  </a:cubicBezTo>
                  <a:cubicBezTo>
                    <a:pt x="10" y="18"/>
                    <a:pt x="13" y="16"/>
                    <a:pt x="16" y="13"/>
                  </a:cubicBezTo>
                  <a:close/>
                  <a:moveTo>
                    <a:pt x="19" y="12"/>
                  </a:moveTo>
                  <a:cubicBezTo>
                    <a:pt x="20" y="11"/>
                    <a:pt x="20" y="11"/>
                    <a:pt x="20" y="11"/>
                  </a:cubicBezTo>
                  <a:cubicBezTo>
                    <a:pt x="20" y="12"/>
                    <a:pt x="20" y="13"/>
                    <a:pt x="20" y="13"/>
                  </a:cubicBezTo>
                  <a:cubicBezTo>
                    <a:pt x="20" y="13"/>
                    <a:pt x="20" y="13"/>
                    <a:pt x="20" y="13"/>
                  </a:cubicBezTo>
                  <a:cubicBezTo>
                    <a:pt x="17" y="15"/>
                    <a:pt x="14" y="18"/>
                    <a:pt x="11" y="20"/>
                  </a:cubicBezTo>
                  <a:cubicBezTo>
                    <a:pt x="11" y="21"/>
                    <a:pt x="11" y="21"/>
                    <a:pt x="11" y="21"/>
                  </a:cubicBezTo>
                  <a:cubicBezTo>
                    <a:pt x="12" y="20"/>
                    <a:pt x="13" y="19"/>
                    <a:pt x="15" y="18"/>
                  </a:cubicBezTo>
                  <a:cubicBezTo>
                    <a:pt x="15" y="17"/>
                    <a:pt x="16" y="16"/>
                    <a:pt x="17" y="16"/>
                  </a:cubicBezTo>
                  <a:cubicBezTo>
                    <a:pt x="17" y="16"/>
                    <a:pt x="17" y="16"/>
                    <a:pt x="17" y="16"/>
                  </a:cubicBezTo>
                  <a:cubicBezTo>
                    <a:pt x="16" y="17"/>
                    <a:pt x="14" y="20"/>
                    <a:pt x="13" y="21"/>
                  </a:cubicBezTo>
                  <a:cubicBezTo>
                    <a:pt x="12" y="21"/>
                    <a:pt x="12" y="21"/>
                    <a:pt x="12" y="21"/>
                  </a:cubicBezTo>
                  <a:cubicBezTo>
                    <a:pt x="12" y="21"/>
                    <a:pt x="12" y="21"/>
                    <a:pt x="12" y="21"/>
                  </a:cubicBezTo>
                  <a:cubicBezTo>
                    <a:pt x="11" y="21"/>
                    <a:pt x="10" y="21"/>
                    <a:pt x="10" y="21"/>
                  </a:cubicBezTo>
                  <a:cubicBezTo>
                    <a:pt x="13" y="17"/>
                    <a:pt x="16" y="14"/>
                    <a:pt x="19" y="12"/>
                  </a:cubicBezTo>
                  <a:close/>
                  <a:moveTo>
                    <a:pt x="13" y="33"/>
                  </a:moveTo>
                  <a:cubicBezTo>
                    <a:pt x="13" y="32"/>
                    <a:pt x="13" y="32"/>
                    <a:pt x="13" y="32"/>
                  </a:cubicBezTo>
                  <a:cubicBezTo>
                    <a:pt x="14" y="31"/>
                    <a:pt x="16" y="30"/>
                    <a:pt x="17" y="29"/>
                  </a:cubicBezTo>
                  <a:cubicBezTo>
                    <a:pt x="16" y="30"/>
                    <a:pt x="15" y="31"/>
                    <a:pt x="15" y="32"/>
                  </a:cubicBezTo>
                  <a:cubicBezTo>
                    <a:pt x="15" y="32"/>
                    <a:pt x="15" y="32"/>
                    <a:pt x="15" y="32"/>
                  </a:cubicBezTo>
                  <a:cubicBezTo>
                    <a:pt x="16" y="32"/>
                    <a:pt x="16" y="32"/>
                    <a:pt x="17" y="31"/>
                  </a:cubicBezTo>
                  <a:cubicBezTo>
                    <a:pt x="17" y="31"/>
                    <a:pt x="17" y="31"/>
                    <a:pt x="18" y="31"/>
                  </a:cubicBezTo>
                  <a:cubicBezTo>
                    <a:pt x="19" y="30"/>
                    <a:pt x="18" y="31"/>
                    <a:pt x="18" y="32"/>
                  </a:cubicBezTo>
                  <a:cubicBezTo>
                    <a:pt x="18" y="32"/>
                    <a:pt x="18" y="32"/>
                    <a:pt x="19" y="32"/>
                  </a:cubicBezTo>
                  <a:cubicBezTo>
                    <a:pt x="19" y="32"/>
                    <a:pt x="19" y="33"/>
                    <a:pt x="19" y="33"/>
                  </a:cubicBezTo>
                  <a:cubicBezTo>
                    <a:pt x="17" y="33"/>
                    <a:pt x="15" y="33"/>
                    <a:pt x="13" y="33"/>
                  </a:cubicBezTo>
                  <a:close/>
                  <a:moveTo>
                    <a:pt x="20" y="22"/>
                  </a:moveTo>
                  <a:cubicBezTo>
                    <a:pt x="20" y="22"/>
                    <a:pt x="20" y="22"/>
                    <a:pt x="20" y="22"/>
                  </a:cubicBezTo>
                  <a:cubicBezTo>
                    <a:pt x="21" y="21"/>
                    <a:pt x="23" y="19"/>
                    <a:pt x="24" y="18"/>
                  </a:cubicBezTo>
                  <a:cubicBezTo>
                    <a:pt x="25" y="17"/>
                    <a:pt x="27" y="15"/>
                    <a:pt x="25" y="18"/>
                  </a:cubicBezTo>
                  <a:cubicBezTo>
                    <a:pt x="24" y="19"/>
                    <a:pt x="23" y="20"/>
                    <a:pt x="22" y="21"/>
                  </a:cubicBezTo>
                  <a:cubicBezTo>
                    <a:pt x="22" y="22"/>
                    <a:pt x="22" y="22"/>
                    <a:pt x="22" y="22"/>
                  </a:cubicBezTo>
                  <a:cubicBezTo>
                    <a:pt x="24" y="21"/>
                    <a:pt x="25" y="20"/>
                    <a:pt x="26" y="18"/>
                  </a:cubicBezTo>
                  <a:cubicBezTo>
                    <a:pt x="27" y="18"/>
                    <a:pt x="29" y="17"/>
                    <a:pt x="27" y="18"/>
                  </a:cubicBezTo>
                  <a:cubicBezTo>
                    <a:pt x="27" y="19"/>
                    <a:pt x="26" y="20"/>
                    <a:pt x="25" y="21"/>
                  </a:cubicBezTo>
                  <a:cubicBezTo>
                    <a:pt x="25" y="22"/>
                    <a:pt x="25" y="22"/>
                    <a:pt x="25" y="22"/>
                  </a:cubicBezTo>
                  <a:cubicBezTo>
                    <a:pt x="26" y="21"/>
                    <a:pt x="29" y="20"/>
                    <a:pt x="28" y="21"/>
                  </a:cubicBezTo>
                  <a:cubicBezTo>
                    <a:pt x="28" y="21"/>
                    <a:pt x="29" y="22"/>
                    <a:pt x="29" y="21"/>
                  </a:cubicBezTo>
                  <a:cubicBezTo>
                    <a:pt x="29" y="21"/>
                    <a:pt x="29" y="21"/>
                    <a:pt x="29" y="20"/>
                  </a:cubicBezTo>
                  <a:cubicBezTo>
                    <a:pt x="29" y="21"/>
                    <a:pt x="29" y="22"/>
                    <a:pt x="29" y="22"/>
                  </a:cubicBezTo>
                  <a:cubicBezTo>
                    <a:pt x="26" y="22"/>
                    <a:pt x="23" y="22"/>
                    <a:pt x="20" y="22"/>
                  </a:cubicBezTo>
                  <a:close/>
                  <a:moveTo>
                    <a:pt x="27" y="16"/>
                  </a:moveTo>
                  <a:cubicBezTo>
                    <a:pt x="27" y="16"/>
                    <a:pt x="28" y="16"/>
                    <a:pt x="28" y="16"/>
                  </a:cubicBezTo>
                  <a:cubicBezTo>
                    <a:pt x="27" y="17"/>
                    <a:pt x="25" y="19"/>
                    <a:pt x="24" y="20"/>
                  </a:cubicBezTo>
                  <a:cubicBezTo>
                    <a:pt x="25" y="19"/>
                    <a:pt x="26" y="17"/>
                    <a:pt x="27" y="16"/>
                  </a:cubicBezTo>
                  <a:close/>
                  <a:moveTo>
                    <a:pt x="16" y="3"/>
                  </a:moveTo>
                  <a:cubicBezTo>
                    <a:pt x="15" y="4"/>
                    <a:pt x="14" y="4"/>
                    <a:pt x="13" y="5"/>
                  </a:cubicBezTo>
                  <a:cubicBezTo>
                    <a:pt x="13" y="4"/>
                    <a:pt x="13" y="3"/>
                    <a:pt x="13" y="3"/>
                  </a:cubicBezTo>
                  <a:cubicBezTo>
                    <a:pt x="14" y="3"/>
                    <a:pt x="15" y="3"/>
                    <a:pt x="16" y="3"/>
                  </a:cubicBezTo>
                  <a:close/>
                  <a:moveTo>
                    <a:pt x="8" y="15"/>
                  </a:moveTo>
                  <a:cubicBezTo>
                    <a:pt x="8" y="15"/>
                    <a:pt x="8" y="15"/>
                    <a:pt x="7" y="15"/>
                  </a:cubicBezTo>
                  <a:cubicBezTo>
                    <a:pt x="6" y="16"/>
                    <a:pt x="5" y="18"/>
                    <a:pt x="3" y="19"/>
                  </a:cubicBezTo>
                  <a:cubicBezTo>
                    <a:pt x="1" y="21"/>
                    <a:pt x="5" y="17"/>
                    <a:pt x="4" y="18"/>
                  </a:cubicBezTo>
                  <a:cubicBezTo>
                    <a:pt x="5" y="17"/>
                    <a:pt x="5" y="16"/>
                    <a:pt x="6" y="15"/>
                  </a:cubicBezTo>
                  <a:cubicBezTo>
                    <a:pt x="6" y="15"/>
                    <a:pt x="6" y="15"/>
                    <a:pt x="5" y="15"/>
                  </a:cubicBezTo>
                  <a:cubicBezTo>
                    <a:pt x="5" y="16"/>
                    <a:pt x="4" y="16"/>
                    <a:pt x="3" y="17"/>
                  </a:cubicBezTo>
                  <a:cubicBezTo>
                    <a:pt x="1" y="19"/>
                    <a:pt x="3" y="16"/>
                    <a:pt x="3" y="15"/>
                  </a:cubicBezTo>
                  <a:cubicBezTo>
                    <a:pt x="3" y="15"/>
                    <a:pt x="3" y="15"/>
                    <a:pt x="3" y="15"/>
                  </a:cubicBezTo>
                  <a:cubicBezTo>
                    <a:pt x="5" y="15"/>
                    <a:pt x="6" y="15"/>
                    <a:pt x="8" y="15"/>
                  </a:cubicBezTo>
                  <a:close/>
                  <a:moveTo>
                    <a:pt x="4" y="21"/>
                  </a:moveTo>
                  <a:cubicBezTo>
                    <a:pt x="6" y="20"/>
                    <a:pt x="7" y="19"/>
                    <a:pt x="8" y="17"/>
                  </a:cubicBezTo>
                  <a:cubicBezTo>
                    <a:pt x="10" y="15"/>
                    <a:pt x="9" y="17"/>
                    <a:pt x="8" y="18"/>
                  </a:cubicBezTo>
                  <a:cubicBezTo>
                    <a:pt x="7" y="19"/>
                    <a:pt x="6" y="20"/>
                    <a:pt x="6" y="21"/>
                  </a:cubicBezTo>
                  <a:cubicBezTo>
                    <a:pt x="6" y="21"/>
                    <a:pt x="6" y="21"/>
                    <a:pt x="6" y="21"/>
                  </a:cubicBezTo>
                  <a:cubicBezTo>
                    <a:pt x="5" y="21"/>
                    <a:pt x="5" y="21"/>
                    <a:pt x="4" y="21"/>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0" name="Freeform 268"/>
            <p:cNvSpPr>
              <a:spLocks noEditPoints="1"/>
            </p:cNvSpPr>
            <p:nvPr/>
          </p:nvSpPr>
          <p:spPr bwMode="auto">
            <a:xfrm>
              <a:off x="4969121" y="5374709"/>
              <a:ext cx="241300" cy="263525"/>
            </a:xfrm>
            <a:custGeom>
              <a:avLst/>
              <a:gdLst>
                <a:gd name="T0" fmla="*/ 36 w 57"/>
                <a:gd name="T1" fmla="*/ 62 h 62"/>
                <a:gd name="T2" fmla="*/ 54 w 57"/>
                <a:gd name="T3" fmla="*/ 42 h 62"/>
                <a:gd name="T4" fmla="*/ 57 w 57"/>
                <a:gd name="T5" fmla="*/ 26 h 62"/>
                <a:gd name="T6" fmla="*/ 40 w 57"/>
                <a:gd name="T7" fmla="*/ 23 h 62"/>
                <a:gd name="T8" fmla="*/ 23 w 57"/>
                <a:gd name="T9" fmla="*/ 0 h 62"/>
                <a:gd name="T10" fmla="*/ 3 w 57"/>
                <a:gd name="T11" fmla="*/ 22 h 62"/>
                <a:gd name="T12" fmla="*/ 2 w 57"/>
                <a:gd name="T13" fmla="*/ 40 h 62"/>
                <a:gd name="T14" fmla="*/ 7 w 57"/>
                <a:gd name="T15" fmla="*/ 37 h 62"/>
                <a:gd name="T16" fmla="*/ 9 w 57"/>
                <a:gd name="T17" fmla="*/ 32 h 62"/>
                <a:gd name="T18" fmla="*/ 5 w 57"/>
                <a:gd name="T19" fmla="*/ 32 h 62"/>
                <a:gd name="T20" fmla="*/ 4 w 57"/>
                <a:gd name="T21" fmla="*/ 31 h 62"/>
                <a:gd name="T22" fmla="*/ 4 w 57"/>
                <a:gd name="T23" fmla="*/ 26 h 62"/>
                <a:gd name="T24" fmla="*/ 10 w 57"/>
                <a:gd name="T25" fmla="*/ 33 h 62"/>
                <a:gd name="T26" fmla="*/ 12 w 57"/>
                <a:gd name="T27" fmla="*/ 32 h 62"/>
                <a:gd name="T28" fmla="*/ 24 w 57"/>
                <a:gd name="T29" fmla="*/ 26 h 62"/>
                <a:gd name="T30" fmla="*/ 20 w 57"/>
                <a:gd name="T31" fmla="*/ 29 h 62"/>
                <a:gd name="T32" fmla="*/ 36 w 57"/>
                <a:gd name="T33" fmla="*/ 4 h 62"/>
                <a:gd name="T34" fmla="*/ 27 w 57"/>
                <a:gd name="T35" fmla="*/ 22 h 62"/>
                <a:gd name="T36" fmla="*/ 25 w 57"/>
                <a:gd name="T37" fmla="*/ 18 h 62"/>
                <a:gd name="T38" fmla="*/ 24 w 57"/>
                <a:gd name="T39" fmla="*/ 13 h 62"/>
                <a:gd name="T40" fmla="*/ 46 w 57"/>
                <a:gd name="T41" fmla="*/ 27 h 62"/>
                <a:gd name="T42" fmla="*/ 42 w 57"/>
                <a:gd name="T43" fmla="*/ 27 h 62"/>
                <a:gd name="T44" fmla="*/ 50 w 57"/>
                <a:gd name="T45" fmla="*/ 34 h 62"/>
                <a:gd name="T46" fmla="*/ 29 w 57"/>
                <a:gd name="T47" fmla="*/ 55 h 62"/>
                <a:gd name="T48" fmla="*/ 34 w 57"/>
                <a:gd name="T49" fmla="*/ 45 h 62"/>
                <a:gd name="T50" fmla="*/ 36 w 57"/>
                <a:gd name="T51" fmla="*/ 25 h 62"/>
                <a:gd name="T52" fmla="*/ 36 w 57"/>
                <a:gd name="T53" fmla="*/ 24 h 62"/>
                <a:gd name="T54" fmla="*/ 23 w 57"/>
                <a:gd name="T55" fmla="*/ 41 h 62"/>
                <a:gd name="T56" fmla="*/ 34 w 57"/>
                <a:gd name="T57" fmla="*/ 44 h 62"/>
                <a:gd name="T58" fmla="*/ 24 w 57"/>
                <a:gd name="T59" fmla="*/ 51 h 62"/>
                <a:gd name="T60" fmla="*/ 35 w 57"/>
                <a:gd name="T61" fmla="*/ 40 h 62"/>
                <a:gd name="T62" fmla="*/ 35 w 57"/>
                <a:gd name="T63" fmla="*/ 39 h 62"/>
                <a:gd name="T64" fmla="*/ 24 w 57"/>
                <a:gd name="T65" fmla="*/ 47 h 62"/>
                <a:gd name="T66" fmla="*/ 24 w 57"/>
                <a:gd name="T67" fmla="*/ 46 h 62"/>
                <a:gd name="T68" fmla="*/ 41 w 57"/>
                <a:gd name="T69" fmla="*/ 27 h 62"/>
                <a:gd name="T70" fmla="*/ 25 w 57"/>
                <a:gd name="T71" fmla="*/ 42 h 62"/>
                <a:gd name="T72" fmla="*/ 39 w 57"/>
                <a:gd name="T73" fmla="*/ 27 h 62"/>
                <a:gd name="T74" fmla="*/ 34 w 57"/>
                <a:gd name="T75" fmla="*/ 20 h 62"/>
                <a:gd name="T76" fmla="*/ 24 w 57"/>
                <a:gd name="T77" fmla="*/ 8 h 62"/>
                <a:gd name="T78" fmla="*/ 29 w 57"/>
                <a:gd name="T79" fmla="*/ 13 h 62"/>
                <a:gd name="T80" fmla="*/ 32 w 57"/>
                <a:gd name="T81" fmla="*/ 15 h 62"/>
                <a:gd name="T82" fmla="*/ 32 w 57"/>
                <a:gd name="T83" fmla="*/ 15 h 62"/>
                <a:gd name="T84" fmla="*/ 12 w 57"/>
                <a:gd name="T85" fmla="*/ 37 h 62"/>
                <a:gd name="T86" fmla="*/ 36 w 57"/>
                <a:gd name="T87" fmla="*/ 23 h 62"/>
                <a:gd name="T88" fmla="*/ 27 w 57"/>
                <a:gd name="T89" fmla="*/ 31 h 62"/>
                <a:gd name="T90" fmla="*/ 23 w 57"/>
                <a:gd name="T91" fmla="*/ 37 h 62"/>
                <a:gd name="T92" fmla="*/ 24 w 57"/>
                <a:gd name="T93" fmla="*/ 58 h 62"/>
                <a:gd name="T94" fmla="*/ 28 w 57"/>
                <a:gd name="T95" fmla="*/ 57 h 62"/>
                <a:gd name="T96" fmla="*/ 34 w 57"/>
                <a:gd name="T97" fmla="*/ 57 h 62"/>
                <a:gd name="T98" fmla="*/ 36 w 57"/>
                <a:gd name="T99" fmla="*/ 39 h 62"/>
                <a:gd name="T100" fmla="*/ 41 w 57"/>
                <a:gd name="T101" fmla="*/ 38 h 62"/>
                <a:gd name="T102" fmla="*/ 46 w 57"/>
                <a:gd name="T103" fmla="*/ 38 h 62"/>
                <a:gd name="T104" fmla="*/ 53 w 57"/>
                <a:gd name="T105" fmla="*/ 39 h 62"/>
                <a:gd name="T106" fmla="*/ 43 w 57"/>
                <a:gd name="T107" fmla="*/ 35 h 62"/>
                <a:gd name="T108" fmla="*/ 25 w 57"/>
                <a:gd name="T109" fmla="*/ 4 h 62"/>
                <a:gd name="T110" fmla="*/ 7 w 57"/>
                <a:gd name="T111" fmla="*/ 34 h 62"/>
                <a:gd name="T112" fmla="*/ 7 w 57"/>
                <a:gd name="T113" fmla="*/ 29 h 62"/>
                <a:gd name="T114" fmla="*/ 8 w 57"/>
                <a:gd name="T115" fmla="*/ 37 h 62"/>
                <a:gd name="T116" fmla="*/ 11 w 57"/>
                <a:gd name="T117" fmla="*/ 3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62">
                  <a:moveTo>
                    <a:pt x="20" y="59"/>
                  </a:moveTo>
                  <a:cubicBezTo>
                    <a:pt x="20" y="60"/>
                    <a:pt x="20" y="60"/>
                    <a:pt x="21" y="61"/>
                  </a:cubicBezTo>
                  <a:cubicBezTo>
                    <a:pt x="21" y="61"/>
                    <a:pt x="21" y="62"/>
                    <a:pt x="22" y="62"/>
                  </a:cubicBezTo>
                  <a:cubicBezTo>
                    <a:pt x="27" y="61"/>
                    <a:pt x="32" y="62"/>
                    <a:pt x="36" y="62"/>
                  </a:cubicBezTo>
                  <a:cubicBezTo>
                    <a:pt x="38" y="62"/>
                    <a:pt x="38" y="61"/>
                    <a:pt x="38" y="60"/>
                  </a:cubicBezTo>
                  <a:cubicBezTo>
                    <a:pt x="38" y="60"/>
                    <a:pt x="38" y="59"/>
                    <a:pt x="38" y="59"/>
                  </a:cubicBezTo>
                  <a:cubicBezTo>
                    <a:pt x="37" y="54"/>
                    <a:pt x="38" y="48"/>
                    <a:pt x="38" y="43"/>
                  </a:cubicBezTo>
                  <a:cubicBezTo>
                    <a:pt x="44" y="43"/>
                    <a:pt x="49" y="43"/>
                    <a:pt x="54" y="42"/>
                  </a:cubicBezTo>
                  <a:cubicBezTo>
                    <a:pt x="55" y="42"/>
                    <a:pt x="55" y="42"/>
                    <a:pt x="55" y="42"/>
                  </a:cubicBezTo>
                  <a:cubicBezTo>
                    <a:pt x="56" y="42"/>
                    <a:pt x="56" y="41"/>
                    <a:pt x="56" y="41"/>
                  </a:cubicBezTo>
                  <a:cubicBezTo>
                    <a:pt x="56" y="36"/>
                    <a:pt x="57" y="31"/>
                    <a:pt x="57" y="26"/>
                  </a:cubicBezTo>
                  <a:cubicBezTo>
                    <a:pt x="57" y="26"/>
                    <a:pt x="57" y="26"/>
                    <a:pt x="57" y="26"/>
                  </a:cubicBezTo>
                  <a:cubicBezTo>
                    <a:pt x="57" y="26"/>
                    <a:pt x="57" y="26"/>
                    <a:pt x="57" y="26"/>
                  </a:cubicBezTo>
                  <a:cubicBezTo>
                    <a:pt x="57" y="26"/>
                    <a:pt x="57" y="26"/>
                    <a:pt x="57" y="26"/>
                  </a:cubicBezTo>
                  <a:cubicBezTo>
                    <a:pt x="57" y="25"/>
                    <a:pt x="57" y="25"/>
                    <a:pt x="56" y="24"/>
                  </a:cubicBezTo>
                  <a:cubicBezTo>
                    <a:pt x="50" y="23"/>
                    <a:pt x="45" y="24"/>
                    <a:pt x="40" y="23"/>
                  </a:cubicBezTo>
                  <a:cubicBezTo>
                    <a:pt x="39" y="16"/>
                    <a:pt x="40" y="9"/>
                    <a:pt x="40" y="2"/>
                  </a:cubicBezTo>
                  <a:cubicBezTo>
                    <a:pt x="40" y="2"/>
                    <a:pt x="39" y="2"/>
                    <a:pt x="39" y="2"/>
                  </a:cubicBezTo>
                  <a:cubicBezTo>
                    <a:pt x="39" y="1"/>
                    <a:pt x="38" y="1"/>
                    <a:pt x="38" y="1"/>
                  </a:cubicBezTo>
                  <a:cubicBezTo>
                    <a:pt x="33" y="1"/>
                    <a:pt x="28" y="0"/>
                    <a:pt x="23" y="0"/>
                  </a:cubicBezTo>
                  <a:cubicBezTo>
                    <a:pt x="23" y="0"/>
                    <a:pt x="22" y="1"/>
                    <a:pt x="22" y="1"/>
                  </a:cubicBezTo>
                  <a:cubicBezTo>
                    <a:pt x="21" y="1"/>
                    <a:pt x="21" y="2"/>
                    <a:pt x="21" y="2"/>
                  </a:cubicBezTo>
                  <a:cubicBezTo>
                    <a:pt x="20" y="9"/>
                    <a:pt x="21" y="16"/>
                    <a:pt x="21" y="22"/>
                  </a:cubicBezTo>
                  <a:cubicBezTo>
                    <a:pt x="15" y="22"/>
                    <a:pt x="9" y="22"/>
                    <a:pt x="3" y="22"/>
                  </a:cubicBezTo>
                  <a:cubicBezTo>
                    <a:pt x="2" y="22"/>
                    <a:pt x="2" y="22"/>
                    <a:pt x="2" y="22"/>
                  </a:cubicBezTo>
                  <a:cubicBezTo>
                    <a:pt x="1" y="22"/>
                    <a:pt x="0" y="23"/>
                    <a:pt x="0" y="24"/>
                  </a:cubicBezTo>
                  <a:cubicBezTo>
                    <a:pt x="1" y="29"/>
                    <a:pt x="0" y="34"/>
                    <a:pt x="1" y="39"/>
                  </a:cubicBezTo>
                  <a:cubicBezTo>
                    <a:pt x="1" y="40"/>
                    <a:pt x="2" y="40"/>
                    <a:pt x="2" y="40"/>
                  </a:cubicBezTo>
                  <a:cubicBezTo>
                    <a:pt x="2" y="40"/>
                    <a:pt x="2" y="40"/>
                    <a:pt x="3" y="40"/>
                  </a:cubicBezTo>
                  <a:cubicBezTo>
                    <a:pt x="8" y="41"/>
                    <a:pt x="14" y="40"/>
                    <a:pt x="20" y="40"/>
                  </a:cubicBezTo>
                  <a:cubicBezTo>
                    <a:pt x="20" y="47"/>
                    <a:pt x="20" y="53"/>
                    <a:pt x="20" y="59"/>
                  </a:cubicBezTo>
                  <a:close/>
                  <a:moveTo>
                    <a:pt x="7" y="37"/>
                  </a:moveTo>
                  <a:cubicBezTo>
                    <a:pt x="6" y="37"/>
                    <a:pt x="5" y="37"/>
                    <a:pt x="4" y="36"/>
                  </a:cubicBezTo>
                  <a:cubicBezTo>
                    <a:pt x="4" y="36"/>
                    <a:pt x="4" y="36"/>
                    <a:pt x="4" y="36"/>
                  </a:cubicBezTo>
                  <a:cubicBezTo>
                    <a:pt x="4" y="36"/>
                    <a:pt x="4" y="36"/>
                    <a:pt x="4" y="36"/>
                  </a:cubicBezTo>
                  <a:cubicBezTo>
                    <a:pt x="6" y="35"/>
                    <a:pt x="8" y="34"/>
                    <a:pt x="9" y="32"/>
                  </a:cubicBezTo>
                  <a:cubicBezTo>
                    <a:pt x="8" y="33"/>
                    <a:pt x="8" y="35"/>
                    <a:pt x="7" y="36"/>
                  </a:cubicBezTo>
                  <a:cubicBezTo>
                    <a:pt x="7" y="36"/>
                    <a:pt x="7" y="37"/>
                    <a:pt x="7" y="37"/>
                  </a:cubicBezTo>
                  <a:close/>
                  <a:moveTo>
                    <a:pt x="4" y="32"/>
                  </a:moveTo>
                  <a:cubicBezTo>
                    <a:pt x="4" y="33"/>
                    <a:pt x="4" y="33"/>
                    <a:pt x="5" y="32"/>
                  </a:cubicBezTo>
                  <a:cubicBezTo>
                    <a:pt x="6" y="31"/>
                    <a:pt x="12" y="24"/>
                    <a:pt x="8" y="30"/>
                  </a:cubicBezTo>
                  <a:cubicBezTo>
                    <a:pt x="6" y="32"/>
                    <a:pt x="5" y="33"/>
                    <a:pt x="4" y="35"/>
                  </a:cubicBezTo>
                  <a:cubicBezTo>
                    <a:pt x="4" y="34"/>
                    <a:pt x="4" y="33"/>
                    <a:pt x="4" y="32"/>
                  </a:cubicBezTo>
                  <a:close/>
                  <a:moveTo>
                    <a:pt x="4" y="31"/>
                  </a:moveTo>
                  <a:cubicBezTo>
                    <a:pt x="4" y="30"/>
                    <a:pt x="4" y="29"/>
                    <a:pt x="4" y="27"/>
                  </a:cubicBezTo>
                  <a:cubicBezTo>
                    <a:pt x="4" y="27"/>
                    <a:pt x="4" y="27"/>
                    <a:pt x="4" y="27"/>
                  </a:cubicBezTo>
                  <a:cubicBezTo>
                    <a:pt x="7" y="26"/>
                    <a:pt x="5" y="29"/>
                    <a:pt x="4" y="31"/>
                  </a:cubicBezTo>
                  <a:close/>
                  <a:moveTo>
                    <a:pt x="4" y="26"/>
                  </a:moveTo>
                  <a:cubicBezTo>
                    <a:pt x="4" y="26"/>
                    <a:pt x="4" y="26"/>
                    <a:pt x="4" y="26"/>
                  </a:cubicBezTo>
                  <a:cubicBezTo>
                    <a:pt x="5" y="26"/>
                    <a:pt x="5" y="26"/>
                    <a:pt x="5" y="26"/>
                  </a:cubicBezTo>
                  <a:cubicBezTo>
                    <a:pt x="5" y="26"/>
                    <a:pt x="5" y="26"/>
                    <a:pt x="4" y="26"/>
                  </a:cubicBezTo>
                  <a:close/>
                  <a:moveTo>
                    <a:pt x="10" y="33"/>
                  </a:moveTo>
                  <a:cubicBezTo>
                    <a:pt x="11" y="31"/>
                    <a:pt x="13" y="29"/>
                    <a:pt x="15" y="27"/>
                  </a:cubicBezTo>
                  <a:cubicBezTo>
                    <a:pt x="15" y="26"/>
                    <a:pt x="15" y="26"/>
                    <a:pt x="15" y="26"/>
                  </a:cubicBezTo>
                  <a:cubicBezTo>
                    <a:pt x="16" y="26"/>
                    <a:pt x="17" y="26"/>
                    <a:pt x="18" y="26"/>
                  </a:cubicBezTo>
                  <a:cubicBezTo>
                    <a:pt x="16" y="28"/>
                    <a:pt x="14" y="30"/>
                    <a:pt x="12" y="32"/>
                  </a:cubicBezTo>
                  <a:cubicBezTo>
                    <a:pt x="11" y="33"/>
                    <a:pt x="7" y="38"/>
                    <a:pt x="10" y="33"/>
                  </a:cubicBezTo>
                  <a:close/>
                  <a:moveTo>
                    <a:pt x="19" y="26"/>
                  </a:moveTo>
                  <a:cubicBezTo>
                    <a:pt x="20" y="26"/>
                    <a:pt x="22" y="26"/>
                    <a:pt x="23" y="26"/>
                  </a:cubicBezTo>
                  <a:cubicBezTo>
                    <a:pt x="23" y="26"/>
                    <a:pt x="24" y="26"/>
                    <a:pt x="24" y="26"/>
                  </a:cubicBezTo>
                  <a:cubicBezTo>
                    <a:pt x="24" y="26"/>
                    <a:pt x="25" y="25"/>
                    <a:pt x="25" y="24"/>
                  </a:cubicBezTo>
                  <a:cubicBezTo>
                    <a:pt x="25" y="24"/>
                    <a:pt x="25" y="24"/>
                    <a:pt x="25" y="24"/>
                  </a:cubicBezTo>
                  <a:cubicBezTo>
                    <a:pt x="26" y="23"/>
                    <a:pt x="28" y="23"/>
                    <a:pt x="29" y="22"/>
                  </a:cubicBezTo>
                  <a:cubicBezTo>
                    <a:pt x="26" y="24"/>
                    <a:pt x="23" y="27"/>
                    <a:pt x="20" y="29"/>
                  </a:cubicBezTo>
                  <a:cubicBezTo>
                    <a:pt x="18" y="31"/>
                    <a:pt x="14" y="33"/>
                    <a:pt x="13" y="35"/>
                  </a:cubicBezTo>
                  <a:cubicBezTo>
                    <a:pt x="15" y="32"/>
                    <a:pt x="17" y="29"/>
                    <a:pt x="19" y="27"/>
                  </a:cubicBezTo>
                  <a:cubicBezTo>
                    <a:pt x="19" y="26"/>
                    <a:pt x="19" y="26"/>
                    <a:pt x="19" y="26"/>
                  </a:cubicBezTo>
                  <a:close/>
                  <a:moveTo>
                    <a:pt x="36" y="4"/>
                  </a:moveTo>
                  <a:cubicBezTo>
                    <a:pt x="36" y="9"/>
                    <a:pt x="36" y="14"/>
                    <a:pt x="36" y="19"/>
                  </a:cubicBezTo>
                  <a:cubicBezTo>
                    <a:pt x="36" y="19"/>
                    <a:pt x="36" y="19"/>
                    <a:pt x="35" y="19"/>
                  </a:cubicBezTo>
                  <a:cubicBezTo>
                    <a:pt x="33" y="20"/>
                    <a:pt x="31" y="21"/>
                    <a:pt x="28" y="22"/>
                  </a:cubicBezTo>
                  <a:cubicBezTo>
                    <a:pt x="27" y="22"/>
                    <a:pt x="23" y="25"/>
                    <a:pt x="27" y="22"/>
                  </a:cubicBezTo>
                  <a:cubicBezTo>
                    <a:pt x="30" y="20"/>
                    <a:pt x="34" y="17"/>
                    <a:pt x="36" y="13"/>
                  </a:cubicBezTo>
                  <a:cubicBezTo>
                    <a:pt x="36" y="13"/>
                    <a:pt x="36" y="12"/>
                    <a:pt x="35" y="13"/>
                  </a:cubicBezTo>
                  <a:cubicBezTo>
                    <a:pt x="33" y="13"/>
                    <a:pt x="32" y="14"/>
                    <a:pt x="30" y="15"/>
                  </a:cubicBezTo>
                  <a:cubicBezTo>
                    <a:pt x="29" y="16"/>
                    <a:pt x="22" y="21"/>
                    <a:pt x="25" y="18"/>
                  </a:cubicBezTo>
                  <a:cubicBezTo>
                    <a:pt x="29" y="14"/>
                    <a:pt x="33" y="11"/>
                    <a:pt x="35" y="7"/>
                  </a:cubicBezTo>
                  <a:cubicBezTo>
                    <a:pt x="35" y="6"/>
                    <a:pt x="35" y="6"/>
                    <a:pt x="34" y="6"/>
                  </a:cubicBezTo>
                  <a:cubicBezTo>
                    <a:pt x="31" y="8"/>
                    <a:pt x="28" y="11"/>
                    <a:pt x="24" y="13"/>
                  </a:cubicBezTo>
                  <a:cubicBezTo>
                    <a:pt x="24" y="13"/>
                    <a:pt x="24" y="13"/>
                    <a:pt x="24" y="13"/>
                  </a:cubicBezTo>
                  <a:cubicBezTo>
                    <a:pt x="26" y="11"/>
                    <a:pt x="27" y="9"/>
                    <a:pt x="28" y="8"/>
                  </a:cubicBezTo>
                  <a:cubicBezTo>
                    <a:pt x="30" y="7"/>
                    <a:pt x="31" y="6"/>
                    <a:pt x="32" y="4"/>
                  </a:cubicBezTo>
                  <a:cubicBezTo>
                    <a:pt x="33" y="4"/>
                    <a:pt x="34" y="4"/>
                    <a:pt x="36" y="4"/>
                  </a:cubicBezTo>
                  <a:close/>
                  <a:moveTo>
                    <a:pt x="46" y="27"/>
                  </a:moveTo>
                  <a:cubicBezTo>
                    <a:pt x="44" y="30"/>
                    <a:pt x="41" y="33"/>
                    <a:pt x="38" y="36"/>
                  </a:cubicBezTo>
                  <a:cubicBezTo>
                    <a:pt x="37" y="37"/>
                    <a:pt x="36" y="38"/>
                    <a:pt x="34" y="39"/>
                  </a:cubicBezTo>
                  <a:cubicBezTo>
                    <a:pt x="35" y="38"/>
                    <a:pt x="36" y="36"/>
                    <a:pt x="37" y="35"/>
                  </a:cubicBezTo>
                  <a:cubicBezTo>
                    <a:pt x="39" y="32"/>
                    <a:pt x="41" y="30"/>
                    <a:pt x="42" y="27"/>
                  </a:cubicBezTo>
                  <a:cubicBezTo>
                    <a:pt x="44" y="27"/>
                    <a:pt x="45" y="27"/>
                    <a:pt x="46" y="27"/>
                  </a:cubicBezTo>
                  <a:close/>
                  <a:moveTo>
                    <a:pt x="53" y="34"/>
                  </a:moveTo>
                  <a:cubicBezTo>
                    <a:pt x="53" y="34"/>
                    <a:pt x="53" y="34"/>
                    <a:pt x="52" y="34"/>
                  </a:cubicBezTo>
                  <a:cubicBezTo>
                    <a:pt x="51" y="35"/>
                    <a:pt x="47" y="37"/>
                    <a:pt x="50" y="34"/>
                  </a:cubicBezTo>
                  <a:cubicBezTo>
                    <a:pt x="51" y="32"/>
                    <a:pt x="52" y="30"/>
                    <a:pt x="53" y="28"/>
                  </a:cubicBezTo>
                  <a:cubicBezTo>
                    <a:pt x="53" y="28"/>
                    <a:pt x="53" y="28"/>
                    <a:pt x="53" y="28"/>
                  </a:cubicBezTo>
                  <a:cubicBezTo>
                    <a:pt x="53" y="30"/>
                    <a:pt x="53" y="32"/>
                    <a:pt x="53" y="34"/>
                  </a:cubicBezTo>
                  <a:close/>
                  <a:moveTo>
                    <a:pt x="29" y="55"/>
                  </a:moveTo>
                  <a:cubicBezTo>
                    <a:pt x="31" y="53"/>
                    <a:pt x="33" y="52"/>
                    <a:pt x="34" y="49"/>
                  </a:cubicBezTo>
                  <a:cubicBezTo>
                    <a:pt x="34" y="49"/>
                    <a:pt x="34" y="49"/>
                    <a:pt x="33" y="49"/>
                  </a:cubicBezTo>
                  <a:cubicBezTo>
                    <a:pt x="31" y="50"/>
                    <a:pt x="29" y="52"/>
                    <a:pt x="26" y="53"/>
                  </a:cubicBezTo>
                  <a:cubicBezTo>
                    <a:pt x="29" y="51"/>
                    <a:pt x="32" y="48"/>
                    <a:pt x="34" y="45"/>
                  </a:cubicBezTo>
                  <a:cubicBezTo>
                    <a:pt x="34" y="48"/>
                    <a:pt x="34" y="50"/>
                    <a:pt x="34" y="53"/>
                  </a:cubicBezTo>
                  <a:cubicBezTo>
                    <a:pt x="32" y="53"/>
                    <a:pt x="31" y="54"/>
                    <a:pt x="29" y="55"/>
                  </a:cubicBezTo>
                  <a:close/>
                  <a:moveTo>
                    <a:pt x="36" y="24"/>
                  </a:moveTo>
                  <a:cubicBezTo>
                    <a:pt x="36" y="24"/>
                    <a:pt x="36" y="25"/>
                    <a:pt x="36" y="25"/>
                  </a:cubicBezTo>
                  <a:cubicBezTo>
                    <a:pt x="36" y="25"/>
                    <a:pt x="36" y="25"/>
                    <a:pt x="36" y="25"/>
                  </a:cubicBezTo>
                  <a:cubicBezTo>
                    <a:pt x="36" y="26"/>
                    <a:pt x="36" y="26"/>
                    <a:pt x="37" y="27"/>
                  </a:cubicBezTo>
                  <a:cubicBezTo>
                    <a:pt x="32" y="29"/>
                    <a:pt x="29" y="34"/>
                    <a:pt x="25" y="37"/>
                  </a:cubicBezTo>
                  <a:cubicBezTo>
                    <a:pt x="29" y="33"/>
                    <a:pt x="32" y="28"/>
                    <a:pt x="36" y="24"/>
                  </a:cubicBezTo>
                  <a:close/>
                  <a:moveTo>
                    <a:pt x="38" y="27"/>
                  </a:moveTo>
                  <a:cubicBezTo>
                    <a:pt x="38" y="27"/>
                    <a:pt x="38" y="27"/>
                    <a:pt x="38" y="27"/>
                  </a:cubicBezTo>
                  <a:cubicBezTo>
                    <a:pt x="35" y="29"/>
                    <a:pt x="33" y="31"/>
                    <a:pt x="31" y="33"/>
                  </a:cubicBezTo>
                  <a:cubicBezTo>
                    <a:pt x="29" y="36"/>
                    <a:pt x="26" y="39"/>
                    <a:pt x="23" y="41"/>
                  </a:cubicBezTo>
                  <a:cubicBezTo>
                    <a:pt x="23" y="40"/>
                    <a:pt x="23" y="39"/>
                    <a:pt x="24" y="38"/>
                  </a:cubicBezTo>
                  <a:cubicBezTo>
                    <a:pt x="29" y="36"/>
                    <a:pt x="32" y="30"/>
                    <a:pt x="38" y="27"/>
                  </a:cubicBezTo>
                  <a:close/>
                  <a:moveTo>
                    <a:pt x="35" y="45"/>
                  </a:moveTo>
                  <a:cubicBezTo>
                    <a:pt x="34" y="44"/>
                    <a:pt x="34" y="44"/>
                    <a:pt x="34" y="44"/>
                  </a:cubicBezTo>
                  <a:cubicBezTo>
                    <a:pt x="31" y="45"/>
                    <a:pt x="29" y="47"/>
                    <a:pt x="26" y="49"/>
                  </a:cubicBezTo>
                  <a:cubicBezTo>
                    <a:pt x="29" y="46"/>
                    <a:pt x="32" y="44"/>
                    <a:pt x="35" y="41"/>
                  </a:cubicBezTo>
                  <a:cubicBezTo>
                    <a:pt x="35" y="42"/>
                    <a:pt x="35" y="43"/>
                    <a:pt x="35" y="45"/>
                  </a:cubicBezTo>
                  <a:close/>
                  <a:moveTo>
                    <a:pt x="24" y="51"/>
                  </a:moveTo>
                  <a:cubicBezTo>
                    <a:pt x="27" y="50"/>
                    <a:pt x="30" y="47"/>
                    <a:pt x="33" y="46"/>
                  </a:cubicBezTo>
                  <a:cubicBezTo>
                    <a:pt x="30" y="49"/>
                    <a:pt x="27" y="52"/>
                    <a:pt x="24" y="54"/>
                  </a:cubicBezTo>
                  <a:cubicBezTo>
                    <a:pt x="24" y="53"/>
                    <a:pt x="24" y="52"/>
                    <a:pt x="24" y="51"/>
                  </a:cubicBezTo>
                  <a:close/>
                  <a:moveTo>
                    <a:pt x="35" y="40"/>
                  </a:moveTo>
                  <a:cubicBezTo>
                    <a:pt x="35" y="40"/>
                    <a:pt x="35" y="40"/>
                    <a:pt x="35" y="40"/>
                  </a:cubicBezTo>
                  <a:cubicBezTo>
                    <a:pt x="34" y="40"/>
                    <a:pt x="34" y="40"/>
                    <a:pt x="34" y="40"/>
                  </a:cubicBezTo>
                  <a:cubicBezTo>
                    <a:pt x="35" y="40"/>
                    <a:pt x="35" y="40"/>
                    <a:pt x="35" y="39"/>
                  </a:cubicBezTo>
                  <a:cubicBezTo>
                    <a:pt x="35" y="39"/>
                    <a:pt x="35" y="39"/>
                    <a:pt x="35" y="39"/>
                  </a:cubicBezTo>
                  <a:cubicBezTo>
                    <a:pt x="35" y="40"/>
                    <a:pt x="35" y="40"/>
                    <a:pt x="35" y="40"/>
                  </a:cubicBezTo>
                  <a:close/>
                  <a:moveTo>
                    <a:pt x="33" y="41"/>
                  </a:moveTo>
                  <a:cubicBezTo>
                    <a:pt x="30" y="45"/>
                    <a:pt x="26" y="47"/>
                    <a:pt x="24" y="50"/>
                  </a:cubicBezTo>
                  <a:cubicBezTo>
                    <a:pt x="24" y="49"/>
                    <a:pt x="24" y="48"/>
                    <a:pt x="24" y="47"/>
                  </a:cubicBezTo>
                  <a:cubicBezTo>
                    <a:pt x="27" y="45"/>
                    <a:pt x="30" y="43"/>
                    <a:pt x="33" y="41"/>
                  </a:cubicBezTo>
                  <a:close/>
                  <a:moveTo>
                    <a:pt x="32" y="40"/>
                  </a:moveTo>
                  <a:cubicBezTo>
                    <a:pt x="32" y="40"/>
                    <a:pt x="32" y="40"/>
                    <a:pt x="33" y="41"/>
                  </a:cubicBezTo>
                  <a:cubicBezTo>
                    <a:pt x="29" y="42"/>
                    <a:pt x="27" y="44"/>
                    <a:pt x="24" y="46"/>
                  </a:cubicBezTo>
                  <a:cubicBezTo>
                    <a:pt x="23" y="45"/>
                    <a:pt x="23" y="44"/>
                    <a:pt x="23" y="43"/>
                  </a:cubicBezTo>
                  <a:cubicBezTo>
                    <a:pt x="28" y="41"/>
                    <a:pt x="32" y="37"/>
                    <a:pt x="35" y="32"/>
                  </a:cubicBezTo>
                  <a:cubicBezTo>
                    <a:pt x="36" y="31"/>
                    <a:pt x="37" y="30"/>
                    <a:pt x="38" y="29"/>
                  </a:cubicBezTo>
                  <a:cubicBezTo>
                    <a:pt x="38" y="29"/>
                    <a:pt x="40" y="28"/>
                    <a:pt x="41" y="27"/>
                  </a:cubicBezTo>
                  <a:cubicBezTo>
                    <a:pt x="41" y="27"/>
                    <a:pt x="41" y="27"/>
                    <a:pt x="41" y="27"/>
                  </a:cubicBezTo>
                  <a:cubicBezTo>
                    <a:pt x="38" y="32"/>
                    <a:pt x="35" y="36"/>
                    <a:pt x="32" y="40"/>
                  </a:cubicBezTo>
                  <a:close/>
                  <a:moveTo>
                    <a:pt x="29" y="38"/>
                  </a:moveTo>
                  <a:cubicBezTo>
                    <a:pt x="28" y="39"/>
                    <a:pt x="26" y="41"/>
                    <a:pt x="25" y="42"/>
                  </a:cubicBezTo>
                  <a:cubicBezTo>
                    <a:pt x="23" y="43"/>
                    <a:pt x="24" y="42"/>
                    <a:pt x="26" y="40"/>
                  </a:cubicBezTo>
                  <a:cubicBezTo>
                    <a:pt x="27" y="39"/>
                    <a:pt x="28" y="38"/>
                    <a:pt x="29" y="37"/>
                  </a:cubicBezTo>
                  <a:cubicBezTo>
                    <a:pt x="32" y="34"/>
                    <a:pt x="35" y="31"/>
                    <a:pt x="39" y="27"/>
                  </a:cubicBezTo>
                  <a:cubicBezTo>
                    <a:pt x="39" y="27"/>
                    <a:pt x="39" y="27"/>
                    <a:pt x="39" y="27"/>
                  </a:cubicBezTo>
                  <a:cubicBezTo>
                    <a:pt x="35" y="30"/>
                    <a:pt x="33" y="34"/>
                    <a:pt x="29" y="38"/>
                  </a:cubicBezTo>
                  <a:close/>
                  <a:moveTo>
                    <a:pt x="31" y="22"/>
                  </a:moveTo>
                  <a:cubicBezTo>
                    <a:pt x="31" y="22"/>
                    <a:pt x="31" y="22"/>
                    <a:pt x="31" y="21"/>
                  </a:cubicBezTo>
                  <a:cubicBezTo>
                    <a:pt x="32" y="21"/>
                    <a:pt x="33" y="21"/>
                    <a:pt x="34" y="20"/>
                  </a:cubicBezTo>
                  <a:cubicBezTo>
                    <a:pt x="33" y="21"/>
                    <a:pt x="32" y="21"/>
                    <a:pt x="31" y="22"/>
                  </a:cubicBezTo>
                  <a:close/>
                  <a:moveTo>
                    <a:pt x="28" y="8"/>
                  </a:moveTo>
                  <a:cubicBezTo>
                    <a:pt x="27" y="9"/>
                    <a:pt x="25" y="10"/>
                    <a:pt x="24" y="11"/>
                  </a:cubicBezTo>
                  <a:cubicBezTo>
                    <a:pt x="24" y="10"/>
                    <a:pt x="24" y="9"/>
                    <a:pt x="24" y="8"/>
                  </a:cubicBezTo>
                  <a:cubicBezTo>
                    <a:pt x="26" y="8"/>
                    <a:pt x="27" y="7"/>
                    <a:pt x="29" y="6"/>
                  </a:cubicBezTo>
                  <a:cubicBezTo>
                    <a:pt x="33" y="3"/>
                    <a:pt x="28" y="7"/>
                    <a:pt x="28" y="8"/>
                  </a:cubicBezTo>
                  <a:close/>
                  <a:moveTo>
                    <a:pt x="32" y="9"/>
                  </a:moveTo>
                  <a:cubicBezTo>
                    <a:pt x="36" y="6"/>
                    <a:pt x="30" y="13"/>
                    <a:pt x="29" y="13"/>
                  </a:cubicBezTo>
                  <a:cubicBezTo>
                    <a:pt x="27" y="15"/>
                    <a:pt x="26" y="16"/>
                    <a:pt x="24" y="17"/>
                  </a:cubicBezTo>
                  <a:cubicBezTo>
                    <a:pt x="24" y="16"/>
                    <a:pt x="24" y="15"/>
                    <a:pt x="24" y="14"/>
                  </a:cubicBezTo>
                  <a:cubicBezTo>
                    <a:pt x="27" y="13"/>
                    <a:pt x="30" y="11"/>
                    <a:pt x="32" y="9"/>
                  </a:cubicBezTo>
                  <a:close/>
                  <a:moveTo>
                    <a:pt x="32" y="15"/>
                  </a:moveTo>
                  <a:cubicBezTo>
                    <a:pt x="37" y="12"/>
                    <a:pt x="32" y="17"/>
                    <a:pt x="31" y="18"/>
                  </a:cubicBezTo>
                  <a:cubicBezTo>
                    <a:pt x="29" y="20"/>
                    <a:pt x="27" y="21"/>
                    <a:pt x="25" y="22"/>
                  </a:cubicBezTo>
                  <a:cubicBezTo>
                    <a:pt x="25" y="21"/>
                    <a:pt x="25" y="21"/>
                    <a:pt x="25" y="20"/>
                  </a:cubicBezTo>
                  <a:cubicBezTo>
                    <a:pt x="27" y="18"/>
                    <a:pt x="30" y="16"/>
                    <a:pt x="32" y="15"/>
                  </a:cubicBezTo>
                  <a:close/>
                  <a:moveTo>
                    <a:pt x="29" y="23"/>
                  </a:moveTo>
                  <a:cubicBezTo>
                    <a:pt x="25" y="27"/>
                    <a:pt x="20" y="31"/>
                    <a:pt x="17" y="36"/>
                  </a:cubicBezTo>
                  <a:cubicBezTo>
                    <a:pt x="17" y="36"/>
                    <a:pt x="17" y="36"/>
                    <a:pt x="17" y="36"/>
                  </a:cubicBezTo>
                  <a:cubicBezTo>
                    <a:pt x="15" y="36"/>
                    <a:pt x="14" y="37"/>
                    <a:pt x="12" y="37"/>
                  </a:cubicBezTo>
                  <a:cubicBezTo>
                    <a:pt x="18" y="32"/>
                    <a:pt x="24" y="28"/>
                    <a:pt x="29" y="23"/>
                  </a:cubicBezTo>
                  <a:close/>
                  <a:moveTo>
                    <a:pt x="36" y="20"/>
                  </a:moveTo>
                  <a:cubicBezTo>
                    <a:pt x="36" y="20"/>
                    <a:pt x="36" y="20"/>
                    <a:pt x="36" y="19"/>
                  </a:cubicBezTo>
                  <a:cubicBezTo>
                    <a:pt x="36" y="21"/>
                    <a:pt x="36" y="22"/>
                    <a:pt x="36" y="23"/>
                  </a:cubicBezTo>
                  <a:cubicBezTo>
                    <a:pt x="36" y="23"/>
                    <a:pt x="36" y="23"/>
                    <a:pt x="36" y="23"/>
                  </a:cubicBezTo>
                  <a:cubicBezTo>
                    <a:pt x="30" y="27"/>
                    <a:pt x="25" y="31"/>
                    <a:pt x="20" y="35"/>
                  </a:cubicBezTo>
                  <a:cubicBezTo>
                    <a:pt x="20" y="36"/>
                    <a:pt x="21" y="37"/>
                    <a:pt x="21" y="36"/>
                  </a:cubicBezTo>
                  <a:cubicBezTo>
                    <a:pt x="23" y="34"/>
                    <a:pt x="25" y="32"/>
                    <a:pt x="27" y="31"/>
                  </a:cubicBezTo>
                  <a:cubicBezTo>
                    <a:pt x="28" y="29"/>
                    <a:pt x="30" y="28"/>
                    <a:pt x="32" y="27"/>
                  </a:cubicBezTo>
                  <a:cubicBezTo>
                    <a:pt x="32" y="27"/>
                    <a:pt x="32" y="27"/>
                    <a:pt x="32" y="27"/>
                  </a:cubicBezTo>
                  <a:cubicBezTo>
                    <a:pt x="29" y="30"/>
                    <a:pt x="27" y="34"/>
                    <a:pt x="23" y="37"/>
                  </a:cubicBezTo>
                  <a:cubicBezTo>
                    <a:pt x="23" y="37"/>
                    <a:pt x="23" y="37"/>
                    <a:pt x="23" y="37"/>
                  </a:cubicBezTo>
                  <a:cubicBezTo>
                    <a:pt x="22" y="36"/>
                    <a:pt x="22" y="36"/>
                    <a:pt x="22" y="36"/>
                  </a:cubicBezTo>
                  <a:cubicBezTo>
                    <a:pt x="21" y="36"/>
                    <a:pt x="19" y="36"/>
                    <a:pt x="18" y="36"/>
                  </a:cubicBezTo>
                  <a:cubicBezTo>
                    <a:pt x="23" y="30"/>
                    <a:pt x="29" y="25"/>
                    <a:pt x="36" y="20"/>
                  </a:cubicBezTo>
                  <a:close/>
                  <a:moveTo>
                    <a:pt x="24" y="58"/>
                  </a:moveTo>
                  <a:cubicBezTo>
                    <a:pt x="24" y="57"/>
                    <a:pt x="24" y="56"/>
                    <a:pt x="24" y="56"/>
                  </a:cubicBezTo>
                  <a:cubicBezTo>
                    <a:pt x="27" y="55"/>
                    <a:pt x="29" y="53"/>
                    <a:pt x="32" y="51"/>
                  </a:cubicBezTo>
                  <a:cubicBezTo>
                    <a:pt x="30" y="53"/>
                    <a:pt x="28" y="54"/>
                    <a:pt x="27" y="56"/>
                  </a:cubicBezTo>
                  <a:cubicBezTo>
                    <a:pt x="27" y="56"/>
                    <a:pt x="27" y="57"/>
                    <a:pt x="28" y="57"/>
                  </a:cubicBezTo>
                  <a:cubicBezTo>
                    <a:pt x="29" y="56"/>
                    <a:pt x="30" y="56"/>
                    <a:pt x="30" y="55"/>
                  </a:cubicBezTo>
                  <a:cubicBezTo>
                    <a:pt x="31" y="55"/>
                    <a:pt x="32" y="55"/>
                    <a:pt x="33" y="54"/>
                  </a:cubicBezTo>
                  <a:cubicBezTo>
                    <a:pt x="34" y="54"/>
                    <a:pt x="34" y="55"/>
                    <a:pt x="34" y="56"/>
                  </a:cubicBezTo>
                  <a:cubicBezTo>
                    <a:pt x="34" y="56"/>
                    <a:pt x="34" y="57"/>
                    <a:pt x="34" y="57"/>
                  </a:cubicBezTo>
                  <a:cubicBezTo>
                    <a:pt x="34" y="57"/>
                    <a:pt x="34" y="58"/>
                    <a:pt x="34" y="58"/>
                  </a:cubicBezTo>
                  <a:cubicBezTo>
                    <a:pt x="31" y="58"/>
                    <a:pt x="27" y="58"/>
                    <a:pt x="24" y="58"/>
                  </a:cubicBezTo>
                  <a:close/>
                  <a:moveTo>
                    <a:pt x="37" y="39"/>
                  </a:moveTo>
                  <a:cubicBezTo>
                    <a:pt x="36" y="39"/>
                    <a:pt x="36" y="39"/>
                    <a:pt x="36" y="39"/>
                  </a:cubicBezTo>
                  <a:cubicBezTo>
                    <a:pt x="39" y="36"/>
                    <a:pt x="42" y="34"/>
                    <a:pt x="44" y="31"/>
                  </a:cubicBezTo>
                  <a:cubicBezTo>
                    <a:pt x="46" y="29"/>
                    <a:pt x="50" y="26"/>
                    <a:pt x="45" y="32"/>
                  </a:cubicBezTo>
                  <a:cubicBezTo>
                    <a:pt x="43" y="34"/>
                    <a:pt x="42" y="35"/>
                    <a:pt x="40" y="37"/>
                  </a:cubicBezTo>
                  <a:cubicBezTo>
                    <a:pt x="40" y="38"/>
                    <a:pt x="40" y="38"/>
                    <a:pt x="41" y="38"/>
                  </a:cubicBezTo>
                  <a:cubicBezTo>
                    <a:pt x="43" y="36"/>
                    <a:pt x="46" y="34"/>
                    <a:pt x="48" y="32"/>
                  </a:cubicBezTo>
                  <a:cubicBezTo>
                    <a:pt x="49" y="31"/>
                    <a:pt x="52" y="29"/>
                    <a:pt x="50" y="32"/>
                  </a:cubicBezTo>
                  <a:cubicBezTo>
                    <a:pt x="49" y="34"/>
                    <a:pt x="47" y="36"/>
                    <a:pt x="46" y="37"/>
                  </a:cubicBezTo>
                  <a:cubicBezTo>
                    <a:pt x="46" y="38"/>
                    <a:pt x="46" y="38"/>
                    <a:pt x="46" y="38"/>
                  </a:cubicBezTo>
                  <a:cubicBezTo>
                    <a:pt x="48" y="38"/>
                    <a:pt x="52" y="34"/>
                    <a:pt x="51" y="37"/>
                  </a:cubicBezTo>
                  <a:cubicBezTo>
                    <a:pt x="51" y="38"/>
                    <a:pt x="52" y="38"/>
                    <a:pt x="52" y="37"/>
                  </a:cubicBezTo>
                  <a:cubicBezTo>
                    <a:pt x="52" y="37"/>
                    <a:pt x="53" y="36"/>
                    <a:pt x="53" y="36"/>
                  </a:cubicBezTo>
                  <a:cubicBezTo>
                    <a:pt x="53" y="37"/>
                    <a:pt x="53" y="38"/>
                    <a:pt x="53" y="39"/>
                  </a:cubicBezTo>
                  <a:cubicBezTo>
                    <a:pt x="47" y="39"/>
                    <a:pt x="42" y="39"/>
                    <a:pt x="37" y="39"/>
                  </a:cubicBezTo>
                  <a:close/>
                  <a:moveTo>
                    <a:pt x="49" y="27"/>
                  </a:moveTo>
                  <a:cubicBezTo>
                    <a:pt x="50" y="28"/>
                    <a:pt x="51" y="28"/>
                    <a:pt x="52" y="28"/>
                  </a:cubicBezTo>
                  <a:cubicBezTo>
                    <a:pt x="49" y="30"/>
                    <a:pt x="45" y="32"/>
                    <a:pt x="43" y="35"/>
                  </a:cubicBezTo>
                  <a:cubicBezTo>
                    <a:pt x="45" y="33"/>
                    <a:pt x="47" y="30"/>
                    <a:pt x="49" y="27"/>
                  </a:cubicBezTo>
                  <a:close/>
                  <a:moveTo>
                    <a:pt x="30" y="4"/>
                  </a:moveTo>
                  <a:cubicBezTo>
                    <a:pt x="28" y="5"/>
                    <a:pt x="26" y="6"/>
                    <a:pt x="25" y="7"/>
                  </a:cubicBezTo>
                  <a:cubicBezTo>
                    <a:pt x="25" y="6"/>
                    <a:pt x="25" y="5"/>
                    <a:pt x="25" y="4"/>
                  </a:cubicBezTo>
                  <a:cubicBezTo>
                    <a:pt x="26" y="4"/>
                    <a:pt x="28" y="4"/>
                    <a:pt x="30" y="4"/>
                  </a:cubicBezTo>
                  <a:close/>
                  <a:moveTo>
                    <a:pt x="14" y="26"/>
                  </a:moveTo>
                  <a:cubicBezTo>
                    <a:pt x="14" y="26"/>
                    <a:pt x="14" y="26"/>
                    <a:pt x="14" y="26"/>
                  </a:cubicBezTo>
                  <a:cubicBezTo>
                    <a:pt x="11" y="28"/>
                    <a:pt x="9" y="31"/>
                    <a:pt x="7" y="34"/>
                  </a:cubicBezTo>
                  <a:cubicBezTo>
                    <a:pt x="3" y="38"/>
                    <a:pt x="9" y="30"/>
                    <a:pt x="8" y="31"/>
                  </a:cubicBezTo>
                  <a:cubicBezTo>
                    <a:pt x="9" y="29"/>
                    <a:pt x="10" y="28"/>
                    <a:pt x="11" y="27"/>
                  </a:cubicBezTo>
                  <a:cubicBezTo>
                    <a:pt x="11" y="26"/>
                    <a:pt x="11" y="26"/>
                    <a:pt x="10" y="26"/>
                  </a:cubicBezTo>
                  <a:cubicBezTo>
                    <a:pt x="9" y="27"/>
                    <a:pt x="8" y="28"/>
                    <a:pt x="7" y="29"/>
                  </a:cubicBezTo>
                  <a:cubicBezTo>
                    <a:pt x="3" y="33"/>
                    <a:pt x="6" y="27"/>
                    <a:pt x="7" y="26"/>
                  </a:cubicBezTo>
                  <a:cubicBezTo>
                    <a:pt x="7" y="26"/>
                    <a:pt x="7" y="26"/>
                    <a:pt x="7" y="26"/>
                  </a:cubicBezTo>
                  <a:cubicBezTo>
                    <a:pt x="9" y="26"/>
                    <a:pt x="12" y="26"/>
                    <a:pt x="14" y="26"/>
                  </a:cubicBezTo>
                  <a:close/>
                  <a:moveTo>
                    <a:pt x="8" y="37"/>
                  </a:moveTo>
                  <a:cubicBezTo>
                    <a:pt x="11" y="35"/>
                    <a:pt x="13" y="32"/>
                    <a:pt x="15" y="30"/>
                  </a:cubicBezTo>
                  <a:cubicBezTo>
                    <a:pt x="19" y="26"/>
                    <a:pt x="16" y="29"/>
                    <a:pt x="14" y="31"/>
                  </a:cubicBezTo>
                  <a:cubicBezTo>
                    <a:pt x="13" y="33"/>
                    <a:pt x="12" y="34"/>
                    <a:pt x="11" y="36"/>
                  </a:cubicBezTo>
                  <a:cubicBezTo>
                    <a:pt x="11" y="36"/>
                    <a:pt x="11" y="36"/>
                    <a:pt x="11" y="37"/>
                  </a:cubicBezTo>
                  <a:cubicBezTo>
                    <a:pt x="10" y="37"/>
                    <a:pt x="9" y="37"/>
                    <a:pt x="8" y="37"/>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1" name="Freeform 269"/>
            <p:cNvSpPr>
              <a:spLocks noEditPoints="1"/>
            </p:cNvSpPr>
            <p:nvPr/>
          </p:nvSpPr>
          <p:spPr bwMode="auto">
            <a:xfrm>
              <a:off x="4515096" y="1525022"/>
              <a:ext cx="639763" cy="673100"/>
            </a:xfrm>
            <a:custGeom>
              <a:avLst/>
              <a:gdLst>
                <a:gd name="T0" fmla="*/ 80 w 151"/>
                <a:gd name="T1" fmla="*/ 152 h 159"/>
                <a:gd name="T2" fmla="*/ 14 w 151"/>
                <a:gd name="T3" fmla="*/ 49 h 159"/>
                <a:gd name="T4" fmla="*/ 45 w 151"/>
                <a:gd name="T5" fmla="*/ 110 h 159"/>
                <a:gd name="T6" fmla="*/ 18 w 151"/>
                <a:gd name="T7" fmla="*/ 121 h 159"/>
                <a:gd name="T8" fmla="*/ 12 w 151"/>
                <a:gd name="T9" fmla="*/ 111 h 159"/>
                <a:gd name="T10" fmla="*/ 12 w 151"/>
                <a:gd name="T11" fmla="*/ 111 h 159"/>
                <a:gd name="T12" fmla="*/ 12 w 151"/>
                <a:gd name="T13" fmla="*/ 111 h 159"/>
                <a:gd name="T14" fmla="*/ 72 w 151"/>
                <a:gd name="T15" fmla="*/ 24 h 159"/>
                <a:gd name="T16" fmla="*/ 62 w 151"/>
                <a:gd name="T17" fmla="*/ 33 h 159"/>
                <a:gd name="T18" fmla="*/ 91 w 151"/>
                <a:gd name="T19" fmla="*/ 24 h 159"/>
                <a:gd name="T20" fmla="*/ 102 w 151"/>
                <a:gd name="T21" fmla="*/ 33 h 159"/>
                <a:gd name="T22" fmla="*/ 98 w 151"/>
                <a:gd name="T23" fmla="*/ 41 h 159"/>
                <a:gd name="T24" fmla="*/ 70 w 151"/>
                <a:gd name="T25" fmla="*/ 36 h 159"/>
                <a:gd name="T26" fmla="*/ 47 w 151"/>
                <a:gd name="T27" fmla="*/ 49 h 159"/>
                <a:gd name="T28" fmla="*/ 84 w 151"/>
                <a:gd name="T29" fmla="*/ 35 h 159"/>
                <a:gd name="T30" fmla="*/ 84 w 151"/>
                <a:gd name="T31" fmla="*/ 28 h 159"/>
                <a:gd name="T32" fmla="*/ 67 w 151"/>
                <a:gd name="T33" fmla="*/ 35 h 159"/>
                <a:gd name="T34" fmla="*/ 22 w 151"/>
                <a:gd name="T35" fmla="*/ 56 h 159"/>
                <a:gd name="T36" fmla="*/ 9 w 151"/>
                <a:gd name="T37" fmla="*/ 70 h 159"/>
                <a:gd name="T38" fmla="*/ 7 w 151"/>
                <a:gd name="T39" fmla="*/ 77 h 159"/>
                <a:gd name="T40" fmla="*/ 30 w 151"/>
                <a:gd name="T41" fmla="*/ 72 h 159"/>
                <a:gd name="T42" fmla="*/ 111 w 151"/>
                <a:gd name="T43" fmla="*/ 48 h 159"/>
                <a:gd name="T44" fmla="*/ 35 w 151"/>
                <a:gd name="T45" fmla="*/ 77 h 159"/>
                <a:gd name="T46" fmla="*/ 66 w 151"/>
                <a:gd name="T47" fmla="*/ 67 h 159"/>
                <a:gd name="T48" fmla="*/ 133 w 151"/>
                <a:gd name="T49" fmla="*/ 47 h 159"/>
                <a:gd name="T50" fmla="*/ 122 w 151"/>
                <a:gd name="T51" fmla="*/ 53 h 159"/>
                <a:gd name="T52" fmla="*/ 65 w 151"/>
                <a:gd name="T53" fmla="*/ 83 h 159"/>
                <a:gd name="T54" fmla="*/ 138 w 151"/>
                <a:gd name="T55" fmla="*/ 60 h 159"/>
                <a:gd name="T56" fmla="*/ 80 w 151"/>
                <a:gd name="T57" fmla="*/ 89 h 159"/>
                <a:gd name="T58" fmla="*/ 80 w 151"/>
                <a:gd name="T59" fmla="*/ 140 h 159"/>
                <a:gd name="T60" fmla="*/ 130 w 151"/>
                <a:gd name="T61" fmla="*/ 113 h 159"/>
                <a:gd name="T62" fmla="*/ 96 w 151"/>
                <a:gd name="T63" fmla="*/ 128 h 159"/>
                <a:gd name="T64" fmla="*/ 142 w 151"/>
                <a:gd name="T65" fmla="*/ 106 h 159"/>
                <a:gd name="T66" fmla="*/ 95 w 151"/>
                <a:gd name="T67" fmla="*/ 117 h 159"/>
                <a:gd name="T68" fmla="*/ 41 w 151"/>
                <a:gd name="T69" fmla="*/ 144 h 159"/>
                <a:gd name="T70" fmla="*/ 31 w 151"/>
                <a:gd name="T71" fmla="*/ 137 h 159"/>
                <a:gd name="T72" fmla="*/ 123 w 151"/>
                <a:gd name="T73" fmla="*/ 104 h 159"/>
                <a:gd name="T74" fmla="*/ 97 w 151"/>
                <a:gd name="T75" fmla="*/ 110 h 159"/>
                <a:gd name="T76" fmla="*/ 119 w 151"/>
                <a:gd name="T77" fmla="*/ 99 h 159"/>
                <a:gd name="T78" fmla="*/ 144 w 151"/>
                <a:gd name="T79" fmla="*/ 80 h 159"/>
                <a:gd name="T80" fmla="*/ 92 w 151"/>
                <a:gd name="T81" fmla="*/ 104 h 159"/>
                <a:gd name="T82" fmla="*/ 144 w 151"/>
                <a:gd name="T83" fmla="*/ 80 h 159"/>
                <a:gd name="T84" fmla="*/ 26 w 151"/>
                <a:gd name="T85" fmla="*/ 125 h 159"/>
                <a:gd name="T86" fmla="*/ 143 w 151"/>
                <a:gd name="T87" fmla="*/ 75 h 159"/>
                <a:gd name="T88" fmla="*/ 23 w 151"/>
                <a:gd name="T89" fmla="*/ 117 h 159"/>
                <a:gd name="T90" fmla="*/ 54 w 151"/>
                <a:gd name="T91" fmla="*/ 120 h 159"/>
                <a:gd name="T92" fmla="*/ 50 w 151"/>
                <a:gd name="T93" fmla="*/ 148 h 159"/>
                <a:gd name="T94" fmla="*/ 52 w 151"/>
                <a:gd name="T95" fmla="*/ 148 h 159"/>
                <a:gd name="T96" fmla="*/ 131 w 151"/>
                <a:gd name="T97" fmla="*/ 134 h 159"/>
                <a:gd name="T98" fmla="*/ 93 w 151"/>
                <a:gd name="T99" fmla="*/ 150 h 159"/>
                <a:gd name="T100" fmla="*/ 86 w 151"/>
                <a:gd name="T101" fmla="*/ 147 h 159"/>
                <a:gd name="T102" fmla="*/ 134 w 151"/>
                <a:gd name="T103" fmla="*/ 127 h 159"/>
                <a:gd name="T104" fmla="*/ 113 w 151"/>
                <a:gd name="T105" fmla="*/ 149 h 159"/>
                <a:gd name="T106" fmla="*/ 137 w 151"/>
                <a:gd name="T107" fmla="*/ 117 h 159"/>
                <a:gd name="T108" fmla="*/ 72 w 151"/>
                <a:gd name="T109" fmla="*/ 145 h 159"/>
                <a:gd name="T110" fmla="*/ 85 w 151"/>
                <a:gd name="T111" fmla="*/ 80 h 159"/>
                <a:gd name="T112" fmla="*/ 131 w 151"/>
                <a:gd name="T113" fmla="*/ 44 h 159"/>
                <a:gd name="T114" fmla="*/ 118 w 151"/>
                <a:gd name="T115" fmla="*/ 46 h 159"/>
                <a:gd name="T116" fmla="*/ 27 w 151"/>
                <a:gd name="T117" fmla="*/ 77 h 159"/>
                <a:gd name="T118" fmla="*/ 89 w 151"/>
                <a:gd name="T119" fmla="*/ 24 h 159"/>
                <a:gd name="T120" fmla="*/ 22 w 151"/>
                <a:gd name="T121" fmla="*/ 53 h 159"/>
                <a:gd name="T122" fmla="*/ 24 w 151"/>
                <a:gd name="T123" fmla="*/ 44 h 159"/>
                <a:gd name="T124" fmla="*/ 72 w 151"/>
                <a:gd name="T125" fmla="*/ 7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1" h="159">
                  <a:moveTo>
                    <a:pt x="36" y="145"/>
                  </a:moveTo>
                  <a:cubicBezTo>
                    <a:pt x="47" y="153"/>
                    <a:pt x="60" y="152"/>
                    <a:pt x="72" y="149"/>
                  </a:cubicBezTo>
                  <a:cubicBezTo>
                    <a:pt x="71" y="151"/>
                    <a:pt x="71" y="153"/>
                    <a:pt x="69" y="155"/>
                  </a:cubicBezTo>
                  <a:cubicBezTo>
                    <a:pt x="69" y="157"/>
                    <a:pt x="71" y="159"/>
                    <a:pt x="73" y="157"/>
                  </a:cubicBezTo>
                  <a:cubicBezTo>
                    <a:pt x="73" y="156"/>
                    <a:pt x="74" y="156"/>
                    <a:pt x="74" y="155"/>
                  </a:cubicBezTo>
                  <a:cubicBezTo>
                    <a:pt x="74" y="155"/>
                    <a:pt x="74" y="155"/>
                    <a:pt x="74" y="155"/>
                  </a:cubicBezTo>
                  <a:cubicBezTo>
                    <a:pt x="75" y="157"/>
                    <a:pt x="77" y="157"/>
                    <a:pt x="77" y="155"/>
                  </a:cubicBezTo>
                  <a:cubicBezTo>
                    <a:pt x="77" y="155"/>
                    <a:pt x="77" y="155"/>
                    <a:pt x="77" y="155"/>
                  </a:cubicBezTo>
                  <a:cubicBezTo>
                    <a:pt x="78" y="155"/>
                    <a:pt x="80" y="155"/>
                    <a:pt x="80" y="153"/>
                  </a:cubicBezTo>
                  <a:cubicBezTo>
                    <a:pt x="80" y="153"/>
                    <a:pt x="80" y="153"/>
                    <a:pt x="80" y="152"/>
                  </a:cubicBezTo>
                  <a:cubicBezTo>
                    <a:pt x="81" y="152"/>
                    <a:pt x="83" y="151"/>
                    <a:pt x="82" y="150"/>
                  </a:cubicBezTo>
                  <a:cubicBezTo>
                    <a:pt x="92" y="155"/>
                    <a:pt x="105" y="157"/>
                    <a:pt x="116" y="152"/>
                  </a:cubicBezTo>
                  <a:cubicBezTo>
                    <a:pt x="128" y="146"/>
                    <a:pt x="135" y="135"/>
                    <a:pt x="141" y="122"/>
                  </a:cubicBezTo>
                  <a:cubicBezTo>
                    <a:pt x="150" y="99"/>
                    <a:pt x="151" y="69"/>
                    <a:pt x="137" y="47"/>
                  </a:cubicBezTo>
                  <a:cubicBezTo>
                    <a:pt x="126" y="29"/>
                    <a:pt x="105" y="22"/>
                    <a:pt x="85" y="20"/>
                  </a:cubicBezTo>
                  <a:cubicBezTo>
                    <a:pt x="87" y="14"/>
                    <a:pt x="91" y="7"/>
                    <a:pt x="97" y="4"/>
                  </a:cubicBezTo>
                  <a:cubicBezTo>
                    <a:pt x="99" y="3"/>
                    <a:pt x="97" y="0"/>
                    <a:pt x="95" y="1"/>
                  </a:cubicBezTo>
                  <a:cubicBezTo>
                    <a:pt x="88" y="5"/>
                    <a:pt x="84" y="12"/>
                    <a:pt x="82" y="20"/>
                  </a:cubicBezTo>
                  <a:cubicBezTo>
                    <a:pt x="80" y="20"/>
                    <a:pt x="78" y="20"/>
                    <a:pt x="75" y="20"/>
                  </a:cubicBezTo>
                  <a:cubicBezTo>
                    <a:pt x="52" y="21"/>
                    <a:pt x="28" y="29"/>
                    <a:pt x="14" y="49"/>
                  </a:cubicBezTo>
                  <a:cubicBezTo>
                    <a:pt x="1" y="68"/>
                    <a:pt x="0" y="93"/>
                    <a:pt x="10" y="114"/>
                  </a:cubicBezTo>
                  <a:cubicBezTo>
                    <a:pt x="15" y="126"/>
                    <a:pt x="25" y="138"/>
                    <a:pt x="36" y="145"/>
                  </a:cubicBezTo>
                  <a:close/>
                  <a:moveTo>
                    <a:pt x="22" y="127"/>
                  </a:moveTo>
                  <a:cubicBezTo>
                    <a:pt x="31" y="124"/>
                    <a:pt x="39" y="120"/>
                    <a:pt x="48" y="116"/>
                  </a:cubicBezTo>
                  <a:cubicBezTo>
                    <a:pt x="57" y="112"/>
                    <a:pt x="66" y="108"/>
                    <a:pt x="75" y="105"/>
                  </a:cubicBezTo>
                  <a:cubicBezTo>
                    <a:pt x="67" y="109"/>
                    <a:pt x="58" y="113"/>
                    <a:pt x="50" y="117"/>
                  </a:cubicBezTo>
                  <a:cubicBezTo>
                    <a:pt x="42" y="122"/>
                    <a:pt x="32" y="125"/>
                    <a:pt x="26" y="132"/>
                  </a:cubicBezTo>
                  <a:cubicBezTo>
                    <a:pt x="25" y="130"/>
                    <a:pt x="23" y="129"/>
                    <a:pt x="22" y="127"/>
                  </a:cubicBezTo>
                  <a:close/>
                  <a:moveTo>
                    <a:pt x="18" y="121"/>
                  </a:moveTo>
                  <a:cubicBezTo>
                    <a:pt x="27" y="120"/>
                    <a:pt x="37" y="113"/>
                    <a:pt x="45" y="110"/>
                  </a:cubicBezTo>
                  <a:cubicBezTo>
                    <a:pt x="56" y="105"/>
                    <a:pt x="67" y="101"/>
                    <a:pt x="77" y="96"/>
                  </a:cubicBezTo>
                  <a:cubicBezTo>
                    <a:pt x="89" y="91"/>
                    <a:pt x="100" y="86"/>
                    <a:pt x="112" y="81"/>
                  </a:cubicBezTo>
                  <a:cubicBezTo>
                    <a:pt x="118" y="78"/>
                    <a:pt x="125" y="76"/>
                    <a:pt x="131" y="74"/>
                  </a:cubicBezTo>
                  <a:cubicBezTo>
                    <a:pt x="131" y="74"/>
                    <a:pt x="131" y="74"/>
                    <a:pt x="130" y="74"/>
                  </a:cubicBezTo>
                  <a:cubicBezTo>
                    <a:pt x="124" y="77"/>
                    <a:pt x="118" y="79"/>
                    <a:pt x="112" y="82"/>
                  </a:cubicBezTo>
                  <a:cubicBezTo>
                    <a:pt x="102" y="86"/>
                    <a:pt x="92" y="90"/>
                    <a:pt x="81" y="95"/>
                  </a:cubicBezTo>
                  <a:cubicBezTo>
                    <a:pt x="71" y="100"/>
                    <a:pt x="60" y="105"/>
                    <a:pt x="50" y="110"/>
                  </a:cubicBezTo>
                  <a:cubicBezTo>
                    <a:pt x="45" y="113"/>
                    <a:pt x="41" y="115"/>
                    <a:pt x="36" y="118"/>
                  </a:cubicBezTo>
                  <a:cubicBezTo>
                    <a:pt x="31" y="121"/>
                    <a:pt x="26" y="123"/>
                    <a:pt x="21" y="126"/>
                  </a:cubicBezTo>
                  <a:cubicBezTo>
                    <a:pt x="20" y="125"/>
                    <a:pt x="19" y="123"/>
                    <a:pt x="18" y="121"/>
                  </a:cubicBezTo>
                  <a:close/>
                  <a:moveTo>
                    <a:pt x="15" y="116"/>
                  </a:moveTo>
                  <a:cubicBezTo>
                    <a:pt x="18" y="116"/>
                    <a:pt x="21" y="114"/>
                    <a:pt x="24" y="113"/>
                  </a:cubicBezTo>
                  <a:cubicBezTo>
                    <a:pt x="29" y="110"/>
                    <a:pt x="34" y="109"/>
                    <a:pt x="39" y="106"/>
                  </a:cubicBezTo>
                  <a:cubicBezTo>
                    <a:pt x="52" y="101"/>
                    <a:pt x="64" y="96"/>
                    <a:pt x="76" y="92"/>
                  </a:cubicBezTo>
                  <a:cubicBezTo>
                    <a:pt x="78" y="91"/>
                    <a:pt x="80" y="90"/>
                    <a:pt x="82" y="90"/>
                  </a:cubicBezTo>
                  <a:cubicBezTo>
                    <a:pt x="81" y="90"/>
                    <a:pt x="79" y="91"/>
                    <a:pt x="78" y="91"/>
                  </a:cubicBezTo>
                  <a:cubicBezTo>
                    <a:pt x="68" y="95"/>
                    <a:pt x="57" y="100"/>
                    <a:pt x="47" y="105"/>
                  </a:cubicBezTo>
                  <a:cubicBezTo>
                    <a:pt x="37" y="110"/>
                    <a:pt x="26" y="114"/>
                    <a:pt x="17" y="120"/>
                  </a:cubicBezTo>
                  <a:cubicBezTo>
                    <a:pt x="16" y="118"/>
                    <a:pt x="15" y="117"/>
                    <a:pt x="15" y="116"/>
                  </a:cubicBezTo>
                  <a:close/>
                  <a:moveTo>
                    <a:pt x="12" y="111"/>
                  </a:moveTo>
                  <a:cubicBezTo>
                    <a:pt x="12" y="111"/>
                    <a:pt x="13" y="111"/>
                    <a:pt x="13" y="111"/>
                  </a:cubicBezTo>
                  <a:cubicBezTo>
                    <a:pt x="17" y="110"/>
                    <a:pt x="22" y="108"/>
                    <a:pt x="26" y="106"/>
                  </a:cubicBezTo>
                  <a:cubicBezTo>
                    <a:pt x="32" y="103"/>
                    <a:pt x="37" y="100"/>
                    <a:pt x="43" y="98"/>
                  </a:cubicBezTo>
                  <a:cubicBezTo>
                    <a:pt x="55" y="93"/>
                    <a:pt x="66" y="88"/>
                    <a:pt x="77" y="84"/>
                  </a:cubicBezTo>
                  <a:cubicBezTo>
                    <a:pt x="79" y="83"/>
                    <a:pt x="81" y="82"/>
                    <a:pt x="82" y="82"/>
                  </a:cubicBezTo>
                  <a:cubicBezTo>
                    <a:pt x="79" y="83"/>
                    <a:pt x="76" y="85"/>
                    <a:pt x="72" y="86"/>
                  </a:cubicBezTo>
                  <a:cubicBezTo>
                    <a:pt x="62" y="91"/>
                    <a:pt x="51" y="95"/>
                    <a:pt x="40" y="100"/>
                  </a:cubicBezTo>
                  <a:cubicBezTo>
                    <a:pt x="35" y="102"/>
                    <a:pt x="31" y="105"/>
                    <a:pt x="27" y="108"/>
                  </a:cubicBezTo>
                  <a:cubicBezTo>
                    <a:pt x="22" y="110"/>
                    <a:pt x="18" y="112"/>
                    <a:pt x="14" y="115"/>
                  </a:cubicBezTo>
                  <a:cubicBezTo>
                    <a:pt x="14" y="114"/>
                    <a:pt x="13" y="112"/>
                    <a:pt x="12" y="111"/>
                  </a:cubicBezTo>
                  <a:close/>
                  <a:moveTo>
                    <a:pt x="22" y="102"/>
                  </a:moveTo>
                  <a:cubicBezTo>
                    <a:pt x="29" y="99"/>
                    <a:pt x="36" y="97"/>
                    <a:pt x="43" y="94"/>
                  </a:cubicBezTo>
                  <a:cubicBezTo>
                    <a:pt x="60" y="86"/>
                    <a:pt x="77" y="78"/>
                    <a:pt x="95" y="71"/>
                  </a:cubicBezTo>
                  <a:cubicBezTo>
                    <a:pt x="101" y="69"/>
                    <a:pt x="108" y="66"/>
                    <a:pt x="115" y="64"/>
                  </a:cubicBezTo>
                  <a:cubicBezTo>
                    <a:pt x="113" y="65"/>
                    <a:pt x="111" y="65"/>
                    <a:pt x="109" y="66"/>
                  </a:cubicBezTo>
                  <a:cubicBezTo>
                    <a:pt x="97" y="72"/>
                    <a:pt x="85" y="77"/>
                    <a:pt x="73" y="82"/>
                  </a:cubicBezTo>
                  <a:cubicBezTo>
                    <a:pt x="63" y="86"/>
                    <a:pt x="53" y="91"/>
                    <a:pt x="43" y="96"/>
                  </a:cubicBezTo>
                  <a:cubicBezTo>
                    <a:pt x="39" y="98"/>
                    <a:pt x="34" y="99"/>
                    <a:pt x="29" y="101"/>
                  </a:cubicBezTo>
                  <a:cubicBezTo>
                    <a:pt x="23" y="104"/>
                    <a:pt x="18" y="107"/>
                    <a:pt x="12" y="110"/>
                  </a:cubicBezTo>
                  <a:cubicBezTo>
                    <a:pt x="12" y="110"/>
                    <a:pt x="12" y="111"/>
                    <a:pt x="12" y="111"/>
                  </a:cubicBezTo>
                  <a:cubicBezTo>
                    <a:pt x="12" y="110"/>
                    <a:pt x="11" y="109"/>
                    <a:pt x="11" y="108"/>
                  </a:cubicBezTo>
                  <a:cubicBezTo>
                    <a:pt x="15" y="106"/>
                    <a:pt x="18" y="104"/>
                    <a:pt x="22" y="102"/>
                  </a:cubicBezTo>
                  <a:close/>
                  <a:moveTo>
                    <a:pt x="72" y="24"/>
                  </a:moveTo>
                  <a:cubicBezTo>
                    <a:pt x="54" y="31"/>
                    <a:pt x="37" y="41"/>
                    <a:pt x="19" y="50"/>
                  </a:cubicBezTo>
                  <a:cubicBezTo>
                    <a:pt x="19" y="50"/>
                    <a:pt x="18" y="50"/>
                    <a:pt x="18" y="51"/>
                  </a:cubicBezTo>
                  <a:cubicBezTo>
                    <a:pt x="18" y="51"/>
                    <a:pt x="18" y="50"/>
                    <a:pt x="18" y="50"/>
                  </a:cubicBezTo>
                  <a:cubicBezTo>
                    <a:pt x="20" y="49"/>
                    <a:pt x="22" y="47"/>
                    <a:pt x="24" y="46"/>
                  </a:cubicBezTo>
                  <a:cubicBezTo>
                    <a:pt x="28" y="43"/>
                    <a:pt x="33" y="41"/>
                    <a:pt x="38" y="38"/>
                  </a:cubicBezTo>
                  <a:cubicBezTo>
                    <a:pt x="47" y="33"/>
                    <a:pt x="57" y="29"/>
                    <a:pt x="66" y="24"/>
                  </a:cubicBezTo>
                  <a:cubicBezTo>
                    <a:pt x="68" y="24"/>
                    <a:pt x="70" y="24"/>
                    <a:pt x="72" y="24"/>
                  </a:cubicBezTo>
                  <a:close/>
                  <a:moveTo>
                    <a:pt x="17" y="52"/>
                  </a:moveTo>
                  <a:cubicBezTo>
                    <a:pt x="26" y="48"/>
                    <a:pt x="34" y="43"/>
                    <a:pt x="43" y="39"/>
                  </a:cubicBezTo>
                  <a:cubicBezTo>
                    <a:pt x="48" y="36"/>
                    <a:pt x="53" y="33"/>
                    <a:pt x="58" y="31"/>
                  </a:cubicBezTo>
                  <a:cubicBezTo>
                    <a:pt x="60" y="30"/>
                    <a:pt x="62" y="29"/>
                    <a:pt x="64" y="28"/>
                  </a:cubicBezTo>
                  <a:cubicBezTo>
                    <a:pt x="47" y="37"/>
                    <a:pt x="30" y="47"/>
                    <a:pt x="14" y="57"/>
                  </a:cubicBezTo>
                  <a:cubicBezTo>
                    <a:pt x="15" y="55"/>
                    <a:pt x="16" y="54"/>
                    <a:pt x="17" y="52"/>
                  </a:cubicBezTo>
                  <a:close/>
                  <a:moveTo>
                    <a:pt x="12" y="60"/>
                  </a:moveTo>
                  <a:cubicBezTo>
                    <a:pt x="17" y="58"/>
                    <a:pt x="20" y="55"/>
                    <a:pt x="24" y="53"/>
                  </a:cubicBezTo>
                  <a:cubicBezTo>
                    <a:pt x="30" y="49"/>
                    <a:pt x="36" y="46"/>
                    <a:pt x="42" y="43"/>
                  </a:cubicBezTo>
                  <a:cubicBezTo>
                    <a:pt x="49" y="40"/>
                    <a:pt x="55" y="36"/>
                    <a:pt x="62" y="33"/>
                  </a:cubicBezTo>
                  <a:cubicBezTo>
                    <a:pt x="56" y="36"/>
                    <a:pt x="50" y="39"/>
                    <a:pt x="44" y="43"/>
                  </a:cubicBezTo>
                  <a:cubicBezTo>
                    <a:pt x="38" y="46"/>
                    <a:pt x="31" y="49"/>
                    <a:pt x="25" y="53"/>
                  </a:cubicBezTo>
                  <a:cubicBezTo>
                    <a:pt x="22" y="55"/>
                    <a:pt x="18" y="57"/>
                    <a:pt x="14" y="59"/>
                  </a:cubicBezTo>
                  <a:cubicBezTo>
                    <a:pt x="14" y="59"/>
                    <a:pt x="13" y="59"/>
                    <a:pt x="12" y="60"/>
                  </a:cubicBezTo>
                  <a:cubicBezTo>
                    <a:pt x="12" y="60"/>
                    <a:pt x="12" y="60"/>
                    <a:pt x="12" y="60"/>
                  </a:cubicBezTo>
                  <a:close/>
                  <a:moveTo>
                    <a:pt x="91" y="24"/>
                  </a:moveTo>
                  <a:cubicBezTo>
                    <a:pt x="93" y="25"/>
                    <a:pt x="96" y="25"/>
                    <a:pt x="98" y="26"/>
                  </a:cubicBezTo>
                  <a:cubicBezTo>
                    <a:pt x="93" y="28"/>
                    <a:pt x="88" y="30"/>
                    <a:pt x="84" y="33"/>
                  </a:cubicBezTo>
                  <a:cubicBezTo>
                    <a:pt x="84" y="31"/>
                    <a:pt x="84" y="30"/>
                    <a:pt x="84" y="29"/>
                  </a:cubicBezTo>
                  <a:cubicBezTo>
                    <a:pt x="86" y="27"/>
                    <a:pt x="88" y="26"/>
                    <a:pt x="91" y="24"/>
                  </a:cubicBezTo>
                  <a:cubicBezTo>
                    <a:pt x="91" y="24"/>
                    <a:pt x="91" y="24"/>
                    <a:pt x="91" y="24"/>
                  </a:cubicBezTo>
                  <a:close/>
                  <a:moveTo>
                    <a:pt x="116" y="32"/>
                  </a:moveTo>
                  <a:cubicBezTo>
                    <a:pt x="99" y="40"/>
                    <a:pt x="82" y="47"/>
                    <a:pt x="65" y="54"/>
                  </a:cubicBezTo>
                  <a:cubicBezTo>
                    <a:pt x="49" y="61"/>
                    <a:pt x="34" y="69"/>
                    <a:pt x="18" y="77"/>
                  </a:cubicBezTo>
                  <a:cubicBezTo>
                    <a:pt x="15" y="79"/>
                    <a:pt x="10" y="80"/>
                    <a:pt x="7" y="82"/>
                  </a:cubicBezTo>
                  <a:cubicBezTo>
                    <a:pt x="11" y="80"/>
                    <a:pt x="14" y="78"/>
                    <a:pt x="18" y="76"/>
                  </a:cubicBezTo>
                  <a:cubicBezTo>
                    <a:pt x="25" y="71"/>
                    <a:pt x="33" y="67"/>
                    <a:pt x="41" y="63"/>
                  </a:cubicBezTo>
                  <a:cubicBezTo>
                    <a:pt x="56" y="55"/>
                    <a:pt x="71" y="49"/>
                    <a:pt x="85" y="41"/>
                  </a:cubicBezTo>
                  <a:cubicBezTo>
                    <a:pt x="91" y="41"/>
                    <a:pt x="97" y="39"/>
                    <a:pt x="103" y="37"/>
                  </a:cubicBezTo>
                  <a:cubicBezTo>
                    <a:pt x="105" y="36"/>
                    <a:pt x="104" y="32"/>
                    <a:pt x="102" y="33"/>
                  </a:cubicBezTo>
                  <a:cubicBezTo>
                    <a:pt x="100" y="34"/>
                    <a:pt x="98" y="35"/>
                    <a:pt x="96" y="35"/>
                  </a:cubicBezTo>
                  <a:cubicBezTo>
                    <a:pt x="97" y="35"/>
                    <a:pt x="98" y="35"/>
                    <a:pt x="98" y="34"/>
                  </a:cubicBezTo>
                  <a:cubicBezTo>
                    <a:pt x="99" y="34"/>
                    <a:pt x="99" y="34"/>
                    <a:pt x="99" y="34"/>
                  </a:cubicBezTo>
                  <a:cubicBezTo>
                    <a:pt x="102" y="33"/>
                    <a:pt x="104" y="31"/>
                    <a:pt x="106" y="30"/>
                  </a:cubicBezTo>
                  <a:cubicBezTo>
                    <a:pt x="107" y="30"/>
                    <a:pt x="107" y="30"/>
                    <a:pt x="107" y="29"/>
                  </a:cubicBezTo>
                  <a:cubicBezTo>
                    <a:pt x="108" y="29"/>
                    <a:pt x="108" y="29"/>
                    <a:pt x="108" y="29"/>
                  </a:cubicBezTo>
                  <a:cubicBezTo>
                    <a:pt x="111" y="30"/>
                    <a:pt x="114" y="31"/>
                    <a:pt x="116" y="32"/>
                  </a:cubicBezTo>
                  <a:close/>
                  <a:moveTo>
                    <a:pt x="117" y="33"/>
                  </a:moveTo>
                  <a:cubicBezTo>
                    <a:pt x="117" y="33"/>
                    <a:pt x="116" y="33"/>
                    <a:pt x="116" y="33"/>
                  </a:cubicBezTo>
                  <a:cubicBezTo>
                    <a:pt x="110" y="37"/>
                    <a:pt x="104" y="39"/>
                    <a:pt x="98" y="41"/>
                  </a:cubicBezTo>
                  <a:cubicBezTo>
                    <a:pt x="100" y="40"/>
                    <a:pt x="102" y="39"/>
                    <a:pt x="105" y="38"/>
                  </a:cubicBezTo>
                  <a:cubicBezTo>
                    <a:pt x="107" y="37"/>
                    <a:pt x="110" y="36"/>
                    <a:pt x="113" y="35"/>
                  </a:cubicBezTo>
                  <a:cubicBezTo>
                    <a:pt x="114" y="35"/>
                    <a:pt x="116" y="33"/>
                    <a:pt x="117" y="33"/>
                  </a:cubicBezTo>
                  <a:cubicBezTo>
                    <a:pt x="117" y="33"/>
                    <a:pt x="117" y="33"/>
                    <a:pt x="117" y="33"/>
                  </a:cubicBezTo>
                  <a:close/>
                  <a:moveTo>
                    <a:pt x="75" y="41"/>
                  </a:moveTo>
                  <a:cubicBezTo>
                    <a:pt x="77" y="41"/>
                    <a:pt x="79" y="41"/>
                    <a:pt x="81" y="41"/>
                  </a:cubicBezTo>
                  <a:cubicBezTo>
                    <a:pt x="66" y="49"/>
                    <a:pt x="50" y="55"/>
                    <a:pt x="35" y="62"/>
                  </a:cubicBezTo>
                  <a:cubicBezTo>
                    <a:pt x="48" y="55"/>
                    <a:pt x="61" y="49"/>
                    <a:pt x="74" y="42"/>
                  </a:cubicBezTo>
                  <a:cubicBezTo>
                    <a:pt x="74" y="42"/>
                    <a:pt x="75" y="41"/>
                    <a:pt x="75" y="41"/>
                  </a:cubicBezTo>
                  <a:close/>
                  <a:moveTo>
                    <a:pt x="70" y="36"/>
                  </a:moveTo>
                  <a:cubicBezTo>
                    <a:pt x="74" y="35"/>
                    <a:pt x="77" y="33"/>
                    <a:pt x="80" y="31"/>
                  </a:cubicBezTo>
                  <a:cubicBezTo>
                    <a:pt x="80" y="32"/>
                    <a:pt x="80" y="33"/>
                    <a:pt x="80" y="35"/>
                  </a:cubicBezTo>
                  <a:cubicBezTo>
                    <a:pt x="78" y="35"/>
                    <a:pt x="76" y="36"/>
                    <a:pt x="74" y="37"/>
                  </a:cubicBezTo>
                  <a:cubicBezTo>
                    <a:pt x="73" y="37"/>
                    <a:pt x="72" y="37"/>
                    <a:pt x="70" y="36"/>
                  </a:cubicBezTo>
                  <a:close/>
                  <a:moveTo>
                    <a:pt x="69" y="40"/>
                  </a:moveTo>
                  <a:cubicBezTo>
                    <a:pt x="64" y="42"/>
                    <a:pt x="58" y="45"/>
                    <a:pt x="53" y="48"/>
                  </a:cubicBezTo>
                  <a:cubicBezTo>
                    <a:pt x="39" y="54"/>
                    <a:pt x="26" y="61"/>
                    <a:pt x="13" y="68"/>
                  </a:cubicBezTo>
                  <a:cubicBezTo>
                    <a:pt x="13" y="68"/>
                    <a:pt x="13" y="68"/>
                    <a:pt x="13" y="68"/>
                  </a:cubicBezTo>
                  <a:cubicBezTo>
                    <a:pt x="17" y="66"/>
                    <a:pt x="20" y="64"/>
                    <a:pt x="24" y="62"/>
                  </a:cubicBezTo>
                  <a:cubicBezTo>
                    <a:pt x="32" y="57"/>
                    <a:pt x="39" y="53"/>
                    <a:pt x="47" y="49"/>
                  </a:cubicBezTo>
                  <a:cubicBezTo>
                    <a:pt x="53" y="46"/>
                    <a:pt x="60" y="42"/>
                    <a:pt x="66" y="39"/>
                  </a:cubicBezTo>
                  <a:cubicBezTo>
                    <a:pt x="67" y="39"/>
                    <a:pt x="68" y="39"/>
                    <a:pt x="69" y="40"/>
                  </a:cubicBezTo>
                  <a:close/>
                  <a:moveTo>
                    <a:pt x="80" y="35"/>
                  </a:moveTo>
                  <a:cubicBezTo>
                    <a:pt x="80" y="36"/>
                    <a:pt x="80" y="37"/>
                    <a:pt x="80" y="37"/>
                  </a:cubicBezTo>
                  <a:cubicBezTo>
                    <a:pt x="80" y="37"/>
                    <a:pt x="79" y="38"/>
                    <a:pt x="79" y="38"/>
                  </a:cubicBezTo>
                  <a:cubicBezTo>
                    <a:pt x="78" y="38"/>
                    <a:pt x="77" y="38"/>
                    <a:pt x="76" y="38"/>
                  </a:cubicBezTo>
                  <a:cubicBezTo>
                    <a:pt x="77" y="37"/>
                    <a:pt x="79" y="36"/>
                    <a:pt x="80" y="35"/>
                  </a:cubicBezTo>
                  <a:close/>
                  <a:moveTo>
                    <a:pt x="84" y="34"/>
                  </a:moveTo>
                  <a:cubicBezTo>
                    <a:pt x="88" y="32"/>
                    <a:pt x="93" y="29"/>
                    <a:pt x="97" y="27"/>
                  </a:cubicBezTo>
                  <a:cubicBezTo>
                    <a:pt x="92" y="29"/>
                    <a:pt x="88" y="32"/>
                    <a:pt x="84" y="35"/>
                  </a:cubicBezTo>
                  <a:cubicBezTo>
                    <a:pt x="84" y="35"/>
                    <a:pt x="84" y="34"/>
                    <a:pt x="84" y="34"/>
                  </a:cubicBezTo>
                  <a:close/>
                  <a:moveTo>
                    <a:pt x="98" y="33"/>
                  </a:moveTo>
                  <a:cubicBezTo>
                    <a:pt x="96" y="34"/>
                    <a:pt x="93" y="36"/>
                    <a:pt x="91" y="37"/>
                  </a:cubicBezTo>
                  <a:cubicBezTo>
                    <a:pt x="89" y="37"/>
                    <a:pt x="86" y="38"/>
                    <a:pt x="84" y="38"/>
                  </a:cubicBezTo>
                  <a:cubicBezTo>
                    <a:pt x="84" y="37"/>
                    <a:pt x="84" y="37"/>
                    <a:pt x="84" y="36"/>
                  </a:cubicBezTo>
                  <a:cubicBezTo>
                    <a:pt x="89" y="33"/>
                    <a:pt x="94" y="30"/>
                    <a:pt x="99" y="26"/>
                  </a:cubicBezTo>
                  <a:cubicBezTo>
                    <a:pt x="99" y="26"/>
                    <a:pt x="99" y="26"/>
                    <a:pt x="99" y="26"/>
                  </a:cubicBezTo>
                  <a:cubicBezTo>
                    <a:pt x="102" y="27"/>
                    <a:pt x="104" y="27"/>
                    <a:pt x="107" y="28"/>
                  </a:cubicBezTo>
                  <a:cubicBezTo>
                    <a:pt x="104" y="30"/>
                    <a:pt x="101" y="32"/>
                    <a:pt x="98" y="33"/>
                  </a:cubicBezTo>
                  <a:close/>
                  <a:moveTo>
                    <a:pt x="84" y="28"/>
                  </a:moveTo>
                  <a:cubicBezTo>
                    <a:pt x="84" y="28"/>
                    <a:pt x="84" y="28"/>
                    <a:pt x="84" y="28"/>
                  </a:cubicBezTo>
                  <a:cubicBezTo>
                    <a:pt x="85" y="27"/>
                    <a:pt x="87" y="26"/>
                    <a:pt x="88" y="25"/>
                  </a:cubicBezTo>
                  <a:cubicBezTo>
                    <a:pt x="87" y="26"/>
                    <a:pt x="85" y="27"/>
                    <a:pt x="84" y="28"/>
                  </a:cubicBezTo>
                  <a:close/>
                  <a:moveTo>
                    <a:pt x="80" y="30"/>
                  </a:moveTo>
                  <a:cubicBezTo>
                    <a:pt x="77" y="32"/>
                    <a:pt x="73" y="34"/>
                    <a:pt x="69" y="36"/>
                  </a:cubicBezTo>
                  <a:cubicBezTo>
                    <a:pt x="69" y="36"/>
                    <a:pt x="68" y="36"/>
                    <a:pt x="68" y="36"/>
                  </a:cubicBezTo>
                  <a:cubicBezTo>
                    <a:pt x="72" y="34"/>
                    <a:pt x="76" y="32"/>
                    <a:pt x="80" y="30"/>
                  </a:cubicBezTo>
                  <a:cubicBezTo>
                    <a:pt x="80" y="30"/>
                    <a:pt x="80" y="30"/>
                    <a:pt x="80" y="30"/>
                  </a:cubicBezTo>
                  <a:close/>
                  <a:moveTo>
                    <a:pt x="73" y="32"/>
                  </a:moveTo>
                  <a:cubicBezTo>
                    <a:pt x="71" y="33"/>
                    <a:pt x="69" y="34"/>
                    <a:pt x="67" y="35"/>
                  </a:cubicBezTo>
                  <a:cubicBezTo>
                    <a:pt x="66" y="35"/>
                    <a:pt x="65" y="34"/>
                    <a:pt x="64" y="34"/>
                  </a:cubicBezTo>
                  <a:cubicBezTo>
                    <a:pt x="62" y="33"/>
                    <a:pt x="61" y="36"/>
                    <a:pt x="63" y="37"/>
                  </a:cubicBezTo>
                  <a:cubicBezTo>
                    <a:pt x="63" y="37"/>
                    <a:pt x="63" y="37"/>
                    <a:pt x="63" y="37"/>
                  </a:cubicBezTo>
                  <a:cubicBezTo>
                    <a:pt x="59" y="39"/>
                    <a:pt x="56" y="40"/>
                    <a:pt x="52" y="42"/>
                  </a:cubicBezTo>
                  <a:cubicBezTo>
                    <a:pt x="46" y="45"/>
                    <a:pt x="39" y="48"/>
                    <a:pt x="32" y="51"/>
                  </a:cubicBezTo>
                  <a:cubicBezTo>
                    <a:pt x="26" y="54"/>
                    <a:pt x="19" y="59"/>
                    <a:pt x="12" y="61"/>
                  </a:cubicBezTo>
                  <a:cubicBezTo>
                    <a:pt x="12" y="61"/>
                    <a:pt x="12" y="61"/>
                    <a:pt x="12" y="61"/>
                  </a:cubicBezTo>
                  <a:cubicBezTo>
                    <a:pt x="12" y="61"/>
                    <a:pt x="12" y="61"/>
                    <a:pt x="12" y="61"/>
                  </a:cubicBezTo>
                  <a:cubicBezTo>
                    <a:pt x="13" y="60"/>
                    <a:pt x="14" y="60"/>
                    <a:pt x="15" y="60"/>
                  </a:cubicBezTo>
                  <a:cubicBezTo>
                    <a:pt x="17" y="59"/>
                    <a:pt x="20" y="57"/>
                    <a:pt x="22" y="56"/>
                  </a:cubicBezTo>
                  <a:cubicBezTo>
                    <a:pt x="29" y="52"/>
                    <a:pt x="36" y="48"/>
                    <a:pt x="43" y="44"/>
                  </a:cubicBezTo>
                  <a:cubicBezTo>
                    <a:pt x="56" y="38"/>
                    <a:pt x="68" y="30"/>
                    <a:pt x="81" y="24"/>
                  </a:cubicBezTo>
                  <a:cubicBezTo>
                    <a:pt x="81" y="25"/>
                    <a:pt x="80" y="27"/>
                    <a:pt x="80" y="28"/>
                  </a:cubicBezTo>
                  <a:cubicBezTo>
                    <a:pt x="78" y="29"/>
                    <a:pt x="75" y="31"/>
                    <a:pt x="73" y="32"/>
                  </a:cubicBezTo>
                  <a:close/>
                  <a:moveTo>
                    <a:pt x="11" y="62"/>
                  </a:moveTo>
                  <a:cubicBezTo>
                    <a:pt x="15" y="61"/>
                    <a:pt x="19" y="59"/>
                    <a:pt x="23" y="57"/>
                  </a:cubicBezTo>
                  <a:cubicBezTo>
                    <a:pt x="30" y="53"/>
                    <a:pt x="37" y="50"/>
                    <a:pt x="45" y="47"/>
                  </a:cubicBezTo>
                  <a:cubicBezTo>
                    <a:pt x="51" y="44"/>
                    <a:pt x="57" y="41"/>
                    <a:pt x="64" y="38"/>
                  </a:cubicBezTo>
                  <a:cubicBezTo>
                    <a:pt x="64" y="38"/>
                    <a:pt x="65" y="38"/>
                    <a:pt x="65" y="38"/>
                  </a:cubicBezTo>
                  <a:cubicBezTo>
                    <a:pt x="46" y="49"/>
                    <a:pt x="27" y="59"/>
                    <a:pt x="9" y="70"/>
                  </a:cubicBezTo>
                  <a:cubicBezTo>
                    <a:pt x="9" y="67"/>
                    <a:pt x="10" y="64"/>
                    <a:pt x="11" y="62"/>
                  </a:cubicBezTo>
                  <a:close/>
                  <a:moveTo>
                    <a:pt x="8" y="72"/>
                  </a:moveTo>
                  <a:cubicBezTo>
                    <a:pt x="14" y="70"/>
                    <a:pt x="19" y="66"/>
                    <a:pt x="24" y="63"/>
                  </a:cubicBezTo>
                  <a:cubicBezTo>
                    <a:pt x="32" y="59"/>
                    <a:pt x="40" y="55"/>
                    <a:pt x="47" y="51"/>
                  </a:cubicBezTo>
                  <a:cubicBezTo>
                    <a:pt x="55" y="48"/>
                    <a:pt x="63" y="44"/>
                    <a:pt x="70" y="40"/>
                  </a:cubicBezTo>
                  <a:cubicBezTo>
                    <a:pt x="72" y="40"/>
                    <a:pt x="73" y="41"/>
                    <a:pt x="74" y="41"/>
                  </a:cubicBezTo>
                  <a:cubicBezTo>
                    <a:pt x="67" y="45"/>
                    <a:pt x="59" y="48"/>
                    <a:pt x="52" y="52"/>
                  </a:cubicBezTo>
                  <a:cubicBezTo>
                    <a:pt x="41" y="58"/>
                    <a:pt x="31" y="64"/>
                    <a:pt x="20" y="70"/>
                  </a:cubicBezTo>
                  <a:cubicBezTo>
                    <a:pt x="18" y="71"/>
                    <a:pt x="15" y="72"/>
                    <a:pt x="13" y="74"/>
                  </a:cubicBezTo>
                  <a:cubicBezTo>
                    <a:pt x="11" y="75"/>
                    <a:pt x="9" y="76"/>
                    <a:pt x="7" y="77"/>
                  </a:cubicBezTo>
                  <a:cubicBezTo>
                    <a:pt x="7" y="75"/>
                    <a:pt x="8" y="73"/>
                    <a:pt x="8" y="72"/>
                  </a:cubicBezTo>
                  <a:close/>
                  <a:moveTo>
                    <a:pt x="14" y="74"/>
                  </a:moveTo>
                  <a:cubicBezTo>
                    <a:pt x="19" y="72"/>
                    <a:pt x="23" y="69"/>
                    <a:pt x="27" y="67"/>
                  </a:cubicBezTo>
                  <a:cubicBezTo>
                    <a:pt x="37" y="63"/>
                    <a:pt x="46" y="58"/>
                    <a:pt x="56" y="54"/>
                  </a:cubicBezTo>
                  <a:cubicBezTo>
                    <a:pt x="62" y="51"/>
                    <a:pt x="69" y="48"/>
                    <a:pt x="76" y="45"/>
                  </a:cubicBezTo>
                  <a:cubicBezTo>
                    <a:pt x="52" y="56"/>
                    <a:pt x="28" y="67"/>
                    <a:pt x="7" y="82"/>
                  </a:cubicBezTo>
                  <a:cubicBezTo>
                    <a:pt x="7" y="80"/>
                    <a:pt x="7" y="79"/>
                    <a:pt x="7" y="78"/>
                  </a:cubicBezTo>
                  <a:cubicBezTo>
                    <a:pt x="10" y="77"/>
                    <a:pt x="12" y="75"/>
                    <a:pt x="14" y="74"/>
                  </a:cubicBezTo>
                  <a:close/>
                  <a:moveTo>
                    <a:pt x="7" y="83"/>
                  </a:moveTo>
                  <a:cubicBezTo>
                    <a:pt x="15" y="80"/>
                    <a:pt x="22" y="76"/>
                    <a:pt x="30" y="72"/>
                  </a:cubicBezTo>
                  <a:cubicBezTo>
                    <a:pt x="39" y="66"/>
                    <a:pt x="49" y="62"/>
                    <a:pt x="59" y="58"/>
                  </a:cubicBezTo>
                  <a:cubicBezTo>
                    <a:pt x="64" y="56"/>
                    <a:pt x="68" y="54"/>
                    <a:pt x="72" y="53"/>
                  </a:cubicBezTo>
                  <a:cubicBezTo>
                    <a:pt x="68" y="54"/>
                    <a:pt x="64" y="56"/>
                    <a:pt x="60" y="58"/>
                  </a:cubicBezTo>
                  <a:cubicBezTo>
                    <a:pt x="51" y="63"/>
                    <a:pt x="41" y="67"/>
                    <a:pt x="32" y="72"/>
                  </a:cubicBezTo>
                  <a:cubicBezTo>
                    <a:pt x="23" y="77"/>
                    <a:pt x="15" y="83"/>
                    <a:pt x="7" y="87"/>
                  </a:cubicBezTo>
                  <a:cubicBezTo>
                    <a:pt x="7" y="86"/>
                    <a:pt x="7" y="84"/>
                    <a:pt x="7" y="83"/>
                  </a:cubicBezTo>
                  <a:close/>
                  <a:moveTo>
                    <a:pt x="125" y="38"/>
                  </a:moveTo>
                  <a:cubicBezTo>
                    <a:pt x="126" y="39"/>
                    <a:pt x="127" y="40"/>
                    <a:pt x="128" y="41"/>
                  </a:cubicBezTo>
                  <a:cubicBezTo>
                    <a:pt x="126" y="41"/>
                    <a:pt x="124" y="42"/>
                    <a:pt x="122" y="43"/>
                  </a:cubicBezTo>
                  <a:cubicBezTo>
                    <a:pt x="118" y="45"/>
                    <a:pt x="114" y="47"/>
                    <a:pt x="111" y="48"/>
                  </a:cubicBezTo>
                  <a:cubicBezTo>
                    <a:pt x="107" y="50"/>
                    <a:pt x="102" y="51"/>
                    <a:pt x="98" y="53"/>
                  </a:cubicBezTo>
                  <a:cubicBezTo>
                    <a:pt x="94" y="54"/>
                    <a:pt x="89" y="57"/>
                    <a:pt x="85" y="59"/>
                  </a:cubicBezTo>
                  <a:cubicBezTo>
                    <a:pt x="80" y="60"/>
                    <a:pt x="76" y="62"/>
                    <a:pt x="72" y="64"/>
                  </a:cubicBezTo>
                  <a:cubicBezTo>
                    <a:pt x="55" y="71"/>
                    <a:pt x="39" y="77"/>
                    <a:pt x="23" y="84"/>
                  </a:cubicBezTo>
                  <a:cubicBezTo>
                    <a:pt x="22" y="85"/>
                    <a:pt x="21" y="85"/>
                    <a:pt x="21" y="85"/>
                  </a:cubicBezTo>
                  <a:cubicBezTo>
                    <a:pt x="26" y="82"/>
                    <a:pt x="32" y="80"/>
                    <a:pt x="37" y="77"/>
                  </a:cubicBezTo>
                  <a:cubicBezTo>
                    <a:pt x="50" y="71"/>
                    <a:pt x="63" y="64"/>
                    <a:pt x="76" y="58"/>
                  </a:cubicBezTo>
                  <a:cubicBezTo>
                    <a:pt x="89" y="53"/>
                    <a:pt x="101" y="48"/>
                    <a:pt x="113" y="43"/>
                  </a:cubicBezTo>
                  <a:cubicBezTo>
                    <a:pt x="117" y="42"/>
                    <a:pt x="121" y="40"/>
                    <a:pt x="125" y="38"/>
                  </a:cubicBezTo>
                  <a:close/>
                  <a:moveTo>
                    <a:pt x="35" y="77"/>
                  </a:moveTo>
                  <a:cubicBezTo>
                    <a:pt x="26" y="82"/>
                    <a:pt x="16" y="87"/>
                    <a:pt x="7" y="92"/>
                  </a:cubicBezTo>
                  <a:cubicBezTo>
                    <a:pt x="7" y="91"/>
                    <a:pt x="7" y="90"/>
                    <a:pt x="7" y="89"/>
                  </a:cubicBezTo>
                  <a:cubicBezTo>
                    <a:pt x="15" y="87"/>
                    <a:pt x="22" y="81"/>
                    <a:pt x="29" y="77"/>
                  </a:cubicBezTo>
                  <a:cubicBezTo>
                    <a:pt x="40" y="71"/>
                    <a:pt x="52" y="68"/>
                    <a:pt x="64" y="63"/>
                  </a:cubicBezTo>
                  <a:cubicBezTo>
                    <a:pt x="64" y="63"/>
                    <a:pt x="64" y="63"/>
                    <a:pt x="64" y="63"/>
                  </a:cubicBezTo>
                  <a:cubicBezTo>
                    <a:pt x="54" y="67"/>
                    <a:pt x="45" y="72"/>
                    <a:pt x="35" y="77"/>
                  </a:cubicBezTo>
                  <a:close/>
                  <a:moveTo>
                    <a:pt x="7" y="94"/>
                  </a:moveTo>
                  <a:cubicBezTo>
                    <a:pt x="10" y="92"/>
                    <a:pt x="13" y="90"/>
                    <a:pt x="16" y="89"/>
                  </a:cubicBezTo>
                  <a:cubicBezTo>
                    <a:pt x="21" y="86"/>
                    <a:pt x="26" y="84"/>
                    <a:pt x="31" y="81"/>
                  </a:cubicBezTo>
                  <a:cubicBezTo>
                    <a:pt x="42" y="76"/>
                    <a:pt x="54" y="72"/>
                    <a:pt x="66" y="67"/>
                  </a:cubicBezTo>
                  <a:cubicBezTo>
                    <a:pt x="67" y="67"/>
                    <a:pt x="69" y="66"/>
                    <a:pt x="70" y="66"/>
                  </a:cubicBezTo>
                  <a:cubicBezTo>
                    <a:pt x="68" y="66"/>
                    <a:pt x="67" y="67"/>
                    <a:pt x="65" y="68"/>
                  </a:cubicBezTo>
                  <a:cubicBezTo>
                    <a:pt x="55" y="73"/>
                    <a:pt x="44" y="78"/>
                    <a:pt x="33" y="83"/>
                  </a:cubicBezTo>
                  <a:cubicBezTo>
                    <a:pt x="25" y="88"/>
                    <a:pt x="16" y="92"/>
                    <a:pt x="8" y="97"/>
                  </a:cubicBezTo>
                  <a:cubicBezTo>
                    <a:pt x="8" y="96"/>
                    <a:pt x="7" y="95"/>
                    <a:pt x="7" y="94"/>
                  </a:cubicBezTo>
                  <a:close/>
                  <a:moveTo>
                    <a:pt x="8" y="99"/>
                  </a:moveTo>
                  <a:cubicBezTo>
                    <a:pt x="16" y="97"/>
                    <a:pt x="24" y="93"/>
                    <a:pt x="31" y="89"/>
                  </a:cubicBezTo>
                  <a:cubicBezTo>
                    <a:pt x="42" y="84"/>
                    <a:pt x="53" y="79"/>
                    <a:pt x="64" y="74"/>
                  </a:cubicBezTo>
                  <a:cubicBezTo>
                    <a:pt x="86" y="64"/>
                    <a:pt x="109" y="54"/>
                    <a:pt x="132" y="45"/>
                  </a:cubicBezTo>
                  <a:cubicBezTo>
                    <a:pt x="132" y="46"/>
                    <a:pt x="133" y="46"/>
                    <a:pt x="133" y="47"/>
                  </a:cubicBezTo>
                  <a:cubicBezTo>
                    <a:pt x="133" y="47"/>
                    <a:pt x="133" y="47"/>
                    <a:pt x="133" y="47"/>
                  </a:cubicBezTo>
                  <a:cubicBezTo>
                    <a:pt x="111" y="58"/>
                    <a:pt x="89" y="67"/>
                    <a:pt x="67" y="76"/>
                  </a:cubicBezTo>
                  <a:cubicBezTo>
                    <a:pt x="62" y="78"/>
                    <a:pt x="58" y="80"/>
                    <a:pt x="53" y="83"/>
                  </a:cubicBezTo>
                  <a:cubicBezTo>
                    <a:pt x="48" y="85"/>
                    <a:pt x="42" y="87"/>
                    <a:pt x="37" y="89"/>
                  </a:cubicBezTo>
                  <a:cubicBezTo>
                    <a:pt x="27" y="92"/>
                    <a:pt x="18" y="96"/>
                    <a:pt x="9" y="101"/>
                  </a:cubicBezTo>
                  <a:cubicBezTo>
                    <a:pt x="9" y="100"/>
                    <a:pt x="9" y="100"/>
                    <a:pt x="8" y="99"/>
                  </a:cubicBezTo>
                  <a:close/>
                  <a:moveTo>
                    <a:pt x="125" y="52"/>
                  </a:moveTo>
                  <a:cubicBezTo>
                    <a:pt x="123" y="53"/>
                    <a:pt x="122" y="54"/>
                    <a:pt x="120" y="54"/>
                  </a:cubicBezTo>
                  <a:cubicBezTo>
                    <a:pt x="115" y="57"/>
                    <a:pt x="110" y="59"/>
                    <a:pt x="105" y="61"/>
                  </a:cubicBezTo>
                  <a:cubicBezTo>
                    <a:pt x="111" y="58"/>
                    <a:pt x="116" y="56"/>
                    <a:pt x="122" y="53"/>
                  </a:cubicBezTo>
                  <a:cubicBezTo>
                    <a:pt x="123" y="53"/>
                    <a:pt x="124" y="53"/>
                    <a:pt x="125" y="52"/>
                  </a:cubicBezTo>
                  <a:close/>
                  <a:moveTo>
                    <a:pt x="131" y="50"/>
                  </a:moveTo>
                  <a:cubicBezTo>
                    <a:pt x="131" y="50"/>
                    <a:pt x="132" y="50"/>
                    <a:pt x="132" y="49"/>
                  </a:cubicBezTo>
                  <a:cubicBezTo>
                    <a:pt x="132" y="49"/>
                    <a:pt x="133" y="49"/>
                    <a:pt x="134" y="48"/>
                  </a:cubicBezTo>
                  <a:cubicBezTo>
                    <a:pt x="134" y="48"/>
                    <a:pt x="134" y="48"/>
                    <a:pt x="134" y="48"/>
                  </a:cubicBezTo>
                  <a:cubicBezTo>
                    <a:pt x="135" y="49"/>
                    <a:pt x="136" y="51"/>
                    <a:pt x="136" y="52"/>
                  </a:cubicBezTo>
                  <a:cubicBezTo>
                    <a:pt x="133" y="53"/>
                    <a:pt x="130" y="56"/>
                    <a:pt x="126" y="58"/>
                  </a:cubicBezTo>
                  <a:cubicBezTo>
                    <a:pt x="126" y="58"/>
                    <a:pt x="125" y="58"/>
                    <a:pt x="125" y="59"/>
                  </a:cubicBezTo>
                  <a:cubicBezTo>
                    <a:pt x="124" y="59"/>
                    <a:pt x="124" y="59"/>
                    <a:pt x="123" y="59"/>
                  </a:cubicBezTo>
                  <a:cubicBezTo>
                    <a:pt x="104" y="67"/>
                    <a:pt x="84" y="74"/>
                    <a:pt x="65" y="83"/>
                  </a:cubicBezTo>
                  <a:cubicBezTo>
                    <a:pt x="55" y="87"/>
                    <a:pt x="45" y="92"/>
                    <a:pt x="35" y="96"/>
                  </a:cubicBezTo>
                  <a:cubicBezTo>
                    <a:pt x="33" y="96"/>
                    <a:pt x="31" y="97"/>
                    <a:pt x="29" y="98"/>
                  </a:cubicBezTo>
                  <a:cubicBezTo>
                    <a:pt x="44" y="90"/>
                    <a:pt x="58" y="83"/>
                    <a:pt x="73" y="76"/>
                  </a:cubicBezTo>
                  <a:cubicBezTo>
                    <a:pt x="92" y="66"/>
                    <a:pt x="112" y="60"/>
                    <a:pt x="131" y="50"/>
                  </a:cubicBezTo>
                  <a:close/>
                  <a:moveTo>
                    <a:pt x="131" y="56"/>
                  </a:moveTo>
                  <a:cubicBezTo>
                    <a:pt x="131" y="56"/>
                    <a:pt x="131" y="56"/>
                    <a:pt x="131" y="56"/>
                  </a:cubicBezTo>
                  <a:cubicBezTo>
                    <a:pt x="131" y="56"/>
                    <a:pt x="132" y="55"/>
                    <a:pt x="132" y="55"/>
                  </a:cubicBezTo>
                  <a:cubicBezTo>
                    <a:pt x="136" y="53"/>
                    <a:pt x="132" y="56"/>
                    <a:pt x="131" y="56"/>
                  </a:cubicBezTo>
                  <a:close/>
                  <a:moveTo>
                    <a:pt x="137" y="61"/>
                  </a:moveTo>
                  <a:cubicBezTo>
                    <a:pt x="138" y="61"/>
                    <a:pt x="138" y="60"/>
                    <a:pt x="138" y="60"/>
                  </a:cubicBezTo>
                  <a:cubicBezTo>
                    <a:pt x="139" y="60"/>
                    <a:pt x="139" y="60"/>
                    <a:pt x="139" y="59"/>
                  </a:cubicBezTo>
                  <a:cubicBezTo>
                    <a:pt x="140" y="61"/>
                    <a:pt x="141" y="63"/>
                    <a:pt x="141" y="66"/>
                  </a:cubicBezTo>
                  <a:cubicBezTo>
                    <a:pt x="141" y="66"/>
                    <a:pt x="141" y="66"/>
                    <a:pt x="140" y="66"/>
                  </a:cubicBezTo>
                  <a:cubicBezTo>
                    <a:pt x="140" y="66"/>
                    <a:pt x="140" y="66"/>
                    <a:pt x="139" y="67"/>
                  </a:cubicBezTo>
                  <a:cubicBezTo>
                    <a:pt x="139" y="67"/>
                    <a:pt x="138" y="67"/>
                    <a:pt x="138" y="67"/>
                  </a:cubicBezTo>
                  <a:cubicBezTo>
                    <a:pt x="136" y="68"/>
                    <a:pt x="134" y="69"/>
                    <a:pt x="132" y="70"/>
                  </a:cubicBezTo>
                  <a:cubicBezTo>
                    <a:pt x="128" y="72"/>
                    <a:pt x="123" y="73"/>
                    <a:pt x="119" y="75"/>
                  </a:cubicBezTo>
                  <a:cubicBezTo>
                    <a:pt x="117" y="76"/>
                    <a:pt x="116" y="76"/>
                    <a:pt x="114" y="77"/>
                  </a:cubicBezTo>
                  <a:cubicBezTo>
                    <a:pt x="114" y="77"/>
                    <a:pt x="113" y="77"/>
                    <a:pt x="112" y="78"/>
                  </a:cubicBezTo>
                  <a:cubicBezTo>
                    <a:pt x="102" y="82"/>
                    <a:pt x="91" y="85"/>
                    <a:pt x="80" y="89"/>
                  </a:cubicBezTo>
                  <a:cubicBezTo>
                    <a:pt x="63" y="96"/>
                    <a:pt x="46" y="103"/>
                    <a:pt x="29" y="110"/>
                  </a:cubicBezTo>
                  <a:cubicBezTo>
                    <a:pt x="26" y="111"/>
                    <a:pt x="23" y="112"/>
                    <a:pt x="20" y="113"/>
                  </a:cubicBezTo>
                  <a:cubicBezTo>
                    <a:pt x="17" y="115"/>
                    <a:pt x="16" y="115"/>
                    <a:pt x="19" y="113"/>
                  </a:cubicBezTo>
                  <a:cubicBezTo>
                    <a:pt x="20" y="112"/>
                    <a:pt x="22" y="111"/>
                    <a:pt x="24" y="110"/>
                  </a:cubicBezTo>
                  <a:cubicBezTo>
                    <a:pt x="32" y="106"/>
                    <a:pt x="39" y="101"/>
                    <a:pt x="48" y="98"/>
                  </a:cubicBezTo>
                  <a:cubicBezTo>
                    <a:pt x="64" y="92"/>
                    <a:pt x="79" y="84"/>
                    <a:pt x="95" y="77"/>
                  </a:cubicBezTo>
                  <a:cubicBezTo>
                    <a:pt x="109" y="72"/>
                    <a:pt x="124" y="68"/>
                    <a:pt x="137" y="61"/>
                  </a:cubicBezTo>
                  <a:close/>
                  <a:moveTo>
                    <a:pt x="141" y="109"/>
                  </a:moveTo>
                  <a:cubicBezTo>
                    <a:pt x="129" y="114"/>
                    <a:pt x="117" y="121"/>
                    <a:pt x="105" y="127"/>
                  </a:cubicBezTo>
                  <a:cubicBezTo>
                    <a:pt x="97" y="132"/>
                    <a:pt x="88" y="136"/>
                    <a:pt x="80" y="140"/>
                  </a:cubicBezTo>
                  <a:cubicBezTo>
                    <a:pt x="81" y="139"/>
                    <a:pt x="82" y="138"/>
                    <a:pt x="83" y="137"/>
                  </a:cubicBezTo>
                  <a:cubicBezTo>
                    <a:pt x="89" y="133"/>
                    <a:pt x="97" y="129"/>
                    <a:pt x="103" y="126"/>
                  </a:cubicBezTo>
                  <a:cubicBezTo>
                    <a:pt x="105" y="125"/>
                    <a:pt x="107" y="124"/>
                    <a:pt x="109" y="123"/>
                  </a:cubicBezTo>
                  <a:cubicBezTo>
                    <a:pt x="110" y="122"/>
                    <a:pt x="111" y="122"/>
                    <a:pt x="112" y="121"/>
                  </a:cubicBezTo>
                  <a:cubicBezTo>
                    <a:pt x="121" y="117"/>
                    <a:pt x="130" y="114"/>
                    <a:pt x="139" y="109"/>
                  </a:cubicBezTo>
                  <a:cubicBezTo>
                    <a:pt x="140" y="109"/>
                    <a:pt x="141" y="108"/>
                    <a:pt x="142" y="108"/>
                  </a:cubicBezTo>
                  <a:cubicBezTo>
                    <a:pt x="141" y="108"/>
                    <a:pt x="141" y="108"/>
                    <a:pt x="141" y="109"/>
                  </a:cubicBezTo>
                  <a:close/>
                  <a:moveTo>
                    <a:pt x="115" y="119"/>
                  </a:moveTo>
                  <a:cubicBezTo>
                    <a:pt x="118" y="118"/>
                    <a:pt x="121" y="117"/>
                    <a:pt x="123" y="115"/>
                  </a:cubicBezTo>
                  <a:cubicBezTo>
                    <a:pt x="126" y="114"/>
                    <a:pt x="128" y="114"/>
                    <a:pt x="130" y="113"/>
                  </a:cubicBezTo>
                  <a:cubicBezTo>
                    <a:pt x="125" y="115"/>
                    <a:pt x="120" y="117"/>
                    <a:pt x="115" y="119"/>
                  </a:cubicBezTo>
                  <a:close/>
                  <a:moveTo>
                    <a:pt x="142" y="106"/>
                  </a:moveTo>
                  <a:cubicBezTo>
                    <a:pt x="141" y="107"/>
                    <a:pt x="141" y="107"/>
                    <a:pt x="141" y="107"/>
                  </a:cubicBezTo>
                  <a:cubicBezTo>
                    <a:pt x="140" y="107"/>
                    <a:pt x="140" y="107"/>
                    <a:pt x="139" y="108"/>
                  </a:cubicBezTo>
                  <a:cubicBezTo>
                    <a:pt x="139" y="108"/>
                    <a:pt x="138" y="108"/>
                    <a:pt x="138" y="109"/>
                  </a:cubicBezTo>
                  <a:cubicBezTo>
                    <a:pt x="137" y="109"/>
                    <a:pt x="135" y="110"/>
                    <a:pt x="134" y="110"/>
                  </a:cubicBezTo>
                  <a:cubicBezTo>
                    <a:pt x="131" y="111"/>
                    <a:pt x="129" y="112"/>
                    <a:pt x="127" y="113"/>
                  </a:cubicBezTo>
                  <a:cubicBezTo>
                    <a:pt x="122" y="115"/>
                    <a:pt x="117" y="117"/>
                    <a:pt x="112" y="120"/>
                  </a:cubicBezTo>
                  <a:cubicBezTo>
                    <a:pt x="110" y="121"/>
                    <a:pt x="108" y="122"/>
                    <a:pt x="107" y="123"/>
                  </a:cubicBezTo>
                  <a:cubicBezTo>
                    <a:pt x="103" y="124"/>
                    <a:pt x="99" y="126"/>
                    <a:pt x="96" y="128"/>
                  </a:cubicBezTo>
                  <a:cubicBezTo>
                    <a:pt x="88" y="131"/>
                    <a:pt x="80" y="134"/>
                    <a:pt x="72" y="138"/>
                  </a:cubicBezTo>
                  <a:cubicBezTo>
                    <a:pt x="69" y="140"/>
                    <a:pt x="65" y="142"/>
                    <a:pt x="61" y="143"/>
                  </a:cubicBezTo>
                  <a:cubicBezTo>
                    <a:pt x="59" y="145"/>
                    <a:pt x="56" y="146"/>
                    <a:pt x="54" y="146"/>
                  </a:cubicBezTo>
                  <a:cubicBezTo>
                    <a:pt x="49" y="148"/>
                    <a:pt x="54" y="146"/>
                    <a:pt x="55" y="146"/>
                  </a:cubicBezTo>
                  <a:cubicBezTo>
                    <a:pt x="59" y="144"/>
                    <a:pt x="62" y="141"/>
                    <a:pt x="65" y="139"/>
                  </a:cubicBezTo>
                  <a:cubicBezTo>
                    <a:pt x="68" y="137"/>
                    <a:pt x="72" y="135"/>
                    <a:pt x="76" y="133"/>
                  </a:cubicBezTo>
                  <a:cubicBezTo>
                    <a:pt x="84" y="128"/>
                    <a:pt x="92" y="124"/>
                    <a:pt x="100" y="120"/>
                  </a:cubicBezTo>
                  <a:cubicBezTo>
                    <a:pt x="101" y="120"/>
                    <a:pt x="102" y="120"/>
                    <a:pt x="102" y="119"/>
                  </a:cubicBezTo>
                  <a:cubicBezTo>
                    <a:pt x="116" y="114"/>
                    <a:pt x="129" y="108"/>
                    <a:pt x="143" y="102"/>
                  </a:cubicBezTo>
                  <a:cubicBezTo>
                    <a:pt x="142" y="104"/>
                    <a:pt x="142" y="105"/>
                    <a:pt x="142" y="106"/>
                  </a:cubicBezTo>
                  <a:close/>
                  <a:moveTo>
                    <a:pt x="143" y="101"/>
                  </a:moveTo>
                  <a:cubicBezTo>
                    <a:pt x="131" y="106"/>
                    <a:pt x="118" y="111"/>
                    <a:pt x="106" y="116"/>
                  </a:cubicBezTo>
                  <a:cubicBezTo>
                    <a:pt x="98" y="120"/>
                    <a:pt x="90" y="123"/>
                    <a:pt x="82" y="126"/>
                  </a:cubicBezTo>
                  <a:cubicBezTo>
                    <a:pt x="74" y="129"/>
                    <a:pt x="67" y="133"/>
                    <a:pt x="60" y="136"/>
                  </a:cubicBezTo>
                  <a:cubicBezTo>
                    <a:pt x="56" y="138"/>
                    <a:pt x="52" y="140"/>
                    <a:pt x="49" y="141"/>
                  </a:cubicBezTo>
                  <a:cubicBezTo>
                    <a:pt x="46" y="143"/>
                    <a:pt x="44" y="144"/>
                    <a:pt x="42" y="145"/>
                  </a:cubicBezTo>
                  <a:cubicBezTo>
                    <a:pt x="42" y="145"/>
                    <a:pt x="45" y="142"/>
                    <a:pt x="46" y="141"/>
                  </a:cubicBezTo>
                  <a:cubicBezTo>
                    <a:pt x="52" y="135"/>
                    <a:pt x="61" y="133"/>
                    <a:pt x="68" y="129"/>
                  </a:cubicBezTo>
                  <a:cubicBezTo>
                    <a:pt x="71" y="127"/>
                    <a:pt x="73" y="126"/>
                    <a:pt x="76" y="124"/>
                  </a:cubicBezTo>
                  <a:cubicBezTo>
                    <a:pt x="82" y="122"/>
                    <a:pt x="88" y="119"/>
                    <a:pt x="95" y="117"/>
                  </a:cubicBezTo>
                  <a:cubicBezTo>
                    <a:pt x="95" y="116"/>
                    <a:pt x="95" y="116"/>
                    <a:pt x="96" y="116"/>
                  </a:cubicBezTo>
                  <a:cubicBezTo>
                    <a:pt x="107" y="112"/>
                    <a:pt x="117" y="108"/>
                    <a:pt x="128" y="103"/>
                  </a:cubicBezTo>
                  <a:cubicBezTo>
                    <a:pt x="131" y="101"/>
                    <a:pt x="134" y="100"/>
                    <a:pt x="137" y="99"/>
                  </a:cubicBezTo>
                  <a:cubicBezTo>
                    <a:pt x="139" y="98"/>
                    <a:pt x="141" y="97"/>
                    <a:pt x="144" y="95"/>
                  </a:cubicBezTo>
                  <a:cubicBezTo>
                    <a:pt x="143" y="97"/>
                    <a:pt x="143" y="99"/>
                    <a:pt x="143" y="101"/>
                  </a:cubicBezTo>
                  <a:close/>
                  <a:moveTo>
                    <a:pt x="37" y="142"/>
                  </a:moveTo>
                  <a:cubicBezTo>
                    <a:pt x="47" y="137"/>
                    <a:pt x="58" y="132"/>
                    <a:pt x="68" y="128"/>
                  </a:cubicBezTo>
                  <a:cubicBezTo>
                    <a:pt x="66" y="129"/>
                    <a:pt x="65" y="130"/>
                    <a:pt x="63" y="131"/>
                  </a:cubicBezTo>
                  <a:cubicBezTo>
                    <a:pt x="58" y="133"/>
                    <a:pt x="54" y="135"/>
                    <a:pt x="50" y="137"/>
                  </a:cubicBezTo>
                  <a:cubicBezTo>
                    <a:pt x="46" y="139"/>
                    <a:pt x="43" y="142"/>
                    <a:pt x="41" y="144"/>
                  </a:cubicBezTo>
                  <a:cubicBezTo>
                    <a:pt x="39" y="144"/>
                    <a:pt x="38" y="143"/>
                    <a:pt x="37" y="142"/>
                  </a:cubicBezTo>
                  <a:close/>
                  <a:moveTo>
                    <a:pt x="31" y="137"/>
                  </a:moveTo>
                  <a:cubicBezTo>
                    <a:pt x="39" y="135"/>
                    <a:pt x="47" y="129"/>
                    <a:pt x="55" y="126"/>
                  </a:cubicBezTo>
                  <a:cubicBezTo>
                    <a:pt x="65" y="121"/>
                    <a:pt x="76" y="117"/>
                    <a:pt x="87" y="112"/>
                  </a:cubicBezTo>
                  <a:cubicBezTo>
                    <a:pt x="97" y="108"/>
                    <a:pt x="107" y="104"/>
                    <a:pt x="117" y="101"/>
                  </a:cubicBezTo>
                  <a:cubicBezTo>
                    <a:pt x="112" y="102"/>
                    <a:pt x="109" y="104"/>
                    <a:pt x="105" y="106"/>
                  </a:cubicBezTo>
                  <a:cubicBezTo>
                    <a:pt x="98" y="109"/>
                    <a:pt x="91" y="112"/>
                    <a:pt x="85" y="114"/>
                  </a:cubicBezTo>
                  <a:cubicBezTo>
                    <a:pt x="75" y="118"/>
                    <a:pt x="65" y="122"/>
                    <a:pt x="56" y="128"/>
                  </a:cubicBezTo>
                  <a:cubicBezTo>
                    <a:pt x="49" y="132"/>
                    <a:pt x="40" y="135"/>
                    <a:pt x="36" y="141"/>
                  </a:cubicBezTo>
                  <a:cubicBezTo>
                    <a:pt x="34" y="140"/>
                    <a:pt x="33" y="139"/>
                    <a:pt x="31" y="137"/>
                  </a:cubicBezTo>
                  <a:close/>
                  <a:moveTo>
                    <a:pt x="110" y="110"/>
                  </a:moveTo>
                  <a:cubicBezTo>
                    <a:pt x="112" y="109"/>
                    <a:pt x="114" y="109"/>
                    <a:pt x="115" y="108"/>
                  </a:cubicBezTo>
                  <a:cubicBezTo>
                    <a:pt x="114" y="109"/>
                    <a:pt x="112" y="109"/>
                    <a:pt x="110" y="110"/>
                  </a:cubicBezTo>
                  <a:close/>
                  <a:moveTo>
                    <a:pt x="137" y="98"/>
                  </a:moveTo>
                  <a:cubicBezTo>
                    <a:pt x="138" y="97"/>
                    <a:pt x="139" y="97"/>
                    <a:pt x="140" y="96"/>
                  </a:cubicBezTo>
                  <a:cubicBezTo>
                    <a:pt x="147" y="92"/>
                    <a:pt x="139" y="97"/>
                    <a:pt x="138" y="97"/>
                  </a:cubicBezTo>
                  <a:cubicBezTo>
                    <a:pt x="138" y="97"/>
                    <a:pt x="138" y="98"/>
                    <a:pt x="137" y="98"/>
                  </a:cubicBezTo>
                  <a:close/>
                  <a:moveTo>
                    <a:pt x="134" y="98"/>
                  </a:moveTo>
                  <a:cubicBezTo>
                    <a:pt x="132" y="99"/>
                    <a:pt x="130" y="100"/>
                    <a:pt x="128" y="101"/>
                  </a:cubicBezTo>
                  <a:cubicBezTo>
                    <a:pt x="126" y="102"/>
                    <a:pt x="125" y="103"/>
                    <a:pt x="123" y="104"/>
                  </a:cubicBezTo>
                  <a:cubicBezTo>
                    <a:pt x="114" y="108"/>
                    <a:pt x="104" y="111"/>
                    <a:pt x="95" y="115"/>
                  </a:cubicBezTo>
                  <a:cubicBezTo>
                    <a:pt x="94" y="116"/>
                    <a:pt x="92" y="117"/>
                    <a:pt x="90" y="117"/>
                  </a:cubicBezTo>
                  <a:cubicBezTo>
                    <a:pt x="86" y="119"/>
                    <a:pt x="81" y="121"/>
                    <a:pt x="77" y="123"/>
                  </a:cubicBezTo>
                  <a:cubicBezTo>
                    <a:pt x="76" y="123"/>
                    <a:pt x="75" y="124"/>
                    <a:pt x="75" y="124"/>
                  </a:cubicBezTo>
                  <a:cubicBezTo>
                    <a:pt x="65" y="128"/>
                    <a:pt x="55" y="132"/>
                    <a:pt x="45" y="137"/>
                  </a:cubicBezTo>
                  <a:cubicBezTo>
                    <a:pt x="43" y="138"/>
                    <a:pt x="41" y="139"/>
                    <a:pt x="39" y="140"/>
                  </a:cubicBezTo>
                  <a:cubicBezTo>
                    <a:pt x="35" y="142"/>
                    <a:pt x="39" y="139"/>
                    <a:pt x="40" y="138"/>
                  </a:cubicBezTo>
                  <a:cubicBezTo>
                    <a:pt x="42" y="136"/>
                    <a:pt x="45" y="135"/>
                    <a:pt x="48" y="134"/>
                  </a:cubicBezTo>
                  <a:cubicBezTo>
                    <a:pt x="56" y="129"/>
                    <a:pt x="63" y="125"/>
                    <a:pt x="71" y="121"/>
                  </a:cubicBezTo>
                  <a:cubicBezTo>
                    <a:pt x="80" y="117"/>
                    <a:pt x="88" y="114"/>
                    <a:pt x="97" y="110"/>
                  </a:cubicBezTo>
                  <a:cubicBezTo>
                    <a:pt x="105" y="107"/>
                    <a:pt x="112" y="103"/>
                    <a:pt x="119" y="100"/>
                  </a:cubicBezTo>
                  <a:cubicBezTo>
                    <a:pt x="122" y="99"/>
                    <a:pt x="125" y="98"/>
                    <a:pt x="128" y="96"/>
                  </a:cubicBezTo>
                  <a:cubicBezTo>
                    <a:pt x="133" y="94"/>
                    <a:pt x="139" y="91"/>
                    <a:pt x="144" y="88"/>
                  </a:cubicBezTo>
                  <a:cubicBezTo>
                    <a:pt x="144" y="88"/>
                    <a:pt x="144" y="88"/>
                    <a:pt x="144" y="88"/>
                  </a:cubicBezTo>
                  <a:cubicBezTo>
                    <a:pt x="144" y="90"/>
                    <a:pt x="144" y="92"/>
                    <a:pt x="144" y="94"/>
                  </a:cubicBezTo>
                  <a:cubicBezTo>
                    <a:pt x="140" y="95"/>
                    <a:pt x="137" y="97"/>
                    <a:pt x="134" y="98"/>
                  </a:cubicBezTo>
                  <a:close/>
                  <a:moveTo>
                    <a:pt x="143" y="87"/>
                  </a:moveTo>
                  <a:cubicBezTo>
                    <a:pt x="139" y="88"/>
                    <a:pt x="136" y="90"/>
                    <a:pt x="132" y="93"/>
                  </a:cubicBezTo>
                  <a:cubicBezTo>
                    <a:pt x="131" y="93"/>
                    <a:pt x="130" y="94"/>
                    <a:pt x="129" y="94"/>
                  </a:cubicBezTo>
                  <a:cubicBezTo>
                    <a:pt x="126" y="96"/>
                    <a:pt x="122" y="97"/>
                    <a:pt x="119" y="99"/>
                  </a:cubicBezTo>
                  <a:cubicBezTo>
                    <a:pt x="102" y="105"/>
                    <a:pt x="85" y="112"/>
                    <a:pt x="68" y="119"/>
                  </a:cubicBezTo>
                  <a:cubicBezTo>
                    <a:pt x="61" y="122"/>
                    <a:pt x="54" y="125"/>
                    <a:pt x="47" y="129"/>
                  </a:cubicBezTo>
                  <a:cubicBezTo>
                    <a:pt x="43" y="130"/>
                    <a:pt x="40" y="132"/>
                    <a:pt x="36" y="134"/>
                  </a:cubicBezTo>
                  <a:cubicBezTo>
                    <a:pt x="35" y="135"/>
                    <a:pt x="29" y="138"/>
                    <a:pt x="33" y="135"/>
                  </a:cubicBezTo>
                  <a:cubicBezTo>
                    <a:pt x="35" y="134"/>
                    <a:pt x="37" y="133"/>
                    <a:pt x="39" y="132"/>
                  </a:cubicBezTo>
                  <a:cubicBezTo>
                    <a:pt x="55" y="123"/>
                    <a:pt x="70" y="114"/>
                    <a:pt x="87" y="107"/>
                  </a:cubicBezTo>
                  <a:cubicBezTo>
                    <a:pt x="90" y="106"/>
                    <a:pt x="93" y="104"/>
                    <a:pt x="96" y="103"/>
                  </a:cubicBezTo>
                  <a:cubicBezTo>
                    <a:pt x="102" y="100"/>
                    <a:pt x="109" y="97"/>
                    <a:pt x="115" y="94"/>
                  </a:cubicBezTo>
                  <a:cubicBezTo>
                    <a:pt x="125" y="90"/>
                    <a:pt x="135" y="87"/>
                    <a:pt x="144" y="80"/>
                  </a:cubicBezTo>
                  <a:cubicBezTo>
                    <a:pt x="144" y="80"/>
                    <a:pt x="144" y="80"/>
                    <a:pt x="144" y="80"/>
                  </a:cubicBezTo>
                  <a:cubicBezTo>
                    <a:pt x="144" y="83"/>
                    <a:pt x="144" y="85"/>
                    <a:pt x="144" y="88"/>
                  </a:cubicBezTo>
                  <a:cubicBezTo>
                    <a:pt x="144" y="87"/>
                    <a:pt x="144" y="87"/>
                    <a:pt x="143" y="87"/>
                  </a:cubicBezTo>
                  <a:close/>
                  <a:moveTo>
                    <a:pt x="113" y="94"/>
                  </a:moveTo>
                  <a:cubicBezTo>
                    <a:pt x="119" y="91"/>
                    <a:pt x="125" y="89"/>
                    <a:pt x="131" y="87"/>
                  </a:cubicBezTo>
                  <a:cubicBezTo>
                    <a:pt x="130" y="87"/>
                    <a:pt x="130" y="87"/>
                    <a:pt x="130" y="87"/>
                  </a:cubicBezTo>
                  <a:cubicBezTo>
                    <a:pt x="124" y="90"/>
                    <a:pt x="119" y="92"/>
                    <a:pt x="113" y="94"/>
                  </a:cubicBezTo>
                  <a:close/>
                  <a:moveTo>
                    <a:pt x="144" y="80"/>
                  </a:moveTo>
                  <a:cubicBezTo>
                    <a:pt x="144" y="80"/>
                    <a:pt x="143" y="80"/>
                    <a:pt x="143" y="80"/>
                  </a:cubicBezTo>
                  <a:cubicBezTo>
                    <a:pt x="135" y="85"/>
                    <a:pt x="125" y="88"/>
                    <a:pt x="116" y="92"/>
                  </a:cubicBezTo>
                  <a:cubicBezTo>
                    <a:pt x="108" y="95"/>
                    <a:pt x="100" y="100"/>
                    <a:pt x="92" y="104"/>
                  </a:cubicBezTo>
                  <a:cubicBezTo>
                    <a:pt x="79" y="109"/>
                    <a:pt x="66" y="114"/>
                    <a:pt x="54" y="119"/>
                  </a:cubicBezTo>
                  <a:cubicBezTo>
                    <a:pt x="46" y="122"/>
                    <a:pt x="39" y="126"/>
                    <a:pt x="31" y="130"/>
                  </a:cubicBezTo>
                  <a:cubicBezTo>
                    <a:pt x="30" y="130"/>
                    <a:pt x="28" y="131"/>
                    <a:pt x="27" y="132"/>
                  </a:cubicBezTo>
                  <a:cubicBezTo>
                    <a:pt x="29" y="130"/>
                    <a:pt x="30" y="129"/>
                    <a:pt x="32" y="128"/>
                  </a:cubicBezTo>
                  <a:cubicBezTo>
                    <a:pt x="36" y="126"/>
                    <a:pt x="40" y="124"/>
                    <a:pt x="43" y="122"/>
                  </a:cubicBezTo>
                  <a:cubicBezTo>
                    <a:pt x="59" y="114"/>
                    <a:pt x="74" y="106"/>
                    <a:pt x="89" y="99"/>
                  </a:cubicBezTo>
                  <a:cubicBezTo>
                    <a:pt x="106" y="92"/>
                    <a:pt x="124" y="85"/>
                    <a:pt x="141" y="77"/>
                  </a:cubicBezTo>
                  <a:cubicBezTo>
                    <a:pt x="141" y="77"/>
                    <a:pt x="141" y="77"/>
                    <a:pt x="142" y="76"/>
                  </a:cubicBezTo>
                  <a:cubicBezTo>
                    <a:pt x="142" y="76"/>
                    <a:pt x="143" y="76"/>
                    <a:pt x="143" y="76"/>
                  </a:cubicBezTo>
                  <a:cubicBezTo>
                    <a:pt x="143" y="77"/>
                    <a:pt x="144" y="78"/>
                    <a:pt x="144" y="80"/>
                  </a:cubicBezTo>
                  <a:close/>
                  <a:moveTo>
                    <a:pt x="104" y="92"/>
                  </a:moveTo>
                  <a:cubicBezTo>
                    <a:pt x="108" y="90"/>
                    <a:pt x="111" y="88"/>
                    <a:pt x="115" y="87"/>
                  </a:cubicBezTo>
                  <a:cubicBezTo>
                    <a:pt x="120" y="85"/>
                    <a:pt x="124" y="83"/>
                    <a:pt x="129" y="81"/>
                  </a:cubicBezTo>
                  <a:cubicBezTo>
                    <a:pt x="131" y="80"/>
                    <a:pt x="133" y="79"/>
                    <a:pt x="135" y="78"/>
                  </a:cubicBezTo>
                  <a:cubicBezTo>
                    <a:pt x="135" y="78"/>
                    <a:pt x="136" y="78"/>
                    <a:pt x="136" y="78"/>
                  </a:cubicBezTo>
                  <a:cubicBezTo>
                    <a:pt x="125" y="83"/>
                    <a:pt x="115" y="87"/>
                    <a:pt x="104" y="92"/>
                  </a:cubicBezTo>
                  <a:close/>
                  <a:moveTo>
                    <a:pt x="89" y="98"/>
                  </a:moveTo>
                  <a:cubicBezTo>
                    <a:pt x="89" y="98"/>
                    <a:pt x="88" y="98"/>
                    <a:pt x="88" y="99"/>
                  </a:cubicBezTo>
                  <a:cubicBezTo>
                    <a:pt x="72" y="105"/>
                    <a:pt x="55" y="112"/>
                    <a:pt x="40" y="119"/>
                  </a:cubicBezTo>
                  <a:cubicBezTo>
                    <a:pt x="35" y="121"/>
                    <a:pt x="31" y="123"/>
                    <a:pt x="26" y="125"/>
                  </a:cubicBezTo>
                  <a:cubicBezTo>
                    <a:pt x="25" y="125"/>
                    <a:pt x="23" y="126"/>
                    <a:pt x="22" y="127"/>
                  </a:cubicBezTo>
                  <a:cubicBezTo>
                    <a:pt x="24" y="126"/>
                    <a:pt x="26" y="125"/>
                    <a:pt x="27" y="124"/>
                  </a:cubicBezTo>
                  <a:cubicBezTo>
                    <a:pt x="35" y="120"/>
                    <a:pt x="43" y="115"/>
                    <a:pt x="51" y="111"/>
                  </a:cubicBezTo>
                  <a:cubicBezTo>
                    <a:pt x="67" y="102"/>
                    <a:pt x="85" y="94"/>
                    <a:pt x="102" y="87"/>
                  </a:cubicBezTo>
                  <a:cubicBezTo>
                    <a:pt x="110" y="84"/>
                    <a:pt x="117" y="81"/>
                    <a:pt x="125" y="78"/>
                  </a:cubicBezTo>
                  <a:cubicBezTo>
                    <a:pt x="129" y="76"/>
                    <a:pt x="132" y="75"/>
                    <a:pt x="136" y="72"/>
                  </a:cubicBezTo>
                  <a:cubicBezTo>
                    <a:pt x="136" y="72"/>
                    <a:pt x="137" y="72"/>
                    <a:pt x="137" y="72"/>
                  </a:cubicBezTo>
                  <a:cubicBezTo>
                    <a:pt x="139" y="71"/>
                    <a:pt x="141" y="70"/>
                    <a:pt x="142" y="69"/>
                  </a:cubicBezTo>
                  <a:cubicBezTo>
                    <a:pt x="142" y="69"/>
                    <a:pt x="142" y="69"/>
                    <a:pt x="142" y="69"/>
                  </a:cubicBezTo>
                  <a:cubicBezTo>
                    <a:pt x="143" y="71"/>
                    <a:pt x="143" y="73"/>
                    <a:pt x="143" y="75"/>
                  </a:cubicBezTo>
                  <a:cubicBezTo>
                    <a:pt x="125" y="81"/>
                    <a:pt x="107" y="90"/>
                    <a:pt x="89" y="98"/>
                  </a:cubicBezTo>
                  <a:close/>
                  <a:moveTo>
                    <a:pt x="142" y="68"/>
                  </a:moveTo>
                  <a:cubicBezTo>
                    <a:pt x="142" y="68"/>
                    <a:pt x="142" y="68"/>
                    <a:pt x="142" y="68"/>
                  </a:cubicBezTo>
                  <a:cubicBezTo>
                    <a:pt x="140" y="69"/>
                    <a:pt x="138" y="70"/>
                    <a:pt x="137" y="71"/>
                  </a:cubicBezTo>
                  <a:cubicBezTo>
                    <a:pt x="135" y="71"/>
                    <a:pt x="133" y="72"/>
                    <a:pt x="131" y="73"/>
                  </a:cubicBezTo>
                  <a:cubicBezTo>
                    <a:pt x="116" y="78"/>
                    <a:pt x="99" y="84"/>
                    <a:pt x="84" y="92"/>
                  </a:cubicBezTo>
                  <a:cubicBezTo>
                    <a:pt x="68" y="100"/>
                    <a:pt x="52" y="106"/>
                    <a:pt x="35" y="113"/>
                  </a:cubicBezTo>
                  <a:cubicBezTo>
                    <a:pt x="31" y="115"/>
                    <a:pt x="27" y="118"/>
                    <a:pt x="22" y="119"/>
                  </a:cubicBezTo>
                  <a:cubicBezTo>
                    <a:pt x="21" y="119"/>
                    <a:pt x="18" y="120"/>
                    <a:pt x="18" y="120"/>
                  </a:cubicBezTo>
                  <a:cubicBezTo>
                    <a:pt x="19" y="119"/>
                    <a:pt x="21" y="118"/>
                    <a:pt x="23" y="117"/>
                  </a:cubicBezTo>
                  <a:cubicBezTo>
                    <a:pt x="31" y="113"/>
                    <a:pt x="39" y="109"/>
                    <a:pt x="47" y="105"/>
                  </a:cubicBezTo>
                  <a:cubicBezTo>
                    <a:pt x="65" y="97"/>
                    <a:pt x="84" y="90"/>
                    <a:pt x="102" y="83"/>
                  </a:cubicBezTo>
                  <a:cubicBezTo>
                    <a:pt x="110" y="80"/>
                    <a:pt x="118" y="76"/>
                    <a:pt x="126" y="74"/>
                  </a:cubicBezTo>
                  <a:cubicBezTo>
                    <a:pt x="129" y="72"/>
                    <a:pt x="132" y="71"/>
                    <a:pt x="135" y="70"/>
                  </a:cubicBezTo>
                  <a:cubicBezTo>
                    <a:pt x="136" y="69"/>
                    <a:pt x="138" y="69"/>
                    <a:pt x="139" y="68"/>
                  </a:cubicBezTo>
                  <a:cubicBezTo>
                    <a:pt x="140" y="67"/>
                    <a:pt x="141" y="67"/>
                    <a:pt x="142" y="67"/>
                  </a:cubicBezTo>
                  <a:cubicBezTo>
                    <a:pt x="142" y="67"/>
                    <a:pt x="142" y="68"/>
                    <a:pt x="142" y="68"/>
                  </a:cubicBezTo>
                  <a:close/>
                  <a:moveTo>
                    <a:pt x="27" y="133"/>
                  </a:moveTo>
                  <a:cubicBezTo>
                    <a:pt x="27" y="133"/>
                    <a:pt x="27" y="133"/>
                    <a:pt x="27" y="133"/>
                  </a:cubicBezTo>
                  <a:cubicBezTo>
                    <a:pt x="36" y="129"/>
                    <a:pt x="45" y="124"/>
                    <a:pt x="54" y="120"/>
                  </a:cubicBezTo>
                  <a:cubicBezTo>
                    <a:pt x="61" y="117"/>
                    <a:pt x="68" y="114"/>
                    <a:pt x="75" y="111"/>
                  </a:cubicBezTo>
                  <a:cubicBezTo>
                    <a:pt x="68" y="115"/>
                    <a:pt x="61" y="118"/>
                    <a:pt x="54" y="122"/>
                  </a:cubicBezTo>
                  <a:cubicBezTo>
                    <a:pt x="46" y="126"/>
                    <a:pt x="37" y="130"/>
                    <a:pt x="30" y="136"/>
                  </a:cubicBezTo>
                  <a:cubicBezTo>
                    <a:pt x="29" y="135"/>
                    <a:pt x="28" y="134"/>
                    <a:pt x="27" y="133"/>
                  </a:cubicBezTo>
                  <a:close/>
                  <a:moveTo>
                    <a:pt x="42" y="145"/>
                  </a:moveTo>
                  <a:cubicBezTo>
                    <a:pt x="49" y="143"/>
                    <a:pt x="56" y="139"/>
                    <a:pt x="62" y="136"/>
                  </a:cubicBezTo>
                  <a:cubicBezTo>
                    <a:pt x="72" y="131"/>
                    <a:pt x="81" y="127"/>
                    <a:pt x="91" y="123"/>
                  </a:cubicBezTo>
                  <a:cubicBezTo>
                    <a:pt x="85" y="127"/>
                    <a:pt x="78" y="130"/>
                    <a:pt x="72" y="134"/>
                  </a:cubicBezTo>
                  <a:cubicBezTo>
                    <a:pt x="69" y="136"/>
                    <a:pt x="65" y="137"/>
                    <a:pt x="63" y="140"/>
                  </a:cubicBezTo>
                  <a:cubicBezTo>
                    <a:pt x="59" y="143"/>
                    <a:pt x="54" y="145"/>
                    <a:pt x="50" y="148"/>
                  </a:cubicBezTo>
                  <a:cubicBezTo>
                    <a:pt x="50" y="148"/>
                    <a:pt x="50" y="148"/>
                    <a:pt x="50" y="148"/>
                  </a:cubicBezTo>
                  <a:cubicBezTo>
                    <a:pt x="50" y="148"/>
                    <a:pt x="49" y="148"/>
                    <a:pt x="49" y="148"/>
                  </a:cubicBezTo>
                  <a:cubicBezTo>
                    <a:pt x="47" y="147"/>
                    <a:pt x="45" y="146"/>
                    <a:pt x="42" y="145"/>
                  </a:cubicBezTo>
                  <a:close/>
                  <a:moveTo>
                    <a:pt x="52" y="148"/>
                  </a:moveTo>
                  <a:cubicBezTo>
                    <a:pt x="61" y="145"/>
                    <a:pt x="69" y="140"/>
                    <a:pt x="78" y="136"/>
                  </a:cubicBezTo>
                  <a:cubicBezTo>
                    <a:pt x="85" y="133"/>
                    <a:pt x="93" y="130"/>
                    <a:pt x="100" y="127"/>
                  </a:cubicBezTo>
                  <a:cubicBezTo>
                    <a:pt x="94" y="130"/>
                    <a:pt x="89" y="133"/>
                    <a:pt x="83" y="137"/>
                  </a:cubicBezTo>
                  <a:cubicBezTo>
                    <a:pt x="80" y="139"/>
                    <a:pt x="77" y="141"/>
                    <a:pt x="74" y="143"/>
                  </a:cubicBezTo>
                  <a:cubicBezTo>
                    <a:pt x="72" y="144"/>
                    <a:pt x="70" y="145"/>
                    <a:pt x="68" y="146"/>
                  </a:cubicBezTo>
                  <a:cubicBezTo>
                    <a:pt x="63" y="148"/>
                    <a:pt x="57" y="148"/>
                    <a:pt x="52" y="148"/>
                  </a:cubicBezTo>
                  <a:close/>
                  <a:moveTo>
                    <a:pt x="139" y="116"/>
                  </a:moveTo>
                  <a:cubicBezTo>
                    <a:pt x="139" y="118"/>
                    <a:pt x="138" y="119"/>
                    <a:pt x="138" y="121"/>
                  </a:cubicBezTo>
                  <a:cubicBezTo>
                    <a:pt x="135" y="122"/>
                    <a:pt x="132" y="123"/>
                    <a:pt x="130" y="125"/>
                  </a:cubicBezTo>
                  <a:cubicBezTo>
                    <a:pt x="121" y="129"/>
                    <a:pt x="112" y="133"/>
                    <a:pt x="103" y="138"/>
                  </a:cubicBezTo>
                  <a:cubicBezTo>
                    <a:pt x="98" y="140"/>
                    <a:pt x="93" y="143"/>
                    <a:pt x="88" y="145"/>
                  </a:cubicBezTo>
                  <a:cubicBezTo>
                    <a:pt x="83" y="148"/>
                    <a:pt x="90" y="144"/>
                    <a:pt x="91" y="143"/>
                  </a:cubicBezTo>
                  <a:cubicBezTo>
                    <a:pt x="93" y="142"/>
                    <a:pt x="96" y="140"/>
                    <a:pt x="98" y="139"/>
                  </a:cubicBezTo>
                  <a:cubicBezTo>
                    <a:pt x="105" y="135"/>
                    <a:pt x="111" y="131"/>
                    <a:pt x="118" y="127"/>
                  </a:cubicBezTo>
                  <a:cubicBezTo>
                    <a:pt x="125" y="124"/>
                    <a:pt x="133" y="121"/>
                    <a:pt x="139" y="116"/>
                  </a:cubicBezTo>
                  <a:close/>
                  <a:moveTo>
                    <a:pt x="131" y="134"/>
                  </a:moveTo>
                  <a:cubicBezTo>
                    <a:pt x="131" y="134"/>
                    <a:pt x="131" y="134"/>
                    <a:pt x="130" y="134"/>
                  </a:cubicBezTo>
                  <a:cubicBezTo>
                    <a:pt x="125" y="137"/>
                    <a:pt x="119" y="140"/>
                    <a:pt x="114" y="144"/>
                  </a:cubicBezTo>
                  <a:cubicBezTo>
                    <a:pt x="111" y="146"/>
                    <a:pt x="109" y="147"/>
                    <a:pt x="106" y="149"/>
                  </a:cubicBezTo>
                  <a:cubicBezTo>
                    <a:pt x="104" y="149"/>
                    <a:pt x="102" y="150"/>
                    <a:pt x="101" y="151"/>
                  </a:cubicBezTo>
                  <a:cubicBezTo>
                    <a:pt x="101" y="151"/>
                    <a:pt x="101" y="151"/>
                    <a:pt x="101" y="151"/>
                  </a:cubicBezTo>
                  <a:cubicBezTo>
                    <a:pt x="100" y="151"/>
                    <a:pt x="100" y="151"/>
                    <a:pt x="100" y="151"/>
                  </a:cubicBezTo>
                  <a:cubicBezTo>
                    <a:pt x="101" y="150"/>
                    <a:pt x="104" y="148"/>
                    <a:pt x="105" y="148"/>
                  </a:cubicBezTo>
                  <a:cubicBezTo>
                    <a:pt x="115" y="141"/>
                    <a:pt x="125" y="136"/>
                    <a:pt x="135" y="128"/>
                  </a:cubicBezTo>
                  <a:cubicBezTo>
                    <a:pt x="133" y="130"/>
                    <a:pt x="132" y="132"/>
                    <a:pt x="131" y="134"/>
                  </a:cubicBezTo>
                  <a:close/>
                  <a:moveTo>
                    <a:pt x="93" y="150"/>
                  </a:moveTo>
                  <a:cubicBezTo>
                    <a:pt x="99" y="148"/>
                    <a:pt x="105" y="145"/>
                    <a:pt x="110" y="142"/>
                  </a:cubicBezTo>
                  <a:cubicBezTo>
                    <a:pt x="115" y="139"/>
                    <a:pt x="121" y="136"/>
                    <a:pt x="126" y="133"/>
                  </a:cubicBezTo>
                  <a:cubicBezTo>
                    <a:pt x="123" y="135"/>
                    <a:pt x="120" y="137"/>
                    <a:pt x="117" y="140"/>
                  </a:cubicBezTo>
                  <a:cubicBezTo>
                    <a:pt x="111" y="143"/>
                    <a:pt x="105" y="146"/>
                    <a:pt x="99" y="151"/>
                  </a:cubicBezTo>
                  <a:cubicBezTo>
                    <a:pt x="97" y="151"/>
                    <a:pt x="95" y="150"/>
                    <a:pt x="93" y="150"/>
                  </a:cubicBezTo>
                  <a:close/>
                  <a:moveTo>
                    <a:pt x="86" y="147"/>
                  </a:moveTo>
                  <a:cubicBezTo>
                    <a:pt x="98" y="141"/>
                    <a:pt x="111" y="135"/>
                    <a:pt x="124" y="129"/>
                  </a:cubicBezTo>
                  <a:cubicBezTo>
                    <a:pt x="122" y="130"/>
                    <a:pt x="119" y="132"/>
                    <a:pt x="117" y="133"/>
                  </a:cubicBezTo>
                  <a:cubicBezTo>
                    <a:pt x="109" y="138"/>
                    <a:pt x="100" y="144"/>
                    <a:pt x="91" y="149"/>
                  </a:cubicBezTo>
                  <a:cubicBezTo>
                    <a:pt x="89" y="149"/>
                    <a:pt x="88" y="148"/>
                    <a:pt x="86" y="147"/>
                  </a:cubicBezTo>
                  <a:close/>
                  <a:moveTo>
                    <a:pt x="134" y="127"/>
                  </a:moveTo>
                  <a:cubicBezTo>
                    <a:pt x="126" y="133"/>
                    <a:pt x="116" y="138"/>
                    <a:pt x="106" y="143"/>
                  </a:cubicBezTo>
                  <a:cubicBezTo>
                    <a:pt x="103" y="145"/>
                    <a:pt x="95" y="148"/>
                    <a:pt x="93" y="149"/>
                  </a:cubicBezTo>
                  <a:cubicBezTo>
                    <a:pt x="99" y="146"/>
                    <a:pt x="105" y="142"/>
                    <a:pt x="110" y="138"/>
                  </a:cubicBezTo>
                  <a:cubicBezTo>
                    <a:pt x="115" y="135"/>
                    <a:pt x="120" y="132"/>
                    <a:pt x="125" y="129"/>
                  </a:cubicBezTo>
                  <a:cubicBezTo>
                    <a:pt x="127" y="128"/>
                    <a:pt x="129" y="127"/>
                    <a:pt x="131" y="125"/>
                  </a:cubicBezTo>
                  <a:cubicBezTo>
                    <a:pt x="131" y="125"/>
                    <a:pt x="132" y="125"/>
                    <a:pt x="132" y="125"/>
                  </a:cubicBezTo>
                  <a:cubicBezTo>
                    <a:pt x="134" y="124"/>
                    <a:pt x="135" y="123"/>
                    <a:pt x="137" y="122"/>
                  </a:cubicBezTo>
                  <a:cubicBezTo>
                    <a:pt x="136" y="124"/>
                    <a:pt x="136" y="125"/>
                    <a:pt x="135" y="127"/>
                  </a:cubicBezTo>
                  <a:cubicBezTo>
                    <a:pt x="135" y="127"/>
                    <a:pt x="135" y="127"/>
                    <a:pt x="134" y="127"/>
                  </a:cubicBezTo>
                  <a:close/>
                  <a:moveTo>
                    <a:pt x="85" y="147"/>
                  </a:moveTo>
                  <a:cubicBezTo>
                    <a:pt x="83" y="146"/>
                    <a:pt x="81" y="145"/>
                    <a:pt x="80" y="145"/>
                  </a:cubicBezTo>
                  <a:cubicBezTo>
                    <a:pt x="88" y="142"/>
                    <a:pt x="95" y="138"/>
                    <a:pt x="103" y="135"/>
                  </a:cubicBezTo>
                  <a:cubicBezTo>
                    <a:pt x="96" y="138"/>
                    <a:pt x="90" y="143"/>
                    <a:pt x="85" y="147"/>
                  </a:cubicBezTo>
                  <a:close/>
                  <a:moveTo>
                    <a:pt x="103" y="151"/>
                  </a:moveTo>
                  <a:cubicBezTo>
                    <a:pt x="110" y="148"/>
                    <a:pt x="117" y="143"/>
                    <a:pt x="124" y="138"/>
                  </a:cubicBezTo>
                  <a:cubicBezTo>
                    <a:pt x="125" y="138"/>
                    <a:pt x="126" y="137"/>
                    <a:pt x="128" y="136"/>
                  </a:cubicBezTo>
                  <a:cubicBezTo>
                    <a:pt x="129" y="135"/>
                    <a:pt x="130" y="135"/>
                    <a:pt x="129" y="136"/>
                  </a:cubicBezTo>
                  <a:cubicBezTo>
                    <a:pt x="128" y="138"/>
                    <a:pt x="126" y="139"/>
                    <a:pt x="124" y="140"/>
                  </a:cubicBezTo>
                  <a:cubicBezTo>
                    <a:pt x="120" y="143"/>
                    <a:pt x="117" y="146"/>
                    <a:pt x="113" y="149"/>
                  </a:cubicBezTo>
                  <a:cubicBezTo>
                    <a:pt x="112" y="149"/>
                    <a:pt x="112" y="149"/>
                    <a:pt x="112" y="149"/>
                  </a:cubicBezTo>
                  <a:cubicBezTo>
                    <a:pt x="109" y="150"/>
                    <a:pt x="106" y="151"/>
                    <a:pt x="103" y="151"/>
                  </a:cubicBezTo>
                  <a:close/>
                  <a:moveTo>
                    <a:pt x="115" y="148"/>
                  </a:moveTo>
                  <a:cubicBezTo>
                    <a:pt x="118" y="146"/>
                    <a:pt x="121" y="144"/>
                    <a:pt x="124" y="142"/>
                  </a:cubicBezTo>
                  <a:cubicBezTo>
                    <a:pt x="123" y="143"/>
                    <a:pt x="122" y="144"/>
                    <a:pt x="121" y="145"/>
                  </a:cubicBezTo>
                  <a:cubicBezTo>
                    <a:pt x="119" y="146"/>
                    <a:pt x="117" y="147"/>
                    <a:pt x="115" y="148"/>
                  </a:cubicBezTo>
                  <a:close/>
                  <a:moveTo>
                    <a:pt x="140" y="115"/>
                  </a:moveTo>
                  <a:cubicBezTo>
                    <a:pt x="139" y="115"/>
                    <a:pt x="139" y="115"/>
                    <a:pt x="139" y="115"/>
                  </a:cubicBezTo>
                  <a:cubicBezTo>
                    <a:pt x="138" y="116"/>
                    <a:pt x="138" y="116"/>
                    <a:pt x="137" y="116"/>
                  </a:cubicBezTo>
                  <a:cubicBezTo>
                    <a:pt x="137" y="116"/>
                    <a:pt x="137" y="116"/>
                    <a:pt x="137" y="117"/>
                  </a:cubicBezTo>
                  <a:cubicBezTo>
                    <a:pt x="129" y="121"/>
                    <a:pt x="120" y="125"/>
                    <a:pt x="112" y="129"/>
                  </a:cubicBezTo>
                  <a:cubicBezTo>
                    <a:pt x="101" y="134"/>
                    <a:pt x="90" y="140"/>
                    <a:pt x="79" y="144"/>
                  </a:cubicBezTo>
                  <a:cubicBezTo>
                    <a:pt x="79" y="144"/>
                    <a:pt x="79" y="144"/>
                    <a:pt x="78" y="144"/>
                  </a:cubicBezTo>
                  <a:cubicBezTo>
                    <a:pt x="77" y="143"/>
                    <a:pt x="77" y="143"/>
                    <a:pt x="76" y="144"/>
                  </a:cubicBezTo>
                  <a:cubicBezTo>
                    <a:pt x="76" y="144"/>
                    <a:pt x="76" y="144"/>
                    <a:pt x="76" y="144"/>
                  </a:cubicBezTo>
                  <a:cubicBezTo>
                    <a:pt x="75" y="144"/>
                    <a:pt x="74" y="144"/>
                    <a:pt x="74" y="145"/>
                  </a:cubicBezTo>
                  <a:cubicBezTo>
                    <a:pt x="74" y="145"/>
                    <a:pt x="74" y="145"/>
                    <a:pt x="74" y="145"/>
                  </a:cubicBezTo>
                  <a:cubicBezTo>
                    <a:pt x="73" y="145"/>
                    <a:pt x="72" y="145"/>
                    <a:pt x="72" y="146"/>
                  </a:cubicBezTo>
                  <a:cubicBezTo>
                    <a:pt x="72" y="145"/>
                    <a:pt x="72" y="145"/>
                    <a:pt x="72" y="145"/>
                  </a:cubicBezTo>
                  <a:cubicBezTo>
                    <a:pt x="72" y="145"/>
                    <a:pt x="72" y="145"/>
                    <a:pt x="72" y="145"/>
                  </a:cubicBezTo>
                  <a:cubicBezTo>
                    <a:pt x="76" y="144"/>
                    <a:pt x="78" y="142"/>
                    <a:pt x="81" y="140"/>
                  </a:cubicBezTo>
                  <a:cubicBezTo>
                    <a:pt x="86" y="137"/>
                    <a:pt x="91" y="135"/>
                    <a:pt x="96" y="133"/>
                  </a:cubicBezTo>
                  <a:cubicBezTo>
                    <a:pt x="102" y="130"/>
                    <a:pt x="107" y="127"/>
                    <a:pt x="113" y="124"/>
                  </a:cubicBezTo>
                  <a:cubicBezTo>
                    <a:pt x="122" y="119"/>
                    <a:pt x="131" y="114"/>
                    <a:pt x="141" y="110"/>
                  </a:cubicBezTo>
                  <a:cubicBezTo>
                    <a:pt x="141" y="110"/>
                    <a:pt x="141" y="111"/>
                    <a:pt x="141" y="112"/>
                  </a:cubicBezTo>
                  <a:cubicBezTo>
                    <a:pt x="140" y="113"/>
                    <a:pt x="140" y="114"/>
                    <a:pt x="140" y="115"/>
                  </a:cubicBezTo>
                  <a:close/>
                  <a:moveTo>
                    <a:pt x="139" y="58"/>
                  </a:moveTo>
                  <a:cubicBezTo>
                    <a:pt x="128" y="64"/>
                    <a:pt x="117" y="68"/>
                    <a:pt x="105" y="72"/>
                  </a:cubicBezTo>
                  <a:cubicBezTo>
                    <a:pt x="102" y="73"/>
                    <a:pt x="99" y="75"/>
                    <a:pt x="96" y="76"/>
                  </a:cubicBezTo>
                  <a:cubicBezTo>
                    <a:pt x="92" y="77"/>
                    <a:pt x="89" y="78"/>
                    <a:pt x="85" y="80"/>
                  </a:cubicBezTo>
                  <a:cubicBezTo>
                    <a:pt x="69" y="86"/>
                    <a:pt x="53" y="93"/>
                    <a:pt x="37" y="100"/>
                  </a:cubicBezTo>
                  <a:cubicBezTo>
                    <a:pt x="30" y="103"/>
                    <a:pt x="21" y="106"/>
                    <a:pt x="15" y="110"/>
                  </a:cubicBezTo>
                  <a:cubicBezTo>
                    <a:pt x="23" y="105"/>
                    <a:pt x="31" y="101"/>
                    <a:pt x="40" y="98"/>
                  </a:cubicBezTo>
                  <a:cubicBezTo>
                    <a:pt x="49" y="95"/>
                    <a:pt x="57" y="89"/>
                    <a:pt x="66" y="86"/>
                  </a:cubicBezTo>
                  <a:cubicBezTo>
                    <a:pt x="75" y="82"/>
                    <a:pt x="84" y="78"/>
                    <a:pt x="94" y="74"/>
                  </a:cubicBezTo>
                  <a:cubicBezTo>
                    <a:pt x="103" y="70"/>
                    <a:pt x="112" y="66"/>
                    <a:pt x="121" y="62"/>
                  </a:cubicBezTo>
                  <a:cubicBezTo>
                    <a:pt x="122" y="61"/>
                    <a:pt x="123" y="60"/>
                    <a:pt x="124" y="60"/>
                  </a:cubicBezTo>
                  <a:cubicBezTo>
                    <a:pt x="129" y="58"/>
                    <a:pt x="133" y="56"/>
                    <a:pt x="137" y="53"/>
                  </a:cubicBezTo>
                  <a:cubicBezTo>
                    <a:pt x="138" y="55"/>
                    <a:pt x="138" y="57"/>
                    <a:pt x="139" y="58"/>
                  </a:cubicBezTo>
                  <a:close/>
                  <a:moveTo>
                    <a:pt x="131" y="44"/>
                  </a:moveTo>
                  <a:cubicBezTo>
                    <a:pt x="97" y="58"/>
                    <a:pt x="64" y="73"/>
                    <a:pt x="31" y="88"/>
                  </a:cubicBezTo>
                  <a:cubicBezTo>
                    <a:pt x="23" y="92"/>
                    <a:pt x="16" y="96"/>
                    <a:pt x="8" y="99"/>
                  </a:cubicBezTo>
                  <a:cubicBezTo>
                    <a:pt x="8" y="99"/>
                    <a:pt x="8" y="98"/>
                    <a:pt x="8" y="98"/>
                  </a:cubicBezTo>
                  <a:cubicBezTo>
                    <a:pt x="9" y="98"/>
                    <a:pt x="11" y="96"/>
                    <a:pt x="12" y="95"/>
                  </a:cubicBezTo>
                  <a:cubicBezTo>
                    <a:pt x="14" y="94"/>
                    <a:pt x="16" y="94"/>
                    <a:pt x="17" y="93"/>
                  </a:cubicBezTo>
                  <a:cubicBezTo>
                    <a:pt x="21" y="90"/>
                    <a:pt x="25" y="88"/>
                    <a:pt x="30" y="86"/>
                  </a:cubicBezTo>
                  <a:cubicBezTo>
                    <a:pt x="46" y="78"/>
                    <a:pt x="63" y="70"/>
                    <a:pt x="80" y="62"/>
                  </a:cubicBezTo>
                  <a:cubicBezTo>
                    <a:pt x="81" y="61"/>
                    <a:pt x="82" y="61"/>
                    <a:pt x="82" y="61"/>
                  </a:cubicBezTo>
                  <a:cubicBezTo>
                    <a:pt x="93" y="56"/>
                    <a:pt x="103" y="52"/>
                    <a:pt x="113" y="48"/>
                  </a:cubicBezTo>
                  <a:cubicBezTo>
                    <a:pt x="115" y="48"/>
                    <a:pt x="117" y="47"/>
                    <a:pt x="118" y="46"/>
                  </a:cubicBezTo>
                  <a:cubicBezTo>
                    <a:pt x="119" y="46"/>
                    <a:pt x="121" y="45"/>
                    <a:pt x="122" y="44"/>
                  </a:cubicBezTo>
                  <a:cubicBezTo>
                    <a:pt x="122" y="44"/>
                    <a:pt x="123" y="44"/>
                    <a:pt x="123" y="44"/>
                  </a:cubicBezTo>
                  <a:cubicBezTo>
                    <a:pt x="125" y="43"/>
                    <a:pt x="127" y="42"/>
                    <a:pt x="128" y="41"/>
                  </a:cubicBezTo>
                  <a:cubicBezTo>
                    <a:pt x="129" y="42"/>
                    <a:pt x="130" y="43"/>
                    <a:pt x="131" y="44"/>
                  </a:cubicBezTo>
                  <a:close/>
                  <a:moveTo>
                    <a:pt x="124" y="37"/>
                  </a:moveTo>
                  <a:cubicBezTo>
                    <a:pt x="120" y="39"/>
                    <a:pt x="116" y="41"/>
                    <a:pt x="111" y="43"/>
                  </a:cubicBezTo>
                  <a:cubicBezTo>
                    <a:pt x="110" y="43"/>
                    <a:pt x="109" y="44"/>
                    <a:pt x="107" y="44"/>
                  </a:cubicBezTo>
                  <a:cubicBezTo>
                    <a:pt x="101" y="47"/>
                    <a:pt x="94" y="49"/>
                    <a:pt x="87" y="52"/>
                  </a:cubicBezTo>
                  <a:cubicBezTo>
                    <a:pt x="73" y="58"/>
                    <a:pt x="59" y="64"/>
                    <a:pt x="45" y="70"/>
                  </a:cubicBezTo>
                  <a:cubicBezTo>
                    <a:pt x="39" y="72"/>
                    <a:pt x="33" y="74"/>
                    <a:pt x="27" y="77"/>
                  </a:cubicBezTo>
                  <a:cubicBezTo>
                    <a:pt x="21" y="81"/>
                    <a:pt x="15" y="85"/>
                    <a:pt x="9" y="87"/>
                  </a:cubicBezTo>
                  <a:cubicBezTo>
                    <a:pt x="4" y="89"/>
                    <a:pt x="12" y="86"/>
                    <a:pt x="13" y="85"/>
                  </a:cubicBezTo>
                  <a:cubicBezTo>
                    <a:pt x="16" y="83"/>
                    <a:pt x="18" y="81"/>
                    <a:pt x="21" y="80"/>
                  </a:cubicBezTo>
                  <a:cubicBezTo>
                    <a:pt x="28" y="76"/>
                    <a:pt x="35" y="72"/>
                    <a:pt x="41" y="68"/>
                  </a:cubicBezTo>
                  <a:cubicBezTo>
                    <a:pt x="54" y="61"/>
                    <a:pt x="68" y="55"/>
                    <a:pt x="81" y="49"/>
                  </a:cubicBezTo>
                  <a:cubicBezTo>
                    <a:pt x="88" y="46"/>
                    <a:pt x="95" y="43"/>
                    <a:pt x="102" y="40"/>
                  </a:cubicBezTo>
                  <a:cubicBezTo>
                    <a:pt x="108" y="38"/>
                    <a:pt x="113" y="36"/>
                    <a:pt x="118" y="33"/>
                  </a:cubicBezTo>
                  <a:cubicBezTo>
                    <a:pt x="119" y="34"/>
                    <a:pt x="120" y="34"/>
                    <a:pt x="120" y="35"/>
                  </a:cubicBezTo>
                  <a:cubicBezTo>
                    <a:pt x="122" y="36"/>
                    <a:pt x="123" y="37"/>
                    <a:pt x="124" y="37"/>
                  </a:cubicBezTo>
                  <a:close/>
                  <a:moveTo>
                    <a:pt x="89" y="24"/>
                  </a:moveTo>
                  <a:cubicBezTo>
                    <a:pt x="87" y="25"/>
                    <a:pt x="86" y="25"/>
                    <a:pt x="84" y="26"/>
                  </a:cubicBezTo>
                  <a:cubicBezTo>
                    <a:pt x="84" y="25"/>
                    <a:pt x="84" y="24"/>
                    <a:pt x="84" y="24"/>
                  </a:cubicBezTo>
                  <a:cubicBezTo>
                    <a:pt x="86" y="24"/>
                    <a:pt x="87" y="24"/>
                    <a:pt x="89" y="24"/>
                  </a:cubicBezTo>
                  <a:close/>
                  <a:moveTo>
                    <a:pt x="79" y="23"/>
                  </a:moveTo>
                  <a:cubicBezTo>
                    <a:pt x="79" y="24"/>
                    <a:pt x="79" y="24"/>
                    <a:pt x="79" y="24"/>
                  </a:cubicBezTo>
                  <a:cubicBezTo>
                    <a:pt x="58" y="33"/>
                    <a:pt x="36" y="45"/>
                    <a:pt x="16" y="57"/>
                  </a:cubicBezTo>
                  <a:cubicBezTo>
                    <a:pt x="16" y="57"/>
                    <a:pt x="14" y="58"/>
                    <a:pt x="13" y="59"/>
                  </a:cubicBezTo>
                  <a:cubicBezTo>
                    <a:pt x="13" y="59"/>
                    <a:pt x="13" y="59"/>
                    <a:pt x="13" y="59"/>
                  </a:cubicBezTo>
                  <a:cubicBezTo>
                    <a:pt x="13" y="58"/>
                    <a:pt x="14" y="58"/>
                    <a:pt x="14" y="58"/>
                  </a:cubicBezTo>
                  <a:cubicBezTo>
                    <a:pt x="17" y="56"/>
                    <a:pt x="19" y="54"/>
                    <a:pt x="22" y="53"/>
                  </a:cubicBezTo>
                  <a:cubicBezTo>
                    <a:pt x="27" y="49"/>
                    <a:pt x="33" y="46"/>
                    <a:pt x="38" y="43"/>
                  </a:cubicBezTo>
                  <a:cubicBezTo>
                    <a:pt x="50" y="36"/>
                    <a:pt x="63" y="30"/>
                    <a:pt x="75" y="24"/>
                  </a:cubicBezTo>
                  <a:cubicBezTo>
                    <a:pt x="76" y="23"/>
                    <a:pt x="78" y="23"/>
                    <a:pt x="79" y="23"/>
                  </a:cubicBezTo>
                  <a:close/>
                  <a:moveTo>
                    <a:pt x="46" y="29"/>
                  </a:moveTo>
                  <a:cubicBezTo>
                    <a:pt x="49" y="28"/>
                    <a:pt x="53" y="27"/>
                    <a:pt x="57" y="26"/>
                  </a:cubicBezTo>
                  <a:cubicBezTo>
                    <a:pt x="54" y="27"/>
                    <a:pt x="51" y="29"/>
                    <a:pt x="48" y="31"/>
                  </a:cubicBezTo>
                  <a:cubicBezTo>
                    <a:pt x="40" y="35"/>
                    <a:pt x="32" y="39"/>
                    <a:pt x="24" y="43"/>
                  </a:cubicBezTo>
                  <a:cubicBezTo>
                    <a:pt x="30" y="37"/>
                    <a:pt x="37" y="32"/>
                    <a:pt x="46" y="29"/>
                  </a:cubicBezTo>
                  <a:close/>
                  <a:moveTo>
                    <a:pt x="23" y="44"/>
                  </a:moveTo>
                  <a:cubicBezTo>
                    <a:pt x="23" y="44"/>
                    <a:pt x="23" y="44"/>
                    <a:pt x="24" y="44"/>
                  </a:cubicBezTo>
                  <a:cubicBezTo>
                    <a:pt x="32" y="40"/>
                    <a:pt x="40" y="36"/>
                    <a:pt x="48" y="31"/>
                  </a:cubicBezTo>
                  <a:cubicBezTo>
                    <a:pt x="52" y="29"/>
                    <a:pt x="56" y="27"/>
                    <a:pt x="60" y="26"/>
                  </a:cubicBezTo>
                  <a:cubicBezTo>
                    <a:pt x="61" y="25"/>
                    <a:pt x="62" y="25"/>
                    <a:pt x="63" y="25"/>
                  </a:cubicBezTo>
                  <a:cubicBezTo>
                    <a:pt x="63" y="25"/>
                    <a:pt x="63" y="25"/>
                    <a:pt x="63" y="25"/>
                  </a:cubicBezTo>
                  <a:cubicBezTo>
                    <a:pt x="61" y="26"/>
                    <a:pt x="59" y="27"/>
                    <a:pt x="57" y="28"/>
                  </a:cubicBezTo>
                  <a:cubicBezTo>
                    <a:pt x="44" y="34"/>
                    <a:pt x="32" y="40"/>
                    <a:pt x="20" y="48"/>
                  </a:cubicBezTo>
                  <a:cubicBezTo>
                    <a:pt x="21" y="46"/>
                    <a:pt x="22" y="45"/>
                    <a:pt x="23" y="44"/>
                  </a:cubicBezTo>
                  <a:close/>
                  <a:moveTo>
                    <a:pt x="9" y="102"/>
                  </a:moveTo>
                  <a:cubicBezTo>
                    <a:pt x="23" y="94"/>
                    <a:pt x="38" y="91"/>
                    <a:pt x="52" y="84"/>
                  </a:cubicBezTo>
                  <a:cubicBezTo>
                    <a:pt x="59" y="81"/>
                    <a:pt x="65" y="78"/>
                    <a:pt x="72" y="75"/>
                  </a:cubicBezTo>
                  <a:cubicBezTo>
                    <a:pt x="56" y="83"/>
                    <a:pt x="41" y="92"/>
                    <a:pt x="24" y="99"/>
                  </a:cubicBezTo>
                  <a:cubicBezTo>
                    <a:pt x="23" y="100"/>
                    <a:pt x="22" y="101"/>
                    <a:pt x="21" y="101"/>
                  </a:cubicBezTo>
                  <a:cubicBezTo>
                    <a:pt x="17" y="103"/>
                    <a:pt x="14" y="105"/>
                    <a:pt x="11" y="107"/>
                  </a:cubicBezTo>
                  <a:cubicBezTo>
                    <a:pt x="10" y="105"/>
                    <a:pt x="10" y="104"/>
                    <a:pt x="9" y="102"/>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2" name="Freeform 270"/>
            <p:cNvSpPr>
              <a:spLocks noEditPoints="1"/>
            </p:cNvSpPr>
            <p:nvPr/>
          </p:nvSpPr>
          <p:spPr bwMode="auto">
            <a:xfrm>
              <a:off x="3426071" y="2910909"/>
              <a:ext cx="1089025" cy="768350"/>
            </a:xfrm>
            <a:custGeom>
              <a:avLst/>
              <a:gdLst>
                <a:gd name="T0" fmla="*/ 135 w 257"/>
                <a:gd name="T1" fmla="*/ 144 h 181"/>
                <a:gd name="T2" fmla="*/ 113 w 257"/>
                <a:gd name="T3" fmla="*/ 4 h 181"/>
                <a:gd name="T4" fmla="*/ 13 w 257"/>
                <a:gd name="T5" fmla="*/ 48 h 181"/>
                <a:gd name="T6" fmla="*/ 21 w 257"/>
                <a:gd name="T7" fmla="*/ 59 h 181"/>
                <a:gd name="T8" fmla="*/ 29 w 257"/>
                <a:gd name="T9" fmla="*/ 61 h 181"/>
                <a:gd name="T10" fmla="*/ 91 w 257"/>
                <a:gd name="T11" fmla="*/ 31 h 181"/>
                <a:gd name="T12" fmla="*/ 98 w 257"/>
                <a:gd name="T13" fmla="*/ 24 h 181"/>
                <a:gd name="T14" fmla="*/ 98 w 257"/>
                <a:gd name="T15" fmla="*/ 35 h 181"/>
                <a:gd name="T16" fmla="*/ 124 w 257"/>
                <a:gd name="T17" fmla="*/ 13 h 181"/>
                <a:gd name="T18" fmla="*/ 130 w 257"/>
                <a:gd name="T19" fmla="*/ 22 h 181"/>
                <a:gd name="T20" fmla="*/ 81 w 257"/>
                <a:gd name="T21" fmla="*/ 60 h 181"/>
                <a:gd name="T22" fmla="*/ 87 w 257"/>
                <a:gd name="T23" fmla="*/ 59 h 181"/>
                <a:gd name="T24" fmla="*/ 31 w 257"/>
                <a:gd name="T25" fmla="*/ 111 h 181"/>
                <a:gd name="T26" fmla="*/ 75 w 257"/>
                <a:gd name="T27" fmla="*/ 96 h 181"/>
                <a:gd name="T28" fmla="*/ 27 w 257"/>
                <a:gd name="T29" fmla="*/ 124 h 181"/>
                <a:gd name="T30" fmla="*/ 117 w 257"/>
                <a:gd name="T31" fmla="*/ 85 h 181"/>
                <a:gd name="T32" fmla="*/ 141 w 257"/>
                <a:gd name="T33" fmla="*/ 53 h 181"/>
                <a:gd name="T34" fmla="*/ 36 w 257"/>
                <a:gd name="T35" fmla="*/ 103 h 181"/>
                <a:gd name="T36" fmla="*/ 172 w 257"/>
                <a:gd name="T37" fmla="*/ 26 h 181"/>
                <a:gd name="T38" fmla="*/ 172 w 257"/>
                <a:gd name="T39" fmla="*/ 16 h 181"/>
                <a:gd name="T40" fmla="*/ 73 w 257"/>
                <a:gd name="T41" fmla="*/ 56 h 181"/>
                <a:gd name="T42" fmla="*/ 43 w 257"/>
                <a:gd name="T43" fmla="*/ 58 h 181"/>
                <a:gd name="T44" fmla="*/ 31 w 257"/>
                <a:gd name="T45" fmla="*/ 63 h 181"/>
                <a:gd name="T46" fmla="*/ 53 w 257"/>
                <a:gd name="T47" fmla="*/ 48 h 181"/>
                <a:gd name="T48" fmla="*/ 19 w 257"/>
                <a:gd name="T49" fmla="*/ 53 h 181"/>
                <a:gd name="T50" fmla="*/ 14 w 257"/>
                <a:gd name="T51" fmla="*/ 50 h 181"/>
                <a:gd name="T52" fmla="*/ 118 w 257"/>
                <a:gd name="T53" fmla="*/ 94 h 181"/>
                <a:gd name="T54" fmla="*/ 219 w 257"/>
                <a:gd name="T55" fmla="*/ 58 h 181"/>
                <a:gd name="T56" fmla="*/ 218 w 257"/>
                <a:gd name="T57" fmla="*/ 58 h 181"/>
                <a:gd name="T58" fmla="*/ 137 w 257"/>
                <a:gd name="T59" fmla="*/ 138 h 181"/>
                <a:gd name="T60" fmla="*/ 153 w 257"/>
                <a:gd name="T61" fmla="*/ 123 h 181"/>
                <a:gd name="T62" fmla="*/ 172 w 257"/>
                <a:gd name="T63" fmla="*/ 124 h 181"/>
                <a:gd name="T64" fmla="*/ 229 w 257"/>
                <a:gd name="T65" fmla="*/ 91 h 181"/>
                <a:gd name="T66" fmla="*/ 229 w 257"/>
                <a:gd name="T67" fmla="*/ 91 h 181"/>
                <a:gd name="T68" fmla="*/ 50 w 257"/>
                <a:gd name="T69" fmla="*/ 169 h 181"/>
                <a:gd name="T70" fmla="*/ 67 w 257"/>
                <a:gd name="T71" fmla="*/ 142 h 181"/>
                <a:gd name="T72" fmla="*/ 69 w 257"/>
                <a:gd name="T73" fmla="*/ 137 h 181"/>
                <a:gd name="T74" fmla="*/ 214 w 257"/>
                <a:gd name="T75" fmla="*/ 58 h 181"/>
                <a:gd name="T76" fmla="*/ 135 w 257"/>
                <a:gd name="T77" fmla="*/ 94 h 181"/>
                <a:gd name="T78" fmla="*/ 77 w 257"/>
                <a:gd name="T79" fmla="*/ 153 h 181"/>
                <a:gd name="T80" fmla="*/ 232 w 257"/>
                <a:gd name="T81" fmla="*/ 79 h 181"/>
                <a:gd name="T82" fmla="*/ 113 w 257"/>
                <a:gd name="T83" fmla="*/ 132 h 181"/>
                <a:gd name="T84" fmla="*/ 98 w 257"/>
                <a:gd name="T85" fmla="*/ 142 h 181"/>
                <a:gd name="T86" fmla="*/ 228 w 257"/>
                <a:gd name="T87" fmla="*/ 114 h 181"/>
                <a:gd name="T88" fmla="*/ 230 w 257"/>
                <a:gd name="T89" fmla="*/ 121 h 181"/>
                <a:gd name="T90" fmla="*/ 199 w 257"/>
                <a:gd name="T91" fmla="*/ 130 h 181"/>
                <a:gd name="T92" fmla="*/ 197 w 257"/>
                <a:gd name="T93" fmla="*/ 134 h 181"/>
                <a:gd name="T94" fmla="*/ 172 w 257"/>
                <a:gd name="T95" fmla="*/ 142 h 181"/>
                <a:gd name="T96" fmla="*/ 212 w 257"/>
                <a:gd name="T97" fmla="*/ 132 h 181"/>
                <a:gd name="T98" fmla="*/ 149 w 257"/>
                <a:gd name="T99" fmla="*/ 103 h 181"/>
                <a:gd name="T100" fmla="*/ 185 w 257"/>
                <a:gd name="T101" fmla="*/ 81 h 181"/>
                <a:gd name="T102" fmla="*/ 121 w 257"/>
                <a:gd name="T103" fmla="*/ 85 h 181"/>
                <a:gd name="T104" fmla="*/ 110 w 257"/>
                <a:gd name="T105" fmla="*/ 81 h 181"/>
                <a:gd name="T106" fmla="*/ 205 w 257"/>
                <a:gd name="T107" fmla="*/ 27 h 181"/>
                <a:gd name="T108" fmla="*/ 182 w 257"/>
                <a:gd name="T109" fmla="*/ 32 h 181"/>
                <a:gd name="T110" fmla="*/ 63 w 257"/>
                <a:gd name="T111" fmla="*/ 63 h 181"/>
                <a:gd name="T112" fmla="*/ 100 w 257"/>
                <a:gd name="T113" fmla="*/ 19 h 181"/>
                <a:gd name="T114" fmla="*/ 56 w 257"/>
                <a:gd name="T115" fmla="*/ 31 h 181"/>
                <a:gd name="T116" fmla="*/ 31 w 257"/>
                <a:gd name="T117" fmla="*/ 49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 h="181">
                  <a:moveTo>
                    <a:pt x="17" y="62"/>
                  </a:moveTo>
                  <a:cubicBezTo>
                    <a:pt x="8" y="65"/>
                    <a:pt x="0" y="73"/>
                    <a:pt x="0" y="84"/>
                  </a:cubicBezTo>
                  <a:cubicBezTo>
                    <a:pt x="0" y="97"/>
                    <a:pt x="13" y="104"/>
                    <a:pt x="25" y="106"/>
                  </a:cubicBezTo>
                  <a:cubicBezTo>
                    <a:pt x="16" y="114"/>
                    <a:pt x="11" y="124"/>
                    <a:pt x="21" y="134"/>
                  </a:cubicBezTo>
                  <a:cubicBezTo>
                    <a:pt x="31" y="144"/>
                    <a:pt x="49" y="144"/>
                    <a:pt x="62" y="140"/>
                  </a:cubicBezTo>
                  <a:cubicBezTo>
                    <a:pt x="58" y="155"/>
                    <a:pt x="44" y="166"/>
                    <a:pt x="32" y="176"/>
                  </a:cubicBezTo>
                  <a:cubicBezTo>
                    <a:pt x="31" y="177"/>
                    <a:pt x="31" y="179"/>
                    <a:pt x="32" y="179"/>
                  </a:cubicBezTo>
                  <a:cubicBezTo>
                    <a:pt x="33" y="181"/>
                    <a:pt x="34" y="181"/>
                    <a:pt x="35" y="181"/>
                  </a:cubicBezTo>
                  <a:cubicBezTo>
                    <a:pt x="58" y="172"/>
                    <a:pt x="78" y="164"/>
                    <a:pt x="94" y="145"/>
                  </a:cubicBezTo>
                  <a:cubicBezTo>
                    <a:pt x="103" y="163"/>
                    <a:pt x="124" y="159"/>
                    <a:pt x="135" y="144"/>
                  </a:cubicBezTo>
                  <a:cubicBezTo>
                    <a:pt x="140" y="151"/>
                    <a:pt x="147" y="157"/>
                    <a:pt x="156" y="158"/>
                  </a:cubicBezTo>
                  <a:cubicBezTo>
                    <a:pt x="164" y="159"/>
                    <a:pt x="173" y="150"/>
                    <a:pt x="178" y="143"/>
                  </a:cubicBezTo>
                  <a:cubicBezTo>
                    <a:pt x="187" y="150"/>
                    <a:pt x="205" y="148"/>
                    <a:pt x="207" y="137"/>
                  </a:cubicBezTo>
                  <a:cubicBezTo>
                    <a:pt x="228" y="149"/>
                    <a:pt x="257" y="109"/>
                    <a:pt x="235" y="93"/>
                  </a:cubicBezTo>
                  <a:cubicBezTo>
                    <a:pt x="245" y="87"/>
                    <a:pt x="251" y="77"/>
                    <a:pt x="246" y="66"/>
                  </a:cubicBezTo>
                  <a:cubicBezTo>
                    <a:pt x="241" y="56"/>
                    <a:pt x="231" y="51"/>
                    <a:pt x="221" y="52"/>
                  </a:cubicBezTo>
                  <a:cubicBezTo>
                    <a:pt x="224" y="43"/>
                    <a:pt x="221" y="32"/>
                    <a:pt x="214" y="25"/>
                  </a:cubicBezTo>
                  <a:cubicBezTo>
                    <a:pt x="205" y="15"/>
                    <a:pt x="192" y="19"/>
                    <a:pt x="182" y="26"/>
                  </a:cubicBezTo>
                  <a:cubicBezTo>
                    <a:pt x="181" y="0"/>
                    <a:pt x="148" y="0"/>
                    <a:pt x="135" y="19"/>
                  </a:cubicBezTo>
                  <a:cubicBezTo>
                    <a:pt x="131" y="10"/>
                    <a:pt x="123" y="2"/>
                    <a:pt x="113" y="4"/>
                  </a:cubicBezTo>
                  <a:cubicBezTo>
                    <a:pt x="103" y="5"/>
                    <a:pt x="96" y="13"/>
                    <a:pt x="93" y="23"/>
                  </a:cubicBezTo>
                  <a:cubicBezTo>
                    <a:pt x="87" y="14"/>
                    <a:pt x="77" y="10"/>
                    <a:pt x="66" y="13"/>
                  </a:cubicBezTo>
                  <a:cubicBezTo>
                    <a:pt x="52" y="18"/>
                    <a:pt x="49" y="30"/>
                    <a:pt x="48" y="42"/>
                  </a:cubicBezTo>
                  <a:cubicBezTo>
                    <a:pt x="39" y="30"/>
                    <a:pt x="24" y="23"/>
                    <a:pt x="12" y="35"/>
                  </a:cubicBezTo>
                  <a:cubicBezTo>
                    <a:pt x="2" y="44"/>
                    <a:pt x="8" y="56"/>
                    <a:pt x="17" y="62"/>
                  </a:cubicBezTo>
                  <a:close/>
                  <a:moveTo>
                    <a:pt x="13" y="45"/>
                  </a:moveTo>
                  <a:cubicBezTo>
                    <a:pt x="13" y="45"/>
                    <a:pt x="13" y="45"/>
                    <a:pt x="13" y="45"/>
                  </a:cubicBezTo>
                  <a:cubicBezTo>
                    <a:pt x="16" y="42"/>
                    <a:pt x="20" y="40"/>
                    <a:pt x="23" y="37"/>
                  </a:cubicBezTo>
                  <a:cubicBezTo>
                    <a:pt x="25" y="36"/>
                    <a:pt x="30" y="31"/>
                    <a:pt x="23" y="38"/>
                  </a:cubicBezTo>
                  <a:cubicBezTo>
                    <a:pt x="20" y="42"/>
                    <a:pt x="16" y="44"/>
                    <a:pt x="13" y="48"/>
                  </a:cubicBezTo>
                  <a:cubicBezTo>
                    <a:pt x="13" y="47"/>
                    <a:pt x="13" y="46"/>
                    <a:pt x="13" y="45"/>
                  </a:cubicBezTo>
                  <a:close/>
                  <a:moveTo>
                    <a:pt x="33" y="36"/>
                  </a:moveTo>
                  <a:cubicBezTo>
                    <a:pt x="30" y="37"/>
                    <a:pt x="27" y="39"/>
                    <a:pt x="25" y="41"/>
                  </a:cubicBezTo>
                  <a:cubicBezTo>
                    <a:pt x="22" y="43"/>
                    <a:pt x="16" y="46"/>
                    <a:pt x="13" y="49"/>
                  </a:cubicBezTo>
                  <a:cubicBezTo>
                    <a:pt x="13" y="49"/>
                    <a:pt x="13" y="49"/>
                    <a:pt x="13" y="49"/>
                  </a:cubicBezTo>
                  <a:cubicBezTo>
                    <a:pt x="18" y="43"/>
                    <a:pt x="24" y="40"/>
                    <a:pt x="28" y="34"/>
                  </a:cubicBezTo>
                  <a:cubicBezTo>
                    <a:pt x="30" y="34"/>
                    <a:pt x="32" y="35"/>
                    <a:pt x="33" y="36"/>
                  </a:cubicBezTo>
                  <a:close/>
                  <a:moveTo>
                    <a:pt x="43" y="48"/>
                  </a:moveTo>
                  <a:cubicBezTo>
                    <a:pt x="38" y="53"/>
                    <a:pt x="32" y="56"/>
                    <a:pt x="27" y="61"/>
                  </a:cubicBezTo>
                  <a:cubicBezTo>
                    <a:pt x="25" y="61"/>
                    <a:pt x="23" y="60"/>
                    <a:pt x="21" y="59"/>
                  </a:cubicBezTo>
                  <a:cubicBezTo>
                    <a:pt x="25" y="57"/>
                    <a:pt x="29" y="55"/>
                    <a:pt x="32" y="53"/>
                  </a:cubicBezTo>
                  <a:cubicBezTo>
                    <a:pt x="34" y="52"/>
                    <a:pt x="36" y="51"/>
                    <a:pt x="37" y="50"/>
                  </a:cubicBezTo>
                  <a:cubicBezTo>
                    <a:pt x="37" y="51"/>
                    <a:pt x="45" y="45"/>
                    <a:pt x="43" y="48"/>
                  </a:cubicBezTo>
                  <a:close/>
                  <a:moveTo>
                    <a:pt x="47" y="52"/>
                  </a:moveTo>
                  <a:cubicBezTo>
                    <a:pt x="44" y="53"/>
                    <a:pt x="42" y="54"/>
                    <a:pt x="39" y="56"/>
                  </a:cubicBezTo>
                  <a:cubicBezTo>
                    <a:pt x="37" y="57"/>
                    <a:pt x="35" y="59"/>
                    <a:pt x="33" y="60"/>
                  </a:cubicBezTo>
                  <a:cubicBezTo>
                    <a:pt x="33" y="60"/>
                    <a:pt x="31" y="61"/>
                    <a:pt x="30" y="62"/>
                  </a:cubicBezTo>
                  <a:cubicBezTo>
                    <a:pt x="30" y="62"/>
                    <a:pt x="30" y="62"/>
                    <a:pt x="30" y="62"/>
                  </a:cubicBezTo>
                  <a:cubicBezTo>
                    <a:pt x="29" y="62"/>
                    <a:pt x="29" y="62"/>
                    <a:pt x="29" y="62"/>
                  </a:cubicBezTo>
                  <a:cubicBezTo>
                    <a:pt x="29" y="62"/>
                    <a:pt x="29" y="61"/>
                    <a:pt x="29" y="61"/>
                  </a:cubicBezTo>
                  <a:cubicBezTo>
                    <a:pt x="34" y="56"/>
                    <a:pt x="41" y="53"/>
                    <a:pt x="45" y="47"/>
                  </a:cubicBezTo>
                  <a:cubicBezTo>
                    <a:pt x="46" y="49"/>
                    <a:pt x="47" y="50"/>
                    <a:pt x="47" y="52"/>
                  </a:cubicBezTo>
                  <a:close/>
                  <a:moveTo>
                    <a:pt x="54" y="34"/>
                  </a:moveTo>
                  <a:cubicBezTo>
                    <a:pt x="59" y="32"/>
                    <a:pt x="63" y="30"/>
                    <a:pt x="67" y="27"/>
                  </a:cubicBezTo>
                  <a:cubicBezTo>
                    <a:pt x="70" y="25"/>
                    <a:pt x="73" y="24"/>
                    <a:pt x="77" y="23"/>
                  </a:cubicBezTo>
                  <a:cubicBezTo>
                    <a:pt x="75" y="23"/>
                    <a:pt x="71" y="27"/>
                    <a:pt x="68" y="29"/>
                  </a:cubicBezTo>
                  <a:cubicBezTo>
                    <a:pt x="63" y="32"/>
                    <a:pt x="58" y="36"/>
                    <a:pt x="54" y="41"/>
                  </a:cubicBezTo>
                  <a:cubicBezTo>
                    <a:pt x="54" y="38"/>
                    <a:pt x="54" y="36"/>
                    <a:pt x="54" y="34"/>
                  </a:cubicBezTo>
                  <a:close/>
                  <a:moveTo>
                    <a:pt x="89" y="28"/>
                  </a:moveTo>
                  <a:cubicBezTo>
                    <a:pt x="90" y="29"/>
                    <a:pt x="90" y="30"/>
                    <a:pt x="91" y="31"/>
                  </a:cubicBezTo>
                  <a:cubicBezTo>
                    <a:pt x="85" y="35"/>
                    <a:pt x="77" y="38"/>
                    <a:pt x="70" y="42"/>
                  </a:cubicBezTo>
                  <a:cubicBezTo>
                    <a:pt x="64" y="45"/>
                    <a:pt x="59" y="48"/>
                    <a:pt x="53" y="51"/>
                  </a:cubicBezTo>
                  <a:cubicBezTo>
                    <a:pt x="53" y="51"/>
                    <a:pt x="53" y="51"/>
                    <a:pt x="53" y="51"/>
                  </a:cubicBezTo>
                  <a:cubicBezTo>
                    <a:pt x="59" y="47"/>
                    <a:pt x="65" y="43"/>
                    <a:pt x="70" y="39"/>
                  </a:cubicBezTo>
                  <a:cubicBezTo>
                    <a:pt x="74" y="37"/>
                    <a:pt x="78" y="34"/>
                    <a:pt x="82" y="32"/>
                  </a:cubicBezTo>
                  <a:cubicBezTo>
                    <a:pt x="82" y="31"/>
                    <a:pt x="83" y="31"/>
                    <a:pt x="84" y="30"/>
                  </a:cubicBezTo>
                  <a:cubicBezTo>
                    <a:pt x="86" y="29"/>
                    <a:pt x="88" y="28"/>
                    <a:pt x="89" y="28"/>
                  </a:cubicBezTo>
                  <a:close/>
                  <a:moveTo>
                    <a:pt x="123" y="12"/>
                  </a:moveTo>
                  <a:cubicBezTo>
                    <a:pt x="122" y="12"/>
                    <a:pt x="122" y="12"/>
                    <a:pt x="122" y="12"/>
                  </a:cubicBezTo>
                  <a:cubicBezTo>
                    <a:pt x="114" y="16"/>
                    <a:pt x="107" y="21"/>
                    <a:pt x="98" y="24"/>
                  </a:cubicBezTo>
                  <a:cubicBezTo>
                    <a:pt x="98" y="23"/>
                    <a:pt x="99" y="23"/>
                    <a:pt x="99" y="22"/>
                  </a:cubicBezTo>
                  <a:cubicBezTo>
                    <a:pt x="101" y="20"/>
                    <a:pt x="104" y="18"/>
                    <a:pt x="107" y="17"/>
                  </a:cubicBezTo>
                  <a:cubicBezTo>
                    <a:pt x="110" y="14"/>
                    <a:pt x="114" y="12"/>
                    <a:pt x="118" y="9"/>
                  </a:cubicBezTo>
                  <a:cubicBezTo>
                    <a:pt x="120" y="10"/>
                    <a:pt x="121" y="11"/>
                    <a:pt x="123" y="12"/>
                  </a:cubicBezTo>
                  <a:close/>
                  <a:moveTo>
                    <a:pt x="127" y="16"/>
                  </a:moveTo>
                  <a:cubicBezTo>
                    <a:pt x="107" y="27"/>
                    <a:pt x="88" y="40"/>
                    <a:pt x="68" y="51"/>
                  </a:cubicBezTo>
                  <a:cubicBezTo>
                    <a:pt x="48" y="63"/>
                    <a:pt x="27" y="73"/>
                    <a:pt x="8" y="86"/>
                  </a:cubicBezTo>
                  <a:cubicBezTo>
                    <a:pt x="7" y="87"/>
                    <a:pt x="8" y="88"/>
                    <a:pt x="9" y="87"/>
                  </a:cubicBezTo>
                  <a:cubicBezTo>
                    <a:pt x="28" y="74"/>
                    <a:pt x="49" y="64"/>
                    <a:pt x="69" y="53"/>
                  </a:cubicBezTo>
                  <a:cubicBezTo>
                    <a:pt x="78" y="47"/>
                    <a:pt x="88" y="41"/>
                    <a:pt x="98" y="35"/>
                  </a:cubicBezTo>
                  <a:cubicBezTo>
                    <a:pt x="107" y="30"/>
                    <a:pt x="118" y="24"/>
                    <a:pt x="125" y="18"/>
                  </a:cubicBezTo>
                  <a:cubicBezTo>
                    <a:pt x="117" y="25"/>
                    <a:pt x="107" y="30"/>
                    <a:pt x="98" y="36"/>
                  </a:cubicBezTo>
                  <a:cubicBezTo>
                    <a:pt x="87" y="42"/>
                    <a:pt x="77" y="49"/>
                    <a:pt x="66" y="55"/>
                  </a:cubicBezTo>
                  <a:cubicBezTo>
                    <a:pt x="55" y="62"/>
                    <a:pt x="44" y="68"/>
                    <a:pt x="34" y="75"/>
                  </a:cubicBezTo>
                  <a:cubicBezTo>
                    <a:pt x="25" y="80"/>
                    <a:pt x="16" y="85"/>
                    <a:pt x="9" y="91"/>
                  </a:cubicBezTo>
                  <a:cubicBezTo>
                    <a:pt x="8" y="90"/>
                    <a:pt x="7" y="89"/>
                    <a:pt x="7" y="87"/>
                  </a:cubicBezTo>
                  <a:cubicBezTo>
                    <a:pt x="7" y="87"/>
                    <a:pt x="7" y="87"/>
                    <a:pt x="7" y="87"/>
                  </a:cubicBezTo>
                  <a:cubicBezTo>
                    <a:pt x="24" y="72"/>
                    <a:pt x="46" y="63"/>
                    <a:pt x="66" y="51"/>
                  </a:cubicBezTo>
                  <a:cubicBezTo>
                    <a:pt x="77" y="44"/>
                    <a:pt x="87" y="37"/>
                    <a:pt x="98" y="30"/>
                  </a:cubicBezTo>
                  <a:cubicBezTo>
                    <a:pt x="107" y="25"/>
                    <a:pt x="116" y="20"/>
                    <a:pt x="124" y="13"/>
                  </a:cubicBezTo>
                  <a:cubicBezTo>
                    <a:pt x="125" y="14"/>
                    <a:pt x="126" y="15"/>
                    <a:pt x="127" y="16"/>
                  </a:cubicBezTo>
                  <a:close/>
                  <a:moveTo>
                    <a:pt x="130" y="22"/>
                  </a:moveTo>
                  <a:cubicBezTo>
                    <a:pt x="121" y="26"/>
                    <a:pt x="113" y="32"/>
                    <a:pt x="105" y="37"/>
                  </a:cubicBezTo>
                  <a:cubicBezTo>
                    <a:pt x="94" y="43"/>
                    <a:pt x="83" y="49"/>
                    <a:pt x="72" y="55"/>
                  </a:cubicBezTo>
                  <a:cubicBezTo>
                    <a:pt x="62" y="61"/>
                    <a:pt x="51" y="66"/>
                    <a:pt x="41" y="72"/>
                  </a:cubicBezTo>
                  <a:cubicBezTo>
                    <a:pt x="36" y="75"/>
                    <a:pt x="31" y="78"/>
                    <a:pt x="26" y="81"/>
                  </a:cubicBezTo>
                  <a:cubicBezTo>
                    <a:pt x="25" y="81"/>
                    <a:pt x="25" y="81"/>
                    <a:pt x="24" y="82"/>
                  </a:cubicBezTo>
                  <a:cubicBezTo>
                    <a:pt x="40" y="71"/>
                    <a:pt x="57" y="63"/>
                    <a:pt x="73" y="53"/>
                  </a:cubicBezTo>
                  <a:cubicBezTo>
                    <a:pt x="91" y="42"/>
                    <a:pt x="111" y="32"/>
                    <a:pt x="127" y="17"/>
                  </a:cubicBezTo>
                  <a:cubicBezTo>
                    <a:pt x="128" y="19"/>
                    <a:pt x="129" y="20"/>
                    <a:pt x="130" y="22"/>
                  </a:cubicBezTo>
                  <a:close/>
                  <a:moveTo>
                    <a:pt x="154" y="16"/>
                  </a:moveTo>
                  <a:cubicBezTo>
                    <a:pt x="155" y="15"/>
                    <a:pt x="164" y="10"/>
                    <a:pt x="161" y="12"/>
                  </a:cubicBezTo>
                  <a:cubicBezTo>
                    <a:pt x="158" y="14"/>
                    <a:pt x="155" y="16"/>
                    <a:pt x="152" y="18"/>
                  </a:cubicBezTo>
                  <a:cubicBezTo>
                    <a:pt x="145" y="22"/>
                    <a:pt x="138" y="27"/>
                    <a:pt x="131" y="31"/>
                  </a:cubicBezTo>
                  <a:cubicBezTo>
                    <a:pt x="119" y="40"/>
                    <a:pt x="105" y="47"/>
                    <a:pt x="92" y="55"/>
                  </a:cubicBezTo>
                  <a:cubicBezTo>
                    <a:pt x="79" y="62"/>
                    <a:pt x="66" y="69"/>
                    <a:pt x="53" y="77"/>
                  </a:cubicBezTo>
                  <a:cubicBezTo>
                    <a:pt x="41" y="84"/>
                    <a:pt x="30" y="92"/>
                    <a:pt x="18" y="99"/>
                  </a:cubicBezTo>
                  <a:cubicBezTo>
                    <a:pt x="17" y="98"/>
                    <a:pt x="15" y="97"/>
                    <a:pt x="14" y="97"/>
                  </a:cubicBezTo>
                  <a:cubicBezTo>
                    <a:pt x="24" y="94"/>
                    <a:pt x="33" y="86"/>
                    <a:pt x="42" y="81"/>
                  </a:cubicBezTo>
                  <a:cubicBezTo>
                    <a:pt x="55" y="74"/>
                    <a:pt x="68" y="67"/>
                    <a:pt x="81" y="60"/>
                  </a:cubicBezTo>
                  <a:cubicBezTo>
                    <a:pt x="94" y="53"/>
                    <a:pt x="107" y="46"/>
                    <a:pt x="120" y="38"/>
                  </a:cubicBezTo>
                  <a:cubicBezTo>
                    <a:pt x="131" y="31"/>
                    <a:pt x="142" y="22"/>
                    <a:pt x="154" y="16"/>
                  </a:cubicBezTo>
                  <a:close/>
                  <a:moveTo>
                    <a:pt x="171" y="15"/>
                  </a:moveTo>
                  <a:cubicBezTo>
                    <a:pt x="153" y="25"/>
                    <a:pt x="137" y="37"/>
                    <a:pt x="119" y="47"/>
                  </a:cubicBezTo>
                  <a:cubicBezTo>
                    <a:pt x="116" y="49"/>
                    <a:pt x="112" y="51"/>
                    <a:pt x="109" y="53"/>
                  </a:cubicBezTo>
                  <a:cubicBezTo>
                    <a:pt x="107" y="54"/>
                    <a:pt x="105" y="55"/>
                    <a:pt x="102" y="56"/>
                  </a:cubicBezTo>
                  <a:cubicBezTo>
                    <a:pt x="78" y="68"/>
                    <a:pt x="54" y="81"/>
                    <a:pt x="30" y="93"/>
                  </a:cubicBezTo>
                  <a:cubicBezTo>
                    <a:pt x="30" y="93"/>
                    <a:pt x="31" y="93"/>
                    <a:pt x="31" y="92"/>
                  </a:cubicBezTo>
                  <a:cubicBezTo>
                    <a:pt x="37" y="89"/>
                    <a:pt x="42" y="85"/>
                    <a:pt x="48" y="81"/>
                  </a:cubicBezTo>
                  <a:cubicBezTo>
                    <a:pt x="61" y="73"/>
                    <a:pt x="74" y="66"/>
                    <a:pt x="87" y="59"/>
                  </a:cubicBezTo>
                  <a:cubicBezTo>
                    <a:pt x="113" y="44"/>
                    <a:pt x="139" y="28"/>
                    <a:pt x="164" y="11"/>
                  </a:cubicBezTo>
                  <a:cubicBezTo>
                    <a:pt x="167" y="12"/>
                    <a:pt x="169" y="13"/>
                    <a:pt x="171" y="15"/>
                  </a:cubicBezTo>
                  <a:close/>
                  <a:moveTo>
                    <a:pt x="177" y="29"/>
                  </a:moveTo>
                  <a:cubicBezTo>
                    <a:pt x="177" y="30"/>
                    <a:pt x="177" y="31"/>
                    <a:pt x="177" y="31"/>
                  </a:cubicBezTo>
                  <a:cubicBezTo>
                    <a:pt x="176" y="32"/>
                    <a:pt x="175" y="33"/>
                    <a:pt x="174" y="34"/>
                  </a:cubicBezTo>
                  <a:cubicBezTo>
                    <a:pt x="173" y="34"/>
                    <a:pt x="173" y="34"/>
                    <a:pt x="173" y="34"/>
                  </a:cubicBezTo>
                  <a:cubicBezTo>
                    <a:pt x="168" y="37"/>
                    <a:pt x="162" y="40"/>
                    <a:pt x="157" y="42"/>
                  </a:cubicBezTo>
                  <a:cubicBezTo>
                    <a:pt x="144" y="49"/>
                    <a:pt x="132" y="57"/>
                    <a:pt x="119" y="63"/>
                  </a:cubicBezTo>
                  <a:cubicBezTo>
                    <a:pt x="94" y="76"/>
                    <a:pt x="68" y="88"/>
                    <a:pt x="44" y="102"/>
                  </a:cubicBezTo>
                  <a:cubicBezTo>
                    <a:pt x="39" y="105"/>
                    <a:pt x="35" y="108"/>
                    <a:pt x="31" y="111"/>
                  </a:cubicBezTo>
                  <a:cubicBezTo>
                    <a:pt x="29" y="113"/>
                    <a:pt x="27" y="114"/>
                    <a:pt x="25" y="116"/>
                  </a:cubicBezTo>
                  <a:cubicBezTo>
                    <a:pt x="28" y="113"/>
                    <a:pt x="31" y="110"/>
                    <a:pt x="34" y="107"/>
                  </a:cubicBezTo>
                  <a:cubicBezTo>
                    <a:pt x="35" y="107"/>
                    <a:pt x="35" y="107"/>
                    <a:pt x="35" y="107"/>
                  </a:cubicBezTo>
                  <a:cubicBezTo>
                    <a:pt x="36" y="106"/>
                    <a:pt x="36" y="106"/>
                    <a:pt x="36" y="105"/>
                  </a:cubicBezTo>
                  <a:cubicBezTo>
                    <a:pt x="42" y="101"/>
                    <a:pt x="49" y="96"/>
                    <a:pt x="55" y="92"/>
                  </a:cubicBezTo>
                  <a:cubicBezTo>
                    <a:pt x="73" y="81"/>
                    <a:pt x="91" y="71"/>
                    <a:pt x="109" y="60"/>
                  </a:cubicBezTo>
                  <a:cubicBezTo>
                    <a:pt x="132" y="49"/>
                    <a:pt x="155" y="39"/>
                    <a:pt x="176" y="25"/>
                  </a:cubicBezTo>
                  <a:cubicBezTo>
                    <a:pt x="177" y="26"/>
                    <a:pt x="177" y="28"/>
                    <a:pt x="177" y="29"/>
                  </a:cubicBezTo>
                  <a:close/>
                  <a:moveTo>
                    <a:pt x="31" y="120"/>
                  </a:moveTo>
                  <a:cubicBezTo>
                    <a:pt x="45" y="111"/>
                    <a:pt x="60" y="105"/>
                    <a:pt x="75" y="96"/>
                  </a:cubicBezTo>
                  <a:cubicBezTo>
                    <a:pt x="90" y="88"/>
                    <a:pt x="105" y="80"/>
                    <a:pt x="120" y="72"/>
                  </a:cubicBezTo>
                  <a:cubicBezTo>
                    <a:pt x="135" y="65"/>
                    <a:pt x="150" y="58"/>
                    <a:pt x="165" y="51"/>
                  </a:cubicBezTo>
                  <a:cubicBezTo>
                    <a:pt x="176" y="45"/>
                    <a:pt x="186" y="39"/>
                    <a:pt x="197" y="33"/>
                  </a:cubicBezTo>
                  <a:cubicBezTo>
                    <a:pt x="195" y="34"/>
                    <a:pt x="193" y="36"/>
                    <a:pt x="191" y="37"/>
                  </a:cubicBezTo>
                  <a:cubicBezTo>
                    <a:pt x="184" y="42"/>
                    <a:pt x="176" y="46"/>
                    <a:pt x="169" y="50"/>
                  </a:cubicBezTo>
                  <a:cubicBezTo>
                    <a:pt x="151" y="60"/>
                    <a:pt x="133" y="68"/>
                    <a:pt x="115" y="77"/>
                  </a:cubicBezTo>
                  <a:cubicBezTo>
                    <a:pt x="98" y="86"/>
                    <a:pt x="81" y="95"/>
                    <a:pt x="64" y="104"/>
                  </a:cubicBezTo>
                  <a:cubicBezTo>
                    <a:pt x="50" y="112"/>
                    <a:pt x="36" y="119"/>
                    <a:pt x="24" y="129"/>
                  </a:cubicBezTo>
                  <a:cubicBezTo>
                    <a:pt x="23" y="129"/>
                    <a:pt x="23" y="128"/>
                    <a:pt x="22" y="127"/>
                  </a:cubicBezTo>
                  <a:cubicBezTo>
                    <a:pt x="24" y="126"/>
                    <a:pt x="25" y="125"/>
                    <a:pt x="27" y="124"/>
                  </a:cubicBezTo>
                  <a:cubicBezTo>
                    <a:pt x="28" y="123"/>
                    <a:pt x="30" y="121"/>
                    <a:pt x="31" y="120"/>
                  </a:cubicBezTo>
                  <a:close/>
                  <a:moveTo>
                    <a:pt x="30" y="134"/>
                  </a:moveTo>
                  <a:cubicBezTo>
                    <a:pt x="28" y="133"/>
                    <a:pt x="27" y="132"/>
                    <a:pt x="25" y="131"/>
                  </a:cubicBezTo>
                  <a:cubicBezTo>
                    <a:pt x="38" y="121"/>
                    <a:pt x="54" y="114"/>
                    <a:pt x="68" y="107"/>
                  </a:cubicBezTo>
                  <a:cubicBezTo>
                    <a:pt x="85" y="99"/>
                    <a:pt x="102" y="91"/>
                    <a:pt x="118" y="83"/>
                  </a:cubicBezTo>
                  <a:cubicBezTo>
                    <a:pt x="135" y="75"/>
                    <a:pt x="152" y="67"/>
                    <a:pt x="169" y="59"/>
                  </a:cubicBezTo>
                  <a:cubicBezTo>
                    <a:pt x="177" y="56"/>
                    <a:pt x="185" y="52"/>
                    <a:pt x="193" y="48"/>
                  </a:cubicBezTo>
                  <a:cubicBezTo>
                    <a:pt x="200" y="45"/>
                    <a:pt x="207" y="42"/>
                    <a:pt x="213" y="37"/>
                  </a:cubicBezTo>
                  <a:cubicBezTo>
                    <a:pt x="201" y="48"/>
                    <a:pt x="182" y="54"/>
                    <a:pt x="167" y="61"/>
                  </a:cubicBezTo>
                  <a:cubicBezTo>
                    <a:pt x="150" y="69"/>
                    <a:pt x="133" y="77"/>
                    <a:pt x="117" y="85"/>
                  </a:cubicBezTo>
                  <a:cubicBezTo>
                    <a:pt x="87" y="100"/>
                    <a:pt x="57" y="115"/>
                    <a:pt x="30" y="134"/>
                  </a:cubicBezTo>
                  <a:close/>
                  <a:moveTo>
                    <a:pt x="26" y="123"/>
                  </a:moveTo>
                  <a:cubicBezTo>
                    <a:pt x="24" y="123"/>
                    <a:pt x="23" y="124"/>
                    <a:pt x="23" y="125"/>
                  </a:cubicBezTo>
                  <a:cubicBezTo>
                    <a:pt x="23" y="125"/>
                    <a:pt x="22" y="126"/>
                    <a:pt x="22" y="126"/>
                  </a:cubicBezTo>
                  <a:cubicBezTo>
                    <a:pt x="21" y="125"/>
                    <a:pt x="21" y="123"/>
                    <a:pt x="21" y="122"/>
                  </a:cubicBezTo>
                  <a:cubicBezTo>
                    <a:pt x="31" y="112"/>
                    <a:pt x="43" y="104"/>
                    <a:pt x="55" y="97"/>
                  </a:cubicBezTo>
                  <a:cubicBezTo>
                    <a:pt x="70" y="89"/>
                    <a:pt x="85" y="81"/>
                    <a:pt x="101" y="73"/>
                  </a:cubicBezTo>
                  <a:cubicBezTo>
                    <a:pt x="115" y="66"/>
                    <a:pt x="129" y="60"/>
                    <a:pt x="143" y="52"/>
                  </a:cubicBezTo>
                  <a:cubicBezTo>
                    <a:pt x="144" y="51"/>
                    <a:pt x="145" y="51"/>
                    <a:pt x="146" y="50"/>
                  </a:cubicBezTo>
                  <a:cubicBezTo>
                    <a:pt x="145" y="51"/>
                    <a:pt x="143" y="52"/>
                    <a:pt x="141" y="53"/>
                  </a:cubicBezTo>
                  <a:cubicBezTo>
                    <a:pt x="126" y="62"/>
                    <a:pt x="110" y="70"/>
                    <a:pt x="95" y="78"/>
                  </a:cubicBezTo>
                  <a:cubicBezTo>
                    <a:pt x="80" y="86"/>
                    <a:pt x="66" y="94"/>
                    <a:pt x="52" y="103"/>
                  </a:cubicBezTo>
                  <a:cubicBezTo>
                    <a:pt x="46" y="107"/>
                    <a:pt x="40" y="112"/>
                    <a:pt x="34" y="116"/>
                  </a:cubicBezTo>
                  <a:cubicBezTo>
                    <a:pt x="31" y="118"/>
                    <a:pt x="28" y="121"/>
                    <a:pt x="26" y="123"/>
                  </a:cubicBezTo>
                  <a:close/>
                  <a:moveTo>
                    <a:pt x="79" y="70"/>
                  </a:moveTo>
                  <a:cubicBezTo>
                    <a:pt x="62" y="80"/>
                    <a:pt x="46" y="91"/>
                    <a:pt x="29" y="101"/>
                  </a:cubicBezTo>
                  <a:cubicBezTo>
                    <a:pt x="26" y="101"/>
                    <a:pt x="23" y="101"/>
                    <a:pt x="20" y="99"/>
                  </a:cubicBezTo>
                  <a:cubicBezTo>
                    <a:pt x="40" y="90"/>
                    <a:pt x="60" y="80"/>
                    <a:pt x="79" y="70"/>
                  </a:cubicBezTo>
                  <a:close/>
                  <a:moveTo>
                    <a:pt x="36" y="104"/>
                  </a:moveTo>
                  <a:cubicBezTo>
                    <a:pt x="36" y="104"/>
                    <a:pt x="36" y="104"/>
                    <a:pt x="36" y="103"/>
                  </a:cubicBezTo>
                  <a:cubicBezTo>
                    <a:pt x="36" y="102"/>
                    <a:pt x="35" y="101"/>
                    <a:pt x="34" y="101"/>
                  </a:cubicBezTo>
                  <a:cubicBezTo>
                    <a:pt x="33" y="101"/>
                    <a:pt x="33" y="101"/>
                    <a:pt x="33" y="101"/>
                  </a:cubicBezTo>
                  <a:cubicBezTo>
                    <a:pt x="42" y="97"/>
                    <a:pt x="51" y="90"/>
                    <a:pt x="60" y="85"/>
                  </a:cubicBezTo>
                  <a:cubicBezTo>
                    <a:pt x="69" y="81"/>
                    <a:pt x="77" y="76"/>
                    <a:pt x="86" y="72"/>
                  </a:cubicBezTo>
                  <a:cubicBezTo>
                    <a:pt x="69" y="82"/>
                    <a:pt x="51" y="91"/>
                    <a:pt x="36" y="104"/>
                  </a:cubicBezTo>
                  <a:close/>
                  <a:moveTo>
                    <a:pt x="128" y="50"/>
                  </a:moveTo>
                  <a:cubicBezTo>
                    <a:pt x="128" y="50"/>
                    <a:pt x="128" y="50"/>
                    <a:pt x="128" y="50"/>
                  </a:cubicBezTo>
                  <a:cubicBezTo>
                    <a:pt x="139" y="44"/>
                    <a:pt x="150" y="38"/>
                    <a:pt x="161" y="31"/>
                  </a:cubicBezTo>
                  <a:cubicBezTo>
                    <a:pt x="163" y="29"/>
                    <a:pt x="166" y="28"/>
                    <a:pt x="168" y="26"/>
                  </a:cubicBezTo>
                  <a:cubicBezTo>
                    <a:pt x="168" y="27"/>
                    <a:pt x="179" y="21"/>
                    <a:pt x="172" y="26"/>
                  </a:cubicBezTo>
                  <a:cubicBezTo>
                    <a:pt x="165" y="30"/>
                    <a:pt x="159" y="34"/>
                    <a:pt x="152" y="38"/>
                  </a:cubicBezTo>
                  <a:cubicBezTo>
                    <a:pt x="144" y="42"/>
                    <a:pt x="136" y="46"/>
                    <a:pt x="128" y="50"/>
                  </a:cubicBezTo>
                  <a:close/>
                  <a:moveTo>
                    <a:pt x="143" y="40"/>
                  </a:moveTo>
                  <a:cubicBezTo>
                    <a:pt x="130" y="47"/>
                    <a:pt x="117" y="54"/>
                    <a:pt x="105" y="61"/>
                  </a:cubicBezTo>
                  <a:cubicBezTo>
                    <a:pt x="95" y="66"/>
                    <a:pt x="85" y="71"/>
                    <a:pt x="75" y="76"/>
                  </a:cubicBezTo>
                  <a:cubicBezTo>
                    <a:pt x="60" y="84"/>
                    <a:pt x="46" y="92"/>
                    <a:pt x="32" y="101"/>
                  </a:cubicBezTo>
                  <a:cubicBezTo>
                    <a:pt x="48" y="91"/>
                    <a:pt x="64" y="81"/>
                    <a:pt x="80" y="71"/>
                  </a:cubicBezTo>
                  <a:cubicBezTo>
                    <a:pt x="97" y="61"/>
                    <a:pt x="115" y="52"/>
                    <a:pt x="132" y="42"/>
                  </a:cubicBezTo>
                  <a:cubicBezTo>
                    <a:pt x="146" y="34"/>
                    <a:pt x="161" y="27"/>
                    <a:pt x="172" y="16"/>
                  </a:cubicBezTo>
                  <a:cubicBezTo>
                    <a:pt x="172" y="16"/>
                    <a:pt x="172" y="16"/>
                    <a:pt x="172" y="16"/>
                  </a:cubicBezTo>
                  <a:cubicBezTo>
                    <a:pt x="174" y="17"/>
                    <a:pt x="175" y="20"/>
                    <a:pt x="176" y="23"/>
                  </a:cubicBezTo>
                  <a:cubicBezTo>
                    <a:pt x="164" y="24"/>
                    <a:pt x="153" y="34"/>
                    <a:pt x="143" y="40"/>
                  </a:cubicBezTo>
                  <a:close/>
                  <a:moveTo>
                    <a:pt x="146" y="32"/>
                  </a:moveTo>
                  <a:cubicBezTo>
                    <a:pt x="152" y="28"/>
                    <a:pt x="159" y="23"/>
                    <a:pt x="167" y="19"/>
                  </a:cubicBezTo>
                  <a:cubicBezTo>
                    <a:pt x="167" y="19"/>
                    <a:pt x="167" y="19"/>
                    <a:pt x="168" y="18"/>
                  </a:cubicBezTo>
                  <a:cubicBezTo>
                    <a:pt x="168" y="18"/>
                    <a:pt x="167" y="19"/>
                    <a:pt x="167" y="19"/>
                  </a:cubicBezTo>
                  <a:cubicBezTo>
                    <a:pt x="164" y="21"/>
                    <a:pt x="161" y="23"/>
                    <a:pt x="158" y="25"/>
                  </a:cubicBezTo>
                  <a:cubicBezTo>
                    <a:pt x="154" y="28"/>
                    <a:pt x="150" y="30"/>
                    <a:pt x="146" y="32"/>
                  </a:cubicBezTo>
                  <a:close/>
                  <a:moveTo>
                    <a:pt x="9" y="92"/>
                  </a:moveTo>
                  <a:cubicBezTo>
                    <a:pt x="30" y="79"/>
                    <a:pt x="51" y="68"/>
                    <a:pt x="73" y="56"/>
                  </a:cubicBezTo>
                  <a:cubicBezTo>
                    <a:pt x="77" y="54"/>
                    <a:pt x="81" y="52"/>
                    <a:pt x="85" y="49"/>
                  </a:cubicBezTo>
                  <a:cubicBezTo>
                    <a:pt x="79" y="53"/>
                    <a:pt x="74" y="56"/>
                    <a:pt x="68" y="59"/>
                  </a:cubicBezTo>
                  <a:cubicBezTo>
                    <a:pt x="49" y="69"/>
                    <a:pt x="29" y="81"/>
                    <a:pt x="12" y="95"/>
                  </a:cubicBezTo>
                  <a:cubicBezTo>
                    <a:pt x="11" y="94"/>
                    <a:pt x="10" y="93"/>
                    <a:pt x="9" y="92"/>
                  </a:cubicBezTo>
                  <a:close/>
                  <a:moveTo>
                    <a:pt x="6" y="82"/>
                  </a:moveTo>
                  <a:cubicBezTo>
                    <a:pt x="13" y="77"/>
                    <a:pt x="20" y="72"/>
                    <a:pt x="28" y="67"/>
                  </a:cubicBezTo>
                  <a:cubicBezTo>
                    <a:pt x="28" y="67"/>
                    <a:pt x="28" y="67"/>
                    <a:pt x="28" y="67"/>
                  </a:cubicBezTo>
                  <a:cubicBezTo>
                    <a:pt x="28" y="67"/>
                    <a:pt x="28" y="67"/>
                    <a:pt x="28" y="67"/>
                  </a:cubicBezTo>
                  <a:cubicBezTo>
                    <a:pt x="30" y="68"/>
                    <a:pt x="31" y="67"/>
                    <a:pt x="31" y="65"/>
                  </a:cubicBezTo>
                  <a:cubicBezTo>
                    <a:pt x="35" y="63"/>
                    <a:pt x="40" y="61"/>
                    <a:pt x="43" y="58"/>
                  </a:cubicBezTo>
                  <a:cubicBezTo>
                    <a:pt x="46" y="57"/>
                    <a:pt x="48" y="56"/>
                    <a:pt x="50" y="54"/>
                  </a:cubicBezTo>
                  <a:cubicBezTo>
                    <a:pt x="51" y="54"/>
                    <a:pt x="52" y="54"/>
                    <a:pt x="53" y="53"/>
                  </a:cubicBezTo>
                  <a:cubicBezTo>
                    <a:pt x="59" y="50"/>
                    <a:pt x="65" y="47"/>
                    <a:pt x="71" y="43"/>
                  </a:cubicBezTo>
                  <a:cubicBezTo>
                    <a:pt x="77" y="39"/>
                    <a:pt x="85" y="36"/>
                    <a:pt x="92" y="32"/>
                  </a:cubicBezTo>
                  <a:cubicBezTo>
                    <a:pt x="92" y="32"/>
                    <a:pt x="92" y="32"/>
                    <a:pt x="92" y="32"/>
                  </a:cubicBezTo>
                  <a:cubicBezTo>
                    <a:pt x="82" y="39"/>
                    <a:pt x="72" y="45"/>
                    <a:pt x="62" y="51"/>
                  </a:cubicBezTo>
                  <a:cubicBezTo>
                    <a:pt x="44" y="63"/>
                    <a:pt x="23" y="72"/>
                    <a:pt x="6" y="86"/>
                  </a:cubicBezTo>
                  <a:cubicBezTo>
                    <a:pt x="6" y="85"/>
                    <a:pt x="6" y="83"/>
                    <a:pt x="6" y="82"/>
                  </a:cubicBezTo>
                  <a:close/>
                  <a:moveTo>
                    <a:pt x="31" y="63"/>
                  </a:moveTo>
                  <a:cubicBezTo>
                    <a:pt x="31" y="63"/>
                    <a:pt x="31" y="63"/>
                    <a:pt x="31" y="63"/>
                  </a:cubicBezTo>
                  <a:cubicBezTo>
                    <a:pt x="33" y="62"/>
                    <a:pt x="34" y="61"/>
                    <a:pt x="36" y="60"/>
                  </a:cubicBezTo>
                  <a:cubicBezTo>
                    <a:pt x="38" y="58"/>
                    <a:pt x="40" y="57"/>
                    <a:pt x="42" y="56"/>
                  </a:cubicBezTo>
                  <a:cubicBezTo>
                    <a:pt x="43" y="55"/>
                    <a:pt x="44" y="55"/>
                    <a:pt x="44" y="55"/>
                  </a:cubicBezTo>
                  <a:cubicBezTo>
                    <a:pt x="40" y="57"/>
                    <a:pt x="36" y="60"/>
                    <a:pt x="31" y="63"/>
                  </a:cubicBezTo>
                  <a:close/>
                  <a:moveTo>
                    <a:pt x="98" y="26"/>
                  </a:moveTo>
                  <a:cubicBezTo>
                    <a:pt x="105" y="23"/>
                    <a:pt x="112" y="19"/>
                    <a:pt x="119" y="15"/>
                  </a:cubicBezTo>
                  <a:cubicBezTo>
                    <a:pt x="112" y="20"/>
                    <a:pt x="104" y="25"/>
                    <a:pt x="97" y="29"/>
                  </a:cubicBezTo>
                  <a:cubicBezTo>
                    <a:pt x="97" y="29"/>
                    <a:pt x="97" y="29"/>
                    <a:pt x="97" y="28"/>
                  </a:cubicBezTo>
                  <a:cubicBezTo>
                    <a:pt x="97" y="27"/>
                    <a:pt x="97" y="27"/>
                    <a:pt x="98" y="26"/>
                  </a:cubicBezTo>
                  <a:close/>
                  <a:moveTo>
                    <a:pt x="53" y="48"/>
                  </a:moveTo>
                  <a:cubicBezTo>
                    <a:pt x="53" y="47"/>
                    <a:pt x="53" y="46"/>
                    <a:pt x="53" y="45"/>
                  </a:cubicBezTo>
                  <a:cubicBezTo>
                    <a:pt x="60" y="40"/>
                    <a:pt x="68" y="37"/>
                    <a:pt x="75" y="34"/>
                  </a:cubicBezTo>
                  <a:cubicBezTo>
                    <a:pt x="68" y="39"/>
                    <a:pt x="60" y="43"/>
                    <a:pt x="53" y="48"/>
                  </a:cubicBezTo>
                  <a:close/>
                  <a:moveTo>
                    <a:pt x="20" y="58"/>
                  </a:moveTo>
                  <a:cubicBezTo>
                    <a:pt x="19" y="57"/>
                    <a:pt x="18" y="56"/>
                    <a:pt x="17" y="55"/>
                  </a:cubicBezTo>
                  <a:cubicBezTo>
                    <a:pt x="23" y="53"/>
                    <a:pt x="28" y="48"/>
                    <a:pt x="33" y="45"/>
                  </a:cubicBezTo>
                  <a:cubicBezTo>
                    <a:pt x="40" y="40"/>
                    <a:pt x="36" y="43"/>
                    <a:pt x="32" y="46"/>
                  </a:cubicBezTo>
                  <a:cubicBezTo>
                    <a:pt x="28" y="50"/>
                    <a:pt x="24" y="54"/>
                    <a:pt x="21" y="58"/>
                  </a:cubicBezTo>
                  <a:cubicBezTo>
                    <a:pt x="20" y="58"/>
                    <a:pt x="20" y="58"/>
                    <a:pt x="20" y="58"/>
                  </a:cubicBezTo>
                  <a:close/>
                  <a:moveTo>
                    <a:pt x="19" y="53"/>
                  </a:moveTo>
                  <a:cubicBezTo>
                    <a:pt x="18" y="52"/>
                    <a:pt x="18" y="51"/>
                    <a:pt x="20" y="50"/>
                  </a:cubicBezTo>
                  <a:cubicBezTo>
                    <a:pt x="22" y="49"/>
                    <a:pt x="23" y="48"/>
                    <a:pt x="24" y="47"/>
                  </a:cubicBezTo>
                  <a:cubicBezTo>
                    <a:pt x="27" y="43"/>
                    <a:pt x="31" y="40"/>
                    <a:pt x="34" y="36"/>
                  </a:cubicBezTo>
                  <a:cubicBezTo>
                    <a:pt x="34" y="36"/>
                    <a:pt x="34" y="36"/>
                    <a:pt x="34" y="36"/>
                  </a:cubicBezTo>
                  <a:cubicBezTo>
                    <a:pt x="36" y="37"/>
                    <a:pt x="38" y="38"/>
                    <a:pt x="39" y="40"/>
                  </a:cubicBezTo>
                  <a:cubicBezTo>
                    <a:pt x="32" y="43"/>
                    <a:pt x="26" y="49"/>
                    <a:pt x="19" y="53"/>
                  </a:cubicBezTo>
                  <a:close/>
                  <a:moveTo>
                    <a:pt x="14" y="50"/>
                  </a:moveTo>
                  <a:cubicBezTo>
                    <a:pt x="20" y="47"/>
                    <a:pt x="26" y="41"/>
                    <a:pt x="32" y="38"/>
                  </a:cubicBezTo>
                  <a:cubicBezTo>
                    <a:pt x="26" y="41"/>
                    <a:pt x="20" y="48"/>
                    <a:pt x="15" y="53"/>
                  </a:cubicBezTo>
                  <a:cubicBezTo>
                    <a:pt x="15" y="52"/>
                    <a:pt x="14" y="51"/>
                    <a:pt x="14" y="50"/>
                  </a:cubicBezTo>
                  <a:close/>
                  <a:moveTo>
                    <a:pt x="26" y="67"/>
                  </a:moveTo>
                  <a:cubicBezTo>
                    <a:pt x="19" y="71"/>
                    <a:pt x="12" y="75"/>
                    <a:pt x="6" y="80"/>
                  </a:cubicBezTo>
                  <a:cubicBezTo>
                    <a:pt x="7" y="72"/>
                    <a:pt x="17" y="67"/>
                    <a:pt x="26" y="67"/>
                  </a:cubicBezTo>
                  <a:close/>
                  <a:moveTo>
                    <a:pt x="30" y="109"/>
                  </a:moveTo>
                  <a:cubicBezTo>
                    <a:pt x="27" y="112"/>
                    <a:pt x="24" y="115"/>
                    <a:pt x="22" y="118"/>
                  </a:cubicBezTo>
                  <a:cubicBezTo>
                    <a:pt x="22" y="118"/>
                    <a:pt x="22" y="117"/>
                    <a:pt x="23" y="116"/>
                  </a:cubicBezTo>
                  <a:cubicBezTo>
                    <a:pt x="24" y="113"/>
                    <a:pt x="27" y="111"/>
                    <a:pt x="30" y="109"/>
                  </a:cubicBezTo>
                  <a:close/>
                  <a:moveTo>
                    <a:pt x="36" y="136"/>
                  </a:moveTo>
                  <a:cubicBezTo>
                    <a:pt x="47" y="127"/>
                    <a:pt x="62" y="123"/>
                    <a:pt x="75" y="117"/>
                  </a:cubicBezTo>
                  <a:cubicBezTo>
                    <a:pt x="89" y="109"/>
                    <a:pt x="104" y="102"/>
                    <a:pt x="118" y="94"/>
                  </a:cubicBezTo>
                  <a:cubicBezTo>
                    <a:pt x="133" y="87"/>
                    <a:pt x="149" y="80"/>
                    <a:pt x="165" y="74"/>
                  </a:cubicBezTo>
                  <a:cubicBezTo>
                    <a:pt x="180" y="67"/>
                    <a:pt x="194" y="59"/>
                    <a:pt x="209" y="53"/>
                  </a:cubicBezTo>
                  <a:cubicBezTo>
                    <a:pt x="212" y="52"/>
                    <a:pt x="214" y="51"/>
                    <a:pt x="210" y="53"/>
                  </a:cubicBezTo>
                  <a:cubicBezTo>
                    <a:pt x="207" y="56"/>
                    <a:pt x="203" y="57"/>
                    <a:pt x="199" y="59"/>
                  </a:cubicBezTo>
                  <a:cubicBezTo>
                    <a:pt x="193" y="63"/>
                    <a:pt x="186" y="67"/>
                    <a:pt x="179" y="70"/>
                  </a:cubicBezTo>
                  <a:cubicBezTo>
                    <a:pt x="165" y="77"/>
                    <a:pt x="151" y="83"/>
                    <a:pt x="137" y="91"/>
                  </a:cubicBezTo>
                  <a:cubicBezTo>
                    <a:pt x="123" y="99"/>
                    <a:pt x="109" y="106"/>
                    <a:pt x="95" y="113"/>
                  </a:cubicBezTo>
                  <a:cubicBezTo>
                    <a:pt x="81" y="121"/>
                    <a:pt x="66" y="127"/>
                    <a:pt x="52" y="136"/>
                  </a:cubicBezTo>
                  <a:cubicBezTo>
                    <a:pt x="47" y="137"/>
                    <a:pt x="41" y="137"/>
                    <a:pt x="36" y="136"/>
                  </a:cubicBezTo>
                  <a:close/>
                  <a:moveTo>
                    <a:pt x="219" y="58"/>
                  </a:moveTo>
                  <a:cubicBezTo>
                    <a:pt x="214" y="62"/>
                    <a:pt x="209" y="65"/>
                    <a:pt x="204" y="68"/>
                  </a:cubicBezTo>
                  <a:cubicBezTo>
                    <a:pt x="192" y="77"/>
                    <a:pt x="179" y="83"/>
                    <a:pt x="166" y="89"/>
                  </a:cubicBezTo>
                  <a:cubicBezTo>
                    <a:pt x="140" y="100"/>
                    <a:pt x="115" y="113"/>
                    <a:pt x="89" y="124"/>
                  </a:cubicBezTo>
                  <a:cubicBezTo>
                    <a:pt x="86" y="126"/>
                    <a:pt x="83" y="128"/>
                    <a:pt x="80" y="129"/>
                  </a:cubicBezTo>
                  <a:cubicBezTo>
                    <a:pt x="77" y="131"/>
                    <a:pt x="73" y="133"/>
                    <a:pt x="70" y="135"/>
                  </a:cubicBezTo>
                  <a:cubicBezTo>
                    <a:pt x="69" y="134"/>
                    <a:pt x="69" y="133"/>
                    <a:pt x="69" y="133"/>
                  </a:cubicBezTo>
                  <a:cubicBezTo>
                    <a:pt x="75" y="131"/>
                    <a:pt x="80" y="128"/>
                    <a:pt x="86" y="125"/>
                  </a:cubicBezTo>
                  <a:cubicBezTo>
                    <a:pt x="99" y="119"/>
                    <a:pt x="112" y="112"/>
                    <a:pt x="126" y="106"/>
                  </a:cubicBezTo>
                  <a:cubicBezTo>
                    <a:pt x="153" y="93"/>
                    <a:pt x="179" y="81"/>
                    <a:pt x="205" y="67"/>
                  </a:cubicBezTo>
                  <a:cubicBezTo>
                    <a:pt x="210" y="64"/>
                    <a:pt x="214" y="61"/>
                    <a:pt x="218" y="58"/>
                  </a:cubicBezTo>
                  <a:cubicBezTo>
                    <a:pt x="218" y="58"/>
                    <a:pt x="219" y="58"/>
                    <a:pt x="219" y="58"/>
                  </a:cubicBezTo>
                  <a:close/>
                  <a:moveTo>
                    <a:pt x="240" y="68"/>
                  </a:moveTo>
                  <a:cubicBezTo>
                    <a:pt x="241" y="69"/>
                    <a:pt x="242" y="71"/>
                    <a:pt x="242" y="72"/>
                  </a:cubicBezTo>
                  <a:cubicBezTo>
                    <a:pt x="212" y="86"/>
                    <a:pt x="180" y="95"/>
                    <a:pt x="149" y="109"/>
                  </a:cubicBezTo>
                  <a:cubicBezTo>
                    <a:pt x="133" y="116"/>
                    <a:pt x="118" y="124"/>
                    <a:pt x="102" y="131"/>
                  </a:cubicBezTo>
                  <a:cubicBezTo>
                    <a:pt x="95" y="134"/>
                    <a:pt x="87" y="137"/>
                    <a:pt x="80" y="141"/>
                  </a:cubicBezTo>
                  <a:cubicBezTo>
                    <a:pt x="104" y="128"/>
                    <a:pt x="128" y="116"/>
                    <a:pt x="152" y="105"/>
                  </a:cubicBezTo>
                  <a:cubicBezTo>
                    <a:pt x="181" y="92"/>
                    <a:pt x="213" y="84"/>
                    <a:pt x="240" y="68"/>
                  </a:cubicBezTo>
                  <a:close/>
                  <a:moveTo>
                    <a:pt x="140" y="142"/>
                  </a:moveTo>
                  <a:cubicBezTo>
                    <a:pt x="139" y="141"/>
                    <a:pt x="138" y="139"/>
                    <a:pt x="137" y="138"/>
                  </a:cubicBezTo>
                  <a:cubicBezTo>
                    <a:pt x="145" y="136"/>
                    <a:pt x="152" y="133"/>
                    <a:pt x="160" y="130"/>
                  </a:cubicBezTo>
                  <a:cubicBezTo>
                    <a:pt x="180" y="123"/>
                    <a:pt x="200" y="118"/>
                    <a:pt x="219" y="110"/>
                  </a:cubicBezTo>
                  <a:cubicBezTo>
                    <a:pt x="224" y="107"/>
                    <a:pt x="229" y="104"/>
                    <a:pt x="234" y="102"/>
                  </a:cubicBezTo>
                  <a:cubicBezTo>
                    <a:pt x="230" y="104"/>
                    <a:pt x="226" y="107"/>
                    <a:pt x="221" y="109"/>
                  </a:cubicBezTo>
                  <a:cubicBezTo>
                    <a:pt x="212" y="112"/>
                    <a:pt x="204" y="115"/>
                    <a:pt x="196" y="119"/>
                  </a:cubicBezTo>
                  <a:cubicBezTo>
                    <a:pt x="186" y="123"/>
                    <a:pt x="176" y="127"/>
                    <a:pt x="166" y="132"/>
                  </a:cubicBezTo>
                  <a:cubicBezTo>
                    <a:pt x="157" y="136"/>
                    <a:pt x="149" y="138"/>
                    <a:pt x="140" y="142"/>
                  </a:cubicBezTo>
                  <a:close/>
                  <a:moveTo>
                    <a:pt x="99" y="143"/>
                  </a:moveTo>
                  <a:cubicBezTo>
                    <a:pt x="106" y="143"/>
                    <a:pt x="112" y="141"/>
                    <a:pt x="118" y="138"/>
                  </a:cubicBezTo>
                  <a:cubicBezTo>
                    <a:pt x="129" y="133"/>
                    <a:pt x="141" y="128"/>
                    <a:pt x="153" y="123"/>
                  </a:cubicBezTo>
                  <a:cubicBezTo>
                    <a:pt x="177" y="114"/>
                    <a:pt x="201" y="106"/>
                    <a:pt x="225" y="97"/>
                  </a:cubicBezTo>
                  <a:cubicBezTo>
                    <a:pt x="205" y="104"/>
                    <a:pt x="186" y="113"/>
                    <a:pt x="167" y="122"/>
                  </a:cubicBezTo>
                  <a:cubicBezTo>
                    <a:pt x="146" y="131"/>
                    <a:pt x="123" y="138"/>
                    <a:pt x="103" y="148"/>
                  </a:cubicBezTo>
                  <a:cubicBezTo>
                    <a:pt x="101" y="147"/>
                    <a:pt x="100" y="145"/>
                    <a:pt x="99" y="143"/>
                  </a:cubicBezTo>
                  <a:close/>
                  <a:moveTo>
                    <a:pt x="104" y="149"/>
                  </a:moveTo>
                  <a:cubicBezTo>
                    <a:pt x="113" y="146"/>
                    <a:pt x="122" y="142"/>
                    <a:pt x="131" y="138"/>
                  </a:cubicBezTo>
                  <a:cubicBezTo>
                    <a:pt x="131" y="139"/>
                    <a:pt x="131" y="139"/>
                    <a:pt x="131" y="139"/>
                  </a:cubicBezTo>
                  <a:cubicBezTo>
                    <a:pt x="122" y="142"/>
                    <a:pt x="113" y="146"/>
                    <a:pt x="104" y="149"/>
                  </a:cubicBezTo>
                  <a:close/>
                  <a:moveTo>
                    <a:pt x="206" y="112"/>
                  </a:moveTo>
                  <a:cubicBezTo>
                    <a:pt x="194" y="116"/>
                    <a:pt x="183" y="121"/>
                    <a:pt x="172" y="124"/>
                  </a:cubicBezTo>
                  <a:cubicBezTo>
                    <a:pt x="160" y="128"/>
                    <a:pt x="148" y="133"/>
                    <a:pt x="136" y="137"/>
                  </a:cubicBezTo>
                  <a:cubicBezTo>
                    <a:pt x="136" y="137"/>
                    <a:pt x="136" y="137"/>
                    <a:pt x="135" y="137"/>
                  </a:cubicBezTo>
                  <a:cubicBezTo>
                    <a:pt x="146" y="132"/>
                    <a:pt x="157" y="128"/>
                    <a:pt x="167" y="123"/>
                  </a:cubicBezTo>
                  <a:cubicBezTo>
                    <a:pt x="178" y="118"/>
                    <a:pt x="190" y="114"/>
                    <a:pt x="200" y="109"/>
                  </a:cubicBezTo>
                  <a:cubicBezTo>
                    <a:pt x="210" y="105"/>
                    <a:pt x="221" y="102"/>
                    <a:pt x="229" y="96"/>
                  </a:cubicBezTo>
                  <a:cubicBezTo>
                    <a:pt x="229" y="95"/>
                    <a:pt x="229" y="95"/>
                    <a:pt x="229" y="95"/>
                  </a:cubicBezTo>
                  <a:cubicBezTo>
                    <a:pt x="229" y="95"/>
                    <a:pt x="229" y="95"/>
                    <a:pt x="230" y="96"/>
                  </a:cubicBezTo>
                  <a:cubicBezTo>
                    <a:pt x="232" y="97"/>
                    <a:pt x="234" y="99"/>
                    <a:pt x="235" y="101"/>
                  </a:cubicBezTo>
                  <a:cubicBezTo>
                    <a:pt x="225" y="104"/>
                    <a:pt x="216" y="109"/>
                    <a:pt x="206" y="112"/>
                  </a:cubicBezTo>
                  <a:close/>
                  <a:moveTo>
                    <a:pt x="229" y="91"/>
                  </a:moveTo>
                  <a:cubicBezTo>
                    <a:pt x="228" y="92"/>
                    <a:pt x="228" y="93"/>
                    <a:pt x="229" y="94"/>
                  </a:cubicBezTo>
                  <a:cubicBezTo>
                    <a:pt x="228" y="94"/>
                    <a:pt x="228" y="94"/>
                    <a:pt x="228" y="94"/>
                  </a:cubicBezTo>
                  <a:cubicBezTo>
                    <a:pt x="204" y="103"/>
                    <a:pt x="180" y="112"/>
                    <a:pt x="155" y="121"/>
                  </a:cubicBezTo>
                  <a:cubicBezTo>
                    <a:pt x="145" y="125"/>
                    <a:pt x="134" y="128"/>
                    <a:pt x="124" y="133"/>
                  </a:cubicBezTo>
                  <a:cubicBezTo>
                    <a:pt x="119" y="136"/>
                    <a:pt x="113" y="139"/>
                    <a:pt x="107" y="141"/>
                  </a:cubicBezTo>
                  <a:cubicBezTo>
                    <a:pt x="107" y="141"/>
                    <a:pt x="97" y="143"/>
                    <a:pt x="101" y="142"/>
                  </a:cubicBezTo>
                  <a:cubicBezTo>
                    <a:pt x="104" y="140"/>
                    <a:pt x="108" y="139"/>
                    <a:pt x="111" y="137"/>
                  </a:cubicBezTo>
                  <a:cubicBezTo>
                    <a:pt x="135" y="128"/>
                    <a:pt x="159" y="118"/>
                    <a:pt x="183" y="109"/>
                  </a:cubicBezTo>
                  <a:cubicBezTo>
                    <a:pt x="198" y="103"/>
                    <a:pt x="215" y="99"/>
                    <a:pt x="229" y="91"/>
                  </a:cubicBezTo>
                  <a:cubicBezTo>
                    <a:pt x="229" y="91"/>
                    <a:pt x="229" y="91"/>
                    <a:pt x="229" y="91"/>
                  </a:cubicBezTo>
                  <a:close/>
                  <a:moveTo>
                    <a:pt x="240" y="82"/>
                  </a:moveTo>
                  <a:cubicBezTo>
                    <a:pt x="227" y="85"/>
                    <a:pt x="216" y="92"/>
                    <a:pt x="203" y="96"/>
                  </a:cubicBezTo>
                  <a:cubicBezTo>
                    <a:pt x="191" y="100"/>
                    <a:pt x="179" y="104"/>
                    <a:pt x="167" y="110"/>
                  </a:cubicBezTo>
                  <a:cubicBezTo>
                    <a:pt x="156" y="114"/>
                    <a:pt x="145" y="118"/>
                    <a:pt x="133" y="123"/>
                  </a:cubicBezTo>
                  <a:cubicBezTo>
                    <a:pt x="147" y="116"/>
                    <a:pt x="162" y="110"/>
                    <a:pt x="176" y="104"/>
                  </a:cubicBezTo>
                  <a:cubicBezTo>
                    <a:pt x="188" y="99"/>
                    <a:pt x="200" y="94"/>
                    <a:pt x="212" y="89"/>
                  </a:cubicBezTo>
                  <a:cubicBezTo>
                    <a:pt x="222" y="84"/>
                    <a:pt x="235" y="82"/>
                    <a:pt x="242" y="74"/>
                  </a:cubicBezTo>
                  <a:cubicBezTo>
                    <a:pt x="242" y="77"/>
                    <a:pt x="241" y="79"/>
                    <a:pt x="240" y="82"/>
                  </a:cubicBezTo>
                  <a:close/>
                  <a:moveTo>
                    <a:pt x="49" y="169"/>
                  </a:moveTo>
                  <a:cubicBezTo>
                    <a:pt x="49" y="169"/>
                    <a:pt x="50" y="169"/>
                    <a:pt x="50" y="169"/>
                  </a:cubicBezTo>
                  <a:cubicBezTo>
                    <a:pt x="50" y="169"/>
                    <a:pt x="49" y="170"/>
                    <a:pt x="48" y="170"/>
                  </a:cubicBezTo>
                  <a:cubicBezTo>
                    <a:pt x="48" y="170"/>
                    <a:pt x="48" y="169"/>
                    <a:pt x="49" y="169"/>
                  </a:cubicBezTo>
                  <a:close/>
                  <a:moveTo>
                    <a:pt x="58" y="166"/>
                  </a:moveTo>
                  <a:cubicBezTo>
                    <a:pt x="55" y="166"/>
                    <a:pt x="53" y="167"/>
                    <a:pt x="50" y="167"/>
                  </a:cubicBezTo>
                  <a:cubicBezTo>
                    <a:pt x="52" y="166"/>
                    <a:pt x="54" y="164"/>
                    <a:pt x="55" y="162"/>
                  </a:cubicBezTo>
                  <a:cubicBezTo>
                    <a:pt x="61" y="160"/>
                    <a:pt x="67" y="159"/>
                    <a:pt x="73" y="156"/>
                  </a:cubicBezTo>
                  <a:cubicBezTo>
                    <a:pt x="68" y="160"/>
                    <a:pt x="63" y="163"/>
                    <a:pt x="58" y="166"/>
                  </a:cubicBezTo>
                  <a:close/>
                  <a:moveTo>
                    <a:pt x="145" y="107"/>
                  </a:moveTo>
                  <a:cubicBezTo>
                    <a:pt x="117" y="119"/>
                    <a:pt x="91" y="133"/>
                    <a:pt x="65" y="148"/>
                  </a:cubicBezTo>
                  <a:cubicBezTo>
                    <a:pt x="66" y="146"/>
                    <a:pt x="67" y="144"/>
                    <a:pt x="67" y="142"/>
                  </a:cubicBezTo>
                  <a:cubicBezTo>
                    <a:pt x="97" y="127"/>
                    <a:pt x="128" y="113"/>
                    <a:pt x="159" y="100"/>
                  </a:cubicBezTo>
                  <a:cubicBezTo>
                    <a:pt x="174" y="94"/>
                    <a:pt x="190" y="88"/>
                    <a:pt x="205" y="82"/>
                  </a:cubicBezTo>
                  <a:cubicBezTo>
                    <a:pt x="212" y="79"/>
                    <a:pt x="219" y="76"/>
                    <a:pt x="226" y="73"/>
                  </a:cubicBezTo>
                  <a:cubicBezTo>
                    <a:pt x="227" y="73"/>
                    <a:pt x="228" y="73"/>
                    <a:pt x="228" y="72"/>
                  </a:cubicBezTo>
                  <a:cubicBezTo>
                    <a:pt x="202" y="86"/>
                    <a:pt x="172" y="94"/>
                    <a:pt x="145" y="107"/>
                  </a:cubicBezTo>
                  <a:close/>
                  <a:moveTo>
                    <a:pt x="69" y="139"/>
                  </a:moveTo>
                  <a:cubicBezTo>
                    <a:pt x="69" y="139"/>
                    <a:pt x="68" y="139"/>
                    <a:pt x="68" y="140"/>
                  </a:cubicBezTo>
                  <a:cubicBezTo>
                    <a:pt x="68" y="139"/>
                    <a:pt x="68" y="138"/>
                    <a:pt x="69" y="137"/>
                  </a:cubicBezTo>
                  <a:cubicBezTo>
                    <a:pt x="69" y="137"/>
                    <a:pt x="69" y="137"/>
                    <a:pt x="69" y="137"/>
                  </a:cubicBezTo>
                  <a:cubicBezTo>
                    <a:pt x="69" y="137"/>
                    <a:pt x="69" y="137"/>
                    <a:pt x="69" y="137"/>
                  </a:cubicBezTo>
                  <a:cubicBezTo>
                    <a:pt x="80" y="132"/>
                    <a:pt x="90" y="126"/>
                    <a:pt x="101" y="121"/>
                  </a:cubicBezTo>
                  <a:cubicBezTo>
                    <a:pt x="108" y="117"/>
                    <a:pt x="116" y="114"/>
                    <a:pt x="123" y="110"/>
                  </a:cubicBezTo>
                  <a:cubicBezTo>
                    <a:pt x="150" y="98"/>
                    <a:pt x="178" y="87"/>
                    <a:pt x="204" y="74"/>
                  </a:cubicBezTo>
                  <a:cubicBezTo>
                    <a:pt x="210" y="72"/>
                    <a:pt x="217" y="68"/>
                    <a:pt x="223" y="65"/>
                  </a:cubicBezTo>
                  <a:cubicBezTo>
                    <a:pt x="223" y="65"/>
                    <a:pt x="223" y="65"/>
                    <a:pt x="224" y="64"/>
                  </a:cubicBezTo>
                  <a:cubicBezTo>
                    <a:pt x="212" y="71"/>
                    <a:pt x="200" y="77"/>
                    <a:pt x="188" y="83"/>
                  </a:cubicBezTo>
                  <a:cubicBezTo>
                    <a:pt x="163" y="95"/>
                    <a:pt x="138" y="105"/>
                    <a:pt x="113" y="117"/>
                  </a:cubicBezTo>
                  <a:cubicBezTo>
                    <a:pt x="98" y="125"/>
                    <a:pt x="84" y="132"/>
                    <a:pt x="69" y="139"/>
                  </a:cubicBezTo>
                  <a:close/>
                  <a:moveTo>
                    <a:pt x="214" y="55"/>
                  </a:moveTo>
                  <a:cubicBezTo>
                    <a:pt x="213" y="56"/>
                    <a:pt x="213" y="57"/>
                    <a:pt x="214" y="58"/>
                  </a:cubicBezTo>
                  <a:cubicBezTo>
                    <a:pt x="214" y="58"/>
                    <a:pt x="215" y="59"/>
                    <a:pt x="215" y="59"/>
                  </a:cubicBezTo>
                  <a:cubicBezTo>
                    <a:pt x="206" y="64"/>
                    <a:pt x="198" y="69"/>
                    <a:pt x="189" y="74"/>
                  </a:cubicBezTo>
                  <a:cubicBezTo>
                    <a:pt x="174" y="82"/>
                    <a:pt x="160" y="89"/>
                    <a:pt x="145" y="96"/>
                  </a:cubicBezTo>
                  <a:cubicBezTo>
                    <a:pt x="130" y="103"/>
                    <a:pt x="115" y="110"/>
                    <a:pt x="100" y="117"/>
                  </a:cubicBezTo>
                  <a:cubicBezTo>
                    <a:pt x="89" y="122"/>
                    <a:pt x="78" y="127"/>
                    <a:pt x="67" y="132"/>
                  </a:cubicBezTo>
                  <a:cubicBezTo>
                    <a:pt x="67" y="132"/>
                    <a:pt x="66" y="132"/>
                    <a:pt x="65" y="132"/>
                  </a:cubicBezTo>
                  <a:cubicBezTo>
                    <a:pt x="63" y="134"/>
                    <a:pt x="60" y="135"/>
                    <a:pt x="57" y="135"/>
                  </a:cubicBezTo>
                  <a:cubicBezTo>
                    <a:pt x="62" y="133"/>
                    <a:pt x="67" y="129"/>
                    <a:pt x="71" y="127"/>
                  </a:cubicBezTo>
                  <a:cubicBezTo>
                    <a:pt x="78" y="123"/>
                    <a:pt x="85" y="120"/>
                    <a:pt x="93" y="116"/>
                  </a:cubicBezTo>
                  <a:cubicBezTo>
                    <a:pt x="107" y="108"/>
                    <a:pt x="121" y="102"/>
                    <a:pt x="135" y="94"/>
                  </a:cubicBezTo>
                  <a:cubicBezTo>
                    <a:pt x="149" y="86"/>
                    <a:pt x="162" y="79"/>
                    <a:pt x="177" y="73"/>
                  </a:cubicBezTo>
                  <a:cubicBezTo>
                    <a:pt x="189" y="67"/>
                    <a:pt x="204" y="60"/>
                    <a:pt x="215" y="52"/>
                  </a:cubicBezTo>
                  <a:cubicBezTo>
                    <a:pt x="215" y="53"/>
                    <a:pt x="215" y="54"/>
                    <a:pt x="214" y="55"/>
                  </a:cubicBezTo>
                  <a:close/>
                  <a:moveTo>
                    <a:pt x="77" y="153"/>
                  </a:moveTo>
                  <a:cubicBezTo>
                    <a:pt x="70" y="156"/>
                    <a:pt x="64" y="158"/>
                    <a:pt x="57" y="160"/>
                  </a:cubicBezTo>
                  <a:cubicBezTo>
                    <a:pt x="57" y="160"/>
                    <a:pt x="58" y="159"/>
                    <a:pt x="59" y="158"/>
                  </a:cubicBezTo>
                  <a:cubicBezTo>
                    <a:pt x="63" y="157"/>
                    <a:pt x="67" y="155"/>
                    <a:pt x="71" y="153"/>
                  </a:cubicBezTo>
                  <a:cubicBezTo>
                    <a:pt x="73" y="151"/>
                    <a:pt x="76" y="150"/>
                    <a:pt x="78" y="149"/>
                  </a:cubicBezTo>
                  <a:cubicBezTo>
                    <a:pt x="81" y="147"/>
                    <a:pt x="84" y="146"/>
                    <a:pt x="87" y="145"/>
                  </a:cubicBezTo>
                  <a:cubicBezTo>
                    <a:pt x="84" y="148"/>
                    <a:pt x="80" y="151"/>
                    <a:pt x="77" y="153"/>
                  </a:cubicBezTo>
                  <a:close/>
                  <a:moveTo>
                    <a:pt x="89" y="142"/>
                  </a:moveTo>
                  <a:cubicBezTo>
                    <a:pt x="89" y="142"/>
                    <a:pt x="89" y="142"/>
                    <a:pt x="89" y="142"/>
                  </a:cubicBezTo>
                  <a:cubicBezTo>
                    <a:pt x="79" y="146"/>
                    <a:pt x="70" y="153"/>
                    <a:pt x="60" y="156"/>
                  </a:cubicBezTo>
                  <a:cubicBezTo>
                    <a:pt x="61" y="155"/>
                    <a:pt x="62" y="153"/>
                    <a:pt x="63" y="152"/>
                  </a:cubicBezTo>
                  <a:cubicBezTo>
                    <a:pt x="73" y="147"/>
                    <a:pt x="83" y="141"/>
                    <a:pt x="93" y="137"/>
                  </a:cubicBezTo>
                  <a:cubicBezTo>
                    <a:pt x="106" y="131"/>
                    <a:pt x="118" y="125"/>
                    <a:pt x="131" y="119"/>
                  </a:cubicBezTo>
                  <a:cubicBezTo>
                    <a:pt x="158" y="106"/>
                    <a:pt x="186" y="96"/>
                    <a:pt x="214" y="86"/>
                  </a:cubicBezTo>
                  <a:cubicBezTo>
                    <a:pt x="220" y="84"/>
                    <a:pt x="225" y="81"/>
                    <a:pt x="230" y="79"/>
                  </a:cubicBezTo>
                  <a:cubicBezTo>
                    <a:pt x="233" y="78"/>
                    <a:pt x="237" y="76"/>
                    <a:pt x="240" y="75"/>
                  </a:cubicBezTo>
                  <a:cubicBezTo>
                    <a:pt x="245" y="73"/>
                    <a:pt x="231" y="79"/>
                    <a:pt x="232" y="79"/>
                  </a:cubicBezTo>
                  <a:cubicBezTo>
                    <a:pt x="219" y="84"/>
                    <a:pt x="206" y="90"/>
                    <a:pt x="192" y="96"/>
                  </a:cubicBezTo>
                  <a:cubicBezTo>
                    <a:pt x="166" y="106"/>
                    <a:pt x="140" y="117"/>
                    <a:pt x="115" y="130"/>
                  </a:cubicBezTo>
                  <a:cubicBezTo>
                    <a:pt x="114" y="130"/>
                    <a:pt x="113" y="130"/>
                    <a:pt x="113" y="131"/>
                  </a:cubicBezTo>
                  <a:cubicBezTo>
                    <a:pt x="107" y="133"/>
                    <a:pt x="101" y="136"/>
                    <a:pt x="96" y="139"/>
                  </a:cubicBezTo>
                  <a:cubicBezTo>
                    <a:pt x="95" y="138"/>
                    <a:pt x="95" y="138"/>
                    <a:pt x="94" y="138"/>
                  </a:cubicBezTo>
                  <a:cubicBezTo>
                    <a:pt x="93" y="138"/>
                    <a:pt x="92" y="138"/>
                    <a:pt x="92" y="139"/>
                  </a:cubicBezTo>
                  <a:cubicBezTo>
                    <a:pt x="91" y="140"/>
                    <a:pt x="90" y="141"/>
                    <a:pt x="89" y="142"/>
                  </a:cubicBezTo>
                  <a:close/>
                  <a:moveTo>
                    <a:pt x="97" y="140"/>
                  </a:moveTo>
                  <a:cubicBezTo>
                    <a:pt x="102" y="138"/>
                    <a:pt x="106" y="135"/>
                    <a:pt x="111" y="133"/>
                  </a:cubicBezTo>
                  <a:cubicBezTo>
                    <a:pt x="112" y="133"/>
                    <a:pt x="112" y="133"/>
                    <a:pt x="113" y="132"/>
                  </a:cubicBezTo>
                  <a:cubicBezTo>
                    <a:pt x="126" y="127"/>
                    <a:pt x="138" y="123"/>
                    <a:pt x="151" y="118"/>
                  </a:cubicBezTo>
                  <a:cubicBezTo>
                    <a:pt x="164" y="113"/>
                    <a:pt x="177" y="106"/>
                    <a:pt x="190" y="102"/>
                  </a:cubicBezTo>
                  <a:cubicBezTo>
                    <a:pt x="203" y="97"/>
                    <a:pt x="216" y="93"/>
                    <a:pt x="229" y="87"/>
                  </a:cubicBezTo>
                  <a:cubicBezTo>
                    <a:pt x="228" y="87"/>
                    <a:pt x="239" y="82"/>
                    <a:pt x="238" y="83"/>
                  </a:cubicBezTo>
                  <a:cubicBezTo>
                    <a:pt x="238" y="83"/>
                    <a:pt x="238" y="84"/>
                    <a:pt x="238" y="84"/>
                  </a:cubicBezTo>
                  <a:cubicBezTo>
                    <a:pt x="238" y="84"/>
                    <a:pt x="237" y="84"/>
                    <a:pt x="237" y="85"/>
                  </a:cubicBezTo>
                  <a:cubicBezTo>
                    <a:pt x="235" y="86"/>
                    <a:pt x="232" y="88"/>
                    <a:pt x="229" y="89"/>
                  </a:cubicBezTo>
                  <a:cubicBezTo>
                    <a:pt x="223" y="92"/>
                    <a:pt x="217" y="95"/>
                    <a:pt x="210" y="97"/>
                  </a:cubicBezTo>
                  <a:cubicBezTo>
                    <a:pt x="197" y="102"/>
                    <a:pt x="183" y="107"/>
                    <a:pt x="170" y="113"/>
                  </a:cubicBezTo>
                  <a:cubicBezTo>
                    <a:pt x="146" y="122"/>
                    <a:pt x="121" y="130"/>
                    <a:pt x="98" y="142"/>
                  </a:cubicBezTo>
                  <a:cubicBezTo>
                    <a:pt x="97" y="141"/>
                    <a:pt x="97" y="140"/>
                    <a:pt x="97" y="140"/>
                  </a:cubicBezTo>
                  <a:cubicBezTo>
                    <a:pt x="97" y="140"/>
                    <a:pt x="97" y="140"/>
                    <a:pt x="97" y="140"/>
                  </a:cubicBezTo>
                  <a:close/>
                  <a:moveTo>
                    <a:pt x="105" y="150"/>
                  </a:moveTo>
                  <a:cubicBezTo>
                    <a:pt x="113" y="147"/>
                    <a:pt x="121" y="143"/>
                    <a:pt x="129" y="141"/>
                  </a:cubicBezTo>
                  <a:cubicBezTo>
                    <a:pt x="129" y="141"/>
                    <a:pt x="130" y="141"/>
                    <a:pt x="130" y="140"/>
                  </a:cubicBezTo>
                  <a:cubicBezTo>
                    <a:pt x="124" y="150"/>
                    <a:pt x="114" y="154"/>
                    <a:pt x="105" y="150"/>
                  </a:cubicBezTo>
                  <a:close/>
                  <a:moveTo>
                    <a:pt x="141" y="144"/>
                  </a:moveTo>
                  <a:cubicBezTo>
                    <a:pt x="158" y="138"/>
                    <a:pt x="175" y="133"/>
                    <a:pt x="191" y="127"/>
                  </a:cubicBezTo>
                  <a:cubicBezTo>
                    <a:pt x="199" y="125"/>
                    <a:pt x="207" y="122"/>
                    <a:pt x="215" y="119"/>
                  </a:cubicBezTo>
                  <a:cubicBezTo>
                    <a:pt x="219" y="117"/>
                    <a:pt x="224" y="115"/>
                    <a:pt x="228" y="114"/>
                  </a:cubicBezTo>
                  <a:cubicBezTo>
                    <a:pt x="229" y="114"/>
                    <a:pt x="239" y="110"/>
                    <a:pt x="233" y="113"/>
                  </a:cubicBezTo>
                  <a:cubicBezTo>
                    <a:pt x="215" y="122"/>
                    <a:pt x="195" y="129"/>
                    <a:pt x="176" y="137"/>
                  </a:cubicBezTo>
                  <a:cubicBezTo>
                    <a:pt x="176" y="136"/>
                    <a:pt x="175" y="137"/>
                    <a:pt x="175" y="137"/>
                  </a:cubicBezTo>
                  <a:cubicBezTo>
                    <a:pt x="166" y="141"/>
                    <a:pt x="157" y="145"/>
                    <a:pt x="149" y="150"/>
                  </a:cubicBezTo>
                  <a:cubicBezTo>
                    <a:pt x="146" y="148"/>
                    <a:pt x="144" y="146"/>
                    <a:pt x="141" y="144"/>
                  </a:cubicBezTo>
                  <a:close/>
                  <a:moveTo>
                    <a:pt x="210" y="132"/>
                  </a:moveTo>
                  <a:cubicBezTo>
                    <a:pt x="209" y="132"/>
                    <a:pt x="209" y="131"/>
                    <a:pt x="208" y="130"/>
                  </a:cubicBezTo>
                  <a:cubicBezTo>
                    <a:pt x="208" y="130"/>
                    <a:pt x="208" y="130"/>
                    <a:pt x="208" y="130"/>
                  </a:cubicBezTo>
                  <a:cubicBezTo>
                    <a:pt x="214" y="128"/>
                    <a:pt x="219" y="126"/>
                    <a:pt x="224" y="124"/>
                  </a:cubicBezTo>
                  <a:cubicBezTo>
                    <a:pt x="226" y="123"/>
                    <a:pt x="228" y="122"/>
                    <a:pt x="230" y="121"/>
                  </a:cubicBezTo>
                  <a:cubicBezTo>
                    <a:pt x="236" y="118"/>
                    <a:pt x="231" y="123"/>
                    <a:pt x="229" y="124"/>
                  </a:cubicBezTo>
                  <a:cubicBezTo>
                    <a:pt x="223" y="127"/>
                    <a:pt x="215" y="127"/>
                    <a:pt x="210" y="132"/>
                  </a:cubicBezTo>
                  <a:close/>
                  <a:moveTo>
                    <a:pt x="234" y="118"/>
                  </a:moveTo>
                  <a:cubicBezTo>
                    <a:pt x="230" y="119"/>
                    <a:pt x="226" y="121"/>
                    <a:pt x="223" y="123"/>
                  </a:cubicBezTo>
                  <a:cubicBezTo>
                    <a:pt x="218" y="125"/>
                    <a:pt x="213" y="127"/>
                    <a:pt x="208" y="129"/>
                  </a:cubicBezTo>
                  <a:cubicBezTo>
                    <a:pt x="207" y="129"/>
                    <a:pt x="207" y="130"/>
                    <a:pt x="207" y="130"/>
                  </a:cubicBezTo>
                  <a:cubicBezTo>
                    <a:pt x="207" y="130"/>
                    <a:pt x="207" y="129"/>
                    <a:pt x="206" y="129"/>
                  </a:cubicBezTo>
                  <a:cubicBezTo>
                    <a:pt x="205" y="128"/>
                    <a:pt x="204" y="128"/>
                    <a:pt x="204" y="128"/>
                  </a:cubicBezTo>
                  <a:cubicBezTo>
                    <a:pt x="203" y="128"/>
                    <a:pt x="202" y="129"/>
                    <a:pt x="201" y="129"/>
                  </a:cubicBezTo>
                  <a:cubicBezTo>
                    <a:pt x="200" y="129"/>
                    <a:pt x="200" y="130"/>
                    <a:pt x="199" y="130"/>
                  </a:cubicBezTo>
                  <a:cubicBezTo>
                    <a:pt x="202" y="129"/>
                    <a:pt x="204" y="127"/>
                    <a:pt x="207" y="126"/>
                  </a:cubicBezTo>
                  <a:cubicBezTo>
                    <a:pt x="214" y="123"/>
                    <a:pt x="221" y="120"/>
                    <a:pt x="227" y="117"/>
                  </a:cubicBezTo>
                  <a:cubicBezTo>
                    <a:pt x="231" y="115"/>
                    <a:pt x="234" y="114"/>
                    <a:pt x="237" y="111"/>
                  </a:cubicBezTo>
                  <a:cubicBezTo>
                    <a:pt x="237" y="114"/>
                    <a:pt x="236" y="116"/>
                    <a:pt x="235" y="118"/>
                  </a:cubicBezTo>
                  <a:cubicBezTo>
                    <a:pt x="235" y="118"/>
                    <a:pt x="234" y="118"/>
                    <a:pt x="234" y="118"/>
                  </a:cubicBezTo>
                  <a:close/>
                  <a:moveTo>
                    <a:pt x="185" y="140"/>
                  </a:moveTo>
                  <a:cubicBezTo>
                    <a:pt x="183" y="140"/>
                    <a:pt x="182" y="139"/>
                    <a:pt x="181" y="138"/>
                  </a:cubicBezTo>
                  <a:cubicBezTo>
                    <a:pt x="182" y="138"/>
                    <a:pt x="184" y="137"/>
                    <a:pt x="186" y="136"/>
                  </a:cubicBezTo>
                  <a:cubicBezTo>
                    <a:pt x="189" y="135"/>
                    <a:pt x="192" y="133"/>
                    <a:pt x="196" y="132"/>
                  </a:cubicBezTo>
                  <a:cubicBezTo>
                    <a:pt x="199" y="131"/>
                    <a:pt x="201" y="131"/>
                    <a:pt x="197" y="134"/>
                  </a:cubicBezTo>
                  <a:cubicBezTo>
                    <a:pt x="193" y="136"/>
                    <a:pt x="189" y="137"/>
                    <a:pt x="185" y="140"/>
                  </a:cubicBezTo>
                  <a:cubicBezTo>
                    <a:pt x="185" y="140"/>
                    <a:pt x="185" y="140"/>
                    <a:pt x="185" y="140"/>
                  </a:cubicBezTo>
                  <a:close/>
                  <a:moveTo>
                    <a:pt x="191" y="138"/>
                  </a:moveTo>
                  <a:cubicBezTo>
                    <a:pt x="195" y="136"/>
                    <a:pt x="198" y="135"/>
                    <a:pt x="201" y="133"/>
                  </a:cubicBezTo>
                  <a:cubicBezTo>
                    <a:pt x="201" y="134"/>
                    <a:pt x="201" y="135"/>
                    <a:pt x="201" y="136"/>
                  </a:cubicBezTo>
                  <a:cubicBezTo>
                    <a:pt x="199" y="137"/>
                    <a:pt x="196" y="138"/>
                    <a:pt x="194" y="138"/>
                  </a:cubicBezTo>
                  <a:cubicBezTo>
                    <a:pt x="190" y="139"/>
                    <a:pt x="186" y="140"/>
                    <a:pt x="191" y="138"/>
                  </a:cubicBezTo>
                  <a:close/>
                  <a:moveTo>
                    <a:pt x="156" y="152"/>
                  </a:moveTo>
                  <a:cubicBezTo>
                    <a:pt x="154" y="152"/>
                    <a:pt x="152" y="152"/>
                    <a:pt x="150" y="151"/>
                  </a:cubicBezTo>
                  <a:cubicBezTo>
                    <a:pt x="157" y="148"/>
                    <a:pt x="164" y="145"/>
                    <a:pt x="172" y="142"/>
                  </a:cubicBezTo>
                  <a:cubicBezTo>
                    <a:pt x="168" y="147"/>
                    <a:pt x="162" y="152"/>
                    <a:pt x="156" y="152"/>
                  </a:cubicBezTo>
                  <a:close/>
                  <a:moveTo>
                    <a:pt x="187" y="141"/>
                  </a:moveTo>
                  <a:cubicBezTo>
                    <a:pt x="192" y="140"/>
                    <a:pt x="196" y="139"/>
                    <a:pt x="200" y="138"/>
                  </a:cubicBezTo>
                  <a:cubicBezTo>
                    <a:pt x="198" y="141"/>
                    <a:pt x="192" y="142"/>
                    <a:pt x="187" y="141"/>
                  </a:cubicBezTo>
                  <a:close/>
                  <a:moveTo>
                    <a:pt x="216" y="133"/>
                  </a:moveTo>
                  <a:cubicBezTo>
                    <a:pt x="218" y="133"/>
                    <a:pt x="221" y="132"/>
                    <a:pt x="223" y="131"/>
                  </a:cubicBezTo>
                  <a:cubicBezTo>
                    <a:pt x="221" y="132"/>
                    <a:pt x="218" y="133"/>
                    <a:pt x="216" y="133"/>
                  </a:cubicBezTo>
                  <a:close/>
                  <a:moveTo>
                    <a:pt x="226" y="129"/>
                  </a:moveTo>
                  <a:cubicBezTo>
                    <a:pt x="226" y="129"/>
                    <a:pt x="226" y="129"/>
                    <a:pt x="226" y="129"/>
                  </a:cubicBezTo>
                  <a:cubicBezTo>
                    <a:pt x="221" y="130"/>
                    <a:pt x="217" y="132"/>
                    <a:pt x="212" y="132"/>
                  </a:cubicBezTo>
                  <a:cubicBezTo>
                    <a:pt x="218" y="127"/>
                    <a:pt x="228" y="128"/>
                    <a:pt x="233" y="122"/>
                  </a:cubicBezTo>
                  <a:cubicBezTo>
                    <a:pt x="231" y="125"/>
                    <a:pt x="229" y="127"/>
                    <a:pt x="226" y="129"/>
                  </a:cubicBezTo>
                  <a:close/>
                  <a:moveTo>
                    <a:pt x="237" y="109"/>
                  </a:moveTo>
                  <a:cubicBezTo>
                    <a:pt x="219" y="115"/>
                    <a:pt x="202" y="122"/>
                    <a:pt x="184" y="128"/>
                  </a:cubicBezTo>
                  <a:cubicBezTo>
                    <a:pt x="177" y="130"/>
                    <a:pt x="170" y="133"/>
                    <a:pt x="164" y="135"/>
                  </a:cubicBezTo>
                  <a:cubicBezTo>
                    <a:pt x="175" y="130"/>
                    <a:pt x="186" y="125"/>
                    <a:pt x="197" y="120"/>
                  </a:cubicBezTo>
                  <a:cubicBezTo>
                    <a:pt x="209" y="114"/>
                    <a:pt x="226" y="112"/>
                    <a:pt x="236" y="102"/>
                  </a:cubicBezTo>
                  <a:cubicBezTo>
                    <a:pt x="237" y="104"/>
                    <a:pt x="238" y="107"/>
                    <a:pt x="237" y="109"/>
                  </a:cubicBezTo>
                  <a:close/>
                  <a:moveTo>
                    <a:pt x="240" y="66"/>
                  </a:moveTo>
                  <a:cubicBezTo>
                    <a:pt x="210" y="80"/>
                    <a:pt x="179" y="90"/>
                    <a:pt x="149" y="103"/>
                  </a:cubicBezTo>
                  <a:cubicBezTo>
                    <a:pt x="139" y="107"/>
                    <a:pt x="128" y="112"/>
                    <a:pt x="118" y="117"/>
                  </a:cubicBezTo>
                  <a:cubicBezTo>
                    <a:pt x="130" y="111"/>
                    <a:pt x="141" y="106"/>
                    <a:pt x="153" y="100"/>
                  </a:cubicBezTo>
                  <a:cubicBezTo>
                    <a:pt x="181" y="88"/>
                    <a:pt x="208" y="77"/>
                    <a:pt x="233" y="60"/>
                  </a:cubicBezTo>
                  <a:cubicBezTo>
                    <a:pt x="236" y="61"/>
                    <a:pt x="238" y="64"/>
                    <a:pt x="240" y="66"/>
                  </a:cubicBezTo>
                  <a:close/>
                  <a:moveTo>
                    <a:pt x="231" y="59"/>
                  </a:moveTo>
                  <a:cubicBezTo>
                    <a:pt x="219" y="65"/>
                    <a:pt x="206" y="72"/>
                    <a:pt x="194" y="78"/>
                  </a:cubicBezTo>
                  <a:cubicBezTo>
                    <a:pt x="179" y="85"/>
                    <a:pt x="164" y="92"/>
                    <a:pt x="149" y="98"/>
                  </a:cubicBezTo>
                  <a:cubicBezTo>
                    <a:pt x="145" y="100"/>
                    <a:pt x="142" y="101"/>
                    <a:pt x="139" y="102"/>
                  </a:cubicBezTo>
                  <a:cubicBezTo>
                    <a:pt x="141" y="101"/>
                    <a:pt x="143" y="100"/>
                    <a:pt x="145" y="99"/>
                  </a:cubicBezTo>
                  <a:cubicBezTo>
                    <a:pt x="158" y="93"/>
                    <a:pt x="171" y="88"/>
                    <a:pt x="185" y="81"/>
                  </a:cubicBezTo>
                  <a:cubicBezTo>
                    <a:pt x="198" y="75"/>
                    <a:pt x="210" y="66"/>
                    <a:pt x="222" y="58"/>
                  </a:cubicBezTo>
                  <a:cubicBezTo>
                    <a:pt x="225" y="57"/>
                    <a:pt x="228" y="58"/>
                    <a:pt x="231" y="59"/>
                  </a:cubicBezTo>
                  <a:close/>
                  <a:moveTo>
                    <a:pt x="216" y="50"/>
                  </a:moveTo>
                  <a:cubicBezTo>
                    <a:pt x="216" y="50"/>
                    <a:pt x="215" y="50"/>
                    <a:pt x="215" y="50"/>
                  </a:cubicBezTo>
                  <a:cubicBezTo>
                    <a:pt x="200" y="55"/>
                    <a:pt x="185" y="63"/>
                    <a:pt x="170" y="70"/>
                  </a:cubicBezTo>
                  <a:cubicBezTo>
                    <a:pt x="155" y="76"/>
                    <a:pt x="139" y="83"/>
                    <a:pt x="124" y="90"/>
                  </a:cubicBezTo>
                  <a:cubicBezTo>
                    <a:pt x="107" y="98"/>
                    <a:pt x="91" y="107"/>
                    <a:pt x="74" y="116"/>
                  </a:cubicBezTo>
                  <a:cubicBezTo>
                    <a:pt x="61" y="122"/>
                    <a:pt x="46" y="126"/>
                    <a:pt x="35" y="135"/>
                  </a:cubicBezTo>
                  <a:cubicBezTo>
                    <a:pt x="34" y="135"/>
                    <a:pt x="33" y="135"/>
                    <a:pt x="32" y="134"/>
                  </a:cubicBezTo>
                  <a:cubicBezTo>
                    <a:pt x="59" y="115"/>
                    <a:pt x="90" y="100"/>
                    <a:pt x="121" y="85"/>
                  </a:cubicBezTo>
                  <a:cubicBezTo>
                    <a:pt x="138" y="76"/>
                    <a:pt x="156" y="68"/>
                    <a:pt x="174" y="59"/>
                  </a:cubicBezTo>
                  <a:cubicBezTo>
                    <a:pt x="188" y="53"/>
                    <a:pt x="204" y="47"/>
                    <a:pt x="215" y="37"/>
                  </a:cubicBezTo>
                  <a:cubicBezTo>
                    <a:pt x="217" y="41"/>
                    <a:pt x="217" y="46"/>
                    <a:pt x="216" y="50"/>
                  </a:cubicBezTo>
                  <a:close/>
                  <a:moveTo>
                    <a:pt x="215" y="35"/>
                  </a:moveTo>
                  <a:cubicBezTo>
                    <a:pt x="211" y="37"/>
                    <a:pt x="208" y="39"/>
                    <a:pt x="204" y="41"/>
                  </a:cubicBezTo>
                  <a:cubicBezTo>
                    <a:pt x="199" y="45"/>
                    <a:pt x="192" y="47"/>
                    <a:pt x="187" y="50"/>
                  </a:cubicBezTo>
                  <a:cubicBezTo>
                    <a:pt x="175" y="56"/>
                    <a:pt x="161" y="61"/>
                    <a:pt x="149" y="67"/>
                  </a:cubicBezTo>
                  <a:cubicBezTo>
                    <a:pt x="124" y="78"/>
                    <a:pt x="99" y="91"/>
                    <a:pt x="73" y="103"/>
                  </a:cubicBezTo>
                  <a:cubicBezTo>
                    <a:pt x="63" y="108"/>
                    <a:pt x="52" y="114"/>
                    <a:pt x="41" y="119"/>
                  </a:cubicBezTo>
                  <a:cubicBezTo>
                    <a:pt x="64" y="106"/>
                    <a:pt x="87" y="94"/>
                    <a:pt x="110" y="81"/>
                  </a:cubicBezTo>
                  <a:cubicBezTo>
                    <a:pt x="134" y="68"/>
                    <a:pt x="160" y="56"/>
                    <a:pt x="184" y="43"/>
                  </a:cubicBezTo>
                  <a:cubicBezTo>
                    <a:pt x="188" y="41"/>
                    <a:pt x="193" y="38"/>
                    <a:pt x="196" y="35"/>
                  </a:cubicBezTo>
                  <a:cubicBezTo>
                    <a:pt x="198" y="34"/>
                    <a:pt x="199" y="33"/>
                    <a:pt x="201" y="31"/>
                  </a:cubicBezTo>
                  <a:cubicBezTo>
                    <a:pt x="202" y="31"/>
                    <a:pt x="203" y="30"/>
                    <a:pt x="204" y="29"/>
                  </a:cubicBezTo>
                  <a:cubicBezTo>
                    <a:pt x="205" y="29"/>
                    <a:pt x="207" y="28"/>
                    <a:pt x="208" y="27"/>
                  </a:cubicBezTo>
                  <a:cubicBezTo>
                    <a:pt x="209" y="28"/>
                    <a:pt x="210" y="29"/>
                    <a:pt x="211" y="30"/>
                  </a:cubicBezTo>
                  <a:cubicBezTo>
                    <a:pt x="213" y="31"/>
                    <a:pt x="214" y="33"/>
                    <a:pt x="215" y="35"/>
                  </a:cubicBezTo>
                  <a:close/>
                  <a:moveTo>
                    <a:pt x="207" y="26"/>
                  </a:moveTo>
                  <a:cubicBezTo>
                    <a:pt x="206" y="27"/>
                    <a:pt x="206" y="27"/>
                    <a:pt x="205" y="27"/>
                  </a:cubicBezTo>
                  <a:cubicBezTo>
                    <a:pt x="205" y="27"/>
                    <a:pt x="205" y="27"/>
                    <a:pt x="205" y="27"/>
                  </a:cubicBezTo>
                  <a:cubicBezTo>
                    <a:pt x="202" y="28"/>
                    <a:pt x="199" y="30"/>
                    <a:pt x="197" y="32"/>
                  </a:cubicBezTo>
                  <a:cubicBezTo>
                    <a:pt x="185" y="39"/>
                    <a:pt x="174" y="45"/>
                    <a:pt x="162" y="51"/>
                  </a:cubicBezTo>
                  <a:cubicBezTo>
                    <a:pt x="137" y="63"/>
                    <a:pt x="113" y="73"/>
                    <a:pt x="89" y="87"/>
                  </a:cubicBezTo>
                  <a:cubicBezTo>
                    <a:pt x="77" y="93"/>
                    <a:pt x="65" y="100"/>
                    <a:pt x="53" y="107"/>
                  </a:cubicBezTo>
                  <a:cubicBezTo>
                    <a:pt x="49" y="109"/>
                    <a:pt x="44" y="111"/>
                    <a:pt x="40" y="114"/>
                  </a:cubicBezTo>
                  <a:cubicBezTo>
                    <a:pt x="80" y="85"/>
                    <a:pt x="125" y="64"/>
                    <a:pt x="168" y="39"/>
                  </a:cubicBezTo>
                  <a:cubicBezTo>
                    <a:pt x="170" y="38"/>
                    <a:pt x="173" y="36"/>
                    <a:pt x="176" y="34"/>
                  </a:cubicBezTo>
                  <a:cubicBezTo>
                    <a:pt x="177" y="33"/>
                    <a:pt x="178" y="33"/>
                    <a:pt x="178" y="32"/>
                  </a:cubicBezTo>
                  <a:cubicBezTo>
                    <a:pt x="178" y="32"/>
                    <a:pt x="178" y="32"/>
                    <a:pt x="178" y="32"/>
                  </a:cubicBezTo>
                  <a:cubicBezTo>
                    <a:pt x="179" y="33"/>
                    <a:pt x="181" y="33"/>
                    <a:pt x="182" y="32"/>
                  </a:cubicBezTo>
                  <a:cubicBezTo>
                    <a:pt x="189" y="27"/>
                    <a:pt x="199" y="23"/>
                    <a:pt x="207" y="26"/>
                  </a:cubicBezTo>
                  <a:close/>
                  <a:moveTo>
                    <a:pt x="161" y="11"/>
                  </a:moveTo>
                  <a:cubicBezTo>
                    <a:pt x="153" y="14"/>
                    <a:pt x="145" y="19"/>
                    <a:pt x="138" y="24"/>
                  </a:cubicBezTo>
                  <a:cubicBezTo>
                    <a:pt x="143" y="16"/>
                    <a:pt x="152" y="11"/>
                    <a:pt x="161" y="11"/>
                  </a:cubicBezTo>
                  <a:close/>
                  <a:moveTo>
                    <a:pt x="134" y="27"/>
                  </a:moveTo>
                  <a:cubicBezTo>
                    <a:pt x="123" y="34"/>
                    <a:pt x="113" y="41"/>
                    <a:pt x="102" y="48"/>
                  </a:cubicBezTo>
                  <a:cubicBezTo>
                    <a:pt x="78" y="61"/>
                    <a:pt x="53" y="73"/>
                    <a:pt x="29" y="87"/>
                  </a:cubicBezTo>
                  <a:cubicBezTo>
                    <a:pt x="24" y="90"/>
                    <a:pt x="20" y="93"/>
                    <a:pt x="14" y="95"/>
                  </a:cubicBezTo>
                  <a:cubicBezTo>
                    <a:pt x="18" y="94"/>
                    <a:pt x="25" y="88"/>
                    <a:pt x="29" y="85"/>
                  </a:cubicBezTo>
                  <a:cubicBezTo>
                    <a:pt x="39" y="77"/>
                    <a:pt x="51" y="70"/>
                    <a:pt x="63" y="63"/>
                  </a:cubicBezTo>
                  <a:cubicBezTo>
                    <a:pt x="75" y="57"/>
                    <a:pt x="87" y="50"/>
                    <a:pt x="99" y="43"/>
                  </a:cubicBezTo>
                  <a:cubicBezTo>
                    <a:pt x="109" y="37"/>
                    <a:pt x="117" y="31"/>
                    <a:pt x="126" y="25"/>
                  </a:cubicBezTo>
                  <a:cubicBezTo>
                    <a:pt x="128" y="25"/>
                    <a:pt x="128" y="25"/>
                    <a:pt x="128" y="24"/>
                  </a:cubicBezTo>
                  <a:cubicBezTo>
                    <a:pt x="129" y="24"/>
                    <a:pt x="130" y="23"/>
                    <a:pt x="131" y="23"/>
                  </a:cubicBezTo>
                  <a:cubicBezTo>
                    <a:pt x="131" y="24"/>
                    <a:pt x="131" y="25"/>
                    <a:pt x="132" y="25"/>
                  </a:cubicBezTo>
                  <a:cubicBezTo>
                    <a:pt x="132" y="26"/>
                    <a:pt x="133" y="27"/>
                    <a:pt x="134" y="27"/>
                  </a:cubicBezTo>
                  <a:close/>
                  <a:moveTo>
                    <a:pt x="109" y="10"/>
                  </a:moveTo>
                  <a:cubicBezTo>
                    <a:pt x="112" y="9"/>
                    <a:pt x="114" y="9"/>
                    <a:pt x="116" y="9"/>
                  </a:cubicBezTo>
                  <a:cubicBezTo>
                    <a:pt x="112" y="11"/>
                    <a:pt x="107" y="14"/>
                    <a:pt x="103" y="17"/>
                  </a:cubicBezTo>
                  <a:cubicBezTo>
                    <a:pt x="102" y="18"/>
                    <a:pt x="101" y="19"/>
                    <a:pt x="100" y="19"/>
                  </a:cubicBezTo>
                  <a:cubicBezTo>
                    <a:pt x="102" y="16"/>
                    <a:pt x="105" y="13"/>
                    <a:pt x="109" y="10"/>
                  </a:cubicBezTo>
                  <a:close/>
                  <a:moveTo>
                    <a:pt x="88" y="26"/>
                  </a:moveTo>
                  <a:cubicBezTo>
                    <a:pt x="87" y="27"/>
                    <a:pt x="85" y="28"/>
                    <a:pt x="84" y="29"/>
                  </a:cubicBezTo>
                  <a:cubicBezTo>
                    <a:pt x="74" y="34"/>
                    <a:pt x="63" y="37"/>
                    <a:pt x="53" y="43"/>
                  </a:cubicBezTo>
                  <a:cubicBezTo>
                    <a:pt x="53" y="43"/>
                    <a:pt x="53" y="43"/>
                    <a:pt x="53" y="43"/>
                  </a:cubicBezTo>
                  <a:cubicBezTo>
                    <a:pt x="62" y="36"/>
                    <a:pt x="72" y="29"/>
                    <a:pt x="80" y="22"/>
                  </a:cubicBezTo>
                  <a:cubicBezTo>
                    <a:pt x="81" y="21"/>
                    <a:pt x="80" y="20"/>
                    <a:pt x="79" y="21"/>
                  </a:cubicBezTo>
                  <a:cubicBezTo>
                    <a:pt x="71" y="23"/>
                    <a:pt x="63" y="28"/>
                    <a:pt x="56" y="32"/>
                  </a:cubicBezTo>
                  <a:cubicBezTo>
                    <a:pt x="55" y="32"/>
                    <a:pt x="55" y="33"/>
                    <a:pt x="55" y="33"/>
                  </a:cubicBezTo>
                  <a:cubicBezTo>
                    <a:pt x="55" y="32"/>
                    <a:pt x="55" y="31"/>
                    <a:pt x="56" y="31"/>
                  </a:cubicBezTo>
                  <a:cubicBezTo>
                    <a:pt x="58" y="29"/>
                    <a:pt x="60" y="27"/>
                    <a:pt x="61" y="26"/>
                  </a:cubicBezTo>
                  <a:cubicBezTo>
                    <a:pt x="66" y="23"/>
                    <a:pt x="70" y="21"/>
                    <a:pt x="74" y="17"/>
                  </a:cubicBezTo>
                  <a:cubicBezTo>
                    <a:pt x="80" y="18"/>
                    <a:pt x="85" y="22"/>
                    <a:pt x="88" y="26"/>
                  </a:cubicBezTo>
                  <a:close/>
                  <a:moveTo>
                    <a:pt x="64" y="20"/>
                  </a:moveTo>
                  <a:cubicBezTo>
                    <a:pt x="67" y="19"/>
                    <a:pt x="69" y="18"/>
                    <a:pt x="72" y="17"/>
                  </a:cubicBezTo>
                  <a:cubicBezTo>
                    <a:pt x="68" y="20"/>
                    <a:pt x="62" y="23"/>
                    <a:pt x="58" y="26"/>
                  </a:cubicBezTo>
                  <a:cubicBezTo>
                    <a:pt x="59" y="24"/>
                    <a:pt x="61" y="22"/>
                    <a:pt x="64" y="20"/>
                  </a:cubicBezTo>
                  <a:close/>
                  <a:moveTo>
                    <a:pt x="44" y="45"/>
                  </a:moveTo>
                  <a:cubicBezTo>
                    <a:pt x="38" y="48"/>
                    <a:pt x="32" y="52"/>
                    <a:pt x="26" y="55"/>
                  </a:cubicBezTo>
                  <a:cubicBezTo>
                    <a:pt x="20" y="58"/>
                    <a:pt x="30" y="50"/>
                    <a:pt x="31" y="49"/>
                  </a:cubicBezTo>
                  <a:cubicBezTo>
                    <a:pt x="34" y="47"/>
                    <a:pt x="37" y="44"/>
                    <a:pt x="40" y="41"/>
                  </a:cubicBezTo>
                  <a:cubicBezTo>
                    <a:pt x="41" y="42"/>
                    <a:pt x="42" y="44"/>
                    <a:pt x="44" y="45"/>
                  </a:cubicBezTo>
                  <a:close/>
                  <a:moveTo>
                    <a:pt x="25" y="34"/>
                  </a:moveTo>
                  <a:cubicBezTo>
                    <a:pt x="21" y="37"/>
                    <a:pt x="17" y="40"/>
                    <a:pt x="13" y="43"/>
                  </a:cubicBezTo>
                  <a:cubicBezTo>
                    <a:pt x="14" y="42"/>
                    <a:pt x="14" y="41"/>
                    <a:pt x="14" y="41"/>
                  </a:cubicBezTo>
                  <a:cubicBezTo>
                    <a:pt x="17" y="36"/>
                    <a:pt x="21" y="34"/>
                    <a:pt x="25" y="34"/>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3" name="Freeform 271"/>
            <p:cNvSpPr>
              <a:spLocks noEditPoints="1"/>
            </p:cNvSpPr>
            <p:nvPr/>
          </p:nvSpPr>
          <p:spPr bwMode="auto">
            <a:xfrm>
              <a:off x="293933" y="4034859"/>
              <a:ext cx="1233488" cy="869950"/>
            </a:xfrm>
            <a:custGeom>
              <a:avLst/>
              <a:gdLst>
                <a:gd name="T0" fmla="*/ 153 w 291"/>
                <a:gd name="T1" fmla="*/ 163 h 205"/>
                <a:gd name="T2" fmla="*/ 128 w 291"/>
                <a:gd name="T3" fmla="*/ 3 h 205"/>
                <a:gd name="T4" fmla="*/ 15 w 291"/>
                <a:gd name="T5" fmla="*/ 53 h 205"/>
                <a:gd name="T6" fmla="*/ 24 w 291"/>
                <a:gd name="T7" fmla="*/ 66 h 205"/>
                <a:gd name="T8" fmla="*/ 33 w 291"/>
                <a:gd name="T9" fmla="*/ 68 h 205"/>
                <a:gd name="T10" fmla="*/ 103 w 291"/>
                <a:gd name="T11" fmla="*/ 34 h 205"/>
                <a:gd name="T12" fmla="*/ 111 w 291"/>
                <a:gd name="T13" fmla="*/ 26 h 205"/>
                <a:gd name="T14" fmla="*/ 111 w 291"/>
                <a:gd name="T15" fmla="*/ 39 h 205"/>
                <a:gd name="T16" fmla="*/ 141 w 291"/>
                <a:gd name="T17" fmla="*/ 14 h 205"/>
                <a:gd name="T18" fmla="*/ 147 w 291"/>
                <a:gd name="T19" fmla="*/ 24 h 205"/>
                <a:gd name="T20" fmla="*/ 92 w 291"/>
                <a:gd name="T21" fmla="*/ 67 h 205"/>
                <a:gd name="T22" fmla="*/ 98 w 291"/>
                <a:gd name="T23" fmla="*/ 66 h 205"/>
                <a:gd name="T24" fmla="*/ 35 w 291"/>
                <a:gd name="T25" fmla="*/ 125 h 205"/>
                <a:gd name="T26" fmla="*/ 85 w 291"/>
                <a:gd name="T27" fmla="*/ 109 h 205"/>
                <a:gd name="T28" fmla="*/ 30 w 291"/>
                <a:gd name="T29" fmla="*/ 140 h 205"/>
                <a:gd name="T30" fmla="*/ 132 w 291"/>
                <a:gd name="T31" fmla="*/ 96 h 205"/>
                <a:gd name="T32" fmla="*/ 160 w 291"/>
                <a:gd name="T33" fmla="*/ 59 h 205"/>
                <a:gd name="T34" fmla="*/ 41 w 291"/>
                <a:gd name="T35" fmla="*/ 117 h 205"/>
                <a:gd name="T36" fmla="*/ 195 w 291"/>
                <a:gd name="T37" fmla="*/ 29 h 205"/>
                <a:gd name="T38" fmla="*/ 196 w 291"/>
                <a:gd name="T39" fmla="*/ 17 h 205"/>
                <a:gd name="T40" fmla="*/ 83 w 291"/>
                <a:gd name="T41" fmla="*/ 63 h 205"/>
                <a:gd name="T42" fmla="*/ 49 w 291"/>
                <a:gd name="T43" fmla="*/ 65 h 205"/>
                <a:gd name="T44" fmla="*/ 35 w 291"/>
                <a:gd name="T45" fmla="*/ 70 h 205"/>
                <a:gd name="T46" fmla="*/ 60 w 291"/>
                <a:gd name="T47" fmla="*/ 54 h 205"/>
                <a:gd name="T48" fmla="*/ 22 w 291"/>
                <a:gd name="T49" fmla="*/ 59 h 205"/>
                <a:gd name="T50" fmla="*/ 16 w 291"/>
                <a:gd name="T51" fmla="*/ 56 h 205"/>
                <a:gd name="T52" fmla="*/ 134 w 291"/>
                <a:gd name="T53" fmla="*/ 106 h 205"/>
                <a:gd name="T54" fmla="*/ 248 w 291"/>
                <a:gd name="T55" fmla="*/ 65 h 205"/>
                <a:gd name="T56" fmla="*/ 248 w 291"/>
                <a:gd name="T57" fmla="*/ 65 h 205"/>
                <a:gd name="T58" fmla="*/ 155 w 291"/>
                <a:gd name="T59" fmla="*/ 156 h 205"/>
                <a:gd name="T60" fmla="*/ 173 w 291"/>
                <a:gd name="T61" fmla="*/ 139 h 205"/>
                <a:gd name="T62" fmla="*/ 195 w 291"/>
                <a:gd name="T63" fmla="*/ 140 h 205"/>
                <a:gd name="T64" fmla="*/ 260 w 291"/>
                <a:gd name="T65" fmla="*/ 103 h 205"/>
                <a:gd name="T66" fmla="*/ 260 w 291"/>
                <a:gd name="T67" fmla="*/ 103 h 205"/>
                <a:gd name="T68" fmla="*/ 57 w 291"/>
                <a:gd name="T69" fmla="*/ 191 h 205"/>
                <a:gd name="T70" fmla="*/ 76 w 291"/>
                <a:gd name="T71" fmla="*/ 160 h 205"/>
                <a:gd name="T72" fmla="*/ 78 w 291"/>
                <a:gd name="T73" fmla="*/ 154 h 205"/>
                <a:gd name="T74" fmla="*/ 243 w 291"/>
                <a:gd name="T75" fmla="*/ 65 h 205"/>
                <a:gd name="T76" fmla="*/ 153 w 291"/>
                <a:gd name="T77" fmla="*/ 106 h 205"/>
                <a:gd name="T78" fmla="*/ 87 w 291"/>
                <a:gd name="T79" fmla="*/ 173 h 205"/>
                <a:gd name="T80" fmla="*/ 264 w 291"/>
                <a:gd name="T81" fmla="*/ 89 h 205"/>
                <a:gd name="T82" fmla="*/ 128 w 291"/>
                <a:gd name="T83" fmla="*/ 149 h 205"/>
                <a:gd name="T84" fmla="*/ 111 w 291"/>
                <a:gd name="T85" fmla="*/ 160 h 205"/>
                <a:gd name="T86" fmla="*/ 259 w 291"/>
                <a:gd name="T87" fmla="*/ 128 h 205"/>
                <a:gd name="T88" fmla="*/ 261 w 291"/>
                <a:gd name="T89" fmla="*/ 136 h 205"/>
                <a:gd name="T90" fmla="*/ 226 w 291"/>
                <a:gd name="T91" fmla="*/ 146 h 205"/>
                <a:gd name="T92" fmla="*/ 224 w 291"/>
                <a:gd name="T93" fmla="*/ 151 h 205"/>
                <a:gd name="T94" fmla="*/ 195 w 291"/>
                <a:gd name="T95" fmla="*/ 160 h 205"/>
                <a:gd name="T96" fmla="*/ 240 w 291"/>
                <a:gd name="T97" fmla="*/ 149 h 205"/>
                <a:gd name="T98" fmla="*/ 169 w 291"/>
                <a:gd name="T99" fmla="*/ 116 h 205"/>
                <a:gd name="T100" fmla="*/ 209 w 291"/>
                <a:gd name="T101" fmla="*/ 92 h 205"/>
                <a:gd name="T102" fmla="*/ 137 w 291"/>
                <a:gd name="T103" fmla="*/ 96 h 205"/>
                <a:gd name="T104" fmla="*/ 125 w 291"/>
                <a:gd name="T105" fmla="*/ 91 h 205"/>
                <a:gd name="T106" fmla="*/ 233 w 291"/>
                <a:gd name="T107" fmla="*/ 30 h 205"/>
                <a:gd name="T108" fmla="*/ 207 w 291"/>
                <a:gd name="T109" fmla="*/ 36 h 205"/>
                <a:gd name="T110" fmla="*/ 71 w 291"/>
                <a:gd name="T111" fmla="*/ 71 h 205"/>
                <a:gd name="T112" fmla="*/ 114 w 291"/>
                <a:gd name="T113" fmla="*/ 21 h 205"/>
                <a:gd name="T114" fmla="*/ 63 w 291"/>
                <a:gd name="T115" fmla="*/ 34 h 205"/>
                <a:gd name="T116" fmla="*/ 35 w 291"/>
                <a:gd name="T117" fmla="*/ 5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1" h="205">
                  <a:moveTo>
                    <a:pt x="20" y="70"/>
                  </a:moveTo>
                  <a:cubicBezTo>
                    <a:pt x="9" y="73"/>
                    <a:pt x="0" y="82"/>
                    <a:pt x="0" y="94"/>
                  </a:cubicBezTo>
                  <a:cubicBezTo>
                    <a:pt x="0" y="109"/>
                    <a:pt x="15" y="117"/>
                    <a:pt x="28" y="120"/>
                  </a:cubicBezTo>
                  <a:cubicBezTo>
                    <a:pt x="18" y="128"/>
                    <a:pt x="12" y="140"/>
                    <a:pt x="24" y="151"/>
                  </a:cubicBezTo>
                  <a:cubicBezTo>
                    <a:pt x="35" y="163"/>
                    <a:pt x="55" y="163"/>
                    <a:pt x="71" y="157"/>
                  </a:cubicBezTo>
                  <a:cubicBezTo>
                    <a:pt x="65" y="175"/>
                    <a:pt x="50" y="188"/>
                    <a:pt x="37" y="199"/>
                  </a:cubicBezTo>
                  <a:cubicBezTo>
                    <a:pt x="35" y="200"/>
                    <a:pt x="36" y="202"/>
                    <a:pt x="36" y="203"/>
                  </a:cubicBezTo>
                  <a:cubicBezTo>
                    <a:pt x="37" y="204"/>
                    <a:pt x="38" y="205"/>
                    <a:pt x="40" y="204"/>
                  </a:cubicBezTo>
                  <a:cubicBezTo>
                    <a:pt x="66" y="195"/>
                    <a:pt x="88" y="185"/>
                    <a:pt x="106" y="164"/>
                  </a:cubicBezTo>
                  <a:cubicBezTo>
                    <a:pt x="117" y="184"/>
                    <a:pt x="141" y="179"/>
                    <a:pt x="153" y="163"/>
                  </a:cubicBezTo>
                  <a:cubicBezTo>
                    <a:pt x="159" y="170"/>
                    <a:pt x="167" y="177"/>
                    <a:pt x="177" y="178"/>
                  </a:cubicBezTo>
                  <a:cubicBezTo>
                    <a:pt x="187" y="179"/>
                    <a:pt x="197" y="169"/>
                    <a:pt x="202" y="162"/>
                  </a:cubicBezTo>
                  <a:cubicBezTo>
                    <a:pt x="212" y="169"/>
                    <a:pt x="233" y="167"/>
                    <a:pt x="235" y="154"/>
                  </a:cubicBezTo>
                  <a:cubicBezTo>
                    <a:pt x="259" y="168"/>
                    <a:pt x="291" y="123"/>
                    <a:pt x="267" y="104"/>
                  </a:cubicBezTo>
                  <a:cubicBezTo>
                    <a:pt x="278" y="98"/>
                    <a:pt x="285" y="86"/>
                    <a:pt x="279" y="74"/>
                  </a:cubicBezTo>
                  <a:cubicBezTo>
                    <a:pt x="274" y="63"/>
                    <a:pt x="262" y="57"/>
                    <a:pt x="251" y="58"/>
                  </a:cubicBezTo>
                  <a:cubicBezTo>
                    <a:pt x="254" y="48"/>
                    <a:pt x="251" y="35"/>
                    <a:pt x="243" y="27"/>
                  </a:cubicBezTo>
                  <a:cubicBezTo>
                    <a:pt x="233" y="17"/>
                    <a:pt x="218" y="21"/>
                    <a:pt x="207" y="28"/>
                  </a:cubicBezTo>
                  <a:cubicBezTo>
                    <a:pt x="205" y="0"/>
                    <a:pt x="167" y="0"/>
                    <a:pt x="153" y="20"/>
                  </a:cubicBezTo>
                  <a:cubicBezTo>
                    <a:pt x="148" y="11"/>
                    <a:pt x="140" y="1"/>
                    <a:pt x="128" y="3"/>
                  </a:cubicBezTo>
                  <a:cubicBezTo>
                    <a:pt x="117" y="5"/>
                    <a:pt x="108" y="14"/>
                    <a:pt x="105" y="25"/>
                  </a:cubicBezTo>
                  <a:cubicBezTo>
                    <a:pt x="98" y="15"/>
                    <a:pt x="87" y="10"/>
                    <a:pt x="75" y="14"/>
                  </a:cubicBezTo>
                  <a:cubicBezTo>
                    <a:pt x="59" y="19"/>
                    <a:pt x="56" y="33"/>
                    <a:pt x="54" y="47"/>
                  </a:cubicBezTo>
                  <a:cubicBezTo>
                    <a:pt x="45" y="33"/>
                    <a:pt x="28" y="25"/>
                    <a:pt x="13" y="39"/>
                  </a:cubicBezTo>
                  <a:cubicBezTo>
                    <a:pt x="3" y="49"/>
                    <a:pt x="9" y="62"/>
                    <a:pt x="20" y="70"/>
                  </a:cubicBezTo>
                  <a:close/>
                  <a:moveTo>
                    <a:pt x="15" y="50"/>
                  </a:moveTo>
                  <a:cubicBezTo>
                    <a:pt x="15" y="50"/>
                    <a:pt x="15" y="50"/>
                    <a:pt x="15" y="50"/>
                  </a:cubicBezTo>
                  <a:cubicBezTo>
                    <a:pt x="19" y="47"/>
                    <a:pt x="22" y="44"/>
                    <a:pt x="26" y="41"/>
                  </a:cubicBezTo>
                  <a:cubicBezTo>
                    <a:pt x="29" y="40"/>
                    <a:pt x="34" y="35"/>
                    <a:pt x="27" y="43"/>
                  </a:cubicBezTo>
                  <a:cubicBezTo>
                    <a:pt x="23" y="47"/>
                    <a:pt x="19" y="49"/>
                    <a:pt x="15" y="53"/>
                  </a:cubicBezTo>
                  <a:cubicBezTo>
                    <a:pt x="15" y="52"/>
                    <a:pt x="15" y="51"/>
                    <a:pt x="15" y="50"/>
                  </a:cubicBezTo>
                  <a:close/>
                  <a:moveTo>
                    <a:pt x="37" y="40"/>
                  </a:moveTo>
                  <a:cubicBezTo>
                    <a:pt x="34" y="41"/>
                    <a:pt x="31" y="43"/>
                    <a:pt x="28" y="45"/>
                  </a:cubicBezTo>
                  <a:cubicBezTo>
                    <a:pt x="25" y="48"/>
                    <a:pt x="18" y="51"/>
                    <a:pt x="15" y="55"/>
                  </a:cubicBezTo>
                  <a:cubicBezTo>
                    <a:pt x="15" y="55"/>
                    <a:pt x="15" y="55"/>
                    <a:pt x="15" y="55"/>
                  </a:cubicBezTo>
                  <a:cubicBezTo>
                    <a:pt x="20" y="48"/>
                    <a:pt x="28" y="45"/>
                    <a:pt x="32" y="38"/>
                  </a:cubicBezTo>
                  <a:cubicBezTo>
                    <a:pt x="34" y="38"/>
                    <a:pt x="36" y="39"/>
                    <a:pt x="37" y="40"/>
                  </a:cubicBezTo>
                  <a:close/>
                  <a:moveTo>
                    <a:pt x="48" y="54"/>
                  </a:moveTo>
                  <a:cubicBezTo>
                    <a:pt x="43" y="59"/>
                    <a:pt x="37" y="63"/>
                    <a:pt x="31" y="69"/>
                  </a:cubicBezTo>
                  <a:cubicBezTo>
                    <a:pt x="29" y="68"/>
                    <a:pt x="26" y="67"/>
                    <a:pt x="24" y="66"/>
                  </a:cubicBezTo>
                  <a:cubicBezTo>
                    <a:pt x="29" y="64"/>
                    <a:pt x="32" y="62"/>
                    <a:pt x="36" y="60"/>
                  </a:cubicBezTo>
                  <a:cubicBezTo>
                    <a:pt x="38" y="58"/>
                    <a:pt x="40" y="57"/>
                    <a:pt x="42" y="56"/>
                  </a:cubicBezTo>
                  <a:cubicBezTo>
                    <a:pt x="42" y="56"/>
                    <a:pt x="51" y="51"/>
                    <a:pt x="48" y="54"/>
                  </a:cubicBezTo>
                  <a:close/>
                  <a:moveTo>
                    <a:pt x="54" y="58"/>
                  </a:moveTo>
                  <a:cubicBezTo>
                    <a:pt x="50" y="59"/>
                    <a:pt x="47" y="61"/>
                    <a:pt x="44" y="63"/>
                  </a:cubicBezTo>
                  <a:cubicBezTo>
                    <a:pt x="42" y="64"/>
                    <a:pt x="40" y="66"/>
                    <a:pt x="38" y="67"/>
                  </a:cubicBezTo>
                  <a:cubicBezTo>
                    <a:pt x="38" y="67"/>
                    <a:pt x="35" y="69"/>
                    <a:pt x="34" y="69"/>
                  </a:cubicBezTo>
                  <a:cubicBezTo>
                    <a:pt x="34" y="69"/>
                    <a:pt x="34" y="69"/>
                    <a:pt x="34" y="69"/>
                  </a:cubicBezTo>
                  <a:cubicBezTo>
                    <a:pt x="33" y="69"/>
                    <a:pt x="33" y="69"/>
                    <a:pt x="33" y="69"/>
                  </a:cubicBezTo>
                  <a:cubicBezTo>
                    <a:pt x="33" y="69"/>
                    <a:pt x="33" y="69"/>
                    <a:pt x="33" y="68"/>
                  </a:cubicBezTo>
                  <a:cubicBezTo>
                    <a:pt x="38" y="63"/>
                    <a:pt x="47" y="59"/>
                    <a:pt x="51" y="53"/>
                  </a:cubicBezTo>
                  <a:cubicBezTo>
                    <a:pt x="52" y="54"/>
                    <a:pt x="53" y="56"/>
                    <a:pt x="54" y="58"/>
                  </a:cubicBezTo>
                  <a:close/>
                  <a:moveTo>
                    <a:pt x="62" y="38"/>
                  </a:moveTo>
                  <a:cubicBezTo>
                    <a:pt x="67" y="36"/>
                    <a:pt x="71" y="33"/>
                    <a:pt x="76" y="30"/>
                  </a:cubicBezTo>
                  <a:cubicBezTo>
                    <a:pt x="79" y="28"/>
                    <a:pt x="83" y="26"/>
                    <a:pt x="87" y="25"/>
                  </a:cubicBezTo>
                  <a:cubicBezTo>
                    <a:pt x="85" y="25"/>
                    <a:pt x="80" y="30"/>
                    <a:pt x="78" y="32"/>
                  </a:cubicBezTo>
                  <a:cubicBezTo>
                    <a:pt x="72" y="36"/>
                    <a:pt x="66" y="40"/>
                    <a:pt x="61" y="45"/>
                  </a:cubicBezTo>
                  <a:cubicBezTo>
                    <a:pt x="61" y="43"/>
                    <a:pt x="61" y="40"/>
                    <a:pt x="62" y="38"/>
                  </a:cubicBezTo>
                  <a:close/>
                  <a:moveTo>
                    <a:pt x="101" y="30"/>
                  </a:moveTo>
                  <a:cubicBezTo>
                    <a:pt x="102" y="31"/>
                    <a:pt x="103" y="33"/>
                    <a:pt x="103" y="34"/>
                  </a:cubicBezTo>
                  <a:cubicBezTo>
                    <a:pt x="96" y="39"/>
                    <a:pt x="87" y="42"/>
                    <a:pt x="80" y="47"/>
                  </a:cubicBezTo>
                  <a:cubicBezTo>
                    <a:pt x="73" y="50"/>
                    <a:pt x="67" y="54"/>
                    <a:pt x="60" y="57"/>
                  </a:cubicBezTo>
                  <a:cubicBezTo>
                    <a:pt x="60" y="57"/>
                    <a:pt x="60" y="57"/>
                    <a:pt x="60" y="57"/>
                  </a:cubicBezTo>
                  <a:cubicBezTo>
                    <a:pt x="67" y="53"/>
                    <a:pt x="73" y="48"/>
                    <a:pt x="80" y="44"/>
                  </a:cubicBezTo>
                  <a:cubicBezTo>
                    <a:pt x="84" y="41"/>
                    <a:pt x="89" y="38"/>
                    <a:pt x="93" y="35"/>
                  </a:cubicBezTo>
                  <a:cubicBezTo>
                    <a:pt x="94" y="35"/>
                    <a:pt x="94" y="34"/>
                    <a:pt x="95" y="33"/>
                  </a:cubicBezTo>
                  <a:cubicBezTo>
                    <a:pt x="97" y="32"/>
                    <a:pt x="99" y="31"/>
                    <a:pt x="101" y="30"/>
                  </a:cubicBezTo>
                  <a:close/>
                  <a:moveTo>
                    <a:pt x="139" y="12"/>
                  </a:moveTo>
                  <a:cubicBezTo>
                    <a:pt x="139" y="12"/>
                    <a:pt x="139" y="12"/>
                    <a:pt x="139" y="13"/>
                  </a:cubicBezTo>
                  <a:cubicBezTo>
                    <a:pt x="130" y="17"/>
                    <a:pt x="121" y="23"/>
                    <a:pt x="111" y="26"/>
                  </a:cubicBezTo>
                  <a:cubicBezTo>
                    <a:pt x="112" y="26"/>
                    <a:pt x="112" y="25"/>
                    <a:pt x="112" y="24"/>
                  </a:cubicBezTo>
                  <a:cubicBezTo>
                    <a:pt x="115" y="22"/>
                    <a:pt x="118" y="20"/>
                    <a:pt x="121" y="18"/>
                  </a:cubicBezTo>
                  <a:cubicBezTo>
                    <a:pt x="125" y="15"/>
                    <a:pt x="130" y="12"/>
                    <a:pt x="134" y="10"/>
                  </a:cubicBezTo>
                  <a:cubicBezTo>
                    <a:pt x="136" y="10"/>
                    <a:pt x="138" y="11"/>
                    <a:pt x="139" y="12"/>
                  </a:cubicBezTo>
                  <a:close/>
                  <a:moveTo>
                    <a:pt x="144" y="17"/>
                  </a:moveTo>
                  <a:cubicBezTo>
                    <a:pt x="121" y="30"/>
                    <a:pt x="99" y="44"/>
                    <a:pt x="77" y="58"/>
                  </a:cubicBezTo>
                  <a:cubicBezTo>
                    <a:pt x="55" y="71"/>
                    <a:pt x="30" y="81"/>
                    <a:pt x="9" y="97"/>
                  </a:cubicBezTo>
                  <a:cubicBezTo>
                    <a:pt x="8" y="97"/>
                    <a:pt x="9" y="99"/>
                    <a:pt x="10" y="98"/>
                  </a:cubicBezTo>
                  <a:cubicBezTo>
                    <a:pt x="31" y="83"/>
                    <a:pt x="55" y="72"/>
                    <a:pt x="78" y="59"/>
                  </a:cubicBezTo>
                  <a:cubicBezTo>
                    <a:pt x="89" y="52"/>
                    <a:pt x="100" y="46"/>
                    <a:pt x="111" y="39"/>
                  </a:cubicBezTo>
                  <a:cubicBezTo>
                    <a:pt x="121" y="33"/>
                    <a:pt x="134" y="26"/>
                    <a:pt x="142" y="19"/>
                  </a:cubicBezTo>
                  <a:cubicBezTo>
                    <a:pt x="133" y="27"/>
                    <a:pt x="121" y="33"/>
                    <a:pt x="111" y="40"/>
                  </a:cubicBezTo>
                  <a:cubicBezTo>
                    <a:pt x="99" y="47"/>
                    <a:pt x="87" y="55"/>
                    <a:pt x="75" y="62"/>
                  </a:cubicBezTo>
                  <a:cubicBezTo>
                    <a:pt x="62" y="69"/>
                    <a:pt x="50" y="76"/>
                    <a:pt x="38" y="84"/>
                  </a:cubicBezTo>
                  <a:cubicBezTo>
                    <a:pt x="29" y="90"/>
                    <a:pt x="18" y="95"/>
                    <a:pt x="10" y="102"/>
                  </a:cubicBezTo>
                  <a:cubicBezTo>
                    <a:pt x="9" y="101"/>
                    <a:pt x="8" y="100"/>
                    <a:pt x="7" y="98"/>
                  </a:cubicBezTo>
                  <a:cubicBezTo>
                    <a:pt x="8" y="98"/>
                    <a:pt x="8" y="98"/>
                    <a:pt x="8" y="98"/>
                  </a:cubicBezTo>
                  <a:cubicBezTo>
                    <a:pt x="27" y="81"/>
                    <a:pt x="53" y="70"/>
                    <a:pt x="75" y="57"/>
                  </a:cubicBezTo>
                  <a:cubicBezTo>
                    <a:pt x="87" y="49"/>
                    <a:pt x="99" y="41"/>
                    <a:pt x="111" y="33"/>
                  </a:cubicBezTo>
                  <a:cubicBezTo>
                    <a:pt x="121" y="27"/>
                    <a:pt x="132" y="21"/>
                    <a:pt x="141" y="14"/>
                  </a:cubicBezTo>
                  <a:cubicBezTo>
                    <a:pt x="142" y="15"/>
                    <a:pt x="143" y="16"/>
                    <a:pt x="144" y="17"/>
                  </a:cubicBezTo>
                  <a:close/>
                  <a:moveTo>
                    <a:pt x="147" y="24"/>
                  </a:moveTo>
                  <a:cubicBezTo>
                    <a:pt x="137" y="29"/>
                    <a:pt x="128" y="35"/>
                    <a:pt x="119" y="41"/>
                  </a:cubicBezTo>
                  <a:cubicBezTo>
                    <a:pt x="107" y="48"/>
                    <a:pt x="94" y="55"/>
                    <a:pt x="82" y="61"/>
                  </a:cubicBezTo>
                  <a:cubicBezTo>
                    <a:pt x="70" y="68"/>
                    <a:pt x="58" y="74"/>
                    <a:pt x="47" y="81"/>
                  </a:cubicBezTo>
                  <a:cubicBezTo>
                    <a:pt x="41" y="84"/>
                    <a:pt x="35" y="87"/>
                    <a:pt x="29" y="91"/>
                  </a:cubicBezTo>
                  <a:cubicBezTo>
                    <a:pt x="29" y="91"/>
                    <a:pt x="28" y="91"/>
                    <a:pt x="27" y="92"/>
                  </a:cubicBezTo>
                  <a:cubicBezTo>
                    <a:pt x="45" y="80"/>
                    <a:pt x="64" y="70"/>
                    <a:pt x="82" y="59"/>
                  </a:cubicBezTo>
                  <a:cubicBezTo>
                    <a:pt x="103" y="46"/>
                    <a:pt x="126" y="35"/>
                    <a:pt x="145" y="19"/>
                  </a:cubicBezTo>
                  <a:cubicBezTo>
                    <a:pt x="146" y="20"/>
                    <a:pt x="147" y="22"/>
                    <a:pt x="147" y="24"/>
                  </a:cubicBezTo>
                  <a:close/>
                  <a:moveTo>
                    <a:pt x="175" y="17"/>
                  </a:moveTo>
                  <a:cubicBezTo>
                    <a:pt x="176" y="16"/>
                    <a:pt x="186" y="11"/>
                    <a:pt x="183" y="13"/>
                  </a:cubicBezTo>
                  <a:cubicBezTo>
                    <a:pt x="179" y="15"/>
                    <a:pt x="176" y="17"/>
                    <a:pt x="173" y="19"/>
                  </a:cubicBezTo>
                  <a:cubicBezTo>
                    <a:pt x="165" y="24"/>
                    <a:pt x="157" y="30"/>
                    <a:pt x="149" y="35"/>
                  </a:cubicBezTo>
                  <a:cubicBezTo>
                    <a:pt x="135" y="44"/>
                    <a:pt x="120" y="53"/>
                    <a:pt x="104" y="61"/>
                  </a:cubicBezTo>
                  <a:cubicBezTo>
                    <a:pt x="90" y="69"/>
                    <a:pt x="75" y="77"/>
                    <a:pt x="60" y="86"/>
                  </a:cubicBezTo>
                  <a:cubicBezTo>
                    <a:pt x="47" y="94"/>
                    <a:pt x="34" y="104"/>
                    <a:pt x="20" y="111"/>
                  </a:cubicBezTo>
                  <a:cubicBezTo>
                    <a:pt x="19" y="110"/>
                    <a:pt x="17" y="110"/>
                    <a:pt x="16" y="109"/>
                  </a:cubicBezTo>
                  <a:cubicBezTo>
                    <a:pt x="27" y="106"/>
                    <a:pt x="38" y="97"/>
                    <a:pt x="48" y="91"/>
                  </a:cubicBezTo>
                  <a:cubicBezTo>
                    <a:pt x="62" y="83"/>
                    <a:pt x="77" y="75"/>
                    <a:pt x="92" y="67"/>
                  </a:cubicBezTo>
                  <a:cubicBezTo>
                    <a:pt x="107" y="60"/>
                    <a:pt x="122" y="52"/>
                    <a:pt x="136" y="42"/>
                  </a:cubicBezTo>
                  <a:cubicBezTo>
                    <a:pt x="149" y="34"/>
                    <a:pt x="161" y="25"/>
                    <a:pt x="175" y="17"/>
                  </a:cubicBezTo>
                  <a:close/>
                  <a:moveTo>
                    <a:pt x="195" y="16"/>
                  </a:moveTo>
                  <a:cubicBezTo>
                    <a:pt x="174" y="27"/>
                    <a:pt x="155" y="41"/>
                    <a:pt x="135" y="53"/>
                  </a:cubicBezTo>
                  <a:cubicBezTo>
                    <a:pt x="131" y="55"/>
                    <a:pt x="127" y="57"/>
                    <a:pt x="124" y="59"/>
                  </a:cubicBezTo>
                  <a:cubicBezTo>
                    <a:pt x="121" y="61"/>
                    <a:pt x="119" y="62"/>
                    <a:pt x="116" y="63"/>
                  </a:cubicBezTo>
                  <a:cubicBezTo>
                    <a:pt x="88" y="76"/>
                    <a:pt x="61" y="91"/>
                    <a:pt x="34" y="105"/>
                  </a:cubicBezTo>
                  <a:cubicBezTo>
                    <a:pt x="34" y="105"/>
                    <a:pt x="35" y="104"/>
                    <a:pt x="35" y="104"/>
                  </a:cubicBezTo>
                  <a:cubicBezTo>
                    <a:pt x="42" y="100"/>
                    <a:pt x="48" y="95"/>
                    <a:pt x="54" y="91"/>
                  </a:cubicBezTo>
                  <a:cubicBezTo>
                    <a:pt x="69" y="82"/>
                    <a:pt x="84" y="74"/>
                    <a:pt x="98" y="66"/>
                  </a:cubicBezTo>
                  <a:cubicBezTo>
                    <a:pt x="129" y="50"/>
                    <a:pt x="158" y="31"/>
                    <a:pt x="186" y="12"/>
                  </a:cubicBezTo>
                  <a:cubicBezTo>
                    <a:pt x="189" y="13"/>
                    <a:pt x="192" y="14"/>
                    <a:pt x="195" y="16"/>
                  </a:cubicBezTo>
                  <a:close/>
                  <a:moveTo>
                    <a:pt x="200" y="33"/>
                  </a:moveTo>
                  <a:cubicBezTo>
                    <a:pt x="200" y="33"/>
                    <a:pt x="201" y="34"/>
                    <a:pt x="201" y="35"/>
                  </a:cubicBezTo>
                  <a:cubicBezTo>
                    <a:pt x="200" y="36"/>
                    <a:pt x="198" y="37"/>
                    <a:pt x="197" y="37"/>
                  </a:cubicBezTo>
                  <a:cubicBezTo>
                    <a:pt x="197" y="38"/>
                    <a:pt x="196" y="38"/>
                    <a:pt x="196" y="38"/>
                  </a:cubicBezTo>
                  <a:cubicBezTo>
                    <a:pt x="190" y="41"/>
                    <a:pt x="184" y="44"/>
                    <a:pt x="178" y="47"/>
                  </a:cubicBezTo>
                  <a:cubicBezTo>
                    <a:pt x="163" y="55"/>
                    <a:pt x="149" y="64"/>
                    <a:pt x="135" y="71"/>
                  </a:cubicBezTo>
                  <a:cubicBezTo>
                    <a:pt x="106" y="85"/>
                    <a:pt x="77" y="98"/>
                    <a:pt x="50" y="115"/>
                  </a:cubicBezTo>
                  <a:cubicBezTo>
                    <a:pt x="45" y="118"/>
                    <a:pt x="40" y="121"/>
                    <a:pt x="35" y="125"/>
                  </a:cubicBezTo>
                  <a:cubicBezTo>
                    <a:pt x="33" y="127"/>
                    <a:pt x="31" y="129"/>
                    <a:pt x="29" y="130"/>
                  </a:cubicBezTo>
                  <a:cubicBezTo>
                    <a:pt x="32" y="127"/>
                    <a:pt x="35" y="124"/>
                    <a:pt x="39" y="120"/>
                  </a:cubicBezTo>
                  <a:cubicBezTo>
                    <a:pt x="39" y="120"/>
                    <a:pt x="39" y="120"/>
                    <a:pt x="40" y="120"/>
                  </a:cubicBezTo>
                  <a:cubicBezTo>
                    <a:pt x="40" y="120"/>
                    <a:pt x="41" y="119"/>
                    <a:pt x="41" y="119"/>
                  </a:cubicBezTo>
                  <a:cubicBezTo>
                    <a:pt x="48" y="113"/>
                    <a:pt x="55" y="108"/>
                    <a:pt x="63" y="104"/>
                  </a:cubicBezTo>
                  <a:cubicBezTo>
                    <a:pt x="83" y="91"/>
                    <a:pt x="103" y="79"/>
                    <a:pt x="124" y="68"/>
                  </a:cubicBezTo>
                  <a:cubicBezTo>
                    <a:pt x="150" y="55"/>
                    <a:pt x="176" y="43"/>
                    <a:pt x="200" y="27"/>
                  </a:cubicBezTo>
                  <a:cubicBezTo>
                    <a:pt x="200" y="29"/>
                    <a:pt x="201" y="31"/>
                    <a:pt x="200" y="33"/>
                  </a:cubicBezTo>
                  <a:close/>
                  <a:moveTo>
                    <a:pt x="36" y="136"/>
                  </a:moveTo>
                  <a:cubicBezTo>
                    <a:pt x="51" y="125"/>
                    <a:pt x="68" y="118"/>
                    <a:pt x="85" y="109"/>
                  </a:cubicBezTo>
                  <a:cubicBezTo>
                    <a:pt x="102" y="99"/>
                    <a:pt x="119" y="89"/>
                    <a:pt x="136" y="81"/>
                  </a:cubicBezTo>
                  <a:cubicBezTo>
                    <a:pt x="153" y="72"/>
                    <a:pt x="171" y="65"/>
                    <a:pt x="187" y="57"/>
                  </a:cubicBezTo>
                  <a:cubicBezTo>
                    <a:pt x="200" y="51"/>
                    <a:pt x="211" y="43"/>
                    <a:pt x="223" y="36"/>
                  </a:cubicBezTo>
                  <a:cubicBezTo>
                    <a:pt x="221" y="38"/>
                    <a:pt x="219" y="40"/>
                    <a:pt x="216" y="42"/>
                  </a:cubicBezTo>
                  <a:cubicBezTo>
                    <a:pt x="209" y="47"/>
                    <a:pt x="200" y="51"/>
                    <a:pt x="192" y="56"/>
                  </a:cubicBezTo>
                  <a:cubicBezTo>
                    <a:pt x="172" y="67"/>
                    <a:pt x="151" y="76"/>
                    <a:pt x="131" y="86"/>
                  </a:cubicBezTo>
                  <a:cubicBezTo>
                    <a:pt x="111" y="96"/>
                    <a:pt x="92" y="107"/>
                    <a:pt x="72" y="118"/>
                  </a:cubicBezTo>
                  <a:cubicBezTo>
                    <a:pt x="57" y="126"/>
                    <a:pt x="41" y="135"/>
                    <a:pt x="27" y="146"/>
                  </a:cubicBezTo>
                  <a:cubicBezTo>
                    <a:pt x="27" y="145"/>
                    <a:pt x="26" y="144"/>
                    <a:pt x="25" y="143"/>
                  </a:cubicBezTo>
                  <a:cubicBezTo>
                    <a:pt x="27" y="142"/>
                    <a:pt x="29" y="141"/>
                    <a:pt x="30" y="140"/>
                  </a:cubicBezTo>
                  <a:cubicBezTo>
                    <a:pt x="32" y="138"/>
                    <a:pt x="34" y="137"/>
                    <a:pt x="36" y="136"/>
                  </a:cubicBezTo>
                  <a:close/>
                  <a:moveTo>
                    <a:pt x="34" y="151"/>
                  </a:moveTo>
                  <a:cubicBezTo>
                    <a:pt x="32" y="150"/>
                    <a:pt x="30" y="149"/>
                    <a:pt x="29" y="147"/>
                  </a:cubicBezTo>
                  <a:cubicBezTo>
                    <a:pt x="43" y="136"/>
                    <a:pt x="61" y="129"/>
                    <a:pt x="77" y="121"/>
                  </a:cubicBezTo>
                  <a:cubicBezTo>
                    <a:pt x="96" y="112"/>
                    <a:pt x="115" y="103"/>
                    <a:pt x="134" y="93"/>
                  </a:cubicBezTo>
                  <a:cubicBezTo>
                    <a:pt x="153" y="84"/>
                    <a:pt x="172" y="75"/>
                    <a:pt x="191" y="66"/>
                  </a:cubicBezTo>
                  <a:cubicBezTo>
                    <a:pt x="201" y="62"/>
                    <a:pt x="210" y="58"/>
                    <a:pt x="219" y="54"/>
                  </a:cubicBezTo>
                  <a:cubicBezTo>
                    <a:pt x="227" y="50"/>
                    <a:pt x="235" y="47"/>
                    <a:pt x="242" y="41"/>
                  </a:cubicBezTo>
                  <a:cubicBezTo>
                    <a:pt x="228" y="54"/>
                    <a:pt x="206" y="61"/>
                    <a:pt x="190" y="68"/>
                  </a:cubicBezTo>
                  <a:cubicBezTo>
                    <a:pt x="170" y="77"/>
                    <a:pt x="151" y="87"/>
                    <a:pt x="132" y="96"/>
                  </a:cubicBezTo>
                  <a:cubicBezTo>
                    <a:pt x="99" y="113"/>
                    <a:pt x="65" y="129"/>
                    <a:pt x="34" y="151"/>
                  </a:cubicBezTo>
                  <a:close/>
                  <a:moveTo>
                    <a:pt x="29" y="138"/>
                  </a:moveTo>
                  <a:cubicBezTo>
                    <a:pt x="27" y="139"/>
                    <a:pt x="26" y="140"/>
                    <a:pt x="26" y="141"/>
                  </a:cubicBezTo>
                  <a:cubicBezTo>
                    <a:pt x="26" y="141"/>
                    <a:pt x="25" y="142"/>
                    <a:pt x="25" y="142"/>
                  </a:cubicBezTo>
                  <a:cubicBezTo>
                    <a:pt x="24" y="141"/>
                    <a:pt x="24" y="139"/>
                    <a:pt x="24" y="138"/>
                  </a:cubicBezTo>
                  <a:cubicBezTo>
                    <a:pt x="35" y="126"/>
                    <a:pt x="48" y="117"/>
                    <a:pt x="63" y="109"/>
                  </a:cubicBezTo>
                  <a:cubicBezTo>
                    <a:pt x="80" y="100"/>
                    <a:pt x="97" y="90"/>
                    <a:pt x="115" y="82"/>
                  </a:cubicBezTo>
                  <a:cubicBezTo>
                    <a:pt x="131" y="74"/>
                    <a:pt x="147" y="67"/>
                    <a:pt x="162" y="58"/>
                  </a:cubicBezTo>
                  <a:cubicBezTo>
                    <a:pt x="164" y="57"/>
                    <a:pt x="165" y="57"/>
                    <a:pt x="166" y="56"/>
                  </a:cubicBezTo>
                  <a:cubicBezTo>
                    <a:pt x="164" y="57"/>
                    <a:pt x="162" y="58"/>
                    <a:pt x="160" y="59"/>
                  </a:cubicBezTo>
                  <a:cubicBezTo>
                    <a:pt x="143" y="69"/>
                    <a:pt x="125" y="79"/>
                    <a:pt x="108" y="88"/>
                  </a:cubicBezTo>
                  <a:cubicBezTo>
                    <a:pt x="91" y="96"/>
                    <a:pt x="75" y="106"/>
                    <a:pt x="59" y="116"/>
                  </a:cubicBezTo>
                  <a:cubicBezTo>
                    <a:pt x="52" y="121"/>
                    <a:pt x="45" y="126"/>
                    <a:pt x="38" y="131"/>
                  </a:cubicBezTo>
                  <a:cubicBezTo>
                    <a:pt x="35" y="134"/>
                    <a:pt x="32" y="136"/>
                    <a:pt x="29" y="138"/>
                  </a:cubicBezTo>
                  <a:close/>
                  <a:moveTo>
                    <a:pt x="90" y="78"/>
                  </a:moveTo>
                  <a:cubicBezTo>
                    <a:pt x="71" y="90"/>
                    <a:pt x="52" y="102"/>
                    <a:pt x="33" y="114"/>
                  </a:cubicBezTo>
                  <a:cubicBezTo>
                    <a:pt x="30" y="114"/>
                    <a:pt x="26" y="113"/>
                    <a:pt x="23" y="112"/>
                  </a:cubicBezTo>
                  <a:cubicBezTo>
                    <a:pt x="45" y="102"/>
                    <a:pt x="68" y="90"/>
                    <a:pt x="90" y="78"/>
                  </a:cubicBezTo>
                  <a:close/>
                  <a:moveTo>
                    <a:pt x="41" y="117"/>
                  </a:moveTo>
                  <a:cubicBezTo>
                    <a:pt x="41" y="117"/>
                    <a:pt x="41" y="117"/>
                    <a:pt x="41" y="117"/>
                  </a:cubicBezTo>
                  <a:cubicBezTo>
                    <a:pt x="41" y="115"/>
                    <a:pt x="40" y="114"/>
                    <a:pt x="38" y="114"/>
                  </a:cubicBezTo>
                  <a:cubicBezTo>
                    <a:pt x="38" y="114"/>
                    <a:pt x="37" y="114"/>
                    <a:pt x="37" y="114"/>
                  </a:cubicBezTo>
                  <a:cubicBezTo>
                    <a:pt x="48" y="109"/>
                    <a:pt x="58" y="102"/>
                    <a:pt x="68" y="96"/>
                  </a:cubicBezTo>
                  <a:cubicBezTo>
                    <a:pt x="78" y="91"/>
                    <a:pt x="87" y="86"/>
                    <a:pt x="97" y="81"/>
                  </a:cubicBezTo>
                  <a:cubicBezTo>
                    <a:pt x="78" y="92"/>
                    <a:pt x="58" y="103"/>
                    <a:pt x="41" y="117"/>
                  </a:cubicBezTo>
                  <a:close/>
                  <a:moveTo>
                    <a:pt x="145" y="56"/>
                  </a:moveTo>
                  <a:cubicBezTo>
                    <a:pt x="145" y="56"/>
                    <a:pt x="145" y="56"/>
                    <a:pt x="146" y="56"/>
                  </a:cubicBezTo>
                  <a:cubicBezTo>
                    <a:pt x="158" y="49"/>
                    <a:pt x="171" y="42"/>
                    <a:pt x="183" y="34"/>
                  </a:cubicBezTo>
                  <a:cubicBezTo>
                    <a:pt x="185" y="32"/>
                    <a:pt x="188" y="31"/>
                    <a:pt x="191" y="29"/>
                  </a:cubicBezTo>
                  <a:cubicBezTo>
                    <a:pt x="191" y="29"/>
                    <a:pt x="204" y="23"/>
                    <a:pt x="195" y="29"/>
                  </a:cubicBezTo>
                  <a:cubicBezTo>
                    <a:pt x="188" y="33"/>
                    <a:pt x="180" y="38"/>
                    <a:pt x="172" y="42"/>
                  </a:cubicBezTo>
                  <a:cubicBezTo>
                    <a:pt x="163" y="47"/>
                    <a:pt x="154" y="51"/>
                    <a:pt x="145" y="56"/>
                  </a:cubicBezTo>
                  <a:close/>
                  <a:moveTo>
                    <a:pt x="162" y="45"/>
                  </a:moveTo>
                  <a:cubicBezTo>
                    <a:pt x="148" y="53"/>
                    <a:pt x="133" y="61"/>
                    <a:pt x="119" y="69"/>
                  </a:cubicBezTo>
                  <a:cubicBezTo>
                    <a:pt x="107" y="74"/>
                    <a:pt x="96" y="80"/>
                    <a:pt x="85" y="86"/>
                  </a:cubicBezTo>
                  <a:cubicBezTo>
                    <a:pt x="68" y="94"/>
                    <a:pt x="52" y="104"/>
                    <a:pt x="36" y="114"/>
                  </a:cubicBezTo>
                  <a:cubicBezTo>
                    <a:pt x="54" y="102"/>
                    <a:pt x="72" y="90"/>
                    <a:pt x="91" y="80"/>
                  </a:cubicBezTo>
                  <a:cubicBezTo>
                    <a:pt x="110" y="68"/>
                    <a:pt x="130" y="58"/>
                    <a:pt x="150" y="47"/>
                  </a:cubicBezTo>
                  <a:cubicBezTo>
                    <a:pt x="165" y="38"/>
                    <a:pt x="183" y="30"/>
                    <a:pt x="196" y="17"/>
                  </a:cubicBezTo>
                  <a:cubicBezTo>
                    <a:pt x="196" y="17"/>
                    <a:pt x="196" y="17"/>
                    <a:pt x="196" y="17"/>
                  </a:cubicBezTo>
                  <a:cubicBezTo>
                    <a:pt x="198" y="19"/>
                    <a:pt x="199" y="21"/>
                    <a:pt x="200" y="25"/>
                  </a:cubicBezTo>
                  <a:cubicBezTo>
                    <a:pt x="186" y="27"/>
                    <a:pt x="174" y="38"/>
                    <a:pt x="162" y="45"/>
                  </a:cubicBezTo>
                  <a:close/>
                  <a:moveTo>
                    <a:pt x="165" y="36"/>
                  </a:moveTo>
                  <a:cubicBezTo>
                    <a:pt x="173" y="31"/>
                    <a:pt x="181" y="25"/>
                    <a:pt x="189" y="21"/>
                  </a:cubicBezTo>
                  <a:cubicBezTo>
                    <a:pt x="190" y="20"/>
                    <a:pt x="190" y="20"/>
                    <a:pt x="190" y="20"/>
                  </a:cubicBezTo>
                  <a:cubicBezTo>
                    <a:pt x="190" y="20"/>
                    <a:pt x="190" y="20"/>
                    <a:pt x="190" y="20"/>
                  </a:cubicBezTo>
                  <a:cubicBezTo>
                    <a:pt x="187" y="23"/>
                    <a:pt x="183" y="25"/>
                    <a:pt x="179" y="28"/>
                  </a:cubicBezTo>
                  <a:cubicBezTo>
                    <a:pt x="175" y="31"/>
                    <a:pt x="170" y="33"/>
                    <a:pt x="165" y="36"/>
                  </a:cubicBezTo>
                  <a:close/>
                  <a:moveTo>
                    <a:pt x="11" y="104"/>
                  </a:moveTo>
                  <a:cubicBezTo>
                    <a:pt x="34" y="89"/>
                    <a:pt x="58" y="76"/>
                    <a:pt x="83" y="63"/>
                  </a:cubicBezTo>
                  <a:cubicBezTo>
                    <a:pt x="87" y="60"/>
                    <a:pt x="92" y="58"/>
                    <a:pt x="97" y="55"/>
                  </a:cubicBezTo>
                  <a:cubicBezTo>
                    <a:pt x="90" y="59"/>
                    <a:pt x="84" y="62"/>
                    <a:pt x="77" y="66"/>
                  </a:cubicBezTo>
                  <a:cubicBezTo>
                    <a:pt x="55" y="78"/>
                    <a:pt x="33" y="91"/>
                    <a:pt x="14" y="107"/>
                  </a:cubicBezTo>
                  <a:cubicBezTo>
                    <a:pt x="13" y="106"/>
                    <a:pt x="12" y="105"/>
                    <a:pt x="11" y="104"/>
                  </a:cubicBezTo>
                  <a:close/>
                  <a:moveTo>
                    <a:pt x="6" y="92"/>
                  </a:moveTo>
                  <a:cubicBezTo>
                    <a:pt x="15" y="87"/>
                    <a:pt x="23" y="81"/>
                    <a:pt x="32" y="76"/>
                  </a:cubicBezTo>
                  <a:cubicBezTo>
                    <a:pt x="32" y="75"/>
                    <a:pt x="32" y="75"/>
                    <a:pt x="32" y="75"/>
                  </a:cubicBezTo>
                  <a:cubicBezTo>
                    <a:pt x="32" y="75"/>
                    <a:pt x="32" y="75"/>
                    <a:pt x="32" y="75"/>
                  </a:cubicBezTo>
                  <a:cubicBezTo>
                    <a:pt x="34" y="76"/>
                    <a:pt x="35" y="75"/>
                    <a:pt x="36" y="73"/>
                  </a:cubicBezTo>
                  <a:cubicBezTo>
                    <a:pt x="40" y="71"/>
                    <a:pt x="45" y="68"/>
                    <a:pt x="49" y="65"/>
                  </a:cubicBezTo>
                  <a:cubicBezTo>
                    <a:pt x="52" y="64"/>
                    <a:pt x="54" y="62"/>
                    <a:pt x="57" y="61"/>
                  </a:cubicBezTo>
                  <a:cubicBezTo>
                    <a:pt x="58" y="61"/>
                    <a:pt x="59" y="60"/>
                    <a:pt x="60" y="59"/>
                  </a:cubicBezTo>
                  <a:cubicBezTo>
                    <a:pt x="67" y="56"/>
                    <a:pt x="74" y="52"/>
                    <a:pt x="80" y="48"/>
                  </a:cubicBezTo>
                  <a:cubicBezTo>
                    <a:pt x="88" y="43"/>
                    <a:pt x="97" y="40"/>
                    <a:pt x="104" y="35"/>
                  </a:cubicBezTo>
                  <a:cubicBezTo>
                    <a:pt x="104" y="35"/>
                    <a:pt x="105" y="35"/>
                    <a:pt x="105" y="36"/>
                  </a:cubicBezTo>
                  <a:cubicBezTo>
                    <a:pt x="93" y="43"/>
                    <a:pt x="82" y="50"/>
                    <a:pt x="71" y="57"/>
                  </a:cubicBezTo>
                  <a:cubicBezTo>
                    <a:pt x="50" y="70"/>
                    <a:pt x="26" y="81"/>
                    <a:pt x="7" y="97"/>
                  </a:cubicBezTo>
                  <a:cubicBezTo>
                    <a:pt x="6" y="95"/>
                    <a:pt x="6" y="94"/>
                    <a:pt x="6" y="92"/>
                  </a:cubicBezTo>
                  <a:close/>
                  <a:moveTo>
                    <a:pt x="36" y="71"/>
                  </a:moveTo>
                  <a:cubicBezTo>
                    <a:pt x="36" y="71"/>
                    <a:pt x="36" y="71"/>
                    <a:pt x="35" y="70"/>
                  </a:cubicBezTo>
                  <a:cubicBezTo>
                    <a:pt x="37" y="69"/>
                    <a:pt x="39" y="68"/>
                    <a:pt x="41" y="67"/>
                  </a:cubicBezTo>
                  <a:cubicBezTo>
                    <a:pt x="43" y="65"/>
                    <a:pt x="45" y="64"/>
                    <a:pt x="47" y="63"/>
                  </a:cubicBezTo>
                  <a:cubicBezTo>
                    <a:pt x="49" y="62"/>
                    <a:pt x="50" y="61"/>
                    <a:pt x="50" y="61"/>
                  </a:cubicBezTo>
                  <a:cubicBezTo>
                    <a:pt x="45" y="64"/>
                    <a:pt x="40" y="68"/>
                    <a:pt x="36" y="71"/>
                  </a:cubicBezTo>
                  <a:close/>
                  <a:moveTo>
                    <a:pt x="111" y="28"/>
                  </a:moveTo>
                  <a:cubicBezTo>
                    <a:pt x="119" y="25"/>
                    <a:pt x="127" y="21"/>
                    <a:pt x="135" y="16"/>
                  </a:cubicBezTo>
                  <a:cubicBezTo>
                    <a:pt x="127" y="22"/>
                    <a:pt x="118" y="27"/>
                    <a:pt x="110" y="33"/>
                  </a:cubicBezTo>
                  <a:cubicBezTo>
                    <a:pt x="110" y="32"/>
                    <a:pt x="110" y="32"/>
                    <a:pt x="110" y="31"/>
                  </a:cubicBezTo>
                  <a:cubicBezTo>
                    <a:pt x="110" y="30"/>
                    <a:pt x="111" y="29"/>
                    <a:pt x="111" y="28"/>
                  </a:cubicBezTo>
                  <a:close/>
                  <a:moveTo>
                    <a:pt x="60" y="54"/>
                  </a:moveTo>
                  <a:cubicBezTo>
                    <a:pt x="60" y="53"/>
                    <a:pt x="60" y="51"/>
                    <a:pt x="60" y="50"/>
                  </a:cubicBezTo>
                  <a:cubicBezTo>
                    <a:pt x="68" y="45"/>
                    <a:pt x="77" y="41"/>
                    <a:pt x="86" y="38"/>
                  </a:cubicBezTo>
                  <a:cubicBezTo>
                    <a:pt x="77" y="43"/>
                    <a:pt x="69" y="48"/>
                    <a:pt x="60" y="54"/>
                  </a:cubicBezTo>
                  <a:close/>
                  <a:moveTo>
                    <a:pt x="23" y="65"/>
                  </a:moveTo>
                  <a:cubicBezTo>
                    <a:pt x="22" y="64"/>
                    <a:pt x="20" y="63"/>
                    <a:pt x="19" y="62"/>
                  </a:cubicBezTo>
                  <a:cubicBezTo>
                    <a:pt x="26" y="59"/>
                    <a:pt x="32" y="54"/>
                    <a:pt x="38" y="50"/>
                  </a:cubicBezTo>
                  <a:cubicBezTo>
                    <a:pt x="45" y="44"/>
                    <a:pt x="41" y="48"/>
                    <a:pt x="36" y="52"/>
                  </a:cubicBezTo>
                  <a:cubicBezTo>
                    <a:pt x="32" y="56"/>
                    <a:pt x="28" y="60"/>
                    <a:pt x="23" y="65"/>
                  </a:cubicBezTo>
                  <a:cubicBezTo>
                    <a:pt x="23" y="65"/>
                    <a:pt x="23" y="65"/>
                    <a:pt x="23" y="65"/>
                  </a:cubicBezTo>
                  <a:close/>
                  <a:moveTo>
                    <a:pt x="22" y="59"/>
                  </a:moveTo>
                  <a:cubicBezTo>
                    <a:pt x="20" y="58"/>
                    <a:pt x="20" y="57"/>
                    <a:pt x="23" y="56"/>
                  </a:cubicBezTo>
                  <a:cubicBezTo>
                    <a:pt x="24" y="55"/>
                    <a:pt x="26" y="53"/>
                    <a:pt x="27" y="52"/>
                  </a:cubicBezTo>
                  <a:cubicBezTo>
                    <a:pt x="31" y="48"/>
                    <a:pt x="35" y="44"/>
                    <a:pt x="39" y="40"/>
                  </a:cubicBezTo>
                  <a:cubicBezTo>
                    <a:pt x="39" y="40"/>
                    <a:pt x="39" y="40"/>
                    <a:pt x="39" y="40"/>
                  </a:cubicBezTo>
                  <a:cubicBezTo>
                    <a:pt x="41" y="41"/>
                    <a:pt x="43" y="43"/>
                    <a:pt x="44" y="44"/>
                  </a:cubicBezTo>
                  <a:cubicBezTo>
                    <a:pt x="36" y="48"/>
                    <a:pt x="30" y="54"/>
                    <a:pt x="22" y="59"/>
                  </a:cubicBezTo>
                  <a:close/>
                  <a:moveTo>
                    <a:pt x="16" y="56"/>
                  </a:moveTo>
                  <a:cubicBezTo>
                    <a:pt x="23" y="52"/>
                    <a:pt x="29" y="46"/>
                    <a:pt x="36" y="42"/>
                  </a:cubicBezTo>
                  <a:cubicBezTo>
                    <a:pt x="30" y="46"/>
                    <a:pt x="22" y="53"/>
                    <a:pt x="17" y="60"/>
                  </a:cubicBezTo>
                  <a:cubicBezTo>
                    <a:pt x="17" y="58"/>
                    <a:pt x="16" y="57"/>
                    <a:pt x="16" y="56"/>
                  </a:cubicBezTo>
                  <a:close/>
                  <a:moveTo>
                    <a:pt x="29" y="75"/>
                  </a:moveTo>
                  <a:cubicBezTo>
                    <a:pt x="22" y="80"/>
                    <a:pt x="14" y="85"/>
                    <a:pt x="7" y="90"/>
                  </a:cubicBezTo>
                  <a:cubicBezTo>
                    <a:pt x="8" y="81"/>
                    <a:pt x="20" y="75"/>
                    <a:pt x="29" y="75"/>
                  </a:cubicBezTo>
                  <a:close/>
                  <a:moveTo>
                    <a:pt x="34" y="123"/>
                  </a:moveTo>
                  <a:cubicBezTo>
                    <a:pt x="31" y="126"/>
                    <a:pt x="28" y="130"/>
                    <a:pt x="25" y="133"/>
                  </a:cubicBezTo>
                  <a:cubicBezTo>
                    <a:pt x="25" y="132"/>
                    <a:pt x="25" y="132"/>
                    <a:pt x="26" y="131"/>
                  </a:cubicBezTo>
                  <a:cubicBezTo>
                    <a:pt x="28" y="128"/>
                    <a:pt x="31" y="125"/>
                    <a:pt x="34" y="123"/>
                  </a:cubicBezTo>
                  <a:close/>
                  <a:moveTo>
                    <a:pt x="41" y="153"/>
                  </a:moveTo>
                  <a:cubicBezTo>
                    <a:pt x="53" y="144"/>
                    <a:pt x="71" y="139"/>
                    <a:pt x="85" y="132"/>
                  </a:cubicBezTo>
                  <a:cubicBezTo>
                    <a:pt x="101" y="123"/>
                    <a:pt x="118" y="115"/>
                    <a:pt x="134" y="106"/>
                  </a:cubicBezTo>
                  <a:cubicBezTo>
                    <a:pt x="151" y="98"/>
                    <a:pt x="169" y="90"/>
                    <a:pt x="187" y="83"/>
                  </a:cubicBezTo>
                  <a:cubicBezTo>
                    <a:pt x="204" y="76"/>
                    <a:pt x="220" y="67"/>
                    <a:pt x="238" y="60"/>
                  </a:cubicBezTo>
                  <a:cubicBezTo>
                    <a:pt x="241" y="58"/>
                    <a:pt x="243" y="57"/>
                    <a:pt x="238" y="60"/>
                  </a:cubicBezTo>
                  <a:cubicBezTo>
                    <a:pt x="234" y="62"/>
                    <a:pt x="230" y="64"/>
                    <a:pt x="226" y="66"/>
                  </a:cubicBezTo>
                  <a:cubicBezTo>
                    <a:pt x="219" y="70"/>
                    <a:pt x="211" y="75"/>
                    <a:pt x="203" y="79"/>
                  </a:cubicBezTo>
                  <a:cubicBezTo>
                    <a:pt x="187" y="86"/>
                    <a:pt x="171" y="93"/>
                    <a:pt x="155" y="102"/>
                  </a:cubicBezTo>
                  <a:cubicBezTo>
                    <a:pt x="140" y="111"/>
                    <a:pt x="124" y="119"/>
                    <a:pt x="108" y="127"/>
                  </a:cubicBezTo>
                  <a:cubicBezTo>
                    <a:pt x="92" y="136"/>
                    <a:pt x="74" y="143"/>
                    <a:pt x="59" y="154"/>
                  </a:cubicBezTo>
                  <a:cubicBezTo>
                    <a:pt x="53" y="155"/>
                    <a:pt x="47" y="155"/>
                    <a:pt x="41" y="153"/>
                  </a:cubicBezTo>
                  <a:close/>
                  <a:moveTo>
                    <a:pt x="248" y="65"/>
                  </a:moveTo>
                  <a:cubicBezTo>
                    <a:pt x="242" y="69"/>
                    <a:pt x="237" y="73"/>
                    <a:pt x="232" y="77"/>
                  </a:cubicBezTo>
                  <a:cubicBezTo>
                    <a:pt x="218" y="86"/>
                    <a:pt x="203" y="93"/>
                    <a:pt x="188" y="100"/>
                  </a:cubicBezTo>
                  <a:cubicBezTo>
                    <a:pt x="159" y="113"/>
                    <a:pt x="130" y="127"/>
                    <a:pt x="101" y="140"/>
                  </a:cubicBezTo>
                  <a:cubicBezTo>
                    <a:pt x="98" y="142"/>
                    <a:pt x="94" y="144"/>
                    <a:pt x="91" y="146"/>
                  </a:cubicBezTo>
                  <a:cubicBezTo>
                    <a:pt x="87" y="148"/>
                    <a:pt x="83" y="150"/>
                    <a:pt x="79" y="152"/>
                  </a:cubicBezTo>
                  <a:cubicBezTo>
                    <a:pt x="79" y="151"/>
                    <a:pt x="79" y="151"/>
                    <a:pt x="78" y="150"/>
                  </a:cubicBezTo>
                  <a:cubicBezTo>
                    <a:pt x="85" y="147"/>
                    <a:pt x="91" y="144"/>
                    <a:pt x="97" y="141"/>
                  </a:cubicBezTo>
                  <a:cubicBezTo>
                    <a:pt x="112" y="134"/>
                    <a:pt x="128" y="126"/>
                    <a:pt x="143" y="119"/>
                  </a:cubicBezTo>
                  <a:cubicBezTo>
                    <a:pt x="173" y="105"/>
                    <a:pt x="203" y="91"/>
                    <a:pt x="233" y="75"/>
                  </a:cubicBezTo>
                  <a:cubicBezTo>
                    <a:pt x="238" y="72"/>
                    <a:pt x="243" y="69"/>
                    <a:pt x="248" y="65"/>
                  </a:cubicBezTo>
                  <a:cubicBezTo>
                    <a:pt x="248" y="65"/>
                    <a:pt x="248" y="65"/>
                    <a:pt x="248" y="65"/>
                  </a:cubicBezTo>
                  <a:close/>
                  <a:moveTo>
                    <a:pt x="273" y="76"/>
                  </a:moveTo>
                  <a:cubicBezTo>
                    <a:pt x="274" y="78"/>
                    <a:pt x="274" y="79"/>
                    <a:pt x="275" y="81"/>
                  </a:cubicBezTo>
                  <a:cubicBezTo>
                    <a:pt x="240" y="96"/>
                    <a:pt x="204" y="107"/>
                    <a:pt x="170" y="123"/>
                  </a:cubicBezTo>
                  <a:cubicBezTo>
                    <a:pt x="151" y="131"/>
                    <a:pt x="133" y="140"/>
                    <a:pt x="115" y="148"/>
                  </a:cubicBezTo>
                  <a:cubicBezTo>
                    <a:pt x="107" y="152"/>
                    <a:pt x="99" y="155"/>
                    <a:pt x="91" y="159"/>
                  </a:cubicBezTo>
                  <a:cubicBezTo>
                    <a:pt x="118" y="144"/>
                    <a:pt x="145" y="131"/>
                    <a:pt x="172" y="118"/>
                  </a:cubicBezTo>
                  <a:cubicBezTo>
                    <a:pt x="206" y="103"/>
                    <a:pt x="241" y="94"/>
                    <a:pt x="273" y="76"/>
                  </a:cubicBezTo>
                  <a:close/>
                  <a:moveTo>
                    <a:pt x="159" y="161"/>
                  </a:moveTo>
                  <a:cubicBezTo>
                    <a:pt x="158" y="159"/>
                    <a:pt x="156" y="157"/>
                    <a:pt x="155" y="156"/>
                  </a:cubicBezTo>
                  <a:cubicBezTo>
                    <a:pt x="164" y="153"/>
                    <a:pt x="173" y="149"/>
                    <a:pt x="182" y="146"/>
                  </a:cubicBezTo>
                  <a:cubicBezTo>
                    <a:pt x="204" y="138"/>
                    <a:pt x="227" y="133"/>
                    <a:pt x="248" y="123"/>
                  </a:cubicBezTo>
                  <a:cubicBezTo>
                    <a:pt x="254" y="121"/>
                    <a:pt x="260" y="118"/>
                    <a:pt x="266" y="115"/>
                  </a:cubicBezTo>
                  <a:cubicBezTo>
                    <a:pt x="261" y="117"/>
                    <a:pt x="256" y="121"/>
                    <a:pt x="251" y="123"/>
                  </a:cubicBezTo>
                  <a:cubicBezTo>
                    <a:pt x="241" y="127"/>
                    <a:pt x="232" y="130"/>
                    <a:pt x="222" y="134"/>
                  </a:cubicBezTo>
                  <a:cubicBezTo>
                    <a:pt x="211" y="139"/>
                    <a:pt x="200" y="144"/>
                    <a:pt x="188" y="149"/>
                  </a:cubicBezTo>
                  <a:cubicBezTo>
                    <a:pt x="179" y="153"/>
                    <a:pt x="169" y="156"/>
                    <a:pt x="159" y="161"/>
                  </a:cubicBezTo>
                  <a:close/>
                  <a:moveTo>
                    <a:pt x="112" y="162"/>
                  </a:moveTo>
                  <a:cubicBezTo>
                    <a:pt x="120" y="162"/>
                    <a:pt x="127" y="159"/>
                    <a:pt x="134" y="156"/>
                  </a:cubicBezTo>
                  <a:cubicBezTo>
                    <a:pt x="147" y="150"/>
                    <a:pt x="160" y="144"/>
                    <a:pt x="173" y="139"/>
                  </a:cubicBezTo>
                  <a:cubicBezTo>
                    <a:pt x="200" y="129"/>
                    <a:pt x="228" y="119"/>
                    <a:pt x="255" y="109"/>
                  </a:cubicBezTo>
                  <a:cubicBezTo>
                    <a:pt x="233" y="117"/>
                    <a:pt x="211" y="127"/>
                    <a:pt x="189" y="137"/>
                  </a:cubicBezTo>
                  <a:cubicBezTo>
                    <a:pt x="166" y="148"/>
                    <a:pt x="140" y="155"/>
                    <a:pt x="117" y="167"/>
                  </a:cubicBezTo>
                  <a:cubicBezTo>
                    <a:pt x="115" y="166"/>
                    <a:pt x="113" y="164"/>
                    <a:pt x="112" y="162"/>
                  </a:cubicBezTo>
                  <a:close/>
                  <a:moveTo>
                    <a:pt x="118" y="168"/>
                  </a:moveTo>
                  <a:cubicBezTo>
                    <a:pt x="128" y="165"/>
                    <a:pt x="139" y="161"/>
                    <a:pt x="149" y="156"/>
                  </a:cubicBezTo>
                  <a:cubicBezTo>
                    <a:pt x="149" y="156"/>
                    <a:pt x="149" y="157"/>
                    <a:pt x="149" y="157"/>
                  </a:cubicBezTo>
                  <a:cubicBezTo>
                    <a:pt x="139" y="161"/>
                    <a:pt x="128" y="165"/>
                    <a:pt x="118" y="168"/>
                  </a:cubicBezTo>
                  <a:close/>
                  <a:moveTo>
                    <a:pt x="234" y="127"/>
                  </a:moveTo>
                  <a:cubicBezTo>
                    <a:pt x="221" y="131"/>
                    <a:pt x="208" y="136"/>
                    <a:pt x="195" y="140"/>
                  </a:cubicBezTo>
                  <a:cubicBezTo>
                    <a:pt x="181" y="145"/>
                    <a:pt x="168" y="150"/>
                    <a:pt x="154" y="155"/>
                  </a:cubicBezTo>
                  <a:cubicBezTo>
                    <a:pt x="154" y="155"/>
                    <a:pt x="154" y="154"/>
                    <a:pt x="154" y="154"/>
                  </a:cubicBezTo>
                  <a:cubicBezTo>
                    <a:pt x="166" y="149"/>
                    <a:pt x="178" y="144"/>
                    <a:pt x="190" y="139"/>
                  </a:cubicBezTo>
                  <a:cubicBezTo>
                    <a:pt x="202" y="133"/>
                    <a:pt x="215" y="128"/>
                    <a:pt x="227" y="123"/>
                  </a:cubicBezTo>
                  <a:cubicBezTo>
                    <a:pt x="238" y="118"/>
                    <a:pt x="251" y="115"/>
                    <a:pt x="260" y="108"/>
                  </a:cubicBezTo>
                  <a:cubicBezTo>
                    <a:pt x="260" y="107"/>
                    <a:pt x="260" y="107"/>
                    <a:pt x="260" y="107"/>
                  </a:cubicBezTo>
                  <a:cubicBezTo>
                    <a:pt x="260" y="107"/>
                    <a:pt x="260" y="107"/>
                    <a:pt x="261" y="108"/>
                  </a:cubicBezTo>
                  <a:cubicBezTo>
                    <a:pt x="264" y="109"/>
                    <a:pt x="266" y="111"/>
                    <a:pt x="267" y="113"/>
                  </a:cubicBezTo>
                  <a:cubicBezTo>
                    <a:pt x="256" y="117"/>
                    <a:pt x="245" y="123"/>
                    <a:pt x="234" y="127"/>
                  </a:cubicBezTo>
                  <a:close/>
                  <a:moveTo>
                    <a:pt x="260" y="103"/>
                  </a:moveTo>
                  <a:cubicBezTo>
                    <a:pt x="259" y="104"/>
                    <a:pt x="259" y="105"/>
                    <a:pt x="259" y="106"/>
                  </a:cubicBezTo>
                  <a:cubicBezTo>
                    <a:pt x="259" y="106"/>
                    <a:pt x="259" y="106"/>
                    <a:pt x="259" y="106"/>
                  </a:cubicBezTo>
                  <a:cubicBezTo>
                    <a:pt x="231" y="116"/>
                    <a:pt x="204" y="126"/>
                    <a:pt x="176" y="136"/>
                  </a:cubicBezTo>
                  <a:cubicBezTo>
                    <a:pt x="165" y="141"/>
                    <a:pt x="152" y="145"/>
                    <a:pt x="141" y="150"/>
                  </a:cubicBezTo>
                  <a:cubicBezTo>
                    <a:pt x="135" y="153"/>
                    <a:pt x="129" y="157"/>
                    <a:pt x="122" y="159"/>
                  </a:cubicBezTo>
                  <a:cubicBezTo>
                    <a:pt x="121" y="159"/>
                    <a:pt x="111" y="162"/>
                    <a:pt x="114" y="160"/>
                  </a:cubicBezTo>
                  <a:cubicBezTo>
                    <a:pt x="118" y="158"/>
                    <a:pt x="122" y="157"/>
                    <a:pt x="126" y="155"/>
                  </a:cubicBezTo>
                  <a:cubicBezTo>
                    <a:pt x="154" y="144"/>
                    <a:pt x="181" y="133"/>
                    <a:pt x="208" y="122"/>
                  </a:cubicBezTo>
                  <a:cubicBezTo>
                    <a:pt x="225" y="116"/>
                    <a:pt x="244" y="111"/>
                    <a:pt x="260" y="102"/>
                  </a:cubicBezTo>
                  <a:cubicBezTo>
                    <a:pt x="260" y="103"/>
                    <a:pt x="260" y="103"/>
                    <a:pt x="260" y="103"/>
                  </a:cubicBezTo>
                  <a:close/>
                  <a:moveTo>
                    <a:pt x="272" y="92"/>
                  </a:moveTo>
                  <a:cubicBezTo>
                    <a:pt x="258" y="96"/>
                    <a:pt x="245" y="103"/>
                    <a:pt x="230" y="108"/>
                  </a:cubicBezTo>
                  <a:cubicBezTo>
                    <a:pt x="216" y="113"/>
                    <a:pt x="203" y="118"/>
                    <a:pt x="189" y="124"/>
                  </a:cubicBezTo>
                  <a:cubicBezTo>
                    <a:pt x="177" y="129"/>
                    <a:pt x="164" y="134"/>
                    <a:pt x="151" y="138"/>
                  </a:cubicBezTo>
                  <a:cubicBezTo>
                    <a:pt x="167" y="131"/>
                    <a:pt x="183" y="124"/>
                    <a:pt x="200" y="117"/>
                  </a:cubicBezTo>
                  <a:cubicBezTo>
                    <a:pt x="214" y="111"/>
                    <a:pt x="227" y="106"/>
                    <a:pt x="241" y="100"/>
                  </a:cubicBezTo>
                  <a:cubicBezTo>
                    <a:pt x="252" y="95"/>
                    <a:pt x="266" y="92"/>
                    <a:pt x="275" y="83"/>
                  </a:cubicBezTo>
                  <a:cubicBezTo>
                    <a:pt x="275" y="86"/>
                    <a:pt x="274" y="89"/>
                    <a:pt x="272" y="92"/>
                  </a:cubicBezTo>
                  <a:close/>
                  <a:moveTo>
                    <a:pt x="55" y="191"/>
                  </a:moveTo>
                  <a:cubicBezTo>
                    <a:pt x="56" y="191"/>
                    <a:pt x="57" y="191"/>
                    <a:pt x="57" y="191"/>
                  </a:cubicBezTo>
                  <a:cubicBezTo>
                    <a:pt x="56" y="191"/>
                    <a:pt x="55" y="191"/>
                    <a:pt x="54" y="192"/>
                  </a:cubicBezTo>
                  <a:cubicBezTo>
                    <a:pt x="55" y="192"/>
                    <a:pt x="55" y="191"/>
                    <a:pt x="55" y="191"/>
                  </a:cubicBezTo>
                  <a:close/>
                  <a:moveTo>
                    <a:pt x="65" y="187"/>
                  </a:moveTo>
                  <a:cubicBezTo>
                    <a:pt x="63" y="188"/>
                    <a:pt x="60" y="189"/>
                    <a:pt x="57" y="189"/>
                  </a:cubicBezTo>
                  <a:cubicBezTo>
                    <a:pt x="59" y="187"/>
                    <a:pt x="61" y="185"/>
                    <a:pt x="62" y="183"/>
                  </a:cubicBezTo>
                  <a:cubicBezTo>
                    <a:pt x="69" y="181"/>
                    <a:pt x="76" y="179"/>
                    <a:pt x="83" y="177"/>
                  </a:cubicBezTo>
                  <a:cubicBezTo>
                    <a:pt x="77" y="180"/>
                    <a:pt x="71" y="184"/>
                    <a:pt x="65" y="187"/>
                  </a:cubicBezTo>
                  <a:close/>
                  <a:moveTo>
                    <a:pt x="164" y="120"/>
                  </a:moveTo>
                  <a:cubicBezTo>
                    <a:pt x="133" y="135"/>
                    <a:pt x="103" y="150"/>
                    <a:pt x="73" y="168"/>
                  </a:cubicBezTo>
                  <a:cubicBezTo>
                    <a:pt x="74" y="165"/>
                    <a:pt x="75" y="163"/>
                    <a:pt x="76" y="160"/>
                  </a:cubicBezTo>
                  <a:cubicBezTo>
                    <a:pt x="110" y="143"/>
                    <a:pt x="145" y="128"/>
                    <a:pt x="181" y="113"/>
                  </a:cubicBezTo>
                  <a:cubicBezTo>
                    <a:pt x="198" y="106"/>
                    <a:pt x="215" y="99"/>
                    <a:pt x="233" y="92"/>
                  </a:cubicBezTo>
                  <a:cubicBezTo>
                    <a:pt x="241" y="89"/>
                    <a:pt x="249" y="85"/>
                    <a:pt x="257" y="82"/>
                  </a:cubicBezTo>
                  <a:cubicBezTo>
                    <a:pt x="258" y="82"/>
                    <a:pt x="258" y="82"/>
                    <a:pt x="259" y="81"/>
                  </a:cubicBezTo>
                  <a:cubicBezTo>
                    <a:pt x="229" y="97"/>
                    <a:pt x="195" y="106"/>
                    <a:pt x="164" y="120"/>
                  </a:cubicBezTo>
                  <a:close/>
                  <a:moveTo>
                    <a:pt x="79" y="157"/>
                  </a:moveTo>
                  <a:cubicBezTo>
                    <a:pt x="78" y="157"/>
                    <a:pt x="78" y="157"/>
                    <a:pt x="77" y="157"/>
                  </a:cubicBezTo>
                  <a:cubicBezTo>
                    <a:pt x="77" y="157"/>
                    <a:pt x="78" y="156"/>
                    <a:pt x="78" y="155"/>
                  </a:cubicBezTo>
                  <a:cubicBezTo>
                    <a:pt x="78" y="155"/>
                    <a:pt x="78" y="155"/>
                    <a:pt x="78" y="154"/>
                  </a:cubicBezTo>
                  <a:cubicBezTo>
                    <a:pt x="78" y="154"/>
                    <a:pt x="78" y="154"/>
                    <a:pt x="78" y="154"/>
                  </a:cubicBezTo>
                  <a:cubicBezTo>
                    <a:pt x="90" y="149"/>
                    <a:pt x="102" y="142"/>
                    <a:pt x="114" y="136"/>
                  </a:cubicBezTo>
                  <a:cubicBezTo>
                    <a:pt x="123" y="132"/>
                    <a:pt x="131" y="128"/>
                    <a:pt x="140" y="124"/>
                  </a:cubicBezTo>
                  <a:cubicBezTo>
                    <a:pt x="171" y="111"/>
                    <a:pt x="201" y="98"/>
                    <a:pt x="232" y="84"/>
                  </a:cubicBezTo>
                  <a:cubicBezTo>
                    <a:pt x="239" y="80"/>
                    <a:pt x="246" y="77"/>
                    <a:pt x="253" y="73"/>
                  </a:cubicBezTo>
                  <a:cubicBezTo>
                    <a:pt x="253" y="73"/>
                    <a:pt x="253" y="72"/>
                    <a:pt x="254" y="72"/>
                  </a:cubicBezTo>
                  <a:cubicBezTo>
                    <a:pt x="241" y="80"/>
                    <a:pt x="227" y="87"/>
                    <a:pt x="214" y="93"/>
                  </a:cubicBezTo>
                  <a:cubicBezTo>
                    <a:pt x="185" y="107"/>
                    <a:pt x="156" y="119"/>
                    <a:pt x="128" y="132"/>
                  </a:cubicBezTo>
                  <a:cubicBezTo>
                    <a:pt x="111" y="140"/>
                    <a:pt x="95" y="149"/>
                    <a:pt x="79" y="157"/>
                  </a:cubicBezTo>
                  <a:close/>
                  <a:moveTo>
                    <a:pt x="243" y="61"/>
                  </a:moveTo>
                  <a:cubicBezTo>
                    <a:pt x="242" y="63"/>
                    <a:pt x="242" y="64"/>
                    <a:pt x="243" y="65"/>
                  </a:cubicBezTo>
                  <a:cubicBezTo>
                    <a:pt x="243" y="65"/>
                    <a:pt x="244" y="66"/>
                    <a:pt x="244" y="66"/>
                  </a:cubicBezTo>
                  <a:cubicBezTo>
                    <a:pt x="234" y="71"/>
                    <a:pt x="225" y="78"/>
                    <a:pt x="215" y="83"/>
                  </a:cubicBezTo>
                  <a:cubicBezTo>
                    <a:pt x="198" y="92"/>
                    <a:pt x="181" y="100"/>
                    <a:pt x="164" y="108"/>
                  </a:cubicBezTo>
                  <a:cubicBezTo>
                    <a:pt x="147" y="116"/>
                    <a:pt x="130" y="124"/>
                    <a:pt x="113" y="131"/>
                  </a:cubicBezTo>
                  <a:cubicBezTo>
                    <a:pt x="101" y="137"/>
                    <a:pt x="89" y="144"/>
                    <a:pt x="76" y="149"/>
                  </a:cubicBezTo>
                  <a:cubicBezTo>
                    <a:pt x="76" y="149"/>
                    <a:pt x="75" y="149"/>
                    <a:pt x="74" y="149"/>
                  </a:cubicBezTo>
                  <a:cubicBezTo>
                    <a:pt x="71" y="151"/>
                    <a:pt x="68" y="152"/>
                    <a:pt x="65" y="153"/>
                  </a:cubicBezTo>
                  <a:cubicBezTo>
                    <a:pt x="70" y="150"/>
                    <a:pt x="76" y="145"/>
                    <a:pt x="80" y="143"/>
                  </a:cubicBezTo>
                  <a:cubicBezTo>
                    <a:pt x="89" y="139"/>
                    <a:pt x="97" y="135"/>
                    <a:pt x="105" y="131"/>
                  </a:cubicBezTo>
                  <a:cubicBezTo>
                    <a:pt x="121" y="122"/>
                    <a:pt x="137" y="114"/>
                    <a:pt x="153" y="106"/>
                  </a:cubicBezTo>
                  <a:cubicBezTo>
                    <a:pt x="169" y="97"/>
                    <a:pt x="184" y="89"/>
                    <a:pt x="201" y="82"/>
                  </a:cubicBezTo>
                  <a:cubicBezTo>
                    <a:pt x="215" y="75"/>
                    <a:pt x="232" y="67"/>
                    <a:pt x="244" y="58"/>
                  </a:cubicBezTo>
                  <a:cubicBezTo>
                    <a:pt x="244" y="59"/>
                    <a:pt x="243" y="60"/>
                    <a:pt x="243" y="61"/>
                  </a:cubicBezTo>
                  <a:close/>
                  <a:moveTo>
                    <a:pt x="87" y="173"/>
                  </a:moveTo>
                  <a:cubicBezTo>
                    <a:pt x="80" y="176"/>
                    <a:pt x="72" y="178"/>
                    <a:pt x="64" y="181"/>
                  </a:cubicBezTo>
                  <a:cubicBezTo>
                    <a:pt x="65" y="180"/>
                    <a:pt x="66" y="179"/>
                    <a:pt x="67" y="178"/>
                  </a:cubicBezTo>
                  <a:cubicBezTo>
                    <a:pt x="72" y="177"/>
                    <a:pt x="76" y="175"/>
                    <a:pt x="81" y="172"/>
                  </a:cubicBezTo>
                  <a:cubicBezTo>
                    <a:pt x="83" y="171"/>
                    <a:pt x="86" y="169"/>
                    <a:pt x="89" y="168"/>
                  </a:cubicBezTo>
                  <a:cubicBezTo>
                    <a:pt x="92" y="166"/>
                    <a:pt x="96" y="165"/>
                    <a:pt x="99" y="163"/>
                  </a:cubicBezTo>
                  <a:cubicBezTo>
                    <a:pt x="95" y="167"/>
                    <a:pt x="91" y="170"/>
                    <a:pt x="87" y="173"/>
                  </a:cubicBezTo>
                  <a:close/>
                  <a:moveTo>
                    <a:pt x="101" y="161"/>
                  </a:moveTo>
                  <a:cubicBezTo>
                    <a:pt x="101" y="161"/>
                    <a:pt x="101" y="161"/>
                    <a:pt x="101" y="161"/>
                  </a:cubicBezTo>
                  <a:cubicBezTo>
                    <a:pt x="89" y="164"/>
                    <a:pt x="80" y="172"/>
                    <a:pt x="68" y="176"/>
                  </a:cubicBezTo>
                  <a:cubicBezTo>
                    <a:pt x="69" y="174"/>
                    <a:pt x="70" y="173"/>
                    <a:pt x="71" y="171"/>
                  </a:cubicBezTo>
                  <a:cubicBezTo>
                    <a:pt x="83" y="166"/>
                    <a:pt x="94" y="159"/>
                    <a:pt x="105" y="154"/>
                  </a:cubicBezTo>
                  <a:cubicBezTo>
                    <a:pt x="120" y="148"/>
                    <a:pt x="134" y="141"/>
                    <a:pt x="149" y="134"/>
                  </a:cubicBezTo>
                  <a:cubicBezTo>
                    <a:pt x="180" y="120"/>
                    <a:pt x="211" y="108"/>
                    <a:pt x="243" y="96"/>
                  </a:cubicBezTo>
                  <a:cubicBezTo>
                    <a:pt x="249" y="94"/>
                    <a:pt x="255" y="91"/>
                    <a:pt x="261" y="89"/>
                  </a:cubicBezTo>
                  <a:cubicBezTo>
                    <a:pt x="265" y="87"/>
                    <a:pt x="268" y="86"/>
                    <a:pt x="272" y="84"/>
                  </a:cubicBezTo>
                  <a:cubicBezTo>
                    <a:pt x="278" y="82"/>
                    <a:pt x="262" y="89"/>
                    <a:pt x="264" y="89"/>
                  </a:cubicBezTo>
                  <a:cubicBezTo>
                    <a:pt x="248" y="95"/>
                    <a:pt x="233" y="101"/>
                    <a:pt x="218" y="108"/>
                  </a:cubicBezTo>
                  <a:cubicBezTo>
                    <a:pt x="188" y="120"/>
                    <a:pt x="159" y="132"/>
                    <a:pt x="130" y="146"/>
                  </a:cubicBezTo>
                  <a:cubicBezTo>
                    <a:pt x="129" y="147"/>
                    <a:pt x="129" y="147"/>
                    <a:pt x="128" y="147"/>
                  </a:cubicBezTo>
                  <a:cubicBezTo>
                    <a:pt x="121" y="150"/>
                    <a:pt x="115" y="153"/>
                    <a:pt x="109" y="156"/>
                  </a:cubicBezTo>
                  <a:cubicBezTo>
                    <a:pt x="108" y="156"/>
                    <a:pt x="107" y="156"/>
                    <a:pt x="107" y="156"/>
                  </a:cubicBezTo>
                  <a:cubicBezTo>
                    <a:pt x="106" y="156"/>
                    <a:pt x="105" y="156"/>
                    <a:pt x="104" y="157"/>
                  </a:cubicBezTo>
                  <a:cubicBezTo>
                    <a:pt x="103" y="158"/>
                    <a:pt x="102" y="160"/>
                    <a:pt x="101" y="161"/>
                  </a:cubicBezTo>
                  <a:close/>
                  <a:moveTo>
                    <a:pt x="110" y="158"/>
                  </a:moveTo>
                  <a:cubicBezTo>
                    <a:pt x="115" y="155"/>
                    <a:pt x="121" y="153"/>
                    <a:pt x="126" y="150"/>
                  </a:cubicBezTo>
                  <a:cubicBezTo>
                    <a:pt x="127" y="150"/>
                    <a:pt x="127" y="150"/>
                    <a:pt x="128" y="149"/>
                  </a:cubicBezTo>
                  <a:cubicBezTo>
                    <a:pt x="142" y="144"/>
                    <a:pt x="157" y="139"/>
                    <a:pt x="171" y="133"/>
                  </a:cubicBezTo>
                  <a:cubicBezTo>
                    <a:pt x="186" y="127"/>
                    <a:pt x="201" y="120"/>
                    <a:pt x="216" y="115"/>
                  </a:cubicBezTo>
                  <a:cubicBezTo>
                    <a:pt x="231" y="109"/>
                    <a:pt x="246" y="104"/>
                    <a:pt x="260" y="98"/>
                  </a:cubicBezTo>
                  <a:cubicBezTo>
                    <a:pt x="259" y="98"/>
                    <a:pt x="272" y="92"/>
                    <a:pt x="271" y="94"/>
                  </a:cubicBezTo>
                  <a:cubicBezTo>
                    <a:pt x="270" y="94"/>
                    <a:pt x="270" y="94"/>
                    <a:pt x="270" y="94"/>
                  </a:cubicBezTo>
                  <a:cubicBezTo>
                    <a:pt x="270" y="94"/>
                    <a:pt x="269" y="95"/>
                    <a:pt x="269" y="95"/>
                  </a:cubicBezTo>
                  <a:cubicBezTo>
                    <a:pt x="266" y="97"/>
                    <a:pt x="263" y="99"/>
                    <a:pt x="260" y="100"/>
                  </a:cubicBezTo>
                  <a:cubicBezTo>
                    <a:pt x="253" y="104"/>
                    <a:pt x="246" y="107"/>
                    <a:pt x="239" y="110"/>
                  </a:cubicBezTo>
                  <a:cubicBezTo>
                    <a:pt x="223" y="115"/>
                    <a:pt x="208" y="121"/>
                    <a:pt x="193" y="127"/>
                  </a:cubicBezTo>
                  <a:cubicBezTo>
                    <a:pt x="166" y="138"/>
                    <a:pt x="137" y="147"/>
                    <a:pt x="111" y="160"/>
                  </a:cubicBezTo>
                  <a:cubicBezTo>
                    <a:pt x="111" y="159"/>
                    <a:pt x="110" y="159"/>
                    <a:pt x="110" y="158"/>
                  </a:cubicBezTo>
                  <a:cubicBezTo>
                    <a:pt x="110" y="158"/>
                    <a:pt x="110" y="158"/>
                    <a:pt x="110" y="158"/>
                  </a:cubicBezTo>
                  <a:close/>
                  <a:moveTo>
                    <a:pt x="120" y="169"/>
                  </a:moveTo>
                  <a:cubicBezTo>
                    <a:pt x="129" y="166"/>
                    <a:pt x="137" y="162"/>
                    <a:pt x="146" y="159"/>
                  </a:cubicBezTo>
                  <a:cubicBezTo>
                    <a:pt x="147" y="159"/>
                    <a:pt x="147" y="159"/>
                    <a:pt x="148" y="158"/>
                  </a:cubicBezTo>
                  <a:cubicBezTo>
                    <a:pt x="141" y="169"/>
                    <a:pt x="129" y="174"/>
                    <a:pt x="120" y="169"/>
                  </a:cubicBezTo>
                  <a:close/>
                  <a:moveTo>
                    <a:pt x="160" y="162"/>
                  </a:moveTo>
                  <a:cubicBezTo>
                    <a:pt x="179" y="156"/>
                    <a:pt x="198" y="150"/>
                    <a:pt x="217" y="144"/>
                  </a:cubicBezTo>
                  <a:cubicBezTo>
                    <a:pt x="226" y="141"/>
                    <a:pt x="235" y="137"/>
                    <a:pt x="244" y="134"/>
                  </a:cubicBezTo>
                  <a:cubicBezTo>
                    <a:pt x="249" y="132"/>
                    <a:pt x="254" y="130"/>
                    <a:pt x="259" y="128"/>
                  </a:cubicBezTo>
                  <a:cubicBezTo>
                    <a:pt x="260" y="128"/>
                    <a:pt x="271" y="123"/>
                    <a:pt x="264" y="127"/>
                  </a:cubicBezTo>
                  <a:cubicBezTo>
                    <a:pt x="244" y="138"/>
                    <a:pt x="222" y="145"/>
                    <a:pt x="200" y="154"/>
                  </a:cubicBezTo>
                  <a:cubicBezTo>
                    <a:pt x="200" y="154"/>
                    <a:pt x="199" y="154"/>
                    <a:pt x="198" y="155"/>
                  </a:cubicBezTo>
                  <a:cubicBezTo>
                    <a:pt x="188" y="159"/>
                    <a:pt x="178" y="164"/>
                    <a:pt x="169" y="169"/>
                  </a:cubicBezTo>
                  <a:cubicBezTo>
                    <a:pt x="166" y="167"/>
                    <a:pt x="163" y="165"/>
                    <a:pt x="160" y="162"/>
                  </a:cubicBezTo>
                  <a:close/>
                  <a:moveTo>
                    <a:pt x="239" y="149"/>
                  </a:moveTo>
                  <a:cubicBezTo>
                    <a:pt x="238" y="148"/>
                    <a:pt x="237" y="148"/>
                    <a:pt x="236" y="147"/>
                  </a:cubicBezTo>
                  <a:cubicBezTo>
                    <a:pt x="236" y="147"/>
                    <a:pt x="236" y="147"/>
                    <a:pt x="236" y="147"/>
                  </a:cubicBezTo>
                  <a:cubicBezTo>
                    <a:pt x="242" y="145"/>
                    <a:pt x="248" y="142"/>
                    <a:pt x="255" y="140"/>
                  </a:cubicBezTo>
                  <a:cubicBezTo>
                    <a:pt x="257" y="139"/>
                    <a:pt x="259" y="137"/>
                    <a:pt x="261" y="136"/>
                  </a:cubicBezTo>
                  <a:cubicBezTo>
                    <a:pt x="268" y="133"/>
                    <a:pt x="262" y="138"/>
                    <a:pt x="260" y="139"/>
                  </a:cubicBezTo>
                  <a:cubicBezTo>
                    <a:pt x="253" y="143"/>
                    <a:pt x="244" y="143"/>
                    <a:pt x="239" y="149"/>
                  </a:cubicBezTo>
                  <a:close/>
                  <a:moveTo>
                    <a:pt x="266" y="133"/>
                  </a:moveTo>
                  <a:cubicBezTo>
                    <a:pt x="261" y="134"/>
                    <a:pt x="257" y="137"/>
                    <a:pt x="253" y="139"/>
                  </a:cubicBezTo>
                  <a:cubicBezTo>
                    <a:pt x="247" y="141"/>
                    <a:pt x="241" y="143"/>
                    <a:pt x="236" y="146"/>
                  </a:cubicBezTo>
                  <a:cubicBezTo>
                    <a:pt x="235" y="146"/>
                    <a:pt x="235" y="146"/>
                    <a:pt x="235" y="147"/>
                  </a:cubicBezTo>
                  <a:cubicBezTo>
                    <a:pt x="235" y="146"/>
                    <a:pt x="234" y="146"/>
                    <a:pt x="234" y="146"/>
                  </a:cubicBezTo>
                  <a:cubicBezTo>
                    <a:pt x="233" y="145"/>
                    <a:pt x="232" y="144"/>
                    <a:pt x="231" y="145"/>
                  </a:cubicBezTo>
                  <a:cubicBezTo>
                    <a:pt x="230" y="145"/>
                    <a:pt x="229" y="145"/>
                    <a:pt x="228" y="146"/>
                  </a:cubicBezTo>
                  <a:cubicBezTo>
                    <a:pt x="227" y="146"/>
                    <a:pt x="227" y="146"/>
                    <a:pt x="226" y="146"/>
                  </a:cubicBezTo>
                  <a:cubicBezTo>
                    <a:pt x="229" y="145"/>
                    <a:pt x="232" y="144"/>
                    <a:pt x="235" y="142"/>
                  </a:cubicBezTo>
                  <a:cubicBezTo>
                    <a:pt x="243" y="139"/>
                    <a:pt x="250" y="135"/>
                    <a:pt x="258" y="132"/>
                  </a:cubicBezTo>
                  <a:cubicBezTo>
                    <a:pt x="262" y="130"/>
                    <a:pt x="266" y="128"/>
                    <a:pt x="269" y="126"/>
                  </a:cubicBezTo>
                  <a:cubicBezTo>
                    <a:pt x="269" y="128"/>
                    <a:pt x="268" y="131"/>
                    <a:pt x="267" y="134"/>
                  </a:cubicBezTo>
                  <a:cubicBezTo>
                    <a:pt x="267" y="133"/>
                    <a:pt x="266" y="133"/>
                    <a:pt x="266" y="133"/>
                  </a:cubicBezTo>
                  <a:close/>
                  <a:moveTo>
                    <a:pt x="210" y="159"/>
                  </a:moveTo>
                  <a:cubicBezTo>
                    <a:pt x="208" y="158"/>
                    <a:pt x="206" y="157"/>
                    <a:pt x="205" y="156"/>
                  </a:cubicBezTo>
                  <a:cubicBezTo>
                    <a:pt x="207" y="155"/>
                    <a:pt x="209" y="155"/>
                    <a:pt x="211" y="154"/>
                  </a:cubicBezTo>
                  <a:cubicBezTo>
                    <a:pt x="214" y="152"/>
                    <a:pt x="218" y="150"/>
                    <a:pt x="222" y="149"/>
                  </a:cubicBezTo>
                  <a:cubicBezTo>
                    <a:pt x="226" y="147"/>
                    <a:pt x="228" y="148"/>
                    <a:pt x="224" y="151"/>
                  </a:cubicBezTo>
                  <a:cubicBezTo>
                    <a:pt x="219" y="153"/>
                    <a:pt x="214" y="154"/>
                    <a:pt x="210" y="158"/>
                  </a:cubicBezTo>
                  <a:cubicBezTo>
                    <a:pt x="210" y="158"/>
                    <a:pt x="210" y="158"/>
                    <a:pt x="210" y="159"/>
                  </a:cubicBezTo>
                  <a:close/>
                  <a:moveTo>
                    <a:pt x="217" y="155"/>
                  </a:moveTo>
                  <a:cubicBezTo>
                    <a:pt x="221" y="153"/>
                    <a:pt x="225" y="152"/>
                    <a:pt x="228" y="150"/>
                  </a:cubicBezTo>
                  <a:cubicBezTo>
                    <a:pt x="228" y="151"/>
                    <a:pt x="228" y="153"/>
                    <a:pt x="228" y="154"/>
                  </a:cubicBezTo>
                  <a:cubicBezTo>
                    <a:pt x="225" y="155"/>
                    <a:pt x="223" y="155"/>
                    <a:pt x="220" y="156"/>
                  </a:cubicBezTo>
                  <a:cubicBezTo>
                    <a:pt x="216" y="157"/>
                    <a:pt x="211" y="159"/>
                    <a:pt x="217" y="155"/>
                  </a:cubicBezTo>
                  <a:close/>
                  <a:moveTo>
                    <a:pt x="177" y="172"/>
                  </a:moveTo>
                  <a:cubicBezTo>
                    <a:pt x="175" y="172"/>
                    <a:pt x="173" y="171"/>
                    <a:pt x="171" y="170"/>
                  </a:cubicBezTo>
                  <a:cubicBezTo>
                    <a:pt x="179" y="167"/>
                    <a:pt x="187" y="164"/>
                    <a:pt x="195" y="160"/>
                  </a:cubicBezTo>
                  <a:cubicBezTo>
                    <a:pt x="190" y="166"/>
                    <a:pt x="184" y="171"/>
                    <a:pt x="177" y="172"/>
                  </a:cubicBezTo>
                  <a:close/>
                  <a:moveTo>
                    <a:pt x="212" y="159"/>
                  </a:moveTo>
                  <a:cubicBezTo>
                    <a:pt x="217" y="158"/>
                    <a:pt x="222" y="157"/>
                    <a:pt x="227" y="156"/>
                  </a:cubicBezTo>
                  <a:cubicBezTo>
                    <a:pt x="225" y="159"/>
                    <a:pt x="218" y="160"/>
                    <a:pt x="212" y="159"/>
                  </a:cubicBezTo>
                  <a:close/>
                  <a:moveTo>
                    <a:pt x="245" y="150"/>
                  </a:moveTo>
                  <a:cubicBezTo>
                    <a:pt x="248" y="150"/>
                    <a:pt x="251" y="149"/>
                    <a:pt x="253" y="148"/>
                  </a:cubicBezTo>
                  <a:cubicBezTo>
                    <a:pt x="251" y="149"/>
                    <a:pt x="248" y="150"/>
                    <a:pt x="245" y="150"/>
                  </a:cubicBezTo>
                  <a:close/>
                  <a:moveTo>
                    <a:pt x="257" y="146"/>
                  </a:moveTo>
                  <a:cubicBezTo>
                    <a:pt x="257" y="146"/>
                    <a:pt x="257" y="145"/>
                    <a:pt x="257" y="146"/>
                  </a:cubicBezTo>
                  <a:cubicBezTo>
                    <a:pt x="251" y="146"/>
                    <a:pt x="246" y="149"/>
                    <a:pt x="240" y="149"/>
                  </a:cubicBezTo>
                  <a:cubicBezTo>
                    <a:pt x="247" y="143"/>
                    <a:pt x="258" y="144"/>
                    <a:pt x="264" y="138"/>
                  </a:cubicBezTo>
                  <a:cubicBezTo>
                    <a:pt x="262" y="141"/>
                    <a:pt x="260" y="143"/>
                    <a:pt x="257" y="146"/>
                  </a:cubicBezTo>
                  <a:close/>
                  <a:moveTo>
                    <a:pt x="269" y="123"/>
                  </a:moveTo>
                  <a:cubicBezTo>
                    <a:pt x="249" y="130"/>
                    <a:pt x="229" y="138"/>
                    <a:pt x="209" y="145"/>
                  </a:cubicBezTo>
                  <a:cubicBezTo>
                    <a:pt x="201" y="147"/>
                    <a:pt x="193" y="150"/>
                    <a:pt x="186" y="152"/>
                  </a:cubicBezTo>
                  <a:cubicBezTo>
                    <a:pt x="198" y="147"/>
                    <a:pt x="211" y="141"/>
                    <a:pt x="223" y="135"/>
                  </a:cubicBezTo>
                  <a:cubicBezTo>
                    <a:pt x="237" y="129"/>
                    <a:pt x="256" y="126"/>
                    <a:pt x="268" y="115"/>
                  </a:cubicBezTo>
                  <a:cubicBezTo>
                    <a:pt x="269" y="118"/>
                    <a:pt x="270" y="120"/>
                    <a:pt x="269" y="123"/>
                  </a:cubicBezTo>
                  <a:close/>
                  <a:moveTo>
                    <a:pt x="272" y="74"/>
                  </a:moveTo>
                  <a:cubicBezTo>
                    <a:pt x="239" y="90"/>
                    <a:pt x="203" y="102"/>
                    <a:pt x="169" y="116"/>
                  </a:cubicBezTo>
                  <a:cubicBezTo>
                    <a:pt x="157" y="121"/>
                    <a:pt x="146" y="126"/>
                    <a:pt x="134" y="131"/>
                  </a:cubicBezTo>
                  <a:cubicBezTo>
                    <a:pt x="147" y="125"/>
                    <a:pt x="160" y="119"/>
                    <a:pt x="174" y="113"/>
                  </a:cubicBezTo>
                  <a:cubicBezTo>
                    <a:pt x="205" y="99"/>
                    <a:pt x="236" y="86"/>
                    <a:pt x="264" y="67"/>
                  </a:cubicBezTo>
                  <a:cubicBezTo>
                    <a:pt x="267" y="69"/>
                    <a:pt x="270" y="71"/>
                    <a:pt x="272" y="74"/>
                  </a:cubicBezTo>
                  <a:close/>
                  <a:moveTo>
                    <a:pt x="262" y="66"/>
                  </a:moveTo>
                  <a:cubicBezTo>
                    <a:pt x="248" y="72"/>
                    <a:pt x="234" y="81"/>
                    <a:pt x="220" y="87"/>
                  </a:cubicBezTo>
                  <a:cubicBezTo>
                    <a:pt x="203" y="95"/>
                    <a:pt x="186" y="103"/>
                    <a:pt x="169" y="110"/>
                  </a:cubicBezTo>
                  <a:cubicBezTo>
                    <a:pt x="165" y="112"/>
                    <a:pt x="161" y="114"/>
                    <a:pt x="157" y="115"/>
                  </a:cubicBezTo>
                  <a:cubicBezTo>
                    <a:pt x="160" y="114"/>
                    <a:pt x="162" y="113"/>
                    <a:pt x="164" y="112"/>
                  </a:cubicBezTo>
                  <a:cubicBezTo>
                    <a:pt x="179" y="105"/>
                    <a:pt x="195" y="99"/>
                    <a:pt x="209" y="92"/>
                  </a:cubicBezTo>
                  <a:cubicBezTo>
                    <a:pt x="225" y="84"/>
                    <a:pt x="238" y="74"/>
                    <a:pt x="252" y="65"/>
                  </a:cubicBezTo>
                  <a:cubicBezTo>
                    <a:pt x="256" y="64"/>
                    <a:pt x="259" y="65"/>
                    <a:pt x="262" y="66"/>
                  </a:cubicBezTo>
                  <a:close/>
                  <a:moveTo>
                    <a:pt x="245" y="56"/>
                  </a:moveTo>
                  <a:cubicBezTo>
                    <a:pt x="245" y="56"/>
                    <a:pt x="244" y="56"/>
                    <a:pt x="244" y="56"/>
                  </a:cubicBezTo>
                  <a:cubicBezTo>
                    <a:pt x="226" y="61"/>
                    <a:pt x="210" y="71"/>
                    <a:pt x="193" y="78"/>
                  </a:cubicBezTo>
                  <a:cubicBezTo>
                    <a:pt x="176" y="86"/>
                    <a:pt x="158" y="93"/>
                    <a:pt x="140" y="101"/>
                  </a:cubicBezTo>
                  <a:cubicBezTo>
                    <a:pt x="121" y="111"/>
                    <a:pt x="103" y="121"/>
                    <a:pt x="84" y="130"/>
                  </a:cubicBezTo>
                  <a:cubicBezTo>
                    <a:pt x="70" y="138"/>
                    <a:pt x="52" y="142"/>
                    <a:pt x="39" y="153"/>
                  </a:cubicBezTo>
                  <a:cubicBezTo>
                    <a:pt x="38" y="152"/>
                    <a:pt x="37" y="152"/>
                    <a:pt x="36" y="152"/>
                  </a:cubicBezTo>
                  <a:cubicBezTo>
                    <a:pt x="67" y="129"/>
                    <a:pt x="102" y="113"/>
                    <a:pt x="137" y="96"/>
                  </a:cubicBezTo>
                  <a:cubicBezTo>
                    <a:pt x="157" y="86"/>
                    <a:pt x="177" y="76"/>
                    <a:pt x="198" y="66"/>
                  </a:cubicBezTo>
                  <a:cubicBezTo>
                    <a:pt x="213" y="59"/>
                    <a:pt x="231" y="52"/>
                    <a:pt x="244" y="41"/>
                  </a:cubicBezTo>
                  <a:cubicBezTo>
                    <a:pt x="246" y="45"/>
                    <a:pt x="246" y="51"/>
                    <a:pt x="245" y="56"/>
                  </a:cubicBezTo>
                  <a:close/>
                  <a:moveTo>
                    <a:pt x="244" y="39"/>
                  </a:moveTo>
                  <a:cubicBezTo>
                    <a:pt x="239" y="41"/>
                    <a:pt x="236" y="44"/>
                    <a:pt x="231" y="46"/>
                  </a:cubicBezTo>
                  <a:cubicBezTo>
                    <a:pt x="225" y="50"/>
                    <a:pt x="218" y="52"/>
                    <a:pt x="212" y="56"/>
                  </a:cubicBezTo>
                  <a:cubicBezTo>
                    <a:pt x="198" y="63"/>
                    <a:pt x="183" y="68"/>
                    <a:pt x="169" y="75"/>
                  </a:cubicBezTo>
                  <a:cubicBezTo>
                    <a:pt x="140" y="88"/>
                    <a:pt x="112" y="103"/>
                    <a:pt x="83" y="116"/>
                  </a:cubicBezTo>
                  <a:cubicBezTo>
                    <a:pt x="71" y="122"/>
                    <a:pt x="59" y="129"/>
                    <a:pt x="47" y="135"/>
                  </a:cubicBezTo>
                  <a:cubicBezTo>
                    <a:pt x="72" y="119"/>
                    <a:pt x="98" y="105"/>
                    <a:pt x="125" y="91"/>
                  </a:cubicBezTo>
                  <a:cubicBezTo>
                    <a:pt x="153" y="77"/>
                    <a:pt x="181" y="63"/>
                    <a:pt x="209" y="48"/>
                  </a:cubicBezTo>
                  <a:cubicBezTo>
                    <a:pt x="214" y="45"/>
                    <a:pt x="219" y="42"/>
                    <a:pt x="223" y="39"/>
                  </a:cubicBezTo>
                  <a:cubicBezTo>
                    <a:pt x="225" y="38"/>
                    <a:pt x="226" y="36"/>
                    <a:pt x="228" y="35"/>
                  </a:cubicBezTo>
                  <a:cubicBezTo>
                    <a:pt x="229" y="34"/>
                    <a:pt x="230" y="33"/>
                    <a:pt x="231" y="32"/>
                  </a:cubicBezTo>
                  <a:cubicBezTo>
                    <a:pt x="233" y="31"/>
                    <a:pt x="235" y="31"/>
                    <a:pt x="236" y="30"/>
                  </a:cubicBezTo>
                  <a:cubicBezTo>
                    <a:pt x="237" y="31"/>
                    <a:pt x="239" y="32"/>
                    <a:pt x="240" y="33"/>
                  </a:cubicBezTo>
                  <a:cubicBezTo>
                    <a:pt x="241" y="35"/>
                    <a:pt x="243" y="37"/>
                    <a:pt x="244" y="39"/>
                  </a:cubicBezTo>
                  <a:close/>
                  <a:moveTo>
                    <a:pt x="234" y="29"/>
                  </a:moveTo>
                  <a:cubicBezTo>
                    <a:pt x="234" y="29"/>
                    <a:pt x="233" y="30"/>
                    <a:pt x="233" y="30"/>
                  </a:cubicBezTo>
                  <a:cubicBezTo>
                    <a:pt x="233" y="30"/>
                    <a:pt x="233" y="30"/>
                    <a:pt x="233" y="30"/>
                  </a:cubicBezTo>
                  <a:cubicBezTo>
                    <a:pt x="229" y="31"/>
                    <a:pt x="226" y="33"/>
                    <a:pt x="223" y="35"/>
                  </a:cubicBezTo>
                  <a:cubicBezTo>
                    <a:pt x="210" y="43"/>
                    <a:pt x="197" y="50"/>
                    <a:pt x="183" y="57"/>
                  </a:cubicBezTo>
                  <a:cubicBezTo>
                    <a:pt x="156" y="70"/>
                    <a:pt x="128" y="82"/>
                    <a:pt x="101" y="97"/>
                  </a:cubicBezTo>
                  <a:cubicBezTo>
                    <a:pt x="87" y="105"/>
                    <a:pt x="74" y="113"/>
                    <a:pt x="60" y="120"/>
                  </a:cubicBezTo>
                  <a:cubicBezTo>
                    <a:pt x="55" y="123"/>
                    <a:pt x="50" y="125"/>
                    <a:pt x="45" y="128"/>
                  </a:cubicBezTo>
                  <a:cubicBezTo>
                    <a:pt x="91" y="95"/>
                    <a:pt x="142" y="72"/>
                    <a:pt x="190" y="44"/>
                  </a:cubicBezTo>
                  <a:cubicBezTo>
                    <a:pt x="193" y="42"/>
                    <a:pt x="196" y="40"/>
                    <a:pt x="200" y="38"/>
                  </a:cubicBezTo>
                  <a:cubicBezTo>
                    <a:pt x="201" y="37"/>
                    <a:pt x="202" y="36"/>
                    <a:pt x="202" y="36"/>
                  </a:cubicBezTo>
                  <a:cubicBezTo>
                    <a:pt x="202" y="36"/>
                    <a:pt x="202" y="36"/>
                    <a:pt x="202" y="36"/>
                  </a:cubicBezTo>
                  <a:cubicBezTo>
                    <a:pt x="203" y="37"/>
                    <a:pt x="205" y="37"/>
                    <a:pt x="207" y="36"/>
                  </a:cubicBezTo>
                  <a:cubicBezTo>
                    <a:pt x="215" y="29"/>
                    <a:pt x="225" y="25"/>
                    <a:pt x="234" y="29"/>
                  </a:cubicBezTo>
                  <a:close/>
                  <a:moveTo>
                    <a:pt x="182" y="12"/>
                  </a:moveTo>
                  <a:cubicBezTo>
                    <a:pt x="173" y="15"/>
                    <a:pt x="165" y="21"/>
                    <a:pt x="157" y="26"/>
                  </a:cubicBezTo>
                  <a:cubicBezTo>
                    <a:pt x="162" y="17"/>
                    <a:pt x="173" y="12"/>
                    <a:pt x="182" y="12"/>
                  </a:cubicBezTo>
                  <a:close/>
                  <a:moveTo>
                    <a:pt x="152" y="29"/>
                  </a:moveTo>
                  <a:cubicBezTo>
                    <a:pt x="140" y="38"/>
                    <a:pt x="128" y="46"/>
                    <a:pt x="115" y="53"/>
                  </a:cubicBezTo>
                  <a:cubicBezTo>
                    <a:pt x="88" y="68"/>
                    <a:pt x="60" y="82"/>
                    <a:pt x="33" y="97"/>
                  </a:cubicBezTo>
                  <a:cubicBezTo>
                    <a:pt x="27" y="101"/>
                    <a:pt x="22" y="105"/>
                    <a:pt x="16" y="107"/>
                  </a:cubicBezTo>
                  <a:cubicBezTo>
                    <a:pt x="21" y="106"/>
                    <a:pt x="28" y="99"/>
                    <a:pt x="32" y="95"/>
                  </a:cubicBezTo>
                  <a:cubicBezTo>
                    <a:pt x="45" y="86"/>
                    <a:pt x="58" y="78"/>
                    <a:pt x="71" y="71"/>
                  </a:cubicBezTo>
                  <a:cubicBezTo>
                    <a:pt x="85" y="63"/>
                    <a:pt x="99" y="56"/>
                    <a:pt x="113" y="48"/>
                  </a:cubicBezTo>
                  <a:cubicBezTo>
                    <a:pt x="123" y="42"/>
                    <a:pt x="133" y="34"/>
                    <a:pt x="143" y="28"/>
                  </a:cubicBezTo>
                  <a:cubicBezTo>
                    <a:pt x="145" y="27"/>
                    <a:pt x="146" y="27"/>
                    <a:pt x="146" y="26"/>
                  </a:cubicBezTo>
                  <a:cubicBezTo>
                    <a:pt x="146" y="26"/>
                    <a:pt x="147" y="25"/>
                    <a:pt x="148" y="25"/>
                  </a:cubicBezTo>
                  <a:cubicBezTo>
                    <a:pt x="149" y="26"/>
                    <a:pt x="149" y="27"/>
                    <a:pt x="150" y="28"/>
                  </a:cubicBezTo>
                  <a:cubicBezTo>
                    <a:pt x="150" y="29"/>
                    <a:pt x="151" y="30"/>
                    <a:pt x="152" y="29"/>
                  </a:cubicBezTo>
                  <a:close/>
                  <a:moveTo>
                    <a:pt x="124" y="11"/>
                  </a:moveTo>
                  <a:cubicBezTo>
                    <a:pt x="127" y="9"/>
                    <a:pt x="130" y="9"/>
                    <a:pt x="132" y="9"/>
                  </a:cubicBezTo>
                  <a:cubicBezTo>
                    <a:pt x="127" y="12"/>
                    <a:pt x="122" y="16"/>
                    <a:pt x="117" y="19"/>
                  </a:cubicBezTo>
                  <a:cubicBezTo>
                    <a:pt x="116" y="20"/>
                    <a:pt x="115" y="20"/>
                    <a:pt x="114" y="21"/>
                  </a:cubicBezTo>
                  <a:cubicBezTo>
                    <a:pt x="116" y="17"/>
                    <a:pt x="120" y="13"/>
                    <a:pt x="124" y="11"/>
                  </a:cubicBezTo>
                  <a:close/>
                  <a:moveTo>
                    <a:pt x="100" y="29"/>
                  </a:moveTo>
                  <a:cubicBezTo>
                    <a:pt x="99" y="30"/>
                    <a:pt x="97" y="31"/>
                    <a:pt x="95" y="32"/>
                  </a:cubicBezTo>
                  <a:cubicBezTo>
                    <a:pt x="84" y="38"/>
                    <a:pt x="71" y="41"/>
                    <a:pt x="61" y="48"/>
                  </a:cubicBezTo>
                  <a:cubicBezTo>
                    <a:pt x="61" y="48"/>
                    <a:pt x="61" y="48"/>
                    <a:pt x="61" y="48"/>
                  </a:cubicBezTo>
                  <a:cubicBezTo>
                    <a:pt x="70" y="40"/>
                    <a:pt x="82" y="32"/>
                    <a:pt x="91" y="24"/>
                  </a:cubicBezTo>
                  <a:cubicBezTo>
                    <a:pt x="92" y="23"/>
                    <a:pt x="91" y="22"/>
                    <a:pt x="90" y="22"/>
                  </a:cubicBezTo>
                  <a:cubicBezTo>
                    <a:pt x="80" y="25"/>
                    <a:pt x="72" y="31"/>
                    <a:pt x="63" y="36"/>
                  </a:cubicBezTo>
                  <a:cubicBezTo>
                    <a:pt x="63" y="36"/>
                    <a:pt x="63" y="36"/>
                    <a:pt x="62" y="36"/>
                  </a:cubicBezTo>
                  <a:cubicBezTo>
                    <a:pt x="63" y="36"/>
                    <a:pt x="63" y="35"/>
                    <a:pt x="63" y="34"/>
                  </a:cubicBezTo>
                  <a:cubicBezTo>
                    <a:pt x="65" y="32"/>
                    <a:pt x="68" y="30"/>
                    <a:pt x="69" y="29"/>
                  </a:cubicBezTo>
                  <a:cubicBezTo>
                    <a:pt x="74" y="26"/>
                    <a:pt x="80" y="22"/>
                    <a:pt x="85" y="19"/>
                  </a:cubicBezTo>
                  <a:cubicBezTo>
                    <a:pt x="91" y="20"/>
                    <a:pt x="96" y="24"/>
                    <a:pt x="100" y="29"/>
                  </a:cubicBezTo>
                  <a:close/>
                  <a:moveTo>
                    <a:pt x="73" y="22"/>
                  </a:moveTo>
                  <a:cubicBezTo>
                    <a:pt x="76" y="20"/>
                    <a:pt x="79" y="19"/>
                    <a:pt x="82" y="19"/>
                  </a:cubicBezTo>
                  <a:cubicBezTo>
                    <a:pt x="77" y="22"/>
                    <a:pt x="71" y="25"/>
                    <a:pt x="66" y="29"/>
                  </a:cubicBezTo>
                  <a:cubicBezTo>
                    <a:pt x="67" y="27"/>
                    <a:pt x="70" y="24"/>
                    <a:pt x="73" y="22"/>
                  </a:cubicBezTo>
                  <a:close/>
                  <a:moveTo>
                    <a:pt x="49" y="50"/>
                  </a:moveTo>
                  <a:cubicBezTo>
                    <a:pt x="43" y="54"/>
                    <a:pt x="36" y="58"/>
                    <a:pt x="30" y="62"/>
                  </a:cubicBezTo>
                  <a:cubicBezTo>
                    <a:pt x="23" y="65"/>
                    <a:pt x="34" y="56"/>
                    <a:pt x="35" y="55"/>
                  </a:cubicBezTo>
                  <a:cubicBezTo>
                    <a:pt x="38" y="52"/>
                    <a:pt x="42" y="49"/>
                    <a:pt x="45" y="45"/>
                  </a:cubicBezTo>
                  <a:cubicBezTo>
                    <a:pt x="47" y="47"/>
                    <a:pt x="48" y="49"/>
                    <a:pt x="49" y="50"/>
                  </a:cubicBezTo>
                  <a:close/>
                  <a:moveTo>
                    <a:pt x="29" y="38"/>
                  </a:moveTo>
                  <a:cubicBezTo>
                    <a:pt x="24" y="41"/>
                    <a:pt x="19" y="44"/>
                    <a:pt x="15" y="48"/>
                  </a:cubicBezTo>
                  <a:cubicBezTo>
                    <a:pt x="15" y="47"/>
                    <a:pt x="16" y="46"/>
                    <a:pt x="16" y="45"/>
                  </a:cubicBezTo>
                  <a:cubicBezTo>
                    <a:pt x="19" y="40"/>
                    <a:pt x="24" y="38"/>
                    <a:pt x="29" y="38"/>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4" name="Freeform 272"/>
            <p:cNvSpPr>
              <a:spLocks noEditPoints="1"/>
            </p:cNvSpPr>
            <p:nvPr/>
          </p:nvSpPr>
          <p:spPr bwMode="auto">
            <a:xfrm>
              <a:off x="6774108" y="2839472"/>
              <a:ext cx="949325" cy="669925"/>
            </a:xfrm>
            <a:custGeom>
              <a:avLst/>
              <a:gdLst>
                <a:gd name="T0" fmla="*/ 117 w 224"/>
                <a:gd name="T1" fmla="*/ 126 h 158"/>
                <a:gd name="T2" fmla="*/ 99 w 224"/>
                <a:gd name="T3" fmla="*/ 3 h 158"/>
                <a:gd name="T4" fmla="*/ 11 w 224"/>
                <a:gd name="T5" fmla="*/ 42 h 158"/>
                <a:gd name="T6" fmla="*/ 19 w 224"/>
                <a:gd name="T7" fmla="*/ 51 h 158"/>
                <a:gd name="T8" fmla="*/ 26 w 224"/>
                <a:gd name="T9" fmla="*/ 53 h 158"/>
                <a:gd name="T10" fmla="*/ 79 w 224"/>
                <a:gd name="T11" fmla="*/ 27 h 158"/>
                <a:gd name="T12" fmla="*/ 86 w 224"/>
                <a:gd name="T13" fmla="*/ 21 h 158"/>
                <a:gd name="T14" fmla="*/ 85 w 224"/>
                <a:gd name="T15" fmla="*/ 31 h 158"/>
                <a:gd name="T16" fmla="*/ 108 w 224"/>
                <a:gd name="T17" fmla="*/ 11 h 158"/>
                <a:gd name="T18" fmla="*/ 113 w 224"/>
                <a:gd name="T19" fmla="*/ 19 h 158"/>
                <a:gd name="T20" fmla="*/ 71 w 224"/>
                <a:gd name="T21" fmla="*/ 53 h 158"/>
                <a:gd name="T22" fmla="*/ 76 w 224"/>
                <a:gd name="T23" fmla="*/ 52 h 158"/>
                <a:gd name="T24" fmla="*/ 27 w 224"/>
                <a:gd name="T25" fmla="*/ 97 h 158"/>
                <a:gd name="T26" fmla="*/ 65 w 224"/>
                <a:gd name="T27" fmla="*/ 84 h 158"/>
                <a:gd name="T28" fmla="*/ 23 w 224"/>
                <a:gd name="T29" fmla="*/ 108 h 158"/>
                <a:gd name="T30" fmla="*/ 102 w 224"/>
                <a:gd name="T31" fmla="*/ 75 h 158"/>
                <a:gd name="T32" fmla="*/ 123 w 224"/>
                <a:gd name="T33" fmla="*/ 47 h 158"/>
                <a:gd name="T34" fmla="*/ 32 w 224"/>
                <a:gd name="T35" fmla="*/ 90 h 158"/>
                <a:gd name="T36" fmla="*/ 150 w 224"/>
                <a:gd name="T37" fmla="*/ 23 h 158"/>
                <a:gd name="T38" fmla="*/ 151 w 224"/>
                <a:gd name="T39" fmla="*/ 14 h 158"/>
                <a:gd name="T40" fmla="*/ 64 w 224"/>
                <a:gd name="T41" fmla="*/ 49 h 158"/>
                <a:gd name="T42" fmla="*/ 38 w 224"/>
                <a:gd name="T43" fmla="*/ 51 h 158"/>
                <a:gd name="T44" fmla="*/ 27 w 224"/>
                <a:gd name="T45" fmla="*/ 55 h 158"/>
                <a:gd name="T46" fmla="*/ 46 w 224"/>
                <a:gd name="T47" fmla="*/ 42 h 158"/>
                <a:gd name="T48" fmla="*/ 17 w 224"/>
                <a:gd name="T49" fmla="*/ 46 h 158"/>
                <a:gd name="T50" fmla="*/ 12 w 224"/>
                <a:gd name="T51" fmla="*/ 44 h 158"/>
                <a:gd name="T52" fmla="*/ 103 w 224"/>
                <a:gd name="T53" fmla="*/ 82 h 158"/>
                <a:gd name="T54" fmla="*/ 191 w 224"/>
                <a:gd name="T55" fmla="*/ 51 h 158"/>
                <a:gd name="T56" fmla="*/ 191 w 224"/>
                <a:gd name="T57" fmla="*/ 51 h 158"/>
                <a:gd name="T58" fmla="*/ 119 w 224"/>
                <a:gd name="T59" fmla="*/ 121 h 158"/>
                <a:gd name="T60" fmla="*/ 133 w 224"/>
                <a:gd name="T61" fmla="*/ 108 h 158"/>
                <a:gd name="T62" fmla="*/ 150 w 224"/>
                <a:gd name="T63" fmla="*/ 109 h 158"/>
                <a:gd name="T64" fmla="*/ 200 w 224"/>
                <a:gd name="T65" fmla="*/ 80 h 158"/>
                <a:gd name="T66" fmla="*/ 200 w 224"/>
                <a:gd name="T67" fmla="*/ 80 h 158"/>
                <a:gd name="T68" fmla="*/ 44 w 224"/>
                <a:gd name="T69" fmla="*/ 147 h 158"/>
                <a:gd name="T70" fmla="*/ 59 w 224"/>
                <a:gd name="T71" fmla="*/ 124 h 158"/>
                <a:gd name="T72" fmla="*/ 60 w 224"/>
                <a:gd name="T73" fmla="*/ 120 h 158"/>
                <a:gd name="T74" fmla="*/ 187 w 224"/>
                <a:gd name="T75" fmla="*/ 50 h 158"/>
                <a:gd name="T76" fmla="*/ 118 w 224"/>
                <a:gd name="T77" fmla="*/ 82 h 158"/>
                <a:gd name="T78" fmla="*/ 67 w 224"/>
                <a:gd name="T79" fmla="*/ 134 h 158"/>
                <a:gd name="T80" fmla="*/ 203 w 224"/>
                <a:gd name="T81" fmla="*/ 69 h 158"/>
                <a:gd name="T82" fmla="*/ 99 w 224"/>
                <a:gd name="T83" fmla="*/ 116 h 158"/>
                <a:gd name="T84" fmla="*/ 85 w 224"/>
                <a:gd name="T85" fmla="*/ 124 h 158"/>
                <a:gd name="T86" fmla="*/ 199 w 224"/>
                <a:gd name="T87" fmla="*/ 100 h 158"/>
                <a:gd name="T88" fmla="*/ 201 w 224"/>
                <a:gd name="T89" fmla="*/ 106 h 158"/>
                <a:gd name="T90" fmla="*/ 174 w 224"/>
                <a:gd name="T91" fmla="*/ 113 h 158"/>
                <a:gd name="T92" fmla="*/ 172 w 224"/>
                <a:gd name="T93" fmla="*/ 117 h 158"/>
                <a:gd name="T94" fmla="*/ 150 w 224"/>
                <a:gd name="T95" fmla="*/ 124 h 158"/>
                <a:gd name="T96" fmla="*/ 185 w 224"/>
                <a:gd name="T97" fmla="*/ 116 h 158"/>
                <a:gd name="T98" fmla="*/ 130 w 224"/>
                <a:gd name="T99" fmla="*/ 90 h 158"/>
                <a:gd name="T100" fmla="*/ 161 w 224"/>
                <a:gd name="T101" fmla="*/ 71 h 158"/>
                <a:gd name="T102" fmla="*/ 105 w 224"/>
                <a:gd name="T103" fmla="*/ 74 h 158"/>
                <a:gd name="T104" fmla="*/ 96 w 224"/>
                <a:gd name="T105" fmla="*/ 71 h 158"/>
                <a:gd name="T106" fmla="*/ 179 w 224"/>
                <a:gd name="T107" fmla="*/ 24 h 158"/>
                <a:gd name="T108" fmla="*/ 159 w 224"/>
                <a:gd name="T109" fmla="*/ 28 h 158"/>
                <a:gd name="T110" fmla="*/ 55 w 224"/>
                <a:gd name="T111" fmla="*/ 55 h 158"/>
                <a:gd name="T112" fmla="*/ 88 w 224"/>
                <a:gd name="T113" fmla="*/ 17 h 158"/>
                <a:gd name="T114" fmla="*/ 49 w 224"/>
                <a:gd name="T115" fmla="*/ 27 h 158"/>
                <a:gd name="T116" fmla="*/ 27 w 224"/>
                <a:gd name="T117" fmla="*/ 4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4" h="158">
                  <a:moveTo>
                    <a:pt x="15" y="55"/>
                  </a:moveTo>
                  <a:cubicBezTo>
                    <a:pt x="7" y="57"/>
                    <a:pt x="0" y="64"/>
                    <a:pt x="0" y="73"/>
                  </a:cubicBezTo>
                  <a:cubicBezTo>
                    <a:pt x="0" y="85"/>
                    <a:pt x="11" y="91"/>
                    <a:pt x="22" y="93"/>
                  </a:cubicBezTo>
                  <a:cubicBezTo>
                    <a:pt x="14" y="99"/>
                    <a:pt x="9" y="108"/>
                    <a:pt x="18" y="117"/>
                  </a:cubicBezTo>
                  <a:cubicBezTo>
                    <a:pt x="27" y="126"/>
                    <a:pt x="43" y="126"/>
                    <a:pt x="54" y="122"/>
                  </a:cubicBezTo>
                  <a:cubicBezTo>
                    <a:pt x="50" y="135"/>
                    <a:pt x="39" y="145"/>
                    <a:pt x="28" y="154"/>
                  </a:cubicBezTo>
                  <a:cubicBezTo>
                    <a:pt x="27" y="155"/>
                    <a:pt x="27" y="156"/>
                    <a:pt x="28" y="157"/>
                  </a:cubicBezTo>
                  <a:cubicBezTo>
                    <a:pt x="28" y="158"/>
                    <a:pt x="29" y="158"/>
                    <a:pt x="31" y="158"/>
                  </a:cubicBezTo>
                  <a:cubicBezTo>
                    <a:pt x="50" y="151"/>
                    <a:pt x="68" y="143"/>
                    <a:pt x="82" y="127"/>
                  </a:cubicBezTo>
                  <a:cubicBezTo>
                    <a:pt x="90" y="142"/>
                    <a:pt x="108" y="139"/>
                    <a:pt x="117" y="126"/>
                  </a:cubicBezTo>
                  <a:cubicBezTo>
                    <a:pt x="123" y="132"/>
                    <a:pt x="129" y="137"/>
                    <a:pt x="136" y="138"/>
                  </a:cubicBezTo>
                  <a:cubicBezTo>
                    <a:pt x="144" y="138"/>
                    <a:pt x="151" y="131"/>
                    <a:pt x="155" y="125"/>
                  </a:cubicBezTo>
                  <a:cubicBezTo>
                    <a:pt x="163" y="131"/>
                    <a:pt x="179" y="129"/>
                    <a:pt x="181" y="119"/>
                  </a:cubicBezTo>
                  <a:cubicBezTo>
                    <a:pt x="199" y="130"/>
                    <a:pt x="224" y="95"/>
                    <a:pt x="206" y="81"/>
                  </a:cubicBezTo>
                  <a:cubicBezTo>
                    <a:pt x="214" y="76"/>
                    <a:pt x="219" y="67"/>
                    <a:pt x="215" y="58"/>
                  </a:cubicBezTo>
                  <a:cubicBezTo>
                    <a:pt x="210" y="49"/>
                    <a:pt x="202" y="45"/>
                    <a:pt x="193" y="46"/>
                  </a:cubicBezTo>
                  <a:cubicBezTo>
                    <a:pt x="195" y="38"/>
                    <a:pt x="193" y="28"/>
                    <a:pt x="187" y="22"/>
                  </a:cubicBezTo>
                  <a:cubicBezTo>
                    <a:pt x="179" y="14"/>
                    <a:pt x="167" y="17"/>
                    <a:pt x="159" y="22"/>
                  </a:cubicBezTo>
                  <a:cubicBezTo>
                    <a:pt x="158" y="0"/>
                    <a:pt x="129" y="0"/>
                    <a:pt x="118" y="17"/>
                  </a:cubicBezTo>
                  <a:cubicBezTo>
                    <a:pt x="114" y="9"/>
                    <a:pt x="108" y="2"/>
                    <a:pt x="99" y="3"/>
                  </a:cubicBezTo>
                  <a:cubicBezTo>
                    <a:pt x="90" y="5"/>
                    <a:pt x="83" y="12"/>
                    <a:pt x="81" y="20"/>
                  </a:cubicBezTo>
                  <a:cubicBezTo>
                    <a:pt x="76" y="13"/>
                    <a:pt x="67" y="9"/>
                    <a:pt x="58" y="12"/>
                  </a:cubicBezTo>
                  <a:cubicBezTo>
                    <a:pt x="45" y="16"/>
                    <a:pt x="43" y="26"/>
                    <a:pt x="42" y="37"/>
                  </a:cubicBezTo>
                  <a:cubicBezTo>
                    <a:pt x="34" y="26"/>
                    <a:pt x="21" y="20"/>
                    <a:pt x="10" y="31"/>
                  </a:cubicBezTo>
                  <a:cubicBezTo>
                    <a:pt x="2" y="39"/>
                    <a:pt x="7" y="49"/>
                    <a:pt x="15" y="55"/>
                  </a:cubicBezTo>
                  <a:close/>
                  <a:moveTo>
                    <a:pt x="11" y="39"/>
                  </a:moveTo>
                  <a:cubicBezTo>
                    <a:pt x="11" y="39"/>
                    <a:pt x="11" y="39"/>
                    <a:pt x="12" y="39"/>
                  </a:cubicBezTo>
                  <a:cubicBezTo>
                    <a:pt x="14" y="37"/>
                    <a:pt x="17" y="35"/>
                    <a:pt x="20" y="33"/>
                  </a:cubicBezTo>
                  <a:cubicBezTo>
                    <a:pt x="22" y="31"/>
                    <a:pt x="26" y="27"/>
                    <a:pt x="20" y="34"/>
                  </a:cubicBezTo>
                  <a:cubicBezTo>
                    <a:pt x="18" y="37"/>
                    <a:pt x="14" y="39"/>
                    <a:pt x="11" y="42"/>
                  </a:cubicBezTo>
                  <a:cubicBezTo>
                    <a:pt x="11" y="41"/>
                    <a:pt x="11" y="40"/>
                    <a:pt x="11" y="39"/>
                  </a:cubicBezTo>
                  <a:close/>
                  <a:moveTo>
                    <a:pt x="29" y="31"/>
                  </a:moveTo>
                  <a:cubicBezTo>
                    <a:pt x="26" y="32"/>
                    <a:pt x="24" y="34"/>
                    <a:pt x="22" y="36"/>
                  </a:cubicBezTo>
                  <a:cubicBezTo>
                    <a:pt x="19" y="38"/>
                    <a:pt x="14" y="40"/>
                    <a:pt x="12" y="43"/>
                  </a:cubicBezTo>
                  <a:cubicBezTo>
                    <a:pt x="12" y="43"/>
                    <a:pt x="12" y="43"/>
                    <a:pt x="12" y="43"/>
                  </a:cubicBezTo>
                  <a:cubicBezTo>
                    <a:pt x="16" y="38"/>
                    <a:pt x="21" y="35"/>
                    <a:pt x="25" y="30"/>
                  </a:cubicBezTo>
                  <a:cubicBezTo>
                    <a:pt x="26" y="30"/>
                    <a:pt x="28" y="31"/>
                    <a:pt x="29" y="31"/>
                  </a:cubicBezTo>
                  <a:close/>
                  <a:moveTo>
                    <a:pt x="37" y="42"/>
                  </a:moveTo>
                  <a:cubicBezTo>
                    <a:pt x="33" y="47"/>
                    <a:pt x="28" y="49"/>
                    <a:pt x="24" y="54"/>
                  </a:cubicBezTo>
                  <a:cubicBezTo>
                    <a:pt x="22" y="53"/>
                    <a:pt x="20" y="52"/>
                    <a:pt x="19" y="51"/>
                  </a:cubicBezTo>
                  <a:cubicBezTo>
                    <a:pt x="22" y="50"/>
                    <a:pt x="25" y="49"/>
                    <a:pt x="28" y="47"/>
                  </a:cubicBezTo>
                  <a:cubicBezTo>
                    <a:pt x="29" y="46"/>
                    <a:pt x="31" y="45"/>
                    <a:pt x="33" y="44"/>
                  </a:cubicBezTo>
                  <a:cubicBezTo>
                    <a:pt x="32" y="44"/>
                    <a:pt x="39" y="40"/>
                    <a:pt x="37" y="42"/>
                  </a:cubicBezTo>
                  <a:close/>
                  <a:moveTo>
                    <a:pt x="41" y="45"/>
                  </a:moveTo>
                  <a:cubicBezTo>
                    <a:pt x="39" y="46"/>
                    <a:pt x="36" y="48"/>
                    <a:pt x="34" y="49"/>
                  </a:cubicBezTo>
                  <a:cubicBezTo>
                    <a:pt x="32" y="50"/>
                    <a:pt x="31" y="51"/>
                    <a:pt x="29" y="52"/>
                  </a:cubicBezTo>
                  <a:cubicBezTo>
                    <a:pt x="29" y="52"/>
                    <a:pt x="27" y="54"/>
                    <a:pt x="26" y="54"/>
                  </a:cubicBezTo>
                  <a:cubicBezTo>
                    <a:pt x="26" y="54"/>
                    <a:pt x="26" y="54"/>
                    <a:pt x="26" y="54"/>
                  </a:cubicBezTo>
                  <a:cubicBezTo>
                    <a:pt x="26" y="54"/>
                    <a:pt x="25" y="54"/>
                    <a:pt x="25" y="54"/>
                  </a:cubicBezTo>
                  <a:cubicBezTo>
                    <a:pt x="25" y="54"/>
                    <a:pt x="25" y="54"/>
                    <a:pt x="26" y="53"/>
                  </a:cubicBezTo>
                  <a:cubicBezTo>
                    <a:pt x="30" y="49"/>
                    <a:pt x="36" y="46"/>
                    <a:pt x="39" y="41"/>
                  </a:cubicBezTo>
                  <a:cubicBezTo>
                    <a:pt x="40" y="43"/>
                    <a:pt x="41" y="44"/>
                    <a:pt x="41" y="45"/>
                  </a:cubicBezTo>
                  <a:close/>
                  <a:moveTo>
                    <a:pt x="48" y="30"/>
                  </a:moveTo>
                  <a:cubicBezTo>
                    <a:pt x="51" y="28"/>
                    <a:pt x="55" y="26"/>
                    <a:pt x="58" y="24"/>
                  </a:cubicBezTo>
                  <a:cubicBezTo>
                    <a:pt x="61" y="22"/>
                    <a:pt x="64" y="21"/>
                    <a:pt x="67" y="20"/>
                  </a:cubicBezTo>
                  <a:cubicBezTo>
                    <a:pt x="66" y="20"/>
                    <a:pt x="62" y="24"/>
                    <a:pt x="60" y="25"/>
                  </a:cubicBezTo>
                  <a:cubicBezTo>
                    <a:pt x="55" y="28"/>
                    <a:pt x="51" y="32"/>
                    <a:pt x="47" y="35"/>
                  </a:cubicBezTo>
                  <a:cubicBezTo>
                    <a:pt x="47" y="34"/>
                    <a:pt x="47" y="32"/>
                    <a:pt x="48" y="30"/>
                  </a:cubicBezTo>
                  <a:close/>
                  <a:moveTo>
                    <a:pt x="78" y="24"/>
                  </a:moveTo>
                  <a:cubicBezTo>
                    <a:pt x="78" y="25"/>
                    <a:pt x="79" y="26"/>
                    <a:pt x="79" y="27"/>
                  </a:cubicBezTo>
                  <a:cubicBezTo>
                    <a:pt x="74" y="31"/>
                    <a:pt x="67" y="33"/>
                    <a:pt x="61" y="37"/>
                  </a:cubicBezTo>
                  <a:cubicBezTo>
                    <a:pt x="56" y="39"/>
                    <a:pt x="51" y="42"/>
                    <a:pt x="46" y="45"/>
                  </a:cubicBezTo>
                  <a:cubicBezTo>
                    <a:pt x="46" y="45"/>
                    <a:pt x="46" y="45"/>
                    <a:pt x="46" y="45"/>
                  </a:cubicBezTo>
                  <a:cubicBezTo>
                    <a:pt x="51" y="41"/>
                    <a:pt x="56" y="38"/>
                    <a:pt x="61" y="34"/>
                  </a:cubicBezTo>
                  <a:cubicBezTo>
                    <a:pt x="65" y="32"/>
                    <a:pt x="68" y="30"/>
                    <a:pt x="72" y="28"/>
                  </a:cubicBezTo>
                  <a:cubicBezTo>
                    <a:pt x="72" y="27"/>
                    <a:pt x="73" y="27"/>
                    <a:pt x="73" y="26"/>
                  </a:cubicBezTo>
                  <a:cubicBezTo>
                    <a:pt x="75" y="26"/>
                    <a:pt x="76" y="25"/>
                    <a:pt x="78" y="24"/>
                  </a:cubicBezTo>
                  <a:close/>
                  <a:moveTo>
                    <a:pt x="107" y="10"/>
                  </a:moveTo>
                  <a:cubicBezTo>
                    <a:pt x="107" y="10"/>
                    <a:pt x="107" y="10"/>
                    <a:pt x="107" y="10"/>
                  </a:cubicBezTo>
                  <a:cubicBezTo>
                    <a:pt x="100" y="14"/>
                    <a:pt x="93" y="18"/>
                    <a:pt x="86" y="21"/>
                  </a:cubicBezTo>
                  <a:cubicBezTo>
                    <a:pt x="86" y="20"/>
                    <a:pt x="86" y="20"/>
                    <a:pt x="86" y="19"/>
                  </a:cubicBezTo>
                  <a:cubicBezTo>
                    <a:pt x="88" y="18"/>
                    <a:pt x="91" y="16"/>
                    <a:pt x="93" y="15"/>
                  </a:cubicBezTo>
                  <a:cubicBezTo>
                    <a:pt x="96" y="12"/>
                    <a:pt x="100" y="10"/>
                    <a:pt x="103" y="8"/>
                  </a:cubicBezTo>
                  <a:cubicBezTo>
                    <a:pt x="105" y="9"/>
                    <a:pt x="106" y="9"/>
                    <a:pt x="107" y="10"/>
                  </a:cubicBezTo>
                  <a:close/>
                  <a:moveTo>
                    <a:pt x="110" y="14"/>
                  </a:moveTo>
                  <a:cubicBezTo>
                    <a:pt x="93" y="24"/>
                    <a:pt x="76" y="35"/>
                    <a:pt x="59" y="45"/>
                  </a:cubicBezTo>
                  <a:cubicBezTo>
                    <a:pt x="42" y="55"/>
                    <a:pt x="23" y="63"/>
                    <a:pt x="7" y="75"/>
                  </a:cubicBezTo>
                  <a:cubicBezTo>
                    <a:pt x="7" y="76"/>
                    <a:pt x="7" y="77"/>
                    <a:pt x="8" y="76"/>
                  </a:cubicBezTo>
                  <a:cubicBezTo>
                    <a:pt x="24" y="65"/>
                    <a:pt x="43" y="56"/>
                    <a:pt x="60" y="46"/>
                  </a:cubicBezTo>
                  <a:cubicBezTo>
                    <a:pt x="68" y="41"/>
                    <a:pt x="77" y="36"/>
                    <a:pt x="85" y="31"/>
                  </a:cubicBezTo>
                  <a:cubicBezTo>
                    <a:pt x="93" y="26"/>
                    <a:pt x="103" y="21"/>
                    <a:pt x="109" y="15"/>
                  </a:cubicBezTo>
                  <a:cubicBezTo>
                    <a:pt x="102" y="22"/>
                    <a:pt x="93" y="26"/>
                    <a:pt x="85" y="31"/>
                  </a:cubicBezTo>
                  <a:cubicBezTo>
                    <a:pt x="76" y="37"/>
                    <a:pt x="67" y="43"/>
                    <a:pt x="57" y="48"/>
                  </a:cubicBezTo>
                  <a:cubicBezTo>
                    <a:pt x="48" y="54"/>
                    <a:pt x="39" y="59"/>
                    <a:pt x="29" y="65"/>
                  </a:cubicBezTo>
                  <a:cubicBezTo>
                    <a:pt x="22" y="70"/>
                    <a:pt x="14" y="74"/>
                    <a:pt x="7" y="80"/>
                  </a:cubicBezTo>
                  <a:cubicBezTo>
                    <a:pt x="7" y="79"/>
                    <a:pt x="6" y="78"/>
                    <a:pt x="6" y="76"/>
                  </a:cubicBezTo>
                  <a:cubicBezTo>
                    <a:pt x="6" y="76"/>
                    <a:pt x="6" y="76"/>
                    <a:pt x="6" y="76"/>
                  </a:cubicBezTo>
                  <a:cubicBezTo>
                    <a:pt x="21" y="63"/>
                    <a:pt x="41" y="55"/>
                    <a:pt x="58" y="44"/>
                  </a:cubicBezTo>
                  <a:cubicBezTo>
                    <a:pt x="67" y="39"/>
                    <a:pt x="76" y="32"/>
                    <a:pt x="85" y="27"/>
                  </a:cubicBezTo>
                  <a:cubicBezTo>
                    <a:pt x="93" y="22"/>
                    <a:pt x="101" y="17"/>
                    <a:pt x="108" y="11"/>
                  </a:cubicBezTo>
                  <a:cubicBezTo>
                    <a:pt x="109" y="12"/>
                    <a:pt x="110" y="13"/>
                    <a:pt x="110" y="14"/>
                  </a:cubicBezTo>
                  <a:close/>
                  <a:moveTo>
                    <a:pt x="113" y="19"/>
                  </a:moveTo>
                  <a:cubicBezTo>
                    <a:pt x="106" y="23"/>
                    <a:pt x="99" y="28"/>
                    <a:pt x="91" y="32"/>
                  </a:cubicBezTo>
                  <a:cubicBezTo>
                    <a:pt x="82" y="38"/>
                    <a:pt x="72" y="43"/>
                    <a:pt x="63" y="48"/>
                  </a:cubicBezTo>
                  <a:cubicBezTo>
                    <a:pt x="54" y="53"/>
                    <a:pt x="45" y="58"/>
                    <a:pt x="36" y="63"/>
                  </a:cubicBezTo>
                  <a:cubicBezTo>
                    <a:pt x="31" y="65"/>
                    <a:pt x="27" y="68"/>
                    <a:pt x="23" y="70"/>
                  </a:cubicBezTo>
                  <a:cubicBezTo>
                    <a:pt x="22" y="71"/>
                    <a:pt x="22" y="71"/>
                    <a:pt x="21" y="71"/>
                  </a:cubicBezTo>
                  <a:cubicBezTo>
                    <a:pt x="35" y="62"/>
                    <a:pt x="49" y="55"/>
                    <a:pt x="63" y="46"/>
                  </a:cubicBezTo>
                  <a:cubicBezTo>
                    <a:pt x="79" y="37"/>
                    <a:pt x="97" y="28"/>
                    <a:pt x="111" y="15"/>
                  </a:cubicBezTo>
                  <a:cubicBezTo>
                    <a:pt x="112" y="16"/>
                    <a:pt x="113" y="18"/>
                    <a:pt x="113" y="19"/>
                  </a:cubicBezTo>
                  <a:close/>
                  <a:moveTo>
                    <a:pt x="134" y="14"/>
                  </a:moveTo>
                  <a:cubicBezTo>
                    <a:pt x="135" y="13"/>
                    <a:pt x="143" y="9"/>
                    <a:pt x="140" y="11"/>
                  </a:cubicBezTo>
                  <a:cubicBezTo>
                    <a:pt x="138" y="12"/>
                    <a:pt x="135" y="14"/>
                    <a:pt x="133" y="16"/>
                  </a:cubicBezTo>
                  <a:cubicBezTo>
                    <a:pt x="127" y="20"/>
                    <a:pt x="121" y="24"/>
                    <a:pt x="115" y="27"/>
                  </a:cubicBezTo>
                  <a:cubicBezTo>
                    <a:pt x="103" y="35"/>
                    <a:pt x="92" y="41"/>
                    <a:pt x="80" y="48"/>
                  </a:cubicBezTo>
                  <a:cubicBezTo>
                    <a:pt x="69" y="54"/>
                    <a:pt x="58" y="60"/>
                    <a:pt x="46" y="67"/>
                  </a:cubicBezTo>
                  <a:cubicBezTo>
                    <a:pt x="36" y="73"/>
                    <a:pt x="26" y="81"/>
                    <a:pt x="16" y="86"/>
                  </a:cubicBezTo>
                  <a:cubicBezTo>
                    <a:pt x="15" y="86"/>
                    <a:pt x="13" y="85"/>
                    <a:pt x="12" y="84"/>
                  </a:cubicBezTo>
                  <a:cubicBezTo>
                    <a:pt x="21" y="82"/>
                    <a:pt x="29" y="75"/>
                    <a:pt x="37" y="71"/>
                  </a:cubicBezTo>
                  <a:cubicBezTo>
                    <a:pt x="48" y="65"/>
                    <a:pt x="59" y="59"/>
                    <a:pt x="71" y="53"/>
                  </a:cubicBezTo>
                  <a:cubicBezTo>
                    <a:pt x="82" y="47"/>
                    <a:pt x="94" y="40"/>
                    <a:pt x="105" y="33"/>
                  </a:cubicBezTo>
                  <a:cubicBezTo>
                    <a:pt x="115" y="27"/>
                    <a:pt x="124" y="20"/>
                    <a:pt x="134" y="14"/>
                  </a:cubicBezTo>
                  <a:close/>
                  <a:moveTo>
                    <a:pt x="150" y="13"/>
                  </a:moveTo>
                  <a:cubicBezTo>
                    <a:pt x="134" y="22"/>
                    <a:pt x="119" y="32"/>
                    <a:pt x="104" y="41"/>
                  </a:cubicBezTo>
                  <a:cubicBezTo>
                    <a:pt x="101" y="43"/>
                    <a:pt x="98" y="45"/>
                    <a:pt x="95" y="46"/>
                  </a:cubicBezTo>
                  <a:cubicBezTo>
                    <a:pt x="93" y="47"/>
                    <a:pt x="91" y="48"/>
                    <a:pt x="89" y="49"/>
                  </a:cubicBezTo>
                  <a:cubicBezTo>
                    <a:pt x="68" y="59"/>
                    <a:pt x="47" y="71"/>
                    <a:pt x="26" y="82"/>
                  </a:cubicBezTo>
                  <a:cubicBezTo>
                    <a:pt x="26" y="81"/>
                    <a:pt x="27" y="81"/>
                    <a:pt x="27" y="81"/>
                  </a:cubicBezTo>
                  <a:cubicBezTo>
                    <a:pt x="32" y="77"/>
                    <a:pt x="37" y="74"/>
                    <a:pt x="42" y="71"/>
                  </a:cubicBezTo>
                  <a:cubicBezTo>
                    <a:pt x="53" y="64"/>
                    <a:pt x="64" y="58"/>
                    <a:pt x="76" y="52"/>
                  </a:cubicBezTo>
                  <a:cubicBezTo>
                    <a:pt x="99" y="39"/>
                    <a:pt x="121" y="25"/>
                    <a:pt x="143" y="10"/>
                  </a:cubicBezTo>
                  <a:cubicBezTo>
                    <a:pt x="146" y="10"/>
                    <a:pt x="148" y="11"/>
                    <a:pt x="150" y="13"/>
                  </a:cubicBezTo>
                  <a:close/>
                  <a:moveTo>
                    <a:pt x="154" y="26"/>
                  </a:moveTo>
                  <a:cubicBezTo>
                    <a:pt x="154" y="26"/>
                    <a:pt x="154" y="27"/>
                    <a:pt x="155" y="27"/>
                  </a:cubicBezTo>
                  <a:cubicBezTo>
                    <a:pt x="154" y="28"/>
                    <a:pt x="153" y="29"/>
                    <a:pt x="152" y="30"/>
                  </a:cubicBezTo>
                  <a:cubicBezTo>
                    <a:pt x="151" y="30"/>
                    <a:pt x="151" y="30"/>
                    <a:pt x="151" y="30"/>
                  </a:cubicBezTo>
                  <a:cubicBezTo>
                    <a:pt x="146" y="33"/>
                    <a:pt x="142" y="35"/>
                    <a:pt x="137" y="37"/>
                  </a:cubicBezTo>
                  <a:cubicBezTo>
                    <a:pt x="126" y="43"/>
                    <a:pt x="115" y="50"/>
                    <a:pt x="104" y="55"/>
                  </a:cubicBezTo>
                  <a:cubicBezTo>
                    <a:pt x="82" y="66"/>
                    <a:pt x="59" y="77"/>
                    <a:pt x="38" y="89"/>
                  </a:cubicBezTo>
                  <a:cubicBezTo>
                    <a:pt x="34" y="92"/>
                    <a:pt x="31" y="94"/>
                    <a:pt x="27" y="97"/>
                  </a:cubicBezTo>
                  <a:cubicBezTo>
                    <a:pt x="25" y="98"/>
                    <a:pt x="24" y="100"/>
                    <a:pt x="22" y="101"/>
                  </a:cubicBezTo>
                  <a:cubicBezTo>
                    <a:pt x="25" y="98"/>
                    <a:pt x="27" y="96"/>
                    <a:pt x="30" y="93"/>
                  </a:cubicBezTo>
                  <a:cubicBezTo>
                    <a:pt x="30" y="93"/>
                    <a:pt x="30" y="93"/>
                    <a:pt x="30" y="93"/>
                  </a:cubicBezTo>
                  <a:cubicBezTo>
                    <a:pt x="31" y="93"/>
                    <a:pt x="31" y="93"/>
                    <a:pt x="32" y="92"/>
                  </a:cubicBezTo>
                  <a:cubicBezTo>
                    <a:pt x="37" y="88"/>
                    <a:pt x="42" y="84"/>
                    <a:pt x="48" y="80"/>
                  </a:cubicBezTo>
                  <a:cubicBezTo>
                    <a:pt x="64" y="71"/>
                    <a:pt x="79" y="62"/>
                    <a:pt x="95" y="53"/>
                  </a:cubicBezTo>
                  <a:cubicBezTo>
                    <a:pt x="115" y="43"/>
                    <a:pt x="136" y="34"/>
                    <a:pt x="154" y="22"/>
                  </a:cubicBezTo>
                  <a:cubicBezTo>
                    <a:pt x="154" y="23"/>
                    <a:pt x="154" y="24"/>
                    <a:pt x="154" y="26"/>
                  </a:cubicBezTo>
                  <a:close/>
                  <a:moveTo>
                    <a:pt x="27" y="105"/>
                  </a:moveTo>
                  <a:cubicBezTo>
                    <a:pt x="39" y="97"/>
                    <a:pt x="53" y="91"/>
                    <a:pt x="65" y="84"/>
                  </a:cubicBezTo>
                  <a:cubicBezTo>
                    <a:pt x="78" y="77"/>
                    <a:pt x="91" y="70"/>
                    <a:pt x="105" y="63"/>
                  </a:cubicBezTo>
                  <a:cubicBezTo>
                    <a:pt x="118" y="56"/>
                    <a:pt x="131" y="51"/>
                    <a:pt x="144" y="44"/>
                  </a:cubicBezTo>
                  <a:cubicBezTo>
                    <a:pt x="154" y="40"/>
                    <a:pt x="163" y="34"/>
                    <a:pt x="172" y="29"/>
                  </a:cubicBezTo>
                  <a:cubicBezTo>
                    <a:pt x="170" y="30"/>
                    <a:pt x="168" y="32"/>
                    <a:pt x="167" y="33"/>
                  </a:cubicBezTo>
                  <a:cubicBezTo>
                    <a:pt x="160" y="37"/>
                    <a:pt x="154" y="40"/>
                    <a:pt x="147" y="44"/>
                  </a:cubicBezTo>
                  <a:cubicBezTo>
                    <a:pt x="132" y="52"/>
                    <a:pt x="116" y="59"/>
                    <a:pt x="101" y="67"/>
                  </a:cubicBezTo>
                  <a:cubicBezTo>
                    <a:pt x="86" y="75"/>
                    <a:pt x="71" y="83"/>
                    <a:pt x="56" y="91"/>
                  </a:cubicBezTo>
                  <a:cubicBezTo>
                    <a:pt x="44" y="98"/>
                    <a:pt x="31" y="104"/>
                    <a:pt x="21" y="113"/>
                  </a:cubicBezTo>
                  <a:cubicBezTo>
                    <a:pt x="20" y="112"/>
                    <a:pt x="20" y="112"/>
                    <a:pt x="19" y="111"/>
                  </a:cubicBezTo>
                  <a:cubicBezTo>
                    <a:pt x="21" y="110"/>
                    <a:pt x="22" y="109"/>
                    <a:pt x="23" y="108"/>
                  </a:cubicBezTo>
                  <a:cubicBezTo>
                    <a:pt x="25" y="107"/>
                    <a:pt x="26" y="106"/>
                    <a:pt x="27" y="105"/>
                  </a:cubicBezTo>
                  <a:close/>
                  <a:moveTo>
                    <a:pt x="26" y="117"/>
                  </a:moveTo>
                  <a:cubicBezTo>
                    <a:pt x="25" y="116"/>
                    <a:pt x="23" y="115"/>
                    <a:pt x="22" y="114"/>
                  </a:cubicBezTo>
                  <a:cubicBezTo>
                    <a:pt x="33" y="106"/>
                    <a:pt x="47" y="100"/>
                    <a:pt x="59" y="94"/>
                  </a:cubicBezTo>
                  <a:cubicBezTo>
                    <a:pt x="74" y="87"/>
                    <a:pt x="89" y="80"/>
                    <a:pt x="103" y="73"/>
                  </a:cubicBezTo>
                  <a:cubicBezTo>
                    <a:pt x="118" y="65"/>
                    <a:pt x="132" y="58"/>
                    <a:pt x="147" y="52"/>
                  </a:cubicBezTo>
                  <a:cubicBezTo>
                    <a:pt x="154" y="49"/>
                    <a:pt x="162" y="46"/>
                    <a:pt x="169" y="42"/>
                  </a:cubicBezTo>
                  <a:cubicBezTo>
                    <a:pt x="174" y="39"/>
                    <a:pt x="181" y="37"/>
                    <a:pt x="186" y="32"/>
                  </a:cubicBezTo>
                  <a:cubicBezTo>
                    <a:pt x="175" y="42"/>
                    <a:pt x="159" y="47"/>
                    <a:pt x="146" y="53"/>
                  </a:cubicBezTo>
                  <a:cubicBezTo>
                    <a:pt x="131" y="60"/>
                    <a:pt x="117" y="67"/>
                    <a:pt x="102" y="75"/>
                  </a:cubicBezTo>
                  <a:cubicBezTo>
                    <a:pt x="76" y="88"/>
                    <a:pt x="50" y="100"/>
                    <a:pt x="26" y="117"/>
                  </a:cubicBezTo>
                  <a:close/>
                  <a:moveTo>
                    <a:pt x="22" y="107"/>
                  </a:moveTo>
                  <a:cubicBezTo>
                    <a:pt x="21" y="108"/>
                    <a:pt x="20" y="108"/>
                    <a:pt x="20" y="109"/>
                  </a:cubicBezTo>
                  <a:cubicBezTo>
                    <a:pt x="20" y="109"/>
                    <a:pt x="19" y="110"/>
                    <a:pt x="19" y="110"/>
                  </a:cubicBezTo>
                  <a:cubicBezTo>
                    <a:pt x="18" y="109"/>
                    <a:pt x="18" y="108"/>
                    <a:pt x="18" y="107"/>
                  </a:cubicBezTo>
                  <a:cubicBezTo>
                    <a:pt x="27" y="98"/>
                    <a:pt x="37" y="91"/>
                    <a:pt x="48" y="85"/>
                  </a:cubicBezTo>
                  <a:cubicBezTo>
                    <a:pt x="61" y="78"/>
                    <a:pt x="75" y="70"/>
                    <a:pt x="88" y="64"/>
                  </a:cubicBezTo>
                  <a:cubicBezTo>
                    <a:pt x="101" y="58"/>
                    <a:pt x="113" y="52"/>
                    <a:pt x="125" y="45"/>
                  </a:cubicBezTo>
                  <a:cubicBezTo>
                    <a:pt x="126" y="45"/>
                    <a:pt x="127" y="44"/>
                    <a:pt x="128" y="44"/>
                  </a:cubicBezTo>
                  <a:cubicBezTo>
                    <a:pt x="126" y="45"/>
                    <a:pt x="125" y="46"/>
                    <a:pt x="123" y="47"/>
                  </a:cubicBezTo>
                  <a:cubicBezTo>
                    <a:pt x="110" y="54"/>
                    <a:pt x="96" y="61"/>
                    <a:pt x="83" y="68"/>
                  </a:cubicBezTo>
                  <a:cubicBezTo>
                    <a:pt x="70" y="75"/>
                    <a:pt x="58" y="82"/>
                    <a:pt x="46" y="90"/>
                  </a:cubicBezTo>
                  <a:cubicBezTo>
                    <a:pt x="40" y="94"/>
                    <a:pt x="35" y="98"/>
                    <a:pt x="29" y="102"/>
                  </a:cubicBezTo>
                  <a:cubicBezTo>
                    <a:pt x="27" y="104"/>
                    <a:pt x="25" y="105"/>
                    <a:pt x="22" y="107"/>
                  </a:cubicBezTo>
                  <a:close/>
                  <a:moveTo>
                    <a:pt x="69" y="61"/>
                  </a:moveTo>
                  <a:cubicBezTo>
                    <a:pt x="54" y="70"/>
                    <a:pt x="40" y="79"/>
                    <a:pt x="25" y="89"/>
                  </a:cubicBezTo>
                  <a:cubicBezTo>
                    <a:pt x="23" y="88"/>
                    <a:pt x="20" y="88"/>
                    <a:pt x="17" y="87"/>
                  </a:cubicBezTo>
                  <a:cubicBezTo>
                    <a:pt x="35" y="79"/>
                    <a:pt x="52" y="70"/>
                    <a:pt x="69" y="61"/>
                  </a:cubicBezTo>
                  <a:close/>
                  <a:moveTo>
                    <a:pt x="32" y="91"/>
                  </a:moveTo>
                  <a:cubicBezTo>
                    <a:pt x="32" y="91"/>
                    <a:pt x="32" y="91"/>
                    <a:pt x="32" y="90"/>
                  </a:cubicBezTo>
                  <a:cubicBezTo>
                    <a:pt x="31" y="89"/>
                    <a:pt x="31" y="89"/>
                    <a:pt x="29" y="89"/>
                  </a:cubicBezTo>
                  <a:cubicBezTo>
                    <a:pt x="29" y="89"/>
                    <a:pt x="29" y="89"/>
                    <a:pt x="29" y="89"/>
                  </a:cubicBezTo>
                  <a:cubicBezTo>
                    <a:pt x="37" y="85"/>
                    <a:pt x="45" y="79"/>
                    <a:pt x="53" y="75"/>
                  </a:cubicBezTo>
                  <a:cubicBezTo>
                    <a:pt x="60" y="71"/>
                    <a:pt x="67" y="67"/>
                    <a:pt x="75" y="63"/>
                  </a:cubicBezTo>
                  <a:cubicBezTo>
                    <a:pt x="60" y="71"/>
                    <a:pt x="45" y="80"/>
                    <a:pt x="32" y="91"/>
                  </a:cubicBezTo>
                  <a:close/>
                  <a:moveTo>
                    <a:pt x="111" y="44"/>
                  </a:moveTo>
                  <a:cubicBezTo>
                    <a:pt x="112" y="44"/>
                    <a:pt x="112" y="44"/>
                    <a:pt x="112" y="44"/>
                  </a:cubicBezTo>
                  <a:cubicBezTo>
                    <a:pt x="122" y="38"/>
                    <a:pt x="131" y="33"/>
                    <a:pt x="141" y="27"/>
                  </a:cubicBezTo>
                  <a:cubicBezTo>
                    <a:pt x="143" y="26"/>
                    <a:pt x="145" y="24"/>
                    <a:pt x="147" y="23"/>
                  </a:cubicBezTo>
                  <a:cubicBezTo>
                    <a:pt x="147" y="23"/>
                    <a:pt x="157" y="18"/>
                    <a:pt x="150" y="23"/>
                  </a:cubicBezTo>
                  <a:cubicBezTo>
                    <a:pt x="144" y="27"/>
                    <a:pt x="139" y="30"/>
                    <a:pt x="133" y="33"/>
                  </a:cubicBezTo>
                  <a:cubicBezTo>
                    <a:pt x="126" y="37"/>
                    <a:pt x="118" y="40"/>
                    <a:pt x="111" y="44"/>
                  </a:cubicBezTo>
                  <a:close/>
                  <a:moveTo>
                    <a:pt x="125" y="35"/>
                  </a:moveTo>
                  <a:cubicBezTo>
                    <a:pt x="114" y="41"/>
                    <a:pt x="102" y="47"/>
                    <a:pt x="91" y="54"/>
                  </a:cubicBezTo>
                  <a:cubicBezTo>
                    <a:pt x="83" y="58"/>
                    <a:pt x="74" y="62"/>
                    <a:pt x="65" y="67"/>
                  </a:cubicBezTo>
                  <a:cubicBezTo>
                    <a:pt x="52" y="73"/>
                    <a:pt x="40" y="81"/>
                    <a:pt x="28" y="89"/>
                  </a:cubicBezTo>
                  <a:cubicBezTo>
                    <a:pt x="42" y="79"/>
                    <a:pt x="56" y="70"/>
                    <a:pt x="70" y="62"/>
                  </a:cubicBezTo>
                  <a:cubicBezTo>
                    <a:pt x="85" y="53"/>
                    <a:pt x="100" y="45"/>
                    <a:pt x="115" y="37"/>
                  </a:cubicBezTo>
                  <a:cubicBezTo>
                    <a:pt x="127" y="30"/>
                    <a:pt x="141" y="24"/>
                    <a:pt x="151" y="14"/>
                  </a:cubicBezTo>
                  <a:cubicBezTo>
                    <a:pt x="151" y="14"/>
                    <a:pt x="151" y="14"/>
                    <a:pt x="151" y="14"/>
                  </a:cubicBezTo>
                  <a:cubicBezTo>
                    <a:pt x="152" y="15"/>
                    <a:pt x="153" y="17"/>
                    <a:pt x="154" y="20"/>
                  </a:cubicBezTo>
                  <a:cubicBezTo>
                    <a:pt x="143" y="21"/>
                    <a:pt x="134" y="30"/>
                    <a:pt x="125" y="35"/>
                  </a:cubicBezTo>
                  <a:close/>
                  <a:moveTo>
                    <a:pt x="127" y="28"/>
                  </a:moveTo>
                  <a:cubicBezTo>
                    <a:pt x="133" y="24"/>
                    <a:pt x="139" y="20"/>
                    <a:pt x="146" y="17"/>
                  </a:cubicBezTo>
                  <a:cubicBezTo>
                    <a:pt x="146" y="16"/>
                    <a:pt x="146" y="16"/>
                    <a:pt x="146" y="16"/>
                  </a:cubicBezTo>
                  <a:cubicBezTo>
                    <a:pt x="146" y="16"/>
                    <a:pt x="146" y="16"/>
                    <a:pt x="146" y="16"/>
                  </a:cubicBezTo>
                  <a:cubicBezTo>
                    <a:pt x="144" y="19"/>
                    <a:pt x="141" y="20"/>
                    <a:pt x="138" y="22"/>
                  </a:cubicBezTo>
                  <a:cubicBezTo>
                    <a:pt x="134" y="24"/>
                    <a:pt x="131" y="26"/>
                    <a:pt x="127" y="28"/>
                  </a:cubicBezTo>
                  <a:close/>
                  <a:moveTo>
                    <a:pt x="8" y="81"/>
                  </a:moveTo>
                  <a:cubicBezTo>
                    <a:pt x="26" y="69"/>
                    <a:pt x="45" y="59"/>
                    <a:pt x="64" y="49"/>
                  </a:cubicBezTo>
                  <a:cubicBezTo>
                    <a:pt x="67" y="47"/>
                    <a:pt x="71" y="45"/>
                    <a:pt x="74" y="43"/>
                  </a:cubicBezTo>
                  <a:cubicBezTo>
                    <a:pt x="69" y="46"/>
                    <a:pt x="64" y="49"/>
                    <a:pt x="59" y="51"/>
                  </a:cubicBezTo>
                  <a:cubicBezTo>
                    <a:pt x="42" y="61"/>
                    <a:pt x="25" y="71"/>
                    <a:pt x="10" y="83"/>
                  </a:cubicBezTo>
                  <a:cubicBezTo>
                    <a:pt x="10" y="82"/>
                    <a:pt x="9" y="82"/>
                    <a:pt x="8" y="81"/>
                  </a:cubicBezTo>
                  <a:close/>
                  <a:moveTo>
                    <a:pt x="5" y="72"/>
                  </a:moveTo>
                  <a:cubicBezTo>
                    <a:pt x="11" y="67"/>
                    <a:pt x="18" y="63"/>
                    <a:pt x="24" y="59"/>
                  </a:cubicBezTo>
                  <a:cubicBezTo>
                    <a:pt x="24" y="59"/>
                    <a:pt x="24" y="59"/>
                    <a:pt x="24" y="59"/>
                  </a:cubicBezTo>
                  <a:cubicBezTo>
                    <a:pt x="25" y="59"/>
                    <a:pt x="25" y="59"/>
                    <a:pt x="25" y="59"/>
                  </a:cubicBezTo>
                  <a:cubicBezTo>
                    <a:pt x="26" y="59"/>
                    <a:pt x="27" y="58"/>
                    <a:pt x="27" y="57"/>
                  </a:cubicBezTo>
                  <a:cubicBezTo>
                    <a:pt x="31" y="55"/>
                    <a:pt x="35" y="53"/>
                    <a:pt x="38" y="51"/>
                  </a:cubicBezTo>
                  <a:cubicBezTo>
                    <a:pt x="40" y="50"/>
                    <a:pt x="42" y="49"/>
                    <a:pt x="44" y="47"/>
                  </a:cubicBezTo>
                  <a:cubicBezTo>
                    <a:pt x="45" y="47"/>
                    <a:pt x="46" y="47"/>
                    <a:pt x="46" y="46"/>
                  </a:cubicBezTo>
                  <a:cubicBezTo>
                    <a:pt x="51" y="44"/>
                    <a:pt x="57" y="41"/>
                    <a:pt x="62" y="38"/>
                  </a:cubicBezTo>
                  <a:cubicBezTo>
                    <a:pt x="68" y="34"/>
                    <a:pt x="74" y="32"/>
                    <a:pt x="80" y="28"/>
                  </a:cubicBezTo>
                  <a:cubicBezTo>
                    <a:pt x="80" y="28"/>
                    <a:pt x="80" y="28"/>
                    <a:pt x="81" y="28"/>
                  </a:cubicBezTo>
                  <a:cubicBezTo>
                    <a:pt x="72" y="34"/>
                    <a:pt x="63" y="39"/>
                    <a:pt x="54" y="45"/>
                  </a:cubicBezTo>
                  <a:cubicBezTo>
                    <a:pt x="38" y="55"/>
                    <a:pt x="20" y="63"/>
                    <a:pt x="5" y="75"/>
                  </a:cubicBezTo>
                  <a:cubicBezTo>
                    <a:pt x="5" y="74"/>
                    <a:pt x="5" y="73"/>
                    <a:pt x="5" y="72"/>
                  </a:cubicBezTo>
                  <a:close/>
                  <a:moveTo>
                    <a:pt x="27" y="55"/>
                  </a:moveTo>
                  <a:cubicBezTo>
                    <a:pt x="27" y="55"/>
                    <a:pt x="27" y="55"/>
                    <a:pt x="27" y="55"/>
                  </a:cubicBezTo>
                  <a:cubicBezTo>
                    <a:pt x="29" y="54"/>
                    <a:pt x="30" y="53"/>
                    <a:pt x="31" y="52"/>
                  </a:cubicBezTo>
                  <a:cubicBezTo>
                    <a:pt x="33" y="51"/>
                    <a:pt x="35" y="50"/>
                    <a:pt x="36" y="49"/>
                  </a:cubicBezTo>
                  <a:cubicBezTo>
                    <a:pt x="38" y="48"/>
                    <a:pt x="38" y="48"/>
                    <a:pt x="38" y="48"/>
                  </a:cubicBezTo>
                  <a:cubicBezTo>
                    <a:pt x="35" y="50"/>
                    <a:pt x="31" y="53"/>
                    <a:pt x="27" y="55"/>
                  </a:cubicBezTo>
                  <a:close/>
                  <a:moveTo>
                    <a:pt x="85" y="23"/>
                  </a:moveTo>
                  <a:cubicBezTo>
                    <a:pt x="92" y="20"/>
                    <a:pt x="98" y="17"/>
                    <a:pt x="104" y="13"/>
                  </a:cubicBezTo>
                  <a:cubicBezTo>
                    <a:pt x="98" y="18"/>
                    <a:pt x="91" y="22"/>
                    <a:pt x="84" y="26"/>
                  </a:cubicBezTo>
                  <a:cubicBezTo>
                    <a:pt x="85" y="26"/>
                    <a:pt x="85" y="25"/>
                    <a:pt x="85" y="25"/>
                  </a:cubicBezTo>
                  <a:cubicBezTo>
                    <a:pt x="85" y="24"/>
                    <a:pt x="85" y="23"/>
                    <a:pt x="85" y="23"/>
                  </a:cubicBezTo>
                  <a:close/>
                  <a:moveTo>
                    <a:pt x="46" y="42"/>
                  </a:moveTo>
                  <a:cubicBezTo>
                    <a:pt x="46" y="41"/>
                    <a:pt x="46" y="40"/>
                    <a:pt x="46" y="39"/>
                  </a:cubicBezTo>
                  <a:cubicBezTo>
                    <a:pt x="52" y="35"/>
                    <a:pt x="59" y="33"/>
                    <a:pt x="66" y="30"/>
                  </a:cubicBezTo>
                  <a:cubicBezTo>
                    <a:pt x="59" y="34"/>
                    <a:pt x="53" y="38"/>
                    <a:pt x="46" y="42"/>
                  </a:cubicBezTo>
                  <a:close/>
                  <a:moveTo>
                    <a:pt x="18" y="51"/>
                  </a:moveTo>
                  <a:cubicBezTo>
                    <a:pt x="17" y="50"/>
                    <a:pt x="16" y="49"/>
                    <a:pt x="15" y="48"/>
                  </a:cubicBezTo>
                  <a:cubicBezTo>
                    <a:pt x="20" y="46"/>
                    <a:pt x="24" y="42"/>
                    <a:pt x="29" y="39"/>
                  </a:cubicBezTo>
                  <a:cubicBezTo>
                    <a:pt x="35" y="35"/>
                    <a:pt x="31" y="37"/>
                    <a:pt x="28" y="40"/>
                  </a:cubicBezTo>
                  <a:cubicBezTo>
                    <a:pt x="25" y="44"/>
                    <a:pt x="21" y="47"/>
                    <a:pt x="18" y="50"/>
                  </a:cubicBezTo>
                  <a:cubicBezTo>
                    <a:pt x="18" y="51"/>
                    <a:pt x="18" y="51"/>
                    <a:pt x="18" y="51"/>
                  </a:cubicBezTo>
                  <a:close/>
                  <a:moveTo>
                    <a:pt x="17" y="46"/>
                  </a:moveTo>
                  <a:cubicBezTo>
                    <a:pt x="15" y="45"/>
                    <a:pt x="16" y="45"/>
                    <a:pt x="18" y="44"/>
                  </a:cubicBezTo>
                  <a:cubicBezTo>
                    <a:pt x="19" y="43"/>
                    <a:pt x="20" y="42"/>
                    <a:pt x="21" y="41"/>
                  </a:cubicBezTo>
                  <a:cubicBezTo>
                    <a:pt x="24" y="38"/>
                    <a:pt x="27" y="35"/>
                    <a:pt x="30" y="32"/>
                  </a:cubicBezTo>
                  <a:cubicBezTo>
                    <a:pt x="30" y="32"/>
                    <a:pt x="30" y="32"/>
                    <a:pt x="30" y="32"/>
                  </a:cubicBezTo>
                  <a:cubicBezTo>
                    <a:pt x="31" y="33"/>
                    <a:pt x="33" y="34"/>
                    <a:pt x="34" y="35"/>
                  </a:cubicBezTo>
                  <a:cubicBezTo>
                    <a:pt x="28" y="38"/>
                    <a:pt x="23" y="43"/>
                    <a:pt x="17" y="46"/>
                  </a:cubicBezTo>
                  <a:close/>
                  <a:moveTo>
                    <a:pt x="12" y="44"/>
                  </a:moveTo>
                  <a:cubicBezTo>
                    <a:pt x="18" y="41"/>
                    <a:pt x="22" y="36"/>
                    <a:pt x="28" y="33"/>
                  </a:cubicBezTo>
                  <a:cubicBezTo>
                    <a:pt x="23" y="36"/>
                    <a:pt x="17" y="42"/>
                    <a:pt x="13" y="47"/>
                  </a:cubicBezTo>
                  <a:cubicBezTo>
                    <a:pt x="13" y="46"/>
                    <a:pt x="12" y="45"/>
                    <a:pt x="12" y="44"/>
                  </a:cubicBezTo>
                  <a:close/>
                  <a:moveTo>
                    <a:pt x="22" y="59"/>
                  </a:moveTo>
                  <a:cubicBezTo>
                    <a:pt x="17" y="62"/>
                    <a:pt x="11" y="66"/>
                    <a:pt x="5" y="70"/>
                  </a:cubicBezTo>
                  <a:cubicBezTo>
                    <a:pt x="7" y="63"/>
                    <a:pt x="15" y="58"/>
                    <a:pt x="22" y="59"/>
                  </a:cubicBezTo>
                  <a:close/>
                  <a:moveTo>
                    <a:pt x="26" y="96"/>
                  </a:moveTo>
                  <a:cubicBezTo>
                    <a:pt x="24" y="98"/>
                    <a:pt x="21" y="101"/>
                    <a:pt x="19" y="103"/>
                  </a:cubicBezTo>
                  <a:cubicBezTo>
                    <a:pt x="19" y="103"/>
                    <a:pt x="19" y="102"/>
                    <a:pt x="20" y="101"/>
                  </a:cubicBezTo>
                  <a:cubicBezTo>
                    <a:pt x="21" y="99"/>
                    <a:pt x="24" y="97"/>
                    <a:pt x="26" y="96"/>
                  </a:cubicBezTo>
                  <a:close/>
                  <a:moveTo>
                    <a:pt x="32" y="119"/>
                  </a:moveTo>
                  <a:cubicBezTo>
                    <a:pt x="41" y="111"/>
                    <a:pt x="55" y="108"/>
                    <a:pt x="65" y="102"/>
                  </a:cubicBezTo>
                  <a:cubicBezTo>
                    <a:pt x="78" y="96"/>
                    <a:pt x="91" y="89"/>
                    <a:pt x="103" y="82"/>
                  </a:cubicBezTo>
                  <a:cubicBezTo>
                    <a:pt x="116" y="76"/>
                    <a:pt x="130" y="70"/>
                    <a:pt x="144" y="64"/>
                  </a:cubicBezTo>
                  <a:cubicBezTo>
                    <a:pt x="157" y="59"/>
                    <a:pt x="169" y="52"/>
                    <a:pt x="183" y="47"/>
                  </a:cubicBezTo>
                  <a:cubicBezTo>
                    <a:pt x="185" y="46"/>
                    <a:pt x="187" y="45"/>
                    <a:pt x="183" y="47"/>
                  </a:cubicBezTo>
                  <a:cubicBezTo>
                    <a:pt x="180" y="49"/>
                    <a:pt x="177" y="50"/>
                    <a:pt x="174" y="52"/>
                  </a:cubicBezTo>
                  <a:cubicBezTo>
                    <a:pt x="168" y="55"/>
                    <a:pt x="162" y="58"/>
                    <a:pt x="156" y="61"/>
                  </a:cubicBezTo>
                  <a:cubicBezTo>
                    <a:pt x="144" y="67"/>
                    <a:pt x="131" y="73"/>
                    <a:pt x="120" y="80"/>
                  </a:cubicBezTo>
                  <a:cubicBezTo>
                    <a:pt x="108" y="86"/>
                    <a:pt x="95" y="92"/>
                    <a:pt x="83" y="99"/>
                  </a:cubicBezTo>
                  <a:cubicBezTo>
                    <a:pt x="71" y="105"/>
                    <a:pt x="57" y="111"/>
                    <a:pt x="46" y="119"/>
                  </a:cubicBezTo>
                  <a:cubicBezTo>
                    <a:pt x="41" y="120"/>
                    <a:pt x="36" y="120"/>
                    <a:pt x="32" y="119"/>
                  </a:cubicBezTo>
                  <a:close/>
                  <a:moveTo>
                    <a:pt x="191" y="51"/>
                  </a:moveTo>
                  <a:cubicBezTo>
                    <a:pt x="187" y="54"/>
                    <a:pt x="182" y="57"/>
                    <a:pt x="178" y="60"/>
                  </a:cubicBezTo>
                  <a:cubicBezTo>
                    <a:pt x="168" y="67"/>
                    <a:pt x="156" y="72"/>
                    <a:pt x="145" y="78"/>
                  </a:cubicBezTo>
                  <a:cubicBezTo>
                    <a:pt x="122" y="88"/>
                    <a:pt x="100" y="99"/>
                    <a:pt x="78" y="109"/>
                  </a:cubicBezTo>
                  <a:cubicBezTo>
                    <a:pt x="75" y="110"/>
                    <a:pt x="73" y="111"/>
                    <a:pt x="70" y="113"/>
                  </a:cubicBezTo>
                  <a:cubicBezTo>
                    <a:pt x="67" y="114"/>
                    <a:pt x="64" y="116"/>
                    <a:pt x="61" y="118"/>
                  </a:cubicBezTo>
                  <a:cubicBezTo>
                    <a:pt x="61" y="117"/>
                    <a:pt x="60" y="117"/>
                    <a:pt x="60" y="116"/>
                  </a:cubicBezTo>
                  <a:cubicBezTo>
                    <a:pt x="65" y="114"/>
                    <a:pt x="70" y="112"/>
                    <a:pt x="75" y="109"/>
                  </a:cubicBezTo>
                  <a:cubicBezTo>
                    <a:pt x="87" y="104"/>
                    <a:pt x="98" y="98"/>
                    <a:pt x="110" y="93"/>
                  </a:cubicBezTo>
                  <a:cubicBezTo>
                    <a:pt x="133" y="82"/>
                    <a:pt x="156" y="71"/>
                    <a:pt x="179" y="59"/>
                  </a:cubicBezTo>
                  <a:cubicBezTo>
                    <a:pt x="183" y="56"/>
                    <a:pt x="187" y="54"/>
                    <a:pt x="191" y="51"/>
                  </a:cubicBezTo>
                  <a:cubicBezTo>
                    <a:pt x="191" y="51"/>
                    <a:pt x="191" y="51"/>
                    <a:pt x="191" y="51"/>
                  </a:cubicBezTo>
                  <a:close/>
                  <a:moveTo>
                    <a:pt x="210" y="59"/>
                  </a:moveTo>
                  <a:cubicBezTo>
                    <a:pt x="211" y="61"/>
                    <a:pt x="211" y="62"/>
                    <a:pt x="211" y="63"/>
                  </a:cubicBezTo>
                  <a:cubicBezTo>
                    <a:pt x="185" y="75"/>
                    <a:pt x="157" y="83"/>
                    <a:pt x="130" y="95"/>
                  </a:cubicBezTo>
                  <a:cubicBezTo>
                    <a:pt x="116" y="101"/>
                    <a:pt x="103" y="108"/>
                    <a:pt x="89" y="115"/>
                  </a:cubicBezTo>
                  <a:cubicBezTo>
                    <a:pt x="83" y="117"/>
                    <a:pt x="76" y="120"/>
                    <a:pt x="70" y="123"/>
                  </a:cubicBezTo>
                  <a:cubicBezTo>
                    <a:pt x="91" y="112"/>
                    <a:pt x="111" y="101"/>
                    <a:pt x="133" y="92"/>
                  </a:cubicBezTo>
                  <a:cubicBezTo>
                    <a:pt x="158" y="80"/>
                    <a:pt x="185" y="73"/>
                    <a:pt x="210" y="59"/>
                  </a:cubicBezTo>
                  <a:close/>
                  <a:moveTo>
                    <a:pt x="122" y="124"/>
                  </a:moveTo>
                  <a:cubicBezTo>
                    <a:pt x="121" y="123"/>
                    <a:pt x="120" y="122"/>
                    <a:pt x="119" y="121"/>
                  </a:cubicBezTo>
                  <a:cubicBezTo>
                    <a:pt x="126" y="118"/>
                    <a:pt x="133" y="116"/>
                    <a:pt x="140" y="113"/>
                  </a:cubicBezTo>
                  <a:cubicBezTo>
                    <a:pt x="157" y="107"/>
                    <a:pt x="175" y="103"/>
                    <a:pt x="191" y="96"/>
                  </a:cubicBezTo>
                  <a:cubicBezTo>
                    <a:pt x="196" y="94"/>
                    <a:pt x="200" y="91"/>
                    <a:pt x="204" y="90"/>
                  </a:cubicBezTo>
                  <a:cubicBezTo>
                    <a:pt x="200" y="91"/>
                    <a:pt x="197" y="94"/>
                    <a:pt x="193" y="95"/>
                  </a:cubicBezTo>
                  <a:cubicBezTo>
                    <a:pt x="185" y="98"/>
                    <a:pt x="178" y="101"/>
                    <a:pt x="171" y="104"/>
                  </a:cubicBezTo>
                  <a:cubicBezTo>
                    <a:pt x="162" y="108"/>
                    <a:pt x="154" y="111"/>
                    <a:pt x="145" y="115"/>
                  </a:cubicBezTo>
                  <a:cubicBezTo>
                    <a:pt x="137" y="119"/>
                    <a:pt x="130" y="121"/>
                    <a:pt x="122" y="124"/>
                  </a:cubicBezTo>
                  <a:close/>
                  <a:moveTo>
                    <a:pt x="86" y="125"/>
                  </a:moveTo>
                  <a:cubicBezTo>
                    <a:pt x="92" y="125"/>
                    <a:pt x="98" y="123"/>
                    <a:pt x="103" y="120"/>
                  </a:cubicBezTo>
                  <a:cubicBezTo>
                    <a:pt x="113" y="116"/>
                    <a:pt x="123" y="112"/>
                    <a:pt x="133" y="108"/>
                  </a:cubicBezTo>
                  <a:cubicBezTo>
                    <a:pt x="154" y="100"/>
                    <a:pt x="175" y="92"/>
                    <a:pt x="197" y="85"/>
                  </a:cubicBezTo>
                  <a:cubicBezTo>
                    <a:pt x="179" y="91"/>
                    <a:pt x="162" y="99"/>
                    <a:pt x="146" y="106"/>
                  </a:cubicBezTo>
                  <a:cubicBezTo>
                    <a:pt x="127" y="115"/>
                    <a:pt x="108" y="120"/>
                    <a:pt x="90" y="130"/>
                  </a:cubicBezTo>
                  <a:cubicBezTo>
                    <a:pt x="89" y="128"/>
                    <a:pt x="87" y="127"/>
                    <a:pt x="86" y="125"/>
                  </a:cubicBezTo>
                  <a:close/>
                  <a:moveTo>
                    <a:pt x="91" y="130"/>
                  </a:moveTo>
                  <a:cubicBezTo>
                    <a:pt x="98" y="127"/>
                    <a:pt x="107" y="124"/>
                    <a:pt x="115" y="121"/>
                  </a:cubicBezTo>
                  <a:cubicBezTo>
                    <a:pt x="115" y="121"/>
                    <a:pt x="115" y="121"/>
                    <a:pt x="114" y="122"/>
                  </a:cubicBezTo>
                  <a:cubicBezTo>
                    <a:pt x="107" y="124"/>
                    <a:pt x="99" y="127"/>
                    <a:pt x="91" y="130"/>
                  </a:cubicBezTo>
                  <a:close/>
                  <a:moveTo>
                    <a:pt x="180" y="98"/>
                  </a:moveTo>
                  <a:cubicBezTo>
                    <a:pt x="170" y="101"/>
                    <a:pt x="160" y="105"/>
                    <a:pt x="150" y="109"/>
                  </a:cubicBezTo>
                  <a:cubicBezTo>
                    <a:pt x="140" y="112"/>
                    <a:pt x="129" y="116"/>
                    <a:pt x="119" y="120"/>
                  </a:cubicBezTo>
                  <a:cubicBezTo>
                    <a:pt x="119" y="120"/>
                    <a:pt x="118" y="120"/>
                    <a:pt x="118" y="120"/>
                  </a:cubicBezTo>
                  <a:cubicBezTo>
                    <a:pt x="128" y="116"/>
                    <a:pt x="137" y="111"/>
                    <a:pt x="146" y="107"/>
                  </a:cubicBezTo>
                  <a:cubicBezTo>
                    <a:pt x="156" y="103"/>
                    <a:pt x="165" y="99"/>
                    <a:pt x="175" y="95"/>
                  </a:cubicBezTo>
                  <a:cubicBezTo>
                    <a:pt x="183" y="92"/>
                    <a:pt x="193" y="89"/>
                    <a:pt x="200" y="84"/>
                  </a:cubicBezTo>
                  <a:cubicBezTo>
                    <a:pt x="200" y="83"/>
                    <a:pt x="200" y="83"/>
                    <a:pt x="200" y="83"/>
                  </a:cubicBezTo>
                  <a:cubicBezTo>
                    <a:pt x="200" y="83"/>
                    <a:pt x="200" y="83"/>
                    <a:pt x="201" y="84"/>
                  </a:cubicBezTo>
                  <a:cubicBezTo>
                    <a:pt x="203" y="85"/>
                    <a:pt x="204" y="86"/>
                    <a:pt x="205" y="88"/>
                  </a:cubicBezTo>
                  <a:cubicBezTo>
                    <a:pt x="197" y="91"/>
                    <a:pt x="188" y="95"/>
                    <a:pt x="180" y="98"/>
                  </a:cubicBezTo>
                  <a:close/>
                  <a:moveTo>
                    <a:pt x="200" y="80"/>
                  </a:moveTo>
                  <a:cubicBezTo>
                    <a:pt x="199" y="81"/>
                    <a:pt x="199" y="82"/>
                    <a:pt x="200" y="83"/>
                  </a:cubicBezTo>
                  <a:cubicBezTo>
                    <a:pt x="199" y="82"/>
                    <a:pt x="199" y="82"/>
                    <a:pt x="199" y="82"/>
                  </a:cubicBezTo>
                  <a:cubicBezTo>
                    <a:pt x="178" y="90"/>
                    <a:pt x="157" y="98"/>
                    <a:pt x="136" y="105"/>
                  </a:cubicBezTo>
                  <a:cubicBezTo>
                    <a:pt x="127" y="109"/>
                    <a:pt x="117" y="112"/>
                    <a:pt x="109" y="116"/>
                  </a:cubicBezTo>
                  <a:cubicBezTo>
                    <a:pt x="104" y="119"/>
                    <a:pt x="99" y="121"/>
                    <a:pt x="94" y="123"/>
                  </a:cubicBezTo>
                  <a:cubicBezTo>
                    <a:pt x="93" y="123"/>
                    <a:pt x="85" y="125"/>
                    <a:pt x="88" y="124"/>
                  </a:cubicBezTo>
                  <a:cubicBezTo>
                    <a:pt x="91" y="122"/>
                    <a:pt x="94" y="121"/>
                    <a:pt x="97" y="120"/>
                  </a:cubicBezTo>
                  <a:cubicBezTo>
                    <a:pt x="118" y="111"/>
                    <a:pt x="139" y="103"/>
                    <a:pt x="160" y="95"/>
                  </a:cubicBezTo>
                  <a:cubicBezTo>
                    <a:pt x="173" y="90"/>
                    <a:pt x="188" y="86"/>
                    <a:pt x="200" y="80"/>
                  </a:cubicBezTo>
                  <a:cubicBezTo>
                    <a:pt x="200" y="80"/>
                    <a:pt x="200" y="80"/>
                    <a:pt x="200" y="80"/>
                  </a:cubicBezTo>
                  <a:close/>
                  <a:moveTo>
                    <a:pt x="209" y="71"/>
                  </a:moveTo>
                  <a:cubicBezTo>
                    <a:pt x="198" y="75"/>
                    <a:pt x="188" y="80"/>
                    <a:pt x="177" y="84"/>
                  </a:cubicBezTo>
                  <a:cubicBezTo>
                    <a:pt x="166" y="88"/>
                    <a:pt x="156" y="91"/>
                    <a:pt x="145" y="96"/>
                  </a:cubicBezTo>
                  <a:cubicBezTo>
                    <a:pt x="136" y="100"/>
                    <a:pt x="126" y="104"/>
                    <a:pt x="116" y="107"/>
                  </a:cubicBezTo>
                  <a:cubicBezTo>
                    <a:pt x="129" y="101"/>
                    <a:pt x="141" y="96"/>
                    <a:pt x="154" y="91"/>
                  </a:cubicBezTo>
                  <a:cubicBezTo>
                    <a:pt x="164" y="86"/>
                    <a:pt x="175" y="82"/>
                    <a:pt x="185" y="78"/>
                  </a:cubicBezTo>
                  <a:cubicBezTo>
                    <a:pt x="194" y="74"/>
                    <a:pt x="205" y="72"/>
                    <a:pt x="211" y="65"/>
                  </a:cubicBezTo>
                  <a:cubicBezTo>
                    <a:pt x="211" y="67"/>
                    <a:pt x="211" y="69"/>
                    <a:pt x="209" y="71"/>
                  </a:cubicBezTo>
                  <a:close/>
                  <a:moveTo>
                    <a:pt x="43" y="148"/>
                  </a:moveTo>
                  <a:cubicBezTo>
                    <a:pt x="43" y="148"/>
                    <a:pt x="44" y="148"/>
                    <a:pt x="44" y="147"/>
                  </a:cubicBezTo>
                  <a:cubicBezTo>
                    <a:pt x="43" y="148"/>
                    <a:pt x="43" y="148"/>
                    <a:pt x="42" y="148"/>
                  </a:cubicBezTo>
                  <a:cubicBezTo>
                    <a:pt x="42" y="148"/>
                    <a:pt x="42" y="148"/>
                    <a:pt x="43" y="148"/>
                  </a:cubicBezTo>
                  <a:close/>
                  <a:moveTo>
                    <a:pt x="50" y="145"/>
                  </a:moveTo>
                  <a:cubicBezTo>
                    <a:pt x="48" y="145"/>
                    <a:pt x="46" y="146"/>
                    <a:pt x="44" y="146"/>
                  </a:cubicBezTo>
                  <a:cubicBezTo>
                    <a:pt x="45" y="145"/>
                    <a:pt x="47" y="143"/>
                    <a:pt x="48" y="142"/>
                  </a:cubicBezTo>
                  <a:cubicBezTo>
                    <a:pt x="53" y="140"/>
                    <a:pt x="59" y="138"/>
                    <a:pt x="64" y="137"/>
                  </a:cubicBezTo>
                  <a:cubicBezTo>
                    <a:pt x="60" y="140"/>
                    <a:pt x="55" y="142"/>
                    <a:pt x="50" y="145"/>
                  </a:cubicBezTo>
                  <a:close/>
                  <a:moveTo>
                    <a:pt x="126" y="93"/>
                  </a:moveTo>
                  <a:cubicBezTo>
                    <a:pt x="103" y="104"/>
                    <a:pt x="79" y="116"/>
                    <a:pt x="56" y="130"/>
                  </a:cubicBezTo>
                  <a:cubicBezTo>
                    <a:pt x="57" y="128"/>
                    <a:pt x="58" y="126"/>
                    <a:pt x="59" y="124"/>
                  </a:cubicBezTo>
                  <a:cubicBezTo>
                    <a:pt x="85" y="111"/>
                    <a:pt x="112" y="99"/>
                    <a:pt x="139" y="88"/>
                  </a:cubicBezTo>
                  <a:cubicBezTo>
                    <a:pt x="152" y="82"/>
                    <a:pt x="166" y="77"/>
                    <a:pt x="179" y="72"/>
                  </a:cubicBezTo>
                  <a:cubicBezTo>
                    <a:pt x="185" y="69"/>
                    <a:pt x="191" y="66"/>
                    <a:pt x="198" y="64"/>
                  </a:cubicBezTo>
                  <a:cubicBezTo>
                    <a:pt x="198" y="64"/>
                    <a:pt x="199" y="64"/>
                    <a:pt x="199" y="63"/>
                  </a:cubicBezTo>
                  <a:cubicBezTo>
                    <a:pt x="176" y="75"/>
                    <a:pt x="150" y="82"/>
                    <a:pt x="126" y="93"/>
                  </a:cubicBezTo>
                  <a:close/>
                  <a:moveTo>
                    <a:pt x="60" y="122"/>
                  </a:moveTo>
                  <a:cubicBezTo>
                    <a:pt x="60" y="122"/>
                    <a:pt x="60" y="122"/>
                    <a:pt x="59" y="122"/>
                  </a:cubicBezTo>
                  <a:cubicBezTo>
                    <a:pt x="59" y="121"/>
                    <a:pt x="60" y="121"/>
                    <a:pt x="60" y="120"/>
                  </a:cubicBezTo>
                  <a:cubicBezTo>
                    <a:pt x="60" y="120"/>
                    <a:pt x="60" y="120"/>
                    <a:pt x="60" y="120"/>
                  </a:cubicBezTo>
                  <a:cubicBezTo>
                    <a:pt x="60" y="120"/>
                    <a:pt x="60" y="120"/>
                    <a:pt x="60" y="120"/>
                  </a:cubicBezTo>
                  <a:cubicBezTo>
                    <a:pt x="69" y="116"/>
                    <a:pt x="79" y="110"/>
                    <a:pt x="88" y="105"/>
                  </a:cubicBezTo>
                  <a:cubicBezTo>
                    <a:pt x="94" y="102"/>
                    <a:pt x="101" y="99"/>
                    <a:pt x="108" y="96"/>
                  </a:cubicBezTo>
                  <a:cubicBezTo>
                    <a:pt x="131" y="86"/>
                    <a:pt x="155" y="76"/>
                    <a:pt x="178" y="65"/>
                  </a:cubicBezTo>
                  <a:cubicBezTo>
                    <a:pt x="184" y="63"/>
                    <a:pt x="189" y="60"/>
                    <a:pt x="194" y="57"/>
                  </a:cubicBezTo>
                  <a:cubicBezTo>
                    <a:pt x="195" y="57"/>
                    <a:pt x="195" y="56"/>
                    <a:pt x="195" y="56"/>
                  </a:cubicBezTo>
                  <a:cubicBezTo>
                    <a:pt x="185" y="62"/>
                    <a:pt x="175" y="68"/>
                    <a:pt x="164" y="73"/>
                  </a:cubicBezTo>
                  <a:cubicBezTo>
                    <a:pt x="142" y="83"/>
                    <a:pt x="120" y="92"/>
                    <a:pt x="98" y="103"/>
                  </a:cubicBezTo>
                  <a:cubicBezTo>
                    <a:pt x="86" y="109"/>
                    <a:pt x="73" y="115"/>
                    <a:pt x="60" y="122"/>
                  </a:cubicBezTo>
                  <a:close/>
                  <a:moveTo>
                    <a:pt x="187" y="48"/>
                  </a:moveTo>
                  <a:cubicBezTo>
                    <a:pt x="186" y="49"/>
                    <a:pt x="186" y="50"/>
                    <a:pt x="187" y="50"/>
                  </a:cubicBezTo>
                  <a:cubicBezTo>
                    <a:pt x="187" y="51"/>
                    <a:pt x="187" y="51"/>
                    <a:pt x="188" y="52"/>
                  </a:cubicBezTo>
                  <a:cubicBezTo>
                    <a:pt x="180" y="56"/>
                    <a:pt x="173" y="61"/>
                    <a:pt x="165" y="65"/>
                  </a:cubicBezTo>
                  <a:cubicBezTo>
                    <a:pt x="152" y="71"/>
                    <a:pt x="139" y="77"/>
                    <a:pt x="126" y="84"/>
                  </a:cubicBezTo>
                  <a:cubicBezTo>
                    <a:pt x="113" y="90"/>
                    <a:pt x="100" y="96"/>
                    <a:pt x="87" y="102"/>
                  </a:cubicBezTo>
                  <a:cubicBezTo>
                    <a:pt x="78" y="106"/>
                    <a:pt x="68" y="111"/>
                    <a:pt x="59" y="115"/>
                  </a:cubicBezTo>
                  <a:cubicBezTo>
                    <a:pt x="58" y="115"/>
                    <a:pt x="58" y="115"/>
                    <a:pt x="57" y="116"/>
                  </a:cubicBezTo>
                  <a:cubicBezTo>
                    <a:pt x="55" y="117"/>
                    <a:pt x="53" y="118"/>
                    <a:pt x="50" y="118"/>
                  </a:cubicBezTo>
                  <a:cubicBezTo>
                    <a:pt x="54" y="116"/>
                    <a:pt x="58" y="113"/>
                    <a:pt x="62" y="111"/>
                  </a:cubicBezTo>
                  <a:cubicBezTo>
                    <a:pt x="68" y="108"/>
                    <a:pt x="75" y="105"/>
                    <a:pt x="81" y="101"/>
                  </a:cubicBezTo>
                  <a:cubicBezTo>
                    <a:pt x="93" y="95"/>
                    <a:pt x="106" y="89"/>
                    <a:pt x="118" y="82"/>
                  </a:cubicBezTo>
                  <a:cubicBezTo>
                    <a:pt x="130" y="75"/>
                    <a:pt x="142" y="69"/>
                    <a:pt x="154" y="64"/>
                  </a:cubicBezTo>
                  <a:cubicBezTo>
                    <a:pt x="165" y="58"/>
                    <a:pt x="178" y="52"/>
                    <a:pt x="188" y="45"/>
                  </a:cubicBezTo>
                  <a:cubicBezTo>
                    <a:pt x="188" y="46"/>
                    <a:pt x="187" y="47"/>
                    <a:pt x="187" y="48"/>
                  </a:cubicBezTo>
                  <a:close/>
                  <a:moveTo>
                    <a:pt x="67" y="134"/>
                  </a:moveTo>
                  <a:cubicBezTo>
                    <a:pt x="61" y="136"/>
                    <a:pt x="55" y="138"/>
                    <a:pt x="50" y="140"/>
                  </a:cubicBezTo>
                  <a:cubicBezTo>
                    <a:pt x="50" y="139"/>
                    <a:pt x="51" y="139"/>
                    <a:pt x="51" y="138"/>
                  </a:cubicBezTo>
                  <a:cubicBezTo>
                    <a:pt x="55" y="137"/>
                    <a:pt x="58" y="135"/>
                    <a:pt x="62" y="133"/>
                  </a:cubicBezTo>
                  <a:cubicBezTo>
                    <a:pt x="64" y="132"/>
                    <a:pt x="66" y="131"/>
                    <a:pt x="68" y="130"/>
                  </a:cubicBezTo>
                  <a:cubicBezTo>
                    <a:pt x="70" y="128"/>
                    <a:pt x="74" y="128"/>
                    <a:pt x="76" y="126"/>
                  </a:cubicBezTo>
                  <a:cubicBezTo>
                    <a:pt x="73" y="129"/>
                    <a:pt x="70" y="132"/>
                    <a:pt x="67" y="134"/>
                  </a:cubicBezTo>
                  <a:close/>
                  <a:moveTo>
                    <a:pt x="78" y="124"/>
                  </a:moveTo>
                  <a:cubicBezTo>
                    <a:pt x="77" y="124"/>
                    <a:pt x="77" y="124"/>
                    <a:pt x="77" y="124"/>
                  </a:cubicBezTo>
                  <a:cubicBezTo>
                    <a:pt x="69" y="127"/>
                    <a:pt x="61" y="133"/>
                    <a:pt x="53" y="136"/>
                  </a:cubicBezTo>
                  <a:cubicBezTo>
                    <a:pt x="53" y="135"/>
                    <a:pt x="54" y="134"/>
                    <a:pt x="55" y="133"/>
                  </a:cubicBezTo>
                  <a:cubicBezTo>
                    <a:pt x="64" y="128"/>
                    <a:pt x="72" y="123"/>
                    <a:pt x="81" y="119"/>
                  </a:cubicBezTo>
                  <a:cubicBezTo>
                    <a:pt x="92" y="114"/>
                    <a:pt x="103" y="109"/>
                    <a:pt x="114" y="104"/>
                  </a:cubicBezTo>
                  <a:cubicBezTo>
                    <a:pt x="138" y="93"/>
                    <a:pt x="162" y="84"/>
                    <a:pt x="187" y="75"/>
                  </a:cubicBezTo>
                  <a:cubicBezTo>
                    <a:pt x="192" y="73"/>
                    <a:pt x="196" y="71"/>
                    <a:pt x="201" y="69"/>
                  </a:cubicBezTo>
                  <a:cubicBezTo>
                    <a:pt x="204" y="68"/>
                    <a:pt x="206" y="67"/>
                    <a:pt x="209" y="65"/>
                  </a:cubicBezTo>
                  <a:cubicBezTo>
                    <a:pt x="213" y="64"/>
                    <a:pt x="202" y="69"/>
                    <a:pt x="203" y="69"/>
                  </a:cubicBezTo>
                  <a:cubicBezTo>
                    <a:pt x="191" y="74"/>
                    <a:pt x="180" y="79"/>
                    <a:pt x="168" y="84"/>
                  </a:cubicBezTo>
                  <a:cubicBezTo>
                    <a:pt x="145" y="93"/>
                    <a:pt x="122" y="103"/>
                    <a:pt x="100" y="113"/>
                  </a:cubicBezTo>
                  <a:cubicBezTo>
                    <a:pt x="100" y="114"/>
                    <a:pt x="99" y="114"/>
                    <a:pt x="98" y="114"/>
                  </a:cubicBezTo>
                  <a:cubicBezTo>
                    <a:pt x="93" y="116"/>
                    <a:pt x="88" y="118"/>
                    <a:pt x="84" y="121"/>
                  </a:cubicBezTo>
                  <a:cubicBezTo>
                    <a:pt x="83" y="121"/>
                    <a:pt x="83" y="121"/>
                    <a:pt x="82" y="121"/>
                  </a:cubicBezTo>
                  <a:cubicBezTo>
                    <a:pt x="81" y="121"/>
                    <a:pt x="81" y="121"/>
                    <a:pt x="80" y="122"/>
                  </a:cubicBezTo>
                  <a:cubicBezTo>
                    <a:pt x="79" y="123"/>
                    <a:pt x="78" y="124"/>
                    <a:pt x="78" y="124"/>
                  </a:cubicBezTo>
                  <a:close/>
                  <a:moveTo>
                    <a:pt x="85" y="122"/>
                  </a:moveTo>
                  <a:cubicBezTo>
                    <a:pt x="89" y="120"/>
                    <a:pt x="93" y="118"/>
                    <a:pt x="97" y="116"/>
                  </a:cubicBezTo>
                  <a:cubicBezTo>
                    <a:pt x="97" y="116"/>
                    <a:pt x="98" y="116"/>
                    <a:pt x="99" y="116"/>
                  </a:cubicBezTo>
                  <a:cubicBezTo>
                    <a:pt x="110" y="111"/>
                    <a:pt x="121" y="108"/>
                    <a:pt x="132" y="103"/>
                  </a:cubicBezTo>
                  <a:cubicBezTo>
                    <a:pt x="143" y="98"/>
                    <a:pt x="154" y="93"/>
                    <a:pt x="166" y="89"/>
                  </a:cubicBezTo>
                  <a:cubicBezTo>
                    <a:pt x="177" y="85"/>
                    <a:pt x="189" y="81"/>
                    <a:pt x="200" y="76"/>
                  </a:cubicBezTo>
                  <a:cubicBezTo>
                    <a:pt x="199" y="76"/>
                    <a:pt x="209" y="72"/>
                    <a:pt x="208" y="73"/>
                  </a:cubicBezTo>
                  <a:cubicBezTo>
                    <a:pt x="208" y="73"/>
                    <a:pt x="208" y="73"/>
                    <a:pt x="208" y="73"/>
                  </a:cubicBezTo>
                  <a:cubicBezTo>
                    <a:pt x="208" y="73"/>
                    <a:pt x="207" y="74"/>
                    <a:pt x="207" y="74"/>
                  </a:cubicBezTo>
                  <a:cubicBezTo>
                    <a:pt x="205" y="75"/>
                    <a:pt x="202" y="77"/>
                    <a:pt x="200" y="78"/>
                  </a:cubicBezTo>
                  <a:cubicBezTo>
                    <a:pt x="195" y="81"/>
                    <a:pt x="189" y="83"/>
                    <a:pt x="184" y="85"/>
                  </a:cubicBezTo>
                  <a:cubicBezTo>
                    <a:pt x="172" y="89"/>
                    <a:pt x="160" y="94"/>
                    <a:pt x="148" y="98"/>
                  </a:cubicBezTo>
                  <a:cubicBezTo>
                    <a:pt x="127" y="107"/>
                    <a:pt x="105" y="114"/>
                    <a:pt x="85" y="124"/>
                  </a:cubicBezTo>
                  <a:cubicBezTo>
                    <a:pt x="85" y="123"/>
                    <a:pt x="85" y="123"/>
                    <a:pt x="85" y="122"/>
                  </a:cubicBezTo>
                  <a:cubicBezTo>
                    <a:pt x="85" y="122"/>
                    <a:pt x="85" y="122"/>
                    <a:pt x="85" y="122"/>
                  </a:cubicBezTo>
                  <a:close/>
                  <a:moveTo>
                    <a:pt x="92" y="131"/>
                  </a:moveTo>
                  <a:cubicBezTo>
                    <a:pt x="99" y="128"/>
                    <a:pt x="105" y="125"/>
                    <a:pt x="112" y="123"/>
                  </a:cubicBezTo>
                  <a:cubicBezTo>
                    <a:pt x="113" y="123"/>
                    <a:pt x="113" y="123"/>
                    <a:pt x="114" y="123"/>
                  </a:cubicBezTo>
                  <a:cubicBezTo>
                    <a:pt x="108" y="131"/>
                    <a:pt x="99" y="134"/>
                    <a:pt x="92" y="131"/>
                  </a:cubicBezTo>
                  <a:close/>
                  <a:moveTo>
                    <a:pt x="123" y="125"/>
                  </a:moveTo>
                  <a:cubicBezTo>
                    <a:pt x="138" y="121"/>
                    <a:pt x="152" y="116"/>
                    <a:pt x="167" y="111"/>
                  </a:cubicBezTo>
                  <a:cubicBezTo>
                    <a:pt x="174" y="109"/>
                    <a:pt x="181" y="106"/>
                    <a:pt x="188" y="104"/>
                  </a:cubicBezTo>
                  <a:cubicBezTo>
                    <a:pt x="191" y="102"/>
                    <a:pt x="195" y="101"/>
                    <a:pt x="199" y="100"/>
                  </a:cubicBezTo>
                  <a:cubicBezTo>
                    <a:pt x="200" y="99"/>
                    <a:pt x="209" y="96"/>
                    <a:pt x="203" y="99"/>
                  </a:cubicBezTo>
                  <a:cubicBezTo>
                    <a:pt x="187" y="107"/>
                    <a:pt x="170" y="113"/>
                    <a:pt x="154" y="119"/>
                  </a:cubicBezTo>
                  <a:cubicBezTo>
                    <a:pt x="153" y="119"/>
                    <a:pt x="153" y="119"/>
                    <a:pt x="152" y="120"/>
                  </a:cubicBezTo>
                  <a:cubicBezTo>
                    <a:pt x="145" y="123"/>
                    <a:pt x="137" y="127"/>
                    <a:pt x="130" y="131"/>
                  </a:cubicBezTo>
                  <a:cubicBezTo>
                    <a:pt x="128" y="130"/>
                    <a:pt x="125" y="127"/>
                    <a:pt x="123" y="125"/>
                  </a:cubicBezTo>
                  <a:close/>
                  <a:moveTo>
                    <a:pt x="184" y="115"/>
                  </a:moveTo>
                  <a:cubicBezTo>
                    <a:pt x="183" y="115"/>
                    <a:pt x="182" y="114"/>
                    <a:pt x="181" y="114"/>
                  </a:cubicBezTo>
                  <a:cubicBezTo>
                    <a:pt x="181" y="114"/>
                    <a:pt x="182" y="114"/>
                    <a:pt x="182" y="114"/>
                  </a:cubicBezTo>
                  <a:cubicBezTo>
                    <a:pt x="186" y="112"/>
                    <a:pt x="191" y="110"/>
                    <a:pt x="196" y="108"/>
                  </a:cubicBezTo>
                  <a:cubicBezTo>
                    <a:pt x="198" y="107"/>
                    <a:pt x="199" y="106"/>
                    <a:pt x="201" y="106"/>
                  </a:cubicBezTo>
                  <a:cubicBezTo>
                    <a:pt x="206" y="103"/>
                    <a:pt x="201" y="107"/>
                    <a:pt x="200" y="108"/>
                  </a:cubicBezTo>
                  <a:cubicBezTo>
                    <a:pt x="195" y="111"/>
                    <a:pt x="188" y="111"/>
                    <a:pt x="184" y="115"/>
                  </a:cubicBezTo>
                  <a:close/>
                  <a:moveTo>
                    <a:pt x="204" y="103"/>
                  </a:moveTo>
                  <a:cubicBezTo>
                    <a:pt x="201" y="104"/>
                    <a:pt x="198" y="106"/>
                    <a:pt x="194" y="107"/>
                  </a:cubicBezTo>
                  <a:cubicBezTo>
                    <a:pt x="190" y="109"/>
                    <a:pt x="186" y="111"/>
                    <a:pt x="181" y="113"/>
                  </a:cubicBezTo>
                  <a:cubicBezTo>
                    <a:pt x="181" y="113"/>
                    <a:pt x="181" y="113"/>
                    <a:pt x="181" y="114"/>
                  </a:cubicBezTo>
                  <a:cubicBezTo>
                    <a:pt x="181" y="113"/>
                    <a:pt x="180" y="113"/>
                    <a:pt x="180" y="113"/>
                  </a:cubicBezTo>
                  <a:cubicBezTo>
                    <a:pt x="179" y="112"/>
                    <a:pt x="178" y="112"/>
                    <a:pt x="178" y="112"/>
                  </a:cubicBezTo>
                  <a:cubicBezTo>
                    <a:pt x="177" y="112"/>
                    <a:pt x="176" y="112"/>
                    <a:pt x="176" y="113"/>
                  </a:cubicBezTo>
                  <a:cubicBezTo>
                    <a:pt x="175" y="113"/>
                    <a:pt x="174" y="113"/>
                    <a:pt x="174" y="113"/>
                  </a:cubicBezTo>
                  <a:cubicBezTo>
                    <a:pt x="176" y="112"/>
                    <a:pt x="178" y="111"/>
                    <a:pt x="181" y="110"/>
                  </a:cubicBezTo>
                  <a:cubicBezTo>
                    <a:pt x="187" y="108"/>
                    <a:pt x="193" y="105"/>
                    <a:pt x="198" y="102"/>
                  </a:cubicBezTo>
                  <a:cubicBezTo>
                    <a:pt x="201" y="101"/>
                    <a:pt x="205" y="100"/>
                    <a:pt x="207" y="97"/>
                  </a:cubicBezTo>
                  <a:cubicBezTo>
                    <a:pt x="207" y="99"/>
                    <a:pt x="206" y="102"/>
                    <a:pt x="205" y="104"/>
                  </a:cubicBezTo>
                  <a:cubicBezTo>
                    <a:pt x="205" y="103"/>
                    <a:pt x="205" y="103"/>
                    <a:pt x="204" y="103"/>
                  </a:cubicBezTo>
                  <a:close/>
                  <a:moveTo>
                    <a:pt x="161" y="123"/>
                  </a:moveTo>
                  <a:cubicBezTo>
                    <a:pt x="160" y="122"/>
                    <a:pt x="159" y="122"/>
                    <a:pt x="158" y="121"/>
                  </a:cubicBezTo>
                  <a:cubicBezTo>
                    <a:pt x="159" y="120"/>
                    <a:pt x="161" y="120"/>
                    <a:pt x="162" y="119"/>
                  </a:cubicBezTo>
                  <a:cubicBezTo>
                    <a:pt x="165" y="118"/>
                    <a:pt x="168" y="116"/>
                    <a:pt x="171" y="115"/>
                  </a:cubicBezTo>
                  <a:cubicBezTo>
                    <a:pt x="174" y="114"/>
                    <a:pt x="176" y="115"/>
                    <a:pt x="172" y="117"/>
                  </a:cubicBezTo>
                  <a:cubicBezTo>
                    <a:pt x="169" y="119"/>
                    <a:pt x="165" y="120"/>
                    <a:pt x="161" y="123"/>
                  </a:cubicBezTo>
                  <a:cubicBezTo>
                    <a:pt x="161" y="123"/>
                    <a:pt x="161" y="123"/>
                    <a:pt x="161" y="123"/>
                  </a:cubicBezTo>
                  <a:close/>
                  <a:moveTo>
                    <a:pt x="167" y="120"/>
                  </a:moveTo>
                  <a:cubicBezTo>
                    <a:pt x="170" y="119"/>
                    <a:pt x="173" y="118"/>
                    <a:pt x="175" y="116"/>
                  </a:cubicBezTo>
                  <a:cubicBezTo>
                    <a:pt x="176" y="117"/>
                    <a:pt x="176" y="118"/>
                    <a:pt x="176" y="119"/>
                  </a:cubicBezTo>
                  <a:cubicBezTo>
                    <a:pt x="173" y="120"/>
                    <a:pt x="171" y="120"/>
                    <a:pt x="169" y="121"/>
                  </a:cubicBezTo>
                  <a:cubicBezTo>
                    <a:pt x="166" y="122"/>
                    <a:pt x="162" y="123"/>
                    <a:pt x="167" y="120"/>
                  </a:cubicBezTo>
                  <a:close/>
                  <a:moveTo>
                    <a:pt x="136" y="133"/>
                  </a:moveTo>
                  <a:cubicBezTo>
                    <a:pt x="135" y="133"/>
                    <a:pt x="133" y="133"/>
                    <a:pt x="131" y="132"/>
                  </a:cubicBezTo>
                  <a:cubicBezTo>
                    <a:pt x="137" y="129"/>
                    <a:pt x="144" y="127"/>
                    <a:pt x="150" y="124"/>
                  </a:cubicBezTo>
                  <a:cubicBezTo>
                    <a:pt x="147" y="129"/>
                    <a:pt x="142" y="133"/>
                    <a:pt x="136" y="133"/>
                  </a:cubicBezTo>
                  <a:close/>
                  <a:moveTo>
                    <a:pt x="163" y="123"/>
                  </a:moveTo>
                  <a:cubicBezTo>
                    <a:pt x="167" y="123"/>
                    <a:pt x="171" y="122"/>
                    <a:pt x="175" y="121"/>
                  </a:cubicBezTo>
                  <a:cubicBezTo>
                    <a:pt x="173" y="123"/>
                    <a:pt x="168" y="124"/>
                    <a:pt x="163" y="123"/>
                  </a:cubicBezTo>
                  <a:close/>
                  <a:moveTo>
                    <a:pt x="188" y="116"/>
                  </a:moveTo>
                  <a:cubicBezTo>
                    <a:pt x="191" y="116"/>
                    <a:pt x="193" y="115"/>
                    <a:pt x="195" y="114"/>
                  </a:cubicBezTo>
                  <a:cubicBezTo>
                    <a:pt x="193" y="116"/>
                    <a:pt x="191" y="116"/>
                    <a:pt x="188" y="116"/>
                  </a:cubicBezTo>
                  <a:close/>
                  <a:moveTo>
                    <a:pt x="198" y="113"/>
                  </a:moveTo>
                  <a:cubicBezTo>
                    <a:pt x="198" y="113"/>
                    <a:pt x="198" y="113"/>
                    <a:pt x="197" y="113"/>
                  </a:cubicBezTo>
                  <a:cubicBezTo>
                    <a:pt x="193" y="113"/>
                    <a:pt x="189" y="115"/>
                    <a:pt x="185" y="116"/>
                  </a:cubicBezTo>
                  <a:cubicBezTo>
                    <a:pt x="190" y="111"/>
                    <a:pt x="199" y="112"/>
                    <a:pt x="203" y="107"/>
                  </a:cubicBezTo>
                  <a:cubicBezTo>
                    <a:pt x="202" y="109"/>
                    <a:pt x="200" y="111"/>
                    <a:pt x="198" y="113"/>
                  </a:cubicBezTo>
                  <a:close/>
                  <a:moveTo>
                    <a:pt x="207" y="95"/>
                  </a:moveTo>
                  <a:cubicBezTo>
                    <a:pt x="192" y="101"/>
                    <a:pt x="176" y="107"/>
                    <a:pt x="161" y="112"/>
                  </a:cubicBezTo>
                  <a:cubicBezTo>
                    <a:pt x="155" y="114"/>
                    <a:pt x="149" y="116"/>
                    <a:pt x="143" y="118"/>
                  </a:cubicBezTo>
                  <a:cubicBezTo>
                    <a:pt x="153" y="114"/>
                    <a:pt x="162" y="109"/>
                    <a:pt x="172" y="105"/>
                  </a:cubicBezTo>
                  <a:cubicBezTo>
                    <a:pt x="183" y="100"/>
                    <a:pt x="197" y="98"/>
                    <a:pt x="206" y="89"/>
                  </a:cubicBezTo>
                  <a:cubicBezTo>
                    <a:pt x="207" y="91"/>
                    <a:pt x="207" y="93"/>
                    <a:pt x="207" y="95"/>
                  </a:cubicBezTo>
                  <a:close/>
                  <a:moveTo>
                    <a:pt x="209" y="58"/>
                  </a:moveTo>
                  <a:cubicBezTo>
                    <a:pt x="184" y="70"/>
                    <a:pt x="156" y="79"/>
                    <a:pt x="130" y="90"/>
                  </a:cubicBezTo>
                  <a:cubicBezTo>
                    <a:pt x="121" y="94"/>
                    <a:pt x="112" y="98"/>
                    <a:pt x="103" y="102"/>
                  </a:cubicBezTo>
                  <a:cubicBezTo>
                    <a:pt x="113" y="97"/>
                    <a:pt x="123" y="92"/>
                    <a:pt x="134" y="88"/>
                  </a:cubicBezTo>
                  <a:cubicBezTo>
                    <a:pt x="158" y="77"/>
                    <a:pt x="182" y="67"/>
                    <a:pt x="203" y="52"/>
                  </a:cubicBezTo>
                  <a:cubicBezTo>
                    <a:pt x="206" y="54"/>
                    <a:pt x="208" y="56"/>
                    <a:pt x="209" y="58"/>
                  </a:cubicBezTo>
                  <a:close/>
                  <a:moveTo>
                    <a:pt x="202" y="52"/>
                  </a:moveTo>
                  <a:cubicBezTo>
                    <a:pt x="191" y="57"/>
                    <a:pt x="180" y="63"/>
                    <a:pt x="169" y="68"/>
                  </a:cubicBezTo>
                  <a:cubicBezTo>
                    <a:pt x="156" y="74"/>
                    <a:pt x="143" y="80"/>
                    <a:pt x="130" y="86"/>
                  </a:cubicBezTo>
                  <a:cubicBezTo>
                    <a:pt x="127" y="87"/>
                    <a:pt x="124" y="88"/>
                    <a:pt x="121" y="89"/>
                  </a:cubicBezTo>
                  <a:cubicBezTo>
                    <a:pt x="123" y="89"/>
                    <a:pt x="125" y="88"/>
                    <a:pt x="126" y="87"/>
                  </a:cubicBezTo>
                  <a:cubicBezTo>
                    <a:pt x="138" y="82"/>
                    <a:pt x="150" y="77"/>
                    <a:pt x="161" y="71"/>
                  </a:cubicBezTo>
                  <a:cubicBezTo>
                    <a:pt x="173" y="65"/>
                    <a:pt x="183" y="58"/>
                    <a:pt x="194" y="50"/>
                  </a:cubicBezTo>
                  <a:cubicBezTo>
                    <a:pt x="197" y="50"/>
                    <a:pt x="199" y="51"/>
                    <a:pt x="202" y="52"/>
                  </a:cubicBezTo>
                  <a:close/>
                  <a:moveTo>
                    <a:pt x="188" y="44"/>
                  </a:moveTo>
                  <a:cubicBezTo>
                    <a:pt x="188" y="44"/>
                    <a:pt x="188" y="44"/>
                    <a:pt x="188" y="44"/>
                  </a:cubicBezTo>
                  <a:cubicBezTo>
                    <a:pt x="174" y="48"/>
                    <a:pt x="162" y="56"/>
                    <a:pt x="149" y="61"/>
                  </a:cubicBezTo>
                  <a:cubicBezTo>
                    <a:pt x="135" y="67"/>
                    <a:pt x="121" y="72"/>
                    <a:pt x="108" y="79"/>
                  </a:cubicBezTo>
                  <a:cubicBezTo>
                    <a:pt x="93" y="86"/>
                    <a:pt x="79" y="94"/>
                    <a:pt x="65" y="101"/>
                  </a:cubicBezTo>
                  <a:cubicBezTo>
                    <a:pt x="54" y="107"/>
                    <a:pt x="40" y="110"/>
                    <a:pt x="30" y="118"/>
                  </a:cubicBezTo>
                  <a:cubicBezTo>
                    <a:pt x="29" y="118"/>
                    <a:pt x="28" y="118"/>
                    <a:pt x="28" y="117"/>
                  </a:cubicBezTo>
                  <a:cubicBezTo>
                    <a:pt x="52" y="100"/>
                    <a:pt x="79" y="87"/>
                    <a:pt x="105" y="74"/>
                  </a:cubicBezTo>
                  <a:cubicBezTo>
                    <a:pt x="121" y="67"/>
                    <a:pt x="136" y="59"/>
                    <a:pt x="152" y="52"/>
                  </a:cubicBezTo>
                  <a:cubicBezTo>
                    <a:pt x="164" y="46"/>
                    <a:pt x="178" y="41"/>
                    <a:pt x="188" y="32"/>
                  </a:cubicBezTo>
                  <a:cubicBezTo>
                    <a:pt x="189" y="36"/>
                    <a:pt x="189" y="40"/>
                    <a:pt x="188" y="44"/>
                  </a:cubicBezTo>
                  <a:close/>
                  <a:moveTo>
                    <a:pt x="187" y="31"/>
                  </a:moveTo>
                  <a:cubicBezTo>
                    <a:pt x="184" y="32"/>
                    <a:pt x="181" y="34"/>
                    <a:pt x="178" y="36"/>
                  </a:cubicBezTo>
                  <a:cubicBezTo>
                    <a:pt x="173" y="39"/>
                    <a:pt x="168" y="41"/>
                    <a:pt x="163" y="44"/>
                  </a:cubicBezTo>
                  <a:cubicBezTo>
                    <a:pt x="152" y="49"/>
                    <a:pt x="141" y="53"/>
                    <a:pt x="130" y="58"/>
                  </a:cubicBezTo>
                  <a:cubicBezTo>
                    <a:pt x="108" y="69"/>
                    <a:pt x="86" y="80"/>
                    <a:pt x="64" y="90"/>
                  </a:cubicBezTo>
                  <a:cubicBezTo>
                    <a:pt x="55" y="95"/>
                    <a:pt x="45" y="100"/>
                    <a:pt x="36" y="104"/>
                  </a:cubicBezTo>
                  <a:cubicBezTo>
                    <a:pt x="56" y="93"/>
                    <a:pt x="76" y="82"/>
                    <a:pt x="96" y="71"/>
                  </a:cubicBezTo>
                  <a:cubicBezTo>
                    <a:pt x="117" y="60"/>
                    <a:pt x="139" y="49"/>
                    <a:pt x="161" y="38"/>
                  </a:cubicBezTo>
                  <a:cubicBezTo>
                    <a:pt x="164" y="36"/>
                    <a:pt x="168" y="33"/>
                    <a:pt x="171" y="31"/>
                  </a:cubicBezTo>
                  <a:cubicBezTo>
                    <a:pt x="173" y="30"/>
                    <a:pt x="174" y="29"/>
                    <a:pt x="175" y="28"/>
                  </a:cubicBezTo>
                  <a:cubicBezTo>
                    <a:pt x="176" y="27"/>
                    <a:pt x="177" y="26"/>
                    <a:pt x="178" y="26"/>
                  </a:cubicBezTo>
                  <a:cubicBezTo>
                    <a:pt x="179" y="25"/>
                    <a:pt x="180" y="24"/>
                    <a:pt x="182" y="24"/>
                  </a:cubicBezTo>
                  <a:cubicBezTo>
                    <a:pt x="183" y="24"/>
                    <a:pt x="184" y="25"/>
                    <a:pt x="185" y="26"/>
                  </a:cubicBezTo>
                  <a:cubicBezTo>
                    <a:pt x="186" y="27"/>
                    <a:pt x="187" y="29"/>
                    <a:pt x="187" y="31"/>
                  </a:cubicBezTo>
                  <a:close/>
                  <a:moveTo>
                    <a:pt x="180" y="23"/>
                  </a:moveTo>
                  <a:cubicBezTo>
                    <a:pt x="180" y="23"/>
                    <a:pt x="179" y="24"/>
                    <a:pt x="179" y="24"/>
                  </a:cubicBezTo>
                  <a:cubicBezTo>
                    <a:pt x="179" y="24"/>
                    <a:pt x="179" y="24"/>
                    <a:pt x="179" y="24"/>
                  </a:cubicBezTo>
                  <a:cubicBezTo>
                    <a:pt x="176" y="25"/>
                    <a:pt x="174" y="26"/>
                    <a:pt x="172" y="28"/>
                  </a:cubicBezTo>
                  <a:cubicBezTo>
                    <a:pt x="162" y="34"/>
                    <a:pt x="151" y="39"/>
                    <a:pt x="141" y="45"/>
                  </a:cubicBezTo>
                  <a:cubicBezTo>
                    <a:pt x="120" y="55"/>
                    <a:pt x="98" y="64"/>
                    <a:pt x="78" y="76"/>
                  </a:cubicBezTo>
                  <a:cubicBezTo>
                    <a:pt x="67" y="82"/>
                    <a:pt x="57" y="88"/>
                    <a:pt x="46" y="93"/>
                  </a:cubicBezTo>
                  <a:cubicBezTo>
                    <a:pt x="42" y="95"/>
                    <a:pt x="39" y="97"/>
                    <a:pt x="35" y="99"/>
                  </a:cubicBezTo>
                  <a:cubicBezTo>
                    <a:pt x="70" y="74"/>
                    <a:pt x="109" y="56"/>
                    <a:pt x="146" y="34"/>
                  </a:cubicBezTo>
                  <a:cubicBezTo>
                    <a:pt x="149" y="33"/>
                    <a:pt x="151" y="31"/>
                    <a:pt x="154" y="30"/>
                  </a:cubicBezTo>
                  <a:cubicBezTo>
                    <a:pt x="155" y="29"/>
                    <a:pt x="155" y="29"/>
                    <a:pt x="156" y="28"/>
                  </a:cubicBezTo>
                  <a:cubicBezTo>
                    <a:pt x="156" y="28"/>
                    <a:pt x="156" y="28"/>
                    <a:pt x="156" y="28"/>
                  </a:cubicBezTo>
                  <a:cubicBezTo>
                    <a:pt x="157" y="29"/>
                    <a:pt x="158" y="29"/>
                    <a:pt x="159" y="28"/>
                  </a:cubicBezTo>
                  <a:cubicBezTo>
                    <a:pt x="165" y="23"/>
                    <a:pt x="173" y="20"/>
                    <a:pt x="180" y="23"/>
                  </a:cubicBezTo>
                  <a:close/>
                  <a:moveTo>
                    <a:pt x="140" y="10"/>
                  </a:moveTo>
                  <a:cubicBezTo>
                    <a:pt x="133" y="13"/>
                    <a:pt x="127" y="17"/>
                    <a:pt x="121" y="21"/>
                  </a:cubicBezTo>
                  <a:cubicBezTo>
                    <a:pt x="125" y="14"/>
                    <a:pt x="133" y="10"/>
                    <a:pt x="140" y="10"/>
                  </a:cubicBezTo>
                  <a:close/>
                  <a:moveTo>
                    <a:pt x="117" y="23"/>
                  </a:moveTo>
                  <a:cubicBezTo>
                    <a:pt x="108" y="30"/>
                    <a:pt x="98" y="36"/>
                    <a:pt x="89" y="42"/>
                  </a:cubicBezTo>
                  <a:cubicBezTo>
                    <a:pt x="68" y="53"/>
                    <a:pt x="46" y="64"/>
                    <a:pt x="26" y="76"/>
                  </a:cubicBezTo>
                  <a:cubicBezTo>
                    <a:pt x="21" y="78"/>
                    <a:pt x="17" y="82"/>
                    <a:pt x="12" y="83"/>
                  </a:cubicBezTo>
                  <a:cubicBezTo>
                    <a:pt x="16" y="82"/>
                    <a:pt x="21" y="77"/>
                    <a:pt x="25" y="74"/>
                  </a:cubicBezTo>
                  <a:cubicBezTo>
                    <a:pt x="34" y="67"/>
                    <a:pt x="44" y="61"/>
                    <a:pt x="55" y="55"/>
                  </a:cubicBezTo>
                  <a:cubicBezTo>
                    <a:pt x="65" y="49"/>
                    <a:pt x="76" y="44"/>
                    <a:pt x="87" y="38"/>
                  </a:cubicBezTo>
                  <a:cubicBezTo>
                    <a:pt x="95" y="33"/>
                    <a:pt x="102" y="27"/>
                    <a:pt x="110" y="22"/>
                  </a:cubicBezTo>
                  <a:cubicBezTo>
                    <a:pt x="111" y="22"/>
                    <a:pt x="112" y="22"/>
                    <a:pt x="112" y="21"/>
                  </a:cubicBezTo>
                  <a:cubicBezTo>
                    <a:pt x="113" y="21"/>
                    <a:pt x="113" y="20"/>
                    <a:pt x="114" y="20"/>
                  </a:cubicBezTo>
                  <a:cubicBezTo>
                    <a:pt x="114" y="21"/>
                    <a:pt x="115" y="22"/>
                    <a:pt x="115" y="22"/>
                  </a:cubicBezTo>
                  <a:cubicBezTo>
                    <a:pt x="115" y="23"/>
                    <a:pt x="116" y="24"/>
                    <a:pt x="117" y="23"/>
                  </a:cubicBezTo>
                  <a:close/>
                  <a:moveTo>
                    <a:pt x="96" y="9"/>
                  </a:moveTo>
                  <a:cubicBezTo>
                    <a:pt x="98" y="8"/>
                    <a:pt x="100" y="8"/>
                    <a:pt x="102" y="8"/>
                  </a:cubicBezTo>
                  <a:cubicBezTo>
                    <a:pt x="98" y="10"/>
                    <a:pt x="94" y="13"/>
                    <a:pt x="90" y="15"/>
                  </a:cubicBezTo>
                  <a:cubicBezTo>
                    <a:pt x="89" y="16"/>
                    <a:pt x="88" y="16"/>
                    <a:pt x="88" y="17"/>
                  </a:cubicBezTo>
                  <a:cubicBezTo>
                    <a:pt x="89" y="14"/>
                    <a:pt x="92" y="11"/>
                    <a:pt x="96" y="9"/>
                  </a:cubicBezTo>
                  <a:close/>
                  <a:moveTo>
                    <a:pt x="77" y="23"/>
                  </a:moveTo>
                  <a:cubicBezTo>
                    <a:pt x="76" y="24"/>
                    <a:pt x="74" y="25"/>
                    <a:pt x="73" y="25"/>
                  </a:cubicBezTo>
                  <a:cubicBezTo>
                    <a:pt x="64" y="30"/>
                    <a:pt x="55" y="32"/>
                    <a:pt x="47" y="38"/>
                  </a:cubicBezTo>
                  <a:cubicBezTo>
                    <a:pt x="47" y="38"/>
                    <a:pt x="47" y="38"/>
                    <a:pt x="47" y="38"/>
                  </a:cubicBezTo>
                  <a:cubicBezTo>
                    <a:pt x="54" y="32"/>
                    <a:pt x="63" y="25"/>
                    <a:pt x="70" y="19"/>
                  </a:cubicBezTo>
                  <a:cubicBezTo>
                    <a:pt x="70" y="19"/>
                    <a:pt x="70" y="18"/>
                    <a:pt x="69" y="18"/>
                  </a:cubicBezTo>
                  <a:cubicBezTo>
                    <a:pt x="62" y="20"/>
                    <a:pt x="55" y="24"/>
                    <a:pt x="49" y="28"/>
                  </a:cubicBezTo>
                  <a:cubicBezTo>
                    <a:pt x="48" y="28"/>
                    <a:pt x="48" y="29"/>
                    <a:pt x="48" y="29"/>
                  </a:cubicBezTo>
                  <a:cubicBezTo>
                    <a:pt x="48" y="28"/>
                    <a:pt x="48" y="28"/>
                    <a:pt x="49" y="27"/>
                  </a:cubicBezTo>
                  <a:cubicBezTo>
                    <a:pt x="50" y="25"/>
                    <a:pt x="53" y="24"/>
                    <a:pt x="53" y="23"/>
                  </a:cubicBezTo>
                  <a:cubicBezTo>
                    <a:pt x="57" y="21"/>
                    <a:pt x="61" y="18"/>
                    <a:pt x="65" y="15"/>
                  </a:cubicBezTo>
                  <a:cubicBezTo>
                    <a:pt x="70" y="16"/>
                    <a:pt x="74" y="19"/>
                    <a:pt x="77" y="23"/>
                  </a:cubicBezTo>
                  <a:close/>
                  <a:moveTo>
                    <a:pt x="56" y="18"/>
                  </a:moveTo>
                  <a:cubicBezTo>
                    <a:pt x="58" y="16"/>
                    <a:pt x="61" y="16"/>
                    <a:pt x="63" y="15"/>
                  </a:cubicBezTo>
                  <a:cubicBezTo>
                    <a:pt x="59" y="18"/>
                    <a:pt x="54" y="20"/>
                    <a:pt x="51" y="23"/>
                  </a:cubicBezTo>
                  <a:cubicBezTo>
                    <a:pt x="52" y="21"/>
                    <a:pt x="54" y="19"/>
                    <a:pt x="56" y="18"/>
                  </a:cubicBezTo>
                  <a:close/>
                  <a:moveTo>
                    <a:pt x="38" y="40"/>
                  </a:moveTo>
                  <a:cubicBezTo>
                    <a:pt x="33" y="42"/>
                    <a:pt x="28" y="45"/>
                    <a:pt x="23" y="48"/>
                  </a:cubicBezTo>
                  <a:cubicBezTo>
                    <a:pt x="18" y="51"/>
                    <a:pt x="26" y="44"/>
                    <a:pt x="27" y="43"/>
                  </a:cubicBezTo>
                  <a:cubicBezTo>
                    <a:pt x="29" y="41"/>
                    <a:pt x="32" y="38"/>
                    <a:pt x="35" y="36"/>
                  </a:cubicBezTo>
                  <a:cubicBezTo>
                    <a:pt x="36" y="37"/>
                    <a:pt x="37" y="38"/>
                    <a:pt x="38" y="40"/>
                  </a:cubicBezTo>
                  <a:close/>
                  <a:moveTo>
                    <a:pt x="22" y="30"/>
                  </a:moveTo>
                  <a:cubicBezTo>
                    <a:pt x="19" y="32"/>
                    <a:pt x="15" y="35"/>
                    <a:pt x="12" y="38"/>
                  </a:cubicBezTo>
                  <a:cubicBezTo>
                    <a:pt x="12" y="37"/>
                    <a:pt x="12" y="36"/>
                    <a:pt x="13" y="35"/>
                  </a:cubicBezTo>
                  <a:cubicBezTo>
                    <a:pt x="15" y="32"/>
                    <a:pt x="18" y="30"/>
                    <a:pt x="22" y="30"/>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5" name="Freeform 273"/>
            <p:cNvSpPr>
              <a:spLocks noEditPoints="1"/>
            </p:cNvSpPr>
            <p:nvPr/>
          </p:nvSpPr>
          <p:spPr bwMode="auto">
            <a:xfrm>
              <a:off x="8172696" y="4331722"/>
              <a:ext cx="941388" cy="796925"/>
            </a:xfrm>
            <a:custGeom>
              <a:avLst/>
              <a:gdLst>
                <a:gd name="T0" fmla="*/ 26 w 222"/>
                <a:gd name="T1" fmla="*/ 148 h 188"/>
                <a:gd name="T2" fmla="*/ 8 w 222"/>
                <a:gd name="T3" fmla="*/ 132 h 188"/>
                <a:gd name="T4" fmla="*/ 204 w 222"/>
                <a:gd name="T5" fmla="*/ 56 h 188"/>
                <a:gd name="T6" fmla="*/ 110 w 222"/>
                <a:gd name="T7" fmla="*/ 10 h 188"/>
                <a:gd name="T8" fmla="*/ 117 w 222"/>
                <a:gd name="T9" fmla="*/ 15 h 188"/>
                <a:gd name="T10" fmla="*/ 112 w 222"/>
                <a:gd name="T11" fmla="*/ 19 h 188"/>
                <a:gd name="T12" fmla="*/ 78 w 222"/>
                <a:gd name="T13" fmla="*/ 41 h 188"/>
                <a:gd name="T14" fmla="*/ 89 w 222"/>
                <a:gd name="T15" fmla="*/ 35 h 188"/>
                <a:gd name="T16" fmla="*/ 146 w 222"/>
                <a:gd name="T17" fmla="*/ 15 h 188"/>
                <a:gd name="T18" fmla="*/ 107 w 222"/>
                <a:gd name="T19" fmla="*/ 11 h 188"/>
                <a:gd name="T20" fmla="*/ 128 w 222"/>
                <a:gd name="T21" fmla="*/ 10 h 188"/>
                <a:gd name="T22" fmla="*/ 140 w 222"/>
                <a:gd name="T23" fmla="*/ 14 h 188"/>
                <a:gd name="T24" fmla="*/ 92 w 222"/>
                <a:gd name="T25" fmla="*/ 32 h 188"/>
                <a:gd name="T26" fmla="*/ 121 w 222"/>
                <a:gd name="T27" fmla="*/ 35 h 188"/>
                <a:gd name="T28" fmla="*/ 67 w 222"/>
                <a:gd name="T29" fmla="*/ 58 h 188"/>
                <a:gd name="T30" fmla="*/ 117 w 222"/>
                <a:gd name="T31" fmla="*/ 55 h 188"/>
                <a:gd name="T32" fmla="*/ 56 w 222"/>
                <a:gd name="T33" fmla="*/ 67 h 188"/>
                <a:gd name="T34" fmla="*/ 66 w 222"/>
                <a:gd name="T35" fmla="*/ 55 h 188"/>
                <a:gd name="T36" fmla="*/ 148 w 222"/>
                <a:gd name="T37" fmla="*/ 28 h 188"/>
                <a:gd name="T38" fmla="*/ 158 w 222"/>
                <a:gd name="T39" fmla="*/ 31 h 188"/>
                <a:gd name="T40" fmla="*/ 172 w 222"/>
                <a:gd name="T41" fmla="*/ 33 h 188"/>
                <a:gd name="T42" fmla="*/ 146 w 222"/>
                <a:gd name="T43" fmla="*/ 44 h 188"/>
                <a:gd name="T44" fmla="*/ 43 w 222"/>
                <a:gd name="T45" fmla="*/ 80 h 188"/>
                <a:gd name="T46" fmla="*/ 125 w 222"/>
                <a:gd name="T47" fmla="*/ 63 h 188"/>
                <a:gd name="T48" fmla="*/ 200 w 222"/>
                <a:gd name="T49" fmla="*/ 40 h 188"/>
                <a:gd name="T50" fmla="*/ 194 w 222"/>
                <a:gd name="T51" fmla="*/ 50 h 188"/>
                <a:gd name="T52" fmla="*/ 214 w 222"/>
                <a:gd name="T53" fmla="*/ 46 h 188"/>
                <a:gd name="T54" fmla="*/ 200 w 222"/>
                <a:gd name="T55" fmla="*/ 65 h 188"/>
                <a:gd name="T56" fmla="*/ 64 w 222"/>
                <a:gd name="T57" fmla="*/ 109 h 188"/>
                <a:gd name="T58" fmla="*/ 25 w 222"/>
                <a:gd name="T59" fmla="*/ 121 h 188"/>
                <a:gd name="T60" fmla="*/ 33 w 222"/>
                <a:gd name="T61" fmla="*/ 124 h 188"/>
                <a:gd name="T62" fmla="*/ 148 w 222"/>
                <a:gd name="T63" fmla="*/ 103 h 188"/>
                <a:gd name="T64" fmla="*/ 47 w 222"/>
                <a:gd name="T65" fmla="*/ 132 h 188"/>
                <a:gd name="T66" fmla="*/ 109 w 222"/>
                <a:gd name="T67" fmla="*/ 159 h 188"/>
                <a:gd name="T68" fmla="*/ 107 w 222"/>
                <a:gd name="T69" fmla="*/ 150 h 188"/>
                <a:gd name="T70" fmla="*/ 124 w 222"/>
                <a:gd name="T71" fmla="*/ 144 h 188"/>
                <a:gd name="T72" fmla="*/ 83 w 222"/>
                <a:gd name="T73" fmla="*/ 141 h 188"/>
                <a:gd name="T74" fmla="*/ 104 w 222"/>
                <a:gd name="T75" fmla="*/ 131 h 188"/>
                <a:gd name="T76" fmla="*/ 129 w 222"/>
                <a:gd name="T77" fmla="*/ 118 h 188"/>
                <a:gd name="T78" fmla="*/ 117 w 222"/>
                <a:gd name="T79" fmla="*/ 122 h 188"/>
                <a:gd name="T80" fmla="*/ 74 w 222"/>
                <a:gd name="T81" fmla="*/ 140 h 188"/>
                <a:gd name="T82" fmla="*/ 99 w 222"/>
                <a:gd name="T83" fmla="*/ 144 h 188"/>
                <a:gd name="T84" fmla="*/ 91 w 222"/>
                <a:gd name="T85" fmla="*/ 154 h 188"/>
                <a:gd name="T86" fmla="*/ 113 w 222"/>
                <a:gd name="T87" fmla="*/ 154 h 188"/>
                <a:gd name="T88" fmla="*/ 88 w 222"/>
                <a:gd name="T89" fmla="*/ 120 h 188"/>
                <a:gd name="T90" fmla="*/ 69 w 222"/>
                <a:gd name="T91" fmla="*/ 121 h 188"/>
                <a:gd name="T92" fmla="*/ 36 w 222"/>
                <a:gd name="T93" fmla="*/ 124 h 188"/>
                <a:gd name="T94" fmla="*/ 154 w 222"/>
                <a:gd name="T95" fmla="*/ 93 h 188"/>
                <a:gd name="T96" fmla="*/ 35 w 222"/>
                <a:gd name="T97" fmla="*/ 118 h 188"/>
                <a:gd name="T98" fmla="*/ 93 w 222"/>
                <a:gd name="T99" fmla="*/ 96 h 188"/>
                <a:gd name="T100" fmla="*/ 199 w 222"/>
                <a:gd name="T101" fmla="*/ 62 h 188"/>
                <a:gd name="T102" fmla="*/ 191 w 222"/>
                <a:gd name="T103" fmla="*/ 71 h 188"/>
                <a:gd name="T104" fmla="*/ 190 w 222"/>
                <a:gd name="T105" fmla="*/ 66 h 188"/>
                <a:gd name="T106" fmla="*/ 106 w 222"/>
                <a:gd name="T107" fmla="*/ 168 h 188"/>
                <a:gd name="T108" fmla="*/ 26 w 222"/>
                <a:gd name="T109" fmla="*/ 97 h 188"/>
                <a:gd name="T110" fmla="*/ 26 w 222"/>
                <a:gd name="T111" fmla="*/ 97 h 188"/>
                <a:gd name="T112" fmla="*/ 105 w 222"/>
                <a:gd name="T113" fmla="*/ 175 h 188"/>
                <a:gd name="T114" fmla="*/ 11 w 222"/>
                <a:gd name="T115" fmla="*/ 137 h 188"/>
                <a:gd name="T116" fmla="*/ 114 w 222"/>
                <a:gd name="T117" fmla="*/ 17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 h="188">
                  <a:moveTo>
                    <a:pt x="221" y="63"/>
                  </a:moveTo>
                  <a:cubicBezTo>
                    <a:pt x="221" y="63"/>
                    <a:pt x="221" y="63"/>
                    <a:pt x="220" y="63"/>
                  </a:cubicBezTo>
                  <a:cubicBezTo>
                    <a:pt x="218" y="63"/>
                    <a:pt x="217" y="59"/>
                    <a:pt x="217" y="58"/>
                  </a:cubicBezTo>
                  <a:cubicBezTo>
                    <a:pt x="215" y="54"/>
                    <a:pt x="216" y="50"/>
                    <a:pt x="218" y="46"/>
                  </a:cubicBezTo>
                  <a:cubicBezTo>
                    <a:pt x="218" y="46"/>
                    <a:pt x="218" y="46"/>
                    <a:pt x="218" y="45"/>
                  </a:cubicBezTo>
                  <a:cubicBezTo>
                    <a:pt x="218" y="45"/>
                    <a:pt x="218" y="45"/>
                    <a:pt x="217" y="44"/>
                  </a:cubicBezTo>
                  <a:cubicBezTo>
                    <a:pt x="202" y="38"/>
                    <a:pt x="187" y="31"/>
                    <a:pt x="172" y="24"/>
                  </a:cubicBezTo>
                  <a:cubicBezTo>
                    <a:pt x="153" y="16"/>
                    <a:pt x="135" y="7"/>
                    <a:pt x="115" y="1"/>
                  </a:cubicBezTo>
                  <a:cubicBezTo>
                    <a:pt x="115" y="0"/>
                    <a:pt x="114" y="1"/>
                    <a:pt x="114" y="1"/>
                  </a:cubicBezTo>
                  <a:cubicBezTo>
                    <a:pt x="94" y="19"/>
                    <a:pt x="76" y="40"/>
                    <a:pt x="58" y="59"/>
                  </a:cubicBezTo>
                  <a:cubicBezTo>
                    <a:pt x="42" y="77"/>
                    <a:pt x="24" y="95"/>
                    <a:pt x="9" y="114"/>
                  </a:cubicBezTo>
                  <a:cubicBezTo>
                    <a:pt x="2" y="119"/>
                    <a:pt x="0" y="135"/>
                    <a:pt x="9" y="139"/>
                  </a:cubicBezTo>
                  <a:cubicBezTo>
                    <a:pt x="14" y="143"/>
                    <a:pt x="20" y="145"/>
                    <a:pt x="26" y="148"/>
                  </a:cubicBezTo>
                  <a:cubicBezTo>
                    <a:pt x="36" y="154"/>
                    <a:pt x="46" y="159"/>
                    <a:pt x="57" y="164"/>
                  </a:cubicBezTo>
                  <a:cubicBezTo>
                    <a:pt x="73" y="172"/>
                    <a:pt x="89" y="181"/>
                    <a:pt x="106" y="188"/>
                  </a:cubicBezTo>
                  <a:cubicBezTo>
                    <a:pt x="107" y="188"/>
                    <a:pt x="107" y="187"/>
                    <a:pt x="107" y="187"/>
                  </a:cubicBezTo>
                  <a:cubicBezTo>
                    <a:pt x="107" y="187"/>
                    <a:pt x="108" y="187"/>
                    <a:pt x="108" y="187"/>
                  </a:cubicBezTo>
                  <a:cubicBezTo>
                    <a:pt x="122" y="170"/>
                    <a:pt x="138" y="154"/>
                    <a:pt x="154" y="138"/>
                  </a:cubicBezTo>
                  <a:cubicBezTo>
                    <a:pt x="174" y="117"/>
                    <a:pt x="194" y="95"/>
                    <a:pt x="214" y="74"/>
                  </a:cubicBezTo>
                  <a:cubicBezTo>
                    <a:pt x="216" y="71"/>
                    <a:pt x="220" y="68"/>
                    <a:pt x="222" y="64"/>
                  </a:cubicBezTo>
                  <a:cubicBezTo>
                    <a:pt x="222" y="64"/>
                    <a:pt x="222" y="63"/>
                    <a:pt x="221" y="63"/>
                  </a:cubicBezTo>
                  <a:close/>
                  <a:moveTo>
                    <a:pt x="88" y="171"/>
                  </a:moveTo>
                  <a:cubicBezTo>
                    <a:pt x="77" y="166"/>
                    <a:pt x="67" y="161"/>
                    <a:pt x="56" y="156"/>
                  </a:cubicBezTo>
                  <a:cubicBezTo>
                    <a:pt x="46" y="151"/>
                    <a:pt x="35" y="145"/>
                    <a:pt x="25" y="140"/>
                  </a:cubicBezTo>
                  <a:cubicBezTo>
                    <a:pt x="20" y="138"/>
                    <a:pt x="13" y="135"/>
                    <a:pt x="9" y="132"/>
                  </a:cubicBezTo>
                  <a:cubicBezTo>
                    <a:pt x="9" y="132"/>
                    <a:pt x="8" y="132"/>
                    <a:pt x="8" y="132"/>
                  </a:cubicBezTo>
                  <a:cubicBezTo>
                    <a:pt x="8" y="130"/>
                    <a:pt x="8" y="129"/>
                    <a:pt x="8" y="127"/>
                  </a:cubicBezTo>
                  <a:cubicBezTo>
                    <a:pt x="22" y="136"/>
                    <a:pt x="37" y="143"/>
                    <a:pt x="52" y="150"/>
                  </a:cubicBezTo>
                  <a:cubicBezTo>
                    <a:pt x="69" y="158"/>
                    <a:pt x="86" y="165"/>
                    <a:pt x="102" y="174"/>
                  </a:cubicBezTo>
                  <a:cubicBezTo>
                    <a:pt x="102" y="175"/>
                    <a:pt x="102" y="176"/>
                    <a:pt x="102" y="178"/>
                  </a:cubicBezTo>
                  <a:cubicBezTo>
                    <a:pt x="97" y="175"/>
                    <a:pt x="92" y="173"/>
                    <a:pt x="88" y="171"/>
                  </a:cubicBezTo>
                  <a:close/>
                  <a:moveTo>
                    <a:pt x="30" y="94"/>
                  </a:moveTo>
                  <a:cubicBezTo>
                    <a:pt x="30" y="94"/>
                    <a:pt x="30" y="94"/>
                    <a:pt x="30" y="94"/>
                  </a:cubicBezTo>
                  <a:cubicBezTo>
                    <a:pt x="45" y="89"/>
                    <a:pt x="60" y="86"/>
                    <a:pt x="75" y="82"/>
                  </a:cubicBezTo>
                  <a:cubicBezTo>
                    <a:pt x="90" y="79"/>
                    <a:pt x="105" y="75"/>
                    <a:pt x="120" y="71"/>
                  </a:cubicBezTo>
                  <a:cubicBezTo>
                    <a:pt x="135" y="68"/>
                    <a:pt x="150" y="65"/>
                    <a:pt x="165" y="61"/>
                  </a:cubicBezTo>
                  <a:cubicBezTo>
                    <a:pt x="172" y="59"/>
                    <a:pt x="180" y="57"/>
                    <a:pt x="188" y="56"/>
                  </a:cubicBezTo>
                  <a:cubicBezTo>
                    <a:pt x="195" y="54"/>
                    <a:pt x="202" y="53"/>
                    <a:pt x="209" y="51"/>
                  </a:cubicBezTo>
                  <a:cubicBezTo>
                    <a:pt x="207" y="53"/>
                    <a:pt x="206" y="55"/>
                    <a:pt x="204" y="56"/>
                  </a:cubicBezTo>
                  <a:cubicBezTo>
                    <a:pt x="204" y="56"/>
                    <a:pt x="203" y="56"/>
                    <a:pt x="203" y="57"/>
                  </a:cubicBezTo>
                  <a:cubicBezTo>
                    <a:pt x="203" y="56"/>
                    <a:pt x="202" y="56"/>
                    <a:pt x="202" y="57"/>
                  </a:cubicBezTo>
                  <a:cubicBezTo>
                    <a:pt x="173" y="63"/>
                    <a:pt x="144" y="68"/>
                    <a:pt x="115" y="74"/>
                  </a:cubicBezTo>
                  <a:cubicBezTo>
                    <a:pt x="85" y="80"/>
                    <a:pt x="56" y="89"/>
                    <a:pt x="27" y="96"/>
                  </a:cubicBezTo>
                  <a:cubicBezTo>
                    <a:pt x="28" y="96"/>
                    <a:pt x="29" y="95"/>
                    <a:pt x="30" y="94"/>
                  </a:cubicBezTo>
                  <a:close/>
                  <a:moveTo>
                    <a:pt x="115" y="3"/>
                  </a:moveTo>
                  <a:cubicBezTo>
                    <a:pt x="117" y="4"/>
                    <a:pt x="118" y="4"/>
                    <a:pt x="120" y="5"/>
                  </a:cubicBezTo>
                  <a:cubicBezTo>
                    <a:pt x="117" y="5"/>
                    <a:pt x="114" y="6"/>
                    <a:pt x="112" y="6"/>
                  </a:cubicBezTo>
                  <a:cubicBezTo>
                    <a:pt x="113" y="5"/>
                    <a:pt x="114" y="4"/>
                    <a:pt x="115" y="3"/>
                  </a:cubicBezTo>
                  <a:close/>
                  <a:moveTo>
                    <a:pt x="125" y="7"/>
                  </a:moveTo>
                  <a:cubicBezTo>
                    <a:pt x="122" y="7"/>
                    <a:pt x="119" y="8"/>
                    <a:pt x="115" y="9"/>
                  </a:cubicBezTo>
                  <a:cubicBezTo>
                    <a:pt x="114" y="9"/>
                    <a:pt x="112" y="10"/>
                    <a:pt x="111" y="10"/>
                  </a:cubicBezTo>
                  <a:cubicBezTo>
                    <a:pt x="110" y="10"/>
                    <a:pt x="110" y="10"/>
                    <a:pt x="110" y="10"/>
                  </a:cubicBezTo>
                  <a:cubicBezTo>
                    <a:pt x="111" y="10"/>
                    <a:pt x="112" y="9"/>
                    <a:pt x="113" y="9"/>
                  </a:cubicBezTo>
                  <a:cubicBezTo>
                    <a:pt x="116" y="8"/>
                    <a:pt x="119" y="7"/>
                    <a:pt x="122" y="5"/>
                  </a:cubicBezTo>
                  <a:cubicBezTo>
                    <a:pt x="123" y="6"/>
                    <a:pt x="124" y="6"/>
                    <a:pt x="125" y="7"/>
                  </a:cubicBezTo>
                  <a:close/>
                  <a:moveTo>
                    <a:pt x="130" y="8"/>
                  </a:moveTo>
                  <a:cubicBezTo>
                    <a:pt x="126" y="9"/>
                    <a:pt x="122" y="10"/>
                    <a:pt x="119" y="12"/>
                  </a:cubicBezTo>
                  <a:cubicBezTo>
                    <a:pt x="113" y="13"/>
                    <a:pt x="108" y="14"/>
                    <a:pt x="103" y="15"/>
                  </a:cubicBezTo>
                  <a:cubicBezTo>
                    <a:pt x="103" y="15"/>
                    <a:pt x="103" y="15"/>
                    <a:pt x="104" y="14"/>
                  </a:cubicBezTo>
                  <a:cubicBezTo>
                    <a:pt x="105" y="14"/>
                    <a:pt x="106" y="14"/>
                    <a:pt x="107" y="13"/>
                  </a:cubicBezTo>
                  <a:cubicBezTo>
                    <a:pt x="110" y="13"/>
                    <a:pt x="112" y="12"/>
                    <a:pt x="114" y="12"/>
                  </a:cubicBezTo>
                  <a:cubicBezTo>
                    <a:pt x="118" y="11"/>
                    <a:pt x="122" y="9"/>
                    <a:pt x="126" y="7"/>
                  </a:cubicBezTo>
                  <a:cubicBezTo>
                    <a:pt x="127" y="7"/>
                    <a:pt x="128" y="8"/>
                    <a:pt x="130" y="8"/>
                  </a:cubicBezTo>
                  <a:close/>
                  <a:moveTo>
                    <a:pt x="136" y="11"/>
                  </a:moveTo>
                  <a:cubicBezTo>
                    <a:pt x="130" y="12"/>
                    <a:pt x="124" y="13"/>
                    <a:pt x="117" y="15"/>
                  </a:cubicBezTo>
                  <a:cubicBezTo>
                    <a:pt x="111" y="16"/>
                    <a:pt x="104" y="18"/>
                    <a:pt x="98" y="20"/>
                  </a:cubicBezTo>
                  <a:cubicBezTo>
                    <a:pt x="104" y="17"/>
                    <a:pt x="110" y="16"/>
                    <a:pt x="116" y="14"/>
                  </a:cubicBezTo>
                  <a:cubicBezTo>
                    <a:pt x="121" y="13"/>
                    <a:pt x="126" y="12"/>
                    <a:pt x="131" y="9"/>
                  </a:cubicBezTo>
                  <a:cubicBezTo>
                    <a:pt x="131" y="9"/>
                    <a:pt x="131" y="9"/>
                    <a:pt x="131" y="9"/>
                  </a:cubicBezTo>
                  <a:cubicBezTo>
                    <a:pt x="133" y="10"/>
                    <a:pt x="134" y="10"/>
                    <a:pt x="136" y="11"/>
                  </a:cubicBezTo>
                  <a:close/>
                  <a:moveTo>
                    <a:pt x="140" y="13"/>
                  </a:moveTo>
                  <a:cubicBezTo>
                    <a:pt x="138" y="13"/>
                    <a:pt x="136" y="14"/>
                    <a:pt x="133" y="14"/>
                  </a:cubicBezTo>
                  <a:cubicBezTo>
                    <a:pt x="129" y="15"/>
                    <a:pt x="126" y="16"/>
                    <a:pt x="122" y="17"/>
                  </a:cubicBezTo>
                  <a:cubicBezTo>
                    <a:pt x="114" y="19"/>
                    <a:pt x="105" y="22"/>
                    <a:pt x="97" y="24"/>
                  </a:cubicBezTo>
                  <a:cubicBezTo>
                    <a:pt x="96" y="25"/>
                    <a:pt x="94" y="25"/>
                    <a:pt x="93" y="25"/>
                  </a:cubicBezTo>
                  <a:cubicBezTo>
                    <a:pt x="93" y="25"/>
                    <a:pt x="93" y="25"/>
                    <a:pt x="93" y="25"/>
                  </a:cubicBezTo>
                  <a:cubicBezTo>
                    <a:pt x="94" y="25"/>
                    <a:pt x="96" y="24"/>
                    <a:pt x="98" y="24"/>
                  </a:cubicBezTo>
                  <a:cubicBezTo>
                    <a:pt x="102" y="22"/>
                    <a:pt x="107" y="21"/>
                    <a:pt x="112" y="19"/>
                  </a:cubicBezTo>
                  <a:cubicBezTo>
                    <a:pt x="120" y="16"/>
                    <a:pt x="129" y="15"/>
                    <a:pt x="137" y="12"/>
                  </a:cubicBezTo>
                  <a:cubicBezTo>
                    <a:pt x="137" y="12"/>
                    <a:pt x="137" y="12"/>
                    <a:pt x="137" y="12"/>
                  </a:cubicBezTo>
                  <a:cubicBezTo>
                    <a:pt x="138" y="12"/>
                    <a:pt x="139" y="12"/>
                    <a:pt x="140" y="13"/>
                  </a:cubicBezTo>
                  <a:close/>
                  <a:moveTo>
                    <a:pt x="151" y="18"/>
                  </a:moveTo>
                  <a:cubicBezTo>
                    <a:pt x="143" y="20"/>
                    <a:pt x="135" y="21"/>
                    <a:pt x="126" y="23"/>
                  </a:cubicBezTo>
                  <a:cubicBezTo>
                    <a:pt x="133" y="21"/>
                    <a:pt x="140" y="19"/>
                    <a:pt x="147" y="16"/>
                  </a:cubicBezTo>
                  <a:cubicBezTo>
                    <a:pt x="149" y="16"/>
                    <a:pt x="150" y="17"/>
                    <a:pt x="151" y="18"/>
                  </a:cubicBezTo>
                  <a:close/>
                  <a:moveTo>
                    <a:pt x="158" y="21"/>
                  </a:moveTo>
                  <a:cubicBezTo>
                    <a:pt x="152" y="23"/>
                    <a:pt x="146" y="24"/>
                    <a:pt x="140" y="26"/>
                  </a:cubicBezTo>
                  <a:cubicBezTo>
                    <a:pt x="133" y="27"/>
                    <a:pt x="125" y="29"/>
                    <a:pt x="118" y="31"/>
                  </a:cubicBezTo>
                  <a:cubicBezTo>
                    <a:pt x="111" y="33"/>
                    <a:pt x="104" y="35"/>
                    <a:pt x="97" y="37"/>
                  </a:cubicBezTo>
                  <a:cubicBezTo>
                    <a:pt x="93" y="38"/>
                    <a:pt x="90" y="39"/>
                    <a:pt x="87" y="40"/>
                  </a:cubicBezTo>
                  <a:cubicBezTo>
                    <a:pt x="84" y="40"/>
                    <a:pt x="81" y="40"/>
                    <a:pt x="78" y="41"/>
                  </a:cubicBezTo>
                  <a:cubicBezTo>
                    <a:pt x="78" y="41"/>
                    <a:pt x="78" y="41"/>
                    <a:pt x="79" y="41"/>
                  </a:cubicBezTo>
                  <a:cubicBezTo>
                    <a:pt x="84" y="38"/>
                    <a:pt x="89" y="37"/>
                    <a:pt x="94" y="35"/>
                  </a:cubicBezTo>
                  <a:cubicBezTo>
                    <a:pt x="101" y="33"/>
                    <a:pt x="108" y="31"/>
                    <a:pt x="115" y="29"/>
                  </a:cubicBezTo>
                  <a:cubicBezTo>
                    <a:pt x="122" y="27"/>
                    <a:pt x="129" y="26"/>
                    <a:pt x="136" y="24"/>
                  </a:cubicBezTo>
                  <a:cubicBezTo>
                    <a:pt x="141" y="22"/>
                    <a:pt x="147" y="21"/>
                    <a:pt x="153" y="18"/>
                  </a:cubicBezTo>
                  <a:cubicBezTo>
                    <a:pt x="155" y="19"/>
                    <a:pt x="156" y="20"/>
                    <a:pt x="158" y="21"/>
                  </a:cubicBezTo>
                  <a:close/>
                  <a:moveTo>
                    <a:pt x="83" y="36"/>
                  </a:moveTo>
                  <a:cubicBezTo>
                    <a:pt x="87" y="34"/>
                    <a:pt x="93" y="33"/>
                    <a:pt x="97" y="32"/>
                  </a:cubicBezTo>
                  <a:cubicBezTo>
                    <a:pt x="103" y="30"/>
                    <a:pt x="109" y="28"/>
                    <a:pt x="114" y="26"/>
                  </a:cubicBezTo>
                  <a:cubicBezTo>
                    <a:pt x="116" y="26"/>
                    <a:pt x="117" y="26"/>
                    <a:pt x="118" y="25"/>
                  </a:cubicBezTo>
                  <a:cubicBezTo>
                    <a:pt x="117" y="26"/>
                    <a:pt x="116" y="26"/>
                    <a:pt x="115" y="26"/>
                  </a:cubicBezTo>
                  <a:cubicBezTo>
                    <a:pt x="109" y="28"/>
                    <a:pt x="103" y="30"/>
                    <a:pt x="98" y="32"/>
                  </a:cubicBezTo>
                  <a:cubicBezTo>
                    <a:pt x="95" y="33"/>
                    <a:pt x="92" y="34"/>
                    <a:pt x="89" y="35"/>
                  </a:cubicBezTo>
                  <a:cubicBezTo>
                    <a:pt x="88" y="35"/>
                    <a:pt x="86" y="36"/>
                    <a:pt x="84" y="36"/>
                  </a:cubicBezTo>
                  <a:cubicBezTo>
                    <a:pt x="84" y="36"/>
                    <a:pt x="83" y="37"/>
                    <a:pt x="82" y="37"/>
                  </a:cubicBezTo>
                  <a:cubicBezTo>
                    <a:pt x="83" y="37"/>
                    <a:pt x="83" y="36"/>
                    <a:pt x="83" y="36"/>
                  </a:cubicBezTo>
                  <a:close/>
                  <a:moveTo>
                    <a:pt x="117" y="26"/>
                  </a:moveTo>
                  <a:cubicBezTo>
                    <a:pt x="123" y="24"/>
                    <a:pt x="130" y="23"/>
                    <a:pt x="137" y="22"/>
                  </a:cubicBezTo>
                  <a:cubicBezTo>
                    <a:pt x="140" y="21"/>
                    <a:pt x="144" y="20"/>
                    <a:pt x="148" y="19"/>
                  </a:cubicBezTo>
                  <a:cubicBezTo>
                    <a:pt x="149" y="19"/>
                    <a:pt x="150" y="19"/>
                    <a:pt x="152" y="18"/>
                  </a:cubicBezTo>
                  <a:cubicBezTo>
                    <a:pt x="150" y="19"/>
                    <a:pt x="148" y="20"/>
                    <a:pt x="146" y="20"/>
                  </a:cubicBezTo>
                  <a:cubicBezTo>
                    <a:pt x="133" y="24"/>
                    <a:pt x="120" y="27"/>
                    <a:pt x="107" y="31"/>
                  </a:cubicBezTo>
                  <a:cubicBezTo>
                    <a:pt x="104" y="32"/>
                    <a:pt x="99" y="33"/>
                    <a:pt x="95" y="34"/>
                  </a:cubicBezTo>
                  <a:cubicBezTo>
                    <a:pt x="103" y="32"/>
                    <a:pt x="110" y="29"/>
                    <a:pt x="117" y="26"/>
                  </a:cubicBezTo>
                  <a:close/>
                  <a:moveTo>
                    <a:pt x="142" y="13"/>
                  </a:moveTo>
                  <a:cubicBezTo>
                    <a:pt x="143" y="14"/>
                    <a:pt x="144" y="15"/>
                    <a:pt x="146" y="15"/>
                  </a:cubicBezTo>
                  <a:cubicBezTo>
                    <a:pt x="137" y="17"/>
                    <a:pt x="127" y="19"/>
                    <a:pt x="118" y="21"/>
                  </a:cubicBezTo>
                  <a:cubicBezTo>
                    <a:pt x="109" y="23"/>
                    <a:pt x="100" y="27"/>
                    <a:pt x="91" y="30"/>
                  </a:cubicBezTo>
                  <a:cubicBezTo>
                    <a:pt x="90" y="30"/>
                    <a:pt x="89" y="30"/>
                    <a:pt x="88" y="30"/>
                  </a:cubicBezTo>
                  <a:cubicBezTo>
                    <a:pt x="90" y="30"/>
                    <a:pt x="92" y="29"/>
                    <a:pt x="93" y="28"/>
                  </a:cubicBezTo>
                  <a:cubicBezTo>
                    <a:pt x="95" y="27"/>
                    <a:pt x="97" y="27"/>
                    <a:pt x="100" y="26"/>
                  </a:cubicBezTo>
                  <a:cubicBezTo>
                    <a:pt x="105" y="24"/>
                    <a:pt x="110" y="23"/>
                    <a:pt x="115" y="22"/>
                  </a:cubicBezTo>
                  <a:cubicBezTo>
                    <a:pt x="124" y="19"/>
                    <a:pt x="134" y="18"/>
                    <a:pt x="142" y="13"/>
                  </a:cubicBezTo>
                  <a:cubicBezTo>
                    <a:pt x="142" y="13"/>
                    <a:pt x="142" y="13"/>
                    <a:pt x="142" y="13"/>
                  </a:cubicBezTo>
                  <a:close/>
                  <a:moveTo>
                    <a:pt x="111" y="7"/>
                  </a:moveTo>
                  <a:cubicBezTo>
                    <a:pt x="112" y="7"/>
                    <a:pt x="114" y="6"/>
                    <a:pt x="115" y="6"/>
                  </a:cubicBezTo>
                  <a:cubicBezTo>
                    <a:pt x="117" y="6"/>
                    <a:pt x="119" y="5"/>
                    <a:pt x="120" y="5"/>
                  </a:cubicBezTo>
                  <a:cubicBezTo>
                    <a:pt x="122" y="5"/>
                    <a:pt x="116" y="7"/>
                    <a:pt x="116" y="7"/>
                  </a:cubicBezTo>
                  <a:cubicBezTo>
                    <a:pt x="113" y="8"/>
                    <a:pt x="110" y="10"/>
                    <a:pt x="107" y="11"/>
                  </a:cubicBezTo>
                  <a:cubicBezTo>
                    <a:pt x="108" y="10"/>
                    <a:pt x="110" y="9"/>
                    <a:pt x="111" y="7"/>
                  </a:cubicBezTo>
                  <a:close/>
                  <a:moveTo>
                    <a:pt x="106" y="12"/>
                  </a:moveTo>
                  <a:cubicBezTo>
                    <a:pt x="109" y="11"/>
                    <a:pt x="113" y="10"/>
                    <a:pt x="117" y="9"/>
                  </a:cubicBezTo>
                  <a:cubicBezTo>
                    <a:pt x="120" y="8"/>
                    <a:pt x="122" y="8"/>
                    <a:pt x="124" y="7"/>
                  </a:cubicBezTo>
                  <a:cubicBezTo>
                    <a:pt x="124" y="8"/>
                    <a:pt x="124" y="8"/>
                    <a:pt x="123" y="8"/>
                  </a:cubicBezTo>
                  <a:cubicBezTo>
                    <a:pt x="122" y="8"/>
                    <a:pt x="121" y="9"/>
                    <a:pt x="120" y="9"/>
                  </a:cubicBezTo>
                  <a:cubicBezTo>
                    <a:pt x="115" y="11"/>
                    <a:pt x="109" y="12"/>
                    <a:pt x="105" y="13"/>
                  </a:cubicBezTo>
                  <a:cubicBezTo>
                    <a:pt x="105" y="13"/>
                    <a:pt x="105" y="13"/>
                    <a:pt x="106" y="12"/>
                  </a:cubicBezTo>
                  <a:close/>
                  <a:moveTo>
                    <a:pt x="102" y="16"/>
                  </a:moveTo>
                  <a:cubicBezTo>
                    <a:pt x="106" y="16"/>
                    <a:pt x="110" y="14"/>
                    <a:pt x="114" y="13"/>
                  </a:cubicBezTo>
                  <a:cubicBezTo>
                    <a:pt x="117" y="13"/>
                    <a:pt x="119" y="12"/>
                    <a:pt x="122" y="11"/>
                  </a:cubicBezTo>
                  <a:cubicBezTo>
                    <a:pt x="123" y="11"/>
                    <a:pt x="125" y="10"/>
                    <a:pt x="126" y="10"/>
                  </a:cubicBezTo>
                  <a:cubicBezTo>
                    <a:pt x="127" y="10"/>
                    <a:pt x="131" y="8"/>
                    <a:pt x="128" y="10"/>
                  </a:cubicBezTo>
                  <a:cubicBezTo>
                    <a:pt x="123" y="13"/>
                    <a:pt x="117" y="13"/>
                    <a:pt x="112" y="14"/>
                  </a:cubicBezTo>
                  <a:cubicBezTo>
                    <a:pt x="107" y="15"/>
                    <a:pt x="103" y="17"/>
                    <a:pt x="99" y="19"/>
                  </a:cubicBezTo>
                  <a:cubicBezTo>
                    <a:pt x="100" y="18"/>
                    <a:pt x="101" y="17"/>
                    <a:pt x="102" y="16"/>
                  </a:cubicBezTo>
                  <a:close/>
                  <a:moveTo>
                    <a:pt x="97" y="21"/>
                  </a:moveTo>
                  <a:cubicBezTo>
                    <a:pt x="104" y="19"/>
                    <a:pt x="111" y="17"/>
                    <a:pt x="118" y="15"/>
                  </a:cubicBezTo>
                  <a:cubicBezTo>
                    <a:pt x="121" y="14"/>
                    <a:pt x="125" y="14"/>
                    <a:pt x="128" y="13"/>
                  </a:cubicBezTo>
                  <a:cubicBezTo>
                    <a:pt x="130" y="13"/>
                    <a:pt x="132" y="13"/>
                    <a:pt x="133" y="12"/>
                  </a:cubicBezTo>
                  <a:cubicBezTo>
                    <a:pt x="120" y="17"/>
                    <a:pt x="107" y="20"/>
                    <a:pt x="94" y="25"/>
                  </a:cubicBezTo>
                  <a:cubicBezTo>
                    <a:pt x="95" y="23"/>
                    <a:pt x="96" y="22"/>
                    <a:pt x="97" y="21"/>
                  </a:cubicBezTo>
                  <a:close/>
                  <a:moveTo>
                    <a:pt x="92" y="26"/>
                  </a:moveTo>
                  <a:cubicBezTo>
                    <a:pt x="100" y="25"/>
                    <a:pt x="108" y="22"/>
                    <a:pt x="116" y="19"/>
                  </a:cubicBezTo>
                  <a:cubicBezTo>
                    <a:pt x="120" y="18"/>
                    <a:pt x="124" y="17"/>
                    <a:pt x="129" y="16"/>
                  </a:cubicBezTo>
                  <a:cubicBezTo>
                    <a:pt x="132" y="16"/>
                    <a:pt x="137" y="15"/>
                    <a:pt x="140" y="14"/>
                  </a:cubicBezTo>
                  <a:cubicBezTo>
                    <a:pt x="136" y="16"/>
                    <a:pt x="131" y="17"/>
                    <a:pt x="126" y="18"/>
                  </a:cubicBezTo>
                  <a:cubicBezTo>
                    <a:pt x="121" y="19"/>
                    <a:pt x="116" y="21"/>
                    <a:pt x="111" y="22"/>
                  </a:cubicBezTo>
                  <a:cubicBezTo>
                    <a:pt x="104" y="24"/>
                    <a:pt x="96" y="26"/>
                    <a:pt x="89" y="29"/>
                  </a:cubicBezTo>
                  <a:cubicBezTo>
                    <a:pt x="90" y="28"/>
                    <a:pt x="91" y="27"/>
                    <a:pt x="92" y="26"/>
                  </a:cubicBezTo>
                  <a:close/>
                  <a:moveTo>
                    <a:pt x="87" y="31"/>
                  </a:moveTo>
                  <a:cubicBezTo>
                    <a:pt x="92" y="31"/>
                    <a:pt x="96" y="29"/>
                    <a:pt x="100" y="27"/>
                  </a:cubicBezTo>
                  <a:cubicBezTo>
                    <a:pt x="106" y="25"/>
                    <a:pt x="111" y="24"/>
                    <a:pt x="117" y="22"/>
                  </a:cubicBezTo>
                  <a:cubicBezTo>
                    <a:pt x="123" y="21"/>
                    <a:pt x="129" y="20"/>
                    <a:pt x="135" y="19"/>
                  </a:cubicBezTo>
                  <a:cubicBezTo>
                    <a:pt x="138" y="18"/>
                    <a:pt x="141" y="17"/>
                    <a:pt x="144" y="16"/>
                  </a:cubicBezTo>
                  <a:cubicBezTo>
                    <a:pt x="144" y="16"/>
                    <a:pt x="144" y="16"/>
                    <a:pt x="144" y="16"/>
                  </a:cubicBezTo>
                  <a:cubicBezTo>
                    <a:pt x="143" y="17"/>
                    <a:pt x="141" y="18"/>
                    <a:pt x="140" y="18"/>
                  </a:cubicBezTo>
                  <a:cubicBezTo>
                    <a:pt x="130" y="22"/>
                    <a:pt x="119" y="24"/>
                    <a:pt x="108" y="27"/>
                  </a:cubicBezTo>
                  <a:cubicBezTo>
                    <a:pt x="103" y="29"/>
                    <a:pt x="97" y="31"/>
                    <a:pt x="92" y="32"/>
                  </a:cubicBezTo>
                  <a:cubicBezTo>
                    <a:pt x="89" y="33"/>
                    <a:pt x="87" y="34"/>
                    <a:pt x="84" y="35"/>
                  </a:cubicBezTo>
                  <a:cubicBezTo>
                    <a:pt x="85" y="34"/>
                    <a:pt x="86" y="32"/>
                    <a:pt x="87" y="31"/>
                  </a:cubicBezTo>
                  <a:close/>
                  <a:moveTo>
                    <a:pt x="82" y="37"/>
                  </a:moveTo>
                  <a:cubicBezTo>
                    <a:pt x="84" y="37"/>
                    <a:pt x="86" y="37"/>
                    <a:pt x="88" y="36"/>
                  </a:cubicBezTo>
                  <a:cubicBezTo>
                    <a:pt x="85" y="37"/>
                    <a:pt x="83" y="38"/>
                    <a:pt x="80" y="39"/>
                  </a:cubicBezTo>
                  <a:cubicBezTo>
                    <a:pt x="80" y="39"/>
                    <a:pt x="81" y="38"/>
                    <a:pt x="82" y="37"/>
                  </a:cubicBezTo>
                  <a:close/>
                  <a:moveTo>
                    <a:pt x="77" y="43"/>
                  </a:moveTo>
                  <a:cubicBezTo>
                    <a:pt x="91" y="40"/>
                    <a:pt x="104" y="35"/>
                    <a:pt x="118" y="32"/>
                  </a:cubicBezTo>
                  <a:cubicBezTo>
                    <a:pt x="125" y="30"/>
                    <a:pt x="132" y="28"/>
                    <a:pt x="139" y="27"/>
                  </a:cubicBezTo>
                  <a:cubicBezTo>
                    <a:pt x="146" y="25"/>
                    <a:pt x="153" y="24"/>
                    <a:pt x="159" y="21"/>
                  </a:cubicBezTo>
                  <a:cubicBezTo>
                    <a:pt x="161" y="22"/>
                    <a:pt x="163" y="23"/>
                    <a:pt x="165" y="24"/>
                  </a:cubicBezTo>
                  <a:cubicBezTo>
                    <a:pt x="159" y="23"/>
                    <a:pt x="152" y="26"/>
                    <a:pt x="146" y="28"/>
                  </a:cubicBezTo>
                  <a:cubicBezTo>
                    <a:pt x="138" y="31"/>
                    <a:pt x="129" y="33"/>
                    <a:pt x="121" y="35"/>
                  </a:cubicBezTo>
                  <a:cubicBezTo>
                    <a:pt x="113" y="37"/>
                    <a:pt x="104" y="40"/>
                    <a:pt x="96" y="41"/>
                  </a:cubicBezTo>
                  <a:cubicBezTo>
                    <a:pt x="88" y="43"/>
                    <a:pt x="81" y="45"/>
                    <a:pt x="73" y="47"/>
                  </a:cubicBezTo>
                  <a:cubicBezTo>
                    <a:pt x="75" y="45"/>
                    <a:pt x="76" y="44"/>
                    <a:pt x="77" y="43"/>
                  </a:cubicBezTo>
                  <a:close/>
                  <a:moveTo>
                    <a:pt x="181" y="31"/>
                  </a:moveTo>
                  <a:cubicBezTo>
                    <a:pt x="181" y="31"/>
                    <a:pt x="180" y="31"/>
                    <a:pt x="180" y="31"/>
                  </a:cubicBezTo>
                  <a:cubicBezTo>
                    <a:pt x="171" y="33"/>
                    <a:pt x="161" y="35"/>
                    <a:pt x="151" y="37"/>
                  </a:cubicBezTo>
                  <a:cubicBezTo>
                    <a:pt x="141" y="40"/>
                    <a:pt x="131" y="42"/>
                    <a:pt x="121" y="45"/>
                  </a:cubicBezTo>
                  <a:cubicBezTo>
                    <a:pt x="101" y="49"/>
                    <a:pt x="81" y="55"/>
                    <a:pt x="62" y="61"/>
                  </a:cubicBezTo>
                  <a:cubicBezTo>
                    <a:pt x="61" y="61"/>
                    <a:pt x="60" y="62"/>
                    <a:pt x="59" y="62"/>
                  </a:cubicBezTo>
                  <a:cubicBezTo>
                    <a:pt x="59" y="62"/>
                    <a:pt x="59" y="62"/>
                    <a:pt x="59" y="62"/>
                  </a:cubicBezTo>
                  <a:cubicBezTo>
                    <a:pt x="59" y="62"/>
                    <a:pt x="60" y="62"/>
                    <a:pt x="60" y="61"/>
                  </a:cubicBezTo>
                  <a:cubicBezTo>
                    <a:pt x="60" y="61"/>
                    <a:pt x="60" y="61"/>
                    <a:pt x="60" y="61"/>
                  </a:cubicBezTo>
                  <a:cubicBezTo>
                    <a:pt x="62" y="60"/>
                    <a:pt x="64" y="59"/>
                    <a:pt x="67" y="58"/>
                  </a:cubicBezTo>
                  <a:cubicBezTo>
                    <a:pt x="71" y="56"/>
                    <a:pt x="76" y="55"/>
                    <a:pt x="81" y="53"/>
                  </a:cubicBezTo>
                  <a:cubicBezTo>
                    <a:pt x="91" y="50"/>
                    <a:pt x="102" y="47"/>
                    <a:pt x="112" y="44"/>
                  </a:cubicBezTo>
                  <a:cubicBezTo>
                    <a:pt x="122" y="41"/>
                    <a:pt x="132" y="38"/>
                    <a:pt x="143" y="35"/>
                  </a:cubicBezTo>
                  <a:cubicBezTo>
                    <a:pt x="153" y="33"/>
                    <a:pt x="163" y="31"/>
                    <a:pt x="172" y="27"/>
                  </a:cubicBezTo>
                  <a:cubicBezTo>
                    <a:pt x="175" y="28"/>
                    <a:pt x="178" y="29"/>
                    <a:pt x="181" y="31"/>
                  </a:cubicBezTo>
                  <a:close/>
                  <a:moveTo>
                    <a:pt x="46" y="76"/>
                  </a:moveTo>
                  <a:cubicBezTo>
                    <a:pt x="46" y="76"/>
                    <a:pt x="46" y="76"/>
                    <a:pt x="46" y="76"/>
                  </a:cubicBezTo>
                  <a:cubicBezTo>
                    <a:pt x="46" y="76"/>
                    <a:pt x="46" y="76"/>
                    <a:pt x="46" y="76"/>
                  </a:cubicBezTo>
                  <a:cubicBezTo>
                    <a:pt x="46" y="76"/>
                    <a:pt x="46" y="76"/>
                    <a:pt x="46" y="76"/>
                  </a:cubicBezTo>
                  <a:close/>
                  <a:moveTo>
                    <a:pt x="187" y="34"/>
                  </a:moveTo>
                  <a:cubicBezTo>
                    <a:pt x="187" y="34"/>
                    <a:pt x="187" y="33"/>
                    <a:pt x="187" y="33"/>
                  </a:cubicBezTo>
                  <a:cubicBezTo>
                    <a:pt x="188" y="34"/>
                    <a:pt x="188" y="34"/>
                    <a:pt x="189" y="34"/>
                  </a:cubicBezTo>
                  <a:cubicBezTo>
                    <a:pt x="165" y="41"/>
                    <a:pt x="141" y="47"/>
                    <a:pt x="117" y="55"/>
                  </a:cubicBezTo>
                  <a:cubicBezTo>
                    <a:pt x="105" y="58"/>
                    <a:pt x="93" y="62"/>
                    <a:pt x="80" y="66"/>
                  </a:cubicBezTo>
                  <a:cubicBezTo>
                    <a:pt x="71" y="69"/>
                    <a:pt x="61" y="72"/>
                    <a:pt x="52" y="74"/>
                  </a:cubicBezTo>
                  <a:cubicBezTo>
                    <a:pt x="55" y="73"/>
                    <a:pt x="57" y="73"/>
                    <a:pt x="60" y="72"/>
                  </a:cubicBezTo>
                  <a:cubicBezTo>
                    <a:pt x="66" y="69"/>
                    <a:pt x="72" y="67"/>
                    <a:pt x="79" y="64"/>
                  </a:cubicBezTo>
                  <a:cubicBezTo>
                    <a:pt x="91" y="60"/>
                    <a:pt x="103" y="57"/>
                    <a:pt x="116" y="53"/>
                  </a:cubicBezTo>
                  <a:cubicBezTo>
                    <a:pt x="128" y="49"/>
                    <a:pt x="141" y="46"/>
                    <a:pt x="153" y="42"/>
                  </a:cubicBezTo>
                  <a:cubicBezTo>
                    <a:pt x="164" y="40"/>
                    <a:pt x="176" y="38"/>
                    <a:pt x="187" y="34"/>
                  </a:cubicBezTo>
                  <a:close/>
                  <a:moveTo>
                    <a:pt x="121" y="49"/>
                  </a:moveTo>
                  <a:cubicBezTo>
                    <a:pt x="109" y="52"/>
                    <a:pt x="98" y="56"/>
                    <a:pt x="86" y="59"/>
                  </a:cubicBezTo>
                  <a:cubicBezTo>
                    <a:pt x="75" y="62"/>
                    <a:pt x="65" y="66"/>
                    <a:pt x="53" y="68"/>
                  </a:cubicBezTo>
                  <a:cubicBezTo>
                    <a:pt x="53" y="68"/>
                    <a:pt x="53" y="68"/>
                    <a:pt x="53" y="68"/>
                  </a:cubicBezTo>
                  <a:cubicBezTo>
                    <a:pt x="54" y="68"/>
                    <a:pt x="54" y="68"/>
                    <a:pt x="54" y="67"/>
                  </a:cubicBezTo>
                  <a:cubicBezTo>
                    <a:pt x="55" y="67"/>
                    <a:pt x="55" y="67"/>
                    <a:pt x="56" y="67"/>
                  </a:cubicBezTo>
                  <a:cubicBezTo>
                    <a:pt x="58" y="66"/>
                    <a:pt x="60" y="66"/>
                    <a:pt x="63" y="65"/>
                  </a:cubicBezTo>
                  <a:cubicBezTo>
                    <a:pt x="69" y="64"/>
                    <a:pt x="74" y="62"/>
                    <a:pt x="80" y="60"/>
                  </a:cubicBezTo>
                  <a:cubicBezTo>
                    <a:pt x="91" y="56"/>
                    <a:pt x="103" y="52"/>
                    <a:pt x="114" y="49"/>
                  </a:cubicBezTo>
                  <a:cubicBezTo>
                    <a:pt x="125" y="46"/>
                    <a:pt x="136" y="43"/>
                    <a:pt x="148" y="40"/>
                  </a:cubicBezTo>
                  <a:cubicBezTo>
                    <a:pt x="159" y="37"/>
                    <a:pt x="170" y="35"/>
                    <a:pt x="181" y="31"/>
                  </a:cubicBezTo>
                  <a:cubicBezTo>
                    <a:pt x="181" y="31"/>
                    <a:pt x="181" y="31"/>
                    <a:pt x="181" y="31"/>
                  </a:cubicBezTo>
                  <a:cubicBezTo>
                    <a:pt x="182" y="31"/>
                    <a:pt x="184" y="32"/>
                    <a:pt x="186" y="33"/>
                  </a:cubicBezTo>
                  <a:cubicBezTo>
                    <a:pt x="164" y="38"/>
                    <a:pt x="142" y="43"/>
                    <a:pt x="121" y="49"/>
                  </a:cubicBezTo>
                  <a:close/>
                  <a:moveTo>
                    <a:pt x="116" y="41"/>
                  </a:moveTo>
                  <a:cubicBezTo>
                    <a:pt x="107" y="43"/>
                    <a:pt x="98" y="46"/>
                    <a:pt x="90" y="49"/>
                  </a:cubicBezTo>
                  <a:cubicBezTo>
                    <a:pt x="85" y="50"/>
                    <a:pt x="81" y="51"/>
                    <a:pt x="76" y="53"/>
                  </a:cubicBezTo>
                  <a:cubicBezTo>
                    <a:pt x="74" y="53"/>
                    <a:pt x="71" y="54"/>
                    <a:pt x="69" y="54"/>
                  </a:cubicBezTo>
                  <a:cubicBezTo>
                    <a:pt x="68" y="54"/>
                    <a:pt x="67" y="55"/>
                    <a:pt x="66" y="55"/>
                  </a:cubicBezTo>
                  <a:cubicBezTo>
                    <a:pt x="66" y="54"/>
                    <a:pt x="67" y="54"/>
                    <a:pt x="67" y="53"/>
                  </a:cubicBezTo>
                  <a:cubicBezTo>
                    <a:pt x="70" y="52"/>
                    <a:pt x="73" y="52"/>
                    <a:pt x="76" y="51"/>
                  </a:cubicBezTo>
                  <a:cubicBezTo>
                    <a:pt x="81" y="50"/>
                    <a:pt x="85" y="48"/>
                    <a:pt x="90" y="47"/>
                  </a:cubicBezTo>
                  <a:cubicBezTo>
                    <a:pt x="99" y="45"/>
                    <a:pt x="109" y="43"/>
                    <a:pt x="118" y="40"/>
                  </a:cubicBezTo>
                  <a:cubicBezTo>
                    <a:pt x="127" y="37"/>
                    <a:pt x="135" y="34"/>
                    <a:pt x="144" y="32"/>
                  </a:cubicBezTo>
                  <a:cubicBezTo>
                    <a:pt x="151" y="30"/>
                    <a:pt x="159" y="28"/>
                    <a:pt x="166" y="24"/>
                  </a:cubicBezTo>
                  <a:cubicBezTo>
                    <a:pt x="166" y="24"/>
                    <a:pt x="166" y="24"/>
                    <a:pt x="166" y="24"/>
                  </a:cubicBezTo>
                  <a:cubicBezTo>
                    <a:pt x="168" y="25"/>
                    <a:pt x="169" y="26"/>
                    <a:pt x="171" y="26"/>
                  </a:cubicBezTo>
                  <a:cubicBezTo>
                    <a:pt x="153" y="31"/>
                    <a:pt x="134" y="35"/>
                    <a:pt x="116" y="41"/>
                  </a:cubicBezTo>
                  <a:close/>
                  <a:moveTo>
                    <a:pt x="72" y="48"/>
                  </a:moveTo>
                  <a:cubicBezTo>
                    <a:pt x="80" y="45"/>
                    <a:pt x="88" y="44"/>
                    <a:pt x="96" y="42"/>
                  </a:cubicBezTo>
                  <a:cubicBezTo>
                    <a:pt x="105" y="40"/>
                    <a:pt x="114" y="37"/>
                    <a:pt x="123" y="35"/>
                  </a:cubicBezTo>
                  <a:cubicBezTo>
                    <a:pt x="131" y="33"/>
                    <a:pt x="140" y="31"/>
                    <a:pt x="148" y="28"/>
                  </a:cubicBezTo>
                  <a:cubicBezTo>
                    <a:pt x="151" y="27"/>
                    <a:pt x="155" y="26"/>
                    <a:pt x="159" y="25"/>
                  </a:cubicBezTo>
                  <a:cubicBezTo>
                    <a:pt x="160" y="25"/>
                    <a:pt x="164" y="25"/>
                    <a:pt x="164" y="25"/>
                  </a:cubicBezTo>
                  <a:cubicBezTo>
                    <a:pt x="162" y="26"/>
                    <a:pt x="160" y="26"/>
                    <a:pt x="157" y="27"/>
                  </a:cubicBezTo>
                  <a:cubicBezTo>
                    <a:pt x="150" y="30"/>
                    <a:pt x="143" y="31"/>
                    <a:pt x="136" y="33"/>
                  </a:cubicBezTo>
                  <a:cubicBezTo>
                    <a:pt x="127" y="36"/>
                    <a:pt x="118" y="39"/>
                    <a:pt x="109" y="42"/>
                  </a:cubicBezTo>
                  <a:cubicBezTo>
                    <a:pt x="100" y="44"/>
                    <a:pt x="91" y="46"/>
                    <a:pt x="83" y="48"/>
                  </a:cubicBezTo>
                  <a:cubicBezTo>
                    <a:pt x="78" y="50"/>
                    <a:pt x="73" y="50"/>
                    <a:pt x="68" y="52"/>
                  </a:cubicBezTo>
                  <a:cubicBezTo>
                    <a:pt x="70" y="51"/>
                    <a:pt x="71" y="49"/>
                    <a:pt x="72" y="48"/>
                  </a:cubicBezTo>
                  <a:close/>
                  <a:moveTo>
                    <a:pt x="65" y="55"/>
                  </a:moveTo>
                  <a:cubicBezTo>
                    <a:pt x="72" y="56"/>
                    <a:pt x="79" y="53"/>
                    <a:pt x="85" y="51"/>
                  </a:cubicBezTo>
                  <a:cubicBezTo>
                    <a:pt x="95" y="48"/>
                    <a:pt x="105" y="45"/>
                    <a:pt x="115" y="42"/>
                  </a:cubicBezTo>
                  <a:cubicBezTo>
                    <a:pt x="124" y="39"/>
                    <a:pt x="134" y="37"/>
                    <a:pt x="143" y="34"/>
                  </a:cubicBezTo>
                  <a:cubicBezTo>
                    <a:pt x="148" y="33"/>
                    <a:pt x="153" y="32"/>
                    <a:pt x="158" y="31"/>
                  </a:cubicBezTo>
                  <a:cubicBezTo>
                    <a:pt x="160" y="30"/>
                    <a:pt x="163" y="29"/>
                    <a:pt x="165" y="29"/>
                  </a:cubicBezTo>
                  <a:cubicBezTo>
                    <a:pt x="165" y="29"/>
                    <a:pt x="166" y="29"/>
                    <a:pt x="166" y="28"/>
                  </a:cubicBezTo>
                  <a:cubicBezTo>
                    <a:pt x="158" y="31"/>
                    <a:pt x="149" y="33"/>
                    <a:pt x="141" y="35"/>
                  </a:cubicBezTo>
                  <a:cubicBezTo>
                    <a:pt x="130" y="37"/>
                    <a:pt x="120" y="41"/>
                    <a:pt x="110" y="44"/>
                  </a:cubicBezTo>
                  <a:cubicBezTo>
                    <a:pt x="100" y="47"/>
                    <a:pt x="91" y="50"/>
                    <a:pt x="81" y="53"/>
                  </a:cubicBezTo>
                  <a:cubicBezTo>
                    <a:pt x="74" y="55"/>
                    <a:pt x="67" y="57"/>
                    <a:pt x="61" y="60"/>
                  </a:cubicBezTo>
                  <a:cubicBezTo>
                    <a:pt x="62" y="58"/>
                    <a:pt x="64" y="57"/>
                    <a:pt x="65" y="55"/>
                  </a:cubicBezTo>
                  <a:close/>
                  <a:moveTo>
                    <a:pt x="59" y="63"/>
                  </a:moveTo>
                  <a:cubicBezTo>
                    <a:pt x="68" y="60"/>
                    <a:pt x="78" y="57"/>
                    <a:pt x="87" y="54"/>
                  </a:cubicBezTo>
                  <a:cubicBezTo>
                    <a:pt x="98" y="51"/>
                    <a:pt x="109" y="48"/>
                    <a:pt x="119" y="46"/>
                  </a:cubicBezTo>
                  <a:cubicBezTo>
                    <a:pt x="130" y="43"/>
                    <a:pt x="141" y="41"/>
                    <a:pt x="152" y="38"/>
                  </a:cubicBezTo>
                  <a:cubicBezTo>
                    <a:pt x="157" y="37"/>
                    <a:pt x="162" y="35"/>
                    <a:pt x="168" y="34"/>
                  </a:cubicBezTo>
                  <a:cubicBezTo>
                    <a:pt x="169" y="34"/>
                    <a:pt x="170" y="34"/>
                    <a:pt x="172" y="33"/>
                  </a:cubicBezTo>
                  <a:cubicBezTo>
                    <a:pt x="151" y="39"/>
                    <a:pt x="130" y="43"/>
                    <a:pt x="110" y="49"/>
                  </a:cubicBezTo>
                  <a:cubicBezTo>
                    <a:pt x="99" y="53"/>
                    <a:pt x="89" y="56"/>
                    <a:pt x="78" y="60"/>
                  </a:cubicBezTo>
                  <a:cubicBezTo>
                    <a:pt x="73" y="61"/>
                    <a:pt x="68" y="63"/>
                    <a:pt x="63" y="64"/>
                  </a:cubicBezTo>
                  <a:cubicBezTo>
                    <a:pt x="60" y="65"/>
                    <a:pt x="57" y="66"/>
                    <a:pt x="55" y="66"/>
                  </a:cubicBezTo>
                  <a:cubicBezTo>
                    <a:pt x="56" y="65"/>
                    <a:pt x="57" y="64"/>
                    <a:pt x="59" y="63"/>
                  </a:cubicBezTo>
                  <a:close/>
                  <a:moveTo>
                    <a:pt x="53" y="69"/>
                  </a:moveTo>
                  <a:cubicBezTo>
                    <a:pt x="63" y="67"/>
                    <a:pt x="74" y="63"/>
                    <a:pt x="85" y="60"/>
                  </a:cubicBezTo>
                  <a:cubicBezTo>
                    <a:pt x="97" y="57"/>
                    <a:pt x="109" y="53"/>
                    <a:pt x="121" y="50"/>
                  </a:cubicBezTo>
                  <a:cubicBezTo>
                    <a:pt x="133" y="46"/>
                    <a:pt x="145" y="43"/>
                    <a:pt x="157" y="40"/>
                  </a:cubicBezTo>
                  <a:cubicBezTo>
                    <a:pt x="163" y="39"/>
                    <a:pt x="169" y="37"/>
                    <a:pt x="175" y="36"/>
                  </a:cubicBezTo>
                  <a:cubicBezTo>
                    <a:pt x="177" y="36"/>
                    <a:pt x="180" y="35"/>
                    <a:pt x="182" y="35"/>
                  </a:cubicBezTo>
                  <a:cubicBezTo>
                    <a:pt x="181" y="35"/>
                    <a:pt x="180" y="35"/>
                    <a:pt x="179" y="35"/>
                  </a:cubicBezTo>
                  <a:cubicBezTo>
                    <a:pt x="168" y="39"/>
                    <a:pt x="157" y="41"/>
                    <a:pt x="146" y="44"/>
                  </a:cubicBezTo>
                  <a:cubicBezTo>
                    <a:pt x="134" y="47"/>
                    <a:pt x="122" y="50"/>
                    <a:pt x="110" y="54"/>
                  </a:cubicBezTo>
                  <a:cubicBezTo>
                    <a:pt x="98" y="57"/>
                    <a:pt x="87" y="61"/>
                    <a:pt x="75" y="65"/>
                  </a:cubicBezTo>
                  <a:cubicBezTo>
                    <a:pt x="69" y="67"/>
                    <a:pt x="64" y="69"/>
                    <a:pt x="58" y="72"/>
                  </a:cubicBezTo>
                  <a:cubicBezTo>
                    <a:pt x="54" y="73"/>
                    <a:pt x="50" y="74"/>
                    <a:pt x="47" y="75"/>
                  </a:cubicBezTo>
                  <a:cubicBezTo>
                    <a:pt x="49" y="73"/>
                    <a:pt x="51" y="71"/>
                    <a:pt x="53" y="69"/>
                  </a:cubicBezTo>
                  <a:close/>
                  <a:moveTo>
                    <a:pt x="45" y="77"/>
                  </a:moveTo>
                  <a:cubicBezTo>
                    <a:pt x="56" y="74"/>
                    <a:pt x="68" y="71"/>
                    <a:pt x="79" y="68"/>
                  </a:cubicBezTo>
                  <a:cubicBezTo>
                    <a:pt x="91" y="64"/>
                    <a:pt x="103" y="59"/>
                    <a:pt x="116" y="56"/>
                  </a:cubicBezTo>
                  <a:cubicBezTo>
                    <a:pt x="141" y="49"/>
                    <a:pt x="165" y="42"/>
                    <a:pt x="190" y="35"/>
                  </a:cubicBezTo>
                  <a:cubicBezTo>
                    <a:pt x="192" y="36"/>
                    <a:pt x="194" y="36"/>
                    <a:pt x="195" y="37"/>
                  </a:cubicBezTo>
                  <a:cubicBezTo>
                    <a:pt x="169" y="43"/>
                    <a:pt x="143" y="50"/>
                    <a:pt x="117" y="58"/>
                  </a:cubicBezTo>
                  <a:cubicBezTo>
                    <a:pt x="104" y="62"/>
                    <a:pt x="91" y="65"/>
                    <a:pt x="78" y="69"/>
                  </a:cubicBezTo>
                  <a:cubicBezTo>
                    <a:pt x="67" y="73"/>
                    <a:pt x="54" y="75"/>
                    <a:pt x="43" y="80"/>
                  </a:cubicBezTo>
                  <a:cubicBezTo>
                    <a:pt x="44" y="79"/>
                    <a:pt x="44" y="78"/>
                    <a:pt x="45" y="77"/>
                  </a:cubicBezTo>
                  <a:close/>
                  <a:moveTo>
                    <a:pt x="42" y="81"/>
                  </a:moveTo>
                  <a:cubicBezTo>
                    <a:pt x="53" y="76"/>
                    <a:pt x="65" y="74"/>
                    <a:pt x="77" y="71"/>
                  </a:cubicBezTo>
                  <a:cubicBezTo>
                    <a:pt x="90" y="67"/>
                    <a:pt x="104" y="62"/>
                    <a:pt x="117" y="58"/>
                  </a:cubicBezTo>
                  <a:cubicBezTo>
                    <a:pt x="143" y="51"/>
                    <a:pt x="169" y="43"/>
                    <a:pt x="196" y="38"/>
                  </a:cubicBezTo>
                  <a:cubicBezTo>
                    <a:pt x="196" y="38"/>
                    <a:pt x="196" y="38"/>
                    <a:pt x="196" y="38"/>
                  </a:cubicBezTo>
                  <a:cubicBezTo>
                    <a:pt x="197" y="38"/>
                    <a:pt x="199" y="39"/>
                    <a:pt x="200" y="39"/>
                  </a:cubicBezTo>
                  <a:cubicBezTo>
                    <a:pt x="187" y="42"/>
                    <a:pt x="175" y="44"/>
                    <a:pt x="163" y="47"/>
                  </a:cubicBezTo>
                  <a:cubicBezTo>
                    <a:pt x="149" y="51"/>
                    <a:pt x="135" y="55"/>
                    <a:pt x="121" y="58"/>
                  </a:cubicBezTo>
                  <a:cubicBezTo>
                    <a:pt x="94" y="65"/>
                    <a:pt x="67" y="74"/>
                    <a:pt x="40" y="82"/>
                  </a:cubicBezTo>
                  <a:cubicBezTo>
                    <a:pt x="41" y="82"/>
                    <a:pt x="41" y="81"/>
                    <a:pt x="42" y="81"/>
                  </a:cubicBezTo>
                  <a:close/>
                  <a:moveTo>
                    <a:pt x="209" y="43"/>
                  </a:moveTo>
                  <a:cubicBezTo>
                    <a:pt x="180" y="48"/>
                    <a:pt x="153" y="56"/>
                    <a:pt x="125" y="63"/>
                  </a:cubicBezTo>
                  <a:cubicBezTo>
                    <a:pt x="99" y="70"/>
                    <a:pt x="72" y="77"/>
                    <a:pt x="45" y="84"/>
                  </a:cubicBezTo>
                  <a:cubicBezTo>
                    <a:pt x="47" y="84"/>
                    <a:pt x="49" y="83"/>
                    <a:pt x="50" y="83"/>
                  </a:cubicBezTo>
                  <a:cubicBezTo>
                    <a:pt x="57" y="81"/>
                    <a:pt x="65" y="79"/>
                    <a:pt x="72" y="76"/>
                  </a:cubicBezTo>
                  <a:cubicBezTo>
                    <a:pt x="87" y="72"/>
                    <a:pt x="101" y="68"/>
                    <a:pt x="116" y="63"/>
                  </a:cubicBezTo>
                  <a:cubicBezTo>
                    <a:pt x="130" y="59"/>
                    <a:pt x="145" y="55"/>
                    <a:pt x="159" y="51"/>
                  </a:cubicBezTo>
                  <a:cubicBezTo>
                    <a:pt x="173" y="47"/>
                    <a:pt x="188" y="45"/>
                    <a:pt x="201" y="40"/>
                  </a:cubicBezTo>
                  <a:cubicBezTo>
                    <a:pt x="204" y="41"/>
                    <a:pt x="206" y="42"/>
                    <a:pt x="209" y="43"/>
                  </a:cubicBezTo>
                  <a:close/>
                  <a:moveTo>
                    <a:pt x="39" y="83"/>
                  </a:moveTo>
                  <a:cubicBezTo>
                    <a:pt x="67" y="74"/>
                    <a:pt x="95" y="66"/>
                    <a:pt x="123" y="59"/>
                  </a:cubicBezTo>
                  <a:cubicBezTo>
                    <a:pt x="137" y="55"/>
                    <a:pt x="151" y="51"/>
                    <a:pt x="165" y="48"/>
                  </a:cubicBezTo>
                  <a:cubicBezTo>
                    <a:pt x="171" y="46"/>
                    <a:pt x="178" y="44"/>
                    <a:pt x="184" y="43"/>
                  </a:cubicBezTo>
                  <a:cubicBezTo>
                    <a:pt x="188" y="42"/>
                    <a:pt x="191" y="42"/>
                    <a:pt x="194" y="41"/>
                  </a:cubicBezTo>
                  <a:cubicBezTo>
                    <a:pt x="196" y="41"/>
                    <a:pt x="198" y="40"/>
                    <a:pt x="200" y="40"/>
                  </a:cubicBezTo>
                  <a:cubicBezTo>
                    <a:pt x="200" y="40"/>
                    <a:pt x="197" y="41"/>
                    <a:pt x="196" y="41"/>
                  </a:cubicBezTo>
                  <a:cubicBezTo>
                    <a:pt x="190" y="43"/>
                    <a:pt x="184" y="44"/>
                    <a:pt x="177" y="46"/>
                  </a:cubicBezTo>
                  <a:cubicBezTo>
                    <a:pt x="170" y="47"/>
                    <a:pt x="163" y="50"/>
                    <a:pt x="155" y="51"/>
                  </a:cubicBezTo>
                  <a:cubicBezTo>
                    <a:pt x="142" y="55"/>
                    <a:pt x="128" y="59"/>
                    <a:pt x="114" y="63"/>
                  </a:cubicBezTo>
                  <a:cubicBezTo>
                    <a:pt x="100" y="67"/>
                    <a:pt x="86" y="71"/>
                    <a:pt x="72" y="76"/>
                  </a:cubicBezTo>
                  <a:cubicBezTo>
                    <a:pt x="65" y="78"/>
                    <a:pt x="58" y="80"/>
                    <a:pt x="52" y="82"/>
                  </a:cubicBezTo>
                  <a:cubicBezTo>
                    <a:pt x="47" y="83"/>
                    <a:pt x="42" y="84"/>
                    <a:pt x="37" y="86"/>
                  </a:cubicBezTo>
                  <a:cubicBezTo>
                    <a:pt x="38" y="85"/>
                    <a:pt x="38" y="84"/>
                    <a:pt x="39" y="83"/>
                  </a:cubicBezTo>
                  <a:close/>
                  <a:moveTo>
                    <a:pt x="35" y="88"/>
                  </a:moveTo>
                  <a:cubicBezTo>
                    <a:pt x="64" y="80"/>
                    <a:pt x="93" y="72"/>
                    <a:pt x="122" y="65"/>
                  </a:cubicBezTo>
                  <a:cubicBezTo>
                    <a:pt x="151" y="58"/>
                    <a:pt x="180" y="49"/>
                    <a:pt x="210" y="44"/>
                  </a:cubicBezTo>
                  <a:cubicBezTo>
                    <a:pt x="211" y="44"/>
                    <a:pt x="212" y="45"/>
                    <a:pt x="213" y="45"/>
                  </a:cubicBezTo>
                  <a:cubicBezTo>
                    <a:pt x="207" y="47"/>
                    <a:pt x="201" y="49"/>
                    <a:pt x="194" y="50"/>
                  </a:cubicBezTo>
                  <a:cubicBezTo>
                    <a:pt x="187" y="52"/>
                    <a:pt x="179" y="53"/>
                    <a:pt x="171" y="55"/>
                  </a:cubicBezTo>
                  <a:cubicBezTo>
                    <a:pt x="155" y="58"/>
                    <a:pt x="139" y="62"/>
                    <a:pt x="123" y="65"/>
                  </a:cubicBezTo>
                  <a:cubicBezTo>
                    <a:pt x="108" y="69"/>
                    <a:pt x="92" y="73"/>
                    <a:pt x="77" y="78"/>
                  </a:cubicBezTo>
                  <a:cubicBezTo>
                    <a:pt x="69" y="80"/>
                    <a:pt x="62" y="82"/>
                    <a:pt x="54" y="84"/>
                  </a:cubicBezTo>
                  <a:cubicBezTo>
                    <a:pt x="47" y="86"/>
                    <a:pt x="40" y="87"/>
                    <a:pt x="33" y="90"/>
                  </a:cubicBezTo>
                  <a:cubicBezTo>
                    <a:pt x="34" y="89"/>
                    <a:pt x="35" y="88"/>
                    <a:pt x="35" y="88"/>
                  </a:cubicBezTo>
                  <a:close/>
                  <a:moveTo>
                    <a:pt x="32" y="91"/>
                  </a:moveTo>
                  <a:cubicBezTo>
                    <a:pt x="39" y="88"/>
                    <a:pt x="46" y="87"/>
                    <a:pt x="53" y="85"/>
                  </a:cubicBezTo>
                  <a:cubicBezTo>
                    <a:pt x="60" y="83"/>
                    <a:pt x="68" y="81"/>
                    <a:pt x="75" y="79"/>
                  </a:cubicBezTo>
                  <a:cubicBezTo>
                    <a:pt x="91" y="74"/>
                    <a:pt x="106" y="70"/>
                    <a:pt x="122" y="66"/>
                  </a:cubicBezTo>
                  <a:cubicBezTo>
                    <a:pt x="138" y="63"/>
                    <a:pt x="153" y="59"/>
                    <a:pt x="169" y="56"/>
                  </a:cubicBezTo>
                  <a:cubicBezTo>
                    <a:pt x="177" y="54"/>
                    <a:pt x="185" y="53"/>
                    <a:pt x="193" y="51"/>
                  </a:cubicBezTo>
                  <a:cubicBezTo>
                    <a:pt x="200" y="50"/>
                    <a:pt x="207" y="47"/>
                    <a:pt x="214" y="46"/>
                  </a:cubicBezTo>
                  <a:cubicBezTo>
                    <a:pt x="214" y="46"/>
                    <a:pt x="214" y="46"/>
                    <a:pt x="214" y="46"/>
                  </a:cubicBezTo>
                  <a:cubicBezTo>
                    <a:pt x="214" y="46"/>
                    <a:pt x="214" y="46"/>
                    <a:pt x="214" y="46"/>
                  </a:cubicBezTo>
                  <a:cubicBezTo>
                    <a:pt x="213" y="47"/>
                    <a:pt x="211" y="49"/>
                    <a:pt x="210" y="50"/>
                  </a:cubicBezTo>
                  <a:cubicBezTo>
                    <a:pt x="195" y="54"/>
                    <a:pt x="181" y="56"/>
                    <a:pt x="166" y="60"/>
                  </a:cubicBezTo>
                  <a:cubicBezTo>
                    <a:pt x="151" y="64"/>
                    <a:pt x="136" y="67"/>
                    <a:pt x="121" y="70"/>
                  </a:cubicBezTo>
                  <a:cubicBezTo>
                    <a:pt x="106" y="74"/>
                    <a:pt x="91" y="77"/>
                    <a:pt x="76" y="81"/>
                  </a:cubicBezTo>
                  <a:cubicBezTo>
                    <a:pt x="61" y="85"/>
                    <a:pt x="46" y="88"/>
                    <a:pt x="30" y="93"/>
                  </a:cubicBezTo>
                  <a:cubicBezTo>
                    <a:pt x="31" y="92"/>
                    <a:pt x="32" y="91"/>
                    <a:pt x="32" y="91"/>
                  </a:cubicBezTo>
                  <a:close/>
                  <a:moveTo>
                    <a:pt x="214" y="50"/>
                  </a:moveTo>
                  <a:cubicBezTo>
                    <a:pt x="214" y="50"/>
                    <a:pt x="214" y="50"/>
                    <a:pt x="214" y="50"/>
                  </a:cubicBezTo>
                  <a:cubicBezTo>
                    <a:pt x="214" y="50"/>
                    <a:pt x="214" y="51"/>
                    <a:pt x="214" y="51"/>
                  </a:cubicBezTo>
                  <a:cubicBezTo>
                    <a:pt x="214" y="51"/>
                    <a:pt x="214" y="51"/>
                    <a:pt x="213" y="51"/>
                  </a:cubicBezTo>
                  <a:cubicBezTo>
                    <a:pt x="209" y="56"/>
                    <a:pt x="205" y="61"/>
                    <a:pt x="200" y="65"/>
                  </a:cubicBezTo>
                  <a:cubicBezTo>
                    <a:pt x="190" y="76"/>
                    <a:pt x="181" y="86"/>
                    <a:pt x="171" y="96"/>
                  </a:cubicBezTo>
                  <a:cubicBezTo>
                    <a:pt x="170" y="98"/>
                    <a:pt x="169" y="99"/>
                    <a:pt x="167" y="100"/>
                  </a:cubicBezTo>
                  <a:cubicBezTo>
                    <a:pt x="183" y="83"/>
                    <a:pt x="198" y="66"/>
                    <a:pt x="214" y="50"/>
                  </a:cubicBezTo>
                  <a:close/>
                  <a:moveTo>
                    <a:pt x="148" y="84"/>
                  </a:moveTo>
                  <a:cubicBezTo>
                    <a:pt x="149" y="83"/>
                    <a:pt x="150" y="83"/>
                    <a:pt x="151" y="83"/>
                  </a:cubicBezTo>
                  <a:cubicBezTo>
                    <a:pt x="158" y="81"/>
                    <a:pt x="165" y="79"/>
                    <a:pt x="172" y="77"/>
                  </a:cubicBezTo>
                  <a:cubicBezTo>
                    <a:pt x="178" y="76"/>
                    <a:pt x="184" y="75"/>
                    <a:pt x="189" y="72"/>
                  </a:cubicBezTo>
                  <a:cubicBezTo>
                    <a:pt x="188" y="74"/>
                    <a:pt x="187" y="75"/>
                    <a:pt x="186" y="76"/>
                  </a:cubicBezTo>
                  <a:cubicBezTo>
                    <a:pt x="179" y="78"/>
                    <a:pt x="173" y="80"/>
                    <a:pt x="167" y="82"/>
                  </a:cubicBezTo>
                  <a:cubicBezTo>
                    <a:pt x="160" y="84"/>
                    <a:pt x="154" y="85"/>
                    <a:pt x="147" y="87"/>
                  </a:cubicBezTo>
                  <a:cubicBezTo>
                    <a:pt x="140" y="89"/>
                    <a:pt x="134" y="91"/>
                    <a:pt x="127" y="93"/>
                  </a:cubicBezTo>
                  <a:cubicBezTo>
                    <a:pt x="119" y="95"/>
                    <a:pt x="112" y="96"/>
                    <a:pt x="105" y="98"/>
                  </a:cubicBezTo>
                  <a:cubicBezTo>
                    <a:pt x="91" y="101"/>
                    <a:pt x="77" y="105"/>
                    <a:pt x="64" y="109"/>
                  </a:cubicBezTo>
                  <a:cubicBezTo>
                    <a:pt x="57" y="110"/>
                    <a:pt x="50" y="112"/>
                    <a:pt x="43" y="114"/>
                  </a:cubicBezTo>
                  <a:cubicBezTo>
                    <a:pt x="36" y="115"/>
                    <a:pt x="29" y="116"/>
                    <a:pt x="22" y="117"/>
                  </a:cubicBezTo>
                  <a:cubicBezTo>
                    <a:pt x="22" y="117"/>
                    <a:pt x="22" y="118"/>
                    <a:pt x="22" y="118"/>
                  </a:cubicBezTo>
                  <a:cubicBezTo>
                    <a:pt x="35" y="115"/>
                    <a:pt x="48" y="114"/>
                    <a:pt x="60" y="110"/>
                  </a:cubicBezTo>
                  <a:cubicBezTo>
                    <a:pt x="74" y="106"/>
                    <a:pt x="88" y="103"/>
                    <a:pt x="101" y="100"/>
                  </a:cubicBezTo>
                  <a:cubicBezTo>
                    <a:pt x="115" y="96"/>
                    <a:pt x="128" y="93"/>
                    <a:pt x="142" y="89"/>
                  </a:cubicBezTo>
                  <a:cubicBezTo>
                    <a:pt x="148" y="87"/>
                    <a:pt x="154" y="86"/>
                    <a:pt x="161" y="85"/>
                  </a:cubicBezTo>
                  <a:cubicBezTo>
                    <a:pt x="166" y="83"/>
                    <a:pt x="171" y="81"/>
                    <a:pt x="177" y="80"/>
                  </a:cubicBezTo>
                  <a:cubicBezTo>
                    <a:pt x="175" y="80"/>
                    <a:pt x="173" y="81"/>
                    <a:pt x="171" y="82"/>
                  </a:cubicBezTo>
                  <a:cubicBezTo>
                    <a:pt x="164" y="85"/>
                    <a:pt x="157" y="87"/>
                    <a:pt x="149" y="89"/>
                  </a:cubicBezTo>
                  <a:cubicBezTo>
                    <a:pt x="135" y="92"/>
                    <a:pt x="121" y="96"/>
                    <a:pt x="107" y="99"/>
                  </a:cubicBezTo>
                  <a:cubicBezTo>
                    <a:pt x="93" y="102"/>
                    <a:pt x="79" y="106"/>
                    <a:pt x="65" y="109"/>
                  </a:cubicBezTo>
                  <a:cubicBezTo>
                    <a:pt x="52" y="113"/>
                    <a:pt x="38" y="116"/>
                    <a:pt x="25" y="121"/>
                  </a:cubicBezTo>
                  <a:cubicBezTo>
                    <a:pt x="23" y="120"/>
                    <a:pt x="21" y="119"/>
                    <a:pt x="19" y="118"/>
                  </a:cubicBezTo>
                  <a:cubicBezTo>
                    <a:pt x="26" y="115"/>
                    <a:pt x="33" y="114"/>
                    <a:pt x="40" y="112"/>
                  </a:cubicBezTo>
                  <a:cubicBezTo>
                    <a:pt x="48" y="110"/>
                    <a:pt x="55" y="108"/>
                    <a:pt x="63" y="106"/>
                  </a:cubicBezTo>
                  <a:cubicBezTo>
                    <a:pt x="78" y="102"/>
                    <a:pt x="92" y="97"/>
                    <a:pt x="107" y="94"/>
                  </a:cubicBezTo>
                  <a:cubicBezTo>
                    <a:pt x="110" y="93"/>
                    <a:pt x="113" y="92"/>
                    <a:pt x="116" y="92"/>
                  </a:cubicBezTo>
                  <a:cubicBezTo>
                    <a:pt x="127" y="89"/>
                    <a:pt x="137" y="86"/>
                    <a:pt x="148" y="84"/>
                  </a:cubicBezTo>
                  <a:close/>
                  <a:moveTo>
                    <a:pt x="33" y="124"/>
                  </a:moveTo>
                  <a:cubicBezTo>
                    <a:pt x="32" y="124"/>
                    <a:pt x="32" y="124"/>
                    <a:pt x="32" y="124"/>
                  </a:cubicBezTo>
                  <a:cubicBezTo>
                    <a:pt x="30" y="124"/>
                    <a:pt x="28" y="123"/>
                    <a:pt x="26" y="122"/>
                  </a:cubicBezTo>
                  <a:cubicBezTo>
                    <a:pt x="48" y="119"/>
                    <a:pt x="68" y="113"/>
                    <a:pt x="89" y="108"/>
                  </a:cubicBezTo>
                  <a:cubicBezTo>
                    <a:pt x="82" y="110"/>
                    <a:pt x="75" y="112"/>
                    <a:pt x="68" y="114"/>
                  </a:cubicBezTo>
                  <a:cubicBezTo>
                    <a:pt x="57" y="117"/>
                    <a:pt x="45" y="120"/>
                    <a:pt x="34" y="124"/>
                  </a:cubicBezTo>
                  <a:cubicBezTo>
                    <a:pt x="33" y="124"/>
                    <a:pt x="33" y="124"/>
                    <a:pt x="33" y="124"/>
                  </a:cubicBezTo>
                  <a:close/>
                  <a:moveTo>
                    <a:pt x="38" y="128"/>
                  </a:moveTo>
                  <a:cubicBezTo>
                    <a:pt x="37" y="127"/>
                    <a:pt x="35" y="126"/>
                    <a:pt x="33" y="125"/>
                  </a:cubicBezTo>
                  <a:cubicBezTo>
                    <a:pt x="43" y="124"/>
                    <a:pt x="53" y="121"/>
                    <a:pt x="62" y="119"/>
                  </a:cubicBezTo>
                  <a:cubicBezTo>
                    <a:pt x="74" y="116"/>
                    <a:pt x="85" y="113"/>
                    <a:pt x="96" y="109"/>
                  </a:cubicBezTo>
                  <a:cubicBezTo>
                    <a:pt x="114" y="105"/>
                    <a:pt x="132" y="102"/>
                    <a:pt x="150" y="98"/>
                  </a:cubicBezTo>
                  <a:cubicBezTo>
                    <a:pt x="147" y="99"/>
                    <a:pt x="145" y="99"/>
                    <a:pt x="142" y="100"/>
                  </a:cubicBezTo>
                  <a:cubicBezTo>
                    <a:pt x="131" y="103"/>
                    <a:pt x="120" y="104"/>
                    <a:pt x="108" y="107"/>
                  </a:cubicBezTo>
                  <a:cubicBezTo>
                    <a:pt x="85" y="113"/>
                    <a:pt x="62" y="122"/>
                    <a:pt x="38" y="128"/>
                  </a:cubicBezTo>
                  <a:close/>
                  <a:moveTo>
                    <a:pt x="50" y="126"/>
                  </a:moveTo>
                  <a:cubicBezTo>
                    <a:pt x="55" y="124"/>
                    <a:pt x="61" y="124"/>
                    <a:pt x="66" y="123"/>
                  </a:cubicBezTo>
                  <a:cubicBezTo>
                    <a:pt x="77" y="120"/>
                    <a:pt x="88" y="116"/>
                    <a:pt x="100" y="113"/>
                  </a:cubicBezTo>
                  <a:cubicBezTo>
                    <a:pt x="118" y="107"/>
                    <a:pt x="136" y="104"/>
                    <a:pt x="155" y="100"/>
                  </a:cubicBezTo>
                  <a:cubicBezTo>
                    <a:pt x="152" y="101"/>
                    <a:pt x="150" y="102"/>
                    <a:pt x="148" y="103"/>
                  </a:cubicBezTo>
                  <a:cubicBezTo>
                    <a:pt x="140" y="105"/>
                    <a:pt x="132" y="107"/>
                    <a:pt x="125" y="109"/>
                  </a:cubicBezTo>
                  <a:cubicBezTo>
                    <a:pt x="110" y="113"/>
                    <a:pt x="96" y="117"/>
                    <a:pt x="81" y="121"/>
                  </a:cubicBezTo>
                  <a:cubicBezTo>
                    <a:pt x="77" y="123"/>
                    <a:pt x="73" y="124"/>
                    <a:pt x="68" y="125"/>
                  </a:cubicBezTo>
                  <a:cubicBezTo>
                    <a:pt x="68" y="125"/>
                    <a:pt x="68" y="125"/>
                    <a:pt x="68" y="125"/>
                  </a:cubicBezTo>
                  <a:cubicBezTo>
                    <a:pt x="61" y="126"/>
                    <a:pt x="53" y="127"/>
                    <a:pt x="46" y="131"/>
                  </a:cubicBezTo>
                  <a:cubicBezTo>
                    <a:pt x="44" y="130"/>
                    <a:pt x="42" y="129"/>
                    <a:pt x="40" y="128"/>
                  </a:cubicBezTo>
                  <a:cubicBezTo>
                    <a:pt x="43" y="128"/>
                    <a:pt x="47" y="127"/>
                    <a:pt x="50" y="126"/>
                  </a:cubicBezTo>
                  <a:close/>
                  <a:moveTo>
                    <a:pt x="47" y="132"/>
                  </a:moveTo>
                  <a:cubicBezTo>
                    <a:pt x="49" y="131"/>
                    <a:pt x="51" y="130"/>
                    <a:pt x="53" y="129"/>
                  </a:cubicBezTo>
                  <a:cubicBezTo>
                    <a:pt x="56" y="128"/>
                    <a:pt x="59" y="127"/>
                    <a:pt x="63" y="127"/>
                  </a:cubicBezTo>
                  <a:cubicBezTo>
                    <a:pt x="62" y="127"/>
                    <a:pt x="61" y="127"/>
                    <a:pt x="60" y="127"/>
                  </a:cubicBezTo>
                  <a:cubicBezTo>
                    <a:pt x="57" y="128"/>
                    <a:pt x="54" y="130"/>
                    <a:pt x="50" y="131"/>
                  </a:cubicBezTo>
                  <a:cubicBezTo>
                    <a:pt x="49" y="131"/>
                    <a:pt x="48" y="131"/>
                    <a:pt x="47" y="132"/>
                  </a:cubicBezTo>
                  <a:cubicBezTo>
                    <a:pt x="47" y="132"/>
                    <a:pt x="47" y="132"/>
                    <a:pt x="47" y="132"/>
                  </a:cubicBezTo>
                  <a:close/>
                  <a:moveTo>
                    <a:pt x="66" y="127"/>
                  </a:moveTo>
                  <a:cubicBezTo>
                    <a:pt x="67" y="126"/>
                    <a:pt x="68" y="126"/>
                    <a:pt x="69" y="126"/>
                  </a:cubicBezTo>
                  <a:cubicBezTo>
                    <a:pt x="69" y="126"/>
                    <a:pt x="69" y="126"/>
                    <a:pt x="70" y="126"/>
                  </a:cubicBezTo>
                  <a:cubicBezTo>
                    <a:pt x="77" y="125"/>
                    <a:pt x="85" y="123"/>
                    <a:pt x="92" y="121"/>
                  </a:cubicBezTo>
                  <a:cubicBezTo>
                    <a:pt x="107" y="118"/>
                    <a:pt x="122" y="115"/>
                    <a:pt x="137" y="111"/>
                  </a:cubicBezTo>
                  <a:cubicBezTo>
                    <a:pt x="137" y="111"/>
                    <a:pt x="138" y="111"/>
                    <a:pt x="139" y="111"/>
                  </a:cubicBezTo>
                  <a:cubicBezTo>
                    <a:pt x="111" y="120"/>
                    <a:pt x="83" y="125"/>
                    <a:pt x="56" y="135"/>
                  </a:cubicBezTo>
                  <a:cubicBezTo>
                    <a:pt x="56" y="135"/>
                    <a:pt x="55" y="135"/>
                    <a:pt x="55" y="135"/>
                  </a:cubicBezTo>
                  <a:cubicBezTo>
                    <a:pt x="52" y="134"/>
                    <a:pt x="50" y="133"/>
                    <a:pt x="48" y="132"/>
                  </a:cubicBezTo>
                  <a:cubicBezTo>
                    <a:pt x="54" y="131"/>
                    <a:pt x="60" y="128"/>
                    <a:pt x="66" y="127"/>
                  </a:cubicBezTo>
                  <a:close/>
                  <a:moveTo>
                    <a:pt x="109" y="159"/>
                  </a:moveTo>
                  <a:cubicBezTo>
                    <a:pt x="109" y="159"/>
                    <a:pt x="109" y="159"/>
                    <a:pt x="109" y="159"/>
                  </a:cubicBezTo>
                  <a:cubicBezTo>
                    <a:pt x="109" y="159"/>
                    <a:pt x="109" y="159"/>
                    <a:pt x="109" y="159"/>
                  </a:cubicBezTo>
                  <a:cubicBezTo>
                    <a:pt x="107" y="159"/>
                    <a:pt x="108" y="159"/>
                    <a:pt x="106" y="159"/>
                  </a:cubicBezTo>
                  <a:cubicBezTo>
                    <a:pt x="102" y="159"/>
                    <a:pt x="108" y="157"/>
                    <a:pt x="109" y="157"/>
                  </a:cubicBezTo>
                  <a:cubicBezTo>
                    <a:pt x="110" y="156"/>
                    <a:pt x="112" y="155"/>
                    <a:pt x="113" y="155"/>
                  </a:cubicBezTo>
                  <a:cubicBezTo>
                    <a:pt x="112" y="156"/>
                    <a:pt x="111" y="158"/>
                    <a:pt x="109" y="159"/>
                  </a:cubicBezTo>
                  <a:close/>
                  <a:moveTo>
                    <a:pt x="115" y="154"/>
                  </a:moveTo>
                  <a:cubicBezTo>
                    <a:pt x="112" y="154"/>
                    <a:pt x="109" y="154"/>
                    <a:pt x="106" y="155"/>
                  </a:cubicBezTo>
                  <a:cubicBezTo>
                    <a:pt x="105" y="156"/>
                    <a:pt x="103" y="156"/>
                    <a:pt x="102" y="156"/>
                  </a:cubicBezTo>
                  <a:cubicBezTo>
                    <a:pt x="96" y="158"/>
                    <a:pt x="101" y="155"/>
                    <a:pt x="103" y="155"/>
                  </a:cubicBezTo>
                  <a:cubicBezTo>
                    <a:pt x="108" y="153"/>
                    <a:pt x="114" y="151"/>
                    <a:pt x="119" y="149"/>
                  </a:cubicBezTo>
                  <a:cubicBezTo>
                    <a:pt x="118" y="150"/>
                    <a:pt x="116" y="152"/>
                    <a:pt x="115" y="154"/>
                  </a:cubicBezTo>
                  <a:close/>
                  <a:moveTo>
                    <a:pt x="121" y="147"/>
                  </a:moveTo>
                  <a:cubicBezTo>
                    <a:pt x="116" y="148"/>
                    <a:pt x="111" y="149"/>
                    <a:pt x="107" y="150"/>
                  </a:cubicBezTo>
                  <a:cubicBezTo>
                    <a:pt x="104" y="151"/>
                    <a:pt x="102" y="152"/>
                    <a:pt x="99" y="153"/>
                  </a:cubicBezTo>
                  <a:cubicBezTo>
                    <a:pt x="98" y="153"/>
                    <a:pt x="97" y="153"/>
                    <a:pt x="96" y="154"/>
                  </a:cubicBezTo>
                  <a:cubicBezTo>
                    <a:pt x="94" y="154"/>
                    <a:pt x="93" y="154"/>
                    <a:pt x="93" y="154"/>
                  </a:cubicBezTo>
                  <a:cubicBezTo>
                    <a:pt x="93" y="154"/>
                    <a:pt x="93" y="154"/>
                    <a:pt x="93" y="154"/>
                  </a:cubicBezTo>
                  <a:cubicBezTo>
                    <a:pt x="93" y="154"/>
                    <a:pt x="94" y="154"/>
                    <a:pt x="95" y="154"/>
                  </a:cubicBezTo>
                  <a:cubicBezTo>
                    <a:pt x="104" y="150"/>
                    <a:pt x="114" y="148"/>
                    <a:pt x="123" y="145"/>
                  </a:cubicBezTo>
                  <a:cubicBezTo>
                    <a:pt x="122" y="146"/>
                    <a:pt x="122" y="146"/>
                    <a:pt x="121" y="147"/>
                  </a:cubicBezTo>
                  <a:close/>
                  <a:moveTo>
                    <a:pt x="107" y="147"/>
                  </a:moveTo>
                  <a:cubicBezTo>
                    <a:pt x="103" y="148"/>
                    <a:pt x="100" y="148"/>
                    <a:pt x="96" y="149"/>
                  </a:cubicBezTo>
                  <a:cubicBezTo>
                    <a:pt x="95" y="149"/>
                    <a:pt x="93" y="150"/>
                    <a:pt x="92" y="150"/>
                  </a:cubicBezTo>
                  <a:cubicBezTo>
                    <a:pt x="91" y="150"/>
                    <a:pt x="83" y="152"/>
                    <a:pt x="88" y="150"/>
                  </a:cubicBezTo>
                  <a:cubicBezTo>
                    <a:pt x="102" y="146"/>
                    <a:pt x="117" y="142"/>
                    <a:pt x="131" y="137"/>
                  </a:cubicBezTo>
                  <a:cubicBezTo>
                    <a:pt x="129" y="139"/>
                    <a:pt x="127" y="141"/>
                    <a:pt x="124" y="144"/>
                  </a:cubicBezTo>
                  <a:cubicBezTo>
                    <a:pt x="119" y="145"/>
                    <a:pt x="112" y="146"/>
                    <a:pt x="107" y="147"/>
                  </a:cubicBezTo>
                  <a:close/>
                  <a:moveTo>
                    <a:pt x="132" y="135"/>
                  </a:moveTo>
                  <a:cubicBezTo>
                    <a:pt x="122" y="138"/>
                    <a:pt x="112" y="140"/>
                    <a:pt x="102" y="142"/>
                  </a:cubicBezTo>
                  <a:cubicBezTo>
                    <a:pt x="97" y="143"/>
                    <a:pt x="92" y="144"/>
                    <a:pt x="87" y="145"/>
                  </a:cubicBezTo>
                  <a:cubicBezTo>
                    <a:pt x="85" y="145"/>
                    <a:pt x="82" y="146"/>
                    <a:pt x="79" y="146"/>
                  </a:cubicBezTo>
                  <a:cubicBezTo>
                    <a:pt x="76" y="146"/>
                    <a:pt x="82" y="145"/>
                    <a:pt x="83" y="145"/>
                  </a:cubicBezTo>
                  <a:cubicBezTo>
                    <a:pt x="93" y="143"/>
                    <a:pt x="103" y="139"/>
                    <a:pt x="113" y="137"/>
                  </a:cubicBezTo>
                  <a:cubicBezTo>
                    <a:pt x="121" y="135"/>
                    <a:pt x="130" y="134"/>
                    <a:pt x="137" y="130"/>
                  </a:cubicBezTo>
                  <a:cubicBezTo>
                    <a:pt x="136" y="132"/>
                    <a:pt x="134" y="133"/>
                    <a:pt x="132" y="135"/>
                  </a:cubicBezTo>
                  <a:close/>
                  <a:moveTo>
                    <a:pt x="139" y="128"/>
                  </a:moveTo>
                  <a:cubicBezTo>
                    <a:pt x="139" y="128"/>
                    <a:pt x="138" y="128"/>
                    <a:pt x="138" y="128"/>
                  </a:cubicBezTo>
                  <a:cubicBezTo>
                    <a:pt x="126" y="132"/>
                    <a:pt x="114" y="134"/>
                    <a:pt x="102" y="137"/>
                  </a:cubicBezTo>
                  <a:cubicBezTo>
                    <a:pt x="96" y="138"/>
                    <a:pt x="89" y="139"/>
                    <a:pt x="83" y="141"/>
                  </a:cubicBezTo>
                  <a:cubicBezTo>
                    <a:pt x="79" y="141"/>
                    <a:pt x="75" y="142"/>
                    <a:pt x="72" y="142"/>
                  </a:cubicBezTo>
                  <a:cubicBezTo>
                    <a:pt x="71" y="142"/>
                    <a:pt x="67" y="143"/>
                    <a:pt x="71" y="142"/>
                  </a:cubicBezTo>
                  <a:cubicBezTo>
                    <a:pt x="72" y="141"/>
                    <a:pt x="73" y="141"/>
                    <a:pt x="75" y="141"/>
                  </a:cubicBezTo>
                  <a:cubicBezTo>
                    <a:pt x="87" y="138"/>
                    <a:pt x="100" y="135"/>
                    <a:pt x="112" y="131"/>
                  </a:cubicBezTo>
                  <a:cubicBezTo>
                    <a:pt x="123" y="128"/>
                    <a:pt x="134" y="127"/>
                    <a:pt x="144" y="122"/>
                  </a:cubicBezTo>
                  <a:cubicBezTo>
                    <a:pt x="142" y="124"/>
                    <a:pt x="140" y="126"/>
                    <a:pt x="139" y="128"/>
                  </a:cubicBezTo>
                  <a:close/>
                  <a:moveTo>
                    <a:pt x="146" y="121"/>
                  </a:moveTo>
                  <a:cubicBezTo>
                    <a:pt x="145" y="121"/>
                    <a:pt x="145" y="121"/>
                    <a:pt x="145" y="121"/>
                  </a:cubicBezTo>
                  <a:cubicBezTo>
                    <a:pt x="144" y="120"/>
                    <a:pt x="143" y="121"/>
                    <a:pt x="142" y="122"/>
                  </a:cubicBezTo>
                  <a:cubicBezTo>
                    <a:pt x="138" y="124"/>
                    <a:pt x="133" y="125"/>
                    <a:pt x="128" y="126"/>
                  </a:cubicBezTo>
                  <a:cubicBezTo>
                    <a:pt x="128" y="126"/>
                    <a:pt x="128" y="126"/>
                    <a:pt x="127" y="126"/>
                  </a:cubicBezTo>
                  <a:cubicBezTo>
                    <a:pt x="127" y="127"/>
                    <a:pt x="126" y="127"/>
                    <a:pt x="125" y="127"/>
                  </a:cubicBezTo>
                  <a:cubicBezTo>
                    <a:pt x="118" y="129"/>
                    <a:pt x="111" y="130"/>
                    <a:pt x="104" y="131"/>
                  </a:cubicBezTo>
                  <a:cubicBezTo>
                    <a:pt x="96" y="133"/>
                    <a:pt x="88" y="134"/>
                    <a:pt x="81" y="136"/>
                  </a:cubicBezTo>
                  <a:cubicBezTo>
                    <a:pt x="77" y="136"/>
                    <a:pt x="73" y="137"/>
                    <a:pt x="70" y="138"/>
                  </a:cubicBezTo>
                  <a:cubicBezTo>
                    <a:pt x="69" y="138"/>
                    <a:pt x="69" y="138"/>
                    <a:pt x="68" y="138"/>
                  </a:cubicBezTo>
                  <a:cubicBezTo>
                    <a:pt x="82" y="133"/>
                    <a:pt x="96" y="129"/>
                    <a:pt x="110" y="125"/>
                  </a:cubicBezTo>
                  <a:cubicBezTo>
                    <a:pt x="116" y="123"/>
                    <a:pt x="123" y="121"/>
                    <a:pt x="129" y="119"/>
                  </a:cubicBezTo>
                  <a:cubicBezTo>
                    <a:pt x="133" y="118"/>
                    <a:pt x="138" y="117"/>
                    <a:pt x="142" y="115"/>
                  </a:cubicBezTo>
                  <a:cubicBezTo>
                    <a:pt x="145" y="114"/>
                    <a:pt x="149" y="113"/>
                    <a:pt x="152" y="112"/>
                  </a:cubicBezTo>
                  <a:cubicBezTo>
                    <a:pt x="152" y="112"/>
                    <a:pt x="153" y="112"/>
                    <a:pt x="153" y="112"/>
                  </a:cubicBezTo>
                  <a:cubicBezTo>
                    <a:pt x="151" y="115"/>
                    <a:pt x="148" y="118"/>
                    <a:pt x="146" y="121"/>
                  </a:cubicBezTo>
                  <a:close/>
                  <a:moveTo>
                    <a:pt x="154" y="111"/>
                  </a:moveTo>
                  <a:cubicBezTo>
                    <a:pt x="150" y="112"/>
                    <a:pt x="145" y="114"/>
                    <a:pt x="140" y="115"/>
                  </a:cubicBezTo>
                  <a:cubicBezTo>
                    <a:pt x="138" y="116"/>
                    <a:pt x="136" y="116"/>
                    <a:pt x="135" y="116"/>
                  </a:cubicBezTo>
                  <a:cubicBezTo>
                    <a:pt x="133" y="117"/>
                    <a:pt x="131" y="117"/>
                    <a:pt x="129" y="118"/>
                  </a:cubicBezTo>
                  <a:cubicBezTo>
                    <a:pt x="121" y="120"/>
                    <a:pt x="112" y="122"/>
                    <a:pt x="104" y="124"/>
                  </a:cubicBezTo>
                  <a:cubicBezTo>
                    <a:pt x="95" y="126"/>
                    <a:pt x="86" y="129"/>
                    <a:pt x="77" y="131"/>
                  </a:cubicBezTo>
                  <a:cubicBezTo>
                    <a:pt x="73" y="131"/>
                    <a:pt x="69" y="133"/>
                    <a:pt x="65" y="134"/>
                  </a:cubicBezTo>
                  <a:cubicBezTo>
                    <a:pt x="63" y="134"/>
                    <a:pt x="60" y="135"/>
                    <a:pt x="58" y="135"/>
                  </a:cubicBezTo>
                  <a:cubicBezTo>
                    <a:pt x="53" y="136"/>
                    <a:pt x="60" y="134"/>
                    <a:pt x="61" y="134"/>
                  </a:cubicBezTo>
                  <a:cubicBezTo>
                    <a:pt x="78" y="129"/>
                    <a:pt x="96" y="124"/>
                    <a:pt x="113" y="119"/>
                  </a:cubicBezTo>
                  <a:cubicBezTo>
                    <a:pt x="122" y="117"/>
                    <a:pt x="131" y="114"/>
                    <a:pt x="140" y="111"/>
                  </a:cubicBezTo>
                  <a:cubicBezTo>
                    <a:pt x="146" y="109"/>
                    <a:pt x="153" y="108"/>
                    <a:pt x="159" y="105"/>
                  </a:cubicBezTo>
                  <a:cubicBezTo>
                    <a:pt x="159" y="105"/>
                    <a:pt x="160" y="105"/>
                    <a:pt x="160" y="105"/>
                  </a:cubicBezTo>
                  <a:cubicBezTo>
                    <a:pt x="158" y="107"/>
                    <a:pt x="156" y="109"/>
                    <a:pt x="154" y="111"/>
                  </a:cubicBezTo>
                  <a:close/>
                  <a:moveTo>
                    <a:pt x="76" y="132"/>
                  </a:moveTo>
                  <a:cubicBezTo>
                    <a:pt x="84" y="130"/>
                    <a:pt x="92" y="128"/>
                    <a:pt x="100" y="126"/>
                  </a:cubicBezTo>
                  <a:cubicBezTo>
                    <a:pt x="106" y="125"/>
                    <a:pt x="111" y="123"/>
                    <a:pt x="117" y="122"/>
                  </a:cubicBezTo>
                  <a:cubicBezTo>
                    <a:pt x="115" y="123"/>
                    <a:pt x="112" y="123"/>
                    <a:pt x="110" y="124"/>
                  </a:cubicBezTo>
                  <a:cubicBezTo>
                    <a:pt x="102" y="127"/>
                    <a:pt x="93" y="129"/>
                    <a:pt x="85" y="131"/>
                  </a:cubicBezTo>
                  <a:cubicBezTo>
                    <a:pt x="78" y="134"/>
                    <a:pt x="71" y="136"/>
                    <a:pt x="64" y="138"/>
                  </a:cubicBezTo>
                  <a:cubicBezTo>
                    <a:pt x="63" y="138"/>
                    <a:pt x="63" y="139"/>
                    <a:pt x="63" y="139"/>
                  </a:cubicBezTo>
                  <a:cubicBezTo>
                    <a:pt x="62" y="139"/>
                    <a:pt x="62" y="139"/>
                    <a:pt x="62" y="139"/>
                  </a:cubicBezTo>
                  <a:cubicBezTo>
                    <a:pt x="61" y="139"/>
                    <a:pt x="61" y="138"/>
                    <a:pt x="61" y="138"/>
                  </a:cubicBezTo>
                  <a:cubicBezTo>
                    <a:pt x="59" y="137"/>
                    <a:pt x="57" y="137"/>
                    <a:pt x="56" y="136"/>
                  </a:cubicBezTo>
                  <a:cubicBezTo>
                    <a:pt x="63" y="135"/>
                    <a:pt x="69" y="133"/>
                    <a:pt x="76" y="132"/>
                  </a:cubicBezTo>
                  <a:close/>
                  <a:moveTo>
                    <a:pt x="104" y="132"/>
                  </a:moveTo>
                  <a:cubicBezTo>
                    <a:pt x="106" y="132"/>
                    <a:pt x="108" y="131"/>
                    <a:pt x="110" y="131"/>
                  </a:cubicBezTo>
                  <a:cubicBezTo>
                    <a:pt x="108" y="132"/>
                    <a:pt x="106" y="132"/>
                    <a:pt x="105" y="132"/>
                  </a:cubicBezTo>
                  <a:cubicBezTo>
                    <a:pt x="97" y="134"/>
                    <a:pt x="90" y="136"/>
                    <a:pt x="83" y="138"/>
                  </a:cubicBezTo>
                  <a:cubicBezTo>
                    <a:pt x="80" y="138"/>
                    <a:pt x="77" y="139"/>
                    <a:pt x="74" y="140"/>
                  </a:cubicBezTo>
                  <a:cubicBezTo>
                    <a:pt x="72" y="140"/>
                    <a:pt x="70" y="141"/>
                    <a:pt x="68" y="142"/>
                  </a:cubicBezTo>
                  <a:cubicBezTo>
                    <a:pt x="67" y="141"/>
                    <a:pt x="65" y="140"/>
                    <a:pt x="63" y="140"/>
                  </a:cubicBezTo>
                  <a:cubicBezTo>
                    <a:pt x="77" y="137"/>
                    <a:pt x="91" y="135"/>
                    <a:pt x="104" y="132"/>
                  </a:cubicBezTo>
                  <a:close/>
                  <a:moveTo>
                    <a:pt x="102" y="137"/>
                  </a:moveTo>
                  <a:cubicBezTo>
                    <a:pt x="113" y="135"/>
                    <a:pt x="124" y="133"/>
                    <a:pt x="135" y="130"/>
                  </a:cubicBezTo>
                  <a:cubicBezTo>
                    <a:pt x="134" y="131"/>
                    <a:pt x="132" y="131"/>
                    <a:pt x="130" y="132"/>
                  </a:cubicBezTo>
                  <a:cubicBezTo>
                    <a:pt x="128" y="132"/>
                    <a:pt x="126" y="133"/>
                    <a:pt x="123" y="134"/>
                  </a:cubicBezTo>
                  <a:cubicBezTo>
                    <a:pt x="118" y="135"/>
                    <a:pt x="112" y="136"/>
                    <a:pt x="107" y="137"/>
                  </a:cubicBezTo>
                  <a:cubicBezTo>
                    <a:pt x="101" y="138"/>
                    <a:pt x="96" y="140"/>
                    <a:pt x="91" y="142"/>
                  </a:cubicBezTo>
                  <a:cubicBezTo>
                    <a:pt x="86" y="144"/>
                    <a:pt x="81" y="144"/>
                    <a:pt x="76" y="146"/>
                  </a:cubicBezTo>
                  <a:cubicBezTo>
                    <a:pt x="74" y="145"/>
                    <a:pt x="72" y="144"/>
                    <a:pt x="70" y="143"/>
                  </a:cubicBezTo>
                  <a:cubicBezTo>
                    <a:pt x="81" y="142"/>
                    <a:pt x="92" y="140"/>
                    <a:pt x="102" y="137"/>
                  </a:cubicBezTo>
                  <a:close/>
                  <a:moveTo>
                    <a:pt x="99" y="144"/>
                  </a:moveTo>
                  <a:cubicBezTo>
                    <a:pt x="108" y="142"/>
                    <a:pt x="118" y="139"/>
                    <a:pt x="127" y="137"/>
                  </a:cubicBezTo>
                  <a:cubicBezTo>
                    <a:pt x="128" y="137"/>
                    <a:pt x="128" y="137"/>
                    <a:pt x="128" y="137"/>
                  </a:cubicBezTo>
                  <a:cubicBezTo>
                    <a:pt x="127" y="137"/>
                    <a:pt x="126" y="138"/>
                    <a:pt x="125" y="138"/>
                  </a:cubicBezTo>
                  <a:cubicBezTo>
                    <a:pt x="121" y="140"/>
                    <a:pt x="116" y="141"/>
                    <a:pt x="112" y="143"/>
                  </a:cubicBezTo>
                  <a:cubicBezTo>
                    <a:pt x="107" y="144"/>
                    <a:pt x="103" y="146"/>
                    <a:pt x="98" y="147"/>
                  </a:cubicBezTo>
                  <a:cubicBezTo>
                    <a:pt x="94" y="148"/>
                    <a:pt x="89" y="149"/>
                    <a:pt x="85" y="151"/>
                  </a:cubicBezTo>
                  <a:cubicBezTo>
                    <a:pt x="83" y="149"/>
                    <a:pt x="80" y="148"/>
                    <a:pt x="78" y="147"/>
                  </a:cubicBezTo>
                  <a:cubicBezTo>
                    <a:pt x="85" y="147"/>
                    <a:pt x="93" y="145"/>
                    <a:pt x="99" y="144"/>
                  </a:cubicBezTo>
                  <a:close/>
                  <a:moveTo>
                    <a:pt x="102" y="149"/>
                  </a:moveTo>
                  <a:cubicBezTo>
                    <a:pt x="107" y="148"/>
                    <a:pt x="112" y="147"/>
                    <a:pt x="117" y="146"/>
                  </a:cubicBezTo>
                  <a:cubicBezTo>
                    <a:pt x="115" y="146"/>
                    <a:pt x="114" y="147"/>
                    <a:pt x="113" y="147"/>
                  </a:cubicBezTo>
                  <a:cubicBezTo>
                    <a:pt x="105" y="149"/>
                    <a:pt x="99" y="152"/>
                    <a:pt x="92" y="154"/>
                  </a:cubicBezTo>
                  <a:cubicBezTo>
                    <a:pt x="92" y="154"/>
                    <a:pt x="92" y="154"/>
                    <a:pt x="91" y="154"/>
                  </a:cubicBezTo>
                  <a:cubicBezTo>
                    <a:pt x="90" y="153"/>
                    <a:pt x="89" y="152"/>
                    <a:pt x="87" y="152"/>
                  </a:cubicBezTo>
                  <a:cubicBezTo>
                    <a:pt x="92" y="152"/>
                    <a:pt x="97" y="150"/>
                    <a:pt x="102" y="149"/>
                  </a:cubicBezTo>
                  <a:close/>
                  <a:moveTo>
                    <a:pt x="104" y="152"/>
                  </a:moveTo>
                  <a:cubicBezTo>
                    <a:pt x="109" y="150"/>
                    <a:pt x="113" y="149"/>
                    <a:pt x="118" y="148"/>
                  </a:cubicBezTo>
                  <a:cubicBezTo>
                    <a:pt x="123" y="147"/>
                    <a:pt x="115" y="150"/>
                    <a:pt x="115" y="150"/>
                  </a:cubicBezTo>
                  <a:cubicBezTo>
                    <a:pt x="113" y="151"/>
                    <a:pt x="110" y="152"/>
                    <a:pt x="108" y="152"/>
                  </a:cubicBezTo>
                  <a:cubicBezTo>
                    <a:pt x="104" y="154"/>
                    <a:pt x="101" y="154"/>
                    <a:pt x="98" y="156"/>
                  </a:cubicBezTo>
                  <a:cubicBezTo>
                    <a:pt x="97" y="157"/>
                    <a:pt x="97" y="157"/>
                    <a:pt x="97" y="157"/>
                  </a:cubicBezTo>
                  <a:cubicBezTo>
                    <a:pt x="96" y="156"/>
                    <a:pt x="95" y="155"/>
                    <a:pt x="93" y="155"/>
                  </a:cubicBezTo>
                  <a:cubicBezTo>
                    <a:pt x="97" y="154"/>
                    <a:pt x="100" y="153"/>
                    <a:pt x="104" y="152"/>
                  </a:cubicBezTo>
                  <a:close/>
                  <a:moveTo>
                    <a:pt x="105" y="156"/>
                  </a:moveTo>
                  <a:cubicBezTo>
                    <a:pt x="106" y="156"/>
                    <a:pt x="108" y="155"/>
                    <a:pt x="109" y="155"/>
                  </a:cubicBezTo>
                  <a:cubicBezTo>
                    <a:pt x="110" y="155"/>
                    <a:pt x="115" y="153"/>
                    <a:pt x="113" y="154"/>
                  </a:cubicBezTo>
                  <a:cubicBezTo>
                    <a:pt x="110" y="156"/>
                    <a:pt x="105" y="156"/>
                    <a:pt x="103" y="159"/>
                  </a:cubicBezTo>
                  <a:cubicBezTo>
                    <a:pt x="103" y="159"/>
                    <a:pt x="103" y="159"/>
                    <a:pt x="103" y="160"/>
                  </a:cubicBezTo>
                  <a:cubicBezTo>
                    <a:pt x="101" y="159"/>
                    <a:pt x="100" y="158"/>
                    <a:pt x="99" y="157"/>
                  </a:cubicBezTo>
                  <a:cubicBezTo>
                    <a:pt x="101" y="157"/>
                    <a:pt x="103" y="157"/>
                    <a:pt x="105" y="156"/>
                  </a:cubicBezTo>
                  <a:close/>
                  <a:moveTo>
                    <a:pt x="103" y="160"/>
                  </a:moveTo>
                  <a:cubicBezTo>
                    <a:pt x="103" y="160"/>
                    <a:pt x="107" y="160"/>
                    <a:pt x="108" y="161"/>
                  </a:cubicBezTo>
                  <a:cubicBezTo>
                    <a:pt x="107" y="161"/>
                    <a:pt x="107" y="161"/>
                    <a:pt x="106" y="162"/>
                  </a:cubicBezTo>
                  <a:cubicBezTo>
                    <a:pt x="105" y="161"/>
                    <a:pt x="104" y="160"/>
                    <a:pt x="103" y="160"/>
                  </a:cubicBezTo>
                  <a:cubicBezTo>
                    <a:pt x="103" y="160"/>
                    <a:pt x="103" y="160"/>
                    <a:pt x="103" y="160"/>
                  </a:cubicBezTo>
                  <a:close/>
                  <a:moveTo>
                    <a:pt x="161" y="103"/>
                  </a:moveTo>
                  <a:cubicBezTo>
                    <a:pt x="142" y="111"/>
                    <a:pt x="120" y="114"/>
                    <a:pt x="99" y="119"/>
                  </a:cubicBezTo>
                  <a:cubicBezTo>
                    <a:pt x="91" y="121"/>
                    <a:pt x="83" y="123"/>
                    <a:pt x="75" y="124"/>
                  </a:cubicBezTo>
                  <a:cubicBezTo>
                    <a:pt x="79" y="123"/>
                    <a:pt x="84" y="121"/>
                    <a:pt x="88" y="120"/>
                  </a:cubicBezTo>
                  <a:cubicBezTo>
                    <a:pt x="103" y="115"/>
                    <a:pt x="117" y="111"/>
                    <a:pt x="132" y="108"/>
                  </a:cubicBezTo>
                  <a:cubicBezTo>
                    <a:pt x="139" y="106"/>
                    <a:pt x="146" y="104"/>
                    <a:pt x="153" y="102"/>
                  </a:cubicBezTo>
                  <a:cubicBezTo>
                    <a:pt x="156" y="101"/>
                    <a:pt x="159" y="100"/>
                    <a:pt x="162" y="98"/>
                  </a:cubicBezTo>
                  <a:cubicBezTo>
                    <a:pt x="163" y="98"/>
                    <a:pt x="164" y="98"/>
                    <a:pt x="165" y="98"/>
                  </a:cubicBezTo>
                  <a:cubicBezTo>
                    <a:pt x="166" y="98"/>
                    <a:pt x="166" y="98"/>
                    <a:pt x="166" y="97"/>
                  </a:cubicBezTo>
                  <a:cubicBezTo>
                    <a:pt x="166" y="97"/>
                    <a:pt x="166" y="97"/>
                    <a:pt x="167" y="97"/>
                  </a:cubicBezTo>
                  <a:cubicBezTo>
                    <a:pt x="165" y="99"/>
                    <a:pt x="163" y="101"/>
                    <a:pt x="161" y="103"/>
                  </a:cubicBezTo>
                  <a:close/>
                  <a:moveTo>
                    <a:pt x="168" y="96"/>
                  </a:moveTo>
                  <a:cubicBezTo>
                    <a:pt x="168" y="96"/>
                    <a:pt x="168" y="96"/>
                    <a:pt x="167" y="96"/>
                  </a:cubicBezTo>
                  <a:cubicBezTo>
                    <a:pt x="165" y="97"/>
                    <a:pt x="163" y="97"/>
                    <a:pt x="161" y="98"/>
                  </a:cubicBezTo>
                  <a:cubicBezTo>
                    <a:pt x="161" y="98"/>
                    <a:pt x="160" y="98"/>
                    <a:pt x="159" y="99"/>
                  </a:cubicBezTo>
                  <a:cubicBezTo>
                    <a:pt x="144" y="102"/>
                    <a:pt x="128" y="104"/>
                    <a:pt x="114" y="108"/>
                  </a:cubicBezTo>
                  <a:cubicBezTo>
                    <a:pt x="99" y="112"/>
                    <a:pt x="84" y="117"/>
                    <a:pt x="69" y="121"/>
                  </a:cubicBezTo>
                  <a:cubicBezTo>
                    <a:pt x="64" y="122"/>
                    <a:pt x="59" y="123"/>
                    <a:pt x="55" y="124"/>
                  </a:cubicBezTo>
                  <a:cubicBezTo>
                    <a:pt x="69" y="119"/>
                    <a:pt x="83" y="115"/>
                    <a:pt x="98" y="111"/>
                  </a:cubicBezTo>
                  <a:cubicBezTo>
                    <a:pt x="113" y="107"/>
                    <a:pt x="128" y="104"/>
                    <a:pt x="143" y="101"/>
                  </a:cubicBezTo>
                  <a:cubicBezTo>
                    <a:pt x="151" y="99"/>
                    <a:pt x="159" y="96"/>
                    <a:pt x="168" y="94"/>
                  </a:cubicBezTo>
                  <a:cubicBezTo>
                    <a:pt x="169" y="94"/>
                    <a:pt x="169" y="94"/>
                    <a:pt x="169" y="94"/>
                  </a:cubicBezTo>
                  <a:cubicBezTo>
                    <a:pt x="170" y="94"/>
                    <a:pt x="170" y="93"/>
                    <a:pt x="170" y="93"/>
                  </a:cubicBezTo>
                  <a:cubicBezTo>
                    <a:pt x="169" y="94"/>
                    <a:pt x="168" y="95"/>
                    <a:pt x="168" y="96"/>
                  </a:cubicBezTo>
                  <a:close/>
                  <a:moveTo>
                    <a:pt x="171" y="92"/>
                  </a:moveTo>
                  <a:cubicBezTo>
                    <a:pt x="171" y="92"/>
                    <a:pt x="171" y="92"/>
                    <a:pt x="171" y="92"/>
                  </a:cubicBezTo>
                  <a:cubicBezTo>
                    <a:pt x="156" y="96"/>
                    <a:pt x="141" y="99"/>
                    <a:pt x="126" y="102"/>
                  </a:cubicBezTo>
                  <a:cubicBezTo>
                    <a:pt x="111" y="105"/>
                    <a:pt x="97" y="109"/>
                    <a:pt x="82" y="113"/>
                  </a:cubicBezTo>
                  <a:cubicBezTo>
                    <a:pt x="67" y="117"/>
                    <a:pt x="53" y="121"/>
                    <a:pt x="38" y="124"/>
                  </a:cubicBezTo>
                  <a:cubicBezTo>
                    <a:pt x="37" y="124"/>
                    <a:pt x="37" y="124"/>
                    <a:pt x="36" y="124"/>
                  </a:cubicBezTo>
                  <a:cubicBezTo>
                    <a:pt x="36" y="124"/>
                    <a:pt x="36" y="124"/>
                    <a:pt x="36" y="124"/>
                  </a:cubicBezTo>
                  <a:cubicBezTo>
                    <a:pt x="36" y="124"/>
                    <a:pt x="37" y="124"/>
                    <a:pt x="38" y="123"/>
                  </a:cubicBezTo>
                  <a:cubicBezTo>
                    <a:pt x="41" y="122"/>
                    <a:pt x="45" y="121"/>
                    <a:pt x="48" y="120"/>
                  </a:cubicBezTo>
                  <a:cubicBezTo>
                    <a:pt x="56" y="117"/>
                    <a:pt x="64" y="116"/>
                    <a:pt x="72" y="114"/>
                  </a:cubicBezTo>
                  <a:cubicBezTo>
                    <a:pt x="86" y="110"/>
                    <a:pt x="101" y="105"/>
                    <a:pt x="116" y="102"/>
                  </a:cubicBezTo>
                  <a:cubicBezTo>
                    <a:pt x="131" y="99"/>
                    <a:pt x="146" y="96"/>
                    <a:pt x="161" y="91"/>
                  </a:cubicBezTo>
                  <a:cubicBezTo>
                    <a:pt x="165" y="90"/>
                    <a:pt x="168" y="89"/>
                    <a:pt x="171" y="88"/>
                  </a:cubicBezTo>
                  <a:cubicBezTo>
                    <a:pt x="172" y="88"/>
                    <a:pt x="172" y="87"/>
                    <a:pt x="172" y="87"/>
                  </a:cubicBezTo>
                  <a:cubicBezTo>
                    <a:pt x="174" y="87"/>
                    <a:pt x="175" y="86"/>
                    <a:pt x="177" y="86"/>
                  </a:cubicBezTo>
                  <a:cubicBezTo>
                    <a:pt x="175" y="88"/>
                    <a:pt x="173" y="90"/>
                    <a:pt x="171" y="92"/>
                  </a:cubicBezTo>
                  <a:close/>
                  <a:moveTo>
                    <a:pt x="108" y="103"/>
                  </a:moveTo>
                  <a:cubicBezTo>
                    <a:pt x="118" y="100"/>
                    <a:pt x="129" y="98"/>
                    <a:pt x="139" y="96"/>
                  </a:cubicBezTo>
                  <a:cubicBezTo>
                    <a:pt x="144" y="95"/>
                    <a:pt x="149" y="94"/>
                    <a:pt x="154" y="93"/>
                  </a:cubicBezTo>
                  <a:cubicBezTo>
                    <a:pt x="150" y="94"/>
                    <a:pt x="147" y="95"/>
                    <a:pt x="143" y="95"/>
                  </a:cubicBezTo>
                  <a:cubicBezTo>
                    <a:pt x="131" y="98"/>
                    <a:pt x="120" y="101"/>
                    <a:pt x="108" y="103"/>
                  </a:cubicBezTo>
                  <a:close/>
                  <a:moveTo>
                    <a:pt x="178" y="85"/>
                  </a:moveTo>
                  <a:cubicBezTo>
                    <a:pt x="178" y="85"/>
                    <a:pt x="178" y="85"/>
                    <a:pt x="178" y="85"/>
                  </a:cubicBezTo>
                  <a:cubicBezTo>
                    <a:pt x="176" y="85"/>
                    <a:pt x="175" y="86"/>
                    <a:pt x="173" y="86"/>
                  </a:cubicBezTo>
                  <a:cubicBezTo>
                    <a:pt x="173" y="86"/>
                    <a:pt x="173" y="86"/>
                    <a:pt x="172" y="86"/>
                  </a:cubicBezTo>
                  <a:cubicBezTo>
                    <a:pt x="165" y="89"/>
                    <a:pt x="158" y="91"/>
                    <a:pt x="150" y="93"/>
                  </a:cubicBezTo>
                  <a:cubicBezTo>
                    <a:pt x="135" y="96"/>
                    <a:pt x="119" y="100"/>
                    <a:pt x="104" y="103"/>
                  </a:cubicBezTo>
                  <a:cubicBezTo>
                    <a:pt x="95" y="106"/>
                    <a:pt x="85" y="108"/>
                    <a:pt x="76" y="111"/>
                  </a:cubicBezTo>
                  <a:cubicBezTo>
                    <a:pt x="66" y="114"/>
                    <a:pt x="56" y="115"/>
                    <a:pt x="46" y="117"/>
                  </a:cubicBezTo>
                  <a:cubicBezTo>
                    <a:pt x="41" y="118"/>
                    <a:pt x="36" y="119"/>
                    <a:pt x="32" y="120"/>
                  </a:cubicBezTo>
                  <a:cubicBezTo>
                    <a:pt x="30" y="121"/>
                    <a:pt x="23" y="122"/>
                    <a:pt x="28" y="121"/>
                  </a:cubicBezTo>
                  <a:cubicBezTo>
                    <a:pt x="30" y="120"/>
                    <a:pt x="33" y="119"/>
                    <a:pt x="35" y="118"/>
                  </a:cubicBezTo>
                  <a:cubicBezTo>
                    <a:pt x="45" y="115"/>
                    <a:pt x="55" y="112"/>
                    <a:pt x="65" y="110"/>
                  </a:cubicBezTo>
                  <a:cubicBezTo>
                    <a:pt x="85" y="105"/>
                    <a:pt x="106" y="100"/>
                    <a:pt x="126" y="95"/>
                  </a:cubicBezTo>
                  <a:cubicBezTo>
                    <a:pt x="136" y="93"/>
                    <a:pt x="147" y="90"/>
                    <a:pt x="157" y="87"/>
                  </a:cubicBezTo>
                  <a:cubicBezTo>
                    <a:pt x="166" y="85"/>
                    <a:pt x="175" y="81"/>
                    <a:pt x="184" y="78"/>
                  </a:cubicBezTo>
                  <a:cubicBezTo>
                    <a:pt x="182" y="80"/>
                    <a:pt x="180" y="83"/>
                    <a:pt x="178" y="85"/>
                  </a:cubicBezTo>
                  <a:close/>
                  <a:moveTo>
                    <a:pt x="61" y="106"/>
                  </a:moveTo>
                  <a:cubicBezTo>
                    <a:pt x="54" y="108"/>
                    <a:pt x="47" y="109"/>
                    <a:pt x="40" y="111"/>
                  </a:cubicBezTo>
                  <a:cubicBezTo>
                    <a:pt x="33" y="113"/>
                    <a:pt x="26" y="114"/>
                    <a:pt x="20" y="117"/>
                  </a:cubicBezTo>
                  <a:cubicBezTo>
                    <a:pt x="19" y="117"/>
                    <a:pt x="19" y="117"/>
                    <a:pt x="18" y="118"/>
                  </a:cubicBezTo>
                  <a:cubicBezTo>
                    <a:pt x="16" y="117"/>
                    <a:pt x="14" y="115"/>
                    <a:pt x="12" y="114"/>
                  </a:cubicBezTo>
                  <a:cubicBezTo>
                    <a:pt x="18" y="114"/>
                    <a:pt x="23" y="112"/>
                    <a:pt x="29" y="110"/>
                  </a:cubicBezTo>
                  <a:cubicBezTo>
                    <a:pt x="36" y="108"/>
                    <a:pt x="44" y="106"/>
                    <a:pt x="51" y="104"/>
                  </a:cubicBezTo>
                  <a:cubicBezTo>
                    <a:pt x="65" y="101"/>
                    <a:pt x="79" y="99"/>
                    <a:pt x="93" y="96"/>
                  </a:cubicBezTo>
                  <a:cubicBezTo>
                    <a:pt x="82" y="99"/>
                    <a:pt x="72" y="103"/>
                    <a:pt x="61" y="106"/>
                  </a:cubicBezTo>
                  <a:close/>
                  <a:moveTo>
                    <a:pt x="58" y="140"/>
                  </a:moveTo>
                  <a:cubicBezTo>
                    <a:pt x="69" y="145"/>
                    <a:pt x="79" y="150"/>
                    <a:pt x="89" y="155"/>
                  </a:cubicBezTo>
                  <a:cubicBezTo>
                    <a:pt x="94" y="158"/>
                    <a:pt x="100" y="160"/>
                    <a:pt x="105" y="164"/>
                  </a:cubicBezTo>
                  <a:cubicBezTo>
                    <a:pt x="105" y="164"/>
                    <a:pt x="104" y="165"/>
                    <a:pt x="104" y="166"/>
                  </a:cubicBezTo>
                  <a:cubicBezTo>
                    <a:pt x="98" y="164"/>
                    <a:pt x="93" y="160"/>
                    <a:pt x="87" y="157"/>
                  </a:cubicBezTo>
                  <a:cubicBezTo>
                    <a:pt x="77" y="153"/>
                    <a:pt x="67" y="148"/>
                    <a:pt x="58" y="143"/>
                  </a:cubicBezTo>
                  <a:cubicBezTo>
                    <a:pt x="51" y="140"/>
                    <a:pt x="45" y="137"/>
                    <a:pt x="38" y="133"/>
                  </a:cubicBezTo>
                  <a:cubicBezTo>
                    <a:pt x="29" y="128"/>
                    <a:pt x="20" y="122"/>
                    <a:pt x="10" y="119"/>
                  </a:cubicBezTo>
                  <a:cubicBezTo>
                    <a:pt x="10" y="119"/>
                    <a:pt x="10" y="119"/>
                    <a:pt x="10" y="119"/>
                  </a:cubicBezTo>
                  <a:cubicBezTo>
                    <a:pt x="11" y="118"/>
                    <a:pt x="11" y="117"/>
                    <a:pt x="11" y="116"/>
                  </a:cubicBezTo>
                  <a:cubicBezTo>
                    <a:pt x="26" y="125"/>
                    <a:pt x="43" y="132"/>
                    <a:pt x="58" y="140"/>
                  </a:cubicBezTo>
                  <a:close/>
                  <a:moveTo>
                    <a:pt x="199" y="62"/>
                  </a:moveTo>
                  <a:cubicBezTo>
                    <a:pt x="199" y="62"/>
                    <a:pt x="198" y="62"/>
                    <a:pt x="198" y="63"/>
                  </a:cubicBezTo>
                  <a:cubicBezTo>
                    <a:pt x="183" y="65"/>
                    <a:pt x="168" y="69"/>
                    <a:pt x="153" y="71"/>
                  </a:cubicBezTo>
                  <a:cubicBezTo>
                    <a:pt x="138" y="74"/>
                    <a:pt x="123" y="77"/>
                    <a:pt x="107" y="81"/>
                  </a:cubicBezTo>
                  <a:cubicBezTo>
                    <a:pt x="92" y="84"/>
                    <a:pt x="77" y="89"/>
                    <a:pt x="62" y="93"/>
                  </a:cubicBezTo>
                  <a:cubicBezTo>
                    <a:pt x="54" y="95"/>
                    <a:pt x="47" y="97"/>
                    <a:pt x="40" y="99"/>
                  </a:cubicBezTo>
                  <a:cubicBezTo>
                    <a:pt x="37" y="100"/>
                    <a:pt x="35" y="101"/>
                    <a:pt x="32" y="101"/>
                  </a:cubicBezTo>
                  <a:cubicBezTo>
                    <a:pt x="42" y="98"/>
                    <a:pt x="51" y="95"/>
                    <a:pt x="61" y="92"/>
                  </a:cubicBezTo>
                  <a:cubicBezTo>
                    <a:pt x="76" y="87"/>
                    <a:pt x="91" y="83"/>
                    <a:pt x="105" y="79"/>
                  </a:cubicBezTo>
                  <a:cubicBezTo>
                    <a:pt x="120" y="76"/>
                    <a:pt x="135" y="72"/>
                    <a:pt x="151" y="69"/>
                  </a:cubicBezTo>
                  <a:cubicBezTo>
                    <a:pt x="165" y="67"/>
                    <a:pt x="179" y="65"/>
                    <a:pt x="193" y="61"/>
                  </a:cubicBezTo>
                  <a:cubicBezTo>
                    <a:pt x="196" y="60"/>
                    <a:pt x="199" y="59"/>
                    <a:pt x="203" y="58"/>
                  </a:cubicBezTo>
                  <a:cubicBezTo>
                    <a:pt x="202" y="59"/>
                    <a:pt x="200" y="61"/>
                    <a:pt x="199" y="62"/>
                  </a:cubicBezTo>
                  <a:close/>
                  <a:moveTo>
                    <a:pt x="191" y="71"/>
                  </a:moveTo>
                  <a:cubicBezTo>
                    <a:pt x="179" y="74"/>
                    <a:pt x="167" y="78"/>
                    <a:pt x="154" y="81"/>
                  </a:cubicBezTo>
                  <a:cubicBezTo>
                    <a:pt x="153" y="82"/>
                    <a:pt x="151" y="82"/>
                    <a:pt x="149" y="83"/>
                  </a:cubicBezTo>
                  <a:cubicBezTo>
                    <a:pt x="137" y="85"/>
                    <a:pt x="125" y="89"/>
                    <a:pt x="113" y="92"/>
                  </a:cubicBezTo>
                  <a:cubicBezTo>
                    <a:pt x="109" y="92"/>
                    <a:pt x="105" y="93"/>
                    <a:pt x="101" y="94"/>
                  </a:cubicBezTo>
                  <a:cubicBezTo>
                    <a:pt x="86" y="97"/>
                    <a:pt x="70" y="100"/>
                    <a:pt x="55" y="103"/>
                  </a:cubicBezTo>
                  <a:cubicBezTo>
                    <a:pt x="48" y="104"/>
                    <a:pt x="40" y="106"/>
                    <a:pt x="33" y="108"/>
                  </a:cubicBezTo>
                  <a:cubicBezTo>
                    <a:pt x="30" y="109"/>
                    <a:pt x="27" y="110"/>
                    <a:pt x="23" y="111"/>
                  </a:cubicBezTo>
                  <a:cubicBezTo>
                    <a:pt x="22" y="112"/>
                    <a:pt x="20" y="112"/>
                    <a:pt x="19" y="113"/>
                  </a:cubicBezTo>
                  <a:cubicBezTo>
                    <a:pt x="16" y="113"/>
                    <a:pt x="14" y="113"/>
                    <a:pt x="12" y="114"/>
                  </a:cubicBezTo>
                  <a:cubicBezTo>
                    <a:pt x="19" y="111"/>
                    <a:pt x="25" y="108"/>
                    <a:pt x="32" y="106"/>
                  </a:cubicBezTo>
                  <a:cubicBezTo>
                    <a:pt x="40" y="104"/>
                    <a:pt x="48" y="102"/>
                    <a:pt x="56" y="100"/>
                  </a:cubicBezTo>
                  <a:cubicBezTo>
                    <a:pt x="71" y="95"/>
                    <a:pt x="86" y="92"/>
                    <a:pt x="101" y="88"/>
                  </a:cubicBezTo>
                  <a:cubicBezTo>
                    <a:pt x="131" y="80"/>
                    <a:pt x="161" y="75"/>
                    <a:pt x="190" y="66"/>
                  </a:cubicBezTo>
                  <a:cubicBezTo>
                    <a:pt x="193" y="65"/>
                    <a:pt x="195" y="65"/>
                    <a:pt x="197" y="64"/>
                  </a:cubicBezTo>
                  <a:cubicBezTo>
                    <a:pt x="195" y="66"/>
                    <a:pt x="193" y="69"/>
                    <a:pt x="191" y="71"/>
                  </a:cubicBezTo>
                  <a:close/>
                  <a:moveTo>
                    <a:pt x="9" y="121"/>
                  </a:moveTo>
                  <a:cubicBezTo>
                    <a:pt x="10" y="121"/>
                    <a:pt x="10" y="121"/>
                    <a:pt x="10" y="121"/>
                  </a:cubicBezTo>
                  <a:cubicBezTo>
                    <a:pt x="20" y="125"/>
                    <a:pt x="29" y="131"/>
                    <a:pt x="38" y="136"/>
                  </a:cubicBezTo>
                  <a:cubicBezTo>
                    <a:pt x="44" y="139"/>
                    <a:pt x="51" y="142"/>
                    <a:pt x="57" y="145"/>
                  </a:cubicBezTo>
                  <a:cubicBezTo>
                    <a:pt x="67" y="150"/>
                    <a:pt x="77" y="155"/>
                    <a:pt x="87" y="160"/>
                  </a:cubicBezTo>
                  <a:cubicBezTo>
                    <a:pt x="92" y="163"/>
                    <a:pt x="98" y="166"/>
                    <a:pt x="104" y="168"/>
                  </a:cubicBezTo>
                  <a:cubicBezTo>
                    <a:pt x="103" y="169"/>
                    <a:pt x="103" y="170"/>
                    <a:pt x="103" y="171"/>
                  </a:cubicBezTo>
                  <a:cubicBezTo>
                    <a:pt x="87" y="163"/>
                    <a:pt x="70" y="155"/>
                    <a:pt x="53" y="148"/>
                  </a:cubicBezTo>
                  <a:cubicBezTo>
                    <a:pt x="38" y="141"/>
                    <a:pt x="23" y="133"/>
                    <a:pt x="9" y="125"/>
                  </a:cubicBezTo>
                  <a:cubicBezTo>
                    <a:pt x="9" y="124"/>
                    <a:pt x="9" y="122"/>
                    <a:pt x="9" y="121"/>
                  </a:cubicBezTo>
                  <a:close/>
                  <a:moveTo>
                    <a:pt x="106" y="168"/>
                  </a:moveTo>
                  <a:cubicBezTo>
                    <a:pt x="106" y="168"/>
                    <a:pt x="106" y="168"/>
                    <a:pt x="107" y="168"/>
                  </a:cubicBezTo>
                  <a:cubicBezTo>
                    <a:pt x="112" y="163"/>
                    <a:pt x="116" y="158"/>
                    <a:pt x="121" y="153"/>
                  </a:cubicBezTo>
                  <a:cubicBezTo>
                    <a:pt x="131" y="143"/>
                    <a:pt x="140" y="132"/>
                    <a:pt x="150" y="122"/>
                  </a:cubicBezTo>
                  <a:cubicBezTo>
                    <a:pt x="170" y="101"/>
                    <a:pt x="189" y="80"/>
                    <a:pt x="209" y="60"/>
                  </a:cubicBezTo>
                  <a:cubicBezTo>
                    <a:pt x="210" y="58"/>
                    <a:pt x="212" y="56"/>
                    <a:pt x="214" y="55"/>
                  </a:cubicBezTo>
                  <a:cubicBezTo>
                    <a:pt x="214" y="55"/>
                    <a:pt x="214" y="56"/>
                    <a:pt x="214" y="57"/>
                  </a:cubicBezTo>
                  <a:cubicBezTo>
                    <a:pt x="214" y="57"/>
                    <a:pt x="214" y="57"/>
                    <a:pt x="214" y="57"/>
                  </a:cubicBezTo>
                  <a:cubicBezTo>
                    <a:pt x="205" y="65"/>
                    <a:pt x="198" y="74"/>
                    <a:pt x="190" y="82"/>
                  </a:cubicBezTo>
                  <a:cubicBezTo>
                    <a:pt x="182" y="91"/>
                    <a:pt x="174" y="99"/>
                    <a:pt x="166" y="107"/>
                  </a:cubicBezTo>
                  <a:cubicBezTo>
                    <a:pt x="148" y="126"/>
                    <a:pt x="130" y="145"/>
                    <a:pt x="112" y="164"/>
                  </a:cubicBezTo>
                  <a:cubicBezTo>
                    <a:pt x="110" y="167"/>
                    <a:pt x="107" y="169"/>
                    <a:pt x="105" y="172"/>
                  </a:cubicBezTo>
                  <a:cubicBezTo>
                    <a:pt x="105" y="170"/>
                    <a:pt x="106" y="169"/>
                    <a:pt x="106" y="168"/>
                  </a:cubicBezTo>
                  <a:close/>
                  <a:moveTo>
                    <a:pt x="26" y="97"/>
                  </a:moveTo>
                  <a:cubicBezTo>
                    <a:pt x="56" y="89"/>
                    <a:pt x="87" y="80"/>
                    <a:pt x="117" y="74"/>
                  </a:cubicBezTo>
                  <a:cubicBezTo>
                    <a:pt x="133" y="71"/>
                    <a:pt x="149" y="68"/>
                    <a:pt x="164" y="65"/>
                  </a:cubicBezTo>
                  <a:cubicBezTo>
                    <a:pt x="172" y="64"/>
                    <a:pt x="179" y="62"/>
                    <a:pt x="187" y="61"/>
                  </a:cubicBezTo>
                  <a:cubicBezTo>
                    <a:pt x="190" y="60"/>
                    <a:pt x="194" y="59"/>
                    <a:pt x="198" y="59"/>
                  </a:cubicBezTo>
                  <a:cubicBezTo>
                    <a:pt x="198" y="58"/>
                    <a:pt x="199" y="58"/>
                    <a:pt x="200" y="58"/>
                  </a:cubicBezTo>
                  <a:cubicBezTo>
                    <a:pt x="200" y="58"/>
                    <a:pt x="200" y="58"/>
                    <a:pt x="200" y="58"/>
                  </a:cubicBezTo>
                  <a:cubicBezTo>
                    <a:pt x="199" y="59"/>
                    <a:pt x="198" y="59"/>
                    <a:pt x="197" y="59"/>
                  </a:cubicBezTo>
                  <a:cubicBezTo>
                    <a:pt x="184" y="64"/>
                    <a:pt x="169" y="65"/>
                    <a:pt x="156" y="68"/>
                  </a:cubicBezTo>
                  <a:cubicBezTo>
                    <a:pt x="141" y="71"/>
                    <a:pt x="125" y="73"/>
                    <a:pt x="110" y="77"/>
                  </a:cubicBezTo>
                  <a:cubicBezTo>
                    <a:pt x="81" y="85"/>
                    <a:pt x="52" y="93"/>
                    <a:pt x="23" y="104"/>
                  </a:cubicBezTo>
                  <a:cubicBezTo>
                    <a:pt x="22" y="104"/>
                    <a:pt x="21" y="104"/>
                    <a:pt x="20" y="105"/>
                  </a:cubicBezTo>
                  <a:cubicBezTo>
                    <a:pt x="20" y="105"/>
                    <a:pt x="20" y="105"/>
                    <a:pt x="20" y="105"/>
                  </a:cubicBezTo>
                  <a:cubicBezTo>
                    <a:pt x="22" y="102"/>
                    <a:pt x="24" y="100"/>
                    <a:pt x="26" y="97"/>
                  </a:cubicBezTo>
                  <a:close/>
                  <a:moveTo>
                    <a:pt x="19" y="106"/>
                  </a:moveTo>
                  <a:cubicBezTo>
                    <a:pt x="48" y="98"/>
                    <a:pt x="78" y="89"/>
                    <a:pt x="108" y="82"/>
                  </a:cubicBezTo>
                  <a:cubicBezTo>
                    <a:pt x="123" y="78"/>
                    <a:pt x="138" y="75"/>
                    <a:pt x="154" y="72"/>
                  </a:cubicBezTo>
                  <a:cubicBezTo>
                    <a:pt x="161" y="71"/>
                    <a:pt x="168" y="69"/>
                    <a:pt x="176" y="68"/>
                  </a:cubicBezTo>
                  <a:cubicBezTo>
                    <a:pt x="183" y="66"/>
                    <a:pt x="191" y="65"/>
                    <a:pt x="197" y="63"/>
                  </a:cubicBezTo>
                  <a:cubicBezTo>
                    <a:pt x="168" y="73"/>
                    <a:pt x="138" y="78"/>
                    <a:pt x="108" y="85"/>
                  </a:cubicBezTo>
                  <a:cubicBezTo>
                    <a:pt x="93" y="89"/>
                    <a:pt x="78" y="93"/>
                    <a:pt x="63" y="97"/>
                  </a:cubicBezTo>
                  <a:cubicBezTo>
                    <a:pt x="49" y="101"/>
                    <a:pt x="34" y="104"/>
                    <a:pt x="20" y="110"/>
                  </a:cubicBezTo>
                  <a:cubicBezTo>
                    <a:pt x="18" y="111"/>
                    <a:pt x="15" y="112"/>
                    <a:pt x="13" y="113"/>
                  </a:cubicBezTo>
                  <a:cubicBezTo>
                    <a:pt x="15" y="110"/>
                    <a:pt x="17" y="108"/>
                    <a:pt x="19" y="106"/>
                  </a:cubicBezTo>
                  <a:close/>
                  <a:moveTo>
                    <a:pt x="104" y="178"/>
                  </a:moveTo>
                  <a:cubicBezTo>
                    <a:pt x="104" y="177"/>
                    <a:pt x="104" y="176"/>
                    <a:pt x="104" y="176"/>
                  </a:cubicBezTo>
                  <a:cubicBezTo>
                    <a:pt x="104" y="176"/>
                    <a:pt x="105" y="176"/>
                    <a:pt x="105" y="175"/>
                  </a:cubicBezTo>
                  <a:cubicBezTo>
                    <a:pt x="138" y="140"/>
                    <a:pt x="172" y="105"/>
                    <a:pt x="205" y="70"/>
                  </a:cubicBezTo>
                  <a:cubicBezTo>
                    <a:pt x="208" y="66"/>
                    <a:pt x="211" y="63"/>
                    <a:pt x="215" y="60"/>
                  </a:cubicBezTo>
                  <a:cubicBezTo>
                    <a:pt x="215" y="60"/>
                    <a:pt x="215" y="60"/>
                    <a:pt x="215" y="60"/>
                  </a:cubicBezTo>
                  <a:cubicBezTo>
                    <a:pt x="212" y="63"/>
                    <a:pt x="209" y="67"/>
                    <a:pt x="206" y="70"/>
                  </a:cubicBezTo>
                  <a:cubicBezTo>
                    <a:pt x="200" y="76"/>
                    <a:pt x="194" y="82"/>
                    <a:pt x="188" y="89"/>
                  </a:cubicBezTo>
                  <a:cubicBezTo>
                    <a:pt x="180" y="98"/>
                    <a:pt x="172" y="107"/>
                    <a:pt x="164" y="115"/>
                  </a:cubicBezTo>
                  <a:cubicBezTo>
                    <a:pt x="144" y="136"/>
                    <a:pt x="124" y="156"/>
                    <a:pt x="104" y="177"/>
                  </a:cubicBezTo>
                  <a:cubicBezTo>
                    <a:pt x="104" y="178"/>
                    <a:pt x="104" y="178"/>
                    <a:pt x="104" y="178"/>
                  </a:cubicBezTo>
                  <a:close/>
                  <a:moveTo>
                    <a:pt x="8" y="118"/>
                  </a:moveTo>
                  <a:cubicBezTo>
                    <a:pt x="7" y="122"/>
                    <a:pt x="6" y="126"/>
                    <a:pt x="6" y="130"/>
                  </a:cubicBezTo>
                  <a:cubicBezTo>
                    <a:pt x="5" y="126"/>
                    <a:pt x="6" y="121"/>
                    <a:pt x="8" y="118"/>
                  </a:cubicBezTo>
                  <a:close/>
                  <a:moveTo>
                    <a:pt x="27" y="146"/>
                  </a:moveTo>
                  <a:cubicBezTo>
                    <a:pt x="22" y="143"/>
                    <a:pt x="16" y="141"/>
                    <a:pt x="11" y="137"/>
                  </a:cubicBezTo>
                  <a:cubicBezTo>
                    <a:pt x="11" y="137"/>
                    <a:pt x="10" y="137"/>
                    <a:pt x="10" y="137"/>
                  </a:cubicBezTo>
                  <a:cubicBezTo>
                    <a:pt x="10" y="137"/>
                    <a:pt x="10" y="136"/>
                    <a:pt x="10" y="136"/>
                  </a:cubicBezTo>
                  <a:cubicBezTo>
                    <a:pt x="14" y="138"/>
                    <a:pt x="18" y="140"/>
                    <a:pt x="22" y="142"/>
                  </a:cubicBezTo>
                  <a:cubicBezTo>
                    <a:pt x="32" y="147"/>
                    <a:pt x="43" y="152"/>
                    <a:pt x="53" y="157"/>
                  </a:cubicBezTo>
                  <a:cubicBezTo>
                    <a:pt x="64" y="162"/>
                    <a:pt x="75" y="167"/>
                    <a:pt x="85" y="172"/>
                  </a:cubicBezTo>
                  <a:cubicBezTo>
                    <a:pt x="91" y="175"/>
                    <a:pt x="97" y="177"/>
                    <a:pt x="102" y="180"/>
                  </a:cubicBezTo>
                  <a:cubicBezTo>
                    <a:pt x="102" y="181"/>
                    <a:pt x="102" y="181"/>
                    <a:pt x="102" y="181"/>
                  </a:cubicBezTo>
                  <a:cubicBezTo>
                    <a:pt x="102" y="182"/>
                    <a:pt x="103" y="183"/>
                    <a:pt x="104" y="184"/>
                  </a:cubicBezTo>
                  <a:cubicBezTo>
                    <a:pt x="88" y="178"/>
                    <a:pt x="73" y="169"/>
                    <a:pt x="58" y="162"/>
                  </a:cubicBezTo>
                  <a:cubicBezTo>
                    <a:pt x="48" y="157"/>
                    <a:pt x="37" y="151"/>
                    <a:pt x="27" y="146"/>
                  </a:cubicBezTo>
                  <a:close/>
                  <a:moveTo>
                    <a:pt x="206" y="79"/>
                  </a:moveTo>
                  <a:cubicBezTo>
                    <a:pt x="196" y="90"/>
                    <a:pt x="186" y="101"/>
                    <a:pt x="176" y="111"/>
                  </a:cubicBezTo>
                  <a:cubicBezTo>
                    <a:pt x="155" y="133"/>
                    <a:pt x="135" y="154"/>
                    <a:pt x="114" y="176"/>
                  </a:cubicBezTo>
                  <a:cubicBezTo>
                    <a:pt x="112" y="179"/>
                    <a:pt x="109" y="181"/>
                    <a:pt x="107" y="184"/>
                  </a:cubicBezTo>
                  <a:cubicBezTo>
                    <a:pt x="106" y="183"/>
                    <a:pt x="105" y="182"/>
                    <a:pt x="105" y="181"/>
                  </a:cubicBezTo>
                  <a:cubicBezTo>
                    <a:pt x="105" y="181"/>
                    <a:pt x="105" y="180"/>
                    <a:pt x="105" y="180"/>
                  </a:cubicBezTo>
                  <a:cubicBezTo>
                    <a:pt x="112" y="172"/>
                    <a:pt x="120" y="164"/>
                    <a:pt x="128" y="156"/>
                  </a:cubicBezTo>
                  <a:cubicBezTo>
                    <a:pt x="139" y="144"/>
                    <a:pt x="151" y="133"/>
                    <a:pt x="162" y="121"/>
                  </a:cubicBezTo>
                  <a:cubicBezTo>
                    <a:pt x="180" y="102"/>
                    <a:pt x="197" y="81"/>
                    <a:pt x="216" y="63"/>
                  </a:cubicBezTo>
                  <a:cubicBezTo>
                    <a:pt x="216" y="63"/>
                    <a:pt x="216" y="63"/>
                    <a:pt x="216" y="63"/>
                  </a:cubicBezTo>
                  <a:cubicBezTo>
                    <a:pt x="217" y="63"/>
                    <a:pt x="218" y="64"/>
                    <a:pt x="219" y="65"/>
                  </a:cubicBezTo>
                  <a:cubicBezTo>
                    <a:pt x="218" y="66"/>
                    <a:pt x="216" y="68"/>
                    <a:pt x="215" y="69"/>
                  </a:cubicBezTo>
                  <a:cubicBezTo>
                    <a:pt x="212" y="72"/>
                    <a:pt x="209" y="76"/>
                    <a:pt x="206" y="79"/>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6" name="Freeform 274"/>
            <p:cNvSpPr/>
            <p:nvPr/>
          </p:nvSpPr>
          <p:spPr bwMode="auto">
            <a:xfrm>
              <a:off x="7915521" y="3839597"/>
              <a:ext cx="363538" cy="628650"/>
            </a:xfrm>
            <a:custGeom>
              <a:avLst/>
              <a:gdLst>
                <a:gd name="T0" fmla="*/ 0 w 86"/>
                <a:gd name="T1" fmla="*/ 148 h 148"/>
                <a:gd name="T2" fmla="*/ 86 w 86"/>
                <a:gd name="T3" fmla="*/ 0 h 148"/>
              </a:gdLst>
              <a:ahLst/>
              <a:cxnLst>
                <a:cxn ang="0">
                  <a:pos x="T0" y="T1"/>
                </a:cxn>
                <a:cxn ang="0">
                  <a:pos x="T2" y="T3"/>
                </a:cxn>
              </a:cxnLst>
              <a:rect l="0" t="0" r="r" b="b"/>
              <a:pathLst>
                <a:path w="86" h="148">
                  <a:moveTo>
                    <a:pt x="0" y="148"/>
                  </a:moveTo>
                  <a:cubicBezTo>
                    <a:pt x="20" y="94"/>
                    <a:pt x="66" y="53"/>
                    <a:pt x="86" y="0"/>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7" name="Freeform 275"/>
            <p:cNvSpPr/>
            <p:nvPr/>
          </p:nvSpPr>
          <p:spPr bwMode="auto">
            <a:xfrm>
              <a:off x="7453558" y="3814197"/>
              <a:ext cx="830263" cy="241300"/>
            </a:xfrm>
            <a:custGeom>
              <a:avLst/>
              <a:gdLst>
                <a:gd name="T0" fmla="*/ 0 w 196"/>
                <a:gd name="T1" fmla="*/ 57 h 57"/>
                <a:gd name="T2" fmla="*/ 196 w 196"/>
                <a:gd name="T3" fmla="*/ 0 h 57"/>
              </a:gdLst>
              <a:ahLst/>
              <a:cxnLst>
                <a:cxn ang="0">
                  <a:pos x="T0" y="T1"/>
                </a:cxn>
                <a:cxn ang="0">
                  <a:pos x="T2" y="T3"/>
                </a:cxn>
              </a:cxnLst>
              <a:rect l="0" t="0" r="r" b="b"/>
              <a:pathLst>
                <a:path w="196" h="57">
                  <a:moveTo>
                    <a:pt x="0" y="57"/>
                  </a:moveTo>
                  <a:cubicBezTo>
                    <a:pt x="63" y="34"/>
                    <a:pt x="131" y="20"/>
                    <a:pt x="196" y="0"/>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8" name="Freeform 276"/>
            <p:cNvSpPr/>
            <p:nvPr/>
          </p:nvSpPr>
          <p:spPr bwMode="auto">
            <a:xfrm>
              <a:off x="7596433" y="4149159"/>
              <a:ext cx="157163" cy="365125"/>
            </a:xfrm>
            <a:custGeom>
              <a:avLst/>
              <a:gdLst>
                <a:gd name="T0" fmla="*/ 0 w 37"/>
                <a:gd name="T1" fmla="*/ 0 h 86"/>
                <a:gd name="T2" fmla="*/ 20 w 37"/>
                <a:gd name="T3" fmla="*/ 83 h 86"/>
                <a:gd name="T4" fmla="*/ 37 w 37"/>
                <a:gd name="T5" fmla="*/ 26 h 86"/>
              </a:gdLst>
              <a:ahLst/>
              <a:cxnLst>
                <a:cxn ang="0">
                  <a:pos x="T0" y="T1"/>
                </a:cxn>
                <a:cxn ang="0">
                  <a:pos x="T2" y="T3"/>
                </a:cxn>
                <a:cxn ang="0">
                  <a:pos x="T4" y="T5"/>
                </a:cxn>
              </a:cxnLst>
              <a:rect l="0" t="0" r="r" b="b"/>
              <a:pathLst>
                <a:path w="37" h="86">
                  <a:moveTo>
                    <a:pt x="0" y="0"/>
                  </a:moveTo>
                  <a:cubicBezTo>
                    <a:pt x="6" y="25"/>
                    <a:pt x="16" y="58"/>
                    <a:pt x="20" y="83"/>
                  </a:cubicBezTo>
                  <a:cubicBezTo>
                    <a:pt x="21" y="86"/>
                    <a:pt x="37" y="26"/>
                    <a:pt x="37" y="26"/>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9" name="Freeform 277"/>
            <p:cNvSpPr/>
            <p:nvPr/>
          </p:nvSpPr>
          <p:spPr bwMode="auto">
            <a:xfrm>
              <a:off x="7677396" y="4395222"/>
              <a:ext cx="182563" cy="119063"/>
            </a:xfrm>
            <a:custGeom>
              <a:avLst/>
              <a:gdLst>
                <a:gd name="T0" fmla="*/ 2 w 43"/>
                <a:gd name="T1" fmla="*/ 28 h 28"/>
                <a:gd name="T2" fmla="*/ 43 w 43"/>
                <a:gd name="T3" fmla="*/ 0 h 28"/>
              </a:gdLst>
              <a:ahLst/>
              <a:cxnLst>
                <a:cxn ang="0">
                  <a:pos x="T0" y="T1"/>
                </a:cxn>
                <a:cxn ang="0">
                  <a:pos x="T2" y="T3"/>
                </a:cxn>
              </a:cxnLst>
              <a:rect l="0" t="0" r="r" b="b"/>
              <a:pathLst>
                <a:path w="43" h="28">
                  <a:moveTo>
                    <a:pt x="2" y="28"/>
                  </a:moveTo>
                  <a:cubicBezTo>
                    <a:pt x="0" y="28"/>
                    <a:pt x="26" y="7"/>
                    <a:pt x="43" y="0"/>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0" name="Freeform 278"/>
            <p:cNvSpPr/>
            <p:nvPr/>
          </p:nvSpPr>
          <p:spPr bwMode="auto">
            <a:xfrm>
              <a:off x="7732958" y="4230122"/>
              <a:ext cx="182563" cy="238125"/>
            </a:xfrm>
            <a:custGeom>
              <a:avLst/>
              <a:gdLst>
                <a:gd name="T0" fmla="*/ 0 w 43"/>
                <a:gd name="T1" fmla="*/ 0 h 56"/>
                <a:gd name="T2" fmla="*/ 43 w 43"/>
                <a:gd name="T3" fmla="*/ 56 h 56"/>
              </a:gdLst>
              <a:ahLst/>
              <a:cxnLst>
                <a:cxn ang="0">
                  <a:pos x="T0" y="T1"/>
                </a:cxn>
                <a:cxn ang="0">
                  <a:pos x="T2" y="T3"/>
                </a:cxn>
              </a:cxnLst>
              <a:rect l="0" t="0" r="r" b="b"/>
              <a:pathLst>
                <a:path w="43" h="56">
                  <a:moveTo>
                    <a:pt x="0" y="0"/>
                  </a:moveTo>
                  <a:cubicBezTo>
                    <a:pt x="0" y="0"/>
                    <a:pt x="21" y="27"/>
                    <a:pt x="43" y="56"/>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1" name="Freeform 279"/>
            <p:cNvSpPr/>
            <p:nvPr/>
          </p:nvSpPr>
          <p:spPr bwMode="auto">
            <a:xfrm>
              <a:off x="7710733" y="3839597"/>
              <a:ext cx="568325" cy="390525"/>
            </a:xfrm>
            <a:custGeom>
              <a:avLst/>
              <a:gdLst>
                <a:gd name="T0" fmla="*/ 0 w 134"/>
                <a:gd name="T1" fmla="*/ 92 h 92"/>
                <a:gd name="T2" fmla="*/ 134 w 134"/>
                <a:gd name="T3" fmla="*/ 0 h 92"/>
              </a:gdLst>
              <a:ahLst/>
              <a:cxnLst>
                <a:cxn ang="0">
                  <a:pos x="T0" y="T1"/>
                </a:cxn>
                <a:cxn ang="0">
                  <a:pos x="T2" y="T3"/>
                </a:cxn>
              </a:cxnLst>
              <a:rect l="0" t="0" r="r" b="b"/>
              <a:pathLst>
                <a:path w="134" h="92">
                  <a:moveTo>
                    <a:pt x="0" y="92"/>
                  </a:moveTo>
                  <a:cubicBezTo>
                    <a:pt x="37" y="73"/>
                    <a:pt x="125" y="11"/>
                    <a:pt x="134" y="0"/>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2" name="Freeform 280"/>
            <p:cNvSpPr/>
            <p:nvPr/>
          </p:nvSpPr>
          <p:spPr bwMode="auto">
            <a:xfrm>
              <a:off x="7466258" y="3814197"/>
              <a:ext cx="817563" cy="390525"/>
            </a:xfrm>
            <a:custGeom>
              <a:avLst/>
              <a:gdLst>
                <a:gd name="T0" fmla="*/ 193 w 193"/>
                <a:gd name="T1" fmla="*/ 0 h 92"/>
                <a:gd name="T2" fmla="*/ 64 w 193"/>
                <a:gd name="T3" fmla="*/ 80 h 92"/>
                <a:gd name="T4" fmla="*/ 43 w 193"/>
                <a:gd name="T5" fmla="*/ 86 h 92"/>
                <a:gd name="T6" fmla="*/ 0 w 193"/>
                <a:gd name="T7" fmla="*/ 57 h 92"/>
              </a:gdLst>
              <a:ahLst/>
              <a:cxnLst>
                <a:cxn ang="0">
                  <a:pos x="T0" y="T1"/>
                </a:cxn>
                <a:cxn ang="0">
                  <a:pos x="T2" y="T3"/>
                </a:cxn>
                <a:cxn ang="0">
                  <a:pos x="T4" y="T5"/>
                </a:cxn>
                <a:cxn ang="0">
                  <a:pos x="T6" y="T7"/>
                </a:cxn>
              </a:cxnLst>
              <a:rect l="0" t="0" r="r" b="b"/>
              <a:pathLst>
                <a:path w="193" h="92">
                  <a:moveTo>
                    <a:pt x="193" y="0"/>
                  </a:moveTo>
                  <a:cubicBezTo>
                    <a:pt x="159" y="16"/>
                    <a:pt x="93" y="57"/>
                    <a:pt x="64" y="80"/>
                  </a:cubicBezTo>
                  <a:cubicBezTo>
                    <a:pt x="53" y="89"/>
                    <a:pt x="56" y="92"/>
                    <a:pt x="43" y="86"/>
                  </a:cubicBezTo>
                  <a:cubicBezTo>
                    <a:pt x="29" y="80"/>
                    <a:pt x="14" y="65"/>
                    <a:pt x="0" y="57"/>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1291" name="组合 1290"/>
            <p:cNvGrpSpPr/>
            <p:nvPr/>
          </p:nvGrpSpPr>
          <p:grpSpPr>
            <a:xfrm>
              <a:off x="9560171" y="5481072"/>
              <a:ext cx="1020763" cy="882650"/>
              <a:chOff x="14673263" y="-457200"/>
              <a:chExt cx="1020763" cy="882650"/>
            </a:xfrm>
          </p:grpSpPr>
          <p:sp>
            <p:nvSpPr>
              <p:cNvPr id="1283" name="Freeform 281"/>
              <p:cNvSpPr/>
              <p:nvPr/>
            </p:nvSpPr>
            <p:spPr bwMode="auto">
              <a:xfrm>
                <a:off x="14732000" y="-104775"/>
                <a:ext cx="287338" cy="355600"/>
              </a:xfrm>
              <a:custGeom>
                <a:avLst/>
                <a:gdLst>
                  <a:gd name="T0" fmla="*/ 0 w 68"/>
                  <a:gd name="T1" fmla="*/ 84 h 84"/>
                  <a:gd name="T2" fmla="*/ 68 w 68"/>
                  <a:gd name="T3" fmla="*/ 0 h 84"/>
                </a:gdLst>
                <a:ahLst/>
                <a:cxnLst>
                  <a:cxn ang="0">
                    <a:pos x="T0" y="T1"/>
                  </a:cxn>
                  <a:cxn ang="0">
                    <a:pos x="T2" y="T3"/>
                  </a:cxn>
                </a:cxnLst>
                <a:rect l="0" t="0" r="r" b="b"/>
                <a:pathLst>
                  <a:path w="68" h="84">
                    <a:moveTo>
                      <a:pt x="0" y="84"/>
                    </a:moveTo>
                    <a:cubicBezTo>
                      <a:pt x="25" y="57"/>
                      <a:pt x="41" y="25"/>
                      <a:pt x="68" y="0"/>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4" name="Freeform 282"/>
              <p:cNvSpPr/>
              <p:nvPr/>
            </p:nvSpPr>
            <p:spPr bwMode="auto">
              <a:xfrm>
                <a:off x="15201900" y="-236538"/>
                <a:ext cx="306388" cy="322263"/>
              </a:xfrm>
              <a:custGeom>
                <a:avLst/>
                <a:gdLst>
                  <a:gd name="T0" fmla="*/ 0 w 72"/>
                  <a:gd name="T1" fmla="*/ 76 h 76"/>
                  <a:gd name="T2" fmla="*/ 72 w 72"/>
                  <a:gd name="T3" fmla="*/ 0 h 76"/>
                </a:gdLst>
                <a:ahLst/>
                <a:cxnLst>
                  <a:cxn ang="0">
                    <a:pos x="T0" y="T1"/>
                  </a:cxn>
                  <a:cxn ang="0">
                    <a:pos x="T2" y="T3"/>
                  </a:cxn>
                </a:cxnLst>
                <a:rect l="0" t="0" r="r" b="b"/>
                <a:pathLst>
                  <a:path w="72" h="76">
                    <a:moveTo>
                      <a:pt x="0" y="76"/>
                    </a:moveTo>
                    <a:cubicBezTo>
                      <a:pt x="24" y="52"/>
                      <a:pt x="56" y="31"/>
                      <a:pt x="72" y="0"/>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5" name="Freeform 283"/>
              <p:cNvSpPr/>
              <p:nvPr/>
            </p:nvSpPr>
            <p:spPr bwMode="auto">
              <a:xfrm>
                <a:off x="15019338" y="-109538"/>
                <a:ext cx="182563" cy="195263"/>
              </a:xfrm>
              <a:custGeom>
                <a:avLst/>
                <a:gdLst>
                  <a:gd name="T0" fmla="*/ 0 w 43"/>
                  <a:gd name="T1" fmla="*/ 0 h 46"/>
                  <a:gd name="T2" fmla="*/ 43 w 43"/>
                  <a:gd name="T3" fmla="*/ 46 h 46"/>
                </a:gdLst>
                <a:ahLst/>
                <a:cxnLst>
                  <a:cxn ang="0">
                    <a:pos x="T0" y="T1"/>
                  </a:cxn>
                  <a:cxn ang="0">
                    <a:pos x="T2" y="T3"/>
                  </a:cxn>
                </a:cxnLst>
                <a:rect l="0" t="0" r="r" b="b"/>
                <a:pathLst>
                  <a:path w="43" h="46">
                    <a:moveTo>
                      <a:pt x="0" y="0"/>
                    </a:moveTo>
                    <a:cubicBezTo>
                      <a:pt x="10" y="8"/>
                      <a:pt x="41" y="40"/>
                      <a:pt x="43" y="46"/>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6" name="Freeform 284"/>
              <p:cNvSpPr/>
              <p:nvPr/>
            </p:nvSpPr>
            <p:spPr bwMode="auto">
              <a:xfrm>
                <a:off x="15325725" y="-236538"/>
                <a:ext cx="198438" cy="169863"/>
              </a:xfrm>
              <a:custGeom>
                <a:avLst/>
                <a:gdLst>
                  <a:gd name="T0" fmla="*/ 0 w 47"/>
                  <a:gd name="T1" fmla="*/ 14 h 40"/>
                  <a:gd name="T2" fmla="*/ 43 w 47"/>
                  <a:gd name="T3" fmla="*/ 0 h 40"/>
                  <a:gd name="T4" fmla="*/ 46 w 47"/>
                  <a:gd name="T5" fmla="*/ 40 h 40"/>
                </a:gdLst>
                <a:ahLst/>
                <a:cxnLst>
                  <a:cxn ang="0">
                    <a:pos x="T0" y="T1"/>
                  </a:cxn>
                  <a:cxn ang="0">
                    <a:pos x="T2" y="T3"/>
                  </a:cxn>
                  <a:cxn ang="0">
                    <a:pos x="T4" y="T5"/>
                  </a:cxn>
                </a:cxnLst>
                <a:rect l="0" t="0" r="r" b="b"/>
                <a:pathLst>
                  <a:path w="47" h="40">
                    <a:moveTo>
                      <a:pt x="0" y="14"/>
                    </a:moveTo>
                    <a:cubicBezTo>
                      <a:pt x="14" y="8"/>
                      <a:pt x="30" y="5"/>
                      <a:pt x="43" y="0"/>
                    </a:cubicBezTo>
                    <a:cubicBezTo>
                      <a:pt x="47" y="12"/>
                      <a:pt x="43" y="27"/>
                      <a:pt x="46" y="40"/>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7" name="Freeform 285"/>
              <p:cNvSpPr/>
              <p:nvPr/>
            </p:nvSpPr>
            <p:spPr bwMode="auto">
              <a:xfrm>
                <a:off x="14673263" y="-457200"/>
                <a:ext cx="53975" cy="873125"/>
              </a:xfrm>
              <a:custGeom>
                <a:avLst/>
                <a:gdLst>
                  <a:gd name="T0" fmla="*/ 0 w 13"/>
                  <a:gd name="T1" fmla="*/ 0 h 206"/>
                  <a:gd name="T2" fmla="*/ 6 w 13"/>
                  <a:gd name="T3" fmla="*/ 206 h 206"/>
                </a:gdLst>
                <a:ahLst/>
                <a:cxnLst>
                  <a:cxn ang="0">
                    <a:pos x="T0" y="T1"/>
                  </a:cxn>
                  <a:cxn ang="0">
                    <a:pos x="T2" y="T3"/>
                  </a:cxn>
                </a:cxnLst>
                <a:rect l="0" t="0" r="r" b="b"/>
                <a:pathLst>
                  <a:path w="13" h="206">
                    <a:moveTo>
                      <a:pt x="0" y="0"/>
                    </a:moveTo>
                    <a:cubicBezTo>
                      <a:pt x="13" y="69"/>
                      <a:pt x="6" y="134"/>
                      <a:pt x="6" y="206"/>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8" name="Freeform 286"/>
              <p:cNvSpPr/>
              <p:nvPr/>
            </p:nvSpPr>
            <p:spPr bwMode="auto">
              <a:xfrm>
                <a:off x="14701838" y="412750"/>
                <a:ext cx="992188" cy="12700"/>
              </a:xfrm>
              <a:custGeom>
                <a:avLst/>
                <a:gdLst>
                  <a:gd name="T0" fmla="*/ 0 w 234"/>
                  <a:gd name="T1" fmla="*/ 1 h 3"/>
                  <a:gd name="T2" fmla="*/ 234 w 234"/>
                  <a:gd name="T3" fmla="*/ 0 h 3"/>
                </a:gdLst>
                <a:ahLst/>
                <a:cxnLst>
                  <a:cxn ang="0">
                    <a:pos x="T0" y="T1"/>
                  </a:cxn>
                  <a:cxn ang="0">
                    <a:pos x="T2" y="T3"/>
                  </a:cxn>
                </a:cxnLst>
                <a:rect l="0" t="0" r="r" b="b"/>
                <a:pathLst>
                  <a:path w="234" h="3">
                    <a:moveTo>
                      <a:pt x="0" y="1"/>
                    </a:moveTo>
                    <a:cubicBezTo>
                      <a:pt x="73" y="1"/>
                      <a:pt x="163" y="3"/>
                      <a:pt x="234" y="0"/>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289" name="Freeform 287"/>
            <p:cNvSpPr>
              <a:spLocks noEditPoints="1"/>
            </p:cNvSpPr>
            <p:nvPr/>
          </p:nvSpPr>
          <p:spPr bwMode="auto">
            <a:xfrm>
              <a:off x="9788771" y="3382397"/>
              <a:ext cx="452438" cy="660400"/>
            </a:xfrm>
            <a:custGeom>
              <a:avLst/>
              <a:gdLst>
                <a:gd name="T0" fmla="*/ 64 w 107"/>
                <a:gd name="T1" fmla="*/ 5 h 156"/>
                <a:gd name="T2" fmla="*/ 35 w 107"/>
                <a:gd name="T3" fmla="*/ 6 h 156"/>
                <a:gd name="T4" fmla="*/ 25 w 107"/>
                <a:gd name="T5" fmla="*/ 36 h 156"/>
                <a:gd name="T6" fmla="*/ 47 w 107"/>
                <a:gd name="T7" fmla="*/ 54 h 156"/>
                <a:gd name="T8" fmla="*/ 54 w 107"/>
                <a:gd name="T9" fmla="*/ 95 h 156"/>
                <a:gd name="T10" fmla="*/ 39 w 107"/>
                <a:gd name="T11" fmla="*/ 100 h 156"/>
                <a:gd name="T12" fmla="*/ 16 w 107"/>
                <a:gd name="T13" fmla="*/ 103 h 156"/>
                <a:gd name="T14" fmla="*/ 26 w 107"/>
                <a:gd name="T15" fmla="*/ 146 h 156"/>
                <a:gd name="T16" fmla="*/ 47 w 107"/>
                <a:gd name="T17" fmla="*/ 155 h 156"/>
                <a:gd name="T18" fmla="*/ 53 w 107"/>
                <a:gd name="T19" fmla="*/ 148 h 156"/>
                <a:gd name="T20" fmla="*/ 66 w 107"/>
                <a:gd name="T21" fmla="*/ 71 h 156"/>
                <a:gd name="T22" fmla="*/ 96 w 107"/>
                <a:gd name="T23" fmla="*/ 52 h 156"/>
                <a:gd name="T24" fmla="*/ 106 w 107"/>
                <a:gd name="T25" fmla="*/ 88 h 156"/>
                <a:gd name="T26" fmla="*/ 54 w 107"/>
                <a:gd name="T27" fmla="*/ 107 h 156"/>
                <a:gd name="T28" fmla="*/ 24 w 107"/>
                <a:gd name="T29" fmla="*/ 95 h 156"/>
                <a:gd name="T30" fmla="*/ 29 w 107"/>
                <a:gd name="T31" fmla="*/ 97 h 156"/>
                <a:gd name="T32" fmla="*/ 24 w 107"/>
                <a:gd name="T33" fmla="*/ 95 h 156"/>
                <a:gd name="T34" fmla="*/ 22 w 107"/>
                <a:gd name="T35" fmla="*/ 98 h 156"/>
                <a:gd name="T36" fmla="*/ 19 w 107"/>
                <a:gd name="T37" fmla="*/ 106 h 156"/>
                <a:gd name="T38" fmla="*/ 25 w 107"/>
                <a:gd name="T39" fmla="*/ 105 h 156"/>
                <a:gd name="T40" fmla="*/ 12 w 107"/>
                <a:gd name="T41" fmla="*/ 111 h 156"/>
                <a:gd name="T42" fmla="*/ 15 w 107"/>
                <a:gd name="T43" fmla="*/ 120 h 156"/>
                <a:gd name="T44" fmla="*/ 7 w 107"/>
                <a:gd name="T45" fmla="*/ 118 h 156"/>
                <a:gd name="T46" fmla="*/ 5 w 107"/>
                <a:gd name="T47" fmla="*/ 122 h 156"/>
                <a:gd name="T48" fmla="*/ 4 w 107"/>
                <a:gd name="T49" fmla="*/ 126 h 156"/>
                <a:gd name="T50" fmla="*/ 6 w 107"/>
                <a:gd name="T51" fmla="*/ 128 h 156"/>
                <a:gd name="T52" fmla="*/ 10 w 107"/>
                <a:gd name="T53" fmla="*/ 128 h 156"/>
                <a:gd name="T54" fmla="*/ 51 w 107"/>
                <a:gd name="T55" fmla="*/ 154 h 156"/>
                <a:gd name="T56" fmla="*/ 33 w 107"/>
                <a:gd name="T57" fmla="*/ 146 h 156"/>
                <a:gd name="T58" fmla="*/ 26 w 107"/>
                <a:gd name="T59" fmla="*/ 111 h 156"/>
                <a:gd name="T60" fmla="*/ 48 w 107"/>
                <a:gd name="T61" fmla="*/ 146 h 156"/>
                <a:gd name="T62" fmla="*/ 45 w 107"/>
                <a:gd name="T63" fmla="*/ 113 h 156"/>
                <a:gd name="T64" fmla="*/ 63 w 107"/>
                <a:gd name="T65" fmla="*/ 91 h 156"/>
                <a:gd name="T66" fmla="*/ 63 w 107"/>
                <a:gd name="T67" fmla="*/ 73 h 156"/>
                <a:gd name="T68" fmla="*/ 62 w 107"/>
                <a:gd name="T69" fmla="*/ 80 h 156"/>
                <a:gd name="T70" fmla="*/ 57 w 107"/>
                <a:gd name="T71" fmla="*/ 103 h 156"/>
                <a:gd name="T72" fmla="*/ 58 w 107"/>
                <a:gd name="T73" fmla="*/ 73 h 156"/>
                <a:gd name="T74" fmla="*/ 60 w 107"/>
                <a:gd name="T75" fmla="*/ 79 h 156"/>
                <a:gd name="T76" fmla="*/ 58 w 107"/>
                <a:gd name="T77" fmla="*/ 63 h 156"/>
                <a:gd name="T78" fmla="*/ 58 w 107"/>
                <a:gd name="T79" fmla="*/ 68 h 156"/>
                <a:gd name="T80" fmla="*/ 56 w 107"/>
                <a:gd name="T81" fmla="*/ 65 h 156"/>
                <a:gd name="T82" fmla="*/ 53 w 107"/>
                <a:gd name="T83" fmla="*/ 54 h 156"/>
                <a:gd name="T84" fmla="*/ 43 w 107"/>
                <a:gd name="T85" fmla="*/ 41 h 156"/>
                <a:gd name="T86" fmla="*/ 30 w 107"/>
                <a:gd name="T87" fmla="*/ 37 h 156"/>
                <a:gd name="T88" fmla="*/ 36 w 107"/>
                <a:gd name="T89" fmla="*/ 41 h 156"/>
                <a:gd name="T90" fmla="*/ 27 w 107"/>
                <a:gd name="T91" fmla="*/ 35 h 156"/>
                <a:gd name="T92" fmla="*/ 34 w 107"/>
                <a:gd name="T93" fmla="*/ 29 h 156"/>
                <a:gd name="T94" fmla="*/ 39 w 107"/>
                <a:gd name="T95" fmla="*/ 23 h 156"/>
                <a:gd name="T96" fmla="*/ 39 w 107"/>
                <a:gd name="T97" fmla="*/ 23 h 156"/>
                <a:gd name="T98" fmla="*/ 32 w 107"/>
                <a:gd name="T99" fmla="*/ 16 h 156"/>
                <a:gd name="T100" fmla="*/ 32 w 107"/>
                <a:gd name="T101" fmla="*/ 15 h 156"/>
                <a:gd name="T102" fmla="*/ 40 w 107"/>
                <a:gd name="T103" fmla="*/ 9 h 156"/>
                <a:gd name="T104" fmla="*/ 45 w 107"/>
                <a:gd name="T105" fmla="*/ 8 h 156"/>
                <a:gd name="T106" fmla="*/ 49 w 107"/>
                <a:gd name="T107" fmla="*/ 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7" h="156">
                  <a:moveTo>
                    <a:pt x="93" y="36"/>
                  </a:moveTo>
                  <a:cubicBezTo>
                    <a:pt x="88" y="26"/>
                    <a:pt x="80" y="16"/>
                    <a:pt x="71" y="10"/>
                  </a:cubicBezTo>
                  <a:cubicBezTo>
                    <a:pt x="71" y="10"/>
                    <a:pt x="71" y="9"/>
                    <a:pt x="71" y="9"/>
                  </a:cubicBezTo>
                  <a:cubicBezTo>
                    <a:pt x="70" y="8"/>
                    <a:pt x="69" y="7"/>
                    <a:pt x="68" y="6"/>
                  </a:cubicBezTo>
                  <a:cubicBezTo>
                    <a:pt x="68" y="6"/>
                    <a:pt x="67" y="5"/>
                    <a:pt x="66" y="5"/>
                  </a:cubicBezTo>
                  <a:cubicBezTo>
                    <a:pt x="66" y="5"/>
                    <a:pt x="65" y="5"/>
                    <a:pt x="64" y="5"/>
                  </a:cubicBezTo>
                  <a:cubicBezTo>
                    <a:pt x="64" y="4"/>
                    <a:pt x="63" y="4"/>
                    <a:pt x="63" y="4"/>
                  </a:cubicBezTo>
                  <a:cubicBezTo>
                    <a:pt x="59" y="2"/>
                    <a:pt x="56" y="1"/>
                    <a:pt x="52" y="1"/>
                  </a:cubicBezTo>
                  <a:cubicBezTo>
                    <a:pt x="52" y="1"/>
                    <a:pt x="52" y="1"/>
                    <a:pt x="51" y="1"/>
                  </a:cubicBezTo>
                  <a:cubicBezTo>
                    <a:pt x="49" y="0"/>
                    <a:pt x="46" y="0"/>
                    <a:pt x="43" y="0"/>
                  </a:cubicBezTo>
                  <a:cubicBezTo>
                    <a:pt x="39" y="1"/>
                    <a:pt x="38" y="2"/>
                    <a:pt x="36" y="6"/>
                  </a:cubicBezTo>
                  <a:cubicBezTo>
                    <a:pt x="35" y="6"/>
                    <a:pt x="35" y="6"/>
                    <a:pt x="35" y="6"/>
                  </a:cubicBezTo>
                  <a:cubicBezTo>
                    <a:pt x="35" y="6"/>
                    <a:pt x="35" y="6"/>
                    <a:pt x="35" y="6"/>
                  </a:cubicBezTo>
                  <a:cubicBezTo>
                    <a:pt x="32" y="8"/>
                    <a:pt x="31" y="14"/>
                    <a:pt x="29" y="17"/>
                  </a:cubicBezTo>
                  <a:cubicBezTo>
                    <a:pt x="28" y="20"/>
                    <a:pt x="27" y="23"/>
                    <a:pt x="26" y="26"/>
                  </a:cubicBezTo>
                  <a:cubicBezTo>
                    <a:pt x="26" y="26"/>
                    <a:pt x="26" y="26"/>
                    <a:pt x="26" y="26"/>
                  </a:cubicBezTo>
                  <a:cubicBezTo>
                    <a:pt x="25" y="28"/>
                    <a:pt x="24" y="31"/>
                    <a:pt x="24" y="33"/>
                  </a:cubicBezTo>
                  <a:cubicBezTo>
                    <a:pt x="23" y="35"/>
                    <a:pt x="24" y="36"/>
                    <a:pt x="25" y="36"/>
                  </a:cubicBezTo>
                  <a:cubicBezTo>
                    <a:pt x="25" y="36"/>
                    <a:pt x="25" y="37"/>
                    <a:pt x="25" y="37"/>
                  </a:cubicBezTo>
                  <a:cubicBezTo>
                    <a:pt x="26" y="40"/>
                    <a:pt x="29" y="42"/>
                    <a:pt x="32" y="43"/>
                  </a:cubicBezTo>
                  <a:cubicBezTo>
                    <a:pt x="32" y="44"/>
                    <a:pt x="32" y="44"/>
                    <a:pt x="33" y="44"/>
                  </a:cubicBezTo>
                  <a:cubicBezTo>
                    <a:pt x="33" y="44"/>
                    <a:pt x="34" y="44"/>
                    <a:pt x="34" y="44"/>
                  </a:cubicBezTo>
                  <a:cubicBezTo>
                    <a:pt x="35" y="45"/>
                    <a:pt x="36" y="45"/>
                    <a:pt x="36" y="45"/>
                  </a:cubicBezTo>
                  <a:cubicBezTo>
                    <a:pt x="40" y="48"/>
                    <a:pt x="44" y="51"/>
                    <a:pt x="47" y="54"/>
                  </a:cubicBezTo>
                  <a:cubicBezTo>
                    <a:pt x="50" y="57"/>
                    <a:pt x="51" y="62"/>
                    <a:pt x="53" y="65"/>
                  </a:cubicBezTo>
                  <a:cubicBezTo>
                    <a:pt x="54" y="66"/>
                    <a:pt x="54" y="67"/>
                    <a:pt x="54" y="68"/>
                  </a:cubicBezTo>
                  <a:cubicBezTo>
                    <a:pt x="55" y="70"/>
                    <a:pt x="55" y="71"/>
                    <a:pt x="55" y="72"/>
                  </a:cubicBezTo>
                  <a:cubicBezTo>
                    <a:pt x="56" y="75"/>
                    <a:pt x="56" y="78"/>
                    <a:pt x="56" y="80"/>
                  </a:cubicBezTo>
                  <a:cubicBezTo>
                    <a:pt x="56" y="83"/>
                    <a:pt x="56" y="87"/>
                    <a:pt x="56" y="90"/>
                  </a:cubicBezTo>
                  <a:cubicBezTo>
                    <a:pt x="55" y="92"/>
                    <a:pt x="54" y="93"/>
                    <a:pt x="54" y="95"/>
                  </a:cubicBezTo>
                  <a:cubicBezTo>
                    <a:pt x="54" y="95"/>
                    <a:pt x="53" y="95"/>
                    <a:pt x="53" y="95"/>
                  </a:cubicBezTo>
                  <a:cubicBezTo>
                    <a:pt x="52" y="100"/>
                    <a:pt x="48" y="106"/>
                    <a:pt x="45" y="109"/>
                  </a:cubicBezTo>
                  <a:cubicBezTo>
                    <a:pt x="45" y="110"/>
                    <a:pt x="44" y="111"/>
                    <a:pt x="43" y="111"/>
                  </a:cubicBezTo>
                  <a:cubicBezTo>
                    <a:pt x="42" y="109"/>
                    <a:pt x="41" y="107"/>
                    <a:pt x="40" y="105"/>
                  </a:cubicBezTo>
                  <a:cubicBezTo>
                    <a:pt x="40" y="105"/>
                    <a:pt x="40" y="104"/>
                    <a:pt x="40" y="104"/>
                  </a:cubicBezTo>
                  <a:cubicBezTo>
                    <a:pt x="39" y="103"/>
                    <a:pt x="39" y="102"/>
                    <a:pt x="39" y="100"/>
                  </a:cubicBezTo>
                  <a:cubicBezTo>
                    <a:pt x="38" y="98"/>
                    <a:pt x="38" y="95"/>
                    <a:pt x="36" y="94"/>
                  </a:cubicBezTo>
                  <a:cubicBezTo>
                    <a:pt x="36" y="93"/>
                    <a:pt x="35" y="92"/>
                    <a:pt x="33" y="93"/>
                  </a:cubicBezTo>
                  <a:cubicBezTo>
                    <a:pt x="33" y="93"/>
                    <a:pt x="33" y="93"/>
                    <a:pt x="33" y="93"/>
                  </a:cubicBezTo>
                  <a:cubicBezTo>
                    <a:pt x="31" y="94"/>
                    <a:pt x="29" y="92"/>
                    <a:pt x="27" y="91"/>
                  </a:cubicBezTo>
                  <a:cubicBezTo>
                    <a:pt x="24" y="91"/>
                    <a:pt x="24" y="92"/>
                    <a:pt x="23" y="94"/>
                  </a:cubicBezTo>
                  <a:cubicBezTo>
                    <a:pt x="20" y="97"/>
                    <a:pt x="18" y="100"/>
                    <a:pt x="16" y="103"/>
                  </a:cubicBezTo>
                  <a:cubicBezTo>
                    <a:pt x="13" y="106"/>
                    <a:pt x="10" y="109"/>
                    <a:pt x="8" y="112"/>
                  </a:cubicBezTo>
                  <a:cubicBezTo>
                    <a:pt x="7" y="115"/>
                    <a:pt x="5" y="119"/>
                    <a:pt x="4" y="122"/>
                  </a:cubicBezTo>
                  <a:cubicBezTo>
                    <a:pt x="3" y="124"/>
                    <a:pt x="0" y="126"/>
                    <a:pt x="0" y="129"/>
                  </a:cubicBezTo>
                  <a:cubicBezTo>
                    <a:pt x="0" y="131"/>
                    <a:pt x="3" y="133"/>
                    <a:pt x="5" y="133"/>
                  </a:cubicBezTo>
                  <a:cubicBezTo>
                    <a:pt x="11" y="137"/>
                    <a:pt x="17" y="141"/>
                    <a:pt x="24" y="145"/>
                  </a:cubicBezTo>
                  <a:cubicBezTo>
                    <a:pt x="24" y="145"/>
                    <a:pt x="25" y="146"/>
                    <a:pt x="26" y="146"/>
                  </a:cubicBezTo>
                  <a:cubicBezTo>
                    <a:pt x="29" y="148"/>
                    <a:pt x="33" y="150"/>
                    <a:pt x="36" y="152"/>
                  </a:cubicBezTo>
                  <a:cubicBezTo>
                    <a:pt x="37" y="152"/>
                    <a:pt x="37" y="152"/>
                    <a:pt x="38" y="152"/>
                  </a:cubicBezTo>
                  <a:cubicBezTo>
                    <a:pt x="39" y="153"/>
                    <a:pt x="40" y="153"/>
                    <a:pt x="41" y="154"/>
                  </a:cubicBezTo>
                  <a:cubicBezTo>
                    <a:pt x="42" y="154"/>
                    <a:pt x="42" y="154"/>
                    <a:pt x="42" y="154"/>
                  </a:cubicBezTo>
                  <a:cubicBezTo>
                    <a:pt x="43" y="155"/>
                    <a:pt x="44" y="155"/>
                    <a:pt x="45" y="155"/>
                  </a:cubicBezTo>
                  <a:cubicBezTo>
                    <a:pt x="46" y="156"/>
                    <a:pt x="46" y="155"/>
                    <a:pt x="47" y="155"/>
                  </a:cubicBezTo>
                  <a:cubicBezTo>
                    <a:pt x="48" y="156"/>
                    <a:pt x="50" y="156"/>
                    <a:pt x="52" y="156"/>
                  </a:cubicBezTo>
                  <a:cubicBezTo>
                    <a:pt x="52" y="156"/>
                    <a:pt x="52" y="156"/>
                    <a:pt x="52" y="156"/>
                  </a:cubicBezTo>
                  <a:cubicBezTo>
                    <a:pt x="52" y="155"/>
                    <a:pt x="53" y="155"/>
                    <a:pt x="53" y="155"/>
                  </a:cubicBezTo>
                  <a:cubicBezTo>
                    <a:pt x="53" y="155"/>
                    <a:pt x="53" y="155"/>
                    <a:pt x="53" y="155"/>
                  </a:cubicBezTo>
                  <a:cubicBezTo>
                    <a:pt x="54" y="153"/>
                    <a:pt x="54" y="151"/>
                    <a:pt x="53" y="149"/>
                  </a:cubicBezTo>
                  <a:cubicBezTo>
                    <a:pt x="53" y="148"/>
                    <a:pt x="53" y="148"/>
                    <a:pt x="53" y="148"/>
                  </a:cubicBezTo>
                  <a:cubicBezTo>
                    <a:pt x="53" y="145"/>
                    <a:pt x="53" y="142"/>
                    <a:pt x="51" y="140"/>
                  </a:cubicBezTo>
                  <a:cubicBezTo>
                    <a:pt x="51" y="140"/>
                    <a:pt x="51" y="140"/>
                    <a:pt x="51" y="140"/>
                  </a:cubicBezTo>
                  <a:cubicBezTo>
                    <a:pt x="50" y="135"/>
                    <a:pt x="47" y="130"/>
                    <a:pt x="45" y="125"/>
                  </a:cubicBezTo>
                  <a:cubicBezTo>
                    <a:pt x="51" y="123"/>
                    <a:pt x="56" y="116"/>
                    <a:pt x="59" y="110"/>
                  </a:cubicBezTo>
                  <a:cubicBezTo>
                    <a:pt x="61" y="107"/>
                    <a:pt x="62" y="105"/>
                    <a:pt x="64" y="102"/>
                  </a:cubicBezTo>
                  <a:cubicBezTo>
                    <a:pt x="68" y="93"/>
                    <a:pt x="68" y="81"/>
                    <a:pt x="66" y="71"/>
                  </a:cubicBezTo>
                  <a:cubicBezTo>
                    <a:pt x="63" y="55"/>
                    <a:pt x="53" y="41"/>
                    <a:pt x="37" y="34"/>
                  </a:cubicBezTo>
                  <a:cubicBezTo>
                    <a:pt x="43" y="25"/>
                    <a:pt x="42" y="13"/>
                    <a:pt x="52" y="7"/>
                  </a:cubicBezTo>
                  <a:cubicBezTo>
                    <a:pt x="52" y="7"/>
                    <a:pt x="52" y="6"/>
                    <a:pt x="52" y="6"/>
                  </a:cubicBezTo>
                  <a:cubicBezTo>
                    <a:pt x="55" y="7"/>
                    <a:pt x="58" y="7"/>
                    <a:pt x="61" y="8"/>
                  </a:cubicBezTo>
                  <a:cubicBezTo>
                    <a:pt x="71" y="11"/>
                    <a:pt x="80" y="22"/>
                    <a:pt x="85" y="29"/>
                  </a:cubicBezTo>
                  <a:cubicBezTo>
                    <a:pt x="90" y="36"/>
                    <a:pt x="94" y="44"/>
                    <a:pt x="96" y="52"/>
                  </a:cubicBezTo>
                  <a:cubicBezTo>
                    <a:pt x="100" y="60"/>
                    <a:pt x="102" y="69"/>
                    <a:pt x="103" y="79"/>
                  </a:cubicBezTo>
                  <a:cubicBezTo>
                    <a:pt x="104" y="93"/>
                    <a:pt x="100" y="107"/>
                    <a:pt x="89" y="117"/>
                  </a:cubicBezTo>
                  <a:cubicBezTo>
                    <a:pt x="79" y="126"/>
                    <a:pt x="65" y="129"/>
                    <a:pt x="52" y="129"/>
                  </a:cubicBezTo>
                  <a:cubicBezTo>
                    <a:pt x="50" y="129"/>
                    <a:pt x="50" y="132"/>
                    <a:pt x="52" y="132"/>
                  </a:cubicBezTo>
                  <a:cubicBezTo>
                    <a:pt x="65" y="132"/>
                    <a:pt x="78" y="129"/>
                    <a:pt x="89" y="121"/>
                  </a:cubicBezTo>
                  <a:cubicBezTo>
                    <a:pt x="99" y="113"/>
                    <a:pt x="105" y="101"/>
                    <a:pt x="106" y="88"/>
                  </a:cubicBezTo>
                  <a:cubicBezTo>
                    <a:pt x="107" y="70"/>
                    <a:pt x="101" y="52"/>
                    <a:pt x="93" y="36"/>
                  </a:cubicBezTo>
                  <a:moveTo>
                    <a:pt x="51" y="111"/>
                  </a:moveTo>
                  <a:cubicBezTo>
                    <a:pt x="51" y="110"/>
                    <a:pt x="51" y="110"/>
                    <a:pt x="52" y="109"/>
                  </a:cubicBezTo>
                  <a:cubicBezTo>
                    <a:pt x="52" y="109"/>
                    <a:pt x="52" y="109"/>
                    <a:pt x="53" y="109"/>
                  </a:cubicBezTo>
                  <a:cubicBezTo>
                    <a:pt x="53" y="108"/>
                    <a:pt x="54" y="108"/>
                    <a:pt x="54" y="107"/>
                  </a:cubicBezTo>
                  <a:cubicBezTo>
                    <a:pt x="54" y="107"/>
                    <a:pt x="54" y="107"/>
                    <a:pt x="54" y="107"/>
                  </a:cubicBezTo>
                  <a:cubicBezTo>
                    <a:pt x="53" y="108"/>
                    <a:pt x="53" y="109"/>
                    <a:pt x="52" y="110"/>
                  </a:cubicBezTo>
                  <a:cubicBezTo>
                    <a:pt x="52" y="111"/>
                    <a:pt x="51" y="111"/>
                    <a:pt x="51" y="112"/>
                  </a:cubicBezTo>
                  <a:cubicBezTo>
                    <a:pt x="51" y="112"/>
                    <a:pt x="50" y="113"/>
                    <a:pt x="50" y="113"/>
                  </a:cubicBezTo>
                  <a:cubicBezTo>
                    <a:pt x="49" y="114"/>
                    <a:pt x="49" y="114"/>
                    <a:pt x="48" y="114"/>
                  </a:cubicBezTo>
                  <a:cubicBezTo>
                    <a:pt x="49" y="113"/>
                    <a:pt x="50" y="112"/>
                    <a:pt x="51" y="111"/>
                  </a:cubicBezTo>
                  <a:moveTo>
                    <a:pt x="24" y="95"/>
                  </a:moveTo>
                  <a:cubicBezTo>
                    <a:pt x="26" y="92"/>
                    <a:pt x="28" y="94"/>
                    <a:pt x="31" y="95"/>
                  </a:cubicBezTo>
                  <a:cubicBezTo>
                    <a:pt x="30" y="95"/>
                    <a:pt x="30" y="96"/>
                    <a:pt x="30" y="96"/>
                  </a:cubicBezTo>
                  <a:cubicBezTo>
                    <a:pt x="29" y="96"/>
                    <a:pt x="29" y="95"/>
                    <a:pt x="28" y="95"/>
                  </a:cubicBezTo>
                  <a:cubicBezTo>
                    <a:pt x="27" y="95"/>
                    <a:pt x="26" y="95"/>
                    <a:pt x="26" y="95"/>
                  </a:cubicBezTo>
                  <a:cubicBezTo>
                    <a:pt x="25" y="94"/>
                    <a:pt x="24" y="95"/>
                    <a:pt x="25" y="96"/>
                  </a:cubicBezTo>
                  <a:cubicBezTo>
                    <a:pt x="26" y="97"/>
                    <a:pt x="28" y="97"/>
                    <a:pt x="29" y="97"/>
                  </a:cubicBezTo>
                  <a:cubicBezTo>
                    <a:pt x="29" y="98"/>
                    <a:pt x="28" y="98"/>
                    <a:pt x="28" y="99"/>
                  </a:cubicBezTo>
                  <a:cubicBezTo>
                    <a:pt x="28" y="99"/>
                    <a:pt x="28" y="99"/>
                    <a:pt x="28" y="99"/>
                  </a:cubicBezTo>
                  <a:cubicBezTo>
                    <a:pt x="28" y="99"/>
                    <a:pt x="28" y="98"/>
                    <a:pt x="27" y="98"/>
                  </a:cubicBezTo>
                  <a:cubicBezTo>
                    <a:pt x="26" y="98"/>
                    <a:pt x="24" y="98"/>
                    <a:pt x="23" y="97"/>
                  </a:cubicBezTo>
                  <a:cubicBezTo>
                    <a:pt x="23" y="97"/>
                    <a:pt x="23" y="97"/>
                    <a:pt x="22" y="97"/>
                  </a:cubicBezTo>
                  <a:cubicBezTo>
                    <a:pt x="23" y="96"/>
                    <a:pt x="23" y="96"/>
                    <a:pt x="24" y="95"/>
                  </a:cubicBezTo>
                  <a:moveTo>
                    <a:pt x="19" y="102"/>
                  </a:moveTo>
                  <a:cubicBezTo>
                    <a:pt x="20" y="103"/>
                    <a:pt x="22" y="104"/>
                    <a:pt x="23" y="104"/>
                  </a:cubicBezTo>
                  <a:cubicBezTo>
                    <a:pt x="24" y="104"/>
                    <a:pt x="25" y="102"/>
                    <a:pt x="24" y="102"/>
                  </a:cubicBezTo>
                  <a:cubicBezTo>
                    <a:pt x="23" y="102"/>
                    <a:pt x="21" y="101"/>
                    <a:pt x="20" y="100"/>
                  </a:cubicBezTo>
                  <a:cubicBezTo>
                    <a:pt x="20" y="100"/>
                    <a:pt x="20" y="100"/>
                    <a:pt x="20" y="100"/>
                  </a:cubicBezTo>
                  <a:cubicBezTo>
                    <a:pt x="20" y="100"/>
                    <a:pt x="21" y="99"/>
                    <a:pt x="22" y="98"/>
                  </a:cubicBezTo>
                  <a:cubicBezTo>
                    <a:pt x="22" y="98"/>
                    <a:pt x="22" y="98"/>
                    <a:pt x="22" y="98"/>
                  </a:cubicBezTo>
                  <a:cubicBezTo>
                    <a:pt x="24" y="99"/>
                    <a:pt x="25" y="100"/>
                    <a:pt x="27" y="100"/>
                  </a:cubicBezTo>
                  <a:cubicBezTo>
                    <a:pt x="27" y="100"/>
                    <a:pt x="27" y="100"/>
                    <a:pt x="27" y="100"/>
                  </a:cubicBezTo>
                  <a:cubicBezTo>
                    <a:pt x="25" y="102"/>
                    <a:pt x="24" y="105"/>
                    <a:pt x="22" y="108"/>
                  </a:cubicBezTo>
                  <a:cubicBezTo>
                    <a:pt x="22" y="108"/>
                    <a:pt x="22" y="108"/>
                    <a:pt x="22" y="108"/>
                  </a:cubicBezTo>
                  <a:cubicBezTo>
                    <a:pt x="21" y="108"/>
                    <a:pt x="20" y="107"/>
                    <a:pt x="19" y="106"/>
                  </a:cubicBezTo>
                  <a:cubicBezTo>
                    <a:pt x="18" y="106"/>
                    <a:pt x="17" y="106"/>
                    <a:pt x="16" y="105"/>
                  </a:cubicBezTo>
                  <a:cubicBezTo>
                    <a:pt x="17" y="104"/>
                    <a:pt x="18" y="103"/>
                    <a:pt x="19" y="102"/>
                  </a:cubicBezTo>
                  <a:moveTo>
                    <a:pt x="25" y="105"/>
                  </a:moveTo>
                  <a:cubicBezTo>
                    <a:pt x="25" y="106"/>
                    <a:pt x="24" y="107"/>
                    <a:pt x="24" y="108"/>
                  </a:cubicBezTo>
                  <a:cubicBezTo>
                    <a:pt x="24" y="109"/>
                    <a:pt x="23" y="110"/>
                    <a:pt x="22" y="111"/>
                  </a:cubicBezTo>
                  <a:cubicBezTo>
                    <a:pt x="23" y="109"/>
                    <a:pt x="24" y="107"/>
                    <a:pt x="25" y="105"/>
                  </a:cubicBezTo>
                  <a:moveTo>
                    <a:pt x="15" y="107"/>
                  </a:moveTo>
                  <a:cubicBezTo>
                    <a:pt x="17" y="107"/>
                    <a:pt x="18" y="108"/>
                    <a:pt x="19" y="109"/>
                  </a:cubicBezTo>
                  <a:cubicBezTo>
                    <a:pt x="20" y="109"/>
                    <a:pt x="21" y="109"/>
                    <a:pt x="21" y="109"/>
                  </a:cubicBezTo>
                  <a:cubicBezTo>
                    <a:pt x="21" y="109"/>
                    <a:pt x="21" y="109"/>
                    <a:pt x="21" y="110"/>
                  </a:cubicBezTo>
                  <a:cubicBezTo>
                    <a:pt x="20" y="111"/>
                    <a:pt x="20" y="112"/>
                    <a:pt x="19" y="114"/>
                  </a:cubicBezTo>
                  <a:cubicBezTo>
                    <a:pt x="17" y="113"/>
                    <a:pt x="14" y="112"/>
                    <a:pt x="12" y="111"/>
                  </a:cubicBezTo>
                  <a:cubicBezTo>
                    <a:pt x="13" y="109"/>
                    <a:pt x="14" y="108"/>
                    <a:pt x="15" y="107"/>
                  </a:cubicBezTo>
                  <a:moveTo>
                    <a:pt x="10" y="113"/>
                  </a:moveTo>
                  <a:cubicBezTo>
                    <a:pt x="10" y="113"/>
                    <a:pt x="10" y="112"/>
                    <a:pt x="11" y="112"/>
                  </a:cubicBezTo>
                  <a:cubicBezTo>
                    <a:pt x="13" y="114"/>
                    <a:pt x="16" y="114"/>
                    <a:pt x="18" y="115"/>
                  </a:cubicBezTo>
                  <a:cubicBezTo>
                    <a:pt x="18" y="116"/>
                    <a:pt x="17" y="117"/>
                    <a:pt x="16" y="118"/>
                  </a:cubicBezTo>
                  <a:cubicBezTo>
                    <a:pt x="16" y="119"/>
                    <a:pt x="15" y="119"/>
                    <a:pt x="15" y="120"/>
                  </a:cubicBezTo>
                  <a:cubicBezTo>
                    <a:pt x="15" y="120"/>
                    <a:pt x="15" y="119"/>
                    <a:pt x="14" y="119"/>
                  </a:cubicBezTo>
                  <a:cubicBezTo>
                    <a:pt x="13" y="119"/>
                    <a:pt x="12" y="118"/>
                    <a:pt x="11" y="118"/>
                  </a:cubicBezTo>
                  <a:cubicBezTo>
                    <a:pt x="10" y="118"/>
                    <a:pt x="9" y="117"/>
                    <a:pt x="8" y="117"/>
                  </a:cubicBezTo>
                  <a:cubicBezTo>
                    <a:pt x="9" y="116"/>
                    <a:pt x="9" y="114"/>
                    <a:pt x="10" y="113"/>
                  </a:cubicBezTo>
                  <a:moveTo>
                    <a:pt x="7" y="119"/>
                  </a:moveTo>
                  <a:cubicBezTo>
                    <a:pt x="7" y="119"/>
                    <a:pt x="7" y="119"/>
                    <a:pt x="7" y="118"/>
                  </a:cubicBezTo>
                  <a:cubicBezTo>
                    <a:pt x="8" y="119"/>
                    <a:pt x="9" y="119"/>
                    <a:pt x="10" y="119"/>
                  </a:cubicBezTo>
                  <a:cubicBezTo>
                    <a:pt x="11" y="120"/>
                    <a:pt x="12" y="120"/>
                    <a:pt x="14" y="121"/>
                  </a:cubicBezTo>
                  <a:cubicBezTo>
                    <a:pt x="14" y="121"/>
                    <a:pt x="14" y="121"/>
                    <a:pt x="14" y="121"/>
                  </a:cubicBezTo>
                  <a:cubicBezTo>
                    <a:pt x="14" y="121"/>
                    <a:pt x="13" y="122"/>
                    <a:pt x="13" y="122"/>
                  </a:cubicBezTo>
                  <a:cubicBezTo>
                    <a:pt x="13" y="123"/>
                    <a:pt x="12" y="123"/>
                    <a:pt x="11" y="124"/>
                  </a:cubicBezTo>
                  <a:cubicBezTo>
                    <a:pt x="9" y="124"/>
                    <a:pt x="8" y="122"/>
                    <a:pt x="5" y="122"/>
                  </a:cubicBezTo>
                  <a:cubicBezTo>
                    <a:pt x="6" y="121"/>
                    <a:pt x="6" y="120"/>
                    <a:pt x="7" y="119"/>
                  </a:cubicBezTo>
                  <a:moveTo>
                    <a:pt x="5" y="124"/>
                  </a:moveTo>
                  <a:cubicBezTo>
                    <a:pt x="5" y="124"/>
                    <a:pt x="5" y="124"/>
                    <a:pt x="5" y="124"/>
                  </a:cubicBezTo>
                  <a:cubicBezTo>
                    <a:pt x="7" y="124"/>
                    <a:pt x="8" y="125"/>
                    <a:pt x="10" y="125"/>
                  </a:cubicBezTo>
                  <a:cubicBezTo>
                    <a:pt x="9" y="126"/>
                    <a:pt x="8" y="127"/>
                    <a:pt x="7" y="127"/>
                  </a:cubicBezTo>
                  <a:cubicBezTo>
                    <a:pt x="6" y="127"/>
                    <a:pt x="5" y="126"/>
                    <a:pt x="4" y="126"/>
                  </a:cubicBezTo>
                  <a:cubicBezTo>
                    <a:pt x="4" y="125"/>
                    <a:pt x="4" y="125"/>
                    <a:pt x="5" y="124"/>
                  </a:cubicBezTo>
                  <a:moveTo>
                    <a:pt x="5" y="129"/>
                  </a:moveTo>
                  <a:cubicBezTo>
                    <a:pt x="4" y="130"/>
                    <a:pt x="4" y="130"/>
                    <a:pt x="4" y="131"/>
                  </a:cubicBezTo>
                  <a:cubicBezTo>
                    <a:pt x="3" y="131"/>
                    <a:pt x="3" y="130"/>
                    <a:pt x="3" y="130"/>
                  </a:cubicBezTo>
                  <a:cubicBezTo>
                    <a:pt x="2" y="129"/>
                    <a:pt x="2" y="128"/>
                    <a:pt x="2" y="127"/>
                  </a:cubicBezTo>
                  <a:cubicBezTo>
                    <a:pt x="4" y="128"/>
                    <a:pt x="5" y="128"/>
                    <a:pt x="6" y="128"/>
                  </a:cubicBezTo>
                  <a:cubicBezTo>
                    <a:pt x="6" y="129"/>
                    <a:pt x="5" y="129"/>
                    <a:pt x="5" y="129"/>
                  </a:cubicBezTo>
                  <a:moveTo>
                    <a:pt x="7" y="130"/>
                  </a:moveTo>
                  <a:cubicBezTo>
                    <a:pt x="7" y="130"/>
                    <a:pt x="7" y="130"/>
                    <a:pt x="7" y="130"/>
                  </a:cubicBezTo>
                  <a:cubicBezTo>
                    <a:pt x="8" y="129"/>
                    <a:pt x="9" y="128"/>
                    <a:pt x="10" y="127"/>
                  </a:cubicBezTo>
                  <a:cubicBezTo>
                    <a:pt x="10" y="127"/>
                    <a:pt x="10" y="127"/>
                    <a:pt x="10" y="127"/>
                  </a:cubicBezTo>
                  <a:cubicBezTo>
                    <a:pt x="10" y="127"/>
                    <a:pt x="10" y="127"/>
                    <a:pt x="10" y="128"/>
                  </a:cubicBezTo>
                  <a:cubicBezTo>
                    <a:pt x="9" y="129"/>
                    <a:pt x="8" y="129"/>
                    <a:pt x="7" y="130"/>
                  </a:cubicBezTo>
                  <a:moveTo>
                    <a:pt x="48" y="146"/>
                  </a:moveTo>
                  <a:cubicBezTo>
                    <a:pt x="49" y="146"/>
                    <a:pt x="49" y="147"/>
                    <a:pt x="49" y="147"/>
                  </a:cubicBezTo>
                  <a:cubicBezTo>
                    <a:pt x="49" y="147"/>
                    <a:pt x="49" y="147"/>
                    <a:pt x="49" y="148"/>
                  </a:cubicBezTo>
                  <a:cubicBezTo>
                    <a:pt x="50" y="150"/>
                    <a:pt x="50" y="152"/>
                    <a:pt x="51" y="154"/>
                  </a:cubicBezTo>
                  <a:cubicBezTo>
                    <a:pt x="51" y="154"/>
                    <a:pt x="51" y="154"/>
                    <a:pt x="51" y="154"/>
                  </a:cubicBezTo>
                  <a:cubicBezTo>
                    <a:pt x="50" y="154"/>
                    <a:pt x="48" y="154"/>
                    <a:pt x="46" y="153"/>
                  </a:cubicBezTo>
                  <a:cubicBezTo>
                    <a:pt x="46" y="153"/>
                    <a:pt x="46" y="153"/>
                    <a:pt x="46" y="153"/>
                  </a:cubicBezTo>
                  <a:cubicBezTo>
                    <a:pt x="46" y="153"/>
                    <a:pt x="46" y="152"/>
                    <a:pt x="46" y="152"/>
                  </a:cubicBezTo>
                  <a:cubicBezTo>
                    <a:pt x="44" y="152"/>
                    <a:pt x="43" y="151"/>
                    <a:pt x="41" y="150"/>
                  </a:cubicBezTo>
                  <a:cubicBezTo>
                    <a:pt x="39" y="149"/>
                    <a:pt x="37" y="148"/>
                    <a:pt x="35" y="147"/>
                  </a:cubicBezTo>
                  <a:cubicBezTo>
                    <a:pt x="35" y="146"/>
                    <a:pt x="34" y="146"/>
                    <a:pt x="33" y="146"/>
                  </a:cubicBezTo>
                  <a:cubicBezTo>
                    <a:pt x="29" y="143"/>
                    <a:pt x="24" y="140"/>
                    <a:pt x="20" y="137"/>
                  </a:cubicBezTo>
                  <a:cubicBezTo>
                    <a:pt x="17" y="135"/>
                    <a:pt x="14" y="132"/>
                    <a:pt x="10" y="131"/>
                  </a:cubicBezTo>
                  <a:cubicBezTo>
                    <a:pt x="9" y="131"/>
                    <a:pt x="9" y="131"/>
                    <a:pt x="9" y="131"/>
                  </a:cubicBezTo>
                  <a:cubicBezTo>
                    <a:pt x="10" y="130"/>
                    <a:pt x="11" y="130"/>
                    <a:pt x="11" y="129"/>
                  </a:cubicBezTo>
                  <a:cubicBezTo>
                    <a:pt x="12" y="129"/>
                    <a:pt x="13" y="129"/>
                    <a:pt x="13" y="128"/>
                  </a:cubicBezTo>
                  <a:cubicBezTo>
                    <a:pt x="16" y="121"/>
                    <a:pt x="23" y="117"/>
                    <a:pt x="26" y="111"/>
                  </a:cubicBezTo>
                  <a:cubicBezTo>
                    <a:pt x="29" y="107"/>
                    <a:pt x="30" y="102"/>
                    <a:pt x="33" y="98"/>
                  </a:cubicBezTo>
                  <a:cubicBezTo>
                    <a:pt x="33" y="98"/>
                    <a:pt x="33" y="98"/>
                    <a:pt x="33" y="98"/>
                  </a:cubicBezTo>
                  <a:cubicBezTo>
                    <a:pt x="33" y="102"/>
                    <a:pt x="34" y="106"/>
                    <a:pt x="36" y="110"/>
                  </a:cubicBezTo>
                  <a:cubicBezTo>
                    <a:pt x="36" y="112"/>
                    <a:pt x="37" y="114"/>
                    <a:pt x="38" y="116"/>
                  </a:cubicBezTo>
                  <a:cubicBezTo>
                    <a:pt x="39" y="118"/>
                    <a:pt x="39" y="121"/>
                    <a:pt x="40" y="123"/>
                  </a:cubicBezTo>
                  <a:cubicBezTo>
                    <a:pt x="44" y="130"/>
                    <a:pt x="45" y="139"/>
                    <a:pt x="48" y="146"/>
                  </a:cubicBezTo>
                  <a:moveTo>
                    <a:pt x="45" y="113"/>
                  </a:moveTo>
                  <a:cubicBezTo>
                    <a:pt x="45" y="113"/>
                    <a:pt x="44" y="113"/>
                    <a:pt x="44" y="113"/>
                  </a:cubicBezTo>
                  <a:cubicBezTo>
                    <a:pt x="44" y="113"/>
                    <a:pt x="44" y="113"/>
                    <a:pt x="44" y="113"/>
                  </a:cubicBezTo>
                  <a:cubicBezTo>
                    <a:pt x="44" y="113"/>
                    <a:pt x="45" y="112"/>
                    <a:pt x="45" y="112"/>
                  </a:cubicBezTo>
                  <a:cubicBezTo>
                    <a:pt x="45" y="112"/>
                    <a:pt x="46" y="111"/>
                    <a:pt x="46" y="111"/>
                  </a:cubicBezTo>
                  <a:cubicBezTo>
                    <a:pt x="46" y="112"/>
                    <a:pt x="45" y="112"/>
                    <a:pt x="45" y="113"/>
                  </a:cubicBezTo>
                  <a:moveTo>
                    <a:pt x="54" y="114"/>
                  </a:moveTo>
                  <a:cubicBezTo>
                    <a:pt x="52" y="116"/>
                    <a:pt x="50" y="118"/>
                    <a:pt x="48" y="120"/>
                  </a:cubicBezTo>
                  <a:cubicBezTo>
                    <a:pt x="50" y="117"/>
                    <a:pt x="52" y="115"/>
                    <a:pt x="54" y="113"/>
                  </a:cubicBezTo>
                  <a:cubicBezTo>
                    <a:pt x="54" y="114"/>
                    <a:pt x="54" y="114"/>
                    <a:pt x="54" y="114"/>
                  </a:cubicBezTo>
                  <a:moveTo>
                    <a:pt x="63" y="91"/>
                  </a:moveTo>
                  <a:cubicBezTo>
                    <a:pt x="63" y="91"/>
                    <a:pt x="63" y="91"/>
                    <a:pt x="63" y="91"/>
                  </a:cubicBezTo>
                  <a:cubicBezTo>
                    <a:pt x="63" y="88"/>
                    <a:pt x="63" y="85"/>
                    <a:pt x="64" y="82"/>
                  </a:cubicBezTo>
                  <a:cubicBezTo>
                    <a:pt x="64" y="85"/>
                    <a:pt x="64" y="88"/>
                    <a:pt x="63" y="91"/>
                  </a:cubicBezTo>
                  <a:moveTo>
                    <a:pt x="62" y="77"/>
                  </a:moveTo>
                  <a:cubicBezTo>
                    <a:pt x="63" y="77"/>
                    <a:pt x="63" y="77"/>
                    <a:pt x="63" y="76"/>
                  </a:cubicBezTo>
                  <a:cubicBezTo>
                    <a:pt x="63" y="73"/>
                    <a:pt x="63" y="73"/>
                    <a:pt x="63" y="73"/>
                  </a:cubicBezTo>
                  <a:cubicBezTo>
                    <a:pt x="63" y="73"/>
                    <a:pt x="63" y="73"/>
                    <a:pt x="63" y="73"/>
                  </a:cubicBezTo>
                  <a:cubicBezTo>
                    <a:pt x="63" y="72"/>
                    <a:pt x="63" y="71"/>
                    <a:pt x="63" y="71"/>
                  </a:cubicBezTo>
                  <a:cubicBezTo>
                    <a:pt x="63" y="72"/>
                    <a:pt x="63" y="73"/>
                    <a:pt x="63" y="74"/>
                  </a:cubicBezTo>
                  <a:cubicBezTo>
                    <a:pt x="64" y="76"/>
                    <a:pt x="64" y="79"/>
                    <a:pt x="64" y="81"/>
                  </a:cubicBezTo>
                  <a:cubicBezTo>
                    <a:pt x="64" y="81"/>
                    <a:pt x="63" y="81"/>
                    <a:pt x="63" y="81"/>
                  </a:cubicBezTo>
                  <a:cubicBezTo>
                    <a:pt x="63" y="81"/>
                    <a:pt x="63" y="81"/>
                    <a:pt x="63" y="81"/>
                  </a:cubicBezTo>
                  <a:cubicBezTo>
                    <a:pt x="63" y="80"/>
                    <a:pt x="63" y="80"/>
                    <a:pt x="62" y="80"/>
                  </a:cubicBezTo>
                  <a:cubicBezTo>
                    <a:pt x="62" y="79"/>
                    <a:pt x="62" y="78"/>
                    <a:pt x="62" y="78"/>
                  </a:cubicBezTo>
                  <a:cubicBezTo>
                    <a:pt x="62" y="77"/>
                    <a:pt x="62" y="77"/>
                    <a:pt x="62" y="77"/>
                  </a:cubicBezTo>
                  <a:moveTo>
                    <a:pt x="56" y="107"/>
                  </a:moveTo>
                  <a:cubicBezTo>
                    <a:pt x="56" y="107"/>
                    <a:pt x="56" y="107"/>
                    <a:pt x="56" y="107"/>
                  </a:cubicBezTo>
                  <a:cubicBezTo>
                    <a:pt x="57" y="106"/>
                    <a:pt x="57" y="105"/>
                    <a:pt x="58" y="104"/>
                  </a:cubicBezTo>
                  <a:cubicBezTo>
                    <a:pt x="58" y="103"/>
                    <a:pt x="57" y="103"/>
                    <a:pt x="57" y="103"/>
                  </a:cubicBezTo>
                  <a:cubicBezTo>
                    <a:pt x="58" y="100"/>
                    <a:pt x="60" y="97"/>
                    <a:pt x="61" y="94"/>
                  </a:cubicBezTo>
                  <a:cubicBezTo>
                    <a:pt x="61" y="94"/>
                    <a:pt x="61" y="95"/>
                    <a:pt x="61" y="95"/>
                  </a:cubicBezTo>
                  <a:cubicBezTo>
                    <a:pt x="60" y="100"/>
                    <a:pt x="59" y="104"/>
                    <a:pt x="56" y="107"/>
                  </a:cubicBezTo>
                  <a:moveTo>
                    <a:pt x="58" y="76"/>
                  </a:moveTo>
                  <a:cubicBezTo>
                    <a:pt x="58" y="76"/>
                    <a:pt x="58" y="75"/>
                    <a:pt x="58" y="75"/>
                  </a:cubicBezTo>
                  <a:cubicBezTo>
                    <a:pt x="58" y="74"/>
                    <a:pt x="58" y="74"/>
                    <a:pt x="58" y="73"/>
                  </a:cubicBezTo>
                  <a:cubicBezTo>
                    <a:pt x="59" y="74"/>
                    <a:pt x="59" y="74"/>
                    <a:pt x="59" y="75"/>
                  </a:cubicBezTo>
                  <a:cubicBezTo>
                    <a:pt x="59" y="75"/>
                    <a:pt x="58" y="75"/>
                    <a:pt x="58" y="75"/>
                  </a:cubicBezTo>
                  <a:cubicBezTo>
                    <a:pt x="58" y="76"/>
                    <a:pt x="58" y="76"/>
                    <a:pt x="58" y="76"/>
                  </a:cubicBezTo>
                  <a:moveTo>
                    <a:pt x="61" y="78"/>
                  </a:moveTo>
                  <a:cubicBezTo>
                    <a:pt x="61" y="79"/>
                    <a:pt x="61" y="79"/>
                    <a:pt x="61" y="79"/>
                  </a:cubicBezTo>
                  <a:cubicBezTo>
                    <a:pt x="61" y="79"/>
                    <a:pt x="60" y="79"/>
                    <a:pt x="60" y="79"/>
                  </a:cubicBezTo>
                  <a:cubicBezTo>
                    <a:pt x="60" y="78"/>
                    <a:pt x="60" y="77"/>
                    <a:pt x="60" y="76"/>
                  </a:cubicBezTo>
                  <a:cubicBezTo>
                    <a:pt x="60" y="77"/>
                    <a:pt x="61" y="78"/>
                    <a:pt x="61" y="78"/>
                  </a:cubicBezTo>
                  <a:moveTo>
                    <a:pt x="59" y="64"/>
                  </a:moveTo>
                  <a:cubicBezTo>
                    <a:pt x="59" y="65"/>
                    <a:pt x="60" y="66"/>
                    <a:pt x="60" y="67"/>
                  </a:cubicBezTo>
                  <a:cubicBezTo>
                    <a:pt x="59" y="66"/>
                    <a:pt x="59" y="65"/>
                    <a:pt x="59" y="63"/>
                  </a:cubicBezTo>
                  <a:cubicBezTo>
                    <a:pt x="59" y="63"/>
                    <a:pt x="59" y="63"/>
                    <a:pt x="58" y="63"/>
                  </a:cubicBezTo>
                  <a:cubicBezTo>
                    <a:pt x="59" y="63"/>
                    <a:pt x="59" y="63"/>
                    <a:pt x="59" y="64"/>
                  </a:cubicBezTo>
                  <a:moveTo>
                    <a:pt x="58" y="68"/>
                  </a:moveTo>
                  <a:cubicBezTo>
                    <a:pt x="59" y="69"/>
                    <a:pt x="59" y="71"/>
                    <a:pt x="59" y="72"/>
                  </a:cubicBezTo>
                  <a:cubicBezTo>
                    <a:pt x="59" y="72"/>
                    <a:pt x="59" y="71"/>
                    <a:pt x="58" y="71"/>
                  </a:cubicBezTo>
                  <a:cubicBezTo>
                    <a:pt x="58" y="71"/>
                    <a:pt x="58" y="71"/>
                    <a:pt x="58" y="71"/>
                  </a:cubicBezTo>
                  <a:cubicBezTo>
                    <a:pt x="58" y="70"/>
                    <a:pt x="58" y="69"/>
                    <a:pt x="58" y="68"/>
                  </a:cubicBezTo>
                  <a:moveTo>
                    <a:pt x="57" y="65"/>
                  </a:moveTo>
                  <a:cubicBezTo>
                    <a:pt x="57" y="66"/>
                    <a:pt x="57" y="68"/>
                    <a:pt x="57" y="70"/>
                  </a:cubicBezTo>
                  <a:cubicBezTo>
                    <a:pt x="57" y="69"/>
                    <a:pt x="57" y="69"/>
                    <a:pt x="57" y="69"/>
                  </a:cubicBezTo>
                  <a:cubicBezTo>
                    <a:pt x="57" y="68"/>
                    <a:pt x="56" y="67"/>
                    <a:pt x="56" y="66"/>
                  </a:cubicBezTo>
                  <a:cubicBezTo>
                    <a:pt x="56" y="66"/>
                    <a:pt x="56" y="66"/>
                    <a:pt x="56" y="65"/>
                  </a:cubicBezTo>
                  <a:cubicBezTo>
                    <a:pt x="56" y="65"/>
                    <a:pt x="56" y="65"/>
                    <a:pt x="56" y="65"/>
                  </a:cubicBezTo>
                  <a:cubicBezTo>
                    <a:pt x="56" y="63"/>
                    <a:pt x="56" y="62"/>
                    <a:pt x="56" y="61"/>
                  </a:cubicBezTo>
                  <a:cubicBezTo>
                    <a:pt x="56" y="62"/>
                    <a:pt x="57" y="63"/>
                    <a:pt x="57" y="65"/>
                  </a:cubicBezTo>
                  <a:moveTo>
                    <a:pt x="54" y="53"/>
                  </a:moveTo>
                  <a:cubicBezTo>
                    <a:pt x="54" y="54"/>
                    <a:pt x="54" y="55"/>
                    <a:pt x="55" y="56"/>
                  </a:cubicBezTo>
                  <a:cubicBezTo>
                    <a:pt x="55" y="56"/>
                    <a:pt x="54" y="56"/>
                    <a:pt x="54" y="56"/>
                  </a:cubicBezTo>
                  <a:cubicBezTo>
                    <a:pt x="54" y="56"/>
                    <a:pt x="53" y="55"/>
                    <a:pt x="53" y="54"/>
                  </a:cubicBezTo>
                  <a:cubicBezTo>
                    <a:pt x="53" y="54"/>
                    <a:pt x="54" y="54"/>
                    <a:pt x="54" y="53"/>
                  </a:cubicBezTo>
                  <a:moveTo>
                    <a:pt x="46" y="43"/>
                  </a:moveTo>
                  <a:cubicBezTo>
                    <a:pt x="47" y="43"/>
                    <a:pt x="48" y="44"/>
                    <a:pt x="48" y="45"/>
                  </a:cubicBezTo>
                  <a:cubicBezTo>
                    <a:pt x="47" y="44"/>
                    <a:pt x="47" y="44"/>
                    <a:pt x="46" y="43"/>
                  </a:cubicBezTo>
                  <a:cubicBezTo>
                    <a:pt x="46" y="43"/>
                    <a:pt x="46" y="43"/>
                    <a:pt x="46" y="43"/>
                  </a:cubicBezTo>
                  <a:moveTo>
                    <a:pt x="43" y="41"/>
                  </a:moveTo>
                  <a:cubicBezTo>
                    <a:pt x="43" y="42"/>
                    <a:pt x="43" y="42"/>
                    <a:pt x="43" y="42"/>
                  </a:cubicBezTo>
                  <a:cubicBezTo>
                    <a:pt x="43" y="42"/>
                    <a:pt x="43" y="42"/>
                    <a:pt x="43" y="42"/>
                  </a:cubicBezTo>
                  <a:cubicBezTo>
                    <a:pt x="42" y="42"/>
                    <a:pt x="42" y="41"/>
                    <a:pt x="42" y="41"/>
                  </a:cubicBezTo>
                  <a:cubicBezTo>
                    <a:pt x="41" y="41"/>
                    <a:pt x="41" y="41"/>
                    <a:pt x="41" y="41"/>
                  </a:cubicBezTo>
                  <a:cubicBezTo>
                    <a:pt x="42" y="41"/>
                    <a:pt x="43" y="41"/>
                    <a:pt x="43" y="41"/>
                  </a:cubicBezTo>
                  <a:moveTo>
                    <a:pt x="30" y="37"/>
                  </a:moveTo>
                  <a:cubicBezTo>
                    <a:pt x="30" y="37"/>
                    <a:pt x="29" y="37"/>
                    <a:pt x="29" y="37"/>
                  </a:cubicBezTo>
                  <a:cubicBezTo>
                    <a:pt x="32" y="37"/>
                    <a:pt x="32" y="37"/>
                    <a:pt x="32" y="37"/>
                  </a:cubicBezTo>
                  <a:cubicBezTo>
                    <a:pt x="31" y="37"/>
                    <a:pt x="31" y="37"/>
                    <a:pt x="30" y="37"/>
                  </a:cubicBezTo>
                  <a:moveTo>
                    <a:pt x="32" y="40"/>
                  </a:moveTo>
                  <a:cubicBezTo>
                    <a:pt x="33" y="40"/>
                    <a:pt x="34" y="40"/>
                    <a:pt x="34" y="40"/>
                  </a:cubicBezTo>
                  <a:cubicBezTo>
                    <a:pt x="35" y="41"/>
                    <a:pt x="35" y="41"/>
                    <a:pt x="36" y="41"/>
                  </a:cubicBezTo>
                  <a:cubicBezTo>
                    <a:pt x="35" y="41"/>
                    <a:pt x="34" y="41"/>
                    <a:pt x="32" y="40"/>
                  </a:cubicBezTo>
                  <a:moveTo>
                    <a:pt x="33" y="34"/>
                  </a:moveTo>
                  <a:cubicBezTo>
                    <a:pt x="33" y="34"/>
                    <a:pt x="33" y="35"/>
                    <a:pt x="33" y="35"/>
                  </a:cubicBezTo>
                  <a:cubicBezTo>
                    <a:pt x="29" y="35"/>
                    <a:pt x="29" y="35"/>
                    <a:pt x="29" y="35"/>
                  </a:cubicBezTo>
                  <a:cubicBezTo>
                    <a:pt x="28" y="35"/>
                    <a:pt x="28" y="35"/>
                    <a:pt x="28" y="35"/>
                  </a:cubicBezTo>
                  <a:cubicBezTo>
                    <a:pt x="27" y="35"/>
                    <a:pt x="27" y="35"/>
                    <a:pt x="27" y="35"/>
                  </a:cubicBezTo>
                  <a:cubicBezTo>
                    <a:pt x="26" y="34"/>
                    <a:pt x="26" y="34"/>
                    <a:pt x="26" y="34"/>
                  </a:cubicBezTo>
                  <a:cubicBezTo>
                    <a:pt x="25" y="34"/>
                    <a:pt x="25" y="34"/>
                    <a:pt x="25" y="33"/>
                  </a:cubicBezTo>
                  <a:cubicBezTo>
                    <a:pt x="25" y="33"/>
                    <a:pt x="26" y="32"/>
                    <a:pt x="26" y="32"/>
                  </a:cubicBezTo>
                  <a:cubicBezTo>
                    <a:pt x="28" y="32"/>
                    <a:pt x="29" y="32"/>
                    <a:pt x="31" y="31"/>
                  </a:cubicBezTo>
                  <a:cubicBezTo>
                    <a:pt x="33" y="31"/>
                    <a:pt x="35" y="31"/>
                    <a:pt x="36" y="29"/>
                  </a:cubicBezTo>
                  <a:cubicBezTo>
                    <a:pt x="36" y="29"/>
                    <a:pt x="35" y="28"/>
                    <a:pt x="34" y="29"/>
                  </a:cubicBezTo>
                  <a:cubicBezTo>
                    <a:pt x="34" y="30"/>
                    <a:pt x="31" y="30"/>
                    <a:pt x="30" y="30"/>
                  </a:cubicBezTo>
                  <a:cubicBezTo>
                    <a:pt x="29" y="30"/>
                    <a:pt x="27" y="30"/>
                    <a:pt x="26" y="30"/>
                  </a:cubicBezTo>
                  <a:cubicBezTo>
                    <a:pt x="26" y="29"/>
                    <a:pt x="27" y="28"/>
                    <a:pt x="27" y="27"/>
                  </a:cubicBezTo>
                  <a:cubicBezTo>
                    <a:pt x="31" y="27"/>
                    <a:pt x="34" y="26"/>
                    <a:pt x="38" y="25"/>
                  </a:cubicBezTo>
                  <a:cubicBezTo>
                    <a:pt x="37" y="28"/>
                    <a:pt x="35" y="31"/>
                    <a:pt x="33" y="34"/>
                  </a:cubicBezTo>
                  <a:moveTo>
                    <a:pt x="39" y="23"/>
                  </a:moveTo>
                  <a:cubicBezTo>
                    <a:pt x="35" y="24"/>
                    <a:pt x="32" y="25"/>
                    <a:pt x="28" y="25"/>
                  </a:cubicBezTo>
                  <a:cubicBezTo>
                    <a:pt x="29" y="24"/>
                    <a:pt x="29" y="22"/>
                    <a:pt x="30" y="21"/>
                  </a:cubicBezTo>
                  <a:cubicBezTo>
                    <a:pt x="30" y="21"/>
                    <a:pt x="30" y="21"/>
                    <a:pt x="30" y="21"/>
                  </a:cubicBezTo>
                  <a:cubicBezTo>
                    <a:pt x="32" y="21"/>
                    <a:pt x="34" y="21"/>
                    <a:pt x="37" y="21"/>
                  </a:cubicBezTo>
                  <a:cubicBezTo>
                    <a:pt x="38" y="21"/>
                    <a:pt x="39" y="20"/>
                    <a:pt x="40" y="20"/>
                  </a:cubicBezTo>
                  <a:cubicBezTo>
                    <a:pt x="39" y="21"/>
                    <a:pt x="39" y="22"/>
                    <a:pt x="39" y="23"/>
                  </a:cubicBezTo>
                  <a:moveTo>
                    <a:pt x="40" y="18"/>
                  </a:moveTo>
                  <a:cubicBezTo>
                    <a:pt x="39" y="19"/>
                    <a:pt x="37" y="19"/>
                    <a:pt x="36" y="19"/>
                  </a:cubicBezTo>
                  <a:cubicBezTo>
                    <a:pt x="34" y="19"/>
                    <a:pt x="32" y="19"/>
                    <a:pt x="31" y="19"/>
                  </a:cubicBezTo>
                  <a:cubicBezTo>
                    <a:pt x="31" y="18"/>
                    <a:pt x="31" y="17"/>
                    <a:pt x="32" y="16"/>
                  </a:cubicBezTo>
                  <a:cubicBezTo>
                    <a:pt x="32" y="16"/>
                    <a:pt x="32" y="16"/>
                    <a:pt x="32" y="16"/>
                  </a:cubicBezTo>
                  <a:cubicBezTo>
                    <a:pt x="32" y="16"/>
                    <a:pt x="32" y="16"/>
                    <a:pt x="32" y="16"/>
                  </a:cubicBezTo>
                  <a:cubicBezTo>
                    <a:pt x="34" y="16"/>
                    <a:pt x="37" y="15"/>
                    <a:pt x="39" y="15"/>
                  </a:cubicBezTo>
                  <a:cubicBezTo>
                    <a:pt x="40" y="15"/>
                    <a:pt x="41" y="15"/>
                    <a:pt x="41" y="15"/>
                  </a:cubicBezTo>
                  <a:cubicBezTo>
                    <a:pt x="41" y="16"/>
                    <a:pt x="41" y="17"/>
                    <a:pt x="40" y="18"/>
                  </a:cubicBezTo>
                  <a:moveTo>
                    <a:pt x="42" y="13"/>
                  </a:moveTo>
                  <a:cubicBezTo>
                    <a:pt x="41" y="14"/>
                    <a:pt x="39" y="14"/>
                    <a:pt x="37" y="14"/>
                  </a:cubicBezTo>
                  <a:cubicBezTo>
                    <a:pt x="35" y="14"/>
                    <a:pt x="34" y="14"/>
                    <a:pt x="32" y="15"/>
                  </a:cubicBezTo>
                  <a:cubicBezTo>
                    <a:pt x="33" y="13"/>
                    <a:pt x="33" y="12"/>
                    <a:pt x="34" y="11"/>
                  </a:cubicBezTo>
                  <a:cubicBezTo>
                    <a:pt x="36" y="11"/>
                    <a:pt x="39" y="11"/>
                    <a:pt x="42" y="10"/>
                  </a:cubicBezTo>
                  <a:cubicBezTo>
                    <a:pt x="42" y="10"/>
                    <a:pt x="43" y="10"/>
                    <a:pt x="44" y="10"/>
                  </a:cubicBezTo>
                  <a:cubicBezTo>
                    <a:pt x="43" y="11"/>
                    <a:pt x="43" y="12"/>
                    <a:pt x="42" y="13"/>
                  </a:cubicBezTo>
                  <a:moveTo>
                    <a:pt x="45" y="8"/>
                  </a:moveTo>
                  <a:cubicBezTo>
                    <a:pt x="44" y="9"/>
                    <a:pt x="42" y="9"/>
                    <a:pt x="40" y="9"/>
                  </a:cubicBezTo>
                  <a:cubicBezTo>
                    <a:pt x="39" y="9"/>
                    <a:pt x="37" y="9"/>
                    <a:pt x="35" y="9"/>
                  </a:cubicBezTo>
                  <a:cubicBezTo>
                    <a:pt x="36" y="8"/>
                    <a:pt x="37" y="7"/>
                    <a:pt x="38" y="7"/>
                  </a:cubicBezTo>
                  <a:cubicBezTo>
                    <a:pt x="40" y="7"/>
                    <a:pt x="42" y="6"/>
                    <a:pt x="44" y="6"/>
                  </a:cubicBezTo>
                  <a:cubicBezTo>
                    <a:pt x="44" y="6"/>
                    <a:pt x="44" y="7"/>
                    <a:pt x="45" y="6"/>
                  </a:cubicBezTo>
                  <a:cubicBezTo>
                    <a:pt x="45" y="6"/>
                    <a:pt x="46" y="6"/>
                    <a:pt x="47" y="6"/>
                  </a:cubicBezTo>
                  <a:cubicBezTo>
                    <a:pt x="46" y="7"/>
                    <a:pt x="46" y="7"/>
                    <a:pt x="45" y="8"/>
                  </a:cubicBezTo>
                  <a:moveTo>
                    <a:pt x="44" y="3"/>
                  </a:moveTo>
                  <a:cubicBezTo>
                    <a:pt x="43" y="3"/>
                    <a:pt x="43" y="4"/>
                    <a:pt x="43" y="5"/>
                  </a:cubicBezTo>
                  <a:cubicBezTo>
                    <a:pt x="41" y="5"/>
                    <a:pt x="39" y="5"/>
                    <a:pt x="38" y="5"/>
                  </a:cubicBezTo>
                  <a:cubicBezTo>
                    <a:pt x="39" y="3"/>
                    <a:pt x="41" y="2"/>
                    <a:pt x="44" y="2"/>
                  </a:cubicBezTo>
                  <a:cubicBezTo>
                    <a:pt x="45" y="2"/>
                    <a:pt x="47" y="2"/>
                    <a:pt x="49" y="2"/>
                  </a:cubicBezTo>
                  <a:cubicBezTo>
                    <a:pt x="49" y="3"/>
                    <a:pt x="49" y="3"/>
                    <a:pt x="49" y="3"/>
                  </a:cubicBezTo>
                  <a:cubicBezTo>
                    <a:pt x="47" y="3"/>
                    <a:pt x="46" y="3"/>
                    <a:pt x="44" y="3"/>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0" name="Freeform 288"/>
            <p:cNvSpPr>
              <a:spLocks noEditPoints="1"/>
            </p:cNvSpPr>
            <p:nvPr/>
          </p:nvSpPr>
          <p:spPr bwMode="auto">
            <a:xfrm>
              <a:off x="1887783" y="5523934"/>
              <a:ext cx="1152525" cy="792163"/>
            </a:xfrm>
            <a:custGeom>
              <a:avLst/>
              <a:gdLst>
                <a:gd name="T0" fmla="*/ 264 w 272"/>
                <a:gd name="T1" fmla="*/ 112 h 187"/>
                <a:gd name="T2" fmla="*/ 262 w 272"/>
                <a:gd name="T3" fmla="*/ 62 h 187"/>
                <a:gd name="T4" fmla="*/ 209 w 272"/>
                <a:gd name="T5" fmla="*/ 43 h 187"/>
                <a:gd name="T6" fmla="*/ 178 w 272"/>
                <a:gd name="T7" fmla="*/ 82 h 187"/>
                <a:gd name="T8" fmla="*/ 107 w 272"/>
                <a:gd name="T9" fmla="*/ 94 h 187"/>
                <a:gd name="T10" fmla="*/ 97 w 272"/>
                <a:gd name="T11" fmla="*/ 68 h 187"/>
                <a:gd name="T12" fmla="*/ 92 w 272"/>
                <a:gd name="T13" fmla="*/ 28 h 187"/>
                <a:gd name="T14" fmla="*/ 17 w 272"/>
                <a:gd name="T15" fmla="*/ 46 h 187"/>
                <a:gd name="T16" fmla="*/ 2 w 272"/>
                <a:gd name="T17" fmla="*/ 82 h 187"/>
                <a:gd name="T18" fmla="*/ 15 w 272"/>
                <a:gd name="T19" fmla="*/ 93 h 187"/>
                <a:gd name="T20" fmla="*/ 147 w 272"/>
                <a:gd name="T21" fmla="*/ 115 h 187"/>
                <a:gd name="T22" fmla="*/ 182 w 272"/>
                <a:gd name="T23" fmla="*/ 169 h 187"/>
                <a:gd name="T24" fmla="*/ 119 w 272"/>
                <a:gd name="T25" fmla="*/ 185 h 187"/>
                <a:gd name="T26" fmla="*/ 85 w 272"/>
                <a:gd name="T27" fmla="*/ 95 h 187"/>
                <a:gd name="T28" fmla="*/ 107 w 272"/>
                <a:gd name="T29" fmla="*/ 42 h 187"/>
                <a:gd name="T30" fmla="*/ 102 w 272"/>
                <a:gd name="T31" fmla="*/ 51 h 187"/>
                <a:gd name="T32" fmla="*/ 107 w 272"/>
                <a:gd name="T33" fmla="*/ 42 h 187"/>
                <a:gd name="T34" fmla="*/ 101 w 272"/>
                <a:gd name="T35" fmla="*/ 38 h 187"/>
                <a:gd name="T36" fmla="*/ 86 w 272"/>
                <a:gd name="T37" fmla="*/ 34 h 187"/>
                <a:gd name="T38" fmla="*/ 88 w 272"/>
                <a:gd name="T39" fmla="*/ 44 h 187"/>
                <a:gd name="T40" fmla="*/ 79 w 272"/>
                <a:gd name="T41" fmla="*/ 21 h 187"/>
                <a:gd name="T42" fmla="*/ 63 w 272"/>
                <a:gd name="T43" fmla="*/ 26 h 187"/>
                <a:gd name="T44" fmla="*/ 66 w 272"/>
                <a:gd name="T45" fmla="*/ 13 h 187"/>
                <a:gd name="T46" fmla="*/ 59 w 272"/>
                <a:gd name="T47" fmla="*/ 10 h 187"/>
                <a:gd name="T48" fmla="*/ 53 w 272"/>
                <a:gd name="T49" fmla="*/ 7 h 187"/>
                <a:gd name="T50" fmla="*/ 48 w 272"/>
                <a:gd name="T51" fmla="*/ 11 h 187"/>
                <a:gd name="T52" fmla="*/ 50 w 272"/>
                <a:gd name="T53" fmla="*/ 18 h 187"/>
                <a:gd name="T54" fmla="*/ 3 w 272"/>
                <a:gd name="T55" fmla="*/ 90 h 187"/>
                <a:gd name="T56" fmla="*/ 18 w 272"/>
                <a:gd name="T57" fmla="*/ 58 h 187"/>
                <a:gd name="T58" fmla="*/ 78 w 272"/>
                <a:gd name="T59" fmla="*/ 46 h 187"/>
                <a:gd name="T60" fmla="*/ 17 w 272"/>
                <a:gd name="T61" fmla="*/ 85 h 187"/>
                <a:gd name="T62" fmla="*/ 75 w 272"/>
                <a:gd name="T63" fmla="*/ 78 h 187"/>
                <a:gd name="T64" fmla="*/ 113 w 272"/>
                <a:gd name="T65" fmla="*/ 111 h 187"/>
                <a:gd name="T66" fmla="*/ 145 w 272"/>
                <a:gd name="T67" fmla="*/ 109 h 187"/>
                <a:gd name="T68" fmla="*/ 133 w 272"/>
                <a:gd name="T69" fmla="*/ 109 h 187"/>
                <a:gd name="T70" fmla="*/ 92 w 272"/>
                <a:gd name="T71" fmla="*/ 99 h 187"/>
                <a:gd name="T72" fmla="*/ 144 w 272"/>
                <a:gd name="T73" fmla="*/ 102 h 187"/>
                <a:gd name="T74" fmla="*/ 135 w 272"/>
                <a:gd name="T75" fmla="*/ 105 h 187"/>
                <a:gd name="T76" fmla="*/ 163 w 272"/>
                <a:gd name="T77" fmla="*/ 102 h 187"/>
                <a:gd name="T78" fmla="*/ 153 w 272"/>
                <a:gd name="T79" fmla="*/ 102 h 187"/>
                <a:gd name="T80" fmla="*/ 159 w 272"/>
                <a:gd name="T81" fmla="*/ 99 h 187"/>
                <a:gd name="T82" fmla="*/ 177 w 272"/>
                <a:gd name="T83" fmla="*/ 93 h 187"/>
                <a:gd name="T84" fmla="*/ 200 w 272"/>
                <a:gd name="T85" fmla="*/ 75 h 187"/>
                <a:gd name="T86" fmla="*/ 207 w 272"/>
                <a:gd name="T87" fmla="*/ 53 h 187"/>
                <a:gd name="T88" fmla="*/ 200 w 272"/>
                <a:gd name="T89" fmla="*/ 63 h 187"/>
                <a:gd name="T90" fmla="*/ 212 w 272"/>
                <a:gd name="T91" fmla="*/ 47 h 187"/>
                <a:gd name="T92" fmla="*/ 222 w 272"/>
                <a:gd name="T93" fmla="*/ 60 h 187"/>
                <a:gd name="T94" fmla="*/ 231 w 272"/>
                <a:gd name="T95" fmla="*/ 68 h 187"/>
                <a:gd name="T96" fmla="*/ 231 w 272"/>
                <a:gd name="T97" fmla="*/ 68 h 187"/>
                <a:gd name="T98" fmla="*/ 244 w 272"/>
                <a:gd name="T99" fmla="*/ 56 h 187"/>
                <a:gd name="T100" fmla="*/ 247 w 272"/>
                <a:gd name="T101" fmla="*/ 57 h 187"/>
                <a:gd name="T102" fmla="*/ 257 w 272"/>
                <a:gd name="T103" fmla="*/ 71 h 187"/>
                <a:gd name="T104" fmla="*/ 258 w 272"/>
                <a:gd name="T105" fmla="*/ 80 h 187"/>
                <a:gd name="T106" fmla="*/ 266 w 272"/>
                <a:gd name="T107" fmla="*/ 86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2" h="187">
                  <a:moveTo>
                    <a:pt x="209" y="163"/>
                  </a:moveTo>
                  <a:cubicBezTo>
                    <a:pt x="226" y="154"/>
                    <a:pt x="243" y="141"/>
                    <a:pt x="255" y="125"/>
                  </a:cubicBezTo>
                  <a:cubicBezTo>
                    <a:pt x="255" y="125"/>
                    <a:pt x="256" y="125"/>
                    <a:pt x="256" y="125"/>
                  </a:cubicBezTo>
                  <a:cubicBezTo>
                    <a:pt x="258" y="123"/>
                    <a:pt x="259" y="121"/>
                    <a:pt x="261" y="119"/>
                  </a:cubicBezTo>
                  <a:cubicBezTo>
                    <a:pt x="262" y="119"/>
                    <a:pt x="263" y="118"/>
                    <a:pt x="264" y="116"/>
                  </a:cubicBezTo>
                  <a:cubicBezTo>
                    <a:pt x="264" y="115"/>
                    <a:pt x="264" y="113"/>
                    <a:pt x="264" y="112"/>
                  </a:cubicBezTo>
                  <a:cubicBezTo>
                    <a:pt x="264" y="111"/>
                    <a:pt x="265" y="111"/>
                    <a:pt x="265" y="110"/>
                  </a:cubicBezTo>
                  <a:cubicBezTo>
                    <a:pt x="268" y="104"/>
                    <a:pt x="270" y="98"/>
                    <a:pt x="270" y="91"/>
                  </a:cubicBezTo>
                  <a:cubicBezTo>
                    <a:pt x="270" y="91"/>
                    <a:pt x="270" y="90"/>
                    <a:pt x="270" y="90"/>
                  </a:cubicBezTo>
                  <a:cubicBezTo>
                    <a:pt x="271" y="85"/>
                    <a:pt x="272" y="80"/>
                    <a:pt x="271" y="75"/>
                  </a:cubicBezTo>
                  <a:cubicBezTo>
                    <a:pt x="271" y="68"/>
                    <a:pt x="269" y="66"/>
                    <a:pt x="262" y="62"/>
                  </a:cubicBezTo>
                  <a:cubicBezTo>
                    <a:pt x="262" y="62"/>
                    <a:pt x="262" y="62"/>
                    <a:pt x="262" y="62"/>
                  </a:cubicBezTo>
                  <a:cubicBezTo>
                    <a:pt x="262" y="62"/>
                    <a:pt x="261" y="62"/>
                    <a:pt x="261" y="61"/>
                  </a:cubicBezTo>
                  <a:cubicBezTo>
                    <a:pt x="258" y="56"/>
                    <a:pt x="247" y="54"/>
                    <a:pt x="242" y="52"/>
                  </a:cubicBezTo>
                  <a:cubicBezTo>
                    <a:pt x="237" y="50"/>
                    <a:pt x="232" y="48"/>
                    <a:pt x="227" y="46"/>
                  </a:cubicBezTo>
                  <a:cubicBezTo>
                    <a:pt x="227" y="46"/>
                    <a:pt x="227" y="46"/>
                    <a:pt x="227" y="46"/>
                  </a:cubicBezTo>
                  <a:cubicBezTo>
                    <a:pt x="223" y="44"/>
                    <a:pt x="218" y="42"/>
                    <a:pt x="214" y="41"/>
                  </a:cubicBezTo>
                  <a:cubicBezTo>
                    <a:pt x="211" y="41"/>
                    <a:pt x="210" y="42"/>
                    <a:pt x="209" y="43"/>
                  </a:cubicBezTo>
                  <a:cubicBezTo>
                    <a:pt x="209" y="43"/>
                    <a:pt x="208" y="44"/>
                    <a:pt x="208" y="45"/>
                  </a:cubicBezTo>
                  <a:cubicBezTo>
                    <a:pt x="203" y="46"/>
                    <a:pt x="199" y="51"/>
                    <a:pt x="197" y="56"/>
                  </a:cubicBezTo>
                  <a:cubicBezTo>
                    <a:pt x="196" y="56"/>
                    <a:pt x="195" y="56"/>
                    <a:pt x="195" y="57"/>
                  </a:cubicBezTo>
                  <a:cubicBezTo>
                    <a:pt x="195" y="58"/>
                    <a:pt x="195" y="59"/>
                    <a:pt x="195" y="60"/>
                  </a:cubicBezTo>
                  <a:cubicBezTo>
                    <a:pt x="194" y="61"/>
                    <a:pt x="193" y="63"/>
                    <a:pt x="193" y="64"/>
                  </a:cubicBezTo>
                  <a:cubicBezTo>
                    <a:pt x="189" y="71"/>
                    <a:pt x="184" y="77"/>
                    <a:pt x="178" y="82"/>
                  </a:cubicBezTo>
                  <a:cubicBezTo>
                    <a:pt x="173" y="87"/>
                    <a:pt x="165" y="90"/>
                    <a:pt x="158" y="93"/>
                  </a:cubicBezTo>
                  <a:cubicBezTo>
                    <a:pt x="157" y="94"/>
                    <a:pt x="155" y="94"/>
                    <a:pt x="153" y="95"/>
                  </a:cubicBezTo>
                  <a:cubicBezTo>
                    <a:pt x="151" y="96"/>
                    <a:pt x="148" y="96"/>
                    <a:pt x="146" y="97"/>
                  </a:cubicBezTo>
                  <a:cubicBezTo>
                    <a:pt x="142" y="97"/>
                    <a:pt x="137" y="98"/>
                    <a:pt x="133" y="98"/>
                  </a:cubicBezTo>
                  <a:cubicBezTo>
                    <a:pt x="128" y="98"/>
                    <a:pt x="121" y="98"/>
                    <a:pt x="115" y="97"/>
                  </a:cubicBezTo>
                  <a:cubicBezTo>
                    <a:pt x="112" y="96"/>
                    <a:pt x="109" y="95"/>
                    <a:pt x="107" y="94"/>
                  </a:cubicBezTo>
                  <a:cubicBezTo>
                    <a:pt x="106" y="94"/>
                    <a:pt x="106" y="94"/>
                    <a:pt x="106" y="94"/>
                  </a:cubicBezTo>
                  <a:cubicBezTo>
                    <a:pt x="97" y="92"/>
                    <a:pt x="88" y="85"/>
                    <a:pt x="81" y="79"/>
                  </a:cubicBezTo>
                  <a:cubicBezTo>
                    <a:pt x="80" y="78"/>
                    <a:pt x="79" y="77"/>
                    <a:pt x="78" y="76"/>
                  </a:cubicBezTo>
                  <a:cubicBezTo>
                    <a:pt x="82" y="74"/>
                    <a:pt x="86" y="72"/>
                    <a:pt x="89" y="70"/>
                  </a:cubicBezTo>
                  <a:cubicBezTo>
                    <a:pt x="90" y="70"/>
                    <a:pt x="90" y="70"/>
                    <a:pt x="90" y="70"/>
                  </a:cubicBezTo>
                  <a:cubicBezTo>
                    <a:pt x="93" y="69"/>
                    <a:pt x="95" y="68"/>
                    <a:pt x="97" y="68"/>
                  </a:cubicBezTo>
                  <a:cubicBezTo>
                    <a:pt x="102" y="68"/>
                    <a:pt x="106" y="66"/>
                    <a:pt x="109" y="63"/>
                  </a:cubicBezTo>
                  <a:cubicBezTo>
                    <a:pt x="110" y="63"/>
                    <a:pt x="112" y="61"/>
                    <a:pt x="110" y="59"/>
                  </a:cubicBezTo>
                  <a:cubicBezTo>
                    <a:pt x="110" y="58"/>
                    <a:pt x="110" y="58"/>
                    <a:pt x="110" y="58"/>
                  </a:cubicBezTo>
                  <a:cubicBezTo>
                    <a:pt x="108" y="54"/>
                    <a:pt x="112" y="51"/>
                    <a:pt x="113" y="47"/>
                  </a:cubicBezTo>
                  <a:cubicBezTo>
                    <a:pt x="113" y="43"/>
                    <a:pt x="111" y="42"/>
                    <a:pt x="108" y="40"/>
                  </a:cubicBezTo>
                  <a:cubicBezTo>
                    <a:pt x="103" y="36"/>
                    <a:pt x="98" y="31"/>
                    <a:pt x="92" y="28"/>
                  </a:cubicBezTo>
                  <a:cubicBezTo>
                    <a:pt x="87" y="24"/>
                    <a:pt x="82" y="18"/>
                    <a:pt x="76" y="15"/>
                  </a:cubicBezTo>
                  <a:cubicBezTo>
                    <a:pt x="71" y="12"/>
                    <a:pt x="65" y="9"/>
                    <a:pt x="59" y="7"/>
                  </a:cubicBezTo>
                  <a:cubicBezTo>
                    <a:pt x="56" y="5"/>
                    <a:pt x="52" y="0"/>
                    <a:pt x="48" y="0"/>
                  </a:cubicBezTo>
                  <a:cubicBezTo>
                    <a:pt x="44" y="0"/>
                    <a:pt x="39" y="6"/>
                    <a:pt x="40" y="10"/>
                  </a:cubicBezTo>
                  <a:cubicBezTo>
                    <a:pt x="33" y="20"/>
                    <a:pt x="26" y="31"/>
                    <a:pt x="20" y="42"/>
                  </a:cubicBezTo>
                  <a:cubicBezTo>
                    <a:pt x="19" y="43"/>
                    <a:pt x="18" y="44"/>
                    <a:pt x="17" y="46"/>
                  </a:cubicBezTo>
                  <a:cubicBezTo>
                    <a:pt x="14" y="51"/>
                    <a:pt x="10" y="57"/>
                    <a:pt x="7" y="63"/>
                  </a:cubicBezTo>
                  <a:cubicBezTo>
                    <a:pt x="6" y="64"/>
                    <a:pt x="6" y="65"/>
                    <a:pt x="7" y="66"/>
                  </a:cubicBezTo>
                  <a:cubicBezTo>
                    <a:pt x="6" y="68"/>
                    <a:pt x="5" y="70"/>
                    <a:pt x="4" y="72"/>
                  </a:cubicBezTo>
                  <a:cubicBezTo>
                    <a:pt x="4" y="73"/>
                    <a:pt x="4" y="73"/>
                    <a:pt x="4" y="74"/>
                  </a:cubicBezTo>
                  <a:cubicBezTo>
                    <a:pt x="3" y="75"/>
                    <a:pt x="2" y="77"/>
                    <a:pt x="1" y="79"/>
                  </a:cubicBezTo>
                  <a:cubicBezTo>
                    <a:pt x="1" y="80"/>
                    <a:pt x="1" y="81"/>
                    <a:pt x="2" y="82"/>
                  </a:cubicBezTo>
                  <a:cubicBezTo>
                    <a:pt x="1" y="85"/>
                    <a:pt x="0" y="88"/>
                    <a:pt x="0" y="91"/>
                  </a:cubicBezTo>
                  <a:cubicBezTo>
                    <a:pt x="0" y="91"/>
                    <a:pt x="0" y="92"/>
                    <a:pt x="1" y="92"/>
                  </a:cubicBezTo>
                  <a:cubicBezTo>
                    <a:pt x="1" y="92"/>
                    <a:pt x="1" y="92"/>
                    <a:pt x="2" y="92"/>
                  </a:cubicBezTo>
                  <a:cubicBezTo>
                    <a:pt x="2" y="93"/>
                    <a:pt x="2" y="93"/>
                    <a:pt x="2" y="93"/>
                  </a:cubicBezTo>
                  <a:cubicBezTo>
                    <a:pt x="5" y="95"/>
                    <a:pt x="9" y="94"/>
                    <a:pt x="13" y="93"/>
                  </a:cubicBezTo>
                  <a:cubicBezTo>
                    <a:pt x="14" y="93"/>
                    <a:pt x="14" y="93"/>
                    <a:pt x="15" y="93"/>
                  </a:cubicBezTo>
                  <a:cubicBezTo>
                    <a:pt x="19" y="93"/>
                    <a:pt x="24" y="92"/>
                    <a:pt x="27" y="89"/>
                  </a:cubicBezTo>
                  <a:cubicBezTo>
                    <a:pt x="27" y="89"/>
                    <a:pt x="27" y="89"/>
                    <a:pt x="27" y="89"/>
                  </a:cubicBezTo>
                  <a:cubicBezTo>
                    <a:pt x="37" y="87"/>
                    <a:pt x="46" y="83"/>
                    <a:pt x="55" y="79"/>
                  </a:cubicBezTo>
                  <a:cubicBezTo>
                    <a:pt x="58" y="90"/>
                    <a:pt x="70" y="97"/>
                    <a:pt x="81" y="103"/>
                  </a:cubicBezTo>
                  <a:cubicBezTo>
                    <a:pt x="85" y="106"/>
                    <a:pt x="89" y="109"/>
                    <a:pt x="94" y="111"/>
                  </a:cubicBezTo>
                  <a:cubicBezTo>
                    <a:pt x="110" y="118"/>
                    <a:pt x="130" y="118"/>
                    <a:pt x="147" y="115"/>
                  </a:cubicBezTo>
                  <a:cubicBezTo>
                    <a:pt x="177" y="110"/>
                    <a:pt x="201" y="93"/>
                    <a:pt x="213" y="65"/>
                  </a:cubicBezTo>
                  <a:cubicBezTo>
                    <a:pt x="228" y="75"/>
                    <a:pt x="249" y="74"/>
                    <a:pt x="261" y="90"/>
                  </a:cubicBezTo>
                  <a:cubicBezTo>
                    <a:pt x="261" y="90"/>
                    <a:pt x="261" y="91"/>
                    <a:pt x="261" y="91"/>
                  </a:cubicBezTo>
                  <a:cubicBezTo>
                    <a:pt x="260" y="96"/>
                    <a:pt x="260" y="102"/>
                    <a:pt x="259" y="108"/>
                  </a:cubicBezTo>
                  <a:cubicBezTo>
                    <a:pt x="252" y="125"/>
                    <a:pt x="235" y="139"/>
                    <a:pt x="221" y="149"/>
                  </a:cubicBezTo>
                  <a:cubicBezTo>
                    <a:pt x="209" y="158"/>
                    <a:pt x="196" y="164"/>
                    <a:pt x="182" y="169"/>
                  </a:cubicBezTo>
                  <a:cubicBezTo>
                    <a:pt x="167" y="174"/>
                    <a:pt x="151" y="178"/>
                    <a:pt x="135" y="179"/>
                  </a:cubicBezTo>
                  <a:cubicBezTo>
                    <a:pt x="110" y="181"/>
                    <a:pt x="86" y="175"/>
                    <a:pt x="69" y="156"/>
                  </a:cubicBezTo>
                  <a:cubicBezTo>
                    <a:pt x="53" y="138"/>
                    <a:pt x="47" y="114"/>
                    <a:pt x="47" y="92"/>
                  </a:cubicBezTo>
                  <a:cubicBezTo>
                    <a:pt x="48" y="88"/>
                    <a:pt x="42" y="88"/>
                    <a:pt x="42" y="91"/>
                  </a:cubicBezTo>
                  <a:cubicBezTo>
                    <a:pt x="42" y="114"/>
                    <a:pt x="47" y="137"/>
                    <a:pt x="61" y="155"/>
                  </a:cubicBezTo>
                  <a:cubicBezTo>
                    <a:pt x="75" y="174"/>
                    <a:pt x="96" y="183"/>
                    <a:pt x="119" y="185"/>
                  </a:cubicBezTo>
                  <a:cubicBezTo>
                    <a:pt x="150" y="187"/>
                    <a:pt x="182" y="177"/>
                    <a:pt x="209" y="163"/>
                  </a:cubicBezTo>
                  <a:moveTo>
                    <a:pt x="78" y="88"/>
                  </a:moveTo>
                  <a:cubicBezTo>
                    <a:pt x="80" y="89"/>
                    <a:pt x="81" y="90"/>
                    <a:pt x="82" y="91"/>
                  </a:cubicBezTo>
                  <a:cubicBezTo>
                    <a:pt x="82" y="91"/>
                    <a:pt x="82" y="92"/>
                    <a:pt x="82" y="92"/>
                  </a:cubicBezTo>
                  <a:cubicBezTo>
                    <a:pt x="83" y="93"/>
                    <a:pt x="84" y="94"/>
                    <a:pt x="85" y="95"/>
                  </a:cubicBezTo>
                  <a:cubicBezTo>
                    <a:pt x="85" y="95"/>
                    <a:pt x="85" y="95"/>
                    <a:pt x="85" y="95"/>
                  </a:cubicBezTo>
                  <a:cubicBezTo>
                    <a:pt x="83" y="94"/>
                    <a:pt x="81" y="92"/>
                    <a:pt x="80" y="91"/>
                  </a:cubicBezTo>
                  <a:cubicBezTo>
                    <a:pt x="79" y="91"/>
                    <a:pt x="78" y="90"/>
                    <a:pt x="77" y="90"/>
                  </a:cubicBezTo>
                  <a:cubicBezTo>
                    <a:pt x="76" y="89"/>
                    <a:pt x="76" y="88"/>
                    <a:pt x="75" y="87"/>
                  </a:cubicBezTo>
                  <a:cubicBezTo>
                    <a:pt x="74" y="86"/>
                    <a:pt x="74" y="86"/>
                    <a:pt x="73" y="85"/>
                  </a:cubicBezTo>
                  <a:cubicBezTo>
                    <a:pt x="75" y="86"/>
                    <a:pt x="76" y="87"/>
                    <a:pt x="78" y="88"/>
                  </a:cubicBezTo>
                  <a:moveTo>
                    <a:pt x="107" y="42"/>
                  </a:moveTo>
                  <a:cubicBezTo>
                    <a:pt x="112" y="46"/>
                    <a:pt x="108" y="50"/>
                    <a:pt x="107" y="54"/>
                  </a:cubicBezTo>
                  <a:cubicBezTo>
                    <a:pt x="106" y="54"/>
                    <a:pt x="106" y="53"/>
                    <a:pt x="105" y="52"/>
                  </a:cubicBezTo>
                  <a:cubicBezTo>
                    <a:pt x="105" y="51"/>
                    <a:pt x="106" y="50"/>
                    <a:pt x="106" y="49"/>
                  </a:cubicBezTo>
                  <a:cubicBezTo>
                    <a:pt x="106" y="48"/>
                    <a:pt x="106" y="47"/>
                    <a:pt x="107" y="46"/>
                  </a:cubicBezTo>
                  <a:cubicBezTo>
                    <a:pt x="109" y="44"/>
                    <a:pt x="106" y="42"/>
                    <a:pt x="105" y="44"/>
                  </a:cubicBezTo>
                  <a:cubicBezTo>
                    <a:pt x="103" y="46"/>
                    <a:pt x="104" y="48"/>
                    <a:pt x="102" y="51"/>
                  </a:cubicBezTo>
                  <a:cubicBezTo>
                    <a:pt x="101" y="50"/>
                    <a:pt x="101" y="50"/>
                    <a:pt x="100" y="49"/>
                  </a:cubicBezTo>
                  <a:cubicBezTo>
                    <a:pt x="100" y="49"/>
                    <a:pt x="100" y="49"/>
                    <a:pt x="100" y="49"/>
                  </a:cubicBezTo>
                  <a:cubicBezTo>
                    <a:pt x="100" y="49"/>
                    <a:pt x="100" y="49"/>
                    <a:pt x="101" y="48"/>
                  </a:cubicBezTo>
                  <a:cubicBezTo>
                    <a:pt x="101" y="46"/>
                    <a:pt x="102" y="43"/>
                    <a:pt x="103" y="41"/>
                  </a:cubicBezTo>
                  <a:cubicBezTo>
                    <a:pt x="103" y="40"/>
                    <a:pt x="103" y="40"/>
                    <a:pt x="103" y="40"/>
                  </a:cubicBezTo>
                  <a:cubicBezTo>
                    <a:pt x="104" y="40"/>
                    <a:pt x="105" y="41"/>
                    <a:pt x="107" y="42"/>
                  </a:cubicBezTo>
                  <a:moveTo>
                    <a:pt x="95" y="33"/>
                  </a:moveTo>
                  <a:cubicBezTo>
                    <a:pt x="93" y="35"/>
                    <a:pt x="92" y="38"/>
                    <a:pt x="91" y="41"/>
                  </a:cubicBezTo>
                  <a:cubicBezTo>
                    <a:pt x="91" y="43"/>
                    <a:pt x="94" y="44"/>
                    <a:pt x="94" y="42"/>
                  </a:cubicBezTo>
                  <a:cubicBezTo>
                    <a:pt x="94" y="40"/>
                    <a:pt x="95" y="37"/>
                    <a:pt x="97" y="35"/>
                  </a:cubicBezTo>
                  <a:cubicBezTo>
                    <a:pt x="97" y="35"/>
                    <a:pt x="97" y="35"/>
                    <a:pt x="97" y="35"/>
                  </a:cubicBezTo>
                  <a:cubicBezTo>
                    <a:pt x="98" y="36"/>
                    <a:pt x="100" y="37"/>
                    <a:pt x="101" y="38"/>
                  </a:cubicBezTo>
                  <a:cubicBezTo>
                    <a:pt x="101" y="38"/>
                    <a:pt x="101" y="39"/>
                    <a:pt x="100" y="39"/>
                  </a:cubicBezTo>
                  <a:cubicBezTo>
                    <a:pt x="99" y="42"/>
                    <a:pt x="98" y="45"/>
                    <a:pt x="98" y="47"/>
                  </a:cubicBezTo>
                  <a:cubicBezTo>
                    <a:pt x="98" y="48"/>
                    <a:pt x="98" y="48"/>
                    <a:pt x="98" y="48"/>
                  </a:cubicBezTo>
                  <a:cubicBezTo>
                    <a:pt x="93" y="44"/>
                    <a:pt x="89" y="42"/>
                    <a:pt x="85" y="39"/>
                  </a:cubicBezTo>
                  <a:cubicBezTo>
                    <a:pt x="85" y="39"/>
                    <a:pt x="85" y="39"/>
                    <a:pt x="85" y="39"/>
                  </a:cubicBezTo>
                  <a:cubicBezTo>
                    <a:pt x="84" y="38"/>
                    <a:pt x="86" y="35"/>
                    <a:pt x="86" y="34"/>
                  </a:cubicBezTo>
                  <a:cubicBezTo>
                    <a:pt x="87" y="32"/>
                    <a:pt x="88" y="30"/>
                    <a:pt x="89" y="28"/>
                  </a:cubicBezTo>
                  <a:cubicBezTo>
                    <a:pt x="91" y="30"/>
                    <a:pt x="93" y="32"/>
                    <a:pt x="95" y="33"/>
                  </a:cubicBezTo>
                  <a:moveTo>
                    <a:pt x="88" y="44"/>
                  </a:moveTo>
                  <a:cubicBezTo>
                    <a:pt x="86" y="44"/>
                    <a:pt x="85" y="43"/>
                    <a:pt x="83" y="42"/>
                  </a:cubicBezTo>
                  <a:cubicBezTo>
                    <a:pt x="81" y="41"/>
                    <a:pt x="80" y="41"/>
                    <a:pt x="78" y="40"/>
                  </a:cubicBezTo>
                  <a:cubicBezTo>
                    <a:pt x="82" y="41"/>
                    <a:pt x="85" y="43"/>
                    <a:pt x="88" y="44"/>
                  </a:cubicBezTo>
                  <a:moveTo>
                    <a:pt x="86" y="26"/>
                  </a:moveTo>
                  <a:cubicBezTo>
                    <a:pt x="85" y="29"/>
                    <a:pt x="84" y="32"/>
                    <a:pt x="83" y="34"/>
                  </a:cubicBezTo>
                  <a:cubicBezTo>
                    <a:pt x="82" y="35"/>
                    <a:pt x="82" y="36"/>
                    <a:pt x="82" y="37"/>
                  </a:cubicBezTo>
                  <a:cubicBezTo>
                    <a:pt x="81" y="37"/>
                    <a:pt x="81" y="37"/>
                    <a:pt x="81" y="37"/>
                  </a:cubicBezTo>
                  <a:cubicBezTo>
                    <a:pt x="79" y="36"/>
                    <a:pt x="76" y="35"/>
                    <a:pt x="74" y="34"/>
                  </a:cubicBezTo>
                  <a:cubicBezTo>
                    <a:pt x="75" y="29"/>
                    <a:pt x="77" y="24"/>
                    <a:pt x="79" y="21"/>
                  </a:cubicBezTo>
                  <a:cubicBezTo>
                    <a:pt x="82" y="23"/>
                    <a:pt x="84" y="25"/>
                    <a:pt x="86" y="26"/>
                  </a:cubicBezTo>
                  <a:moveTo>
                    <a:pt x="75" y="18"/>
                  </a:moveTo>
                  <a:cubicBezTo>
                    <a:pt x="75" y="18"/>
                    <a:pt x="76" y="18"/>
                    <a:pt x="77" y="19"/>
                  </a:cubicBezTo>
                  <a:cubicBezTo>
                    <a:pt x="74" y="23"/>
                    <a:pt x="73" y="28"/>
                    <a:pt x="71" y="32"/>
                  </a:cubicBezTo>
                  <a:cubicBezTo>
                    <a:pt x="70" y="31"/>
                    <a:pt x="68" y="30"/>
                    <a:pt x="66" y="29"/>
                  </a:cubicBezTo>
                  <a:cubicBezTo>
                    <a:pt x="65" y="28"/>
                    <a:pt x="64" y="27"/>
                    <a:pt x="63" y="26"/>
                  </a:cubicBezTo>
                  <a:cubicBezTo>
                    <a:pt x="64" y="26"/>
                    <a:pt x="64" y="26"/>
                    <a:pt x="64" y="25"/>
                  </a:cubicBezTo>
                  <a:cubicBezTo>
                    <a:pt x="65" y="23"/>
                    <a:pt x="66" y="22"/>
                    <a:pt x="66" y="20"/>
                  </a:cubicBezTo>
                  <a:cubicBezTo>
                    <a:pt x="67" y="18"/>
                    <a:pt x="68" y="16"/>
                    <a:pt x="68" y="14"/>
                  </a:cubicBezTo>
                  <a:cubicBezTo>
                    <a:pt x="70" y="15"/>
                    <a:pt x="73" y="16"/>
                    <a:pt x="75" y="18"/>
                  </a:cubicBezTo>
                  <a:moveTo>
                    <a:pt x="64" y="13"/>
                  </a:moveTo>
                  <a:cubicBezTo>
                    <a:pt x="65" y="13"/>
                    <a:pt x="65" y="13"/>
                    <a:pt x="66" y="13"/>
                  </a:cubicBezTo>
                  <a:cubicBezTo>
                    <a:pt x="65" y="15"/>
                    <a:pt x="65" y="16"/>
                    <a:pt x="64" y="17"/>
                  </a:cubicBezTo>
                  <a:cubicBezTo>
                    <a:pt x="63" y="20"/>
                    <a:pt x="62" y="22"/>
                    <a:pt x="61" y="25"/>
                  </a:cubicBezTo>
                  <a:cubicBezTo>
                    <a:pt x="61" y="25"/>
                    <a:pt x="61" y="25"/>
                    <a:pt x="61" y="25"/>
                  </a:cubicBezTo>
                  <a:cubicBezTo>
                    <a:pt x="60" y="24"/>
                    <a:pt x="59" y="24"/>
                    <a:pt x="59" y="23"/>
                  </a:cubicBezTo>
                  <a:cubicBezTo>
                    <a:pt x="58" y="22"/>
                    <a:pt x="57" y="21"/>
                    <a:pt x="56" y="20"/>
                  </a:cubicBezTo>
                  <a:cubicBezTo>
                    <a:pt x="57" y="17"/>
                    <a:pt x="58" y="14"/>
                    <a:pt x="59" y="10"/>
                  </a:cubicBezTo>
                  <a:cubicBezTo>
                    <a:pt x="61" y="11"/>
                    <a:pt x="63" y="12"/>
                    <a:pt x="64" y="13"/>
                  </a:cubicBezTo>
                  <a:moveTo>
                    <a:pt x="56" y="9"/>
                  </a:moveTo>
                  <a:cubicBezTo>
                    <a:pt x="56" y="9"/>
                    <a:pt x="56" y="9"/>
                    <a:pt x="56" y="9"/>
                  </a:cubicBezTo>
                  <a:cubicBezTo>
                    <a:pt x="56" y="12"/>
                    <a:pt x="55" y="15"/>
                    <a:pt x="54" y="18"/>
                  </a:cubicBezTo>
                  <a:cubicBezTo>
                    <a:pt x="53" y="16"/>
                    <a:pt x="51" y="15"/>
                    <a:pt x="50" y="13"/>
                  </a:cubicBezTo>
                  <a:cubicBezTo>
                    <a:pt x="51" y="11"/>
                    <a:pt x="52" y="9"/>
                    <a:pt x="53" y="7"/>
                  </a:cubicBezTo>
                  <a:cubicBezTo>
                    <a:pt x="54" y="7"/>
                    <a:pt x="55" y="8"/>
                    <a:pt x="56" y="9"/>
                  </a:cubicBezTo>
                  <a:moveTo>
                    <a:pt x="46" y="9"/>
                  </a:moveTo>
                  <a:cubicBezTo>
                    <a:pt x="46" y="8"/>
                    <a:pt x="45" y="7"/>
                    <a:pt x="44" y="7"/>
                  </a:cubicBezTo>
                  <a:cubicBezTo>
                    <a:pt x="44" y="6"/>
                    <a:pt x="45" y="6"/>
                    <a:pt x="46" y="5"/>
                  </a:cubicBezTo>
                  <a:cubicBezTo>
                    <a:pt x="47" y="3"/>
                    <a:pt x="49" y="4"/>
                    <a:pt x="50" y="5"/>
                  </a:cubicBezTo>
                  <a:cubicBezTo>
                    <a:pt x="50" y="7"/>
                    <a:pt x="49" y="9"/>
                    <a:pt x="48" y="11"/>
                  </a:cubicBezTo>
                  <a:cubicBezTo>
                    <a:pt x="48" y="10"/>
                    <a:pt x="47" y="10"/>
                    <a:pt x="46" y="9"/>
                  </a:cubicBezTo>
                  <a:moveTo>
                    <a:pt x="45" y="13"/>
                  </a:moveTo>
                  <a:cubicBezTo>
                    <a:pt x="45" y="13"/>
                    <a:pt x="45" y="13"/>
                    <a:pt x="45" y="13"/>
                  </a:cubicBezTo>
                  <a:cubicBezTo>
                    <a:pt x="47" y="14"/>
                    <a:pt x="49" y="17"/>
                    <a:pt x="50" y="19"/>
                  </a:cubicBezTo>
                  <a:cubicBezTo>
                    <a:pt x="50" y="19"/>
                    <a:pt x="50" y="19"/>
                    <a:pt x="50" y="19"/>
                  </a:cubicBezTo>
                  <a:cubicBezTo>
                    <a:pt x="50" y="18"/>
                    <a:pt x="50" y="18"/>
                    <a:pt x="50" y="18"/>
                  </a:cubicBezTo>
                  <a:cubicBezTo>
                    <a:pt x="48" y="17"/>
                    <a:pt x="46" y="15"/>
                    <a:pt x="45" y="13"/>
                  </a:cubicBezTo>
                  <a:moveTo>
                    <a:pt x="17" y="85"/>
                  </a:moveTo>
                  <a:cubicBezTo>
                    <a:pt x="17" y="85"/>
                    <a:pt x="17" y="86"/>
                    <a:pt x="16" y="86"/>
                  </a:cubicBezTo>
                  <a:cubicBezTo>
                    <a:pt x="16" y="86"/>
                    <a:pt x="15" y="86"/>
                    <a:pt x="14" y="86"/>
                  </a:cubicBezTo>
                  <a:cubicBezTo>
                    <a:pt x="10" y="87"/>
                    <a:pt x="7" y="88"/>
                    <a:pt x="4" y="90"/>
                  </a:cubicBezTo>
                  <a:cubicBezTo>
                    <a:pt x="3" y="90"/>
                    <a:pt x="3" y="90"/>
                    <a:pt x="3" y="90"/>
                  </a:cubicBezTo>
                  <a:cubicBezTo>
                    <a:pt x="3" y="87"/>
                    <a:pt x="4" y="84"/>
                    <a:pt x="6" y="81"/>
                  </a:cubicBezTo>
                  <a:cubicBezTo>
                    <a:pt x="6" y="81"/>
                    <a:pt x="6" y="81"/>
                    <a:pt x="6" y="81"/>
                  </a:cubicBezTo>
                  <a:cubicBezTo>
                    <a:pt x="6" y="81"/>
                    <a:pt x="6" y="81"/>
                    <a:pt x="6" y="81"/>
                  </a:cubicBezTo>
                  <a:cubicBezTo>
                    <a:pt x="8" y="78"/>
                    <a:pt x="9" y="75"/>
                    <a:pt x="11" y="72"/>
                  </a:cubicBezTo>
                  <a:cubicBezTo>
                    <a:pt x="13" y="69"/>
                    <a:pt x="15" y="66"/>
                    <a:pt x="17" y="62"/>
                  </a:cubicBezTo>
                  <a:cubicBezTo>
                    <a:pt x="17" y="61"/>
                    <a:pt x="18" y="59"/>
                    <a:pt x="18" y="58"/>
                  </a:cubicBezTo>
                  <a:cubicBezTo>
                    <a:pt x="23" y="50"/>
                    <a:pt x="28" y="43"/>
                    <a:pt x="33" y="35"/>
                  </a:cubicBezTo>
                  <a:cubicBezTo>
                    <a:pt x="37" y="30"/>
                    <a:pt x="41" y="24"/>
                    <a:pt x="44" y="17"/>
                  </a:cubicBezTo>
                  <a:cubicBezTo>
                    <a:pt x="44" y="17"/>
                    <a:pt x="44" y="17"/>
                    <a:pt x="44" y="16"/>
                  </a:cubicBezTo>
                  <a:cubicBezTo>
                    <a:pt x="45" y="18"/>
                    <a:pt x="46" y="19"/>
                    <a:pt x="47" y="20"/>
                  </a:cubicBezTo>
                  <a:cubicBezTo>
                    <a:pt x="47" y="21"/>
                    <a:pt x="47" y="23"/>
                    <a:pt x="49" y="24"/>
                  </a:cubicBezTo>
                  <a:cubicBezTo>
                    <a:pt x="60" y="29"/>
                    <a:pt x="67" y="40"/>
                    <a:pt x="78" y="46"/>
                  </a:cubicBezTo>
                  <a:cubicBezTo>
                    <a:pt x="86" y="50"/>
                    <a:pt x="95" y="52"/>
                    <a:pt x="102" y="57"/>
                  </a:cubicBezTo>
                  <a:cubicBezTo>
                    <a:pt x="101" y="57"/>
                    <a:pt x="101" y="57"/>
                    <a:pt x="101" y="57"/>
                  </a:cubicBezTo>
                  <a:cubicBezTo>
                    <a:pt x="94" y="58"/>
                    <a:pt x="87" y="60"/>
                    <a:pt x="80" y="63"/>
                  </a:cubicBezTo>
                  <a:cubicBezTo>
                    <a:pt x="77" y="64"/>
                    <a:pt x="73" y="65"/>
                    <a:pt x="70" y="66"/>
                  </a:cubicBezTo>
                  <a:cubicBezTo>
                    <a:pt x="66" y="68"/>
                    <a:pt x="62" y="68"/>
                    <a:pt x="58" y="70"/>
                  </a:cubicBezTo>
                  <a:cubicBezTo>
                    <a:pt x="45" y="76"/>
                    <a:pt x="30" y="79"/>
                    <a:pt x="17" y="85"/>
                  </a:cubicBezTo>
                  <a:moveTo>
                    <a:pt x="75" y="78"/>
                  </a:moveTo>
                  <a:cubicBezTo>
                    <a:pt x="75" y="78"/>
                    <a:pt x="75" y="78"/>
                    <a:pt x="74" y="77"/>
                  </a:cubicBezTo>
                  <a:cubicBezTo>
                    <a:pt x="75" y="77"/>
                    <a:pt x="75" y="77"/>
                    <a:pt x="75" y="77"/>
                  </a:cubicBezTo>
                  <a:cubicBezTo>
                    <a:pt x="76" y="78"/>
                    <a:pt x="76" y="78"/>
                    <a:pt x="77" y="79"/>
                  </a:cubicBezTo>
                  <a:cubicBezTo>
                    <a:pt x="77" y="80"/>
                    <a:pt x="78" y="80"/>
                    <a:pt x="78" y="81"/>
                  </a:cubicBezTo>
                  <a:cubicBezTo>
                    <a:pt x="77" y="80"/>
                    <a:pt x="76" y="79"/>
                    <a:pt x="75" y="78"/>
                  </a:cubicBezTo>
                  <a:moveTo>
                    <a:pt x="73" y="94"/>
                  </a:moveTo>
                  <a:cubicBezTo>
                    <a:pt x="69" y="92"/>
                    <a:pt x="66" y="88"/>
                    <a:pt x="64" y="84"/>
                  </a:cubicBezTo>
                  <a:cubicBezTo>
                    <a:pt x="68" y="87"/>
                    <a:pt x="71" y="91"/>
                    <a:pt x="74" y="95"/>
                  </a:cubicBezTo>
                  <a:cubicBezTo>
                    <a:pt x="74" y="95"/>
                    <a:pt x="73" y="94"/>
                    <a:pt x="73" y="94"/>
                  </a:cubicBezTo>
                  <a:moveTo>
                    <a:pt x="113" y="111"/>
                  </a:moveTo>
                  <a:cubicBezTo>
                    <a:pt x="113" y="111"/>
                    <a:pt x="113" y="111"/>
                    <a:pt x="113" y="111"/>
                  </a:cubicBezTo>
                  <a:cubicBezTo>
                    <a:pt x="118" y="111"/>
                    <a:pt x="124" y="111"/>
                    <a:pt x="129" y="112"/>
                  </a:cubicBezTo>
                  <a:cubicBezTo>
                    <a:pt x="124" y="112"/>
                    <a:pt x="118" y="111"/>
                    <a:pt x="113" y="111"/>
                  </a:cubicBezTo>
                  <a:moveTo>
                    <a:pt x="138" y="109"/>
                  </a:moveTo>
                  <a:cubicBezTo>
                    <a:pt x="138" y="110"/>
                    <a:pt x="139" y="110"/>
                    <a:pt x="139" y="110"/>
                  </a:cubicBezTo>
                  <a:cubicBezTo>
                    <a:pt x="144" y="110"/>
                    <a:pt x="144" y="110"/>
                    <a:pt x="144" y="110"/>
                  </a:cubicBezTo>
                  <a:cubicBezTo>
                    <a:pt x="145" y="110"/>
                    <a:pt x="145" y="110"/>
                    <a:pt x="145" y="109"/>
                  </a:cubicBezTo>
                  <a:cubicBezTo>
                    <a:pt x="146" y="109"/>
                    <a:pt x="147" y="110"/>
                    <a:pt x="148" y="109"/>
                  </a:cubicBezTo>
                  <a:cubicBezTo>
                    <a:pt x="147" y="110"/>
                    <a:pt x="145" y="110"/>
                    <a:pt x="143" y="110"/>
                  </a:cubicBezTo>
                  <a:cubicBezTo>
                    <a:pt x="139" y="111"/>
                    <a:pt x="135" y="112"/>
                    <a:pt x="130" y="112"/>
                  </a:cubicBezTo>
                  <a:cubicBezTo>
                    <a:pt x="131" y="112"/>
                    <a:pt x="131" y="111"/>
                    <a:pt x="131" y="110"/>
                  </a:cubicBezTo>
                  <a:cubicBezTo>
                    <a:pt x="131" y="110"/>
                    <a:pt x="131" y="110"/>
                    <a:pt x="131" y="110"/>
                  </a:cubicBezTo>
                  <a:cubicBezTo>
                    <a:pt x="132" y="110"/>
                    <a:pt x="133" y="110"/>
                    <a:pt x="133" y="109"/>
                  </a:cubicBezTo>
                  <a:cubicBezTo>
                    <a:pt x="134" y="109"/>
                    <a:pt x="136" y="109"/>
                    <a:pt x="137" y="109"/>
                  </a:cubicBezTo>
                  <a:cubicBezTo>
                    <a:pt x="137" y="109"/>
                    <a:pt x="138" y="109"/>
                    <a:pt x="138" y="109"/>
                  </a:cubicBezTo>
                  <a:moveTo>
                    <a:pt x="85" y="99"/>
                  </a:moveTo>
                  <a:cubicBezTo>
                    <a:pt x="85" y="99"/>
                    <a:pt x="85" y="99"/>
                    <a:pt x="85" y="99"/>
                  </a:cubicBezTo>
                  <a:cubicBezTo>
                    <a:pt x="87" y="100"/>
                    <a:pt x="89" y="101"/>
                    <a:pt x="90" y="101"/>
                  </a:cubicBezTo>
                  <a:cubicBezTo>
                    <a:pt x="92" y="102"/>
                    <a:pt x="93" y="100"/>
                    <a:pt x="92" y="99"/>
                  </a:cubicBezTo>
                  <a:cubicBezTo>
                    <a:pt x="98" y="102"/>
                    <a:pt x="103" y="104"/>
                    <a:pt x="109" y="106"/>
                  </a:cubicBezTo>
                  <a:cubicBezTo>
                    <a:pt x="108" y="106"/>
                    <a:pt x="107" y="106"/>
                    <a:pt x="106" y="106"/>
                  </a:cubicBezTo>
                  <a:cubicBezTo>
                    <a:pt x="98" y="105"/>
                    <a:pt x="91" y="103"/>
                    <a:pt x="85" y="99"/>
                  </a:cubicBezTo>
                  <a:moveTo>
                    <a:pt x="139" y="102"/>
                  </a:moveTo>
                  <a:cubicBezTo>
                    <a:pt x="140" y="102"/>
                    <a:pt x="141" y="102"/>
                    <a:pt x="141" y="102"/>
                  </a:cubicBezTo>
                  <a:cubicBezTo>
                    <a:pt x="142" y="102"/>
                    <a:pt x="143" y="102"/>
                    <a:pt x="144" y="102"/>
                  </a:cubicBezTo>
                  <a:cubicBezTo>
                    <a:pt x="143" y="103"/>
                    <a:pt x="143" y="103"/>
                    <a:pt x="142" y="104"/>
                  </a:cubicBezTo>
                  <a:cubicBezTo>
                    <a:pt x="142" y="103"/>
                    <a:pt x="142" y="102"/>
                    <a:pt x="141" y="102"/>
                  </a:cubicBezTo>
                  <a:cubicBezTo>
                    <a:pt x="140" y="102"/>
                    <a:pt x="140" y="102"/>
                    <a:pt x="139" y="102"/>
                  </a:cubicBezTo>
                  <a:moveTo>
                    <a:pt x="135" y="106"/>
                  </a:moveTo>
                  <a:cubicBezTo>
                    <a:pt x="135" y="106"/>
                    <a:pt x="135" y="106"/>
                    <a:pt x="134" y="106"/>
                  </a:cubicBezTo>
                  <a:cubicBezTo>
                    <a:pt x="135" y="106"/>
                    <a:pt x="135" y="106"/>
                    <a:pt x="135" y="105"/>
                  </a:cubicBezTo>
                  <a:cubicBezTo>
                    <a:pt x="137" y="105"/>
                    <a:pt x="138" y="105"/>
                    <a:pt x="139" y="105"/>
                  </a:cubicBezTo>
                  <a:cubicBezTo>
                    <a:pt x="138" y="106"/>
                    <a:pt x="137" y="106"/>
                    <a:pt x="135" y="106"/>
                  </a:cubicBezTo>
                  <a:moveTo>
                    <a:pt x="161" y="104"/>
                  </a:moveTo>
                  <a:cubicBezTo>
                    <a:pt x="159" y="104"/>
                    <a:pt x="157" y="104"/>
                    <a:pt x="155" y="104"/>
                  </a:cubicBezTo>
                  <a:cubicBezTo>
                    <a:pt x="157" y="104"/>
                    <a:pt x="159" y="103"/>
                    <a:pt x="162" y="103"/>
                  </a:cubicBezTo>
                  <a:cubicBezTo>
                    <a:pt x="162" y="103"/>
                    <a:pt x="163" y="102"/>
                    <a:pt x="163" y="102"/>
                  </a:cubicBezTo>
                  <a:cubicBezTo>
                    <a:pt x="162" y="103"/>
                    <a:pt x="162" y="103"/>
                    <a:pt x="161" y="104"/>
                  </a:cubicBezTo>
                  <a:moveTo>
                    <a:pt x="153" y="102"/>
                  </a:moveTo>
                  <a:cubicBezTo>
                    <a:pt x="151" y="103"/>
                    <a:pt x="149" y="103"/>
                    <a:pt x="147" y="103"/>
                  </a:cubicBezTo>
                  <a:cubicBezTo>
                    <a:pt x="147" y="103"/>
                    <a:pt x="148" y="103"/>
                    <a:pt x="148" y="102"/>
                  </a:cubicBezTo>
                  <a:cubicBezTo>
                    <a:pt x="148" y="102"/>
                    <a:pt x="148" y="102"/>
                    <a:pt x="148" y="102"/>
                  </a:cubicBezTo>
                  <a:cubicBezTo>
                    <a:pt x="150" y="102"/>
                    <a:pt x="152" y="102"/>
                    <a:pt x="153" y="102"/>
                  </a:cubicBezTo>
                  <a:moveTo>
                    <a:pt x="159" y="100"/>
                  </a:moveTo>
                  <a:cubicBezTo>
                    <a:pt x="158" y="100"/>
                    <a:pt x="154" y="100"/>
                    <a:pt x="151" y="99"/>
                  </a:cubicBezTo>
                  <a:cubicBezTo>
                    <a:pt x="151" y="99"/>
                    <a:pt x="151" y="99"/>
                    <a:pt x="152" y="99"/>
                  </a:cubicBezTo>
                  <a:cubicBezTo>
                    <a:pt x="154" y="99"/>
                    <a:pt x="156" y="99"/>
                    <a:pt x="158" y="98"/>
                  </a:cubicBezTo>
                  <a:cubicBezTo>
                    <a:pt x="158" y="98"/>
                    <a:pt x="158" y="98"/>
                    <a:pt x="158" y="98"/>
                  </a:cubicBezTo>
                  <a:cubicBezTo>
                    <a:pt x="158" y="98"/>
                    <a:pt x="159" y="99"/>
                    <a:pt x="159" y="99"/>
                  </a:cubicBezTo>
                  <a:cubicBezTo>
                    <a:pt x="162" y="99"/>
                    <a:pt x="164" y="98"/>
                    <a:pt x="166" y="97"/>
                  </a:cubicBezTo>
                  <a:cubicBezTo>
                    <a:pt x="164" y="99"/>
                    <a:pt x="162" y="100"/>
                    <a:pt x="159" y="100"/>
                  </a:cubicBezTo>
                  <a:moveTo>
                    <a:pt x="179" y="94"/>
                  </a:moveTo>
                  <a:cubicBezTo>
                    <a:pt x="177" y="95"/>
                    <a:pt x="176" y="95"/>
                    <a:pt x="174" y="96"/>
                  </a:cubicBezTo>
                  <a:cubicBezTo>
                    <a:pt x="174" y="96"/>
                    <a:pt x="174" y="95"/>
                    <a:pt x="174" y="95"/>
                  </a:cubicBezTo>
                  <a:cubicBezTo>
                    <a:pt x="175" y="94"/>
                    <a:pt x="176" y="94"/>
                    <a:pt x="177" y="93"/>
                  </a:cubicBezTo>
                  <a:cubicBezTo>
                    <a:pt x="177" y="94"/>
                    <a:pt x="178" y="94"/>
                    <a:pt x="179" y="94"/>
                  </a:cubicBezTo>
                  <a:moveTo>
                    <a:pt x="197" y="81"/>
                  </a:moveTo>
                  <a:cubicBezTo>
                    <a:pt x="196" y="82"/>
                    <a:pt x="195" y="83"/>
                    <a:pt x="194" y="85"/>
                  </a:cubicBezTo>
                  <a:cubicBezTo>
                    <a:pt x="195" y="83"/>
                    <a:pt x="196" y="82"/>
                    <a:pt x="196" y="80"/>
                  </a:cubicBezTo>
                  <a:cubicBezTo>
                    <a:pt x="197" y="80"/>
                    <a:pt x="197" y="81"/>
                    <a:pt x="197" y="81"/>
                  </a:cubicBezTo>
                  <a:moveTo>
                    <a:pt x="200" y="75"/>
                  </a:moveTo>
                  <a:cubicBezTo>
                    <a:pt x="200" y="75"/>
                    <a:pt x="199" y="76"/>
                    <a:pt x="199" y="76"/>
                  </a:cubicBezTo>
                  <a:cubicBezTo>
                    <a:pt x="199" y="75"/>
                    <a:pt x="199" y="75"/>
                    <a:pt x="199" y="75"/>
                  </a:cubicBezTo>
                  <a:cubicBezTo>
                    <a:pt x="199" y="74"/>
                    <a:pt x="200" y="73"/>
                    <a:pt x="200" y="73"/>
                  </a:cubicBezTo>
                  <a:cubicBezTo>
                    <a:pt x="200" y="72"/>
                    <a:pt x="200" y="72"/>
                    <a:pt x="201" y="72"/>
                  </a:cubicBezTo>
                  <a:cubicBezTo>
                    <a:pt x="201" y="73"/>
                    <a:pt x="200" y="75"/>
                    <a:pt x="200" y="75"/>
                  </a:cubicBezTo>
                  <a:moveTo>
                    <a:pt x="207" y="53"/>
                  </a:moveTo>
                  <a:cubicBezTo>
                    <a:pt x="208" y="52"/>
                    <a:pt x="208" y="51"/>
                    <a:pt x="208" y="50"/>
                  </a:cubicBezTo>
                  <a:cubicBezTo>
                    <a:pt x="208" y="56"/>
                    <a:pt x="208" y="56"/>
                    <a:pt x="208" y="56"/>
                  </a:cubicBezTo>
                  <a:cubicBezTo>
                    <a:pt x="208" y="55"/>
                    <a:pt x="208" y="54"/>
                    <a:pt x="207" y="53"/>
                  </a:cubicBezTo>
                  <a:moveTo>
                    <a:pt x="202" y="57"/>
                  </a:moveTo>
                  <a:cubicBezTo>
                    <a:pt x="202" y="58"/>
                    <a:pt x="202" y="59"/>
                    <a:pt x="202" y="60"/>
                  </a:cubicBezTo>
                  <a:cubicBezTo>
                    <a:pt x="201" y="61"/>
                    <a:pt x="201" y="62"/>
                    <a:pt x="200" y="63"/>
                  </a:cubicBezTo>
                  <a:cubicBezTo>
                    <a:pt x="200" y="61"/>
                    <a:pt x="201" y="59"/>
                    <a:pt x="202" y="57"/>
                  </a:cubicBezTo>
                  <a:moveTo>
                    <a:pt x="213" y="59"/>
                  </a:moveTo>
                  <a:cubicBezTo>
                    <a:pt x="213" y="58"/>
                    <a:pt x="212" y="58"/>
                    <a:pt x="211" y="58"/>
                  </a:cubicBezTo>
                  <a:cubicBezTo>
                    <a:pt x="211" y="50"/>
                    <a:pt x="211" y="50"/>
                    <a:pt x="211" y="50"/>
                  </a:cubicBezTo>
                  <a:cubicBezTo>
                    <a:pt x="211" y="50"/>
                    <a:pt x="212" y="50"/>
                    <a:pt x="212" y="49"/>
                  </a:cubicBezTo>
                  <a:cubicBezTo>
                    <a:pt x="212" y="48"/>
                    <a:pt x="212" y="47"/>
                    <a:pt x="212" y="47"/>
                  </a:cubicBezTo>
                  <a:cubicBezTo>
                    <a:pt x="212" y="46"/>
                    <a:pt x="212" y="46"/>
                    <a:pt x="212" y="45"/>
                  </a:cubicBezTo>
                  <a:cubicBezTo>
                    <a:pt x="212" y="45"/>
                    <a:pt x="213" y="44"/>
                    <a:pt x="215" y="45"/>
                  </a:cubicBezTo>
                  <a:cubicBezTo>
                    <a:pt x="215" y="45"/>
                    <a:pt x="216" y="45"/>
                    <a:pt x="216" y="45"/>
                  </a:cubicBezTo>
                  <a:cubicBezTo>
                    <a:pt x="217" y="48"/>
                    <a:pt x="217" y="52"/>
                    <a:pt x="217" y="55"/>
                  </a:cubicBezTo>
                  <a:cubicBezTo>
                    <a:pt x="218" y="58"/>
                    <a:pt x="218" y="61"/>
                    <a:pt x="221" y="63"/>
                  </a:cubicBezTo>
                  <a:cubicBezTo>
                    <a:pt x="222" y="64"/>
                    <a:pt x="224" y="61"/>
                    <a:pt x="222" y="60"/>
                  </a:cubicBezTo>
                  <a:cubicBezTo>
                    <a:pt x="221" y="59"/>
                    <a:pt x="220" y="54"/>
                    <a:pt x="220" y="53"/>
                  </a:cubicBezTo>
                  <a:cubicBezTo>
                    <a:pt x="220" y="50"/>
                    <a:pt x="219" y="48"/>
                    <a:pt x="219" y="46"/>
                  </a:cubicBezTo>
                  <a:cubicBezTo>
                    <a:pt x="221" y="46"/>
                    <a:pt x="223" y="47"/>
                    <a:pt x="225" y="48"/>
                  </a:cubicBezTo>
                  <a:cubicBezTo>
                    <a:pt x="225" y="54"/>
                    <a:pt x="226" y="60"/>
                    <a:pt x="228" y="66"/>
                  </a:cubicBezTo>
                  <a:cubicBezTo>
                    <a:pt x="223" y="64"/>
                    <a:pt x="218" y="62"/>
                    <a:pt x="213" y="59"/>
                  </a:cubicBezTo>
                  <a:moveTo>
                    <a:pt x="231" y="68"/>
                  </a:moveTo>
                  <a:cubicBezTo>
                    <a:pt x="230" y="62"/>
                    <a:pt x="228" y="56"/>
                    <a:pt x="228" y="49"/>
                  </a:cubicBezTo>
                  <a:cubicBezTo>
                    <a:pt x="231" y="50"/>
                    <a:pt x="233" y="51"/>
                    <a:pt x="236" y="53"/>
                  </a:cubicBezTo>
                  <a:cubicBezTo>
                    <a:pt x="236" y="53"/>
                    <a:pt x="236" y="53"/>
                    <a:pt x="236" y="53"/>
                  </a:cubicBezTo>
                  <a:cubicBezTo>
                    <a:pt x="236" y="56"/>
                    <a:pt x="235" y="60"/>
                    <a:pt x="236" y="64"/>
                  </a:cubicBezTo>
                  <a:cubicBezTo>
                    <a:pt x="236" y="66"/>
                    <a:pt x="237" y="68"/>
                    <a:pt x="237" y="70"/>
                  </a:cubicBezTo>
                  <a:cubicBezTo>
                    <a:pt x="235" y="69"/>
                    <a:pt x="233" y="68"/>
                    <a:pt x="231" y="68"/>
                  </a:cubicBezTo>
                  <a:moveTo>
                    <a:pt x="240" y="71"/>
                  </a:moveTo>
                  <a:cubicBezTo>
                    <a:pt x="240" y="68"/>
                    <a:pt x="239" y="66"/>
                    <a:pt x="239" y="63"/>
                  </a:cubicBezTo>
                  <a:cubicBezTo>
                    <a:pt x="238" y="60"/>
                    <a:pt x="238" y="57"/>
                    <a:pt x="239" y="54"/>
                  </a:cubicBezTo>
                  <a:cubicBezTo>
                    <a:pt x="240" y="54"/>
                    <a:pt x="242" y="55"/>
                    <a:pt x="243" y="55"/>
                  </a:cubicBezTo>
                  <a:cubicBezTo>
                    <a:pt x="244" y="55"/>
                    <a:pt x="244" y="55"/>
                    <a:pt x="244" y="56"/>
                  </a:cubicBezTo>
                  <a:cubicBezTo>
                    <a:pt x="244" y="56"/>
                    <a:pt x="243" y="56"/>
                    <a:pt x="244" y="56"/>
                  </a:cubicBezTo>
                  <a:cubicBezTo>
                    <a:pt x="245" y="60"/>
                    <a:pt x="245" y="65"/>
                    <a:pt x="245" y="69"/>
                  </a:cubicBezTo>
                  <a:cubicBezTo>
                    <a:pt x="245" y="70"/>
                    <a:pt x="246" y="71"/>
                    <a:pt x="246" y="73"/>
                  </a:cubicBezTo>
                  <a:cubicBezTo>
                    <a:pt x="244" y="72"/>
                    <a:pt x="242" y="71"/>
                    <a:pt x="240" y="71"/>
                  </a:cubicBezTo>
                  <a:moveTo>
                    <a:pt x="249" y="74"/>
                  </a:moveTo>
                  <a:cubicBezTo>
                    <a:pt x="248" y="71"/>
                    <a:pt x="248" y="68"/>
                    <a:pt x="248" y="65"/>
                  </a:cubicBezTo>
                  <a:cubicBezTo>
                    <a:pt x="248" y="62"/>
                    <a:pt x="247" y="59"/>
                    <a:pt x="247" y="57"/>
                  </a:cubicBezTo>
                  <a:cubicBezTo>
                    <a:pt x="249" y="57"/>
                    <a:pt x="251" y="58"/>
                    <a:pt x="253" y="59"/>
                  </a:cubicBezTo>
                  <a:cubicBezTo>
                    <a:pt x="253" y="64"/>
                    <a:pt x="254" y="68"/>
                    <a:pt x="254" y="73"/>
                  </a:cubicBezTo>
                  <a:cubicBezTo>
                    <a:pt x="254" y="74"/>
                    <a:pt x="254" y="76"/>
                    <a:pt x="255" y="77"/>
                  </a:cubicBezTo>
                  <a:cubicBezTo>
                    <a:pt x="253" y="76"/>
                    <a:pt x="251" y="75"/>
                    <a:pt x="249" y="74"/>
                  </a:cubicBezTo>
                  <a:moveTo>
                    <a:pt x="258" y="80"/>
                  </a:moveTo>
                  <a:cubicBezTo>
                    <a:pt x="257" y="77"/>
                    <a:pt x="257" y="74"/>
                    <a:pt x="257" y="71"/>
                  </a:cubicBezTo>
                  <a:cubicBezTo>
                    <a:pt x="256" y="68"/>
                    <a:pt x="256" y="64"/>
                    <a:pt x="256" y="61"/>
                  </a:cubicBezTo>
                  <a:cubicBezTo>
                    <a:pt x="258" y="63"/>
                    <a:pt x="260" y="65"/>
                    <a:pt x="260" y="67"/>
                  </a:cubicBezTo>
                  <a:cubicBezTo>
                    <a:pt x="261" y="70"/>
                    <a:pt x="261" y="73"/>
                    <a:pt x="261" y="77"/>
                  </a:cubicBezTo>
                  <a:cubicBezTo>
                    <a:pt x="261" y="77"/>
                    <a:pt x="261" y="78"/>
                    <a:pt x="261" y="78"/>
                  </a:cubicBezTo>
                  <a:cubicBezTo>
                    <a:pt x="261" y="80"/>
                    <a:pt x="261" y="81"/>
                    <a:pt x="261" y="82"/>
                  </a:cubicBezTo>
                  <a:cubicBezTo>
                    <a:pt x="260" y="81"/>
                    <a:pt x="259" y="80"/>
                    <a:pt x="258" y="80"/>
                  </a:cubicBezTo>
                  <a:moveTo>
                    <a:pt x="266" y="77"/>
                  </a:moveTo>
                  <a:cubicBezTo>
                    <a:pt x="266" y="76"/>
                    <a:pt x="265" y="75"/>
                    <a:pt x="264" y="75"/>
                  </a:cubicBezTo>
                  <a:cubicBezTo>
                    <a:pt x="264" y="72"/>
                    <a:pt x="264" y="69"/>
                    <a:pt x="263" y="66"/>
                  </a:cubicBezTo>
                  <a:cubicBezTo>
                    <a:pt x="267" y="69"/>
                    <a:pt x="268" y="71"/>
                    <a:pt x="268" y="77"/>
                  </a:cubicBezTo>
                  <a:cubicBezTo>
                    <a:pt x="269" y="80"/>
                    <a:pt x="269" y="82"/>
                    <a:pt x="268" y="85"/>
                  </a:cubicBezTo>
                  <a:cubicBezTo>
                    <a:pt x="267" y="85"/>
                    <a:pt x="267" y="85"/>
                    <a:pt x="266" y="86"/>
                  </a:cubicBezTo>
                  <a:cubicBezTo>
                    <a:pt x="266" y="83"/>
                    <a:pt x="266" y="80"/>
                    <a:pt x="266" y="77"/>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061" name="组合 1060"/>
          <p:cNvGrpSpPr/>
          <p:nvPr/>
        </p:nvGrpSpPr>
        <p:grpSpPr>
          <a:xfrm>
            <a:off x="2031275" y="604244"/>
            <a:ext cx="5081450" cy="3171748"/>
            <a:chOff x="1" y="0"/>
            <a:chExt cx="10425112" cy="6507163"/>
          </a:xfrm>
        </p:grpSpPr>
        <p:sp>
          <p:nvSpPr>
            <p:cNvPr id="8" name="Freeform 5"/>
            <p:cNvSpPr/>
            <p:nvPr/>
          </p:nvSpPr>
          <p:spPr bwMode="auto">
            <a:xfrm>
              <a:off x="1525588" y="4424363"/>
              <a:ext cx="339725" cy="1408113"/>
            </a:xfrm>
            <a:custGeom>
              <a:avLst/>
              <a:gdLst>
                <a:gd name="T0" fmla="*/ 214 w 214"/>
                <a:gd name="T1" fmla="*/ 0 h 887"/>
                <a:gd name="T2" fmla="*/ 107 w 214"/>
                <a:gd name="T3" fmla="*/ 0 h 887"/>
                <a:gd name="T4" fmla="*/ 0 w 214"/>
                <a:gd name="T5" fmla="*/ 0 h 887"/>
                <a:gd name="T6" fmla="*/ 0 w 214"/>
                <a:gd name="T7" fmla="*/ 887 h 887"/>
                <a:gd name="T8" fmla="*/ 107 w 214"/>
                <a:gd name="T9" fmla="*/ 887 h 887"/>
                <a:gd name="T10" fmla="*/ 214 w 214"/>
                <a:gd name="T11" fmla="*/ 887 h 887"/>
                <a:gd name="T12" fmla="*/ 214 w 214"/>
                <a:gd name="T13" fmla="*/ 0 h 887"/>
              </a:gdLst>
              <a:ahLst/>
              <a:cxnLst>
                <a:cxn ang="0">
                  <a:pos x="T0" y="T1"/>
                </a:cxn>
                <a:cxn ang="0">
                  <a:pos x="T2" y="T3"/>
                </a:cxn>
                <a:cxn ang="0">
                  <a:pos x="T4" y="T5"/>
                </a:cxn>
                <a:cxn ang="0">
                  <a:pos x="T6" y="T7"/>
                </a:cxn>
                <a:cxn ang="0">
                  <a:pos x="T8" y="T9"/>
                </a:cxn>
                <a:cxn ang="0">
                  <a:pos x="T10" y="T11"/>
                </a:cxn>
                <a:cxn ang="0">
                  <a:pos x="T12" y="T13"/>
                </a:cxn>
              </a:cxnLst>
              <a:rect l="0" t="0" r="r" b="b"/>
              <a:pathLst>
                <a:path w="214" h="887">
                  <a:moveTo>
                    <a:pt x="214" y="0"/>
                  </a:moveTo>
                  <a:lnTo>
                    <a:pt x="107" y="0"/>
                  </a:lnTo>
                  <a:lnTo>
                    <a:pt x="0" y="0"/>
                  </a:lnTo>
                  <a:lnTo>
                    <a:pt x="0" y="887"/>
                  </a:lnTo>
                  <a:lnTo>
                    <a:pt x="107" y="887"/>
                  </a:lnTo>
                  <a:lnTo>
                    <a:pt x="214" y="887"/>
                  </a:lnTo>
                  <a:lnTo>
                    <a:pt x="214"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6"/>
            <p:cNvSpPr/>
            <p:nvPr/>
          </p:nvSpPr>
          <p:spPr bwMode="auto">
            <a:xfrm>
              <a:off x="1525588" y="4424363"/>
              <a:ext cx="339725" cy="1408113"/>
            </a:xfrm>
            <a:custGeom>
              <a:avLst/>
              <a:gdLst>
                <a:gd name="T0" fmla="*/ 214 w 214"/>
                <a:gd name="T1" fmla="*/ 0 h 887"/>
                <a:gd name="T2" fmla="*/ 107 w 214"/>
                <a:gd name="T3" fmla="*/ 0 h 887"/>
                <a:gd name="T4" fmla="*/ 0 w 214"/>
                <a:gd name="T5" fmla="*/ 0 h 887"/>
                <a:gd name="T6" fmla="*/ 0 w 214"/>
                <a:gd name="T7" fmla="*/ 887 h 887"/>
                <a:gd name="T8" fmla="*/ 107 w 214"/>
                <a:gd name="T9" fmla="*/ 887 h 887"/>
                <a:gd name="T10" fmla="*/ 214 w 214"/>
                <a:gd name="T11" fmla="*/ 887 h 887"/>
                <a:gd name="T12" fmla="*/ 214 w 214"/>
                <a:gd name="T13" fmla="*/ 0 h 887"/>
              </a:gdLst>
              <a:ahLst/>
              <a:cxnLst>
                <a:cxn ang="0">
                  <a:pos x="T0" y="T1"/>
                </a:cxn>
                <a:cxn ang="0">
                  <a:pos x="T2" y="T3"/>
                </a:cxn>
                <a:cxn ang="0">
                  <a:pos x="T4" y="T5"/>
                </a:cxn>
                <a:cxn ang="0">
                  <a:pos x="T6" y="T7"/>
                </a:cxn>
                <a:cxn ang="0">
                  <a:pos x="T8" y="T9"/>
                </a:cxn>
                <a:cxn ang="0">
                  <a:pos x="T10" y="T11"/>
                </a:cxn>
                <a:cxn ang="0">
                  <a:pos x="T12" y="T13"/>
                </a:cxn>
              </a:cxnLst>
              <a:rect l="0" t="0" r="r" b="b"/>
              <a:pathLst>
                <a:path w="214" h="887">
                  <a:moveTo>
                    <a:pt x="214" y="0"/>
                  </a:moveTo>
                  <a:lnTo>
                    <a:pt x="107" y="0"/>
                  </a:lnTo>
                  <a:lnTo>
                    <a:pt x="0" y="0"/>
                  </a:lnTo>
                  <a:lnTo>
                    <a:pt x="0" y="887"/>
                  </a:lnTo>
                  <a:lnTo>
                    <a:pt x="107" y="887"/>
                  </a:lnTo>
                  <a:lnTo>
                    <a:pt x="214" y="887"/>
                  </a:lnTo>
                  <a:lnTo>
                    <a:pt x="2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7"/>
            <p:cNvSpPr/>
            <p:nvPr/>
          </p:nvSpPr>
          <p:spPr bwMode="auto">
            <a:xfrm>
              <a:off x="1868488" y="4398963"/>
              <a:ext cx="487362" cy="1433513"/>
            </a:xfrm>
            <a:custGeom>
              <a:avLst/>
              <a:gdLst>
                <a:gd name="T0" fmla="*/ 177 w 307"/>
                <a:gd name="T1" fmla="*/ 0 h 903"/>
                <a:gd name="T2" fmla="*/ 177 w 307"/>
                <a:gd name="T3" fmla="*/ 0 h 903"/>
                <a:gd name="T4" fmla="*/ 89 w 307"/>
                <a:gd name="T5" fmla="*/ 13 h 903"/>
                <a:gd name="T6" fmla="*/ 0 w 307"/>
                <a:gd name="T7" fmla="*/ 24 h 903"/>
                <a:gd name="T8" fmla="*/ 41 w 307"/>
                <a:gd name="T9" fmla="*/ 275 h 903"/>
                <a:gd name="T10" fmla="*/ 41 w 307"/>
                <a:gd name="T11" fmla="*/ 275 h 903"/>
                <a:gd name="T12" fmla="*/ 97 w 307"/>
                <a:gd name="T13" fmla="*/ 646 h 903"/>
                <a:gd name="T14" fmla="*/ 97 w 307"/>
                <a:gd name="T15" fmla="*/ 646 h 903"/>
                <a:gd name="T16" fmla="*/ 134 w 307"/>
                <a:gd name="T17" fmla="*/ 903 h 903"/>
                <a:gd name="T18" fmla="*/ 307 w 307"/>
                <a:gd name="T19" fmla="*/ 876 h 903"/>
                <a:gd name="T20" fmla="*/ 270 w 307"/>
                <a:gd name="T21" fmla="*/ 620 h 903"/>
                <a:gd name="T22" fmla="*/ 270 w 307"/>
                <a:gd name="T23" fmla="*/ 620 h 903"/>
                <a:gd name="T24" fmla="*/ 227 w 307"/>
                <a:gd name="T25" fmla="*/ 347 h 903"/>
                <a:gd name="T26" fmla="*/ 177 w 307"/>
                <a:gd name="T27"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7" h="903">
                  <a:moveTo>
                    <a:pt x="177" y="0"/>
                  </a:moveTo>
                  <a:lnTo>
                    <a:pt x="177" y="0"/>
                  </a:lnTo>
                  <a:lnTo>
                    <a:pt x="89" y="13"/>
                  </a:lnTo>
                  <a:lnTo>
                    <a:pt x="0" y="24"/>
                  </a:lnTo>
                  <a:lnTo>
                    <a:pt x="41" y="275"/>
                  </a:lnTo>
                  <a:lnTo>
                    <a:pt x="41" y="275"/>
                  </a:lnTo>
                  <a:lnTo>
                    <a:pt x="97" y="646"/>
                  </a:lnTo>
                  <a:lnTo>
                    <a:pt x="97" y="646"/>
                  </a:lnTo>
                  <a:lnTo>
                    <a:pt x="134" y="903"/>
                  </a:lnTo>
                  <a:lnTo>
                    <a:pt x="307" y="876"/>
                  </a:lnTo>
                  <a:lnTo>
                    <a:pt x="270" y="620"/>
                  </a:lnTo>
                  <a:lnTo>
                    <a:pt x="270" y="620"/>
                  </a:lnTo>
                  <a:lnTo>
                    <a:pt x="227" y="347"/>
                  </a:lnTo>
                  <a:lnTo>
                    <a:pt x="177"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8"/>
            <p:cNvSpPr/>
            <p:nvPr/>
          </p:nvSpPr>
          <p:spPr bwMode="auto">
            <a:xfrm>
              <a:off x="1868488" y="4398963"/>
              <a:ext cx="487362" cy="1433513"/>
            </a:xfrm>
            <a:custGeom>
              <a:avLst/>
              <a:gdLst>
                <a:gd name="T0" fmla="*/ 177 w 307"/>
                <a:gd name="T1" fmla="*/ 0 h 903"/>
                <a:gd name="T2" fmla="*/ 177 w 307"/>
                <a:gd name="T3" fmla="*/ 0 h 903"/>
                <a:gd name="T4" fmla="*/ 89 w 307"/>
                <a:gd name="T5" fmla="*/ 13 h 903"/>
                <a:gd name="T6" fmla="*/ 0 w 307"/>
                <a:gd name="T7" fmla="*/ 24 h 903"/>
                <a:gd name="T8" fmla="*/ 41 w 307"/>
                <a:gd name="T9" fmla="*/ 275 h 903"/>
                <a:gd name="T10" fmla="*/ 41 w 307"/>
                <a:gd name="T11" fmla="*/ 275 h 903"/>
                <a:gd name="T12" fmla="*/ 97 w 307"/>
                <a:gd name="T13" fmla="*/ 646 h 903"/>
                <a:gd name="T14" fmla="*/ 97 w 307"/>
                <a:gd name="T15" fmla="*/ 646 h 903"/>
                <a:gd name="T16" fmla="*/ 134 w 307"/>
                <a:gd name="T17" fmla="*/ 903 h 903"/>
                <a:gd name="T18" fmla="*/ 307 w 307"/>
                <a:gd name="T19" fmla="*/ 876 h 903"/>
                <a:gd name="T20" fmla="*/ 270 w 307"/>
                <a:gd name="T21" fmla="*/ 620 h 903"/>
                <a:gd name="T22" fmla="*/ 270 w 307"/>
                <a:gd name="T23" fmla="*/ 620 h 903"/>
                <a:gd name="T24" fmla="*/ 227 w 307"/>
                <a:gd name="T25" fmla="*/ 347 h 903"/>
                <a:gd name="T26" fmla="*/ 177 w 307"/>
                <a:gd name="T27"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7" h="903">
                  <a:moveTo>
                    <a:pt x="177" y="0"/>
                  </a:moveTo>
                  <a:lnTo>
                    <a:pt x="177" y="0"/>
                  </a:lnTo>
                  <a:lnTo>
                    <a:pt x="89" y="13"/>
                  </a:lnTo>
                  <a:lnTo>
                    <a:pt x="0" y="24"/>
                  </a:lnTo>
                  <a:lnTo>
                    <a:pt x="41" y="275"/>
                  </a:lnTo>
                  <a:lnTo>
                    <a:pt x="41" y="275"/>
                  </a:lnTo>
                  <a:lnTo>
                    <a:pt x="97" y="646"/>
                  </a:lnTo>
                  <a:lnTo>
                    <a:pt x="97" y="646"/>
                  </a:lnTo>
                  <a:lnTo>
                    <a:pt x="134" y="903"/>
                  </a:lnTo>
                  <a:lnTo>
                    <a:pt x="307" y="876"/>
                  </a:lnTo>
                  <a:lnTo>
                    <a:pt x="270" y="620"/>
                  </a:lnTo>
                  <a:lnTo>
                    <a:pt x="270" y="620"/>
                  </a:lnTo>
                  <a:lnTo>
                    <a:pt x="227" y="347"/>
                  </a:lnTo>
                  <a:lnTo>
                    <a:pt x="17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9"/>
            <p:cNvSpPr/>
            <p:nvPr/>
          </p:nvSpPr>
          <p:spPr bwMode="auto">
            <a:xfrm>
              <a:off x="627063" y="3770313"/>
              <a:ext cx="852487" cy="2070100"/>
            </a:xfrm>
            <a:custGeom>
              <a:avLst/>
              <a:gdLst>
                <a:gd name="T0" fmla="*/ 409 w 537"/>
                <a:gd name="T1" fmla="*/ 0 h 1304"/>
                <a:gd name="T2" fmla="*/ 345 w 537"/>
                <a:gd name="T3" fmla="*/ 6 h 1304"/>
                <a:gd name="T4" fmla="*/ 281 w 537"/>
                <a:gd name="T5" fmla="*/ 11 h 1304"/>
                <a:gd name="T6" fmla="*/ 281 w 537"/>
                <a:gd name="T7" fmla="*/ 14 h 1304"/>
                <a:gd name="T8" fmla="*/ 281 w 537"/>
                <a:gd name="T9" fmla="*/ 14 h 1304"/>
                <a:gd name="T10" fmla="*/ 286 w 537"/>
                <a:gd name="T11" fmla="*/ 70 h 1304"/>
                <a:gd name="T12" fmla="*/ 286 w 537"/>
                <a:gd name="T13" fmla="*/ 72 h 1304"/>
                <a:gd name="T14" fmla="*/ 299 w 537"/>
                <a:gd name="T15" fmla="*/ 209 h 1304"/>
                <a:gd name="T16" fmla="*/ 150 w 537"/>
                <a:gd name="T17" fmla="*/ 209 h 1304"/>
                <a:gd name="T18" fmla="*/ 0 w 537"/>
                <a:gd name="T19" fmla="*/ 209 h 1304"/>
                <a:gd name="T20" fmla="*/ 0 w 537"/>
                <a:gd name="T21" fmla="*/ 246 h 1304"/>
                <a:gd name="T22" fmla="*/ 0 w 537"/>
                <a:gd name="T23" fmla="*/ 308 h 1304"/>
                <a:gd name="T24" fmla="*/ 0 w 537"/>
                <a:gd name="T25" fmla="*/ 412 h 1304"/>
                <a:gd name="T26" fmla="*/ 0 w 537"/>
                <a:gd name="T27" fmla="*/ 639 h 1304"/>
                <a:gd name="T28" fmla="*/ 0 w 537"/>
                <a:gd name="T29" fmla="*/ 794 h 1304"/>
                <a:gd name="T30" fmla="*/ 0 w 537"/>
                <a:gd name="T31" fmla="*/ 1024 h 1304"/>
                <a:gd name="T32" fmla="*/ 0 w 537"/>
                <a:gd name="T33" fmla="*/ 1179 h 1304"/>
                <a:gd name="T34" fmla="*/ 0 w 537"/>
                <a:gd name="T35" fmla="*/ 1243 h 1304"/>
                <a:gd name="T36" fmla="*/ 0 w 537"/>
                <a:gd name="T37" fmla="*/ 1299 h 1304"/>
                <a:gd name="T38" fmla="*/ 150 w 537"/>
                <a:gd name="T39" fmla="*/ 1299 h 1304"/>
                <a:gd name="T40" fmla="*/ 299 w 537"/>
                <a:gd name="T41" fmla="*/ 1299 h 1304"/>
                <a:gd name="T42" fmla="*/ 299 w 537"/>
                <a:gd name="T43" fmla="*/ 1243 h 1304"/>
                <a:gd name="T44" fmla="*/ 299 w 537"/>
                <a:gd name="T45" fmla="*/ 1179 h 1304"/>
                <a:gd name="T46" fmla="*/ 299 w 537"/>
                <a:gd name="T47" fmla="*/ 1024 h 1304"/>
                <a:gd name="T48" fmla="*/ 299 w 537"/>
                <a:gd name="T49" fmla="*/ 794 h 1304"/>
                <a:gd name="T50" fmla="*/ 299 w 537"/>
                <a:gd name="T51" fmla="*/ 639 h 1304"/>
                <a:gd name="T52" fmla="*/ 299 w 537"/>
                <a:gd name="T53" fmla="*/ 412 h 1304"/>
                <a:gd name="T54" fmla="*/ 299 w 537"/>
                <a:gd name="T55" fmla="*/ 308 h 1304"/>
                <a:gd name="T56" fmla="*/ 299 w 537"/>
                <a:gd name="T57" fmla="*/ 246 h 1304"/>
                <a:gd name="T58" fmla="*/ 299 w 537"/>
                <a:gd name="T59" fmla="*/ 217 h 1304"/>
                <a:gd name="T60" fmla="*/ 409 w 537"/>
                <a:gd name="T61" fmla="*/ 1304 h 1304"/>
                <a:gd name="T62" fmla="*/ 473 w 537"/>
                <a:gd name="T63" fmla="*/ 1299 h 1304"/>
                <a:gd name="T64" fmla="*/ 473 w 537"/>
                <a:gd name="T65" fmla="*/ 1299 h 1304"/>
                <a:gd name="T66" fmla="*/ 537 w 537"/>
                <a:gd name="T67" fmla="*/ 1291 h 1304"/>
                <a:gd name="T68" fmla="*/ 409 w 537"/>
                <a:gd name="T69" fmla="*/ 0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37" h="1304">
                  <a:moveTo>
                    <a:pt x="409" y="0"/>
                  </a:moveTo>
                  <a:lnTo>
                    <a:pt x="345" y="6"/>
                  </a:lnTo>
                  <a:lnTo>
                    <a:pt x="281" y="11"/>
                  </a:lnTo>
                  <a:lnTo>
                    <a:pt x="281" y="14"/>
                  </a:lnTo>
                  <a:lnTo>
                    <a:pt x="281" y="14"/>
                  </a:lnTo>
                  <a:lnTo>
                    <a:pt x="286" y="70"/>
                  </a:lnTo>
                  <a:lnTo>
                    <a:pt x="286" y="72"/>
                  </a:lnTo>
                  <a:lnTo>
                    <a:pt x="299" y="209"/>
                  </a:lnTo>
                  <a:lnTo>
                    <a:pt x="150" y="209"/>
                  </a:lnTo>
                  <a:lnTo>
                    <a:pt x="0" y="209"/>
                  </a:lnTo>
                  <a:lnTo>
                    <a:pt x="0" y="246"/>
                  </a:lnTo>
                  <a:lnTo>
                    <a:pt x="0" y="308"/>
                  </a:lnTo>
                  <a:lnTo>
                    <a:pt x="0" y="412"/>
                  </a:lnTo>
                  <a:lnTo>
                    <a:pt x="0" y="639"/>
                  </a:lnTo>
                  <a:lnTo>
                    <a:pt x="0" y="794"/>
                  </a:lnTo>
                  <a:lnTo>
                    <a:pt x="0" y="1024"/>
                  </a:lnTo>
                  <a:lnTo>
                    <a:pt x="0" y="1179"/>
                  </a:lnTo>
                  <a:lnTo>
                    <a:pt x="0" y="1243"/>
                  </a:lnTo>
                  <a:lnTo>
                    <a:pt x="0" y="1299"/>
                  </a:lnTo>
                  <a:lnTo>
                    <a:pt x="150" y="1299"/>
                  </a:lnTo>
                  <a:lnTo>
                    <a:pt x="299" y="1299"/>
                  </a:lnTo>
                  <a:lnTo>
                    <a:pt x="299" y="1243"/>
                  </a:lnTo>
                  <a:lnTo>
                    <a:pt x="299" y="1179"/>
                  </a:lnTo>
                  <a:lnTo>
                    <a:pt x="299" y="1024"/>
                  </a:lnTo>
                  <a:lnTo>
                    <a:pt x="299" y="794"/>
                  </a:lnTo>
                  <a:lnTo>
                    <a:pt x="299" y="639"/>
                  </a:lnTo>
                  <a:lnTo>
                    <a:pt x="299" y="412"/>
                  </a:lnTo>
                  <a:lnTo>
                    <a:pt x="299" y="308"/>
                  </a:lnTo>
                  <a:lnTo>
                    <a:pt x="299" y="246"/>
                  </a:lnTo>
                  <a:lnTo>
                    <a:pt x="299" y="217"/>
                  </a:lnTo>
                  <a:lnTo>
                    <a:pt x="409" y="1304"/>
                  </a:lnTo>
                  <a:lnTo>
                    <a:pt x="473" y="1299"/>
                  </a:lnTo>
                  <a:lnTo>
                    <a:pt x="473" y="1299"/>
                  </a:lnTo>
                  <a:lnTo>
                    <a:pt x="537" y="1291"/>
                  </a:lnTo>
                  <a:lnTo>
                    <a:pt x="409"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0"/>
            <p:cNvSpPr/>
            <p:nvPr/>
          </p:nvSpPr>
          <p:spPr bwMode="auto">
            <a:xfrm>
              <a:off x="627063" y="3770313"/>
              <a:ext cx="852487" cy="2070100"/>
            </a:xfrm>
            <a:custGeom>
              <a:avLst/>
              <a:gdLst>
                <a:gd name="T0" fmla="*/ 409 w 537"/>
                <a:gd name="T1" fmla="*/ 0 h 1304"/>
                <a:gd name="T2" fmla="*/ 345 w 537"/>
                <a:gd name="T3" fmla="*/ 6 h 1304"/>
                <a:gd name="T4" fmla="*/ 281 w 537"/>
                <a:gd name="T5" fmla="*/ 11 h 1304"/>
                <a:gd name="T6" fmla="*/ 281 w 537"/>
                <a:gd name="T7" fmla="*/ 14 h 1304"/>
                <a:gd name="T8" fmla="*/ 281 w 537"/>
                <a:gd name="T9" fmla="*/ 14 h 1304"/>
                <a:gd name="T10" fmla="*/ 286 w 537"/>
                <a:gd name="T11" fmla="*/ 70 h 1304"/>
                <a:gd name="T12" fmla="*/ 286 w 537"/>
                <a:gd name="T13" fmla="*/ 72 h 1304"/>
                <a:gd name="T14" fmla="*/ 299 w 537"/>
                <a:gd name="T15" fmla="*/ 209 h 1304"/>
                <a:gd name="T16" fmla="*/ 150 w 537"/>
                <a:gd name="T17" fmla="*/ 209 h 1304"/>
                <a:gd name="T18" fmla="*/ 0 w 537"/>
                <a:gd name="T19" fmla="*/ 209 h 1304"/>
                <a:gd name="T20" fmla="*/ 0 w 537"/>
                <a:gd name="T21" fmla="*/ 246 h 1304"/>
                <a:gd name="T22" fmla="*/ 0 w 537"/>
                <a:gd name="T23" fmla="*/ 308 h 1304"/>
                <a:gd name="T24" fmla="*/ 0 w 537"/>
                <a:gd name="T25" fmla="*/ 412 h 1304"/>
                <a:gd name="T26" fmla="*/ 0 w 537"/>
                <a:gd name="T27" fmla="*/ 639 h 1304"/>
                <a:gd name="T28" fmla="*/ 0 w 537"/>
                <a:gd name="T29" fmla="*/ 794 h 1304"/>
                <a:gd name="T30" fmla="*/ 0 w 537"/>
                <a:gd name="T31" fmla="*/ 1024 h 1304"/>
                <a:gd name="T32" fmla="*/ 0 w 537"/>
                <a:gd name="T33" fmla="*/ 1179 h 1304"/>
                <a:gd name="T34" fmla="*/ 0 w 537"/>
                <a:gd name="T35" fmla="*/ 1243 h 1304"/>
                <a:gd name="T36" fmla="*/ 0 w 537"/>
                <a:gd name="T37" fmla="*/ 1299 h 1304"/>
                <a:gd name="T38" fmla="*/ 150 w 537"/>
                <a:gd name="T39" fmla="*/ 1299 h 1304"/>
                <a:gd name="T40" fmla="*/ 299 w 537"/>
                <a:gd name="T41" fmla="*/ 1299 h 1304"/>
                <a:gd name="T42" fmla="*/ 299 w 537"/>
                <a:gd name="T43" fmla="*/ 1243 h 1304"/>
                <a:gd name="T44" fmla="*/ 299 w 537"/>
                <a:gd name="T45" fmla="*/ 1179 h 1304"/>
                <a:gd name="T46" fmla="*/ 299 w 537"/>
                <a:gd name="T47" fmla="*/ 1024 h 1304"/>
                <a:gd name="T48" fmla="*/ 299 w 537"/>
                <a:gd name="T49" fmla="*/ 794 h 1304"/>
                <a:gd name="T50" fmla="*/ 299 w 537"/>
                <a:gd name="T51" fmla="*/ 639 h 1304"/>
                <a:gd name="T52" fmla="*/ 299 w 537"/>
                <a:gd name="T53" fmla="*/ 412 h 1304"/>
                <a:gd name="T54" fmla="*/ 299 w 537"/>
                <a:gd name="T55" fmla="*/ 308 h 1304"/>
                <a:gd name="T56" fmla="*/ 299 w 537"/>
                <a:gd name="T57" fmla="*/ 246 h 1304"/>
                <a:gd name="T58" fmla="*/ 299 w 537"/>
                <a:gd name="T59" fmla="*/ 217 h 1304"/>
                <a:gd name="T60" fmla="*/ 409 w 537"/>
                <a:gd name="T61" fmla="*/ 1304 h 1304"/>
                <a:gd name="T62" fmla="*/ 473 w 537"/>
                <a:gd name="T63" fmla="*/ 1299 h 1304"/>
                <a:gd name="T64" fmla="*/ 473 w 537"/>
                <a:gd name="T65" fmla="*/ 1299 h 1304"/>
                <a:gd name="T66" fmla="*/ 537 w 537"/>
                <a:gd name="T67" fmla="*/ 1291 h 1304"/>
                <a:gd name="T68" fmla="*/ 409 w 537"/>
                <a:gd name="T69" fmla="*/ 0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37" h="1304">
                  <a:moveTo>
                    <a:pt x="409" y="0"/>
                  </a:moveTo>
                  <a:lnTo>
                    <a:pt x="345" y="6"/>
                  </a:lnTo>
                  <a:lnTo>
                    <a:pt x="281" y="11"/>
                  </a:lnTo>
                  <a:lnTo>
                    <a:pt x="281" y="14"/>
                  </a:lnTo>
                  <a:lnTo>
                    <a:pt x="281" y="14"/>
                  </a:lnTo>
                  <a:lnTo>
                    <a:pt x="286" y="70"/>
                  </a:lnTo>
                  <a:lnTo>
                    <a:pt x="286" y="72"/>
                  </a:lnTo>
                  <a:lnTo>
                    <a:pt x="299" y="209"/>
                  </a:lnTo>
                  <a:lnTo>
                    <a:pt x="150" y="209"/>
                  </a:lnTo>
                  <a:lnTo>
                    <a:pt x="0" y="209"/>
                  </a:lnTo>
                  <a:lnTo>
                    <a:pt x="0" y="246"/>
                  </a:lnTo>
                  <a:lnTo>
                    <a:pt x="0" y="308"/>
                  </a:lnTo>
                  <a:lnTo>
                    <a:pt x="0" y="412"/>
                  </a:lnTo>
                  <a:lnTo>
                    <a:pt x="0" y="639"/>
                  </a:lnTo>
                  <a:lnTo>
                    <a:pt x="0" y="794"/>
                  </a:lnTo>
                  <a:lnTo>
                    <a:pt x="0" y="1024"/>
                  </a:lnTo>
                  <a:lnTo>
                    <a:pt x="0" y="1179"/>
                  </a:lnTo>
                  <a:lnTo>
                    <a:pt x="0" y="1243"/>
                  </a:lnTo>
                  <a:lnTo>
                    <a:pt x="0" y="1299"/>
                  </a:lnTo>
                  <a:lnTo>
                    <a:pt x="150" y="1299"/>
                  </a:lnTo>
                  <a:lnTo>
                    <a:pt x="299" y="1299"/>
                  </a:lnTo>
                  <a:lnTo>
                    <a:pt x="299" y="1243"/>
                  </a:lnTo>
                  <a:lnTo>
                    <a:pt x="299" y="1179"/>
                  </a:lnTo>
                  <a:lnTo>
                    <a:pt x="299" y="1024"/>
                  </a:lnTo>
                  <a:lnTo>
                    <a:pt x="299" y="794"/>
                  </a:lnTo>
                  <a:lnTo>
                    <a:pt x="299" y="639"/>
                  </a:lnTo>
                  <a:lnTo>
                    <a:pt x="299" y="412"/>
                  </a:lnTo>
                  <a:lnTo>
                    <a:pt x="299" y="308"/>
                  </a:lnTo>
                  <a:lnTo>
                    <a:pt x="299" y="246"/>
                  </a:lnTo>
                  <a:lnTo>
                    <a:pt x="299" y="217"/>
                  </a:lnTo>
                  <a:lnTo>
                    <a:pt x="409" y="1304"/>
                  </a:lnTo>
                  <a:lnTo>
                    <a:pt x="473" y="1299"/>
                  </a:lnTo>
                  <a:lnTo>
                    <a:pt x="473" y="1299"/>
                  </a:lnTo>
                  <a:lnTo>
                    <a:pt x="537" y="1291"/>
                  </a:lnTo>
                  <a:lnTo>
                    <a:pt x="4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1"/>
            <p:cNvSpPr>
              <a:spLocks noEditPoints="1"/>
            </p:cNvSpPr>
            <p:nvPr/>
          </p:nvSpPr>
          <p:spPr bwMode="auto">
            <a:xfrm>
              <a:off x="8081963" y="5035550"/>
              <a:ext cx="1211262" cy="779463"/>
            </a:xfrm>
            <a:custGeom>
              <a:avLst/>
              <a:gdLst>
                <a:gd name="T0" fmla="*/ 237 w 286"/>
                <a:gd name="T1" fmla="*/ 71 h 184"/>
                <a:gd name="T2" fmla="*/ 237 w 286"/>
                <a:gd name="T3" fmla="*/ 65 h 184"/>
                <a:gd name="T4" fmla="*/ 237 w 286"/>
                <a:gd name="T5" fmla="*/ 32 h 184"/>
                <a:gd name="T6" fmla="*/ 255 w 286"/>
                <a:gd name="T7" fmla="*/ 27 h 184"/>
                <a:gd name="T8" fmla="*/ 266 w 286"/>
                <a:gd name="T9" fmla="*/ 32 h 184"/>
                <a:gd name="T10" fmla="*/ 266 w 286"/>
                <a:gd name="T11" fmla="*/ 52 h 184"/>
                <a:gd name="T12" fmla="*/ 237 w 286"/>
                <a:gd name="T13" fmla="*/ 71 h 184"/>
                <a:gd name="T14" fmla="*/ 237 w 286"/>
                <a:gd name="T15" fmla="*/ 0 h 184"/>
                <a:gd name="T16" fmla="*/ 130 w 286"/>
                <a:gd name="T17" fmla="*/ 0 h 184"/>
                <a:gd name="T18" fmla="*/ 21 w 286"/>
                <a:gd name="T19" fmla="*/ 0 h 184"/>
                <a:gd name="T20" fmla="*/ 21 w 286"/>
                <a:gd name="T21" fmla="*/ 65 h 184"/>
                <a:gd name="T22" fmla="*/ 116 w 286"/>
                <a:gd name="T23" fmla="*/ 156 h 184"/>
                <a:gd name="T24" fmla="*/ 0 w 286"/>
                <a:gd name="T25" fmla="*/ 156 h 184"/>
                <a:gd name="T26" fmla="*/ 26 w 286"/>
                <a:gd name="T27" fmla="*/ 184 h 184"/>
                <a:gd name="T28" fmla="*/ 130 w 286"/>
                <a:gd name="T29" fmla="*/ 184 h 184"/>
                <a:gd name="T30" fmla="*/ 235 w 286"/>
                <a:gd name="T31" fmla="*/ 184 h 184"/>
                <a:gd name="T32" fmla="*/ 261 w 286"/>
                <a:gd name="T33" fmla="*/ 156 h 184"/>
                <a:gd name="T34" fmla="*/ 145 w 286"/>
                <a:gd name="T35" fmla="*/ 156 h 184"/>
                <a:gd name="T36" fmla="*/ 236 w 286"/>
                <a:gd name="T37" fmla="*/ 85 h 184"/>
                <a:gd name="T38" fmla="*/ 279 w 286"/>
                <a:gd name="T39" fmla="*/ 58 h 184"/>
                <a:gd name="T40" fmla="*/ 278 w 286"/>
                <a:gd name="T41" fmla="*/ 23 h 184"/>
                <a:gd name="T42" fmla="*/ 255 w 286"/>
                <a:gd name="T43" fmla="*/ 12 h 184"/>
                <a:gd name="T44" fmla="*/ 237 w 286"/>
                <a:gd name="T45" fmla="*/ 16 h 184"/>
                <a:gd name="T46" fmla="*/ 237 w 286"/>
                <a:gd name="T47"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6" h="184">
                  <a:moveTo>
                    <a:pt x="237" y="71"/>
                  </a:moveTo>
                  <a:cubicBezTo>
                    <a:pt x="238" y="69"/>
                    <a:pt x="237" y="67"/>
                    <a:pt x="237" y="65"/>
                  </a:cubicBezTo>
                  <a:cubicBezTo>
                    <a:pt x="237" y="32"/>
                    <a:pt x="237" y="32"/>
                    <a:pt x="237" y="32"/>
                  </a:cubicBezTo>
                  <a:cubicBezTo>
                    <a:pt x="242" y="30"/>
                    <a:pt x="249" y="27"/>
                    <a:pt x="255" y="27"/>
                  </a:cubicBezTo>
                  <a:cubicBezTo>
                    <a:pt x="259" y="27"/>
                    <a:pt x="263" y="28"/>
                    <a:pt x="266" y="32"/>
                  </a:cubicBezTo>
                  <a:cubicBezTo>
                    <a:pt x="270" y="37"/>
                    <a:pt x="270" y="44"/>
                    <a:pt x="266" y="52"/>
                  </a:cubicBezTo>
                  <a:cubicBezTo>
                    <a:pt x="262" y="60"/>
                    <a:pt x="252" y="69"/>
                    <a:pt x="237" y="71"/>
                  </a:cubicBezTo>
                  <a:moveTo>
                    <a:pt x="237" y="0"/>
                  </a:moveTo>
                  <a:cubicBezTo>
                    <a:pt x="130" y="0"/>
                    <a:pt x="130" y="0"/>
                    <a:pt x="130" y="0"/>
                  </a:cubicBezTo>
                  <a:cubicBezTo>
                    <a:pt x="21" y="0"/>
                    <a:pt x="21" y="0"/>
                    <a:pt x="21" y="0"/>
                  </a:cubicBezTo>
                  <a:cubicBezTo>
                    <a:pt x="21" y="65"/>
                    <a:pt x="21" y="65"/>
                    <a:pt x="21" y="65"/>
                  </a:cubicBezTo>
                  <a:cubicBezTo>
                    <a:pt x="21" y="116"/>
                    <a:pt x="64" y="156"/>
                    <a:pt x="116" y="156"/>
                  </a:cubicBezTo>
                  <a:cubicBezTo>
                    <a:pt x="0" y="156"/>
                    <a:pt x="0" y="156"/>
                    <a:pt x="0" y="156"/>
                  </a:cubicBezTo>
                  <a:cubicBezTo>
                    <a:pt x="7" y="168"/>
                    <a:pt x="14" y="176"/>
                    <a:pt x="26" y="184"/>
                  </a:cubicBezTo>
                  <a:cubicBezTo>
                    <a:pt x="130" y="184"/>
                    <a:pt x="130" y="184"/>
                    <a:pt x="130" y="184"/>
                  </a:cubicBezTo>
                  <a:cubicBezTo>
                    <a:pt x="235" y="184"/>
                    <a:pt x="235" y="184"/>
                    <a:pt x="235" y="184"/>
                  </a:cubicBezTo>
                  <a:cubicBezTo>
                    <a:pt x="242" y="180"/>
                    <a:pt x="252" y="172"/>
                    <a:pt x="261" y="156"/>
                  </a:cubicBezTo>
                  <a:cubicBezTo>
                    <a:pt x="145" y="156"/>
                    <a:pt x="145" y="156"/>
                    <a:pt x="145" y="156"/>
                  </a:cubicBezTo>
                  <a:cubicBezTo>
                    <a:pt x="189" y="156"/>
                    <a:pt x="226" y="126"/>
                    <a:pt x="236" y="85"/>
                  </a:cubicBezTo>
                  <a:cubicBezTo>
                    <a:pt x="254" y="84"/>
                    <a:pt x="271" y="74"/>
                    <a:pt x="279" y="58"/>
                  </a:cubicBezTo>
                  <a:cubicBezTo>
                    <a:pt x="286" y="46"/>
                    <a:pt x="285" y="33"/>
                    <a:pt x="278" y="23"/>
                  </a:cubicBezTo>
                  <a:cubicBezTo>
                    <a:pt x="272" y="15"/>
                    <a:pt x="263" y="12"/>
                    <a:pt x="255" y="12"/>
                  </a:cubicBezTo>
                  <a:cubicBezTo>
                    <a:pt x="248" y="12"/>
                    <a:pt x="242" y="14"/>
                    <a:pt x="237" y="16"/>
                  </a:cubicBezTo>
                  <a:cubicBezTo>
                    <a:pt x="237" y="0"/>
                    <a:pt x="237" y="0"/>
                    <a:pt x="237" y="0"/>
                  </a:cubicBezTo>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2"/>
            <p:cNvSpPr>
              <a:spLocks noEditPoints="1"/>
            </p:cNvSpPr>
            <p:nvPr/>
          </p:nvSpPr>
          <p:spPr bwMode="auto">
            <a:xfrm>
              <a:off x="3073400" y="0"/>
              <a:ext cx="4313237" cy="5849938"/>
            </a:xfrm>
            <a:custGeom>
              <a:avLst/>
              <a:gdLst>
                <a:gd name="T0" fmla="*/ 363 w 1018"/>
                <a:gd name="T1" fmla="*/ 183 h 1379"/>
                <a:gd name="T2" fmla="*/ 436 w 1018"/>
                <a:gd name="T3" fmla="*/ 183 h 1379"/>
                <a:gd name="T4" fmla="*/ 511 w 1018"/>
                <a:gd name="T5" fmla="*/ 167 h 1379"/>
                <a:gd name="T6" fmla="*/ 511 w 1018"/>
                <a:gd name="T7" fmla="*/ 403 h 1379"/>
                <a:gd name="T8" fmla="*/ 511 w 1018"/>
                <a:gd name="T9" fmla="*/ 503 h 1379"/>
                <a:gd name="T10" fmla="*/ 419 w 1018"/>
                <a:gd name="T11" fmla="*/ 503 h 1379"/>
                <a:gd name="T12" fmla="*/ 406 w 1018"/>
                <a:gd name="T13" fmla="*/ 503 h 1379"/>
                <a:gd name="T14" fmla="*/ 307 w 1018"/>
                <a:gd name="T15" fmla="*/ 370 h 1379"/>
                <a:gd name="T16" fmla="*/ 307 w 1018"/>
                <a:gd name="T17" fmla="*/ 298 h 1379"/>
                <a:gd name="T18" fmla="*/ 339 w 1018"/>
                <a:gd name="T19" fmla="*/ 264 h 1379"/>
                <a:gd name="T20" fmla="*/ 339 w 1018"/>
                <a:gd name="T21" fmla="*/ 202 h 1379"/>
                <a:gd name="T22" fmla="*/ 361 w 1018"/>
                <a:gd name="T23" fmla="*/ 183 h 1379"/>
                <a:gd name="T24" fmla="*/ 363 w 1018"/>
                <a:gd name="T25" fmla="*/ 183 h 1379"/>
                <a:gd name="T26" fmla="*/ 625 w 1018"/>
                <a:gd name="T27" fmla="*/ 0 h 1379"/>
                <a:gd name="T28" fmla="*/ 511 w 1018"/>
                <a:gd name="T29" fmla="*/ 0 h 1379"/>
                <a:gd name="T30" fmla="*/ 393 w 1018"/>
                <a:gd name="T31" fmla="*/ 0 h 1379"/>
                <a:gd name="T32" fmla="*/ 307 w 1018"/>
                <a:gd name="T33" fmla="*/ 69 h 1379"/>
                <a:gd name="T34" fmla="*/ 307 w 1018"/>
                <a:gd name="T35" fmla="*/ 123 h 1379"/>
                <a:gd name="T36" fmla="*/ 307 w 1018"/>
                <a:gd name="T37" fmla="*/ 298 h 1379"/>
                <a:gd name="T38" fmla="*/ 307 w 1018"/>
                <a:gd name="T39" fmla="*/ 370 h 1379"/>
                <a:gd name="T40" fmla="*/ 406 w 1018"/>
                <a:gd name="T41" fmla="*/ 503 h 1379"/>
                <a:gd name="T42" fmla="*/ 419 w 1018"/>
                <a:gd name="T43" fmla="*/ 503 h 1379"/>
                <a:gd name="T44" fmla="*/ 419 w 1018"/>
                <a:gd name="T45" fmla="*/ 512 h 1379"/>
                <a:gd name="T46" fmla="*/ 370 w 1018"/>
                <a:gd name="T47" fmla="*/ 539 h 1379"/>
                <a:gd name="T48" fmla="*/ 365 w 1018"/>
                <a:gd name="T49" fmla="*/ 539 h 1379"/>
                <a:gd name="T50" fmla="*/ 268 w 1018"/>
                <a:gd name="T51" fmla="*/ 539 h 1379"/>
                <a:gd name="T52" fmla="*/ 206 w 1018"/>
                <a:gd name="T53" fmla="*/ 539 h 1379"/>
                <a:gd name="T54" fmla="*/ 223 w 1018"/>
                <a:gd name="T55" fmla="*/ 586 h 1379"/>
                <a:gd name="T56" fmla="*/ 106 w 1018"/>
                <a:gd name="T57" fmla="*/ 671 h 1379"/>
                <a:gd name="T58" fmla="*/ 0 w 1018"/>
                <a:gd name="T59" fmla="*/ 1379 h 1379"/>
                <a:gd name="T60" fmla="*/ 1018 w 1018"/>
                <a:gd name="T61" fmla="*/ 1379 h 1379"/>
                <a:gd name="T62" fmla="*/ 947 w 1018"/>
                <a:gd name="T63" fmla="*/ 686 h 1379"/>
                <a:gd name="T64" fmla="*/ 823 w 1018"/>
                <a:gd name="T65" fmla="*/ 539 h 1379"/>
                <a:gd name="T66" fmla="*/ 653 w 1018"/>
                <a:gd name="T67" fmla="*/ 539 h 1379"/>
                <a:gd name="T68" fmla="*/ 626 w 1018"/>
                <a:gd name="T69" fmla="*/ 539 h 1379"/>
                <a:gd name="T70" fmla="*/ 595 w 1018"/>
                <a:gd name="T71" fmla="*/ 512 h 1379"/>
                <a:gd name="T72" fmla="*/ 595 w 1018"/>
                <a:gd name="T73" fmla="*/ 503 h 1379"/>
                <a:gd name="T74" fmla="*/ 624 w 1018"/>
                <a:gd name="T75" fmla="*/ 503 h 1379"/>
                <a:gd name="T76" fmla="*/ 715 w 1018"/>
                <a:gd name="T77" fmla="*/ 370 h 1379"/>
                <a:gd name="T78" fmla="*/ 624 w 1018"/>
                <a:gd name="T79" fmla="*/ 503 h 1379"/>
                <a:gd name="T80" fmla="*/ 595 w 1018"/>
                <a:gd name="T81" fmla="*/ 503 h 1379"/>
                <a:gd name="T82" fmla="*/ 511 w 1018"/>
                <a:gd name="T83" fmla="*/ 503 h 1379"/>
                <a:gd name="T84" fmla="*/ 511 w 1018"/>
                <a:gd name="T85" fmla="*/ 404 h 1379"/>
                <a:gd name="T86" fmla="*/ 511 w 1018"/>
                <a:gd name="T87" fmla="*/ 167 h 1379"/>
                <a:gd name="T88" fmla="*/ 563 w 1018"/>
                <a:gd name="T89" fmla="*/ 115 h 1379"/>
                <a:gd name="T90" fmla="*/ 659 w 1018"/>
                <a:gd name="T91" fmla="*/ 115 h 1379"/>
                <a:gd name="T92" fmla="*/ 675 w 1018"/>
                <a:gd name="T93" fmla="*/ 142 h 1379"/>
                <a:gd name="T94" fmla="*/ 675 w 1018"/>
                <a:gd name="T95" fmla="*/ 274 h 1379"/>
                <a:gd name="T96" fmla="*/ 715 w 1018"/>
                <a:gd name="T97" fmla="*/ 298 h 1379"/>
                <a:gd name="T98" fmla="*/ 715 w 1018"/>
                <a:gd name="T99" fmla="*/ 158 h 1379"/>
                <a:gd name="T100" fmla="*/ 716 w 1018"/>
                <a:gd name="T101" fmla="*/ 98 h 1379"/>
                <a:gd name="T102" fmla="*/ 625 w 1018"/>
                <a:gd name="T103" fmla="*/ 0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18" h="1379">
                  <a:moveTo>
                    <a:pt x="363" y="183"/>
                  </a:moveTo>
                  <a:cubicBezTo>
                    <a:pt x="436" y="183"/>
                    <a:pt x="436" y="183"/>
                    <a:pt x="436" y="183"/>
                  </a:cubicBezTo>
                  <a:cubicBezTo>
                    <a:pt x="466" y="183"/>
                    <a:pt x="491" y="176"/>
                    <a:pt x="511" y="167"/>
                  </a:cubicBezTo>
                  <a:cubicBezTo>
                    <a:pt x="511" y="403"/>
                    <a:pt x="511" y="403"/>
                    <a:pt x="511" y="403"/>
                  </a:cubicBezTo>
                  <a:cubicBezTo>
                    <a:pt x="511" y="503"/>
                    <a:pt x="511" y="503"/>
                    <a:pt x="511" y="503"/>
                  </a:cubicBezTo>
                  <a:cubicBezTo>
                    <a:pt x="419" y="503"/>
                    <a:pt x="419" y="503"/>
                    <a:pt x="419" y="503"/>
                  </a:cubicBezTo>
                  <a:cubicBezTo>
                    <a:pt x="406" y="503"/>
                    <a:pt x="406" y="503"/>
                    <a:pt x="406" y="503"/>
                  </a:cubicBezTo>
                  <a:cubicBezTo>
                    <a:pt x="307" y="370"/>
                    <a:pt x="307" y="370"/>
                    <a:pt x="307" y="370"/>
                  </a:cubicBezTo>
                  <a:cubicBezTo>
                    <a:pt x="307" y="298"/>
                    <a:pt x="307" y="298"/>
                    <a:pt x="307" y="298"/>
                  </a:cubicBezTo>
                  <a:cubicBezTo>
                    <a:pt x="351" y="298"/>
                    <a:pt x="339" y="264"/>
                    <a:pt x="339" y="264"/>
                  </a:cubicBezTo>
                  <a:cubicBezTo>
                    <a:pt x="339" y="202"/>
                    <a:pt x="339" y="202"/>
                    <a:pt x="339" y="202"/>
                  </a:cubicBezTo>
                  <a:cubicBezTo>
                    <a:pt x="339" y="184"/>
                    <a:pt x="355" y="183"/>
                    <a:pt x="361" y="183"/>
                  </a:cubicBezTo>
                  <a:cubicBezTo>
                    <a:pt x="362" y="183"/>
                    <a:pt x="363" y="183"/>
                    <a:pt x="363" y="183"/>
                  </a:cubicBezTo>
                  <a:moveTo>
                    <a:pt x="625" y="0"/>
                  </a:moveTo>
                  <a:cubicBezTo>
                    <a:pt x="625" y="0"/>
                    <a:pt x="571" y="0"/>
                    <a:pt x="511" y="0"/>
                  </a:cubicBezTo>
                  <a:cubicBezTo>
                    <a:pt x="471" y="0"/>
                    <a:pt x="424" y="0"/>
                    <a:pt x="393" y="0"/>
                  </a:cubicBezTo>
                  <a:cubicBezTo>
                    <a:pt x="315" y="0"/>
                    <a:pt x="307" y="69"/>
                    <a:pt x="307" y="69"/>
                  </a:cubicBezTo>
                  <a:cubicBezTo>
                    <a:pt x="307" y="123"/>
                    <a:pt x="307" y="123"/>
                    <a:pt x="307" y="123"/>
                  </a:cubicBezTo>
                  <a:cubicBezTo>
                    <a:pt x="307" y="298"/>
                    <a:pt x="307" y="298"/>
                    <a:pt x="307" y="298"/>
                  </a:cubicBezTo>
                  <a:cubicBezTo>
                    <a:pt x="307" y="370"/>
                    <a:pt x="307" y="370"/>
                    <a:pt x="307" y="370"/>
                  </a:cubicBezTo>
                  <a:cubicBezTo>
                    <a:pt x="406" y="503"/>
                    <a:pt x="406" y="503"/>
                    <a:pt x="406" y="503"/>
                  </a:cubicBezTo>
                  <a:cubicBezTo>
                    <a:pt x="419" y="503"/>
                    <a:pt x="419" y="503"/>
                    <a:pt x="419" y="503"/>
                  </a:cubicBezTo>
                  <a:cubicBezTo>
                    <a:pt x="419" y="512"/>
                    <a:pt x="419" y="512"/>
                    <a:pt x="419" y="512"/>
                  </a:cubicBezTo>
                  <a:cubicBezTo>
                    <a:pt x="370" y="539"/>
                    <a:pt x="370" y="539"/>
                    <a:pt x="370" y="539"/>
                  </a:cubicBezTo>
                  <a:cubicBezTo>
                    <a:pt x="365" y="539"/>
                    <a:pt x="365" y="539"/>
                    <a:pt x="365" y="539"/>
                  </a:cubicBezTo>
                  <a:cubicBezTo>
                    <a:pt x="268" y="539"/>
                    <a:pt x="268" y="539"/>
                    <a:pt x="268" y="539"/>
                  </a:cubicBezTo>
                  <a:cubicBezTo>
                    <a:pt x="206" y="539"/>
                    <a:pt x="206" y="539"/>
                    <a:pt x="206" y="539"/>
                  </a:cubicBezTo>
                  <a:cubicBezTo>
                    <a:pt x="223" y="586"/>
                    <a:pt x="223" y="586"/>
                    <a:pt x="223" y="586"/>
                  </a:cubicBezTo>
                  <a:cubicBezTo>
                    <a:pt x="106" y="671"/>
                    <a:pt x="106" y="671"/>
                    <a:pt x="106" y="671"/>
                  </a:cubicBezTo>
                  <a:cubicBezTo>
                    <a:pt x="0" y="1379"/>
                    <a:pt x="0" y="1379"/>
                    <a:pt x="0" y="1379"/>
                  </a:cubicBezTo>
                  <a:cubicBezTo>
                    <a:pt x="1018" y="1379"/>
                    <a:pt x="1018" y="1379"/>
                    <a:pt x="1018" y="1379"/>
                  </a:cubicBezTo>
                  <a:cubicBezTo>
                    <a:pt x="947" y="686"/>
                    <a:pt x="947" y="686"/>
                    <a:pt x="947" y="686"/>
                  </a:cubicBezTo>
                  <a:cubicBezTo>
                    <a:pt x="823" y="539"/>
                    <a:pt x="823" y="539"/>
                    <a:pt x="823" y="539"/>
                  </a:cubicBezTo>
                  <a:cubicBezTo>
                    <a:pt x="653" y="539"/>
                    <a:pt x="653" y="539"/>
                    <a:pt x="653" y="539"/>
                  </a:cubicBezTo>
                  <a:cubicBezTo>
                    <a:pt x="626" y="539"/>
                    <a:pt x="626" y="539"/>
                    <a:pt x="626" y="539"/>
                  </a:cubicBezTo>
                  <a:cubicBezTo>
                    <a:pt x="595" y="512"/>
                    <a:pt x="595" y="512"/>
                    <a:pt x="595" y="512"/>
                  </a:cubicBezTo>
                  <a:cubicBezTo>
                    <a:pt x="595" y="503"/>
                    <a:pt x="595" y="503"/>
                    <a:pt x="595" y="503"/>
                  </a:cubicBezTo>
                  <a:cubicBezTo>
                    <a:pt x="624" y="503"/>
                    <a:pt x="624" y="503"/>
                    <a:pt x="624" y="503"/>
                  </a:cubicBezTo>
                  <a:cubicBezTo>
                    <a:pt x="715" y="370"/>
                    <a:pt x="715" y="370"/>
                    <a:pt x="715" y="370"/>
                  </a:cubicBezTo>
                  <a:cubicBezTo>
                    <a:pt x="624" y="503"/>
                    <a:pt x="624" y="503"/>
                    <a:pt x="624" y="503"/>
                  </a:cubicBezTo>
                  <a:cubicBezTo>
                    <a:pt x="595" y="503"/>
                    <a:pt x="595" y="503"/>
                    <a:pt x="595" y="503"/>
                  </a:cubicBezTo>
                  <a:cubicBezTo>
                    <a:pt x="511" y="503"/>
                    <a:pt x="511" y="503"/>
                    <a:pt x="511" y="503"/>
                  </a:cubicBezTo>
                  <a:cubicBezTo>
                    <a:pt x="511" y="404"/>
                    <a:pt x="511" y="404"/>
                    <a:pt x="511" y="404"/>
                  </a:cubicBezTo>
                  <a:cubicBezTo>
                    <a:pt x="511" y="167"/>
                    <a:pt x="511" y="167"/>
                    <a:pt x="511" y="167"/>
                  </a:cubicBezTo>
                  <a:cubicBezTo>
                    <a:pt x="555" y="148"/>
                    <a:pt x="563" y="115"/>
                    <a:pt x="563" y="115"/>
                  </a:cubicBezTo>
                  <a:cubicBezTo>
                    <a:pt x="659" y="115"/>
                    <a:pt x="659" y="115"/>
                    <a:pt x="659" y="115"/>
                  </a:cubicBezTo>
                  <a:cubicBezTo>
                    <a:pt x="676" y="115"/>
                    <a:pt x="675" y="142"/>
                    <a:pt x="675" y="142"/>
                  </a:cubicBezTo>
                  <a:cubicBezTo>
                    <a:pt x="675" y="142"/>
                    <a:pt x="675" y="242"/>
                    <a:pt x="675" y="274"/>
                  </a:cubicBezTo>
                  <a:cubicBezTo>
                    <a:pt x="675" y="286"/>
                    <a:pt x="715" y="298"/>
                    <a:pt x="715" y="298"/>
                  </a:cubicBezTo>
                  <a:cubicBezTo>
                    <a:pt x="715" y="158"/>
                    <a:pt x="715" y="158"/>
                    <a:pt x="715" y="158"/>
                  </a:cubicBezTo>
                  <a:cubicBezTo>
                    <a:pt x="715" y="139"/>
                    <a:pt x="716" y="112"/>
                    <a:pt x="716" y="98"/>
                  </a:cubicBezTo>
                  <a:cubicBezTo>
                    <a:pt x="712" y="16"/>
                    <a:pt x="625" y="0"/>
                    <a:pt x="625" y="0"/>
                  </a:cubicBezTo>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Rectangle 13"/>
            <p:cNvSpPr>
              <a:spLocks noChangeArrowheads="1"/>
            </p:cNvSpPr>
            <p:nvPr/>
          </p:nvSpPr>
          <p:spPr bwMode="auto">
            <a:xfrm>
              <a:off x="627063" y="4092575"/>
              <a:ext cx="479425" cy="1739900"/>
            </a:xfrm>
            <a:prstGeom prst="rect">
              <a:avLst/>
            </a:prstGeom>
            <a:solidFill>
              <a:srgbClr val="FFA9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 name="Rectangle 14"/>
            <p:cNvSpPr>
              <a:spLocks noChangeArrowheads="1"/>
            </p:cNvSpPr>
            <p:nvPr/>
          </p:nvSpPr>
          <p:spPr bwMode="auto">
            <a:xfrm>
              <a:off x="865188" y="4092575"/>
              <a:ext cx="241300" cy="1739900"/>
            </a:xfrm>
            <a:prstGeom prst="rect">
              <a:avLst/>
            </a:prstGeom>
            <a:solidFill>
              <a:srgbClr val="FFC5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 name="Rectangle 15"/>
            <p:cNvSpPr>
              <a:spLocks noChangeArrowheads="1"/>
            </p:cNvSpPr>
            <p:nvPr/>
          </p:nvSpPr>
          <p:spPr bwMode="auto">
            <a:xfrm>
              <a:off x="1517650" y="4424363"/>
              <a:ext cx="350837" cy="1408113"/>
            </a:xfrm>
            <a:prstGeom prst="rect">
              <a:avLst/>
            </a:prstGeom>
            <a:solidFill>
              <a:srgbClr val="183A4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9" name="Rectangle 16"/>
            <p:cNvSpPr>
              <a:spLocks noChangeArrowheads="1"/>
            </p:cNvSpPr>
            <p:nvPr/>
          </p:nvSpPr>
          <p:spPr bwMode="auto">
            <a:xfrm>
              <a:off x="1695450" y="4424363"/>
              <a:ext cx="173037" cy="1408113"/>
            </a:xfrm>
            <a:prstGeom prst="rect">
              <a:avLst/>
            </a:prstGeom>
            <a:solidFill>
              <a:srgbClr val="00B4B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0" name="Freeform 17"/>
            <p:cNvSpPr/>
            <p:nvPr/>
          </p:nvSpPr>
          <p:spPr bwMode="auto">
            <a:xfrm>
              <a:off x="1868488" y="4398963"/>
              <a:ext cx="487362" cy="1433513"/>
            </a:xfrm>
            <a:custGeom>
              <a:avLst/>
              <a:gdLst>
                <a:gd name="T0" fmla="*/ 0 w 307"/>
                <a:gd name="T1" fmla="*/ 24 h 903"/>
                <a:gd name="T2" fmla="*/ 134 w 307"/>
                <a:gd name="T3" fmla="*/ 903 h 903"/>
                <a:gd name="T4" fmla="*/ 307 w 307"/>
                <a:gd name="T5" fmla="*/ 876 h 903"/>
                <a:gd name="T6" fmla="*/ 177 w 307"/>
                <a:gd name="T7" fmla="*/ 0 h 903"/>
                <a:gd name="T8" fmla="*/ 0 w 307"/>
                <a:gd name="T9" fmla="*/ 24 h 903"/>
              </a:gdLst>
              <a:ahLst/>
              <a:cxnLst>
                <a:cxn ang="0">
                  <a:pos x="T0" y="T1"/>
                </a:cxn>
                <a:cxn ang="0">
                  <a:pos x="T2" y="T3"/>
                </a:cxn>
                <a:cxn ang="0">
                  <a:pos x="T4" y="T5"/>
                </a:cxn>
                <a:cxn ang="0">
                  <a:pos x="T6" y="T7"/>
                </a:cxn>
                <a:cxn ang="0">
                  <a:pos x="T8" y="T9"/>
                </a:cxn>
              </a:cxnLst>
              <a:rect l="0" t="0" r="r" b="b"/>
              <a:pathLst>
                <a:path w="307" h="903">
                  <a:moveTo>
                    <a:pt x="0" y="24"/>
                  </a:moveTo>
                  <a:lnTo>
                    <a:pt x="134" y="903"/>
                  </a:lnTo>
                  <a:lnTo>
                    <a:pt x="307" y="876"/>
                  </a:lnTo>
                  <a:lnTo>
                    <a:pt x="177" y="0"/>
                  </a:lnTo>
                  <a:lnTo>
                    <a:pt x="0" y="24"/>
                  </a:lnTo>
                  <a:close/>
                </a:path>
              </a:pathLst>
            </a:custGeom>
            <a:solidFill>
              <a:srgbClr val="0675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18"/>
            <p:cNvSpPr/>
            <p:nvPr/>
          </p:nvSpPr>
          <p:spPr bwMode="auto">
            <a:xfrm>
              <a:off x="2009775" y="4398963"/>
              <a:ext cx="346075" cy="1412875"/>
            </a:xfrm>
            <a:custGeom>
              <a:avLst/>
              <a:gdLst>
                <a:gd name="T0" fmla="*/ 0 w 218"/>
                <a:gd name="T1" fmla="*/ 13 h 890"/>
                <a:gd name="T2" fmla="*/ 133 w 218"/>
                <a:gd name="T3" fmla="*/ 890 h 890"/>
                <a:gd name="T4" fmla="*/ 218 w 218"/>
                <a:gd name="T5" fmla="*/ 876 h 890"/>
                <a:gd name="T6" fmla="*/ 88 w 218"/>
                <a:gd name="T7" fmla="*/ 0 h 890"/>
                <a:gd name="T8" fmla="*/ 0 w 218"/>
                <a:gd name="T9" fmla="*/ 13 h 890"/>
              </a:gdLst>
              <a:ahLst/>
              <a:cxnLst>
                <a:cxn ang="0">
                  <a:pos x="T0" y="T1"/>
                </a:cxn>
                <a:cxn ang="0">
                  <a:pos x="T2" y="T3"/>
                </a:cxn>
                <a:cxn ang="0">
                  <a:pos x="T4" y="T5"/>
                </a:cxn>
                <a:cxn ang="0">
                  <a:pos x="T6" y="T7"/>
                </a:cxn>
                <a:cxn ang="0">
                  <a:pos x="T8" y="T9"/>
                </a:cxn>
              </a:cxnLst>
              <a:rect l="0" t="0" r="r" b="b"/>
              <a:pathLst>
                <a:path w="218" h="890">
                  <a:moveTo>
                    <a:pt x="0" y="13"/>
                  </a:moveTo>
                  <a:lnTo>
                    <a:pt x="133" y="890"/>
                  </a:lnTo>
                  <a:lnTo>
                    <a:pt x="218" y="876"/>
                  </a:lnTo>
                  <a:lnTo>
                    <a:pt x="88" y="0"/>
                  </a:lnTo>
                  <a:lnTo>
                    <a:pt x="0" y="13"/>
                  </a:lnTo>
                  <a:close/>
                </a:path>
              </a:pathLst>
            </a:custGeom>
            <a:solidFill>
              <a:srgbClr val="00A5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9"/>
            <p:cNvSpPr/>
            <p:nvPr/>
          </p:nvSpPr>
          <p:spPr bwMode="auto">
            <a:xfrm>
              <a:off x="1933575" y="4797425"/>
              <a:ext cx="363537" cy="627063"/>
            </a:xfrm>
            <a:custGeom>
              <a:avLst/>
              <a:gdLst>
                <a:gd name="T0" fmla="*/ 229 w 229"/>
                <a:gd name="T1" fmla="*/ 369 h 395"/>
                <a:gd name="T2" fmla="*/ 56 w 229"/>
                <a:gd name="T3" fmla="*/ 395 h 395"/>
                <a:gd name="T4" fmla="*/ 0 w 229"/>
                <a:gd name="T5" fmla="*/ 24 h 395"/>
                <a:gd name="T6" fmla="*/ 173 w 229"/>
                <a:gd name="T7" fmla="*/ 0 h 395"/>
                <a:gd name="T8" fmla="*/ 229 w 229"/>
                <a:gd name="T9" fmla="*/ 369 h 395"/>
              </a:gdLst>
              <a:ahLst/>
              <a:cxnLst>
                <a:cxn ang="0">
                  <a:pos x="T0" y="T1"/>
                </a:cxn>
                <a:cxn ang="0">
                  <a:pos x="T2" y="T3"/>
                </a:cxn>
                <a:cxn ang="0">
                  <a:pos x="T4" y="T5"/>
                </a:cxn>
                <a:cxn ang="0">
                  <a:pos x="T6" y="T7"/>
                </a:cxn>
                <a:cxn ang="0">
                  <a:pos x="T8" y="T9"/>
                </a:cxn>
              </a:cxnLst>
              <a:rect l="0" t="0" r="r" b="b"/>
              <a:pathLst>
                <a:path w="229" h="395">
                  <a:moveTo>
                    <a:pt x="229" y="369"/>
                  </a:moveTo>
                  <a:lnTo>
                    <a:pt x="56" y="395"/>
                  </a:lnTo>
                  <a:lnTo>
                    <a:pt x="0" y="24"/>
                  </a:lnTo>
                  <a:lnTo>
                    <a:pt x="173" y="0"/>
                  </a:lnTo>
                  <a:lnTo>
                    <a:pt x="229" y="369"/>
                  </a:lnTo>
                  <a:close/>
                </a:path>
              </a:pathLst>
            </a:custGeom>
            <a:solidFill>
              <a:srgbClr val="22B5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0"/>
            <p:cNvSpPr/>
            <p:nvPr/>
          </p:nvSpPr>
          <p:spPr bwMode="auto">
            <a:xfrm>
              <a:off x="1073150" y="3767138"/>
              <a:ext cx="406400" cy="2070100"/>
            </a:xfrm>
            <a:custGeom>
              <a:avLst/>
              <a:gdLst>
                <a:gd name="T0" fmla="*/ 128 w 256"/>
                <a:gd name="T1" fmla="*/ 0 h 1304"/>
                <a:gd name="T2" fmla="*/ 0 w 256"/>
                <a:gd name="T3" fmla="*/ 13 h 1304"/>
                <a:gd name="T4" fmla="*/ 128 w 256"/>
                <a:gd name="T5" fmla="*/ 1304 h 1304"/>
                <a:gd name="T6" fmla="*/ 256 w 256"/>
                <a:gd name="T7" fmla="*/ 1290 h 1304"/>
                <a:gd name="T8" fmla="*/ 128 w 256"/>
                <a:gd name="T9" fmla="*/ 0 h 1304"/>
              </a:gdLst>
              <a:ahLst/>
              <a:cxnLst>
                <a:cxn ang="0">
                  <a:pos x="T0" y="T1"/>
                </a:cxn>
                <a:cxn ang="0">
                  <a:pos x="T2" y="T3"/>
                </a:cxn>
                <a:cxn ang="0">
                  <a:pos x="T4" y="T5"/>
                </a:cxn>
                <a:cxn ang="0">
                  <a:pos x="T6" y="T7"/>
                </a:cxn>
                <a:cxn ang="0">
                  <a:pos x="T8" y="T9"/>
                </a:cxn>
              </a:cxnLst>
              <a:rect l="0" t="0" r="r" b="b"/>
              <a:pathLst>
                <a:path w="256" h="1304">
                  <a:moveTo>
                    <a:pt x="128" y="0"/>
                  </a:moveTo>
                  <a:lnTo>
                    <a:pt x="0" y="13"/>
                  </a:lnTo>
                  <a:lnTo>
                    <a:pt x="128" y="1304"/>
                  </a:lnTo>
                  <a:lnTo>
                    <a:pt x="256" y="1290"/>
                  </a:lnTo>
                  <a:lnTo>
                    <a:pt x="128" y="0"/>
                  </a:lnTo>
                  <a:close/>
                </a:path>
              </a:pathLst>
            </a:custGeom>
            <a:solidFill>
              <a:srgbClr val="F231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1"/>
            <p:cNvSpPr/>
            <p:nvPr/>
          </p:nvSpPr>
          <p:spPr bwMode="auto">
            <a:xfrm>
              <a:off x="1174750" y="3767138"/>
              <a:ext cx="304800" cy="2060575"/>
            </a:xfrm>
            <a:custGeom>
              <a:avLst/>
              <a:gdLst>
                <a:gd name="T0" fmla="*/ 64 w 192"/>
                <a:gd name="T1" fmla="*/ 0 h 1298"/>
                <a:gd name="T2" fmla="*/ 0 w 192"/>
                <a:gd name="T3" fmla="*/ 8 h 1298"/>
                <a:gd name="T4" fmla="*/ 128 w 192"/>
                <a:gd name="T5" fmla="*/ 1298 h 1298"/>
                <a:gd name="T6" fmla="*/ 192 w 192"/>
                <a:gd name="T7" fmla="*/ 1290 h 1298"/>
                <a:gd name="T8" fmla="*/ 64 w 192"/>
                <a:gd name="T9" fmla="*/ 0 h 1298"/>
              </a:gdLst>
              <a:ahLst/>
              <a:cxnLst>
                <a:cxn ang="0">
                  <a:pos x="T0" y="T1"/>
                </a:cxn>
                <a:cxn ang="0">
                  <a:pos x="T2" y="T3"/>
                </a:cxn>
                <a:cxn ang="0">
                  <a:pos x="T4" y="T5"/>
                </a:cxn>
                <a:cxn ang="0">
                  <a:pos x="T6" y="T7"/>
                </a:cxn>
                <a:cxn ang="0">
                  <a:pos x="T8" y="T9"/>
                </a:cxn>
              </a:cxnLst>
              <a:rect l="0" t="0" r="r" b="b"/>
              <a:pathLst>
                <a:path w="192" h="1298">
                  <a:moveTo>
                    <a:pt x="64" y="0"/>
                  </a:moveTo>
                  <a:lnTo>
                    <a:pt x="0" y="8"/>
                  </a:lnTo>
                  <a:lnTo>
                    <a:pt x="128" y="1298"/>
                  </a:lnTo>
                  <a:lnTo>
                    <a:pt x="192" y="1290"/>
                  </a:lnTo>
                  <a:lnTo>
                    <a:pt x="64" y="0"/>
                  </a:lnTo>
                  <a:close/>
                </a:path>
              </a:pathLst>
            </a:custGeom>
            <a:solidFill>
              <a:srgbClr val="CE0F0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2"/>
            <p:cNvSpPr/>
            <p:nvPr/>
          </p:nvSpPr>
          <p:spPr bwMode="auto">
            <a:xfrm>
              <a:off x="1073150" y="3770313"/>
              <a:ext cx="211137" cy="111125"/>
            </a:xfrm>
            <a:custGeom>
              <a:avLst/>
              <a:gdLst>
                <a:gd name="T0" fmla="*/ 0 w 133"/>
                <a:gd name="T1" fmla="*/ 14 h 70"/>
                <a:gd name="T2" fmla="*/ 5 w 133"/>
                <a:gd name="T3" fmla="*/ 70 h 70"/>
                <a:gd name="T4" fmla="*/ 133 w 133"/>
                <a:gd name="T5" fmla="*/ 59 h 70"/>
                <a:gd name="T6" fmla="*/ 128 w 133"/>
                <a:gd name="T7" fmla="*/ 0 h 70"/>
                <a:gd name="T8" fmla="*/ 0 w 133"/>
                <a:gd name="T9" fmla="*/ 14 h 70"/>
              </a:gdLst>
              <a:ahLst/>
              <a:cxnLst>
                <a:cxn ang="0">
                  <a:pos x="T0" y="T1"/>
                </a:cxn>
                <a:cxn ang="0">
                  <a:pos x="T2" y="T3"/>
                </a:cxn>
                <a:cxn ang="0">
                  <a:pos x="T4" y="T5"/>
                </a:cxn>
                <a:cxn ang="0">
                  <a:pos x="T6" y="T7"/>
                </a:cxn>
                <a:cxn ang="0">
                  <a:pos x="T8" y="T9"/>
                </a:cxn>
              </a:cxnLst>
              <a:rect l="0" t="0" r="r" b="b"/>
              <a:pathLst>
                <a:path w="133" h="70">
                  <a:moveTo>
                    <a:pt x="0" y="14"/>
                  </a:moveTo>
                  <a:lnTo>
                    <a:pt x="5" y="70"/>
                  </a:lnTo>
                  <a:lnTo>
                    <a:pt x="133" y="59"/>
                  </a:lnTo>
                  <a:lnTo>
                    <a:pt x="128" y="0"/>
                  </a:lnTo>
                  <a:lnTo>
                    <a:pt x="0" y="14"/>
                  </a:lnTo>
                  <a:close/>
                </a:path>
              </a:pathLst>
            </a:custGeom>
            <a:solidFill>
              <a:srgbClr val="C7B2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Rectangle 23"/>
            <p:cNvSpPr>
              <a:spLocks noChangeArrowheads="1"/>
            </p:cNvSpPr>
            <p:nvPr/>
          </p:nvSpPr>
          <p:spPr bwMode="auto">
            <a:xfrm>
              <a:off x="627063" y="4424363"/>
              <a:ext cx="479425" cy="360363"/>
            </a:xfrm>
            <a:prstGeom prst="rect">
              <a:avLst/>
            </a:prstGeom>
            <a:solidFill>
              <a:srgbClr val="CE0F0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7" name="Rectangle 24"/>
            <p:cNvSpPr>
              <a:spLocks noChangeArrowheads="1"/>
            </p:cNvSpPr>
            <p:nvPr/>
          </p:nvSpPr>
          <p:spPr bwMode="auto">
            <a:xfrm>
              <a:off x="627063" y="5030788"/>
              <a:ext cx="479425" cy="365125"/>
            </a:xfrm>
            <a:prstGeom prst="rect">
              <a:avLst/>
            </a:prstGeom>
            <a:solidFill>
              <a:srgbClr val="CE0F0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 name="Rectangle 25"/>
            <p:cNvSpPr>
              <a:spLocks noChangeArrowheads="1"/>
            </p:cNvSpPr>
            <p:nvPr/>
          </p:nvSpPr>
          <p:spPr bwMode="auto">
            <a:xfrm>
              <a:off x="627063" y="4160838"/>
              <a:ext cx="479425" cy="98425"/>
            </a:xfrm>
            <a:prstGeom prst="rect">
              <a:avLst/>
            </a:prstGeom>
            <a:solidFill>
              <a:srgbClr val="CE0F0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9" name="Rectangle 26"/>
            <p:cNvSpPr>
              <a:spLocks noChangeArrowheads="1"/>
            </p:cNvSpPr>
            <p:nvPr/>
          </p:nvSpPr>
          <p:spPr bwMode="auto">
            <a:xfrm>
              <a:off x="627063" y="5641975"/>
              <a:ext cx="479425" cy="101600"/>
            </a:xfrm>
            <a:prstGeom prst="rect">
              <a:avLst/>
            </a:prstGeom>
            <a:solidFill>
              <a:srgbClr val="CE0F0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0" name="Rectangle 27"/>
            <p:cNvSpPr>
              <a:spLocks noChangeArrowheads="1"/>
            </p:cNvSpPr>
            <p:nvPr/>
          </p:nvSpPr>
          <p:spPr bwMode="auto">
            <a:xfrm>
              <a:off x="1543050" y="4584700"/>
              <a:ext cx="296862" cy="288925"/>
            </a:xfrm>
            <a:prstGeom prst="rect">
              <a:avLst/>
            </a:prstGeom>
            <a:solidFill>
              <a:srgbClr val="FAF6F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1" name="Rectangle 28"/>
            <p:cNvSpPr>
              <a:spLocks noChangeArrowheads="1"/>
            </p:cNvSpPr>
            <p:nvPr/>
          </p:nvSpPr>
          <p:spPr bwMode="auto">
            <a:xfrm>
              <a:off x="1690688" y="4584700"/>
              <a:ext cx="149225" cy="288925"/>
            </a:xfrm>
            <a:prstGeom prst="rect">
              <a:avLst/>
            </a:prstGeom>
            <a:solidFill>
              <a:srgbClr val="F4EB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2" name="Rectangle 29"/>
            <p:cNvSpPr>
              <a:spLocks noChangeArrowheads="1"/>
            </p:cNvSpPr>
            <p:nvPr/>
          </p:nvSpPr>
          <p:spPr bwMode="auto">
            <a:xfrm>
              <a:off x="1543050" y="5421313"/>
              <a:ext cx="296862" cy="287338"/>
            </a:xfrm>
            <a:prstGeom prst="rect">
              <a:avLst/>
            </a:prstGeom>
            <a:solidFill>
              <a:srgbClr val="FAF6F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3" name="Rectangle 30"/>
            <p:cNvSpPr>
              <a:spLocks noChangeArrowheads="1"/>
            </p:cNvSpPr>
            <p:nvPr/>
          </p:nvSpPr>
          <p:spPr bwMode="auto">
            <a:xfrm>
              <a:off x="1690688" y="5421313"/>
              <a:ext cx="149225" cy="287338"/>
            </a:xfrm>
            <a:prstGeom prst="rect">
              <a:avLst/>
            </a:prstGeom>
            <a:solidFill>
              <a:srgbClr val="F4EB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4" name="Freeform 31"/>
            <p:cNvSpPr/>
            <p:nvPr/>
          </p:nvSpPr>
          <p:spPr bwMode="auto">
            <a:xfrm>
              <a:off x="8178800" y="5030788"/>
              <a:ext cx="911225" cy="674688"/>
            </a:xfrm>
            <a:custGeom>
              <a:avLst/>
              <a:gdLst>
                <a:gd name="T0" fmla="*/ 0 w 215"/>
                <a:gd name="T1" fmla="*/ 0 h 159"/>
                <a:gd name="T2" fmla="*/ 0 w 215"/>
                <a:gd name="T3" fmla="*/ 66 h 159"/>
                <a:gd name="T4" fmla="*/ 93 w 215"/>
                <a:gd name="T5" fmla="*/ 159 h 159"/>
                <a:gd name="T6" fmla="*/ 122 w 215"/>
                <a:gd name="T7" fmla="*/ 159 h 159"/>
                <a:gd name="T8" fmla="*/ 215 w 215"/>
                <a:gd name="T9" fmla="*/ 66 h 159"/>
                <a:gd name="T10" fmla="*/ 215 w 215"/>
                <a:gd name="T11" fmla="*/ 0 h 159"/>
                <a:gd name="T12" fmla="*/ 0 w 215"/>
                <a:gd name="T13" fmla="*/ 0 h 159"/>
              </a:gdLst>
              <a:ahLst/>
              <a:cxnLst>
                <a:cxn ang="0">
                  <a:pos x="T0" y="T1"/>
                </a:cxn>
                <a:cxn ang="0">
                  <a:pos x="T2" y="T3"/>
                </a:cxn>
                <a:cxn ang="0">
                  <a:pos x="T4" y="T5"/>
                </a:cxn>
                <a:cxn ang="0">
                  <a:pos x="T6" y="T7"/>
                </a:cxn>
                <a:cxn ang="0">
                  <a:pos x="T8" y="T9"/>
                </a:cxn>
                <a:cxn ang="0">
                  <a:pos x="T10" y="T11"/>
                </a:cxn>
                <a:cxn ang="0">
                  <a:pos x="T12" y="T13"/>
                </a:cxn>
              </a:cxnLst>
              <a:rect l="0" t="0" r="r" b="b"/>
              <a:pathLst>
                <a:path w="215" h="159">
                  <a:moveTo>
                    <a:pt x="0" y="0"/>
                  </a:moveTo>
                  <a:cubicBezTo>
                    <a:pt x="0" y="66"/>
                    <a:pt x="0" y="66"/>
                    <a:pt x="0" y="66"/>
                  </a:cubicBezTo>
                  <a:cubicBezTo>
                    <a:pt x="0" y="117"/>
                    <a:pt x="41" y="159"/>
                    <a:pt x="93" y="159"/>
                  </a:cubicBezTo>
                  <a:cubicBezTo>
                    <a:pt x="122" y="159"/>
                    <a:pt x="122" y="159"/>
                    <a:pt x="122" y="159"/>
                  </a:cubicBezTo>
                  <a:cubicBezTo>
                    <a:pt x="174" y="159"/>
                    <a:pt x="215" y="117"/>
                    <a:pt x="215" y="66"/>
                  </a:cubicBezTo>
                  <a:cubicBezTo>
                    <a:pt x="215" y="0"/>
                    <a:pt x="215" y="0"/>
                    <a:pt x="215" y="0"/>
                  </a:cubicBezTo>
                  <a:lnTo>
                    <a:pt x="0" y="0"/>
                  </a:lnTo>
                  <a:close/>
                </a:path>
              </a:pathLst>
            </a:custGeom>
            <a:solidFill>
              <a:srgbClr val="ED1C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32"/>
            <p:cNvSpPr/>
            <p:nvPr/>
          </p:nvSpPr>
          <p:spPr bwMode="auto">
            <a:xfrm>
              <a:off x="8081963" y="5705475"/>
              <a:ext cx="1106487" cy="114300"/>
            </a:xfrm>
            <a:custGeom>
              <a:avLst/>
              <a:gdLst>
                <a:gd name="T0" fmla="*/ 26 w 261"/>
                <a:gd name="T1" fmla="*/ 27 h 27"/>
                <a:gd name="T2" fmla="*/ 235 w 261"/>
                <a:gd name="T3" fmla="*/ 27 h 27"/>
                <a:gd name="T4" fmla="*/ 261 w 261"/>
                <a:gd name="T5" fmla="*/ 0 h 27"/>
                <a:gd name="T6" fmla="*/ 0 w 261"/>
                <a:gd name="T7" fmla="*/ 0 h 27"/>
                <a:gd name="T8" fmla="*/ 26 w 261"/>
                <a:gd name="T9" fmla="*/ 27 h 27"/>
              </a:gdLst>
              <a:ahLst/>
              <a:cxnLst>
                <a:cxn ang="0">
                  <a:pos x="T0" y="T1"/>
                </a:cxn>
                <a:cxn ang="0">
                  <a:pos x="T2" y="T3"/>
                </a:cxn>
                <a:cxn ang="0">
                  <a:pos x="T4" y="T5"/>
                </a:cxn>
                <a:cxn ang="0">
                  <a:pos x="T6" y="T7"/>
                </a:cxn>
                <a:cxn ang="0">
                  <a:pos x="T8" y="T9"/>
                </a:cxn>
              </a:cxnLst>
              <a:rect l="0" t="0" r="r" b="b"/>
              <a:pathLst>
                <a:path w="261" h="27">
                  <a:moveTo>
                    <a:pt x="26" y="27"/>
                  </a:moveTo>
                  <a:cubicBezTo>
                    <a:pt x="235" y="27"/>
                    <a:pt x="235" y="27"/>
                    <a:pt x="235" y="27"/>
                  </a:cubicBezTo>
                  <a:cubicBezTo>
                    <a:pt x="242" y="23"/>
                    <a:pt x="252" y="13"/>
                    <a:pt x="261" y="0"/>
                  </a:cubicBezTo>
                  <a:cubicBezTo>
                    <a:pt x="0" y="0"/>
                    <a:pt x="0" y="0"/>
                    <a:pt x="0" y="0"/>
                  </a:cubicBezTo>
                  <a:cubicBezTo>
                    <a:pt x="7" y="11"/>
                    <a:pt x="14" y="19"/>
                    <a:pt x="26" y="27"/>
                  </a:cubicBezTo>
                  <a:close/>
                </a:path>
              </a:pathLst>
            </a:custGeom>
            <a:solidFill>
              <a:srgbClr val="9E4A2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33"/>
            <p:cNvSpPr/>
            <p:nvPr/>
          </p:nvSpPr>
          <p:spPr bwMode="auto">
            <a:xfrm>
              <a:off x="9043988" y="5051425"/>
              <a:ext cx="249237" cy="347663"/>
            </a:xfrm>
            <a:custGeom>
              <a:avLst/>
              <a:gdLst>
                <a:gd name="T0" fmla="*/ 6 w 59"/>
                <a:gd name="T1" fmla="*/ 82 h 82"/>
                <a:gd name="T2" fmla="*/ 4 w 59"/>
                <a:gd name="T3" fmla="*/ 82 h 82"/>
                <a:gd name="T4" fmla="*/ 4 w 59"/>
                <a:gd name="T5" fmla="*/ 67 h 82"/>
                <a:gd name="T6" fmla="*/ 39 w 59"/>
                <a:gd name="T7" fmla="*/ 48 h 82"/>
                <a:gd name="T8" fmla="*/ 40 w 59"/>
                <a:gd name="T9" fmla="*/ 28 h 82"/>
                <a:gd name="T10" fmla="*/ 8 w 59"/>
                <a:gd name="T11" fmla="*/ 30 h 82"/>
                <a:gd name="T12" fmla="*/ 0 w 59"/>
                <a:gd name="T13" fmla="*/ 18 h 82"/>
                <a:gd name="T14" fmla="*/ 51 w 59"/>
                <a:gd name="T15" fmla="*/ 19 h 82"/>
                <a:gd name="T16" fmla="*/ 52 w 59"/>
                <a:gd name="T17" fmla="*/ 55 h 82"/>
                <a:gd name="T18" fmla="*/ 6 w 59"/>
                <a:gd name="T1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82">
                  <a:moveTo>
                    <a:pt x="6" y="82"/>
                  </a:moveTo>
                  <a:cubicBezTo>
                    <a:pt x="5" y="82"/>
                    <a:pt x="5" y="82"/>
                    <a:pt x="4" y="82"/>
                  </a:cubicBezTo>
                  <a:cubicBezTo>
                    <a:pt x="4" y="67"/>
                    <a:pt x="4" y="67"/>
                    <a:pt x="4" y="67"/>
                  </a:cubicBezTo>
                  <a:cubicBezTo>
                    <a:pt x="22" y="68"/>
                    <a:pt x="34" y="57"/>
                    <a:pt x="39" y="48"/>
                  </a:cubicBezTo>
                  <a:cubicBezTo>
                    <a:pt x="43" y="40"/>
                    <a:pt x="43" y="33"/>
                    <a:pt x="40" y="28"/>
                  </a:cubicBezTo>
                  <a:cubicBezTo>
                    <a:pt x="30" y="15"/>
                    <a:pt x="9" y="29"/>
                    <a:pt x="8" y="30"/>
                  </a:cubicBezTo>
                  <a:cubicBezTo>
                    <a:pt x="0" y="18"/>
                    <a:pt x="0" y="18"/>
                    <a:pt x="0" y="18"/>
                  </a:cubicBezTo>
                  <a:cubicBezTo>
                    <a:pt x="11" y="10"/>
                    <a:pt x="37" y="0"/>
                    <a:pt x="51" y="19"/>
                  </a:cubicBezTo>
                  <a:cubicBezTo>
                    <a:pt x="59" y="29"/>
                    <a:pt x="59" y="42"/>
                    <a:pt x="52" y="55"/>
                  </a:cubicBezTo>
                  <a:cubicBezTo>
                    <a:pt x="43" y="71"/>
                    <a:pt x="26" y="82"/>
                    <a:pt x="6" y="82"/>
                  </a:cubicBezTo>
                  <a:close/>
                </a:path>
              </a:pathLst>
            </a:custGeom>
            <a:solidFill>
              <a:srgbClr val="C127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34"/>
            <p:cNvSpPr/>
            <p:nvPr/>
          </p:nvSpPr>
          <p:spPr bwMode="auto">
            <a:xfrm>
              <a:off x="8632825" y="5030788"/>
              <a:ext cx="457200" cy="674688"/>
            </a:xfrm>
            <a:custGeom>
              <a:avLst/>
              <a:gdLst>
                <a:gd name="T0" fmla="*/ 0 w 108"/>
                <a:gd name="T1" fmla="*/ 159 h 159"/>
                <a:gd name="T2" fmla="*/ 15 w 108"/>
                <a:gd name="T3" fmla="*/ 159 h 159"/>
                <a:gd name="T4" fmla="*/ 108 w 108"/>
                <a:gd name="T5" fmla="*/ 66 h 159"/>
                <a:gd name="T6" fmla="*/ 108 w 108"/>
                <a:gd name="T7" fmla="*/ 0 h 159"/>
                <a:gd name="T8" fmla="*/ 0 w 108"/>
                <a:gd name="T9" fmla="*/ 0 h 159"/>
                <a:gd name="T10" fmla="*/ 0 w 108"/>
                <a:gd name="T11" fmla="*/ 159 h 159"/>
              </a:gdLst>
              <a:ahLst/>
              <a:cxnLst>
                <a:cxn ang="0">
                  <a:pos x="T0" y="T1"/>
                </a:cxn>
                <a:cxn ang="0">
                  <a:pos x="T2" y="T3"/>
                </a:cxn>
                <a:cxn ang="0">
                  <a:pos x="T4" y="T5"/>
                </a:cxn>
                <a:cxn ang="0">
                  <a:pos x="T6" y="T7"/>
                </a:cxn>
                <a:cxn ang="0">
                  <a:pos x="T8" y="T9"/>
                </a:cxn>
                <a:cxn ang="0">
                  <a:pos x="T10" y="T11"/>
                </a:cxn>
              </a:cxnLst>
              <a:rect l="0" t="0" r="r" b="b"/>
              <a:pathLst>
                <a:path w="108" h="159">
                  <a:moveTo>
                    <a:pt x="0" y="159"/>
                  </a:moveTo>
                  <a:cubicBezTo>
                    <a:pt x="15" y="159"/>
                    <a:pt x="15" y="159"/>
                    <a:pt x="15" y="159"/>
                  </a:cubicBezTo>
                  <a:cubicBezTo>
                    <a:pt x="67" y="159"/>
                    <a:pt x="108" y="117"/>
                    <a:pt x="108" y="66"/>
                  </a:cubicBezTo>
                  <a:cubicBezTo>
                    <a:pt x="108" y="0"/>
                    <a:pt x="108" y="0"/>
                    <a:pt x="108" y="0"/>
                  </a:cubicBezTo>
                  <a:cubicBezTo>
                    <a:pt x="0" y="0"/>
                    <a:pt x="0" y="0"/>
                    <a:pt x="0" y="0"/>
                  </a:cubicBezTo>
                  <a:lnTo>
                    <a:pt x="0" y="159"/>
                  </a:lnTo>
                  <a:close/>
                </a:path>
              </a:pathLst>
            </a:custGeom>
            <a:solidFill>
              <a:srgbClr val="C127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35"/>
            <p:cNvSpPr/>
            <p:nvPr/>
          </p:nvSpPr>
          <p:spPr bwMode="auto">
            <a:xfrm>
              <a:off x="8632825" y="5705475"/>
              <a:ext cx="555625" cy="114300"/>
            </a:xfrm>
            <a:custGeom>
              <a:avLst/>
              <a:gdLst>
                <a:gd name="T0" fmla="*/ 0 w 131"/>
                <a:gd name="T1" fmla="*/ 27 h 27"/>
                <a:gd name="T2" fmla="*/ 105 w 131"/>
                <a:gd name="T3" fmla="*/ 27 h 27"/>
                <a:gd name="T4" fmla="*/ 131 w 131"/>
                <a:gd name="T5" fmla="*/ 0 h 27"/>
                <a:gd name="T6" fmla="*/ 0 w 131"/>
                <a:gd name="T7" fmla="*/ 0 h 27"/>
                <a:gd name="T8" fmla="*/ 0 w 131"/>
                <a:gd name="T9" fmla="*/ 27 h 27"/>
              </a:gdLst>
              <a:ahLst/>
              <a:cxnLst>
                <a:cxn ang="0">
                  <a:pos x="T0" y="T1"/>
                </a:cxn>
                <a:cxn ang="0">
                  <a:pos x="T2" y="T3"/>
                </a:cxn>
                <a:cxn ang="0">
                  <a:pos x="T4" y="T5"/>
                </a:cxn>
                <a:cxn ang="0">
                  <a:pos x="T6" y="T7"/>
                </a:cxn>
                <a:cxn ang="0">
                  <a:pos x="T8" y="T9"/>
                </a:cxn>
              </a:cxnLst>
              <a:rect l="0" t="0" r="r" b="b"/>
              <a:pathLst>
                <a:path w="131" h="27">
                  <a:moveTo>
                    <a:pt x="0" y="27"/>
                  </a:moveTo>
                  <a:cubicBezTo>
                    <a:pt x="105" y="27"/>
                    <a:pt x="105" y="27"/>
                    <a:pt x="105" y="27"/>
                  </a:cubicBezTo>
                  <a:cubicBezTo>
                    <a:pt x="112" y="23"/>
                    <a:pt x="122" y="13"/>
                    <a:pt x="131" y="0"/>
                  </a:cubicBezTo>
                  <a:cubicBezTo>
                    <a:pt x="0" y="0"/>
                    <a:pt x="0" y="0"/>
                    <a:pt x="0" y="0"/>
                  </a:cubicBezTo>
                  <a:lnTo>
                    <a:pt x="0" y="27"/>
                  </a:lnTo>
                  <a:close/>
                </a:path>
              </a:pathLst>
            </a:custGeom>
            <a:solidFill>
              <a:srgbClr val="893D2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36"/>
            <p:cNvSpPr/>
            <p:nvPr/>
          </p:nvSpPr>
          <p:spPr bwMode="auto">
            <a:xfrm>
              <a:off x="3068638" y="2286000"/>
              <a:ext cx="2813050" cy="3597275"/>
            </a:xfrm>
            <a:custGeom>
              <a:avLst/>
              <a:gdLst>
                <a:gd name="T0" fmla="*/ 1746 w 1772"/>
                <a:gd name="T1" fmla="*/ 0 h 2266"/>
                <a:gd name="T2" fmla="*/ 523 w 1772"/>
                <a:gd name="T3" fmla="*/ 0 h 2266"/>
                <a:gd name="T4" fmla="*/ 192 w 1772"/>
                <a:gd name="T5" fmla="*/ 393 h 2266"/>
                <a:gd name="T6" fmla="*/ 0 w 1772"/>
                <a:gd name="T7" fmla="*/ 2266 h 2266"/>
                <a:gd name="T8" fmla="*/ 1772 w 1772"/>
                <a:gd name="T9" fmla="*/ 2266 h 2266"/>
                <a:gd name="T10" fmla="*/ 1746 w 1772"/>
                <a:gd name="T11" fmla="*/ 0 h 2266"/>
              </a:gdLst>
              <a:ahLst/>
              <a:cxnLst>
                <a:cxn ang="0">
                  <a:pos x="T0" y="T1"/>
                </a:cxn>
                <a:cxn ang="0">
                  <a:pos x="T2" y="T3"/>
                </a:cxn>
                <a:cxn ang="0">
                  <a:pos x="T4" y="T5"/>
                </a:cxn>
                <a:cxn ang="0">
                  <a:pos x="T6" y="T7"/>
                </a:cxn>
                <a:cxn ang="0">
                  <a:pos x="T8" y="T9"/>
                </a:cxn>
                <a:cxn ang="0">
                  <a:pos x="T10" y="T11"/>
                </a:cxn>
              </a:cxnLst>
              <a:rect l="0" t="0" r="r" b="b"/>
              <a:pathLst>
                <a:path w="1772" h="2266">
                  <a:moveTo>
                    <a:pt x="1746" y="0"/>
                  </a:moveTo>
                  <a:lnTo>
                    <a:pt x="523" y="0"/>
                  </a:lnTo>
                  <a:lnTo>
                    <a:pt x="192" y="393"/>
                  </a:lnTo>
                  <a:lnTo>
                    <a:pt x="0" y="2266"/>
                  </a:lnTo>
                  <a:lnTo>
                    <a:pt x="1772" y="2266"/>
                  </a:lnTo>
                  <a:lnTo>
                    <a:pt x="1746" y="0"/>
                  </a:lnTo>
                  <a:close/>
                </a:path>
              </a:pathLst>
            </a:custGeom>
            <a:solidFill>
              <a:srgbClr val="2E3E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37"/>
            <p:cNvSpPr/>
            <p:nvPr/>
          </p:nvSpPr>
          <p:spPr bwMode="auto">
            <a:xfrm>
              <a:off x="4576763" y="2286000"/>
              <a:ext cx="2814637" cy="3597275"/>
            </a:xfrm>
            <a:custGeom>
              <a:avLst/>
              <a:gdLst>
                <a:gd name="T0" fmla="*/ 27 w 1773"/>
                <a:gd name="T1" fmla="*/ 0 h 2266"/>
                <a:gd name="T2" fmla="*/ 1250 w 1773"/>
                <a:gd name="T3" fmla="*/ 0 h 2266"/>
                <a:gd name="T4" fmla="*/ 1581 w 1773"/>
                <a:gd name="T5" fmla="*/ 393 h 2266"/>
                <a:gd name="T6" fmla="*/ 1773 w 1773"/>
                <a:gd name="T7" fmla="*/ 2266 h 2266"/>
                <a:gd name="T8" fmla="*/ 0 w 1773"/>
                <a:gd name="T9" fmla="*/ 2266 h 2266"/>
                <a:gd name="T10" fmla="*/ 27 w 1773"/>
                <a:gd name="T11" fmla="*/ 0 h 2266"/>
              </a:gdLst>
              <a:ahLst/>
              <a:cxnLst>
                <a:cxn ang="0">
                  <a:pos x="T0" y="T1"/>
                </a:cxn>
                <a:cxn ang="0">
                  <a:pos x="T2" y="T3"/>
                </a:cxn>
                <a:cxn ang="0">
                  <a:pos x="T4" y="T5"/>
                </a:cxn>
                <a:cxn ang="0">
                  <a:pos x="T6" y="T7"/>
                </a:cxn>
                <a:cxn ang="0">
                  <a:pos x="T8" y="T9"/>
                </a:cxn>
                <a:cxn ang="0">
                  <a:pos x="T10" y="T11"/>
                </a:cxn>
              </a:cxnLst>
              <a:rect l="0" t="0" r="r" b="b"/>
              <a:pathLst>
                <a:path w="1773" h="2266">
                  <a:moveTo>
                    <a:pt x="27" y="0"/>
                  </a:moveTo>
                  <a:lnTo>
                    <a:pt x="1250" y="0"/>
                  </a:lnTo>
                  <a:lnTo>
                    <a:pt x="1581" y="393"/>
                  </a:lnTo>
                  <a:lnTo>
                    <a:pt x="1773" y="2266"/>
                  </a:lnTo>
                  <a:lnTo>
                    <a:pt x="0" y="2266"/>
                  </a:lnTo>
                  <a:lnTo>
                    <a:pt x="27" y="0"/>
                  </a:lnTo>
                  <a:close/>
                </a:path>
              </a:pathLst>
            </a:custGeom>
            <a:solidFill>
              <a:srgbClr val="2E3E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38"/>
            <p:cNvSpPr/>
            <p:nvPr/>
          </p:nvSpPr>
          <p:spPr bwMode="auto">
            <a:xfrm>
              <a:off x="4848225" y="2133600"/>
              <a:ext cx="390525" cy="525463"/>
            </a:xfrm>
            <a:custGeom>
              <a:avLst/>
              <a:gdLst>
                <a:gd name="T0" fmla="*/ 0 w 246"/>
                <a:gd name="T1" fmla="*/ 0 h 331"/>
                <a:gd name="T2" fmla="*/ 0 w 246"/>
                <a:gd name="T3" fmla="*/ 294 h 331"/>
                <a:gd name="T4" fmla="*/ 246 w 246"/>
                <a:gd name="T5" fmla="*/ 331 h 331"/>
                <a:gd name="T6" fmla="*/ 246 w 246"/>
                <a:gd name="T7" fmla="*/ 0 h 331"/>
                <a:gd name="T8" fmla="*/ 0 w 246"/>
                <a:gd name="T9" fmla="*/ 0 h 331"/>
              </a:gdLst>
              <a:ahLst/>
              <a:cxnLst>
                <a:cxn ang="0">
                  <a:pos x="T0" y="T1"/>
                </a:cxn>
                <a:cxn ang="0">
                  <a:pos x="T2" y="T3"/>
                </a:cxn>
                <a:cxn ang="0">
                  <a:pos x="T4" y="T5"/>
                </a:cxn>
                <a:cxn ang="0">
                  <a:pos x="T6" y="T7"/>
                </a:cxn>
                <a:cxn ang="0">
                  <a:pos x="T8" y="T9"/>
                </a:cxn>
              </a:cxnLst>
              <a:rect l="0" t="0" r="r" b="b"/>
              <a:pathLst>
                <a:path w="246" h="331">
                  <a:moveTo>
                    <a:pt x="0" y="0"/>
                  </a:moveTo>
                  <a:lnTo>
                    <a:pt x="0" y="294"/>
                  </a:lnTo>
                  <a:lnTo>
                    <a:pt x="246" y="331"/>
                  </a:lnTo>
                  <a:lnTo>
                    <a:pt x="246" y="0"/>
                  </a:lnTo>
                  <a:lnTo>
                    <a:pt x="0" y="0"/>
                  </a:lnTo>
                  <a:close/>
                </a:path>
              </a:pathLst>
            </a:custGeom>
            <a:solidFill>
              <a:srgbClr val="F0D6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9"/>
            <p:cNvSpPr/>
            <p:nvPr/>
          </p:nvSpPr>
          <p:spPr bwMode="auto">
            <a:xfrm>
              <a:off x="4373563" y="708025"/>
              <a:ext cx="865187" cy="1425575"/>
            </a:xfrm>
            <a:custGeom>
              <a:avLst/>
              <a:gdLst>
                <a:gd name="T0" fmla="*/ 129 w 204"/>
                <a:gd name="T1" fmla="*/ 16 h 336"/>
                <a:gd name="T2" fmla="*/ 56 w 204"/>
                <a:gd name="T3" fmla="*/ 16 h 336"/>
                <a:gd name="T4" fmla="*/ 32 w 204"/>
                <a:gd name="T5" fmla="*/ 35 h 336"/>
                <a:gd name="T6" fmla="*/ 32 w 204"/>
                <a:gd name="T7" fmla="*/ 97 h 336"/>
                <a:gd name="T8" fmla="*/ 0 w 204"/>
                <a:gd name="T9" fmla="*/ 131 h 336"/>
                <a:gd name="T10" fmla="*/ 0 w 204"/>
                <a:gd name="T11" fmla="*/ 203 h 336"/>
                <a:gd name="T12" fmla="*/ 99 w 204"/>
                <a:gd name="T13" fmla="*/ 336 h 336"/>
                <a:gd name="T14" fmla="*/ 112 w 204"/>
                <a:gd name="T15" fmla="*/ 336 h 336"/>
                <a:gd name="T16" fmla="*/ 204 w 204"/>
                <a:gd name="T17" fmla="*/ 336 h 336"/>
                <a:gd name="T18" fmla="*/ 204 w 204"/>
                <a:gd name="T19" fmla="*/ 236 h 336"/>
                <a:gd name="T20" fmla="*/ 204 w 204"/>
                <a:gd name="T21" fmla="*/ 0 h 336"/>
                <a:gd name="T22" fmla="*/ 129 w 204"/>
                <a:gd name="T23" fmla="*/ 1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4" h="336">
                  <a:moveTo>
                    <a:pt x="129" y="16"/>
                  </a:moveTo>
                  <a:cubicBezTo>
                    <a:pt x="56" y="16"/>
                    <a:pt x="56" y="16"/>
                    <a:pt x="56" y="16"/>
                  </a:cubicBezTo>
                  <a:cubicBezTo>
                    <a:pt x="56" y="16"/>
                    <a:pt x="32" y="14"/>
                    <a:pt x="32" y="35"/>
                  </a:cubicBezTo>
                  <a:cubicBezTo>
                    <a:pt x="32" y="97"/>
                    <a:pt x="32" y="97"/>
                    <a:pt x="32" y="97"/>
                  </a:cubicBezTo>
                  <a:cubicBezTo>
                    <a:pt x="32" y="97"/>
                    <a:pt x="44" y="131"/>
                    <a:pt x="0" y="131"/>
                  </a:cubicBezTo>
                  <a:cubicBezTo>
                    <a:pt x="0" y="203"/>
                    <a:pt x="0" y="203"/>
                    <a:pt x="0" y="203"/>
                  </a:cubicBezTo>
                  <a:cubicBezTo>
                    <a:pt x="99" y="336"/>
                    <a:pt x="99" y="336"/>
                    <a:pt x="99" y="336"/>
                  </a:cubicBezTo>
                  <a:cubicBezTo>
                    <a:pt x="112" y="336"/>
                    <a:pt x="112" y="336"/>
                    <a:pt x="112" y="336"/>
                  </a:cubicBezTo>
                  <a:cubicBezTo>
                    <a:pt x="204" y="336"/>
                    <a:pt x="204" y="336"/>
                    <a:pt x="204" y="336"/>
                  </a:cubicBezTo>
                  <a:cubicBezTo>
                    <a:pt x="204" y="236"/>
                    <a:pt x="204" y="236"/>
                    <a:pt x="204" y="236"/>
                  </a:cubicBezTo>
                  <a:cubicBezTo>
                    <a:pt x="204" y="0"/>
                    <a:pt x="204" y="0"/>
                    <a:pt x="204" y="0"/>
                  </a:cubicBezTo>
                  <a:cubicBezTo>
                    <a:pt x="184" y="9"/>
                    <a:pt x="159" y="16"/>
                    <a:pt x="129" y="16"/>
                  </a:cubicBezTo>
                </a:path>
              </a:pathLst>
            </a:custGeom>
            <a:solidFill>
              <a:srgbClr val="FEE1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40"/>
            <p:cNvSpPr/>
            <p:nvPr/>
          </p:nvSpPr>
          <p:spPr bwMode="auto">
            <a:xfrm>
              <a:off x="4373563" y="0"/>
              <a:ext cx="865187" cy="1263650"/>
            </a:xfrm>
            <a:custGeom>
              <a:avLst/>
              <a:gdLst>
                <a:gd name="T0" fmla="*/ 86 w 204"/>
                <a:gd name="T1" fmla="*/ 0 h 298"/>
                <a:gd name="T2" fmla="*/ 0 w 204"/>
                <a:gd name="T3" fmla="*/ 98 h 298"/>
                <a:gd name="T4" fmla="*/ 0 w 204"/>
                <a:gd name="T5" fmla="*/ 123 h 298"/>
                <a:gd name="T6" fmla="*/ 0 w 204"/>
                <a:gd name="T7" fmla="*/ 298 h 298"/>
                <a:gd name="T8" fmla="*/ 32 w 204"/>
                <a:gd name="T9" fmla="*/ 264 h 298"/>
                <a:gd name="T10" fmla="*/ 32 w 204"/>
                <a:gd name="T11" fmla="*/ 202 h 298"/>
                <a:gd name="T12" fmla="*/ 56 w 204"/>
                <a:gd name="T13" fmla="*/ 183 h 298"/>
                <a:gd name="T14" fmla="*/ 129 w 204"/>
                <a:gd name="T15" fmla="*/ 183 h 298"/>
                <a:gd name="T16" fmla="*/ 204 w 204"/>
                <a:gd name="T17" fmla="*/ 167 h 298"/>
                <a:gd name="T18" fmla="*/ 204 w 204"/>
                <a:gd name="T19" fmla="*/ 79 h 298"/>
                <a:gd name="T20" fmla="*/ 204 w 204"/>
                <a:gd name="T21" fmla="*/ 0 h 298"/>
                <a:gd name="T22" fmla="*/ 86 w 204"/>
                <a:gd name="T23" fmla="*/ 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4" h="298">
                  <a:moveTo>
                    <a:pt x="86" y="0"/>
                  </a:moveTo>
                  <a:cubicBezTo>
                    <a:pt x="22" y="0"/>
                    <a:pt x="0" y="98"/>
                    <a:pt x="0" y="98"/>
                  </a:cubicBezTo>
                  <a:cubicBezTo>
                    <a:pt x="0" y="123"/>
                    <a:pt x="0" y="123"/>
                    <a:pt x="0" y="123"/>
                  </a:cubicBezTo>
                  <a:cubicBezTo>
                    <a:pt x="0" y="298"/>
                    <a:pt x="0" y="298"/>
                    <a:pt x="0" y="298"/>
                  </a:cubicBezTo>
                  <a:cubicBezTo>
                    <a:pt x="44" y="298"/>
                    <a:pt x="32" y="264"/>
                    <a:pt x="32" y="264"/>
                  </a:cubicBezTo>
                  <a:cubicBezTo>
                    <a:pt x="32" y="202"/>
                    <a:pt x="32" y="202"/>
                    <a:pt x="32" y="202"/>
                  </a:cubicBezTo>
                  <a:cubicBezTo>
                    <a:pt x="32" y="181"/>
                    <a:pt x="56" y="183"/>
                    <a:pt x="56" y="183"/>
                  </a:cubicBezTo>
                  <a:cubicBezTo>
                    <a:pt x="129" y="183"/>
                    <a:pt x="129" y="183"/>
                    <a:pt x="129" y="183"/>
                  </a:cubicBezTo>
                  <a:cubicBezTo>
                    <a:pt x="159" y="183"/>
                    <a:pt x="184" y="176"/>
                    <a:pt x="204" y="167"/>
                  </a:cubicBezTo>
                  <a:cubicBezTo>
                    <a:pt x="204" y="79"/>
                    <a:pt x="204" y="79"/>
                    <a:pt x="204" y="79"/>
                  </a:cubicBezTo>
                  <a:cubicBezTo>
                    <a:pt x="204" y="0"/>
                    <a:pt x="204" y="0"/>
                    <a:pt x="204" y="0"/>
                  </a:cubicBezTo>
                  <a:cubicBezTo>
                    <a:pt x="164" y="0"/>
                    <a:pt x="117" y="0"/>
                    <a:pt x="86" y="0"/>
                  </a:cubicBezTo>
                  <a:close/>
                </a:path>
              </a:pathLst>
            </a:custGeom>
            <a:solidFill>
              <a:srgbClr val="2E3E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41"/>
            <p:cNvSpPr/>
            <p:nvPr/>
          </p:nvSpPr>
          <p:spPr bwMode="auto">
            <a:xfrm>
              <a:off x="5238750" y="2133600"/>
              <a:ext cx="355600" cy="525463"/>
            </a:xfrm>
            <a:custGeom>
              <a:avLst/>
              <a:gdLst>
                <a:gd name="T0" fmla="*/ 224 w 224"/>
                <a:gd name="T1" fmla="*/ 294 h 331"/>
                <a:gd name="T2" fmla="*/ 224 w 224"/>
                <a:gd name="T3" fmla="*/ 0 h 331"/>
                <a:gd name="T4" fmla="*/ 0 w 224"/>
                <a:gd name="T5" fmla="*/ 0 h 331"/>
                <a:gd name="T6" fmla="*/ 0 w 224"/>
                <a:gd name="T7" fmla="*/ 331 h 331"/>
                <a:gd name="T8" fmla="*/ 224 w 224"/>
                <a:gd name="T9" fmla="*/ 294 h 331"/>
              </a:gdLst>
              <a:ahLst/>
              <a:cxnLst>
                <a:cxn ang="0">
                  <a:pos x="T0" y="T1"/>
                </a:cxn>
                <a:cxn ang="0">
                  <a:pos x="T2" y="T3"/>
                </a:cxn>
                <a:cxn ang="0">
                  <a:pos x="T4" y="T5"/>
                </a:cxn>
                <a:cxn ang="0">
                  <a:pos x="T6" y="T7"/>
                </a:cxn>
                <a:cxn ang="0">
                  <a:pos x="T8" y="T9"/>
                </a:cxn>
              </a:cxnLst>
              <a:rect l="0" t="0" r="r" b="b"/>
              <a:pathLst>
                <a:path w="224" h="331">
                  <a:moveTo>
                    <a:pt x="224" y="294"/>
                  </a:moveTo>
                  <a:lnTo>
                    <a:pt x="224" y="0"/>
                  </a:lnTo>
                  <a:lnTo>
                    <a:pt x="0" y="0"/>
                  </a:lnTo>
                  <a:lnTo>
                    <a:pt x="0" y="331"/>
                  </a:lnTo>
                  <a:lnTo>
                    <a:pt x="224" y="294"/>
                  </a:lnTo>
                  <a:close/>
                </a:path>
              </a:pathLst>
            </a:custGeom>
            <a:solidFill>
              <a:srgbClr val="DDC0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42"/>
            <p:cNvSpPr/>
            <p:nvPr/>
          </p:nvSpPr>
          <p:spPr bwMode="auto">
            <a:xfrm>
              <a:off x="5238750" y="487363"/>
              <a:ext cx="863600" cy="1646238"/>
            </a:xfrm>
            <a:custGeom>
              <a:avLst/>
              <a:gdLst>
                <a:gd name="T0" fmla="*/ 164 w 204"/>
                <a:gd name="T1" fmla="*/ 159 h 388"/>
                <a:gd name="T2" fmla="*/ 164 w 204"/>
                <a:gd name="T3" fmla="*/ 27 h 388"/>
                <a:gd name="T4" fmla="*/ 148 w 204"/>
                <a:gd name="T5" fmla="*/ 0 h 388"/>
                <a:gd name="T6" fmla="*/ 52 w 204"/>
                <a:gd name="T7" fmla="*/ 0 h 388"/>
                <a:gd name="T8" fmla="*/ 0 w 204"/>
                <a:gd name="T9" fmla="*/ 52 h 388"/>
                <a:gd name="T10" fmla="*/ 0 w 204"/>
                <a:gd name="T11" fmla="*/ 289 h 388"/>
                <a:gd name="T12" fmla="*/ 0 w 204"/>
                <a:gd name="T13" fmla="*/ 388 h 388"/>
                <a:gd name="T14" fmla="*/ 84 w 204"/>
                <a:gd name="T15" fmla="*/ 388 h 388"/>
                <a:gd name="T16" fmla="*/ 113 w 204"/>
                <a:gd name="T17" fmla="*/ 388 h 388"/>
                <a:gd name="T18" fmla="*/ 204 w 204"/>
                <a:gd name="T19" fmla="*/ 255 h 388"/>
                <a:gd name="T20" fmla="*/ 204 w 204"/>
                <a:gd name="T21" fmla="*/ 183 h 388"/>
                <a:gd name="T22" fmla="*/ 164 w 204"/>
                <a:gd name="T23" fmla="*/ 159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4" h="388">
                  <a:moveTo>
                    <a:pt x="164" y="159"/>
                  </a:moveTo>
                  <a:cubicBezTo>
                    <a:pt x="164" y="127"/>
                    <a:pt x="164" y="27"/>
                    <a:pt x="164" y="27"/>
                  </a:cubicBezTo>
                  <a:cubicBezTo>
                    <a:pt x="164" y="27"/>
                    <a:pt x="165" y="0"/>
                    <a:pt x="148" y="0"/>
                  </a:cubicBezTo>
                  <a:cubicBezTo>
                    <a:pt x="52" y="0"/>
                    <a:pt x="52" y="0"/>
                    <a:pt x="52" y="0"/>
                  </a:cubicBezTo>
                  <a:cubicBezTo>
                    <a:pt x="52" y="0"/>
                    <a:pt x="44" y="33"/>
                    <a:pt x="0" y="52"/>
                  </a:cubicBezTo>
                  <a:cubicBezTo>
                    <a:pt x="0" y="289"/>
                    <a:pt x="0" y="289"/>
                    <a:pt x="0" y="289"/>
                  </a:cubicBezTo>
                  <a:cubicBezTo>
                    <a:pt x="0" y="388"/>
                    <a:pt x="0" y="388"/>
                    <a:pt x="0" y="388"/>
                  </a:cubicBezTo>
                  <a:cubicBezTo>
                    <a:pt x="84" y="388"/>
                    <a:pt x="84" y="388"/>
                    <a:pt x="84" y="388"/>
                  </a:cubicBezTo>
                  <a:cubicBezTo>
                    <a:pt x="113" y="388"/>
                    <a:pt x="113" y="388"/>
                    <a:pt x="113" y="388"/>
                  </a:cubicBezTo>
                  <a:cubicBezTo>
                    <a:pt x="204" y="255"/>
                    <a:pt x="204" y="255"/>
                    <a:pt x="204" y="255"/>
                  </a:cubicBezTo>
                  <a:cubicBezTo>
                    <a:pt x="204" y="183"/>
                    <a:pt x="204" y="183"/>
                    <a:pt x="204" y="183"/>
                  </a:cubicBezTo>
                  <a:cubicBezTo>
                    <a:pt x="204" y="183"/>
                    <a:pt x="164" y="171"/>
                    <a:pt x="164" y="159"/>
                  </a:cubicBezTo>
                </a:path>
              </a:pathLst>
            </a:custGeom>
            <a:solidFill>
              <a:srgbClr val="F0D6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43"/>
            <p:cNvSpPr/>
            <p:nvPr/>
          </p:nvSpPr>
          <p:spPr bwMode="auto">
            <a:xfrm>
              <a:off x="5238750" y="0"/>
              <a:ext cx="863600" cy="1263650"/>
            </a:xfrm>
            <a:custGeom>
              <a:avLst/>
              <a:gdLst>
                <a:gd name="T0" fmla="*/ 114 w 204"/>
                <a:gd name="T1" fmla="*/ 0 h 298"/>
                <a:gd name="T2" fmla="*/ 0 w 204"/>
                <a:gd name="T3" fmla="*/ 0 h 298"/>
                <a:gd name="T4" fmla="*/ 0 w 204"/>
                <a:gd name="T5" fmla="*/ 167 h 298"/>
                <a:gd name="T6" fmla="*/ 52 w 204"/>
                <a:gd name="T7" fmla="*/ 115 h 298"/>
                <a:gd name="T8" fmla="*/ 148 w 204"/>
                <a:gd name="T9" fmla="*/ 115 h 298"/>
                <a:gd name="T10" fmla="*/ 164 w 204"/>
                <a:gd name="T11" fmla="*/ 142 h 298"/>
                <a:gd name="T12" fmla="*/ 164 w 204"/>
                <a:gd name="T13" fmla="*/ 274 h 298"/>
                <a:gd name="T14" fmla="*/ 204 w 204"/>
                <a:gd name="T15" fmla="*/ 298 h 298"/>
                <a:gd name="T16" fmla="*/ 204 w 204"/>
                <a:gd name="T17" fmla="*/ 118 h 298"/>
                <a:gd name="T18" fmla="*/ 204 w 204"/>
                <a:gd name="T19" fmla="*/ 93 h 298"/>
                <a:gd name="T20" fmla="*/ 114 w 204"/>
                <a:gd name="T21" fmla="*/ 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4" h="298">
                  <a:moveTo>
                    <a:pt x="114" y="0"/>
                  </a:moveTo>
                  <a:cubicBezTo>
                    <a:pt x="114" y="0"/>
                    <a:pt x="60" y="0"/>
                    <a:pt x="0" y="0"/>
                  </a:cubicBezTo>
                  <a:cubicBezTo>
                    <a:pt x="0" y="167"/>
                    <a:pt x="0" y="167"/>
                    <a:pt x="0" y="167"/>
                  </a:cubicBezTo>
                  <a:cubicBezTo>
                    <a:pt x="44" y="148"/>
                    <a:pt x="52" y="115"/>
                    <a:pt x="52" y="115"/>
                  </a:cubicBezTo>
                  <a:cubicBezTo>
                    <a:pt x="148" y="115"/>
                    <a:pt x="148" y="115"/>
                    <a:pt x="148" y="115"/>
                  </a:cubicBezTo>
                  <a:cubicBezTo>
                    <a:pt x="165" y="115"/>
                    <a:pt x="164" y="142"/>
                    <a:pt x="164" y="142"/>
                  </a:cubicBezTo>
                  <a:cubicBezTo>
                    <a:pt x="164" y="142"/>
                    <a:pt x="164" y="242"/>
                    <a:pt x="164" y="274"/>
                  </a:cubicBezTo>
                  <a:cubicBezTo>
                    <a:pt x="164" y="286"/>
                    <a:pt x="204" y="298"/>
                    <a:pt x="204" y="298"/>
                  </a:cubicBezTo>
                  <a:cubicBezTo>
                    <a:pt x="204" y="118"/>
                    <a:pt x="204" y="118"/>
                    <a:pt x="204" y="118"/>
                  </a:cubicBezTo>
                  <a:cubicBezTo>
                    <a:pt x="204" y="98"/>
                    <a:pt x="204" y="107"/>
                    <a:pt x="204" y="93"/>
                  </a:cubicBezTo>
                  <a:cubicBezTo>
                    <a:pt x="204" y="20"/>
                    <a:pt x="114" y="0"/>
                    <a:pt x="114" y="0"/>
                  </a:cubicBezTo>
                  <a:close/>
                </a:path>
              </a:pathLst>
            </a:custGeom>
            <a:solidFill>
              <a:srgbClr val="212D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Rectangle 44"/>
            <p:cNvSpPr>
              <a:spLocks noChangeArrowheads="1"/>
            </p:cNvSpPr>
            <p:nvPr/>
          </p:nvSpPr>
          <p:spPr bwMode="auto">
            <a:xfrm>
              <a:off x="1" y="5849938"/>
              <a:ext cx="10425112" cy="322263"/>
            </a:xfrm>
            <a:prstGeom prst="rect">
              <a:avLst/>
            </a:prstGeom>
            <a:solidFill>
              <a:srgbClr val="C7B29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8" name="Rectangle 45"/>
            <p:cNvSpPr>
              <a:spLocks noChangeArrowheads="1"/>
            </p:cNvSpPr>
            <p:nvPr/>
          </p:nvSpPr>
          <p:spPr bwMode="auto">
            <a:xfrm>
              <a:off x="1" y="5849938"/>
              <a:ext cx="10425112"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9" name="Rectangle 46"/>
            <p:cNvSpPr>
              <a:spLocks noChangeArrowheads="1"/>
            </p:cNvSpPr>
            <p:nvPr/>
          </p:nvSpPr>
          <p:spPr bwMode="auto">
            <a:xfrm>
              <a:off x="1017588" y="6172200"/>
              <a:ext cx="8391525" cy="322263"/>
            </a:xfrm>
            <a:prstGeom prst="rect">
              <a:avLst/>
            </a:prstGeom>
            <a:solidFill>
              <a:srgbClr val="99867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0" name="Rectangle 47"/>
            <p:cNvSpPr>
              <a:spLocks noChangeArrowheads="1"/>
            </p:cNvSpPr>
            <p:nvPr/>
          </p:nvSpPr>
          <p:spPr bwMode="auto">
            <a:xfrm>
              <a:off x="1017588" y="6172200"/>
              <a:ext cx="8391525"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pic>
          <p:nvPicPr>
            <p:cNvPr id="1072" name="Picture 48"/>
            <p:cNvPicPr>
              <a:picLocks noChangeAspect="1" noChangeArrowheads="1"/>
            </p:cNvPicPr>
            <p:nvPr/>
          </p:nvPicPr>
          <p:blipFill>
            <a:blip r:embed="rId1" cstate="print">
              <a:extLst>
                <a:ext uri="{28A0092B-C50C-407E-A947-70E740481C1C}">
                  <a14:useLocalDpi xmlns:a14="http://schemas.microsoft.com/office/drawing/2010/main" val="0"/>
                </a:ext>
              </a:extLst>
            </a:blip>
            <a:srcRect/>
            <a:stretch>
              <a:fillRect/>
            </a:stretch>
          </p:blipFill>
          <p:spPr bwMode="auto">
            <a:xfrm>
              <a:off x="1000125" y="6159500"/>
              <a:ext cx="8421687" cy="347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 name="Freeform 49"/>
            <p:cNvSpPr/>
            <p:nvPr/>
          </p:nvSpPr>
          <p:spPr bwMode="auto">
            <a:xfrm>
              <a:off x="4640263" y="2171700"/>
              <a:ext cx="598487" cy="819150"/>
            </a:xfrm>
            <a:custGeom>
              <a:avLst/>
              <a:gdLst>
                <a:gd name="T0" fmla="*/ 131 w 377"/>
                <a:gd name="T1" fmla="*/ 0 h 516"/>
                <a:gd name="T2" fmla="*/ 0 w 377"/>
                <a:gd name="T3" fmla="*/ 72 h 516"/>
                <a:gd name="T4" fmla="*/ 254 w 377"/>
                <a:gd name="T5" fmla="*/ 516 h 516"/>
                <a:gd name="T6" fmla="*/ 377 w 377"/>
                <a:gd name="T7" fmla="*/ 307 h 516"/>
                <a:gd name="T8" fmla="*/ 131 w 377"/>
                <a:gd name="T9" fmla="*/ 0 h 516"/>
              </a:gdLst>
              <a:ahLst/>
              <a:cxnLst>
                <a:cxn ang="0">
                  <a:pos x="T0" y="T1"/>
                </a:cxn>
                <a:cxn ang="0">
                  <a:pos x="T2" y="T3"/>
                </a:cxn>
                <a:cxn ang="0">
                  <a:pos x="T4" y="T5"/>
                </a:cxn>
                <a:cxn ang="0">
                  <a:pos x="T6" y="T7"/>
                </a:cxn>
                <a:cxn ang="0">
                  <a:pos x="T8" y="T9"/>
                </a:cxn>
              </a:cxnLst>
              <a:rect l="0" t="0" r="r" b="b"/>
              <a:pathLst>
                <a:path w="377" h="516">
                  <a:moveTo>
                    <a:pt x="131" y="0"/>
                  </a:moveTo>
                  <a:lnTo>
                    <a:pt x="0" y="72"/>
                  </a:lnTo>
                  <a:lnTo>
                    <a:pt x="254" y="516"/>
                  </a:lnTo>
                  <a:lnTo>
                    <a:pt x="377" y="307"/>
                  </a:lnTo>
                  <a:lnTo>
                    <a:pt x="131" y="0"/>
                  </a:lnTo>
                  <a:close/>
                </a:path>
              </a:pathLst>
            </a:custGeom>
            <a:solidFill>
              <a:srgbClr val="F5FF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50"/>
            <p:cNvSpPr/>
            <p:nvPr/>
          </p:nvSpPr>
          <p:spPr bwMode="auto">
            <a:xfrm>
              <a:off x="5238750" y="2171700"/>
              <a:ext cx="617537" cy="819150"/>
            </a:xfrm>
            <a:custGeom>
              <a:avLst/>
              <a:gdLst>
                <a:gd name="T0" fmla="*/ 235 w 389"/>
                <a:gd name="T1" fmla="*/ 0 h 516"/>
                <a:gd name="T2" fmla="*/ 389 w 389"/>
                <a:gd name="T3" fmla="*/ 136 h 516"/>
                <a:gd name="T4" fmla="*/ 112 w 389"/>
                <a:gd name="T5" fmla="*/ 516 h 516"/>
                <a:gd name="T6" fmla="*/ 0 w 389"/>
                <a:gd name="T7" fmla="*/ 307 h 516"/>
                <a:gd name="T8" fmla="*/ 235 w 389"/>
                <a:gd name="T9" fmla="*/ 0 h 516"/>
              </a:gdLst>
              <a:ahLst/>
              <a:cxnLst>
                <a:cxn ang="0">
                  <a:pos x="T0" y="T1"/>
                </a:cxn>
                <a:cxn ang="0">
                  <a:pos x="T2" y="T3"/>
                </a:cxn>
                <a:cxn ang="0">
                  <a:pos x="T4" y="T5"/>
                </a:cxn>
                <a:cxn ang="0">
                  <a:pos x="T6" y="T7"/>
                </a:cxn>
                <a:cxn ang="0">
                  <a:pos x="T8" y="T9"/>
                </a:cxn>
              </a:cxnLst>
              <a:rect l="0" t="0" r="r" b="b"/>
              <a:pathLst>
                <a:path w="389" h="516">
                  <a:moveTo>
                    <a:pt x="235" y="0"/>
                  </a:moveTo>
                  <a:lnTo>
                    <a:pt x="389" y="136"/>
                  </a:lnTo>
                  <a:lnTo>
                    <a:pt x="112" y="516"/>
                  </a:lnTo>
                  <a:lnTo>
                    <a:pt x="0" y="307"/>
                  </a:lnTo>
                  <a:lnTo>
                    <a:pt x="235" y="0"/>
                  </a:lnTo>
                  <a:close/>
                </a:path>
              </a:pathLst>
            </a:custGeom>
            <a:solidFill>
              <a:srgbClr val="F5FF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51"/>
            <p:cNvSpPr/>
            <p:nvPr/>
          </p:nvSpPr>
          <p:spPr bwMode="auto">
            <a:xfrm>
              <a:off x="5000625" y="2659063"/>
              <a:ext cx="238125" cy="1425575"/>
            </a:xfrm>
            <a:custGeom>
              <a:avLst/>
              <a:gdLst>
                <a:gd name="T0" fmla="*/ 150 w 150"/>
                <a:gd name="T1" fmla="*/ 0 h 898"/>
                <a:gd name="T2" fmla="*/ 0 w 150"/>
                <a:gd name="T3" fmla="*/ 257 h 898"/>
                <a:gd name="T4" fmla="*/ 78 w 150"/>
                <a:gd name="T5" fmla="*/ 332 h 898"/>
                <a:gd name="T6" fmla="*/ 16 w 150"/>
                <a:gd name="T7" fmla="*/ 898 h 898"/>
                <a:gd name="T8" fmla="*/ 139 w 150"/>
                <a:gd name="T9" fmla="*/ 898 h 898"/>
                <a:gd name="T10" fmla="*/ 150 w 150"/>
                <a:gd name="T11" fmla="*/ 0 h 898"/>
              </a:gdLst>
              <a:ahLst/>
              <a:cxnLst>
                <a:cxn ang="0">
                  <a:pos x="T0" y="T1"/>
                </a:cxn>
                <a:cxn ang="0">
                  <a:pos x="T2" y="T3"/>
                </a:cxn>
                <a:cxn ang="0">
                  <a:pos x="T4" y="T5"/>
                </a:cxn>
                <a:cxn ang="0">
                  <a:pos x="T6" y="T7"/>
                </a:cxn>
                <a:cxn ang="0">
                  <a:pos x="T8" y="T9"/>
                </a:cxn>
                <a:cxn ang="0">
                  <a:pos x="T10" y="T11"/>
                </a:cxn>
              </a:cxnLst>
              <a:rect l="0" t="0" r="r" b="b"/>
              <a:pathLst>
                <a:path w="150" h="898">
                  <a:moveTo>
                    <a:pt x="150" y="0"/>
                  </a:moveTo>
                  <a:lnTo>
                    <a:pt x="0" y="257"/>
                  </a:lnTo>
                  <a:lnTo>
                    <a:pt x="78" y="332"/>
                  </a:lnTo>
                  <a:lnTo>
                    <a:pt x="16" y="898"/>
                  </a:lnTo>
                  <a:lnTo>
                    <a:pt x="139" y="898"/>
                  </a:lnTo>
                  <a:lnTo>
                    <a:pt x="150" y="0"/>
                  </a:lnTo>
                  <a:close/>
                </a:path>
              </a:pathLst>
            </a:custGeom>
            <a:solidFill>
              <a:srgbClr val="EE4A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52"/>
            <p:cNvSpPr/>
            <p:nvPr/>
          </p:nvSpPr>
          <p:spPr bwMode="auto">
            <a:xfrm>
              <a:off x="5221288" y="2659063"/>
              <a:ext cx="241300" cy="1425575"/>
            </a:xfrm>
            <a:custGeom>
              <a:avLst/>
              <a:gdLst>
                <a:gd name="T0" fmla="*/ 11 w 152"/>
                <a:gd name="T1" fmla="*/ 0 h 898"/>
                <a:gd name="T2" fmla="*/ 152 w 152"/>
                <a:gd name="T3" fmla="*/ 254 h 898"/>
                <a:gd name="T4" fmla="*/ 61 w 152"/>
                <a:gd name="T5" fmla="*/ 332 h 898"/>
                <a:gd name="T6" fmla="*/ 123 w 152"/>
                <a:gd name="T7" fmla="*/ 898 h 898"/>
                <a:gd name="T8" fmla="*/ 0 w 152"/>
                <a:gd name="T9" fmla="*/ 898 h 898"/>
                <a:gd name="T10" fmla="*/ 11 w 152"/>
                <a:gd name="T11" fmla="*/ 0 h 898"/>
              </a:gdLst>
              <a:ahLst/>
              <a:cxnLst>
                <a:cxn ang="0">
                  <a:pos x="T0" y="T1"/>
                </a:cxn>
                <a:cxn ang="0">
                  <a:pos x="T2" y="T3"/>
                </a:cxn>
                <a:cxn ang="0">
                  <a:pos x="T4" y="T5"/>
                </a:cxn>
                <a:cxn ang="0">
                  <a:pos x="T6" y="T7"/>
                </a:cxn>
                <a:cxn ang="0">
                  <a:pos x="T8" y="T9"/>
                </a:cxn>
                <a:cxn ang="0">
                  <a:pos x="T10" y="T11"/>
                </a:cxn>
              </a:cxnLst>
              <a:rect l="0" t="0" r="r" b="b"/>
              <a:pathLst>
                <a:path w="152" h="898">
                  <a:moveTo>
                    <a:pt x="11" y="0"/>
                  </a:moveTo>
                  <a:lnTo>
                    <a:pt x="152" y="254"/>
                  </a:lnTo>
                  <a:lnTo>
                    <a:pt x="61" y="332"/>
                  </a:lnTo>
                  <a:lnTo>
                    <a:pt x="123" y="898"/>
                  </a:lnTo>
                  <a:lnTo>
                    <a:pt x="0" y="898"/>
                  </a:lnTo>
                  <a:lnTo>
                    <a:pt x="11" y="0"/>
                  </a:lnTo>
                  <a:close/>
                </a:path>
              </a:pathLst>
            </a:custGeom>
            <a:solidFill>
              <a:srgbClr val="E23A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53"/>
            <p:cNvSpPr/>
            <p:nvPr/>
          </p:nvSpPr>
          <p:spPr bwMode="auto">
            <a:xfrm>
              <a:off x="3459163" y="3338513"/>
              <a:ext cx="1779587" cy="2408238"/>
            </a:xfrm>
            <a:custGeom>
              <a:avLst/>
              <a:gdLst>
                <a:gd name="T0" fmla="*/ 420 w 420"/>
                <a:gd name="T1" fmla="*/ 0 h 568"/>
                <a:gd name="T2" fmla="*/ 77 w 420"/>
                <a:gd name="T3" fmla="*/ 0 h 568"/>
                <a:gd name="T4" fmla="*/ 0 w 420"/>
                <a:gd name="T5" fmla="*/ 78 h 568"/>
                <a:gd name="T6" fmla="*/ 0 w 420"/>
                <a:gd name="T7" fmla="*/ 486 h 568"/>
                <a:gd name="T8" fmla="*/ 77 w 420"/>
                <a:gd name="T9" fmla="*/ 568 h 568"/>
                <a:gd name="T10" fmla="*/ 420 w 420"/>
                <a:gd name="T11" fmla="*/ 568 h 568"/>
                <a:gd name="T12" fmla="*/ 420 w 420"/>
                <a:gd name="T13" fmla="*/ 0 h 568"/>
              </a:gdLst>
              <a:ahLst/>
              <a:cxnLst>
                <a:cxn ang="0">
                  <a:pos x="T0" y="T1"/>
                </a:cxn>
                <a:cxn ang="0">
                  <a:pos x="T2" y="T3"/>
                </a:cxn>
                <a:cxn ang="0">
                  <a:pos x="T4" y="T5"/>
                </a:cxn>
                <a:cxn ang="0">
                  <a:pos x="T6" y="T7"/>
                </a:cxn>
                <a:cxn ang="0">
                  <a:pos x="T8" y="T9"/>
                </a:cxn>
                <a:cxn ang="0">
                  <a:pos x="T10" y="T11"/>
                </a:cxn>
                <a:cxn ang="0">
                  <a:pos x="T12" y="T13"/>
                </a:cxn>
              </a:cxnLst>
              <a:rect l="0" t="0" r="r" b="b"/>
              <a:pathLst>
                <a:path w="420" h="568">
                  <a:moveTo>
                    <a:pt x="420" y="0"/>
                  </a:moveTo>
                  <a:cubicBezTo>
                    <a:pt x="77" y="0"/>
                    <a:pt x="77" y="0"/>
                    <a:pt x="77" y="0"/>
                  </a:cubicBezTo>
                  <a:cubicBezTo>
                    <a:pt x="33" y="0"/>
                    <a:pt x="0" y="34"/>
                    <a:pt x="0" y="78"/>
                  </a:cubicBezTo>
                  <a:cubicBezTo>
                    <a:pt x="0" y="486"/>
                    <a:pt x="0" y="486"/>
                    <a:pt x="0" y="486"/>
                  </a:cubicBezTo>
                  <a:cubicBezTo>
                    <a:pt x="0" y="530"/>
                    <a:pt x="33" y="568"/>
                    <a:pt x="77" y="568"/>
                  </a:cubicBezTo>
                  <a:cubicBezTo>
                    <a:pt x="420" y="568"/>
                    <a:pt x="420" y="568"/>
                    <a:pt x="420" y="568"/>
                  </a:cubicBezTo>
                  <a:lnTo>
                    <a:pt x="42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54"/>
            <p:cNvSpPr/>
            <p:nvPr/>
          </p:nvSpPr>
          <p:spPr bwMode="auto">
            <a:xfrm>
              <a:off x="3471863" y="5746750"/>
              <a:ext cx="1766887" cy="103188"/>
            </a:xfrm>
            <a:custGeom>
              <a:avLst/>
              <a:gdLst>
                <a:gd name="T0" fmla="*/ 78 w 417"/>
                <a:gd name="T1" fmla="*/ 0 h 24"/>
                <a:gd name="T2" fmla="*/ 7 w 417"/>
                <a:gd name="T3" fmla="*/ 0 h 24"/>
                <a:gd name="T4" fmla="*/ 0 w 417"/>
                <a:gd name="T5" fmla="*/ 12 h 24"/>
                <a:gd name="T6" fmla="*/ 7 w 417"/>
                <a:gd name="T7" fmla="*/ 24 h 24"/>
                <a:gd name="T8" fmla="*/ 417 w 417"/>
                <a:gd name="T9" fmla="*/ 24 h 24"/>
                <a:gd name="T10" fmla="*/ 417 w 417"/>
                <a:gd name="T11" fmla="*/ 0 h 24"/>
                <a:gd name="T12" fmla="*/ 78 w 417"/>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417" h="24">
                  <a:moveTo>
                    <a:pt x="78" y="0"/>
                  </a:moveTo>
                  <a:cubicBezTo>
                    <a:pt x="7" y="0"/>
                    <a:pt x="7" y="0"/>
                    <a:pt x="7" y="0"/>
                  </a:cubicBezTo>
                  <a:cubicBezTo>
                    <a:pt x="3" y="0"/>
                    <a:pt x="0" y="5"/>
                    <a:pt x="0" y="12"/>
                  </a:cubicBezTo>
                  <a:cubicBezTo>
                    <a:pt x="0" y="19"/>
                    <a:pt x="3" y="24"/>
                    <a:pt x="7" y="24"/>
                  </a:cubicBezTo>
                  <a:cubicBezTo>
                    <a:pt x="417" y="24"/>
                    <a:pt x="417" y="24"/>
                    <a:pt x="417" y="24"/>
                  </a:cubicBezTo>
                  <a:cubicBezTo>
                    <a:pt x="417" y="0"/>
                    <a:pt x="417" y="0"/>
                    <a:pt x="417" y="0"/>
                  </a:cubicBezTo>
                  <a:lnTo>
                    <a:pt x="78" y="0"/>
                  </a:ln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55"/>
            <p:cNvSpPr/>
            <p:nvPr/>
          </p:nvSpPr>
          <p:spPr bwMode="auto">
            <a:xfrm>
              <a:off x="5238750" y="3338513"/>
              <a:ext cx="1779587" cy="2408238"/>
            </a:xfrm>
            <a:custGeom>
              <a:avLst/>
              <a:gdLst>
                <a:gd name="T0" fmla="*/ 335 w 420"/>
                <a:gd name="T1" fmla="*/ 568 h 568"/>
                <a:gd name="T2" fmla="*/ 420 w 420"/>
                <a:gd name="T3" fmla="*/ 486 h 568"/>
                <a:gd name="T4" fmla="*/ 420 w 420"/>
                <a:gd name="T5" fmla="*/ 78 h 568"/>
                <a:gd name="T6" fmla="*/ 335 w 420"/>
                <a:gd name="T7" fmla="*/ 0 h 568"/>
                <a:gd name="T8" fmla="*/ 0 w 420"/>
                <a:gd name="T9" fmla="*/ 0 h 568"/>
                <a:gd name="T10" fmla="*/ 0 w 420"/>
                <a:gd name="T11" fmla="*/ 568 h 568"/>
                <a:gd name="T12" fmla="*/ 335 w 420"/>
                <a:gd name="T13" fmla="*/ 568 h 568"/>
              </a:gdLst>
              <a:ahLst/>
              <a:cxnLst>
                <a:cxn ang="0">
                  <a:pos x="T0" y="T1"/>
                </a:cxn>
                <a:cxn ang="0">
                  <a:pos x="T2" y="T3"/>
                </a:cxn>
                <a:cxn ang="0">
                  <a:pos x="T4" y="T5"/>
                </a:cxn>
                <a:cxn ang="0">
                  <a:pos x="T6" y="T7"/>
                </a:cxn>
                <a:cxn ang="0">
                  <a:pos x="T8" y="T9"/>
                </a:cxn>
                <a:cxn ang="0">
                  <a:pos x="T10" y="T11"/>
                </a:cxn>
                <a:cxn ang="0">
                  <a:pos x="T12" y="T13"/>
                </a:cxn>
              </a:cxnLst>
              <a:rect l="0" t="0" r="r" b="b"/>
              <a:pathLst>
                <a:path w="420" h="568">
                  <a:moveTo>
                    <a:pt x="335" y="568"/>
                  </a:moveTo>
                  <a:cubicBezTo>
                    <a:pt x="378" y="568"/>
                    <a:pt x="420" y="530"/>
                    <a:pt x="420" y="486"/>
                  </a:cubicBezTo>
                  <a:cubicBezTo>
                    <a:pt x="420" y="78"/>
                    <a:pt x="420" y="78"/>
                    <a:pt x="420" y="78"/>
                  </a:cubicBezTo>
                  <a:cubicBezTo>
                    <a:pt x="420" y="34"/>
                    <a:pt x="378" y="0"/>
                    <a:pt x="335" y="0"/>
                  </a:cubicBezTo>
                  <a:cubicBezTo>
                    <a:pt x="0" y="0"/>
                    <a:pt x="0" y="0"/>
                    <a:pt x="0" y="0"/>
                  </a:cubicBezTo>
                  <a:cubicBezTo>
                    <a:pt x="0" y="568"/>
                    <a:pt x="0" y="568"/>
                    <a:pt x="0" y="568"/>
                  </a:cubicBezTo>
                  <a:lnTo>
                    <a:pt x="335" y="56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56"/>
            <p:cNvSpPr/>
            <p:nvPr/>
          </p:nvSpPr>
          <p:spPr bwMode="auto">
            <a:xfrm>
              <a:off x="5238750" y="3338513"/>
              <a:ext cx="1779587" cy="2408238"/>
            </a:xfrm>
            <a:custGeom>
              <a:avLst/>
              <a:gdLst>
                <a:gd name="T0" fmla="*/ 335 w 420"/>
                <a:gd name="T1" fmla="*/ 568 h 568"/>
                <a:gd name="T2" fmla="*/ 420 w 420"/>
                <a:gd name="T3" fmla="*/ 486 h 568"/>
                <a:gd name="T4" fmla="*/ 420 w 420"/>
                <a:gd name="T5" fmla="*/ 78 h 568"/>
                <a:gd name="T6" fmla="*/ 335 w 420"/>
                <a:gd name="T7" fmla="*/ 0 h 568"/>
                <a:gd name="T8" fmla="*/ 0 w 420"/>
                <a:gd name="T9" fmla="*/ 0 h 568"/>
                <a:gd name="T10" fmla="*/ 0 w 420"/>
                <a:gd name="T11" fmla="*/ 568 h 568"/>
                <a:gd name="T12" fmla="*/ 335 w 420"/>
                <a:gd name="T13" fmla="*/ 568 h 568"/>
              </a:gdLst>
              <a:ahLst/>
              <a:cxnLst>
                <a:cxn ang="0">
                  <a:pos x="T0" y="T1"/>
                </a:cxn>
                <a:cxn ang="0">
                  <a:pos x="T2" y="T3"/>
                </a:cxn>
                <a:cxn ang="0">
                  <a:pos x="T4" y="T5"/>
                </a:cxn>
                <a:cxn ang="0">
                  <a:pos x="T6" y="T7"/>
                </a:cxn>
                <a:cxn ang="0">
                  <a:pos x="T8" y="T9"/>
                </a:cxn>
                <a:cxn ang="0">
                  <a:pos x="T10" y="T11"/>
                </a:cxn>
                <a:cxn ang="0">
                  <a:pos x="T12" y="T13"/>
                </a:cxn>
              </a:cxnLst>
              <a:rect l="0" t="0" r="r" b="b"/>
              <a:pathLst>
                <a:path w="420" h="568">
                  <a:moveTo>
                    <a:pt x="335" y="568"/>
                  </a:moveTo>
                  <a:cubicBezTo>
                    <a:pt x="378" y="568"/>
                    <a:pt x="420" y="530"/>
                    <a:pt x="420" y="486"/>
                  </a:cubicBezTo>
                  <a:cubicBezTo>
                    <a:pt x="420" y="78"/>
                    <a:pt x="420" y="78"/>
                    <a:pt x="420" y="78"/>
                  </a:cubicBezTo>
                  <a:cubicBezTo>
                    <a:pt x="420" y="34"/>
                    <a:pt x="378" y="0"/>
                    <a:pt x="335" y="0"/>
                  </a:cubicBezTo>
                  <a:cubicBezTo>
                    <a:pt x="0" y="0"/>
                    <a:pt x="0" y="0"/>
                    <a:pt x="0" y="0"/>
                  </a:cubicBezTo>
                  <a:cubicBezTo>
                    <a:pt x="0" y="568"/>
                    <a:pt x="0" y="568"/>
                    <a:pt x="0" y="568"/>
                  </a:cubicBezTo>
                  <a:lnTo>
                    <a:pt x="335" y="568"/>
                  </a:ln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57"/>
            <p:cNvSpPr/>
            <p:nvPr/>
          </p:nvSpPr>
          <p:spPr bwMode="auto">
            <a:xfrm>
              <a:off x="5238750" y="5746750"/>
              <a:ext cx="1733550" cy="103188"/>
            </a:xfrm>
            <a:custGeom>
              <a:avLst/>
              <a:gdLst>
                <a:gd name="T0" fmla="*/ 409 w 409"/>
                <a:gd name="T1" fmla="*/ 12 h 24"/>
                <a:gd name="T2" fmla="*/ 402 w 409"/>
                <a:gd name="T3" fmla="*/ 0 h 24"/>
                <a:gd name="T4" fmla="*/ 331 w 409"/>
                <a:gd name="T5" fmla="*/ 0 h 24"/>
                <a:gd name="T6" fmla="*/ 0 w 409"/>
                <a:gd name="T7" fmla="*/ 0 h 24"/>
                <a:gd name="T8" fmla="*/ 0 w 409"/>
                <a:gd name="T9" fmla="*/ 24 h 24"/>
                <a:gd name="T10" fmla="*/ 402 w 409"/>
                <a:gd name="T11" fmla="*/ 24 h 24"/>
                <a:gd name="T12" fmla="*/ 409 w 409"/>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409" h="24">
                  <a:moveTo>
                    <a:pt x="409" y="12"/>
                  </a:moveTo>
                  <a:cubicBezTo>
                    <a:pt x="409" y="5"/>
                    <a:pt x="406" y="0"/>
                    <a:pt x="402" y="0"/>
                  </a:cubicBezTo>
                  <a:cubicBezTo>
                    <a:pt x="331" y="0"/>
                    <a:pt x="331" y="0"/>
                    <a:pt x="331" y="0"/>
                  </a:cubicBezTo>
                  <a:cubicBezTo>
                    <a:pt x="0" y="0"/>
                    <a:pt x="0" y="0"/>
                    <a:pt x="0" y="0"/>
                  </a:cubicBezTo>
                  <a:cubicBezTo>
                    <a:pt x="0" y="24"/>
                    <a:pt x="0" y="24"/>
                    <a:pt x="0" y="24"/>
                  </a:cubicBezTo>
                  <a:cubicBezTo>
                    <a:pt x="402" y="24"/>
                    <a:pt x="402" y="24"/>
                    <a:pt x="402" y="24"/>
                  </a:cubicBezTo>
                  <a:cubicBezTo>
                    <a:pt x="406" y="24"/>
                    <a:pt x="409" y="19"/>
                    <a:pt x="409" y="1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58"/>
            <p:cNvSpPr/>
            <p:nvPr/>
          </p:nvSpPr>
          <p:spPr bwMode="auto">
            <a:xfrm>
              <a:off x="5010150" y="4198938"/>
              <a:ext cx="228600" cy="471488"/>
            </a:xfrm>
            <a:custGeom>
              <a:avLst/>
              <a:gdLst>
                <a:gd name="T0" fmla="*/ 0 w 54"/>
                <a:gd name="T1" fmla="*/ 55 h 111"/>
                <a:gd name="T2" fmla="*/ 54 w 54"/>
                <a:gd name="T3" fmla="*/ 111 h 111"/>
                <a:gd name="T4" fmla="*/ 54 w 54"/>
                <a:gd name="T5" fmla="*/ 0 h 111"/>
                <a:gd name="T6" fmla="*/ 0 w 54"/>
                <a:gd name="T7" fmla="*/ 55 h 111"/>
              </a:gdLst>
              <a:ahLst/>
              <a:cxnLst>
                <a:cxn ang="0">
                  <a:pos x="T0" y="T1"/>
                </a:cxn>
                <a:cxn ang="0">
                  <a:pos x="T2" y="T3"/>
                </a:cxn>
                <a:cxn ang="0">
                  <a:pos x="T4" y="T5"/>
                </a:cxn>
                <a:cxn ang="0">
                  <a:pos x="T6" y="T7"/>
                </a:cxn>
              </a:cxnLst>
              <a:rect l="0" t="0" r="r" b="b"/>
              <a:pathLst>
                <a:path w="54" h="111">
                  <a:moveTo>
                    <a:pt x="0" y="55"/>
                  </a:moveTo>
                  <a:cubicBezTo>
                    <a:pt x="0" y="86"/>
                    <a:pt x="24" y="110"/>
                    <a:pt x="54" y="111"/>
                  </a:cubicBezTo>
                  <a:cubicBezTo>
                    <a:pt x="54" y="0"/>
                    <a:pt x="54" y="0"/>
                    <a:pt x="54" y="0"/>
                  </a:cubicBezTo>
                  <a:cubicBezTo>
                    <a:pt x="24" y="0"/>
                    <a:pt x="0" y="25"/>
                    <a:pt x="0" y="55"/>
                  </a:cubicBez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59"/>
            <p:cNvSpPr/>
            <p:nvPr/>
          </p:nvSpPr>
          <p:spPr bwMode="auto">
            <a:xfrm>
              <a:off x="5238750" y="4198938"/>
              <a:ext cx="241300" cy="471488"/>
            </a:xfrm>
            <a:custGeom>
              <a:avLst/>
              <a:gdLst>
                <a:gd name="T0" fmla="*/ 57 w 57"/>
                <a:gd name="T1" fmla="*/ 55 h 111"/>
                <a:gd name="T2" fmla="*/ 1 w 57"/>
                <a:gd name="T3" fmla="*/ 0 h 111"/>
                <a:gd name="T4" fmla="*/ 0 w 57"/>
                <a:gd name="T5" fmla="*/ 0 h 111"/>
                <a:gd name="T6" fmla="*/ 0 w 57"/>
                <a:gd name="T7" fmla="*/ 111 h 111"/>
                <a:gd name="T8" fmla="*/ 1 w 57"/>
                <a:gd name="T9" fmla="*/ 111 h 111"/>
                <a:gd name="T10" fmla="*/ 57 w 57"/>
                <a:gd name="T11" fmla="*/ 55 h 111"/>
              </a:gdLst>
              <a:ahLst/>
              <a:cxnLst>
                <a:cxn ang="0">
                  <a:pos x="T0" y="T1"/>
                </a:cxn>
                <a:cxn ang="0">
                  <a:pos x="T2" y="T3"/>
                </a:cxn>
                <a:cxn ang="0">
                  <a:pos x="T4" y="T5"/>
                </a:cxn>
                <a:cxn ang="0">
                  <a:pos x="T6" y="T7"/>
                </a:cxn>
                <a:cxn ang="0">
                  <a:pos x="T8" y="T9"/>
                </a:cxn>
                <a:cxn ang="0">
                  <a:pos x="T10" y="T11"/>
                </a:cxn>
              </a:cxnLst>
              <a:rect l="0" t="0" r="r" b="b"/>
              <a:pathLst>
                <a:path w="57" h="111">
                  <a:moveTo>
                    <a:pt x="57" y="55"/>
                  </a:moveTo>
                  <a:cubicBezTo>
                    <a:pt x="57" y="25"/>
                    <a:pt x="32" y="0"/>
                    <a:pt x="1" y="0"/>
                  </a:cubicBezTo>
                  <a:cubicBezTo>
                    <a:pt x="1" y="0"/>
                    <a:pt x="1" y="0"/>
                    <a:pt x="0" y="0"/>
                  </a:cubicBezTo>
                  <a:cubicBezTo>
                    <a:pt x="0" y="111"/>
                    <a:pt x="0" y="111"/>
                    <a:pt x="0" y="111"/>
                  </a:cubicBezTo>
                  <a:cubicBezTo>
                    <a:pt x="1" y="111"/>
                    <a:pt x="1" y="111"/>
                    <a:pt x="1" y="111"/>
                  </a:cubicBezTo>
                  <a:cubicBezTo>
                    <a:pt x="32" y="111"/>
                    <a:pt x="57" y="86"/>
                    <a:pt x="57" y="55"/>
                  </a:cubicBezTo>
                  <a:close/>
                </a:path>
              </a:pathLst>
            </a:custGeom>
            <a:solidFill>
              <a:srgbClr val="B3B3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60"/>
            <p:cNvSpPr/>
            <p:nvPr/>
          </p:nvSpPr>
          <p:spPr bwMode="auto">
            <a:xfrm>
              <a:off x="4594225" y="1065213"/>
              <a:ext cx="576262" cy="304800"/>
            </a:xfrm>
            <a:custGeom>
              <a:avLst/>
              <a:gdLst>
                <a:gd name="T0" fmla="*/ 128 w 136"/>
                <a:gd name="T1" fmla="*/ 0 h 72"/>
                <a:gd name="T2" fmla="*/ 8 w 136"/>
                <a:gd name="T3" fmla="*/ 0 h 72"/>
                <a:gd name="T4" fmla="*/ 0 w 136"/>
                <a:gd name="T5" fmla="*/ 9 h 72"/>
                <a:gd name="T6" fmla="*/ 0 w 136"/>
                <a:gd name="T7" fmla="*/ 63 h 72"/>
                <a:gd name="T8" fmla="*/ 8 w 136"/>
                <a:gd name="T9" fmla="*/ 72 h 72"/>
                <a:gd name="T10" fmla="*/ 128 w 136"/>
                <a:gd name="T11" fmla="*/ 72 h 72"/>
                <a:gd name="T12" fmla="*/ 136 w 136"/>
                <a:gd name="T13" fmla="*/ 63 h 72"/>
                <a:gd name="T14" fmla="*/ 136 w 136"/>
                <a:gd name="T15" fmla="*/ 9 h 72"/>
                <a:gd name="T16" fmla="*/ 128 w 136"/>
                <a:gd name="T1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6" h="72">
                  <a:moveTo>
                    <a:pt x="128" y="0"/>
                  </a:moveTo>
                  <a:cubicBezTo>
                    <a:pt x="8" y="0"/>
                    <a:pt x="8" y="0"/>
                    <a:pt x="8" y="0"/>
                  </a:cubicBezTo>
                  <a:cubicBezTo>
                    <a:pt x="4" y="0"/>
                    <a:pt x="0" y="4"/>
                    <a:pt x="0" y="9"/>
                  </a:cubicBezTo>
                  <a:cubicBezTo>
                    <a:pt x="0" y="63"/>
                    <a:pt x="0" y="63"/>
                    <a:pt x="0" y="63"/>
                  </a:cubicBezTo>
                  <a:cubicBezTo>
                    <a:pt x="0" y="68"/>
                    <a:pt x="4" y="72"/>
                    <a:pt x="8" y="72"/>
                  </a:cubicBezTo>
                  <a:cubicBezTo>
                    <a:pt x="128" y="72"/>
                    <a:pt x="128" y="72"/>
                    <a:pt x="128" y="72"/>
                  </a:cubicBezTo>
                  <a:cubicBezTo>
                    <a:pt x="133" y="72"/>
                    <a:pt x="136" y="68"/>
                    <a:pt x="136" y="63"/>
                  </a:cubicBezTo>
                  <a:cubicBezTo>
                    <a:pt x="136" y="9"/>
                    <a:pt x="136" y="9"/>
                    <a:pt x="136" y="9"/>
                  </a:cubicBezTo>
                  <a:cubicBezTo>
                    <a:pt x="136" y="4"/>
                    <a:pt x="133" y="0"/>
                    <a:pt x="128" y="0"/>
                  </a:cubicBezTo>
                </a:path>
              </a:pathLst>
            </a:custGeom>
            <a:solidFill>
              <a:srgbClr val="FFF3E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61"/>
            <p:cNvSpPr/>
            <p:nvPr/>
          </p:nvSpPr>
          <p:spPr bwMode="auto">
            <a:xfrm>
              <a:off x="5305425" y="1065213"/>
              <a:ext cx="560387" cy="287338"/>
            </a:xfrm>
            <a:custGeom>
              <a:avLst/>
              <a:gdLst>
                <a:gd name="T0" fmla="*/ 124 w 132"/>
                <a:gd name="T1" fmla="*/ 0 h 68"/>
                <a:gd name="T2" fmla="*/ 8 w 132"/>
                <a:gd name="T3" fmla="*/ 0 h 68"/>
                <a:gd name="T4" fmla="*/ 0 w 132"/>
                <a:gd name="T5" fmla="*/ 9 h 68"/>
                <a:gd name="T6" fmla="*/ 0 w 132"/>
                <a:gd name="T7" fmla="*/ 59 h 68"/>
                <a:gd name="T8" fmla="*/ 8 w 132"/>
                <a:gd name="T9" fmla="*/ 68 h 68"/>
                <a:gd name="T10" fmla="*/ 124 w 132"/>
                <a:gd name="T11" fmla="*/ 68 h 68"/>
                <a:gd name="T12" fmla="*/ 132 w 132"/>
                <a:gd name="T13" fmla="*/ 59 h 68"/>
                <a:gd name="T14" fmla="*/ 132 w 132"/>
                <a:gd name="T15" fmla="*/ 9 h 68"/>
                <a:gd name="T16" fmla="*/ 124 w 132"/>
                <a:gd name="T1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68">
                  <a:moveTo>
                    <a:pt x="124" y="0"/>
                  </a:moveTo>
                  <a:cubicBezTo>
                    <a:pt x="8" y="0"/>
                    <a:pt x="8" y="0"/>
                    <a:pt x="8" y="0"/>
                  </a:cubicBezTo>
                  <a:cubicBezTo>
                    <a:pt x="4" y="0"/>
                    <a:pt x="0" y="4"/>
                    <a:pt x="0" y="9"/>
                  </a:cubicBezTo>
                  <a:cubicBezTo>
                    <a:pt x="0" y="59"/>
                    <a:pt x="0" y="59"/>
                    <a:pt x="0" y="59"/>
                  </a:cubicBezTo>
                  <a:cubicBezTo>
                    <a:pt x="0" y="64"/>
                    <a:pt x="4" y="68"/>
                    <a:pt x="8" y="68"/>
                  </a:cubicBezTo>
                  <a:cubicBezTo>
                    <a:pt x="124" y="68"/>
                    <a:pt x="124" y="68"/>
                    <a:pt x="124" y="68"/>
                  </a:cubicBezTo>
                  <a:cubicBezTo>
                    <a:pt x="129" y="68"/>
                    <a:pt x="132" y="64"/>
                    <a:pt x="132" y="59"/>
                  </a:cubicBezTo>
                  <a:cubicBezTo>
                    <a:pt x="132" y="9"/>
                    <a:pt x="132" y="9"/>
                    <a:pt x="132" y="9"/>
                  </a:cubicBezTo>
                  <a:cubicBezTo>
                    <a:pt x="132" y="4"/>
                    <a:pt x="129" y="0"/>
                    <a:pt x="124" y="0"/>
                  </a:cubicBezTo>
                </a:path>
              </a:pathLst>
            </a:custGeom>
            <a:solidFill>
              <a:srgbClr val="F9EF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6" name="Freeform 62"/>
            <p:cNvSpPr>
              <a:spLocks noEditPoints="1"/>
            </p:cNvSpPr>
            <p:nvPr/>
          </p:nvSpPr>
          <p:spPr bwMode="auto">
            <a:xfrm>
              <a:off x="4576763" y="1047750"/>
              <a:ext cx="611187" cy="339725"/>
            </a:xfrm>
            <a:custGeom>
              <a:avLst/>
              <a:gdLst>
                <a:gd name="T0" fmla="*/ 132 w 144"/>
                <a:gd name="T1" fmla="*/ 0 h 80"/>
                <a:gd name="T2" fmla="*/ 12 w 144"/>
                <a:gd name="T3" fmla="*/ 0 h 80"/>
                <a:gd name="T4" fmla="*/ 0 w 144"/>
                <a:gd name="T5" fmla="*/ 13 h 80"/>
                <a:gd name="T6" fmla="*/ 0 w 144"/>
                <a:gd name="T7" fmla="*/ 15 h 80"/>
                <a:gd name="T8" fmla="*/ 0 w 144"/>
                <a:gd name="T9" fmla="*/ 67 h 80"/>
                <a:gd name="T10" fmla="*/ 0 w 144"/>
                <a:gd name="T11" fmla="*/ 69 h 80"/>
                <a:gd name="T12" fmla="*/ 10 w 144"/>
                <a:gd name="T13" fmla="*/ 80 h 80"/>
                <a:gd name="T14" fmla="*/ 12 w 144"/>
                <a:gd name="T15" fmla="*/ 80 h 80"/>
                <a:gd name="T16" fmla="*/ 130 w 144"/>
                <a:gd name="T17" fmla="*/ 80 h 80"/>
                <a:gd name="T18" fmla="*/ 132 w 144"/>
                <a:gd name="T19" fmla="*/ 80 h 80"/>
                <a:gd name="T20" fmla="*/ 144 w 144"/>
                <a:gd name="T21" fmla="*/ 67 h 80"/>
                <a:gd name="T22" fmla="*/ 144 w 144"/>
                <a:gd name="T23" fmla="*/ 13 h 80"/>
                <a:gd name="T24" fmla="*/ 132 w 144"/>
                <a:gd name="T25" fmla="*/ 0 h 80"/>
                <a:gd name="T26" fmla="*/ 132 w 144"/>
                <a:gd name="T27" fmla="*/ 72 h 80"/>
                <a:gd name="T28" fmla="*/ 12 w 144"/>
                <a:gd name="T29" fmla="*/ 72 h 80"/>
                <a:gd name="T30" fmla="*/ 8 w 144"/>
                <a:gd name="T31" fmla="*/ 67 h 80"/>
                <a:gd name="T32" fmla="*/ 8 w 144"/>
                <a:gd name="T33" fmla="*/ 13 h 80"/>
                <a:gd name="T34" fmla="*/ 12 w 144"/>
                <a:gd name="T35" fmla="*/ 8 h 80"/>
                <a:gd name="T36" fmla="*/ 130 w 144"/>
                <a:gd name="T37" fmla="*/ 8 h 80"/>
                <a:gd name="T38" fmla="*/ 136 w 144"/>
                <a:gd name="T39" fmla="*/ 15 h 80"/>
                <a:gd name="T40" fmla="*/ 136 w 144"/>
                <a:gd name="T41" fmla="*/ 67 h 80"/>
                <a:gd name="T42" fmla="*/ 132 w 144"/>
                <a:gd name="T43"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80">
                  <a:moveTo>
                    <a:pt x="132" y="0"/>
                  </a:moveTo>
                  <a:cubicBezTo>
                    <a:pt x="12" y="0"/>
                    <a:pt x="12" y="0"/>
                    <a:pt x="12" y="0"/>
                  </a:cubicBezTo>
                  <a:cubicBezTo>
                    <a:pt x="6" y="0"/>
                    <a:pt x="0" y="6"/>
                    <a:pt x="0" y="13"/>
                  </a:cubicBezTo>
                  <a:cubicBezTo>
                    <a:pt x="0" y="15"/>
                    <a:pt x="0" y="15"/>
                    <a:pt x="0" y="15"/>
                  </a:cubicBezTo>
                  <a:cubicBezTo>
                    <a:pt x="0" y="67"/>
                    <a:pt x="0" y="67"/>
                    <a:pt x="0" y="67"/>
                  </a:cubicBezTo>
                  <a:cubicBezTo>
                    <a:pt x="0" y="69"/>
                    <a:pt x="0" y="69"/>
                    <a:pt x="0" y="69"/>
                  </a:cubicBezTo>
                  <a:cubicBezTo>
                    <a:pt x="0" y="75"/>
                    <a:pt x="5" y="80"/>
                    <a:pt x="10" y="80"/>
                  </a:cubicBezTo>
                  <a:cubicBezTo>
                    <a:pt x="12" y="80"/>
                    <a:pt x="12" y="80"/>
                    <a:pt x="12" y="80"/>
                  </a:cubicBezTo>
                  <a:cubicBezTo>
                    <a:pt x="130" y="80"/>
                    <a:pt x="130" y="80"/>
                    <a:pt x="130" y="80"/>
                  </a:cubicBezTo>
                  <a:cubicBezTo>
                    <a:pt x="132" y="80"/>
                    <a:pt x="132" y="80"/>
                    <a:pt x="132" y="80"/>
                  </a:cubicBezTo>
                  <a:cubicBezTo>
                    <a:pt x="139" y="80"/>
                    <a:pt x="144" y="74"/>
                    <a:pt x="144" y="67"/>
                  </a:cubicBezTo>
                  <a:cubicBezTo>
                    <a:pt x="144" y="13"/>
                    <a:pt x="144" y="13"/>
                    <a:pt x="144" y="13"/>
                  </a:cubicBezTo>
                  <a:cubicBezTo>
                    <a:pt x="144" y="6"/>
                    <a:pt x="139" y="0"/>
                    <a:pt x="132" y="0"/>
                  </a:cubicBezTo>
                  <a:close/>
                  <a:moveTo>
                    <a:pt x="132" y="72"/>
                  </a:moveTo>
                  <a:cubicBezTo>
                    <a:pt x="12" y="72"/>
                    <a:pt x="12" y="72"/>
                    <a:pt x="12" y="72"/>
                  </a:cubicBezTo>
                  <a:cubicBezTo>
                    <a:pt x="10" y="72"/>
                    <a:pt x="8" y="69"/>
                    <a:pt x="8" y="67"/>
                  </a:cubicBezTo>
                  <a:cubicBezTo>
                    <a:pt x="8" y="13"/>
                    <a:pt x="8" y="13"/>
                    <a:pt x="8" y="13"/>
                  </a:cubicBezTo>
                  <a:cubicBezTo>
                    <a:pt x="8" y="10"/>
                    <a:pt x="10" y="8"/>
                    <a:pt x="12" y="8"/>
                  </a:cubicBezTo>
                  <a:cubicBezTo>
                    <a:pt x="130" y="8"/>
                    <a:pt x="130" y="8"/>
                    <a:pt x="130" y="8"/>
                  </a:cubicBezTo>
                  <a:cubicBezTo>
                    <a:pt x="134" y="8"/>
                    <a:pt x="136" y="11"/>
                    <a:pt x="136" y="15"/>
                  </a:cubicBezTo>
                  <a:cubicBezTo>
                    <a:pt x="136" y="67"/>
                    <a:pt x="136" y="67"/>
                    <a:pt x="136" y="67"/>
                  </a:cubicBezTo>
                  <a:cubicBezTo>
                    <a:pt x="136" y="69"/>
                    <a:pt x="134" y="72"/>
                    <a:pt x="132" y="72"/>
                  </a:cubicBezTo>
                  <a:close/>
                </a:path>
              </a:pathLst>
            </a:custGeom>
            <a:solidFill>
              <a:srgbClr val="5B595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7" name="Freeform 63"/>
            <p:cNvSpPr>
              <a:spLocks noEditPoints="1"/>
            </p:cNvSpPr>
            <p:nvPr/>
          </p:nvSpPr>
          <p:spPr bwMode="auto">
            <a:xfrm>
              <a:off x="5272088" y="1047750"/>
              <a:ext cx="609600" cy="339725"/>
            </a:xfrm>
            <a:custGeom>
              <a:avLst/>
              <a:gdLst>
                <a:gd name="T0" fmla="*/ 132 w 144"/>
                <a:gd name="T1" fmla="*/ 0 h 80"/>
                <a:gd name="T2" fmla="*/ 12 w 144"/>
                <a:gd name="T3" fmla="*/ 0 h 80"/>
                <a:gd name="T4" fmla="*/ 0 w 144"/>
                <a:gd name="T5" fmla="*/ 13 h 80"/>
                <a:gd name="T6" fmla="*/ 0 w 144"/>
                <a:gd name="T7" fmla="*/ 15 h 80"/>
                <a:gd name="T8" fmla="*/ 0 w 144"/>
                <a:gd name="T9" fmla="*/ 67 h 80"/>
                <a:gd name="T10" fmla="*/ 0 w 144"/>
                <a:gd name="T11" fmla="*/ 69 h 80"/>
                <a:gd name="T12" fmla="*/ 10 w 144"/>
                <a:gd name="T13" fmla="*/ 80 h 80"/>
                <a:gd name="T14" fmla="*/ 12 w 144"/>
                <a:gd name="T15" fmla="*/ 80 h 80"/>
                <a:gd name="T16" fmla="*/ 130 w 144"/>
                <a:gd name="T17" fmla="*/ 80 h 80"/>
                <a:gd name="T18" fmla="*/ 132 w 144"/>
                <a:gd name="T19" fmla="*/ 80 h 80"/>
                <a:gd name="T20" fmla="*/ 144 w 144"/>
                <a:gd name="T21" fmla="*/ 67 h 80"/>
                <a:gd name="T22" fmla="*/ 144 w 144"/>
                <a:gd name="T23" fmla="*/ 13 h 80"/>
                <a:gd name="T24" fmla="*/ 132 w 144"/>
                <a:gd name="T25" fmla="*/ 0 h 80"/>
                <a:gd name="T26" fmla="*/ 132 w 144"/>
                <a:gd name="T27" fmla="*/ 72 h 80"/>
                <a:gd name="T28" fmla="*/ 12 w 144"/>
                <a:gd name="T29" fmla="*/ 72 h 80"/>
                <a:gd name="T30" fmla="*/ 8 w 144"/>
                <a:gd name="T31" fmla="*/ 67 h 80"/>
                <a:gd name="T32" fmla="*/ 8 w 144"/>
                <a:gd name="T33" fmla="*/ 13 h 80"/>
                <a:gd name="T34" fmla="*/ 12 w 144"/>
                <a:gd name="T35" fmla="*/ 8 h 80"/>
                <a:gd name="T36" fmla="*/ 130 w 144"/>
                <a:gd name="T37" fmla="*/ 8 h 80"/>
                <a:gd name="T38" fmla="*/ 136 w 144"/>
                <a:gd name="T39" fmla="*/ 15 h 80"/>
                <a:gd name="T40" fmla="*/ 136 w 144"/>
                <a:gd name="T41" fmla="*/ 67 h 80"/>
                <a:gd name="T42" fmla="*/ 132 w 144"/>
                <a:gd name="T43"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80">
                  <a:moveTo>
                    <a:pt x="132" y="0"/>
                  </a:moveTo>
                  <a:cubicBezTo>
                    <a:pt x="12" y="0"/>
                    <a:pt x="12" y="0"/>
                    <a:pt x="12" y="0"/>
                  </a:cubicBezTo>
                  <a:cubicBezTo>
                    <a:pt x="6" y="0"/>
                    <a:pt x="0" y="6"/>
                    <a:pt x="0" y="13"/>
                  </a:cubicBezTo>
                  <a:cubicBezTo>
                    <a:pt x="0" y="15"/>
                    <a:pt x="0" y="15"/>
                    <a:pt x="0" y="15"/>
                  </a:cubicBezTo>
                  <a:cubicBezTo>
                    <a:pt x="0" y="67"/>
                    <a:pt x="0" y="67"/>
                    <a:pt x="0" y="67"/>
                  </a:cubicBezTo>
                  <a:cubicBezTo>
                    <a:pt x="0" y="69"/>
                    <a:pt x="0" y="69"/>
                    <a:pt x="0" y="69"/>
                  </a:cubicBezTo>
                  <a:cubicBezTo>
                    <a:pt x="0" y="75"/>
                    <a:pt x="5" y="80"/>
                    <a:pt x="10" y="80"/>
                  </a:cubicBezTo>
                  <a:cubicBezTo>
                    <a:pt x="12" y="80"/>
                    <a:pt x="12" y="80"/>
                    <a:pt x="12" y="80"/>
                  </a:cubicBezTo>
                  <a:cubicBezTo>
                    <a:pt x="130" y="80"/>
                    <a:pt x="130" y="80"/>
                    <a:pt x="130" y="80"/>
                  </a:cubicBezTo>
                  <a:cubicBezTo>
                    <a:pt x="132" y="80"/>
                    <a:pt x="132" y="80"/>
                    <a:pt x="132" y="80"/>
                  </a:cubicBezTo>
                  <a:cubicBezTo>
                    <a:pt x="139" y="80"/>
                    <a:pt x="144" y="74"/>
                    <a:pt x="144" y="67"/>
                  </a:cubicBezTo>
                  <a:cubicBezTo>
                    <a:pt x="144" y="13"/>
                    <a:pt x="144" y="13"/>
                    <a:pt x="144" y="13"/>
                  </a:cubicBezTo>
                  <a:cubicBezTo>
                    <a:pt x="144" y="6"/>
                    <a:pt x="139" y="0"/>
                    <a:pt x="132" y="0"/>
                  </a:cubicBezTo>
                  <a:close/>
                  <a:moveTo>
                    <a:pt x="132" y="72"/>
                  </a:moveTo>
                  <a:cubicBezTo>
                    <a:pt x="12" y="72"/>
                    <a:pt x="12" y="72"/>
                    <a:pt x="12" y="72"/>
                  </a:cubicBezTo>
                  <a:cubicBezTo>
                    <a:pt x="10" y="72"/>
                    <a:pt x="8" y="69"/>
                    <a:pt x="8" y="67"/>
                  </a:cubicBezTo>
                  <a:cubicBezTo>
                    <a:pt x="8" y="13"/>
                    <a:pt x="8" y="13"/>
                    <a:pt x="8" y="13"/>
                  </a:cubicBezTo>
                  <a:cubicBezTo>
                    <a:pt x="8" y="10"/>
                    <a:pt x="10" y="8"/>
                    <a:pt x="12" y="8"/>
                  </a:cubicBezTo>
                  <a:cubicBezTo>
                    <a:pt x="130" y="8"/>
                    <a:pt x="130" y="8"/>
                    <a:pt x="130" y="8"/>
                  </a:cubicBezTo>
                  <a:cubicBezTo>
                    <a:pt x="134" y="8"/>
                    <a:pt x="136" y="11"/>
                    <a:pt x="136" y="15"/>
                  </a:cubicBezTo>
                  <a:cubicBezTo>
                    <a:pt x="136" y="67"/>
                    <a:pt x="136" y="67"/>
                    <a:pt x="136" y="67"/>
                  </a:cubicBezTo>
                  <a:cubicBezTo>
                    <a:pt x="136" y="69"/>
                    <a:pt x="134" y="72"/>
                    <a:pt x="132" y="72"/>
                  </a:cubicBezTo>
                  <a:close/>
                </a:path>
              </a:pathLst>
            </a:custGeom>
            <a:solidFill>
              <a:srgbClr val="5B595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8" name="Freeform 64"/>
            <p:cNvSpPr/>
            <p:nvPr/>
          </p:nvSpPr>
          <p:spPr bwMode="auto">
            <a:xfrm>
              <a:off x="4373563" y="1182688"/>
              <a:ext cx="238125" cy="50800"/>
            </a:xfrm>
            <a:custGeom>
              <a:avLst/>
              <a:gdLst>
                <a:gd name="T0" fmla="*/ 56 w 56"/>
                <a:gd name="T1" fmla="*/ 7 h 12"/>
                <a:gd name="T2" fmla="*/ 53 w 56"/>
                <a:gd name="T3" fmla="*/ 12 h 12"/>
                <a:gd name="T4" fmla="*/ 4 w 56"/>
                <a:gd name="T5" fmla="*/ 12 h 12"/>
                <a:gd name="T6" fmla="*/ 0 w 56"/>
                <a:gd name="T7" fmla="*/ 7 h 12"/>
                <a:gd name="T8" fmla="*/ 0 w 56"/>
                <a:gd name="T9" fmla="*/ 5 h 12"/>
                <a:gd name="T10" fmla="*/ 4 w 56"/>
                <a:gd name="T11" fmla="*/ 0 h 12"/>
                <a:gd name="T12" fmla="*/ 53 w 56"/>
                <a:gd name="T13" fmla="*/ 0 h 12"/>
                <a:gd name="T14" fmla="*/ 56 w 56"/>
                <a:gd name="T15" fmla="*/ 5 h 12"/>
                <a:gd name="T16" fmla="*/ 56 w 56"/>
                <a:gd name="T17"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12">
                  <a:moveTo>
                    <a:pt x="56" y="7"/>
                  </a:moveTo>
                  <a:cubicBezTo>
                    <a:pt x="56" y="10"/>
                    <a:pt x="55" y="12"/>
                    <a:pt x="53" y="12"/>
                  </a:cubicBezTo>
                  <a:cubicBezTo>
                    <a:pt x="4" y="12"/>
                    <a:pt x="4" y="12"/>
                    <a:pt x="4" y="12"/>
                  </a:cubicBezTo>
                  <a:cubicBezTo>
                    <a:pt x="2" y="12"/>
                    <a:pt x="0" y="10"/>
                    <a:pt x="0" y="7"/>
                  </a:cubicBezTo>
                  <a:cubicBezTo>
                    <a:pt x="0" y="5"/>
                    <a:pt x="0" y="5"/>
                    <a:pt x="0" y="5"/>
                  </a:cubicBezTo>
                  <a:cubicBezTo>
                    <a:pt x="0" y="2"/>
                    <a:pt x="2" y="0"/>
                    <a:pt x="4" y="0"/>
                  </a:cubicBezTo>
                  <a:cubicBezTo>
                    <a:pt x="53" y="0"/>
                    <a:pt x="53" y="0"/>
                    <a:pt x="53" y="0"/>
                  </a:cubicBezTo>
                  <a:cubicBezTo>
                    <a:pt x="55" y="0"/>
                    <a:pt x="56" y="2"/>
                    <a:pt x="56" y="5"/>
                  </a:cubicBezTo>
                  <a:lnTo>
                    <a:pt x="56" y="7"/>
                  </a:lnTo>
                  <a:close/>
                </a:path>
              </a:pathLst>
            </a:custGeom>
            <a:solidFill>
              <a:srgbClr val="5B595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9" name="Freeform 65"/>
            <p:cNvSpPr/>
            <p:nvPr/>
          </p:nvSpPr>
          <p:spPr bwMode="auto">
            <a:xfrm>
              <a:off x="5865813" y="1182688"/>
              <a:ext cx="236537" cy="50800"/>
            </a:xfrm>
            <a:custGeom>
              <a:avLst/>
              <a:gdLst>
                <a:gd name="T0" fmla="*/ 56 w 56"/>
                <a:gd name="T1" fmla="*/ 7 h 12"/>
                <a:gd name="T2" fmla="*/ 53 w 56"/>
                <a:gd name="T3" fmla="*/ 12 h 12"/>
                <a:gd name="T4" fmla="*/ 4 w 56"/>
                <a:gd name="T5" fmla="*/ 12 h 12"/>
                <a:gd name="T6" fmla="*/ 0 w 56"/>
                <a:gd name="T7" fmla="*/ 7 h 12"/>
                <a:gd name="T8" fmla="*/ 0 w 56"/>
                <a:gd name="T9" fmla="*/ 5 h 12"/>
                <a:gd name="T10" fmla="*/ 4 w 56"/>
                <a:gd name="T11" fmla="*/ 0 h 12"/>
                <a:gd name="T12" fmla="*/ 53 w 56"/>
                <a:gd name="T13" fmla="*/ 0 h 12"/>
                <a:gd name="T14" fmla="*/ 56 w 56"/>
                <a:gd name="T15" fmla="*/ 5 h 12"/>
                <a:gd name="T16" fmla="*/ 56 w 56"/>
                <a:gd name="T17"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12">
                  <a:moveTo>
                    <a:pt x="56" y="7"/>
                  </a:moveTo>
                  <a:cubicBezTo>
                    <a:pt x="56" y="10"/>
                    <a:pt x="55" y="12"/>
                    <a:pt x="53" y="12"/>
                  </a:cubicBezTo>
                  <a:cubicBezTo>
                    <a:pt x="4" y="12"/>
                    <a:pt x="4" y="12"/>
                    <a:pt x="4" y="12"/>
                  </a:cubicBezTo>
                  <a:cubicBezTo>
                    <a:pt x="2" y="12"/>
                    <a:pt x="0" y="10"/>
                    <a:pt x="0" y="7"/>
                  </a:cubicBezTo>
                  <a:cubicBezTo>
                    <a:pt x="0" y="5"/>
                    <a:pt x="0" y="5"/>
                    <a:pt x="0" y="5"/>
                  </a:cubicBezTo>
                  <a:cubicBezTo>
                    <a:pt x="0" y="2"/>
                    <a:pt x="2" y="0"/>
                    <a:pt x="4" y="0"/>
                  </a:cubicBezTo>
                  <a:cubicBezTo>
                    <a:pt x="53" y="0"/>
                    <a:pt x="53" y="0"/>
                    <a:pt x="53" y="0"/>
                  </a:cubicBezTo>
                  <a:cubicBezTo>
                    <a:pt x="55" y="0"/>
                    <a:pt x="56" y="2"/>
                    <a:pt x="56" y="5"/>
                  </a:cubicBezTo>
                  <a:lnTo>
                    <a:pt x="56" y="7"/>
                  </a:lnTo>
                  <a:close/>
                </a:path>
              </a:pathLst>
            </a:custGeom>
            <a:solidFill>
              <a:srgbClr val="5B595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0" name="Freeform 66"/>
            <p:cNvSpPr/>
            <p:nvPr/>
          </p:nvSpPr>
          <p:spPr bwMode="auto">
            <a:xfrm>
              <a:off x="5170488" y="1182688"/>
              <a:ext cx="134937" cy="50800"/>
            </a:xfrm>
            <a:custGeom>
              <a:avLst/>
              <a:gdLst>
                <a:gd name="T0" fmla="*/ 32 w 32"/>
                <a:gd name="T1" fmla="*/ 7 h 12"/>
                <a:gd name="T2" fmla="*/ 30 w 32"/>
                <a:gd name="T3" fmla="*/ 12 h 12"/>
                <a:gd name="T4" fmla="*/ 2 w 32"/>
                <a:gd name="T5" fmla="*/ 12 h 12"/>
                <a:gd name="T6" fmla="*/ 0 w 32"/>
                <a:gd name="T7" fmla="*/ 7 h 12"/>
                <a:gd name="T8" fmla="*/ 0 w 32"/>
                <a:gd name="T9" fmla="*/ 5 h 12"/>
                <a:gd name="T10" fmla="*/ 2 w 32"/>
                <a:gd name="T11" fmla="*/ 0 h 12"/>
                <a:gd name="T12" fmla="*/ 30 w 32"/>
                <a:gd name="T13" fmla="*/ 0 h 12"/>
                <a:gd name="T14" fmla="*/ 32 w 32"/>
                <a:gd name="T15" fmla="*/ 5 h 12"/>
                <a:gd name="T16" fmla="*/ 32 w 32"/>
                <a:gd name="T17"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12">
                  <a:moveTo>
                    <a:pt x="32" y="7"/>
                  </a:moveTo>
                  <a:cubicBezTo>
                    <a:pt x="32" y="10"/>
                    <a:pt x="31" y="12"/>
                    <a:pt x="30" y="12"/>
                  </a:cubicBezTo>
                  <a:cubicBezTo>
                    <a:pt x="2" y="12"/>
                    <a:pt x="2" y="12"/>
                    <a:pt x="2" y="12"/>
                  </a:cubicBezTo>
                  <a:cubicBezTo>
                    <a:pt x="1" y="12"/>
                    <a:pt x="0" y="10"/>
                    <a:pt x="0" y="7"/>
                  </a:cubicBezTo>
                  <a:cubicBezTo>
                    <a:pt x="0" y="5"/>
                    <a:pt x="0" y="5"/>
                    <a:pt x="0" y="5"/>
                  </a:cubicBezTo>
                  <a:cubicBezTo>
                    <a:pt x="0" y="2"/>
                    <a:pt x="1" y="0"/>
                    <a:pt x="2" y="0"/>
                  </a:cubicBezTo>
                  <a:cubicBezTo>
                    <a:pt x="30" y="0"/>
                    <a:pt x="30" y="0"/>
                    <a:pt x="30" y="0"/>
                  </a:cubicBezTo>
                  <a:cubicBezTo>
                    <a:pt x="31" y="0"/>
                    <a:pt x="32" y="2"/>
                    <a:pt x="32" y="5"/>
                  </a:cubicBezTo>
                  <a:lnTo>
                    <a:pt x="32" y="7"/>
                  </a:lnTo>
                  <a:close/>
                </a:path>
              </a:pathLst>
            </a:custGeom>
            <a:solidFill>
              <a:srgbClr val="5B595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203" name="组合 1202"/>
          <p:cNvGrpSpPr/>
          <p:nvPr/>
        </p:nvGrpSpPr>
        <p:grpSpPr>
          <a:xfrm>
            <a:off x="2307911" y="639714"/>
            <a:ext cx="1198058" cy="1231250"/>
            <a:chOff x="1455738" y="441325"/>
            <a:chExt cx="2406649" cy="2473325"/>
          </a:xfrm>
        </p:grpSpPr>
        <p:sp>
          <p:nvSpPr>
            <p:cNvPr id="1065" name="Freeform 70"/>
            <p:cNvSpPr/>
            <p:nvPr/>
          </p:nvSpPr>
          <p:spPr bwMode="auto">
            <a:xfrm>
              <a:off x="1455738" y="441325"/>
              <a:ext cx="1744662" cy="2249488"/>
            </a:xfrm>
            <a:custGeom>
              <a:avLst/>
              <a:gdLst>
                <a:gd name="T0" fmla="*/ 0 w 1099"/>
                <a:gd name="T1" fmla="*/ 142 h 1417"/>
                <a:gd name="T2" fmla="*/ 899 w 1099"/>
                <a:gd name="T3" fmla="*/ 0 h 1417"/>
                <a:gd name="T4" fmla="*/ 1099 w 1099"/>
                <a:gd name="T5" fmla="*/ 1275 h 1417"/>
                <a:gd name="T6" fmla="*/ 200 w 1099"/>
                <a:gd name="T7" fmla="*/ 1417 h 1417"/>
                <a:gd name="T8" fmla="*/ 0 w 1099"/>
                <a:gd name="T9" fmla="*/ 142 h 1417"/>
              </a:gdLst>
              <a:ahLst/>
              <a:cxnLst>
                <a:cxn ang="0">
                  <a:pos x="T0" y="T1"/>
                </a:cxn>
                <a:cxn ang="0">
                  <a:pos x="T2" y="T3"/>
                </a:cxn>
                <a:cxn ang="0">
                  <a:pos x="T4" y="T5"/>
                </a:cxn>
                <a:cxn ang="0">
                  <a:pos x="T6" y="T7"/>
                </a:cxn>
                <a:cxn ang="0">
                  <a:pos x="T8" y="T9"/>
                </a:cxn>
              </a:cxnLst>
              <a:rect l="0" t="0" r="r" b="b"/>
              <a:pathLst>
                <a:path w="1099" h="1417">
                  <a:moveTo>
                    <a:pt x="0" y="142"/>
                  </a:moveTo>
                  <a:lnTo>
                    <a:pt x="899" y="0"/>
                  </a:lnTo>
                  <a:lnTo>
                    <a:pt x="1099" y="1275"/>
                  </a:lnTo>
                  <a:lnTo>
                    <a:pt x="200" y="1417"/>
                  </a:lnTo>
                  <a:lnTo>
                    <a:pt x="0" y="142"/>
                  </a:ln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6" name="Freeform 71"/>
            <p:cNvSpPr/>
            <p:nvPr/>
          </p:nvSpPr>
          <p:spPr bwMode="auto">
            <a:xfrm>
              <a:off x="1803400" y="1663700"/>
              <a:ext cx="139700" cy="131763"/>
            </a:xfrm>
            <a:custGeom>
              <a:avLst/>
              <a:gdLst>
                <a:gd name="T0" fmla="*/ 0 w 88"/>
                <a:gd name="T1" fmla="*/ 13 h 83"/>
                <a:gd name="T2" fmla="*/ 77 w 88"/>
                <a:gd name="T3" fmla="*/ 0 h 83"/>
                <a:gd name="T4" fmla="*/ 88 w 88"/>
                <a:gd name="T5" fmla="*/ 72 h 83"/>
                <a:gd name="T6" fmla="*/ 10 w 88"/>
                <a:gd name="T7" fmla="*/ 83 h 83"/>
                <a:gd name="T8" fmla="*/ 0 w 88"/>
                <a:gd name="T9" fmla="*/ 13 h 83"/>
              </a:gdLst>
              <a:ahLst/>
              <a:cxnLst>
                <a:cxn ang="0">
                  <a:pos x="T0" y="T1"/>
                </a:cxn>
                <a:cxn ang="0">
                  <a:pos x="T2" y="T3"/>
                </a:cxn>
                <a:cxn ang="0">
                  <a:pos x="T4" y="T5"/>
                </a:cxn>
                <a:cxn ang="0">
                  <a:pos x="T6" y="T7"/>
                </a:cxn>
                <a:cxn ang="0">
                  <a:pos x="T8" y="T9"/>
                </a:cxn>
              </a:cxnLst>
              <a:rect l="0" t="0" r="r" b="b"/>
              <a:pathLst>
                <a:path w="88" h="83">
                  <a:moveTo>
                    <a:pt x="0" y="13"/>
                  </a:moveTo>
                  <a:lnTo>
                    <a:pt x="77" y="0"/>
                  </a:lnTo>
                  <a:lnTo>
                    <a:pt x="88" y="72"/>
                  </a:lnTo>
                  <a:lnTo>
                    <a:pt x="10" y="83"/>
                  </a:lnTo>
                  <a:lnTo>
                    <a:pt x="0" y="13"/>
                  </a:lnTo>
                  <a:close/>
                </a:path>
              </a:pathLst>
            </a:custGeom>
            <a:solidFill>
              <a:srgbClr val="4C8E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7" name="Freeform 72"/>
            <p:cNvSpPr/>
            <p:nvPr/>
          </p:nvSpPr>
          <p:spPr bwMode="auto">
            <a:xfrm>
              <a:off x="1933575" y="1595438"/>
              <a:ext cx="152400" cy="177800"/>
            </a:xfrm>
            <a:custGeom>
              <a:avLst/>
              <a:gdLst>
                <a:gd name="T0" fmla="*/ 0 w 96"/>
                <a:gd name="T1" fmla="*/ 11 h 112"/>
                <a:gd name="T2" fmla="*/ 80 w 96"/>
                <a:gd name="T3" fmla="*/ 0 h 112"/>
                <a:gd name="T4" fmla="*/ 96 w 96"/>
                <a:gd name="T5" fmla="*/ 99 h 112"/>
                <a:gd name="T6" fmla="*/ 16 w 96"/>
                <a:gd name="T7" fmla="*/ 112 h 112"/>
                <a:gd name="T8" fmla="*/ 0 w 96"/>
                <a:gd name="T9" fmla="*/ 11 h 112"/>
              </a:gdLst>
              <a:ahLst/>
              <a:cxnLst>
                <a:cxn ang="0">
                  <a:pos x="T0" y="T1"/>
                </a:cxn>
                <a:cxn ang="0">
                  <a:pos x="T2" y="T3"/>
                </a:cxn>
                <a:cxn ang="0">
                  <a:pos x="T4" y="T5"/>
                </a:cxn>
                <a:cxn ang="0">
                  <a:pos x="T6" y="T7"/>
                </a:cxn>
                <a:cxn ang="0">
                  <a:pos x="T8" y="T9"/>
                </a:cxn>
              </a:cxnLst>
              <a:rect l="0" t="0" r="r" b="b"/>
              <a:pathLst>
                <a:path w="96" h="112">
                  <a:moveTo>
                    <a:pt x="0" y="11"/>
                  </a:moveTo>
                  <a:lnTo>
                    <a:pt x="80" y="0"/>
                  </a:lnTo>
                  <a:lnTo>
                    <a:pt x="96" y="99"/>
                  </a:lnTo>
                  <a:lnTo>
                    <a:pt x="16" y="112"/>
                  </a:lnTo>
                  <a:lnTo>
                    <a:pt x="0" y="11"/>
                  </a:lnTo>
                  <a:close/>
                </a:path>
              </a:pathLst>
            </a:custGeom>
            <a:solidFill>
              <a:srgbClr val="609D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8" name="Freeform 73"/>
            <p:cNvSpPr/>
            <p:nvPr/>
          </p:nvSpPr>
          <p:spPr bwMode="auto">
            <a:xfrm>
              <a:off x="2060575" y="1458913"/>
              <a:ext cx="165100" cy="293688"/>
            </a:xfrm>
            <a:custGeom>
              <a:avLst/>
              <a:gdLst>
                <a:gd name="T0" fmla="*/ 0 w 104"/>
                <a:gd name="T1" fmla="*/ 11 h 185"/>
                <a:gd name="T2" fmla="*/ 78 w 104"/>
                <a:gd name="T3" fmla="*/ 0 h 185"/>
                <a:gd name="T4" fmla="*/ 104 w 104"/>
                <a:gd name="T5" fmla="*/ 172 h 185"/>
                <a:gd name="T6" fmla="*/ 27 w 104"/>
                <a:gd name="T7" fmla="*/ 185 h 185"/>
                <a:gd name="T8" fmla="*/ 0 w 104"/>
                <a:gd name="T9" fmla="*/ 11 h 185"/>
              </a:gdLst>
              <a:ahLst/>
              <a:cxnLst>
                <a:cxn ang="0">
                  <a:pos x="T0" y="T1"/>
                </a:cxn>
                <a:cxn ang="0">
                  <a:pos x="T2" y="T3"/>
                </a:cxn>
                <a:cxn ang="0">
                  <a:pos x="T4" y="T5"/>
                </a:cxn>
                <a:cxn ang="0">
                  <a:pos x="T6" y="T7"/>
                </a:cxn>
                <a:cxn ang="0">
                  <a:pos x="T8" y="T9"/>
                </a:cxn>
              </a:cxnLst>
              <a:rect l="0" t="0" r="r" b="b"/>
              <a:pathLst>
                <a:path w="104" h="185">
                  <a:moveTo>
                    <a:pt x="0" y="11"/>
                  </a:moveTo>
                  <a:lnTo>
                    <a:pt x="78" y="0"/>
                  </a:lnTo>
                  <a:lnTo>
                    <a:pt x="104" y="172"/>
                  </a:lnTo>
                  <a:lnTo>
                    <a:pt x="27" y="185"/>
                  </a:lnTo>
                  <a:lnTo>
                    <a:pt x="0" y="11"/>
                  </a:lnTo>
                  <a:close/>
                </a:path>
              </a:pathLst>
            </a:custGeom>
            <a:solidFill>
              <a:srgbClr val="73ACC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9" name="Freeform 74"/>
            <p:cNvSpPr/>
            <p:nvPr/>
          </p:nvSpPr>
          <p:spPr bwMode="auto">
            <a:xfrm>
              <a:off x="2209800" y="1473200"/>
              <a:ext cx="160337" cy="254000"/>
            </a:xfrm>
            <a:custGeom>
              <a:avLst/>
              <a:gdLst>
                <a:gd name="T0" fmla="*/ 0 w 101"/>
                <a:gd name="T1" fmla="*/ 13 h 160"/>
                <a:gd name="T2" fmla="*/ 77 w 101"/>
                <a:gd name="T3" fmla="*/ 0 h 160"/>
                <a:gd name="T4" fmla="*/ 101 w 101"/>
                <a:gd name="T5" fmla="*/ 149 h 160"/>
                <a:gd name="T6" fmla="*/ 24 w 101"/>
                <a:gd name="T7" fmla="*/ 160 h 160"/>
                <a:gd name="T8" fmla="*/ 0 w 101"/>
                <a:gd name="T9" fmla="*/ 13 h 160"/>
              </a:gdLst>
              <a:ahLst/>
              <a:cxnLst>
                <a:cxn ang="0">
                  <a:pos x="T0" y="T1"/>
                </a:cxn>
                <a:cxn ang="0">
                  <a:pos x="T2" y="T3"/>
                </a:cxn>
                <a:cxn ang="0">
                  <a:pos x="T4" y="T5"/>
                </a:cxn>
                <a:cxn ang="0">
                  <a:pos x="T6" y="T7"/>
                </a:cxn>
                <a:cxn ang="0">
                  <a:pos x="T8" y="T9"/>
                </a:cxn>
              </a:cxnLst>
              <a:rect l="0" t="0" r="r" b="b"/>
              <a:pathLst>
                <a:path w="101" h="160">
                  <a:moveTo>
                    <a:pt x="0" y="13"/>
                  </a:moveTo>
                  <a:lnTo>
                    <a:pt x="77" y="0"/>
                  </a:lnTo>
                  <a:lnTo>
                    <a:pt x="101" y="149"/>
                  </a:lnTo>
                  <a:lnTo>
                    <a:pt x="24" y="160"/>
                  </a:lnTo>
                  <a:lnTo>
                    <a:pt x="0" y="13"/>
                  </a:lnTo>
                  <a:close/>
                </a:path>
              </a:pathLst>
            </a:custGeom>
            <a:solidFill>
              <a:srgbClr val="87BB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0" name="Freeform 75"/>
            <p:cNvSpPr/>
            <p:nvPr/>
          </p:nvSpPr>
          <p:spPr bwMode="auto">
            <a:xfrm>
              <a:off x="2370138" y="1570038"/>
              <a:ext cx="139700" cy="136525"/>
            </a:xfrm>
            <a:custGeom>
              <a:avLst/>
              <a:gdLst>
                <a:gd name="T0" fmla="*/ 0 w 88"/>
                <a:gd name="T1" fmla="*/ 11 h 86"/>
                <a:gd name="T2" fmla="*/ 78 w 88"/>
                <a:gd name="T3" fmla="*/ 0 h 86"/>
                <a:gd name="T4" fmla="*/ 88 w 88"/>
                <a:gd name="T5" fmla="*/ 75 h 86"/>
                <a:gd name="T6" fmla="*/ 11 w 88"/>
                <a:gd name="T7" fmla="*/ 86 h 86"/>
                <a:gd name="T8" fmla="*/ 0 w 88"/>
                <a:gd name="T9" fmla="*/ 11 h 86"/>
              </a:gdLst>
              <a:ahLst/>
              <a:cxnLst>
                <a:cxn ang="0">
                  <a:pos x="T0" y="T1"/>
                </a:cxn>
                <a:cxn ang="0">
                  <a:pos x="T2" y="T3"/>
                </a:cxn>
                <a:cxn ang="0">
                  <a:pos x="T4" y="T5"/>
                </a:cxn>
                <a:cxn ang="0">
                  <a:pos x="T6" y="T7"/>
                </a:cxn>
                <a:cxn ang="0">
                  <a:pos x="T8" y="T9"/>
                </a:cxn>
              </a:cxnLst>
              <a:rect l="0" t="0" r="r" b="b"/>
              <a:pathLst>
                <a:path w="88" h="86">
                  <a:moveTo>
                    <a:pt x="0" y="11"/>
                  </a:moveTo>
                  <a:lnTo>
                    <a:pt x="78" y="0"/>
                  </a:lnTo>
                  <a:lnTo>
                    <a:pt x="88" y="75"/>
                  </a:lnTo>
                  <a:lnTo>
                    <a:pt x="11" y="86"/>
                  </a:lnTo>
                  <a:lnTo>
                    <a:pt x="0" y="11"/>
                  </a:lnTo>
                  <a:close/>
                </a:path>
              </a:pathLst>
            </a:custGeom>
            <a:solidFill>
              <a:srgbClr val="9ACA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1" name="Freeform 76"/>
            <p:cNvSpPr/>
            <p:nvPr/>
          </p:nvSpPr>
          <p:spPr bwMode="auto">
            <a:xfrm>
              <a:off x="2501900" y="1501775"/>
              <a:ext cx="147637" cy="182563"/>
            </a:xfrm>
            <a:custGeom>
              <a:avLst/>
              <a:gdLst>
                <a:gd name="T0" fmla="*/ 0 w 93"/>
                <a:gd name="T1" fmla="*/ 14 h 115"/>
                <a:gd name="T2" fmla="*/ 77 w 93"/>
                <a:gd name="T3" fmla="*/ 0 h 115"/>
                <a:gd name="T4" fmla="*/ 93 w 93"/>
                <a:gd name="T5" fmla="*/ 102 h 115"/>
                <a:gd name="T6" fmla="*/ 16 w 93"/>
                <a:gd name="T7" fmla="*/ 115 h 115"/>
                <a:gd name="T8" fmla="*/ 0 w 93"/>
                <a:gd name="T9" fmla="*/ 14 h 115"/>
              </a:gdLst>
              <a:ahLst/>
              <a:cxnLst>
                <a:cxn ang="0">
                  <a:pos x="T0" y="T1"/>
                </a:cxn>
                <a:cxn ang="0">
                  <a:pos x="T2" y="T3"/>
                </a:cxn>
                <a:cxn ang="0">
                  <a:pos x="T4" y="T5"/>
                </a:cxn>
                <a:cxn ang="0">
                  <a:pos x="T6" y="T7"/>
                </a:cxn>
                <a:cxn ang="0">
                  <a:pos x="T8" y="T9"/>
                </a:cxn>
              </a:cxnLst>
              <a:rect l="0" t="0" r="r" b="b"/>
              <a:pathLst>
                <a:path w="93" h="115">
                  <a:moveTo>
                    <a:pt x="0" y="14"/>
                  </a:moveTo>
                  <a:lnTo>
                    <a:pt x="77" y="0"/>
                  </a:lnTo>
                  <a:lnTo>
                    <a:pt x="93" y="102"/>
                  </a:lnTo>
                  <a:lnTo>
                    <a:pt x="16" y="115"/>
                  </a:lnTo>
                  <a:lnTo>
                    <a:pt x="0" y="14"/>
                  </a:lnTo>
                  <a:close/>
                </a:path>
              </a:pathLst>
            </a:custGeom>
            <a:solidFill>
              <a:srgbClr val="73ACC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3" name="Freeform 77"/>
            <p:cNvSpPr/>
            <p:nvPr/>
          </p:nvSpPr>
          <p:spPr bwMode="auto">
            <a:xfrm>
              <a:off x="2633663" y="1404938"/>
              <a:ext cx="160337" cy="258763"/>
            </a:xfrm>
            <a:custGeom>
              <a:avLst/>
              <a:gdLst>
                <a:gd name="T0" fmla="*/ 0 w 101"/>
                <a:gd name="T1" fmla="*/ 13 h 163"/>
                <a:gd name="T2" fmla="*/ 77 w 101"/>
                <a:gd name="T3" fmla="*/ 0 h 163"/>
                <a:gd name="T4" fmla="*/ 101 w 101"/>
                <a:gd name="T5" fmla="*/ 149 h 163"/>
                <a:gd name="T6" fmla="*/ 24 w 101"/>
                <a:gd name="T7" fmla="*/ 163 h 163"/>
                <a:gd name="T8" fmla="*/ 0 w 101"/>
                <a:gd name="T9" fmla="*/ 13 h 163"/>
              </a:gdLst>
              <a:ahLst/>
              <a:cxnLst>
                <a:cxn ang="0">
                  <a:pos x="T0" y="T1"/>
                </a:cxn>
                <a:cxn ang="0">
                  <a:pos x="T2" y="T3"/>
                </a:cxn>
                <a:cxn ang="0">
                  <a:pos x="T4" y="T5"/>
                </a:cxn>
                <a:cxn ang="0">
                  <a:pos x="T6" y="T7"/>
                </a:cxn>
                <a:cxn ang="0">
                  <a:pos x="T8" y="T9"/>
                </a:cxn>
              </a:cxnLst>
              <a:rect l="0" t="0" r="r" b="b"/>
              <a:pathLst>
                <a:path w="101" h="163">
                  <a:moveTo>
                    <a:pt x="0" y="13"/>
                  </a:moveTo>
                  <a:lnTo>
                    <a:pt x="77" y="0"/>
                  </a:lnTo>
                  <a:lnTo>
                    <a:pt x="101" y="149"/>
                  </a:lnTo>
                  <a:lnTo>
                    <a:pt x="24" y="163"/>
                  </a:lnTo>
                  <a:lnTo>
                    <a:pt x="0" y="13"/>
                  </a:lnTo>
                  <a:close/>
                </a:path>
              </a:pathLst>
            </a:custGeom>
            <a:solidFill>
              <a:srgbClr val="87BB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4" name="Freeform 78"/>
            <p:cNvSpPr/>
            <p:nvPr/>
          </p:nvSpPr>
          <p:spPr bwMode="auto">
            <a:xfrm>
              <a:off x="2751138" y="1230313"/>
              <a:ext cx="187325" cy="407988"/>
            </a:xfrm>
            <a:custGeom>
              <a:avLst/>
              <a:gdLst>
                <a:gd name="T0" fmla="*/ 0 w 118"/>
                <a:gd name="T1" fmla="*/ 11 h 257"/>
                <a:gd name="T2" fmla="*/ 78 w 118"/>
                <a:gd name="T3" fmla="*/ 0 h 257"/>
                <a:gd name="T4" fmla="*/ 118 w 118"/>
                <a:gd name="T5" fmla="*/ 246 h 257"/>
                <a:gd name="T6" fmla="*/ 38 w 118"/>
                <a:gd name="T7" fmla="*/ 257 h 257"/>
                <a:gd name="T8" fmla="*/ 0 w 118"/>
                <a:gd name="T9" fmla="*/ 11 h 257"/>
              </a:gdLst>
              <a:ahLst/>
              <a:cxnLst>
                <a:cxn ang="0">
                  <a:pos x="T0" y="T1"/>
                </a:cxn>
                <a:cxn ang="0">
                  <a:pos x="T2" y="T3"/>
                </a:cxn>
                <a:cxn ang="0">
                  <a:pos x="T4" y="T5"/>
                </a:cxn>
                <a:cxn ang="0">
                  <a:pos x="T6" y="T7"/>
                </a:cxn>
                <a:cxn ang="0">
                  <a:pos x="T8" y="T9"/>
                </a:cxn>
              </a:cxnLst>
              <a:rect l="0" t="0" r="r" b="b"/>
              <a:pathLst>
                <a:path w="118" h="257">
                  <a:moveTo>
                    <a:pt x="0" y="11"/>
                  </a:moveTo>
                  <a:lnTo>
                    <a:pt x="78" y="0"/>
                  </a:lnTo>
                  <a:lnTo>
                    <a:pt x="118" y="246"/>
                  </a:lnTo>
                  <a:lnTo>
                    <a:pt x="38" y="257"/>
                  </a:lnTo>
                  <a:lnTo>
                    <a:pt x="0" y="11"/>
                  </a:lnTo>
                  <a:close/>
                </a:path>
              </a:pathLst>
            </a:custGeom>
            <a:solidFill>
              <a:srgbClr val="9ACA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5" name="Freeform 79"/>
            <p:cNvSpPr/>
            <p:nvPr/>
          </p:nvSpPr>
          <p:spPr bwMode="auto">
            <a:xfrm>
              <a:off x="1793875" y="1884363"/>
              <a:ext cx="542925" cy="122238"/>
            </a:xfrm>
            <a:custGeom>
              <a:avLst/>
              <a:gdLst>
                <a:gd name="T0" fmla="*/ 0 w 342"/>
                <a:gd name="T1" fmla="*/ 53 h 77"/>
                <a:gd name="T2" fmla="*/ 339 w 342"/>
                <a:gd name="T3" fmla="*/ 0 h 77"/>
                <a:gd name="T4" fmla="*/ 342 w 342"/>
                <a:gd name="T5" fmla="*/ 24 h 77"/>
                <a:gd name="T6" fmla="*/ 6 w 342"/>
                <a:gd name="T7" fmla="*/ 77 h 77"/>
                <a:gd name="T8" fmla="*/ 0 w 342"/>
                <a:gd name="T9" fmla="*/ 53 h 77"/>
              </a:gdLst>
              <a:ahLst/>
              <a:cxnLst>
                <a:cxn ang="0">
                  <a:pos x="T0" y="T1"/>
                </a:cxn>
                <a:cxn ang="0">
                  <a:pos x="T2" y="T3"/>
                </a:cxn>
                <a:cxn ang="0">
                  <a:pos x="T4" y="T5"/>
                </a:cxn>
                <a:cxn ang="0">
                  <a:pos x="T6" y="T7"/>
                </a:cxn>
                <a:cxn ang="0">
                  <a:pos x="T8" y="T9"/>
                </a:cxn>
              </a:cxnLst>
              <a:rect l="0" t="0" r="r" b="b"/>
              <a:pathLst>
                <a:path w="342" h="77">
                  <a:moveTo>
                    <a:pt x="0" y="53"/>
                  </a:moveTo>
                  <a:lnTo>
                    <a:pt x="339" y="0"/>
                  </a:lnTo>
                  <a:lnTo>
                    <a:pt x="342" y="24"/>
                  </a:lnTo>
                  <a:lnTo>
                    <a:pt x="6" y="77"/>
                  </a:lnTo>
                  <a:lnTo>
                    <a:pt x="0" y="53"/>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6" name="Freeform 80"/>
            <p:cNvSpPr/>
            <p:nvPr/>
          </p:nvSpPr>
          <p:spPr bwMode="auto">
            <a:xfrm>
              <a:off x="1806575" y="1947863"/>
              <a:ext cx="538162" cy="119063"/>
            </a:xfrm>
            <a:custGeom>
              <a:avLst/>
              <a:gdLst>
                <a:gd name="T0" fmla="*/ 0 w 339"/>
                <a:gd name="T1" fmla="*/ 53 h 75"/>
                <a:gd name="T2" fmla="*/ 337 w 339"/>
                <a:gd name="T3" fmla="*/ 0 h 75"/>
                <a:gd name="T4" fmla="*/ 339 w 339"/>
                <a:gd name="T5" fmla="*/ 21 h 75"/>
                <a:gd name="T6" fmla="*/ 3 w 339"/>
                <a:gd name="T7" fmla="*/ 75 h 75"/>
                <a:gd name="T8" fmla="*/ 0 w 339"/>
                <a:gd name="T9" fmla="*/ 53 h 75"/>
              </a:gdLst>
              <a:ahLst/>
              <a:cxnLst>
                <a:cxn ang="0">
                  <a:pos x="T0" y="T1"/>
                </a:cxn>
                <a:cxn ang="0">
                  <a:pos x="T2" y="T3"/>
                </a:cxn>
                <a:cxn ang="0">
                  <a:pos x="T4" y="T5"/>
                </a:cxn>
                <a:cxn ang="0">
                  <a:pos x="T6" y="T7"/>
                </a:cxn>
                <a:cxn ang="0">
                  <a:pos x="T8" y="T9"/>
                </a:cxn>
              </a:cxnLst>
              <a:rect l="0" t="0" r="r" b="b"/>
              <a:pathLst>
                <a:path w="339" h="75">
                  <a:moveTo>
                    <a:pt x="0" y="53"/>
                  </a:moveTo>
                  <a:lnTo>
                    <a:pt x="337" y="0"/>
                  </a:lnTo>
                  <a:lnTo>
                    <a:pt x="339" y="21"/>
                  </a:lnTo>
                  <a:lnTo>
                    <a:pt x="3" y="75"/>
                  </a:lnTo>
                  <a:lnTo>
                    <a:pt x="0" y="53"/>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7" name="Freeform 81"/>
            <p:cNvSpPr/>
            <p:nvPr/>
          </p:nvSpPr>
          <p:spPr bwMode="auto">
            <a:xfrm>
              <a:off x="1816100" y="2011363"/>
              <a:ext cx="541337" cy="119063"/>
            </a:xfrm>
            <a:custGeom>
              <a:avLst/>
              <a:gdLst>
                <a:gd name="T0" fmla="*/ 0 w 341"/>
                <a:gd name="T1" fmla="*/ 54 h 75"/>
                <a:gd name="T2" fmla="*/ 336 w 341"/>
                <a:gd name="T3" fmla="*/ 0 h 75"/>
                <a:gd name="T4" fmla="*/ 341 w 341"/>
                <a:gd name="T5" fmla="*/ 21 h 75"/>
                <a:gd name="T6" fmla="*/ 2 w 341"/>
                <a:gd name="T7" fmla="*/ 75 h 75"/>
                <a:gd name="T8" fmla="*/ 0 w 341"/>
                <a:gd name="T9" fmla="*/ 54 h 75"/>
              </a:gdLst>
              <a:ahLst/>
              <a:cxnLst>
                <a:cxn ang="0">
                  <a:pos x="T0" y="T1"/>
                </a:cxn>
                <a:cxn ang="0">
                  <a:pos x="T2" y="T3"/>
                </a:cxn>
                <a:cxn ang="0">
                  <a:pos x="T4" y="T5"/>
                </a:cxn>
                <a:cxn ang="0">
                  <a:pos x="T6" y="T7"/>
                </a:cxn>
                <a:cxn ang="0">
                  <a:pos x="T8" y="T9"/>
                </a:cxn>
              </a:cxnLst>
              <a:rect l="0" t="0" r="r" b="b"/>
              <a:pathLst>
                <a:path w="341" h="75">
                  <a:moveTo>
                    <a:pt x="0" y="54"/>
                  </a:moveTo>
                  <a:lnTo>
                    <a:pt x="336" y="0"/>
                  </a:lnTo>
                  <a:lnTo>
                    <a:pt x="341" y="21"/>
                  </a:lnTo>
                  <a:lnTo>
                    <a:pt x="2" y="75"/>
                  </a:lnTo>
                  <a:lnTo>
                    <a:pt x="0" y="54"/>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8" name="Freeform 82"/>
            <p:cNvSpPr/>
            <p:nvPr/>
          </p:nvSpPr>
          <p:spPr bwMode="auto">
            <a:xfrm>
              <a:off x="1824038" y="2070100"/>
              <a:ext cx="542925" cy="123825"/>
            </a:xfrm>
            <a:custGeom>
              <a:avLst/>
              <a:gdLst>
                <a:gd name="T0" fmla="*/ 0 w 342"/>
                <a:gd name="T1" fmla="*/ 54 h 78"/>
                <a:gd name="T2" fmla="*/ 339 w 342"/>
                <a:gd name="T3" fmla="*/ 0 h 78"/>
                <a:gd name="T4" fmla="*/ 342 w 342"/>
                <a:gd name="T5" fmla="*/ 25 h 78"/>
                <a:gd name="T6" fmla="*/ 5 w 342"/>
                <a:gd name="T7" fmla="*/ 78 h 78"/>
                <a:gd name="T8" fmla="*/ 0 w 342"/>
                <a:gd name="T9" fmla="*/ 54 h 78"/>
              </a:gdLst>
              <a:ahLst/>
              <a:cxnLst>
                <a:cxn ang="0">
                  <a:pos x="T0" y="T1"/>
                </a:cxn>
                <a:cxn ang="0">
                  <a:pos x="T2" y="T3"/>
                </a:cxn>
                <a:cxn ang="0">
                  <a:pos x="T4" y="T5"/>
                </a:cxn>
                <a:cxn ang="0">
                  <a:pos x="T6" y="T7"/>
                </a:cxn>
                <a:cxn ang="0">
                  <a:pos x="T8" y="T9"/>
                </a:cxn>
              </a:cxnLst>
              <a:rect l="0" t="0" r="r" b="b"/>
              <a:pathLst>
                <a:path w="342" h="78">
                  <a:moveTo>
                    <a:pt x="0" y="54"/>
                  </a:moveTo>
                  <a:lnTo>
                    <a:pt x="339" y="0"/>
                  </a:lnTo>
                  <a:lnTo>
                    <a:pt x="342" y="25"/>
                  </a:lnTo>
                  <a:lnTo>
                    <a:pt x="5" y="78"/>
                  </a:lnTo>
                  <a:lnTo>
                    <a:pt x="0" y="54"/>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9" name="Freeform 83"/>
            <p:cNvSpPr/>
            <p:nvPr/>
          </p:nvSpPr>
          <p:spPr bwMode="auto">
            <a:xfrm>
              <a:off x="1836738" y="2135188"/>
              <a:ext cx="538162" cy="117475"/>
            </a:xfrm>
            <a:custGeom>
              <a:avLst/>
              <a:gdLst>
                <a:gd name="T0" fmla="*/ 0 w 339"/>
                <a:gd name="T1" fmla="*/ 53 h 74"/>
                <a:gd name="T2" fmla="*/ 336 w 339"/>
                <a:gd name="T3" fmla="*/ 0 h 74"/>
                <a:gd name="T4" fmla="*/ 339 w 339"/>
                <a:gd name="T5" fmla="*/ 24 h 74"/>
                <a:gd name="T6" fmla="*/ 3 w 339"/>
                <a:gd name="T7" fmla="*/ 74 h 74"/>
                <a:gd name="T8" fmla="*/ 0 w 339"/>
                <a:gd name="T9" fmla="*/ 53 h 74"/>
              </a:gdLst>
              <a:ahLst/>
              <a:cxnLst>
                <a:cxn ang="0">
                  <a:pos x="T0" y="T1"/>
                </a:cxn>
                <a:cxn ang="0">
                  <a:pos x="T2" y="T3"/>
                </a:cxn>
                <a:cxn ang="0">
                  <a:pos x="T4" y="T5"/>
                </a:cxn>
                <a:cxn ang="0">
                  <a:pos x="T6" y="T7"/>
                </a:cxn>
                <a:cxn ang="0">
                  <a:pos x="T8" y="T9"/>
                </a:cxn>
              </a:cxnLst>
              <a:rect l="0" t="0" r="r" b="b"/>
              <a:pathLst>
                <a:path w="339" h="74">
                  <a:moveTo>
                    <a:pt x="0" y="53"/>
                  </a:moveTo>
                  <a:lnTo>
                    <a:pt x="336" y="0"/>
                  </a:lnTo>
                  <a:lnTo>
                    <a:pt x="339" y="24"/>
                  </a:lnTo>
                  <a:lnTo>
                    <a:pt x="3" y="74"/>
                  </a:lnTo>
                  <a:lnTo>
                    <a:pt x="0" y="53"/>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0" name="Freeform 84"/>
            <p:cNvSpPr/>
            <p:nvPr/>
          </p:nvSpPr>
          <p:spPr bwMode="auto">
            <a:xfrm>
              <a:off x="1844675" y="2198688"/>
              <a:ext cx="542925" cy="119063"/>
            </a:xfrm>
            <a:custGeom>
              <a:avLst/>
              <a:gdLst>
                <a:gd name="T0" fmla="*/ 0 w 342"/>
                <a:gd name="T1" fmla="*/ 53 h 75"/>
                <a:gd name="T2" fmla="*/ 337 w 342"/>
                <a:gd name="T3" fmla="*/ 0 h 75"/>
                <a:gd name="T4" fmla="*/ 342 w 342"/>
                <a:gd name="T5" fmla="*/ 21 h 75"/>
                <a:gd name="T6" fmla="*/ 3 w 342"/>
                <a:gd name="T7" fmla="*/ 75 h 75"/>
                <a:gd name="T8" fmla="*/ 0 w 342"/>
                <a:gd name="T9" fmla="*/ 53 h 75"/>
              </a:gdLst>
              <a:ahLst/>
              <a:cxnLst>
                <a:cxn ang="0">
                  <a:pos x="T0" y="T1"/>
                </a:cxn>
                <a:cxn ang="0">
                  <a:pos x="T2" y="T3"/>
                </a:cxn>
                <a:cxn ang="0">
                  <a:pos x="T4" y="T5"/>
                </a:cxn>
                <a:cxn ang="0">
                  <a:pos x="T6" y="T7"/>
                </a:cxn>
                <a:cxn ang="0">
                  <a:pos x="T8" y="T9"/>
                </a:cxn>
              </a:cxnLst>
              <a:rect l="0" t="0" r="r" b="b"/>
              <a:pathLst>
                <a:path w="342" h="75">
                  <a:moveTo>
                    <a:pt x="0" y="53"/>
                  </a:moveTo>
                  <a:lnTo>
                    <a:pt x="337" y="0"/>
                  </a:lnTo>
                  <a:lnTo>
                    <a:pt x="342" y="21"/>
                  </a:lnTo>
                  <a:lnTo>
                    <a:pt x="3" y="75"/>
                  </a:lnTo>
                  <a:lnTo>
                    <a:pt x="0" y="53"/>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1" name="Freeform 85"/>
            <p:cNvSpPr/>
            <p:nvPr/>
          </p:nvSpPr>
          <p:spPr bwMode="auto">
            <a:xfrm>
              <a:off x="1854200" y="2262188"/>
              <a:ext cx="541337" cy="119063"/>
            </a:xfrm>
            <a:custGeom>
              <a:avLst/>
              <a:gdLst>
                <a:gd name="T0" fmla="*/ 0 w 341"/>
                <a:gd name="T1" fmla="*/ 51 h 75"/>
                <a:gd name="T2" fmla="*/ 339 w 341"/>
                <a:gd name="T3" fmla="*/ 0 h 75"/>
                <a:gd name="T4" fmla="*/ 341 w 341"/>
                <a:gd name="T5" fmla="*/ 21 h 75"/>
                <a:gd name="T6" fmla="*/ 5 w 341"/>
                <a:gd name="T7" fmla="*/ 75 h 75"/>
                <a:gd name="T8" fmla="*/ 0 w 341"/>
                <a:gd name="T9" fmla="*/ 51 h 75"/>
              </a:gdLst>
              <a:ahLst/>
              <a:cxnLst>
                <a:cxn ang="0">
                  <a:pos x="T0" y="T1"/>
                </a:cxn>
                <a:cxn ang="0">
                  <a:pos x="T2" y="T3"/>
                </a:cxn>
                <a:cxn ang="0">
                  <a:pos x="T4" y="T5"/>
                </a:cxn>
                <a:cxn ang="0">
                  <a:pos x="T6" y="T7"/>
                </a:cxn>
                <a:cxn ang="0">
                  <a:pos x="T8" y="T9"/>
                </a:cxn>
              </a:cxnLst>
              <a:rect l="0" t="0" r="r" b="b"/>
              <a:pathLst>
                <a:path w="341" h="75">
                  <a:moveTo>
                    <a:pt x="0" y="51"/>
                  </a:moveTo>
                  <a:lnTo>
                    <a:pt x="339" y="0"/>
                  </a:lnTo>
                  <a:lnTo>
                    <a:pt x="341" y="21"/>
                  </a:lnTo>
                  <a:lnTo>
                    <a:pt x="5" y="75"/>
                  </a:lnTo>
                  <a:lnTo>
                    <a:pt x="0" y="51"/>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2" name="Freeform 86"/>
            <p:cNvSpPr/>
            <p:nvPr/>
          </p:nvSpPr>
          <p:spPr bwMode="auto">
            <a:xfrm>
              <a:off x="1866900" y="2363788"/>
              <a:ext cx="269875" cy="76200"/>
            </a:xfrm>
            <a:custGeom>
              <a:avLst/>
              <a:gdLst>
                <a:gd name="T0" fmla="*/ 0 w 170"/>
                <a:gd name="T1" fmla="*/ 27 h 48"/>
                <a:gd name="T2" fmla="*/ 168 w 170"/>
                <a:gd name="T3" fmla="*/ 0 h 48"/>
                <a:gd name="T4" fmla="*/ 170 w 170"/>
                <a:gd name="T5" fmla="*/ 24 h 48"/>
                <a:gd name="T6" fmla="*/ 2 w 170"/>
                <a:gd name="T7" fmla="*/ 48 h 48"/>
                <a:gd name="T8" fmla="*/ 0 w 170"/>
                <a:gd name="T9" fmla="*/ 27 h 48"/>
              </a:gdLst>
              <a:ahLst/>
              <a:cxnLst>
                <a:cxn ang="0">
                  <a:pos x="T0" y="T1"/>
                </a:cxn>
                <a:cxn ang="0">
                  <a:pos x="T2" y="T3"/>
                </a:cxn>
                <a:cxn ang="0">
                  <a:pos x="T4" y="T5"/>
                </a:cxn>
                <a:cxn ang="0">
                  <a:pos x="T6" y="T7"/>
                </a:cxn>
                <a:cxn ang="0">
                  <a:pos x="T8" y="T9"/>
                </a:cxn>
              </a:cxnLst>
              <a:rect l="0" t="0" r="r" b="b"/>
              <a:pathLst>
                <a:path w="170" h="48">
                  <a:moveTo>
                    <a:pt x="0" y="27"/>
                  </a:moveTo>
                  <a:lnTo>
                    <a:pt x="168" y="0"/>
                  </a:lnTo>
                  <a:lnTo>
                    <a:pt x="170" y="24"/>
                  </a:lnTo>
                  <a:lnTo>
                    <a:pt x="2" y="48"/>
                  </a:lnTo>
                  <a:lnTo>
                    <a:pt x="0" y="27"/>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3" name="Freeform 87"/>
            <p:cNvSpPr/>
            <p:nvPr/>
          </p:nvSpPr>
          <p:spPr bwMode="auto">
            <a:xfrm>
              <a:off x="2425700" y="1785938"/>
              <a:ext cx="542925" cy="119063"/>
            </a:xfrm>
            <a:custGeom>
              <a:avLst/>
              <a:gdLst>
                <a:gd name="T0" fmla="*/ 0 w 342"/>
                <a:gd name="T1" fmla="*/ 54 h 75"/>
                <a:gd name="T2" fmla="*/ 339 w 342"/>
                <a:gd name="T3" fmla="*/ 0 h 75"/>
                <a:gd name="T4" fmla="*/ 342 w 342"/>
                <a:gd name="T5" fmla="*/ 22 h 75"/>
                <a:gd name="T6" fmla="*/ 5 w 342"/>
                <a:gd name="T7" fmla="*/ 75 h 75"/>
                <a:gd name="T8" fmla="*/ 0 w 342"/>
                <a:gd name="T9" fmla="*/ 54 h 75"/>
              </a:gdLst>
              <a:ahLst/>
              <a:cxnLst>
                <a:cxn ang="0">
                  <a:pos x="T0" y="T1"/>
                </a:cxn>
                <a:cxn ang="0">
                  <a:pos x="T2" y="T3"/>
                </a:cxn>
                <a:cxn ang="0">
                  <a:pos x="T4" y="T5"/>
                </a:cxn>
                <a:cxn ang="0">
                  <a:pos x="T6" y="T7"/>
                </a:cxn>
                <a:cxn ang="0">
                  <a:pos x="T8" y="T9"/>
                </a:cxn>
              </a:cxnLst>
              <a:rect l="0" t="0" r="r" b="b"/>
              <a:pathLst>
                <a:path w="342" h="75">
                  <a:moveTo>
                    <a:pt x="0" y="54"/>
                  </a:moveTo>
                  <a:lnTo>
                    <a:pt x="339" y="0"/>
                  </a:lnTo>
                  <a:lnTo>
                    <a:pt x="342" y="22"/>
                  </a:lnTo>
                  <a:lnTo>
                    <a:pt x="5" y="75"/>
                  </a:lnTo>
                  <a:lnTo>
                    <a:pt x="0" y="54"/>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4" name="Freeform 88"/>
            <p:cNvSpPr/>
            <p:nvPr/>
          </p:nvSpPr>
          <p:spPr bwMode="auto">
            <a:xfrm>
              <a:off x="2438400" y="1849438"/>
              <a:ext cx="538162" cy="119063"/>
            </a:xfrm>
            <a:custGeom>
              <a:avLst/>
              <a:gdLst>
                <a:gd name="T0" fmla="*/ 0 w 339"/>
                <a:gd name="T1" fmla="*/ 54 h 75"/>
                <a:gd name="T2" fmla="*/ 336 w 339"/>
                <a:gd name="T3" fmla="*/ 0 h 75"/>
                <a:gd name="T4" fmla="*/ 339 w 339"/>
                <a:gd name="T5" fmla="*/ 22 h 75"/>
                <a:gd name="T6" fmla="*/ 3 w 339"/>
                <a:gd name="T7" fmla="*/ 75 h 75"/>
                <a:gd name="T8" fmla="*/ 0 w 339"/>
                <a:gd name="T9" fmla="*/ 54 h 75"/>
              </a:gdLst>
              <a:ahLst/>
              <a:cxnLst>
                <a:cxn ang="0">
                  <a:pos x="T0" y="T1"/>
                </a:cxn>
                <a:cxn ang="0">
                  <a:pos x="T2" y="T3"/>
                </a:cxn>
                <a:cxn ang="0">
                  <a:pos x="T4" y="T5"/>
                </a:cxn>
                <a:cxn ang="0">
                  <a:pos x="T6" y="T7"/>
                </a:cxn>
                <a:cxn ang="0">
                  <a:pos x="T8" y="T9"/>
                </a:cxn>
              </a:cxnLst>
              <a:rect l="0" t="0" r="r" b="b"/>
              <a:pathLst>
                <a:path w="339" h="75">
                  <a:moveTo>
                    <a:pt x="0" y="54"/>
                  </a:moveTo>
                  <a:lnTo>
                    <a:pt x="336" y="0"/>
                  </a:lnTo>
                  <a:lnTo>
                    <a:pt x="339" y="22"/>
                  </a:lnTo>
                  <a:lnTo>
                    <a:pt x="3" y="75"/>
                  </a:lnTo>
                  <a:lnTo>
                    <a:pt x="0" y="54"/>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5" name="Freeform 89"/>
            <p:cNvSpPr/>
            <p:nvPr/>
          </p:nvSpPr>
          <p:spPr bwMode="auto">
            <a:xfrm>
              <a:off x="2446338" y="1909763"/>
              <a:ext cx="542925" cy="122238"/>
            </a:xfrm>
            <a:custGeom>
              <a:avLst/>
              <a:gdLst>
                <a:gd name="T0" fmla="*/ 0 w 342"/>
                <a:gd name="T1" fmla="*/ 53 h 77"/>
                <a:gd name="T2" fmla="*/ 337 w 342"/>
                <a:gd name="T3" fmla="*/ 0 h 77"/>
                <a:gd name="T4" fmla="*/ 342 w 342"/>
                <a:gd name="T5" fmla="*/ 24 h 77"/>
                <a:gd name="T6" fmla="*/ 3 w 342"/>
                <a:gd name="T7" fmla="*/ 77 h 77"/>
                <a:gd name="T8" fmla="*/ 0 w 342"/>
                <a:gd name="T9" fmla="*/ 53 h 77"/>
              </a:gdLst>
              <a:ahLst/>
              <a:cxnLst>
                <a:cxn ang="0">
                  <a:pos x="T0" y="T1"/>
                </a:cxn>
                <a:cxn ang="0">
                  <a:pos x="T2" y="T3"/>
                </a:cxn>
                <a:cxn ang="0">
                  <a:pos x="T4" y="T5"/>
                </a:cxn>
                <a:cxn ang="0">
                  <a:pos x="T6" y="T7"/>
                </a:cxn>
                <a:cxn ang="0">
                  <a:pos x="T8" y="T9"/>
                </a:cxn>
              </a:cxnLst>
              <a:rect l="0" t="0" r="r" b="b"/>
              <a:pathLst>
                <a:path w="342" h="77">
                  <a:moveTo>
                    <a:pt x="0" y="53"/>
                  </a:moveTo>
                  <a:lnTo>
                    <a:pt x="337" y="0"/>
                  </a:lnTo>
                  <a:lnTo>
                    <a:pt x="342" y="24"/>
                  </a:lnTo>
                  <a:lnTo>
                    <a:pt x="3" y="77"/>
                  </a:lnTo>
                  <a:lnTo>
                    <a:pt x="0" y="53"/>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6" name="Freeform 90"/>
            <p:cNvSpPr/>
            <p:nvPr/>
          </p:nvSpPr>
          <p:spPr bwMode="auto">
            <a:xfrm>
              <a:off x="2455863" y="1973263"/>
              <a:ext cx="541337" cy="119063"/>
            </a:xfrm>
            <a:custGeom>
              <a:avLst/>
              <a:gdLst>
                <a:gd name="T0" fmla="*/ 0 w 341"/>
                <a:gd name="T1" fmla="*/ 53 h 75"/>
                <a:gd name="T2" fmla="*/ 339 w 341"/>
                <a:gd name="T3" fmla="*/ 0 h 75"/>
                <a:gd name="T4" fmla="*/ 341 w 341"/>
                <a:gd name="T5" fmla="*/ 21 h 75"/>
                <a:gd name="T6" fmla="*/ 5 w 341"/>
                <a:gd name="T7" fmla="*/ 75 h 75"/>
                <a:gd name="T8" fmla="*/ 0 w 341"/>
                <a:gd name="T9" fmla="*/ 53 h 75"/>
              </a:gdLst>
              <a:ahLst/>
              <a:cxnLst>
                <a:cxn ang="0">
                  <a:pos x="T0" y="T1"/>
                </a:cxn>
                <a:cxn ang="0">
                  <a:pos x="T2" y="T3"/>
                </a:cxn>
                <a:cxn ang="0">
                  <a:pos x="T4" y="T5"/>
                </a:cxn>
                <a:cxn ang="0">
                  <a:pos x="T6" y="T7"/>
                </a:cxn>
                <a:cxn ang="0">
                  <a:pos x="T8" y="T9"/>
                </a:cxn>
              </a:cxnLst>
              <a:rect l="0" t="0" r="r" b="b"/>
              <a:pathLst>
                <a:path w="341" h="75">
                  <a:moveTo>
                    <a:pt x="0" y="53"/>
                  </a:moveTo>
                  <a:lnTo>
                    <a:pt x="339" y="0"/>
                  </a:lnTo>
                  <a:lnTo>
                    <a:pt x="341" y="21"/>
                  </a:lnTo>
                  <a:lnTo>
                    <a:pt x="5" y="75"/>
                  </a:lnTo>
                  <a:lnTo>
                    <a:pt x="0" y="53"/>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7" name="Freeform 91"/>
            <p:cNvSpPr/>
            <p:nvPr/>
          </p:nvSpPr>
          <p:spPr bwMode="auto">
            <a:xfrm>
              <a:off x="2468563" y="2036763"/>
              <a:ext cx="538162" cy="119063"/>
            </a:xfrm>
            <a:custGeom>
              <a:avLst/>
              <a:gdLst>
                <a:gd name="T0" fmla="*/ 0 w 339"/>
                <a:gd name="T1" fmla="*/ 54 h 75"/>
                <a:gd name="T2" fmla="*/ 336 w 339"/>
                <a:gd name="T3" fmla="*/ 0 h 75"/>
                <a:gd name="T4" fmla="*/ 339 w 339"/>
                <a:gd name="T5" fmla="*/ 21 h 75"/>
                <a:gd name="T6" fmla="*/ 2 w 339"/>
                <a:gd name="T7" fmla="*/ 75 h 75"/>
                <a:gd name="T8" fmla="*/ 0 w 339"/>
                <a:gd name="T9" fmla="*/ 54 h 75"/>
              </a:gdLst>
              <a:ahLst/>
              <a:cxnLst>
                <a:cxn ang="0">
                  <a:pos x="T0" y="T1"/>
                </a:cxn>
                <a:cxn ang="0">
                  <a:pos x="T2" y="T3"/>
                </a:cxn>
                <a:cxn ang="0">
                  <a:pos x="T4" y="T5"/>
                </a:cxn>
                <a:cxn ang="0">
                  <a:pos x="T6" y="T7"/>
                </a:cxn>
                <a:cxn ang="0">
                  <a:pos x="T8" y="T9"/>
                </a:cxn>
              </a:cxnLst>
              <a:rect l="0" t="0" r="r" b="b"/>
              <a:pathLst>
                <a:path w="339" h="75">
                  <a:moveTo>
                    <a:pt x="0" y="54"/>
                  </a:moveTo>
                  <a:lnTo>
                    <a:pt x="336" y="0"/>
                  </a:lnTo>
                  <a:lnTo>
                    <a:pt x="339" y="21"/>
                  </a:lnTo>
                  <a:lnTo>
                    <a:pt x="2" y="75"/>
                  </a:lnTo>
                  <a:lnTo>
                    <a:pt x="0" y="54"/>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8" name="Freeform 92"/>
            <p:cNvSpPr/>
            <p:nvPr/>
          </p:nvSpPr>
          <p:spPr bwMode="auto">
            <a:xfrm>
              <a:off x="2476500" y="2097088"/>
              <a:ext cx="538162" cy="122238"/>
            </a:xfrm>
            <a:custGeom>
              <a:avLst/>
              <a:gdLst>
                <a:gd name="T0" fmla="*/ 0 w 339"/>
                <a:gd name="T1" fmla="*/ 53 h 77"/>
                <a:gd name="T2" fmla="*/ 336 w 339"/>
                <a:gd name="T3" fmla="*/ 0 h 77"/>
                <a:gd name="T4" fmla="*/ 339 w 339"/>
                <a:gd name="T5" fmla="*/ 24 h 77"/>
                <a:gd name="T6" fmla="*/ 3 w 339"/>
                <a:gd name="T7" fmla="*/ 77 h 77"/>
                <a:gd name="T8" fmla="*/ 0 w 339"/>
                <a:gd name="T9" fmla="*/ 53 h 77"/>
              </a:gdLst>
              <a:ahLst/>
              <a:cxnLst>
                <a:cxn ang="0">
                  <a:pos x="T0" y="T1"/>
                </a:cxn>
                <a:cxn ang="0">
                  <a:pos x="T2" y="T3"/>
                </a:cxn>
                <a:cxn ang="0">
                  <a:pos x="T4" y="T5"/>
                </a:cxn>
                <a:cxn ang="0">
                  <a:pos x="T6" y="T7"/>
                </a:cxn>
                <a:cxn ang="0">
                  <a:pos x="T8" y="T9"/>
                </a:cxn>
              </a:cxnLst>
              <a:rect l="0" t="0" r="r" b="b"/>
              <a:pathLst>
                <a:path w="339" h="77">
                  <a:moveTo>
                    <a:pt x="0" y="53"/>
                  </a:moveTo>
                  <a:lnTo>
                    <a:pt x="336" y="0"/>
                  </a:lnTo>
                  <a:lnTo>
                    <a:pt x="339" y="24"/>
                  </a:lnTo>
                  <a:lnTo>
                    <a:pt x="3" y="77"/>
                  </a:lnTo>
                  <a:lnTo>
                    <a:pt x="0" y="53"/>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9" name="Freeform 93"/>
            <p:cNvSpPr/>
            <p:nvPr/>
          </p:nvSpPr>
          <p:spPr bwMode="auto">
            <a:xfrm>
              <a:off x="2484438" y="2160588"/>
              <a:ext cx="542925" cy="117475"/>
            </a:xfrm>
            <a:custGeom>
              <a:avLst/>
              <a:gdLst>
                <a:gd name="T0" fmla="*/ 0 w 342"/>
                <a:gd name="T1" fmla="*/ 53 h 74"/>
                <a:gd name="T2" fmla="*/ 337 w 342"/>
                <a:gd name="T3" fmla="*/ 0 h 74"/>
                <a:gd name="T4" fmla="*/ 342 w 342"/>
                <a:gd name="T5" fmla="*/ 21 h 74"/>
                <a:gd name="T6" fmla="*/ 6 w 342"/>
                <a:gd name="T7" fmla="*/ 74 h 74"/>
                <a:gd name="T8" fmla="*/ 0 w 342"/>
                <a:gd name="T9" fmla="*/ 53 h 74"/>
              </a:gdLst>
              <a:ahLst/>
              <a:cxnLst>
                <a:cxn ang="0">
                  <a:pos x="T0" y="T1"/>
                </a:cxn>
                <a:cxn ang="0">
                  <a:pos x="T2" y="T3"/>
                </a:cxn>
                <a:cxn ang="0">
                  <a:pos x="T4" y="T5"/>
                </a:cxn>
                <a:cxn ang="0">
                  <a:pos x="T6" y="T7"/>
                </a:cxn>
                <a:cxn ang="0">
                  <a:pos x="T8" y="T9"/>
                </a:cxn>
              </a:cxnLst>
              <a:rect l="0" t="0" r="r" b="b"/>
              <a:pathLst>
                <a:path w="342" h="74">
                  <a:moveTo>
                    <a:pt x="0" y="53"/>
                  </a:moveTo>
                  <a:lnTo>
                    <a:pt x="337" y="0"/>
                  </a:lnTo>
                  <a:lnTo>
                    <a:pt x="342" y="21"/>
                  </a:lnTo>
                  <a:lnTo>
                    <a:pt x="6" y="74"/>
                  </a:lnTo>
                  <a:lnTo>
                    <a:pt x="0" y="53"/>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0" name="Freeform 94"/>
            <p:cNvSpPr/>
            <p:nvPr/>
          </p:nvSpPr>
          <p:spPr bwMode="auto">
            <a:xfrm>
              <a:off x="2497138" y="2249488"/>
              <a:ext cx="382587" cy="93663"/>
            </a:xfrm>
            <a:custGeom>
              <a:avLst/>
              <a:gdLst>
                <a:gd name="T0" fmla="*/ 0 w 241"/>
                <a:gd name="T1" fmla="*/ 37 h 59"/>
                <a:gd name="T2" fmla="*/ 235 w 241"/>
                <a:gd name="T3" fmla="*/ 0 h 59"/>
                <a:gd name="T4" fmla="*/ 241 w 241"/>
                <a:gd name="T5" fmla="*/ 21 h 59"/>
                <a:gd name="T6" fmla="*/ 3 w 241"/>
                <a:gd name="T7" fmla="*/ 59 h 59"/>
                <a:gd name="T8" fmla="*/ 0 w 241"/>
                <a:gd name="T9" fmla="*/ 37 h 59"/>
              </a:gdLst>
              <a:ahLst/>
              <a:cxnLst>
                <a:cxn ang="0">
                  <a:pos x="T0" y="T1"/>
                </a:cxn>
                <a:cxn ang="0">
                  <a:pos x="T2" y="T3"/>
                </a:cxn>
                <a:cxn ang="0">
                  <a:pos x="T4" y="T5"/>
                </a:cxn>
                <a:cxn ang="0">
                  <a:pos x="T6" y="T7"/>
                </a:cxn>
                <a:cxn ang="0">
                  <a:pos x="T8" y="T9"/>
                </a:cxn>
              </a:cxnLst>
              <a:rect l="0" t="0" r="r" b="b"/>
              <a:pathLst>
                <a:path w="241" h="59">
                  <a:moveTo>
                    <a:pt x="0" y="37"/>
                  </a:moveTo>
                  <a:lnTo>
                    <a:pt x="235" y="0"/>
                  </a:lnTo>
                  <a:lnTo>
                    <a:pt x="241" y="21"/>
                  </a:lnTo>
                  <a:lnTo>
                    <a:pt x="3" y="59"/>
                  </a:lnTo>
                  <a:lnTo>
                    <a:pt x="0" y="37"/>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1" name="Freeform 95"/>
            <p:cNvSpPr/>
            <p:nvPr/>
          </p:nvSpPr>
          <p:spPr bwMode="auto">
            <a:xfrm>
              <a:off x="1730375" y="687388"/>
              <a:ext cx="1068387" cy="619125"/>
            </a:xfrm>
            <a:custGeom>
              <a:avLst/>
              <a:gdLst>
                <a:gd name="T0" fmla="*/ 24 w 673"/>
                <a:gd name="T1" fmla="*/ 390 h 390"/>
                <a:gd name="T2" fmla="*/ 0 w 673"/>
                <a:gd name="T3" fmla="*/ 366 h 390"/>
                <a:gd name="T4" fmla="*/ 227 w 673"/>
                <a:gd name="T5" fmla="*/ 136 h 390"/>
                <a:gd name="T6" fmla="*/ 411 w 673"/>
                <a:gd name="T7" fmla="*/ 225 h 390"/>
                <a:gd name="T8" fmla="*/ 649 w 673"/>
                <a:gd name="T9" fmla="*/ 0 h 390"/>
                <a:gd name="T10" fmla="*/ 673 w 673"/>
                <a:gd name="T11" fmla="*/ 24 h 390"/>
                <a:gd name="T12" fmla="*/ 419 w 673"/>
                <a:gd name="T13" fmla="*/ 267 h 390"/>
                <a:gd name="T14" fmla="*/ 235 w 673"/>
                <a:gd name="T15" fmla="*/ 179 h 390"/>
                <a:gd name="T16" fmla="*/ 24 w 673"/>
                <a:gd name="T17" fmla="*/ 39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3" h="390">
                  <a:moveTo>
                    <a:pt x="24" y="390"/>
                  </a:moveTo>
                  <a:lnTo>
                    <a:pt x="0" y="366"/>
                  </a:lnTo>
                  <a:lnTo>
                    <a:pt x="227" y="136"/>
                  </a:lnTo>
                  <a:lnTo>
                    <a:pt x="411" y="225"/>
                  </a:lnTo>
                  <a:lnTo>
                    <a:pt x="649" y="0"/>
                  </a:lnTo>
                  <a:lnTo>
                    <a:pt x="673" y="24"/>
                  </a:lnTo>
                  <a:lnTo>
                    <a:pt x="419" y="267"/>
                  </a:lnTo>
                  <a:lnTo>
                    <a:pt x="235" y="179"/>
                  </a:lnTo>
                  <a:lnTo>
                    <a:pt x="24" y="390"/>
                  </a:lnTo>
                  <a:close/>
                </a:path>
              </a:pathLst>
            </a:custGeom>
            <a:solidFill>
              <a:srgbClr val="FEC00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2" name="Freeform 96"/>
            <p:cNvSpPr/>
            <p:nvPr/>
          </p:nvSpPr>
          <p:spPr bwMode="auto">
            <a:xfrm>
              <a:off x="2654300" y="682625"/>
              <a:ext cx="165100" cy="149225"/>
            </a:xfrm>
            <a:custGeom>
              <a:avLst/>
              <a:gdLst>
                <a:gd name="T0" fmla="*/ 104 w 104"/>
                <a:gd name="T1" fmla="*/ 88 h 94"/>
                <a:gd name="T2" fmla="*/ 75 w 104"/>
                <a:gd name="T3" fmla="*/ 94 h 94"/>
                <a:gd name="T4" fmla="*/ 67 w 104"/>
                <a:gd name="T5" fmla="*/ 32 h 94"/>
                <a:gd name="T6" fmla="*/ 5 w 104"/>
                <a:gd name="T7" fmla="*/ 40 h 94"/>
                <a:gd name="T8" fmla="*/ 0 w 104"/>
                <a:gd name="T9" fmla="*/ 14 h 94"/>
                <a:gd name="T10" fmla="*/ 88 w 104"/>
                <a:gd name="T11" fmla="*/ 0 h 94"/>
                <a:gd name="T12" fmla="*/ 104 w 104"/>
                <a:gd name="T13" fmla="*/ 88 h 94"/>
              </a:gdLst>
              <a:ahLst/>
              <a:cxnLst>
                <a:cxn ang="0">
                  <a:pos x="T0" y="T1"/>
                </a:cxn>
                <a:cxn ang="0">
                  <a:pos x="T2" y="T3"/>
                </a:cxn>
                <a:cxn ang="0">
                  <a:pos x="T4" y="T5"/>
                </a:cxn>
                <a:cxn ang="0">
                  <a:pos x="T6" y="T7"/>
                </a:cxn>
                <a:cxn ang="0">
                  <a:pos x="T8" y="T9"/>
                </a:cxn>
                <a:cxn ang="0">
                  <a:pos x="T10" y="T11"/>
                </a:cxn>
                <a:cxn ang="0">
                  <a:pos x="T12" y="T13"/>
                </a:cxn>
              </a:cxnLst>
              <a:rect l="0" t="0" r="r" b="b"/>
              <a:pathLst>
                <a:path w="104" h="94">
                  <a:moveTo>
                    <a:pt x="104" y="88"/>
                  </a:moveTo>
                  <a:lnTo>
                    <a:pt x="75" y="94"/>
                  </a:lnTo>
                  <a:lnTo>
                    <a:pt x="67" y="32"/>
                  </a:lnTo>
                  <a:lnTo>
                    <a:pt x="5" y="40"/>
                  </a:lnTo>
                  <a:lnTo>
                    <a:pt x="0" y="14"/>
                  </a:lnTo>
                  <a:lnTo>
                    <a:pt x="88" y="0"/>
                  </a:lnTo>
                  <a:lnTo>
                    <a:pt x="104" y="88"/>
                  </a:lnTo>
                  <a:close/>
                </a:path>
              </a:pathLst>
            </a:custGeom>
            <a:solidFill>
              <a:srgbClr val="FEC00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3" name="Freeform 97"/>
            <p:cNvSpPr/>
            <p:nvPr/>
          </p:nvSpPr>
          <p:spPr bwMode="auto">
            <a:xfrm>
              <a:off x="2319338" y="1001713"/>
              <a:ext cx="131762" cy="131763"/>
            </a:xfrm>
            <a:custGeom>
              <a:avLst/>
              <a:gdLst>
                <a:gd name="T0" fmla="*/ 29 w 31"/>
                <a:gd name="T1" fmla="*/ 13 h 31"/>
                <a:gd name="T2" fmla="*/ 13 w 31"/>
                <a:gd name="T3" fmla="*/ 1 h 31"/>
                <a:gd name="T4" fmla="*/ 1 w 31"/>
                <a:gd name="T5" fmla="*/ 18 h 31"/>
                <a:gd name="T6" fmla="*/ 17 w 31"/>
                <a:gd name="T7" fmla="*/ 30 h 31"/>
                <a:gd name="T8" fmla="*/ 29 w 31"/>
                <a:gd name="T9" fmla="*/ 13 h 31"/>
              </a:gdLst>
              <a:ahLst/>
              <a:cxnLst>
                <a:cxn ang="0">
                  <a:pos x="T0" y="T1"/>
                </a:cxn>
                <a:cxn ang="0">
                  <a:pos x="T2" y="T3"/>
                </a:cxn>
                <a:cxn ang="0">
                  <a:pos x="T4" y="T5"/>
                </a:cxn>
                <a:cxn ang="0">
                  <a:pos x="T6" y="T7"/>
                </a:cxn>
                <a:cxn ang="0">
                  <a:pos x="T8" y="T9"/>
                </a:cxn>
              </a:cxnLst>
              <a:rect l="0" t="0" r="r" b="b"/>
              <a:pathLst>
                <a:path w="31" h="31">
                  <a:moveTo>
                    <a:pt x="29" y="13"/>
                  </a:moveTo>
                  <a:cubicBezTo>
                    <a:pt x="28" y="5"/>
                    <a:pt x="21" y="0"/>
                    <a:pt x="13" y="1"/>
                  </a:cubicBezTo>
                  <a:cubicBezTo>
                    <a:pt x="5" y="2"/>
                    <a:pt x="0" y="10"/>
                    <a:pt x="1" y="18"/>
                  </a:cubicBezTo>
                  <a:cubicBezTo>
                    <a:pt x="2" y="26"/>
                    <a:pt x="9" y="31"/>
                    <a:pt x="17" y="30"/>
                  </a:cubicBezTo>
                  <a:cubicBezTo>
                    <a:pt x="25" y="29"/>
                    <a:pt x="31" y="21"/>
                    <a:pt x="29" y="13"/>
                  </a:cubicBezTo>
                  <a:close/>
                </a:path>
              </a:pathLst>
            </a:custGeom>
            <a:solidFill>
              <a:srgbClr val="15B0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4" name="Freeform 98"/>
            <p:cNvSpPr/>
            <p:nvPr/>
          </p:nvSpPr>
          <p:spPr bwMode="auto">
            <a:xfrm>
              <a:off x="2032000" y="869950"/>
              <a:ext cx="130175" cy="134938"/>
            </a:xfrm>
            <a:custGeom>
              <a:avLst/>
              <a:gdLst>
                <a:gd name="T0" fmla="*/ 30 w 31"/>
                <a:gd name="T1" fmla="*/ 14 h 32"/>
                <a:gd name="T2" fmla="*/ 13 w 31"/>
                <a:gd name="T3" fmla="*/ 2 h 32"/>
                <a:gd name="T4" fmla="*/ 1 w 31"/>
                <a:gd name="T5" fmla="*/ 18 h 32"/>
                <a:gd name="T6" fmla="*/ 18 w 31"/>
                <a:gd name="T7" fmla="*/ 30 h 32"/>
                <a:gd name="T8" fmla="*/ 30 w 31"/>
                <a:gd name="T9" fmla="*/ 14 h 32"/>
              </a:gdLst>
              <a:ahLst/>
              <a:cxnLst>
                <a:cxn ang="0">
                  <a:pos x="T0" y="T1"/>
                </a:cxn>
                <a:cxn ang="0">
                  <a:pos x="T2" y="T3"/>
                </a:cxn>
                <a:cxn ang="0">
                  <a:pos x="T4" y="T5"/>
                </a:cxn>
                <a:cxn ang="0">
                  <a:pos x="T6" y="T7"/>
                </a:cxn>
                <a:cxn ang="0">
                  <a:pos x="T8" y="T9"/>
                </a:cxn>
              </a:cxnLst>
              <a:rect l="0" t="0" r="r" b="b"/>
              <a:pathLst>
                <a:path w="31" h="32">
                  <a:moveTo>
                    <a:pt x="30" y="14"/>
                  </a:moveTo>
                  <a:cubicBezTo>
                    <a:pt x="29" y="6"/>
                    <a:pt x="21" y="0"/>
                    <a:pt x="13" y="2"/>
                  </a:cubicBezTo>
                  <a:cubicBezTo>
                    <a:pt x="5" y="3"/>
                    <a:pt x="0" y="10"/>
                    <a:pt x="1" y="18"/>
                  </a:cubicBezTo>
                  <a:cubicBezTo>
                    <a:pt x="2" y="26"/>
                    <a:pt x="10" y="32"/>
                    <a:pt x="18" y="30"/>
                  </a:cubicBezTo>
                  <a:cubicBezTo>
                    <a:pt x="26" y="29"/>
                    <a:pt x="31" y="22"/>
                    <a:pt x="30" y="14"/>
                  </a:cubicBezTo>
                  <a:close/>
                </a:path>
              </a:pathLst>
            </a:custGeom>
            <a:solidFill>
              <a:srgbClr val="15B0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5" name="Freeform 99"/>
            <p:cNvSpPr/>
            <p:nvPr/>
          </p:nvSpPr>
          <p:spPr bwMode="auto">
            <a:xfrm>
              <a:off x="2162175" y="695325"/>
              <a:ext cx="1700212" cy="2219325"/>
            </a:xfrm>
            <a:custGeom>
              <a:avLst/>
              <a:gdLst>
                <a:gd name="T0" fmla="*/ 0 w 1071"/>
                <a:gd name="T1" fmla="*/ 118 h 1398"/>
                <a:gd name="T2" fmla="*/ 903 w 1071"/>
                <a:gd name="T3" fmla="*/ 0 h 1398"/>
                <a:gd name="T4" fmla="*/ 1071 w 1071"/>
                <a:gd name="T5" fmla="*/ 1278 h 1398"/>
                <a:gd name="T6" fmla="*/ 169 w 1071"/>
                <a:gd name="T7" fmla="*/ 1398 h 1398"/>
                <a:gd name="T8" fmla="*/ 0 w 1071"/>
                <a:gd name="T9" fmla="*/ 118 h 1398"/>
              </a:gdLst>
              <a:ahLst/>
              <a:cxnLst>
                <a:cxn ang="0">
                  <a:pos x="T0" y="T1"/>
                </a:cxn>
                <a:cxn ang="0">
                  <a:pos x="T2" y="T3"/>
                </a:cxn>
                <a:cxn ang="0">
                  <a:pos x="T4" y="T5"/>
                </a:cxn>
                <a:cxn ang="0">
                  <a:pos x="T6" y="T7"/>
                </a:cxn>
                <a:cxn ang="0">
                  <a:pos x="T8" y="T9"/>
                </a:cxn>
              </a:cxnLst>
              <a:rect l="0" t="0" r="r" b="b"/>
              <a:pathLst>
                <a:path w="1071" h="1398">
                  <a:moveTo>
                    <a:pt x="0" y="118"/>
                  </a:moveTo>
                  <a:lnTo>
                    <a:pt x="903" y="0"/>
                  </a:lnTo>
                  <a:lnTo>
                    <a:pt x="1071" y="1278"/>
                  </a:lnTo>
                  <a:lnTo>
                    <a:pt x="169" y="1398"/>
                  </a:lnTo>
                  <a:lnTo>
                    <a:pt x="0" y="11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6" name="Freeform 100"/>
            <p:cNvSpPr/>
            <p:nvPr/>
          </p:nvSpPr>
          <p:spPr bwMode="auto">
            <a:xfrm>
              <a:off x="2468563" y="2041525"/>
              <a:ext cx="1165225" cy="190500"/>
            </a:xfrm>
            <a:custGeom>
              <a:avLst/>
              <a:gdLst>
                <a:gd name="T0" fmla="*/ 0 w 734"/>
                <a:gd name="T1" fmla="*/ 96 h 120"/>
                <a:gd name="T2" fmla="*/ 731 w 734"/>
                <a:gd name="T3" fmla="*/ 0 h 120"/>
                <a:gd name="T4" fmla="*/ 734 w 734"/>
                <a:gd name="T5" fmla="*/ 24 h 120"/>
                <a:gd name="T6" fmla="*/ 2 w 734"/>
                <a:gd name="T7" fmla="*/ 120 h 120"/>
                <a:gd name="T8" fmla="*/ 0 w 734"/>
                <a:gd name="T9" fmla="*/ 96 h 120"/>
              </a:gdLst>
              <a:ahLst/>
              <a:cxnLst>
                <a:cxn ang="0">
                  <a:pos x="T0" y="T1"/>
                </a:cxn>
                <a:cxn ang="0">
                  <a:pos x="T2" y="T3"/>
                </a:cxn>
                <a:cxn ang="0">
                  <a:pos x="T4" y="T5"/>
                </a:cxn>
                <a:cxn ang="0">
                  <a:pos x="T6" y="T7"/>
                </a:cxn>
                <a:cxn ang="0">
                  <a:pos x="T8" y="T9"/>
                </a:cxn>
              </a:cxnLst>
              <a:rect l="0" t="0" r="r" b="b"/>
              <a:pathLst>
                <a:path w="734" h="120">
                  <a:moveTo>
                    <a:pt x="0" y="96"/>
                  </a:moveTo>
                  <a:lnTo>
                    <a:pt x="731" y="0"/>
                  </a:lnTo>
                  <a:lnTo>
                    <a:pt x="734" y="24"/>
                  </a:lnTo>
                  <a:lnTo>
                    <a:pt x="2" y="120"/>
                  </a:lnTo>
                  <a:lnTo>
                    <a:pt x="0" y="96"/>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7" name="Freeform 101"/>
            <p:cNvSpPr/>
            <p:nvPr/>
          </p:nvSpPr>
          <p:spPr bwMode="auto">
            <a:xfrm>
              <a:off x="2476500" y="2105025"/>
              <a:ext cx="1165225" cy="190500"/>
            </a:xfrm>
            <a:custGeom>
              <a:avLst/>
              <a:gdLst>
                <a:gd name="T0" fmla="*/ 0 w 734"/>
                <a:gd name="T1" fmla="*/ 96 h 120"/>
                <a:gd name="T2" fmla="*/ 731 w 734"/>
                <a:gd name="T3" fmla="*/ 0 h 120"/>
                <a:gd name="T4" fmla="*/ 734 w 734"/>
                <a:gd name="T5" fmla="*/ 21 h 120"/>
                <a:gd name="T6" fmla="*/ 3 w 734"/>
                <a:gd name="T7" fmla="*/ 120 h 120"/>
                <a:gd name="T8" fmla="*/ 0 w 734"/>
                <a:gd name="T9" fmla="*/ 96 h 120"/>
              </a:gdLst>
              <a:ahLst/>
              <a:cxnLst>
                <a:cxn ang="0">
                  <a:pos x="T0" y="T1"/>
                </a:cxn>
                <a:cxn ang="0">
                  <a:pos x="T2" y="T3"/>
                </a:cxn>
                <a:cxn ang="0">
                  <a:pos x="T4" y="T5"/>
                </a:cxn>
                <a:cxn ang="0">
                  <a:pos x="T6" y="T7"/>
                </a:cxn>
                <a:cxn ang="0">
                  <a:pos x="T8" y="T9"/>
                </a:cxn>
              </a:cxnLst>
              <a:rect l="0" t="0" r="r" b="b"/>
              <a:pathLst>
                <a:path w="734" h="120">
                  <a:moveTo>
                    <a:pt x="0" y="96"/>
                  </a:moveTo>
                  <a:lnTo>
                    <a:pt x="731" y="0"/>
                  </a:lnTo>
                  <a:lnTo>
                    <a:pt x="734" y="21"/>
                  </a:lnTo>
                  <a:lnTo>
                    <a:pt x="3" y="120"/>
                  </a:lnTo>
                  <a:lnTo>
                    <a:pt x="0" y="96"/>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8" name="Freeform 102"/>
            <p:cNvSpPr/>
            <p:nvPr/>
          </p:nvSpPr>
          <p:spPr bwMode="auto">
            <a:xfrm>
              <a:off x="2484438" y="2168525"/>
              <a:ext cx="1165225" cy="187325"/>
            </a:xfrm>
            <a:custGeom>
              <a:avLst/>
              <a:gdLst>
                <a:gd name="T0" fmla="*/ 0 w 734"/>
                <a:gd name="T1" fmla="*/ 96 h 118"/>
                <a:gd name="T2" fmla="*/ 732 w 734"/>
                <a:gd name="T3" fmla="*/ 0 h 118"/>
                <a:gd name="T4" fmla="*/ 734 w 734"/>
                <a:gd name="T5" fmla="*/ 21 h 118"/>
                <a:gd name="T6" fmla="*/ 3 w 734"/>
                <a:gd name="T7" fmla="*/ 118 h 118"/>
                <a:gd name="T8" fmla="*/ 0 w 734"/>
                <a:gd name="T9" fmla="*/ 96 h 118"/>
              </a:gdLst>
              <a:ahLst/>
              <a:cxnLst>
                <a:cxn ang="0">
                  <a:pos x="T0" y="T1"/>
                </a:cxn>
                <a:cxn ang="0">
                  <a:pos x="T2" y="T3"/>
                </a:cxn>
                <a:cxn ang="0">
                  <a:pos x="T4" y="T5"/>
                </a:cxn>
                <a:cxn ang="0">
                  <a:pos x="T6" y="T7"/>
                </a:cxn>
                <a:cxn ang="0">
                  <a:pos x="T8" y="T9"/>
                </a:cxn>
              </a:cxnLst>
              <a:rect l="0" t="0" r="r" b="b"/>
              <a:pathLst>
                <a:path w="734" h="118">
                  <a:moveTo>
                    <a:pt x="0" y="96"/>
                  </a:moveTo>
                  <a:lnTo>
                    <a:pt x="732" y="0"/>
                  </a:lnTo>
                  <a:lnTo>
                    <a:pt x="734" y="21"/>
                  </a:lnTo>
                  <a:lnTo>
                    <a:pt x="3" y="118"/>
                  </a:lnTo>
                  <a:lnTo>
                    <a:pt x="0" y="96"/>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9" name="Freeform 103"/>
            <p:cNvSpPr/>
            <p:nvPr/>
          </p:nvSpPr>
          <p:spPr bwMode="auto">
            <a:xfrm>
              <a:off x="2493963" y="2227263"/>
              <a:ext cx="1165225" cy="192088"/>
            </a:xfrm>
            <a:custGeom>
              <a:avLst/>
              <a:gdLst>
                <a:gd name="T0" fmla="*/ 0 w 734"/>
                <a:gd name="T1" fmla="*/ 99 h 121"/>
                <a:gd name="T2" fmla="*/ 731 w 734"/>
                <a:gd name="T3" fmla="*/ 0 h 121"/>
                <a:gd name="T4" fmla="*/ 734 w 734"/>
                <a:gd name="T5" fmla="*/ 24 h 121"/>
                <a:gd name="T6" fmla="*/ 2 w 734"/>
                <a:gd name="T7" fmla="*/ 121 h 121"/>
                <a:gd name="T8" fmla="*/ 0 w 734"/>
                <a:gd name="T9" fmla="*/ 99 h 121"/>
              </a:gdLst>
              <a:ahLst/>
              <a:cxnLst>
                <a:cxn ang="0">
                  <a:pos x="T0" y="T1"/>
                </a:cxn>
                <a:cxn ang="0">
                  <a:pos x="T2" y="T3"/>
                </a:cxn>
                <a:cxn ang="0">
                  <a:pos x="T4" y="T5"/>
                </a:cxn>
                <a:cxn ang="0">
                  <a:pos x="T6" y="T7"/>
                </a:cxn>
                <a:cxn ang="0">
                  <a:pos x="T8" y="T9"/>
                </a:cxn>
              </a:cxnLst>
              <a:rect l="0" t="0" r="r" b="b"/>
              <a:pathLst>
                <a:path w="734" h="121">
                  <a:moveTo>
                    <a:pt x="0" y="99"/>
                  </a:moveTo>
                  <a:lnTo>
                    <a:pt x="731" y="0"/>
                  </a:lnTo>
                  <a:lnTo>
                    <a:pt x="734" y="24"/>
                  </a:lnTo>
                  <a:lnTo>
                    <a:pt x="2" y="121"/>
                  </a:lnTo>
                  <a:lnTo>
                    <a:pt x="0" y="99"/>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0" name="Freeform 104"/>
            <p:cNvSpPr/>
            <p:nvPr/>
          </p:nvSpPr>
          <p:spPr bwMode="auto">
            <a:xfrm>
              <a:off x="2501900" y="2290763"/>
              <a:ext cx="1165225" cy="192088"/>
            </a:xfrm>
            <a:custGeom>
              <a:avLst/>
              <a:gdLst>
                <a:gd name="T0" fmla="*/ 0 w 734"/>
                <a:gd name="T1" fmla="*/ 97 h 121"/>
                <a:gd name="T2" fmla="*/ 731 w 734"/>
                <a:gd name="T3" fmla="*/ 0 h 121"/>
                <a:gd name="T4" fmla="*/ 734 w 734"/>
                <a:gd name="T5" fmla="*/ 25 h 121"/>
                <a:gd name="T6" fmla="*/ 3 w 734"/>
                <a:gd name="T7" fmla="*/ 121 h 121"/>
                <a:gd name="T8" fmla="*/ 0 w 734"/>
                <a:gd name="T9" fmla="*/ 97 h 121"/>
              </a:gdLst>
              <a:ahLst/>
              <a:cxnLst>
                <a:cxn ang="0">
                  <a:pos x="T0" y="T1"/>
                </a:cxn>
                <a:cxn ang="0">
                  <a:pos x="T2" y="T3"/>
                </a:cxn>
                <a:cxn ang="0">
                  <a:pos x="T4" y="T5"/>
                </a:cxn>
                <a:cxn ang="0">
                  <a:pos x="T6" y="T7"/>
                </a:cxn>
                <a:cxn ang="0">
                  <a:pos x="T8" y="T9"/>
                </a:cxn>
              </a:cxnLst>
              <a:rect l="0" t="0" r="r" b="b"/>
              <a:pathLst>
                <a:path w="734" h="121">
                  <a:moveTo>
                    <a:pt x="0" y="97"/>
                  </a:moveTo>
                  <a:lnTo>
                    <a:pt x="731" y="0"/>
                  </a:lnTo>
                  <a:lnTo>
                    <a:pt x="734" y="25"/>
                  </a:lnTo>
                  <a:lnTo>
                    <a:pt x="3" y="121"/>
                  </a:lnTo>
                  <a:lnTo>
                    <a:pt x="0" y="97"/>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1" name="Freeform 105"/>
            <p:cNvSpPr/>
            <p:nvPr/>
          </p:nvSpPr>
          <p:spPr bwMode="auto">
            <a:xfrm>
              <a:off x="2509838" y="2355850"/>
              <a:ext cx="1165225" cy="190500"/>
            </a:xfrm>
            <a:custGeom>
              <a:avLst/>
              <a:gdLst>
                <a:gd name="T0" fmla="*/ 0 w 734"/>
                <a:gd name="T1" fmla="*/ 96 h 120"/>
                <a:gd name="T2" fmla="*/ 732 w 734"/>
                <a:gd name="T3" fmla="*/ 0 h 120"/>
                <a:gd name="T4" fmla="*/ 734 w 734"/>
                <a:gd name="T5" fmla="*/ 21 h 120"/>
                <a:gd name="T6" fmla="*/ 3 w 734"/>
                <a:gd name="T7" fmla="*/ 120 h 120"/>
                <a:gd name="T8" fmla="*/ 0 w 734"/>
                <a:gd name="T9" fmla="*/ 96 h 120"/>
              </a:gdLst>
              <a:ahLst/>
              <a:cxnLst>
                <a:cxn ang="0">
                  <a:pos x="T0" y="T1"/>
                </a:cxn>
                <a:cxn ang="0">
                  <a:pos x="T2" y="T3"/>
                </a:cxn>
                <a:cxn ang="0">
                  <a:pos x="T4" y="T5"/>
                </a:cxn>
                <a:cxn ang="0">
                  <a:pos x="T6" y="T7"/>
                </a:cxn>
                <a:cxn ang="0">
                  <a:pos x="T8" y="T9"/>
                </a:cxn>
              </a:cxnLst>
              <a:rect l="0" t="0" r="r" b="b"/>
              <a:pathLst>
                <a:path w="734" h="120">
                  <a:moveTo>
                    <a:pt x="0" y="96"/>
                  </a:moveTo>
                  <a:lnTo>
                    <a:pt x="732" y="0"/>
                  </a:lnTo>
                  <a:lnTo>
                    <a:pt x="734" y="21"/>
                  </a:lnTo>
                  <a:lnTo>
                    <a:pt x="3" y="120"/>
                  </a:lnTo>
                  <a:lnTo>
                    <a:pt x="0" y="96"/>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2" name="Freeform 106"/>
            <p:cNvSpPr/>
            <p:nvPr/>
          </p:nvSpPr>
          <p:spPr bwMode="auto">
            <a:xfrm>
              <a:off x="2519363" y="2419350"/>
              <a:ext cx="1165225" cy="185738"/>
            </a:xfrm>
            <a:custGeom>
              <a:avLst/>
              <a:gdLst>
                <a:gd name="T0" fmla="*/ 0 w 734"/>
                <a:gd name="T1" fmla="*/ 96 h 117"/>
                <a:gd name="T2" fmla="*/ 731 w 734"/>
                <a:gd name="T3" fmla="*/ 0 h 117"/>
                <a:gd name="T4" fmla="*/ 734 w 734"/>
                <a:gd name="T5" fmla="*/ 21 h 117"/>
                <a:gd name="T6" fmla="*/ 2 w 734"/>
                <a:gd name="T7" fmla="*/ 117 h 117"/>
                <a:gd name="T8" fmla="*/ 0 w 734"/>
                <a:gd name="T9" fmla="*/ 96 h 117"/>
              </a:gdLst>
              <a:ahLst/>
              <a:cxnLst>
                <a:cxn ang="0">
                  <a:pos x="T0" y="T1"/>
                </a:cxn>
                <a:cxn ang="0">
                  <a:pos x="T2" y="T3"/>
                </a:cxn>
                <a:cxn ang="0">
                  <a:pos x="T4" y="T5"/>
                </a:cxn>
                <a:cxn ang="0">
                  <a:pos x="T6" y="T7"/>
                </a:cxn>
                <a:cxn ang="0">
                  <a:pos x="T8" y="T9"/>
                </a:cxn>
              </a:cxnLst>
              <a:rect l="0" t="0" r="r" b="b"/>
              <a:pathLst>
                <a:path w="734" h="117">
                  <a:moveTo>
                    <a:pt x="0" y="96"/>
                  </a:moveTo>
                  <a:lnTo>
                    <a:pt x="731" y="0"/>
                  </a:lnTo>
                  <a:lnTo>
                    <a:pt x="734" y="21"/>
                  </a:lnTo>
                  <a:lnTo>
                    <a:pt x="2" y="117"/>
                  </a:lnTo>
                  <a:lnTo>
                    <a:pt x="0" y="96"/>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3" name="Freeform 107"/>
            <p:cNvSpPr/>
            <p:nvPr/>
          </p:nvSpPr>
          <p:spPr bwMode="auto">
            <a:xfrm>
              <a:off x="2527300" y="2597150"/>
              <a:ext cx="271462" cy="71438"/>
            </a:xfrm>
            <a:custGeom>
              <a:avLst/>
              <a:gdLst>
                <a:gd name="T0" fmla="*/ 0 w 171"/>
                <a:gd name="T1" fmla="*/ 24 h 45"/>
                <a:gd name="T2" fmla="*/ 168 w 171"/>
                <a:gd name="T3" fmla="*/ 0 h 45"/>
                <a:gd name="T4" fmla="*/ 171 w 171"/>
                <a:gd name="T5" fmla="*/ 24 h 45"/>
                <a:gd name="T6" fmla="*/ 3 w 171"/>
                <a:gd name="T7" fmla="*/ 45 h 45"/>
                <a:gd name="T8" fmla="*/ 0 w 171"/>
                <a:gd name="T9" fmla="*/ 24 h 45"/>
              </a:gdLst>
              <a:ahLst/>
              <a:cxnLst>
                <a:cxn ang="0">
                  <a:pos x="T0" y="T1"/>
                </a:cxn>
                <a:cxn ang="0">
                  <a:pos x="T2" y="T3"/>
                </a:cxn>
                <a:cxn ang="0">
                  <a:pos x="T4" y="T5"/>
                </a:cxn>
                <a:cxn ang="0">
                  <a:pos x="T6" y="T7"/>
                </a:cxn>
                <a:cxn ang="0">
                  <a:pos x="T8" y="T9"/>
                </a:cxn>
              </a:cxnLst>
              <a:rect l="0" t="0" r="r" b="b"/>
              <a:pathLst>
                <a:path w="171" h="45">
                  <a:moveTo>
                    <a:pt x="0" y="24"/>
                  </a:moveTo>
                  <a:lnTo>
                    <a:pt x="168" y="0"/>
                  </a:lnTo>
                  <a:lnTo>
                    <a:pt x="171" y="24"/>
                  </a:lnTo>
                  <a:lnTo>
                    <a:pt x="3" y="45"/>
                  </a:lnTo>
                  <a:lnTo>
                    <a:pt x="0" y="24"/>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4" name="Freeform 108"/>
            <p:cNvSpPr/>
            <p:nvPr/>
          </p:nvSpPr>
          <p:spPr bwMode="auto">
            <a:xfrm>
              <a:off x="3111500" y="1506538"/>
              <a:ext cx="246062" cy="228600"/>
            </a:xfrm>
            <a:custGeom>
              <a:avLst/>
              <a:gdLst>
                <a:gd name="T0" fmla="*/ 6 w 58"/>
                <a:gd name="T1" fmla="*/ 1 h 54"/>
                <a:gd name="T2" fmla="*/ 0 w 58"/>
                <a:gd name="T3" fmla="*/ 17 h 54"/>
                <a:gd name="T4" fmla="*/ 35 w 58"/>
                <a:gd name="T5" fmla="*/ 54 h 54"/>
                <a:gd name="T6" fmla="*/ 58 w 58"/>
                <a:gd name="T7" fmla="*/ 0 h 54"/>
                <a:gd name="T8" fmla="*/ 6 w 58"/>
                <a:gd name="T9" fmla="*/ 1 h 54"/>
              </a:gdLst>
              <a:ahLst/>
              <a:cxnLst>
                <a:cxn ang="0">
                  <a:pos x="T0" y="T1"/>
                </a:cxn>
                <a:cxn ang="0">
                  <a:pos x="T2" y="T3"/>
                </a:cxn>
                <a:cxn ang="0">
                  <a:pos x="T4" y="T5"/>
                </a:cxn>
                <a:cxn ang="0">
                  <a:pos x="T6" y="T7"/>
                </a:cxn>
                <a:cxn ang="0">
                  <a:pos x="T8" y="T9"/>
                </a:cxn>
              </a:cxnLst>
              <a:rect l="0" t="0" r="r" b="b"/>
              <a:pathLst>
                <a:path w="58" h="54">
                  <a:moveTo>
                    <a:pt x="6" y="1"/>
                  </a:moveTo>
                  <a:cubicBezTo>
                    <a:pt x="5" y="7"/>
                    <a:pt x="3" y="12"/>
                    <a:pt x="0" y="17"/>
                  </a:cubicBezTo>
                  <a:cubicBezTo>
                    <a:pt x="35" y="54"/>
                    <a:pt x="35" y="54"/>
                    <a:pt x="35" y="54"/>
                  </a:cubicBezTo>
                  <a:cubicBezTo>
                    <a:pt x="48" y="39"/>
                    <a:pt x="56" y="20"/>
                    <a:pt x="58" y="0"/>
                  </a:cubicBezTo>
                  <a:lnTo>
                    <a:pt x="6" y="1"/>
                  </a:lnTo>
                  <a:close/>
                </a:path>
              </a:pathLst>
            </a:custGeom>
            <a:solidFill>
              <a:srgbClr val="00A29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5" name="Freeform 109"/>
            <p:cNvSpPr/>
            <p:nvPr/>
          </p:nvSpPr>
          <p:spPr bwMode="auto">
            <a:xfrm>
              <a:off x="2951163" y="1082675"/>
              <a:ext cx="403225" cy="355600"/>
            </a:xfrm>
            <a:custGeom>
              <a:avLst/>
              <a:gdLst>
                <a:gd name="T0" fmla="*/ 7 w 95"/>
                <a:gd name="T1" fmla="*/ 52 h 84"/>
                <a:gd name="T2" fmla="*/ 44 w 95"/>
                <a:gd name="T3" fmla="*/ 84 h 84"/>
                <a:gd name="T4" fmla="*/ 95 w 95"/>
                <a:gd name="T5" fmla="*/ 83 h 84"/>
                <a:gd name="T6" fmla="*/ 95 w 95"/>
                <a:gd name="T7" fmla="*/ 81 h 84"/>
                <a:gd name="T8" fmla="*/ 0 w 95"/>
                <a:gd name="T9" fmla="*/ 2 h 84"/>
                <a:gd name="T10" fmla="*/ 7 w 95"/>
                <a:gd name="T11" fmla="*/ 52 h 84"/>
              </a:gdLst>
              <a:ahLst/>
              <a:cxnLst>
                <a:cxn ang="0">
                  <a:pos x="T0" y="T1"/>
                </a:cxn>
                <a:cxn ang="0">
                  <a:pos x="T2" y="T3"/>
                </a:cxn>
                <a:cxn ang="0">
                  <a:pos x="T4" y="T5"/>
                </a:cxn>
                <a:cxn ang="0">
                  <a:pos x="T6" y="T7"/>
                </a:cxn>
                <a:cxn ang="0">
                  <a:pos x="T8" y="T9"/>
                </a:cxn>
                <a:cxn ang="0">
                  <a:pos x="T10" y="T11"/>
                </a:cxn>
              </a:cxnLst>
              <a:rect l="0" t="0" r="r" b="b"/>
              <a:pathLst>
                <a:path w="95" h="84">
                  <a:moveTo>
                    <a:pt x="7" y="52"/>
                  </a:moveTo>
                  <a:cubicBezTo>
                    <a:pt x="25" y="54"/>
                    <a:pt x="40" y="66"/>
                    <a:pt x="44" y="84"/>
                  </a:cubicBezTo>
                  <a:cubicBezTo>
                    <a:pt x="95" y="83"/>
                    <a:pt x="95" y="83"/>
                    <a:pt x="95" y="83"/>
                  </a:cubicBezTo>
                  <a:cubicBezTo>
                    <a:pt x="95" y="82"/>
                    <a:pt x="95" y="82"/>
                    <a:pt x="95" y="81"/>
                  </a:cubicBezTo>
                  <a:cubicBezTo>
                    <a:pt x="89" y="34"/>
                    <a:pt x="47" y="0"/>
                    <a:pt x="0" y="2"/>
                  </a:cubicBezTo>
                  <a:lnTo>
                    <a:pt x="7" y="52"/>
                  </a:lnTo>
                  <a:close/>
                </a:path>
              </a:pathLst>
            </a:custGeom>
            <a:solidFill>
              <a:srgbClr val="FEC00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6" name="Freeform 110"/>
            <p:cNvSpPr/>
            <p:nvPr/>
          </p:nvSpPr>
          <p:spPr bwMode="auto">
            <a:xfrm>
              <a:off x="2624138" y="1098550"/>
              <a:ext cx="288925" cy="280988"/>
            </a:xfrm>
            <a:custGeom>
              <a:avLst/>
              <a:gdLst>
                <a:gd name="T0" fmla="*/ 48 w 68"/>
                <a:gd name="T1" fmla="*/ 66 h 66"/>
                <a:gd name="T2" fmla="*/ 68 w 68"/>
                <a:gd name="T3" fmla="*/ 51 h 66"/>
                <a:gd name="T4" fmla="*/ 61 w 68"/>
                <a:gd name="T5" fmla="*/ 0 h 66"/>
                <a:gd name="T6" fmla="*/ 0 w 68"/>
                <a:gd name="T7" fmla="*/ 46 h 66"/>
                <a:gd name="T8" fmla="*/ 48 w 68"/>
                <a:gd name="T9" fmla="*/ 66 h 66"/>
              </a:gdLst>
              <a:ahLst/>
              <a:cxnLst>
                <a:cxn ang="0">
                  <a:pos x="T0" y="T1"/>
                </a:cxn>
                <a:cxn ang="0">
                  <a:pos x="T2" y="T3"/>
                </a:cxn>
                <a:cxn ang="0">
                  <a:pos x="T4" y="T5"/>
                </a:cxn>
                <a:cxn ang="0">
                  <a:pos x="T6" y="T7"/>
                </a:cxn>
                <a:cxn ang="0">
                  <a:pos x="T8" y="T9"/>
                </a:cxn>
              </a:cxnLst>
              <a:rect l="0" t="0" r="r" b="b"/>
              <a:pathLst>
                <a:path w="68" h="66">
                  <a:moveTo>
                    <a:pt x="48" y="66"/>
                  </a:moveTo>
                  <a:cubicBezTo>
                    <a:pt x="52" y="59"/>
                    <a:pt x="59" y="53"/>
                    <a:pt x="68" y="51"/>
                  </a:cubicBezTo>
                  <a:cubicBezTo>
                    <a:pt x="61" y="0"/>
                    <a:pt x="61" y="0"/>
                    <a:pt x="61" y="0"/>
                  </a:cubicBezTo>
                  <a:cubicBezTo>
                    <a:pt x="34" y="6"/>
                    <a:pt x="13" y="23"/>
                    <a:pt x="0" y="46"/>
                  </a:cubicBezTo>
                  <a:lnTo>
                    <a:pt x="48" y="66"/>
                  </a:lnTo>
                  <a:close/>
                </a:path>
              </a:pathLst>
            </a:custGeom>
            <a:solidFill>
              <a:srgbClr val="FF7C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7" name="Freeform 111"/>
            <p:cNvSpPr/>
            <p:nvPr/>
          </p:nvSpPr>
          <p:spPr bwMode="auto">
            <a:xfrm>
              <a:off x="2573338" y="1357313"/>
              <a:ext cx="636587" cy="534988"/>
            </a:xfrm>
            <a:custGeom>
              <a:avLst/>
              <a:gdLst>
                <a:gd name="T0" fmla="*/ 115 w 150"/>
                <a:gd name="T1" fmla="*/ 63 h 126"/>
                <a:gd name="T2" fmla="*/ 99 w 150"/>
                <a:gd name="T3" fmla="*/ 69 h 126"/>
                <a:gd name="T4" fmla="*/ 53 w 150"/>
                <a:gd name="T5" fmla="*/ 34 h 126"/>
                <a:gd name="T6" fmla="*/ 53 w 150"/>
                <a:gd name="T7" fmla="*/ 20 h 126"/>
                <a:gd name="T8" fmla="*/ 6 w 150"/>
                <a:gd name="T9" fmla="*/ 0 h 126"/>
                <a:gd name="T10" fmla="*/ 2 w 150"/>
                <a:gd name="T11" fmla="*/ 40 h 126"/>
                <a:gd name="T12" fmla="*/ 105 w 150"/>
                <a:gd name="T13" fmla="*/ 119 h 126"/>
                <a:gd name="T14" fmla="*/ 150 w 150"/>
                <a:gd name="T15" fmla="*/ 101 h 126"/>
                <a:gd name="T16" fmla="*/ 115 w 150"/>
                <a:gd name="T17" fmla="*/ 6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0" h="126">
                  <a:moveTo>
                    <a:pt x="115" y="63"/>
                  </a:moveTo>
                  <a:cubicBezTo>
                    <a:pt x="110" y="66"/>
                    <a:pt x="104" y="68"/>
                    <a:pt x="99" y="69"/>
                  </a:cubicBezTo>
                  <a:cubicBezTo>
                    <a:pt x="76" y="72"/>
                    <a:pt x="55" y="56"/>
                    <a:pt x="53" y="34"/>
                  </a:cubicBezTo>
                  <a:cubicBezTo>
                    <a:pt x="52" y="29"/>
                    <a:pt x="52" y="25"/>
                    <a:pt x="53" y="20"/>
                  </a:cubicBezTo>
                  <a:cubicBezTo>
                    <a:pt x="6" y="0"/>
                    <a:pt x="6" y="0"/>
                    <a:pt x="6" y="0"/>
                  </a:cubicBezTo>
                  <a:cubicBezTo>
                    <a:pt x="2" y="13"/>
                    <a:pt x="0" y="26"/>
                    <a:pt x="2" y="40"/>
                  </a:cubicBezTo>
                  <a:cubicBezTo>
                    <a:pt x="9" y="91"/>
                    <a:pt x="55" y="126"/>
                    <a:pt x="105" y="119"/>
                  </a:cubicBezTo>
                  <a:cubicBezTo>
                    <a:pt x="122" y="117"/>
                    <a:pt x="137" y="110"/>
                    <a:pt x="150" y="101"/>
                  </a:cubicBezTo>
                  <a:lnTo>
                    <a:pt x="115" y="63"/>
                  </a:lnTo>
                  <a:close/>
                </a:path>
              </a:pathLst>
            </a:custGeom>
            <a:solidFill>
              <a:srgbClr val="2C46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202" name="组合 1201"/>
          <p:cNvGrpSpPr/>
          <p:nvPr/>
        </p:nvGrpSpPr>
        <p:grpSpPr>
          <a:xfrm>
            <a:off x="673844" y="2329786"/>
            <a:ext cx="1031096" cy="1150943"/>
            <a:chOff x="1588" y="2771775"/>
            <a:chExt cx="1584325" cy="1768476"/>
          </a:xfrm>
        </p:grpSpPr>
        <p:sp>
          <p:nvSpPr>
            <p:cNvPr id="1108" name="Freeform 112"/>
            <p:cNvSpPr/>
            <p:nvPr/>
          </p:nvSpPr>
          <p:spPr bwMode="auto">
            <a:xfrm>
              <a:off x="204788" y="3157538"/>
              <a:ext cx="1381125" cy="1382713"/>
            </a:xfrm>
            <a:custGeom>
              <a:avLst/>
              <a:gdLst>
                <a:gd name="T0" fmla="*/ 213 w 326"/>
                <a:gd name="T1" fmla="*/ 0 h 326"/>
                <a:gd name="T2" fmla="*/ 0 w 326"/>
                <a:gd name="T3" fmla="*/ 118 h 326"/>
                <a:gd name="T4" fmla="*/ 112 w 326"/>
                <a:gd name="T5" fmla="*/ 320 h 326"/>
                <a:gd name="T6" fmla="*/ 119 w 326"/>
                <a:gd name="T7" fmla="*/ 325 h 326"/>
                <a:gd name="T8" fmla="*/ 127 w 326"/>
                <a:gd name="T9" fmla="*/ 324 h 326"/>
                <a:gd name="T10" fmla="*/ 320 w 326"/>
                <a:gd name="T11" fmla="*/ 218 h 326"/>
                <a:gd name="T12" fmla="*/ 325 w 326"/>
                <a:gd name="T13" fmla="*/ 211 h 326"/>
                <a:gd name="T14" fmla="*/ 324 w 326"/>
                <a:gd name="T15" fmla="*/ 203 h 326"/>
                <a:gd name="T16" fmla="*/ 213 w 326"/>
                <a:gd name="T17" fmla="*/ 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326">
                  <a:moveTo>
                    <a:pt x="213" y="0"/>
                  </a:moveTo>
                  <a:cubicBezTo>
                    <a:pt x="0" y="118"/>
                    <a:pt x="0" y="118"/>
                    <a:pt x="0" y="118"/>
                  </a:cubicBezTo>
                  <a:cubicBezTo>
                    <a:pt x="112" y="320"/>
                    <a:pt x="112" y="320"/>
                    <a:pt x="112" y="320"/>
                  </a:cubicBezTo>
                  <a:cubicBezTo>
                    <a:pt x="113" y="323"/>
                    <a:pt x="116" y="325"/>
                    <a:pt x="119" y="325"/>
                  </a:cubicBezTo>
                  <a:cubicBezTo>
                    <a:pt x="122" y="326"/>
                    <a:pt x="125" y="326"/>
                    <a:pt x="127" y="324"/>
                  </a:cubicBezTo>
                  <a:cubicBezTo>
                    <a:pt x="320" y="218"/>
                    <a:pt x="320" y="218"/>
                    <a:pt x="320" y="218"/>
                  </a:cubicBezTo>
                  <a:cubicBezTo>
                    <a:pt x="323" y="217"/>
                    <a:pt x="324" y="214"/>
                    <a:pt x="325" y="211"/>
                  </a:cubicBezTo>
                  <a:cubicBezTo>
                    <a:pt x="326" y="208"/>
                    <a:pt x="326" y="205"/>
                    <a:pt x="324" y="203"/>
                  </a:cubicBezTo>
                  <a:cubicBezTo>
                    <a:pt x="213" y="0"/>
                    <a:pt x="213" y="0"/>
                    <a:pt x="213" y="0"/>
                  </a:cubicBezTo>
                </a:path>
              </a:pathLst>
            </a:custGeom>
            <a:solidFill>
              <a:srgbClr val="617B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9" name="Freeform 113"/>
            <p:cNvSpPr/>
            <p:nvPr/>
          </p:nvSpPr>
          <p:spPr bwMode="auto">
            <a:xfrm>
              <a:off x="319088" y="3157538"/>
              <a:ext cx="1203325" cy="755650"/>
            </a:xfrm>
            <a:custGeom>
              <a:avLst/>
              <a:gdLst>
                <a:gd name="T0" fmla="*/ 497 w 758"/>
                <a:gd name="T1" fmla="*/ 0 h 476"/>
                <a:gd name="T2" fmla="*/ 0 w 758"/>
                <a:gd name="T3" fmla="*/ 275 h 476"/>
                <a:gd name="T4" fmla="*/ 758 w 758"/>
                <a:gd name="T5" fmla="*/ 476 h 476"/>
                <a:gd name="T6" fmla="*/ 497 w 758"/>
                <a:gd name="T7" fmla="*/ 0 h 476"/>
              </a:gdLst>
              <a:ahLst/>
              <a:cxnLst>
                <a:cxn ang="0">
                  <a:pos x="T0" y="T1"/>
                </a:cxn>
                <a:cxn ang="0">
                  <a:pos x="T2" y="T3"/>
                </a:cxn>
                <a:cxn ang="0">
                  <a:pos x="T4" y="T5"/>
                </a:cxn>
                <a:cxn ang="0">
                  <a:pos x="T6" y="T7"/>
                </a:cxn>
              </a:cxnLst>
              <a:rect l="0" t="0" r="r" b="b"/>
              <a:pathLst>
                <a:path w="758" h="476">
                  <a:moveTo>
                    <a:pt x="497" y="0"/>
                  </a:moveTo>
                  <a:lnTo>
                    <a:pt x="0" y="275"/>
                  </a:lnTo>
                  <a:lnTo>
                    <a:pt x="758" y="476"/>
                  </a:lnTo>
                  <a:lnTo>
                    <a:pt x="497" y="0"/>
                  </a:lnTo>
                  <a:close/>
                </a:path>
              </a:pathLst>
            </a:custGeom>
            <a:solidFill>
              <a:srgbClr val="7188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0" name="Freeform 114"/>
            <p:cNvSpPr/>
            <p:nvPr/>
          </p:nvSpPr>
          <p:spPr bwMode="auto">
            <a:xfrm>
              <a:off x="319088" y="3157538"/>
              <a:ext cx="1203325" cy="755650"/>
            </a:xfrm>
            <a:custGeom>
              <a:avLst/>
              <a:gdLst>
                <a:gd name="T0" fmla="*/ 497 w 758"/>
                <a:gd name="T1" fmla="*/ 0 h 476"/>
                <a:gd name="T2" fmla="*/ 0 w 758"/>
                <a:gd name="T3" fmla="*/ 275 h 476"/>
                <a:gd name="T4" fmla="*/ 758 w 758"/>
                <a:gd name="T5" fmla="*/ 476 h 476"/>
                <a:gd name="T6" fmla="*/ 497 w 758"/>
                <a:gd name="T7" fmla="*/ 0 h 476"/>
              </a:gdLst>
              <a:ahLst/>
              <a:cxnLst>
                <a:cxn ang="0">
                  <a:pos x="T0" y="T1"/>
                </a:cxn>
                <a:cxn ang="0">
                  <a:pos x="T2" y="T3"/>
                </a:cxn>
                <a:cxn ang="0">
                  <a:pos x="T4" y="T5"/>
                </a:cxn>
                <a:cxn ang="0">
                  <a:pos x="T6" y="T7"/>
                </a:cxn>
              </a:cxnLst>
              <a:rect l="0" t="0" r="r" b="b"/>
              <a:pathLst>
                <a:path w="758" h="476">
                  <a:moveTo>
                    <a:pt x="497" y="0"/>
                  </a:moveTo>
                  <a:lnTo>
                    <a:pt x="0" y="275"/>
                  </a:lnTo>
                  <a:lnTo>
                    <a:pt x="758" y="476"/>
                  </a:lnTo>
                  <a:lnTo>
                    <a:pt x="49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1" name="Freeform 115"/>
            <p:cNvSpPr/>
            <p:nvPr/>
          </p:nvSpPr>
          <p:spPr bwMode="auto">
            <a:xfrm>
              <a:off x="349250" y="3522663"/>
              <a:ext cx="373062" cy="279400"/>
            </a:xfrm>
            <a:custGeom>
              <a:avLst/>
              <a:gdLst>
                <a:gd name="T0" fmla="*/ 87 w 88"/>
                <a:gd name="T1" fmla="*/ 24 h 66"/>
                <a:gd name="T2" fmla="*/ 87 w 88"/>
                <a:gd name="T3" fmla="*/ 27 h 66"/>
                <a:gd name="T4" fmla="*/ 16 w 88"/>
                <a:gd name="T5" fmla="*/ 66 h 66"/>
                <a:gd name="T6" fmla="*/ 13 w 88"/>
                <a:gd name="T7" fmla="*/ 65 h 66"/>
                <a:gd name="T8" fmla="*/ 1 w 88"/>
                <a:gd name="T9" fmla="*/ 42 h 66"/>
                <a:gd name="T10" fmla="*/ 1 w 88"/>
                <a:gd name="T11" fmla="*/ 40 h 66"/>
                <a:gd name="T12" fmla="*/ 72 w 88"/>
                <a:gd name="T13" fmla="*/ 1 h 66"/>
                <a:gd name="T14" fmla="*/ 75 w 88"/>
                <a:gd name="T15" fmla="*/ 1 h 66"/>
                <a:gd name="T16" fmla="*/ 87 w 88"/>
                <a:gd name="T17" fmla="*/ 2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66">
                  <a:moveTo>
                    <a:pt x="87" y="24"/>
                  </a:moveTo>
                  <a:cubicBezTo>
                    <a:pt x="88" y="25"/>
                    <a:pt x="88" y="26"/>
                    <a:pt x="87" y="27"/>
                  </a:cubicBezTo>
                  <a:cubicBezTo>
                    <a:pt x="16" y="66"/>
                    <a:pt x="16" y="66"/>
                    <a:pt x="16" y="66"/>
                  </a:cubicBezTo>
                  <a:cubicBezTo>
                    <a:pt x="15" y="66"/>
                    <a:pt x="14" y="66"/>
                    <a:pt x="13" y="65"/>
                  </a:cubicBezTo>
                  <a:cubicBezTo>
                    <a:pt x="1" y="42"/>
                    <a:pt x="1" y="42"/>
                    <a:pt x="1" y="42"/>
                  </a:cubicBezTo>
                  <a:cubicBezTo>
                    <a:pt x="0" y="41"/>
                    <a:pt x="0" y="40"/>
                    <a:pt x="1" y="40"/>
                  </a:cubicBezTo>
                  <a:cubicBezTo>
                    <a:pt x="72" y="1"/>
                    <a:pt x="72" y="1"/>
                    <a:pt x="72" y="1"/>
                  </a:cubicBezTo>
                  <a:cubicBezTo>
                    <a:pt x="73" y="0"/>
                    <a:pt x="74" y="0"/>
                    <a:pt x="75" y="1"/>
                  </a:cubicBezTo>
                  <a:lnTo>
                    <a:pt x="87" y="24"/>
                  </a:lnTo>
                  <a:close/>
                </a:path>
              </a:pathLst>
            </a:custGeom>
            <a:solidFill>
              <a:srgbClr val="21D8D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2" name="Freeform 116"/>
            <p:cNvSpPr/>
            <p:nvPr/>
          </p:nvSpPr>
          <p:spPr bwMode="auto">
            <a:xfrm>
              <a:off x="755650" y="3411538"/>
              <a:ext cx="169862" cy="166688"/>
            </a:xfrm>
            <a:custGeom>
              <a:avLst/>
              <a:gdLst>
                <a:gd name="T0" fmla="*/ 39 w 40"/>
                <a:gd name="T1" fmla="*/ 24 h 39"/>
                <a:gd name="T2" fmla="*/ 39 w 40"/>
                <a:gd name="T3" fmla="*/ 26 h 39"/>
                <a:gd name="T4" fmla="*/ 16 w 40"/>
                <a:gd name="T5" fmla="*/ 39 h 39"/>
                <a:gd name="T6" fmla="*/ 13 w 40"/>
                <a:gd name="T7" fmla="*/ 38 h 39"/>
                <a:gd name="T8" fmla="*/ 1 w 40"/>
                <a:gd name="T9" fmla="*/ 15 h 39"/>
                <a:gd name="T10" fmla="*/ 1 w 40"/>
                <a:gd name="T11" fmla="*/ 13 h 39"/>
                <a:gd name="T12" fmla="*/ 24 w 40"/>
                <a:gd name="T13" fmla="*/ 0 h 39"/>
                <a:gd name="T14" fmla="*/ 27 w 40"/>
                <a:gd name="T15" fmla="*/ 1 h 39"/>
                <a:gd name="T16" fmla="*/ 39 w 40"/>
                <a:gd name="T17" fmla="*/ 2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9">
                  <a:moveTo>
                    <a:pt x="39" y="24"/>
                  </a:moveTo>
                  <a:cubicBezTo>
                    <a:pt x="40" y="25"/>
                    <a:pt x="40" y="26"/>
                    <a:pt x="39" y="26"/>
                  </a:cubicBezTo>
                  <a:cubicBezTo>
                    <a:pt x="16" y="39"/>
                    <a:pt x="16" y="39"/>
                    <a:pt x="16" y="39"/>
                  </a:cubicBezTo>
                  <a:cubicBezTo>
                    <a:pt x="15" y="39"/>
                    <a:pt x="14" y="39"/>
                    <a:pt x="13" y="38"/>
                  </a:cubicBezTo>
                  <a:cubicBezTo>
                    <a:pt x="1" y="15"/>
                    <a:pt x="1" y="15"/>
                    <a:pt x="1" y="15"/>
                  </a:cubicBezTo>
                  <a:cubicBezTo>
                    <a:pt x="0" y="14"/>
                    <a:pt x="0" y="13"/>
                    <a:pt x="1" y="13"/>
                  </a:cubicBezTo>
                  <a:cubicBezTo>
                    <a:pt x="24" y="0"/>
                    <a:pt x="24" y="0"/>
                    <a:pt x="24" y="0"/>
                  </a:cubicBezTo>
                  <a:cubicBezTo>
                    <a:pt x="25" y="0"/>
                    <a:pt x="26" y="0"/>
                    <a:pt x="27" y="1"/>
                  </a:cubicBezTo>
                  <a:lnTo>
                    <a:pt x="39" y="24"/>
                  </a:lnTo>
                  <a:close/>
                </a:path>
              </a:pathLst>
            </a:custGeom>
            <a:solidFill>
              <a:srgbClr val="E647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3" name="Freeform 117"/>
            <p:cNvSpPr/>
            <p:nvPr/>
          </p:nvSpPr>
          <p:spPr bwMode="auto">
            <a:xfrm>
              <a:off x="958850" y="3297238"/>
              <a:ext cx="169862" cy="169863"/>
            </a:xfrm>
            <a:custGeom>
              <a:avLst/>
              <a:gdLst>
                <a:gd name="T0" fmla="*/ 39 w 40"/>
                <a:gd name="T1" fmla="*/ 24 h 40"/>
                <a:gd name="T2" fmla="*/ 39 w 40"/>
                <a:gd name="T3" fmla="*/ 27 h 40"/>
                <a:gd name="T4" fmla="*/ 16 w 40"/>
                <a:gd name="T5" fmla="*/ 39 h 40"/>
                <a:gd name="T6" fmla="*/ 13 w 40"/>
                <a:gd name="T7" fmla="*/ 39 h 40"/>
                <a:gd name="T8" fmla="*/ 1 w 40"/>
                <a:gd name="T9" fmla="*/ 16 h 40"/>
                <a:gd name="T10" fmla="*/ 1 w 40"/>
                <a:gd name="T11" fmla="*/ 13 h 40"/>
                <a:gd name="T12" fmla="*/ 24 w 40"/>
                <a:gd name="T13" fmla="*/ 1 h 40"/>
                <a:gd name="T14" fmla="*/ 27 w 40"/>
                <a:gd name="T15" fmla="*/ 1 h 40"/>
                <a:gd name="T16" fmla="*/ 39 w 40"/>
                <a:gd name="T17"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40">
                  <a:moveTo>
                    <a:pt x="39" y="24"/>
                  </a:moveTo>
                  <a:cubicBezTo>
                    <a:pt x="40" y="25"/>
                    <a:pt x="40" y="26"/>
                    <a:pt x="39" y="27"/>
                  </a:cubicBezTo>
                  <a:cubicBezTo>
                    <a:pt x="16" y="39"/>
                    <a:pt x="16" y="39"/>
                    <a:pt x="16" y="39"/>
                  </a:cubicBezTo>
                  <a:cubicBezTo>
                    <a:pt x="15" y="40"/>
                    <a:pt x="14" y="39"/>
                    <a:pt x="13" y="39"/>
                  </a:cubicBezTo>
                  <a:cubicBezTo>
                    <a:pt x="1" y="16"/>
                    <a:pt x="1" y="16"/>
                    <a:pt x="1" y="16"/>
                  </a:cubicBezTo>
                  <a:cubicBezTo>
                    <a:pt x="0" y="15"/>
                    <a:pt x="0" y="14"/>
                    <a:pt x="1" y="13"/>
                  </a:cubicBezTo>
                  <a:cubicBezTo>
                    <a:pt x="24" y="1"/>
                    <a:pt x="24" y="1"/>
                    <a:pt x="24" y="1"/>
                  </a:cubicBezTo>
                  <a:cubicBezTo>
                    <a:pt x="25" y="0"/>
                    <a:pt x="26" y="0"/>
                    <a:pt x="27" y="1"/>
                  </a:cubicBezTo>
                  <a:lnTo>
                    <a:pt x="39" y="24"/>
                  </a:lnTo>
                  <a:close/>
                </a:path>
              </a:pathLst>
            </a:custGeom>
            <a:solidFill>
              <a:srgbClr val="F2F9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4" name="Freeform 118"/>
            <p:cNvSpPr/>
            <p:nvPr/>
          </p:nvSpPr>
          <p:spPr bwMode="auto">
            <a:xfrm>
              <a:off x="463550" y="3840163"/>
              <a:ext cx="165100" cy="166688"/>
            </a:xfrm>
            <a:custGeom>
              <a:avLst/>
              <a:gdLst>
                <a:gd name="T0" fmla="*/ 39 w 39"/>
                <a:gd name="T1" fmla="*/ 24 h 39"/>
                <a:gd name="T2" fmla="*/ 38 w 39"/>
                <a:gd name="T3" fmla="*/ 26 h 39"/>
                <a:gd name="T4" fmla="*/ 15 w 39"/>
                <a:gd name="T5" fmla="*/ 39 h 39"/>
                <a:gd name="T6" fmla="*/ 13 w 39"/>
                <a:gd name="T7" fmla="*/ 38 h 39"/>
                <a:gd name="T8" fmla="*/ 0 w 39"/>
                <a:gd name="T9" fmla="*/ 15 h 39"/>
                <a:gd name="T10" fmla="*/ 1 w 39"/>
                <a:gd name="T11" fmla="*/ 13 h 39"/>
                <a:gd name="T12" fmla="*/ 24 w 39"/>
                <a:gd name="T13" fmla="*/ 0 h 39"/>
                <a:gd name="T14" fmla="*/ 26 w 39"/>
                <a:gd name="T15" fmla="*/ 1 h 39"/>
                <a:gd name="T16" fmla="*/ 39 w 39"/>
                <a:gd name="T17" fmla="*/ 2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39">
                  <a:moveTo>
                    <a:pt x="39" y="24"/>
                  </a:moveTo>
                  <a:cubicBezTo>
                    <a:pt x="39" y="25"/>
                    <a:pt x="39" y="26"/>
                    <a:pt x="38" y="26"/>
                  </a:cubicBezTo>
                  <a:cubicBezTo>
                    <a:pt x="15" y="39"/>
                    <a:pt x="15" y="39"/>
                    <a:pt x="15" y="39"/>
                  </a:cubicBezTo>
                  <a:cubicBezTo>
                    <a:pt x="14" y="39"/>
                    <a:pt x="13" y="39"/>
                    <a:pt x="13" y="38"/>
                  </a:cubicBezTo>
                  <a:cubicBezTo>
                    <a:pt x="0" y="15"/>
                    <a:pt x="0" y="15"/>
                    <a:pt x="0" y="15"/>
                  </a:cubicBezTo>
                  <a:cubicBezTo>
                    <a:pt x="0" y="14"/>
                    <a:pt x="0" y="13"/>
                    <a:pt x="1" y="13"/>
                  </a:cubicBezTo>
                  <a:cubicBezTo>
                    <a:pt x="24" y="0"/>
                    <a:pt x="24" y="0"/>
                    <a:pt x="24" y="0"/>
                  </a:cubicBezTo>
                  <a:cubicBezTo>
                    <a:pt x="25" y="0"/>
                    <a:pt x="26" y="0"/>
                    <a:pt x="26" y="1"/>
                  </a:cubicBezTo>
                  <a:lnTo>
                    <a:pt x="39" y="24"/>
                  </a:lnTo>
                  <a:close/>
                </a:path>
              </a:pathLst>
            </a:custGeom>
            <a:solidFill>
              <a:srgbClr val="F2F9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5" name="Freeform 119"/>
            <p:cNvSpPr/>
            <p:nvPr/>
          </p:nvSpPr>
          <p:spPr bwMode="auto">
            <a:xfrm>
              <a:off x="666750" y="3725863"/>
              <a:ext cx="165100" cy="169863"/>
            </a:xfrm>
            <a:custGeom>
              <a:avLst/>
              <a:gdLst>
                <a:gd name="T0" fmla="*/ 39 w 39"/>
                <a:gd name="T1" fmla="*/ 24 h 40"/>
                <a:gd name="T2" fmla="*/ 38 w 39"/>
                <a:gd name="T3" fmla="*/ 27 h 40"/>
                <a:gd name="T4" fmla="*/ 15 w 39"/>
                <a:gd name="T5" fmla="*/ 39 h 40"/>
                <a:gd name="T6" fmla="*/ 13 w 39"/>
                <a:gd name="T7" fmla="*/ 39 h 40"/>
                <a:gd name="T8" fmla="*/ 0 w 39"/>
                <a:gd name="T9" fmla="*/ 16 h 40"/>
                <a:gd name="T10" fmla="*/ 1 w 39"/>
                <a:gd name="T11" fmla="*/ 13 h 40"/>
                <a:gd name="T12" fmla="*/ 24 w 39"/>
                <a:gd name="T13" fmla="*/ 1 h 40"/>
                <a:gd name="T14" fmla="*/ 26 w 39"/>
                <a:gd name="T15" fmla="*/ 1 h 40"/>
                <a:gd name="T16" fmla="*/ 39 w 39"/>
                <a:gd name="T17"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40">
                  <a:moveTo>
                    <a:pt x="39" y="24"/>
                  </a:moveTo>
                  <a:cubicBezTo>
                    <a:pt x="39" y="25"/>
                    <a:pt x="39" y="26"/>
                    <a:pt x="38" y="27"/>
                  </a:cubicBezTo>
                  <a:cubicBezTo>
                    <a:pt x="15" y="39"/>
                    <a:pt x="15" y="39"/>
                    <a:pt x="15" y="39"/>
                  </a:cubicBezTo>
                  <a:cubicBezTo>
                    <a:pt x="14" y="40"/>
                    <a:pt x="13" y="40"/>
                    <a:pt x="13" y="39"/>
                  </a:cubicBezTo>
                  <a:cubicBezTo>
                    <a:pt x="0" y="16"/>
                    <a:pt x="0" y="16"/>
                    <a:pt x="0" y="16"/>
                  </a:cubicBezTo>
                  <a:cubicBezTo>
                    <a:pt x="0" y="15"/>
                    <a:pt x="0" y="14"/>
                    <a:pt x="1" y="13"/>
                  </a:cubicBezTo>
                  <a:cubicBezTo>
                    <a:pt x="24" y="1"/>
                    <a:pt x="24" y="1"/>
                    <a:pt x="24" y="1"/>
                  </a:cubicBezTo>
                  <a:cubicBezTo>
                    <a:pt x="25" y="0"/>
                    <a:pt x="26" y="0"/>
                    <a:pt x="26" y="1"/>
                  </a:cubicBezTo>
                  <a:lnTo>
                    <a:pt x="39" y="24"/>
                  </a:lnTo>
                  <a:close/>
                </a:path>
              </a:pathLst>
            </a:custGeom>
            <a:solidFill>
              <a:srgbClr val="F2F9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6" name="Freeform 120"/>
            <p:cNvSpPr/>
            <p:nvPr/>
          </p:nvSpPr>
          <p:spPr bwMode="auto">
            <a:xfrm>
              <a:off x="869950" y="3616325"/>
              <a:ext cx="165100" cy="165100"/>
            </a:xfrm>
            <a:custGeom>
              <a:avLst/>
              <a:gdLst>
                <a:gd name="T0" fmla="*/ 39 w 39"/>
                <a:gd name="T1" fmla="*/ 24 h 39"/>
                <a:gd name="T2" fmla="*/ 38 w 39"/>
                <a:gd name="T3" fmla="*/ 26 h 39"/>
                <a:gd name="T4" fmla="*/ 15 w 39"/>
                <a:gd name="T5" fmla="*/ 39 h 39"/>
                <a:gd name="T6" fmla="*/ 13 w 39"/>
                <a:gd name="T7" fmla="*/ 38 h 39"/>
                <a:gd name="T8" fmla="*/ 0 w 39"/>
                <a:gd name="T9" fmla="*/ 15 h 39"/>
                <a:gd name="T10" fmla="*/ 1 w 39"/>
                <a:gd name="T11" fmla="*/ 13 h 39"/>
                <a:gd name="T12" fmla="*/ 24 w 39"/>
                <a:gd name="T13" fmla="*/ 0 h 39"/>
                <a:gd name="T14" fmla="*/ 26 w 39"/>
                <a:gd name="T15" fmla="*/ 1 h 39"/>
                <a:gd name="T16" fmla="*/ 39 w 39"/>
                <a:gd name="T17" fmla="*/ 2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39">
                  <a:moveTo>
                    <a:pt x="39" y="24"/>
                  </a:moveTo>
                  <a:cubicBezTo>
                    <a:pt x="39" y="25"/>
                    <a:pt x="39" y="26"/>
                    <a:pt x="38" y="26"/>
                  </a:cubicBezTo>
                  <a:cubicBezTo>
                    <a:pt x="15" y="39"/>
                    <a:pt x="15" y="39"/>
                    <a:pt x="15" y="39"/>
                  </a:cubicBezTo>
                  <a:cubicBezTo>
                    <a:pt x="14" y="39"/>
                    <a:pt x="13" y="39"/>
                    <a:pt x="13" y="38"/>
                  </a:cubicBezTo>
                  <a:cubicBezTo>
                    <a:pt x="0" y="15"/>
                    <a:pt x="0" y="15"/>
                    <a:pt x="0" y="15"/>
                  </a:cubicBezTo>
                  <a:cubicBezTo>
                    <a:pt x="0" y="14"/>
                    <a:pt x="0" y="13"/>
                    <a:pt x="1" y="13"/>
                  </a:cubicBezTo>
                  <a:cubicBezTo>
                    <a:pt x="24" y="0"/>
                    <a:pt x="24" y="0"/>
                    <a:pt x="24" y="0"/>
                  </a:cubicBezTo>
                  <a:cubicBezTo>
                    <a:pt x="25" y="0"/>
                    <a:pt x="26" y="0"/>
                    <a:pt x="26" y="1"/>
                  </a:cubicBezTo>
                  <a:lnTo>
                    <a:pt x="39" y="24"/>
                  </a:lnTo>
                  <a:close/>
                </a:path>
              </a:pathLst>
            </a:custGeom>
            <a:solidFill>
              <a:srgbClr val="F2F9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7" name="Freeform 121"/>
            <p:cNvSpPr/>
            <p:nvPr/>
          </p:nvSpPr>
          <p:spPr bwMode="auto">
            <a:xfrm>
              <a:off x="1073150" y="3500438"/>
              <a:ext cx="165100" cy="169863"/>
            </a:xfrm>
            <a:custGeom>
              <a:avLst/>
              <a:gdLst>
                <a:gd name="T0" fmla="*/ 39 w 39"/>
                <a:gd name="T1" fmla="*/ 24 h 40"/>
                <a:gd name="T2" fmla="*/ 38 w 39"/>
                <a:gd name="T3" fmla="*/ 27 h 40"/>
                <a:gd name="T4" fmla="*/ 15 w 39"/>
                <a:gd name="T5" fmla="*/ 39 h 40"/>
                <a:gd name="T6" fmla="*/ 13 w 39"/>
                <a:gd name="T7" fmla="*/ 39 h 40"/>
                <a:gd name="T8" fmla="*/ 0 w 39"/>
                <a:gd name="T9" fmla="*/ 16 h 40"/>
                <a:gd name="T10" fmla="*/ 1 w 39"/>
                <a:gd name="T11" fmla="*/ 13 h 40"/>
                <a:gd name="T12" fmla="*/ 24 w 39"/>
                <a:gd name="T13" fmla="*/ 1 h 40"/>
                <a:gd name="T14" fmla="*/ 26 w 39"/>
                <a:gd name="T15" fmla="*/ 1 h 40"/>
                <a:gd name="T16" fmla="*/ 39 w 39"/>
                <a:gd name="T17"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40">
                  <a:moveTo>
                    <a:pt x="39" y="24"/>
                  </a:moveTo>
                  <a:cubicBezTo>
                    <a:pt x="39" y="25"/>
                    <a:pt x="39" y="26"/>
                    <a:pt x="38" y="27"/>
                  </a:cubicBezTo>
                  <a:cubicBezTo>
                    <a:pt x="15" y="39"/>
                    <a:pt x="15" y="39"/>
                    <a:pt x="15" y="39"/>
                  </a:cubicBezTo>
                  <a:cubicBezTo>
                    <a:pt x="14" y="40"/>
                    <a:pt x="13" y="39"/>
                    <a:pt x="13" y="39"/>
                  </a:cubicBezTo>
                  <a:cubicBezTo>
                    <a:pt x="0" y="16"/>
                    <a:pt x="0" y="16"/>
                    <a:pt x="0" y="16"/>
                  </a:cubicBezTo>
                  <a:cubicBezTo>
                    <a:pt x="0" y="15"/>
                    <a:pt x="0" y="14"/>
                    <a:pt x="1" y="13"/>
                  </a:cubicBezTo>
                  <a:cubicBezTo>
                    <a:pt x="24" y="1"/>
                    <a:pt x="24" y="1"/>
                    <a:pt x="24" y="1"/>
                  </a:cubicBezTo>
                  <a:cubicBezTo>
                    <a:pt x="25" y="0"/>
                    <a:pt x="26" y="0"/>
                    <a:pt x="26" y="1"/>
                  </a:cubicBezTo>
                  <a:lnTo>
                    <a:pt x="39" y="24"/>
                  </a:lnTo>
                  <a:close/>
                </a:path>
              </a:pathLst>
            </a:custGeom>
            <a:solidFill>
              <a:srgbClr val="F2F9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8" name="Freeform 122"/>
            <p:cNvSpPr/>
            <p:nvPr/>
          </p:nvSpPr>
          <p:spPr bwMode="auto">
            <a:xfrm>
              <a:off x="573088" y="4044950"/>
              <a:ext cx="169862" cy="165100"/>
            </a:xfrm>
            <a:custGeom>
              <a:avLst/>
              <a:gdLst>
                <a:gd name="T0" fmla="*/ 39 w 40"/>
                <a:gd name="T1" fmla="*/ 24 h 39"/>
                <a:gd name="T2" fmla="*/ 39 w 40"/>
                <a:gd name="T3" fmla="*/ 26 h 39"/>
                <a:gd name="T4" fmla="*/ 16 w 40"/>
                <a:gd name="T5" fmla="*/ 39 h 39"/>
                <a:gd name="T6" fmla="*/ 13 w 40"/>
                <a:gd name="T7" fmla="*/ 38 h 39"/>
                <a:gd name="T8" fmla="*/ 1 w 40"/>
                <a:gd name="T9" fmla="*/ 15 h 39"/>
                <a:gd name="T10" fmla="*/ 1 w 40"/>
                <a:gd name="T11" fmla="*/ 13 h 39"/>
                <a:gd name="T12" fmla="*/ 24 w 40"/>
                <a:gd name="T13" fmla="*/ 0 h 39"/>
                <a:gd name="T14" fmla="*/ 27 w 40"/>
                <a:gd name="T15" fmla="*/ 1 h 39"/>
                <a:gd name="T16" fmla="*/ 39 w 40"/>
                <a:gd name="T17" fmla="*/ 2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9">
                  <a:moveTo>
                    <a:pt x="39" y="24"/>
                  </a:moveTo>
                  <a:cubicBezTo>
                    <a:pt x="40" y="25"/>
                    <a:pt x="40" y="26"/>
                    <a:pt x="39" y="26"/>
                  </a:cubicBezTo>
                  <a:cubicBezTo>
                    <a:pt x="16" y="39"/>
                    <a:pt x="16" y="39"/>
                    <a:pt x="16" y="39"/>
                  </a:cubicBezTo>
                  <a:cubicBezTo>
                    <a:pt x="15" y="39"/>
                    <a:pt x="14" y="39"/>
                    <a:pt x="13" y="38"/>
                  </a:cubicBezTo>
                  <a:cubicBezTo>
                    <a:pt x="1" y="15"/>
                    <a:pt x="1" y="15"/>
                    <a:pt x="1" y="15"/>
                  </a:cubicBezTo>
                  <a:cubicBezTo>
                    <a:pt x="0" y="14"/>
                    <a:pt x="0" y="13"/>
                    <a:pt x="1" y="13"/>
                  </a:cubicBezTo>
                  <a:cubicBezTo>
                    <a:pt x="24" y="0"/>
                    <a:pt x="24" y="0"/>
                    <a:pt x="24" y="0"/>
                  </a:cubicBezTo>
                  <a:cubicBezTo>
                    <a:pt x="25" y="0"/>
                    <a:pt x="26" y="0"/>
                    <a:pt x="27" y="1"/>
                  </a:cubicBezTo>
                  <a:lnTo>
                    <a:pt x="39" y="24"/>
                  </a:lnTo>
                  <a:close/>
                </a:path>
              </a:pathLst>
            </a:custGeom>
            <a:solidFill>
              <a:srgbClr val="F2F9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9" name="Freeform 123"/>
            <p:cNvSpPr/>
            <p:nvPr/>
          </p:nvSpPr>
          <p:spPr bwMode="auto">
            <a:xfrm>
              <a:off x="776288" y="3929063"/>
              <a:ext cx="169862" cy="169863"/>
            </a:xfrm>
            <a:custGeom>
              <a:avLst/>
              <a:gdLst>
                <a:gd name="T0" fmla="*/ 39 w 40"/>
                <a:gd name="T1" fmla="*/ 24 h 40"/>
                <a:gd name="T2" fmla="*/ 39 w 40"/>
                <a:gd name="T3" fmla="*/ 27 h 40"/>
                <a:gd name="T4" fmla="*/ 16 w 40"/>
                <a:gd name="T5" fmla="*/ 39 h 40"/>
                <a:gd name="T6" fmla="*/ 13 w 40"/>
                <a:gd name="T7" fmla="*/ 39 h 40"/>
                <a:gd name="T8" fmla="*/ 1 w 40"/>
                <a:gd name="T9" fmla="*/ 16 h 40"/>
                <a:gd name="T10" fmla="*/ 1 w 40"/>
                <a:gd name="T11" fmla="*/ 13 h 40"/>
                <a:gd name="T12" fmla="*/ 24 w 40"/>
                <a:gd name="T13" fmla="*/ 1 h 40"/>
                <a:gd name="T14" fmla="*/ 27 w 40"/>
                <a:gd name="T15" fmla="*/ 1 h 40"/>
                <a:gd name="T16" fmla="*/ 39 w 40"/>
                <a:gd name="T17"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40">
                  <a:moveTo>
                    <a:pt x="39" y="24"/>
                  </a:moveTo>
                  <a:cubicBezTo>
                    <a:pt x="40" y="25"/>
                    <a:pt x="40" y="26"/>
                    <a:pt x="39" y="27"/>
                  </a:cubicBezTo>
                  <a:cubicBezTo>
                    <a:pt x="16" y="39"/>
                    <a:pt x="16" y="39"/>
                    <a:pt x="16" y="39"/>
                  </a:cubicBezTo>
                  <a:cubicBezTo>
                    <a:pt x="15" y="40"/>
                    <a:pt x="14" y="39"/>
                    <a:pt x="13" y="39"/>
                  </a:cubicBezTo>
                  <a:cubicBezTo>
                    <a:pt x="1" y="16"/>
                    <a:pt x="1" y="16"/>
                    <a:pt x="1" y="16"/>
                  </a:cubicBezTo>
                  <a:cubicBezTo>
                    <a:pt x="0" y="15"/>
                    <a:pt x="0" y="14"/>
                    <a:pt x="1" y="13"/>
                  </a:cubicBezTo>
                  <a:cubicBezTo>
                    <a:pt x="24" y="1"/>
                    <a:pt x="24" y="1"/>
                    <a:pt x="24" y="1"/>
                  </a:cubicBezTo>
                  <a:cubicBezTo>
                    <a:pt x="25" y="0"/>
                    <a:pt x="26" y="0"/>
                    <a:pt x="27" y="1"/>
                  </a:cubicBezTo>
                  <a:lnTo>
                    <a:pt x="39" y="24"/>
                  </a:lnTo>
                  <a:close/>
                </a:path>
              </a:pathLst>
            </a:custGeom>
            <a:solidFill>
              <a:srgbClr val="F2F9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0" name="Freeform 124"/>
            <p:cNvSpPr/>
            <p:nvPr/>
          </p:nvSpPr>
          <p:spPr bwMode="auto">
            <a:xfrm>
              <a:off x="981075" y="3819525"/>
              <a:ext cx="168275" cy="165100"/>
            </a:xfrm>
            <a:custGeom>
              <a:avLst/>
              <a:gdLst>
                <a:gd name="T0" fmla="*/ 39 w 40"/>
                <a:gd name="T1" fmla="*/ 24 h 39"/>
                <a:gd name="T2" fmla="*/ 39 w 40"/>
                <a:gd name="T3" fmla="*/ 26 h 39"/>
                <a:gd name="T4" fmla="*/ 16 w 40"/>
                <a:gd name="T5" fmla="*/ 39 h 39"/>
                <a:gd name="T6" fmla="*/ 13 w 40"/>
                <a:gd name="T7" fmla="*/ 38 h 39"/>
                <a:gd name="T8" fmla="*/ 1 w 40"/>
                <a:gd name="T9" fmla="*/ 15 h 39"/>
                <a:gd name="T10" fmla="*/ 1 w 40"/>
                <a:gd name="T11" fmla="*/ 13 h 39"/>
                <a:gd name="T12" fmla="*/ 24 w 40"/>
                <a:gd name="T13" fmla="*/ 0 h 39"/>
                <a:gd name="T14" fmla="*/ 27 w 40"/>
                <a:gd name="T15" fmla="*/ 1 h 39"/>
                <a:gd name="T16" fmla="*/ 39 w 40"/>
                <a:gd name="T17" fmla="*/ 2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9">
                  <a:moveTo>
                    <a:pt x="39" y="24"/>
                  </a:moveTo>
                  <a:cubicBezTo>
                    <a:pt x="40" y="25"/>
                    <a:pt x="40" y="26"/>
                    <a:pt x="39" y="26"/>
                  </a:cubicBezTo>
                  <a:cubicBezTo>
                    <a:pt x="16" y="39"/>
                    <a:pt x="16" y="39"/>
                    <a:pt x="16" y="39"/>
                  </a:cubicBezTo>
                  <a:cubicBezTo>
                    <a:pt x="15" y="39"/>
                    <a:pt x="14" y="39"/>
                    <a:pt x="13" y="38"/>
                  </a:cubicBezTo>
                  <a:cubicBezTo>
                    <a:pt x="1" y="15"/>
                    <a:pt x="1" y="15"/>
                    <a:pt x="1" y="15"/>
                  </a:cubicBezTo>
                  <a:cubicBezTo>
                    <a:pt x="0" y="14"/>
                    <a:pt x="0" y="13"/>
                    <a:pt x="1" y="13"/>
                  </a:cubicBezTo>
                  <a:cubicBezTo>
                    <a:pt x="24" y="0"/>
                    <a:pt x="24" y="0"/>
                    <a:pt x="24" y="0"/>
                  </a:cubicBezTo>
                  <a:cubicBezTo>
                    <a:pt x="25" y="0"/>
                    <a:pt x="26" y="0"/>
                    <a:pt x="27" y="1"/>
                  </a:cubicBezTo>
                  <a:lnTo>
                    <a:pt x="39" y="24"/>
                  </a:lnTo>
                  <a:close/>
                </a:path>
              </a:pathLst>
            </a:custGeom>
            <a:solidFill>
              <a:srgbClr val="2036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1" name="Freeform 125"/>
            <p:cNvSpPr/>
            <p:nvPr/>
          </p:nvSpPr>
          <p:spPr bwMode="auto">
            <a:xfrm>
              <a:off x="687388" y="4248150"/>
              <a:ext cx="166687" cy="165100"/>
            </a:xfrm>
            <a:custGeom>
              <a:avLst/>
              <a:gdLst>
                <a:gd name="T0" fmla="*/ 39 w 39"/>
                <a:gd name="T1" fmla="*/ 24 h 39"/>
                <a:gd name="T2" fmla="*/ 38 w 39"/>
                <a:gd name="T3" fmla="*/ 26 h 39"/>
                <a:gd name="T4" fmla="*/ 15 w 39"/>
                <a:gd name="T5" fmla="*/ 39 h 39"/>
                <a:gd name="T6" fmla="*/ 13 w 39"/>
                <a:gd name="T7" fmla="*/ 38 h 39"/>
                <a:gd name="T8" fmla="*/ 0 w 39"/>
                <a:gd name="T9" fmla="*/ 15 h 39"/>
                <a:gd name="T10" fmla="*/ 1 w 39"/>
                <a:gd name="T11" fmla="*/ 13 h 39"/>
                <a:gd name="T12" fmla="*/ 24 w 39"/>
                <a:gd name="T13" fmla="*/ 0 h 39"/>
                <a:gd name="T14" fmla="*/ 26 w 39"/>
                <a:gd name="T15" fmla="*/ 1 h 39"/>
                <a:gd name="T16" fmla="*/ 39 w 39"/>
                <a:gd name="T17" fmla="*/ 2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39">
                  <a:moveTo>
                    <a:pt x="39" y="24"/>
                  </a:moveTo>
                  <a:cubicBezTo>
                    <a:pt x="39" y="25"/>
                    <a:pt x="39" y="26"/>
                    <a:pt x="38" y="26"/>
                  </a:cubicBezTo>
                  <a:cubicBezTo>
                    <a:pt x="15" y="39"/>
                    <a:pt x="15" y="39"/>
                    <a:pt x="15" y="39"/>
                  </a:cubicBezTo>
                  <a:cubicBezTo>
                    <a:pt x="14" y="39"/>
                    <a:pt x="13" y="39"/>
                    <a:pt x="13" y="38"/>
                  </a:cubicBezTo>
                  <a:cubicBezTo>
                    <a:pt x="0" y="15"/>
                    <a:pt x="0" y="15"/>
                    <a:pt x="0" y="15"/>
                  </a:cubicBezTo>
                  <a:cubicBezTo>
                    <a:pt x="0" y="14"/>
                    <a:pt x="0" y="13"/>
                    <a:pt x="1" y="13"/>
                  </a:cubicBezTo>
                  <a:cubicBezTo>
                    <a:pt x="24" y="0"/>
                    <a:pt x="24" y="0"/>
                    <a:pt x="24" y="0"/>
                  </a:cubicBezTo>
                  <a:cubicBezTo>
                    <a:pt x="25" y="0"/>
                    <a:pt x="26" y="0"/>
                    <a:pt x="26" y="1"/>
                  </a:cubicBezTo>
                  <a:lnTo>
                    <a:pt x="39" y="24"/>
                  </a:lnTo>
                  <a:close/>
                </a:path>
              </a:pathLst>
            </a:custGeom>
            <a:solidFill>
              <a:srgbClr val="F2F9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2" name="Freeform 126"/>
            <p:cNvSpPr/>
            <p:nvPr/>
          </p:nvSpPr>
          <p:spPr bwMode="auto">
            <a:xfrm>
              <a:off x="892175" y="4133850"/>
              <a:ext cx="165100" cy="169863"/>
            </a:xfrm>
            <a:custGeom>
              <a:avLst/>
              <a:gdLst>
                <a:gd name="T0" fmla="*/ 39 w 39"/>
                <a:gd name="T1" fmla="*/ 24 h 40"/>
                <a:gd name="T2" fmla="*/ 38 w 39"/>
                <a:gd name="T3" fmla="*/ 27 h 40"/>
                <a:gd name="T4" fmla="*/ 15 w 39"/>
                <a:gd name="T5" fmla="*/ 39 h 40"/>
                <a:gd name="T6" fmla="*/ 13 w 39"/>
                <a:gd name="T7" fmla="*/ 39 h 40"/>
                <a:gd name="T8" fmla="*/ 0 w 39"/>
                <a:gd name="T9" fmla="*/ 16 h 40"/>
                <a:gd name="T10" fmla="*/ 1 w 39"/>
                <a:gd name="T11" fmla="*/ 13 h 40"/>
                <a:gd name="T12" fmla="*/ 24 w 39"/>
                <a:gd name="T13" fmla="*/ 1 h 40"/>
                <a:gd name="T14" fmla="*/ 26 w 39"/>
                <a:gd name="T15" fmla="*/ 1 h 40"/>
                <a:gd name="T16" fmla="*/ 39 w 39"/>
                <a:gd name="T17"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40">
                  <a:moveTo>
                    <a:pt x="39" y="24"/>
                  </a:moveTo>
                  <a:cubicBezTo>
                    <a:pt x="39" y="25"/>
                    <a:pt x="39" y="26"/>
                    <a:pt x="38" y="27"/>
                  </a:cubicBezTo>
                  <a:cubicBezTo>
                    <a:pt x="15" y="39"/>
                    <a:pt x="15" y="39"/>
                    <a:pt x="15" y="39"/>
                  </a:cubicBezTo>
                  <a:cubicBezTo>
                    <a:pt x="14" y="40"/>
                    <a:pt x="13" y="39"/>
                    <a:pt x="13" y="39"/>
                  </a:cubicBezTo>
                  <a:cubicBezTo>
                    <a:pt x="0" y="16"/>
                    <a:pt x="0" y="16"/>
                    <a:pt x="0" y="16"/>
                  </a:cubicBezTo>
                  <a:cubicBezTo>
                    <a:pt x="0" y="15"/>
                    <a:pt x="0" y="14"/>
                    <a:pt x="1" y="13"/>
                  </a:cubicBezTo>
                  <a:cubicBezTo>
                    <a:pt x="24" y="1"/>
                    <a:pt x="24" y="1"/>
                    <a:pt x="24" y="1"/>
                  </a:cubicBezTo>
                  <a:cubicBezTo>
                    <a:pt x="25" y="0"/>
                    <a:pt x="26" y="0"/>
                    <a:pt x="26" y="1"/>
                  </a:cubicBezTo>
                  <a:lnTo>
                    <a:pt x="39" y="24"/>
                  </a:lnTo>
                  <a:close/>
                </a:path>
              </a:pathLst>
            </a:custGeom>
            <a:solidFill>
              <a:srgbClr val="F2F9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3" name="Freeform 127"/>
            <p:cNvSpPr/>
            <p:nvPr/>
          </p:nvSpPr>
          <p:spPr bwMode="auto">
            <a:xfrm>
              <a:off x="1095375" y="4022725"/>
              <a:ext cx="165100" cy="165100"/>
            </a:xfrm>
            <a:custGeom>
              <a:avLst/>
              <a:gdLst>
                <a:gd name="T0" fmla="*/ 39 w 39"/>
                <a:gd name="T1" fmla="*/ 24 h 39"/>
                <a:gd name="T2" fmla="*/ 38 w 39"/>
                <a:gd name="T3" fmla="*/ 26 h 39"/>
                <a:gd name="T4" fmla="*/ 15 w 39"/>
                <a:gd name="T5" fmla="*/ 39 h 39"/>
                <a:gd name="T6" fmla="*/ 13 w 39"/>
                <a:gd name="T7" fmla="*/ 38 h 39"/>
                <a:gd name="T8" fmla="*/ 0 w 39"/>
                <a:gd name="T9" fmla="*/ 15 h 39"/>
                <a:gd name="T10" fmla="*/ 1 w 39"/>
                <a:gd name="T11" fmla="*/ 13 h 39"/>
                <a:gd name="T12" fmla="*/ 24 w 39"/>
                <a:gd name="T13" fmla="*/ 0 h 39"/>
                <a:gd name="T14" fmla="*/ 26 w 39"/>
                <a:gd name="T15" fmla="*/ 1 h 39"/>
                <a:gd name="T16" fmla="*/ 39 w 39"/>
                <a:gd name="T17" fmla="*/ 2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39">
                  <a:moveTo>
                    <a:pt x="39" y="24"/>
                  </a:moveTo>
                  <a:cubicBezTo>
                    <a:pt x="39" y="25"/>
                    <a:pt x="39" y="26"/>
                    <a:pt x="38" y="26"/>
                  </a:cubicBezTo>
                  <a:cubicBezTo>
                    <a:pt x="15" y="39"/>
                    <a:pt x="15" y="39"/>
                    <a:pt x="15" y="39"/>
                  </a:cubicBezTo>
                  <a:cubicBezTo>
                    <a:pt x="14" y="39"/>
                    <a:pt x="13" y="39"/>
                    <a:pt x="13" y="38"/>
                  </a:cubicBezTo>
                  <a:cubicBezTo>
                    <a:pt x="0" y="15"/>
                    <a:pt x="0" y="15"/>
                    <a:pt x="0" y="15"/>
                  </a:cubicBezTo>
                  <a:cubicBezTo>
                    <a:pt x="0" y="14"/>
                    <a:pt x="0" y="13"/>
                    <a:pt x="1" y="13"/>
                  </a:cubicBezTo>
                  <a:cubicBezTo>
                    <a:pt x="24" y="0"/>
                    <a:pt x="24" y="0"/>
                    <a:pt x="24" y="0"/>
                  </a:cubicBezTo>
                  <a:cubicBezTo>
                    <a:pt x="25" y="0"/>
                    <a:pt x="26" y="0"/>
                    <a:pt x="26" y="1"/>
                  </a:cubicBezTo>
                  <a:lnTo>
                    <a:pt x="39" y="24"/>
                  </a:lnTo>
                  <a:close/>
                </a:path>
              </a:pathLst>
            </a:custGeom>
            <a:solidFill>
              <a:srgbClr val="2036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4" name="Freeform 128"/>
            <p:cNvSpPr/>
            <p:nvPr/>
          </p:nvSpPr>
          <p:spPr bwMode="auto">
            <a:xfrm>
              <a:off x="1298575" y="3908425"/>
              <a:ext cx="165100" cy="169863"/>
            </a:xfrm>
            <a:custGeom>
              <a:avLst/>
              <a:gdLst>
                <a:gd name="T0" fmla="*/ 39 w 39"/>
                <a:gd name="T1" fmla="*/ 24 h 40"/>
                <a:gd name="T2" fmla="*/ 38 w 39"/>
                <a:gd name="T3" fmla="*/ 27 h 40"/>
                <a:gd name="T4" fmla="*/ 15 w 39"/>
                <a:gd name="T5" fmla="*/ 39 h 40"/>
                <a:gd name="T6" fmla="*/ 13 w 39"/>
                <a:gd name="T7" fmla="*/ 39 h 40"/>
                <a:gd name="T8" fmla="*/ 0 w 39"/>
                <a:gd name="T9" fmla="*/ 16 h 40"/>
                <a:gd name="T10" fmla="*/ 1 w 39"/>
                <a:gd name="T11" fmla="*/ 13 h 40"/>
                <a:gd name="T12" fmla="*/ 24 w 39"/>
                <a:gd name="T13" fmla="*/ 1 h 40"/>
                <a:gd name="T14" fmla="*/ 26 w 39"/>
                <a:gd name="T15" fmla="*/ 1 h 40"/>
                <a:gd name="T16" fmla="*/ 39 w 39"/>
                <a:gd name="T17"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40">
                  <a:moveTo>
                    <a:pt x="39" y="24"/>
                  </a:moveTo>
                  <a:cubicBezTo>
                    <a:pt x="39" y="25"/>
                    <a:pt x="39" y="26"/>
                    <a:pt x="38" y="27"/>
                  </a:cubicBezTo>
                  <a:cubicBezTo>
                    <a:pt x="15" y="39"/>
                    <a:pt x="15" y="39"/>
                    <a:pt x="15" y="39"/>
                  </a:cubicBezTo>
                  <a:cubicBezTo>
                    <a:pt x="14" y="40"/>
                    <a:pt x="13" y="39"/>
                    <a:pt x="13" y="39"/>
                  </a:cubicBezTo>
                  <a:cubicBezTo>
                    <a:pt x="0" y="16"/>
                    <a:pt x="0" y="16"/>
                    <a:pt x="0" y="16"/>
                  </a:cubicBezTo>
                  <a:cubicBezTo>
                    <a:pt x="0" y="15"/>
                    <a:pt x="0" y="14"/>
                    <a:pt x="1" y="13"/>
                  </a:cubicBezTo>
                  <a:cubicBezTo>
                    <a:pt x="24" y="1"/>
                    <a:pt x="24" y="1"/>
                    <a:pt x="24" y="1"/>
                  </a:cubicBezTo>
                  <a:cubicBezTo>
                    <a:pt x="25" y="0"/>
                    <a:pt x="26" y="0"/>
                    <a:pt x="26" y="1"/>
                  </a:cubicBezTo>
                  <a:lnTo>
                    <a:pt x="39" y="24"/>
                  </a:lnTo>
                  <a:close/>
                </a:path>
              </a:pathLst>
            </a:custGeom>
            <a:solidFill>
              <a:srgbClr val="2036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5" name="Freeform 129"/>
            <p:cNvSpPr/>
            <p:nvPr/>
          </p:nvSpPr>
          <p:spPr bwMode="auto">
            <a:xfrm>
              <a:off x="1184275" y="3705225"/>
              <a:ext cx="169862" cy="169863"/>
            </a:xfrm>
            <a:custGeom>
              <a:avLst/>
              <a:gdLst>
                <a:gd name="T0" fmla="*/ 39 w 40"/>
                <a:gd name="T1" fmla="*/ 24 h 40"/>
                <a:gd name="T2" fmla="*/ 39 w 40"/>
                <a:gd name="T3" fmla="*/ 27 h 40"/>
                <a:gd name="T4" fmla="*/ 16 w 40"/>
                <a:gd name="T5" fmla="*/ 39 h 40"/>
                <a:gd name="T6" fmla="*/ 13 w 40"/>
                <a:gd name="T7" fmla="*/ 39 h 40"/>
                <a:gd name="T8" fmla="*/ 1 w 40"/>
                <a:gd name="T9" fmla="*/ 16 h 40"/>
                <a:gd name="T10" fmla="*/ 1 w 40"/>
                <a:gd name="T11" fmla="*/ 13 h 40"/>
                <a:gd name="T12" fmla="*/ 24 w 40"/>
                <a:gd name="T13" fmla="*/ 1 h 40"/>
                <a:gd name="T14" fmla="*/ 27 w 40"/>
                <a:gd name="T15" fmla="*/ 1 h 40"/>
                <a:gd name="T16" fmla="*/ 39 w 40"/>
                <a:gd name="T17"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40">
                  <a:moveTo>
                    <a:pt x="39" y="24"/>
                  </a:moveTo>
                  <a:cubicBezTo>
                    <a:pt x="40" y="25"/>
                    <a:pt x="40" y="26"/>
                    <a:pt x="39" y="27"/>
                  </a:cubicBezTo>
                  <a:cubicBezTo>
                    <a:pt x="16" y="39"/>
                    <a:pt x="16" y="39"/>
                    <a:pt x="16" y="39"/>
                  </a:cubicBezTo>
                  <a:cubicBezTo>
                    <a:pt x="15" y="40"/>
                    <a:pt x="14" y="39"/>
                    <a:pt x="13" y="39"/>
                  </a:cubicBezTo>
                  <a:cubicBezTo>
                    <a:pt x="1" y="16"/>
                    <a:pt x="1" y="16"/>
                    <a:pt x="1" y="16"/>
                  </a:cubicBezTo>
                  <a:cubicBezTo>
                    <a:pt x="0" y="15"/>
                    <a:pt x="0" y="14"/>
                    <a:pt x="1" y="13"/>
                  </a:cubicBezTo>
                  <a:cubicBezTo>
                    <a:pt x="24" y="1"/>
                    <a:pt x="24" y="1"/>
                    <a:pt x="24" y="1"/>
                  </a:cubicBezTo>
                  <a:cubicBezTo>
                    <a:pt x="25" y="0"/>
                    <a:pt x="26" y="0"/>
                    <a:pt x="27" y="1"/>
                  </a:cubicBezTo>
                  <a:lnTo>
                    <a:pt x="39" y="24"/>
                  </a:lnTo>
                  <a:close/>
                </a:path>
              </a:pathLst>
            </a:custGeom>
            <a:solidFill>
              <a:srgbClr val="2036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6" name="Freeform 130"/>
            <p:cNvSpPr/>
            <p:nvPr/>
          </p:nvSpPr>
          <p:spPr bwMode="auto">
            <a:xfrm>
              <a:off x="1588" y="2771775"/>
              <a:ext cx="1106487" cy="885825"/>
            </a:xfrm>
            <a:custGeom>
              <a:avLst/>
              <a:gdLst>
                <a:gd name="T0" fmla="*/ 214 w 261"/>
                <a:gd name="T1" fmla="*/ 7 h 209"/>
                <a:gd name="T2" fmla="*/ 207 w 261"/>
                <a:gd name="T3" fmla="*/ 1 h 209"/>
                <a:gd name="T4" fmla="*/ 199 w 261"/>
                <a:gd name="T5" fmla="*/ 2 h 209"/>
                <a:gd name="T6" fmla="*/ 6 w 261"/>
                <a:gd name="T7" fmla="*/ 109 h 209"/>
                <a:gd name="T8" fmla="*/ 0 w 261"/>
                <a:gd name="T9" fmla="*/ 115 h 209"/>
                <a:gd name="T10" fmla="*/ 1 w 261"/>
                <a:gd name="T11" fmla="*/ 124 h 209"/>
                <a:gd name="T12" fmla="*/ 48 w 261"/>
                <a:gd name="T13" fmla="*/ 209 h 209"/>
                <a:gd name="T14" fmla="*/ 261 w 261"/>
                <a:gd name="T15" fmla="*/ 91 h 209"/>
                <a:gd name="T16" fmla="*/ 214 w 261"/>
                <a:gd name="T17" fmla="*/ 7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1" h="209">
                  <a:moveTo>
                    <a:pt x="214" y="7"/>
                  </a:moveTo>
                  <a:cubicBezTo>
                    <a:pt x="212" y="4"/>
                    <a:pt x="210" y="2"/>
                    <a:pt x="207" y="1"/>
                  </a:cubicBezTo>
                  <a:cubicBezTo>
                    <a:pt x="204" y="0"/>
                    <a:pt x="201" y="1"/>
                    <a:pt x="199" y="2"/>
                  </a:cubicBezTo>
                  <a:cubicBezTo>
                    <a:pt x="6" y="109"/>
                    <a:pt x="6" y="109"/>
                    <a:pt x="6" y="109"/>
                  </a:cubicBezTo>
                  <a:cubicBezTo>
                    <a:pt x="3" y="110"/>
                    <a:pt x="1" y="112"/>
                    <a:pt x="0" y="115"/>
                  </a:cubicBezTo>
                  <a:cubicBezTo>
                    <a:pt x="0" y="118"/>
                    <a:pt x="0" y="121"/>
                    <a:pt x="1" y="124"/>
                  </a:cubicBezTo>
                  <a:cubicBezTo>
                    <a:pt x="48" y="209"/>
                    <a:pt x="48" y="209"/>
                    <a:pt x="48" y="209"/>
                  </a:cubicBezTo>
                  <a:cubicBezTo>
                    <a:pt x="261" y="91"/>
                    <a:pt x="261" y="91"/>
                    <a:pt x="261" y="91"/>
                  </a:cubicBezTo>
                  <a:lnTo>
                    <a:pt x="214" y="7"/>
                  </a:lnTo>
                  <a:close/>
                </a:path>
              </a:pathLst>
            </a:custGeom>
            <a:solidFill>
              <a:srgbClr val="3657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7" name="Freeform 131"/>
            <p:cNvSpPr/>
            <p:nvPr/>
          </p:nvSpPr>
          <p:spPr bwMode="auto">
            <a:xfrm>
              <a:off x="107950" y="2876550"/>
              <a:ext cx="881062" cy="658813"/>
            </a:xfrm>
            <a:custGeom>
              <a:avLst/>
              <a:gdLst>
                <a:gd name="T0" fmla="*/ 37 w 208"/>
                <a:gd name="T1" fmla="*/ 154 h 155"/>
                <a:gd name="T2" fmla="*/ 32 w 208"/>
                <a:gd name="T3" fmla="*/ 154 h 155"/>
                <a:gd name="T4" fmla="*/ 28 w 208"/>
                <a:gd name="T5" fmla="*/ 151 h 155"/>
                <a:gd name="T6" fmla="*/ 1 w 208"/>
                <a:gd name="T7" fmla="*/ 102 h 155"/>
                <a:gd name="T8" fmla="*/ 1 w 208"/>
                <a:gd name="T9" fmla="*/ 97 h 155"/>
                <a:gd name="T10" fmla="*/ 4 w 208"/>
                <a:gd name="T11" fmla="*/ 93 h 155"/>
                <a:gd name="T12" fmla="*/ 171 w 208"/>
                <a:gd name="T13" fmla="*/ 1 h 155"/>
                <a:gd name="T14" fmla="*/ 176 w 208"/>
                <a:gd name="T15" fmla="*/ 0 h 155"/>
                <a:gd name="T16" fmla="*/ 180 w 208"/>
                <a:gd name="T17" fmla="*/ 4 h 155"/>
                <a:gd name="T18" fmla="*/ 207 w 208"/>
                <a:gd name="T19" fmla="*/ 52 h 155"/>
                <a:gd name="T20" fmla="*/ 207 w 208"/>
                <a:gd name="T21" fmla="*/ 58 h 155"/>
                <a:gd name="T22" fmla="*/ 204 w 208"/>
                <a:gd name="T23" fmla="*/ 61 h 155"/>
                <a:gd name="T24" fmla="*/ 37 w 208"/>
                <a:gd name="T25" fmla="*/ 15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8" h="155">
                  <a:moveTo>
                    <a:pt x="37" y="154"/>
                  </a:moveTo>
                  <a:cubicBezTo>
                    <a:pt x="36" y="154"/>
                    <a:pt x="34" y="155"/>
                    <a:pt x="32" y="154"/>
                  </a:cubicBezTo>
                  <a:cubicBezTo>
                    <a:pt x="31" y="154"/>
                    <a:pt x="29" y="153"/>
                    <a:pt x="28" y="151"/>
                  </a:cubicBezTo>
                  <a:cubicBezTo>
                    <a:pt x="1" y="102"/>
                    <a:pt x="1" y="102"/>
                    <a:pt x="1" y="102"/>
                  </a:cubicBezTo>
                  <a:cubicBezTo>
                    <a:pt x="0" y="101"/>
                    <a:pt x="0" y="99"/>
                    <a:pt x="1" y="97"/>
                  </a:cubicBezTo>
                  <a:cubicBezTo>
                    <a:pt x="1" y="95"/>
                    <a:pt x="2" y="94"/>
                    <a:pt x="4" y="93"/>
                  </a:cubicBezTo>
                  <a:cubicBezTo>
                    <a:pt x="171" y="1"/>
                    <a:pt x="171" y="1"/>
                    <a:pt x="171" y="1"/>
                  </a:cubicBezTo>
                  <a:cubicBezTo>
                    <a:pt x="172" y="0"/>
                    <a:pt x="174" y="0"/>
                    <a:pt x="176" y="0"/>
                  </a:cubicBezTo>
                  <a:cubicBezTo>
                    <a:pt x="177" y="1"/>
                    <a:pt x="179" y="2"/>
                    <a:pt x="180" y="4"/>
                  </a:cubicBezTo>
                  <a:cubicBezTo>
                    <a:pt x="207" y="52"/>
                    <a:pt x="207" y="52"/>
                    <a:pt x="207" y="52"/>
                  </a:cubicBezTo>
                  <a:cubicBezTo>
                    <a:pt x="208" y="54"/>
                    <a:pt x="208" y="56"/>
                    <a:pt x="207" y="58"/>
                  </a:cubicBezTo>
                  <a:cubicBezTo>
                    <a:pt x="207" y="59"/>
                    <a:pt x="206" y="61"/>
                    <a:pt x="204" y="61"/>
                  </a:cubicBezTo>
                  <a:lnTo>
                    <a:pt x="37" y="154"/>
                  </a:lnTo>
                  <a:close/>
                </a:path>
              </a:pathLst>
            </a:custGeom>
            <a:solidFill>
              <a:srgbClr val="2F4F6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8" name="Freeform 132"/>
            <p:cNvSpPr/>
            <p:nvPr/>
          </p:nvSpPr>
          <p:spPr bwMode="auto">
            <a:xfrm>
              <a:off x="128588" y="2898775"/>
              <a:ext cx="839787" cy="614363"/>
            </a:xfrm>
            <a:custGeom>
              <a:avLst/>
              <a:gdLst>
                <a:gd name="T0" fmla="*/ 1 w 198"/>
                <a:gd name="T1" fmla="*/ 92 h 145"/>
                <a:gd name="T2" fmla="*/ 0 w 198"/>
                <a:gd name="T3" fmla="*/ 93 h 145"/>
                <a:gd name="T4" fmla="*/ 0 w 198"/>
                <a:gd name="T5" fmla="*/ 95 h 145"/>
                <a:gd name="T6" fmla="*/ 27 w 198"/>
                <a:gd name="T7" fmla="*/ 144 h 145"/>
                <a:gd name="T8" fmla="*/ 29 w 198"/>
                <a:gd name="T9" fmla="*/ 145 h 145"/>
                <a:gd name="T10" fmla="*/ 30 w 198"/>
                <a:gd name="T11" fmla="*/ 144 h 145"/>
                <a:gd name="T12" fmla="*/ 197 w 198"/>
                <a:gd name="T13" fmla="*/ 52 h 145"/>
                <a:gd name="T14" fmla="*/ 198 w 198"/>
                <a:gd name="T15" fmla="*/ 51 h 145"/>
                <a:gd name="T16" fmla="*/ 198 w 198"/>
                <a:gd name="T17" fmla="*/ 50 h 145"/>
                <a:gd name="T18" fmla="*/ 171 w 198"/>
                <a:gd name="T19" fmla="*/ 1 h 145"/>
                <a:gd name="T20" fmla="*/ 169 w 198"/>
                <a:gd name="T21" fmla="*/ 0 h 145"/>
                <a:gd name="T22" fmla="*/ 168 w 198"/>
                <a:gd name="T23" fmla="*/ 0 h 145"/>
                <a:gd name="T24" fmla="*/ 1 w 198"/>
                <a:gd name="T25" fmla="*/ 9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8" h="145">
                  <a:moveTo>
                    <a:pt x="1" y="92"/>
                  </a:moveTo>
                  <a:cubicBezTo>
                    <a:pt x="1" y="92"/>
                    <a:pt x="0" y="93"/>
                    <a:pt x="0" y="93"/>
                  </a:cubicBezTo>
                  <a:cubicBezTo>
                    <a:pt x="0" y="94"/>
                    <a:pt x="0" y="94"/>
                    <a:pt x="0" y="95"/>
                  </a:cubicBezTo>
                  <a:cubicBezTo>
                    <a:pt x="27" y="144"/>
                    <a:pt x="27" y="144"/>
                    <a:pt x="27" y="144"/>
                  </a:cubicBezTo>
                  <a:cubicBezTo>
                    <a:pt x="28" y="144"/>
                    <a:pt x="28" y="144"/>
                    <a:pt x="29" y="145"/>
                  </a:cubicBezTo>
                  <a:cubicBezTo>
                    <a:pt x="29" y="145"/>
                    <a:pt x="30" y="145"/>
                    <a:pt x="30" y="144"/>
                  </a:cubicBezTo>
                  <a:cubicBezTo>
                    <a:pt x="197" y="52"/>
                    <a:pt x="197" y="52"/>
                    <a:pt x="197" y="52"/>
                  </a:cubicBezTo>
                  <a:cubicBezTo>
                    <a:pt x="197" y="52"/>
                    <a:pt x="198" y="52"/>
                    <a:pt x="198" y="51"/>
                  </a:cubicBezTo>
                  <a:cubicBezTo>
                    <a:pt x="198" y="51"/>
                    <a:pt x="198" y="50"/>
                    <a:pt x="198" y="50"/>
                  </a:cubicBezTo>
                  <a:cubicBezTo>
                    <a:pt x="171" y="1"/>
                    <a:pt x="171" y="1"/>
                    <a:pt x="171" y="1"/>
                  </a:cubicBezTo>
                  <a:cubicBezTo>
                    <a:pt x="170" y="0"/>
                    <a:pt x="170" y="0"/>
                    <a:pt x="169" y="0"/>
                  </a:cubicBezTo>
                  <a:cubicBezTo>
                    <a:pt x="169" y="0"/>
                    <a:pt x="168" y="0"/>
                    <a:pt x="168" y="0"/>
                  </a:cubicBezTo>
                  <a:lnTo>
                    <a:pt x="1" y="92"/>
                  </a:lnTo>
                  <a:close/>
                </a:path>
              </a:pathLst>
            </a:custGeom>
            <a:solidFill>
              <a:srgbClr val="FEC00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9" name="Freeform 133"/>
            <p:cNvSpPr/>
            <p:nvPr/>
          </p:nvSpPr>
          <p:spPr bwMode="auto">
            <a:xfrm>
              <a:off x="196850" y="3140075"/>
              <a:ext cx="911225" cy="517525"/>
            </a:xfrm>
            <a:custGeom>
              <a:avLst/>
              <a:gdLst>
                <a:gd name="T0" fmla="*/ 574 w 574"/>
                <a:gd name="T1" fmla="*/ 11 h 326"/>
                <a:gd name="T2" fmla="*/ 5 w 574"/>
                <a:gd name="T3" fmla="*/ 326 h 326"/>
                <a:gd name="T4" fmla="*/ 0 w 574"/>
                <a:gd name="T5" fmla="*/ 313 h 326"/>
                <a:gd name="T6" fmla="*/ 566 w 574"/>
                <a:gd name="T7" fmla="*/ 0 h 326"/>
                <a:gd name="T8" fmla="*/ 574 w 574"/>
                <a:gd name="T9" fmla="*/ 11 h 326"/>
              </a:gdLst>
              <a:ahLst/>
              <a:cxnLst>
                <a:cxn ang="0">
                  <a:pos x="T0" y="T1"/>
                </a:cxn>
                <a:cxn ang="0">
                  <a:pos x="T2" y="T3"/>
                </a:cxn>
                <a:cxn ang="0">
                  <a:pos x="T4" y="T5"/>
                </a:cxn>
                <a:cxn ang="0">
                  <a:pos x="T6" y="T7"/>
                </a:cxn>
                <a:cxn ang="0">
                  <a:pos x="T8" y="T9"/>
                </a:cxn>
              </a:cxnLst>
              <a:rect l="0" t="0" r="r" b="b"/>
              <a:pathLst>
                <a:path w="574" h="326">
                  <a:moveTo>
                    <a:pt x="574" y="11"/>
                  </a:moveTo>
                  <a:lnTo>
                    <a:pt x="5" y="326"/>
                  </a:lnTo>
                  <a:lnTo>
                    <a:pt x="0" y="313"/>
                  </a:lnTo>
                  <a:lnTo>
                    <a:pt x="566" y="0"/>
                  </a:lnTo>
                  <a:lnTo>
                    <a:pt x="574" y="11"/>
                  </a:lnTo>
                  <a:close/>
                </a:path>
              </a:pathLst>
            </a:custGeom>
            <a:solidFill>
              <a:srgbClr val="2F4F6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205" name="组合 1204"/>
          <p:cNvGrpSpPr/>
          <p:nvPr/>
        </p:nvGrpSpPr>
        <p:grpSpPr>
          <a:xfrm>
            <a:off x="7442400" y="2871889"/>
            <a:ext cx="871675" cy="916721"/>
            <a:chOff x="8705850" y="2949575"/>
            <a:chExt cx="1751013" cy="1841501"/>
          </a:xfrm>
        </p:grpSpPr>
        <p:sp>
          <p:nvSpPr>
            <p:cNvPr id="1143" name="Freeform 147"/>
            <p:cNvSpPr/>
            <p:nvPr/>
          </p:nvSpPr>
          <p:spPr bwMode="auto">
            <a:xfrm>
              <a:off x="9290050" y="2949575"/>
              <a:ext cx="119062" cy="144463"/>
            </a:xfrm>
            <a:custGeom>
              <a:avLst/>
              <a:gdLst>
                <a:gd name="T0" fmla="*/ 20 w 28"/>
                <a:gd name="T1" fmla="*/ 31 h 34"/>
                <a:gd name="T2" fmla="*/ 21 w 28"/>
                <a:gd name="T3" fmla="*/ 7 h 34"/>
                <a:gd name="T4" fmla="*/ 1 w 28"/>
                <a:gd name="T5" fmla="*/ 19 h 34"/>
                <a:gd name="T6" fmla="*/ 5 w 28"/>
                <a:gd name="T7" fmla="*/ 21 h 34"/>
                <a:gd name="T8" fmla="*/ 11 w 28"/>
                <a:gd name="T9" fmla="*/ 12 h 34"/>
                <a:gd name="T10" fmla="*/ 19 w 28"/>
                <a:gd name="T11" fmla="*/ 12 h 34"/>
                <a:gd name="T12" fmla="*/ 16 w 28"/>
                <a:gd name="T13" fmla="*/ 29 h 34"/>
                <a:gd name="T14" fmla="*/ 20 w 28"/>
                <a:gd name="T15" fmla="*/ 31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34">
                  <a:moveTo>
                    <a:pt x="20" y="31"/>
                  </a:moveTo>
                  <a:cubicBezTo>
                    <a:pt x="23" y="24"/>
                    <a:pt x="28" y="13"/>
                    <a:pt x="21" y="7"/>
                  </a:cubicBezTo>
                  <a:cubicBezTo>
                    <a:pt x="12" y="0"/>
                    <a:pt x="4" y="12"/>
                    <a:pt x="1" y="19"/>
                  </a:cubicBezTo>
                  <a:cubicBezTo>
                    <a:pt x="0" y="22"/>
                    <a:pt x="4" y="24"/>
                    <a:pt x="5" y="21"/>
                  </a:cubicBezTo>
                  <a:cubicBezTo>
                    <a:pt x="7" y="17"/>
                    <a:pt x="8" y="14"/>
                    <a:pt x="11" y="12"/>
                  </a:cubicBezTo>
                  <a:cubicBezTo>
                    <a:pt x="13" y="9"/>
                    <a:pt x="17" y="8"/>
                    <a:pt x="19" y="12"/>
                  </a:cubicBezTo>
                  <a:cubicBezTo>
                    <a:pt x="22" y="17"/>
                    <a:pt x="18" y="25"/>
                    <a:pt x="16" y="29"/>
                  </a:cubicBezTo>
                  <a:cubicBezTo>
                    <a:pt x="14" y="32"/>
                    <a:pt x="19" y="34"/>
                    <a:pt x="20" y="31"/>
                  </a:cubicBezTo>
                </a:path>
              </a:pathLst>
            </a:custGeom>
            <a:solidFill>
              <a:srgbClr val="183A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4" name="Freeform 148"/>
            <p:cNvSpPr/>
            <p:nvPr/>
          </p:nvSpPr>
          <p:spPr bwMode="auto">
            <a:xfrm>
              <a:off x="9456738" y="3017838"/>
              <a:ext cx="122237" cy="144463"/>
            </a:xfrm>
            <a:custGeom>
              <a:avLst/>
              <a:gdLst>
                <a:gd name="T0" fmla="*/ 21 w 29"/>
                <a:gd name="T1" fmla="*/ 31 h 34"/>
                <a:gd name="T2" fmla="*/ 21 w 29"/>
                <a:gd name="T3" fmla="*/ 7 h 34"/>
                <a:gd name="T4" fmla="*/ 1 w 29"/>
                <a:gd name="T5" fmla="*/ 19 h 34"/>
                <a:gd name="T6" fmla="*/ 6 w 29"/>
                <a:gd name="T7" fmla="*/ 21 h 34"/>
                <a:gd name="T8" fmla="*/ 11 w 29"/>
                <a:gd name="T9" fmla="*/ 12 h 34"/>
                <a:gd name="T10" fmla="*/ 20 w 29"/>
                <a:gd name="T11" fmla="*/ 13 h 34"/>
                <a:gd name="T12" fmla="*/ 16 w 29"/>
                <a:gd name="T13" fmla="*/ 30 h 34"/>
                <a:gd name="T14" fmla="*/ 21 w 29"/>
                <a:gd name="T15" fmla="*/ 31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34">
                  <a:moveTo>
                    <a:pt x="21" y="31"/>
                  </a:moveTo>
                  <a:cubicBezTo>
                    <a:pt x="23" y="25"/>
                    <a:pt x="29" y="13"/>
                    <a:pt x="21" y="7"/>
                  </a:cubicBezTo>
                  <a:cubicBezTo>
                    <a:pt x="12" y="0"/>
                    <a:pt x="4" y="12"/>
                    <a:pt x="1" y="19"/>
                  </a:cubicBezTo>
                  <a:cubicBezTo>
                    <a:pt x="0" y="22"/>
                    <a:pt x="5" y="24"/>
                    <a:pt x="6" y="21"/>
                  </a:cubicBezTo>
                  <a:cubicBezTo>
                    <a:pt x="7" y="18"/>
                    <a:pt x="8" y="15"/>
                    <a:pt x="11" y="12"/>
                  </a:cubicBezTo>
                  <a:cubicBezTo>
                    <a:pt x="14" y="9"/>
                    <a:pt x="18" y="8"/>
                    <a:pt x="20" y="13"/>
                  </a:cubicBezTo>
                  <a:cubicBezTo>
                    <a:pt x="22" y="18"/>
                    <a:pt x="18" y="25"/>
                    <a:pt x="16" y="30"/>
                  </a:cubicBezTo>
                  <a:cubicBezTo>
                    <a:pt x="15" y="32"/>
                    <a:pt x="19" y="34"/>
                    <a:pt x="21" y="31"/>
                  </a:cubicBezTo>
                </a:path>
              </a:pathLst>
            </a:custGeom>
            <a:solidFill>
              <a:srgbClr val="183A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5" name="Freeform 149"/>
            <p:cNvSpPr/>
            <p:nvPr/>
          </p:nvSpPr>
          <p:spPr bwMode="auto">
            <a:xfrm>
              <a:off x="9625013" y="3084513"/>
              <a:ext cx="119062" cy="149225"/>
            </a:xfrm>
            <a:custGeom>
              <a:avLst/>
              <a:gdLst>
                <a:gd name="T0" fmla="*/ 20 w 28"/>
                <a:gd name="T1" fmla="*/ 32 h 35"/>
                <a:gd name="T2" fmla="*/ 21 w 28"/>
                <a:gd name="T3" fmla="*/ 7 h 35"/>
                <a:gd name="T4" fmla="*/ 1 w 28"/>
                <a:gd name="T5" fmla="*/ 20 h 35"/>
                <a:gd name="T6" fmla="*/ 5 w 28"/>
                <a:gd name="T7" fmla="*/ 21 h 35"/>
                <a:gd name="T8" fmla="*/ 11 w 28"/>
                <a:gd name="T9" fmla="*/ 12 h 35"/>
                <a:gd name="T10" fmla="*/ 19 w 28"/>
                <a:gd name="T11" fmla="*/ 13 h 35"/>
                <a:gd name="T12" fmla="*/ 16 w 28"/>
                <a:gd name="T13" fmla="*/ 30 h 35"/>
                <a:gd name="T14" fmla="*/ 20 w 28"/>
                <a:gd name="T15" fmla="*/ 32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35">
                  <a:moveTo>
                    <a:pt x="20" y="32"/>
                  </a:moveTo>
                  <a:cubicBezTo>
                    <a:pt x="23" y="25"/>
                    <a:pt x="28" y="13"/>
                    <a:pt x="21" y="7"/>
                  </a:cubicBezTo>
                  <a:cubicBezTo>
                    <a:pt x="12" y="0"/>
                    <a:pt x="4" y="12"/>
                    <a:pt x="1" y="20"/>
                  </a:cubicBezTo>
                  <a:cubicBezTo>
                    <a:pt x="0" y="22"/>
                    <a:pt x="4" y="24"/>
                    <a:pt x="5" y="21"/>
                  </a:cubicBezTo>
                  <a:cubicBezTo>
                    <a:pt x="7" y="18"/>
                    <a:pt x="8" y="15"/>
                    <a:pt x="11" y="12"/>
                  </a:cubicBezTo>
                  <a:cubicBezTo>
                    <a:pt x="13" y="10"/>
                    <a:pt x="17" y="9"/>
                    <a:pt x="19" y="13"/>
                  </a:cubicBezTo>
                  <a:cubicBezTo>
                    <a:pt x="22" y="18"/>
                    <a:pt x="18" y="25"/>
                    <a:pt x="16" y="30"/>
                  </a:cubicBezTo>
                  <a:cubicBezTo>
                    <a:pt x="14" y="33"/>
                    <a:pt x="19" y="35"/>
                    <a:pt x="20" y="32"/>
                  </a:cubicBezTo>
                </a:path>
              </a:pathLst>
            </a:custGeom>
            <a:solidFill>
              <a:srgbClr val="183A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6" name="Freeform 150"/>
            <p:cNvSpPr/>
            <p:nvPr/>
          </p:nvSpPr>
          <p:spPr bwMode="auto">
            <a:xfrm>
              <a:off x="9790113" y="3152775"/>
              <a:ext cx="123825" cy="149225"/>
            </a:xfrm>
            <a:custGeom>
              <a:avLst/>
              <a:gdLst>
                <a:gd name="T0" fmla="*/ 21 w 29"/>
                <a:gd name="T1" fmla="*/ 32 h 35"/>
                <a:gd name="T2" fmla="*/ 21 w 29"/>
                <a:gd name="T3" fmla="*/ 7 h 35"/>
                <a:gd name="T4" fmla="*/ 1 w 29"/>
                <a:gd name="T5" fmla="*/ 20 h 35"/>
                <a:gd name="T6" fmla="*/ 6 w 29"/>
                <a:gd name="T7" fmla="*/ 22 h 35"/>
                <a:gd name="T8" fmla="*/ 11 w 29"/>
                <a:gd name="T9" fmla="*/ 13 h 35"/>
                <a:gd name="T10" fmla="*/ 20 w 29"/>
                <a:gd name="T11" fmla="*/ 13 h 35"/>
                <a:gd name="T12" fmla="*/ 16 w 29"/>
                <a:gd name="T13" fmla="*/ 30 h 35"/>
                <a:gd name="T14" fmla="*/ 21 w 29"/>
                <a:gd name="T15" fmla="*/ 32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35">
                  <a:moveTo>
                    <a:pt x="21" y="32"/>
                  </a:moveTo>
                  <a:cubicBezTo>
                    <a:pt x="23" y="25"/>
                    <a:pt x="29" y="13"/>
                    <a:pt x="21" y="7"/>
                  </a:cubicBezTo>
                  <a:cubicBezTo>
                    <a:pt x="12" y="0"/>
                    <a:pt x="4" y="12"/>
                    <a:pt x="1" y="20"/>
                  </a:cubicBezTo>
                  <a:cubicBezTo>
                    <a:pt x="0" y="23"/>
                    <a:pt x="5" y="25"/>
                    <a:pt x="6" y="22"/>
                  </a:cubicBezTo>
                  <a:cubicBezTo>
                    <a:pt x="7" y="18"/>
                    <a:pt x="8" y="15"/>
                    <a:pt x="11" y="13"/>
                  </a:cubicBezTo>
                  <a:cubicBezTo>
                    <a:pt x="14" y="10"/>
                    <a:pt x="18" y="9"/>
                    <a:pt x="20" y="13"/>
                  </a:cubicBezTo>
                  <a:cubicBezTo>
                    <a:pt x="22" y="18"/>
                    <a:pt x="18" y="25"/>
                    <a:pt x="16" y="30"/>
                  </a:cubicBezTo>
                  <a:cubicBezTo>
                    <a:pt x="15" y="33"/>
                    <a:pt x="19" y="35"/>
                    <a:pt x="21" y="32"/>
                  </a:cubicBezTo>
                </a:path>
              </a:pathLst>
            </a:custGeom>
            <a:solidFill>
              <a:srgbClr val="183A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7" name="Freeform 151"/>
            <p:cNvSpPr/>
            <p:nvPr/>
          </p:nvSpPr>
          <p:spPr bwMode="auto">
            <a:xfrm>
              <a:off x="9959975" y="3221038"/>
              <a:ext cx="119062" cy="149225"/>
            </a:xfrm>
            <a:custGeom>
              <a:avLst/>
              <a:gdLst>
                <a:gd name="T0" fmla="*/ 20 w 28"/>
                <a:gd name="T1" fmla="*/ 32 h 35"/>
                <a:gd name="T2" fmla="*/ 21 w 28"/>
                <a:gd name="T3" fmla="*/ 8 h 35"/>
                <a:gd name="T4" fmla="*/ 1 w 28"/>
                <a:gd name="T5" fmla="*/ 20 h 35"/>
                <a:gd name="T6" fmla="*/ 5 w 28"/>
                <a:gd name="T7" fmla="*/ 22 h 35"/>
                <a:gd name="T8" fmla="*/ 10 w 28"/>
                <a:gd name="T9" fmla="*/ 13 h 35"/>
                <a:gd name="T10" fmla="*/ 19 w 28"/>
                <a:gd name="T11" fmla="*/ 13 h 35"/>
                <a:gd name="T12" fmla="*/ 15 w 28"/>
                <a:gd name="T13" fmla="*/ 30 h 35"/>
                <a:gd name="T14" fmla="*/ 20 w 28"/>
                <a:gd name="T15" fmla="*/ 32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35">
                  <a:moveTo>
                    <a:pt x="20" y="32"/>
                  </a:moveTo>
                  <a:cubicBezTo>
                    <a:pt x="23" y="25"/>
                    <a:pt x="28" y="13"/>
                    <a:pt x="21" y="8"/>
                  </a:cubicBezTo>
                  <a:cubicBezTo>
                    <a:pt x="12" y="0"/>
                    <a:pt x="3" y="12"/>
                    <a:pt x="1" y="20"/>
                  </a:cubicBezTo>
                  <a:cubicBezTo>
                    <a:pt x="0" y="23"/>
                    <a:pt x="4" y="25"/>
                    <a:pt x="5" y="22"/>
                  </a:cubicBezTo>
                  <a:cubicBezTo>
                    <a:pt x="6" y="18"/>
                    <a:pt x="8" y="15"/>
                    <a:pt x="10" y="13"/>
                  </a:cubicBezTo>
                  <a:cubicBezTo>
                    <a:pt x="13" y="10"/>
                    <a:pt x="17" y="9"/>
                    <a:pt x="19" y="13"/>
                  </a:cubicBezTo>
                  <a:cubicBezTo>
                    <a:pt x="21" y="18"/>
                    <a:pt x="17" y="26"/>
                    <a:pt x="15" y="30"/>
                  </a:cubicBezTo>
                  <a:cubicBezTo>
                    <a:pt x="14" y="33"/>
                    <a:pt x="19" y="35"/>
                    <a:pt x="20" y="32"/>
                  </a:cubicBezTo>
                </a:path>
              </a:pathLst>
            </a:custGeom>
            <a:solidFill>
              <a:srgbClr val="183A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8" name="Freeform 152"/>
            <p:cNvSpPr/>
            <p:nvPr/>
          </p:nvSpPr>
          <p:spPr bwMode="auto">
            <a:xfrm>
              <a:off x="10125075" y="3292475"/>
              <a:ext cx="123825" cy="144463"/>
            </a:xfrm>
            <a:custGeom>
              <a:avLst/>
              <a:gdLst>
                <a:gd name="T0" fmla="*/ 20 w 29"/>
                <a:gd name="T1" fmla="*/ 31 h 34"/>
                <a:gd name="T2" fmla="*/ 21 w 29"/>
                <a:gd name="T3" fmla="*/ 7 h 34"/>
                <a:gd name="T4" fmla="*/ 1 w 29"/>
                <a:gd name="T5" fmla="*/ 19 h 34"/>
                <a:gd name="T6" fmla="*/ 6 w 29"/>
                <a:gd name="T7" fmla="*/ 21 h 34"/>
                <a:gd name="T8" fmla="*/ 11 w 29"/>
                <a:gd name="T9" fmla="*/ 12 h 34"/>
                <a:gd name="T10" fmla="*/ 19 w 29"/>
                <a:gd name="T11" fmla="*/ 12 h 34"/>
                <a:gd name="T12" fmla="*/ 16 w 29"/>
                <a:gd name="T13" fmla="*/ 29 h 34"/>
                <a:gd name="T14" fmla="*/ 20 w 29"/>
                <a:gd name="T15" fmla="*/ 31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34">
                  <a:moveTo>
                    <a:pt x="20" y="31"/>
                  </a:moveTo>
                  <a:cubicBezTo>
                    <a:pt x="23" y="25"/>
                    <a:pt x="29" y="13"/>
                    <a:pt x="21" y="7"/>
                  </a:cubicBezTo>
                  <a:cubicBezTo>
                    <a:pt x="12" y="0"/>
                    <a:pt x="4" y="12"/>
                    <a:pt x="1" y="19"/>
                  </a:cubicBezTo>
                  <a:cubicBezTo>
                    <a:pt x="0" y="22"/>
                    <a:pt x="4" y="24"/>
                    <a:pt x="6" y="21"/>
                  </a:cubicBezTo>
                  <a:cubicBezTo>
                    <a:pt x="7" y="18"/>
                    <a:pt x="8" y="15"/>
                    <a:pt x="11" y="12"/>
                  </a:cubicBezTo>
                  <a:cubicBezTo>
                    <a:pt x="14" y="9"/>
                    <a:pt x="17" y="8"/>
                    <a:pt x="19" y="12"/>
                  </a:cubicBezTo>
                  <a:cubicBezTo>
                    <a:pt x="22" y="18"/>
                    <a:pt x="18" y="25"/>
                    <a:pt x="16" y="29"/>
                  </a:cubicBezTo>
                  <a:cubicBezTo>
                    <a:pt x="15" y="32"/>
                    <a:pt x="19" y="34"/>
                    <a:pt x="20" y="31"/>
                  </a:cubicBezTo>
                </a:path>
              </a:pathLst>
            </a:custGeom>
            <a:solidFill>
              <a:srgbClr val="183A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9" name="Freeform 153"/>
            <p:cNvSpPr/>
            <p:nvPr/>
          </p:nvSpPr>
          <p:spPr bwMode="auto">
            <a:xfrm>
              <a:off x="10290175" y="3360738"/>
              <a:ext cx="119062" cy="144463"/>
            </a:xfrm>
            <a:custGeom>
              <a:avLst/>
              <a:gdLst>
                <a:gd name="T0" fmla="*/ 20 w 28"/>
                <a:gd name="T1" fmla="*/ 31 h 34"/>
                <a:gd name="T2" fmla="*/ 21 w 28"/>
                <a:gd name="T3" fmla="*/ 7 h 34"/>
                <a:gd name="T4" fmla="*/ 1 w 28"/>
                <a:gd name="T5" fmla="*/ 19 h 34"/>
                <a:gd name="T6" fmla="*/ 5 w 28"/>
                <a:gd name="T7" fmla="*/ 21 h 34"/>
                <a:gd name="T8" fmla="*/ 11 w 28"/>
                <a:gd name="T9" fmla="*/ 12 h 34"/>
                <a:gd name="T10" fmla="*/ 19 w 28"/>
                <a:gd name="T11" fmla="*/ 12 h 34"/>
                <a:gd name="T12" fmla="*/ 16 w 28"/>
                <a:gd name="T13" fmla="*/ 29 h 34"/>
                <a:gd name="T14" fmla="*/ 20 w 28"/>
                <a:gd name="T15" fmla="*/ 31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34">
                  <a:moveTo>
                    <a:pt x="20" y="31"/>
                  </a:moveTo>
                  <a:cubicBezTo>
                    <a:pt x="23" y="25"/>
                    <a:pt x="28" y="13"/>
                    <a:pt x="21" y="7"/>
                  </a:cubicBezTo>
                  <a:cubicBezTo>
                    <a:pt x="12" y="0"/>
                    <a:pt x="4" y="12"/>
                    <a:pt x="1" y="19"/>
                  </a:cubicBezTo>
                  <a:cubicBezTo>
                    <a:pt x="0" y="22"/>
                    <a:pt x="4" y="24"/>
                    <a:pt x="5" y="21"/>
                  </a:cubicBezTo>
                  <a:cubicBezTo>
                    <a:pt x="7" y="18"/>
                    <a:pt x="8" y="15"/>
                    <a:pt x="11" y="12"/>
                  </a:cubicBezTo>
                  <a:cubicBezTo>
                    <a:pt x="13" y="9"/>
                    <a:pt x="17" y="8"/>
                    <a:pt x="19" y="12"/>
                  </a:cubicBezTo>
                  <a:cubicBezTo>
                    <a:pt x="22" y="18"/>
                    <a:pt x="18" y="25"/>
                    <a:pt x="16" y="29"/>
                  </a:cubicBezTo>
                  <a:cubicBezTo>
                    <a:pt x="15" y="32"/>
                    <a:pt x="19" y="34"/>
                    <a:pt x="20" y="31"/>
                  </a:cubicBezTo>
                </a:path>
              </a:pathLst>
            </a:custGeom>
            <a:solidFill>
              <a:srgbClr val="183A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0" name="Freeform 154"/>
            <p:cNvSpPr/>
            <p:nvPr/>
          </p:nvSpPr>
          <p:spPr bwMode="auto">
            <a:xfrm>
              <a:off x="8756650" y="3675063"/>
              <a:ext cx="1403350" cy="1057275"/>
            </a:xfrm>
            <a:custGeom>
              <a:avLst/>
              <a:gdLst>
                <a:gd name="T0" fmla="*/ 884 w 884"/>
                <a:gd name="T1" fmla="*/ 323 h 666"/>
                <a:gd name="T2" fmla="*/ 873 w 884"/>
                <a:gd name="T3" fmla="*/ 321 h 666"/>
                <a:gd name="T4" fmla="*/ 854 w 884"/>
                <a:gd name="T5" fmla="*/ 361 h 666"/>
                <a:gd name="T6" fmla="*/ 577 w 884"/>
                <a:gd name="T7" fmla="*/ 246 h 666"/>
                <a:gd name="T8" fmla="*/ 635 w 884"/>
                <a:gd name="T9" fmla="*/ 102 h 666"/>
                <a:gd name="T10" fmla="*/ 222 w 884"/>
                <a:gd name="T11" fmla="*/ 0 h 666"/>
                <a:gd name="T12" fmla="*/ 176 w 884"/>
                <a:gd name="T13" fmla="*/ 110 h 666"/>
                <a:gd name="T14" fmla="*/ 107 w 884"/>
                <a:gd name="T15" fmla="*/ 83 h 666"/>
                <a:gd name="T16" fmla="*/ 0 w 884"/>
                <a:gd name="T17" fmla="*/ 409 h 666"/>
                <a:gd name="T18" fmla="*/ 769 w 884"/>
                <a:gd name="T19" fmla="*/ 666 h 666"/>
                <a:gd name="T20" fmla="*/ 884 w 884"/>
                <a:gd name="T21" fmla="*/ 323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4" h="666">
                  <a:moveTo>
                    <a:pt x="884" y="323"/>
                  </a:moveTo>
                  <a:lnTo>
                    <a:pt x="873" y="321"/>
                  </a:lnTo>
                  <a:lnTo>
                    <a:pt x="854" y="361"/>
                  </a:lnTo>
                  <a:lnTo>
                    <a:pt x="577" y="246"/>
                  </a:lnTo>
                  <a:lnTo>
                    <a:pt x="635" y="102"/>
                  </a:lnTo>
                  <a:lnTo>
                    <a:pt x="222" y="0"/>
                  </a:lnTo>
                  <a:lnTo>
                    <a:pt x="176" y="110"/>
                  </a:lnTo>
                  <a:lnTo>
                    <a:pt x="107" y="83"/>
                  </a:lnTo>
                  <a:lnTo>
                    <a:pt x="0" y="409"/>
                  </a:lnTo>
                  <a:lnTo>
                    <a:pt x="769" y="666"/>
                  </a:lnTo>
                  <a:lnTo>
                    <a:pt x="884" y="323"/>
                  </a:lnTo>
                  <a:close/>
                </a:path>
              </a:pathLst>
            </a:custGeom>
            <a:solidFill>
              <a:srgbClr val="FF98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1" name="Freeform 155"/>
            <p:cNvSpPr/>
            <p:nvPr/>
          </p:nvSpPr>
          <p:spPr bwMode="auto">
            <a:xfrm>
              <a:off x="8705850" y="3497263"/>
              <a:ext cx="1619250" cy="1293813"/>
            </a:xfrm>
            <a:custGeom>
              <a:avLst/>
              <a:gdLst>
                <a:gd name="T0" fmla="*/ 838 w 1020"/>
                <a:gd name="T1" fmla="*/ 470 h 815"/>
                <a:gd name="T2" fmla="*/ 1020 w 1020"/>
                <a:gd name="T3" fmla="*/ 29 h 815"/>
                <a:gd name="T4" fmla="*/ 964 w 1020"/>
                <a:gd name="T5" fmla="*/ 0 h 815"/>
                <a:gd name="T6" fmla="*/ 838 w 1020"/>
                <a:gd name="T7" fmla="*/ 304 h 815"/>
                <a:gd name="T8" fmla="*/ 206 w 1020"/>
                <a:gd name="T9" fmla="*/ 42 h 815"/>
                <a:gd name="T10" fmla="*/ 0 w 1020"/>
                <a:gd name="T11" fmla="*/ 446 h 815"/>
                <a:gd name="T12" fmla="*/ 723 w 1020"/>
                <a:gd name="T13" fmla="*/ 815 h 815"/>
                <a:gd name="T14" fmla="*/ 889 w 1020"/>
                <a:gd name="T15" fmla="*/ 492 h 815"/>
                <a:gd name="T16" fmla="*/ 838 w 1020"/>
                <a:gd name="T17" fmla="*/ 470 h 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0" h="815">
                  <a:moveTo>
                    <a:pt x="838" y="470"/>
                  </a:moveTo>
                  <a:lnTo>
                    <a:pt x="1020" y="29"/>
                  </a:lnTo>
                  <a:lnTo>
                    <a:pt x="964" y="0"/>
                  </a:lnTo>
                  <a:lnTo>
                    <a:pt x="838" y="304"/>
                  </a:lnTo>
                  <a:lnTo>
                    <a:pt x="206" y="42"/>
                  </a:lnTo>
                  <a:lnTo>
                    <a:pt x="0" y="446"/>
                  </a:lnTo>
                  <a:lnTo>
                    <a:pt x="723" y="815"/>
                  </a:lnTo>
                  <a:lnTo>
                    <a:pt x="889" y="492"/>
                  </a:lnTo>
                  <a:lnTo>
                    <a:pt x="838" y="470"/>
                  </a:lnTo>
                  <a:close/>
                </a:path>
              </a:pathLst>
            </a:custGeom>
            <a:solidFill>
              <a:srgbClr val="F231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2" name="Freeform 156"/>
            <p:cNvSpPr/>
            <p:nvPr/>
          </p:nvSpPr>
          <p:spPr bwMode="auto">
            <a:xfrm>
              <a:off x="8761413" y="2987675"/>
              <a:ext cx="1695450" cy="1719263"/>
            </a:xfrm>
            <a:custGeom>
              <a:avLst/>
              <a:gdLst>
                <a:gd name="T0" fmla="*/ 750 w 1068"/>
                <a:gd name="T1" fmla="*/ 1083 h 1083"/>
                <a:gd name="T2" fmla="*/ 0 w 1068"/>
                <a:gd name="T3" fmla="*/ 773 h 1083"/>
                <a:gd name="T4" fmla="*/ 317 w 1068"/>
                <a:gd name="T5" fmla="*/ 0 h 1083"/>
                <a:gd name="T6" fmla="*/ 1068 w 1068"/>
                <a:gd name="T7" fmla="*/ 310 h 1083"/>
                <a:gd name="T8" fmla="*/ 750 w 1068"/>
                <a:gd name="T9" fmla="*/ 1083 h 1083"/>
              </a:gdLst>
              <a:ahLst/>
              <a:cxnLst>
                <a:cxn ang="0">
                  <a:pos x="T0" y="T1"/>
                </a:cxn>
                <a:cxn ang="0">
                  <a:pos x="T2" y="T3"/>
                </a:cxn>
                <a:cxn ang="0">
                  <a:pos x="T4" y="T5"/>
                </a:cxn>
                <a:cxn ang="0">
                  <a:pos x="T6" y="T7"/>
                </a:cxn>
                <a:cxn ang="0">
                  <a:pos x="T8" y="T9"/>
                </a:cxn>
              </a:cxnLst>
              <a:rect l="0" t="0" r="r" b="b"/>
              <a:pathLst>
                <a:path w="1068" h="1083">
                  <a:moveTo>
                    <a:pt x="750" y="1083"/>
                  </a:moveTo>
                  <a:lnTo>
                    <a:pt x="0" y="773"/>
                  </a:lnTo>
                  <a:lnTo>
                    <a:pt x="317" y="0"/>
                  </a:lnTo>
                  <a:lnTo>
                    <a:pt x="1068" y="310"/>
                  </a:lnTo>
                  <a:lnTo>
                    <a:pt x="750" y="108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3" name="Freeform 157"/>
            <p:cNvSpPr/>
            <p:nvPr/>
          </p:nvSpPr>
          <p:spPr bwMode="auto">
            <a:xfrm>
              <a:off x="9193213" y="2987675"/>
              <a:ext cx="1263650" cy="661988"/>
            </a:xfrm>
            <a:custGeom>
              <a:avLst/>
              <a:gdLst>
                <a:gd name="T0" fmla="*/ 796 w 796"/>
                <a:gd name="T1" fmla="*/ 310 h 417"/>
                <a:gd name="T2" fmla="*/ 45 w 796"/>
                <a:gd name="T3" fmla="*/ 0 h 417"/>
                <a:gd name="T4" fmla="*/ 0 w 796"/>
                <a:gd name="T5" fmla="*/ 110 h 417"/>
                <a:gd name="T6" fmla="*/ 753 w 796"/>
                <a:gd name="T7" fmla="*/ 417 h 417"/>
                <a:gd name="T8" fmla="*/ 796 w 796"/>
                <a:gd name="T9" fmla="*/ 310 h 417"/>
              </a:gdLst>
              <a:ahLst/>
              <a:cxnLst>
                <a:cxn ang="0">
                  <a:pos x="T0" y="T1"/>
                </a:cxn>
                <a:cxn ang="0">
                  <a:pos x="T2" y="T3"/>
                </a:cxn>
                <a:cxn ang="0">
                  <a:pos x="T4" y="T5"/>
                </a:cxn>
                <a:cxn ang="0">
                  <a:pos x="T6" y="T7"/>
                </a:cxn>
                <a:cxn ang="0">
                  <a:pos x="T8" y="T9"/>
                </a:cxn>
              </a:cxnLst>
              <a:rect l="0" t="0" r="r" b="b"/>
              <a:pathLst>
                <a:path w="796" h="417">
                  <a:moveTo>
                    <a:pt x="796" y="310"/>
                  </a:moveTo>
                  <a:lnTo>
                    <a:pt x="45" y="0"/>
                  </a:lnTo>
                  <a:lnTo>
                    <a:pt x="0" y="110"/>
                  </a:lnTo>
                  <a:lnTo>
                    <a:pt x="753" y="417"/>
                  </a:lnTo>
                  <a:lnTo>
                    <a:pt x="796" y="310"/>
                  </a:lnTo>
                  <a:close/>
                </a:path>
              </a:pathLst>
            </a:custGeom>
            <a:solidFill>
              <a:srgbClr val="F4EB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4" name="Freeform 158"/>
            <p:cNvSpPr/>
            <p:nvPr/>
          </p:nvSpPr>
          <p:spPr bwMode="auto">
            <a:xfrm>
              <a:off x="9218613" y="2987675"/>
              <a:ext cx="1238250" cy="603250"/>
            </a:xfrm>
            <a:custGeom>
              <a:avLst/>
              <a:gdLst>
                <a:gd name="T0" fmla="*/ 780 w 780"/>
                <a:gd name="T1" fmla="*/ 310 h 380"/>
                <a:gd name="T2" fmla="*/ 29 w 780"/>
                <a:gd name="T3" fmla="*/ 0 h 380"/>
                <a:gd name="T4" fmla="*/ 0 w 780"/>
                <a:gd name="T5" fmla="*/ 69 h 380"/>
                <a:gd name="T6" fmla="*/ 753 w 780"/>
                <a:gd name="T7" fmla="*/ 380 h 380"/>
                <a:gd name="T8" fmla="*/ 780 w 780"/>
                <a:gd name="T9" fmla="*/ 310 h 380"/>
              </a:gdLst>
              <a:ahLst/>
              <a:cxnLst>
                <a:cxn ang="0">
                  <a:pos x="T0" y="T1"/>
                </a:cxn>
                <a:cxn ang="0">
                  <a:pos x="T2" y="T3"/>
                </a:cxn>
                <a:cxn ang="0">
                  <a:pos x="T4" y="T5"/>
                </a:cxn>
                <a:cxn ang="0">
                  <a:pos x="T6" y="T7"/>
                </a:cxn>
                <a:cxn ang="0">
                  <a:pos x="T8" y="T9"/>
                </a:cxn>
              </a:cxnLst>
              <a:rect l="0" t="0" r="r" b="b"/>
              <a:pathLst>
                <a:path w="780" h="380">
                  <a:moveTo>
                    <a:pt x="780" y="310"/>
                  </a:moveTo>
                  <a:lnTo>
                    <a:pt x="29" y="0"/>
                  </a:lnTo>
                  <a:lnTo>
                    <a:pt x="0" y="69"/>
                  </a:lnTo>
                  <a:lnTo>
                    <a:pt x="753" y="380"/>
                  </a:lnTo>
                  <a:lnTo>
                    <a:pt x="780" y="310"/>
                  </a:lnTo>
                  <a:close/>
                </a:path>
              </a:pathLst>
            </a:custGeom>
            <a:solidFill>
              <a:srgbClr val="FF98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5" name="Freeform 159"/>
            <p:cNvSpPr/>
            <p:nvPr/>
          </p:nvSpPr>
          <p:spPr bwMode="auto">
            <a:xfrm>
              <a:off x="9320213" y="3043238"/>
              <a:ext cx="80962" cy="79375"/>
            </a:xfrm>
            <a:custGeom>
              <a:avLst/>
              <a:gdLst>
                <a:gd name="T0" fmla="*/ 17 w 19"/>
                <a:gd name="T1" fmla="*/ 13 h 19"/>
                <a:gd name="T2" fmla="*/ 6 w 19"/>
                <a:gd name="T3" fmla="*/ 17 h 19"/>
                <a:gd name="T4" fmla="*/ 2 w 19"/>
                <a:gd name="T5" fmla="*/ 7 h 19"/>
                <a:gd name="T6" fmla="*/ 12 w 19"/>
                <a:gd name="T7" fmla="*/ 2 h 19"/>
                <a:gd name="T8" fmla="*/ 17 w 19"/>
                <a:gd name="T9" fmla="*/ 13 h 19"/>
              </a:gdLst>
              <a:ahLst/>
              <a:cxnLst>
                <a:cxn ang="0">
                  <a:pos x="T0" y="T1"/>
                </a:cxn>
                <a:cxn ang="0">
                  <a:pos x="T2" y="T3"/>
                </a:cxn>
                <a:cxn ang="0">
                  <a:pos x="T4" y="T5"/>
                </a:cxn>
                <a:cxn ang="0">
                  <a:pos x="T6" y="T7"/>
                </a:cxn>
                <a:cxn ang="0">
                  <a:pos x="T8" y="T9"/>
                </a:cxn>
              </a:cxnLst>
              <a:rect l="0" t="0" r="r" b="b"/>
              <a:pathLst>
                <a:path w="19" h="19">
                  <a:moveTo>
                    <a:pt x="17" y="13"/>
                  </a:moveTo>
                  <a:cubicBezTo>
                    <a:pt x="15" y="17"/>
                    <a:pt x="10" y="19"/>
                    <a:pt x="6" y="17"/>
                  </a:cubicBezTo>
                  <a:cubicBezTo>
                    <a:pt x="2" y="15"/>
                    <a:pt x="0" y="11"/>
                    <a:pt x="2" y="7"/>
                  </a:cubicBezTo>
                  <a:cubicBezTo>
                    <a:pt x="4" y="2"/>
                    <a:pt x="8" y="0"/>
                    <a:pt x="12" y="2"/>
                  </a:cubicBezTo>
                  <a:cubicBezTo>
                    <a:pt x="17" y="4"/>
                    <a:pt x="19" y="9"/>
                    <a:pt x="17" y="13"/>
                  </a:cubicBezTo>
                </a:path>
              </a:pathLst>
            </a:custGeom>
            <a:solidFill>
              <a:srgbClr val="183A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6" name="Freeform 160"/>
            <p:cNvSpPr/>
            <p:nvPr/>
          </p:nvSpPr>
          <p:spPr bwMode="auto">
            <a:xfrm>
              <a:off x="9490075" y="3114675"/>
              <a:ext cx="76200" cy="76200"/>
            </a:xfrm>
            <a:custGeom>
              <a:avLst/>
              <a:gdLst>
                <a:gd name="T0" fmla="*/ 16 w 18"/>
                <a:gd name="T1" fmla="*/ 12 h 18"/>
                <a:gd name="T2" fmla="*/ 6 w 18"/>
                <a:gd name="T3" fmla="*/ 16 h 18"/>
                <a:gd name="T4" fmla="*/ 1 w 18"/>
                <a:gd name="T5" fmla="*/ 6 h 18"/>
                <a:gd name="T6" fmla="*/ 12 w 18"/>
                <a:gd name="T7" fmla="*/ 1 h 18"/>
                <a:gd name="T8" fmla="*/ 16 w 18"/>
                <a:gd name="T9" fmla="*/ 12 h 18"/>
              </a:gdLst>
              <a:ahLst/>
              <a:cxnLst>
                <a:cxn ang="0">
                  <a:pos x="T0" y="T1"/>
                </a:cxn>
                <a:cxn ang="0">
                  <a:pos x="T2" y="T3"/>
                </a:cxn>
                <a:cxn ang="0">
                  <a:pos x="T4" y="T5"/>
                </a:cxn>
                <a:cxn ang="0">
                  <a:pos x="T6" y="T7"/>
                </a:cxn>
                <a:cxn ang="0">
                  <a:pos x="T8" y="T9"/>
                </a:cxn>
              </a:cxnLst>
              <a:rect l="0" t="0" r="r" b="b"/>
              <a:pathLst>
                <a:path w="18" h="18">
                  <a:moveTo>
                    <a:pt x="16" y="12"/>
                  </a:moveTo>
                  <a:cubicBezTo>
                    <a:pt x="15" y="16"/>
                    <a:pt x="10" y="18"/>
                    <a:pt x="6" y="16"/>
                  </a:cubicBezTo>
                  <a:cubicBezTo>
                    <a:pt x="2" y="15"/>
                    <a:pt x="0" y="10"/>
                    <a:pt x="1" y="6"/>
                  </a:cubicBezTo>
                  <a:cubicBezTo>
                    <a:pt x="3" y="2"/>
                    <a:pt x="8" y="0"/>
                    <a:pt x="12" y="1"/>
                  </a:cubicBezTo>
                  <a:cubicBezTo>
                    <a:pt x="16" y="3"/>
                    <a:pt x="18" y="8"/>
                    <a:pt x="16" y="12"/>
                  </a:cubicBezTo>
                </a:path>
              </a:pathLst>
            </a:custGeom>
            <a:solidFill>
              <a:srgbClr val="183A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7" name="Freeform 161"/>
            <p:cNvSpPr/>
            <p:nvPr/>
          </p:nvSpPr>
          <p:spPr bwMode="auto">
            <a:xfrm>
              <a:off x="9655175" y="3182938"/>
              <a:ext cx="80962" cy="76200"/>
            </a:xfrm>
            <a:custGeom>
              <a:avLst/>
              <a:gdLst>
                <a:gd name="T0" fmla="*/ 17 w 19"/>
                <a:gd name="T1" fmla="*/ 12 h 18"/>
                <a:gd name="T2" fmla="*/ 6 w 19"/>
                <a:gd name="T3" fmla="*/ 17 h 18"/>
                <a:gd name="T4" fmla="*/ 2 w 19"/>
                <a:gd name="T5" fmla="*/ 6 h 18"/>
                <a:gd name="T6" fmla="*/ 13 w 19"/>
                <a:gd name="T7" fmla="*/ 2 h 18"/>
                <a:gd name="T8" fmla="*/ 17 w 19"/>
                <a:gd name="T9" fmla="*/ 12 h 18"/>
              </a:gdLst>
              <a:ahLst/>
              <a:cxnLst>
                <a:cxn ang="0">
                  <a:pos x="T0" y="T1"/>
                </a:cxn>
                <a:cxn ang="0">
                  <a:pos x="T2" y="T3"/>
                </a:cxn>
                <a:cxn ang="0">
                  <a:pos x="T4" y="T5"/>
                </a:cxn>
                <a:cxn ang="0">
                  <a:pos x="T6" y="T7"/>
                </a:cxn>
                <a:cxn ang="0">
                  <a:pos x="T8" y="T9"/>
                </a:cxn>
              </a:cxnLst>
              <a:rect l="0" t="0" r="r" b="b"/>
              <a:pathLst>
                <a:path w="19" h="18">
                  <a:moveTo>
                    <a:pt x="17" y="12"/>
                  </a:moveTo>
                  <a:cubicBezTo>
                    <a:pt x="15" y="16"/>
                    <a:pt x="11" y="18"/>
                    <a:pt x="6" y="17"/>
                  </a:cubicBezTo>
                  <a:cubicBezTo>
                    <a:pt x="2" y="15"/>
                    <a:pt x="0" y="10"/>
                    <a:pt x="2" y="6"/>
                  </a:cubicBezTo>
                  <a:cubicBezTo>
                    <a:pt x="4" y="2"/>
                    <a:pt x="9" y="0"/>
                    <a:pt x="13" y="2"/>
                  </a:cubicBezTo>
                  <a:cubicBezTo>
                    <a:pt x="17" y="3"/>
                    <a:pt x="19" y="8"/>
                    <a:pt x="17" y="12"/>
                  </a:cubicBezTo>
                </a:path>
              </a:pathLst>
            </a:custGeom>
            <a:solidFill>
              <a:srgbClr val="183A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8" name="Freeform 162"/>
            <p:cNvSpPr/>
            <p:nvPr/>
          </p:nvSpPr>
          <p:spPr bwMode="auto">
            <a:xfrm>
              <a:off x="9825038" y="3251200"/>
              <a:ext cx="76200" cy="79375"/>
            </a:xfrm>
            <a:custGeom>
              <a:avLst/>
              <a:gdLst>
                <a:gd name="T0" fmla="*/ 17 w 18"/>
                <a:gd name="T1" fmla="*/ 13 h 19"/>
                <a:gd name="T2" fmla="*/ 6 w 18"/>
                <a:gd name="T3" fmla="*/ 17 h 19"/>
                <a:gd name="T4" fmla="*/ 2 w 18"/>
                <a:gd name="T5" fmla="*/ 6 h 19"/>
                <a:gd name="T6" fmla="*/ 12 w 18"/>
                <a:gd name="T7" fmla="*/ 2 h 19"/>
                <a:gd name="T8" fmla="*/ 17 w 18"/>
                <a:gd name="T9" fmla="*/ 13 h 19"/>
              </a:gdLst>
              <a:ahLst/>
              <a:cxnLst>
                <a:cxn ang="0">
                  <a:pos x="T0" y="T1"/>
                </a:cxn>
                <a:cxn ang="0">
                  <a:pos x="T2" y="T3"/>
                </a:cxn>
                <a:cxn ang="0">
                  <a:pos x="T4" y="T5"/>
                </a:cxn>
                <a:cxn ang="0">
                  <a:pos x="T6" y="T7"/>
                </a:cxn>
                <a:cxn ang="0">
                  <a:pos x="T8" y="T9"/>
                </a:cxn>
              </a:cxnLst>
              <a:rect l="0" t="0" r="r" b="b"/>
              <a:pathLst>
                <a:path w="18" h="19">
                  <a:moveTo>
                    <a:pt x="17" y="13"/>
                  </a:moveTo>
                  <a:cubicBezTo>
                    <a:pt x="15" y="17"/>
                    <a:pt x="10" y="19"/>
                    <a:pt x="6" y="17"/>
                  </a:cubicBezTo>
                  <a:cubicBezTo>
                    <a:pt x="2" y="15"/>
                    <a:pt x="0" y="11"/>
                    <a:pt x="2" y="6"/>
                  </a:cubicBezTo>
                  <a:cubicBezTo>
                    <a:pt x="3" y="2"/>
                    <a:pt x="8" y="0"/>
                    <a:pt x="12" y="2"/>
                  </a:cubicBezTo>
                  <a:cubicBezTo>
                    <a:pt x="16" y="4"/>
                    <a:pt x="18" y="8"/>
                    <a:pt x="17" y="13"/>
                  </a:cubicBezTo>
                </a:path>
              </a:pathLst>
            </a:custGeom>
            <a:solidFill>
              <a:srgbClr val="183A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9" name="Freeform 163"/>
            <p:cNvSpPr/>
            <p:nvPr/>
          </p:nvSpPr>
          <p:spPr bwMode="auto">
            <a:xfrm>
              <a:off x="9994900" y="3322638"/>
              <a:ext cx="76200" cy="76200"/>
            </a:xfrm>
            <a:custGeom>
              <a:avLst/>
              <a:gdLst>
                <a:gd name="T0" fmla="*/ 16 w 18"/>
                <a:gd name="T1" fmla="*/ 12 h 18"/>
                <a:gd name="T2" fmla="*/ 6 w 18"/>
                <a:gd name="T3" fmla="*/ 16 h 18"/>
                <a:gd name="T4" fmla="*/ 1 w 18"/>
                <a:gd name="T5" fmla="*/ 6 h 18"/>
                <a:gd name="T6" fmla="*/ 12 w 18"/>
                <a:gd name="T7" fmla="*/ 1 h 18"/>
                <a:gd name="T8" fmla="*/ 16 w 18"/>
                <a:gd name="T9" fmla="*/ 12 h 18"/>
              </a:gdLst>
              <a:ahLst/>
              <a:cxnLst>
                <a:cxn ang="0">
                  <a:pos x="T0" y="T1"/>
                </a:cxn>
                <a:cxn ang="0">
                  <a:pos x="T2" y="T3"/>
                </a:cxn>
                <a:cxn ang="0">
                  <a:pos x="T4" y="T5"/>
                </a:cxn>
                <a:cxn ang="0">
                  <a:pos x="T6" y="T7"/>
                </a:cxn>
                <a:cxn ang="0">
                  <a:pos x="T8" y="T9"/>
                </a:cxn>
              </a:cxnLst>
              <a:rect l="0" t="0" r="r" b="b"/>
              <a:pathLst>
                <a:path w="18" h="18">
                  <a:moveTo>
                    <a:pt x="16" y="12"/>
                  </a:moveTo>
                  <a:cubicBezTo>
                    <a:pt x="15" y="16"/>
                    <a:pt x="10" y="18"/>
                    <a:pt x="6" y="16"/>
                  </a:cubicBezTo>
                  <a:cubicBezTo>
                    <a:pt x="2" y="15"/>
                    <a:pt x="0" y="10"/>
                    <a:pt x="1" y="6"/>
                  </a:cubicBezTo>
                  <a:cubicBezTo>
                    <a:pt x="3" y="2"/>
                    <a:pt x="8" y="0"/>
                    <a:pt x="12" y="1"/>
                  </a:cubicBezTo>
                  <a:cubicBezTo>
                    <a:pt x="16" y="3"/>
                    <a:pt x="18" y="8"/>
                    <a:pt x="16" y="12"/>
                  </a:cubicBezTo>
                </a:path>
              </a:pathLst>
            </a:custGeom>
            <a:solidFill>
              <a:srgbClr val="183A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0" name="Freeform 164"/>
            <p:cNvSpPr/>
            <p:nvPr/>
          </p:nvSpPr>
          <p:spPr bwMode="auto">
            <a:xfrm>
              <a:off x="10160000" y="3390900"/>
              <a:ext cx="79375" cy="76200"/>
            </a:xfrm>
            <a:custGeom>
              <a:avLst/>
              <a:gdLst>
                <a:gd name="T0" fmla="*/ 17 w 19"/>
                <a:gd name="T1" fmla="*/ 12 h 18"/>
                <a:gd name="T2" fmla="*/ 6 w 19"/>
                <a:gd name="T3" fmla="*/ 17 h 18"/>
                <a:gd name="T4" fmla="*/ 2 w 19"/>
                <a:gd name="T5" fmla="*/ 6 h 18"/>
                <a:gd name="T6" fmla="*/ 12 w 19"/>
                <a:gd name="T7" fmla="*/ 2 h 18"/>
                <a:gd name="T8" fmla="*/ 17 w 19"/>
                <a:gd name="T9" fmla="*/ 12 h 18"/>
              </a:gdLst>
              <a:ahLst/>
              <a:cxnLst>
                <a:cxn ang="0">
                  <a:pos x="T0" y="T1"/>
                </a:cxn>
                <a:cxn ang="0">
                  <a:pos x="T2" y="T3"/>
                </a:cxn>
                <a:cxn ang="0">
                  <a:pos x="T4" y="T5"/>
                </a:cxn>
                <a:cxn ang="0">
                  <a:pos x="T6" y="T7"/>
                </a:cxn>
                <a:cxn ang="0">
                  <a:pos x="T8" y="T9"/>
                </a:cxn>
              </a:cxnLst>
              <a:rect l="0" t="0" r="r" b="b"/>
              <a:pathLst>
                <a:path w="19" h="18">
                  <a:moveTo>
                    <a:pt x="17" y="12"/>
                  </a:moveTo>
                  <a:cubicBezTo>
                    <a:pt x="15" y="16"/>
                    <a:pt x="10" y="18"/>
                    <a:pt x="6" y="17"/>
                  </a:cubicBezTo>
                  <a:cubicBezTo>
                    <a:pt x="2" y="15"/>
                    <a:pt x="0" y="10"/>
                    <a:pt x="2" y="6"/>
                  </a:cubicBezTo>
                  <a:cubicBezTo>
                    <a:pt x="4" y="2"/>
                    <a:pt x="8" y="0"/>
                    <a:pt x="12" y="2"/>
                  </a:cubicBezTo>
                  <a:cubicBezTo>
                    <a:pt x="17" y="3"/>
                    <a:pt x="19" y="8"/>
                    <a:pt x="17" y="12"/>
                  </a:cubicBezTo>
                </a:path>
              </a:pathLst>
            </a:custGeom>
            <a:solidFill>
              <a:srgbClr val="183A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1" name="Freeform 165"/>
            <p:cNvSpPr/>
            <p:nvPr/>
          </p:nvSpPr>
          <p:spPr bwMode="auto">
            <a:xfrm>
              <a:off x="10328275" y="3459163"/>
              <a:ext cx="76200" cy="76200"/>
            </a:xfrm>
            <a:custGeom>
              <a:avLst/>
              <a:gdLst>
                <a:gd name="T0" fmla="*/ 16 w 18"/>
                <a:gd name="T1" fmla="*/ 12 h 18"/>
                <a:gd name="T2" fmla="*/ 6 w 18"/>
                <a:gd name="T3" fmla="*/ 17 h 18"/>
                <a:gd name="T4" fmla="*/ 2 w 18"/>
                <a:gd name="T5" fmla="*/ 6 h 18"/>
                <a:gd name="T6" fmla="*/ 12 w 18"/>
                <a:gd name="T7" fmla="*/ 2 h 18"/>
                <a:gd name="T8" fmla="*/ 16 w 18"/>
                <a:gd name="T9" fmla="*/ 12 h 18"/>
              </a:gdLst>
              <a:ahLst/>
              <a:cxnLst>
                <a:cxn ang="0">
                  <a:pos x="T0" y="T1"/>
                </a:cxn>
                <a:cxn ang="0">
                  <a:pos x="T2" y="T3"/>
                </a:cxn>
                <a:cxn ang="0">
                  <a:pos x="T4" y="T5"/>
                </a:cxn>
                <a:cxn ang="0">
                  <a:pos x="T6" y="T7"/>
                </a:cxn>
                <a:cxn ang="0">
                  <a:pos x="T8" y="T9"/>
                </a:cxn>
              </a:cxnLst>
              <a:rect l="0" t="0" r="r" b="b"/>
              <a:pathLst>
                <a:path w="18" h="18">
                  <a:moveTo>
                    <a:pt x="16" y="12"/>
                  </a:moveTo>
                  <a:cubicBezTo>
                    <a:pt x="15" y="17"/>
                    <a:pt x="10" y="18"/>
                    <a:pt x="6" y="17"/>
                  </a:cubicBezTo>
                  <a:cubicBezTo>
                    <a:pt x="2" y="15"/>
                    <a:pt x="0" y="10"/>
                    <a:pt x="2" y="6"/>
                  </a:cubicBezTo>
                  <a:cubicBezTo>
                    <a:pt x="3" y="2"/>
                    <a:pt x="8" y="0"/>
                    <a:pt x="12" y="2"/>
                  </a:cubicBezTo>
                  <a:cubicBezTo>
                    <a:pt x="16" y="4"/>
                    <a:pt x="18" y="8"/>
                    <a:pt x="16" y="12"/>
                  </a:cubicBezTo>
                </a:path>
              </a:pathLst>
            </a:custGeom>
            <a:solidFill>
              <a:srgbClr val="183A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2" name="Freeform 166"/>
            <p:cNvSpPr/>
            <p:nvPr/>
          </p:nvSpPr>
          <p:spPr bwMode="auto">
            <a:xfrm>
              <a:off x="9324975" y="2962275"/>
              <a:ext cx="84137" cy="131763"/>
            </a:xfrm>
            <a:custGeom>
              <a:avLst/>
              <a:gdLst>
                <a:gd name="T0" fmla="*/ 13 w 20"/>
                <a:gd name="T1" fmla="*/ 4 h 31"/>
                <a:gd name="T2" fmla="*/ 0 w 20"/>
                <a:gd name="T3" fmla="*/ 5 h 31"/>
                <a:gd name="T4" fmla="*/ 6 w 20"/>
                <a:gd name="T5" fmla="*/ 7 h 31"/>
                <a:gd name="T6" fmla="*/ 11 w 20"/>
                <a:gd name="T7" fmla="*/ 9 h 31"/>
                <a:gd name="T8" fmla="*/ 8 w 20"/>
                <a:gd name="T9" fmla="*/ 26 h 31"/>
                <a:gd name="T10" fmla="*/ 12 w 20"/>
                <a:gd name="T11" fmla="*/ 28 h 31"/>
                <a:gd name="T12" fmla="*/ 13 w 20"/>
                <a:gd name="T13" fmla="*/ 4 h 31"/>
              </a:gdLst>
              <a:ahLst/>
              <a:cxnLst>
                <a:cxn ang="0">
                  <a:pos x="T0" y="T1"/>
                </a:cxn>
                <a:cxn ang="0">
                  <a:pos x="T2" y="T3"/>
                </a:cxn>
                <a:cxn ang="0">
                  <a:pos x="T4" y="T5"/>
                </a:cxn>
                <a:cxn ang="0">
                  <a:pos x="T6" y="T7"/>
                </a:cxn>
                <a:cxn ang="0">
                  <a:pos x="T8" y="T9"/>
                </a:cxn>
                <a:cxn ang="0">
                  <a:pos x="T10" y="T11"/>
                </a:cxn>
                <a:cxn ang="0">
                  <a:pos x="T12" y="T13"/>
                </a:cxn>
              </a:cxnLst>
              <a:rect l="0" t="0" r="r" b="b"/>
              <a:pathLst>
                <a:path w="20" h="31">
                  <a:moveTo>
                    <a:pt x="13" y="4"/>
                  </a:moveTo>
                  <a:cubicBezTo>
                    <a:pt x="8" y="0"/>
                    <a:pt x="4" y="1"/>
                    <a:pt x="0" y="5"/>
                  </a:cubicBezTo>
                  <a:cubicBezTo>
                    <a:pt x="6" y="7"/>
                    <a:pt x="6" y="7"/>
                    <a:pt x="6" y="7"/>
                  </a:cubicBezTo>
                  <a:cubicBezTo>
                    <a:pt x="8" y="6"/>
                    <a:pt x="10" y="7"/>
                    <a:pt x="11" y="9"/>
                  </a:cubicBezTo>
                  <a:cubicBezTo>
                    <a:pt x="14" y="14"/>
                    <a:pt x="10" y="22"/>
                    <a:pt x="8" y="26"/>
                  </a:cubicBezTo>
                  <a:cubicBezTo>
                    <a:pt x="6" y="29"/>
                    <a:pt x="11" y="31"/>
                    <a:pt x="12" y="28"/>
                  </a:cubicBezTo>
                  <a:cubicBezTo>
                    <a:pt x="15" y="21"/>
                    <a:pt x="20" y="10"/>
                    <a:pt x="13" y="4"/>
                  </a:cubicBezTo>
                </a:path>
              </a:pathLst>
            </a:custGeom>
            <a:solidFill>
              <a:srgbClr val="183A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3" name="Freeform 167"/>
            <p:cNvSpPr/>
            <p:nvPr/>
          </p:nvSpPr>
          <p:spPr bwMode="auto">
            <a:xfrm>
              <a:off x="9490075" y="3030538"/>
              <a:ext cx="88900" cy="131763"/>
            </a:xfrm>
            <a:custGeom>
              <a:avLst/>
              <a:gdLst>
                <a:gd name="T0" fmla="*/ 13 w 21"/>
                <a:gd name="T1" fmla="*/ 4 h 31"/>
                <a:gd name="T2" fmla="*/ 0 w 21"/>
                <a:gd name="T3" fmla="*/ 6 h 31"/>
                <a:gd name="T4" fmla="*/ 5 w 21"/>
                <a:gd name="T5" fmla="*/ 8 h 31"/>
                <a:gd name="T6" fmla="*/ 12 w 21"/>
                <a:gd name="T7" fmla="*/ 10 h 31"/>
                <a:gd name="T8" fmla="*/ 8 w 21"/>
                <a:gd name="T9" fmla="*/ 27 h 31"/>
                <a:gd name="T10" fmla="*/ 13 w 21"/>
                <a:gd name="T11" fmla="*/ 28 h 31"/>
                <a:gd name="T12" fmla="*/ 13 w 21"/>
                <a:gd name="T13" fmla="*/ 4 h 31"/>
              </a:gdLst>
              <a:ahLst/>
              <a:cxnLst>
                <a:cxn ang="0">
                  <a:pos x="T0" y="T1"/>
                </a:cxn>
                <a:cxn ang="0">
                  <a:pos x="T2" y="T3"/>
                </a:cxn>
                <a:cxn ang="0">
                  <a:pos x="T4" y="T5"/>
                </a:cxn>
                <a:cxn ang="0">
                  <a:pos x="T6" y="T7"/>
                </a:cxn>
                <a:cxn ang="0">
                  <a:pos x="T8" y="T9"/>
                </a:cxn>
                <a:cxn ang="0">
                  <a:pos x="T10" y="T11"/>
                </a:cxn>
                <a:cxn ang="0">
                  <a:pos x="T12" y="T13"/>
                </a:cxn>
              </a:cxnLst>
              <a:rect l="0" t="0" r="r" b="b"/>
              <a:pathLst>
                <a:path w="21" h="31">
                  <a:moveTo>
                    <a:pt x="13" y="4"/>
                  </a:moveTo>
                  <a:cubicBezTo>
                    <a:pt x="8" y="0"/>
                    <a:pt x="4" y="2"/>
                    <a:pt x="0" y="6"/>
                  </a:cubicBezTo>
                  <a:cubicBezTo>
                    <a:pt x="5" y="8"/>
                    <a:pt x="5" y="8"/>
                    <a:pt x="5" y="8"/>
                  </a:cubicBezTo>
                  <a:cubicBezTo>
                    <a:pt x="7" y="6"/>
                    <a:pt x="10" y="6"/>
                    <a:pt x="12" y="10"/>
                  </a:cubicBezTo>
                  <a:cubicBezTo>
                    <a:pt x="14" y="15"/>
                    <a:pt x="10" y="22"/>
                    <a:pt x="8" y="27"/>
                  </a:cubicBezTo>
                  <a:cubicBezTo>
                    <a:pt x="7" y="29"/>
                    <a:pt x="11" y="31"/>
                    <a:pt x="13" y="28"/>
                  </a:cubicBezTo>
                  <a:cubicBezTo>
                    <a:pt x="15" y="22"/>
                    <a:pt x="21" y="10"/>
                    <a:pt x="13" y="4"/>
                  </a:cubicBezTo>
                </a:path>
              </a:pathLst>
            </a:custGeom>
            <a:solidFill>
              <a:srgbClr val="183A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4" name="Freeform 168"/>
            <p:cNvSpPr/>
            <p:nvPr/>
          </p:nvSpPr>
          <p:spPr bwMode="auto">
            <a:xfrm>
              <a:off x="9650413" y="3097213"/>
              <a:ext cx="93662" cy="136525"/>
            </a:xfrm>
            <a:custGeom>
              <a:avLst/>
              <a:gdLst>
                <a:gd name="T0" fmla="*/ 15 w 22"/>
                <a:gd name="T1" fmla="*/ 4 h 32"/>
                <a:gd name="T2" fmla="*/ 0 w 22"/>
                <a:gd name="T3" fmla="*/ 7 h 32"/>
                <a:gd name="T4" fmla="*/ 5 w 22"/>
                <a:gd name="T5" fmla="*/ 9 h 32"/>
                <a:gd name="T6" fmla="*/ 13 w 22"/>
                <a:gd name="T7" fmla="*/ 10 h 32"/>
                <a:gd name="T8" fmla="*/ 10 w 22"/>
                <a:gd name="T9" fmla="*/ 27 h 32"/>
                <a:gd name="T10" fmla="*/ 14 w 22"/>
                <a:gd name="T11" fmla="*/ 29 h 32"/>
                <a:gd name="T12" fmla="*/ 15 w 22"/>
                <a:gd name="T13" fmla="*/ 4 h 32"/>
              </a:gdLst>
              <a:ahLst/>
              <a:cxnLst>
                <a:cxn ang="0">
                  <a:pos x="T0" y="T1"/>
                </a:cxn>
                <a:cxn ang="0">
                  <a:pos x="T2" y="T3"/>
                </a:cxn>
                <a:cxn ang="0">
                  <a:pos x="T4" y="T5"/>
                </a:cxn>
                <a:cxn ang="0">
                  <a:pos x="T6" y="T7"/>
                </a:cxn>
                <a:cxn ang="0">
                  <a:pos x="T8" y="T9"/>
                </a:cxn>
                <a:cxn ang="0">
                  <a:pos x="T10" y="T11"/>
                </a:cxn>
                <a:cxn ang="0">
                  <a:pos x="T12" y="T13"/>
                </a:cxn>
              </a:cxnLst>
              <a:rect l="0" t="0" r="r" b="b"/>
              <a:pathLst>
                <a:path w="22" h="32">
                  <a:moveTo>
                    <a:pt x="15" y="4"/>
                  </a:moveTo>
                  <a:cubicBezTo>
                    <a:pt x="9" y="0"/>
                    <a:pt x="4" y="3"/>
                    <a:pt x="0" y="7"/>
                  </a:cubicBezTo>
                  <a:cubicBezTo>
                    <a:pt x="5" y="9"/>
                    <a:pt x="5" y="9"/>
                    <a:pt x="5" y="9"/>
                  </a:cubicBezTo>
                  <a:cubicBezTo>
                    <a:pt x="8" y="7"/>
                    <a:pt x="11" y="6"/>
                    <a:pt x="13" y="10"/>
                  </a:cubicBezTo>
                  <a:cubicBezTo>
                    <a:pt x="16" y="15"/>
                    <a:pt x="12" y="22"/>
                    <a:pt x="10" y="27"/>
                  </a:cubicBezTo>
                  <a:cubicBezTo>
                    <a:pt x="8" y="30"/>
                    <a:pt x="13" y="32"/>
                    <a:pt x="14" y="29"/>
                  </a:cubicBezTo>
                  <a:cubicBezTo>
                    <a:pt x="17" y="22"/>
                    <a:pt x="22" y="10"/>
                    <a:pt x="15" y="4"/>
                  </a:cubicBezTo>
                </a:path>
              </a:pathLst>
            </a:custGeom>
            <a:solidFill>
              <a:srgbClr val="183A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5" name="Freeform 169"/>
            <p:cNvSpPr/>
            <p:nvPr/>
          </p:nvSpPr>
          <p:spPr bwMode="auto">
            <a:xfrm>
              <a:off x="9832975" y="3170238"/>
              <a:ext cx="80962" cy="131763"/>
            </a:xfrm>
            <a:custGeom>
              <a:avLst/>
              <a:gdLst>
                <a:gd name="T0" fmla="*/ 11 w 19"/>
                <a:gd name="T1" fmla="*/ 3 h 31"/>
                <a:gd name="T2" fmla="*/ 0 w 19"/>
                <a:gd name="T3" fmla="*/ 3 h 31"/>
                <a:gd name="T4" fmla="*/ 5 w 19"/>
                <a:gd name="T5" fmla="*/ 5 h 31"/>
                <a:gd name="T6" fmla="*/ 4 w 19"/>
                <a:gd name="T7" fmla="*/ 7 h 31"/>
                <a:gd name="T8" fmla="*/ 10 w 19"/>
                <a:gd name="T9" fmla="*/ 9 h 31"/>
                <a:gd name="T10" fmla="*/ 6 w 19"/>
                <a:gd name="T11" fmla="*/ 26 h 31"/>
                <a:gd name="T12" fmla="*/ 11 w 19"/>
                <a:gd name="T13" fmla="*/ 28 h 31"/>
                <a:gd name="T14" fmla="*/ 11 w 19"/>
                <a:gd name="T15" fmla="*/ 3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31">
                  <a:moveTo>
                    <a:pt x="11" y="3"/>
                  </a:moveTo>
                  <a:cubicBezTo>
                    <a:pt x="7" y="0"/>
                    <a:pt x="3" y="1"/>
                    <a:pt x="0" y="3"/>
                  </a:cubicBezTo>
                  <a:cubicBezTo>
                    <a:pt x="5" y="5"/>
                    <a:pt x="5" y="5"/>
                    <a:pt x="5" y="5"/>
                  </a:cubicBezTo>
                  <a:cubicBezTo>
                    <a:pt x="4" y="7"/>
                    <a:pt x="4" y="7"/>
                    <a:pt x="4" y="7"/>
                  </a:cubicBezTo>
                  <a:cubicBezTo>
                    <a:pt x="6" y="6"/>
                    <a:pt x="8" y="6"/>
                    <a:pt x="10" y="9"/>
                  </a:cubicBezTo>
                  <a:cubicBezTo>
                    <a:pt x="12" y="14"/>
                    <a:pt x="8" y="21"/>
                    <a:pt x="6" y="26"/>
                  </a:cubicBezTo>
                  <a:cubicBezTo>
                    <a:pt x="5" y="29"/>
                    <a:pt x="9" y="31"/>
                    <a:pt x="11" y="28"/>
                  </a:cubicBezTo>
                  <a:cubicBezTo>
                    <a:pt x="13" y="21"/>
                    <a:pt x="19" y="9"/>
                    <a:pt x="11" y="3"/>
                  </a:cubicBezTo>
                </a:path>
              </a:pathLst>
            </a:custGeom>
            <a:solidFill>
              <a:srgbClr val="183A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6" name="Freeform 170"/>
            <p:cNvSpPr/>
            <p:nvPr/>
          </p:nvSpPr>
          <p:spPr bwMode="auto">
            <a:xfrm>
              <a:off x="9990138" y="3233738"/>
              <a:ext cx="88900" cy="136525"/>
            </a:xfrm>
            <a:custGeom>
              <a:avLst/>
              <a:gdLst>
                <a:gd name="T0" fmla="*/ 14 w 21"/>
                <a:gd name="T1" fmla="*/ 5 h 32"/>
                <a:gd name="T2" fmla="*/ 0 w 21"/>
                <a:gd name="T3" fmla="*/ 7 h 32"/>
                <a:gd name="T4" fmla="*/ 4 w 21"/>
                <a:gd name="T5" fmla="*/ 9 h 32"/>
                <a:gd name="T6" fmla="*/ 12 w 21"/>
                <a:gd name="T7" fmla="*/ 10 h 32"/>
                <a:gd name="T8" fmla="*/ 8 w 21"/>
                <a:gd name="T9" fmla="*/ 27 h 32"/>
                <a:gd name="T10" fmla="*/ 13 w 21"/>
                <a:gd name="T11" fmla="*/ 29 h 32"/>
                <a:gd name="T12" fmla="*/ 14 w 21"/>
                <a:gd name="T13" fmla="*/ 5 h 32"/>
              </a:gdLst>
              <a:ahLst/>
              <a:cxnLst>
                <a:cxn ang="0">
                  <a:pos x="T0" y="T1"/>
                </a:cxn>
                <a:cxn ang="0">
                  <a:pos x="T2" y="T3"/>
                </a:cxn>
                <a:cxn ang="0">
                  <a:pos x="T4" y="T5"/>
                </a:cxn>
                <a:cxn ang="0">
                  <a:pos x="T6" y="T7"/>
                </a:cxn>
                <a:cxn ang="0">
                  <a:pos x="T8" y="T9"/>
                </a:cxn>
                <a:cxn ang="0">
                  <a:pos x="T10" y="T11"/>
                </a:cxn>
                <a:cxn ang="0">
                  <a:pos x="T12" y="T13"/>
                </a:cxn>
              </a:cxnLst>
              <a:rect l="0" t="0" r="r" b="b"/>
              <a:pathLst>
                <a:path w="21" h="32">
                  <a:moveTo>
                    <a:pt x="14" y="5"/>
                  </a:moveTo>
                  <a:cubicBezTo>
                    <a:pt x="9" y="0"/>
                    <a:pt x="4" y="3"/>
                    <a:pt x="0" y="7"/>
                  </a:cubicBezTo>
                  <a:cubicBezTo>
                    <a:pt x="4" y="9"/>
                    <a:pt x="4" y="9"/>
                    <a:pt x="4" y="9"/>
                  </a:cubicBezTo>
                  <a:cubicBezTo>
                    <a:pt x="7" y="7"/>
                    <a:pt x="10" y="7"/>
                    <a:pt x="12" y="10"/>
                  </a:cubicBezTo>
                  <a:cubicBezTo>
                    <a:pt x="14" y="15"/>
                    <a:pt x="10" y="23"/>
                    <a:pt x="8" y="27"/>
                  </a:cubicBezTo>
                  <a:cubicBezTo>
                    <a:pt x="7" y="30"/>
                    <a:pt x="12" y="32"/>
                    <a:pt x="13" y="29"/>
                  </a:cubicBezTo>
                  <a:cubicBezTo>
                    <a:pt x="16" y="22"/>
                    <a:pt x="21" y="10"/>
                    <a:pt x="14" y="5"/>
                  </a:cubicBezTo>
                </a:path>
              </a:pathLst>
            </a:custGeom>
            <a:solidFill>
              <a:srgbClr val="183A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7" name="Freeform 171"/>
            <p:cNvSpPr/>
            <p:nvPr/>
          </p:nvSpPr>
          <p:spPr bwMode="auto">
            <a:xfrm>
              <a:off x="10155238" y="3305175"/>
              <a:ext cx="93662" cy="131763"/>
            </a:xfrm>
            <a:custGeom>
              <a:avLst/>
              <a:gdLst>
                <a:gd name="T0" fmla="*/ 14 w 22"/>
                <a:gd name="T1" fmla="*/ 4 h 31"/>
                <a:gd name="T2" fmla="*/ 0 w 22"/>
                <a:gd name="T3" fmla="*/ 6 h 31"/>
                <a:gd name="T4" fmla="*/ 5 w 22"/>
                <a:gd name="T5" fmla="*/ 8 h 31"/>
                <a:gd name="T6" fmla="*/ 12 w 22"/>
                <a:gd name="T7" fmla="*/ 9 h 31"/>
                <a:gd name="T8" fmla="*/ 9 w 22"/>
                <a:gd name="T9" fmla="*/ 26 h 31"/>
                <a:gd name="T10" fmla="*/ 13 w 22"/>
                <a:gd name="T11" fmla="*/ 28 h 31"/>
                <a:gd name="T12" fmla="*/ 14 w 22"/>
                <a:gd name="T13" fmla="*/ 4 h 31"/>
              </a:gdLst>
              <a:ahLst/>
              <a:cxnLst>
                <a:cxn ang="0">
                  <a:pos x="T0" y="T1"/>
                </a:cxn>
                <a:cxn ang="0">
                  <a:pos x="T2" y="T3"/>
                </a:cxn>
                <a:cxn ang="0">
                  <a:pos x="T4" y="T5"/>
                </a:cxn>
                <a:cxn ang="0">
                  <a:pos x="T6" y="T7"/>
                </a:cxn>
                <a:cxn ang="0">
                  <a:pos x="T8" y="T9"/>
                </a:cxn>
                <a:cxn ang="0">
                  <a:pos x="T10" y="T11"/>
                </a:cxn>
                <a:cxn ang="0">
                  <a:pos x="T12" y="T13"/>
                </a:cxn>
              </a:cxnLst>
              <a:rect l="0" t="0" r="r" b="b"/>
              <a:pathLst>
                <a:path w="22" h="31">
                  <a:moveTo>
                    <a:pt x="14" y="4"/>
                  </a:moveTo>
                  <a:cubicBezTo>
                    <a:pt x="9" y="0"/>
                    <a:pt x="4" y="2"/>
                    <a:pt x="0" y="6"/>
                  </a:cubicBezTo>
                  <a:cubicBezTo>
                    <a:pt x="5" y="8"/>
                    <a:pt x="5" y="8"/>
                    <a:pt x="5" y="8"/>
                  </a:cubicBezTo>
                  <a:cubicBezTo>
                    <a:pt x="8" y="6"/>
                    <a:pt x="11" y="6"/>
                    <a:pt x="12" y="9"/>
                  </a:cubicBezTo>
                  <a:cubicBezTo>
                    <a:pt x="15" y="15"/>
                    <a:pt x="11" y="22"/>
                    <a:pt x="9" y="26"/>
                  </a:cubicBezTo>
                  <a:cubicBezTo>
                    <a:pt x="8" y="29"/>
                    <a:pt x="12" y="31"/>
                    <a:pt x="13" y="28"/>
                  </a:cubicBezTo>
                  <a:cubicBezTo>
                    <a:pt x="16" y="22"/>
                    <a:pt x="22" y="10"/>
                    <a:pt x="14" y="4"/>
                  </a:cubicBezTo>
                </a:path>
              </a:pathLst>
            </a:custGeom>
            <a:solidFill>
              <a:srgbClr val="183A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8" name="Freeform 172"/>
            <p:cNvSpPr/>
            <p:nvPr/>
          </p:nvSpPr>
          <p:spPr bwMode="auto">
            <a:xfrm>
              <a:off x="10325100" y="3373438"/>
              <a:ext cx="84137" cy="131763"/>
            </a:xfrm>
            <a:custGeom>
              <a:avLst/>
              <a:gdLst>
                <a:gd name="T0" fmla="*/ 13 w 20"/>
                <a:gd name="T1" fmla="*/ 4 h 31"/>
                <a:gd name="T2" fmla="*/ 0 w 20"/>
                <a:gd name="T3" fmla="*/ 5 h 31"/>
                <a:gd name="T4" fmla="*/ 5 w 20"/>
                <a:gd name="T5" fmla="*/ 7 h 31"/>
                <a:gd name="T6" fmla="*/ 11 w 20"/>
                <a:gd name="T7" fmla="*/ 9 h 31"/>
                <a:gd name="T8" fmla="*/ 8 w 20"/>
                <a:gd name="T9" fmla="*/ 26 h 31"/>
                <a:gd name="T10" fmla="*/ 12 w 20"/>
                <a:gd name="T11" fmla="*/ 28 h 31"/>
                <a:gd name="T12" fmla="*/ 13 w 20"/>
                <a:gd name="T13" fmla="*/ 4 h 31"/>
              </a:gdLst>
              <a:ahLst/>
              <a:cxnLst>
                <a:cxn ang="0">
                  <a:pos x="T0" y="T1"/>
                </a:cxn>
                <a:cxn ang="0">
                  <a:pos x="T2" y="T3"/>
                </a:cxn>
                <a:cxn ang="0">
                  <a:pos x="T4" y="T5"/>
                </a:cxn>
                <a:cxn ang="0">
                  <a:pos x="T6" y="T7"/>
                </a:cxn>
                <a:cxn ang="0">
                  <a:pos x="T8" y="T9"/>
                </a:cxn>
                <a:cxn ang="0">
                  <a:pos x="T10" y="T11"/>
                </a:cxn>
                <a:cxn ang="0">
                  <a:pos x="T12" y="T13"/>
                </a:cxn>
              </a:cxnLst>
              <a:rect l="0" t="0" r="r" b="b"/>
              <a:pathLst>
                <a:path w="20" h="31">
                  <a:moveTo>
                    <a:pt x="13" y="4"/>
                  </a:moveTo>
                  <a:cubicBezTo>
                    <a:pt x="8" y="0"/>
                    <a:pt x="4" y="2"/>
                    <a:pt x="0" y="5"/>
                  </a:cubicBezTo>
                  <a:cubicBezTo>
                    <a:pt x="5" y="7"/>
                    <a:pt x="5" y="7"/>
                    <a:pt x="5" y="7"/>
                  </a:cubicBezTo>
                  <a:cubicBezTo>
                    <a:pt x="7" y="6"/>
                    <a:pt x="10" y="6"/>
                    <a:pt x="11" y="9"/>
                  </a:cubicBezTo>
                  <a:cubicBezTo>
                    <a:pt x="14" y="15"/>
                    <a:pt x="10" y="22"/>
                    <a:pt x="8" y="26"/>
                  </a:cubicBezTo>
                  <a:cubicBezTo>
                    <a:pt x="7" y="29"/>
                    <a:pt x="11" y="31"/>
                    <a:pt x="12" y="28"/>
                  </a:cubicBezTo>
                  <a:cubicBezTo>
                    <a:pt x="15" y="22"/>
                    <a:pt x="20" y="10"/>
                    <a:pt x="13" y="4"/>
                  </a:cubicBezTo>
                </a:path>
              </a:pathLst>
            </a:custGeom>
            <a:solidFill>
              <a:srgbClr val="183A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9" name="Freeform 173"/>
            <p:cNvSpPr/>
            <p:nvPr/>
          </p:nvSpPr>
          <p:spPr bwMode="auto">
            <a:xfrm>
              <a:off x="9147175" y="3429000"/>
              <a:ext cx="1066800" cy="492125"/>
            </a:xfrm>
            <a:custGeom>
              <a:avLst/>
              <a:gdLst>
                <a:gd name="T0" fmla="*/ 656 w 672"/>
                <a:gd name="T1" fmla="*/ 310 h 310"/>
                <a:gd name="T2" fmla="*/ 0 w 672"/>
                <a:gd name="T3" fmla="*/ 40 h 310"/>
                <a:gd name="T4" fmla="*/ 18 w 672"/>
                <a:gd name="T5" fmla="*/ 0 h 310"/>
                <a:gd name="T6" fmla="*/ 672 w 672"/>
                <a:gd name="T7" fmla="*/ 267 h 310"/>
                <a:gd name="T8" fmla="*/ 656 w 672"/>
                <a:gd name="T9" fmla="*/ 310 h 310"/>
              </a:gdLst>
              <a:ahLst/>
              <a:cxnLst>
                <a:cxn ang="0">
                  <a:pos x="T0" y="T1"/>
                </a:cxn>
                <a:cxn ang="0">
                  <a:pos x="T2" y="T3"/>
                </a:cxn>
                <a:cxn ang="0">
                  <a:pos x="T4" y="T5"/>
                </a:cxn>
                <a:cxn ang="0">
                  <a:pos x="T6" y="T7"/>
                </a:cxn>
                <a:cxn ang="0">
                  <a:pos x="T8" y="T9"/>
                </a:cxn>
              </a:cxnLst>
              <a:rect l="0" t="0" r="r" b="b"/>
              <a:pathLst>
                <a:path w="672" h="310">
                  <a:moveTo>
                    <a:pt x="656" y="310"/>
                  </a:moveTo>
                  <a:lnTo>
                    <a:pt x="0" y="40"/>
                  </a:lnTo>
                  <a:lnTo>
                    <a:pt x="18" y="0"/>
                  </a:lnTo>
                  <a:lnTo>
                    <a:pt x="672" y="267"/>
                  </a:lnTo>
                  <a:lnTo>
                    <a:pt x="656" y="310"/>
                  </a:lnTo>
                  <a:close/>
                </a:path>
              </a:pathLst>
            </a:custGeom>
            <a:solidFill>
              <a:srgbClr val="F4EB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0" name="Freeform 174"/>
            <p:cNvSpPr/>
            <p:nvPr/>
          </p:nvSpPr>
          <p:spPr bwMode="auto">
            <a:xfrm>
              <a:off x="9083675" y="3581400"/>
              <a:ext cx="1066800" cy="492125"/>
            </a:xfrm>
            <a:custGeom>
              <a:avLst/>
              <a:gdLst>
                <a:gd name="T0" fmla="*/ 656 w 672"/>
                <a:gd name="T1" fmla="*/ 310 h 310"/>
                <a:gd name="T2" fmla="*/ 0 w 672"/>
                <a:gd name="T3" fmla="*/ 40 h 310"/>
                <a:gd name="T4" fmla="*/ 18 w 672"/>
                <a:gd name="T5" fmla="*/ 0 h 310"/>
                <a:gd name="T6" fmla="*/ 672 w 672"/>
                <a:gd name="T7" fmla="*/ 270 h 310"/>
                <a:gd name="T8" fmla="*/ 656 w 672"/>
                <a:gd name="T9" fmla="*/ 310 h 310"/>
              </a:gdLst>
              <a:ahLst/>
              <a:cxnLst>
                <a:cxn ang="0">
                  <a:pos x="T0" y="T1"/>
                </a:cxn>
                <a:cxn ang="0">
                  <a:pos x="T2" y="T3"/>
                </a:cxn>
                <a:cxn ang="0">
                  <a:pos x="T4" y="T5"/>
                </a:cxn>
                <a:cxn ang="0">
                  <a:pos x="T6" y="T7"/>
                </a:cxn>
                <a:cxn ang="0">
                  <a:pos x="T8" y="T9"/>
                </a:cxn>
              </a:cxnLst>
              <a:rect l="0" t="0" r="r" b="b"/>
              <a:pathLst>
                <a:path w="672" h="310">
                  <a:moveTo>
                    <a:pt x="656" y="310"/>
                  </a:moveTo>
                  <a:lnTo>
                    <a:pt x="0" y="40"/>
                  </a:lnTo>
                  <a:lnTo>
                    <a:pt x="18" y="0"/>
                  </a:lnTo>
                  <a:lnTo>
                    <a:pt x="672" y="270"/>
                  </a:lnTo>
                  <a:lnTo>
                    <a:pt x="656" y="310"/>
                  </a:lnTo>
                  <a:close/>
                </a:path>
              </a:pathLst>
            </a:custGeom>
            <a:solidFill>
              <a:srgbClr val="F4EB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1" name="Freeform 175"/>
            <p:cNvSpPr/>
            <p:nvPr/>
          </p:nvSpPr>
          <p:spPr bwMode="auto">
            <a:xfrm>
              <a:off x="9023350" y="3725863"/>
              <a:ext cx="1068387" cy="492125"/>
            </a:xfrm>
            <a:custGeom>
              <a:avLst/>
              <a:gdLst>
                <a:gd name="T0" fmla="*/ 657 w 673"/>
                <a:gd name="T1" fmla="*/ 310 h 310"/>
                <a:gd name="T2" fmla="*/ 0 w 673"/>
                <a:gd name="T3" fmla="*/ 40 h 310"/>
                <a:gd name="T4" fmla="*/ 19 w 673"/>
                <a:gd name="T5" fmla="*/ 0 h 310"/>
                <a:gd name="T6" fmla="*/ 673 w 673"/>
                <a:gd name="T7" fmla="*/ 270 h 310"/>
                <a:gd name="T8" fmla="*/ 657 w 673"/>
                <a:gd name="T9" fmla="*/ 310 h 310"/>
              </a:gdLst>
              <a:ahLst/>
              <a:cxnLst>
                <a:cxn ang="0">
                  <a:pos x="T0" y="T1"/>
                </a:cxn>
                <a:cxn ang="0">
                  <a:pos x="T2" y="T3"/>
                </a:cxn>
                <a:cxn ang="0">
                  <a:pos x="T4" y="T5"/>
                </a:cxn>
                <a:cxn ang="0">
                  <a:pos x="T6" y="T7"/>
                </a:cxn>
                <a:cxn ang="0">
                  <a:pos x="T8" y="T9"/>
                </a:cxn>
              </a:cxnLst>
              <a:rect l="0" t="0" r="r" b="b"/>
              <a:pathLst>
                <a:path w="673" h="310">
                  <a:moveTo>
                    <a:pt x="657" y="310"/>
                  </a:moveTo>
                  <a:lnTo>
                    <a:pt x="0" y="40"/>
                  </a:lnTo>
                  <a:lnTo>
                    <a:pt x="19" y="0"/>
                  </a:lnTo>
                  <a:lnTo>
                    <a:pt x="673" y="270"/>
                  </a:lnTo>
                  <a:lnTo>
                    <a:pt x="657" y="310"/>
                  </a:lnTo>
                  <a:close/>
                </a:path>
              </a:pathLst>
            </a:custGeom>
            <a:solidFill>
              <a:srgbClr val="F4EB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2" name="Freeform 176"/>
            <p:cNvSpPr/>
            <p:nvPr/>
          </p:nvSpPr>
          <p:spPr bwMode="auto">
            <a:xfrm>
              <a:off x="8959850" y="3883025"/>
              <a:ext cx="1068387" cy="492125"/>
            </a:xfrm>
            <a:custGeom>
              <a:avLst/>
              <a:gdLst>
                <a:gd name="T0" fmla="*/ 657 w 673"/>
                <a:gd name="T1" fmla="*/ 310 h 310"/>
                <a:gd name="T2" fmla="*/ 0 w 673"/>
                <a:gd name="T3" fmla="*/ 40 h 310"/>
                <a:gd name="T4" fmla="*/ 19 w 673"/>
                <a:gd name="T5" fmla="*/ 0 h 310"/>
                <a:gd name="T6" fmla="*/ 673 w 673"/>
                <a:gd name="T7" fmla="*/ 267 h 310"/>
                <a:gd name="T8" fmla="*/ 657 w 673"/>
                <a:gd name="T9" fmla="*/ 310 h 310"/>
              </a:gdLst>
              <a:ahLst/>
              <a:cxnLst>
                <a:cxn ang="0">
                  <a:pos x="T0" y="T1"/>
                </a:cxn>
                <a:cxn ang="0">
                  <a:pos x="T2" y="T3"/>
                </a:cxn>
                <a:cxn ang="0">
                  <a:pos x="T4" y="T5"/>
                </a:cxn>
                <a:cxn ang="0">
                  <a:pos x="T6" y="T7"/>
                </a:cxn>
                <a:cxn ang="0">
                  <a:pos x="T8" y="T9"/>
                </a:cxn>
              </a:cxnLst>
              <a:rect l="0" t="0" r="r" b="b"/>
              <a:pathLst>
                <a:path w="673" h="310">
                  <a:moveTo>
                    <a:pt x="657" y="310"/>
                  </a:moveTo>
                  <a:lnTo>
                    <a:pt x="0" y="40"/>
                  </a:lnTo>
                  <a:lnTo>
                    <a:pt x="19" y="0"/>
                  </a:lnTo>
                  <a:lnTo>
                    <a:pt x="673" y="267"/>
                  </a:lnTo>
                  <a:lnTo>
                    <a:pt x="657" y="310"/>
                  </a:lnTo>
                  <a:close/>
                </a:path>
              </a:pathLst>
            </a:custGeom>
            <a:solidFill>
              <a:srgbClr val="F4EB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3" name="Freeform 177"/>
            <p:cNvSpPr/>
            <p:nvPr/>
          </p:nvSpPr>
          <p:spPr bwMode="auto">
            <a:xfrm>
              <a:off x="9718675" y="4413250"/>
              <a:ext cx="314325" cy="293688"/>
            </a:xfrm>
            <a:custGeom>
              <a:avLst/>
              <a:gdLst>
                <a:gd name="T0" fmla="*/ 0 w 198"/>
                <a:gd name="T1" fmla="*/ 123 h 185"/>
                <a:gd name="T2" fmla="*/ 147 w 198"/>
                <a:gd name="T3" fmla="*/ 185 h 185"/>
                <a:gd name="T4" fmla="*/ 198 w 198"/>
                <a:gd name="T5" fmla="*/ 62 h 185"/>
                <a:gd name="T6" fmla="*/ 48 w 198"/>
                <a:gd name="T7" fmla="*/ 0 h 185"/>
                <a:gd name="T8" fmla="*/ 0 w 198"/>
                <a:gd name="T9" fmla="*/ 123 h 185"/>
              </a:gdLst>
              <a:ahLst/>
              <a:cxnLst>
                <a:cxn ang="0">
                  <a:pos x="T0" y="T1"/>
                </a:cxn>
                <a:cxn ang="0">
                  <a:pos x="T2" y="T3"/>
                </a:cxn>
                <a:cxn ang="0">
                  <a:pos x="T4" y="T5"/>
                </a:cxn>
                <a:cxn ang="0">
                  <a:pos x="T6" y="T7"/>
                </a:cxn>
                <a:cxn ang="0">
                  <a:pos x="T8" y="T9"/>
                </a:cxn>
              </a:cxnLst>
              <a:rect l="0" t="0" r="r" b="b"/>
              <a:pathLst>
                <a:path w="198" h="185">
                  <a:moveTo>
                    <a:pt x="0" y="123"/>
                  </a:moveTo>
                  <a:lnTo>
                    <a:pt x="147" y="185"/>
                  </a:lnTo>
                  <a:lnTo>
                    <a:pt x="198" y="62"/>
                  </a:lnTo>
                  <a:lnTo>
                    <a:pt x="48" y="0"/>
                  </a:lnTo>
                  <a:lnTo>
                    <a:pt x="0" y="123"/>
                  </a:lnTo>
                  <a:close/>
                </a:path>
              </a:pathLst>
            </a:custGeom>
            <a:solidFill>
              <a:srgbClr val="F4EB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4" name="Freeform 178"/>
            <p:cNvSpPr/>
            <p:nvPr/>
          </p:nvSpPr>
          <p:spPr bwMode="auto">
            <a:xfrm>
              <a:off x="9718675" y="4511675"/>
              <a:ext cx="314325" cy="195263"/>
            </a:xfrm>
            <a:custGeom>
              <a:avLst/>
              <a:gdLst>
                <a:gd name="T0" fmla="*/ 0 w 198"/>
                <a:gd name="T1" fmla="*/ 61 h 123"/>
                <a:gd name="T2" fmla="*/ 147 w 198"/>
                <a:gd name="T3" fmla="*/ 123 h 123"/>
                <a:gd name="T4" fmla="*/ 198 w 198"/>
                <a:gd name="T5" fmla="*/ 0 h 123"/>
                <a:gd name="T6" fmla="*/ 0 w 198"/>
                <a:gd name="T7" fmla="*/ 61 h 123"/>
              </a:gdLst>
              <a:ahLst/>
              <a:cxnLst>
                <a:cxn ang="0">
                  <a:pos x="T0" y="T1"/>
                </a:cxn>
                <a:cxn ang="0">
                  <a:pos x="T2" y="T3"/>
                </a:cxn>
                <a:cxn ang="0">
                  <a:pos x="T4" y="T5"/>
                </a:cxn>
                <a:cxn ang="0">
                  <a:pos x="T6" y="T7"/>
                </a:cxn>
              </a:cxnLst>
              <a:rect l="0" t="0" r="r" b="b"/>
              <a:pathLst>
                <a:path w="198" h="123">
                  <a:moveTo>
                    <a:pt x="0" y="61"/>
                  </a:moveTo>
                  <a:lnTo>
                    <a:pt x="147" y="123"/>
                  </a:lnTo>
                  <a:lnTo>
                    <a:pt x="198" y="0"/>
                  </a:lnTo>
                  <a:lnTo>
                    <a:pt x="0" y="6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5" name="Freeform 179"/>
            <p:cNvSpPr/>
            <p:nvPr/>
          </p:nvSpPr>
          <p:spPr bwMode="auto">
            <a:xfrm>
              <a:off x="9197975" y="3238500"/>
              <a:ext cx="215900" cy="211138"/>
            </a:xfrm>
            <a:custGeom>
              <a:avLst/>
              <a:gdLst>
                <a:gd name="T0" fmla="*/ 96 w 136"/>
                <a:gd name="T1" fmla="*/ 133 h 133"/>
                <a:gd name="T2" fmla="*/ 0 w 136"/>
                <a:gd name="T3" fmla="*/ 96 h 133"/>
                <a:gd name="T4" fmla="*/ 40 w 136"/>
                <a:gd name="T5" fmla="*/ 0 h 133"/>
                <a:gd name="T6" fmla="*/ 136 w 136"/>
                <a:gd name="T7" fmla="*/ 40 h 133"/>
                <a:gd name="T8" fmla="*/ 96 w 136"/>
                <a:gd name="T9" fmla="*/ 133 h 133"/>
              </a:gdLst>
              <a:ahLst/>
              <a:cxnLst>
                <a:cxn ang="0">
                  <a:pos x="T0" y="T1"/>
                </a:cxn>
                <a:cxn ang="0">
                  <a:pos x="T2" y="T3"/>
                </a:cxn>
                <a:cxn ang="0">
                  <a:pos x="T4" y="T5"/>
                </a:cxn>
                <a:cxn ang="0">
                  <a:pos x="T6" y="T7"/>
                </a:cxn>
                <a:cxn ang="0">
                  <a:pos x="T8" y="T9"/>
                </a:cxn>
              </a:cxnLst>
              <a:rect l="0" t="0" r="r" b="b"/>
              <a:pathLst>
                <a:path w="136" h="133">
                  <a:moveTo>
                    <a:pt x="96" y="133"/>
                  </a:moveTo>
                  <a:lnTo>
                    <a:pt x="0" y="96"/>
                  </a:lnTo>
                  <a:lnTo>
                    <a:pt x="40" y="0"/>
                  </a:lnTo>
                  <a:lnTo>
                    <a:pt x="136" y="40"/>
                  </a:lnTo>
                  <a:lnTo>
                    <a:pt x="96" y="133"/>
                  </a:lnTo>
                  <a:close/>
                </a:path>
              </a:pathLst>
            </a:custGeom>
            <a:solidFill>
              <a:srgbClr val="FF982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6" name="Freeform 180"/>
            <p:cNvSpPr/>
            <p:nvPr/>
          </p:nvSpPr>
          <p:spPr bwMode="auto">
            <a:xfrm>
              <a:off x="9396413" y="3317875"/>
              <a:ext cx="215900" cy="217488"/>
            </a:xfrm>
            <a:custGeom>
              <a:avLst/>
              <a:gdLst>
                <a:gd name="T0" fmla="*/ 96 w 136"/>
                <a:gd name="T1" fmla="*/ 137 h 137"/>
                <a:gd name="T2" fmla="*/ 0 w 136"/>
                <a:gd name="T3" fmla="*/ 97 h 137"/>
                <a:gd name="T4" fmla="*/ 40 w 136"/>
                <a:gd name="T5" fmla="*/ 0 h 137"/>
                <a:gd name="T6" fmla="*/ 136 w 136"/>
                <a:gd name="T7" fmla="*/ 41 h 137"/>
                <a:gd name="T8" fmla="*/ 96 w 136"/>
                <a:gd name="T9" fmla="*/ 137 h 137"/>
              </a:gdLst>
              <a:ahLst/>
              <a:cxnLst>
                <a:cxn ang="0">
                  <a:pos x="T0" y="T1"/>
                </a:cxn>
                <a:cxn ang="0">
                  <a:pos x="T2" y="T3"/>
                </a:cxn>
                <a:cxn ang="0">
                  <a:pos x="T4" y="T5"/>
                </a:cxn>
                <a:cxn ang="0">
                  <a:pos x="T6" y="T7"/>
                </a:cxn>
                <a:cxn ang="0">
                  <a:pos x="T8" y="T9"/>
                </a:cxn>
              </a:cxnLst>
              <a:rect l="0" t="0" r="r" b="b"/>
              <a:pathLst>
                <a:path w="136" h="137">
                  <a:moveTo>
                    <a:pt x="96" y="137"/>
                  </a:moveTo>
                  <a:lnTo>
                    <a:pt x="0" y="97"/>
                  </a:lnTo>
                  <a:lnTo>
                    <a:pt x="40" y="0"/>
                  </a:lnTo>
                  <a:lnTo>
                    <a:pt x="136" y="41"/>
                  </a:lnTo>
                  <a:lnTo>
                    <a:pt x="96" y="137"/>
                  </a:lnTo>
                  <a:close/>
                </a:path>
              </a:pathLst>
            </a:custGeom>
            <a:solidFill>
              <a:srgbClr val="F231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206" name="组合 1205"/>
          <p:cNvGrpSpPr/>
          <p:nvPr/>
        </p:nvGrpSpPr>
        <p:grpSpPr>
          <a:xfrm>
            <a:off x="6067929" y="1278406"/>
            <a:ext cx="1084259" cy="1073195"/>
            <a:chOff x="7032625" y="1184275"/>
            <a:chExt cx="2178050" cy="2155825"/>
          </a:xfrm>
        </p:grpSpPr>
        <p:sp>
          <p:nvSpPr>
            <p:cNvPr id="1177" name="Freeform 181"/>
            <p:cNvSpPr/>
            <p:nvPr/>
          </p:nvSpPr>
          <p:spPr bwMode="auto">
            <a:xfrm>
              <a:off x="7192963" y="1366838"/>
              <a:ext cx="1597025" cy="1790700"/>
            </a:xfrm>
            <a:custGeom>
              <a:avLst/>
              <a:gdLst>
                <a:gd name="T0" fmla="*/ 638 w 1006"/>
                <a:gd name="T1" fmla="*/ 1128 h 1128"/>
                <a:gd name="T2" fmla="*/ 0 w 1006"/>
                <a:gd name="T3" fmla="*/ 850 h 1128"/>
                <a:gd name="T4" fmla="*/ 371 w 1006"/>
                <a:gd name="T5" fmla="*/ 0 h 1128"/>
                <a:gd name="T6" fmla="*/ 1006 w 1006"/>
                <a:gd name="T7" fmla="*/ 278 h 1128"/>
                <a:gd name="T8" fmla="*/ 638 w 1006"/>
                <a:gd name="T9" fmla="*/ 1128 h 1128"/>
              </a:gdLst>
              <a:ahLst/>
              <a:cxnLst>
                <a:cxn ang="0">
                  <a:pos x="T0" y="T1"/>
                </a:cxn>
                <a:cxn ang="0">
                  <a:pos x="T2" y="T3"/>
                </a:cxn>
                <a:cxn ang="0">
                  <a:pos x="T4" y="T5"/>
                </a:cxn>
                <a:cxn ang="0">
                  <a:pos x="T6" y="T7"/>
                </a:cxn>
                <a:cxn ang="0">
                  <a:pos x="T8" y="T9"/>
                </a:cxn>
              </a:cxnLst>
              <a:rect l="0" t="0" r="r" b="b"/>
              <a:pathLst>
                <a:path w="1006" h="1128">
                  <a:moveTo>
                    <a:pt x="638" y="1128"/>
                  </a:moveTo>
                  <a:lnTo>
                    <a:pt x="0" y="850"/>
                  </a:lnTo>
                  <a:lnTo>
                    <a:pt x="371" y="0"/>
                  </a:lnTo>
                  <a:lnTo>
                    <a:pt x="1006" y="278"/>
                  </a:lnTo>
                  <a:lnTo>
                    <a:pt x="638" y="112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8" name="Freeform 182"/>
            <p:cNvSpPr>
              <a:spLocks noEditPoints="1"/>
            </p:cNvSpPr>
            <p:nvPr/>
          </p:nvSpPr>
          <p:spPr bwMode="auto">
            <a:xfrm>
              <a:off x="7032625" y="1184275"/>
              <a:ext cx="1936750" cy="2155825"/>
            </a:xfrm>
            <a:custGeom>
              <a:avLst/>
              <a:gdLst>
                <a:gd name="T0" fmla="*/ 454 w 457"/>
                <a:gd name="T1" fmla="*/ 142 h 508"/>
                <a:gd name="T2" fmla="*/ 445 w 457"/>
                <a:gd name="T3" fmla="*/ 120 h 508"/>
                <a:gd name="T4" fmla="*/ 180 w 457"/>
                <a:gd name="T5" fmla="*/ 4 h 508"/>
                <a:gd name="T6" fmla="*/ 157 w 457"/>
                <a:gd name="T7" fmla="*/ 13 h 508"/>
                <a:gd name="T8" fmla="*/ 4 w 457"/>
                <a:gd name="T9" fmla="*/ 366 h 508"/>
                <a:gd name="T10" fmla="*/ 12 w 457"/>
                <a:gd name="T11" fmla="*/ 389 h 508"/>
                <a:gd name="T12" fmla="*/ 278 w 457"/>
                <a:gd name="T13" fmla="*/ 504 h 508"/>
                <a:gd name="T14" fmla="*/ 300 w 457"/>
                <a:gd name="T15" fmla="*/ 495 h 508"/>
                <a:gd name="T16" fmla="*/ 454 w 457"/>
                <a:gd name="T17" fmla="*/ 142 h 508"/>
                <a:gd name="T18" fmla="*/ 277 w 457"/>
                <a:gd name="T19" fmla="*/ 465 h 508"/>
                <a:gd name="T20" fmla="*/ 40 w 457"/>
                <a:gd name="T21" fmla="*/ 362 h 508"/>
                <a:gd name="T22" fmla="*/ 179 w 457"/>
                <a:gd name="T23" fmla="*/ 44 h 508"/>
                <a:gd name="T24" fmla="*/ 415 w 457"/>
                <a:gd name="T25" fmla="*/ 147 h 508"/>
                <a:gd name="T26" fmla="*/ 277 w 457"/>
                <a:gd name="T27" fmla="*/ 465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7" h="508">
                  <a:moveTo>
                    <a:pt x="454" y="142"/>
                  </a:moveTo>
                  <a:cubicBezTo>
                    <a:pt x="457" y="133"/>
                    <a:pt x="453" y="123"/>
                    <a:pt x="445" y="120"/>
                  </a:cubicBezTo>
                  <a:cubicBezTo>
                    <a:pt x="180" y="4"/>
                    <a:pt x="180" y="4"/>
                    <a:pt x="180" y="4"/>
                  </a:cubicBezTo>
                  <a:cubicBezTo>
                    <a:pt x="171" y="0"/>
                    <a:pt x="161" y="4"/>
                    <a:pt x="157" y="13"/>
                  </a:cubicBezTo>
                  <a:cubicBezTo>
                    <a:pt x="4" y="366"/>
                    <a:pt x="4" y="366"/>
                    <a:pt x="4" y="366"/>
                  </a:cubicBezTo>
                  <a:cubicBezTo>
                    <a:pt x="0" y="375"/>
                    <a:pt x="4" y="385"/>
                    <a:pt x="12" y="389"/>
                  </a:cubicBezTo>
                  <a:cubicBezTo>
                    <a:pt x="278" y="504"/>
                    <a:pt x="278" y="504"/>
                    <a:pt x="278" y="504"/>
                  </a:cubicBezTo>
                  <a:cubicBezTo>
                    <a:pt x="286" y="508"/>
                    <a:pt x="296" y="504"/>
                    <a:pt x="300" y="495"/>
                  </a:cubicBezTo>
                  <a:lnTo>
                    <a:pt x="454" y="142"/>
                  </a:lnTo>
                  <a:close/>
                  <a:moveTo>
                    <a:pt x="277" y="465"/>
                  </a:moveTo>
                  <a:cubicBezTo>
                    <a:pt x="40" y="362"/>
                    <a:pt x="40" y="362"/>
                    <a:pt x="40" y="362"/>
                  </a:cubicBezTo>
                  <a:cubicBezTo>
                    <a:pt x="179" y="44"/>
                    <a:pt x="179" y="44"/>
                    <a:pt x="179" y="44"/>
                  </a:cubicBezTo>
                  <a:cubicBezTo>
                    <a:pt x="415" y="147"/>
                    <a:pt x="415" y="147"/>
                    <a:pt x="415" y="147"/>
                  </a:cubicBezTo>
                  <a:lnTo>
                    <a:pt x="277" y="46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9" name="Freeform 183"/>
            <p:cNvSpPr/>
            <p:nvPr/>
          </p:nvSpPr>
          <p:spPr bwMode="auto">
            <a:xfrm>
              <a:off x="7535863" y="1476375"/>
              <a:ext cx="1212850" cy="912813"/>
            </a:xfrm>
            <a:custGeom>
              <a:avLst/>
              <a:gdLst>
                <a:gd name="T0" fmla="*/ 633 w 764"/>
                <a:gd name="T1" fmla="*/ 575 h 575"/>
                <a:gd name="T2" fmla="*/ 0 w 764"/>
                <a:gd name="T3" fmla="*/ 300 h 575"/>
                <a:gd name="T4" fmla="*/ 131 w 764"/>
                <a:gd name="T5" fmla="*/ 0 h 575"/>
                <a:gd name="T6" fmla="*/ 764 w 764"/>
                <a:gd name="T7" fmla="*/ 276 h 575"/>
                <a:gd name="T8" fmla="*/ 633 w 764"/>
                <a:gd name="T9" fmla="*/ 575 h 575"/>
              </a:gdLst>
              <a:ahLst/>
              <a:cxnLst>
                <a:cxn ang="0">
                  <a:pos x="T0" y="T1"/>
                </a:cxn>
                <a:cxn ang="0">
                  <a:pos x="T2" y="T3"/>
                </a:cxn>
                <a:cxn ang="0">
                  <a:pos x="T4" y="T5"/>
                </a:cxn>
                <a:cxn ang="0">
                  <a:pos x="T6" y="T7"/>
                </a:cxn>
                <a:cxn ang="0">
                  <a:pos x="T8" y="T9"/>
                </a:cxn>
              </a:cxnLst>
              <a:rect l="0" t="0" r="r" b="b"/>
              <a:pathLst>
                <a:path w="764" h="575">
                  <a:moveTo>
                    <a:pt x="633" y="575"/>
                  </a:moveTo>
                  <a:lnTo>
                    <a:pt x="0" y="300"/>
                  </a:lnTo>
                  <a:lnTo>
                    <a:pt x="131" y="0"/>
                  </a:lnTo>
                  <a:lnTo>
                    <a:pt x="764" y="276"/>
                  </a:lnTo>
                  <a:lnTo>
                    <a:pt x="633" y="575"/>
                  </a:lnTo>
                  <a:close/>
                </a:path>
              </a:pathLst>
            </a:custGeom>
            <a:solidFill>
              <a:srgbClr val="00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0" name="Freeform 184"/>
            <p:cNvSpPr/>
            <p:nvPr/>
          </p:nvSpPr>
          <p:spPr bwMode="auto">
            <a:xfrm>
              <a:off x="7451725" y="2024063"/>
              <a:ext cx="538162" cy="449263"/>
            </a:xfrm>
            <a:custGeom>
              <a:avLst/>
              <a:gdLst>
                <a:gd name="T0" fmla="*/ 267 w 339"/>
                <a:gd name="T1" fmla="*/ 283 h 283"/>
                <a:gd name="T2" fmla="*/ 0 w 339"/>
                <a:gd name="T3" fmla="*/ 168 h 283"/>
                <a:gd name="T4" fmla="*/ 72 w 339"/>
                <a:gd name="T5" fmla="*/ 0 h 283"/>
                <a:gd name="T6" fmla="*/ 339 w 339"/>
                <a:gd name="T7" fmla="*/ 118 h 283"/>
                <a:gd name="T8" fmla="*/ 267 w 339"/>
                <a:gd name="T9" fmla="*/ 283 h 283"/>
              </a:gdLst>
              <a:ahLst/>
              <a:cxnLst>
                <a:cxn ang="0">
                  <a:pos x="T0" y="T1"/>
                </a:cxn>
                <a:cxn ang="0">
                  <a:pos x="T2" y="T3"/>
                </a:cxn>
                <a:cxn ang="0">
                  <a:pos x="T4" y="T5"/>
                </a:cxn>
                <a:cxn ang="0">
                  <a:pos x="T6" y="T7"/>
                </a:cxn>
                <a:cxn ang="0">
                  <a:pos x="T8" y="T9"/>
                </a:cxn>
              </a:cxnLst>
              <a:rect l="0" t="0" r="r" b="b"/>
              <a:pathLst>
                <a:path w="339" h="283">
                  <a:moveTo>
                    <a:pt x="267" y="283"/>
                  </a:moveTo>
                  <a:lnTo>
                    <a:pt x="0" y="168"/>
                  </a:lnTo>
                  <a:lnTo>
                    <a:pt x="72" y="0"/>
                  </a:lnTo>
                  <a:lnTo>
                    <a:pt x="339" y="118"/>
                  </a:lnTo>
                  <a:lnTo>
                    <a:pt x="267" y="283"/>
                  </a:lnTo>
                  <a:close/>
                </a:path>
              </a:pathLst>
            </a:custGeom>
            <a:solidFill>
              <a:srgbClr val="FF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1" name="Freeform 185"/>
            <p:cNvSpPr/>
            <p:nvPr/>
          </p:nvSpPr>
          <p:spPr bwMode="auto">
            <a:xfrm>
              <a:off x="7256463" y="2525713"/>
              <a:ext cx="517525" cy="398463"/>
            </a:xfrm>
            <a:custGeom>
              <a:avLst/>
              <a:gdLst>
                <a:gd name="T0" fmla="*/ 267 w 326"/>
                <a:gd name="T1" fmla="*/ 251 h 251"/>
                <a:gd name="T2" fmla="*/ 0 w 326"/>
                <a:gd name="T3" fmla="*/ 136 h 251"/>
                <a:gd name="T4" fmla="*/ 59 w 326"/>
                <a:gd name="T5" fmla="*/ 0 h 251"/>
                <a:gd name="T6" fmla="*/ 326 w 326"/>
                <a:gd name="T7" fmla="*/ 114 h 251"/>
                <a:gd name="T8" fmla="*/ 267 w 326"/>
                <a:gd name="T9" fmla="*/ 251 h 251"/>
              </a:gdLst>
              <a:ahLst/>
              <a:cxnLst>
                <a:cxn ang="0">
                  <a:pos x="T0" y="T1"/>
                </a:cxn>
                <a:cxn ang="0">
                  <a:pos x="T2" y="T3"/>
                </a:cxn>
                <a:cxn ang="0">
                  <a:pos x="T4" y="T5"/>
                </a:cxn>
                <a:cxn ang="0">
                  <a:pos x="T6" y="T7"/>
                </a:cxn>
                <a:cxn ang="0">
                  <a:pos x="T8" y="T9"/>
                </a:cxn>
              </a:cxnLst>
              <a:rect l="0" t="0" r="r" b="b"/>
              <a:pathLst>
                <a:path w="326" h="251">
                  <a:moveTo>
                    <a:pt x="267" y="251"/>
                  </a:moveTo>
                  <a:lnTo>
                    <a:pt x="0" y="136"/>
                  </a:lnTo>
                  <a:lnTo>
                    <a:pt x="59" y="0"/>
                  </a:lnTo>
                  <a:lnTo>
                    <a:pt x="326" y="114"/>
                  </a:lnTo>
                  <a:lnTo>
                    <a:pt x="267" y="251"/>
                  </a:lnTo>
                  <a:close/>
                </a:path>
              </a:pathLst>
            </a:custGeom>
            <a:solidFill>
              <a:srgbClr val="FFFF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2" name="Freeform 186"/>
            <p:cNvSpPr/>
            <p:nvPr/>
          </p:nvSpPr>
          <p:spPr bwMode="auto">
            <a:xfrm>
              <a:off x="7426325" y="2320925"/>
              <a:ext cx="436562" cy="212725"/>
            </a:xfrm>
            <a:custGeom>
              <a:avLst/>
              <a:gdLst>
                <a:gd name="T0" fmla="*/ 264 w 275"/>
                <a:gd name="T1" fmla="*/ 134 h 134"/>
                <a:gd name="T2" fmla="*/ 0 w 275"/>
                <a:gd name="T3" fmla="*/ 19 h 134"/>
                <a:gd name="T4" fmla="*/ 8 w 275"/>
                <a:gd name="T5" fmla="*/ 0 h 134"/>
                <a:gd name="T6" fmla="*/ 275 w 275"/>
                <a:gd name="T7" fmla="*/ 115 h 134"/>
                <a:gd name="T8" fmla="*/ 264 w 275"/>
                <a:gd name="T9" fmla="*/ 134 h 134"/>
              </a:gdLst>
              <a:ahLst/>
              <a:cxnLst>
                <a:cxn ang="0">
                  <a:pos x="T0" y="T1"/>
                </a:cxn>
                <a:cxn ang="0">
                  <a:pos x="T2" y="T3"/>
                </a:cxn>
                <a:cxn ang="0">
                  <a:pos x="T4" y="T5"/>
                </a:cxn>
                <a:cxn ang="0">
                  <a:pos x="T6" y="T7"/>
                </a:cxn>
                <a:cxn ang="0">
                  <a:pos x="T8" y="T9"/>
                </a:cxn>
              </a:cxnLst>
              <a:rect l="0" t="0" r="r" b="b"/>
              <a:pathLst>
                <a:path w="275" h="134">
                  <a:moveTo>
                    <a:pt x="264" y="134"/>
                  </a:moveTo>
                  <a:lnTo>
                    <a:pt x="0" y="19"/>
                  </a:lnTo>
                  <a:lnTo>
                    <a:pt x="8" y="0"/>
                  </a:lnTo>
                  <a:lnTo>
                    <a:pt x="275" y="115"/>
                  </a:lnTo>
                  <a:lnTo>
                    <a:pt x="264" y="134"/>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3" name="Freeform 187"/>
            <p:cNvSpPr/>
            <p:nvPr/>
          </p:nvSpPr>
          <p:spPr bwMode="auto">
            <a:xfrm>
              <a:off x="7413625" y="2368550"/>
              <a:ext cx="300037" cy="139700"/>
            </a:xfrm>
            <a:custGeom>
              <a:avLst/>
              <a:gdLst>
                <a:gd name="T0" fmla="*/ 184 w 189"/>
                <a:gd name="T1" fmla="*/ 88 h 88"/>
                <a:gd name="T2" fmla="*/ 0 w 189"/>
                <a:gd name="T3" fmla="*/ 8 h 88"/>
                <a:gd name="T4" fmla="*/ 3 w 189"/>
                <a:gd name="T5" fmla="*/ 0 h 88"/>
                <a:gd name="T6" fmla="*/ 189 w 189"/>
                <a:gd name="T7" fmla="*/ 80 h 88"/>
                <a:gd name="T8" fmla="*/ 184 w 189"/>
                <a:gd name="T9" fmla="*/ 88 h 88"/>
              </a:gdLst>
              <a:ahLst/>
              <a:cxnLst>
                <a:cxn ang="0">
                  <a:pos x="T0" y="T1"/>
                </a:cxn>
                <a:cxn ang="0">
                  <a:pos x="T2" y="T3"/>
                </a:cxn>
                <a:cxn ang="0">
                  <a:pos x="T4" y="T5"/>
                </a:cxn>
                <a:cxn ang="0">
                  <a:pos x="T6" y="T7"/>
                </a:cxn>
                <a:cxn ang="0">
                  <a:pos x="T8" y="T9"/>
                </a:cxn>
              </a:cxnLst>
              <a:rect l="0" t="0" r="r" b="b"/>
              <a:pathLst>
                <a:path w="189" h="88">
                  <a:moveTo>
                    <a:pt x="184" y="88"/>
                  </a:moveTo>
                  <a:lnTo>
                    <a:pt x="0" y="8"/>
                  </a:lnTo>
                  <a:lnTo>
                    <a:pt x="3" y="0"/>
                  </a:lnTo>
                  <a:lnTo>
                    <a:pt x="189" y="80"/>
                  </a:lnTo>
                  <a:lnTo>
                    <a:pt x="184" y="88"/>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4" name="Freeform 188"/>
            <p:cNvSpPr/>
            <p:nvPr/>
          </p:nvSpPr>
          <p:spPr bwMode="auto">
            <a:xfrm>
              <a:off x="7400925" y="2397125"/>
              <a:ext cx="334962" cy="157163"/>
            </a:xfrm>
            <a:custGeom>
              <a:avLst/>
              <a:gdLst>
                <a:gd name="T0" fmla="*/ 208 w 211"/>
                <a:gd name="T1" fmla="*/ 99 h 99"/>
                <a:gd name="T2" fmla="*/ 0 w 211"/>
                <a:gd name="T3" fmla="*/ 8 h 99"/>
                <a:gd name="T4" fmla="*/ 3 w 211"/>
                <a:gd name="T5" fmla="*/ 0 h 99"/>
                <a:gd name="T6" fmla="*/ 211 w 211"/>
                <a:gd name="T7" fmla="*/ 91 h 99"/>
                <a:gd name="T8" fmla="*/ 208 w 211"/>
                <a:gd name="T9" fmla="*/ 99 h 99"/>
              </a:gdLst>
              <a:ahLst/>
              <a:cxnLst>
                <a:cxn ang="0">
                  <a:pos x="T0" y="T1"/>
                </a:cxn>
                <a:cxn ang="0">
                  <a:pos x="T2" y="T3"/>
                </a:cxn>
                <a:cxn ang="0">
                  <a:pos x="T4" y="T5"/>
                </a:cxn>
                <a:cxn ang="0">
                  <a:pos x="T6" y="T7"/>
                </a:cxn>
                <a:cxn ang="0">
                  <a:pos x="T8" y="T9"/>
                </a:cxn>
              </a:cxnLst>
              <a:rect l="0" t="0" r="r" b="b"/>
              <a:pathLst>
                <a:path w="211" h="99">
                  <a:moveTo>
                    <a:pt x="208" y="99"/>
                  </a:moveTo>
                  <a:lnTo>
                    <a:pt x="0" y="8"/>
                  </a:lnTo>
                  <a:lnTo>
                    <a:pt x="3" y="0"/>
                  </a:lnTo>
                  <a:lnTo>
                    <a:pt x="211" y="91"/>
                  </a:lnTo>
                  <a:lnTo>
                    <a:pt x="208" y="99"/>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5" name="Freeform 189"/>
            <p:cNvSpPr/>
            <p:nvPr/>
          </p:nvSpPr>
          <p:spPr bwMode="auto">
            <a:xfrm>
              <a:off x="7380288" y="2439988"/>
              <a:ext cx="300037" cy="144463"/>
            </a:xfrm>
            <a:custGeom>
              <a:avLst/>
              <a:gdLst>
                <a:gd name="T0" fmla="*/ 184 w 189"/>
                <a:gd name="T1" fmla="*/ 91 h 91"/>
                <a:gd name="T2" fmla="*/ 0 w 189"/>
                <a:gd name="T3" fmla="*/ 11 h 91"/>
                <a:gd name="T4" fmla="*/ 5 w 189"/>
                <a:gd name="T5" fmla="*/ 0 h 91"/>
                <a:gd name="T6" fmla="*/ 189 w 189"/>
                <a:gd name="T7" fmla="*/ 83 h 91"/>
                <a:gd name="T8" fmla="*/ 184 w 189"/>
                <a:gd name="T9" fmla="*/ 91 h 91"/>
              </a:gdLst>
              <a:ahLst/>
              <a:cxnLst>
                <a:cxn ang="0">
                  <a:pos x="T0" y="T1"/>
                </a:cxn>
                <a:cxn ang="0">
                  <a:pos x="T2" y="T3"/>
                </a:cxn>
                <a:cxn ang="0">
                  <a:pos x="T4" y="T5"/>
                </a:cxn>
                <a:cxn ang="0">
                  <a:pos x="T6" y="T7"/>
                </a:cxn>
                <a:cxn ang="0">
                  <a:pos x="T8" y="T9"/>
                </a:cxn>
              </a:cxnLst>
              <a:rect l="0" t="0" r="r" b="b"/>
              <a:pathLst>
                <a:path w="189" h="91">
                  <a:moveTo>
                    <a:pt x="184" y="91"/>
                  </a:moveTo>
                  <a:lnTo>
                    <a:pt x="0" y="11"/>
                  </a:lnTo>
                  <a:lnTo>
                    <a:pt x="5" y="0"/>
                  </a:lnTo>
                  <a:lnTo>
                    <a:pt x="189" y="83"/>
                  </a:lnTo>
                  <a:lnTo>
                    <a:pt x="184" y="91"/>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6" name="Freeform 190"/>
            <p:cNvSpPr/>
            <p:nvPr/>
          </p:nvSpPr>
          <p:spPr bwMode="auto">
            <a:xfrm>
              <a:off x="7370763" y="2470150"/>
              <a:ext cx="415925" cy="190500"/>
            </a:xfrm>
            <a:custGeom>
              <a:avLst/>
              <a:gdLst>
                <a:gd name="T0" fmla="*/ 262 w 262"/>
                <a:gd name="T1" fmla="*/ 120 h 120"/>
                <a:gd name="T2" fmla="*/ 0 w 262"/>
                <a:gd name="T3" fmla="*/ 5 h 120"/>
                <a:gd name="T4" fmla="*/ 0 w 262"/>
                <a:gd name="T5" fmla="*/ 0 h 120"/>
                <a:gd name="T6" fmla="*/ 262 w 262"/>
                <a:gd name="T7" fmla="*/ 115 h 120"/>
                <a:gd name="T8" fmla="*/ 262 w 262"/>
                <a:gd name="T9" fmla="*/ 120 h 120"/>
              </a:gdLst>
              <a:ahLst/>
              <a:cxnLst>
                <a:cxn ang="0">
                  <a:pos x="T0" y="T1"/>
                </a:cxn>
                <a:cxn ang="0">
                  <a:pos x="T2" y="T3"/>
                </a:cxn>
                <a:cxn ang="0">
                  <a:pos x="T4" y="T5"/>
                </a:cxn>
                <a:cxn ang="0">
                  <a:pos x="T6" y="T7"/>
                </a:cxn>
                <a:cxn ang="0">
                  <a:pos x="T8" y="T9"/>
                </a:cxn>
              </a:cxnLst>
              <a:rect l="0" t="0" r="r" b="b"/>
              <a:pathLst>
                <a:path w="262" h="120">
                  <a:moveTo>
                    <a:pt x="262" y="120"/>
                  </a:moveTo>
                  <a:lnTo>
                    <a:pt x="0" y="5"/>
                  </a:lnTo>
                  <a:lnTo>
                    <a:pt x="0" y="0"/>
                  </a:lnTo>
                  <a:lnTo>
                    <a:pt x="262" y="115"/>
                  </a:lnTo>
                  <a:lnTo>
                    <a:pt x="262" y="120"/>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7" name="Freeform 191"/>
            <p:cNvSpPr/>
            <p:nvPr/>
          </p:nvSpPr>
          <p:spPr bwMode="auto">
            <a:xfrm>
              <a:off x="7913688" y="2236788"/>
              <a:ext cx="533400" cy="454025"/>
            </a:xfrm>
            <a:custGeom>
              <a:avLst/>
              <a:gdLst>
                <a:gd name="T0" fmla="*/ 261 w 336"/>
                <a:gd name="T1" fmla="*/ 286 h 286"/>
                <a:gd name="T2" fmla="*/ 0 w 336"/>
                <a:gd name="T3" fmla="*/ 171 h 286"/>
                <a:gd name="T4" fmla="*/ 75 w 336"/>
                <a:gd name="T5" fmla="*/ 0 h 286"/>
                <a:gd name="T6" fmla="*/ 336 w 336"/>
                <a:gd name="T7" fmla="*/ 115 h 286"/>
                <a:gd name="T8" fmla="*/ 261 w 336"/>
                <a:gd name="T9" fmla="*/ 286 h 286"/>
              </a:gdLst>
              <a:ahLst/>
              <a:cxnLst>
                <a:cxn ang="0">
                  <a:pos x="T0" y="T1"/>
                </a:cxn>
                <a:cxn ang="0">
                  <a:pos x="T2" y="T3"/>
                </a:cxn>
                <a:cxn ang="0">
                  <a:pos x="T4" y="T5"/>
                </a:cxn>
                <a:cxn ang="0">
                  <a:pos x="T6" y="T7"/>
                </a:cxn>
                <a:cxn ang="0">
                  <a:pos x="T8" y="T9"/>
                </a:cxn>
              </a:cxnLst>
              <a:rect l="0" t="0" r="r" b="b"/>
              <a:pathLst>
                <a:path w="336" h="286">
                  <a:moveTo>
                    <a:pt x="261" y="286"/>
                  </a:moveTo>
                  <a:lnTo>
                    <a:pt x="0" y="171"/>
                  </a:lnTo>
                  <a:lnTo>
                    <a:pt x="75" y="0"/>
                  </a:lnTo>
                  <a:lnTo>
                    <a:pt x="336" y="115"/>
                  </a:lnTo>
                  <a:lnTo>
                    <a:pt x="261" y="286"/>
                  </a:lnTo>
                  <a:close/>
                </a:path>
              </a:pathLst>
            </a:custGeom>
            <a:solidFill>
              <a:srgbClr val="00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8" name="Freeform 192"/>
            <p:cNvSpPr/>
            <p:nvPr/>
          </p:nvSpPr>
          <p:spPr bwMode="auto">
            <a:xfrm>
              <a:off x="7875588" y="2576513"/>
              <a:ext cx="368300" cy="182563"/>
            </a:xfrm>
            <a:custGeom>
              <a:avLst/>
              <a:gdLst>
                <a:gd name="T0" fmla="*/ 227 w 232"/>
                <a:gd name="T1" fmla="*/ 115 h 115"/>
                <a:gd name="T2" fmla="*/ 0 w 232"/>
                <a:gd name="T3" fmla="*/ 16 h 115"/>
                <a:gd name="T4" fmla="*/ 5 w 232"/>
                <a:gd name="T5" fmla="*/ 0 h 115"/>
                <a:gd name="T6" fmla="*/ 232 w 232"/>
                <a:gd name="T7" fmla="*/ 101 h 115"/>
                <a:gd name="T8" fmla="*/ 227 w 232"/>
                <a:gd name="T9" fmla="*/ 115 h 115"/>
              </a:gdLst>
              <a:ahLst/>
              <a:cxnLst>
                <a:cxn ang="0">
                  <a:pos x="T0" y="T1"/>
                </a:cxn>
                <a:cxn ang="0">
                  <a:pos x="T2" y="T3"/>
                </a:cxn>
                <a:cxn ang="0">
                  <a:pos x="T4" y="T5"/>
                </a:cxn>
                <a:cxn ang="0">
                  <a:pos x="T6" y="T7"/>
                </a:cxn>
                <a:cxn ang="0">
                  <a:pos x="T8" y="T9"/>
                </a:cxn>
              </a:cxnLst>
              <a:rect l="0" t="0" r="r" b="b"/>
              <a:pathLst>
                <a:path w="232" h="115">
                  <a:moveTo>
                    <a:pt x="227" y="115"/>
                  </a:moveTo>
                  <a:lnTo>
                    <a:pt x="0" y="16"/>
                  </a:lnTo>
                  <a:lnTo>
                    <a:pt x="5" y="0"/>
                  </a:lnTo>
                  <a:lnTo>
                    <a:pt x="232" y="101"/>
                  </a:lnTo>
                  <a:lnTo>
                    <a:pt x="227" y="115"/>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9" name="Freeform 193"/>
            <p:cNvSpPr/>
            <p:nvPr/>
          </p:nvSpPr>
          <p:spPr bwMode="auto">
            <a:xfrm>
              <a:off x="7862888" y="2605088"/>
              <a:ext cx="292100" cy="141288"/>
            </a:xfrm>
            <a:custGeom>
              <a:avLst/>
              <a:gdLst>
                <a:gd name="T0" fmla="*/ 181 w 184"/>
                <a:gd name="T1" fmla="*/ 89 h 89"/>
                <a:gd name="T2" fmla="*/ 0 w 184"/>
                <a:gd name="T3" fmla="*/ 11 h 89"/>
                <a:gd name="T4" fmla="*/ 5 w 184"/>
                <a:gd name="T5" fmla="*/ 0 h 89"/>
                <a:gd name="T6" fmla="*/ 184 w 184"/>
                <a:gd name="T7" fmla="*/ 81 h 89"/>
                <a:gd name="T8" fmla="*/ 181 w 184"/>
                <a:gd name="T9" fmla="*/ 89 h 89"/>
              </a:gdLst>
              <a:ahLst/>
              <a:cxnLst>
                <a:cxn ang="0">
                  <a:pos x="T0" y="T1"/>
                </a:cxn>
                <a:cxn ang="0">
                  <a:pos x="T2" y="T3"/>
                </a:cxn>
                <a:cxn ang="0">
                  <a:pos x="T4" y="T5"/>
                </a:cxn>
                <a:cxn ang="0">
                  <a:pos x="T6" y="T7"/>
                </a:cxn>
                <a:cxn ang="0">
                  <a:pos x="T8" y="T9"/>
                </a:cxn>
              </a:cxnLst>
              <a:rect l="0" t="0" r="r" b="b"/>
              <a:pathLst>
                <a:path w="184" h="89">
                  <a:moveTo>
                    <a:pt x="181" y="89"/>
                  </a:moveTo>
                  <a:lnTo>
                    <a:pt x="0" y="11"/>
                  </a:lnTo>
                  <a:lnTo>
                    <a:pt x="5" y="0"/>
                  </a:lnTo>
                  <a:lnTo>
                    <a:pt x="184" y="81"/>
                  </a:lnTo>
                  <a:lnTo>
                    <a:pt x="181" y="89"/>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0" name="Freeform 194"/>
            <p:cNvSpPr/>
            <p:nvPr/>
          </p:nvSpPr>
          <p:spPr bwMode="auto">
            <a:xfrm>
              <a:off x="7888288" y="2546350"/>
              <a:ext cx="423862" cy="195263"/>
            </a:xfrm>
            <a:custGeom>
              <a:avLst/>
              <a:gdLst>
                <a:gd name="T0" fmla="*/ 261 w 267"/>
                <a:gd name="T1" fmla="*/ 123 h 123"/>
                <a:gd name="T2" fmla="*/ 0 w 267"/>
                <a:gd name="T3" fmla="*/ 11 h 123"/>
                <a:gd name="T4" fmla="*/ 5 w 267"/>
                <a:gd name="T5" fmla="*/ 0 h 123"/>
                <a:gd name="T6" fmla="*/ 267 w 267"/>
                <a:gd name="T7" fmla="*/ 115 h 123"/>
                <a:gd name="T8" fmla="*/ 261 w 267"/>
                <a:gd name="T9" fmla="*/ 123 h 123"/>
              </a:gdLst>
              <a:ahLst/>
              <a:cxnLst>
                <a:cxn ang="0">
                  <a:pos x="T0" y="T1"/>
                </a:cxn>
                <a:cxn ang="0">
                  <a:pos x="T2" y="T3"/>
                </a:cxn>
                <a:cxn ang="0">
                  <a:pos x="T4" y="T5"/>
                </a:cxn>
                <a:cxn ang="0">
                  <a:pos x="T6" y="T7"/>
                </a:cxn>
                <a:cxn ang="0">
                  <a:pos x="T8" y="T9"/>
                </a:cxn>
              </a:cxnLst>
              <a:rect l="0" t="0" r="r" b="b"/>
              <a:pathLst>
                <a:path w="267" h="123">
                  <a:moveTo>
                    <a:pt x="261" y="123"/>
                  </a:moveTo>
                  <a:lnTo>
                    <a:pt x="0" y="11"/>
                  </a:lnTo>
                  <a:lnTo>
                    <a:pt x="5" y="0"/>
                  </a:lnTo>
                  <a:lnTo>
                    <a:pt x="267" y="115"/>
                  </a:lnTo>
                  <a:lnTo>
                    <a:pt x="261" y="123"/>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1" name="Freeform 195"/>
            <p:cNvSpPr/>
            <p:nvPr/>
          </p:nvSpPr>
          <p:spPr bwMode="auto">
            <a:xfrm>
              <a:off x="7840663" y="2660650"/>
              <a:ext cx="293687" cy="139700"/>
            </a:xfrm>
            <a:custGeom>
              <a:avLst/>
              <a:gdLst>
                <a:gd name="T0" fmla="*/ 179 w 185"/>
                <a:gd name="T1" fmla="*/ 88 h 88"/>
                <a:gd name="T2" fmla="*/ 0 w 185"/>
                <a:gd name="T3" fmla="*/ 8 h 88"/>
                <a:gd name="T4" fmla="*/ 3 w 185"/>
                <a:gd name="T5" fmla="*/ 0 h 88"/>
                <a:gd name="T6" fmla="*/ 185 w 185"/>
                <a:gd name="T7" fmla="*/ 78 h 88"/>
                <a:gd name="T8" fmla="*/ 179 w 185"/>
                <a:gd name="T9" fmla="*/ 88 h 88"/>
              </a:gdLst>
              <a:ahLst/>
              <a:cxnLst>
                <a:cxn ang="0">
                  <a:pos x="T0" y="T1"/>
                </a:cxn>
                <a:cxn ang="0">
                  <a:pos x="T2" y="T3"/>
                </a:cxn>
                <a:cxn ang="0">
                  <a:pos x="T4" y="T5"/>
                </a:cxn>
                <a:cxn ang="0">
                  <a:pos x="T6" y="T7"/>
                </a:cxn>
                <a:cxn ang="0">
                  <a:pos x="T8" y="T9"/>
                </a:cxn>
              </a:cxnLst>
              <a:rect l="0" t="0" r="r" b="b"/>
              <a:pathLst>
                <a:path w="185" h="88">
                  <a:moveTo>
                    <a:pt x="179" y="88"/>
                  </a:moveTo>
                  <a:lnTo>
                    <a:pt x="0" y="8"/>
                  </a:lnTo>
                  <a:lnTo>
                    <a:pt x="3" y="0"/>
                  </a:lnTo>
                  <a:lnTo>
                    <a:pt x="185" y="78"/>
                  </a:lnTo>
                  <a:lnTo>
                    <a:pt x="179" y="88"/>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2" name="Freeform 196"/>
            <p:cNvSpPr/>
            <p:nvPr/>
          </p:nvSpPr>
          <p:spPr bwMode="auto">
            <a:xfrm>
              <a:off x="7832725" y="2681288"/>
              <a:ext cx="411162" cy="187325"/>
            </a:xfrm>
            <a:custGeom>
              <a:avLst/>
              <a:gdLst>
                <a:gd name="T0" fmla="*/ 256 w 259"/>
                <a:gd name="T1" fmla="*/ 118 h 118"/>
                <a:gd name="T2" fmla="*/ 0 w 259"/>
                <a:gd name="T3" fmla="*/ 6 h 118"/>
                <a:gd name="T4" fmla="*/ 3 w 259"/>
                <a:gd name="T5" fmla="*/ 0 h 118"/>
                <a:gd name="T6" fmla="*/ 259 w 259"/>
                <a:gd name="T7" fmla="*/ 113 h 118"/>
                <a:gd name="T8" fmla="*/ 256 w 259"/>
                <a:gd name="T9" fmla="*/ 118 h 118"/>
              </a:gdLst>
              <a:ahLst/>
              <a:cxnLst>
                <a:cxn ang="0">
                  <a:pos x="T0" y="T1"/>
                </a:cxn>
                <a:cxn ang="0">
                  <a:pos x="T2" y="T3"/>
                </a:cxn>
                <a:cxn ang="0">
                  <a:pos x="T4" y="T5"/>
                </a:cxn>
                <a:cxn ang="0">
                  <a:pos x="T6" y="T7"/>
                </a:cxn>
                <a:cxn ang="0">
                  <a:pos x="T8" y="T9"/>
                </a:cxn>
              </a:cxnLst>
              <a:rect l="0" t="0" r="r" b="b"/>
              <a:pathLst>
                <a:path w="259" h="118">
                  <a:moveTo>
                    <a:pt x="256" y="118"/>
                  </a:moveTo>
                  <a:lnTo>
                    <a:pt x="0" y="6"/>
                  </a:lnTo>
                  <a:lnTo>
                    <a:pt x="3" y="0"/>
                  </a:lnTo>
                  <a:lnTo>
                    <a:pt x="259" y="113"/>
                  </a:lnTo>
                  <a:lnTo>
                    <a:pt x="256" y="118"/>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3" name="Freeform 197"/>
            <p:cNvSpPr/>
            <p:nvPr/>
          </p:nvSpPr>
          <p:spPr bwMode="auto">
            <a:xfrm>
              <a:off x="7799388" y="2736850"/>
              <a:ext cx="423862" cy="212725"/>
            </a:xfrm>
            <a:custGeom>
              <a:avLst/>
              <a:gdLst>
                <a:gd name="T0" fmla="*/ 256 w 267"/>
                <a:gd name="T1" fmla="*/ 134 h 134"/>
                <a:gd name="T2" fmla="*/ 0 w 267"/>
                <a:gd name="T3" fmla="*/ 24 h 134"/>
                <a:gd name="T4" fmla="*/ 10 w 267"/>
                <a:gd name="T5" fmla="*/ 0 h 134"/>
                <a:gd name="T6" fmla="*/ 267 w 267"/>
                <a:gd name="T7" fmla="*/ 112 h 134"/>
                <a:gd name="T8" fmla="*/ 256 w 267"/>
                <a:gd name="T9" fmla="*/ 134 h 134"/>
              </a:gdLst>
              <a:ahLst/>
              <a:cxnLst>
                <a:cxn ang="0">
                  <a:pos x="T0" y="T1"/>
                </a:cxn>
                <a:cxn ang="0">
                  <a:pos x="T2" y="T3"/>
                </a:cxn>
                <a:cxn ang="0">
                  <a:pos x="T4" y="T5"/>
                </a:cxn>
                <a:cxn ang="0">
                  <a:pos x="T6" y="T7"/>
                </a:cxn>
                <a:cxn ang="0">
                  <a:pos x="T8" y="T9"/>
                </a:cxn>
              </a:cxnLst>
              <a:rect l="0" t="0" r="r" b="b"/>
              <a:pathLst>
                <a:path w="267" h="134">
                  <a:moveTo>
                    <a:pt x="256" y="134"/>
                  </a:moveTo>
                  <a:lnTo>
                    <a:pt x="0" y="24"/>
                  </a:lnTo>
                  <a:lnTo>
                    <a:pt x="10" y="0"/>
                  </a:lnTo>
                  <a:lnTo>
                    <a:pt x="267" y="112"/>
                  </a:lnTo>
                  <a:lnTo>
                    <a:pt x="256" y="134"/>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4" name="Freeform 198"/>
            <p:cNvSpPr/>
            <p:nvPr/>
          </p:nvSpPr>
          <p:spPr bwMode="auto">
            <a:xfrm>
              <a:off x="7789863" y="2779713"/>
              <a:ext cx="288925" cy="122238"/>
            </a:xfrm>
            <a:custGeom>
              <a:avLst/>
              <a:gdLst>
                <a:gd name="T0" fmla="*/ 182 w 182"/>
                <a:gd name="T1" fmla="*/ 77 h 77"/>
                <a:gd name="T2" fmla="*/ 0 w 182"/>
                <a:gd name="T3" fmla="*/ 0 h 77"/>
                <a:gd name="T4" fmla="*/ 182 w 182"/>
                <a:gd name="T5" fmla="*/ 77 h 77"/>
              </a:gdLst>
              <a:ahLst/>
              <a:cxnLst>
                <a:cxn ang="0">
                  <a:pos x="T0" y="T1"/>
                </a:cxn>
                <a:cxn ang="0">
                  <a:pos x="T2" y="T3"/>
                </a:cxn>
                <a:cxn ang="0">
                  <a:pos x="T4" y="T5"/>
                </a:cxn>
              </a:cxnLst>
              <a:rect l="0" t="0" r="r" b="b"/>
              <a:pathLst>
                <a:path w="182" h="77">
                  <a:moveTo>
                    <a:pt x="182" y="77"/>
                  </a:moveTo>
                  <a:lnTo>
                    <a:pt x="0" y="0"/>
                  </a:lnTo>
                  <a:lnTo>
                    <a:pt x="182" y="77"/>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5" name="Freeform 199"/>
            <p:cNvSpPr/>
            <p:nvPr/>
          </p:nvSpPr>
          <p:spPr bwMode="auto">
            <a:xfrm>
              <a:off x="7786688" y="2787650"/>
              <a:ext cx="411162" cy="187325"/>
            </a:xfrm>
            <a:custGeom>
              <a:avLst/>
              <a:gdLst>
                <a:gd name="T0" fmla="*/ 256 w 259"/>
                <a:gd name="T1" fmla="*/ 118 h 118"/>
                <a:gd name="T2" fmla="*/ 0 w 259"/>
                <a:gd name="T3" fmla="*/ 6 h 118"/>
                <a:gd name="T4" fmla="*/ 2 w 259"/>
                <a:gd name="T5" fmla="*/ 0 h 118"/>
                <a:gd name="T6" fmla="*/ 259 w 259"/>
                <a:gd name="T7" fmla="*/ 113 h 118"/>
                <a:gd name="T8" fmla="*/ 256 w 259"/>
                <a:gd name="T9" fmla="*/ 118 h 118"/>
              </a:gdLst>
              <a:ahLst/>
              <a:cxnLst>
                <a:cxn ang="0">
                  <a:pos x="T0" y="T1"/>
                </a:cxn>
                <a:cxn ang="0">
                  <a:pos x="T2" y="T3"/>
                </a:cxn>
                <a:cxn ang="0">
                  <a:pos x="T4" y="T5"/>
                </a:cxn>
                <a:cxn ang="0">
                  <a:pos x="T6" y="T7"/>
                </a:cxn>
                <a:cxn ang="0">
                  <a:pos x="T8" y="T9"/>
                </a:cxn>
              </a:cxnLst>
              <a:rect l="0" t="0" r="r" b="b"/>
              <a:pathLst>
                <a:path w="259" h="118">
                  <a:moveTo>
                    <a:pt x="256" y="118"/>
                  </a:moveTo>
                  <a:lnTo>
                    <a:pt x="0" y="6"/>
                  </a:lnTo>
                  <a:lnTo>
                    <a:pt x="2" y="0"/>
                  </a:lnTo>
                  <a:lnTo>
                    <a:pt x="259" y="113"/>
                  </a:lnTo>
                  <a:lnTo>
                    <a:pt x="256" y="118"/>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6" name="Freeform 200"/>
            <p:cNvSpPr/>
            <p:nvPr/>
          </p:nvSpPr>
          <p:spPr bwMode="auto">
            <a:xfrm>
              <a:off x="7739063" y="2894013"/>
              <a:ext cx="369887" cy="174625"/>
            </a:xfrm>
            <a:custGeom>
              <a:avLst/>
              <a:gdLst>
                <a:gd name="T0" fmla="*/ 227 w 233"/>
                <a:gd name="T1" fmla="*/ 110 h 110"/>
                <a:gd name="T2" fmla="*/ 0 w 233"/>
                <a:gd name="T3" fmla="*/ 8 h 110"/>
                <a:gd name="T4" fmla="*/ 3 w 233"/>
                <a:gd name="T5" fmla="*/ 0 h 110"/>
                <a:gd name="T6" fmla="*/ 233 w 233"/>
                <a:gd name="T7" fmla="*/ 99 h 110"/>
                <a:gd name="T8" fmla="*/ 227 w 233"/>
                <a:gd name="T9" fmla="*/ 110 h 110"/>
              </a:gdLst>
              <a:ahLst/>
              <a:cxnLst>
                <a:cxn ang="0">
                  <a:pos x="T0" y="T1"/>
                </a:cxn>
                <a:cxn ang="0">
                  <a:pos x="T2" y="T3"/>
                </a:cxn>
                <a:cxn ang="0">
                  <a:pos x="T4" y="T5"/>
                </a:cxn>
                <a:cxn ang="0">
                  <a:pos x="T6" y="T7"/>
                </a:cxn>
                <a:cxn ang="0">
                  <a:pos x="T8" y="T9"/>
                </a:cxn>
              </a:cxnLst>
              <a:rect l="0" t="0" r="r" b="b"/>
              <a:pathLst>
                <a:path w="233" h="110">
                  <a:moveTo>
                    <a:pt x="227" y="110"/>
                  </a:moveTo>
                  <a:lnTo>
                    <a:pt x="0" y="8"/>
                  </a:lnTo>
                  <a:lnTo>
                    <a:pt x="3" y="0"/>
                  </a:lnTo>
                  <a:lnTo>
                    <a:pt x="233" y="99"/>
                  </a:lnTo>
                  <a:lnTo>
                    <a:pt x="227" y="110"/>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7" name="Freeform 201"/>
            <p:cNvSpPr/>
            <p:nvPr/>
          </p:nvSpPr>
          <p:spPr bwMode="auto">
            <a:xfrm>
              <a:off x="7723188" y="2914650"/>
              <a:ext cx="300037" cy="153988"/>
            </a:xfrm>
            <a:custGeom>
              <a:avLst/>
              <a:gdLst>
                <a:gd name="T0" fmla="*/ 181 w 189"/>
                <a:gd name="T1" fmla="*/ 97 h 97"/>
                <a:gd name="T2" fmla="*/ 0 w 189"/>
                <a:gd name="T3" fmla="*/ 19 h 97"/>
                <a:gd name="T4" fmla="*/ 8 w 189"/>
                <a:gd name="T5" fmla="*/ 0 h 97"/>
                <a:gd name="T6" fmla="*/ 189 w 189"/>
                <a:gd name="T7" fmla="*/ 81 h 97"/>
                <a:gd name="T8" fmla="*/ 181 w 189"/>
                <a:gd name="T9" fmla="*/ 97 h 97"/>
              </a:gdLst>
              <a:ahLst/>
              <a:cxnLst>
                <a:cxn ang="0">
                  <a:pos x="T0" y="T1"/>
                </a:cxn>
                <a:cxn ang="0">
                  <a:pos x="T2" y="T3"/>
                </a:cxn>
                <a:cxn ang="0">
                  <a:pos x="T4" y="T5"/>
                </a:cxn>
                <a:cxn ang="0">
                  <a:pos x="T6" y="T7"/>
                </a:cxn>
                <a:cxn ang="0">
                  <a:pos x="T8" y="T9"/>
                </a:cxn>
              </a:cxnLst>
              <a:rect l="0" t="0" r="r" b="b"/>
              <a:pathLst>
                <a:path w="189" h="97">
                  <a:moveTo>
                    <a:pt x="181" y="97"/>
                  </a:moveTo>
                  <a:lnTo>
                    <a:pt x="0" y="19"/>
                  </a:lnTo>
                  <a:lnTo>
                    <a:pt x="8" y="0"/>
                  </a:lnTo>
                  <a:lnTo>
                    <a:pt x="189" y="81"/>
                  </a:lnTo>
                  <a:lnTo>
                    <a:pt x="181" y="97"/>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8" name="Freeform 202"/>
            <p:cNvSpPr/>
            <p:nvPr/>
          </p:nvSpPr>
          <p:spPr bwMode="auto">
            <a:xfrm>
              <a:off x="7756525" y="2847975"/>
              <a:ext cx="423862" cy="198438"/>
            </a:xfrm>
            <a:custGeom>
              <a:avLst/>
              <a:gdLst>
                <a:gd name="T0" fmla="*/ 262 w 267"/>
                <a:gd name="T1" fmla="*/ 125 h 125"/>
                <a:gd name="T2" fmla="*/ 0 w 267"/>
                <a:gd name="T3" fmla="*/ 10 h 125"/>
                <a:gd name="T4" fmla="*/ 5 w 267"/>
                <a:gd name="T5" fmla="*/ 0 h 125"/>
                <a:gd name="T6" fmla="*/ 267 w 267"/>
                <a:gd name="T7" fmla="*/ 115 h 125"/>
                <a:gd name="T8" fmla="*/ 262 w 267"/>
                <a:gd name="T9" fmla="*/ 125 h 125"/>
              </a:gdLst>
              <a:ahLst/>
              <a:cxnLst>
                <a:cxn ang="0">
                  <a:pos x="T0" y="T1"/>
                </a:cxn>
                <a:cxn ang="0">
                  <a:pos x="T2" y="T3"/>
                </a:cxn>
                <a:cxn ang="0">
                  <a:pos x="T4" y="T5"/>
                </a:cxn>
                <a:cxn ang="0">
                  <a:pos x="T6" y="T7"/>
                </a:cxn>
                <a:cxn ang="0">
                  <a:pos x="T8" y="T9"/>
                </a:cxn>
              </a:cxnLst>
              <a:rect l="0" t="0" r="r" b="b"/>
              <a:pathLst>
                <a:path w="267" h="125">
                  <a:moveTo>
                    <a:pt x="262" y="125"/>
                  </a:moveTo>
                  <a:lnTo>
                    <a:pt x="0" y="10"/>
                  </a:lnTo>
                  <a:lnTo>
                    <a:pt x="5" y="0"/>
                  </a:lnTo>
                  <a:lnTo>
                    <a:pt x="267" y="115"/>
                  </a:lnTo>
                  <a:lnTo>
                    <a:pt x="262" y="125"/>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9" name="Freeform 203"/>
            <p:cNvSpPr/>
            <p:nvPr/>
          </p:nvSpPr>
          <p:spPr bwMode="auto">
            <a:xfrm>
              <a:off x="8870950" y="1752600"/>
              <a:ext cx="339725" cy="479425"/>
            </a:xfrm>
            <a:custGeom>
              <a:avLst/>
              <a:gdLst>
                <a:gd name="T0" fmla="*/ 2 w 80"/>
                <a:gd name="T1" fmla="*/ 103 h 113"/>
                <a:gd name="T2" fmla="*/ 39 w 80"/>
                <a:gd name="T3" fmla="*/ 70 h 113"/>
                <a:gd name="T4" fmla="*/ 44 w 80"/>
                <a:gd name="T5" fmla="*/ 65 h 113"/>
                <a:gd name="T6" fmla="*/ 80 w 80"/>
                <a:gd name="T7" fmla="*/ 8 h 113"/>
                <a:gd name="T8" fmla="*/ 73 w 80"/>
                <a:gd name="T9" fmla="*/ 2 h 113"/>
                <a:gd name="T10" fmla="*/ 21 w 80"/>
                <a:gd name="T11" fmla="*/ 46 h 113"/>
                <a:gd name="T12" fmla="*/ 15 w 80"/>
                <a:gd name="T13" fmla="*/ 56 h 113"/>
                <a:gd name="T14" fmla="*/ 25 w 80"/>
                <a:gd name="T15" fmla="*/ 50 h 113"/>
                <a:gd name="T16" fmla="*/ 33 w 80"/>
                <a:gd name="T17" fmla="*/ 58 h 113"/>
                <a:gd name="T18" fmla="*/ 33 w 80"/>
                <a:gd name="T19" fmla="*/ 61 h 113"/>
                <a:gd name="T20" fmla="*/ 2 w 80"/>
                <a:gd name="T21" fmla="*/ 10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13">
                  <a:moveTo>
                    <a:pt x="2" y="103"/>
                  </a:moveTo>
                  <a:cubicBezTo>
                    <a:pt x="2" y="103"/>
                    <a:pt x="5" y="113"/>
                    <a:pt x="39" y="70"/>
                  </a:cubicBezTo>
                  <a:cubicBezTo>
                    <a:pt x="39" y="70"/>
                    <a:pt x="45" y="71"/>
                    <a:pt x="44" y="65"/>
                  </a:cubicBezTo>
                  <a:cubicBezTo>
                    <a:pt x="44" y="65"/>
                    <a:pt x="71" y="33"/>
                    <a:pt x="80" y="8"/>
                  </a:cubicBezTo>
                  <a:cubicBezTo>
                    <a:pt x="80" y="8"/>
                    <a:pt x="79" y="0"/>
                    <a:pt x="73" y="2"/>
                  </a:cubicBezTo>
                  <a:cubicBezTo>
                    <a:pt x="73" y="2"/>
                    <a:pt x="48" y="13"/>
                    <a:pt x="21" y="46"/>
                  </a:cubicBezTo>
                  <a:cubicBezTo>
                    <a:pt x="21" y="46"/>
                    <a:pt x="12" y="50"/>
                    <a:pt x="15" y="56"/>
                  </a:cubicBezTo>
                  <a:cubicBezTo>
                    <a:pt x="15" y="56"/>
                    <a:pt x="16" y="54"/>
                    <a:pt x="25" y="50"/>
                  </a:cubicBezTo>
                  <a:cubicBezTo>
                    <a:pt x="25" y="50"/>
                    <a:pt x="33" y="54"/>
                    <a:pt x="33" y="58"/>
                  </a:cubicBezTo>
                  <a:cubicBezTo>
                    <a:pt x="33" y="58"/>
                    <a:pt x="32" y="58"/>
                    <a:pt x="33" y="61"/>
                  </a:cubicBezTo>
                  <a:cubicBezTo>
                    <a:pt x="33" y="61"/>
                    <a:pt x="0" y="93"/>
                    <a:pt x="2" y="103"/>
                  </a:cubicBezTo>
                </a:path>
              </a:pathLst>
            </a:custGeom>
            <a:solidFill>
              <a:srgbClr val="2E31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0" name="Freeform 204"/>
            <p:cNvSpPr/>
            <p:nvPr/>
          </p:nvSpPr>
          <p:spPr bwMode="auto">
            <a:xfrm>
              <a:off x="8201025" y="1952625"/>
              <a:ext cx="835025" cy="928688"/>
            </a:xfrm>
            <a:custGeom>
              <a:avLst/>
              <a:gdLst>
                <a:gd name="T0" fmla="*/ 14 w 197"/>
                <a:gd name="T1" fmla="*/ 219 h 219"/>
                <a:gd name="T2" fmla="*/ 197 w 197"/>
                <a:gd name="T3" fmla="*/ 15 h 219"/>
                <a:gd name="T4" fmla="*/ 181 w 197"/>
                <a:gd name="T5" fmla="*/ 0 h 219"/>
                <a:gd name="T6" fmla="*/ 0 w 197"/>
                <a:gd name="T7" fmla="*/ 203 h 219"/>
                <a:gd name="T8" fmla="*/ 14 w 197"/>
                <a:gd name="T9" fmla="*/ 219 h 219"/>
              </a:gdLst>
              <a:ahLst/>
              <a:cxnLst>
                <a:cxn ang="0">
                  <a:pos x="T0" y="T1"/>
                </a:cxn>
                <a:cxn ang="0">
                  <a:pos x="T2" y="T3"/>
                </a:cxn>
                <a:cxn ang="0">
                  <a:pos x="T4" y="T5"/>
                </a:cxn>
                <a:cxn ang="0">
                  <a:pos x="T6" y="T7"/>
                </a:cxn>
                <a:cxn ang="0">
                  <a:pos x="T8" y="T9"/>
                </a:cxn>
              </a:cxnLst>
              <a:rect l="0" t="0" r="r" b="b"/>
              <a:pathLst>
                <a:path w="197" h="219">
                  <a:moveTo>
                    <a:pt x="14" y="219"/>
                  </a:moveTo>
                  <a:cubicBezTo>
                    <a:pt x="197" y="15"/>
                    <a:pt x="197" y="15"/>
                    <a:pt x="197" y="15"/>
                  </a:cubicBezTo>
                  <a:cubicBezTo>
                    <a:pt x="197" y="15"/>
                    <a:pt x="193" y="1"/>
                    <a:pt x="181" y="0"/>
                  </a:cubicBezTo>
                  <a:cubicBezTo>
                    <a:pt x="0" y="203"/>
                    <a:pt x="0" y="203"/>
                    <a:pt x="0" y="203"/>
                  </a:cubicBezTo>
                  <a:cubicBezTo>
                    <a:pt x="0" y="203"/>
                    <a:pt x="14" y="206"/>
                    <a:pt x="14" y="219"/>
                  </a:cubicBezTo>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1" name="Freeform 205"/>
            <p:cNvSpPr/>
            <p:nvPr/>
          </p:nvSpPr>
          <p:spPr bwMode="auto">
            <a:xfrm>
              <a:off x="8243888" y="1973263"/>
              <a:ext cx="784225" cy="882650"/>
            </a:xfrm>
            <a:custGeom>
              <a:avLst/>
              <a:gdLst>
                <a:gd name="T0" fmla="*/ 3 w 185"/>
                <a:gd name="T1" fmla="*/ 208 h 208"/>
                <a:gd name="T2" fmla="*/ 185 w 185"/>
                <a:gd name="T3" fmla="*/ 4 h 208"/>
                <a:gd name="T4" fmla="*/ 181 w 185"/>
                <a:gd name="T5" fmla="*/ 0 h 208"/>
                <a:gd name="T6" fmla="*/ 0 w 185"/>
                <a:gd name="T7" fmla="*/ 204 h 208"/>
                <a:gd name="T8" fmla="*/ 3 w 185"/>
                <a:gd name="T9" fmla="*/ 208 h 208"/>
              </a:gdLst>
              <a:ahLst/>
              <a:cxnLst>
                <a:cxn ang="0">
                  <a:pos x="T0" y="T1"/>
                </a:cxn>
                <a:cxn ang="0">
                  <a:pos x="T2" y="T3"/>
                </a:cxn>
                <a:cxn ang="0">
                  <a:pos x="T4" y="T5"/>
                </a:cxn>
                <a:cxn ang="0">
                  <a:pos x="T6" y="T7"/>
                </a:cxn>
                <a:cxn ang="0">
                  <a:pos x="T8" y="T9"/>
                </a:cxn>
              </a:cxnLst>
              <a:rect l="0" t="0" r="r" b="b"/>
              <a:pathLst>
                <a:path w="185" h="208">
                  <a:moveTo>
                    <a:pt x="3" y="208"/>
                  </a:moveTo>
                  <a:cubicBezTo>
                    <a:pt x="185" y="4"/>
                    <a:pt x="185" y="4"/>
                    <a:pt x="185" y="4"/>
                  </a:cubicBezTo>
                  <a:cubicBezTo>
                    <a:pt x="181" y="0"/>
                    <a:pt x="181" y="0"/>
                    <a:pt x="181" y="0"/>
                  </a:cubicBezTo>
                  <a:cubicBezTo>
                    <a:pt x="0" y="204"/>
                    <a:pt x="0" y="204"/>
                    <a:pt x="0" y="204"/>
                  </a:cubicBezTo>
                  <a:cubicBezTo>
                    <a:pt x="0" y="204"/>
                    <a:pt x="2" y="205"/>
                    <a:pt x="3" y="208"/>
                  </a:cubicBezTo>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01" name="文本框 300"/>
          <p:cNvSpPr txBox="1"/>
          <p:nvPr/>
        </p:nvSpPr>
        <p:spPr>
          <a:xfrm>
            <a:off x="2182254" y="3960553"/>
            <a:ext cx="4801314" cy="1015663"/>
          </a:xfrm>
          <a:prstGeom prst="rect">
            <a:avLst/>
          </a:prstGeom>
          <a:noFill/>
        </p:spPr>
        <p:txBody>
          <a:bodyPr wrap="none" rtlCol="0">
            <a:spAutoFit/>
          </a:bodyPr>
          <a:lstStyle/>
          <a:p>
            <a:r>
              <a:rPr lang="zh-CN" altLang="en-US" sz="6000" b="1" dirty="0">
                <a:solidFill>
                  <a:schemeClr val="tx1">
                    <a:lumMod val="75000"/>
                    <a:lumOff val="25000"/>
                  </a:schemeClr>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教育讲座报告</a:t>
            </a:r>
            <a:endParaRPr lang="zh-CN" altLang="en-US" sz="6000" b="1" dirty="0">
              <a:solidFill>
                <a:schemeClr val="tx1">
                  <a:lumMod val="75000"/>
                  <a:lumOff val="25000"/>
                </a:schemeClr>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302" name="文本框 301"/>
          <p:cNvSpPr txBox="1"/>
          <p:nvPr/>
        </p:nvSpPr>
        <p:spPr>
          <a:xfrm>
            <a:off x="2322096" y="4867175"/>
            <a:ext cx="4511842" cy="338554"/>
          </a:xfrm>
          <a:prstGeom prst="rect">
            <a:avLst/>
          </a:prstGeom>
          <a:noFill/>
        </p:spPr>
        <p:txBody>
          <a:bodyPr wrap="square">
            <a:spAutoFit/>
          </a:bodyPr>
          <a:lstStyle/>
          <a:p>
            <a:pPr algn="dist">
              <a:defRPr/>
            </a:pPr>
            <a:r>
              <a:rPr lang="en-US" altLang="zh-CN" sz="1600" dirty="0">
                <a:solidFill>
                  <a:schemeClr val="bg1"/>
                </a:solidFill>
                <a:latin typeface="微软雅黑" panose="020B0503020204020204" pitchFamily="34" charset="-122"/>
                <a:ea typeface="微软雅黑" panose="020B0503020204020204" pitchFamily="34" charset="-122"/>
              </a:rPr>
              <a:t>THE  POWERPOINT  TEMPALTE</a:t>
            </a:r>
            <a:endParaRPr lang="en-US" altLang="zh-CN" sz="1600" dirty="0">
              <a:solidFill>
                <a:schemeClr val="bg1"/>
              </a:solidFill>
              <a:latin typeface="微软雅黑" panose="020B0503020204020204" pitchFamily="34" charset="-122"/>
              <a:ea typeface="微软雅黑" panose="020B0503020204020204" pitchFamily="34" charset="-122"/>
            </a:endParaRPr>
          </a:p>
        </p:txBody>
      </p:sp>
      <p:sp>
        <p:nvSpPr>
          <p:cNvPr id="303" name="文本框 302"/>
          <p:cNvSpPr txBox="1"/>
          <p:nvPr/>
        </p:nvSpPr>
        <p:spPr>
          <a:xfrm>
            <a:off x="2348377" y="5137618"/>
            <a:ext cx="4470876" cy="338554"/>
          </a:xfrm>
          <a:prstGeom prst="rect">
            <a:avLst/>
          </a:prstGeom>
          <a:noFill/>
        </p:spPr>
        <p:txBody>
          <a:bodyPr wrap="square">
            <a:spAutoFit/>
          </a:bodyPr>
          <a:lstStyle/>
          <a:p>
            <a:pPr algn="dist">
              <a:defRPr/>
            </a:pPr>
            <a:r>
              <a:rPr lang="zh-CN" altLang="en-US" sz="1600" dirty="0">
                <a:solidFill>
                  <a:srgbClr val="CE0F0F"/>
                </a:solidFill>
                <a:latin typeface="微软雅黑" panose="020B0503020204020204" pitchFamily="34" charset="-122"/>
                <a:ea typeface="微软雅黑" panose="020B0503020204020204" pitchFamily="34" charset="-122"/>
              </a:rPr>
              <a:t>中文排版  实用演示</a:t>
            </a:r>
            <a:endParaRPr lang="en-US" altLang="zh-CN" sz="1600" dirty="0">
              <a:solidFill>
                <a:srgbClr val="CE0F0F"/>
              </a:solidFill>
              <a:latin typeface="微软雅黑" panose="020B0503020204020204" pitchFamily="34" charset="-122"/>
              <a:ea typeface="微软雅黑" panose="020B0503020204020204" pitchFamily="34" charset="-122"/>
            </a:endParaRPr>
          </a:p>
        </p:txBody>
      </p:sp>
      <p:sp>
        <p:nvSpPr>
          <p:cNvPr id="304" name="圆角矩形 399"/>
          <p:cNvSpPr/>
          <p:nvPr/>
        </p:nvSpPr>
        <p:spPr>
          <a:xfrm>
            <a:off x="2074296" y="3894143"/>
            <a:ext cx="5010374" cy="1696329"/>
          </a:xfrm>
          <a:prstGeom prst="roundRect">
            <a:avLst>
              <a:gd name="adj" fmla="val 0"/>
            </a:avLst>
          </a:prstGeom>
          <a:no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p:nvPr/>
        </p:nvSpPr>
        <p:spPr>
          <a:xfrm>
            <a:off x="80387" y="80387"/>
            <a:ext cx="8983226" cy="6692202"/>
          </a:xfrm>
          <a:prstGeom prst="rect">
            <a:avLst/>
          </a:prstGeom>
          <a:noFill/>
          <a:ln>
            <a:solidFill>
              <a:srgbClr val="FFA91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MH_Number_1"/>
          <p:cNvSpPr/>
          <p:nvPr>
            <p:custDataLst>
              <p:tags r:id="rId1"/>
            </p:custDataLst>
          </p:nvPr>
        </p:nvSpPr>
        <p:spPr>
          <a:xfrm>
            <a:off x="80387" y="155904"/>
            <a:ext cx="498951" cy="498614"/>
          </a:xfrm>
          <a:prstGeom prst="rect">
            <a:avLst/>
          </a:prstGeom>
          <a:solidFill>
            <a:srgbClr val="FFA91B"/>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2800" b="1" dirty="0">
                <a:solidFill>
                  <a:schemeClr val="tx1">
                    <a:lumMod val="75000"/>
                    <a:lumOff val="25000"/>
                  </a:schemeClr>
                </a:solidFill>
                <a:latin typeface="微软雅黑" panose="020B0503020204020204" pitchFamily="34" charset="-122"/>
                <a:ea typeface="微软雅黑" panose="020B0503020204020204" pitchFamily="34" charset="-122"/>
                <a:cs typeface="Times New Roman" panose="02020603050405020304" pitchFamily="18" charset="0"/>
              </a:rPr>
              <a:t>02</a:t>
            </a:r>
            <a:endParaRPr lang="zh-CN" altLang="en-US" sz="2800" b="1" dirty="0">
              <a:solidFill>
                <a:schemeClr val="tx1">
                  <a:lumMod val="75000"/>
                  <a:lumOff val="25000"/>
                </a:schemeClr>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5" name="MH_Entry_1"/>
          <p:cNvSpPr/>
          <p:nvPr>
            <p:custDataLst>
              <p:tags r:id="rId2"/>
            </p:custDataLst>
          </p:nvPr>
        </p:nvSpPr>
        <p:spPr>
          <a:xfrm>
            <a:off x="573137" y="155904"/>
            <a:ext cx="2210257" cy="498614"/>
          </a:xfrm>
          <a:prstGeom prst="rect">
            <a:avLst/>
          </a:prstGeom>
          <a:noFill/>
          <a:ln>
            <a:solidFill>
              <a:srgbClr val="FFA91B"/>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r>
              <a:rPr lang="zh-CN" altLang="en-US" sz="2400" b="1" dirty="0">
                <a:solidFill>
                  <a:schemeClr val="tx1">
                    <a:lumMod val="75000"/>
                    <a:lumOff val="25000"/>
                  </a:schemeClr>
                </a:solidFill>
                <a:latin typeface="微软雅黑" panose="020B0503020204020204" pitchFamily="34" charset="-122"/>
                <a:ea typeface="微软雅黑" panose="020B0503020204020204" pitchFamily="34" charset="-122"/>
              </a:rPr>
              <a:t>点击添加标题</a:t>
            </a:r>
            <a:endParaRPr lang="zh-CN" altLang="en-US" sz="24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7" name="矩形 6"/>
          <p:cNvSpPr/>
          <p:nvPr/>
        </p:nvSpPr>
        <p:spPr>
          <a:xfrm>
            <a:off x="2516290" y="1549339"/>
            <a:ext cx="2172445" cy="15856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MH_SubTitle_1"/>
          <p:cNvSpPr/>
          <p:nvPr>
            <p:custDataLst>
              <p:tags r:id="rId3"/>
            </p:custDataLst>
          </p:nvPr>
        </p:nvSpPr>
        <p:spPr>
          <a:xfrm>
            <a:off x="78186" y="1100548"/>
            <a:ext cx="1712912" cy="4635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normAutofit/>
          </a:bodyPr>
          <a:lstStyle/>
          <a:p>
            <a:pPr algn="ctr">
              <a:defRPr/>
            </a:pPr>
            <a:r>
              <a:rPr lang="zh-CN" altLang="en-US" sz="2000" b="1" dirty="0">
                <a:solidFill>
                  <a:schemeClr val="tx1">
                    <a:lumMod val="85000"/>
                    <a:lumOff val="15000"/>
                  </a:schemeClr>
                </a:solidFill>
                <a:latin typeface="微软雅黑" panose="020B0503020204020204" pitchFamily="34" charset="-122"/>
                <a:ea typeface="微软雅黑" panose="020B0503020204020204" pitchFamily="34" charset="-122"/>
              </a:rPr>
              <a:t>点击添加标题</a:t>
            </a:r>
            <a:endParaRPr lang="zh-CN" altLang="en-US" sz="2000" b="1" dirty="0">
              <a:solidFill>
                <a:schemeClr val="tx1">
                  <a:lumMod val="85000"/>
                  <a:lumOff val="15000"/>
                </a:schemeClr>
              </a:solidFill>
              <a:latin typeface="微软雅黑" panose="020B0503020204020204" pitchFamily="34" charset="-122"/>
              <a:ea typeface="微软雅黑" panose="020B0503020204020204" pitchFamily="34" charset="-122"/>
            </a:endParaRPr>
          </a:p>
        </p:txBody>
      </p:sp>
      <p:sp>
        <p:nvSpPr>
          <p:cNvPr id="9" name="MH_Text_1"/>
          <p:cNvSpPr/>
          <p:nvPr>
            <p:custDataLst>
              <p:tags r:id="rId4"/>
            </p:custDataLst>
          </p:nvPr>
        </p:nvSpPr>
        <p:spPr>
          <a:xfrm>
            <a:off x="2660671" y="1701306"/>
            <a:ext cx="1947425" cy="129021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oAutofit/>
          </a:bodyPr>
          <a:lstStyle/>
          <a:p>
            <a:pPr>
              <a:lnSpc>
                <a:spcPct val="130000"/>
              </a:lnSpc>
              <a:defRPr/>
            </a:pPr>
            <a:r>
              <a:rPr lang="zh-CN" altLang="en-US" sz="1400" dirty="0">
                <a:solidFill>
                  <a:schemeClr val="tx1"/>
                </a:solidFill>
                <a:latin typeface="宋体" panose="02010600030101010101" pitchFamily="2" charset="-122"/>
                <a:ea typeface="宋体" panose="02010600030101010101" pitchFamily="2" charset="-122"/>
              </a:rPr>
              <a:t>点击添加文本点击添加文本点击添加文本点击添加文本点击添加文本</a:t>
            </a:r>
            <a:endParaRPr lang="zh-CN" altLang="en-US" sz="1400" dirty="0">
              <a:solidFill>
                <a:schemeClr val="tx1"/>
              </a:solidFill>
              <a:latin typeface="宋体" panose="02010600030101010101" pitchFamily="2" charset="-122"/>
              <a:ea typeface="宋体" panose="02010600030101010101" pitchFamily="2" charset="-122"/>
            </a:endParaRPr>
          </a:p>
        </p:txBody>
      </p:sp>
      <p:pic>
        <p:nvPicPr>
          <p:cNvPr id="10" name="图片 39"/>
          <p:cNvPicPr>
            <a:picLocks noChangeAspect="1"/>
          </p:cNvPicPr>
          <p:nvPr/>
        </p:nvPicPr>
        <p:blipFill rotWithShape="1">
          <a:blip r:embed="rId5">
            <a:extLst>
              <a:ext uri="{28A0092B-C50C-407E-A947-70E740481C1C}">
                <a14:useLocalDpi xmlns:a14="http://schemas.microsoft.com/office/drawing/2010/main" val="0"/>
              </a:ext>
            </a:extLst>
          </a:blip>
          <a:srcRect r="3997" b="5046"/>
          <a:stretch>
            <a:fillRect/>
          </a:stretch>
        </p:blipFill>
        <p:spPr bwMode="auto">
          <a:xfrm>
            <a:off x="116735" y="1553638"/>
            <a:ext cx="2399555" cy="15813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图片 41"/>
          <p:cNvPicPr>
            <a:picLocks noChangeAspect="1"/>
          </p:cNvPicPr>
          <p:nvPr/>
        </p:nvPicPr>
        <p:blipFill rotWithShape="1">
          <a:blip r:embed="rId6" cstate="print">
            <a:extLst>
              <a:ext uri="{28A0092B-C50C-407E-A947-70E740481C1C}">
                <a14:useLocalDpi xmlns:a14="http://schemas.microsoft.com/office/drawing/2010/main" val="0"/>
              </a:ext>
            </a:extLst>
          </a:blip>
          <a:srcRect r="12415"/>
          <a:stretch>
            <a:fillRect/>
          </a:stretch>
        </p:blipFill>
        <p:spPr bwMode="auto">
          <a:xfrm>
            <a:off x="4693832" y="1549338"/>
            <a:ext cx="2134988" cy="1585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图片 42"/>
          <p:cNvPicPr>
            <a:picLocks noChangeAspect="1"/>
          </p:cNvPicPr>
          <p:nvPr/>
        </p:nvPicPr>
        <p:blipFill rotWithShape="1">
          <a:blip r:embed="rId7" cstate="print">
            <a:extLst>
              <a:ext uri="{28A0092B-C50C-407E-A947-70E740481C1C}">
                <a14:useLocalDpi xmlns:a14="http://schemas.microsoft.com/office/drawing/2010/main" val="0"/>
              </a:ext>
            </a:extLst>
          </a:blip>
          <a:srcRect l="-429"/>
          <a:stretch>
            <a:fillRect/>
          </a:stretch>
        </p:blipFill>
        <p:spPr bwMode="auto">
          <a:xfrm>
            <a:off x="122145" y="3968508"/>
            <a:ext cx="2412759" cy="15700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图片 40"/>
          <p:cNvPicPr>
            <a:picLocks noChangeAspect="1"/>
          </p:cNvPicPr>
          <p:nvPr/>
        </p:nvPicPr>
        <p:blipFill rotWithShape="1">
          <a:blip r:embed="rId8">
            <a:extLst>
              <a:ext uri="{28A0092B-C50C-407E-A947-70E740481C1C}">
                <a14:useLocalDpi xmlns:a14="http://schemas.microsoft.com/office/drawing/2010/main" val="0"/>
              </a:ext>
            </a:extLst>
          </a:blip>
          <a:srcRect r="13681" b="4813"/>
          <a:stretch>
            <a:fillRect/>
          </a:stretch>
        </p:blipFill>
        <p:spPr bwMode="auto">
          <a:xfrm>
            <a:off x="4688734" y="3968507"/>
            <a:ext cx="2137338" cy="1585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矩形 13"/>
          <p:cNvSpPr/>
          <p:nvPr/>
        </p:nvSpPr>
        <p:spPr>
          <a:xfrm>
            <a:off x="6826072" y="1549339"/>
            <a:ext cx="2172445" cy="15856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MH_SubTitle_1"/>
          <p:cNvSpPr/>
          <p:nvPr>
            <p:custDataLst>
              <p:tags r:id="rId9"/>
            </p:custDataLst>
          </p:nvPr>
        </p:nvSpPr>
        <p:spPr>
          <a:xfrm>
            <a:off x="4647992" y="1083402"/>
            <a:ext cx="1712912" cy="4635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normAutofit/>
          </a:bodyPr>
          <a:lstStyle/>
          <a:p>
            <a:pPr algn="ctr">
              <a:defRPr/>
            </a:pPr>
            <a:r>
              <a:rPr lang="zh-CN" altLang="en-US" sz="2000" b="1" dirty="0">
                <a:solidFill>
                  <a:schemeClr val="tx1">
                    <a:lumMod val="85000"/>
                    <a:lumOff val="15000"/>
                  </a:schemeClr>
                </a:solidFill>
                <a:latin typeface="微软雅黑" panose="020B0503020204020204" pitchFamily="34" charset="-122"/>
                <a:ea typeface="微软雅黑" panose="020B0503020204020204" pitchFamily="34" charset="-122"/>
              </a:rPr>
              <a:t>点击添加标题</a:t>
            </a:r>
            <a:endParaRPr lang="zh-CN" altLang="en-US" sz="2000" b="1" dirty="0">
              <a:solidFill>
                <a:schemeClr val="tx1">
                  <a:lumMod val="85000"/>
                  <a:lumOff val="15000"/>
                </a:schemeClr>
              </a:solidFill>
              <a:latin typeface="微软雅黑" panose="020B0503020204020204" pitchFamily="34" charset="-122"/>
              <a:ea typeface="微软雅黑" panose="020B0503020204020204" pitchFamily="34" charset="-122"/>
            </a:endParaRPr>
          </a:p>
        </p:txBody>
      </p:sp>
      <p:sp>
        <p:nvSpPr>
          <p:cNvPr id="16" name="MH_Text_1"/>
          <p:cNvSpPr/>
          <p:nvPr>
            <p:custDataLst>
              <p:tags r:id="rId10"/>
            </p:custDataLst>
          </p:nvPr>
        </p:nvSpPr>
        <p:spPr>
          <a:xfrm>
            <a:off x="6934359" y="1689272"/>
            <a:ext cx="1932916" cy="129021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oAutofit/>
          </a:bodyPr>
          <a:lstStyle/>
          <a:p>
            <a:pPr>
              <a:lnSpc>
                <a:spcPct val="130000"/>
              </a:lnSpc>
              <a:defRPr/>
            </a:pPr>
            <a:r>
              <a:rPr lang="zh-CN" altLang="en-US" sz="1400" dirty="0">
                <a:solidFill>
                  <a:schemeClr val="tx1"/>
                </a:solidFill>
                <a:latin typeface="宋体" panose="02010600030101010101" pitchFamily="2" charset="-122"/>
                <a:ea typeface="宋体" panose="02010600030101010101" pitchFamily="2" charset="-122"/>
              </a:rPr>
              <a:t>点击添加文本点击添加文本点击添加文本点击添加文本点击添加文本</a:t>
            </a:r>
            <a:endParaRPr lang="zh-CN" altLang="en-US" sz="1400" dirty="0">
              <a:solidFill>
                <a:schemeClr val="tx1"/>
              </a:solidFill>
              <a:latin typeface="宋体" panose="02010600030101010101" pitchFamily="2" charset="-122"/>
              <a:ea typeface="宋体" panose="02010600030101010101" pitchFamily="2" charset="-122"/>
            </a:endParaRPr>
          </a:p>
        </p:txBody>
      </p:sp>
      <p:sp>
        <p:nvSpPr>
          <p:cNvPr id="17" name="矩形 16"/>
          <p:cNvSpPr/>
          <p:nvPr/>
        </p:nvSpPr>
        <p:spPr>
          <a:xfrm>
            <a:off x="2516290" y="3968506"/>
            <a:ext cx="2172445" cy="157628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MH_SubTitle_1"/>
          <p:cNvSpPr/>
          <p:nvPr>
            <p:custDataLst>
              <p:tags r:id="rId11"/>
            </p:custDataLst>
          </p:nvPr>
        </p:nvSpPr>
        <p:spPr>
          <a:xfrm>
            <a:off x="24064" y="3493875"/>
            <a:ext cx="1712912" cy="4635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normAutofit/>
          </a:bodyPr>
          <a:lstStyle/>
          <a:p>
            <a:pPr algn="ctr">
              <a:defRPr/>
            </a:pPr>
            <a:r>
              <a:rPr lang="zh-CN" altLang="en-US" sz="2000" b="1" dirty="0">
                <a:solidFill>
                  <a:schemeClr val="tx1">
                    <a:lumMod val="85000"/>
                    <a:lumOff val="15000"/>
                  </a:schemeClr>
                </a:solidFill>
                <a:latin typeface="微软雅黑" panose="020B0503020204020204" pitchFamily="34" charset="-122"/>
                <a:ea typeface="微软雅黑" panose="020B0503020204020204" pitchFamily="34" charset="-122"/>
              </a:rPr>
              <a:t>点击添加标题</a:t>
            </a:r>
            <a:endParaRPr lang="zh-CN" altLang="en-US" sz="2000" b="1" dirty="0">
              <a:solidFill>
                <a:schemeClr val="tx1">
                  <a:lumMod val="85000"/>
                  <a:lumOff val="15000"/>
                </a:schemeClr>
              </a:solidFill>
              <a:latin typeface="微软雅黑" panose="020B0503020204020204" pitchFamily="34" charset="-122"/>
              <a:ea typeface="微软雅黑" panose="020B0503020204020204" pitchFamily="34" charset="-122"/>
            </a:endParaRPr>
          </a:p>
        </p:txBody>
      </p:sp>
      <p:sp>
        <p:nvSpPr>
          <p:cNvPr id="19" name="MH_Text_1"/>
          <p:cNvSpPr/>
          <p:nvPr>
            <p:custDataLst>
              <p:tags r:id="rId12"/>
            </p:custDataLst>
          </p:nvPr>
        </p:nvSpPr>
        <p:spPr>
          <a:xfrm>
            <a:off x="2672702" y="4102887"/>
            <a:ext cx="1911331" cy="129021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oAutofit/>
          </a:bodyPr>
          <a:lstStyle/>
          <a:p>
            <a:pPr>
              <a:lnSpc>
                <a:spcPct val="130000"/>
              </a:lnSpc>
              <a:defRPr/>
            </a:pPr>
            <a:r>
              <a:rPr lang="zh-CN" altLang="en-US" sz="1400" dirty="0">
                <a:solidFill>
                  <a:schemeClr val="tx1"/>
                </a:solidFill>
                <a:latin typeface="宋体" panose="02010600030101010101" pitchFamily="2" charset="-122"/>
                <a:ea typeface="宋体" panose="02010600030101010101" pitchFamily="2" charset="-122"/>
              </a:rPr>
              <a:t>点击添加文本点击添加文本点击添加文本点击添加文本点击添加文本</a:t>
            </a:r>
            <a:endParaRPr lang="zh-CN" altLang="en-US" sz="1400" dirty="0">
              <a:solidFill>
                <a:schemeClr val="tx1"/>
              </a:solidFill>
              <a:latin typeface="宋体" panose="02010600030101010101" pitchFamily="2" charset="-122"/>
              <a:ea typeface="宋体" panose="02010600030101010101" pitchFamily="2" charset="-122"/>
            </a:endParaRPr>
          </a:p>
        </p:txBody>
      </p:sp>
      <p:sp>
        <p:nvSpPr>
          <p:cNvPr id="20" name="矩形 19"/>
          <p:cNvSpPr/>
          <p:nvPr/>
        </p:nvSpPr>
        <p:spPr>
          <a:xfrm>
            <a:off x="6826072" y="3968506"/>
            <a:ext cx="2172445" cy="15856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MH_SubTitle_1"/>
          <p:cNvSpPr/>
          <p:nvPr>
            <p:custDataLst>
              <p:tags r:id="rId13"/>
            </p:custDataLst>
          </p:nvPr>
        </p:nvSpPr>
        <p:spPr>
          <a:xfrm>
            <a:off x="4600847" y="3474419"/>
            <a:ext cx="1712912" cy="4635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normAutofit/>
          </a:bodyPr>
          <a:lstStyle/>
          <a:p>
            <a:pPr algn="ctr">
              <a:defRPr/>
            </a:pPr>
            <a:r>
              <a:rPr lang="zh-CN" altLang="en-US" sz="2000" b="1" dirty="0">
                <a:solidFill>
                  <a:schemeClr val="tx1">
                    <a:lumMod val="85000"/>
                    <a:lumOff val="15000"/>
                  </a:schemeClr>
                </a:solidFill>
                <a:latin typeface="微软雅黑" panose="020B0503020204020204" pitchFamily="34" charset="-122"/>
                <a:ea typeface="微软雅黑" panose="020B0503020204020204" pitchFamily="34" charset="-122"/>
              </a:rPr>
              <a:t>点击添加标题</a:t>
            </a:r>
            <a:endParaRPr lang="zh-CN" altLang="en-US" sz="2000" b="1" dirty="0">
              <a:solidFill>
                <a:schemeClr val="tx1">
                  <a:lumMod val="85000"/>
                  <a:lumOff val="15000"/>
                </a:schemeClr>
              </a:solidFill>
              <a:latin typeface="微软雅黑" panose="020B0503020204020204" pitchFamily="34" charset="-122"/>
              <a:ea typeface="微软雅黑" panose="020B0503020204020204" pitchFamily="34" charset="-122"/>
            </a:endParaRPr>
          </a:p>
        </p:txBody>
      </p:sp>
      <p:sp>
        <p:nvSpPr>
          <p:cNvPr id="22" name="MH_Text_1"/>
          <p:cNvSpPr/>
          <p:nvPr>
            <p:custDataLst>
              <p:tags r:id="rId14"/>
            </p:custDataLst>
          </p:nvPr>
        </p:nvSpPr>
        <p:spPr>
          <a:xfrm>
            <a:off x="6946390" y="4099033"/>
            <a:ext cx="1932916" cy="129021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oAutofit/>
          </a:bodyPr>
          <a:lstStyle/>
          <a:p>
            <a:pPr>
              <a:lnSpc>
                <a:spcPct val="130000"/>
              </a:lnSpc>
              <a:defRPr/>
            </a:pPr>
            <a:r>
              <a:rPr lang="zh-CN" altLang="en-US" sz="1400" dirty="0">
                <a:solidFill>
                  <a:schemeClr val="tx1"/>
                </a:solidFill>
                <a:latin typeface="宋体" panose="02010600030101010101" pitchFamily="2" charset="-122"/>
                <a:ea typeface="宋体" panose="02010600030101010101" pitchFamily="2" charset="-122"/>
              </a:rPr>
              <a:t>点击添加文本点击添加文本点击添加文本点击添加文本点击添加文本</a:t>
            </a:r>
            <a:endParaRPr lang="zh-CN" altLang="en-US" sz="1400" dirty="0">
              <a:solidFill>
                <a:schemeClr val="tx1"/>
              </a:solidFill>
              <a:latin typeface="宋体" panose="02010600030101010101" pitchFamily="2" charset="-122"/>
              <a:ea typeface="宋体" panose="02010600030101010101" pitchFamily="2" charset="-122"/>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p:nvPr/>
        </p:nvSpPr>
        <p:spPr>
          <a:xfrm>
            <a:off x="80387" y="80387"/>
            <a:ext cx="8983226" cy="6692202"/>
          </a:xfrm>
          <a:prstGeom prst="rect">
            <a:avLst/>
          </a:prstGeom>
          <a:noFill/>
          <a:ln>
            <a:solidFill>
              <a:srgbClr val="FFA91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MH_Number_1"/>
          <p:cNvSpPr/>
          <p:nvPr>
            <p:custDataLst>
              <p:tags r:id="rId1"/>
            </p:custDataLst>
          </p:nvPr>
        </p:nvSpPr>
        <p:spPr>
          <a:xfrm>
            <a:off x="80387" y="155904"/>
            <a:ext cx="498951" cy="498614"/>
          </a:xfrm>
          <a:prstGeom prst="rect">
            <a:avLst/>
          </a:prstGeom>
          <a:solidFill>
            <a:srgbClr val="FFA91B"/>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2800" b="1" dirty="0">
                <a:solidFill>
                  <a:schemeClr val="tx1">
                    <a:lumMod val="75000"/>
                    <a:lumOff val="25000"/>
                  </a:schemeClr>
                </a:solidFill>
                <a:latin typeface="微软雅黑" panose="020B0503020204020204" pitchFamily="34" charset="-122"/>
                <a:ea typeface="微软雅黑" panose="020B0503020204020204" pitchFamily="34" charset="-122"/>
                <a:cs typeface="Times New Roman" panose="02020603050405020304" pitchFamily="18" charset="0"/>
              </a:rPr>
              <a:t>02</a:t>
            </a:r>
            <a:endParaRPr lang="zh-CN" altLang="en-US" sz="2800" b="1" dirty="0">
              <a:solidFill>
                <a:schemeClr val="tx1">
                  <a:lumMod val="75000"/>
                  <a:lumOff val="25000"/>
                </a:schemeClr>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5" name="MH_Entry_1"/>
          <p:cNvSpPr/>
          <p:nvPr>
            <p:custDataLst>
              <p:tags r:id="rId2"/>
            </p:custDataLst>
          </p:nvPr>
        </p:nvSpPr>
        <p:spPr>
          <a:xfrm>
            <a:off x="573137" y="155904"/>
            <a:ext cx="2210257" cy="498614"/>
          </a:xfrm>
          <a:prstGeom prst="rect">
            <a:avLst/>
          </a:prstGeom>
          <a:noFill/>
          <a:ln>
            <a:solidFill>
              <a:srgbClr val="FFA91B"/>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r>
              <a:rPr lang="zh-CN" altLang="en-US" sz="2400" b="1" dirty="0">
                <a:solidFill>
                  <a:schemeClr val="tx1">
                    <a:lumMod val="75000"/>
                    <a:lumOff val="25000"/>
                  </a:schemeClr>
                </a:solidFill>
                <a:latin typeface="微软雅黑" panose="020B0503020204020204" pitchFamily="34" charset="-122"/>
                <a:ea typeface="微软雅黑" panose="020B0503020204020204" pitchFamily="34" charset="-122"/>
              </a:rPr>
              <a:t>点击添加标题</a:t>
            </a:r>
            <a:endParaRPr lang="zh-CN" altLang="en-US" sz="24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pic>
        <p:nvPicPr>
          <p:cNvPr id="7" name="图片 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239213" y="841776"/>
            <a:ext cx="6665574" cy="3749385"/>
          </a:xfrm>
          <a:prstGeom prst="rect">
            <a:avLst/>
          </a:prstGeom>
        </p:spPr>
      </p:pic>
      <p:sp>
        <p:nvSpPr>
          <p:cNvPr id="8" name="矩形 42"/>
          <p:cNvSpPr>
            <a:spLocks noChangeArrowheads="1"/>
          </p:cNvSpPr>
          <p:nvPr/>
        </p:nvSpPr>
        <p:spPr bwMode="auto">
          <a:xfrm>
            <a:off x="1239213" y="4746701"/>
            <a:ext cx="264636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zh-CN" altLang="en-US" sz="2400" dirty="0">
                <a:latin typeface="微软雅黑" panose="020B0503020204020204" pitchFamily="34" charset="-122"/>
                <a:ea typeface="微软雅黑" panose="020B0503020204020204" pitchFamily="34" charset="-122"/>
              </a:rPr>
              <a:t>点击此处添加标题</a:t>
            </a:r>
            <a:endParaRPr lang="zh-CN" altLang="en-US" sz="2400" dirty="0">
              <a:latin typeface="微软雅黑" panose="020B0503020204020204" pitchFamily="34" charset="-122"/>
              <a:ea typeface="微软雅黑" panose="020B0503020204020204" pitchFamily="34" charset="-122"/>
            </a:endParaRPr>
          </a:p>
        </p:txBody>
      </p:sp>
      <p:sp>
        <p:nvSpPr>
          <p:cNvPr id="9" name="矩形 44"/>
          <p:cNvSpPr>
            <a:spLocks noChangeArrowheads="1"/>
          </p:cNvSpPr>
          <p:nvPr/>
        </p:nvSpPr>
        <p:spPr bwMode="auto">
          <a:xfrm>
            <a:off x="1239213" y="5224021"/>
            <a:ext cx="6725899" cy="892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nSpc>
                <a:spcPct val="130000"/>
              </a:lnSpc>
              <a:defRPr/>
            </a:pPr>
            <a:r>
              <a:rPr lang="zh-CN" altLang="en-US" sz="1400" dirty="0">
                <a:latin typeface="宋体" panose="02010600030101010101" pitchFamily="2" charset="-122"/>
              </a:rPr>
              <a:t>点击添加文本点击添加文本点击添加文本点击添加文本点击添加文本点击添加文本点击添加文本点击添加文本点击添加文本点击添加文本点击添加文本点击添加文本点击添加文本点击添加文本点击添加文本</a:t>
            </a:r>
            <a:endParaRPr lang="zh-CN" altLang="en-US" sz="1400" dirty="0">
              <a:latin typeface="宋体" panose="02010600030101010101" pitchFamily="2" charset="-122"/>
            </a:endParaRPr>
          </a:p>
        </p:txBody>
      </p:sp>
      <p:cxnSp>
        <p:nvCxnSpPr>
          <p:cNvPr id="10" name="直接连接符 9"/>
          <p:cNvCxnSpPr/>
          <p:nvPr/>
        </p:nvCxnSpPr>
        <p:spPr>
          <a:xfrm>
            <a:off x="1299538" y="5205083"/>
            <a:ext cx="2525712" cy="0"/>
          </a:xfrm>
          <a:prstGeom prst="line">
            <a:avLst/>
          </a:prstGeom>
          <a:ln>
            <a:solidFill>
              <a:srgbClr val="5B3A19"/>
            </a:solidFill>
          </a:ln>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p:nvPr/>
        </p:nvSpPr>
        <p:spPr>
          <a:xfrm>
            <a:off x="80387" y="80387"/>
            <a:ext cx="8983226" cy="6692202"/>
          </a:xfrm>
          <a:prstGeom prst="rect">
            <a:avLst/>
          </a:prstGeom>
          <a:noFill/>
          <a:ln>
            <a:solidFill>
              <a:srgbClr val="FFA91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MH_Number_1"/>
          <p:cNvSpPr/>
          <p:nvPr>
            <p:custDataLst>
              <p:tags r:id="rId1"/>
            </p:custDataLst>
          </p:nvPr>
        </p:nvSpPr>
        <p:spPr>
          <a:xfrm>
            <a:off x="80387" y="155904"/>
            <a:ext cx="498951" cy="498614"/>
          </a:xfrm>
          <a:prstGeom prst="rect">
            <a:avLst/>
          </a:prstGeom>
          <a:solidFill>
            <a:srgbClr val="FFA91B"/>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2800" b="1" dirty="0">
                <a:solidFill>
                  <a:schemeClr val="tx1">
                    <a:lumMod val="75000"/>
                    <a:lumOff val="25000"/>
                  </a:schemeClr>
                </a:solidFill>
                <a:latin typeface="微软雅黑" panose="020B0503020204020204" pitchFamily="34" charset="-122"/>
                <a:ea typeface="微软雅黑" panose="020B0503020204020204" pitchFamily="34" charset="-122"/>
                <a:cs typeface="Times New Roman" panose="02020603050405020304" pitchFamily="18" charset="0"/>
              </a:rPr>
              <a:t>02</a:t>
            </a:r>
            <a:endParaRPr lang="zh-CN" altLang="en-US" sz="2800" b="1" dirty="0">
              <a:solidFill>
                <a:schemeClr val="tx1">
                  <a:lumMod val="75000"/>
                  <a:lumOff val="25000"/>
                </a:schemeClr>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5" name="MH_Entry_1"/>
          <p:cNvSpPr/>
          <p:nvPr>
            <p:custDataLst>
              <p:tags r:id="rId2"/>
            </p:custDataLst>
          </p:nvPr>
        </p:nvSpPr>
        <p:spPr>
          <a:xfrm>
            <a:off x="573137" y="155904"/>
            <a:ext cx="2210257" cy="498614"/>
          </a:xfrm>
          <a:prstGeom prst="rect">
            <a:avLst/>
          </a:prstGeom>
          <a:noFill/>
          <a:ln>
            <a:solidFill>
              <a:srgbClr val="FFA91B"/>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r>
              <a:rPr lang="zh-CN" altLang="en-US" sz="2400" b="1" dirty="0">
                <a:solidFill>
                  <a:schemeClr val="tx1">
                    <a:lumMod val="75000"/>
                    <a:lumOff val="25000"/>
                  </a:schemeClr>
                </a:solidFill>
                <a:latin typeface="微软雅黑" panose="020B0503020204020204" pitchFamily="34" charset="-122"/>
                <a:ea typeface="微软雅黑" panose="020B0503020204020204" pitchFamily="34" charset="-122"/>
              </a:rPr>
              <a:t>点击添加标题</a:t>
            </a:r>
            <a:endParaRPr lang="zh-CN" altLang="en-US" sz="24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pic>
        <p:nvPicPr>
          <p:cNvPr id="7" name="图片 6"/>
          <p:cNvPicPr>
            <a:picLocks noChangeAspect="1"/>
          </p:cNvPicPr>
          <p:nvPr/>
        </p:nvPicPr>
        <p:blipFill rotWithShape="1">
          <a:blip r:embed="rId3" cstate="print">
            <a:extLst>
              <a:ext uri="{28A0092B-C50C-407E-A947-70E740481C1C}">
                <a14:useLocalDpi xmlns:a14="http://schemas.microsoft.com/office/drawing/2010/main" val="0"/>
              </a:ext>
            </a:extLst>
          </a:blip>
          <a:srcRect/>
          <a:stretch>
            <a:fillRect/>
          </a:stretch>
        </p:blipFill>
        <p:spPr>
          <a:xfrm>
            <a:off x="857796" y="1455482"/>
            <a:ext cx="4697282" cy="2961620"/>
          </a:xfrm>
          <a:prstGeom prst="rect">
            <a:avLst/>
          </a:prstGeom>
        </p:spPr>
      </p:pic>
      <p:sp>
        <p:nvSpPr>
          <p:cNvPr id="8" name="矩形 7"/>
          <p:cNvSpPr/>
          <p:nvPr/>
        </p:nvSpPr>
        <p:spPr>
          <a:xfrm>
            <a:off x="5555078" y="1455481"/>
            <a:ext cx="3073940" cy="29608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42"/>
          <p:cNvSpPr>
            <a:spLocks noChangeArrowheads="1"/>
          </p:cNvSpPr>
          <p:nvPr/>
        </p:nvSpPr>
        <p:spPr bwMode="auto">
          <a:xfrm>
            <a:off x="881133" y="4719405"/>
            <a:ext cx="264636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zh-CN" altLang="en-US" sz="2400" dirty="0">
                <a:latin typeface="微软雅黑" panose="020B0503020204020204" pitchFamily="34" charset="-122"/>
                <a:ea typeface="微软雅黑" panose="020B0503020204020204" pitchFamily="34" charset="-122"/>
              </a:rPr>
              <a:t>点击此处添加标题</a:t>
            </a:r>
            <a:endParaRPr lang="zh-CN" altLang="en-US" sz="2400" dirty="0">
              <a:latin typeface="微软雅黑" panose="020B0503020204020204" pitchFamily="34" charset="-122"/>
              <a:ea typeface="微软雅黑" panose="020B0503020204020204" pitchFamily="34" charset="-122"/>
            </a:endParaRPr>
          </a:p>
        </p:txBody>
      </p:sp>
      <p:sp>
        <p:nvSpPr>
          <p:cNvPr id="10" name="矩形 44"/>
          <p:cNvSpPr>
            <a:spLocks noChangeArrowheads="1"/>
          </p:cNvSpPr>
          <p:nvPr/>
        </p:nvSpPr>
        <p:spPr bwMode="auto">
          <a:xfrm>
            <a:off x="881133" y="5196725"/>
            <a:ext cx="7747885" cy="1172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nSpc>
                <a:spcPct val="130000"/>
              </a:lnSpc>
              <a:defRPr/>
            </a:pPr>
            <a:r>
              <a:rPr lang="zh-CN" altLang="en-US" sz="1400" dirty="0">
                <a:latin typeface="宋体" panose="02010600030101010101" pitchFamily="2" charset="-122"/>
              </a:rPr>
              <a:t>点击添加文本点击添加文本点击添加文本点击添加文本点击添加文本点击添加文本点击添加文本点击添加文本点击添加文本点击添加文本点击添加文本点击添加文本点击添加文本点击添加文本点击添加文本点击添加文本点击添加文本点击添加文本点击添加文本点击添加文本点击添加文本点击添加文本点击添加文本点击添加文本点击添加文本</a:t>
            </a:r>
            <a:endParaRPr lang="zh-CN" altLang="en-US" sz="1400" dirty="0">
              <a:latin typeface="宋体" panose="02010600030101010101" pitchFamily="2" charset="-122"/>
            </a:endParaRPr>
          </a:p>
        </p:txBody>
      </p:sp>
      <p:cxnSp>
        <p:nvCxnSpPr>
          <p:cNvPr id="11" name="直接连接符 10"/>
          <p:cNvCxnSpPr/>
          <p:nvPr/>
        </p:nvCxnSpPr>
        <p:spPr>
          <a:xfrm>
            <a:off x="941458" y="5177787"/>
            <a:ext cx="2525712" cy="0"/>
          </a:xfrm>
          <a:prstGeom prst="line">
            <a:avLst/>
          </a:prstGeom>
          <a:ln>
            <a:solidFill>
              <a:srgbClr val="5B3A19"/>
            </a:solidFill>
          </a:ln>
        </p:spPr>
        <p:style>
          <a:lnRef idx="1">
            <a:schemeClr val="accent1"/>
          </a:lnRef>
          <a:fillRef idx="0">
            <a:schemeClr val="accent1"/>
          </a:fillRef>
          <a:effectRef idx="0">
            <a:schemeClr val="accent1"/>
          </a:effectRef>
          <a:fontRef idx="minor">
            <a:schemeClr val="tx1"/>
          </a:fontRef>
        </p:style>
      </p:cxnSp>
      <p:sp>
        <p:nvSpPr>
          <p:cNvPr id="12" name="矩形 35"/>
          <p:cNvSpPr>
            <a:spLocks noChangeArrowheads="1"/>
          </p:cNvSpPr>
          <p:nvPr/>
        </p:nvSpPr>
        <p:spPr bwMode="auto">
          <a:xfrm>
            <a:off x="5729954" y="2447717"/>
            <a:ext cx="2637650"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r>
              <a:rPr lang="zh-CN" altLang="en-US" sz="1200" dirty="0">
                <a:solidFill>
                  <a:schemeClr val="bg1"/>
                </a:solidFill>
                <a:latin typeface="微软雅黑" panose="020B0503020204020204" pitchFamily="34" charset="-122"/>
                <a:ea typeface="微软雅黑" panose="020B0503020204020204" pitchFamily="34" charset="-122"/>
              </a:rPr>
              <a:t>点击添加文本点击添加文本点击添加文本点击添加文本点击添加文本点击添加文本点击添加文本点击添加文本点击添加文本点击添加文本点击添加文本点击添加文本点击添加文本点击添加文本点击添加文本点击添加文本点击添加文本点击添加文本点击添加文本点击添加文本点击添加文本点击添加文本点击添加文本点击添加文本点击添加文本</a:t>
            </a:r>
            <a:endParaRPr lang="zh-CN" altLang="en-US" sz="1200" dirty="0">
              <a:solidFill>
                <a:schemeClr val="bg1"/>
              </a:solidFill>
              <a:latin typeface="微软雅黑" panose="020B0503020204020204" pitchFamily="34" charset="-122"/>
              <a:ea typeface="微软雅黑" panose="020B0503020204020204" pitchFamily="34" charset="-122"/>
            </a:endParaRPr>
          </a:p>
        </p:txBody>
      </p:sp>
      <p:sp>
        <p:nvSpPr>
          <p:cNvPr id="13" name="矩形 36"/>
          <p:cNvSpPr>
            <a:spLocks noChangeArrowheads="1"/>
          </p:cNvSpPr>
          <p:nvPr/>
        </p:nvSpPr>
        <p:spPr bwMode="auto">
          <a:xfrm>
            <a:off x="5721241" y="1869806"/>
            <a:ext cx="26463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zh-CN" altLang="en-US" sz="2400">
                <a:solidFill>
                  <a:schemeClr val="bg1"/>
                </a:solidFill>
                <a:latin typeface="微软雅黑" panose="020B0503020204020204" pitchFamily="34" charset="-122"/>
                <a:ea typeface="微软雅黑" panose="020B0503020204020204" pitchFamily="34" charset="-122"/>
              </a:rPr>
              <a:t>点击此处添加标题</a:t>
            </a:r>
            <a:endParaRPr lang="zh-CN" altLang="en-US" sz="2400">
              <a:solidFill>
                <a:schemeClr val="bg1"/>
              </a:solidFill>
              <a:latin typeface="微软雅黑" panose="020B0503020204020204" pitchFamily="34" charset="-122"/>
              <a:ea typeface="微软雅黑" panose="020B0503020204020204" pitchFamily="34" charset="-122"/>
            </a:endParaRPr>
          </a:p>
        </p:txBody>
      </p:sp>
      <p:cxnSp>
        <p:nvCxnSpPr>
          <p:cNvPr id="14" name="直接连接符 13"/>
          <p:cNvCxnSpPr/>
          <p:nvPr/>
        </p:nvCxnSpPr>
        <p:spPr>
          <a:xfrm>
            <a:off x="5805582" y="2363519"/>
            <a:ext cx="242460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114300" y="361742"/>
            <a:ext cx="8918329" cy="6073914"/>
            <a:chOff x="225671" y="-426016"/>
            <a:chExt cx="10367962" cy="7061201"/>
          </a:xfrm>
        </p:grpSpPr>
        <p:sp>
          <p:nvSpPr>
            <p:cNvPr id="5" name="Freeform 209"/>
            <p:cNvSpPr>
              <a:spLocks noEditPoints="1"/>
            </p:cNvSpPr>
            <p:nvPr/>
          </p:nvSpPr>
          <p:spPr bwMode="auto">
            <a:xfrm>
              <a:off x="9339508" y="1494859"/>
              <a:ext cx="1254125" cy="1979613"/>
            </a:xfrm>
            <a:custGeom>
              <a:avLst/>
              <a:gdLst>
                <a:gd name="T0" fmla="*/ 16 w 296"/>
                <a:gd name="T1" fmla="*/ 158 h 467"/>
                <a:gd name="T2" fmla="*/ 19 w 296"/>
                <a:gd name="T3" fmla="*/ 164 h 467"/>
                <a:gd name="T4" fmla="*/ 25 w 296"/>
                <a:gd name="T5" fmla="*/ 167 h 467"/>
                <a:gd name="T6" fmla="*/ 125 w 296"/>
                <a:gd name="T7" fmla="*/ 225 h 467"/>
                <a:gd name="T8" fmla="*/ 79 w 296"/>
                <a:gd name="T9" fmla="*/ 226 h 467"/>
                <a:gd name="T10" fmla="*/ 79 w 296"/>
                <a:gd name="T11" fmla="*/ 254 h 467"/>
                <a:gd name="T12" fmla="*/ 221 w 296"/>
                <a:gd name="T13" fmla="*/ 257 h 467"/>
                <a:gd name="T14" fmla="*/ 224 w 296"/>
                <a:gd name="T15" fmla="*/ 244 h 467"/>
                <a:gd name="T16" fmla="*/ 242 w 296"/>
                <a:gd name="T17" fmla="*/ 282 h 467"/>
                <a:gd name="T18" fmla="*/ 162 w 296"/>
                <a:gd name="T19" fmla="*/ 286 h 467"/>
                <a:gd name="T20" fmla="*/ 88 w 296"/>
                <a:gd name="T21" fmla="*/ 275 h 467"/>
                <a:gd name="T22" fmla="*/ 109 w 296"/>
                <a:gd name="T23" fmla="*/ 312 h 467"/>
                <a:gd name="T24" fmla="*/ 89 w 296"/>
                <a:gd name="T25" fmla="*/ 331 h 467"/>
                <a:gd name="T26" fmla="*/ 42 w 296"/>
                <a:gd name="T27" fmla="*/ 361 h 467"/>
                <a:gd name="T28" fmla="*/ 16 w 296"/>
                <a:gd name="T29" fmla="*/ 378 h 467"/>
                <a:gd name="T30" fmla="*/ 48 w 296"/>
                <a:gd name="T31" fmla="*/ 363 h 467"/>
                <a:gd name="T32" fmla="*/ 88 w 296"/>
                <a:gd name="T33" fmla="*/ 334 h 467"/>
                <a:gd name="T34" fmla="*/ 114 w 296"/>
                <a:gd name="T35" fmla="*/ 307 h 467"/>
                <a:gd name="T36" fmla="*/ 67 w 296"/>
                <a:gd name="T37" fmla="*/ 296 h 467"/>
                <a:gd name="T38" fmla="*/ 146 w 296"/>
                <a:gd name="T39" fmla="*/ 285 h 467"/>
                <a:gd name="T40" fmla="*/ 205 w 296"/>
                <a:gd name="T41" fmla="*/ 295 h 467"/>
                <a:gd name="T42" fmla="*/ 224 w 296"/>
                <a:gd name="T43" fmla="*/ 241 h 467"/>
                <a:gd name="T44" fmla="*/ 222 w 296"/>
                <a:gd name="T45" fmla="*/ 226 h 467"/>
                <a:gd name="T46" fmla="*/ 284 w 296"/>
                <a:gd name="T47" fmla="*/ 167 h 467"/>
                <a:gd name="T48" fmla="*/ 296 w 296"/>
                <a:gd name="T49" fmla="*/ 10 h 467"/>
                <a:gd name="T50" fmla="*/ 293 w 296"/>
                <a:gd name="T51" fmla="*/ 3 h 467"/>
                <a:gd name="T52" fmla="*/ 287 w 296"/>
                <a:gd name="T53" fmla="*/ 0 h 467"/>
                <a:gd name="T54" fmla="*/ 27 w 296"/>
                <a:gd name="T55" fmla="*/ 0 h 467"/>
                <a:gd name="T56" fmla="*/ 74 w 296"/>
                <a:gd name="T57" fmla="*/ 397 h 467"/>
                <a:gd name="T58" fmla="*/ 47 w 296"/>
                <a:gd name="T59" fmla="*/ 369 h 467"/>
                <a:gd name="T60" fmla="*/ 75 w 296"/>
                <a:gd name="T61" fmla="*/ 403 h 467"/>
                <a:gd name="T62" fmla="*/ 40 w 296"/>
                <a:gd name="T63" fmla="*/ 368 h 467"/>
                <a:gd name="T64" fmla="*/ 13 w 296"/>
                <a:gd name="T65" fmla="*/ 395 h 467"/>
                <a:gd name="T66" fmla="*/ 125 w 296"/>
                <a:gd name="T67" fmla="*/ 228 h 467"/>
                <a:gd name="T68" fmla="*/ 128 w 296"/>
                <a:gd name="T69" fmla="*/ 167 h 467"/>
                <a:gd name="T70" fmla="*/ 177 w 296"/>
                <a:gd name="T71" fmla="*/ 229 h 467"/>
                <a:gd name="T72" fmla="*/ 221 w 296"/>
                <a:gd name="T73" fmla="*/ 254 h 467"/>
                <a:gd name="T74" fmla="*/ 125 w 296"/>
                <a:gd name="T75" fmla="*/ 228 h 467"/>
                <a:gd name="T76" fmla="*/ 32 w 296"/>
                <a:gd name="T77" fmla="*/ 9 h 467"/>
                <a:gd name="T78" fmla="*/ 108 w 296"/>
                <a:gd name="T79" fmla="*/ 79 h 467"/>
                <a:gd name="T80" fmla="*/ 188 w 296"/>
                <a:gd name="T81" fmla="*/ 153 h 467"/>
                <a:gd name="T82" fmla="*/ 167 w 296"/>
                <a:gd name="T83" fmla="*/ 132 h 467"/>
                <a:gd name="T84" fmla="*/ 107 w 296"/>
                <a:gd name="T85" fmla="*/ 74 h 467"/>
                <a:gd name="T86" fmla="*/ 34 w 296"/>
                <a:gd name="T87" fmla="*/ 7 h 467"/>
                <a:gd name="T88" fmla="*/ 103 w 296"/>
                <a:gd name="T89" fmla="*/ 17 h 467"/>
                <a:gd name="T90" fmla="*/ 154 w 296"/>
                <a:gd name="T91" fmla="*/ 68 h 467"/>
                <a:gd name="T92" fmla="*/ 208 w 296"/>
                <a:gd name="T93" fmla="*/ 117 h 467"/>
                <a:gd name="T94" fmla="*/ 241 w 296"/>
                <a:gd name="T95" fmla="*/ 146 h 467"/>
                <a:gd name="T96" fmla="*/ 238 w 296"/>
                <a:gd name="T97" fmla="*/ 143 h 467"/>
                <a:gd name="T98" fmla="*/ 223 w 296"/>
                <a:gd name="T99" fmla="*/ 126 h 467"/>
                <a:gd name="T100" fmla="*/ 141 w 296"/>
                <a:gd name="T101" fmla="*/ 50 h 467"/>
                <a:gd name="T102" fmla="*/ 290 w 296"/>
                <a:gd name="T103" fmla="*/ 6 h 467"/>
                <a:gd name="T104" fmla="*/ 88 w 296"/>
                <a:gd name="T105" fmla="*/ 155 h 467"/>
                <a:gd name="T106" fmla="*/ 34 w 296"/>
                <a:gd name="T107" fmla="*/ 111 h 467"/>
                <a:gd name="T108" fmla="*/ 90 w 296"/>
                <a:gd name="T109" fmla="*/ 161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96" h="467">
                  <a:moveTo>
                    <a:pt x="16" y="11"/>
                  </a:moveTo>
                  <a:cubicBezTo>
                    <a:pt x="16" y="157"/>
                    <a:pt x="16" y="157"/>
                    <a:pt x="16" y="157"/>
                  </a:cubicBezTo>
                  <a:cubicBezTo>
                    <a:pt x="16" y="157"/>
                    <a:pt x="16" y="158"/>
                    <a:pt x="16" y="158"/>
                  </a:cubicBezTo>
                  <a:cubicBezTo>
                    <a:pt x="16" y="158"/>
                    <a:pt x="16" y="158"/>
                    <a:pt x="16" y="158"/>
                  </a:cubicBezTo>
                  <a:cubicBezTo>
                    <a:pt x="16" y="160"/>
                    <a:pt x="17" y="162"/>
                    <a:pt x="18" y="164"/>
                  </a:cubicBezTo>
                  <a:cubicBezTo>
                    <a:pt x="18" y="164"/>
                    <a:pt x="19" y="164"/>
                    <a:pt x="19" y="164"/>
                  </a:cubicBezTo>
                  <a:cubicBezTo>
                    <a:pt x="19" y="164"/>
                    <a:pt x="19" y="164"/>
                    <a:pt x="19" y="165"/>
                  </a:cubicBezTo>
                  <a:cubicBezTo>
                    <a:pt x="21" y="166"/>
                    <a:pt x="22" y="167"/>
                    <a:pt x="25" y="167"/>
                  </a:cubicBezTo>
                  <a:cubicBezTo>
                    <a:pt x="25" y="167"/>
                    <a:pt x="25" y="167"/>
                    <a:pt x="25" y="167"/>
                  </a:cubicBezTo>
                  <a:cubicBezTo>
                    <a:pt x="25" y="167"/>
                    <a:pt x="26" y="167"/>
                    <a:pt x="26" y="167"/>
                  </a:cubicBezTo>
                  <a:cubicBezTo>
                    <a:pt x="125" y="167"/>
                    <a:pt x="125" y="167"/>
                    <a:pt x="125" y="167"/>
                  </a:cubicBezTo>
                  <a:cubicBezTo>
                    <a:pt x="125" y="225"/>
                    <a:pt x="125" y="225"/>
                    <a:pt x="125" y="225"/>
                  </a:cubicBezTo>
                  <a:cubicBezTo>
                    <a:pt x="80" y="225"/>
                    <a:pt x="80" y="225"/>
                    <a:pt x="80" y="225"/>
                  </a:cubicBezTo>
                  <a:cubicBezTo>
                    <a:pt x="80" y="225"/>
                    <a:pt x="79" y="226"/>
                    <a:pt x="79" y="226"/>
                  </a:cubicBezTo>
                  <a:cubicBezTo>
                    <a:pt x="79" y="226"/>
                    <a:pt x="79" y="226"/>
                    <a:pt x="79" y="226"/>
                  </a:cubicBezTo>
                  <a:cubicBezTo>
                    <a:pt x="79" y="226"/>
                    <a:pt x="79" y="226"/>
                    <a:pt x="79" y="226"/>
                  </a:cubicBezTo>
                  <a:cubicBezTo>
                    <a:pt x="79" y="226"/>
                    <a:pt x="79" y="227"/>
                    <a:pt x="79" y="227"/>
                  </a:cubicBezTo>
                  <a:cubicBezTo>
                    <a:pt x="79" y="254"/>
                    <a:pt x="79" y="254"/>
                    <a:pt x="79" y="254"/>
                  </a:cubicBezTo>
                  <a:cubicBezTo>
                    <a:pt x="79" y="255"/>
                    <a:pt x="79" y="256"/>
                    <a:pt x="80" y="256"/>
                  </a:cubicBezTo>
                  <a:cubicBezTo>
                    <a:pt x="80" y="256"/>
                    <a:pt x="80" y="257"/>
                    <a:pt x="81" y="257"/>
                  </a:cubicBezTo>
                  <a:cubicBezTo>
                    <a:pt x="221" y="257"/>
                    <a:pt x="221" y="257"/>
                    <a:pt x="221" y="257"/>
                  </a:cubicBezTo>
                  <a:cubicBezTo>
                    <a:pt x="222" y="257"/>
                    <a:pt x="223" y="257"/>
                    <a:pt x="224" y="257"/>
                  </a:cubicBezTo>
                  <a:cubicBezTo>
                    <a:pt x="225" y="256"/>
                    <a:pt x="225" y="254"/>
                    <a:pt x="224" y="254"/>
                  </a:cubicBezTo>
                  <a:cubicBezTo>
                    <a:pt x="224" y="244"/>
                    <a:pt x="224" y="244"/>
                    <a:pt x="224" y="244"/>
                  </a:cubicBezTo>
                  <a:cubicBezTo>
                    <a:pt x="224" y="244"/>
                    <a:pt x="225" y="244"/>
                    <a:pt x="225" y="244"/>
                  </a:cubicBezTo>
                  <a:cubicBezTo>
                    <a:pt x="228" y="241"/>
                    <a:pt x="235" y="243"/>
                    <a:pt x="238" y="245"/>
                  </a:cubicBezTo>
                  <a:cubicBezTo>
                    <a:pt x="250" y="252"/>
                    <a:pt x="253" y="272"/>
                    <a:pt x="242" y="282"/>
                  </a:cubicBezTo>
                  <a:cubicBezTo>
                    <a:pt x="234" y="291"/>
                    <a:pt x="222" y="292"/>
                    <a:pt x="211" y="292"/>
                  </a:cubicBezTo>
                  <a:cubicBezTo>
                    <a:pt x="199" y="293"/>
                    <a:pt x="185" y="293"/>
                    <a:pt x="175" y="289"/>
                  </a:cubicBezTo>
                  <a:cubicBezTo>
                    <a:pt x="171" y="287"/>
                    <a:pt x="166" y="288"/>
                    <a:pt x="162" y="286"/>
                  </a:cubicBezTo>
                  <a:cubicBezTo>
                    <a:pt x="157" y="285"/>
                    <a:pt x="152" y="284"/>
                    <a:pt x="147" y="282"/>
                  </a:cubicBezTo>
                  <a:cubicBezTo>
                    <a:pt x="137" y="278"/>
                    <a:pt x="126" y="277"/>
                    <a:pt x="116" y="275"/>
                  </a:cubicBezTo>
                  <a:cubicBezTo>
                    <a:pt x="107" y="274"/>
                    <a:pt x="97" y="274"/>
                    <a:pt x="88" y="275"/>
                  </a:cubicBezTo>
                  <a:cubicBezTo>
                    <a:pt x="75" y="277"/>
                    <a:pt x="59" y="289"/>
                    <a:pt x="65" y="304"/>
                  </a:cubicBezTo>
                  <a:cubicBezTo>
                    <a:pt x="67" y="310"/>
                    <a:pt x="75" y="312"/>
                    <a:pt x="81" y="313"/>
                  </a:cubicBezTo>
                  <a:cubicBezTo>
                    <a:pt x="91" y="315"/>
                    <a:pt x="99" y="315"/>
                    <a:pt x="109" y="312"/>
                  </a:cubicBezTo>
                  <a:cubicBezTo>
                    <a:pt x="121" y="308"/>
                    <a:pt x="139" y="308"/>
                    <a:pt x="147" y="319"/>
                  </a:cubicBezTo>
                  <a:cubicBezTo>
                    <a:pt x="159" y="334"/>
                    <a:pt x="133" y="339"/>
                    <a:pt x="123" y="338"/>
                  </a:cubicBezTo>
                  <a:cubicBezTo>
                    <a:pt x="112" y="338"/>
                    <a:pt x="100" y="333"/>
                    <a:pt x="89" y="331"/>
                  </a:cubicBezTo>
                  <a:cubicBezTo>
                    <a:pt x="81" y="330"/>
                    <a:pt x="73" y="330"/>
                    <a:pt x="65" y="331"/>
                  </a:cubicBezTo>
                  <a:cubicBezTo>
                    <a:pt x="58" y="332"/>
                    <a:pt x="49" y="335"/>
                    <a:pt x="46" y="342"/>
                  </a:cubicBezTo>
                  <a:cubicBezTo>
                    <a:pt x="43" y="348"/>
                    <a:pt x="43" y="355"/>
                    <a:pt x="42" y="361"/>
                  </a:cubicBezTo>
                  <a:cubicBezTo>
                    <a:pt x="42" y="361"/>
                    <a:pt x="42" y="362"/>
                    <a:pt x="42" y="362"/>
                  </a:cubicBezTo>
                  <a:cubicBezTo>
                    <a:pt x="38" y="362"/>
                    <a:pt x="33" y="361"/>
                    <a:pt x="29" y="363"/>
                  </a:cubicBezTo>
                  <a:cubicBezTo>
                    <a:pt x="24" y="367"/>
                    <a:pt x="20" y="372"/>
                    <a:pt x="16" y="378"/>
                  </a:cubicBezTo>
                  <a:cubicBezTo>
                    <a:pt x="9" y="388"/>
                    <a:pt x="3" y="400"/>
                    <a:pt x="2" y="414"/>
                  </a:cubicBezTo>
                  <a:cubicBezTo>
                    <a:pt x="0" y="439"/>
                    <a:pt x="18" y="465"/>
                    <a:pt x="45" y="464"/>
                  </a:cubicBezTo>
                  <a:cubicBezTo>
                    <a:pt x="96" y="461"/>
                    <a:pt x="93" y="372"/>
                    <a:pt x="48" y="363"/>
                  </a:cubicBezTo>
                  <a:cubicBezTo>
                    <a:pt x="47" y="362"/>
                    <a:pt x="46" y="362"/>
                    <a:pt x="45" y="362"/>
                  </a:cubicBezTo>
                  <a:cubicBezTo>
                    <a:pt x="46" y="351"/>
                    <a:pt x="46" y="340"/>
                    <a:pt x="59" y="336"/>
                  </a:cubicBezTo>
                  <a:cubicBezTo>
                    <a:pt x="68" y="333"/>
                    <a:pt x="78" y="332"/>
                    <a:pt x="88" y="334"/>
                  </a:cubicBezTo>
                  <a:cubicBezTo>
                    <a:pt x="107" y="337"/>
                    <a:pt x="125" y="346"/>
                    <a:pt x="144" y="338"/>
                  </a:cubicBezTo>
                  <a:cubicBezTo>
                    <a:pt x="159" y="332"/>
                    <a:pt x="152" y="315"/>
                    <a:pt x="141" y="310"/>
                  </a:cubicBezTo>
                  <a:cubicBezTo>
                    <a:pt x="132" y="306"/>
                    <a:pt x="123" y="306"/>
                    <a:pt x="114" y="307"/>
                  </a:cubicBezTo>
                  <a:cubicBezTo>
                    <a:pt x="109" y="308"/>
                    <a:pt x="104" y="310"/>
                    <a:pt x="100" y="311"/>
                  </a:cubicBezTo>
                  <a:cubicBezTo>
                    <a:pt x="93" y="312"/>
                    <a:pt x="85" y="312"/>
                    <a:pt x="79" y="310"/>
                  </a:cubicBezTo>
                  <a:cubicBezTo>
                    <a:pt x="72" y="308"/>
                    <a:pt x="66" y="304"/>
                    <a:pt x="67" y="296"/>
                  </a:cubicBezTo>
                  <a:cubicBezTo>
                    <a:pt x="67" y="289"/>
                    <a:pt x="73" y="284"/>
                    <a:pt x="79" y="281"/>
                  </a:cubicBezTo>
                  <a:cubicBezTo>
                    <a:pt x="88" y="277"/>
                    <a:pt x="100" y="277"/>
                    <a:pt x="111" y="278"/>
                  </a:cubicBezTo>
                  <a:cubicBezTo>
                    <a:pt x="123" y="279"/>
                    <a:pt x="134" y="282"/>
                    <a:pt x="146" y="285"/>
                  </a:cubicBezTo>
                  <a:cubicBezTo>
                    <a:pt x="154" y="287"/>
                    <a:pt x="163" y="291"/>
                    <a:pt x="172" y="292"/>
                  </a:cubicBezTo>
                  <a:cubicBezTo>
                    <a:pt x="178" y="292"/>
                    <a:pt x="183" y="294"/>
                    <a:pt x="189" y="295"/>
                  </a:cubicBezTo>
                  <a:cubicBezTo>
                    <a:pt x="194" y="295"/>
                    <a:pt x="200" y="296"/>
                    <a:pt x="205" y="295"/>
                  </a:cubicBezTo>
                  <a:cubicBezTo>
                    <a:pt x="214" y="295"/>
                    <a:pt x="224" y="295"/>
                    <a:pt x="233" y="292"/>
                  </a:cubicBezTo>
                  <a:cubicBezTo>
                    <a:pt x="248" y="287"/>
                    <a:pt x="256" y="270"/>
                    <a:pt x="250" y="254"/>
                  </a:cubicBezTo>
                  <a:cubicBezTo>
                    <a:pt x="247" y="246"/>
                    <a:pt x="233" y="234"/>
                    <a:pt x="224" y="241"/>
                  </a:cubicBezTo>
                  <a:cubicBezTo>
                    <a:pt x="224" y="228"/>
                    <a:pt x="224" y="228"/>
                    <a:pt x="224" y="228"/>
                  </a:cubicBezTo>
                  <a:cubicBezTo>
                    <a:pt x="224" y="227"/>
                    <a:pt x="223" y="227"/>
                    <a:pt x="223" y="226"/>
                  </a:cubicBezTo>
                  <a:cubicBezTo>
                    <a:pt x="223" y="226"/>
                    <a:pt x="222" y="226"/>
                    <a:pt x="222" y="226"/>
                  </a:cubicBezTo>
                  <a:cubicBezTo>
                    <a:pt x="178" y="226"/>
                    <a:pt x="178" y="226"/>
                    <a:pt x="178" y="226"/>
                  </a:cubicBezTo>
                  <a:cubicBezTo>
                    <a:pt x="178" y="167"/>
                    <a:pt x="178" y="167"/>
                    <a:pt x="178" y="167"/>
                  </a:cubicBezTo>
                  <a:cubicBezTo>
                    <a:pt x="284" y="167"/>
                    <a:pt x="284" y="167"/>
                    <a:pt x="284" y="167"/>
                  </a:cubicBezTo>
                  <a:cubicBezTo>
                    <a:pt x="287" y="167"/>
                    <a:pt x="288" y="167"/>
                    <a:pt x="290" y="166"/>
                  </a:cubicBezTo>
                  <a:cubicBezTo>
                    <a:pt x="293" y="164"/>
                    <a:pt x="296" y="161"/>
                    <a:pt x="296" y="156"/>
                  </a:cubicBezTo>
                  <a:cubicBezTo>
                    <a:pt x="296" y="10"/>
                    <a:pt x="296" y="10"/>
                    <a:pt x="296" y="10"/>
                  </a:cubicBezTo>
                  <a:cubicBezTo>
                    <a:pt x="296" y="10"/>
                    <a:pt x="295" y="9"/>
                    <a:pt x="295" y="9"/>
                  </a:cubicBezTo>
                  <a:cubicBezTo>
                    <a:pt x="295" y="9"/>
                    <a:pt x="295" y="9"/>
                    <a:pt x="295" y="9"/>
                  </a:cubicBezTo>
                  <a:cubicBezTo>
                    <a:pt x="295" y="7"/>
                    <a:pt x="294" y="5"/>
                    <a:pt x="293" y="3"/>
                  </a:cubicBezTo>
                  <a:cubicBezTo>
                    <a:pt x="293" y="3"/>
                    <a:pt x="293" y="3"/>
                    <a:pt x="293" y="3"/>
                  </a:cubicBezTo>
                  <a:cubicBezTo>
                    <a:pt x="292" y="3"/>
                    <a:pt x="292" y="3"/>
                    <a:pt x="292" y="2"/>
                  </a:cubicBezTo>
                  <a:cubicBezTo>
                    <a:pt x="291" y="1"/>
                    <a:pt x="289" y="0"/>
                    <a:pt x="287" y="0"/>
                  </a:cubicBezTo>
                  <a:cubicBezTo>
                    <a:pt x="287" y="0"/>
                    <a:pt x="287" y="0"/>
                    <a:pt x="287" y="0"/>
                  </a:cubicBezTo>
                  <a:cubicBezTo>
                    <a:pt x="286" y="0"/>
                    <a:pt x="286" y="0"/>
                    <a:pt x="285" y="0"/>
                  </a:cubicBezTo>
                  <a:cubicBezTo>
                    <a:pt x="27" y="0"/>
                    <a:pt x="27" y="0"/>
                    <a:pt x="27" y="0"/>
                  </a:cubicBezTo>
                  <a:cubicBezTo>
                    <a:pt x="25" y="0"/>
                    <a:pt x="23" y="1"/>
                    <a:pt x="21" y="1"/>
                  </a:cubicBezTo>
                  <a:cubicBezTo>
                    <a:pt x="18" y="3"/>
                    <a:pt x="16" y="6"/>
                    <a:pt x="16" y="11"/>
                  </a:cubicBezTo>
                  <a:moveTo>
                    <a:pt x="74" y="397"/>
                  </a:moveTo>
                  <a:cubicBezTo>
                    <a:pt x="65" y="397"/>
                    <a:pt x="55" y="396"/>
                    <a:pt x="46" y="396"/>
                  </a:cubicBezTo>
                  <a:cubicBezTo>
                    <a:pt x="47" y="390"/>
                    <a:pt x="46" y="385"/>
                    <a:pt x="46" y="380"/>
                  </a:cubicBezTo>
                  <a:cubicBezTo>
                    <a:pt x="46" y="376"/>
                    <a:pt x="47" y="372"/>
                    <a:pt x="47" y="369"/>
                  </a:cubicBezTo>
                  <a:cubicBezTo>
                    <a:pt x="61" y="371"/>
                    <a:pt x="70" y="383"/>
                    <a:pt x="74" y="397"/>
                  </a:cubicBezTo>
                  <a:moveTo>
                    <a:pt x="11" y="402"/>
                  </a:moveTo>
                  <a:cubicBezTo>
                    <a:pt x="32" y="400"/>
                    <a:pt x="54" y="403"/>
                    <a:pt x="75" y="403"/>
                  </a:cubicBezTo>
                  <a:cubicBezTo>
                    <a:pt x="79" y="432"/>
                    <a:pt x="65" y="467"/>
                    <a:pt x="36" y="457"/>
                  </a:cubicBezTo>
                  <a:cubicBezTo>
                    <a:pt x="12" y="448"/>
                    <a:pt x="3" y="425"/>
                    <a:pt x="11" y="402"/>
                  </a:cubicBezTo>
                  <a:moveTo>
                    <a:pt x="40" y="368"/>
                  </a:moveTo>
                  <a:cubicBezTo>
                    <a:pt x="41" y="372"/>
                    <a:pt x="40" y="377"/>
                    <a:pt x="40" y="381"/>
                  </a:cubicBezTo>
                  <a:cubicBezTo>
                    <a:pt x="41" y="386"/>
                    <a:pt x="41" y="391"/>
                    <a:pt x="40" y="396"/>
                  </a:cubicBezTo>
                  <a:cubicBezTo>
                    <a:pt x="31" y="395"/>
                    <a:pt x="22" y="395"/>
                    <a:pt x="13" y="395"/>
                  </a:cubicBezTo>
                  <a:cubicBezTo>
                    <a:pt x="16" y="389"/>
                    <a:pt x="20" y="382"/>
                    <a:pt x="25" y="376"/>
                  </a:cubicBezTo>
                  <a:cubicBezTo>
                    <a:pt x="30" y="370"/>
                    <a:pt x="34" y="369"/>
                    <a:pt x="40" y="368"/>
                  </a:cubicBezTo>
                  <a:moveTo>
                    <a:pt x="125" y="228"/>
                  </a:moveTo>
                  <a:cubicBezTo>
                    <a:pt x="125" y="229"/>
                    <a:pt x="125" y="229"/>
                    <a:pt x="125" y="229"/>
                  </a:cubicBezTo>
                  <a:cubicBezTo>
                    <a:pt x="125" y="231"/>
                    <a:pt x="128" y="231"/>
                    <a:pt x="128" y="229"/>
                  </a:cubicBezTo>
                  <a:cubicBezTo>
                    <a:pt x="128" y="167"/>
                    <a:pt x="128" y="167"/>
                    <a:pt x="128" y="167"/>
                  </a:cubicBezTo>
                  <a:cubicBezTo>
                    <a:pt x="175" y="167"/>
                    <a:pt x="175" y="167"/>
                    <a:pt x="175" y="167"/>
                  </a:cubicBezTo>
                  <a:cubicBezTo>
                    <a:pt x="175" y="228"/>
                    <a:pt x="175" y="228"/>
                    <a:pt x="175" y="228"/>
                  </a:cubicBezTo>
                  <a:cubicBezTo>
                    <a:pt x="175" y="229"/>
                    <a:pt x="176" y="229"/>
                    <a:pt x="177" y="229"/>
                  </a:cubicBezTo>
                  <a:cubicBezTo>
                    <a:pt x="177" y="229"/>
                    <a:pt x="177" y="229"/>
                    <a:pt x="177" y="229"/>
                  </a:cubicBezTo>
                  <a:cubicBezTo>
                    <a:pt x="221" y="229"/>
                    <a:pt x="221" y="229"/>
                    <a:pt x="221" y="229"/>
                  </a:cubicBezTo>
                  <a:cubicBezTo>
                    <a:pt x="221" y="254"/>
                    <a:pt x="221" y="254"/>
                    <a:pt x="221" y="254"/>
                  </a:cubicBezTo>
                  <a:cubicBezTo>
                    <a:pt x="82" y="254"/>
                    <a:pt x="82" y="254"/>
                    <a:pt x="82" y="254"/>
                  </a:cubicBezTo>
                  <a:cubicBezTo>
                    <a:pt x="82" y="228"/>
                    <a:pt x="82" y="228"/>
                    <a:pt x="82" y="228"/>
                  </a:cubicBezTo>
                  <a:lnTo>
                    <a:pt x="125" y="228"/>
                  </a:lnTo>
                  <a:close/>
                  <a:moveTo>
                    <a:pt x="22" y="6"/>
                  </a:moveTo>
                  <a:cubicBezTo>
                    <a:pt x="28" y="6"/>
                    <a:pt x="28" y="6"/>
                    <a:pt x="28" y="6"/>
                  </a:cubicBezTo>
                  <a:cubicBezTo>
                    <a:pt x="30" y="7"/>
                    <a:pt x="31" y="8"/>
                    <a:pt x="32" y="9"/>
                  </a:cubicBezTo>
                  <a:cubicBezTo>
                    <a:pt x="35" y="12"/>
                    <a:pt x="38" y="15"/>
                    <a:pt x="41" y="18"/>
                  </a:cubicBezTo>
                  <a:cubicBezTo>
                    <a:pt x="50" y="24"/>
                    <a:pt x="59" y="31"/>
                    <a:pt x="67" y="38"/>
                  </a:cubicBezTo>
                  <a:cubicBezTo>
                    <a:pt x="82" y="51"/>
                    <a:pt x="94" y="66"/>
                    <a:pt x="108" y="79"/>
                  </a:cubicBezTo>
                  <a:cubicBezTo>
                    <a:pt x="123" y="92"/>
                    <a:pt x="136" y="107"/>
                    <a:pt x="149" y="121"/>
                  </a:cubicBezTo>
                  <a:cubicBezTo>
                    <a:pt x="157" y="128"/>
                    <a:pt x="165" y="134"/>
                    <a:pt x="173" y="141"/>
                  </a:cubicBezTo>
                  <a:cubicBezTo>
                    <a:pt x="177" y="145"/>
                    <a:pt x="183" y="152"/>
                    <a:pt x="188" y="153"/>
                  </a:cubicBezTo>
                  <a:cubicBezTo>
                    <a:pt x="190" y="154"/>
                    <a:pt x="191" y="151"/>
                    <a:pt x="189" y="150"/>
                  </a:cubicBezTo>
                  <a:cubicBezTo>
                    <a:pt x="185" y="149"/>
                    <a:pt x="182" y="145"/>
                    <a:pt x="179" y="142"/>
                  </a:cubicBezTo>
                  <a:cubicBezTo>
                    <a:pt x="175" y="139"/>
                    <a:pt x="171" y="135"/>
                    <a:pt x="167" y="132"/>
                  </a:cubicBezTo>
                  <a:cubicBezTo>
                    <a:pt x="160" y="126"/>
                    <a:pt x="153" y="120"/>
                    <a:pt x="146" y="113"/>
                  </a:cubicBezTo>
                  <a:cubicBezTo>
                    <a:pt x="139" y="107"/>
                    <a:pt x="134" y="100"/>
                    <a:pt x="127" y="93"/>
                  </a:cubicBezTo>
                  <a:cubicBezTo>
                    <a:pt x="121" y="86"/>
                    <a:pt x="114" y="80"/>
                    <a:pt x="107" y="74"/>
                  </a:cubicBezTo>
                  <a:cubicBezTo>
                    <a:pt x="94" y="61"/>
                    <a:pt x="81" y="46"/>
                    <a:pt x="67" y="34"/>
                  </a:cubicBezTo>
                  <a:cubicBezTo>
                    <a:pt x="61" y="28"/>
                    <a:pt x="54" y="23"/>
                    <a:pt x="47" y="18"/>
                  </a:cubicBezTo>
                  <a:cubicBezTo>
                    <a:pt x="42" y="15"/>
                    <a:pt x="38" y="11"/>
                    <a:pt x="34" y="7"/>
                  </a:cubicBezTo>
                  <a:cubicBezTo>
                    <a:pt x="34" y="7"/>
                    <a:pt x="33" y="6"/>
                    <a:pt x="33" y="6"/>
                  </a:cubicBezTo>
                  <a:cubicBezTo>
                    <a:pt x="92" y="6"/>
                    <a:pt x="92" y="6"/>
                    <a:pt x="92" y="6"/>
                  </a:cubicBezTo>
                  <a:cubicBezTo>
                    <a:pt x="96" y="9"/>
                    <a:pt x="99" y="13"/>
                    <a:pt x="103" y="17"/>
                  </a:cubicBezTo>
                  <a:cubicBezTo>
                    <a:pt x="110" y="24"/>
                    <a:pt x="117" y="30"/>
                    <a:pt x="124" y="36"/>
                  </a:cubicBezTo>
                  <a:cubicBezTo>
                    <a:pt x="131" y="43"/>
                    <a:pt x="138" y="50"/>
                    <a:pt x="144" y="58"/>
                  </a:cubicBezTo>
                  <a:cubicBezTo>
                    <a:pt x="148" y="61"/>
                    <a:pt x="151" y="65"/>
                    <a:pt x="154" y="68"/>
                  </a:cubicBezTo>
                  <a:cubicBezTo>
                    <a:pt x="157" y="71"/>
                    <a:pt x="161" y="73"/>
                    <a:pt x="164" y="76"/>
                  </a:cubicBezTo>
                  <a:cubicBezTo>
                    <a:pt x="170" y="83"/>
                    <a:pt x="179" y="89"/>
                    <a:pt x="186" y="95"/>
                  </a:cubicBezTo>
                  <a:cubicBezTo>
                    <a:pt x="193" y="102"/>
                    <a:pt x="201" y="110"/>
                    <a:pt x="208" y="117"/>
                  </a:cubicBezTo>
                  <a:cubicBezTo>
                    <a:pt x="215" y="123"/>
                    <a:pt x="222" y="129"/>
                    <a:pt x="228" y="137"/>
                  </a:cubicBezTo>
                  <a:cubicBezTo>
                    <a:pt x="230" y="139"/>
                    <a:pt x="236" y="148"/>
                    <a:pt x="240" y="147"/>
                  </a:cubicBezTo>
                  <a:cubicBezTo>
                    <a:pt x="240" y="147"/>
                    <a:pt x="241" y="146"/>
                    <a:pt x="241" y="146"/>
                  </a:cubicBezTo>
                  <a:cubicBezTo>
                    <a:pt x="241" y="146"/>
                    <a:pt x="241" y="146"/>
                    <a:pt x="241" y="145"/>
                  </a:cubicBezTo>
                  <a:cubicBezTo>
                    <a:pt x="241" y="144"/>
                    <a:pt x="240" y="144"/>
                    <a:pt x="239" y="144"/>
                  </a:cubicBezTo>
                  <a:cubicBezTo>
                    <a:pt x="239" y="143"/>
                    <a:pt x="239" y="143"/>
                    <a:pt x="238" y="143"/>
                  </a:cubicBezTo>
                  <a:cubicBezTo>
                    <a:pt x="237" y="142"/>
                    <a:pt x="237" y="142"/>
                    <a:pt x="236" y="141"/>
                  </a:cubicBezTo>
                  <a:cubicBezTo>
                    <a:pt x="235" y="140"/>
                    <a:pt x="233" y="138"/>
                    <a:pt x="231" y="136"/>
                  </a:cubicBezTo>
                  <a:cubicBezTo>
                    <a:pt x="228" y="133"/>
                    <a:pt x="226" y="129"/>
                    <a:pt x="223" y="126"/>
                  </a:cubicBezTo>
                  <a:cubicBezTo>
                    <a:pt x="216" y="120"/>
                    <a:pt x="209" y="114"/>
                    <a:pt x="203" y="108"/>
                  </a:cubicBezTo>
                  <a:cubicBezTo>
                    <a:pt x="190" y="95"/>
                    <a:pt x="177" y="82"/>
                    <a:pt x="162" y="71"/>
                  </a:cubicBezTo>
                  <a:cubicBezTo>
                    <a:pt x="155" y="65"/>
                    <a:pt x="148" y="57"/>
                    <a:pt x="141" y="50"/>
                  </a:cubicBezTo>
                  <a:cubicBezTo>
                    <a:pt x="136" y="43"/>
                    <a:pt x="129" y="37"/>
                    <a:pt x="123" y="31"/>
                  </a:cubicBezTo>
                  <a:cubicBezTo>
                    <a:pt x="114" y="23"/>
                    <a:pt x="105" y="14"/>
                    <a:pt x="96" y="6"/>
                  </a:cubicBezTo>
                  <a:cubicBezTo>
                    <a:pt x="290" y="6"/>
                    <a:pt x="290" y="6"/>
                    <a:pt x="290" y="6"/>
                  </a:cubicBezTo>
                  <a:cubicBezTo>
                    <a:pt x="290" y="161"/>
                    <a:pt x="290" y="161"/>
                    <a:pt x="290" y="161"/>
                  </a:cubicBezTo>
                  <a:cubicBezTo>
                    <a:pt x="95" y="161"/>
                    <a:pt x="95" y="161"/>
                    <a:pt x="95" y="161"/>
                  </a:cubicBezTo>
                  <a:cubicBezTo>
                    <a:pt x="92" y="159"/>
                    <a:pt x="90" y="157"/>
                    <a:pt x="88" y="155"/>
                  </a:cubicBezTo>
                  <a:cubicBezTo>
                    <a:pt x="82" y="150"/>
                    <a:pt x="76" y="144"/>
                    <a:pt x="70" y="139"/>
                  </a:cubicBezTo>
                  <a:cubicBezTo>
                    <a:pt x="58" y="129"/>
                    <a:pt x="47" y="120"/>
                    <a:pt x="37" y="109"/>
                  </a:cubicBezTo>
                  <a:cubicBezTo>
                    <a:pt x="35" y="108"/>
                    <a:pt x="33" y="110"/>
                    <a:pt x="34" y="111"/>
                  </a:cubicBezTo>
                  <a:cubicBezTo>
                    <a:pt x="44" y="121"/>
                    <a:pt x="55" y="130"/>
                    <a:pt x="66" y="140"/>
                  </a:cubicBezTo>
                  <a:cubicBezTo>
                    <a:pt x="72" y="145"/>
                    <a:pt x="77" y="150"/>
                    <a:pt x="83" y="155"/>
                  </a:cubicBezTo>
                  <a:cubicBezTo>
                    <a:pt x="85" y="157"/>
                    <a:pt x="88" y="159"/>
                    <a:pt x="90" y="161"/>
                  </a:cubicBezTo>
                  <a:cubicBezTo>
                    <a:pt x="22" y="161"/>
                    <a:pt x="22" y="161"/>
                    <a:pt x="22" y="161"/>
                  </a:cubicBezTo>
                  <a:lnTo>
                    <a:pt x="22" y="6"/>
                  </a:ln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210"/>
            <p:cNvSpPr>
              <a:spLocks noEditPoints="1"/>
            </p:cNvSpPr>
            <p:nvPr/>
          </p:nvSpPr>
          <p:spPr bwMode="auto">
            <a:xfrm>
              <a:off x="2392608" y="2580709"/>
              <a:ext cx="660400" cy="919163"/>
            </a:xfrm>
            <a:custGeom>
              <a:avLst/>
              <a:gdLst>
                <a:gd name="T0" fmla="*/ 69 w 156"/>
                <a:gd name="T1" fmla="*/ 158 h 217"/>
                <a:gd name="T2" fmla="*/ 82 w 156"/>
                <a:gd name="T3" fmla="*/ 178 h 217"/>
                <a:gd name="T4" fmla="*/ 86 w 156"/>
                <a:gd name="T5" fmla="*/ 186 h 217"/>
                <a:gd name="T6" fmla="*/ 88 w 156"/>
                <a:gd name="T7" fmla="*/ 199 h 217"/>
                <a:gd name="T8" fmla="*/ 127 w 156"/>
                <a:gd name="T9" fmla="*/ 214 h 217"/>
                <a:gd name="T10" fmla="*/ 145 w 156"/>
                <a:gd name="T11" fmla="*/ 178 h 217"/>
                <a:gd name="T12" fmla="*/ 140 w 156"/>
                <a:gd name="T13" fmla="*/ 162 h 217"/>
                <a:gd name="T14" fmla="*/ 139 w 156"/>
                <a:gd name="T15" fmla="*/ 138 h 217"/>
                <a:gd name="T16" fmla="*/ 147 w 156"/>
                <a:gd name="T17" fmla="*/ 55 h 217"/>
                <a:gd name="T18" fmla="*/ 11 w 156"/>
                <a:gd name="T19" fmla="*/ 100 h 217"/>
                <a:gd name="T20" fmla="*/ 106 w 156"/>
                <a:gd name="T21" fmla="*/ 187 h 217"/>
                <a:gd name="T22" fmla="*/ 104 w 156"/>
                <a:gd name="T23" fmla="*/ 183 h 217"/>
                <a:gd name="T24" fmla="*/ 101 w 156"/>
                <a:gd name="T25" fmla="*/ 179 h 217"/>
                <a:gd name="T26" fmla="*/ 138 w 156"/>
                <a:gd name="T27" fmla="*/ 165 h 217"/>
                <a:gd name="T28" fmla="*/ 141 w 156"/>
                <a:gd name="T29" fmla="*/ 181 h 217"/>
                <a:gd name="T30" fmla="*/ 105 w 156"/>
                <a:gd name="T31" fmla="*/ 196 h 217"/>
                <a:gd name="T32" fmla="*/ 140 w 156"/>
                <a:gd name="T33" fmla="*/ 187 h 217"/>
                <a:gd name="T34" fmla="*/ 132 w 156"/>
                <a:gd name="T35" fmla="*/ 207 h 217"/>
                <a:gd name="T36" fmla="*/ 94 w 156"/>
                <a:gd name="T37" fmla="*/ 195 h 217"/>
                <a:gd name="T38" fmla="*/ 113 w 156"/>
                <a:gd name="T39" fmla="*/ 85 h 217"/>
                <a:gd name="T40" fmla="*/ 122 w 156"/>
                <a:gd name="T41" fmla="*/ 168 h 217"/>
                <a:gd name="T42" fmla="*/ 88 w 156"/>
                <a:gd name="T43" fmla="*/ 124 h 217"/>
                <a:gd name="T44" fmla="*/ 61 w 156"/>
                <a:gd name="T45" fmla="*/ 88 h 217"/>
                <a:gd name="T46" fmla="*/ 69 w 156"/>
                <a:gd name="T47" fmla="*/ 82 h 217"/>
                <a:gd name="T48" fmla="*/ 85 w 156"/>
                <a:gd name="T49" fmla="*/ 80 h 217"/>
                <a:gd name="T50" fmla="*/ 99 w 156"/>
                <a:gd name="T51" fmla="*/ 72 h 217"/>
                <a:gd name="T52" fmla="*/ 112 w 156"/>
                <a:gd name="T53" fmla="*/ 71 h 217"/>
                <a:gd name="T54" fmla="*/ 117 w 156"/>
                <a:gd name="T55" fmla="*/ 20 h 217"/>
                <a:gd name="T56" fmla="*/ 148 w 156"/>
                <a:gd name="T57" fmla="*/ 101 h 217"/>
                <a:gd name="T58" fmla="*/ 136 w 156"/>
                <a:gd name="T59" fmla="*/ 159 h 217"/>
                <a:gd name="T60" fmla="*/ 126 w 156"/>
                <a:gd name="T61" fmla="*/ 166 h 217"/>
                <a:gd name="T62" fmla="*/ 116 w 156"/>
                <a:gd name="T63" fmla="*/ 70 h 217"/>
                <a:gd name="T64" fmla="*/ 116 w 156"/>
                <a:gd name="T65" fmla="*/ 53 h 217"/>
                <a:gd name="T66" fmla="*/ 110 w 156"/>
                <a:gd name="T67" fmla="*/ 56 h 217"/>
                <a:gd name="T68" fmla="*/ 105 w 156"/>
                <a:gd name="T69" fmla="*/ 64 h 217"/>
                <a:gd name="T70" fmla="*/ 100 w 156"/>
                <a:gd name="T71" fmla="*/ 62 h 217"/>
                <a:gd name="T72" fmla="*/ 88 w 156"/>
                <a:gd name="T73" fmla="*/ 63 h 217"/>
                <a:gd name="T74" fmla="*/ 85 w 156"/>
                <a:gd name="T75" fmla="*/ 74 h 217"/>
                <a:gd name="T76" fmla="*/ 75 w 156"/>
                <a:gd name="T77" fmla="*/ 66 h 217"/>
                <a:gd name="T78" fmla="*/ 68 w 156"/>
                <a:gd name="T79" fmla="*/ 74 h 217"/>
                <a:gd name="T80" fmla="*/ 64 w 156"/>
                <a:gd name="T81" fmla="*/ 77 h 217"/>
                <a:gd name="T82" fmla="*/ 56 w 156"/>
                <a:gd name="T83" fmla="*/ 74 h 217"/>
                <a:gd name="T84" fmla="*/ 45 w 156"/>
                <a:gd name="T85" fmla="*/ 75 h 217"/>
                <a:gd name="T86" fmla="*/ 46 w 156"/>
                <a:gd name="T87" fmla="*/ 90 h 217"/>
                <a:gd name="T88" fmla="*/ 57 w 156"/>
                <a:gd name="T89" fmla="*/ 91 h 217"/>
                <a:gd name="T90" fmla="*/ 107 w 156"/>
                <a:gd name="T91" fmla="*/ 173 h 217"/>
                <a:gd name="T92" fmla="*/ 70 w 156"/>
                <a:gd name="T93" fmla="*/ 154 h 217"/>
                <a:gd name="T94" fmla="*/ 52 w 156"/>
                <a:gd name="T95" fmla="*/ 77 h 217"/>
                <a:gd name="T96" fmla="*/ 55 w 156"/>
                <a:gd name="T97" fmla="*/ 87 h 217"/>
                <a:gd name="T98" fmla="*/ 48 w 156"/>
                <a:gd name="T99" fmla="*/ 78 h 217"/>
                <a:gd name="T100" fmla="*/ 114 w 156"/>
                <a:gd name="T101" fmla="*/ 59 h 217"/>
                <a:gd name="T102" fmla="*/ 117 w 156"/>
                <a:gd name="T103" fmla="*/ 64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6" h="217">
                  <a:moveTo>
                    <a:pt x="11" y="100"/>
                  </a:moveTo>
                  <a:cubicBezTo>
                    <a:pt x="16" y="118"/>
                    <a:pt x="26" y="137"/>
                    <a:pt x="43" y="146"/>
                  </a:cubicBezTo>
                  <a:cubicBezTo>
                    <a:pt x="52" y="151"/>
                    <a:pt x="59" y="157"/>
                    <a:pt x="69" y="158"/>
                  </a:cubicBezTo>
                  <a:cubicBezTo>
                    <a:pt x="75" y="159"/>
                    <a:pt x="79" y="160"/>
                    <a:pt x="80" y="167"/>
                  </a:cubicBezTo>
                  <a:cubicBezTo>
                    <a:pt x="81" y="170"/>
                    <a:pt x="82" y="173"/>
                    <a:pt x="82" y="176"/>
                  </a:cubicBezTo>
                  <a:cubicBezTo>
                    <a:pt x="82" y="177"/>
                    <a:pt x="82" y="177"/>
                    <a:pt x="82" y="178"/>
                  </a:cubicBezTo>
                  <a:cubicBezTo>
                    <a:pt x="82" y="178"/>
                    <a:pt x="82" y="178"/>
                    <a:pt x="82" y="178"/>
                  </a:cubicBezTo>
                  <a:cubicBezTo>
                    <a:pt x="81" y="179"/>
                    <a:pt x="81" y="180"/>
                    <a:pt x="81" y="181"/>
                  </a:cubicBezTo>
                  <a:cubicBezTo>
                    <a:pt x="82" y="182"/>
                    <a:pt x="86" y="185"/>
                    <a:pt x="86" y="186"/>
                  </a:cubicBezTo>
                  <a:cubicBezTo>
                    <a:pt x="85" y="188"/>
                    <a:pt x="84" y="190"/>
                    <a:pt x="85" y="191"/>
                  </a:cubicBezTo>
                  <a:cubicBezTo>
                    <a:pt x="86" y="193"/>
                    <a:pt x="89" y="195"/>
                    <a:pt x="91" y="196"/>
                  </a:cubicBezTo>
                  <a:cubicBezTo>
                    <a:pt x="89" y="195"/>
                    <a:pt x="88" y="197"/>
                    <a:pt x="88" y="199"/>
                  </a:cubicBezTo>
                  <a:cubicBezTo>
                    <a:pt x="89" y="201"/>
                    <a:pt x="91" y="202"/>
                    <a:pt x="93" y="202"/>
                  </a:cubicBezTo>
                  <a:cubicBezTo>
                    <a:pt x="98" y="202"/>
                    <a:pt x="100" y="209"/>
                    <a:pt x="105" y="211"/>
                  </a:cubicBezTo>
                  <a:cubicBezTo>
                    <a:pt x="112" y="215"/>
                    <a:pt x="119" y="217"/>
                    <a:pt x="127" y="214"/>
                  </a:cubicBezTo>
                  <a:cubicBezTo>
                    <a:pt x="134" y="211"/>
                    <a:pt x="139" y="207"/>
                    <a:pt x="141" y="200"/>
                  </a:cubicBezTo>
                  <a:cubicBezTo>
                    <a:pt x="142" y="197"/>
                    <a:pt x="150" y="189"/>
                    <a:pt x="145" y="186"/>
                  </a:cubicBezTo>
                  <a:cubicBezTo>
                    <a:pt x="143" y="185"/>
                    <a:pt x="146" y="180"/>
                    <a:pt x="145" y="178"/>
                  </a:cubicBezTo>
                  <a:cubicBezTo>
                    <a:pt x="144" y="176"/>
                    <a:pt x="143" y="173"/>
                    <a:pt x="141" y="172"/>
                  </a:cubicBezTo>
                  <a:cubicBezTo>
                    <a:pt x="139" y="171"/>
                    <a:pt x="142" y="168"/>
                    <a:pt x="142" y="166"/>
                  </a:cubicBezTo>
                  <a:cubicBezTo>
                    <a:pt x="142" y="164"/>
                    <a:pt x="141" y="163"/>
                    <a:pt x="140" y="162"/>
                  </a:cubicBezTo>
                  <a:cubicBezTo>
                    <a:pt x="140" y="161"/>
                    <a:pt x="141" y="161"/>
                    <a:pt x="141" y="161"/>
                  </a:cubicBezTo>
                  <a:cubicBezTo>
                    <a:pt x="141" y="160"/>
                    <a:pt x="141" y="159"/>
                    <a:pt x="140" y="159"/>
                  </a:cubicBezTo>
                  <a:cubicBezTo>
                    <a:pt x="138" y="151"/>
                    <a:pt x="135" y="146"/>
                    <a:pt x="139" y="138"/>
                  </a:cubicBezTo>
                  <a:cubicBezTo>
                    <a:pt x="143" y="129"/>
                    <a:pt x="147" y="119"/>
                    <a:pt x="150" y="108"/>
                  </a:cubicBezTo>
                  <a:cubicBezTo>
                    <a:pt x="152" y="101"/>
                    <a:pt x="156" y="89"/>
                    <a:pt x="154" y="81"/>
                  </a:cubicBezTo>
                  <a:cubicBezTo>
                    <a:pt x="151" y="72"/>
                    <a:pt x="151" y="63"/>
                    <a:pt x="147" y="55"/>
                  </a:cubicBezTo>
                  <a:cubicBezTo>
                    <a:pt x="140" y="37"/>
                    <a:pt x="127" y="17"/>
                    <a:pt x="109" y="9"/>
                  </a:cubicBezTo>
                  <a:cubicBezTo>
                    <a:pt x="90" y="0"/>
                    <a:pt x="74" y="1"/>
                    <a:pt x="54" y="6"/>
                  </a:cubicBezTo>
                  <a:cubicBezTo>
                    <a:pt x="12" y="18"/>
                    <a:pt x="0" y="62"/>
                    <a:pt x="11" y="100"/>
                  </a:cubicBezTo>
                  <a:moveTo>
                    <a:pt x="90" y="186"/>
                  </a:moveTo>
                  <a:cubicBezTo>
                    <a:pt x="91" y="187"/>
                    <a:pt x="92" y="187"/>
                    <a:pt x="93" y="187"/>
                  </a:cubicBezTo>
                  <a:cubicBezTo>
                    <a:pt x="97" y="188"/>
                    <a:pt x="102" y="188"/>
                    <a:pt x="106" y="187"/>
                  </a:cubicBezTo>
                  <a:cubicBezTo>
                    <a:pt x="112" y="186"/>
                    <a:pt x="127" y="183"/>
                    <a:pt x="130" y="178"/>
                  </a:cubicBezTo>
                  <a:cubicBezTo>
                    <a:pt x="131" y="175"/>
                    <a:pt x="128" y="173"/>
                    <a:pt x="127" y="176"/>
                  </a:cubicBezTo>
                  <a:cubicBezTo>
                    <a:pt x="125" y="180"/>
                    <a:pt x="107" y="183"/>
                    <a:pt x="104" y="183"/>
                  </a:cubicBezTo>
                  <a:cubicBezTo>
                    <a:pt x="100" y="184"/>
                    <a:pt x="94" y="184"/>
                    <a:pt x="90" y="182"/>
                  </a:cubicBezTo>
                  <a:cubicBezTo>
                    <a:pt x="89" y="182"/>
                    <a:pt x="88" y="181"/>
                    <a:pt x="86" y="180"/>
                  </a:cubicBezTo>
                  <a:cubicBezTo>
                    <a:pt x="91" y="179"/>
                    <a:pt x="96" y="180"/>
                    <a:pt x="101" y="179"/>
                  </a:cubicBezTo>
                  <a:cubicBezTo>
                    <a:pt x="106" y="177"/>
                    <a:pt x="111" y="176"/>
                    <a:pt x="115" y="174"/>
                  </a:cubicBezTo>
                  <a:cubicBezTo>
                    <a:pt x="119" y="173"/>
                    <a:pt x="123" y="171"/>
                    <a:pt x="127" y="170"/>
                  </a:cubicBezTo>
                  <a:cubicBezTo>
                    <a:pt x="130" y="169"/>
                    <a:pt x="134" y="167"/>
                    <a:pt x="138" y="165"/>
                  </a:cubicBezTo>
                  <a:cubicBezTo>
                    <a:pt x="138" y="167"/>
                    <a:pt x="137" y="168"/>
                    <a:pt x="136" y="170"/>
                  </a:cubicBezTo>
                  <a:cubicBezTo>
                    <a:pt x="135" y="175"/>
                    <a:pt x="143" y="178"/>
                    <a:pt x="141" y="181"/>
                  </a:cubicBezTo>
                  <a:cubicBezTo>
                    <a:pt x="141" y="181"/>
                    <a:pt x="141" y="181"/>
                    <a:pt x="141" y="181"/>
                  </a:cubicBezTo>
                  <a:cubicBezTo>
                    <a:pt x="140" y="181"/>
                    <a:pt x="139" y="182"/>
                    <a:pt x="139" y="182"/>
                  </a:cubicBezTo>
                  <a:cubicBezTo>
                    <a:pt x="137" y="188"/>
                    <a:pt x="126" y="190"/>
                    <a:pt x="121" y="192"/>
                  </a:cubicBezTo>
                  <a:cubicBezTo>
                    <a:pt x="119" y="192"/>
                    <a:pt x="105" y="197"/>
                    <a:pt x="105" y="196"/>
                  </a:cubicBezTo>
                  <a:cubicBezTo>
                    <a:pt x="103" y="194"/>
                    <a:pt x="100" y="196"/>
                    <a:pt x="101" y="199"/>
                  </a:cubicBezTo>
                  <a:cubicBezTo>
                    <a:pt x="104" y="203"/>
                    <a:pt x="118" y="197"/>
                    <a:pt x="122" y="196"/>
                  </a:cubicBezTo>
                  <a:cubicBezTo>
                    <a:pt x="127" y="194"/>
                    <a:pt x="136" y="192"/>
                    <a:pt x="140" y="187"/>
                  </a:cubicBezTo>
                  <a:cubicBezTo>
                    <a:pt x="141" y="188"/>
                    <a:pt x="141" y="188"/>
                    <a:pt x="141" y="188"/>
                  </a:cubicBezTo>
                  <a:cubicBezTo>
                    <a:pt x="142" y="189"/>
                    <a:pt x="138" y="194"/>
                    <a:pt x="138" y="195"/>
                  </a:cubicBezTo>
                  <a:cubicBezTo>
                    <a:pt x="137" y="200"/>
                    <a:pt x="136" y="204"/>
                    <a:pt x="132" y="207"/>
                  </a:cubicBezTo>
                  <a:cubicBezTo>
                    <a:pt x="120" y="215"/>
                    <a:pt x="107" y="211"/>
                    <a:pt x="99" y="200"/>
                  </a:cubicBezTo>
                  <a:cubicBezTo>
                    <a:pt x="98" y="198"/>
                    <a:pt x="97" y="198"/>
                    <a:pt x="95" y="198"/>
                  </a:cubicBezTo>
                  <a:cubicBezTo>
                    <a:pt x="92" y="197"/>
                    <a:pt x="94" y="196"/>
                    <a:pt x="94" y="195"/>
                  </a:cubicBezTo>
                  <a:cubicBezTo>
                    <a:pt x="95" y="190"/>
                    <a:pt x="86" y="193"/>
                    <a:pt x="90" y="186"/>
                  </a:cubicBezTo>
                  <a:moveTo>
                    <a:pt x="112" y="71"/>
                  </a:moveTo>
                  <a:cubicBezTo>
                    <a:pt x="112" y="76"/>
                    <a:pt x="113" y="81"/>
                    <a:pt x="113" y="85"/>
                  </a:cubicBezTo>
                  <a:cubicBezTo>
                    <a:pt x="113" y="95"/>
                    <a:pt x="114" y="104"/>
                    <a:pt x="115" y="113"/>
                  </a:cubicBezTo>
                  <a:cubicBezTo>
                    <a:pt x="117" y="132"/>
                    <a:pt x="122" y="150"/>
                    <a:pt x="122" y="168"/>
                  </a:cubicBezTo>
                  <a:cubicBezTo>
                    <a:pt x="122" y="168"/>
                    <a:pt x="122" y="168"/>
                    <a:pt x="122" y="168"/>
                  </a:cubicBezTo>
                  <a:cubicBezTo>
                    <a:pt x="119" y="170"/>
                    <a:pt x="115" y="171"/>
                    <a:pt x="112" y="172"/>
                  </a:cubicBezTo>
                  <a:cubicBezTo>
                    <a:pt x="112" y="171"/>
                    <a:pt x="111" y="170"/>
                    <a:pt x="110" y="170"/>
                  </a:cubicBezTo>
                  <a:cubicBezTo>
                    <a:pt x="105" y="154"/>
                    <a:pt x="98" y="139"/>
                    <a:pt x="88" y="124"/>
                  </a:cubicBezTo>
                  <a:cubicBezTo>
                    <a:pt x="84" y="117"/>
                    <a:pt x="78" y="111"/>
                    <a:pt x="73" y="104"/>
                  </a:cubicBezTo>
                  <a:cubicBezTo>
                    <a:pt x="69" y="99"/>
                    <a:pt x="64" y="95"/>
                    <a:pt x="60" y="89"/>
                  </a:cubicBezTo>
                  <a:cubicBezTo>
                    <a:pt x="60" y="89"/>
                    <a:pt x="61" y="89"/>
                    <a:pt x="61" y="88"/>
                  </a:cubicBezTo>
                  <a:cubicBezTo>
                    <a:pt x="62" y="87"/>
                    <a:pt x="62" y="86"/>
                    <a:pt x="63" y="85"/>
                  </a:cubicBezTo>
                  <a:cubicBezTo>
                    <a:pt x="64" y="85"/>
                    <a:pt x="66" y="85"/>
                    <a:pt x="68" y="84"/>
                  </a:cubicBezTo>
                  <a:cubicBezTo>
                    <a:pt x="69" y="84"/>
                    <a:pt x="69" y="83"/>
                    <a:pt x="69" y="82"/>
                  </a:cubicBezTo>
                  <a:cubicBezTo>
                    <a:pt x="71" y="83"/>
                    <a:pt x="74" y="84"/>
                    <a:pt x="77" y="83"/>
                  </a:cubicBezTo>
                  <a:cubicBezTo>
                    <a:pt x="78" y="83"/>
                    <a:pt x="79" y="81"/>
                    <a:pt x="80" y="79"/>
                  </a:cubicBezTo>
                  <a:cubicBezTo>
                    <a:pt x="81" y="80"/>
                    <a:pt x="83" y="81"/>
                    <a:pt x="85" y="80"/>
                  </a:cubicBezTo>
                  <a:cubicBezTo>
                    <a:pt x="87" y="80"/>
                    <a:pt x="88" y="79"/>
                    <a:pt x="89" y="77"/>
                  </a:cubicBezTo>
                  <a:cubicBezTo>
                    <a:pt x="89" y="78"/>
                    <a:pt x="90" y="78"/>
                    <a:pt x="92" y="78"/>
                  </a:cubicBezTo>
                  <a:cubicBezTo>
                    <a:pt x="95" y="78"/>
                    <a:pt x="98" y="75"/>
                    <a:pt x="99" y="72"/>
                  </a:cubicBezTo>
                  <a:cubicBezTo>
                    <a:pt x="100" y="74"/>
                    <a:pt x="102" y="76"/>
                    <a:pt x="105" y="76"/>
                  </a:cubicBezTo>
                  <a:cubicBezTo>
                    <a:pt x="107" y="75"/>
                    <a:pt x="109" y="73"/>
                    <a:pt x="109" y="71"/>
                  </a:cubicBezTo>
                  <a:cubicBezTo>
                    <a:pt x="110" y="71"/>
                    <a:pt x="111" y="71"/>
                    <a:pt x="112" y="71"/>
                  </a:cubicBezTo>
                  <a:moveTo>
                    <a:pt x="24" y="121"/>
                  </a:moveTo>
                  <a:cubicBezTo>
                    <a:pt x="1" y="84"/>
                    <a:pt x="7" y="22"/>
                    <a:pt x="55" y="10"/>
                  </a:cubicBezTo>
                  <a:cubicBezTo>
                    <a:pt x="78" y="4"/>
                    <a:pt x="99" y="3"/>
                    <a:pt x="117" y="20"/>
                  </a:cubicBezTo>
                  <a:cubicBezTo>
                    <a:pt x="125" y="27"/>
                    <a:pt x="133" y="35"/>
                    <a:pt x="138" y="45"/>
                  </a:cubicBezTo>
                  <a:cubicBezTo>
                    <a:pt x="143" y="53"/>
                    <a:pt x="149" y="66"/>
                    <a:pt x="149" y="76"/>
                  </a:cubicBezTo>
                  <a:cubicBezTo>
                    <a:pt x="149" y="84"/>
                    <a:pt x="151" y="93"/>
                    <a:pt x="148" y="101"/>
                  </a:cubicBezTo>
                  <a:cubicBezTo>
                    <a:pt x="144" y="111"/>
                    <a:pt x="143" y="122"/>
                    <a:pt x="138" y="131"/>
                  </a:cubicBezTo>
                  <a:cubicBezTo>
                    <a:pt x="132" y="142"/>
                    <a:pt x="133" y="147"/>
                    <a:pt x="136" y="158"/>
                  </a:cubicBezTo>
                  <a:cubicBezTo>
                    <a:pt x="136" y="158"/>
                    <a:pt x="136" y="158"/>
                    <a:pt x="136" y="159"/>
                  </a:cubicBezTo>
                  <a:cubicBezTo>
                    <a:pt x="136" y="159"/>
                    <a:pt x="136" y="160"/>
                    <a:pt x="136" y="161"/>
                  </a:cubicBezTo>
                  <a:cubicBezTo>
                    <a:pt x="133" y="163"/>
                    <a:pt x="129" y="164"/>
                    <a:pt x="126" y="166"/>
                  </a:cubicBezTo>
                  <a:cubicBezTo>
                    <a:pt x="126" y="166"/>
                    <a:pt x="126" y="166"/>
                    <a:pt x="126" y="166"/>
                  </a:cubicBezTo>
                  <a:cubicBezTo>
                    <a:pt x="125" y="148"/>
                    <a:pt x="121" y="131"/>
                    <a:pt x="119" y="113"/>
                  </a:cubicBezTo>
                  <a:cubicBezTo>
                    <a:pt x="118" y="104"/>
                    <a:pt x="117" y="95"/>
                    <a:pt x="117" y="85"/>
                  </a:cubicBezTo>
                  <a:cubicBezTo>
                    <a:pt x="117" y="81"/>
                    <a:pt x="116" y="75"/>
                    <a:pt x="116" y="70"/>
                  </a:cubicBezTo>
                  <a:cubicBezTo>
                    <a:pt x="119" y="69"/>
                    <a:pt x="122" y="67"/>
                    <a:pt x="121" y="63"/>
                  </a:cubicBezTo>
                  <a:cubicBezTo>
                    <a:pt x="122" y="61"/>
                    <a:pt x="121" y="59"/>
                    <a:pt x="121" y="57"/>
                  </a:cubicBezTo>
                  <a:cubicBezTo>
                    <a:pt x="120" y="55"/>
                    <a:pt x="118" y="53"/>
                    <a:pt x="116" y="53"/>
                  </a:cubicBezTo>
                  <a:cubicBezTo>
                    <a:pt x="115" y="53"/>
                    <a:pt x="114" y="54"/>
                    <a:pt x="113" y="55"/>
                  </a:cubicBezTo>
                  <a:cubicBezTo>
                    <a:pt x="112" y="55"/>
                    <a:pt x="112" y="55"/>
                    <a:pt x="111" y="55"/>
                  </a:cubicBezTo>
                  <a:cubicBezTo>
                    <a:pt x="110" y="55"/>
                    <a:pt x="110" y="55"/>
                    <a:pt x="110" y="56"/>
                  </a:cubicBezTo>
                  <a:cubicBezTo>
                    <a:pt x="107" y="57"/>
                    <a:pt x="105" y="59"/>
                    <a:pt x="105" y="62"/>
                  </a:cubicBezTo>
                  <a:cubicBezTo>
                    <a:pt x="105" y="62"/>
                    <a:pt x="105" y="63"/>
                    <a:pt x="105" y="64"/>
                  </a:cubicBezTo>
                  <a:cubicBezTo>
                    <a:pt x="105" y="64"/>
                    <a:pt x="105" y="64"/>
                    <a:pt x="105" y="64"/>
                  </a:cubicBezTo>
                  <a:cubicBezTo>
                    <a:pt x="105" y="64"/>
                    <a:pt x="105" y="65"/>
                    <a:pt x="105" y="65"/>
                  </a:cubicBezTo>
                  <a:cubicBezTo>
                    <a:pt x="105" y="69"/>
                    <a:pt x="103" y="74"/>
                    <a:pt x="101" y="67"/>
                  </a:cubicBezTo>
                  <a:cubicBezTo>
                    <a:pt x="101" y="66"/>
                    <a:pt x="100" y="64"/>
                    <a:pt x="100" y="62"/>
                  </a:cubicBezTo>
                  <a:cubicBezTo>
                    <a:pt x="99" y="60"/>
                    <a:pt x="95" y="61"/>
                    <a:pt x="96" y="63"/>
                  </a:cubicBezTo>
                  <a:cubicBezTo>
                    <a:pt x="98" y="73"/>
                    <a:pt x="92" y="73"/>
                    <a:pt x="90" y="70"/>
                  </a:cubicBezTo>
                  <a:cubicBezTo>
                    <a:pt x="89" y="67"/>
                    <a:pt x="89" y="64"/>
                    <a:pt x="88" y="63"/>
                  </a:cubicBezTo>
                  <a:cubicBezTo>
                    <a:pt x="88" y="61"/>
                    <a:pt x="85" y="61"/>
                    <a:pt x="84" y="63"/>
                  </a:cubicBezTo>
                  <a:cubicBezTo>
                    <a:pt x="84" y="65"/>
                    <a:pt x="84" y="69"/>
                    <a:pt x="85" y="72"/>
                  </a:cubicBezTo>
                  <a:cubicBezTo>
                    <a:pt x="85" y="73"/>
                    <a:pt x="85" y="73"/>
                    <a:pt x="85" y="74"/>
                  </a:cubicBezTo>
                  <a:cubicBezTo>
                    <a:pt x="83" y="74"/>
                    <a:pt x="81" y="73"/>
                    <a:pt x="80" y="72"/>
                  </a:cubicBezTo>
                  <a:cubicBezTo>
                    <a:pt x="80" y="69"/>
                    <a:pt x="80" y="67"/>
                    <a:pt x="79" y="66"/>
                  </a:cubicBezTo>
                  <a:cubicBezTo>
                    <a:pt x="79" y="63"/>
                    <a:pt x="75" y="64"/>
                    <a:pt x="75" y="66"/>
                  </a:cubicBezTo>
                  <a:cubicBezTo>
                    <a:pt x="75" y="68"/>
                    <a:pt x="76" y="71"/>
                    <a:pt x="77" y="74"/>
                  </a:cubicBezTo>
                  <a:cubicBezTo>
                    <a:pt x="77" y="75"/>
                    <a:pt x="76" y="77"/>
                    <a:pt x="76" y="78"/>
                  </a:cubicBezTo>
                  <a:cubicBezTo>
                    <a:pt x="72" y="77"/>
                    <a:pt x="69" y="76"/>
                    <a:pt x="68" y="74"/>
                  </a:cubicBezTo>
                  <a:cubicBezTo>
                    <a:pt x="67" y="72"/>
                    <a:pt x="66" y="70"/>
                    <a:pt x="66" y="69"/>
                  </a:cubicBezTo>
                  <a:cubicBezTo>
                    <a:pt x="65" y="67"/>
                    <a:pt x="62" y="68"/>
                    <a:pt x="62" y="71"/>
                  </a:cubicBezTo>
                  <a:cubicBezTo>
                    <a:pt x="64" y="77"/>
                    <a:pt x="64" y="77"/>
                    <a:pt x="64" y="77"/>
                  </a:cubicBezTo>
                  <a:cubicBezTo>
                    <a:pt x="65" y="78"/>
                    <a:pt x="65" y="80"/>
                    <a:pt x="64" y="81"/>
                  </a:cubicBezTo>
                  <a:cubicBezTo>
                    <a:pt x="64" y="80"/>
                    <a:pt x="62" y="80"/>
                    <a:pt x="61" y="80"/>
                  </a:cubicBezTo>
                  <a:cubicBezTo>
                    <a:pt x="60" y="78"/>
                    <a:pt x="58" y="75"/>
                    <a:pt x="56" y="74"/>
                  </a:cubicBezTo>
                  <a:cubicBezTo>
                    <a:pt x="55" y="74"/>
                    <a:pt x="55" y="73"/>
                    <a:pt x="54" y="73"/>
                  </a:cubicBezTo>
                  <a:cubicBezTo>
                    <a:pt x="53" y="72"/>
                    <a:pt x="52" y="71"/>
                    <a:pt x="51" y="71"/>
                  </a:cubicBezTo>
                  <a:cubicBezTo>
                    <a:pt x="48" y="70"/>
                    <a:pt x="45" y="73"/>
                    <a:pt x="45" y="75"/>
                  </a:cubicBezTo>
                  <a:cubicBezTo>
                    <a:pt x="45" y="76"/>
                    <a:pt x="45" y="76"/>
                    <a:pt x="44" y="77"/>
                  </a:cubicBezTo>
                  <a:cubicBezTo>
                    <a:pt x="44" y="78"/>
                    <a:pt x="43" y="79"/>
                    <a:pt x="43" y="81"/>
                  </a:cubicBezTo>
                  <a:cubicBezTo>
                    <a:pt x="42" y="84"/>
                    <a:pt x="43" y="88"/>
                    <a:pt x="46" y="90"/>
                  </a:cubicBezTo>
                  <a:cubicBezTo>
                    <a:pt x="48" y="92"/>
                    <a:pt x="52" y="93"/>
                    <a:pt x="55" y="92"/>
                  </a:cubicBezTo>
                  <a:cubicBezTo>
                    <a:pt x="55" y="92"/>
                    <a:pt x="56" y="91"/>
                    <a:pt x="56" y="91"/>
                  </a:cubicBezTo>
                  <a:cubicBezTo>
                    <a:pt x="56" y="91"/>
                    <a:pt x="57" y="91"/>
                    <a:pt x="57" y="91"/>
                  </a:cubicBezTo>
                  <a:cubicBezTo>
                    <a:pt x="65" y="104"/>
                    <a:pt x="77" y="113"/>
                    <a:pt x="85" y="127"/>
                  </a:cubicBezTo>
                  <a:cubicBezTo>
                    <a:pt x="94" y="141"/>
                    <a:pt x="101" y="156"/>
                    <a:pt x="107" y="173"/>
                  </a:cubicBezTo>
                  <a:cubicBezTo>
                    <a:pt x="107" y="173"/>
                    <a:pt x="107" y="173"/>
                    <a:pt x="107" y="173"/>
                  </a:cubicBezTo>
                  <a:cubicBezTo>
                    <a:pt x="100" y="175"/>
                    <a:pt x="93" y="175"/>
                    <a:pt x="86" y="176"/>
                  </a:cubicBezTo>
                  <a:cubicBezTo>
                    <a:pt x="86" y="171"/>
                    <a:pt x="85" y="164"/>
                    <a:pt x="83" y="160"/>
                  </a:cubicBezTo>
                  <a:cubicBezTo>
                    <a:pt x="80" y="156"/>
                    <a:pt x="75" y="155"/>
                    <a:pt x="70" y="154"/>
                  </a:cubicBezTo>
                  <a:cubicBezTo>
                    <a:pt x="52" y="150"/>
                    <a:pt x="34" y="137"/>
                    <a:pt x="24" y="121"/>
                  </a:cubicBezTo>
                  <a:moveTo>
                    <a:pt x="48" y="78"/>
                  </a:moveTo>
                  <a:cubicBezTo>
                    <a:pt x="49" y="81"/>
                    <a:pt x="53" y="80"/>
                    <a:pt x="52" y="77"/>
                  </a:cubicBezTo>
                  <a:cubicBezTo>
                    <a:pt x="54" y="79"/>
                    <a:pt x="56" y="82"/>
                    <a:pt x="55" y="83"/>
                  </a:cubicBezTo>
                  <a:cubicBezTo>
                    <a:pt x="55" y="84"/>
                    <a:pt x="55" y="85"/>
                    <a:pt x="56" y="86"/>
                  </a:cubicBezTo>
                  <a:cubicBezTo>
                    <a:pt x="56" y="86"/>
                    <a:pt x="55" y="87"/>
                    <a:pt x="55" y="87"/>
                  </a:cubicBezTo>
                  <a:cubicBezTo>
                    <a:pt x="51" y="87"/>
                    <a:pt x="48" y="85"/>
                    <a:pt x="48" y="81"/>
                  </a:cubicBezTo>
                  <a:cubicBezTo>
                    <a:pt x="48" y="80"/>
                    <a:pt x="48" y="79"/>
                    <a:pt x="48" y="78"/>
                  </a:cubicBezTo>
                  <a:cubicBezTo>
                    <a:pt x="48" y="78"/>
                    <a:pt x="48" y="78"/>
                    <a:pt x="48" y="78"/>
                  </a:cubicBezTo>
                  <a:cubicBezTo>
                    <a:pt x="48" y="78"/>
                    <a:pt x="48" y="78"/>
                    <a:pt x="48" y="78"/>
                  </a:cubicBezTo>
                  <a:moveTo>
                    <a:pt x="113" y="62"/>
                  </a:moveTo>
                  <a:cubicBezTo>
                    <a:pt x="113" y="61"/>
                    <a:pt x="114" y="60"/>
                    <a:pt x="114" y="59"/>
                  </a:cubicBezTo>
                  <a:cubicBezTo>
                    <a:pt x="115" y="60"/>
                    <a:pt x="116" y="61"/>
                    <a:pt x="117" y="62"/>
                  </a:cubicBezTo>
                  <a:cubicBezTo>
                    <a:pt x="117" y="63"/>
                    <a:pt x="117" y="63"/>
                    <a:pt x="117" y="63"/>
                  </a:cubicBezTo>
                  <a:cubicBezTo>
                    <a:pt x="117" y="63"/>
                    <a:pt x="117" y="64"/>
                    <a:pt x="117" y="64"/>
                  </a:cubicBezTo>
                  <a:cubicBezTo>
                    <a:pt x="116" y="67"/>
                    <a:pt x="112" y="65"/>
                    <a:pt x="113" y="62"/>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211"/>
            <p:cNvSpPr/>
            <p:nvPr/>
          </p:nvSpPr>
          <p:spPr bwMode="auto">
            <a:xfrm>
              <a:off x="3057771" y="2606109"/>
              <a:ext cx="169863" cy="165100"/>
            </a:xfrm>
            <a:custGeom>
              <a:avLst/>
              <a:gdLst>
                <a:gd name="T0" fmla="*/ 1 w 40"/>
                <a:gd name="T1" fmla="*/ 35 h 39"/>
                <a:gd name="T2" fmla="*/ 8 w 40"/>
                <a:gd name="T3" fmla="*/ 29 h 39"/>
                <a:gd name="T4" fmla="*/ 20 w 40"/>
                <a:gd name="T5" fmla="*/ 17 h 39"/>
                <a:gd name="T6" fmla="*/ 31 w 40"/>
                <a:gd name="T7" fmla="*/ 5 h 39"/>
                <a:gd name="T8" fmla="*/ 37 w 40"/>
                <a:gd name="T9" fmla="*/ 1 h 39"/>
                <a:gd name="T10" fmla="*/ 38 w 40"/>
                <a:gd name="T11" fmla="*/ 5 h 39"/>
                <a:gd name="T12" fmla="*/ 30 w 40"/>
                <a:gd name="T13" fmla="*/ 13 h 39"/>
                <a:gd name="T14" fmla="*/ 21 w 40"/>
                <a:gd name="T15" fmla="*/ 22 h 39"/>
                <a:gd name="T16" fmla="*/ 5 w 40"/>
                <a:gd name="T17" fmla="*/ 36 h 39"/>
                <a:gd name="T18" fmla="*/ 4 w 40"/>
                <a:gd name="T19" fmla="*/ 38 h 39"/>
                <a:gd name="T20" fmla="*/ 3 w 40"/>
                <a:gd name="T21" fmla="*/ 38 h 39"/>
                <a:gd name="T22" fmla="*/ 1 w 40"/>
                <a:gd name="T23" fmla="*/ 3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39">
                  <a:moveTo>
                    <a:pt x="1" y="35"/>
                  </a:moveTo>
                  <a:cubicBezTo>
                    <a:pt x="3" y="32"/>
                    <a:pt x="5" y="31"/>
                    <a:pt x="8" y="29"/>
                  </a:cubicBezTo>
                  <a:cubicBezTo>
                    <a:pt x="13" y="26"/>
                    <a:pt x="17" y="21"/>
                    <a:pt x="20" y="17"/>
                  </a:cubicBezTo>
                  <a:cubicBezTo>
                    <a:pt x="24" y="13"/>
                    <a:pt x="28" y="10"/>
                    <a:pt x="31" y="5"/>
                  </a:cubicBezTo>
                  <a:cubicBezTo>
                    <a:pt x="32" y="3"/>
                    <a:pt x="34" y="2"/>
                    <a:pt x="37" y="1"/>
                  </a:cubicBezTo>
                  <a:cubicBezTo>
                    <a:pt x="39" y="0"/>
                    <a:pt x="40" y="4"/>
                    <a:pt x="38" y="5"/>
                  </a:cubicBezTo>
                  <a:cubicBezTo>
                    <a:pt x="35" y="6"/>
                    <a:pt x="32" y="10"/>
                    <a:pt x="30" y="13"/>
                  </a:cubicBezTo>
                  <a:cubicBezTo>
                    <a:pt x="28" y="16"/>
                    <a:pt x="24" y="19"/>
                    <a:pt x="21" y="22"/>
                  </a:cubicBezTo>
                  <a:cubicBezTo>
                    <a:pt x="17" y="27"/>
                    <a:pt x="10" y="31"/>
                    <a:pt x="5" y="36"/>
                  </a:cubicBezTo>
                  <a:cubicBezTo>
                    <a:pt x="5" y="37"/>
                    <a:pt x="5" y="37"/>
                    <a:pt x="4" y="38"/>
                  </a:cubicBezTo>
                  <a:cubicBezTo>
                    <a:pt x="3" y="38"/>
                    <a:pt x="3" y="38"/>
                    <a:pt x="3" y="38"/>
                  </a:cubicBezTo>
                  <a:cubicBezTo>
                    <a:pt x="1" y="39"/>
                    <a:pt x="0" y="36"/>
                    <a:pt x="1" y="35"/>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212"/>
            <p:cNvSpPr/>
            <p:nvPr/>
          </p:nvSpPr>
          <p:spPr bwMode="auto">
            <a:xfrm>
              <a:off x="2951408" y="2372747"/>
              <a:ext cx="157163" cy="185738"/>
            </a:xfrm>
            <a:custGeom>
              <a:avLst/>
              <a:gdLst>
                <a:gd name="T0" fmla="*/ 1 w 37"/>
                <a:gd name="T1" fmla="*/ 41 h 44"/>
                <a:gd name="T2" fmla="*/ 15 w 37"/>
                <a:gd name="T3" fmla="*/ 20 h 44"/>
                <a:gd name="T4" fmla="*/ 34 w 37"/>
                <a:gd name="T5" fmla="*/ 0 h 44"/>
                <a:gd name="T6" fmla="*/ 36 w 37"/>
                <a:gd name="T7" fmla="*/ 2 h 44"/>
                <a:gd name="T8" fmla="*/ 36 w 37"/>
                <a:gd name="T9" fmla="*/ 3 h 44"/>
                <a:gd name="T10" fmla="*/ 34 w 37"/>
                <a:gd name="T11" fmla="*/ 5 h 44"/>
                <a:gd name="T12" fmla="*/ 20 w 37"/>
                <a:gd name="T13" fmla="*/ 20 h 44"/>
                <a:gd name="T14" fmla="*/ 11 w 37"/>
                <a:gd name="T15" fmla="*/ 31 h 44"/>
                <a:gd name="T16" fmla="*/ 6 w 37"/>
                <a:gd name="T17" fmla="*/ 39 h 44"/>
                <a:gd name="T18" fmla="*/ 6 w 37"/>
                <a:gd name="T19" fmla="*/ 40 h 44"/>
                <a:gd name="T20" fmla="*/ 4 w 37"/>
                <a:gd name="T21" fmla="*/ 43 h 44"/>
                <a:gd name="T22" fmla="*/ 1 w 37"/>
                <a:gd name="T23" fmla="*/ 4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44">
                  <a:moveTo>
                    <a:pt x="1" y="41"/>
                  </a:moveTo>
                  <a:cubicBezTo>
                    <a:pt x="2" y="33"/>
                    <a:pt x="10" y="26"/>
                    <a:pt x="15" y="20"/>
                  </a:cubicBezTo>
                  <a:cubicBezTo>
                    <a:pt x="21" y="13"/>
                    <a:pt x="25" y="4"/>
                    <a:pt x="34" y="0"/>
                  </a:cubicBezTo>
                  <a:cubicBezTo>
                    <a:pt x="35" y="0"/>
                    <a:pt x="36" y="1"/>
                    <a:pt x="36" y="2"/>
                  </a:cubicBezTo>
                  <a:cubicBezTo>
                    <a:pt x="36" y="3"/>
                    <a:pt x="36" y="3"/>
                    <a:pt x="36" y="3"/>
                  </a:cubicBezTo>
                  <a:cubicBezTo>
                    <a:pt x="37" y="4"/>
                    <a:pt x="35" y="6"/>
                    <a:pt x="34" y="5"/>
                  </a:cubicBezTo>
                  <a:cubicBezTo>
                    <a:pt x="27" y="8"/>
                    <a:pt x="24" y="15"/>
                    <a:pt x="20" y="20"/>
                  </a:cubicBezTo>
                  <a:cubicBezTo>
                    <a:pt x="17" y="24"/>
                    <a:pt x="14" y="27"/>
                    <a:pt x="11" y="31"/>
                  </a:cubicBezTo>
                  <a:cubicBezTo>
                    <a:pt x="10" y="33"/>
                    <a:pt x="7" y="36"/>
                    <a:pt x="6" y="39"/>
                  </a:cubicBezTo>
                  <a:cubicBezTo>
                    <a:pt x="6" y="39"/>
                    <a:pt x="6" y="39"/>
                    <a:pt x="6" y="40"/>
                  </a:cubicBezTo>
                  <a:cubicBezTo>
                    <a:pt x="5" y="41"/>
                    <a:pt x="5" y="42"/>
                    <a:pt x="4" y="43"/>
                  </a:cubicBezTo>
                  <a:cubicBezTo>
                    <a:pt x="3" y="44"/>
                    <a:pt x="0" y="43"/>
                    <a:pt x="1" y="41"/>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213"/>
            <p:cNvSpPr/>
            <p:nvPr/>
          </p:nvSpPr>
          <p:spPr bwMode="auto">
            <a:xfrm>
              <a:off x="2760908" y="2266384"/>
              <a:ext cx="114300" cy="258763"/>
            </a:xfrm>
            <a:custGeom>
              <a:avLst/>
              <a:gdLst>
                <a:gd name="T0" fmla="*/ 1 w 27"/>
                <a:gd name="T1" fmla="*/ 55 h 61"/>
                <a:gd name="T2" fmla="*/ 1 w 27"/>
                <a:gd name="T3" fmla="*/ 54 h 61"/>
                <a:gd name="T4" fmla="*/ 11 w 27"/>
                <a:gd name="T5" fmla="*/ 22 h 61"/>
                <a:gd name="T6" fmla="*/ 23 w 27"/>
                <a:gd name="T7" fmla="*/ 2 h 61"/>
                <a:gd name="T8" fmla="*/ 25 w 27"/>
                <a:gd name="T9" fmla="*/ 5 h 61"/>
                <a:gd name="T10" fmla="*/ 13 w 27"/>
                <a:gd name="T11" fmla="*/ 29 h 61"/>
                <a:gd name="T12" fmla="*/ 5 w 27"/>
                <a:gd name="T13" fmla="*/ 59 h 61"/>
                <a:gd name="T14" fmla="*/ 1 w 27"/>
                <a:gd name="T15" fmla="*/ 59 h 61"/>
                <a:gd name="T16" fmla="*/ 1 w 27"/>
                <a:gd name="T17" fmla="*/ 5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61">
                  <a:moveTo>
                    <a:pt x="1" y="55"/>
                  </a:moveTo>
                  <a:cubicBezTo>
                    <a:pt x="1" y="54"/>
                    <a:pt x="1" y="54"/>
                    <a:pt x="1" y="54"/>
                  </a:cubicBezTo>
                  <a:cubicBezTo>
                    <a:pt x="4" y="43"/>
                    <a:pt x="7" y="32"/>
                    <a:pt x="11" y="22"/>
                  </a:cubicBezTo>
                  <a:cubicBezTo>
                    <a:pt x="13" y="16"/>
                    <a:pt x="16" y="5"/>
                    <a:pt x="23" y="2"/>
                  </a:cubicBezTo>
                  <a:cubicBezTo>
                    <a:pt x="25" y="0"/>
                    <a:pt x="27" y="4"/>
                    <a:pt x="25" y="5"/>
                  </a:cubicBezTo>
                  <a:cubicBezTo>
                    <a:pt x="18" y="9"/>
                    <a:pt x="16" y="22"/>
                    <a:pt x="13" y="29"/>
                  </a:cubicBezTo>
                  <a:cubicBezTo>
                    <a:pt x="9" y="38"/>
                    <a:pt x="6" y="48"/>
                    <a:pt x="5" y="59"/>
                  </a:cubicBezTo>
                  <a:cubicBezTo>
                    <a:pt x="4" y="61"/>
                    <a:pt x="1" y="61"/>
                    <a:pt x="1" y="59"/>
                  </a:cubicBezTo>
                  <a:cubicBezTo>
                    <a:pt x="0" y="57"/>
                    <a:pt x="0" y="57"/>
                    <a:pt x="1" y="55"/>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214"/>
            <p:cNvSpPr/>
            <p:nvPr/>
          </p:nvSpPr>
          <p:spPr bwMode="auto">
            <a:xfrm>
              <a:off x="2540246" y="2220347"/>
              <a:ext cx="60325" cy="300038"/>
            </a:xfrm>
            <a:custGeom>
              <a:avLst/>
              <a:gdLst>
                <a:gd name="T0" fmla="*/ 2 w 14"/>
                <a:gd name="T1" fmla="*/ 38 h 71"/>
                <a:gd name="T2" fmla="*/ 3 w 14"/>
                <a:gd name="T3" fmla="*/ 3 h 71"/>
                <a:gd name="T4" fmla="*/ 7 w 14"/>
                <a:gd name="T5" fmla="*/ 4 h 71"/>
                <a:gd name="T6" fmla="*/ 6 w 14"/>
                <a:gd name="T7" fmla="*/ 34 h 71"/>
                <a:gd name="T8" fmla="*/ 11 w 14"/>
                <a:gd name="T9" fmla="*/ 67 h 71"/>
                <a:gd name="T10" fmla="*/ 12 w 14"/>
                <a:gd name="T11" fmla="*/ 71 h 71"/>
                <a:gd name="T12" fmla="*/ 10 w 14"/>
                <a:gd name="T13" fmla="*/ 71 h 71"/>
                <a:gd name="T14" fmla="*/ 7 w 14"/>
                <a:gd name="T15" fmla="*/ 70 h 71"/>
                <a:gd name="T16" fmla="*/ 2 w 14"/>
                <a:gd name="T17" fmla="*/ 3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71">
                  <a:moveTo>
                    <a:pt x="2" y="38"/>
                  </a:moveTo>
                  <a:cubicBezTo>
                    <a:pt x="1" y="27"/>
                    <a:pt x="0" y="14"/>
                    <a:pt x="3" y="3"/>
                  </a:cubicBezTo>
                  <a:cubicBezTo>
                    <a:pt x="4" y="0"/>
                    <a:pt x="8" y="1"/>
                    <a:pt x="7" y="4"/>
                  </a:cubicBezTo>
                  <a:cubicBezTo>
                    <a:pt x="4" y="13"/>
                    <a:pt x="5" y="24"/>
                    <a:pt x="6" y="34"/>
                  </a:cubicBezTo>
                  <a:cubicBezTo>
                    <a:pt x="7" y="45"/>
                    <a:pt x="9" y="56"/>
                    <a:pt x="11" y="67"/>
                  </a:cubicBezTo>
                  <a:cubicBezTo>
                    <a:pt x="13" y="66"/>
                    <a:pt x="14" y="70"/>
                    <a:pt x="12" y="71"/>
                  </a:cubicBezTo>
                  <a:cubicBezTo>
                    <a:pt x="10" y="71"/>
                    <a:pt x="10" y="71"/>
                    <a:pt x="10" y="71"/>
                  </a:cubicBezTo>
                  <a:cubicBezTo>
                    <a:pt x="9" y="71"/>
                    <a:pt x="7" y="71"/>
                    <a:pt x="7" y="70"/>
                  </a:cubicBezTo>
                  <a:cubicBezTo>
                    <a:pt x="5" y="59"/>
                    <a:pt x="4" y="49"/>
                    <a:pt x="2" y="38"/>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215"/>
            <p:cNvSpPr/>
            <p:nvPr/>
          </p:nvSpPr>
          <p:spPr bwMode="auto">
            <a:xfrm>
              <a:off x="2291008" y="2360047"/>
              <a:ext cx="160338" cy="249238"/>
            </a:xfrm>
            <a:custGeom>
              <a:avLst/>
              <a:gdLst>
                <a:gd name="T0" fmla="*/ 4 w 38"/>
                <a:gd name="T1" fmla="*/ 2 h 59"/>
                <a:gd name="T2" fmla="*/ 15 w 38"/>
                <a:gd name="T3" fmla="*/ 29 h 59"/>
                <a:gd name="T4" fmla="*/ 35 w 38"/>
                <a:gd name="T5" fmla="*/ 53 h 59"/>
                <a:gd name="T6" fmla="*/ 36 w 38"/>
                <a:gd name="T7" fmla="*/ 57 h 59"/>
                <a:gd name="T8" fmla="*/ 19 w 38"/>
                <a:gd name="T9" fmla="*/ 42 h 59"/>
                <a:gd name="T10" fmla="*/ 0 w 38"/>
                <a:gd name="T11" fmla="*/ 4 h 59"/>
                <a:gd name="T12" fmla="*/ 4 w 38"/>
                <a:gd name="T13" fmla="*/ 2 h 59"/>
              </a:gdLst>
              <a:ahLst/>
              <a:cxnLst>
                <a:cxn ang="0">
                  <a:pos x="T0" y="T1"/>
                </a:cxn>
                <a:cxn ang="0">
                  <a:pos x="T2" y="T3"/>
                </a:cxn>
                <a:cxn ang="0">
                  <a:pos x="T4" y="T5"/>
                </a:cxn>
                <a:cxn ang="0">
                  <a:pos x="T6" y="T7"/>
                </a:cxn>
                <a:cxn ang="0">
                  <a:pos x="T8" y="T9"/>
                </a:cxn>
                <a:cxn ang="0">
                  <a:pos x="T10" y="T11"/>
                </a:cxn>
                <a:cxn ang="0">
                  <a:pos x="T12" y="T13"/>
                </a:cxn>
              </a:cxnLst>
              <a:rect l="0" t="0" r="r" b="b"/>
              <a:pathLst>
                <a:path w="38" h="59">
                  <a:moveTo>
                    <a:pt x="4" y="2"/>
                  </a:moveTo>
                  <a:cubicBezTo>
                    <a:pt x="7" y="12"/>
                    <a:pt x="10" y="21"/>
                    <a:pt x="15" y="29"/>
                  </a:cubicBezTo>
                  <a:cubicBezTo>
                    <a:pt x="18" y="34"/>
                    <a:pt x="30" y="54"/>
                    <a:pt x="35" y="53"/>
                  </a:cubicBezTo>
                  <a:cubicBezTo>
                    <a:pt x="37" y="53"/>
                    <a:pt x="38" y="57"/>
                    <a:pt x="36" y="57"/>
                  </a:cubicBezTo>
                  <a:cubicBezTo>
                    <a:pt x="28" y="59"/>
                    <a:pt x="23" y="47"/>
                    <a:pt x="19" y="42"/>
                  </a:cubicBezTo>
                  <a:cubicBezTo>
                    <a:pt x="11" y="29"/>
                    <a:pt x="5" y="18"/>
                    <a:pt x="0" y="4"/>
                  </a:cubicBezTo>
                  <a:cubicBezTo>
                    <a:pt x="0" y="1"/>
                    <a:pt x="3" y="0"/>
                    <a:pt x="4" y="2"/>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216"/>
            <p:cNvSpPr/>
            <p:nvPr/>
          </p:nvSpPr>
          <p:spPr bwMode="auto">
            <a:xfrm>
              <a:off x="2048121" y="2644209"/>
              <a:ext cx="301625" cy="96838"/>
            </a:xfrm>
            <a:custGeom>
              <a:avLst/>
              <a:gdLst>
                <a:gd name="T0" fmla="*/ 4 w 71"/>
                <a:gd name="T1" fmla="*/ 2 h 23"/>
                <a:gd name="T2" fmla="*/ 15 w 71"/>
                <a:gd name="T3" fmla="*/ 5 h 23"/>
                <a:gd name="T4" fmla="*/ 31 w 71"/>
                <a:gd name="T5" fmla="*/ 10 h 23"/>
                <a:gd name="T6" fmla="*/ 68 w 71"/>
                <a:gd name="T7" fmla="*/ 16 h 23"/>
                <a:gd name="T8" fmla="*/ 69 w 71"/>
                <a:gd name="T9" fmla="*/ 20 h 23"/>
                <a:gd name="T10" fmla="*/ 30 w 71"/>
                <a:gd name="T11" fmla="*/ 14 h 23"/>
                <a:gd name="T12" fmla="*/ 7 w 71"/>
                <a:gd name="T13" fmla="*/ 8 h 23"/>
                <a:gd name="T14" fmla="*/ 1 w 71"/>
                <a:gd name="T15" fmla="*/ 5 h 23"/>
                <a:gd name="T16" fmla="*/ 4 w 71"/>
                <a:gd name="T17"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23">
                  <a:moveTo>
                    <a:pt x="4" y="2"/>
                  </a:moveTo>
                  <a:cubicBezTo>
                    <a:pt x="6" y="4"/>
                    <a:pt x="14" y="5"/>
                    <a:pt x="15" y="5"/>
                  </a:cubicBezTo>
                  <a:cubicBezTo>
                    <a:pt x="21" y="6"/>
                    <a:pt x="26" y="8"/>
                    <a:pt x="31" y="10"/>
                  </a:cubicBezTo>
                  <a:cubicBezTo>
                    <a:pt x="43" y="15"/>
                    <a:pt x="55" y="19"/>
                    <a:pt x="68" y="16"/>
                  </a:cubicBezTo>
                  <a:cubicBezTo>
                    <a:pt x="70" y="16"/>
                    <a:pt x="71" y="20"/>
                    <a:pt x="69" y="20"/>
                  </a:cubicBezTo>
                  <a:cubicBezTo>
                    <a:pt x="55" y="23"/>
                    <a:pt x="43" y="19"/>
                    <a:pt x="30" y="14"/>
                  </a:cubicBezTo>
                  <a:cubicBezTo>
                    <a:pt x="22" y="11"/>
                    <a:pt x="15" y="8"/>
                    <a:pt x="7" y="8"/>
                  </a:cubicBezTo>
                  <a:cubicBezTo>
                    <a:pt x="4" y="7"/>
                    <a:pt x="3" y="7"/>
                    <a:pt x="1" y="5"/>
                  </a:cubicBezTo>
                  <a:cubicBezTo>
                    <a:pt x="0" y="2"/>
                    <a:pt x="3" y="0"/>
                    <a:pt x="4" y="2"/>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217"/>
            <p:cNvSpPr/>
            <p:nvPr/>
          </p:nvSpPr>
          <p:spPr bwMode="auto">
            <a:xfrm>
              <a:off x="2065583" y="2868047"/>
              <a:ext cx="271463" cy="42863"/>
            </a:xfrm>
            <a:custGeom>
              <a:avLst/>
              <a:gdLst>
                <a:gd name="T0" fmla="*/ 3 w 64"/>
                <a:gd name="T1" fmla="*/ 5 h 10"/>
                <a:gd name="T2" fmla="*/ 60 w 64"/>
                <a:gd name="T3" fmla="*/ 2 h 10"/>
                <a:gd name="T4" fmla="*/ 62 w 64"/>
                <a:gd name="T5" fmla="*/ 5 h 10"/>
                <a:gd name="T6" fmla="*/ 4 w 64"/>
                <a:gd name="T7" fmla="*/ 9 h 10"/>
                <a:gd name="T8" fmla="*/ 3 w 64"/>
                <a:gd name="T9" fmla="*/ 5 h 10"/>
              </a:gdLst>
              <a:ahLst/>
              <a:cxnLst>
                <a:cxn ang="0">
                  <a:pos x="T0" y="T1"/>
                </a:cxn>
                <a:cxn ang="0">
                  <a:pos x="T2" y="T3"/>
                </a:cxn>
                <a:cxn ang="0">
                  <a:pos x="T4" y="T5"/>
                </a:cxn>
                <a:cxn ang="0">
                  <a:pos x="T6" y="T7"/>
                </a:cxn>
                <a:cxn ang="0">
                  <a:pos x="T8" y="T9"/>
                </a:cxn>
              </a:cxnLst>
              <a:rect l="0" t="0" r="r" b="b"/>
              <a:pathLst>
                <a:path w="64" h="10">
                  <a:moveTo>
                    <a:pt x="3" y="5"/>
                  </a:moveTo>
                  <a:cubicBezTo>
                    <a:pt x="22" y="0"/>
                    <a:pt x="41" y="5"/>
                    <a:pt x="60" y="2"/>
                  </a:cubicBezTo>
                  <a:cubicBezTo>
                    <a:pt x="63" y="1"/>
                    <a:pt x="64" y="5"/>
                    <a:pt x="62" y="5"/>
                  </a:cubicBezTo>
                  <a:cubicBezTo>
                    <a:pt x="43" y="9"/>
                    <a:pt x="23" y="4"/>
                    <a:pt x="4" y="9"/>
                  </a:cubicBezTo>
                  <a:cubicBezTo>
                    <a:pt x="1" y="10"/>
                    <a:pt x="0" y="6"/>
                    <a:pt x="3" y="5"/>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218"/>
            <p:cNvSpPr/>
            <p:nvPr/>
          </p:nvSpPr>
          <p:spPr bwMode="auto">
            <a:xfrm>
              <a:off x="2164008" y="3068072"/>
              <a:ext cx="236538" cy="207963"/>
            </a:xfrm>
            <a:custGeom>
              <a:avLst/>
              <a:gdLst>
                <a:gd name="T0" fmla="*/ 2 w 56"/>
                <a:gd name="T1" fmla="*/ 44 h 49"/>
                <a:gd name="T2" fmla="*/ 52 w 56"/>
                <a:gd name="T3" fmla="*/ 1 h 49"/>
                <a:gd name="T4" fmla="*/ 53 w 56"/>
                <a:gd name="T5" fmla="*/ 5 h 49"/>
                <a:gd name="T6" fmla="*/ 5 w 56"/>
                <a:gd name="T7" fmla="*/ 46 h 49"/>
                <a:gd name="T8" fmla="*/ 2 w 56"/>
                <a:gd name="T9" fmla="*/ 44 h 49"/>
              </a:gdLst>
              <a:ahLst/>
              <a:cxnLst>
                <a:cxn ang="0">
                  <a:pos x="T0" y="T1"/>
                </a:cxn>
                <a:cxn ang="0">
                  <a:pos x="T2" y="T3"/>
                </a:cxn>
                <a:cxn ang="0">
                  <a:pos x="T4" y="T5"/>
                </a:cxn>
                <a:cxn ang="0">
                  <a:pos x="T6" y="T7"/>
                </a:cxn>
                <a:cxn ang="0">
                  <a:pos x="T8" y="T9"/>
                </a:cxn>
              </a:cxnLst>
              <a:rect l="0" t="0" r="r" b="b"/>
              <a:pathLst>
                <a:path w="56" h="49">
                  <a:moveTo>
                    <a:pt x="2" y="44"/>
                  </a:moveTo>
                  <a:cubicBezTo>
                    <a:pt x="12" y="26"/>
                    <a:pt x="32" y="8"/>
                    <a:pt x="52" y="1"/>
                  </a:cubicBezTo>
                  <a:cubicBezTo>
                    <a:pt x="55" y="0"/>
                    <a:pt x="56" y="4"/>
                    <a:pt x="53" y="5"/>
                  </a:cubicBezTo>
                  <a:cubicBezTo>
                    <a:pt x="34" y="11"/>
                    <a:pt x="15" y="29"/>
                    <a:pt x="5" y="46"/>
                  </a:cubicBezTo>
                  <a:cubicBezTo>
                    <a:pt x="4" y="49"/>
                    <a:pt x="0" y="47"/>
                    <a:pt x="2" y="44"/>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219"/>
            <p:cNvSpPr/>
            <p:nvPr/>
          </p:nvSpPr>
          <p:spPr bwMode="auto">
            <a:xfrm>
              <a:off x="3103808" y="2928372"/>
              <a:ext cx="266700" cy="50800"/>
            </a:xfrm>
            <a:custGeom>
              <a:avLst/>
              <a:gdLst>
                <a:gd name="T0" fmla="*/ 4 w 63"/>
                <a:gd name="T1" fmla="*/ 1 h 12"/>
                <a:gd name="T2" fmla="*/ 31 w 63"/>
                <a:gd name="T3" fmla="*/ 4 h 12"/>
                <a:gd name="T4" fmla="*/ 60 w 63"/>
                <a:gd name="T5" fmla="*/ 7 h 12"/>
                <a:gd name="T6" fmla="*/ 60 w 63"/>
                <a:gd name="T7" fmla="*/ 11 h 12"/>
                <a:gd name="T8" fmla="*/ 60 w 63"/>
                <a:gd name="T9" fmla="*/ 11 h 12"/>
                <a:gd name="T10" fmla="*/ 58 w 63"/>
                <a:gd name="T11" fmla="*/ 11 h 12"/>
                <a:gd name="T12" fmla="*/ 28 w 63"/>
                <a:gd name="T13" fmla="*/ 8 h 12"/>
                <a:gd name="T14" fmla="*/ 3 w 63"/>
                <a:gd name="T15" fmla="*/ 5 h 12"/>
                <a:gd name="T16" fmla="*/ 4 w 63"/>
                <a:gd name="T1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12">
                  <a:moveTo>
                    <a:pt x="4" y="1"/>
                  </a:moveTo>
                  <a:cubicBezTo>
                    <a:pt x="13" y="4"/>
                    <a:pt x="21" y="3"/>
                    <a:pt x="31" y="4"/>
                  </a:cubicBezTo>
                  <a:cubicBezTo>
                    <a:pt x="40" y="5"/>
                    <a:pt x="50" y="8"/>
                    <a:pt x="60" y="7"/>
                  </a:cubicBezTo>
                  <a:cubicBezTo>
                    <a:pt x="62" y="7"/>
                    <a:pt x="63" y="10"/>
                    <a:pt x="60" y="11"/>
                  </a:cubicBezTo>
                  <a:cubicBezTo>
                    <a:pt x="60" y="11"/>
                    <a:pt x="60" y="11"/>
                    <a:pt x="60" y="11"/>
                  </a:cubicBezTo>
                  <a:cubicBezTo>
                    <a:pt x="59" y="12"/>
                    <a:pt x="59" y="11"/>
                    <a:pt x="58" y="11"/>
                  </a:cubicBezTo>
                  <a:cubicBezTo>
                    <a:pt x="48" y="12"/>
                    <a:pt x="38" y="9"/>
                    <a:pt x="28" y="8"/>
                  </a:cubicBezTo>
                  <a:cubicBezTo>
                    <a:pt x="19" y="7"/>
                    <a:pt x="12" y="8"/>
                    <a:pt x="3" y="5"/>
                  </a:cubicBezTo>
                  <a:cubicBezTo>
                    <a:pt x="0" y="4"/>
                    <a:pt x="1" y="0"/>
                    <a:pt x="4" y="1"/>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220"/>
            <p:cNvSpPr>
              <a:spLocks noEditPoints="1"/>
            </p:cNvSpPr>
            <p:nvPr/>
          </p:nvSpPr>
          <p:spPr bwMode="auto">
            <a:xfrm>
              <a:off x="5540621" y="2583884"/>
              <a:ext cx="704850" cy="788988"/>
            </a:xfrm>
            <a:custGeom>
              <a:avLst/>
              <a:gdLst>
                <a:gd name="T0" fmla="*/ 12 w 166"/>
                <a:gd name="T1" fmla="*/ 141 h 186"/>
                <a:gd name="T2" fmla="*/ 62 w 166"/>
                <a:gd name="T3" fmla="*/ 141 h 186"/>
                <a:gd name="T4" fmla="*/ 74 w 166"/>
                <a:gd name="T5" fmla="*/ 176 h 186"/>
                <a:gd name="T6" fmla="*/ 102 w 166"/>
                <a:gd name="T7" fmla="*/ 172 h 186"/>
                <a:gd name="T8" fmla="*/ 118 w 166"/>
                <a:gd name="T9" fmla="*/ 142 h 186"/>
                <a:gd name="T10" fmla="*/ 165 w 166"/>
                <a:gd name="T11" fmla="*/ 137 h 186"/>
                <a:gd name="T12" fmla="*/ 139 w 166"/>
                <a:gd name="T13" fmla="*/ 98 h 186"/>
                <a:gd name="T14" fmla="*/ 163 w 166"/>
                <a:gd name="T15" fmla="*/ 56 h 186"/>
                <a:gd name="T16" fmla="*/ 112 w 166"/>
                <a:gd name="T17" fmla="*/ 56 h 186"/>
                <a:gd name="T18" fmla="*/ 98 w 166"/>
                <a:gd name="T19" fmla="*/ 18 h 186"/>
                <a:gd name="T20" fmla="*/ 72 w 166"/>
                <a:gd name="T21" fmla="*/ 24 h 186"/>
                <a:gd name="T22" fmla="*/ 46 w 166"/>
                <a:gd name="T23" fmla="*/ 52 h 186"/>
                <a:gd name="T24" fmla="*/ 17 w 166"/>
                <a:gd name="T25" fmla="*/ 79 h 186"/>
                <a:gd name="T26" fmla="*/ 28 w 166"/>
                <a:gd name="T27" fmla="*/ 105 h 186"/>
                <a:gd name="T28" fmla="*/ 106 w 166"/>
                <a:gd name="T29" fmla="*/ 152 h 186"/>
                <a:gd name="T30" fmla="*/ 76 w 166"/>
                <a:gd name="T31" fmla="*/ 172 h 186"/>
                <a:gd name="T32" fmla="*/ 65 w 166"/>
                <a:gd name="T33" fmla="*/ 140 h 186"/>
                <a:gd name="T34" fmla="*/ 109 w 166"/>
                <a:gd name="T35" fmla="*/ 139 h 186"/>
                <a:gd name="T36" fmla="*/ 58 w 166"/>
                <a:gd name="T37" fmla="*/ 98 h 186"/>
                <a:gd name="T38" fmla="*/ 41 w 166"/>
                <a:gd name="T39" fmla="*/ 98 h 186"/>
                <a:gd name="T40" fmla="*/ 59 w 166"/>
                <a:gd name="T41" fmla="*/ 85 h 186"/>
                <a:gd name="T42" fmla="*/ 62 w 166"/>
                <a:gd name="T43" fmla="*/ 98 h 186"/>
                <a:gd name="T44" fmla="*/ 87 w 166"/>
                <a:gd name="T45" fmla="*/ 70 h 186"/>
                <a:gd name="T46" fmla="*/ 112 w 166"/>
                <a:gd name="T47" fmla="*/ 113 h 186"/>
                <a:gd name="T48" fmla="*/ 87 w 166"/>
                <a:gd name="T49" fmla="*/ 126 h 186"/>
                <a:gd name="T50" fmla="*/ 62 w 166"/>
                <a:gd name="T51" fmla="*/ 113 h 186"/>
                <a:gd name="T52" fmla="*/ 63 w 166"/>
                <a:gd name="T53" fmla="*/ 79 h 186"/>
                <a:gd name="T54" fmla="*/ 83 w 166"/>
                <a:gd name="T55" fmla="*/ 68 h 186"/>
                <a:gd name="T56" fmla="*/ 63 w 166"/>
                <a:gd name="T57" fmla="*/ 79 h 186"/>
                <a:gd name="T58" fmla="*/ 109 w 166"/>
                <a:gd name="T59" fmla="*/ 61 h 186"/>
                <a:gd name="T60" fmla="*/ 91 w 166"/>
                <a:gd name="T61" fmla="*/ 68 h 186"/>
                <a:gd name="T62" fmla="*/ 115 w 166"/>
                <a:gd name="T63" fmla="*/ 85 h 186"/>
                <a:gd name="T64" fmla="*/ 115 w 166"/>
                <a:gd name="T65" fmla="*/ 111 h 186"/>
                <a:gd name="T66" fmla="*/ 101 w 166"/>
                <a:gd name="T67" fmla="*/ 123 h 186"/>
                <a:gd name="T68" fmla="*/ 110 w 166"/>
                <a:gd name="T69" fmla="*/ 136 h 186"/>
                <a:gd name="T70" fmla="*/ 101 w 166"/>
                <a:gd name="T71" fmla="*/ 123 h 186"/>
                <a:gd name="T72" fmla="*/ 83 w 166"/>
                <a:gd name="T73" fmla="*/ 128 h 186"/>
                <a:gd name="T74" fmla="*/ 63 w 166"/>
                <a:gd name="T75" fmla="*/ 117 h 186"/>
                <a:gd name="T76" fmla="*/ 161 w 166"/>
                <a:gd name="T77" fmla="*/ 132 h 186"/>
                <a:gd name="T78" fmla="*/ 114 w 166"/>
                <a:gd name="T79" fmla="*/ 137 h 186"/>
                <a:gd name="T80" fmla="*/ 115 w 166"/>
                <a:gd name="T81" fmla="*/ 115 h 186"/>
                <a:gd name="T82" fmla="*/ 145 w 166"/>
                <a:gd name="T83" fmla="*/ 108 h 186"/>
                <a:gd name="T84" fmla="*/ 130 w 166"/>
                <a:gd name="T85" fmla="*/ 55 h 186"/>
                <a:gd name="T86" fmla="*/ 154 w 166"/>
                <a:gd name="T87" fmla="*/ 78 h 186"/>
                <a:gd name="T88" fmla="*/ 115 w 166"/>
                <a:gd name="T89" fmla="*/ 81 h 186"/>
                <a:gd name="T90" fmla="*/ 130 w 166"/>
                <a:gd name="T91" fmla="*/ 55 h 186"/>
                <a:gd name="T92" fmla="*/ 79 w 166"/>
                <a:gd name="T93" fmla="*/ 19 h 186"/>
                <a:gd name="T94" fmla="*/ 109 w 166"/>
                <a:gd name="T95" fmla="*/ 57 h 186"/>
                <a:gd name="T96" fmla="*/ 87 w 166"/>
                <a:gd name="T97" fmla="*/ 66 h 186"/>
                <a:gd name="T98" fmla="*/ 67 w 166"/>
                <a:gd name="T99" fmla="*/ 50 h 186"/>
                <a:gd name="T100" fmla="*/ 14 w 166"/>
                <a:gd name="T101" fmla="*/ 68 h 186"/>
                <a:gd name="T102" fmla="*/ 61 w 166"/>
                <a:gd name="T103" fmla="*/ 59 h 186"/>
                <a:gd name="T104" fmla="*/ 38 w 166"/>
                <a:gd name="T105" fmla="*/ 96 h 186"/>
                <a:gd name="T106" fmla="*/ 59 w 166"/>
                <a:gd name="T107" fmla="*/ 115 h 186"/>
                <a:gd name="T108" fmla="*/ 52 w 166"/>
                <a:gd name="T109" fmla="*/ 140 h 186"/>
                <a:gd name="T110" fmla="*/ 38 w 166"/>
                <a:gd name="T111" fmla="*/ 101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6" h="186">
                  <a:moveTo>
                    <a:pt x="11" y="127"/>
                  </a:moveTo>
                  <a:cubicBezTo>
                    <a:pt x="9" y="132"/>
                    <a:pt x="9" y="137"/>
                    <a:pt x="12" y="141"/>
                  </a:cubicBezTo>
                  <a:cubicBezTo>
                    <a:pt x="16" y="146"/>
                    <a:pt x="24" y="147"/>
                    <a:pt x="29" y="147"/>
                  </a:cubicBezTo>
                  <a:cubicBezTo>
                    <a:pt x="40" y="147"/>
                    <a:pt x="51" y="144"/>
                    <a:pt x="62" y="141"/>
                  </a:cubicBezTo>
                  <a:cubicBezTo>
                    <a:pt x="62" y="142"/>
                    <a:pt x="63" y="143"/>
                    <a:pt x="63" y="144"/>
                  </a:cubicBezTo>
                  <a:cubicBezTo>
                    <a:pt x="65" y="155"/>
                    <a:pt x="68" y="166"/>
                    <a:pt x="74" y="176"/>
                  </a:cubicBezTo>
                  <a:cubicBezTo>
                    <a:pt x="77" y="181"/>
                    <a:pt x="82" y="186"/>
                    <a:pt x="88" y="185"/>
                  </a:cubicBezTo>
                  <a:cubicBezTo>
                    <a:pt x="95" y="184"/>
                    <a:pt x="99" y="177"/>
                    <a:pt x="102" y="172"/>
                  </a:cubicBezTo>
                  <a:cubicBezTo>
                    <a:pt x="108" y="162"/>
                    <a:pt x="110" y="151"/>
                    <a:pt x="112" y="140"/>
                  </a:cubicBezTo>
                  <a:cubicBezTo>
                    <a:pt x="114" y="141"/>
                    <a:pt x="116" y="141"/>
                    <a:pt x="118" y="142"/>
                  </a:cubicBezTo>
                  <a:cubicBezTo>
                    <a:pt x="129" y="145"/>
                    <a:pt x="140" y="148"/>
                    <a:pt x="151" y="146"/>
                  </a:cubicBezTo>
                  <a:cubicBezTo>
                    <a:pt x="157" y="146"/>
                    <a:pt x="163" y="143"/>
                    <a:pt x="165" y="137"/>
                  </a:cubicBezTo>
                  <a:cubicBezTo>
                    <a:pt x="166" y="130"/>
                    <a:pt x="161" y="122"/>
                    <a:pt x="157" y="117"/>
                  </a:cubicBezTo>
                  <a:cubicBezTo>
                    <a:pt x="152" y="110"/>
                    <a:pt x="146" y="104"/>
                    <a:pt x="139" y="98"/>
                  </a:cubicBezTo>
                  <a:cubicBezTo>
                    <a:pt x="147" y="91"/>
                    <a:pt x="156" y="83"/>
                    <a:pt x="161" y="74"/>
                  </a:cubicBezTo>
                  <a:cubicBezTo>
                    <a:pt x="164" y="69"/>
                    <a:pt x="166" y="62"/>
                    <a:pt x="163" y="56"/>
                  </a:cubicBezTo>
                  <a:cubicBezTo>
                    <a:pt x="160" y="50"/>
                    <a:pt x="151" y="50"/>
                    <a:pt x="145" y="50"/>
                  </a:cubicBezTo>
                  <a:cubicBezTo>
                    <a:pt x="134" y="50"/>
                    <a:pt x="123" y="53"/>
                    <a:pt x="112" y="56"/>
                  </a:cubicBezTo>
                  <a:cubicBezTo>
                    <a:pt x="111" y="53"/>
                    <a:pt x="111" y="49"/>
                    <a:pt x="110" y="46"/>
                  </a:cubicBezTo>
                  <a:cubicBezTo>
                    <a:pt x="108" y="36"/>
                    <a:pt x="104" y="26"/>
                    <a:pt x="98" y="18"/>
                  </a:cubicBezTo>
                  <a:cubicBezTo>
                    <a:pt x="95" y="14"/>
                    <a:pt x="90" y="11"/>
                    <a:pt x="85" y="12"/>
                  </a:cubicBezTo>
                  <a:cubicBezTo>
                    <a:pt x="78" y="13"/>
                    <a:pt x="74" y="19"/>
                    <a:pt x="72" y="24"/>
                  </a:cubicBezTo>
                  <a:cubicBezTo>
                    <a:pt x="67" y="34"/>
                    <a:pt x="63" y="45"/>
                    <a:pt x="61" y="56"/>
                  </a:cubicBezTo>
                  <a:cubicBezTo>
                    <a:pt x="57" y="55"/>
                    <a:pt x="51" y="53"/>
                    <a:pt x="46" y="52"/>
                  </a:cubicBezTo>
                  <a:cubicBezTo>
                    <a:pt x="37" y="50"/>
                    <a:pt x="27" y="48"/>
                    <a:pt x="18" y="51"/>
                  </a:cubicBezTo>
                  <a:cubicBezTo>
                    <a:pt x="4" y="56"/>
                    <a:pt x="10" y="71"/>
                    <a:pt x="17" y="79"/>
                  </a:cubicBezTo>
                  <a:cubicBezTo>
                    <a:pt x="22" y="86"/>
                    <a:pt x="28" y="93"/>
                    <a:pt x="35" y="98"/>
                  </a:cubicBezTo>
                  <a:cubicBezTo>
                    <a:pt x="33" y="101"/>
                    <a:pt x="30" y="103"/>
                    <a:pt x="28" y="105"/>
                  </a:cubicBezTo>
                  <a:cubicBezTo>
                    <a:pt x="21" y="111"/>
                    <a:pt x="14" y="119"/>
                    <a:pt x="11" y="127"/>
                  </a:cubicBezTo>
                  <a:close/>
                  <a:moveTo>
                    <a:pt x="106" y="152"/>
                  </a:moveTo>
                  <a:cubicBezTo>
                    <a:pt x="104" y="161"/>
                    <a:pt x="100" y="172"/>
                    <a:pt x="93" y="179"/>
                  </a:cubicBezTo>
                  <a:cubicBezTo>
                    <a:pt x="86" y="186"/>
                    <a:pt x="79" y="178"/>
                    <a:pt x="76" y="172"/>
                  </a:cubicBezTo>
                  <a:cubicBezTo>
                    <a:pt x="70" y="163"/>
                    <a:pt x="68" y="152"/>
                    <a:pt x="66" y="142"/>
                  </a:cubicBezTo>
                  <a:cubicBezTo>
                    <a:pt x="66" y="141"/>
                    <a:pt x="65" y="140"/>
                    <a:pt x="65" y="140"/>
                  </a:cubicBezTo>
                  <a:cubicBezTo>
                    <a:pt x="73" y="137"/>
                    <a:pt x="80" y="134"/>
                    <a:pt x="87" y="130"/>
                  </a:cubicBezTo>
                  <a:cubicBezTo>
                    <a:pt x="94" y="134"/>
                    <a:pt x="102" y="137"/>
                    <a:pt x="109" y="139"/>
                  </a:cubicBezTo>
                  <a:cubicBezTo>
                    <a:pt x="108" y="143"/>
                    <a:pt x="107" y="147"/>
                    <a:pt x="106" y="152"/>
                  </a:cubicBezTo>
                  <a:close/>
                  <a:moveTo>
                    <a:pt x="58" y="98"/>
                  </a:moveTo>
                  <a:cubicBezTo>
                    <a:pt x="59" y="102"/>
                    <a:pt x="59" y="107"/>
                    <a:pt x="59" y="111"/>
                  </a:cubicBezTo>
                  <a:cubicBezTo>
                    <a:pt x="53" y="107"/>
                    <a:pt x="47" y="103"/>
                    <a:pt x="41" y="98"/>
                  </a:cubicBezTo>
                  <a:cubicBezTo>
                    <a:pt x="42" y="98"/>
                    <a:pt x="42" y="97"/>
                    <a:pt x="43" y="97"/>
                  </a:cubicBezTo>
                  <a:cubicBezTo>
                    <a:pt x="48" y="93"/>
                    <a:pt x="53" y="89"/>
                    <a:pt x="59" y="85"/>
                  </a:cubicBezTo>
                  <a:cubicBezTo>
                    <a:pt x="59" y="90"/>
                    <a:pt x="59" y="94"/>
                    <a:pt x="58" y="98"/>
                  </a:cubicBezTo>
                  <a:close/>
                  <a:moveTo>
                    <a:pt x="62" y="98"/>
                  </a:moveTo>
                  <a:cubicBezTo>
                    <a:pt x="62" y="93"/>
                    <a:pt x="62" y="88"/>
                    <a:pt x="62" y="83"/>
                  </a:cubicBezTo>
                  <a:cubicBezTo>
                    <a:pt x="70" y="78"/>
                    <a:pt x="78" y="74"/>
                    <a:pt x="87" y="70"/>
                  </a:cubicBezTo>
                  <a:cubicBezTo>
                    <a:pt x="96" y="74"/>
                    <a:pt x="104" y="78"/>
                    <a:pt x="112" y="83"/>
                  </a:cubicBezTo>
                  <a:cubicBezTo>
                    <a:pt x="113" y="93"/>
                    <a:pt x="113" y="103"/>
                    <a:pt x="112" y="113"/>
                  </a:cubicBezTo>
                  <a:cubicBezTo>
                    <a:pt x="108" y="116"/>
                    <a:pt x="103" y="118"/>
                    <a:pt x="99" y="120"/>
                  </a:cubicBezTo>
                  <a:cubicBezTo>
                    <a:pt x="95" y="123"/>
                    <a:pt x="91" y="125"/>
                    <a:pt x="87" y="126"/>
                  </a:cubicBezTo>
                  <a:cubicBezTo>
                    <a:pt x="83" y="125"/>
                    <a:pt x="79" y="123"/>
                    <a:pt x="75" y="120"/>
                  </a:cubicBezTo>
                  <a:cubicBezTo>
                    <a:pt x="71" y="118"/>
                    <a:pt x="66" y="116"/>
                    <a:pt x="62" y="113"/>
                  </a:cubicBezTo>
                  <a:cubicBezTo>
                    <a:pt x="62" y="108"/>
                    <a:pt x="62" y="103"/>
                    <a:pt x="62" y="98"/>
                  </a:cubicBezTo>
                  <a:close/>
                  <a:moveTo>
                    <a:pt x="63" y="79"/>
                  </a:moveTo>
                  <a:cubicBezTo>
                    <a:pt x="63" y="73"/>
                    <a:pt x="64" y="67"/>
                    <a:pt x="65" y="61"/>
                  </a:cubicBezTo>
                  <a:cubicBezTo>
                    <a:pt x="71" y="63"/>
                    <a:pt x="77" y="65"/>
                    <a:pt x="83" y="68"/>
                  </a:cubicBezTo>
                  <a:cubicBezTo>
                    <a:pt x="76" y="71"/>
                    <a:pt x="70" y="75"/>
                    <a:pt x="63" y="79"/>
                  </a:cubicBezTo>
                  <a:cubicBezTo>
                    <a:pt x="63" y="79"/>
                    <a:pt x="63" y="79"/>
                    <a:pt x="63" y="79"/>
                  </a:cubicBezTo>
                  <a:close/>
                  <a:moveTo>
                    <a:pt x="91" y="68"/>
                  </a:moveTo>
                  <a:cubicBezTo>
                    <a:pt x="97" y="65"/>
                    <a:pt x="103" y="63"/>
                    <a:pt x="109" y="61"/>
                  </a:cubicBezTo>
                  <a:cubicBezTo>
                    <a:pt x="110" y="67"/>
                    <a:pt x="111" y="73"/>
                    <a:pt x="112" y="79"/>
                  </a:cubicBezTo>
                  <a:cubicBezTo>
                    <a:pt x="105" y="75"/>
                    <a:pt x="98" y="71"/>
                    <a:pt x="91" y="68"/>
                  </a:cubicBezTo>
                  <a:close/>
                  <a:moveTo>
                    <a:pt x="115" y="90"/>
                  </a:moveTo>
                  <a:cubicBezTo>
                    <a:pt x="115" y="88"/>
                    <a:pt x="115" y="87"/>
                    <a:pt x="115" y="85"/>
                  </a:cubicBezTo>
                  <a:cubicBezTo>
                    <a:pt x="122" y="89"/>
                    <a:pt x="128" y="94"/>
                    <a:pt x="134" y="98"/>
                  </a:cubicBezTo>
                  <a:cubicBezTo>
                    <a:pt x="128" y="103"/>
                    <a:pt x="122" y="107"/>
                    <a:pt x="115" y="111"/>
                  </a:cubicBezTo>
                  <a:cubicBezTo>
                    <a:pt x="116" y="104"/>
                    <a:pt x="116" y="97"/>
                    <a:pt x="115" y="90"/>
                  </a:cubicBezTo>
                  <a:close/>
                  <a:moveTo>
                    <a:pt x="101" y="123"/>
                  </a:moveTo>
                  <a:cubicBezTo>
                    <a:pt x="104" y="121"/>
                    <a:pt x="108" y="119"/>
                    <a:pt x="112" y="117"/>
                  </a:cubicBezTo>
                  <a:cubicBezTo>
                    <a:pt x="111" y="123"/>
                    <a:pt x="111" y="130"/>
                    <a:pt x="110" y="136"/>
                  </a:cubicBezTo>
                  <a:cubicBezTo>
                    <a:pt x="103" y="134"/>
                    <a:pt x="97" y="131"/>
                    <a:pt x="91" y="128"/>
                  </a:cubicBezTo>
                  <a:cubicBezTo>
                    <a:pt x="94" y="127"/>
                    <a:pt x="97" y="125"/>
                    <a:pt x="101" y="123"/>
                  </a:cubicBezTo>
                  <a:close/>
                  <a:moveTo>
                    <a:pt x="73" y="123"/>
                  </a:moveTo>
                  <a:cubicBezTo>
                    <a:pt x="77" y="125"/>
                    <a:pt x="80" y="127"/>
                    <a:pt x="83" y="128"/>
                  </a:cubicBezTo>
                  <a:cubicBezTo>
                    <a:pt x="77" y="131"/>
                    <a:pt x="71" y="134"/>
                    <a:pt x="65" y="136"/>
                  </a:cubicBezTo>
                  <a:cubicBezTo>
                    <a:pt x="64" y="130"/>
                    <a:pt x="63" y="123"/>
                    <a:pt x="63" y="117"/>
                  </a:cubicBezTo>
                  <a:cubicBezTo>
                    <a:pt x="66" y="119"/>
                    <a:pt x="70" y="121"/>
                    <a:pt x="73" y="123"/>
                  </a:cubicBezTo>
                  <a:close/>
                  <a:moveTo>
                    <a:pt x="161" y="132"/>
                  </a:moveTo>
                  <a:cubicBezTo>
                    <a:pt x="163" y="142"/>
                    <a:pt x="151" y="143"/>
                    <a:pt x="145" y="143"/>
                  </a:cubicBezTo>
                  <a:cubicBezTo>
                    <a:pt x="134" y="143"/>
                    <a:pt x="124" y="140"/>
                    <a:pt x="114" y="137"/>
                  </a:cubicBezTo>
                  <a:cubicBezTo>
                    <a:pt x="113" y="137"/>
                    <a:pt x="113" y="137"/>
                    <a:pt x="113" y="137"/>
                  </a:cubicBezTo>
                  <a:cubicBezTo>
                    <a:pt x="114" y="130"/>
                    <a:pt x="115" y="122"/>
                    <a:pt x="115" y="115"/>
                  </a:cubicBezTo>
                  <a:cubicBezTo>
                    <a:pt x="122" y="110"/>
                    <a:pt x="129" y="106"/>
                    <a:pt x="136" y="100"/>
                  </a:cubicBezTo>
                  <a:cubicBezTo>
                    <a:pt x="139" y="103"/>
                    <a:pt x="142" y="105"/>
                    <a:pt x="145" y="108"/>
                  </a:cubicBezTo>
                  <a:cubicBezTo>
                    <a:pt x="152" y="115"/>
                    <a:pt x="160" y="123"/>
                    <a:pt x="161" y="132"/>
                  </a:cubicBezTo>
                  <a:close/>
                  <a:moveTo>
                    <a:pt x="130" y="55"/>
                  </a:moveTo>
                  <a:cubicBezTo>
                    <a:pt x="138" y="53"/>
                    <a:pt x="152" y="50"/>
                    <a:pt x="159" y="57"/>
                  </a:cubicBezTo>
                  <a:cubicBezTo>
                    <a:pt x="166" y="63"/>
                    <a:pt x="158" y="73"/>
                    <a:pt x="154" y="78"/>
                  </a:cubicBezTo>
                  <a:cubicBezTo>
                    <a:pt x="149" y="85"/>
                    <a:pt x="143" y="91"/>
                    <a:pt x="137" y="96"/>
                  </a:cubicBezTo>
                  <a:cubicBezTo>
                    <a:pt x="130" y="91"/>
                    <a:pt x="123" y="86"/>
                    <a:pt x="115" y="81"/>
                  </a:cubicBezTo>
                  <a:cubicBezTo>
                    <a:pt x="115" y="74"/>
                    <a:pt x="114" y="67"/>
                    <a:pt x="113" y="60"/>
                  </a:cubicBezTo>
                  <a:cubicBezTo>
                    <a:pt x="118" y="58"/>
                    <a:pt x="124" y="56"/>
                    <a:pt x="130" y="55"/>
                  </a:cubicBezTo>
                  <a:close/>
                  <a:moveTo>
                    <a:pt x="67" y="50"/>
                  </a:moveTo>
                  <a:cubicBezTo>
                    <a:pt x="69" y="39"/>
                    <a:pt x="72" y="27"/>
                    <a:pt x="79" y="19"/>
                  </a:cubicBezTo>
                  <a:cubicBezTo>
                    <a:pt x="96" y="0"/>
                    <a:pt x="107" y="46"/>
                    <a:pt x="108" y="55"/>
                  </a:cubicBezTo>
                  <a:cubicBezTo>
                    <a:pt x="109" y="55"/>
                    <a:pt x="109" y="56"/>
                    <a:pt x="109" y="57"/>
                  </a:cubicBezTo>
                  <a:cubicBezTo>
                    <a:pt x="108" y="58"/>
                    <a:pt x="108" y="58"/>
                    <a:pt x="108" y="58"/>
                  </a:cubicBezTo>
                  <a:cubicBezTo>
                    <a:pt x="101" y="60"/>
                    <a:pt x="94" y="63"/>
                    <a:pt x="87" y="66"/>
                  </a:cubicBezTo>
                  <a:cubicBezTo>
                    <a:pt x="80" y="63"/>
                    <a:pt x="73" y="60"/>
                    <a:pt x="65" y="57"/>
                  </a:cubicBezTo>
                  <a:cubicBezTo>
                    <a:pt x="66" y="55"/>
                    <a:pt x="66" y="52"/>
                    <a:pt x="67" y="50"/>
                  </a:cubicBezTo>
                  <a:close/>
                  <a:moveTo>
                    <a:pt x="35" y="94"/>
                  </a:moveTo>
                  <a:cubicBezTo>
                    <a:pt x="27" y="87"/>
                    <a:pt x="18" y="78"/>
                    <a:pt x="14" y="68"/>
                  </a:cubicBezTo>
                  <a:cubicBezTo>
                    <a:pt x="4" y="44"/>
                    <a:pt x="51" y="56"/>
                    <a:pt x="60" y="59"/>
                  </a:cubicBezTo>
                  <a:cubicBezTo>
                    <a:pt x="60" y="59"/>
                    <a:pt x="61" y="59"/>
                    <a:pt x="61" y="59"/>
                  </a:cubicBezTo>
                  <a:cubicBezTo>
                    <a:pt x="60" y="67"/>
                    <a:pt x="59" y="74"/>
                    <a:pt x="59" y="82"/>
                  </a:cubicBezTo>
                  <a:cubicBezTo>
                    <a:pt x="52" y="86"/>
                    <a:pt x="45" y="91"/>
                    <a:pt x="38" y="96"/>
                  </a:cubicBezTo>
                  <a:cubicBezTo>
                    <a:pt x="37" y="95"/>
                    <a:pt x="36" y="94"/>
                    <a:pt x="35" y="94"/>
                  </a:cubicBezTo>
                  <a:close/>
                  <a:moveTo>
                    <a:pt x="59" y="115"/>
                  </a:moveTo>
                  <a:cubicBezTo>
                    <a:pt x="60" y="122"/>
                    <a:pt x="60" y="130"/>
                    <a:pt x="61" y="137"/>
                  </a:cubicBezTo>
                  <a:cubicBezTo>
                    <a:pt x="58" y="138"/>
                    <a:pt x="55" y="139"/>
                    <a:pt x="52" y="140"/>
                  </a:cubicBezTo>
                  <a:cubicBezTo>
                    <a:pt x="42" y="143"/>
                    <a:pt x="29" y="145"/>
                    <a:pt x="19" y="142"/>
                  </a:cubicBezTo>
                  <a:cubicBezTo>
                    <a:pt x="0" y="136"/>
                    <a:pt x="26" y="111"/>
                    <a:pt x="38" y="101"/>
                  </a:cubicBezTo>
                  <a:cubicBezTo>
                    <a:pt x="45" y="106"/>
                    <a:pt x="52" y="111"/>
                    <a:pt x="59" y="115"/>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221"/>
            <p:cNvSpPr>
              <a:spLocks noEditPoints="1"/>
            </p:cNvSpPr>
            <p:nvPr/>
          </p:nvSpPr>
          <p:spPr bwMode="auto">
            <a:xfrm>
              <a:off x="6304208" y="1990159"/>
              <a:ext cx="411163" cy="280988"/>
            </a:xfrm>
            <a:custGeom>
              <a:avLst/>
              <a:gdLst>
                <a:gd name="T0" fmla="*/ 49 w 97"/>
                <a:gd name="T1" fmla="*/ 66 h 66"/>
                <a:gd name="T2" fmla="*/ 96 w 97"/>
                <a:gd name="T3" fmla="*/ 66 h 66"/>
                <a:gd name="T4" fmla="*/ 96 w 97"/>
                <a:gd name="T5" fmla="*/ 66 h 66"/>
                <a:gd name="T6" fmla="*/ 96 w 97"/>
                <a:gd name="T7" fmla="*/ 37 h 66"/>
                <a:gd name="T8" fmla="*/ 96 w 97"/>
                <a:gd name="T9" fmla="*/ 2 h 66"/>
                <a:gd name="T10" fmla="*/ 72 w 97"/>
                <a:gd name="T11" fmla="*/ 2 h 66"/>
                <a:gd name="T12" fmla="*/ 24 w 97"/>
                <a:gd name="T13" fmla="*/ 0 h 66"/>
                <a:gd name="T14" fmla="*/ 1 w 97"/>
                <a:gd name="T15" fmla="*/ 1 h 66"/>
                <a:gd name="T16" fmla="*/ 0 w 97"/>
                <a:gd name="T17" fmla="*/ 10 h 66"/>
                <a:gd name="T18" fmla="*/ 3 w 97"/>
                <a:gd name="T19" fmla="*/ 63 h 66"/>
                <a:gd name="T20" fmla="*/ 5 w 97"/>
                <a:gd name="T21" fmla="*/ 64 h 66"/>
                <a:gd name="T22" fmla="*/ 27 w 97"/>
                <a:gd name="T23" fmla="*/ 63 h 66"/>
                <a:gd name="T24" fmla="*/ 21 w 97"/>
                <a:gd name="T25" fmla="*/ 52 h 66"/>
                <a:gd name="T26" fmla="*/ 39 w 97"/>
                <a:gd name="T27" fmla="*/ 34 h 66"/>
                <a:gd name="T28" fmla="*/ 50 w 97"/>
                <a:gd name="T29" fmla="*/ 42 h 66"/>
                <a:gd name="T30" fmla="*/ 58 w 97"/>
                <a:gd name="T31" fmla="*/ 35 h 66"/>
                <a:gd name="T32" fmla="*/ 93 w 97"/>
                <a:gd name="T33" fmla="*/ 64 h 66"/>
                <a:gd name="T34" fmla="*/ 27 w 97"/>
                <a:gd name="T35" fmla="*/ 63 h 66"/>
                <a:gd name="T36" fmla="*/ 94 w 97"/>
                <a:gd name="T37" fmla="*/ 37 h 66"/>
                <a:gd name="T38" fmla="*/ 63 w 97"/>
                <a:gd name="T39" fmla="*/ 31 h 66"/>
                <a:gd name="T40" fmla="*/ 94 w 97"/>
                <a:gd name="T41" fmla="*/ 5 h 66"/>
                <a:gd name="T42" fmla="*/ 23 w 97"/>
                <a:gd name="T43" fmla="*/ 2 h 66"/>
                <a:gd name="T44" fmla="*/ 73 w 97"/>
                <a:gd name="T45" fmla="*/ 4 h 66"/>
                <a:gd name="T46" fmla="*/ 70 w 97"/>
                <a:gd name="T47" fmla="*/ 22 h 66"/>
                <a:gd name="T48" fmla="*/ 50 w 97"/>
                <a:gd name="T49" fmla="*/ 40 h 66"/>
                <a:gd name="T50" fmla="*/ 24 w 97"/>
                <a:gd name="T51" fmla="*/ 17 h 66"/>
                <a:gd name="T52" fmla="*/ 23 w 97"/>
                <a:gd name="T53" fmla="*/ 2 h 66"/>
                <a:gd name="T54" fmla="*/ 2 w 97"/>
                <a:gd name="T55" fmla="*/ 12 h 66"/>
                <a:gd name="T56" fmla="*/ 22 w 97"/>
                <a:gd name="T57" fmla="*/ 19 h 66"/>
                <a:gd name="T58" fmla="*/ 38 w 97"/>
                <a:gd name="T59" fmla="*/ 33 h 66"/>
                <a:gd name="T60" fmla="*/ 6 w 97"/>
                <a:gd name="T61" fmla="*/ 62 h 66"/>
                <a:gd name="T62" fmla="*/ 3 w 97"/>
                <a:gd name="T63" fmla="*/ 2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7" h="66">
                  <a:moveTo>
                    <a:pt x="26" y="65"/>
                  </a:moveTo>
                  <a:cubicBezTo>
                    <a:pt x="33" y="65"/>
                    <a:pt x="41" y="66"/>
                    <a:pt x="49" y="66"/>
                  </a:cubicBezTo>
                  <a:cubicBezTo>
                    <a:pt x="64" y="66"/>
                    <a:pt x="80" y="66"/>
                    <a:pt x="95" y="66"/>
                  </a:cubicBezTo>
                  <a:cubicBezTo>
                    <a:pt x="95" y="66"/>
                    <a:pt x="96" y="66"/>
                    <a:pt x="96" y="66"/>
                  </a:cubicBezTo>
                  <a:cubicBezTo>
                    <a:pt x="96" y="66"/>
                    <a:pt x="96" y="66"/>
                    <a:pt x="96" y="66"/>
                  </a:cubicBezTo>
                  <a:cubicBezTo>
                    <a:pt x="96" y="66"/>
                    <a:pt x="96" y="66"/>
                    <a:pt x="96" y="66"/>
                  </a:cubicBezTo>
                  <a:cubicBezTo>
                    <a:pt x="96" y="66"/>
                    <a:pt x="96" y="66"/>
                    <a:pt x="96" y="65"/>
                  </a:cubicBezTo>
                  <a:cubicBezTo>
                    <a:pt x="96" y="56"/>
                    <a:pt x="96" y="46"/>
                    <a:pt x="96" y="37"/>
                  </a:cubicBezTo>
                  <a:cubicBezTo>
                    <a:pt x="96" y="31"/>
                    <a:pt x="96" y="24"/>
                    <a:pt x="96" y="18"/>
                  </a:cubicBezTo>
                  <a:cubicBezTo>
                    <a:pt x="97" y="13"/>
                    <a:pt x="97" y="8"/>
                    <a:pt x="96" y="2"/>
                  </a:cubicBezTo>
                  <a:cubicBezTo>
                    <a:pt x="96" y="2"/>
                    <a:pt x="96" y="1"/>
                    <a:pt x="95" y="1"/>
                  </a:cubicBezTo>
                  <a:cubicBezTo>
                    <a:pt x="87" y="2"/>
                    <a:pt x="80" y="2"/>
                    <a:pt x="72" y="2"/>
                  </a:cubicBezTo>
                  <a:cubicBezTo>
                    <a:pt x="64" y="1"/>
                    <a:pt x="56" y="1"/>
                    <a:pt x="48" y="1"/>
                  </a:cubicBezTo>
                  <a:cubicBezTo>
                    <a:pt x="40" y="1"/>
                    <a:pt x="32" y="1"/>
                    <a:pt x="24" y="0"/>
                  </a:cubicBezTo>
                  <a:cubicBezTo>
                    <a:pt x="16" y="0"/>
                    <a:pt x="9" y="1"/>
                    <a:pt x="2" y="1"/>
                  </a:cubicBezTo>
                  <a:cubicBezTo>
                    <a:pt x="1" y="0"/>
                    <a:pt x="1" y="1"/>
                    <a:pt x="1" y="1"/>
                  </a:cubicBezTo>
                  <a:cubicBezTo>
                    <a:pt x="1" y="1"/>
                    <a:pt x="1" y="1"/>
                    <a:pt x="1" y="1"/>
                  </a:cubicBezTo>
                  <a:cubicBezTo>
                    <a:pt x="0" y="4"/>
                    <a:pt x="0" y="7"/>
                    <a:pt x="0" y="10"/>
                  </a:cubicBezTo>
                  <a:cubicBezTo>
                    <a:pt x="0" y="15"/>
                    <a:pt x="1" y="20"/>
                    <a:pt x="1" y="25"/>
                  </a:cubicBezTo>
                  <a:cubicBezTo>
                    <a:pt x="1" y="38"/>
                    <a:pt x="2" y="50"/>
                    <a:pt x="3" y="63"/>
                  </a:cubicBezTo>
                  <a:cubicBezTo>
                    <a:pt x="3" y="63"/>
                    <a:pt x="4" y="64"/>
                    <a:pt x="5" y="64"/>
                  </a:cubicBezTo>
                  <a:cubicBezTo>
                    <a:pt x="5" y="64"/>
                    <a:pt x="5" y="64"/>
                    <a:pt x="5" y="64"/>
                  </a:cubicBezTo>
                  <a:cubicBezTo>
                    <a:pt x="12" y="65"/>
                    <a:pt x="19" y="65"/>
                    <a:pt x="26" y="65"/>
                  </a:cubicBezTo>
                  <a:close/>
                  <a:moveTo>
                    <a:pt x="27" y="63"/>
                  </a:moveTo>
                  <a:cubicBezTo>
                    <a:pt x="21" y="63"/>
                    <a:pt x="15" y="63"/>
                    <a:pt x="9" y="62"/>
                  </a:cubicBezTo>
                  <a:cubicBezTo>
                    <a:pt x="12" y="58"/>
                    <a:pt x="17" y="55"/>
                    <a:pt x="21" y="52"/>
                  </a:cubicBezTo>
                  <a:cubicBezTo>
                    <a:pt x="27" y="47"/>
                    <a:pt x="34" y="41"/>
                    <a:pt x="39" y="34"/>
                  </a:cubicBezTo>
                  <a:cubicBezTo>
                    <a:pt x="39" y="34"/>
                    <a:pt x="39" y="34"/>
                    <a:pt x="39" y="34"/>
                  </a:cubicBezTo>
                  <a:cubicBezTo>
                    <a:pt x="43" y="37"/>
                    <a:pt x="46" y="40"/>
                    <a:pt x="49" y="42"/>
                  </a:cubicBezTo>
                  <a:cubicBezTo>
                    <a:pt x="49" y="43"/>
                    <a:pt x="50" y="42"/>
                    <a:pt x="50" y="42"/>
                  </a:cubicBezTo>
                  <a:cubicBezTo>
                    <a:pt x="51" y="42"/>
                    <a:pt x="51" y="42"/>
                    <a:pt x="51" y="41"/>
                  </a:cubicBezTo>
                  <a:cubicBezTo>
                    <a:pt x="53" y="39"/>
                    <a:pt x="56" y="37"/>
                    <a:pt x="58" y="35"/>
                  </a:cubicBezTo>
                  <a:cubicBezTo>
                    <a:pt x="59" y="34"/>
                    <a:pt x="61" y="33"/>
                    <a:pt x="62" y="32"/>
                  </a:cubicBezTo>
                  <a:cubicBezTo>
                    <a:pt x="73" y="42"/>
                    <a:pt x="83" y="53"/>
                    <a:pt x="93" y="64"/>
                  </a:cubicBezTo>
                  <a:cubicBezTo>
                    <a:pt x="79" y="64"/>
                    <a:pt x="64" y="64"/>
                    <a:pt x="50" y="64"/>
                  </a:cubicBezTo>
                  <a:cubicBezTo>
                    <a:pt x="42" y="63"/>
                    <a:pt x="35" y="63"/>
                    <a:pt x="27" y="63"/>
                  </a:cubicBezTo>
                  <a:close/>
                  <a:moveTo>
                    <a:pt x="94" y="20"/>
                  </a:moveTo>
                  <a:cubicBezTo>
                    <a:pt x="94" y="25"/>
                    <a:pt x="94" y="31"/>
                    <a:pt x="94" y="37"/>
                  </a:cubicBezTo>
                  <a:cubicBezTo>
                    <a:pt x="94" y="45"/>
                    <a:pt x="94" y="54"/>
                    <a:pt x="94" y="62"/>
                  </a:cubicBezTo>
                  <a:cubicBezTo>
                    <a:pt x="84" y="51"/>
                    <a:pt x="75" y="40"/>
                    <a:pt x="63" y="31"/>
                  </a:cubicBezTo>
                  <a:cubicBezTo>
                    <a:pt x="66" y="29"/>
                    <a:pt x="69" y="26"/>
                    <a:pt x="71" y="24"/>
                  </a:cubicBezTo>
                  <a:cubicBezTo>
                    <a:pt x="79" y="18"/>
                    <a:pt x="87" y="12"/>
                    <a:pt x="94" y="5"/>
                  </a:cubicBezTo>
                  <a:cubicBezTo>
                    <a:pt x="95" y="10"/>
                    <a:pt x="94" y="15"/>
                    <a:pt x="94" y="20"/>
                  </a:cubicBezTo>
                  <a:close/>
                  <a:moveTo>
                    <a:pt x="23" y="2"/>
                  </a:moveTo>
                  <a:cubicBezTo>
                    <a:pt x="31" y="3"/>
                    <a:pt x="39" y="3"/>
                    <a:pt x="48" y="3"/>
                  </a:cubicBezTo>
                  <a:cubicBezTo>
                    <a:pt x="56" y="4"/>
                    <a:pt x="65" y="4"/>
                    <a:pt x="73" y="4"/>
                  </a:cubicBezTo>
                  <a:cubicBezTo>
                    <a:pt x="80" y="4"/>
                    <a:pt x="87" y="4"/>
                    <a:pt x="94" y="3"/>
                  </a:cubicBezTo>
                  <a:cubicBezTo>
                    <a:pt x="86" y="9"/>
                    <a:pt x="78" y="16"/>
                    <a:pt x="70" y="22"/>
                  </a:cubicBezTo>
                  <a:cubicBezTo>
                    <a:pt x="66" y="26"/>
                    <a:pt x="62" y="30"/>
                    <a:pt x="57" y="33"/>
                  </a:cubicBezTo>
                  <a:cubicBezTo>
                    <a:pt x="55" y="35"/>
                    <a:pt x="52" y="37"/>
                    <a:pt x="50" y="40"/>
                  </a:cubicBezTo>
                  <a:cubicBezTo>
                    <a:pt x="50" y="40"/>
                    <a:pt x="50" y="40"/>
                    <a:pt x="50" y="40"/>
                  </a:cubicBezTo>
                  <a:cubicBezTo>
                    <a:pt x="41" y="33"/>
                    <a:pt x="33" y="25"/>
                    <a:pt x="24" y="17"/>
                  </a:cubicBezTo>
                  <a:cubicBezTo>
                    <a:pt x="17" y="13"/>
                    <a:pt x="11" y="8"/>
                    <a:pt x="5" y="3"/>
                  </a:cubicBezTo>
                  <a:cubicBezTo>
                    <a:pt x="11" y="3"/>
                    <a:pt x="17" y="2"/>
                    <a:pt x="23" y="2"/>
                  </a:cubicBezTo>
                  <a:close/>
                  <a:moveTo>
                    <a:pt x="3" y="26"/>
                  </a:moveTo>
                  <a:cubicBezTo>
                    <a:pt x="3" y="21"/>
                    <a:pt x="2" y="17"/>
                    <a:pt x="2" y="12"/>
                  </a:cubicBezTo>
                  <a:cubicBezTo>
                    <a:pt x="2" y="9"/>
                    <a:pt x="2" y="6"/>
                    <a:pt x="2" y="3"/>
                  </a:cubicBezTo>
                  <a:cubicBezTo>
                    <a:pt x="9" y="8"/>
                    <a:pt x="15" y="14"/>
                    <a:pt x="22" y="19"/>
                  </a:cubicBezTo>
                  <a:cubicBezTo>
                    <a:pt x="28" y="23"/>
                    <a:pt x="33" y="28"/>
                    <a:pt x="38" y="33"/>
                  </a:cubicBezTo>
                  <a:cubicBezTo>
                    <a:pt x="38" y="33"/>
                    <a:pt x="38" y="33"/>
                    <a:pt x="38" y="33"/>
                  </a:cubicBezTo>
                  <a:cubicBezTo>
                    <a:pt x="33" y="39"/>
                    <a:pt x="26" y="45"/>
                    <a:pt x="20" y="50"/>
                  </a:cubicBezTo>
                  <a:cubicBezTo>
                    <a:pt x="15" y="54"/>
                    <a:pt x="10" y="57"/>
                    <a:pt x="6" y="62"/>
                  </a:cubicBezTo>
                  <a:cubicBezTo>
                    <a:pt x="6" y="62"/>
                    <a:pt x="6" y="62"/>
                    <a:pt x="5" y="62"/>
                  </a:cubicBezTo>
                  <a:cubicBezTo>
                    <a:pt x="4" y="50"/>
                    <a:pt x="4" y="38"/>
                    <a:pt x="3" y="26"/>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222"/>
            <p:cNvSpPr>
              <a:spLocks noEditPoints="1"/>
            </p:cNvSpPr>
            <p:nvPr/>
          </p:nvSpPr>
          <p:spPr bwMode="auto">
            <a:xfrm>
              <a:off x="3948358" y="2428309"/>
              <a:ext cx="363538" cy="300038"/>
            </a:xfrm>
            <a:custGeom>
              <a:avLst/>
              <a:gdLst>
                <a:gd name="T0" fmla="*/ 75 w 86"/>
                <a:gd name="T1" fmla="*/ 10 h 71"/>
                <a:gd name="T2" fmla="*/ 31 w 86"/>
                <a:gd name="T3" fmla="*/ 3 h 71"/>
                <a:gd name="T4" fmla="*/ 10 w 86"/>
                <a:gd name="T5" fmla="*/ 14 h 71"/>
                <a:gd name="T6" fmla="*/ 5 w 86"/>
                <a:gd name="T7" fmla="*/ 36 h 71"/>
                <a:gd name="T8" fmla="*/ 14 w 86"/>
                <a:gd name="T9" fmla="*/ 52 h 71"/>
                <a:gd name="T10" fmla="*/ 2 w 86"/>
                <a:gd name="T11" fmla="*/ 68 h 71"/>
                <a:gd name="T12" fmla="*/ 2 w 86"/>
                <a:gd name="T13" fmla="*/ 68 h 71"/>
                <a:gd name="T14" fmla="*/ 1 w 86"/>
                <a:gd name="T15" fmla="*/ 69 h 71"/>
                <a:gd name="T16" fmla="*/ 2 w 86"/>
                <a:gd name="T17" fmla="*/ 71 h 71"/>
                <a:gd name="T18" fmla="*/ 29 w 86"/>
                <a:gd name="T19" fmla="*/ 54 h 71"/>
                <a:gd name="T20" fmla="*/ 75 w 86"/>
                <a:gd name="T21" fmla="*/ 46 h 71"/>
                <a:gd name="T22" fmla="*/ 85 w 86"/>
                <a:gd name="T23" fmla="*/ 27 h 71"/>
                <a:gd name="T24" fmla="*/ 75 w 86"/>
                <a:gd name="T25" fmla="*/ 10 h 71"/>
                <a:gd name="T26" fmla="*/ 74 w 86"/>
                <a:gd name="T27" fmla="*/ 44 h 71"/>
                <a:gd name="T28" fmla="*/ 28 w 86"/>
                <a:gd name="T29" fmla="*/ 52 h 71"/>
                <a:gd name="T30" fmla="*/ 28 w 86"/>
                <a:gd name="T31" fmla="*/ 52 h 71"/>
                <a:gd name="T32" fmla="*/ 27 w 86"/>
                <a:gd name="T33" fmla="*/ 53 h 71"/>
                <a:gd name="T34" fmla="*/ 7 w 86"/>
                <a:gd name="T35" fmla="*/ 67 h 71"/>
                <a:gd name="T36" fmla="*/ 16 w 86"/>
                <a:gd name="T37" fmla="*/ 52 h 71"/>
                <a:gd name="T38" fmla="*/ 16 w 86"/>
                <a:gd name="T39" fmla="*/ 52 h 71"/>
                <a:gd name="T40" fmla="*/ 16 w 86"/>
                <a:gd name="T41" fmla="*/ 51 h 71"/>
                <a:gd name="T42" fmla="*/ 7 w 86"/>
                <a:gd name="T43" fmla="*/ 30 h 71"/>
                <a:gd name="T44" fmla="*/ 19 w 86"/>
                <a:gd name="T45" fmla="*/ 9 h 71"/>
                <a:gd name="T46" fmla="*/ 45 w 86"/>
                <a:gd name="T47" fmla="*/ 3 h 71"/>
                <a:gd name="T48" fmla="*/ 67 w 86"/>
                <a:gd name="T49" fmla="*/ 8 h 71"/>
                <a:gd name="T50" fmla="*/ 82 w 86"/>
                <a:gd name="T51" fmla="*/ 22 h 71"/>
                <a:gd name="T52" fmla="*/ 74 w 86"/>
                <a:gd name="T53" fmla="*/ 4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6" h="71">
                  <a:moveTo>
                    <a:pt x="75" y="10"/>
                  </a:moveTo>
                  <a:cubicBezTo>
                    <a:pt x="63" y="1"/>
                    <a:pt x="46" y="0"/>
                    <a:pt x="31" y="3"/>
                  </a:cubicBezTo>
                  <a:cubicBezTo>
                    <a:pt x="23" y="4"/>
                    <a:pt x="15" y="8"/>
                    <a:pt x="10" y="14"/>
                  </a:cubicBezTo>
                  <a:cubicBezTo>
                    <a:pt x="6" y="20"/>
                    <a:pt x="4" y="29"/>
                    <a:pt x="5" y="36"/>
                  </a:cubicBezTo>
                  <a:cubicBezTo>
                    <a:pt x="5" y="42"/>
                    <a:pt x="9" y="48"/>
                    <a:pt x="14" y="52"/>
                  </a:cubicBezTo>
                  <a:cubicBezTo>
                    <a:pt x="14" y="59"/>
                    <a:pt x="7" y="65"/>
                    <a:pt x="2" y="68"/>
                  </a:cubicBezTo>
                  <a:cubicBezTo>
                    <a:pt x="2" y="68"/>
                    <a:pt x="2" y="68"/>
                    <a:pt x="2" y="68"/>
                  </a:cubicBezTo>
                  <a:cubicBezTo>
                    <a:pt x="2" y="68"/>
                    <a:pt x="2" y="69"/>
                    <a:pt x="1" y="69"/>
                  </a:cubicBezTo>
                  <a:cubicBezTo>
                    <a:pt x="0" y="69"/>
                    <a:pt x="1" y="71"/>
                    <a:pt x="2" y="71"/>
                  </a:cubicBezTo>
                  <a:cubicBezTo>
                    <a:pt x="12" y="69"/>
                    <a:pt x="23" y="63"/>
                    <a:pt x="29" y="54"/>
                  </a:cubicBezTo>
                  <a:cubicBezTo>
                    <a:pt x="44" y="55"/>
                    <a:pt x="62" y="56"/>
                    <a:pt x="75" y="46"/>
                  </a:cubicBezTo>
                  <a:cubicBezTo>
                    <a:pt x="81" y="41"/>
                    <a:pt x="86" y="34"/>
                    <a:pt x="85" y="27"/>
                  </a:cubicBezTo>
                  <a:cubicBezTo>
                    <a:pt x="85" y="20"/>
                    <a:pt x="80" y="14"/>
                    <a:pt x="75" y="10"/>
                  </a:cubicBezTo>
                  <a:close/>
                  <a:moveTo>
                    <a:pt x="74" y="44"/>
                  </a:moveTo>
                  <a:cubicBezTo>
                    <a:pt x="62" y="55"/>
                    <a:pt x="43" y="52"/>
                    <a:pt x="28" y="52"/>
                  </a:cubicBezTo>
                  <a:cubicBezTo>
                    <a:pt x="28" y="52"/>
                    <a:pt x="28" y="52"/>
                    <a:pt x="28" y="52"/>
                  </a:cubicBezTo>
                  <a:cubicBezTo>
                    <a:pt x="28" y="52"/>
                    <a:pt x="27" y="53"/>
                    <a:pt x="27" y="53"/>
                  </a:cubicBezTo>
                  <a:cubicBezTo>
                    <a:pt x="23" y="60"/>
                    <a:pt x="15" y="65"/>
                    <a:pt x="7" y="67"/>
                  </a:cubicBezTo>
                  <a:cubicBezTo>
                    <a:pt x="11" y="63"/>
                    <a:pt x="16" y="58"/>
                    <a:pt x="16" y="52"/>
                  </a:cubicBezTo>
                  <a:cubicBezTo>
                    <a:pt x="16" y="52"/>
                    <a:pt x="16" y="52"/>
                    <a:pt x="16" y="52"/>
                  </a:cubicBezTo>
                  <a:cubicBezTo>
                    <a:pt x="16" y="51"/>
                    <a:pt x="16" y="51"/>
                    <a:pt x="16" y="51"/>
                  </a:cubicBezTo>
                  <a:cubicBezTo>
                    <a:pt x="10" y="45"/>
                    <a:pt x="6" y="39"/>
                    <a:pt x="7" y="30"/>
                  </a:cubicBezTo>
                  <a:cubicBezTo>
                    <a:pt x="8" y="21"/>
                    <a:pt x="12" y="14"/>
                    <a:pt x="19" y="9"/>
                  </a:cubicBezTo>
                  <a:cubicBezTo>
                    <a:pt x="27" y="5"/>
                    <a:pt x="36" y="3"/>
                    <a:pt x="45" y="3"/>
                  </a:cubicBezTo>
                  <a:cubicBezTo>
                    <a:pt x="53" y="3"/>
                    <a:pt x="60" y="4"/>
                    <a:pt x="67" y="8"/>
                  </a:cubicBezTo>
                  <a:cubicBezTo>
                    <a:pt x="73" y="11"/>
                    <a:pt x="79" y="15"/>
                    <a:pt x="82" y="22"/>
                  </a:cubicBezTo>
                  <a:cubicBezTo>
                    <a:pt x="85" y="30"/>
                    <a:pt x="81" y="38"/>
                    <a:pt x="74" y="44"/>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223"/>
            <p:cNvSpPr>
              <a:spLocks noEditPoints="1"/>
            </p:cNvSpPr>
            <p:nvPr/>
          </p:nvSpPr>
          <p:spPr bwMode="auto">
            <a:xfrm>
              <a:off x="2837108" y="4022159"/>
              <a:ext cx="457200" cy="801688"/>
            </a:xfrm>
            <a:custGeom>
              <a:avLst/>
              <a:gdLst>
                <a:gd name="T0" fmla="*/ 41 w 108"/>
                <a:gd name="T1" fmla="*/ 160 h 189"/>
                <a:gd name="T2" fmla="*/ 55 w 108"/>
                <a:gd name="T3" fmla="*/ 189 h 189"/>
                <a:gd name="T4" fmla="*/ 68 w 108"/>
                <a:gd name="T5" fmla="*/ 160 h 189"/>
                <a:gd name="T6" fmla="*/ 101 w 108"/>
                <a:gd name="T7" fmla="*/ 81 h 189"/>
                <a:gd name="T8" fmla="*/ 33 w 108"/>
                <a:gd name="T9" fmla="*/ 8 h 189"/>
                <a:gd name="T10" fmla="*/ 14 w 108"/>
                <a:gd name="T11" fmla="*/ 103 h 189"/>
                <a:gd name="T12" fmla="*/ 52 w 108"/>
                <a:gd name="T13" fmla="*/ 117 h 189"/>
                <a:gd name="T14" fmla="*/ 38 w 108"/>
                <a:gd name="T15" fmla="*/ 74 h 189"/>
                <a:gd name="T16" fmla="*/ 50 w 108"/>
                <a:gd name="T17" fmla="*/ 72 h 189"/>
                <a:gd name="T18" fmla="*/ 66 w 108"/>
                <a:gd name="T19" fmla="*/ 73 h 189"/>
                <a:gd name="T20" fmla="*/ 69 w 108"/>
                <a:gd name="T21" fmla="*/ 79 h 189"/>
                <a:gd name="T22" fmla="*/ 63 w 108"/>
                <a:gd name="T23" fmla="*/ 110 h 189"/>
                <a:gd name="T24" fmla="*/ 50 w 108"/>
                <a:gd name="T25" fmla="*/ 159 h 189"/>
                <a:gd name="T26" fmla="*/ 59 w 108"/>
                <a:gd name="T27" fmla="*/ 63 h 189"/>
                <a:gd name="T28" fmla="*/ 61 w 108"/>
                <a:gd name="T29" fmla="*/ 59 h 189"/>
                <a:gd name="T30" fmla="*/ 59 w 108"/>
                <a:gd name="T31" fmla="*/ 64 h 189"/>
                <a:gd name="T32" fmla="*/ 65 w 108"/>
                <a:gd name="T33" fmla="*/ 162 h 189"/>
                <a:gd name="T34" fmla="*/ 64 w 108"/>
                <a:gd name="T35" fmla="*/ 169 h 189"/>
                <a:gd name="T36" fmla="*/ 44 w 108"/>
                <a:gd name="T37" fmla="*/ 162 h 189"/>
                <a:gd name="T38" fmla="*/ 64 w 108"/>
                <a:gd name="T39" fmla="*/ 177 h 189"/>
                <a:gd name="T40" fmla="*/ 46 w 108"/>
                <a:gd name="T41" fmla="*/ 176 h 189"/>
                <a:gd name="T42" fmla="*/ 44 w 108"/>
                <a:gd name="T43" fmla="*/ 171 h 189"/>
                <a:gd name="T44" fmla="*/ 65 w 108"/>
                <a:gd name="T45" fmla="*/ 172 h 189"/>
                <a:gd name="T46" fmla="*/ 56 w 108"/>
                <a:gd name="T47" fmla="*/ 186 h 189"/>
                <a:gd name="T48" fmla="*/ 63 w 108"/>
                <a:gd name="T49" fmla="*/ 180 h 189"/>
                <a:gd name="T50" fmla="*/ 56 w 108"/>
                <a:gd name="T51" fmla="*/ 186 h 189"/>
                <a:gd name="T52" fmla="*/ 81 w 108"/>
                <a:gd name="T53" fmla="*/ 12 h 189"/>
                <a:gd name="T54" fmla="*/ 75 w 108"/>
                <a:gd name="T55" fmla="*/ 119 h 189"/>
                <a:gd name="T56" fmla="*/ 65 w 108"/>
                <a:gd name="T57" fmla="*/ 159 h 189"/>
                <a:gd name="T58" fmla="*/ 63 w 108"/>
                <a:gd name="T59" fmla="*/ 159 h 189"/>
                <a:gd name="T60" fmla="*/ 68 w 108"/>
                <a:gd name="T61" fmla="*/ 92 h 189"/>
                <a:gd name="T62" fmla="*/ 80 w 108"/>
                <a:gd name="T63" fmla="*/ 77 h 189"/>
                <a:gd name="T64" fmla="*/ 71 w 108"/>
                <a:gd name="T65" fmla="*/ 76 h 189"/>
                <a:gd name="T66" fmla="*/ 78 w 108"/>
                <a:gd name="T67" fmla="*/ 66 h 189"/>
                <a:gd name="T68" fmla="*/ 67 w 108"/>
                <a:gd name="T69" fmla="*/ 70 h 189"/>
                <a:gd name="T70" fmla="*/ 65 w 108"/>
                <a:gd name="T71" fmla="*/ 57 h 189"/>
                <a:gd name="T72" fmla="*/ 56 w 108"/>
                <a:gd name="T73" fmla="*/ 57 h 189"/>
                <a:gd name="T74" fmla="*/ 56 w 108"/>
                <a:gd name="T75" fmla="*/ 68 h 189"/>
                <a:gd name="T76" fmla="*/ 46 w 108"/>
                <a:gd name="T77" fmla="*/ 61 h 189"/>
                <a:gd name="T78" fmla="*/ 37 w 108"/>
                <a:gd name="T79" fmla="*/ 56 h 189"/>
                <a:gd name="T80" fmla="*/ 43 w 108"/>
                <a:gd name="T81" fmla="*/ 67 h 189"/>
                <a:gd name="T82" fmla="*/ 37 w 108"/>
                <a:gd name="T83" fmla="*/ 71 h 189"/>
                <a:gd name="T84" fmla="*/ 23 w 108"/>
                <a:gd name="T85" fmla="*/ 68 h 189"/>
                <a:gd name="T86" fmla="*/ 35 w 108"/>
                <a:gd name="T87" fmla="*/ 74 h 189"/>
                <a:gd name="T88" fmla="*/ 48 w 108"/>
                <a:gd name="T89" fmla="*/ 113 h 189"/>
                <a:gd name="T90" fmla="*/ 48 w 108"/>
                <a:gd name="T91" fmla="*/ 159 h 189"/>
                <a:gd name="T92" fmla="*/ 35 w 108"/>
                <a:gd name="T93" fmla="*/ 123 h 189"/>
                <a:gd name="T94" fmla="*/ 18 w 108"/>
                <a:gd name="T95" fmla="*/ 24 h 189"/>
                <a:gd name="T96" fmla="*/ 75 w 108"/>
                <a:gd name="T97" fmla="*/ 77 h 189"/>
                <a:gd name="T98" fmla="*/ 70 w 108"/>
                <a:gd name="T99" fmla="*/ 70 h 189"/>
                <a:gd name="T100" fmla="*/ 75 w 108"/>
                <a:gd name="T101" fmla="*/ 66 h 189"/>
                <a:gd name="T102" fmla="*/ 43 w 108"/>
                <a:gd name="T103" fmla="*/ 63 h 189"/>
                <a:gd name="T104" fmla="*/ 41 w 108"/>
                <a:gd name="T105" fmla="*/ 60 h 189"/>
                <a:gd name="T106" fmla="*/ 43 w 108"/>
                <a:gd name="T107" fmla="*/ 60 h 189"/>
                <a:gd name="T108" fmla="*/ 33 w 108"/>
                <a:gd name="T109" fmla="*/ 71 h 189"/>
                <a:gd name="T110" fmla="*/ 28 w 108"/>
                <a:gd name="T111" fmla="*/ 69 h 189"/>
                <a:gd name="T112" fmla="*/ 27 w 108"/>
                <a:gd name="T113" fmla="*/ 65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8" h="189">
                  <a:moveTo>
                    <a:pt x="34" y="128"/>
                  </a:moveTo>
                  <a:cubicBezTo>
                    <a:pt x="40" y="137"/>
                    <a:pt x="41" y="148"/>
                    <a:pt x="41" y="160"/>
                  </a:cubicBezTo>
                  <a:cubicBezTo>
                    <a:pt x="41" y="160"/>
                    <a:pt x="41" y="160"/>
                    <a:pt x="41" y="161"/>
                  </a:cubicBezTo>
                  <a:cubicBezTo>
                    <a:pt x="41" y="171"/>
                    <a:pt x="41" y="189"/>
                    <a:pt x="55" y="189"/>
                  </a:cubicBezTo>
                  <a:cubicBezTo>
                    <a:pt x="68" y="189"/>
                    <a:pt x="68" y="171"/>
                    <a:pt x="68" y="161"/>
                  </a:cubicBezTo>
                  <a:cubicBezTo>
                    <a:pt x="68" y="161"/>
                    <a:pt x="68" y="160"/>
                    <a:pt x="68" y="160"/>
                  </a:cubicBezTo>
                  <a:cubicBezTo>
                    <a:pt x="70" y="144"/>
                    <a:pt x="72" y="129"/>
                    <a:pt x="81" y="115"/>
                  </a:cubicBezTo>
                  <a:cubicBezTo>
                    <a:pt x="89" y="104"/>
                    <a:pt x="97" y="94"/>
                    <a:pt x="101" y="81"/>
                  </a:cubicBezTo>
                  <a:cubicBezTo>
                    <a:pt x="108" y="60"/>
                    <a:pt x="107" y="31"/>
                    <a:pt x="90" y="15"/>
                  </a:cubicBezTo>
                  <a:cubicBezTo>
                    <a:pt x="75" y="1"/>
                    <a:pt x="51" y="0"/>
                    <a:pt x="33" y="8"/>
                  </a:cubicBezTo>
                  <a:cubicBezTo>
                    <a:pt x="14" y="17"/>
                    <a:pt x="3" y="37"/>
                    <a:pt x="1" y="57"/>
                  </a:cubicBezTo>
                  <a:cubicBezTo>
                    <a:pt x="0" y="73"/>
                    <a:pt x="5" y="89"/>
                    <a:pt x="14" y="103"/>
                  </a:cubicBezTo>
                  <a:cubicBezTo>
                    <a:pt x="21" y="111"/>
                    <a:pt x="28" y="119"/>
                    <a:pt x="34" y="128"/>
                  </a:cubicBezTo>
                  <a:close/>
                  <a:moveTo>
                    <a:pt x="52" y="117"/>
                  </a:moveTo>
                  <a:cubicBezTo>
                    <a:pt x="50" y="104"/>
                    <a:pt x="47" y="89"/>
                    <a:pt x="40" y="77"/>
                  </a:cubicBezTo>
                  <a:cubicBezTo>
                    <a:pt x="40" y="76"/>
                    <a:pt x="39" y="75"/>
                    <a:pt x="38" y="74"/>
                  </a:cubicBezTo>
                  <a:cubicBezTo>
                    <a:pt x="41" y="73"/>
                    <a:pt x="43" y="71"/>
                    <a:pt x="45" y="69"/>
                  </a:cubicBezTo>
                  <a:cubicBezTo>
                    <a:pt x="47" y="70"/>
                    <a:pt x="49" y="72"/>
                    <a:pt x="50" y="72"/>
                  </a:cubicBezTo>
                  <a:cubicBezTo>
                    <a:pt x="53" y="73"/>
                    <a:pt x="56" y="71"/>
                    <a:pt x="59" y="69"/>
                  </a:cubicBezTo>
                  <a:cubicBezTo>
                    <a:pt x="61" y="72"/>
                    <a:pt x="63" y="73"/>
                    <a:pt x="66" y="73"/>
                  </a:cubicBezTo>
                  <a:cubicBezTo>
                    <a:pt x="66" y="74"/>
                    <a:pt x="66" y="75"/>
                    <a:pt x="66" y="75"/>
                  </a:cubicBezTo>
                  <a:cubicBezTo>
                    <a:pt x="66" y="77"/>
                    <a:pt x="67" y="78"/>
                    <a:pt x="69" y="79"/>
                  </a:cubicBezTo>
                  <a:cubicBezTo>
                    <a:pt x="67" y="81"/>
                    <a:pt x="66" y="84"/>
                    <a:pt x="65" y="88"/>
                  </a:cubicBezTo>
                  <a:cubicBezTo>
                    <a:pt x="64" y="95"/>
                    <a:pt x="63" y="103"/>
                    <a:pt x="63" y="110"/>
                  </a:cubicBezTo>
                  <a:cubicBezTo>
                    <a:pt x="62" y="127"/>
                    <a:pt x="60" y="143"/>
                    <a:pt x="60" y="159"/>
                  </a:cubicBezTo>
                  <a:cubicBezTo>
                    <a:pt x="57" y="159"/>
                    <a:pt x="54" y="159"/>
                    <a:pt x="50" y="159"/>
                  </a:cubicBezTo>
                  <a:cubicBezTo>
                    <a:pt x="54" y="146"/>
                    <a:pt x="54" y="131"/>
                    <a:pt x="52" y="117"/>
                  </a:cubicBezTo>
                  <a:close/>
                  <a:moveTo>
                    <a:pt x="59" y="63"/>
                  </a:moveTo>
                  <a:cubicBezTo>
                    <a:pt x="59" y="61"/>
                    <a:pt x="59" y="59"/>
                    <a:pt x="60" y="57"/>
                  </a:cubicBezTo>
                  <a:cubicBezTo>
                    <a:pt x="61" y="55"/>
                    <a:pt x="62" y="58"/>
                    <a:pt x="61" y="59"/>
                  </a:cubicBezTo>
                  <a:cubicBezTo>
                    <a:pt x="61" y="60"/>
                    <a:pt x="60" y="61"/>
                    <a:pt x="60" y="63"/>
                  </a:cubicBezTo>
                  <a:cubicBezTo>
                    <a:pt x="59" y="63"/>
                    <a:pt x="59" y="64"/>
                    <a:pt x="59" y="64"/>
                  </a:cubicBezTo>
                  <a:cubicBezTo>
                    <a:pt x="59" y="64"/>
                    <a:pt x="59" y="63"/>
                    <a:pt x="59" y="63"/>
                  </a:cubicBezTo>
                  <a:close/>
                  <a:moveTo>
                    <a:pt x="65" y="162"/>
                  </a:moveTo>
                  <a:cubicBezTo>
                    <a:pt x="65" y="164"/>
                    <a:pt x="65" y="167"/>
                    <a:pt x="65" y="169"/>
                  </a:cubicBezTo>
                  <a:cubicBezTo>
                    <a:pt x="65" y="169"/>
                    <a:pt x="64" y="169"/>
                    <a:pt x="64" y="169"/>
                  </a:cubicBezTo>
                  <a:cubicBezTo>
                    <a:pt x="57" y="169"/>
                    <a:pt x="51" y="168"/>
                    <a:pt x="44" y="168"/>
                  </a:cubicBezTo>
                  <a:cubicBezTo>
                    <a:pt x="44" y="166"/>
                    <a:pt x="44" y="164"/>
                    <a:pt x="44" y="162"/>
                  </a:cubicBezTo>
                  <a:cubicBezTo>
                    <a:pt x="51" y="163"/>
                    <a:pt x="58" y="162"/>
                    <a:pt x="65" y="162"/>
                  </a:cubicBezTo>
                  <a:close/>
                  <a:moveTo>
                    <a:pt x="64" y="177"/>
                  </a:moveTo>
                  <a:cubicBezTo>
                    <a:pt x="64" y="177"/>
                    <a:pt x="64" y="177"/>
                    <a:pt x="64" y="177"/>
                  </a:cubicBezTo>
                  <a:cubicBezTo>
                    <a:pt x="58" y="175"/>
                    <a:pt x="52" y="178"/>
                    <a:pt x="46" y="176"/>
                  </a:cubicBezTo>
                  <a:cubicBezTo>
                    <a:pt x="46" y="176"/>
                    <a:pt x="45" y="176"/>
                    <a:pt x="45" y="177"/>
                  </a:cubicBezTo>
                  <a:cubicBezTo>
                    <a:pt x="45" y="175"/>
                    <a:pt x="44" y="173"/>
                    <a:pt x="44" y="171"/>
                  </a:cubicBezTo>
                  <a:cubicBezTo>
                    <a:pt x="51" y="171"/>
                    <a:pt x="57" y="172"/>
                    <a:pt x="64" y="172"/>
                  </a:cubicBezTo>
                  <a:cubicBezTo>
                    <a:pt x="64" y="172"/>
                    <a:pt x="65" y="172"/>
                    <a:pt x="65" y="172"/>
                  </a:cubicBezTo>
                  <a:cubicBezTo>
                    <a:pt x="65" y="174"/>
                    <a:pt x="64" y="175"/>
                    <a:pt x="64" y="177"/>
                  </a:cubicBezTo>
                  <a:close/>
                  <a:moveTo>
                    <a:pt x="56" y="186"/>
                  </a:moveTo>
                  <a:cubicBezTo>
                    <a:pt x="51" y="187"/>
                    <a:pt x="48" y="184"/>
                    <a:pt x="46" y="179"/>
                  </a:cubicBezTo>
                  <a:cubicBezTo>
                    <a:pt x="52" y="180"/>
                    <a:pt x="57" y="178"/>
                    <a:pt x="63" y="180"/>
                  </a:cubicBezTo>
                  <a:cubicBezTo>
                    <a:pt x="63" y="180"/>
                    <a:pt x="63" y="180"/>
                    <a:pt x="63" y="180"/>
                  </a:cubicBezTo>
                  <a:cubicBezTo>
                    <a:pt x="62" y="183"/>
                    <a:pt x="60" y="185"/>
                    <a:pt x="56" y="186"/>
                  </a:cubicBezTo>
                  <a:close/>
                  <a:moveTo>
                    <a:pt x="18" y="24"/>
                  </a:moveTo>
                  <a:cubicBezTo>
                    <a:pt x="33" y="5"/>
                    <a:pt x="60" y="1"/>
                    <a:pt x="81" y="12"/>
                  </a:cubicBezTo>
                  <a:cubicBezTo>
                    <a:pt x="105" y="26"/>
                    <a:pt x="105" y="61"/>
                    <a:pt x="97" y="84"/>
                  </a:cubicBezTo>
                  <a:cubicBezTo>
                    <a:pt x="92" y="97"/>
                    <a:pt x="82" y="107"/>
                    <a:pt x="75" y="119"/>
                  </a:cubicBezTo>
                  <a:cubicBezTo>
                    <a:pt x="69" y="131"/>
                    <a:pt x="67" y="144"/>
                    <a:pt x="66" y="157"/>
                  </a:cubicBezTo>
                  <a:cubicBezTo>
                    <a:pt x="65" y="158"/>
                    <a:pt x="65" y="158"/>
                    <a:pt x="65" y="159"/>
                  </a:cubicBezTo>
                  <a:cubicBezTo>
                    <a:pt x="65" y="159"/>
                    <a:pt x="65" y="159"/>
                    <a:pt x="65" y="159"/>
                  </a:cubicBezTo>
                  <a:cubicBezTo>
                    <a:pt x="64" y="159"/>
                    <a:pt x="64" y="159"/>
                    <a:pt x="63" y="159"/>
                  </a:cubicBezTo>
                  <a:cubicBezTo>
                    <a:pt x="63" y="144"/>
                    <a:pt x="65" y="129"/>
                    <a:pt x="66" y="114"/>
                  </a:cubicBezTo>
                  <a:cubicBezTo>
                    <a:pt x="66" y="107"/>
                    <a:pt x="66" y="99"/>
                    <a:pt x="68" y="92"/>
                  </a:cubicBezTo>
                  <a:cubicBezTo>
                    <a:pt x="68" y="87"/>
                    <a:pt x="69" y="83"/>
                    <a:pt x="72" y="80"/>
                  </a:cubicBezTo>
                  <a:cubicBezTo>
                    <a:pt x="75" y="81"/>
                    <a:pt x="79" y="80"/>
                    <a:pt x="80" y="77"/>
                  </a:cubicBezTo>
                  <a:cubicBezTo>
                    <a:pt x="80" y="75"/>
                    <a:pt x="80" y="72"/>
                    <a:pt x="77" y="72"/>
                  </a:cubicBezTo>
                  <a:cubicBezTo>
                    <a:pt x="75" y="73"/>
                    <a:pt x="73" y="75"/>
                    <a:pt x="71" y="76"/>
                  </a:cubicBezTo>
                  <a:cubicBezTo>
                    <a:pt x="70" y="76"/>
                    <a:pt x="69" y="75"/>
                    <a:pt x="69" y="73"/>
                  </a:cubicBezTo>
                  <a:cubicBezTo>
                    <a:pt x="73" y="72"/>
                    <a:pt x="76" y="70"/>
                    <a:pt x="78" y="66"/>
                  </a:cubicBezTo>
                  <a:cubicBezTo>
                    <a:pt x="79" y="65"/>
                    <a:pt x="80" y="60"/>
                    <a:pt x="78" y="59"/>
                  </a:cubicBezTo>
                  <a:cubicBezTo>
                    <a:pt x="73" y="58"/>
                    <a:pt x="68" y="65"/>
                    <a:pt x="67" y="70"/>
                  </a:cubicBezTo>
                  <a:cubicBezTo>
                    <a:pt x="64" y="70"/>
                    <a:pt x="62" y="69"/>
                    <a:pt x="61" y="67"/>
                  </a:cubicBezTo>
                  <a:cubicBezTo>
                    <a:pt x="63" y="64"/>
                    <a:pt x="65" y="61"/>
                    <a:pt x="65" y="57"/>
                  </a:cubicBezTo>
                  <a:cubicBezTo>
                    <a:pt x="65" y="55"/>
                    <a:pt x="64" y="52"/>
                    <a:pt x="61" y="52"/>
                  </a:cubicBezTo>
                  <a:cubicBezTo>
                    <a:pt x="58" y="53"/>
                    <a:pt x="57" y="55"/>
                    <a:pt x="56" y="57"/>
                  </a:cubicBezTo>
                  <a:cubicBezTo>
                    <a:pt x="55" y="61"/>
                    <a:pt x="56" y="64"/>
                    <a:pt x="57" y="67"/>
                  </a:cubicBezTo>
                  <a:cubicBezTo>
                    <a:pt x="57" y="67"/>
                    <a:pt x="56" y="67"/>
                    <a:pt x="56" y="68"/>
                  </a:cubicBezTo>
                  <a:cubicBezTo>
                    <a:pt x="53" y="71"/>
                    <a:pt x="49" y="68"/>
                    <a:pt x="46" y="66"/>
                  </a:cubicBezTo>
                  <a:cubicBezTo>
                    <a:pt x="46" y="64"/>
                    <a:pt x="47" y="63"/>
                    <a:pt x="46" y="61"/>
                  </a:cubicBezTo>
                  <a:cubicBezTo>
                    <a:pt x="46" y="58"/>
                    <a:pt x="45" y="55"/>
                    <a:pt x="43" y="54"/>
                  </a:cubicBezTo>
                  <a:cubicBezTo>
                    <a:pt x="41" y="52"/>
                    <a:pt x="37" y="54"/>
                    <a:pt x="37" y="56"/>
                  </a:cubicBezTo>
                  <a:cubicBezTo>
                    <a:pt x="36" y="60"/>
                    <a:pt x="38" y="62"/>
                    <a:pt x="40" y="64"/>
                  </a:cubicBezTo>
                  <a:cubicBezTo>
                    <a:pt x="41" y="65"/>
                    <a:pt x="42" y="66"/>
                    <a:pt x="43" y="67"/>
                  </a:cubicBezTo>
                  <a:cubicBezTo>
                    <a:pt x="43" y="67"/>
                    <a:pt x="43" y="67"/>
                    <a:pt x="43" y="67"/>
                  </a:cubicBezTo>
                  <a:cubicBezTo>
                    <a:pt x="41" y="70"/>
                    <a:pt x="39" y="71"/>
                    <a:pt x="37" y="71"/>
                  </a:cubicBezTo>
                  <a:cubicBezTo>
                    <a:pt x="34" y="66"/>
                    <a:pt x="30" y="60"/>
                    <a:pt x="25" y="62"/>
                  </a:cubicBezTo>
                  <a:cubicBezTo>
                    <a:pt x="23" y="62"/>
                    <a:pt x="21" y="65"/>
                    <a:pt x="23" y="68"/>
                  </a:cubicBezTo>
                  <a:cubicBezTo>
                    <a:pt x="24" y="71"/>
                    <a:pt x="29" y="73"/>
                    <a:pt x="32" y="74"/>
                  </a:cubicBezTo>
                  <a:cubicBezTo>
                    <a:pt x="33" y="74"/>
                    <a:pt x="34" y="74"/>
                    <a:pt x="35" y="74"/>
                  </a:cubicBezTo>
                  <a:cubicBezTo>
                    <a:pt x="35" y="75"/>
                    <a:pt x="36" y="76"/>
                    <a:pt x="36" y="76"/>
                  </a:cubicBezTo>
                  <a:cubicBezTo>
                    <a:pt x="42" y="87"/>
                    <a:pt x="46" y="100"/>
                    <a:pt x="48" y="113"/>
                  </a:cubicBezTo>
                  <a:cubicBezTo>
                    <a:pt x="51" y="128"/>
                    <a:pt x="51" y="144"/>
                    <a:pt x="48" y="159"/>
                  </a:cubicBezTo>
                  <a:cubicBezTo>
                    <a:pt x="47" y="159"/>
                    <a:pt x="47" y="159"/>
                    <a:pt x="48" y="159"/>
                  </a:cubicBezTo>
                  <a:cubicBezTo>
                    <a:pt x="47" y="159"/>
                    <a:pt x="46" y="159"/>
                    <a:pt x="45" y="159"/>
                  </a:cubicBezTo>
                  <a:cubicBezTo>
                    <a:pt x="44" y="146"/>
                    <a:pt x="42" y="134"/>
                    <a:pt x="35" y="123"/>
                  </a:cubicBezTo>
                  <a:cubicBezTo>
                    <a:pt x="26" y="112"/>
                    <a:pt x="16" y="102"/>
                    <a:pt x="10" y="89"/>
                  </a:cubicBezTo>
                  <a:cubicBezTo>
                    <a:pt x="0" y="68"/>
                    <a:pt x="3" y="42"/>
                    <a:pt x="18" y="24"/>
                  </a:cubicBezTo>
                  <a:close/>
                  <a:moveTo>
                    <a:pt x="75" y="77"/>
                  </a:moveTo>
                  <a:cubicBezTo>
                    <a:pt x="75" y="77"/>
                    <a:pt x="75" y="77"/>
                    <a:pt x="75" y="77"/>
                  </a:cubicBezTo>
                  <a:cubicBezTo>
                    <a:pt x="77" y="75"/>
                    <a:pt x="77" y="77"/>
                    <a:pt x="75" y="77"/>
                  </a:cubicBezTo>
                  <a:close/>
                  <a:moveTo>
                    <a:pt x="70" y="70"/>
                  </a:moveTo>
                  <a:cubicBezTo>
                    <a:pt x="71" y="67"/>
                    <a:pt x="73" y="65"/>
                    <a:pt x="74" y="64"/>
                  </a:cubicBezTo>
                  <a:cubicBezTo>
                    <a:pt x="77" y="61"/>
                    <a:pt x="75" y="65"/>
                    <a:pt x="75" y="66"/>
                  </a:cubicBezTo>
                  <a:cubicBezTo>
                    <a:pt x="74" y="68"/>
                    <a:pt x="72" y="69"/>
                    <a:pt x="70" y="70"/>
                  </a:cubicBezTo>
                  <a:close/>
                  <a:moveTo>
                    <a:pt x="43" y="63"/>
                  </a:moveTo>
                  <a:cubicBezTo>
                    <a:pt x="43" y="62"/>
                    <a:pt x="42" y="62"/>
                    <a:pt x="42" y="61"/>
                  </a:cubicBezTo>
                  <a:cubicBezTo>
                    <a:pt x="41" y="61"/>
                    <a:pt x="41" y="60"/>
                    <a:pt x="41" y="60"/>
                  </a:cubicBezTo>
                  <a:cubicBezTo>
                    <a:pt x="40" y="59"/>
                    <a:pt x="40" y="58"/>
                    <a:pt x="42" y="57"/>
                  </a:cubicBezTo>
                  <a:cubicBezTo>
                    <a:pt x="43" y="58"/>
                    <a:pt x="43" y="59"/>
                    <a:pt x="43" y="60"/>
                  </a:cubicBezTo>
                  <a:cubicBezTo>
                    <a:pt x="43" y="61"/>
                    <a:pt x="43" y="62"/>
                    <a:pt x="43" y="63"/>
                  </a:cubicBezTo>
                  <a:close/>
                  <a:moveTo>
                    <a:pt x="33" y="71"/>
                  </a:moveTo>
                  <a:cubicBezTo>
                    <a:pt x="33" y="71"/>
                    <a:pt x="33" y="71"/>
                    <a:pt x="32" y="71"/>
                  </a:cubicBezTo>
                  <a:cubicBezTo>
                    <a:pt x="31" y="70"/>
                    <a:pt x="30" y="70"/>
                    <a:pt x="28" y="69"/>
                  </a:cubicBezTo>
                  <a:cubicBezTo>
                    <a:pt x="28" y="69"/>
                    <a:pt x="28" y="69"/>
                    <a:pt x="27" y="68"/>
                  </a:cubicBezTo>
                  <a:cubicBezTo>
                    <a:pt x="26" y="68"/>
                    <a:pt x="25" y="66"/>
                    <a:pt x="27" y="65"/>
                  </a:cubicBezTo>
                  <a:cubicBezTo>
                    <a:pt x="29" y="65"/>
                    <a:pt x="31" y="68"/>
                    <a:pt x="33" y="71"/>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224"/>
            <p:cNvSpPr>
              <a:spLocks noEditPoints="1"/>
            </p:cNvSpPr>
            <p:nvPr/>
          </p:nvSpPr>
          <p:spPr bwMode="auto">
            <a:xfrm>
              <a:off x="8631483" y="-426016"/>
              <a:ext cx="736600" cy="1101725"/>
            </a:xfrm>
            <a:custGeom>
              <a:avLst/>
              <a:gdLst>
                <a:gd name="T0" fmla="*/ 122 w 174"/>
                <a:gd name="T1" fmla="*/ 222 h 260"/>
                <a:gd name="T2" fmla="*/ 156 w 174"/>
                <a:gd name="T3" fmla="*/ 252 h 260"/>
                <a:gd name="T4" fmla="*/ 156 w 174"/>
                <a:gd name="T5" fmla="*/ 207 h 260"/>
                <a:gd name="T6" fmla="*/ 151 w 174"/>
                <a:gd name="T7" fmla="*/ 87 h 260"/>
                <a:gd name="T8" fmla="*/ 21 w 174"/>
                <a:gd name="T9" fmla="*/ 34 h 260"/>
                <a:gd name="T10" fmla="*/ 53 w 174"/>
                <a:gd name="T11" fmla="*/ 166 h 260"/>
                <a:gd name="T12" fmla="*/ 110 w 174"/>
                <a:gd name="T13" fmla="*/ 162 h 260"/>
                <a:gd name="T14" fmla="*/ 67 w 174"/>
                <a:gd name="T15" fmla="*/ 115 h 260"/>
                <a:gd name="T16" fmla="*/ 81 w 174"/>
                <a:gd name="T17" fmla="*/ 105 h 260"/>
                <a:gd name="T18" fmla="*/ 102 w 174"/>
                <a:gd name="T19" fmla="*/ 97 h 260"/>
                <a:gd name="T20" fmla="*/ 108 w 174"/>
                <a:gd name="T21" fmla="*/ 103 h 260"/>
                <a:gd name="T22" fmla="*/ 119 w 174"/>
                <a:gd name="T23" fmla="*/ 147 h 260"/>
                <a:gd name="T24" fmla="*/ 133 w 174"/>
                <a:gd name="T25" fmla="*/ 217 h 260"/>
                <a:gd name="T26" fmla="*/ 86 w 174"/>
                <a:gd name="T27" fmla="*/ 89 h 260"/>
                <a:gd name="T28" fmla="*/ 87 w 174"/>
                <a:gd name="T29" fmla="*/ 82 h 260"/>
                <a:gd name="T30" fmla="*/ 87 w 174"/>
                <a:gd name="T31" fmla="*/ 90 h 260"/>
                <a:gd name="T32" fmla="*/ 153 w 174"/>
                <a:gd name="T33" fmla="*/ 212 h 260"/>
                <a:gd name="T34" fmla="*/ 156 w 174"/>
                <a:gd name="T35" fmla="*/ 221 h 260"/>
                <a:gd name="T36" fmla="*/ 126 w 174"/>
                <a:gd name="T37" fmla="*/ 225 h 260"/>
                <a:gd name="T38" fmla="*/ 161 w 174"/>
                <a:gd name="T39" fmla="*/ 231 h 260"/>
                <a:gd name="T40" fmla="*/ 138 w 174"/>
                <a:gd name="T41" fmla="*/ 241 h 260"/>
                <a:gd name="T42" fmla="*/ 132 w 174"/>
                <a:gd name="T43" fmla="*/ 236 h 260"/>
                <a:gd name="T44" fmla="*/ 159 w 174"/>
                <a:gd name="T45" fmla="*/ 224 h 260"/>
                <a:gd name="T46" fmla="*/ 156 w 174"/>
                <a:gd name="T47" fmla="*/ 248 h 260"/>
                <a:gd name="T48" fmla="*/ 161 w 174"/>
                <a:gd name="T49" fmla="*/ 236 h 260"/>
                <a:gd name="T50" fmla="*/ 156 w 174"/>
                <a:gd name="T51" fmla="*/ 248 h 260"/>
                <a:gd name="T52" fmla="*/ 84 w 174"/>
                <a:gd name="T53" fmla="*/ 11 h 260"/>
                <a:gd name="T54" fmla="*/ 140 w 174"/>
                <a:gd name="T55" fmla="*/ 151 h 260"/>
                <a:gd name="T56" fmla="*/ 151 w 174"/>
                <a:gd name="T57" fmla="*/ 207 h 260"/>
                <a:gd name="T58" fmla="*/ 149 w 174"/>
                <a:gd name="T59" fmla="*/ 209 h 260"/>
                <a:gd name="T60" fmla="*/ 115 w 174"/>
                <a:gd name="T61" fmla="*/ 121 h 260"/>
                <a:gd name="T62" fmla="*/ 121 w 174"/>
                <a:gd name="T63" fmla="*/ 94 h 260"/>
                <a:gd name="T64" fmla="*/ 110 w 174"/>
                <a:gd name="T65" fmla="*/ 99 h 260"/>
                <a:gd name="T66" fmla="*/ 113 w 174"/>
                <a:gd name="T67" fmla="*/ 81 h 260"/>
                <a:gd name="T68" fmla="*/ 101 w 174"/>
                <a:gd name="T69" fmla="*/ 93 h 260"/>
                <a:gd name="T70" fmla="*/ 90 w 174"/>
                <a:gd name="T71" fmla="*/ 78 h 260"/>
                <a:gd name="T72" fmla="*/ 80 w 174"/>
                <a:gd name="T73" fmla="*/ 83 h 260"/>
                <a:gd name="T74" fmla="*/ 86 w 174"/>
                <a:gd name="T75" fmla="*/ 97 h 260"/>
                <a:gd name="T76" fmla="*/ 69 w 174"/>
                <a:gd name="T77" fmla="*/ 94 h 260"/>
                <a:gd name="T78" fmla="*/ 54 w 174"/>
                <a:gd name="T79" fmla="*/ 93 h 260"/>
                <a:gd name="T80" fmla="*/ 68 w 174"/>
                <a:gd name="T81" fmla="*/ 103 h 260"/>
                <a:gd name="T82" fmla="*/ 63 w 174"/>
                <a:gd name="T83" fmla="*/ 112 h 260"/>
                <a:gd name="T84" fmla="*/ 43 w 174"/>
                <a:gd name="T85" fmla="*/ 116 h 260"/>
                <a:gd name="T86" fmla="*/ 63 w 174"/>
                <a:gd name="T87" fmla="*/ 117 h 260"/>
                <a:gd name="T88" fmla="*/ 103 w 174"/>
                <a:gd name="T89" fmla="*/ 159 h 260"/>
                <a:gd name="T90" fmla="*/ 129 w 174"/>
                <a:gd name="T91" fmla="*/ 219 h 260"/>
                <a:gd name="T92" fmla="*/ 91 w 174"/>
                <a:gd name="T93" fmla="*/ 180 h 260"/>
                <a:gd name="T94" fmla="*/ 10 w 174"/>
                <a:gd name="T95" fmla="*/ 63 h 260"/>
                <a:gd name="T96" fmla="*/ 115 w 174"/>
                <a:gd name="T97" fmla="*/ 97 h 260"/>
                <a:gd name="T98" fmla="*/ 104 w 174"/>
                <a:gd name="T99" fmla="*/ 91 h 260"/>
                <a:gd name="T100" fmla="*/ 109 w 174"/>
                <a:gd name="T101" fmla="*/ 83 h 260"/>
                <a:gd name="T102" fmla="*/ 67 w 174"/>
                <a:gd name="T103" fmla="*/ 98 h 260"/>
                <a:gd name="T104" fmla="*/ 61 w 174"/>
                <a:gd name="T105" fmla="*/ 96 h 260"/>
                <a:gd name="T106" fmla="*/ 65 w 174"/>
                <a:gd name="T107" fmla="*/ 95 h 260"/>
                <a:gd name="T108" fmla="*/ 58 w 174"/>
                <a:gd name="T109" fmla="*/ 114 h 260"/>
                <a:gd name="T110" fmla="*/ 51 w 174"/>
                <a:gd name="T111" fmla="*/ 115 h 260"/>
                <a:gd name="T112" fmla="*/ 46 w 174"/>
                <a:gd name="T113" fmla="*/ 11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4" h="260">
                  <a:moveTo>
                    <a:pt x="93" y="186"/>
                  </a:moveTo>
                  <a:cubicBezTo>
                    <a:pt x="107" y="195"/>
                    <a:pt x="115" y="208"/>
                    <a:pt x="122" y="222"/>
                  </a:cubicBezTo>
                  <a:cubicBezTo>
                    <a:pt x="121" y="223"/>
                    <a:pt x="121" y="224"/>
                    <a:pt x="121" y="225"/>
                  </a:cubicBezTo>
                  <a:cubicBezTo>
                    <a:pt x="127" y="237"/>
                    <a:pt x="139" y="260"/>
                    <a:pt x="156" y="252"/>
                  </a:cubicBezTo>
                  <a:cubicBezTo>
                    <a:pt x="174" y="245"/>
                    <a:pt x="163" y="221"/>
                    <a:pt x="156" y="208"/>
                  </a:cubicBezTo>
                  <a:cubicBezTo>
                    <a:pt x="156" y="208"/>
                    <a:pt x="156" y="207"/>
                    <a:pt x="156" y="207"/>
                  </a:cubicBezTo>
                  <a:cubicBezTo>
                    <a:pt x="149" y="186"/>
                    <a:pt x="143" y="165"/>
                    <a:pt x="146" y="142"/>
                  </a:cubicBezTo>
                  <a:cubicBezTo>
                    <a:pt x="149" y="123"/>
                    <a:pt x="154" y="106"/>
                    <a:pt x="151" y="87"/>
                  </a:cubicBezTo>
                  <a:cubicBezTo>
                    <a:pt x="148" y="56"/>
                    <a:pt x="129" y="20"/>
                    <a:pt x="97" y="9"/>
                  </a:cubicBezTo>
                  <a:cubicBezTo>
                    <a:pt x="70" y="0"/>
                    <a:pt x="39" y="13"/>
                    <a:pt x="21" y="34"/>
                  </a:cubicBezTo>
                  <a:cubicBezTo>
                    <a:pt x="1" y="56"/>
                    <a:pt x="0" y="88"/>
                    <a:pt x="9" y="115"/>
                  </a:cubicBezTo>
                  <a:cubicBezTo>
                    <a:pt x="17" y="137"/>
                    <a:pt x="33" y="155"/>
                    <a:pt x="53" y="166"/>
                  </a:cubicBezTo>
                  <a:cubicBezTo>
                    <a:pt x="66" y="173"/>
                    <a:pt x="80" y="179"/>
                    <a:pt x="93" y="186"/>
                  </a:cubicBezTo>
                  <a:close/>
                  <a:moveTo>
                    <a:pt x="110" y="162"/>
                  </a:moveTo>
                  <a:cubicBezTo>
                    <a:pt x="99" y="146"/>
                    <a:pt x="86" y="129"/>
                    <a:pt x="71" y="118"/>
                  </a:cubicBezTo>
                  <a:cubicBezTo>
                    <a:pt x="70" y="117"/>
                    <a:pt x="68" y="116"/>
                    <a:pt x="67" y="115"/>
                  </a:cubicBezTo>
                  <a:cubicBezTo>
                    <a:pt x="70" y="112"/>
                    <a:pt x="72" y="109"/>
                    <a:pt x="72" y="105"/>
                  </a:cubicBezTo>
                  <a:cubicBezTo>
                    <a:pt x="75" y="105"/>
                    <a:pt x="78" y="106"/>
                    <a:pt x="81" y="105"/>
                  </a:cubicBezTo>
                  <a:cubicBezTo>
                    <a:pt x="85" y="104"/>
                    <a:pt x="88" y="101"/>
                    <a:pt x="90" y="97"/>
                  </a:cubicBezTo>
                  <a:cubicBezTo>
                    <a:pt x="94" y="99"/>
                    <a:pt x="98" y="99"/>
                    <a:pt x="102" y="97"/>
                  </a:cubicBezTo>
                  <a:cubicBezTo>
                    <a:pt x="102" y="99"/>
                    <a:pt x="103" y="99"/>
                    <a:pt x="103" y="100"/>
                  </a:cubicBezTo>
                  <a:cubicBezTo>
                    <a:pt x="104" y="102"/>
                    <a:pt x="106" y="103"/>
                    <a:pt x="108" y="103"/>
                  </a:cubicBezTo>
                  <a:cubicBezTo>
                    <a:pt x="107" y="107"/>
                    <a:pt x="108" y="112"/>
                    <a:pt x="109" y="117"/>
                  </a:cubicBezTo>
                  <a:cubicBezTo>
                    <a:pt x="112" y="127"/>
                    <a:pt x="115" y="137"/>
                    <a:pt x="119" y="147"/>
                  </a:cubicBezTo>
                  <a:cubicBezTo>
                    <a:pt x="128" y="168"/>
                    <a:pt x="135" y="190"/>
                    <a:pt x="145" y="211"/>
                  </a:cubicBezTo>
                  <a:cubicBezTo>
                    <a:pt x="141" y="213"/>
                    <a:pt x="137" y="215"/>
                    <a:pt x="133" y="217"/>
                  </a:cubicBezTo>
                  <a:cubicBezTo>
                    <a:pt x="129" y="198"/>
                    <a:pt x="121" y="179"/>
                    <a:pt x="110" y="162"/>
                  </a:cubicBezTo>
                  <a:close/>
                  <a:moveTo>
                    <a:pt x="86" y="89"/>
                  </a:moveTo>
                  <a:cubicBezTo>
                    <a:pt x="85" y="86"/>
                    <a:pt x="84" y="84"/>
                    <a:pt x="84" y="81"/>
                  </a:cubicBezTo>
                  <a:cubicBezTo>
                    <a:pt x="84" y="77"/>
                    <a:pt x="87" y="80"/>
                    <a:pt x="87" y="82"/>
                  </a:cubicBezTo>
                  <a:cubicBezTo>
                    <a:pt x="87" y="84"/>
                    <a:pt x="87" y="86"/>
                    <a:pt x="87" y="88"/>
                  </a:cubicBezTo>
                  <a:cubicBezTo>
                    <a:pt x="87" y="88"/>
                    <a:pt x="87" y="89"/>
                    <a:pt x="87" y="90"/>
                  </a:cubicBezTo>
                  <a:cubicBezTo>
                    <a:pt x="87" y="90"/>
                    <a:pt x="86" y="89"/>
                    <a:pt x="86" y="89"/>
                  </a:cubicBezTo>
                  <a:close/>
                  <a:moveTo>
                    <a:pt x="153" y="212"/>
                  </a:moveTo>
                  <a:cubicBezTo>
                    <a:pt x="154" y="214"/>
                    <a:pt x="156" y="217"/>
                    <a:pt x="157" y="221"/>
                  </a:cubicBezTo>
                  <a:cubicBezTo>
                    <a:pt x="157" y="221"/>
                    <a:pt x="157" y="221"/>
                    <a:pt x="156" y="221"/>
                  </a:cubicBezTo>
                  <a:cubicBezTo>
                    <a:pt x="147" y="225"/>
                    <a:pt x="138" y="228"/>
                    <a:pt x="130" y="232"/>
                  </a:cubicBezTo>
                  <a:cubicBezTo>
                    <a:pt x="128" y="229"/>
                    <a:pt x="127" y="227"/>
                    <a:pt x="126" y="225"/>
                  </a:cubicBezTo>
                  <a:cubicBezTo>
                    <a:pt x="135" y="221"/>
                    <a:pt x="144" y="216"/>
                    <a:pt x="153" y="212"/>
                  </a:cubicBezTo>
                  <a:close/>
                  <a:moveTo>
                    <a:pt x="161" y="231"/>
                  </a:moveTo>
                  <a:cubicBezTo>
                    <a:pt x="161" y="231"/>
                    <a:pt x="160" y="231"/>
                    <a:pt x="160" y="231"/>
                  </a:cubicBezTo>
                  <a:cubicBezTo>
                    <a:pt x="152" y="232"/>
                    <a:pt x="146" y="239"/>
                    <a:pt x="138" y="241"/>
                  </a:cubicBezTo>
                  <a:cubicBezTo>
                    <a:pt x="137" y="241"/>
                    <a:pt x="137" y="242"/>
                    <a:pt x="136" y="242"/>
                  </a:cubicBezTo>
                  <a:cubicBezTo>
                    <a:pt x="135" y="240"/>
                    <a:pt x="133" y="238"/>
                    <a:pt x="132" y="236"/>
                  </a:cubicBezTo>
                  <a:cubicBezTo>
                    <a:pt x="141" y="232"/>
                    <a:pt x="149" y="229"/>
                    <a:pt x="158" y="225"/>
                  </a:cubicBezTo>
                  <a:cubicBezTo>
                    <a:pt x="158" y="225"/>
                    <a:pt x="159" y="225"/>
                    <a:pt x="159" y="224"/>
                  </a:cubicBezTo>
                  <a:cubicBezTo>
                    <a:pt x="160" y="227"/>
                    <a:pt x="160" y="229"/>
                    <a:pt x="161" y="231"/>
                  </a:cubicBezTo>
                  <a:close/>
                  <a:moveTo>
                    <a:pt x="156" y="248"/>
                  </a:moveTo>
                  <a:cubicBezTo>
                    <a:pt x="150" y="251"/>
                    <a:pt x="144" y="249"/>
                    <a:pt x="139" y="245"/>
                  </a:cubicBezTo>
                  <a:cubicBezTo>
                    <a:pt x="147" y="243"/>
                    <a:pt x="153" y="237"/>
                    <a:pt x="161" y="236"/>
                  </a:cubicBezTo>
                  <a:cubicBezTo>
                    <a:pt x="161" y="236"/>
                    <a:pt x="161" y="236"/>
                    <a:pt x="161" y="235"/>
                  </a:cubicBezTo>
                  <a:cubicBezTo>
                    <a:pt x="162" y="240"/>
                    <a:pt x="160" y="245"/>
                    <a:pt x="156" y="248"/>
                  </a:cubicBezTo>
                  <a:close/>
                  <a:moveTo>
                    <a:pt x="10" y="63"/>
                  </a:moveTo>
                  <a:cubicBezTo>
                    <a:pt x="19" y="31"/>
                    <a:pt x="51" y="9"/>
                    <a:pt x="84" y="11"/>
                  </a:cubicBezTo>
                  <a:cubicBezTo>
                    <a:pt x="123" y="13"/>
                    <a:pt x="144" y="58"/>
                    <a:pt x="148" y="92"/>
                  </a:cubicBezTo>
                  <a:cubicBezTo>
                    <a:pt x="149" y="112"/>
                    <a:pt x="142" y="131"/>
                    <a:pt x="140" y="151"/>
                  </a:cubicBezTo>
                  <a:cubicBezTo>
                    <a:pt x="139" y="170"/>
                    <a:pt x="145" y="188"/>
                    <a:pt x="151" y="205"/>
                  </a:cubicBezTo>
                  <a:cubicBezTo>
                    <a:pt x="151" y="206"/>
                    <a:pt x="151" y="206"/>
                    <a:pt x="151" y="207"/>
                  </a:cubicBezTo>
                  <a:cubicBezTo>
                    <a:pt x="151" y="207"/>
                    <a:pt x="151" y="208"/>
                    <a:pt x="151" y="208"/>
                  </a:cubicBezTo>
                  <a:cubicBezTo>
                    <a:pt x="150" y="208"/>
                    <a:pt x="150" y="208"/>
                    <a:pt x="149" y="209"/>
                  </a:cubicBezTo>
                  <a:cubicBezTo>
                    <a:pt x="140" y="190"/>
                    <a:pt x="133" y="170"/>
                    <a:pt x="125" y="150"/>
                  </a:cubicBezTo>
                  <a:cubicBezTo>
                    <a:pt x="122" y="140"/>
                    <a:pt x="118" y="131"/>
                    <a:pt x="115" y="121"/>
                  </a:cubicBezTo>
                  <a:cubicBezTo>
                    <a:pt x="113" y="114"/>
                    <a:pt x="111" y="109"/>
                    <a:pt x="113" y="103"/>
                  </a:cubicBezTo>
                  <a:cubicBezTo>
                    <a:pt x="118" y="102"/>
                    <a:pt x="122" y="99"/>
                    <a:pt x="121" y="94"/>
                  </a:cubicBezTo>
                  <a:cubicBezTo>
                    <a:pt x="121" y="92"/>
                    <a:pt x="119" y="88"/>
                    <a:pt x="116" y="90"/>
                  </a:cubicBezTo>
                  <a:cubicBezTo>
                    <a:pt x="112" y="91"/>
                    <a:pt x="111" y="95"/>
                    <a:pt x="110" y="99"/>
                  </a:cubicBezTo>
                  <a:cubicBezTo>
                    <a:pt x="108" y="98"/>
                    <a:pt x="107" y="97"/>
                    <a:pt x="106" y="96"/>
                  </a:cubicBezTo>
                  <a:cubicBezTo>
                    <a:pt x="110" y="92"/>
                    <a:pt x="113" y="87"/>
                    <a:pt x="113" y="81"/>
                  </a:cubicBezTo>
                  <a:cubicBezTo>
                    <a:pt x="113" y="79"/>
                    <a:pt x="112" y="72"/>
                    <a:pt x="108" y="73"/>
                  </a:cubicBezTo>
                  <a:cubicBezTo>
                    <a:pt x="101" y="74"/>
                    <a:pt x="99" y="85"/>
                    <a:pt x="101" y="93"/>
                  </a:cubicBezTo>
                  <a:cubicBezTo>
                    <a:pt x="98" y="95"/>
                    <a:pt x="94" y="95"/>
                    <a:pt x="91" y="93"/>
                  </a:cubicBezTo>
                  <a:cubicBezTo>
                    <a:pt x="93" y="88"/>
                    <a:pt x="92" y="82"/>
                    <a:pt x="90" y="78"/>
                  </a:cubicBezTo>
                  <a:cubicBezTo>
                    <a:pt x="89" y="76"/>
                    <a:pt x="86" y="72"/>
                    <a:pt x="83" y="74"/>
                  </a:cubicBezTo>
                  <a:cubicBezTo>
                    <a:pt x="79" y="76"/>
                    <a:pt x="80" y="80"/>
                    <a:pt x="80" y="83"/>
                  </a:cubicBezTo>
                  <a:cubicBezTo>
                    <a:pt x="80" y="88"/>
                    <a:pt x="83" y="92"/>
                    <a:pt x="86" y="95"/>
                  </a:cubicBezTo>
                  <a:cubicBezTo>
                    <a:pt x="86" y="95"/>
                    <a:pt x="86" y="96"/>
                    <a:pt x="86" y="97"/>
                  </a:cubicBezTo>
                  <a:cubicBezTo>
                    <a:pt x="84" y="102"/>
                    <a:pt x="77" y="101"/>
                    <a:pt x="72" y="100"/>
                  </a:cubicBezTo>
                  <a:cubicBezTo>
                    <a:pt x="71" y="98"/>
                    <a:pt x="70" y="96"/>
                    <a:pt x="69" y="94"/>
                  </a:cubicBezTo>
                  <a:cubicBezTo>
                    <a:pt x="67" y="91"/>
                    <a:pt x="64" y="87"/>
                    <a:pt x="60" y="86"/>
                  </a:cubicBezTo>
                  <a:cubicBezTo>
                    <a:pt x="57" y="86"/>
                    <a:pt x="54" y="90"/>
                    <a:pt x="54" y="93"/>
                  </a:cubicBezTo>
                  <a:cubicBezTo>
                    <a:pt x="56" y="98"/>
                    <a:pt x="59" y="100"/>
                    <a:pt x="63" y="102"/>
                  </a:cubicBezTo>
                  <a:cubicBezTo>
                    <a:pt x="65" y="102"/>
                    <a:pt x="66" y="103"/>
                    <a:pt x="68" y="103"/>
                  </a:cubicBezTo>
                  <a:cubicBezTo>
                    <a:pt x="68" y="103"/>
                    <a:pt x="68" y="103"/>
                    <a:pt x="68" y="103"/>
                  </a:cubicBezTo>
                  <a:cubicBezTo>
                    <a:pt x="68" y="108"/>
                    <a:pt x="66" y="110"/>
                    <a:pt x="63" y="112"/>
                  </a:cubicBezTo>
                  <a:cubicBezTo>
                    <a:pt x="56" y="107"/>
                    <a:pt x="48" y="103"/>
                    <a:pt x="42" y="107"/>
                  </a:cubicBezTo>
                  <a:cubicBezTo>
                    <a:pt x="40" y="109"/>
                    <a:pt x="40" y="114"/>
                    <a:pt x="43" y="116"/>
                  </a:cubicBezTo>
                  <a:cubicBezTo>
                    <a:pt x="47" y="120"/>
                    <a:pt x="54" y="119"/>
                    <a:pt x="59" y="118"/>
                  </a:cubicBezTo>
                  <a:cubicBezTo>
                    <a:pt x="60" y="118"/>
                    <a:pt x="62" y="118"/>
                    <a:pt x="63" y="117"/>
                  </a:cubicBezTo>
                  <a:cubicBezTo>
                    <a:pt x="64" y="118"/>
                    <a:pt x="64" y="119"/>
                    <a:pt x="65" y="119"/>
                  </a:cubicBezTo>
                  <a:cubicBezTo>
                    <a:pt x="80" y="130"/>
                    <a:pt x="92" y="144"/>
                    <a:pt x="103" y="159"/>
                  </a:cubicBezTo>
                  <a:cubicBezTo>
                    <a:pt x="115" y="176"/>
                    <a:pt x="124" y="197"/>
                    <a:pt x="129" y="218"/>
                  </a:cubicBezTo>
                  <a:cubicBezTo>
                    <a:pt x="129" y="218"/>
                    <a:pt x="129" y="218"/>
                    <a:pt x="129" y="219"/>
                  </a:cubicBezTo>
                  <a:cubicBezTo>
                    <a:pt x="128" y="219"/>
                    <a:pt x="127" y="220"/>
                    <a:pt x="126" y="220"/>
                  </a:cubicBezTo>
                  <a:cubicBezTo>
                    <a:pt x="117" y="204"/>
                    <a:pt x="108" y="190"/>
                    <a:pt x="91" y="180"/>
                  </a:cubicBezTo>
                  <a:cubicBezTo>
                    <a:pt x="74" y="170"/>
                    <a:pt x="54" y="164"/>
                    <a:pt x="39" y="151"/>
                  </a:cubicBezTo>
                  <a:cubicBezTo>
                    <a:pt x="14" y="130"/>
                    <a:pt x="2" y="95"/>
                    <a:pt x="10" y="63"/>
                  </a:cubicBezTo>
                  <a:close/>
                  <a:moveTo>
                    <a:pt x="115" y="97"/>
                  </a:moveTo>
                  <a:cubicBezTo>
                    <a:pt x="115" y="97"/>
                    <a:pt x="115" y="97"/>
                    <a:pt x="115" y="97"/>
                  </a:cubicBezTo>
                  <a:cubicBezTo>
                    <a:pt x="117" y="94"/>
                    <a:pt x="118" y="95"/>
                    <a:pt x="115" y="97"/>
                  </a:cubicBezTo>
                  <a:close/>
                  <a:moveTo>
                    <a:pt x="104" y="91"/>
                  </a:moveTo>
                  <a:cubicBezTo>
                    <a:pt x="104" y="87"/>
                    <a:pt x="105" y="83"/>
                    <a:pt x="106" y="80"/>
                  </a:cubicBezTo>
                  <a:cubicBezTo>
                    <a:pt x="108" y="76"/>
                    <a:pt x="109" y="82"/>
                    <a:pt x="109" y="83"/>
                  </a:cubicBezTo>
                  <a:cubicBezTo>
                    <a:pt x="108" y="86"/>
                    <a:pt x="106" y="89"/>
                    <a:pt x="104" y="91"/>
                  </a:cubicBezTo>
                  <a:close/>
                  <a:moveTo>
                    <a:pt x="67" y="98"/>
                  </a:moveTo>
                  <a:cubicBezTo>
                    <a:pt x="65" y="98"/>
                    <a:pt x="64" y="97"/>
                    <a:pt x="63" y="97"/>
                  </a:cubicBezTo>
                  <a:cubicBezTo>
                    <a:pt x="63" y="96"/>
                    <a:pt x="62" y="96"/>
                    <a:pt x="61" y="96"/>
                  </a:cubicBezTo>
                  <a:cubicBezTo>
                    <a:pt x="60" y="95"/>
                    <a:pt x="60" y="93"/>
                    <a:pt x="61" y="92"/>
                  </a:cubicBezTo>
                  <a:cubicBezTo>
                    <a:pt x="63" y="92"/>
                    <a:pt x="64" y="94"/>
                    <a:pt x="65" y="95"/>
                  </a:cubicBezTo>
                  <a:cubicBezTo>
                    <a:pt x="65" y="96"/>
                    <a:pt x="66" y="97"/>
                    <a:pt x="67" y="98"/>
                  </a:cubicBezTo>
                  <a:close/>
                  <a:moveTo>
                    <a:pt x="58" y="114"/>
                  </a:moveTo>
                  <a:cubicBezTo>
                    <a:pt x="58" y="114"/>
                    <a:pt x="57" y="114"/>
                    <a:pt x="57" y="114"/>
                  </a:cubicBezTo>
                  <a:cubicBezTo>
                    <a:pt x="55" y="115"/>
                    <a:pt x="53" y="115"/>
                    <a:pt x="51" y="115"/>
                  </a:cubicBezTo>
                  <a:cubicBezTo>
                    <a:pt x="50" y="115"/>
                    <a:pt x="50" y="115"/>
                    <a:pt x="49" y="114"/>
                  </a:cubicBezTo>
                  <a:cubicBezTo>
                    <a:pt x="47" y="114"/>
                    <a:pt x="46" y="113"/>
                    <a:pt x="46" y="110"/>
                  </a:cubicBezTo>
                  <a:cubicBezTo>
                    <a:pt x="50" y="109"/>
                    <a:pt x="54" y="111"/>
                    <a:pt x="58" y="114"/>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25"/>
            <p:cNvSpPr>
              <a:spLocks noEditPoints="1"/>
            </p:cNvSpPr>
            <p:nvPr/>
          </p:nvSpPr>
          <p:spPr bwMode="auto">
            <a:xfrm>
              <a:off x="9966571" y="4149159"/>
              <a:ext cx="334963" cy="542925"/>
            </a:xfrm>
            <a:custGeom>
              <a:avLst/>
              <a:gdLst>
                <a:gd name="T0" fmla="*/ 9 w 79"/>
                <a:gd name="T1" fmla="*/ 103 h 128"/>
                <a:gd name="T2" fmla="*/ 12 w 79"/>
                <a:gd name="T3" fmla="*/ 125 h 128"/>
                <a:gd name="T4" fmla="*/ 27 w 79"/>
                <a:gd name="T5" fmla="*/ 109 h 128"/>
                <a:gd name="T6" fmla="*/ 64 w 79"/>
                <a:gd name="T7" fmla="*/ 64 h 128"/>
                <a:gd name="T8" fmla="*/ 35 w 79"/>
                <a:gd name="T9" fmla="*/ 2 h 128"/>
                <a:gd name="T10" fmla="*/ 3 w 79"/>
                <a:gd name="T11" fmla="*/ 60 h 128"/>
                <a:gd name="T12" fmla="*/ 25 w 79"/>
                <a:gd name="T13" fmla="*/ 78 h 128"/>
                <a:gd name="T14" fmla="*/ 25 w 79"/>
                <a:gd name="T15" fmla="*/ 46 h 128"/>
                <a:gd name="T16" fmla="*/ 33 w 79"/>
                <a:gd name="T17" fmla="*/ 48 h 128"/>
                <a:gd name="T18" fmla="*/ 43 w 79"/>
                <a:gd name="T19" fmla="*/ 52 h 128"/>
                <a:gd name="T20" fmla="*/ 44 w 79"/>
                <a:gd name="T21" fmla="*/ 56 h 128"/>
                <a:gd name="T22" fmla="*/ 33 w 79"/>
                <a:gd name="T23" fmla="*/ 75 h 128"/>
                <a:gd name="T24" fmla="*/ 15 w 79"/>
                <a:gd name="T25" fmla="*/ 105 h 128"/>
                <a:gd name="T26" fmla="*/ 40 w 79"/>
                <a:gd name="T27" fmla="*/ 43 h 128"/>
                <a:gd name="T28" fmla="*/ 43 w 79"/>
                <a:gd name="T29" fmla="*/ 41 h 128"/>
                <a:gd name="T30" fmla="*/ 40 w 79"/>
                <a:gd name="T31" fmla="*/ 44 h 128"/>
                <a:gd name="T32" fmla="*/ 24 w 79"/>
                <a:gd name="T33" fmla="*/ 110 h 128"/>
                <a:gd name="T34" fmla="*/ 22 w 79"/>
                <a:gd name="T35" fmla="*/ 114 h 128"/>
                <a:gd name="T36" fmla="*/ 10 w 79"/>
                <a:gd name="T37" fmla="*/ 105 h 128"/>
                <a:gd name="T38" fmla="*/ 20 w 79"/>
                <a:gd name="T39" fmla="*/ 119 h 128"/>
                <a:gd name="T40" fmla="*/ 9 w 79"/>
                <a:gd name="T41" fmla="*/ 115 h 128"/>
                <a:gd name="T42" fmla="*/ 8 w 79"/>
                <a:gd name="T43" fmla="*/ 111 h 128"/>
                <a:gd name="T44" fmla="*/ 22 w 79"/>
                <a:gd name="T45" fmla="*/ 116 h 128"/>
                <a:gd name="T46" fmla="*/ 13 w 79"/>
                <a:gd name="T47" fmla="*/ 123 h 128"/>
                <a:gd name="T48" fmla="*/ 19 w 79"/>
                <a:gd name="T49" fmla="*/ 121 h 128"/>
                <a:gd name="T50" fmla="*/ 13 w 79"/>
                <a:gd name="T51" fmla="*/ 123 h 128"/>
                <a:gd name="T52" fmla="*/ 65 w 79"/>
                <a:gd name="T53" fmla="*/ 15 h 128"/>
                <a:gd name="T54" fmla="*/ 39 w 79"/>
                <a:gd name="T55" fmla="*/ 84 h 128"/>
                <a:gd name="T56" fmla="*/ 25 w 79"/>
                <a:gd name="T57" fmla="*/ 107 h 128"/>
                <a:gd name="T58" fmla="*/ 23 w 79"/>
                <a:gd name="T59" fmla="*/ 107 h 128"/>
                <a:gd name="T60" fmla="*/ 40 w 79"/>
                <a:gd name="T61" fmla="*/ 64 h 128"/>
                <a:gd name="T62" fmla="*/ 51 w 79"/>
                <a:gd name="T63" fmla="*/ 57 h 128"/>
                <a:gd name="T64" fmla="*/ 46 w 79"/>
                <a:gd name="T65" fmla="*/ 55 h 128"/>
                <a:gd name="T66" fmla="*/ 52 w 79"/>
                <a:gd name="T67" fmla="*/ 50 h 128"/>
                <a:gd name="T68" fmla="*/ 44 w 79"/>
                <a:gd name="T69" fmla="*/ 50 h 128"/>
                <a:gd name="T70" fmla="*/ 45 w 79"/>
                <a:gd name="T71" fmla="*/ 41 h 128"/>
                <a:gd name="T72" fmla="*/ 40 w 79"/>
                <a:gd name="T73" fmla="*/ 39 h 128"/>
                <a:gd name="T74" fmla="*/ 38 w 79"/>
                <a:gd name="T75" fmla="*/ 46 h 128"/>
                <a:gd name="T76" fmla="*/ 33 w 79"/>
                <a:gd name="T77" fmla="*/ 40 h 128"/>
                <a:gd name="T78" fmla="*/ 28 w 79"/>
                <a:gd name="T79" fmla="*/ 35 h 128"/>
                <a:gd name="T80" fmla="*/ 29 w 79"/>
                <a:gd name="T81" fmla="*/ 43 h 128"/>
                <a:gd name="T82" fmla="*/ 24 w 79"/>
                <a:gd name="T83" fmla="*/ 44 h 128"/>
                <a:gd name="T84" fmla="*/ 16 w 79"/>
                <a:gd name="T85" fmla="*/ 39 h 128"/>
                <a:gd name="T86" fmla="*/ 23 w 79"/>
                <a:gd name="T87" fmla="*/ 46 h 128"/>
                <a:gd name="T88" fmla="*/ 23 w 79"/>
                <a:gd name="T89" fmla="*/ 74 h 128"/>
                <a:gd name="T90" fmla="*/ 13 w 79"/>
                <a:gd name="T91" fmla="*/ 104 h 128"/>
                <a:gd name="T92" fmla="*/ 12 w 79"/>
                <a:gd name="T93" fmla="*/ 78 h 128"/>
                <a:gd name="T94" fmla="*/ 22 w 79"/>
                <a:gd name="T95" fmla="*/ 9 h 128"/>
                <a:gd name="T96" fmla="*/ 48 w 79"/>
                <a:gd name="T97" fmla="*/ 56 h 128"/>
                <a:gd name="T98" fmla="*/ 46 w 79"/>
                <a:gd name="T99" fmla="*/ 50 h 128"/>
                <a:gd name="T100" fmla="*/ 50 w 79"/>
                <a:gd name="T101" fmla="*/ 49 h 128"/>
                <a:gd name="T102" fmla="*/ 30 w 79"/>
                <a:gd name="T103" fmla="*/ 40 h 128"/>
                <a:gd name="T104" fmla="*/ 29 w 79"/>
                <a:gd name="T105" fmla="*/ 38 h 128"/>
                <a:gd name="T106" fmla="*/ 31 w 79"/>
                <a:gd name="T107" fmla="*/ 38 h 128"/>
                <a:gd name="T108" fmla="*/ 22 w 79"/>
                <a:gd name="T109" fmla="*/ 43 h 128"/>
                <a:gd name="T110" fmla="*/ 19 w 79"/>
                <a:gd name="T111" fmla="*/ 41 h 128"/>
                <a:gd name="T112" fmla="*/ 19 w 79"/>
                <a:gd name="T113" fmla="*/ 3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 h="128">
                  <a:moveTo>
                    <a:pt x="11" y="81"/>
                  </a:moveTo>
                  <a:cubicBezTo>
                    <a:pt x="13" y="88"/>
                    <a:pt x="11" y="96"/>
                    <a:pt x="9" y="103"/>
                  </a:cubicBezTo>
                  <a:cubicBezTo>
                    <a:pt x="9" y="103"/>
                    <a:pt x="8" y="103"/>
                    <a:pt x="8" y="104"/>
                  </a:cubicBezTo>
                  <a:cubicBezTo>
                    <a:pt x="6" y="110"/>
                    <a:pt x="3" y="122"/>
                    <a:pt x="12" y="125"/>
                  </a:cubicBezTo>
                  <a:cubicBezTo>
                    <a:pt x="20" y="128"/>
                    <a:pt x="24" y="116"/>
                    <a:pt x="26" y="109"/>
                  </a:cubicBezTo>
                  <a:cubicBezTo>
                    <a:pt x="26" y="109"/>
                    <a:pt x="26" y="109"/>
                    <a:pt x="27" y="109"/>
                  </a:cubicBezTo>
                  <a:cubicBezTo>
                    <a:pt x="31" y="99"/>
                    <a:pt x="36" y="89"/>
                    <a:pt x="44" y="82"/>
                  </a:cubicBezTo>
                  <a:cubicBezTo>
                    <a:pt x="51" y="76"/>
                    <a:pt x="59" y="72"/>
                    <a:pt x="64" y="64"/>
                  </a:cubicBezTo>
                  <a:cubicBezTo>
                    <a:pt x="73" y="52"/>
                    <a:pt x="79" y="33"/>
                    <a:pt x="71" y="19"/>
                  </a:cubicBezTo>
                  <a:cubicBezTo>
                    <a:pt x="64" y="6"/>
                    <a:pt x="48" y="1"/>
                    <a:pt x="35" y="2"/>
                  </a:cubicBezTo>
                  <a:cubicBezTo>
                    <a:pt x="21" y="4"/>
                    <a:pt x="10" y="15"/>
                    <a:pt x="4" y="28"/>
                  </a:cubicBezTo>
                  <a:cubicBezTo>
                    <a:pt x="0" y="38"/>
                    <a:pt x="0" y="49"/>
                    <a:pt x="3" y="60"/>
                  </a:cubicBezTo>
                  <a:cubicBezTo>
                    <a:pt x="5" y="67"/>
                    <a:pt x="9" y="74"/>
                    <a:pt x="11" y="81"/>
                  </a:cubicBezTo>
                  <a:close/>
                  <a:moveTo>
                    <a:pt x="25" y="78"/>
                  </a:moveTo>
                  <a:cubicBezTo>
                    <a:pt x="26" y="68"/>
                    <a:pt x="27" y="58"/>
                    <a:pt x="25" y="49"/>
                  </a:cubicBezTo>
                  <a:cubicBezTo>
                    <a:pt x="25" y="48"/>
                    <a:pt x="25" y="47"/>
                    <a:pt x="25" y="46"/>
                  </a:cubicBezTo>
                  <a:cubicBezTo>
                    <a:pt x="27" y="47"/>
                    <a:pt x="29" y="46"/>
                    <a:pt x="30" y="44"/>
                  </a:cubicBezTo>
                  <a:cubicBezTo>
                    <a:pt x="31" y="46"/>
                    <a:pt x="32" y="47"/>
                    <a:pt x="33" y="48"/>
                  </a:cubicBezTo>
                  <a:cubicBezTo>
                    <a:pt x="35" y="49"/>
                    <a:pt x="37" y="48"/>
                    <a:pt x="39" y="48"/>
                  </a:cubicBezTo>
                  <a:cubicBezTo>
                    <a:pt x="40" y="49"/>
                    <a:pt x="41" y="51"/>
                    <a:pt x="43" y="52"/>
                  </a:cubicBezTo>
                  <a:cubicBezTo>
                    <a:pt x="43" y="52"/>
                    <a:pt x="43" y="53"/>
                    <a:pt x="43" y="53"/>
                  </a:cubicBezTo>
                  <a:cubicBezTo>
                    <a:pt x="43" y="54"/>
                    <a:pt x="43" y="55"/>
                    <a:pt x="44" y="56"/>
                  </a:cubicBezTo>
                  <a:cubicBezTo>
                    <a:pt x="42" y="57"/>
                    <a:pt x="41" y="59"/>
                    <a:pt x="39" y="61"/>
                  </a:cubicBezTo>
                  <a:cubicBezTo>
                    <a:pt x="37" y="66"/>
                    <a:pt x="35" y="70"/>
                    <a:pt x="33" y="75"/>
                  </a:cubicBezTo>
                  <a:cubicBezTo>
                    <a:pt x="29" y="86"/>
                    <a:pt x="25" y="96"/>
                    <a:pt x="21" y="107"/>
                  </a:cubicBezTo>
                  <a:cubicBezTo>
                    <a:pt x="19" y="106"/>
                    <a:pt x="17" y="105"/>
                    <a:pt x="15" y="105"/>
                  </a:cubicBezTo>
                  <a:cubicBezTo>
                    <a:pt x="20" y="96"/>
                    <a:pt x="23" y="87"/>
                    <a:pt x="25" y="78"/>
                  </a:cubicBezTo>
                  <a:close/>
                  <a:moveTo>
                    <a:pt x="40" y="43"/>
                  </a:moveTo>
                  <a:cubicBezTo>
                    <a:pt x="41" y="42"/>
                    <a:pt x="41" y="41"/>
                    <a:pt x="42" y="40"/>
                  </a:cubicBezTo>
                  <a:cubicBezTo>
                    <a:pt x="43" y="38"/>
                    <a:pt x="43" y="40"/>
                    <a:pt x="43" y="41"/>
                  </a:cubicBezTo>
                  <a:cubicBezTo>
                    <a:pt x="42" y="42"/>
                    <a:pt x="42" y="43"/>
                    <a:pt x="41" y="43"/>
                  </a:cubicBezTo>
                  <a:cubicBezTo>
                    <a:pt x="41" y="44"/>
                    <a:pt x="41" y="44"/>
                    <a:pt x="40" y="44"/>
                  </a:cubicBezTo>
                  <a:cubicBezTo>
                    <a:pt x="40" y="44"/>
                    <a:pt x="40" y="44"/>
                    <a:pt x="40" y="43"/>
                  </a:cubicBezTo>
                  <a:close/>
                  <a:moveTo>
                    <a:pt x="24" y="110"/>
                  </a:moveTo>
                  <a:cubicBezTo>
                    <a:pt x="23" y="111"/>
                    <a:pt x="23" y="113"/>
                    <a:pt x="22" y="114"/>
                  </a:cubicBezTo>
                  <a:cubicBezTo>
                    <a:pt x="22" y="114"/>
                    <a:pt x="22" y="114"/>
                    <a:pt x="22" y="114"/>
                  </a:cubicBezTo>
                  <a:cubicBezTo>
                    <a:pt x="17" y="112"/>
                    <a:pt x="13" y="111"/>
                    <a:pt x="9" y="109"/>
                  </a:cubicBezTo>
                  <a:cubicBezTo>
                    <a:pt x="9" y="108"/>
                    <a:pt x="10" y="106"/>
                    <a:pt x="10" y="105"/>
                  </a:cubicBezTo>
                  <a:cubicBezTo>
                    <a:pt x="14" y="107"/>
                    <a:pt x="19" y="108"/>
                    <a:pt x="24" y="110"/>
                  </a:cubicBezTo>
                  <a:close/>
                  <a:moveTo>
                    <a:pt x="20" y="119"/>
                  </a:moveTo>
                  <a:cubicBezTo>
                    <a:pt x="20" y="119"/>
                    <a:pt x="20" y="119"/>
                    <a:pt x="20" y="119"/>
                  </a:cubicBezTo>
                  <a:cubicBezTo>
                    <a:pt x="17" y="117"/>
                    <a:pt x="12" y="117"/>
                    <a:pt x="9" y="115"/>
                  </a:cubicBezTo>
                  <a:cubicBezTo>
                    <a:pt x="8" y="115"/>
                    <a:pt x="8" y="115"/>
                    <a:pt x="8" y="115"/>
                  </a:cubicBezTo>
                  <a:cubicBezTo>
                    <a:pt x="8" y="114"/>
                    <a:pt x="8" y="112"/>
                    <a:pt x="8" y="111"/>
                  </a:cubicBezTo>
                  <a:cubicBezTo>
                    <a:pt x="13" y="113"/>
                    <a:pt x="17" y="114"/>
                    <a:pt x="21" y="116"/>
                  </a:cubicBezTo>
                  <a:cubicBezTo>
                    <a:pt x="21" y="116"/>
                    <a:pt x="22" y="116"/>
                    <a:pt x="22" y="116"/>
                  </a:cubicBezTo>
                  <a:cubicBezTo>
                    <a:pt x="21" y="117"/>
                    <a:pt x="21" y="118"/>
                    <a:pt x="20" y="119"/>
                  </a:cubicBezTo>
                  <a:close/>
                  <a:moveTo>
                    <a:pt x="13" y="123"/>
                  </a:moveTo>
                  <a:cubicBezTo>
                    <a:pt x="9" y="123"/>
                    <a:pt x="8" y="120"/>
                    <a:pt x="8" y="117"/>
                  </a:cubicBezTo>
                  <a:cubicBezTo>
                    <a:pt x="11" y="119"/>
                    <a:pt x="16" y="119"/>
                    <a:pt x="19" y="121"/>
                  </a:cubicBezTo>
                  <a:cubicBezTo>
                    <a:pt x="19" y="121"/>
                    <a:pt x="19" y="121"/>
                    <a:pt x="19" y="121"/>
                  </a:cubicBezTo>
                  <a:cubicBezTo>
                    <a:pt x="17" y="123"/>
                    <a:pt x="15" y="124"/>
                    <a:pt x="13" y="123"/>
                  </a:cubicBezTo>
                  <a:close/>
                  <a:moveTo>
                    <a:pt x="22" y="9"/>
                  </a:moveTo>
                  <a:cubicBezTo>
                    <a:pt x="35" y="0"/>
                    <a:pt x="54" y="3"/>
                    <a:pt x="65" y="15"/>
                  </a:cubicBezTo>
                  <a:cubicBezTo>
                    <a:pt x="78" y="29"/>
                    <a:pt x="71" y="52"/>
                    <a:pt x="61" y="65"/>
                  </a:cubicBezTo>
                  <a:cubicBezTo>
                    <a:pt x="55" y="73"/>
                    <a:pt x="46" y="77"/>
                    <a:pt x="39" y="84"/>
                  </a:cubicBezTo>
                  <a:cubicBezTo>
                    <a:pt x="33" y="90"/>
                    <a:pt x="29" y="98"/>
                    <a:pt x="25" y="107"/>
                  </a:cubicBezTo>
                  <a:cubicBezTo>
                    <a:pt x="25" y="107"/>
                    <a:pt x="25" y="107"/>
                    <a:pt x="25" y="107"/>
                  </a:cubicBezTo>
                  <a:cubicBezTo>
                    <a:pt x="25" y="107"/>
                    <a:pt x="24" y="107"/>
                    <a:pt x="24" y="107"/>
                  </a:cubicBezTo>
                  <a:cubicBezTo>
                    <a:pt x="24" y="107"/>
                    <a:pt x="24" y="107"/>
                    <a:pt x="23" y="107"/>
                  </a:cubicBezTo>
                  <a:cubicBezTo>
                    <a:pt x="26" y="97"/>
                    <a:pt x="30" y="88"/>
                    <a:pt x="34" y="78"/>
                  </a:cubicBezTo>
                  <a:cubicBezTo>
                    <a:pt x="36" y="74"/>
                    <a:pt x="38" y="69"/>
                    <a:pt x="40" y="64"/>
                  </a:cubicBezTo>
                  <a:cubicBezTo>
                    <a:pt x="42" y="61"/>
                    <a:pt x="43" y="59"/>
                    <a:pt x="45" y="57"/>
                  </a:cubicBezTo>
                  <a:cubicBezTo>
                    <a:pt x="47" y="58"/>
                    <a:pt x="50" y="59"/>
                    <a:pt x="51" y="57"/>
                  </a:cubicBezTo>
                  <a:cubicBezTo>
                    <a:pt x="52" y="56"/>
                    <a:pt x="52" y="54"/>
                    <a:pt x="51" y="54"/>
                  </a:cubicBezTo>
                  <a:cubicBezTo>
                    <a:pt x="49" y="53"/>
                    <a:pt x="47" y="54"/>
                    <a:pt x="46" y="55"/>
                  </a:cubicBezTo>
                  <a:cubicBezTo>
                    <a:pt x="45" y="54"/>
                    <a:pt x="45" y="53"/>
                    <a:pt x="45" y="52"/>
                  </a:cubicBezTo>
                  <a:cubicBezTo>
                    <a:pt x="48" y="53"/>
                    <a:pt x="51" y="51"/>
                    <a:pt x="52" y="50"/>
                  </a:cubicBezTo>
                  <a:cubicBezTo>
                    <a:pt x="53" y="49"/>
                    <a:pt x="55" y="46"/>
                    <a:pt x="54" y="45"/>
                  </a:cubicBezTo>
                  <a:cubicBezTo>
                    <a:pt x="51" y="43"/>
                    <a:pt x="46" y="47"/>
                    <a:pt x="44" y="50"/>
                  </a:cubicBezTo>
                  <a:cubicBezTo>
                    <a:pt x="43" y="49"/>
                    <a:pt x="41" y="48"/>
                    <a:pt x="41" y="47"/>
                  </a:cubicBezTo>
                  <a:cubicBezTo>
                    <a:pt x="43" y="45"/>
                    <a:pt x="45" y="43"/>
                    <a:pt x="45" y="41"/>
                  </a:cubicBezTo>
                  <a:cubicBezTo>
                    <a:pt x="46" y="40"/>
                    <a:pt x="46" y="37"/>
                    <a:pt x="44" y="37"/>
                  </a:cubicBezTo>
                  <a:cubicBezTo>
                    <a:pt x="42" y="37"/>
                    <a:pt x="41" y="38"/>
                    <a:pt x="40" y="39"/>
                  </a:cubicBezTo>
                  <a:cubicBezTo>
                    <a:pt x="39" y="41"/>
                    <a:pt x="38" y="43"/>
                    <a:pt x="38" y="46"/>
                  </a:cubicBezTo>
                  <a:cubicBezTo>
                    <a:pt x="38" y="46"/>
                    <a:pt x="38" y="46"/>
                    <a:pt x="38" y="46"/>
                  </a:cubicBezTo>
                  <a:cubicBezTo>
                    <a:pt x="35" y="47"/>
                    <a:pt x="33" y="45"/>
                    <a:pt x="32" y="43"/>
                  </a:cubicBezTo>
                  <a:cubicBezTo>
                    <a:pt x="32" y="42"/>
                    <a:pt x="32" y="41"/>
                    <a:pt x="33" y="40"/>
                  </a:cubicBezTo>
                  <a:cubicBezTo>
                    <a:pt x="33" y="38"/>
                    <a:pt x="33" y="36"/>
                    <a:pt x="32" y="34"/>
                  </a:cubicBezTo>
                  <a:cubicBezTo>
                    <a:pt x="31" y="33"/>
                    <a:pt x="28" y="33"/>
                    <a:pt x="28" y="35"/>
                  </a:cubicBezTo>
                  <a:cubicBezTo>
                    <a:pt x="26" y="37"/>
                    <a:pt x="27" y="39"/>
                    <a:pt x="28" y="40"/>
                  </a:cubicBezTo>
                  <a:cubicBezTo>
                    <a:pt x="28" y="41"/>
                    <a:pt x="29" y="42"/>
                    <a:pt x="29" y="43"/>
                  </a:cubicBezTo>
                  <a:cubicBezTo>
                    <a:pt x="29" y="43"/>
                    <a:pt x="29" y="43"/>
                    <a:pt x="29" y="43"/>
                  </a:cubicBezTo>
                  <a:cubicBezTo>
                    <a:pt x="28" y="44"/>
                    <a:pt x="26" y="45"/>
                    <a:pt x="24" y="44"/>
                  </a:cubicBezTo>
                  <a:cubicBezTo>
                    <a:pt x="24" y="40"/>
                    <a:pt x="22" y="36"/>
                    <a:pt x="19" y="36"/>
                  </a:cubicBezTo>
                  <a:cubicBezTo>
                    <a:pt x="17" y="35"/>
                    <a:pt x="15" y="37"/>
                    <a:pt x="16" y="39"/>
                  </a:cubicBezTo>
                  <a:cubicBezTo>
                    <a:pt x="16" y="42"/>
                    <a:pt x="19" y="44"/>
                    <a:pt x="21" y="45"/>
                  </a:cubicBezTo>
                  <a:cubicBezTo>
                    <a:pt x="21" y="46"/>
                    <a:pt x="22" y="46"/>
                    <a:pt x="23" y="46"/>
                  </a:cubicBezTo>
                  <a:cubicBezTo>
                    <a:pt x="23" y="46"/>
                    <a:pt x="23" y="47"/>
                    <a:pt x="23" y="47"/>
                  </a:cubicBezTo>
                  <a:cubicBezTo>
                    <a:pt x="25" y="56"/>
                    <a:pt x="24" y="65"/>
                    <a:pt x="23" y="74"/>
                  </a:cubicBezTo>
                  <a:cubicBezTo>
                    <a:pt x="22" y="84"/>
                    <a:pt x="18" y="95"/>
                    <a:pt x="13" y="104"/>
                  </a:cubicBezTo>
                  <a:cubicBezTo>
                    <a:pt x="13" y="104"/>
                    <a:pt x="13" y="104"/>
                    <a:pt x="13" y="104"/>
                  </a:cubicBezTo>
                  <a:cubicBezTo>
                    <a:pt x="12" y="104"/>
                    <a:pt x="12" y="104"/>
                    <a:pt x="11" y="104"/>
                  </a:cubicBezTo>
                  <a:cubicBezTo>
                    <a:pt x="14" y="95"/>
                    <a:pt x="15" y="87"/>
                    <a:pt x="12" y="78"/>
                  </a:cubicBezTo>
                  <a:cubicBezTo>
                    <a:pt x="9" y="69"/>
                    <a:pt x="4" y="60"/>
                    <a:pt x="3" y="50"/>
                  </a:cubicBezTo>
                  <a:cubicBezTo>
                    <a:pt x="1" y="35"/>
                    <a:pt x="8" y="18"/>
                    <a:pt x="22" y="9"/>
                  </a:cubicBezTo>
                  <a:close/>
                  <a:moveTo>
                    <a:pt x="48" y="56"/>
                  </a:moveTo>
                  <a:cubicBezTo>
                    <a:pt x="48" y="56"/>
                    <a:pt x="48" y="56"/>
                    <a:pt x="48" y="56"/>
                  </a:cubicBezTo>
                  <a:cubicBezTo>
                    <a:pt x="50" y="55"/>
                    <a:pt x="49" y="56"/>
                    <a:pt x="48" y="56"/>
                  </a:cubicBezTo>
                  <a:close/>
                  <a:moveTo>
                    <a:pt x="46" y="50"/>
                  </a:moveTo>
                  <a:cubicBezTo>
                    <a:pt x="47" y="49"/>
                    <a:pt x="49" y="48"/>
                    <a:pt x="50" y="47"/>
                  </a:cubicBezTo>
                  <a:cubicBezTo>
                    <a:pt x="53" y="46"/>
                    <a:pt x="51" y="48"/>
                    <a:pt x="50" y="49"/>
                  </a:cubicBezTo>
                  <a:cubicBezTo>
                    <a:pt x="49" y="50"/>
                    <a:pt x="48" y="50"/>
                    <a:pt x="46" y="50"/>
                  </a:cubicBezTo>
                  <a:close/>
                  <a:moveTo>
                    <a:pt x="30" y="40"/>
                  </a:moveTo>
                  <a:cubicBezTo>
                    <a:pt x="30" y="40"/>
                    <a:pt x="30" y="39"/>
                    <a:pt x="30" y="39"/>
                  </a:cubicBezTo>
                  <a:cubicBezTo>
                    <a:pt x="29" y="38"/>
                    <a:pt x="29" y="38"/>
                    <a:pt x="29" y="38"/>
                  </a:cubicBezTo>
                  <a:cubicBezTo>
                    <a:pt x="29" y="37"/>
                    <a:pt x="29" y="36"/>
                    <a:pt x="31" y="36"/>
                  </a:cubicBezTo>
                  <a:cubicBezTo>
                    <a:pt x="31" y="37"/>
                    <a:pt x="31" y="38"/>
                    <a:pt x="31" y="38"/>
                  </a:cubicBezTo>
                  <a:cubicBezTo>
                    <a:pt x="31" y="39"/>
                    <a:pt x="31" y="40"/>
                    <a:pt x="30" y="40"/>
                  </a:cubicBezTo>
                  <a:close/>
                  <a:moveTo>
                    <a:pt x="22" y="43"/>
                  </a:moveTo>
                  <a:cubicBezTo>
                    <a:pt x="22" y="43"/>
                    <a:pt x="22" y="43"/>
                    <a:pt x="21" y="43"/>
                  </a:cubicBezTo>
                  <a:cubicBezTo>
                    <a:pt x="21" y="42"/>
                    <a:pt x="20" y="42"/>
                    <a:pt x="19" y="41"/>
                  </a:cubicBezTo>
                  <a:cubicBezTo>
                    <a:pt x="19" y="41"/>
                    <a:pt x="19" y="41"/>
                    <a:pt x="19" y="40"/>
                  </a:cubicBezTo>
                  <a:cubicBezTo>
                    <a:pt x="18" y="40"/>
                    <a:pt x="18" y="39"/>
                    <a:pt x="19" y="38"/>
                  </a:cubicBezTo>
                  <a:cubicBezTo>
                    <a:pt x="21" y="39"/>
                    <a:pt x="21" y="41"/>
                    <a:pt x="22" y="43"/>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26"/>
            <p:cNvSpPr>
              <a:spLocks noEditPoints="1"/>
            </p:cNvSpPr>
            <p:nvPr/>
          </p:nvSpPr>
          <p:spPr bwMode="auto">
            <a:xfrm>
              <a:off x="7415458" y="5011172"/>
              <a:ext cx="779463" cy="987425"/>
            </a:xfrm>
            <a:custGeom>
              <a:avLst/>
              <a:gdLst>
                <a:gd name="T0" fmla="*/ 21 w 184"/>
                <a:gd name="T1" fmla="*/ 2 h 233"/>
                <a:gd name="T2" fmla="*/ 9 w 184"/>
                <a:gd name="T3" fmla="*/ 23 h 233"/>
                <a:gd name="T4" fmla="*/ 9 w 184"/>
                <a:gd name="T5" fmla="*/ 37 h 233"/>
                <a:gd name="T6" fmla="*/ 9 w 184"/>
                <a:gd name="T7" fmla="*/ 53 h 233"/>
                <a:gd name="T8" fmla="*/ 9 w 184"/>
                <a:gd name="T9" fmla="*/ 64 h 233"/>
                <a:gd name="T10" fmla="*/ 4 w 184"/>
                <a:gd name="T11" fmla="*/ 76 h 233"/>
                <a:gd name="T12" fmla="*/ 9 w 184"/>
                <a:gd name="T13" fmla="*/ 94 h 233"/>
                <a:gd name="T14" fmla="*/ 9 w 184"/>
                <a:gd name="T15" fmla="*/ 105 h 233"/>
                <a:gd name="T16" fmla="*/ 9 w 184"/>
                <a:gd name="T17" fmla="*/ 119 h 233"/>
                <a:gd name="T18" fmla="*/ 9 w 184"/>
                <a:gd name="T19" fmla="*/ 128 h 233"/>
                <a:gd name="T20" fmla="*/ 4 w 184"/>
                <a:gd name="T21" fmla="*/ 140 h 233"/>
                <a:gd name="T22" fmla="*/ 9 w 184"/>
                <a:gd name="T23" fmla="*/ 158 h 233"/>
                <a:gd name="T24" fmla="*/ 9 w 184"/>
                <a:gd name="T25" fmla="*/ 170 h 233"/>
                <a:gd name="T26" fmla="*/ 9 w 184"/>
                <a:gd name="T27" fmla="*/ 186 h 233"/>
                <a:gd name="T28" fmla="*/ 5 w 184"/>
                <a:gd name="T29" fmla="*/ 200 h 233"/>
                <a:gd name="T30" fmla="*/ 9 w 184"/>
                <a:gd name="T31" fmla="*/ 218 h 233"/>
                <a:gd name="T32" fmla="*/ 134 w 184"/>
                <a:gd name="T33" fmla="*/ 232 h 233"/>
                <a:gd name="T34" fmla="*/ 183 w 184"/>
                <a:gd name="T35" fmla="*/ 64 h 233"/>
                <a:gd name="T36" fmla="*/ 7 w 184"/>
                <a:gd name="T37" fmla="*/ 18 h 233"/>
                <a:gd name="T38" fmla="*/ 7 w 184"/>
                <a:gd name="T39" fmla="*/ 18 h 233"/>
                <a:gd name="T40" fmla="*/ 8 w 184"/>
                <a:gd name="T41" fmla="*/ 28 h 233"/>
                <a:gd name="T42" fmla="*/ 9 w 184"/>
                <a:gd name="T43" fmla="*/ 45 h 233"/>
                <a:gd name="T44" fmla="*/ 7 w 184"/>
                <a:gd name="T45" fmla="*/ 58 h 233"/>
                <a:gd name="T46" fmla="*/ 9 w 184"/>
                <a:gd name="T47" fmla="*/ 68 h 233"/>
                <a:gd name="T48" fmla="*/ 9 w 184"/>
                <a:gd name="T49" fmla="*/ 77 h 233"/>
                <a:gd name="T50" fmla="*/ 6 w 184"/>
                <a:gd name="T51" fmla="*/ 89 h 233"/>
                <a:gd name="T52" fmla="*/ 7 w 184"/>
                <a:gd name="T53" fmla="*/ 90 h 233"/>
                <a:gd name="T54" fmla="*/ 9 w 184"/>
                <a:gd name="T55" fmla="*/ 100 h 233"/>
                <a:gd name="T56" fmla="*/ 8 w 184"/>
                <a:gd name="T57" fmla="*/ 112 h 233"/>
                <a:gd name="T58" fmla="*/ 8 w 184"/>
                <a:gd name="T59" fmla="*/ 112 h 233"/>
                <a:gd name="T60" fmla="*/ 7 w 184"/>
                <a:gd name="T61" fmla="*/ 122 h 233"/>
                <a:gd name="T62" fmla="*/ 8 w 184"/>
                <a:gd name="T63" fmla="*/ 131 h 233"/>
                <a:gd name="T64" fmla="*/ 7 w 184"/>
                <a:gd name="T65" fmla="*/ 142 h 233"/>
                <a:gd name="T66" fmla="*/ 8 w 184"/>
                <a:gd name="T67" fmla="*/ 153 h 233"/>
                <a:gd name="T68" fmla="*/ 7 w 184"/>
                <a:gd name="T69" fmla="*/ 166 h 233"/>
                <a:gd name="T70" fmla="*/ 9 w 184"/>
                <a:gd name="T71" fmla="*/ 164 h 233"/>
                <a:gd name="T72" fmla="*/ 9 w 184"/>
                <a:gd name="T73" fmla="*/ 175 h 233"/>
                <a:gd name="T74" fmla="*/ 7 w 184"/>
                <a:gd name="T75" fmla="*/ 190 h 233"/>
                <a:gd name="T76" fmla="*/ 9 w 184"/>
                <a:gd name="T77" fmla="*/ 191 h 233"/>
                <a:gd name="T78" fmla="*/ 8 w 184"/>
                <a:gd name="T79" fmla="*/ 202 h 233"/>
                <a:gd name="T80" fmla="*/ 8 w 184"/>
                <a:gd name="T81" fmla="*/ 213 h 233"/>
                <a:gd name="T82" fmla="*/ 8 w 184"/>
                <a:gd name="T83" fmla="*/ 213 h 233"/>
                <a:gd name="T84" fmla="*/ 12 w 184"/>
                <a:gd name="T85" fmla="*/ 220 h 233"/>
                <a:gd name="T86" fmla="*/ 15 w 184"/>
                <a:gd name="T87" fmla="*/ 211 h 233"/>
                <a:gd name="T88" fmla="*/ 16 w 184"/>
                <a:gd name="T89" fmla="*/ 199 h 233"/>
                <a:gd name="T90" fmla="*/ 15 w 184"/>
                <a:gd name="T91" fmla="*/ 188 h 233"/>
                <a:gd name="T92" fmla="*/ 16 w 184"/>
                <a:gd name="T93" fmla="*/ 174 h 233"/>
                <a:gd name="T94" fmla="*/ 17 w 184"/>
                <a:gd name="T95" fmla="*/ 164 h 233"/>
                <a:gd name="T96" fmla="*/ 16 w 184"/>
                <a:gd name="T97" fmla="*/ 152 h 233"/>
                <a:gd name="T98" fmla="*/ 15 w 184"/>
                <a:gd name="T99" fmla="*/ 141 h 233"/>
                <a:gd name="T100" fmla="*/ 15 w 184"/>
                <a:gd name="T101" fmla="*/ 130 h 233"/>
                <a:gd name="T102" fmla="*/ 15 w 184"/>
                <a:gd name="T103" fmla="*/ 120 h 233"/>
                <a:gd name="T104" fmla="*/ 15 w 184"/>
                <a:gd name="T105" fmla="*/ 109 h 233"/>
                <a:gd name="T106" fmla="*/ 14 w 184"/>
                <a:gd name="T107" fmla="*/ 98 h 233"/>
                <a:gd name="T108" fmla="*/ 15 w 184"/>
                <a:gd name="T109" fmla="*/ 88 h 233"/>
                <a:gd name="T110" fmla="*/ 15 w 184"/>
                <a:gd name="T111" fmla="*/ 76 h 233"/>
                <a:gd name="T112" fmla="*/ 15 w 184"/>
                <a:gd name="T113" fmla="*/ 66 h 233"/>
                <a:gd name="T114" fmla="*/ 15 w 184"/>
                <a:gd name="T115" fmla="*/ 55 h 233"/>
                <a:gd name="T116" fmla="*/ 16 w 184"/>
                <a:gd name="T117" fmla="*/ 40 h 233"/>
                <a:gd name="T118" fmla="*/ 16 w 184"/>
                <a:gd name="T119" fmla="*/ 25 h 233"/>
                <a:gd name="T120" fmla="*/ 15 w 184"/>
                <a:gd name="T121" fmla="*/ 16 h 233"/>
                <a:gd name="T122" fmla="*/ 27 w 184"/>
                <a:gd name="T123" fmla="*/ 5 h 233"/>
                <a:gd name="T124" fmla="*/ 179 w 184"/>
                <a:gd name="T125" fmla="*/ 3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 h="233">
                  <a:moveTo>
                    <a:pt x="158" y="2"/>
                  </a:moveTo>
                  <a:cubicBezTo>
                    <a:pt x="144" y="2"/>
                    <a:pt x="129" y="2"/>
                    <a:pt x="115" y="2"/>
                  </a:cubicBezTo>
                  <a:cubicBezTo>
                    <a:pt x="86" y="2"/>
                    <a:pt x="56" y="2"/>
                    <a:pt x="27" y="2"/>
                  </a:cubicBezTo>
                  <a:cubicBezTo>
                    <a:pt x="25" y="2"/>
                    <a:pt x="23" y="2"/>
                    <a:pt x="21" y="2"/>
                  </a:cubicBezTo>
                  <a:cubicBezTo>
                    <a:pt x="15" y="2"/>
                    <a:pt x="10" y="7"/>
                    <a:pt x="9" y="12"/>
                  </a:cubicBezTo>
                  <a:cubicBezTo>
                    <a:pt x="8" y="13"/>
                    <a:pt x="6" y="13"/>
                    <a:pt x="5" y="15"/>
                  </a:cubicBezTo>
                  <a:cubicBezTo>
                    <a:pt x="4" y="16"/>
                    <a:pt x="4" y="18"/>
                    <a:pt x="4" y="19"/>
                  </a:cubicBezTo>
                  <a:cubicBezTo>
                    <a:pt x="5" y="21"/>
                    <a:pt x="7" y="22"/>
                    <a:pt x="9" y="23"/>
                  </a:cubicBezTo>
                  <a:cubicBezTo>
                    <a:pt x="9" y="23"/>
                    <a:pt x="9" y="24"/>
                    <a:pt x="9" y="25"/>
                  </a:cubicBezTo>
                  <a:cubicBezTo>
                    <a:pt x="7" y="25"/>
                    <a:pt x="6" y="25"/>
                    <a:pt x="5" y="27"/>
                  </a:cubicBezTo>
                  <a:cubicBezTo>
                    <a:pt x="3" y="28"/>
                    <a:pt x="3" y="31"/>
                    <a:pt x="4" y="33"/>
                  </a:cubicBezTo>
                  <a:cubicBezTo>
                    <a:pt x="5" y="35"/>
                    <a:pt x="7" y="36"/>
                    <a:pt x="9" y="37"/>
                  </a:cubicBezTo>
                  <a:cubicBezTo>
                    <a:pt x="9" y="37"/>
                    <a:pt x="9" y="38"/>
                    <a:pt x="9" y="38"/>
                  </a:cubicBezTo>
                  <a:cubicBezTo>
                    <a:pt x="7" y="38"/>
                    <a:pt x="5" y="39"/>
                    <a:pt x="4" y="41"/>
                  </a:cubicBezTo>
                  <a:cubicBezTo>
                    <a:pt x="1" y="45"/>
                    <a:pt x="5" y="48"/>
                    <a:pt x="9" y="48"/>
                  </a:cubicBezTo>
                  <a:cubicBezTo>
                    <a:pt x="9" y="50"/>
                    <a:pt x="9" y="52"/>
                    <a:pt x="9" y="53"/>
                  </a:cubicBezTo>
                  <a:cubicBezTo>
                    <a:pt x="7" y="53"/>
                    <a:pt x="5" y="54"/>
                    <a:pt x="4" y="56"/>
                  </a:cubicBezTo>
                  <a:cubicBezTo>
                    <a:pt x="3" y="57"/>
                    <a:pt x="3" y="59"/>
                    <a:pt x="4" y="61"/>
                  </a:cubicBezTo>
                  <a:cubicBezTo>
                    <a:pt x="4" y="63"/>
                    <a:pt x="7" y="63"/>
                    <a:pt x="9" y="64"/>
                  </a:cubicBezTo>
                  <a:cubicBezTo>
                    <a:pt x="9" y="64"/>
                    <a:pt x="9" y="64"/>
                    <a:pt x="9" y="64"/>
                  </a:cubicBezTo>
                  <a:cubicBezTo>
                    <a:pt x="8" y="64"/>
                    <a:pt x="7" y="65"/>
                    <a:pt x="6" y="65"/>
                  </a:cubicBezTo>
                  <a:cubicBezTo>
                    <a:pt x="3" y="68"/>
                    <a:pt x="5" y="72"/>
                    <a:pt x="9" y="73"/>
                  </a:cubicBezTo>
                  <a:cubicBezTo>
                    <a:pt x="9" y="74"/>
                    <a:pt x="9" y="74"/>
                    <a:pt x="9" y="74"/>
                  </a:cubicBezTo>
                  <a:cubicBezTo>
                    <a:pt x="7" y="74"/>
                    <a:pt x="5" y="75"/>
                    <a:pt x="4" y="76"/>
                  </a:cubicBezTo>
                  <a:cubicBezTo>
                    <a:pt x="1" y="80"/>
                    <a:pt x="5" y="84"/>
                    <a:pt x="9" y="84"/>
                  </a:cubicBezTo>
                  <a:cubicBezTo>
                    <a:pt x="9" y="85"/>
                    <a:pt x="9" y="85"/>
                    <a:pt x="9" y="85"/>
                  </a:cubicBezTo>
                  <a:cubicBezTo>
                    <a:pt x="7" y="85"/>
                    <a:pt x="5" y="85"/>
                    <a:pt x="3" y="87"/>
                  </a:cubicBezTo>
                  <a:cubicBezTo>
                    <a:pt x="1" y="91"/>
                    <a:pt x="6" y="93"/>
                    <a:pt x="9" y="94"/>
                  </a:cubicBezTo>
                  <a:cubicBezTo>
                    <a:pt x="9" y="95"/>
                    <a:pt x="9" y="96"/>
                    <a:pt x="9" y="97"/>
                  </a:cubicBezTo>
                  <a:cubicBezTo>
                    <a:pt x="8" y="97"/>
                    <a:pt x="8" y="97"/>
                    <a:pt x="7" y="97"/>
                  </a:cubicBezTo>
                  <a:cubicBezTo>
                    <a:pt x="5" y="98"/>
                    <a:pt x="4" y="99"/>
                    <a:pt x="3" y="100"/>
                  </a:cubicBezTo>
                  <a:cubicBezTo>
                    <a:pt x="3" y="103"/>
                    <a:pt x="6" y="105"/>
                    <a:pt x="9" y="105"/>
                  </a:cubicBezTo>
                  <a:cubicBezTo>
                    <a:pt x="9" y="106"/>
                    <a:pt x="9" y="107"/>
                    <a:pt x="9" y="107"/>
                  </a:cubicBezTo>
                  <a:cubicBezTo>
                    <a:pt x="7" y="107"/>
                    <a:pt x="5" y="108"/>
                    <a:pt x="4" y="110"/>
                  </a:cubicBezTo>
                  <a:cubicBezTo>
                    <a:pt x="2" y="113"/>
                    <a:pt x="6" y="115"/>
                    <a:pt x="9" y="116"/>
                  </a:cubicBezTo>
                  <a:cubicBezTo>
                    <a:pt x="9" y="117"/>
                    <a:pt x="9" y="118"/>
                    <a:pt x="9" y="119"/>
                  </a:cubicBezTo>
                  <a:cubicBezTo>
                    <a:pt x="8" y="119"/>
                    <a:pt x="8" y="119"/>
                    <a:pt x="8" y="119"/>
                  </a:cubicBezTo>
                  <a:cubicBezTo>
                    <a:pt x="6" y="119"/>
                    <a:pt x="4" y="120"/>
                    <a:pt x="4" y="122"/>
                  </a:cubicBezTo>
                  <a:cubicBezTo>
                    <a:pt x="3" y="125"/>
                    <a:pt x="6" y="127"/>
                    <a:pt x="9" y="127"/>
                  </a:cubicBezTo>
                  <a:cubicBezTo>
                    <a:pt x="9" y="128"/>
                    <a:pt x="9" y="128"/>
                    <a:pt x="9" y="128"/>
                  </a:cubicBezTo>
                  <a:cubicBezTo>
                    <a:pt x="7" y="128"/>
                    <a:pt x="6" y="128"/>
                    <a:pt x="5" y="130"/>
                  </a:cubicBezTo>
                  <a:cubicBezTo>
                    <a:pt x="2" y="133"/>
                    <a:pt x="6" y="136"/>
                    <a:pt x="9" y="137"/>
                  </a:cubicBezTo>
                  <a:cubicBezTo>
                    <a:pt x="9" y="138"/>
                    <a:pt x="9" y="138"/>
                    <a:pt x="9" y="139"/>
                  </a:cubicBezTo>
                  <a:cubicBezTo>
                    <a:pt x="7" y="139"/>
                    <a:pt x="6" y="139"/>
                    <a:pt x="4" y="140"/>
                  </a:cubicBezTo>
                  <a:cubicBezTo>
                    <a:pt x="0" y="143"/>
                    <a:pt x="6" y="147"/>
                    <a:pt x="9" y="148"/>
                  </a:cubicBezTo>
                  <a:cubicBezTo>
                    <a:pt x="9" y="148"/>
                    <a:pt x="9" y="149"/>
                    <a:pt x="9" y="149"/>
                  </a:cubicBezTo>
                  <a:cubicBezTo>
                    <a:pt x="7" y="149"/>
                    <a:pt x="5" y="150"/>
                    <a:pt x="4" y="151"/>
                  </a:cubicBezTo>
                  <a:cubicBezTo>
                    <a:pt x="1" y="155"/>
                    <a:pt x="6" y="157"/>
                    <a:pt x="9" y="158"/>
                  </a:cubicBezTo>
                  <a:cubicBezTo>
                    <a:pt x="9" y="159"/>
                    <a:pt x="9" y="160"/>
                    <a:pt x="9" y="161"/>
                  </a:cubicBezTo>
                  <a:cubicBezTo>
                    <a:pt x="8" y="161"/>
                    <a:pt x="7" y="162"/>
                    <a:pt x="6" y="162"/>
                  </a:cubicBezTo>
                  <a:cubicBezTo>
                    <a:pt x="5" y="163"/>
                    <a:pt x="4" y="165"/>
                    <a:pt x="4" y="166"/>
                  </a:cubicBezTo>
                  <a:cubicBezTo>
                    <a:pt x="4" y="169"/>
                    <a:pt x="7" y="170"/>
                    <a:pt x="9" y="170"/>
                  </a:cubicBezTo>
                  <a:cubicBezTo>
                    <a:pt x="9" y="171"/>
                    <a:pt x="9" y="171"/>
                    <a:pt x="9" y="172"/>
                  </a:cubicBezTo>
                  <a:cubicBezTo>
                    <a:pt x="7" y="172"/>
                    <a:pt x="5" y="173"/>
                    <a:pt x="4" y="175"/>
                  </a:cubicBezTo>
                  <a:cubicBezTo>
                    <a:pt x="1" y="179"/>
                    <a:pt x="6" y="181"/>
                    <a:pt x="9" y="182"/>
                  </a:cubicBezTo>
                  <a:cubicBezTo>
                    <a:pt x="9" y="183"/>
                    <a:pt x="9" y="185"/>
                    <a:pt x="9" y="186"/>
                  </a:cubicBezTo>
                  <a:cubicBezTo>
                    <a:pt x="7" y="186"/>
                    <a:pt x="5" y="187"/>
                    <a:pt x="4" y="188"/>
                  </a:cubicBezTo>
                  <a:cubicBezTo>
                    <a:pt x="2" y="192"/>
                    <a:pt x="6" y="194"/>
                    <a:pt x="9" y="195"/>
                  </a:cubicBezTo>
                  <a:cubicBezTo>
                    <a:pt x="9" y="196"/>
                    <a:pt x="9" y="197"/>
                    <a:pt x="9" y="198"/>
                  </a:cubicBezTo>
                  <a:cubicBezTo>
                    <a:pt x="7" y="198"/>
                    <a:pt x="6" y="199"/>
                    <a:pt x="5" y="200"/>
                  </a:cubicBezTo>
                  <a:cubicBezTo>
                    <a:pt x="3" y="203"/>
                    <a:pt x="6" y="206"/>
                    <a:pt x="9" y="207"/>
                  </a:cubicBezTo>
                  <a:cubicBezTo>
                    <a:pt x="9" y="208"/>
                    <a:pt x="9" y="208"/>
                    <a:pt x="9" y="209"/>
                  </a:cubicBezTo>
                  <a:cubicBezTo>
                    <a:pt x="8" y="210"/>
                    <a:pt x="6" y="210"/>
                    <a:pt x="5" y="211"/>
                  </a:cubicBezTo>
                  <a:cubicBezTo>
                    <a:pt x="2" y="214"/>
                    <a:pt x="6" y="217"/>
                    <a:pt x="9" y="218"/>
                  </a:cubicBezTo>
                  <a:cubicBezTo>
                    <a:pt x="9" y="224"/>
                    <a:pt x="10" y="228"/>
                    <a:pt x="16" y="231"/>
                  </a:cubicBezTo>
                  <a:cubicBezTo>
                    <a:pt x="19" y="233"/>
                    <a:pt x="22" y="232"/>
                    <a:pt x="25" y="232"/>
                  </a:cubicBezTo>
                  <a:cubicBezTo>
                    <a:pt x="29" y="232"/>
                    <a:pt x="34" y="232"/>
                    <a:pt x="38" y="232"/>
                  </a:cubicBezTo>
                  <a:cubicBezTo>
                    <a:pt x="70" y="232"/>
                    <a:pt x="102" y="232"/>
                    <a:pt x="134" y="232"/>
                  </a:cubicBezTo>
                  <a:cubicBezTo>
                    <a:pt x="145" y="232"/>
                    <a:pt x="155" y="232"/>
                    <a:pt x="165" y="232"/>
                  </a:cubicBezTo>
                  <a:cubicBezTo>
                    <a:pt x="173" y="232"/>
                    <a:pt x="182" y="231"/>
                    <a:pt x="182" y="221"/>
                  </a:cubicBezTo>
                  <a:cubicBezTo>
                    <a:pt x="183" y="221"/>
                    <a:pt x="183" y="220"/>
                    <a:pt x="183" y="220"/>
                  </a:cubicBezTo>
                  <a:cubicBezTo>
                    <a:pt x="183" y="168"/>
                    <a:pt x="183" y="116"/>
                    <a:pt x="183" y="64"/>
                  </a:cubicBezTo>
                  <a:cubicBezTo>
                    <a:pt x="183" y="51"/>
                    <a:pt x="183" y="39"/>
                    <a:pt x="183" y="26"/>
                  </a:cubicBezTo>
                  <a:cubicBezTo>
                    <a:pt x="183" y="21"/>
                    <a:pt x="184" y="13"/>
                    <a:pt x="181" y="8"/>
                  </a:cubicBezTo>
                  <a:cubicBezTo>
                    <a:pt x="177" y="0"/>
                    <a:pt x="165" y="2"/>
                    <a:pt x="158" y="2"/>
                  </a:cubicBezTo>
                  <a:close/>
                  <a:moveTo>
                    <a:pt x="7" y="18"/>
                  </a:moveTo>
                  <a:cubicBezTo>
                    <a:pt x="7" y="18"/>
                    <a:pt x="7" y="17"/>
                    <a:pt x="8" y="16"/>
                  </a:cubicBezTo>
                  <a:cubicBezTo>
                    <a:pt x="8" y="16"/>
                    <a:pt x="9" y="16"/>
                    <a:pt x="9" y="16"/>
                  </a:cubicBezTo>
                  <a:cubicBezTo>
                    <a:pt x="9" y="17"/>
                    <a:pt x="9" y="18"/>
                    <a:pt x="9" y="19"/>
                  </a:cubicBezTo>
                  <a:cubicBezTo>
                    <a:pt x="8" y="19"/>
                    <a:pt x="7" y="19"/>
                    <a:pt x="7" y="18"/>
                  </a:cubicBezTo>
                  <a:close/>
                  <a:moveTo>
                    <a:pt x="8" y="28"/>
                  </a:moveTo>
                  <a:cubicBezTo>
                    <a:pt x="8" y="28"/>
                    <a:pt x="9" y="28"/>
                    <a:pt x="9" y="28"/>
                  </a:cubicBezTo>
                  <a:cubicBezTo>
                    <a:pt x="9" y="30"/>
                    <a:pt x="9" y="32"/>
                    <a:pt x="9" y="34"/>
                  </a:cubicBezTo>
                  <a:cubicBezTo>
                    <a:pt x="7" y="32"/>
                    <a:pt x="5" y="29"/>
                    <a:pt x="8" y="28"/>
                  </a:cubicBezTo>
                  <a:close/>
                  <a:moveTo>
                    <a:pt x="7" y="44"/>
                  </a:moveTo>
                  <a:cubicBezTo>
                    <a:pt x="6" y="44"/>
                    <a:pt x="6" y="43"/>
                    <a:pt x="7" y="42"/>
                  </a:cubicBezTo>
                  <a:cubicBezTo>
                    <a:pt x="7" y="42"/>
                    <a:pt x="8" y="41"/>
                    <a:pt x="9" y="41"/>
                  </a:cubicBezTo>
                  <a:cubicBezTo>
                    <a:pt x="9" y="43"/>
                    <a:pt x="9" y="44"/>
                    <a:pt x="9" y="45"/>
                  </a:cubicBezTo>
                  <a:cubicBezTo>
                    <a:pt x="8" y="45"/>
                    <a:pt x="8" y="45"/>
                    <a:pt x="7" y="44"/>
                  </a:cubicBezTo>
                  <a:close/>
                  <a:moveTo>
                    <a:pt x="6" y="59"/>
                  </a:moveTo>
                  <a:cubicBezTo>
                    <a:pt x="6" y="59"/>
                    <a:pt x="6" y="59"/>
                    <a:pt x="6" y="59"/>
                  </a:cubicBezTo>
                  <a:cubicBezTo>
                    <a:pt x="6" y="58"/>
                    <a:pt x="7" y="58"/>
                    <a:pt x="7" y="58"/>
                  </a:cubicBezTo>
                  <a:cubicBezTo>
                    <a:pt x="7" y="57"/>
                    <a:pt x="8" y="57"/>
                    <a:pt x="9" y="56"/>
                  </a:cubicBezTo>
                  <a:cubicBezTo>
                    <a:pt x="9" y="58"/>
                    <a:pt x="9" y="59"/>
                    <a:pt x="9" y="61"/>
                  </a:cubicBezTo>
                  <a:cubicBezTo>
                    <a:pt x="8" y="60"/>
                    <a:pt x="7" y="60"/>
                    <a:pt x="6" y="59"/>
                  </a:cubicBezTo>
                  <a:close/>
                  <a:moveTo>
                    <a:pt x="9" y="68"/>
                  </a:moveTo>
                  <a:cubicBezTo>
                    <a:pt x="9" y="68"/>
                    <a:pt x="9" y="69"/>
                    <a:pt x="9" y="70"/>
                  </a:cubicBezTo>
                  <a:cubicBezTo>
                    <a:pt x="8" y="69"/>
                    <a:pt x="7" y="68"/>
                    <a:pt x="9" y="68"/>
                  </a:cubicBezTo>
                  <a:close/>
                  <a:moveTo>
                    <a:pt x="7" y="78"/>
                  </a:moveTo>
                  <a:cubicBezTo>
                    <a:pt x="8" y="77"/>
                    <a:pt x="8" y="77"/>
                    <a:pt x="9" y="77"/>
                  </a:cubicBezTo>
                  <a:cubicBezTo>
                    <a:pt x="9" y="78"/>
                    <a:pt x="9" y="80"/>
                    <a:pt x="9" y="81"/>
                  </a:cubicBezTo>
                  <a:cubicBezTo>
                    <a:pt x="7" y="80"/>
                    <a:pt x="5" y="79"/>
                    <a:pt x="7" y="78"/>
                  </a:cubicBezTo>
                  <a:close/>
                  <a:moveTo>
                    <a:pt x="7" y="90"/>
                  </a:moveTo>
                  <a:cubicBezTo>
                    <a:pt x="7" y="90"/>
                    <a:pt x="6" y="90"/>
                    <a:pt x="6" y="89"/>
                  </a:cubicBezTo>
                  <a:cubicBezTo>
                    <a:pt x="6" y="89"/>
                    <a:pt x="6" y="89"/>
                    <a:pt x="6" y="89"/>
                  </a:cubicBezTo>
                  <a:cubicBezTo>
                    <a:pt x="7" y="88"/>
                    <a:pt x="8" y="88"/>
                    <a:pt x="9" y="88"/>
                  </a:cubicBezTo>
                  <a:cubicBezTo>
                    <a:pt x="9" y="89"/>
                    <a:pt x="9" y="90"/>
                    <a:pt x="9" y="91"/>
                  </a:cubicBezTo>
                  <a:cubicBezTo>
                    <a:pt x="8" y="91"/>
                    <a:pt x="8" y="90"/>
                    <a:pt x="7" y="90"/>
                  </a:cubicBezTo>
                  <a:close/>
                  <a:moveTo>
                    <a:pt x="8" y="102"/>
                  </a:moveTo>
                  <a:cubicBezTo>
                    <a:pt x="7" y="102"/>
                    <a:pt x="7" y="101"/>
                    <a:pt x="7" y="101"/>
                  </a:cubicBezTo>
                  <a:cubicBezTo>
                    <a:pt x="7" y="101"/>
                    <a:pt x="7" y="101"/>
                    <a:pt x="7" y="101"/>
                  </a:cubicBezTo>
                  <a:cubicBezTo>
                    <a:pt x="7" y="100"/>
                    <a:pt x="8" y="100"/>
                    <a:pt x="9" y="100"/>
                  </a:cubicBezTo>
                  <a:cubicBezTo>
                    <a:pt x="9" y="100"/>
                    <a:pt x="9" y="100"/>
                    <a:pt x="9" y="100"/>
                  </a:cubicBezTo>
                  <a:cubicBezTo>
                    <a:pt x="9" y="101"/>
                    <a:pt x="9" y="101"/>
                    <a:pt x="9" y="102"/>
                  </a:cubicBezTo>
                  <a:cubicBezTo>
                    <a:pt x="8" y="102"/>
                    <a:pt x="8" y="102"/>
                    <a:pt x="8" y="102"/>
                  </a:cubicBezTo>
                  <a:close/>
                  <a:moveTo>
                    <a:pt x="8" y="112"/>
                  </a:moveTo>
                  <a:cubicBezTo>
                    <a:pt x="6" y="111"/>
                    <a:pt x="7" y="111"/>
                    <a:pt x="8" y="111"/>
                  </a:cubicBezTo>
                  <a:cubicBezTo>
                    <a:pt x="8" y="111"/>
                    <a:pt x="8" y="110"/>
                    <a:pt x="9" y="110"/>
                  </a:cubicBezTo>
                  <a:cubicBezTo>
                    <a:pt x="9" y="111"/>
                    <a:pt x="9" y="112"/>
                    <a:pt x="9" y="113"/>
                  </a:cubicBezTo>
                  <a:cubicBezTo>
                    <a:pt x="8" y="113"/>
                    <a:pt x="8" y="112"/>
                    <a:pt x="8" y="112"/>
                  </a:cubicBezTo>
                  <a:close/>
                  <a:moveTo>
                    <a:pt x="7" y="122"/>
                  </a:moveTo>
                  <a:cubicBezTo>
                    <a:pt x="7" y="122"/>
                    <a:pt x="8" y="122"/>
                    <a:pt x="9" y="122"/>
                  </a:cubicBezTo>
                  <a:cubicBezTo>
                    <a:pt x="9" y="123"/>
                    <a:pt x="9" y="123"/>
                    <a:pt x="9" y="124"/>
                  </a:cubicBezTo>
                  <a:cubicBezTo>
                    <a:pt x="8" y="124"/>
                    <a:pt x="7" y="123"/>
                    <a:pt x="7" y="122"/>
                  </a:cubicBezTo>
                  <a:close/>
                  <a:moveTo>
                    <a:pt x="8" y="131"/>
                  </a:moveTo>
                  <a:cubicBezTo>
                    <a:pt x="8" y="131"/>
                    <a:pt x="8" y="131"/>
                    <a:pt x="9" y="131"/>
                  </a:cubicBezTo>
                  <a:cubicBezTo>
                    <a:pt x="9" y="132"/>
                    <a:pt x="9" y="133"/>
                    <a:pt x="9" y="134"/>
                  </a:cubicBezTo>
                  <a:cubicBezTo>
                    <a:pt x="8" y="133"/>
                    <a:pt x="6" y="132"/>
                    <a:pt x="8" y="131"/>
                  </a:cubicBezTo>
                  <a:close/>
                  <a:moveTo>
                    <a:pt x="7" y="142"/>
                  </a:moveTo>
                  <a:cubicBezTo>
                    <a:pt x="8" y="142"/>
                    <a:pt x="8" y="142"/>
                    <a:pt x="9" y="142"/>
                  </a:cubicBezTo>
                  <a:cubicBezTo>
                    <a:pt x="9" y="143"/>
                    <a:pt x="9" y="143"/>
                    <a:pt x="9" y="144"/>
                  </a:cubicBezTo>
                  <a:cubicBezTo>
                    <a:pt x="7" y="144"/>
                    <a:pt x="5" y="142"/>
                    <a:pt x="7" y="142"/>
                  </a:cubicBezTo>
                  <a:close/>
                  <a:moveTo>
                    <a:pt x="8" y="153"/>
                  </a:moveTo>
                  <a:cubicBezTo>
                    <a:pt x="8" y="153"/>
                    <a:pt x="8" y="153"/>
                    <a:pt x="9" y="153"/>
                  </a:cubicBezTo>
                  <a:cubicBezTo>
                    <a:pt x="9" y="153"/>
                    <a:pt x="9" y="154"/>
                    <a:pt x="9" y="155"/>
                  </a:cubicBezTo>
                  <a:cubicBezTo>
                    <a:pt x="7" y="154"/>
                    <a:pt x="5" y="153"/>
                    <a:pt x="8" y="153"/>
                  </a:cubicBezTo>
                  <a:close/>
                  <a:moveTo>
                    <a:pt x="8" y="166"/>
                  </a:moveTo>
                  <a:cubicBezTo>
                    <a:pt x="8" y="166"/>
                    <a:pt x="7" y="166"/>
                    <a:pt x="7" y="166"/>
                  </a:cubicBezTo>
                  <a:cubicBezTo>
                    <a:pt x="7" y="166"/>
                    <a:pt x="7" y="165"/>
                    <a:pt x="7" y="166"/>
                  </a:cubicBezTo>
                  <a:cubicBezTo>
                    <a:pt x="7" y="166"/>
                    <a:pt x="7" y="166"/>
                    <a:pt x="7" y="166"/>
                  </a:cubicBezTo>
                  <a:cubicBezTo>
                    <a:pt x="7" y="165"/>
                    <a:pt x="7" y="165"/>
                    <a:pt x="7" y="165"/>
                  </a:cubicBezTo>
                  <a:cubicBezTo>
                    <a:pt x="7" y="165"/>
                    <a:pt x="7" y="165"/>
                    <a:pt x="7" y="165"/>
                  </a:cubicBezTo>
                  <a:cubicBezTo>
                    <a:pt x="7" y="165"/>
                    <a:pt x="8" y="165"/>
                    <a:pt x="8" y="165"/>
                  </a:cubicBezTo>
                  <a:cubicBezTo>
                    <a:pt x="8" y="164"/>
                    <a:pt x="9" y="164"/>
                    <a:pt x="9" y="164"/>
                  </a:cubicBezTo>
                  <a:cubicBezTo>
                    <a:pt x="9" y="165"/>
                    <a:pt x="9" y="166"/>
                    <a:pt x="9" y="167"/>
                  </a:cubicBezTo>
                  <a:cubicBezTo>
                    <a:pt x="9" y="167"/>
                    <a:pt x="8" y="167"/>
                    <a:pt x="8" y="166"/>
                  </a:cubicBezTo>
                  <a:close/>
                  <a:moveTo>
                    <a:pt x="7" y="176"/>
                  </a:moveTo>
                  <a:cubicBezTo>
                    <a:pt x="7" y="175"/>
                    <a:pt x="8" y="175"/>
                    <a:pt x="9" y="175"/>
                  </a:cubicBezTo>
                  <a:cubicBezTo>
                    <a:pt x="9" y="176"/>
                    <a:pt x="9" y="178"/>
                    <a:pt x="9" y="179"/>
                  </a:cubicBezTo>
                  <a:cubicBezTo>
                    <a:pt x="7" y="179"/>
                    <a:pt x="6" y="178"/>
                    <a:pt x="7" y="176"/>
                  </a:cubicBezTo>
                  <a:close/>
                  <a:moveTo>
                    <a:pt x="8" y="191"/>
                  </a:moveTo>
                  <a:cubicBezTo>
                    <a:pt x="7" y="191"/>
                    <a:pt x="7" y="190"/>
                    <a:pt x="7" y="190"/>
                  </a:cubicBezTo>
                  <a:cubicBezTo>
                    <a:pt x="7" y="190"/>
                    <a:pt x="7" y="190"/>
                    <a:pt x="7" y="190"/>
                  </a:cubicBezTo>
                  <a:cubicBezTo>
                    <a:pt x="7" y="190"/>
                    <a:pt x="7" y="189"/>
                    <a:pt x="7" y="189"/>
                  </a:cubicBezTo>
                  <a:cubicBezTo>
                    <a:pt x="8" y="189"/>
                    <a:pt x="8" y="189"/>
                    <a:pt x="9" y="189"/>
                  </a:cubicBezTo>
                  <a:cubicBezTo>
                    <a:pt x="9" y="190"/>
                    <a:pt x="9" y="190"/>
                    <a:pt x="9" y="191"/>
                  </a:cubicBezTo>
                  <a:cubicBezTo>
                    <a:pt x="8" y="191"/>
                    <a:pt x="8" y="191"/>
                    <a:pt x="8" y="191"/>
                  </a:cubicBezTo>
                  <a:close/>
                  <a:moveTo>
                    <a:pt x="8" y="203"/>
                  </a:moveTo>
                  <a:cubicBezTo>
                    <a:pt x="8" y="202"/>
                    <a:pt x="8" y="202"/>
                    <a:pt x="8" y="202"/>
                  </a:cubicBezTo>
                  <a:cubicBezTo>
                    <a:pt x="8" y="202"/>
                    <a:pt x="8" y="202"/>
                    <a:pt x="8" y="202"/>
                  </a:cubicBezTo>
                  <a:cubicBezTo>
                    <a:pt x="8" y="201"/>
                    <a:pt x="9" y="201"/>
                    <a:pt x="9" y="201"/>
                  </a:cubicBezTo>
                  <a:cubicBezTo>
                    <a:pt x="9" y="202"/>
                    <a:pt x="9" y="202"/>
                    <a:pt x="9" y="203"/>
                  </a:cubicBezTo>
                  <a:cubicBezTo>
                    <a:pt x="9" y="203"/>
                    <a:pt x="8" y="203"/>
                    <a:pt x="8" y="203"/>
                  </a:cubicBezTo>
                  <a:close/>
                  <a:moveTo>
                    <a:pt x="8" y="213"/>
                  </a:moveTo>
                  <a:cubicBezTo>
                    <a:pt x="9" y="213"/>
                    <a:pt x="9" y="213"/>
                    <a:pt x="9" y="213"/>
                  </a:cubicBezTo>
                  <a:cubicBezTo>
                    <a:pt x="9" y="213"/>
                    <a:pt x="9" y="214"/>
                    <a:pt x="9" y="215"/>
                  </a:cubicBezTo>
                  <a:cubicBezTo>
                    <a:pt x="9" y="215"/>
                    <a:pt x="8" y="215"/>
                    <a:pt x="8" y="214"/>
                  </a:cubicBezTo>
                  <a:cubicBezTo>
                    <a:pt x="7" y="214"/>
                    <a:pt x="8" y="213"/>
                    <a:pt x="8" y="213"/>
                  </a:cubicBezTo>
                  <a:close/>
                  <a:moveTo>
                    <a:pt x="154" y="229"/>
                  </a:moveTo>
                  <a:cubicBezTo>
                    <a:pt x="139" y="229"/>
                    <a:pt x="124" y="229"/>
                    <a:pt x="109" y="229"/>
                  </a:cubicBezTo>
                  <a:cubicBezTo>
                    <a:pt x="81" y="229"/>
                    <a:pt x="52" y="229"/>
                    <a:pt x="24" y="229"/>
                  </a:cubicBezTo>
                  <a:cubicBezTo>
                    <a:pt x="18" y="229"/>
                    <a:pt x="13" y="228"/>
                    <a:pt x="12" y="220"/>
                  </a:cubicBezTo>
                  <a:cubicBezTo>
                    <a:pt x="12" y="219"/>
                    <a:pt x="12" y="217"/>
                    <a:pt x="12" y="216"/>
                  </a:cubicBezTo>
                  <a:cubicBezTo>
                    <a:pt x="12" y="215"/>
                    <a:pt x="12" y="214"/>
                    <a:pt x="12" y="213"/>
                  </a:cubicBezTo>
                  <a:cubicBezTo>
                    <a:pt x="13" y="213"/>
                    <a:pt x="13" y="214"/>
                    <a:pt x="14" y="214"/>
                  </a:cubicBezTo>
                  <a:cubicBezTo>
                    <a:pt x="15" y="215"/>
                    <a:pt x="17" y="212"/>
                    <a:pt x="15" y="211"/>
                  </a:cubicBezTo>
                  <a:cubicBezTo>
                    <a:pt x="14" y="210"/>
                    <a:pt x="13" y="210"/>
                    <a:pt x="12" y="210"/>
                  </a:cubicBezTo>
                  <a:cubicBezTo>
                    <a:pt x="12" y="207"/>
                    <a:pt x="12" y="204"/>
                    <a:pt x="12" y="202"/>
                  </a:cubicBezTo>
                  <a:cubicBezTo>
                    <a:pt x="13" y="202"/>
                    <a:pt x="14" y="202"/>
                    <a:pt x="15" y="203"/>
                  </a:cubicBezTo>
                  <a:cubicBezTo>
                    <a:pt x="17" y="203"/>
                    <a:pt x="18" y="200"/>
                    <a:pt x="16" y="199"/>
                  </a:cubicBezTo>
                  <a:cubicBezTo>
                    <a:pt x="15" y="199"/>
                    <a:pt x="13" y="199"/>
                    <a:pt x="12" y="198"/>
                  </a:cubicBezTo>
                  <a:cubicBezTo>
                    <a:pt x="12" y="196"/>
                    <a:pt x="12" y="193"/>
                    <a:pt x="12" y="190"/>
                  </a:cubicBezTo>
                  <a:cubicBezTo>
                    <a:pt x="13" y="190"/>
                    <a:pt x="14" y="190"/>
                    <a:pt x="14" y="191"/>
                  </a:cubicBezTo>
                  <a:cubicBezTo>
                    <a:pt x="16" y="191"/>
                    <a:pt x="17" y="188"/>
                    <a:pt x="15" y="188"/>
                  </a:cubicBezTo>
                  <a:cubicBezTo>
                    <a:pt x="14" y="187"/>
                    <a:pt x="13" y="187"/>
                    <a:pt x="12" y="186"/>
                  </a:cubicBezTo>
                  <a:cubicBezTo>
                    <a:pt x="12" y="183"/>
                    <a:pt x="12" y="179"/>
                    <a:pt x="12" y="176"/>
                  </a:cubicBezTo>
                  <a:cubicBezTo>
                    <a:pt x="13" y="176"/>
                    <a:pt x="14" y="177"/>
                    <a:pt x="15" y="177"/>
                  </a:cubicBezTo>
                  <a:cubicBezTo>
                    <a:pt x="17" y="178"/>
                    <a:pt x="18" y="175"/>
                    <a:pt x="16" y="174"/>
                  </a:cubicBezTo>
                  <a:cubicBezTo>
                    <a:pt x="15" y="174"/>
                    <a:pt x="13" y="173"/>
                    <a:pt x="12" y="173"/>
                  </a:cubicBezTo>
                  <a:cubicBezTo>
                    <a:pt x="12" y="170"/>
                    <a:pt x="12" y="167"/>
                    <a:pt x="12" y="164"/>
                  </a:cubicBezTo>
                  <a:cubicBezTo>
                    <a:pt x="13" y="164"/>
                    <a:pt x="13" y="165"/>
                    <a:pt x="14" y="166"/>
                  </a:cubicBezTo>
                  <a:cubicBezTo>
                    <a:pt x="15" y="167"/>
                    <a:pt x="18" y="166"/>
                    <a:pt x="17" y="164"/>
                  </a:cubicBezTo>
                  <a:cubicBezTo>
                    <a:pt x="16" y="162"/>
                    <a:pt x="14" y="161"/>
                    <a:pt x="12" y="161"/>
                  </a:cubicBezTo>
                  <a:cubicBezTo>
                    <a:pt x="12" y="158"/>
                    <a:pt x="12" y="156"/>
                    <a:pt x="12" y="153"/>
                  </a:cubicBezTo>
                  <a:cubicBezTo>
                    <a:pt x="13" y="154"/>
                    <a:pt x="14" y="154"/>
                    <a:pt x="14" y="155"/>
                  </a:cubicBezTo>
                  <a:cubicBezTo>
                    <a:pt x="16" y="156"/>
                    <a:pt x="17" y="153"/>
                    <a:pt x="16" y="152"/>
                  </a:cubicBezTo>
                  <a:cubicBezTo>
                    <a:pt x="15" y="151"/>
                    <a:pt x="13" y="150"/>
                    <a:pt x="12" y="150"/>
                  </a:cubicBezTo>
                  <a:cubicBezTo>
                    <a:pt x="12" y="148"/>
                    <a:pt x="12" y="145"/>
                    <a:pt x="12" y="143"/>
                  </a:cubicBezTo>
                  <a:cubicBezTo>
                    <a:pt x="13" y="143"/>
                    <a:pt x="13" y="143"/>
                    <a:pt x="14" y="144"/>
                  </a:cubicBezTo>
                  <a:cubicBezTo>
                    <a:pt x="16" y="145"/>
                    <a:pt x="17" y="142"/>
                    <a:pt x="15" y="141"/>
                  </a:cubicBezTo>
                  <a:cubicBezTo>
                    <a:pt x="15" y="140"/>
                    <a:pt x="13" y="140"/>
                    <a:pt x="12" y="139"/>
                  </a:cubicBezTo>
                  <a:cubicBezTo>
                    <a:pt x="12" y="137"/>
                    <a:pt x="12" y="135"/>
                    <a:pt x="12" y="132"/>
                  </a:cubicBezTo>
                  <a:cubicBezTo>
                    <a:pt x="13" y="133"/>
                    <a:pt x="14" y="133"/>
                    <a:pt x="15" y="133"/>
                  </a:cubicBezTo>
                  <a:cubicBezTo>
                    <a:pt x="16" y="134"/>
                    <a:pt x="17" y="131"/>
                    <a:pt x="15" y="130"/>
                  </a:cubicBezTo>
                  <a:cubicBezTo>
                    <a:pt x="14" y="130"/>
                    <a:pt x="13" y="129"/>
                    <a:pt x="12" y="129"/>
                  </a:cubicBezTo>
                  <a:cubicBezTo>
                    <a:pt x="12" y="127"/>
                    <a:pt x="12" y="125"/>
                    <a:pt x="12" y="122"/>
                  </a:cubicBezTo>
                  <a:cubicBezTo>
                    <a:pt x="13" y="123"/>
                    <a:pt x="13" y="123"/>
                    <a:pt x="14" y="123"/>
                  </a:cubicBezTo>
                  <a:cubicBezTo>
                    <a:pt x="16" y="124"/>
                    <a:pt x="17" y="121"/>
                    <a:pt x="15" y="120"/>
                  </a:cubicBezTo>
                  <a:cubicBezTo>
                    <a:pt x="14" y="120"/>
                    <a:pt x="13" y="119"/>
                    <a:pt x="12" y="119"/>
                  </a:cubicBezTo>
                  <a:cubicBezTo>
                    <a:pt x="12" y="116"/>
                    <a:pt x="12" y="114"/>
                    <a:pt x="12" y="111"/>
                  </a:cubicBezTo>
                  <a:cubicBezTo>
                    <a:pt x="13" y="111"/>
                    <a:pt x="14" y="111"/>
                    <a:pt x="14" y="112"/>
                  </a:cubicBezTo>
                  <a:cubicBezTo>
                    <a:pt x="16" y="112"/>
                    <a:pt x="17" y="109"/>
                    <a:pt x="15" y="109"/>
                  </a:cubicBezTo>
                  <a:cubicBezTo>
                    <a:pt x="14" y="108"/>
                    <a:pt x="13" y="108"/>
                    <a:pt x="12" y="108"/>
                  </a:cubicBezTo>
                  <a:cubicBezTo>
                    <a:pt x="12" y="105"/>
                    <a:pt x="12" y="103"/>
                    <a:pt x="12" y="101"/>
                  </a:cubicBezTo>
                  <a:cubicBezTo>
                    <a:pt x="13" y="101"/>
                    <a:pt x="13" y="101"/>
                    <a:pt x="14" y="101"/>
                  </a:cubicBezTo>
                  <a:cubicBezTo>
                    <a:pt x="15" y="102"/>
                    <a:pt x="16" y="99"/>
                    <a:pt x="14" y="98"/>
                  </a:cubicBezTo>
                  <a:cubicBezTo>
                    <a:pt x="14" y="98"/>
                    <a:pt x="13" y="98"/>
                    <a:pt x="12" y="97"/>
                  </a:cubicBezTo>
                  <a:cubicBezTo>
                    <a:pt x="12" y="95"/>
                    <a:pt x="12" y="92"/>
                    <a:pt x="12" y="90"/>
                  </a:cubicBezTo>
                  <a:cubicBezTo>
                    <a:pt x="12" y="90"/>
                    <a:pt x="13" y="90"/>
                    <a:pt x="13" y="91"/>
                  </a:cubicBezTo>
                  <a:cubicBezTo>
                    <a:pt x="14" y="92"/>
                    <a:pt x="17" y="90"/>
                    <a:pt x="15" y="88"/>
                  </a:cubicBezTo>
                  <a:cubicBezTo>
                    <a:pt x="14" y="88"/>
                    <a:pt x="13" y="87"/>
                    <a:pt x="12" y="86"/>
                  </a:cubicBezTo>
                  <a:cubicBezTo>
                    <a:pt x="12" y="83"/>
                    <a:pt x="12" y="81"/>
                    <a:pt x="12" y="78"/>
                  </a:cubicBezTo>
                  <a:cubicBezTo>
                    <a:pt x="13" y="78"/>
                    <a:pt x="13" y="78"/>
                    <a:pt x="14" y="78"/>
                  </a:cubicBezTo>
                  <a:cubicBezTo>
                    <a:pt x="16" y="79"/>
                    <a:pt x="17" y="77"/>
                    <a:pt x="15" y="76"/>
                  </a:cubicBezTo>
                  <a:cubicBezTo>
                    <a:pt x="14" y="75"/>
                    <a:pt x="13" y="75"/>
                    <a:pt x="12" y="75"/>
                  </a:cubicBezTo>
                  <a:cubicBezTo>
                    <a:pt x="12" y="72"/>
                    <a:pt x="12" y="70"/>
                    <a:pt x="12" y="68"/>
                  </a:cubicBezTo>
                  <a:cubicBezTo>
                    <a:pt x="13" y="68"/>
                    <a:pt x="13" y="68"/>
                    <a:pt x="13" y="69"/>
                  </a:cubicBezTo>
                  <a:cubicBezTo>
                    <a:pt x="15" y="70"/>
                    <a:pt x="17" y="67"/>
                    <a:pt x="15" y="66"/>
                  </a:cubicBezTo>
                  <a:cubicBezTo>
                    <a:pt x="14" y="65"/>
                    <a:pt x="13" y="65"/>
                    <a:pt x="12" y="65"/>
                  </a:cubicBezTo>
                  <a:cubicBezTo>
                    <a:pt x="12" y="62"/>
                    <a:pt x="12" y="59"/>
                    <a:pt x="12" y="56"/>
                  </a:cubicBezTo>
                  <a:cubicBezTo>
                    <a:pt x="13" y="57"/>
                    <a:pt x="13" y="57"/>
                    <a:pt x="14" y="57"/>
                  </a:cubicBezTo>
                  <a:cubicBezTo>
                    <a:pt x="15" y="59"/>
                    <a:pt x="17" y="56"/>
                    <a:pt x="15" y="55"/>
                  </a:cubicBezTo>
                  <a:cubicBezTo>
                    <a:pt x="14" y="54"/>
                    <a:pt x="13" y="53"/>
                    <a:pt x="12" y="53"/>
                  </a:cubicBezTo>
                  <a:cubicBezTo>
                    <a:pt x="12" y="49"/>
                    <a:pt x="12" y="45"/>
                    <a:pt x="12" y="42"/>
                  </a:cubicBezTo>
                  <a:cubicBezTo>
                    <a:pt x="13" y="42"/>
                    <a:pt x="14" y="42"/>
                    <a:pt x="14" y="43"/>
                  </a:cubicBezTo>
                  <a:cubicBezTo>
                    <a:pt x="16" y="44"/>
                    <a:pt x="18" y="41"/>
                    <a:pt x="16" y="40"/>
                  </a:cubicBezTo>
                  <a:cubicBezTo>
                    <a:pt x="15" y="39"/>
                    <a:pt x="13" y="39"/>
                    <a:pt x="12" y="38"/>
                  </a:cubicBezTo>
                  <a:cubicBezTo>
                    <a:pt x="12" y="35"/>
                    <a:pt x="12" y="31"/>
                    <a:pt x="12" y="28"/>
                  </a:cubicBezTo>
                  <a:cubicBezTo>
                    <a:pt x="13" y="28"/>
                    <a:pt x="14" y="28"/>
                    <a:pt x="15" y="28"/>
                  </a:cubicBezTo>
                  <a:cubicBezTo>
                    <a:pt x="17" y="29"/>
                    <a:pt x="18" y="26"/>
                    <a:pt x="16" y="25"/>
                  </a:cubicBezTo>
                  <a:cubicBezTo>
                    <a:pt x="14" y="25"/>
                    <a:pt x="13" y="25"/>
                    <a:pt x="12" y="24"/>
                  </a:cubicBezTo>
                  <a:cubicBezTo>
                    <a:pt x="12" y="22"/>
                    <a:pt x="12" y="19"/>
                    <a:pt x="12" y="16"/>
                  </a:cubicBezTo>
                  <a:cubicBezTo>
                    <a:pt x="12" y="16"/>
                    <a:pt x="12" y="16"/>
                    <a:pt x="12" y="15"/>
                  </a:cubicBezTo>
                  <a:cubicBezTo>
                    <a:pt x="13" y="15"/>
                    <a:pt x="14" y="15"/>
                    <a:pt x="15" y="16"/>
                  </a:cubicBezTo>
                  <a:cubicBezTo>
                    <a:pt x="17" y="17"/>
                    <a:pt x="18" y="14"/>
                    <a:pt x="16" y="13"/>
                  </a:cubicBezTo>
                  <a:cubicBezTo>
                    <a:pt x="15" y="12"/>
                    <a:pt x="14" y="12"/>
                    <a:pt x="13" y="12"/>
                  </a:cubicBezTo>
                  <a:cubicBezTo>
                    <a:pt x="14" y="8"/>
                    <a:pt x="16" y="5"/>
                    <a:pt x="21" y="5"/>
                  </a:cubicBezTo>
                  <a:cubicBezTo>
                    <a:pt x="23" y="5"/>
                    <a:pt x="25" y="5"/>
                    <a:pt x="27" y="5"/>
                  </a:cubicBezTo>
                  <a:cubicBezTo>
                    <a:pt x="39" y="5"/>
                    <a:pt x="51" y="5"/>
                    <a:pt x="64" y="5"/>
                  </a:cubicBezTo>
                  <a:cubicBezTo>
                    <a:pt x="95" y="5"/>
                    <a:pt x="126" y="5"/>
                    <a:pt x="158" y="5"/>
                  </a:cubicBezTo>
                  <a:cubicBezTo>
                    <a:pt x="165" y="5"/>
                    <a:pt x="179" y="3"/>
                    <a:pt x="179" y="14"/>
                  </a:cubicBezTo>
                  <a:cubicBezTo>
                    <a:pt x="179" y="21"/>
                    <a:pt x="179" y="27"/>
                    <a:pt x="179" y="34"/>
                  </a:cubicBezTo>
                  <a:cubicBezTo>
                    <a:pt x="179" y="93"/>
                    <a:pt x="179" y="152"/>
                    <a:pt x="179" y="211"/>
                  </a:cubicBezTo>
                  <a:cubicBezTo>
                    <a:pt x="179" y="214"/>
                    <a:pt x="179" y="217"/>
                    <a:pt x="179" y="220"/>
                  </a:cubicBezTo>
                  <a:cubicBezTo>
                    <a:pt x="179" y="232"/>
                    <a:pt x="162" y="229"/>
                    <a:pt x="154" y="229"/>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27"/>
            <p:cNvSpPr>
              <a:spLocks noEditPoints="1"/>
            </p:cNvSpPr>
            <p:nvPr/>
          </p:nvSpPr>
          <p:spPr bwMode="auto">
            <a:xfrm>
              <a:off x="7621833" y="5184209"/>
              <a:ext cx="395288" cy="139700"/>
            </a:xfrm>
            <a:custGeom>
              <a:avLst/>
              <a:gdLst>
                <a:gd name="T0" fmla="*/ 83 w 93"/>
                <a:gd name="T1" fmla="*/ 16 h 33"/>
                <a:gd name="T2" fmla="*/ 79 w 93"/>
                <a:gd name="T3" fmla="*/ 15 h 33"/>
                <a:gd name="T4" fmla="*/ 79 w 93"/>
                <a:gd name="T5" fmla="*/ 17 h 33"/>
                <a:gd name="T6" fmla="*/ 67 w 93"/>
                <a:gd name="T7" fmla="*/ 23 h 33"/>
                <a:gd name="T8" fmla="*/ 69 w 93"/>
                <a:gd name="T9" fmla="*/ 13 h 33"/>
                <a:gd name="T10" fmla="*/ 64 w 93"/>
                <a:gd name="T11" fmla="*/ 23 h 33"/>
                <a:gd name="T12" fmla="*/ 54 w 93"/>
                <a:gd name="T13" fmla="*/ 12 h 33"/>
                <a:gd name="T14" fmla="*/ 66 w 93"/>
                <a:gd name="T15" fmla="*/ 10 h 33"/>
                <a:gd name="T16" fmla="*/ 57 w 93"/>
                <a:gd name="T17" fmla="*/ 9 h 33"/>
                <a:gd name="T18" fmla="*/ 53 w 93"/>
                <a:gd name="T19" fmla="*/ 8 h 33"/>
                <a:gd name="T20" fmla="*/ 47 w 93"/>
                <a:gd name="T21" fmla="*/ 10 h 33"/>
                <a:gd name="T22" fmla="*/ 51 w 93"/>
                <a:gd name="T23" fmla="*/ 12 h 33"/>
                <a:gd name="T24" fmla="*/ 46 w 93"/>
                <a:gd name="T25" fmla="*/ 15 h 33"/>
                <a:gd name="T26" fmla="*/ 38 w 93"/>
                <a:gd name="T27" fmla="*/ 13 h 33"/>
                <a:gd name="T28" fmla="*/ 30 w 93"/>
                <a:gd name="T29" fmla="*/ 23 h 33"/>
                <a:gd name="T30" fmla="*/ 24 w 93"/>
                <a:gd name="T31" fmla="*/ 22 h 33"/>
                <a:gd name="T32" fmla="*/ 15 w 93"/>
                <a:gd name="T33" fmla="*/ 12 h 33"/>
                <a:gd name="T34" fmla="*/ 1 w 93"/>
                <a:gd name="T35" fmla="*/ 15 h 33"/>
                <a:gd name="T36" fmla="*/ 12 w 93"/>
                <a:gd name="T37" fmla="*/ 7 h 33"/>
                <a:gd name="T38" fmla="*/ 8 w 93"/>
                <a:gd name="T39" fmla="*/ 33 h 33"/>
                <a:gd name="T40" fmla="*/ 14 w 93"/>
                <a:gd name="T41" fmla="*/ 19 h 33"/>
                <a:gd name="T42" fmla="*/ 21 w 93"/>
                <a:gd name="T43" fmla="*/ 9 h 33"/>
                <a:gd name="T44" fmla="*/ 24 w 93"/>
                <a:gd name="T45" fmla="*/ 12 h 33"/>
                <a:gd name="T46" fmla="*/ 32 w 93"/>
                <a:gd name="T47" fmla="*/ 25 h 33"/>
                <a:gd name="T48" fmla="*/ 46 w 93"/>
                <a:gd name="T49" fmla="*/ 18 h 33"/>
                <a:gd name="T50" fmla="*/ 53 w 93"/>
                <a:gd name="T51" fmla="*/ 29 h 33"/>
                <a:gd name="T52" fmla="*/ 65 w 93"/>
                <a:gd name="T53" fmla="*/ 25 h 33"/>
                <a:gd name="T54" fmla="*/ 81 w 93"/>
                <a:gd name="T55" fmla="*/ 18 h 33"/>
                <a:gd name="T56" fmla="*/ 87 w 93"/>
                <a:gd name="T57" fmla="*/ 28 h 33"/>
                <a:gd name="T58" fmla="*/ 77 w 93"/>
                <a:gd name="T59" fmla="*/ 26 h 33"/>
                <a:gd name="T60" fmla="*/ 89 w 93"/>
                <a:gd name="T61" fmla="*/ 29 h 33"/>
                <a:gd name="T62" fmla="*/ 9 w 93"/>
                <a:gd name="T63" fmla="*/ 30 h 33"/>
                <a:gd name="T64" fmla="*/ 9 w 93"/>
                <a:gd name="T65" fmla="*/ 30 h 33"/>
                <a:gd name="T66" fmla="*/ 35 w 93"/>
                <a:gd name="T67" fmla="*/ 23 h 33"/>
                <a:gd name="T68" fmla="*/ 39 w 93"/>
                <a:gd name="T69" fmla="*/ 16 h 33"/>
                <a:gd name="T70" fmla="*/ 43 w 93"/>
                <a:gd name="T71" fmla="*/ 18 h 33"/>
                <a:gd name="T72" fmla="*/ 67 w 93"/>
                <a:gd name="T73" fmla="*/ 18 h 33"/>
                <a:gd name="T74" fmla="*/ 66 w 93"/>
                <a:gd name="T75" fmla="*/ 20 h 33"/>
                <a:gd name="T76" fmla="*/ 66 w 93"/>
                <a:gd name="T77" fmla="*/ 2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 h="33">
                  <a:moveTo>
                    <a:pt x="89" y="19"/>
                  </a:moveTo>
                  <a:cubicBezTo>
                    <a:pt x="87" y="18"/>
                    <a:pt x="84" y="18"/>
                    <a:pt x="83" y="16"/>
                  </a:cubicBezTo>
                  <a:cubicBezTo>
                    <a:pt x="84" y="15"/>
                    <a:pt x="85" y="13"/>
                    <a:pt x="85" y="12"/>
                  </a:cubicBezTo>
                  <a:cubicBezTo>
                    <a:pt x="87" y="7"/>
                    <a:pt x="77" y="10"/>
                    <a:pt x="79" y="15"/>
                  </a:cubicBezTo>
                  <a:cubicBezTo>
                    <a:pt x="79" y="15"/>
                    <a:pt x="79" y="16"/>
                    <a:pt x="80" y="16"/>
                  </a:cubicBezTo>
                  <a:cubicBezTo>
                    <a:pt x="79" y="16"/>
                    <a:pt x="79" y="16"/>
                    <a:pt x="79" y="17"/>
                  </a:cubicBezTo>
                  <a:cubicBezTo>
                    <a:pt x="77" y="19"/>
                    <a:pt x="75" y="20"/>
                    <a:pt x="73" y="22"/>
                  </a:cubicBezTo>
                  <a:cubicBezTo>
                    <a:pt x="71" y="23"/>
                    <a:pt x="68" y="25"/>
                    <a:pt x="67" y="23"/>
                  </a:cubicBezTo>
                  <a:cubicBezTo>
                    <a:pt x="69" y="22"/>
                    <a:pt x="70" y="20"/>
                    <a:pt x="71" y="17"/>
                  </a:cubicBezTo>
                  <a:cubicBezTo>
                    <a:pt x="72" y="15"/>
                    <a:pt x="72" y="13"/>
                    <a:pt x="69" y="13"/>
                  </a:cubicBezTo>
                  <a:cubicBezTo>
                    <a:pt x="66" y="13"/>
                    <a:pt x="64" y="18"/>
                    <a:pt x="64" y="20"/>
                  </a:cubicBezTo>
                  <a:cubicBezTo>
                    <a:pt x="64" y="21"/>
                    <a:pt x="64" y="22"/>
                    <a:pt x="64" y="23"/>
                  </a:cubicBezTo>
                  <a:cubicBezTo>
                    <a:pt x="60" y="26"/>
                    <a:pt x="54" y="28"/>
                    <a:pt x="52" y="25"/>
                  </a:cubicBezTo>
                  <a:cubicBezTo>
                    <a:pt x="51" y="22"/>
                    <a:pt x="52" y="17"/>
                    <a:pt x="54" y="12"/>
                  </a:cubicBezTo>
                  <a:cubicBezTo>
                    <a:pt x="54" y="12"/>
                    <a:pt x="55" y="12"/>
                    <a:pt x="55" y="11"/>
                  </a:cubicBezTo>
                  <a:cubicBezTo>
                    <a:pt x="59" y="11"/>
                    <a:pt x="62" y="11"/>
                    <a:pt x="66" y="10"/>
                  </a:cubicBezTo>
                  <a:cubicBezTo>
                    <a:pt x="67" y="9"/>
                    <a:pt x="66" y="7"/>
                    <a:pt x="65" y="7"/>
                  </a:cubicBezTo>
                  <a:cubicBezTo>
                    <a:pt x="63" y="8"/>
                    <a:pt x="60" y="8"/>
                    <a:pt x="57" y="9"/>
                  </a:cubicBezTo>
                  <a:cubicBezTo>
                    <a:pt x="58" y="7"/>
                    <a:pt x="59" y="5"/>
                    <a:pt x="57" y="4"/>
                  </a:cubicBezTo>
                  <a:cubicBezTo>
                    <a:pt x="55" y="3"/>
                    <a:pt x="53" y="7"/>
                    <a:pt x="53" y="8"/>
                  </a:cubicBezTo>
                  <a:cubicBezTo>
                    <a:pt x="52" y="9"/>
                    <a:pt x="52" y="9"/>
                    <a:pt x="52" y="9"/>
                  </a:cubicBezTo>
                  <a:cubicBezTo>
                    <a:pt x="50" y="9"/>
                    <a:pt x="48" y="10"/>
                    <a:pt x="47" y="10"/>
                  </a:cubicBezTo>
                  <a:cubicBezTo>
                    <a:pt x="45" y="10"/>
                    <a:pt x="46" y="12"/>
                    <a:pt x="47" y="12"/>
                  </a:cubicBezTo>
                  <a:cubicBezTo>
                    <a:pt x="48" y="12"/>
                    <a:pt x="50" y="12"/>
                    <a:pt x="51" y="12"/>
                  </a:cubicBezTo>
                  <a:cubicBezTo>
                    <a:pt x="50" y="12"/>
                    <a:pt x="49" y="13"/>
                    <a:pt x="48" y="13"/>
                  </a:cubicBezTo>
                  <a:cubicBezTo>
                    <a:pt x="47" y="14"/>
                    <a:pt x="47" y="14"/>
                    <a:pt x="46" y="15"/>
                  </a:cubicBezTo>
                  <a:cubicBezTo>
                    <a:pt x="45" y="12"/>
                    <a:pt x="41" y="12"/>
                    <a:pt x="39" y="13"/>
                  </a:cubicBezTo>
                  <a:cubicBezTo>
                    <a:pt x="39" y="13"/>
                    <a:pt x="38" y="13"/>
                    <a:pt x="38" y="13"/>
                  </a:cubicBezTo>
                  <a:cubicBezTo>
                    <a:pt x="36" y="14"/>
                    <a:pt x="34" y="17"/>
                    <a:pt x="33" y="20"/>
                  </a:cubicBezTo>
                  <a:cubicBezTo>
                    <a:pt x="32" y="21"/>
                    <a:pt x="31" y="22"/>
                    <a:pt x="30" y="23"/>
                  </a:cubicBezTo>
                  <a:cubicBezTo>
                    <a:pt x="28" y="25"/>
                    <a:pt x="27" y="26"/>
                    <a:pt x="25" y="27"/>
                  </a:cubicBezTo>
                  <a:cubicBezTo>
                    <a:pt x="22" y="29"/>
                    <a:pt x="23" y="23"/>
                    <a:pt x="24" y="22"/>
                  </a:cubicBezTo>
                  <a:cubicBezTo>
                    <a:pt x="25" y="17"/>
                    <a:pt x="30" y="7"/>
                    <a:pt x="26" y="3"/>
                  </a:cubicBezTo>
                  <a:cubicBezTo>
                    <a:pt x="23" y="0"/>
                    <a:pt x="18" y="7"/>
                    <a:pt x="15" y="12"/>
                  </a:cubicBezTo>
                  <a:cubicBezTo>
                    <a:pt x="15" y="9"/>
                    <a:pt x="15" y="6"/>
                    <a:pt x="13" y="4"/>
                  </a:cubicBezTo>
                  <a:cubicBezTo>
                    <a:pt x="9" y="0"/>
                    <a:pt x="2" y="12"/>
                    <a:pt x="1" y="15"/>
                  </a:cubicBezTo>
                  <a:cubicBezTo>
                    <a:pt x="0" y="16"/>
                    <a:pt x="2" y="17"/>
                    <a:pt x="3" y="16"/>
                  </a:cubicBezTo>
                  <a:cubicBezTo>
                    <a:pt x="4" y="14"/>
                    <a:pt x="11" y="3"/>
                    <a:pt x="12" y="7"/>
                  </a:cubicBezTo>
                  <a:cubicBezTo>
                    <a:pt x="13" y="11"/>
                    <a:pt x="13" y="14"/>
                    <a:pt x="12" y="18"/>
                  </a:cubicBezTo>
                  <a:cubicBezTo>
                    <a:pt x="10" y="21"/>
                    <a:pt x="4" y="31"/>
                    <a:pt x="8" y="33"/>
                  </a:cubicBezTo>
                  <a:cubicBezTo>
                    <a:pt x="8" y="33"/>
                    <a:pt x="9" y="33"/>
                    <a:pt x="9" y="33"/>
                  </a:cubicBezTo>
                  <a:cubicBezTo>
                    <a:pt x="13" y="29"/>
                    <a:pt x="13" y="24"/>
                    <a:pt x="14" y="19"/>
                  </a:cubicBezTo>
                  <a:cubicBezTo>
                    <a:pt x="15" y="18"/>
                    <a:pt x="16" y="16"/>
                    <a:pt x="16" y="15"/>
                  </a:cubicBezTo>
                  <a:cubicBezTo>
                    <a:pt x="18" y="13"/>
                    <a:pt x="19" y="11"/>
                    <a:pt x="21" y="9"/>
                  </a:cubicBezTo>
                  <a:cubicBezTo>
                    <a:pt x="21" y="8"/>
                    <a:pt x="25" y="3"/>
                    <a:pt x="25" y="7"/>
                  </a:cubicBezTo>
                  <a:cubicBezTo>
                    <a:pt x="25" y="9"/>
                    <a:pt x="24" y="11"/>
                    <a:pt x="24" y="12"/>
                  </a:cubicBezTo>
                  <a:cubicBezTo>
                    <a:pt x="23" y="16"/>
                    <a:pt x="16" y="30"/>
                    <a:pt x="24" y="30"/>
                  </a:cubicBezTo>
                  <a:cubicBezTo>
                    <a:pt x="27" y="30"/>
                    <a:pt x="30" y="27"/>
                    <a:pt x="32" y="25"/>
                  </a:cubicBezTo>
                  <a:cubicBezTo>
                    <a:pt x="32" y="26"/>
                    <a:pt x="33" y="27"/>
                    <a:pt x="34" y="28"/>
                  </a:cubicBezTo>
                  <a:cubicBezTo>
                    <a:pt x="40" y="30"/>
                    <a:pt x="44" y="22"/>
                    <a:pt x="46" y="18"/>
                  </a:cubicBezTo>
                  <a:cubicBezTo>
                    <a:pt x="47" y="17"/>
                    <a:pt x="49" y="16"/>
                    <a:pt x="51" y="15"/>
                  </a:cubicBezTo>
                  <a:cubicBezTo>
                    <a:pt x="49" y="20"/>
                    <a:pt x="48" y="26"/>
                    <a:pt x="53" y="29"/>
                  </a:cubicBezTo>
                  <a:cubicBezTo>
                    <a:pt x="56" y="30"/>
                    <a:pt x="60" y="28"/>
                    <a:pt x="63" y="26"/>
                  </a:cubicBezTo>
                  <a:cubicBezTo>
                    <a:pt x="63" y="26"/>
                    <a:pt x="64" y="25"/>
                    <a:pt x="65" y="25"/>
                  </a:cubicBezTo>
                  <a:cubicBezTo>
                    <a:pt x="66" y="27"/>
                    <a:pt x="69" y="27"/>
                    <a:pt x="72" y="25"/>
                  </a:cubicBezTo>
                  <a:cubicBezTo>
                    <a:pt x="75" y="23"/>
                    <a:pt x="78" y="21"/>
                    <a:pt x="81" y="18"/>
                  </a:cubicBezTo>
                  <a:cubicBezTo>
                    <a:pt x="83" y="19"/>
                    <a:pt x="85" y="20"/>
                    <a:pt x="87" y="21"/>
                  </a:cubicBezTo>
                  <a:cubicBezTo>
                    <a:pt x="89" y="22"/>
                    <a:pt x="90" y="27"/>
                    <a:pt x="87" y="28"/>
                  </a:cubicBezTo>
                  <a:cubicBezTo>
                    <a:pt x="85" y="28"/>
                    <a:pt x="84" y="28"/>
                    <a:pt x="83" y="28"/>
                  </a:cubicBezTo>
                  <a:cubicBezTo>
                    <a:pt x="81" y="27"/>
                    <a:pt x="79" y="26"/>
                    <a:pt x="77" y="26"/>
                  </a:cubicBezTo>
                  <a:cubicBezTo>
                    <a:pt x="75" y="25"/>
                    <a:pt x="75" y="27"/>
                    <a:pt x="76" y="28"/>
                  </a:cubicBezTo>
                  <a:cubicBezTo>
                    <a:pt x="80" y="29"/>
                    <a:pt x="85" y="32"/>
                    <a:pt x="89" y="29"/>
                  </a:cubicBezTo>
                  <a:cubicBezTo>
                    <a:pt x="93" y="27"/>
                    <a:pt x="92" y="21"/>
                    <a:pt x="89" y="19"/>
                  </a:cubicBezTo>
                  <a:close/>
                  <a:moveTo>
                    <a:pt x="9" y="30"/>
                  </a:moveTo>
                  <a:cubicBezTo>
                    <a:pt x="9" y="28"/>
                    <a:pt x="10" y="27"/>
                    <a:pt x="10" y="26"/>
                  </a:cubicBezTo>
                  <a:cubicBezTo>
                    <a:pt x="10" y="27"/>
                    <a:pt x="8" y="31"/>
                    <a:pt x="9" y="30"/>
                  </a:cubicBezTo>
                  <a:close/>
                  <a:moveTo>
                    <a:pt x="42" y="21"/>
                  </a:moveTo>
                  <a:cubicBezTo>
                    <a:pt x="40" y="23"/>
                    <a:pt x="34" y="30"/>
                    <a:pt x="35" y="23"/>
                  </a:cubicBezTo>
                  <a:cubicBezTo>
                    <a:pt x="35" y="22"/>
                    <a:pt x="35" y="22"/>
                    <a:pt x="35" y="21"/>
                  </a:cubicBezTo>
                  <a:cubicBezTo>
                    <a:pt x="37" y="20"/>
                    <a:pt x="38" y="18"/>
                    <a:pt x="39" y="16"/>
                  </a:cubicBezTo>
                  <a:cubicBezTo>
                    <a:pt x="39" y="16"/>
                    <a:pt x="39" y="16"/>
                    <a:pt x="39" y="17"/>
                  </a:cubicBezTo>
                  <a:cubicBezTo>
                    <a:pt x="40" y="18"/>
                    <a:pt x="41" y="19"/>
                    <a:pt x="43" y="18"/>
                  </a:cubicBezTo>
                  <a:cubicBezTo>
                    <a:pt x="42" y="20"/>
                    <a:pt x="42" y="21"/>
                    <a:pt x="42" y="21"/>
                  </a:cubicBezTo>
                  <a:close/>
                  <a:moveTo>
                    <a:pt x="67" y="18"/>
                  </a:moveTo>
                  <a:cubicBezTo>
                    <a:pt x="67" y="16"/>
                    <a:pt x="68" y="16"/>
                    <a:pt x="69" y="17"/>
                  </a:cubicBezTo>
                  <a:cubicBezTo>
                    <a:pt x="68" y="18"/>
                    <a:pt x="67" y="19"/>
                    <a:pt x="66" y="20"/>
                  </a:cubicBezTo>
                  <a:cubicBezTo>
                    <a:pt x="66" y="21"/>
                    <a:pt x="66" y="21"/>
                    <a:pt x="66" y="21"/>
                  </a:cubicBezTo>
                  <a:cubicBezTo>
                    <a:pt x="66" y="20"/>
                    <a:pt x="66" y="20"/>
                    <a:pt x="66" y="20"/>
                  </a:cubicBezTo>
                  <a:cubicBezTo>
                    <a:pt x="67" y="19"/>
                    <a:pt x="67" y="19"/>
                    <a:pt x="67" y="18"/>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28"/>
            <p:cNvSpPr>
              <a:spLocks noEditPoints="1"/>
            </p:cNvSpPr>
            <p:nvPr/>
          </p:nvSpPr>
          <p:spPr bwMode="auto">
            <a:xfrm>
              <a:off x="8779121" y="4993709"/>
              <a:ext cx="763588" cy="708025"/>
            </a:xfrm>
            <a:custGeom>
              <a:avLst/>
              <a:gdLst>
                <a:gd name="T0" fmla="*/ 150 w 180"/>
                <a:gd name="T1" fmla="*/ 94 h 167"/>
                <a:gd name="T2" fmla="*/ 51 w 180"/>
                <a:gd name="T3" fmla="*/ 4 h 167"/>
                <a:gd name="T4" fmla="*/ 7 w 180"/>
                <a:gd name="T5" fmla="*/ 151 h 167"/>
                <a:gd name="T6" fmla="*/ 33 w 180"/>
                <a:gd name="T7" fmla="*/ 97 h 167"/>
                <a:gd name="T8" fmla="*/ 58 w 180"/>
                <a:gd name="T9" fmla="*/ 90 h 167"/>
                <a:gd name="T10" fmla="*/ 143 w 180"/>
                <a:gd name="T11" fmla="*/ 96 h 167"/>
                <a:gd name="T12" fmla="*/ 136 w 180"/>
                <a:gd name="T13" fmla="*/ 100 h 167"/>
                <a:gd name="T14" fmla="*/ 82 w 180"/>
                <a:gd name="T15" fmla="*/ 142 h 167"/>
                <a:gd name="T16" fmla="*/ 111 w 180"/>
                <a:gd name="T17" fmla="*/ 96 h 167"/>
                <a:gd name="T18" fmla="*/ 55 w 180"/>
                <a:gd name="T19" fmla="*/ 155 h 167"/>
                <a:gd name="T20" fmla="*/ 85 w 180"/>
                <a:gd name="T21" fmla="*/ 117 h 167"/>
                <a:gd name="T22" fmla="*/ 40 w 180"/>
                <a:gd name="T23" fmla="*/ 139 h 167"/>
                <a:gd name="T24" fmla="*/ 76 w 180"/>
                <a:gd name="T25" fmla="*/ 107 h 167"/>
                <a:gd name="T26" fmla="*/ 57 w 180"/>
                <a:gd name="T27" fmla="*/ 134 h 167"/>
                <a:gd name="T28" fmla="*/ 17 w 180"/>
                <a:gd name="T29" fmla="*/ 150 h 167"/>
                <a:gd name="T30" fmla="*/ 65 w 180"/>
                <a:gd name="T31" fmla="*/ 102 h 167"/>
                <a:gd name="T32" fmla="*/ 68 w 180"/>
                <a:gd name="T33" fmla="*/ 99 h 167"/>
                <a:gd name="T34" fmla="*/ 9 w 180"/>
                <a:gd name="T35" fmla="*/ 137 h 167"/>
                <a:gd name="T36" fmla="*/ 51 w 180"/>
                <a:gd name="T37" fmla="*/ 96 h 167"/>
                <a:gd name="T38" fmla="*/ 12 w 180"/>
                <a:gd name="T39" fmla="*/ 128 h 167"/>
                <a:gd name="T40" fmla="*/ 9 w 180"/>
                <a:gd name="T41" fmla="*/ 146 h 167"/>
                <a:gd name="T42" fmla="*/ 57 w 180"/>
                <a:gd name="T43" fmla="*/ 110 h 167"/>
                <a:gd name="T44" fmla="*/ 73 w 180"/>
                <a:gd name="T45" fmla="*/ 108 h 167"/>
                <a:gd name="T46" fmla="*/ 15 w 180"/>
                <a:gd name="T47" fmla="*/ 153 h 167"/>
                <a:gd name="T48" fmla="*/ 58 w 180"/>
                <a:gd name="T49" fmla="*/ 132 h 167"/>
                <a:gd name="T50" fmla="*/ 86 w 180"/>
                <a:gd name="T51" fmla="*/ 115 h 167"/>
                <a:gd name="T52" fmla="*/ 73 w 180"/>
                <a:gd name="T53" fmla="*/ 131 h 167"/>
                <a:gd name="T54" fmla="*/ 52 w 180"/>
                <a:gd name="T55" fmla="*/ 157 h 167"/>
                <a:gd name="T56" fmla="*/ 66 w 180"/>
                <a:gd name="T57" fmla="*/ 135 h 167"/>
                <a:gd name="T58" fmla="*/ 112 w 180"/>
                <a:gd name="T59" fmla="*/ 103 h 167"/>
                <a:gd name="T60" fmla="*/ 67 w 180"/>
                <a:gd name="T61" fmla="*/ 157 h 167"/>
                <a:gd name="T62" fmla="*/ 129 w 180"/>
                <a:gd name="T63" fmla="*/ 100 h 167"/>
                <a:gd name="T64" fmla="*/ 83 w 180"/>
                <a:gd name="T65" fmla="*/ 152 h 167"/>
                <a:gd name="T66" fmla="*/ 87 w 180"/>
                <a:gd name="T67" fmla="*/ 157 h 167"/>
                <a:gd name="T68" fmla="*/ 145 w 180"/>
                <a:gd name="T69" fmla="*/ 106 h 167"/>
                <a:gd name="T70" fmla="*/ 88 w 180"/>
                <a:gd name="T71" fmla="*/ 158 h 167"/>
                <a:gd name="T72" fmla="*/ 110 w 180"/>
                <a:gd name="T73" fmla="*/ 157 h 167"/>
                <a:gd name="T74" fmla="*/ 123 w 180"/>
                <a:gd name="T75" fmla="*/ 154 h 167"/>
                <a:gd name="T76" fmla="*/ 145 w 180"/>
                <a:gd name="T77" fmla="*/ 115 h 167"/>
                <a:gd name="T78" fmla="*/ 154 w 180"/>
                <a:gd name="T79" fmla="*/ 126 h 167"/>
                <a:gd name="T80" fmla="*/ 160 w 180"/>
                <a:gd name="T81" fmla="*/ 129 h 167"/>
                <a:gd name="T82" fmla="*/ 135 w 180"/>
                <a:gd name="T83" fmla="*/ 160 h 167"/>
                <a:gd name="T84" fmla="*/ 146 w 180"/>
                <a:gd name="T85" fmla="*/ 159 h 167"/>
                <a:gd name="T86" fmla="*/ 164 w 180"/>
                <a:gd name="T87" fmla="*/ 145 h 167"/>
                <a:gd name="T88" fmla="*/ 160 w 180"/>
                <a:gd name="T89" fmla="*/ 137 h 167"/>
                <a:gd name="T90" fmla="*/ 169 w 180"/>
                <a:gd name="T91" fmla="*/ 140 h 167"/>
                <a:gd name="T92" fmla="*/ 161 w 180"/>
                <a:gd name="T93" fmla="*/ 156 h 167"/>
                <a:gd name="T94" fmla="*/ 170 w 180"/>
                <a:gd name="T95" fmla="*/ 146 h 167"/>
                <a:gd name="T96" fmla="*/ 167 w 180"/>
                <a:gd name="T97" fmla="*/ 145 h 167"/>
                <a:gd name="T98" fmla="*/ 156 w 180"/>
                <a:gd name="T99" fmla="*/ 148 h 167"/>
                <a:gd name="T100" fmla="*/ 149 w 180"/>
                <a:gd name="T101" fmla="*/ 146 h 167"/>
                <a:gd name="T102" fmla="*/ 164 w 180"/>
                <a:gd name="T103" fmla="*/ 117 h 167"/>
                <a:gd name="T104" fmla="*/ 173 w 180"/>
                <a:gd name="T105" fmla="*/ 137 h 167"/>
                <a:gd name="T106" fmla="*/ 155 w 180"/>
                <a:gd name="T107" fmla="*/ 107 h 167"/>
                <a:gd name="T108" fmla="*/ 105 w 180"/>
                <a:gd name="T109" fmla="*/ 142 h 167"/>
                <a:gd name="T110" fmla="*/ 58 w 180"/>
                <a:gd name="T111" fmla="*/ 61 h 167"/>
                <a:gd name="T112" fmla="*/ 137 w 180"/>
                <a:gd name="T113" fmla="*/ 94 h 167"/>
                <a:gd name="T114" fmla="*/ 23 w 180"/>
                <a:gd name="T115" fmla="*/ 110 h 167"/>
                <a:gd name="T116" fmla="*/ 25 w 180"/>
                <a:gd name="T117" fmla="*/ 112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0" h="167">
                  <a:moveTo>
                    <a:pt x="39" y="162"/>
                  </a:moveTo>
                  <a:cubicBezTo>
                    <a:pt x="46" y="162"/>
                    <a:pt x="54" y="161"/>
                    <a:pt x="61" y="161"/>
                  </a:cubicBezTo>
                  <a:cubicBezTo>
                    <a:pt x="72" y="161"/>
                    <a:pt x="84" y="161"/>
                    <a:pt x="95" y="162"/>
                  </a:cubicBezTo>
                  <a:cubicBezTo>
                    <a:pt x="114" y="164"/>
                    <a:pt x="134" y="167"/>
                    <a:pt x="153" y="163"/>
                  </a:cubicBezTo>
                  <a:cubicBezTo>
                    <a:pt x="167" y="160"/>
                    <a:pt x="180" y="150"/>
                    <a:pt x="177" y="134"/>
                  </a:cubicBezTo>
                  <a:cubicBezTo>
                    <a:pt x="175" y="118"/>
                    <a:pt x="162" y="105"/>
                    <a:pt x="150" y="94"/>
                  </a:cubicBezTo>
                  <a:cubicBezTo>
                    <a:pt x="137" y="81"/>
                    <a:pt x="123" y="71"/>
                    <a:pt x="110" y="58"/>
                  </a:cubicBezTo>
                  <a:cubicBezTo>
                    <a:pt x="103" y="51"/>
                    <a:pt x="98" y="42"/>
                    <a:pt x="97" y="32"/>
                  </a:cubicBezTo>
                  <a:cubicBezTo>
                    <a:pt x="97" y="22"/>
                    <a:pt x="102" y="14"/>
                    <a:pt x="107" y="6"/>
                  </a:cubicBezTo>
                  <a:cubicBezTo>
                    <a:pt x="107" y="5"/>
                    <a:pt x="107" y="4"/>
                    <a:pt x="106" y="3"/>
                  </a:cubicBezTo>
                  <a:cubicBezTo>
                    <a:pt x="105" y="2"/>
                    <a:pt x="105" y="2"/>
                    <a:pt x="104" y="2"/>
                  </a:cubicBezTo>
                  <a:cubicBezTo>
                    <a:pt x="86" y="3"/>
                    <a:pt x="69" y="0"/>
                    <a:pt x="51" y="4"/>
                  </a:cubicBezTo>
                  <a:cubicBezTo>
                    <a:pt x="50" y="4"/>
                    <a:pt x="49" y="6"/>
                    <a:pt x="50" y="7"/>
                  </a:cubicBezTo>
                  <a:cubicBezTo>
                    <a:pt x="49" y="7"/>
                    <a:pt x="49" y="8"/>
                    <a:pt x="50" y="9"/>
                  </a:cubicBezTo>
                  <a:cubicBezTo>
                    <a:pt x="55" y="18"/>
                    <a:pt x="60" y="27"/>
                    <a:pt x="60" y="37"/>
                  </a:cubicBezTo>
                  <a:cubicBezTo>
                    <a:pt x="61" y="50"/>
                    <a:pt x="54" y="60"/>
                    <a:pt x="47" y="69"/>
                  </a:cubicBezTo>
                  <a:cubicBezTo>
                    <a:pt x="36" y="84"/>
                    <a:pt x="25" y="99"/>
                    <a:pt x="15" y="114"/>
                  </a:cubicBezTo>
                  <a:cubicBezTo>
                    <a:pt x="8" y="124"/>
                    <a:pt x="0" y="139"/>
                    <a:pt x="7" y="151"/>
                  </a:cubicBezTo>
                  <a:cubicBezTo>
                    <a:pt x="14" y="161"/>
                    <a:pt x="29" y="162"/>
                    <a:pt x="39" y="162"/>
                  </a:cubicBezTo>
                  <a:close/>
                  <a:moveTo>
                    <a:pt x="33" y="97"/>
                  </a:moveTo>
                  <a:cubicBezTo>
                    <a:pt x="33" y="96"/>
                    <a:pt x="34" y="96"/>
                    <a:pt x="35" y="95"/>
                  </a:cubicBezTo>
                  <a:cubicBezTo>
                    <a:pt x="37" y="94"/>
                    <a:pt x="40" y="92"/>
                    <a:pt x="42" y="91"/>
                  </a:cubicBezTo>
                  <a:cubicBezTo>
                    <a:pt x="38" y="95"/>
                    <a:pt x="33" y="99"/>
                    <a:pt x="28" y="103"/>
                  </a:cubicBezTo>
                  <a:cubicBezTo>
                    <a:pt x="30" y="101"/>
                    <a:pt x="31" y="99"/>
                    <a:pt x="33" y="97"/>
                  </a:cubicBezTo>
                  <a:close/>
                  <a:moveTo>
                    <a:pt x="46" y="90"/>
                  </a:moveTo>
                  <a:cubicBezTo>
                    <a:pt x="47" y="90"/>
                    <a:pt x="49" y="89"/>
                    <a:pt x="51" y="89"/>
                  </a:cubicBezTo>
                  <a:cubicBezTo>
                    <a:pt x="46" y="91"/>
                    <a:pt x="41" y="94"/>
                    <a:pt x="36" y="98"/>
                  </a:cubicBezTo>
                  <a:cubicBezTo>
                    <a:pt x="39" y="95"/>
                    <a:pt x="42" y="92"/>
                    <a:pt x="46" y="90"/>
                  </a:cubicBezTo>
                  <a:close/>
                  <a:moveTo>
                    <a:pt x="55" y="89"/>
                  </a:moveTo>
                  <a:cubicBezTo>
                    <a:pt x="56" y="90"/>
                    <a:pt x="57" y="90"/>
                    <a:pt x="58" y="90"/>
                  </a:cubicBezTo>
                  <a:cubicBezTo>
                    <a:pt x="52" y="93"/>
                    <a:pt x="47" y="97"/>
                    <a:pt x="42" y="102"/>
                  </a:cubicBezTo>
                  <a:cubicBezTo>
                    <a:pt x="33" y="109"/>
                    <a:pt x="24" y="116"/>
                    <a:pt x="15" y="123"/>
                  </a:cubicBezTo>
                  <a:cubicBezTo>
                    <a:pt x="16" y="123"/>
                    <a:pt x="16" y="122"/>
                    <a:pt x="17" y="122"/>
                  </a:cubicBezTo>
                  <a:cubicBezTo>
                    <a:pt x="20" y="117"/>
                    <a:pt x="25" y="113"/>
                    <a:pt x="30" y="110"/>
                  </a:cubicBezTo>
                  <a:cubicBezTo>
                    <a:pt x="39" y="104"/>
                    <a:pt x="48" y="97"/>
                    <a:pt x="55" y="89"/>
                  </a:cubicBezTo>
                  <a:close/>
                  <a:moveTo>
                    <a:pt x="143" y="96"/>
                  </a:moveTo>
                  <a:cubicBezTo>
                    <a:pt x="132" y="105"/>
                    <a:pt x="122" y="114"/>
                    <a:pt x="112" y="124"/>
                  </a:cubicBezTo>
                  <a:cubicBezTo>
                    <a:pt x="106" y="129"/>
                    <a:pt x="100" y="134"/>
                    <a:pt x="95" y="139"/>
                  </a:cubicBezTo>
                  <a:cubicBezTo>
                    <a:pt x="99" y="135"/>
                    <a:pt x="103" y="131"/>
                    <a:pt x="107" y="127"/>
                  </a:cubicBezTo>
                  <a:cubicBezTo>
                    <a:pt x="116" y="119"/>
                    <a:pt x="124" y="110"/>
                    <a:pt x="129" y="100"/>
                  </a:cubicBezTo>
                  <a:cubicBezTo>
                    <a:pt x="130" y="100"/>
                    <a:pt x="131" y="100"/>
                    <a:pt x="131" y="100"/>
                  </a:cubicBezTo>
                  <a:cubicBezTo>
                    <a:pt x="133" y="100"/>
                    <a:pt x="135" y="100"/>
                    <a:pt x="136" y="100"/>
                  </a:cubicBezTo>
                  <a:cubicBezTo>
                    <a:pt x="138" y="99"/>
                    <a:pt x="141" y="95"/>
                    <a:pt x="143" y="96"/>
                  </a:cubicBezTo>
                  <a:close/>
                  <a:moveTo>
                    <a:pt x="121" y="96"/>
                  </a:moveTo>
                  <a:cubicBezTo>
                    <a:pt x="123" y="97"/>
                    <a:pt x="125" y="98"/>
                    <a:pt x="128" y="99"/>
                  </a:cubicBezTo>
                  <a:cubicBezTo>
                    <a:pt x="123" y="104"/>
                    <a:pt x="119" y="108"/>
                    <a:pt x="114" y="113"/>
                  </a:cubicBezTo>
                  <a:cubicBezTo>
                    <a:pt x="108" y="117"/>
                    <a:pt x="102" y="123"/>
                    <a:pt x="97" y="128"/>
                  </a:cubicBezTo>
                  <a:cubicBezTo>
                    <a:pt x="92" y="133"/>
                    <a:pt x="87" y="137"/>
                    <a:pt x="82" y="142"/>
                  </a:cubicBezTo>
                  <a:cubicBezTo>
                    <a:pt x="82" y="142"/>
                    <a:pt x="82" y="141"/>
                    <a:pt x="83" y="141"/>
                  </a:cubicBezTo>
                  <a:cubicBezTo>
                    <a:pt x="87" y="136"/>
                    <a:pt x="92" y="131"/>
                    <a:pt x="97" y="126"/>
                  </a:cubicBezTo>
                  <a:cubicBezTo>
                    <a:pt x="101" y="121"/>
                    <a:pt x="105" y="115"/>
                    <a:pt x="109" y="110"/>
                  </a:cubicBezTo>
                  <a:cubicBezTo>
                    <a:pt x="113" y="106"/>
                    <a:pt x="118" y="102"/>
                    <a:pt x="120" y="96"/>
                  </a:cubicBezTo>
                  <a:cubicBezTo>
                    <a:pt x="121" y="96"/>
                    <a:pt x="121" y="96"/>
                    <a:pt x="121" y="96"/>
                  </a:cubicBezTo>
                  <a:close/>
                  <a:moveTo>
                    <a:pt x="111" y="96"/>
                  </a:moveTo>
                  <a:cubicBezTo>
                    <a:pt x="113" y="95"/>
                    <a:pt x="115" y="95"/>
                    <a:pt x="118" y="95"/>
                  </a:cubicBezTo>
                  <a:cubicBezTo>
                    <a:pt x="118" y="95"/>
                    <a:pt x="119" y="95"/>
                    <a:pt x="119" y="96"/>
                  </a:cubicBezTo>
                  <a:cubicBezTo>
                    <a:pt x="109" y="103"/>
                    <a:pt x="100" y="113"/>
                    <a:pt x="91" y="122"/>
                  </a:cubicBezTo>
                  <a:cubicBezTo>
                    <a:pt x="81" y="132"/>
                    <a:pt x="69" y="141"/>
                    <a:pt x="60" y="151"/>
                  </a:cubicBezTo>
                  <a:cubicBezTo>
                    <a:pt x="59" y="152"/>
                    <a:pt x="57" y="154"/>
                    <a:pt x="56" y="155"/>
                  </a:cubicBezTo>
                  <a:cubicBezTo>
                    <a:pt x="55" y="155"/>
                    <a:pt x="55" y="155"/>
                    <a:pt x="55" y="155"/>
                  </a:cubicBezTo>
                  <a:cubicBezTo>
                    <a:pt x="58" y="152"/>
                    <a:pt x="61" y="149"/>
                    <a:pt x="64" y="147"/>
                  </a:cubicBezTo>
                  <a:cubicBezTo>
                    <a:pt x="69" y="141"/>
                    <a:pt x="75" y="136"/>
                    <a:pt x="81" y="131"/>
                  </a:cubicBezTo>
                  <a:cubicBezTo>
                    <a:pt x="92" y="120"/>
                    <a:pt x="101" y="107"/>
                    <a:pt x="111" y="96"/>
                  </a:cubicBezTo>
                  <a:close/>
                  <a:moveTo>
                    <a:pt x="107" y="98"/>
                  </a:moveTo>
                  <a:cubicBezTo>
                    <a:pt x="104" y="100"/>
                    <a:pt x="102" y="103"/>
                    <a:pt x="100" y="105"/>
                  </a:cubicBezTo>
                  <a:cubicBezTo>
                    <a:pt x="95" y="110"/>
                    <a:pt x="90" y="113"/>
                    <a:pt x="85" y="117"/>
                  </a:cubicBezTo>
                  <a:cubicBezTo>
                    <a:pt x="84" y="118"/>
                    <a:pt x="83" y="119"/>
                    <a:pt x="82" y="120"/>
                  </a:cubicBezTo>
                  <a:cubicBezTo>
                    <a:pt x="86" y="116"/>
                    <a:pt x="90" y="112"/>
                    <a:pt x="93" y="109"/>
                  </a:cubicBezTo>
                  <a:cubicBezTo>
                    <a:pt x="98" y="106"/>
                    <a:pt x="102" y="101"/>
                    <a:pt x="107" y="98"/>
                  </a:cubicBezTo>
                  <a:close/>
                  <a:moveTo>
                    <a:pt x="79" y="109"/>
                  </a:moveTo>
                  <a:cubicBezTo>
                    <a:pt x="69" y="115"/>
                    <a:pt x="61" y="122"/>
                    <a:pt x="53" y="129"/>
                  </a:cubicBezTo>
                  <a:cubicBezTo>
                    <a:pt x="49" y="133"/>
                    <a:pt x="44" y="135"/>
                    <a:pt x="40" y="139"/>
                  </a:cubicBezTo>
                  <a:cubicBezTo>
                    <a:pt x="34" y="143"/>
                    <a:pt x="30" y="149"/>
                    <a:pt x="24" y="153"/>
                  </a:cubicBezTo>
                  <a:cubicBezTo>
                    <a:pt x="20" y="156"/>
                    <a:pt x="23" y="153"/>
                    <a:pt x="24" y="152"/>
                  </a:cubicBezTo>
                  <a:cubicBezTo>
                    <a:pt x="27" y="150"/>
                    <a:pt x="29" y="148"/>
                    <a:pt x="32" y="145"/>
                  </a:cubicBezTo>
                  <a:cubicBezTo>
                    <a:pt x="37" y="141"/>
                    <a:pt x="42" y="137"/>
                    <a:pt x="48" y="132"/>
                  </a:cubicBezTo>
                  <a:cubicBezTo>
                    <a:pt x="58" y="125"/>
                    <a:pt x="66" y="116"/>
                    <a:pt x="76" y="107"/>
                  </a:cubicBezTo>
                  <a:cubicBezTo>
                    <a:pt x="76" y="107"/>
                    <a:pt x="76" y="107"/>
                    <a:pt x="76" y="107"/>
                  </a:cubicBezTo>
                  <a:cubicBezTo>
                    <a:pt x="79" y="109"/>
                    <a:pt x="83" y="111"/>
                    <a:pt x="88" y="110"/>
                  </a:cubicBezTo>
                  <a:cubicBezTo>
                    <a:pt x="81" y="115"/>
                    <a:pt x="75" y="120"/>
                    <a:pt x="68" y="126"/>
                  </a:cubicBezTo>
                  <a:cubicBezTo>
                    <a:pt x="59" y="134"/>
                    <a:pt x="49" y="142"/>
                    <a:pt x="40" y="151"/>
                  </a:cubicBezTo>
                  <a:cubicBezTo>
                    <a:pt x="39" y="151"/>
                    <a:pt x="34" y="156"/>
                    <a:pt x="35" y="155"/>
                  </a:cubicBezTo>
                  <a:cubicBezTo>
                    <a:pt x="37" y="152"/>
                    <a:pt x="40" y="150"/>
                    <a:pt x="42" y="147"/>
                  </a:cubicBezTo>
                  <a:cubicBezTo>
                    <a:pt x="47" y="143"/>
                    <a:pt x="52" y="139"/>
                    <a:pt x="57" y="134"/>
                  </a:cubicBezTo>
                  <a:cubicBezTo>
                    <a:pt x="61" y="130"/>
                    <a:pt x="65" y="126"/>
                    <a:pt x="69" y="122"/>
                  </a:cubicBezTo>
                  <a:cubicBezTo>
                    <a:pt x="73" y="118"/>
                    <a:pt x="77" y="115"/>
                    <a:pt x="79" y="110"/>
                  </a:cubicBezTo>
                  <a:cubicBezTo>
                    <a:pt x="80" y="109"/>
                    <a:pt x="79" y="109"/>
                    <a:pt x="79" y="109"/>
                  </a:cubicBezTo>
                  <a:close/>
                  <a:moveTo>
                    <a:pt x="69" y="100"/>
                  </a:moveTo>
                  <a:cubicBezTo>
                    <a:pt x="71" y="102"/>
                    <a:pt x="73" y="104"/>
                    <a:pt x="75" y="106"/>
                  </a:cubicBezTo>
                  <a:cubicBezTo>
                    <a:pt x="53" y="117"/>
                    <a:pt x="37" y="136"/>
                    <a:pt x="17" y="150"/>
                  </a:cubicBezTo>
                  <a:cubicBezTo>
                    <a:pt x="12" y="153"/>
                    <a:pt x="19" y="147"/>
                    <a:pt x="20" y="146"/>
                  </a:cubicBezTo>
                  <a:cubicBezTo>
                    <a:pt x="22" y="144"/>
                    <a:pt x="24" y="142"/>
                    <a:pt x="27" y="140"/>
                  </a:cubicBezTo>
                  <a:cubicBezTo>
                    <a:pt x="31" y="136"/>
                    <a:pt x="36" y="132"/>
                    <a:pt x="41" y="128"/>
                  </a:cubicBezTo>
                  <a:cubicBezTo>
                    <a:pt x="51" y="119"/>
                    <a:pt x="59" y="109"/>
                    <a:pt x="69" y="100"/>
                  </a:cubicBezTo>
                  <a:close/>
                  <a:moveTo>
                    <a:pt x="67" y="101"/>
                  </a:moveTo>
                  <a:cubicBezTo>
                    <a:pt x="66" y="101"/>
                    <a:pt x="66" y="101"/>
                    <a:pt x="65" y="102"/>
                  </a:cubicBezTo>
                  <a:cubicBezTo>
                    <a:pt x="55" y="111"/>
                    <a:pt x="44" y="119"/>
                    <a:pt x="33" y="127"/>
                  </a:cubicBezTo>
                  <a:cubicBezTo>
                    <a:pt x="28" y="131"/>
                    <a:pt x="23" y="135"/>
                    <a:pt x="18" y="139"/>
                  </a:cubicBezTo>
                  <a:cubicBezTo>
                    <a:pt x="16" y="141"/>
                    <a:pt x="13" y="143"/>
                    <a:pt x="10" y="146"/>
                  </a:cubicBezTo>
                  <a:cubicBezTo>
                    <a:pt x="12" y="144"/>
                    <a:pt x="14" y="142"/>
                    <a:pt x="15" y="140"/>
                  </a:cubicBezTo>
                  <a:cubicBezTo>
                    <a:pt x="31" y="124"/>
                    <a:pt x="51" y="114"/>
                    <a:pt x="64" y="95"/>
                  </a:cubicBezTo>
                  <a:cubicBezTo>
                    <a:pt x="66" y="96"/>
                    <a:pt x="67" y="98"/>
                    <a:pt x="68" y="99"/>
                  </a:cubicBezTo>
                  <a:cubicBezTo>
                    <a:pt x="68" y="99"/>
                    <a:pt x="68" y="99"/>
                    <a:pt x="68" y="99"/>
                  </a:cubicBezTo>
                  <a:cubicBezTo>
                    <a:pt x="68" y="100"/>
                    <a:pt x="67" y="100"/>
                    <a:pt x="67" y="101"/>
                  </a:cubicBezTo>
                  <a:close/>
                  <a:moveTo>
                    <a:pt x="63" y="94"/>
                  </a:moveTo>
                  <a:cubicBezTo>
                    <a:pt x="54" y="101"/>
                    <a:pt x="44" y="108"/>
                    <a:pt x="35" y="115"/>
                  </a:cubicBezTo>
                  <a:cubicBezTo>
                    <a:pt x="31" y="119"/>
                    <a:pt x="26" y="123"/>
                    <a:pt x="22" y="127"/>
                  </a:cubicBezTo>
                  <a:cubicBezTo>
                    <a:pt x="18" y="130"/>
                    <a:pt x="11" y="134"/>
                    <a:pt x="9" y="137"/>
                  </a:cubicBezTo>
                  <a:cubicBezTo>
                    <a:pt x="9" y="137"/>
                    <a:pt x="9" y="137"/>
                    <a:pt x="9" y="137"/>
                  </a:cubicBezTo>
                  <a:cubicBezTo>
                    <a:pt x="25" y="121"/>
                    <a:pt x="45" y="109"/>
                    <a:pt x="60" y="92"/>
                  </a:cubicBezTo>
                  <a:cubicBezTo>
                    <a:pt x="61" y="92"/>
                    <a:pt x="62" y="93"/>
                    <a:pt x="63" y="94"/>
                  </a:cubicBezTo>
                  <a:close/>
                  <a:moveTo>
                    <a:pt x="12" y="128"/>
                  </a:moveTo>
                  <a:cubicBezTo>
                    <a:pt x="20" y="120"/>
                    <a:pt x="29" y="113"/>
                    <a:pt x="37" y="106"/>
                  </a:cubicBezTo>
                  <a:cubicBezTo>
                    <a:pt x="42" y="103"/>
                    <a:pt x="46" y="99"/>
                    <a:pt x="51" y="96"/>
                  </a:cubicBezTo>
                  <a:cubicBezTo>
                    <a:pt x="53" y="94"/>
                    <a:pt x="55" y="93"/>
                    <a:pt x="57" y="92"/>
                  </a:cubicBezTo>
                  <a:cubicBezTo>
                    <a:pt x="58" y="91"/>
                    <a:pt x="58" y="91"/>
                    <a:pt x="59" y="91"/>
                  </a:cubicBezTo>
                  <a:cubicBezTo>
                    <a:pt x="59" y="91"/>
                    <a:pt x="59" y="91"/>
                    <a:pt x="60" y="91"/>
                  </a:cubicBezTo>
                  <a:cubicBezTo>
                    <a:pt x="59" y="92"/>
                    <a:pt x="58" y="93"/>
                    <a:pt x="57" y="94"/>
                  </a:cubicBezTo>
                  <a:cubicBezTo>
                    <a:pt x="43" y="109"/>
                    <a:pt x="24" y="120"/>
                    <a:pt x="9" y="135"/>
                  </a:cubicBezTo>
                  <a:cubicBezTo>
                    <a:pt x="10" y="133"/>
                    <a:pt x="11" y="130"/>
                    <a:pt x="12" y="128"/>
                  </a:cubicBezTo>
                  <a:close/>
                  <a:moveTo>
                    <a:pt x="33" y="119"/>
                  </a:moveTo>
                  <a:cubicBezTo>
                    <a:pt x="38" y="114"/>
                    <a:pt x="44" y="110"/>
                    <a:pt x="50" y="105"/>
                  </a:cubicBezTo>
                  <a:cubicBezTo>
                    <a:pt x="53" y="103"/>
                    <a:pt x="56" y="101"/>
                    <a:pt x="58" y="99"/>
                  </a:cubicBezTo>
                  <a:cubicBezTo>
                    <a:pt x="60" y="98"/>
                    <a:pt x="61" y="97"/>
                    <a:pt x="63" y="96"/>
                  </a:cubicBezTo>
                  <a:cubicBezTo>
                    <a:pt x="65" y="94"/>
                    <a:pt x="58" y="101"/>
                    <a:pt x="59" y="100"/>
                  </a:cubicBezTo>
                  <a:cubicBezTo>
                    <a:pt x="45" y="118"/>
                    <a:pt x="23" y="128"/>
                    <a:pt x="9" y="146"/>
                  </a:cubicBezTo>
                  <a:cubicBezTo>
                    <a:pt x="8" y="144"/>
                    <a:pt x="8" y="141"/>
                    <a:pt x="8" y="138"/>
                  </a:cubicBezTo>
                  <a:cubicBezTo>
                    <a:pt x="18" y="133"/>
                    <a:pt x="25" y="126"/>
                    <a:pt x="33" y="119"/>
                  </a:cubicBezTo>
                  <a:close/>
                  <a:moveTo>
                    <a:pt x="10" y="147"/>
                  </a:moveTo>
                  <a:cubicBezTo>
                    <a:pt x="20" y="139"/>
                    <a:pt x="30" y="131"/>
                    <a:pt x="40" y="123"/>
                  </a:cubicBezTo>
                  <a:cubicBezTo>
                    <a:pt x="45" y="120"/>
                    <a:pt x="50" y="116"/>
                    <a:pt x="55" y="112"/>
                  </a:cubicBezTo>
                  <a:cubicBezTo>
                    <a:pt x="56" y="111"/>
                    <a:pt x="57" y="110"/>
                    <a:pt x="57" y="110"/>
                  </a:cubicBezTo>
                  <a:cubicBezTo>
                    <a:pt x="51" y="116"/>
                    <a:pt x="45" y="123"/>
                    <a:pt x="38" y="129"/>
                  </a:cubicBezTo>
                  <a:cubicBezTo>
                    <a:pt x="30" y="136"/>
                    <a:pt x="20" y="143"/>
                    <a:pt x="14" y="152"/>
                  </a:cubicBezTo>
                  <a:cubicBezTo>
                    <a:pt x="12" y="150"/>
                    <a:pt x="11" y="149"/>
                    <a:pt x="10" y="147"/>
                  </a:cubicBezTo>
                  <a:close/>
                  <a:moveTo>
                    <a:pt x="15" y="153"/>
                  </a:moveTo>
                  <a:cubicBezTo>
                    <a:pt x="34" y="140"/>
                    <a:pt x="49" y="122"/>
                    <a:pt x="69" y="110"/>
                  </a:cubicBezTo>
                  <a:cubicBezTo>
                    <a:pt x="70" y="110"/>
                    <a:pt x="74" y="107"/>
                    <a:pt x="73" y="108"/>
                  </a:cubicBezTo>
                  <a:cubicBezTo>
                    <a:pt x="71" y="110"/>
                    <a:pt x="68" y="113"/>
                    <a:pt x="66" y="115"/>
                  </a:cubicBezTo>
                  <a:cubicBezTo>
                    <a:pt x="61" y="120"/>
                    <a:pt x="56" y="124"/>
                    <a:pt x="51" y="129"/>
                  </a:cubicBezTo>
                  <a:cubicBezTo>
                    <a:pt x="40" y="137"/>
                    <a:pt x="30" y="145"/>
                    <a:pt x="20" y="155"/>
                  </a:cubicBezTo>
                  <a:cubicBezTo>
                    <a:pt x="20" y="155"/>
                    <a:pt x="20" y="155"/>
                    <a:pt x="20" y="155"/>
                  </a:cubicBezTo>
                  <a:cubicBezTo>
                    <a:pt x="19" y="155"/>
                    <a:pt x="17" y="154"/>
                    <a:pt x="16" y="153"/>
                  </a:cubicBezTo>
                  <a:cubicBezTo>
                    <a:pt x="15" y="153"/>
                    <a:pt x="15" y="153"/>
                    <a:pt x="15" y="153"/>
                  </a:cubicBezTo>
                  <a:close/>
                  <a:moveTo>
                    <a:pt x="21" y="156"/>
                  </a:moveTo>
                  <a:cubicBezTo>
                    <a:pt x="31" y="151"/>
                    <a:pt x="38" y="142"/>
                    <a:pt x="46" y="136"/>
                  </a:cubicBezTo>
                  <a:cubicBezTo>
                    <a:pt x="56" y="129"/>
                    <a:pt x="64" y="121"/>
                    <a:pt x="73" y="114"/>
                  </a:cubicBezTo>
                  <a:cubicBezTo>
                    <a:pt x="74" y="113"/>
                    <a:pt x="77" y="112"/>
                    <a:pt x="77" y="111"/>
                  </a:cubicBezTo>
                  <a:cubicBezTo>
                    <a:pt x="76" y="114"/>
                    <a:pt x="72" y="117"/>
                    <a:pt x="70" y="119"/>
                  </a:cubicBezTo>
                  <a:cubicBezTo>
                    <a:pt x="65" y="123"/>
                    <a:pt x="62" y="127"/>
                    <a:pt x="58" y="132"/>
                  </a:cubicBezTo>
                  <a:cubicBezTo>
                    <a:pt x="49" y="140"/>
                    <a:pt x="40" y="147"/>
                    <a:pt x="33" y="156"/>
                  </a:cubicBezTo>
                  <a:cubicBezTo>
                    <a:pt x="33" y="156"/>
                    <a:pt x="33" y="157"/>
                    <a:pt x="34" y="157"/>
                  </a:cubicBezTo>
                  <a:cubicBezTo>
                    <a:pt x="43" y="151"/>
                    <a:pt x="51" y="142"/>
                    <a:pt x="59" y="135"/>
                  </a:cubicBezTo>
                  <a:cubicBezTo>
                    <a:pt x="69" y="126"/>
                    <a:pt x="80" y="118"/>
                    <a:pt x="91" y="110"/>
                  </a:cubicBezTo>
                  <a:cubicBezTo>
                    <a:pt x="91" y="110"/>
                    <a:pt x="91" y="109"/>
                    <a:pt x="91" y="109"/>
                  </a:cubicBezTo>
                  <a:cubicBezTo>
                    <a:pt x="89" y="111"/>
                    <a:pt x="87" y="113"/>
                    <a:pt x="86" y="115"/>
                  </a:cubicBezTo>
                  <a:cubicBezTo>
                    <a:pt x="81" y="120"/>
                    <a:pt x="76" y="124"/>
                    <a:pt x="71" y="129"/>
                  </a:cubicBezTo>
                  <a:cubicBezTo>
                    <a:pt x="61" y="138"/>
                    <a:pt x="51" y="147"/>
                    <a:pt x="41" y="156"/>
                  </a:cubicBezTo>
                  <a:cubicBezTo>
                    <a:pt x="41" y="156"/>
                    <a:pt x="42" y="157"/>
                    <a:pt x="42" y="157"/>
                  </a:cubicBezTo>
                  <a:cubicBezTo>
                    <a:pt x="43" y="156"/>
                    <a:pt x="44" y="156"/>
                    <a:pt x="44" y="155"/>
                  </a:cubicBezTo>
                  <a:cubicBezTo>
                    <a:pt x="44" y="155"/>
                    <a:pt x="45" y="155"/>
                    <a:pt x="45" y="155"/>
                  </a:cubicBezTo>
                  <a:cubicBezTo>
                    <a:pt x="55" y="147"/>
                    <a:pt x="64" y="139"/>
                    <a:pt x="73" y="131"/>
                  </a:cubicBezTo>
                  <a:cubicBezTo>
                    <a:pt x="79" y="125"/>
                    <a:pt x="85" y="119"/>
                    <a:pt x="91" y="114"/>
                  </a:cubicBezTo>
                  <a:cubicBezTo>
                    <a:pt x="95" y="111"/>
                    <a:pt x="99" y="108"/>
                    <a:pt x="103" y="104"/>
                  </a:cubicBezTo>
                  <a:cubicBezTo>
                    <a:pt x="102" y="105"/>
                    <a:pt x="101" y="106"/>
                    <a:pt x="101" y="106"/>
                  </a:cubicBezTo>
                  <a:cubicBezTo>
                    <a:pt x="96" y="112"/>
                    <a:pt x="91" y="118"/>
                    <a:pt x="85" y="124"/>
                  </a:cubicBezTo>
                  <a:cubicBezTo>
                    <a:pt x="75" y="136"/>
                    <a:pt x="63" y="145"/>
                    <a:pt x="52" y="157"/>
                  </a:cubicBezTo>
                  <a:cubicBezTo>
                    <a:pt x="52" y="157"/>
                    <a:pt x="52" y="157"/>
                    <a:pt x="52" y="157"/>
                  </a:cubicBezTo>
                  <a:cubicBezTo>
                    <a:pt x="42" y="158"/>
                    <a:pt x="31" y="159"/>
                    <a:pt x="21" y="156"/>
                  </a:cubicBezTo>
                  <a:close/>
                  <a:moveTo>
                    <a:pt x="69" y="132"/>
                  </a:moveTo>
                  <a:cubicBezTo>
                    <a:pt x="64" y="137"/>
                    <a:pt x="59" y="142"/>
                    <a:pt x="54" y="147"/>
                  </a:cubicBezTo>
                  <a:cubicBezTo>
                    <a:pt x="52" y="148"/>
                    <a:pt x="50" y="150"/>
                    <a:pt x="48" y="151"/>
                  </a:cubicBezTo>
                  <a:cubicBezTo>
                    <a:pt x="48" y="151"/>
                    <a:pt x="49" y="150"/>
                    <a:pt x="49" y="150"/>
                  </a:cubicBezTo>
                  <a:cubicBezTo>
                    <a:pt x="54" y="145"/>
                    <a:pt x="60" y="140"/>
                    <a:pt x="66" y="135"/>
                  </a:cubicBezTo>
                  <a:cubicBezTo>
                    <a:pt x="67" y="134"/>
                    <a:pt x="68" y="133"/>
                    <a:pt x="69" y="132"/>
                  </a:cubicBezTo>
                  <a:close/>
                  <a:moveTo>
                    <a:pt x="58" y="157"/>
                  </a:moveTo>
                  <a:cubicBezTo>
                    <a:pt x="56" y="157"/>
                    <a:pt x="55" y="157"/>
                    <a:pt x="53" y="157"/>
                  </a:cubicBezTo>
                  <a:cubicBezTo>
                    <a:pt x="58" y="155"/>
                    <a:pt x="61" y="151"/>
                    <a:pt x="65" y="148"/>
                  </a:cubicBezTo>
                  <a:cubicBezTo>
                    <a:pt x="69" y="142"/>
                    <a:pt x="75" y="138"/>
                    <a:pt x="80" y="133"/>
                  </a:cubicBezTo>
                  <a:cubicBezTo>
                    <a:pt x="91" y="124"/>
                    <a:pt x="101" y="113"/>
                    <a:pt x="112" y="103"/>
                  </a:cubicBezTo>
                  <a:cubicBezTo>
                    <a:pt x="113" y="102"/>
                    <a:pt x="118" y="99"/>
                    <a:pt x="119" y="97"/>
                  </a:cubicBezTo>
                  <a:cubicBezTo>
                    <a:pt x="117" y="101"/>
                    <a:pt x="113" y="104"/>
                    <a:pt x="110" y="108"/>
                  </a:cubicBezTo>
                  <a:cubicBezTo>
                    <a:pt x="105" y="113"/>
                    <a:pt x="102" y="118"/>
                    <a:pt x="97" y="124"/>
                  </a:cubicBezTo>
                  <a:cubicBezTo>
                    <a:pt x="93" y="129"/>
                    <a:pt x="88" y="133"/>
                    <a:pt x="83" y="138"/>
                  </a:cubicBezTo>
                  <a:cubicBezTo>
                    <a:pt x="78" y="144"/>
                    <a:pt x="73" y="151"/>
                    <a:pt x="66" y="156"/>
                  </a:cubicBezTo>
                  <a:cubicBezTo>
                    <a:pt x="66" y="156"/>
                    <a:pt x="66" y="157"/>
                    <a:pt x="67" y="157"/>
                  </a:cubicBezTo>
                  <a:cubicBezTo>
                    <a:pt x="64" y="157"/>
                    <a:pt x="61" y="157"/>
                    <a:pt x="58" y="157"/>
                  </a:cubicBezTo>
                  <a:close/>
                  <a:moveTo>
                    <a:pt x="67" y="157"/>
                  </a:moveTo>
                  <a:cubicBezTo>
                    <a:pt x="67" y="157"/>
                    <a:pt x="67" y="157"/>
                    <a:pt x="67" y="157"/>
                  </a:cubicBezTo>
                  <a:cubicBezTo>
                    <a:pt x="72" y="154"/>
                    <a:pt x="76" y="150"/>
                    <a:pt x="80" y="146"/>
                  </a:cubicBezTo>
                  <a:cubicBezTo>
                    <a:pt x="85" y="140"/>
                    <a:pt x="90" y="135"/>
                    <a:pt x="96" y="130"/>
                  </a:cubicBezTo>
                  <a:cubicBezTo>
                    <a:pt x="107" y="120"/>
                    <a:pt x="118" y="111"/>
                    <a:pt x="129" y="100"/>
                  </a:cubicBezTo>
                  <a:cubicBezTo>
                    <a:pt x="125" y="103"/>
                    <a:pt x="121" y="111"/>
                    <a:pt x="117" y="115"/>
                  </a:cubicBezTo>
                  <a:cubicBezTo>
                    <a:pt x="113" y="120"/>
                    <a:pt x="108" y="125"/>
                    <a:pt x="104" y="129"/>
                  </a:cubicBezTo>
                  <a:cubicBezTo>
                    <a:pt x="95" y="138"/>
                    <a:pt x="86" y="146"/>
                    <a:pt x="79" y="156"/>
                  </a:cubicBezTo>
                  <a:cubicBezTo>
                    <a:pt x="79" y="156"/>
                    <a:pt x="80" y="157"/>
                    <a:pt x="80" y="157"/>
                  </a:cubicBezTo>
                  <a:cubicBezTo>
                    <a:pt x="80" y="156"/>
                    <a:pt x="81" y="155"/>
                    <a:pt x="81" y="155"/>
                  </a:cubicBezTo>
                  <a:cubicBezTo>
                    <a:pt x="82" y="155"/>
                    <a:pt x="83" y="154"/>
                    <a:pt x="83" y="152"/>
                  </a:cubicBezTo>
                  <a:cubicBezTo>
                    <a:pt x="92" y="143"/>
                    <a:pt x="101" y="135"/>
                    <a:pt x="111" y="126"/>
                  </a:cubicBezTo>
                  <a:cubicBezTo>
                    <a:pt x="122" y="116"/>
                    <a:pt x="132" y="106"/>
                    <a:pt x="144" y="96"/>
                  </a:cubicBezTo>
                  <a:cubicBezTo>
                    <a:pt x="140" y="100"/>
                    <a:pt x="135" y="106"/>
                    <a:pt x="130" y="111"/>
                  </a:cubicBezTo>
                  <a:cubicBezTo>
                    <a:pt x="125" y="116"/>
                    <a:pt x="121" y="122"/>
                    <a:pt x="116" y="127"/>
                  </a:cubicBezTo>
                  <a:cubicBezTo>
                    <a:pt x="111" y="133"/>
                    <a:pt x="106" y="138"/>
                    <a:pt x="101" y="144"/>
                  </a:cubicBezTo>
                  <a:cubicBezTo>
                    <a:pt x="97" y="149"/>
                    <a:pt x="92" y="153"/>
                    <a:pt x="87" y="157"/>
                  </a:cubicBezTo>
                  <a:cubicBezTo>
                    <a:pt x="87" y="157"/>
                    <a:pt x="87" y="157"/>
                    <a:pt x="87" y="157"/>
                  </a:cubicBezTo>
                  <a:cubicBezTo>
                    <a:pt x="80" y="157"/>
                    <a:pt x="74" y="157"/>
                    <a:pt x="67" y="157"/>
                  </a:cubicBezTo>
                  <a:close/>
                  <a:moveTo>
                    <a:pt x="88" y="158"/>
                  </a:moveTo>
                  <a:cubicBezTo>
                    <a:pt x="97" y="151"/>
                    <a:pt x="104" y="143"/>
                    <a:pt x="112" y="136"/>
                  </a:cubicBezTo>
                  <a:cubicBezTo>
                    <a:pt x="122" y="128"/>
                    <a:pt x="130" y="119"/>
                    <a:pt x="140" y="111"/>
                  </a:cubicBezTo>
                  <a:cubicBezTo>
                    <a:pt x="141" y="109"/>
                    <a:pt x="143" y="108"/>
                    <a:pt x="145" y="106"/>
                  </a:cubicBezTo>
                  <a:cubicBezTo>
                    <a:pt x="146" y="105"/>
                    <a:pt x="147" y="104"/>
                    <a:pt x="149" y="103"/>
                  </a:cubicBezTo>
                  <a:cubicBezTo>
                    <a:pt x="148" y="104"/>
                    <a:pt x="146" y="106"/>
                    <a:pt x="145" y="107"/>
                  </a:cubicBezTo>
                  <a:cubicBezTo>
                    <a:pt x="142" y="112"/>
                    <a:pt x="137" y="115"/>
                    <a:pt x="133" y="120"/>
                  </a:cubicBezTo>
                  <a:cubicBezTo>
                    <a:pt x="127" y="127"/>
                    <a:pt x="120" y="135"/>
                    <a:pt x="113" y="143"/>
                  </a:cubicBezTo>
                  <a:cubicBezTo>
                    <a:pt x="109" y="148"/>
                    <a:pt x="104" y="153"/>
                    <a:pt x="99" y="158"/>
                  </a:cubicBezTo>
                  <a:cubicBezTo>
                    <a:pt x="96" y="158"/>
                    <a:pt x="92" y="158"/>
                    <a:pt x="88" y="158"/>
                  </a:cubicBezTo>
                  <a:close/>
                  <a:moveTo>
                    <a:pt x="145" y="115"/>
                  </a:moveTo>
                  <a:cubicBezTo>
                    <a:pt x="147" y="114"/>
                    <a:pt x="149" y="112"/>
                    <a:pt x="151" y="111"/>
                  </a:cubicBezTo>
                  <a:cubicBezTo>
                    <a:pt x="156" y="108"/>
                    <a:pt x="150" y="112"/>
                    <a:pt x="149" y="114"/>
                  </a:cubicBezTo>
                  <a:cubicBezTo>
                    <a:pt x="144" y="119"/>
                    <a:pt x="139" y="124"/>
                    <a:pt x="134" y="129"/>
                  </a:cubicBezTo>
                  <a:cubicBezTo>
                    <a:pt x="131" y="133"/>
                    <a:pt x="127" y="137"/>
                    <a:pt x="124" y="142"/>
                  </a:cubicBezTo>
                  <a:cubicBezTo>
                    <a:pt x="120" y="148"/>
                    <a:pt x="115" y="152"/>
                    <a:pt x="110" y="157"/>
                  </a:cubicBezTo>
                  <a:cubicBezTo>
                    <a:pt x="109" y="158"/>
                    <a:pt x="110" y="159"/>
                    <a:pt x="110" y="158"/>
                  </a:cubicBezTo>
                  <a:cubicBezTo>
                    <a:pt x="125" y="148"/>
                    <a:pt x="136" y="133"/>
                    <a:pt x="148" y="120"/>
                  </a:cubicBezTo>
                  <a:cubicBezTo>
                    <a:pt x="151" y="117"/>
                    <a:pt x="155" y="114"/>
                    <a:pt x="158" y="111"/>
                  </a:cubicBezTo>
                  <a:cubicBezTo>
                    <a:pt x="154" y="115"/>
                    <a:pt x="151" y="119"/>
                    <a:pt x="148" y="123"/>
                  </a:cubicBezTo>
                  <a:cubicBezTo>
                    <a:pt x="141" y="131"/>
                    <a:pt x="134" y="140"/>
                    <a:pt x="127" y="149"/>
                  </a:cubicBezTo>
                  <a:cubicBezTo>
                    <a:pt x="126" y="151"/>
                    <a:pt x="124" y="152"/>
                    <a:pt x="123" y="154"/>
                  </a:cubicBezTo>
                  <a:cubicBezTo>
                    <a:pt x="122" y="155"/>
                    <a:pt x="121" y="156"/>
                    <a:pt x="121" y="156"/>
                  </a:cubicBezTo>
                  <a:cubicBezTo>
                    <a:pt x="119" y="157"/>
                    <a:pt x="119" y="158"/>
                    <a:pt x="119" y="158"/>
                  </a:cubicBezTo>
                  <a:cubicBezTo>
                    <a:pt x="119" y="159"/>
                    <a:pt x="118" y="159"/>
                    <a:pt x="118" y="160"/>
                  </a:cubicBezTo>
                  <a:cubicBezTo>
                    <a:pt x="112" y="159"/>
                    <a:pt x="107" y="159"/>
                    <a:pt x="101" y="158"/>
                  </a:cubicBezTo>
                  <a:cubicBezTo>
                    <a:pt x="107" y="152"/>
                    <a:pt x="113" y="145"/>
                    <a:pt x="119" y="138"/>
                  </a:cubicBezTo>
                  <a:cubicBezTo>
                    <a:pt x="127" y="130"/>
                    <a:pt x="136" y="122"/>
                    <a:pt x="145" y="115"/>
                  </a:cubicBezTo>
                  <a:close/>
                  <a:moveTo>
                    <a:pt x="125" y="160"/>
                  </a:moveTo>
                  <a:cubicBezTo>
                    <a:pt x="123" y="160"/>
                    <a:pt x="121" y="160"/>
                    <a:pt x="119" y="160"/>
                  </a:cubicBezTo>
                  <a:cubicBezTo>
                    <a:pt x="120" y="159"/>
                    <a:pt x="120" y="159"/>
                    <a:pt x="120" y="159"/>
                  </a:cubicBezTo>
                  <a:cubicBezTo>
                    <a:pt x="120" y="159"/>
                    <a:pt x="120" y="159"/>
                    <a:pt x="120" y="159"/>
                  </a:cubicBezTo>
                  <a:cubicBezTo>
                    <a:pt x="124" y="155"/>
                    <a:pt x="127" y="151"/>
                    <a:pt x="131" y="147"/>
                  </a:cubicBezTo>
                  <a:cubicBezTo>
                    <a:pt x="138" y="140"/>
                    <a:pt x="147" y="134"/>
                    <a:pt x="154" y="126"/>
                  </a:cubicBezTo>
                  <a:cubicBezTo>
                    <a:pt x="155" y="124"/>
                    <a:pt x="157" y="123"/>
                    <a:pt x="158" y="121"/>
                  </a:cubicBezTo>
                  <a:cubicBezTo>
                    <a:pt x="159" y="120"/>
                    <a:pt x="164" y="115"/>
                    <a:pt x="160" y="120"/>
                  </a:cubicBezTo>
                  <a:cubicBezTo>
                    <a:pt x="157" y="125"/>
                    <a:pt x="154" y="129"/>
                    <a:pt x="150" y="134"/>
                  </a:cubicBezTo>
                  <a:cubicBezTo>
                    <a:pt x="143" y="142"/>
                    <a:pt x="136" y="149"/>
                    <a:pt x="129" y="157"/>
                  </a:cubicBezTo>
                  <a:cubicBezTo>
                    <a:pt x="129" y="158"/>
                    <a:pt x="129" y="159"/>
                    <a:pt x="130" y="158"/>
                  </a:cubicBezTo>
                  <a:cubicBezTo>
                    <a:pt x="141" y="149"/>
                    <a:pt x="150" y="139"/>
                    <a:pt x="160" y="129"/>
                  </a:cubicBezTo>
                  <a:cubicBezTo>
                    <a:pt x="162" y="127"/>
                    <a:pt x="165" y="125"/>
                    <a:pt x="165" y="124"/>
                  </a:cubicBezTo>
                  <a:cubicBezTo>
                    <a:pt x="163" y="128"/>
                    <a:pt x="160" y="131"/>
                    <a:pt x="157" y="135"/>
                  </a:cubicBezTo>
                  <a:cubicBezTo>
                    <a:pt x="152" y="141"/>
                    <a:pt x="148" y="147"/>
                    <a:pt x="143" y="153"/>
                  </a:cubicBezTo>
                  <a:cubicBezTo>
                    <a:pt x="142" y="154"/>
                    <a:pt x="141" y="154"/>
                    <a:pt x="141" y="155"/>
                  </a:cubicBezTo>
                  <a:cubicBezTo>
                    <a:pt x="139" y="157"/>
                    <a:pt x="137" y="158"/>
                    <a:pt x="135" y="160"/>
                  </a:cubicBezTo>
                  <a:cubicBezTo>
                    <a:pt x="135" y="160"/>
                    <a:pt x="135" y="160"/>
                    <a:pt x="135" y="160"/>
                  </a:cubicBezTo>
                  <a:cubicBezTo>
                    <a:pt x="131" y="160"/>
                    <a:pt x="128" y="160"/>
                    <a:pt x="125" y="160"/>
                  </a:cubicBezTo>
                  <a:close/>
                  <a:moveTo>
                    <a:pt x="169" y="137"/>
                  </a:moveTo>
                  <a:cubicBezTo>
                    <a:pt x="168" y="138"/>
                    <a:pt x="167" y="140"/>
                    <a:pt x="167" y="141"/>
                  </a:cubicBezTo>
                  <a:cubicBezTo>
                    <a:pt x="161" y="147"/>
                    <a:pt x="155" y="152"/>
                    <a:pt x="149" y="159"/>
                  </a:cubicBezTo>
                  <a:cubicBezTo>
                    <a:pt x="149" y="159"/>
                    <a:pt x="149" y="159"/>
                    <a:pt x="149" y="159"/>
                  </a:cubicBezTo>
                  <a:cubicBezTo>
                    <a:pt x="148" y="159"/>
                    <a:pt x="147" y="159"/>
                    <a:pt x="146" y="159"/>
                  </a:cubicBezTo>
                  <a:cubicBezTo>
                    <a:pt x="153" y="153"/>
                    <a:pt x="159" y="146"/>
                    <a:pt x="166" y="140"/>
                  </a:cubicBezTo>
                  <a:cubicBezTo>
                    <a:pt x="166" y="139"/>
                    <a:pt x="170" y="134"/>
                    <a:pt x="169" y="137"/>
                  </a:cubicBezTo>
                  <a:close/>
                  <a:moveTo>
                    <a:pt x="164" y="145"/>
                  </a:moveTo>
                  <a:cubicBezTo>
                    <a:pt x="161" y="149"/>
                    <a:pt x="158" y="152"/>
                    <a:pt x="154" y="155"/>
                  </a:cubicBezTo>
                  <a:cubicBezTo>
                    <a:pt x="147" y="162"/>
                    <a:pt x="157" y="152"/>
                    <a:pt x="158" y="151"/>
                  </a:cubicBezTo>
                  <a:cubicBezTo>
                    <a:pt x="160" y="149"/>
                    <a:pt x="162" y="147"/>
                    <a:pt x="164" y="145"/>
                  </a:cubicBezTo>
                  <a:close/>
                  <a:moveTo>
                    <a:pt x="144" y="160"/>
                  </a:moveTo>
                  <a:cubicBezTo>
                    <a:pt x="141" y="160"/>
                    <a:pt x="139" y="160"/>
                    <a:pt x="136" y="160"/>
                  </a:cubicBezTo>
                  <a:cubicBezTo>
                    <a:pt x="137" y="160"/>
                    <a:pt x="137" y="160"/>
                    <a:pt x="137" y="159"/>
                  </a:cubicBezTo>
                  <a:cubicBezTo>
                    <a:pt x="138" y="160"/>
                    <a:pt x="138" y="159"/>
                    <a:pt x="139" y="158"/>
                  </a:cubicBezTo>
                  <a:cubicBezTo>
                    <a:pt x="141" y="157"/>
                    <a:pt x="142" y="155"/>
                    <a:pt x="144" y="153"/>
                  </a:cubicBezTo>
                  <a:cubicBezTo>
                    <a:pt x="149" y="148"/>
                    <a:pt x="154" y="142"/>
                    <a:pt x="160" y="137"/>
                  </a:cubicBezTo>
                  <a:cubicBezTo>
                    <a:pt x="161" y="136"/>
                    <a:pt x="169" y="127"/>
                    <a:pt x="166" y="132"/>
                  </a:cubicBezTo>
                  <a:cubicBezTo>
                    <a:pt x="164" y="136"/>
                    <a:pt x="161" y="139"/>
                    <a:pt x="158" y="142"/>
                  </a:cubicBezTo>
                  <a:cubicBezTo>
                    <a:pt x="153" y="147"/>
                    <a:pt x="149" y="154"/>
                    <a:pt x="144" y="160"/>
                  </a:cubicBezTo>
                  <a:close/>
                  <a:moveTo>
                    <a:pt x="151" y="159"/>
                  </a:moveTo>
                  <a:cubicBezTo>
                    <a:pt x="158" y="154"/>
                    <a:pt x="164" y="148"/>
                    <a:pt x="168" y="141"/>
                  </a:cubicBezTo>
                  <a:cubicBezTo>
                    <a:pt x="168" y="141"/>
                    <a:pt x="168" y="140"/>
                    <a:pt x="169" y="140"/>
                  </a:cubicBezTo>
                  <a:cubicBezTo>
                    <a:pt x="170" y="139"/>
                    <a:pt x="170" y="139"/>
                    <a:pt x="170" y="139"/>
                  </a:cubicBezTo>
                  <a:cubicBezTo>
                    <a:pt x="170" y="139"/>
                    <a:pt x="170" y="139"/>
                    <a:pt x="169" y="140"/>
                  </a:cubicBezTo>
                  <a:cubicBezTo>
                    <a:pt x="168" y="142"/>
                    <a:pt x="167" y="144"/>
                    <a:pt x="166" y="146"/>
                  </a:cubicBezTo>
                  <a:cubicBezTo>
                    <a:pt x="162" y="150"/>
                    <a:pt x="159" y="154"/>
                    <a:pt x="155" y="158"/>
                  </a:cubicBezTo>
                  <a:cubicBezTo>
                    <a:pt x="154" y="158"/>
                    <a:pt x="152" y="158"/>
                    <a:pt x="151" y="159"/>
                  </a:cubicBezTo>
                  <a:close/>
                  <a:moveTo>
                    <a:pt x="161" y="156"/>
                  </a:moveTo>
                  <a:cubicBezTo>
                    <a:pt x="160" y="157"/>
                    <a:pt x="158" y="157"/>
                    <a:pt x="157" y="157"/>
                  </a:cubicBezTo>
                  <a:cubicBezTo>
                    <a:pt x="157" y="157"/>
                    <a:pt x="157" y="157"/>
                    <a:pt x="157" y="157"/>
                  </a:cubicBezTo>
                  <a:cubicBezTo>
                    <a:pt x="157" y="157"/>
                    <a:pt x="157" y="157"/>
                    <a:pt x="157" y="157"/>
                  </a:cubicBezTo>
                  <a:cubicBezTo>
                    <a:pt x="157" y="157"/>
                    <a:pt x="157" y="157"/>
                    <a:pt x="158" y="157"/>
                  </a:cubicBezTo>
                  <a:cubicBezTo>
                    <a:pt x="161" y="153"/>
                    <a:pt x="164" y="150"/>
                    <a:pt x="168" y="146"/>
                  </a:cubicBezTo>
                  <a:cubicBezTo>
                    <a:pt x="170" y="144"/>
                    <a:pt x="174" y="139"/>
                    <a:pt x="170" y="146"/>
                  </a:cubicBezTo>
                  <a:cubicBezTo>
                    <a:pt x="168" y="150"/>
                    <a:pt x="165" y="153"/>
                    <a:pt x="161" y="156"/>
                  </a:cubicBezTo>
                  <a:cubicBezTo>
                    <a:pt x="161" y="156"/>
                    <a:pt x="161" y="156"/>
                    <a:pt x="161" y="156"/>
                  </a:cubicBezTo>
                  <a:close/>
                  <a:moveTo>
                    <a:pt x="166" y="153"/>
                  </a:moveTo>
                  <a:cubicBezTo>
                    <a:pt x="170" y="150"/>
                    <a:pt x="172" y="146"/>
                    <a:pt x="173" y="141"/>
                  </a:cubicBezTo>
                  <a:cubicBezTo>
                    <a:pt x="173" y="140"/>
                    <a:pt x="173" y="140"/>
                    <a:pt x="172" y="140"/>
                  </a:cubicBezTo>
                  <a:cubicBezTo>
                    <a:pt x="171" y="142"/>
                    <a:pt x="169" y="144"/>
                    <a:pt x="167" y="145"/>
                  </a:cubicBezTo>
                  <a:cubicBezTo>
                    <a:pt x="169" y="143"/>
                    <a:pt x="171" y="140"/>
                    <a:pt x="172" y="137"/>
                  </a:cubicBezTo>
                  <a:cubicBezTo>
                    <a:pt x="173" y="136"/>
                    <a:pt x="172" y="136"/>
                    <a:pt x="172" y="136"/>
                  </a:cubicBezTo>
                  <a:cubicBezTo>
                    <a:pt x="171" y="137"/>
                    <a:pt x="170" y="137"/>
                    <a:pt x="169" y="138"/>
                  </a:cubicBezTo>
                  <a:cubicBezTo>
                    <a:pt x="170" y="137"/>
                    <a:pt x="171" y="136"/>
                    <a:pt x="171" y="134"/>
                  </a:cubicBezTo>
                  <a:cubicBezTo>
                    <a:pt x="171" y="134"/>
                    <a:pt x="170" y="134"/>
                    <a:pt x="170" y="134"/>
                  </a:cubicBezTo>
                  <a:cubicBezTo>
                    <a:pt x="165" y="138"/>
                    <a:pt x="161" y="143"/>
                    <a:pt x="156" y="148"/>
                  </a:cubicBezTo>
                  <a:cubicBezTo>
                    <a:pt x="154" y="150"/>
                    <a:pt x="152" y="153"/>
                    <a:pt x="149" y="155"/>
                  </a:cubicBezTo>
                  <a:cubicBezTo>
                    <a:pt x="149" y="156"/>
                    <a:pt x="148" y="156"/>
                    <a:pt x="148" y="157"/>
                  </a:cubicBezTo>
                  <a:cubicBezTo>
                    <a:pt x="151" y="152"/>
                    <a:pt x="154" y="147"/>
                    <a:pt x="158" y="143"/>
                  </a:cubicBezTo>
                  <a:cubicBezTo>
                    <a:pt x="162" y="139"/>
                    <a:pt x="166" y="135"/>
                    <a:pt x="169" y="130"/>
                  </a:cubicBezTo>
                  <a:cubicBezTo>
                    <a:pt x="169" y="129"/>
                    <a:pt x="169" y="128"/>
                    <a:pt x="168" y="129"/>
                  </a:cubicBezTo>
                  <a:cubicBezTo>
                    <a:pt x="161" y="134"/>
                    <a:pt x="155" y="140"/>
                    <a:pt x="149" y="146"/>
                  </a:cubicBezTo>
                  <a:cubicBezTo>
                    <a:pt x="149" y="146"/>
                    <a:pt x="150" y="145"/>
                    <a:pt x="150" y="145"/>
                  </a:cubicBezTo>
                  <a:cubicBezTo>
                    <a:pt x="156" y="137"/>
                    <a:pt x="163" y="131"/>
                    <a:pt x="167" y="122"/>
                  </a:cubicBezTo>
                  <a:cubicBezTo>
                    <a:pt x="168" y="122"/>
                    <a:pt x="167" y="121"/>
                    <a:pt x="167" y="122"/>
                  </a:cubicBezTo>
                  <a:cubicBezTo>
                    <a:pt x="161" y="127"/>
                    <a:pt x="155" y="132"/>
                    <a:pt x="150" y="138"/>
                  </a:cubicBezTo>
                  <a:cubicBezTo>
                    <a:pt x="144" y="144"/>
                    <a:pt x="137" y="150"/>
                    <a:pt x="131" y="156"/>
                  </a:cubicBezTo>
                  <a:cubicBezTo>
                    <a:pt x="143" y="144"/>
                    <a:pt x="155" y="131"/>
                    <a:pt x="164" y="117"/>
                  </a:cubicBezTo>
                  <a:cubicBezTo>
                    <a:pt x="164" y="116"/>
                    <a:pt x="164" y="116"/>
                    <a:pt x="163" y="116"/>
                  </a:cubicBezTo>
                  <a:cubicBezTo>
                    <a:pt x="155" y="121"/>
                    <a:pt x="149" y="129"/>
                    <a:pt x="142" y="136"/>
                  </a:cubicBezTo>
                  <a:cubicBezTo>
                    <a:pt x="138" y="139"/>
                    <a:pt x="134" y="143"/>
                    <a:pt x="130" y="147"/>
                  </a:cubicBezTo>
                  <a:cubicBezTo>
                    <a:pt x="140" y="134"/>
                    <a:pt x="150" y="122"/>
                    <a:pt x="160" y="110"/>
                  </a:cubicBezTo>
                  <a:cubicBezTo>
                    <a:pt x="160" y="110"/>
                    <a:pt x="160" y="110"/>
                    <a:pt x="160" y="110"/>
                  </a:cubicBezTo>
                  <a:cubicBezTo>
                    <a:pt x="167" y="118"/>
                    <a:pt x="172" y="127"/>
                    <a:pt x="173" y="137"/>
                  </a:cubicBezTo>
                  <a:cubicBezTo>
                    <a:pt x="174" y="144"/>
                    <a:pt x="171" y="150"/>
                    <a:pt x="166" y="153"/>
                  </a:cubicBezTo>
                  <a:close/>
                  <a:moveTo>
                    <a:pt x="160" y="109"/>
                  </a:moveTo>
                  <a:cubicBezTo>
                    <a:pt x="146" y="119"/>
                    <a:pt x="135" y="133"/>
                    <a:pt x="123" y="145"/>
                  </a:cubicBezTo>
                  <a:cubicBezTo>
                    <a:pt x="126" y="142"/>
                    <a:pt x="128" y="139"/>
                    <a:pt x="130" y="136"/>
                  </a:cubicBezTo>
                  <a:cubicBezTo>
                    <a:pt x="138" y="127"/>
                    <a:pt x="147" y="118"/>
                    <a:pt x="155" y="108"/>
                  </a:cubicBezTo>
                  <a:cubicBezTo>
                    <a:pt x="156" y="108"/>
                    <a:pt x="155" y="107"/>
                    <a:pt x="155" y="107"/>
                  </a:cubicBezTo>
                  <a:cubicBezTo>
                    <a:pt x="145" y="114"/>
                    <a:pt x="136" y="121"/>
                    <a:pt x="127" y="129"/>
                  </a:cubicBezTo>
                  <a:cubicBezTo>
                    <a:pt x="128" y="128"/>
                    <a:pt x="129" y="127"/>
                    <a:pt x="130" y="126"/>
                  </a:cubicBezTo>
                  <a:cubicBezTo>
                    <a:pt x="136" y="118"/>
                    <a:pt x="146" y="111"/>
                    <a:pt x="150" y="101"/>
                  </a:cubicBezTo>
                  <a:cubicBezTo>
                    <a:pt x="151" y="100"/>
                    <a:pt x="150" y="100"/>
                    <a:pt x="149" y="100"/>
                  </a:cubicBezTo>
                  <a:cubicBezTo>
                    <a:pt x="140" y="110"/>
                    <a:pt x="129" y="120"/>
                    <a:pt x="119" y="129"/>
                  </a:cubicBezTo>
                  <a:cubicBezTo>
                    <a:pt x="114" y="133"/>
                    <a:pt x="109" y="137"/>
                    <a:pt x="105" y="142"/>
                  </a:cubicBezTo>
                  <a:cubicBezTo>
                    <a:pt x="105" y="142"/>
                    <a:pt x="105" y="141"/>
                    <a:pt x="105" y="141"/>
                  </a:cubicBezTo>
                  <a:cubicBezTo>
                    <a:pt x="110" y="135"/>
                    <a:pt x="115" y="130"/>
                    <a:pt x="120" y="125"/>
                  </a:cubicBezTo>
                  <a:cubicBezTo>
                    <a:pt x="128" y="115"/>
                    <a:pt x="139" y="106"/>
                    <a:pt x="145" y="96"/>
                  </a:cubicBezTo>
                  <a:cubicBezTo>
                    <a:pt x="146" y="96"/>
                    <a:pt x="146" y="96"/>
                    <a:pt x="146" y="95"/>
                  </a:cubicBezTo>
                  <a:cubicBezTo>
                    <a:pt x="150" y="99"/>
                    <a:pt x="155" y="104"/>
                    <a:pt x="160" y="109"/>
                  </a:cubicBezTo>
                  <a:close/>
                  <a:moveTo>
                    <a:pt x="58" y="61"/>
                  </a:moveTo>
                  <a:cubicBezTo>
                    <a:pt x="70" y="43"/>
                    <a:pt x="64" y="24"/>
                    <a:pt x="54" y="8"/>
                  </a:cubicBezTo>
                  <a:cubicBezTo>
                    <a:pt x="70" y="5"/>
                    <a:pt x="86" y="7"/>
                    <a:pt x="101" y="6"/>
                  </a:cubicBezTo>
                  <a:cubicBezTo>
                    <a:pt x="94" y="20"/>
                    <a:pt x="90" y="34"/>
                    <a:pt x="98" y="49"/>
                  </a:cubicBezTo>
                  <a:cubicBezTo>
                    <a:pt x="107" y="66"/>
                    <a:pt x="126" y="78"/>
                    <a:pt x="140" y="90"/>
                  </a:cubicBezTo>
                  <a:cubicBezTo>
                    <a:pt x="140" y="91"/>
                    <a:pt x="141" y="91"/>
                    <a:pt x="141" y="91"/>
                  </a:cubicBezTo>
                  <a:cubicBezTo>
                    <a:pt x="140" y="92"/>
                    <a:pt x="138" y="92"/>
                    <a:pt x="137" y="94"/>
                  </a:cubicBezTo>
                  <a:cubicBezTo>
                    <a:pt x="132" y="98"/>
                    <a:pt x="124" y="92"/>
                    <a:pt x="119" y="91"/>
                  </a:cubicBezTo>
                  <a:cubicBezTo>
                    <a:pt x="107" y="88"/>
                    <a:pt x="101" y="99"/>
                    <a:pt x="92" y="104"/>
                  </a:cubicBezTo>
                  <a:cubicBezTo>
                    <a:pt x="79" y="112"/>
                    <a:pt x="73" y="95"/>
                    <a:pt x="64" y="89"/>
                  </a:cubicBezTo>
                  <a:cubicBezTo>
                    <a:pt x="55" y="83"/>
                    <a:pt x="47" y="85"/>
                    <a:pt x="39" y="88"/>
                  </a:cubicBezTo>
                  <a:cubicBezTo>
                    <a:pt x="45" y="79"/>
                    <a:pt x="52" y="70"/>
                    <a:pt x="58" y="61"/>
                  </a:cubicBezTo>
                  <a:close/>
                  <a:moveTo>
                    <a:pt x="23" y="110"/>
                  </a:moveTo>
                  <a:cubicBezTo>
                    <a:pt x="28" y="106"/>
                    <a:pt x="32" y="102"/>
                    <a:pt x="37" y="98"/>
                  </a:cubicBezTo>
                  <a:cubicBezTo>
                    <a:pt x="40" y="96"/>
                    <a:pt x="43" y="94"/>
                    <a:pt x="46" y="92"/>
                  </a:cubicBezTo>
                  <a:cubicBezTo>
                    <a:pt x="49" y="91"/>
                    <a:pt x="51" y="90"/>
                    <a:pt x="54" y="89"/>
                  </a:cubicBezTo>
                  <a:cubicBezTo>
                    <a:pt x="54" y="89"/>
                    <a:pt x="54" y="89"/>
                    <a:pt x="54" y="89"/>
                  </a:cubicBezTo>
                  <a:cubicBezTo>
                    <a:pt x="53" y="90"/>
                    <a:pt x="51" y="92"/>
                    <a:pt x="50" y="93"/>
                  </a:cubicBezTo>
                  <a:cubicBezTo>
                    <a:pt x="43" y="100"/>
                    <a:pt x="34" y="106"/>
                    <a:pt x="25" y="112"/>
                  </a:cubicBezTo>
                  <a:cubicBezTo>
                    <a:pt x="21" y="115"/>
                    <a:pt x="18" y="118"/>
                    <a:pt x="15" y="122"/>
                  </a:cubicBezTo>
                  <a:cubicBezTo>
                    <a:pt x="17" y="118"/>
                    <a:pt x="20" y="113"/>
                    <a:pt x="23" y="110"/>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29"/>
            <p:cNvSpPr>
              <a:spLocks noEditPoints="1"/>
            </p:cNvSpPr>
            <p:nvPr/>
          </p:nvSpPr>
          <p:spPr bwMode="auto">
            <a:xfrm>
              <a:off x="8507658" y="3050609"/>
              <a:ext cx="666750" cy="174625"/>
            </a:xfrm>
            <a:custGeom>
              <a:avLst/>
              <a:gdLst>
                <a:gd name="T0" fmla="*/ 7 w 157"/>
                <a:gd name="T1" fmla="*/ 29 h 41"/>
                <a:gd name="T2" fmla="*/ 107 w 157"/>
                <a:gd name="T3" fmla="*/ 29 h 41"/>
                <a:gd name="T4" fmla="*/ 108 w 157"/>
                <a:gd name="T5" fmla="*/ 4 h 41"/>
                <a:gd name="T6" fmla="*/ 37 w 157"/>
                <a:gd name="T7" fmla="*/ 21 h 41"/>
                <a:gd name="T8" fmla="*/ 35 w 157"/>
                <a:gd name="T9" fmla="*/ 25 h 41"/>
                <a:gd name="T10" fmla="*/ 45 w 157"/>
                <a:gd name="T11" fmla="*/ 18 h 41"/>
                <a:gd name="T12" fmla="*/ 56 w 157"/>
                <a:gd name="T13" fmla="*/ 25 h 41"/>
                <a:gd name="T14" fmla="*/ 58 w 157"/>
                <a:gd name="T15" fmla="*/ 24 h 41"/>
                <a:gd name="T16" fmla="*/ 60 w 157"/>
                <a:gd name="T17" fmla="*/ 23 h 41"/>
                <a:gd name="T18" fmla="*/ 111 w 157"/>
                <a:gd name="T19" fmla="*/ 16 h 41"/>
                <a:gd name="T20" fmla="*/ 141 w 157"/>
                <a:gd name="T21" fmla="*/ 22 h 41"/>
                <a:gd name="T22" fmla="*/ 130 w 157"/>
                <a:gd name="T23" fmla="*/ 22 h 41"/>
                <a:gd name="T24" fmla="*/ 137 w 157"/>
                <a:gd name="T25" fmla="*/ 25 h 41"/>
                <a:gd name="T26" fmla="*/ 134 w 157"/>
                <a:gd name="T27" fmla="*/ 19 h 41"/>
                <a:gd name="T28" fmla="*/ 112 w 157"/>
                <a:gd name="T29" fmla="*/ 4 h 41"/>
                <a:gd name="T30" fmla="*/ 92 w 157"/>
                <a:gd name="T31" fmla="*/ 27 h 41"/>
                <a:gd name="T32" fmla="*/ 85 w 157"/>
                <a:gd name="T33" fmla="*/ 8 h 41"/>
                <a:gd name="T34" fmla="*/ 87 w 157"/>
                <a:gd name="T35" fmla="*/ 10 h 41"/>
                <a:gd name="T36" fmla="*/ 88 w 157"/>
                <a:gd name="T37" fmla="*/ 17 h 41"/>
                <a:gd name="T38" fmla="*/ 111 w 157"/>
                <a:gd name="T39" fmla="*/ 27 h 41"/>
                <a:gd name="T40" fmla="*/ 90 w 157"/>
                <a:gd name="T41" fmla="*/ 12 h 41"/>
                <a:gd name="T42" fmla="*/ 107 w 157"/>
                <a:gd name="T43" fmla="*/ 27 h 41"/>
                <a:gd name="T44" fmla="*/ 96 w 157"/>
                <a:gd name="T45" fmla="*/ 25 h 41"/>
                <a:gd name="T46" fmla="*/ 119 w 157"/>
                <a:gd name="T47" fmla="*/ 27 h 41"/>
                <a:gd name="T48" fmla="*/ 106 w 157"/>
                <a:gd name="T49" fmla="*/ 17 h 41"/>
                <a:gd name="T50" fmla="*/ 119 w 157"/>
                <a:gd name="T51" fmla="*/ 27 h 41"/>
                <a:gd name="T52" fmla="*/ 108 w 157"/>
                <a:gd name="T53" fmla="*/ 23 h 41"/>
                <a:gd name="T54" fmla="*/ 96 w 157"/>
                <a:gd name="T55" fmla="*/ 6 h 41"/>
                <a:gd name="T56" fmla="*/ 59 w 157"/>
                <a:gd name="T57" fmla="*/ 28 h 41"/>
                <a:gd name="T58" fmla="*/ 59 w 157"/>
                <a:gd name="T59" fmla="*/ 21 h 41"/>
                <a:gd name="T60" fmla="*/ 60 w 157"/>
                <a:gd name="T61" fmla="*/ 28 h 41"/>
                <a:gd name="T62" fmla="*/ 71 w 157"/>
                <a:gd name="T63" fmla="*/ 27 h 41"/>
                <a:gd name="T64" fmla="*/ 68 w 157"/>
                <a:gd name="T65" fmla="*/ 26 h 41"/>
                <a:gd name="T66" fmla="*/ 79 w 157"/>
                <a:gd name="T67" fmla="*/ 27 h 41"/>
                <a:gd name="T68" fmla="*/ 81 w 157"/>
                <a:gd name="T69" fmla="*/ 21 h 41"/>
                <a:gd name="T70" fmla="*/ 73 w 157"/>
                <a:gd name="T71" fmla="*/ 10 h 41"/>
                <a:gd name="T72" fmla="*/ 70 w 157"/>
                <a:gd name="T73" fmla="*/ 11 h 41"/>
                <a:gd name="T74" fmla="*/ 62 w 157"/>
                <a:gd name="T75" fmla="*/ 13 h 41"/>
                <a:gd name="T76" fmla="*/ 45 w 157"/>
                <a:gd name="T77" fmla="*/ 28 h 41"/>
                <a:gd name="T78" fmla="*/ 46 w 157"/>
                <a:gd name="T79" fmla="*/ 18 h 41"/>
                <a:gd name="T80" fmla="*/ 89 w 157"/>
                <a:gd name="T81" fmla="*/ 22 h 41"/>
                <a:gd name="T82" fmla="*/ 120 w 157"/>
                <a:gd name="T83" fmla="*/ 28 h 41"/>
                <a:gd name="T84" fmla="*/ 120 w 157"/>
                <a:gd name="T85" fmla="*/ 28 h 41"/>
                <a:gd name="T86" fmla="*/ 135 w 157"/>
                <a:gd name="T87" fmla="*/ 27 h 41"/>
                <a:gd name="T88" fmla="*/ 124 w 157"/>
                <a:gd name="T89" fmla="*/ 9 h 41"/>
                <a:gd name="T90" fmla="*/ 142 w 157"/>
                <a:gd name="T91" fmla="*/ 25 h 41"/>
                <a:gd name="T92" fmla="*/ 146 w 157"/>
                <a:gd name="T93" fmla="*/ 24 h 41"/>
                <a:gd name="T94" fmla="*/ 134 w 157"/>
                <a:gd name="T95" fmla="*/ 2 h 41"/>
                <a:gd name="T96" fmla="*/ 149 w 157"/>
                <a:gd name="T97" fmla="*/ 18 h 41"/>
                <a:gd name="T98" fmla="*/ 141 w 157"/>
                <a:gd name="T99" fmla="*/ 3 h 41"/>
                <a:gd name="T100" fmla="*/ 76 w 157"/>
                <a:gd name="T101" fmla="*/ 10 h 41"/>
                <a:gd name="T102" fmla="*/ 5 w 157"/>
                <a:gd name="T103" fmla="*/ 34 h 41"/>
                <a:gd name="T104" fmla="*/ 32 w 157"/>
                <a:gd name="T105" fmla="*/ 22 h 41"/>
                <a:gd name="T106" fmla="*/ 33 w 157"/>
                <a:gd name="T107" fmla="*/ 29 h 41"/>
                <a:gd name="T108" fmla="*/ 148 w 157"/>
                <a:gd name="T109" fmla="*/ 22 h 41"/>
                <a:gd name="T110" fmla="*/ 135 w 157"/>
                <a:gd name="T111" fmla="*/ 3 h 41"/>
                <a:gd name="T112" fmla="*/ 151 w 157"/>
                <a:gd name="T113" fmla="*/ 17 h 41"/>
                <a:gd name="T114" fmla="*/ 151 w 157"/>
                <a:gd name="T115" fmla="*/ 1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7" h="41">
                  <a:moveTo>
                    <a:pt x="149" y="4"/>
                  </a:moveTo>
                  <a:cubicBezTo>
                    <a:pt x="143" y="0"/>
                    <a:pt x="134" y="0"/>
                    <a:pt x="127" y="0"/>
                  </a:cubicBezTo>
                  <a:cubicBezTo>
                    <a:pt x="117" y="1"/>
                    <a:pt x="107" y="2"/>
                    <a:pt x="97" y="4"/>
                  </a:cubicBezTo>
                  <a:cubicBezTo>
                    <a:pt x="75" y="7"/>
                    <a:pt x="51" y="12"/>
                    <a:pt x="30" y="21"/>
                  </a:cubicBezTo>
                  <a:cubicBezTo>
                    <a:pt x="30" y="21"/>
                    <a:pt x="30" y="21"/>
                    <a:pt x="29" y="21"/>
                  </a:cubicBezTo>
                  <a:cubicBezTo>
                    <a:pt x="23" y="21"/>
                    <a:pt x="17" y="21"/>
                    <a:pt x="10" y="22"/>
                  </a:cubicBezTo>
                  <a:cubicBezTo>
                    <a:pt x="10" y="22"/>
                    <a:pt x="10" y="22"/>
                    <a:pt x="10" y="22"/>
                  </a:cubicBezTo>
                  <a:cubicBezTo>
                    <a:pt x="10" y="22"/>
                    <a:pt x="9" y="22"/>
                    <a:pt x="9" y="22"/>
                  </a:cubicBezTo>
                  <a:cubicBezTo>
                    <a:pt x="8" y="25"/>
                    <a:pt x="8" y="27"/>
                    <a:pt x="7" y="29"/>
                  </a:cubicBezTo>
                  <a:cubicBezTo>
                    <a:pt x="6" y="31"/>
                    <a:pt x="3" y="33"/>
                    <a:pt x="1" y="34"/>
                  </a:cubicBezTo>
                  <a:cubicBezTo>
                    <a:pt x="0" y="34"/>
                    <a:pt x="0" y="34"/>
                    <a:pt x="0" y="34"/>
                  </a:cubicBezTo>
                  <a:cubicBezTo>
                    <a:pt x="0" y="35"/>
                    <a:pt x="0" y="36"/>
                    <a:pt x="1" y="36"/>
                  </a:cubicBezTo>
                  <a:cubicBezTo>
                    <a:pt x="5" y="36"/>
                    <a:pt x="10" y="35"/>
                    <a:pt x="12" y="40"/>
                  </a:cubicBezTo>
                  <a:cubicBezTo>
                    <a:pt x="12" y="41"/>
                    <a:pt x="13" y="40"/>
                    <a:pt x="14" y="40"/>
                  </a:cubicBezTo>
                  <a:cubicBezTo>
                    <a:pt x="20" y="38"/>
                    <a:pt x="26" y="34"/>
                    <a:pt x="32" y="31"/>
                  </a:cubicBezTo>
                  <a:cubicBezTo>
                    <a:pt x="32" y="31"/>
                    <a:pt x="32" y="31"/>
                    <a:pt x="32" y="31"/>
                  </a:cubicBezTo>
                  <a:cubicBezTo>
                    <a:pt x="43" y="30"/>
                    <a:pt x="54" y="30"/>
                    <a:pt x="65" y="30"/>
                  </a:cubicBezTo>
                  <a:cubicBezTo>
                    <a:pt x="79" y="29"/>
                    <a:pt x="93" y="29"/>
                    <a:pt x="107" y="29"/>
                  </a:cubicBezTo>
                  <a:cubicBezTo>
                    <a:pt x="117" y="30"/>
                    <a:pt x="128" y="31"/>
                    <a:pt x="139" y="29"/>
                  </a:cubicBezTo>
                  <a:cubicBezTo>
                    <a:pt x="145" y="27"/>
                    <a:pt x="151" y="24"/>
                    <a:pt x="154" y="19"/>
                  </a:cubicBezTo>
                  <a:cubicBezTo>
                    <a:pt x="157" y="13"/>
                    <a:pt x="154" y="7"/>
                    <a:pt x="149" y="4"/>
                  </a:cubicBezTo>
                  <a:close/>
                  <a:moveTo>
                    <a:pt x="130" y="28"/>
                  </a:moveTo>
                  <a:cubicBezTo>
                    <a:pt x="129" y="28"/>
                    <a:pt x="128" y="28"/>
                    <a:pt x="127" y="28"/>
                  </a:cubicBezTo>
                  <a:cubicBezTo>
                    <a:pt x="124" y="24"/>
                    <a:pt x="121" y="20"/>
                    <a:pt x="118" y="16"/>
                  </a:cubicBezTo>
                  <a:cubicBezTo>
                    <a:pt x="116" y="14"/>
                    <a:pt x="114" y="12"/>
                    <a:pt x="113" y="10"/>
                  </a:cubicBezTo>
                  <a:cubicBezTo>
                    <a:pt x="111" y="8"/>
                    <a:pt x="110" y="6"/>
                    <a:pt x="108" y="4"/>
                  </a:cubicBezTo>
                  <a:cubicBezTo>
                    <a:pt x="108" y="4"/>
                    <a:pt x="108" y="4"/>
                    <a:pt x="108" y="4"/>
                  </a:cubicBezTo>
                  <a:cubicBezTo>
                    <a:pt x="117" y="11"/>
                    <a:pt x="123" y="21"/>
                    <a:pt x="131" y="28"/>
                  </a:cubicBezTo>
                  <a:cubicBezTo>
                    <a:pt x="131" y="28"/>
                    <a:pt x="131" y="28"/>
                    <a:pt x="130" y="28"/>
                  </a:cubicBezTo>
                  <a:close/>
                  <a:moveTo>
                    <a:pt x="36" y="21"/>
                  </a:moveTo>
                  <a:cubicBezTo>
                    <a:pt x="37" y="23"/>
                    <a:pt x="38" y="26"/>
                    <a:pt x="39" y="27"/>
                  </a:cubicBezTo>
                  <a:cubicBezTo>
                    <a:pt x="37" y="26"/>
                    <a:pt x="36" y="23"/>
                    <a:pt x="35" y="21"/>
                  </a:cubicBezTo>
                  <a:cubicBezTo>
                    <a:pt x="36" y="21"/>
                    <a:pt x="37" y="20"/>
                    <a:pt x="38" y="20"/>
                  </a:cubicBezTo>
                  <a:cubicBezTo>
                    <a:pt x="38" y="20"/>
                    <a:pt x="38" y="20"/>
                    <a:pt x="38" y="20"/>
                  </a:cubicBezTo>
                  <a:cubicBezTo>
                    <a:pt x="39" y="23"/>
                    <a:pt x="40" y="25"/>
                    <a:pt x="42" y="27"/>
                  </a:cubicBezTo>
                  <a:cubicBezTo>
                    <a:pt x="41" y="26"/>
                    <a:pt x="38" y="23"/>
                    <a:pt x="37" y="21"/>
                  </a:cubicBezTo>
                  <a:cubicBezTo>
                    <a:pt x="37" y="21"/>
                    <a:pt x="36" y="21"/>
                    <a:pt x="36" y="21"/>
                  </a:cubicBezTo>
                  <a:close/>
                  <a:moveTo>
                    <a:pt x="32" y="24"/>
                  </a:moveTo>
                  <a:cubicBezTo>
                    <a:pt x="32" y="24"/>
                    <a:pt x="31" y="23"/>
                    <a:pt x="31" y="22"/>
                  </a:cubicBezTo>
                  <a:cubicBezTo>
                    <a:pt x="31" y="22"/>
                    <a:pt x="32" y="22"/>
                    <a:pt x="32" y="22"/>
                  </a:cubicBezTo>
                  <a:cubicBezTo>
                    <a:pt x="32" y="23"/>
                    <a:pt x="33" y="24"/>
                    <a:pt x="33" y="25"/>
                  </a:cubicBezTo>
                  <a:cubicBezTo>
                    <a:pt x="36" y="30"/>
                    <a:pt x="33" y="26"/>
                    <a:pt x="32" y="25"/>
                  </a:cubicBezTo>
                  <a:cubicBezTo>
                    <a:pt x="32" y="24"/>
                    <a:pt x="32" y="24"/>
                    <a:pt x="32" y="24"/>
                  </a:cubicBezTo>
                  <a:close/>
                  <a:moveTo>
                    <a:pt x="34" y="21"/>
                  </a:moveTo>
                  <a:cubicBezTo>
                    <a:pt x="34" y="23"/>
                    <a:pt x="35" y="24"/>
                    <a:pt x="35" y="25"/>
                  </a:cubicBezTo>
                  <a:cubicBezTo>
                    <a:pt x="35" y="25"/>
                    <a:pt x="37" y="28"/>
                    <a:pt x="36" y="26"/>
                  </a:cubicBezTo>
                  <a:cubicBezTo>
                    <a:pt x="35" y="25"/>
                    <a:pt x="34" y="23"/>
                    <a:pt x="33" y="22"/>
                  </a:cubicBezTo>
                  <a:cubicBezTo>
                    <a:pt x="33" y="22"/>
                    <a:pt x="34" y="22"/>
                    <a:pt x="34" y="21"/>
                  </a:cubicBezTo>
                  <a:close/>
                  <a:moveTo>
                    <a:pt x="40" y="19"/>
                  </a:moveTo>
                  <a:cubicBezTo>
                    <a:pt x="42" y="22"/>
                    <a:pt x="43" y="24"/>
                    <a:pt x="44" y="27"/>
                  </a:cubicBezTo>
                  <a:cubicBezTo>
                    <a:pt x="43" y="25"/>
                    <a:pt x="40" y="22"/>
                    <a:pt x="39" y="20"/>
                  </a:cubicBezTo>
                  <a:cubicBezTo>
                    <a:pt x="39" y="20"/>
                    <a:pt x="39" y="20"/>
                    <a:pt x="39" y="20"/>
                  </a:cubicBezTo>
                  <a:cubicBezTo>
                    <a:pt x="39" y="20"/>
                    <a:pt x="40" y="19"/>
                    <a:pt x="40" y="19"/>
                  </a:cubicBezTo>
                  <a:close/>
                  <a:moveTo>
                    <a:pt x="45" y="18"/>
                  </a:moveTo>
                  <a:cubicBezTo>
                    <a:pt x="46" y="21"/>
                    <a:pt x="48" y="24"/>
                    <a:pt x="49" y="27"/>
                  </a:cubicBezTo>
                  <a:cubicBezTo>
                    <a:pt x="48" y="24"/>
                    <a:pt x="45" y="21"/>
                    <a:pt x="43" y="18"/>
                  </a:cubicBezTo>
                  <a:cubicBezTo>
                    <a:pt x="44" y="18"/>
                    <a:pt x="44" y="18"/>
                    <a:pt x="45" y="18"/>
                  </a:cubicBezTo>
                  <a:close/>
                  <a:moveTo>
                    <a:pt x="48" y="17"/>
                  </a:moveTo>
                  <a:cubicBezTo>
                    <a:pt x="49" y="20"/>
                    <a:pt x="52" y="24"/>
                    <a:pt x="54" y="27"/>
                  </a:cubicBezTo>
                  <a:cubicBezTo>
                    <a:pt x="51" y="24"/>
                    <a:pt x="49" y="20"/>
                    <a:pt x="46" y="17"/>
                  </a:cubicBezTo>
                  <a:cubicBezTo>
                    <a:pt x="46" y="17"/>
                    <a:pt x="47" y="17"/>
                    <a:pt x="48" y="17"/>
                  </a:cubicBezTo>
                  <a:close/>
                  <a:moveTo>
                    <a:pt x="51" y="16"/>
                  </a:moveTo>
                  <a:cubicBezTo>
                    <a:pt x="52" y="19"/>
                    <a:pt x="54" y="22"/>
                    <a:pt x="56" y="25"/>
                  </a:cubicBezTo>
                  <a:cubicBezTo>
                    <a:pt x="56" y="27"/>
                    <a:pt x="56" y="26"/>
                    <a:pt x="55" y="25"/>
                  </a:cubicBezTo>
                  <a:cubicBezTo>
                    <a:pt x="55" y="24"/>
                    <a:pt x="54" y="24"/>
                    <a:pt x="53" y="23"/>
                  </a:cubicBezTo>
                  <a:cubicBezTo>
                    <a:pt x="51" y="21"/>
                    <a:pt x="50" y="19"/>
                    <a:pt x="48" y="17"/>
                  </a:cubicBezTo>
                  <a:cubicBezTo>
                    <a:pt x="49" y="16"/>
                    <a:pt x="50" y="16"/>
                    <a:pt x="51" y="16"/>
                  </a:cubicBezTo>
                  <a:close/>
                  <a:moveTo>
                    <a:pt x="54" y="15"/>
                  </a:moveTo>
                  <a:cubicBezTo>
                    <a:pt x="54" y="15"/>
                    <a:pt x="54" y="15"/>
                    <a:pt x="54" y="15"/>
                  </a:cubicBezTo>
                  <a:cubicBezTo>
                    <a:pt x="55" y="17"/>
                    <a:pt x="55" y="19"/>
                    <a:pt x="56" y="20"/>
                  </a:cubicBezTo>
                  <a:cubicBezTo>
                    <a:pt x="57" y="21"/>
                    <a:pt x="57" y="22"/>
                    <a:pt x="57" y="24"/>
                  </a:cubicBezTo>
                  <a:cubicBezTo>
                    <a:pt x="58" y="24"/>
                    <a:pt x="58" y="24"/>
                    <a:pt x="58" y="24"/>
                  </a:cubicBezTo>
                  <a:cubicBezTo>
                    <a:pt x="56" y="21"/>
                    <a:pt x="53" y="19"/>
                    <a:pt x="51" y="16"/>
                  </a:cubicBezTo>
                  <a:cubicBezTo>
                    <a:pt x="52" y="16"/>
                    <a:pt x="53" y="15"/>
                    <a:pt x="54" y="15"/>
                  </a:cubicBezTo>
                  <a:close/>
                  <a:moveTo>
                    <a:pt x="59" y="14"/>
                  </a:moveTo>
                  <a:cubicBezTo>
                    <a:pt x="59" y="16"/>
                    <a:pt x="60" y="17"/>
                    <a:pt x="61" y="19"/>
                  </a:cubicBezTo>
                  <a:cubicBezTo>
                    <a:pt x="61" y="20"/>
                    <a:pt x="62" y="21"/>
                    <a:pt x="63" y="22"/>
                  </a:cubicBezTo>
                  <a:cubicBezTo>
                    <a:pt x="63" y="23"/>
                    <a:pt x="64" y="26"/>
                    <a:pt x="65" y="26"/>
                  </a:cubicBezTo>
                  <a:cubicBezTo>
                    <a:pt x="61" y="23"/>
                    <a:pt x="59" y="19"/>
                    <a:pt x="57" y="15"/>
                  </a:cubicBezTo>
                  <a:cubicBezTo>
                    <a:pt x="56" y="14"/>
                    <a:pt x="56" y="14"/>
                    <a:pt x="56" y="15"/>
                  </a:cubicBezTo>
                  <a:cubicBezTo>
                    <a:pt x="57" y="18"/>
                    <a:pt x="58" y="20"/>
                    <a:pt x="60" y="23"/>
                  </a:cubicBezTo>
                  <a:cubicBezTo>
                    <a:pt x="59" y="22"/>
                    <a:pt x="59" y="22"/>
                    <a:pt x="58" y="21"/>
                  </a:cubicBezTo>
                  <a:cubicBezTo>
                    <a:pt x="57" y="19"/>
                    <a:pt x="56" y="17"/>
                    <a:pt x="55" y="15"/>
                  </a:cubicBezTo>
                  <a:cubicBezTo>
                    <a:pt x="56" y="15"/>
                    <a:pt x="57" y="14"/>
                    <a:pt x="59" y="14"/>
                  </a:cubicBezTo>
                  <a:close/>
                  <a:moveTo>
                    <a:pt x="61" y="13"/>
                  </a:moveTo>
                  <a:cubicBezTo>
                    <a:pt x="62" y="16"/>
                    <a:pt x="64" y="19"/>
                    <a:pt x="65" y="21"/>
                  </a:cubicBezTo>
                  <a:cubicBezTo>
                    <a:pt x="63" y="19"/>
                    <a:pt x="61" y="16"/>
                    <a:pt x="59" y="14"/>
                  </a:cubicBezTo>
                  <a:cubicBezTo>
                    <a:pt x="60" y="13"/>
                    <a:pt x="61" y="13"/>
                    <a:pt x="61" y="13"/>
                  </a:cubicBezTo>
                  <a:close/>
                  <a:moveTo>
                    <a:pt x="104" y="5"/>
                  </a:moveTo>
                  <a:cubicBezTo>
                    <a:pt x="106" y="9"/>
                    <a:pt x="109" y="12"/>
                    <a:pt x="111" y="16"/>
                  </a:cubicBezTo>
                  <a:cubicBezTo>
                    <a:pt x="113" y="18"/>
                    <a:pt x="114" y="20"/>
                    <a:pt x="115" y="22"/>
                  </a:cubicBezTo>
                  <a:cubicBezTo>
                    <a:pt x="111" y="16"/>
                    <a:pt x="106" y="10"/>
                    <a:pt x="100" y="5"/>
                  </a:cubicBezTo>
                  <a:cubicBezTo>
                    <a:pt x="101" y="5"/>
                    <a:pt x="102" y="5"/>
                    <a:pt x="104" y="5"/>
                  </a:cubicBezTo>
                  <a:close/>
                  <a:moveTo>
                    <a:pt x="126" y="3"/>
                  </a:moveTo>
                  <a:cubicBezTo>
                    <a:pt x="129" y="6"/>
                    <a:pt x="132" y="10"/>
                    <a:pt x="135" y="13"/>
                  </a:cubicBezTo>
                  <a:cubicBezTo>
                    <a:pt x="136" y="15"/>
                    <a:pt x="138" y="18"/>
                    <a:pt x="139" y="20"/>
                  </a:cubicBezTo>
                  <a:cubicBezTo>
                    <a:pt x="140" y="21"/>
                    <a:pt x="140" y="22"/>
                    <a:pt x="141" y="23"/>
                  </a:cubicBezTo>
                  <a:cubicBezTo>
                    <a:pt x="141" y="23"/>
                    <a:pt x="141" y="23"/>
                    <a:pt x="141" y="23"/>
                  </a:cubicBezTo>
                  <a:cubicBezTo>
                    <a:pt x="141" y="23"/>
                    <a:pt x="141" y="23"/>
                    <a:pt x="141" y="22"/>
                  </a:cubicBezTo>
                  <a:cubicBezTo>
                    <a:pt x="137" y="20"/>
                    <a:pt x="136" y="16"/>
                    <a:pt x="133" y="13"/>
                  </a:cubicBezTo>
                  <a:cubicBezTo>
                    <a:pt x="130" y="9"/>
                    <a:pt x="128" y="6"/>
                    <a:pt x="125" y="3"/>
                  </a:cubicBezTo>
                  <a:cubicBezTo>
                    <a:pt x="125" y="3"/>
                    <a:pt x="126" y="3"/>
                    <a:pt x="126" y="3"/>
                  </a:cubicBezTo>
                  <a:close/>
                  <a:moveTo>
                    <a:pt x="115" y="3"/>
                  </a:moveTo>
                  <a:cubicBezTo>
                    <a:pt x="117" y="7"/>
                    <a:pt x="121" y="10"/>
                    <a:pt x="124" y="13"/>
                  </a:cubicBezTo>
                  <a:cubicBezTo>
                    <a:pt x="125" y="15"/>
                    <a:pt x="127" y="17"/>
                    <a:pt x="128" y="19"/>
                  </a:cubicBezTo>
                  <a:cubicBezTo>
                    <a:pt x="130" y="21"/>
                    <a:pt x="132" y="23"/>
                    <a:pt x="134" y="25"/>
                  </a:cubicBezTo>
                  <a:cubicBezTo>
                    <a:pt x="135" y="27"/>
                    <a:pt x="134" y="26"/>
                    <a:pt x="133" y="25"/>
                  </a:cubicBezTo>
                  <a:cubicBezTo>
                    <a:pt x="132" y="24"/>
                    <a:pt x="131" y="23"/>
                    <a:pt x="130" y="22"/>
                  </a:cubicBezTo>
                  <a:cubicBezTo>
                    <a:pt x="128" y="20"/>
                    <a:pt x="127" y="17"/>
                    <a:pt x="125" y="15"/>
                  </a:cubicBezTo>
                  <a:cubicBezTo>
                    <a:pt x="121" y="11"/>
                    <a:pt x="117" y="7"/>
                    <a:pt x="113" y="4"/>
                  </a:cubicBezTo>
                  <a:cubicBezTo>
                    <a:pt x="113" y="4"/>
                    <a:pt x="114" y="3"/>
                    <a:pt x="115" y="3"/>
                  </a:cubicBezTo>
                  <a:close/>
                  <a:moveTo>
                    <a:pt x="116" y="3"/>
                  </a:moveTo>
                  <a:cubicBezTo>
                    <a:pt x="117" y="3"/>
                    <a:pt x="118" y="3"/>
                    <a:pt x="118" y="3"/>
                  </a:cubicBezTo>
                  <a:cubicBezTo>
                    <a:pt x="122" y="7"/>
                    <a:pt x="125" y="12"/>
                    <a:pt x="129" y="16"/>
                  </a:cubicBezTo>
                  <a:cubicBezTo>
                    <a:pt x="130" y="18"/>
                    <a:pt x="132" y="19"/>
                    <a:pt x="133" y="21"/>
                  </a:cubicBezTo>
                  <a:cubicBezTo>
                    <a:pt x="134" y="22"/>
                    <a:pt x="135" y="22"/>
                    <a:pt x="135" y="23"/>
                  </a:cubicBezTo>
                  <a:cubicBezTo>
                    <a:pt x="136" y="24"/>
                    <a:pt x="139" y="27"/>
                    <a:pt x="137" y="25"/>
                  </a:cubicBezTo>
                  <a:cubicBezTo>
                    <a:pt x="133" y="21"/>
                    <a:pt x="129" y="17"/>
                    <a:pt x="126" y="13"/>
                  </a:cubicBezTo>
                  <a:cubicBezTo>
                    <a:pt x="124" y="11"/>
                    <a:pt x="121" y="10"/>
                    <a:pt x="119" y="8"/>
                  </a:cubicBezTo>
                  <a:cubicBezTo>
                    <a:pt x="118" y="6"/>
                    <a:pt x="117" y="5"/>
                    <a:pt x="116" y="3"/>
                  </a:cubicBezTo>
                  <a:close/>
                  <a:moveTo>
                    <a:pt x="120" y="4"/>
                  </a:moveTo>
                  <a:cubicBezTo>
                    <a:pt x="120" y="4"/>
                    <a:pt x="120" y="3"/>
                    <a:pt x="119" y="3"/>
                  </a:cubicBezTo>
                  <a:cubicBezTo>
                    <a:pt x="119" y="3"/>
                    <a:pt x="119" y="3"/>
                    <a:pt x="119" y="3"/>
                  </a:cubicBezTo>
                  <a:cubicBezTo>
                    <a:pt x="121" y="3"/>
                    <a:pt x="122" y="3"/>
                    <a:pt x="124" y="3"/>
                  </a:cubicBezTo>
                  <a:cubicBezTo>
                    <a:pt x="128" y="10"/>
                    <a:pt x="135" y="16"/>
                    <a:pt x="139" y="23"/>
                  </a:cubicBezTo>
                  <a:cubicBezTo>
                    <a:pt x="138" y="21"/>
                    <a:pt x="135" y="20"/>
                    <a:pt x="134" y="19"/>
                  </a:cubicBezTo>
                  <a:cubicBezTo>
                    <a:pt x="132" y="17"/>
                    <a:pt x="131" y="15"/>
                    <a:pt x="129" y="13"/>
                  </a:cubicBezTo>
                  <a:cubicBezTo>
                    <a:pt x="126" y="10"/>
                    <a:pt x="123" y="7"/>
                    <a:pt x="120" y="4"/>
                  </a:cubicBezTo>
                  <a:close/>
                  <a:moveTo>
                    <a:pt x="112" y="4"/>
                  </a:moveTo>
                  <a:cubicBezTo>
                    <a:pt x="114" y="8"/>
                    <a:pt x="118" y="12"/>
                    <a:pt x="121" y="15"/>
                  </a:cubicBezTo>
                  <a:cubicBezTo>
                    <a:pt x="123" y="18"/>
                    <a:pt x="125" y="20"/>
                    <a:pt x="127" y="22"/>
                  </a:cubicBezTo>
                  <a:cubicBezTo>
                    <a:pt x="128" y="23"/>
                    <a:pt x="129" y="24"/>
                    <a:pt x="130" y="26"/>
                  </a:cubicBezTo>
                  <a:cubicBezTo>
                    <a:pt x="131" y="28"/>
                    <a:pt x="130" y="26"/>
                    <a:pt x="129" y="25"/>
                  </a:cubicBezTo>
                  <a:cubicBezTo>
                    <a:pt x="122" y="19"/>
                    <a:pt x="117" y="10"/>
                    <a:pt x="109" y="4"/>
                  </a:cubicBezTo>
                  <a:cubicBezTo>
                    <a:pt x="110" y="4"/>
                    <a:pt x="111" y="4"/>
                    <a:pt x="112" y="4"/>
                  </a:cubicBezTo>
                  <a:close/>
                  <a:moveTo>
                    <a:pt x="108" y="4"/>
                  </a:moveTo>
                  <a:cubicBezTo>
                    <a:pt x="110" y="8"/>
                    <a:pt x="113" y="11"/>
                    <a:pt x="116" y="15"/>
                  </a:cubicBezTo>
                  <a:cubicBezTo>
                    <a:pt x="118" y="17"/>
                    <a:pt x="120" y="19"/>
                    <a:pt x="121" y="21"/>
                  </a:cubicBezTo>
                  <a:cubicBezTo>
                    <a:pt x="122" y="22"/>
                    <a:pt x="123" y="23"/>
                    <a:pt x="124" y="25"/>
                  </a:cubicBezTo>
                  <a:cubicBezTo>
                    <a:pt x="121" y="21"/>
                    <a:pt x="118" y="19"/>
                    <a:pt x="115" y="15"/>
                  </a:cubicBezTo>
                  <a:cubicBezTo>
                    <a:pt x="113" y="13"/>
                    <a:pt x="111" y="11"/>
                    <a:pt x="109" y="9"/>
                  </a:cubicBezTo>
                  <a:cubicBezTo>
                    <a:pt x="108" y="8"/>
                    <a:pt x="106" y="6"/>
                    <a:pt x="105" y="5"/>
                  </a:cubicBezTo>
                  <a:cubicBezTo>
                    <a:pt x="106" y="4"/>
                    <a:pt x="107" y="4"/>
                    <a:pt x="108" y="4"/>
                  </a:cubicBezTo>
                  <a:close/>
                  <a:moveTo>
                    <a:pt x="92" y="27"/>
                  </a:moveTo>
                  <a:cubicBezTo>
                    <a:pt x="91" y="25"/>
                    <a:pt x="90" y="23"/>
                    <a:pt x="90" y="22"/>
                  </a:cubicBezTo>
                  <a:cubicBezTo>
                    <a:pt x="91" y="24"/>
                    <a:pt x="92" y="26"/>
                    <a:pt x="94" y="27"/>
                  </a:cubicBezTo>
                  <a:cubicBezTo>
                    <a:pt x="92" y="27"/>
                    <a:pt x="91" y="27"/>
                    <a:pt x="89" y="27"/>
                  </a:cubicBezTo>
                  <a:cubicBezTo>
                    <a:pt x="90" y="27"/>
                    <a:pt x="90" y="27"/>
                    <a:pt x="90" y="27"/>
                  </a:cubicBezTo>
                  <a:cubicBezTo>
                    <a:pt x="89" y="26"/>
                    <a:pt x="89" y="26"/>
                    <a:pt x="89" y="25"/>
                  </a:cubicBezTo>
                  <a:cubicBezTo>
                    <a:pt x="89" y="26"/>
                    <a:pt x="91" y="27"/>
                    <a:pt x="91" y="27"/>
                  </a:cubicBezTo>
                  <a:cubicBezTo>
                    <a:pt x="91" y="27"/>
                    <a:pt x="92" y="27"/>
                    <a:pt x="92" y="27"/>
                  </a:cubicBezTo>
                  <a:close/>
                  <a:moveTo>
                    <a:pt x="88" y="17"/>
                  </a:moveTo>
                  <a:cubicBezTo>
                    <a:pt x="88" y="14"/>
                    <a:pt x="87" y="11"/>
                    <a:pt x="85" y="8"/>
                  </a:cubicBezTo>
                  <a:cubicBezTo>
                    <a:pt x="86" y="8"/>
                    <a:pt x="87" y="7"/>
                    <a:pt x="88" y="7"/>
                  </a:cubicBezTo>
                  <a:cubicBezTo>
                    <a:pt x="88" y="7"/>
                    <a:pt x="88" y="7"/>
                    <a:pt x="88" y="7"/>
                  </a:cubicBezTo>
                  <a:cubicBezTo>
                    <a:pt x="91" y="11"/>
                    <a:pt x="93" y="14"/>
                    <a:pt x="96" y="17"/>
                  </a:cubicBezTo>
                  <a:cubicBezTo>
                    <a:pt x="99" y="20"/>
                    <a:pt x="101" y="23"/>
                    <a:pt x="104" y="26"/>
                  </a:cubicBezTo>
                  <a:cubicBezTo>
                    <a:pt x="101" y="23"/>
                    <a:pt x="98" y="21"/>
                    <a:pt x="95" y="18"/>
                  </a:cubicBezTo>
                  <a:cubicBezTo>
                    <a:pt x="92" y="14"/>
                    <a:pt x="90" y="11"/>
                    <a:pt x="86" y="8"/>
                  </a:cubicBezTo>
                  <a:cubicBezTo>
                    <a:pt x="86" y="8"/>
                    <a:pt x="86" y="8"/>
                    <a:pt x="86" y="8"/>
                  </a:cubicBezTo>
                  <a:cubicBezTo>
                    <a:pt x="86" y="9"/>
                    <a:pt x="87" y="9"/>
                    <a:pt x="87" y="9"/>
                  </a:cubicBezTo>
                  <a:cubicBezTo>
                    <a:pt x="87" y="10"/>
                    <a:pt x="87" y="10"/>
                    <a:pt x="87" y="10"/>
                  </a:cubicBezTo>
                  <a:cubicBezTo>
                    <a:pt x="89" y="12"/>
                    <a:pt x="91" y="15"/>
                    <a:pt x="93" y="17"/>
                  </a:cubicBezTo>
                  <a:cubicBezTo>
                    <a:pt x="95" y="20"/>
                    <a:pt x="98" y="23"/>
                    <a:pt x="100" y="25"/>
                  </a:cubicBezTo>
                  <a:cubicBezTo>
                    <a:pt x="101" y="27"/>
                    <a:pt x="99" y="24"/>
                    <a:pt x="98" y="24"/>
                  </a:cubicBezTo>
                  <a:cubicBezTo>
                    <a:pt x="97" y="23"/>
                    <a:pt x="95" y="21"/>
                    <a:pt x="94" y="20"/>
                  </a:cubicBezTo>
                  <a:cubicBezTo>
                    <a:pt x="91" y="17"/>
                    <a:pt x="91" y="14"/>
                    <a:pt x="88" y="13"/>
                  </a:cubicBezTo>
                  <a:cubicBezTo>
                    <a:pt x="88" y="13"/>
                    <a:pt x="87" y="13"/>
                    <a:pt x="88" y="13"/>
                  </a:cubicBezTo>
                  <a:cubicBezTo>
                    <a:pt x="90" y="16"/>
                    <a:pt x="91" y="19"/>
                    <a:pt x="93" y="21"/>
                  </a:cubicBezTo>
                  <a:cubicBezTo>
                    <a:pt x="92" y="20"/>
                    <a:pt x="90" y="18"/>
                    <a:pt x="88" y="17"/>
                  </a:cubicBezTo>
                  <a:cubicBezTo>
                    <a:pt x="88" y="17"/>
                    <a:pt x="88" y="17"/>
                    <a:pt x="88" y="17"/>
                  </a:cubicBezTo>
                  <a:close/>
                  <a:moveTo>
                    <a:pt x="111" y="27"/>
                  </a:moveTo>
                  <a:cubicBezTo>
                    <a:pt x="111" y="27"/>
                    <a:pt x="111" y="27"/>
                    <a:pt x="111" y="27"/>
                  </a:cubicBezTo>
                  <a:cubicBezTo>
                    <a:pt x="110" y="27"/>
                    <a:pt x="109" y="27"/>
                    <a:pt x="108" y="27"/>
                  </a:cubicBezTo>
                  <a:cubicBezTo>
                    <a:pt x="108" y="27"/>
                    <a:pt x="108" y="27"/>
                    <a:pt x="108" y="27"/>
                  </a:cubicBezTo>
                  <a:cubicBezTo>
                    <a:pt x="106" y="24"/>
                    <a:pt x="103" y="20"/>
                    <a:pt x="101" y="17"/>
                  </a:cubicBezTo>
                  <a:cubicBezTo>
                    <a:pt x="99" y="15"/>
                    <a:pt x="98" y="14"/>
                    <a:pt x="97" y="12"/>
                  </a:cubicBezTo>
                  <a:cubicBezTo>
                    <a:pt x="96" y="11"/>
                    <a:pt x="96" y="11"/>
                    <a:pt x="95" y="10"/>
                  </a:cubicBezTo>
                  <a:cubicBezTo>
                    <a:pt x="98" y="12"/>
                    <a:pt x="100" y="15"/>
                    <a:pt x="102" y="18"/>
                  </a:cubicBezTo>
                  <a:cubicBezTo>
                    <a:pt x="105" y="21"/>
                    <a:pt x="109" y="24"/>
                    <a:pt x="111" y="27"/>
                  </a:cubicBezTo>
                  <a:close/>
                  <a:moveTo>
                    <a:pt x="96" y="24"/>
                  </a:moveTo>
                  <a:cubicBezTo>
                    <a:pt x="95" y="23"/>
                    <a:pt x="95" y="23"/>
                    <a:pt x="94" y="22"/>
                  </a:cubicBezTo>
                  <a:cubicBezTo>
                    <a:pt x="93" y="20"/>
                    <a:pt x="92" y="18"/>
                    <a:pt x="90" y="16"/>
                  </a:cubicBezTo>
                  <a:cubicBezTo>
                    <a:pt x="90" y="16"/>
                    <a:pt x="88" y="13"/>
                    <a:pt x="89" y="14"/>
                  </a:cubicBezTo>
                  <a:cubicBezTo>
                    <a:pt x="90" y="15"/>
                    <a:pt x="91" y="16"/>
                    <a:pt x="91" y="17"/>
                  </a:cubicBezTo>
                  <a:cubicBezTo>
                    <a:pt x="94" y="21"/>
                    <a:pt x="98" y="24"/>
                    <a:pt x="101" y="27"/>
                  </a:cubicBezTo>
                  <a:cubicBezTo>
                    <a:pt x="101" y="27"/>
                    <a:pt x="101" y="27"/>
                    <a:pt x="101" y="27"/>
                  </a:cubicBezTo>
                  <a:cubicBezTo>
                    <a:pt x="100" y="23"/>
                    <a:pt x="96" y="21"/>
                    <a:pt x="94" y="18"/>
                  </a:cubicBezTo>
                  <a:cubicBezTo>
                    <a:pt x="93" y="16"/>
                    <a:pt x="92" y="14"/>
                    <a:pt x="90" y="12"/>
                  </a:cubicBezTo>
                  <a:cubicBezTo>
                    <a:pt x="90" y="12"/>
                    <a:pt x="90" y="12"/>
                    <a:pt x="90" y="13"/>
                  </a:cubicBezTo>
                  <a:cubicBezTo>
                    <a:pt x="92" y="14"/>
                    <a:pt x="93" y="16"/>
                    <a:pt x="95" y="18"/>
                  </a:cubicBezTo>
                  <a:cubicBezTo>
                    <a:pt x="98" y="21"/>
                    <a:pt x="101" y="24"/>
                    <a:pt x="104" y="27"/>
                  </a:cubicBezTo>
                  <a:cubicBezTo>
                    <a:pt x="104" y="27"/>
                    <a:pt x="104" y="27"/>
                    <a:pt x="104" y="27"/>
                  </a:cubicBezTo>
                  <a:cubicBezTo>
                    <a:pt x="102" y="27"/>
                    <a:pt x="100" y="27"/>
                    <a:pt x="98" y="27"/>
                  </a:cubicBezTo>
                  <a:cubicBezTo>
                    <a:pt x="98" y="27"/>
                    <a:pt x="98" y="27"/>
                    <a:pt x="98" y="27"/>
                  </a:cubicBezTo>
                  <a:cubicBezTo>
                    <a:pt x="97" y="26"/>
                    <a:pt x="97" y="25"/>
                    <a:pt x="96" y="24"/>
                  </a:cubicBezTo>
                  <a:close/>
                  <a:moveTo>
                    <a:pt x="107" y="27"/>
                  </a:moveTo>
                  <a:cubicBezTo>
                    <a:pt x="107" y="27"/>
                    <a:pt x="107" y="27"/>
                    <a:pt x="107" y="27"/>
                  </a:cubicBezTo>
                  <a:cubicBezTo>
                    <a:pt x="106" y="27"/>
                    <a:pt x="105" y="27"/>
                    <a:pt x="104" y="27"/>
                  </a:cubicBezTo>
                  <a:cubicBezTo>
                    <a:pt x="104" y="27"/>
                    <a:pt x="104" y="27"/>
                    <a:pt x="104" y="27"/>
                  </a:cubicBezTo>
                  <a:cubicBezTo>
                    <a:pt x="100" y="20"/>
                    <a:pt x="94" y="14"/>
                    <a:pt x="90" y="8"/>
                  </a:cubicBezTo>
                  <a:cubicBezTo>
                    <a:pt x="90" y="9"/>
                    <a:pt x="92" y="11"/>
                    <a:pt x="93" y="12"/>
                  </a:cubicBezTo>
                  <a:cubicBezTo>
                    <a:pt x="95" y="13"/>
                    <a:pt x="96" y="15"/>
                    <a:pt x="98" y="17"/>
                  </a:cubicBezTo>
                  <a:cubicBezTo>
                    <a:pt x="101" y="21"/>
                    <a:pt x="104" y="24"/>
                    <a:pt x="107" y="27"/>
                  </a:cubicBezTo>
                  <a:close/>
                  <a:moveTo>
                    <a:pt x="90" y="19"/>
                  </a:moveTo>
                  <a:cubicBezTo>
                    <a:pt x="92" y="20"/>
                    <a:pt x="93" y="22"/>
                    <a:pt x="95" y="24"/>
                  </a:cubicBezTo>
                  <a:cubicBezTo>
                    <a:pt x="95" y="24"/>
                    <a:pt x="95" y="25"/>
                    <a:pt x="96" y="25"/>
                  </a:cubicBezTo>
                  <a:cubicBezTo>
                    <a:pt x="96" y="25"/>
                    <a:pt x="96" y="25"/>
                    <a:pt x="96" y="25"/>
                  </a:cubicBezTo>
                  <a:cubicBezTo>
                    <a:pt x="96" y="26"/>
                    <a:pt x="97" y="27"/>
                    <a:pt x="97" y="27"/>
                  </a:cubicBezTo>
                  <a:cubicBezTo>
                    <a:pt x="97" y="27"/>
                    <a:pt x="97" y="27"/>
                    <a:pt x="97" y="27"/>
                  </a:cubicBezTo>
                  <a:cubicBezTo>
                    <a:pt x="96" y="27"/>
                    <a:pt x="95" y="27"/>
                    <a:pt x="94" y="27"/>
                  </a:cubicBezTo>
                  <a:cubicBezTo>
                    <a:pt x="94" y="27"/>
                    <a:pt x="94" y="27"/>
                    <a:pt x="94" y="27"/>
                  </a:cubicBezTo>
                  <a:cubicBezTo>
                    <a:pt x="94" y="25"/>
                    <a:pt x="93" y="24"/>
                    <a:pt x="91" y="22"/>
                  </a:cubicBezTo>
                  <a:cubicBezTo>
                    <a:pt x="91" y="21"/>
                    <a:pt x="90" y="20"/>
                    <a:pt x="89" y="19"/>
                  </a:cubicBezTo>
                  <a:cubicBezTo>
                    <a:pt x="89" y="18"/>
                    <a:pt x="88" y="18"/>
                    <a:pt x="90" y="19"/>
                  </a:cubicBezTo>
                  <a:close/>
                  <a:moveTo>
                    <a:pt x="119" y="27"/>
                  </a:moveTo>
                  <a:cubicBezTo>
                    <a:pt x="119" y="27"/>
                    <a:pt x="119" y="28"/>
                    <a:pt x="120" y="28"/>
                  </a:cubicBezTo>
                  <a:cubicBezTo>
                    <a:pt x="118" y="28"/>
                    <a:pt x="117" y="28"/>
                    <a:pt x="116" y="28"/>
                  </a:cubicBezTo>
                  <a:cubicBezTo>
                    <a:pt x="115" y="27"/>
                    <a:pt x="113" y="27"/>
                    <a:pt x="112" y="27"/>
                  </a:cubicBezTo>
                  <a:cubicBezTo>
                    <a:pt x="112" y="27"/>
                    <a:pt x="112" y="27"/>
                    <a:pt x="112" y="27"/>
                  </a:cubicBezTo>
                  <a:cubicBezTo>
                    <a:pt x="112" y="27"/>
                    <a:pt x="111" y="26"/>
                    <a:pt x="111" y="26"/>
                  </a:cubicBezTo>
                  <a:cubicBezTo>
                    <a:pt x="111" y="26"/>
                    <a:pt x="111" y="26"/>
                    <a:pt x="111" y="25"/>
                  </a:cubicBezTo>
                  <a:cubicBezTo>
                    <a:pt x="108" y="22"/>
                    <a:pt x="105" y="19"/>
                    <a:pt x="103" y="16"/>
                  </a:cubicBezTo>
                  <a:cubicBezTo>
                    <a:pt x="102" y="14"/>
                    <a:pt x="101" y="12"/>
                    <a:pt x="100" y="11"/>
                  </a:cubicBezTo>
                  <a:cubicBezTo>
                    <a:pt x="102" y="13"/>
                    <a:pt x="104" y="15"/>
                    <a:pt x="106" y="17"/>
                  </a:cubicBezTo>
                  <a:cubicBezTo>
                    <a:pt x="109" y="21"/>
                    <a:pt x="113" y="23"/>
                    <a:pt x="115" y="27"/>
                  </a:cubicBezTo>
                  <a:cubicBezTo>
                    <a:pt x="115" y="28"/>
                    <a:pt x="116" y="27"/>
                    <a:pt x="116" y="27"/>
                  </a:cubicBezTo>
                  <a:cubicBezTo>
                    <a:pt x="113" y="23"/>
                    <a:pt x="110" y="20"/>
                    <a:pt x="107" y="16"/>
                  </a:cubicBezTo>
                  <a:cubicBezTo>
                    <a:pt x="106" y="15"/>
                    <a:pt x="105" y="13"/>
                    <a:pt x="104" y="11"/>
                  </a:cubicBezTo>
                  <a:cubicBezTo>
                    <a:pt x="103" y="10"/>
                    <a:pt x="101" y="7"/>
                    <a:pt x="100" y="6"/>
                  </a:cubicBezTo>
                  <a:cubicBezTo>
                    <a:pt x="104" y="9"/>
                    <a:pt x="107" y="13"/>
                    <a:pt x="111" y="17"/>
                  </a:cubicBezTo>
                  <a:cubicBezTo>
                    <a:pt x="112" y="18"/>
                    <a:pt x="114" y="20"/>
                    <a:pt x="115" y="22"/>
                  </a:cubicBezTo>
                  <a:cubicBezTo>
                    <a:pt x="116" y="23"/>
                    <a:pt x="117" y="24"/>
                    <a:pt x="118" y="25"/>
                  </a:cubicBezTo>
                  <a:cubicBezTo>
                    <a:pt x="118" y="26"/>
                    <a:pt x="119" y="26"/>
                    <a:pt x="119" y="27"/>
                  </a:cubicBezTo>
                  <a:cubicBezTo>
                    <a:pt x="119" y="27"/>
                    <a:pt x="119" y="27"/>
                    <a:pt x="119" y="27"/>
                  </a:cubicBezTo>
                  <a:close/>
                  <a:moveTo>
                    <a:pt x="99" y="5"/>
                  </a:moveTo>
                  <a:cubicBezTo>
                    <a:pt x="102" y="10"/>
                    <a:pt x="105" y="13"/>
                    <a:pt x="108" y="17"/>
                  </a:cubicBezTo>
                  <a:cubicBezTo>
                    <a:pt x="108" y="18"/>
                    <a:pt x="109" y="19"/>
                    <a:pt x="110" y="20"/>
                  </a:cubicBezTo>
                  <a:cubicBezTo>
                    <a:pt x="108" y="18"/>
                    <a:pt x="107" y="17"/>
                    <a:pt x="106" y="16"/>
                  </a:cubicBezTo>
                  <a:cubicBezTo>
                    <a:pt x="103" y="12"/>
                    <a:pt x="99" y="9"/>
                    <a:pt x="96" y="6"/>
                  </a:cubicBezTo>
                  <a:cubicBezTo>
                    <a:pt x="97" y="6"/>
                    <a:pt x="98" y="6"/>
                    <a:pt x="99" y="5"/>
                  </a:cubicBezTo>
                  <a:close/>
                  <a:moveTo>
                    <a:pt x="102" y="15"/>
                  </a:moveTo>
                  <a:cubicBezTo>
                    <a:pt x="104" y="18"/>
                    <a:pt x="106" y="21"/>
                    <a:pt x="108" y="23"/>
                  </a:cubicBezTo>
                  <a:cubicBezTo>
                    <a:pt x="108" y="23"/>
                    <a:pt x="108" y="23"/>
                    <a:pt x="108" y="23"/>
                  </a:cubicBezTo>
                  <a:cubicBezTo>
                    <a:pt x="106" y="21"/>
                    <a:pt x="104" y="19"/>
                    <a:pt x="102" y="17"/>
                  </a:cubicBezTo>
                  <a:cubicBezTo>
                    <a:pt x="99" y="14"/>
                    <a:pt x="96" y="10"/>
                    <a:pt x="93" y="7"/>
                  </a:cubicBezTo>
                  <a:cubicBezTo>
                    <a:pt x="92" y="7"/>
                    <a:pt x="92" y="7"/>
                    <a:pt x="92" y="7"/>
                  </a:cubicBezTo>
                  <a:cubicBezTo>
                    <a:pt x="95" y="11"/>
                    <a:pt x="98" y="14"/>
                    <a:pt x="100" y="18"/>
                  </a:cubicBezTo>
                  <a:cubicBezTo>
                    <a:pt x="102" y="20"/>
                    <a:pt x="103" y="22"/>
                    <a:pt x="105" y="24"/>
                  </a:cubicBezTo>
                  <a:cubicBezTo>
                    <a:pt x="102" y="21"/>
                    <a:pt x="99" y="18"/>
                    <a:pt x="97" y="15"/>
                  </a:cubicBezTo>
                  <a:cubicBezTo>
                    <a:pt x="94" y="12"/>
                    <a:pt x="92" y="9"/>
                    <a:pt x="89" y="7"/>
                  </a:cubicBezTo>
                  <a:cubicBezTo>
                    <a:pt x="91" y="7"/>
                    <a:pt x="93" y="6"/>
                    <a:pt x="96" y="6"/>
                  </a:cubicBezTo>
                  <a:cubicBezTo>
                    <a:pt x="97" y="9"/>
                    <a:pt x="100" y="12"/>
                    <a:pt x="102" y="15"/>
                  </a:cubicBezTo>
                  <a:close/>
                  <a:moveTo>
                    <a:pt x="83" y="8"/>
                  </a:moveTo>
                  <a:cubicBezTo>
                    <a:pt x="87" y="14"/>
                    <a:pt x="87" y="21"/>
                    <a:pt x="84" y="27"/>
                  </a:cubicBezTo>
                  <a:cubicBezTo>
                    <a:pt x="83" y="27"/>
                    <a:pt x="83" y="27"/>
                    <a:pt x="82" y="27"/>
                  </a:cubicBezTo>
                  <a:cubicBezTo>
                    <a:pt x="85" y="22"/>
                    <a:pt x="83" y="15"/>
                    <a:pt x="80" y="9"/>
                  </a:cubicBezTo>
                  <a:cubicBezTo>
                    <a:pt x="81" y="9"/>
                    <a:pt x="82" y="8"/>
                    <a:pt x="83" y="8"/>
                  </a:cubicBezTo>
                  <a:close/>
                  <a:moveTo>
                    <a:pt x="57" y="27"/>
                  </a:moveTo>
                  <a:cubicBezTo>
                    <a:pt x="55" y="23"/>
                    <a:pt x="53" y="20"/>
                    <a:pt x="51" y="16"/>
                  </a:cubicBezTo>
                  <a:cubicBezTo>
                    <a:pt x="53" y="20"/>
                    <a:pt x="57" y="23"/>
                    <a:pt x="59" y="28"/>
                  </a:cubicBezTo>
                  <a:cubicBezTo>
                    <a:pt x="58" y="28"/>
                    <a:pt x="56" y="28"/>
                    <a:pt x="55" y="28"/>
                  </a:cubicBezTo>
                  <a:cubicBezTo>
                    <a:pt x="55" y="28"/>
                    <a:pt x="55" y="28"/>
                    <a:pt x="55" y="28"/>
                  </a:cubicBezTo>
                  <a:cubicBezTo>
                    <a:pt x="54" y="25"/>
                    <a:pt x="52" y="23"/>
                    <a:pt x="51" y="20"/>
                  </a:cubicBezTo>
                  <a:cubicBezTo>
                    <a:pt x="51" y="21"/>
                    <a:pt x="51" y="21"/>
                    <a:pt x="51" y="21"/>
                  </a:cubicBezTo>
                  <a:cubicBezTo>
                    <a:pt x="53" y="23"/>
                    <a:pt x="55" y="25"/>
                    <a:pt x="57" y="27"/>
                  </a:cubicBezTo>
                  <a:cubicBezTo>
                    <a:pt x="57" y="27"/>
                    <a:pt x="57" y="27"/>
                    <a:pt x="57" y="27"/>
                  </a:cubicBezTo>
                  <a:close/>
                  <a:moveTo>
                    <a:pt x="62" y="27"/>
                  </a:moveTo>
                  <a:cubicBezTo>
                    <a:pt x="62" y="28"/>
                    <a:pt x="62" y="27"/>
                    <a:pt x="62" y="27"/>
                  </a:cubicBezTo>
                  <a:cubicBezTo>
                    <a:pt x="61" y="25"/>
                    <a:pt x="60" y="23"/>
                    <a:pt x="59" y="21"/>
                  </a:cubicBezTo>
                  <a:cubicBezTo>
                    <a:pt x="59" y="20"/>
                    <a:pt x="58" y="19"/>
                    <a:pt x="58" y="18"/>
                  </a:cubicBezTo>
                  <a:cubicBezTo>
                    <a:pt x="58" y="18"/>
                    <a:pt x="56" y="14"/>
                    <a:pt x="57" y="16"/>
                  </a:cubicBezTo>
                  <a:cubicBezTo>
                    <a:pt x="59" y="20"/>
                    <a:pt x="62" y="24"/>
                    <a:pt x="65" y="27"/>
                  </a:cubicBezTo>
                  <a:cubicBezTo>
                    <a:pt x="65" y="28"/>
                    <a:pt x="66" y="27"/>
                    <a:pt x="66" y="27"/>
                  </a:cubicBezTo>
                  <a:cubicBezTo>
                    <a:pt x="64" y="23"/>
                    <a:pt x="61" y="19"/>
                    <a:pt x="59" y="14"/>
                  </a:cubicBezTo>
                  <a:cubicBezTo>
                    <a:pt x="61" y="18"/>
                    <a:pt x="65" y="22"/>
                    <a:pt x="67" y="26"/>
                  </a:cubicBezTo>
                  <a:cubicBezTo>
                    <a:pt x="67" y="27"/>
                    <a:pt x="68" y="27"/>
                    <a:pt x="68" y="27"/>
                  </a:cubicBezTo>
                  <a:cubicBezTo>
                    <a:pt x="68" y="27"/>
                    <a:pt x="68" y="28"/>
                    <a:pt x="68" y="28"/>
                  </a:cubicBezTo>
                  <a:cubicBezTo>
                    <a:pt x="65" y="28"/>
                    <a:pt x="62" y="28"/>
                    <a:pt x="60" y="28"/>
                  </a:cubicBezTo>
                  <a:cubicBezTo>
                    <a:pt x="58" y="24"/>
                    <a:pt x="57" y="19"/>
                    <a:pt x="55" y="16"/>
                  </a:cubicBezTo>
                  <a:cubicBezTo>
                    <a:pt x="57" y="20"/>
                    <a:pt x="59" y="24"/>
                    <a:pt x="62" y="27"/>
                  </a:cubicBezTo>
                  <a:close/>
                  <a:moveTo>
                    <a:pt x="68" y="26"/>
                  </a:moveTo>
                  <a:cubicBezTo>
                    <a:pt x="67" y="25"/>
                    <a:pt x="67" y="25"/>
                    <a:pt x="67" y="24"/>
                  </a:cubicBezTo>
                  <a:cubicBezTo>
                    <a:pt x="66" y="23"/>
                    <a:pt x="66" y="22"/>
                    <a:pt x="65" y="21"/>
                  </a:cubicBezTo>
                  <a:cubicBezTo>
                    <a:pt x="64" y="19"/>
                    <a:pt x="64" y="18"/>
                    <a:pt x="63" y="17"/>
                  </a:cubicBezTo>
                  <a:cubicBezTo>
                    <a:pt x="63" y="16"/>
                    <a:pt x="60" y="12"/>
                    <a:pt x="62" y="15"/>
                  </a:cubicBezTo>
                  <a:cubicBezTo>
                    <a:pt x="65" y="19"/>
                    <a:pt x="68" y="23"/>
                    <a:pt x="71" y="27"/>
                  </a:cubicBezTo>
                  <a:cubicBezTo>
                    <a:pt x="71" y="27"/>
                    <a:pt x="71" y="27"/>
                    <a:pt x="71" y="27"/>
                  </a:cubicBezTo>
                  <a:cubicBezTo>
                    <a:pt x="70" y="25"/>
                    <a:pt x="69" y="22"/>
                    <a:pt x="68" y="20"/>
                  </a:cubicBezTo>
                  <a:cubicBezTo>
                    <a:pt x="68" y="19"/>
                    <a:pt x="67" y="17"/>
                    <a:pt x="66" y="16"/>
                  </a:cubicBezTo>
                  <a:cubicBezTo>
                    <a:pt x="66" y="15"/>
                    <a:pt x="64" y="11"/>
                    <a:pt x="66" y="13"/>
                  </a:cubicBezTo>
                  <a:cubicBezTo>
                    <a:pt x="68" y="15"/>
                    <a:pt x="69" y="19"/>
                    <a:pt x="70" y="21"/>
                  </a:cubicBezTo>
                  <a:cubicBezTo>
                    <a:pt x="72" y="23"/>
                    <a:pt x="73" y="25"/>
                    <a:pt x="75" y="27"/>
                  </a:cubicBezTo>
                  <a:cubicBezTo>
                    <a:pt x="74" y="27"/>
                    <a:pt x="73" y="27"/>
                    <a:pt x="72" y="27"/>
                  </a:cubicBezTo>
                  <a:cubicBezTo>
                    <a:pt x="71" y="27"/>
                    <a:pt x="69" y="28"/>
                    <a:pt x="68" y="28"/>
                  </a:cubicBezTo>
                  <a:cubicBezTo>
                    <a:pt x="68" y="28"/>
                    <a:pt x="68" y="27"/>
                    <a:pt x="68" y="27"/>
                  </a:cubicBezTo>
                  <a:cubicBezTo>
                    <a:pt x="68" y="27"/>
                    <a:pt x="68" y="26"/>
                    <a:pt x="68" y="26"/>
                  </a:cubicBezTo>
                  <a:cubicBezTo>
                    <a:pt x="68" y="26"/>
                    <a:pt x="68" y="26"/>
                    <a:pt x="68" y="26"/>
                  </a:cubicBezTo>
                  <a:close/>
                  <a:moveTo>
                    <a:pt x="73" y="19"/>
                  </a:moveTo>
                  <a:cubicBezTo>
                    <a:pt x="74" y="21"/>
                    <a:pt x="76" y="24"/>
                    <a:pt x="79" y="26"/>
                  </a:cubicBezTo>
                  <a:cubicBezTo>
                    <a:pt x="79" y="26"/>
                    <a:pt x="79" y="26"/>
                    <a:pt x="79" y="26"/>
                  </a:cubicBezTo>
                  <a:cubicBezTo>
                    <a:pt x="77" y="21"/>
                    <a:pt x="73" y="16"/>
                    <a:pt x="71" y="11"/>
                  </a:cubicBezTo>
                  <a:cubicBezTo>
                    <a:pt x="72" y="13"/>
                    <a:pt x="74" y="16"/>
                    <a:pt x="76" y="18"/>
                  </a:cubicBezTo>
                  <a:cubicBezTo>
                    <a:pt x="77" y="20"/>
                    <a:pt x="79" y="22"/>
                    <a:pt x="81" y="25"/>
                  </a:cubicBezTo>
                  <a:cubicBezTo>
                    <a:pt x="81" y="25"/>
                    <a:pt x="81" y="25"/>
                    <a:pt x="81" y="25"/>
                  </a:cubicBezTo>
                  <a:cubicBezTo>
                    <a:pt x="80" y="26"/>
                    <a:pt x="80" y="26"/>
                    <a:pt x="79" y="27"/>
                  </a:cubicBezTo>
                  <a:cubicBezTo>
                    <a:pt x="78" y="27"/>
                    <a:pt x="77" y="27"/>
                    <a:pt x="76" y="27"/>
                  </a:cubicBezTo>
                  <a:cubicBezTo>
                    <a:pt x="74" y="22"/>
                    <a:pt x="70" y="18"/>
                    <a:pt x="68" y="13"/>
                  </a:cubicBezTo>
                  <a:cubicBezTo>
                    <a:pt x="67" y="10"/>
                    <a:pt x="70" y="15"/>
                    <a:pt x="70" y="15"/>
                  </a:cubicBezTo>
                  <a:cubicBezTo>
                    <a:pt x="71" y="16"/>
                    <a:pt x="72" y="17"/>
                    <a:pt x="73" y="19"/>
                  </a:cubicBezTo>
                  <a:close/>
                  <a:moveTo>
                    <a:pt x="81" y="24"/>
                  </a:moveTo>
                  <a:cubicBezTo>
                    <a:pt x="79" y="19"/>
                    <a:pt x="77" y="16"/>
                    <a:pt x="74" y="11"/>
                  </a:cubicBezTo>
                  <a:cubicBezTo>
                    <a:pt x="73" y="10"/>
                    <a:pt x="73" y="11"/>
                    <a:pt x="74" y="11"/>
                  </a:cubicBezTo>
                  <a:cubicBezTo>
                    <a:pt x="75" y="13"/>
                    <a:pt x="77" y="14"/>
                    <a:pt x="78" y="15"/>
                  </a:cubicBezTo>
                  <a:cubicBezTo>
                    <a:pt x="79" y="17"/>
                    <a:pt x="80" y="19"/>
                    <a:pt x="81" y="21"/>
                  </a:cubicBezTo>
                  <a:cubicBezTo>
                    <a:pt x="81" y="22"/>
                    <a:pt x="81" y="23"/>
                    <a:pt x="81" y="24"/>
                  </a:cubicBezTo>
                  <a:close/>
                  <a:moveTo>
                    <a:pt x="80" y="18"/>
                  </a:moveTo>
                  <a:cubicBezTo>
                    <a:pt x="79" y="17"/>
                    <a:pt x="78" y="15"/>
                    <a:pt x="77" y="14"/>
                  </a:cubicBezTo>
                  <a:cubicBezTo>
                    <a:pt x="76" y="13"/>
                    <a:pt x="75" y="12"/>
                    <a:pt x="74" y="10"/>
                  </a:cubicBezTo>
                  <a:cubicBezTo>
                    <a:pt x="74" y="10"/>
                    <a:pt x="75" y="10"/>
                    <a:pt x="75" y="10"/>
                  </a:cubicBezTo>
                  <a:cubicBezTo>
                    <a:pt x="75" y="10"/>
                    <a:pt x="75" y="10"/>
                    <a:pt x="75" y="10"/>
                  </a:cubicBezTo>
                  <a:cubicBezTo>
                    <a:pt x="77" y="12"/>
                    <a:pt x="78" y="14"/>
                    <a:pt x="79" y="16"/>
                  </a:cubicBezTo>
                  <a:cubicBezTo>
                    <a:pt x="80" y="17"/>
                    <a:pt x="83" y="22"/>
                    <a:pt x="80" y="18"/>
                  </a:cubicBezTo>
                  <a:close/>
                  <a:moveTo>
                    <a:pt x="73" y="10"/>
                  </a:moveTo>
                  <a:cubicBezTo>
                    <a:pt x="74" y="13"/>
                    <a:pt x="75" y="14"/>
                    <a:pt x="77" y="16"/>
                  </a:cubicBezTo>
                  <a:cubicBezTo>
                    <a:pt x="78" y="19"/>
                    <a:pt x="79" y="21"/>
                    <a:pt x="80" y="23"/>
                  </a:cubicBezTo>
                  <a:cubicBezTo>
                    <a:pt x="78" y="19"/>
                    <a:pt x="75" y="15"/>
                    <a:pt x="71" y="11"/>
                  </a:cubicBezTo>
                  <a:cubicBezTo>
                    <a:pt x="72" y="11"/>
                    <a:pt x="72" y="11"/>
                    <a:pt x="73" y="10"/>
                  </a:cubicBezTo>
                  <a:close/>
                  <a:moveTo>
                    <a:pt x="70" y="11"/>
                  </a:moveTo>
                  <a:cubicBezTo>
                    <a:pt x="72" y="16"/>
                    <a:pt x="76" y="20"/>
                    <a:pt x="78" y="25"/>
                  </a:cubicBezTo>
                  <a:cubicBezTo>
                    <a:pt x="77" y="22"/>
                    <a:pt x="74" y="20"/>
                    <a:pt x="73" y="17"/>
                  </a:cubicBezTo>
                  <a:cubicBezTo>
                    <a:pt x="71" y="15"/>
                    <a:pt x="70" y="13"/>
                    <a:pt x="68" y="12"/>
                  </a:cubicBezTo>
                  <a:cubicBezTo>
                    <a:pt x="69" y="11"/>
                    <a:pt x="70" y="11"/>
                    <a:pt x="70" y="11"/>
                  </a:cubicBezTo>
                  <a:close/>
                  <a:moveTo>
                    <a:pt x="75" y="26"/>
                  </a:moveTo>
                  <a:cubicBezTo>
                    <a:pt x="76" y="29"/>
                    <a:pt x="73" y="23"/>
                    <a:pt x="72" y="23"/>
                  </a:cubicBezTo>
                  <a:cubicBezTo>
                    <a:pt x="71" y="21"/>
                    <a:pt x="70" y="20"/>
                    <a:pt x="69" y="18"/>
                  </a:cubicBezTo>
                  <a:cubicBezTo>
                    <a:pt x="68" y="16"/>
                    <a:pt x="67" y="14"/>
                    <a:pt x="65" y="12"/>
                  </a:cubicBezTo>
                  <a:cubicBezTo>
                    <a:pt x="66" y="12"/>
                    <a:pt x="67" y="12"/>
                    <a:pt x="67" y="12"/>
                  </a:cubicBezTo>
                  <a:cubicBezTo>
                    <a:pt x="69" y="17"/>
                    <a:pt x="72" y="21"/>
                    <a:pt x="75" y="26"/>
                  </a:cubicBezTo>
                  <a:close/>
                  <a:moveTo>
                    <a:pt x="64" y="12"/>
                  </a:moveTo>
                  <a:cubicBezTo>
                    <a:pt x="66" y="17"/>
                    <a:pt x="68" y="22"/>
                    <a:pt x="71" y="26"/>
                  </a:cubicBezTo>
                  <a:cubicBezTo>
                    <a:pt x="68" y="21"/>
                    <a:pt x="65" y="17"/>
                    <a:pt x="62" y="13"/>
                  </a:cubicBezTo>
                  <a:cubicBezTo>
                    <a:pt x="63" y="13"/>
                    <a:pt x="64" y="13"/>
                    <a:pt x="64" y="12"/>
                  </a:cubicBezTo>
                  <a:close/>
                  <a:moveTo>
                    <a:pt x="43" y="18"/>
                  </a:moveTo>
                  <a:cubicBezTo>
                    <a:pt x="43" y="20"/>
                    <a:pt x="44" y="21"/>
                    <a:pt x="45" y="22"/>
                  </a:cubicBezTo>
                  <a:cubicBezTo>
                    <a:pt x="45" y="23"/>
                    <a:pt x="46" y="24"/>
                    <a:pt x="46" y="25"/>
                  </a:cubicBezTo>
                  <a:cubicBezTo>
                    <a:pt x="44" y="23"/>
                    <a:pt x="43" y="21"/>
                    <a:pt x="41" y="19"/>
                  </a:cubicBezTo>
                  <a:cubicBezTo>
                    <a:pt x="42" y="19"/>
                    <a:pt x="42" y="19"/>
                    <a:pt x="43" y="18"/>
                  </a:cubicBezTo>
                  <a:close/>
                  <a:moveTo>
                    <a:pt x="40" y="24"/>
                  </a:moveTo>
                  <a:cubicBezTo>
                    <a:pt x="40" y="23"/>
                    <a:pt x="37" y="19"/>
                    <a:pt x="39" y="22"/>
                  </a:cubicBezTo>
                  <a:cubicBezTo>
                    <a:pt x="41" y="24"/>
                    <a:pt x="43" y="26"/>
                    <a:pt x="45" y="28"/>
                  </a:cubicBezTo>
                  <a:cubicBezTo>
                    <a:pt x="45" y="28"/>
                    <a:pt x="45" y="28"/>
                    <a:pt x="45" y="28"/>
                  </a:cubicBezTo>
                  <a:cubicBezTo>
                    <a:pt x="44" y="25"/>
                    <a:pt x="43" y="21"/>
                    <a:pt x="41" y="19"/>
                  </a:cubicBezTo>
                  <a:cubicBezTo>
                    <a:pt x="43" y="22"/>
                    <a:pt x="45" y="25"/>
                    <a:pt x="47" y="27"/>
                  </a:cubicBezTo>
                  <a:cubicBezTo>
                    <a:pt x="47" y="28"/>
                    <a:pt x="47" y="27"/>
                    <a:pt x="47" y="27"/>
                  </a:cubicBezTo>
                  <a:cubicBezTo>
                    <a:pt x="46" y="24"/>
                    <a:pt x="45" y="22"/>
                    <a:pt x="44" y="19"/>
                  </a:cubicBezTo>
                  <a:cubicBezTo>
                    <a:pt x="45" y="22"/>
                    <a:pt x="48" y="25"/>
                    <a:pt x="50" y="28"/>
                  </a:cubicBezTo>
                  <a:cubicBezTo>
                    <a:pt x="50" y="28"/>
                    <a:pt x="50" y="28"/>
                    <a:pt x="50" y="27"/>
                  </a:cubicBezTo>
                  <a:cubicBezTo>
                    <a:pt x="50" y="26"/>
                    <a:pt x="49" y="24"/>
                    <a:pt x="48" y="22"/>
                  </a:cubicBezTo>
                  <a:cubicBezTo>
                    <a:pt x="47" y="21"/>
                    <a:pt x="47" y="19"/>
                    <a:pt x="46" y="18"/>
                  </a:cubicBezTo>
                  <a:cubicBezTo>
                    <a:pt x="49" y="21"/>
                    <a:pt x="51" y="25"/>
                    <a:pt x="54" y="28"/>
                  </a:cubicBezTo>
                  <a:cubicBezTo>
                    <a:pt x="50" y="28"/>
                    <a:pt x="46" y="28"/>
                    <a:pt x="43" y="28"/>
                  </a:cubicBezTo>
                  <a:cubicBezTo>
                    <a:pt x="43" y="28"/>
                    <a:pt x="43" y="28"/>
                    <a:pt x="43" y="28"/>
                  </a:cubicBezTo>
                  <a:cubicBezTo>
                    <a:pt x="42" y="27"/>
                    <a:pt x="41" y="25"/>
                    <a:pt x="40" y="24"/>
                  </a:cubicBezTo>
                  <a:close/>
                  <a:moveTo>
                    <a:pt x="88" y="18"/>
                  </a:moveTo>
                  <a:cubicBezTo>
                    <a:pt x="89" y="20"/>
                    <a:pt x="91" y="22"/>
                    <a:pt x="92" y="24"/>
                  </a:cubicBezTo>
                  <a:cubicBezTo>
                    <a:pt x="93" y="25"/>
                    <a:pt x="95" y="27"/>
                    <a:pt x="93" y="25"/>
                  </a:cubicBezTo>
                  <a:cubicBezTo>
                    <a:pt x="92" y="24"/>
                    <a:pt x="90" y="22"/>
                    <a:pt x="89" y="21"/>
                  </a:cubicBezTo>
                  <a:cubicBezTo>
                    <a:pt x="89" y="21"/>
                    <a:pt x="89" y="21"/>
                    <a:pt x="89" y="22"/>
                  </a:cubicBezTo>
                  <a:cubicBezTo>
                    <a:pt x="89" y="23"/>
                    <a:pt x="90" y="24"/>
                    <a:pt x="91" y="26"/>
                  </a:cubicBezTo>
                  <a:cubicBezTo>
                    <a:pt x="91" y="25"/>
                    <a:pt x="89" y="24"/>
                    <a:pt x="88" y="24"/>
                  </a:cubicBezTo>
                  <a:cubicBezTo>
                    <a:pt x="88" y="24"/>
                    <a:pt x="88" y="24"/>
                    <a:pt x="88" y="24"/>
                  </a:cubicBezTo>
                  <a:cubicBezTo>
                    <a:pt x="89" y="25"/>
                    <a:pt x="90" y="27"/>
                    <a:pt x="88" y="26"/>
                  </a:cubicBezTo>
                  <a:cubicBezTo>
                    <a:pt x="87" y="26"/>
                    <a:pt x="87" y="26"/>
                    <a:pt x="87" y="27"/>
                  </a:cubicBezTo>
                  <a:cubicBezTo>
                    <a:pt x="88" y="27"/>
                    <a:pt x="89" y="27"/>
                    <a:pt x="89" y="27"/>
                  </a:cubicBezTo>
                  <a:cubicBezTo>
                    <a:pt x="88" y="27"/>
                    <a:pt x="87" y="27"/>
                    <a:pt x="87" y="27"/>
                  </a:cubicBezTo>
                  <a:cubicBezTo>
                    <a:pt x="88" y="24"/>
                    <a:pt x="88" y="21"/>
                    <a:pt x="88" y="18"/>
                  </a:cubicBezTo>
                  <a:close/>
                  <a:moveTo>
                    <a:pt x="120" y="28"/>
                  </a:moveTo>
                  <a:cubicBezTo>
                    <a:pt x="120" y="27"/>
                    <a:pt x="119" y="26"/>
                    <a:pt x="118" y="25"/>
                  </a:cubicBezTo>
                  <a:cubicBezTo>
                    <a:pt x="116" y="22"/>
                    <a:pt x="115" y="19"/>
                    <a:pt x="112" y="16"/>
                  </a:cubicBezTo>
                  <a:cubicBezTo>
                    <a:pt x="111" y="14"/>
                    <a:pt x="110" y="12"/>
                    <a:pt x="108" y="11"/>
                  </a:cubicBezTo>
                  <a:cubicBezTo>
                    <a:pt x="107" y="9"/>
                    <a:pt x="106" y="8"/>
                    <a:pt x="105" y="7"/>
                  </a:cubicBezTo>
                  <a:cubicBezTo>
                    <a:pt x="105" y="6"/>
                    <a:pt x="105" y="6"/>
                    <a:pt x="104" y="5"/>
                  </a:cubicBezTo>
                  <a:cubicBezTo>
                    <a:pt x="105" y="5"/>
                    <a:pt x="105" y="6"/>
                    <a:pt x="106" y="7"/>
                  </a:cubicBezTo>
                  <a:cubicBezTo>
                    <a:pt x="109" y="10"/>
                    <a:pt x="113" y="13"/>
                    <a:pt x="115" y="16"/>
                  </a:cubicBezTo>
                  <a:cubicBezTo>
                    <a:pt x="119" y="21"/>
                    <a:pt x="123" y="24"/>
                    <a:pt x="126" y="28"/>
                  </a:cubicBezTo>
                  <a:cubicBezTo>
                    <a:pt x="124" y="28"/>
                    <a:pt x="122" y="28"/>
                    <a:pt x="120" y="28"/>
                  </a:cubicBezTo>
                  <a:close/>
                  <a:moveTo>
                    <a:pt x="131" y="27"/>
                  </a:moveTo>
                  <a:cubicBezTo>
                    <a:pt x="129" y="23"/>
                    <a:pt x="126" y="20"/>
                    <a:pt x="122" y="16"/>
                  </a:cubicBezTo>
                  <a:cubicBezTo>
                    <a:pt x="119" y="12"/>
                    <a:pt x="115" y="7"/>
                    <a:pt x="112" y="4"/>
                  </a:cubicBezTo>
                  <a:cubicBezTo>
                    <a:pt x="116" y="8"/>
                    <a:pt x="121" y="11"/>
                    <a:pt x="124" y="16"/>
                  </a:cubicBezTo>
                  <a:cubicBezTo>
                    <a:pt x="128" y="19"/>
                    <a:pt x="131" y="24"/>
                    <a:pt x="135" y="27"/>
                  </a:cubicBezTo>
                  <a:cubicBezTo>
                    <a:pt x="135" y="27"/>
                    <a:pt x="135" y="27"/>
                    <a:pt x="135" y="27"/>
                  </a:cubicBezTo>
                  <a:cubicBezTo>
                    <a:pt x="134" y="27"/>
                    <a:pt x="133" y="28"/>
                    <a:pt x="132" y="28"/>
                  </a:cubicBezTo>
                  <a:cubicBezTo>
                    <a:pt x="132" y="28"/>
                    <a:pt x="132" y="28"/>
                    <a:pt x="131" y="27"/>
                  </a:cubicBezTo>
                  <a:close/>
                  <a:moveTo>
                    <a:pt x="135" y="27"/>
                  </a:moveTo>
                  <a:cubicBezTo>
                    <a:pt x="135" y="27"/>
                    <a:pt x="135" y="27"/>
                    <a:pt x="135" y="27"/>
                  </a:cubicBezTo>
                  <a:cubicBezTo>
                    <a:pt x="133" y="22"/>
                    <a:pt x="129" y="19"/>
                    <a:pt x="126" y="16"/>
                  </a:cubicBezTo>
                  <a:cubicBezTo>
                    <a:pt x="125" y="14"/>
                    <a:pt x="124" y="13"/>
                    <a:pt x="122" y="11"/>
                  </a:cubicBezTo>
                  <a:cubicBezTo>
                    <a:pt x="123" y="12"/>
                    <a:pt x="124" y="13"/>
                    <a:pt x="125" y="13"/>
                  </a:cubicBezTo>
                  <a:cubicBezTo>
                    <a:pt x="127" y="15"/>
                    <a:pt x="129" y="18"/>
                    <a:pt x="131" y="20"/>
                  </a:cubicBezTo>
                  <a:cubicBezTo>
                    <a:pt x="133" y="22"/>
                    <a:pt x="135" y="24"/>
                    <a:pt x="137" y="27"/>
                  </a:cubicBezTo>
                  <a:cubicBezTo>
                    <a:pt x="137" y="27"/>
                    <a:pt x="136" y="27"/>
                    <a:pt x="135" y="27"/>
                  </a:cubicBezTo>
                  <a:close/>
                  <a:moveTo>
                    <a:pt x="132" y="19"/>
                  </a:moveTo>
                  <a:cubicBezTo>
                    <a:pt x="129" y="16"/>
                    <a:pt x="127" y="12"/>
                    <a:pt x="124" y="9"/>
                  </a:cubicBezTo>
                  <a:cubicBezTo>
                    <a:pt x="125" y="10"/>
                    <a:pt x="126" y="12"/>
                    <a:pt x="128" y="13"/>
                  </a:cubicBezTo>
                  <a:cubicBezTo>
                    <a:pt x="131" y="17"/>
                    <a:pt x="135" y="21"/>
                    <a:pt x="139" y="24"/>
                  </a:cubicBezTo>
                  <a:cubicBezTo>
                    <a:pt x="139" y="24"/>
                    <a:pt x="140" y="24"/>
                    <a:pt x="140" y="24"/>
                  </a:cubicBezTo>
                  <a:cubicBezTo>
                    <a:pt x="138" y="20"/>
                    <a:pt x="135" y="16"/>
                    <a:pt x="132" y="13"/>
                  </a:cubicBezTo>
                  <a:cubicBezTo>
                    <a:pt x="130" y="11"/>
                    <a:pt x="129" y="9"/>
                    <a:pt x="128" y="7"/>
                  </a:cubicBezTo>
                  <a:cubicBezTo>
                    <a:pt x="127" y="6"/>
                    <a:pt x="126" y="5"/>
                    <a:pt x="125" y="4"/>
                  </a:cubicBezTo>
                  <a:cubicBezTo>
                    <a:pt x="124" y="2"/>
                    <a:pt x="125" y="4"/>
                    <a:pt x="126" y="5"/>
                  </a:cubicBezTo>
                  <a:cubicBezTo>
                    <a:pt x="129" y="8"/>
                    <a:pt x="132" y="12"/>
                    <a:pt x="135" y="16"/>
                  </a:cubicBezTo>
                  <a:cubicBezTo>
                    <a:pt x="137" y="19"/>
                    <a:pt x="139" y="22"/>
                    <a:pt x="142" y="25"/>
                  </a:cubicBezTo>
                  <a:cubicBezTo>
                    <a:pt x="143" y="25"/>
                    <a:pt x="143" y="24"/>
                    <a:pt x="143" y="24"/>
                  </a:cubicBezTo>
                  <a:cubicBezTo>
                    <a:pt x="140" y="21"/>
                    <a:pt x="138" y="17"/>
                    <a:pt x="136" y="14"/>
                  </a:cubicBezTo>
                  <a:cubicBezTo>
                    <a:pt x="134" y="12"/>
                    <a:pt x="133" y="10"/>
                    <a:pt x="131" y="8"/>
                  </a:cubicBezTo>
                  <a:cubicBezTo>
                    <a:pt x="130" y="7"/>
                    <a:pt x="130" y="6"/>
                    <a:pt x="129" y="5"/>
                  </a:cubicBezTo>
                  <a:cubicBezTo>
                    <a:pt x="129" y="6"/>
                    <a:pt x="127" y="3"/>
                    <a:pt x="127" y="3"/>
                  </a:cubicBezTo>
                  <a:cubicBezTo>
                    <a:pt x="127" y="3"/>
                    <a:pt x="127" y="3"/>
                    <a:pt x="127" y="3"/>
                  </a:cubicBezTo>
                  <a:cubicBezTo>
                    <a:pt x="127" y="3"/>
                    <a:pt x="127" y="3"/>
                    <a:pt x="127" y="3"/>
                  </a:cubicBezTo>
                  <a:cubicBezTo>
                    <a:pt x="130" y="6"/>
                    <a:pt x="133" y="9"/>
                    <a:pt x="136" y="12"/>
                  </a:cubicBezTo>
                  <a:cubicBezTo>
                    <a:pt x="140" y="16"/>
                    <a:pt x="143" y="20"/>
                    <a:pt x="146" y="24"/>
                  </a:cubicBezTo>
                  <a:cubicBezTo>
                    <a:pt x="146" y="24"/>
                    <a:pt x="146" y="24"/>
                    <a:pt x="146" y="24"/>
                  </a:cubicBezTo>
                  <a:cubicBezTo>
                    <a:pt x="143" y="25"/>
                    <a:pt x="141" y="26"/>
                    <a:pt x="138" y="27"/>
                  </a:cubicBezTo>
                  <a:cubicBezTo>
                    <a:pt x="137" y="23"/>
                    <a:pt x="134" y="21"/>
                    <a:pt x="132" y="19"/>
                  </a:cubicBezTo>
                  <a:close/>
                  <a:moveTo>
                    <a:pt x="134" y="10"/>
                  </a:moveTo>
                  <a:cubicBezTo>
                    <a:pt x="132" y="7"/>
                    <a:pt x="130" y="5"/>
                    <a:pt x="128" y="2"/>
                  </a:cubicBezTo>
                  <a:cubicBezTo>
                    <a:pt x="128" y="2"/>
                    <a:pt x="129" y="2"/>
                    <a:pt x="130" y="2"/>
                  </a:cubicBezTo>
                  <a:cubicBezTo>
                    <a:pt x="132" y="6"/>
                    <a:pt x="134" y="9"/>
                    <a:pt x="137" y="12"/>
                  </a:cubicBezTo>
                  <a:cubicBezTo>
                    <a:pt x="136" y="11"/>
                    <a:pt x="135" y="10"/>
                    <a:pt x="134" y="10"/>
                  </a:cubicBezTo>
                  <a:close/>
                  <a:moveTo>
                    <a:pt x="134" y="2"/>
                  </a:moveTo>
                  <a:cubicBezTo>
                    <a:pt x="136" y="6"/>
                    <a:pt x="139" y="10"/>
                    <a:pt x="141" y="13"/>
                  </a:cubicBezTo>
                  <a:cubicBezTo>
                    <a:pt x="142" y="14"/>
                    <a:pt x="143" y="15"/>
                    <a:pt x="143" y="16"/>
                  </a:cubicBezTo>
                  <a:cubicBezTo>
                    <a:pt x="139" y="11"/>
                    <a:pt x="136" y="6"/>
                    <a:pt x="131" y="2"/>
                  </a:cubicBezTo>
                  <a:cubicBezTo>
                    <a:pt x="132" y="2"/>
                    <a:pt x="133" y="2"/>
                    <a:pt x="134" y="2"/>
                  </a:cubicBezTo>
                  <a:close/>
                  <a:moveTo>
                    <a:pt x="138" y="3"/>
                  </a:moveTo>
                  <a:cubicBezTo>
                    <a:pt x="139" y="5"/>
                    <a:pt x="141" y="8"/>
                    <a:pt x="143" y="10"/>
                  </a:cubicBezTo>
                  <a:cubicBezTo>
                    <a:pt x="144" y="12"/>
                    <a:pt x="146" y="13"/>
                    <a:pt x="147" y="15"/>
                  </a:cubicBezTo>
                  <a:cubicBezTo>
                    <a:pt x="148" y="16"/>
                    <a:pt x="148" y="17"/>
                    <a:pt x="148" y="17"/>
                  </a:cubicBezTo>
                  <a:cubicBezTo>
                    <a:pt x="149" y="17"/>
                    <a:pt x="149" y="18"/>
                    <a:pt x="149" y="18"/>
                  </a:cubicBezTo>
                  <a:cubicBezTo>
                    <a:pt x="149" y="18"/>
                    <a:pt x="148" y="17"/>
                    <a:pt x="148" y="17"/>
                  </a:cubicBezTo>
                  <a:cubicBezTo>
                    <a:pt x="145" y="14"/>
                    <a:pt x="143" y="11"/>
                    <a:pt x="140" y="8"/>
                  </a:cubicBezTo>
                  <a:cubicBezTo>
                    <a:pt x="138" y="6"/>
                    <a:pt x="137" y="4"/>
                    <a:pt x="135" y="3"/>
                  </a:cubicBezTo>
                  <a:cubicBezTo>
                    <a:pt x="136" y="3"/>
                    <a:pt x="137" y="3"/>
                    <a:pt x="138" y="3"/>
                  </a:cubicBezTo>
                  <a:close/>
                  <a:moveTo>
                    <a:pt x="141" y="3"/>
                  </a:moveTo>
                  <a:cubicBezTo>
                    <a:pt x="141" y="4"/>
                    <a:pt x="142" y="6"/>
                    <a:pt x="143" y="7"/>
                  </a:cubicBezTo>
                  <a:cubicBezTo>
                    <a:pt x="142" y="6"/>
                    <a:pt x="140" y="4"/>
                    <a:pt x="139" y="3"/>
                  </a:cubicBezTo>
                  <a:cubicBezTo>
                    <a:pt x="139" y="3"/>
                    <a:pt x="140" y="3"/>
                    <a:pt x="140" y="3"/>
                  </a:cubicBezTo>
                  <a:cubicBezTo>
                    <a:pt x="140" y="3"/>
                    <a:pt x="140" y="3"/>
                    <a:pt x="141" y="3"/>
                  </a:cubicBezTo>
                  <a:close/>
                  <a:moveTo>
                    <a:pt x="144" y="4"/>
                  </a:moveTo>
                  <a:cubicBezTo>
                    <a:pt x="146" y="6"/>
                    <a:pt x="147" y="7"/>
                    <a:pt x="148" y="9"/>
                  </a:cubicBezTo>
                  <a:cubicBezTo>
                    <a:pt x="149" y="9"/>
                    <a:pt x="150" y="10"/>
                    <a:pt x="150" y="11"/>
                  </a:cubicBezTo>
                  <a:cubicBezTo>
                    <a:pt x="151" y="12"/>
                    <a:pt x="154" y="14"/>
                    <a:pt x="150" y="11"/>
                  </a:cubicBezTo>
                  <a:cubicBezTo>
                    <a:pt x="148" y="9"/>
                    <a:pt x="145" y="6"/>
                    <a:pt x="143" y="4"/>
                  </a:cubicBezTo>
                  <a:cubicBezTo>
                    <a:pt x="143" y="4"/>
                    <a:pt x="144" y="4"/>
                    <a:pt x="144" y="4"/>
                  </a:cubicBezTo>
                  <a:close/>
                  <a:moveTo>
                    <a:pt x="78" y="9"/>
                  </a:moveTo>
                  <a:cubicBezTo>
                    <a:pt x="80" y="12"/>
                    <a:pt x="81" y="16"/>
                    <a:pt x="81" y="19"/>
                  </a:cubicBezTo>
                  <a:cubicBezTo>
                    <a:pt x="80" y="16"/>
                    <a:pt x="78" y="13"/>
                    <a:pt x="76" y="10"/>
                  </a:cubicBezTo>
                  <a:cubicBezTo>
                    <a:pt x="76" y="10"/>
                    <a:pt x="77" y="10"/>
                    <a:pt x="77" y="10"/>
                  </a:cubicBezTo>
                  <a:cubicBezTo>
                    <a:pt x="77" y="9"/>
                    <a:pt x="78" y="9"/>
                    <a:pt x="78" y="9"/>
                  </a:cubicBezTo>
                  <a:close/>
                  <a:moveTo>
                    <a:pt x="5" y="34"/>
                  </a:moveTo>
                  <a:cubicBezTo>
                    <a:pt x="6" y="33"/>
                    <a:pt x="7" y="32"/>
                    <a:pt x="8" y="31"/>
                  </a:cubicBezTo>
                  <a:cubicBezTo>
                    <a:pt x="10" y="29"/>
                    <a:pt x="10" y="26"/>
                    <a:pt x="11" y="24"/>
                  </a:cubicBezTo>
                  <a:cubicBezTo>
                    <a:pt x="17" y="23"/>
                    <a:pt x="23" y="23"/>
                    <a:pt x="29" y="23"/>
                  </a:cubicBezTo>
                  <a:cubicBezTo>
                    <a:pt x="30" y="25"/>
                    <a:pt x="31" y="27"/>
                    <a:pt x="31" y="29"/>
                  </a:cubicBezTo>
                  <a:cubicBezTo>
                    <a:pt x="25" y="32"/>
                    <a:pt x="20" y="36"/>
                    <a:pt x="13" y="38"/>
                  </a:cubicBezTo>
                  <a:cubicBezTo>
                    <a:pt x="12" y="35"/>
                    <a:pt x="9" y="34"/>
                    <a:pt x="5" y="34"/>
                  </a:cubicBezTo>
                  <a:close/>
                  <a:moveTo>
                    <a:pt x="33" y="29"/>
                  </a:moveTo>
                  <a:cubicBezTo>
                    <a:pt x="33" y="29"/>
                    <a:pt x="33" y="29"/>
                    <a:pt x="33" y="29"/>
                  </a:cubicBezTo>
                  <a:cubicBezTo>
                    <a:pt x="33" y="29"/>
                    <a:pt x="34" y="28"/>
                    <a:pt x="33" y="28"/>
                  </a:cubicBezTo>
                  <a:cubicBezTo>
                    <a:pt x="33" y="28"/>
                    <a:pt x="33" y="27"/>
                    <a:pt x="32" y="26"/>
                  </a:cubicBezTo>
                  <a:cubicBezTo>
                    <a:pt x="32" y="26"/>
                    <a:pt x="32" y="26"/>
                    <a:pt x="32" y="26"/>
                  </a:cubicBezTo>
                  <a:cubicBezTo>
                    <a:pt x="32" y="26"/>
                    <a:pt x="32" y="26"/>
                    <a:pt x="33" y="26"/>
                  </a:cubicBezTo>
                  <a:cubicBezTo>
                    <a:pt x="33" y="27"/>
                    <a:pt x="34" y="28"/>
                    <a:pt x="34" y="29"/>
                  </a:cubicBezTo>
                  <a:cubicBezTo>
                    <a:pt x="35" y="29"/>
                    <a:pt x="35" y="29"/>
                    <a:pt x="35" y="28"/>
                  </a:cubicBezTo>
                  <a:cubicBezTo>
                    <a:pt x="35" y="27"/>
                    <a:pt x="34" y="23"/>
                    <a:pt x="32" y="22"/>
                  </a:cubicBezTo>
                  <a:cubicBezTo>
                    <a:pt x="34" y="24"/>
                    <a:pt x="35" y="26"/>
                    <a:pt x="37" y="28"/>
                  </a:cubicBezTo>
                  <a:cubicBezTo>
                    <a:pt x="37" y="28"/>
                    <a:pt x="37" y="28"/>
                    <a:pt x="37" y="28"/>
                  </a:cubicBezTo>
                  <a:cubicBezTo>
                    <a:pt x="37" y="27"/>
                    <a:pt x="36" y="26"/>
                    <a:pt x="36" y="24"/>
                  </a:cubicBezTo>
                  <a:cubicBezTo>
                    <a:pt x="35" y="23"/>
                    <a:pt x="33" y="20"/>
                    <a:pt x="36" y="23"/>
                  </a:cubicBezTo>
                  <a:cubicBezTo>
                    <a:pt x="37" y="25"/>
                    <a:pt x="38" y="27"/>
                    <a:pt x="39" y="28"/>
                  </a:cubicBezTo>
                  <a:cubicBezTo>
                    <a:pt x="40" y="28"/>
                    <a:pt x="40" y="28"/>
                    <a:pt x="40" y="28"/>
                  </a:cubicBezTo>
                  <a:cubicBezTo>
                    <a:pt x="39" y="26"/>
                    <a:pt x="38" y="23"/>
                    <a:pt x="37" y="22"/>
                  </a:cubicBezTo>
                  <a:cubicBezTo>
                    <a:pt x="39" y="24"/>
                    <a:pt x="40" y="26"/>
                    <a:pt x="42" y="28"/>
                  </a:cubicBezTo>
                  <a:cubicBezTo>
                    <a:pt x="39" y="29"/>
                    <a:pt x="36" y="29"/>
                    <a:pt x="33" y="29"/>
                  </a:cubicBezTo>
                  <a:close/>
                  <a:moveTo>
                    <a:pt x="146" y="24"/>
                  </a:moveTo>
                  <a:cubicBezTo>
                    <a:pt x="146" y="24"/>
                    <a:pt x="146" y="24"/>
                    <a:pt x="146" y="24"/>
                  </a:cubicBezTo>
                  <a:cubicBezTo>
                    <a:pt x="144" y="20"/>
                    <a:pt x="141" y="17"/>
                    <a:pt x="138" y="13"/>
                  </a:cubicBezTo>
                  <a:cubicBezTo>
                    <a:pt x="137" y="11"/>
                    <a:pt x="135" y="9"/>
                    <a:pt x="134" y="7"/>
                  </a:cubicBezTo>
                  <a:cubicBezTo>
                    <a:pt x="133" y="6"/>
                    <a:pt x="132" y="5"/>
                    <a:pt x="131" y="4"/>
                  </a:cubicBezTo>
                  <a:cubicBezTo>
                    <a:pt x="131" y="3"/>
                    <a:pt x="130" y="2"/>
                    <a:pt x="131" y="3"/>
                  </a:cubicBezTo>
                  <a:cubicBezTo>
                    <a:pt x="138" y="8"/>
                    <a:pt x="142" y="15"/>
                    <a:pt x="147" y="21"/>
                  </a:cubicBezTo>
                  <a:cubicBezTo>
                    <a:pt x="147" y="21"/>
                    <a:pt x="147" y="21"/>
                    <a:pt x="147" y="21"/>
                  </a:cubicBezTo>
                  <a:cubicBezTo>
                    <a:pt x="148" y="21"/>
                    <a:pt x="148" y="22"/>
                    <a:pt x="148" y="22"/>
                  </a:cubicBezTo>
                  <a:cubicBezTo>
                    <a:pt x="148" y="22"/>
                    <a:pt x="148" y="22"/>
                    <a:pt x="149" y="22"/>
                  </a:cubicBezTo>
                  <a:cubicBezTo>
                    <a:pt x="148" y="23"/>
                    <a:pt x="147" y="23"/>
                    <a:pt x="146" y="24"/>
                  </a:cubicBezTo>
                  <a:close/>
                  <a:moveTo>
                    <a:pt x="151" y="19"/>
                  </a:moveTo>
                  <a:cubicBezTo>
                    <a:pt x="151" y="20"/>
                    <a:pt x="150" y="21"/>
                    <a:pt x="149" y="22"/>
                  </a:cubicBezTo>
                  <a:cubicBezTo>
                    <a:pt x="149" y="22"/>
                    <a:pt x="149" y="22"/>
                    <a:pt x="149" y="22"/>
                  </a:cubicBezTo>
                  <a:cubicBezTo>
                    <a:pt x="146" y="18"/>
                    <a:pt x="143" y="15"/>
                    <a:pt x="141" y="12"/>
                  </a:cubicBezTo>
                  <a:cubicBezTo>
                    <a:pt x="140" y="10"/>
                    <a:pt x="139" y="9"/>
                    <a:pt x="138" y="7"/>
                  </a:cubicBezTo>
                  <a:cubicBezTo>
                    <a:pt x="137" y="6"/>
                    <a:pt x="137" y="6"/>
                    <a:pt x="136" y="5"/>
                  </a:cubicBezTo>
                  <a:cubicBezTo>
                    <a:pt x="136" y="5"/>
                    <a:pt x="134" y="2"/>
                    <a:pt x="135" y="3"/>
                  </a:cubicBezTo>
                  <a:cubicBezTo>
                    <a:pt x="138" y="5"/>
                    <a:pt x="139" y="8"/>
                    <a:pt x="141" y="10"/>
                  </a:cubicBezTo>
                  <a:cubicBezTo>
                    <a:pt x="144" y="13"/>
                    <a:pt x="147" y="16"/>
                    <a:pt x="150" y="19"/>
                  </a:cubicBezTo>
                  <a:cubicBezTo>
                    <a:pt x="150" y="20"/>
                    <a:pt x="150" y="19"/>
                    <a:pt x="150" y="19"/>
                  </a:cubicBezTo>
                  <a:cubicBezTo>
                    <a:pt x="147" y="13"/>
                    <a:pt x="142" y="8"/>
                    <a:pt x="138" y="3"/>
                  </a:cubicBezTo>
                  <a:cubicBezTo>
                    <a:pt x="138" y="3"/>
                    <a:pt x="138" y="3"/>
                    <a:pt x="138" y="3"/>
                  </a:cubicBezTo>
                  <a:cubicBezTo>
                    <a:pt x="140" y="5"/>
                    <a:pt x="143" y="7"/>
                    <a:pt x="144" y="9"/>
                  </a:cubicBezTo>
                  <a:cubicBezTo>
                    <a:pt x="146" y="11"/>
                    <a:pt x="148" y="13"/>
                    <a:pt x="149" y="14"/>
                  </a:cubicBezTo>
                  <a:cubicBezTo>
                    <a:pt x="149" y="16"/>
                    <a:pt x="150" y="16"/>
                    <a:pt x="150" y="16"/>
                  </a:cubicBezTo>
                  <a:cubicBezTo>
                    <a:pt x="151" y="16"/>
                    <a:pt x="151" y="17"/>
                    <a:pt x="151" y="17"/>
                  </a:cubicBezTo>
                  <a:cubicBezTo>
                    <a:pt x="151" y="17"/>
                    <a:pt x="152" y="17"/>
                    <a:pt x="151" y="17"/>
                  </a:cubicBezTo>
                  <a:cubicBezTo>
                    <a:pt x="148" y="12"/>
                    <a:pt x="144" y="8"/>
                    <a:pt x="141" y="3"/>
                  </a:cubicBezTo>
                  <a:cubicBezTo>
                    <a:pt x="141" y="3"/>
                    <a:pt x="142" y="3"/>
                    <a:pt x="142" y="3"/>
                  </a:cubicBezTo>
                  <a:cubicBezTo>
                    <a:pt x="142" y="4"/>
                    <a:pt x="143" y="5"/>
                    <a:pt x="144" y="5"/>
                  </a:cubicBezTo>
                  <a:cubicBezTo>
                    <a:pt x="145" y="6"/>
                    <a:pt x="146" y="8"/>
                    <a:pt x="147" y="9"/>
                  </a:cubicBezTo>
                  <a:cubicBezTo>
                    <a:pt x="149" y="11"/>
                    <a:pt x="150" y="12"/>
                    <a:pt x="153" y="14"/>
                  </a:cubicBezTo>
                  <a:cubicBezTo>
                    <a:pt x="153" y="14"/>
                    <a:pt x="153" y="14"/>
                    <a:pt x="153" y="13"/>
                  </a:cubicBezTo>
                  <a:cubicBezTo>
                    <a:pt x="150" y="11"/>
                    <a:pt x="148" y="7"/>
                    <a:pt x="146" y="5"/>
                  </a:cubicBezTo>
                  <a:cubicBezTo>
                    <a:pt x="151" y="7"/>
                    <a:pt x="156" y="12"/>
                    <a:pt x="151" y="19"/>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30"/>
            <p:cNvSpPr/>
            <p:nvPr/>
          </p:nvSpPr>
          <p:spPr bwMode="auto">
            <a:xfrm>
              <a:off x="8558458" y="3174434"/>
              <a:ext cx="34925" cy="15875"/>
            </a:xfrm>
            <a:custGeom>
              <a:avLst/>
              <a:gdLst>
                <a:gd name="T0" fmla="*/ 7 w 8"/>
                <a:gd name="T1" fmla="*/ 2 h 4"/>
                <a:gd name="T2" fmla="*/ 7 w 8"/>
                <a:gd name="T3" fmla="*/ 0 h 4"/>
                <a:gd name="T4" fmla="*/ 2 w 8"/>
                <a:gd name="T5" fmla="*/ 1 h 4"/>
                <a:gd name="T6" fmla="*/ 3 w 8"/>
                <a:gd name="T7" fmla="*/ 3 h 4"/>
                <a:gd name="T8" fmla="*/ 7 w 8"/>
                <a:gd name="T9" fmla="*/ 2 h 4"/>
              </a:gdLst>
              <a:ahLst/>
              <a:cxnLst>
                <a:cxn ang="0">
                  <a:pos x="T0" y="T1"/>
                </a:cxn>
                <a:cxn ang="0">
                  <a:pos x="T2" y="T3"/>
                </a:cxn>
                <a:cxn ang="0">
                  <a:pos x="T4" y="T5"/>
                </a:cxn>
                <a:cxn ang="0">
                  <a:pos x="T6" y="T7"/>
                </a:cxn>
                <a:cxn ang="0">
                  <a:pos x="T8" y="T9"/>
                </a:cxn>
              </a:cxnLst>
              <a:rect l="0" t="0" r="r" b="b"/>
              <a:pathLst>
                <a:path w="8" h="4">
                  <a:moveTo>
                    <a:pt x="7" y="2"/>
                  </a:moveTo>
                  <a:cubicBezTo>
                    <a:pt x="8" y="2"/>
                    <a:pt x="8" y="0"/>
                    <a:pt x="7" y="0"/>
                  </a:cubicBezTo>
                  <a:cubicBezTo>
                    <a:pt x="5" y="0"/>
                    <a:pt x="3" y="0"/>
                    <a:pt x="2" y="1"/>
                  </a:cubicBezTo>
                  <a:cubicBezTo>
                    <a:pt x="0" y="2"/>
                    <a:pt x="1" y="4"/>
                    <a:pt x="3" y="3"/>
                  </a:cubicBezTo>
                  <a:cubicBezTo>
                    <a:pt x="4" y="2"/>
                    <a:pt x="6" y="2"/>
                    <a:pt x="7" y="2"/>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31"/>
            <p:cNvSpPr>
              <a:spLocks noEditPoints="1"/>
            </p:cNvSpPr>
            <p:nvPr/>
          </p:nvSpPr>
          <p:spPr bwMode="auto">
            <a:xfrm>
              <a:off x="9258546" y="3593534"/>
              <a:ext cx="169863" cy="195263"/>
            </a:xfrm>
            <a:custGeom>
              <a:avLst/>
              <a:gdLst>
                <a:gd name="T0" fmla="*/ 12 w 40"/>
                <a:gd name="T1" fmla="*/ 1 h 46"/>
                <a:gd name="T2" fmla="*/ 18 w 40"/>
                <a:gd name="T3" fmla="*/ 45 h 46"/>
                <a:gd name="T4" fmla="*/ 40 w 40"/>
                <a:gd name="T5" fmla="*/ 7 h 46"/>
                <a:gd name="T6" fmla="*/ 19 w 40"/>
                <a:gd name="T7" fmla="*/ 43 h 46"/>
                <a:gd name="T8" fmla="*/ 22 w 40"/>
                <a:gd name="T9" fmla="*/ 37 h 46"/>
                <a:gd name="T10" fmla="*/ 25 w 40"/>
                <a:gd name="T11" fmla="*/ 34 h 46"/>
                <a:gd name="T12" fmla="*/ 27 w 40"/>
                <a:gd name="T13" fmla="*/ 33 h 46"/>
                <a:gd name="T14" fmla="*/ 17 w 40"/>
                <a:gd name="T15" fmla="*/ 40 h 46"/>
                <a:gd name="T16" fmla="*/ 17 w 40"/>
                <a:gd name="T17" fmla="*/ 40 h 46"/>
                <a:gd name="T18" fmla="*/ 15 w 40"/>
                <a:gd name="T19" fmla="*/ 37 h 46"/>
                <a:gd name="T20" fmla="*/ 24 w 40"/>
                <a:gd name="T21" fmla="*/ 29 h 46"/>
                <a:gd name="T22" fmla="*/ 26 w 40"/>
                <a:gd name="T23" fmla="*/ 25 h 46"/>
                <a:gd name="T24" fmla="*/ 11 w 40"/>
                <a:gd name="T25" fmla="*/ 30 h 46"/>
                <a:gd name="T26" fmla="*/ 12 w 40"/>
                <a:gd name="T27" fmla="*/ 32 h 46"/>
                <a:gd name="T28" fmla="*/ 37 w 40"/>
                <a:gd name="T29" fmla="*/ 10 h 46"/>
                <a:gd name="T30" fmla="*/ 25 w 40"/>
                <a:gd name="T31" fmla="*/ 22 h 46"/>
                <a:gd name="T32" fmla="*/ 27 w 40"/>
                <a:gd name="T33" fmla="*/ 18 h 46"/>
                <a:gd name="T34" fmla="*/ 38 w 40"/>
                <a:gd name="T35" fmla="*/ 9 h 46"/>
                <a:gd name="T36" fmla="*/ 15 w 40"/>
                <a:gd name="T37" fmla="*/ 23 h 46"/>
                <a:gd name="T38" fmla="*/ 36 w 40"/>
                <a:gd name="T39" fmla="*/ 5 h 46"/>
                <a:gd name="T40" fmla="*/ 19 w 40"/>
                <a:gd name="T41" fmla="*/ 29 h 46"/>
                <a:gd name="T42" fmla="*/ 35 w 40"/>
                <a:gd name="T43" fmla="*/ 19 h 46"/>
                <a:gd name="T44" fmla="*/ 25 w 40"/>
                <a:gd name="T45" fmla="*/ 31 h 46"/>
                <a:gd name="T46" fmla="*/ 31 w 40"/>
                <a:gd name="T47" fmla="*/ 25 h 46"/>
                <a:gd name="T48" fmla="*/ 15 w 40"/>
                <a:gd name="T49" fmla="*/ 36 h 46"/>
                <a:gd name="T50" fmla="*/ 33 w 40"/>
                <a:gd name="T51" fmla="*/ 22 h 46"/>
                <a:gd name="T52" fmla="*/ 14 w 40"/>
                <a:gd name="T53" fmla="*/ 34 h 46"/>
                <a:gd name="T54" fmla="*/ 36 w 40"/>
                <a:gd name="T55" fmla="*/ 5 h 46"/>
                <a:gd name="T56" fmla="*/ 12 w 40"/>
                <a:gd name="T57" fmla="*/ 23 h 46"/>
                <a:gd name="T58" fmla="*/ 35 w 40"/>
                <a:gd name="T59" fmla="*/ 3 h 46"/>
                <a:gd name="T60" fmla="*/ 9 w 40"/>
                <a:gd name="T61" fmla="*/ 25 h 46"/>
                <a:gd name="T62" fmla="*/ 18 w 40"/>
                <a:gd name="T63" fmla="*/ 14 h 46"/>
                <a:gd name="T64" fmla="*/ 15 w 40"/>
                <a:gd name="T65" fmla="*/ 13 h 46"/>
                <a:gd name="T66" fmla="*/ 6 w 40"/>
                <a:gd name="T67" fmla="*/ 19 h 46"/>
                <a:gd name="T68" fmla="*/ 11 w 40"/>
                <a:gd name="T69" fmla="*/ 14 h 46"/>
                <a:gd name="T70" fmla="*/ 9 w 40"/>
                <a:gd name="T71" fmla="*/ 11 h 46"/>
                <a:gd name="T72" fmla="*/ 4 w 40"/>
                <a:gd name="T73" fmla="*/ 14 h 46"/>
                <a:gd name="T74" fmla="*/ 3 w 40"/>
                <a:gd name="T75" fmla="*/ 11 h 46"/>
                <a:gd name="T76" fmla="*/ 11 w 40"/>
                <a:gd name="T77" fmla="*/ 6 h 46"/>
                <a:gd name="T78" fmla="*/ 16 w 40"/>
                <a:gd name="T79" fmla="*/ 9 h 46"/>
                <a:gd name="T80" fmla="*/ 15 w 40"/>
                <a:gd name="T81" fmla="*/ 7 h 46"/>
                <a:gd name="T82" fmla="*/ 7 w 40"/>
                <a:gd name="T83" fmla="*/ 17 h 46"/>
                <a:gd name="T84" fmla="*/ 18 w 40"/>
                <a:gd name="T85" fmla="*/ 13 h 46"/>
                <a:gd name="T86" fmla="*/ 19 w 40"/>
                <a:gd name="T87" fmla="*/ 14 h 46"/>
                <a:gd name="T88" fmla="*/ 16 w 40"/>
                <a:gd name="T89" fmla="*/ 19 h 46"/>
                <a:gd name="T90" fmla="*/ 18 w 40"/>
                <a:gd name="T91" fmla="*/ 14 h 46"/>
                <a:gd name="T92" fmla="*/ 26 w 40"/>
                <a:gd name="T93" fmla="*/ 10 h 46"/>
                <a:gd name="T94" fmla="*/ 20 w 40"/>
                <a:gd name="T95" fmla="*/ 16 h 46"/>
                <a:gd name="T96" fmla="*/ 26 w 40"/>
                <a:gd name="T97" fmla="*/ 11 h 46"/>
                <a:gd name="T98" fmla="*/ 33 w 40"/>
                <a:gd name="T99" fmla="*/ 5 h 46"/>
                <a:gd name="T100" fmla="*/ 22 w 40"/>
                <a:gd name="T101" fmla="*/ 14 h 46"/>
                <a:gd name="T102" fmla="*/ 26 w 40"/>
                <a:gd name="T103" fmla="*/ 9 h 46"/>
                <a:gd name="T104" fmla="*/ 29 w 40"/>
                <a:gd name="T105" fmla="*/ 4 h 46"/>
                <a:gd name="T106" fmla="*/ 4 w 40"/>
                <a:gd name="T107" fmla="*/ 14 h 46"/>
                <a:gd name="T108" fmla="*/ 4 w 40"/>
                <a:gd name="T109" fmla="*/ 11 h 46"/>
                <a:gd name="T110" fmla="*/ 13 w 40"/>
                <a:gd name="T111" fmla="*/ 4 h 46"/>
                <a:gd name="T112" fmla="*/ 9 w 40"/>
                <a:gd name="T113" fmla="*/ 26 h 46"/>
                <a:gd name="T114" fmla="*/ 25 w 40"/>
                <a:gd name="T115" fmla="*/ 19 h 46"/>
                <a:gd name="T116" fmla="*/ 11 w 40"/>
                <a:gd name="T117" fmla="*/ 3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 h="46">
                  <a:moveTo>
                    <a:pt x="40" y="7"/>
                  </a:moveTo>
                  <a:cubicBezTo>
                    <a:pt x="39" y="2"/>
                    <a:pt x="35" y="0"/>
                    <a:pt x="31" y="1"/>
                  </a:cubicBezTo>
                  <a:cubicBezTo>
                    <a:pt x="25" y="2"/>
                    <a:pt x="22" y="7"/>
                    <a:pt x="20" y="12"/>
                  </a:cubicBezTo>
                  <a:cubicBezTo>
                    <a:pt x="18" y="8"/>
                    <a:pt x="16" y="3"/>
                    <a:pt x="12" y="1"/>
                  </a:cubicBezTo>
                  <a:cubicBezTo>
                    <a:pt x="8" y="0"/>
                    <a:pt x="3" y="2"/>
                    <a:pt x="2" y="6"/>
                  </a:cubicBezTo>
                  <a:cubicBezTo>
                    <a:pt x="0" y="11"/>
                    <a:pt x="2" y="17"/>
                    <a:pt x="5" y="22"/>
                  </a:cubicBezTo>
                  <a:cubicBezTo>
                    <a:pt x="8" y="30"/>
                    <a:pt x="13" y="37"/>
                    <a:pt x="18" y="45"/>
                  </a:cubicBezTo>
                  <a:cubicBezTo>
                    <a:pt x="18" y="45"/>
                    <a:pt x="18" y="45"/>
                    <a:pt x="18" y="45"/>
                  </a:cubicBezTo>
                  <a:cubicBezTo>
                    <a:pt x="19" y="46"/>
                    <a:pt x="20" y="46"/>
                    <a:pt x="20" y="45"/>
                  </a:cubicBezTo>
                  <a:cubicBezTo>
                    <a:pt x="20" y="45"/>
                    <a:pt x="20" y="45"/>
                    <a:pt x="20" y="45"/>
                  </a:cubicBezTo>
                  <a:cubicBezTo>
                    <a:pt x="26" y="38"/>
                    <a:pt x="31" y="30"/>
                    <a:pt x="35" y="22"/>
                  </a:cubicBezTo>
                  <a:cubicBezTo>
                    <a:pt x="38" y="17"/>
                    <a:pt x="40" y="12"/>
                    <a:pt x="40" y="7"/>
                  </a:cubicBezTo>
                  <a:close/>
                  <a:moveTo>
                    <a:pt x="19" y="43"/>
                  </a:moveTo>
                  <a:cubicBezTo>
                    <a:pt x="19" y="43"/>
                    <a:pt x="19" y="43"/>
                    <a:pt x="19" y="43"/>
                  </a:cubicBezTo>
                  <a:cubicBezTo>
                    <a:pt x="20" y="42"/>
                    <a:pt x="21" y="41"/>
                    <a:pt x="22" y="40"/>
                  </a:cubicBezTo>
                  <a:cubicBezTo>
                    <a:pt x="21" y="41"/>
                    <a:pt x="20" y="42"/>
                    <a:pt x="19" y="43"/>
                  </a:cubicBezTo>
                  <a:close/>
                  <a:moveTo>
                    <a:pt x="17" y="40"/>
                  </a:moveTo>
                  <a:cubicBezTo>
                    <a:pt x="18" y="40"/>
                    <a:pt x="19" y="39"/>
                    <a:pt x="19" y="39"/>
                  </a:cubicBezTo>
                  <a:cubicBezTo>
                    <a:pt x="20" y="38"/>
                    <a:pt x="21" y="37"/>
                    <a:pt x="22" y="36"/>
                  </a:cubicBezTo>
                  <a:cubicBezTo>
                    <a:pt x="22" y="36"/>
                    <a:pt x="22" y="37"/>
                    <a:pt x="22" y="37"/>
                  </a:cubicBezTo>
                  <a:cubicBezTo>
                    <a:pt x="21" y="38"/>
                    <a:pt x="19" y="39"/>
                    <a:pt x="18" y="40"/>
                  </a:cubicBezTo>
                  <a:cubicBezTo>
                    <a:pt x="18" y="40"/>
                    <a:pt x="18" y="40"/>
                    <a:pt x="18" y="40"/>
                  </a:cubicBezTo>
                  <a:cubicBezTo>
                    <a:pt x="18" y="40"/>
                    <a:pt x="17" y="40"/>
                    <a:pt x="17" y="40"/>
                  </a:cubicBezTo>
                  <a:close/>
                  <a:moveTo>
                    <a:pt x="25" y="34"/>
                  </a:moveTo>
                  <a:cubicBezTo>
                    <a:pt x="23" y="36"/>
                    <a:pt x="21" y="40"/>
                    <a:pt x="19" y="42"/>
                  </a:cubicBezTo>
                  <a:cubicBezTo>
                    <a:pt x="18" y="42"/>
                    <a:pt x="18" y="41"/>
                    <a:pt x="18" y="41"/>
                  </a:cubicBezTo>
                  <a:cubicBezTo>
                    <a:pt x="21" y="39"/>
                    <a:pt x="23" y="36"/>
                    <a:pt x="25" y="34"/>
                  </a:cubicBezTo>
                  <a:close/>
                  <a:moveTo>
                    <a:pt x="27" y="33"/>
                  </a:moveTo>
                  <a:cubicBezTo>
                    <a:pt x="26" y="33"/>
                    <a:pt x="26" y="33"/>
                    <a:pt x="25" y="33"/>
                  </a:cubicBezTo>
                  <a:cubicBezTo>
                    <a:pt x="26" y="33"/>
                    <a:pt x="27" y="32"/>
                    <a:pt x="27" y="32"/>
                  </a:cubicBezTo>
                  <a:cubicBezTo>
                    <a:pt x="27" y="32"/>
                    <a:pt x="27" y="32"/>
                    <a:pt x="27" y="33"/>
                  </a:cubicBezTo>
                  <a:close/>
                  <a:moveTo>
                    <a:pt x="17" y="40"/>
                  </a:moveTo>
                  <a:cubicBezTo>
                    <a:pt x="17" y="40"/>
                    <a:pt x="17" y="39"/>
                    <a:pt x="16" y="38"/>
                  </a:cubicBezTo>
                  <a:cubicBezTo>
                    <a:pt x="20" y="36"/>
                    <a:pt x="25" y="33"/>
                    <a:pt x="28" y="30"/>
                  </a:cubicBezTo>
                  <a:cubicBezTo>
                    <a:pt x="28" y="30"/>
                    <a:pt x="28" y="30"/>
                    <a:pt x="28" y="30"/>
                  </a:cubicBezTo>
                  <a:cubicBezTo>
                    <a:pt x="25" y="33"/>
                    <a:pt x="21" y="37"/>
                    <a:pt x="17" y="40"/>
                  </a:cubicBezTo>
                  <a:close/>
                  <a:moveTo>
                    <a:pt x="15" y="37"/>
                  </a:moveTo>
                  <a:cubicBezTo>
                    <a:pt x="17" y="36"/>
                    <a:pt x="19" y="35"/>
                    <a:pt x="21" y="34"/>
                  </a:cubicBezTo>
                  <a:cubicBezTo>
                    <a:pt x="19" y="35"/>
                    <a:pt x="18" y="37"/>
                    <a:pt x="16" y="38"/>
                  </a:cubicBezTo>
                  <a:cubicBezTo>
                    <a:pt x="16" y="38"/>
                    <a:pt x="15" y="37"/>
                    <a:pt x="15" y="37"/>
                  </a:cubicBezTo>
                  <a:close/>
                  <a:moveTo>
                    <a:pt x="14" y="35"/>
                  </a:moveTo>
                  <a:cubicBezTo>
                    <a:pt x="20" y="33"/>
                    <a:pt x="26" y="28"/>
                    <a:pt x="31" y="24"/>
                  </a:cubicBezTo>
                  <a:cubicBezTo>
                    <a:pt x="31" y="24"/>
                    <a:pt x="31" y="24"/>
                    <a:pt x="31" y="24"/>
                  </a:cubicBezTo>
                  <a:cubicBezTo>
                    <a:pt x="29" y="26"/>
                    <a:pt x="27" y="28"/>
                    <a:pt x="24" y="29"/>
                  </a:cubicBezTo>
                  <a:cubicBezTo>
                    <a:pt x="21" y="32"/>
                    <a:pt x="18" y="34"/>
                    <a:pt x="15" y="36"/>
                  </a:cubicBezTo>
                  <a:cubicBezTo>
                    <a:pt x="15" y="36"/>
                    <a:pt x="14" y="35"/>
                    <a:pt x="14" y="35"/>
                  </a:cubicBezTo>
                  <a:close/>
                  <a:moveTo>
                    <a:pt x="13" y="33"/>
                  </a:moveTo>
                  <a:cubicBezTo>
                    <a:pt x="18" y="31"/>
                    <a:pt x="22" y="28"/>
                    <a:pt x="26" y="25"/>
                  </a:cubicBezTo>
                  <a:cubicBezTo>
                    <a:pt x="28" y="24"/>
                    <a:pt x="29" y="23"/>
                    <a:pt x="31" y="23"/>
                  </a:cubicBezTo>
                  <a:cubicBezTo>
                    <a:pt x="25" y="27"/>
                    <a:pt x="18" y="29"/>
                    <a:pt x="13" y="34"/>
                  </a:cubicBezTo>
                  <a:cubicBezTo>
                    <a:pt x="13" y="34"/>
                    <a:pt x="13" y="33"/>
                    <a:pt x="13" y="33"/>
                  </a:cubicBezTo>
                  <a:close/>
                  <a:moveTo>
                    <a:pt x="11" y="30"/>
                  </a:moveTo>
                  <a:cubicBezTo>
                    <a:pt x="11" y="30"/>
                    <a:pt x="11" y="30"/>
                    <a:pt x="11" y="30"/>
                  </a:cubicBezTo>
                  <a:cubicBezTo>
                    <a:pt x="16" y="28"/>
                    <a:pt x="20" y="25"/>
                    <a:pt x="25" y="22"/>
                  </a:cubicBezTo>
                  <a:cubicBezTo>
                    <a:pt x="25" y="22"/>
                    <a:pt x="24" y="22"/>
                    <a:pt x="24" y="23"/>
                  </a:cubicBezTo>
                  <a:cubicBezTo>
                    <a:pt x="20" y="26"/>
                    <a:pt x="16" y="29"/>
                    <a:pt x="12" y="32"/>
                  </a:cubicBezTo>
                  <a:cubicBezTo>
                    <a:pt x="12" y="31"/>
                    <a:pt x="12" y="31"/>
                    <a:pt x="11" y="30"/>
                  </a:cubicBezTo>
                  <a:close/>
                  <a:moveTo>
                    <a:pt x="28" y="17"/>
                  </a:moveTo>
                  <a:cubicBezTo>
                    <a:pt x="31" y="15"/>
                    <a:pt x="33" y="12"/>
                    <a:pt x="36" y="10"/>
                  </a:cubicBezTo>
                  <a:cubicBezTo>
                    <a:pt x="37" y="10"/>
                    <a:pt x="37" y="10"/>
                    <a:pt x="37" y="10"/>
                  </a:cubicBezTo>
                  <a:cubicBezTo>
                    <a:pt x="37" y="10"/>
                    <a:pt x="37" y="10"/>
                    <a:pt x="38" y="10"/>
                  </a:cubicBezTo>
                  <a:cubicBezTo>
                    <a:pt x="38" y="10"/>
                    <a:pt x="37" y="11"/>
                    <a:pt x="37" y="12"/>
                  </a:cubicBezTo>
                  <a:cubicBezTo>
                    <a:pt x="37" y="12"/>
                    <a:pt x="37" y="12"/>
                    <a:pt x="37" y="12"/>
                  </a:cubicBezTo>
                  <a:cubicBezTo>
                    <a:pt x="32" y="15"/>
                    <a:pt x="29" y="19"/>
                    <a:pt x="25" y="22"/>
                  </a:cubicBezTo>
                  <a:cubicBezTo>
                    <a:pt x="22" y="23"/>
                    <a:pt x="19" y="25"/>
                    <a:pt x="17" y="26"/>
                  </a:cubicBezTo>
                  <a:cubicBezTo>
                    <a:pt x="16" y="27"/>
                    <a:pt x="15" y="28"/>
                    <a:pt x="13" y="28"/>
                  </a:cubicBezTo>
                  <a:cubicBezTo>
                    <a:pt x="11" y="30"/>
                    <a:pt x="13" y="28"/>
                    <a:pt x="14" y="27"/>
                  </a:cubicBezTo>
                  <a:cubicBezTo>
                    <a:pt x="18" y="24"/>
                    <a:pt x="23" y="21"/>
                    <a:pt x="27" y="18"/>
                  </a:cubicBezTo>
                  <a:cubicBezTo>
                    <a:pt x="27" y="17"/>
                    <a:pt x="28" y="17"/>
                    <a:pt x="28" y="17"/>
                  </a:cubicBezTo>
                  <a:close/>
                  <a:moveTo>
                    <a:pt x="37" y="5"/>
                  </a:moveTo>
                  <a:cubicBezTo>
                    <a:pt x="37" y="6"/>
                    <a:pt x="38" y="7"/>
                    <a:pt x="38" y="9"/>
                  </a:cubicBezTo>
                  <a:cubicBezTo>
                    <a:pt x="38" y="9"/>
                    <a:pt x="38" y="9"/>
                    <a:pt x="38" y="9"/>
                  </a:cubicBezTo>
                  <a:cubicBezTo>
                    <a:pt x="35" y="11"/>
                    <a:pt x="32" y="13"/>
                    <a:pt x="29" y="15"/>
                  </a:cubicBezTo>
                  <a:cubicBezTo>
                    <a:pt x="26" y="17"/>
                    <a:pt x="23" y="19"/>
                    <a:pt x="19" y="21"/>
                  </a:cubicBezTo>
                  <a:cubicBezTo>
                    <a:pt x="17" y="22"/>
                    <a:pt x="15" y="24"/>
                    <a:pt x="13" y="25"/>
                  </a:cubicBezTo>
                  <a:cubicBezTo>
                    <a:pt x="13" y="24"/>
                    <a:pt x="14" y="24"/>
                    <a:pt x="15" y="23"/>
                  </a:cubicBezTo>
                  <a:cubicBezTo>
                    <a:pt x="22" y="17"/>
                    <a:pt x="31" y="13"/>
                    <a:pt x="37" y="5"/>
                  </a:cubicBezTo>
                  <a:close/>
                  <a:moveTo>
                    <a:pt x="23" y="17"/>
                  </a:moveTo>
                  <a:cubicBezTo>
                    <a:pt x="25" y="15"/>
                    <a:pt x="27" y="13"/>
                    <a:pt x="30" y="11"/>
                  </a:cubicBezTo>
                  <a:cubicBezTo>
                    <a:pt x="32" y="9"/>
                    <a:pt x="34" y="7"/>
                    <a:pt x="36" y="5"/>
                  </a:cubicBezTo>
                  <a:cubicBezTo>
                    <a:pt x="32" y="10"/>
                    <a:pt x="28" y="14"/>
                    <a:pt x="23" y="17"/>
                  </a:cubicBezTo>
                  <a:close/>
                  <a:moveTo>
                    <a:pt x="35" y="19"/>
                  </a:moveTo>
                  <a:cubicBezTo>
                    <a:pt x="32" y="21"/>
                    <a:pt x="28" y="23"/>
                    <a:pt x="25" y="25"/>
                  </a:cubicBezTo>
                  <a:cubicBezTo>
                    <a:pt x="23" y="27"/>
                    <a:pt x="21" y="28"/>
                    <a:pt x="19" y="29"/>
                  </a:cubicBezTo>
                  <a:cubicBezTo>
                    <a:pt x="17" y="30"/>
                    <a:pt x="15" y="31"/>
                    <a:pt x="13" y="32"/>
                  </a:cubicBezTo>
                  <a:cubicBezTo>
                    <a:pt x="17" y="29"/>
                    <a:pt x="21" y="25"/>
                    <a:pt x="25" y="22"/>
                  </a:cubicBezTo>
                  <a:cubicBezTo>
                    <a:pt x="29" y="20"/>
                    <a:pt x="33" y="16"/>
                    <a:pt x="37" y="13"/>
                  </a:cubicBezTo>
                  <a:cubicBezTo>
                    <a:pt x="36" y="15"/>
                    <a:pt x="36" y="17"/>
                    <a:pt x="35" y="19"/>
                  </a:cubicBezTo>
                  <a:close/>
                  <a:moveTo>
                    <a:pt x="29" y="28"/>
                  </a:moveTo>
                  <a:cubicBezTo>
                    <a:pt x="27" y="30"/>
                    <a:pt x="24" y="32"/>
                    <a:pt x="22" y="34"/>
                  </a:cubicBezTo>
                  <a:cubicBezTo>
                    <a:pt x="21" y="34"/>
                    <a:pt x="21" y="35"/>
                    <a:pt x="20" y="35"/>
                  </a:cubicBezTo>
                  <a:cubicBezTo>
                    <a:pt x="22" y="34"/>
                    <a:pt x="23" y="32"/>
                    <a:pt x="25" y="31"/>
                  </a:cubicBezTo>
                  <a:cubicBezTo>
                    <a:pt x="27" y="30"/>
                    <a:pt x="29" y="28"/>
                    <a:pt x="30" y="27"/>
                  </a:cubicBezTo>
                  <a:cubicBezTo>
                    <a:pt x="30" y="27"/>
                    <a:pt x="30" y="28"/>
                    <a:pt x="29" y="28"/>
                  </a:cubicBezTo>
                  <a:close/>
                  <a:moveTo>
                    <a:pt x="31" y="25"/>
                  </a:moveTo>
                  <a:cubicBezTo>
                    <a:pt x="31" y="25"/>
                    <a:pt x="31" y="25"/>
                    <a:pt x="31" y="25"/>
                  </a:cubicBezTo>
                  <a:cubicBezTo>
                    <a:pt x="31" y="25"/>
                    <a:pt x="31" y="25"/>
                    <a:pt x="31" y="26"/>
                  </a:cubicBezTo>
                  <a:cubicBezTo>
                    <a:pt x="29" y="27"/>
                    <a:pt x="27" y="29"/>
                    <a:pt x="25" y="30"/>
                  </a:cubicBezTo>
                  <a:cubicBezTo>
                    <a:pt x="23" y="32"/>
                    <a:pt x="21" y="33"/>
                    <a:pt x="19" y="34"/>
                  </a:cubicBezTo>
                  <a:cubicBezTo>
                    <a:pt x="18" y="35"/>
                    <a:pt x="17" y="36"/>
                    <a:pt x="15" y="36"/>
                  </a:cubicBezTo>
                  <a:cubicBezTo>
                    <a:pt x="16" y="36"/>
                    <a:pt x="18" y="35"/>
                    <a:pt x="19" y="34"/>
                  </a:cubicBezTo>
                  <a:cubicBezTo>
                    <a:pt x="24" y="31"/>
                    <a:pt x="29" y="27"/>
                    <a:pt x="33" y="23"/>
                  </a:cubicBezTo>
                  <a:cubicBezTo>
                    <a:pt x="32" y="24"/>
                    <a:pt x="32" y="24"/>
                    <a:pt x="31" y="25"/>
                  </a:cubicBezTo>
                  <a:close/>
                  <a:moveTo>
                    <a:pt x="33" y="22"/>
                  </a:moveTo>
                  <a:cubicBezTo>
                    <a:pt x="33" y="22"/>
                    <a:pt x="33" y="22"/>
                    <a:pt x="33" y="22"/>
                  </a:cubicBezTo>
                  <a:cubicBezTo>
                    <a:pt x="29" y="24"/>
                    <a:pt x="26" y="27"/>
                    <a:pt x="23" y="30"/>
                  </a:cubicBezTo>
                  <a:cubicBezTo>
                    <a:pt x="21" y="31"/>
                    <a:pt x="19" y="32"/>
                    <a:pt x="17" y="33"/>
                  </a:cubicBezTo>
                  <a:cubicBezTo>
                    <a:pt x="17" y="33"/>
                    <a:pt x="14" y="35"/>
                    <a:pt x="14" y="34"/>
                  </a:cubicBezTo>
                  <a:cubicBezTo>
                    <a:pt x="15" y="33"/>
                    <a:pt x="16" y="33"/>
                    <a:pt x="17" y="32"/>
                  </a:cubicBezTo>
                  <a:cubicBezTo>
                    <a:pt x="22" y="28"/>
                    <a:pt x="29" y="25"/>
                    <a:pt x="34" y="20"/>
                  </a:cubicBezTo>
                  <a:cubicBezTo>
                    <a:pt x="34" y="21"/>
                    <a:pt x="33" y="21"/>
                    <a:pt x="33" y="22"/>
                  </a:cubicBezTo>
                  <a:close/>
                  <a:moveTo>
                    <a:pt x="36" y="5"/>
                  </a:moveTo>
                  <a:cubicBezTo>
                    <a:pt x="31" y="9"/>
                    <a:pt x="27" y="13"/>
                    <a:pt x="22" y="17"/>
                  </a:cubicBezTo>
                  <a:cubicBezTo>
                    <a:pt x="19" y="19"/>
                    <a:pt x="16" y="21"/>
                    <a:pt x="13" y="23"/>
                  </a:cubicBezTo>
                  <a:cubicBezTo>
                    <a:pt x="12" y="24"/>
                    <a:pt x="11" y="25"/>
                    <a:pt x="9" y="25"/>
                  </a:cubicBezTo>
                  <a:cubicBezTo>
                    <a:pt x="10" y="25"/>
                    <a:pt x="11" y="23"/>
                    <a:pt x="12" y="23"/>
                  </a:cubicBezTo>
                  <a:cubicBezTo>
                    <a:pt x="12" y="23"/>
                    <a:pt x="12" y="22"/>
                    <a:pt x="12" y="22"/>
                  </a:cubicBezTo>
                  <a:cubicBezTo>
                    <a:pt x="14" y="21"/>
                    <a:pt x="15" y="20"/>
                    <a:pt x="16" y="19"/>
                  </a:cubicBezTo>
                  <a:cubicBezTo>
                    <a:pt x="19" y="17"/>
                    <a:pt x="23" y="14"/>
                    <a:pt x="26" y="12"/>
                  </a:cubicBezTo>
                  <a:cubicBezTo>
                    <a:pt x="29" y="10"/>
                    <a:pt x="33" y="7"/>
                    <a:pt x="35" y="3"/>
                  </a:cubicBezTo>
                  <a:cubicBezTo>
                    <a:pt x="35" y="4"/>
                    <a:pt x="36" y="4"/>
                    <a:pt x="36" y="5"/>
                  </a:cubicBezTo>
                  <a:close/>
                  <a:moveTo>
                    <a:pt x="8" y="25"/>
                  </a:moveTo>
                  <a:cubicBezTo>
                    <a:pt x="9" y="24"/>
                    <a:pt x="9" y="24"/>
                    <a:pt x="10" y="24"/>
                  </a:cubicBezTo>
                  <a:cubicBezTo>
                    <a:pt x="9" y="24"/>
                    <a:pt x="9" y="25"/>
                    <a:pt x="9" y="25"/>
                  </a:cubicBezTo>
                  <a:cubicBezTo>
                    <a:pt x="9" y="25"/>
                    <a:pt x="8" y="25"/>
                    <a:pt x="8" y="25"/>
                  </a:cubicBezTo>
                  <a:close/>
                  <a:moveTo>
                    <a:pt x="7" y="22"/>
                  </a:moveTo>
                  <a:cubicBezTo>
                    <a:pt x="9" y="21"/>
                    <a:pt x="11" y="19"/>
                    <a:pt x="12" y="18"/>
                  </a:cubicBezTo>
                  <a:cubicBezTo>
                    <a:pt x="14" y="17"/>
                    <a:pt x="17" y="15"/>
                    <a:pt x="18" y="14"/>
                  </a:cubicBezTo>
                  <a:cubicBezTo>
                    <a:pt x="15" y="18"/>
                    <a:pt x="11" y="20"/>
                    <a:pt x="8" y="24"/>
                  </a:cubicBezTo>
                  <a:cubicBezTo>
                    <a:pt x="8" y="23"/>
                    <a:pt x="7" y="22"/>
                    <a:pt x="7" y="22"/>
                  </a:cubicBezTo>
                  <a:close/>
                  <a:moveTo>
                    <a:pt x="6" y="19"/>
                  </a:moveTo>
                  <a:cubicBezTo>
                    <a:pt x="9" y="18"/>
                    <a:pt x="12" y="15"/>
                    <a:pt x="15" y="13"/>
                  </a:cubicBezTo>
                  <a:cubicBezTo>
                    <a:pt x="15" y="12"/>
                    <a:pt x="17" y="11"/>
                    <a:pt x="15" y="13"/>
                  </a:cubicBezTo>
                  <a:cubicBezTo>
                    <a:pt x="15" y="14"/>
                    <a:pt x="14" y="14"/>
                    <a:pt x="13" y="15"/>
                  </a:cubicBezTo>
                  <a:cubicBezTo>
                    <a:pt x="11" y="17"/>
                    <a:pt x="9" y="19"/>
                    <a:pt x="7" y="21"/>
                  </a:cubicBezTo>
                  <a:cubicBezTo>
                    <a:pt x="6" y="20"/>
                    <a:pt x="6" y="20"/>
                    <a:pt x="6" y="19"/>
                  </a:cubicBezTo>
                  <a:close/>
                  <a:moveTo>
                    <a:pt x="5" y="17"/>
                  </a:moveTo>
                  <a:cubicBezTo>
                    <a:pt x="8" y="15"/>
                    <a:pt x="11" y="12"/>
                    <a:pt x="15" y="10"/>
                  </a:cubicBezTo>
                  <a:cubicBezTo>
                    <a:pt x="17" y="9"/>
                    <a:pt x="14" y="11"/>
                    <a:pt x="14" y="11"/>
                  </a:cubicBezTo>
                  <a:cubicBezTo>
                    <a:pt x="13" y="12"/>
                    <a:pt x="12" y="13"/>
                    <a:pt x="11" y="14"/>
                  </a:cubicBezTo>
                  <a:cubicBezTo>
                    <a:pt x="9" y="15"/>
                    <a:pt x="7" y="17"/>
                    <a:pt x="5" y="18"/>
                  </a:cubicBezTo>
                  <a:cubicBezTo>
                    <a:pt x="5" y="18"/>
                    <a:pt x="5" y="17"/>
                    <a:pt x="5" y="17"/>
                  </a:cubicBezTo>
                  <a:close/>
                  <a:moveTo>
                    <a:pt x="4" y="14"/>
                  </a:moveTo>
                  <a:cubicBezTo>
                    <a:pt x="6" y="13"/>
                    <a:pt x="7" y="12"/>
                    <a:pt x="9" y="11"/>
                  </a:cubicBezTo>
                  <a:cubicBezTo>
                    <a:pt x="10" y="10"/>
                    <a:pt x="11" y="9"/>
                    <a:pt x="12" y="9"/>
                  </a:cubicBezTo>
                  <a:cubicBezTo>
                    <a:pt x="13" y="8"/>
                    <a:pt x="15" y="5"/>
                    <a:pt x="13" y="8"/>
                  </a:cubicBezTo>
                  <a:cubicBezTo>
                    <a:pt x="11" y="11"/>
                    <a:pt x="7" y="13"/>
                    <a:pt x="4" y="16"/>
                  </a:cubicBezTo>
                  <a:cubicBezTo>
                    <a:pt x="4" y="15"/>
                    <a:pt x="4" y="14"/>
                    <a:pt x="4" y="14"/>
                  </a:cubicBezTo>
                  <a:close/>
                  <a:moveTo>
                    <a:pt x="3" y="9"/>
                  </a:moveTo>
                  <a:cubicBezTo>
                    <a:pt x="4" y="8"/>
                    <a:pt x="6" y="7"/>
                    <a:pt x="7" y="6"/>
                  </a:cubicBezTo>
                  <a:cubicBezTo>
                    <a:pt x="9" y="5"/>
                    <a:pt x="11" y="3"/>
                    <a:pt x="8" y="6"/>
                  </a:cubicBezTo>
                  <a:cubicBezTo>
                    <a:pt x="7" y="8"/>
                    <a:pt x="5" y="9"/>
                    <a:pt x="3" y="11"/>
                  </a:cubicBezTo>
                  <a:cubicBezTo>
                    <a:pt x="3" y="10"/>
                    <a:pt x="3" y="9"/>
                    <a:pt x="3" y="9"/>
                  </a:cubicBezTo>
                  <a:close/>
                  <a:moveTo>
                    <a:pt x="4" y="12"/>
                  </a:moveTo>
                  <a:cubicBezTo>
                    <a:pt x="4" y="12"/>
                    <a:pt x="3" y="12"/>
                    <a:pt x="3" y="12"/>
                  </a:cubicBezTo>
                  <a:cubicBezTo>
                    <a:pt x="6" y="10"/>
                    <a:pt x="9" y="7"/>
                    <a:pt x="11" y="6"/>
                  </a:cubicBezTo>
                  <a:cubicBezTo>
                    <a:pt x="14" y="4"/>
                    <a:pt x="10" y="8"/>
                    <a:pt x="9" y="9"/>
                  </a:cubicBezTo>
                  <a:cubicBezTo>
                    <a:pt x="7" y="10"/>
                    <a:pt x="6" y="12"/>
                    <a:pt x="4" y="13"/>
                  </a:cubicBezTo>
                  <a:cubicBezTo>
                    <a:pt x="4" y="13"/>
                    <a:pt x="4" y="13"/>
                    <a:pt x="4" y="12"/>
                  </a:cubicBezTo>
                  <a:close/>
                  <a:moveTo>
                    <a:pt x="16" y="9"/>
                  </a:moveTo>
                  <a:cubicBezTo>
                    <a:pt x="14" y="10"/>
                    <a:pt x="12" y="11"/>
                    <a:pt x="11" y="12"/>
                  </a:cubicBezTo>
                  <a:cubicBezTo>
                    <a:pt x="9" y="13"/>
                    <a:pt x="6" y="15"/>
                    <a:pt x="5" y="16"/>
                  </a:cubicBezTo>
                  <a:cubicBezTo>
                    <a:pt x="5" y="16"/>
                    <a:pt x="5" y="16"/>
                    <a:pt x="5" y="16"/>
                  </a:cubicBezTo>
                  <a:cubicBezTo>
                    <a:pt x="8" y="13"/>
                    <a:pt x="12" y="11"/>
                    <a:pt x="15" y="7"/>
                  </a:cubicBezTo>
                  <a:cubicBezTo>
                    <a:pt x="15" y="7"/>
                    <a:pt x="16" y="8"/>
                    <a:pt x="16" y="9"/>
                  </a:cubicBezTo>
                  <a:close/>
                  <a:moveTo>
                    <a:pt x="17" y="11"/>
                  </a:moveTo>
                  <a:cubicBezTo>
                    <a:pt x="13" y="12"/>
                    <a:pt x="11" y="15"/>
                    <a:pt x="8" y="18"/>
                  </a:cubicBezTo>
                  <a:cubicBezTo>
                    <a:pt x="7" y="18"/>
                    <a:pt x="5" y="19"/>
                    <a:pt x="7" y="17"/>
                  </a:cubicBezTo>
                  <a:cubicBezTo>
                    <a:pt x="8" y="17"/>
                    <a:pt x="9" y="16"/>
                    <a:pt x="10" y="15"/>
                  </a:cubicBezTo>
                  <a:cubicBezTo>
                    <a:pt x="12" y="13"/>
                    <a:pt x="14" y="11"/>
                    <a:pt x="16" y="9"/>
                  </a:cubicBezTo>
                  <a:cubicBezTo>
                    <a:pt x="17" y="10"/>
                    <a:pt x="17" y="10"/>
                    <a:pt x="17" y="11"/>
                  </a:cubicBezTo>
                  <a:close/>
                  <a:moveTo>
                    <a:pt x="18" y="13"/>
                  </a:moveTo>
                  <a:cubicBezTo>
                    <a:pt x="14" y="16"/>
                    <a:pt x="11" y="18"/>
                    <a:pt x="7" y="21"/>
                  </a:cubicBezTo>
                  <a:cubicBezTo>
                    <a:pt x="11" y="19"/>
                    <a:pt x="14" y="15"/>
                    <a:pt x="17" y="12"/>
                  </a:cubicBezTo>
                  <a:cubicBezTo>
                    <a:pt x="18" y="12"/>
                    <a:pt x="18" y="13"/>
                    <a:pt x="18" y="13"/>
                  </a:cubicBezTo>
                  <a:close/>
                  <a:moveTo>
                    <a:pt x="19" y="14"/>
                  </a:moveTo>
                  <a:cubicBezTo>
                    <a:pt x="19" y="15"/>
                    <a:pt x="19" y="15"/>
                    <a:pt x="19" y="15"/>
                  </a:cubicBezTo>
                  <a:cubicBezTo>
                    <a:pt x="19" y="15"/>
                    <a:pt x="19" y="15"/>
                    <a:pt x="19" y="15"/>
                  </a:cubicBezTo>
                  <a:cubicBezTo>
                    <a:pt x="19" y="16"/>
                    <a:pt x="18" y="16"/>
                    <a:pt x="17" y="17"/>
                  </a:cubicBezTo>
                  <a:cubicBezTo>
                    <a:pt x="17" y="18"/>
                    <a:pt x="16" y="18"/>
                    <a:pt x="16" y="19"/>
                  </a:cubicBezTo>
                  <a:cubicBezTo>
                    <a:pt x="14" y="20"/>
                    <a:pt x="13" y="21"/>
                    <a:pt x="12" y="22"/>
                  </a:cubicBezTo>
                  <a:cubicBezTo>
                    <a:pt x="11" y="23"/>
                    <a:pt x="11" y="23"/>
                    <a:pt x="10" y="23"/>
                  </a:cubicBezTo>
                  <a:cubicBezTo>
                    <a:pt x="10" y="23"/>
                    <a:pt x="8" y="25"/>
                    <a:pt x="9" y="23"/>
                  </a:cubicBezTo>
                  <a:cubicBezTo>
                    <a:pt x="12" y="20"/>
                    <a:pt x="16" y="17"/>
                    <a:pt x="18" y="14"/>
                  </a:cubicBezTo>
                  <a:cubicBezTo>
                    <a:pt x="18" y="14"/>
                    <a:pt x="18" y="14"/>
                    <a:pt x="19" y="14"/>
                  </a:cubicBezTo>
                  <a:close/>
                  <a:moveTo>
                    <a:pt x="23" y="11"/>
                  </a:moveTo>
                  <a:cubicBezTo>
                    <a:pt x="25" y="10"/>
                    <a:pt x="27" y="9"/>
                    <a:pt x="29" y="7"/>
                  </a:cubicBezTo>
                  <a:cubicBezTo>
                    <a:pt x="28" y="8"/>
                    <a:pt x="27" y="9"/>
                    <a:pt x="26" y="10"/>
                  </a:cubicBezTo>
                  <a:cubicBezTo>
                    <a:pt x="24" y="11"/>
                    <a:pt x="23" y="12"/>
                    <a:pt x="22" y="13"/>
                  </a:cubicBezTo>
                  <a:cubicBezTo>
                    <a:pt x="22" y="12"/>
                    <a:pt x="23" y="12"/>
                    <a:pt x="23" y="11"/>
                  </a:cubicBezTo>
                  <a:close/>
                  <a:moveTo>
                    <a:pt x="20" y="16"/>
                  </a:moveTo>
                  <a:cubicBezTo>
                    <a:pt x="20" y="16"/>
                    <a:pt x="20" y="16"/>
                    <a:pt x="20" y="16"/>
                  </a:cubicBezTo>
                  <a:cubicBezTo>
                    <a:pt x="20" y="16"/>
                    <a:pt x="20" y="16"/>
                    <a:pt x="19" y="16"/>
                  </a:cubicBezTo>
                  <a:cubicBezTo>
                    <a:pt x="20" y="16"/>
                    <a:pt x="20" y="16"/>
                    <a:pt x="20" y="16"/>
                  </a:cubicBezTo>
                  <a:close/>
                  <a:moveTo>
                    <a:pt x="22" y="14"/>
                  </a:moveTo>
                  <a:cubicBezTo>
                    <a:pt x="23" y="13"/>
                    <a:pt x="24" y="12"/>
                    <a:pt x="26" y="11"/>
                  </a:cubicBezTo>
                  <a:cubicBezTo>
                    <a:pt x="27" y="10"/>
                    <a:pt x="29" y="9"/>
                    <a:pt x="30" y="7"/>
                  </a:cubicBezTo>
                  <a:cubicBezTo>
                    <a:pt x="31" y="7"/>
                    <a:pt x="32" y="5"/>
                    <a:pt x="33" y="4"/>
                  </a:cubicBezTo>
                  <a:cubicBezTo>
                    <a:pt x="33" y="4"/>
                    <a:pt x="34" y="4"/>
                    <a:pt x="34" y="4"/>
                  </a:cubicBezTo>
                  <a:cubicBezTo>
                    <a:pt x="34" y="4"/>
                    <a:pt x="34" y="4"/>
                    <a:pt x="33" y="5"/>
                  </a:cubicBezTo>
                  <a:cubicBezTo>
                    <a:pt x="33" y="6"/>
                    <a:pt x="32" y="7"/>
                    <a:pt x="31" y="8"/>
                  </a:cubicBezTo>
                  <a:cubicBezTo>
                    <a:pt x="30" y="9"/>
                    <a:pt x="28" y="10"/>
                    <a:pt x="26" y="12"/>
                  </a:cubicBezTo>
                  <a:cubicBezTo>
                    <a:pt x="24" y="13"/>
                    <a:pt x="23" y="14"/>
                    <a:pt x="21" y="15"/>
                  </a:cubicBezTo>
                  <a:cubicBezTo>
                    <a:pt x="21" y="14"/>
                    <a:pt x="21" y="14"/>
                    <a:pt x="22" y="14"/>
                  </a:cubicBezTo>
                  <a:close/>
                  <a:moveTo>
                    <a:pt x="31" y="4"/>
                  </a:moveTo>
                  <a:cubicBezTo>
                    <a:pt x="32" y="4"/>
                    <a:pt x="33" y="3"/>
                    <a:pt x="33" y="3"/>
                  </a:cubicBezTo>
                  <a:cubicBezTo>
                    <a:pt x="33" y="4"/>
                    <a:pt x="32" y="4"/>
                    <a:pt x="31" y="5"/>
                  </a:cubicBezTo>
                  <a:cubicBezTo>
                    <a:pt x="29" y="6"/>
                    <a:pt x="27" y="8"/>
                    <a:pt x="26" y="9"/>
                  </a:cubicBezTo>
                  <a:cubicBezTo>
                    <a:pt x="25" y="10"/>
                    <a:pt x="24" y="10"/>
                    <a:pt x="23" y="11"/>
                  </a:cubicBezTo>
                  <a:cubicBezTo>
                    <a:pt x="24" y="10"/>
                    <a:pt x="24" y="10"/>
                    <a:pt x="24" y="9"/>
                  </a:cubicBezTo>
                  <a:cubicBezTo>
                    <a:pt x="26" y="7"/>
                    <a:pt x="29" y="5"/>
                    <a:pt x="31" y="4"/>
                  </a:cubicBezTo>
                  <a:close/>
                  <a:moveTo>
                    <a:pt x="29" y="4"/>
                  </a:moveTo>
                  <a:cubicBezTo>
                    <a:pt x="28" y="5"/>
                    <a:pt x="26" y="7"/>
                    <a:pt x="24" y="8"/>
                  </a:cubicBezTo>
                  <a:cubicBezTo>
                    <a:pt x="26" y="7"/>
                    <a:pt x="27" y="5"/>
                    <a:pt x="29" y="4"/>
                  </a:cubicBezTo>
                  <a:close/>
                  <a:moveTo>
                    <a:pt x="14" y="6"/>
                  </a:moveTo>
                  <a:cubicBezTo>
                    <a:pt x="11" y="9"/>
                    <a:pt x="7" y="11"/>
                    <a:pt x="4" y="14"/>
                  </a:cubicBezTo>
                  <a:cubicBezTo>
                    <a:pt x="7" y="11"/>
                    <a:pt x="11" y="8"/>
                    <a:pt x="13" y="5"/>
                  </a:cubicBezTo>
                  <a:cubicBezTo>
                    <a:pt x="14" y="5"/>
                    <a:pt x="14" y="6"/>
                    <a:pt x="14" y="6"/>
                  </a:cubicBezTo>
                  <a:close/>
                  <a:moveTo>
                    <a:pt x="13" y="4"/>
                  </a:moveTo>
                  <a:cubicBezTo>
                    <a:pt x="9" y="6"/>
                    <a:pt x="7" y="9"/>
                    <a:pt x="4" y="11"/>
                  </a:cubicBezTo>
                  <a:cubicBezTo>
                    <a:pt x="5" y="10"/>
                    <a:pt x="6" y="9"/>
                    <a:pt x="7" y="8"/>
                  </a:cubicBezTo>
                  <a:cubicBezTo>
                    <a:pt x="9" y="6"/>
                    <a:pt x="10" y="5"/>
                    <a:pt x="11" y="3"/>
                  </a:cubicBezTo>
                  <a:cubicBezTo>
                    <a:pt x="11" y="3"/>
                    <a:pt x="11" y="3"/>
                    <a:pt x="11" y="3"/>
                  </a:cubicBezTo>
                  <a:cubicBezTo>
                    <a:pt x="12" y="3"/>
                    <a:pt x="12" y="4"/>
                    <a:pt x="13" y="4"/>
                  </a:cubicBezTo>
                  <a:close/>
                  <a:moveTo>
                    <a:pt x="10" y="3"/>
                  </a:moveTo>
                  <a:cubicBezTo>
                    <a:pt x="8" y="4"/>
                    <a:pt x="6" y="6"/>
                    <a:pt x="3" y="8"/>
                  </a:cubicBezTo>
                  <a:cubicBezTo>
                    <a:pt x="4" y="5"/>
                    <a:pt x="6" y="2"/>
                    <a:pt x="10" y="3"/>
                  </a:cubicBezTo>
                  <a:close/>
                  <a:moveTo>
                    <a:pt x="9" y="26"/>
                  </a:moveTo>
                  <a:cubicBezTo>
                    <a:pt x="11" y="25"/>
                    <a:pt x="13" y="24"/>
                    <a:pt x="15" y="23"/>
                  </a:cubicBezTo>
                  <a:cubicBezTo>
                    <a:pt x="13" y="24"/>
                    <a:pt x="12" y="26"/>
                    <a:pt x="10" y="27"/>
                  </a:cubicBezTo>
                  <a:cubicBezTo>
                    <a:pt x="10" y="27"/>
                    <a:pt x="10" y="28"/>
                    <a:pt x="11" y="27"/>
                  </a:cubicBezTo>
                  <a:cubicBezTo>
                    <a:pt x="15" y="24"/>
                    <a:pt x="20" y="22"/>
                    <a:pt x="25" y="19"/>
                  </a:cubicBezTo>
                  <a:cubicBezTo>
                    <a:pt x="25" y="19"/>
                    <a:pt x="25" y="19"/>
                    <a:pt x="25" y="19"/>
                  </a:cubicBezTo>
                  <a:cubicBezTo>
                    <a:pt x="25" y="19"/>
                    <a:pt x="25" y="19"/>
                    <a:pt x="25" y="19"/>
                  </a:cubicBezTo>
                  <a:cubicBezTo>
                    <a:pt x="21" y="23"/>
                    <a:pt x="15" y="25"/>
                    <a:pt x="11" y="29"/>
                  </a:cubicBezTo>
                  <a:cubicBezTo>
                    <a:pt x="11" y="29"/>
                    <a:pt x="11" y="30"/>
                    <a:pt x="11" y="30"/>
                  </a:cubicBezTo>
                  <a:cubicBezTo>
                    <a:pt x="11" y="29"/>
                    <a:pt x="11" y="29"/>
                    <a:pt x="10" y="28"/>
                  </a:cubicBezTo>
                  <a:cubicBezTo>
                    <a:pt x="10" y="28"/>
                    <a:pt x="10" y="27"/>
                    <a:pt x="9" y="26"/>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32"/>
            <p:cNvSpPr>
              <a:spLocks noEditPoints="1"/>
            </p:cNvSpPr>
            <p:nvPr/>
          </p:nvSpPr>
          <p:spPr bwMode="auto">
            <a:xfrm>
              <a:off x="3565771" y="1744097"/>
              <a:ext cx="101600" cy="85725"/>
            </a:xfrm>
            <a:custGeom>
              <a:avLst/>
              <a:gdLst>
                <a:gd name="T0" fmla="*/ 12 w 24"/>
                <a:gd name="T1" fmla="*/ 20 h 20"/>
                <a:gd name="T2" fmla="*/ 12 w 24"/>
                <a:gd name="T3" fmla="*/ 20 h 20"/>
                <a:gd name="T4" fmla="*/ 23 w 24"/>
                <a:gd name="T5" fmla="*/ 11 h 20"/>
                <a:gd name="T6" fmla="*/ 15 w 24"/>
                <a:gd name="T7" fmla="*/ 1 h 20"/>
                <a:gd name="T8" fmla="*/ 12 w 24"/>
                <a:gd name="T9" fmla="*/ 20 h 20"/>
                <a:gd name="T10" fmla="*/ 7 w 24"/>
                <a:gd name="T11" fmla="*/ 10 h 20"/>
                <a:gd name="T12" fmla="*/ 7 w 24"/>
                <a:gd name="T13" fmla="*/ 10 h 20"/>
                <a:gd name="T14" fmla="*/ 14 w 24"/>
                <a:gd name="T15" fmla="*/ 5 h 20"/>
                <a:gd name="T16" fmla="*/ 7 w 24"/>
                <a:gd name="T17" fmla="*/ 11 h 20"/>
                <a:gd name="T18" fmla="*/ 7 w 24"/>
                <a:gd name="T19" fmla="*/ 10 h 20"/>
                <a:gd name="T20" fmla="*/ 18 w 24"/>
                <a:gd name="T21" fmla="*/ 6 h 20"/>
                <a:gd name="T22" fmla="*/ 7 w 24"/>
                <a:gd name="T23" fmla="*/ 12 h 20"/>
                <a:gd name="T24" fmla="*/ 7 w 24"/>
                <a:gd name="T25" fmla="*/ 12 h 20"/>
                <a:gd name="T26" fmla="*/ 15 w 24"/>
                <a:gd name="T27" fmla="*/ 4 h 20"/>
                <a:gd name="T28" fmla="*/ 15 w 24"/>
                <a:gd name="T29" fmla="*/ 4 h 20"/>
                <a:gd name="T30" fmla="*/ 18 w 24"/>
                <a:gd name="T31" fmla="*/ 6 h 20"/>
                <a:gd name="T32" fmla="*/ 18 w 24"/>
                <a:gd name="T33" fmla="*/ 6 h 20"/>
                <a:gd name="T34" fmla="*/ 16 w 24"/>
                <a:gd name="T35" fmla="*/ 8 h 20"/>
                <a:gd name="T36" fmla="*/ 8 w 24"/>
                <a:gd name="T37" fmla="*/ 15 h 20"/>
                <a:gd name="T38" fmla="*/ 7 w 24"/>
                <a:gd name="T39" fmla="*/ 13 h 20"/>
                <a:gd name="T40" fmla="*/ 16 w 24"/>
                <a:gd name="T41" fmla="*/ 8 h 20"/>
                <a:gd name="T42" fmla="*/ 9 w 24"/>
                <a:gd name="T43" fmla="*/ 16 h 20"/>
                <a:gd name="T44" fmla="*/ 16 w 24"/>
                <a:gd name="T45" fmla="*/ 11 h 20"/>
                <a:gd name="T46" fmla="*/ 11 w 24"/>
                <a:gd name="T47" fmla="*/ 17 h 20"/>
                <a:gd name="T48" fmla="*/ 11 w 24"/>
                <a:gd name="T49" fmla="*/ 17 h 20"/>
                <a:gd name="T50" fmla="*/ 9 w 24"/>
                <a:gd name="T51" fmla="*/ 16 h 20"/>
                <a:gd name="T52" fmla="*/ 20 w 24"/>
                <a:gd name="T53" fmla="*/ 11 h 20"/>
                <a:gd name="T54" fmla="*/ 12 w 24"/>
                <a:gd name="T55" fmla="*/ 17 h 20"/>
                <a:gd name="T56" fmla="*/ 11 w 24"/>
                <a:gd name="T57" fmla="*/ 17 h 20"/>
                <a:gd name="T58" fmla="*/ 18 w 24"/>
                <a:gd name="T59" fmla="*/ 13 h 20"/>
                <a:gd name="T60" fmla="*/ 15 w 24"/>
                <a:gd name="T61" fmla="*/ 15 h 20"/>
                <a:gd name="T62" fmla="*/ 16 w 24"/>
                <a:gd name="T63" fmla="*/ 16 h 20"/>
                <a:gd name="T64" fmla="*/ 19 w 24"/>
                <a:gd name="T65" fmla="*/ 12 h 20"/>
                <a:gd name="T66" fmla="*/ 19 w 24"/>
                <a:gd name="T67" fmla="*/ 12 h 20"/>
                <a:gd name="T68" fmla="*/ 12 w 24"/>
                <a:gd name="T69" fmla="*/ 16 h 20"/>
                <a:gd name="T70" fmla="*/ 19 w 24"/>
                <a:gd name="T71" fmla="*/ 10 h 20"/>
                <a:gd name="T72" fmla="*/ 18 w 24"/>
                <a:gd name="T73" fmla="*/ 9 h 20"/>
                <a:gd name="T74" fmla="*/ 10 w 24"/>
                <a:gd name="T75" fmla="*/ 14 h 20"/>
                <a:gd name="T76" fmla="*/ 19 w 24"/>
                <a:gd name="T77" fmla="*/ 6 h 20"/>
                <a:gd name="T78" fmla="*/ 19 w 24"/>
                <a:gd name="T79" fmla="*/ 6 h 20"/>
                <a:gd name="T80" fmla="*/ 20 w 24"/>
                <a:gd name="T81" fmla="*/ 11 h 20"/>
                <a:gd name="T82" fmla="*/ 13 w 24"/>
                <a:gd name="T83" fmla="*/ 4 h 20"/>
                <a:gd name="T84" fmla="*/ 14 w 24"/>
                <a:gd name="T85" fmla="*/ 4 h 20"/>
                <a:gd name="T86" fmla="*/ 7 w 24"/>
                <a:gd name="T87" fmla="*/ 9 h 20"/>
                <a:gd name="T88" fmla="*/ 13 w 24"/>
                <a:gd name="T8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 h="20">
                  <a:moveTo>
                    <a:pt x="12" y="20"/>
                  </a:moveTo>
                  <a:cubicBezTo>
                    <a:pt x="12" y="20"/>
                    <a:pt x="12" y="20"/>
                    <a:pt x="12" y="20"/>
                  </a:cubicBezTo>
                  <a:cubicBezTo>
                    <a:pt x="18" y="20"/>
                    <a:pt x="22" y="17"/>
                    <a:pt x="23" y="11"/>
                  </a:cubicBezTo>
                  <a:cubicBezTo>
                    <a:pt x="24" y="6"/>
                    <a:pt x="20" y="2"/>
                    <a:pt x="15" y="1"/>
                  </a:cubicBezTo>
                  <a:cubicBezTo>
                    <a:pt x="3" y="0"/>
                    <a:pt x="0" y="18"/>
                    <a:pt x="12" y="20"/>
                  </a:cubicBezTo>
                  <a:close/>
                  <a:moveTo>
                    <a:pt x="7" y="10"/>
                  </a:moveTo>
                  <a:cubicBezTo>
                    <a:pt x="7" y="10"/>
                    <a:pt x="7" y="10"/>
                    <a:pt x="7" y="10"/>
                  </a:cubicBezTo>
                  <a:cubicBezTo>
                    <a:pt x="9" y="8"/>
                    <a:pt x="11" y="7"/>
                    <a:pt x="14" y="5"/>
                  </a:cubicBezTo>
                  <a:cubicBezTo>
                    <a:pt x="12" y="8"/>
                    <a:pt x="9" y="9"/>
                    <a:pt x="7" y="11"/>
                  </a:cubicBezTo>
                  <a:cubicBezTo>
                    <a:pt x="7" y="11"/>
                    <a:pt x="7" y="10"/>
                    <a:pt x="7" y="10"/>
                  </a:cubicBezTo>
                  <a:close/>
                  <a:moveTo>
                    <a:pt x="18" y="6"/>
                  </a:moveTo>
                  <a:cubicBezTo>
                    <a:pt x="14" y="8"/>
                    <a:pt x="11" y="11"/>
                    <a:pt x="7" y="12"/>
                  </a:cubicBezTo>
                  <a:cubicBezTo>
                    <a:pt x="7" y="12"/>
                    <a:pt x="7" y="12"/>
                    <a:pt x="7" y="12"/>
                  </a:cubicBezTo>
                  <a:cubicBezTo>
                    <a:pt x="10" y="9"/>
                    <a:pt x="13" y="8"/>
                    <a:pt x="15" y="4"/>
                  </a:cubicBezTo>
                  <a:cubicBezTo>
                    <a:pt x="15" y="4"/>
                    <a:pt x="15" y="4"/>
                    <a:pt x="15" y="4"/>
                  </a:cubicBezTo>
                  <a:cubicBezTo>
                    <a:pt x="16" y="4"/>
                    <a:pt x="17" y="5"/>
                    <a:pt x="18" y="6"/>
                  </a:cubicBezTo>
                  <a:cubicBezTo>
                    <a:pt x="18" y="6"/>
                    <a:pt x="18" y="6"/>
                    <a:pt x="18" y="6"/>
                  </a:cubicBezTo>
                  <a:close/>
                  <a:moveTo>
                    <a:pt x="16" y="8"/>
                  </a:moveTo>
                  <a:cubicBezTo>
                    <a:pt x="13" y="10"/>
                    <a:pt x="11" y="12"/>
                    <a:pt x="8" y="15"/>
                  </a:cubicBezTo>
                  <a:cubicBezTo>
                    <a:pt x="8" y="14"/>
                    <a:pt x="7" y="14"/>
                    <a:pt x="7" y="13"/>
                  </a:cubicBezTo>
                  <a:cubicBezTo>
                    <a:pt x="10" y="12"/>
                    <a:pt x="13" y="9"/>
                    <a:pt x="16" y="8"/>
                  </a:cubicBezTo>
                  <a:close/>
                  <a:moveTo>
                    <a:pt x="9" y="16"/>
                  </a:moveTo>
                  <a:cubicBezTo>
                    <a:pt x="11" y="15"/>
                    <a:pt x="14" y="13"/>
                    <a:pt x="16" y="11"/>
                  </a:cubicBezTo>
                  <a:cubicBezTo>
                    <a:pt x="14" y="13"/>
                    <a:pt x="12" y="15"/>
                    <a:pt x="11" y="17"/>
                  </a:cubicBezTo>
                  <a:cubicBezTo>
                    <a:pt x="11" y="17"/>
                    <a:pt x="11" y="17"/>
                    <a:pt x="11" y="17"/>
                  </a:cubicBezTo>
                  <a:cubicBezTo>
                    <a:pt x="10" y="17"/>
                    <a:pt x="9" y="16"/>
                    <a:pt x="9" y="16"/>
                  </a:cubicBezTo>
                  <a:close/>
                  <a:moveTo>
                    <a:pt x="20" y="11"/>
                  </a:moveTo>
                  <a:cubicBezTo>
                    <a:pt x="20" y="15"/>
                    <a:pt x="16" y="17"/>
                    <a:pt x="12" y="17"/>
                  </a:cubicBezTo>
                  <a:cubicBezTo>
                    <a:pt x="12" y="17"/>
                    <a:pt x="12" y="17"/>
                    <a:pt x="11" y="17"/>
                  </a:cubicBezTo>
                  <a:cubicBezTo>
                    <a:pt x="14" y="16"/>
                    <a:pt x="16" y="14"/>
                    <a:pt x="18" y="13"/>
                  </a:cubicBezTo>
                  <a:cubicBezTo>
                    <a:pt x="17" y="14"/>
                    <a:pt x="16" y="15"/>
                    <a:pt x="15" y="15"/>
                  </a:cubicBezTo>
                  <a:cubicBezTo>
                    <a:pt x="15" y="15"/>
                    <a:pt x="15" y="16"/>
                    <a:pt x="16" y="16"/>
                  </a:cubicBezTo>
                  <a:cubicBezTo>
                    <a:pt x="17" y="15"/>
                    <a:pt x="19" y="14"/>
                    <a:pt x="19" y="12"/>
                  </a:cubicBezTo>
                  <a:cubicBezTo>
                    <a:pt x="19" y="12"/>
                    <a:pt x="19" y="12"/>
                    <a:pt x="19" y="12"/>
                  </a:cubicBezTo>
                  <a:cubicBezTo>
                    <a:pt x="17" y="13"/>
                    <a:pt x="15" y="14"/>
                    <a:pt x="12" y="16"/>
                  </a:cubicBezTo>
                  <a:cubicBezTo>
                    <a:pt x="14" y="14"/>
                    <a:pt x="17" y="12"/>
                    <a:pt x="19" y="10"/>
                  </a:cubicBezTo>
                  <a:cubicBezTo>
                    <a:pt x="19" y="10"/>
                    <a:pt x="19" y="9"/>
                    <a:pt x="18" y="9"/>
                  </a:cubicBezTo>
                  <a:cubicBezTo>
                    <a:pt x="15" y="11"/>
                    <a:pt x="13" y="13"/>
                    <a:pt x="10" y="14"/>
                  </a:cubicBezTo>
                  <a:cubicBezTo>
                    <a:pt x="13" y="12"/>
                    <a:pt x="16" y="9"/>
                    <a:pt x="19" y="6"/>
                  </a:cubicBezTo>
                  <a:cubicBezTo>
                    <a:pt x="19" y="6"/>
                    <a:pt x="19" y="6"/>
                    <a:pt x="19" y="6"/>
                  </a:cubicBezTo>
                  <a:cubicBezTo>
                    <a:pt x="20" y="7"/>
                    <a:pt x="21" y="9"/>
                    <a:pt x="20" y="11"/>
                  </a:cubicBezTo>
                  <a:close/>
                  <a:moveTo>
                    <a:pt x="13" y="4"/>
                  </a:moveTo>
                  <a:cubicBezTo>
                    <a:pt x="14" y="4"/>
                    <a:pt x="14" y="4"/>
                    <a:pt x="14" y="4"/>
                  </a:cubicBezTo>
                  <a:cubicBezTo>
                    <a:pt x="12" y="6"/>
                    <a:pt x="9" y="7"/>
                    <a:pt x="7" y="9"/>
                  </a:cubicBezTo>
                  <a:cubicBezTo>
                    <a:pt x="8" y="6"/>
                    <a:pt x="10" y="4"/>
                    <a:pt x="13" y="4"/>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33"/>
            <p:cNvSpPr>
              <a:spLocks noEditPoints="1"/>
            </p:cNvSpPr>
            <p:nvPr/>
          </p:nvSpPr>
          <p:spPr bwMode="auto">
            <a:xfrm>
              <a:off x="3481633" y="1847284"/>
              <a:ext cx="284163" cy="79375"/>
            </a:xfrm>
            <a:custGeom>
              <a:avLst/>
              <a:gdLst>
                <a:gd name="T0" fmla="*/ 67 w 67"/>
                <a:gd name="T1" fmla="*/ 4 h 19"/>
                <a:gd name="T2" fmla="*/ 1 w 67"/>
                <a:gd name="T3" fmla="*/ 1 h 19"/>
                <a:gd name="T4" fmla="*/ 2 w 67"/>
                <a:gd name="T5" fmla="*/ 17 h 19"/>
                <a:gd name="T6" fmla="*/ 45 w 67"/>
                <a:gd name="T7" fmla="*/ 7 h 19"/>
                <a:gd name="T8" fmla="*/ 37 w 67"/>
                <a:gd name="T9" fmla="*/ 15 h 19"/>
                <a:gd name="T10" fmla="*/ 41 w 67"/>
                <a:gd name="T11" fmla="*/ 9 h 19"/>
                <a:gd name="T12" fmla="*/ 28 w 67"/>
                <a:gd name="T13" fmla="*/ 7 h 19"/>
                <a:gd name="T14" fmla="*/ 20 w 67"/>
                <a:gd name="T15" fmla="*/ 14 h 19"/>
                <a:gd name="T16" fmla="*/ 7 w 67"/>
                <a:gd name="T17" fmla="*/ 14 h 19"/>
                <a:gd name="T18" fmla="*/ 3 w 67"/>
                <a:gd name="T19" fmla="*/ 10 h 19"/>
                <a:gd name="T20" fmla="*/ 12 w 67"/>
                <a:gd name="T21" fmla="*/ 4 h 19"/>
                <a:gd name="T22" fmla="*/ 22 w 67"/>
                <a:gd name="T23" fmla="*/ 4 h 19"/>
                <a:gd name="T24" fmla="*/ 11 w 67"/>
                <a:gd name="T25" fmla="*/ 12 h 19"/>
                <a:gd name="T26" fmla="*/ 18 w 67"/>
                <a:gd name="T27" fmla="*/ 4 h 19"/>
                <a:gd name="T28" fmla="*/ 3 w 67"/>
                <a:gd name="T29" fmla="*/ 8 h 19"/>
                <a:gd name="T30" fmla="*/ 11 w 67"/>
                <a:gd name="T31" fmla="*/ 6 h 19"/>
                <a:gd name="T32" fmla="*/ 13 w 67"/>
                <a:gd name="T33" fmla="*/ 4 h 19"/>
                <a:gd name="T34" fmla="*/ 3 w 67"/>
                <a:gd name="T35" fmla="*/ 7 h 19"/>
                <a:gd name="T36" fmla="*/ 16 w 67"/>
                <a:gd name="T37" fmla="*/ 9 h 19"/>
                <a:gd name="T38" fmla="*/ 14 w 67"/>
                <a:gd name="T39" fmla="*/ 14 h 19"/>
                <a:gd name="T40" fmla="*/ 23 w 67"/>
                <a:gd name="T41" fmla="*/ 5 h 19"/>
                <a:gd name="T42" fmla="*/ 16 w 67"/>
                <a:gd name="T43" fmla="*/ 14 h 19"/>
                <a:gd name="T44" fmla="*/ 17 w 67"/>
                <a:gd name="T45" fmla="*/ 14 h 19"/>
                <a:gd name="T46" fmla="*/ 19 w 67"/>
                <a:gd name="T47" fmla="*/ 14 h 19"/>
                <a:gd name="T48" fmla="*/ 35 w 67"/>
                <a:gd name="T49" fmla="*/ 6 h 19"/>
                <a:gd name="T50" fmla="*/ 32 w 67"/>
                <a:gd name="T51" fmla="*/ 15 h 19"/>
                <a:gd name="T52" fmla="*/ 38 w 67"/>
                <a:gd name="T53" fmla="*/ 8 h 19"/>
                <a:gd name="T54" fmla="*/ 58 w 67"/>
                <a:gd name="T55" fmla="*/ 5 h 19"/>
                <a:gd name="T56" fmla="*/ 57 w 67"/>
                <a:gd name="T57" fmla="*/ 12 h 19"/>
                <a:gd name="T58" fmla="*/ 53 w 67"/>
                <a:gd name="T59" fmla="*/ 4 h 19"/>
                <a:gd name="T60" fmla="*/ 50 w 67"/>
                <a:gd name="T61" fmla="*/ 4 h 19"/>
                <a:gd name="T62" fmla="*/ 54 w 67"/>
                <a:gd name="T63" fmla="*/ 5 h 19"/>
                <a:gd name="T64" fmla="*/ 50 w 67"/>
                <a:gd name="T65" fmla="*/ 8 h 19"/>
                <a:gd name="T66" fmla="*/ 56 w 67"/>
                <a:gd name="T67" fmla="*/ 7 h 19"/>
                <a:gd name="T68" fmla="*/ 42 w 67"/>
                <a:gd name="T69" fmla="*/ 15 h 19"/>
                <a:gd name="T70" fmla="*/ 58 w 67"/>
                <a:gd name="T71" fmla="*/ 9 h 19"/>
                <a:gd name="T72" fmla="*/ 57 w 67"/>
                <a:gd name="T73" fmla="*/ 9 h 19"/>
                <a:gd name="T74" fmla="*/ 58 w 67"/>
                <a:gd name="T75" fmla="*/ 16 h 19"/>
                <a:gd name="T76" fmla="*/ 64 w 67"/>
                <a:gd name="T77" fmla="*/ 15 h 19"/>
                <a:gd name="T78" fmla="*/ 64 w 67"/>
                <a:gd name="T79" fmla="*/ 10 h 19"/>
                <a:gd name="T80" fmla="*/ 64 w 67"/>
                <a:gd name="T81" fmla="*/ 5 h 19"/>
                <a:gd name="T82" fmla="*/ 61 w 67"/>
                <a:gd name="T83" fmla="*/ 9 h 19"/>
                <a:gd name="T84" fmla="*/ 46 w 67"/>
                <a:gd name="T85" fmla="*/ 5 h 19"/>
                <a:gd name="T86" fmla="*/ 42 w 67"/>
                <a:gd name="T87" fmla="*/ 4 h 19"/>
                <a:gd name="T88" fmla="*/ 37 w 67"/>
                <a:gd name="T89" fmla="*/ 5 h 19"/>
                <a:gd name="T90" fmla="*/ 32 w 67"/>
                <a:gd name="T91" fmla="*/ 4 h 19"/>
                <a:gd name="T92" fmla="*/ 24 w 67"/>
                <a:gd name="T93" fmla="*/ 10 h 19"/>
                <a:gd name="T94" fmla="*/ 17 w 67"/>
                <a:gd name="T95" fmla="*/ 13 h 19"/>
                <a:gd name="T96" fmla="*/ 36 w 67"/>
                <a:gd name="T97"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 h="19">
                  <a:moveTo>
                    <a:pt x="65" y="18"/>
                  </a:moveTo>
                  <a:cubicBezTo>
                    <a:pt x="66" y="19"/>
                    <a:pt x="67" y="18"/>
                    <a:pt x="67" y="17"/>
                  </a:cubicBezTo>
                  <a:cubicBezTo>
                    <a:pt x="67" y="13"/>
                    <a:pt x="67" y="9"/>
                    <a:pt x="67" y="4"/>
                  </a:cubicBezTo>
                  <a:cubicBezTo>
                    <a:pt x="67" y="4"/>
                    <a:pt x="67" y="4"/>
                    <a:pt x="67" y="4"/>
                  </a:cubicBezTo>
                  <a:cubicBezTo>
                    <a:pt x="67" y="3"/>
                    <a:pt x="67" y="3"/>
                    <a:pt x="66" y="3"/>
                  </a:cubicBezTo>
                  <a:cubicBezTo>
                    <a:pt x="57" y="1"/>
                    <a:pt x="48" y="1"/>
                    <a:pt x="39" y="1"/>
                  </a:cubicBezTo>
                  <a:cubicBezTo>
                    <a:pt x="27" y="0"/>
                    <a:pt x="14" y="1"/>
                    <a:pt x="2" y="1"/>
                  </a:cubicBezTo>
                  <a:cubicBezTo>
                    <a:pt x="1" y="1"/>
                    <a:pt x="1" y="1"/>
                    <a:pt x="1" y="1"/>
                  </a:cubicBezTo>
                  <a:cubicBezTo>
                    <a:pt x="1" y="1"/>
                    <a:pt x="0" y="2"/>
                    <a:pt x="0" y="2"/>
                  </a:cubicBezTo>
                  <a:cubicBezTo>
                    <a:pt x="0" y="7"/>
                    <a:pt x="1" y="11"/>
                    <a:pt x="1" y="15"/>
                  </a:cubicBezTo>
                  <a:cubicBezTo>
                    <a:pt x="1" y="16"/>
                    <a:pt x="1" y="16"/>
                    <a:pt x="1" y="16"/>
                  </a:cubicBezTo>
                  <a:cubicBezTo>
                    <a:pt x="1" y="17"/>
                    <a:pt x="2" y="17"/>
                    <a:pt x="2" y="17"/>
                  </a:cubicBezTo>
                  <a:cubicBezTo>
                    <a:pt x="23" y="17"/>
                    <a:pt x="44" y="19"/>
                    <a:pt x="65" y="19"/>
                  </a:cubicBezTo>
                  <a:cubicBezTo>
                    <a:pt x="65" y="19"/>
                    <a:pt x="65" y="19"/>
                    <a:pt x="65" y="18"/>
                  </a:cubicBezTo>
                  <a:close/>
                  <a:moveTo>
                    <a:pt x="37" y="15"/>
                  </a:moveTo>
                  <a:cubicBezTo>
                    <a:pt x="40" y="13"/>
                    <a:pt x="42" y="10"/>
                    <a:pt x="45" y="7"/>
                  </a:cubicBezTo>
                  <a:cubicBezTo>
                    <a:pt x="46" y="6"/>
                    <a:pt x="47" y="6"/>
                    <a:pt x="48" y="5"/>
                  </a:cubicBezTo>
                  <a:cubicBezTo>
                    <a:pt x="48" y="5"/>
                    <a:pt x="47" y="8"/>
                    <a:pt x="47" y="8"/>
                  </a:cubicBezTo>
                  <a:cubicBezTo>
                    <a:pt x="45" y="11"/>
                    <a:pt x="43" y="13"/>
                    <a:pt x="41" y="15"/>
                  </a:cubicBezTo>
                  <a:cubicBezTo>
                    <a:pt x="39" y="15"/>
                    <a:pt x="38" y="15"/>
                    <a:pt x="37" y="15"/>
                  </a:cubicBezTo>
                  <a:close/>
                  <a:moveTo>
                    <a:pt x="33" y="15"/>
                  </a:moveTo>
                  <a:cubicBezTo>
                    <a:pt x="36" y="13"/>
                    <a:pt x="38" y="10"/>
                    <a:pt x="41" y="8"/>
                  </a:cubicBezTo>
                  <a:cubicBezTo>
                    <a:pt x="42" y="7"/>
                    <a:pt x="43" y="6"/>
                    <a:pt x="44" y="5"/>
                  </a:cubicBezTo>
                  <a:cubicBezTo>
                    <a:pt x="43" y="6"/>
                    <a:pt x="42" y="8"/>
                    <a:pt x="41" y="9"/>
                  </a:cubicBezTo>
                  <a:cubicBezTo>
                    <a:pt x="39" y="11"/>
                    <a:pt x="37" y="13"/>
                    <a:pt x="35" y="15"/>
                  </a:cubicBezTo>
                  <a:cubicBezTo>
                    <a:pt x="35" y="15"/>
                    <a:pt x="34" y="15"/>
                    <a:pt x="33" y="15"/>
                  </a:cubicBezTo>
                  <a:close/>
                  <a:moveTo>
                    <a:pt x="20" y="14"/>
                  </a:moveTo>
                  <a:cubicBezTo>
                    <a:pt x="23" y="12"/>
                    <a:pt x="25" y="10"/>
                    <a:pt x="28" y="7"/>
                  </a:cubicBezTo>
                  <a:cubicBezTo>
                    <a:pt x="29" y="6"/>
                    <a:pt x="30" y="6"/>
                    <a:pt x="31" y="5"/>
                  </a:cubicBezTo>
                  <a:cubicBezTo>
                    <a:pt x="30" y="6"/>
                    <a:pt x="29" y="7"/>
                    <a:pt x="28" y="8"/>
                  </a:cubicBezTo>
                  <a:cubicBezTo>
                    <a:pt x="26" y="10"/>
                    <a:pt x="24" y="12"/>
                    <a:pt x="22" y="14"/>
                  </a:cubicBezTo>
                  <a:cubicBezTo>
                    <a:pt x="22" y="14"/>
                    <a:pt x="21" y="14"/>
                    <a:pt x="20" y="14"/>
                  </a:cubicBezTo>
                  <a:close/>
                  <a:moveTo>
                    <a:pt x="4" y="14"/>
                  </a:moveTo>
                  <a:cubicBezTo>
                    <a:pt x="8" y="12"/>
                    <a:pt x="11" y="8"/>
                    <a:pt x="15" y="6"/>
                  </a:cubicBezTo>
                  <a:cubicBezTo>
                    <a:pt x="19" y="3"/>
                    <a:pt x="13" y="8"/>
                    <a:pt x="12" y="9"/>
                  </a:cubicBezTo>
                  <a:cubicBezTo>
                    <a:pt x="11" y="11"/>
                    <a:pt x="9" y="12"/>
                    <a:pt x="7" y="14"/>
                  </a:cubicBezTo>
                  <a:cubicBezTo>
                    <a:pt x="6" y="14"/>
                    <a:pt x="5" y="14"/>
                    <a:pt x="4" y="14"/>
                  </a:cubicBezTo>
                  <a:close/>
                  <a:moveTo>
                    <a:pt x="12" y="4"/>
                  </a:moveTo>
                  <a:cubicBezTo>
                    <a:pt x="9" y="5"/>
                    <a:pt x="7" y="7"/>
                    <a:pt x="4" y="9"/>
                  </a:cubicBezTo>
                  <a:cubicBezTo>
                    <a:pt x="4" y="10"/>
                    <a:pt x="4" y="10"/>
                    <a:pt x="3" y="10"/>
                  </a:cubicBezTo>
                  <a:cubicBezTo>
                    <a:pt x="3" y="10"/>
                    <a:pt x="3" y="10"/>
                    <a:pt x="3" y="10"/>
                  </a:cubicBezTo>
                  <a:cubicBezTo>
                    <a:pt x="4" y="9"/>
                    <a:pt x="5" y="8"/>
                    <a:pt x="5" y="8"/>
                  </a:cubicBezTo>
                  <a:cubicBezTo>
                    <a:pt x="6" y="6"/>
                    <a:pt x="7" y="5"/>
                    <a:pt x="8" y="4"/>
                  </a:cubicBezTo>
                  <a:cubicBezTo>
                    <a:pt x="9" y="4"/>
                    <a:pt x="11" y="4"/>
                    <a:pt x="12" y="4"/>
                  </a:cubicBezTo>
                  <a:close/>
                  <a:moveTo>
                    <a:pt x="22" y="3"/>
                  </a:moveTo>
                  <a:cubicBezTo>
                    <a:pt x="23" y="3"/>
                    <a:pt x="24" y="3"/>
                    <a:pt x="24" y="3"/>
                  </a:cubicBezTo>
                  <a:cubicBezTo>
                    <a:pt x="23" y="4"/>
                    <a:pt x="21" y="5"/>
                    <a:pt x="20" y="6"/>
                  </a:cubicBezTo>
                  <a:cubicBezTo>
                    <a:pt x="21" y="5"/>
                    <a:pt x="21" y="5"/>
                    <a:pt x="22" y="4"/>
                  </a:cubicBezTo>
                  <a:cubicBezTo>
                    <a:pt x="22" y="4"/>
                    <a:pt x="22" y="4"/>
                    <a:pt x="22" y="3"/>
                  </a:cubicBezTo>
                  <a:close/>
                  <a:moveTo>
                    <a:pt x="18" y="4"/>
                  </a:moveTo>
                  <a:cubicBezTo>
                    <a:pt x="19" y="3"/>
                    <a:pt x="20" y="3"/>
                    <a:pt x="21" y="3"/>
                  </a:cubicBezTo>
                  <a:cubicBezTo>
                    <a:pt x="17" y="6"/>
                    <a:pt x="14" y="10"/>
                    <a:pt x="11" y="12"/>
                  </a:cubicBezTo>
                  <a:cubicBezTo>
                    <a:pt x="10" y="13"/>
                    <a:pt x="7" y="15"/>
                    <a:pt x="10" y="12"/>
                  </a:cubicBezTo>
                  <a:cubicBezTo>
                    <a:pt x="11" y="11"/>
                    <a:pt x="12" y="11"/>
                    <a:pt x="13" y="10"/>
                  </a:cubicBezTo>
                  <a:cubicBezTo>
                    <a:pt x="15" y="8"/>
                    <a:pt x="16" y="6"/>
                    <a:pt x="18" y="4"/>
                  </a:cubicBezTo>
                  <a:cubicBezTo>
                    <a:pt x="18" y="4"/>
                    <a:pt x="18" y="4"/>
                    <a:pt x="18" y="4"/>
                  </a:cubicBezTo>
                  <a:close/>
                  <a:moveTo>
                    <a:pt x="3" y="8"/>
                  </a:moveTo>
                  <a:cubicBezTo>
                    <a:pt x="4" y="7"/>
                    <a:pt x="9" y="2"/>
                    <a:pt x="6" y="5"/>
                  </a:cubicBezTo>
                  <a:cubicBezTo>
                    <a:pt x="5" y="7"/>
                    <a:pt x="4" y="8"/>
                    <a:pt x="3" y="9"/>
                  </a:cubicBezTo>
                  <a:cubicBezTo>
                    <a:pt x="3" y="9"/>
                    <a:pt x="3" y="9"/>
                    <a:pt x="3" y="8"/>
                  </a:cubicBezTo>
                  <a:close/>
                  <a:moveTo>
                    <a:pt x="4" y="11"/>
                  </a:moveTo>
                  <a:cubicBezTo>
                    <a:pt x="5" y="10"/>
                    <a:pt x="6" y="9"/>
                    <a:pt x="7" y="8"/>
                  </a:cubicBezTo>
                  <a:cubicBezTo>
                    <a:pt x="8" y="7"/>
                    <a:pt x="9" y="6"/>
                    <a:pt x="10" y="5"/>
                  </a:cubicBezTo>
                  <a:cubicBezTo>
                    <a:pt x="12" y="4"/>
                    <a:pt x="12" y="4"/>
                    <a:pt x="11" y="6"/>
                  </a:cubicBezTo>
                  <a:cubicBezTo>
                    <a:pt x="9" y="8"/>
                    <a:pt x="6" y="11"/>
                    <a:pt x="4" y="13"/>
                  </a:cubicBezTo>
                  <a:cubicBezTo>
                    <a:pt x="4" y="12"/>
                    <a:pt x="4" y="12"/>
                    <a:pt x="4" y="11"/>
                  </a:cubicBezTo>
                  <a:close/>
                  <a:moveTo>
                    <a:pt x="13" y="4"/>
                  </a:moveTo>
                  <a:cubicBezTo>
                    <a:pt x="13" y="4"/>
                    <a:pt x="13" y="4"/>
                    <a:pt x="13" y="4"/>
                  </a:cubicBezTo>
                  <a:cubicBezTo>
                    <a:pt x="14" y="4"/>
                    <a:pt x="16" y="4"/>
                    <a:pt x="17" y="4"/>
                  </a:cubicBezTo>
                  <a:cubicBezTo>
                    <a:pt x="13" y="6"/>
                    <a:pt x="9" y="10"/>
                    <a:pt x="4" y="13"/>
                  </a:cubicBezTo>
                  <a:cubicBezTo>
                    <a:pt x="7" y="11"/>
                    <a:pt x="11" y="7"/>
                    <a:pt x="13" y="4"/>
                  </a:cubicBezTo>
                  <a:close/>
                  <a:moveTo>
                    <a:pt x="3" y="7"/>
                  </a:moveTo>
                  <a:cubicBezTo>
                    <a:pt x="3" y="6"/>
                    <a:pt x="3" y="5"/>
                    <a:pt x="3" y="4"/>
                  </a:cubicBezTo>
                  <a:cubicBezTo>
                    <a:pt x="4" y="4"/>
                    <a:pt x="5" y="4"/>
                    <a:pt x="6" y="4"/>
                  </a:cubicBezTo>
                  <a:cubicBezTo>
                    <a:pt x="5" y="5"/>
                    <a:pt x="4" y="6"/>
                    <a:pt x="3" y="7"/>
                  </a:cubicBezTo>
                  <a:close/>
                  <a:moveTo>
                    <a:pt x="16" y="9"/>
                  </a:moveTo>
                  <a:cubicBezTo>
                    <a:pt x="17" y="8"/>
                    <a:pt x="17" y="7"/>
                    <a:pt x="18" y="7"/>
                  </a:cubicBezTo>
                  <a:cubicBezTo>
                    <a:pt x="18" y="7"/>
                    <a:pt x="22" y="3"/>
                    <a:pt x="20" y="5"/>
                  </a:cubicBezTo>
                  <a:cubicBezTo>
                    <a:pt x="18" y="8"/>
                    <a:pt x="16" y="11"/>
                    <a:pt x="13" y="14"/>
                  </a:cubicBezTo>
                  <a:cubicBezTo>
                    <a:pt x="13" y="14"/>
                    <a:pt x="13" y="14"/>
                    <a:pt x="14" y="14"/>
                  </a:cubicBezTo>
                  <a:cubicBezTo>
                    <a:pt x="12" y="14"/>
                    <a:pt x="11" y="14"/>
                    <a:pt x="9" y="14"/>
                  </a:cubicBezTo>
                  <a:cubicBezTo>
                    <a:pt x="12" y="13"/>
                    <a:pt x="14" y="11"/>
                    <a:pt x="16" y="9"/>
                  </a:cubicBezTo>
                  <a:close/>
                  <a:moveTo>
                    <a:pt x="14" y="14"/>
                  </a:moveTo>
                  <a:cubicBezTo>
                    <a:pt x="17" y="11"/>
                    <a:pt x="19" y="7"/>
                    <a:pt x="23" y="5"/>
                  </a:cubicBezTo>
                  <a:cubicBezTo>
                    <a:pt x="24" y="4"/>
                    <a:pt x="24" y="4"/>
                    <a:pt x="22" y="5"/>
                  </a:cubicBezTo>
                  <a:cubicBezTo>
                    <a:pt x="21" y="7"/>
                    <a:pt x="20" y="8"/>
                    <a:pt x="19" y="9"/>
                  </a:cubicBezTo>
                  <a:cubicBezTo>
                    <a:pt x="18" y="11"/>
                    <a:pt x="17" y="12"/>
                    <a:pt x="16" y="14"/>
                  </a:cubicBezTo>
                  <a:cubicBezTo>
                    <a:pt x="16" y="14"/>
                    <a:pt x="16" y="14"/>
                    <a:pt x="16" y="14"/>
                  </a:cubicBezTo>
                  <a:cubicBezTo>
                    <a:pt x="15" y="14"/>
                    <a:pt x="14" y="14"/>
                    <a:pt x="14" y="14"/>
                  </a:cubicBezTo>
                  <a:cubicBezTo>
                    <a:pt x="14" y="14"/>
                    <a:pt x="14" y="14"/>
                    <a:pt x="14" y="14"/>
                  </a:cubicBezTo>
                  <a:close/>
                  <a:moveTo>
                    <a:pt x="19" y="14"/>
                  </a:moveTo>
                  <a:cubicBezTo>
                    <a:pt x="19" y="14"/>
                    <a:pt x="18" y="14"/>
                    <a:pt x="17" y="14"/>
                  </a:cubicBezTo>
                  <a:cubicBezTo>
                    <a:pt x="20" y="12"/>
                    <a:pt x="23" y="9"/>
                    <a:pt x="25" y="7"/>
                  </a:cubicBezTo>
                  <a:cubicBezTo>
                    <a:pt x="30" y="2"/>
                    <a:pt x="25" y="7"/>
                    <a:pt x="24" y="8"/>
                  </a:cubicBezTo>
                  <a:cubicBezTo>
                    <a:pt x="22" y="10"/>
                    <a:pt x="21" y="12"/>
                    <a:pt x="19" y="14"/>
                  </a:cubicBezTo>
                  <a:cubicBezTo>
                    <a:pt x="19" y="14"/>
                    <a:pt x="19" y="14"/>
                    <a:pt x="19" y="14"/>
                  </a:cubicBezTo>
                  <a:close/>
                  <a:moveTo>
                    <a:pt x="28" y="15"/>
                  </a:moveTo>
                  <a:cubicBezTo>
                    <a:pt x="27" y="15"/>
                    <a:pt x="26" y="15"/>
                    <a:pt x="24" y="15"/>
                  </a:cubicBezTo>
                  <a:cubicBezTo>
                    <a:pt x="27" y="13"/>
                    <a:pt x="29" y="11"/>
                    <a:pt x="31" y="9"/>
                  </a:cubicBezTo>
                  <a:cubicBezTo>
                    <a:pt x="32" y="8"/>
                    <a:pt x="34" y="7"/>
                    <a:pt x="35" y="6"/>
                  </a:cubicBezTo>
                  <a:cubicBezTo>
                    <a:pt x="37" y="4"/>
                    <a:pt x="35" y="6"/>
                    <a:pt x="34" y="7"/>
                  </a:cubicBezTo>
                  <a:cubicBezTo>
                    <a:pt x="32" y="9"/>
                    <a:pt x="30" y="12"/>
                    <a:pt x="28" y="15"/>
                  </a:cubicBezTo>
                  <a:cubicBezTo>
                    <a:pt x="28" y="15"/>
                    <a:pt x="28" y="15"/>
                    <a:pt x="28" y="15"/>
                  </a:cubicBezTo>
                  <a:close/>
                  <a:moveTo>
                    <a:pt x="32" y="15"/>
                  </a:moveTo>
                  <a:cubicBezTo>
                    <a:pt x="32" y="15"/>
                    <a:pt x="32" y="15"/>
                    <a:pt x="32" y="15"/>
                  </a:cubicBezTo>
                  <a:cubicBezTo>
                    <a:pt x="31" y="15"/>
                    <a:pt x="30" y="15"/>
                    <a:pt x="29" y="15"/>
                  </a:cubicBezTo>
                  <a:cubicBezTo>
                    <a:pt x="33" y="12"/>
                    <a:pt x="36" y="8"/>
                    <a:pt x="40" y="6"/>
                  </a:cubicBezTo>
                  <a:cubicBezTo>
                    <a:pt x="43" y="4"/>
                    <a:pt x="38" y="8"/>
                    <a:pt x="38" y="8"/>
                  </a:cubicBezTo>
                  <a:cubicBezTo>
                    <a:pt x="36" y="10"/>
                    <a:pt x="34" y="13"/>
                    <a:pt x="32" y="15"/>
                  </a:cubicBezTo>
                  <a:close/>
                  <a:moveTo>
                    <a:pt x="60" y="5"/>
                  </a:moveTo>
                  <a:cubicBezTo>
                    <a:pt x="56" y="8"/>
                    <a:pt x="53" y="11"/>
                    <a:pt x="50" y="14"/>
                  </a:cubicBezTo>
                  <a:cubicBezTo>
                    <a:pt x="53" y="11"/>
                    <a:pt x="56" y="8"/>
                    <a:pt x="58" y="5"/>
                  </a:cubicBezTo>
                  <a:cubicBezTo>
                    <a:pt x="58" y="5"/>
                    <a:pt x="58" y="5"/>
                    <a:pt x="58" y="4"/>
                  </a:cubicBezTo>
                  <a:cubicBezTo>
                    <a:pt x="60" y="5"/>
                    <a:pt x="62" y="5"/>
                    <a:pt x="63" y="5"/>
                  </a:cubicBezTo>
                  <a:cubicBezTo>
                    <a:pt x="63" y="5"/>
                    <a:pt x="63" y="5"/>
                    <a:pt x="63" y="5"/>
                  </a:cubicBezTo>
                  <a:cubicBezTo>
                    <a:pt x="61" y="7"/>
                    <a:pt x="59" y="10"/>
                    <a:pt x="57" y="12"/>
                  </a:cubicBezTo>
                  <a:cubicBezTo>
                    <a:pt x="57" y="12"/>
                    <a:pt x="57" y="11"/>
                    <a:pt x="57" y="11"/>
                  </a:cubicBezTo>
                  <a:cubicBezTo>
                    <a:pt x="59" y="9"/>
                    <a:pt x="60" y="8"/>
                    <a:pt x="60" y="6"/>
                  </a:cubicBezTo>
                  <a:cubicBezTo>
                    <a:pt x="60" y="5"/>
                    <a:pt x="60" y="5"/>
                    <a:pt x="60" y="5"/>
                  </a:cubicBezTo>
                  <a:close/>
                  <a:moveTo>
                    <a:pt x="53" y="4"/>
                  </a:moveTo>
                  <a:cubicBezTo>
                    <a:pt x="51" y="6"/>
                    <a:pt x="50" y="7"/>
                    <a:pt x="48" y="9"/>
                  </a:cubicBezTo>
                  <a:cubicBezTo>
                    <a:pt x="47" y="9"/>
                    <a:pt x="47" y="10"/>
                    <a:pt x="46" y="10"/>
                  </a:cubicBezTo>
                  <a:cubicBezTo>
                    <a:pt x="48" y="8"/>
                    <a:pt x="49" y="6"/>
                    <a:pt x="50" y="4"/>
                  </a:cubicBezTo>
                  <a:cubicBezTo>
                    <a:pt x="50" y="4"/>
                    <a:pt x="50" y="4"/>
                    <a:pt x="50" y="4"/>
                  </a:cubicBezTo>
                  <a:cubicBezTo>
                    <a:pt x="52" y="4"/>
                    <a:pt x="55" y="4"/>
                    <a:pt x="57" y="4"/>
                  </a:cubicBezTo>
                  <a:cubicBezTo>
                    <a:pt x="54" y="7"/>
                    <a:pt x="51" y="9"/>
                    <a:pt x="49" y="12"/>
                  </a:cubicBezTo>
                  <a:cubicBezTo>
                    <a:pt x="49" y="12"/>
                    <a:pt x="49" y="11"/>
                    <a:pt x="49" y="11"/>
                  </a:cubicBezTo>
                  <a:cubicBezTo>
                    <a:pt x="51" y="9"/>
                    <a:pt x="52" y="7"/>
                    <a:pt x="54" y="5"/>
                  </a:cubicBezTo>
                  <a:cubicBezTo>
                    <a:pt x="54" y="4"/>
                    <a:pt x="54" y="4"/>
                    <a:pt x="53" y="4"/>
                  </a:cubicBezTo>
                  <a:close/>
                  <a:moveTo>
                    <a:pt x="49" y="8"/>
                  </a:moveTo>
                  <a:cubicBezTo>
                    <a:pt x="50" y="7"/>
                    <a:pt x="51" y="6"/>
                    <a:pt x="52" y="6"/>
                  </a:cubicBezTo>
                  <a:cubicBezTo>
                    <a:pt x="52" y="6"/>
                    <a:pt x="51" y="7"/>
                    <a:pt x="50" y="8"/>
                  </a:cubicBezTo>
                  <a:cubicBezTo>
                    <a:pt x="49" y="10"/>
                    <a:pt x="48" y="12"/>
                    <a:pt x="46" y="15"/>
                  </a:cubicBezTo>
                  <a:cubicBezTo>
                    <a:pt x="46" y="15"/>
                    <a:pt x="46" y="15"/>
                    <a:pt x="47" y="15"/>
                  </a:cubicBezTo>
                  <a:cubicBezTo>
                    <a:pt x="50" y="12"/>
                    <a:pt x="52" y="9"/>
                    <a:pt x="55" y="7"/>
                  </a:cubicBezTo>
                  <a:cubicBezTo>
                    <a:pt x="57" y="5"/>
                    <a:pt x="57" y="5"/>
                    <a:pt x="56" y="7"/>
                  </a:cubicBezTo>
                  <a:cubicBezTo>
                    <a:pt x="55" y="8"/>
                    <a:pt x="54" y="9"/>
                    <a:pt x="53" y="10"/>
                  </a:cubicBezTo>
                  <a:cubicBezTo>
                    <a:pt x="52" y="12"/>
                    <a:pt x="50" y="13"/>
                    <a:pt x="49" y="15"/>
                  </a:cubicBezTo>
                  <a:cubicBezTo>
                    <a:pt x="49" y="15"/>
                    <a:pt x="49" y="15"/>
                    <a:pt x="49" y="16"/>
                  </a:cubicBezTo>
                  <a:cubicBezTo>
                    <a:pt x="47" y="15"/>
                    <a:pt x="44" y="15"/>
                    <a:pt x="42" y="15"/>
                  </a:cubicBezTo>
                  <a:cubicBezTo>
                    <a:pt x="45" y="13"/>
                    <a:pt x="47" y="11"/>
                    <a:pt x="49" y="8"/>
                  </a:cubicBezTo>
                  <a:close/>
                  <a:moveTo>
                    <a:pt x="57" y="9"/>
                  </a:moveTo>
                  <a:cubicBezTo>
                    <a:pt x="58" y="8"/>
                    <a:pt x="58" y="7"/>
                    <a:pt x="59" y="7"/>
                  </a:cubicBezTo>
                  <a:cubicBezTo>
                    <a:pt x="59" y="8"/>
                    <a:pt x="58" y="9"/>
                    <a:pt x="58" y="9"/>
                  </a:cubicBezTo>
                  <a:cubicBezTo>
                    <a:pt x="56" y="12"/>
                    <a:pt x="55" y="14"/>
                    <a:pt x="53" y="15"/>
                  </a:cubicBezTo>
                  <a:cubicBezTo>
                    <a:pt x="53" y="16"/>
                    <a:pt x="53" y="16"/>
                    <a:pt x="53" y="16"/>
                  </a:cubicBezTo>
                  <a:cubicBezTo>
                    <a:pt x="52" y="16"/>
                    <a:pt x="50" y="16"/>
                    <a:pt x="49" y="16"/>
                  </a:cubicBezTo>
                  <a:cubicBezTo>
                    <a:pt x="52" y="14"/>
                    <a:pt x="55" y="11"/>
                    <a:pt x="57" y="9"/>
                  </a:cubicBezTo>
                  <a:close/>
                  <a:moveTo>
                    <a:pt x="61" y="9"/>
                  </a:moveTo>
                  <a:cubicBezTo>
                    <a:pt x="62" y="8"/>
                    <a:pt x="64" y="5"/>
                    <a:pt x="62" y="8"/>
                  </a:cubicBezTo>
                  <a:cubicBezTo>
                    <a:pt x="61" y="10"/>
                    <a:pt x="59" y="13"/>
                    <a:pt x="57" y="15"/>
                  </a:cubicBezTo>
                  <a:cubicBezTo>
                    <a:pt x="57" y="15"/>
                    <a:pt x="57" y="16"/>
                    <a:pt x="58" y="16"/>
                  </a:cubicBezTo>
                  <a:cubicBezTo>
                    <a:pt x="59" y="15"/>
                    <a:pt x="59" y="15"/>
                    <a:pt x="60" y="14"/>
                  </a:cubicBezTo>
                  <a:cubicBezTo>
                    <a:pt x="62" y="12"/>
                    <a:pt x="64" y="11"/>
                    <a:pt x="61" y="15"/>
                  </a:cubicBezTo>
                  <a:cubicBezTo>
                    <a:pt x="60" y="15"/>
                    <a:pt x="61" y="16"/>
                    <a:pt x="61" y="16"/>
                  </a:cubicBezTo>
                  <a:cubicBezTo>
                    <a:pt x="62" y="15"/>
                    <a:pt x="63" y="15"/>
                    <a:pt x="64" y="15"/>
                  </a:cubicBezTo>
                  <a:cubicBezTo>
                    <a:pt x="64" y="15"/>
                    <a:pt x="64" y="14"/>
                    <a:pt x="64" y="14"/>
                  </a:cubicBezTo>
                  <a:cubicBezTo>
                    <a:pt x="63" y="14"/>
                    <a:pt x="62" y="15"/>
                    <a:pt x="62" y="14"/>
                  </a:cubicBezTo>
                  <a:cubicBezTo>
                    <a:pt x="63" y="13"/>
                    <a:pt x="64" y="12"/>
                    <a:pt x="65" y="10"/>
                  </a:cubicBezTo>
                  <a:cubicBezTo>
                    <a:pt x="65" y="10"/>
                    <a:pt x="64" y="10"/>
                    <a:pt x="64" y="10"/>
                  </a:cubicBezTo>
                  <a:cubicBezTo>
                    <a:pt x="63" y="11"/>
                    <a:pt x="63" y="11"/>
                    <a:pt x="62" y="12"/>
                  </a:cubicBezTo>
                  <a:cubicBezTo>
                    <a:pt x="61" y="12"/>
                    <a:pt x="58" y="16"/>
                    <a:pt x="60" y="13"/>
                  </a:cubicBezTo>
                  <a:cubicBezTo>
                    <a:pt x="62" y="11"/>
                    <a:pt x="63" y="8"/>
                    <a:pt x="64" y="6"/>
                  </a:cubicBezTo>
                  <a:cubicBezTo>
                    <a:pt x="64" y="5"/>
                    <a:pt x="64" y="5"/>
                    <a:pt x="64" y="5"/>
                  </a:cubicBezTo>
                  <a:cubicBezTo>
                    <a:pt x="64" y="5"/>
                    <a:pt x="64" y="5"/>
                    <a:pt x="65" y="5"/>
                  </a:cubicBezTo>
                  <a:cubicBezTo>
                    <a:pt x="65" y="9"/>
                    <a:pt x="65" y="12"/>
                    <a:pt x="65" y="16"/>
                  </a:cubicBezTo>
                  <a:cubicBezTo>
                    <a:pt x="61" y="16"/>
                    <a:pt x="57" y="16"/>
                    <a:pt x="54" y="16"/>
                  </a:cubicBezTo>
                  <a:cubicBezTo>
                    <a:pt x="56" y="14"/>
                    <a:pt x="59" y="11"/>
                    <a:pt x="61" y="9"/>
                  </a:cubicBezTo>
                  <a:close/>
                  <a:moveTo>
                    <a:pt x="36" y="4"/>
                  </a:moveTo>
                  <a:cubicBezTo>
                    <a:pt x="40" y="4"/>
                    <a:pt x="44" y="4"/>
                    <a:pt x="49" y="4"/>
                  </a:cubicBezTo>
                  <a:cubicBezTo>
                    <a:pt x="47" y="5"/>
                    <a:pt x="45" y="6"/>
                    <a:pt x="43" y="8"/>
                  </a:cubicBezTo>
                  <a:cubicBezTo>
                    <a:pt x="44" y="7"/>
                    <a:pt x="45" y="6"/>
                    <a:pt x="46" y="5"/>
                  </a:cubicBezTo>
                  <a:cubicBezTo>
                    <a:pt x="46" y="4"/>
                    <a:pt x="46" y="4"/>
                    <a:pt x="45" y="4"/>
                  </a:cubicBezTo>
                  <a:cubicBezTo>
                    <a:pt x="42" y="6"/>
                    <a:pt x="39" y="9"/>
                    <a:pt x="36" y="12"/>
                  </a:cubicBezTo>
                  <a:cubicBezTo>
                    <a:pt x="36" y="11"/>
                    <a:pt x="36" y="11"/>
                    <a:pt x="37" y="11"/>
                  </a:cubicBezTo>
                  <a:cubicBezTo>
                    <a:pt x="38" y="9"/>
                    <a:pt x="40" y="7"/>
                    <a:pt x="42" y="4"/>
                  </a:cubicBezTo>
                  <a:cubicBezTo>
                    <a:pt x="42" y="4"/>
                    <a:pt x="42" y="4"/>
                    <a:pt x="42" y="4"/>
                  </a:cubicBezTo>
                  <a:cubicBezTo>
                    <a:pt x="38" y="5"/>
                    <a:pt x="35" y="8"/>
                    <a:pt x="32" y="11"/>
                  </a:cubicBezTo>
                  <a:cubicBezTo>
                    <a:pt x="32" y="12"/>
                    <a:pt x="29" y="16"/>
                    <a:pt x="31" y="12"/>
                  </a:cubicBezTo>
                  <a:cubicBezTo>
                    <a:pt x="33" y="10"/>
                    <a:pt x="35" y="7"/>
                    <a:pt x="37" y="5"/>
                  </a:cubicBezTo>
                  <a:cubicBezTo>
                    <a:pt x="37" y="4"/>
                    <a:pt x="37" y="4"/>
                    <a:pt x="36" y="4"/>
                  </a:cubicBezTo>
                  <a:cubicBezTo>
                    <a:pt x="33" y="6"/>
                    <a:pt x="31" y="8"/>
                    <a:pt x="28" y="11"/>
                  </a:cubicBezTo>
                  <a:cubicBezTo>
                    <a:pt x="28" y="11"/>
                    <a:pt x="22" y="16"/>
                    <a:pt x="25" y="12"/>
                  </a:cubicBezTo>
                  <a:cubicBezTo>
                    <a:pt x="28" y="10"/>
                    <a:pt x="30" y="7"/>
                    <a:pt x="32" y="4"/>
                  </a:cubicBezTo>
                  <a:cubicBezTo>
                    <a:pt x="32" y="4"/>
                    <a:pt x="32" y="4"/>
                    <a:pt x="32" y="4"/>
                  </a:cubicBezTo>
                  <a:cubicBezTo>
                    <a:pt x="29" y="6"/>
                    <a:pt x="26" y="8"/>
                    <a:pt x="24" y="11"/>
                  </a:cubicBezTo>
                  <a:cubicBezTo>
                    <a:pt x="23" y="11"/>
                    <a:pt x="22" y="12"/>
                    <a:pt x="22" y="13"/>
                  </a:cubicBezTo>
                  <a:cubicBezTo>
                    <a:pt x="19" y="15"/>
                    <a:pt x="23" y="10"/>
                    <a:pt x="24" y="10"/>
                  </a:cubicBezTo>
                  <a:cubicBezTo>
                    <a:pt x="25" y="8"/>
                    <a:pt x="27" y="6"/>
                    <a:pt x="29" y="4"/>
                  </a:cubicBezTo>
                  <a:cubicBezTo>
                    <a:pt x="29" y="4"/>
                    <a:pt x="29" y="4"/>
                    <a:pt x="28" y="4"/>
                  </a:cubicBezTo>
                  <a:cubicBezTo>
                    <a:pt x="25" y="6"/>
                    <a:pt x="23" y="8"/>
                    <a:pt x="20" y="11"/>
                  </a:cubicBezTo>
                  <a:cubicBezTo>
                    <a:pt x="19" y="12"/>
                    <a:pt x="18" y="13"/>
                    <a:pt x="17" y="13"/>
                  </a:cubicBezTo>
                  <a:cubicBezTo>
                    <a:pt x="18" y="13"/>
                    <a:pt x="19" y="11"/>
                    <a:pt x="19" y="11"/>
                  </a:cubicBezTo>
                  <a:cubicBezTo>
                    <a:pt x="21" y="8"/>
                    <a:pt x="23" y="6"/>
                    <a:pt x="25" y="4"/>
                  </a:cubicBezTo>
                  <a:cubicBezTo>
                    <a:pt x="25" y="4"/>
                    <a:pt x="25" y="4"/>
                    <a:pt x="25" y="3"/>
                  </a:cubicBezTo>
                  <a:cubicBezTo>
                    <a:pt x="29" y="3"/>
                    <a:pt x="32" y="3"/>
                    <a:pt x="36" y="4"/>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234"/>
            <p:cNvSpPr>
              <a:spLocks noEditPoints="1"/>
            </p:cNvSpPr>
            <p:nvPr/>
          </p:nvSpPr>
          <p:spPr bwMode="auto">
            <a:xfrm>
              <a:off x="3578471" y="1944122"/>
              <a:ext cx="73025" cy="71438"/>
            </a:xfrm>
            <a:custGeom>
              <a:avLst/>
              <a:gdLst>
                <a:gd name="T0" fmla="*/ 10 w 17"/>
                <a:gd name="T1" fmla="*/ 16 h 17"/>
                <a:gd name="T2" fmla="*/ 17 w 17"/>
                <a:gd name="T3" fmla="*/ 7 h 17"/>
                <a:gd name="T4" fmla="*/ 7 w 17"/>
                <a:gd name="T5" fmla="*/ 1 h 17"/>
                <a:gd name="T6" fmla="*/ 7 w 17"/>
                <a:gd name="T7" fmla="*/ 1 h 17"/>
                <a:gd name="T8" fmla="*/ 0 w 17"/>
                <a:gd name="T9" fmla="*/ 9 h 17"/>
                <a:gd name="T10" fmla="*/ 10 w 17"/>
                <a:gd name="T11" fmla="*/ 16 h 17"/>
                <a:gd name="T12" fmla="*/ 10 w 17"/>
                <a:gd name="T13" fmla="*/ 13 h 17"/>
                <a:gd name="T14" fmla="*/ 3 w 17"/>
                <a:gd name="T15" fmla="*/ 9 h 17"/>
                <a:gd name="T16" fmla="*/ 3 w 17"/>
                <a:gd name="T17" fmla="*/ 9 h 17"/>
                <a:gd name="T18" fmla="*/ 9 w 17"/>
                <a:gd name="T19" fmla="*/ 6 h 17"/>
                <a:gd name="T20" fmla="*/ 4 w 17"/>
                <a:gd name="T21" fmla="*/ 11 h 17"/>
                <a:gd name="T22" fmla="*/ 5 w 17"/>
                <a:gd name="T23" fmla="*/ 11 h 17"/>
                <a:gd name="T24" fmla="*/ 11 w 17"/>
                <a:gd name="T25" fmla="*/ 8 h 17"/>
                <a:gd name="T26" fmla="*/ 7 w 17"/>
                <a:gd name="T27" fmla="*/ 12 h 17"/>
                <a:gd name="T28" fmla="*/ 7 w 17"/>
                <a:gd name="T29" fmla="*/ 13 h 17"/>
                <a:gd name="T30" fmla="*/ 12 w 17"/>
                <a:gd name="T31" fmla="*/ 10 h 17"/>
                <a:gd name="T32" fmla="*/ 11 w 17"/>
                <a:gd name="T33" fmla="*/ 13 h 17"/>
                <a:gd name="T34" fmla="*/ 11 w 17"/>
                <a:gd name="T35" fmla="*/ 13 h 17"/>
                <a:gd name="T36" fmla="*/ 10 w 17"/>
                <a:gd name="T37" fmla="*/ 13 h 17"/>
                <a:gd name="T38" fmla="*/ 11 w 17"/>
                <a:gd name="T39" fmla="*/ 13 h 17"/>
                <a:gd name="T40" fmla="*/ 13 w 17"/>
                <a:gd name="T41" fmla="*/ 10 h 17"/>
                <a:gd name="T42" fmla="*/ 13 w 17"/>
                <a:gd name="T43" fmla="*/ 9 h 17"/>
                <a:gd name="T44" fmla="*/ 8 w 17"/>
                <a:gd name="T45" fmla="*/ 11 h 17"/>
                <a:gd name="T46" fmla="*/ 12 w 17"/>
                <a:gd name="T47" fmla="*/ 7 h 17"/>
                <a:gd name="T48" fmla="*/ 12 w 17"/>
                <a:gd name="T49" fmla="*/ 6 h 17"/>
                <a:gd name="T50" fmla="*/ 7 w 17"/>
                <a:gd name="T51" fmla="*/ 9 h 17"/>
                <a:gd name="T52" fmla="*/ 11 w 17"/>
                <a:gd name="T53" fmla="*/ 5 h 17"/>
                <a:gd name="T54" fmla="*/ 11 w 17"/>
                <a:gd name="T55" fmla="*/ 5 h 17"/>
                <a:gd name="T56" fmla="*/ 6 w 17"/>
                <a:gd name="T57" fmla="*/ 7 h 17"/>
                <a:gd name="T58" fmla="*/ 9 w 17"/>
                <a:gd name="T59" fmla="*/ 4 h 17"/>
                <a:gd name="T60" fmla="*/ 11 w 17"/>
                <a:gd name="T61" fmla="*/ 13 h 17"/>
                <a:gd name="T62" fmla="*/ 7 w 17"/>
                <a:gd name="T63" fmla="*/ 4 h 17"/>
                <a:gd name="T64" fmla="*/ 4 w 17"/>
                <a:gd name="T65" fmla="*/ 5 h 17"/>
                <a:gd name="T66" fmla="*/ 7 w 17"/>
                <a:gd name="T67" fmla="*/ 4 h 17"/>
                <a:gd name="T68" fmla="*/ 4 w 17"/>
                <a:gd name="T69" fmla="*/ 5 h 17"/>
                <a:gd name="T70" fmla="*/ 4 w 17"/>
                <a:gd name="T71" fmla="*/ 6 h 17"/>
                <a:gd name="T72" fmla="*/ 8 w 17"/>
                <a:gd name="T73" fmla="*/ 4 h 17"/>
                <a:gd name="T74" fmla="*/ 3 w 17"/>
                <a:gd name="T75" fmla="*/ 8 h 17"/>
                <a:gd name="T76" fmla="*/ 3 w 17"/>
                <a:gd name="T77" fmla="*/ 8 h 17"/>
                <a:gd name="T78" fmla="*/ 4 w 17"/>
                <a:gd name="T79"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 h="17">
                  <a:moveTo>
                    <a:pt x="10" y="16"/>
                  </a:moveTo>
                  <a:cubicBezTo>
                    <a:pt x="14" y="15"/>
                    <a:pt x="17" y="12"/>
                    <a:pt x="17" y="7"/>
                  </a:cubicBezTo>
                  <a:cubicBezTo>
                    <a:pt x="16" y="3"/>
                    <a:pt x="12" y="0"/>
                    <a:pt x="7" y="1"/>
                  </a:cubicBezTo>
                  <a:cubicBezTo>
                    <a:pt x="7" y="1"/>
                    <a:pt x="7" y="1"/>
                    <a:pt x="7" y="1"/>
                  </a:cubicBezTo>
                  <a:cubicBezTo>
                    <a:pt x="3" y="1"/>
                    <a:pt x="0" y="5"/>
                    <a:pt x="0" y="9"/>
                  </a:cubicBezTo>
                  <a:cubicBezTo>
                    <a:pt x="1" y="14"/>
                    <a:pt x="5" y="17"/>
                    <a:pt x="10" y="16"/>
                  </a:cubicBezTo>
                  <a:close/>
                  <a:moveTo>
                    <a:pt x="10" y="13"/>
                  </a:moveTo>
                  <a:cubicBezTo>
                    <a:pt x="7" y="14"/>
                    <a:pt x="3" y="12"/>
                    <a:pt x="3" y="9"/>
                  </a:cubicBezTo>
                  <a:cubicBezTo>
                    <a:pt x="3" y="9"/>
                    <a:pt x="3" y="9"/>
                    <a:pt x="3" y="9"/>
                  </a:cubicBezTo>
                  <a:cubicBezTo>
                    <a:pt x="6" y="8"/>
                    <a:pt x="7" y="7"/>
                    <a:pt x="9" y="6"/>
                  </a:cubicBezTo>
                  <a:cubicBezTo>
                    <a:pt x="8" y="8"/>
                    <a:pt x="6" y="9"/>
                    <a:pt x="4" y="11"/>
                  </a:cubicBezTo>
                  <a:cubicBezTo>
                    <a:pt x="4" y="11"/>
                    <a:pt x="5" y="11"/>
                    <a:pt x="5" y="11"/>
                  </a:cubicBezTo>
                  <a:cubicBezTo>
                    <a:pt x="7" y="10"/>
                    <a:pt x="9" y="9"/>
                    <a:pt x="11" y="8"/>
                  </a:cubicBezTo>
                  <a:cubicBezTo>
                    <a:pt x="9" y="9"/>
                    <a:pt x="8" y="10"/>
                    <a:pt x="7" y="12"/>
                  </a:cubicBezTo>
                  <a:cubicBezTo>
                    <a:pt x="7" y="13"/>
                    <a:pt x="7" y="13"/>
                    <a:pt x="7" y="13"/>
                  </a:cubicBezTo>
                  <a:cubicBezTo>
                    <a:pt x="9" y="12"/>
                    <a:pt x="11" y="11"/>
                    <a:pt x="12" y="10"/>
                  </a:cubicBezTo>
                  <a:cubicBezTo>
                    <a:pt x="12" y="11"/>
                    <a:pt x="11" y="12"/>
                    <a:pt x="11" y="13"/>
                  </a:cubicBezTo>
                  <a:cubicBezTo>
                    <a:pt x="10" y="13"/>
                    <a:pt x="10" y="13"/>
                    <a:pt x="11" y="13"/>
                  </a:cubicBezTo>
                  <a:cubicBezTo>
                    <a:pt x="10" y="13"/>
                    <a:pt x="10" y="13"/>
                    <a:pt x="10" y="13"/>
                  </a:cubicBezTo>
                  <a:close/>
                  <a:moveTo>
                    <a:pt x="11" y="13"/>
                  </a:moveTo>
                  <a:cubicBezTo>
                    <a:pt x="12" y="12"/>
                    <a:pt x="13" y="11"/>
                    <a:pt x="13" y="10"/>
                  </a:cubicBezTo>
                  <a:cubicBezTo>
                    <a:pt x="14" y="9"/>
                    <a:pt x="13" y="9"/>
                    <a:pt x="13" y="9"/>
                  </a:cubicBezTo>
                  <a:cubicBezTo>
                    <a:pt x="11" y="10"/>
                    <a:pt x="10" y="11"/>
                    <a:pt x="8" y="11"/>
                  </a:cubicBezTo>
                  <a:cubicBezTo>
                    <a:pt x="9" y="10"/>
                    <a:pt x="11" y="9"/>
                    <a:pt x="12" y="7"/>
                  </a:cubicBezTo>
                  <a:cubicBezTo>
                    <a:pt x="12" y="7"/>
                    <a:pt x="12" y="6"/>
                    <a:pt x="12" y="6"/>
                  </a:cubicBezTo>
                  <a:cubicBezTo>
                    <a:pt x="10" y="7"/>
                    <a:pt x="9" y="8"/>
                    <a:pt x="7" y="9"/>
                  </a:cubicBezTo>
                  <a:cubicBezTo>
                    <a:pt x="8" y="8"/>
                    <a:pt x="10" y="7"/>
                    <a:pt x="11" y="5"/>
                  </a:cubicBezTo>
                  <a:cubicBezTo>
                    <a:pt x="11" y="5"/>
                    <a:pt x="11" y="4"/>
                    <a:pt x="11" y="5"/>
                  </a:cubicBezTo>
                  <a:cubicBezTo>
                    <a:pt x="9" y="5"/>
                    <a:pt x="7" y="6"/>
                    <a:pt x="6" y="7"/>
                  </a:cubicBezTo>
                  <a:cubicBezTo>
                    <a:pt x="7" y="6"/>
                    <a:pt x="8" y="5"/>
                    <a:pt x="9" y="4"/>
                  </a:cubicBezTo>
                  <a:cubicBezTo>
                    <a:pt x="14" y="4"/>
                    <a:pt x="16" y="11"/>
                    <a:pt x="11" y="13"/>
                  </a:cubicBezTo>
                  <a:close/>
                  <a:moveTo>
                    <a:pt x="7" y="4"/>
                  </a:moveTo>
                  <a:cubicBezTo>
                    <a:pt x="6" y="4"/>
                    <a:pt x="5" y="5"/>
                    <a:pt x="4" y="5"/>
                  </a:cubicBezTo>
                  <a:cubicBezTo>
                    <a:pt x="5" y="4"/>
                    <a:pt x="6" y="4"/>
                    <a:pt x="7" y="4"/>
                  </a:cubicBezTo>
                  <a:close/>
                  <a:moveTo>
                    <a:pt x="4" y="5"/>
                  </a:moveTo>
                  <a:cubicBezTo>
                    <a:pt x="4" y="6"/>
                    <a:pt x="4" y="6"/>
                    <a:pt x="4" y="6"/>
                  </a:cubicBezTo>
                  <a:cubicBezTo>
                    <a:pt x="6" y="5"/>
                    <a:pt x="7" y="4"/>
                    <a:pt x="8" y="4"/>
                  </a:cubicBezTo>
                  <a:cubicBezTo>
                    <a:pt x="7" y="5"/>
                    <a:pt x="5" y="7"/>
                    <a:pt x="3" y="8"/>
                  </a:cubicBezTo>
                  <a:cubicBezTo>
                    <a:pt x="3" y="8"/>
                    <a:pt x="3" y="8"/>
                    <a:pt x="3" y="8"/>
                  </a:cubicBezTo>
                  <a:cubicBezTo>
                    <a:pt x="3" y="7"/>
                    <a:pt x="3" y="6"/>
                    <a:pt x="4" y="5"/>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235"/>
            <p:cNvSpPr>
              <a:spLocks noEditPoints="1"/>
            </p:cNvSpPr>
            <p:nvPr/>
          </p:nvSpPr>
          <p:spPr bwMode="auto">
            <a:xfrm>
              <a:off x="2459283" y="1672659"/>
              <a:ext cx="103188" cy="93663"/>
            </a:xfrm>
            <a:custGeom>
              <a:avLst/>
              <a:gdLst>
                <a:gd name="T0" fmla="*/ 6 w 24"/>
                <a:gd name="T1" fmla="*/ 21 h 22"/>
                <a:gd name="T2" fmla="*/ 17 w 24"/>
                <a:gd name="T3" fmla="*/ 14 h 22"/>
                <a:gd name="T4" fmla="*/ 24 w 24"/>
                <a:gd name="T5" fmla="*/ 2 h 22"/>
                <a:gd name="T6" fmla="*/ 23 w 24"/>
                <a:gd name="T7" fmla="*/ 1 h 22"/>
                <a:gd name="T8" fmla="*/ 20 w 24"/>
                <a:gd name="T9" fmla="*/ 1 h 22"/>
                <a:gd name="T10" fmla="*/ 11 w 24"/>
                <a:gd name="T11" fmla="*/ 3 h 22"/>
                <a:gd name="T12" fmla="*/ 6 w 24"/>
                <a:gd name="T13" fmla="*/ 10 h 22"/>
                <a:gd name="T14" fmla="*/ 6 w 24"/>
                <a:gd name="T15" fmla="*/ 21 h 22"/>
                <a:gd name="T16" fmla="*/ 16 w 24"/>
                <a:gd name="T17" fmla="*/ 11 h 22"/>
                <a:gd name="T18" fmla="*/ 13 w 24"/>
                <a:gd name="T19" fmla="*/ 14 h 22"/>
                <a:gd name="T20" fmla="*/ 8 w 24"/>
                <a:gd name="T21" fmla="*/ 13 h 22"/>
                <a:gd name="T22" fmla="*/ 17 w 24"/>
                <a:gd name="T23" fmla="*/ 10 h 22"/>
                <a:gd name="T24" fmla="*/ 16 w 24"/>
                <a:gd name="T25" fmla="*/ 9 h 22"/>
                <a:gd name="T26" fmla="*/ 10 w 24"/>
                <a:gd name="T27" fmla="*/ 9 h 22"/>
                <a:gd name="T28" fmla="*/ 11 w 24"/>
                <a:gd name="T29" fmla="*/ 9 h 22"/>
                <a:gd name="T30" fmla="*/ 19 w 24"/>
                <a:gd name="T31" fmla="*/ 6 h 22"/>
                <a:gd name="T32" fmla="*/ 16 w 24"/>
                <a:gd name="T33" fmla="*/ 11 h 22"/>
                <a:gd name="T34" fmla="*/ 20 w 24"/>
                <a:gd name="T35" fmla="*/ 5 h 22"/>
                <a:gd name="T36" fmla="*/ 20 w 24"/>
                <a:gd name="T37" fmla="*/ 5 h 22"/>
                <a:gd name="T38" fmla="*/ 19 w 24"/>
                <a:gd name="T39" fmla="*/ 5 h 22"/>
                <a:gd name="T40" fmla="*/ 20 w 24"/>
                <a:gd name="T41" fmla="*/ 5 h 22"/>
                <a:gd name="T42" fmla="*/ 20 w 24"/>
                <a:gd name="T43" fmla="*/ 5 h 22"/>
                <a:gd name="T44" fmla="*/ 12 w 24"/>
                <a:gd name="T45" fmla="*/ 7 h 22"/>
                <a:gd name="T46" fmla="*/ 18 w 24"/>
                <a:gd name="T47" fmla="*/ 6 h 22"/>
                <a:gd name="T48" fmla="*/ 11 w 24"/>
                <a:gd name="T49" fmla="*/ 8 h 22"/>
                <a:gd name="T50" fmla="*/ 12 w 24"/>
                <a:gd name="T51" fmla="*/ 7 h 22"/>
                <a:gd name="T52" fmla="*/ 10 w 24"/>
                <a:gd name="T53" fmla="*/ 10 h 22"/>
                <a:gd name="T54" fmla="*/ 15 w 24"/>
                <a:gd name="T55" fmla="*/ 10 h 22"/>
                <a:gd name="T56" fmla="*/ 8 w 24"/>
                <a:gd name="T57" fmla="*/ 13 h 22"/>
                <a:gd name="T58" fmla="*/ 10 w 24"/>
                <a:gd name="T59" fmla="*/ 10 h 22"/>
                <a:gd name="T60" fmla="*/ 7 w 24"/>
                <a:gd name="T61" fmla="*/ 14 h 22"/>
                <a:gd name="T62" fmla="*/ 7 w 24"/>
                <a:gd name="T63" fmla="*/ 14 h 22"/>
                <a:gd name="T64" fmla="*/ 12 w 24"/>
                <a:gd name="T65" fmla="*/ 14 h 22"/>
                <a:gd name="T66" fmla="*/ 10 w 24"/>
                <a:gd name="T67" fmla="*/ 16 h 22"/>
                <a:gd name="T68" fmla="*/ 7 w 24"/>
                <a:gd name="T69" fmla="*/ 17 h 22"/>
                <a:gd name="T70" fmla="*/ 7 w 24"/>
                <a:gd name="T71" fmla="*/ 18 h 22"/>
                <a:gd name="T72" fmla="*/ 7 w 24"/>
                <a:gd name="T73"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 h="22">
                  <a:moveTo>
                    <a:pt x="6" y="21"/>
                  </a:moveTo>
                  <a:cubicBezTo>
                    <a:pt x="10" y="22"/>
                    <a:pt x="15" y="17"/>
                    <a:pt x="17" y="14"/>
                  </a:cubicBezTo>
                  <a:cubicBezTo>
                    <a:pt x="20" y="11"/>
                    <a:pt x="24" y="7"/>
                    <a:pt x="24" y="2"/>
                  </a:cubicBezTo>
                  <a:cubicBezTo>
                    <a:pt x="24" y="1"/>
                    <a:pt x="23" y="1"/>
                    <a:pt x="23" y="1"/>
                  </a:cubicBezTo>
                  <a:cubicBezTo>
                    <a:pt x="22" y="0"/>
                    <a:pt x="21" y="0"/>
                    <a:pt x="20" y="1"/>
                  </a:cubicBezTo>
                  <a:cubicBezTo>
                    <a:pt x="18" y="3"/>
                    <a:pt x="14" y="2"/>
                    <a:pt x="11" y="3"/>
                  </a:cubicBezTo>
                  <a:cubicBezTo>
                    <a:pt x="9" y="4"/>
                    <a:pt x="7" y="8"/>
                    <a:pt x="6" y="10"/>
                  </a:cubicBezTo>
                  <a:cubicBezTo>
                    <a:pt x="4" y="13"/>
                    <a:pt x="0" y="19"/>
                    <a:pt x="6" y="21"/>
                  </a:cubicBezTo>
                  <a:close/>
                  <a:moveTo>
                    <a:pt x="16" y="11"/>
                  </a:moveTo>
                  <a:cubicBezTo>
                    <a:pt x="15" y="12"/>
                    <a:pt x="14" y="13"/>
                    <a:pt x="13" y="14"/>
                  </a:cubicBezTo>
                  <a:cubicBezTo>
                    <a:pt x="11" y="14"/>
                    <a:pt x="10" y="14"/>
                    <a:pt x="8" y="13"/>
                  </a:cubicBezTo>
                  <a:cubicBezTo>
                    <a:pt x="11" y="12"/>
                    <a:pt x="15" y="12"/>
                    <a:pt x="17" y="10"/>
                  </a:cubicBezTo>
                  <a:cubicBezTo>
                    <a:pt x="17" y="9"/>
                    <a:pt x="17" y="9"/>
                    <a:pt x="16" y="9"/>
                  </a:cubicBezTo>
                  <a:cubicBezTo>
                    <a:pt x="14" y="9"/>
                    <a:pt x="12" y="9"/>
                    <a:pt x="10" y="9"/>
                  </a:cubicBezTo>
                  <a:cubicBezTo>
                    <a:pt x="10" y="9"/>
                    <a:pt x="10" y="9"/>
                    <a:pt x="11" y="9"/>
                  </a:cubicBezTo>
                  <a:cubicBezTo>
                    <a:pt x="14" y="8"/>
                    <a:pt x="17" y="8"/>
                    <a:pt x="19" y="6"/>
                  </a:cubicBezTo>
                  <a:cubicBezTo>
                    <a:pt x="18" y="8"/>
                    <a:pt x="17" y="9"/>
                    <a:pt x="16" y="11"/>
                  </a:cubicBezTo>
                  <a:close/>
                  <a:moveTo>
                    <a:pt x="20" y="5"/>
                  </a:moveTo>
                  <a:cubicBezTo>
                    <a:pt x="20" y="5"/>
                    <a:pt x="20" y="5"/>
                    <a:pt x="20" y="5"/>
                  </a:cubicBezTo>
                  <a:cubicBezTo>
                    <a:pt x="20" y="5"/>
                    <a:pt x="20" y="5"/>
                    <a:pt x="19" y="5"/>
                  </a:cubicBezTo>
                  <a:cubicBezTo>
                    <a:pt x="20" y="5"/>
                    <a:pt x="20" y="5"/>
                    <a:pt x="20" y="5"/>
                  </a:cubicBezTo>
                  <a:cubicBezTo>
                    <a:pt x="20" y="5"/>
                    <a:pt x="20" y="5"/>
                    <a:pt x="20" y="5"/>
                  </a:cubicBezTo>
                  <a:close/>
                  <a:moveTo>
                    <a:pt x="12" y="7"/>
                  </a:moveTo>
                  <a:cubicBezTo>
                    <a:pt x="14" y="7"/>
                    <a:pt x="16" y="6"/>
                    <a:pt x="18" y="6"/>
                  </a:cubicBezTo>
                  <a:cubicBezTo>
                    <a:pt x="16" y="7"/>
                    <a:pt x="14" y="7"/>
                    <a:pt x="11" y="8"/>
                  </a:cubicBezTo>
                  <a:cubicBezTo>
                    <a:pt x="12" y="8"/>
                    <a:pt x="12" y="7"/>
                    <a:pt x="12" y="7"/>
                  </a:cubicBezTo>
                  <a:close/>
                  <a:moveTo>
                    <a:pt x="10" y="10"/>
                  </a:moveTo>
                  <a:cubicBezTo>
                    <a:pt x="11" y="10"/>
                    <a:pt x="13" y="10"/>
                    <a:pt x="15" y="10"/>
                  </a:cubicBezTo>
                  <a:cubicBezTo>
                    <a:pt x="13" y="11"/>
                    <a:pt x="10" y="12"/>
                    <a:pt x="8" y="13"/>
                  </a:cubicBezTo>
                  <a:cubicBezTo>
                    <a:pt x="8" y="12"/>
                    <a:pt x="9" y="11"/>
                    <a:pt x="10" y="10"/>
                  </a:cubicBezTo>
                  <a:close/>
                  <a:moveTo>
                    <a:pt x="7" y="14"/>
                  </a:moveTo>
                  <a:cubicBezTo>
                    <a:pt x="7" y="14"/>
                    <a:pt x="7" y="14"/>
                    <a:pt x="7" y="14"/>
                  </a:cubicBezTo>
                  <a:cubicBezTo>
                    <a:pt x="9" y="15"/>
                    <a:pt x="11" y="14"/>
                    <a:pt x="12" y="14"/>
                  </a:cubicBezTo>
                  <a:cubicBezTo>
                    <a:pt x="12" y="15"/>
                    <a:pt x="11" y="16"/>
                    <a:pt x="10" y="16"/>
                  </a:cubicBezTo>
                  <a:cubicBezTo>
                    <a:pt x="9" y="16"/>
                    <a:pt x="8" y="17"/>
                    <a:pt x="7" y="17"/>
                  </a:cubicBezTo>
                  <a:cubicBezTo>
                    <a:pt x="7" y="18"/>
                    <a:pt x="7" y="18"/>
                    <a:pt x="7" y="18"/>
                  </a:cubicBezTo>
                  <a:cubicBezTo>
                    <a:pt x="5" y="18"/>
                    <a:pt x="6" y="16"/>
                    <a:pt x="7" y="14"/>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36"/>
            <p:cNvSpPr>
              <a:spLocks noEditPoints="1"/>
            </p:cNvSpPr>
            <p:nvPr/>
          </p:nvSpPr>
          <p:spPr bwMode="auto">
            <a:xfrm>
              <a:off x="1803646" y="888434"/>
              <a:ext cx="1114425" cy="1335088"/>
            </a:xfrm>
            <a:custGeom>
              <a:avLst/>
              <a:gdLst>
                <a:gd name="T0" fmla="*/ 173 w 263"/>
                <a:gd name="T1" fmla="*/ 23 h 315"/>
                <a:gd name="T2" fmla="*/ 208 w 263"/>
                <a:gd name="T3" fmla="*/ 100 h 315"/>
                <a:gd name="T4" fmla="*/ 201 w 263"/>
                <a:gd name="T5" fmla="*/ 121 h 315"/>
                <a:gd name="T6" fmla="*/ 202 w 263"/>
                <a:gd name="T7" fmla="*/ 104 h 315"/>
                <a:gd name="T8" fmla="*/ 138 w 263"/>
                <a:gd name="T9" fmla="*/ 116 h 315"/>
                <a:gd name="T10" fmla="*/ 192 w 263"/>
                <a:gd name="T11" fmla="*/ 110 h 315"/>
                <a:gd name="T12" fmla="*/ 138 w 263"/>
                <a:gd name="T13" fmla="*/ 135 h 315"/>
                <a:gd name="T14" fmla="*/ 192 w 263"/>
                <a:gd name="T15" fmla="*/ 138 h 315"/>
                <a:gd name="T16" fmla="*/ 115 w 263"/>
                <a:gd name="T17" fmla="*/ 174 h 315"/>
                <a:gd name="T18" fmla="*/ 156 w 263"/>
                <a:gd name="T19" fmla="*/ 176 h 315"/>
                <a:gd name="T20" fmla="*/ 143 w 263"/>
                <a:gd name="T21" fmla="*/ 189 h 315"/>
                <a:gd name="T22" fmla="*/ 175 w 263"/>
                <a:gd name="T23" fmla="*/ 162 h 315"/>
                <a:gd name="T24" fmla="*/ 156 w 263"/>
                <a:gd name="T25" fmla="*/ 158 h 315"/>
                <a:gd name="T26" fmla="*/ 185 w 263"/>
                <a:gd name="T27" fmla="*/ 137 h 315"/>
                <a:gd name="T28" fmla="*/ 181 w 263"/>
                <a:gd name="T29" fmla="*/ 131 h 315"/>
                <a:gd name="T30" fmla="*/ 126 w 263"/>
                <a:gd name="T31" fmla="*/ 136 h 315"/>
                <a:gd name="T32" fmla="*/ 133 w 263"/>
                <a:gd name="T33" fmla="*/ 122 h 315"/>
                <a:gd name="T34" fmla="*/ 196 w 263"/>
                <a:gd name="T35" fmla="*/ 92 h 315"/>
                <a:gd name="T36" fmla="*/ 235 w 263"/>
                <a:gd name="T37" fmla="*/ 105 h 315"/>
                <a:gd name="T38" fmla="*/ 240 w 263"/>
                <a:gd name="T39" fmla="*/ 127 h 315"/>
                <a:gd name="T40" fmla="*/ 229 w 263"/>
                <a:gd name="T41" fmla="*/ 100 h 315"/>
                <a:gd name="T42" fmla="*/ 171 w 263"/>
                <a:gd name="T43" fmla="*/ 93 h 315"/>
                <a:gd name="T44" fmla="*/ 97 w 263"/>
                <a:gd name="T45" fmla="*/ 73 h 315"/>
                <a:gd name="T46" fmla="*/ 100 w 263"/>
                <a:gd name="T47" fmla="*/ 70 h 315"/>
                <a:gd name="T48" fmla="*/ 192 w 263"/>
                <a:gd name="T49" fmla="*/ 40 h 315"/>
                <a:gd name="T50" fmla="*/ 202 w 263"/>
                <a:gd name="T51" fmla="*/ 49 h 315"/>
                <a:gd name="T52" fmla="*/ 187 w 263"/>
                <a:gd name="T53" fmla="*/ 65 h 315"/>
                <a:gd name="T54" fmla="*/ 187 w 263"/>
                <a:gd name="T55" fmla="*/ 82 h 315"/>
                <a:gd name="T56" fmla="*/ 173 w 263"/>
                <a:gd name="T57" fmla="*/ 79 h 315"/>
                <a:gd name="T58" fmla="*/ 163 w 263"/>
                <a:gd name="T59" fmla="*/ 69 h 315"/>
                <a:gd name="T60" fmla="*/ 125 w 263"/>
                <a:gd name="T61" fmla="*/ 71 h 315"/>
                <a:gd name="T62" fmla="*/ 109 w 263"/>
                <a:gd name="T63" fmla="*/ 98 h 315"/>
                <a:gd name="T64" fmla="*/ 123 w 263"/>
                <a:gd name="T65" fmla="*/ 105 h 315"/>
                <a:gd name="T66" fmla="*/ 219 w 263"/>
                <a:gd name="T67" fmla="*/ 63 h 315"/>
                <a:gd name="T68" fmla="*/ 200 w 263"/>
                <a:gd name="T69" fmla="*/ 44 h 315"/>
                <a:gd name="T70" fmla="*/ 169 w 263"/>
                <a:gd name="T71" fmla="*/ 44 h 315"/>
                <a:gd name="T72" fmla="*/ 159 w 263"/>
                <a:gd name="T73" fmla="*/ 38 h 315"/>
                <a:gd name="T74" fmla="*/ 154 w 263"/>
                <a:gd name="T75" fmla="*/ 34 h 315"/>
                <a:gd name="T76" fmla="*/ 139 w 263"/>
                <a:gd name="T77" fmla="*/ 42 h 315"/>
                <a:gd name="T78" fmla="*/ 166 w 263"/>
                <a:gd name="T79" fmla="*/ 41 h 315"/>
                <a:gd name="T80" fmla="*/ 13 w 263"/>
                <a:gd name="T81" fmla="*/ 144 h 315"/>
                <a:gd name="T82" fmla="*/ 16 w 263"/>
                <a:gd name="T83" fmla="*/ 146 h 315"/>
                <a:gd name="T84" fmla="*/ 26 w 263"/>
                <a:gd name="T85" fmla="*/ 72 h 315"/>
                <a:gd name="T86" fmla="*/ 15 w 263"/>
                <a:gd name="T87" fmla="*/ 101 h 315"/>
                <a:gd name="T88" fmla="*/ 12 w 263"/>
                <a:gd name="T89" fmla="*/ 127 h 315"/>
                <a:gd name="T90" fmla="*/ 31 w 263"/>
                <a:gd name="T91" fmla="*/ 133 h 315"/>
                <a:gd name="T92" fmla="*/ 17 w 263"/>
                <a:gd name="T93" fmla="*/ 113 h 315"/>
                <a:gd name="T94" fmla="*/ 24 w 263"/>
                <a:gd name="T95" fmla="*/ 84 h 315"/>
                <a:gd name="T96" fmla="*/ 22 w 263"/>
                <a:gd name="T97" fmla="*/ 143 h 315"/>
                <a:gd name="T98" fmla="*/ 177 w 263"/>
                <a:gd name="T99" fmla="*/ 61 h 315"/>
                <a:gd name="T100" fmla="*/ 196 w 263"/>
                <a:gd name="T101" fmla="*/ 124 h 315"/>
                <a:gd name="T102" fmla="*/ 134 w 263"/>
                <a:gd name="T103" fmla="*/ 256 h 315"/>
                <a:gd name="T104" fmla="*/ 112 w 263"/>
                <a:gd name="T105" fmla="*/ 294 h 315"/>
                <a:gd name="T106" fmla="*/ 193 w 263"/>
                <a:gd name="T107" fmla="*/ 293 h 315"/>
                <a:gd name="T108" fmla="*/ 188 w 263"/>
                <a:gd name="T109" fmla="*/ 291 h 315"/>
                <a:gd name="T110" fmla="*/ 135 w 263"/>
                <a:gd name="T111" fmla="*/ 298 h 315"/>
                <a:gd name="T112" fmla="*/ 129 w 263"/>
                <a:gd name="T113" fmla="*/ 261 h 315"/>
                <a:gd name="T114" fmla="*/ 114 w 263"/>
                <a:gd name="T115" fmla="*/ 270 h 315"/>
                <a:gd name="T116" fmla="*/ 119 w 263"/>
                <a:gd name="T117" fmla="*/ 277 h 315"/>
                <a:gd name="T118" fmla="*/ 125 w 263"/>
                <a:gd name="T119" fmla="*/ 296 h 315"/>
                <a:gd name="T120" fmla="*/ 197 w 263"/>
                <a:gd name="T121" fmla="*/ 296 h 315"/>
                <a:gd name="T122" fmla="*/ 117 w 263"/>
                <a:gd name="T123" fmla="*/ 259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3" h="315">
                  <a:moveTo>
                    <a:pt x="230" y="49"/>
                  </a:moveTo>
                  <a:cubicBezTo>
                    <a:pt x="218" y="32"/>
                    <a:pt x="201" y="21"/>
                    <a:pt x="183" y="12"/>
                  </a:cubicBezTo>
                  <a:cubicBezTo>
                    <a:pt x="183" y="12"/>
                    <a:pt x="183" y="12"/>
                    <a:pt x="183" y="12"/>
                  </a:cubicBezTo>
                  <a:cubicBezTo>
                    <a:pt x="183" y="9"/>
                    <a:pt x="182" y="7"/>
                    <a:pt x="179" y="5"/>
                  </a:cubicBezTo>
                  <a:cubicBezTo>
                    <a:pt x="169" y="0"/>
                    <a:pt x="168" y="14"/>
                    <a:pt x="165" y="19"/>
                  </a:cubicBezTo>
                  <a:cubicBezTo>
                    <a:pt x="165" y="19"/>
                    <a:pt x="165" y="20"/>
                    <a:pt x="165" y="20"/>
                  </a:cubicBezTo>
                  <a:cubicBezTo>
                    <a:pt x="119" y="4"/>
                    <a:pt x="66" y="18"/>
                    <a:pt x="34" y="55"/>
                  </a:cubicBezTo>
                  <a:cubicBezTo>
                    <a:pt x="3" y="91"/>
                    <a:pt x="0" y="144"/>
                    <a:pt x="25" y="184"/>
                  </a:cubicBezTo>
                  <a:cubicBezTo>
                    <a:pt x="37" y="204"/>
                    <a:pt x="55" y="218"/>
                    <a:pt x="76" y="227"/>
                  </a:cubicBezTo>
                  <a:cubicBezTo>
                    <a:pt x="73" y="232"/>
                    <a:pt x="61" y="244"/>
                    <a:pt x="68" y="249"/>
                  </a:cubicBezTo>
                  <a:cubicBezTo>
                    <a:pt x="73" y="253"/>
                    <a:pt x="78" y="248"/>
                    <a:pt x="81" y="242"/>
                  </a:cubicBezTo>
                  <a:cubicBezTo>
                    <a:pt x="92" y="247"/>
                    <a:pt x="105" y="249"/>
                    <a:pt x="117" y="249"/>
                  </a:cubicBezTo>
                  <a:cubicBezTo>
                    <a:pt x="115" y="257"/>
                    <a:pt x="109" y="266"/>
                    <a:pt x="112" y="274"/>
                  </a:cubicBezTo>
                  <a:cubicBezTo>
                    <a:pt x="112" y="274"/>
                    <a:pt x="112" y="274"/>
                    <a:pt x="112" y="274"/>
                  </a:cubicBezTo>
                  <a:cubicBezTo>
                    <a:pt x="105" y="276"/>
                    <a:pt x="97" y="277"/>
                    <a:pt x="90" y="279"/>
                  </a:cubicBezTo>
                  <a:cubicBezTo>
                    <a:pt x="80" y="281"/>
                    <a:pt x="69" y="285"/>
                    <a:pt x="60" y="291"/>
                  </a:cubicBezTo>
                  <a:cubicBezTo>
                    <a:pt x="57" y="293"/>
                    <a:pt x="47" y="300"/>
                    <a:pt x="50" y="305"/>
                  </a:cubicBezTo>
                  <a:cubicBezTo>
                    <a:pt x="53" y="309"/>
                    <a:pt x="63" y="310"/>
                    <a:pt x="68" y="311"/>
                  </a:cubicBezTo>
                  <a:cubicBezTo>
                    <a:pt x="87" y="313"/>
                    <a:pt x="108" y="314"/>
                    <a:pt x="127" y="314"/>
                  </a:cubicBezTo>
                  <a:cubicBezTo>
                    <a:pt x="148" y="315"/>
                    <a:pt x="168" y="314"/>
                    <a:pt x="188" y="311"/>
                  </a:cubicBezTo>
                  <a:cubicBezTo>
                    <a:pt x="193" y="310"/>
                    <a:pt x="200" y="309"/>
                    <a:pt x="204" y="306"/>
                  </a:cubicBezTo>
                  <a:cubicBezTo>
                    <a:pt x="208" y="302"/>
                    <a:pt x="204" y="297"/>
                    <a:pt x="201" y="294"/>
                  </a:cubicBezTo>
                  <a:cubicBezTo>
                    <a:pt x="183" y="281"/>
                    <a:pt x="160" y="277"/>
                    <a:pt x="139" y="274"/>
                  </a:cubicBezTo>
                  <a:cubicBezTo>
                    <a:pt x="140" y="265"/>
                    <a:pt x="138" y="257"/>
                    <a:pt x="135" y="249"/>
                  </a:cubicBezTo>
                  <a:cubicBezTo>
                    <a:pt x="143" y="249"/>
                    <a:pt x="151" y="248"/>
                    <a:pt x="158" y="246"/>
                  </a:cubicBezTo>
                  <a:cubicBezTo>
                    <a:pt x="177" y="243"/>
                    <a:pt x="194" y="235"/>
                    <a:pt x="209" y="224"/>
                  </a:cubicBezTo>
                  <a:cubicBezTo>
                    <a:pt x="245" y="198"/>
                    <a:pt x="263" y="150"/>
                    <a:pt x="255" y="106"/>
                  </a:cubicBezTo>
                  <a:cubicBezTo>
                    <a:pt x="252" y="86"/>
                    <a:pt x="242" y="66"/>
                    <a:pt x="230" y="49"/>
                  </a:cubicBezTo>
                  <a:close/>
                  <a:moveTo>
                    <a:pt x="176" y="8"/>
                  </a:moveTo>
                  <a:cubicBezTo>
                    <a:pt x="184" y="9"/>
                    <a:pt x="175" y="19"/>
                    <a:pt x="173" y="23"/>
                  </a:cubicBezTo>
                  <a:cubicBezTo>
                    <a:pt x="171" y="22"/>
                    <a:pt x="169" y="21"/>
                    <a:pt x="168" y="21"/>
                  </a:cubicBezTo>
                  <a:cubicBezTo>
                    <a:pt x="170" y="17"/>
                    <a:pt x="170" y="7"/>
                    <a:pt x="176" y="8"/>
                  </a:cubicBezTo>
                  <a:close/>
                  <a:moveTo>
                    <a:pt x="197" y="95"/>
                  </a:moveTo>
                  <a:cubicBezTo>
                    <a:pt x="199" y="95"/>
                    <a:pt x="208" y="93"/>
                    <a:pt x="204" y="95"/>
                  </a:cubicBezTo>
                  <a:cubicBezTo>
                    <a:pt x="202" y="96"/>
                    <a:pt x="200" y="96"/>
                    <a:pt x="198" y="97"/>
                  </a:cubicBezTo>
                  <a:cubicBezTo>
                    <a:pt x="198" y="96"/>
                    <a:pt x="198" y="96"/>
                    <a:pt x="197" y="95"/>
                  </a:cubicBezTo>
                  <a:close/>
                  <a:moveTo>
                    <a:pt x="200" y="113"/>
                  </a:moveTo>
                  <a:cubicBezTo>
                    <a:pt x="202" y="113"/>
                    <a:pt x="204" y="112"/>
                    <a:pt x="206" y="112"/>
                  </a:cubicBezTo>
                  <a:cubicBezTo>
                    <a:pt x="207" y="112"/>
                    <a:pt x="209" y="111"/>
                    <a:pt x="210" y="111"/>
                  </a:cubicBezTo>
                  <a:cubicBezTo>
                    <a:pt x="211" y="111"/>
                    <a:pt x="217" y="110"/>
                    <a:pt x="213" y="112"/>
                  </a:cubicBezTo>
                  <a:cubicBezTo>
                    <a:pt x="208" y="113"/>
                    <a:pt x="203" y="112"/>
                    <a:pt x="200" y="114"/>
                  </a:cubicBezTo>
                  <a:cubicBezTo>
                    <a:pt x="200" y="114"/>
                    <a:pt x="200" y="113"/>
                    <a:pt x="200" y="113"/>
                  </a:cubicBezTo>
                  <a:close/>
                  <a:moveTo>
                    <a:pt x="200" y="110"/>
                  </a:moveTo>
                  <a:cubicBezTo>
                    <a:pt x="201" y="109"/>
                    <a:pt x="203" y="109"/>
                    <a:pt x="204" y="109"/>
                  </a:cubicBezTo>
                  <a:cubicBezTo>
                    <a:pt x="206" y="108"/>
                    <a:pt x="210" y="108"/>
                    <a:pt x="211" y="107"/>
                  </a:cubicBezTo>
                  <a:cubicBezTo>
                    <a:pt x="208" y="109"/>
                    <a:pt x="204" y="110"/>
                    <a:pt x="200" y="111"/>
                  </a:cubicBezTo>
                  <a:cubicBezTo>
                    <a:pt x="200" y="111"/>
                    <a:pt x="200" y="111"/>
                    <a:pt x="200" y="110"/>
                  </a:cubicBezTo>
                  <a:cubicBezTo>
                    <a:pt x="200" y="110"/>
                    <a:pt x="200" y="110"/>
                    <a:pt x="200" y="110"/>
                  </a:cubicBezTo>
                  <a:close/>
                  <a:moveTo>
                    <a:pt x="200" y="105"/>
                  </a:moveTo>
                  <a:cubicBezTo>
                    <a:pt x="203" y="105"/>
                    <a:pt x="207" y="105"/>
                    <a:pt x="210" y="104"/>
                  </a:cubicBezTo>
                  <a:cubicBezTo>
                    <a:pt x="206" y="105"/>
                    <a:pt x="203" y="106"/>
                    <a:pt x="200" y="108"/>
                  </a:cubicBezTo>
                  <a:cubicBezTo>
                    <a:pt x="200" y="107"/>
                    <a:pt x="200" y="106"/>
                    <a:pt x="200" y="105"/>
                  </a:cubicBezTo>
                  <a:close/>
                  <a:moveTo>
                    <a:pt x="199" y="104"/>
                  </a:moveTo>
                  <a:cubicBezTo>
                    <a:pt x="199" y="103"/>
                    <a:pt x="199" y="102"/>
                    <a:pt x="199" y="102"/>
                  </a:cubicBezTo>
                  <a:cubicBezTo>
                    <a:pt x="200" y="102"/>
                    <a:pt x="201" y="102"/>
                    <a:pt x="202" y="101"/>
                  </a:cubicBezTo>
                  <a:cubicBezTo>
                    <a:pt x="202" y="101"/>
                    <a:pt x="208" y="101"/>
                    <a:pt x="206" y="102"/>
                  </a:cubicBezTo>
                  <a:cubicBezTo>
                    <a:pt x="204" y="102"/>
                    <a:pt x="201" y="103"/>
                    <a:pt x="199" y="104"/>
                  </a:cubicBezTo>
                  <a:close/>
                  <a:moveTo>
                    <a:pt x="199" y="101"/>
                  </a:moveTo>
                  <a:cubicBezTo>
                    <a:pt x="201" y="101"/>
                    <a:pt x="205" y="99"/>
                    <a:pt x="207" y="98"/>
                  </a:cubicBezTo>
                  <a:cubicBezTo>
                    <a:pt x="207" y="98"/>
                    <a:pt x="208" y="99"/>
                    <a:pt x="208" y="100"/>
                  </a:cubicBezTo>
                  <a:cubicBezTo>
                    <a:pt x="205" y="100"/>
                    <a:pt x="202" y="101"/>
                    <a:pt x="199" y="101"/>
                  </a:cubicBezTo>
                  <a:close/>
                  <a:moveTo>
                    <a:pt x="207" y="96"/>
                  </a:moveTo>
                  <a:cubicBezTo>
                    <a:pt x="207" y="96"/>
                    <a:pt x="207" y="97"/>
                    <a:pt x="207" y="97"/>
                  </a:cubicBezTo>
                  <a:cubicBezTo>
                    <a:pt x="205" y="97"/>
                    <a:pt x="203" y="97"/>
                    <a:pt x="201" y="98"/>
                  </a:cubicBezTo>
                  <a:cubicBezTo>
                    <a:pt x="195" y="99"/>
                    <a:pt x="201" y="97"/>
                    <a:pt x="203" y="96"/>
                  </a:cubicBezTo>
                  <a:cubicBezTo>
                    <a:pt x="204" y="96"/>
                    <a:pt x="206" y="95"/>
                    <a:pt x="207" y="94"/>
                  </a:cubicBezTo>
                  <a:cubicBezTo>
                    <a:pt x="207" y="94"/>
                    <a:pt x="207" y="94"/>
                    <a:pt x="207" y="94"/>
                  </a:cubicBezTo>
                  <a:cubicBezTo>
                    <a:pt x="207" y="95"/>
                    <a:pt x="207" y="95"/>
                    <a:pt x="207" y="96"/>
                  </a:cubicBezTo>
                  <a:close/>
                  <a:moveTo>
                    <a:pt x="204" y="98"/>
                  </a:moveTo>
                  <a:cubicBezTo>
                    <a:pt x="206" y="97"/>
                    <a:pt x="202" y="99"/>
                    <a:pt x="201" y="99"/>
                  </a:cubicBezTo>
                  <a:cubicBezTo>
                    <a:pt x="201" y="99"/>
                    <a:pt x="200" y="100"/>
                    <a:pt x="199" y="100"/>
                  </a:cubicBezTo>
                  <a:cubicBezTo>
                    <a:pt x="199" y="100"/>
                    <a:pt x="199" y="99"/>
                    <a:pt x="199" y="99"/>
                  </a:cubicBezTo>
                  <a:cubicBezTo>
                    <a:pt x="200" y="99"/>
                    <a:pt x="202" y="98"/>
                    <a:pt x="204" y="98"/>
                  </a:cubicBezTo>
                  <a:close/>
                  <a:moveTo>
                    <a:pt x="200" y="117"/>
                  </a:moveTo>
                  <a:cubicBezTo>
                    <a:pt x="204" y="117"/>
                    <a:pt x="208" y="116"/>
                    <a:pt x="213" y="115"/>
                  </a:cubicBezTo>
                  <a:cubicBezTo>
                    <a:pt x="218" y="114"/>
                    <a:pt x="215" y="116"/>
                    <a:pt x="213" y="116"/>
                  </a:cubicBezTo>
                  <a:cubicBezTo>
                    <a:pt x="212" y="117"/>
                    <a:pt x="210" y="118"/>
                    <a:pt x="208" y="118"/>
                  </a:cubicBezTo>
                  <a:cubicBezTo>
                    <a:pt x="205" y="119"/>
                    <a:pt x="203" y="120"/>
                    <a:pt x="201" y="120"/>
                  </a:cubicBezTo>
                  <a:cubicBezTo>
                    <a:pt x="200" y="119"/>
                    <a:pt x="200" y="118"/>
                    <a:pt x="200" y="117"/>
                  </a:cubicBezTo>
                  <a:close/>
                  <a:moveTo>
                    <a:pt x="215" y="121"/>
                  </a:moveTo>
                  <a:cubicBezTo>
                    <a:pt x="214" y="122"/>
                    <a:pt x="212" y="122"/>
                    <a:pt x="210" y="123"/>
                  </a:cubicBezTo>
                  <a:cubicBezTo>
                    <a:pt x="209" y="123"/>
                    <a:pt x="207" y="123"/>
                    <a:pt x="206" y="123"/>
                  </a:cubicBezTo>
                  <a:cubicBezTo>
                    <a:pt x="204" y="123"/>
                    <a:pt x="203" y="123"/>
                    <a:pt x="202" y="122"/>
                  </a:cubicBezTo>
                  <a:cubicBezTo>
                    <a:pt x="204" y="122"/>
                    <a:pt x="206" y="121"/>
                    <a:pt x="209" y="121"/>
                  </a:cubicBezTo>
                  <a:cubicBezTo>
                    <a:pt x="210" y="121"/>
                    <a:pt x="211" y="121"/>
                    <a:pt x="212" y="120"/>
                  </a:cubicBezTo>
                  <a:cubicBezTo>
                    <a:pt x="212" y="120"/>
                    <a:pt x="217" y="119"/>
                    <a:pt x="215" y="121"/>
                  </a:cubicBezTo>
                  <a:close/>
                  <a:moveTo>
                    <a:pt x="218" y="119"/>
                  </a:moveTo>
                  <a:cubicBezTo>
                    <a:pt x="218" y="119"/>
                    <a:pt x="217" y="119"/>
                    <a:pt x="217" y="119"/>
                  </a:cubicBezTo>
                  <a:cubicBezTo>
                    <a:pt x="214" y="119"/>
                    <a:pt x="210" y="120"/>
                    <a:pt x="207" y="120"/>
                  </a:cubicBezTo>
                  <a:cubicBezTo>
                    <a:pt x="205" y="121"/>
                    <a:pt x="203" y="121"/>
                    <a:pt x="201" y="121"/>
                  </a:cubicBezTo>
                  <a:cubicBezTo>
                    <a:pt x="201" y="121"/>
                    <a:pt x="201" y="121"/>
                    <a:pt x="201" y="121"/>
                  </a:cubicBezTo>
                  <a:cubicBezTo>
                    <a:pt x="201" y="121"/>
                    <a:pt x="201" y="121"/>
                    <a:pt x="201" y="121"/>
                  </a:cubicBezTo>
                  <a:cubicBezTo>
                    <a:pt x="202" y="121"/>
                    <a:pt x="203" y="120"/>
                    <a:pt x="203" y="120"/>
                  </a:cubicBezTo>
                  <a:cubicBezTo>
                    <a:pt x="208" y="119"/>
                    <a:pt x="213" y="118"/>
                    <a:pt x="217" y="115"/>
                  </a:cubicBezTo>
                  <a:cubicBezTo>
                    <a:pt x="217" y="115"/>
                    <a:pt x="217" y="115"/>
                    <a:pt x="217" y="115"/>
                  </a:cubicBezTo>
                  <a:cubicBezTo>
                    <a:pt x="217" y="115"/>
                    <a:pt x="218" y="115"/>
                    <a:pt x="218" y="116"/>
                  </a:cubicBezTo>
                  <a:cubicBezTo>
                    <a:pt x="218" y="117"/>
                    <a:pt x="218" y="118"/>
                    <a:pt x="218" y="119"/>
                  </a:cubicBezTo>
                  <a:close/>
                  <a:moveTo>
                    <a:pt x="217" y="114"/>
                  </a:moveTo>
                  <a:cubicBezTo>
                    <a:pt x="214" y="114"/>
                    <a:pt x="211" y="115"/>
                    <a:pt x="208" y="115"/>
                  </a:cubicBezTo>
                  <a:cubicBezTo>
                    <a:pt x="206" y="116"/>
                    <a:pt x="204" y="116"/>
                    <a:pt x="202" y="116"/>
                  </a:cubicBezTo>
                  <a:cubicBezTo>
                    <a:pt x="201" y="116"/>
                    <a:pt x="200" y="116"/>
                    <a:pt x="200" y="116"/>
                  </a:cubicBezTo>
                  <a:cubicBezTo>
                    <a:pt x="200" y="116"/>
                    <a:pt x="200" y="116"/>
                    <a:pt x="200" y="115"/>
                  </a:cubicBezTo>
                  <a:cubicBezTo>
                    <a:pt x="200" y="115"/>
                    <a:pt x="202" y="114"/>
                    <a:pt x="203" y="114"/>
                  </a:cubicBezTo>
                  <a:cubicBezTo>
                    <a:pt x="207" y="113"/>
                    <a:pt x="212" y="114"/>
                    <a:pt x="215" y="111"/>
                  </a:cubicBezTo>
                  <a:cubicBezTo>
                    <a:pt x="216" y="112"/>
                    <a:pt x="217" y="113"/>
                    <a:pt x="217" y="114"/>
                  </a:cubicBezTo>
                  <a:cubicBezTo>
                    <a:pt x="217" y="114"/>
                    <a:pt x="217" y="114"/>
                    <a:pt x="217" y="114"/>
                  </a:cubicBezTo>
                  <a:close/>
                  <a:moveTo>
                    <a:pt x="201" y="112"/>
                  </a:moveTo>
                  <a:cubicBezTo>
                    <a:pt x="199" y="112"/>
                    <a:pt x="199" y="112"/>
                    <a:pt x="201" y="111"/>
                  </a:cubicBezTo>
                  <a:cubicBezTo>
                    <a:pt x="203" y="111"/>
                    <a:pt x="205" y="110"/>
                    <a:pt x="207" y="110"/>
                  </a:cubicBezTo>
                  <a:cubicBezTo>
                    <a:pt x="209" y="109"/>
                    <a:pt x="211" y="108"/>
                    <a:pt x="213" y="107"/>
                  </a:cubicBezTo>
                  <a:cubicBezTo>
                    <a:pt x="213" y="107"/>
                    <a:pt x="213" y="108"/>
                    <a:pt x="213" y="108"/>
                  </a:cubicBezTo>
                  <a:cubicBezTo>
                    <a:pt x="214" y="108"/>
                    <a:pt x="214" y="109"/>
                    <a:pt x="214" y="110"/>
                  </a:cubicBezTo>
                  <a:cubicBezTo>
                    <a:pt x="210" y="110"/>
                    <a:pt x="205" y="112"/>
                    <a:pt x="201" y="112"/>
                  </a:cubicBezTo>
                  <a:close/>
                  <a:moveTo>
                    <a:pt x="202" y="108"/>
                  </a:moveTo>
                  <a:cubicBezTo>
                    <a:pt x="198" y="109"/>
                    <a:pt x="202" y="108"/>
                    <a:pt x="203" y="107"/>
                  </a:cubicBezTo>
                  <a:cubicBezTo>
                    <a:pt x="206" y="106"/>
                    <a:pt x="208" y="105"/>
                    <a:pt x="211" y="105"/>
                  </a:cubicBezTo>
                  <a:cubicBezTo>
                    <a:pt x="211" y="105"/>
                    <a:pt x="212" y="106"/>
                    <a:pt x="212" y="106"/>
                  </a:cubicBezTo>
                  <a:cubicBezTo>
                    <a:pt x="209" y="107"/>
                    <a:pt x="205" y="107"/>
                    <a:pt x="202" y="108"/>
                  </a:cubicBezTo>
                  <a:close/>
                  <a:moveTo>
                    <a:pt x="204" y="104"/>
                  </a:moveTo>
                  <a:cubicBezTo>
                    <a:pt x="202" y="104"/>
                    <a:pt x="198" y="105"/>
                    <a:pt x="202" y="104"/>
                  </a:cubicBezTo>
                  <a:cubicBezTo>
                    <a:pt x="204" y="103"/>
                    <a:pt x="206" y="102"/>
                    <a:pt x="208" y="101"/>
                  </a:cubicBezTo>
                  <a:cubicBezTo>
                    <a:pt x="209" y="102"/>
                    <a:pt x="210" y="103"/>
                    <a:pt x="210" y="104"/>
                  </a:cubicBezTo>
                  <a:cubicBezTo>
                    <a:pt x="208" y="104"/>
                    <a:pt x="206" y="104"/>
                    <a:pt x="204" y="104"/>
                  </a:cubicBezTo>
                  <a:close/>
                  <a:moveTo>
                    <a:pt x="208" y="94"/>
                  </a:moveTo>
                  <a:cubicBezTo>
                    <a:pt x="208" y="94"/>
                    <a:pt x="207" y="93"/>
                    <a:pt x="207" y="93"/>
                  </a:cubicBezTo>
                  <a:cubicBezTo>
                    <a:pt x="204" y="94"/>
                    <a:pt x="201" y="94"/>
                    <a:pt x="197" y="94"/>
                  </a:cubicBezTo>
                  <a:cubicBezTo>
                    <a:pt x="197" y="95"/>
                    <a:pt x="197" y="95"/>
                    <a:pt x="197" y="95"/>
                  </a:cubicBezTo>
                  <a:cubicBezTo>
                    <a:pt x="197" y="94"/>
                    <a:pt x="197" y="94"/>
                    <a:pt x="197" y="94"/>
                  </a:cubicBezTo>
                  <a:cubicBezTo>
                    <a:pt x="197" y="94"/>
                    <a:pt x="197" y="93"/>
                    <a:pt x="196" y="93"/>
                  </a:cubicBezTo>
                  <a:cubicBezTo>
                    <a:pt x="205" y="92"/>
                    <a:pt x="213" y="89"/>
                    <a:pt x="222" y="88"/>
                  </a:cubicBezTo>
                  <a:cubicBezTo>
                    <a:pt x="223" y="88"/>
                    <a:pt x="225" y="88"/>
                    <a:pt x="226" y="88"/>
                  </a:cubicBezTo>
                  <a:cubicBezTo>
                    <a:pt x="227" y="87"/>
                    <a:pt x="233" y="86"/>
                    <a:pt x="228" y="87"/>
                  </a:cubicBezTo>
                  <a:cubicBezTo>
                    <a:pt x="224" y="89"/>
                    <a:pt x="219" y="90"/>
                    <a:pt x="214" y="92"/>
                  </a:cubicBezTo>
                  <a:cubicBezTo>
                    <a:pt x="214" y="91"/>
                    <a:pt x="213" y="91"/>
                    <a:pt x="213" y="91"/>
                  </a:cubicBezTo>
                  <a:cubicBezTo>
                    <a:pt x="210" y="90"/>
                    <a:pt x="208" y="92"/>
                    <a:pt x="208" y="94"/>
                  </a:cubicBezTo>
                  <a:close/>
                  <a:moveTo>
                    <a:pt x="187" y="100"/>
                  </a:moveTo>
                  <a:cubicBezTo>
                    <a:pt x="187" y="100"/>
                    <a:pt x="187" y="100"/>
                    <a:pt x="187" y="100"/>
                  </a:cubicBezTo>
                  <a:cubicBezTo>
                    <a:pt x="188" y="101"/>
                    <a:pt x="188" y="101"/>
                    <a:pt x="188" y="102"/>
                  </a:cubicBezTo>
                  <a:cubicBezTo>
                    <a:pt x="188" y="102"/>
                    <a:pt x="188" y="103"/>
                    <a:pt x="188" y="103"/>
                  </a:cubicBezTo>
                  <a:cubicBezTo>
                    <a:pt x="186" y="103"/>
                    <a:pt x="184" y="104"/>
                    <a:pt x="182" y="105"/>
                  </a:cubicBezTo>
                  <a:cubicBezTo>
                    <a:pt x="175" y="107"/>
                    <a:pt x="169" y="110"/>
                    <a:pt x="163" y="111"/>
                  </a:cubicBezTo>
                  <a:cubicBezTo>
                    <a:pt x="156" y="113"/>
                    <a:pt x="148" y="114"/>
                    <a:pt x="141" y="116"/>
                  </a:cubicBezTo>
                  <a:cubicBezTo>
                    <a:pt x="138" y="117"/>
                    <a:pt x="136" y="119"/>
                    <a:pt x="133" y="120"/>
                  </a:cubicBezTo>
                  <a:cubicBezTo>
                    <a:pt x="133" y="120"/>
                    <a:pt x="130" y="120"/>
                    <a:pt x="129" y="120"/>
                  </a:cubicBezTo>
                  <a:cubicBezTo>
                    <a:pt x="129" y="120"/>
                    <a:pt x="129" y="120"/>
                    <a:pt x="129" y="120"/>
                  </a:cubicBezTo>
                  <a:cubicBezTo>
                    <a:pt x="131" y="119"/>
                    <a:pt x="134" y="118"/>
                    <a:pt x="136" y="117"/>
                  </a:cubicBezTo>
                  <a:cubicBezTo>
                    <a:pt x="147" y="115"/>
                    <a:pt x="157" y="111"/>
                    <a:pt x="167" y="107"/>
                  </a:cubicBezTo>
                  <a:cubicBezTo>
                    <a:pt x="174" y="105"/>
                    <a:pt x="181" y="103"/>
                    <a:pt x="187" y="100"/>
                  </a:cubicBezTo>
                  <a:close/>
                  <a:moveTo>
                    <a:pt x="156" y="110"/>
                  </a:moveTo>
                  <a:cubicBezTo>
                    <a:pt x="150" y="112"/>
                    <a:pt x="144" y="114"/>
                    <a:pt x="138" y="116"/>
                  </a:cubicBezTo>
                  <a:cubicBezTo>
                    <a:pt x="135" y="117"/>
                    <a:pt x="132" y="118"/>
                    <a:pt x="129" y="119"/>
                  </a:cubicBezTo>
                  <a:cubicBezTo>
                    <a:pt x="129" y="118"/>
                    <a:pt x="129" y="117"/>
                    <a:pt x="129" y="116"/>
                  </a:cubicBezTo>
                  <a:cubicBezTo>
                    <a:pt x="138" y="116"/>
                    <a:pt x="147" y="112"/>
                    <a:pt x="156" y="110"/>
                  </a:cubicBezTo>
                  <a:cubicBezTo>
                    <a:pt x="158" y="109"/>
                    <a:pt x="160" y="109"/>
                    <a:pt x="162" y="108"/>
                  </a:cubicBezTo>
                  <a:cubicBezTo>
                    <a:pt x="160" y="109"/>
                    <a:pt x="158" y="110"/>
                    <a:pt x="156" y="110"/>
                  </a:cubicBezTo>
                  <a:close/>
                  <a:moveTo>
                    <a:pt x="128" y="112"/>
                  </a:moveTo>
                  <a:cubicBezTo>
                    <a:pt x="137" y="108"/>
                    <a:pt x="147" y="106"/>
                    <a:pt x="156" y="104"/>
                  </a:cubicBezTo>
                  <a:cubicBezTo>
                    <a:pt x="165" y="102"/>
                    <a:pt x="177" y="100"/>
                    <a:pt x="184" y="95"/>
                  </a:cubicBezTo>
                  <a:cubicBezTo>
                    <a:pt x="176" y="101"/>
                    <a:pt x="163" y="103"/>
                    <a:pt x="153" y="107"/>
                  </a:cubicBezTo>
                  <a:cubicBezTo>
                    <a:pt x="148" y="109"/>
                    <a:pt x="143" y="111"/>
                    <a:pt x="138" y="112"/>
                  </a:cubicBezTo>
                  <a:cubicBezTo>
                    <a:pt x="135" y="113"/>
                    <a:pt x="132" y="113"/>
                    <a:pt x="129" y="114"/>
                  </a:cubicBezTo>
                  <a:cubicBezTo>
                    <a:pt x="129" y="113"/>
                    <a:pt x="128" y="113"/>
                    <a:pt x="128" y="112"/>
                  </a:cubicBezTo>
                  <a:close/>
                  <a:moveTo>
                    <a:pt x="129" y="121"/>
                  </a:moveTo>
                  <a:cubicBezTo>
                    <a:pt x="132" y="121"/>
                    <a:pt x="136" y="120"/>
                    <a:pt x="139" y="118"/>
                  </a:cubicBezTo>
                  <a:cubicBezTo>
                    <a:pt x="144" y="116"/>
                    <a:pt x="148" y="115"/>
                    <a:pt x="153" y="114"/>
                  </a:cubicBezTo>
                  <a:cubicBezTo>
                    <a:pt x="161" y="112"/>
                    <a:pt x="169" y="110"/>
                    <a:pt x="177" y="107"/>
                  </a:cubicBezTo>
                  <a:cubicBezTo>
                    <a:pt x="171" y="110"/>
                    <a:pt x="165" y="111"/>
                    <a:pt x="158" y="113"/>
                  </a:cubicBezTo>
                  <a:cubicBezTo>
                    <a:pt x="153" y="115"/>
                    <a:pt x="147" y="117"/>
                    <a:pt x="141" y="119"/>
                  </a:cubicBezTo>
                  <a:cubicBezTo>
                    <a:pt x="137" y="120"/>
                    <a:pt x="133" y="121"/>
                    <a:pt x="128" y="123"/>
                  </a:cubicBezTo>
                  <a:cubicBezTo>
                    <a:pt x="128" y="122"/>
                    <a:pt x="129" y="122"/>
                    <a:pt x="129" y="121"/>
                  </a:cubicBezTo>
                  <a:close/>
                  <a:moveTo>
                    <a:pt x="128" y="125"/>
                  </a:moveTo>
                  <a:cubicBezTo>
                    <a:pt x="132" y="125"/>
                    <a:pt x="136" y="123"/>
                    <a:pt x="140" y="122"/>
                  </a:cubicBezTo>
                  <a:cubicBezTo>
                    <a:pt x="144" y="121"/>
                    <a:pt x="148" y="119"/>
                    <a:pt x="153" y="118"/>
                  </a:cubicBezTo>
                  <a:cubicBezTo>
                    <a:pt x="149" y="120"/>
                    <a:pt x="144" y="122"/>
                    <a:pt x="140" y="123"/>
                  </a:cubicBezTo>
                  <a:cubicBezTo>
                    <a:pt x="136" y="125"/>
                    <a:pt x="131" y="125"/>
                    <a:pt x="127" y="127"/>
                  </a:cubicBezTo>
                  <a:cubicBezTo>
                    <a:pt x="127" y="126"/>
                    <a:pt x="127" y="126"/>
                    <a:pt x="128" y="125"/>
                  </a:cubicBezTo>
                  <a:close/>
                  <a:moveTo>
                    <a:pt x="126" y="129"/>
                  </a:moveTo>
                  <a:cubicBezTo>
                    <a:pt x="130" y="129"/>
                    <a:pt x="134" y="128"/>
                    <a:pt x="138" y="126"/>
                  </a:cubicBezTo>
                  <a:cubicBezTo>
                    <a:pt x="144" y="125"/>
                    <a:pt x="149" y="123"/>
                    <a:pt x="155" y="122"/>
                  </a:cubicBezTo>
                  <a:cubicBezTo>
                    <a:pt x="167" y="118"/>
                    <a:pt x="180" y="115"/>
                    <a:pt x="192" y="110"/>
                  </a:cubicBezTo>
                  <a:cubicBezTo>
                    <a:pt x="192" y="111"/>
                    <a:pt x="192" y="111"/>
                    <a:pt x="192" y="112"/>
                  </a:cubicBezTo>
                  <a:cubicBezTo>
                    <a:pt x="192" y="112"/>
                    <a:pt x="192" y="112"/>
                    <a:pt x="192" y="112"/>
                  </a:cubicBezTo>
                  <a:cubicBezTo>
                    <a:pt x="180" y="116"/>
                    <a:pt x="168" y="119"/>
                    <a:pt x="156" y="122"/>
                  </a:cubicBezTo>
                  <a:cubicBezTo>
                    <a:pt x="145" y="125"/>
                    <a:pt x="135" y="127"/>
                    <a:pt x="125" y="132"/>
                  </a:cubicBezTo>
                  <a:cubicBezTo>
                    <a:pt x="125" y="131"/>
                    <a:pt x="126" y="130"/>
                    <a:pt x="126" y="129"/>
                  </a:cubicBezTo>
                  <a:close/>
                  <a:moveTo>
                    <a:pt x="125" y="133"/>
                  </a:moveTo>
                  <a:cubicBezTo>
                    <a:pt x="135" y="128"/>
                    <a:pt x="147" y="125"/>
                    <a:pt x="158" y="122"/>
                  </a:cubicBezTo>
                  <a:cubicBezTo>
                    <a:pt x="164" y="121"/>
                    <a:pt x="169" y="119"/>
                    <a:pt x="175" y="117"/>
                  </a:cubicBezTo>
                  <a:cubicBezTo>
                    <a:pt x="176" y="117"/>
                    <a:pt x="177" y="117"/>
                    <a:pt x="178" y="117"/>
                  </a:cubicBezTo>
                  <a:cubicBezTo>
                    <a:pt x="169" y="119"/>
                    <a:pt x="161" y="122"/>
                    <a:pt x="153" y="124"/>
                  </a:cubicBezTo>
                  <a:cubicBezTo>
                    <a:pt x="143" y="128"/>
                    <a:pt x="133" y="131"/>
                    <a:pt x="124" y="136"/>
                  </a:cubicBezTo>
                  <a:cubicBezTo>
                    <a:pt x="124" y="135"/>
                    <a:pt x="124" y="134"/>
                    <a:pt x="125" y="133"/>
                  </a:cubicBezTo>
                  <a:close/>
                  <a:moveTo>
                    <a:pt x="193" y="122"/>
                  </a:moveTo>
                  <a:cubicBezTo>
                    <a:pt x="193" y="123"/>
                    <a:pt x="193" y="123"/>
                    <a:pt x="193" y="123"/>
                  </a:cubicBezTo>
                  <a:cubicBezTo>
                    <a:pt x="188" y="126"/>
                    <a:pt x="182" y="127"/>
                    <a:pt x="177" y="129"/>
                  </a:cubicBezTo>
                  <a:cubicBezTo>
                    <a:pt x="170" y="130"/>
                    <a:pt x="164" y="133"/>
                    <a:pt x="158" y="135"/>
                  </a:cubicBezTo>
                  <a:cubicBezTo>
                    <a:pt x="146" y="138"/>
                    <a:pt x="135" y="142"/>
                    <a:pt x="125" y="146"/>
                  </a:cubicBezTo>
                  <a:cubicBezTo>
                    <a:pt x="125" y="145"/>
                    <a:pt x="124" y="144"/>
                    <a:pt x="124" y="142"/>
                  </a:cubicBezTo>
                  <a:cubicBezTo>
                    <a:pt x="126" y="142"/>
                    <a:pt x="128" y="141"/>
                    <a:pt x="130" y="140"/>
                  </a:cubicBezTo>
                  <a:cubicBezTo>
                    <a:pt x="134" y="139"/>
                    <a:pt x="137" y="138"/>
                    <a:pt x="141" y="137"/>
                  </a:cubicBezTo>
                  <a:cubicBezTo>
                    <a:pt x="148" y="135"/>
                    <a:pt x="155" y="133"/>
                    <a:pt x="162" y="131"/>
                  </a:cubicBezTo>
                  <a:cubicBezTo>
                    <a:pt x="169" y="129"/>
                    <a:pt x="176" y="127"/>
                    <a:pt x="183" y="125"/>
                  </a:cubicBezTo>
                  <a:cubicBezTo>
                    <a:pt x="186" y="124"/>
                    <a:pt x="190" y="124"/>
                    <a:pt x="193" y="122"/>
                  </a:cubicBezTo>
                  <a:close/>
                  <a:moveTo>
                    <a:pt x="124" y="138"/>
                  </a:moveTo>
                  <a:cubicBezTo>
                    <a:pt x="135" y="135"/>
                    <a:pt x="146" y="130"/>
                    <a:pt x="158" y="127"/>
                  </a:cubicBezTo>
                  <a:cubicBezTo>
                    <a:pt x="164" y="126"/>
                    <a:pt x="170" y="124"/>
                    <a:pt x="176" y="123"/>
                  </a:cubicBezTo>
                  <a:cubicBezTo>
                    <a:pt x="176" y="122"/>
                    <a:pt x="176" y="122"/>
                    <a:pt x="176" y="122"/>
                  </a:cubicBezTo>
                  <a:cubicBezTo>
                    <a:pt x="175" y="123"/>
                    <a:pt x="174" y="123"/>
                    <a:pt x="173" y="123"/>
                  </a:cubicBezTo>
                  <a:cubicBezTo>
                    <a:pt x="167" y="125"/>
                    <a:pt x="161" y="127"/>
                    <a:pt x="155" y="129"/>
                  </a:cubicBezTo>
                  <a:cubicBezTo>
                    <a:pt x="149" y="131"/>
                    <a:pt x="144" y="133"/>
                    <a:pt x="138" y="135"/>
                  </a:cubicBezTo>
                  <a:cubicBezTo>
                    <a:pt x="133" y="137"/>
                    <a:pt x="129" y="139"/>
                    <a:pt x="124" y="141"/>
                  </a:cubicBezTo>
                  <a:cubicBezTo>
                    <a:pt x="124" y="140"/>
                    <a:pt x="124" y="139"/>
                    <a:pt x="124" y="138"/>
                  </a:cubicBezTo>
                  <a:close/>
                  <a:moveTo>
                    <a:pt x="125" y="148"/>
                  </a:moveTo>
                  <a:cubicBezTo>
                    <a:pt x="125" y="148"/>
                    <a:pt x="125" y="148"/>
                    <a:pt x="125" y="148"/>
                  </a:cubicBezTo>
                  <a:cubicBezTo>
                    <a:pt x="128" y="147"/>
                    <a:pt x="131" y="146"/>
                    <a:pt x="134" y="145"/>
                  </a:cubicBezTo>
                  <a:cubicBezTo>
                    <a:pt x="130" y="147"/>
                    <a:pt x="127" y="149"/>
                    <a:pt x="124" y="150"/>
                  </a:cubicBezTo>
                  <a:cubicBezTo>
                    <a:pt x="124" y="150"/>
                    <a:pt x="125" y="149"/>
                    <a:pt x="125" y="148"/>
                  </a:cubicBezTo>
                  <a:close/>
                  <a:moveTo>
                    <a:pt x="122" y="156"/>
                  </a:moveTo>
                  <a:cubicBezTo>
                    <a:pt x="122" y="155"/>
                    <a:pt x="123" y="154"/>
                    <a:pt x="123" y="153"/>
                  </a:cubicBezTo>
                  <a:cubicBezTo>
                    <a:pt x="128" y="152"/>
                    <a:pt x="132" y="150"/>
                    <a:pt x="137" y="148"/>
                  </a:cubicBezTo>
                  <a:cubicBezTo>
                    <a:pt x="141" y="146"/>
                    <a:pt x="146" y="145"/>
                    <a:pt x="150" y="144"/>
                  </a:cubicBezTo>
                  <a:cubicBezTo>
                    <a:pt x="141" y="147"/>
                    <a:pt x="131" y="151"/>
                    <a:pt x="122" y="156"/>
                  </a:cubicBezTo>
                  <a:cubicBezTo>
                    <a:pt x="122" y="156"/>
                    <a:pt x="122" y="156"/>
                    <a:pt x="122" y="156"/>
                  </a:cubicBezTo>
                  <a:close/>
                  <a:moveTo>
                    <a:pt x="121" y="158"/>
                  </a:moveTo>
                  <a:cubicBezTo>
                    <a:pt x="126" y="157"/>
                    <a:pt x="130" y="155"/>
                    <a:pt x="134" y="153"/>
                  </a:cubicBezTo>
                  <a:cubicBezTo>
                    <a:pt x="142" y="149"/>
                    <a:pt x="150" y="147"/>
                    <a:pt x="158" y="145"/>
                  </a:cubicBezTo>
                  <a:cubicBezTo>
                    <a:pt x="160" y="144"/>
                    <a:pt x="162" y="144"/>
                    <a:pt x="165" y="143"/>
                  </a:cubicBezTo>
                  <a:cubicBezTo>
                    <a:pt x="161" y="144"/>
                    <a:pt x="158" y="146"/>
                    <a:pt x="154" y="147"/>
                  </a:cubicBezTo>
                  <a:cubicBezTo>
                    <a:pt x="147" y="149"/>
                    <a:pt x="141" y="151"/>
                    <a:pt x="135" y="154"/>
                  </a:cubicBezTo>
                  <a:cubicBezTo>
                    <a:pt x="130" y="156"/>
                    <a:pt x="125" y="157"/>
                    <a:pt x="120" y="159"/>
                  </a:cubicBezTo>
                  <a:cubicBezTo>
                    <a:pt x="121" y="159"/>
                    <a:pt x="121" y="159"/>
                    <a:pt x="121" y="158"/>
                  </a:cubicBezTo>
                  <a:close/>
                  <a:moveTo>
                    <a:pt x="119" y="161"/>
                  </a:moveTo>
                  <a:cubicBezTo>
                    <a:pt x="125" y="161"/>
                    <a:pt x="131" y="159"/>
                    <a:pt x="136" y="157"/>
                  </a:cubicBezTo>
                  <a:cubicBezTo>
                    <a:pt x="143" y="154"/>
                    <a:pt x="150" y="152"/>
                    <a:pt x="157" y="150"/>
                  </a:cubicBezTo>
                  <a:cubicBezTo>
                    <a:pt x="156" y="150"/>
                    <a:pt x="156" y="151"/>
                    <a:pt x="155" y="151"/>
                  </a:cubicBezTo>
                  <a:cubicBezTo>
                    <a:pt x="147" y="153"/>
                    <a:pt x="140" y="157"/>
                    <a:pt x="133" y="160"/>
                  </a:cubicBezTo>
                  <a:cubicBezTo>
                    <a:pt x="128" y="161"/>
                    <a:pt x="123" y="163"/>
                    <a:pt x="118" y="165"/>
                  </a:cubicBezTo>
                  <a:cubicBezTo>
                    <a:pt x="118" y="164"/>
                    <a:pt x="119" y="163"/>
                    <a:pt x="119" y="161"/>
                  </a:cubicBezTo>
                  <a:close/>
                  <a:moveTo>
                    <a:pt x="181" y="142"/>
                  </a:moveTo>
                  <a:cubicBezTo>
                    <a:pt x="185" y="141"/>
                    <a:pt x="189" y="140"/>
                    <a:pt x="192" y="138"/>
                  </a:cubicBezTo>
                  <a:cubicBezTo>
                    <a:pt x="193" y="138"/>
                    <a:pt x="193" y="138"/>
                    <a:pt x="194" y="138"/>
                  </a:cubicBezTo>
                  <a:cubicBezTo>
                    <a:pt x="196" y="137"/>
                    <a:pt x="198" y="137"/>
                    <a:pt x="200" y="136"/>
                  </a:cubicBezTo>
                  <a:cubicBezTo>
                    <a:pt x="200" y="137"/>
                    <a:pt x="200" y="137"/>
                    <a:pt x="201" y="138"/>
                  </a:cubicBezTo>
                  <a:cubicBezTo>
                    <a:pt x="194" y="140"/>
                    <a:pt x="188" y="142"/>
                    <a:pt x="181" y="144"/>
                  </a:cubicBezTo>
                  <a:cubicBezTo>
                    <a:pt x="174" y="147"/>
                    <a:pt x="166" y="149"/>
                    <a:pt x="158" y="152"/>
                  </a:cubicBezTo>
                  <a:cubicBezTo>
                    <a:pt x="151" y="154"/>
                    <a:pt x="144" y="157"/>
                    <a:pt x="137" y="159"/>
                  </a:cubicBezTo>
                  <a:cubicBezTo>
                    <a:pt x="131" y="161"/>
                    <a:pt x="124" y="163"/>
                    <a:pt x="118" y="167"/>
                  </a:cubicBezTo>
                  <a:cubicBezTo>
                    <a:pt x="118" y="167"/>
                    <a:pt x="118" y="167"/>
                    <a:pt x="118" y="167"/>
                  </a:cubicBezTo>
                  <a:cubicBezTo>
                    <a:pt x="123" y="163"/>
                    <a:pt x="130" y="161"/>
                    <a:pt x="137" y="159"/>
                  </a:cubicBezTo>
                  <a:cubicBezTo>
                    <a:pt x="144" y="156"/>
                    <a:pt x="151" y="153"/>
                    <a:pt x="159" y="150"/>
                  </a:cubicBezTo>
                  <a:cubicBezTo>
                    <a:pt x="163" y="149"/>
                    <a:pt x="168" y="147"/>
                    <a:pt x="173" y="145"/>
                  </a:cubicBezTo>
                  <a:cubicBezTo>
                    <a:pt x="175" y="144"/>
                    <a:pt x="178" y="143"/>
                    <a:pt x="181" y="142"/>
                  </a:cubicBezTo>
                  <a:close/>
                  <a:moveTo>
                    <a:pt x="190" y="142"/>
                  </a:moveTo>
                  <a:cubicBezTo>
                    <a:pt x="186" y="144"/>
                    <a:pt x="183" y="145"/>
                    <a:pt x="179" y="146"/>
                  </a:cubicBezTo>
                  <a:cubicBezTo>
                    <a:pt x="178" y="146"/>
                    <a:pt x="178" y="146"/>
                    <a:pt x="178" y="147"/>
                  </a:cubicBezTo>
                  <a:cubicBezTo>
                    <a:pt x="178" y="146"/>
                    <a:pt x="179" y="146"/>
                    <a:pt x="180" y="146"/>
                  </a:cubicBezTo>
                  <a:cubicBezTo>
                    <a:pt x="183" y="145"/>
                    <a:pt x="187" y="143"/>
                    <a:pt x="190" y="142"/>
                  </a:cubicBezTo>
                  <a:close/>
                  <a:moveTo>
                    <a:pt x="117" y="167"/>
                  </a:moveTo>
                  <a:cubicBezTo>
                    <a:pt x="119" y="167"/>
                    <a:pt x="120" y="166"/>
                    <a:pt x="122" y="165"/>
                  </a:cubicBezTo>
                  <a:cubicBezTo>
                    <a:pt x="126" y="163"/>
                    <a:pt x="130" y="162"/>
                    <a:pt x="134" y="161"/>
                  </a:cubicBezTo>
                  <a:cubicBezTo>
                    <a:pt x="141" y="158"/>
                    <a:pt x="149" y="156"/>
                    <a:pt x="157" y="153"/>
                  </a:cubicBezTo>
                  <a:cubicBezTo>
                    <a:pt x="161" y="152"/>
                    <a:pt x="166" y="150"/>
                    <a:pt x="171" y="149"/>
                  </a:cubicBezTo>
                  <a:cubicBezTo>
                    <a:pt x="166" y="151"/>
                    <a:pt x="161" y="153"/>
                    <a:pt x="156" y="155"/>
                  </a:cubicBezTo>
                  <a:cubicBezTo>
                    <a:pt x="143" y="160"/>
                    <a:pt x="129" y="165"/>
                    <a:pt x="116" y="172"/>
                  </a:cubicBezTo>
                  <a:cubicBezTo>
                    <a:pt x="116" y="170"/>
                    <a:pt x="117" y="169"/>
                    <a:pt x="117" y="167"/>
                  </a:cubicBezTo>
                  <a:close/>
                  <a:moveTo>
                    <a:pt x="198" y="143"/>
                  </a:moveTo>
                  <a:cubicBezTo>
                    <a:pt x="192" y="147"/>
                    <a:pt x="184" y="149"/>
                    <a:pt x="177" y="151"/>
                  </a:cubicBezTo>
                  <a:cubicBezTo>
                    <a:pt x="169" y="154"/>
                    <a:pt x="162" y="158"/>
                    <a:pt x="154" y="161"/>
                  </a:cubicBezTo>
                  <a:cubicBezTo>
                    <a:pt x="141" y="166"/>
                    <a:pt x="127" y="171"/>
                    <a:pt x="115" y="178"/>
                  </a:cubicBezTo>
                  <a:cubicBezTo>
                    <a:pt x="115" y="177"/>
                    <a:pt x="115" y="176"/>
                    <a:pt x="115" y="174"/>
                  </a:cubicBezTo>
                  <a:cubicBezTo>
                    <a:pt x="122" y="171"/>
                    <a:pt x="129" y="169"/>
                    <a:pt x="136" y="167"/>
                  </a:cubicBezTo>
                  <a:cubicBezTo>
                    <a:pt x="143" y="164"/>
                    <a:pt x="151" y="161"/>
                    <a:pt x="158" y="158"/>
                  </a:cubicBezTo>
                  <a:cubicBezTo>
                    <a:pt x="166" y="155"/>
                    <a:pt x="173" y="151"/>
                    <a:pt x="181" y="149"/>
                  </a:cubicBezTo>
                  <a:cubicBezTo>
                    <a:pt x="185" y="148"/>
                    <a:pt x="189" y="147"/>
                    <a:pt x="192" y="145"/>
                  </a:cubicBezTo>
                  <a:cubicBezTo>
                    <a:pt x="194" y="145"/>
                    <a:pt x="202" y="140"/>
                    <a:pt x="198" y="143"/>
                  </a:cubicBezTo>
                  <a:close/>
                  <a:moveTo>
                    <a:pt x="115" y="180"/>
                  </a:moveTo>
                  <a:cubicBezTo>
                    <a:pt x="121" y="178"/>
                    <a:pt x="126" y="175"/>
                    <a:pt x="132" y="173"/>
                  </a:cubicBezTo>
                  <a:cubicBezTo>
                    <a:pt x="140" y="170"/>
                    <a:pt x="148" y="168"/>
                    <a:pt x="156" y="165"/>
                  </a:cubicBezTo>
                  <a:cubicBezTo>
                    <a:pt x="158" y="164"/>
                    <a:pt x="160" y="164"/>
                    <a:pt x="162" y="163"/>
                  </a:cubicBezTo>
                  <a:cubicBezTo>
                    <a:pt x="159" y="164"/>
                    <a:pt x="157" y="166"/>
                    <a:pt x="154" y="167"/>
                  </a:cubicBezTo>
                  <a:cubicBezTo>
                    <a:pt x="147" y="170"/>
                    <a:pt x="140" y="174"/>
                    <a:pt x="132" y="177"/>
                  </a:cubicBezTo>
                  <a:cubicBezTo>
                    <a:pt x="126" y="179"/>
                    <a:pt x="120" y="181"/>
                    <a:pt x="114" y="184"/>
                  </a:cubicBezTo>
                  <a:cubicBezTo>
                    <a:pt x="114" y="183"/>
                    <a:pt x="114" y="181"/>
                    <a:pt x="115" y="180"/>
                  </a:cubicBezTo>
                  <a:close/>
                  <a:moveTo>
                    <a:pt x="118" y="183"/>
                  </a:moveTo>
                  <a:cubicBezTo>
                    <a:pt x="118" y="183"/>
                    <a:pt x="118" y="183"/>
                    <a:pt x="118" y="183"/>
                  </a:cubicBezTo>
                  <a:cubicBezTo>
                    <a:pt x="118" y="183"/>
                    <a:pt x="118" y="183"/>
                    <a:pt x="118" y="183"/>
                  </a:cubicBezTo>
                  <a:close/>
                  <a:moveTo>
                    <a:pt x="117" y="184"/>
                  </a:moveTo>
                  <a:cubicBezTo>
                    <a:pt x="117" y="184"/>
                    <a:pt x="116" y="184"/>
                    <a:pt x="116" y="184"/>
                  </a:cubicBezTo>
                  <a:cubicBezTo>
                    <a:pt x="116" y="184"/>
                    <a:pt x="117" y="184"/>
                    <a:pt x="117" y="184"/>
                  </a:cubicBezTo>
                  <a:close/>
                  <a:moveTo>
                    <a:pt x="146" y="174"/>
                  </a:moveTo>
                  <a:cubicBezTo>
                    <a:pt x="148" y="173"/>
                    <a:pt x="151" y="172"/>
                    <a:pt x="154" y="171"/>
                  </a:cubicBezTo>
                  <a:cubicBezTo>
                    <a:pt x="149" y="173"/>
                    <a:pt x="145" y="175"/>
                    <a:pt x="141" y="177"/>
                  </a:cubicBezTo>
                  <a:cubicBezTo>
                    <a:pt x="134" y="179"/>
                    <a:pt x="128" y="182"/>
                    <a:pt x="121" y="185"/>
                  </a:cubicBezTo>
                  <a:cubicBezTo>
                    <a:pt x="119" y="186"/>
                    <a:pt x="116" y="187"/>
                    <a:pt x="114" y="189"/>
                  </a:cubicBezTo>
                  <a:cubicBezTo>
                    <a:pt x="114" y="188"/>
                    <a:pt x="114" y="187"/>
                    <a:pt x="114" y="186"/>
                  </a:cubicBezTo>
                  <a:cubicBezTo>
                    <a:pt x="125" y="182"/>
                    <a:pt x="135" y="177"/>
                    <a:pt x="146" y="174"/>
                  </a:cubicBezTo>
                  <a:close/>
                  <a:moveTo>
                    <a:pt x="127" y="185"/>
                  </a:moveTo>
                  <a:cubicBezTo>
                    <a:pt x="133" y="183"/>
                    <a:pt x="139" y="181"/>
                    <a:pt x="144" y="180"/>
                  </a:cubicBezTo>
                  <a:cubicBezTo>
                    <a:pt x="149" y="178"/>
                    <a:pt x="154" y="176"/>
                    <a:pt x="159" y="175"/>
                  </a:cubicBezTo>
                  <a:cubicBezTo>
                    <a:pt x="158" y="175"/>
                    <a:pt x="157" y="176"/>
                    <a:pt x="156" y="176"/>
                  </a:cubicBezTo>
                  <a:cubicBezTo>
                    <a:pt x="151" y="178"/>
                    <a:pt x="145" y="180"/>
                    <a:pt x="140" y="182"/>
                  </a:cubicBezTo>
                  <a:cubicBezTo>
                    <a:pt x="135" y="184"/>
                    <a:pt x="129" y="187"/>
                    <a:pt x="124" y="190"/>
                  </a:cubicBezTo>
                  <a:cubicBezTo>
                    <a:pt x="121" y="191"/>
                    <a:pt x="118" y="192"/>
                    <a:pt x="116" y="194"/>
                  </a:cubicBezTo>
                  <a:cubicBezTo>
                    <a:pt x="115" y="193"/>
                    <a:pt x="115" y="192"/>
                    <a:pt x="115" y="190"/>
                  </a:cubicBezTo>
                  <a:cubicBezTo>
                    <a:pt x="119" y="189"/>
                    <a:pt x="123" y="187"/>
                    <a:pt x="127" y="185"/>
                  </a:cubicBezTo>
                  <a:close/>
                  <a:moveTo>
                    <a:pt x="160" y="180"/>
                  </a:moveTo>
                  <a:cubicBezTo>
                    <a:pt x="158" y="181"/>
                    <a:pt x="155" y="182"/>
                    <a:pt x="153" y="182"/>
                  </a:cubicBezTo>
                  <a:cubicBezTo>
                    <a:pt x="148" y="184"/>
                    <a:pt x="143" y="186"/>
                    <a:pt x="138" y="188"/>
                  </a:cubicBezTo>
                  <a:cubicBezTo>
                    <a:pt x="135" y="189"/>
                    <a:pt x="132" y="191"/>
                    <a:pt x="128" y="193"/>
                  </a:cubicBezTo>
                  <a:cubicBezTo>
                    <a:pt x="125" y="194"/>
                    <a:pt x="122" y="195"/>
                    <a:pt x="120" y="197"/>
                  </a:cubicBezTo>
                  <a:cubicBezTo>
                    <a:pt x="120" y="197"/>
                    <a:pt x="120" y="197"/>
                    <a:pt x="120" y="197"/>
                  </a:cubicBezTo>
                  <a:cubicBezTo>
                    <a:pt x="122" y="198"/>
                    <a:pt x="124" y="197"/>
                    <a:pt x="126" y="196"/>
                  </a:cubicBezTo>
                  <a:cubicBezTo>
                    <a:pt x="130" y="195"/>
                    <a:pt x="134" y="193"/>
                    <a:pt x="138" y="192"/>
                  </a:cubicBezTo>
                  <a:cubicBezTo>
                    <a:pt x="137" y="192"/>
                    <a:pt x="143" y="189"/>
                    <a:pt x="141" y="191"/>
                  </a:cubicBezTo>
                  <a:cubicBezTo>
                    <a:pt x="139" y="192"/>
                    <a:pt x="137" y="193"/>
                    <a:pt x="134" y="193"/>
                  </a:cubicBezTo>
                  <a:cubicBezTo>
                    <a:pt x="132" y="194"/>
                    <a:pt x="130" y="195"/>
                    <a:pt x="128" y="197"/>
                  </a:cubicBezTo>
                  <a:cubicBezTo>
                    <a:pt x="128" y="197"/>
                    <a:pt x="128" y="198"/>
                    <a:pt x="128" y="198"/>
                  </a:cubicBezTo>
                  <a:cubicBezTo>
                    <a:pt x="129" y="198"/>
                    <a:pt x="129" y="198"/>
                    <a:pt x="129" y="198"/>
                  </a:cubicBezTo>
                  <a:cubicBezTo>
                    <a:pt x="130" y="198"/>
                    <a:pt x="130" y="197"/>
                    <a:pt x="129" y="197"/>
                  </a:cubicBezTo>
                  <a:cubicBezTo>
                    <a:pt x="129" y="197"/>
                    <a:pt x="133" y="195"/>
                    <a:pt x="133" y="195"/>
                  </a:cubicBezTo>
                  <a:cubicBezTo>
                    <a:pt x="135" y="194"/>
                    <a:pt x="136" y="194"/>
                    <a:pt x="137" y="193"/>
                  </a:cubicBezTo>
                  <a:cubicBezTo>
                    <a:pt x="138" y="193"/>
                    <a:pt x="139" y="193"/>
                    <a:pt x="140" y="192"/>
                  </a:cubicBezTo>
                  <a:cubicBezTo>
                    <a:pt x="135" y="196"/>
                    <a:pt x="128" y="199"/>
                    <a:pt x="122" y="198"/>
                  </a:cubicBezTo>
                  <a:cubicBezTo>
                    <a:pt x="119" y="198"/>
                    <a:pt x="117" y="197"/>
                    <a:pt x="116" y="195"/>
                  </a:cubicBezTo>
                  <a:cubicBezTo>
                    <a:pt x="124" y="194"/>
                    <a:pt x="131" y="190"/>
                    <a:pt x="139" y="187"/>
                  </a:cubicBezTo>
                  <a:cubicBezTo>
                    <a:pt x="143" y="185"/>
                    <a:pt x="148" y="183"/>
                    <a:pt x="153" y="182"/>
                  </a:cubicBezTo>
                  <a:cubicBezTo>
                    <a:pt x="156" y="181"/>
                    <a:pt x="159" y="180"/>
                    <a:pt x="162" y="179"/>
                  </a:cubicBezTo>
                  <a:cubicBezTo>
                    <a:pt x="161" y="180"/>
                    <a:pt x="161" y="180"/>
                    <a:pt x="160" y="180"/>
                  </a:cubicBezTo>
                  <a:close/>
                  <a:moveTo>
                    <a:pt x="143" y="190"/>
                  </a:moveTo>
                  <a:cubicBezTo>
                    <a:pt x="143" y="189"/>
                    <a:pt x="143" y="189"/>
                    <a:pt x="143" y="189"/>
                  </a:cubicBezTo>
                  <a:cubicBezTo>
                    <a:pt x="138" y="190"/>
                    <a:pt x="133" y="192"/>
                    <a:pt x="128" y="194"/>
                  </a:cubicBezTo>
                  <a:cubicBezTo>
                    <a:pt x="127" y="195"/>
                    <a:pt x="126" y="196"/>
                    <a:pt x="125" y="196"/>
                  </a:cubicBezTo>
                  <a:cubicBezTo>
                    <a:pt x="123" y="197"/>
                    <a:pt x="120" y="197"/>
                    <a:pt x="124" y="195"/>
                  </a:cubicBezTo>
                  <a:cubicBezTo>
                    <a:pt x="127" y="194"/>
                    <a:pt x="129" y="193"/>
                    <a:pt x="132" y="192"/>
                  </a:cubicBezTo>
                  <a:cubicBezTo>
                    <a:pt x="138" y="189"/>
                    <a:pt x="145" y="186"/>
                    <a:pt x="151" y="184"/>
                  </a:cubicBezTo>
                  <a:cubicBezTo>
                    <a:pt x="153" y="183"/>
                    <a:pt x="154" y="183"/>
                    <a:pt x="155" y="183"/>
                  </a:cubicBezTo>
                  <a:cubicBezTo>
                    <a:pt x="151" y="185"/>
                    <a:pt x="147" y="187"/>
                    <a:pt x="143" y="190"/>
                  </a:cubicBezTo>
                  <a:close/>
                  <a:moveTo>
                    <a:pt x="167" y="177"/>
                  </a:moveTo>
                  <a:cubicBezTo>
                    <a:pt x="158" y="179"/>
                    <a:pt x="149" y="182"/>
                    <a:pt x="140" y="186"/>
                  </a:cubicBezTo>
                  <a:cubicBezTo>
                    <a:pt x="136" y="187"/>
                    <a:pt x="132" y="189"/>
                    <a:pt x="128" y="191"/>
                  </a:cubicBezTo>
                  <a:cubicBezTo>
                    <a:pt x="126" y="192"/>
                    <a:pt x="123" y="193"/>
                    <a:pt x="121" y="193"/>
                  </a:cubicBezTo>
                  <a:cubicBezTo>
                    <a:pt x="119" y="194"/>
                    <a:pt x="118" y="194"/>
                    <a:pt x="117" y="193"/>
                  </a:cubicBezTo>
                  <a:cubicBezTo>
                    <a:pt x="118" y="193"/>
                    <a:pt x="119" y="192"/>
                    <a:pt x="120" y="192"/>
                  </a:cubicBezTo>
                  <a:cubicBezTo>
                    <a:pt x="129" y="189"/>
                    <a:pt x="138" y="184"/>
                    <a:pt x="146" y="181"/>
                  </a:cubicBezTo>
                  <a:cubicBezTo>
                    <a:pt x="155" y="177"/>
                    <a:pt x="165" y="174"/>
                    <a:pt x="174" y="170"/>
                  </a:cubicBezTo>
                  <a:cubicBezTo>
                    <a:pt x="172" y="173"/>
                    <a:pt x="170" y="175"/>
                    <a:pt x="167" y="177"/>
                  </a:cubicBezTo>
                  <a:close/>
                  <a:moveTo>
                    <a:pt x="174" y="169"/>
                  </a:moveTo>
                  <a:cubicBezTo>
                    <a:pt x="174" y="169"/>
                    <a:pt x="174" y="169"/>
                    <a:pt x="174" y="169"/>
                  </a:cubicBezTo>
                  <a:cubicBezTo>
                    <a:pt x="164" y="174"/>
                    <a:pt x="153" y="176"/>
                    <a:pt x="142" y="179"/>
                  </a:cubicBezTo>
                  <a:cubicBezTo>
                    <a:pt x="137" y="181"/>
                    <a:pt x="131" y="183"/>
                    <a:pt x="125" y="185"/>
                  </a:cubicBezTo>
                  <a:cubicBezTo>
                    <a:pt x="123" y="186"/>
                    <a:pt x="122" y="186"/>
                    <a:pt x="120" y="187"/>
                  </a:cubicBezTo>
                  <a:cubicBezTo>
                    <a:pt x="118" y="188"/>
                    <a:pt x="117" y="189"/>
                    <a:pt x="115" y="189"/>
                  </a:cubicBezTo>
                  <a:cubicBezTo>
                    <a:pt x="116" y="189"/>
                    <a:pt x="117" y="187"/>
                    <a:pt x="118" y="187"/>
                  </a:cubicBezTo>
                  <a:cubicBezTo>
                    <a:pt x="129" y="182"/>
                    <a:pt x="141" y="177"/>
                    <a:pt x="152" y="173"/>
                  </a:cubicBezTo>
                  <a:cubicBezTo>
                    <a:pt x="157" y="171"/>
                    <a:pt x="162" y="169"/>
                    <a:pt x="167" y="167"/>
                  </a:cubicBezTo>
                  <a:cubicBezTo>
                    <a:pt x="168" y="166"/>
                    <a:pt x="169" y="166"/>
                    <a:pt x="169" y="166"/>
                  </a:cubicBezTo>
                  <a:cubicBezTo>
                    <a:pt x="171" y="165"/>
                    <a:pt x="173" y="164"/>
                    <a:pt x="175" y="163"/>
                  </a:cubicBezTo>
                  <a:cubicBezTo>
                    <a:pt x="175" y="163"/>
                    <a:pt x="175" y="164"/>
                    <a:pt x="175" y="164"/>
                  </a:cubicBezTo>
                  <a:cubicBezTo>
                    <a:pt x="175" y="166"/>
                    <a:pt x="175" y="168"/>
                    <a:pt x="174" y="169"/>
                  </a:cubicBezTo>
                  <a:close/>
                  <a:moveTo>
                    <a:pt x="175" y="162"/>
                  </a:moveTo>
                  <a:cubicBezTo>
                    <a:pt x="175" y="162"/>
                    <a:pt x="174" y="162"/>
                    <a:pt x="174" y="163"/>
                  </a:cubicBezTo>
                  <a:cubicBezTo>
                    <a:pt x="173" y="162"/>
                    <a:pt x="173" y="163"/>
                    <a:pt x="172" y="163"/>
                  </a:cubicBezTo>
                  <a:cubicBezTo>
                    <a:pt x="170" y="165"/>
                    <a:pt x="167" y="166"/>
                    <a:pt x="164" y="167"/>
                  </a:cubicBezTo>
                  <a:cubicBezTo>
                    <a:pt x="154" y="171"/>
                    <a:pt x="142" y="174"/>
                    <a:pt x="132" y="178"/>
                  </a:cubicBezTo>
                  <a:cubicBezTo>
                    <a:pt x="142" y="174"/>
                    <a:pt x="152" y="169"/>
                    <a:pt x="162" y="164"/>
                  </a:cubicBezTo>
                  <a:cubicBezTo>
                    <a:pt x="164" y="163"/>
                    <a:pt x="165" y="162"/>
                    <a:pt x="167" y="162"/>
                  </a:cubicBezTo>
                  <a:cubicBezTo>
                    <a:pt x="170" y="161"/>
                    <a:pt x="172" y="160"/>
                    <a:pt x="175" y="159"/>
                  </a:cubicBezTo>
                  <a:cubicBezTo>
                    <a:pt x="176" y="159"/>
                    <a:pt x="176" y="159"/>
                    <a:pt x="176" y="159"/>
                  </a:cubicBezTo>
                  <a:cubicBezTo>
                    <a:pt x="175" y="160"/>
                    <a:pt x="175" y="161"/>
                    <a:pt x="175" y="162"/>
                  </a:cubicBezTo>
                  <a:close/>
                  <a:moveTo>
                    <a:pt x="176" y="158"/>
                  </a:moveTo>
                  <a:cubicBezTo>
                    <a:pt x="174" y="159"/>
                    <a:pt x="172" y="159"/>
                    <a:pt x="170" y="160"/>
                  </a:cubicBezTo>
                  <a:cubicBezTo>
                    <a:pt x="172" y="159"/>
                    <a:pt x="175" y="158"/>
                    <a:pt x="177" y="156"/>
                  </a:cubicBezTo>
                  <a:cubicBezTo>
                    <a:pt x="177" y="157"/>
                    <a:pt x="177" y="157"/>
                    <a:pt x="176" y="158"/>
                  </a:cubicBezTo>
                  <a:close/>
                  <a:moveTo>
                    <a:pt x="179" y="154"/>
                  </a:moveTo>
                  <a:cubicBezTo>
                    <a:pt x="179" y="154"/>
                    <a:pt x="179" y="154"/>
                    <a:pt x="179" y="155"/>
                  </a:cubicBezTo>
                  <a:cubicBezTo>
                    <a:pt x="178" y="155"/>
                    <a:pt x="177" y="155"/>
                    <a:pt x="176" y="156"/>
                  </a:cubicBezTo>
                  <a:cubicBezTo>
                    <a:pt x="172" y="158"/>
                    <a:pt x="169" y="160"/>
                    <a:pt x="165" y="162"/>
                  </a:cubicBezTo>
                  <a:cubicBezTo>
                    <a:pt x="162" y="162"/>
                    <a:pt x="158" y="163"/>
                    <a:pt x="155" y="164"/>
                  </a:cubicBezTo>
                  <a:cubicBezTo>
                    <a:pt x="148" y="167"/>
                    <a:pt x="140" y="170"/>
                    <a:pt x="132" y="172"/>
                  </a:cubicBezTo>
                  <a:cubicBezTo>
                    <a:pt x="128" y="174"/>
                    <a:pt x="125" y="175"/>
                    <a:pt x="122" y="176"/>
                  </a:cubicBezTo>
                  <a:cubicBezTo>
                    <a:pt x="120" y="177"/>
                    <a:pt x="118" y="178"/>
                    <a:pt x="116" y="178"/>
                  </a:cubicBezTo>
                  <a:cubicBezTo>
                    <a:pt x="115" y="179"/>
                    <a:pt x="115" y="179"/>
                    <a:pt x="115" y="179"/>
                  </a:cubicBezTo>
                  <a:cubicBezTo>
                    <a:pt x="115" y="179"/>
                    <a:pt x="116" y="178"/>
                    <a:pt x="117" y="178"/>
                  </a:cubicBezTo>
                  <a:cubicBezTo>
                    <a:pt x="131" y="170"/>
                    <a:pt x="147" y="165"/>
                    <a:pt x="162" y="158"/>
                  </a:cubicBezTo>
                  <a:cubicBezTo>
                    <a:pt x="169" y="155"/>
                    <a:pt x="177" y="152"/>
                    <a:pt x="184" y="150"/>
                  </a:cubicBezTo>
                  <a:cubicBezTo>
                    <a:pt x="189" y="148"/>
                    <a:pt x="194" y="146"/>
                    <a:pt x="198" y="144"/>
                  </a:cubicBezTo>
                  <a:cubicBezTo>
                    <a:pt x="194" y="149"/>
                    <a:pt x="184" y="150"/>
                    <a:pt x="179" y="154"/>
                  </a:cubicBezTo>
                  <a:close/>
                  <a:moveTo>
                    <a:pt x="200" y="141"/>
                  </a:moveTo>
                  <a:cubicBezTo>
                    <a:pt x="193" y="144"/>
                    <a:pt x="186" y="147"/>
                    <a:pt x="179" y="149"/>
                  </a:cubicBezTo>
                  <a:cubicBezTo>
                    <a:pt x="171" y="151"/>
                    <a:pt x="164" y="155"/>
                    <a:pt x="156" y="158"/>
                  </a:cubicBezTo>
                  <a:cubicBezTo>
                    <a:pt x="149" y="161"/>
                    <a:pt x="141" y="164"/>
                    <a:pt x="134" y="167"/>
                  </a:cubicBezTo>
                  <a:cubicBezTo>
                    <a:pt x="128" y="169"/>
                    <a:pt x="121" y="171"/>
                    <a:pt x="116" y="173"/>
                  </a:cubicBezTo>
                  <a:cubicBezTo>
                    <a:pt x="116" y="173"/>
                    <a:pt x="116" y="173"/>
                    <a:pt x="116" y="173"/>
                  </a:cubicBezTo>
                  <a:cubicBezTo>
                    <a:pt x="129" y="165"/>
                    <a:pt x="144" y="160"/>
                    <a:pt x="158" y="155"/>
                  </a:cubicBezTo>
                  <a:cubicBezTo>
                    <a:pt x="166" y="152"/>
                    <a:pt x="173" y="149"/>
                    <a:pt x="181" y="147"/>
                  </a:cubicBezTo>
                  <a:cubicBezTo>
                    <a:pt x="187" y="145"/>
                    <a:pt x="193" y="142"/>
                    <a:pt x="199" y="140"/>
                  </a:cubicBezTo>
                  <a:cubicBezTo>
                    <a:pt x="199" y="140"/>
                    <a:pt x="200" y="139"/>
                    <a:pt x="200" y="139"/>
                  </a:cubicBezTo>
                  <a:cubicBezTo>
                    <a:pt x="200" y="139"/>
                    <a:pt x="200" y="139"/>
                    <a:pt x="200" y="139"/>
                  </a:cubicBezTo>
                  <a:cubicBezTo>
                    <a:pt x="200" y="140"/>
                    <a:pt x="200" y="141"/>
                    <a:pt x="200" y="141"/>
                  </a:cubicBezTo>
                  <a:close/>
                  <a:moveTo>
                    <a:pt x="198" y="136"/>
                  </a:moveTo>
                  <a:cubicBezTo>
                    <a:pt x="198" y="136"/>
                    <a:pt x="198" y="136"/>
                    <a:pt x="198" y="136"/>
                  </a:cubicBezTo>
                  <a:cubicBezTo>
                    <a:pt x="187" y="139"/>
                    <a:pt x="178" y="142"/>
                    <a:pt x="168" y="146"/>
                  </a:cubicBezTo>
                  <a:cubicBezTo>
                    <a:pt x="163" y="148"/>
                    <a:pt x="159" y="149"/>
                    <a:pt x="154" y="150"/>
                  </a:cubicBezTo>
                  <a:cubicBezTo>
                    <a:pt x="146" y="153"/>
                    <a:pt x="138" y="155"/>
                    <a:pt x="130" y="158"/>
                  </a:cubicBezTo>
                  <a:cubicBezTo>
                    <a:pt x="128" y="158"/>
                    <a:pt x="127" y="159"/>
                    <a:pt x="125" y="160"/>
                  </a:cubicBezTo>
                  <a:cubicBezTo>
                    <a:pt x="124" y="160"/>
                    <a:pt x="124" y="160"/>
                    <a:pt x="123" y="160"/>
                  </a:cubicBezTo>
                  <a:cubicBezTo>
                    <a:pt x="122" y="161"/>
                    <a:pt x="121" y="161"/>
                    <a:pt x="120" y="160"/>
                  </a:cubicBezTo>
                  <a:cubicBezTo>
                    <a:pt x="124" y="158"/>
                    <a:pt x="128" y="158"/>
                    <a:pt x="132" y="156"/>
                  </a:cubicBezTo>
                  <a:cubicBezTo>
                    <a:pt x="139" y="154"/>
                    <a:pt x="145" y="150"/>
                    <a:pt x="152" y="148"/>
                  </a:cubicBezTo>
                  <a:cubicBezTo>
                    <a:pt x="161" y="145"/>
                    <a:pt x="169" y="142"/>
                    <a:pt x="177" y="140"/>
                  </a:cubicBezTo>
                  <a:cubicBezTo>
                    <a:pt x="178" y="139"/>
                    <a:pt x="178" y="139"/>
                    <a:pt x="179" y="139"/>
                  </a:cubicBezTo>
                  <a:cubicBezTo>
                    <a:pt x="179" y="139"/>
                    <a:pt x="180" y="139"/>
                    <a:pt x="180" y="139"/>
                  </a:cubicBezTo>
                  <a:cubicBezTo>
                    <a:pt x="187" y="137"/>
                    <a:pt x="193" y="136"/>
                    <a:pt x="199" y="133"/>
                  </a:cubicBezTo>
                  <a:cubicBezTo>
                    <a:pt x="199" y="134"/>
                    <a:pt x="200" y="134"/>
                    <a:pt x="200" y="135"/>
                  </a:cubicBezTo>
                  <a:cubicBezTo>
                    <a:pt x="199" y="135"/>
                    <a:pt x="199" y="135"/>
                    <a:pt x="198" y="136"/>
                  </a:cubicBezTo>
                  <a:close/>
                  <a:moveTo>
                    <a:pt x="185" y="137"/>
                  </a:moveTo>
                  <a:cubicBezTo>
                    <a:pt x="186" y="136"/>
                    <a:pt x="187" y="136"/>
                    <a:pt x="188" y="136"/>
                  </a:cubicBezTo>
                  <a:cubicBezTo>
                    <a:pt x="190" y="135"/>
                    <a:pt x="192" y="135"/>
                    <a:pt x="194" y="134"/>
                  </a:cubicBezTo>
                  <a:cubicBezTo>
                    <a:pt x="194" y="134"/>
                    <a:pt x="200" y="132"/>
                    <a:pt x="196" y="134"/>
                  </a:cubicBezTo>
                  <a:cubicBezTo>
                    <a:pt x="192" y="135"/>
                    <a:pt x="189" y="136"/>
                    <a:pt x="185" y="137"/>
                  </a:cubicBezTo>
                  <a:close/>
                  <a:moveTo>
                    <a:pt x="175" y="139"/>
                  </a:moveTo>
                  <a:cubicBezTo>
                    <a:pt x="174" y="139"/>
                    <a:pt x="174" y="139"/>
                    <a:pt x="173" y="139"/>
                  </a:cubicBezTo>
                  <a:cubicBezTo>
                    <a:pt x="158" y="143"/>
                    <a:pt x="143" y="148"/>
                    <a:pt x="129" y="155"/>
                  </a:cubicBezTo>
                  <a:cubicBezTo>
                    <a:pt x="127" y="156"/>
                    <a:pt x="125" y="157"/>
                    <a:pt x="122" y="157"/>
                  </a:cubicBezTo>
                  <a:cubicBezTo>
                    <a:pt x="122" y="157"/>
                    <a:pt x="121" y="157"/>
                    <a:pt x="121" y="157"/>
                  </a:cubicBezTo>
                  <a:cubicBezTo>
                    <a:pt x="121" y="157"/>
                    <a:pt x="121" y="157"/>
                    <a:pt x="121" y="157"/>
                  </a:cubicBezTo>
                  <a:cubicBezTo>
                    <a:pt x="122" y="156"/>
                    <a:pt x="124" y="156"/>
                    <a:pt x="124" y="155"/>
                  </a:cubicBezTo>
                  <a:cubicBezTo>
                    <a:pt x="128" y="153"/>
                    <a:pt x="132" y="152"/>
                    <a:pt x="137" y="150"/>
                  </a:cubicBezTo>
                  <a:cubicBezTo>
                    <a:pt x="145" y="147"/>
                    <a:pt x="153" y="144"/>
                    <a:pt x="161" y="141"/>
                  </a:cubicBezTo>
                  <a:cubicBezTo>
                    <a:pt x="163" y="140"/>
                    <a:pt x="166" y="139"/>
                    <a:pt x="169" y="138"/>
                  </a:cubicBezTo>
                  <a:cubicBezTo>
                    <a:pt x="179" y="136"/>
                    <a:pt x="188" y="134"/>
                    <a:pt x="197" y="130"/>
                  </a:cubicBezTo>
                  <a:cubicBezTo>
                    <a:pt x="198" y="131"/>
                    <a:pt x="198" y="132"/>
                    <a:pt x="199" y="132"/>
                  </a:cubicBezTo>
                  <a:cubicBezTo>
                    <a:pt x="190" y="134"/>
                    <a:pt x="182" y="136"/>
                    <a:pt x="175" y="139"/>
                  </a:cubicBezTo>
                  <a:close/>
                  <a:moveTo>
                    <a:pt x="189" y="132"/>
                  </a:moveTo>
                  <a:cubicBezTo>
                    <a:pt x="191" y="132"/>
                    <a:pt x="193" y="131"/>
                    <a:pt x="195" y="131"/>
                  </a:cubicBezTo>
                  <a:cubicBezTo>
                    <a:pt x="193" y="131"/>
                    <a:pt x="191" y="132"/>
                    <a:pt x="189" y="132"/>
                  </a:cubicBezTo>
                  <a:close/>
                  <a:moveTo>
                    <a:pt x="178" y="135"/>
                  </a:moveTo>
                  <a:cubicBezTo>
                    <a:pt x="178" y="135"/>
                    <a:pt x="177" y="135"/>
                    <a:pt x="177" y="135"/>
                  </a:cubicBezTo>
                  <a:cubicBezTo>
                    <a:pt x="163" y="139"/>
                    <a:pt x="149" y="143"/>
                    <a:pt x="135" y="148"/>
                  </a:cubicBezTo>
                  <a:cubicBezTo>
                    <a:pt x="132" y="149"/>
                    <a:pt x="129" y="151"/>
                    <a:pt x="125" y="152"/>
                  </a:cubicBezTo>
                  <a:cubicBezTo>
                    <a:pt x="125" y="152"/>
                    <a:pt x="124" y="152"/>
                    <a:pt x="124" y="153"/>
                  </a:cubicBezTo>
                  <a:cubicBezTo>
                    <a:pt x="124" y="152"/>
                    <a:pt x="124" y="152"/>
                    <a:pt x="124" y="152"/>
                  </a:cubicBezTo>
                  <a:cubicBezTo>
                    <a:pt x="125" y="151"/>
                    <a:pt x="127" y="150"/>
                    <a:pt x="128" y="149"/>
                  </a:cubicBezTo>
                  <a:cubicBezTo>
                    <a:pt x="135" y="145"/>
                    <a:pt x="143" y="143"/>
                    <a:pt x="151" y="140"/>
                  </a:cubicBezTo>
                  <a:cubicBezTo>
                    <a:pt x="165" y="136"/>
                    <a:pt x="181" y="133"/>
                    <a:pt x="195" y="127"/>
                  </a:cubicBezTo>
                  <a:cubicBezTo>
                    <a:pt x="195" y="128"/>
                    <a:pt x="196" y="129"/>
                    <a:pt x="197" y="129"/>
                  </a:cubicBezTo>
                  <a:cubicBezTo>
                    <a:pt x="190" y="131"/>
                    <a:pt x="184" y="133"/>
                    <a:pt x="178" y="135"/>
                  </a:cubicBezTo>
                  <a:close/>
                  <a:moveTo>
                    <a:pt x="166" y="135"/>
                  </a:moveTo>
                  <a:cubicBezTo>
                    <a:pt x="170" y="134"/>
                    <a:pt x="174" y="133"/>
                    <a:pt x="178" y="132"/>
                  </a:cubicBezTo>
                  <a:cubicBezTo>
                    <a:pt x="179" y="132"/>
                    <a:pt x="180" y="131"/>
                    <a:pt x="181" y="131"/>
                  </a:cubicBezTo>
                  <a:cubicBezTo>
                    <a:pt x="176" y="133"/>
                    <a:pt x="171" y="134"/>
                    <a:pt x="166" y="135"/>
                  </a:cubicBezTo>
                  <a:close/>
                  <a:moveTo>
                    <a:pt x="160" y="136"/>
                  </a:moveTo>
                  <a:cubicBezTo>
                    <a:pt x="154" y="138"/>
                    <a:pt x="148" y="139"/>
                    <a:pt x="142" y="141"/>
                  </a:cubicBezTo>
                  <a:cubicBezTo>
                    <a:pt x="139" y="142"/>
                    <a:pt x="137" y="143"/>
                    <a:pt x="134" y="145"/>
                  </a:cubicBezTo>
                  <a:cubicBezTo>
                    <a:pt x="131" y="145"/>
                    <a:pt x="128" y="146"/>
                    <a:pt x="126" y="147"/>
                  </a:cubicBezTo>
                  <a:cubicBezTo>
                    <a:pt x="137" y="141"/>
                    <a:pt x="149" y="138"/>
                    <a:pt x="162" y="134"/>
                  </a:cubicBezTo>
                  <a:cubicBezTo>
                    <a:pt x="167" y="132"/>
                    <a:pt x="173" y="130"/>
                    <a:pt x="179" y="129"/>
                  </a:cubicBezTo>
                  <a:cubicBezTo>
                    <a:pt x="184" y="127"/>
                    <a:pt x="189" y="126"/>
                    <a:pt x="193" y="124"/>
                  </a:cubicBezTo>
                  <a:cubicBezTo>
                    <a:pt x="194" y="125"/>
                    <a:pt x="194" y="125"/>
                    <a:pt x="194" y="126"/>
                  </a:cubicBezTo>
                  <a:cubicBezTo>
                    <a:pt x="183" y="130"/>
                    <a:pt x="171" y="133"/>
                    <a:pt x="160" y="136"/>
                  </a:cubicBezTo>
                  <a:close/>
                  <a:moveTo>
                    <a:pt x="191" y="121"/>
                  </a:moveTo>
                  <a:cubicBezTo>
                    <a:pt x="191" y="121"/>
                    <a:pt x="191" y="122"/>
                    <a:pt x="191" y="122"/>
                  </a:cubicBezTo>
                  <a:cubicBezTo>
                    <a:pt x="190" y="122"/>
                    <a:pt x="189" y="123"/>
                    <a:pt x="188" y="123"/>
                  </a:cubicBezTo>
                  <a:cubicBezTo>
                    <a:pt x="186" y="123"/>
                    <a:pt x="183" y="124"/>
                    <a:pt x="181" y="124"/>
                  </a:cubicBezTo>
                  <a:cubicBezTo>
                    <a:pt x="175" y="126"/>
                    <a:pt x="168" y="128"/>
                    <a:pt x="162" y="130"/>
                  </a:cubicBezTo>
                  <a:cubicBezTo>
                    <a:pt x="150" y="133"/>
                    <a:pt x="137" y="136"/>
                    <a:pt x="127" y="141"/>
                  </a:cubicBezTo>
                  <a:cubicBezTo>
                    <a:pt x="125" y="141"/>
                    <a:pt x="125" y="142"/>
                    <a:pt x="124" y="142"/>
                  </a:cubicBezTo>
                  <a:cubicBezTo>
                    <a:pt x="124" y="142"/>
                    <a:pt x="124" y="142"/>
                    <a:pt x="124" y="142"/>
                  </a:cubicBezTo>
                  <a:cubicBezTo>
                    <a:pt x="125" y="141"/>
                    <a:pt x="127" y="140"/>
                    <a:pt x="128" y="140"/>
                  </a:cubicBezTo>
                  <a:cubicBezTo>
                    <a:pt x="131" y="138"/>
                    <a:pt x="135" y="137"/>
                    <a:pt x="138" y="136"/>
                  </a:cubicBezTo>
                  <a:cubicBezTo>
                    <a:pt x="145" y="134"/>
                    <a:pt x="151" y="131"/>
                    <a:pt x="157" y="129"/>
                  </a:cubicBezTo>
                  <a:cubicBezTo>
                    <a:pt x="163" y="127"/>
                    <a:pt x="169" y="126"/>
                    <a:pt x="175" y="124"/>
                  </a:cubicBezTo>
                  <a:cubicBezTo>
                    <a:pt x="181" y="122"/>
                    <a:pt x="187" y="119"/>
                    <a:pt x="192" y="116"/>
                  </a:cubicBezTo>
                  <a:cubicBezTo>
                    <a:pt x="192" y="116"/>
                    <a:pt x="193" y="116"/>
                    <a:pt x="193" y="116"/>
                  </a:cubicBezTo>
                  <a:cubicBezTo>
                    <a:pt x="193" y="118"/>
                    <a:pt x="193" y="119"/>
                    <a:pt x="193" y="121"/>
                  </a:cubicBezTo>
                  <a:cubicBezTo>
                    <a:pt x="192" y="121"/>
                    <a:pt x="192" y="121"/>
                    <a:pt x="191" y="121"/>
                  </a:cubicBezTo>
                  <a:close/>
                  <a:moveTo>
                    <a:pt x="192" y="116"/>
                  </a:moveTo>
                  <a:cubicBezTo>
                    <a:pt x="187" y="117"/>
                    <a:pt x="182" y="119"/>
                    <a:pt x="177" y="121"/>
                  </a:cubicBezTo>
                  <a:cubicBezTo>
                    <a:pt x="172" y="123"/>
                    <a:pt x="165" y="124"/>
                    <a:pt x="160" y="126"/>
                  </a:cubicBezTo>
                  <a:cubicBezTo>
                    <a:pt x="148" y="129"/>
                    <a:pt x="137" y="134"/>
                    <a:pt x="126" y="136"/>
                  </a:cubicBezTo>
                  <a:cubicBezTo>
                    <a:pt x="122" y="137"/>
                    <a:pt x="127" y="136"/>
                    <a:pt x="128" y="135"/>
                  </a:cubicBezTo>
                  <a:cubicBezTo>
                    <a:pt x="131" y="133"/>
                    <a:pt x="135" y="132"/>
                    <a:pt x="138" y="130"/>
                  </a:cubicBezTo>
                  <a:cubicBezTo>
                    <a:pt x="144" y="128"/>
                    <a:pt x="150" y="126"/>
                    <a:pt x="156" y="125"/>
                  </a:cubicBezTo>
                  <a:cubicBezTo>
                    <a:pt x="167" y="121"/>
                    <a:pt x="178" y="117"/>
                    <a:pt x="188" y="114"/>
                  </a:cubicBezTo>
                  <a:cubicBezTo>
                    <a:pt x="190" y="114"/>
                    <a:pt x="190" y="114"/>
                    <a:pt x="190" y="113"/>
                  </a:cubicBezTo>
                  <a:cubicBezTo>
                    <a:pt x="191" y="113"/>
                    <a:pt x="191" y="113"/>
                    <a:pt x="192" y="113"/>
                  </a:cubicBezTo>
                  <a:cubicBezTo>
                    <a:pt x="192" y="113"/>
                    <a:pt x="192" y="113"/>
                    <a:pt x="192" y="113"/>
                  </a:cubicBezTo>
                  <a:cubicBezTo>
                    <a:pt x="192" y="114"/>
                    <a:pt x="192" y="115"/>
                    <a:pt x="193" y="116"/>
                  </a:cubicBezTo>
                  <a:cubicBezTo>
                    <a:pt x="192" y="116"/>
                    <a:pt x="192" y="116"/>
                    <a:pt x="192" y="116"/>
                  </a:cubicBezTo>
                  <a:close/>
                  <a:moveTo>
                    <a:pt x="143" y="124"/>
                  </a:moveTo>
                  <a:cubicBezTo>
                    <a:pt x="139" y="125"/>
                    <a:pt x="136" y="126"/>
                    <a:pt x="133" y="127"/>
                  </a:cubicBezTo>
                  <a:cubicBezTo>
                    <a:pt x="130" y="128"/>
                    <a:pt x="127" y="128"/>
                    <a:pt x="126" y="128"/>
                  </a:cubicBezTo>
                  <a:cubicBezTo>
                    <a:pt x="126" y="128"/>
                    <a:pt x="126" y="128"/>
                    <a:pt x="126" y="128"/>
                  </a:cubicBezTo>
                  <a:cubicBezTo>
                    <a:pt x="127" y="128"/>
                    <a:pt x="128" y="128"/>
                    <a:pt x="130" y="127"/>
                  </a:cubicBezTo>
                  <a:cubicBezTo>
                    <a:pt x="138" y="125"/>
                    <a:pt x="145" y="123"/>
                    <a:pt x="152" y="120"/>
                  </a:cubicBezTo>
                  <a:cubicBezTo>
                    <a:pt x="156" y="118"/>
                    <a:pt x="159" y="117"/>
                    <a:pt x="163" y="115"/>
                  </a:cubicBezTo>
                  <a:cubicBezTo>
                    <a:pt x="172" y="113"/>
                    <a:pt x="181" y="110"/>
                    <a:pt x="190" y="107"/>
                  </a:cubicBezTo>
                  <a:cubicBezTo>
                    <a:pt x="191" y="108"/>
                    <a:pt x="191" y="109"/>
                    <a:pt x="191" y="110"/>
                  </a:cubicBezTo>
                  <a:cubicBezTo>
                    <a:pt x="175" y="115"/>
                    <a:pt x="159" y="120"/>
                    <a:pt x="143" y="124"/>
                  </a:cubicBezTo>
                  <a:close/>
                  <a:moveTo>
                    <a:pt x="183" y="109"/>
                  </a:moveTo>
                  <a:cubicBezTo>
                    <a:pt x="183" y="109"/>
                    <a:pt x="184" y="109"/>
                    <a:pt x="185" y="108"/>
                  </a:cubicBezTo>
                  <a:cubicBezTo>
                    <a:pt x="186" y="108"/>
                    <a:pt x="187" y="108"/>
                    <a:pt x="188" y="107"/>
                  </a:cubicBezTo>
                  <a:cubicBezTo>
                    <a:pt x="186" y="108"/>
                    <a:pt x="184" y="108"/>
                    <a:pt x="183" y="109"/>
                  </a:cubicBezTo>
                  <a:close/>
                  <a:moveTo>
                    <a:pt x="177" y="110"/>
                  </a:moveTo>
                  <a:cubicBezTo>
                    <a:pt x="172" y="113"/>
                    <a:pt x="166" y="114"/>
                    <a:pt x="160" y="115"/>
                  </a:cubicBezTo>
                  <a:cubicBezTo>
                    <a:pt x="159" y="116"/>
                    <a:pt x="159" y="116"/>
                    <a:pt x="158" y="116"/>
                  </a:cubicBezTo>
                  <a:cubicBezTo>
                    <a:pt x="150" y="118"/>
                    <a:pt x="142" y="121"/>
                    <a:pt x="134" y="123"/>
                  </a:cubicBezTo>
                  <a:cubicBezTo>
                    <a:pt x="132" y="124"/>
                    <a:pt x="130" y="124"/>
                    <a:pt x="128" y="124"/>
                  </a:cubicBezTo>
                  <a:cubicBezTo>
                    <a:pt x="128" y="124"/>
                    <a:pt x="128" y="124"/>
                    <a:pt x="128" y="124"/>
                  </a:cubicBezTo>
                  <a:cubicBezTo>
                    <a:pt x="129" y="124"/>
                    <a:pt x="131" y="123"/>
                    <a:pt x="133" y="122"/>
                  </a:cubicBezTo>
                  <a:cubicBezTo>
                    <a:pt x="136" y="121"/>
                    <a:pt x="140" y="120"/>
                    <a:pt x="144" y="119"/>
                  </a:cubicBezTo>
                  <a:cubicBezTo>
                    <a:pt x="152" y="116"/>
                    <a:pt x="160" y="114"/>
                    <a:pt x="168" y="112"/>
                  </a:cubicBezTo>
                  <a:cubicBezTo>
                    <a:pt x="171" y="111"/>
                    <a:pt x="175" y="110"/>
                    <a:pt x="177" y="108"/>
                  </a:cubicBezTo>
                  <a:cubicBezTo>
                    <a:pt x="179" y="108"/>
                    <a:pt x="180" y="107"/>
                    <a:pt x="181" y="106"/>
                  </a:cubicBezTo>
                  <a:cubicBezTo>
                    <a:pt x="184" y="105"/>
                    <a:pt x="186" y="105"/>
                    <a:pt x="189" y="104"/>
                  </a:cubicBezTo>
                  <a:cubicBezTo>
                    <a:pt x="189" y="105"/>
                    <a:pt x="189" y="106"/>
                    <a:pt x="190" y="106"/>
                  </a:cubicBezTo>
                  <a:cubicBezTo>
                    <a:pt x="185" y="107"/>
                    <a:pt x="181" y="109"/>
                    <a:pt x="177" y="110"/>
                  </a:cubicBezTo>
                  <a:close/>
                  <a:moveTo>
                    <a:pt x="187" y="100"/>
                  </a:moveTo>
                  <a:cubicBezTo>
                    <a:pt x="187" y="100"/>
                    <a:pt x="187" y="100"/>
                    <a:pt x="187" y="100"/>
                  </a:cubicBezTo>
                  <a:cubicBezTo>
                    <a:pt x="182" y="101"/>
                    <a:pt x="177" y="102"/>
                    <a:pt x="172" y="104"/>
                  </a:cubicBezTo>
                  <a:cubicBezTo>
                    <a:pt x="168" y="105"/>
                    <a:pt x="165" y="107"/>
                    <a:pt x="161" y="108"/>
                  </a:cubicBezTo>
                  <a:cubicBezTo>
                    <a:pt x="151" y="110"/>
                    <a:pt x="140" y="114"/>
                    <a:pt x="130" y="115"/>
                  </a:cubicBezTo>
                  <a:cubicBezTo>
                    <a:pt x="139" y="114"/>
                    <a:pt x="149" y="110"/>
                    <a:pt x="157" y="107"/>
                  </a:cubicBezTo>
                  <a:cubicBezTo>
                    <a:pt x="167" y="103"/>
                    <a:pt x="178" y="101"/>
                    <a:pt x="186" y="95"/>
                  </a:cubicBezTo>
                  <a:cubicBezTo>
                    <a:pt x="187" y="95"/>
                    <a:pt x="186" y="94"/>
                    <a:pt x="186" y="94"/>
                  </a:cubicBezTo>
                  <a:cubicBezTo>
                    <a:pt x="176" y="98"/>
                    <a:pt x="165" y="101"/>
                    <a:pt x="154" y="104"/>
                  </a:cubicBezTo>
                  <a:cubicBezTo>
                    <a:pt x="145" y="106"/>
                    <a:pt x="136" y="107"/>
                    <a:pt x="128" y="111"/>
                  </a:cubicBezTo>
                  <a:cubicBezTo>
                    <a:pt x="127" y="110"/>
                    <a:pt x="126" y="110"/>
                    <a:pt x="126" y="109"/>
                  </a:cubicBezTo>
                  <a:cubicBezTo>
                    <a:pt x="144" y="104"/>
                    <a:pt x="162" y="98"/>
                    <a:pt x="180" y="93"/>
                  </a:cubicBezTo>
                  <a:cubicBezTo>
                    <a:pt x="183" y="92"/>
                    <a:pt x="186" y="91"/>
                    <a:pt x="189" y="90"/>
                  </a:cubicBezTo>
                  <a:cubicBezTo>
                    <a:pt x="186" y="92"/>
                    <a:pt x="186" y="96"/>
                    <a:pt x="187" y="100"/>
                  </a:cubicBezTo>
                  <a:close/>
                  <a:moveTo>
                    <a:pt x="179" y="92"/>
                  </a:moveTo>
                  <a:cubicBezTo>
                    <a:pt x="162" y="97"/>
                    <a:pt x="144" y="103"/>
                    <a:pt x="126" y="108"/>
                  </a:cubicBezTo>
                  <a:cubicBezTo>
                    <a:pt x="131" y="105"/>
                    <a:pt x="137" y="104"/>
                    <a:pt x="143" y="102"/>
                  </a:cubicBezTo>
                  <a:cubicBezTo>
                    <a:pt x="152" y="100"/>
                    <a:pt x="161" y="97"/>
                    <a:pt x="170" y="94"/>
                  </a:cubicBezTo>
                  <a:cubicBezTo>
                    <a:pt x="187" y="88"/>
                    <a:pt x="206" y="80"/>
                    <a:pt x="225" y="79"/>
                  </a:cubicBezTo>
                  <a:cubicBezTo>
                    <a:pt x="230" y="79"/>
                    <a:pt x="220" y="81"/>
                    <a:pt x="219" y="81"/>
                  </a:cubicBezTo>
                  <a:cubicBezTo>
                    <a:pt x="215" y="82"/>
                    <a:pt x="211" y="84"/>
                    <a:pt x="207" y="85"/>
                  </a:cubicBezTo>
                  <a:cubicBezTo>
                    <a:pt x="198" y="87"/>
                    <a:pt x="188" y="89"/>
                    <a:pt x="179" y="92"/>
                  </a:cubicBezTo>
                  <a:close/>
                  <a:moveTo>
                    <a:pt x="196" y="92"/>
                  </a:moveTo>
                  <a:cubicBezTo>
                    <a:pt x="195" y="91"/>
                    <a:pt x="195" y="91"/>
                    <a:pt x="194" y="90"/>
                  </a:cubicBezTo>
                  <a:cubicBezTo>
                    <a:pt x="199" y="89"/>
                    <a:pt x="205" y="88"/>
                    <a:pt x="210" y="87"/>
                  </a:cubicBezTo>
                  <a:cubicBezTo>
                    <a:pt x="215" y="86"/>
                    <a:pt x="221" y="84"/>
                    <a:pt x="226" y="83"/>
                  </a:cubicBezTo>
                  <a:cubicBezTo>
                    <a:pt x="228" y="82"/>
                    <a:pt x="228" y="82"/>
                    <a:pt x="226" y="83"/>
                  </a:cubicBezTo>
                  <a:cubicBezTo>
                    <a:pt x="225" y="84"/>
                    <a:pt x="223" y="84"/>
                    <a:pt x="221" y="85"/>
                  </a:cubicBezTo>
                  <a:cubicBezTo>
                    <a:pt x="218" y="86"/>
                    <a:pt x="215" y="87"/>
                    <a:pt x="212" y="88"/>
                  </a:cubicBezTo>
                  <a:cubicBezTo>
                    <a:pt x="207" y="90"/>
                    <a:pt x="201" y="91"/>
                    <a:pt x="196" y="92"/>
                  </a:cubicBezTo>
                  <a:close/>
                  <a:moveTo>
                    <a:pt x="215" y="93"/>
                  </a:moveTo>
                  <a:cubicBezTo>
                    <a:pt x="220" y="92"/>
                    <a:pt x="224" y="91"/>
                    <a:pt x="228" y="90"/>
                  </a:cubicBezTo>
                  <a:cubicBezTo>
                    <a:pt x="234" y="88"/>
                    <a:pt x="225" y="91"/>
                    <a:pt x="224" y="92"/>
                  </a:cubicBezTo>
                  <a:cubicBezTo>
                    <a:pt x="221" y="93"/>
                    <a:pt x="219" y="93"/>
                    <a:pt x="217" y="94"/>
                  </a:cubicBezTo>
                  <a:cubicBezTo>
                    <a:pt x="217" y="94"/>
                    <a:pt x="216" y="93"/>
                    <a:pt x="215" y="93"/>
                  </a:cubicBezTo>
                  <a:close/>
                  <a:moveTo>
                    <a:pt x="218" y="95"/>
                  </a:moveTo>
                  <a:cubicBezTo>
                    <a:pt x="222" y="95"/>
                    <a:pt x="226" y="93"/>
                    <a:pt x="230" y="92"/>
                  </a:cubicBezTo>
                  <a:cubicBezTo>
                    <a:pt x="234" y="91"/>
                    <a:pt x="227" y="94"/>
                    <a:pt x="227" y="95"/>
                  </a:cubicBezTo>
                  <a:cubicBezTo>
                    <a:pt x="225" y="96"/>
                    <a:pt x="222" y="97"/>
                    <a:pt x="220" y="98"/>
                  </a:cubicBezTo>
                  <a:cubicBezTo>
                    <a:pt x="219" y="97"/>
                    <a:pt x="219" y="96"/>
                    <a:pt x="218" y="95"/>
                  </a:cubicBezTo>
                  <a:close/>
                  <a:moveTo>
                    <a:pt x="221" y="100"/>
                  </a:moveTo>
                  <a:cubicBezTo>
                    <a:pt x="221" y="100"/>
                    <a:pt x="221" y="100"/>
                    <a:pt x="221" y="99"/>
                  </a:cubicBezTo>
                  <a:cubicBezTo>
                    <a:pt x="225" y="99"/>
                    <a:pt x="228" y="98"/>
                    <a:pt x="232" y="97"/>
                  </a:cubicBezTo>
                  <a:cubicBezTo>
                    <a:pt x="237" y="96"/>
                    <a:pt x="231" y="97"/>
                    <a:pt x="230" y="98"/>
                  </a:cubicBezTo>
                  <a:cubicBezTo>
                    <a:pt x="227" y="99"/>
                    <a:pt x="225" y="101"/>
                    <a:pt x="222" y="102"/>
                  </a:cubicBezTo>
                  <a:cubicBezTo>
                    <a:pt x="222" y="101"/>
                    <a:pt x="222" y="101"/>
                    <a:pt x="221" y="100"/>
                  </a:cubicBezTo>
                  <a:close/>
                  <a:moveTo>
                    <a:pt x="223" y="103"/>
                  </a:moveTo>
                  <a:cubicBezTo>
                    <a:pt x="224" y="103"/>
                    <a:pt x="225" y="103"/>
                    <a:pt x="227" y="103"/>
                  </a:cubicBezTo>
                  <a:cubicBezTo>
                    <a:pt x="228" y="102"/>
                    <a:pt x="234" y="102"/>
                    <a:pt x="235" y="101"/>
                  </a:cubicBezTo>
                  <a:cubicBezTo>
                    <a:pt x="232" y="103"/>
                    <a:pt x="228" y="104"/>
                    <a:pt x="225" y="107"/>
                  </a:cubicBezTo>
                  <a:cubicBezTo>
                    <a:pt x="224" y="106"/>
                    <a:pt x="223" y="104"/>
                    <a:pt x="223" y="103"/>
                  </a:cubicBezTo>
                  <a:close/>
                  <a:moveTo>
                    <a:pt x="225" y="108"/>
                  </a:moveTo>
                  <a:cubicBezTo>
                    <a:pt x="229" y="108"/>
                    <a:pt x="232" y="106"/>
                    <a:pt x="235" y="105"/>
                  </a:cubicBezTo>
                  <a:cubicBezTo>
                    <a:pt x="239" y="104"/>
                    <a:pt x="233" y="107"/>
                    <a:pt x="232" y="107"/>
                  </a:cubicBezTo>
                  <a:cubicBezTo>
                    <a:pt x="231" y="108"/>
                    <a:pt x="229" y="109"/>
                    <a:pt x="227" y="110"/>
                  </a:cubicBezTo>
                  <a:cubicBezTo>
                    <a:pt x="226" y="109"/>
                    <a:pt x="226" y="109"/>
                    <a:pt x="225" y="108"/>
                  </a:cubicBezTo>
                  <a:close/>
                  <a:moveTo>
                    <a:pt x="229" y="113"/>
                  </a:moveTo>
                  <a:cubicBezTo>
                    <a:pt x="229" y="112"/>
                    <a:pt x="228" y="112"/>
                    <a:pt x="228" y="111"/>
                  </a:cubicBezTo>
                  <a:cubicBezTo>
                    <a:pt x="228" y="111"/>
                    <a:pt x="228" y="111"/>
                    <a:pt x="228" y="111"/>
                  </a:cubicBezTo>
                  <a:cubicBezTo>
                    <a:pt x="230" y="111"/>
                    <a:pt x="232" y="111"/>
                    <a:pt x="234" y="110"/>
                  </a:cubicBezTo>
                  <a:cubicBezTo>
                    <a:pt x="238" y="109"/>
                    <a:pt x="233" y="111"/>
                    <a:pt x="233" y="111"/>
                  </a:cubicBezTo>
                  <a:cubicBezTo>
                    <a:pt x="232" y="111"/>
                    <a:pt x="230" y="112"/>
                    <a:pt x="229" y="113"/>
                  </a:cubicBezTo>
                  <a:cubicBezTo>
                    <a:pt x="229" y="113"/>
                    <a:pt x="229" y="113"/>
                    <a:pt x="229" y="113"/>
                  </a:cubicBezTo>
                  <a:close/>
                  <a:moveTo>
                    <a:pt x="231" y="115"/>
                  </a:moveTo>
                  <a:cubicBezTo>
                    <a:pt x="231" y="115"/>
                    <a:pt x="230" y="114"/>
                    <a:pt x="230" y="113"/>
                  </a:cubicBezTo>
                  <a:cubicBezTo>
                    <a:pt x="231" y="113"/>
                    <a:pt x="233" y="113"/>
                    <a:pt x="234" y="113"/>
                  </a:cubicBezTo>
                  <a:cubicBezTo>
                    <a:pt x="236" y="113"/>
                    <a:pt x="236" y="114"/>
                    <a:pt x="234" y="114"/>
                  </a:cubicBezTo>
                  <a:cubicBezTo>
                    <a:pt x="233" y="114"/>
                    <a:pt x="232" y="115"/>
                    <a:pt x="231" y="115"/>
                  </a:cubicBezTo>
                  <a:close/>
                  <a:moveTo>
                    <a:pt x="237" y="116"/>
                  </a:moveTo>
                  <a:cubicBezTo>
                    <a:pt x="236" y="116"/>
                    <a:pt x="235" y="117"/>
                    <a:pt x="234" y="118"/>
                  </a:cubicBezTo>
                  <a:cubicBezTo>
                    <a:pt x="234" y="117"/>
                    <a:pt x="233" y="117"/>
                    <a:pt x="232" y="116"/>
                  </a:cubicBezTo>
                  <a:cubicBezTo>
                    <a:pt x="234" y="116"/>
                    <a:pt x="236" y="116"/>
                    <a:pt x="237" y="116"/>
                  </a:cubicBezTo>
                  <a:close/>
                  <a:moveTo>
                    <a:pt x="236" y="119"/>
                  </a:moveTo>
                  <a:cubicBezTo>
                    <a:pt x="236" y="119"/>
                    <a:pt x="235" y="119"/>
                    <a:pt x="235" y="119"/>
                  </a:cubicBezTo>
                  <a:cubicBezTo>
                    <a:pt x="237" y="119"/>
                    <a:pt x="238" y="119"/>
                    <a:pt x="237" y="121"/>
                  </a:cubicBezTo>
                  <a:cubicBezTo>
                    <a:pt x="237" y="121"/>
                    <a:pt x="236" y="120"/>
                    <a:pt x="236" y="119"/>
                  </a:cubicBezTo>
                  <a:close/>
                  <a:moveTo>
                    <a:pt x="239" y="122"/>
                  </a:moveTo>
                  <a:cubicBezTo>
                    <a:pt x="240" y="122"/>
                    <a:pt x="239" y="123"/>
                    <a:pt x="239" y="124"/>
                  </a:cubicBezTo>
                  <a:cubicBezTo>
                    <a:pt x="238" y="124"/>
                    <a:pt x="238" y="123"/>
                    <a:pt x="238" y="122"/>
                  </a:cubicBezTo>
                  <a:cubicBezTo>
                    <a:pt x="238" y="122"/>
                    <a:pt x="238" y="122"/>
                    <a:pt x="239" y="122"/>
                  </a:cubicBezTo>
                  <a:close/>
                  <a:moveTo>
                    <a:pt x="240" y="124"/>
                  </a:moveTo>
                  <a:cubicBezTo>
                    <a:pt x="240" y="124"/>
                    <a:pt x="240" y="125"/>
                    <a:pt x="240" y="126"/>
                  </a:cubicBezTo>
                  <a:cubicBezTo>
                    <a:pt x="240" y="126"/>
                    <a:pt x="240" y="127"/>
                    <a:pt x="240" y="127"/>
                  </a:cubicBezTo>
                  <a:cubicBezTo>
                    <a:pt x="240" y="126"/>
                    <a:pt x="240" y="126"/>
                    <a:pt x="239" y="125"/>
                  </a:cubicBezTo>
                  <a:cubicBezTo>
                    <a:pt x="240" y="125"/>
                    <a:pt x="240" y="124"/>
                    <a:pt x="240" y="124"/>
                  </a:cubicBezTo>
                  <a:close/>
                  <a:moveTo>
                    <a:pt x="239" y="118"/>
                  </a:moveTo>
                  <a:cubicBezTo>
                    <a:pt x="239" y="118"/>
                    <a:pt x="239" y="117"/>
                    <a:pt x="239" y="117"/>
                  </a:cubicBezTo>
                  <a:cubicBezTo>
                    <a:pt x="238" y="117"/>
                    <a:pt x="234" y="119"/>
                    <a:pt x="236" y="118"/>
                  </a:cubicBezTo>
                  <a:cubicBezTo>
                    <a:pt x="237" y="117"/>
                    <a:pt x="238" y="116"/>
                    <a:pt x="238" y="115"/>
                  </a:cubicBezTo>
                  <a:cubicBezTo>
                    <a:pt x="239" y="114"/>
                    <a:pt x="238" y="114"/>
                    <a:pt x="238" y="114"/>
                  </a:cubicBezTo>
                  <a:cubicBezTo>
                    <a:pt x="236" y="114"/>
                    <a:pt x="237" y="114"/>
                    <a:pt x="235" y="115"/>
                  </a:cubicBezTo>
                  <a:cubicBezTo>
                    <a:pt x="234" y="115"/>
                    <a:pt x="234" y="115"/>
                    <a:pt x="234" y="115"/>
                  </a:cubicBezTo>
                  <a:cubicBezTo>
                    <a:pt x="236" y="114"/>
                    <a:pt x="237" y="114"/>
                    <a:pt x="238" y="112"/>
                  </a:cubicBezTo>
                  <a:cubicBezTo>
                    <a:pt x="238" y="112"/>
                    <a:pt x="238" y="112"/>
                    <a:pt x="237" y="112"/>
                  </a:cubicBezTo>
                  <a:cubicBezTo>
                    <a:pt x="235" y="112"/>
                    <a:pt x="232" y="112"/>
                    <a:pt x="231" y="113"/>
                  </a:cubicBezTo>
                  <a:cubicBezTo>
                    <a:pt x="233" y="111"/>
                    <a:pt x="235" y="111"/>
                    <a:pt x="237" y="109"/>
                  </a:cubicBezTo>
                  <a:cubicBezTo>
                    <a:pt x="237" y="109"/>
                    <a:pt x="237" y="109"/>
                    <a:pt x="237" y="109"/>
                  </a:cubicBezTo>
                  <a:cubicBezTo>
                    <a:pt x="235" y="109"/>
                    <a:pt x="234" y="109"/>
                    <a:pt x="232" y="110"/>
                  </a:cubicBezTo>
                  <a:cubicBezTo>
                    <a:pt x="231" y="110"/>
                    <a:pt x="226" y="112"/>
                    <a:pt x="230" y="110"/>
                  </a:cubicBezTo>
                  <a:cubicBezTo>
                    <a:pt x="233" y="108"/>
                    <a:pt x="235" y="107"/>
                    <a:pt x="238" y="104"/>
                  </a:cubicBezTo>
                  <a:cubicBezTo>
                    <a:pt x="238" y="104"/>
                    <a:pt x="238" y="104"/>
                    <a:pt x="238" y="104"/>
                  </a:cubicBezTo>
                  <a:cubicBezTo>
                    <a:pt x="239" y="110"/>
                    <a:pt x="240" y="115"/>
                    <a:pt x="240" y="121"/>
                  </a:cubicBezTo>
                  <a:cubicBezTo>
                    <a:pt x="237" y="121"/>
                    <a:pt x="239" y="120"/>
                    <a:pt x="239" y="118"/>
                  </a:cubicBezTo>
                  <a:close/>
                  <a:moveTo>
                    <a:pt x="237" y="104"/>
                  </a:moveTo>
                  <a:cubicBezTo>
                    <a:pt x="233" y="105"/>
                    <a:pt x="230" y="107"/>
                    <a:pt x="226" y="107"/>
                  </a:cubicBezTo>
                  <a:cubicBezTo>
                    <a:pt x="227" y="107"/>
                    <a:pt x="230" y="104"/>
                    <a:pt x="231" y="104"/>
                  </a:cubicBezTo>
                  <a:cubicBezTo>
                    <a:pt x="233" y="103"/>
                    <a:pt x="235" y="102"/>
                    <a:pt x="237" y="101"/>
                  </a:cubicBezTo>
                  <a:cubicBezTo>
                    <a:pt x="237" y="101"/>
                    <a:pt x="237" y="101"/>
                    <a:pt x="237" y="101"/>
                  </a:cubicBezTo>
                  <a:cubicBezTo>
                    <a:pt x="237" y="102"/>
                    <a:pt x="237" y="103"/>
                    <a:pt x="238" y="104"/>
                  </a:cubicBezTo>
                  <a:cubicBezTo>
                    <a:pt x="238" y="104"/>
                    <a:pt x="237" y="104"/>
                    <a:pt x="237" y="104"/>
                  </a:cubicBezTo>
                  <a:close/>
                  <a:moveTo>
                    <a:pt x="237" y="100"/>
                  </a:moveTo>
                  <a:cubicBezTo>
                    <a:pt x="232" y="100"/>
                    <a:pt x="228" y="102"/>
                    <a:pt x="223" y="102"/>
                  </a:cubicBezTo>
                  <a:cubicBezTo>
                    <a:pt x="224" y="102"/>
                    <a:pt x="227" y="100"/>
                    <a:pt x="229" y="100"/>
                  </a:cubicBezTo>
                  <a:cubicBezTo>
                    <a:pt x="231" y="98"/>
                    <a:pt x="233" y="97"/>
                    <a:pt x="236" y="96"/>
                  </a:cubicBezTo>
                  <a:cubicBezTo>
                    <a:pt x="236" y="97"/>
                    <a:pt x="236" y="99"/>
                    <a:pt x="237" y="100"/>
                  </a:cubicBezTo>
                  <a:cubicBezTo>
                    <a:pt x="237" y="100"/>
                    <a:pt x="237" y="100"/>
                    <a:pt x="237" y="100"/>
                  </a:cubicBezTo>
                  <a:close/>
                  <a:moveTo>
                    <a:pt x="228" y="97"/>
                  </a:moveTo>
                  <a:cubicBezTo>
                    <a:pt x="226" y="98"/>
                    <a:pt x="222" y="98"/>
                    <a:pt x="221" y="99"/>
                  </a:cubicBezTo>
                  <a:cubicBezTo>
                    <a:pt x="225" y="96"/>
                    <a:pt x="229" y="94"/>
                    <a:pt x="234" y="92"/>
                  </a:cubicBezTo>
                  <a:cubicBezTo>
                    <a:pt x="234" y="91"/>
                    <a:pt x="234" y="91"/>
                    <a:pt x="233" y="91"/>
                  </a:cubicBezTo>
                  <a:cubicBezTo>
                    <a:pt x="229" y="91"/>
                    <a:pt x="225" y="93"/>
                    <a:pt x="220" y="94"/>
                  </a:cubicBezTo>
                  <a:cubicBezTo>
                    <a:pt x="216" y="95"/>
                    <a:pt x="225" y="92"/>
                    <a:pt x="226" y="92"/>
                  </a:cubicBezTo>
                  <a:cubicBezTo>
                    <a:pt x="228" y="91"/>
                    <a:pt x="230" y="90"/>
                    <a:pt x="232" y="89"/>
                  </a:cubicBezTo>
                  <a:cubicBezTo>
                    <a:pt x="233" y="89"/>
                    <a:pt x="232" y="88"/>
                    <a:pt x="232" y="88"/>
                  </a:cubicBezTo>
                  <a:cubicBezTo>
                    <a:pt x="226" y="89"/>
                    <a:pt x="221" y="90"/>
                    <a:pt x="216" y="92"/>
                  </a:cubicBezTo>
                  <a:cubicBezTo>
                    <a:pt x="221" y="90"/>
                    <a:pt x="227" y="89"/>
                    <a:pt x="232" y="87"/>
                  </a:cubicBezTo>
                  <a:cubicBezTo>
                    <a:pt x="232" y="87"/>
                    <a:pt x="232" y="86"/>
                    <a:pt x="232" y="86"/>
                  </a:cubicBezTo>
                  <a:cubicBezTo>
                    <a:pt x="233" y="89"/>
                    <a:pt x="234" y="92"/>
                    <a:pt x="235" y="95"/>
                  </a:cubicBezTo>
                  <a:cubicBezTo>
                    <a:pt x="233" y="96"/>
                    <a:pt x="230" y="96"/>
                    <a:pt x="228" y="97"/>
                  </a:cubicBezTo>
                  <a:close/>
                  <a:moveTo>
                    <a:pt x="232" y="86"/>
                  </a:moveTo>
                  <a:cubicBezTo>
                    <a:pt x="226" y="87"/>
                    <a:pt x="220" y="87"/>
                    <a:pt x="214" y="89"/>
                  </a:cubicBezTo>
                  <a:cubicBezTo>
                    <a:pt x="211" y="90"/>
                    <a:pt x="207" y="90"/>
                    <a:pt x="204" y="91"/>
                  </a:cubicBezTo>
                  <a:cubicBezTo>
                    <a:pt x="203" y="91"/>
                    <a:pt x="202" y="92"/>
                    <a:pt x="201" y="92"/>
                  </a:cubicBezTo>
                  <a:cubicBezTo>
                    <a:pt x="211" y="89"/>
                    <a:pt x="221" y="87"/>
                    <a:pt x="230" y="82"/>
                  </a:cubicBezTo>
                  <a:cubicBezTo>
                    <a:pt x="230" y="82"/>
                    <a:pt x="230" y="81"/>
                    <a:pt x="230" y="81"/>
                  </a:cubicBezTo>
                  <a:cubicBezTo>
                    <a:pt x="224" y="82"/>
                    <a:pt x="219" y="84"/>
                    <a:pt x="213" y="86"/>
                  </a:cubicBezTo>
                  <a:cubicBezTo>
                    <a:pt x="207" y="87"/>
                    <a:pt x="200" y="88"/>
                    <a:pt x="193" y="90"/>
                  </a:cubicBezTo>
                  <a:cubicBezTo>
                    <a:pt x="193" y="90"/>
                    <a:pt x="192" y="90"/>
                    <a:pt x="192" y="89"/>
                  </a:cubicBezTo>
                  <a:cubicBezTo>
                    <a:pt x="197" y="88"/>
                    <a:pt x="202" y="87"/>
                    <a:pt x="207" y="86"/>
                  </a:cubicBezTo>
                  <a:cubicBezTo>
                    <a:pt x="214" y="84"/>
                    <a:pt x="222" y="82"/>
                    <a:pt x="228" y="79"/>
                  </a:cubicBezTo>
                  <a:cubicBezTo>
                    <a:pt x="229" y="79"/>
                    <a:pt x="229" y="78"/>
                    <a:pt x="228" y="78"/>
                  </a:cubicBezTo>
                  <a:cubicBezTo>
                    <a:pt x="220" y="78"/>
                    <a:pt x="211" y="80"/>
                    <a:pt x="203" y="83"/>
                  </a:cubicBezTo>
                  <a:cubicBezTo>
                    <a:pt x="192" y="86"/>
                    <a:pt x="182" y="89"/>
                    <a:pt x="171" y="93"/>
                  </a:cubicBezTo>
                  <a:cubicBezTo>
                    <a:pt x="162" y="96"/>
                    <a:pt x="152" y="100"/>
                    <a:pt x="141" y="102"/>
                  </a:cubicBezTo>
                  <a:cubicBezTo>
                    <a:pt x="136" y="103"/>
                    <a:pt x="129" y="104"/>
                    <a:pt x="125" y="108"/>
                  </a:cubicBezTo>
                  <a:cubicBezTo>
                    <a:pt x="124" y="107"/>
                    <a:pt x="123" y="107"/>
                    <a:pt x="121" y="106"/>
                  </a:cubicBezTo>
                  <a:cubicBezTo>
                    <a:pt x="124" y="106"/>
                    <a:pt x="126" y="105"/>
                    <a:pt x="129" y="104"/>
                  </a:cubicBezTo>
                  <a:cubicBezTo>
                    <a:pt x="134" y="103"/>
                    <a:pt x="139" y="101"/>
                    <a:pt x="144" y="100"/>
                  </a:cubicBezTo>
                  <a:cubicBezTo>
                    <a:pt x="154" y="98"/>
                    <a:pt x="163" y="94"/>
                    <a:pt x="173" y="91"/>
                  </a:cubicBezTo>
                  <a:cubicBezTo>
                    <a:pt x="182" y="88"/>
                    <a:pt x="191" y="85"/>
                    <a:pt x="201" y="82"/>
                  </a:cubicBezTo>
                  <a:cubicBezTo>
                    <a:pt x="209" y="80"/>
                    <a:pt x="218" y="77"/>
                    <a:pt x="226" y="74"/>
                  </a:cubicBezTo>
                  <a:cubicBezTo>
                    <a:pt x="228" y="78"/>
                    <a:pt x="230" y="82"/>
                    <a:pt x="232" y="86"/>
                  </a:cubicBezTo>
                  <a:cubicBezTo>
                    <a:pt x="232" y="86"/>
                    <a:pt x="232" y="86"/>
                    <a:pt x="232" y="86"/>
                  </a:cubicBezTo>
                  <a:close/>
                  <a:moveTo>
                    <a:pt x="97" y="73"/>
                  </a:moveTo>
                  <a:cubicBezTo>
                    <a:pt x="99" y="73"/>
                    <a:pt x="100" y="72"/>
                    <a:pt x="100" y="72"/>
                  </a:cubicBezTo>
                  <a:cubicBezTo>
                    <a:pt x="103" y="71"/>
                    <a:pt x="105" y="70"/>
                    <a:pt x="107" y="70"/>
                  </a:cubicBezTo>
                  <a:cubicBezTo>
                    <a:pt x="113" y="68"/>
                    <a:pt x="118" y="67"/>
                    <a:pt x="123" y="66"/>
                  </a:cubicBezTo>
                  <a:cubicBezTo>
                    <a:pt x="133" y="64"/>
                    <a:pt x="142" y="62"/>
                    <a:pt x="151" y="58"/>
                  </a:cubicBezTo>
                  <a:cubicBezTo>
                    <a:pt x="152" y="58"/>
                    <a:pt x="151" y="57"/>
                    <a:pt x="151" y="57"/>
                  </a:cubicBezTo>
                  <a:cubicBezTo>
                    <a:pt x="142" y="58"/>
                    <a:pt x="134" y="61"/>
                    <a:pt x="125" y="63"/>
                  </a:cubicBezTo>
                  <a:cubicBezTo>
                    <a:pt x="121" y="64"/>
                    <a:pt x="116" y="65"/>
                    <a:pt x="111" y="66"/>
                  </a:cubicBezTo>
                  <a:cubicBezTo>
                    <a:pt x="108" y="67"/>
                    <a:pt x="104" y="69"/>
                    <a:pt x="101" y="69"/>
                  </a:cubicBezTo>
                  <a:cubicBezTo>
                    <a:pt x="101" y="69"/>
                    <a:pt x="101" y="69"/>
                    <a:pt x="101" y="68"/>
                  </a:cubicBezTo>
                  <a:cubicBezTo>
                    <a:pt x="102" y="68"/>
                    <a:pt x="103" y="68"/>
                    <a:pt x="103" y="68"/>
                  </a:cubicBezTo>
                  <a:cubicBezTo>
                    <a:pt x="105" y="67"/>
                    <a:pt x="108" y="66"/>
                    <a:pt x="110" y="65"/>
                  </a:cubicBezTo>
                  <a:cubicBezTo>
                    <a:pt x="114" y="64"/>
                    <a:pt x="119" y="63"/>
                    <a:pt x="123" y="61"/>
                  </a:cubicBezTo>
                  <a:cubicBezTo>
                    <a:pt x="132" y="59"/>
                    <a:pt x="140" y="58"/>
                    <a:pt x="148" y="55"/>
                  </a:cubicBezTo>
                  <a:cubicBezTo>
                    <a:pt x="151" y="56"/>
                    <a:pt x="153" y="58"/>
                    <a:pt x="154" y="61"/>
                  </a:cubicBezTo>
                  <a:cubicBezTo>
                    <a:pt x="145" y="62"/>
                    <a:pt x="135" y="65"/>
                    <a:pt x="126" y="67"/>
                  </a:cubicBezTo>
                  <a:cubicBezTo>
                    <a:pt x="121" y="68"/>
                    <a:pt x="115" y="69"/>
                    <a:pt x="110" y="70"/>
                  </a:cubicBezTo>
                  <a:cubicBezTo>
                    <a:pt x="106" y="71"/>
                    <a:pt x="102" y="73"/>
                    <a:pt x="98" y="74"/>
                  </a:cubicBezTo>
                  <a:cubicBezTo>
                    <a:pt x="97" y="74"/>
                    <a:pt x="97" y="74"/>
                    <a:pt x="97" y="74"/>
                  </a:cubicBezTo>
                  <a:cubicBezTo>
                    <a:pt x="97" y="74"/>
                    <a:pt x="97" y="73"/>
                    <a:pt x="97" y="73"/>
                  </a:cubicBezTo>
                  <a:close/>
                  <a:moveTo>
                    <a:pt x="128" y="58"/>
                  </a:moveTo>
                  <a:cubicBezTo>
                    <a:pt x="121" y="60"/>
                    <a:pt x="115" y="62"/>
                    <a:pt x="108" y="64"/>
                  </a:cubicBezTo>
                  <a:cubicBezTo>
                    <a:pt x="102" y="65"/>
                    <a:pt x="113" y="61"/>
                    <a:pt x="113" y="61"/>
                  </a:cubicBezTo>
                  <a:cubicBezTo>
                    <a:pt x="116" y="60"/>
                    <a:pt x="119" y="59"/>
                    <a:pt x="122" y="58"/>
                  </a:cubicBezTo>
                  <a:cubicBezTo>
                    <a:pt x="129" y="56"/>
                    <a:pt x="136" y="55"/>
                    <a:pt x="143" y="52"/>
                  </a:cubicBezTo>
                  <a:cubicBezTo>
                    <a:pt x="143" y="52"/>
                    <a:pt x="143" y="52"/>
                    <a:pt x="143" y="52"/>
                  </a:cubicBezTo>
                  <a:cubicBezTo>
                    <a:pt x="145" y="52"/>
                    <a:pt x="146" y="53"/>
                    <a:pt x="147" y="54"/>
                  </a:cubicBezTo>
                  <a:cubicBezTo>
                    <a:pt x="141" y="56"/>
                    <a:pt x="135" y="56"/>
                    <a:pt x="128" y="58"/>
                  </a:cubicBezTo>
                  <a:close/>
                  <a:moveTo>
                    <a:pt x="143" y="52"/>
                  </a:moveTo>
                  <a:cubicBezTo>
                    <a:pt x="135" y="52"/>
                    <a:pt x="126" y="54"/>
                    <a:pt x="118" y="56"/>
                  </a:cubicBezTo>
                  <a:cubicBezTo>
                    <a:pt x="123" y="53"/>
                    <a:pt x="129" y="51"/>
                    <a:pt x="135" y="51"/>
                  </a:cubicBezTo>
                  <a:cubicBezTo>
                    <a:pt x="138" y="50"/>
                    <a:pt x="141" y="51"/>
                    <a:pt x="143" y="52"/>
                  </a:cubicBezTo>
                  <a:cubicBezTo>
                    <a:pt x="143" y="52"/>
                    <a:pt x="143" y="52"/>
                    <a:pt x="143" y="52"/>
                  </a:cubicBezTo>
                  <a:close/>
                  <a:moveTo>
                    <a:pt x="115" y="57"/>
                  </a:moveTo>
                  <a:cubicBezTo>
                    <a:pt x="120" y="56"/>
                    <a:pt x="125" y="56"/>
                    <a:pt x="130" y="55"/>
                  </a:cubicBezTo>
                  <a:cubicBezTo>
                    <a:pt x="133" y="54"/>
                    <a:pt x="135" y="54"/>
                    <a:pt x="138" y="53"/>
                  </a:cubicBezTo>
                  <a:cubicBezTo>
                    <a:pt x="139" y="53"/>
                    <a:pt x="140" y="53"/>
                    <a:pt x="141" y="52"/>
                  </a:cubicBezTo>
                  <a:cubicBezTo>
                    <a:pt x="139" y="53"/>
                    <a:pt x="137" y="54"/>
                    <a:pt x="135" y="54"/>
                  </a:cubicBezTo>
                  <a:cubicBezTo>
                    <a:pt x="130" y="56"/>
                    <a:pt x="124" y="56"/>
                    <a:pt x="118" y="58"/>
                  </a:cubicBezTo>
                  <a:cubicBezTo>
                    <a:pt x="115" y="59"/>
                    <a:pt x="111" y="61"/>
                    <a:pt x="108" y="63"/>
                  </a:cubicBezTo>
                  <a:cubicBezTo>
                    <a:pt x="110" y="61"/>
                    <a:pt x="113" y="59"/>
                    <a:pt x="115" y="57"/>
                  </a:cubicBezTo>
                  <a:close/>
                  <a:moveTo>
                    <a:pt x="105" y="65"/>
                  </a:moveTo>
                  <a:cubicBezTo>
                    <a:pt x="112" y="64"/>
                    <a:pt x="119" y="61"/>
                    <a:pt x="127" y="59"/>
                  </a:cubicBezTo>
                  <a:cubicBezTo>
                    <a:pt x="131" y="58"/>
                    <a:pt x="135" y="57"/>
                    <a:pt x="139" y="57"/>
                  </a:cubicBezTo>
                  <a:cubicBezTo>
                    <a:pt x="140" y="57"/>
                    <a:pt x="140" y="56"/>
                    <a:pt x="141" y="56"/>
                  </a:cubicBezTo>
                  <a:cubicBezTo>
                    <a:pt x="135" y="58"/>
                    <a:pt x="128" y="59"/>
                    <a:pt x="121" y="61"/>
                  </a:cubicBezTo>
                  <a:cubicBezTo>
                    <a:pt x="115" y="63"/>
                    <a:pt x="109" y="65"/>
                    <a:pt x="102" y="67"/>
                  </a:cubicBezTo>
                  <a:cubicBezTo>
                    <a:pt x="103" y="66"/>
                    <a:pt x="104" y="66"/>
                    <a:pt x="105" y="65"/>
                  </a:cubicBezTo>
                  <a:close/>
                  <a:moveTo>
                    <a:pt x="99" y="71"/>
                  </a:moveTo>
                  <a:cubicBezTo>
                    <a:pt x="99" y="71"/>
                    <a:pt x="99" y="70"/>
                    <a:pt x="100" y="70"/>
                  </a:cubicBezTo>
                  <a:cubicBezTo>
                    <a:pt x="102" y="70"/>
                    <a:pt x="104" y="69"/>
                    <a:pt x="106" y="69"/>
                  </a:cubicBezTo>
                  <a:cubicBezTo>
                    <a:pt x="110" y="67"/>
                    <a:pt x="115" y="66"/>
                    <a:pt x="120" y="65"/>
                  </a:cubicBezTo>
                  <a:cubicBezTo>
                    <a:pt x="125" y="64"/>
                    <a:pt x="130" y="62"/>
                    <a:pt x="135" y="61"/>
                  </a:cubicBezTo>
                  <a:cubicBezTo>
                    <a:pt x="140" y="60"/>
                    <a:pt x="145" y="60"/>
                    <a:pt x="149" y="58"/>
                  </a:cubicBezTo>
                  <a:cubicBezTo>
                    <a:pt x="133" y="66"/>
                    <a:pt x="114" y="65"/>
                    <a:pt x="98" y="72"/>
                  </a:cubicBezTo>
                  <a:cubicBezTo>
                    <a:pt x="98" y="72"/>
                    <a:pt x="99" y="71"/>
                    <a:pt x="99" y="71"/>
                  </a:cubicBezTo>
                  <a:close/>
                  <a:moveTo>
                    <a:pt x="96" y="75"/>
                  </a:moveTo>
                  <a:cubicBezTo>
                    <a:pt x="99" y="75"/>
                    <a:pt x="101" y="74"/>
                    <a:pt x="104" y="73"/>
                  </a:cubicBezTo>
                  <a:cubicBezTo>
                    <a:pt x="109" y="72"/>
                    <a:pt x="113" y="70"/>
                    <a:pt x="118" y="69"/>
                  </a:cubicBezTo>
                  <a:cubicBezTo>
                    <a:pt x="131" y="67"/>
                    <a:pt x="143" y="63"/>
                    <a:pt x="155" y="61"/>
                  </a:cubicBezTo>
                  <a:cubicBezTo>
                    <a:pt x="156" y="62"/>
                    <a:pt x="156" y="63"/>
                    <a:pt x="157" y="63"/>
                  </a:cubicBezTo>
                  <a:cubicBezTo>
                    <a:pt x="157" y="63"/>
                    <a:pt x="157" y="63"/>
                    <a:pt x="157" y="63"/>
                  </a:cubicBezTo>
                  <a:cubicBezTo>
                    <a:pt x="146" y="65"/>
                    <a:pt x="136" y="68"/>
                    <a:pt x="125" y="70"/>
                  </a:cubicBezTo>
                  <a:cubicBezTo>
                    <a:pt x="115" y="73"/>
                    <a:pt x="105" y="76"/>
                    <a:pt x="94" y="78"/>
                  </a:cubicBezTo>
                  <a:cubicBezTo>
                    <a:pt x="95" y="77"/>
                    <a:pt x="96" y="76"/>
                    <a:pt x="96" y="75"/>
                  </a:cubicBezTo>
                  <a:close/>
                  <a:moveTo>
                    <a:pt x="172" y="47"/>
                  </a:moveTo>
                  <a:cubicBezTo>
                    <a:pt x="172" y="46"/>
                    <a:pt x="171" y="46"/>
                    <a:pt x="171" y="46"/>
                  </a:cubicBezTo>
                  <a:cubicBezTo>
                    <a:pt x="171" y="46"/>
                    <a:pt x="171" y="46"/>
                    <a:pt x="171" y="45"/>
                  </a:cubicBezTo>
                  <a:cubicBezTo>
                    <a:pt x="174" y="43"/>
                    <a:pt x="178" y="41"/>
                    <a:pt x="181" y="39"/>
                  </a:cubicBezTo>
                  <a:cubicBezTo>
                    <a:pt x="181" y="40"/>
                    <a:pt x="180" y="40"/>
                    <a:pt x="180" y="40"/>
                  </a:cubicBezTo>
                  <a:cubicBezTo>
                    <a:pt x="177" y="43"/>
                    <a:pt x="174" y="45"/>
                    <a:pt x="172" y="47"/>
                  </a:cubicBezTo>
                  <a:cubicBezTo>
                    <a:pt x="172" y="47"/>
                    <a:pt x="172" y="47"/>
                    <a:pt x="172" y="47"/>
                  </a:cubicBezTo>
                  <a:close/>
                  <a:moveTo>
                    <a:pt x="172" y="47"/>
                  </a:moveTo>
                  <a:cubicBezTo>
                    <a:pt x="175" y="46"/>
                    <a:pt x="179" y="44"/>
                    <a:pt x="182" y="43"/>
                  </a:cubicBezTo>
                  <a:cubicBezTo>
                    <a:pt x="179" y="44"/>
                    <a:pt x="175" y="47"/>
                    <a:pt x="173" y="49"/>
                  </a:cubicBezTo>
                  <a:cubicBezTo>
                    <a:pt x="173" y="48"/>
                    <a:pt x="172" y="48"/>
                    <a:pt x="172" y="47"/>
                  </a:cubicBezTo>
                  <a:cubicBezTo>
                    <a:pt x="172" y="47"/>
                    <a:pt x="172" y="47"/>
                    <a:pt x="172" y="47"/>
                  </a:cubicBezTo>
                  <a:close/>
                  <a:moveTo>
                    <a:pt x="183" y="44"/>
                  </a:moveTo>
                  <a:cubicBezTo>
                    <a:pt x="184" y="43"/>
                    <a:pt x="186" y="43"/>
                    <a:pt x="187" y="42"/>
                  </a:cubicBezTo>
                  <a:cubicBezTo>
                    <a:pt x="188" y="41"/>
                    <a:pt x="194" y="38"/>
                    <a:pt x="192" y="40"/>
                  </a:cubicBezTo>
                  <a:cubicBezTo>
                    <a:pt x="190" y="43"/>
                    <a:pt x="186" y="44"/>
                    <a:pt x="183" y="46"/>
                  </a:cubicBezTo>
                  <a:cubicBezTo>
                    <a:pt x="180" y="48"/>
                    <a:pt x="177" y="50"/>
                    <a:pt x="175" y="53"/>
                  </a:cubicBezTo>
                  <a:cubicBezTo>
                    <a:pt x="174" y="52"/>
                    <a:pt x="174" y="51"/>
                    <a:pt x="173" y="50"/>
                  </a:cubicBezTo>
                  <a:cubicBezTo>
                    <a:pt x="176" y="48"/>
                    <a:pt x="179" y="46"/>
                    <a:pt x="183" y="44"/>
                  </a:cubicBezTo>
                  <a:close/>
                  <a:moveTo>
                    <a:pt x="175" y="53"/>
                  </a:moveTo>
                  <a:cubicBezTo>
                    <a:pt x="180" y="51"/>
                    <a:pt x="184" y="48"/>
                    <a:pt x="189" y="46"/>
                  </a:cubicBezTo>
                  <a:cubicBezTo>
                    <a:pt x="191" y="45"/>
                    <a:pt x="194" y="44"/>
                    <a:pt x="196" y="43"/>
                  </a:cubicBezTo>
                  <a:cubicBezTo>
                    <a:pt x="194" y="43"/>
                    <a:pt x="192" y="46"/>
                    <a:pt x="190" y="47"/>
                  </a:cubicBezTo>
                  <a:cubicBezTo>
                    <a:pt x="187" y="49"/>
                    <a:pt x="185" y="51"/>
                    <a:pt x="182" y="53"/>
                  </a:cubicBezTo>
                  <a:cubicBezTo>
                    <a:pt x="180" y="54"/>
                    <a:pt x="178" y="55"/>
                    <a:pt x="176" y="56"/>
                  </a:cubicBezTo>
                  <a:cubicBezTo>
                    <a:pt x="176" y="56"/>
                    <a:pt x="176" y="55"/>
                    <a:pt x="176" y="55"/>
                  </a:cubicBezTo>
                  <a:cubicBezTo>
                    <a:pt x="176" y="55"/>
                    <a:pt x="175" y="54"/>
                    <a:pt x="175" y="54"/>
                  </a:cubicBezTo>
                  <a:cubicBezTo>
                    <a:pt x="175" y="53"/>
                    <a:pt x="175" y="53"/>
                    <a:pt x="175" y="53"/>
                  </a:cubicBezTo>
                  <a:close/>
                  <a:moveTo>
                    <a:pt x="177" y="56"/>
                  </a:moveTo>
                  <a:cubicBezTo>
                    <a:pt x="178" y="56"/>
                    <a:pt x="178" y="56"/>
                    <a:pt x="179" y="55"/>
                  </a:cubicBezTo>
                  <a:cubicBezTo>
                    <a:pt x="180" y="55"/>
                    <a:pt x="181" y="54"/>
                    <a:pt x="182" y="53"/>
                  </a:cubicBezTo>
                  <a:cubicBezTo>
                    <a:pt x="185" y="52"/>
                    <a:pt x="187" y="50"/>
                    <a:pt x="190" y="49"/>
                  </a:cubicBezTo>
                  <a:cubicBezTo>
                    <a:pt x="192" y="48"/>
                    <a:pt x="195" y="47"/>
                    <a:pt x="197" y="46"/>
                  </a:cubicBezTo>
                  <a:cubicBezTo>
                    <a:pt x="199" y="45"/>
                    <a:pt x="199" y="45"/>
                    <a:pt x="197" y="47"/>
                  </a:cubicBezTo>
                  <a:cubicBezTo>
                    <a:pt x="195" y="48"/>
                    <a:pt x="194" y="49"/>
                    <a:pt x="192" y="50"/>
                  </a:cubicBezTo>
                  <a:cubicBezTo>
                    <a:pt x="191" y="51"/>
                    <a:pt x="190" y="52"/>
                    <a:pt x="188" y="53"/>
                  </a:cubicBezTo>
                  <a:cubicBezTo>
                    <a:pt x="187" y="53"/>
                    <a:pt x="186" y="54"/>
                    <a:pt x="186" y="55"/>
                  </a:cubicBezTo>
                  <a:cubicBezTo>
                    <a:pt x="185" y="55"/>
                    <a:pt x="184" y="55"/>
                    <a:pt x="184" y="55"/>
                  </a:cubicBezTo>
                  <a:cubicBezTo>
                    <a:pt x="181" y="56"/>
                    <a:pt x="179" y="59"/>
                    <a:pt x="177" y="56"/>
                  </a:cubicBezTo>
                  <a:cubicBezTo>
                    <a:pt x="177" y="56"/>
                    <a:pt x="177" y="56"/>
                    <a:pt x="177" y="56"/>
                  </a:cubicBezTo>
                  <a:close/>
                  <a:moveTo>
                    <a:pt x="188" y="54"/>
                  </a:moveTo>
                  <a:cubicBezTo>
                    <a:pt x="188" y="54"/>
                    <a:pt x="188" y="54"/>
                    <a:pt x="188" y="54"/>
                  </a:cubicBezTo>
                  <a:cubicBezTo>
                    <a:pt x="189" y="54"/>
                    <a:pt x="190" y="53"/>
                    <a:pt x="191" y="53"/>
                  </a:cubicBezTo>
                  <a:cubicBezTo>
                    <a:pt x="193" y="52"/>
                    <a:pt x="195" y="51"/>
                    <a:pt x="197" y="50"/>
                  </a:cubicBezTo>
                  <a:cubicBezTo>
                    <a:pt x="198" y="49"/>
                    <a:pt x="206" y="45"/>
                    <a:pt x="202" y="49"/>
                  </a:cubicBezTo>
                  <a:cubicBezTo>
                    <a:pt x="199" y="52"/>
                    <a:pt x="196" y="54"/>
                    <a:pt x="192" y="56"/>
                  </a:cubicBezTo>
                  <a:cubicBezTo>
                    <a:pt x="190" y="55"/>
                    <a:pt x="188" y="55"/>
                    <a:pt x="187" y="55"/>
                  </a:cubicBezTo>
                  <a:cubicBezTo>
                    <a:pt x="187" y="55"/>
                    <a:pt x="187" y="54"/>
                    <a:pt x="188" y="54"/>
                  </a:cubicBezTo>
                  <a:close/>
                  <a:moveTo>
                    <a:pt x="203" y="52"/>
                  </a:moveTo>
                  <a:cubicBezTo>
                    <a:pt x="208" y="50"/>
                    <a:pt x="204" y="53"/>
                    <a:pt x="202" y="54"/>
                  </a:cubicBezTo>
                  <a:cubicBezTo>
                    <a:pt x="200" y="56"/>
                    <a:pt x="198" y="57"/>
                    <a:pt x="196" y="58"/>
                  </a:cubicBezTo>
                  <a:cubicBezTo>
                    <a:pt x="195" y="58"/>
                    <a:pt x="195" y="57"/>
                    <a:pt x="194" y="57"/>
                  </a:cubicBezTo>
                  <a:cubicBezTo>
                    <a:pt x="197" y="55"/>
                    <a:pt x="200" y="54"/>
                    <a:pt x="203" y="52"/>
                  </a:cubicBezTo>
                  <a:close/>
                  <a:moveTo>
                    <a:pt x="197" y="59"/>
                  </a:moveTo>
                  <a:cubicBezTo>
                    <a:pt x="201" y="58"/>
                    <a:pt x="206" y="57"/>
                    <a:pt x="209" y="54"/>
                  </a:cubicBezTo>
                  <a:cubicBezTo>
                    <a:pt x="206" y="57"/>
                    <a:pt x="203" y="59"/>
                    <a:pt x="200" y="61"/>
                  </a:cubicBezTo>
                  <a:cubicBezTo>
                    <a:pt x="199" y="60"/>
                    <a:pt x="198" y="60"/>
                    <a:pt x="197" y="59"/>
                  </a:cubicBezTo>
                  <a:close/>
                  <a:moveTo>
                    <a:pt x="202" y="66"/>
                  </a:moveTo>
                  <a:cubicBezTo>
                    <a:pt x="202" y="65"/>
                    <a:pt x="202" y="65"/>
                    <a:pt x="202" y="64"/>
                  </a:cubicBezTo>
                  <a:cubicBezTo>
                    <a:pt x="204" y="64"/>
                    <a:pt x="207" y="63"/>
                    <a:pt x="209" y="62"/>
                  </a:cubicBezTo>
                  <a:cubicBezTo>
                    <a:pt x="207" y="63"/>
                    <a:pt x="204" y="64"/>
                    <a:pt x="202" y="66"/>
                  </a:cubicBezTo>
                  <a:close/>
                  <a:moveTo>
                    <a:pt x="195" y="71"/>
                  </a:moveTo>
                  <a:cubicBezTo>
                    <a:pt x="195" y="71"/>
                    <a:pt x="195" y="71"/>
                    <a:pt x="196" y="71"/>
                  </a:cubicBezTo>
                  <a:cubicBezTo>
                    <a:pt x="195" y="71"/>
                    <a:pt x="195" y="71"/>
                    <a:pt x="194" y="71"/>
                  </a:cubicBezTo>
                  <a:cubicBezTo>
                    <a:pt x="194" y="71"/>
                    <a:pt x="194" y="71"/>
                    <a:pt x="195" y="71"/>
                  </a:cubicBezTo>
                  <a:close/>
                  <a:moveTo>
                    <a:pt x="192" y="69"/>
                  </a:moveTo>
                  <a:cubicBezTo>
                    <a:pt x="192" y="69"/>
                    <a:pt x="193" y="69"/>
                    <a:pt x="193" y="69"/>
                  </a:cubicBezTo>
                  <a:cubicBezTo>
                    <a:pt x="192" y="70"/>
                    <a:pt x="192" y="70"/>
                    <a:pt x="192" y="69"/>
                  </a:cubicBezTo>
                  <a:close/>
                  <a:moveTo>
                    <a:pt x="190" y="67"/>
                  </a:moveTo>
                  <a:cubicBezTo>
                    <a:pt x="190" y="67"/>
                    <a:pt x="191" y="67"/>
                    <a:pt x="191" y="68"/>
                  </a:cubicBezTo>
                  <a:cubicBezTo>
                    <a:pt x="190" y="68"/>
                    <a:pt x="188" y="69"/>
                    <a:pt x="190" y="67"/>
                  </a:cubicBezTo>
                  <a:cubicBezTo>
                    <a:pt x="190" y="67"/>
                    <a:pt x="190" y="67"/>
                    <a:pt x="190" y="67"/>
                  </a:cubicBezTo>
                  <a:close/>
                  <a:moveTo>
                    <a:pt x="189" y="67"/>
                  </a:moveTo>
                  <a:cubicBezTo>
                    <a:pt x="188" y="67"/>
                    <a:pt x="188" y="67"/>
                    <a:pt x="187" y="67"/>
                  </a:cubicBezTo>
                  <a:cubicBezTo>
                    <a:pt x="187" y="67"/>
                    <a:pt x="187" y="66"/>
                    <a:pt x="187" y="65"/>
                  </a:cubicBezTo>
                  <a:cubicBezTo>
                    <a:pt x="188" y="65"/>
                    <a:pt x="189" y="66"/>
                    <a:pt x="189" y="66"/>
                  </a:cubicBezTo>
                  <a:cubicBezTo>
                    <a:pt x="189" y="66"/>
                    <a:pt x="189" y="66"/>
                    <a:pt x="190" y="67"/>
                  </a:cubicBezTo>
                  <a:cubicBezTo>
                    <a:pt x="189" y="67"/>
                    <a:pt x="189" y="67"/>
                    <a:pt x="189" y="67"/>
                  </a:cubicBezTo>
                  <a:close/>
                  <a:moveTo>
                    <a:pt x="186" y="68"/>
                  </a:moveTo>
                  <a:cubicBezTo>
                    <a:pt x="188" y="68"/>
                    <a:pt x="189" y="67"/>
                    <a:pt x="187" y="68"/>
                  </a:cubicBezTo>
                  <a:cubicBezTo>
                    <a:pt x="187" y="68"/>
                    <a:pt x="187" y="68"/>
                    <a:pt x="187" y="68"/>
                  </a:cubicBezTo>
                  <a:cubicBezTo>
                    <a:pt x="187" y="68"/>
                    <a:pt x="187" y="68"/>
                    <a:pt x="186" y="68"/>
                  </a:cubicBezTo>
                  <a:cubicBezTo>
                    <a:pt x="186" y="68"/>
                    <a:pt x="186" y="68"/>
                    <a:pt x="186" y="68"/>
                  </a:cubicBezTo>
                  <a:close/>
                  <a:moveTo>
                    <a:pt x="190" y="70"/>
                  </a:moveTo>
                  <a:cubicBezTo>
                    <a:pt x="190" y="70"/>
                    <a:pt x="190" y="70"/>
                    <a:pt x="190" y="70"/>
                  </a:cubicBezTo>
                  <a:cubicBezTo>
                    <a:pt x="190" y="70"/>
                    <a:pt x="190" y="70"/>
                    <a:pt x="190" y="70"/>
                  </a:cubicBezTo>
                  <a:cubicBezTo>
                    <a:pt x="189" y="70"/>
                    <a:pt x="189" y="69"/>
                    <a:pt x="188" y="69"/>
                  </a:cubicBezTo>
                  <a:cubicBezTo>
                    <a:pt x="189" y="69"/>
                    <a:pt x="191" y="69"/>
                    <a:pt x="190" y="70"/>
                  </a:cubicBezTo>
                  <a:close/>
                  <a:moveTo>
                    <a:pt x="193" y="71"/>
                  </a:moveTo>
                  <a:cubicBezTo>
                    <a:pt x="192" y="71"/>
                    <a:pt x="192" y="71"/>
                    <a:pt x="191" y="70"/>
                  </a:cubicBezTo>
                  <a:cubicBezTo>
                    <a:pt x="193" y="70"/>
                    <a:pt x="194" y="69"/>
                    <a:pt x="193" y="71"/>
                  </a:cubicBezTo>
                  <a:close/>
                  <a:moveTo>
                    <a:pt x="218" y="64"/>
                  </a:moveTo>
                  <a:cubicBezTo>
                    <a:pt x="215" y="65"/>
                    <a:pt x="211" y="68"/>
                    <a:pt x="207" y="70"/>
                  </a:cubicBezTo>
                  <a:cubicBezTo>
                    <a:pt x="204" y="71"/>
                    <a:pt x="200" y="73"/>
                    <a:pt x="196" y="75"/>
                  </a:cubicBezTo>
                  <a:cubicBezTo>
                    <a:pt x="196" y="74"/>
                    <a:pt x="195" y="73"/>
                    <a:pt x="194" y="72"/>
                  </a:cubicBezTo>
                  <a:cubicBezTo>
                    <a:pt x="202" y="71"/>
                    <a:pt x="210" y="67"/>
                    <a:pt x="218" y="64"/>
                  </a:cubicBezTo>
                  <a:close/>
                  <a:moveTo>
                    <a:pt x="197" y="76"/>
                  </a:moveTo>
                  <a:cubicBezTo>
                    <a:pt x="202" y="74"/>
                    <a:pt x="206" y="72"/>
                    <a:pt x="211" y="70"/>
                  </a:cubicBezTo>
                  <a:cubicBezTo>
                    <a:pt x="214" y="69"/>
                    <a:pt x="216" y="69"/>
                    <a:pt x="219" y="68"/>
                  </a:cubicBezTo>
                  <a:cubicBezTo>
                    <a:pt x="217" y="68"/>
                    <a:pt x="214" y="70"/>
                    <a:pt x="212" y="71"/>
                  </a:cubicBezTo>
                  <a:cubicBezTo>
                    <a:pt x="208" y="74"/>
                    <a:pt x="203" y="76"/>
                    <a:pt x="199" y="78"/>
                  </a:cubicBezTo>
                  <a:cubicBezTo>
                    <a:pt x="198" y="78"/>
                    <a:pt x="198" y="78"/>
                    <a:pt x="197" y="78"/>
                  </a:cubicBezTo>
                  <a:cubicBezTo>
                    <a:pt x="197" y="78"/>
                    <a:pt x="197" y="78"/>
                    <a:pt x="197" y="78"/>
                  </a:cubicBezTo>
                  <a:cubicBezTo>
                    <a:pt x="197" y="77"/>
                    <a:pt x="197" y="77"/>
                    <a:pt x="197" y="76"/>
                  </a:cubicBezTo>
                  <a:close/>
                  <a:moveTo>
                    <a:pt x="187" y="82"/>
                  </a:moveTo>
                  <a:cubicBezTo>
                    <a:pt x="188" y="82"/>
                    <a:pt x="188" y="82"/>
                    <a:pt x="188" y="82"/>
                  </a:cubicBezTo>
                  <a:cubicBezTo>
                    <a:pt x="179" y="86"/>
                    <a:pt x="170" y="88"/>
                    <a:pt x="161" y="91"/>
                  </a:cubicBezTo>
                  <a:cubicBezTo>
                    <a:pt x="165" y="90"/>
                    <a:pt x="170" y="88"/>
                    <a:pt x="174" y="87"/>
                  </a:cubicBezTo>
                  <a:cubicBezTo>
                    <a:pt x="176" y="86"/>
                    <a:pt x="179" y="85"/>
                    <a:pt x="182" y="84"/>
                  </a:cubicBezTo>
                  <a:cubicBezTo>
                    <a:pt x="183" y="83"/>
                    <a:pt x="185" y="82"/>
                    <a:pt x="187" y="82"/>
                  </a:cubicBezTo>
                  <a:cubicBezTo>
                    <a:pt x="187" y="82"/>
                    <a:pt x="187" y="82"/>
                    <a:pt x="187" y="82"/>
                  </a:cubicBezTo>
                  <a:close/>
                  <a:moveTo>
                    <a:pt x="173" y="86"/>
                  </a:moveTo>
                  <a:cubicBezTo>
                    <a:pt x="166" y="89"/>
                    <a:pt x="158" y="91"/>
                    <a:pt x="150" y="94"/>
                  </a:cubicBezTo>
                  <a:cubicBezTo>
                    <a:pt x="142" y="96"/>
                    <a:pt x="134" y="98"/>
                    <a:pt x="126" y="101"/>
                  </a:cubicBezTo>
                  <a:cubicBezTo>
                    <a:pt x="123" y="102"/>
                    <a:pt x="118" y="102"/>
                    <a:pt x="116" y="103"/>
                  </a:cubicBezTo>
                  <a:cubicBezTo>
                    <a:pt x="120" y="101"/>
                    <a:pt x="124" y="100"/>
                    <a:pt x="128" y="99"/>
                  </a:cubicBezTo>
                  <a:cubicBezTo>
                    <a:pt x="134" y="97"/>
                    <a:pt x="139" y="95"/>
                    <a:pt x="145" y="93"/>
                  </a:cubicBezTo>
                  <a:cubicBezTo>
                    <a:pt x="158" y="89"/>
                    <a:pt x="171" y="85"/>
                    <a:pt x="184" y="80"/>
                  </a:cubicBezTo>
                  <a:cubicBezTo>
                    <a:pt x="184" y="80"/>
                    <a:pt x="184" y="80"/>
                    <a:pt x="184" y="80"/>
                  </a:cubicBezTo>
                  <a:cubicBezTo>
                    <a:pt x="185" y="80"/>
                    <a:pt x="186" y="81"/>
                    <a:pt x="187" y="81"/>
                  </a:cubicBezTo>
                  <a:cubicBezTo>
                    <a:pt x="182" y="82"/>
                    <a:pt x="178" y="84"/>
                    <a:pt x="173" y="86"/>
                  </a:cubicBezTo>
                  <a:close/>
                  <a:moveTo>
                    <a:pt x="157" y="88"/>
                  </a:moveTo>
                  <a:cubicBezTo>
                    <a:pt x="162" y="87"/>
                    <a:pt x="167" y="85"/>
                    <a:pt x="171" y="83"/>
                  </a:cubicBezTo>
                  <a:cubicBezTo>
                    <a:pt x="175" y="82"/>
                    <a:pt x="178" y="81"/>
                    <a:pt x="182" y="80"/>
                  </a:cubicBezTo>
                  <a:cubicBezTo>
                    <a:pt x="178" y="81"/>
                    <a:pt x="174" y="83"/>
                    <a:pt x="171" y="84"/>
                  </a:cubicBezTo>
                  <a:cubicBezTo>
                    <a:pt x="166" y="86"/>
                    <a:pt x="162" y="87"/>
                    <a:pt x="157" y="88"/>
                  </a:cubicBezTo>
                  <a:close/>
                  <a:moveTo>
                    <a:pt x="166" y="85"/>
                  </a:moveTo>
                  <a:cubicBezTo>
                    <a:pt x="159" y="87"/>
                    <a:pt x="152" y="89"/>
                    <a:pt x="145" y="91"/>
                  </a:cubicBezTo>
                  <a:cubicBezTo>
                    <a:pt x="145" y="92"/>
                    <a:pt x="144" y="92"/>
                    <a:pt x="144" y="92"/>
                  </a:cubicBezTo>
                  <a:cubicBezTo>
                    <a:pt x="136" y="94"/>
                    <a:pt x="129" y="96"/>
                    <a:pt x="122" y="99"/>
                  </a:cubicBezTo>
                  <a:cubicBezTo>
                    <a:pt x="118" y="100"/>
                    <a:pt x="114" y="101"/>
                    <a:pt x="110" y="102"/>
                  </a:cubicBezTo>
                  <a:cubicBezTo>
                    <a:pt x="108" y="103"/>
                    <a:pt x="113" y="101"/>
                    <a:pt x="113" y="101"/>
                  </a:cubicBezTo>
                  <a:cubicBezTo>
                    <a:pt x="114" y="101"/>
                    <a:pt x="116" y="100"/>
                    <a:pt x="118" y="100"/>
                  </a:cubicBezTo>
                  <a:cubicBezTo>
                    <a:pt x="133" y="94"/>
                    <a:pt x="148" y="88"/>
                    <a:pt x="164" y="82"/>
                  </a:cubicBezTo>
                  <a:cubicBezTo>
                    <a:pt x="167" y="81"/>
                    <a:pt x="170" y="80"/>
                    <a:pt x="173" y="79"/>
                  </a:cubicBezTo>
                  <a:cubicBezTo>
                    <a:pt x="173" y="79"/>
                    <a:pt x="174" y="79"/>
                    <a:pt x="174" y="79"/>
                  </a:cubicBezTo>
                  <a:cubicBezTo>
                    <a:pt x="174" y="79"/>
                    <a:pt x="175" y="79"/>
                    <a:pt x="175" y="78"/>
                  </a:cubicBezTo>
                  <a:cubicBezTo>
                    <a:pt x="175" y="78"/>
                    <a:pt x="176" y="78"/>
                    <a:pt x="176" y="78"/>
                  </a:cubicBezTo>
                  <a:cubicBezTo>
                    <a:pt x="177" y="78"/>
                    <a:pt x="178" y="78"/>
                    <a:pt x="179" y="78"/>
                  </a:cubicBezTo>
                  <a:cubicBezTo>
                    <a:pt x="180" y="78"/>
                    <a:pt x="181" y="79"/>
                    <a:pt x="182" y="79"/>
                  </a:cubicBezTo>
                  <a:cubicBezTo>
                    <a:pt x="176" y="80"/>
                    <a:pt x="171" y="83"/>
                    <a:pt x="166" y="85"/>
                  </a:cubicBezTo>
                  <a:close/>
                  <a:moveTo>
                    <a:pt x="176" y="77"/>
                  </a:moveTo>
                  <a:cubicBezTo>
                    <a:pt x="175" y="78"/>
                    <a:pt x="174" y="78"/>
                    <a:pt x="173" y="78"/>
                  </a:cubicBezTo>
                  <a:cubicBezTo>
                    <a:pt x="165" y="79"/>
                    <a:pt x="158" y="82"/>
                    <a:pt x="150" y="85"/>
                  </a:cubicBezTo>
                  <a:cubicBezTo>
                    <a:pt x="144" y="87"/>
                    <a:pt x="137" y="89"/>
                    <a:pt x="131" y="91"/>
                  </a:cubicBezTo>
                  <a:cubicBezTo>
                    <a:pt x="134" y="90"/>
                    <a:pt x="137" y="89"/>
                    <a:pt x="139" y="88"/>
                  </a:cubicBezTo>
                  <a:cubicBezTo>
                    <a:pt x="151" y="85"/>
                    <a:pt x="162" y="80"/>
                    <a:pt x="173" y="75"/>
                  </a:cubicBezTo>
                  <a:cubicBezTo>
                    <a:pt x="174" y="76"/>
                    <a:pt x="176" y="77"/>
                    <a:pt x="177" y="77"/>
                  </a:cubicBezTo>
                  <a:cubicBezTo>
                    <a:pt x="177" y="77"/>
                    <a:pt x="177" y="77"/>
                    <a:pt x="176" y="77"/>
                  </a:cubicBezTo>
                  <a:close/>
                  <a:moveTo>
                    <a:pt x="137" y="85"/>
                  </a:moveTo>
                  <a:cubicBezTo>
                    <a:pt x="131" y="87"/>
                    <a:pt x="124" y="89"/>
                    <a:pt x="118" y="91"/>
                  </a:cubicBezTo>
                  <a:cubicBezTo>
                    <a:pt x="112" y="92"/>
                    <a:pt x="106" y="95"/>
                    <a:pt x="100" y="97"/>
                  </a:cubicBezTo>
                  <a:cubicBezTo>
                    <a:pt x="98" y="97"/>
                    <a:pt x="94" y="99"/>
                    <a:pt x="101" y="96"/>
                  </a:cubicBezTo>
                  <a:cubicBezTo>
                    <a:pt x="104" y="95"/>
                    <a:pt x="107" y="94"/>
                    <a:pt x="110" y="93"/>
                  </a:cubicBezTo>
                  <a:cubicBezTo>
                    <a:pt x="116" y="91"/>
                    <a:pt x="122" y="89"/>
                    <a:pt x="129" y="87"/>
                  </a:cubicBezTo>
                  <a:cubicBezTo>
                    <a:pt x="141" y="82"/>
                    <a:pt x="154" y="76"/>
                    <a:pt x="167" y="72"/>
                  </a:cubicBezTo>
                  <a:cubicBezTo>
                    <a:pt x="168" y="73"/>
                    <a:pt x="170" y="74"/>
                    <a:pt x="172" y="75"/>
                  </a:cubicBezTo>
                  <a:cubicBezTo>
                    <a:pt x="161" y="79"/>
                    <a:pt x="149" y="81"/>
                    <a:pt x="137" y="85"/>
                  </a:cubicBezTo>
                  <a:close/>
                  <a:moveTo>
                    <a:pt x="131" y="82"/>
                  </a:moveTo>
                  <a:cubicBezTo>
                    <a:pt x="119" y="85"/>
                    <a:pt x="108" y="90"/>
                    <a:pt x="96" y="93"/>
                  </a:cubicBezTo>
                  <a:cubicBezTo>
                    <a:pt x="90" y="94"/>
                    <a:pt x="100" y="91"/>
                    <a:pt x="101" y="91"/>
                  </a:cubicBezTo>
                  <a:cubicBezTo>
                    <a:pt x="104" y="90"/>
                    <a:pt x="107" y="89"/>
                    <a:pt x="110" y="88"/>
                  </a:cubicBezTo>
                  <a:cubicBezTo>
                    <a:pt x="116" y="87"/>
                    <a:pt x="122" y="84"/>
                    <a:pt x="128" y="82"/>
                  </a:cubicBezTo>
                  <a:cubicBezTo>
                    <a:pt x="140" y="78"/>
                    <a:pt x="152" y="75"/>
                    <a:pt x="163" y="69"/>
                  </a:cubicBezTo>
                  <a:cubicBezTo>
                    <a:pt x="163" y="69"/>
                    <a:pt x="163" y="69"/>
                    <a:pt x="163" y="69"/>
                  </a:cubicBezTo>
                  <a:cubicBezTo>
                    <a:pt x="164" y="70"/>
                    <a:pt x="164" y="70"/>
                    <a:pt x="165" y="71"/>
                  </a:cubicBezTo>
                  <a:cubicBezTo>
                    <a:pt x="165" y="71"/>
                    <a:pt x="165" y="71"/>
                    <a:pt x="166" y="71"/>
                  </a:cubicBezTo>
                  <a:cubicBezTo>
                    <a:pt x="154" y="75"/>
                    <a:pt x="142" y="78"/>
                    <a:pt x="131" y="82"/>
                  </a:cubicBezTo>
                  <a:close/>
                  <a:moveTo>
                    <a:pt x="162" y="69"/>
                  </a:moveTo>
                  <a:cubicBezTo>
                    <a:pt x="151" y="71"/>
                    <a:pt x="139" y="75"/>
                    <a:pt x="128" y="79"/>
                  </a:cubicBezTo>
                  <a:cubicBezTo>
                    <a:pt x="126" y="79"/>
                    <a:pt x="124" y="80"/>
                    <a:pt x="122" y="80"/>
                  </a:cubicBezTo>
                  <a:cubicBezTo>
                    <a:pt x="123" y="80"/>
                    <a:pt x="125" y="79"/>
                    <a:pt x="126" y="79"/>
                  </a:cubicBezTo>
                  <a:cubicBezTo>
                    <a:pt x="138" y="75"/>
                    <a:pt x="149" y="72"/>
                    <a:pt x="160" y="67"/>
                  </a:cubicBezTo>
                  <a:cubicBezTo>
                    <a:pt x="160" y="67"/>
                    <a:pt x="160" y="66"/>
                    <a:pt x="160" y="66"/>
                  </a:cubicBezTo>
                  <a:cubicBezTo>
                    <a:pt x="148" y="68"/>
                    <a:pt x="138" y="72"/>
                    <a:pt x="127" y="75"/>
                  </a:cubicBezTo>
                  <a:cubicBezTo>
                    <a:pt x="121" y="77"/>
                    <a:pt x="115" y="78"/>
                    <a:pt x="108" y="80"/>
                  </a:cubicBezTo>
                  <a:cubicBezTo>
                    <a:pt x="103" y="81"/>
                    <a:pt x="97" y="82"/>
                    <a:pt x="92" y="85"/>
                  </a:cubicBezTo>
                  <a:cubicBezTo>
                    <a:pt x="92" y="85"/>
                    <a:pt x="92" y="85"/>
                    <a:pt x="92" y="85"/>
                  </a:cubicBezTo>
                  <a:cubicBezTo>
                    <a:pt x="102" y="79"/>
                    <a:pt x="114" y="78"/>
                    <a:pt x="124" y="74"/>
                  </a:cubicBezTo>
                  <a:cubicBezTo>
                    <a:pt x="130" y="72"/>
                    <a:pt x="136" y="70"/>
                    <a:pt x="142" y="68"/>
                  </a:cubicBezTo>
                  <a:cubicBezTo>
                    <a:pt x="147" y="67"/>
                    <a:pt x="152" y="66"/>
                    <a:pt x="157" y="64"/>
                  </a:cubicBezTo>
                  <a:cubicBezTo>
                    <a:pt x="157" y="64"/>
                    <a:pt x="157" y="64"/>
                    <a:pt x="157" y="64"/>
                  </a:cubicBezTo>
                  <a:cubicBezTo>
                    <a:pt x="159" y="66"/>
                    <a:pt x="161" y="67"/>
                    <a:pt x="162" y="69"/>
                  </a:cubicBezTo>
                  <a:cubicBezTo>
                    <a:pt x="162" y="69"/>
                    <a:pt x="162" y="69"/>
                    <a:pt x="162" y="69"/>
                  </a:cubicBezTo>
                  <a:close/>
                  <a:moveTo>
                    <a:pt x="92" y="85"/>
                  </a:moveTo>
                  <a:cubicBezTo>
                    <a:pt x="103" y="82"/>
                    <a:pt x="114" y="79"/>
                    <a:pt x="125" y="76"/>
                  </a:cubicBezTo>
                  <a:cubicBezTo>
                    <a:pt x="131" y="75"/>
                    <a:pt x="137" y="73"/>
                    <a:pt x="143" y="71"/>
                  </a:cubicBezTo>
                  <a:cubicBezTo>
                    <a:pt x="147" y="69"/>
                    <a:pt x="154" y="69"/>
                    <a:pt x="158" y="67"/>
                  </a:cubicBezTo>
                  <a:cubicBezTo>
                    <a:pt x="147" y="72"/>
                    <a:pt x="135" y="75"/>
                    <a:pt x="124" y="79"/>
                  </a:cubicBezTo>
                  <a:cubicBezTo>
                    <a:pt x="114" y="82"/>
                    <a:pt x="104" y="85"/>
                    <a:pt x="93" y="88"/>
                  </a:cubicBezTo>
                  <a:cubicBezTo>
                    <a:pt x="92" y="88"/>
                    <a:pt x="92" y="88"/>
                    <a:pt x="92" y="89"/>
                  </a:cubicBezTo>
                  <a:cubicBezTo>
                    <a:pt x="92" y="89"/>
                    <a:pt x="92" y="89"/>
                    <a:pt x="92" y="89"/>
                  </a:cubicBezTo>
                  <a:cubicBezTo>
                    <a:pt x="92" y="88"/>
                    <a:pt x="92" y="87"/>
                    <a:pt x="92" y="85"/>
                  </a:cubicBezTo>
                  <a:close/>
                  <a:moveTo>
                    <a:pt x="94" y="79"/>
                  </a:moveTo>
                  <a:cubicBezTo>
                    <a:pt x="105" y="77"/>
                    <a:pt x="115" y="74"/>
                    <a:pt x="125" y="71"/>
                  </a:cubicBezTo>
                  <a:cubicBezTo>
                    <a:pt x="131" y="70"/>
                    <a:pt x="137" y="68"/>
                    <a:pt x="143" y="67"/>
                  </a:cubicBezTo>
                  <a:cubicBezTo>
                    <a:pt x="145" y="67"/>
                    <a:pt x="147" y="66"/>
                    <a:pt x="149" y="66"/>
                  </a:cubicBezTo>
                  <a:cubicBezTo>
                    <a:pt x="145" y="67"/>
                    <a:pt x="140" y="68"/>
                    <a:pt x="136" y="69"/>
                  </a:cubicBezTo>
                  <a:cubicBezTo>
                    <a:pt x="130" y="71"/>
                    <a:pt x="124" y="73"/>
                    <a:pt x="118" y="75"/>
                  </a:cubicBezTo>
                  <a:cubicBezTo>
                    <a:pt x="109" y="78"/>
                    <a:pt x="100" y="80"/>
                    <a:pt x="92" y="84"/>
                  </a:cubicBezTo>
                  <a:cubicBezTo>
                    <a:pt x="93" y="82"/>
                    <a:pt x="93" y="80"/>
                    <a:pt x="94" y="79"/>
                  </a:cubicBezTo>
                  <a:close/>
                  <a:moveTo>
                    <a:pt x="126" y="80"/>
                  </a:moveTo>
                  <a:cubicBezTo>
                    <a:pt x="132" y="78"/>
                    <a:pt x="137" y="77"/>
                    <a:pt x="143" y="75"/>
                  </a:cubicBezTo>
                  <a:cubicBezTo>
                    <a:pt x="149" y="73"/>
                    <a:pt x="156" y="72"/>
                    <a:pt x="161" y="70"/>
                  </a:cubicBezTo>
                  <a:cubicBezTo>
                    <a:pt x="149" y="75"/>
                    <a:pt x="136" y="78"/>
                    <a:pt x="124" y="82"/>
                  </a:cubicBezTo>
                  <a:cubicBezTo>
                    <a:pt x="119" y="84"/>
                    <a:pt x="113" y="86"/>
                    <a:pt x="108" y="88"/>
                  </a:cubicBezTo>
                  <a:cubicBezTo>
                    <a:pt x="103" y="90"/>
                    <a:pt x="98" y="91"/>
                    <a:pt x="93" y="93"/>
                  </a:cubicBezTo>
                  <a:cubicBezTo>
                    <a:pt x="93" y="93"/>
                    <a:pt x="93" y="92"/>
                    <a:pt x="92" y="92"/>
                  </a:cubicBezTo>
                  <a:cubicBezTo>
                    <a:pt x="92" y="91"/>
                    <a:pt x="92" y="91"/>
                    <a:pt x="92" y="90"/>
                  </a:cubicBezTo>
                  <a:cubicBezTo>
                    <a:pt x="103" y="87"/>
                    <a:pt x="114" y="83"/>
                    <a:pt x="126" y="80"/>
                  </a:cubicBezTo>
                  <a:close/>
                  <a:moveTo>
                    <a:pt x="106" y="91"/>
                  </a:moveTo>
                  <a:cubicBezTo>
                    <a:pt x="111" y="88"/>
                    <a:pt x="117" y="87"/>
                    <a:pt x="123" y="85"/>
                  </a:cubicBezTo>
                  <a:cubicBezTo>
                    <a:pt x="133" y="81"/>
                    <a:pt x="144" y="79"/>
                    <a:pt x="154" y="76"/>
                  </a:cubicBezTo>
                  <a:cubicBezTo>
                    <a:pt x="153" y="76"/>
                    <a:pt x="152" y="76"/>
                    <a:pt x="152" y="77"/>
                  </a:cubicBezTo>
                  <a:cubicBezTo>
                    <a:pt x="145" y="79"/>
                    <a:pt x="139" y="82"/>
                    <a:pt x="132" y="84"/>
                  </a:cubicBezTo>
                  <a:cubicBezTo>
                    <a:pt x="120" y="89"/>
                    <a:pt x="108" y="92"/>
                    <a:pt x="96" y="97"/>
                  </a:cubicBezTo>
                  <a:cubicBezTo>
                    <a:pt x="95" y="96"/>
                    <a:pt x="94" y="95"/>
                    <a:pt x="93" y="94"/>
                  </a:cubicBezTo>
                  <a:cubicBezTo>
                    <a:pt x="98" y="94"/>
                    <a:pt x="102" y="92"/>
                    <a:pt x="106" y="91"/>
                  </a:cubicBezTo>
                  <a:close/>
                  <a:moveTo>
                    <a:pt x="120" y="91"/>
                  </a:moveTo>
                  <a:cubicBezTo>
                    <a:pt x="130" y="88"/>
                    <a:pt x="139" y="85"/>
                    <a:pt x="149" y="82"/>
                  </a:cubicBezTo>
                  <a:cubicBezTo>
                    <a:pt x="153" y="81"/>
                    <a:pt x="158" y="80"/>
                    <a:pt x="162" y="79"/>
                  </a:cubicBezTo>
                  <a:cubicBezTo>
                    <a:pt x="163" y="78"/>
                    <a:pt x="164" y="78"/>
                    <a:pt x="166" y="77"/>
                  </a:cubicBezTo>
                  <a:cubicBezTo>
                    <a:pt x="158" y="81"/>
                    <a:pt x="149" y="84"/>
                    <a:pt x="141" y="87"/>
                  </a:cubicBezTo>
                  <a:cubicBezTo>
                    <a:pt x="132" y="90"/>
                    <a:pt x="123" y="92"/>
                    <a:pt x="115" y="96"/>
                  </a:cubicBezTo>
                  <a:cubicBezTo>
                    <a:pt x="113" y="96"/>
                    <a:pt x="111" y="97"/>
                    <a:pt x="109" y="98"/>
                  </a:cubicBezTo>
                  <a:cubicBezTo>
                    <a:pt x="108" y="98"/>
                    <a:pt x="107" y="99"/>
                    <a:pt x="106" y="99"/>
                  </a:cubicBezTo>
                  <a:cubicBezTo>
                    <a:pt x="106" y="99"/>
                    <a:pt x="106" y="99"/>
                    <a:pt x="105" y="99"/>
                  </a:cubicBezTo>
                  <a:cubicBezTo>
                    <a:pt x="104" y="99"/>
                    <a:pt x="103" y="100"/>
                    <a:pt x="103" y="100"/>
                  </a:cubicBezTo>
                  <a:cubicBezTo>
                    <a:pt x="103" y="100"/>
                    <a:pt x="102" y="100"/>
                    <a:pt x="102" y="101"/>
                  </a:cubicBezTo>
                  <a:cubicBezTo>
                    <a:pt x="100" y="100"/>
                    <a:pt x="99" y="99"/>
                    <a:pt x="97" y="98"/>
                  </a:cubicBezTo>
                  <a:cubicBezTo>
                    <a:pt x="105" y="97"/>
                    <a:pt x="112" y="93"/>
                    <a:pt x="120" y="91"/>
                  </a:cubicBezTo>
                  <a:close/>
                  <a:moveTo>
                    <a:pt x="111" y="98"/>
                  </a:moveTo>
                  <a:cubicBezTo>
                    <a:pt x="114" y="97"/>
                    <a:pt x="116" y="96"/>
                    <a:pt x="119" y="96"/>
                  </a:cubicBezTo>
                  <a:cubicBezTo>
                    <a:pt x="129" y="92"/>
                    <a:pt x="139" y="90"/>
                    <a:pt x="148" y="86"/>
                  </a:cubicBezTo>
                  <a:cubicBezTo>
                    <a:pt x="154" y="84"/>
                    <a:pt x="160" y="82"/>
                    <a:pt x="166" y="80"/>
                  </a:cubicBezTo>
                  <a:cubicBezTo>
                    <a:pt x="165" y="81"/>
                    <a:pt x="164" y="81"/>
                    <a:pt x="163" y="82"/>
                  </a:cubicBezTo>
                  <a:cubicBezTo>
                    <a:pt x="157" y="84"/>
                    <a:pt x="150" y="87"/>
                    <a:pt x="143" y="89"/>
                  </a:cubicBezTo>
                  <a:cubicBezTo>
                    <a:pt x="136" y="92"/>
                    <a:pt x="129" y="94"/>
                    <a:pt x="123" y="97"/>
                  </a:cubicBezTo>
                  <a:cubicBezTo>
                    <a:pt x="118" y="99"/>
                    <a:pt x="112" y="100"/>
                    <a:pt x="107" y="102"/>
                  </a:cubicBezTo>
                  <a:cubicBezTo>
                    <a:pt x="106" y="102"/>
                    <a:pt x="104" y="101"/>
                    <a:pt x="103" y="101"/>
                  </a:cubicBezTo>
                  <a:cubicBezTo>
                    <a:pt x="106" y="100"/>
                    <a:pt x="108" y="99"/>
                    <a:pt x="111" y="98"/>
                  </a:cubicBezTo>
                  <a:close/>
                  <a:moveTo>
                    <a:pt x="124" y="99"/>
                  </a:moveTo>
                  <a:cubicBezTo>
                    <a:pt x="128" y="98"/>
                    <a:pt x="131" y="96"/>
                    <a:pt x="135" y="95"/>
                  </a:cubicBezTo>
                  <a:cubicBezTo>
                    <a:pt x="132" y="97"/>
                    <a:pt x="129" y="98"/>
                    <a:pt x="126" y="99"/>
                  </a:cubicBezTo>
                  <a:cubicBezTo>
                    <a:pt x="122" y="100"/>
                    <a:pt x="118" y="101"/>
                    <a:pt x="114" y="104"/>
                  </a:cubicBezTo>
                  <a:cubicBezTo>
                    <a:pt x="113" y="103"/>
                    <a:pt x="112" y="103"/>
                    <a:pt x="111" y="103"/>
                  </a:cubicBezTo>
                  <a:cubicBezTo>
                    <a:pt x="115" y="102"/>
                    <a:pt x="120" y="100"/>
                    <a:pt x="124" y="99"/>
                  </a:cubicBezTo>
                  <a:close/>
                  <a:moveTo>
                    <a:pt x="143" y="97"/>
                  </a:moveTo>
                  <a:cubicBezTo>
                    <a:pt x="138" y="98"/>
                    <a:pt x="133" y="100"/>
                    <a:pt x="128" y="101"/>
                  </a:cubicBezTo>
                  <a:cubicBezTo>
                    <a:pt x="125" y="102"/>
                    <a:pt x="121" y="103"/>
                    <a:pt x="119" y="105"/>
                  </a:cubicBezTo>
                  <a:cubicBezTo>
                    <a:pt x="118" y="105"/>
                    <a:pt x="117" y="104"/>
                    <a:pt x="116" y="104"/>
                  </a:cubicBezTo>
                  <a:cubicBezTo>
                    <a:pt x="125" y="102"/>
                    <a:pt x="134" y="99"/>
                    <a:pt x="143" y="97"/>
                  </a:cubicBezTo>
                  <a:close/>
                  <a:moveTo>
                    <a:pt x="180" y="88"/>
                  </a:moveTo>
                  <a:cubicBezTo>
                    <a:pt x="165" y="93"/>
                    <a:pt x="149" y="98"/>
                    <a:pt x="133" y="102"/>
                  </a:cubicBezTo>
                  <a:cubicBezTo>
                    <a:pt x="130" y="103"/>
                    <a:pt x="127" y="104"/>
                    <a:pt x="123" y="105"/>
                  </a:cubicBezTo>
                  <a:cubicBezTo>
                    <a:pt x="122" y="105"/>
                    <a:pt x="121" y="105"/>
                    <a:pt x="120" y="106"/>
                  </a:cubicBezTo>
                  <a:cubicBezTo>
                    <a:pt x="120" y="105"/>
                    <a:pt x="120" y="105"/>
                    <a:pt x="120" y="105"/>
                  </a:cubicBezTo>
                  <a:cubicBezTo>
                    <a:pt x="120" y="105"/>
                    <a:pt x="125" y="103"/>
                    <a:pt x="126" y="103"/>
                  </a:cubicBezTo>
                  <a:cubicBezTo>
                    <a:pt x="133" y="101"/>
                    <a:pt x="140" y="98"/>
                    <a:pt x="148" y="96"/>
                  </a:cubicBezTo>
                  <a:cubicBezTo>
                    <a:pt x="155" y="93"/>
                    <a:pt x="162" y="91"/>
                    <a:pt x="170" y="90"/>
                  </a:cubicBezTo>
                  <a:cubicBezTo>
                    <a:pt x="176" y="88"/>
                    <a:pt x="183" y="85"/>
                    <a:pt x="189" y="83"/>
                  </a:cubicBezTo>
                  <a:cubicBezTo>
                    <a:pt x="189" y="83"/>
                    <a:pt x="189" y="83"/>
                    <a:pt x="190" y="83"/>
                  </a:cubicBezTo>
                  <a:cubicBezTo>
                    <a:pt x="190" y="83"/>
                    <a:pt x="191" y="83"/>
                    <a:pt x="192" y="83"/>
                  </a:cubicBezTo>
                  <a:cubicBezTo>
                    <a:pt x="193" y="83"/>
                    <a:pt x="194" y="82"/>
                    <a:pt x="195" y="82"/>
                  </a:cubicBezTo>
                  <a:cubicBezTo>
                    <a:pt x="205" y="79"/>
                    <a:pt x="215" y="74"/>
                    <a:pt x="224" y="70"/>
                  </a:cubicBezTo>
                  <a:cubicBezTo>
                    <a:pt x="225" y="71"/>
                    <a:pt x="225" y="72"/>
                    <a:pt x="226" y="73"/>
                  </a:cubicBezTo>
                  <a:cubicBezTo>
                    <a:pt x="211" y="80"/>
                    <a:pt x="195" y="83"/>
                    <a:pt x="180" y="88"/>
                  </a:cubicBezTo>
                  <a:close/>
                  <a:moveTo>
                    <a:pt x="207" y="76"/>
                  </a:moveTo>
                  <a:cubicBezTo>
                    <a:pt x="204" y="77"/>
                    <a:pt x="201" y="79"/>
                    <a:pt x="198" y="80"/>
                  </a:cubicBezTo>
                  <a:cubicBezTo>
                    <a:pt x="198" y="80"/>
                    <a:pt x="197" y="80"/>
                    <a:pt x="196" y="80"/>
                  </a:cubicBezTo>
                  <a:cubicBezTo>
                    <a:pt x="197" y="80"/>
                    <a:pt x="197" y="79"/>
                    <a:pt x="197" y="79"/>
                  </a:cubicBezTo>
                  <a:cubicBezTo>
                    <a:pt x="205" y="75"/>
                    <a:pt x="214" y="73"/>
                    <a:pt x="221" y="67"/>
                  </a:cubicBezTo>
                  <a:cubicBezTo>
                    <a:pt x="221" y="67"/>
                    <a:pt x="221" y="66"/>
                    <a:pt x="220" y="67"/>
                  </a:cubicBezTo>
                  <a:cubicBezTo>
                    <a:pt x="213" y="68"/>
                    <a:pt x="204" y="71"/>
                    <a:pt x="198" y="75"/>
                  </a:cubicBezTo>
                  <a:cubicBezTo>
                    <a:pt x="205" y="71"/>
                    <a:pt x="213" y="69"/>
                    <a:pt x="220" y="64"/>
                  </a:cubicBezTo>
                  <a:cubicBezTo>
                    <a:pt x="220" y="64"/>
                    <a:pt x="220" y="64"/>
                    <a:pt x="220" y="64"/>
                  </a:cubicBezTo>
                  <a:cubicBezTo>
                    <a:pt x="221" y="66"/>
                    <a:pt x="223" y="68"/>
                    <a:pt x="224" y="70"/>
                  </a:cubicBezTo>
                  <a:cubicBezTo>
                    <a:pt x="218" y="72"/>
                    <a:pt x="213" y="74"/>
                    <a:pt x="207" y="76"/>
                  </a:cubicBezTo>
                  <a:close/>
                  <a:moveTo>
                    <a:pt x="204" y="68"/>
                  </a:moveTo>
                  <a:cubicBezTo>
                    <a:pt x="203" y="69"/>
                    <a:pt x="202" y="69"/>
                    <a:pt x="201" y="70"/>
                  </a:cubicBezTo>
                  <a:cubicBezTo>
                    <a:pt x="201" y="69"/>
                    <a:pt x="201" y="69"/>
                    <a:pt x="202" y="68"/>
                  </a:cubicBezTo>
                  <a:cubicBezTo>
                    <a:pt x="202" y="68"/>
                    <a:pt x="202" y="68"/>
                    <a:pt x="202" y="67"/>
                  </a:cubicBezTo>
                  <a:cubicBezTo>
                    <a:pt x="207" y="66"/>
                    <a:pt x="212" y="63"/>
                    <a:pt x="217" y="62"/>
                  </a:cubicBezTo>
                  <a:cubicBezTo>
                    <a:pt x="218" y="61"/>
                    <a:pt x="218" y="61"/>
                    <a:pt x="218" y="61"/>
                  </a:cubicBezTo>
                  <a:cubicBezTo>
                    <a:pt x="218" y="62"/>
                    <a:pt x="219" y="63"/>
                    <a:pt x="219" y="63"/>
                  </a:cubicBezTo>
                  <a:cubicBezTo>
                    <a:pt x="214" y="65"/>
                    <a:pt x="209" y="66"/>
                    <a:pt x="204" y="68"/>
                  </a:cubicBezTo>
                  <a:close/>
                  <a:moveTo>
                    <a:pt x="217" y="61"/>
                  </a:moveTo>
                  <a:cubicBezTo>
                    <a:pt x="212" y="63"/>
                    <a:pt x="207" y="65"/>
                    <a:pt x="202" y="66"/>
                  </a:cubicBezTo>
                  <a:cubicBezTo>
                    <a:pt x="202" y="66"/>
                    <a:pt x="202" y="66"/>
                    <a:pt x="202" y="66"/>
                  </a:cubicBezTo>
                  <a:cubicBezTo>
                    <a:pt x="207" y="64"/>
                    <a:pt x="212" y="62"/>
                    <a:pt x="216" y="59"/>
                  </a:cubicBezTo>
                  <a:cubicBezTo>
                    <a:pt x="217" y="60"/>
                    <a:pt x="217" y="60"/>
                    <a:pt x="218" y="61"/>
                  </a:cubicBezTo>
                  <a:cubicBezTo>
                    <a:pt x="217" y="61"/>
                    <a:pt x="217" y="61"/>
                    <a:pt x="217" y="61"/>
                  </a:cubicBezTo>
                  <a:close/>
                  <a:moveTo>
                    <a:pt x="202" y="64"/>
                  </a:moveTo>
                  <a:cubicBezTo>
                    <a:pt x="201" y="63"/>
                    <a:pt x="201" y="63"/>
                    <a:pt x="201" y="62"/>
                  </a:cubicBezTo>
                  <a:cubicBezTo>
                    <a:pt x="205" y="61"/>
                    <a:pt x="209" y="58"/>
                    <a:pt x="214" y="56"/>
                  </a:cubicBezTo>
                  <a:cubicBezTo>
                    <a:pt x="214" y="56"/>
                    <a:pt x="214" y="56"/>
                    <a:pt x="214" y="56"/>
                  </a:cubicBezTo>
                  <a:cubicBezTo>
                    <a:pt x="215" y="57"/>
                    <a:pt x="215" y="58"/>
                    <a:pt x="216" y="59"/>
                  </a:cubicBezTo>
                  <a:cubicBezTo>
                    <a:pt x="211" y="61"/>
                    <a:pt x="207" y="62"/>
                    <a:pt x="202" y="64"/>
                  </a:cubicBezTo>
                  <a:close/>
                  <a:moveTo>
                    <a:pt x="200" y="61"/>
                  </a:moveTo>
                  <a:cubicBezTo>
                    <a:pt x="203" y="60"/>
                    <a:pt x="208" y="56"/>
                    <a:pt x="210" y="54"/>
                  </a:cubicBezTo>
                  <a:cubicBezTo>
                    <a:pt x="211" y="54"/>
                    <a:pt x="210" y="53"/>
                    <a:pt x="210" y="53"/>
                  </a:cubicBezTo>
                  <a:cubicBezTo>
                    <a:pt x="208" y="54"/>
                    <a:pt x="206" y="55"/>
                    <a:pt x="205" y="55"/>
                  </a:cubicBezTo>
                  <a:cubicBezTo>
                    <a:pt x="203" y="56"/>
                    <a:pt x="201" y="57"/>
                    <a:pt x="199" y="57"/>
                  </a:cubicBezTo>
                  <a:cubicBezTo>
                    <a:pt x="198" y="58"/>
                    <a:pt x="196" y="59"/>
                    <a:pt x="199" y="58"/>
                  </a:cubicBezTo>
                  <a:cubicBezTo>
                    <a:pt x="202" y="55"/>
                    <a:pt x="206" y="54"/>
                    <a:pt x="208" y="50"/>
                  </a:cubicBezTo>
                  <a:cubicBezTo>
                    <a:pt x="210" y="52"/>
                    <a:pt x="212" y="54"/>
                    <a:pt x="213" y="56"/>
                  </a:cubicBezTo>
                  <a:cubicBezTo>
                    <a:pt x="209" y="58"/>
                    <a:pt x="205" y="60"/>
                    <a:pt x="200" y="61"/>
                  </a:cubicBezTo>
                  <a:close/>
                  <a:moveTo>
                    <a:pt x="199" y="53"/>
                  </a:moveTo>
                  <a:cubicBezTo>
                    <a:pt x="198" y="54"/>
                    <a:pt x="196" y="55"/>
                    <a:pt x="195" y="56"/>
                  </a:cubicBezTo>
                  <a:cubicBezTo>
                    <a:pt x="198" y="53"/>
                    <a:pt x="202" y="51"/>
                    <a:pt x="205" y="47"/>
                  </a:cubicBezTo>
                  <a:cubicBezTo>
                    <a:pt x="206" y="48"/>
                    <a:pt x="207" y="49"/>
                    <a:pt x="208" y="50"/>
                  </a:cubicBezTo>
                  <a:cubicBezTo>
                    <a:pt x="205" y="51"/>
                    <a:pt x="202" y="52"/>
                    <a:pt x="199" y="53"/>
                  </a:cubicBezTo>
                  <a:close/>
                  <a:moveTo>
                    <a:pt x="193" y="50"/>
                  </a:moveTo>
                  <a:cubicBezTo>
                    <a:pt x="196" y="49"/>
                    <a:pt x="198" y="47"/>
                    <a:pt x="200" y="45"/>
                  </a:cubicBezTo>
                  <a:cubicBezTo>
                    <a:pt x="201" y="44"/>
                    <a:pt x="200" y="44"/>
                    <a:pt x="200" y="44"/>
                  </a:cubicBezTo>
                  <a:cubicBezTo>
                    <a:pt x="196" y="46"/>
                    <a:pt x="192" y="47"/>
                    <a:pt x="189" y="49"/>
                  </a:cubicBezTo>
                  <a:cubicBezTo>
                    <a:pt x="192" y="47"/>
                    <a:pt x="195" y="44"/>
                    <a:pt x="198" y="42"/>
                  </a:cubicBezTo>
                  <a:cubicBezTo>
                    <a:pt x="198" y="42"/>
                    <a:pt x="198" y="42"/>
                    <a:pt x="198" y="41"/>
                  </a:cubicBezTo>
                  <a:cubicBezTo>
                    <a:pt x="199" y="42"/>
                    <a:pt x="199" y="42"/>
                    <a:pt x="200" y="43"/>
                  </a:cubicBezTo>
                  <a:cubicBezTo>
                    <a:pt x="201" y="44"/>
                    <a:pt x="203" y="45"/>
                    <a:pt x="204" y="46"/>
                  </a:cubicBezTo>
                  <a:cubicBezTo>
                    <a:pt x="200" y="47"/>
                    <a:pt x="197" y="49"/>
                    <a:pt x="193" y="50"/>
                  </a:cubicBezTo>
                  <a:close/>
                  <a:moveTo>
                    <a:pt x="198" y="41"/>
                  </a:moveTo>
                  <a:cubicBezTo>
                    <a:pt x="193" y="43"/>
                    <a:pt x="189" y="45"/>
                    <a:pt x="185" y="47"/>
                  </a:cubicBezTo>
                  <a:cubicBezTo>
                    <a:pt x="183" y="48"/>
                    <a:pt x="182" y="49"/>
                    <a:pt x="180" y="50"/>
                  </a:cubicBezTo>
                  <a:cubicBezTo>
                    <a:pt x="179" y="51"/>
                    <a:pt x="174" y="54"/>
                    <a:pt x="178" y="51"/>
                  </a:cubicBezTo>
                  <a:cubicBezTo>
                    <a:pt x="183" y="47"/>
                    <a:pt x="190" y="44"/>
                    <a:pt x="194" y="39"/>
                  </a:cubicBezTo>
                  <a:cubicBezTo>
                    <a:pt x="194" y="39"/>
                    <a:pt x="194" y="39"/>
                    <a:pt x="194" y="38"/>
                  </a:cubicBezTo>
                  <a:cubicBezTo>
                    <a:pt x="195" y="39"/>
                    <a:pt x="197" y="40"/>
                    <a:pt x="198" y="41"/>
                  </a:cubicBezTo>
                  <a:cubicBezTo>
                    <a:pt x="198" y="41"/>
                    <a:pt x="198" y="41"/>
                    <a:pt x="198" y="41"/>
                  </a:cubicBezTo>
                  <a:close/>
                  <a:moveTo>
                    <a:pt x="194" y="38"/>
                  </a:moveTo>
                  <a:cubicBezTo>
                    <a:pt x="190" y="39"/>
                    <a:pt x="187" y="41"/>
                    <a:pt x="184" y="43"/>
                  </a:cubicBezTo>
                  <a:cubicBezTo>
                    <a:pt x="186" y="41"/>
                    <a:pt x="189" y="39"/>
                    <a:pt x="191" y="37"/>
                  </a:cubicBezTo>
                  <a:cubicBezTo>
                    <a:pt x="192" y="37"/>
                    <a:pt x="192" y="37"/>
                    <a:pt x="192" y="37"/>
                  </a:cubicBezTo>
                  <a:cubicBezTo>
                    <a:pt x="192" y="37"/>
                    <a:pt x="193" y="38"/>
                    <a:pt x="194" y="38"/>
                  </a:cubicBezTo>
                  <a:cubicBezTo>
                    <a:pt x="194" y="38"/>
                    <a:pt x="194" y="38"/>
                    <a:pt x="194" y="38"/>
                  </a:cubicBezTo>
                  <a:close/>
                  <a:moveTo>
                    <a:pt x="191" y="36"/>
                  </a:moveTo>
                  <a:cubicBezTo>
                    <a:pt x="185" y="40"/>
                    <a:pt x="180" y="43"/>
                    <a:pt x="174" y="46"/>
                  </a:cubicBezTo>
                  <a:cubicBezTo>
                    <a:pt x="178" y="44"/>
                    <a:pt x="183" y="39"/>
                    <a:pt x="188" y="35"/>
                  </a:cubicBezTo>
                  <a:cubicBezTo>
                    <a:pt x="189" y="35"/>
                    <a:pt x="188" y="34"/>
                    <a:pt x="188" y="35"/>
                  </a:cubicBezTo>
                  <a:cubicBezTo>
                    <a:pt x="187" y="35"/>
                    <a:pt x="186" y="35"/>
                    <a:pt x="186" y="36"/>
                  </a:cubicBezTo>
                  <a:cubicBezTo>
                    <a:pt x="185" y="36"/>
                    <a:pt x="185" y="36"/>
                    <a:pt x="185" y="36"/>
                  </a:cubicBezTo>
                  <a:cubicBezTo>
                    <a:pt x="183" y="37"/>
                    <a:pt x="182" y="38"/>
                    <a:pt x="180" y="39"/>
                  </a:cubicBezTo>
                  <a:cubicBezTo>
                    <a:pt x="177" y="41"/>
                    <a:pt x="174" y="43"/>
                    <a:pt x="171" y="45"/>
                  </a:cubicBezTo>
                  <a:cubicBezTo>
                    <a:pt x="171" y="45"/>
                    <a:pt x="171" y="45"/>
                    <a:pt x="171" y="45"/>
                  </a:cubicBezTo>
                  <a:cubicBezTo>
                    <a:pt x="170" y="44"/>
                    <a:pt x="170" y="44"/>
                    <a:pt x="169" y="44"/>
                  </a:cubicBezTo>
                  <a:cubicBezTo>
                    <a:pt x="176" y="42"/>
                    <a:pt x="180" y="37"/>
                    <a:pt x="186" y="34"/>
                  </a:cubicBezTo>
                  <a:cubicBezTo>
                    <a:pt x="187" y="34"/>
                    <a:pt x="187" y="33"/>
                    <a:pt x="186" y="33"/>
                  </a:cubicBezTo>
                  <a:cubicBezTo>
                    <a:pt x="181" y="35"/>
                    <a:pt x="178" y="38"/>
                    <a:pt x="173" y="41"/>
                  </a:cubicBezTo>
                  <a:cubicBezTo>
                    <a:pt x="172" y="42"/>
                    <a:pt x="171" y="42"/>
                    <a:pt x="170" y="43"/>
                  </a:cubicBezTo>
                  <a:cubicBezTo>
                    <a:pt x="169" y="43"/>
                    <a:pt x="169" y="43"/>
                    <a:pt x="169" y="43"/>
                  </a:cubicBezTo>
                  <a:cubicBezTo>
                    <a:pt x="169" y="43"/>
                    <a:pt x="169" y="43"/>
                    <a:pt x="169" y="43"/>
                  </a:cubicBezTo>
                  <a:cubicBezTo>
                    <a:pt x="169" y="43"/>
                    <a:pt x="169" y="43"/>
                    <a:pt x="170" y="42"/>
                  </a:cubicBezTo>
                  <a:cubicBezTo>
                    <a:pt x="171" y="41"/>
                    <a:pt x="173" y="40"/>
                    <a:pt x="174" y="39"/>
                  </a:cubicBezTo>
                  <a:cubicBezTo>
                    <a:pt x="174" y="39"/>
                    <a:pt x="175" y="39"/>
                    <a:pt x="175" y="39"/>
                  </a:cubicBezTo>
                  <a:cubicBezTo>
                    <a:pt x="178" y="39"/>
                    <a:pt x="179" y="37"/>
                    <a:pt x="179" y="35"/>
                  </a:cubicBezTo>
                  <a:cubicBezTo>
                    <a:pt x="180" y="34"/>
                    <a:pt x="182" y="33"/>
                    <a:pt x="183" y="33"/>
                  </a:cubicBezTo>
                  <a:cubicBezTo>
                    <a:pt x="183" y="33"/>
                    <a:pt x="183" y="32"/>
                    <a:pt x="183" y="32"/>
                  </a:cubicBezTo>
                  <a:cubicBezTo>
                    <a:pt x="181" y="32"/>
                    <a:pt x="180" y="33"/>
                    <a:pt x="179" y="33"/>
                  </a:cubicBezTo>
                  <a:cubicBezTo>
                    <a:pt x="180" y="32"/>
                    <a:pt x="180" y="32"/>
                    <a:pt x="181" y="31"/>
                  </a:cubicBezTo>
                  <a:cubicBezTo>
                    <a:pt x="182" y="31"/>
                    <a:pt x="181" y="31"/>
                    <a:pt x="181" y="31"/>
                  </a:cubicBezTo>
                  <a:cubicBezTo>
                    <a:pt x="179" y="30"/>
                    <a:pt x="178" y="31"/>
                    <a:pt x="176" y="31"/>
                  </a:cubicBezTo>
                  <a:cubicBezTo>
                    <a:pt x="176" y="31"/>
                    <a:pt x="176" y="31"/>
                    <a:pt x="176" y="31"/>
                  </a:cubicBezTo>
                  <a:cubicBezTo>
                    <a:pt x="176" y="31"/>
                    <a:pt x="177" y="30"/>
                    <a:pt x="177" y="30"/>
                  </a:cubicBezTo>
                  <a:cubicBezTo>
                    <a:pt x="177" y="30"/>
                    <a:pt x="177" y="29"/>
                    <a:pt x="177" y="29"/>
                  </a:cubicBezTo>
                  <a:cubicBezTo>
                    <a:pt x="175" y="29"/>
                    <a:pt x="174" y="30"/>
                    <a:pt x="173" y="30"/>
                  </a:cubicBezTo>
                  <a:cubicBezTo>
                    <a:pt x="174" y="30"/>
                    <a:pt x="175" y="29"/>
                    <a:pt x="176" y="29"/>
                  </a:cubicBezTo>
                  <a:cubicBezTo>
                    <a:pt x="176" y="29"/>
                    <a:pt x="176" y="28"/>
                    <a:pt x="176" y="28"/>
                  </a:cubicBezTo>
                  <a:cubicBezTo>
                    <a:pt x="176" y="28"/>
                    <a:pt x="176" y="28"/>
                    <a:pt x="176" y="28"/>
                  </a:cubicBezTo>
                  <a:cubicBezTo>
                    <a:pt x="181" y="30"/>
                    <a:pt x="186" y="33"/>
                    <a:pt x="191" y="36"/>
                  </a:cubicBezTo>
                  <a:cubicBezTo>
                    <a:pt x="191" y="36"/>
                    <a:pt x="191" y="36"/>
                    <a:pt x="191" y="36"/>
                  </a:cubicBezTo>
                  <a:close/>
                  <a:moveTo>
                    <a:pt x="154" y="43"/>
                  </a:moveTo>
                  <a:cubicBezTo>
                    <a:pt x="154" y="43"/>
                    <a:pt x="154" y="43"/>
                    <a:pt x="153" y="43"/>
                  </a:cubicBezTo>
                  <a:cubicBezTo>
                    <a:pt x="153" y="43"/>
                    <a:pt x="153" y="43"/>
                    <a:pt x="153" y="43"/>
                  </a:cubicBezTo>
                  <a:cubicBezTo>
                    <a:pt x="155" y="42"/>
                    <a:pt x="157" y="41"/>
                    <a:pt x="159" y="39"/>
                  </a:cubicBezTo>
                  <a:cubicBezTo>
                    <a:pt x="159" y="39"/>
                    <a:pt x="159" y="39"/>
                    <a:pt x="159" y="38"/>
                  </a:cubicBezTo>
                  <a:cubicBezTo>
                    <a:pt x="161" y="38"/>
                    <a:pt x="166" y="35"/>
                    <a:pt x="162" y="39"/>
                  </a:cubicBezTo>
                  <a:cubicBezTo>
                    <a:pt x="160" y="40"/>
                    <a:pt x="159" y="40"/>
                    <a:pt x="158" y="41"/>
                  </a:cubicBezTo>
                  <a:cubicBezTo>
                    <a:pt x="157" y="41"/>
                    <a:pt x="155" y="42"/>
                    <a:pt x="154" y="43"/>
                  </a:cubicBezTo>
                  <a:close/>
                  <a:moveTo>
                    <a:pt x="158" y="38"/>
                  </a:moveTo>
                  <a:cubicBezTo>
                    <a:pt x="158" y="38"/>
                    <a:pt x="158" y="38"/>
                    <a:pt x="158" y="38"/>
                  </a:cubicBezTo>
                  <a:cubicBezTo>
                    <a:pt x="158" y="38"/>
                    <a:pt x="158" y="38"/>
                    <a:pt x="158" y="38"/>
                  </a:cubicBezTo>
                  <a:close/>
                  <a:moveTo>
                    <a:pt x="161" y="37"/>
                  </a:moveTo>
                  <a:cubicBezTo>
                    <a:pt x="161" y="37"/>
                    <a:pt x="160" y="37"/>
                    <a:pt x="160" y="37"/>
                  </a:cubicBezTo>
                  <a:cubicBezTo>
                    <a:pt x="160" y="37"/>
                    <a:pt x="160" y="37"/>
                    <a:pt x="160" y="37"/>
                  </a:cubicBezTo>
                  <a:cubicBezTo>
                    <a:pt x="160" y="37"/>
                    <a:pt x="160" y="36"/>
                    <a:pt x="159" y="36"/>
                  </a:cubicBezTo>
                  <a:cubicBezTo>
                    <a:pt x="159" y="37"/>
                    <a:pt x="158" y="37"/>
                    <a:pt x="157" y="38"/>
                  </a:cubicBezTo>
                  <a:cubicBezTo>
                    <a:pt x="157" y="38"/>
                    <a:pt x="157" y="38"/>
                    <a:pt x="157" y="37"/>
                  </a:cubicBezTo>
                  <a:cubicBezTo>
                    <a:pt x="158" y="36"/>
                    <a:pt x="159" y="36"/>
                    <a:pt x="160" y="34"/>
                  </a:cubicBezTo>
                  <a:cubicBezTo>
                    <a:pt x="160" y="34"/>
                    <a:pt x="160" y="34"/>
                    <a:pt x="160" y="34"/>
                  </a:cubicBezTo>
                  <a:cubicBezTo>
                    <a:pt x="161" y="34"/>
                    <a:pt x="162" y="35"/>
                    <a:pt x="163" y="36"/>
                  </a:cubicBezTo>
                  <a:cubicBezTo>
                    <a:pt x="162" y="36"/>
                    <a:pt x="162" y="36"/>
                    <a:pt x="161" y="37"/>
                  </a:cubicBezTo>
                  <a:close/>
                  <a:moveTo>
                    <a:pt x="159" y="34"/>
                  </a:moveTo>
                  <a:cubicBezTo>
                    <a:pt x="153" y="36"/>
                    <a:pt x="156" y="34"/>
                    <a:pt x="157" y="32"/>
                  </a:cubicBezTo>
                  <a:cubicBezTo>
                    <a:pt x="157" y="32"/>
                    <a:pt x="157" y="32"/>
                    <a:pt x="157" y="32"/>
                  </a:cubicBezTo>
                  <a:cubicBezTo>
                    <a:pt x="158" y="32"/>
                    <a:pt x="159" y="33"/>
                    <a:pt x="159" y="33"/>
                  </a:cubicBezTo>
                  <a:cubicBezTo>
                    <a:pt x="159" y="33"/>
                    <a:pt x="159" y="33"/>
                    <a:pt x="159" y="34"/>
                  </a:cubicBezTo>
                  <a:cubicBezTo>
                    <a:pt x="159" y="33"/>
                    <a:pt x="159" y="33"/>
                    <a:pt x="159" y="34"/>
                  </a:cubicBezTo>
                  <a:close/>
                  <a:moveTo>
                    <a:pt x="157" y="32"/>
                  </a:moveTo>
                  <a:cubicBezTo>
                    <a:pt x="156" y="32"/>
                    <a:pt x="155" y="32"/>
                    <a:pt x="154" y="32"/>
                  </a:cubicBezTo>
                  <a:cubicBezTo>
                    <a:pt x="154" y="31"/>
                    <a:pt x="154" y="30"/>
                    <a:pt x="156" y="31"/>
                  </a:cubicBezTo>
                  <a:cubicBezTo>
                    <a:pt x="156" y="31"/>
                    <a:pt x="157" y="31"/>
                    <a:pt x="157" y="32"/>
                  </a:cubicBezTo>
                  <a:cubicBezTo>
                    <a:pt x="157" y="32"/>
                    <a:pt x="157" y="32"/>
                    <a:pt x="157" y="32"/>
                  </a:cubicBezTo>
                  <a:close/>
                  <a:moveTo>
                    <a:pt x="154" y="34"/>
                  </a:moveTo>
                  <a:cubicBezTo>
                    <a:pt x="154" y="34"/>
                    <a:pt x="154" y="33"/>
                    <a:pt x="154" y="33"/>
                  </a:cubicBezTo>
                  <a:cubicBezTo>
                    <a:pt x="155" y="33"/>
                    <a:pt x="155" y="33"/>
                    <a:pt x="154" y="34"/>
                  </a:cubicBezTo>
                  <a:close/>
                  <a:moveTo>
                    <a:pt x="154" y="38"/>
                  </a:moveTo>
                  <a:cubicBezTo>
                    <a:pt x="155" y="37"/>
                    <a:pt x="155" y="37"/>
                    <a:pt x="155" y="36"/>
                  </a:cubicBezTo>
                  <a:cubicBezTo>
                    <a:pt x="156" y="35"/>
                    <a:pt x="159" y="34"/>
                    <a:pt x="157" y="36"/>
                  </a:cubicBezTo>
                  <a:cubicBezTo>
                    <a:pt x="156" y="37"/>
                    <a:pt x="155" y="38"/>
                    <a:pt x="154" y="39"/>
                  </a:cubicBezTo>
                  <a:cubicBezTo>
                    <a:pt x="154" y="39"/>
                    <a:pt x="154" y="39"/>
                    <a:pt x="154" y="40"/>
                  </a:cubicBezTo>
                  <a:cubicBezTo>
                    <a:pt x="151" y="41"/>
                    <a:pt x="149" y="43"/>
                    <a:pt x="146" y="44"/>
                  </a:cubicBezTo>
                  <a:cubicBezTo>
                    <a:pt x="145" y="44"/>
                    <a:pt x="145" y="44"/>
                    <a:pt x="145" y="44"/>
                  </a:cubicBezTo>
                  <a:cubicBezTo>
                    <a:pt x="145" y="44"/>
                    <a:pt x="145" y="44"/>
                    <a:pt x="145" y="44"/>
                  </a:cubicBezTo>
                  <a:cubicBezTo>
                    <a:pt x="145" y="44"/>
                    <a:pt x="147" y="42"/>
                    <a:pt x="148" y="42"/>
                  </a:cubicBezTo>
                  <a:cubicBezTo>
                    <a:pt x="148" y="42"/>
                    <a:pt x="148" y="41"/>
                    <a:pt x="149" y="41"/>
                  </a:cubicBezTo>
                  <a:cubicBezTo>
                    <a:pt x="151" y="41"/>
                    <a:pt x="153" y="40"/>
                    <a:pt x="154" y="38"/>
                  </a:cubicBezTo>
                  <a:close/>
                  <a:moveTo>
                    <a:pt x="144" y="40"/>
                  </a:moveTo>
                  <a:cubicBezTo>
                    <a:pt x="145" y="40"/>
                    <a:pt x="146" y="40"/>
                    <a:pt x="147" y="40"/>
                  </a:cubicBezTo>
                  <a:cubicBezTo>
                    <a:pt x="145" y="41"/>
                    <a:pt x="143" y="42"/>
                    <a:pt x="142" y="43"/>
                  </a:cubicBezTo>
                  <a:cubicBezTo>
                    <a:pt x="143" y="42"/>
                    <a:pt x="143" y="41"/>
                    <a:pt x="144" y="40"/>
                  </a:cubicBezTo>
                  <a:cubicBezTo>
                    <a:pt x="144" y="40"/>
                    <a:pt x="144" y="40"/>
                    <a:pt x="144" y="40"/>
                  </a:cubicBezTo>
                  <a:close/>
                  <a:moveTo>
                    <a:pt x="140" y="41"/>
                  </a:moveTo>
                  <a:cubicBezTo>
                    <a:pt x="137" y="43"/>
                    <a:pt x="140" y="41"/>
                    <a:pt x="140" y="40"/>
                  </a:cubicBezTo>
                  <a:cubicBezTo>
                    <a:pt x="140" y="39"/>
                    <a:pt x="140" y="39"/>
                    <a:pt x="140" y="39"/>
                  </a:cubicBezTo>
                  <a:cubicBezTo>
                    <a:pt x="141" y="39"/>
                    <a:pt x="142" y="40"/>
                    <a:pt x="143" y="40"/>
                  </a:cubicBezTo>
                  <a:cubicBezTo>
                    <a:pt x="142" y="40"/>
                    <a:pt x="142" y="40"/>
                    <a:pt x="140" y="41"/>
                  </a:cubicBezTo>
                  <a:close/>
                  <a:moveTo>
                    <a:pt x="137" y="41"/>
                  </a:moveTo>
                  <a:cubicBezTo>
                    <a:pt x="137" y="41"/>
                    <a:pt x="137" y="40"/>
                    <a:pt x="136" y="40"/>
                  </a:cubicBezTo>
                  <a:cubicBezTo>
                    <a:pt x="136" y="39"/>
                    <a:pt x="138" y="39"/>
                    <a:pt x="139" y="39"/>
                  </a:cubicBezTo>
                  <a:cubicBezTo>
                    <a:pt x="139" y="40"/>
                    <a:pt x="138" y="40"/>
                    <a:pt x="137" y="41"/>
                  </a:cubicBezTo>
                  <a:close/>
                  <a:moveTo>
                    <a:pt x="138" y="42"/>
                  </a:moveTo>
                  <a:cubicBezTo>
                    <a:pt x="138" y="42"/>
                    <a:pt x="137" y="41"/>
                    <a:pt x="137" y="41"/>
                  </a:cubicBezTo>
                  <a:cubicBezTo>
                    <a:pt x="139" y="40"/>
                    <a:pt x="139" y="40"/>
                    <a:pt x="138" y="42"/>
                  </a:cubicBezTo>
                  <a:close/>
                  <a:moveTo>
                    <a:pt x="140" y="43"/>
                  </a:moveTo>
                  <a:cubicBezTo>
                    <a:pt x="140" y="43"/>
                    <a:pt x="139" y="43"/>
                    <a:pt x="139" y="42"/>
                  </a:cubicBezTo>
                  <a:cubicBezTo>
                    <a:pt x="140" y="42"/>
                    <a:pt x="142" y="41"/>
                    <a:pt x="140" y="43"/>
                  </a:cubicBezTo>
                  <a:close/>
                  <a:moveTo>
                    <a:pt x="147" y="41"/>
                  </a:moveTo>
                  <a:cubicBezTo>
                    <a:pt x="147" y="41"/>
                    <a:pt x="145" y="43"/>
                    <a:pt x="144" y="44"/>
                  </a:cubicBezTo>
                  <a:cubicBezTo>
                    <a:pt x="143" y="44"/>
                    <a:pt x="143" y="44"/>
                    <a:pt x="142" y="43"/>
                  </a:cubicBezTo>
                  <a:cubicBezTo>
                    <a:pt x="144" y="43"/>
                    <a:pt x="145" y="42"/>
                    <a:pt x="147" y="41"/>
                  </a:cubicBezTo>
                  <a:close/>
                  <a:moveTo>
                    <a:pt x="155" y="40"/>
                  </a:moveTo>
                  <a:cubicBezTo>
                    <a:pt x="156" y="40"/>
                    <a:pt x="156" y="40"/>
                    <a:pt x="156" y="40"/>
                  </a:cubicBezTo>
                  <a:cubicBezTo>
                    <a:pt x="155" y="41"/>
                    <a:pt x="154" y="42"/>
                    <a:pt x="154" y="42"/>
                  </a:cubicBezTo>
                  <a:cubicBezTo>
                    <a:pt x="152" y="43"/>
                    <a:pt x="151" y="44"/>
                    <a:pt x="150" y="45"/>
                  </a:cubicBezTo>
                  <a:cubicBezTo>
                    <a:pt x="149" y="45"/>
                    <a:pt x="148" y="45"/>
                    <a:pt x="147" y="44"/>
                  </a:cubicBezTo>
                  <a:cubicBezTo>
                    <a:pt x="150" y="43"/>
                    <a:pt x="153" y="42"/>
                    <a:pt x="155" y="40"/>
                  </a:cubicBezTo>
                  <a:close/>
                  <a:moveTo>
                    <a:pt x="165" y="37"/>
                  </a:moveTo>
                  <a:cubicBezTo>
                    <a:pt x="166" y="37"/>
                    <a:pt x="166" y="37"/>
                    <a:pt x="167" y="37"/>
                  </a:cubicBezTo>
                  <a:cubicBezTo>
                    <a:pt x="165" y="38"/>
                    <a:pt x="164" y="39"/>
                    <a:pt x="162" y="40"/>
                  </a:cubicBezTo>
                  <a:cubicBezTo>
                    <a:pt x="162" y="40"/>
                    <a:pt x="162" y="40"/>
                    <a:pt x="162" y="40"/>
                  </a:cubicBezTo>
                  <a:cubicBezTo>
                    <a:pt x="161" y="40"/>
                    <a:pt x="161" y="40"/>
                    <a:pt x="161" y="40"/>
                  </a:cubicBezTo>
                  <a:cubicBezTo>
                    <a:pt x="162" y="39"/>
                    <a:pt x="164" y="38"/>
                    <a:pt x="165" y="37"/>
                  </a:cubicBezTo>
                  <a:close/>
                  <a:moveTo>
                    <a:pt x="169" y="30"/>
                  </a:moveTo>
                  <a:cubicBezTo>
                    <a:pt x="171" y="29"/>
                    <a:pt x="173" y="29"/>
                    <a:pt x="175" y="28"/>
                  </a:cubicBezTo>
                  <a:cubicBezTo>
                    <a:pt x="174" y="29"/>
                    <a:pt x="172" y="29"/>
                    <a:pt x="172" y="30"/>
                  </a:cubicBezTo>
                  <a:cubicBezTo>
                    <a:pt x="170" y="30"/>
                    <a:pt x="169" y="30"/>
                    <a:pt x="169" y="30"/>
                  </a:cubicBezTo>
                  <a:close/>
                  <a:moveTo>
                    <a:pt x="177" y="32"/>
                  </a:moveTo>
                  <a:cubicBezTo>
                    <a:pt x="178" y="32"/>
                    <a:pt x="179" y="31"/>
                    <a:pt x="180" y="31"/>
                  </a:cubicBezTo>
                  <a:cubicBezTo>
                    <a:pt x="179" y="32"/>
                    <a:pt x="178" y="32"/>
                    <a:pt x="178" y="33"/>
                  </a:cubicBezTo>
                  <a:cubicBezTo>
                    <a:pt x="178" y="32"/>
                    <a:pt x="177" y="32"/>
                    <a:pt x="177" y="32"/>
                  </a:cubicBezTo>
                  <a:close/>
                  <a:moveTo>
                    <a:pt x="175" y="31"/>
                  </a:moveTo>
                  <a:cubicBezTo>
                    <a:pt x="175" y="31"/>
                    <a:pt x="175" y="31"/>
                    <a:pt x="174" y="30"/>
                  </a:cubicBezTo>
                  <a:cubicBezTo>
                    <a:pt x="175" y="30"/>
                    <a:pt x="175" y="30"/>
                    <a:pt x="176" y="30"/>
                  </a:cubicBezTo>
                  <a:cubicBezTo>
                    <a:pt x="175" y="30"/>
                    <a:pt x="175" y="30"/>
                    <a:pt x="175" y="31"/>
                  </a:cubicBezTo>
                  <a:close/>
                  <a:moveTo>
                    <a:pt x="166" y="41"/>
                  </a:moveTo>
                  <a:cubicBezTo>
                    <a:pt x="166" y="41"/>
                    <a:pt x="165" y="41"/>
                    <a:pt x="165" y="41"/>
                  </a:cubicBezTo>
                  <a:cubicBezTo>
                    <a:pt x="165" y="41"/>
                    <a:pt x="166" y="41"/>
                    <a:pt x="166" y="40"/>
                  </a:cubicBezTo>
                  <a:cubicBezTo>
                    <a:pt x="167" y="39"/>
                    <a:pt x="167" y="39"/>
                    <a:pt x="168" y="38"/>
                  </a:cubicBezTo>
                  <a:cubicBezTo>
                    <a:pt x="169" y="38"/>
                    <a:pt x="170" y="38"/>
                    <a:pt x="171" y="38"/>
                  </a:cubicBezTo>
                  <a:cubicBezTo>
                    <a:pt x="170" y="39"/>
                    <a:pt x="170" y="39"/>
                    <a:pt x="169" y="39"/>
                  </a:cubicBezTo>
                  <a:cubicBezTo>
                    <a:pt x="169" y="40"/>
                    <a:pt x="167" y="41"/>
                    <a:pt x="166" y="41"/>
                  </a:cubicBezTo>
                  <a:close/>
                  <a:moveTo>
                    <a:pt x="167" y="38"/>
                  </a:moveTo>
                  <a:cubicBezTo>
                    <a:pt x="166" y="39"/>
                    <a:pt x="165" y="40"/>
                    <a:pt x="164" y="41"/>
                  </a:cubicBezTo>
                  <a:cubicBezTo>
                    <a:pt x="164" y="41"/>
                    <a:pt x="164" y="40"/>
                    <a:pt x="163" y="40"/>
                  </a:cubicBezTo>
                  <a:cubicBezTo>
                    <a:pt x="164" y="40"/>
                    <a:pt x="166" y="39"/>
                    <a:pt x="167" y="38"/>
                  </a:cubicBezTo>
                  <a:close/>
                  <a:moveTo>
                    <a:pt x="171" y="39"/>
                  </a:moveTo>
                  <a:cubicBezTo>
                    <a:pt x="171" y="39"/>
                    <a:pt x="171" y="39"/>
                    <a:pt x="172" y="39"/>
                  </a:cubicBezTo>
                  <a:cubicBezTo>
                    <a:pt x="172" y="39"/>
                    <a:pt x="172" y="39"/>
                    <a:pt x="173" y="39"/>
                  </a:cubicBezTo>
                  <a:cubicBezTo>
                    <a:pt x="173" y="39"/>
                    <a:pt x="173" y="39"/>
                    <a:pt x="172" y="39"/>
                  </a:cubicBezTo>
                  <a:cubicBezTo>
                    <a:pt x="171" y="40"/>
                    <a:pt x="170" y="41"/>
                    <a:pt x="168" y="43"/>
                  </a:cubicBezTo>
                  <a:cubicBezTo>
                    <a:pt x="168" y="42"/>
                    <a:pt x="167" y="42"/>
                    <a:pt x="166" y="41"/>
                  </a:cubicBezTo>
                  <a:cubicBezTo>
                    <a:pt x="168" y="41"/>
                    <a:pt x="169" y="40"/>
                    <a:pt x="171" y="39"/>
                  </a:cubicBezTo>
                  <a:close/>
                  <a:moveTo>
                    <a:pt x="13" y="147"/>
                  </a:moveTo>
                  <a:cubicBezTo>
                    <a:pt x="13" y="147"/>
                    <a:pt x="13" y="147"/>
                    <a:pt x="14" y="147"/>
                  </a:cubicBezTo>
                  <a:cubicBezTo>
                    <a:pt x="15" y="147"/>
                    <a:pt x="19" y="145"/>
                    <a:pt x="17" y="148"/>
                  </a:cubicBezTo>
                  <a:cubicBezTo>
                    <a:pt x="16" y="149"/>
                    <a:pt x="15" y="150"/>
                    <a:pt x="14" y="151"/>
                  </a:cubicBezTo>
                  <a:cubicBezTo>
                    <a:pt x="14" y="150"/>
                    <a:pt x="14" y="148"/>
                    <a:pt x="13" y="147"/>
                  </a:cubicBezTo>
                  <a:close/>
                  <a:moveTo>
                    <a:pt x="12" y="140"/>
                  </a:moveTo>
                  <a:cubicBezTo>
                    <a:pt x="14" y="139"/>
                    <a:pt x="15" y="138"/>
                    <a:pt x="17" y="138"/>
                  </a:cubicBezTo>
                  <a:cubicBezTo>
                    <a:pt x="18" y="137"/>
                    <a:pt x="18" y="137"/>
                    <a:pt x="19" y="137"/>
                  </a:cubicBezTo>
                  <a:cubicBezTo>
                    <a:pt x="19" y="137"/>
                    <a:pt x="19" y="137"/>
                    <a:pt x="19" y="138"/>
                  </a:cubicBezTo>
                  <a:cubicBezTo>
                    <a:pt x="18" y="138"/>
                    <a:pt x="18" y="139"/>
                    <a:pt x="17" y="139"/>
                  </a:cubicBezTo>
                  <a:cubicBezTo>
                    <a:pt x="16" y="140"/>
                    <a:pt x="14" y="141"/>
                    <a:pt x="13" y="143"/>
                  </a:cubicBezTo>
                  <a:cubicBezTo>
                    <a:pt x="12" y="142"/>
                    <a:pt x="12" y="141"/>
                    <a:pt x="12" y="140"/>
                  </a:cubicBezTo>
                  <a:close/>
                  <a:moveTo>
                    <a:pt x="13" y="144"/>
                  </a:moveTo>
                  <a:cubicBezTo>
                    <a:pt x="13" y="144"/>
                    <a:pt x="14" y="143"/>
                    <a:pt x="15" y="143"/>
                  </a:cubicBezTo>
                  <a:cubicBezTo>
                    <a:pt x="16" y="142"/>
                    <a:pt x="17" y="142"/>
                    <a:pt x="18" y="142"/>
                  </a:cubicBezTo>
                  <a:cubicBezTo>
                    <a:pt x="16" y="144"/>
                    <a:pt x="15" y="145"/>
                    <a:pt x="13" y="147"/>
                  </a:cubicBezTo>
                  <a:cubicBezTo>
                    <a:pt x="13" y="147"/>
                    <a:pt x="13" y="147"/>
                    <a:pt x="13" y="147"/>
                  </a:cubicBezTo>
                  <a:cubicBezTo>
                    <a:pt x="13" y="146"/>
                    <a:pt x="13" y="145"/>
                    <a:pt x="13" y="144"/>
                  </a:cubicBezTo>
                  <a:cubicBezTo>
                    <a:pt x="13" y="144"/>
                    <a:pt x="13" y="144"/>
                    <a:pt x="13" y="144"/>
                  </a:cubicBezTo>
                  <a:close/>
                  <a:moveTo>
                    <a:pt x="19" y="149"/>
                  </a:moveTo>
                  <a:cubicBezTo>
                    <a:pt x="19" y="149"/>
                    <a:pt x="19" y="149"/>
                    <a:pt x="19" y="149"/>
                  </a:cubicBezTo>
                  <a:cubicBezTo>
                    <a:pt x="18" y="150"/>
                    <a:pt x="15" y="151"/>
                    <a:pt x="17" y="149"/>
                  </a:cubicBezTo>
                  <a:cubicBezTo>
                    <a:pt x="18" y="148"/>
                    <a:pt x="18" y="147"/>
                    <a:pt x="19" y="146"/>
                  </a:cubicBezTo>
                  <a:cubicBezTo>
                    <a:pt x="19" y="147"/>
                    <a:pt x="19" y="148"/>
                    <a:pt x="19" y="149"/>
                  </a:cubicBezTo>
                  <a:close/>
                  <a:moveTo>
                    <a:pt x="14" y="152"/>
                  </a:moveTo>
                  <a:cubicBezTo>
                    <a:pt x="15" y="151"/>
                    <a:pt x="19" y="149"/>
                    <a:pt x="18" y="151"/>
                  </a:cubicBezTo>
                  <a:cubicBezTo>
                    <a:pt x="17" y="152"/>
                    <a:pt x="17" y="153"/>
                    <a:pt x="16" y="154"/>
                  </a:cubicBezTo>
                  <a:cubicBezTo>
                    <a:pt x="15" y="154"/>
                    <a:pt x="15" y="155"/>
                    <a:pt x="15" y="156"/>
                  </a:cubicBezTo>
                  <a:cubicBezTo>
                    <a:pt x="15" y="154"/>
                    <a:pt x="15" y="153"/>
                    <a:pt x="14" y="152"/>
                  </a:cubicBezTo>
                  <a:cubicBezTo>
                    <a:pt x="14" y="152"/>
                    <a:pt x="14" y="152"/>
                    <a:pt x="14" y="152"/>
                  </a:cubicBezTo>
                  <a:close/>
                  <a:moveTo>
                    <a:pt x="16" y="158"/>
                  </a:moveTo>
                  <a:cubicBezTo>
                    <a:pt x="16" y="158"/>
                    <a:pt x="16" y="158"/>
                    <a:pt x="16" y="158"/>
                  </a:cubicBezTo>
                  <a:cubicBezTo>
                    <a:pt x="16" y="158"/>
                    <a:pt x="16" y="158"/>
                    <a:pt x="16" y="158"/>
                  </a:cubicBezTo>
                  <a:cubicBezTo>
                    <a:pt x="16" y="158"/>
                    <a:pt x="16" y="157"/>
                    <a:pt x="16" y="157"/>
                  </a:cubicBezTo>
                  <a:cubicBezTo>
                    <a:pt x="16" y="157"/>
                    <a:pt x="16" y="157"/>
                    <a:pt x="16" y="158"/>
                  </a:cubicBezTo>
                  <a:close/>
                  <a:moveTo>
                    <a:pt x="17" y="157"/>
                  </a:moveTo>
                  <a:cubicBezTo>
                    <a:pt x="16" y="155"/>
                    <a:pt x="17" y="154"/>
                    <a:pt x="18" y="152"/>
                  </a:cubicBezTo>
                  <a:cubicBezTo>
                    <a:pt x="18" y="153"/>
                    <a:pt x="18" y="153"/>
                    <a:pt x="18" y="154"/>
                  </a:cubicBezTo>
                  <a:cubicBezTo>
                    <a:pt x="17" y="155"/>
                    <a:pt x="17" y="156"/>
                    <a:pt x="17" y="157"/>
                  </a:cubicBezTo>
                  <a:close/>
                  <a:moveTo>
                    <a:pt x="19" y="143"/>
                  </a:moveTo>
                  <a:cubicBezTo>
                    <a:pt x="19" y="144"/>
                    <a:pt x="19" y="144"/>
                    <a:pt x="19" y="145"/>
                  </a:cubicBezTo>
                  <a:cubicBezTo>
                    <a:pt x="19" y="145"/>
                    <a:pt x="19" y="145"/>
                    <a:pt x="19" y="145"/>
                  </a:cubicBezTo>
                  <a:cubicBezTo>
                    <a:pt x="18" y="145"/>
                    <a:pt x="17" y="146"/>
                    <a:pt x="16" y="146"/>
                  </a:cubicBezTo>
                  <a:cubicBezTo>
                    <a:pt x="13" y="147"/>
                    <a:pt x="16" y="145"/>
                    <a:pt x="16" y="145"/>
                  </a:cubicBezTo>
                  <a:cubicBezTo>
                    <a:pt x="17" y="144"/>
                    <a:pt x="18" y="143"/>
                    <a:pt x="19" y="142"/>
                  </a:cubicBezTo>
                  <a:cubicBezTo>
                    <a:pt x="19" y="143"/>
                    <a:pt x="19" y="143"/>
                    <a:pt x="19" y="143"/>
                  </a:cubicBezTo>
                  <a:close/>
                  <a:moveTo>
                    <a:pt x="18" y="140"/>
                  </a:moveTo>
                  <a:cubicBezTo>
                    <a:pt x="18" y="140"/>
                    <a:pt x="17" y="141"/>
                    <a:pt x="17" y="141"/>
                  </a:cubicBezTo>
                  <a:cubicBezTo>
                    <a:pt x="16" y="141"/>
                    <a:pt x="15" y="142"/>
                    <a:pt x="14" y="142"/>
                  </a:cubicBezTo>
                  <a:cubicBezTo>
                    <a:pt x="13" y="143"/>
                    <a:pt x="13" y="143"/>
                    <a:pt x="14" y="142"/>
                  </a:cubicBezTo>
                  <a:cubicBezTo>
                    <a:pt x="15" y="141"/>
                    <a:pt x="17" y="140"/>
                    <a:pt x="19" y="139"/>
                  </a:cubicBezTo>
                  <a:cubicBezTo>
                    <a:pt x="19" y="139"/>
                    <a:pt x="18" y="140"/>
                    <a:pt x="18" y="140"/>
                  </a:cubicBezTo>
                  <a:close/>
                  <a:moveTo>
                    <a:pt x="19" y="136"/>
                  </a:moveTo>
                  <a:cubicBezTo>
                    <a:pt x="17" y="137"/>
                    <a:pt x="14" y="138"/>
                    <a:pt x="12" y="139"/>
                  </a:cubicBezTo>
                  <a:cubicBezTo>
                    <a:pt x="12" y="138"/>
                    <a:pt x="12" y="137"/>
                    <a:pt x="12" y="137"/>
                  </a:cubicBezTo>
                  <a:cubicBezTo>
                    <a:pt x="16" y="135"/>
                    <a:pt x="20" y="133"/>
                    <a:pt x="24" y="131"/>
                  </a:cubicBezTo>
                  <a:cubicBezTo>
                    <a:pt x="26" y="130"/>
                    <a:pt x="28" y="129"/>
                    <a:pt x="29" y="129"/>
                  </a:cubicBezTo>
                  <a:cubicBezTo>
                    <a:pt x="31" y="128"/>
                    <a:pt x="31" y="128"/>
                    <a:pt x="30" y="129"/>
                  </a:cubicBezTo>
                  <a:cubicBezTo>
                    <a:pt x="28" y="130"/>
                    <a:pt x="26" y="131"/>
                    <a:pt x="25" y="133"/>
                  </a:cubicBezTo>
                  <a:cubicBezTo>
                    <a:pt x="24" y="132"/>
                    <a:pt x="23" y="132"/>
                    <a:pt x="22" y="133"/>
                  </a:cubicBezTo>
                  <a:cubicBezTo>
                    <a:pt x="21" y="134"/>
                    <a:pt x="20" y="135"/>
                    <a:pt x="19" y="136"/>
                  </a:cubicBezTo>
                  <a:close/>
                  <a:moveTo>
                    <a:pt x="19" y="86"/>
                  </a:moveTo>
                  <a:cubicBezTo>
                    <a:pt x="21" y="86"/>
                    <a:pt x="22" y="86"/>
                    <a:pt x="23" y="85"/>
                  </a:cubicBezTo>
                  <a:cubicBezTo>
                    <a:pt x="24" y="85"/>
                    <a:pt x="29" y="81"/>
                    <a:pt x="25" y="84"/>
                  </a:cubicBezTo>
                  <a:cubicBezTo>
                    <a:pt x="23" y="86"/>
                    <a:pt x="21" y="87"/>
                    <a:pt x="19" y="88"/>
                  </a:cubicBezTo>
                  <a:cubicBezTo>
                    <a:pt x="19" y="87"/>
                    <a:pt x="19" y="87"/>
                    <a:pt x="19" y="86"/>
                  </a:cubicBezTo>
                  <a:close/>
                  <a:moveTo>
                    <a:pt x="29" y="68"/>
                  </a:moveTo>
                  <a:cubicBezTo>
                    <a:pt x="31" y="68"/>
                    <a:pt x="31" y="68"/>
                    <a:pt x="28" y="69"/>
                  </a:cubicBezTo>
                  <a:cubicBezTo>
                    <a:pt x="29" y="69"/>
                    <a:pt x="29" y="68"/>
                    <a:pt x="29" y="68"/>
                  </a:cubicBezTo>
                  <a:close/>
                  <a:moveTo>
                    <a:pt x="27" y="71"/>
                  </a:moveTo>
                  <a:cubicBezTo>
                    <a:pt x="29" y="70"/>
                    <a:pt x="30" y="70"/>
                    <a:pt x="31" y="69"/>
                  </a:cubicBezTo>
                  <a:cubicBezTo>
                    <a:pt x="30" y="70"/>
                    <a:pt x="29" y="71"/>
                    <a:pt x="28" y="71"/>
                  </a:cubicBezTo>
                  <a:cubicBezTo>
                    <a:pt x="27" y="72"/>
                    <a:pt x="27" y="72"/>
                    <a:pt x="26" y="72"/>
                  </a:cubicBezTo>
                  <a:cubicBezTo>
                    <a:pt x="27" y="72"/>
                    <a:pt x="27" y="71"/>
                    <a:pt x="27" y="71"/>
                  </a:cubicBezTo>
                  <a:close/>
                  <a:moveTo>
                    <a:pt x="24" y="76"/>
                  </a:moveTo>
                  <a:cubicBezTo>
                    <a:pt x="25" y="76"/>
                    <a:pt x="26" y="75"/>
                    <a:pt x="27" y="75"/>
                  </a:cubicBezTo>
                  <a:cubicBezTo>
                    <a:pt x="28" y="74"/>
                    <a:pt x="34" y="71"/>
                    <a:pt x="30" y="75"/>
                  </a:cubicBezTo>
                  <a:cubicBezTo>
                    <a:pt x="27" y="76"/>
                    <a:pt x="25" y="77"/>
                    <a:pt x="23" y="79"/>
                  </a:cubicBezTo>
                  <a:cubicBezTo>
                    <a:pt x="23" y="78"/>
                    <a:pt x="24" y="77"/>
                    <a:pt x="24" y="76"/>
                  </a:cubicBezTo>
                  <a:close/>
                  <a:moveTo>
                    <a:pt x="22" y="81"/>
                  </a:moveTo>
                  <a:cubicBezTo>
                    <a:pt x="23" y="81"/>
                    <a:pt x="24" y="81"/>
                    <a:pt x="25" y="80"/>
                  </a:cubicBezTo>
                  <a:cubicBezTo>
                    <a:pt x="27" y="79"/>
                    <a:pt x="29" y="78"/>
                    <a:pt x="31" y="78"/>
                  </a:cubicBezTo>
                  <a:cubicBezTo>
                    <a:pt x="30" y="78"/>
                    <a:pt x="29" y="79"/>
                    <a:pt x="28" y="79"/>
                  </a:cubicBezTo>
                  <a:cubicBezTo>
                    <a:pt x="25" y="80"/>
                    <a:pt x="23" y="81"/>
                    <a:pt x="21" y="83"/>
                  </a:cubicBezTo>
                  <a:cubicBezTo>
                    <a:pt x="21" y="82"/>
                    <a:pt x="21" y="82"/>
                    <a:pt x="22" y="81"/>
                  </a:cubicBezTo>
                  <a:close/>
                  <a:moveTo>
                    <a:pt x="18" y="91"/>
                  </a:moveTo>
                  <a:cubicBezTo>
                    <a:pt x="19" y="90"/>
                    <a:pt x="21" y="90"/>
                    <a:pt x="22" y="89"/>
                  </a:cubicBezTo>
                  <a:cubicBezTo>
                    <a:pt x="23" y="89"/>
                    <a:pt x="30" y="86"/>
                    <a:pt x="25" y="89"/>
                  </a:cubicBezTo>
                  <a:cubicBezTo>
                    <a:pt x="23" y="91"/>
                    <a:pt x="19" y="92"/>
                    <a:pt x="16" y="94"/>
                  </a:cubicBezTo>
                  <a:cubicBezTo>
                    <a:pt x="17" y="93"/>
                    <a:pt x="17" y="92"/>
                    <a:pt x="18" y="91"/>
                  </a:cubicBezTo>
                  <a:close/>
                  <a:moveTo>
                    <a:pt x="29" y="90"/>
                  </a:moveTo>
                  <a:cubicBezTo>
                    <a:pt x="27" y="90"/>
                    <a:pt x="26" y="91"/>
                    <a:pt x="24" y="92"/>
                  </a:cubicBezTo>
                  <a:cubicBezTo>
                    <a:pt x="23" y="92"/>
                    <a:pt x="22" y="93"/>
                    <a:pt x="21" y="93"/>
                  </a:cubicBezTo>
                  <a:cubicBezTo>
                    <a:pt x="22" y="93"/>
                    <a:pt x="14" y="97"/>
                    <a:pt x="17" y="95"/>
                  </a:cubicBezTo>
                  <a:cubicBezTo>
                    <a:pt x="21" y="92"/>
                    <a:pt x="25" y="91"/>
                    <a:pt x="28" y="88"/>
                  </a:cubicBezTo>
                  <a:cubicBezTo>
                    <a:pt x="29" y="88"/>
                    <a:pt x="29" y="89"/>
                    <a:pt x="29" y="90"/>
                  </a:cubicBezTo>
                  <a:close/>
                  <a:moveTo>
                    <a:pt x="16" y="96"/>
                  </a:moveTo>
                  <a:cubicBezTo>
                    <a:pt x="18" y="95"/>
                    <a:pt x="20" y="95"/>
                    <a:pt x="21" y="94"/>
                  </a:cubicBezTo>
                  <a:cubicBezTo>
                    <a:pt x="23" y="93"/>
                    <a:pt x="25" y="92"/>
                    <a:pt x="28" y="91"/>
                  </a:cubicBezTo>
                  <a:cubicBezTo>
                    <a:pt x="30" y="90"/>
                    <a:pt x="29" y="91"/>
                    <a:pt x="28" y="92"/>
                  </a:cubicBezTo>
                  <a:cubicBezTo>
                    <a:pt x="24" y="94"/>
                    <a:pt x="19" y="96"/>
                    <a:pt x="15" y="99"/>
                  </a:cubicBezTo>
                  <a:cubicBezTo>
                    <a:pt x="15" y="98"/>
                    <a:pt x="16" y="97"/>
                    <a:pt x="16" y="96"/>
                  </a:cubicBezTo>
                  <a:close/>
                  <a:moveTo>
                    <a:pt x="15" y="101"/>
                  </a:moveTo>
                  <a:cubicBezTo>
                    <a:pt x="17" y="100"/>
                    <a:pt x="19" y="99"/>
                    <a:pt x="22" y="98"/>
                  </a:cubicBezTo>
                  <a:cubicBezTo>
                    <a:pt x="24" y="97"/>
                    <a:pt x="26" y="96"/>
                    <a:pt x="28" y="95"/>
                  </a:cubicBezTo>
                  <a:cubicBezTo>
                    <a:pt x="29" y="95"/>
                    <a:pt x="34" y="94"/>
                    <a:pt x="30" y="96"/>
                  </a:cubicBezTo>
                  <a:cubicBezTo>
                    <a:pt x="25" y="99"/>
                    <a:pt x="19" y="101"/>
                    <a:pt x="14" y="105"/>
                  </a:cubicBezTo>
                  <a:cubicBezTo>
                    <a:pt x="14" y="103"/>
                    <a:pt x="14" y="102"/>
                    <a:pt x="15" y="101"/>
                  </a:cubicBezTo>
                  <a:close/>
                  <a:moveTo>
                    <a:pt x="13" y="106"/>
                  </a:moveTo>
                  <a:cubicBezTo>
                    <a:pt x="17" y="105"/>
                    <a:pt x="21" y="103"/>
                    <a:pt x="24" y="102"/>
                  </a:cubicBezTo>
                  <a:cubicBezTo>
                    <a:pt x="27" y="101"/>
                    <a:pt x="30" y="99"/>
                    <a:pt x="33" y="98"/>
                  </a:cubicBezTo>
                  <a:cubicBezTo>
                    <a:pt x="38" y="96"/>
                    <a:pt x="32" y="99"/>
                    <a:pt x="31" y="100"/>
                  </a:cubicBezTo>
                  <a:cubicBezTo>
                    <a:pt x="25" y="103"/>
                    <a:pt x="18" y="105"/>
                    <a:pt x="13" y="110"/>
                  </a:cubicBezTo>
                  <a:cubicBezTo>
                    <a:pt x="13" y="108"/>
                    <a:pt x="13" y="107"/>
                    <a:pt x="13" y="106"/>
                  </a:cubicBezTo>
                  <a:close/>
                  <a:moveTo>
                    <a:pt x="12" y="111"/>
                  </a:moveTo>
                  <a:cubicBezTo>
                    <a:pt x="16" y="110"/>
                    <a:pt x="19" y="108"/>
                    <a:pt x="22" y="107"/>
                  </a:cubicBezTo>
                  <a:cubicBezTo>
                    <a:pt x="25" y="105"/>
                    <a:pt x="27" y="105"/>
                    <a:pt x="30" y="104"/>
                  </a:cubicBezTo>
                  <a:cubicBezTo>
                    <a:pt x="32" y="103"/>
                    <a:pt x="33" y="103"/>
                    <a:pt x="34" y="102"/>
                  </a:cubicBezTo>
                  <a:cubicBezTo>
                    <a:pt x="33" y="103"/>
                    <a:pt x="32" y="103"/>
                    <a:pt x="31" y="104"/>
                  </a:cubicBezTo>
                  <a:cubicBezTo>
                    <a:pt x="28" y="106"/>
                    <a:pt x="25" y="108"/>
                    <a:pt x="21" y="110"/>
                  </a:cubicBezTo>
                  <a:cubicBezTo>
                    <a:pt x="18" y="112"/>
                    <a:pt x="15" y="113"/>
                    <a:pt x="12" y="115"/>
                  </a:cubicBezTo>
                  <a:cubicBezTo>
                    <a:pt x="12" y="114"/>
                    <a:pt x="12" y="112"/>
                    <a:pt x="12" y="111"/>
                  </a:cubicBezTo>
                  <a:close/>
                  <a:moveTo>
                    <a:pt x="12" y="116"/>
                  </a:moveTo>
                  <a:cubicBezTo>
                    <a:pt x="12" y="116"/>
                    <a:pt x="12" y="116"/>
                    <a:pt x="12" y="116"/>
                  </a:cubicBezTo>
                  <a:cubicBezTo>
                    <a:pt x="16" y="114"/>
                    <a:pt x="21" y="112"/>
                    <a:pt x="25" y="111"/>
                  </a:cubicBezTo>
                  <a:cubicBezTo>
                    <a:pt x="27" y="110"/>
                    <a:pt x="30" y="109"/>
                    <a:pt x="32" y="108"/>
                  </a:cubicBezTo>
                  <a:cubicBezTo>
                    <a:pt x="33" y="107"/>
                    <a:pt x="39" y="104"/>
                    <a:pt x="34" y="107"/>
                  </a:cubicBezTo>
                  <a:cubicBezTo>
                    <a:pt x="27" y="111"/>
                    <a:pt x="18" y="114"/>
                    <a:pt x="11" y="120"/>
                  </a:cubicBezTo>
                  <a:cubicBezTo>
                    <a:pt x="12" y="119"/>
                    <a:pt x="12" y="117"/>
                    <a:pt x="12" y="116"/>
                  </a:cubicBezTo>
                  <a:close/>
                  <a:moveTo>
                    <a:pt x="21" y="124"/>
                  </a:moveTo>
                  <a:cubicBezTo>
                    <a:pt x="17" y="126"/>
                    <a:pt x="14" y="128"/>
                    <a:pt x="11" y="130"/>
                  </a:cubicBezTo>
                  <a:cubicBezTo>
                    <a:pt x="11" y="129"/>
                    <a:pt x="11" y="128"/>
                    <a:pt x="11" y="127"/>
                  </a:cubicBezTo>
                  <a:cubicBezTo>
                    <a:pt x="11" y="127"/>
                    <a:pt x="11" y="127"/>
                    <a:pt x="12" y="127"/>
                  </a:cubicBezTo>
                  <a:cubicBezTo>
                    <a:pt x="20" y="125"/>
                    <a:pt x="27" y="121"/>
                    <a:pt x="35" y="116"/>
                  </a:cubicBezTo>
                  <a:cubicBezTo>
                    <a:pt x="30" y="119"/>
                    <a:pt x="25" y="122"/>
                    <a:pt x="21" y="124"/>
                  </a:cubicBezTo>
                  <a:close/>
                  <a:moveTo>
                    <a:pt x="11" y="126"/>
                  </a:moveTo>
                  <a:cubicBezTo>
                    <a:pt x="11" y="124"/>
                    <a:pt x="11" y="123"/>
                    <a:pt x="11" y="121"/>
                  </a:cubicBezTo>
                  <a:cubicBezTo>
                    <a:pt x="17" y="120"/>
                    <a:pt x="22" y="117"/>
                    <a:pt x="27" y="115"/>
                  </a:cubicBezTo>
                  <a:cubicBezTo>
                    <a:pt x="29" y="114"/>
                    <a:pt x="30" y="114"/>
                    <a:pt x="32" y="113"/>
                  </a:cubicBezTo>
                  <a:cubicBezTo>
                    <a:pt x="33" y="112"/>
                    <a:pt x="35" y="112"/>
                    <a:pt x="37" y="111"/>
                  </a:cubicBezTo>
                  <a:cubicBezTo>
                    <a:pt x="37" y="111"/>
                    <a:pt x="37" y="111"/>
                    <a:pt x="37" y="111"/>
                  </a:cubicBezTo>
                  <a:cubicBezTo>
                    <a:pt x="37" y="111"/>
                    <a:pt x="37" y="111"/>
                    <a:pt x="37" y="111"/>
                  </a:cubicBezTo>
                  <a:cubicBezTo>
                    <a:pt x="32" y="114"/>
                    <a:pt x="28" y="115"/>
                    <a:pt x="23" y="118"/>
                  </a:cubicBezTo>
                  <a:cubicBezTo>
                    <a:pt x="19" y="120"/>
                    <a:pt x="15" y="123"/>
                    <a:pt x="11" y="126"/>
                  </a:cubicBezTo>
                  <a:close/>
                  <a:moveTo>
                    <a:pt x="11" y="131"/>
                  </a:moveTo>
                  <a:cubicBezTo>
                    <a:pt x="11" y="131"/>
                    <a:pt x="11" y="131"/>
                    <a:pt x="12" y="131"/>
                  </a:cubicBezTo>
                  <a:cubicBezTo>
                    <a:pt x="15" y="131"/>
                    <a:pt x="17" y="130"/>
                    <a:pt x="20" y="128"/>
                  </a:cubicBezTo>
                  <a:cubicBezTo>
                    <a:pt x="24" y="126"/>
                    <a:pt x="28" y="125"/>
                    <a:pt x="32" y="123"/>
                  </a:cubicBezTo>
                  <a:cubicBezTo>
                    <a:pt x="32" y="123"/>
                    <a:pt x="32" y="123"/>
                    <a:pt x="32" y="123"/>
                  </a:cubicBezTo>
                  <a:cubicBezTo>
                    <a:pt x="25" y="126"/>
                    <a:pt x="18" y="131"/>
                    <a:pt x="12" y="135"/>
                  </a:cubicBezTo>
                  <a:cubicBezTo>
                    <a:pt x="11" y="134"/>
                    <a:pt x="11" y="133"/>
                    <a:pt x="11" y="131"/>
                  </a:cubicBezTo>
                  <a:close/>
                  <a:moveTo>
                    <a:pt x="29" y="135"/>
                  </a:moveTo>
                  <a:cubicBezTo>
                    <a:pt x="29" y="135"/>
                    <a:pt x="30" y="135"/>
                    <a:pt x="31" y="135"/>
                  </a:cubicBezTo>
                  <a:cubicBezTo>
                    <a:pt x="30" y="136"/>
                    <a:pt x="29" y="136"/>
                    <a:pt x="28" y="135"/>
                  </a:cubicBezTo>
                  <a:cubicBezTo>
                    <a:pt x="27" y="135"/>
                    <a:pt x="27" y="134"/>
                    <a:pt x="26" y="133"/>
                  </a:cubicBezTo>
                  <a:cubicBezTo>
                    <a:pt x="28" y="133"/>
                    <a:pt x="29" y="133"/>
                    <a:pt x="28" y="134"/>
                  </a:cubicBezTo>
                  <a:cubicBezTo>
                    <a:pt x="28" y="135"/>
                    <a:pt x="28" y="135"/>
                    <a:pt x="29" y="135"/>
                  </a:cubicBezTo>
                  <a:close/>
                  <a:moveTo>
                    <a:pt x="31" y="133"/>
                  </a:moveTo>
                  <a:cubicBezTo>
                    <a:pt x="29" y="134"/>
                    <a:pt x="30" y="134"/>
                    <a:pt x="31" y="133"/>
                  </a:cubicBezTo>
                  <a:cubicBezTo>
                    <a:pt x="31" y="132"/>
                    <a:pt x="31" y="132"/>
                    <a:pt x="30" y="132"/>
                  </a:cubicBezTo>
                  <a:cubicBezTo>
                    <a:pt x="29" y="132"/>
                    <a:pt x="24" y="134"/>
                    <a:pt x="27" y="132"/>
                  </a:cubicBezTo>
                  <a:cubicBezTo>
                    <a:pt x="29" y="131"/>
                    <a:pt x="30" y="130"/>
                    <a:pt x="32" y="128"/>
                  </a:cubicBezTo>
                  <a:cubicBezTo>
                    <a:pt x="32" y="130"/>
                    <a:pt x="32" y="132"/>
                    <a:pt x="31" y="133"/>
                  </a:cubicBezTo>
                  <a:close/>
                  <a:moveTo>
                    <a:pt x="32" y="127"/>
                  </a:moveTo>
                  <a:cubicBezTo>
                    <a:pt x="29" y="128"/>
                    <a:pt x="25" y="129"/>
                    <a:pt x="22" y="131"/>
                  </a:cubicBezTo>
                  <a:cubicBezTo>
                    <a:pt x="21" y="132"/>
                    <a:pt x="19" y="133"/>
                    <a:pt x="18" y="133"/>
                  </a:cubicBezTo>
                  <a:cubicBezTo>
                    <a:pt x="18" y="133"/>
                    <a:pt x="10" y="138"/>
                    <a:pt x="14" y="135"/>
                  </a:cubicBezTo>
                  <a:cubicBezTo>
                    <a:pt x="20" y="131"/>
                    <a:pt x="27" y="128"/>
                    <a:pt x="32" y="124"/>
                  </a:cubicBezTo>
                  <a:cubicBezTo>
                    <a:pt x="32" y="125"/>
                    <a:pt x="32" y="126"/>
                    <a:pt x="32" y="127"/>
                  </a:cubicBezTo>
                  <a:close/>
                  <a:moveTo>
                    <a:pt x="33" y="120"/>
                  </a:moveTo>
                  <a:cubicBezTo>
                    <a:pt x="33" y="121"/>
                    <a:pt x="32" y="121"/>
                    <a:pt x="32" y="122"/>
                  </a:cubicBezTo>
                  <a:cubicBezTo>
                    <a:pt x="29" y="124"/>
                    <a:pt x="25" y="125"/>
                    <a:pt x="22" y="126"/>
                  </a:cubicBezTo>
                  <a:cubicBezTo>
                    <a:pt x="21" y="127"/>
                    <a:pt x="19" y="128"/>
                    <a:pt x="18" y="128"/>
                  </a:cubicBezTo>
                  <a:cubicBezTo>
                    <a:pt x="18" y="128"/>
                    <a:pt x="12" y="131"/>
                    <a:pt x="13" y="130"/>
                  </a:cubicBezTo>
                  <a:cubicBezTo>
                    <a:pt x="16" y="127"/>
                    <a:pt x="21" y="125"/>
                    <a:pt x="25" y="123"/>
                  </a:cubicBezTo>
                  <a:cubicBezTo>
                    <a:pt x="28" y="122"/>
                    <a:pt x="31" y="120"/>
                    <a:pt x="34" y="118"/>
                  </a:cubicBezTo>
                  <a:cubicBezTo>
                    <a:pt x="33" y="118"/>
                    <a:pt x="33" y="119"/>
                    <a:pt x="33" y="120"/>
                  </a:cubicBezTo>
                  <a:close/>
                  <a:moveTo>
                    <a:pt x="37" y="115"/>
                  </a:moveTo>
                  <a:cubicBezTo>
                    <a:pt x="37" y="115"/>
                    <a:pt x="37" y="115"/>
                    <a:pt x="36" y="115"/>
                  </a:cubicBezTo>
                  <a:cubicBezTo>
                    <a:pt x="32" y="117"/>
                    <a:pt x="29" y="119"/>
                    <a:pt x="25" y="121"/>
                  </a:cubicBezTo>
                  <a:cubicBezTo>
                    <a:pt x="22" y="122"/>
                    <a:pt x="20" y="124"/>
                    <a:pt x="17" y="125"/>
                  </a:cubicBezTo>
                  <a:cubicBezTo>
                    <a:pt x="14" y="126"/>
                    <a:pt x="11" y="127"/>
                    <a:pt x="16" y="123"/>
                  </a:cubicBezTo>
                  <a:cubicBezTo>
                    <a:pt x="23" y="118"/>
                    <a:pt x="32" y="115"/>
                    <a:pt x="40" y="110"/>
                  </a:cubicBezTo>
                  <a:cubicBezTo>
                    <a:pt x="40" y="112"/>
                    <a:pt x="38" y="114"/>
                    <a:pt x="37" y="115"/>
                  </a:cubicBezTo>
                  <a:close/>
                  <a:moveTo>
                    <a:pt x="13" y="120"/>
                  </a:moveTo>
                  <a:cubicBezTo>
                    <a:pt x="15" y="119"/>
                    <a:pt x="17" y="117"/>
                    <a:pt x="19" y="116"/>
                  </a:cubicBezTo>
                  <a:cubicBezTo>
                    <a:pt x="21" y="115"/>
                    <a:pt x="23" y="114"/>
                    <a:pt x="25" y="113"/>
                  </a:cubicBezTo>
                  <a:cubicBezTo>
                    <a:pt x="29" y="111"/>
                    <a:pt x="33" y="108"/>
                    <a:pt x="37" y="106"/>
                  </a:cubicBezTo>
                  <a:cubicBezTo>
                    <a:pt x="38" y="107"/>
                    <a:pt x="38" y="107"/>
                    <a:pt x="39" y="108"/>
                  </a:cubicBezTo>
                  <a:cubicBezTo>
                    <a:pt x="39" y="108"/>
                    <a:pt x="39" y="109"/>
                    <a:pt x="39" y="109"/>
                  </a:cubicBezTo>
                  <a:cubicBezTo>
                    <a:pt x="30" y="112"/>
                    <a:pt x="22" y="117"/>
                    <a:pt x="13" y="120"/>
                  </a:cubicBezTo>
                  <a:close/>
                  <a:moveTo>
                    <a:pt x="26" y="109"/>
                  </a:moveTo>
                  <a:cubicBezTo>
                    <a:pt x="23" y="111"/>
                    <a:pt x="20" y="112"/>
                    <a:pt x="17" y="113"/>
                  </a:cubicBezTo>
                  <a:cubicBezTo>
                    <a:pt x="17" y="113"/>
                    <a:pt x="12" y="116"/>
                    <a:pt x="14" y="114"/>
                  </a:cubicBezTo>
                  <a:cubicBezTo>
                    <a:pt x="21" y="109"/>
                    <a:pt x="30" y="107"/>
                    <a:pt x="36" y="102"/>
                  </a:cubicBezTo>
                  <a:cubicBezTo>
                    <a:pt x="36" y="101"/>
                    <a:pt x="36" y="101"/>
                    <a:pt x="36" y="101"/>
                  </a:cubicBezTo>
                  <a:cubicBezTo>
                    <a:pt x="32" y="102"/>
                    <a:pt x="28" y="103"/>
                    <a:pt x="25" y="105"/>
                  </a:cubicBezTo>
                  <a:cubicBezTo>
                    <a:pt x="23" y="106"/>
                    <a:pt x="20" y="107"/>
                    <a:pt x="18" y="108"/>
                  </a:cubicBezTo>
                  <a:cubicBezTo>
                    <a:pt x="16" y="109"/>
                    <a:pt x="10" y="112"/>
                    <a:pt x="16" y="108"/>
                  </a:cubicBezTo>
                  <a:cubicBezTo>
                    <a:pt x="22" y="104"/>
                    <a:pt x="30" y="102"/>
                    <a:pt x="37" y="97"/>
                  </a:cubicBezTo>
                  <a:cubicBezTo>
                    <a:pt x="37" y="98"/>
                    <a:pt x="37" y="100"/>
                    <a:pt x="36" y="102"/>
                  </a:cubicBezTo>
                  <a:cubicBezTo>
                    <a:pt x="36" y="103"/>
                    <a:pt x="36" y="104"/>
                    <a:pt x="37" y="105"/>
                  </a:cubicBezTo>
                  <a:cubicBezTo>
                    <a:pt x="33" y="106"/>
                    <a:pt x="30" y="108"/>
                    <a:pt x="26" y="109"/>
                  </a:cubicBezTo>
                  <a:close/>
                  <a:moveTo>
                    <a:pt x="25" y="100"/>
                  </a:moveTo>
                  <a:cubicBezTo>
                    <a:pt x="23" y="101"/>
                    <a:pt x="21" y="102"/>
                    <a:pt x="18" y="103"/>
                  </a:cubicBezTo>
                  <a:cubicBezTo>
                    <a:pt x="17" y="104"/>
                    <a:pt x="11" y="107"/>
                    <a:pt x="17" y="103"/>
                  </a:cubicBezTo>
                  <a:cubicBezTo>
                    <a:pt x="22" y="100"/>
                    <a:pt x="29" y="98"/>
                    <a:pt x="34" y="94"/>
                  </a:cubicBezTo>
                  <a:cubicBezTo>
                    <a:pt x="35" y="94"/>
                    <a:pt x="36" y="95"/>
                    <a:pt x="36" y="96"/>
                  </a:cubicBezTo>
                  <a:cubicBezTo>
                    <a:pt x="33" y="97"/>
                    <a:pt x="29" y="99"/>
                    <a:pt x="25" y="100"/>
                  </a:cubicBezTo>
                  <a:close/>
                  <a:moveTo>
                    <a:pt x="17" y="99"/>
                  </a:moveTo>
                  <a:cubicBezTo>
                    <a:pt x="13" y="101"/>
                    <a:pt x="17" y="98"/>
                    <a:pt x="18" y="98"/>
                  </a:cubicBezTo>
                  <a:cubicBezTo>
                    <a:pt x="19" y="97"/>
                    <a:pt x="21" y="96"/>
                    <a:pt x="22" y="96"/>
                  </a:cubicBezTo>
                  <a:cubicBezTo>
                    <a:pt x="25" y="94"/>
                    <a:pt x="27" y="93"/>
                    <a:pt x="30" y="91"/>
                  </a:cubicBezTo>
                  <a:cubicBezTo>
                    <a:pt x="30" y="92"/>
                    <a:pt x="31" y="93"/>
                    <a:pt x="32" y="93"/>
                  </a:cubicBezTo>
                  <a:cubicBezTo>
                    <a:pt x="32" y="93"/>
                    <a:pt x="33" y="93"/>
                    <a:pt x="33" y="93"/>
                  </a:cubicBezTo>
                  <a:cubicBezTo>
                    <a:pt x="27" y="94"/>
                    <a:pt x="22" y="97"/>
                    <a:pt x="17" y="99"/>
                  </a:cubicBezTo>
                  <a:close/>
                  <a:moveTo>
                    <a:pt x="29" y="83"/>
                  </a:moveTo>
                  <a:cubicBezTo>
                    <a:pt x="29" y="84"/>
                    <a:pt x="28" y="85"/>
                    <a:pt x="28" y="87"/>
                  </a:cubicBezTo>
                  <a:cubicBezTo>
                    <a:pt x="25" y="87"/>
                    <a:pt x="21" y="89"/>
                    <a:pt x="18" y="90"/>
                  </a:cubicBezTo>
                  <a:cubicBezTo>
                    <a:pt x="18" y="90"/>
                    <a:pt x="18" y="90"/>
                    <a:pt x="18" y="90"/>
                  </a:cubicBezTo>
                  <a:cubicBezTo>
                    <a:pt x="22" y="88"/>
                    <a:pt x="26" y="85"/>
                    <a:pt x="29" y="83"/>
                  </a:cubicBezTo>
                  <a:cubicBezTo>
                    <a:pt x="29" y="82"/>
                    <a:pt x="29" y="82"/>
                    <a:pt x="28" y="82"/>
                  </a:cubicBezTo>
                  <a:cubicBezTo>
                    <a:pt x="27" y="82"/>
                    <a:pt x="25" y="83"/>
                    <a:pt x="24" y="84"/>
                  </a:cubicBezTo>
                  <a:cubicBezTo>
                    <a:pt x="23" y="84"/>
                    <a:pt x="21" y="85"/>
                    <a:pt x="20" y="85"/>
                  </a:cubicBezTo>
                  <a:cubicBezTo>
                    <a:pt x="20" y="85"/>
                    <a:pt x="20" y="85"/>
                    <a:pt x="20" y="84"/>
                  </a:cubicBezTo>
                  <a:cubicBezTo>
                    <a:pt x="21" y="83"/>
                    <a:pt x="22" y="83"/>
                    <a:pt x="23" y="82"/>
                  </a:cubicBezTo>
                  <a:cubicBezTo>
                    <a:pt x="26" y="81"/>
                    <a:pt x="29" y="80"/>
                    <a:pt x="31" y="78"/>
                  </a:cubicBezTo>
                  <a:cubicBezTo>
                    <a:pt x="30" y="80"/>
                    <a:pt x="30" y="81"/>
                    <a:pt x="29" y="83"/>
                  </a:cubicBezTo>
                  <a:close/>
                  <a:moveTo>
                    <a:pt x="32" y="77"/>
                  </a:moveTo>
                  <a:cubicBezTo>
                    <a:pt x="30" y="77"/>
                    <a:pt x="29" y="77"/>
                    <a:pt x="28" y="78"/>
                  </a:cubicBezTo>
                  <a:cubicBezTo>
                    <a:pt x="25" y="79"/>
                    <a:pt x="21" y="81"/>
                    <a:pt x="25" y="78"/>
                  </a:cubicBezTo>
                  <a:cubicBezTo>
                    <a:pt x="28" y="77"/>
                    <a:pt x="31" y="75"/>
                    <a:pt x="33" y="73"/>
                  </a:cubicBezTo>
                  <a:cubicBezTo>
                    <a:pt x="33" y="74"/>
                    <a:pt x="32" y="75"/>
                    <a:pt x="32" y="77"/>
                  </a:cubicBezTo>
                  <a:close/>
                  <a:moveTo>
                    <a:pt x="33" y="70"/>
                  </a:moveTo>
                  <a:cubicBezTo>
                    <a:pt x="33" y="71"/>
                    <a:pt x="33" y="71"/>
                    <a:pt x="33" y="72"/>
                  </a:cubicBezTo>
                  <a:cubicBezTo>
                    <a:pt x="33" y="72"/>
                    <a:pt x="33" y="72"/>
                    <a:pt x="33" y="72"/>
                  </a:cubicBezTo>
                  <a:cubicBezTo>
                    <a:pt x="32" y="72"/>
                    <a:pt x="31" y="72"/>
                    <a:pt x="29" y="73"/>
                  </a:cubicBezTo>
                  <a:cubicBezTo>
                    <a:pt x="28" y="73"/>
                    <a:pt x="26" y="74"/>
                    <a:pt x="25" y="75"/>
                  </a:cubicBezTo>
                  <a:cubicBezTo>
                    <a:pt x="25" y="74"/>
                    <a:pt x="25" y="74"/>
                    <a:pt x="26" y="74"/>
                  </a:cubicBezTo>
                  <a:cubicBezTo>
                    <a:pt x="28" y="72"/>
                    <a:pt x="31" y="71"/>
                    <a:pt x="33" y="69"/>
                  </a:cubicBezTo>
                  <a:cubicBezTo>
                    <a:pt x="33" y="70"/>
                    <a:pt x="33" y="70"/>
                    <a:pt x="33" y="70"/>
                  </a:cubicBezTo>
                  <a:close/>
                  <a:moveTo>
                    <a:pt x="33" y="68"/>
                  </a:moveTo>
                  <a:cubicBezTo>
                    <a:pt x="32" y="68"/>
                    <a:pt x="31" y="69"/>
                    <a:pt x="30" y="69"/>
                  </a:cubicBezTo>
                  <a:cubicBezTo>
                    <a:pt x="31" y="68"/>
                    <a:pt x="32" y="68"/>
                    <a:pt x="32" y="67"/>
                  </a:cubicBezTo>
                  <a:cubicBezTo>
                    <a:pt x="33" y="67"/>
                    <a:pt x="32" y="66"/>
                    <a:pt x="32" y="67"/>
                  </a:cubicBezTo>
                  <a:cubicBezTo>
                    <a:pt x="31" y="67"/>
                    <a:pt x="30" y="67"/>
                    <a:pt x="29" y="67"/>
                  </a:cubicBezTo>
                  <a:cubicBezTo>
                    <a:pt x="30" y="66"/>
                    <a:pt x="31" y="65"/>
                    <a:pt x="32" y="63"/>
                  </a:cubicBezTo>
                  <a:cubicBezTo>
                    <a:pt x="32" y="65"/>
                    <a:pt x="33" y="66"/>
                    <a:pt x="33" y="68"/>
                  </a:cubicBezTo>
                  <a:close/>
                  <a:moveTo>
                    <a:pt x="22" y="173"/>
                  </a:moveTo>
                  <a:cubicBezTo>
                    <a:pt x="21" y="169"/>
                    <a:pt x="19" y="166"/>
                    <a:pt x="18" y="163"/>
                  </a:cubicBezTo>
                  <a:cubicBezTo>
                    <a:pt x="18" y="163"/>
                    <a:pt x="18" y="163"/>
                    <a:pt x="18" y="162"/>
                  </a:cubicBezTo>
                  <a:cubicBezTo>
                    <a:pt x="19" y="158"/>
                    <a:pt x="21" y="155"/>
                    <a:pt x="22" y="151"/>
                  </a:cubicBezTo>
                  <a:cubicBezTo>
                    <a:pt x="23" y="149"/>
                    <a:pt x="22" y="146"/>
                    <a:pt x="22" y="143"/>
                  </a:cubicBezTo>
                  <a:cubicBezTo>
                    <a:pt x="22" y="141"/>
                    <a:pt x="22" y="134"/>
                    <a:pt x="25" y="137"/>
                  </a:cubicBezTo>
                  <a:cubicBezTo>
                    <a:pt x="26" y="138"/>
                    <a:pt x="27" y="139"/>
                    <a:pt x="28" y="139"/>
                  </a:cubicBezTo>
                  <a:cubicBezTo>
                    <a:pt x="31" y="140"/>
                    <a:pt x="33" y="138"/>
                    <a:pt x="34" y="135"/>
                  </a:cubicBezTo>
                  <a:cubicBezTo>
                    <a:pt x="35" y="133"/>
                    <a:pt x="35" y="131"/>
                    <a:pt x="35" y="129"/>
                  </a:cubicBezTo>
                  <a:cubicBezTo>
                    <a:pt x="35" y="124"/>
                    <a:pt x="36" y="121"/>
                    <a:pt x="39" y="118"/>
                  </a:cubicBezTo>
                  <a:cubicBezTo>
                    <a:pt x="42" y="115"/>
                    <a:pt x="45" y="110"/>
                    <a:pt x="42" y="107"/>
                  </a:cubicBezTo>
                  <a:cubicBezTo>
                    <a:pt x="41" y="105"/>
                    <a:pt x="39" y="104"/>
                    <a:pt x="40" y="102"/>
                  </a:cubicBezTo>
                  <a:cubicBezTo>
                    <a:pt x="40" y="100"/>
                    <a:pt x="41" y="98"/>
                    <a:pt x="40" y="96"/>
                  </a:cubicBezTo>
                  <a:cubicBezTo>
                    <a:pt x="40" y="94"/>
                    <a:pt x="39" y="92"/>
                    <a:pt x="37" y="91"/>
                  </a:cubicBezTo>
                  <a:cubicBezTo>
                    <a:pt x="36" y="91"/>
                    <a:pt x="36" y="90"/>
                    <a:pt x="35" y="90"/>
                  </a:cubicBezTo>
                  <a:cubicBezTo>
                    <a:pt x="30" y="89"/>
                    <a:pt x="32" y="83"/>
                    <a:pt x="33" y="80"/>
                  </a:cubicBezTo>
                  <a:cubicBezTo>
                    <a:pt x="35" y="78"/>
                    <a:pt x="36" y="75"/>
                    <a:pt x="36" y="72"/>
                  </a:cubicBezTo>
                  <a:cubicBezTo>
                    <a:pt x="36" y="68"/>
                    <a:pt x="35" y="64"/>
                    <a:pt x="35" y="59"/>
                  </a:cubicBezTo>
                  <a:cubicBezTo>
                    <a:pt x="41" y="52"/>
                    <a:pt x="48" y="45"/>
                    <a:pt x="56" y="39"/>
                  </a:cubicBezTo>
                  <a:cubicBezTo>
                    <a:pt x="90" y="15"/>
                    <a:pt x="134" y="11"/>
                    <a:pt x="171" y="26"/>
                  </a:cubicBezTo>
                  <a:cubicBezTo>
                    <a:pt x="169" y="26"/>
                    <a:pt x="167" y="27"/>
                    <a:pt x="166" y="28"/>
                  </a:cubicBezTo>
                  <a:cubicBezTo>
                    <a:pt x="164" y="30"/>
                    <a:pt x="166" y="33"/>
                    <a:pt x="169" y="34"/>
                  </a:cubicBezTo>
                  <a:cubicBezTo>
                    <a:pt x="169" y="34"/>
                    <a:pt x="170" y="34"/>
                    <a:pt x="171" y="34"/>
                  </a:cubicBezTo>
                  <a:cubicBezTo>
                    <a:pt x="172" y="34"/>
                    <a:pt x="172" y="34"/>
                    <a:pt x="172" y="34"/>
                  </a:cubicBezTo>
                  <a:cubicBezTo>
                    <a:pt x="174" y="33"/>
                    <a:pt x="174" y="34"/>
                    <a:pt x="174" y="35"/>
                  </a:cubicBezTo>
                  <a:cubicBezTo>
                    <a:pt x="170" y="36"/>
                    <a:pt x="166" y="34"/>
                    <a:pt x="163" y="32"/>
                  </a:cubicBezTo>
                  <a:cubicBezTo>
                    <a:pt x="160" y="31"/>
                    <a:pt x="156" y="25"/>
                    <a:pt x="153" y="28"/>
                  </a:cubicBezTo>
                  <a:cubicBezTo>
                    <a:pt x="151" y="29"/>
                    <a:pt x="151" y="30"/>
                    <a:pt x="151" y="32"/>
                  </a:cubicBezTo>
                  <a:cubicBezTo>
                    <a:pt x="150" y="34"/>
                    <a:pt x="153" y="37"/>
                    <a:pt x="149" y="38"/>
                  </a:cubicBezTo>
                  <a:cubicBezTo>
                    <a:pt x="146" y="38"/>
                    <a:pt x="142" y="36"/>
                    <a:pt x="139" y="36"/>
                  </a:cubicBezTo>
                  <a:cubicBezTo>
                    <a:pt x="132" y="35"/>
                    <a:pt x="132" y="43"/>
                    <a:pt x="137" y="45"/>
                  </a:cubicBezTo>
                  <a:cubicBezTo>
                    <a:pt x="141" y="47"/>
                    <a:pt x="146" y="48"/>
                    <a:pt x="149" y="48"/>
                  </a:cubicBezTo>
                  <a:cubicBezTo>
                    <a:pt x="151" y="48"/>
                    <a:pt x="153" y="47"/>
                    <a:pt x="154" y="46"/>
                  </a:cubicBezTo>
                  <a:cubicBezTo>
                    <a:pt x="159" y="43"/>
                    <a:pt x="163" y="42"/>
                    <a:pt x="168" y="46"/>
                  </a:cubicBezTo>
                  <a:cubicBezTo>
                    <a:pt x="172" y="50"/>
                    <a:pt x="172" y="57"/>
                    <a:pt x="177" y="61"/>
                  </a:cubicBezTo>
                  <a:cubicBezTo>
                    <a:pt x="180" y="64"/>
                    <a:pt x="183" y="57"/>
                    <a:pt x="187" y="58"/>
                  </a:cubicBezTo>
                  <a:cubicBezTo>
                    <a:pt x="190" y="58"/>
                    <a:pt x="192" y="60"/>
                    <a:pt x="194" y="61"/>
                  </a:cubicBezTo>
                  <a:cubicBezTo>
                    <a:pt x="195" y="62"/>
                    <a:pt x="196" y="62"/>
                    <a:pt x="197" y="63"/>
                  </a:cubicBezTo>
                  <a:cubicBezTo>
                    <a:pt x="198" y="64"/>
                    <a:pt x="201" y="70"/>
                    <a:pt x="196" y="68"/>
                  </a:cubicBezTo>
                  <a:cubicBezTo>
                    <a:pt x="193" y="66"/>
                    <a:pt x="191" y="62"/>
                    <a:pt x="187" y="62"/>
                  </a:cubicBezTo>
                  <a:cubicBezTo>
                    <a:pt x="184" y="62"/>
                    <a:pt x="182" y="64"/>
                    <a:pt x="182" y="67"/>
                  </a:cubicBezTo>
                  <a:cubicBezTo>
                    <a:pt x="182" y="71"/>
                    <a:pt x="187" y="72"/>
                    <a:pt x="190" y="74"/>
                  </a:cubicBezTo>
                  <a:cubicBezTo>
                    <a:pt x="191" y="74"/>
                    <a:pt x="191" y="74"/>
                    <a:pt x="191" y="74"/>
                  </a:cubicBezTo>
                  <a:cubicBezTo>
                    <a:pt x="194" y="75"/>
                    <a:pt x="193" y="77"/>
                    <a:pt x="190" y="79"/>
                  </a:cubicBezTo>
                  <a:cubicBezTo>
                    <a:pt x="190" y="79"/>
                    <a:pt x="190" y="79"/>
                    <a:pt x="190" y="79"/>
                  </a:cubicBezTo>
                  <a:cubicBezTo>
                    <a:pt x="184" y="76"/>
                    <a:pt x="178" y="74"/>
                    <a:pt x="173" y="71"/>
                  </a:cubicBezTo>
                  <a:cubicBezTo>
                    <a:pt x="166" y="68"/>
                    <a:pt x="161" y="63"/>
                    <a:pt x="156" y="58"/>
                  </a:cubicBezTo>
                  <a:cubicBezTo>
                    <a:pt x="153" y="54"/>
                    <a:pt x="150" y="50"/>
                    <a:pt x="145" y="49"/>
                  </a:cubicBezTo>
                  <a:cubicBezTo>
                    <a:pt x="140" y="47"/>
                    <a:pt x="134" y="47"/>
                    <a:pt x="129" y="48"/>
                  </a:cubicBezTo>
                  <a:cubicBezTo>
                    <a:pt x="111" y="53"/>
                    <a:pt x="80" y="74"/>
                    <a:pt x="91" y="96"/>
                  </a:cubicBezTo>
                  <a:cubicBezTo>
                    <a:pt x="96" y="107"/>
                    <a:pt x="112" y="105"/>
                    <a:pt x="121" y="110"/>
                  </a:cubicBezTo>
                  <a:cubicBezTo>
                    <a:pt x="129" y="114"/>
                    <a:pt x="125" y="122"/>
                    <a:pt x="123" y="128"/>
                  </a:cubicBezTo>
                  <a:cubicBezTo>
                    <a:pt x="122" y="131"/>
                    <a:pt x="121" y="133"/>
                    <a:pt x="121" y="136"/>
                  </a:cubicBezTo>
                  <a:cubicBezTo>
                    <a:pt x="120" y="139"/>
                    <a:pt x="121" y="143"/>
                    <a:pt x="122" y="147"/>
                  </a:cubicBezTo>
                  <a:cubicBezTo>
                    <a:pt x="122" y="152"/>
                    <a:pt x="118" y="157"/>
                    <a:pt x="116" y="162"/>
                  </a:cubicBezTo>
                  <a:cubicBezTo>
                    <a:pt x="114" y="165"/>
                    <a:pt x="113" y="169"/>
                    <a:pt x="112" y="173"/>
                  </a:cubicBezTo>
                  <a:cubicBezTo>
                    <a:pt x="111" y="180"/>
                    <a:pt x="110" y="188"/>
                    <a:pt x="113" y="195"/>
                  </a:cubicBezTo>
                  <a:cubicBezTo>
                    <a:pt x="115" y="201"/>
                    <a:pt x="121" y="202"/>
                    <a:pt x="128" y="201"/>
                  </a:cubicBezTo>
                  <a:cubicBezTo>
                    <a:pt x="133" y="201"/>
                    <a:pt x="138" y="197"/>
                    <a:pt x="143" y="194"/>
                  </a:cubicBezTo>
                  <a:cubicBezTo>
                    <a:pt x="150" y="189"/>
                    <a:pt x="156" y="186"/>
                    <a:pt x="164" y="182"/>
                  </a:cubicBezTo>
                  <a:cubicBezTo>
                    <a:pt x="169" y="180"/>
                    <a:pt x="173" y="177"/>
                    <a:pt x="176" y="173"/>
                  </a:cubicBezTo>
                  <a:cubicBezTo>
                    <a:pt x="180" y="167"/>
                    <a:pt x="176" y="160"/>
                    <a:pt x="182" y="156"/>
                  </a:cubicBezTo>
                  <a:cubicBezTo>
                    <a:pt x="189" y="151"/>
                    <a:pt x="199" y="151"/>
                    <a:pt x="203" y="143"/>
                  </a:cubicBezTo>
                  <a:cubicBezTo>
                    <a:pt x="205" y="139"/>
                    <a:pt x="204" y="135"/>
                    <a:pt x="202" y="132"/>
                  </a:cubicBezTo>
                  <a:cubicBezTo>
                    <a:pt x="201" y="129"/>
                    <a:pt x="198" y="127"/>
                    <a:pt x="196" y="124"/>
                  </a:cubicBezTo>
                  <a:cubicBezTo>
                    <a:pt x="195" y="120"/>
                    <a:pt x="196" y="116"/>
                    <a:pt x="195" y="112"/>
                  </a:cubicBezTo>
                  <a:cubicBezTo>
                    <a:pt x="195" y="110"/>
                    <a:pt x="194" y="107"/>
                    <a:pt x="193" y="105"/>
                  </a:cubicBezTo>
                  <a:cubicBezTo>
                    <a:pt x="192" y="103"/>
                    <a:pt x="191" y="101"/>
                    <a:pt x="191" y="100"/>
                  </a:cubicBezTo>
                  <a:cubicBezTo>
                    <a:pt x="190" y="99"/>
                    <a:pt x="190" y="99"/>
                    <a:pt x="190" y="98"/>
                  </a:cubicBezTo>
                  <a:cubicBezTo>
                    <a:pt x="189" y="96"/>
                    <a:pt x="190" y="95"/>
                    <a:pt x="194" y="95"/>
                  </a:cubicBezTo>
                  <a:cubicBezTo>
                    <a:pt x="197" y="100"/>
                    <a:pt x="196" y="108"/>
                    <a:pt x="196" y="114"/>
                  </a:cubicBezTo>
                  <a:cubicBezTo>
                    <a:pt x="196" y="117"/>
                    <a:pt x="196" y="121"/>
                    <a:pt x="199" y="124"/>
                  </a:cubicBezTo>
                  <a:cubicBezTo>
                    <a:pt x="202" y="127"/>
                    <a:pt x="207" y="126"/>
                    <a:pt x="211" y="126"/>
                  </a:cubicBezTo>
                  <a:cubicBezTo>
                    <a:pt x="214" y="125"/>
                    <a:pt x="220" y="123"/>
                    <a:pt x="221" y="120"/>
                  </a:cubicBezTo>
                  <a:cubicBezTo>
                    <a:pt x="222" y="115"/>
                    <a:pt x="219" y="110"/>
                    <a:pt x="216" y="106"/>
                  </a:cubicBezTo>
                  <a:cubicBezTo>
                    <a:pt x="215" y="105"/>
                    <a:pt x="214" y="103"/>
                    <a:pt x="213" y="102"/>
                  </a:cubicBezTo>
                  <a:cubicBezTo>
                    <a:pt x="213" y="101"/>
                    <a:pt x="212" y="101"/>
                    <a:pt x="212" y="100"/>
                  </a:cubicBezTo>
                  <a:cubicBezTo>
                    <a:pt x="212" y="100"/>
                    <a:pt x="208" y="92"/>
                    <a:pt x="212" y="95"/>
                  </a:cubicBezTo>
                  <a:cubicBezTo>
                    <a:pt x="217" y="97"/>
                    <a:pt x="220" y="104"/>
                    <a:pt x="222" y="108"/>
                  </a:cubicBezTo>
                  <a:cubicBezTo>
                    <a:pt x="224" y="113"/>
                    <a:pt x="227" y="116"/>
                    <a:pt x="231" y="119"/>
                  </a:cubicBezTo>
                  <a:cubicBezTo>
                    <a:pt x="236" y="124"/>
                    <a:pt x="238" y="130"/>
                    <a:pt x="239" y="136"/>
                  </a:cubicBezTo>
                  <a:cubicBezTo>
                    <a:pt x="239" y="137"/>
                    <a:pt x="239" y="137"/>
                    <a:pt x="239" y="137"/>
                  </a:cubicBezTo>
                  <a:cubicBezTo>
                    <a:pt x="234" y="184"/>
                    <a:pt x="198" y="222"/>
                    <a:pt x="151" y="232"/>
                  </a:cubicBezTo>
                  <a:cubicBezTo>
                    <a:pt x="100" y="244"/>
                    <a:pt x="46" y="219"/>
                    <a:pt x="22" y="173"/>
                  </a:cubicBezTo>
                  <a:close/>
                  <a:moveTo>
                    <a:pt x="70" y="246"/>
                  </a:moveTo>
                  <a:cubicBezTo>
                    <a:pt x="68" y="244"/>
                    <a:pt x="73" y="238"/>
                    <a:pt x="74" y="236"/>
                  </a:cubicBezTo>
                  <a:cubicBezTo>
                    <a:pt x="75" y="233"/>
                    <a:pt x="77" y="231"/>
                    <a:pt x="78" y="229"/>
                  </a:cubicBezTo>
                  <a:cubicBezTo>
                    <a:pt x="80" y="229"/>
                    <a:pt x="81" y="230"/>
                    <a:pt x="83" y="230"/>
                  </a:cubicBezTo>
                  <a:cubicBezTo>
                    <a:pt x="80" y="235"/>
                    <a:pt x="73" y="252"/>
                    <a:pt x="70" y="246"/>
                  </a:cubicBezTo>
                  <a:close/>
                  <a:moveTo>
                    <a:pt x="121" y="249"/>
                  </a:moveTo>
                  <a:cubicBezTo>
                    <a:pt x="124" y="250"/>
                    <a:pt x="127" y="250"/>
                    <a:pt x="130" y="249"/>
                  </a:cubicBezTo>
                  <a:cubicBezTo>
                    <a:pt x="127" y="250"/>
                    <a:pt x="123" y="251"/>
                    <a:pt x="119" y="252"/>
                  </a:cubicBezTo>
                  <a:cubicBezTo>
                    <a:pt x="120" y="251"/>
                    <a:pt x="120" y="250"/>
                    <a:pt x="120" y="249"/>
                  </a:cubicBezTo>
                  <a:cubicBezTo>
                    <a:pt x="120" y="249"/>
                    <a:pt x="121" y="249"/>
                    <a:pt x="121" y="249"/>
                  </a:cubicBezTo>
                  <a:close/>
                  <a:moveTo>
                    <a:pt x="134" y="256"/>
                  </a:moveTo>
                  <a:cubicBezTo>
                    <a:pt x="134" y="257"/>
                    <a:pt x="134" y="257"/>
                    <a:pt x="135" y="258"/>
                  </a:cubicBezTo>
                  <a:cubicBezTo>
                    <a:pt x="129" y="260"/>
                    <a:pt x="123" y="262"/>
                    <a:pt x="117" y="264"/>
                  </a:cubicBezTo>
                  <a:cubicBezTo>
                    <a:pt x="116" y="264"/>
                    <a:pt x="116" y="264"/>
                    <a:pt x="116" y="264"/>
                  </a:cubicBezTo>
                  <a:cubicBezTo>
                    <a:pt x="116" y="264"/>
                    <a:pt x="116" y="264"/>
                    <a:pt x="117" y="264"/>
                  </a:cubicBezTo>
                  <a:cubicBezTo>
                    <a:pt x="118" y="263"/>
                    <a:pt x="120" y="262"/>
                    <a:pt x="122" y="261"/>
                  </a:cubicBezTo>
                  <a:cubicBezTo>
                    <a:pt x="126" y="259"/>
                    <a:pt x="130" y="258"/>
                    <a:pt x="134" y="256"/>
                  </a:cubicBezTo>
                  <a:cubicBezTo>
                    <a:pt x="134" y="256"/>
                    <a:pt x="134" y="256"/>
                    <a:pt x="134" y="256"/>
                  </a:cubicBezTo>
                  <a:close/>
                  <a:moveTo>
                    <a:pt x="136" y="263"/>
                  </a:moveTo>
                  <a:cubicBezTo>
                    <a:pt x="136" y="263"/>
                    <a:pt x="136" y="263"/>
                    <a:pt x="136" y="263"/>
                  </a:cubicBezTo>
                  <a:cubicBezTo>
                    <a:pt x="129" y="265"/>
                    <a:pt x="122" y="267"/>
                    <a:pt x="114" y="268"/>
                  </a:cubicBezTo>
                  <a:cubicBezTo>
                    <a:pt x="114" y="268"/>
                    <a:pt x="114" y="268"/>
                    <a:pt x="114" y="268"/>
                  </a:cubicBezTo>
                  <a:cubicBezTo>
                    <a:pt x="117" y="267"/>
                    <a:pt x="121" y="265"/>
                    <a:pt x="124" y="264"/>
                  </a:cubicBezTo>
                  <a:cubicBezTo>
                    <a:pt x="128" y="262"/>
                    <a:pt x="131" y="261"/>
                    <a:pt x="135" y="259"/>
                  </a:cubicBezTo>
                  <a:cubicBezTo>
                    <a:pt x="135" y="260"/>
                    <a:pt x="135" y="262"/>
                    <a:pt x="136" y="263"/>
                  </a:cubicBezTo>
                  <a:close/>
                  <a:moveTo>
                    <a:pt x="152" y="279"/>
                  </a:moveTo>
                  <a:cubicBezTo>
                    <a:pt x="148" y="281"/>
                    <a:pt x="144" y="283"/>
                    <a:pt x="139" y="284"/>
                  </a:cubicBezTo>
                  <a:cubicBezTo>
                    <a:pt x="137" y="285"/>
                    <a:pt x="134" y="285"/>
                    <a:pt x="131" y="286"/>
                  </a:cubicBezTo>
                  <a:cubicBezTo>
                    <a:pt x="124" y="287"/>
                    <a:pt x="116" y="290"/>
                    <a:pt x="109" y="292"/>
                  </a:cubicBezTo>
                  <a:cubicBezTo>
                    <a:pt x="94" y="297"/>
                    <a:pt x="79" y="302"/>
                    <a:pt x="63" y="306"/>
                  </a:cubicBezTo>
                  <a:cubicBezTo>
                    <a:pt x="69" y="305"/>
                    <a:pt x="77" y="301"/>
                    <a:pt x="83" y="299"/>
                  </a:cubicBezTo>
                  <a:cubicBezTo>
                    <a:pt x="90" y="297"/>
                    <a:pt x="97" y="294"/>
                    <a:pt x="104" y="291"/>
                  </a:cubicBezTo>
                  <a:cubicBezTo>
                    <a:pt x="116" y="287"/>
                    <a:pt x="129" y="284"/>
                    <a:pt x="141" y="277"/>
                  </a:cubicBezTo>
                  <a:cubicBezTo>
                    <a:pt x="144" y="278"/>
                    <a:pt x="148" y="279"/>
                    <a:pt x="152" y="279"/>
                  </a:cubicBezTo>
                  <a:close/>
                  <a:moveTo>
                    <a:pt x="162" y="282"/>
                  </a:moveTo>
                  <a:cubicBezTo>
                    <a:pt x="148" y="285"/>
                    <a:pt x="134" y="289"/>
                    <a:pt x="121" y="294"/>
                  </a:cubicBezTo>
                  <a:cubicBezTo>
                    <a:pt x="106" y="298"/>
                    <a:pt x="92" y="304"/>
                    <a:pt x="77" y="307"/>
                  </a:cubicBezTo>
                  <a:cubicBezTo>
                    <a:pt x="76" y="307"/>
                    <a:pt x="74" y="307"/>
                    <a:pt x="73" y="308"/>
                  </a:cubicBezTo>
                  <a:cubicBezTo>
                    <a:pt x="75" y="307"/>
                    <a:pt x="77" y="306"/>
                    <a:pt x="79" y="306"/>
                  </a:cubicBezTo>
                  <a:cubicBezTo>
                    <a:pt x="82" y="304"/>
                    <a:pt x="86" y="303"/>
                    <a:pt x="90" y="302"/>
                  </a:cubicBezTo>
                  <a:cubicBezTo>
                    <a:pt x="97" y="299"/>
                    <a:pt x="105" y="297"/>
                    <a:pt x="112" y="294"/>
                  </a:cubicBezTo>
                  <a:cubicBezTo>
                    <a:pt x="119" y="292"/>
                    <a:pt x="126" y="290"/>
                    <a:pt x="133" y="287"/>
                  </a:cubicBezTo>
                  <a:cubicBezTo>
                    <a:pt x="135" y="286"/>
                    <a:pt x="138" y="285"/>
                    <a:pt x="140" y="285"/>
                  </a:cubicBezTo>
                  <a:cubicBezTo>
                    <a:pt x="145" y="283"/>
                    <a:pt x="149" y="282"/>
                    <a:pt x="153" y="280"/>
                  </a:cubicBezTo>
                  <a:cubicBezTo>
                    <a:pt x="156" y="280"/>
                    <a:pt x="159" y="281"/>
                    <a:pt x="162" y="282"/>
                  </a:cubicBezTo>
                  <a:close/>
                  <a:moveTo>
                    <a:pt x="170" y="284"/>
                  </a:moveTo>
                  <a:cubicBezTo>
                    <a:pt x="156" y="287"/>
                    <a:pt x="144" y="291"/>
                    <a:pt x="131" y="296"/>
                  </a:cubicBezTo>
                  <a:cubicBezTo>
                    <a:pt x="124" y="298"/>
                    <a:pt x="118" y="300"/>
                    <a:pt x="112" y="302"/>
                  </a:cubicBezTo>
                  <a:cubicBezTo>
                    <a:pt x="105" y="303"/>
                    <a:pt x="98" y="306"/>
                    <a:pt x="92" y="308"/>
                  </a:cubicBezTo>
                  <a:cubicBezTo>
                    <a:pt x="86" y="309"/>
                    <a:pt x="94" y="306"/>
                    <a:pt x="95" y="306"/>
                  </a:cubicBezTo>
                  <a:cubicBezTo>
                    <a:pt x="98" y="305"/>
                    <a:pt x="101" y="304"/>
                    <a:pt x="104" y="304"/>
                  </a:cubicBezTo>
                  <a:cubicBezTo>
                    <a:pt x="111" y="302"/>
                    <a:pt x="117" y="300"/>
                    <a:pt x="124" y="297"/>
                  </a:cubicBezTo>
                  <a:cubicBezTo>
                    <a:pt x="137" y="292"/>
                    <a:pt x="150" y="286"/>
                    <a:pt x="164" y="282"/>
                  </a:cubicBezTo>
                  <a:cubicBezTo>
                    <a:pt x="164" y="282"/>
                    <a:pt x="164" y="282"/>
                    <a:pt x="164" y="282"/>
                  </a:cubicBezTo>
                  <a:cubicBezTo>
                    <a:pt x="166" y="283"/>
                    <a:pt x="168" y="283"/>
                    <a:pt x="170" y="284"/>
                  </a:cubicBezTo>
                  <a:close/>
                  <a:moveTo>
                    <a:pt x="188" y="290"/>
                  </a:moveTo>
                  <a:cubicBezTo>
                    <a:pt x="177" y="293"/>
                    <a:pt x="167" y="298"/>
                    <a:pt x="156" y="301"/>
                  </a:cubicBezTo>
                  <a:cubicBezTo>
                    <a:pt x="151" y="303"/>
                    <a:pt x="146" y="304"/>
                    <a:pt x="142" y="305"/>
                  </a:cubicBezTo>
                  <a:cubicBezTo>
                    <a:pt x="147" y="303"/>
                    <a:pt x="152" y="301"/>
                    <a:pt x="157" y="299"/>
                  </a:cubicBezTo>
                  <a:cubicBezTo>
                    <a:pt x="162" y="297"/>
                    <a:pt x="167" y="294"/>
                    <a:pt x="172" y="292"/>
                  </a:cubicBezTo>
                  <a:cubicBezTo>
                    <a:pt x="176" y="291"/>
                    <a:pt x="179" y="290"/>
                    <a:pt x="182" y="288"/>
                  </a:cubicBezTo>
                  <a:cubicBezTo>
                    <a:pt x="184" y="289"/>
                    <a:pt x="186" y="289"/>
                    <a:pt x="188" y="290"/>
                  </a:cubicBezTo>
                  <a:close/>
                  <a:moveTo>
                    <a:pt x="197" y="295"/>
                  </a:moveTo>
                  <a:cubicBezTo>
                    <a:pt x="197" y="295"/>
                    <a:pt x="197" y="295"/>
                    <a:pt x="197" y="295"/>
                  </a:cubicBezTo>
                  <a:cubicBezTo>
                    <a:pt x="194" y="296"/>
                    <a:pt x="192" y="298"/>
                    <a:pt x="189" y="299"/>
                  </a:cubicBezTo>
                  <a:cubicBezTo>
                    <a:pt x="189" y="299"/>
                    <a:pt x="189" y="299"/>
                    <a:pt x="189" y="299"/>
                  </a:cubicBezTo>
                  <a:cubicBezTo>
                    <a:pt x="183" y="301"/>
                    <a:pt x="177" y="303"/>
                    <a:pt x="172" y="305"/>
                  </a:cubicBezTo>
                  <a:cubicBezTo>
                    <a:pt x="169" y="306"/>
                    <a:pt x="166" y="307"/>
                    <a:pt x="163" y="309"/>
                  </a:cubicBezTo>
                  <a:cubicBezTo>
                    <a:pt x="161" y="309"/>
                    <a:pt x="159" y="310"/>
                    <a:pt x="157" y="310"/>
                  </a:cubicBezTo>
                  <a:cubicBezTo>
                    <a:pt x="158" y="310"/>
                    <a:pt x="160" y="309"/>
                    <a:pt x="161" y="308"/>
                  </a:cubicBezTo>
                  <a:cubicBezTo>
                    <a:pt x="171" y="302"/>
                    <a:pt x="183" y="300"/>
                    <a:pt x="193" y="293"/>
                  </a:cubicBezTo>
                  <a:cubicBezTo>
                    <a:pt x="194" y="293"/>
                    <a:pt x="196" y="294"/>
                    <a:pt x="197" y="295"/>
                  </a:cubicBezTo>
                  <a:close/>
                  <a:moveTo>
                    <a:pt x="202" y="300"/>
                  </a:moveTo>
                  <a:cubicBezTo>
                    <a:pt x="203" y="301"/>
                    <a:pt x="203" y="302"/>
                    <a:pt x="202" y="302"/>
                  </a:cubicBezTo>
                  <a:cubicBezTo>
                    <a:pt x="202" y="302"/>
                    <a:pt x="202" y="302"/>
                    <a:pt x="202" y="302"/>
                  </a:cubicBezTo>
                  <a:cubicBezTo>
                    <a:pt x="199" y="303"/>
                    <a:pt x="196" y="304"/>
                    <a:pt x="194" y="305"/>
                  </a:cubicBezTo>
                  <a:cubicBezTo>
                    <a:pt x="192" y="306"/>
                    <a:pt x="190" y="307"/>
                    <a:pt x="188" y="307"/>
                  </a:cubicBezTo>
                  <a:cubicBezTo>
                    <a:pt x="188" y="307"/>
                    <a:pt x="188" y="307"/>
                    <a:pt x="188" y="307"/>
                  </a:cubicBezTo>
                  <a:cubicBezTo>
                    <a:pt x="193" y="305"/>
                    <a:pt x="198" y="303"/>
                    <a:pt x="202" y="300"/>
                  </a:cubicBezTo>
                  <a:cubicBezTo>
                    <a:pt x="202" y="300"/>
                    <a:pt x="202" y="300"/>
                    <a:pt x="202" y="300"/>
                  </a:cubicBezTo>
                  <a:close/>
                  <a:moveTo>
                    <a:pt x="199" y="301"/>
                  </a:moveTo>
                  <a:cubicBezTo>
                    <a:pt x="198" y="301"/>
                    <a:pt x="197" y="302"/>
                    <a:pt x="196" y="302"/>
                  </a:cubicBezTo>
                  <a:cubicBezTo>
                    <a:pt x="192" y="304"/>
                    <a:pt x="189" y="306"/>
                    <a:pt x="185" y="308"/>
                  </a:cubicBezTo>
                  <a:cubicBezTo>
                    <a:pt x="185" y="308"/>
                    <a:pt x="185" y="308"/>
                    <a:pt x="185" y="308"/>
                  </a:cubicBezTo>
                  <a:cubicBezTo>
                    <a:pt x="181" y="309"/>
                    <a:pt x="176" y="309"/>
                    <a:pt x="172" y="310"/>
                  </a:cubicBezTo>
                  <a:cubicBezTo>
                    <a:pt x="179" y="306"/>
                    <a:pt x="187" y="304"/>
                    <a:pt x="195" y="301"/>
                  </a:cubicBezTo>
                  <a:cubicBezTo>
                    <a:pt x="197" y="301"/>
                    <a:pt x="198" y="300"/>
                    <a:pt x="200" y="300"/>
                  </a:cubicBezTo>
                  <a:cubicBezTo>
                    <a:pt x="199" y="300"/>
                    <a:pt x="199" y="300"/>
                    <a:pt x="199" y="301"/>
                  </a:cubicBezTo>
                  <a:close/>
                  <a:moveTo>
                    <a:pt x="170" y="309"/>
                  </a:moveTo>
                  <a:cubicBezTo>
                    <a:pt x="170" y="309"/>
                    <a:pt x="169" y="310"/>
                    <a:pt x="169" y="310"/>
                  </a:cubicBezTo>
                  <a:cubicBezTo>
                    <a:pt x="169" y="310"/>
                    <a:pt x="169" y="310"/>
                    <a:pt x="169" y="310"/>
                  </a:cubicBezTo>
                  <a:cubicBezTo>
                    <a:pt x="166" y="310"/>
                    <a:pt x="163" y="310"/>
                    <a:pt x="160" y="310"/>
                  </a:cubicBezTo>
                  <a:cubicBezTo>
                    <a:pt x="166" y="308"/>
                    <a:pt x="173" y="305"/>
                    <a:pt x="179" y="303"/>
                  </a:cubicBezTo>
                  <a:cubicBezTo>
                    <a:pt x="181" y="302"/>
                    <a:pt x="183" y="301"/>
                    <a:pt x="186" y="301"/>
                  </a:cubicBezTo>
                  <a:cubicBezTo>
                    <a:pt x="180" y="303"/>
                    <a:pt x="175" y="306"/>
                    <a:pt x="170" y="309"/>
                  </a:cubicBezTo>
                  <a:close/>
                  <a:moveTo>
                    <a:pt x="140" y="311"/>
                  </a:moveTo>
                  <a:cubicBezTo>
                    <a:pt x="140" y="311"/>
                    <a:pt x="140" y="311"/>
                    <a:pt x="140" y="311"/>
                  </a:cubicBezTo>
                  <a:cubicBezTo>
                    <a:pt x="140" y="311"/>
                    <a:pt x="141" y="311"/>
                    <a:pt x="142" y="310"/>
                  </a:cubicBezTo>
                  <a:cubicBezTo>
                    <a:pt x="144" y="309"/>
                    <a:pt x="147" y="308"/>
                    <a:pt x="150" y="307"/>
                  </a:cubicBezTo>
                  <a:cubicBezTo>
                    <a:pt x="154" y="305"/>
                    <a:pt x="158" y="304"/>
                    <a:pt x="162" y="302"/>
                  </a:cubicBezTo>
                  <a:cubicBezTo>
                    <a:pt x="171" y="299"/>
                    <a:pt x="179" y="295"/>
                    <a:pt x="188" y="291"/>
                  </a:cubicBezTo>
                  <a:cubicBezTo>
                    <a:pt x="188" y="291"/>
                    <a:pt x="188" y="291"/>
                    <a:pt x="188" y="290"/>
                  </a:cubicBezTo>
                  <a:cubicBezTo>
                    <a:pt x="190" y="291"/>
                    <a:pt x="191" y="291"/>
                    <a:pt x="192" y="292"/>
                  </a:cubicBezTo>
                  <a:cubicBezTo>
                    <a:pt x="176" y="299"/>
                    <a:pt x="159" y="307"/>
                    <a:pt x="142" y="311"/>
                  </a:cubicBezTo>
                  <a:cubicBezTo>
                    <a:pt x="141" y="311"/>
                    <a:pt x="141" y="311"/>
                    <a:pt x="140" y="311"/>
                  </a:cubicBezTo>
                  <a:close/>
                  <a:moveTo>
                    <a:pt x="160" y="297"/>
                  </a:moveTo>
                  <a:cubicBezTo>
                    <a:pt x="149" y="302"/>
                    <a:pt x="136" y="307"/>
                    <a:pt x="124" y="311"/>
                  </a:cubicBezTo>
                  <a:cubicBezTo>
                    <a:pt x="121" y="311"/>
                    <a:pt x="117" y="311"/>
                    <a:pt x="113" y="311"/>
                  </a:cubicBezTo>
                  <a:cubicBezTo>
                    <a:pt x="116" y="310"/>
                    <a:pt x="118" y="309"/>
                    <a:pt x="120" y="309"/>
                  </a:cubicBezTo>
                  <a:cubicBezTo>
                    <a:pt x="126" y="306"/>
                    <a:pt x="132" y="304"/>
                    <a:pt x="138" y="303"/>
                  </a:cubicBezTo>
                  <a:cubicBezTo>
                    <a:pt x="149" y="300"/>
                    <a:pt x="159" y="296"/>
                    <a:pt x="170" y="292"/>
                  </a:cubicBezTo>
                  <a:cubicBezTo>
                    <a:pt x="166" y="294"/>
                    <a:pt x="163" y="295"/>
                    <a:pt x="160" y="297"/>
                  </a:cubicBezTo>
                  <a:close/>
                  <a:moveTo>
                    <a:pt x="101" y="310"/>
                  </a:moveTo>
                  <a:cubicBezTo>
                    <a:pt x="113" y="306"/>
                    <a:pt x="125" y="302"/>
                    <a:pt x="137" y="298"/>
                  </a:cubicBezTo>
                  <a:cubicBezTo>
                    <a:pt x="149" y="294"/>
                    <a:pt x="161" y="288"/>
                    <a:pt x="173" y="286"/>
                  </a:cubicBezTo>
                  <a:cubicBezTo>
                    <a:pt x="171" y="286"/>
                    <a:pt x="168" y="288"/>
                    <a:pt x="166" y="289"/>
                  </a:cubicBezTo>
                  <a:cubicBezTo>
                    <a:pt x="162" y="290"/>
                    <a:pt x="159" y="292"/>
                    <a:pt x="155" y="293"/>
                  </a:cubicBezTo>
                  <a:cubicBezTo>
                    <a:pt x="149" y="295"/>
                    <a:pt x="143" y="297"/>
                    <a:pt x="136" y="299"/>
                  </a:cubicBezTo>
                  <a:cubicBezTo>
                    <a:pt x="126" y="303"/>
                    <a:pt x="116" y="305"/>
                    <a:pt x="107" y="310"/>
                  </a:cubicBezTo>
                  <a:cubicBezTo>
                    <a:pt x="105" y="310"/>
                    <a:pt x="103" y="310"/>
                    <a:pt x="101" y="310"/>
                  </a:cubicBezTo>
                  <a:close/>
                  <a:moveTo>
                    <a:pt x="88" y="309"/>
                  </a:moveTo>
                  <a:cubicBezTo>
                    <a:pt x="93" y="308"/>
                    <a:pt x="98" y="307"/>
                    <a:pt x="103" y="305"/>
                  </a:cubicBezTo>
                  <a:cubicBezTo>
                    <a:pt x="109" y="303"/>
                    <a:pt x="117" y="301"/>
                    <a:pt x="123" y="299"/>
                  </a:cubicBezTo>
                  <a:cubicBezTo>
                    <a:pt x="137" y="295"/>
                    <a:pt x="151" y="289"/>
                    <a:pt x="165" y="286"/>
                  </a:cubicBezTo>
                  <a:cubicBezTo>
                    <a:pt x="166" y="285"/>
                    <a:pt x="167" y="285"/>
                    <a:pt x="169" y="285"/>
                  </a:cubicBezTo>
                  <a:cubicBezTo>
                    <a:pt x="169" y="285"/>
                    <a:pt x="165" y="286"/>
                    <a:pt x="164" y="287"/>
                  </a:cubicBezTo>
                  <a:cubicBezTo>
                    <a:pt x="160" y="288"/>
                    <a:pt x="156" y="289"/>
                    <a:pt x="153" y="290"/>
                  </a:cubicBezTo>
                  <a:cubicBezTo>
                    <a:pt x="146" y="293"/>
                    <a:pt x="139" y="295"/>
                    <a:pt x="133" y="298"/>
                  </a:cubicBezTo>
                  <a:cubicBezTo>
                    <a:pt x="121" y="302"/>
                    <a:pt x="109" y="304"/>
                    <a:pt x="98" y="310"/>
                  </a:cubicBezTo>
                  <a:cubicBezTo>
                    <a:pt x="95" y="310"/>
                    <a:pt x="91" y="309"/>
                    <a:pt x="88" y="309"/>
                  </a:cubicBezTo>
                  <a:close/>
                  <a:moveTo>
                    <a:pt x="135" y="298"/>
                  </a:moveTo>
                  <a:cubicBezTo>
                    <a:pt x="139" y="296"/>
                    <a:pt x="144" y="295"/>
                    <a:pt x="148" y="293"/>
                  </a:cubicBezTo>
                  <a:cubicBezTo>
                    <a:pt x="145" y="294"/>
                    <a:pt x="142" y="296"/>
                    <a:pt x="139" y="297"/>
                  </a:cubicBezTo>
                  <a:cubicBezTo>
                    <a:pt x="132" y="299"/>
                    <a:pt x="126" y="301"/>
                    <a:pt x="119" y="303"/>
                  </a:cubicBezTo>
                  <a:cubicBezTo>
                    <a:pt x="113" y="306"/>
                    <a:pt x="105" y="307"/>
                    <a:pt x="100" y="310"/>
                  </a:cubicBezTo>
                  <a:cubicBezTo>
                    <a:pt x="100" y="310"/>
                    <a:pt x="100" y="310"/>
                    <a:pt x="100" y="310"/>
                  </a:cubicBezTo>
                  <a:cubicBezTo>
                    <a:pt x="110" y="304"/>
                    <a:pt x="123" y="302"/>
                    <a:pt x="135" y="298"/>
                  </a:cubicBezTo>
                  <a:close/>
                  <a:moveTo>
                    <a:pt x="166" y="286"/>
                  </a:moveTo>
                  <a:cubicBezTo>
                    <a:pt x="168" y="286"/>
                    <a:pt x="169" y="285"/>
                    <a:pt x="171" y="284"/>
                  </a:cubicBezTo>
                  <a:cubicBezTo>
                    <a:pt x="171" y="284"/>
                    <a:pt x="171" y="284"/>
                    <a:pt x="171" y="284"/>
                  </a:cubicBezTo>
                  <a:cubicBezTo>
                    <a:pt x="172" y="284"/>
                    <a:pt x="172" y="285"/>
                    <a:pt x="173" y="285"/>
                  </a:cubicBezTo>
                  <a:cubicBezTo>
                    <a:pt x="171" y="285"/>
                    <a:pt x="168" y="286"/>
                    <a:pt x="166" y="286"/>
                  </a:cubicBezTo>
                  <a:close/>
                  <a:moveTo>
                    <a:pt x="57" y="305"/>
                  </a:moveTo>
                  <a:cubicBezTo>
                    <a:pt x="65" y="301"/>
                    <a:pt x="74" y="298"/>
                    <a:pt x="83" y="295"/>
                  </a:cubicBezTo>
                  <a:cubicBezTo>
                    <a:pt x="89" y="294"/>
                    <a:pt x="96" y="292"/>
                    <a:pt x="103" y="290"/>
                  </a:cubicBezTo>
                  <a:cubicBezTo>
                    <a:pt x="109" y="288"/>
                    <a:pt x="116" y="286"/>
                    <a:pt x="123" y="284"/>
                  </a:cubicBezTo>
                  <a:cubicBezTo>
                    <a:pt x="126" y="283"/>
                    <a:pt x="129" y="282"/>
                    <a:pt x="132" y="281"/>
                  </a:cubicBezTo>
                  <a:cubicBezTo>
                    <a:pt x="133" y="280"/>
                    <a:pt x="134" y="280"/>
                    <a:pt x="135" y="280"/>
                  </a:cubicBezTo>
                  <a:cubicBezTo>
                    <a:pt x="124" y="285"/>
                    <a:pt x="112" y="288"/>
                    <a:pt x="100" y="292"/>
                  </a:cubicBezTo>
                  <a:cubicBezTo>
                    <a:pt x="94" y="294"/>
                    <a:pt x="88" y="297"/>
                    <a:pt x="81" y="299"/>
                  </a:cubicBezTo>
                  <a:cubicBezTo>
                    <a:pt x="75" y="301"/>
                    <a:pt x="68" y="303"/>
                    <a:pt x="62" y="306"/>
                  </a:cubicBezTo>
                  <a:cubicBezTo>
                    <a:pt x="60" y="306"/>
                    <a:pt x="58" y="306"/>
                    <a:pt x="57" y="305"/>
                  </a:cubicBezTo>
                  <a:close/>
                  <a:moveTo>
                    <a:pt x="101" y="290"/>
                  </a:moveTo>
                  <a:cubicBezTo>
                    <a:pt x="111" y="286"/>
                    <a:pt x="121" y="283"/>
                    <a:pt x="130" y="278"/>
                  </a:cubicBezTo>
                  <a:cubicBezTo>
                    <a:pt x="131" y="278"/>
                    <a:pt x="131" y="278"/>
                    <a:pt x="131" y="278"/>
                  </a:cubicBezTo>
                  <a:cubicBezTo>
                    <a:pt x="133" y="278"/>
                    <a:pt x="135" y="278"/>
                    <a:pt x="138" y="277"/>
                  </a:cubicBezTo>
                  <a:cubicBezTo>
                    <a:pt x="138" y="277"/>
                    <a:pt x="138" y="277"/>
                    <a:pt x="138" y="277"/>
                  </a:cubicBezTo>
                  <a:cubicBezTo>
                    <a:pt x="139" y="277"/>
                    <a:pt x="139" y="277"/>
                    <a:pt x="139" y="277"/>
                  </a:cubicBezTo>
                  <a:cubicBezTo>
                    <a:pt x="127" y="282"/>
                    <a:pt x="114" y="286"/>
                    <a:pt x="101" y="290"/>
                  </a:cubicBezTo>
                  <a:close/>
                  <a:moveTo>
                    <a:pt x="115" y="265"/>
                  </a:moveTo>
                  <a:cubicBezTo>
                    <a:pt x="120" y="264"/>
                    <a:pt x="125" y="262"/>
                    <a:pt x="129" y="261"/>
                  </a:cubicBezTo>
                  <a:cubicBezTo>
                    <a:pt x="127" y="262"/>
                    <a:pt x="126" y="262"/>
                    <a:pt x="124" y="263"/>
                  </a:cubicBezTo>
                  <a:cubicBezTo>
                    <a:pt x="121" y="264"/>
                    <a:pt x="118" y="266"/>
                    <a:pt x="114" y="267"/>
                  </a:cubicBezTo>
                  <a:cubicBezTo>
                    <a:pt x="115" y="266"/>
                    <a:pt x="115" y="266"/>
                    <a:pt x="115" y="265"/>
                  </a:cubicBezTo>
                  <a:close/>
                  <a:moveTo>
                    <a:pt x="128" y="278"/>
                  </a:moveTo>
                  <a:cubicBezTo>
                    <a:pt x="119" y="281"/>
                    <a:pt x="109" y="283"/>
                    <a:pt x="100" y="286"/>
                  </a:cubicBezTo>
                  <a:cubicBezTo>
                    <a:pt x="107" y="283"/>
                    <a:pt x="114" y="281"/>
                    <a:pt x="120" y="277"/>
                  </a:cubicBezTo>
                  <a:cubicBezTo>
                    <a:pt x="123" y="278"/>
                    <a:pt x="126" y="278"/>
                    <a:pt x="128" y="278"/>
                  </a:cubicBezTo>
                  <a:close/>
                  <a:moveTo>
                    <a:pt x="136" y="274"/>
                  </a:moveTo>
                  <a:cubicBezTo>
                    <a:pt x="135" y="274"/>
                    <a:pt x="135" y="274"/>
                    <a:pt x="135" y="274"/>
                  </a:cubicBezTo>
                  <a:cubicBezTo>
                    <a:pt x="135" y="274"/>
                    <a:pt x="135" y="274"/>
                    <a:pt x="135" y="274"/>
                  </a:cubicBezTo>
                  <a:cubicBezTo>
                    <a:pt x="134" y="274"/>
                    <a:pt x="131" y="273"/>
                    <a:pt x="130" y="274"/>
                  </a:cubicBezTo>
                  <a:cubicBezTo>
                    <a:pt x="132" y="273"/>
                    <a:pt x="134" y="272"/>
                    <a:pt x="136" y="271"/>
                  </a:cubicBezTo>
                  <a:cubicBezTo>
                    <a:pt x="136" y="272"/>
                    <a:pt x="136" y="273"/>
                    <a:pt x="136" y="274"/>
                  </a:cubicBezTo>
                  <a:close/>
                  <a:moveTo>
                    <a:pt x="128" y="274"/>
                  </a:moveTo>
                  <a:cubicBezTo>
                    <a:pt x="128" y="274"/>
                    <a:pt x="128" y="274"/>
                    <a:pt x="128" y="275"/>
                  </a:cubicBezTo>
                  <a:cubicBezTo>
                    <a:pt x="125" y="274"/>
                    <a:pt x="122" y="274"/>
                    <a:pt x="119" y="274"/>
                  </a:cubicBezTo>
                  <a:cubicBezTo>
                    <a:pt x="121" y="273"/>
                    <a:pt x="124" y="273"/>
                    <a:pt x="126" y="272"/>
                  </a:cubicBezTo>
                  <a:cubicBezTo>
                    <a:pt x="129" y="272"/>
                    <a:pt x="132" y="271"/>
                    <a:pt x="135" y="271"/>
                  </a:cubicBezTo>
                  <a:cubicBezTo>
                    <a:pt x="133" y="271"/>
                    <a:pt x="130" y="273"/>
                    <a:pt x="128" y="274"/>
                  </a:cubicBezTo>
                  <a:close/>
                  <a:moveTo>
                    <a:pt x="115" y="273"/>
                  </a:moveTo>
                  <a:cubicBezTo>
                    <a:pt x="115" y="273"/>
                    <a:pt x="115" y="273"/>
                    <a:pt x="115" y="273"/>
                  </a:cubicBezTo>
                  <a:cubicBezTo>
                    <a:pt x="115" y="273"/>
                    <a:pt x="115" y="272"/>
                    <a:pt x="115" y="272"/>
                  </a:cubicBezTo>
                  <a:cubicBezTo>
                    <a:pt x="121" y="271"/>
                    <a:pt x="126" y="269"/>
                    <a:pt x="132" y="268"/>
                  </a:cubicBezTo>
                  <a:cubicBezTo>
                    <a:pt x="136" y="267"/>
                    <a:pt x="129" y="269"/>
                    <a:pt x="129" y="269"/>
                  </a:cubicBezTo>
                  <a:cubicBezTo>
                    <a:pt x="128" y="270"/>
                    <a:pt x="126" y="270"/>
                    <a:pt x="124" y="271"/>
                  </a:cubicBezTo>
                  <a:cubicBezTo>
                    <a:pt x="121" y="272"/>
                    <a:pt x="118" y="272"/>
                    <a:pt x="115" y="273"/>
                  </a:cubicBezTo>
                  <a:close/>
                  <a:moveTo>
                    <a:pt x="114" y="269"/>
                  </a:moveTo>
                  <a:cubicBezTo>
                    <a:pt x="117" y="268"/>
                    <a:pt x="120" y="268"/>
                    <a:pt x="123" y="267"/>
                  </a:cubicBezTo>
                  <a:cubicBezTo>
                    <a:pt x="123" y="267"/>
                    <a:pt x="123" y="267"/>
                    <a:pt x="123" y="267"/>
                  </a:cubicBezTo>
                  <a:cubicBezTo>
                    <a:pt x="120" y="268"/>
                    <a:pt x="117" y="269"/>
                    <a:pt x="114" y="270"/>
                  </a:cubicBezTo>
                  <a:cubicBezTo>
                    <a:pt x="114" y="270"/>
                    <a:pt x="114" y="269"/>
                    <a:pt x="114" y="269"/>
                  </a:cubicBezTo>
                  <a:close/>
                  <a:moveTo>
                    <a:pt x="130" y="257"/>
                  </a:moveTo>
                  <a:cubicBezTo>
                    <a:pt x="125" y="259"/>
                    <a:pt x="120" y="261"/>
                    <a:pt x="115" y="263"/>
                  </a:cubicBezTo>
                  <a:cubicBezTo>
                    <a:pt x="115" y="262"/>
                    <a:pt x="116" y="261"/>
                    <a:pt x="116" y="260"/>
                  </a:cubicBezTo>
                  <a:cubicBezTo>
                    <a:pt x="119" y="260"/>
                    <a:pt x="121" y="259"/>
                    <a:pt x="124" y="258"/>
                  </a:cubicBezTo>
                  <a:cubicBezTo>
                    <a:pt x="125" y="258"/>
                    <a:pt x="127" y="257"/>
                    <a:pt x="129" y="257"/>
                  </a:cubicBezTo>
                  <a:cubicBezTo>
                    <a:pt x="129" y="257"/>
                    <a:pt x="134" y="255"/>
                    <a:pt x="130" y="257"/>
                  </a:cubicBezTo>
                  <a:close/>
                  <a:moveTo>
                    <a:pt x="118" y="256"/>
                  </a:moveTo>
                  <a:cubicBezTo>
                    <a:pt x="122" y="256"/>
                    <a:pt x="127" y="255"/>
                    <a:pt x="130" y="253"/>
                  </a:cubicBezTo>
                  <a:cubicBezTo>
                    <a:pt x="125" y="255"/>
                    <a:pt x="121" y="256"/>
                    <a:pt x="117" y="259"/>
                  </a:cubicBezTo>
                  <a:cubicBezTo>
                    <a:pt x="117" y="258"/>
                    <a:pt x="117" y="257"/>
                    <a:pt x="118" y="256"/>
                  </a:cubicBezTo>
                  <a:close/>
                  <a:moveTo>
                    <a:pt x="119" y="253"/>
                  </a:moveTo>
                  <a:cubicBezTo>
                    <a:pt x="121" y="252"/>
                    <a:pt x="124" y="252"/>
                    <a:pt x="126" y="251"/>
                  </a:cubicBezTo>
                  <a:cubicBezTo>
                    <a:pt x="126" y="251"/>
                    <a:pt x="127" y="251"/>
                    <a:pt x="128" y="251"/>
                  </a:cubicBezTo>
                  <a:cubicBezTo>
                    <a:pt x="127" y="251"/>
                    <a:pt x="127" y="251"/>
                    <a:pt x="127" y="251"/>
                  </a:cubicBezTo>
                  <a:cubicBezTo>
                    <a:pt x="124" y="252"/>
                    <a:pt x="121" y="253"/>
                    <a:pt x="118" y="254"/>
                  </a:cubicBezTo>
                  <a:cubicBezTo>
                    <a:pt x="119" y="254"/>
                    <a:pt x="119" y="253"/>
                    <a:pt x="119" y="253"/>
                  </a:cubicBezTo>
                  <a:close/>
                  <a:moveTo>
                    <a:pt x="91" y="282"/>
                  </a:moveTo>
                  <a:cubicBezTo>
                    <a:pt x="98" y="280"/>
                    <a:pt x="106" y="279"/>
                    <a:pt x="114" y="277"/>
                  </a:cubicBezTo>
                  <a:cubicBezTo>
                    <a:pt x="114" y="277"/>
                    <a:pt x="114" y="277"/>
                    <a:pt x="115" y="277"/>
                  </a:cubicBezTo>
                  <a:cubicBezTo>
                    <a:pt x="108" y="279"/>
                    <a:pt x="101" y="282"/>
                    <a:pt x="94" y="283"/>
                  </a:cubicBezTo>
                  <a:cubicBezTo>
                    <a:pt x="84" y="286"/>
                    <a:pt x="73" y="289"/>
                    <a:pt x="64" y="292"/>
                  </a:cubicBezTo>
                  <a:cubicBezTo>
                    <a:pt x="72" y="287"/>
                    <a:pt x="82" y="284"/>
                    <a:pt x="91" y="282"/>
                  </a:cubicBezTo>
                  <a:close/>
                  <a:moveTo>
                    <a:pt x="61" y="294"/>
                  </a:moveTo>
                  <a:cubicBezTo>
                    <a:pt x="61" y="294"/>
                    <a:pt x="62" y="294"/>
                    <a:pt x="62" y="293"/>
                  </a:cubicBezTo>
                  <a:cubicBezTo>
                    <a:pt x="62" y="294"/>
                    <a:pt x="62" y="294"/>
                    <a:pt x="63" y="294"/>
                  </a:cubicBezTo>
                  <a:cubicBezTo>
                    <a:pt x="74" y="289"/>
                    <a:pt x="86" y="286"/>
                    <a:pt x="98" y="283"/>
                  </a:cubicBezTo>
                  <a:cubicBezTo>
                    <a:pt x="103" y="282"/>
                    <a:pt x="109" y="280"/>
                    <a:pt x="114" y="278"/>
                  </a:cubicBezTo>
                  <a:cubicBezTo>
                    <a:pt x="115" y="278"/>
                    <a:pt x="116" y="277"/>
                    <a:pt x="117" y="277"/>
                  </a:cubicBezTo>
                  <a:cubicBezTo>
                    <a:pt x="118" y="277"/>
                    <a:pt x="118" y="277"/>
                    <a:pt x="119" y="277"/>
                  </a:cubicBezTo>
                  <a:cubicBezTo>
                    <a:pt x="117" y="278"/>
                    <a:pt x="116" y="278"/>
                    <a:pt x="115" y="279"/>
                  </a:cubicBezTo>
                  <a:cubicBezTo>
                    <a:pt x="95" y="288"/>
                    <a:pt x="73" y="292"/>
                    <a:pt x="54" y="301"/>
                  </a:cubicBezTo>
                  <a:cubicBezTo>
                    <a:pt x="55" y="299"/>
                    <a:pt x="60" y="295"/>
                    <a:pt x="61" y="294"/>
                  </a:cubicBezTo>
                  <a:close/>
                  <a:moveTo>
                    <a:pt x="84" y="291"/>
                  </a:moveTo>
                  <a:cubicBezTo>
                    <a:pt x="74" y="294"/>
                    <a:pt x="65" y="298"/>
                    <a:pt x="56" y="301"/>
                  </a:cubicBezTo>
                  <a:cubicBezTo>
                    <a:pt x="57" y="300"/>
                    <a:pt x="58" y="300"/>
                    <a:pt x="59" y="300"/>
                  </a:cubicBezTo>
                  <a:cubicBezTo>
                    <a:pt x="62" y="298"/>
                    <a:pt x="66" y="297"/>
                    <a:pt x="69" y="295"/>
                  </a:cubicBezTo>
                  <a:cubicBezTo>
                    <a:pt x="74" y="294"/>
                    <a:pt x="79" y="292"/>
                    <a:pt x="84" y="291"/>
                  </a:cubicBezTo>
                  <a:close/>
                  <a:moveTo>
                    <a:pt x="53" y="303"/>
                  </a:moveTo>
                  <a:cubicBezTo>
                    <a:pt x="66" y="299"/>
                    <a:pt x="78" y="293"/>
                    <a:pt x="91" y="289"/>
                  </a:cubicBezTo>
                  <a:cubicBezTo>
                    <a:pt x="98" y="286"/>
                    <a:pt x="105" y="285"/>
                    <a:pt x="112" y="283"/>
                  </a:cubicBezTo>
                  <a:cubicBezTo>
                    <a:pt x="116" y="282"/>
                    <a:pt x="119" y="282"/>
                    <a:pt x="122" y="281"/>
                  </a:cubicBezTo>
                  <a:cubicBezTo>
                    <a:pt x="123" y="280"/>
                    <a:pt x="124" y="280"/>
                    <a:pt x="125" y="280"/>
                  </a:cubicBezTo>
                  <a:cubicBezTo>
                    <a:pt x="113" y="285"/>
                    <a:pt x="101" y="289"/>
                    <a:pt x="89" y="292"/>
                  </a:cubicBezTo>
                  <a:cubicBezTo>
                    <a:pt x="86" y="294"/>
                    <a:pt x="82" y="295"/>
                    <a:pt x="78" y="296"/>
                  </a:cubicBezTo>
                  <a:cubicBezTo>
                    <a:pt x="70" y="299"/>
                    <a:pt x="63" y="301"/>
                    <a:pt x="56" y="305"/>
                  </a:cubicBezTo>
                  <a:cubicBezTo>
                    <a:pt x="55" y="304"/>
                    <a:pt x="54" y="304"/>
                    <a:pt x="53" y="303"/>
                  </a:cubicBezTo>
                  <a:cubicBezTo>
                    <a:pt x="53" y="303"/>
                    <a:pt x="53" y="303"/>
                    <a:pt x="53" y="303"/>
                  </a:cubicBezTo>
                  <a:close/>
                  <a:moveTo>
                    <a:pt x="64" y="307"/>
                  </a:moveTo>
                  <a:cubicBezTo>
                    <a:pt x="80" y="303"/>
                    <a:pt x="96" y="297"/>
                    <a:pt x="111" y="292"/>
                  </a:cubicBezTo>
                  <a:cubicBezTo>
                    <a:pt x="119" y="290"/>
                    <a:pt x="126" y="288"/>
                    <a:pt x="134" y="286"/>
                  </a:cubicBezTo>
                  <a:cubicBezTo>
                    <a:pt x="126" y="289"/>
                    <a:pt x="119" y="291"/>
                    <a:pt x="112" y="294"/>
                  </a:cubicBezTo>
                  <a:cubicBezTo>
                    <a:pt x="98" y="298"/>
                    <a:pt x="85" y="302"/>
                    <a:pt x="71" y="308"/>
                  </a:cubicBezTo>
                  <a:cubicBezTo>
                    <a:pt x="71" y="308"/>
                    <a:pt x="71" y="308"/>
                    <a:pt x="71" y="308"/>
                  </a:cubicBezTo>
                  <a:cubicBezTo>
                    <a:pt x="69" y="307"/>
                    <a:pt x="66" y="307"/>
                    <a:pt x="64" y="307"/>
                  </a:cubicBezTo>
                  <a:close/>
                  <a:moveTo>
                    <a:pt x="74" y="308"/>
                  </a:moveTo>
                  <a:cubicBezTo>
                    <a:pt x="87" y="306"/>
                    <a:pt x="99" y="302"/>
                    <a:pt x="112" y="298"/>
                  </a:cubicBezTo>
                  <a:cubicBezTo>
                    <a:pt x="125" y="293"/>
                    <a:pt x="140" y="288"/>
                    <a:pt x="154" y="284"/>
                  </a:cubicBezTo>
                  <a:cubicBezTo>
                    <a:pt x="152" y="285"/>
                    <a:pt x="150" y="286"/>
                    <a:pt x="148" y="287"/>
                  </a:cubicBezTo>
                  <a:cubicBezTo>
                    <a:pt x="141" y="289"/>
                    <a:pt x="133" y="293"/>
                    <a:pt x="125" y="296"/>
                  </a:cubicBezTo>
                  <a:cubicBezTo>
                    <a:pt x="113" y="301"/>
                    <a:pt x="99" y="303"/>
                    <a:pt x="86" y="309"/>
                  </a:cubicBezTo>
                  <a:cubicBezTo>
                    <a:pt x="86" y="309"/>
                    <a:pt x="86" y="309"/>
                    <a:pt x="86" y="309"/>
                  </a:cubicBezTo>
                  <a:cubicBezTo>
                    <a:pt x="85" y="309"/>
                    <a:pt x="84" y="309"/>
                    <a:pt x="84" y="309"/>
                  </a:cubicBezTo>
                  <a:cubicBezTo>
                    <a:pt x="81" y="309"/>
                    <a:pt x="78" y="308"/>
                    <a:pt x="74" y="308"/>
                  </a:cubicBezTo>
                  <a:close/>
                  <a:moveTo>
                    <a:pt x="127" y="311"/>
                  </a:moveTo>
                  <a:cubicBezTo>
                    <a:pt x="136" y="308"/>
                    <a:pt x="145" y="305"/>
                    <a:pt x="154" y="303"/>
                  </a:cubicBezTo>
                  <a:cubicBezTo>
                    <a:pt x="163" y="300"/>
                    <a:pt x="172" y="296"/>
                    <a:pt x="182" y="293"/>
                  </a:cubicBezTo>
                  <a:cubicBezTo>
                    <a:pt x="181" y="293"/>
                    <a:pt x="180" y="294"/>
                    <a:pt x="178" y="294"/>
                  </a:cubicBezTo>
                  <a:cubicBezTo>
                    <a:pt x="173" y="297"/>
                    <a:pt x="167" y="299"/>
                    <a:pt x="161" y="301"/>
                  </a:cubicBezTo>
                  <a:cubicBezTo>
                    <a:pt x="154" y="304"/>
                    <a:pt x="146" y="307"/>
                    <a:pt x="139" y="311"/>
                  </a:cubicBezTo>
                  <a:cubicBezTo>
                    <a:pt x="135" y="311"/>
                    <a:pt x="131" y="311"/>
                    <a:pt x="127" y="311"/>
                  </a:cubicBezTo>
                  <a:close/>
                  <a:moveTo>
                    <a:pt x="144" y="311"/>
                  </a:moveTo>
                  <a:cubicBezTo>
                    <a:pt x="151" y="309"/>
                    <a:pt x="157" y="307"/>
                    <a:pt x="164" y="304"/>
                  </a:cubicBezTo>
                  <a:cubicBezTo>
                    <a:pt x="172" y="301"/>
                    <a:pt x="179" y="299"/>
                    <a:pt x="186" y="295"/>
                  </a:cubicBezTo>
                  <a:cubicBezTo>
                    <a:pt x="188" y="295"/>
                    <a:pt x="190" y="294"/>
                    <a:pt x="191" y="293"/>
                  </a:cubicBezTo>
                  <a:cubicBezTo>
                    <a:pt x="190" y="294"/>
                    <a:pt x="188" y="295"/>
                    <a:pt x="186" y="296"/>
                  </a:cubicBezTo>
                  <a:cubicBezTo>
                    <a:pt x="182" y="298"/>
                    <a:pt x="178" y="299"/>
                    <a:pt x="174" y="301"/>
                  </a:cubicBezTo>
                  <a:cubicBezTo>
                    <a:pt x="167" y="304"/>
                    <a:pt x="161" y="306"/>
                    <a:pt x="155" y="311"/>
                  </a:cubicBezTo>
                  <a:cubicBezTo>
                    <a:pt x="155" y="311"/>
                    <a:pt x="154" y="311"/>
                    <a:pt x="153" y="311"/>
                  </a:cubicBezTo>
                  <a:cubicBezTo>
                    <a:pt x="150" y="311"/>
                    <a:pt x="147" y="311"/>
                    <a:pt x="144" y="311"/>
                  </a:cubicBezTo>
                  <a:close/>
                  <a:moveTo>
                    <a:pt x="191" y="307"/>
                  </a:moveTo>
                  <a:cubicBezTo>
                    <a:pt x="195" y="306"/>
                    <a:pt x="198" y="305"/>
                    <a:pt x="202" y="303"/>
                  </a:cubicBezTo>
                  <a:cubicBezTo>
                    <a:pt x="200" y="305"/>
                    <a:pt x="195" y="306"/>
                    <a:pt x="191" y="307"/>
                  </a:cubicBezTo>
                  <a:close/>
                  <a:moveTo>
                    <a:pt x="201" y="299"/>
                  </a:moveTo>
                  <a:cubicBezTo>
                    <a:pt x="196" y="301"/>
                    <a:pt x="190" y="302"/>
                    <a:pt x="184" y="304"/>
                  </a:cubicBezTo>
                  <a:cubicBezTo>
                    <a:pt x="182" y="305"/>
                    <a:pt x="179" y="306"/>
                    <a:pt x="176" y="307"/>
                  </a:cubicBezTo>
                  <a:cubicBezTo>
                    <a:pt x="175" y="307"/>
                    <a:pt x="174" y="308"/>
                    <a:pt x="173" y="308"/>
                  </a:cubicBezTo>
                  <a:cubicBezTo>
                    <a:pt x="178" y="305"/>
                    <a:pt x="182" y="303"/>
                    <a:pt x="187" y="301"/>
                  </a:cubicBezTo>
                  <a:cubicBezTo>
                    <a:pt x="188" y="301"/>
                    <a:pt x="190" y="300"/>
                    <a:pt x="191" y="299"/>
                  </a:cubicBezTo>
                  <a:cubicBezTo>
                    <a:pt x="194" y="298"/>
                    <a:pt x="195" y="297"/>
                    <a:pt x="197" y="296"/>
                  </a:cubicBezTo>
                  <a:cubicBezTo>
                    <a:pt x="198" y="296"/>
                    <a:pt x="198" y="296"/>
                    <a:pt x="198" y="295"/>
                  </a:cubicBezTo>
                  <a:cubicBezTo>
                    <a:pt x="199" y="296"/>
                    <a:pt x="200" y="297"/>
                    <a:pt x="201" y="299"/>
                  </a:cubicBezTo>
                  <a:close/>
                  <a:moveTo>
                    <a:pt x="181" y="287"/>
                  </a:moveTo>
                  <a:cubicBezTo>
                    <a:pt x="169" y="292"/>
                    <a:pt x="158" y="296"/>
                    <a:pt x="146" y="300"/>
                  </a:cubicBezTo>
                  <a:cubicBezTo>
                    <a:pt x="139" y="301"/>
                    <a:pt x="133" y="303"/>
                    <a:pt x="126" y="305"/>
                  </a:cubicBezTo>
                  <a:cubicBezTo>
                    <a:pt x="121" y="307"/>
                    <a:pt x="116" y="310"/>
                    <a:pt x="110" y="311"/>
                  </a:cubicBezTo>
                  <a:cubicBezTo>
                    <a:pt x="109" y="311"/>
                    <a:pt x="109" y="311"/>
                    <a:pt x="108" y="311"/>
                  </a:cubicBezTo>
                  <a:cubicBezTo>
                    <a:pt x="110" y="310"/>
                    <a:pt x="112" y="308"/>
                    <a:pt x="113" y="308"/>
                  </a:cubicBezTo>
                  <a:cubicBezTo>
                    <a:pt x="116" y="306"/>
                    <a:pt x="119" y="305"/>
                    <a:pt x="122" y="304"/>
                  </a:cubicBezTo>
                  <a:cubicBezTo>
                    <a:pt x="128" y="303"/>
                    <a:pt x="133" y="301"/>
                    <a:pt x="138" y="300"/>
                  </a:cubicBezTo>
                  <a:cubicBezTo>
                    <a:pt x="151" y="296"/>
                    <a:pt x="163" y="292"/>
                    <a:pt x="175" y="285"/>
                  </a:cubicBezTo>
                  <a:cubicBezTo>
                    <a:pt x="175" y="285"/>
                    <a:pt x="175" y="285"/>
                    <a:pt x="175" y="285"/>
                  </a:cubicBezTo>
                  <a:cubicBezTo>
                    <a:pt x="176" y="286"/>
                    <a:pt x="177" y="286"/>
                    <a:pt x="178" y="286"/>
                  </a:cubicBezTo>
                  <a:cubicBezTo>
                    <a:pt x="179" y="287"/>
                    <a:pt x="180" y="287"/>
                    <a:pt x="181" y="287"/>
                  </a:cubicBezTo>
                  <a:close/>
                  <a:moveTo>
                    <a:pt x="136" y="270"/>
                  </a:moveTo>
                  <a:cubicBezTo>
                    <a:pt x="133" y="270"/>
                    <a:pt x="129" y="271"/>
                    <a:pt x="126" y="271"/>
                  </a:cubicBezTo>
                  <a:cubicBezTo>
                    <a:pt x="124" y="272"/>
                    <a:pt x="123" y="272"/>
                    <a:pt x="121" y="273"/>
                  </a:cubicBezTo>
                  <a:cubicBezTo>
                    <a:pt x="121" y="273"/>
                    <a:pt x="118" y="273"/>
                    <a:pt x="117" y="274"/>
                  </a:cubicBezTo>
                  <a:cubicBezTo>
                    <a:pt x="117" y="274"/>
                    <a:pt x="117" y="274"/>
                    <a:pt x="116" y="274"/>
                  </a:cubicBezTo>
                  <a:cubicBezTo>
                    <a:pt x="117" y="274"/>
                    <a:pt x="117" y="274"/>
                    <a:pt x="117" y="274"/>
                  </a:cubicBezTo>
                  <a:cubicBezTo>
                    <a:pt x="123" y="271"/>
                    <a:pt x="129" y="271"/>
                    <a:pt x="135" y="267"/>
                  </a:cubicBezTo>
                  <a:cubicBezTo>
                    <a:pt x="135" y="267"/>
                    <a:pt x="135" y="267"/>
                    <a:pt x="135" y="267"/>
                  </a:cubicBezTo>
                  <a:cubicBezTo>
                    <a:pt x="128" y="267"/>
                    <a:pt x="121" y="271"/>
                    <a:pt x="115" y="271"/>
                  </a:cubicBezTo>
                  <a:cubicBezTo>
                    <a:pt x="115" y="271"/>
                    <a:pt x="115" y="271"/>
                    <a:pt x="115" y="271"/>
                  </a:cubicBezTo>
                  <a:cubicBezTo>
                    <a:pt x="118" y="271"/>
                    <a:pt x="122" y="268"/>
                    <a:pt x="125" y="267"/>
                  </a:cubicBezTo>
                  <a:cubicBezTo>
                    <a:pt x="129" y="266"/>
                    <a:pt x="132" y="265"/>
                    <a:pt x="136" y="264"/>
                  </a:cubicBezTo>
                  <a:cubicBezTo>
                    <a:pt x="136" y="266"/>
                    <a:pt x="136" y="268"/>
                    <a:pt x="136" y="270"/>
                  </a:cubicBezTo>
                  <a:close/>
                  <a:moveTo>
                    <a:pt x="134" y="255"/>
                  </a:moveTo>
                  <a:cubicBezTo>
                    <a:pt x="134" y="255"/>
                    <a:pt x="134" y="255"/>
                    <a:pt x="133" y="255"/>
                  </a:cubicBezTo>
                  <a:cubicBezTo>
                    <a:pt x="128" y="256"/>
                    <a:pt x="123" y="258"/>
                    <a:pt x="117" y="259"/>
                  </a:cubicBezTo>
                  <a:cubicBezTo>
                    <a:pt x="119" y="259"/>
                    <a:pt x="122" y="257"/>
                    <a:pt x="124" y="256"/>
                  </a:cubicBezTo>
                  <a:cubicBezTo>
                    <a:pt x="127" y="255"/>
                    <a:pt x="129" y="254"/>
                    <a:pt x="131" y="253"/>
                  </a:cubicBezTo>
                  <a:cubicBezTo>
                    <a:pt x="132" y="253"/>
                    <a:pt x="132" y="252"/>
                    <a:pt x="131" y="253"/>
                  </a:cubicBezTo>
                  <a:cubicBezTo>
                    <a:pt x="129" y="253"/>
                    <a:pt x="127" y="253"/>
                    <a:pt x="124" y="254"/>
                  </a:cubicBezTo>
                  <a:cubicBezTo>
                    <a:pt x="123" y="254"/>
                    <a:pt x="120" y="255"/>
                    <a:pt x="118" y="255"/>
                  </a:cubicBezTo>
                  <a:cubicBezTo>
                    <a:pt x="118" y="255"/>
                    <a:pt x="118" y="255"/>
                    <a:pt x="118" y="255"/>
                  </a:cubicBezTo>
                  <a:cubicBezTo>
                    <a:pt x="122" y="253"/>
                    <a:pt x="127" y="252"/>
                    <a:pt x="131" y="250"/>
                  </a:cubicBezTo>
                  <a:cubicBezTo>
                    <a:pt x="132" y="250"/>
                    <a:pt x="132" y="250"/>
                    <a:pt x="132" y="249"/>
                  </a:cubicBezTo>
                  <a:cubicBezTo>
                    <a:pt x="132" y="249"/>
                    <a:pt x="132" y="249"/>
                    <a:pt x="132" y="249"/>
                  </a:cubicBezTo>
                  <a:cubicBezTo>
                    <a:pt x="132" y="251"/>
                    <a:pt x="133" y="253"/>
                    <a:pt x="134" y="255"/>
                  </a:cubicBezTo>
                  <a:close/>
                  <a:moveTo>
                    <a:pt x="242" y="178"/>
                  </a:moveTo>
                  <a:cubicBezTo>
                    <a:pt x="227" y="213"/>
                    <a:pt x="195" y="235"/>
                    <a:pt x="159" y="243"/>
                  </a:cubicBezTo>
                  <a:cubicBezTo>
                    <a:pt x="148" y="245"/>
                    <a:pt x="136" y="246"/>
                    <a:pt x="125" y="246"/>
                  </a:cubicBezTo>
                  <a:cubicBezTo>
                    <a:pt x="111" y="246"/>
                    <a:pt x="95" y="245"/>
                    <a:pt x="82" y="239"/>
                  </a:cubicBezTo>
                  <a:cubicBezTo>
                    <a:pt x="84" y="236"/>
                    <a:pt x="85" y="233"/>
                    <a:pt x="86" y="231"/>
                  </a:cubicBezTo>
                  <a:cubicBezTo>
                    <a:pt x="106" y="238"/>
                    <a:pt x="128" y="240"/>
                    <a:pt x="149" y="236"/>
                  </a:cubicBezTo>
                  <a:cubicBezTo>
                    <a:pt x="202" y="226"/>
                    <a:pt x="243" y="180"/>
                    <a:pt x="243" y="126"/>
                  </a:cubicBezTo>
                  <a:cubicBezTo>
                    <a:pt x="243" y="81"/>
                    <a:pt x="215" y="42"/>
                    <a:pt x="176" y="24"/>
                  </a:cubicBezTo>
                  <a:cubicBezTo>
                    <a:pt x="177" y="22"/>
                    <a:pt x="180" y="18"/>
                    <a:pt x="182" y="15"/>
                  </a:cubicBezTo>
                  <a:cubicBezTo>
                    <a:pt x="196" y="22"/>
                    <a:pt x="209" y="30"/>
                    <a:pt x="220" y="41"/>
                  </a:cubicBezTo>
                  <a:cubicBezTo>
                    <a:pt x="231" y="53"/>
                    <a:pt x="239" y="68"/>
                    <a:pt x="245" y="83"/>
                  </a:cubicBezTo>
                  <a:cubicBezTo>
                    <a:pt x="258" y="114"/>
                    <a:pt x="256" y="148"/>
                    <a:pt x="242" y="178"/>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37"/>
            <p:cNvSpPr>
              <a:spLocks noEditPoints="1"/>
            </p:cNvSpPr>
            <p:nvPr/>
          </p:nvSpPr>
          <p:spPr bwMode="auto">
            <a:xfrm>
              <a:off x="6761408" y="-299016"/>
              <a:ext cx="1090613" cy="1152525"/>
            </a:xfrm>
            <a:custGeom>
              <a:avLst/>
              <a:gdLst>
                <a:gd name="T0" fmla="*/ 136 w 257"/>
                <a:gd name="T1" fmla="*/ 260 h 272"/>
                <a:gd name="T2" fmla="*/ 24 w 257"/>
                <a:gd name="T3" fmla="*/ 84 h 272"/>
                <a:gd name="T4" fmla="*/ 77 w 257"/>
                <a:gd name="T5" fmla="*/ 188 h 272"/>
                <a:gd name="T6" fmla="*/ 30 w 257"/>
                <a:gd name="T7" fmla="*/ 207 h 272"/>
                <a:gd name="T8" fmla="*/ 20 w 257"/>
                <a:gd name="T9" fmla="*/ 190 h 272"/>
                <a:gd name="T10" fmla="*/ 20 w 257"/>
                <a:gd name="T11" fmla="*/ 190 h 272"/>
                <a:gd name="T12" fmla="*/ 20 w 257"/>
                <a:gd name="T13" fmla="*/ 190 h 272"/>
                <a:gd name="T14" fmla="*/ 123 w 257"/>
                <a:gd name="T15" fmla="*/ 41 h 272"/>
                <a:gd name="T16" fmla="*/ 105 w 257"/>
                <a:gd name="T17" fmla="*/ 57 h 272"/>
                <a:gd name="T18" fmla="*/ 154 w 257"/>
                <a:gd name="T19" fmla="*/ 42 h 272"/>
                <a:gd name="T20" fmla="*/ 174 w 257"/>
                <a:gd name="T21" fmla="*/ 57 h 272"/>
                <a:gd name="T22" fmla="*/ 166 w 257"/>
                <a:gd name="T23" fmla="*/ 71 h 272"/>
                <a:gd name="T24" fmla="*/ 119 w 257"/>
                <a:gd name="T25" fmla="*/ 63 h 272"/>
                <a:gd name="T26" fmla="*/ 80 w 257"/>
                <a:gd name="T27" fmla="*/ 84 h 272"/>
                <a:gd name="T28" fmla="*/ 142 w 257"/>
                <a:gd name="T29" fmla="*/ 60 h 272"/>
                <a:gd name="T30" fmla="*/ 143 w 257"/>
                <a:gd name="T31" fmla="*/ 48 h 272"/>
                <a:gd name="T32" fmla="*/ 113 w 257"/>
                <a:gd name="T33" fmla="*/ 60 h 272"/>
                <a:gd name="T34" fmla="*/ 37 w 257"/>
                <a:gd name="T35" fmla="*/ 96 h 272"/>
                <a:gd name="T36" fmla="*/ 14 w 257"/>
                <a:gd name="T37" fmla="*/ 119 h 272"/>
                <a:gd name="T38" fmla="*/ 12 w 257"/>
                <a:gd name="T39" fmla="*/ 132 h 272"/>
                <a:gd name="T40" fmla="*/ 50 w 257"/>
                <a:gd name="T41" fmla="*/ 123 h 272"/>
                <a:gd name="T42" fmla="*/ 189 w 257"/>
                <a:gd name="T43" fmla="*/ 83 h 272"/>
                <a:gd name="T44" fmla="*/ 59 w 257"/>
                <a:gd name="T45" fmla="*/ 132 h 272"/>
                <a:gd name="T46" fmla="*/ 112 w 257"/>
                <a:gd name="T47" fmla="*/ 115 h 272"/>
                <a:gd name="T48" fmla="*/ 227 w 257"/>
                <a:gd name="T49" fmla="*/ 81 h 272"/>
                <a:gd name="T50" fmla="*/ 207 w 257"/>
                <a:gd name="T51" fmla="*/ 92 h 272"/>
                <a:gd name="T52" fmla="*/ 110 w 257"/>
                <a:gd name="T53" fmla="*/ 142 h 272"/>
                <a:gd name="T54" fmla="*/ 235 w 257"/>
                <a:gd name="T55" fmla="*/ 103 h 272"/>
                <a:gd name="T56" fmla="*/ 137 w 257"/>
                <a:gd name="T57" fmla="*/ 153 h 272"/>
                <a:gd name="T58" fmla="*/ 136 w 257"/>
                <a:gd name="T59" fmla="*/ 239 h 272"/>
                <a:gd name="T60" fmla="*/ 221 w 257"/>
                <a:gd name="T61" fmla="*/ 193 h 272"/>
                <a:gd name="T62" fmla="*/ 163 w 257"/>
                <a:gd name="T63" fmla="*/ 218 h 272"/>
                <a:gd name="T64" fmla="*/ 242 w 257"/>
                <a:gd name="T65" fmla="*/ 182 h 272"/>
                <a:gd name="T66" fmla="*/ 161 w 257"/>
                <a:gd name="T67" fmla="*/ 199 h 272"/>
                <a:gd name="T68" fmla="*/ 69 w 257"/>
                <a:gd name="T69" fmla="*/ 247 h 272"/>
                <a:gd name="T70" fmla="*/ 52 w 257"/>
                <a:gd name="T71" fmla="*/ 235 h 272"/>
                <a:gd name="T72" fmla="*/ 209 w 257"/>
                <a:gd name="T73" fmla="*/ 178 h 272"/>
                <a:gd name="T74" fmla="*/ 165 w 257"/>
                <a:gd name="T75" fmla="*/ 189 h 272"/>
                <a:gd name="T76" fmla="*/ 202 w 257"/>
                <a:gd name="T77" fmla="*/ 169 h 272"/>
                <a:gd name="T78" fmla="*/ 245 w 257"/>
                <a:gd name="T79" fmla="*/ 138 h 272"/>
                <a:gd name="T80" fmla="*/ 156 w 257"/>
                <a:gd name="T81" fmla="*/ 177 h 272"/>
                <a:gd name="T82" fmla="*/ 245 w 257"/>
                <a:gd name="T83" fmla="*/ 136 h 272"/>
                <a:gd name="T84" fmla="*/ 44 w 257"/>
                <a:gd name="T85" fmla="*/ 214 h 272"/>
                <a:gd name="T86" fmla="*/ 244 w 257"/>
                <a:gd name="T87" fmla="*/ 128 h 272"/>
                <a:gd name="T88" fmla="*/ 38 w 257"/>
                <a:gd name="T89" fmla="*/ 201 h 272"/>
                <a:gd name="T90" fmla="*/ 92 w 257"/>
                <a:gd name="T91" fmla="*/ 205 h 272"/>
                <a:gd name="T92" fmla="*/ 84 w 257"/>
                <a:gd name="T93" fmla="*/ 253 h 272"/>
                <a:gd name="T94" fmla="*/ 88 w 257"/>
                <a:gd name="T95" fmla="*/ 253 h 272"/>
                <a:gd name="T96" fmla="*/ 223 w 257"/>
                <a:gd name="T97" fmla="*/ 229 h 272"/>
                <a:gd name="T98" fmla="*/ 159 w 257"/>
                <a:gd name="T99" fmla="*/ 256 h 272"/>
                <a:gd name="T100" fmla="*/ 146 w 257"/>
                <a:gd name="T101" fmla="*/ 252 h 272"/>
                <a:gd name="T102" fmla="*/ 229 w 257"/>
                <a:gd name="T103" fmla="*/ 217 h 272"/>
                <a:gd name="T104" fmla="*/ 192 w 257"/>
                <a:gd name="T105" fmla="*/ 255 h 272"/>
                <a:gd name="T106" fmla="*/ 232 w 257"/>
                <a:gd name="T107" fmla="*/ 200 h 272"/>
                <a:gd name="T108" fmla="*/ 123 w 257"/>
                <a:gd name="T109" fmla="*/ 248 h 272"/>
                <a:gd name="T110" fmla="*/ 145 w 257"/>
                <a:gd name="T111" fmla="*/ 136 h 272"/>
                <a:gd name="T112" fmla="*/ 223 w 257"/>
                <a:gd name="T113" fmla="*/ 76 h 272"/>
                <a:gd name="T114" fmla="*/ 201 w 257"/>
                <a:gd name="T115" fmla="*/ 80 h 272"/>
                <a:gd name="T116" fmla="*/ 46 w 257"/>
                <a:gd name="T117" fmla="*/ 133 h 272"/>
                <a:gd name="T118" fmla="*/ 151 w 257"/>
                <a:gd name="T119" fmla="*/ 42 h 272"/>
                <a:gd name="T120" fmla="*/ 37 w 257"/>
                <a:gd name="T121" fmla="*/ 90 h 272"/>
                <a:gd name="T122" fmla="*/ 40 w 257"/>
                <a:gd name="T123" fmla="*/ 76 h 272"/>
                <a:gd name="T124" fmla="*/ 122 w 257"/>
                <a:gd name="T125" fmla="*/ 129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7" h="272">
                  <a:moveTo>
                    <a:pt x="60" y="249"/>
                  </a:moveTo>
                  <a:cubicBezTo>
                    <a:pt x="80" y="262"/>
                    <a:pt x="101" y="260"/>
                    <a:pt x="123" y="255"/>
                  </a:cubicBezTo>
                  <a:cubicBezTo>
                    <a:pt x="121" y="259"/>
                    <a:pt x="120" y="262"/>
                    <a:pt x="118" y="266"/>
                  </a:cubicBezTo>
                  <a:cubicBezTo>
                    <a:pt x="116" y="269"/>
                    <a:pt x="121" y="272"/>
                    <a:pt x="123" y="269"/>
                  </a:cubicBezTo>
                  <a:cubicBezTo>
                    <a:pt x="124" y="268"/>
                    <a:pt x="125" y="266"/>
                    <a:pt x="126" y="265"/>
                  </a:cubicBezTo>
                  <a:cubicBezTo>
                    <a:pt x="126" y="265"/>
                    <a:pt x="126" y="265"/>
                    <a:pt x="126" y="265"/>
                  </a:cubicBezTo>
                  <a:cubicBezTo>
                    <a:pt x="127" y="268"/>
                    <a:pt x="131" y="268"/>
                    <a:pt x="131" y="265"/>
                  </a:cubicBezTo>
                  <a:cubicBezTo>
                    <a:pt x="132" y="265"/>
                    <a:pt x="132" y="265"/>
                    <a:pt x="132" y="265"/>
                  </a:cubicBezTo>
                  <a:cubicBezTo>
                    <a:pt x="133" y="266"/>
                    <a:pt x="137" y="265"/>
                    <a:pt x="137" y="262"/>
                  </a:cubicBezTo>
                  <a:cubicBezTo>
                    <a:pt x="137" y="262"/>
                    <a:pt x="137" y="261"/>
                    <a:pt x="136" y="260"/>
                  </a:cubicBezTo>
                  <a:cubicBezTo>
                    <a:pt x="138" y="260"/>
                    <a:pt x="140" y="258"/>
                    <a:pt x="139" y="256"/>
                  </a:cubicBezTo>
                  <a:cubicBezTo>
                    <a:pt x="157" y="265"/>
                    <a:pt x="178" y="268"/>
                    <a:pt x="197" y="259"/>
                  </a:cubicBezTo>
                  <a:cubicBezTo>
                    <a:pt x="218" y="250"/>
                    <a:pt x="231" y="231"/>
                    <a:pt x="239" y="209"/>
                  </a:cubicBezTo>
                  <a:cubicBezTo>
                    <a:pt x="256" y="169"/>
                    <a:pt x="257" y="118"/>
                    <a:pt x="234" y="80"/>
                  </a:cubicBezTo>
                  <a:cubicBezTo>
                    <a:pt x="215" y="50"/>
                    <a:pt x="179" y="38"/>
                    <a:pt x="145" y="35"/>
                  </a:cubicBezTo>
                  <a:cubicBezTo>
                    <a:pt x="148" y="24"/>
                    <a:pt x="155" y="13"/>
                    <a:pt x="165" y="7"/>
                  </a:cubicBezTo>
                  <a:cubicBezTo>
                    <a:pt x="168" y="5"/>
                    <a:pt x="165" y="0"/>
                    <a:pt x="162" y="2"/>
                  </a:cubicBezTo>
                  <a:cubicBezTo>
                    <a:pt x="150" y="9"/>
                    <a:pt x="143" y="21"/>
                    <a:pt x="139" y="35"/>
                  </a:cubicBezTo>
                  <a:cubicBezTo>
                    <a:pt x="135" y="35"/>
                    <a:pt x="132" y="35"/>
                    <a:pt x="128" y="35"/>
                  </a:cubicBezTo>
                  <a:cubicBezTo>
                    <a:pt x="88" y="36"/>
                    <a:pt x="48" y="50"/>
                    <a:pt x="24" y="84"/>
                  </a:cubicBezTo>
                  <a:cubicBezTo>
                    <a:pt x="1" y="116"/>
                    <a:pt x="0" y="160"/>
                    <a:pt x="16" y="196"/>
                  </a:cubicBezTo>
                  <a:cubicBezTo>
                    <a:pt x="26" y="216"/>
                    <a:pt x="42" y="236"/>
                    <a:pt x="60" y="249"/>
                  </a:cubicBezTo>
                  <a:close/>
                  <a:moveTo>
                    <a:pt x="37" y="218"/>
                  </a:moveTo>
                  <a:cubicBezTo>
                    <a:pt x="52" y="213"/>
                    <a:pt x="66" y="206"/>
                    <a:pt x="81" y="199"/>
                  </a:cubicBezTo>
                  <a:cubicBezTo>
                    <a:pt x="96" y="192"/>
                    <a:pt x="112" y="186"/>
                    <a:pt x="128" y="179"/>
                  </a:cubicBezTo>
                  <a:cubicBezTo>
                    <a:pt x="113" y="186"/>
                    <a:pt x="99" y="193"/>
                    <a:pt x="85" y="201"/>
                  </a:cubicBezTo>
                  <a:cubicBezTo>
                    <a:pt x="71" y="208"/>
                    <a:pt x="54" y="214"/>
                    <a:pt x="43" y="226"/>
                  </a:cubicBezTo>
                  <a:cubicBezTo>
                    <a:pt x="41" y="223"/>
                    <a:pt x="39" y="221"/>
                    <a:pt x="37" y="218"/>
                  </a:cubicBezTo>
                  <a:close/>
                  <a:moveTo>
                    <a:pt x="30" y="207"/>
                  </a:moveTo>
                  <a:cubicBezTo>
                    <a:pt x="46" y="206"/>
                    <a:pt x="63" y="194"/>
                    <a:pt x="77" y="188"/>
                  </a:cubicBezTo>
                  <a:cubicBezTo>
                    <a:pt x="95" y="181"/>
                    <a:pt x="113" y="173"/>
                    <a:pt x="131" y="165"/>
                  </a:cubicBezTo>
                  <a:cubicBezTo>
                    <a:pt x="151" y="156"/>
                    <a:pt x="171" y="147"/>
                    <a:pt x="191" y="139"/>
                  </a:cubicBezTo>
                  <a:cubicBezTo>
                    <a:pt x="201" y="134"/>
                    <a:pt x="212" y="131"/>
                    <a:pt x="223" y="127"/>
                  </a:cubicBezTo>
                  <a:cubicBezTo>
                    <a:pt x="223" y="127"/>
                    <a:pt x="222" y="127"/>
                    <a:pt x="222" y="127"/>
                  </a:cubicBezTo>
                  <a:cubicBezTo>
                    <a:pt x="212" y="132"/>
                    <a:pt x="201" y="136"/>
                    <a:pt x="191" y="141"/>
                  </a:cubicBezTo>
                  <a:cubicBezTo>
                    <a:pt x="173" y="148"/>
                    <a:pt x="156" y="155"/>
                    <a:pt x="138" y="163"/>
                  </a:cubicBezTo>
                  <a:cubicBezTo>
                    <a:pt x="120" y="170"/>
                    <a:pt x="103" y="179"/>
                    <a:pt x="85" y="188"/>
                  </a:cubicBezTo>
                  <a:cubicBezTo>
                    <a:pt x="77" y="193"/>
                    <a:pt x="69" y="198"/>
                    <a:pt x="61" y="203"/>
                  </a:cubicBezTo>
                  <a:cubicBezTo>
                    <a:pt x="53" y="208"/>
                    <a:pt x="44" y="211"/>
                    <a:pt x="36" y="216"/>
                  </a:cubicBezTo>
                  <a:cubicBezTo>
                    <a:pt x="34" y="213"/>
                    <a:pt x="32" y="210"/>
                    <a:pt x="30" y="207"/>
                  </a:cubicBezTo>
                  <a:close/>
                  <a:moveTo>
                    <a:pt x="25" y="199"/>
                  </a:moveTo>
                  <a:cubicBezTo>
                    <a:pt x="30" y="198"/>
                    <a:pt x="35" y="195"/>
                    <a:pt x="41" y="193"/>
                  </a:cubicBezTo>
                  <a:cubicBezTo>
                    <a:pt x="49" y="189"/>
                    <a:pt x="58" y="186"/>
                    <a:pt x="67" y="182"/>
                  </a:cubicBezTo>
                  <a:cubicBezTo>
                    <a:pt x="88" y="173"/>
                    <a:pt x="109" y="165"/>
                    <a:pt x="130" y="157"/>
                  </a:cubicBezTo>
                  <a:cubicBezTo>
                    <a:pt x="133" y="156"/>
                    <a:pt x="136" y="155"/>
                    <a:pt x="139" y="154"/>
                  </a:cubicBezTo>
                  <a:cubicBezTo>
                    <a:pt x="137" y="155"/>
                    <a:pt x="135" y="155"/>
                    <a:pt x="133" y="156"/>
                  </a:cubicBezTo>
                  <a:cubicBezTo>
                    <a:pt x="115" y="164"/>
                    <a:pt x="97" y="171"/>
                    <a:pt x="79" y="179"/>
                  </a:cubicBezTo>
                  <a:cubicBezTo>
                    <a:pt x="62" y="188"/>
                    <a:pt x="44" y="195"/>
                    <a:pt x="28" y="205"/>
                  </a:cubicBezTo>
                  <a:cubicBezTo>
                    <a:pt x="27" y="203"/>
                    <a:pt x="26" y="201"/>
                    <a:pt x="25" y="199"/>
                  </a:cubicBezTo>
                  <a:close/>
                  <a:moveTo>
                    <a:pt x="20" y="190"/>
                  </a:moveTo>
                  <a:cubicBezTo>
                    <a:pt x="21" y="190"/>
                    <a:pt x="21" y="190"/>
                    <a:pt x="21" y="190"/>
                  </a:cubicBezTo>
                  <a:cubicBezTo>
                    <a:pt x="29" y="189"/>
                    <a:pt x="36" y="184"/>
                    <a:pt x="43" y="181"/>
                  </a:cubicBezTo>
                  <a:cubicBezTo>
                    <a:pt x="53" y="176"/>
                    <a:pt x="63" y="172"/>
                    <a:pt x="74" y="168"/>
                  </a:cubicBezTo>
                  <a:cubicBezTo>
                    <a:pt x="93" y="160"/>
                    <a:pt x="112" y="151"/>
                    <a:pt x="131" y="143"/>
                  </a:cubicBezTo>
                  <a:cubicBezTo>
                    <a:pt x="134" y="142"/>
                    <a:pt x="137" y="141"/>
                    <a:pt x="140" y="140"/>
                  </a:cubicBezTo>
                  <a:cubicBezTo>
                    <a:pt x="134" y="143"/>
                    <a:pt x="129" y="145"/>
                    <a:pt x="123" y="148"/>
                  </a:cubicBezTo>
                  <a:cubicBezTo>
                    <a:pt x="105" y="156"/>
                    <a:pt x="86" y="163"/>
                    <a:pt x="68" y="171"/>
                  </a:cubicBezTo>
                  <a:cubicBezTo>
                    <a:pt x="60" y="175"/>
                    <a:pt x="52" y="180"/>
                    <a:pt x="45" y="185"/>
                  </a:cubicBezTo>
                  <a:cubicBezTo>
                    <a:pt x="38" y="189"/>
                    <a:pt x="30" y="191"/>
                    <a:pt x="24" y="197"/>
                  </a:cubicBezTo>
                  <a:cubicBezTo>
                    <a:pt x="22" y="195"/>
                    <a:pt x="21" y="192"/>
                    <a:pt x="20" y="190"/>
                  </a:cubicBezTo>
                  <a:close/>
                  <a:moveTo>
                    <a:pt x="37" y="174"/>
                  </a:moveTo>
                  <a:cubicBezTo>
                    <a:pt x="48" y="169"/>
                    <a:pt x="61" y="165"/>
                    <a:pt x="72" y="160"/>
                  </a:cubicBezTo>
                  <a:cubicBezTo>
                    <a:pt x="102" y="148"/>
                    <a:pt x="131" y="134"/>
                    <a:pt x="161" y="122"/>
                  </a:cubicBezTo>
                  <a:cubicBezTo>
                    <a:pt x="173" y="118"/>
                    <a:pt x="184" y="114"/>
                    <a:pt x="196" y="109"/>
                  </a:cubicBezTo>
                  <a:cubicBezTo>
                    <a:pt x="192" y="111"/>
                    <a:pt x="189" y="112"/>
                    <a:pt x="186" y="114"/>
                  </a:cubicBezTo>
                  <a:cubicBezTo>
                    <a:pt x="166" y="124"/>
                    <a:pt x="145" y="132"/>
                    <a:pt x="125" y="140"/>
                  </a:cubicBezTo>
                  <a:cubicBezTo>
                    <a:pt x="107" y="147"/>
                    <a:pt x="90" y="155"/>
                    <a:pt x="73" y="164"/>
                  </a:cubicBezTo>
                  <a:cubicBezTo>
                    <a:pt x="66" y="168"/>
                    <a:pt x="57" y="170"/>
                    <a:pt x="49" y="174"/>
                  </a:cubicBezTo>
                  <a:cubicBezTo>
                    <a:pt x="39" y="178"/>
                    <a:pt x="30" y="183"/>
                    <a:pt x="21" y="189"/>
                  </a:cubicBezTo>
                  <a:cubicBezTo>
                    <a:pt x="20" y="189"/>
                    <a:pt x="20" y="189"/>
                    <a:pt x="20" y="190"/>
                  </a:cubicBezTo>
                  <a:cubicBezTo>
                    <a:pt x="19" y="188"/>
                    <a:pt x="19" y="186"/>
                    <a:pt x="18" y="184"/>
                  </a:cubicBezTo>
                  <a:cubicBezTo>
                    <a:pt x="24" y="181"/>
                    <a:pt x="31" y="177"/>
                    <a:pt x="37" y="174"/>
                  </a:cubicBezTo>
                  <a:close/>
                  <a:moveTo>
                    <a:pt x="123" y="41"/>
                  </a:moveTo>
                  <a:cubicBezTo>
                    <a:pt x="92" y="54"/>
                    <a:pt x="62" y="71"/>
                    <a:pt x="32" y="86"/>
                  </a:cubicBezTo>
                  <a:cubicBezTo>
                    <a:pt x="31" y="86"/>
                    <a:pt x="30" y="87"/>
                    <a:pt x="29" y="87"/>
                  </a:cubicBezTo>
                  <a:cubicBezTo>
                    <a:pt x="30" y="87"/>
                    <a:pt x="30" y="86"/>
                    <a:pt x="30" y="86"/>
                  </a:cubicBezTo>
                  <a:cubicBezTo>
                    <a:pt x="34" y="83"/>
                    <a:pt x="37" y="81"/>
                    <a:pt x="40" y="79"/>
                  </a:cubicBezTo>
                  <a:cubicBezTo>
                    <a:pt x="48" y="74"/>
                    <a:pt x="56" y="70"/>
                    <a:pt x="64" y="65"/>
                  </a:cubicBezTo>
                  <a:cubicBezTo>
                    <a:pt x="80" y="57"/>
                    <a:pt x="96" y="50"/>
                    <a:pt x="112" y="42"/>
                  </a:cubicBezTo>
                  <a:cubicBezTo>
                    <a:pt x="116" y="41"/>
                    <a:pt x="119" y="41"/>
                    <a:pt x="123" y="41"/>
                  </a:cubicBezTo>
                  <a:close/>
                  <a:moveTo>
                    <a:pt x="28" y="89"/>
                  </a:moveTo>
                  <a:cubicBezTo>
                    <a:pt x="43" y="83"/>
                    <a:pt x="58" y="74"/>
                    <a:pt x="72" y="67"/>
                  </a:cubicBezTo>
                  <a:cubicBezTo>
                    <a:pt x="81" y="62"/>
                    <a:pt x="90" y="58"/>
                    <a:pt x="99" y="53"/>
                  </a:cubicBezTo>
                  <a:cubicBezTo>
                    <a:pt x="102" y="52"/>
                    <a:pt x="105" y="50"/>
                    <a:pt x="108" y="49"/>
                  </a:cubicBezTo>
                  <a:cubicBezTo>
                    <a:pt x="79" y="64"/>
                    <a:pt x="51" y="81"/>
                    <a:pt x="23" y="98"/>
                  </a:cubicBezTo>
                  <a:cubicBezTo>
                    <a:pt x="24" y="95"/>
                    <a:pt x="26" y="92"/>
                    <a:pt x="28" y="89"/>
                  </a:cubicBezTo>
                  <a:close/>
                  <a:moveTo>
                    <a:pt x="21" y="102"/>
                  </a:moveTo>
                  <a:cubicBezTo>
                    <a:pt x="28" y="99"/>
                    <a:pt x="34" y="95"/>
                    <a:pt x="41" y="90"/>
                  </a:cubicBezTo>
                  <a:cubicBezTo>
                    <a:pt x="51" y="84"/>
                    <a:pt x="61" y="79"/>
                    <a:pt x="72" y="74"/>
                  </a:cubicBezTo>
                  <a:cubicBezTo>
                    <a:pt x="83" y="68"/>
                    <a:pt x="94" y="62"/>
                    <a:pt x="105" y="57"/>
                  </a:cubicBezTo>
                  <a:cubicBezTo>
                    <a:pt x="95" y="62"/>
                    <a:pt x="85" y="68"/>
                    <a:pt x="75" y="73"/>
                  </a:cubicBezTo>
                  <a:cubicBezTo>
                    <a:pt x="64" y="79"/>
                    <a:pt x="53" y="84"/>
                    <a:pt x="42" y="91"/>
                  </a:cubicBezTo>
                  <a:cubicBezTo>
                    <a:pt x="36" y="94"/>
                    <a:pt x="30" y="98"/>
                    <a:pt x="24" y="101"/>
                  </a:cubicBezTo>
                  <a:cubicBezTo>
                    <a:pt x="23" y="101"/>
                    <a:pt x="22" y="102"/>
                    <a:pt x="20" y="102"/>
                  </a:cubicBezTo>
                  <a:cubicBezTo>
                    <a:pt x="21" y="102"/>
                    <a:pt x="21" y="102"/>
                    <a:pt x="21" y="102"/>
                  </a:cubicBezTo>
                  <a:close/>
                  <a:moveTo>
                    <a:pt x="154" y="42"/>
                  </a:moveTo>
                  <a:cubicBezTo>
                    <a:pt x="159" y="43"/>
                    <a:pt x="163" y="43"/>
                    <a:pt x="168" y="44"/>
                  </a:cubicBezTo>
                  <a:cubicBezTo>
                    <a:pt x="159" y="48"/>
                    <a:pt x="150" y="52"/>
                    <a:pt x="142" y="57"/>
                  </a:cubicBezTo>
                  <a:cubicBezTo>
                    <a:pt x="142" y="54"/>
                    <a:pt x="142" y="52"/>
                    <a:pt x="142" y="49"/>
                  </a:cubicBezTo>
                  <a:cubicBezTo>
                    <a:pt x="146" y="47"/>
                    <a:pt x="150" y="45"/>
                    <a:pt x="154" y="42"/>
                  </a:cubicBezTo>
                  <a:cubicBezTo>
                    <a:pt x="154" y="42"/>
                    <a:pt x="154" y="42"/>
                    <a:pt x="154" y="42"/>
                  </a:cubicBezTo>
                  <a:close/>
                  <a:moveTo>
                    <a:pt x="198" y="56"/>
                  </a:moveTo>
                  <a:cubicBezTo>
                    <a:pt x="169" y="68"/>
                    <a:pt x="140" y="81"/>
                    <a:pt x="111" y="93"/>
                  </a:cubicBezTo>
                  <a:cubicBezTo>
                    <a:pt x="83" y="105"/>
                    <a:pt x="57" y="118"/>
                    <a:pt x="30" y="132"/>
                  </a:cubicBezTo>
                  <a:cubicBezTo>
                    <a:pt x="24" y="135"/>
                    <a:pt x="16" y="138"/>
                    <a:pt x="12" y="141"/>
                  </a:cubicBezTo>
                  <a:cubicBezTo>
                    <a:pt x="17" y="137"/>
                    <a:pt x="23" y="133"/>
                    <a:pt x="29" y="130"/>
                  </a:cubicBezTo>
                  <a:cubicBezTo>
                    <a:pt x="42" y="122"/>
                    <a:pt x="56" y="114"/>
                    <a:pt x="70" y="108"/>
                  </a:cubicBezTo>
                  <a:cubicBezTo>
                    <a:pt x="94" y="95"/>
                    <a:pt x="120" y="84"/>
                    <a:pt x="145" y="71"/>
                  </a:cubicBezTo>
                  <a:cubicBezTo>
                    <a:pt x="155" y="70"/>
                    <a:pt x="165" y="67"/>
                    <a:pt x="175" y="63"/>
                  </a:cubicBezTo>
                  <a:cubicBezTo>
                    <a:pt x="179" y="62"/>
                    <a:pt x="177" y="56"/>
                    <a:pt x="174" y="57"/>
                  </a:cubicBezTo>
                  <a:cubicBezTo>
                    <a:pt x="170" y="59"/>
                    <a:pt x="167" y="60"/>
                    <a:pt x="164" y="61"/>
                  </a:cubicBezTo>
                  <a:cubicBezTo>
                    <a:pt x="165" y="60"/>
                    <a:pt x="166" y="60"/>
                    <a:pt x="168" y="59"/>
                  </a:cubicBezTo>
                  <a:cubicBezTo>
                    <a:pt x="168" y="59"/>
                    <a:pt x="169" y="58"/>
                    <a:pt x="169" y="58"/>
                  </a:cubicBezTo>
                  <a:cubicBezTo>
                    <a:pt x="173" y="56"/>
                    <a:pt x="176" y="54"/>
                    <a:pt x="180" y="52"/>
                  </a:cubicBezTo>
                  <a:cubicBezTo>
                    <a:pt x="182" y="52"/>
                    <a:pt x="183" y="51"/>
                    <a:pt x="183" y="50"/>
                  </a:cubicBezTo>
                  <a:cubicBezTo>
                    <a:pt x="183" y="50"/>
                    <a:pt x="184" y="50"/>
                    <a:pt x="184" y="49"/>
                  </a:cubicBezTo>
                  <a:cubicBezTo>
                    <a:pt x="189" y="51"/>
                    <a:pt x="194" y="53"/>
                    <a:pt x="198" y="56"/>
                  </a:cubicBezTo>
                  <a:close/>
                  <a:moveTo>
                    <a:pt x="199" y="56"/>
                  </a:moveTo>
                  <a:cubicBezTo>
                    <a:pt x="199" y="56"/>
                    <a:pt x="198" y="57"/>
                    <a:pt x="197" y="58"/>
                  </a:cubicBezTo>
                  <a:cubicBezTo>
                    <a:pt x="187" y="64"/>
                    <a:pt x="177" y="67"/>
                    <a:pt x="166" y="71"/>
                  </a:cubicBezTo>
                  <a:cubicBezTo>
                    <a:pt x="170" y="69"/>
                    <a:pt x="174" y="68"/>
                    <a:pt x="178" y="66"/>
                  </a:cubicBezTo>
                  <a:cubicBezTo>
                    <a:pt x="183" y="64"/>
                    <a:pt x="187" y="62"/>
                    <a:pt x="192" y="60"/>
                  </a:cubicBezTo>
                  <a:cubicBezTo>
                    <a:pt x="193" y="59"/>
                    <a:pt x="198" y="57"/>
                    <a:pt x="199" y="56"/>
                  </a:cubicBezTo>
                  <a:cubicBezTo>
                    <a:pt x="199" y="56"/>
                    <a:pt x="199" y="56"/>
                    <a:pt x="199" y="56"/>
                  </a:cubicBezTo>
                  <a:close/>
                  <a:moveTo>
                    <a:pt x="128" y="71"/>
                  </a:moveTo>
                  <a:cubicBezTo>
                    <a:pt x="131" y="71"/>
                    <a:pt x="135" y="71"/>
                    <a:pt x="138" y="71"/>
                  </a:cubicBezTo>
                  <a:cubicBezTo>
                    <a:pt x="112" y="83"/>
                    <a:pt x="86" y="94"/>
                    <a:pt x="60" y="106"/>
                  </a:cubicBezTo>
                  <a:cubicBezTo>
                    <a:pt x="82" y="95"/>
                    <a:pt x="104" y="84"/>
                    <a:pt x="126" y="72"/>
                  </a:cubicBezTo>
                  <a:cubicBezTo>
                    <a:pt x="126" y="71"/>
                    <a:pt x="127" y="71"/>
                    <a:pt x="128" y="71"/>
                  </a:cubicBezTo>
                  <a:close/>
                  <a:moveTo>
                    <a:pt x="119" y="63"/>
                  </a:moveTo>
                  <a:cubicBezTo>
                    <a:pt x="125" y="60"/>
                    <a:pt x="131" y="56"/>
                    <a:pt x="136" y="53"/>
                  </a:cubicBezTo>
                  <a:cubicBezTo>
                    <a:pt x="136" y="55"/>
                    <a:pt x="136" y="57"/>
                    <a:pt x="136" y="59"/>
                  </a:cubicBezTo>
                  <a:cubicBezTo>
                    <a:pt x="133" y="61"/>
                    <a:pt x="129" y="63"/>
                    <a:pt x="126" y="64"/>
                  </a:cubicBezTo>
                  <a:cubicBezTo>
                    <a:pt x="124" y="64"/>
                    <a:pt x="122" y="63"/>
                    <a:pt x="119" y="63"/>
                  </a:cubicBezTo>
                  <a:close/>
                  <a:moveTo>
                    <a:pt x="118" y="68"/>
                  </a:moveTo>
                  <a:cubicBezTo>
                    <a:pt x="108" y="73"/>
                    <a:pt x="99" y="78"/>
                    <a:pt x="90" y="82"/>
                  </a:cubicBezTo>
                  <a:cubicBezTo>
                    <a:pt x="67" y="93"/>
                    <a:pt x="43" y="104"/>
                    <a:pt x="21" y="117"/>
                  </a:cubicBezTo>
                  <a:cubicBezTo>
                    <a:pt x="21" y="117"/>
                    <a:pt x="21" y="117"/>
                    <a:pt x="21" y="117"/>
                  </a:cubicBezTo>
                  <a:cubicBezTo>
                    <a:pt x="28" y="113"/>
                    <a:pt x="34" y="109"/>
                    <a:pt x="41" y="106"/>
                  </a:cubicBezTo>
                  <a:cubicBezTo>
                    <a:pt x="53" y="99"/>
                    <a:pt x="67" y="91"/>
                    <a:pt x="80" y="84"/>
                  </a:cubicBezTo>
                  <a:cubicBezTo>
                    <a:pt x="91" y="79"/>
                    <a:pt x="102" y="73"/>
                    <a:pt x="112" y="67"/>
                  </a:cubicBezTo>
                  <a:cubicBezTo>
                    <a:pt x="114" y="67"/>
                    <a:pt x="116" y="68"/>
                    <a:pt x="118" y="68"/>
                  </a:cubicBezTo>
                  <a:close/>
                  <a:moveTo>
                    <a:pt x="136" y="61"/>
                  </a:moveTo>
                  <a:cubicBezTo>
                    <a:pt x="136" y="62"/>
                    <a:pt x="136" y="63"/>
                    <a:pt x="136" y="64"/>
                  </a:cubicBezTo>
                  <a:cubicBezTo>
                    <a:pt x="136" y="64"/>
                    <a:pt x="135" y="65"/>
                    <a:pt x="134" y="65"/>
                  </a:cubicBezTo>
                  <a:cubicBezTo>
                    <a:pt x="132" y="65"/>
                    <a:pt x="130" y="65"/>
                    <a:pt x="128" y="65"/>
                  </a:cubicBezTo>
                  <a:cubicBezTo>
                    <a:pt x="131" y="64"/>
                    <a:pt x="134" y="62"/>
                    <a:pt x="136" y="61"/>
                  </a:cubicBezTo>
                  <a:close/>
                  <a:moveTo>
                    <a:pt x="142" y="58"/>
                  </a:moveTo>
                  <a:cubicBezTo>
                    <a:pt x="150" y="54"/>
                    <a:pt x="157" y="51"/>
                    <a:pt x="165" y="47"/>
                  </a:cubicBezTo>
                  <a:cubicBezTo>
                    <a:pt x="157" y="51"/>
                    <a:pt x="150" y="56"/>
                    <a:pt x="142" y="60"/>
                  </a:cubicBezTo>
                  <a:cubicBezTo>
                    <a:pt x="142" y="60"/>
                    <a:pt x="142" y="59"/>
                    <a:pt x="142" y="58"/>
                  </a:cubicBezTo>
                  <a:close/>
                  <a:moveTo>
                    <a:pt x="167" y="57"/>
                  </a:moveTo>
                  <a:cubicBezTo>
                    <a:pt x="163" y="59"/>
                    <a:pt x="159" y="61"/>
                    <a:pt x="155" y="63"/>
                  </a:cubicBezTo>
                  <a:cubicBezTo>
                    <a:pt x="151" y="64"/>
                    <a:pt x="147" y="65"/>
                    <a:pt x="142" y="65"/>
                  </a:cubicBezTo>
                  <a:cubicBezTo>
                    <a:pt x="142" y="64"/>
                    <a:pt x="142" y="64"/>
                    <a:pt x="142" y="63"/>
                  </a:cubicBezTo>
                  <a:cubicBezTo>
                    <a:pt x="152" y="58"/>
                    <a:pt x="161" y="52"/>
                    <a:pt x="169" y="45"/>
                  </a:cubicBezTo>
                  <a:cubicBezTo>
                    <a:pt x="169" y="45"/>
                    <a:pt x="169" y="45"/>
                    <a:pt x="169" y="45"/>
                  </a:cubicBezTo>
                  <a:cubicBezTo>
                    <a:pt x="173" y="46"/>
                    <a:pt x="178" y="47"/>
                    <a:pt x="182" y="49"/>
                  </a:cubicBezTo>
                  <a:cubicBezTo>
                    <a:pt x="177" y="52"/>
                    <a:pt x="172" y="54"/>
                    <a:pt x="167" y="57"/>
                  </a:cubicBezTo>
                  <a:close/>
                  <a:moveTo>
                    <a:pt x="143" y="48"/>
                  </a:moveTo>
                  <a:cubicBezTo>
                    <a:pt x="143" y="48"/>
                    <a:pt x="143" y="47"/>
                    <a:pt x="143" y="47"/>
                  </a:cubicBezTo>
                  <a:cubicBezTo>
                    <a:pt x="145" y="46"/>
                    <a:pt x="148" y="44"/>
                    <a:pt x="150" y="43"/>
                  </a:cubicBezTo>
                  <a:cubicBezTo>
                    <a:pt x="148" y="44"/>
                    <a:pt x="145" y="46"/>
                    <a:pt x="143" y="48"/>
                  </a:cubicBezTo>
                  <a:close/>
                  <a:moveTo>
                    <a:pt x="136" y="51"/>
                  </a:moveTo>
                  <a:cubicBezTo>
                    <a:pt x="130" y="55"/>
                    <a:pt x="124" y="59"/>
                    <a:pt x="118" y="62"/>
                  </a:cubicBezTo>
                  <a:cubicBezTo>
                    <a:pt x="117" y="62"/>
                    <a:pt x="116" y="62"/>
                    <a:pt x="116" y="62"/>
                  </a:cubicBezTo>
                  <a:cubicBezTo>
                    <a:pt x="123" y="58"/>
                    <a:pt x="130" y="55"/>
                    <a:pt x="136" y="51"/>
                  </a:cubicBezTo>
                  <a:cubicBezTo>
                    <a:pt x="136" y="51"/>
                    <a:pt x="136" y="51"/>
                    <a:pt x="136" y="51"/>
                  </a:cubicBezTo>
                  <a:close/>
                  <a:moveTo>
                    <a:pt x="124" y="55"/>
                  </a:moveTo>
                  <a:cubicBezTo>
                    <a:pt x="120" y="57"/>
                    <a:pt x="117" y="59"/>
                    <a:pt x="113" y="60"/>
                  </a:cubicBezTo>
                  <a:cubicBezTo>
                    <a:pt x="112" y="60"/>
                    <a:pt x="110" y="59"/>
                    <a:pt x="109" y="59"/>
                  </a:cubicBezTo>
                  <a:cubicBezTo>
                    <a:pt x="106" y="57"/>
                    <a:pt x="103" y="62"/>
                    <a:pt x="106" y="64"/>
                  </a:cubicBezTo>
                  <a:cubicBezTo>
                    <a:pt x="106" y="64"/>
                    <a:pt x="106" y="64"/>
                    <a:pt x="106" y="64"/>
                  </a:cubicBezTo>
                  <a:cubicBezTo>
                    <a:pt x="100" y="67"/>
                    <a:pt x="94" y="70"/>
                    <a:pt x="88" y="72"/>
                  </a:cubicBezTo>
                  <a:cubicBezTo>
                    <a:pt x="77" y="78"/>
                    <a:pt x="66" y="83"/>
                    <a:pt x="54" y="88"/>
                  </a:cubicBezTo>
                  <a:cubicBezTo>
                    <a:pt x="43" y="94"/>
                    <a:pt x="32" y="101"/>
                    <a:pt x="20" y="104"/>
                  </a:cubicBezTo>
                  <a:cubicBezTo>
                    <a:pt x="20" y="104"/>
                    <a:pt x="20" y="105"/>
                    <a:pt x="19" y="105"/>
                  </a:cubicBezTo>
                  <a:cubicBezTo>
                    <a:pt x="20" y="104"/>
                    <a:pt x="20" y="104"/>
                    <a:pt x="20" y="104"/>
                  </a:cubicBezTo>
                  <a:cubicBezTo>
                    <a:pt x="21" y="103"/>
                    <a:pt x="24" y="103"/>
                    <a:pt x="24" y="102"/>
                  </a:cubicBezTo>
                  <a:cubicBezTo>
                    <a:pt x="29" y="101"/>
                    <a:pt x="33" y="98"/>
                    <a:pt x="37" y="96"/>
                  </a:cubicBezTo>
                  <a:cubicBezTo>
                    <a:pt x="49" y="89"/>
                    <a:pt x="60" y="83"/>
                    <a:pt x="72" y="76"/>
                  </a:cubicBezTo>
                  <a:cubicBezTo>
                    <a:pt x="94" y="65"/>
                    <a:pt x="115" y="52"/>
                    <a:pt x="138" y="41"/>
                  </a:cubicBezTo>
                  <a:cubicBezTo>
                    <a:pt x="137" y="44"/>
                    <a:pt x="137" y="46"/>
                    <a:pt x="137" y="48"/>
                  </a:cubicBezTo>
                  <a:cubicBezTo>
                    <a:pt x="132" y="50"/>
                    <a:pt x="128" y="53"/>
                    <a:pt x="124" y="55"/>
                  </a:cubicBezTo>
                  <a:close/>
                  <a:moveTo>
                    <a:pt x="19" y="106"/>
                  </a:moveTo>
                  <a:cubicBezTo>
                    <a:pt x="26" y="104"/>
                    <a:pt x="32" y="101"/>
                    <a:pt x="39" y="98"/>
                  </a:cubicBezTo>
                  <a:cubicBezTo>
                    <a:pt x="51" y="91"/>
                    <a:pt x="63" y="86"/>
                    <a:pt x="75" y="80"/>
                  </a:cubicBezTo>
                  <a:cubicBezTo>
                    <a:pt x="86" y="75"/>
                    <a:pt x="97" y="70"/>
                    <a:pt x="108" y="65"/>
                  </a:cubicBezTo>
                  <a:cubicBezTo>
                    <a:pt x="109" y="65"/>
                    <a:pt x="110" y="66"/>
                    <a:pt x="111" y="66"/>
                  </a:cubicBezTo>
                  <a:cubicBezTo>
                    <a:pt x="79" y="84"/>
                    <a:pt x="46" y="100"/>
                    <a:pt x="14" y="119"/>
                  </a:cubicBezTo>
                  <a:cubicBezTo>
                    <a:pt x="15" y="115"/>
                    <a:pt x="17" y="110"/>
                    <a:pt x="19" y="106"/>
                  </a:cubicBezTo>
                  <a:close/>
                  <a:moveTo>
                    <a:pt x="13" y="123"/>
                  </a:moveTo>
                  <a:cubicBezTo>
                    <a:pt x="23" y="119"/>
                    <a:pt x="32" y="112"/>
                    <a:pt x="41" y="108"/>
                  </a:cubicBezTo>
                  <a:cubicBezTo>
                    <a:pt x="54" y="101"/>
                    <a:pt x="67" y="94"/>
                    <a:pt x="80" y="88"/>
                  </a:cubicBezTo>
                  <a:cubicBezTo>
                    <a:pt x="93" y="82"/>
                    <a:pt x="107" y="75"/>
                    <a:pt x="120" y="69"/>
                  </a:cubicBezTo>
                  <a:cubicBezTo>
                    <a:pt x="121" y="69"/>
                    <a:pt x="123" y="70"/>
                    <a:pt x="125" y="70"/>
                  </a:cubicBezTo>
                  <a:cubicBezTo>
                    <a:pt x="113" y="77"/>
                    <a:pt x="101" y="83"/>
                    <a:pt x="88" y="89"/>
                  </a:cubicBezTo>
                  <a:cubicBezTo>
                    <a:pt x="70" y="99"/>
                    <a:pt x="52" y="109"/>
                    <a:pt x="33" y="119"/>
                  </a:cubicBezTo>
                  <a:cubicBezTo>
                    <a:pt x="29" y="122"/>
                    <a:pt x="25" y="124"/>
                    <a:pt x="22" y="126"/>
                  </a:cubicBezTo>
                  <a:cubicBezTo>
                    <a:pt x="18" y="128"/>
                    <a:pt x="15" y="130"/>
                    <a:pt x="12" y="132"/>
                  </a:cubicBezTo>
                  <a:cubicBezTo>
                    <a:pt x="12" y="129"/>
                    <a:pt x="13" y="126"/>
                    <a:pt x="13" y="123"/>
                  </a:cubicBezTo>
                  <a:close/>
                  <a:moveTo>
                    <a:pt x="24" y="127"/>
                  </a:moveTo>
                  <a:cubicBezTo>
                    <a:pt x="31" y="123"/>
                    <a:pt x="38" y="119"/>
                    <a:pt x="46" y="115"/>
                  </a:cubicBezTo>
                  <a:cubicBezTo>
                    <a:pt x="62" y="108"/>
                    <a:pt x="78" y="99"/>
                    <a:pt x="94" y="92"/>
                  </a:cubicBezTo>
                  <a:cubicBezTo>
                    <a:pt x="106" y="87"/>
                    <a:pt x="117" y="82"/>
                    <a:pt x="129" y="77"/>
                  </a:cubicBezTo>
                  <a:cubicBezTo>
                    <a:pt x="89" y="97"/>
                    <a:pt x="48" y="115"/>
                    <a:pt x="11" y="140"/>
                  </a:cubicBezTo>
                  <a:cubicBezTo>
                    <a:pt x="11" y="138"/>
                    <a:pt x="11" y="136"/>
                    <a:pt x="11" y="134"/>
                  </a:cubicBezTo>
                  <a:cubicBezTo>
                    <a:pt x="16" y="132"/>
                    <a:pt x="19" y="129"/>
                    <a:pt x="24" y="127"/>
                  </a:cubicBezTo>
                  <a:close/>
                  <a:moveTo>
                    <a:pt x="11" y="142"/>
                  </a:moveTo>
                  <a:cubicBezTo>
                    <a:pt x="24" y="137"/>
                    <a:pt x="37" y="130"/>
                    <a:pt x="50" y="123"/>
                  </a:cubicBezTo>
                  <a:cubicBezTo>
                    <a:pt x="66" y="114"/>
                    <a:pt x="83" y="107"/>
                    <a:pt x="101" y="99"/>
                  </a:cubicBezTo>
                  <a:cubicBezTo>
                    <a:pt x="108" y="96"/>
                    <a:pt x="115" y="93"/>
                    <a:pt x="122" y="90"/>
                  </a:cubicBezTo>
                  <a:cubicBezTo>
                    <a:pt x="116" y="93"/>
                    <a:pt x="109" y="96"/>
                    <a:pt x="102" y="100"/>
                  </a:cubicBezTo>
                  <a:cubicBezTo>
                    <a:pt x="86" y="107"/>
                    <a:pt x="69" y="115"/>
                    <a:pt x="53" y="124"/>
                  </a:cubicBezTo>
                  <a:cubicBezTo>
                    <a:pt x="39" y="132"/>
                    <a:pt x="25" y="142"/>
                    <a:pt x="11" y="150"/>
                  </a:cubicBezTo>
                  <a:cubicBezTo>
                    <a:pt x="11" y="147"/>
                    <a:pt x="11" y="145"/>
                    <a:pt x="11" y="142"/>
                  </a:cubicBezTo>
                  <a:close/>
                  <a:moveTo>
                    <a:pt x="213" y="66"/>
                  </a:moveTo>
                  <a:cubicBezTo>
                    <a:pt x="214" y="67"/>
                    <a:pt x="216" y="68"/>
                    <a:pt x="218" y="70"/>
                  </a:cubicBezTo>
                  <a:cubicBezTo>
                    <a:pt x="214" y="71"/>
                    <a:pt x="210" y="73"/>
                    <a:pt x="207" y="75"/>
                  </a:cubicBezTo>
                  <a:cubicBezTo>
                    <a:pt x="201" y="77"/>
                    <a:pt x="195" y="80"/>
                    <a:pt x="189" y="83"/>
                  </a:cubicBezTo>
                  <a:cubicBezTo>
                    <a:pt x="181" y="85"/>
                    <a:pt x="174" y="87"/>
                    <a:pt x="167" y="90"/>
                  </a:cubicBezTo>
                  <a:cubicBezTo>
                    <a:pt x="159" y="94"/>
                    <a:pt x="151" y="97"/>
                    <a:pt x="144" y="101"/>
                  </a:cubicBezTo>
                  <a:cubicBezTo>
                    <a:pt x="137" y="103"/>
                    <a:pt x="129" y="106"/>
                    <a:pt x="122" y="109"/>
                  </a:cubicBezTo>
                  <a:cubicBezTo>
                    <a:pt x="94" y="121"/>
                    <a:pt x="66" y="132"/>
                    <a:pt x="38" y="145"/>
                  </a:cubicBezTo>
                  <a:cubicBezTo>
                    <a:pt x="37" y="145"/>
                    <a:pt x="36" y="146"/>
                    <a:pt x="35" y="146"/>
                  </a:cubicBezTo>
                  <a:cubicBezTo>
                    <a:pt x="44" y="141"/>
                    <a:pt x="54" y="136"/>
                    <a:pt x="63" y="132"/>
                  </a:cubicBezTo>
                  <a:cubicBezTo>
                    <a:pt x="85" y="121"/>
                    <a:pt x="107" y="110"/>
                    <a:pt x="130" y="100"/>
                  </a:cubicBezTo>
                  <a:cubicBezTo>
                    <a:pt x="151" y="91"/>
                    <a:pt x="172" y="83"/>
                    <a:pt x="193" y="74"/>
                  </a:cubicBezTo>
                  <a:cubicBezTo>
                    <a:pt x="199" y="71"/>
                    <a:pt x="206" y="69"/>
                    <a:pt x="213" y="66"/>
                  </a:cubicBezTo>
                  <a:close/>
                  <a:moveTo>
                    <a:pt x="59" y="132"/>
                  </a:moveTo>
                  <a:cubicBezTo>
                    <a:pt x="43" y="140"/>
                    <a:pt x="27" y="148"/>
                    <a:pt x="11" y="158"/>
                  </a:cubicBezTo>
                  <a:cubicBezTo>
                    <a:pt x="11" y="156"/>
                    <a:pt x="11" y="154"/>
                    <a:pt x="11" y="152"/>
                  </a:cubicBezTo>
                  <a:cubicBezTo>
                    <a:pt x="25" y="148"/>
                    <a:pt x="37" y="140"/>
                    <a:pt x="50" y="133"/>
                  </a:cubicBezTo>
                  <a:cubicBezTo>
                    <a:pt x="68" y="122"/>
                    <a:pt x="89" y="116"/>
                    <a:pt x="108" y="108"/>
                  </a:cubicBezTo>
                  <a:cubicBezTo>
                    <a:pt x="108" y="108"/>
                    <a:pt x="108" y="108"/>
                    <a:pt x="108" y="108"/>
                  </a:cubicBezTo>
                  <a:cubicBezTo>
                    <a:pt x="92" y="115"/>
                    <a:pt x="76" y="124"/>
                    <a:pt x="59" y="132"/>
                  </a:cubicBezTo>
                  <a:close/>
                  <a:moveTo>
                    <a:pt x="12" y="160"/>
                  </a:moveTo>
                  <a:cubicBezTo>
                    <a:pt x="17" y="158"/>
                    <a:pt x="22" y="155"/>
                    <a:pt x="26" y="152"/>
                  </a:cubicBezTo>
                  <a:cubicBezTo>
                    <a:pt x="34" y="147"/>
                    <a:pt x="44" y="144"/>
                    <a:pt x="52" y="140"/>
                  </a:cubicBezTo>
                  <a:cubicBezTo>
                    <a:pt x="72" y="131"/>
                    <a:pt x="92" y="123"/>
                    <a:pt x="112" y="115"/>
                  </a:cubicBezTo>
                  <a:cubicBezTo>
                    <a:pt x="114" y="114"/>
                    <a:pt x="117" y="113"/>
                    <a:pt x="119" y="112"/>
                  </a:cubicBezTo>
                  <a:cubicBezTo>
                    <a:pt x="116" y="114"/>
                    <a:pt x="114" y="115"/>
                    <a:pt x="111" y="116"/>
                  </a:cubicBezTo>
                  <a:cubicBezTo>
                    <a:pt x="93" y="125"/>
                    <a:pt x="74" y="134"/>
                    <a:pt x="56" y="143"/>
                  </a:cubicBezTo>
                  <a:cubicBezTo>
                    <a:pt x="41" y="150"/>
                    <a:pt x="26" y="157"/>
                    <a:pt x="13" y="167"/>
                  </a:cubicBezTo>
                  <a:cubicBezTo>
                    <a:pt x="12" y="165"/>
                    <a:pt x="12" y="162"/>
                    <a:pt x="12" y="160"/>
                  </a:cubicBezTo>
                  <a:close/>
                  <a:moveTo>
                    <a:pt x="14" y="170"/>
                  </a:moveTo>
                  <a:cubicBezTo>
                    <a:pt x="27" y="167"/>
                    <a:pt x="40" y="159"/>
                    <a:pt x="53" y="153"/>
                  </a:cubicBezTo>
                  <a:cubicBezTo>
                    <a:pt x="71" y="144"/>
                    <a:pt x="90" y="136"/>
                    <a:pt x="109" y="127"/>
                  </a:cubicBezTo>
                  <a:cubicBezTo>
                    <a:pt x="147" y="110"/>
                    <a:pt x="185" y="93"/>
                    <a:pt x="224" y="77"/>
                  </a:cubicBezTo>
                  <a:cubicBezTo>
                    <a:pt x="225" y="78"/>
                    <a:pt x="226" y="80"/>
                    <a:pt x="227" y="81"/>
                  </a:cubicBezTo>
                  <a:cubicBezTo>
                    <a:pt x="227" y="81"/>
                    <a:pt x="227" y="81"/>
                    <a:pt x="227" y="81"/>
                  </a:cubicBezTo>
                  <a:cubicBezTo>
                    <a:pt x="190" y="99"/>
                    <a:pt x="152" y="115"/>
                    <a:pt x="113" y="130"/>
                  </a:cubicBezTo>
                  <a:cubicBezTo>
                    <a:pt x="106" y="134"/>
                    <a:pt x="98" y="138"/>
                    <a:pt x="91" y="142"/>
                  </a:cubicBezTo>
                  <a:cubicBezTo>
                    <a:pt x="82" y="146"/>
                    <a:pt x="72" y="149"/>
                    <a:pt x="62" y="153"/>
                  </a:cubicBezTo>
                  <a:cubicBezTo>
                    <a:pt x="46" y="158"/>
                    <a:pt x="29" y="164"/>
                    <a:pt x="14" y="173"/>
                  </a:cubicBezTo>
                  <a:cubicBezTo>
                    <a:pt x="14" y="172"/>
                    <a:pt x="14" y="171"/>
                    <a:pt x="14" y="170"/>
                  </a:cubicBezTo>
                  <a:close/>
                  <a:moveTo>
                    <a:pt x="212" y="90"/>
                  </a:moveTo>
                  <a:cubicBezTo>
                    <a:pt x="210" y="91"/>
                    <a:pt x="207" y="92"/>
                    <a:pt x="205" y="93"/>
                  </a:cubicBezTo>
                  <a:cubicBezTo>
                    <a:pt x="197" y="97"/>
                    <a:pt x="188" y="101"/>
                    <a:pt x="179" y="104"/>
                  </a:cubicBezTo>
                  <a:cubicBezTo>
                    <a:pt x="189" y="100"/>
                    <a:pt x="198" y="96"/>
                    <a:pt x="207" y="92"/>
                  </a:cubicBezTo>
                  <a:cubicBezTo>
                    <a:pt x="209" y="91"/>
                    <a:pt x="210" y="90"/>
                    <a:pt x="212" y="90"/>
                  </a:cubicBezTo>
                  <a:close/>
                  <a:moveTo>
                    <a:pt x="222" y="86"/>
                  </a:moveTo>
                  <a:cubicBezTo>
                    <a:pt x="223" y="86"/>
                    <a:pt x="224" y="85"/>
                    <a:pt x="224" y="85"/>
                  </a:cubicBezTo>
                  <a:cubicBezTo>
                    <a:pt x="225" y="84"/>
                    <a:pt x="226" y="83"/>
                    <a:pt x="228" y="83"/>
                  </a:cubicBezTo>
                  <a:cubicBezTo>
                    <a:pt x="228" y="83"/>
                    <a:pt x="228" y="83"/>
                    <a:pt x="228" y="82"/>
                  </a:cubicBezTo>
                  <a:cubicBezTo>
                    <a:pt x="229" y="85"/>
                    <a:pt x="231" y="87"/>
                    <a:pt x="232" y="90"/>
                  </a:cubicBezTo>
                  <a:cubicBezTo>
                    <a:pt x="226" y="92"/>
                    <a:pt x="221" y="96"/>
                    <a:pt x="215" y="99"/>
                  </a:cubicBezTo>
                  <a:cubicBezTo>
                    <a:pt x="214" y="100"/>
                    <a:pt x="213" y="100"/>
                    <a:pt x="213" y="101"/>
                  </a:cubicBezTo>
                  <a:cubicBezTo>
                    <a:pt x="212" y="101"/>
                    <a:pt x="211" y="101"/>
                    <a:pt x="210" y="102"/>
                  </a:cubicBezTo>
                  <a:cubicBezTo>
                    <a:pt x="177" y="115"/>
                    <a:pt x="143" y="127"/>
                    <a:pt x="110" y="142"/>
                  </a:cubicBezTo>
                  <a:cubicBezTo>
                    <a:pt x="93" y="149"/>
                    <a:pt x="77" y="157"/>
                    <a:pt x="59" y="164"/>
                  </a:cubicBezTo>
                  <a:cubicBezTo>
                    <a:pt x="56" y="165"/>
                    <a:pt x="52" y="166"/>
                    <a:pt x="49" y="167"/>
                  </a:cubicBezTo>
                  <a:cubicBezTo>
                    <a:pt x="74" y="154"/>
                    <a:pt x="99" y="142"/>
                    <a:pt x="124" y="130"/>
                  </a:cubicBezTo>
                  <a:cubicBezTo>
                    <a:pt x="156" y="113"/>
                    <a:pt x="191" y="103"/>
                    <a:pt x="222" y="86"/>
                  </a:cubicBezTo>
                  <a:close/>
                  <a:moveTo>
                    <a:pt x="223" y="96"/>
                  </a:moveTo>
                  <a:cubicBezTo>
                    <a:pt x="223" y="96"/>
                    <a:pt x="223" y="96"/>
                    <a:pt x="222" y="96"/>
                  </a:cubicBezTo>
                  <a:cubicBezTo>
                    <a:pt x="223" y="96"/>
                    <a:pt x="225" y="95"/>
                    <a:pt x="226" y="94"/>
                  </a:cubicBezTo>
                  <a:cubicBezTo>
                    <a:pt x="232" y="90"/>
                    <a:pt x="224" y="95"/>
                    <a:pt x="223" y="96"/>
                  </a:cubicBezTo>
                  <a:close/>
                  <a:moveTo>
                    <a:pt x="233" y="104"/>
                  </a:moveTo>
                  <a:cubicBezTo>
                    <a:pt x="234" y="104"/>
                    <a:pt x="235" y="104"/>
                    <a:pt x="235" y="103"/>
                  </a:cubicBezTo>
                  <a:cubicBezTo>
                    <a:pt x="236" y="103"/>
                    <a:pt x="237" y="102"/>
                    <a:pt x="238" y="102"/>
                  </a:cubicBezTo>
                  <a:cubicBezTo>
                    <a:pt x="239" y="105"/>
                    <a:pt x="240" y="109"/>
                    <a:pt x="241" y="113"/>
                  </a:cubicBezTo>
                  <a:cubicBezTo>
                    <a:pt x="240" y="113"/>
                    <a:pt x="240" y="113"/>
                    <a:pt x="239" y="113"/>
                  </a:cubicBezTo>
                  <a:cubicBezTo>
                    <a:pt x="239" y="113"/>
                    <a:pt x="238" y="114"/>
                    <a:pt x="236" y="115"/>
                  </a:cubicBezTo>
                  <a:cubicBezTo>
                    <a:pt x="236" y="115"/>
                    <a:pt x="236" y="115"/>
                    <a:pt x="235" y="115"/>
                  </a:cubicBezTo>
                  <a:cubicBezTo>
                    <a:pt x="232" y="117"/>
                    <a:pt x="229" y="118"/>
                    <a:pt x="226" y="119"/>
                  </a:cubicBezTo>
                  <a:cubicBezTo>
                    <a:pt x="218" y="123"/>
                    <a:pt x="210" y="126"/>
                    <a:pt x="202" y="129"/>
                  </a:cubicBezTo>
                  <a:cubicBezTo>
                    <a:pt x="199" y="130"/>
                    <a:pt x="197" y="131"/>
                    <a:pt x="194" y="132"/>
                  </a:cubicBezTo>
                  <a:cubicBezTo>
                    <a:pt x="193" y="132"/>
                    <a:pt x="192" y="133"/>
                    <a:pt x="191" y="133"/>
                  </a:cubicBezTo>
                  <a:cubicBezTo>
                    <a:pt x="173" y="140"/>
                    <a:pt x="155" y="146"/>
                    <a:pt x="137" y="153"/>
                  </a:cubicBezTo>
                  <a:cubicBezTo>
                    <a:pt x="107" y="164"/>
                    <a:pt x="79" y="177"/>
                    <a:pt x="49" y="188"/>
                  </a:cubicBezTo>
                  <a:cubicBezTo>
                    <a:pt x="44" y="190"/>
                    <a:pt x="39" y="192"/>
                    <a:pt x="34" y="194"/>
                  </a:cubicBezTo>
                  <a:cubicBezTo>
                    <a:pt x="28" y="197"/>
                    <a:pt x="26" y="196"/>
                    <a:pt x="31" y="193"/>
                  </a:cubicBezTo>
                  <a:cubicBezTo>
                    <a:pt x="34" y="192"/>
                    <a:pt x="37" y="190"/>
                    <a:pt x="40" y="189"/>
                  </a:cubicBezTo>
                  <a:cubicBezTo>
                    <a:pt x="54" y="182"/>
                    <a:pt x="66" y="173"/>
                    <a:pt x="81" y="168"/>
                  </a:cubicBezTo>
                  <a:cubicBezTo>
                    <a:pt x="108" y="157"/>
                    <a:pt x="134" y="144"/>
                    <a:pt x="162" y="132"/>
                  </a:cubicBezTo>
                  <a:cubicBezTo>
                    <a:pt x="186" y="124"/>
                    <a:pt x="210" y="117"/>
                    <a:pt x="233" y="104"/>
                  </a:cubicBezTo>
                  <a:close/>
                  <a:moveTo>
                    <a:pt x="241" y="186"/>
                  </a:moveTo>
                  <a:cubicBezTo>
                    <a:pt x="219" y="195"/>
                    <a:pt x="199" y="207"/>
                    <a:pt x="179" y="218"/>
                  </a:cubicBezTo>
                  <a:cubicBezTo>
                    <a:pt x="165" y="226"/>
                    <a:pt x="150" y="232"/>
                    <a:pt x="136" y="239"/>
                  </a:cubicBezTo>
                  <a:cubicBezTo>
                    <a:pt x="138" y="238"/>
                    <a:pt x="140" y="237"/>
                    <a:pt x="141" y="235"/>
                  </a:cubicBezTo>
                  <a:cubicBezTo>
                    <a:pt x="152" y="228"/>
                    <a:pt x="164" y="221"/>
                    <a:pt x="176" y="215"/>
                  </a:cubicBezTo>
                  <a:cubicBezTo>
                    <a:pt x="179" y="213"/>
                    <a:pt x="182" y="212"/>
                    <a:pt x="186" y="210"/>
                  </a:cubicBezTo>
                  <a:cubicBezTo>
                    <a:pt x="187" y="209"/>
                    <a:pt x="189" y="208"/>
                    <a:pt x="190" y="208"/>
                  </a:cubicBezTo>
                  <a:cubicBezTo>
                    <a:pt x="206" y="201"/>
                    <a:pt x="222" y="195"/>
                    <a:pt x="237" y="186"/>
                  </a:cubicBezTo>
                  <a:cubicBezTo>
                    <a:pt x="239" y="186"/>
                    <a:pt x="240" y="185"/>
                    <a:pt x="241" y="184"/>
                  </a:cubicBezTo>
                  <a:cubicBezTo>
                    <a:pt x="241" y="185"/>
                    <a:pt x="241" y="185"/>
                    <a:pt x="241" y="186"/>
                  </a:cubicBezTo>
                  <a:close/>
                  <a:moveTo>
                    <a:pt x="196" y="204"/>
                  </a:moveTo>
                  <a:cubicBezTo>
                    <a:pt x="201" y="202"/>
                    <a:pt x="205" y="200"/>
                    <a:pt x="210" y="197"/>
                  </a:cubicBezTo>
                  <a:cubicBezTo>
                    <a:pt x="214" y="196"/>
                    <a:pt x="218" y="194"/>
                    <a:pt x="221" y="193"/>
                  </a:cubicBezTo>
                  <a:cubicBezTo>
                    <a:pt x="213" y="197"/>
                    <a:pt x="205" y="201"/>
                    <a:pt x="196" y="204"/>
                  </a:cubicBezTo>
                  <a:close/>
                  <a:moveTo>
                    <a:pt x="242" y="182"/>
                  </a:moveTo>
                  <a:cubicBezTo>
                    <a:pt x="241" y="183"/>
                    <a:pt x="240" y="183"/>
                    <a:pt x="240" y="183"/>
                  </a:cubicBezTo>
                  <a:cubicBezTo>
                    <a:pt x="239" y="183"/>
                    <a:pt x="238" y="184"/>
                    <a:pt x="237" y="185"/>
                  </a:cubicBezTo>
                  <a:cubicBezTo>
                    <a:pt x="237" y="185"/>
                    <a:pt x="236" y="186"/>
                    <a:pt x="235" y="186"/>
                  </a:cubicBezTo>
                  <a:cubicBezTo>
                    <a:pt x="233" y="187"/>
                    <a:pt x="230" y="188"/>
                    <a:pt x="228" y="189"/>
                  </a:cubicBezTo>
                  <a:cubicBezTo>
                    <a:pt x="224" y="190"/>
                    <a:pt x="220" y="192"/>
                    <a:pt x="215" y="193"/>
                  </a:cubicBezTo>
                  <a:cubicBezTo>
                    <a:pt x="207" y="197"/>
                    <a:pt x="199" y="201"/>
                    <a:pt x="190" y="205"/>
                  </a:cubicBezTo>
                  <a:cubicBezTo>
                    <a:pt x="187" y="207"/>
                    <a:pt x="184" y="209"/>
                    <a:pt x="181" y="210"/>
                  </a:cubicBezTo>
                  <a:cubicBezTo>
                    <a:pt x="175" y="213"/>
                    <a:pt x="169" y="216"/>
                    <a:pt x="163" y="218"/>
                  </a:cubicBezTo>
                  <a:cubicBezTo>
                    <a:pt x="149" y="224"/>
                    <a:pt x="136" y="230"/>
                    <a:pt x="123" y="236"/>
                  </a:cubicBezTo>
                  <a:cubicBezTo>
                    <a:pt x="116" y="239"/>
                    <a:pt x="110" y="243"/>
                    <a:pt x="104" y="246"/>
                  </a:cubicBezTo>
                  <a:cubicBezTo>
                    <a:pt x="100" y="247"/>
                    <a:pt x="95" y="249"/>
                    <a:pt x="91" y="251"/>
                  </a:cubicBezTo>
                  <a:cubicBezTo>
                    <a:pt x="83" y="254"/>
                    <a:pt x="92" y="250"/>
                    <a:pt x="94" y="249"/>
                  </a:cubicBezTo>
                  <a:cubicBezTo>
                    <a:pt x="100" y="246"/>
                    <a:pt x="105" y="242"/>
                    <a:pt x="110" y="238"/>
                  </a:cubicBezTo>
                  <a:cubicBezTo>
                    <a:pt x="116" y="234"/>
                    <a:pt x="123" y="230"/>
                    <a:pt x="129" y="227"/>
                  </a:cubicBezTo>
                  <a:cubicBezTo>
                    <a:pt x="143" y="219"/>
                    <a:pt x="157" y="212"/>
                    <a:pt x="171" y="206"/>
                  </a:cubicBezTo>
                  <a:cubicBezTo>
                    <a:pt x="172" y="205"/>
                    <a:pt x="173" y="205"/>
                    <a:pt x="174" y="204"/>
                  </a:cubicBezTo>
                  <a:cubicBezTo>
                    <a:pt x="197" y="195"/>
                    <a:pt x="221" y="185"/>
                    <a:pt x="243" y="175"/>
                  </a:cubicBezTo>
                  <a:cubicBezTo>
                    <a:pt x="243" y="177"/>
                    <a:pt x="242" y="180"/>
                    <a:pt x="242" y="182"/>
                  </a:cubicBezTo>
                  <a:close/>
                  <a:moveTo>
                    <a:pt x="243" y="173"/>
                  </a:moveTo>
                  <a:cubicBezTo>
                    <a:pt x="223" y="182"/>
                    <a:pt x="202" y="190"/>
                    <a:pt x="181" y="199"/>
                  </a:cubicBezTo>
                  <a:cubicBezTo>
                    <a:pt x="167" y="205"/>
                    <a:pt x="153" y="211"/>
                    <a:pt x="139" y="216"/>
                  </a:cubicBezTo>
                  <a:cubicBezTo>
                    <a:pt x="126" y="221"/>
                    <a:pt x="114" y="227"/>
                    <a:pt x="102" y="233"/>
                  </a:cubicBezTo>
                  <a:cubicBezTo>
                    <a:pt x="95" y="236"/>
                    <a:pt x="89" y="239"/>
                    <a:pt x="82" y="242"/>
                  </a:cubicBezTo>
                  <a:cubicBezTo>
                    <a:pt x="78" y="244"/>
                    <a:pt x="75" y="246"/>
                    <a:pt x="70" y="248"/>
                  </a:cubicBezTo>
                  <a:cubicBezTo>
                    <a:pt x="72" y="247"/>
                    <a:pt x="76" y="243"/>
                    <a:pt x="77" y="241"/>
                  </a:cubicBezTo>
                  <a:cubicBezTo>
                    <a:pt x="88" y="232"/>
                    <a:pt x="104" y="228"/>
                    <a:pt x="116" y="220"/>
                  </a:cubicBezTo>
                  <a:cubicBezTo>
                    <a:pt x="120" y="217"/>
                    <a:pt x="125" y="215"/>
                    <a:pt x="129" y="213"/>
                  </a:cubicBezTo>
                  <a:cubicBezTo>
                    <a:pt x="140" y="208"/>
                    <a:pt x="150" y="204"/>
                    <a:pt x="161" y="199"/>
                  </a:cubicBezTo>
                  <a:cubicBezTo>
                    <a:pt x="162" y="199"/>
                    <a:pt x="162" y="199"/>
                    <a:pt x="163" y="199"/>
                  </a:cubicBezTo>
                  <a:cubicBezTo>
                    <a:pt x="181" y="191"/>
                    <a:pt x="200" y="184"/>
                    <a:pt x="217" y="176"/>
                  </a:cubicBezTo>
                  <a:cubicBezTo>
                    <a:pt x="223" y="173"/>
                    <a:pt x="228" y="171"/>
                    <a:pt x="233" y="169"/>
                  </a:cubicBezTo>
                  <a:cubicBezTo>
                    <a:pt x="237" y="167"/>
                    <a:pt x="241" y="166"/>
                    <a:pt x="244" y="163"/>
                  </a:cubicBezTo>
                  <a:cubicBezTo>
                    <a:pt x="244" y="167"/>
                    <a:pt x="244" y="170"/>
                    <a:pt x="243" y="173"/>
                  </a:cubicBezTo>
                  <a:close/>
                  <a:moveTo>
                    <a:pt x="62" y="243"/>
                  </a:moveTo>
                  <a:cubicBezTo>
                    <a:pt x="80" y="234"/>
                    <a:pt x="98" y="226"/>
                    <a:pt x="116" y="218"/>
                  </a:cubicBezTo>
                  <a:cubicBezTo>
                    <a:pt x="113" y="220"/>
                    <a:pt x="109" y="222"/>
                    <a:pt x="106" y="224"/>
                  </a:cubicBezTo>
                  <a:cubicBezTo>
                    <a:pt x="99" y="228"/>
                    <a:pt x="92" y="231"/>
                    <a:pt x="84" y="235"/>
                  </a:cubicBezTo>
                  <a:cubicBezTo>
                    <a:pt x="78" y="238"/>
                    <a:pt x="73" y="243"/>
                    <a:pt x="69" y="247"/>
                  </a:cubicBezTo>
                  <a:cubicBezTo>
                    <a:pt x="66" y="246"/>
                    <a:pt x="64" y="245"/>
                    <a:pt x="62" y="243"/>
                  </a:cubicBezTo>
                  <a:close/>
                  <a:moveTo>
                    <a:pt x="52" y="235"/>
                  </a:moveTo>
                  <a:cubicBezTo>
                    <a:pt x="66" y="231"/>
                    <a:pt x="80" y="221"/>
                    <a:pt x="93" y="215"/>
                  </a:cubicBezTo>
                  <a:cubicBezTo>
                    <a:pt x="110" y="207"/>
                    <a:pt x="129" y="200"/>
                    <a:pt x="148" y="192"/>
                  </a:cubicBezTo>
                  <a:cubicBezTo>
                    <a:pt x="165" y="186"/>
                    <a:pt x="181" y="179"/>
                    <a:pt x="198" y="172"/>
                  </a:cubicBezTo>
                  <a:cubicBezTo>
                    <a:pt x="191" y="175"/>
                    <a:pt x="185" y="179"/>
                    <a:pt x="178" y="182"/>
                  </a:cubicBezTo>
                  <a:cubicBezTo>
                    <a:pt x="167" y="187"/>
                    <a:pt x="155" y="191"/>
                    <a:pt x="144" y="196"/>
                  </a:cubicBezTo>
                  <a:cubicBezTo>
                    <a:pt x="127" y="202"/>
                    <a:pt x="110" y="209"/>
                    <a:pt x="94" y="219"/>
                  </a:cubicBezTo>
                  <a:cubicBezTo>
                    <a:pt x="84" y="226"/>
                    <a:pt x="68" y="231"/>
                    <a:pt x="60" y="242"/>
                  </a:cubicBezTo>
                  <a:cubicBezTo>
                    <a:pt x="57" y="240"/>
                    <a:pt x="55" y="237"/>
                    <a:pt x="52" y="235"/>
                  </a:cubicBezTo>
                  <a:close/>
                  <a:moveTo>
                    <a:pt x="188" y="188"/>
                  </a:moveTo>
                  <a:cubicBezTo>
                    <a:pt x="191" y="187"/>
                    <a:pt x="193" y="186"/>
                    <a:pt x="196" y="185"/>
                  </a:cubicBezTo>
                  <a:cubicBezTo>
                    <a:pt x="193" y="186"/>
                    <a:pt x="191" y="187"/>
                    <a:pt x="188" y="188"/>
                  </a:cubicBezTo>
                  <a:close/>
                  <a:moveTo>
                    <a:pt x="234" y="167"/>
                  </a:moveTo>
                  <a:cubicBezTo>
                    <a:pt x="235" y="167"/>
                    <a:pt x="236" y="166"/>
                    <a:pt x="238" y="165"/>
                  </a:cubicBezTo>
                  <a:cubicBezTo>
                    <a:pt x="250" y="158"/>
                    <a:pt x="237" y="166"/>
                    <a:pt x="236" y="167"/>
                  </a:cubicBezTo>
                  <a:cubicBezTo>
                    <a:pt x="235" y="167"/>
                    <a:pt x="234" y="167"/>
                    <a:pt x="234" y="167"/>
                  </a:cubicBezTo>
                  <a:close/>
                  <a:moveTo>
                    <a:pt x="229" y="168"/>
                  </a:moveTo>
                  <a:cubicBezTo>
                    <a:pt x="225" y="170"/>
                    <a:pt x="222" y="172"/>
                    <a:pt x="218" y="174"/>
                  </a:cubicBezTo>
                  <a:cubicBezTo>
                    <a:pt x="215" y="175"/>
                    <a:pt x="212" y="176"/>
                    <a:pt x="209" y="178"/>
                  </a:cubicBezTo>
                  <a:cubicBezTo>
                    <a:pt x="193" y="184"/>
                    <a:pt x="178" y="191"/>
                    <a:pt x="162" y="197"/>
                  </a:cubicBezTo>
                  <a:cubicBezTo>
                    <a:pt x="159" y="198"/>
                    <a:pt x="156" y="199"/>
                    <a:pt x="154" y="201"/>
                  </a:cubicBezTo>
                  <a:cubicBezTo>
                    <a:pt x="146" y="204"/>
                    <a:pt x="138" y="207"/>
                    <a:pt x="131" y="210"/>
                  </a:cubicBezTo>
                  <a:cubicBezTo>
                    <a:pt x="129" y="211"/>
                    <a:pt x="128" y="211"/>
                    <a:pt x="127" y="212"/>
                  </a:cubicBezTo>
                  <a:cubicBezTo>
                    <a:pt x="110" y="219"/>
                    <a:pt x="93" y="226"/>
                    <a:pt x="77" y="234"/>
                  </a:cubicBezTo>
                  <a:cubicBezTo>
                    <a:pt x="73" y="236"/>
                    <a:pt x="70" y="238"/>
                    <a:pt x="66" y="239"/>
                  </a:cubicBezTo>
                  <a:cubicBezTo>
                    <a:pt x="59" y="243"/>
                    <a:pt x="66" y="238"/>
                    <a:pt x="68" y="237"/>
                  </a:cubicBezTo>
                  <a:cubicBezTo>
                    <a:pt x="72" y="233"/>
                    <a:pt x="77" y="231"/>
                    <a:pt x="82" y="229"/>
                  </a:cubicBezTo>
                  <a:cubicBezTo>
                    <a:pt x="95" y="221"/>
                    <a:pt x="107" y="213"/>
                    <a:pt x="121" y="207"/>
                  </a:cubicBezTo>
                  <a:cubicBezTo>
                    <a:pt x="135" y="201"/>
                    <a:pt x="150" y="195"/>
                    <a:pt x="165" y="189"/>
                  </a:cubicBezTo>
                  <a:cubicBezTo>
                    <a:pt x="178" y="184"/>
                    <a:pt x="190" y="177"/>
                    <a:pt x="203" y="172"/>
                  </a:cubicBezTo>
                  <a:cubicBezTo>
                    <a:pt x="208" y="169"/>
                    <a:pt x="213" y="167"/>
                    <a:pt x="218" y="164"/>
                  </a:cubicBezTo>
                  <a:cubicBezTo>
                    <a:pt x="227" y="161"/>
                    <a:pt x="236" y="156"/>
                    <a:pt x="245" y="151"/>
                  </a:cubicBezTo>
                  <a:cubicBezTo>
                    <a:pt x="245" y="151"/>
                    <a:pt x="245" y="151"/>
                    <a:pt x="245" y="151"/>
                  </a:cubicBezTo>
                  <a:cubicBezTo>
                    <a:pt x="245" y="154"/>
                    <a:pt x="245" y="157"/>
                    <a:pt x="245" y="161"/>
                  </a:cubicBezTo>
                  <a:cubicBezTo>
                    <a:pt x="239" y="162"/>
                    <a:pt x="234" y="166"/>
                    <a:pt x="229" y="168"/>
                  </a:cubicBezTo>
                  <a:close/>
                  <a:moveTo>
                    <a:pt x="244" y="150"/>
                  </a:moveTo>
                  <a:cubicBezTo>
                    <a:pt x="237" y="151"/>
                    <a:pt x="231" y="155"/>
                    <a:pt x="226" y="159"/>
                  </a:cubicBezTo>
                  <a:cubicBezTo>
                    <a:pt x="224" y="160"/>
                    <a:pt x="222" y="161"/>
                    <a:pt x="220" y="162"/>
                  </a:cubicBezTo>
                  <a:cubicBezTo>
                    <a:pt x="214" y="164"/>
                    <a:pt x="208" y="167"/>
                    <a:pt x="202" y="169"/>
                  </a:cubicBezTo>
                  <a:cubicBezTo>
                    <a:pt x="173" y="180"/>
                    <a:pt x="145" y="192"/>
                    <a:pt x="116" y="204"/>
                  </a:cubicBezTo>
                  <a:cubicBezTo>
                    <a:pt x="103" y="209"/>
                    <a:pt x="91" y="214"/>
                    <a:pt x="79" y="220"/>
                  </a:cubicBezTo>
                  <a:cubicBezTo>
                    <a:pt x="73" y="223"/>
                    <a:pt x="67" y="226"/>
                    <a:pt x="61" y="230"/>
                  </a:cubicBezTo>
                  <a:cubicBezTo>
                    <a:pt x="60" y="231"/>
                    <a:pt x="48" y="237"/>
                    <a:pt x="55" y="232"/>
                  </a:cubicBezTo>
                  <a:cubicBezTo>
                    <a:pt x="59" y="229"/>
                    <a:pt x="62" y="227"/>
                    <a:pt x="66" y="225"/>
                  </a:cubicBezTo>
                  <a:cubicBezTo>
                    <a:pt x="93" y="210"/>
                    <a:pt x="119" y="196"/>
                    <a:pt x="147" y="183"/>
                  </a:cubicBezTo>
                  <a:cubicBezTo>
                    <a:pt x="152" y="181"/>
                    <a:pt x="158" y="179"/>
                    <a:pt x="163" y="176"/>
                  </a:cubicBezTo>
                  <a:cubicBezTo>
                    <a:pt x="174" y="171"/>
                    <a:pt x="185" y="166"/>
                    <a:pt x="197" y="161"/>
                  </a:cubicBezTo>
                  <a:cubicBezTo>
                    <a:pt x="213" y="154"/>
                    <a:pt x="230" y="148"/>
                    <a:pt x="245" y="138"/>
                  </a:cubicBezTo>
                  <a:cubicBezTo>
                    <a:pt x="245" y="138"/>
                    <a:pt x="245" y="138"/>
                    <a:pt x="245" y="138"/>
                  </a:cubicBezTo>
                  <a:cubicBezTo>
                    <a:pt x="245" y="142"/>
                    <a:pt x="245" y="146"/>
                    <a:pt x="245" y="150"/>
                  </a:cubicBezTo>
                  <a:cubicBezTo>
                    <a:pt x="245" y="150"/>
                    <a:pt x="245" y="150"/>
                    <a:pt x="244" y="150"/>
                  </a:cubicBezTo>
                  <a:close/>
                  <a:moveTo>
                    <a:pt x="193" y="161"/>
                  </a:moveTo>
                  <a:cubicBezTo>
                    <a:pt x="202" y="157"/>
                    <a:pt x="213" y="153"/>
                    <a:pt x="222" y="149"/>
                  </a:cubicBezTo>
                  <a:cubicBezTo>
                    <a:pt x="222" y="149"/>
                    <a:pt x="221" y="149"/>
                    <a:pt x="221" y="149"/>
                  </a:cubicBezTo>
                  <a:cubicBezTo>
                    <a:pt x="211" y="153"/>
                    <a:pt x="202" y="157"/>
                    <a:pt x="193" y="161"/>
                  </a:cubicBezTo>
                  <a:close/>
                  <a:moveTo>
                    <a:pt x="245" y="136"/>
                  </a:moveTo>
                  <a:cubicBezTo>
                    <a:pt x="245" y="136"/>
                    <a:pt x="244" y="136"/>
                    <a:pt x="244" y="136"/>
                  </a:cubicBezTo>
                  <a:cubicBezTo>
                    <a:pt x="229" y="145"/>
                    <a:pt x="213" y="151"/>
                    <a:pt x="197" y="157"/>
                  </a:cubicBezTo>
                  <a:cubicBezTo>
                    <a:pt x="183" y="164"/>
                    <a:pt x="170" y="171"/>
                    <a:pt x="156" y="177"/>
                  </a:cubicBezTo>
                  <a:cubicBezTo>
                    <a:pt x="135" y="186"/>
                    <a:pt x="113" y="194"/>
                    <a:pt x="92" y="204"/>
                  </a:cubicBezTo>
                  <a:cubicBezTo>
                    <a:pt x="78" y="209"/>
                    <a:pt x="66" y="216"/>
                    <a:pt x="53" y="222"/>
                  </a:cubicBezTo>
                  <a:cubicBezTo>
                    <a:pt x="51" y="223"/>
                    <a:pt x="47" y="224"/>
                    <a:pt x="46" y="225"/>
                  </a:cubicBezTo>
                  <a:cubicBezTo>
                    <a:pt x="48" y="223"/>
                    <a:pt x="51" y="221"/>
                    <a:pt x="54" y="219"/>
                  </a:cubicBezTo>
                  <a:cubicBezTo>
                    <a:pt x="60" y="215"/>
                    <a:pt x="67" y="212"/>
                    <a:pt x="73" y="209"/>
                  </a:cubicBezTo>
                  <a:cubicBezTo>
                    <a:pt x="99" y="196"/>
                    <a:pt x="125" y="182"/>
                    <a:pt x="151" y="170"/>
                  </a:cubicBezTo>
                  <a:cubicBezTo>
                    <a:pt x="181" y="157"/>
                    <a:pt x="211" y="145"/>
                    <a:pt x="240" y="132"/>
                  </a:cubicBezTo>
                  <a:cubicBezTo>
                    <a:pt x="241" y="132"/>
                    <a:pt x="241" y="131"/>
                    <a:pt x="241" y="131"/>
                  </a:cubicBezTo>
                  <a:cubicBezTo>
                    <a:pt x="242" y="130"/>
                    <a:pt x="243" y="130"/>
                    <a:pt x="244" y="130"/>
                  </a:cubicBezTo>
                  <a:cubicBezTo>
                    <a:pt x="244" y="132"/>
                    <a:pt x="245" y="134"/>
                    <a:pt x="245" y="136"/>
                  </a:cubicBezTo>
                  <a:close/>
                  <a:moveTo>
                    <a:pt x="177" y="157"/>
                  </a:moveTo>
                  <a:cubicBezTo>
                    <a:pt x="184" y="154"/>
                    <a:pt x="190" y="151"/>
                    <a:pt x="196" y="149"/>
                  </a:cubicBezTo>
                  <a:cubicBezTo>
                    <a:pt x="204" y="145"/>
                    <a:pt x="212" y="142"/>
                    <a:pt x="220" y="138"/>
                  </a:cubicBezTo>
                  <a:cubicBezTo>
                    <a:pt x="224" y="137"/>
                    <a:pt x="227" y="136"/>
                    <a:pt x="231" y="134"/>
                  </a:cubicBezTo>
                  <a:cubicBezTo>
                    <a:pt x="231" y="134"/>
                    <a:pt x="231" y="134"/>
                    <a:pt x="231" y="134"/>
                  </a:cubicBezTo>
                  <a:cubicBezTo>
                    <a:pt x="213" y="142"/>
                    <a:pt x="195" y="150"/>
                    <a:pt x="177" y="157"/>
                  </a:cubicBezTo>
                  <a:close/>
                  <a:moveTo>
                    <a:pt x="151" y="168"/>
                  </a:moveTo>
                  <a:cubicBezTo>
                    <a:pt x="151" y="168"/>
                    <a:pt x="150" y="168"/>
                    <a:pt x="149" y="169"/>
                  </a:cubicBezTo>
                  <a:cubicBezTo>
                    <a:pt x="122" y="180"/>
                    <a:pt x="94" y="191"/>
                    <a:pt x="67" y="204"/>
                  </a:cubicBezTo>
                  <a:cubicBezTo>
                    <a:pt x="60" y="208"/>
                    <a:pt x="52" y="211"/>
                    <a:pt x="44" y="214"/>
                  </a:cubicBezTo>
                  <a:cubicBezTo>
                    <a:pt x="42" y="215"/>
                    <a:pt x="39" y="216"/>
                    <a:pt x="37" y="217"/>
                  </a:cubicBezTo>
                  <a:cubicBezTo>
                    <a:pt x="40" y="215"/>
                    <a:pt x="43" y="213"/>
                    <a:pt x="46" y="212"/>
                  </a:cubicBezTo>
                  <a:cubicBezTo>
                    <a:pt x="60" y="205"/>
                    <a:pt x="73" y="197"/>
                    <a:pt x="86" y="190"/>
                  </a:cubicBezTo>
                  <a:cubicBezTo>
                    <a:pt x="114" y="174"/>
                    <a:pt x="144" y="162"/>
                    <a:pt x="174" y="149"/>
                  </a:cubicBezTo>
                  <a:cubicBezTo>
                    <a:pt x="187" y="144"/>
                    <a:pt x="200" y="139"/>
                    <a:pt x="213" y="133"/>
                  </a:cubicBezTo>
                  <a:cubicBezTo>
                    <a:pt x="219" y="131"/>
                    <a:pt x="226" y="128"/>
                    <a:pt x="232" y="124"/>
                  </a:cubicBezTo>
                  <a:cubicBezTo>
                    <a:pt x="232" y="124"/>
                    <a:pt x="233" y="123"/>
                    <a:pt x="233" y="123"/>
                  </a:cubicBezTo>
                  <a:cubicBezTo>
                    <a:pt x="236" y="122"/>
                    <a:pt x="239" y="120"/>
                    <a:pt x="242" y="119"/>
                  </a:cubicBezTo>
                  <a:cubicBezTo>
                    <a:pt x="242" y="118"/>
                    <a:pt x="242" y="118"/>
                    <a:pt x="242" y="118"/>
                  </a:cubicBezTo>
                  <a:cubicBezTo>
                    <a:pt x="243" y="122"/>
                    <a:pt x="244" y="125"/>
                    <a:pt x="244" y="128"/>
                  </a:cubicBezTo>
                  <a:cubicBezTo>
                    <a:pt x="212" y="139"/>
                    <a:pt x="181" y="153"/>
                    <a:pt x="151" y="168"/>
                  </a:cubicBezTo>
                  <a:close/>
                  <a:moveTo>
                    <a:pt x="242" y="117"/>
                  </a:moveTo>
                  <a:cubicBezTo>
                    <a:pt x="242" y="117"/>
                    <a:pt x="242" y="117"/>
                    <a:pt x="242" y="117"/>
                  </a:cubicBezTo>
                  <a:cubicBezTo>
                    <a:pt x="239" y="118"/>
                    <a:pt x="236" y="120"/>
                    <a:pt x="233" y="121"/>
                  </a:cubicBezTo>
                  <a:cubicBezTo>
                    <a:pt x="230" y="123"/>
                    <a:pt x="227" y="124"/>
                    <a:pt x="224" y="125"/>
                  </a:cubicBezTo>
                  <a:cubicBezTo>
                    <a:pt x="197" y="134"/>
                    <a:pt x="169" y="145"/>
                    <a:pt x="143" y="157"/>
                  </a:cubicBezTo>
                  <a:cubicBezTo>
                    <a:pt x="116" y="171"/>
                    <a:pt x="87" y="181"/>
                    <a:pt x="60" y="194"/>
                  </a:cubicBezTo>
                  <a:cubicBezTo>
                    <a:pt x="53" y="198"/>
                    <a:pt x="45" y="201"/>
                    <a:pt x="38" y="204"/>
                  </a:cubicBezTo>
                  <a:cubicBezTo>
                    <a:pt x="36" y="204"/>
                    <a:pt x="31" y="205"/>
                    <a:pt x="29" y="206"/>
                  </a:cubicBezTo>
                  <a:cubicBezTo>
                    <a:pt x="32" y="204"/>
                    <a:pt x="35" y="202"/>
                    <a:pt x="38" y="201"/>
                  </a:cubicBezTo>
                  <a:cubicBezTo>
                    <a:pt x="51" y="193"/>
                    <a:pt x="66" y="187"/>
                    <a:pt x="80" y="181"/>
                  </a:cubicBezTo>
                  <a:cubicBezTo>
                    <a:pt x="110" y="166"/>
                    <a:pt x="142" y="154"/>
                    <a:pt x="173" y="142"/>
                  </a:cubicBezTo>
                  <a:cubicBezTo>
                    <a:pt x="187" y="136"/>
                    <a:pt x="201" y="131"/>
                    <a:pt x="214" y="126"/>
                  </a:cubicBezTo>
                  <a:cubicBezTo>
                    <a:pt x="220" y="124"/>
                    <a:pt x="225" y="122"/>
                    <a:pt x="230" y="120"/>
                  </a:cubicBezTo>
                  <a:cubicBezTo>
                    <a:pt x="232" y="119"/>
                    <a:pt x="234" y="117"/>
                    <a:pt x="236" y="116"/>
                  </a:cubicBezTo>
                  <a:cubicBezTo>
                    <a:pt x="238" y="116"/>
                    <a:pt x="240" y="115"/>
                    <a:pt x="241" y="114"/>
                  </a:cubicBezTo>
                  <a:cubicBezTo>
                    <a:pt x="242" y="115"/>
                    <a:pt x="242" y="116"/>
                    <a:pt x="242" y="117"/>
                  </a:cubicBezTo>
                  <a:close/>
                  <a:moveTo>
                    <a:pt x="45" y="227"/>
                  </a:moveTo>
                  <a:cubicBezTo>
                    <a:pt x="45" y="227"/>
                    <a:pt x="45" y="227"/>
                    <a:pt x="45" y="227"/>
                  </a:cubicBezTo>
                  <a:cubicBezTo>
                    <a:pt x="61" y="220"/>
                    <a:pt x="76" y="212"/>
                    <a:pt x="92" y="205"/>
                  </a:cubicBezTo>
                  <a:cubicBezTo>
                    <a:pt x="104" y="200"/>
                    <a:pt x="115" y="195"/>
                    <a:pt x="127" y="191"/>
                  </a:cubicBezTo>
                  <a:cubicBezTo>
                    <a:pt x="115" y="196"/>
                    <a:pt x="104" y="202"/>
                    <a:pt x="92" y="208"/>
                  </a:cubicBezTo>
                  <a:cubicBezTo>
                    <a:pt x="78" y="216"/>
                    <a:pt x="63" y="223"/>
                    <a:pt x="51" y="233"/>
                  </a:cubicBezTo>
                  <a:cubicBezTo>
                    <a:pt x="49" y="231"/>
                    <a:pt x="47" y="229"/>
                    <a:pt x="45" y="227"/>
                  </a:cubicBezTo>
                  <a:close/>
                  <a:moveTo>
                    <a:pt x="72" y="249"/>
                  </a:moveTo>
                  <a:cubicBezTo>
                    <a:pt x="83" y="245"/>
                    <a:pt x="95" y="238"/>
                    <a:pt x="106" y="232"/>
                  </a:cubicBezTo>
                  <a:cubicBezTo>
                    <a:pt x="122" y="225"/>
                    <a:pt x="138" y="218"/>
                    <a:pt x="155" y="211"/>
                  </a:cubicBezTo>
                  <a:cubicBezTo>
                    <a:pt x="144" y="217"/>
                    <a:pt x="133" y="223"/>
                    <a:pt x="122" y="229"/>
                  </a:cubicBezTo>
                  <a:cubicBezTo>
                    <a:pt x="117" y="232"/>
                    <a:pt x="111" y="235"/>
                    <a:pt x="106" y="239"/>
                  </a:cubicBezTo>
                  <a:cubicBezTo>
                    <a:pt x="100" y="245"/>
                    <a:pt x="92" y="248"/>
                    <a:pt x="84" y="253"/>
                  </a:cubicBezTo>
                  <a:cubicBezTo>
                    <a:pt x="84" y="253"/>
                    <a:pt x="84" y="253"/>
                    <a:pt x="84" y="253"/>
                  </a:cubicBezTo>
                  <a:cubicBezTo>
                    <a:pt x="84" y="253"/>
                    <a:pt x="84" y="253"/>
                    <a:pt x="84" y="253"/>
                  </a:cubicBezTo>
                  <a:cubicBezTo>
                    <a:pt x="79" y="252"/>
                    <a:pt x="76" y="251"/>
                    <a:pt x="72" y="249"/>
                  </a:cubicBezTo>
                  <a:close/>
                  <a:moveTo>
                    <a:pt x="88" y="253"/>
                  </a:moveTo>
                  <a:cubicBezTo>
                    <a:pt x="104" y="248"/>
                    <a:pt x="118" y="240"/>
                    <a:pt x="133" y="233"/>
                  </a:cubicBezTo>
                  <a:cubicBezTo>
                    <a:pt x="145" y="228"/>
                    <a:pt x="158" y="222"/>
                    <a:pt x="170" y="217"/>
                  </a:cubicBezTo>
                  <a:cubicBezTo>
                    <a:pt x="160" y="222"/>
                    <a:pt x="150" y="228"/>
                    <a:pt x="141" y="234"/>
                  </a:cubicBezTo>
                  <a:cubicBezTo>
                    <a:pt x="135" y="237"/>
                    <a:pt x="130" y="241"/>
                    <a:pt x="125" y="245"/>
                  </a:cubicBezTo>
                  <a:cubicBezTo>
                    <a:pt x="122" y="247"/>
                    <a:pt x="119" y="249"/>
                    <a:pt x="115" y="251"/>
                  </a:cubicBezTo>
                  <a:cubicBezTo>
                    <a:pt x="106" y="253"/>
                    <a:pt x="97" y="254"/>
                    <a:pt x="88" y="253"/>
                  </a:cubicBezTo>
                  <a:close/>
                  <a:moveTo>
                    <a:pt x="237" y="199"/>
                  </a:moveTo>
                  <a:cubicBezTo>
                    <a:pt x="236" y="202"/>
                    <a:pt x="235" y="204"/>
                    <a:pt x="234" y="207"/>
                  </a:cubicBezTo>
                  <a:cubicBezTo>
                    <a:pt x="230" y="208"/>
                    <a:pt x="225" y="211"/>
                    <a:pt x="221" y="213"/>
                  </a:cubicBezTo>
                  <a:cubicBezTo>
                    <a:pt x="206" y="221"/>
                    <a:pt x="191" y="228"/>
                    <a:pt x="176" y="235"/>
                  </a:cubicBezTo>
                  <a:cubicBezTo>
                    <a:pt x="167" y="240"/>
                    <a:pt x="159" y="244"/>
                    <a:pt x="150" y="249"/>
                  </a:cubicBezTo>
                  <a:cubicBezTo>
                    <a:pt x="142" y="253"/>
                    <a:pt x="153" y="246"/>
                    <a:pt x="155" y="245"/>
                  </a:cubicBezTo>
                  <a:cubicBezTo>
                    <a:pt x="159" y="243"/>
                    <a:pt x="163" y="240"/>
                    <a:pt x="167" y="238"/>
                  </a:cubicBezTo>
                  <a:cubicBezTo>
                    <a:pt x="178" y="231"/>
                    <a:pt x="189" y="225"/>
                    <a:pt x="201" y="218"/>
                  </a:cubicBezTo>
                  <a:cubicBezTo>
                    <a:pt x="213" y="212"/>
                    <a:pt x="226" y="207"/>
                    <a:pt x="237" y="199"/>
                  </a:cubicBezTo>
                  <a:close/>
                  <a:moveTo>
                    <a:pt x="223" y="229"/>
                  </a:moveTo>
                  <a:cubicBezTo>
                    <a:pt x="223" y="229"/>
                    <a:pt x="222" y="229"/>
                    <a:pt x="222" y="229"/>
                  </a:cubicBezTo>
                  <a:cubicBezTo>
                    <a:pt x="212" y="234"/>
                    <a:pt x="203" y="240"/>
                    <a:pt x="194" y="246"/>
                  </a:cubicBezTo>
                  <a:cubicBezTo>
                    <a:pt x="190" y="249"/>
                    <a:pt x="185" y="252"/>
                    <a:pt x="180" y="254"/>
                  </a:cubicBezTo>
                  <a:cubicBezTo>
                    <a:pt x="177" y="256"/>
                    <a:pt x="174" y="257"/>
                    <a:pt x="171" y="258"/>
                  </a:cubicBezTo>
                  <a:cubicBezTo>
                    <a:pt x="171" y="258"/>
                    <a:pt x="171" y="258"/>
                    <a:pt x="171" y="258"/>
                  </a:cubicBezTo>
                  <a:cubicBezTo>
                    <a:pt x="171" y="258"/>
                    <a:pt x="171" y="258"/>
                    <a:pt x="171" y="258"/>
                  </a:cubicBezTo>
                  <a:cubicBezTo>
                    <a:pt x="171" y="257"/>
                    <a:pt x="178" y="254"/>
                    <a:pt x="178" y="253"/>
                  </a:cubicBezTo>
                  <a:cubicBezTo>
                    <a:pt x="195" y="242"/>
                    <a:pt x="213" y="232"/>
                    <a:pt x="229" y="219"/>
                  </a:cubicBezTo>
                  <a:cubicBezTo>
                    <a:pt x="227" y="222"/>
                    <a:pt x="225" y="226"/>
                    <a:pt x="223" y="229"/>
                  </a:cubicBezTo>
                  <a:close/>
                  <a:moveTo>
                    <a:pt x="159" y="256"/>
                  </a:moveTo>
                  <a:cubicBezTo>
                    <a:pt x="169" y="254"/>
                    <a:pt x="178" y="248"/>
                    <a:pt x="187" y="243"/>
                  </a:cubicBezTo>
                  <a:cubicBezTo>
                    <a:pt x="196" y="237"/>
                    <a:pt x="205" y="233"/>
                    <a:pt x="214" y="228"/>
                  </a:cubicBezTo>
                  <a:cubicBezTo>
                    <a:pt x="209" y="232"/>
                    <a:pt x="204" y="235"/>
                    <a:pt x="199" y="239"/>
                  </a:cubicBezTo>
                  <a:cubicBezTo>
                    <a:pt x="189" y="245"/>
                    <a:pt x="178" y="250"/>
                    <a:pt x="169" y="258"/>
                  </a:cubicBezTo>
                  <a:cubicBezTo>
                    <a:pt x="166" y="258"/>
                    <a:pt x="162" y="257"/>
                    <a:pt x="159" y="256"/>
                  </a:cubicBezTo>
                  <a:close/>
                  <a:moveTo>
                    <a:pt x="146" y="252"/>
                  </a:moveTo>
                  <a:cubicBezTo>
                    <a:pt x="168" y="242"/>
                    <a:pt x="189" y="231"/>
                    <a:pt x="211" y="220"/>
                  </a:cubicBezTo>
                  <a:cubicBezTo>
                    <a:pt x="207" y="223"/>
                    <a:pt x="203" y="225"/>
                    <a:pt x="200" y="228"/>
                  </a:cubicBezTo>
                  <a:cubicBezTo>
                    <a:pt x="185" y="237"/>
                    <a:pt x="170" y="246"/>
                    <a:pt x="155" y="256"/>
                  </a:cubicBezTo>
                  <a:cubicBezTo>
                    <a:pt x="152" y="255"/>
                    <a:pt x="149" y="254"/>
                    <a:pt x="146" y="252"/>
                  </a:cubicBezTo>
                  <a:close/>
                  <a:moveTo>
                    <a:pt x="229" y="217"/>
                  </a:moveTo>
                  <a:cubicBezTo>
                    <a:pt x="215" y="228"/>
                    <a:pt x="197" y="235"/>
                    <a:pt x="181" y="245"/>
                  </a:cubicBezTo>
                  <a:cubicBezTo>
                    <a:pt x="175" y="249"/>
                    <a:pt x="162" y="253"/>
                    <a:pt x="159" y="255"/>
                  </a:cubicBezTo>
                  <a:cubicBezTo>
                    <a:pt x="168" y="249"/>
                    <a:pt x="178" y="243"/>
                    <a:pt x="188" y="237"/>
                  </a:cubicBezTo>
                  <a:cubicBezTo>
                    <a:pt x="196" y="231"/>
                    <a:pt x="205" y="226"/>
                    <a:pt x="213" y="221"/>
                  </a:cubicBezTo>
                  <a:cubicBezTo>
                    <a:pt x="217" y="219"/>
                    <a:pt x="220" y="217"/>
                    <a:pt x="223" y="215"/>
                  </a:cubicBezTo>
                  <a:cubicBezTo>
                    <a:pt x="224" y="214"/>
                    <a:pt x="224" y="214"/>
                    <a:pt x="225" y="213"/>
                  </a:cubicBezTo>
                  <a:cubicBezTo>
                    <a:pt x="228" y="212"/>
                    <a:pt x="231" y="211"/>
                    <a:pt x="233" y="209"/>
                  </a:cubicBezTo>
                  <a:cubicBezTo>
                    <a:pt x="232" y="212"/>
                    <a:pt x="231" y="214"/>
                    <a:pt x="230" y="217"/>
                  </a:cubicBezTo>
                  <a:cubicBezTo>
                    <a:pt x="230" y="217"/>
                    <a:pt x="229" y="217"/>
                    <a:pt x="229" y="217"/>
                  </a:cubicBezTo>
                  <a:close/>
                  <a:moveTo>
                    <a:pt x="144" y="251"/>
                  </a:moveTo>
                  <a:cubicBezTo>
                    <a:pt x="141" y="250"/>
                    <a:pt x="139" y="249"/>
                    <a:pt x="136" y="247"/>
                  </a:cubicBezTo>
                  <a:cubicBezTo>
                    <a:pt x="149" y="242"/>
                    <a:pt x="162" y="236"/>
                    <a:pt x="175" y="231"/>
                  </a:cubicBezTo>
                  <a:cubicBezTo>
                    <a:pt x="164" y="237"/>
                    <a:pt x="154" y="244"/>
                    <a:pt x="144" y="251"/>
                  </a:cubicBezTo>
                  <a:close/>
                  <a:moveTo>
                    <a:pt x="175" y="258"/>
                  </a:moveTo>
                  <a:cubicBezTo>
                    <a:pt x="188" y="253"/>
                    <a:pt x="199" y="244"/>
                    <a:pt x="212" y="237"/>
                  </a:cubicBezTo>
                  <a:cubicBezTo>
                    <a:pt x="213" y="236"/>
                    <a:pt x="215" y="235"/>
                    <a:pt x="217" y="234"/>
                  </a:cubicBezTo>
                  <a:cubicBezTo>
                    <a:pt x="220" y="232"/>
                    <a:pt x="221" y="231"/>
                    <a:pt x="219" y="233"/>
                  </a:cubicBezTo>
                  <a:cubicBezTo>
                    <a:pt x="217" y="236"/>
                    <a:pt x="214" y="238"/>
                    <a:pt x="211" y="240"/>
                  </a:cubicBezTo>
                  <a:cubicBezTo>
                    <a:pt x="205" y="245"/>
                    <a:pt x="199" y="250"/>
                    <a:pt x="192" y="255"/>
                  </a:cubicBezTo>
                  <a:cubicBezTo>
                    <a:pt x="191" y="255"/>
                    <a:pt x="191" y="255"/>
                    <a:pt x="191" y="255"/>
                  </a:cubicBezTo>
                  <a:cubicBezTo>
                    <a:pt x="186" y="257"/>
                    <a:pt x="180" y="258"/>
                    <a:pt x="175" y="258"/>
                  </a:cubicBezTo>
                  <a:close/>
                  <a:moveTo>
                    <a:pt x="196" y="253"/>
                  </a:moveTo>
                  <a:cubicBezTo>
                    <a:pt x="201" y="250"/>
                    <a:pt x="206" y="247"/>
                    <a:pt x="210" y="244"/>
                  </a:cubicBezTo>
                  <a:cubicBezTo>
                    <a:pt x="209" y="245"/>
                    <a:pt x="207" y="246"/>
                    <a:pt x="205" y="248"/>
                  </a:cubicBezTo>
                  <a:cubicBezTo>
                    <a:pt x="202" y="250"/>
                    <a:pt x="199" y="252"/>
                    <a:pt x="196" y="253"/>
                  </a:cubicBezTo>
                  <a:close/>
                  <a:moveTo>
                    <a:pt x="238" y="198"/>
                  </a:moveTo>
                  <a:cubicBezTo>
                    <a:pt x="237" y="197"/>
                    <a:pt x="237" y="197"/>
                    <a:pt x="237" y="198"/>
                  </a:cubicBezTo>
                  <a:cubicBezTo>
                    <a:pt x="236" y="198"/>
                    <a:pt x="235" y="199"/>
                    <a:pt x="234" y="199"/>
                  </a:cubicBezTo>
                  <a:cubicBezTo>
                    <a:pt x="233" y="199"/>
                    <a:pt x="233" y="199"/>
                    <a:pt x="232" y="200"/>
                  </a:cubicBezTo>
                  <a:cubicBezTo>
                    <a:pt x="219" y="207"/>
                    <a:pt x="205" y="214"/>
                    <a:pt x="191" y="221"/>
                  </a:cubicBezTo>
                  <a:cubicBezTo>
                    <a:pt x="173" y="230"/>
                    <a:pt x="154" y="239"/>
                    <a:pt x="134" y="246"/>
                  </a:cubicBezTo>
                  <a:cubicBezTo>
                    <a:pt x="134" y="246"/>
                    <a:pt x="134" y="246"/>
                    <a:pt x="133" y="246"/>
                  </a:cubicBezTo>
                  <a:cubicBezTo>
                    <a:pt x="132" y="245"/>
                    <a:pt x="130" y="245"/>
                    <a:pt x="129" y="246"/>
                  </a:cubicBezTo>
                  <a:cubicBezTo>
                    <a:pt x="129" y="246"/>
                    <a:pt x="129" y="246"/>
                    <a:pt x="129" y="246"/>
                  </a:cubicBezTo>
                  <a:cubicBezTo>
                    <a:pt x="128" y="246"/>
                    <a:pt x="127" y="247"/>
                    <a:pt x="126" y="248"/>
                  </a:cubicBezTo>
                  <a:cubicBezTo>
                    <a:pt x="126" y="248"/>
                    <a:pt x="126" y="248"/>
                    <a:pt x="126" y="248"/>
                  </a:cubicBezTo>
                  <a:cubicBezTo>
                    <a:pt x="125" y="248"/>
                    <a:pt x="123" y="249"/>
                    <a:pt x="121" y="249"/>
                  </a:cubicBezTo>
                  <a:cubicBezTo>
                    <a:pt x="122" y="249"/>
                    <a:pt x="122" y="249"/>
                    <a:pt x="123" y="248"/>
                  </a:cubicBezTo>
                  <a:cubicBezTo>
                    <a:pt x="123" y="248"/>
                    <a:pt x="123" y="248"/>
                    <a:pt x="123" y="248"/>
                  </a:cubicBezTo>
                  <a:cubicBezTo>
                    <a:pt x="128" y="246"/>
                    <a:pt x="133" y="243"/>
                    <a:pt x="138" y="239"/>
                  </a:cubicBezTo>
                  <a:cubicBezTo>
                    <a:pt x="147" y="234"/>
                    <a:pt x="155" y="231"/>
                    <a:pt x="164" y="227"/>
                  </a:cubicBezTo>
                  <a:cubicBezTo>
                    <a:pt x="174" y="223"/>
                    <a:pt x="183" y="218"/>
                    <a:pt x="192" y="212"/>
                  </a:cubicBezTo>
                  <a:cubicBezTo>
                    <a:pt x="208" y="203"/>
                    <a:pt x="224" y="195"/>
                    <a:pt x="240" y="188"/>
                  </a:cubicBezTo>
                  <a:cubicBezTo>
                    <a:pt x="240" y="189"/>
                    <a:pt x="240" y="190"/>
                    <a:pt x="240" y="191"/>
                  </a:cubicBezTo>
                  <a:cubicBezTo>
                    <a:pt x="239" y="193"/>
                    <a:pt x="238" y="195"/>
                    <a:pt x="238" y="198"/>
                  </a:cubicBezTo>
                  <a:close/>
                  <a:moveTo>
                    <a:pt x="237" y="100"/>
                  </a:moveTo>
                  <a:cubicBezTo>
                    <a:pt x="218" y="110"/>
                    <a:pt x="199" y="117"/>
                    <a:pt x="179" y="124"/>
                  </a:cubicBezTo>
                  <a:cubicBezTo>
                    <a:pt x="174" y="126"/>
                    <a:pt x="168" y="128"/>
                    <a:pt x="163" y="130"/>
                  </a:cubicBezTo>
                  <a:cubicBezTo>
                    <a:pt x="157" y="132"/>
                    <a:pt x="151" y="134"/>
                    <a:pt x="145" y="136"/>
                  </a:cubicBezTo>
                  <a:cubicBezTo>
                    <a:pt x="117" y="147"/>
                    <a:pt x="90" y="159"/>
                    <a:pt x="63" y="171"/>
                  </a:cubicBezTo>
                  <a:cubicBezTo>
                    <a:pt x="50" y="176"/>
                    <a:pt x="35" y="182"/>
                    <a:pt x="24" y="188"/>
                  </a:cubicBezTo>
                  <a:cubicBezTo>
                    <a:pt x="38" y="180"/>
                    <a:pt x="53" y="174"/>
                    <a:pt x="68" y="168"/>
                  </a:cubicBezTo>
                  <a:cubicBezTo>
                    <a:pt x="83" y="162"/>
                    <a:pt x="96" y="153"/>
                    <a:pt x="111" y="147"/>
                  </a:cubicBezTo>
                  <a:cubicBezTo>
                    <a:pt x="127" y="141"/>
                    <a:pt x="143" y="134"/>
                    <a:pt x="159" y="127"/>
                  </a:cubicBezTo>
                  <a:cubicBezTo>
                    <a:pt x="175" y="121"/>
                    <a:pt x="191" y="113"/>
                    <a:pt x="206" y="106"/>
                  </a:cubicBezTo>
                  <a:cubicBezTo>
                    <a:pt x="208" y="105"/>
                    <a:pt x="210" y="104"/>
                    <a:pt x="212" y="103"/>
                  </a:cubicBezTo>
                  <a:cubicBezTo>
                    <a:pt x="219" y="100"/>
                    <a:pt x="227" y="97"/>
                    <a:pt x="233" y="91"/>
                  </a:cubicBezTo>
                  <a:cubicBezTo>
                    <a:pt x="234" y="94"/>
                    <a:pt x="236" y="97"/>
                    <a:pt x="237" y="100"/>
                  </a:cubicBezTo>
                  <a:close/>
                  <a:moveTo>
                    <a:pt x="223" y="76"/>
                  </a:moveTo>
                  <a:cubicBezTo>
                    <a:pt x="165" y="100"/>
                    <a:pt x="109" y="125"/>
                    <a:pt x="52" y="151"/>
                  </a:cubicBezTo>
                  <a:cubicBezTo>
                    <a:pt x="39" y="157"/>
                    <a:pt x="27" y="165"/>
                    <a:pt x="13" y="169"/>
                  </a:cubicBezTo>
                  <a:cubicBezTo>
                    <a:pt x="13" y="169"/>
                    <a:pt x="13" y="169"/>
                    <a:pt x="13" y="169"/>
                  </a:cubicBezTo>
                  <a:cubicBezTo>
                    <a:pt x="16" y="168"/>
                    <a:pt x="19" y="165"/>
                    <a:pt x="20" y="164"/>
                  </a:cubicBezTo>
                  <a:cubicBezTo>
                    <a:pt x="23" y="162"/>
                    <a:pt x="26" y="160"/>
                    <a:pt x="29" y="159"/>
                  </a:cubicBezTo>
                  <a:cubicBezTo>
                    <a:pt x="36" y="155"/>
                    <a:pt x="43" y="151"/>
                    <a:pt x="50" y="148"/>
                  </a:cubicBezTo>
                  <a:cubicBezTo>
                    <a:pt x="78" y="133"/>
                    <a:pt x="107" y="119"/>
                    <a:pt x="136" y="106"/>
                  </a:cubicBezTo>
                  <a:cubicBezTo>
                    <a:pt x="137" y="105"/>
                    <a:pt x="139" y="105"/>
                    <a:pt x="140" y="104"/>
                  </a:cubicBezTo>
                  <a:cubicBezTo>
                    <a:pt x="158" y="97"/>
                    <a:pt x="175" y="90"/>
                    <a:pt x="192" y="83"/>
                  </a:cubicBezTo>
                  <a:cubicBezTo>
                    <a:pt x="195" y="82"/>
                    <a:pt x="198" y="81"/>
                    <a:pt x="201" y="80"/>
                  </a:cubicBezTo>
                  <a:cubicBezTo>
                    <a:pt x="203" y="79"/>
                    <a:pt x="205" y="77"/>
                    <a:pt x="208" y="76"/>
                  </a:cubicBezTo>
                  <a:cubicBezTo>
                    <a:pt x="208" y="76"/>
                    <a:pt x="209" y="76"/>
                    <a:pt x="210" y="75"/>
                  </a:cubicBezTo>
                  <a:cubicBezTo>
                    <a:pt x="213" y="74"/>
                    <a:pt x="216" y="73"/>
                    <a:pt x="219" y="71"/>
                  </a:cubicBezTo>
                  <a:cubicBezTo>
                    <a:pt x="220" y="73"/>
                    <a:pt x="222" y="74"/>
                    <a:pt x="223" y="76"/>
                  </a:cubicBezTo>
                  <a:close/>
                  <a:moveTo>
                    <a:pt x="211" y="64"/>
                  </a:moveTo>
                  <a:cubicBezTo>
                    <a:pt x="204" y="68"/>
                    <a:pt x="197" y="71"/>
                    <a:pt x="189" y="74"/>
                  </a:cubicBezTo>
                  <a:cubicBezTo>
                    <a:pt x="187" y="75"/>
                    <a:pt x="185" y="76"/>
                    <a:pt x="182" y="76"/>
                  </a:cubicBezTo>
                  <a:cubicBezTo>
                    <a:pt x="171" y="81"/>
                    <a:pt x="160" y="85"/>
                    <a:pt x="149" y="89"/>
                  </a:cubicBezTo>
                  <a:cubicBezTo>
                    <a:pt x="124" y="99"/>
                    <a:pt x="100" y="109"/>
                    <a:pt x="76" y="119"/>
                  </a:cubicBezTo>
                  <a:cubicBezTo>
                    <a:pt x="66" y="123"/>
                    <a:pt x="55" y="128"/>
                    <a:pt x="46" y="133"/>
                  </a:cubicBezTo>
                  <a:cubicBezTo>
                    <a:pt x="35" y="139"/>
                    <a:pt x="26" y="146"/>
                    <a:pt x="14" y="150"/>
                  </a:cubicBezTo>
                  <a:cubicBezTo>
                    <a:pt x="6" y="152"/>
                    <a:pt x="19" y="147"/>
                    <a:pt x="21" y="146"/>
                  </a:cubicBezTo>
                  <a:cubicBezTo>
                    <a:pt x="26" y="143"/>
                    <a:pt x="31" y="139"/>
                    <a:pt x="36" y="136"/>
                  </a:cubicBezTo>
                  <a:cubicBezTo>
                    <a:pt x="47" y="130"/>
                    <a:pt x="58" y="123"/>
                    <a:pt x="70" y="117"/>
                  </a:cubicBezTo>
                  <a:cubicBezTo>
                    <a:pt x="92" y="105"/>
                    <a:pt x="115" y="95"/>
                    <a:pt x="138" y="85"/>
                  </a:cubicBezTo>
                  <a:cubicBezTo>
                    <a:pt x="150" y="79"/>
                    <a:pt x="162" y="74"/>
                    <a:pt x="174" y="69"/>
                  </a:cubicBezTo>
                  <a:cubicBezTo>
                    <a:pt x="183" y="66"/>
                    <a:pt x="192" y="62"/>
                    <a:pt x="200" y="57"/>
                  </a:cubicBezTo>
                  <a:cubicBezTo>
                    <a:pt x="202" y="58"/>
                    <a:pt x="203" y="59"/>
                    <a:pt x="205" y="60"/>
                  </a:cubicBezTo>
                  <a:cubicBezTo>
                    <a:pt x="207" y="61"/>
                    <a:pt x="209" y="63"/>
                    <a:pt x="211" y="64"/>
                  </a:cubicBezTo>
                  <a:close/>
                  <a:moveTo>
                    <a:pt x="151" y="42"/>
                  </a:moveTo>
                  <a:cubicBezTo>
                    <a:pt x="148" y="43"/>
                    <a:pt x="146" y="44"/>
                    <a:pt x="143" y="45"/>
                  </a:cubicBezTo>
                  <a:cubicBezTo>
                    <a:pt x="143" y="44"/>
                    <a:pt x="143" y="42"/>
                    <a:pt x="144" y="41"/>
                  </a:cubicBezTo>
                  <a:cubicBezTo>
                    <a:pt x="146" y="41"/>
                    <a:pt x="149" y="41"/>
                    <a:pt x="151" y="42"/>
                  </a:cubicBezTo>
                  <a:close/>
                  <a:moveTo>
                    <a:pt x="135" y="41"/>
                  </a:moveTo>
                  <a:cubicBezTo>
                    <a:pt x="135" y="41"/>
                    <a:pt x="134" y="41"/>
                    <a:pt x="134" y="41"/>
                  </a:cubicBezTo>
                  <a:cubicBezTo>
                    <a:pt x="98" y="57"/>
                    <a:pt x="62" y="77"/>
                    <a:pt x="27" y="97"/>
                  </a:cubicBezTo>
                  <a:cubicBezTo>
                    <a:pt x="26" y="98"/>
                    <a:pt x="23" y="100"/>
                    <a:pt x="21" y="101"/>
                  </a:cubicBezTo>
                  <a:cubicBezTo>
                    <a:pt x="21" y="101"/>
                    <a:pt x="21" y="101"/>
                    <a:pt x="21" y="101"/>
                  </a:cubicBezTo>
                  <a:cubicBezTo>
                    <a:pt x="22" y="100"/>
                    <a:pt x="22" y="100"/>
                    <a:pt x="23" y="99"/>
                  </a:cubicBezTo>
                  <a:cubicBezTo>
                    <a:pt x="28" y="96"/>
                    <a:pt x="33" y="93"/>
                    <a:pt x="37" y="90"/>
                  </a:cubicBezTo>
                  <a:cubicBezTo>
                    <a:pt x="46" y="84"/>
                    <a:pt x="56" y="79"/>
                    <a:pt x="65" y="74"/>
                  </a:cubicBezTo>
                  <a:cubicBezTo>
                    <a:pt x="85" y="62"/>
                    <a:pt x="106" y="51"/>
                    <a:pt x="127" y="41"/>
                  </a:cubicBezTo>
                  <a:cubicBezTo>
                    <a:pt x="130" y="41"/>
                    <a:pt x="132" y="41"/>
                    <a:pt x="135" y="41"/>
                  </a:cubicBezTo>
                  <a:close/>
                  <a:moveTo>
                    <a:pt x="77" y="51"/>
                  </a:moveTo>
                  <a:cubicBezTo>
                    <a:pt x="83" y="48"/>
                    <a:pt x="90" y="46"/>
                    <a:pt x="97" y="45"/>
                  </a:cubicBezTo>
                  <a:cubicBezTo>
                    <a:pt x="91" y="47"/>
                    <a:pt x="86" y="50"/>
                    <a:pt x="81" y="53"/>
                  </a:cubicBezTo>
                  <a:cubicBezTo>
                    <a:pt x="68" y="60"/>
                    <a:pt x="54" y="66"/>
                    <a:pt x="41" y="74"/>
                  </a:cubicBezTo>
                  <a:cubicBezTo>
                    <a:pt x="51" y="64"/>
                    <a:pt x="63" y="56"/>
                    <a:pt x="77" y="51"/>
                  </a:cubicBezTo>
                  <a:close/>
                  <a:moveTo>
                    <a:pt x="39" y="76"/>
                  </a:moveTo>
                  <a:cubicBezTo>
                    <a:pt x="39" y="76"/>
                    <a:pt x="39" y="76"/>
                    <a:pt x="40" y="76"/>
                  </a:cubicBezTo>
                  <a:cubicBezTo>
                    <a:pt x="54" y="68"/>
                    <a:pt x="68" y="61"/>
                    <a:pt x="82" y="54"/>
                  </a:cubicBezTo>
                  <a:cubicBezTo>
                    <a:pt x="88" y="50"/>
                    <a:pt x="94" y="47"/>
                    <a:pt x="101" y="44"/>
                  </a:cubicBezTo>
                  <a:cubicBezTo>
                    <a:pt x="103" y="44"/>
                    <a:pt x="105" y="43"/>
                    <a:pt x="107" y="43"/>
                  </a:cubicBezTo>
                  <a:cubicBezTo>
                    <a:pt x="107" y="43"/>
                    <a:pt x="107" y="43"/>
                    <a:pt x="107" y="43"/>
                  </a:cubicBezTo>
                  <a:cubicBezTo>
                    <a:pt x="104" y="44"/>
                    <a:pt x="100" y="46"/>
                    <a:pt x="97" y="48"/>
                  </a:cubicBezTo>
                  <a:cubicBezTo>
                    <a:pt x="75" y="58"/>
                    <a:pt x="53" y="68"/>
                    <a:pt x="33" y="82"/>
                  </a:cubicBezTo>
                  <a:cubicBezTo>
                    <a:pt x="35" y="80"/>
                    <a:pt x="37" y="78"/>
                    <a:pt x="39" y="76"/>
                  </a:cubicBezTo>
                  <a:close/>
                  <a:moveTo>
                    <a:pt x="15" y="174"/>
                  </a:moveTo>
                  <a:cubicBezTo>
                    <a:pt x="38" y="161"/>
                    <a:pt x="64" y="155"/>
                    <a:pt x="88" y="144"/>
                  </a:cubicBezTo>
                  <a:cubicBezTo>
                    <a:pt x="100" y="139"/>
                    <a:pt x="111" y="134"/>
                    <a:pt x="122" y="129"/>
                  </a:cubicBezTo>
                  <a:cubicBezTo>
                    <a:pt x="95" y="143"/>
                    <a:pt x="68" y="157"/>
                    <a:pt x="41" y="170"/>
                  </a:cubicBezTo>
                  <a:cubicBezTo>
                    <a:pt x="39" y="171"/>
                    <a:pt x="37" y="172"/>
                    <a:pt x="35" y="173"/>
                  </a:cubicBezTo>
                  <a:cubicBezTo>
                    <a:pt x="29" y="176"/>
                    <a:pt x="23" y="179"/>
                    <a:pt x="17" y="183"/>
                  </a:cubicBezTo>
                  <a:cubicBezTo>
                    <a:pt x="16" y="180"/>
                    <a:pt x="16" y="177"/>
                    <a:pt x="15" y="174"/>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38"/>
            <p:cNvSpPr>
              <a:spLocks noEditPoints="1"/>
            </p:cNvSpPr>
            <p:nvPr/>
          </p:nvSpPr>
          <p:spPr bwMode="auto">
            <a:xfrm>
              <a:off x="1608383" y="3441134"/>
              <a:ext cx="987425" cy="835025"/>
            </a:xfrm>
            <a:custGeom>
              <a:avLst/>
              <a:gdLst>
                <a:gd name="T0" fmla="*/ 27 w 233"/>
                <a:gd name="T1" fmla="*/ 155 h 197"/>
                <a:gd name="T2" fmla="*/ 9 w 233"/>
                <a:gd name="T3" fmla="*/ 138 h 197"/>
                <a:gd name="T4" fmla="*/ 214 w 233"/>
                <a:gd name="T5" fmla="*/ 59 h 197"/>
                <a:gd name="T6" fmla="*/ 115 w 233"/>
                <a:gd name="T7" fmla="*/ 11 h 197"/>
                <a:gd name="T8" fmla="*/ 123 w 233"/>
                <a:gd name="T9" fmla="*/ 15 h 197"/>
                <a:gd name="T10" fmla="*/ 118 w 233"/>
                <a:gd name="T11" fmla="*/ 20 h 197"/>
                <a:gd name="T12" fmla="*/ 82 w 233"/>
                <a:gd name="T13" fmla="*/ 43 h 197"/>
                <a:gd name="T14" fmla="*/ 94 w 233"/>
                <a:gd name="T15" fmla="*/ 36 h 197"/>
                <a:gd name="T16" fmla="*/ 153 w 233"/>
                <a:gd name="T17" fmla="*/ 16 h 197"/>
                <a:gd name="T18" fmla="*/ 113 w 233"/>
                <a:gd name="T19" fmla="*/ 11 h 197"/>
                <a:gd name="T20" fmla="*/ 135 w 233"/>
                <a:gd name="T21" fmla="*/ 10 h 197"/>
                <a:gd name="T22" fmla="*/ 147 w 233"/>
                <a:gd name="T23" fmla="*/ 14 h 197"/>
                <a:gd name="T24" fmla="*/ 97 w 233"/>
                <a:gd name="T25" fmla="*/ 34 h 197"/>
                <a:gd name="T26" fmla="*/ 127 w 233"/>
                <a:gd name="T27" fmla="*/ 36 h 197"/>
                <a:gd name="T28" fmla="*/ 70 w 233"/>
                <a:gd name="T29" fmla="*/ 61 h 197"/>
                <a:gd name="T30" fmla="*/ 124 w 233"/>
                <a:gd name="T31" fmla="*/ 57 h 197"/>
                <a:gd name="T32" fmla="*/ 58 w 233"/>
                <a:gd name="T33" fmla="*/ 70 h 197"/>
                <a:gd name="T34" fmla="*/ 69 w 233"/>
                <a:gd name="T35" fmla="*/ 57 h 197"/>
                <a:gd name="T36" fmla="*/ 155 w 233"/>
                <a:gd name="T37" fmla="*/ 30 h 197"/>
                <a:gd name="T38" fmla="*/ 166 w 233"/>
                <a:gd name="T39" fmla="*/ 32 h 197"/>
                <a:gd name="T40" fmla="*/ 180 w 233"/>
                <a:gd name="T41" fmla="*/ 35 h 197"/>
                <a:gd name="T42" fmla="*/ 153 w 233"/>
                <a:gd name="T43" fmla="*/ 46 h 197"/>
                <a:gd name="T44" fmla="*/ 45 w 233"/>
                <a:gd name="T45" fmla="*/ 83 h 197"/>
                <a:gd name="T46" fmla="*/ 132 w 233"/>
                <a:gd name="T47" fmla="*/ 66 h 197"/>
                <a:gd name="T48" fmla="*/ 210 w 233"/>
                <a:gd name="T49" fmla="*/ 42 h 197"/>
                <a:gd name="T50" fmla="*/ 204 w 233"/>
                <a:gd name="T51" fmla="*/ 53 h 197"/>
                <a:gd name="T52" fmla="*/ 225 w 233"/>
                <a:gd name="T53" fmla="*/ 48 h 197"/>
                <a:gd name="T54" fmla="*/ 210 w 233"/>
                <a:gd name="T55" fmla="*/ 68 h 197"/>
                <a:gd name="T56" fmla="*/ 67 w 233"/>
                <a:gd name="T57" fmla="*/ 114 h 197"/>
                <a:gd name="T58" fmla="*/ 26 w 233"/>
                <a:gd name="T59" fmla="*/ 127 h 197"/>
                <a:gd name="T60" fmla="*/ 34 w 233"/>
                <a:gd name="T61" fmla="*/ 130 h 197"/>
                <a:gd name="T62" fmla="*/ 155 w 233"/>
                <a:gd name="T63" fmla="*/ 108 h 197"/>
                <a:gd name="T64" fmla="*/ 50 w 233"/>
                <a:gd name="T65" fmla="*/ 138 h 197"/>
                <a:gd name="T66" fmla="*/ 115 w 233"/>
                <a:gd name="T67" fmla="*/ 167 h 197"/>
                <a:gd name="T68" fmla="*/ 112 w 233"/>
                <a:gd name="T69" fmla="*/ 158 h 197"/>
                <a:gd name="T70" fmla="*/ 131 w 233"/>
                <a:gd name="T71" fmla="*/ 151 h 197"/>
                <a:gd name="T72" fmla="*/ 87 w 233"/>
                <a:gd name="T73" fmla="*/ 147 h 197"/>
                <a:gd name="T74" fmla="*/ 110 w 233"/>
                <a:gd name="T75" fmla="*/ 138 h 197"/>
                <a:gd name="T76" fmla="*/ 136 w 233"/>
                <a:gd name="T77" fmla="*/ 124 h 197"/>
                <a:gd name="T78" fmla="*/ 123 w 233"/>
                <a:gd name="T79" fmla="*/ 128 h 197"/>
                <a:gd name="T80" fmla="*/ 78 w 233"/>
                <a:gd name="T81" fmla="*/ 147 h 197"/>
                <a:gd name="T82" fmla="*/ 104 w 233"/>
                <a:gd name="T83" fmla="*/ 151 h 197"/>
                <a:gd name="T84" fmla="*/ 96 w 233"/>
                <a:gd name="T85" fmla="*/ 161 h 197"/>
                <a:gd name="T86" fmla="*/ 119 w 233"/>
                <a:gd name="T87" fmla="*/ 162 h 197"/>
                <a:gd name="T88" fmla="*/ 93 w 233"/>
                <a:gd name="T89" fmla="*/ 126 h 197"/>
                <a:gd name="T90" fmla="*/ 73 w 233"/>
                <a:gd name="T91" fmla="*/ 127 h 197"/>
                <a:gd name="T92" fmla="*/ 38 w 233"/>
                <a:gd name="T93" fmla="*/ 130 h 197"/>
                <a:gd name="T94" fmla="*/ 161 w 233"/>
                <a:gd name="T95" fmla="*/ 97 h 197"/>
                <a:gd name="T96" fmla="*/ 37 w 233"/>
                <a:gd name="T97" fmla="*/ 124 h 197"/>
                <a:gd name="T98" fmla="*/ 98 w 233"/>
                <a:gd name="T99" fmla="*/ 101 h 197"/>
                <a:gd name="T100" fmla="*/ 209 w 233"/>
                <a:gd name="T101" fmla="*/ 65 h 197"/>
                <a:gd name="T102" fmla="*/ 201 w 233"/>
                <a:gd name="T103" fmla="*/ 74 h 197"/>
                <a:gd name="T104" fmla="*/ 200 w 233"/>
                <a:gd name="T105" fmla="*/ 69 h 197"/>
                <a:gd name="T106" fmla="*/ 112 w 233"/>
                <a:gd name="T107" fmla="*/ 176 h 197"/>
                <a:gd name="T108" fmla="*/ 28 w 233"/>
                <a:gd name="T109" fmla="*/ 102 h 197"/>
                <a:gd name="T110" fmla="*/ 28 w 233"/>
                <a:gd name="T111" fmla="*/ 102 h 197"/>
                <a:gd name="T112" fmla="*/ 110 w 233"/>
                <a:gd name="T113" fmla="*/ 184 h 197"/>
                <a:gd name="T114" fmla="*/ 11 w 233"/>
                <a:gd name="T115" fmla="*/ 144 h 197"/>
                <a:gd name="T116" fmla="*/ 120 w 233"/>
                <a:gd name="T117" fmla="*/ 18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3" h="197">
                  <a:moveTo>
                    <a:pt x="233" y="66"/>
                  </a:moveTo>
                  <a:cubicBezTo>
                    <a:pt x="232" y="66"/>
                    <a:pt x="232" y="66"/>
                    <a:pt x="232" y="66"/>
                  </a:cubicBezTo>
                  <a:cubicBezTo>
                    <a:pt x="229" y="66"/>
                    <a:pt x="228" y="62"/>
                    <a:pt x="228" y="60"/>
                  </a:cubicBezTo>
                  <a:cubicBezTo>
                    <a:pt x="226" y="56"/>
                    <a:pt x="227" y="52"/>
                    <a:pt x="229" y="48"/>
                  </a:cubicBezTo>
                  <a:cubicBezTo>
                    <a:pt x="229" y="48"/>
                    <a:pt x="229" y="48"/>
                    <a:pt x="229" y="47"/>
                  </a:cubicBezTo>
                  <a:cubicBezTo>
                    <a:pt x="229" y="47"/>
                    <a:pt x="229" y="47"/>
                    <a:pt x="228" y="46"/>
                  </a:cubicBezTo>
                  <a:cubicBezTo>
                    <a:pt x="212" y="39"/>
                    <a:pt x="197" y="32"/>
                    <a:pt x="181" y="25"/>
                  </a:cubicBezTo>
                  <a:cubicBezTo>
                    <a:pt x="161" y="16"/>
                    <a:pt x="141" y="7"/>
                    <a:pt x="121" y="0"/>
                  </a:cubicBezTo>
                  <a:cubicBezTo>
                    <a:pt x="121" y="0"/>
                    <a:pt x="120" y="0"/>
                    <a:pt x="120" y="1"/>
                  </a:cubicBezTo>
                  <a:cubicBezTo>
                    <a:pt x="99" y="20"/>
                    <a:pt x="80" y="41"/>
                    <a:pt x="61" y="62"/>
                  </a:cubicBezTo>
                  <a:cubicBezTo>
                    <a:pt x="44" y="81"/>
                    <a:pt x="26" y="100"/>
                    <a:pt x="9" y="119"/>
                  </a:cubicBezTo>
                  <a:cubicBezTo>
                    <a:pt x="2" y="124"/>
                    <a:pt x="0" y="142"/>
                    <a:pt x="9" y="146"/>
                  </a:cubicBezTo>
                  <a:cubicBezTo>
                    <a:pt x="15" y="150"/>
                    <a:pt x="21" y="152"/>
                    <a:pt x="27" y="155"/>
                  </a:cubicBezTo>
                  <a:cubicBezTo>
                    <a:pt x="38" y="161"/>
                    <a:pt x="49" y="166"/>
                    <a:pt x="60" y="172"/>
                  </a:cubicBezTo>
                  <a:cubicBezTo>
                    <a:pt x="77" y="180"/>
                    <a:pt x="94" y="190"/>
                    <a:pt x="111" y="197"/>
                  </a:cubicBezTo>
                  <a:cubicBezTo>
                    <a:pt x="112" y="197"/>
                    <a:pt x="113" y="197"/>
                    <a:pt x="113" y="196"/>
                  </a:cubicBezTo>
                  <a:cubicBezTo>
                    <a:pt x="113" y="196"/>
                    <a:pt x="113" y="196"/>
                    <a:pt x="113" y="196"/>
                  </a:cubicBezTo>
                  <a:cubicBezTo>
                    <a:pt x="129" y="178"/>
                    <a:pt x="146" y="162"/>
                    <a:pt x="162" y="145"/>
                  </a:cubicBezTo>
                  <a:cubicBezTo>
                    <a:pt x="183" y="122"/>
                    <a:pt x="204" y="100"/>
                    <a:pt x="225" y="77"/>
                  </a:cubicBezTo>
                  <a:cubicBezTo>
                    <a:pt x="227" y="74"/>
                    <a:pt x="232" y="71"/>
                    <a:pt x="233" y="67"/>
                  </a:cubicBezTo>
                  <a:cubicBezTo>
                    <a:pt x="233" y="67"/>
                    <a:pt x="233" y="66"/>
                    <a:pt x="233" y="66"/>
                  </a:cubicBezTo>
                  <a:close/>
                  <a:moveTo>
                    <a:pt x="92" y="179"/>
                  </a:moveTo>
                  <a:cubicBezTo>
                    <a:pt x="81" y="174"/>
                    <a:pt x="70" y="168"/>
                    <a:pt x="59" y="163"/>
                  </a:cubicBezTo>
                  <a:cubicBezTo>
                    <a:pt x="48" y="158"/>
                    <a:pt x="37" y="152"/>
                    <a:pt x="26" y="147"/>
                  </a:cubicBezTo>
                  <a:cubicBezTo>
                    <a:pt x="21" y="145"/>
                    <a:pt x="13" y="142"/>
                    <a:pt x="9" y="139"/>
                  </a:cubicBezTo>
                  <a:cubicBezTo>
                    <a:pt x="9" y="138"/>
                    <a:pt x="9" y="138"/>
                    <a:pt x="9" y="138"/>
                  </a:cubicBezTo>
                  <a:cubicBezTo>
                    <a:pt x="9" y="137"/>
                    <a:pt x="9" y="135"/>
                    <a:pt x="9" y="133"/>
                  </a:cubicBezTo>
                  <a:cubicBezTo>
                    <a:pt x="23" y="142"/>
                    <a:pt x="39" y="150"/>
                    <a:pt x="55" y="157"/>
                  </a:cubicBezTo>
                  <a:cubicBezTo>
                    <a:pt x="72" y="165"/>
                    <a:pt x="90" y="173"/>
                    <a:pt x="107" y="182"/>
                  </a:cubicBezTo>
                  <a:cubicBezTo>
                    <a:pt x="107" y="184"/>
                    <a:pt x="107" y="185"/>
                    <a:pt x="107" y="186"/>
                  </a:cubicBezTo>
                  <a:cubicBezTo>
                    <a:pt x="103" y="183"/>
                    <a:pt x="97" y="181"/>
                    <a:pt x="92" y="179"/>
                  </a:cubicBezTo>
                  <a:close/>
                  <a:moveTo>
                    <a:pt x="31" y="98"/>
                  </a:moveTo>
                  <a:cubicBezTo>
                    <a:pt x="31" y="98"/>
                    <a:pt x="31" y="98"/>
                    <a:pt x="31" y="98"/>
                  </a:cubicBezTo>
                  <a:cubicBezTo>
                    <a:pt x="47" y="93"/>
                    <a:pt x="63" y="90"/>
                    <a:pt x="79" y="86"/>
                  </a:cubicBezTo>
                  <a:cubicBezTo>
                    <a:pt x="94" y="82"/>
                    <a:pt x="110" y="78"/>
                    <a:pt x="126" y="74"/>
                  </a:cubicBezTo>
                  <a:cubicBezTo>
                    <a:pt x="141" y="71"/>
                    <a:pt x="157" y="68"/>
                    <a:pt x="173" y="64"/>
                  </a:cubicBezTo>
                  <a:cubicBezTo>
                    <a:pt x="181" y="62"/>
                    <a:pt x="189" y="60"/>
                    <a:pt x="197" y="58"/>
                  </a:cubicBezTo>
                  <a:cubicBezTo>
                    <a:pt x="205" y="57"/>
                    <a:pt x="212" y="55"/>
                    <a:pt x="219" y="54"/>
                  </a:cubicBezTo>
                  <a:cubicBezTo>
                    <a:pt x="218" y="55"/>
                    <a:pt x="216" y="57"/>
                    <a:pt x="214" y="59"/>
                  </a:cubicBezTo>
                  <a:cubicBezTo>
                    <a:pt x="214" y="59"/>
                    <a:pt x="214" y="59"/>
                    <a:pt x="213" y="59"/>
                  </a:cubicBezTo>
                  <a:cubicBezTo>
                    <a:pt x="213" y="59"/>
                    <a:pt x="213" y="59"/>
                    <a:pt x="212" y="59"/>
                  </a:cubicBezTo>
                  <a:cubicBezTo>
                    <a:pt x="182" y="66"/>
                    <a:pt x="151" y="71"/>
                    <a:pt x="121" y="77"/>
                  </a:cubicBezTo>
                  <a:cubicBezTo>
                    <a:pt x="90" y="84"/>
                    <a:pt x="59" y="93"/>
                    <a:pt x="29" y="101"/>
                  </a:cubicBezTo>
                  <a:cubicBezTo>
                    <a:pt x="29" y="100"/>
                    <a:pt x="30" y="99"/>
                    <a:pt x="31" y="98"/>
                  </a:cubicBezTo>
                  <a:close/>
                  <a:moveTo>
                    <a:pt x="121" y="3"/>
                  </a:moveTo>
                  <a:cubicBezTo>
                    <a:pt x="123" y="4"/>
                    <a:pt x="124" y="4"/>
                    <a:pt x="126" y="5"/>
                  </a:cubicBezTo>
                  <a:cubicBezTo>
                    <a:pt x="123" y="5"/>
                    <a:pt x="120" y="6"/>
                    <a:pt x="118" y="6"/>
                  </a:cubicBezTo>
                  <a:cubicBezTo>
                    <a:pt x="119" y="5"/>
                    <a:pt x="120" y="4"/>
                    <a:pt x="121" y="3"/>
                  </a:cubicBezTo>
                  <a:close/>
                  <a:moveTo>
                    <a:pt x="131" y="7"/>
                  </a:moveTo>
                  <a:cubicBezTo>
                    <a:pt x="128" y="7"/>
                    <a:pt x="125" y="8"/>
                    <a:pt x="121" y="9"/>
                  </a:cubicBezTo>
                  <a:cubicBezTo>
                    <a:pt x="120" y="9"/>
                    <a:pt x="118" y="10"/>
                    <a:pt x="116" y="10"/>
                  </a:cubicBezTo>
                  <a:cubicBezTo>
                    <a:pt x="116" y="11"/>
                    <a:pt x="116" y="11"/>
                    <a:pt x="115" y="11"/>
                  </a:cubicBezTo>
                  <a:cubicBezTo>
                    <a:pt x="117" y="10"/>
                    <a:pt x="118" y="9"/>
                    <a:pt x="119" y="9"/>
                  </a:cubicBezTo>
                  <a:cubicBezTo>
                    <a:pt x="122" y="8"/>
                    <a:pt x="125" y="7"/>
                    <a:pt x="128" y="5"/>
                  </a:cubicBezTo>
                  <a:cubicBezTo>
                    <a:pt x="129" y="6"/>
                    <a:pt x="130" y="6"/>
                    <a:pt x="131" y="7"/>
                  </a:cubicBezTo>
                  <a:close/>
                  <a:moveTo>
                    <a:pt x="136" y="9"/>
                  </a:moveTo>
                  <a:cubicBezTo>
                    <a:pt x="132" y="9"/>
                    <a:pt x="129" y="11"/>
                    <a:pt x="125" y="12"/>
                  </a:cubicBezTo>
                  <a:cubicBezTo>
                    <a:pt x="119" y="13"/>
                    <a:pt x="114" y="14"/>
                    <a:pt x="108" y="16"/>
                  </a:cubicBezTo>
                  <a:cubicBezTo>
                    <a:pt x="108" y="16"/>
                    <a:pt x="109" y="15"/>
                    <a:pt x="109" y="15"/>
                  </a:cubicBezTo>
                  <a:cubicBezTo>
                    <a:pt x="110" y="14"/>
                    <a:pt x="111" y="14"/>
                    <a:pt x="113" y="14"/>
                  </a:cubicBezTo>
                  <a:cubicBezTo>
                    <a:pt x="115" y="13"/>
                    <a:pt x="118" y="13"/>
                    <a:pt x="120" y="12"/>
                  </a:cubicBezTo>
                  <a:cubicBezTo>
                    <a:pt x="125" y="11"/>
                    <a:pt x="129" y="10"/>
                    <a:pt x="132" y="7"/>
                  </a:cubicBezTo>
                  <a:cubicBezTo>
                    <a:pt x="134" y="8"/>
                    <a:pt x="135" y="8"/>
                    <a:pt x="136" y="9"/>
                  </a:cubicBezTo>
                  <a:close/>
                  <a:moveTo>
                    <a:pt x="143" y="11"/>
                  </a:moveTo>
                  <a:cubicBezTo>
                    <a:pt x="137" y="13"/>
                    <a:pt x="130" y="14"/>
                    <a:pt x="123" y="15"/>
                  </a:cubicBezTo>
                  <a:cubicBezTo>
                    <a:pt x="117" y="17"/>
                    <a:pt x="109" y="18"/>
                    <a:pt x="103" y="21"/>
                  </a:cubicBezTo>
                  <a:cubicBezTo>
                    <a:pt x="109" y="18"/>
                    <a:pt x="116" y="16"/>
                    <a:pt x="122" y="15"/>
                  </a:cubicBezTo>
                  <a:cubicBezTo>
                    <a:pt x="128" y="14"/>
                    <a:pt x="133" y="12"/>
                    <a:pt x="138" y="9"/>
                  </a:cubicBezTo>
                  <a:cubicBezTo>
                    <a:pt x="138" y="9"/>
                    <a:pt x="138" y="9"/>
                    <a:pt x="138" y="9"/>
                  </a:cubicBezTo>
                  <a:cubicBezTo>
                    <a:pt x="139" y="10"/>
                    <a:pt x="141" y="11"/>
                    <a:pt x="143" y="11"/>
                  </a:cubicBezTo>
                  <a:close/>
                  <a:moveTo>
                    <a:pt x="148" y="13"/>
                  </a:moveTo>
                  <a:cubicBezTo>
                    <a:pt x="145" y="13"/>
                    <a:pt x="143" y="14"/>
                    <a:pt x="140" y="15"/>
                  </a:cubicBezTo>
                  <a:cubicBezTo>
                    <a:pt x="136" y="16"/>
                    <a:pt x="132" y="17"/>
                    <a:pt x="128" y="18"/>
                  </a:cubicBezTo>
                  <a:cubicBezTo>
                    <a:pt x="119" y="20"/>
                    <a:pt x="111" y="23"/>
                    <a:pt x="102" y="25"/>
                  </a:cubicBezTo>
                  <a:cubicBezTo>
                    <a:pt x="101" y="26"/>
                    <a:pt x="99" y="26"/>
                    <a:pt x="98" y="26"/>
                  </a:cubicBezTo>
                  <a:cubicBezTo>
                    <a:pt x="98" y="26"/>
                    <a:pt x="98" y="26"/>
                    <a:pt x="98" y="26"/>
                  </a:cubicBezTo>
                  <a:cubicBezTo>
                    <a:pt x="99" y="26"/>
                    <a:pt x="101" y="25"/>
                    <a:pt x="103" y="25"/>
                  </a:cubicBezTo>
                  <a:cubicBezTo>
                    <a:pt x="108" y="23"/>
                    <a:pt x="113" y="22"/>
                    <a:pt x="118" y="20"/>
                  </a:cubicBezTo>
                  <a:cubicBezTo>
                    <a:pt x="126" y="17"/>
                    <a:pt x="136" y="15"/>
                    <a:pt x="144" y="12"/>
                  </a:cubicBezTo>
                  <a:cubicBezTo>
                    <a:pt x="144" y="12"/>
                    <a:pt x="144" y="12"/>
                    <a:pt x="144" y="12"/>
                  </a:cubicBezTo>
                  <a:cubicBezTo>
                    <a:pt x="145" y="12"/>
                    <a:pt x="146" y="13"/>
                    <a:pt x="148" y="13"/>
                  </a:cubicBezTo>
                  <a:close/>
                  <a:moveTo>
                    <a:pt x="159" y="18"/>
                  </a:moveTo>
                  <a:cubicBezTo>
                    <a:pt x="150" y="20"/>
                    <a:pt x="141" y="22"/>
                    <a:pt x="133" y="24"/>
                  </a:cubicBezTo>
                  <a:cubicBezTo>
                    <a:pt x="140" y="22"/>
                    <a:pt x="148" y="20"/>
                    <a:pt x="155" y="16"/>
                  </a:cubicBezTo>
                  <a:cubicBezTo>
                    <a:pt x="156" y="17"/>
                    <a:pt x="158" y="18"/>
                    <a:pt x="159" y="18"/>
                  </a:cubicBezTo>
                  <a:close/>
                  <a:moveTo>
                    <a:pt x="166" y="21"/>
                  </a:moveTo>
                  <a:cubicBezTo>
                    <a:pt x="160" y="24"/>
                    <a:pt x="154" y="25"/>
                    <a:pt x="147" y="27"/>
                  </a:cubicBezTo>
                  <a:cubicBezTo>
                    <a:pt x="139" y="28"/>
                    <a:pt x="132" y="31"/>
                    <a:pt x="124" y="33"/>
                  </a:cubicBezTo>
                  <a:cubicBezTo>
                    <a:pt x="116" y="34"/>
                    <a:pt x="109" y="36"/>
                    <a:pt x="102" y="38"/>
                  </a:cubicBezTo>
                  <a:cubicBezTo>
                    <a:pt x="98" y="39"/>
                    <a:pt x="95" y="40"/>
                    <a:pt x="91" y="41"/>
                  </a:cubicBezTo>
                  <a:cubicBezTo>
                    <a:pt x="89" y="42"/>
                    <a:pt x="85" y="42"/>
                    <a:pt x="82" y="43"/>
                  </a:cubicBezTo>
                  <a:cubicBezTo>
                    <a:pt x="82" y="43"/>
                    <a:pt x="82" y="43"/>
                    <a:pt x="83" y="43"/>
                  </a:cubicBezTo>
                  <a:cubicBezTo>
                    <a:pt x="88" y="40"/>
                    <a:pt x="94" y="38"/>
                    <a:pt x="99" y="37"/>
                  </a:cubicBezTo>
                  <a:cubicBezTo>
                    <a:pt x="106" y="35"/>
                    <a:pt x="114" y="33"/>
                    <a:pt x="121" y="31"/>
                  </a:cubicBezTo>
                  <a:cubicBezTo>
                    <a:pt x="128" y="29"/>
                    <a:pt x="135" y="27"/>
                    <a:pt x="143" y="25"/>
                  </a:cubicBezTo>
                  <a:cubicBezTo>
                    <a:pt x="149" y="23"/>
                    <a:pt x="155" y="22"/>
                    <a:pt x="161" y="19"/>
                  </a:cubicBezTo>
                  <a:cubicBezTo>
                    <a:pt x="163" y="20"/>
                    <a:pt x="164" y="21"/>
                    <a:pt x="166" y="21"/>
                  </a:cubicBezTo>
                  <a:close/>
                  <a:moveTo>
                    <a:pt x="87" y="37"/>
                  </a:moveTo>
                  <a:cubicBezTo>
                    <a:pt x="92" y="35"/>
                    <a:pt x="97" y="35"/>
                    <a:pt x="102" y="33"/>
                  </a:cubicBezTo>
                  <a:cubicBezTo>
                    <a:pt x="108" y="31"/>
                    <a:pt x="114" y="29"/>
                    <a:pt x="120" y="27"/>
                  </a:cubicBezTo>
                  <a:cubicBezTo>
                    <a:pt x="122" y="27"/>
                    <a:pt x="123" y="27"/>
                    <a:pt x="124" y="26"/>
                  </a:cubicBezTo>
                  <a:cubicBezTo>
                    <a:pt x="123" y="27"/>
                    <a:pt x="122" y="27"/>
                    <a:pt x="121" y="27"/>
                  </a:cubicBezTo>
                  <a:cubicBezTo>
                    <a:pt x="115" y="29"/>
                    <a:pt x="109" y="32"/>
                    <a:pt x="103" y="33"/>
                  </a:cubicBezTo>
                  <a:cubicBezTo>
                    <a:pt x="100" y="34"/>
                    <a:pt x="97" y="35"/>
                    <a:pt x="94" y="36"/>
                  </a:cubicBezTo>
                  <a:cubicBezTo>
                    <a:pt x="92" y="37"/>
                    <a:pt x="90" y="37"/>
                    <a:pt x="89" y="38"/>
                  </a:cubicBezTo>
                  <a:cubicBezTo>
                    <a:pt x="88" y="38"/>
                    <a:pt x="87" y="38"/>
                    <a:pt x="86" y="38"/>
                  </a:cubicBezTo>
                  <a:cubicBezTo>
                    <a:pt x="87" y="38"/>
                    <a:pt x="87" y="38"/>
                    <a:pt x="87" y="37"/>
                  </a:cubicBezTo>
                  <a:close/>
                  <a:moveTo>
                    <a:pt x="123" y="28"/>
                  </a:moveTo>
                  <a:cubicBezTo>
                    <a:pt x="130" y="25"/>
                    <a:pt x="137" y="24"/>
                    <a:pt x="144" y="22"/>
                  </a:cubicBezTo>
                  <a:cubicBezTo>
                    <a:pt x="148" y="22"/>
                    <a:pt x="151" y="21"/>
                    <a:pt x="155" y="20"/>
                  </a:cubicBezTo>
                  <a:cubicBezTo>
                    <a:pt x="157" y="20"/>
                    <a:pt x="158" y="19"/>
                    <a:pt x="159" y="19"/>
                  </a:cubicBezTo>
                  <a:cubicBezTo>
                    <a:pt x="157" y="20"/>
                    <a:pt x="155" y="20"/>
                    <a:pt x="153" y="21"/>
                  </a:cubicBezTo>
                  <a:cubicBezTo>
                    <a:pt x="140" y="25"/>
                    <a:pt x="126" y="28"/>
                    <a:pt x="113" y="32"/>
                  </a:cubicBezTo>
                  <a:cubicBezTo>
                    <a:pt x="109" y="33"/>
                    <a:pt x="105" y="34"/>
                    <a:pt x="100" y="35"/>
                  </a:cubicBezTo>
                  <a:cubicBezTo>
                    <a:pt x="108" y="33"/>
                    <a:pt x="115" y="30"/>
                    <a:pt x="123" y="28"/>
                  </a:cubicBezTo>
                  <a:close/>
                  <a:moveTo>
                    <a:pt x="149" y="14"/>
                  </a:moveTo>
                  <a:cubicBezTo>
                    <a:pt x="150" y="14"/>
                    <a:pt x="152" y="15"/>
                    <a:pt x="153" y="16"/>
                  </a:cubicBezTo>
                  <a:cubicBezTo>
                    <a:pt x="144" y="18"/>
                    <a:pt x="134" y="20"/>
                    <a:pt x="124" y="22"/>
                  </a:cubicBezTo>
                  <a:cubicBezTo>
                    <a:pt x="114" y="24"/>
                    <a:pt x="105" y="28"/>
                    <a:pt x="96" y="31"/>
                  </a:cubicBezTo>
                  <a:cubicBezTo>
                    <a:pt x="95" y="31"/>
                    <a:pt x="94" y="32"/>
                    <a:pt x="93" y="32"/>
                  </a:cubicBezTo>
                  <a:cubicBezTo>
                    <a:pt x="95" y="31"/>
                    <a:pt x="96" y="30"/>
                    <a:pt x="98" y="29"/>
                  </a:cubicBezTo>
                  <a:cubicBezTo>
                    <a:pt x="100" y="29"/>
                    <a:pt x="102" y="28"/>
                    <a:pt x="105" y="27"/>
                  </a:cubicBezTo>
                  <a:cubicBezTo>
                    <a:pt x="110" y="25"/>
                    <a:pt x="116" y="24"/>
                    <a:pt x="121" y="23"/>
                  </a:cubicBezTo>
                  <a:cubicBezTo>
                    <a:pt x="130" y="20"/>
                    <a:pt x="140" y="18"/>
                    <a:pt x="149" y="14"/>
                  </a:cubicBezTo>
                  <a:cubicBezTo>
                    <a:pt x="149" y="14"/>
                    <a:pt x="149" y="14"/>
                    <a:pt x="149" y="14"/>
                  </a:cubicBezTo>
                  <a:close/>
                  <a:moveTo>
                    <a:pt x="116" y="7"/>
                  </a:moveTo>
                  <a:cubicBezTo>
                    <a:pt x="118" y="7"/>
                    <a:pt x="120" y="6"/>
                    <a:pt x="121" y="6"/>
                  </a:cubicBezTo>
                  <a:cubicBezTo>
                    <a:pt x="123" y="6"/>
                    <a:pt x="125" y="5"/>
                    <a:pt x="126" y="5"/>
                  </a:cubicBezTo>
                  <a:cubicBezTo>
                    <a:pt x="128" y="5"/>
                    <a:pt x="122" y="7"/>
                    <a:pt x="122" y="7"/>
                  </a:cubicBezTo>
                  <a:cubicBezTo>
                    <a:pt x="119" y="8"/>
                    <a:pt x="116" y="10"/>
                    <a:pt x="113" y="11"/>
                  </a:cubicBezTo>
                  <a:cubicBezTo>
                    <a:pt x="114" y="10"/>
                    <a:pt x="115" y="9"/>
                    <a:pt x="116" y="7"/>
                  </a:cubicBezTo>
                  <a:close/>
                  <a:moveTo>
                    <a:pt x="111" y="13"/>
                  </a:moveTo>
                  <a:cubicBezTo>
                    <a:pt x="115" y="12"/>
                    <a:pt x="119" y="10"/>
                    <a:pt x="123" y="9"/>
                  </a:cubicBezTo>
                  <a:cubicBezTo>
                    <a:pt x="126" y="9"/>
                    <a:pt x="128" y="8"/>
                    <a:pt x="130" y="7"/>
                  </a:cubicBezTo>
                  <a:cubicBezTo>
                    <a:pt x="130" y="8"/>
                    <a:pt x="130" y="8"/>
                    <a:pt x="130" y="8"/>
                  </a:cubicBezTo>
                  <a:cubicBezTo>
                    <a:pt x="128" y="9"/>
                    <a:pt x="127" y="9"/>
                    <a:pt x="126" y="10"/>
                  </a:cubicBezTo>
                  <a:cubicBezTo>
                    <a:pt x="121" y="12"/>
                    <a:pt x="115" y="12"/>
                    <a:pt x="110" y="14"/>
                  </a:cubicBezTo>
                  <a:cubicBezTo>
                    <a:pt x="110" y="14"/>
                    <a:pt x="111" y="13"/>
                    <a:pt x="111" y="13"/>
                  </a:cubicBezTo>
                  <a:close/>
                  <a:moveTo>
                    <a:pt x="107" y="17"/>
                  </a:moveTo>
                  <a:cubicBezTo>
                    <a:pt x="111" y="16"/>
                    <a:pt x="115" y="15"/>
                    <a:pt x="120" y="14"/>
                  </a:cubicBezTo>
                  <a:cubicBezTo>
                    <a:pt x="122" y="13"/>
                    <a:pt x="125" y="13"/>
                    <a:pt x="128" y="12"/>
                  </a:cubicBezTo>
                  <a:cubicBezTo>
                    <a:pt x="130" y="11"/>
                    <a:pt x="131" y="11"/>
                    <a:pt x="133" y="10"/>
                  </a:cubicBezTo>
                  <a:cubicBezTo>
                    <a:pt x="133" y="10"/>
                    <a:pt x="138" y="8"/>
                    <a:pt x="135" y="10"/>
                  </a:cubicBezTo>
                  <a:cubicBezTo>
                    <a:pt x="130" y="13"/>
                    <a:pt x="123" y="14"/>
                    <a:pt x="118" y="15"/>
                  </a:cubicBezTo>
                  <a:cubicBezTo>
                    <a:pt x="113" y="16"/>
                    <a:pt x="108" y="18"/>
                    <a:pt x="104" y="20"/>
                  </a:cubicBezTo>
                  <a:cubicBezTo>
                    <a:pt x="105" y="19"/>
                    <a:pt x="106" y="18"/>
                    <a:pt x="107" y="17"/>
                  </a:cubicBezTo>
                  <a:close/>
                  <a:moveTo>
                    <a:pt x="102" y="22"/>
                  </a:moveTo>
                  <a:cubicBezTo>
                    <a:pt x="110" y="20"/>
                    <a:pt x="117" y="18"/>
                    <a:pt x="124" y="16"/>
                  </a:cubicBezTo>
                  <a:cubicBezTo>
                    <a:pt x="127" y="15"/>
                    <a:pt x="131" y="14"/>
                    <a:pt x="135" y="14"/>
                  </a:cubicBezTo>
                  <a:cubicBezTo>
                    <a:pt x="137" y="13"/>
                    <a:pt x="138" y="13"/>
                    <a:pt x="140" y="13"/>
                  </a:cubicBezTo>
                  <a:cubicBezTo>
                    <a:pt x="126" y="18"/>
                    <a:pt x="112" y="21"/>
                    <a:pt x="99" y="25"/>
                  </a:cubicBezTo>
                  <a:cubicBezTo>
                    <a:pt x="100" y="24"/>
                    <a:pt x="101" y="23"/>
                    <a:pt x="102" y="22"/>
                  </a:cubicBezTo>
                  <a:close/>
                  <a:moveTo>
                    <a:pt x="97" y="27"/>
                  </a:moveTo>
                  <a:cubicBezTo>
                    <a:pt x="105" y="26"/>
                    <a:pt x="113" y="23"/>
                    <a:pt x="121" y="20"/>
                  </a:cubicBezTo>
                  <a:cubicBezTo>
                    <a:pt x="126" y="19"/>
                    <a:pt x="131" y="18"/>
                    <a:pt x="135" y="17"/>
                  </a:cubicBezTo>
                  <a:cubicBezTo>
                    <a:pt x="139" y="16"/>
                    <a:pt x="144" y="16"/>
                    <a:pt x="147" y="14"/>
                  </a:cubicBezTo>
                  <a:cubicBezTo>
                    <a:pt x="143" y="16"/>
                    <a:pt x="137" y="17"/>
                    <a:pt x="133" y="18"/>
                  </a:cubicBezTo>
                  <a:cubicBezTo>
                    <a:pt x="127" y="20"/>
                    <a:pt x="122" y="21"/>
                    <a:pt x="117" y="23"/>
                  </a:cubicBezTo>
                  <a:cubicBezTo>
                    <a:pt x="109" y="25"/>
                    <a:pt x="101" y="27"/>
                    <a:pt x="94" y="30"/>
                  </a:cubicBezTo>
                  <a:cubicBezTo>
                    <a:pt x="95" y="29"/>
                    <a:pt x="96" y="28"/>
                    <a:pt x="97" y="27"/>
                  </a:cubicBezTo>
                  <a:close/>
                  <a:moveTo>
                    <a:pt x="92" y="33"/>
                  </a:moveTo>
                  <a:cubicBezTo>
                    <a:pt x="97" y="32"/>
                    <a:pt x="101" y="30"/>
                    <a:pt x="106" y="28"/>
                  </a:cubicBezTo>
                  <a:cubicBezTo>
                    <a:pt x="111" y="26"/>
                    <a:pt x="117" y="25"/>
                    <a:pt x="123" y="23"/>
                  </a:cubicBezTo>
                  <a:cubicBezTo>
                    <a:pt x="129" y="22"/>
                    <a:pt x="135" y="21"/>
                    <a:pt x="141" y="19"/>
                  </a:cubicBezTo>
                  <a:cubicBezTo>
                    <a:pt x="145" y="19"/>
                    <a:pt x="148" y="18"/>
                    <a:pt x="151" y="17"/>
                  </a:cubicBezTo>
                  <a:cubicBezTo>
                    <a:pt x="151" y="17"/>
                    <a:pt x="151" y="17"/>
                    <a:pt x="151" y="17"/>
                  </a:cubicBezTo>
                  <a:cubicBezTo>
                    <a:pt x="150" y="18"/>
                    <a:pt x="149" y="18"/>
                    <a:pt x="147" y="19"/>
                  </a:cubicBezTo>
                  <a:cubicBezTo>
                    <a:pt x="136" y="23"/>
                    <a:pt x="125" y="25"/>
                    <a:pt x="113" y="29"/>
                  </a:cubicBezTo>
                  <a:cubicBezTo>
                    <a:pt x="108" y="30"/>
                    <a:pt x="102" y="32"/>
                    <a:pt x="97" y="34"/>
                  </a:cubicBezTo>
                  <a:cubicBezTo>
                    <a:pt x="94" y="35"/>
                    <a:pt x="91" y="35"/>
                    <a:pt x="89" y="36"/>
                  </a:cubicBezTo>
                  <a:cubicBezTo>
                    <a:pt x="90" y="35"/>
                    <a:pt x="91" y="34"/>
                    <a:pt x="92" y="33"/>
                  </a:cubicBezTo>
                  <a:close/>
                  <a:moveTo>
                    <a:pt x="86" y="39"/>
                  </a:moveTo>
                  <a:cubicBezTo>
                    <a:pt x="88" y="39"/>
                    <a:pt x="91" y="38"/>
                    <a:pt x="93" y="38"/>
                  </a:cubicBezTo>
                  <a:cubicBezTo>
                    <a:pt x="90" y="39"/>
                    <a:pt x="87" y="40"/>
                    <a:pt x="84" y="41"/>
                  </a:cubicBezTo>
                  <a:cubicBezTo>
                    <a:pt x="85" y="40"/>
                    <a:pt x="85" y="40"/>
                    <a:pt x="86" y="39"/>
                  </a:cubicBezTo>
                  <a:close/>
                  <a:moveTo>
                    <a:pt x="81" y="45"/>
                  </a:moveTo>
                  <a:cubicBezTo>
                    <a:pt x="95" y="42"/>
                    <a:pt x="110" y="37"/>
                    <a:pt x="124" y="33"/>
                  </a:cubicBezTo>
                  <a:cubicBezTo>
                    <a:pt x="131" y="32"/>
                    <a:pt x="138" y="29"/>
                    <a:pt x="146" y="28"/>
                  </a:cubicBezTo>
                  <a:cubicBezTo>
                    <a:pt x="153" y="26"/>
                    <a:pt x="160" y="25"/>
                    <a:pt x="167" y="22"/>
                  </a:cubicBezTo>
                  <a:cubicBezTo>
                    <a:pt x="169" y="23"/>
                    <a:pt x="172" y="24"/>
                    <a:pt x="174" y="25"/>
                  </a:cubicBezTo>
                  <a:cubicBezTo>
                    <a:pt x="167" y="24"/>
                    <a:pt x="160" y="28"/>
                    <a:pt x="153" y="29"/>
                  </a:cubicBezTo>
                  <a:cubicBezTo>
                    <a:pt x="145" y="32"/>
                    <a:pt x="136" y="34"/>
                    <a:pt x="127" y="36"/>
                  </a:cubicBezTo>
                  <a:cubicBezTo>
                    <a:pt x="118" y="39"/>
                    <a:pt x="110" y="41"/>
                    <a:pt x="101" y="43"/>
                  </a:cubicBezTo>
                  <a:cubicBezTo>
                    <a:pt x="93" y="45"/>
                    <a:pt x="85" y="47"/>
                    <a:pt x="77" y="49"/>
                  </a:cubicBezTo>
                  <a:cubicBezTo>
                    <a:pt x="78" y="47"/>
                    <a:pt x="80" y="46"/>
                    <a:pt x="81" y="45"/>
                  </a:cubicBezTo>
                  <a:close/>
                  <a:moveTo>
                    <a:pt x="190" y="32"/>
                  </a:moveTo>
                  <a:cubicBezTo>
                    <a:pt x="190" y="32"/>
                    <a:pt x="190" y="32"/>
                    <a:pt x="190" y="32"/>
                  </a:cubicBezTo>
                  <a:cubicBezTo>
                    <a:pt x="180" y="35"/>
                    <a:pt x="169" y="37"/>
                    <a:pt x="159" y="39"/>
                  </a:cubicBezTo>
                  <a:cubicBezTo>
                    <a:pt x="148" y="42"/>
                    <a:pt x="138" y="44"/>
                    <a:pt x="127" y="47"/>
                  </a:cubicBezTo>
                  <a:cubicBezTo>
                    <a:pt x="106" y="52"/>
                    <a:pt x="85" y="57"/>
                    <a:pt x="65" y="64"/>
                  </a:cubicBezTo>
                  <a:cubicBezTo>
                    <a:pt x="65" y="64"/>
                    <a:pt x="63" y="64"/>
                    <a:pt x="62" y="65"/>
                  </a:cubicBezTo>
                  <a:cubicBezTo>
                    <a:pt x="62" y="65"/>
                    <a:pt x="62" y="65"/>
                    <a:pt x="62" y="65"/>
                  </a:cubicBezTo>
                  <a:cubicBezTo>
                    <a:pt x="62" y="65"/>
                    <a:pt x="63" y="64"/>
                    <a:pt x="63" y="64"/>
                  </a:cubicBezTo>
                  <a:cubicBezTo>
                    <a:pt x="63" y="64"/>
                    <a:pt x="63" y="64"/>
                    <a:pt x="63" y="64"/>
                  </a:cubicBezTo>
                  <a:cubicBezTo>
                    <a:pt x="65" y="63"/>
                    <a:pt x="68" y="62"/>
                    <a:pt x="70" y="61"/>
                  </a:cubicBezTo>
                  <a:cubicBezTo>
                    <a:pt x="75" y="59"/>
                    <a:pt x="80" y="57"/>
                    <a:pt x="85" y="56"/>
                  </a:cubicBezTo>
                  <a:cubicBezTo>
                    <a:pt x="96" y="53"/>
                    <a:pt x="107" y="49"/>
                    <a:pt x="118" y="46"/>
                  </a:cubicBezTo>
                  <a:cubicBezTo>
                    <a:pt x="128" y="43"/>
                    <a:pt x="139" y="39"/>
                    <a:pt x="150" y="37"/>
                  </a:cubicBezTo>
                  <a:cubicBezTo>
                    <a:pt x="160" y="35"/>
                    <a:pt x="171" y="32"/>
                    <a:pt x="181" y="28"/>
                  </a:cubicBezTo>
                  <a:cubicBezTo>
                    <a:pt x="184" y="29"/>
                    <a:pt x="187" y="31"/>
                    <a:pt x="190" y="32"/>
                  </a:cubicBezTo>
                  <a:close/>
                  <a:moveTo>
                    <a:pt x="49" y="79"/>
                  </a:moveTo>
                  <a:cubicBezTo>
                    <a:pt x="49" y="79"/>
                    <a:pt x="49" y="79"/>
                    <a:pt x="49" y="79"/>
                  </a:cubicBezTo>
                  <a:cubicBezTo>
                    <a:pt x="49" y="79"/>
                    <a:pt x="49" y="79"/>
                    <a:pt x="49" y="79"/>
                  </a:cubicBezTo>
                  <a:cubicBezTo>
                    <a:pt x="49" y="79"/>
                    <a:pt x="49" y="79"/>
                    <a:pt x="49" y="79"/>
                  </a:cubicBezTo>
                  <a:close/>
                  <a:moveTo>
                    <a:pt x="196" y="35"/>
                  </a:moveTo>
                  <a:cubicBezTo>
                    <a:pt x="196" y="35"/>
                    <a:pt x="196" y="35"/>
                    <a:pt x="196" y="35"/>
                  </a:cubicBezTo>
                  <a:cubicBezTo>
                    <a:pt x="197" y="35"/>
                    <a:pt x="198" y="36"/>
                    <a:pt x="199" y="36"/>
                  </a:cubicBezTo>
                  <a:cubicBezTo>
                    <a:pt x="174" y="43"/>
                    <a:pt x="148" y="50"/>
                    <a:pt x="124" y="57"/>
                  </a:cubicBezTo>
                  <a:cubicBezTo>
                    <a:pt x="110" y="61"/>
                    <a:pt x="97" y="65"/>
                    <a:pt x="84" y="70"/>
                  </a:cubicBezTo>
                  <a:cubicBezTo>
                    <a:pt x="75" y="73"/>
                    <a:pt x="65" y="75"/>
                    <a:pt x="55" y="78"/>
                  </a:cubicBezTo>
                  <a:cubicBezTo>
                    <a:pt x="57" y="77"/>
                    <a:pt x="60" y="76"/>
                    <a:pt x="63" y="75"/>
                  </a:cubicBezTo>
                  <a:cubicBezTo>
                    <a:pt x="69" y="73"/>
                    <a:pt x="76" y="70"/>
                    <a:pt x="83" y="67"/>
                  </a:cubicBezTo>
                  <a:cubicBezTo>
                    <a:pt x="96" y="63"/>
                    <a:pt x="109" y="59"/>
                    <a:pt x="122" y="55"/>
                  </a:cubicBezTo>
                  <a:cubicBezTo>
                    <a:pt x="135" y="52"/>
                    <a:pt x="148" y="48"/>
                    <a:pt x="161" y="44"/>
                  </a:cubicBezTo>
                  <a:cubicBezTo>
                    <a:pt x="173" y="41"/>
                    <a:pt x="185" y="40"/>
                    <a:pt x="196" y="35"/>
                  </a:cubicBezTo>
                  <a:close/>
                  <a:moveTo>
                    <a:pt x="127" y="51"/>
                  </a:moveTo>
                  <a:cubicBezTo>
                    <a:pt x="115" y="55"/>
                    <a:pt x="103" y="58"/>
                    <a:pt x="91" y="61"/>
                  </a:cubicBezTo>
                  <a:cubicBezTo>
                    <a:pt x="79" y="64"/>
                    <a:pt x="68" y="69"/>
                    <a:pt x="56" y="71"/>
                  </a:cubicBezTo>
                  <a:cubicBezTo>
                    <a:pt x="56" y="71"/>
                    <a:pt x="56" y="71"/>
                    <a:pt x="56" y="71"/>
                  </a:cubicBezTo>
                  <a:cubicBezTo>
                    <a:pt x="56" y="71"/>
                    <a:pt x="57" y="71"/>
                    <a:pt x="57" y="71"/>
                  </a:cubicBezTo>
                  <a:cubicBezTo>
                    <a:pt x="58" y="70"/>
                    <a:pt x="58" y="70"/>
                    <a:pt x="58" y="70"/>
                  </a:cubicBezTo>
                  <a:cubicBezTo>
                    <a:pt x="61" y="69"/>
                    <a:pt x="64" y="69"/>
                    <a:pt x="66" y="68"/>
                  </a:cubicBezTo>
                  <a:cubicBezTo>
                    <a:pt x="72" y="67"/>
                    <a:pt x="78" y="65"/>
                    <a:pt x="84" y="63"/>
                  </a:cubicBezTo>
                  <a:cubicBezTo>
                    <a:pt x="96" y="59"/>
                    <a:pt x="108" y="55"/>
                    <a:pt x="120" y="51"/>
                  </a:cubicBezTo>
                  <a:cubicBezTo>
                    <a:pt x="131" y="48"/>
                    <a:pt x="143" y="45"/>
                    <a:pt x="155" y="42"/>
                  </a:cubicBezTo>
                  <a:cubicBezTo>
                    <a:pt x="167" y="39"/>
                    <a:pt x="179" y="37"/>
                    <a:pt x="190" y="33"/>
                  </a:cubicBezTo>
                  <a:cubicBezTo>
                    <a:pt x="190" y="32"/>
                    <a:pt x="190" y="32"/>
                    <a:pt x="190" y="32"/>
                  </a:cubicBezTo>
                  <a:cubicBezTo>
                    <a:pt x="192" y="33"/>
                    <a:pt x="194" y="34"/>
                    <a:pt x="195" y="34"/>
                  </a:cubicBezTo>
                  <a:cubicBezTo>
                    <a:pt x="173" y="39"/>
                    <a:pt x="150" y="45"/>
                    <a:pt x="127" y="51"/>
                  </a:cubicBezTo>
                  <a:close/>
                  <a:moveTo>
                    <a:pt x="122" y="42"/>
                  </a:moveTo>
                  <a:cubicBezTo>
                    <a:pt x="113" y="45"/>
                    <a:pt x="104" y="48"/>
                    <a:pt x="94" y="51"/>
                  </a:cubicBezTo>
                  <a:cubicBezTo>
                    <a:pt x="89" y="52"/>
                    <a:pt x="85" y="54"/>
                    <a:pt x="80" y="55"/>
                  </a:cubicBezTo>
                  <a:cubicBezTo>
                    <a:pt x="77" y="55"/>
                    <a:pt x="75" y="56"/>
                    <a:pt x="73" y="57"/>
                  </a:cubicBezTo>
                  <a:cubicBezTo>
                    <a:pt x="72" y="57"/>
                    <a:pt x="70" y="57"/>
                    <a:pt x="69" y="57"/>
                  </a:cubicBezTo>
                  <a:cubicBezTo>
                    <a:pt x="70" y="57"/>
                    <a:pt x="70" y="56"/>
                    <a:pt x="71" y="56"/>
                  </a:cubicBezTo>
                  <a:cubicBezTo>
                    <a:pt x="73" y="54"/>
                    <a:pt x="77" y="54"/>
                    <a:pt x="80" y="53"/>
                  </a:cubicBezTo>
                  <a:cubicBezTo>
                    <a:pt x="85" y="52"/>
                    <a:pt x="90" y="51"/>
                    <a:pt x="94" y="49"/>
                  </a:cubicBezTo>
                  <a:cubicBezTo>
                    <a:pt x="104" y="47"/>
                    <a:pt x="114" y="44"/>
                    <a:pt x="124" y="41"/>
                  </a:cubicBezTo>
                  <a:cubicBezTo>
                    <a:pt x="133" y="39"/>
                    <a:pt x="142" y="35"/>
                    <a:pt x="151" y="33"/>
                  </a:cubicBezTo>
                  <a:cubicBezTo>
                    <a:pt x="159" y="31"/>
                    <a:pt x="167" y="29"/>
                    <a:pt x="174" y="25"/>
                  </a:cubicBezTo>
                  <a:cubicBezTo>
                    <a:pt x="174" y="25"/>
                    <a:pt x="174" y="25"/>
                    <a:pt x="174" y="25"/>
                  </a:cubicBezTo>
                  <a:cubicBezTo>
                    <a:pt x="176" y="26"/>
                    <a:pt x="178" y="27"/>
                    <a:pt x="180" y="27"/>
                  </a:cubicBezTo>
                  <a:cubicBezTo>
                    <a:pt x="161" y="32"/>
                    <a:pt x="141" y="37"/>
                    <a:pt x="122" y="42"/>
                  </a:cubicBezTo>
                  <a:close/>
                  <a:moveTo>
                    <a:pt x="76" y="50"/>
                  </a:moveTo>
                  <a:cubicBezTo>
                    <a:pt x="84" y="47"/>
                    <a:pt x="93" y="46"/>
                    <a:pt x="101" y="44"/>
                  </a:cubicBezTo>
                  <a:cubicBezTo>
                    <a:pt x="111" y="42"/>
                    <a:pt x="120" y="39"/>
                    <a:pt x="129" y="37"/>
                  </a:cubicBezTo>
                  <a:cubicBezTo>
                    <a:pt x="138" y="34"/>
                    <a:pt x="147" y="32"/>
                    <a:pt x="155" y="30"/>
                  </a:cubicBezTo>
                  <a:cubicBezTo>
                    <a:pt x="159" y="29"/>
                    <a:pt x="163" y="27"/>
                    <a:pt x="167" y="26"/>
                  </a:cubicBezTo>
                  <a:cubicBezTo>
                    <a:pt x="168" y="26"/>
                    <a:pt x="172" y="26"/>
                    <a:pt x="173" y="25"/>
                  </a:cubicBezTo>
                  <a:cubicBezTo>
                    <a:pt x="170" y="27"/>
                    <a:pt x="168" y="28"/>
                    <a:pt x="165" y="28"/>
                  </a:cubicBezTo>
                  <a:cubicBezTo>
                    <a:pt x="158" y="31"/>
                    <a:pt x="150" y="32"/>
                    <a:pt x="142" y="35"/>
                  </a:cubicBezTo>
                  <a:cubicBezTo>
                    <a:pt x="133" y="38"/>
                    <a:pt x="124" y="41"/>
                    <a:pt x="114" y="43"/>
                  </a:cubicBezTo>
                  <a:cubicBezTo>
                    <a:pt x="105" y="46"/>
                    <a:pt x="96" y="48"/>
                    <a:pt x="87" y="51"/>
                  </a:cubicBezTo>
                  <a:cubicBezTo>
                    <a:pt x="82" y="52"/>
                    <a:pt x="76" y="53"/>
                    <a:pt x="72" y="55"/>
                  </a:cubicBezTo>
                  <a:cubicBezTo>
                    <a:pt x="73" y="53"/>
                    <a:pt x="75" y="51"/>
                    <a:pt x="76" y="50"/>
                  </a:cubicBezTo>
                  <a:close/>
                  <a:moveTo>
                    <a:pt x="69" y="58"/>
                  </a:moveTo>
                  <a:cubicBezTo>
                    <a:pt x="75" y="58"/>
                    <a:pt x="83" y="55"/>
                    <a:pt x="89" y="53"/>
                  </a:cubicBezTo>
                  <a:cubicBezTo>
                    <a:pt x="100" y="51"/>
                    <a:pt x="110" y="47"/>
                    <a:pt x="120" y="44"/>
                  </a:cubicBezTo>
                  <a:cubicBezTo>
                    <a:pt x="130" y="41"/>
                    <a:pt x="140" y="38"/>
                    <a:pt x="151" y="36"/>
                  </a:cubicBezTo>
                  <a:cubicBezTo>
                    <a:pt x="156" y="34"/>
                    <a:pt x="161" y="33"/>
                    <a:pt x="166" y="32"/>
                  </a:cubicBezTo>
                  <a:cubicBezTo>
                    <a:pt x="168" y="31"/>
                    <a:pt x="171" y="31"/>
                    <a:pt x="173" y="30"/>
                  </a:cubicBezTo>
                  <a:cubicBezTo>
                    <a:pt x="174" y="30"/>
                    <a:pt x="174" y="30"/>
                    <a:pt x="174" y="30"/>
                  </a:cubicBezTo>
                  <a:cubicBezTo>
                    <a:pt x="166" y="33"/>
                    <a:pt x="157" y="35"/>
                    <a:pt x="148" y="37"/>
                  </a:cubicBezTo>
                  <a:cubicBezTo>
                    <a:pt x="137" y="39"/>
                    <a:pt x="126" y="43"/>
                    <a:pt x="116" y="46"/>
                  </a:cubicBezTo>
                  <a:cubicBezTo>
                    <a:pt x="105" y="49"/>
                    <a:pt x="95" y="52"/>
                    <a:pt x="85" y="55"/>
                  </a:cubicBezTo>
                  <a:cubicBezTo>
                    <a:pt x="78" y="57"/>
                    <a:pt x="71" y="59"/>
                    <a:pt x="64" y="63"/>
                  </a:cubicBezTo>
                  <a:cubicBezTo>
                    <a:pt x="66" y="61"/>
                    <a:pt x="67" y="59"/>
                    <a:pt x="69" y="58"/>
                  </a:cubicBezTo>
                  <a:close/>
                  <a:moveTo>
                    <a:pt x="62" y="65"/>
                  </a:moveTo>
                  <a:cubicBezTo>
                    <a:pt x="72" y="63"/>
                    <a:pt x="82" y="59"/>
                    <a:pt x="92" y="57"/>
                  </a:cubicBezTo>
                  <a:cubicBezTo>
                    <a:pt x="103" y="54"/>
                    <a:pt x="114" y="51"/>
                    <a:pt x="125" y="48"/>
                  </a:cubicBezTo>
                  <a:cubicBezTo>
                    <a:pt x="137" y="45"/>
                    <a:pt x="148" y="43"/>
                    <a:pt x="159" y="40"/>
                  </a:cubicBezTo>
                  <a:cubicBezTo>
                    <a:pt x="165" y="38"/>
                    <a:pt x="171" y="37"/>
                    <a:pt x="176" y="36"/>
                  </a:cubicBezTo>
                  <a:cubicBezTo>
                    <a:pt x="178" y="35"/>
                    <a:pt x="179" y="35"/>
                    <a:pt x="180" y="35"/>
                  </a:cubicBezTo>
                  <a:cubicBezTo>
                    <a:pt x="159" y="41"/>
                    <a:pt x="137" y="45"/>
                    <a:pt x="116" y="52"/>
                  </a:cubicBezTo>
                  <a:cubicBezTo>
                    <a:pt x="104" y="55"/>
                    <a:pt x="93" y="59"/>
                    <a:pt x="82" y="63"/>
                  </a:cubicBezTo>
                  <a:cubicBezTo>
                    <a:pt x="77" y="64"/>
                    <a:pt x="71" y="66"/>
                    <a:pt x="66" y="67"/>
                  </a:cubicBezTo>
                  <a:cubicBezTo>
                    <a:pt x="63" y="68"/>
                    <a:pt x="60" y="69"/>
                    <a:pt x="58" y="70"/>
                  </a:cubicBezTo>
                  <a:cubicBezTo>
                    <a:pt x="59" y="68"/>
                    <a:pt x="60" y="67"/>
                    <a:pt x="62" y="65"/>
                  </a:cubicBezTo>
                  <a:close/>
                  <a:moveTo>
                    <a:pt x="55" y="72"/>
                  </a:moveTo>
                  <a:cubicBezTo>
                    <a:pt x="67" y="70"/>
                    <a:pt x="78" y="66"/>
                    <a:pt x="89" y="63"/>
                  </a:cubicBezTo>
                  <a:cubicBezTo>
                    <a:pt x="102" y="59"/>
                    <a:pt x="115" y="56"/>
                    <a:pt x="127" y="52"/>
                  </a:cubicBezTo>
                  <a:cubicBezTo>
                    <a:pt x="140" y="48"/>
                    <a:pt x="152" y="45"/>
                    <a:pt x="165" y="42"/>
                  </a:cubicBezTo>
                  <a:cubicBezTo>
                    <a:pt x="171" y="40"/>
                    <a:pt x="178" y="39"/>
                    <a:pt x="184" y="38"/>
                  </a:cubicBezTo>
                  <a:cubicBezTo>
                    <a:pt x="186" y="37"/>
                    <a:pt x="189" y="37"/>
                    <a:pt x="191" y="36"/>
                  </a:cubicBezTo>
                  <a:cubicBezTo>
                    <a:pt x="190" y="36"/>
                    <a:pt x="189" y="37"/>
                    <a:pt x="188" y="37"/>
                  </a:cubicBezTo>
                  <a:cubicBezTo>
                    <a:pt x="177" y="40"/>
                    <a:pt x="165" y="43"/>
                    <a:pt x="153" y="46"/>
                  </a:cubicBezTo>
                  <a:cubicBezTo>
                    <a:pt x="141" y="49"/>
                    <a:pt x="128" y="53"/>
                    <a:pt x="116" y="56"/>
                  </a:cubicBezTo>
                  <a:cubicBezTo>
                    <a:pt x="103" y="60"/>
                    <a:pt x="91" y="64"/>
                    <a:pt x="79" y="68"/>
                  </a:cubicBezTo>
                  <a:cubicBezTo>
                    <a:pt x="73" y="70"/>
                    <a:pt x="67" y="73"/>
                    <a:pt x="61" y="75"/>
                  </a:cubicBezTo>
                  <a:cubicBezTo>
                    <a:pt x="57" y="76"/>
                    <a:pt x="53" y="78"/>
                    <a:pt x="49" y="79"/>
                  </a:cubicBezTo>
                  <a:cubicBezTo>
                    <a:pt x="51" y="77"/>
                    <a:pt x="53" y="74"/>
                    <a:pt x="55" y="72"/>
                  </a:cubicBezTo>
                  <a:close/>
                  <a:moveTo>
                    <a:pt x="48" y="81"/>
                  </a:moveTo>
                  <a:cubicBezTo>
                    <a:pt x="59" y="77"/>
                    <a:pt x="71" y="75"/>
                    <a:pt x="83" y="71"/>
                  </a:cubicBezTo>
                  <a:cubicBezTo>
                    <a:pt x="96" y="67"/>
                    <a:pt x="109" y="62"/>
                    <a:pt x="122" y="58"/>
                  </a:cubicBezTo>
                  <a:cubicBezTo>
                    <a:pt x="148" y="51"/>
                    <a:pt x="174" y="43"/>
                    <a:pt x="200" y="36"/>
                  </a:cubicBezTo>
                  <a:cubicBezTo>
                    <a:pt x="202" y="37"/>
                    <a:pt x="203" y="38"/>
                    <a:pt x="205" y="39"/>
                  </a:cubicBezTo>
                  <a:cubicBezTo>
                    <a:pt x="177" y="45"/>
                    <a:pt x="150" y="52"/>
                    <a:pt x="123" y="60"/>
                  </a:cubicBezTo>
                  <a:cubicBezTo>
                    <a:pt x="109" y="64"/>
                    <a:pt x="96" y="69"/>
                    <a:pt x="82" y="73"/>
                  </a:cubicBezTo>
                  <a:cubicBezTo>
                    <a:pt x="70" y="76"/>
                    <a:pt x="57" y="79"/>
                    <a:pt x="45" y="83"/>
                  </a:cubicBezTo>
                  <a:cubicBezTo>
                    <a:pt x="46" y="82"/>
                    <a:pt x="47" y="81"/>
                    <a:pt x="48" y="81"/>
                  </a:cubicBezTo>
                  <a:close/>
                  <a:moveTo>
                    <a:pt x="44" y="85"/>
                  </a:moveTo>
                  <a:cubicBezTo>
                    <a:pt x="56" y="80"/>
                    <a:pt x="68" y="78"/>
                    <a:pt x="81" y="74"/>
                  </a:cubicBezTo>
                  <a:cubicBezTo>
                    <a:pt x="95" y="70"/>
                    <a:pt x="109" y="65"/>
                    <a:pt x="123" y="61"/>
                  </a:cubicBezTo>
                  <a:cubicBezTo>
                    <a:pt x="150" y="53"/>
                    <a:pt x="178" y="45"/>
                    <a:pt x="206" y="39"/>
                  </a:cubicBezTo>
                  <a:cubicBezTo>
                    <a:pt x="206" y="39"/>
                    <a:pt x="206" y="39"/>
                    <a:pt x="206" y="39"/>
                  </a:cubicBezTo>
                  <a:cubicBezTo>
                    <a:pt x="207" y="40"/>
                    <a:pt x="209" y="40"/>
                    <a:pt x="210" y="41"/>
                  </a:cubicBezTo>
                  <a:cubicBezTo>
                    <a:pt x="197" y="44"/>
                    <a:pt x="184" y="46"/>
                    <a:pt x="171" y="49"/>
                  </a:cubicBezTo>
                  <a:cubicBezTo>
                    <a:pt x="157" y="53"/>
                    <a:pt x="142" y="57"/>
                    <a:pt x="127" y="61"/>
                  </a:cubicBezTo>
                  <a:cubicBezTo>
                    <a:pt x="99" y="68"/>
                    <a:pt x="71" y="77"/>
                    <a:pt x="43" y="86"/>
                  </a:cubicBezTo>
                  <a:cubicBezTo>
                    <a:pt x="43" y="85"/>
                    <a:pt x="43" y="85"/>
                    <a:pt x="44" y="85"/>
                  </a:cubicBezTo>
                  <a:close/>
                  <a:moveTo>
                    <a:pt x="219" y="45"/>
                  </a:moveTo>
                  <a:cubicBezTo>
                    <a:pt x="190" y="50"/>
                    <a:pt x="161" y="59"/>
                    <a:pt x="132" y="66"/>
                  </a:cubicBezTo>
                  <a:cubicBezTo>
                    <a:pt x="104" y="73"/>
                    <a:pt x="76" y="81"/>
                    <a:pt x="48" y="88"/>
                  </a:cubicBezTo>
                  <a:cubicBezTo>
                    <a:pt x="49" y="88"/>
                    <a:pt x="51" y="87"/>
                    <a:pt x="53" y="87"/>
                  </a:cubicBezTo>
                  <a:cubicBezTo>
                    <a:pt x="60" y="85"/>
                    <a:pt x="68" y="82"/>
                    <a:pt x="76" y="80"/>
                  </a:cubicBezTo>
                  <a:cubicBezTo>
                    <a:pt x="91" y="75"/>
                    <a:pt x="106" y="71"/>
                    <a:pt x="122" y="66"/>
                  </a:cubicBezTo>
                  <a:cubicBezTo>
                    <a:pt x="137" y="62"/>
                    <a:pt x="152" y="58"/>
                    <a:pt x="167" y="54"/>
                  </a:cubicBezTo>
                  <a:cubicBezTo>
                    <a:pt x="182" y="50"/>
                    <a:pt x="197" y="47"/>
                    <a:pt x="211" y="42"/>
                  </a:cubicBezTo>
                  <a:cubicBezTo>
                    <a:pt x="214" y="43"/>
                    <a:pt x="217" y="44"/>
                    <a:pt x="219" y="45"/>
                  </a:cubicBezTo>
                  <a:close/>
                  <a:moveTo>
                    <a:pt x="41" y="87"/>
                  </a:moveTo>
                  <a:cubicBezTo>
                    <a:pt x="71" y="78"/>
                    <a:pt x="100" y="69"/>
                    <a:pt x="130" y="61"/>
                  </a:cubicBezTo>
                  <a:cubicBezTo>
                    <a:pt x="144" y="58"/>
                    <a:pt x="159" y="54"/>
                    <a:pt x="173" y="50"/>
                  </a:cubicBezTo>
                  <a:cubicBezTo>
                    <a:pt x="180" y="48"/>
                    <a:pt x="187" y="46"/>
                    <a:pt x="194" y="45"/>
                  </a:cubicBezTo>
                  <a:cubicBezTo>
                    <a:pt x="197" y="44"/>
                    <a:pt x="201" y="44"/>
                    <a:pt x="204" y="43"/>
                  </a:cubicBezTo>
                  <a:cubicBezTo>
                    <a:pt x="206" y="43"/>
                    <a:pt x="208" y="42"/>
                    <a:pt x="210" y="42"/>
                  </a:cubicBezTo>
                  <a:cubicBezTo>
                    <a:pt x="210" y="42"/>
                    <a:pt x="207" y="42"/>
                    <a:pt x="206" y="43"/>
                  </a:cubicBezTo>
                  <a:cubicBezTo>
                    <a:pt x="200" y="45"/>
                    <a:pt x="193" y="46"/>
                    <a:pt x="186" y="48"/>
                  </a:cubicBezTo>
                  <a:cubicBezTo>
                    <a:pt x="179" y="50"/>
                    <a:pt x="171" y="52"/>
                    <a:pt x="163" y="54"/>
                  </a:cubicBezTo>
                  <a:cubicBezTo>
                    <a:pt x="149" y="58"/>
                    <a:pt x="134" y="62"/>
                    <a:pt x="120" y="66"/>
                  </a:cubicBezTo>
                  <a:cubicBezTo>
                    <a:pt x="105" y="70"/>
                    <a:pt x="90" y="75"/>
                    <a:pt x="75" y="79"/>
                  </a:cubicBezTo>
                  <a:cubicBezTo>
                    <a:pt x="68" y="81"/>
                    <a:pt x="61" y="83"/>
                    <a:pt x="54" y="85"/>
                  </a:cubicBezTo>
                  <a:cubicBezTo>
                    <a:pt x="49" y="87"/>
                    <a:pt x="44" y="88"/>
                    <a:pt x="39" y="90"/>
                  </a:cubicBezTo>
                  <a:cubicBezTo>
                    <a:pt x="40" y="89"/>
                    <a:pt x="41" y="88"/>
                    <a:pt x="41" y="87"/>
                  </a:cubicBezTo>
                  <a:close/>
                  <a:moveTo>
                    <a:pt x="37" y="92"/>
                  </a:moveTo>
                  <a:cubicBezTo>
                    <a:pt x="67" y="84"/>
                    <a:pt x="98" y="75"/>
                    <a:pt x="128" y="68"/>
                  </a:cubicBezTo>
                  <a:cubicBezTo>
                    <a:pt x="159" y="60"/>
                    <a:pt x="189" y="51"/>
                    <a:pt x="220" y="46"/>
                  </a:cubicBezTo>
                  <a:cubicBezTo>
                    <a:pt x="222" y="46"/>
                    <a:pt x="223" y="47"/>
                    <a:pt x="224" y="47"/>
                  </a:cubicBezTo>
                  <a:cubicBezTo>
                    <a:pt x="217" y="49"/>
                    <a:pt x="211" y="51"/>
                    <a:pt x="204" y="53"/>
                  </a:cubicBezTo>
                  <a:cubicBezTo>
                    <a:pt x="196" y="55"/>
                    <a:pt x="188" y="56"/>
                    <a:pt x="180" y="58"/>
                  </a:cubicBezTo>
                  <a:cubicBezTo>
                    <a:pt x="163" y="61"/>
                    <a:pt x="146" y="64"/>
                    <a:pt x="130" y="68"/>
                  </a:cubicBezTo>
                  <a:cubicBezTo>
                    <a:pt x="113" y="72"/>
                    <a:pt x="97" y="77"/>
                    <a:pt x="81" y="81"/>
                  </a:cubicBezTo>
                  <a:cubicBezTo>
                    <a:pt x="73" y="83"/>
                    <a:pt x="65" y="86"/>
                    <a:pt x="57" y="88"/>
                  </a:cubicBezTo>
                  <a:cubicBezTo>
                    <a:pt x="50" y="90"/>
                    <a:pt x="42" y="91"/>
                    <a:pt x="35" y="94"/>
                  </a:cubicBezTo>
                  <a:cubicBezTo>
                    <a:pt x="36" y="93"/>
                    <a:pt x="36" y="92"/>
                    <a:pt x="37" y="92"/>
                  </a:cubicBezTo>
                  <a:close/>
                  <a:moveTo>
                    <a:pt x="34" y="95"/>
                  </a:moveTo>
                  <a:cubicBezTo>
                    <a:pt x="41" y="92"/>
                    <a:pt x="48" y="91"/>
                    <a:pt x="55" y="89"/>
                  </a:cubicBezTo>
                  <a:cubicBezTo>
                    <a:pt x="63" y="87"/>
                    <a:pt x="71" y="85"/>
                    <a:pt x="79" y="83"/>
                  </a:cubicBezTo>
                  <a:cubicBezTo>
                    <a:pt x="95" y="78"/>
                    <a:pt x="112" y="74"/>
                    <a:pt x="128" y="69"/>
                  </a:cubicBezTo>
                  <a:cubicBezTo>
                    <a:pt x="145" y="65"/>
                    <a:pt x="161" y="62"/>
                    <a:pt x="178" y="59"/>
                  </a:cubicBezTo>
                  <a:cubicBezTo>
                    <a:pt x="186" y="57"/>
                    <a:pt x="194" y="56"/>
                    <a:pt x="203" y="54"/>
                  </a:cubicBezTo>
                  <a:cubicBezTo>
                    <a:pt x="210" y="52"/>
                    <a:pt x="217" y="49"/>
                    <a:pt x="225" y="48"/>
                  </a:cubicBezTo>
                  <a:cubicBezTo>
                    <a:pt x="225" y="48"/>
                    <a:pt x="225" y="48"/>
                    <a:pt x="225" y="48"/>
                  </a:cubicBezTo>
                  <a:cubicBezTo>
                    <a:pt x="225" y="48"/>
                    <a:pt x="225" y="48"/>
                    <a:pt x="225" y="48"/>
                  </a:cubicBezTo>
                  <a:cubicBezTo>
                    <a:pt x="223" y="49"/>
                    <a:pt x="222" y="51"/>
                    <a:pt x="220" y="53"/>
                  </a:cubicBezTo>
                  <a:cubicBezTo>
                    <a:pt x="205" y="57"/>
                    <a:pt x="190" y="59"/>
                    <a:pt x="175" y="63"/>
                  </a:cubicBezTo>
                  <a:cubicBezTo>
                    <a:pt x="159" y="67"/>
                    <a:pt x="143" y="70"/>
                    <a:pt x="127" y="73"/>
                  </a:cubicBezTo>
                  <a:cubicBezTo>
                    <a:pt x="112" y="77"/>
                    <a:pt x="96" y="81"/>
                    <a:pt x="80" y="85"/>
                  </a:cubicBezTo>
                  <a:cubicBezTo>
                    <a:pt x="64" y="89"/>
                    <a:pt x="48" y="92"/>
                    <a:pt x="32" y="97"/>
                  </a:cubicBezTo>
                  <a:cubicBezTo>
                    <a:pt x="33" y="96"/>
                    <a:pt x="33" y="96"/>
                    <a:pt x="34" y="95"/>
                  </a:cubicBezTo>
                  <a:close/>
                  <a:moveTo>
                    <a:pt x="224" y="52"/>
                  </a:moveTo>
                  <a:cubicBezTo>
                    <a:pt x="225" y="52"/>
                    <a:pt x="225" y="52"/>
                    <a:pt x="225" y="52"/>
                  </a:cubicBezTo>
                  <a:cubicBezTo>
                    <a:pt x="225" y="52"/>
                    <a:pt x="225" y="53"/>
                    <a:pt x="225" y="53"/>
                  </a:cubicBezTo>
                  <a:cubicBezTo>
                    <a:pt x="225" y="54"/>
                    <a:pt x="224" y="54"/>
                    <a:pt x="224" y="54"/>
                  </a:cubicBezTo>
                  <a:cubicBezTo>
                    <a:pt x="219" y="58"/>
                    <a:pt x="215" y="63"/>
                    <a:pt x="210" y="68"/>
                  </a:cubicBezTo>
                  <a:cubicBezTo>
                    <a:pt x="200" y="79"/>
                    <a:pt x="190" y="90"/>
                    <a:pt x="180" y="101"/>
                  </a:cubicBezTo>
                  <a:cubicBezTo>
                    <a:pt x="178" y="102"/>
                    <a:pt x="177" y="104"/>
                    <a:pt x="176" y="105"/>
                  </a:cubicBezTo>
                  <a:cubicBezTo>
                    <a:pt x="192" y="87"/>
                    <a:pt x="208" y="69"/>
                    <a:pt x="224" y="52"/>
                  </a:cubicBezTo>
                  <a:close/>
                  <a:moveTo>
                    <a:pt x="155" y="88"/>
                  </a:moveTo>
                  <a:cubicBezTo>
                    <a:pt x="156" y="87"/>
                    <a:pt x="157" y="87"/>
                    <a:pt x="159" y="87"/>
                  </a:cubicBezTo>
                  <a:cubicBezTo>
                    <a:pt x="166" y="85"/>
                    <a:pt x="174" y="83"/>
                    <a:pt x="181" y="81"/>
                  </a:cubicBezTo>
                  <a:cubicBezTo>
                    <a:pt x="187" y="79"/>
                    <a:pt x="194" y="78"/>
                    <a:pt x="199" y="76"/>
                  </a:cubicBezTo>
                  <a:cubicBezTo>
                    <a:pt x="198" y="77"/>
                    <a:pt x="196" y="79"/>
                    <a:pt x="195" y="80"/>
                  </a:cubicBezTo>
                  <a:cubicBezTo>
                    <a:pt x="189" y="82"/>
                    <a:pt x="182" y="84"/>
                    <a:pt x="176" y="86"/>
                  </a:cubicBezTo>
                  <a:cubicBezTo>
                    <a:pt x="169" y="88"/>
                    <a:pt x="161" y="89"/>
                    <a:pt x="154" y="91"/>
                  </a:cubicBezTo>
                  <a:cubicBezTo>
                    <a:pt x="147" y="93"/>
                    <a:pt x="140" y="96"/>
                    <a:pt x="133" y="97"/>
                  </a:cubicBezTo>
                  <a:cubicBezTo>
                    <a:pt x="126" y="99"/>
                    <a:pt x="118" y="101"/>
                    <a:pt x="110" y="103"/>
                  </a:cubicBezTo>
                  <a:cubicBezTo>
                    <a:pt x="96" y="106"/>
                    <a:pt x="81" y="110"/>
                    <a:pt x="67" y="114"/>
                  </a:cubicBezTo>
                  <a:cubicBezTo>
                    <a:pt x="60" y="116"/>
                    <a:pt x="53" y="118"/>
                    <a:pt x="46" y="119"/>
                  </a:cubicBezTo>
                  <a:cubicBezTo>
                    <a:pt x="38" y="120"/>
                    <a:pt x="31" y="121"/>
                    <a:pt x="23" y="123"/>
                  </a:cubicBezTo>
                  <a:cubicBezTo>
                    <a:pt x="23" y="123"/>
                    <a:pt x="23" y="124"/>
                    <a:pt x="24" y="124"/>
                  </a:cubicBezTo>
                  <a:cubicBezTo>
                    <a:pt x="37" y="121"/>
                    <a:pt x="50" y="119"/>
                    <a:pt x="64" y="116"/>
                  </a:cubicBezTo>
                  <a:cubicBezTo>
                    <a:pt x="78" y="111"/>
                    <a:pt x="92" y="108"/>
                    <a:pt x="106" y="104"/>
                  </a:cubicBezTo>
                  <a:cubicBezTo>
                    <a:pt x="121" y="101"/>
                    <a:pt x="135" y="98"/>
                    <a:pt x="149" y="93"/>
                  </a:cubicBezTo>
                  <a:cubicBezTo>
                    <a:pt x="156" y="91"/>
                    <a:pt x="162" y="90"/>
                    <a:pt x="169" y="89"/>
                  </a:cubicBezTo>
                  <a:cubicBezTo>
                    <a:pt x="175" y="87"/>
                    <a:pt x="180" y="85"/>
                    <a:pt x="186" y="83"/>
                  </a:cubicBezTo>
                  <a:cubicBezTo>
                    <a:pt x="184" y="84"/>
                    <a:pt x="182" y="85"/>
                    <a:pt x="180" y="86"/>
                  </a:cubicBezTo>
                  <a:cubicBezTo>
                    <a:pt x="172" y="89"/>
                    <a:pt x="165" y="91"/>
                    <a:pt x="157" y="93"/>
                  </a:cubicBezTo>
                  <a:cubicBezTo>
                    <a:pt x="142" y="97"/>
                    <a:pt x="127" y="100"/>
                    <a:pt x="113" y="104"/>
                  </a:cubicBezTo>
                  <a:cubicBezTo>
                    <a:pt x="98" y="107"/>
                    <a:pt x="83" y="111"/>
                    <a:pt x="69" y="114"/>
                  </a:cubicBezTo>
                  <a:cubicBezTo>
                    <a:pt x="54" y="118"/>
                    <a:pt x="40" y="121"/>
                    <a:pt x="26" y="127"/>
                  </a:cubicBezTo>
                  <a:cubicBezTo>
                    <a:pt x="24" y="126"/>
                    <a:pt x="22" y="125"/>
                    <a:pt x="20" y="124"/>
                  </a:cubicBezTo>
                  <a:cubicBezTo>
                    <a:pt x="27" y="121"/>
                    <a:pt x="35" y="119"/>
                    <a:pt x="42" y="118"/>
                  </a:cubicBezTo>
                  <a:cubicBezTo>
                    <a:pt x="50" y="116"/>
                    <a:pt x="58" y="113"/>
                    <a:pt x="66" y="111"/>
                  </a:cubicBezTo>
                  <a:cubicBezTo>
                    <a:pt x="82" y="107"/>
                    <a:pt x="97" y="102"/>
                    <a:pt x="112" y="98"/>
                  </a:cubicBezTo>
                  <a:cubicBezTo>
                    <a:pt x="115" y="98"/>
                    <a:pt x="119" y="97"/>
                    <a:pt x="122" y="96"/>
                  </a:cubicBezTo>
                  <a:cubicBezTo>
                    <a:pt x="133" y="93"/>
                    <a:pt x="144" y="91"/>
                    <a:pt x="155" y="88"/>
                  </a:cubicBezTo>
                  <a:close/>
                  <a:moveTo>
                    <a:pt x="34" y="130"/>
                  </a:moveTo>
                  <a:cubicBezTo>
                    <a:pt x="34" y="130"/>
                    <a:pt x="34" y="130"/>
                    <a:pt x="34" y="130"/>
                  </a:cubicBezTo>
                  <a:cubicBezTo>
                    <a:pt x="32" y="129"/>
                    <a:pt x="30" y="129"/>
                    <a:pt x="28" y="128"/>
                  </a:cubicBezTo>
                  <a:cubicBezTo>
                    <a:pt x="50" y="125"/>
                    <a:pt x="72" y="119"/>
                    <a:pt x="94" y="113"/>
                  </a:cubicBezTo>
                  <a:cubicBezTo>
                    <a:pt x="86" y="115"/>
                    <a:pt x="79" y="118"/>
                    <a:pt x="71" y="119"/>
                  </a:cubicBezTo>
                  <a:cubicBezTo>
                    <a:pt x="59" y="123"/>
                    <a:pt x="48" y="126"/>
                    <a:pt x="36" y="130"/>
                  </a:cubicBezTo>
                  <a:cubicBezTo>
                    <a:pt x="35" y="129"/>
                    <a:pt x="34" y="130"/>
                    <a:pt x="34" y="130"/>
                  </a:cubicBezTo>
                  <a:close/>
                  <a:moveTo>
                    <a:pt x="41" y="134"/>
                  </a:moveTo>
                  <a:cubicBezTo>
                    <a:pt x="39" y="133"/>
                    <a:pt x="37" y="132"/>
                    <a:pt x="35" y="131"/>
                  </a:cubicBezTo>
                  <a:cubicBezTo>
                    <a:pt x="45" y="130"/>
                    <a:pt x="55" y="127"/>
                    <a:pt x="66" y="124"/>
                  </a:cubicBezTo>
                  <a:cubicBezTo>
                    <a:pt x="78" y="121"/>
                    <a:pt x="89" y="118"/>
                    <a:pt x="101" y="115"/>
                  </a:cubicBezTo>
                  <a:cubicBezTo>
                    <a:pt x="120" y="110"/>
                    <a:pt x="139" y="107"/>
                    <a:pt x="157" y="103"/>
                  </a:cubicBezTo>
                  <a:cubicBezTo>
                    <a:pt x="155" y="103"/>
                    <a:pt x="152" y="104"/>
                    <a:pt x="150" y="105"/>
                  </a:cubicBezTo>
                  <a:cubicBezTo>
                    <a:pt x="138" y="108"/>
                    <a:pt x="126" y="109"/>
                    <a:pt x="114" y="112"/>
                  </a:cubicBezTo>
                  <a:cubicBezTo>
                    <a:pt x="89" y="118"/>
                    <a:pt x="65" y="127"/>
                    <a:pt x="41" y="134"/>
                  </a:cubicBezTo>
                  <a:close/>
                  <a:moveTo>
                    <a:pt x="53" y="132"/>
                  </a:moveTo>
                  <a:cubicBezTo>
                    <a:pt x="58" y="130"/>
                    <a:pt x="64" y="130"/>
                    <a:pt x="69" y="128"/>
                  </a:cubicBezTo>
                  <a:cubicBezTo>
                    <a:pt x="81" y="125"/>
                    <a:pt x="93" y="121"/>
                    <a:pt x="105" y="118"/>
                  </a:cubicBezTo>
                  <a:cubicBezTo>
                    <a:pt x="124" y="113"/>
                    <a:pt x="143" y="109"/>
                    <a:pt x="163" y="105"/>
                  </a:cubicBezTo>
                  <a:cubicBezTo>
                    <a:pt x="160" y="106"/>
                    <a:pt x="158" y="107"/>
                    <a:pt x="155" y="108"/>
                  </a:cubicBezTo>
                  <a:cubicBezTo>
                    <a:pt x="147" y="110"/>
                    <a:pt x="139" y="112"/>
                    <a:pt x="131" y="114"/>
                  </a:cubicBezTo>
                  <a:cubicBezTo>
                    <a:pt x="116" y="118"/>
                    <a:pt x="101" y="122"/>
                    <a:pt x="86" y="127"/>
                  </a:cubicBezTo>
                  <a:cubicBezTo>
                    <a:pt x="81" y="129"/>
                    <a:pt x="77" y="130"/>
                    <a:pt x="72" y="131"/>
                  </a:cubicBezTo>
                  <a:cubicBezTo>
                    <a:pt x="72" y="131"/>
                    <a:pt x="72" y="131"/>
                    <a:pt x="72" y="131"/>
                  </a:cubicBezTo>
                  <a:cubicBezTo>
                    <a:pt x="64" y="133"/>
                    <a:pt x="56" y="134"/>
                    <a:pt x="49" y="138"/>
                  </a:cubicBezTo>
                  <a:cubicBezTo>
                    <a:pt x="47" y="137"/>
                    <a:pt x="44" y="136"/>
                    <a:pt x="42" y="135"/>
                  </a:cubicBezTo>
                  <a:cubicBezTo>
                    <a:pt x="46" y="134"/>
                    <a:pt x="49" y="133"/>
                    <a:pt x="53" y="132"/>
                  </a:cubicBezTo>
                  <a:close/>
                  <a:moveTo>
                    <a:pt x="50" y="138"/>
                  </a:moveTo>
                  <a:cubicBezTo>
                    <a:pt x="51" y="137"/>
                    <a:pt x="53" y="136"/>
                    <a:pt x="55" y="135"/>
                  </a:cubicBezTo>
                  <a:cubicBezTo>
                    <a:pt x="59" y="134"/>
                    <a:pt x="62" y="134"/>
                    <a:pt x="66" y="133"/>
                  </a:cubicBezTo>
                  <a:cubicBezTo>
                    <a:pt x="65" y="133"/>
                    <a:pt x="64" y="133"/>
                    <a:pt x="63" y="134"/>
                  </a:cubicBezTo>
                  <a:cubicBezTo>
                    <a:pt x="60" y="135"/>
                    <a:pt x="56" y="136"/>
                    <a:pt x="53" y="137"/>
                  </a:cubicBezTo>
                  <a:cubicBezTo>
                    <a:pt x="52" y="137"/>
                    <a:pt x="51" y="138"/>
                    <a:pt x="50" y="138"/>
                  </a:cubicBezTo>
                  <a:cubicBezTo>
                    <a:pt x="50" y="138"/>
                    <a:pt x="50" y="138"/>
                    <a:pt x="50" y="138"/>
                  </a:cubicBezTo>
                  <a:close/>
                  <a:moveTo>
                    <a:pt x="69" y="133"/>
                  </a:moveTo>
                  <a:cubicBezTo>
                    <a:pt x="70" y="133"/>
                    <a:pt x="72" y="132"/>
                    <a:pt x="73" y="132"/>
                  </a:cubicBezTo>
                  <a:cubicBezTo>
                    <a:pt x="73" y="132"/>
                    <a:pt x="73" y="132"/>
                    <a:pt x="73" y="132"/>
                  </a:cubicBezTo>
                  <a:cubicBezTo>
                    <a:pt x="81" y="131"/>
                    <a:pt x="89" y="129"/>
                    <a:pt x="97" y="127"/>
                  </a:cubicBezTo>
                  <a:cubicBezTo>
                    <a:pt x="112" y="124"/>
                    <a:pt x="128" y="120"/>
                    <a:pt x="144" y="117"/>
                  </a:cubicBezTo>
                  <a:cubicBezTo>
                    <a:pt x="144" y="117"/>
                    <a:pt x="145" y="116"/>
                    <a:pt x="146" y="116"/>
                  </a:cubicBezTo>
                  <a:cubicBezTo>
                    <a:pt x="117" y="126"/>
                    <a:pt x="87" y="131"/>
                    <a:pt x="59" y="141"/>
                  </a:cubicBezTo>
                  <a:cubicBezTo>
                    <a:pt x="59" y="142"/>
                    <a:pt x="58" y="142"/>
                    <a:pt x="58" y="142"/>
                  </a:cubicBezTo>
                  <a:cubicBezTo>
                    <a:pt x="55" y="141"/>
                    <a:pt x="53" y="140"/>
                    <a:pt x="51" y="139"/>
                  </a:cubicBezTo>
                  <a:cubicBezTo>
                    <a:pt x="57" y="137"/>
                    <a:pt x="63" y="135"/>
                    <a:pt x="69" y="133"/>
                  </a:cubicBezTo>
                  <a:close/>
                  <a:moveTo>
                    <a:pt x="115" y="167"/>
                  </a:moveTo>
                  <a:cubicBezTo>
                    <a:pt x="115" y="167"/>
                    <a:pt x="115" y="167"/>
                    <a:pt x="115" y="167"/>
                  </a:cubicBezTo>
                  <a:cubicBezTo>
                    <a:pt x="115" y="167"/>
                    <a:pt x="115" y="167"/>
                    <a:pt x="115" y="167"/>
                  </a:cubicBezTo>
                  <a:cubicBezTo>
                    <a:pt x="113" y="166"/>
                    <a:pt x="114" y="167"/>
                    <a:pt x="112" y="167"/>
                  </a:cubicBezTo>
                  <a:cubicBezTo>
                    <a:pt x="108" y="167"/>
                    <a:pt x="113" y="165"/>
                    <a:pt x="114" y="164"/>
                  </a:cubicBezTo>
                  <a:cubicBezTo>
                    <a:pt x="116" y="164"/>
                    <a:pt x="118" y="163"/>
                    <a:pt x="119" y="162"/>
                  </a:cubicBezTo>
                  <a:cubicBezTo>
                    <a:pt x="118" y="164"/>
                    <a:pt x="116" y="165"/>
                    <a:pt x="115" y="167"/>
                  </a:cubicBezTo>
                  <a:close/>
                  <a:moveTo>
                    <a:pt x="121" y="161"/>
                  </a:moveTo>
                  <a:cubicBezTo>
                    <a:pt x="117" y="161"/>
                    <a:pt x="115" y="162"/>
                    <a:pt x="111" y="163"/>
                  </a:cubicBezTo>
                  <a:cubicBezTo>
                    <a:pt x="110" y="163"/>
                    <a:pt x="108" y="164"/>
                    <a:pt x="107" y="164"/>
                  </a:cubicBezTo>
                  <a:cubicBezTo>
                    <a:pt x="101" y="165"/>
                    <a:pt x="106" y="163"/>
                    <a:pt x="108" y="162"/>
                  </a:cubicBezTo>
                  <a:cubicBezTo>
                    <a:pt x="114" y="160"/>
                    <a:pt x="120" y="159"/>
                    <a:pt x="125" y="156"/>
                  </a:cubicBezTo>
                  <a:cubicBezTo>
                    <a:pt x="124" y="158"/>
                    <a:pt x="122" y="159"/>
                    <a:pt x="121" y="161"/>
                  </a:cubicBezTo>
                  <a:close/>
                  <a:moveTo>
                    <a:pt x="127" y="154"/>
                  </a:moveTo>
                  <a:cubicBezTo>
                    <a:pt x="122" y="155"/>
                    <a:pt x="117" y="156"/>
                    <a:pt x="112" y="158"/>
                  </a:cubicBezTo>
                  <a:cubicBezTo>
                    <a:pt x="109" y="158"/>
                    <a:pt x="107" y="159"/>
                    <a:pt x="104" y="160"/>
                  </a:cubicBezTo>
                  <a:cubicBezTo>
                    <a:pt x="103" y="161"/>
                    <a:pt x="102" y="161"/>
                    <a:pt x="101" y="161"/>
                  </a:cubicBezTo>
                  <a:cubicBezTo>
                    <a:pt x="99" y="162"/>
                    <a:pt x="98" y="162"/>
                    <a:pt x="97" y="162"/>
                  </a:cubicBezTo>
                  <a:cubicBezTo>
                    <a:pt x="97" y="162"/>
                    <a:pt x="97" y="162"/>
                    <a:pt x="97" y="162"/>
                  </a:cubicBezTo>
                  <a:cubicBezTo>
                    <a:pt x="98" y="162"/>
                    <a:pt x="99" y="161"/>
                    <a:pt x="100" y="161"/>
                  </a:cubicBezTo>
                  <a:cubicBezTo>
                    <a:pt x="109" y="158"/>
                    <a:pt x="120" y="155"/>
                    <a:pt x="129" y="152"/>
                  </a:cubicBezTo>
                  <a:cubicBezTo>
                    <a:pt x="129" y="153"/>
                    <a:pt x="128" y="153"/>
                    <a:pt x="127" y="154"/>
                  </a:cubicBezTo>
                  <a:close/>
                  <a:moveTo>
                    <a:pt x="112" y="154"/>
                  </a:moveTo>
                  <a:cubicBezTo>
                    <a:pt x="108" y="155"/>
                    <a:pt x="105" y="156"/>
                    <a:pt x="101" y="156"/>
                  </a:cubicBezTo>
                  <a:cubicBezTo>
                    <a:pt x="99" y="157"/>
                    <a:pt x="98" y="157"/>
                    <a:pt x="97" y="157"/>
                  </a:cubicBezTo>
                  <a:cubicBezTo>
                    <a:pt x="95" y="158"/>
                    <a:pt x="87" y="160"/>
                    <a:pt x="93" y="158"/>
                  </a:cubicBezTo>
                  <a:cubicBezTo>
                    <a:pt x="108" y="153"/>
                    <a:pt x="123" y="149"/>
                    <a:pt x="138" y="143"/>
                  </a:cubicBezTo>
                  <a:cubicBezTo>
                    <a:pt x="135" y="146"/>
                    <a:pt x="133" y="148"/>
                    <a:pt x="131" y="151"/>
                  </a:cubicBezTo>
                  <a:cubicBezTo>
                    <a:pt x="125" y="152"/>
                    <a:pt x="118" y="153"/>
                    <a:pt x="112" y="154"/>
                  </a:cubicBezTo>
                  <a:close/>
                  <a:moveTo>
                    <a:pt x="139" y="142"/>
                  </a:moveTo>
                  <a:cubicBezTo>
                    <a:pt x="129" y="145"/>
                    <a:pt x="118" y="147"/>
                    <a:pt x="108" y="149"/>
                  </a:cubicBezTo>
                  <a:cubicBezTo>
                    <a:pt x="102" y="150"/>
                    <a:pt x="97" y="151"/>
                    <a:pt x="92" y="152"/>
                  </a:cubicBezTo>
                  <a:cubicBezTo>
                    <a:pt x="89" y="153"/>
                    <a:pt x="86" y="153"/>
                    <a:pt x="83" y="153"/>
                  </a:cubicBezTo>
                  <a:cubicBezTo>
                    <a:pt x="79" y="154"/>
                    <a:pt x="87" y="152"/>
                    <a:pt x="87" y="152"/>
                  </a:cubicBezTo>
                  <a:cubicBezTo>
                    <a:pt x="98" y="150"/>
                    <a:pt x="108" y="145"/>
                    <a:pt x="118" y="143"/>
                  </a:cubicBezTo>
                  <a:cubicBezTo>
                    <a:pt x="127" y="142"/>
                    <a:pt x="136" y="140"/>
                    <a:pt x="144" y="136"/>
                  </a:cubicBezTo>
                  <a:cubicBezTo>
                    <a:pt x="143" y="138"/>
                    <a:pt x="141" y="140"/>
                    <a:pt x="139" y="142"/>
                  </a:cubicBezTo>
                  <a:close/>
                  <a:moveTo>
                    <a:pt x="146" y="135"/>
                  </a:moveTo>
                  <a:cubicBezTo>
                    <a:pt x="146" y="135"/>
                    <a:pt x="146" y="134"/>
                    <a:pt x="145" y="135"/>
                  </a:cubicBezTo>
                  <a:cubicBezTo>
                    <a:pt x="133" y="138"/>
                    <a:pt x="120" y="140"/>
                    <a:pt x="108" y="143"/>
                  </a:cubicBezTo>
                  <a:cubicBezTo>
                    <a:pt x="101" y="145"/>
                    <a:pt x="94" y="146"/>
                    <a:pt x="87" y="147"/>
                  </a:cubicBezTo>
                  <a:cubicBezTo>
                    <a:pt x="83" y="148"/>
                    <a:pt x="79" y="149"/>
                    <a:pt x="76" y="149"/>
                  </a:cubicBezTo>
                  <a:cubicBezTo>
                    <a:pt x="75" y="149"/>
                    <a:pt x="70" y="150"/>
                    <a:pt x="75" y="148"/>
                  </a:cubicBezTo>
                  <a:cubicBezTo>
                    <a:pt x="76" y="148"/>
                    <a:pt x="77" y="148"/>
                    <a:pt x="79" y="148"/>
                  </a:cubicBezTo>
                  <a:cubicBezTo>
                    <a:pt x="92" y="145"/>
                    <a:pt x="105" y="141"/>
                    <a:pt x="118" y="138"/>
                  </a:cubicBezTo>
                  <a:cubicBezTo>
                    <a:pt x="129" y="134"/>
                    <a:pt x="141" y="133"/>
                    <a:pt x="152" y="128"/>
                  </a:cubicBezTo>
                  <a:cubicBezTo>
                    <a:pt x="150" y="130"/>
                    <a:pt x="148" y="132"/>
                    <a:pt x="146" y="135"/>
                  </a:cubicBezTo>
                  <a:close/>
                  <a:moveTo>
                    <a:pt x="153" y="126"/>
                  </a:moveTo>
                  <a:cubicBezTo>
                    <a:pt x="153" y="126"/>
                    <a:pt x="152" y="127"/>
                    <a:pt x="152" y="127"/>
                  </a:cubicBezTo>
                  <a:cubicBezTo>
                    <a:pt x="152" y="126"/>
                    <a:pt x="151" y="127"/>
                    <a:pt x="150" y="128"/>
                  </a:cubicBezTo>
                  <a:cubicBezTo>
                    <a:pt x="145" y="130"/>
                    <a:pt x="140" y="131"/>
                    <a:pt x="134" y="132"/>
                  </a:cubicBezTo>
                  <a:cubicBezTo>
                    <a:pt x="134" y="132"/>
                    <a:pt x="134" y="132"/>
                    <a:pt x="134" y="133"/>
                  </a:cubicBezTo>
                  <a:cubicBezTo>
                    <a:pt x="133" y="133"/>
                    <a:pt x="132" y="133"/>
                    <a:pt x="131" y="133"/>
                  </a:cubicBezTo>
                  <a:cubicBezTo>
                    <a:pt x="124" y="135"/>
                    <a:pt x="117" y="136"/>
                    <a:pt x="110" y="138"/>
                  </a:cubicBezTo>
                  <a:cubicBezTo>
                    <a:pt x="101" y="140"/>
                    <a:pt x="93" y="141"/>
                    <a:pt x="85" y="142"/>
                  </a:cubicBezTo>
                  <a:cubicBezTo>
                    <a:pt x="81" y="143"/>
                    <a:pt x="77" y="143"/>
                    <a:pt x="73" y="144"/>
                  </a:cubicBezTo>
                  <a:cubicBezTo>
                    <a:pt x="73" y="144"/>
                    <a:pt x="72" y="144"/>
                    <a:pt x="72" y="145"/>
                  </a:cubicBezTo>
                  <a:cubicBezTo>
                    <a:pt x="86" y="140"/>
                    <a:pt x="101" y="135"/>
                    <a:pt x="116" y="131"/>
                  </a:cubicBezTo>
                  <a:cubicBezTo>
                    <a:pt x="122" y="129"/>
                    <a:pt x="129" y="127"/>
                    <a:pt x="135" y="125"/>
                  </a:cubicBezTo>
                  <a:cubicBezTo>
                    <a:pt x="140" y="123"/>
                    <a:pt x="145" y="122"/>
                    <a:pt x="149" y="121"/>
                  </a:cubicBezTo>
                  <a:cubicBezTo>
                    <a:pt x="153" y="120"/>
                    <a:pt x="156" y="119"/>
                    <a:pt x="160" y="118"/>
                  </a:cubicBezTo>
                  <a:cubicBezTo>
                    <a:pt x="160" y="118"/>
                    <a:pt x="161" y="118"/>
                    <a:pt x="161" y="118"/>
                  </a:cubicBezTo>
                  <a:cubicBezTo>
                    <a:pt x="158" y="121"/>
                    <a:pt x="156" y="123"/>
                    <a:pt x="153" y="126"/>
                  </a:cubicBezTo>
                  <a:close/>
                  <a:moveTo>
                    <a:pt x="162" y="116"/>
                  </a:moveTo>
                  <a:cubicBezTo>
                    <a:pt x="157" y="118"/>
                    <a:pt x="152" y="119"/>
                    <a:pt x="147" y="121"/>
                  </a:cubicBezTo>
                  <a:cubicBezTo>
                    <a:pt x="145" y="121"/>
                    <a:pt x="143" y="122"/>
                    <a:pt x="141" y="122"/>
                  </a:cubicBezTo>
                  <a:cubicBezTo>
                    <a:pt x="139" y="123"/>
                    <a:pt x="138" y="123"/>
                    <a:pt x="136" y="124"/>
                  </a:cubicBezTo>
                  <a:cubicBezTo>
                    <a:pt x="127" y="126"/>
                    <a:pt x="118" y="128"/>
                    <a:pt x="109" y="130"/>
                  </a:cubicBezTo>
                  <a:cubicBezTo>
                    <a:pt x="100" y="133"/>
                    <a:pt x="90" y="135"/>
                    <a:pt x="81" y="137"/>
                  </a:cubicBezTo>
                  <a:cubicBezTo>
                    <a:pt x="77" y="138"/>
                    <a:pt x="73" y="139"/>
                    <a:pt x="68" y="140"/>
                  </a:cubicBezTo>
                  <a:cubicBezTo>
                    <a:pt x="66" y="141"/>
                    <a:pt x="63" y="141"/>
                    <a:pt x="61" y="142"/>
                  </a:cubicBezTo>
                  <a:cubicBezTo>
                    <a:pt x="56" y="142"/>
                    <a:pt x="63" y="141"/>
                    <a:pt x="64" y="140"/>
                  </a:cubicBezTo>
                  <a:cubicBezTo>
                    <a:pt x="82" y="135"/>
                    <a:pt x="101" y="130"/>
                    <a:pt x="119" y="125"/>
                  </a:cubicBezTo>
                  <a:cubicBezTo>
                    <a:pt x="128" y="122"/>
                    <a:pt x="138" y="120"/>
                    <a:pt x="147" y="117"/>
                  </a:cubicBezTo>
                  <a:cubicBezTo>
                    <a:pt x="154" y="115"/>
                    <a:pt x="161" y="113"/>
                    <a:pt x="167" y="110"/>
                  </a:cubicBezTo>
                  <a:cubicBezTo>
                    <a:pt x="167" y="110"/>
                    <a:pt x="168" y="110"/>
                    <a:pt x="168" y="110"/>
                  </a:cubicBezTo>
                  <a:cubicBezTo>
                    <a:pt x="166" y="112"/>
                    <a:pt x="164" y="114"/>
                    <a:pt x="162" y="116"/>
                  </a:cubicBezTo>
                  <a:close/>
                  <a:moveTo>
                    <a:pt x="79" y="138"/>
                  </a:moveTo>
                  <a:cubicBezTo>
                    <a:pt x="88" y="136"/>
                    <a:pt x="97" y="134"/>
                    <a:pt x="106" y="132"/>
                  </a:cubicBezTo>
                  <a:cubicBezTo>
                    <a:pt x="111" y="131"/>
                    <a:pt x="117" y="129"/>
                    <a:pt x="123" y="128"/>
                  </a:cubicBezTo>
                  <a:cubicBezTo>
                    <a:pt x="120" y="129"/>
                    <a:pt x="118" y="129"/>
                    <a:pt x="116" y="130"/>
                  </a:cubicBezTo>
                  <a:cubicBezTo>
                    <a:pt x="107" y="133"/>
                    <a:pt x="98" y="135"/>
                    <a:pt x="90" y="138"/>
                  </a:cubicBezTo>
                  <a:cubicBezTo>
                    <a:pt x="82" y="140"/>
                    <a:pt x="74" y="143"/>
                    <a:pt x="67" y="145"/>
                  </a:cubicBezTo>
                  <a:cubicBezTo>
                    <a:pt x="66" y="145"/>
                    <a:pt x="66" y="145"/>
                    <a:pt x="66" y="145"/>
                  </a:cubicBezTo>
                  <a:cubicBezTo>
                    <a:pt x="66" y="146"/>
                    <a:pt x="65" y="146"/>
                    <a:pt x="65" y="146"/>
                  </a:cubicBezTo>
                  <a:cubicBezTo>
                    <a:pt x="65" y="145"/>
                    <a:pt x="64" y="145"/>
                    <a:pt x="64" y="145"/>
                  </a:cubicBezTo>
                  <a:cubicBezTo>
                    <a:pt x="62" y="144"/>
                    <a:pt x="60" y="143"/>
                    <a:pt x="59" y="143"/>
                  </a:cubicBezTo>
                  <a:cubicBezTo>
                    <a:pt x="66" y="142"/>
                    <a:pt x="73" y="140"/>
                    <a:pt x="79" y="138"/>
                  </a:cubicBezTo>
                  <a:close/>
                  <a:moveTo>
                    <a:pt x="110" y="139"/>
                  </a:moveTo>
                  <a:cubicBezTo>
                    <a:pt x="112" y="138"/>
                    <a:pt x="114" y="138"/>
                    <a:pt x="116" y="137"/>
                  </a:cubicBezTo>
                  <a:cubicBezTo>
                    <a:pt x="114" y="138"/>
                    <a:pt x="112" y="138"/>
                    <a:pt x="110" y="139"/>
                  </a:cubicBezTo>
                  <a:cubicBezTo>
                    <a:pt x="102" y="141"/>
                    <a:pt x="95" y="142"/>
                    <a:pt x="87" y="144"/>
                  </a:cubicBezTo>
                  <a:cubicBezTo>
                    <a:pt x="84" y="145"/>
                    <a:pt x="81" y="146"/>
                    <a:pt x="78" y="147"/>
                  </a:cubicBezTo>
                  <a:cubicBezTo>
                    <a:pt x="76" y="147"/>
                    <a:pt x="74" y="148"/>
                    <a:pt x="72" y="149"/>
                  </a:cubicBezTo>
                  <a:cubicBezTo>
                    <a:pt x="70" y="148"/>
                    <a:pt x="68" y="147"/>
                    <a:pt x="66" y="146"/>
                  </a:cubicBezTo>
                  <a:cubicBezTo>
                    <a:pt x="81" y="143"/>
                    <a:pt x="95" y="142"/>
                    <a:pt x="110" y="139"/>
                  </a:cubicBezTo>
                  <a:close/>
                  <a:moveTo>
                    <a:pt x="108" y="144"/>
                  </a:moveTo>
                  <a:cubicBezTo>
                    <a:pt x="119" y="141"/>
                    <a:pt x="131" y="139"/>
                    <a:pt x="142" y="136"/>
                  </a:cubicBezTo>
                  <a:cubicBezTo>
                    <a:pt x="140" y="137"/>
                    <a:pt x="139" y="138"/>
                    <a:pt x="137" y="138"/>
                  </a:cubicBezTo>
                  <a:cubicBezTo>
                    <a:pt x="135" y="139"/>
                    <a:pt x="132" y="139"/>
                    <a:pt x="129" y="140"/>
                  </a:cubicBezTo>
                  <a:cubicBezTo>
                    <a:pt x="124" y="141"/>
                    <a:pt x="118" y="142"/>
                    <a:pt x="113" y="144"/>
                  </a:cubicBezTo>
                  <a:cubicBezTo>
                    <a:pt x="107" y="145"/>
                    <a:pt x="101" y="147"/>
                    <a:pt x="95" y="149"/>
                  </a:cubicBezTo>
                  <a:cubicBezTo>
                    <a:pt x="90" y="151"/>
                    <a:pt x="85" y="151"/>
                    <a:pt x="80" y="153"/>
                  </a:cubicBezTo>
                  <a:cubicBezTo>
                    <a:pt x="78" y="152"/>
                    <a:pt x="76" y="151"/>
                    <a:pt x="73" y="150"/>
                  </a:cubicBezTo>
                  <a:cubicBezTo>
                    <a:pt x="85" y="149"/>
                    <a:pt x="96" y="146"/>
                    <a:pt x="108" y="144"/>
                  </a:cubicBezTo>
                  <a:close/>
                  <a:moveTo>
                    <a:pt x="104" y="151"/>
                  </a:moveTo>
                  <a:cubicBezTo>
                    <a:pt x="114" y="149"/>
                    <a:pt x="124" y="146"/>
                    <a:pt x="134" y="144"/>
                  </a:cubicBezTo>
                  <a:cubicBezTo>
                    <a:pt x="134" y="144"/>
                    <a:pt x="135" y="144"/>
                    <a:pt x="135" y="144"/>
                  </a:cubicBezTo>
                  <a:cubicBezTo>
                    <a:pt x="134" y="144"/>
                    <a:pt x="133" y="144"/>
                    <a:pt x="132" y="145"/>
                  </a:cubicBezTo>
                  <a:cubicBezTo>
                    <a:pt x="127" y="147"/>
                    <a:pt x="122" y="148"/>
                    <a:pt x="118" y="150"/>
                  </a:cubicBezTo>
                  <a:cubicBezTo>
                    <a:pt x="113" y="151"/>
                    <a:pt x="108" y="153"/>
                    <a:pt x="103" y="154"/>
                  </a:cubicBezTo>
                  <a:cubicBezTo>
                    <a:pt x="99" y="155"/>
                    <a:pt x="94" y="156"/>
                    <a:pt x="90" y="158"/>
                  </a:cubicBezTo>
                  <a:cubicBezTo>
                    <a:pt x="87" y="157"/>
                    <a:pt x="85" y="155"/>
                    <a:pt x="82" y="154"/>
                  </a:cubicBezTo>
                  <a:cubicBezTo>
                    <a:pt x="89" y="154"/>
                    <a:pt x="97" y="152"/>
                    <a:pt x="104" y="151"/>
                  </a:cubicBezTo>
                  <a:close/>
                  <a:moveTo>
                    <a:pt x="107" y="156"/>
                  </a:moveTo>
                  <a:cubicBezTo>
                    <a:pt x="112" y="155"/>
                    <a:pt x="117" y="154"/>
                    <a:pt x="123" y="153"/>
                  </a:cubicBezTo>
                  <a:cubicBezTo>
                    <a:pt x="121" y="153"/>
                    <a:pt x="120" y="154"/>
                    <a:pt x="118" y="154"/>
                  </a:cubicBezTo>
                  <a:cubicBezTo>
                    <a:pt x="111" y="156"/>
                    <a:pt x="104" y="159"/>
                    <a:pt x="97" y="162"/>
                  </a:cubicBezTo>
                  <a:cubicBezTo>
                    <a:pt x="96" y="161"/>
                    <a:pt x="96" y="161"/>
                    <a:pt x="96" y="161"/>
                  </a:cubicBezTo>
                  <a:cubicBezTo>
                    <a:pt x="95" y="161"/>
                    <a:pt x="93" y="160"/>
                    <a:pt x="92" y="159"/>
                  </a:cubicBezTo>
                  <a:cubicBezTo>
                    <a:pt x="97" y="159"/>
                    <a:pt x="102" y="157"/>
                    <a:pt x="107" y="156"/>
                  </a:cubicBezTo>
                  <a:close/>
                  <a:moveTo>
                    <a:pt x="109" y="159"/>
                  </a:moveTo>
                  <a:cubicBezTo>
                    <a:pt x="114" y="158"/>
                    <a:pt x="119" y="157"/>
                    <a:pt x="124" y="156"/>
                  </a:cubicBezTo>
                  <a:cubicBezTo>
                    <a:pt x="129" y="154"/>
                    <a:pt x="121" y="157"/>
                    <a:pt x="121" y="157"/>
                  </a:cubicBezTo>
                  <a:cubicBezTo>
                    <a:pt x="119" y="158"/>
                    <a:pt x="116" y="159"/>
                    <a:pt x="113" y="160"/>
                  </a:cubicBezTo>
                  <a:cubicBezTo>
                    <a:pt x="110" y="161"/>
                    <a:pt x="106" y="162"/>
                    <a:pt x="103" y="164"/>
                  </a:cubicBezTo>
                  <a:cubicBezTo>
                    <a:pt x="102" y="164"/>
                    <a:pt x="102" y="164"/>
                    <a:pt x="102" y="164"/>
                  </a:cubicBezTo>
                  <a:cubicBezTo>
                    <a:pt x="101" y="164"/>
                    <a:pt x="100" y="163"/>
                    <a:pt x="98" y="162"/>
                  </a:cubicBezTo>
                  <a:cubicBezTo>
                    <a:pt x="102" y="162"/>
                    <a:pt x="106" y="161"/>
                    <a:pt x="109" y="159"/>
                  </a:cubicBezTo>
                  <a:close/>
                  <a:moveTo>
                    <a:pt x="110" y="164"/>
                  </a:moveTo>
                  <a:cubicBezTo>
                    <a:pt x="112" y="164"/>
                    <a:pt x="113" y="163"/>
                    <a:pt x="115" y="163"/>
                  </a:cubicBezTo>
                  <a:cubicBezTo>
                    <a:pt x="115" y="163"/>
                    <a:pt x="121" y="161"/>
                    <a:pt x="119" y="162"/>
                  </a:cubicBezTo>
                  <a:cubicBezTo>
                    <a:pt x="115" y="163"/>
                    <a:pt x="111" y="164"/>
                    <a:pt x="108" y="167"/>
                  </a:cubicBezTo>
                  <a:cubicBezTo>
                    <a:pt x="108" y="167"/>
                    <a:pt x="108" y="167"/>
                    <a:pt x="108" y="167"/>
                  </a:cubicBezTo>
                  <a:cubicBezTo>
                    <a:pt x="107" y="167"/>
                    <a:pt x="105" y="166"/>
                    <a:pt x="104" y="165"/>
                  </a:cubicBezTo>
                  <a:cubicBezTo>
                    <a:pt x="106" y="165"/>
                    <a:pt x="108" y="165"/>
                    <a:pt x="110" y="164"/>
                  </a:cubicBezTo>
                  <a:close/>
                  <a:moveTo>
                    <a:pt x="108" y="168"/>
                  </a:moveTo>
                  <a:cubicBezTo>
                    <a:pt x="108" y="168"/>
                    <a:pt x="113" y="167"/>
                    <a:pt x="113" y="168"/>
                  </a:cubicBezTo>
                  <a:cubicBezTo>
                    <a:pt x="113" y="169"/>
                    <a:pt x="112" y="169"/>
                    <a:pt x="112" y="170"/>
                  </a:cubicBezTo>
                  <a:cubicBezTo>
                    <a:pt x="111" y="169"/>
                    <a:pt x="110" y="168"/>
                    <a:pt x="108" y="168"/>
                  </a:cubicBezTo>
                  <a:cubicBezTo>
                    <a:pt x="108" y="168"/>
                    <a:pt x="108" y="168"/>
                    <a:pt x="108" y="168"/>
                  </a:cubicBezTo>
                  <a:close/>
                  <a:moveTo>
                    <a:pt x="169" y="108"/>
                  </a:moveTo>
                  <a:cubicBezTo>
                    <a:pt x="149" y="117"/>
                    <a:pt x="126" y="120"/>
                    <a:pt x="104" y="125"/>
                  </a:cubicBezTo>
                  <a:cubicBezTo>
                    <a:pt x="96" y="127"/>
                    <a:pt x="87" y="129"/>
                    <a:pt x="79" y="130"/>
                  </a:cubicBezTo>
                  <a:cubicBezTo>
                    <a:pt x="84" y="129"/>
                    <a:pt x="88" y="127"/>
                    <a:pt x="93" y="126"/>
                  </a:cubicBezTo>
                  <a:cubicBezTo>
                    <a:pt x="108" y="121"/>
                    <a:pt x="124" y="116"/>
                    <a:pt x="139" y="113"/>
                  </a:cubicBezTo>
                  <a:cubicBezTo>
                    <a:pt x="146" y="111"/>
                    <a:pt x="154" y="109"/>
                    <a:pt x="161" y="107"/>
                  </a:cubicBezTo>
                  <a:cubicBezTo>
                    <a:pt x="164" y="106"/>
                    <a:pt x="167" y="104"/>
                    <a:pt x="170" y="103"/>
                  </a:cubicBezTo>
                  <a:cubicBezTo>
                    <a:pt x="171" y="103"/>
                    <a:pt x="172" y="103"/>
                    <a:pt x="173" y="102"/>
                  </a:cubicBezTo>
                  <a:cubicBezTo>
                    <a:pt x="174" y="102"/>
                    <a:pt x="174" y="102"/>
                    <a:pt x="174" y="102"/>
                  </a:cubicBezTo>
                  <a:cubicBezTo>
                    <a:pt x="175" y="102"/>
                    <a:pt x="175" y="102"/>
                    <a:pt x="175" y="102"/>
                  </a:cubicBezTo>
                  <a:cubicBezTo>
                    <a:pt x="173" y="104"/>
                    <a:pt x="171" y="106"/>
                    <a:pt x="169" y="108"/>
                  </a:cubicBezTo>
                  <a:close/>
                  <a:moveTo>
                    <a:pt x="176" y="101"/>
                  </a:moveTo>
                  <a:cubicBezTo>
                    <a:pt x="176" y="101"/>
                    <a:pt x="176" y="101"/>
                    <a:pt x="176" y="101"/>
                  </a:cubicBezTo>
                  <a:cubicBezTo>
                    <a:pt x="174" y="101"/>
                    <a:pt x="172" y="102"/>
                    <a:pt x="170" y="103"/>
                  </a:cubicBezTo>
                  <a:cubicBezTo>
                    <a:pt x="169" y="103"/>
                    <a:pt x="168" y="103"/>
                    <a:pt x="167" y="103"/>
                  </a:cubicBezTo>
                  <a:cubicBezTo>
                    <a:pt x="151" y="107"/>
                    <a:pt x="135" y="109"/>
                    <a:pt x="119" y="113"/>
                  </a:cubicBezTo>
                  <a:cubicBezTo>
                    <a:pt x="104" y="117"/>
                    <a:pt x="88" y="122"/>
                    <a:pt x="73" y="127"/>
                  </a:cubicBezTo>
                  <a:cubicBezTo>
                    <a:pt x="68" y="128"/>
                    <a:pt x="63" y="129"/>
                    <a:pt x="57" y="130"/>
                  </a:cubicBezTo>
                  <a:cubicBezTo>
                    <a:pt x="73" y="125"/>
                    <a:pt x="88" y="121"/>
                    <a:pt x="103" y="116"/>
                  </a:cubicBezTo>
                  <a:cubicBezTo>
                    <a:pt x="118" y="112"/>
                    <a:pt x="134" y="109"/>
                    <a:pt x="150" y="105"/>
                  </a:cubicBezTo>
                  <a:cubicBezTo>
                    <a:pt x="159" y="103"/>
                    <a:pt x="168" y="101"/>
                    <a:pt x="176" y="99"/>
                  </a:cubicBezTo>
                  <a:cubicBezTo>
                    <a:pt x="177" y="99"/>
                    <a:pt x="178" y="98"/>
                    <a:pt x="178" y="98"/>
                  </a:cubicBezTo>
                  <a:cubicBezTo>
                    <a:pt x="178" y="98"/>
                    <a:pt x="179" y="98"/>
                    <a:pt x="179" y="98"/>
                  </a:cubicBezTo>
                  <a:cubicBezTo>
                    <a:pt x="178" y="99"/>
                    <a:pt x="177" y="100"/>
                    <a:pt x="176" y="101"/>
                  </a:cubicBezTo>
                  <a:close/>
                  <a:moveTo>
                    <a:pt x="180" y="97"/>
                  </a:moveTo>
                  <a:cubicBezTo>
                    <a:pt x="180" y="97"/>
                    <a:pt x="180" y="97"/>
                    <a:pt x="180" y="97"/>
                  </a:cubicBezTo>
                  <a:cubicBezTo>
                    <a:pt x="164" y="101"/>
                    <a:pt x="149" y="104"/>
                    <a:pt x="133" y="107"/>
                  </a:cubicBezTo>
                  <a:cubicBezTo>
                    <a:pt x="117" y="110"/>
                    <a:pt x="102" y="114"/>
                    <a:pt x="86" y="118"/>
                  </a:cubicBezTo>
                  <a:cubicBezTo>
                    <a:pt x="71" y="122"/>
                    <a:pt x="55" y="127"/>
                    <a:pt x="40" y="130"/>
                  </a:cubicBezTo>
                  <a:cubicBezTo>
                    <a:pt x="39" y="130"/>
                    <a:pt x="38" y="130"/>
                    <a:pt x="38" y="130"/>
                  </a:cubicBezTo>
                  <a:cubicBezTo>
                    <a:pt x="38" y="130"/>
                    <a:pt x="38" y="130"/>
                    <a:pt x="38" y="130"/>
                  </a:cubicBezTo>
                  <a:cubicBezTo>
                    <a:pt x="38" y="130"/>
                    <a:pt x="39" y="130"/>
                    <a:pt x="40" y="129"/>
                  </a:cubicBezTo>
                  <a:cubicBezTo>
                    <a:pt x="43" y="128"/>
                    <a:pt x="47" y="127"/>
                    <a:pt x="50" y="126"/>
                  </a:cubicBezTo>
                  <a:cubicBezTo>
                    <a:pt x="59" y="123"/>
                    <a:pt x="67" y="121"/>
                    <a:pt x="75" y="119"/>
                  </a:cubicBezTo>
                  <a:cubicBezTo>
                    <a:pt x="91" y="115"/>
                    <a:pt x="106" y="110"/>
                    <a:pt x="122" y="107"/>
                  </a:cubicBezTo>
                  <a:cubicBezTo>
                    <a:pt x="138" y="104"/>
                    <a:pt x="154" y="101"/>
                    <a:pt x="169" y="96"/>
                  </a:cubicBezTo>
                  <a:cubicBezTo>
                    <a:pt x="173" y="95"/>
                    <a:pt x="177" y="93"/>
                    <a:pt x="180" y="92"/>
                  </a:cubicBezTo>
                  <a:cubicBezTo>
                    <a:pt x="180" y="92"/>
                    <a:pt x="181" y="92"/>
                    <a:pt x="181" y="92"/>
                  </a:cubicBezTo>
                  <a:cubicBezTo>
                    <a:pt x="183" y="91"/>
                    <a:pt x="184" y="91"/>
                    <a:pt x="186" y="90"/>
                  </a:cubicBezTo>
                  <a:cubicBezTo>
                    <a:pt x="184" y="92"/>
                    <a:pt x="182" y="95"/>
                    <a:pt x="180" y="97"/>
                  </a:cubicBezTo>
                  <a:close/>
                  <a:moveTo>
                    <a:pt x="113" y="108"/>
                  </a:moveTo>
                  <a:cubicBezTo>
                    <a:pt x="124" y="105"/>
                    <a:pt x="135" y="102"/>
                    <a:pt x="146" y="100"/>
                  </a:cubicBezTo>
                  <a:cubicBezTo>
                    <a:pt x="151" y="99"/>
                    <a:pt x="156" y="98"/>
                    <a:pt x="161" y="97"/>
                  </a:cubicBezTo>
                  <a:cubicBezTo>
                    <a:pt x="158" y="98"/>
                    <a:pt x="154" y="99"/>
                    <a:pt x="150" y="100"/>
                  </a:cubicBezTo>
                  <a:cubicBezTo>
                    <a:pt x="138" y="103"/>
                    <a:pt x="126" y="105"/>
                    <a:pt x="113" y="108"/>
                  </a:cubicBezTo>
                  <a:close/>
                  <a:moveTo>
                    <a:pt x="187" y="89"/>
                  </a:moveTo>
                  <a:cubicBezTo>
                    <a:pt x="187" y="89"/>
                    <a:pt x="187" y="89"/>
                    <a:pt x="187" y="89"/>
                  </a:cubicBezTo>
                  <a:cubicBezTo>
                    <a:pt x="185" y="89"/>
                    <a:pt x="184" y="90"/>
                    <a:pt x="182" y="90"/>
                  </a:cubicBezTo>
                  <a:cubicBezTo>
                    <a:pt x="182" y="90"/>
                    <a:pt x="182" y="90"/>
                    <a:pt x="181" y="91"/>
                  </a:cubicBezTo>
                  <a:cubicBezTo>
                    <a:pt x="173" y="93"/>
                    <a:pt x="166" y="96"/>
                    <a:pt x="157" y="97"/>
                  </a:cubicBezTo>
                  <a:cubicBezTo>
                    <a:pt x="141" y="101"/>
                    <a:pt x="126" y="104"/>
                    <a:pt x="110" y="108"/>
                  </a:cubicBezTo>
                  <a:cubicBezTo>
                    <a:pt x="100" y="111"/>
                    <a:pt x="90" y="113"/>
                    <a:pt x="80" y="116"/>
                  </a:cubicBezTo>
                  <a:cubicBezTo>
                    <a:pt x="69" y="119"/>
                    <a:pt x="59" y="121"/>
                    <a:pt x="48" y="123"/>
                  </a:cubicBezTo>
                  <a:cubicBezTo>
                    <a:pt x="43" y="124"/>
                    <a:pt x="38" y="125"/>
                    <a:pt x="33" y="126"/>
                  </a:cubicBezTo>
                  <a:cubicBezTo>
                    <a:pt x="32" y="126"/>
                    <a:pt x="25" y="128"/>
                    <a:pt x="30" y="126"/>
                  </a:cubicBezTo>
                  <a:cubicBezTo>
                    <a:pt x="32" y="125"/>
                    <a:pt x="34" y="125"/>
                    <a:pt x="37" y="124"/>
                  </a:cubicBezTo>
                  <a:cubicBezTo>
                    <a:pt x="47" y="121"/>
                    <a:pt x="58" y="118"/>
                    <a:pt x="69" y="115"/>
                  </a:cubicBezTo>
                  <a:cubicBezTo>
                    <a:pt x="90" y="110"/>
                    <a:pt x="111" y="105"/>
                    <a:pt x="132" y="100"/>
                  </a:cubicBezTo>
                  <a:cubicBezTo>
                    <a:pt x="143" y="97"/>
                    <a:pt x="154" y="95"/>
                    <a:pt x="165" y="92"/>
                  </a:cubicBezTo>
                  <a:cubicBezTo>
                    <a:pt x="175" y="89"/>
                    <a:pt x="184" y="85"/>
                    <a:pt x="194" y="81"/>
                  </a:cubicBezTo>
                  <a:cubicBezTo>
                    <a:pt x="192" y="84"/>
                    <a:pt x="189" y="86"/>
                    <a:pt x="187" y="89"/>
                  </a:cubicBezTo>
                  <a:close/>
                  <a:moveTo>
                    <a:pt x="64" y="111"/>
                  </a:moveTo>
                  <a:cubicBezTo>
                    <a:pt x="57" y="113"/>
                    <a:pt x="49" y="115"/>
                    <a:pt x="42" y="117"/>
                  </a:cubicBezTo>
                  <a:cubicBezTo>
                    <a:pt x="35" y="119"/>
                    <a:pt x="28" y="120"/>
                    <a:pt x="21" y="123"/>
                  </a:cubicBezTo>
                  <a:cubicBezTo>
                    <a:pt x="20" y="123"/>
                    <a:pt x="20" y="123"/>
                    <a:pt x="19" y="123"/>
                  </a:cubicBezTo>
                  <a:cubicBezTo>
                    <a:pt x="17" y="122"/>
                    <a:pt x="15" y="121"/>
                    <a:pt x="13" y="120"/>
                  </a:cubicBezTo>
                  <a:cubicBezTo>
                    <a:pt x="19" y="119"/>
                    <a:pt x="25" y="118"/>
                    <a:pt x="30" y="116"/>
                  </a:cubicBezTo>
                  <a:cubicBezTo>
                    <a:pt x="38" y="113"/>
                    <a:pt x="46" y="111"/>
                    <a:pt x="54" y="109"/>
                  </a:cubicBezTo>
                  <a:cubicBezTo>
                    <a:pt x="69" y="106"/>
                    <a:pt x="83" y="104"/>
                    <a:pt x="98" y="101"/>
                  </a:cubicBezTo>
                  <a:cubicBezTo>
                    <a:pt x="87" y="104"/>
                    <a:pt x="75" y="108"/>
                    <a:pt x="64" y="111"/>
                  </a:cubicBezTo>
                  <a:close/>
                  <a:moveTo>
                    <a:pt x="61" y="147"/>
                  </a:moveTo>
                  <a:cubicBezTo>
                    <a:pt x="72" y="152"/>
                    <a:pt x="83" y="157"/>
                    <a:pt x="93" y="163"/>
                  </a:cubicBezTo>
                  <a:cubicBezTo>
                    <a:pt x="99" y="165"/>
                    <a:pt x="105" y="168"/>
                    <a:pt x="110" y="172"/>
                  </a:cubicBezTo>
                  <a:cubicBezTo>
                    <a:pt x="110" y="173"/>
                    <a:pt x="110" y="173"/>
                    <a:pt x="110" y="174"/>
                  </a:cubicBezTo>
                  <a:cubicBezTo>
                    <a:pt x="103" y="172"/>
                    <a:pt x="98" y="168"/>
                    <a:pt x="92" y="165"/>
                  </a:cubicBezTo>
                  <a:cubicBezTo>
                    <a:pt x="81" y="160"/>
                    <a:pt x="71" y="155"/>
                    <a:pt x="61" y="150"/>
                  </a:cubicBezTo>
                  <a:cubicBezTo>
                    <a:pt x="54" y="146"/>
                    <a:pt x="47" y="143"/>
                    <a:pt x="40" y="140"/>
                  </a:cubicBezTo>
                  <a:cubicBezTo>
                    <a:pt x="31" y="135"/>
                    <a:pt x="21" y="128"/>
                    <a:pt x="11" y="125"/>
                  </a:cubicBezTo>
                  <a:cubicBezTo>
                    <a:pt x="11" y="125"/>
                    <a:pt x="11" y="125"/>
                    <a:pt x="11" y="125"/>
                  </a:cubicBezTo>
                  <a:cubicBezTo>
                    <a:pt x="11" y="124"/>
                    <a:pt x="12" y="123"/>
                    <a:pt x="12" y="122"/>
                  </a:cubicBezTo>
                  <a:cubicBezTo>
                    <a:pt x="28" y="131"/>
                    <a:pt x="45" y="139"/>
                    <a:pt x="61" y="147"/>
                  </a:cubicBezTo>
                  <a:close/>
                  <a:moveTo>
                    <a:pt x="209" y="65"/>
                  </a:moveTo>
                  <a:cubicBezTo>
                    <a:pt x="209" y="65"/>
                    <a:pt x="209" y="65"/>
                    <a:pt x="208" y="66"/>
                  </a:cubicBezTo>
                  <a:cubicBezTo>
                    <a:pt x="193" y="68"/>
                    <a:pt x="177" y="72"/>
                    <a:pt x="161" y="75"/>
                  </a:cubicBezTo>
                  <a:cubicBezTo>
                    <a:pt x="145" y="78"/>
                    <a:pt x="129" y="81"/>
                    <a:pt x="113" y="85"/>
                  </a:cubicBezTo>
                  <a:cubicBezTo>
                    <a:pt x="97" y="88"/>
                    <a:pt x="81" y="93"/>
                    <a:pt x="65" y="97"/>
                  </a:cubicBezTo>
                  <a:cubicBezTo>
                    <a:pt x="57" y="99"/>
                    <a:pt x="50" y="102"/>
                    <a:pt x="42" y="104"/>
                  </a:cubicBezTo>
                  <a:cubicBezTo>
                    <a:pt x="39" y="105"/>
                    <a:pt x="37" y="105"/>
                    <a:pt x="34" y="106"/>
                  </a:cubicBezTo>
                  <a:cubicBezTo>
                    <a:pt x="44" y="103"/>
                    <a:pt x="54" y="99"/>
                    <a:pt x="64" y="96"/>
                  </a:cubicBezTo>
                  <a:cubicBezTo>
                    <a:pt x="80" y="91"/>
                    <a:pt x="95" y="87"/>
                    <a:pt x="111" y="83"/>
                  </a:cubicBezTo>
                  <a:cubicBezTo>
                    <a:pt x="126" y="79"/>
                    <a:pt x="142" y="76"/>
                    <a:pt x="158" y="73"/>
                  </a:cubicBezTo>
                  <a:cubicBezTo>
                    <a:pt x="173" y="70"/>
                    <a:pt x="188" y="68"/>
                    <a:pt x="202" y="64"/>
                  </a:cubicBezTo>
                  <a:cubicBezTo>
                    <a:pt x="206" y="63"/>
                    <a:pt x="210" y="62"/>
                    <a:pt x="213" y="60"/>
                  </a:cubicBezTo>
                  <a:cubicBezTo>
                    <a:pt x="212" y="62"/>
                    <a:pt x="210" y="63"/>
                    <a:pt x="209" y="65"/>
                  </a:cubicBezTo>
                  <a:close/>
                  <a:moveTo>
                    <a:pt x="201" y="74"/>
                  </a:moveTo>
                  <a:cubicBezTo>
                    <a:pt x="188" y="78"/>
                    <a:pt x="175" y="82"/>
                    <a:pt x="162" y="85"/>
                  </a:cubicBezTo>
                  <a:cubicBezTo>
                    <a:pt x="160" y="86"/>
                    <a:pt x="158" y="86"/>
                    <a:pt x="156" y="86"/>
                  </a:cubicBezTo>
                  <a:cubicBezTo>
                    <a:pt x="144" y="89"/>
                    <a:pt x="131" y="93"/>
                    <a:pt x="118" y="96"/>
                  </a:cubicBezTo>
                  <a:cubicBezTo>
                    <a:pt x="114" y="97"/>
                    <a:pt x="110" y="98"/>
                    <a:pt x="106" y="99"/>
                  </a:cubicBezTo>
                  <a:cubicBezTo>
                    <a:pt x="90" y="102"/>
                    <a:pt x="74" y="104"/>
                    <a:pt x="58" y="108"/>
                  </a:cubicBezTo>
                  <a:cubicBezTo>
                    <a:pt x="50" y="109"/>
                    <a:pt x="43" y="111"/>
                    <a:pt x="35" y="113"/>
                  </a:cubicBezTo>
                  <a:cubicBezTo>
                    <a:pt x="32" y="114"/>
                    <a:pt x="28" y="115"/>
                    <a:pt x="25" y="117"/>
                  </a:cubicBezTo>
                  <a:cubicBezTo>
                    <a:pt x="23" y="117"/>
                    <a:pt x="21" y="118"/>
                    <a:pt x="20" y="118"/>
                  </a:cubicBezTo>
                  <a:cubicBezTo>
                    <a:pt x="17" y="119"/>
                    <a:pt x="14" y="119"/>
                    <a:pt x="13" y="119"/>
                  </a:cubicBezTo>
                  <a:cubicBezTo>
                    <a:pt x="20" y="116"/>
                    <a:pt x="26" y="113"/>
                    <a:pt x="34" y="111"/>
                  </a:cubicBezTo>
                  <a:cubicBezTo>
                    <a:pt x="42" y="109"/>
                    <a:pt x="50" y="107"/>
                    <a:pt x="59" y="104"/>
                  </a:cubicBezTo>
                  <a:cubicBezTo>
                    <a:pt x="75" y="100"/>
                    <a:pt x="91" y="96"/>
                    <a:pt x="107" y="92"/>
                  </a:cubicBezTo>
                  <a:cubicBezTo>
                    <a:pt x="138" y="84"/>
                    <a:pt x="169" y="79"/>
                    <a:pt x="200" y="69"/>
                  </a:cubicBezTo>
                  <a:cubicBezTo>
                    <a:pt x="202" y="69"/>
                    <a:pt x="205" y="68"/>
                    <a:pt x="207" y="67"/>
                  </a:cubicBezTo>
                  <a:cubicBezTo>
                    <a:pt x="205" y="69"/>
                    <a:pt x="203" y="72"/>
                    <a:pt x="201" y="74"/>
                  </a:cubicBezTo>
                  <a:close/>
                  <a:moveTo>
                    <a:pt x="10" y="127"/>
                  </a:moveTo>
                  <a:cubicBezTo>
                    <a:pt x="10" y="127"/>
                    <a:pt x="10" y="127"/>
                    <a:pt x="10" y="127"/>
                  </a:cubicBezTo>
                  <a:cubicBezTo>
                    <a:pt x="21" y="131"/>
                    <a:pt x="30" y="137"/>
                    <a:pt x="40" y="142"/>
                  </a:cubicBezTo>
                  <a:cubicBezTo>
                    <a:pt x="46" y="146"/>
                    <a:pt x="53" y="149"/>
                    <a:pt x="60" y="152"/>
                  </a:cubicBezTo>
                  <a:cubicBezTo>
                    <a:pt x="71" y="157"/>
                    <a:pt x="81" y="163"/>
                    <a:pt x="91" y="168"/>
                  </a:cubicBezTo>
                  <a:cubicBezTo>
                    <a:pt x="97" y="171"/>
                    <a:pt x="103" y="174"/>
                    <a:pt x="109" y="176"/>
                  </a:cubicBezTo>
                  <a:cubicBezTo>
                    <a:pt x="109" y="177"/>
                    <a:pt x="108" y="178"/>
                    <a:pt x="108" y="180"/>
                  </a:cubicBezTo>
                  <a:cubicBezTo>
                    <a:pt x="91" y="171"/>
                    <a:pt x="73" y="163"/>
                    <a:pt x="56" y="155"/>
                  </a:cubicBezTo>
                  <a:cubicBezTo>
                    <a:pt x="40" y="147"/>
                    <a:pt x="24" y="140"/>
                    <a:pt x="9" y="131"/>
                  </a:cubicBezTo>
                  <a:cubicBezTo>
                    <a:pt x="9" y="129"/>
                    <a:pt x="10" y="128"/>
                    <a:pt x="10" y="127"/>
                  </a:cubicBezTo>
                  <a:close/>
                  <a:moveTo>
                    <a:pt x="112" y="176"/>
                  </a:moveTo>
                  <a:cubicBezTo>
                    <a:pt x="112" y="176"/>
                    <a:pt x="112" y="176"/>
                    <a:pt x="112" y="176"/>
                  </a:cubicBezTo>
                  <a:cubicBezTo>
                    <a:pt x="117" y="171"/>
                    <a:pt x="122" y="166"/>
                    <a:pt x="127" y="160"/>
                  </a:cubicBezTo>
                  <a:cubicBezTo>
                    <a:pt x="137" y="150"/>
                    <a:pt x="148" y="139"/>
                    <a:pt x="158" y="128"/>
                  </a:cubicBezTo>
                  <a:cubicBezTo>
                    <a:pt x="178" y="106"/>
                    <a:pt x="199" y="84"/>
                    <a:pt x="220" y="62"/>
                  </a:cubicBezTo>
                  <a:cubicBezTo>
                    <a:pt x="221" y="61"/>
                    <a:pt x="223" y="59"/>
                    <a:pt x="225" y="57"/>
                  </a:cubicBezTo>
                  <a:cubicBezTo>
                    <a:pt x="225" y="58"/>
                    <a:pt x="225" y="59"/>
                    <a:pt x="225" y="60"/>
                  </a:cubicBezTo>
                  <a:cubicBezTo>
                    <a:pt x="225" y="60"/>
                    <a:pt x="225" y="60"/>
                    <a:pt x="225" y="60"/>
                  </a:cubicBezTo>
                  <a:cubicBezTo>
                    <a:pt x="216" y="68"/>
                    <a:pt x="208" y="77"/>
                    <a:pt x="200" y="86"/>
                  </a:cubicBezTo>
                  <a:cubicBezTo>
                    <a:pt x="191" y="95"/>
                    <a:pt x="183" y="104"/>
                    <a:pt x="175" y="113"/>
                  </a:cubicBezTo>
                  <a:cubicBezTo>
                    <a:pt x="156" y="132"/>
                    <a:pt x="137" y="152"/>
                    <a:pt x="118" y="172"/>
                  </a:cubicBezTo>
                  <a:cubicBezTo>
                    <a:pt x="115" y="175"/>
                    <a:pt x="113" y="177"/>
                    <a:pt x="110" y="180"/>
                  </a:cubicBezTo>
                  <a:cubicBezTo>
                    <a:pt x="111" y="179"/>
                    <a:pt x="111" y="177"/>
                    <a:pt x="112" y="176"/>
                  </a:cubicBezTo>
                  <a:close/>
                  <a:moveTo>
                    <a:pt x="28" y="102"/>
                  </a:moveTo>
                  <a:cubicBezTo>
                    <a:pt x="59" y="94"/>
                    <a:pt x="91" y="84"/>
                    <a:pt x="123" y="78"/>
                  </a:cubicBezTo>
                  <a:cubicBezTo>
                    <a:pt x="140" y="74"/>
                    <a:pt x="156" y="71"/>
                    <a:pt x="173" y="68"/>
                  </a:cubicBezTo>
                  <a:cubicBezTo>
                    <a:pt x="181" y="67"/>
                    <a:pt x="188" y="65"/>
                    <a:pt x="196" y="64"/>
                  </a:cubicBezTo>
                  <a:cubicBezTo>
                    <a:pt x="200" y="63"/>
                    <a:pt x="204" y="62"/>
                    <a:pt x="208" y="61"/>
                  </a:cubicBezTo>
                  <a:cubicBezTo>
                    <a:pt x="209" y="61"/>
                    <a:pt x="210" y="61"/>
                    <a:pt x="211" y="61"/>
                  </a:cubicBezTo>
                  <a:cubicBezTo>
                    <a:pt x="210" y="61"/>
                    <a:pt x="210" y="61"/>
                    <a:pt x="210" y="61"/>
                  </a:cubicBezTo>
                  <a:cubicBezTo>
                    <a:pt x="209" y="61"/>
                    <a:pt x="208" y="62"/>
                    <a:pt x="207" y="62"/>
                  </a:cubicBezTo>
                  <a:cubicBezTo>
                    <a:pt x="193" y="67"/>
                    <a:pt x="178" y="68"/>
                    <a:pt x="164" y="71"/>
                  </a:cubicBezTo>
                  <a:cubicBezTo>
                    <a:pt x="148" y="74"/>
                    <a:pt x="132" y="77"/>
                    <a:pt x="116" y="81"/>
                  </a:cubicBezTo>
                  <a:cubicBezTo>
                    <a:pt x="85" y="89"/>
                    <a:pt x="54" y="98"/>
                    <a:pt x="24" y="109"/>
                  </a:cubicBezTo>
                  <a:cubicBezTo>
                    <a:pt x="23" y="109"/>
                    <a:pt x="22" y="109"/>
                    <a:pt x="21" y="110"/>
                  </a:cubicBezTo>
                  <a:cubicBezTo>
                    <a:pt x="21" y="110"/>
                    <a:pt x="21" y="110"/>
                    <a:pt x="21" y="110"/>
                  </a:cubicBezTo>
                  <a:cubicBezTo>
                    <a:pt x="23" y="107"/>
                    <a:pt x="25" y="105"/>
                    <a:pt x="28" y="102"/>
                  </a:cubicBezTo>
                  <a:close/>
                  <a:moveTo>
                    <a:pt x="20" y="111"/>
                  </a:moveTo>
                  <a:cubicBezTo>
                    <a:pt x="51" y="102"/>
                    <a:pt x="82" y="93"/>
                    <a:pt x="113" y="85"/>
                  </a:cubicBezTo>
                  <a:cubicBezTo>
                    <a:pt x="129" y="82"/>
                    <a:pt x="145" y="79"/>
                    <a:pt x="162" y="75"/>
                  </a:cubicBezTo>
                  <a:cubicBezTo>
                    <a:pt x="169" y="74"/>
                    <a:pt x="177" y="72"/>
                    <a:pt x="185" y="71"/>
                  </a:cubicBezTo>
                  <a:cubicBezTo>
                    <a:pt x="192" y="69"/>
                    <a:pt x="201" y="68"/>
                    <a:pt x="207" y="66"/>
                  </a:cubicBezTo>
                  <a:cubicBezTo>
                    <a:pt x="177" y="76"/>
                    <a:pt x="145" y="81"/>
                    <a:pt x="114" y="89"/>
                  </a:cubicBezTo>
                  <a:cubicBezTo>
                    <a:pt x="98" y="93"/>
                    <a:pt x="82" y="97"/>
                    <a:pt x="66" y="101"/>
                  </a:cubicBezTo>
                  <a:cubicBezTo>
                    <a:pt x="51" y="105"/>
                    <a:pt x="35" y="109"/>
                    <a:pt x="21" y="115"/>
                  </a:cubicBezTo>
                  <a:cubicBezTo>
                    <a:pt x="19" y="116"/>
                    <a:pt x="16" y="117"/>
                    <a:pt x="14" y="118"/>
                  </a:cubicBezTo>
                  <a:cubicBezTo>
                    <a:pt x="16" y="116"/>
                    <a:pt x="18" y="113"/>
                    <a:pt x="20" y="111"/>
                  </a:cubicBezTo>
                  <a:close/>
                  <a:moveTo>
                    <a:pt x="109" y="186"/>
                  </a:moveTo>
                  <a:cubicBezTo>
                    <a:pt x="109" y="186"/>
                    <a:pt x="109" y="185"/>
                    <a:pt x="110" y="184"/>
                  </a:cubicBezTo>
                  <a:cubicBezTo>
                    <a:pt x="110" y="184"/>
                    <a:pt x="110" y="184"/>
                    <a:pt x="110" y="184"/>
                  </a:cubicBezTo>
                  <a:cubicBezTo>
                    <a:pt x="145" y="146"/>
                    <a:pt x="181" y="110"/>
                    <a:pt x="216" y="73"/>
                  </a:cubicBezTo>
                  <a:cubicBezTo>
                    <a:pt x="219" y="69"/>
                    <a:pt x="222" y="66"/>
                    <a:pt x="226" y="62"/>
                  </a:cubicBezTo>
                  <a:cubicBezTo>
                    <a:pt x="226" y="63"/>
                    <a:pt x="226" y="63"/>
                    <a:pt x="226" y="63"/>
                  </a:cubicBezTo>
                  <a:cubicBezTo>
                    <a:pt x="222" y="66"/>
                    <a:pt x="219" y="70"/>
                    <a:pt x="216" y="73"/>
                  </a:cubicBezTo>
                  <a:cubicBezTo>
                    <a:pt x="210" y="80"/>
                    <a:pt x="204" y="86"/>
                    <a:pt x="198" y="93"/>
                  </a:cubicBezTo>
                  <a:cubicBezTo>
                    <a:pt x="189" y="102"/>
                    <a:pt x="181" y="112"/>
                    <a:pt x="172" y="121"/>
                  </a:cubicBezTo>
                  <a:cubicBezTo>
                    <a:pt x="151" y="143"/>
                    <a:pt x="130" y="164"/>
                    <a:pt x="110" y="186"/>
                  </a:cubicBezTo>
                  <a:cubicBezTo>
                    <a:pt x="110" y="186"/>
                    <a:pt x="110" y="186"/>
                    <a:pt x="109" y="186"/>
                  </a:cubicBezTo>
                  <a:close/>
                  <a:moveTo>
                    <a:pt x="9" y="123"/>
                  </a:moveTo>
                  <a:cubicBezTo>
                    <a:pt x="7" y="127"/>
                    <a:pt x="6" y="132"/>
                    <a:pt x="6" y="136"/>
                  </a:cubicBezTo>
                  <a:cubicBezTo>
                    <a:pt x="5" y="132"/>
                    <a:pt x="6" y="127"/>
                    <a:pt x="9" y="123"/>
                  </a:cubicBezTo>
                  <a:close/>
                  <a:moveTo>
                    <a:pt x="28" y="153"/>
                  </a:moveTo>
                  <a:cubicBezTo>
                    <a:pt x="23" y="150"/>
                    <a:pt x="16" y="147"/>
                    <a:pt x="11" y="144"/>
                  </a:cubicBezTo>
                  <a:cubicBezTo>
                    <a:pt x="11" y="144"/>
                    <a:pt x="11" y="143"/>
                    <a:pt x="11" y="143"/>
                  </a:cubicBezTo>
                  <a:cubicBezTo>
                    <a:pt x="11" y="143"/>
                    <a:pt x="11" y="143"/>
                    <a:pt x="11" y="143"/>
                  </a:cubicBezTo>
                  <a:cubicBezTo>
                    <a:pt x="15" y="145"/>
                    <a:pt x="19" y="147"/>
                    <a:pt x="23" y="149"/>
                  </a:cubicBezTo>
                  <a:cubicBezTo>
                    <a:pt x="34" y="154"/>
                    <a:pt x="45" y="159"/>
                    <a:pt x="56" y="165"/>
                  </a:cubicBezTo>
                  <a:cubicBezTo>
                    <a:pt x="67" y="170"/>
                    <a:pt x="78" y="175"/>
                    <a:pt x="90" y="181"/>
                  </a:cubicBezTo>
                  <a:cubicBezTo>
                    <a:pt x="95" y="183"/>
                    <a:pt x="102" y="186"/>
                    <a:pt x="107" y="189"/>
                  </a:cubicBezTo>
                  <a:cubicBezTo>
                    <a:pt x="107" y="189"/>
                    <a:pt x="107" y="189"/>
                    <a:pt x="107" y="190"/>
                  </a:cubicBezTo>
                  <a:cubicBezTo>
                    <a:pt x="108" y="191"/>
                    <a:pt x="108" y="192"/>
                    <a:pt x="109" y="193"/>
                  </a:cubicBezTo>
                  <a:cubicBezTo>
                    <a:pt x="92" y="186"/>
                    <a:pt x="77" y="178"/>
                    <a:pt x="61" y="170"/>
                  </a:cubicBezTo>
                  <a:cubicBezTo>
                    <a:pt x="50" y="164"/>
                    <a:pt x="39" y="159"/>
                    <a:pt x="28" y="153"/>
                  </a:cubicBezTo>
                  <a:close/>
                  <a:moveTo>
                    <a:pt x="216" y="83"/>
                  </a:moveTo>
                  <a:cubicBezTo>
                    <a:pt x="206" y="94"/>
                    <a:pt x="195" y="105"/>
                    <a:pt x="185" y="117"/>
                  </a:cubicBezTo>
                  <a:cubicBezTo>
                    <a:pt x="163" y="139"/>
                    <a:pt x="142" y="162"/>
                    <a:pt x="120" y="185"/>
                  </a:cubicBezTo>
                  <a:cubicBezTo>
                    <a:pt x="117" y="187"/>
                    <a:pt x="115" y="190"/>
                    <a:pt x="112" y="193"/>
                  </a:cubicBezTo>
                  <a:cubicBezTo>
                    <a:pt x="111" y="192"/>
                    <a:pt x="110" y="191"/>
                    <a:pt x="110" y="189"/>
                  </a:cubicBezTo>
                  <a:cubicBezTo>
                    <a:pt x="110" y="189"/>
                    <a:pt x="110" y="189"/>
                    <a:pt x="110" y="189"/>
                  </a:cubicBezTo>
                  <a:cubicBezTo>
                    <a:pt x="118" y="180"/>
                    <a:pt x="126" y="172"/>
                    <a:pt x="134" y="164"/>
                  </a:cubicBezTo>
                  <a:cubicBezTo>
                    <a:pt x="146" y="152"/>
                    <a:pt x="158" y="139"/>
                    <a:pt x="170" y="126"/>
                  </a:cubicBezTo>
                  <a:cubicBezTo>
                    <a:pt x="189" y="107"/>
                    <a:pt x="207" y="85"/>
                    <a:pt x="227" y="66"/>
                  </a:cubicBezTo>
                  <a:cubicBezTo>
                    <a:pt x="227" y="66"/>
                    <a:pt x="227" y="66"/>
                    <a:pt x="227" y="65"/>
                  </a:cubicBezTo>
                  <a:cubicBezTo>
                    <a:pt x="228" y="66"/>
                    <a:pt x="229" y="67"/>
                    <a:pt x="230" y="68"/>
                  </a:cubicBezTo>
                  <a:cubicBezTo>
                    <a:pt x="229" y="69"/>
                    <a:pt x="227" y="71"/>
                    <a:pt x="226" y="72"/>
                  </a:cubicBezTo>
                  <a:cubicBezTo>
                    <a:pt x="223" y="76"/>
                    <a:pt x="219" y="79"/>
                    <a:pt x="216" y="83"/>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9"/>
            <p:cNvSpPr>
              <a:spLocks noEditPoints="1"/>
            </p:cNvSpPr>
            <p:nvPr/>
          </p:nvSpPr>
          <p:spPr bwMode="auto">
            <a:xfrm>
              <a:off x="7748833" y="943997"/>
              <a:ext cx="446088" cy="495300"/>
            </a:xfrm>
            <a:custGeom>
              <a:avLst/>
              <a:gdLst>
                <a:gd name="T0" fmla="*/ 8 w 105"/>
                <a:gd name="T1" fmla="*/ 89 h 117"/>
                <a:gd name="T2" fmla="*/ 39 w 105"/>
                <a:gd name="T3" fmla="*/ 89 h 117"/>
                <a:gd name="T4" fmla="*/ 47 w 105"/>
                <a:gd name="T5" fmla="*/ 111 h 117"/>
                <a:gd name="T6" fmla="*/ 65 w 105"/>
                <a:gd name="T7" fmla="*/ 109 h 117"/>
                <a:gd name="T8" fmla="*/ 74 w 105"/>
                <a:gd name="T9" fmla="*/ 90 h 117"/>
                <a:gd name="T10" fmla="*/ 104 w 105"/>
                <a:gd name="T11" fmla="*/ 86 h 117"/>
                <a:gd name="T12" fmla="*/ 88 w 105"/>
                <a:gd name="T13" fmla="*/ 62 h 117"/>
                <a:gd name="T14" fmla="*/ 103 w 105"/>
                <a:gd name="T15" fmla="*/ 36 h 117"/>
                <a:gd name="T16" fmla="*/ 71 w 105"/>
                <a:gd name="T17" fmla="*/ 36 h 117"/>
                <a:gd name="T18" fmla="*/ 62 w 105"/>
                <a:gd name="T19" fmla="*/ 12 h 117"/>
                <a:gd name="T20" fmla="*/ 45 w 105"/>
                <a:gd name="T21" fmla="*/ 16 h 117"/>
                <a:gd name="T22" fmla="*/ 29 w 105"/>
                <a:gd name="T23" fmla="*/ 33 h 117"/>
                <a:gd name="T24" fmla="*/ 10 w 105"/>
                <a:gd name="T25" fmla="*/ 50 h 117"/>
                <a:gd name="T26" fmla="*/ 18 w 105"/>
                <a:gd name="T27" fmla="*/ 66 h 117"/>
                <a:gd name="T28" fmla="*/ 67 w 105"/>
                <a:gd name="T29" fmla="*/ 96 h 117"/>
                <a:gd name="T30" fmla="*/ 48 w 105"/>
                <a:gd name="T31" fmla="*/ 109 h 117"/>
                <a:gd name="T32" fmla="*/ 41 w 105"/>
                <a:gd name="T33" fmla="*/ 88 h 117"/>
                <a:gd name="T34" fmla="*/ 69 w 105"/>
                <a:gd name="T35" fmla="*/ 88 h 117"/>
                <a:gd name="T36" fmla="*/ 37 w 105"/>
                <a:gd name="T37" fmla="*/ 62 h 117"/>
                <a:gd name="T38" fmla="*/ 26 w 105"/>
                <a:gd name="T39" fmla="*/ 62 h 117"/>
                <a:gd name="T40" fmla="*/ 37 w 105"/>
                <a:gd name="T41" fmla="*/ 54 h 117"/>
                <a:gd name="T42" fmla="*/ 39 w 105"/>
                <a:gd name="T43" fmla="*/ 62 h 117"/>
                <a:gd name="T44" fmla="*/ 55 w 105"/>
                <a:gd name="T45" fmla="*/ 44 h 117"/>
                <a:gd name="T46" fmla="*/ 71 w 105"/>
                <a:gd name="T47" fmla="*/ 71 h 117"/>
                <a:gd name="T48" fmla="*/ 55 w 105"/>
                <a:gd name="T49" fmla="*/ 80 h 117"/>
                <a:gd name="T50" fmla="*/ 39 w 105"/>
                <a:gd name="T51" fmla="*/ 71 h 117"/>
                <a:gd name="T52" fmla="*/ 39 w 105"/>
                <a:gd name="T53" fmla="*/ 50 h 117"/>
                <a:gd name="T54" fmla="*/ 53 w 105"/>
                <a:gd name="T55" fmla="*/ 43 h 117"/>
                <a:gd name="T56" fmla="*/ 39 w 105"/>
                <a:gd name="T57" fmla="*/ 50 h 117"/>
                <a:gd name="T58" fmla="*/ 69 w 105"/>
                <a:gd name="T59" fmla="*/ 38 h 117"/>
                <a:gd name="T60" fmla="*/ 57 w 105"/>
                <a:gd name="T61" fmla="*/ 43 h 117"/>
                <a:gd name="T62" fmla="*/ 73 w 105"/>
                <a:gd name="T63" fmla="*/ 54 h 117"/>
                <a:gd name="T64" fmla="*/ 73 w 105"/>
                <a:gd name="T65" fmla="*/ 70 h 117"/>
                <a:gd name="T66" fmla="*/ 63 w 105"/>
                <a:gd name="T67" fmla="*/ 78 h 117"/>
                <a:gd name="T68" fmla="*/ 69 w 105"/>
                <a:gd name="T69" fmla="*/ 86 h 117"/>
                <a:gd name="T70" fmla="*/ 63 w 105"/>
                <a:gd name="T71" fmla="*/ 78 h 117"/>
                <a:gd name="T72" fmla="*/ 52 w 105"/>
                <a:gd name="T73" fmla="*/ 81 h 117"/>
                <a:gd name="T74" fmla="*/ 39 w 105"/>
                <a:gd name="T75" fmla="*/ 74 h 117"/>
                <a:gd name="T76" fmla="*/ 102 w 105"/>
                <a:gd name="T77" fmla="*/ 84 h 117"/>
                <a:gd name="T78" fmla="*/ 72 w 105"/>
                <a:gd name="T79" fmla="*/ 87 h 117"/>
                <a:gd name="T80" fmla="*/ 73 w 105"/>
                <a:gd name="T81" fmla="*/ 73 h 117"/>
                <a:gd name="T82" fmla="*/ 91 w 105"/>
                <a:gd name="T83" fmla="*/ 68 h 117"/>
                <a:gd name="T84" fmla="*/ 82 w 105"/>
                <a:gd name="T85" fmla="*/ 35 h 117"/>
                <a:gd name="T86" fmla="*/ 97 w 105"/>
                <a:gd name="T87" fmla="*/ 50 h 117"/>
                <a:gd name="T88" fmla="*/ 73 w 105"/>
                <a:gd name="T89" fmla="*/ 51 h 117"/>
                <a:gd name="T90" fmla="*/ 82 w 105"/>
                <a:gd name="T91" fmla="*/ 35 h 117"/>
                <a:gd name="T92" fmla="*/ 50 w 105"/>
                <a:gd name="T93" fmla="*/ 12 h 117"/>
                <a:gd name="T94" fmla="*/ 69 w 105"/>
                <a:gd name="T95" fmla="*/ 36 h 117"/>
                <a:gd name="T96" fmla="*/ 55 w 105"/>
                <a:gd name="T97" fmla="*/ 42 h 117"/>
                <a:gd name="T98" fmla="*/ 42 w 105"/>
                <a:gd name="T99" fmla="*/ 32 h 117"/>
                <a:gd name="T100" fmla="*/ 9 w 105"/>
                <a:gd name="T101" fmla="*/ 43 h 117"/>
                <a:gd name="T102" fmla="*/ 38 w 105"/>
                <a:gd name="T103" fmla="*/ 38 h 117"/>
                <a:gd name="T104" fmla="*/ 24 w 105"/>
                <a:gd name="T105" fmla="*/ 61 h 117"/>
                <a:gd name="T106" fmla="*/ 37 w 105"/>
                <a:gd name="T107" fmla="*/ 73 h 117"/>
                <a:gd name="T108" fmla="*/ 33 w 105"/>
                <a:gd name="T109" fmla="*/ 88 h 117"/>
                <a:gd name="T110" fmla="*/ 24 w 105"/>
                <a:gd name="T111" fmla="*/ 6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 h="117">
                  <a:moveTo>
                    <a:pt x="7" y="81"/>
                  </a:moveTo>
                  <a:cubicBezTo>
                    <a:pt x="5" y="84"/>
                    <a:pt x="5" y="87"/>
                    <a:pt x="8" y="89"/>
                  </a:cubicBezTo>
                  <a:cubicBezTo>
                    <a:pt x="10" y="92"/>
                    <a:pt x="15" y="93"/>
                    <a:pt x="19" y="93"/>
                  </a:cubicBezTo>
                  <a:cubicBezTo>
                    <a:pt x="25" y="93"/>
                    <a:pt x="32" y="91"/>
                    <a:pt x="39" y="89"/>
                  </a:cubicBezTo>
                  <a:cubicBezTo>
                    <a:pt x="39" y="90"/>
                    <a:pt x="39" y="91"/>
                    <a:pt x="40" y="91"/>
                  </a:cubicBezTo>
                  <a:cubicBezTo>
                    <a:pt x="41" y="98"/>
                    <a:pt x="43" y="105"/>
                    <a:pt x="47" y="111"/>
                  </a:cubicBezTo>
                  <a:cubicBezTo>
                    <a:pt x="49" y="114"/>
                    <a:pt x="52" y="117"/>
                    <a:pt x="56" y="117"/>
                  </a:cubicBezTo>
                  <a:cubicBezTo>
                    <a:pt x="60" y="116"/>
                    <a:pt x="63" y="112"/>
                    <a:pt x="65" y="109"/>
                  </a:cubicBezTo>
                  <a:cubicBezTo>
                    <a:pt x="68" y="103"/>
                    <a:pt x="69" y="96"/>
                    <a:pt x="71" y="89"/>
                  </a:cubicBezTo>
                  <a:cubicBezTo>
                    <a:pt x="72" y="89"/>
                    <a:pt x="73" y="89"/>
                    <a:pt x="74" y="90"/>
                  </a:cubicBezTo>
                  <a:cubicBezTo>
                    <a:pt x="81" y="92"/>
                    <a:pt x="88" y="93"/>
                    <a:pt x="95" y="93"/>
                  </a:cubicBezTo>
                  <a:cubicBezTo>
                    <a:pt x="99" y="92"/>
                    <a:pt x="103" y="90"/>
                    <a:pt x="104" y="86"/>
                  </a:cubicBezTo>
                  <a:cubicBezTo>
                    <a:pt x="105" y="82"/>
                    <a:pt x="102" y="77"/>
                    <a:pt x="99" y="74"/>
                  </a:cubicBezTo>
                  <a:cubicBezTo>
                    <a:pt x="96" y="70"/>
                    <a:pt x="92" y="66"/>
                    <a:pt x="88" y="62"/>
                  </a:cubicBezTo>
                  <a:cubicBezTo>
                    <a:pt x="93" y="58"/>
                    <a:pt x="98" y="53"/>
                    <a:pt x="102" y="47"/>
                  </a:cubicBezTo>
                  <a:cubicBezTo>
                    <a:pt x="104" y="43"/>
                    <a:pt x="105" y="39"/>
                    <a:pt x="103" y="36"/>
                  </a:cubicBezTo>
                  <a:cubicBezTo>
                    <a:pt x="101" y="32"/>
                    <a:pt x="95" y="32"/>
                    <a:pt x="91" y="32"/>
                  </a:cubicBezTo>
                  <a:cubicBezTo>
                    <a:pt x="84" y="32"/>
                    <a:pt x="77" y="33"/>
                    <a:pt x="71" y="36"/>
                  </a:cubicBezTo>
                  <a:cubicBezTo>
                    <a:pt x="70" y="33"/>
                    <a:pt x="70" y="31"/>
                    <a:pt x="69" y="29"/>
                  </a:cubicBezTo>
                  <a:cubicBezTo>
                    <a:pt x="68" y="23"/>
                    <a:pt x="66" y="16"/>
                    <a:pt x="62" y="12"/>
                  </a:cubicBezTo>
                  <a:cubicBezTo>
                    <a:pt x="60" y="9"/>
                    <a:pt x="57" y="7"/>
                    <a:pt x="53" y="8"/>
                  </a:cubicBezTo>
                  <a:cubicBezTo>
                    <a:pt x="49" y="8"/>
                    <a:pt x="47" y="12"/>
                    <a:pt x="45" y="16"/>
                  </a:cubicBezTo>
                  <a:cubicBezTo>
                    <a:pt x="42" y="22"/>
                    <a:pt x="40" y="29"/>
                    <a:pt x="39" y="36"/>
                  </a:cubicBezTo>
                  <a:cubicBezTo>
                    <a:pt x="36" y="35"/>
                    <a:pt x="32" y="34"/>
                    <a:pt x="29" y="33"/>
                  </a:cubicBezTo>
                  <a:cubicBezTo>
                    <a:pt x="24" y="32"/>
                    <a:pt x="17" y="31"/>
                    <a:pt x="11" y="33"/>
                  </a:cubicBezTo>
                  <a:cubicBezTo>
                    <a:pt x="2" y="36"/>
                    <a:pt x="6" y="45"/>
                    <a:pt x="10" y="50"/>
                  </a:cubicBezTo>
                  <a:cubicBezTo>
                    <a:pt x="14" y="55"/>
                    <a:pt x="18" y="59"/>
                    <a:pt x="22" y="62"/>
                  </a:cubicBezTo>
                  <a:cubicBezTo>
                    <a:pt x="21" y="64"/>
                    <a:pt x="19" y="65"/>
                    <a:pt x="18" y="66"/>
                  </a:cubicBezTo>
                  <a:cubicBezTo>
                    <a:pt x="13" y="70"/>
                    <a:pt x="9" y="75"/>
                    <a:pt x="7" y="81"/>
                  </a:cubicBezTo>
                  <a:close/>
                  <a:moveTo>
                    <a:pt x="67" y="96"/>
                  </a:moveTo>
                  <a:cubicBezTo>
                    <a:pt x="65" y="102"/>
                    <a:pt x="63" y="109"/>
                    <a:pt x="59" y="113"/>
                  </a:cubicBezTo>
                  <a:cubicBezTo>
                    <a:pt x="54" y="117"/>
                    <a:pt x="50" y="113"/>
                    <a:pt x="48" y="109"/>
                  </a:cubicBezTo>
                  <a:cubicBezTo>
                    <a:pt x="44" y="103"/>
                    <a:pt x="43" y="96"/>
                    <a:pt x="41" y="90"/>
                  </a:cubicBezTo>
                  <a:cubicBezTo>
                    <a:pt x="41" y="89"/>
                    <a:pt x="41" y="89"/>
                    <a:pt x="41" y="88"/>
                  </a:cubicBezTo>
                  <a:cubicBezTo>
                    <a:pt x="46" y="87"/>
                    <a:pt x="50" y="85"/>
                    <a:pt x="55" y="82"/>
                  </a:cubicBezTo>
                  <a:cubicBezTo>
                    <a:pt x="59" y="84"/>
                    <a:pt x="64" y="86"/>
                    <a:pt x="69" y="88"/>
                  </a:cubicBezTo>
                  <a:cubicBezTo>
                    <a:pt x="68" y="91"/>
                    <a:pt x="68" y="93"/>
                    <a:pt x="67" y="96"/>
                  </a:cubicBezTo>
                  <a:close/>
                  <a:moveTo>
                    <a:pt x="37" y="62"/>
                  </a:moveTo>
                  <a:cubicBezTo>
                    <a:pt x="37" y="65"/>
                    <a:pt x="37" y="67"/>
                    <a:pt x="37" y="70"/>
                  </a:cubicBezTo>
                  <a:cubicBezTo>
                    <a:pt x="33" y="68"/>
                    <a:pt x="29" y="65"/>
                    <a:pt x="26" y="62"/>
                  </a:cubicBezTo>
                  <a:cubicBezTo>
                    <a:pt x="26" y="62"/>
                    <a:pt x="27" y="61"/>
                    <a:pt x="27" y="61"/>
                  </a:cubicBezTo>
                  <a:cubicBezTo>
                    <a:pt x="30" y="59"/>
                    <a:pt x="33" y="56"/>
                    <a:pt x="37" y="54"/>
                  </a:cubicBezTo>
                  <a:cubicBezTo>
                    <a:pt x="37" y="57"/>
                    <a:pt x="37" y="60"/>
                    <a:pt x="37" y="62"/>
                  </a:cubicBezTo>
                  <a:close/>
                  <a:moveTo>
                    <a:pt x="39" y="62"/>
                  </a:moveTo>
                  <a:cubicBezTo>
                    <a:pt x="39" y="59"/>
                    <a:pt x="39" y="56"/>
                    <a:pt x="39" y="53"/>
                  </a:cubicBezTo>
                  <a:cubicBezTo>
                    <a:pt x="44" y="50"/>
                    <a:pt x="49" y="47"/>
                    <a:pt x="55" y="44"/>
                  </a:cubicBezTo>
                  <a:cubicBezTo>
                    <a:pt x="60" y="47"/>
                    <a:pt x="66" y="50"/>
                    <a:pt x="71" y="53"/>
                  </a:cubicBezTo>
                  <a:cubicBezTo>
                    <a:pt x="71" y="59"/>
                    <a:pt x="71" y="65"/>
                    <a:pt x="71" y="71"/>
                  </a:cubicBezTo>
                  <a:cubicBezTo>
                    <a:pt x="68" y="73"/>
                    <a:pt x="65" y="75"/>
                    <a:pt x="62" y="76"/>
                  </a:cubicBezTo>
                  <a:cubicBezTo>
                    <a:pt x="60" y="78"/>
                    <a:pt x="57" y="79"/>
                    <a:pt x="55" y="80"/>
                  </a:cubicBezTo>
                  <a:cubicBezTo>
                    <a:pt x="52" y="79"/>
                    <a:pt x="50" y="77"/>
                    <a:pt x="47" y="76"/>
                  </a:cubicBezTo>
                  <a:cubicBezTo>
                    <a:pt x="45" y="75"/>
                    <a:pt x="42" y="73"/>
                    <a:pt x="39" y="71"/>
                  </a:cubicBezTo>
                  <a:cubicBezTo>
                    <a:pt x="39" y="68"/>
                    <a:pt x="39" y="65"/>
                    <a:pt x="39" y="62"/>
                  </a:cubicBezTo>
                  <a:close/>
                  <a:moveTo>
                    <a:pt x="39" y="50"/>
                  </a:moveTo>
                  <a:cubicBezTo>
                    <a:pt x="40" y="46"/>
                    <a:pt x="40" y="42"/>
                    <a:pt x="41" y="39"/>
                  </a:cubicBezTo>
                  <a:cubicBezTo>
                    <a:pt x="45" y="40"/>
                    <a:pt x="49" y="41"/>
                    <a:pt x="53" y="43"/>
                  </a:cubicBezTo>
                  <a:cubicBezTo>
                    <a:pt x="48" y="45"/>
                    <a:pt x="44" y="48"/>
                    <a:pt x="40" y="50"/>
                  </a:cubicBezTo>
                  <a:cubicBezTo>
                    <a:pt x="40" y="50"/>
                    <a:pt x="39" y="50"/>
                    <a:pt x="39" y="50"/>
                  </a:cubicBezTo>
                  <a:close/>
                  <a:moveTo>
                    <a:pt x="57" y="43"/>
                  </a:moveTo>
                  <a:cubicBezTo>
                    <a:pt x="61" y="41"/>
                    <a:pt x="65" y="40"/>
                    <a:pt x="69" y="38"/>
                  </a:cubicBezTo>
                  <a:cubicBezTo>
                    <a:pt x="70" y="42"/>
                    <a:pt x="70" y="46"/>
                    <a:pt x="70" y="50"/>
                  </a:cubicBezTo>
                  <a:cubicBezTo>
                    <a:pt x="66" y="48"/>
                    <a:pt x="61" y="45"/>
                    <a:pt x="57" y="43"/>
                  </a:cubicBezTo>
                  <a:close/>
                  <a:moveTo>
                    <a:pt x="73" y="57"/>
                  </a:moveTo>
                  <a:cubicBezTo>
                    <a:pt x="73" y="56"/>
                    <a:pt x="73" y="55"/>
                    <a:pt x="73" y="54"/>
                  </a:cubicBezTo>
                  <a:cubicBezTo>
                    <a:pt x="77" y="57"/>
                    <a:pt x="81" y="59"/>
                    <a:pt x="84" y="62"/>
                  </a:cubicBezTo>
                  <a:cubicBezTo>
                    <a:pt x="81" y="65"/>
                    <a:pt x="77" y="68"/>
                    <a:pt x="73" y="70"/>
                  </a:cubicBezTo>
                  <a:cubicBezTo>
                    <a:pt x="73" y="66"/>
                    <a:pt x="73" y="61"/>
                    <a:pt x="73" y="57"/>
                  </a:cubicBezTo>
                  <a:close/>
                  <a:moveTo>
                    <a:pt x="63" y="78"/>
                  </a:moveTo>
                  <a:cubicBezTo>
                    <a:pt x="66" y="77"/>
                    <a:pt x="68" y="75"/>
                    <a:pt x="70" y="74"/>
                  </a:cubicBezTo>
                  <a:cubicBezTo>
                    <a:pt x="70" y="78"/>
                    <a:pt x="70" y="82"/>
                    <a:pt x="69" y="86"/>
                  </a:cubicBezTo>
                  <a:cubicBezTo>
                    <a:pt x="65" y="84"/>
                    <a:pt x="61" y="83"/>
                    <a:pt x="57" y="81"/>
                  </a:cubicBezTo>
                  <a:cubicBezTo>
                    <a:pt x="59" y="80"/>
                    <a:pt x="61" y="79"/>
                    <a:pt x="63" y="78"/>
                  </a:cubicBezTo>
                  <a:close/>
                  <a:moveTo>
                    <a:pt x="46" y="78"/>
                  </a:moveTo>
                  <a:cubicBezTo>
                    <a:pt x="48" y="79"/>
                    <a:pt x="50" y="80"/>
                    <a:pt x="52" y="81"/>
                  </a:cubicBezTo>
                  <a:cubicBezTo>
                    <a:pt x="49" y="83"/>
                    <a:pt x="45" y="84"/>
                    <a:pt x="41" y="86"/>
                  </a:cubicBezTo>
                  <a:cubicBezTo>
                    <a:pt x="40" y="82"/>
                    <a:pt x="40" y="78"/>
                    <a:pt x="39" y="74"/>
                  </a:cubicBezTo>
                  <a:cubicBezTo>
                    <a:pt x="42" y="75"/>
                    <a:pt x="44" y="77"/>
                    <a:pt x="46" y="78"/>
                  </a:cubicBezTo>
                  <a:close/>
                  <a:moveTo>
                    <a:pt x="102" y="84"/>
                  </a:moveTo>
                  <a:cubicBezTo>
                    <a:pt x="103" y="90"/>
                    <a:pt x="95" y="91"/>
                    <a:pt x="91" y="91"/>
                  </a:cubicBezTo>
                  <a:cubicBezTo>
                    <a:pt x="85" y="91"/>
                    <a:pt x="78" y="89"/>
                    <a:pt x="72" y="87"/>
                  </a:cubicBezTo>
                  <a:cubicBezTo>
                    <a:pt x="71" y="87"/>
                    <a:pt x="71" y="87"/>
                    <a:pt x="71" y="87"/>
                  </a:cubicBezTo>
                  <a:cubicBezTo>
                    <a:pt x="72" y="82"/>
                    <a:pt x="72" y="77"/>
                    <a:pt x="73" y="73"/>
                  </a:cubicBezTo>
                  <a:cubicBezTo>
                    <a:pt x="77" y="70"/>
                    <a:pt x="81" y="67"/>
                    <a:pt x="86" y="64"/>
                  </a:cubicBezTo>
                  <a:cubicBezTo>
                    <a:pt x="88" y="65"/>
                    <a:pt x="89" y="67"/>
                    <a:pt x="91" y="68"/>
                  </a:cubicBezTo>
                  <a:cubicBezTo>
                    <a:pt x="96" y="72"/>
                    <a:pt x="101" y="78"/>
                    <a:pt x="102" y="84"/>
                  </a:cubicBezTo>
                  <a:close/>
                  <a:moveTo>
                    <a:pt x="82" y="35"/>
                  </a:moveTo>
                  <a:cubicBezTo>
                    <a:pt x="87" y="34"/>
                    <a:pt x="96" y="32"/>
                    <a:pt x="100" y="36"/>
                  </a:cubicBezTo>
                  <a:cubicBezTo>
                    <a:pt x="104" y="40"/>
                    <a:pt x="100" y="47"/>
                    <a:pt x="97" y="50"/>
                  </a:cubicBezTo>
                  <a:cubicBezTo>
                    <a:pt x="94" y="54"/>
                    <a:pt x="90" y="57"/>
                    <a:pt x="86" y="61"/>
                  </a:cubicBezTo>
                  <a:cubicBezTo>
                    <a:pt x="82" y="57"/>
                    <a:pt x="77" y="54"/>
                    <a:pt x="73" y="51"/>
                  </a:cubicBezTo>
                  <a:cubicBezTo>
                    <a:pt x="72" y="47"/>
                    <a:pt x="72" y="42"/>
                    <a:pt x="71" y="38"/>
                  </a:cubicBezTo>
                  <a:cubicBezTo>
                    <a:pt x="75" y="37"/>
                    <a:pt x="78" y="36"/>
                    <a:pt x="82" y="35"/>
                  </a:cubicBezTo>
                  <a:close/>
                  <a:moveTo>
                    <a:pt x="42" y="32"/>
                  </a:moveTo>
                  <a:cubicBezTo>
                    <a:pt x="43" y="25"/>
                    <a:pt x="45" y="17"/>
                    <a:pt x="50" y="12"/>
                  </a:cubicBezTo>
                  <a:cubicBezTo>
                    <a:pt x="60" y="0"/>
                    <a:pt x="67" y="29"/>
                    <a:pt x="68" y="35"/>
                  </a:cubicBezTo>
                  <a:cubicBezTo>
                    <a:pt x="68" y="35"/>
                    <a:pt x="69" y="36"/>
                    <a:pt x="69" y="36"/>
                  </a:cubicBezTo>
                  <a:cubicBezTo>
                    <a:pt x="68" y="36"/>
                    <a:pt x="68" y="37"/>
                    <a:pt x="68" y="37"/>
                  </a:cubicBezTo>
                  <a:cubicBezTo>
                    <a:pt x="63" y="38"/>
                    <a:pt x="59" y="40"/>
                    <a:pt x="55" y="42"/>
                  </a:cubicBezTo>
                  <a:cubicBezTo>
                    <a:pt x="50" y="40"/>
                    <a:pt x="46" y="38"/>
                    <a:pt x="41" y="36"/>
                  </a:cubicBezTo>
                  <a:cubicBezTo>
                    <a:pt x="41" y="35"/>
                    <a:pt x="42" y="33"/>
                    <a:pt x="42" y="32"/>
                  </a:cubicBezTo>
                  <a:close/>
                  <a:moveTo>
                    <a:pt x="22" y="59"/>
                  </a:moveTo>
                  <a:cubicBezTo>
                    <a:pt x="17" y="55"/>
                    <a:pt x="11" y="50"/>
                    <a:pt x="9" y="43"/>
                  </a:cubicBezTo>
                  <a:cubicBezTo>
                    <a:pt x="2" y="28"/>
                    <a:pt x="32" y="36"/>
                    <a:pt x="38" y="38"/>
                  </a:cubicBezTo>
                  <a:cubicBezTo>
                    <a:pt x="38" y="38"/>
                    <a:pt x="38" y="38"/>
                    <a:pt x="38" y="38"/>
                  </a:cubicBezTo>
                  <a:cubicBezTo>
                    <a:pt x="38" y="42"/>
                    <a:pt x="37" y="47"/>
                    <a:pt x="37" y="52"/>
                  </a:cubicBezTo>
                  <a:cubicBezTo>
                    <a:pt x="33" y="54"/>
                    <a:pt x="28" y="58"/>
                    <a:pt x="24" y="61"/>
                  </a:cubicBezTo>
                  <a:cubicBezTo>
                    <a:pt x="23" y="60"/>
                    <a:pt x="23" y="60"/>
                    <a:pt x="22" y="59"/>
                  </a:cubicBezTo>
                  <a:close/>
                  <a:moveTo>
                    <a:pt x="37" y="73"/>
                  </a:moveTo>
                  <a:cubicBezTo>
                    <a:pt x="37" y="77"/>
                    <a:pt x="38" y="82"/>
                    <a:pt x="39" y="87"/>
                  </a:cubicBezTo>
                  <a:cubicBezTo>
                    <a:pt x="37" y="87"/>
                    <a:pt x="35" y="88"/>
                    <a:pt x="33" y="88"/>
                  </a:cubicBezTo>
                  <a:cubicBezTo>
                    <a:pt x="26" y="90"/>
                    <a:pt x="18" y="92"/>
                    <a:pt x="12" y="90"/>
                  </a:cubicBezTo>
                  <a:cubicBezTo>
                    <a:pt x="0" y="86"/>
                    <a:pt x="16" y="70"/>
                    <a:pt x="24" y="64"/>
                  </a:cubicBezTo>
                  <a:cubicBezTo>
                    <a:pt x="28" y="67"/>
                    <a:pt x="33" y="70"/>
                    <a:pt x="37" y="73"/>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0"/>
            <p:cNvSpPr/>
            <p:nvPr/>
          </p:nvSpPr>
          <p:spPr bwMode="auto">
            <a:xfrm>
              <a:off x="4646858" y="2801372"/>
              <a:ext cx="355600" cy="962025"/>
            </a:xfrm>
            <a:custGeom>
              <a:avLst/>
              <a:gdLst>
                <a:gd name="T0" fmla="*/ 7 w 84"/>
                <a:gd name="T1" fmla="*/ 127 h 227"/>
                <a:gd name="T2" fmla="*/ 22 w 84"/>
                <a:gd name="T3" fmla="*/ 36 h 227"/>
                <a:gd name="T4" fmla="*/ 51 w 84"/>
                <a:gd name="T5" fmla="*/ 15 h 227"/>
                <a:gd name="T6" fmla="*/ 75 w 84"/>
                <a:gd name="T7" fmla="*/ 48 h 227"/>
                <a:gd name="T8" fmla="*/ 75 w 84"/>
                <a:gd name="T9" fmla="*/ 129 h 227"/>
                <a:gd name="T10" fmla="*/ 72 w 84"/>
                <a:gd name="T11" fmla="*/ 172 h 227"/>
                <a:gd name="T12" fmla="*/ 56 w 84"/>
                <a:gd name="T13" fmla="*/ 215 h 227"/>
                <a:gd name="T14" fmla="*/ 32 w 84"/>
                <a:gd name="T15" fmla="*/ 190 h 227"/>
                <a:gd name="T16" fmla="*/ 28 w 84"/>
                <a:gd name="T17" fmla="*/ 147 h 227"/>
                <a:gd name="T18" fmla="*/ 32 w 84"/>
                <a:gd name="T19" fmla="*/ 90 h 227"/>
                <a:gd name="T20" fmla="*/ 36 w 84"/>
                <a:gd name="T21" fmla="*/ 80 h 227"/>
                <a:gd name="T22" fmla="*/ 58 w 84"/>
                <a:gd name="T23" fmla="*/ 92 h 227"/>
                <a:gd name="T24" fmla="*/ 58 w 84"/>
                <a:gd name="T25" fmla="*/ 111 h 227"/>
                <a:gd name="T26" fmla="*/ 52 w 84"/>
                <a:gd name="T27" fmla="*/ 167 h 227"/>
                <a:gd name="T28" fmla="*/ 59 w 84"/>
                <a:gd name="T29" fmla="*/ 168 h 227"/>
                <a:gd name="T30" fmla="*/ 64 w 84"/>
                <a:gd name="T31" fmla="*/ 111 h 227"/>
                <a:gd name="T32" fmla="*/ 49 w 84"/>
                <a:gd name="T33" fmla="*/ 71 h 227"/>
                <a:gd name="T34" fmla="*/ 23 w 84"/>
                <a:gd name="T35" fmla="*/ 103 h 227"/>
                <a:gd name="T36" fmla="*/ 24 w 84"/>
                <a:gd name="T37" fmla="*/ 178 h 227"/>
                <a:gd name="T38" fmla="*/ 46 w 84"/>
                <a:gd name="T39" fmla="*/ 224 h 227"/>
                <a:gd name="T40" fmla="*/ 79 w 84"/>
                <a:gd name="T41" fmla="*/ 172 h 227"/>
                <a:gd name="T42" fmla="*/ 83 w 84"/>
                <a:gd name="T43" fmla="*/ 76 h 227"/>
                <a:gd name="T44" fmla="*/ 63 w 84"/>
                <a:gd name="T45" fmla="*/ 12 h 227"/>
                <a:gd name="T46" fmla="*/ 16 w 84"/>
                <a:gd name="T47" fmla="*/ 33 h 227"/>
                <a:gd name="T48" fmla="*/ 6 w 84"/>
                <a:gd name="T49" fmla="*/ 72 h 227"/>
                <a:gd name="T50" fmla="*/ 0 w 84"/>
                <a:gd name="T51" fmla="*/ 127 h 227"/>
                <a:gd name="T52" fmla="*/ 7 w 84"/>
                <a:gd name="T53" fmla="*/ 12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4" h="227">
                  <a:moveTo>
                    <a:pt x="7" y="127"/>
                  </a:moveTo>
                  <a:cubicBezTo>
                    <a:pt x="11" y="98"/>
                    <a:pt x="8" y="63"/>
                    <a:pt x="22" y="36"/>
                  </a:cubicBezTo>
                  <a:cubicBezTo>
                    <a:pt x="28" y="26"/>
                    <a:pt x="38" y="15"/>
                    <a:pt x="51" y="15"/>
                  </a:cubicBezTo>
                  <a:cubicBezTo>
                    <a:pt x="67" y="15"/>
                    <a:pt x="73" y="36"/>
                    <a:pt x="75" y="48"/>
                  </a:cubicBezTo>
                  <a:cubicBezTo>
                    <a:pt x="79" y="74"/>
                    <a:pt x="77" y="103"/>
                    <a:pt x="75" y="129"/>
                  </a:cubicBezTo>
                  <a:cubicBezTo>
                    <a:pt x="74" y="144"/>
                    <a:pt x="73" y="158"/>
                    <a:pt x="72" y="172"/>
                  </a:cubicBezTo>
                  <a:cubicBezTo>
                    <a:pt x="71" y="187"/>
                    <a:pt x="69" y="205"/>
                    <a:pt x="56" y="215"/>
                  </a:cubicBezTo>
                  <a:cubicBezTo>
                    <a:pt x="38" y="227"/>
                    <a:pt x="33" y="201"/>
                    <a:pt x="32" y="190"/>
                  </a:cubicBezTo>
                  <a:cubicBezTo>
                    <a:pt x="31" y="175"/>
                    <a:pt x="29" y="162"/>
                    <a:pt x="28" y="147"/>
                  </a:cubicBezTo>
                  <a:cubicBezTo>
                    <a:pt x="27" y="128"/>
                    <a:pt x="28" y="109"/>
                    <a:pt x="32" y="90"/>
                  </a:cubicBezTo>
                  <a:cubicBezTo>
                    <a:pt x="33" y="86"/>
                    <a:pt x="34" y="83"/>
                    <a:pt x="36" y="80"/>
                  </a:cubicBezTo>
                  <a:cubicBezTo>
                    <a:pt x="43" y="68"/>
                    <a:pt x="57" y="84"/>
                    <a:pt x="58" y="92"/>
                  </a:cubicBezTo>
                  <a:cubicBezTo>
                    <a:pt x="58" y="98"/>
                    <a:pt x="58" y="105"/>
                    <a:pt x="58" y="111"/>
                  </a:cubicBezTo>
                  <a:cubicBezTo>
                    <a:pt x="57" y="129"/>
                    <a:pt x="57" y="149"/>
                    <a:pt x="52" y="167"/>
                  </a:cubicBezTo>
                  <a:cubicBezTo>
                    <a:pt x="51" y="171"/>
                    <a:pt x="57" y="173"/>
                    <a:pt x="59" y="168"/>
                  </a:cubicBezTo>
                  <a:cubicBezTo>
                    <a:pt x="64" y="150"/>
                    <a:pt x="64" y="130"/>
                    <a:pt x="64" y="111"/>
                  </a:cubicBezTo>
                  <a:cubicBezTo>
                    <a:pt x="65" y="97"/>
                    <a:pt x="66" y="75"/>
                    <a:pt x="49" y="71"/>
                  </a:cubicBezTo>
                  <a:cubicBezTo>
                    <a:pt x="28" y="65"/>
                    <a:pt x="25" y="88"/>
                    <a:pt x="23" y="103"/>
                  </a:cubicBezTo>
                  <a:cubicBezTo>
                    <a:pt x="19" y="128"/>
                    <a:pt x="21" y="153"/>
                    <a:pt x="24" y="178"/>
                  </a:cubicBezTo>
                  <a:cubicBezTo>
                    <a:pt x="26" y="192"/>
                    <a:pt x="25" y="224"/>
                    <a:pt x="46" y="224"/>
                  </a:cubicBezTo>
                  <a:cubicBezTo>
                    <a:pt x="73" y="224"/>
                    <a:pt x="77" y="193"/>
                    <a:pt x="79" y="172"/>
                  </a:cubicBezTo>
                  <a:cubicBezTo>
                    <a:pt x="82" y="140"/>
                    <a:pt x="84" y="108"/>
                    <a:pt x="83" y="76"/>
                  </a:cubicBezTo>
                  <a:cubicBezTo>
                    <a:pt x="83" y="54"/>
                    <a:pt x="83" y="26"/>
                    <a:pt x="63" y="12"/>
                  </a:cubicBezTo>
                  <a:cubicBezTo>
                    <a:pt x="45" y="0"/>
                    <a:pt x="25" y="19"/>
                    <a:pt x="16" y="33"/>
                  </a:cubicBezTo>
                  <a:cubicBezTo>
                    <a:pt x="9" y="45"/>
                    <a:pt x="8" y="59"/>
                    <a:pt x="6" y="72"/>
                  </a:cubicBezTo>
                  <a:cubicBezTo>
                    <a:pt x="4" y="91"/>
                    <a:pt x="3" y="109"/>
                    <a:pt x="0" y="127"/>
                  </a:cubicBezTo>
                  <a:cubicBezTo>
                    <a:pt x="0" y="132"/>
                    <a:pt x="7" y="132"/>
                    <a:pt x="7" y="127"/>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41"/>
            <p:cNvSpPr>
              <a:spLocks noEditPoints="1"/>
            </p:cNvSpPr>
            <p:nvPr/>
          </p:nvSpPr>
          <p:spPr bwMode="auto">
            <a:xfrm>
              <a:off x="8185396" y="2220347"/>
              <a:ext cx="471488" cy="647700"/>
            </a:xfrm>
            <a:custGeom>
              <a:avLst/>
              <a:gdLst>
                <a:gd name="T0" fmla="*/ 97 w 111"/>
                <a:gd name="T1" fmla="*/ 42 h 153"/>
                <a:gd name="T2" fmla="*/ 111 w 111"/>
                <a:gd name="T3" fmla="*/ 17 h 153"/>
                <a:gd name="T4" fmla="*/ 84 w 111"/>
                <a:gd name="T5" fmla="*/ 1 h 153"/>
                <a:gd name="T6" fmla="*/ 21 w 111"/>
                <a:gd name="T7" fmla="*/ 101 h 153"/>
                <a:gd name="T8" fmla="*/ 0 w 111"/>
                <a:gd name="T9" fmla="*/ 137 h 153"/>
                <a:gd name="T10" fmla="*/ 28 w 111"/>
                <a:gd name="T11" fmla="*/ 152 h 153"/>
                <a:gd name="T12" fmla="*/ 19 w 111"/>
                <a:gd name="T13" fmla="*/ 137 h 153"/>
                <a:gd name="T14" fmla="*/ 26 w 111"/>
                <a:gd name="T15" fmla="*/ 150 h 153"/>
                <a:gd name="T16" fmla="*/ 44 w 111"/>
                <a:gd name="T17" fmla="*/ 70 h 153"/>
                <a:gd name="T18" fmla="*/ 86 w 111"/>
                <a:gd name="T19" fmla="*/ 2 h 153"/>
                <a:gd name="T20" fmla="*/ 107 w 111"/>
                <a:gd name="T21" fmla="*/ 20 h 153"/>
                <a:gd name="T22" fmla="*/ 106 w 111"/>
                <a:gd name="T23" fmla="*/ 22 h 153"/>
                <a:gd name="T24" fmla="*/ 104 w 111"/>
                <a:gd name="T25" fmla="*/ 26 h 153"/>
                <a:gd name="T26" fmla="*/ 91 w 111"/>
                <a:gd name="T27" fmla="*/ 21 h 153"/>
                <a:gd name="T28" fmla="*/ 101 w 111"/>
                <a:gd name="T29" fmla="*/ 31 h 153"/>
                <a:gd name="T30" fmla="*/ 100 w 111"/>
                <a:gd name="T31" fmla="*/ 33 h 153"/>
                <a:gd name="T32" fmla="*/ 85 w 111"/>
                <a:gd name="T33" fmla="*/ 29 h 153"/>
                <a:gd name="T34" fmla="*/ 92 w 111"/>
                <a:gd name="T35" fmla="*/ 46 h 153"/>
                <a:gd name="T36" fmla="*/ 79 w 111"/>
                <a:gd name="T37" fmla="*/ 40 h 153"/>
                <a:gd name="T38" fmla="*/ 88 w 111"/>
                <a:gd name="T39" fmla="*/ 52 h 153"/>
                <a:gd name="T40" fmla="*/ 78 w 111"/>
                <a:gd name="T41" fmla="*/ 48 h 153"/>
                <a:gd name="T42" fmla="*/ 86 w 111"/>
                <a:gd name="T43" fmla="*/ 56 h 153"/>
                <a:gd name="T44" fmla="*/ 72 w 111"/>
                <a:gd name="T45" fmla="*/ 50 h 153"/>
                <a:gd name="T46" fmla="*/ 82 w 111"/>
                <a:gd name="T47" fmla="*/ 63 h 153"/>
                <a:gd name="T48" fmla="*/ 80 w 111"/>
                <a:gd name="T49" fmla="*/ 65 h 153"/>
                <a:gd name="T50" fmla="*/ 73 w 111"/>
                <a:gd name="T51" fmla="*/ 63 h 153"/>
                <a:gd name="T52" fmla="*/ 72 w 111"/>
                <a:gd name="T53" fmla="*/ 64 h 153"/>
                <a:gd name="T54" fmla="*/ 76 w 111"/>
                <a:gd name="T55" fmla="*/ 72 h 153"/>
                <a:gd name="T56" fmla="*/ 75 w 111"/>
                <a:gd name="T57" fmla="*/ 74 h 153"/>
                <a:gd name="T58" fmla="*/ 61 w 111"/>
                <a:gd name="T59" fmla="*/ 69 h 153"/>
                <a:gd name="T60" fmla="*/ 71 w 111"/>
                <a:gd name="T61" fmla="*/ 79 h 153"/>
                <a:gd name="T62" fmla="*/ 58 w 111"/>
                <a:gd name="T63" fmla="*/ 77 h 153"/>
                <a:gd name="T64" fmla="*/ 67 w 111"/>
                <a:gd name="T65" fmla="*/ 86 h 153"/>
                <a:gd name="T66" fmla="*/ 52 w 111"/>
                <a:gd name="T67" fmla="*/ 81 h 153"/>
                <a:gd name="T68" fmla="*/ 63 w 111"/>
                <a:gd name="T69" fmla="*/ 92 h 153"/>
                <a:gd name="T70" fmla="*/ 50 w 111"/>
                <a:gd name="T71" fmla="*/ 88 h 153"/>
                <a:gd name="T72" fmla="*/ 60 w 111"/>
                <a:gd name="T73" fmla="*/ 96 h 153"/>
                <a:gd name="T74" fmla="*/ 46 w 111"/>
                <a:gd name="T75" fmla="*/ 93 h 153"/>
                <a:gd name="T76" fmla="*/ 56 w 111"/>
                <a:gd name="T77" fmla="*/ 103 h 153"/>
                <a:gd name="T78" fmla="*/ 44 w 111"/>
                <a:gd name="T79" fmla="*/ 98 h 153"/>
                <a:gd name="T80" fmla="*/ 53 w 111"/>
                <a:gd name="T81" fmla="*/ 107 h 153"/>
                <a:gd name="T82" fmla="*/ 40 w 111"/>
                <a:gd name="T83" fmla="*/ 105 h 153"/>
                <a:gd name="T84" fmla="*/ 49 w 111"/>
                <a:gd name="T85" fmla="*/ 113 h 153"/>
                <a:gd name="T86" fmla="*/ 34 w 111"/>
                <a:gd name="T87" fmla="*/ 109 h 153"/>
                <a:gd name="T88" fmla="*/ 42 w 111"/>
                <a:gd name="T89" fmla="*/ 124 h 153"/>
                <a:gd name="T90" fmla="*/ 41 w 111"/>
                <a:gd name="T91" fmla="*/ 126 h 153"/>
                <a:gd name="T92" fmla="*/ 28 w 111"/>
                <a:gd name="T93" fmla="*/ 124 h 153"/>
                <a:gd name="T94" fmla="*/ 34 w 111"/>
                <a:gd name="T95" fmla="*/ 137 h 153"/>
                <a:gd name="T96" fmla="*/ 33 w 111"/>
                <a:gd name="T97" fmla="*/ 139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1" h="153">
                  <a:moveTo>
                    <a:pt x="45" y="123"/>
                  </a:moveTo>
                  <a:cubicBezTo>
                    <a:pt x="52" y="114"/>
                    <a:pt x="58" y="104"/>
                    <a:pt x="64" y="94"/>
                  </a:cubicBezTo>
                  <a:cubicBezTo>
                    <a:pt x="75" y="76"/>
                    <a:pt x="86" y="59"/>
                    <a:pt x="97" y="42"/>
                  </a:cubicBezTo>
                  <a:cubicBezTo>
                    <a:pt x="100" y="37"/>
                    <a:pt x="103" y="31"/>
                    <a:pt x="107" y="26"/>
                  </a:cubicBezTo>
                  <a:cubicBezTo>
                    <a:pt x="108" y="24"/>
                    <a:pt x="110" y="21"/>
                    <a:pt x="110" y="19"/>
                  </a:cubicBezTo>
                  <a:cubicBezTo>
                    <a:pt x="111" y="18"/>
                    <a:pt x="111" y="17"/>
                    <a:pt x="111" y="17"/>
                  </a:cubicBezTo>
                  <a:cubicBezTo>
                    <a:pt x="102" y="12"/>
                    <a:pt x="95" y="6"/>
                    <a:pt x="87" y="1"/>
                  </a:cubicBezTo>
                  <a:cubicBezTo>
                    <a:pt x="87" y="0"/>
                    <a:pt x="86" y="0"/>
                    <a:pt x="86" y="1"/>
                  </a:cubicBezTo>
                  <a:cubicBezTo>
                    <a:pt x="86" y="0"/>
                    <a:pt x="85" y="0"/>
                    <a:pt x="84" y="1"/>
                  </a:cubicBezTo>
                  <a:cubicBezTo>
                    <a:pt x="77" y="12"/>
                    <a:pt x="70" y="23"/>
                    <a:pt x="63" y="34"/>
                  </a:cubicBezTo>
                  <a:cubicBezTo>
                    <a:pt x="57" y="45"/>
                    <a:pt x="51" y="57"/>
                    <a:pt x="43" y="68"/>
                  </a:cubicBezTo>
                  <a:cubicBezTo>
                    <a:pt x="36" y="79"/>
                    <a:pt x="28" y="89"/>
                    <a:pt x="21" y="101"/>
                  </a:cubicBezTo>
                  <a:cubicBezTo>
                    <a:pt x="14" y="112"/>
                    <a:pt x="7" y="124"/>
                    <a:pt x="0" y="136"/>
                  </a:cubicBezTo>
                  <a:cubicBezTo>
                    <a:pt x="0" y="136"/>
                    <a:pt x="0" y="136"/>
                    <a:pt x="0" y="136"/>
                  </a:cubicBezTo>
                  <a:cubicBezTo>
                    <a:pt x="0" y="137"/>
                    <a:pt x="0" y="137"/>
                    <a:pt x="0" y="137"/>
                  </a:cubicBezTo>
                  <a:cubicBezTo>
                    <a:pt x="9" y="142"/>
                    <a:pt x="17" y="147"/>
                    <a:pt x="26" y="152"/>
                  </a:cubicBezTo>
                  <a:cubicBezTo>
                    <a:pt x="26" y="153"/>
                    <a:pt x="27" y="152"/>
                    <a:pt x="27" y="152"/>
                  </a:cubicBezTo>
                  <a:cubicBezTo>
                    <a:pt x="28" y="152"/>
                    <a:pt x="28" y="152"/>
                    <a:pt x="28" y="152"/>
                  </a:cubicBezTo>
                  <a:cubicBezTo>
                    <a:pt x="33" y="142"/>
                    <a:pt x="39" y="133"/>
                    <a:pt x="45" y="123"/>
                  </a:cubicBezTo>
                  <a:close/>
                  <a:moveTo>
                    <a:pt x="30" y="143"/>
                  </a:moveTo>
                  <a:cubicBezTo>
                    <a:pt x="26" y="141"/>
                    <a:pt x="23" y="138"/>
                    <a:pt x="19" y="137"/>
                  </a:cubicBezTo>
                  <a:cubicBezTo>
                    <a:pt x="17" y="137"/>
                    <a:pt x="17" y="139"/>
                    <a:pt x="18" y="139"/>
                  </a:cubicBezTo>
                  <a:cubicBezTo>
                    <a:pt x="22" y="140"/>
                    <a:pt x="26" y="143"/>
                    <a:pt x="29" y="145"/>
                  </a:cubicBezTo>
                  <a:cubicBezTo>
                    <a:pt x="28" y="147"/>
                    <a:pt x="27" y="148"/>
                    <a:pt x="26" y="150"/>
                  </a:cubicBezTo>
                  <a:cubicBezTo>
                    <a:pt x="18" y="145"/>
                    <a:pt x="10" y="141"/>
                    <a:pt x="2" y="136"/>
                  </a:cubicBezTo>
                  <a:cubicBezTo>
                    <a:pt x="9" y="125"/>
                    <a:pt x="15" y="114"/>
                    <a:pt x="22" y="103"/>
                  </a:cubicBezTo>
                  <a:cubicBezTo>
                    <a:pt x="29" y="92"/>
                    <a:pt x="37" y="81"/>
                    <a:pt x="44" y="70"/>
                  </a:cubicBezTo>
                  <a:cubicBezTo>
                    <a:pt x="52" y="59"/>
                    <a:pt x="58" y="47"/>
                    <a:pt x="65" y="36"/>
                  </a:cubicBezTo>
                  <a:cubicBezTo>
                    <a:pt x="71" y="25"/>
                    <a:pt x="79" y="14"/>
                    <a:pt x="86" y="2"/>
                  </a:cubicBezTo>
                  <a:cubicBezTo>
                    <a:pt x="86" y="2"/>
                    <a:pt x="86" y="2"/>
                    <a:pt x="86" y="2"/>
                  </a:cubicBezTo>
                  <a:cubicBezTo>
                    <a:pt x="94" y="7"/>
                    <a:pt x="101" y="13"/>
                    <a:pt x="108" y="18"/>
                  </a:cubicBezTo>
                  <a:cubicBezTo>
                    <a:pt x="108" y="19"/>
                    <a:pt x="108" y="20"/>
                    <a:pt x="107" y="21"/>
                  </a:cubicBezTo>
                  <a:cubicBezTo>
                    <a:pt x="107" y="21"/>
                    <a:pt x="107" y="21"/>
                    <a:pt x="107" y="20"/>
                  </a:cubicBezTo>
                  <a:cubicBezTo>
                    <a:pt x="104" y="19"/>
                    <a:pt x="101" y="16"/>
                    <a:pt x="98" y="15"/>
                  </a:cubicBezTo>
                  <a:cubicBezTo>
                    <a:pt x="97" y="14"/>
                    <a:pt x="96" y="16"/>
                    <a:pt x="97" y="17"/>
                  </a:cubicBezTo>
                  <a:cubicBezTo>
                    <a:pt x="101" y="18"/>
                    <a:pt x="103" y="21"/>
                    <a:pt x="106" y="22"/>
                  </a:cubicBezTo>
                  <a:cubicBezTo>
                    <a:pt x="106" y="22"/>
                    <a:pt x="106" y="22"/>
                    <a:pt x="106" y="22"/>
                  </a:cubicBezTo>
                  <a:cubicBezTo>
                    <a:pt x="106" y="23"/>
                    <a:pt x="106" y="23"/>
                    <a:pt x="105" y="24"/>
                  </a:cubicBezTo>
                  <a:cubicBezTo>
                    <a:pt x="105" y="24"/>
                    <a:pt x="105" y="25"/>
                    <a:pt x="104" y="26"/>
                  </a:cubicBezTo>
                  <a:cubicBezTo>
                    <a:pt x="104" y="25"/>
                    <a:pt x="104" y="25"/>
                    <a:pt x="104" y="25"/>
                  </a:cubicBezTo>
                  <a:cubicBezTo>
                    <a:pt x="100" y="23"/>
                    <a:pt x="96" y="20"/>
                    <a:pt x="92" y="19"/>
                  </a:cubicBezTo>
                  <a:cubicBezTo>
                    <a:pt x="91" y="18"/>
                    <a:pt x="90" y="20"/>
                    <a:pt x="91" y="21"/>
                  </a:cubicBezTo>
                  <a:cubicBezTo>
                    <a:pt x="96" y="22"/>
                    <a:pt x="99" y="25"/>
                    <a:pt x="103" y="27"/>
                  </a:cubicBezTo>
                  <a:cubicBezTo>
                    <a:pt x="103" y="27"/>
                    <a:pt x="103" y="27"/>
                    <a:pt x="103" y="27"/>
                  </a:cubicBezTo>
                  <a:cubicBezTo>
                    <a:pt x="103" y="29"/>
                    <a:pt x="102" y="30"/>
                    <a:pt x="101" y="31"/>
                  </a:cubicBezTo>
                  <a:cubicBezTo>
                    <a:pt x="98" y="29"/>
                    <a:pt x="95" y="26"/>
                    <a:pt x="92" y="24"/>
                  </a:cubicBezTo>
                  <a:cubicBezTo>
                    <a:pt x="90" y="24"/>
                    <a:pt x="90" y="26"/>
                    <a:pt x="91" y="27"/>
                  </a:cubicBezTo>
                  <a:cubicBezTo>
                    <a:pt x="95" y="28"/>
                    <a:pt x="97" y="31"/>
                    <a:pt x="100" y="33"/>
                  </a:cubicBezTo>
                  <a:cubicBezTo>
                    <a:pt x="99" y="34"/>
                    <a:pt x="99" y="35"/>
                    <a:pt x="98" y="36"/>
                  </a:cubicBezTo>
                  <a:cubicBezTo>
                    <a:pt x="98" y="36"/>
                    <a:pt x="98" y="37"/>
                    <a:pt x="97" y="37"/>
                  </a:cubicBezTo>
                  <a:cubicBezTo>
                    <a:pt x="94" y="34"/>
                    <a:pt x="90" y="32"/>
                    <a:pt x="85" y="29"/>
                  </a:cubicBezTo>
                  <a:cubicBezTo>
                    <a:pt x="84" y="29"/>
                    <a:pt x="83" y="30"/>
                    <a:pt x="84" y="31"/>
                  </a:cubicBezTo>
                  <a:cubicBezTo>
                    <a:pt x="88" y="34"/>
                    <a:pt x="93" y="35"/>
                    <a:pt x="96" y="39"/>
                  </a:cubicBezTo>
                  <a:cubicBezTo>
                    <a:pt x="95" y="41"/>
                    <a:pt x="93" y="44"/>
                    <a:pt x="92" y="46"/>
                  </a:cubicBezTo>
                  <a:cubicBezTo>
                    <a:pt x="92" y="46"/>
                    <a:pt x="92" y="46"/>
                    <a:pt x="92" y="45"/>
                  </a:cubicBezTo>
                  <a:cubicBezTo>
                    <a:pt x="88" y="43"/>
                    <a:pt x="84" y="41"/>
                    <a:pt x="80" y="38"/>
                  </a:cubicBezTo>
                  <a:cubicBezTo>
                    <a:pt x="79" y="37"/>
                    <a:pt x="78" y="39"/>
                    <a:pt x="79" y="40"/>
                  </a:cubicBezTo>
                  <a:cubicBezTo>
                    <a:pt x="83" y="42"/>
                    <a:pt x="87" y="45"/>
                    <a:pt x="90" y="47"/>
                  </a:cubicBezTo>
                  <a:cubicBezTo>
                    <a:pt x="91" y="47"/>
                    <a:pt x="91" y="47"/>
                    <a:pt x="91" y="47"/>
                  </a:cubicBezTo>
                  <a:cubicBezTo>
                    <a:pt x="90" y="49"/>
                    <a:pt x="89" y="50"/>
                    <a:pt x="88" y="52"/>
                  </a:cubicBezTo>
                  <a:cubicBezTo>
                    <a:pt x="88" y="52"/>
                    <a:pt x="88" y="52"/>
                    <a:pt x="88" y="52"/>
                  </a:cubicBezTo>
                  <a:cubicBezTo>
                    <a:pt x="85" y="50"/>
                    <a:pt x="82" y="47"/>
                    <a:pt x="79" y="46"/>
                  </a:cubicBezTo>
                  <a:cubicBezTo>
                    <a:pt x="78" y="45"/>
                    <a:pt x="77" y="47"/>
                    <a:pt x="78" y="48"/>
                  </a:cubicBezTo>
                  <a:cubicBezTo>
                    <a:pt x="82" y="49"/>
                    <a:pt x="84" y="52"/>
                    <a:pt x="87" y="53"/>
                  </a:cubicBezTo>
                  <a:cubicBezTo>
                    <a:pt x="87" y="53"/>
                    <a:pt x="87" y="53"/>
                    <a:pt x="87" y="54"/>
                  </a:cubicBezTo>
                  <a:cubicBezTo>
                    <a:pt x="87" y="54"/>
                    <a:pt x="86" y="55"/>
                    <a:pt x="86" y="56"/>
                  </a:cubicBezTo>
                  <a:cubicBezTo>
                    <a:pt x="86" y="56"/>
                    <a:pt x="86" y="56"/>
                    <a:pt x="85" y="56"/>
                  </a:cubicBezTo>
                  <a:cubicBezTo>
                    <a:pt x="81" y="53"/>
                    <a:pt x="77" y="50"/>
                    <a:pt x="72" y="48"/>
                  </a:cubicBezTo>
                  <a:cubicBezTo>
                    <a:pt x="71" y="48"/>
                    <a:pt x="70" y="50"/>
                    <a:pt x="72" y="50"/>
                  </a:cubicBezTo>
                  <a:cubicBezTo>
                    <a:pt x="76" y="52"/>
                    <a:pt x="80" y="55"/>
                    <a:pt x="84" y="57"/>
                  </a:cubicBezTo>
                  <a:cubicBezTo>
                    <a:pt x="84" y="58"/>
                    <a:pt x="85" y="58"/>
                    <a:pt x="85" y="58"/>
                  </a:cubicBezTo>
                  <a:cubicBezTo>
                    <a:pt x="84" y="59"/>
                    <a:pt x="83" y="61"/>
                    <a:pt x="82" y="63"/>
                  </a:cubicBezTo>
                  <a:cubicBezTo>
                    <a:pt x="78" y="60"/>
                    <a:pt x="75" y="57"/>
                    <a:pt x="71" y="55"/>
                  </a:cubicBezTo>
                  <a:cubicBezTo>
                    <a:pt x="69" y="55"/>
                    <a:pt x="69" y="57"/>
                    <a:pt x="70" y="58"/>
                  </a:cubicBezTo>
                  <a:cubicBezTo>
                    <a:pt x="74" y="59"/>
                    <a:pt x="77" y="62"/>
                    <a:pt x="80" y="65"/>
                  </a:cubicBezTo>
                  <a:cubicBezTo>
                    <a:pt x="80" y="65"/>
                    <a:pt x="80" y="66"/>
                    <a:pt x="79" y="66"/>
                  </a:cubicBezTo>
                  <a:cubicBezTo>
                    <a:pt x="79" y="66"/>
                    <a:pt x="79" y="66"/>
                    <a:pt x="79" y="66"/>
                  </a:cubicBezTo>
                  <a:cubicBezTo>
                    <a:pt x="76" y="65"/>
                    <a:pt x="75" y="64"/>
                    <a:pt x="73" y="63"/>
                  </a:cubicBezTo>
                  <a:cubicBezTo>
                    <a:pt x="70" y="61"/>
                    <a:pt x="68" y="60"/>
                    <a:pt x="66" y="59"/>
                  </a:cubicBezTo>
                  <a:cubicBezTo>
                    <a:pt x="65" y="58"/>
                    <a:pt x="63" y="60"/>
                    <a:pt x="65" y="60"/>
                  </a:cubicBezTo>
                  <a:cubicBezTo>
                    <a:pt x="67" y="62"/>
                    <a:pt x="69" y="63"/>
                    <a:pt x="72" y="64"/>
                  </a:cubicBezTo>
                  <a:cubicBezTo>
                    <a:pt x="74" y="66"/>
                    <a:pt x="76" y="67"/>
                    <a:pt x="78" y="68"/>
                  </a:cubicBezTo>
                  <a:cubicBezTo>
                    <a:pt x="78" y="68"/>
                    <a:pt x="78" y="68"/>
                    <a:pt x="78" y="68"/>
                  </a:cubicBezTo>
                  <a:cubicBezTo>
                    <a:pt x="77" y="69"/>
                    <a:pt x="77" y="71"/>
                    <a:pt x="76" y="72"/>
                  </a:cubicBezTo>
                  <a:cubicBezTo>
                    <a:pt x="72" y="70"/>
                    <a:pt x="69" y="68"/>
                    <a:pt x="66" y="65"/>
                  </a:cubicBezTo>
                  <a:cubicBezTo>
                    <a:pt x="65" y="65"/>
                    <a:pt x="64" y="66"/>
                    <a:pt x="65" y="67"/>
                  </a:cubicBezTo>
                  <a:cubicBezTo>
                    <a:pt x="68" y="69"/>
                    <a:pt x="71" y="72"/>
                    <a:pt x="75" y="74"/>
                  </a:cubicBezTo>
                  <a:cubicBezTo>
                    <a:pt x="74" y="75"/>
                    <a:pt x="73" y="76"/>
                    <a:pt x="72" y="77"/>
                  </a:cubicBezTo>
                  <a:cubicBezTo>
                    <a:pt x="71" y="76"/>
                    <a:pt x="69" y="74"/>
                    <a:pt x="67" y="73"/>
                  </a:cubicBezTo>
                  <a:cubicBezTo>
                    <a:pt x="65" y="71"/>
                    <a:pt x="63" y="70"/>
                    <a:pt x="61" y="69"/>
                  </a:cubicBezTo>
                  <a:cubicBezTo>
                    <a:pt x="59" y="68"/>
                    <a:pt x="58" y="70"/>
                    <a:pt x="60" y="71"/>
                  </a:cubicBezTo>
                  <a:cubicBezTo>
                    <a:pt x="61" y="72"/>
                    <a:pt x="63" y="73"/>
                    <a:pt x="65" y="74"/>
                  </a:cubicBezTo>
                  <a:cubicBezTo>
                    <a:pt x="68" y="76"/>
                    <a:pt x="69" y="78"/>
                    <a:pt x="71" y="79"/>
                  </a:cubicBezTo>
                  <a:cubicBezTo>
                    <a:pt x="70" y="81"/>
                    <a:pt x="69" y="83"/>
                    <a:pt x="67" y="85"/>
                  </a:cubicBezTo>
                  <a:cubicBezTo>
                    <a:pt x="67" y="85"/>
                    <a:pt x="67" y="85"/>
                    <a:pt x="67" y="84"/>
                  </a:cubicBezTo>
                  <a:cubicBezTo>
                    <a:pt x="64" y="82"/>
                    <a:pt x="61" y="80"/>
                    <a:pt x="58" y="77"/>
                  </a:cubicBezTo>
                  <a:cubicBezTo>
                    <a:pt x="57" y="76"/>
                    <a:pt x="55" y="77"/>
                    <a:pt x="56" y="78"/>
                  </a:cubicBezTo>
                  <a:cubicBezTo>
                    <a:pt x="59" y="81"/>
                    <a:pt x="62" y="84"/>
                    <a:pt x="66" y="86"/>
                  </a:cubicBezTo>
                  <a:cubicBezTo>
                    <a:pt x="66" y="86"/>
                    <a:pt x="66" y="86"/>
                    <a:pt x="67" y="86"/>
                  </a:cubicBezTo>
                  <a:cubicBezTo>
                    <a:pt x="66" y="87"/>
                    <a:pt x="65" y="89"/>
                    <a:pt x="64" y="90"/>
                  </a:cubicBezTo>
                  <a:cubicBezTo>
                    <a:pt x="64" y="90"/>
                    <a:pt x="64" y="90"/>
                    <a:pt x="64" y="90"/>
                  </a:cubicBezTo>
                  <a:cubicBezTo>
                    <a:pt x="60" y="87"/>
                    <a:pt x="55" y="84"/>
                    <a:pt x="52" y="81"/>
                  </a:cubicBezTo>
                  <a:cubicBezTo>
                    <a:pt x="51" y="80"/>
                    <a:pt x="49" y="82"/>
                    <a:pt x="50" y="83"/>
                  </a:cubicBezTo>
                  <a:cubicBezTo>
                    <a:pt x="54" y="86"/>
                    <a:pt x="59" y="89"/>
                    <a:pt x="63" y="91"/>
                  </a:cubicBezTo>
                  <a:cubicBezTo>
                    <a:pt x="63" y="91"/>
                    <a:pt x="63" y="92"/>
                    <a:pt x="63" y="92"/>
                  </a:cubicBezTo>
                  <a:cubicBezTo>
                    <a:pt x="63" y="93"/>
                    <a:pt x="62" y="94"/>
                    <a:pt x="61" y="95"/>
                  </a:cubicBezTo>
                  <a:cubicBezTo>
                    <a:pt x="61" y="95"/>
                    <a:pt x="61" y="95"/>
                    <a:pt x="61" y="95"/>
                  </a:cubicBezTo>
                  <a:cubicBezTo>
                    <a:pt x="58" y="92"/>
                    <a:pt x="54" y="90"/>
                    <a:pt x="50" y="88"/>
                  </a:cubicBezTo>
                  <a:cubicBezTo>
                    <a:pt x="49" y="88"/>
                    <a:pt x="48" y="90"/>
                    <a:pt x="50" y="90"/>
                  </a:cubicBezTo>
                  <a:cubicBezTo>
                    <a:pt x="54" y="91"/>
                    <a:pt x="57" y="94"/>
                    <a:pt x="60" y="96"/>
                  </a:cubicBezTo>
                  <a:cubicBezTo>
                    <a:pt x="60" y="96"/>
                    <a:pt x="60" y="96"/>
                    <a:pt x="60" y="96"/>
                  </a:cubicBezTo>
                  <a:cubicBezTo>
                    <a:pt x="59" y="98"/>
                    <a:pt x="58" y="100"/>
                    <a:pt x="57" y="101"/>
                  </a:cubicBezTo>
                  <a:cubicBezTo>
                    <a:pt x="57" y="101"/>
                    <a:pt x="57" y="101"/>
                    <a:pt x="57" y="101"/>
                  </a:cubicBezTo>
                  <a:cubicBezTo>
                    <a:pt x="53" y="98"/>
                    <a:pt x="49" y="96"/>
                    <a:pt x="46" y="93"/>
                  </a:cubicBezTo>
                  <a:cubicBezTo>
                    <a:pt x="45" y="92"/>
                    <a:pt x="43" y="93"/>
                    <a:pt x="44" y="94"/>
                  </a:cubicBezTo>
                  <a:cubicBezTo>
                    <a:pt x="48" y="97"/>
                    <a:pt x="52" y="100"/>
                    <a:pt x="56" y="103"/>
                  </a:cubicBezTo>
                  <a:cubicBezTo>
                    <a:pt x="56" y="103"/>
                    <a:pt x="56" y="103"/>
                    <a:pt x="56" y="103"/>
                  </a:cubicBezTo>
                  <a:cubicBezTo>
                    <a:pt x="55" y="104"/>
                    <a:pt x="55" y="105"/>
                    <a:pt x="54" y="106"/>
                  </a:cubicBezTo>
                  <a:cubicBezTo>
                    <a:pt x="54" y="106"/>
                    <a:pt x="54" y="105"/>
                    <a:pt x="54" y="105"/>
                  </a:cubicBezTo>
                  <a:cubicBezTo>
                    <a:pt x="51" y="103"/>
                    <a:pt x="47" y="101"/>
                    <a:pt x="44" y="98"/>
                  </a:cubicBezTo>
                  <a:cubicBezTo>
                    <a:pt x="43" y="98"/>
                    <a:pt x="41" y="100"/>
                    <a:pt x="43" y="100"/>
                  </a:cubicBezTo>
                  <a:cubicBezTo>
                    <a:pt x="46" y="103"/>
                    <a:pt x="49" y="105"/>
                    <a:pt x="53" y="107"/>
                  </a:cubicBezTo>
                  <a:cubicBezTo>
                    <a:pt x="53" y="107"/>
                    <a:pt x="53" y="107"/>
                    <a:pt x="53" y="107"/>
                  </a:cubicBezTo>
                  <a:cubicBezTo>
                    <a:pt x="52" y="109"/>
                    <a:pt x="51" y="110"/>
                    <a:pt x="50" y="112"/>
                  </a:cubicBezTo>
                  <a:cubicBezTo>
                    <a:pt x="50" y="112"/>
                    <a:pt x="50" y="112"/>
                    <a:pt x="50" y="112"/>
                  </a:cubicBezTo>
                  <a:cubicBezTo>
                    <a:pt x="47" y="109"/>
                    <a:pt x="43" y="107"/>
                    <a:pt x="40" y="105"/>
                  </a:cubicBezTo>
                  <a:cubicBezTo>
                    <a:pt x="39" y="104"/>
                    <a:pt x="37" y="106"/>
                    <a:pt x="39" y="107"/>
                  </a:cubicBezTo>
                  <a:cubicBezTo>
                    <a:pt x="42" y="109"/>
                    <a:pt x="45" y="110"/>
                    <a:pt x="48" y="113"/>
                  </a:cubicBezTo>
                  <a:cubicBezTo>
                    <a:pt x="49" y="113"/>
                    <a:pt x="49" y="113"/>
                    <a:pt x="49" y="113"/>
                  </a:cubicBezTo>
                  <a:cubicBezTo>
                    <a:pt x="49" y="114"/>
                    <a:pt x="48" y="115"/>
                    <a:pt x="47" y="116"/>
                  </a:cubicBezTo>
                  <a:cubicBezTo>
                    <a:pt x="47" y="117"/>
                    <a:pt x="47" y="117"/>
                    <a:pt x="46" y="118"/>
                  </a:cubicBezTo>
                  <a:cubicBezTo>
                    <a:pt x="42" y="115"/>
                    <a:pt x="38" y="111"/>
                    <a:pt x="34" y="109"/>
                  </a:cubicBezTo>
                  <a:cubicBezTo>
                    <a:pt x="33" y="108"/>
                    <a:pt x="31" y="110"/>
                    <a:pt x="33" y="111"/>
                  </a:cubicBezTo>
                  <a:cubicBezTo>
                    <a:pt x="37" y="113"/>
                    <a:pt x="41" y="117"/>
                    <a:pt x="45" y="120"/>
                  </a:cubicBezTo>
                  <a:cubicBezTo>
                    <a:pt x="44" y="121"/>
                    <a:pt x="43" y="123"/>
                    <a:pt x="42" y="124"/>
                  </a:cubicBezTo>
                  <a:cubicBezTo>
                    <a:pt x="39" y="122"/>
                    <a:pt x="36" y="118"/>
                    <a:pt x="32" y="117"/>
                  </a:cubicBezTo>
                  <a:cubicBezTo>
                    <a:pt x="30" y="117"/>
                    <a:pt x="30" y="119"/>
                    <a:pt x="31" y="119"/>
                  </a:cubicBezTo>
                  <a:cubicBezTo>
                    <a:pt x="35" y="120"/>
                    <a:pt x="38" y="123"/>
                    <a:pt x="41" y="126"/>
                  </a:cubicBezTo>
                  <a:cubicBezTo>
                    <a:pt x="40" y="127"/>
                    <a:pt x="39" y="129"/>
                    <a:pt x="38" y="131"/>
                  </a:cubicBezTo>
                  <a:cubicBezTo>
                    <a:pt x="38" y="131"/>
                    <a:pt x="38" y="131"/>
                    <a:pt x="38" y="131"/>
                  </a:cubicBezTo>
                  <a:cubicBezTo>
                    <a:pt x="34" y="129"/>
                    <a:pt x="31" y="127"/>
                    <a:pt x="28" y="124"/>
                  </a:cubicBezTo>
                  <a:cubicBezTo>
                    <a:pt x="27" y="123"/>
                    <a:pt x="25" y="124"/>
                    <a:pt x="26" y="125"/>
                  </a:cubicBezTo>
                  <a:cubicBezTo>
                    <a:pt x="29" y="128"/>
                    <a:pt x="33" y="131"/>
                    <a:pt x="37" y="133"/>
                  </a:cubicBezTo>
                  <a:cubicBezTo>
                    <a:pt x="36" y="134"/>
                    <a:pt x="35" y="135"/>
                    <a:pt x="34" y="137"/>
                  </a:cubicBezTo>
                  <a:cubicBezTo>
                    <a:pt x="31" y="135"/>
                    <a:pt x="27" y="133"/>
                    <a:pt x="24" y="131"/>
                  </a:cubicBezTo>
                  <a:cubicBezTo>
                    <a:pt x="23" y="130"/>
                    <a:pt x="22" y="132"/>
                    <a:pt x="23" y="133"/>
                  </a:cubicBezTo>
                  <a:cubicBezTo>
                    <a:pt x="26" y="135"/>
                    <a:pt x="30" y="137"/>
                    <a:pt x="33" y="139"/>
                  </a:cubicBezTo>
                  <a:cubicBezTo>
                    <a:pt x="32" y="140"/>
                    <a:pt x="31" y="142"/>
                    <a:pt x="30" y="143"/>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42"/>
            <p:cNvSpPr/>
            <p:nvPr/>
          </p:nvSpPr>
          <p:spPr bwMode="auto">
            <a:xfrm>
              <a:off x="8533058" y="2363222"/>
              <a:ext cx="55563" cy="42863"/>
            </a:xfrm>
            <a:custGeom>
              <a:avLst/>
              <a:gdLst>
                <a:gd name="T0" fmla="*/ 12 w 13"/>
                <a:gd name="T1" fmla="*/ 7 h 10"/>
                <a:gd name="T2" fmla="*/ 3 w 13"/>
                <a:gd name="T3" fmla="*/ 1 h 10"/>
                <a:gd name="T4" fmla="*/ 2 w 13"/>
                <a:gd name="T5" fmla="*/ 3 h 10"/>
                <a:gd name="T6" fmla="*/ 11 w 13"/>
                <a:gd name="T7" fmla="*/ 9 h 10"/>
                <a:gd name="T8" fmla="*/ 12 w 13"/>
                <a:gd name="T9" fmla="*/ 7 h 10"/>
              </a:gdLst>
              <a:ahLst/>
              <a:cxnLst>
                <a:cxn ang="0">
                  <a:pos x="T0" y="T1"/>
                </a:cxn>
                <a:cxn ang="0">
                  <a:pos x="T2" y="T3"/>
                </a:cxn>
                <a:cxn ang="0">
                  <a:pos x="T4" y="T5"/>
                </a:cxn>
                <a:cxn ang="0">
                  <a:pos x="T6" y="T7"/>
                </a:cxn>
                <a:cxn ang="0">
                  <a:pos x="T8" y="T9"/>
                </a:cxn>
              </a:cxnLst>
              <a:rect l="0" t="0" r="r" b="b"/>
              <a:pathLst>
                <a:path w="13" h="10">
                  <a:moveTo>
                    <a:pt x="12" y="7"/>
                  </a:moveTo>
                  <a:cubicBezTo>
                    <a:pt x="9" y="5"/>
                    <a:pt x="6" y="3"/>
                    <a:pt x="3" y="1"/>
                  </a:cubicBezTo>
                  <a:cubicBezTo>
                    <a:pt x="2" y="0"/>
                    <a:pt x="0" y="2"/>
                    <a:pt x="2" y="3"/>
                  </a:cubicBezTo>
                  <a:cubicBezTo>
                    <a:pt x="5" y="5"/>
                    <a:pt x="8" y="7"/>
                    <a:pt x="11" y="9"/>
                  </a:cubicBezTo>
                  <a:cubicBezTo>
                    <a:pt x="12" y="10"/>
                    <a:pt x="13" y="8"/>
                    <a:pt x="12" y="7"/>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43"/>
            <p:cNvSpPr>
              <a:spLocks noEditPoints="1"/>
            </p:cNvSpPr>
            <p:nvPr/>
          </p:nvSpPr>
          <p:spPr bwMode="auto">
            <a:xfrm>
              <a:off x="225671" y="5150872"/>
              <a:ext cx="661988" cy="444500"/>
            </a:xfrm>
            <a:custGeom>
              <a:avLst/>
              <a:gdLst>
                <a:gd name="T0" fmla="*/ 24 w 156"/>
                <a:gd name="T1" fmla="*/ 63 h 105"/>
                <a:gd name="T2" fmla="*/ 1 w 156"/>
                <a:gd name="T3" fmla="*/ 78 h 105"/>
                <a:gd name="T4" fmla="*/ 16 w 156"/>
                <a:gd name="T5" fmla="*/ 105 h 105"/>
                <a:gd name="T6" fmla="*/ 119 w 156"/>
                <a:gd name="T7" fmla="*/ 48 h 105"/>
                <a:gd name="T8" fmla="*/ 155 w 156"/>
                <a:gd name="T9" fmla="*/ 26 h 105"/>
                <a:gd name="T10" fmla="*/ 138 w 156"/>
                <a:gd name="T11" fmla="*/ 0 h 105"/>
                <a:gd name="T12" fmla="*/ 139 w 156"/>
                <a:gd name="T13" fmla="*/ 18 h 105"/>
                <a:gd name="T14" fmla="*/ 139 w 156"/>
                <a:gd name="T15" fmla="*/ 2 h 105"/>
                <a:gd name="T16" fmla="*/ 84 w 156"/>
                <a:gd name="T17" fmla="*/ 64 h 105"/>
                <a:gd name="T18" fmla="*/ 15 w 156"/>
                <a:gd name="T19" fmla="*/ 103 h 105"/>
                <a:gd name="T20" fmla="*/ 5 w 156"/>
                <a:gd name="T21" fmla="*/ 77 h 105"/>
                <a:gd name="T22" fmla="*/ 7 w 156"/>
                <a:gd name="T23" fmla="*/ 76 h 105"/>
                <a:gd name="T24" fmla="*/ 10 w 156"/>
                <a:gd name="T25" fmla="*/ 73 h 105"/>
                <a:gd name="T26" fmla="*/ 19 w 156"/>
                <a:gd name="T27" fmla="*/ 84 h 105"/>
                <a:gd name="T28" fmla="*/ 16 w 156"/>
                <a:gd name="T29" fmla="*/ 70 h 105"/>
                <a:gd name="T30" fmla="*/ 18 w 156"/>
                <a:gd name="T31" fmla="*/ 69 h 105"/>
                <a:gd name="T32" fmla="*/ 28 w 156"/>
                <a:gd name="T33" fmla="*/ 79 h 105"/>
                <a:gd name="T34" fmla="*/ 31 w 156"/>
                <a:gd name="T35" fmla="*/ 61 h 105"/>
                <a:gd name="T36" fmla="*/ 39 w 156"/>
                <a:gd name="T37" fmla="*/ 73 h 105"/>
                <a:gd name="T38" fmla="*/ 37 w 156"/>
                <a:gd name="T39" fmla="*/ 58 h 105"/>
                <a:gd name="T40" fmla="*/ 44 w 156"/>
                <a:gd name="T41" fmla="*/ 67 h 105"/>
                <a:gd name="T42" fmla="*/ 41 w 156"/>
                <a:gd name="T43" fmla="*/ 56 h 105"/>
                <a:gd name="T44" fmla="*/ 51 w 156"/>
                <a:gd name="T45" fmla="*/ 68 h 105"/>
                <a:gd name="T46" fmla="*/ 48 w 156"/>
                <a:gd name="T47" fmla="*/ 52 h 105"/>
                <a:gd name="T48" fmla="*/ 50 w 156"/>
                <a:gd name="T49" fmla="*/ 51 h 105"/>
                <a:gd name="T50" fmla="*/ 56 w 156"/>
                <a:gd name="T51" fmla="*/ 56 h 105"/>
                <a:gd name="T52" fmla="*/ 58 w 156"/>
                <a:gd name="T53" fmla="*/ 55 h 105"/>
                <a:gd name="T54" fmla="*/ 58 w 156"/>
                <a:gd name="T55" fmla="*/ 47 h 105"/>
                <a:gd name="T56" fmla="*/ 60 w 156"/>
                <a:gd name="T57" fmla="*/ 46 h 105"/>
                <a:gd name="T58" fmla="*/ 69 w 156"/>
                <a:gd name="T59" fmla="*/ 56 h 105"/>
                <a:gd name="T60" fmla="*/ 65 w 156"/>
                <a:gd name="T61" fmla="*/ 43 h 105"/>
                <a:gd name="T62" fmla="*/ 76 w 156"/>
                <a:gd name="T63" fmla="*/ 51 h 105"/>
                <a:gd name="T64" fmla="*/ 73 w 156"/>
                <a:gd name="T65" fmla="*/ 39 h 105"/>
                <a:gd name="T66" fmla="*/ 83 w 156"/>
                <a:gd name="T67" fmla="*/ 51 h 105"/>
                <a:gd name="T68" fmla="*/ 78 w 156"/>
                <a:gd name="T69" fmla="*/ 36 h 105"/>
                <a:gd name="T70" fmla="*/ 88 w 156"/>
                <a:gd name="T71" fmla="*/ 45 h 105"/>
                <a:gd name="T72" fmla="*/ 83 w 156"/>
                <a:gd name="T73" fmla="*/ 33 h 105"/>
                <a:gd name="T74" fmla="*/ 94 w 156"/>
                <a:gd name="T75" fmla="*/ 43 h 105"/>
                <a:gd name="T76" fmla="*/ 90 w 156"/>
                <a:gd name="T77" fmla="*/ 29 h 105"/>
                <a:gd name="T78" fmla="*/ 99 w 156"/>
                <a:gd name="T79" fmla="*/ 39 h 105"/>
                <a:gd name="T80" fmla="*/ 95 w 156"/>
                <a:gd name="T81" fmla="*/ 27 h 105"/>
                <a:gd name="T82" fmla="*/ 105 w 156"/>
                <a:gd name="T83" fmla="*/ 35 h 105"/>
                <a:gd name="T84" fmla="*/ 101 w 156"/>
                <a:gd name="T85" fmla="*/ 23 h 105"/>
                <a:gd name="T86" fmla="*/ 112 w 156"/>
                <a:gd name="T87" fmla="*/ 35 h 105"/>
                <a:gd name="T88" fmla="*/ 112 w 156"/>
                <a:gd name="T89" fmla="*/ 17 h 105"/>
                <a:gd name="T90" fmla="*/ 114 w 156"/>
                <a:gd name="T91" fmla="*/ 16 h 105"/>
                <a:gd name="T92" fmla="*/ 125 w 156"/>
                <a:gd name="T93" fmla="*/ 25 h 105"/>
                <a:gd name="T94" fmla="*/ 125 w 156"/>
                <a:gd name="T95" fmla="*/ 10 h 105"/>
                <a:gd name="T96" fmla="*/ 127 w 156"/>
                <a:gd name="T97" fmla="*/ 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6" h="105">
                  <a:moveTo>
                    <a:pt x="109" y="16"/>
                  </a:moveTo>
                  <a:cubicBezTo>
                    <a:pt x="99" y="22"/>
                    <a:pt x="88" y="28"/>
                    <a:pt x="78" y="33"/>
                  </a:cubicBezTo>
                  <a:cubicBezTo>
                    <a:pt x="60" y="43"/>
                    <a:pt x="42" y="53"/>
                    <a:pt x="24" y="63"/>
                  </a:cubicBezTo>
                  <a:cubicBezTo>
                    <a:pt x="19" y="66"/>
                    <a:pt x="14" y="69"/>
                    <a:pt x="9" y="72"/>
                  </a:cubicBezTo>
                  <a:cubicBezTo>
                    <a:pt x="6" y="73"/>
                    <a:pt x="3" y="75"/>
                    <a:pt x="1" y="76"/>
                  </a:cubicBezTo>
                  <a:cubicBezTo>
                    <a:pt x="1" y="76"/>
                    <a:pt x="0" y="77"/>
                    <a:pt x="1" y="78"/>
                  </a:cubicBezTo>
                  <a:cubicBezTo>
                    <a:pt x="5" y="86"/>
                    <a:pt x="9" y="95"/>
                    <a:pt x="13" y="104"/>
                  </a:cubicBezTo>
                  <a:cubicBezTo>
                    <a:pt x="13" y="104"/>
                    <a:pt x="14" y="104"/>
                    <a:pt x="14" y="104"/>
                  </a:cubicBezTo>
                  <a:cubicBezTo>
                    <a:pt x="14" y="105"/>
                    <a:pt x="15" y="105"/>
                    <a:pt x="16" y="105"/>
                  </a:cubicBezTo>
                  <a:cubicBezTo>
                    <a:pt x="27" y="98"/>
                    <a:pt x="39" y="92"/>
                    <a:pt x="50" y="86"/>
                  </a:cubicBezTo>
                  <a:cubicBezTo>
                    <a:pt x="61" y="79"/>
                    <a:pt x="72" y="72"/>
                    <a:pt x="84" y="66"/>
                  </a:cubicBezTo>
                  <a:cubicBezTo>
                    <a:pt x="96" y="60"/>
                    <a:pt x="108" y="55"/>
                    <a:pt x="119" y="48"/>
                  </a:cubicBezTo>
                  <a:cubicBezTo>
                    <a:pt x="131" y="41"/>
                    <a:pt x="143" y="34"/>
                    <a:pt x="155" y="28"/>
                  </a:cubicBezTo>
                  <a:cubicBezTo>
                    <a:pt x="155" y="28"/>
                    <a:pt x="155" y="27"/>
                    <a:pt x="155" y="27"/>
                  </a:cubicBezTo>
                  <a:cubicBezTo>
                    <a:pt x="156" y="27"/>
                    <a:pt x="156" y="27"/>
                    <a:pt x="155" y="26"/>
                  </a:cubicBezTo>
                  <a:cubicBezTo>
                    <a:pt x="150" y="18"/>
                    <a:pt x="145" y="9"/>
                    <a:pt x="140" y="1"/>
                  </a:cubicBezTo>
                  <a:cubicBezTo>
                    <a:pt x="140" y="0"/>
                    <a:pt x="139" y="0"/>
                    <a:pt x="139" y="0"/>
                  </a:cubicBezTo>
                  <a:cubicBezTo>
                    <a:pt x="139" y="0"/>
                    <a:pt x="138" y="0"/>
                    <a:pt x="138" y="0"/>
                  </a:cubicBezTo>
                  <a:cubicBezTo>
                    <a:pt x="129" y="6"/>
                    <a:pt x="119" y="11"/>
                    <a:pt x="109" y="16"/>
                  </a:cubicBezTo>
                  <a:close/>
                  <a:moveTo>
                    <a:pt x="132" y="6"/>
                  </a:moveTo>
                  <a:cubicBezTo>
                    <a:pt x="134" y="10"/>
                    <a:pt x="136" y="14"/>
                    <a:pt x="139" y="18"/>
                  </a:cubicBezTo>
                  <a:cubicBezTo>
                    <a:pt x="140" y="18"/>
                    <a:pt x="142" y="17"/>
                    <a:pt x="141" y="16"/>
                  </a:cubicBezTo>
                  <a:cubicBezTo>
                    <a:pt x="138" y="13"/>
                    <a:pt x="136" y="9"/>
                    <a:pt x="134" y="5"/>
                  </a:cubicBezTo>
                  <a:cubicBezTo>
                    <a:pt x="135" y="4"/>
                    <a:pt x="137" y="3"/>
                    <a:pt x="139" y="2"/>
                  </a:cubicBezTo>
                  <a:cubicBezTo>
                    <a:pt x="143" y="10"/>
                    <a:pt x="148" y="18"/>
                    <a:pt x="153" y="26"/>
                  </a:cubicBezTo>
                  <a:cubicBezTo>
                    <a:pt x="142" y="33"/>
                    <a:pt x="131" y="39"/>
                    <a:pt x="120" y="46"/>
                  </a:cubicBezTo>
                  <a:cubicBezTo>
                    <a:pt x="108" y="52"/>
                    <a:pt x="96" y="58"/>
                    <a:pt x="84" y="64"/>
                  </a:cubicBezTo>
                  <a:cubicBezTo>
                    <a:pt x="72" y="70"/>
                    <a:pt x="61" y="77"/>
                    <a:pt x="50" y="83"/>
                  </a:cubicBezTo>
                  <a:cubicBezTo>
                    <a:pt x="39" y="90"/>
                    <a:pt x="27" y="96"/>
                    <a:pt x="15" y="103"/>
                  </a:cubicBezTo>
                  <a:cubicBezTo>
                    <a:pt x="15" y="103"/>
                    <a:pt x="15" y="103"/>
                    <a:pt x="15" y="103"/>
                  </a:cubicBezTo>
                  <a:cubicBezTo>
                    <a:pt x="11" y="94"/>
                    <a:pt x="7" y="86"/>
                    <a:pt x="3" y="78"/>
                  </a:cubicBezTo>
                  <a:cubicBezTo>
                    <a:pt x="4" y="77"/>
                    <a:pt x="4" y="77"/>
                    <a:pt x="5" y="76"/>
                  </a:cubicBezTo>
                  <a:cubicBezTo>
                    <a:pt x="5" y="76"/>
                    <a:pt x="5" y="76"/>
                    <a:pt x="5" y="77"/>
                  </a:cubicBezTo>
                  <a:cubicBezTo>
                    <a:pt x="7" y="79"/>
                    <a:pt x="8" y="83"/>
                    <a:pt x="10" y="86"/>
                  </a:cubicBezTo>
                  <a:cubicBezTo>
                    <a:pt x="11" y="87"/>
                    <a:pt x="13" y="85"/>
                    <a:pt x="12" y="84"/>
                  </a:cubicBezTo>
                  <a:cubicBezTo>
                    <a:pt x="10" y="82"/>
                    <a:pt x="9" y="78"/>
                    <a:pt x="7" y="76"/>
                  </a:cubicBezTo>
                  <a:cubicBezTo>
                    <a:pt x="7" y="75"/>
                    <a:pt x="7" y="75"/>
                    <a:pt x="7" y="75"/>
                  </a:cubicBezTo>
                  <a:cubicBezTo>
                    <a:pt x="7" y="75"/>
                    <a:pt x="8" y="75"/>
                    <a:pt x="8" y="74"/>
                  </a:cubicBezTo>
                  <a:cubicBezTo>
                    <a:pt x="9" y="74"/>
                    <a:pt x="10" y="74"/>
                    <a:pt x="10" y="73"/>
                  </a:cubicBezTo>
                  <a:cubicBezTo>
                    <a:pt x="10" y="73"/>
                    <a:pt x="10" y="74"/>
                    <a:pt x="10" y="74"/>
                  </a:cubicBezTo>
                  <a:cubicBezTo>
                    <a:pt x="12" y="78"/>
                    <a:pt x="15" y="82"/>
                    <a:pt x="18" y="85"/>
                  </a:cubicBezTo>
                  <a:cubicBezTo>
                    <a:pt x="18" y="87"/>
                    <a:pt x="20" y="85"/>
                    <a:pt x="19" y="84"/>
                  </a:cubicBezTo>
                  <a:cubicBezTo>
                    <a:pt x="16" y="81"/>
                    <a:pt x="14" y="77"/>
                    <a:pt x="12" y="73"/>
                  </a:cubicBezTo>
                  <a:cubicBezTo>
                    <a:pt x="12" y="73"/>
                    <a:pt x="12" y="72"/>
                    <a:pt x="12" y="72"/>
                  </a:cubicBezTo>
                  <a:cubicBezTo>
                    <a:pt x="13" y="72"/>
                    <a:pt x="14" y="71"/>
                    <a:pt x="16" y="70"/>
                  </a:cubicBezTo>
                  <a:cubicBezTo>
                    <a:pt x="17" y="74"/>
                    <a:pt x="18" y="78"/>
                    <a:pt x="21" y="80"/>
                  </a:cubicBezTo>
                  <a:cubicBezTo>
                    <a:pt x="22" y="81"/>
                    <a:pt x="23" y="80"/>
                    <a:pt x="22" y="79"/>
                  </a:cubicBezTo>
                  <a:cubicBezTo>
                    <a:pt x="20" y="76"/>
                    <a:pt x="19" y="72"/>
                    <a:pt x="18" y="69"/>
                  </a:cubicBezTo>
                  <a:cubicBezTo>
                    <a:pt x="19" y="68"/>
                    <a:pt x="20" y="68"/>
                    <a:pt x="21" y="67"/>
                  </a:cubicBezTo>
                  <a:cubicBezTo>
                    <a:pt x="21" y="67"/>
                    <a:pt x="21" y="67"/>
                    <a:pt x="22" y="66"/>
                  </a:cubicBezTo>
                  <a:cubicBezTo>
                    <a:pt x="23" y="71"/>
                    <a:pt x="26" y="75"/>
                    <a:pt x="28" y="79"/>
                  </a:cubicBezTo>
                  <a:cubicBezTo>
                    <a:pt x="29" y="80"/>
                    <a:pt x="31" y="79"/>
                    <a:pt x="30" y="78"/>
                  </a:cubicBezTo>
                  <a:cubicBezTo>
                    <a:pt x="28" y="74"/>
                    <a:pt x="25" y="70"/>
                    <a:pt x="24" y="65"/>
                  </a:cubicBezTo>
                  <a:cubicBezTo>
                    <a:pt x="26" y="64"/>
                    <a:pt x="28" y="63"/>
                    <a:pt x="31" y="61"/>
                  </a:cubicBezTo>
                  <a:cubicBezTo>
                    <a:pt x="31" y="62"/>
                    <a:pt x="31" y="62"/>
                    <a:pt x="31" y="62"/>
                  </a:cubicBezTo>
                  <a:cubicBezTo>
                    <a:pt x="33" y="66"/>
                    <a:pt x="36" y="70"/>
                    <a:pt x="37" y="74"/>
                  </a:cubicBezTo>
                  <a:cubicBezTo>
                    <a:pt x="38" y="75"/>
                    <a:pt x="40" y="74"/>
                    <a:pt x="39" y="73"/>
                  </a:cubicBezTo>
                  <a:cubicBezTo>
                    <a:pt x="37" y="69"/>
                    <a:pt x="35" y="65"/>
                    <a:pt x="33" y="61"/>
                  </a:cubicBezTo>
                  <a:cubicBezTo>
                    <a:pt x="33" y="61"/>
                    <a:pt x="32" y="61"/>
                    <a:pt x="32" y="61"/>
                  </a:cubicBezTo>
                  <a:cubicBezTo>
                    <a:pt x="34" y="60"/>
                    <a:pt x="35" y="59"/>
                    <a:pt x="37" y="58"/>
                  </a:cubicBezTo>
                  <a:cubicBezTo>
                    <a:pt x="37" y="58"/>
                    <a:pt x="37" y="58"/>
                    <a:pt x="37" y="58"/>
                  </a:cubicBezTo>
                  <a:cubicBezTo>
                    <a:pt x="39" y="61"/>
                    <a:pt x="40" y="65"/>
                    <a:pt x="42" y="68"/>
                  </a:cubicBezTo>
                  <a:cubicBezTo>
                    <a:pt x="43" y="69"/>
                    <a:pt x="44" y="68"/>
                    <a:pt x="44" y="67"/>
                  </a:cubicBezTo>
                  <a:cubicBezTo>
                    <a:pt x="41" y="64"/>
                    <a:pt x="41" y="60"/>
                    <a:pt x="39" y="57"/>
                  </a:cubicBezTo>
                  <a:cubicBezTo>
                    <a:pt x="39" y="57"/>
                    <a:pt x="39" y="57"/>
                    <a:pt x="39" y="57"/>
                  </a:cubicBezTo>
                  <a:cubicBezTo>
                    <a:pt x="39" y="57"/>
                    <a:pt x="40" y="56"/>
                    <a:pt x="41" y="56"/>
                  </a:cubicBezTo>
                  <a:cubicBezTo>
                    <a:pt x="41" y="56"/>
                    <a:pt x="41" y="56"/>
                    <a:pt x="41" y="56"/>
                  </a:cubicBezTo>
                  <a:cubicBezTo>
                    <a:pt x="44" y="61"/>
                    <a:pt x="46" y="65"/>
                    <a:pt x="49" y="69"/>
                  </a:cubicBezTo>
                  <a:cubicBezTo>
                    <a:pt x="50" y="70"/>
                    <a:pt x="51" y="69"/>
                    <a:pt x="51" y="68"/>
                  </a:cubicBezTo>
                  <a:cubicBezTo>
                    <a:pt x="48" y="64"/>
                    <a:pt x="45" y="59"/>
                    <a:pt x="43" y="55"/>
                  </a:cubicBezTo>
                  <a:cubicBezTo>
                    <a:pt x="43" y="55"/>
                    <a:pt x="43" y="55"/>
                    <a:pt x="43" y="55"/>
                  </a:cubicBezTo>
                  <a:cubicBezTo>
                    <a:pt x="45" y="54"/>
                    <a:pt x="46" y="53"/>
                    <a:pt x="48" y="52"/>
                  </a:cubicBezTo>
                  <a:cubicBezTo>
                    <a:pt x="50" y="56"/>
                    <a:pt x="51" y="60"/>
                    <a:pt x="54" y="63"/>
                  </a:cubicBezTo>
                  <a:cubicBezTo>
                    <a:pt x="55" y="65"/>
                    <a:pt x="57" y="63"/>
                    <a:pt x="56" y="62"/>
                  </a:cubicBezTo>
                  <a:cubicBezTo>
                    <a:pt x="53" y="59"/>
                    <a:pt x="52" y="55"/>
                    <a:pt x="50" y="51"/>
                  </a:cubicBezTo>
                  <a:cubicBezTo>
                    <a:pt x="51" y="50"/>
                    <a:pt x="51" y="50"/>
                    <a:pt x="52" y="50"/>
                  </a:cubicBezTo>
                  <a:cubicBezTo>
                    <a:pt x="52" y="50"/>
                    <a:pt x="52" y="50"/>
                    <a:pt x="52" y="50"/>
                  </a:cubicBezTo>
                  <a:cubicBezTo>
                    <a:pt x="54" y="52"/>
                    <a:pt x="55" y="54"/>
                    <a:pt x="56" y="56"/>
                  </a:cubicBezTo>
                  <a:cubicBezTo>
                    <a:pt x="57" y="59"/>
                    <a:pt x="59" y="61"/>
                    <a:pt x="60" y="63"/>
                  </a:cubicBezTo>
                  <a:cubicBezTo>
                    <a:pt x="61" y="64"/>
                    <a:pt x="62" y="63"/>
                    <a:pt x="62" y="62"/>
                  </a:cubicBezTo>
                  <a:cubicBezTo>
                    <a:pt x="60" y="60"/>
                    <a:pt x="59" y="58"/>
                    <a:pt x="58" y="55"/>
                  </a:cubicBezTo>
                  <a:cubicBezTo>
                    <a:pt x="56" y="53"/>
                    <a:pt x="55" y="51"/>
                    <a:pt x="54" y="49"/>
                  </a:cubicBezTo>
                  <a:cubicBezTo>
                    <a:pt x="54" y="49"/>
                    <a:pt x="54" y="49"/>
                    <a:pt x="54" y="49"/>
                  </a:cubicBezTo>
                  <a:cubicBezTo>
                    <a:pt x="55" y="48"/>
                    <a:pt x="56" y="47"/>
                    <a:pt x="58" y="47"/>
                  </a:cubicBezTo>
                  <a:cubicBezTo>
                    <a:pt x="60" y="50"/>
                    <a:pt x="61" y="54"/>
                    <a:pt x="63" y="57"/>
                  </a:cubicBezTo>
                  <a:cubicBezTo>
                    <a:pt x="64" y="58"/>
                    <a:pt x="66" y="57"/>
                    <a:pt x="65" y="56"/>
                  </a:cubicBezTo>
                  <a:cubicBezTo>
                    <a:pt x="63" y="53"/>
                    <a:pt x="61" y="49"/>
                    <a:pt x="60" y="46"/>
                  </a:cubicBezTo>
                  <a:cubicBezTo>
                    <a:pt x="61" y="45"/>
                    <a:pt x="62" y="44"/>
                    <a:pt x="63" y="44"/>
                  </a:cubicBezTo>
                  <a:cubicBezTo>
                    <a:pt x="64" y="46"/>
                    <a:pt x="65" y="48"/>
                    <a:pt x="66" y="50"/>
                  </a:cubicBezTo>
                  <a:cubicBezTo>
                    <a:pt x="66" y="52"/>
                    <a:pt x="68" y="54"/>
                    <a:pt x="69" y="56"/>
                  </a:cubicBezTo>
                  <a:cubicBezTo>
                    <a:pt x="70" y="58"/>
                    <a:pt x="72" y="57"/>
                    <a:pt x="71" y="55"/>
                  </a:cubicBezTo>
                  <a:cubicBezTo>
                    <a:pt x="70" y="53"/>
                    <a:pt x="69" y="52"/>
                    <a:pt x="68" y="50"/>
                  </a:cubicBezTo>
                  <a:cubicBezTo>
                    <a:pt x="67" y="47"/>
                    <a:pt x="66" y="45"/>
                    <a:pt x="65" y="43"/>
                  </a:cubicBezTo>
                  <a:cubicBezTo>
                    <a:pt x="67" y="42"/>
                    <a:pt x="69" y="40"/>
                    <a:pt x="71" y="39"/>
                  </a:cubicBezTo>
                  <a:cubicBezTo>
                    <a:pt x="71" y="39"/>
                    <a:pt x="71" y="40"/>
                    <a:pt x="71" y="40"/>
                  </a:cubicBezTo>
                  <a:cubicBezTo>
                    <a:pt x="73" y="44"/>
                    <a:pt x="75" y="47"/>
                    <a:pt x="76" y="51"/>
                  </a:cubicBezTo>
                  <a:cubicBezTo>
                    <a:pt x="76" y="52"/>
                    <a:pt x="78" y="52"/>
                    <a:pt x="78" y="51"/>
                  </a:cubicBezTo>
                  <a:cubicBezTo>
                    <a:pt x="77" y="47"/>
                    <a:pt x="75" y="43"/>
                    <a:pt x="73" y="39"/>
                  </a:cubicBezTo>
                  <a:cubicBezTo>
                    <a:pt x="73" y="39"/>
                    <a:pt x="73" y="39"/>
                    <a:pt x="73" y="39"/>
                  </a:cubicBezTo>
                  <a:cubicBezTo>
                    <a:pt x="74" y="38"/>
                    <a:pt x="75" y="37"/>
                    <a:pt x="76" y="36"/>
                  </a:cubicBezTo>
                  <a:cubicBezTo>
                    <a:pt x="76" y="37"/>
                    <a:pt x="76" y="37"/>
                    <a:pt x="77" y="37"/>
                  </a:cubicBezTo>
                  <a:cubicBezTo>
                    <a:pt x="79" y="41"/>
                    <a:pt x="81" y="46"/>
                    <a:pt x="83" y="51"/>
                  </a:cubicBezTo>
                  <a:cubicBezTo>
                    <a:pt x="84" y="52"/>
                    <a:pt x="85" y="51"/>
                    <a:pt x="85" y="50"/>
                  </a:cubicBezTo>
                  <a:cubicBezTo>
                    <a:pt x="83" y="45"/>
                    <a:pt x="81" y="40"/>
                    <a:pt x="78" y="36"/>
                  </a:cubicBezTo>
                  <a:cubicBezTo>
                    <a:pt x="78" y="36"/>
                    <a:pt x="78" y="36"/>
                    <a:pt x="78" y="36"/>
                  </a:cubicBezTo>
                  <a:cubicBezTo>
                    <a:pt x="79" y="35"/>
                    <a:pt x="80" y="34"/>
                    <a:pt x="81" y="34"/>
                  </a:cubicBezTo>
                  <a:cubicBezTo>
                    <a:pt x="81" y="34"/>
                    <a:pt x="81" y="34"/>
                    <a:pt x="81" y="34"/>
                  </a:cubicBezTo>
                  <a:cubicBezTo>
                    <a:pt x="83" y="38"/>
                    <a:pt x="85" y="42"/>
                    <a:pt x="88" y="45"/>
                  </a:cubicBezTo>
                  <a:cubicBezTo>
                    <a:pt x="89" y="46"/>
                    <a:pt x="90" y="44"/>
                    <a:pt x="89" y="43"/>
                  </a:cubicBezTo>
                  <a:cubicBezTo>
                    <a:pt x="86" y="40"/>
                    <a:pt x="85" y="36"/>
                    <a:pt x="83" y="33"/>
                  </a:cubicBezTo>
                  <a:cubicBezTo>
                    <a:pt x="83" y="33"/>
                    <a:pt x="83" y="33"/>
                    <a:pt x="83" y="33"/>
                  </a:cubicBezTo>
                  <a:cubicBezTo>
                    <a:pt x="85" y="32"/>
                    <a:pt x="86" y="31"/>
                    <a:pt x="88" y="30"/>
                  </a:cubicBezTo>
                  <a:cubicBezTo>
                    <a:pt x="88" y="30"/>
                    <a:pt x="88" y="30"/>
                    <a:pt x="88" y="30"/>
                  </a:cubicBezTo>
                  <a:cubicBezTo>
                    <a:pt x="90" y="34"/>
                    <a:pt x="92" y="39"/>
                    <a:pt x="94" y="43"/>
                  </a:cubicBezTo>
                  <a:cubicBezTo>
                    <a:pt x="94" y="44"/>
                    <a:pt x="96" y="44"/>
                    <a:pt x="96" y="42"/>
                  </a:cubicBezTo>
                  <a:cubicBezTo>
                    <a:pt x="94" y="38"/>
                    <a:pt x="92" y="34"/>
                    <a:pt x="90" y="29"/>
                  </a:cubicBezTo>
                  <a:cubicBezTo>
                    <a:pt x="90" y="29"/>
                    <a:pt x="90" y="29"/>
                    <a:pt x="90" y="29"/>
                  </a:cubicBezTo>
                  <a:cubicBezTo>
                    <a:pt x="91" y="29"/>
                    <a:pt x="92" y="28"/>
                    <a:pt x="93" y="28"/>
                  </a:cubicBezTo>
                  <a:cubicBezTo>
                    <a:pt x="93" y="28"/>
                    <a:pt x="93" y="28"/>
                    <a:pt x="93" y="28"/>
                  </a:cubicBezTo>
                  <a:cubicBezTo>
                    <a:pt x="95" y="32"/>
                    <a:pt x="97" y="35"/>
                    <a:pt x="99" y="39"/>
                  </a:cubicBezTo>
                  <a:cubicBezTo>
                    <a:pt x="99" y="40"/>
                    <a:pt x="101" y="39"/>
                    <a:pt x="100" y="38"/>
                  </a:cubicBezTo>
                  <a:cubicBezTo>
                    <a:pt x="98" y="34"/>
                    <a:pt x="97" y="31"/>
                    <a:pt x="95" y="27"/>
                  </a:cubicBezTo>
                  <a:cubicBezTo>
                    <a:pt x="95" y="27"/>
                    <a:pt x="95" y="27"/>
                    <a:pt x="95" y="27"/>
                  </a:cubicBezTo>
                  <a:cubicBezTo>
                    <a:pt x="96" y="26"/>
                    <a:pt x="98" y="25"/>
                    <a:pt x="99" y="24"/>
                  </a:cubicBezTo>
                  <a:cubicBezTo>
                    <a:pt x="99" y="24"/>
                    <a:pt x="99" y="24"/>
                    <a:pt x="99" y="24"/>
                  </a:cubicBezTo>
                  <a:cubicBezTo>
                    <a:pt x="101" y="28"/>
                    <a:pt x="103" y="32"/>
                    <a:pt x="105" y="35"/>
                  </a:cubicBezTo>
                  <a:cubicBezTo>
                    <a:pt x="106" y="37"/>
                    <a:pt x="108" y="36"/>
                    <a:pt x="107" y="34"/>
                  </a:cubicBezTo>
                  <a:cubicBezTo>
                    <a:pt x="105" y="31"/>
                    <a:pt x="103" y="28"/>
                    <a:pt x="102" y="24"/>
                  </a:cubicBezTo>
                  <a:cubicBezTo>
                    <a:pt x="101" y="24"/>
                    <a:pt x="101" y="23"/>
                    <a:pt x="101" y="23"/>
                  </a:cubicBezTo>
                  <a:cubicBezTo>
                    <a:pt x="102" y="23"/>
                    <a:pt x="103" y="22"/>
                    <a:pt x="104" y="22"/>
                  </a:cubicBezTo>
                  <a:cubicBezTo>
                    <a:pt x="104" y="21"/>
                    <a:pt x="105" y="21"/>
                    <a:pt x="105" y="21"/>
                  </a:cubicBezTo>
                  <a:cubicBezTo>
                    <a:pt x="108" y="25"/>
                    <a:pt x="110" y="30"/>
                    <a:pt x="112" y="35"/>
                  </a:cubicBezTo>
                  <a:cubicBezTo>
                    <a:pt x="113" y="36"/>
                    <a:pt x="115" y="35"/>
                    <a:pt x="114" y="34"/>
                  </a:cubicBezTo>
                  <a:cubicBezTo>
                    <a:pt x="111" y="29"/>
                    <a:pt x="110" y="24"/>
                    <a:pt x="107" y="20"/>
                  </a:cubicBezTo>
                  <a:cubicBezTo>
                    <a:pt x="109" y="19"/>
                    <a:pt x="110" y="18"/>
                    <a:pt x="112" y="17"/>
                  </a:cubicBezTo>
                  <a:cubicBezTo>
                    <a:pt x="114" y="21"/>
                    <a:pt x="115" y="26"/>
                    <a:pt x="118" y="29"/>
                  </a:cubicBezTo>
                  <a:cubicBezTo>
                    <a:pt x="119" y="29"/>
                    <a:pt x="121" y="28"/>
                    <a:pt x="120" y="27"/>
                  </a:cubicBezTo>
                  <a:cubicBezTo>
                    <a:pt x="117" y="24"/>
                    <a:pt x="116" y="20"/>
                    <a:pt x="114" y="16"/>
                  </a:cubicBezTo>
                  <a:cubicBezTo>
                    <a:pt x="116" y="15"/>
                    <a:pt x="117" y="14"/>
                    <a:pt x="119" y="13"/>
                  </a:cubicBezTo>
                  <a:cubicBezTo>
                    <a:pt x="119" y="13"/>
                    <a:pt x="119" y="13"/>
                    <a:pt x="119" y="13"/>
                  </a:cubicBezTo>
                  <a:cubicBezTo>
                    <a:pt x="122" y="17"/>
                    <a:pt x="124" y="21"/>
                    <a:pt x="125" y="25"/>
                  </a:cubicBezTo>
                  <a:cubicBezTo>
                    <a:pt x="125" y="26"/>
                    <a:pt x="127" y="25"/>
                    <a:pt x="127" y="24"/>
                  </a:cubicBezTo>
                  <a:cubicBezTo>
                    <a:pt x="126" y="20"/>
                    <a:pt x="124" y="16"/>
                    <a:pt x="121" y="12"/>
                  </a:cubicBezTo>
                  <a:cubicBezTo>
                    <a:pt x="122" y="12"/>
                    <a:pt x="124" y="11"/>
                    <a:pt x="125" y="10"/>
                  </a:cubicBezTo>
                  <a:cubicBezTo>
                    <a:pt x="127" y="13"/>
                    <a:pt x="129" y="17"/>
                    <a:pt x="131" y="20"/>
                  </a:cubicBezTo>
                  <a:cubicBezTo>
                    <a:pt x="132" y="21"/>
                    <a:pt x="134" y="20"/>
                    <a:pt x="133" y="19"/>
                  </a:cubicBezTo>
                  <a:cubicBezTo>
                    <a:pt x="131" y="16"/>
                    <a:pt x="129" y="12"/>
                    <a:pt x="127" y="9"/>
                  </a:cubicBezTo>
                  <a:cubicBezTo>
                    <a:pt x="129" y="8"/>
                    <a:pt x="130" y="7"/>
                    <a:pt x="132" y="6"/>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44"/>
            <p:cNvSpPr/>
            <p:nvPr/>
          </p:nvSpPr>
          <p:spPr bwMode="auto">
            <a:xfrm>
              <a:off x="336796" y="5412809"/>
              <a:ext cx="33338" cy="60325"/>
            </a:xfrm>
            <a:custGeom>
              <a:avLst/>
              <a:gdLst>
                <a:gd name="T0" fmla="*/ 1 w 8"/>
                <a:gd name="T1" fmla="*/ 3 h 14"/>
                <a:gd name="T2" fmla="*/ 6 w 8"/>
                <a:gd name="T3" fmla="*/ 12 h 14"/>
                <a:gd name="T4" fmla="*/ 8 w 8"/>
                <a:gd name="T5" fmla="*/ 11 h 14"/>
                <a:gd name="T6" fmla="*/ 3 w 8"/>
                <a:gd name="T7" fmla="*/ 2 h 14"/>
                <a:gd name="T8" fmla="*/ 1 w 8"/>
                <a:gd name="T9" fmla="*/ 3 h 14"/>
              </a:gdLst>
              <a:ahLst/>
              <a:cxnLst>
                <a:cxn ang="0">
                  <a:pos x="T0" y="T1"/>
                </a:cxn>
                <a:cxn ang="0">
                  <a:pos x="T2" y="T3"/>
                </a:cxn>
                <a:cxn ang="0">
                  <a:pos x="T4" y="T5"/>
                </a:cxn>
                <a:cxn ang="0">
                  <a:pos x="T6" y="T7"/>
                </a:cxn>
                <a:cxn ang="0">
                  <a:pos x="T8" y="T9"/>
                </a:cxn>
              </a:cxnLst>
              <a:rect l="0" t="0" r="r" b="b"/>
              <a:pathLst>
                <a:path w="8" h="14">
                  <a:moveTo>
                    <a:pt x="1" y="3"/>
                  </a:moveTo>
                  <a:cubicBezTo>
                    <a:pt x="3" y="6"/>
                    <a:pt x="4" y="9"/>
                    <a:pt x="6" y="12"/>
                  </a:cubicBezTo>
                  <a:cubicBezTo>
                    <a:pt x="7" y="14"/>
                    <a:pt x="8" y="13"/>
                    <a:pt x="8" y="11"/>
                  </a:cubicBezTo>
                  <a:cubicBezTo>
                    <a:pt x="6" y="8"/>
                    <a:pt x="5" y="5"/>
                    <a:pt x="3" y="2"/>
                  </a:cubicBezTo>
                  <a:cubicBezTo>
                    <a:pt x="2" y="0"/>
                    <a:pt x="0" y="1"/>
                    <a:pt x="1" y="3"/>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45"/>
            <p:cNvSpPr>
              <a:spLocks noEditPoints="1"/>
            </p:cNvSpPr>
            <p:nvPr/>
          </p:nvSpPr>
          <p:spPr bwMode="auto">
            <a:xfrm>
              <a:off x="6499471" y="6143060"/>
              <a:ext cx="411163" cy="279400"/>
            </a:xfrm>
            <a:custGeom>
              <a:avLst/>
              <a:gdLst>
                <a:gd name="T0" fmla="*/ 49 w 97"/>
                <a:gd name="T1" fmla="*/ 66 h 66"/>
                <a:gd name="T2" fmla="*/ 96 w 97"/>
                <a:gd name="T3" fmla="*/ 66 h 66"/>
                <a:gd name="T4" fmla="*/ 96 w 97"/>
                <a:gd name="T5" fmla="*/ 66 h 66"/>
                <a:gd name="T6" fmla="*/ 96 w 97"/>
                <a:gd name="T7" fmla="*/ 37 h 66"/>
                <a:gd name="T8" fmla="*/ 96 w 97"/>
                <a:gd name="T9" fmla="*/ 2 h 66"/>
                <a:gd name="T10" fmla="*/ 72 w 97"/>
                <a:gd name="T11" fmla="*/ 2 h 66"/>
                <a:gd name="T12" fmla="*/ 24 w 97"/>
                <a:gd name="T13" fmla="*/ 0 h 66"/>
                <a:gd name="T14" fmla="*/ 0 w 97"/>
                <a:gd name="T15" fmla="*/ 1 h 66"/>
                <a:gd name="T16" fmla="*/ 0 w 97"/>
                <a:gd name="T17" fmla="*/ 10 h 66"/>
                <a:gd name="T18" fmla="*/ 3 w 97"/>
                <a:gd name="T19" fmla="*/ 63 h 66"/>
                <a:gd name="T20" fmla="*/ 5 w 97"/>
                <a:gd name="T21" fmla="*/ 64 h 66"/>
                <a:gd name="T22" fmla="*/ 27 w 97"/>
                <a:gd name="T23" fmla="*/ 63 h 66"/>
                <a:gd name="T24" fmla="*/ 21 w 97"/>
                <a:gd name="T25" fmla="*/ 52 h 66"/>
                <a:gd name="T26" fmla="*/ 39 w 97"/>
                <a:gd name="T27" fmla="*/ 34 h 66"/>
                <a:gd name="T28" fmla="*/ 50 w 97"/>
                <a:gd name="T29" fmla="*/ 42 h 66"/>
                <a:gd name="T30" fmla="*/ 58 w 97"/>
                <a:gd name="T31" fmla="*/ 35 h 66"/>
                <a:gd name="T32" fmla="*/ 93 w 97"/>
                <a:gd name="T33" fmla="*/ 64 h 66"/>
                <a:gd name="T34" fmla="*/ 27 w 97"/>
                <a:gd name="T35" fmla="*/ 63 h 66"/>
                <a:gd name="T36" fmla="*/ 94 w 97"/>
                <a:gd name="T37" fmla="*/ 37 h 66"/>
                <a:gd name="T38" fmla="*/ 63 w 97"/>
                <a:gd name="T39" fmla="*/ 31 h 66"/>
                <a:gd name="T40" fmla="*/ 94 w 97"/>
                <a:gd name="T41" fmla="*/ 5 h 66"/>
                <a:gd name="T42" fmla="*/ 22 w 97"/>
                <a:gd name="T43" fmla="*/ 2 h 66"/>
                <a:gd name="T44" fmla="*/ 73 w 97"/>
                <a:gd name="T45" fmla="*/ 4 h 66"/>
                <a:gd name="T46" fmla="*/ 70 w 97"/>
                <a:gd name="T47" fmla="*/ 22 h 66"/>
                <a:gd name="T48" fmla="*/ 50 w 97"/>
                <a:gd name="T49" fmla="*/ 40 h 66"/>
                <a:gd name="T50" fmla="*/ 23 w 97"/>
                <a:gd name="T51" fmla="*/ 17 h 66"/>
                <a:gd name="T52" fmla="*/ 22 w 97"/>
                <a:gd name="T53" fmla="*/ 2 h 66"/>
                <a:gd name="T54" fmla="*/ 2 w 97"/>
                <a:gd name="T55" fmla="*/ 12 h 66"/>
                <a:gd name="T56" fmla="*/ 22 w 97"/>
                <a:gd name="T57" fmla="*/ 19 h 66"/>
                <a:gd name="T58" fmla="*/ 38 w 97"/>
                <a:gd name="T59" fmla="*/ 33 h 66"/>
                <a:gd name="T60" fmla="*/ 6 w 97"/>
                <a:gd name="T61" fmla="*/ 62 h 66"/>
                <a:gd name="T62" fmla="*/ 3 w 97"/>
                <a:gd name="T63" fmla="*/ 2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7" h="66">
                  <a:moveTo>
                    <a:pt x="26" y="65"/>
                  </a:moveTo>
                  <a:cubicBezTo>
                    <a:pt x="33" y="65"/>
                    <a:pt x="41" y="66"/>
                    <a:pt x="49" y="66"/>
                  </a:cubicBezTo>
                  <a:cubicBezTo>
                    <a:pt x="64" y="66"/>
                    <a:pt x="79" y="66"/>
                    <a:pt x="95" y="66"/>
                  </a:cubicBezTo>
                  <a:cubicBezTo>
                    <a:pt x="95" y="66"/>
                    <a:pt x="95" y="66"/>
                    <a:pt x="96" y="66"/>
                  </a:cubicBezTo>
                  <a:cubicBezTo>
                    <a:pt x="96" y="66"/>
                    <a:pt x="96" y="66"/>
                    <a:pt x="96" y="66"/>
                  </a:cubicBezTo>
                  <a:cubicBezTo>
                    <a:pt x="96" y="66"/>
                    <a:pt x="96" y="66"/>
                    <a:pt x="96" y="66"/>
                  </a:cubicBezTo>
                  <a:cubicBezTo>
                    <a:pt x="96" y="66"/>
                    <a:pt x="96" y="66"/>
                    <a:pt x="96" y="65"/>
                  </a:cubicBezTo>
                  <a:cubicBezTo>
                    <a:pt x="96" y="56"/>
                    <a:pt x="95" y="46"/>
                    <a:pt x="96" y="37"/>
                  </a:cubicBezTo>
                  <a:cubicBezTo>
                    <a:pt x="96" y="31"/>
                    <a:pt x="96" y="24"/>
                    <a:pt x="96" y="18"/>
                  </a:cubicBezTo>
                  <a:cubicBezTo>
                    <a:pt x="96" y="13"/>
                    <a:pt x="97" y="8"/>
                    <a:pt x="96" y="2"/>
                  </a:cubicBezTo>
                  <a:cubicBezTo>
                    <a:pt x="96" y="2"/>
                    <a:pt x="95" y="1"/>
                    <a:pt x="95" y="1"/>
                  </a:cubicBezTo>
                  <a:cubicBezTo>
                    <a:pt x="87" y="2"/>
                    <a:pt x="80" y="2"/>
                    <a:pt x="72" y="2"/>
                  </a:cubicBezTo>
                  <a:cubicBezTo>
                    <a:pt x="64" y="1"/>
                    <a:pt x="56" y="1"/>
                    <a:pt x="48" y="1"/>
                  </a:cubicBezTo>
                  <a:cubicBezTo>
                    <a:pt x="40" y="1"/>
                    <a:pt x="32" y="1"/>
                    <a:pt x="24" y="0"/>
                  </a:cubicBezTo>
                  <a:cubicBezTo>
                    <a:pt x="16" y="0"/>
                    <a:pt x="9" y="1"/>
                    <a:pt x="1" y="1"/>
                  </a:cubicBezTo>
                  <a:cubicBezTo>
                    <a:pt x="1" y="0"/>
                    <a:pt x="1" y="1"/>
                    <a:pt x="0" y="1"/>
                  </a:cubicBezTo>
                  <a:cubicBezTo>
                    <a:pt x="0" y="1"/>
                    <a:pt x="0" y="1"/>
                    <a:pt x="0" y="1"/>
                  </a:cubicBezTo>
                  <a:cubicBezTo>
                    <a:pt x="0" y="4"/>
                    <a:pt x="0" y="7"/>
                    <a:pt x="0" y="10"/>
                  </a:cubicBezTo>
                  <a:cubicBezTo>
                    <a:pt x="0" y="15"/>
                    <a:pt x="0" y="20"/>
                    <a:pt x="1" y="25"/>
                  </a:cubicBezTo>
                  <a:cubicBezTo>
                    <a:pt x="1" y="38"/>
                    <a:pt x="2" y="50"/>
                    <a:pt x="3" y="63"/>
                  </a:cubicBezTo>
                  <a:cubicBezTo>
                    <a:pt x="3" y="63"/>
                    <a:pt x="4" y="64"/>
                    <a:pt x="5" y="64"/>
                  </a:cubicBezTo>
                  <a:cubicBezTo>
                    <a:pt x="5" y="64"/>
                    <a:pt x="5" y="64"/>
                    <a:pt x="5" y="64"/>
                  </a:cubicBezTo>
                  <a:cubicBezTo>
                    <a:pt x="12" y="65"/>
                    <a:pt x="19" y="65"/>
                    <a:pt x="26" y="65"/>
                  </a:cubicBezTo>
                  <a:close/>
                  <a:moveTo>
                    <a:pt x="27" y="63"/>
                  </a:moveTo>
                  <a:cubicBezTo>
                    <a:pt x="21" y="63"/>
                    <a:pt x="15" y="63"/>
                    <a:pt x="8" y="62"/>
                  </a:cubicBezTo>
                  <a:cubicBezTo>
                    <a:pt x="12" y="58"/>
                    <a:pt x="17" y="55"/>
                    <a:pt x="21" y="52"/>
                  </a:cubicBezTo>
                  <a:cubicBezTo>
                    <a:pt x="27" y="47"/>
                    <a:pt x="34" y="41"/>
                    <a:pt x="39" y="34"/>
                  </a:cubicBezTo>
                  <a:cubicBezTo>
                    <a:pt x="39" y="34"/>
                    <a:pt x="39" y="34"/>
                    <a:pt x="39" y="34"/>
                  </a:cubicBezTo>
                  <a:cubicBezTo>
                    <a:pt x="42" y="37"/>
                    <a:pt x="45" y="40"/>
                    <a:pt x="49" y="42"/>
                  </a:cubicBezTo>
                  <a:cubicBezTo>
                    <a:pt x="49" y="43"/>
                    <a:pt x="50" y="42"/>
                    <a:pt x="50" y="42"/>
                  </a:cubicBezTo>
                  <a:cubicBezTo>
                    <a:pt x="51" y="42"/>
                    <a:pt x="51" y="42"/>
                    <a:pt x="51" y="41"/>
                  </a:cubicBezTo>
                  <a:cubicBezTo>
                    <a:pt x="53" y="39"/>
                    <a:pt x="56" y="37"/>
                    <a:pt x="58" y="35"/>
                  </a:cubicBezTo>
                  <a:cubicBezTo>
                    <a:pt x="59" y="34"/>
                    <a:pt x="60" y="33"/>
                    <a:pt x="62" y="32"/>
                  </a:cubicBezTo>
                  <a:cubicBezTo>
                    <a:pt x="73" y="41"/>
                    <a:pt x="83" y="53"/>
                    <a:pt x="93" y="64"/>
                  </a:cubicBezTo>
                  <a:cubicBezTo>
                    <a:pt x="79" y="64"/>
                    <a:pt x="64" y="64"/>
                    <a:pt x="50" y="64"/>
                  </a:cubicBezTo>
                  <a:cubicBezTo>
                    <a:pt x="42" y="63"/>
                    <a:pt x="35" y="63"/>
                    <a:pt x="27" y="63"/>
                  </a:cubicBezTo>
                  <a:close/>
                  <a:moveTo>
                    <a:pt x="94" y="20"/>
                  </a:moveTo>
                  <a:cubicBezTo>
                    <a:pt x="94" y="25"/>
                    <a:pt x="94" y="31"/>
                    <a:pt x="94" y="37"/>
                  </a:cubicBezTo>
                  <a:cubicBezTo>
                    <a:pt x="93" y="45"/>
                    <a:pt x="94" y="53"/>
                    <a:pt x="94" y="62"/>
                  </a:cubicBezTo>
                  <a:cubicBezTo>
                    <a:pt x="84" y="51"/>
                    <a:pt x="74" y="40"/>
                    <a:pt x="63" y="31"/>
                  </a:cubicBezTo>
                  <a:cubicBezTo>
                    <a:pt x="66" y="29"/>
                    <a:pt x="69" y="26"/>
                    <a:pt x="71" y="24"/>
                  </a:cubicBezTo>
                  <a:cubicBezTo>
                    <a:pt x="79" y="18"/>
                    <a:pt x="87" y="12"/>
                    <a:pt x="94" y="5"/>
                  </a:cubicBezTo>
                  <a:cubicBezTo>
                    <a:pt x="95" y="10"/>
                    <a:pt x="94" y="15"/>
                    <a:pt x="94" y="20"/>
                  </a:cubicBezTo>
                  <a:close/>
                  <a:moveTo>
                    <a:pt x="22" y="2"/>
                  </a:moveTo>
                  <a:cubicBezTo>
                    <a:pt x="31" y="3"/>
                    <a:pt x="39" y="3"/>
                    <a:pt x="48" y="3"/>
                  </a:cubicBezTo>
                  <a:cubicBezTo>
                    <a:pt x="56" y="4"/>
                    <a:pt x="65" y="4"/>
                    <a:pt x="73" y="4"/>
                  </a:cubicBezTo>
                  <a:cubicBezTo>
                    <a:pt x="80" y="4"/>
                    <a:pt x="87" y="4"/>
                    <a:pt x="94" y="3"/>
                  </a:cubicBezTo>
                  <a:cubicBezTo>
                    <a:pt x="86" y="9"/>
                    <a:pt x="78" y="16"/>
                    <a:pt x="70" y="22"/>
                  </a:cubicBezTo>
                  <a:cubicBezTo>
                    <a:pt x="66" y="26"/>
                    <a:pt x="61" y="29"/>
                    <a:pt x="57" y="33"/>
                  </a:cubicBezTo>
                  <a:cubicBezTo>
                    <a:pt x="55" y="35"/>
                    <a:pt x="52" y="37"/>
                    <a:pt x="50" y="40"/>
                  </a:cubicBezTo>
                  <a:cubicBezTo>
                    <a:pt x="50" y="40"/>
                    <a:pt x="50" y="40"/>
                    <a:pt x="50" y="40"/>
                  </a:cubicBezTo>
                  <a:cubicBezTo>
                    <a:pt x="41" y="33"/>
                    <a:pt x="32" y="25"/>
                    <a:pt x="23" y="17"/>
                  </a:cubicBezTo>
                  <a:cubicBezTo>
                    <a:pt x="17" y="13"/>
                    <a:pt x="11" y="8"/>
                    <a:pt x="5" y="3"/>
                  </a:cubicBezTo>
                  <a:cubicBezTo>
                    <a:pt x="11" y="3"/>
                    <a:pt x="17" y="2"/>
                    <a:pt x="22" y="2"/>
                  </a:cubicBezTo>
                  <a:close/>
                  <a:moveTo>
                    <a:pt x="3" y="26"/>
                  </a:moveTo>
                  <a:cubicBezTo>
                    <a:pt x="3" y="21"/>
                    <a:pt x="2" y="16"/>
                    <a:pt x="2" y="12"/>
                  </a:cubicBezTo>
                  <a:cubicBezTo>
                    <a:pt x="2" y="9"/>
                    <a:pt x="2" y="6"/>
                    <a:pt x="2" y="3"/>
                  </a:cubicBezTo>
                  <a:cubicBezTo>
                    <a:pt x="9" y="8"/>
                    <a:pt x="15" y="14"/>
                    <a:pt x="22" y="19"/>
                  </a:cubicBezTo>
                  <a:cubicBezTo>
                    <a:pt x="27" y="23"/>
                    <a:pt x="33" y="28"/>
                    <a:pt x="38" y="33"/>
                  </a:cubicBezTo>
                  <a:cubicBezTo>
                    <a:pt x="38" y="33"/>
                    <a:pt x="38" y="33"/>
                    <a:pt x="38" y="33"/>
                  </a:cubicBezTo>
                  <a:cubicBezTo>
                    <a:pt x="33" y="39"/>
                    <a:pt x="26" y="45"/>
                    <a:pt x="20" y="50"/>
                  </a:cubicBezTo>
                  <a:cubicBezTo>
                    <a:pt x="15" y="54"/>
                    <a:pt x="10" y="57"/>
                    <a:pt x="6" y="62"/>
                  </a:cubicBezTo>
                  <a:cubicBezTo>
                    <a:pt x="6" y="62"/>
                    <a:pt x="5" y="62"/>
                    <a:pt x="5" y="62"/>
                  </a:cubicBezTo>
                  <a:cubicBezTo>
                    <a:pt x="4" y="50"/>
                    <a:pt x="3" y="38"/>
                    <a:pt x="3" y="26"/>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246"/>
            <p:cNvSpPr>
              <a:spLocks noEditPoints="1"/>
            </p:cNvSpPr>
            <p:nvPr/>
          </p:nvSpPr>
          <p:spPr bwMode="auto">
            <a:xfrm>
              <a:off x="2849808" y="5036572"/>
              <a:ext cx="538163" cy="258763"/>
            </a:xfrm>
            <a:custGeom>
              <a:avLst/>
              <a:gdLst>
                <a:gd name="T0" fmla="*/ 125 w 127"/>
                <a:gd name="T1" fmla="*/ 4 h 61"/>
                <a:gd name="T2" fmla="*/ 94 w 127"/>
                <a:gd name="T3" fmla="*/ 19 h 61"/>
                <a:gd name="T4" fmla="*/ 46 w 127"/>
                <a:gd name="T5" fmla="*/ 55 h 61"/>
                <a:gd name="T6" fmla="*/ 24 w 127"/>
                <a:gd name="T7" fmla="*/ 51 h 61"/>
                <a:gd name="T8" fmla="*/ 21 w 127"/>
                <a:gd name="T9" fmla="*/ 46 h 61"/>
                <a:gd name="T10" fmla="*/ 29 w 127"/>
                <a:gd name="T11" fmla="*/ 48 h 61"/>
                <a:gd name="T12" fmla="*/ 25 w 127"/>
                <a:gd name="T13" fmla="*/ 44 h 61"/>
                <a:gd name="T14" fmla="*/ 28 w 127"/>
                <a:gd name="T15" fmla="*/ 43 h 61"/>
                <a:gd name="T16" fmla="*/ 43 w 127"/>
                <a:gd name="T17" fmla="*/ 49 h 61"/>
                <a:gd name="T18" fmla="*/ 46 w 127"/>
                <a:gd name="T19" fmla="*/ 48 h 61"/>
                <a:gd name="T20" fmla="*/ 36 w 127"/>
                <a:gd name="T21" fmla="*/ 40 h 61"/>
                <a:gd name="T22" fmla="*/ 55 w 127"/>
                <a:gd name="T23" fmla="*/ 46 h 61"/>
                <a:gd name="T24" fmla="*/ 58 w 127"/>
                <a:gd name="T25" fmla="*/ 45 h 61"/>
                <a:gd name="T26" fmla="*/ 62 w 127"/>
                <a:gd name="T27" fmla="*/ 45 h 61"/>
                <a:gd name="T28" fmla="*/ 65 w 127"/>
                <a:gd name="T29" fmla="*/ 42 h 61"/>
                <a:gd name="T30" fmla="*/ 56 w 127"/>
                <a:gd name="T31" fmla="*/ 33 h 61"/>
                <a:gd name="T32" fmla="*/ 60 w 127"/>
                <a:gd name="T33" fmla="*/ 32 h 61"/>
                <a:gd name="T34" fmla="*/ 78 w 127"/>
                <a:gd name="T35" fmla="*/ 36 h 61"/>
                <a:gd name="T36" fmla="*/ 70 w 127"/>
                <a:gd name="T37" fmla="*/ 29 h 61"/>
                <a:gd name="T38" fmla="*/ 83 w 127"/>
                <a:gd name="T39" fmla="*/ 32 h 61"/>
                <a:gd name="T40" fmla="*/ 88 w 127"/>
                <a:gd name="T41" fmla="*/ 30 h 61"/>
                <a:gd name="T42" fmla="*/ 90 w 127"/>
                <a:gd name="T43" fmla="*/ 28 h 61"/>
                <a:gd name="T44" fmla="*/ 91 w 127"/>
                <a:gd name="T45" fmla="*/ 25 h 61"/>
                <a:gd name="T46" fmla="*/ 4 w 127"/>
                <a:gd name="T47" fmla="*/ 53 h 61"/>
                <a:gd name="T48" fmla="*/ 9 w 127"/>
                <a:gd name="T49" fmla="*/ 57 h 61"/>
                <a:gd name="T50" fmla="*/ 5 w 127"/>
                <a:gd name="T51" fmla="*/ 52 h 61"/>
                <a:gd name="T52" fmla="*/ 8 w 127"/>
                <a:gd name="T53" fmla="*/ 51 h 61"/>
                <a:gd name="T54" fmla="*/ 11 w 127"/>
                <a:gd name="T55" fmla="*/ 50 h 61"/>
                <a:gd name="T56" fmla="*/ 17 w 127"/>
                <a:gd name="T57" fmla="*/ 52 h 61"/>
                <a:gd name="T58" fmla="*/ 15 w 127"/>
                <a:gd name="T59" fmla="*/ 49 h 61"/>
                <a:gd name="T60" fmla="*/ 15 w 127"/>
                <a:gd name="T61" fmla="*/ 56 h 61"/>
                <a:gd name="T62" fmla="*/ 30 w 127"/>
                <a:gd name="T63" fmla="*/ 51 h 61"/>
                <a:gd name="T64" fmla="*/ 80 w 127"/>
                <a:gd name="T65" fmla="*/ 25 h 61"/>
                <a:gd name="T66" fmla="*/ 92 w 127"/>
                <a:gd name="T67" fmla="*/ 24 h 61"/>
                <a:gd name="T68" fmla="*/ 88 w 127"/>
                <a:gd name="T69" fmla="*/ 25 h 61"/>
                <a:gd name="T70" fmla="*/ 85 w 127"/>
                <a:gd name="T71" fmla="*/ 25 h 61"/>
                <a:gd name="T72" fmla="*/ 113 w 127"/>
                <a:gd name="T73" fmla="*/ 15 h 61"/>
                <a:gd name="T74" fmla="*/ 121 w 127"/>
                <a:gd name="T75" fmla="*/ 5 h 61"/>
                <a:gd name="T76" fmla="*/ 106 w 127"/>
                <a:gd name="T77" fmla="*/ 21 h 61"/>
                <a:gd name="T78" fmla="*/ 117 w 127"/>
                <a:gd name="T79" fmla="*/ 5 h 61"/>
                <a:gd name="T80" fmla="*/ 93 w 127"/>
                <a:gd name="T81" fmla="*/ 22 h 61"/>
                <a:gd name="T82" fmla="*/ 120 w 127"/>
                <a:gd name="T83" fmla="*/ 15 h 61"/>
                <a:gd name="T84" fmla="*/ 16 w 127"/>
                <a:gd name="T85" fmla="*/ 42 h 61"/>
                <a:gd name="T86" fmla="*/ 75 w 127"/>
                <a:gd name="T87" fmla="*/ 27 h 61"/>
                <a:gd name="T88" fmla="*/ 69 w 127"/>
                <a:gd name="T89" fmla="*/ 28 h 61"/>
                <a:gd name="T90" fmla="*/ 73 w 127"/>
                <a:gd name="T91" fmla="*/ 34 h 61"/>
                <a:gd name="T92" fmla="*/ 58 w 127"/>
                <a:gd name="T93" fmla="*/ 31 h 61"/>
                <a:gd name="T94" fmla="*/ 55 w 127"/>
                <a:gd name="T95" fmla="*/ 33 h 61"/>
                <a:gd name="T96" fmla="*/ 63 w 127"/>
                <a:gd name="T97" fmla="*/ 41 h 61"/>
                <a:gd name="T98" fmla="*/ 44 w 127"/>
                <a:gd name="T99" fmla="*/ 36 h 61"/>
                <a:gd name="T100" fmla="*/ 36 w 127"/>
                <a:gd name="T101" fmla="*/ 36 h 61"/>
                <a:gd name="T102" fmla="*/ 32 w 127"/>
                <a:gd name="T103" fmla="*/ 38 h 61"/>
                <a:gd name="T104" fmla="*/ 27 w 127"/>
                <a:gd name="T105" fmla="*/ 42 h 61"/>
                <a:gd name="T106" fmla="*/ 19 w 127"/>
                <a:gd name="T107" fmla="*/ 43 h 61"/>
                <a:gd name="T108" fmla="*/ 16 w 127"/>
                <a:gd name="T109" fmla="*/ 46 h 61"/>
                <a:gd name="T110" fmla="*/ 11 w 127"/>
                <a:gd name="T111" fmla="*/ 50 h 61"/>
                <a:gd name="T112" fmla="*/ 5 w 127"/>
                <a:gd name="T113" fmla="*/ 50 h 61"/>
                <a:gd name="T114" fmla="*/ 3 w 127"/>
                <a:gd name="T115" fmla="*/ 5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7" h="61">
                  <a:moveTo>
                    <a:pt x="94" y="30"/>
                  </a:moveTo>
                  <a:cubicBezTo>
                    <a:pt x="96" y="28"/>
                    <a:pt x="98" y="26"/>
                    <a:pt x="99" y="25"/>
                  </a:cubicBezTo>
                  <a:cubicBezTo>
                    <a:pt x="107" y="26"/>
                    <a:pt x="114" y="27"/>
                    <a:pt x="120" y="21"/>
                  </a:cubicBezTo>
                  <a:cubicBezTo>
                    <a:pt x="125" y="17"/>
                    <a:pt x="122" y="10"/>
                    <a:pt x="125" y="4"/>
                  </a:cubicBezTo>
                  <a:cubicBezTo>
                    <a:pt x="125" y="4"/>
                    <a:pt x="125" y="4"/>
                    <a:pt x="125" y="4"/>
                  </a:cubicBezTo>
                  <a:cubicBezTo>
                    <a:pt x="125" y="4"/>
                    <a:pt x="125" y="4"/>
                    <a:pt x="125" y="4"/>
                  </a:cubicBezTo>
                  <a:cubicBezTo>
                    <a:pt x="126" y="3"/>
                    <a:pt x="126" y="3"/>
                    <a:pt x="126" y="3"/>
                  </a:cubicBezTo>
                  <a:cubicBezTo>
                    <a:pt x="126" y="3"/>
                    <a:pt x="126" y="3"/>
                    <a:pt x="126" y="3"/>
                  </a:cubicBezTo>
                  <a:cubicBezTo>
                    <a:pt x="127" y="2"/>
                    <a:pt x="126" y="2"/>
                    <a:pt x="126" y="1"/>
                  </a:cubicBezTo>
                  <a:cubicBezTo>
                    <a:pt x="126" y="1"/>
                    <a:pt x="125" y="1"/>
                    <a:pt x="125" y="1"/>
                  </a:cubicBezTo>
                  <a:cubicBezTo>
                    <a:pt x="117" y="3"/>
                    <a:pt x="109" y="0"/>
                    <a:pt x="101" y="4"/>
                  </a:cubicBezTo>
                  <a:cubicBezTo>
                    <a:pt x="97" y="7"/>
                    <a:pt x="93" y="14"/>
                    <a:pt x="94" y="19"/>
                  </a:cubicBezTo>
                  <a:cubicBezTo>
                    <a:pt x="94" y="19"/>
                    <a:pt x="94" y="19"/>
                    <a:pt x="94" y="19"/>
                  </a:cubicBezTo>
                  <a:cubicBezTo>
                    <a:pt x="73" y="25"/>
                    <a:pt x="50" y="29"/>
                    <a:pt x="29" y="36"/>
                  </a:cubicBezTo>
                  <a:cubicBezTo>
                    <a:pt x="23" y="38"/>
                    <a:pt x="16" y="39"/>
                    <a:pt x="10" y="42"/>
                  </a:cubicBezTo>
                  <a:cubicBezTo>
                    <a:pt x="6" y="44"/>
                    <a:pt x="0" y="48"/>
                    <a:pt x="1" y="53"/>
                  </a:cubicBezTo>
                  <a:cubicBezTo>
                    <a:pt x="3" y="59"/>
                    <a:pt x="10" y="59"/>
                    <a:pt x="15" y="60"/>
                  </a:cubicBezTo>
                  <a:cubicBezTo>
                    <a:pt x="25" y="61"/>
                    <a:pt x="36" y="58"/>
                    <a:pt x="46" y="55"/>
                  </a:cubicBezTo>
                  <a:cubicBezTo>
                    <a:pt x="63" y="50"/>
                    <a:pt x="81" y="42"/>
                    <a:pt x="94" y="30"/>
                  </a:cubicBezTo>
                  <a:close/>
                  <a:moveTo>
                    <a:pt x="54" y="50"/>
                  </a:moveTo>
                  <a:cubicBezTo>
                    <a:pt x="46" y="53"/>
                    <a:pt x="37" y="56"/>
                    <a:pt x="29" y="57"/>
                  </a:cubicBezTo>
                  <a:cubicBezTo>
                    <a:pt x="25" y="54"/>
                    <a:pt x="21" y="51"/>
                    <a:pt x="18" y="48"/>
                  </a:cubicBezTo>
                  <a:cubicBezTo>
                    <a:pt x="17" y="47"/>
                    <a:pt x="20" y="48"/>
                    <a:pt x="20" y="48"/>
                  </a:cubicBezTo>
                  <a:cubicBezTo>
                    <a:pt x="21" y="49"/>
                    <a:pt x="23" y="50"/>
                    <a:pt x="24" y="51"/>
                  </a:cubicBezTo>
                  <a:cubicBezTo>
                    <a:pt x="26" y="52"/>
                    <a:pt x="27" y="53"/>
                    <a:pt x="29" y="55"/>
                  </a:cubicBezTo>
                  <a:cubicBezTo>
                    <a:pt x="30" y="55"/>
                    <a:pt x="30" y="54"/>
                    <a:pt x="30" y="54"/>
                  </a:cubicBezTo>
                  <a:cubicBezTo>
                    <a:pt x="27" y="53"/>
                    <a:pt x="25" y="51"/>
                    <a:pt x="23" y="49"/>
                  </a:cubicBezTo>
                  <a:cubicBezTo>
                    <a:pt x="22" y="48"/>
                    <a:pt x="21" y="47"/>
                    <a:pt x="19" y="46"/>
                  </a:cubicBezTo>
                  <a:cubicBezTo>
                    <a:pt x="19" y="46"/>
                    <a:pt x="16" y="43"/>
                    <a:pt x="18" y="44"/>
                  </a:cubicBezTo>
                  <a:cubicBezTo>
                    <a:pt x="19" y="45"/>
                    <a:pt x="20" y="45"/>
                    <a:pt x="21" y="46"/>
                  </a:cubicBezTo>
                  <a:cubicBezTo>
                    <a:pt x="24" y="49"/>
                    <a:pt x="28" y="52"/>
                    <a:pt x="32" y="53"/>
                  </a:cubicBezTo>
                  <a:cubicBezTo>
                    <a:pt x="32" y="53"/>
                    <a:pt x="33" y="53"/>
                    <a:pt x="32" y="53"/>
                  </a:cubicBezTo>
                  <a:cubicBezTo>
                    <a:pt x="29" y="50"/>
                    <a:pt x="26" y="48"/>
                    <a:pt x="22" y="46"/>
                  </a:cubicBezTo>
                  <a:cubicBezTo>
                    <a:pt x="22" y="45"/>
                    <a:pt x="21" y="45"/>
                    <a:pt x="21" y="45"/>
                  </a:cubicBezTo>
                  <a:cubicBezTo>
                    <a:pt x="20" y="44"/>
                    <a:pt x="19" y="43"/>
                    <a:pt x="21" y="44"/>
                  </a:cubicBezTo>
                  <a:cubicBezTo>
                    <a:pt x="24" y="45"/>
                    <a:pt x="26" y="46"/>
                    <a:pt x="29" y="48"/>
                  </a:cubicBezTo>
                  <a:cubicBezTo>
                    <a:pt x="30" y="49"/>
                    <a:pt x="30" y="49"/>
                    <a:pt x="31" y="50"/>
                  </a:cubicBezTo>
                  <a:cubicBezTo>
                    <a:pt x="33" y="51"/>
                    <a:pt x="35" y="52"/>
                    <a:pt x="36" y="53"/>
                  </a:cubicBezTo>
                  <a:cubicBezTo>
                    <a:pt x="37" y="53"/>
                    <a:pt x="37" y="53"/>
                    <a:pt x="37" y="52"/>
                  </a:cubicBezTo>
                  <a:cubicBezTo>
                    <a:pt x="36" y="52"/>
                    <a:pt x="36" y="52"/>
                    <a:pt x="36" y="52"/>
                  </a:cubicBezTo>
                  <a:cubicBezTo>
                    <a:pt x="36" y="52"/>
                    <a:pt x="35" y="52"/>
                    <a:pt x="35" y="51"/>
                  </a:cubicBezTo>
                  <a:cubicBezTo>
                    <a:pt x="32" y="49"/>
                    <a:pt x="28" y="47"/>
                    <a:pt x="25" y="44"/>
                  </a:cubicBezTo>
                  <a:cubicBezTo>
                    <a:pt x="23" y="43"/>
                    <a:pt x="28" y="44"/>
                    <a:pt x="28" y="44"/>
                  </a:cubicBezTo>
                  <a:cubicBezTo>
                    <a:pt x="28" y="44"/>
                    <a:pt x="29" y="45"/>
                    <a:pt x="29" y="45"/>
                  </a:cubicBezTo>
                  <a:cubicBezTo>
                    <a:pt x="33" y="48"/>
                    <a:pt x="36" y="50"/>
                    <a:pt x="40" y="52"/>
                  </a:cubicBezTo>
                  <a:cubicBezTo>
                    <a:pt x="40" y="52"/>
                    <a:pt x="41" y="52"/>
                    <a:pt x="40" y="52"/>
                  </a:cubicBezTo>
                  <a:cubicBezTo>
                    <a:pt x="37" y="49"/>
                    <a:pt x="33" y="46"/>
                    <a:pt x="29" y="44"/>
                  </a:cubicBezTo>
                  <a:cubicBezTo>
                    <a:pt x="29" y="44"/>
                    <a:pt x="28" y="43"/>
                    <a:pt x="28" y="43"/>
                  </a:cubicBezTo>
                  <a:cubicBezTo>
                    <a:pt x="27" y="42"/>
                    <a:pt x="30" y="43"/>
                    <a:pt x="31" y="44"/>
                  </a:cubicBezTo>
                  <a:cubicBezTo>
                    <a:pt x="32" y="44"/>
                    <a:pt x="33" y="45"/>
                    <a:pt x="35" y="46"/>
                  </a:cubicBezTo>
                  <a:cubicBezTo>
                    <a:pt x="35" y="46"/>
                    <a:pt x="35" y="46"/>
                    <a:pt x="35" y="46"/>
                  </a:cubicBezTo>
                  <a:cubicBezTo>
                    <a:pt x="36" y="47"/>
                    <a:pt x="38" y="47"/>
                    <a:pt x="39" y="48"/>
                  </a:cubicBezTo>
                  <a:cubicBezTo>
                    <a:pt x="40" y="49"/>
                    <a:pt x="41" y="49"/>
                    <a:pt x="43" y="50"/>
                  </a:cubicBezTo>
                  <a:cubicBezTo>
                    <a:pt x="43" y="50"/>
                    <a:pt x="43" y="50"/>
                    <a:pt x="43" y="49"/>
                  </a:cubicBezTo>
                  <a:cubicBezTo>
                    <a:pt x="40" y="48"/>
                    <a:pt x="38" y="47"/>
                    <a:pt x="36" y="46"/>
                  </a:cubicBezTo>
                  <a:cubicBezTo>
                    <a:pt x="34" y="45"/>
                    <a:pt x="33" y="44"/>
                    <a:pt x="32" y="42"/>
                  </a:cubicBezTo>
                  <a:cubicBezTo>
                    <a:pt x="30" y="41"/>
                    <a:pt x="28" y="40"/>
                    <a:pt x="32" y="41"/>
                  </a:cubicBezTo>
                  <a:cubicBezTo>
                    <a:pt x="34" y="42"/>
                    <a:pt x="35" y="43"/>
                    <a:pt x="37" y="43"/>
                  </a:cubicBezTo>
                  <a:cubicBezTo>
                    <a:pt x="39" y="45"/>
                    <a:pt x="42" y="47"/>
                    <a:pt x="45" y="48"/>
                  </a:cubicBezTo>
                  <a:cubicBezTo>
                    <a:pt x="45" y="48"/>
                    <a:pt x="45" y="48"/>
                    <a:pt x="46" y="48"/>
                  </a:cubicBezTo>
                  <a:cubicBezTo>
                    <a:pt x="46" y="49"/>
                    <a:pt x="46" y="49"/>
                    <a:pt x="47" y="49"/>
                  </a:cubicBezTo>
                  <a:cubicBezTo>
                    <a:pt x="47" y="49"/>
                    <a:pt x="47" y="49"/>
                    <a:pt x="47" y="49"/>
                  </a:cubicBezTo>
                  <a:cubicBezTo>
                    <a:pt x="44" y="47"/>
                    <a:pt x="41" y="45"/>
                    <a:pt x="38" y="43"/>
                  </a:cubicBezTo>
                  <a:cubicBezTo>
                    <a:pt x="37" y="43"/>
                    <a:pt x="37" y="42"/>
                    <a:pt x="36" y="42"/>
                  </a:cubicBezTo>
                  <a:cubicBezTo>
                    <a:pt x="35" y="41"/>
                    <a:pt x="34" y="40"/>
                    <a:pt x="33" y="39"/>
                  </a:cubicBezTo>
                  <a:cubicBezTo>
                    <a:pt x="33" y="39"/>
                    <a:pt x="36" y="40"/>
                    <a:pt x="36" y="40"/>
                  </a:cubicBezTo>
                  <a:cubicBezTo>
                    <a:pt x="42" y="43"/>
                    <a:pt x="47" y="47"/>
                    <a:pt x="53" y="49"/>
                  </a:cubicBezTo>
                  <a:cubicBezTo>
                    <a:pt x="54" y="49"/>
                    <a:pt x="54" y="48"/>
                    <a:pt x="54" y="48"/>
                  </a:cubicBezTo>
                  <a:cubicBezTo>
                    <a:pt x="48" y="44"/>
                    <a:pt x="42" y="42"/>
                    <a:pt x="37" y="37"/>
                  </a:cubicBezTo>
                  <a:cubicBezTo>
                    <a:pt x="38" y="38"/>
                    <a:pt x="40" y="39"/>
                    <a:pt x="41" y="40"/>
                  </a:cubicBezTo>
                  <a:cubicBezTo>
                    <a:pt x="43" y="40"/>
                    <a:pt x="45" y="41"/>
                    <a:pt x="46" y="42"/>
                  </a:cubicBezTo>
                  <a:cubicBezTo>
                    <a:pt x="49" y="44"/>
                    <a:pt x="52" y="46"/>
                    <a:pt x="55" y="46"/>
                  </a:cubicBezTo>
                  <a:cubicBezTo>
                    <a:pt x="55" y="47"/>
                    <a:pt x="55" y="46"/>
                    <a:pt x="55" y="46"/>
                  </a:cubicBezTo>
                  <a:cubicBezTo>
                    <a:pt x="50" y="43"/>
                    <a:pt x="45" y="41"/>
                    <a:pt x="40" y="37"/>
                  </a:cubicBezTo>
                  <a:cubicBezTo>
                    <a:pt x="38" y="36"/>
                    <a:pt x="42" y="37"/>
                    <a:pt x="42" y="37"/>
                  </a:cubicBezTo>
                  <a:cubicBezTo>
                    <a:pt x="43" y="38"/>
                    <a:pt x="44" y="38"/>
                    <a:pt x="46" y="39"/>
                  </a:cubicBezTo>
                  <a:cubicBezTo>
                    <a:pt x="48" y="40"/>
                    <a:pt x="51" y="42"/>
                    <a:pt x="53" y="43"/>
                  </a:cubicBezTo>
                  <a:cubicBezTo>
                    <a:pt x="55" y="44"/>
                    <a:pt x="56" y="44"/>
                    <a:pt x="58" y="45"/>
                  </a:cubicBezTo>
                  <a:cubicBezTo>
                    <a:pt x="58" y="45"/>
                    <a:pt x="58" y="45"/>
                    <a:pt x="58" y="44"/>
                  </a:cubicBezTo>
                  <a:cubicBezTo>
                    <a:pt x="57" y="44"/>
                    <a:pt x="55" y="43"/>
                    <a:pt x="54" y="43"/>
                  </a:cubicBezTo>
                  <a:cubicBezTo>
                    <a:pt x="53" y="42"/>
                    <a:pt x="53" y="42"/>
                    <a:pt x="53" y="42"/>
                  </a:cubicBezTo>
                  <a:cubicBezTo>
                    <a:pt x="51" y="41"/>
                    <a:pt x="49" y="40"/>
                    <a:pt x="48" y="39"/>
                  </a:cubicBezTo>
                  <a:cubicBezTo>
                    <a:pt x="47" y="38"/>
                    <a:pt x="46" y="37"/>
                    <a:pt x="45" y="36"/>
                  </a:cubicBezTo>
                  <a:cubicBezTo>
                    <a:pt x="51" y="38"/>
                    <a:pt x="56" y="42"/>
                    <a:pt x="62" y="45"/>
                  </a:cubicBezTo>
                  <a:cubicBezTo>
                    <a:pt x="62" y="45"/>
                    <a:pt x="62" y="44"/>
                    <a:pt x="62" y="44"/>
                  </a:cubicBezTo>
                  <a:cubicBezTo>
                    <a:pt x="60" y="43"/>
                    <a:pt x="57" y="41"/>
                    <a:pt x="55" y="40"/>
                  </a:cubicBezTo>
                  <a:cubicBezTo>
                    <a:pt x="53" y="39"/>
                    <a:pt x="52" y="38"/>
                    <a:pt x="50" y="37"/>
                  </a:cubicBezTo>
                  <a:cubicBezTo>
                    <a:pt x="49" y="36"/>
                    <a:pt x="48" y="35"/>
                    <a:pt x="50" y="35"/>
                  </a:cubicBezTo>
                  <a:cubicBezTo>
                    <a:pt x="56" y="37"/>
                    <a:pt x="60" y="41"/>
                    <a:pt x="65" y="43"/>
                  </a:cubicBezTo>
                  <a:cubicBezTo>
                    <a:pt x="65" y="43"/>
                    <a:pt x="66" y="42"/>
                    <a:pt x="65" y="42"/>
                  </a:cubicBezTo>
                  <a:cubicBezTo>
                    <a:pt x="63" y="41"/>
                    <a:pt x="61" y="39"/>
                    <a:pt x="59" y="38"/>
                  </a:cubicBezTo>
                  <a:cubicBezTo>
                    <a:pt x="58" y="37"/>
                    <a:pt x="57" y="37"/>
                    <a:pt x="55" y="36"/>
                  </a:cubicBezTo>
                  <a:cubicBezTo>
                    <a:pt x="54" y="35"/>
                    <a:pt x="53" y="35"/>
                    <a:pt x="55" y="35"/>
                  </a:cubicBezTo>
                  <a:cubicBezTo>
                    <a:pt x="60" y="37"/>
                    <a:pt x="64" y="40"/>
                    <a:pt x="68" y="42"/>
                  </a:cubicBezTo>
                  <a:cubicBezTo>
                    <a:pt x="68" y="42"/>
                    <a:pt x="69" y="42"/>
                    <a:pt x="69" y="41"/>
                  </a:cubicBezTo>
                  <a:cubicBezTo>
                    <a:pt x="64" y="39"/>
                    <a:pt x="60" y="36"/>
                    <a:pt x="56" y="33"/>
                  </a:cubicBezTo>
                  <a:cubicBezTo>
                    <a:pt x="57" y="33"/>
                    <a:pt x="59" y="34"/>
                    <a:pt x="60" y="34"/>
                  </a:cubicBezTo>
                  <a:cubicBezTo>
                    <a:pt x="61" y="35"/>
                    <a:pt x="62" y="36"/>
                    <a:pt x="64" y="36"/>
                  </a:cubicBezTo>
                  <a:cubicBezTo>
                    <a:pt x="66" y="38"/>
                    <a:pt x="68" y="39"/>
                    <a:pt x="70" y="39"/>
                  </a:cubicBezTo>
                  <a:cubicBezTo>
                    <a:pt x="71" y="39"/>
                    <a:pt x="71" y="39"/>
                    <a:pt x="70" y="39"/>
                  </a:cubicBezTo>
                  <a:cubicBezTo>
                    <a:pt x="67" y="36"/>
                    <a:pt x="63" y="35"/>
                    <a:pt x="59" y="32"/>
                  </a:cubicBezTo>
                  <a:cubicBezTo>
                    <a:pt x="58" y="31"/>
                    <a:pt x="59" y="32"/>
                    <a:pt x="60" y="32"/>
                  </a:cubicBezTo>
                  <a:cubicBezTo>
                    <a:pt x="62" y="32"/>
                    <a:pt x="63" y="33"/>
                    <a:pt x="65" y="34"/>
                  </a:cubicBezTo>
                  <a:cubicBezTo>
                    <a:pt x="68" y="35"/>
                    <a:pt x="70" y="37"/>
                    <a:pt x="73" y="38"/>
                  </a:cubicBezTo>
                  <a:cubicBezTo>
                    <a:pt x="73" y="38"/>
                    <a:pt x="73" y="38"/>
                    <a:pt x="73" y="38"/>
                  </a:cubicBezTo>
                  <a:cubicBezTo>
                    <a:pt x="72" y="36"/>
                    <a:pt x="71" y="35"/>
                    <a:pt x="69" y="34"/>
                  </a:cubicBezTo>
                  <a:cubicBezTo>
                    <a:pt x="68" y="34"/>
                    <a:pt x="65" y="31"/>
                    <a:pt x="64" y="31"/>
                  </a:cubicBezTo>
                  <a:cubicBezTo>
                    <a:pt x="69" y="32"/>
                    <a:pt x="73" y="35"/>
                    <a:pt x="78" y="36"/>
                  </a:cubicBezTo>
                  <a:cubicBezTo>
                    <a:pt x="78" y="37"/>
                    <a:pt x="78" y="36"/>
                    <a:pt x="78" y="36"/>
                  </a:cubicBezTo>
                  <a:cubicBezTo>
                    <a:pt x="76" y="35"/>
                    <a:pt x="74" y="34"/>
                    <a:pt x="73" y="33"/>
                  </a:cubicBezTo>
                  <a:cubicBezTo>
                    <a:pt x="71" y="33"/>
                    <a:pt x="70" y="31"/>
                    <a:pt x="68" y="31"/>
                  </a:cubicBezTo>
                  <a:cubicBezTo>
                    <a:pt x="73" y="32"/>
                    <a:pt x="77" y="34"/>
                    <a:pt x="81" y="36"/>
                  </a:cubicBezTo>
                  <a:cubicBezTo>
                    <a:pt x="81" y="36"/>
                    <a:pt x="81" y="36"/>
                    <a:pt x="81" y="35"/>
                  </a:cubicBezTo>
                  <a:cubicBezTo>
                    <a:pt x="77" y="33"/>
                    <a:pt x="73" y="31"/>
                    <a:pt x="70" y="29"/>
                  </a:cubicBezTo>
                  <a:cubicBezTo>
                    <a:pt x="71" y="30"/>
                    <a:pt x="74" y="30"/>
                    <a:pt x="76" y="31"/>
                  </a:cubicBezTo>
                  <a:cubicBezTo>
                    <a:pt x="78" y="32"/>
                    <a:pt x="80" y="33"/>
                    <a:pt x="82" y="34"/>
                  </a:cubicBezTo>
                  <a:cubicBezTo>
                    <a:pt x="83" y="34"/>
                    <a:pt x="83" y="34"/>
                    <a:pt x="83" y="34"/>
                  </a:cubicBezTo>
                  <a:cubicBezTo>
                    <a:pt x="79" y="32"/>
                    <a:pt x="76" y="30"/>
                    <a:pt x="73" y="28"/>
                  </a:cubicBezTo>
                  <a:cubicBezTo>
                    <a:pt x="76" y="30"/>
                    <a:pt x="80" y="31"/>
                    <a:pt x="83" y="32"/>
                  </a:cubicBezTo>
                  <a:cubicBezTo>
                    <a:pt x="83" y="32"/>
                    <a:pt x="83" y="32"/>
                    <a:pt x="83" y="32"/>
                  </a:cubicBezTo>
                  <a:cubicBezTo>
                    <a:pt x="81" y="30"/>
                    <a:pt x="78" y="27"/>
                    <a:pt x="76" y="27"/>
                  </a:cubicBezTo>
                  <a:cubicBezTo>
                    <a:pt x="79" y="28"/>
                    <a:pt x="82" y="30"/>
                    <a:pt x="86" y="31"/>
                  </a:cubicBezTo>
                  <a:cubicBezTo>
                    <a:pt x="86" y="31"/>
                    <a:pt x="86" y="30"/>
                    <a:pt x="86" y="30"/>
                  </a:cubicBezTo>
                  <a:cubicBezTo>
                    <a:pt x="85" y="29"/>
                    <a:pt x="83" y="29"/>
                    <a:pt x="82" y="28"/>
                  </a:cubicBezTo>
                  <a:cubicBezTo>
                    <a:pt x="81" y="28"/>
                    <a:pt x="77" y="25"/>
                    <a:pt x="80" y="27"/>
                  </a:cubicBezTo>
                  <a:cubicBezTo>
                    <a:pt x="83" y="28"/>
                    <a:pt x="85" y="30"/>
                    <a:pt x="88" y="30"/>
                  </a:cubicBezTo>
                  <a:cubicBezTo>
                    <a:pt x="88" y="30"/>
                    <a:pt x="89" y="30"/>
                    <a:pt x="88" y="30"/>
                  </a:cubicBezTo>
                  <a:cubicBezTo>
                    <a:pt x="87" y="29"/>
                    <a:pt x="85" y="28"/>
                    <a:pt x="84" y="27"/>
                  </a:cubicBezTo>
                  <a:cubicBezTo>
                    <a:pt x="85" y="28"/>
                    <a:pt x="87" y="29"/>
                    <a:pt x="89" y="29"/>
                  </a:cubicBezTo>
                  <a:cubicBezTo>
                    <a:pt x="89" y="29"/>
                    <a:pt x="90" y="29"/>
                    <a:pt x="89" y="29"/>
                  </a:cubicBezTo>
                  <a:cubicBezTo>
                    <a:pt x="88" y="27"/>
                    <a:pt x="87" y="27"/>
                    <a:pt x="86" y="26"/>
                  </a:cubicBezTo>
                  <a:cubicBezTo>
                    <a:pt x="87" y="27"/>
                    <a:pt x="89" y="27"/>
                    <a:pt x="90" y="28"/>
                  </a:cubicBezTo>
                  <a:cubicBezTo>
                    <a:pt x="91" y="28"/>
                    <a:pt x="91" y="28"/>
                    <a:pt x="91" y="28"/>
                  </a:cubicBezTo>
                  <a:cubicBezTo>
                    <a:pt x="91" y="27"/>
                    <a:pt x="90" y="27"/>
                    <a:pt x="90" y="27"/>
                  </a:cubicBezTo>
                  <a:cubicBezTo>
                    <a:pt x="90" y="27"/>
                    <a:pt x="90" y="27"/>
                    <a:pt x="91" y="27"/>
                  </a:cubicBezTo>
                  <a:cubicBezTo>
                    <a:pt x="91" y="27"/>
                    <a:pt x="91" y="27"/>
                    <a:pt x="91" y="27"/>
                  </a:cubicBezTo>
                  <a:cubicBezTo>
                    <a:pt x="91" y="26"/>
                    <a:pt x="91" y="26"/>
                    <a:pt x="91" y="26"/>
                  </a:cubicBezTo>
                  <a:cubicBezTo>
                    <a:pt x="91" y="26"/>
                    <a:pt x="91" y="26"/>
                    <a:pt x="91" y="25"/>
                  </a:cubicBezTo>
                  <a:cubicBezTo>
                    <a:pt x="90" y="24"/>
                    <a:pt x="91" y="24"/>
                    <a:pt x="92" y="25"/>
                  </a:cubicBezTo>
                  <a:cubicBezTo>
                    <a:pt x="92" y="25"/>
                    <a:pt x="92" y="25"/>
                    <a:pt x="92" y="25"/>
                  </a:cubicBezTo>
                  <a:cubicBezTo>
                    <a:pt x="93" y="26"/>
                    <a:pt x="93" y="26"/>
                    <a:pt x="94" y="27"/>
                  </a:cubicBezTo>
                  <a:cubicBezTo>
                    <a:pt x="83" y="38"/>
                    <a:pt x="69" y="45"/>
                    <a:pt x="54" y="50"/>
                  </a:cubicBezTo>
                  <a:close/>
                  <a:moveTo>
                    <a:pt x="5" y="55"/>
                  </a:moveTo>
                  <a:cubicBezTo>
                    <a:pt x="4" y="55"/>
                    <a:pt x="4" y="54"/>
                    <a:pt x="4" y="53"/>
                  </a:cubicBezTo>
                  <a:cubicBezTo>
                    <a:pt x="5" y="55"/>
                    <a:pt x="7" y="56"/>
                    <a:pt x="8" y="57"/>
                  </a:cubicBezTo>
                  <a:cubicBezTo>
                    <a:pt x="8" y="57"/>
                    <a:pt x="7" y="56"/>
                    <a:pt x="7" y="56"/>
                  </a:cubicBezTo>
                  <a:cubicBezTo>
                    <a:pt x="6" y="56"/>
                    <a:pt x="6" y="55"/>
                    <a:pt x="5" y="55"/>
                  </a:cubicBezTo>
                  <a:close/>
                  <a:moveTo>
                    <a:pt x="9" y="57"/>
                  </a:moveTo>
                  <a:cubicBezTo>
                    <a:pt x="9" y="57"/>
                    <a:pt x="9" y="57"/>
                    <a:pt x="9" y="57"/>
                  </a:cubicBezTo>
                  <a:cubicBezTo>
                    <a:pt x="9" y="57"/>
                    <a:pt x="9" y="57"/>
                    <a:pt x="9" y="57"/>
                  </a:cubicBezTo>
                  <a:cubicBezTo>
                    <a:pt x="9" y="57"/>
                    <a:pt x="9" y="57"/>
                    <a:pt x="9" y="57"/>
                  </a:cubicBezTo>
                  <a:close/>
                  <a:moveTo>
                    <a:pt x="26" y="57"/>
                  </a:moveTo>
                  <a:cubicBezTo>
                    <a:pt x="22" y="58"/>
                    <a:pt x="17" y="58"/>
                    <a:pt x="13" y="58"/>
                  </a:cubicBezTo>
                  <a:cubicBezTo>
                    <a:pt x="13" y="58"/>
                    <a:pt x="12" y="58"/>
                    <a:pt x="11" y="57"/>
                  </a:cubicBezTo>
                  <a:cubicBezTo>
                    <a:pt x="10" y="57"/>
                    <a:pt x="9" y="56"/>
                    <a:pt x="8" y="55"/>
                  </a:cubicBezTo>
                  <a:cubicBezTo>
                    <a:pt x="8" y="55"/>
                    <a:pt x="6" y="52"/>
                    <a:pt x="5" y="52"/>
                  </a:cubicBezTo>
                  <a:cubicBezTo>
                    <a:pt x="8" y="53"/>
                    <a:pt x="11" y="56"/>
                    <a:pt x="13" y="58"/>
                  </a:cubicBezTo>
                  <a:cubicBezTo>
                    <a:pt x="14" y="58"/>
                    <a:pt x="14" y="57"/>
                    <a:pt x="14" y="57"/>
                  </a:cubicBezTo>
                  <a:cubicBezTo>
                    <a:pt x="13" y="57"/>
                    <a:pt x="13" y="57"/>
                    <a:pt x="13" y="56"/>
                  </a:cubicBezTo>
                  <a:cubicBezTo>
                    <a:pt x="13" y="56"/>
                    <a:pt x="13" y="56"/>
                    <a:pt x="13" y="56"/>
                  </a:cubicBezTo>
                  <a:cubicBezTo>
                    <a:pt x="12" y="55"/>
                    <a:pt x="11" y="55"/>
                    <a:pt x="10" y="54"/>
                  </a:cubicBezTo>
                  <a:cubicBezTo>
                    <a:pt x="9" y="53"/>
                    <a:pt x="4" y="49"/>
                    <a:pt x="8" y="51"/>
                  </a:cubicBezTo>
                  <a:cubicBezTo>
                    <a:pt x="8" y="51"/>
                    <a:pt x="8" y="51"/>
                    <a:pt x="9" y="51"/>
                  </a:cubicBezTo>
                  <a:cubicBezTo>
                    <a:pt x="11" y="54"/>
                    <a:pt x="14" y="56"/>
                    <a:pt x="17" y="57"/>
                  </a:cubicBezTo>
                  <a:cubicBezTo>
                    <a:pt x="17" y="57"/>
                    <a:pt x="18" y="57"/>
                    <a:pt x="17" y="57"/>
                  </a:cubicBezTo>
                  <a:cubicBezTo>
                    <a:pt x="15" y="55"/>
                    <a:pt x="12" y="52"/>
                    <a:pt x="9" y="51"/>
                  </a:cubicBezTo>
                  <a:cubicBezTo>
                    <a:pt x="9" y="50"/>
                    <a:pt x="8" y="50"/>
                    <a:pt x="8" y="49"/>
                  </a:cubicBezTo>
                  <a:cubicBezTo>
                    <a:pt x="8" y="49"/>
                    <a:pt x="10" y="50"/>
                    <a:pt x="11" y="50"/>
                  </a:cubicBezTo>
                  <a:cubicBezTo>
                    <a:pt x="12" y="51"/>
                    <a:pt x="14" y="53"/>
                    <a:pt x="16" y="54"/>
                  </a:cubicBezTo>
                  <a:cubicBezTo>
                    <a:pt x="17" y="55"/>
                    <a:pt x="18" y="56"/>
                    <a:pt x="20" y="57"/>
                  </a:cubicBezTo>
                  <a:cubicBezTo>
                    <a:pt x="20" y="57"/>
                    <a:pt x="20" y="57"/>
                    <a:pt x="20" y="56"/>
                  </a:cubicBezTo>
                  <a:cubicBezTo>
                    <a:pt x="19" y="55"/>
                    <a:pt x="17" y="54"/>
                    <a:pt x="16" y="53"/>
                  </a:cubicBezTo>
                  <a:cubicBezTo>
                    <a:pt x="15" y="52"/>
                    <a:pt x="14" y="52"/>
                    <a:pt x="13" y="51"/>
                  </a:cubicBezTo>
                  <a:cubicBezTo>
                    <a:pt x="11" y="49"/>
                    <a:pt x="16" y="52"/>
                    <a:pt x="17" y="52"/>
                  </a:cubicBezTo>
                  <a:cubicBezTo>
                    <a:pt x="17" y="52"/>
                    <a:pt x="18" y="53"/>
                    <a:pt x="18" y="53"/>
                  </a:cubicBezTo>
                  <a:cubicBezTo>
                    <a:pt x="20" y="55"/>
                    <a:pt x="22" y="56"/>
                    <a:pt x="24" y="57"/>
                  </a:cubicBezTo>
                  <a:cubicBezTo>
                    <a:pt x="24" y="57"/>
                    <a:pt x="25" y="57"/>
                    <a:pt x="25" y="57"/>
                  </a:cubicBezTo>
                  <a:cubicBezTo>
                    <a:pt x="23" y="55"/>
                    <a:pt x="21" y="54"/>
                    <a:pt x="18" y="52"/>
                  </a:cubicBezTo>
                  <a:cubicBezTo>
                    <a:pt x="18" y="52"/>
                    <a:pt x="18" y="52"/>
                    <a:pt x="18" y="52"/>
                  </a:cubicBezTo>
                  <a:cubicBezTo>
                    <a:pt x="18" y="52"/>
                    <a:pt x="15" y="49"/>
                    <a:pt x="15" y="49"/>
                  </a:cubicBezTo>
                  <a:cubicBezTo>
                    <a:pt x="17" y="49"/>
                    <a:pt x="19" y="50"/>
                    <a:pt x="20" y="51"/>
                  </a:cubicBezTo>
                  <a:cubicBezTo>
                    <a:pt x="23" y="53"/>
                    <a:pt x="25" y="55"/>
                    <a:pt x="28" y="57"/>
                  </a:cubicBezTo>
                  <a:cubicBezTo>
                    <a:pt x="27" y="57"/>
                    <a:pt x="27" y="57"/>
                    <a:pt x="26" y="57"/>
                  </a:cubicBezTo>
                  <a:close/>
                  <a:moveTo>
                    <a:pt x="11" y="52"/>
                  </a:moveTo>
                  <a:cubicBezTo>
                    <a:pt x="12" y="53"/>
                    <a:pt x="13" y="54"/>
                    <a:pt x="14" y="55"/>
                  </a:cubicBezTo>
                  <a:cubicBezTo>
                    <a:pt x="14" y="55"/>
                    <a:pt x="15" y="55"/>
                    <a:pt x="15" y="56"/>
                  </a:cubicBezTo>
                  <a:cubicBezTo>
                    <a:pt x="13" y="55"/>
                    <a:pt x="12" y="54"/>
                    <a:pt x="11" y="52"/>
                  </a:cubicBezTo>
                  <a:cubicBezTo>
                    <a:pt x="11" y="52"/>
                    <a:pt x="11" y="52"/>
                    <a:pt x="11" y="52"/>
                  </a:cubicBezTo>
                  <a:close/>
                  <a:moveTo>
                    <a:pt x="23" y="47"/>
                  </a:moveTo>
                  <a:cubicBezTo>
                    <a:pt x="24" y="47"/>
                    <a:pt x="25" y="48"/>
                    <a:pt x="25" y="48"/>
                  </a:cubicBezTo>
                  <a:cubicBezTo>
                    <a:pt x="27" y="49"/>
                    <a:pt x="29" y="50"/>
                    <a:pt x="30" y="52"/>
                  </a:cubicBezTo>
                  <a:cubicBezTo>
                    <a:pt x="32" y="53"/>
                    <a:pt x="30" y="52"/>
                    <a:pt x="30" y="51"/>
                  </a:cubicBezTo>
                  <a:cubicBezTo>
                    <a:pt x="28" y="50"/>
                    <a:pt x="26" y="49"/>
                    <a:pt x="24" y="47"/>
                  </a:cubicBezTo>
                  <a:cubicBezTo>
                    <a:pt x="24" y="47"/>
                    <a:pt x="24" y="47"/>
                    <a:pt x="23" y="47"/>
                  </a:cubicBezTo>
                  <a:close/>
                  <a:moveTo>
                    <a:pt x="47" y="42"/>
                  </a:moveTo>
                  <a:cubicBezTo>
                    <a:pt x="49" y="44"/>
                    <a:pt x="52" y="45"/>
                    <a:pt x="54" y="46"/>
                  </a:cubicBezTo>
                  <a:cubicBezTo>
                    <a:pt x="51" y="45"/>
                    <a:pt x="49" y="44"/>
                    <a:pt x="47" y="42"/>
                  </a:cubicBezTo>
                  <a:close/>
                  <a:moveTo>
                    <a:pt x="80" y="25"/>
                  </a:moveTo>
                  <a:cubicBezTo>
                    <a:pt x="82" y="27"/>
                    <a:pt x="84" y="28"/>
                    <a:pt x="87" y="29"/>
                  </a:cubicBezTo>
                  <a:cubicBezTo>
                    <a:pt x="89" y="30"/>
                    <a:pt x="83" y="28"/>
                    <a:pt x="83" y="28"/>
                  </a:cubicBezTo>
                  <a:cubicBezTo>
                    <a:pt x="81" y="27"/>
                    <a:pt x="80" y="26"/>
                    <a:pt x="78" y="25"/>
                  </a:cubicBezTo>
                  <a:cubicBezTo>
                    <a:pt x="79" y="25"/>
                    <a:pt x="80" y="25"/>
                    <a:pt x="80" y="25"/>
                  </a:cubicBezTo>
                  <a:close/>
                  <a:moveTo>
                    <a:pt x="91" y="22"/>
                  </a:moveTo>
                  <a:cubicBezTo>
                    <a:pt x="91" y="23"/>
                    <a:pt x="91" y="23"/>
                    <a:pt x="92" y="24"/>
                  </a:cubicBezTo>
                  <a:cubicBezTo>
                    <a:pt x="91" y="24"/>
                    <a:pt x="91" y="24"/>
                    <a:pt x="90" y="24"/>
                  </a:cubicBezTo>
                  <a:cubicBezTo>
                    <a:pt x="90" y="23"/>
                    <a:pt x="90" y="24"/>
                    <a:pt x="90" y="24"/>
                  </a:cubicBezTo>
                  <a:cubicBezTo>
                    <a:pt x="91" y="26"/>
                    <a:pt x="89" y="24"/>
                    <a:pt x="89" y="23"/>
                  </a:cubicBezTo>
                  <a:cubicBezTo>
                    <a:pt x="88" y="23"/>
                    <a:pt x="88" y="23"/>
                    <a:pt x="88" y="24"/>
                  </a:cubicBezTo>
                  <a:cubicBezTo>
                    <a:pt x="89" y="24"/>
                    <a:pt x="90" y="26"/>
                    <a:pt x="90" y="26"/>
                  </a:cubicBezTo>
                  <a:cubicBezTo>
                    <a:pt x="89" y="26"/>
                    <a:pt x="89" y="25"/>
                    <a:pt x="88" y="25"/>
                  </a:cubicBezTo>
                  <a:cubicBezTo>
                    <a:pt x="88" y="25"/>
                    <a:pt x="88" y="25"/>
                    <a:pt x="88" y="25"/>
                  </a:cubicBezTo>
                  <a:cubicBezTo>
                    <a:pt x="87" y="24"/>
                    <a:pt x="87" y="24"/>
                    <a:pt x="87" y="24"/>
                  </a:cubicBezTo>
                  <a:cubicBezTo>
                    <a:pt x="86" y="24"/>
                    <a:pt x="86" y="24"/>
                    <a:pt x="86" y="25"/>
                  </a:cubicBezTo>
                  <a:cubicBezTo>
                    <a:pt x="87" y="25"/>
                    <a:pt x="91" y="28"/>
                    <a:pt x="89" y="26"/>
                  </a:cubicBezTo>
                  <a:cubicBezTo>
                    <a:pt x="87" y="26"/>
                    <a:pt x="86" y="25"/>
                    <a:pt x="85" y="25"/>
                  </a:cubicBezTo>
                  <a:cubicBezTo>
                    <a:pt x="85" y="25"/>
                    <a:pt x="84" y="25"/>
                    <a:pt x="85" y="25"/>
                  </a:cubicBezTo>
                  <a:cubicBezTo>
                    <a:pt x="85" y="26"/>
                    <a:pt x="86" y="27"/>
                    <a:pt x="87" y="27"/>
                  </a:cubicBezTo>
                  <a:cubicBezTo>
                    <a:pt x="87" y="28"/>
                    <a:pt x="90" y="29"/>
                    <a:pt x="87" y="28"/>
                  </a:cubicBezTo>
                  <a:cubicBezTo>
                    <a:pt x="85" y="27"/>
                    <a:pt x="83" y="26"/>
                    <a:pt x="81" y="25"/>
                  </a:cubicBezTo>
                  <a:cubicBezTo>
                    <a:pt x="84" y="24"/>
                    <a:pt x="88" y="23"/>
                    <a:pt x="91" y="22"/>
                  </a:cubicBezTo>
                  <a:close/>
                  <a:moveTo>
                    <a:pt x="120" y="6"/>
                  </a:moveTo>
                  <a:cubicBezTo>
                    <a:pt x="118" y="9"/>
                    <a:pt x="116" y="13"/>
                    <a:pt x="113" y="15"/>
                  </a:cubicBezTo>
                  <a:cubicBezTo>
                    <a:pt x="110" y="17"/>
                    <a:pt x="108" y="19"/>
                    <a:pt x="105" y="19"/>
                  </a:cubicBezTo>
                  <a:cubicBezTo>
                    <a:pt x="102" y="20"/>
                    <a:pt x="100" y="20"/>
                    <a:pt x="97" y="21"/>
                  </a:cubicBezTo>
                  <a:cubicBezTo>
                    <a:pt x="97" y="21"/>
                    <a:pt x="97" y="21"/>
                    <a:pt x="97" y="21"/>
                  </a:cubicBezTo>
                  <a:cubicBezTo>
                    <a:pt x="98" y="21"/>
                    <a:pt x="98" y="20"/>
                    <a:pt x="98" y="20"/>
                  </a:cubicBezTo>
                  <a:cubicBezTo>
                    <a:pt x="98" y="15"/>
                    <a:pt x="105" y="14"/>
                    <a:pt x="108" y="13"/>
                  </a:cubicBezTo>
                  <a:cubicBezTo>
                    <a:pt x="113" y="11"/>
                    <a:pt x="116" y="8"/>
                    <a:pt x="121" y="5"/>
                  </a:cubicBezTo>
                  <a:cubicBezTo>
                    <a:pt x="120" y="6"/>
                    <a:pt x="120" y="6"/>
                    <a:pt x="120" y="6"/>
                  </a:cubicBezTo>
                  <a:close/>
                  <a:moveTo>
                    <a:pt x="107" y="21"/>
                  </a:moveTo>
                  <a:cubicBezTo>
                    <a:pt x="110" y="21"/>
                    <a:pt x="112" y="19"/>
                    <a:pt x="114" y="17"/>
                  </a:cubicBezTo>
                  <a:cubicBezTo>
                    <a:pt x="116" y="15"/>
                    <a:pt x="117" y="14"/>
                    <a:pt x="118" y="12"/>
                  </a:cubicBezTo>
                  <a:cubicBezTo>
                    <a:pt x="118" y="13"/>
                    <a:pt x="118" y="14"/>
                    <a:pt x="117" y="15"/>
                  </a:cubicBezTo>
                  <a:cubicBezTo>
                    <a:pt x="115" y="19"/>
                    <a:pt x="111" y="21"/>
                    <a:pt x="106" y="21"/>
                  </a:cubicBezTo>
                  <a:cubicBezTo>
                    <a:pt x="106" y="21"/>
                    <a:pt x="107" y="21"/>
                    <a:pt x="107" y="21"/>
                  </a:cubicBezTo>
                  <a:close/>
                  <a:moveTo>
                    <a:pt x="117" y="5"/>
                  </a:moveTo>
                  <a:cubicBezTo>
                    <a:pt x="113" y="7"/>
                    <a:pt x="109" y="10"/>
                    <a:pt x="104" y="12"/>
                  </a:cubicBezTo>
                  <a:cubicBezTo>
                    <a:pt x="102" y="13"/>
                    <a:pt x="100" y="13"/>
                    <a:pt x="98" y="15"/>
                  </a:cubicBezTo>
                  <a:cubicBezTo>
                    <a:pt x="99" y="11"/>
                    <a:pt x="102" y="8"/>
                    <a:pt x="106" y="7"/>
                  </a:cubicBezTo>
                  <a:cubicBezTo>
                    <a:pt x="109" y="5"/>
                    <a:pt x="113" y="5"/>
                    <a:pt x="117" y="5"/>
                  </a:cubicBezTo>
                  <a:close/>
                  <a:moveTo>
                    <a:pt x="95" y="21"/>
                  </a:moveTo>
                  <a:cubicBezTo>
                    <a:pt x="95" y="21"/>
                    <a:pt x="95" y="21"/>
                    <a:pt x="95" y="21"/>
                  </a:cubicBezTo>
                  <a:cubicBezTo>
                    <a:pt x="96" y="22"/>
                    <a:pt x="96" y="23"/>
                    <a:pt x="97" y="24"/>
                  </a:cubicBezTo>
                  <a:cubicBezTo>
                    <a:pt x="97" y="24"/>
                    <a:pt x="96" y="25"/>
                    <a:pt x="95" y="25"/>
                  </a:cubicBezTo>
                  <a:cubicBezTo>
                    <a:pt x="95" y="25"/>
                    <a:pt x="95" y="25"/>
                    <a:pt x="95" y="25"/>
                  </a:cubicBezTo>
                  <a:cubicBezTo>
                    <a:pt x="94" y="25"/>
                    <a:pt x="93" y="23"/>
                    <a:pt x="93" y="22"/>
                  </a:cubicBezTo>
                  <a:cubicBezTo>
                    <a:pt x="94" y="22"/>
                    <a:pt x="94" y="22"/>
                    <a:pt x="95" y="21"/>
                  </a:cubicBezTo>
                  <a:close/>
                  <a:moveTo>
                    <a:pt x="106" y="24"/>
                  </a:moveTo>
                  <a:cubicBezTo>
                    <a:pt x="109" y="23"/>
                    <a:pt x="113" y="22"/>
                    <a:pt x="116" y="20"/>
                  </a:cubicBezTo>
                  <a:cubicBezTo>
                    <a:pt x="118" y="18"/>
                    <a:pt x="119" y="16"/>
                    <a:pt x="120" y="14"/>
                  </a:cubicBezTo>
                  <a:cubicBezTo>
                    <a:pt x="121" y="13"/>
                    <a:pt x="121" y="11"/>
                    <a:pt x="121" y="9"/>
                  </a:cubicBezTo>
                  <a:cubicBezTo>
                    <a:pt x="121" y="11"/>
                    <a:pt x="121" y="13"/>
                    <a:pt x="120" y="15"/>
                  </a:cubicBezTo>
                  <a:cubicBezTo>
                    <a:pt x="119" y="23"/>
                    <a:pt x="112" y="24"/>
                    <a:pt x="106" y="24"/>
                  </a:cubicBezTo>
                  <a:close/>
                  <a:moveTo>
                    <a:pt x="112" y="3"/>
                  </a:moveTo>
                  <a:cubicBezTo>
                    <a:pt x="109" y="4"/>
                    <a:pt x="106" y="4"/>
                    <a:pt x="103" y="5"/>
                  </a:cubicBezTo>
                  <a:cubicBezTo>
                    <a:pt x="104" y="5"/>
                    <a:pt x="105" y="4"/>
                    <a:pt x="106" y="4"/>
                  </a:cubicBezTo>
                  <a:cubicBezTo>
                    <a:pt x="108" y="4"/>
                    <a:pt x="110" y="3"/>
                    <a:pt x="112" y="3"/>
                  </a:cubicBezTo>
                  <a:close/>
                  <a:moveTo>
                    <a:pt x="16" y="42"/>
                  </a:moveTo>
                  <a:cubicBezTo>
                    <a:pt x="23" y="40"/>
                    <a:pt x="29" y="38"/>
                    <a:pt x="36" y="36"/>
                  </a:cubicBezTo>
                  <a:cubicBezTo>
                    <a:pt x="50" y="32"/>
                    <a:pt x="64" y="29"/>
                    <a:pt x="77" y="26"/>
                  </a:cubicBezTo>
                  <a:cubicBezTo>
                    <a:pt x="77" y="26"/>
                    <a:pt x="77" y="26"/>
                    <a:pt x="78" y="26"/>
                  </a:cubicBezTo>
                  <a:cubicBezTo>
                    <a:pt x="80" y="27"/>
                    <a:pt x="82" y="30"/>
                    <a:pt x="85" y="30"/>
                  </a:cubicBezTo>
                  <a:cubicBezTo>
                    <a:pt x="81" y="29"/>
                    <a:pt x="79" y="27"/>
                    <a:pt x="75" y="26"/>
                  </a:cubicBezTo>
                  <a:cubicBezTo>
                    <a:pt x="75" y="26"/>
                    <a:pt x="75" y="27"/>
                    <a:pt x="75" y="27"/>
                  </a:cubicBezTo>
                  <a:cubicBezTo>
                    <a:pt x="76" y="28"/>
                    <a:pt x="77" y="29"/>
                    <a:pt x="79" y="29"/>
                  </a:cubicBezTo>
                  <a:cubicBezTo>
                    <a:pt x="80" y="30"/>
                    <a:pt x="85" y="32"/>
                    <a:pt x="80" y="31"/>
                  </a:cubicBezTo>
                  <a:cubicBezTo>
                    <a:pt x="77" y="30"/>
                    <a:pt x="75" y="28"/>
                    <a:pt x="72" y="28"/>
                  </a:cubicBezTo>
                  <a:cubicBezTo>
                    <a:pt x="72" y="28"/>
                    <a:pt x="72" y="28"/>
                    <a:pt x="72" y="28"/>
                  </a:cubicBezTo>
                  <a:cubicBezTo>
                    <a:pt x="73" y="29"/>
                    <a:pt x="75" y="30"/>
                    <a:pt x="76" y="31"/>
                  </a:cubicBezTo>
                  <a:cubicBezTo>
                    <a:pt x="74" y="30"/>
                    <a:pt x="71" y="29"/>
                    <a:pt x="69" y="28"/>
                  </a:cubicBezTo>
                  <a:cubicBezTo>
                    <a:pt x="68" y="28"/>
                    <a:pt x="68" y="28"/>
                    <a:pt x="68" y="28"/>
                  </a:cubicBezTo>
                  <a:cubicBezTo>
                    <a:pt x="72" y="31"/>
                    <a:pt x="76" y="33"/>
                    <a:pt x="80" y="35"/>
                  </a:cubicBezTo>
                  <a:cubicBezTo>
                    <a:pt x="76" y="33"/>
                    <a:pt x="72" y="31"/>
                    <a:pt x="67" y="30"/>
                  </a:cubicBezTo>
                  <a:cubicBezTo>
                    <a:pt x="67" y="30"/>
                    <a:pt x="67" y="30"/>
                    <a:pt x="67" y="31"/>
                  </a:cubicBezTo>
                  <a:cubicBezTo>
                    <a:pt x="69" y="32"/>
                    <a:pt x="71" y="33"/>
                    <a:pt x="72" y="34"/>
                  </a:cubicBezTo>
                  <a:cubicBezTo>
                    <a:pt x="73" y="34"/>
                    <a:pt x="73" y="34"/>
                    <a:pt x="73" y="34"/>
                  </a:cubicBezTo>
                  <a:cubicBezTo>
                    <a:pt x="70" y="33"/>
                    <a:pt x="67" y="31"/>
                    <a:pt x="63" y="30"/>
                  </a:cubicBezTo>
                  <a:cubicBezTo>
                    <a:pt x="63" y="30"/>
                    <a:pt x="62" y="31"/>
                    <a:pt x="63" y="31"/>
                  </a:cubicBezTo>
                  <a:cubicBezTo>
                    <a:pt x="64" y="32"/>
                    <a:pt x="65" y="33"/>
                    <a:pt x="67" y="34"/>
                  </a:cubicBezTo>
                  <a:cubicBezTo>
                    <a:pt x="68" y="34"/>
                    <a:pt x="69" y="35"/>
                    <a:pt x="70" y="35"/>
                  </a:cubicBezTo>
                  <a:cubicBezTo>
                    <a:pt x="70" y="35"/>
                    <a:pt x="74" y="38"/>
                    <a:pt x="71" y="37"/>
                  </a:cubicBezTo>
                  <a:cubicBezTo>
                    <a:pt x="67" y="35"/>
                    <a:pt x="63" y="32"/>
                    <a:pt x="58" y="31"/>
                  </a:cubicBezTo>
                  <a:cubicBezTo>
                    <a:pt x="57" y="31"/>
                    <a:pt x="57" y="31"/>
                    <a:pt x="57" y="31"/>
                  </a:cubicBezTo>
                  <a:cubicBezTo>
                    <a:pt x="60" y="34"/>
                    <a:pt x="64" y="35"/>
                    <a:pt x="68" y="38"/>
                  </a:cubicBezTo>
                  <a:cubicBezTo>
                    <a:pt x="72" y="40"/>
                    <a:pt x="68" y="38"/>
                    <a:pt x="67" y="38"/>
                  </a:cubicBezTo>
                  <a:cubicBezTo>
                    <a:pt x="66" y="37"/>
                    <a:pt x="64" y="36"/>
                    <a:pt x="63" y="35"/>
                  </a:cubicBezTo>
                  <a:cubicBezTo>
                    <a:pt x="61" y="34"/>
                    <a:pt x="58" y="33"/>
                    <a:pt x="56" y="32"/>
                  </a:cubicBezTo>
                  <a:cubicBezTo>
                    <a:pt x="55" y="32"/>
                    <a:pt x="55" y="32"/>
                    <a:pt x="55" y="33"/>
                  </a:cubicBezTo>
                  <a:cubicBezTo>
                    <a:pt x="57" y="35"/>
                    <a:pt x="59" y="36"/>
                    <a:pt x="61" y="38"/>
                  </a:cubicBezTo>
                  <a:cubicBezTo>
                    <a:pt x="59" y="36"/>
                    <a:pt x="56" y="35"/>
                    <a:pt x="53" y="34"/>
                  </a:cubicBezTo>
                  <a:cubicBezTo>
                    <a:pt x="53" y="34"/>
                    <a:pt x="53" y="35"/>
                    <a:pt x="53" y="35"/>
                  </a:cubicBezTo>
                  <a:cubicBezTo>
                    <a:pt x="56" y="37"/>
                    <a:pt x="58" y="38"/>
                    <a:pt x="61" y="40"/>
                  </a:cubicBezTo>
                  <a:cubicBezTo>
                    <a:pt x="61" y="40"/>
                    <a:pt x="62" y="41"/>
                    <a:pt x="63" y="41"/>
                  </a:cubicBezTo>
                  <a:cubicBezTo>
                    <a:pt x="63" y="41"/>
                    <a:pt x="63" y="41"/>
                    <a:pt x="63" y="41"/>
                  </a:cubicBezTo>
                  <a:cubicBezTo>
                    <a:pt x="62" y="41"/>
                    <a:pt x="61" y="40"/>
                    <a:pt x="60" y="40"/>
                  </a:cubicBezTo>
                  <a:cubicBezTo>
                    <a:pt x="56" y="38"/>
                    <a:pt x="52" y="35"/>
                    <a:pt x="47" y="35"/>
                  </a:cubicBezTo>
                  <a:cubicBezTo>
                    <a:pt x="47" y="35"/>
                    <a:pt x="47" y="35"/>
                    <a:pt x="47" y="35"/>
                  </a:cubicBezTo>
                  <a:cubicBezTo>
                    <a:pt x="49" y="37"/>
                    <a:pt x="51" y="38"/>
                    <a:pt x="52" y="39"/>
                  </a:cubicBezTo>
                  <a:cubicBezTo>
                    <a:pt x="50" y="38"/>
                    <a:pt x="47" y="36"/>
                    <a:pt x="44" y="36"/>
                  </a:cubicBezTo>
                  <a:cubicBezTo>
                    <a:pt x="44" y="36"/>
                    <a:pt x="44" y="36"/>
                    <a:pt x="44" y="36"/>
                  </a:cubicBezTo>
                  <a:cubicBezTo>
                    <a:pt x="46" y="38"/>
                    <a:pt x="47" y="39"/>
                    <a:pt x="49" y="40"/>
                  </a:cubicBezTo>
                  <a:cubicBezTo>
                    <a:pt x="48" y="40"/>
                    <a:pt x="47" y="40"/>
                    <a:pt x="47" y="39"/>
                  </a:cubicBezTo>
                  <a:cubicBezTo>
                    <a:pt x="44" y="38"/>
                    <a:pt x="41" y="36"/>
                    <a:pt x="38" y="36"/>
                  </a:cubicBezTo>
                  <a:cubicBezTo>
                    <a:pt x="38" y="36"/>
                    <a:pt x="38" y="36"/>
                    <a:pt x="38" y="36"/>
                  </a:cubicBezTo>
                  <a:cubicBezTo>
                    <a:pt x="39" y="37"/>
                    <a:pt x="40" y="38"/>
                    <a:pt x="41" y="39"/>
                  </a:cubicBezTo>
                  <a:cubicBezTo>
                    <a:pt x="40" y="38"/>
                    <a:pt x="38" y="37"/>
                    <a:pt x="36" y="36"/>
                  </a:cubicBezTo>
                  <a:cubicBezTo>
                    <a:pt x="36" y="36"/>
                    <a:pt x="36" y="37"/>
                    <a:pt x="36" y="37"/>
                  </a:cubicBezTo>
                  <a:cubicBezTo>
                    <a:pt x="40" y="42"/>
                    <a:pt x="47" y="44"/>
                    <a:pt x="53" y="48"/>
                  </a:cubicBezTo>
                  <a:cubicBezTo>
                    <a:pt x="51" y="47"/>
                    <a:pt x="49" y="47"/>
                    <a:pt x="48" y="46"/>
                  </a:cubicBezTo>
                  <a:cubicBezTo>
                    <a:pt x="46" y="45"/>
                    <a:pt x="45" y="44"/>
                    <a:pt x="43" y="43"/>
                  </a:cubicBezTo>
                  <a:cubicBezTo>
                    <a:pt x="39" y="41"/>
                    <a:pt x="36" y="40"/>
                    <a:pt x="32" y="38"/>
                  </a:cubicBezTo>
                  <a:cubicBezTo>
                    <a:pt x="32" y="38"/>
                    <a:pt x="32" y="38"/>
                    <a:pt x="32" y="38"/>
                  </a:cubicBezTo>
                  <a:cubicBezTo>
                    <a:pt x="33" y="40"/>
                    <a:pt x="34" y="41"/>
                    <a:pt x="35" y="42"/>
                  </a:cubicBezTo>
                  <a:cubicBezTo>
                    <a:pt x="33" y="41"/>
                    <a:pt x="31" y="40"/>
                    <a:pt x="29" y="40"/>
                  </a:cubicBezTo>
                  <a:cubicBezTo>
                    <a:pt x="29" y="40"/>
                    <a:pt x="29" y="40"/>
                    <a:pt x="29" y="40"/>
                  </a:cubicBezTo>
                  <a:cubicBezTo>
                    <a:pt x="30" y="41"/>
                    <a:pt x="31" y="43"/>
                    <a:pt x="32" y="44"/>
                  </a:cubicBezTo>
                  <a:cubicBezTo>
                    <a:pt x="30" y="43"/>
                    <a:pt x="29" y="42"/>
                    <a:pt x="27" y="42"/>
                  </a:cubicBezTo>
                  <a:cubicBezTo>
                    <a:pt x="26" y="42"/>
                    <a:pt x="26" y="42"/>
                    <a:pt x="27" y="42"/>
                  </a:cubicBezTo>
                  <a:cubicBezTo>
                    <a:pt x="27" y="43"/>
                    <a:pt x="27" y="43"/>
                    <a:pt x="28" y="44"/>
                  </a:cubicBezTo>
                  <a:cubicBezTo>
                    <a:pt x="26" y="43"/>
                    <a:pt x="25" y="43"/>
                    <a:pt x="24" y="43"/>
                  </a:cubicBezTo>
                  <a:cubicBezTo>
                    <a:pt x="23" y="43"/>
                    <a:pt x="23" y="43"/>
                    <a:pt x="23" y="43"/>
                  </a:cubicBezTo>
                  <a:cubicBezTo>
                    <a:pt x="24" y="44"/>
                    <a:pt x="25" y="45"/>
                    <a:pt x="26" y="46"/>
                  </a:cubicBezTo>
                  <a:cubicBezTo>
                    <a:pt x="24" y="45"/>
                    <a:pt x="21" y="44"/>
                    <a:pt x="19" y="43"/>
                  </a:cubicBezTo>
                  <a:cubicBezTo>
                    <a:pt x="19" y="43"/>
                    <a:pt x="19" y="43"/>
                    <a:pt x="19" y="43"/>
                  </a:cubicBezTo>
                  <a:cubicBezTo>
                    <a:pt x="19" y="44"/>
                    <a:pt x="20" y="44"/>
                    <a:pt x="20" y="45"/>
                  </a:cubicBezTo>
                  <a:cubicBezTo>
                    <a:pt x="19" y="44"/>
                    <a:pt x="18" y="44"/>
                    <a:pt x="16" y="43"/>
                  </a:cubicBezTo>
                  <a:cubicBezTo>
                    <a:pt x="16" y="43"/>
                    <a:pt x="16" y="43"/>
                    <a:pt x="16" y="44"/>
                  </a:cubicBezTo>
                  <a:cubicBezTo>
                    <a:pt x="17" y="45"/>
                    <a:pt x="19" y="47"/>
                    <a:pt x="20" y="48"/>
                  </a:cubicBezTo>
                  <a:cubicBezTo>
                    <a:pt x="19" y="47"/>
                    <a:pt x="18" y="46"/>
                    <a:pt x="16" y="46"/>
                  </a:cubicBezTo>
                  <a:cubicBezTo>
                    <a:pt x="16" y="46"/>
                    <a:pt x="16" y="46"/>
                    <a:pt x="16" y="46"/>
                  </a:cubicBezTo>
                  <a:cubicBezTo>
                    <a:pt x="17" y="48"/>
                    <a:pt x="18" y="49"/>
                    <a:pt x="19" y="50"/>
                  </a:cubicBezTo>
                  <a:cubicBezTo>
                    <a:pt x="17" y="49"/>
                    <a:pt x="16" y="48"/>
                    <a:pt x="14" y="48"/>
                  </a:cubicBezTo>
                  <a:cubicBezTo>
                    <a:pt x="14" y="48"/>
                    <a:pt x="14" y="49"/>
                    <a:pt x="14" y="49"/>
                  </a:cubicBezTo>
                  <a:cubicBezTo>
                    <a:pt x="15" y="50"/>
                    <a:pt x="15" y="50"/>
                    <a:pt x="16" y="51"/>
                  </a:cubicBezTo>
                  <a:cubicBezTo>
                    <a:pt x="15" y="50"/>
                    <a:pt x="13" y="50"/>
                    <a:pt x="12" y="49"/>
                  </a:cubicBezTo>
                  <a:cubicBezTo>
                    <a:pt x="11" y="49"/>
                    <a:pt x="11" y="49"/>
                    <a:pt x="11" y="50"/>
                  </a:cubicBezTo>
                  <a:cubicBezTo>
                    <a:pt x="12" y="50"/>
                    <a:pt x="12" y="51"/>
                    <a:pt x="13" y="51"/>
                  </a:cubicBezTo>
                  <a:cubicBezTo>
                    <a:pt x="11" y="50"/>
                    <a:pt x="9" y="49"/>
                    <a:pt x="7" y="49"/>
                  </a:cubicBezTo>
                  <a:cubicBezTo>
                    <a:pt x="7" y="49"/>
                    <a:pt x="7" y="49"/>
                    <a:pt x="7" y="49"/>
                  </a:cubicBezTo>
                  <a:cubicBezTo>
                    <a:pt x="7" y="49"/>
                    <a:pt x="8" y="50"/>
                    <a:pt x="8" y="50"/>
                  </a:cubicBezTo>
                  <a:cubicBezTo>
                    <a:pt x="7" y="50"/>
                    <a:pt x="6" y="50"/>
                    <a:pt x="5" y="49"/>
                  </a:cubicBezTo>
                  <a:cubicBezTo>
                    <a:pt x="5" y="49"/>
                    <a:pt x="5" y="50"/>
                    <a:pt x="5" y="50"/>
                  </a:cubicBezTo>
                  <a:cubicBezTo>
                    <a:pt x="6" y="51"/>
                    <a:pt x="7" y="52"/>
                    <a:pt x="8" y="53"/>
                  </a:cubicBezTo>
                  <a:cubicBezTo>
                    <a:pt x="7" y="52"/>
                    <a:pt x="6" y="52"/>
                    <a:pt x="5" y="51"/>
                  </a:cubicBezTo>
                  <a:cubicBezTo>
                    <a:pt x="5" y="51"/>
                    <a:pt x="4" y="51"/>
                    <a:pt x="4" y="52"/>
                  </a:cubicBezTo>
                  <a:cubicBezTo>
                    <a:pt x="5" y="53"/>
                    <a:pt x="7" y="54"/>
                    <a:pt x="8" y="56"/>
                  </a:cubicBezTo>
                  <a:cubicBezTo>
                    <a:pt x="7" y="55"/>
                    <a:pt x="5" y="54"/>
                    <a:pt x="4" y="53"/>
                  </a:cubicBezTo>
                  <a:cubicBezTo>
                    <a:pt x="4" y="53"/>
                    <a:pt x="4" y="53"/>
                    <a:pt x="3" y="53"/>
                  </a:cubicBezTo>
                  <a:cubicBezTo>
                    <a:pt x="2" y="47"/>
                    <a:pt x="12" y="43"/>
                    <a:pt x="16" y="42"/>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247"/>
            <p:cNvSpPr>
              <a:spLocks noEditPoints="1"/>
            </p:cNvSpPr>
            <p:nvPr/>
          </p:nvSpPr>
          <p:spPr bwMode="auto">
            <a:xfrm>
              <a:off x="6375646" y="1201172"/>
              <a:ext cx="603250" cy="157163"/>
            </a:xfrm>
            <a:custGeom>
              <a:avLst/>
              <a:gdLst>
                <a:gd name="T0" fmla="*/ 125 w 142"/>
                <a:gd name="T1" fmla="*/ 33 h 37"/>
                <a:gd name="T2" fmla="*/ 114 w 142"/>
                <a:gd name="T3" fmla="*/ 14 h 37"/>
                <a:gd name="T4" fmla="*/ 84 w 142"/>
                <a:gd name="T5" fmla="*/ 9 h 37"/>
                <a:gd name="T6" fmla="*/ 4 w 142"/>
                <a:gd name="T7" fmla="*/ 2 h 37"/>
                <a:gd name="T8" fmla="*/ 3 w 142"/>
                <a:gd name="T9" fmla="*/ 22 h 37"/>
                <a:gd name="T10" fmla="*/ 110 w 142"/>
                <a:gd name="T11" fmla="*/ 37 h 37"/>
                <a:gd name="T12" fmla="*/ 107 w 142"/>
                <a:gd name="T13" fmla="*/ 24 h 37"/>
                <a:gd name="T14" fmla="*/ 84 w 142"/>
                <a:gd name="T15" fmla="*/ 20 h 37"/>
                <a:gd name="T16" fmla="*/ 93 w 142"/>
                <a:gd name="T17" fmla="*/ 23 h 37"/>
                <a:gd name="T18" fmla="*/ 98 w 142"/>
                <a:gd name="T19" fmla="*/ 24 h 37"/>
                <a:gd name="T20" fmla="*/ 103 w 142"/>
                <a:gd name="T21" fmla="*/ 25 h 37"/>
                <a:gd name="T22" fmla="*/ 106 w 142"/>
                <a:gd name="T23" fmla="*/ 26 h 37"/>
                <a:gd name="T24" fmla="*/ 106 w 142"/>
                <a:gd name="T25" fmla="*/ 22 h 37"/>
                <a:gd name="T26" fmla="*/ 104 w 142"/>
                <a:gd name="T27" fmla="*/ 23 h 37"/>
                <a:gd name="T28" fmla="*/ 99 w 142"/>
                <a:gd name="T29" fmla="*/ 22 h 37"/>
                <a:gd name="T30" fmla="*/ 95 w 142"/>
                <a:gd name="T31" fmla="*/ 23 h 37"/>
                <a:gd name="T32" fmla="*/ 87 w 142"/>
                <a:gd name="T33" fmla="*/ 20 h 37"/>
                <a:gd name="T34" fmla="*/ 78 w 142"/>
                <a:gd name="T35" fmla="*/ 18 h 37"/>
                <a:gd name="T36" fmla="*/ 72 w 142"/>
                <a:gd name="T37" fmla="*/ 17 h 37"/>
                <a:gd name="T38" fmla="*/ 67 w 142"/>
                <a:gd name="T39" fmla="*/ 17 h 37"/>
                <a:gd name="T40" fmla="*/ 63 w 142"/>
                <a:gd name="T41" fmla="*/ 16 h 37"/>
                <a:gd name="T42" fmla="*/ 59 w 142"/>
                <a:gd name="T43" fmla="*/ 17 h 37"/>
                <a:gd name="T44" fmla="*/ 56 w 142"/>
                <a:gd name="T45" fmla="*/ 17 h 37"/>
                <a:gd name="T46" fmla="*/ 50 w 142"/>
                <a:gd name="T47" fmla="*/ 17 h 37"/>
                <a:gd name="T48" fmla="*/ 45 w 142"/>
                <a:gd name="T49" fmla="*/ 15 h 37"/>
                <a:gd name="T50" fmla="*/ 39 w 142"/>
                <a:gd name="T51" fmla="*/ 14 h 37"/>
                <a:gd name="T52" fmla="*/ 33 w 142"/>
                <a:gd name="T53" fmla="*/ 12 h 37"/>
                <a:gd name="T54" fmla="*/ 28 w 142"/>
                <a:gd name="T55" fmla="*/ 12 h 37"/>
                <a:gd name="T56" fmla="*/ 25 w 142"/>
                <a:gd name="T57" fmla="*/ 14 h 37"/>
                <a:gd name="T58" fmla="*/ 16 w 142"/>
                <a:gd name="T59" fmla="*/ 11 h 37"/>
                <a:gd name="T60" fmla="*/ 11 w 142"/>
                <a:gd name="T61" fmla="*/ 10 h 37"/>
                <a:gd name="T62" fmla="*/ 9 w 142"/>
                <a:gd name="T63" fmla="*/ 12 h 37"/>
                <a:gd name="T64" fmla="*/ 6 w 142"/>
                <a:gd name="T65" fmla="*/ 13 h 37"/>
                <a:gd name="T66" fmla="*/ 7 w 142"/>
                <a:gd name="T67" fmla="*/ 13 h 37"/>
                <a:gd name="T68" fmla="*/ 9 w 142"/>
                <a:gd name="T69" fmla="*/ 10 h 37"/>
                <a:gd name="T70" fmla="*/ 14 w 142"/>
                <a:gd name="T71" fmla="*/ 14 h 37"/>
                <a:gd name="T72" fmla="*/ 17 w 142"/>
                <a:gd name="T73" fmla="*/ 14 h 37"/>
                <a:gd name="T74" fmla="*/ 22 w 142"/>
                <a:gd name="T75" fmla="*/ 14 h 37"/>
                <a:gd name="T76" fmla="*/ 25 w 142"/>
                <a:gd name="T77" fmla="*/ 12 h 37"/>
                <a:gd name="T78" fmla="*/ 31 w 142"/>
                <a:gd name="T79" fmla="*/ 14 h 37"/>
                <a:gd name="T80" fmla="*/ 37 w 142"/>
                <a:gd name="T81" fmla="*/ 17 h 37"/>
                <a:gd name="T82" fmla="*/ 43 w 142"/>
                <a:gd name="T83" fmla="*/ 17 h 37"/>
                <a:gd name="T84" fmla="*/ 47 w 142"/>
                <a:gd name="T85" fmla="*/ 17 h 37"/>
                <a:gd name="T86" fmla="*/ 52 w 142"/>
                <a:gd name="T87" fmla="*/ 16 h 37"/>
                <a:gd name="T88" fmla="*/ 61 w 142"/>
                <a:gd name="T89" fmla="*/ 19 h 37"/>
                <a:gd name="T90" fmla="*/ 65 w 142"/>
                <a:gd name="T91" fmla="*/ 19 h 37"/>
                <a:gd name="T92" fmla="*/ 69 w 142"/>
                <a:gd name="T93" fmla="*/ 18 h 37"/>
                <a:gd name="T94" fmla="*/ 73 w 142"/>
                <a:gd name="T95" fmla="*/ 18 h 37"/>
                <a:gd name="T96" fmla="*/ 4 w 142"/>
                <a:gd name="T97" fmla="*/ 14 h 37"/>
                <a:gd name="T98" fmla="*/ 80 w 142"/>
                <a:gd name="T99" fmla="*/ 22 h 37"/>
                <a:gd name="T100" fmla="*/ 80 w 142"/>
                <a:gd name="T101" fmla="*/ 22 h 37"/>
                <a:gd name="T102" fmla="*/ 107 w 142"/>
                <a:gd name="T103" fmla="*/ 29 h 37"/>
                <a:gd name="T104" fmla="*/ 59 w 142"/>
                <a:gd name="T105" fmla="*/ 29 h 37"/>
                <a:gd name="T106" fmla="*/ 28 w 142"/>
                <a:gd name="T107" fmla="*/ 19 h 37"/>
                <a:gd name="T108" fmla="*/ 111 w 142"/>
                <a:gd name="T109" fmla="*/ 30 h 37"/>
                <a:gd name="T110" fmla="*/ 115 w 142"/>
                <a:gd name="T111" fmla="*/ 30 h 37"/>
                <a:gd name="T112" fmla="*/ 116 w 142"/>
                <a:gd name="T113" fmla="*/ 28 h 37"/>
                <a:gd name="T114" fmla="*/ 117 w 142"/>
                <a:gd name="T115" fmla="*/ 20 h 37"/>
                <a:gd name="T116" fmla="*/ 130 w 142"/>
                <a:gd name="T117" fmla="*/ 24 h 37"/>
                <a:gd name="T118" fmla="*/ 138 w 142"/>
                <a:gd name="T119" fmla="*/ 28 h 37"/>
                <a:gd name="T120" fmla="*/ 109 w 142"/>
                <a:gd name="T121" fmla="*/ 15 h 37"/>
                <a:gd name="T122" fmla="*/ 60 w 142"/>
                <a:gd name="T123" fmla="*/ 13 h 37"/>
                <a:gd name="T124" fmla="*/ 57 w 142"/>
                <a:gd name="T125" fmla="*/ 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 h="37">
                  <a:moveTo>
                    <a:pt x="110" y="37"/>
                  </a:moveTo>
                  <a:cubicBezTo>
                    <a:pt x="110" y="37"/>
                    <a:pt x="110" y="37"/>
                    <a:pt x="111" y="37"/>
                  </a:cubicBezTo>
                  <a:cubicBezTo>
                    <a:pt x="111" y="37"/>
                    <a:pt x="111" y="37"/>
                    <a:pt x="111" y="37"/>
                  </a:cubicBezTo>
                  <a:cubicBezTo>
                    <a:pt x="116" y="36"/>
                    <a:pt x="120" y="34"/>
                    <a:pt x="125" y="33"/>
                  </a:cubicBezTo>
                  <a:cubicBezTo>
                    <a:pt x="130" y="32"/>
                    <a:pt x="136" y="31"/>
                    <a:pt x="141" y="30"/>
                  </a:cubicBezTo>
                  <a:cubicBezTo>
                    <a:pt x="142" y="30"/>
                    <a:pt x="142" y="29"/>
                    <a:pt x="141" y="28"/>
                  </a:cubicBezTo>
                  <a:cubicBezTo>
                    <a:pt x="141" y="28"/>
                    <a:pt x="141" y="28"/>
                    <a:pt x="141" y="27"/>
                  </a:cubicBezTo>
                  <a:cubicBezTo>
                    <a:pt x="133" y="21"/>
                    <a:pt x="122" y="19"/>
                    <a:pt x="114" y="14"/>
                  </a:cubicBezTo>
                  <a:cubicBezTo>
                    <a:pt x="113" y="14"/>
                    <a:pt x="113" y="14"/>
                    <a:pt x="113" y="14"/>
                  </a:cubicBezTo>
                  <a:cubicBezTo>
                    <a:pt x="113" y="13"/>
                    <a:pt x="113" y="13"/>
                    <a:pt x="112" y="13"/>
                  </a:cubicBezTo>
                  <a:cubicBezTo>
                    <a:pt x="112" y="13"/>
                    <a:pt x="112" y="13"/>
                    <a:pt x="112" y="13"/>
                  </a:cubicBezTo>
                  <a:cubicBezTo>
                    <a:pt x="103" y="12"/>
                    <a:pt x="94" y="10"/>
                    <a:pt x="84" y="9"/>
                  </a:cubicBezTo>
                  <a:cubicBezTo>
                    <a:pt x="74" y="8"/>
                    <a:pt x="65" y="7"/>
                    <a:pt x="55" y="6"/>
                  </a:cubicBezTo>
                  <a:cubicBezTo>
                    <a:pt x="45" y="5"/>
                    <a:pt x="36" y="4"/>
                    <a:pt x="27" y="3"/>
                  </a:cubicBezTo>
                  <a:cubicBezTo>
                    <a:pt x="20" y="2"/>
                    <a:pt x="13" y="0"/>
                    <a:pt x="6" y="1"/>
                  </a:cubicBezTo>
                  <a:cubicBezTo>
                    <a:pt x="5" y="1"/>
                    <a:pt x="4" y="1"/>
                    <a:pt x="4" y="2"/>
                  </a:cubicBezTo>
                  <a:cubicBezTo>
                    <a:pt x="4" y="2"/>
                    <a:pt x="4" y="2"/>
                    <a:pt x="4" y="2"/>
                  </a:cubicBezTo>
                  <a:cubicBezTo>
                    <a:pt x="4" y="2"/>
                    <a:pt x="4" y="2"/>
                    <a:pt x="4" y="2"/>
                  </a:cubicBezTo>
                  <a:cubicBezTo>
                    <a:pt x="3" y="9"/>
                    <a:pt x="0" y="15"/>
                    <a:pt x="2" y="21"/>
                  </a:cubicBezTo>
                  <a:cubicBezTo>
                    <a:pt x="2" y="22"/>
                    <a:pt x="2" y="22"/>
                    <a:pt x="3" y="22"/>
                  </a:cubicBezTo>
                  <a:cubicBezTo>
                    <a:pt x="3" y="22"/>
                    <a:pt x="3" y="23"/>
                    <a:pt x="4" y="23"/>
                  </a:cubicBezTo>
                  <a:cubicBezTo>
                    <a:pt x="21" y="25"/>
                    <a:pt x="39" y="28"/>
                    <a:pt x="57" y="30"/>
                  </a:cubicBezTo>
                  <a:cubicBezTo>
                    <a:pt x="66" y="32"/>
                    <a:pt x="75" y="33"/>
                    <a:pt x="84" y="34"/>
                  </a:cubicBezTo>
                  <a:cubicBezTo>
                    <a:pt x="93" y="35"/>
                    <a:pt x="102" y="36"/>
                    <a:pt x="110" y="37"/>
                  </a:cubicBezTo>
                  <a:close/>
                  <a:moveTo>
                    <a:pt x="59" y="15"/>
                  </a:moveTo>
                  <a:cubicBezTo>
                    <a:pt x="68" y="16"/>
                    <a:pt x="78" y="17"/>
                    <a:pt x="87" y="19"/>
                  </a:cubicBezTo>
                  <a:cubicBezTo>
                    <a:pt x="94" y="20"/>
                    <a:pt x="102" y="20"/>
                    <a:pt x="109" y="21"/>
                  </a:cubicBezTo>
                  <a:cubicBezTo>
                    <a:pt x="108" y="21"/>
                    <a:pt x="107" y="22"/>
                    <a:pt x="107" y="24"/>
                  </a:cubicBezTo>
                  <a:cubicBezTo>
                    <a:pt x="107" y="25"/>
                    <a:pt x="107" y="26"/>
                    <a:pt x="108" y="27"/>
                  </a:cubicBezTo>
                  <a:cubicBezTo>
                    <a:pt x="101" y="26"/>
                    <a:pt x="93" y="24"/>
                    <a:pt x="86" y="23"/>
                  </a:cubicBezTo>
                  <a:cubicBezTo>
                    <a:pt x="86" y="23"/>
                    <a:pt x="86" y="23"/>
                    <a:pt x="86" y="23"/>
                  </a:cubicBezTo>
                  <a:cubicBezTo>
                    <a:pt x="85" y="22"/>
                    <a:pt x="85" y="21"/>
                    <a:pt x="84" y="20"/>
                  </a:cubicBezTo>
                  <a:cubicBezTo>
                    <a:pt x="85" y="20"/>
                    <a:pt x="86" y="20"/>
                    <a:pt x="86" y="20"/>
                  </a:cubicBezTo>
                  <a:cubicBezTo>
                    <a:pt x="87" y="21"/>
                    <a:pt x="88" y="21"/>
                    <a:pt x="89" y="22"/>
                  </a:cubicBezTo>
                  <a:cubicBezTo>
                    <a:pt x="90" y="23"/>
                    <a:pt x="91" y="23"/>
                    <a:pt x="93" y="24"/>
                  </a:cubicBezTo>
                  <a:cubicBezTo>
                    <a:pt x="93" y="24"/>
                    <a:pt x="93" y="24"/>
                    <a:pt x="93" y="23"/>
                  </a:cubicBezTo>
                  <a:cubicBezTo>
                    <a:pt x="93" y="23"/>
                    <a:pt x="92" y="22"/>
                    <a:pt x="92" y="22"/>
                  </a:cubicBezTo>
                  <a:cubicBezTo>
                    <a:pt x="91" y="20"/>
                    <a:pt x="93" y="22"/>
                    <a:pt x="93" y="22"/>
                  </a:cubicBezTo>
                  <a:cubicBezTo>
                    <a:pt x="95" y="23"/>
                    <a:pt x="96" y="24"/>
                    <a:pt x="98" y="25"/>
                  </a:cubicBezTo>
                  <a:cubicBezTo>
                    <a:pt x="98" y="25"/>
                    <a:pt x="98" y="25"/>
                    <a:pt x="98" y="24"/>
                  </a:cubicBezTo>
                  <a:cubicBezTo>
                    <a:pt x="98" y="24"/>
                    <a:pt x="98" y="23"/>
                    <a:pt x="98" y="23"/>
                  </a:cubicBezTo>
                  <a:cubicBezTo>
                    <a:pt x="97" y="22"/>
                    <a:pt x="95" y="20"/>
                    <a:pt x="97" y="21"/>
                  </a:cubicBezTo>
                  <a:cubicBezTo>
                    <a:pt x="99" y="22"/>
                    <a:pt x="100" y="24"/>
                    <a:pt x="102" y="25"/>
                  </a:cubicBezTo>
                  <a:cubicBezTo>
                    <a:pt x="103" y="26"/>
                    <a:pt x="103" y="25"/>
                    <a:pt x="103" y="25"/>
                  </a:cubicBezTo>
                  <a:cubicBezTo>
                    <a:pt x="102" y="24"/>
                    <a:pt x="102" y="24"/>
                    <a:pt x="102" y="23"/>
                  </a:cubicBezTo>
                  <a:cubicBezTo>
                    <a:pt x="101" y="22"/>
                    <a:pt x="100" y="21"/>
                    <a:pt x="102" y="22"/>
                  </a:cubicBezTo>
                  <a:cubicBezTo>
                    <a:pt x="103" y="23"/>
                    <a:pt x="104" y="25"/>
                    <a:pt x="105" y="26"/>
                  </a:cubicBezTo>
                  <a:cubicBezTo>
                    <a:pt x="106" y="26"/>
                    <a:pt x="106" y="26"/>
                    <a:pt x="106" y="26"/>
                  </a:cubicBezTo>
                  <a:cubicBezTo>
                    <a:pt x="106" y="25"/>
                    <a:pt x="106" y="24"/>
                    <a:pt x="105" y="24"/>
                  </a:cubicBezTo>
                  <a:cubicBezTo>
                    <a:pt x="104" y="22"/>
                    <a:pt x="104" y="22"/>
                    <a:pt x="105" y="24"/>
                  </a:cubicBezTo>
                  <a:cubicBezTo>
                    <a:pt x="105" y="24"/>
                    <a:pt x="106" y="24"/>
                    <a:pt x="106" y="24"/>
                  </a:cubicBezTo>
                  <a:cubicBezTo>
                    <a:pt x="106" y="22"/>
                    <a:pt x="106" y="23"/>
                    <a:pt x="106" y="22"/>
                  </a:cubicBezTo>
                  <a:cubicBezTo>
                    <a:pt x="106" y="21"/>
                    <a:pt x="105" y="21"/>
                    <a:pt x="105" y="22"/>
                  </a:cubicBezTo>
                  <a:cubicBezTo>
                    <a:pt x="106" y="24"/>
                    <a:pt x="104" y="21"/>
                    <a:pt x="104" y="21"/>
                  </a:cubicBezTo>
                  <a:cubicBezTo>
                    <a:pt x="103" y="21"/>
                    <a:pt x="103" y="21"/>
                    <a:pt x="103" y="21"/>
                  </a:cubicBezTo>
                  <a:cubicBezTo>
                    <a:pt x="104" y="22"/>
                    <a:pt x="107" y="27"/>
                    <a:pt x="104" y="23"/>
                  </a:cubicBezTo>
                  <a:cubicBezTo>
                    <a:pt x="103" y="22"/>
                    <a:pt x="102" y="21"/>
                    <a:pt x="100" y="21"/>
                  </a:cubicBezTo>
                  <a:cubicBezTo>
                    <a:pt x="100" y="21"/>
                    <a:pt x="100" y="21"/>
                    <a:pt x="100" y="21"/>
                  </a:cubicBezTo>
                  <a:cubicBezTo>
                    <a:pt x="100" y="21"/>
                    <a:pt x="103" y="25"/>
                    <a:pt x="101" y="24"/>
                  </a:cubicBezTo>
                  <a:cubicBezTo>
                    <a:pt x="100" y="24"/>
                    <a:pt x="100" y="23"/>
                    <a:pt x="99" y="22"/>
                  </a:cubicBezTo>
                  <a:cubicBezTo>
                    <a:pt x="98" y="21"/>
                    <a:pt x="97" y="20"/>
                    <a:pt x="95" y="20"/>
                  </a:cubicBezTo>
                  <a:cubicBezTo>
                    <a:pt x="95" y="20"/>
                    <a:pt x="95" y="20"/>
                    <a:pt x="95" y="20"/>
                  </a:cubicBezTo>
                  <a:cubicBezTo>
                    <a:pt x="95" y="21"/>
                    <a:pt x="96" y="22"/>
                    <a:pt x="97" y="22"/>
                  </a:cubicBezTo>
                  <a:cubicBezTo>
                    <a:pt x="99" y="25"/>
                    <a:pt x="96" y="23"/>
                    <a:pt x="95" y="23"/>
                  </a:cubicBezTo>
                  <a:cubicBezTo>
                    <a:pt x="94" y="22"/>
                    <a:pt x="93" y="21"/>
                    <a:pt x="91" y="20"/>
                  </a:cubicBezTo>
                  <a:cubicBezTo>
                    <a:pt x="91" y="20"/>
                    <a:pt x="91" y="20"/>
                    <a:pt x="91" y="20"/>
                  </a:cubicBezTo>
                  <a:cubicBezTo>
                    <a:pt x="91" y="21"/>
                    <a:pt x="93" y="23"/>
                    <a:pt x="91" y="23"/>
                  </a:cubicBezTo>
                  <a:cubicBezTo>
                    <a:pt x="90" y="22"/>
                    <a:pt x="89" y="21"/>
                    <a:pt x="87" y="20"/>
                  </a:cubicBezTo>
                  <a:cubicBezTo>
                    <a:pt x="86" y="19"/>
                    <a:pt x="85" y="19"/>
                    <a:pt x="83" y="19"/>
                  </a:cubicBezTo>
                  <a:cubicBezTo>
                    <a:pt x="83" y="19"/>
                    <a:pt x="83" y="19"/>
                    <a:pt x="83" y="20"/>
                  </a:cubicBezTo>
                  <a:cubicBezTo>
                    <a:pt x="84" y="22"/>
                    <a:pt x="86" y="23"/>
                    <a:pt x="83" y="21"/>
                  </a:cubicBezTo>
                  <a:cubicBezTo>
                    <a:pt x="81" y="20"/>
                    <a:pt x="80" y="19"/>
                    <a:pt x="78" y="18"/>
                  </a:cubicBezTo>
                  <a:cubicBezTo>
                    <a:pt x="78" y="18"/>
                    <a:pt x="77" y="18"/>
                    <a:pt x="78" y="18"/>
                  </a:cubicBezTo>
                  <a:cubicBezTo>
                    <a:pt x="78" y="19"/>
                    <a:pt x="78" y="20"/>
                    <a:pt x="79" y="20"/>
                  </a:cubicBezTo>
                  <a:cubicBezTo>
                    <a:pt x="80" y="23"/>
                    <a:pt x="77" y="20"/>
                    <a:pt x="77" y="20"/>
                  </a:cubicBezTo>
                  <a:cubicBezTo>
                    <a:pt x="75" y="19"/>
                    <a:pt x="74" y="18"/>
                    <a:pt x="72" y="17"/>
                  </a:cubicBezTo>
                  <a:cubicBezTo>
                    <a:pt x="72" y="17"/>
                    <a:pt x="72" y="17"/>
                    <a:pt x="72" y="17"/>
                  </a:cubicBezTo>
                  <a:cubicBezTo>
                    <a:pt x="73" y="18"/>
                    <a:pt x="75" y="21"/>
                    <a:pt x="72" y="19"/>
                  </a:cubicBezTo>
                  <a:cubicBezTo>
                    <a:pt x="71" y="18"/>
                    <a:pt x="69" y="17"/>
                    <a:pt x="68" y="16"/>
                  </a:cubicBezTo>
                  <a:cubicBezTo>
                    <a:pt x="68" y="16"/>
                    <a:pt x="67" y="16"/>
                    <a:pt x="67" y="17"/>
                  </a:cubicBezTo>
                  <a:cubicBezTo>
                    <a:pt x="68" y="17"/>
                    <a:pt x="68" y="18"/>
                    <a:pt x="69" y="19"/>
                  </a:cubicBezTo>
                  <a:cubicBezTo>
                    <a:pt x="69" y="19"/>
                    <a:pt x="67" y="18"/>
                    <a:pt x="66" y="18"/>
                  </a:cubicBezTo>
                  <a:cubicBezTo>
                    <a:pt x="65" y="17"/>
                    <a:pt x="64" y="16"/>
                    <a:pt x="63" y="16"/>
                  </a:cubicBezTo>
                  <a:cubicBezTo>
                    <a:pt x="63" y="16"/>
                    <a:pt x="62" y="16"/>
                    <a:pt x="63" y="16"/>
                  </a:cubicBezTo>
                  <a:cubicBezTo>
                    <a:pt x="65" y="18"/>
                    <a:pt x="63" y="18"/>
                    <a:pt x="62" y="17"/>
                  </a:cubicBezTo>
                  <a:cubicBezTo>
                    <a:pt x="61" y="17"/>
                    <a:pt x="60" y="16"/>
                    <a:pt x="59" y="15"/>
                  </a:cubicBezTo>
                  <a:cubicBezTo>
                    <a:pt x="59" y="15"/>
                    <a:pt x="59" y="15"/>
                    <a:pt x="59" y="15"/>
                  </a:cubicBezTo>
                  <a:cubicBezTo>
                    <a:pt x="59" y="16"/>
                    <a:pt x="59" y="17"/>
                    <a:pt x="59" y="17"/>
                  </a:cubicBezTo>
                  <a:cubicBezTo>
                    <a:pt x="60" y="19"/>
                    <a:pt x="59" y="18"/>
                    <a:pt x="58" y="17"/>
                  </a:cubicBezTo>
                  <a:cubicBezTo>
                    <a:pt x="57" y="16"/>
                    <a:pt x="56" y="15"/>
                    <a:pt x="55" y="15"/>
                  </a:cubicBezTo>
                  <a:cubicBezTo>
                    <a:pt x="55" y="15"/>
                    <a:pt x="54" y="15"/>
                    <a:pt x="55" y="15"/>
                  </a:cubicBezTo>
                  <a:cubicBezTo>
                    <a:pt x="55" y="16"/>
                    <a:pt x="55" y="16"/>
                    <a:pt x="56" y="17"/>
                  </a:cubicBezTo>
                  <a:cubicBezTo>
                    <a:pt x="55" y="17"/>
                    <a:pt x="54" y="16"/>
                    <a:pt x="53" y="16"/>
                  </a:cubicBezTo>
                  <a:cubicBezTo>
                    <a:pt x="52" y="15"/>
                    <a:pt x="51" y="15"/>
                    <a:pt x="50" y="14"/>
                  </a:cubicBezTo>
                  <a:cubicBezTo>
                    <a:pt x="50" y="14"/>
                    <a:pt x="50" y="14"/>
                    <a:pt x="50" y="15"/>
                  </a:cubicBezTo>
                  <a:cubicBezTo>
                    <a:pt x="50" y="15"/>
                    <a:pt x="52" y="18"/>
                    <a:pt x="50" y="17"/>
                  </a:cubicBezTo>
                  <a:cubicBezTo>
                    <a:pt x="49" y="15"/>
                    <a:pt x="47" y="14"/>
                    <a:pt x="46" y="14"/>
                  </a:cubicBezTo>
                  <a:cubicBezTo>
                    <a:pt x="46" y="13"/>
                    <a:pt x="45" y="14"/>
                    <a:pt x="45" y="14"/>
                  </a:cubicBezTo>
                  <a:cubicBezTo>
                    <a:pt x="46" y="15"/>
                    <a:pt x="46" y="15"/>
                    <a:pt x="46" y="16"/>
                  </a:cubicBezTo>
                  <a:cubicBezTo>
                    <a:pt x="47" y="18"/>
                    <a:pt x="45" y="15"/>
                    <a:pt x="45" y="15"/>
                  </a:cubicBezTo>
                  <a:cubicBezTo>
                    <a:pt x="43" y="14"/>
                    <a:pt x="42" y="13"/>
                    <a:pt x="40" y="13"/>
                  </a:cubicBezTo>
                  <a:cubicBezTo>
                    <a:pt x="40" y="13"/>
                    <a:pt x="40" y="13"/>
                    <a:pt x="40" y="13"/>
                  </a:cubicBezTo>
                  <a:cubicBezTo>
                    <a:pt x="41" y="14"/>
                    <a:pt x="42" y="16"/>
                    <a:pt x="42" y="16"/>
                  </a:cubicBezTo>
                  <a:cubicBezTo>
                    <a:pt x="41" y="16"/>
                    <a:pt x="40" y="15"/>
                    <a:pt x="39" y="14"/>
                  </a:cubicBezTo>
                  <a:cubicBezTo>
                    <a:pt x="38" y="13"/>
                    <a:pt x="37" y="13"/>
                    <a:pt x="36" y="12"/>
                  </a:cubicBezTo>
                  <a:cubicBezTo>
                    <a:pt x="35" y="12"/>
                    <a:pt x="35" y="12"/>
                    <a:pt x="35" y="12"/>
                  </a:cubicBezTo>
                  <a:cubicBezTo>
                    <a:pt x="36" y="13"/>
                    <a:pt x="37" y="16"/>
                    <a:pt x="37" y="16"/>
                  </a:cubicBezTo>
                  <a:cubicBezTo>
                    <a:pt x="35" y="15"/>
                    <a:pt x="34" y="13"/>
                    <a:pt x="33" y="12"/>
                  </a:cubicBezTo>
                  <a:cubicBezTo>
                    <a:pt x="33" y="12"/>
                    <a:pt x="32" y="12"/>
                    <a:pt x="32" y="12"/>
                  </a:cubicBezTo>
                  <a:cubicBezTo>
                    <a:pt x="33" y="14"/>
                    <a:pt x="35" y="16"/>
                    <a:pt x="33" y="14"/>
                  </a:cubicBezTo>
                  <a:cubicBezTo>
                    <a:pt x="31" y="13"/>
                    <a:pt x="30" y="12"/>
                    <a:pt x="29" y="11"/>
                  </a:cubicBezTo>
                  <a:cubicBezTo>
                    <a:pt x="28" y="11"/>
                    <a:pt x="28" y="11"/>
                    <a:pt x="28" y="12"/>
                  </a:cubicBezTo>
                  <a:cubicBezTo>
                    <a:pt x="28" y="12"/>
                    <a:pt x="30" y="16"/>
                    <a:pt x="29" y="14"/>
                  </a:cubicBezTo>
                  <a:cubicBezTo>
                    <a:pt x="27" y="14"/>
                    <a:pt x="26" y="12"/>
                    <a:pt x="25" y="11"/>
                  </a:cubicBezTo>
                  <a:cubicBezTo>
                    <a:pt x="25" y="11"/>
                    <a:pt x="24" y="11"/>
                    <a:pt x="24" y="12"/>
                  </a:cubicBezTo>
                  <a:cubicBezTo>
                    <a:pt x="25" y="13"/>
                    <a:pt x="27" y="17"/>
                    <a:pt x="25" y="14"/>
                  </a:cubicBezTo>
                  <a:cubicBezTo>
                    <a:pt x="23" y="13"/>
                    <a:pt x="23" y="12"/>
                    <a:pt x="21" y="11"/>
                  </a:cubicBezTo>
                  <a:cubicBezTo>
                    <a:pt x="21" y="11"/>
                    <a:pt x="20" y="11"/>
                    <a:pt x="21" y="11"/>
                  </a:cubicBezTo>
                  <a:cubicBezTo>
                    <a:pt x="21" y="12"/>
                    <a:pt x="23" y="16"/>
                    <a:pt x="21" y="14"/>
                  </a:cubicBezTo>
                  <a:cubicBezTo>
                    <a:pt x="19" y="13"/>
                    <a:pt x="18" y="11"/>
                    <a:pt x="16" y="11"/>
                  </a:cubicBezTo>
                  <a:cubicBezTo>
                    <a:pt x="16" y="10"/>
                    <a:pt x="16" y="11"/>
                    <a:pt x="16" y="11"/>
                  </a:cubicBezTo>
                  <a:cubicBezTo>
                    <a:pt x="18" y="15"/>
                    <a:pt x="14" y="11"/>
                    <a:pt x="14" y="11"/>
                  </a:cubicBezTo>
                  <a:cubicBezTo>
                    <a:pt x="14" y="10"/>
                    <a:pt x="13" y="11"/>
                    <a:pt x="13" y="11"/>
                  </a:cubicBezTo>
                  <a:cubicBezTo>
                    <a:pt x="15" y="14"/>
                    <a:pt x="12" y="11"/>
                    <a:pt x="11" y="10"/>
                  </a:cubicBezTo>
                  <a:cubicBezTo>
                    <a:pt x="11" y="10"/>
                    <a:pt x="11" y="10"/>
                    <a:pt x="11" y="10"/>
                  </a:cubicBezTo>
                  <a:cubicBezTo>
                    <a:pt x="13" y="14"/>
                    <a:pt x="9" y="10"/>
                    <a:pt x="8" y="9"/>
                  </a:cubicBezTo>
                  <a:cubicBezTo>
                    <a:pt x="8" y="9"/>
                    <a:pt x="8" y="9"/>
                    <a:pt x="8" y="9"/>
                  </a:cubicBezTo>
                  <a:cubicBezTo>
                    <a:pt x="7" y="10"/>
                    <a:pt x="8" y="11"/>
                    <a:pt x="9" y="12"/>
                  </a:cubicBezTo>
                  <a:cubicBezTo>
                    <a:pt x="8" y="11"/>
                    <a:pt x="7" y="10"/>
                    <a:pt x="6" y="9"/>
                  </a:cubicBezTo>
                  <a:cubicBezTo>
                    <a:pt x="6" y="9"/>
                    <a:pt x="5" y="10"/>
                    <a:pt x="5" y="10"/>
                  </a:cubicBezTo>
                  <a:cubicBezTo>
                    <a:pt x="6" y="11"/>
                    <a:pt x="8" y="13"/>
                    <a:pt x="6" y="13"/>
                  </a:cubicBezTo>
                  <a:cubicBezTo>
                    <a:pt x="6" y="13"/>
                    <a:pt x="6" y="13"/>
                    <a:pt x="6" y="13"/>
                  </a:cubicBezTo>
                  <a:cubicBezTo>
                    <a:pt x="5" y="13"/>
                    <a:pt x="5" y="13"/>
                    <a:pt x="6" y="14"/>
                  </a:cubicBezTo>
                  <a:cubicBezTo>
                    <a:pt x="6" y="14"/>
                    <a:pt x="6" y="14"/>
                    <a:pt x="6" y="14"/>
                  </a:cubicBezTo>
                  <a:cubicBezTo>
                    <a:pt x="6" y="14"/>
                    <a:pt x="6" y="14"/>
                    <a:pt x="6" y="14"/>
                  </a:cubicBezTo>
                  <a:cubicBezTo>
                    <a:pt x="7" y="14"/>
                    <a:pt x="7" y="14"/>
                    <a:pt x="7" y="13"/>
                  </a:cubicBezTo>
                  <a:cubicBezTo>
                    <a:pt x="7" y="12"/>
                    <a:pt x="7" y="13"/>
                    <a:pt x="7" y="11"/>
                  </a:cubicBezTo>
                  <a:cubicBezTo>
                    <a:pt x="6" y="9"/>
                    <a:pt x="8" y="13"/>
                    <a:pt x="9" y="13"/>
                  </a:cubicBezTo>
                  <a:cubicBezTo>
                    <a:pt x="9" y="13"/>
                    <a:pt x="10" y="13"/>
                    <a:pt x="9" y="13"/>
                  </a:cubicBezTo>
                  <a:cubicBezTo>
                    <a:pt x="9" y="13"/>
                    <a:pt x="8" y="10"/>
                    <a:pt x="9" y="10"/>
                  </a:cubicBezTo>
                  <a:cubicBezTo>
                    <a:pt x="10" y="11"/>
                    <a:pt x="11" y="12"/>
                    <a:pt x="11" y="13"/>
                  </a:cubicBezTo>
                  <a:cubicBezTo>
                    <a:pt x="12" y="13"/>
                    <a:pt x="12" y="13"/>
                    <a:pt x="12" y="13"/>
                  </a:cubicBezTo>
                  <a:cubicBezTo>
                    <a:pt x="12" y="12"/>
                    <a:pt x="12" y="12"/>
                    <a:pt x="12" y="11"/>
                  </a:cubicBezTo>
                  <a:cubicBezTo>
                    <a:pt x="12" y="12"/>
                    <a:pt x="13" y="13"/>
                    <a:pt x="14" y="14"/>
                  </a:cubicBezTo>
                  <a:cubicBezTo>
                    <a:pt x="14" y="14"/>
                    <a:pt x="15" y="14"/>
                    <a:pt x="15" y="14"/>
                  </a:cubicBezTo>
                  <a:cubicBezTo>
                    <a:pt x="15" y="13"/>
                    <a:pt x="15" y="12"/>
                    <a:pt x="14" y="12"/>
                  </a:cubicBezTo>
                  <a:cubicBezTo>
                    <a:pt x="15" y="12"/>
                    <a:pt x="16" y="13"/>
                    <a:pt x="17" y="14"/>
                  </a:cubicBezTo>
                  <a:cubicBezTo>
                    <a:pt x="17" y="14"/>
                    <a:pt x="17" y="14"/>
                    <a:pt x="17" y="14"/>
                  </a:cubicBezTo>
                  <a:cubicBezTo>
                    <a:pt x="17" y="13"/>
                    <a:pt x="16" y="11"/>
                    <a:pt x="18" y="12"/>
                  </a:cubicBezTo>
                  <a:cubicBezTo>
                    <a:pt x="19" y="13"/>
                    <a:pt x="21" y="15"/>
                    <a:pt x="22" y="16"/>
                  </a:cubicBezTo>
                  <a:cubicBezTo>
                    <a:pt x="22" y="16"/>
                    <a:pt x="23" y="16"/>
                    <a:pt x="23" y="15"/>
                  </a:cubicBezTo>
                  <a:cubicBezTo>
                    <a:pt x="22" y="14"/>
                    <a:pt x="23" y="15"/>
                    <a:pt x="22" y="14"/>
                  </a:cubicBezTo>
                  <a:cubicBezTo>
                    <a:pt x="22" y="14"/>
                    <a:pt x="20" y="11"/>
                    <a:pt x="22" y="12"/>
                  </a:cubicBezTo>
                  <a:cubicBezTo>
                    <a:pt x="24" y="13"/>
                    <a:pt x="24" y="15"/>
                    <a:pt x="26" y="16"/>
                  </a:cubicBezTo>
                  <a:cubicBezTo>
                    <a:pt x="26" y="16"/>
                    <a:pt x="26" y="16"/>
                    <a:pt x="26" y="16"/>
                  </a:cubicBezTo>
                  <a:cubicBezTo>
                    <a:pt x="26" y="15"/>
                    <a:pt x="26" y="13"/>
                    <a:pt x="25" y="12"/>
                  </a:cubicBezTo>
                  <a:cubicBezTo>
                    <a:pt x="27" y="13"/>
                    <a:pt x="28" y="15"/>
                    <a:pt x="30" y="16"/>
                  </a:cubicBezTo>
                  <a:cubicBezTo>
                    <a:pt x="30" y="16"/>
                    <a:pt x="30" y="16"/>
                    <a:pt x="30" y="16"/>
                  </a:cubicBezTo>
                  <a:cubicBezTo>
                    <a:pt x="30" y="14"/>
                    <a:pt x="30" y="13"/>
                    <a:pt x="29" y="12"/>
                  </a:cubicBezTo>
                  <a:cubicBezTo>
                    <a:pt x="30" y="13"/>
                    <a:pt x="31" y="13"/>
                    <a:pt x="31" y="14"/>
                  </a:cubicBezTo>
                  <a:cubicBezTo>
                    <a:pt x="32" y="14"/>
                    <a:pt x="33" y="15"/>
                    <a:pt x="34" y="16"/>
                  </a:cubicBezTo>
                  <a:cubicBezTo>
                    <a:pt x="34" y="16"/>
                    <a:pt x="34" y="16"/>
                    <a:pt x="34" y="16"/>
                  </a:cubicBezTo>
                  <a:cubicBezTo>
                    <a:pt x="34" y="15"/>
                    <a:pt x="33" y="13"/>
                    <a:pt x="33" y="13"/>
                  </a:cubicBezTo>
                  <a:cubicBezTo>
                    <a:pt x="35" y="14"/>
                    <a:pt x="36" y="16"/>
                    <a:pt x="37" y="17"/>
                  </a:cubicBezTo>
                  <a:cubicBezTo>
                    <a:pt x="37" y="17"/>
                    <a:pt x="38" y="17"/>
                    <a:pt x="38" y="17"/>
                  </a:cubicBezTo>
                  <a:cubicBezTo>
                    <a:pt x="38" y="15"/>
                    <a:pt x="38" y="16"/>
                    <a:pt x="37" y="15"/>
                  </a:cubicBezTo>
                  <a:cubicBezTo>
                    <a:pt x="37" y="13"/>
                    <a:pt x="37" y="13"/>
                    <a:pt x="38" y="14"/>
                  </a:cubicBezTo>
                  <a:cubicBezTo>
                    <a:pt x="40" y="15"/>
                    <a:pt x="41" y="17"/>
                    <a:pt x="43" y="17"/>
                  </a:cubicBezTo>
                  <a:cubicBezTo>
                    <a:pt x="43" y="17"/>
                    <a:pt x="43" y="17"/>
                    <a:pt x="43" y="17"/>
                  </a:cubicBezTo>
                  <a:cubicBezTo>
                    <a:pt x="43" y="16"/>
                    <a:pt x="40" y="13"/>
                    <a:pt x="43" y="14"/>
                  </a:cubicBezTo>
                  <a:cubicBezTo>
                    <a:pt x="44" y="15"/>
                    <a:pt x="45" y="17"/>
                    <a:pt x="47" y="18"/>
                  </a:cubicBezTo>
                  <a:cubicBezTo>
                    <a:pt x="47" y="18"/>
                    <a:pt x="47" y="18"/>
                    <a:pt x="47" y="17"/>
                  </a:cubicBezTo>
                  <a:cubicBezTo>
                    <a:pt x="47" y="16"/>
                    <a:pt x="45" y="14"/>
                    <a:pt x="47" y="15"/>
                  </a:cubicBezTo>
                  <a:cubicBezTo>
                    <a:pt x="49" y="16"/>
                    <a:pt x="50" y="18"/>
                    <a:pt x="52" y="18"/>
                  </a:cubicBezTo>
                  <a:cubicBezTo>
                    <a:pt x="52" y="19"/>
                    <a:pt x="53" y="18"/>
                    <a:pt x="52" y="18"/>
                  </a:cubicBezTo>
                  <a:cubicBezTo>
                    <a:pt x="52" y="18"/>
                    <a:pt x="51" y="15"/>
                    <a:pt x="52" y="16"/>
                  </a:cubicBezTo>
                  <a:cubicBezTo>
                    <a:pt x="53" y="16"/>
                    <a:pt x="55" y="18"/>
                    <a:pt x="56" y="18"/>
                  </a:cubicBezTo>
                  <a:cubicBezTo>
                    <a:pt x="56" y="18"/>
                    <a:pt x="56" y="18"/>
                    <a:pt x="56" y="18"/>
                  </a:cubicBezTo>
                  <a:cubicBezTo>
                    <a:pt x="56" y="16"/>
                    <a:pt x="55" y="15"/>
                    <a:pt x="57" y="17"/>
                  </a:cubicBezTo>
                  <a:cubicBezTo>
                    <a:pt x="58" y="18"/>
                    <a:pt x="59" y="18"/>
                    <a:pt x="61" y="19"/>
                  </a:cubicBezTo>
                  <a:cubicBezTo>
                    <a:pt x="61" y="19"/>
                    <a:pt x="61" y="19"/>
                    <a:pt x="61" y="19"/>
                  </a:cubicBezTo>
                  <a:cubicBezTo>
                    <a:pt x="60" y="17"/>
                    <a:pt x="58" y="15"/>
                    <a:pt x="61" y="17"/>
                  </a:cubicBezTo>
                  <a:cubicBezTo>
                    <a:pt x="62" y="18"/>
                    <a:pt x="63" y="19"/>
                    <a:pt x="65" y="20"/>
                  </a:cubicBezTo>
                  <a:cubicBezTo>
                    <a:pt x="65" y="20"/>
                    <a:pt x="65" y="19"/>
                    <a:pt x="65" y="19"/>
                  </a:cubicBezTo>
                  <a:cubicBezTo>
                    <a:pt x="65" y="18"/>
                    <a:pt x="65" y="17"/>
                    <a:pt x="64" y="17"/>
                  </a:cubicBezTo>
                  <a:cubicBezTo>
                    <a:pt x="65" y="18"/>
                    <a:pt x="67" y="19"/>
                    <a:pt x="69" y="20"/>
                  </a:cubicBezTo>
                  <a:cubicBezTo>
                    <a:pt x="70" y="20"/>
                    <a:pt x="70" y="20"/>
                    <a:pt x="70" y="20"/>
                  </a:cubicBezTo>
                  <a:cubicBezTo>
                    <a:pt x="69" y="19"/>
                    <a:pt x="69" y="19"/>
                    <a:pt x="69" y="18"/>
                  </a:cubicBezTo>
                  <a:cubicBezTo>
                    <a:pt x="68" y="16"/>
                    <a:pt x="70" y="18"/>
                    <a:pt x="71" y="19"/>
                  </a:cubicBezTo>
                  <a:cubicBezTo>
                    <a:pt x="72" y="20"/>
                    <a:pt x="73" y="20"/>
                    <a:pt x="74" y="21"/>
                  </a:cubicBezTo>
                  <a:cubicBezTo>
                    <a:pt x="75" y="21"/>
                    <a:pt x="75" y="21"/>
                    <a:pt x="75" y="21"/>
                  </a:cubicBezTo>
                  <a:cubicBezTo>
                    <a:pt x="74" y="20"/>
                    <a:pt x="73" y="18"/>
                    <a:pt x="73" y="18"/>
                  </a:cubicBezTo>
                  <a:cubicBezTo>
                    <a:pt x="75" y="19"/>
                    <a:pt x="77" y="21"/>
                    <a:pt x="79" y="22"/>
                  </a:cubicBezTo>
                  <a:cubicBezTo>
                    <a:pt x="72" y="21"/>
                    <a:pt x="65" y="21"/>
                    <a:pt x="58" y="20"/>
                  </a:cubicBezTo>
                  <a:cubicBezTo>
                    <a:pt x="49" y="19"/>
                    <a:pt x="40" y="18"/>
                    <a:pt x="31" y="17"/>
                  </a:cubicBezTo>
                  <a:cubicBezTo>
                    <a:pt x="22" y="17"/>
                    <a:pt x="12" y="17"/>
                    <a:pt x="4" y="14"/>
                  </a:cubicBezTo>
                  <a:cubicBezTo>
                    <a:pt x="4" y="14"/>
                    <a:pt x="4" y="14"/>
                    <a:pt x="4" y="14"/>
                  </a:cubicBezTo>
                  <a:cubicBezTo>
                    <a:pt x="4" y="12"/>
                    <a:pt x="4" y="10"/>
                    <a:pt x="5" y="8"/>
                  </a:cubicBezTo>
                  <a:cubicBezTo>
                    <a:pt x="23" y="10"/>
                    <a:pt x="41" y="12"/>
                    <a:pt x="59" y="15"/>
                  </a:cubicBezTo>
                  <a:close/>
                  <a:moveTo>
                    <a:pt x="80" y="22"/>
                  </a:moveTo>
                  <a:cubicBezTo>
                    <a:pt x="80" y="22"/>
                    <a:pt x="80" y="22"/>
                    <a:pt x="80" y="22"/>
                  </a:cubicBezTo>
                  <a:cubicBezTo>
                    <a:pt x="79" y="20"/>
                    <a:pt x="77" y="18"/>
                    <a:pt x="81" y="20"/>
                  </a:cubicBezTo>
                  <a:cubicBezTo>
                    <a:pt x="82" y="21"/>
                    <a:pt x="83" y="22"/>
                    <a:pt x="85" y="23"/>
                  </a:cubicBezTo>
                  <a:cubicBezTo>
                    <a:pt x="83" y="23"/>
                    <a:pt x="81" y="22"/>
                    <a:pt x="80" y="22"/>
                  </a:cubicBezTo>
                  <a:close/>
                  <a:moveTo>
                    <a:pt x="28" y="19"/>
                  </a:moveTo>
                  <a:cubicBezTo>
                    <a:pt x="37" y="20"/>
                    <a:pt x="46" y="21"/>
                    <a:pt x="55" y="22"/>
                  </a:cubicBezTo>
                  <a:cubicBezTo>
                    <a:pt x="64" y="23"/>
                    <a:pt x="73" y="24"/>
                    <a:pt x="83" y="25"/>
                  </a:cubicBezTo>
                  <a:cubicBezTo>
                    <a:pt x="91" y="26"/>
                    <a:pt x="99" y="28"/>
                    <a:pt x="107" y="29"/>
                  </a:cubicBezTo>
                  <a:cubicBezTo>
                    <a:pt x="107" y="29"/>
                    <a:pt x="106" y="30"/>
                    <a:pt x="106" y="30"/>
                  </a:cubicBezTo>
                  <a:cubicBezTo>
                    <a:pt x="105" y="32"/>
                    <a:pt x="105" y="33"/>
                    <a:pt x="106" y="34"/>
                  </a:cubicBezTo>
                  <a:cubicBezTo>
                    <a:pt x="100" y="33"/>
                    <a:pt x="93" y="33"/>
                    <a:pt x="86" y="32"/>
                  </a:cubicBezTo>
                  <a:cubicBezTo>
                    <a:pt x="77" y="31"/>
                    <a:pt x="68" y="30"/>
                    <a:pt x="59" y="29"/>
                  </a:cubicBezTo>
                  <a:cubicBezTo>
                    <a:pt x="40" y="26"/>
                    <a:pt x="22" y="23"/>
                    <a:pt x="4" y="21"/>
                  </a:cubicBezTo>
                  <a:cubicBezTo>
                    <a:pt x="4" y="21"/>
                    <a:pt x="4" y="21"/>
                    <a:pt x="4" y="21"/>
                  </a:cubicBezTo>
                  <a:cubicBezTo>
                    <a:pt x="3" y="19"/>
                    <a:pt x="3" y="17"/>
                    <a:pt x="3" y="16"/>
                  </a:cubicBezTo>
                  <a:cubicBezTo>
                    <a:pt x="11" y="18"/>
                    <a:pt x="20" y="19"/>
                    <a:pt x="28" y="19"/>
                  </a:cubicBezTo>
                  <a:close/>
                  <a:moveTo>
                    <a:pt x="111" y="35"/>
                  </a:moveTo>
                  <a:cubicBezTo>
                    <a:pt x="111" y="34"/>
                    <a:pt x="111" y="34"/>
                    <a:pt x="110" y="34"/>
                  </a:cubicBezTo>
                  <a:cubicBezTo>
                    <a:pt x="110" y="34"/>
                    <a:pt x="109" y="34"/>
                    <a:pt x="108" y="33"/>
                  </a:cubicBezTo>
                  <a:cubicBezTo>
                    <a:pt x="105" y="31"/>
                    <a:pt x="110" y="30"/>
                    <a:pt x="111" y="30"/>
                  </a:cubicBezTo>
                  <a:cubicBezTo>
                    <a:pt x="111" y="30"/>
                    <a:pt x="111" y="30"/>
                    <a:pt x="111" y="30"/>
                  </a:cubicBezTo>
                  <a:cubicBezTo>
                    <a:pt x="111" y="30"/>
                    <a:pt x="112" y="30"/>
                    <a:pt x="112" y="30"/>
                  </a:cubicBezTo>
                  <a:cubicBezTo>
                    <a:pt x="112" y="30"/>
                    <a:pt x="112" y="30"/>
                    <a:pt x="112" y="30"/>
                  </a:cubicBezTo>
                  <a:cubicBezTo>
                    <a:pt x="113" y="30"/>
                    <a:pt x="114" y="30"/>
                    <a:pt x="115" y="30"/>
                  </a:cubicBezTo>
                  <a:cubicBezTo>
                    <a:pt x="116" y="30"/>
                    <a:pt x="116" y="30"/>
                    <a:pt x="116" y="30"/>
                  </a:cubicBezTo>
                  <a:cubicBezTo>
                    <a:pt x="116" y="30"/>
                    <a:pt x="116" y="30"/>
                    <a:pt x="116" y="30"/>
                  </a:cubicBezTo>
                  <a:cubicBezTo>
                    <a:pt x="116" y="30"/>
                    <a:pt x="116" y="30"/>
                    <a:pt x="116" y="30"/>
                  </a:cubicBezTo>
                  <a:cubicBezTo>
                    <a:pt x="117" y="30"/>
                    <a:pt x="117" y="28"/>
                    <a:pt x="116" y="28"/>
                  </a:cubicBezTo>
                  <a:cubicBezTo>
                    <a:pt x="114" y="27"/>
                    <a:pt x="111" y="27"/>
                    <a:pt x="109" y="25"/>
                  </a:cubicBezTo>
                  <a:cubicBezTo>
                    <a:pt x="107" y="22"/>
                    <a:pt x="112" y="22"/>
                    <a:pt x="113" y="22"/>
                  </a:cubicBezTo>
                  <a:cubicBezTo>
                    <a:pt x="115" y="22"/>
                    <a:pt x="116" y="22"/>
                    <a:pt x="117" y="22"/>
                  </a:cubicBezTo>
                  <a:cubicBezTo>
                    <a:pt x="119" y="22"/>
                    <a:pt x="119" y="20"/>
                    <a:pt x="117" y="20"/>
                  </a:cubicBezTo>
                  <a:cubicBezTo>
                    <a:pt x="116" y="20"/>
                    <a:pt x="115" y="19"/>
                    <a:pt x="114" y="19"/>
                  </a:cubicBezTo>
                  <a:cubicBezTo>
                    <a:pt x="113" y="19"/>
                    <a:pt x="110" y="16"/>
                    <a:pt x="113" y="16"/>
                  </a:cubicBezTo>
                  <a:cubicBezTo>
                    <a:pt x="118" y="19"/>
                    <a:pt x="124" y="21"/>
                    <a:pt x="130" y="24"/>
                  </a:cubicBezTo>
                  <a:cubicBezTo>
                    <a:pt x="130" y="24"/>
                    <a:pt x="130" y="24"/>
                    <a:pt x="130" y="24"/>
                  </a:cubicBezTo>
                  <a:cubicBezTo>
                    <a:pt x="130" y="26"/>
                    <a:pt x="130" y="28"/>
                    <a:pt x="130" y="30"/>
                  </a:cubicBezTo>
                  <a:cubicBezTo>
                    <a:pt x="128" y="30"/>
                    <a:pt x="126" y="31"/>
                    <a:pt x="125" y="31"/>
                  </a:cubicBezTo>
                  <a:cubicBezTo>
                    <a:pt x="120" y="32"/>
                    <a:pt x="116" y="34"/>
                    <a:pt x="111" y="35"/>
                  </a:cubicBezTo>
                  <a:close/>
                  <a:moveTo>
                    <a:pt x="138" y="28"/>
                  </a:moveTo>
                  <a:cubicBezTo>
                    <a:pt x="136" y="29"/>
                    <a:pt x="134" y="29"/>
                    <a:pt x="132" y="30"/>
                  </a:cubicBezTo>
                  <a:cubicBezTo>
                    <a:pt x="132" y="28"/>
                    <a:pt x="132" y="26"/>
                    <a:pt x="132" y="25"/>
                  </a:cubicBezTo>
                  <a:cubicBezTo>
                    <a:pt x="134" y="26"/>
                    <a:pt x="136" y="27"/>
                    <a:pt x="138" y="28"/>
                  </a:cubicBezTo>
                  <a:close/>
                  <a:moveTo>
                    <a:pt x="109" y="15"/>
                  </a:moveTo>
                  <a:cubicBezTo>
                    <a:pt x="109" y="16"/>
                    <a:pt x="109" y="16"/>
                    <a:pt x="109" y="17"/>
                  </a:cubicBezTo>
                  <a:cubicBezTo>
                    <a:pt x="110" y="18"/>
                    <a:pt x="110" y="18"/>
                    <a:pt x="110" y="19"/>
                  </a:cubicBezTo>
                  <a:cubicBezTo>
                    <a:pt x="103" y="18"/>
                    <a:pt x="95" y="18"/>
                    <a:pt x="87" y="17"/>
                  </a:cubicBezTo>
                  <a:cubicBezTo>
                    <a:pt x="78" y="15"/>
                    <a:pt x="69" y="14"/>
                    <a:pt x="60" y="13"/>
                  </a:cubicBezTo>
                  <a:cubicBezTo>
                    <a:pt x="42" y="10"/>
                    <a:pt x="23" y="8"/>
                    <a:pt x="5" y="6"/>
                  </a:cubicBezTo>
                  <a:cubicBezTo>
                    <a:pt x="6" y="5"/>
                    <a:pt x="6" y="4"/>
                    <a:pt x="6" y="3"/>
                  </a:cubicBezTo>
                  <a:cubicBezTo>
                    <a:pt x="13" y="1"/>
                    <a:pt x="22" y="5"/>
                    <a:pt x="30" y="6"/>
                  </a:cubicBezTo>
                  <a:cubicBezTo>
                    <a:pt x="39" y="7"/>
                    <a:pt x="48" y="8"/>
                    <a:pt x="57" y="9"/>
                  </a:cubicBezTo>
                  <a:cubicBezTo>
                    <a:pt x="66" y="10"/>
                    <a:pt x="76" y="10"/>
                    <a:pt x="85" y="11"/>
                  </a:cubicBezTo>
                  <a:cubicBezTo>
                    <a:pt x="93" y="12"/>
                    <a:pt x="101" y="14"/>
                    <a:pt x="109" y="15"/>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248"/>
            <p:cNvSpPr>
              <a:spLocks noEditPoints="1"/>
            </p:cNvSpPr>
            <p:nvPr/>
          </p:nvSpPr>
          <p:spPr bwMode="auto">
            <a:xfrm>
              <a:off x="7685333" y="1872684"/>
              <a:ext cx="568325" cy="525463"/>
            </a:xfrm>
            <a:custGeom>
              <a:avLst/>
              <a:gdLst>
                <a:gd name="T0" fmla="*/ 112 w 134"/>
                <a:gd name="T1" fmla="*/ 70 h 124"/>
                <a:gd name="T2" fmla="*/ 38 w 134"/>
                <a:gd name="T3" fmla="*/ 3 h 124"/>
                <a:gd name="T4" fmla="*/ 5 w 134"/>
                <a:gd name="T5" fmla="*/ 113 h 124"/>
                <a:gd name="T6" fmla="*/ 24 w 134"/>
                <a:gd name="T7" fmla="*/ 72 h 124"/>
                <a:gd name="T8" fmla="*/ 43 w 134"/>
                <a:gd name="T9" fmla="*/ 67 h 124"/>
                <a:gd name="T10" fmla="*/ 107 w 134"/>
                <a:gd name="T11" fmla="*/ 71 h 124"/>
                <a:gd name="T12" fmla="*/ 101 w 134"/>
                <a:gd name="T13" fmla="*/ 74 h 124"/>
                <a:gd name="T14" fmla="*/ 61 w 134"/>
                <a:gd name="T15" fmla="*/ 106 h 124"/>
                <a:gd name="T16" fmla="*/ 83 w 134"/>
                <a:gd name="T17" fmla="*/ 71 h 124"/>
                <a:gd name="T18" fmla="*/ 41 w 134"/>
                <a:gd name="T19" fmla="*/ 116 h 124"/>
                <a:gd name="T20" fmla="*/ 63 w 134"/>
                <a:gd name="T21" fmla="*/ 87 h 124"/>
                <a:gd name="T22" fmla="*/ 30 w 134"/>
                <a:gd name="T23" fmla="*/ 104 h 124"/>
                <a:gd name="T24" fmla="*/ 56 w 134"/>
                <a:gd name="T25" fmla="*/ 80 h 124"/>
                <a:gd name="T26" fmla="*/ 42 w 134"/>
                <a:gd name="T27" fmla="*/ 100 h 124"/>
                <a:gd name="T28" fmla="*/ 12 w 134"/>
                <a:gd name="T29" fmla="*/ 112 h 124"/>
                <a:gd name="T30" fmla="*/ 48 w 134"/>
                <a:gd name="T31" fmla="*/ 76 h 124"/>
                <a:gd name="T32" fmla="*/ 50 w 134"/>
                <a:gd name="T33" fmla="*/ 74 h 124"/>
                <a:gd name="T34" fmla="*/ 6 w 134"/>
                <a:gd name="T35" fmla="*/ 102 h 124"/>
                <a:gd name="T36" fmla="*/ 38 w 134"/>
                <a:gd name="T37" fmla="*/ 71 h 124"/>
                <a:gd name="T38" fmla="*/ 9 w 134"/>
                <a:gd name="T39" fmla="*/ 95 h 124"/>
                <a:gd name="T40" fmla="*/ 7 w 134"/>
                <a:gd name="T41" fmla="*/ 109 h 124"/>
                <a:gd name="T42" fmla="*/ 43 w 134"/>
                <a:gd name="T43" fmla="*/ 82 h 124"/>
                <a:gd name="T44" fmla="*/ 54 w 134"/>
                <a:gd name="T45" fmla="*/ 80 h 124"/>
                <a:gd name="T46" fmla="*/ 11 w 134"/>
                <a:gd name="T47" fmla="*/ 114 h 124"/>
                <a:gd name="T48" fmla="*/ 43 w 134"/>
                <a:gd name="T49" fmla="*/ 98 h 124"/>
                <a:gd name="T50" fmla="*/ 64 w 134"/>
                <a:gd name="T51" fmla="*/ 85 h 124"/>
                <a:gd name="T52" fmla="*/ 55 w 134"/>
                <a:gd name="T53" fmla="*/ 97 h 124"/>
                <a:gd name="T54" fmla="*/ 39 w 134"/>
                <a:gd name="T55" fmla="*/ 117 h 124"/>
                <a:gd name="T56" fmla="*/ 49 w 134"/>
                <a:gd name="T57" fmla="*/ 101 h 124"/>
                <a:gd name="T58" fmla="*/ 83 w 134"/>
                <a:gd name="T59" fmla="*/ 77 h 124"/>
                <a:gd name="T60" fmla="*/ 49 w 134"/>
                <a:gd name="T61" fmla="*/ 117 h 124"/>
                <a:gd name="T62" fmla="*/ 96 w 134"/>
                <a:gd name="T63" fmla="*/ 75 h 124"/>
                <a:gd name="T64" fmla="*/ 62 w 134"/>
                <a:gd name="T65" fmla="*/ 114 h 124"/>
                <a:gd name="T66" fmla="*/ 65 w 134"/>
                <a:gd name="T67" fmla="*/ 117 h 124"/>
                <a:gd name="T68" fmla="*/ 108 w 134"/>
                <a:gd name="T69" fmla="*/ 79 h 124"/>
                <a:gd name="T70" fmla="*/ 66 w 134"/>
                <a:gd name="T71" fmla="*/ 117 h 124"/>
                <a:gd name="T72" fmla="*/ 82 w 134"/>
                <a:gd name="T73" fmla="*/ 117 h 124"/>
                <a:gd name="T74" fmla="*/ 91 w 134"/>
                <a:gd name="T75" fmla="*/ 115 h 124"/>
                <a:gd name="T76" fmla="*/ 108 w 134"/>
                <a:gd name="T77" fmla="*/ 86 h 124"/>
                <a:gd name="T78" fmla="*/ 114 w 134"/>
                <a:gd name="T79" fmla="*/ 94 h 124"/>
                <a:gd name="T80" fmla="*/ 119 w 134"/>
                <a:gd name="T81" fmla="*/ 96 h 124"/>
                <a:gd name="T82" fmla="*/ 100 w 134"/>
                <a:gd name="T83" fmla="*/ 119 h 124"/>
                <a:gd name="T84" fmla="*/ 109 w 134"/>
                <a:gd name="T85" fmla="*/ 119 h 124"/>
                <a:gd name="T86" fmla="*/ 122 w 134"/>
                <a:gd name="T87" fmla="*/ 108 h 124"/>
                <a:gd name="T88" fmla="*/ 119 w 134"/>
                <a:gd name="T89" fmla="*/ 102 h 124"/>
                <a:gd name="T90" fmla="*/ 126 w 134"/>
                <a:gd name="T91" fmla="*/ 104 h 124"/>
                <a:gd name="T92" fmla="*/ 120 w 134"/>
                <a:gd name="T93" fmla="*/ 116 h 124"/>
                <a:gd name="T94" fmla="*/ 127 w 134"/>
                <a:gd name="T95" fmla="*/ 109 h 124"/>
                <a:gd name="T96" fmla="*/ 124 w 134"/>
                <a:gd name="T97" fmla="*/ 108 h 124"/>
                <a:gd name="T98" fmla="*/ 116 w 134"/>
                <a:gd name="T99" fmla="*/ 110 h 124"/>
                <a:gd name="T100" fmla="*/ 111 w 134"/>
                <a:gd name="T101" fmla="*/ 109 h 124"/>
                <a:gd name="T102" fmla="*/ 122 w 134"/>
                <a:gd name="T103" fmla="*/ 87 h 124"/>
                <a:gd name="T104" fmla="*/ 129 w 134"/>
                <a:gd name="T105" fmla="*/ 102 h 124"/>
                <a:gd name="T106" fmla="*/ 115 w 134"/>
                <a:gd name="T107" fmla="*/ 80 h 124"/>
                <a:gd name="T108" fmla="*/ 78 w 134"/>
                <a:gd name="T109" fmla="*/ 106 h 124"/>
                <a:gd name="T110" fmla="*/ 43 w 134"/>
                <a:gd name="T111" fmla="*/ 45 h 124"/>
                <a:gd name="T112" fmla="*/ 102 w 134"/>
                <a:gd name="T113" fmla="*/ 70 h 124"/>
                <a:gd name="T114" fmla="*/ 17 w 134"/>
                <a:gd name="T115" fmla="*/ 82 h 124"/>
                <a:gd name="T116" fmla="*/ 19 w 134"/>
                <a:gd name="T117" fmla="*/ 8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4" h="124">
                  <a:moveTo>
                    <a:pt x="29" y="121"/>
                  </a:moveTo>
                  <a:cubicBezTo>
                    <a:pt x="34" y="121"/>
                    <a:pt x="40" y="120"/>
                    <a:pt x="45" y="120"/>
                  </a:cubicBezTo>
                  <a:cubicBezTo>
                    <a:pt x="54" y="120"/>
                    <a:pt x="62" y="120"/>
                    <a:pt x="71" y="121"/>
                  </a:cubicBezTo>
                  <a:cubicBezTo>
                    <a:pt x="85" y="122"/>
                    <a:pt x="100" y="124"/>
                    <a:pt x="114" y="121"/>
                  </a:cubicBezTo>
                  <a:cubicBezTo>
                    <a:pt x="124" y="119"/>
                    <a:pt x="134" y="112"/>
                    <a:pt x="132" y="100"/>
                  </a:cubicBezTo>
                  <a:cubicBezTo>
                    <a:pt x="130" y="88"/>
                    <a:pt x="120" y="78"/>
                    <a:pt x="112" y="70"/>
                  </a:cubicBezTo>
                  <a:cubicBezTo>
                    <a:pt x="102" y="61"/>
                    <a:pt x="91" y="53"/>
                    <a:pt x="82" y="43"/>
                  </a:cubicBezTo>
                  <a:cubicBezTo>
                    <a:pt x="77" y="38"/>
                    <a:pt x="73" y="31"/>
                    <a:pt x="72" y="24"/>
                  </a:cubicBezTo>
                  <a:cubicBezTo>
                    <a:pt x="72" y="17"/>
                    <a:pt x="76" y="10"/>
                    <a:pt x="79" y="5"/>
                  </a:cubicBezTo>
                  <a:cubicBezTo>
                    <a:pt x="80" y="4"/>
                    <a:pt x="79" y="3"/>
                    <a:pt x="79" y="2"/>
                  </a:cubicBezTo>
                  <a:cubicBezTo>
                    <a:pt x="78" y="2"/>
                    <a:pt x="78" y="1"/>
                    <a:pt x="77" y="1"/>
                  </a:cubicBezTo>
                  <a:cubicBezTo>
                    <a:pt x="64" y="2"/>
                    <a:pt x="51" y="0"/>
                    <a:pt x="38" y="3"/>
                  </a:cubicBezTo>
                  <a:cubicBezTo>
                    <a:pt x="37" y="3"/>
                    <a:pt x="37" y="4"/>
                    <a:pt x="37" y="5"/>
                  </a:cubicBezTo>
                  <a:cubicBezTo>
                    <a:pt x="37" y="5"/>
                    <a:pt x="37" y="6"/>
                    <a:pt x="37" y="7"/>
                  </a:cubicBezTo>
                  <a:cubicBezTo>
                    <a:pt x="41" y="13"/>
                    <a:pt x="44" y="20"/>
                    <a:pt x="45" y="28"/>
                  </a:cubicBezTo>
                  <a:cubicBezTo>
                    <a:pt x="46" y="37"/>
                    <a:pt x="40" y="45"/>
                    <a:pt x="35" y="52"/>
                  </a:cubicBezTo>
                  <a:cubicBezTo>
                    <a:pt x="27" y="63"/>
                    <a:pt x="18" y="74"/>
                    <a:pt x="11" y="85"/>
                  </a:cubicBezTo>
                  <a:cubicBezTo>
                    <a:pt x="6" y="93"/>
                    <a:pt x="0" y="104"/>
                    <a:pt x="5" y="113"/>
                  </a:cubicBezTo>
                  <a:cubicBezTo>
                    <a:pt x="10" y="120"/>
                    <a:pt x="21" y="121"/>
                    <a:pt x="29" y="121"/>
                  </a:cubicBezTo>
                  <a:close/>
                  <a:moveTo>
                    <a:pt x="24" y="72"/>
                  </a:moveTo>
                  <a:cubicBezTo>
                    <a:pt x="25" y="72"/>
                    <a:pt x="25" y="71"/>
                    <a:pt x="26" y="71"/>
                  </a:cubicBezTo>
                  <a:cubicBezTo>
                    <a:pt x="28" y="70"/>
                    <a:pt x="29" y="69"/>
                    <a:pt x="31" y="68"/>
                  </a:cubicBezTo>
                  <a:cubicBezTo>
                    <a:pt x="28" y="71"/>
                    <a:pt x="24" y="74"/>
                    <a:pt x="21" y="77"/>
                  </a:cubicBezTo>
                  <a:cubicBezTo>
                    <a:pt x="22" y="75"/>
                    <a:pt x="23" y="74"/>
                    <a:pt x="24" y="72"/>
                  </a:cubicBezTo>
                  <a:close/>
                  <a:moveTo>
                    <a:pt x="34" y="67"/>
                  </a:moveTo>
                  <a:cubicBezTo>
                    <a:pt x="35" y="67"/>
                    <a:pt x="36" y="67"/>
                    <a:pt x="38" y="67"/>
                  </a:cubicBezTo>
                  <a:cubicBezTo>
                    <a:pt x="34" y="68"/>
                    <a:pt x="30" y="70"/>
                    <a:pt x="27" y="73"/>
                  </a:cubicBezTo>
                  <a:cubicBezTo>
                    <a:pt x="29" y="71"/>
                    <a:pt x="31" y="69"/>
                    <a:pt x="34" y="67"/>
                  </a:cubicBezTo>
                  <a:close/>
                  <a:moveTo>
                    <a:pt x="41" y="67"/>
                  </a:moveTo>
                  <a:cubicBezTo>
                    <a:pt x="42" y="67"/>
                    <a:pt x="42" y="67"/>
                    <a:pt x="43" y="67"/>
                  </a:cubicBezTo>
                  <a:cubicBezTo>
                    <a:pt x="39" y="70"/>
                    <a:pt x="35" y="73"/>
                    <a:pt x="31" y="76"/>
                  </a:cubicBezTo>
                  <a:cubicBezTo>
                    <a:pt x="24" y="81"/>
                    <a:pt x="18" y="86"/>
                    <a:pt x="11" y="92"/>
                  </a:cubicBezTo>
                  <a:cubicBezTo>
                    <a:pt x="12" y="91"/>
                    <a:pt x="12" y="91"/>
                    <a:pt x="12" y="91"/>
                  </a:cubicBezTo>
                  <a:cubicBezTo>
                    <a:pt x="15" y="87"/>
                    <a:pt x="18" y="84"/>
                    <a:pt x="22" y="82"/>
                  </a:cubicBezTo>
                  <a:cubicBezTo>
                    <a:pt x="29" y="77"/>
                    <a:pt x="35" y="72"/>
                    <a:pt x="41" y="67"/>
                  </a:cubicBezTo>
                  <a:close/>
                  <a:moveTo>
                    <a:pt x="107" y="71"/>
                  </a:moveTo>
                  <a:cubicBezTo>
                    <a:pt x="98" y="78"/>
                    <a:pt x="91" y="85"/>
                    <a:pt x="83" y="92"/>
                  </a:cubicBezTo>
                  <a:cubicBezTo>
                    <a:pt x="79" y="96"/>
                    <a:pt x="75" y="100"/>
                    <a:pt x="71" y="104"/>
                  </a:cubicBezTo>
                  <a:cubicBezTo>
                    <a:pt x="74" y="101"/>
                    <a:pt x="77" y="98"/>
                    <a:pt x="80" y="95"/>
                  </a:cubicBezTo>
                  <a:cubicBezTo>
                    <a:pt x="86" y="88"/>
                    <a:pt x="92" y="82"/>
                    <a:pt x="96" y="74"/>
                  </a:cubicBezTo>
                  <a:cubicBezTo>
                    <a:pt x="97" y="75"/>
                    <a:pt x="97" y="75"/>
                    <a:pt x="98" y="75"/>
                  </a:cubicBezTo>
                  <a:cubicBezTo>
                    <a:pt x="99" y="75"/>
                    <a:pt x="100" y="75"/>
                    <a:pt x="101" y="74"/>
                  </a:cubicBezTo>
                  <a:cubicBezTo>
                    <a:pt x="103" y="74"/>
                    <a:pt x="105" y="71"/>
                    <a:pt x="107" y="71"/>
                  </a:cubicBezTo>
                  <a:close/>
                  <a:moveTo>
                    <a:pt x="90" y="72"/>
                  </a:moveTo>
                  <a:cubicBezTo>
                    <a:pt x="92" y="72"/>
                    <a:pt x="93" y="73"/>
                    <a:pt x="95" y="74"/>
                  </a:cubicBezTo>
                  <a:cubicBezTo>
                    <a:pt x="92" y="77"/>
                    <a:pt x="88" y="81"/>
                    <a:pt x="85" y="84"/>
                  </a:cubicBezTo>
                  <a:cubicBezTo>
                    <a:pt x="80" y="88"/>
                    <a:pt x="76" y="92"/>
                    <a:pt x="72" y="95"/>
                  </a:cubicBezTo>
                  <a:cubicBezTo>
                    <a:pt x="68" y="99"/>
                    <a:pt x="64" y="102"/>
                    <a:pt x="61" y="106"/>
                  </a:cubicBezTo>
                  <a:cubicBezTo>
                    <a:pt x="61" y="106"/>
                    <a:pt x="61" y="105"/>
                    <a:pt x="61" y="105"/>
                  </a:cubicBezTo>
                  <a:cubicBezTo>
                    <a:pt x="65" y="101"/>
                    <a:pt x="69" y="98"/>
                    <a:pt x="72" y="94"/>
                  </a:cubicBezTo>
                  <a:cubicBezTo>
                    <a:pt x="75" y="90"/>
                    <a:pt x="78" y="86"/>
                    <a:pt x="81" y="82"/>
                  </a:cubicBezTo>
                  <a:cubicBezTo>
                    <a:pt x="84" y="79"/>
                    <a:pt x="88" y="76"/>
                    <a:pt x="90" y="72"/>
                  </a:cubicBezTo>
                  <a:cubicBezTo>
                    <a:pt x="90" y="72"/>
                    <a:pt x="90" y="72"/>
                    <a:pt x="90" y="72"/>
                  </a:cubicBezTo>
                  <a:close/>
                  <a:moveTo>
                    <a:pt x="83" y="71"/>
                  </a:moveTo>
                  <a:cubicBezTo>
                    <a:pt x="84" y="71"/>
                    <a:pt x="86" y="71"/>
                    <a:pt x="87" y="71"/>
                  </a:cubicBezTo>
                  <a:cubicBezTo>
                    <a:pt x="88" y="71"/>
                    <a:pt x="88" y="71"/>
                    <a:pt x="89" y="71"/>
                  </a:cubicBezTo>
                  <a:cubicBezTo>
                    <a:pt x="81" y="77"/>
                    <a:pt x="74" y="84"/>
                    <a:pt x="68" y="91"/>
                  </a:cubicBezTo>
                  <a:cubicBezTo>
                    <a:pt x="60" y="99"/>
                    <a:pt x="52" y="105"/>
                    <a:pt x="44" y="113"/>
                  </a:cubicBezTo>
                  <a:cubicBezTo>
                    <a:pt x="43" y="114"/>
                    <a:pt x="42" y="115"/>
                    <a:pt x="41" y="115"/>
                  </a:cubicBezTo>
                  <a:cubicBezTo>
                    <a:pt x="41" y="116"/>
                    <a:pt x="41" y="116"/>
                    <a:pt x="41" y="116"/>
                  </a:cubicBezTo>
                  <a:cubicBezTo>
                    <a:pt x="43" y="113"/>
                    <a:pt x="45" y="111"/>
                    <a:pt x="47" y="109"/>
                  </a:cubicBezTo>
                  <a:cubicBezTo>
                    <a:pt x="52" y="105"/>
                    <a:pt x="56" y="102"/>
                    <a:pt x="60" y="98"/>
                  </a:cubicBezTo>
                  <a:cubicBezTo>
                    <a:pt x="68" y="90"/>
                    <a:pt x="75" y="80"/>
                    <a:pt x="83" y="71"/>
                  </a:cubicBezTo>
                  <a:close/>
                  <a:moveTo>
                    <a:pt x="79" y="73"/>
                  </a:moveTo>
                  <a:cubicBezTo>
                    <a:pt x="78" y="75"/>
                    <a:pt x="76" y="77"/>
                    <a:pt x="74" y="79"/>
                  </a:cubicBezTo>
                  <a:cubicBezTo>
                    <a:pt x="71" y="82"/>
                    <a:pt x="67" y="84"/>
                    <a:pt x="63" y="87"/>
                  </a:cubicBezTo>
                  <a:cubicBezTo>
                    <a:pt x="63" y="88"/>
                    <a:pt x="62" y="89"/>
                    <a:pt x="61" y="89"/>
                  </a:cubicBezTo>
                  <a:cubicBezTo>
                    <a:pt x="64" y="87"/>
                    <a:pt x="67" y="84"/>
                    <a:pt x="69" y="81"/>
                  </a:cubicBezTo>
                  <a:cubicBezTo>
                    <a:pt x="73" y="79"/>
                    <a:pt x="76" y="75"/>
                    <a:pt x="79" y="73"/>
                  </a:cubicBezTo>
                  <a:close/>
                  <a:moveTo>
                    <a:pt x="58" y="81"/>
                  </a:moveTo>
                  <a:cubicBezTo>
                    <a:pt x="51" y="85"/>
                    <a:pt x="46" y="91"/>
                    <a:pt x="39" y="96"/>
                  </a:cubicBezTo>
                  <a:cubicBezTo>
                    <a:pt x="36" y="99"/>
                    <a:pt x="33" y="101"/>
                    <a:pt x="30" y="104"/>
                  </a:cubicBezTo>
                  <a:cubicBezTo>
                    <a:pt x="25" y="107"/>
                    <a:pt x="22" y="111"/>
                    <a:pt x="18" y="114"/>
                  </a:cubicBezTo>
                  <a:cubicBezTo>
                    <a:pt x="15" y="116"/>
                    <a:pt x="17" y="114"/>
                    <a:pt x="18" y="114"/>
                  </a:cubicBezTo>
                  <a:cubicBezTo>
                    <a:pt x="20" y="112"/>
                    <a:pt x="22" y="110"/>
                    <a:pt x="24" y="108"/>
                  </a:cubicBezTo>
                  <a:cubicBezTo>
                    <a:pt x="27" y="105"/>
                    <a:pt x="31" y="102"/>
                    <a:pt x="35" y="99"/>
                  </a:cubicBezTo>
                  <a:cubicBezTo>
                    <a:pt x="43" y="93"/>
                    <a:pt x="49" y="86"/>
                    <a:pt x="56" y="80"/>
                  </a:cubicBezTo>
                  <a:cubicBezTo>
                    <a:pt x="56" y="80"/>
                    <a:pt x="56" y="80"/>
                    <a:pt x="56" y="80"/>
                  </a:cubicBezTo>
                  <a:cubicBezTo>
                    <a:pt x="59" y="81"/>
                    <a:pt x="62" y="83"/>
                    <a:pt x="66" y="82"/>
                  </a:cubicBezTo>
                  <a:cubicBezTo>
                    <a:pt x="61" y="86"/>
                    <a:pt x="55" y="90"/>
                    <a:pt x="51" y="94"/>
                  </a:cubicBezTo>
                  <a:cubicBezTo>
                    <a:pt x="44" y="100"/>
                    <a:pt x="37" y="106"/>
                    <a:pt x="30" y="112"/>
                  </a:cubicBezTo>
                  <a:cubicBezTo>
                    <a:pt x="29" y="113"/>
                    <a:pt x="25" y="116"/>
                    <a:pt x="26" y="115"/>
                  </a:cubicBezTo>
                  <a:cubicBezTo>
                    <a:pt x="28" y="113"/>
                    <a:pt x="29" y="112"/>
                    <a:pt x="31" y="110"/>
                  </a:cubicBezTo>
                  <a:cubicBezTo>
                    <a:pt x="35" y="106"/>
                    <a:pt x="38" y="103"/>
                    <a:pt x="42" y="100"/>
                  </a:cubicBezTo>
                  <a:cubicBezTo>
                    <a:pt x="45" y="97"/>
                    <a:pt x="48" y="94"/>
                    <a:pt x="51" y="91"/>
                  </a:cubicBezTo>
                  <a:cubicBezTo>
                    <a:pt x="54" y="88"/>
                    <a:pt x="57" y="85"/>
                    <a:pt x="59" y="82"/>
                  </a:cubicBezTo>
                  <a:cubicBezTo>
                    <a:pt x="59" y="81"/>
                    <a:pt x="59" y="81"/>
                    <a:pt x="58" y="81"/>
                  </a:cubicBezTo>
                  <a:close/>
                  <a:moveTo>
                    <a:pt x="51" y="75"/>
                  </a:moveTo>
                  <a:cubicBezTo>
                    <a:pt x="53" y="76"/>
                    <a:pt x="54" y="78"/>
                    <a:pt x="56" y="79"/>
                  </a:cubicBezTo>
                  <a:cubicBezTo>
                    <a:pt x="39" y="87"/>
                    <a:pt x="27" y="101"/>
                    <a:pt x="12" y="112"/>
                  </a:cubicBezTo>
                  <a:cubicBezTo>
                    <a:pt x="9" y="114"/>
                    <a:pt x="14" y="110"/>
                    <a:pt x="15" y="109"/>
                  </a:cubicBezTo>
                  <a:cubicBezTo>
                    <a:pt x="16" y="107"/>
                    <a:pt x="18" y="106"/>
                    <a:pt x="20" y="104"/>
                  </a:cubicBezTo>
                  <a:cubicBezTo>
                    <a:pt x="23" y="101"/>
                    <a:pt x="27" y="98"/>
                    <a:pt x="30" y="95"/>
                  </a:cubicBezTo>
                  <a:cubicBezTo>
                    <a:pt x="37" y="89"/>
                    <a:pt x="44" y="81"/>
                    <a:pt x="51" y="75"/>
                  </a:cubicBezTo>
                  <a:close/>
                  <a:moveTo>
                    <a:pt x="49" y="75"/>
                  </a:moveTo>
                  <a:cubicBezTo>
                    <a:pt x="49" y="75"/>
                    <a:pt x="49" y="75"/>
                    <a:pt x="48" y="76"/>
                  </a:cubicBezTo>
                  <a:cubicBezTo>
                    <a:pt x="41" y="83"/>
                    <a:pt x="33" y="89"/>
                    <a:pt x="25" y="95"/>
                  </a:cubicBezTo>
                  <a:cubicBezTo>
                    <a:pt x="21" y="98"/>
                    <a:pt x="17" y="101"/>
                    <a:pt x="14" y="104"/>
                  </a:cubicBezTo>
                  <a:cubicBezTo>
                    <a:pt x="12" y="105"/>
                    <a:pt x="9" y="107"/>
                    <a:pt x="7" y="109"/>
                  </a:cubicBezTo>
                  <a:cubicBezTo>
                    <a:pt x="9" y="107"/>
                    <a:pt x="10" y="106"/>
                    <a:pt x="11" y="104"/>
                  </a:cubicBezTo>
                  <a:cubicBezTo>
                    <a:pt x="23" y="92"/>
                    <a:pt x="38" y="85"/>
                    <a:pt x="48" y="71"/>
                  </a:cubicBezTo>
                  <a:cubicBezTo>
                    <a:pt x="49" y="72"/>
                    <a:pt x="50" y="73"/>
                    <a:pt x="50" y="74"/>
                  </a:cubicBezTo>
                  <a:cubicBezTo>
                    <a:pt x="51" y="74"/>
                    <a:pt x="51" y="74"/>
                    <a:pt x="51" y="74"/>
                  </a:cubicBezTo>
                  <a:cubicBezTo>
                    <a:pt x="50" y="74"/>
                    <a:pt x="50" y="75"/>
                    <a:pt x="49" y="75"/>
                  </a:cubicBezTo>
                  <a:close/>
                  <a:moveTo>
                    <a:pt x="47" y="70"/>
                  </a:moveTo>
                  <a:cubicBezTo>
                    <a:pt x="40" y="75"/>
                    <a:pt x="33" y="80"/>
                    <a:pt x="26" y="86"/>
                  </a:cubicBezTo>
                  <a:cubicBezTo>
                    <a:pt x="23" y="89"/>
                    <a:pt x="19" y="92"/>
                    <a:pt x="16" y="95"/>
                  </a:cubicBezTo>
                  <a:cubicBezTo>
                    <a:pt x="13" y="97"/>
                    <a:pt x="8" y="100"/>
                    <a:pt x="6" y="102"/>
                  </a:cubicBezTo>
                  <a:cubicBezTo>
                    <a:pt x="6" y="102"/>
                    <a:pt x="6" y="102"/>
                    <a:pt x="6" y="102"/>
                  </a:cubicBezTo>
                  <a:cubicBezTo>
                    <a:pt x="18" y="90"/>
                    <a:pt x="33" y="81"/>
                    <a:pt x="45" y="68"/>
                  </a:cubicBezTo>
                  <a:cubicBezTo>
                    <a:pt x="46" y="69"/>
                    <a:pt x="46" y="69"/>
                    <a:pt x="47" y="70"/>
                  </a:cubicBezTo>
                  <a:close/>
                  <a:moveTo>
                    <a:pt x="9" y="95"/>
                  </a:moveTo>
                  <a:cubicBezTo>
                    <a:pt x="15" y="90"/>
                    <a:pt x="21" y="85"/>
                    <a:pt x="28" y="79"/>
                  </a:cubicBezTo>
                  <a:cubicBezTo>
                    <a:pt x="31" y="77"/>
                    <a:pt x="34" y="74"/>
                    <a:pt x="38" y="71"/>
                  </a:cubicBezTo>
                  <a:cubicBezTo>
                    <a:pt x="39" y="70"/>
                    <a:pt x="41" y="69"/>
                    <a:pt x="42" y="69"/>
                  </a:cubicBezTo>
                  <a:cubicBezTo>
                    <a:pt x="43" y="68"/>
                    <a:pt x="43" y="68"/>
                    <a:pt x="44" y="68"/>
                  </a:cubicBezTo>
                  <a:cubicBezTo>
                    <a:pt x="44" y="68"/>
                    <a:pt x="44" y="68"/>
                    <a:pt x="44" y="68"/>
                  </a:cubicBezTo>
                  <a:cubicBezTo>
                    <a:pt x="44" y="69"/>
                    <a:pt x="43" y="69"/>
                    <a:pt x="43" y="70"/>
                  </a:cubicBezTo>
                  <a:cubicBezTo>
                    <a:pt x="32" y="81"/>
                    <a:pt x="18" y="90"/>
                    <a:pt x="7" y="101"/>
                  </a:cubicBezTo>
                  <a:cubicBezTo>
                    <a:pt x="7" y="99"/>
                    <a:pt x="8" y="97"/>
                    <a:pt x="9" y="95"/>
                  </a:cubicBezTo>
                  <a:close/>
                  <a:moveTo>
                    <a:pt x="24" y="89"/>
                  </a:moveTo>
                  <a:cubicBezTo>
                    <a:pt x="28" y="85"/>
                    <a:pt x="33" y="82"/>
                    <a:pt x="37" y="79"/>
                  </a:cubicBezTo>
                  <a:cubicBezTo>
                    <a:pt x="39" y="77"/>
                    <a:pt x="41" y="75"/>
                    <a:pt x="43" y="74"/>
                  </a:cubicBezTo>
                  <a:cubicBezTo>
                    <a:pt x="44" y="73"/>
                    <a:pt x="46" y="72"/>
                    <a:pt x="47" y="71"/>
                  </a:cubicBezTo>
                  <a:cubicBezTo>
                    <a:pt x="48" y="70"/>
                    <a:pt x="43" y="76"/>
                    <a:pt x="44" y="75"/>
                  </a:cubicBezTo>
                  <a:cubicBezTo>
                    <a:pt x="33" y="88"/>
                    <a:pt x="17" y="95"/>
                    <a:pt x="7" y="109"/>
                  </a:cubicBezTo>
                  <a:cubicBezTo>
                    <a:pt x="6" y="107"/>
                    <a:pt x="6" y="105"/>
                    <a:pt x="6" y="103"/>
                  </a:cubicBezTo>
                  <a:cubicBezTo>
                    <a:pt x="13" y="99"/>
                    <a:pt x="18" y="94"/>
                    <a:pt x="24" y="89"/>
                  </a:cubicBezTo>
                  <a:close/>
                  <a:moveTo>
                    <a:pt x="7" y="110"/>
                  </a:moveTo>
                  <a:cubicBezTo>
                    <a:pt x="15" y="104"/>
                    <a:pt x="22" y="98"/>
                    <a:pt x="30" y="92"/>
                  </a:cubicBezTo>
                  <a:cubicBezTo>
                    <a:pt x="34" y="89"/>
                    <a:pt x="37" y="86"/>
                    <a:pt x="41" y="83"/>
                  </a:cubicBezTo>
                  <a:cubicBezTo>
                    <a:pt x="41" y="83"/>
                    <a:pt x="42" y="82"/>
                    <a:pt x="43" y="82"/>
                  </a:cubicBezTo>
                  <a:cubicBezTo>
                    <a:pt x="38" y="87"/>
                    <a:pt x="33" y="91"/>
                    <a:pt x="28" y="96"/>
                  </a:cubicBezTo>
                  <a:cubicBezTo>
                    <a:pt x="22" y="101"/>
                    <a:pt x="15" y="106"/>
                    <a:pt x="10" y="113"/>
                  </a:cubicBezTo>
                  <a:cubicBezTo>
                    <a:pt x="9" y="112"/>
                    <a:pt x="8" y="111"/>
                    <a:pt x="7" y="110"/>
                  </a:cubicBezTo>
                  <a:close/>
                  <a:moveTo>
                    <a:pt x="11" y="114"/>
                  </a:moveTo>
                  <a:cubicBezTo>
                    <a:pt x="25" y="104"/>
                    <a:pt x="37" y="91"/>
                    <a:pt x="52" y="82"/>
                  </a:cubicBezTo>
                  <a:cubicBezTo>
                    <a:pt x="52" y="82"/>
                    <a:pt x="55" y="80"/>
                    <a:pt x="54" y="80"/>
                  </a:cubicBezTo>
                  <a:cubicBezTo>
                    <a:pt x="52" y="82"/>
                    <a:pt x="51" y="84"/>
                    <a:pt x="49" y="86"/>
                  </a:cubicBezTo>
                  <a:cubicBezTo>
                    <a:pt x="45" y="89"/>
                    <a:pt x="42" y="93"/>
                    <a:pt x="38" y="96"/>
                  </a:cubicBezTo>
                  <a:cubicBezTo>
                    <a:pt x="30" y="102"/>
                    <a:pt x="22" y="108"/>
                    <a:pt x="15" y="116"/>
                  </a:cubicBezTo>
                  <a:cubicBezTo>
                    <a:pt x="15" y="116"/>
                    <a:pt x="15" y="116"/>
                    <a:pt x="15" y="116"/>
                  </a:cubicBezTo>
                  <a:cubicBezTo>
                    <a:pt x="14" y="115"/>
                    <a:pt x="12" y="115"/>
                    <a:pt x="11" y="114"/>
                  </a:cubicBezTo>
                  <a:cubicBezTo>
                    <a:pt x="11" y="114"/>
                    <a:pt x="11" y="114"/>
                    <a:pt x="11" y="114"/>
                  </a:cubicBezTo>
                  <a:close/>
                  <a:moveTo>
                    <a:pt x="16" y="116"/>
                  </a:moveTo>
                  <a:cubicBezTo>
                    <a:pt x="23" y="113"/>
                    <a:pt x="28" y="106"/>
                    <a:pt x="34" y="101"/>
                  </a:cubicBezTo>
                  <a:cubicBezTo>
                    <a:pt x="41" y="96"/>
                    <a:pt x="47" y="90"/>
                    <a:pt x="54" y="85"/>
                  </a:cubicBezTo>
                  <a:cubicBezTo>
                    <a:pt x="55" y="85"/>
                    <a:pt x="57" y="83"/>
                    <a:pt x="58" y="83"/>
                  </a:cubicBezTo>
                  <a:cubicBezTo>
                    <a:pt x="56" y="85"/>
                    <a:pt x="54" y="87"/>
                    <a:pt x="52" y="89"/>
                  </a:cubicBezTo>
                  <a:cubicBezTo>
                    <a:pt x="49" y="92"/>
                    <a:pt x="46" y="95"/>
                    <a:pt x="43" y="98"/>
                  </a:cubicBezTo>
                  <a:cubicBezTo>
                    <a:pt x="37" y="104"/>
                    <a:pt x="30" y="110"/>
                    <a:pt x="24" y="116"/>
                  </a:cubicBezTo>
                  <a:cubicBezTo>
                    <a:pt x="24" y="117"/>
                    <a:pt x="24" y="117"/>
                    <a:pt x="25" y="117"/>
                  </a:cubicBezTo>
                  <a:cubicBezTo>
                    <a:pt x="32" y="113"/>
                    <a:pt x="38" y="106"/>
                    <a:pt x="44" y="101"/>
                  </a:cubicBezTo>
                  <a:cubicBezTo>
                    <a:pt x="51" y="94"/>
                    <a:pt x="59" y="88"/>
                    <a:pt x="67" y="82"/>
                  </a:cubicBezTo>
                  <a:cubicBezTo>
                    <a:pt x="67" y="82"/>
                    <a:pt x="67" y="82"/>
                    <a:pt x="67" y="82"/>
                  </a:cubicBezTo>
                  <a:cubicBezTo>
                    <a:pt x="66" y="83"/>
                    <a:pt x="65" y="84"/>
                    <a:pt x="64" y="85"/>
                  </a:cubicBezTo>
                  <a:cubicBezTo>
                    <a:pt x="60" y="89"/>
                    <a:pt x="56" y="93"/>
                    <a:pt x="53" y="96"/>
                  </a:cubicBezTo>
                  <a:cubicBezTo>
                    <a:pt x="45" y="103"/>
                    <a:pt x="38" y="109"/>
                    <a:pt x="31" y="116"/>
                  </a:cubicBezTo>
                  <a:cubicBezTo>
                    <a:pt x="30" y="117"/>
                    <a:pt x="31" y="117"/>
                    <a:pt x="31" y="117"/>
                  </a:cubicBezTo>
                  <a:cubicBezTo>
                    <a:pt x="32" y="116"/>
                    <a:pt x="32" y="116"/>
                    <a:pt x="33" y="116"/>
                  </a:cubicBezTo>
                  <a:cubicBezTo>
                    <a:pt x="33" y="116"/>
                    <a:pt x="33" y="116"/>
                    <a:pt x="33" y="115"/>
                  </a:cubicBezTo>
                  <a:cubicBezTo>
                    <a:pt x="41" y="110"/>
                    <a:pt x="48" y="104"/>
                    <a:pt x="55" y="97"/>
                  </a:cubicBezTo>
                  <a:cubicBezTo>
                    <a:pt x="59" y="93"/>
                    <a:pt x="63" y="89"/>
                    <a:pt x="68" y="85"/>
                  </a:cubicBezTo>
                  <a:cubicBezTo>
                    <a:pt x="71" y="83"/>
                    <a:pt x="74" y="80"/>
                    <a:pt x="76" y="78"/>
                  </a:cubicBezTo>
                  <a:cubicBezTo>
                    <a:pt x="76" y="78"/>
                    <a:pt x="75" y="79"/>
                    <a:pt x="75" y="79"/>
                  </a:cubicBezTo>
                  <a:cubicBezTo>
                    <a:pt x="71" y="84"/>
                    <a:pt x="67" y="88"/>
                    <a:pt x="64" y="93"/>
                  </a:cubicBezTo>
                  <a:cubicBezTo>
                    <a:pt x="56" y="101"/>
                    <a:pt x="47" y="108"/>
                    <a:pt x="39" y="117"/>
                  </a:cubicBezTo>
                  <a:cubicBezTo>
                    <a:pt x="39" y="117"/>
                    <a:pt x="39" y="117"/>
                    <a:pt x="39" y="117"/>
                  </a:cubicBezTo>
                  <a:cubicBezTo>
                    <a:pt x="31" y="118"/>
                    <a:pt x="23" y="118"/>
                    <a:pt x="16" y="116"/>
                  </a:cubicBezTo>
                  <a:close/>
                  <a:moveTo>
                    <a:pt x="51" y="99"/>
                  </a:moveTo>
                  <a:cubicBezTo>
                    <a:pt x="48" y="102"/>
                    <a:pt x="44" y="106"/>
                    <a:pt x="40" y="109"/>
                  </a:cubicBezTo>
                  <a:cubicBezTo>
                    <a:pt x="38" y="111"/>
                    <a:pt x="37" y="112"/>
                    <a:pt x="36" y="113"/>
                  </a:cubicBezTo>
                  <a:cubicBezTo>
                    <a:pt x="36" y="112"/>
                    <a:pt x="36" y="112"/>
                    <a:pt x="36" y="112"/>
                  </a:cubicBezTo>
                  <a:cubicBezTo>
                    <a:pt x="40" y="108"/>
                    <a:pt x="45" y="104"/>
                    <a:pt x="49" y="101"/>
                  </a:cubicBezTo>
                  <a:cubicBezTo>
                    <a:pt x="50" y="100"/>
                    <a:pt x="51" y="99"/>
                    <a:pt x="51" y="99"/>
                  </a:cubicBezTo>
                  <a:close/>
                  <a:moveTo>
                    <a:pt x="43" y="117"/>
                  </a:moveTo>
                  <a:cubicBezTo>
                    <a:pt x="42" y="117"/>
                    <a:pt x="41" y="117"/>
                    <a:pt x="40" y="117"/>
                  </a:cubicBezTo>
                  <a:cubicBezTo>
                    <a:pt x="43" y="116"/>
                    <a:pt x="45" y="113"/>
                    <a:pt x="48" y="110"/>
                  </a:cubicBezTo>
                  <a:cubicBezTo>
                    <a:pt x="51" y="106"/>
                    <a:pt x="56" y="103"/>
                    <a:pt x="60" y="99"/>
                  </a:cubicBezTo>
                  <a:cubicBezTo>
                    <a:pt x="68" y="92"/>
                    <a:pt x="75" y="84"/>
                    <a:pt x="83" y="77"/>
                  </a:cubicBezTo>
                  <a:cubicBezTo>
                    <a:pt x="84" y="76"/>
                    <a:pt x="88" y="74"/>
                    <a:pt x="88" y="73"/>
                  </a:cubicBezTo>
                  <a:cubicBezTo>
                    <a:pt x="87" y="76"/>
                    <a:pt x="84" y="78"/>
                    <a:pt x="82" y="80"/>
                  </a:cubicBezTo>
                  <a:cubicBezTo>
                    <a:pt x="78" y="84"/>
                    <a:pt x="76" y="88"/>
                    <a:pt x="72" y="92"/>
                  </a:cubicBezTo>
                  <a:cubicBezTo>
                    <a:pt x="69" y="96"/>
                    <a:pt x="65" y="99"/>
                    <a:pt x="62" y="103"/>
                  </a:cubicBezTo>
                  <a:cubicBezTo>
                    <a:pt x="58" y="108"/>
                    <a:pt x="54" y="113"/>
                    <a:pt x="49" y="116"/>
                  </a:cubicBezTo>
                  <a:cubicBezTo>
                    <a:pt x="49" y="116"/>
                    <a:pt x="49" y="117"/>
                    <a:pt x="49" y="117"/>
                  </a:cubicBezTo>
                  <a:cubicBezTo>
                    <a:pt x="47" y="117"/>
                    <a:pt x="45" y="117"/>
                    <a:pt x="43" y="117"/>
                  </a:cubicBezTo>
                  <a:close/>
                  <a:moveTo>
                    <a:pt x="50" y="117"/>
                  </a:moveTo>
                  <a:cubicBezTo>
                    <a:pt x="50" y="117"/>
                    <a:pt x="50" y="117"/>
                    <a:pt x="50" y="117"/>
                  </a:cubicBezTo>
                  <a:cubicBezTo>
                    <a:pt x="53" y="115"/>
                    <a:pt x="56" y="112"/>
                    <a:pt x="59" y="109"/>
                  </a:cubicBezTo>
                  <a:cubicBezTo>
                    <a:pt x="63" y="105"/>
                    <a:pt x="67" y="101"/>
                    <a:pt x="71" y="97"/>
                  </a:cubicBezTo>
                  <a:cubicBezTo>
                    <a:pt x="79" y="90"/>
                    <a:pt x="88" y="82"/>
                    <a:pt x="96" y="75"/>
                  </a:cubicBezTo>
                  <a:cubicBezTo>
                    <a:pt x="93" y="77"/>
                    <a:pt x="90" y="82"/>
                    <a:pt x="87" y="86"/>
                  </a:cubicBezTo>
                  <a:cubicBezTo>
                    <a:pt x="84" y="89"/>
                    <a:pt x="81" y="93"/>
                    <a:pt x="77" y="96"/>
                  </a:cubicBezTo>
                  <a:cubicBezTo>
                    <a:pt x="71" y="103"/>
                    <a:pt x="64" y="109"/>
                    <a:pt x="59" y="116"/>
                  </a:cubicBezTo>
                  <a:cubicBezTo>
                    <a:pt x="58" y="117"/>
                    <a:pt x="59" y="117"/>
                    <a:pt x="59" y="117"/>
                  </a:cubicBezTo>
                  <a:cubicBezTo>
                    <a:pt x="60" y="116"/>
                    <a:pt x="60" y="116"/>
                    <a:pt x="60" y="116"/>
                  </a:cubicBezTo>
                  <a:cubicBezTo>
                    <a:pt x="61" y="116"/>
                    <a:pt x="61" y="115"/>
                    <a:pt x="62" y="114"/>
                  </a:cubicBezTo>
                  <a:cubicBezTo>
                    <a:pt x="68" y="107"/>
                    <a:pt x="75" y="100"/>
                    <a:pt x="82" y="94"/>
                  </a:cubicBezTo>
                  <a:cubicBezTo>
                    <a:pt x="91" y="87"/>
                    <a:pt x="99" y="79"/>
                    <a:pt x="107" y="72"/>
                  </a:cubicBezTo>
                  <a:cubicBezTo>
                    <a:pt x="104" y="74"/>
                    <a:pt x="100" y="79"/>
                    <a:pt x="97" y="83"/>
                  </a:cubicBezTo>
                  <a:cubicBezTo>
                    <a:pt x="93" y="87"/>
                    <a:pt x="90" y="91"/>
                    <a:pt x="86" y="95"/>
                  </a:cubicBezTo>
                  <a:cubicBezTo>
                    <a:pt x="83" y="99"/>
                    <a:pt x="79" y="103"/>
                    <a:pt x="75" y="107"/>
                  </a:cubicBezTo>
                  <a:cubicBezTo>
                    <a:pt x="72" y="111"/>
                    <a:pt x="68" y="114"/>
                    <a:pt x="65" y="117"/>
                  </a:cubicBezTo>
                  <a:cubicBezTo>
                    <a:pt x="65" y="117"/>
                    <a:pt x="65" y="117"/>
                    <a:pt x="65" y="117"/>
                  </a:cubicBezTo>
                  <a:cubicBezTo>
                    <a:pt x="60" y="117"/>
                    <a:pt x="55" y="117"/>
                    <a:pt x="50" y="117"/>
                  </a:cubicBezTo>
                  <a:close/>
                  <a:moveTo>
                    <a:pt x="66" y="117"/>
                  </a:moveTo>
                  <a:cubicBezTo>
                    <a:pt x="72" y="113"/>
                    <a:pt x="77" y="107"/>
                    <a:pt x="83" y="102"/>
                  </a:cubicBezTo>
                  <a:cubicBezTo>
                    <a:pt x="90" y="96"/>
                    <a:pt x="97" y="89"/>
                    <a:pt x="104" y="83"/>
                  </a:cubicBezTo>
                  <a:cubicBezTo>
                    <a:pt x="105" y="82"/>
                    <a:pt x="107" y="80"/>
                    <a:pt x="108" y="79"/>
                  </a:cubicBezTo>
                  <a:cubicBezTo>
                    <a:pt x="109" y="78"/>
                    <a:pt x="110" y="78"/>
                    <a:pt x="111" y="77"/>
                  </a:cubicBezTo>
                  <a:cubicBezTo>
                    <a:pt x="110" y="78"/>
                    <a:pt x="109" y="79"/>
                    <a:pt x="108" y="80"/>
                  </a:cubicBezTo>
                  <a:cubicBezTo>
                    <a:pt x="105" y="83"/>
                    <a:pt x="102" y="86"/>
                    <a:pt x="99" y="89"/>
                  </a:cubicBezTo>
                  <a:cubicBezTo>
                    <a:pt x="94" y="95"/>
                    <a:pt x="89" y="101"/>
                    <a:pt x="84" y="107"/>
                  </a:cubicBezTo>
                  <a:cubicBezTo>
                    <a:pt x="81" y="110"/>
                    <a:pt x="77" y="114"/>
                    <a:pt x="74" y="118"/>
                  </a:cubicBezTo>
                  <a:cubicBezTo>
                    <a:pt x="71" y="118"/>
                    <a:pt x="68" y="118"/>
                    <a:pt x="66" y="117"/>
                  </a:cubicBezTo>
                  <a:close/>
                  <a:moveTo>
                    <a:pt x="108" y="86"/>
                  </a:moveTo>
                  <a:cubicBezTo>
                    <a:pt x="110" y="85"/>
                    <a:pt x="111" y="84"/>
                    <a:pt x="112" y="83"/>
                  </a:cubicBezTo>
                  <a:cubicBezTo>
                    <a:pt x="116" y="80"/>
                    <a:pt x="112" y="84"/>
                    <a:pt x="111" y="85"/>
                  </a:cubicBezTo>
                  <a:cubicBezTo>
                    <a:pt x="107" y="89"/>
                    <a:pt x="104" y="93"/>
                    <a:pt x="100" y="97"/>
                  </a:cubicBezTo>
                  <a:cubicBezTo>
                    <a:pt x="97" y="100"/>
                    <a:pt x="95" y="102"/>
                    <a:pt x="92" y="106"/>
                  </a:cubicBezTo>
                  <a:cubicBezTo>
                    <a:pt x="89" y="110"/>
                    <a:pt x="85" y="113"/>
                    <a:pt x="82" y="117"/>
                  </a:cubicBezTo>
                  <a:cubicBezTo>
                    <a:pt x="81" y="118"/>
                    <a:pt x="82" y="118"/>
                    <a:pt x="82" y="118"/>
                  </a:cubicBezTo>
                  <a:cubicBezTo>
                    <a:pt x="93" y="110"/>
                    <a:pt x="101" y="99"/>
                    <a:pt x="110" y="90"/>
                  </a:cubicBezTo>
                  <a:cubicBezTo>
                    <a:pt x="113" y="87"/>
                    <a:pt x="115" y="85"/>
                    <a:pt x="117" y="83"/>
                  </a:cubicBezTo>
                  <a:cubicBezTo>
                    <a:pt x="115" y="86"/>
                    <a:pt x="112" y="88"/>
                    <a:pt x="110" y="91"/>
                  </a:cubicBezTo>
                  <a:cubicBezTo>
                    <a:pt x="105" y="98"/>
                    <a:pt x="100" y="104"/>
                    <a:pt x="95" y="111"/>
                  </a:cubicBezTo>
                  <a:cubicBezTo>
                    <a:pt x="94" y="112"/>
                    <a:pt x="92" y="114"/>
                    <a:pt x="91" y="115"/>
                  </a:cubicBezTo>
                  <a:cubicBezTo>
                    <a:pt x="91" y="116"/>
                    <a:pt x="90" y="116"/>
                    <a:pt x="90" y="117"/>
                  </a:cubicBezTo>
                  <a:cubicBezTo>
                    <a:pt x="89" y="117"/>
                    <a:pt x="88" y="118"/>
                    <a:pt x="89" y="118"/>
                  </a:cubicBezTo>
                  <a:cubicBezTo>
                    <a:pt x="88" y="118"/>
                    <a:pt x="88" y="119"/>
                    <a:pt x="88" y="119"/>
                  </a:cubicBezTo>
                  <a:cubicBezTo>
                    <a:pt x="83" y="119"/>
                    <a:pt x="79" y="118"/>
                    <a:pt x="75" y="118"/>
                  </a:cubicBezTo>
                  <a:cubicBezTo>
                    <a:pt x="80" y="113"/>
                    <a:pt x="84" y="108"/>
                    <a:pt x="89" y="103"/>
                  </a:cubicBezTo>
                  <a:cubicBezTo>
                    <a:pt x="95" y="97"/>
                    <a:pt x="101" y="91"/>
                    <a:pt x="108" y="86"/>
                  </a:cubicBezTo>
                  <a:close/>
                  <a:moveTo>
                    <a:pt x="93" y="119"/>
                  </a:moveTo>
                  <a:cubicBezTo>
                    <a:pt x="91" y="119"/>
                    <a:pt x="90" y="119"/>
                    <a:pt x="89" y="119"/>
                  </a:cubicBezTo>
                  <a:cubicBezTo>
                    <a:pt x="89" y="119"/>
                    <a:pt x="89" y="119"/>
                    <a:pt x="89" y="118"/>
                  </a:cubicBezTo>
                  <a:cubicBezTo>
                    <a:pt x="89" y="118"/>
                    <a:pt x="89" y="118"/>
                    <a:pt x="89" y="118"/>
                  </a:cubicBezTo>
                  <a:cubicBezTo>
                    <a:pt x="92" y="116"/>
                    <a:pt x="95" y="113"/>
                    <a:pt x="98" y="110"/>
                  </a:cubicBezTo>
                  <a:cubicBezTo>
                    <a:pt x="103" y="104"/>
                    <a:pt x="109" y="100"/>
                    <a:pt x="114" y="94"/>
                  </a:cubicBezTo>
                  <a:cubicBezTo>
                    <a:pt x="116" y="93"/>
                    <a:pt x="117" y="91"/>
                    <a:pt x="118" y="90"/>
                  </a:cubicBezTo>
                  <a:cubicBezTo>
                    <a:pt x="119" y="90"/>
                    <a:pt x="122" y="86"/>
                    <a:pt x="119" y="90"/>
                  </a:cubicBezTo>
                  <a:cubicBezTo>
                    <a:pt x="117" y="93"/>
                    <a:pt x="114" y="96"/>
                    <a:pt x="112" y="100"/>
                  </a:cubicBezTo>
                  <a:cubicBezTo>
                    <a:pt x="107" y="106"/>
                    <a:pt x="101" y="111"/>
                    <a:pt x="96" y="117"/>
                  </a:cubicBezTo>
                  <a:cubicBezTo>
                    <a:pt x="96" y="118"/>
                    <a:pt x="96" y="118"/>
                    <a:pt x="96" y="118"/>
                  </a:cubicBezTo>
                  <a:cubicBezTo>
                    <a:pt x="105" y="111"/>
                    <a:pt x="112" y="103"/>
                    <a:pt x="119" y="96"/>
                  </a:cubicBezTo>
                  <a:cubicBezTo>
                    <a:pt x="121" y="95"/>
                    <a:pt x="122" y="93"/>
                    <a:pt x="123" y="92"/>
                  </a:cubicBezTo>
                  <a:cubicBezTo>
                    <a:pt x="121" y="95"/>
                    <a:pt x="119" y="98"/>
                    <a:pt x="117" y="100"/>
                  </a:cubicBezTo>
                  <a:cubicBezTo>
                    <a:pt x="113" y="105"/>
                    <a:pt x="110" y="110"/>
                    <a:pt x="106" y="114"/>
                  </a:cubicBezTo>
                  <a:cubicBezTo>
                    <a:pt x="106" y="114"/>
                    <a:pt x="105" y="115"/>
                    <a:pt x="105" y="116"/>
                  </a:cubicBezTo>
                  <a:cubicBezTo>
                    <a:pt x="103" y="117"/>
                    <a:pt x="102" y="118"/>
                    <a:pt x="100" y="119"/>
                  </a:cubicBezTo>
                  <a:cubicBezTo>
                    <a:pt x="100" y="119"/>
                    <a:pt x="100" y="119"/>
                    <a:pt x="100" y="119"/>
                  </a:cubicBezTo>
                  <a:cubicBezTo>
                    <a:pt x="97" y="119"/>
                    <a:pt x="95" y="119"/>
                    <a:pt x="93" y="119"/>
                  </a:cubicBezTo>
                  <a:close/>
                  <a:moveTo>
                    <a:pt x="126" y="102"/>
                  </a:moveTo>
                  <a:cubicBezTo>
                    <a:pt x="125" y="103"/>
                    <a:pt x="125" y="104"/>
                    <a:pt x="124" y="105"/>
                  </a:cubicBezTo>
                  <a:cubicBezTo>
                    <a:pt x="120" y="109"/>
                    <a:pt x="115" y="114"/>
                    <a:pt x="111" y="118"/>
                  </a:cubicBezTo>
                  <a:cubicBezTo>
                    <a:pt x="111" y="118"/>
                    <a:pt x="111" y="119"/>
                    <a:pt x="111" y="119"/>
                  </a:cubicBezTo>
                  <a:cubicBezTo>
                    <a:pt x="110" y="119"/>
                    <a:pt x="110" y="119"/>
                    <a:pt x="109" y="119"/>
                  </a:cubicBezTo>
                  <a:cubicBezTo>
                    <a:pt x="114" y="114"/>
                    <a:pt x="119" y="109"/>
                    <a:pt x="123" y="104"/>
                  </a:cubicBezTo>
                  <a:cubicBezTo>
                    <a:pt x="123" y="104"/>
                    <a:pt x="127" y="100"/>
                    <a:pt x="126" y="102"/>
                  </a:cubicBezTo>
                  <a:close/>
                  <a:moveTo>
                    <a:pt x="122" y="108"/>
                  </a:moveTo>
                  <a:cubicBezTo>
                    <a:pt x="120" y="111"/>
                    <a:pt x="117" y="114"/>
                    <a:pt x="115" y="116"/>
                  </a:cubicBezTo>
                  <a:cubicBezTo>
                    <a:pt x="109" y="121"/>
                    <a:pt x="117" y="113"/>
                    <a:pt x="118" y="112"/>
                  </a:cubicBezTo>
                  <a:cubicBezTo>
                    <a:pt x="119" y="111"/>
                    <a:pt x="120" y="110"/>
                    <a:pt x="122" y="108"/>
                  </a:cubicBezTo>
                  <a:close/>
                  <a:moveTo>
                    <a:pt x="107" y="119"/>
                  </a:moveTo>
                  <a:cubicBezTo>
                    <a:pt x="105" y="119"/>
                    <a:pt x="103" y="119"/>
                    <a:pt x="101" y="119"/>
                  </a:cubicBezTo>
                  <a:cubicBezTo>
                    <a:pt x="102" y="119"/>
                    <a:pt x="102" y="119"/>
                    <a:pt x="102" y="119"/>
                  </a:cubicBezTo>
                  <a:cubicBezTo>
                    <a:pt x="102" y="119"/>
                    <a:pt x="103" y="119"/>
                    <a:pt x="103" y="118"/>
                  </a:cubicBezTo>
                  <a:cubicBezTo>
                    <a:pt x="105" y="117"/>
                    <a:pt x="106" y="116"/>
                    <a:pt x="107" y="114"/>
                  </a:cubicBezTo>
                  <a:cubicBezTo>
                    <a:pt x="111" y="110"/>
                    <a:pt x="115" y="106"/>
                    <a:pt x="119" y="102"/>
                  </a:cubicBezTo>
                  <a:cubicBezTo>
                    <a:pt x="120" y="101"/>
                    <a:pt x="126" y="95"/>
                    <a:pt x="124" y="99"/>
                  </a:cubicBezTo>
                  <a:cubicBezTo>
                    <a:pt x="122" y="101"/>
                    <a:pt x="119" y="104"/>
                    <a:pt x="117" y="106"/>
                  </a:cubicBezTo>
                  <a:cubicBezTo>
                    <a:pt x="114" y="110"/>
                    <a:pt x="111" y="115"/>
                    <a:pt x="107" y="119"/>
                  </a:cubicBezTo>
                  <a:close/>
                  <a:moveTo>
                    <a:pt x="113" y="118"/>
                  </a:moveTo>
                  <a:cubicBezTo>
                    <a:pt x="117" y="115"/>
                    <a:pt x="122" y="110"/>
                    <a:pt x="125" y="105"/>
                  </a:cubicBezTo>
                  <a:cubicBezTo>
                    <a:pt x="125" y="105"/>
                    <a:pt x="125" y="105"/>
                    <a:pt x="126" y="104"/>
                  </a:cubicBezTo>
                  <a:cubicBezTo>
                    <a:pt x="126" y="104"/>
                    <a:pt x="127" y="103"/>
                    <a:pt x="127" y="103"/>
                  </a:cubicBezTo>
                  <a:cubicBezTo>
                    <a:pt x="127" y="103"/>
                    <a:pt x="126" y="104"/>
                    <a:pt x="126" y="105"/>
                  </a:cubicBezTo>
                  <a:cubicBezTo>
                    <a:pt x="125" y="106"/>
                    <a:pt x="124" y="107"/>
                    <a:pt x="123" y="109"/>
                  </a:cubicBezTo>
                  <a:cubicBezTo>
                    <a:pt x="121" y="112"/>
                    <a:pt x="118" y="115"/>
                    <a:pt x="115" y="118"/>
                  </a:cubicBezTo>
                  <a:cubicBezTo>
                    <a:pt x="114" y="118"/>
                    <a:pt x="113" y="118"/>
                    <a:pt x="113" y="118"/>
                  </a:cubicBezTo>
                  <a:close/>
                  <a:moveTo>
                    <a:pt x="120" y="116"/>
                  </a:moveTo>
                  <a:cubicBezTo>
                    <a:pt x="119" y="117"/>
                    <a:pt x="118" y="117"/>
                    <a:pt x="117" y="117"/>
                  </a:cubicBezTo>
                  <a:cubicBezTo>
                    <a:pt x="117" y="117"/>
                    <a:pt x="117" y="117"/>
                    <a:pt x="117" y="117"/>
                  </a:cubicBezTo>
                  <a:cubicBezTo>
                    <a:pt x="117" y="117"/>
                    <a:pt x="117" y="117"/>
                    <a:pt x="117" y="117"/>
                  </a:cubicBezTo>
                  <a:cubicBezTo>
                    <a:pt x="117" y="117"/>
                    <a:pt x="117" y="117"/>
                    <a:pt x="117" y="117"/>
                  </a:cubicBezTo>
                  <a:cubicBezTo>
                    <a:pt x="120" y="114"/>
                    <a:pt x="122" y="112"/>
                    <a:pt x="125" y="109"/>
                  </a:cubicBezTo>
                  <a:cubicBezTo>
                    <a:pt x="126" y="108"/>
                    <a:pt x="129" y="103"/>
                    <a:pt x="127" y="109"/>
                  </a:cubicBezTo>
                  <a:cubicBezTo>
                    <a:pt x="125" y="112"/>
                    <a:pt x="123" y="114"/>
                    <a:pt x="120" y="116"/>
                  </a:cubicBezTo>
                  <a:cubicBezTo>
                    <a:pt x="120" y="116"/>
                    <a:pt x="120" y="116"/>
                    <a:pt x="120" y="116"/>
                  </a:cubicBezTo>
                  <a:close/>
                  <a:moveTo>
                    <a:pt x="124" y="114"/>
                  </a:moveTo>
                  <a:cubicBezTo>
                    <a:pt x="126" y="112"/>
                    <a:pt x="128" y="109"/>
                    <a:pt x="129" y="105"/>
                  </a:cubicBezTo>
                  <a:cubicBezTo>
                    <a:pt x="129" y="105"/>
                    <a:pt x="128" y="104"/>
                    <a:pt x="128" y="105"/>
                  </a:cubicBezTo>
                  <a:cubicBezTo>
                    <a:pt x="127" y="106"/>
                    <a:pt x="126" y="107"/>
                    <a:pt x="124" y="108"/>
                  </a:cubicBezTo>
                  <a:cubicBezTo>
                    <a:pt x="126" y="106"/>
                    <a:pt x="127" y="104"/>
                    <a:pt x="128" y="102"/>
                  </a:cubicBezTo>
                  <a:cubicBezTo>
                    <a:pt x="128" y="101"/>
                    <a:pt x="128" y="101"/>
                    <a:pt x="128" y="101"/>
                  </a:cubicBezTo>
                  <a:cubicBezTo>
                    <a:pt x="127" y="102"/>
                    <a:pt x="127" y="102"/>
                    <a:pt x="126" y="103"/>
                  </a:cubicBezTo>
                  <a:cubicBezTo>
                    <a:pt x="127" y="102"/>
                    <a:pt x="127" y="101"/>
                    <a:pt x="127" y="100"/>
                  </a:cubicBezTo>
                  <a:cubicBezTo>
                    <a:pt x="127" y="100"/>
                    <a:pt x="127" y="100"/>
                    <a:pt x="127" y="100"/>
                  </a:cubicBezTo>
                  <a:cubicBezTo>
                    <a:pt x="123" y="103"/>
                    <a:pt x="120" y="107"/>
                    <a:pt x="116" y="110"/>
                  </a:cubicBezTo>
                  <a:cubicBezTo>
                    <a:pt x="115" y="112"/>
                    <a:pt x="113" y="114"/>
                    <a:pt x="111" y="116"/>
                  </a:cubicBezTo>
                  <a:cubicBezTo>
                    <a:pt x="111" y="116"/>
                    <a:pt x="110" y="117"/>
                    <a:pt x="110" y="117"/>
                  </a:cubicBezTo>
                  <a:cubicBezTo>
                    <a:pt x="113" y="114"/>
                    <a:pt x="115" y="110"/>
                    <a:pt x="118" y="106"/>
                  </a:cubicBezTo>
                  <a:cubicBezTo>
                    <a:pt x="121" y="103"/>
                    <a:pt x="124" y="100"/>
                    <a:pt x="126" y="97"/>
                  </a:cubicBezTo>
                  <a:cubicBezTo>
                    <a:pt x="126" y="96"/>
                    <a:pt x="125" y="96"/>
                    <a:pt x="125" y="96"/>
                  </a:cubicBezTo>
                  <a:cubicBezTo>
                    <a:pt x="120" y="100"/>
                    <a:pt x="115" y="104"/>
                    <a:pt x="111" y="109"/>
                  </a:cubicBezTo>
                  <a:cubicBezTo>
                    <a:pt x="111" y="109"/>
                    <a:pt x="112" y="108"/>
                    <a:pt x="112" y="108"/>
                  </a:cubicBezTo>
                  <a:cubicBezTo>
                    <a:pt x="116" y="102"/>
                    <a:pt x="121" y="98"/>
                    <a:pt x="125" y="91"/>
                  </a:cubicBezTo>
                  <a:cubicBezTo>
                    <a:pt x="125" y="91"/>
                    <a:pt x="124" y="91"/>
                    <a:pt x="124" y="91"/>
                  </a:cubicBezTo>
                  <a:cubicBezTo>
                    <a:pt x="120" y="95"/>
                    <a:pt x="115" y="99"/>
                    <a:pt x="111" y="103"/>
                  </a:cubicBezTo>
                  <a:cubicBezTo>
                    <a:pt x="107" y="108"/>
                    <a:pt x="102" y="112"/>
                    <a:pt x="98" y="117"/>
                  </a:cubicBezTo>
                  <a:cubicBezTo>
                    <a:pt x="106" y="107"/>
                    <a:pt x="115" y="98"/>
                    <a:pt x="122" y="87"/>
                  </a:cubicBezTo>
                  <a:cubicBezTo>
                    <a:pt x="122" y="87"/>
                    <a:pt x="122" y="86"/>
                    <a:pt x="121" y="87"/>
                  </a:cubicBezTo>
                  <a:cubicBezTo>
                    <a:pt x="116" y="91"/>
                    <a:pt x="111" y="96"/>
                    <a:pt x="106" y="101"/>
                  </a:cubicBezTo>
                  <a:cubicBezTo>
                    <a:pt x="103" y="104"/>
                    <a:pt x="100" y="107"/>
                    <a:pt x="97" y="109"/>
                  </a:cubicBezTo>
                  <a:cubicBezTo>
                    <a:pt x="104" y="100"/>
                    <a:pt x="111" y="91"/>
                    <a:pt x="119" y="82"/>
                  </a:cubicBezTo>
                  <a:cubicBezTo>
                    <a:pt x="119" y="82"/>
                    <a:pt x="119" y="82"/>
                    <a:pt x="119" y="82"/>
                  </a:cubicBezTo>
                  <a:cubicBezTo>
                    <a:pt x="124" y="88"/>
                    <a:pt x="128" y="95"/>
                    <a:pt x="129" y="102"/>
                  </a:cubicBezTo>
                  <a:cubicBezTo>
                    <a:pt x="129" y="108"/>
                    <a:pt x="127" y="112"/>
                    <a:pt x="124" y="114"/>
                  </a:cubicBezTo>
                  <a:close/>
                  <a:moveTo>
                    <a:pt x="119" y="81"/>
                  </a:moveTo>
                  <a:cubicBezTo>
                    <a:pt x="109" y="89"/>
                    <a:pt x="101" y="99"/>
                    <a:pt x="92" y="108"/>
                  </a:cubicBezTo>
                  <a:cubicBezTo>
                    <a:pt x="93" y="106"/>
                    <a:pt x="95" y="104"/>
                    <a:pt x="97" y="102"/>
                  </a:cubicBezTo>
                  <a:cubicBezTo>
                    <a:pt x="103" y="94"/>
                    <a:pt x="109" y="88"/>
                    <a:pt x="116" y="81"/>
                  </a:cubicBezTo>
                  <a:cubicBezTo>
                    <a:pt x="116" y="80"/>
                    <a:pt x="115" y="80"/>
                    <a:pt x="115" y="80"/>
                  </a:cubicBezTo>
                  <a:cubicBezTo>
                    <a:pt x="108" y="85"/>
                    <a:pt x="101" y="90"/>
                    <a:pt x="95" y="96"/>
                  </a:cubicBezTo>
                  <a:cubicBezTo>
                    <a:pt x="95" y="96"/>
                    <a:pt x="96" y="95"/>
                    <a:pt x="96" y="94"/>
                  </a:cubicBezTo>
                  <a:cubicBezTo>
                    <a:pt x="101" y="88"/>
                    <a:pt x="109" y="83"/>
                    <a:pt x="112" y="75"/>
                  </a:cubicBezTo>
                  <a:cubicBezTo>
                    <a:pt x="112" y="75"/>
                    <a:pt x="112" y="75"/>
                    <a:pt x="111" y="75"/>
                  </a:cubicBezTo>
                  <a:cubicBezTo>
                    <a:pt x="104" y="82"/>
                    <a:pt x="96" y="89"/>
                    <a:pt x="89" y="96"/>
                  </a:cubicBezTo>
                  <a:cubicBezTo>
                    <a:pt x="85" y="99"/>
                    <a:pt x="81" y="102"/>
                    <a:pt x="78" y="106"/>
                  </a:cubicBezTo>
                  <a:cubicBezTo>
                    <a:pt x="78" y="106"/>
                    <a:pt x="78" y="105"/>
                    <a:pt x="78" y="105"/>
                  </a:cubicBezTo>
                  <a:cubicBezTo>
                    <a:pt x="82" y="101"/>
                    <a:pt x="86" y="97"/>
                    <a:pt x="89" y="93"/>
                  </a:cubicBezTo>
                  <a:cubicBezTo>
                    <a:pt x="95" y="86"/>
                    <a:pt x="103" y="79"/>
                    <a:pt x="108" y="71"/>
                  </a:cubicBezTo>
                  <a:cubicBezTo>
                    <a:pt x="108" y="71"/>
                    <a:pt x="108" y="71"/>
                    <a:pt x="109" y="71"/>
                  </a:cubicBezTo>
                  <a:cubicBezTo>
                    <a:pt x="112" y="74"/>
                    <a:pt x="116" y="78"/>
                    <a:pt x="119" y="81"/>
                  </a:cubicBezTo>
                  <a:close/>
                  <a:moveTo>
                    <a:pt x="43" y="45"/>
                  </a:moveTo>
                  <a:cubicBezTo>
                    <a:pt x="52" y="32"/>
                    <a:pt x="47" y="18"/>
                    <a:pt x="40" y="6"/>
                  </a:cubicBezTo>
                  <a:cubicBezTo>
                    <a:pt x="52" y="4"/>
                    <a:pt x="64" y="5"/>
                    <a:pt x="75" y="5"/>
                  </a:cubicBezTo>
                  <a:cubicBezTo>
                    <a:pt x="70" y="15"/>
                    <a:pt x="67" y="25"/>
                    <a:pt x="73" y="36"/>
                  </a:cubicBezTo>
                  <a:cubicBezTo>
                    <a:pt x="79" y="49"/>
                    <a:pt x="94" y="58"/>
                    <a:pt x="104" y="67"/>
                  </a:cubicBezTo>
                  <a:cubicBezTo>
                    <a:pt x="104" y="68"/>
                    <a:pt x="105" y="68"/>
                    <a:pt x="105" y="68"/>
                  </a:cubicBezTo>
                  <a:cubicBezTo>
                    <a:pt x="104" y="68"/>
                    <a:pt x="103" y="69"/>
                    <a:pt x="102" y="70"/>
                  </a:cubicBezTo>
                  <a:cubicBezTo>
                    <a:pt x="98" y="73"/>
                    <a:pt x="92" y="69"/>
                    <a:pt x="88" y="68"/>
                  </a:cubicBezTo>
                  <a:cubicBezTo>
                    <a:pt x="80" y="66"/>
                    <a:pt x="75" y="74"/>
                    <a:pt x="69" y="78"/>
                  </a:cubicBezTo>
                  <a:cubicBezTo>
                    <a:pt x="59" y="84"/>
                    <a:pt x="54" y="71"/>
                    <a:pt x="47" y="66"/>
                  </a:cubicBezTo>
                  <a:cubicBezTo>
                    <a:pt x="41" y="62"/>
                    <a:pt x="35" y="63"/>
                    <a:pt x="29" y="66"/>
                  </a:cubicBezTo>
                  <a:cubicBezTo>
                    <a:pt x="34" y="59"/>
                    <a:pt x="39" y="52"/>
                    <a:pt x="43" y="45"/>
                  </a:cubicBezTo>
                  <a:close/>
                  <a:moveTo>
                    <a:pt x="17" y="82"/>
                  </a:moveTo>
                  <a:cubicBezTo>
                    <a:pt x="20" y="79"/>
                    <a:pt x="24" y="76"/>
                    <a:pt x="28" y="73"/>
                  </a:cubicBezTo>
                  <a:cubicBezTo>
                    <a:pt x="30" y="72"/>
                    <a:pt x="32" y="70"/>
                    <a:pt x="34" y="69"/>
                  </a:cubicBezTo>
                  <a:cubicBezTo>
                    <a:pt x="36" y="68"/>
                    <a:pt x="38" y="67"/>
                    <a:pt x="40" y="67"/>
                  </a:cubicBezTo>
                  <a:cubicBezTo>
                    <a:pt x="40" y="67"/>
                    <a:pt x="40" y="67"/>
                    <a:pt x="40" y="67"/>
                  </a:cubicBezTo>
                  <a:cubicBezTo>
                    <a:pt x="39" y="67"/>
                    <a:pt x="38" y="69"/>
                    <a:pt x="37" y="69"/>
                  </a:cubicBezTo>
                  <a:cubicBezTo>
                    <a:pt x="32" y="74"/>
                    <a:pt x="25" y="79"/>
                    <a:pt x="19" y="83"/>
                  </a:cubicBezTo>
                  <a:cubicBezTo>
                    <a:pt x="16" y="85"/>
                    <a:pt x="13" y="88"/>
                    <a:pt x="11" y="91"/>
                  </a:cubicBezTo>
                  <a:cubicBezTo>
                    <a:pt x="13" y="88"/>
                    <a:pt x="15" y="84"/>
                    <a:pt x="17" y="82"/>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249"/>
            <p:cNvSpPr>
              <a:spLocks noEditPoints="1"/>
            </p:cNvSpPr>
            <p:nvPr/>
          </p:nvSpPr>
          <p:spPr bwMode="auto">
            <a:xfrm>
              <a:off x="4142033" y="-70416"/>
              <a:ext cx="1154113" cy="1065213"/>
            </a:xfrm>
            <a:custGeom>
              <a:avLst/>
              <a:gdLst>
                <a:gd name="T0" fmla="*/ 227 w 272"/>
                <a:gd name="T1" fmla="*/ 141 h 251"/>
                <a:gd name="T2" fmla="*/ 77 w 272"/>
                <a:gd name="T3" fmla="*/ 5 h 251"/>
                <a:gd name="T4" fmla="*/ 11 w 272"/>
                <a:gd name="T5" fmla="*/ 228 h 251"/>
                <a:gd name="T6" fmla="*/ 49 w 272"/>
                <a:gd name="T7" fmla="*/ 145 h 251"/>
                <a:gd name="T8" fmla="*/ 88 w 272"/>
                <a:gd name="T9" fmla="*/ 136 h 251"/>
                <a:gd name="T10" fmla="*/ 217 w 272"/>
                <a:gd name="T11" fmla="*/ 144 h 251"/>
                <a:gd name="T12" fmla="*/ 206 w 272"/>
                <a:gd name="T13" fmla="*/ 150 h 251"/>
                <a:gd name="T14" fmla="*/ 124 w 272"/>
                <a:gd name="T15" fmla="*/ 214 h 251"/>
                <a:gd name="T16" fmla="*/ 168 w 272"/>
                <a:gd name="T17" fmla="*/ 144 h 251"/>
                <a:gd name="T18" fmla="*/ 83 w 272"/>
                <a:gd name="T19" fmla="*/ 234 h 251"/>
                <a:gd name="T20" fmla="*/ 129 w 272"/>
                <a:gd name="T21" fmla="*/ 177 h 251"/>
                <a:gd name="T22" fmla="*/ 60 w 272"/>
                <a:gd name="T23" fmla="*/ 209 h 251"/>
                <a:gd name="T24" fmla="*/ 115 w 272"/>
                <a:gd name="T25" fmla="*/ 161 h 251"/>
                <a:gd name="T26" fmla="*/ 86 w 272"/>
                <a:gd name="T27" fmla="*/ 202 h 251"/>
                <a:gd name="T28" fmla="*/ 26 w 272"/>
                <a:gd name="T29" fmla="*/ 226 h 251"/>
                <a:gd name="T30" fmla="*/ 99 w 272"/>
                <a:gd name="T31" fmla="*/ 153 h 251"/>
                <a:gd name="T32" fmla="*/ 103 w 272"/>
                <a:gd name="T33" fmla="*/ 149 h 251"/>
                <a:gd name="T34" fmla="*/ 13 w 272"/>
                <a:gd name="T35" fmla="*/ 206 h 251"/>
                <a:gd name="T36" fmla="*/ 77 w 272"/>
                <a:gd name="T37" fmla="*/ 144 h 251"/>
                <a:gd name="T38" fmla="*/ 18 w 272"/>
                <a:gd name="T39" fmla="*/ 192 h 251"/>
                <a:gd name="T40" fmla="*/ 14 w 272"/>
                <a:gd name="T41" fmla="*/ 220 h 251"/>
                <a:gd name="T42" fmla="*/ 87 w 272"/>
                <a:gd name="T43" fmla="*/ 165 h 251"/>
                <a:gd name="T44" fmla="*/ 110 w 272"/>
                <a:gd name="T45" fmla="*/ 162 h 251"/>
                <a:gd name="T46" fmla="*/ 22 w 272"/>
                <a:gd name="T47" fmla="*/ 230 h 251"/>
                <a:gd name="T48" fmla="*/ 87 w 272"/>
                <a:gd name="T49" fmla="*/ 198 h 251"/>
                <a:gd name="T50" fmla="*/ 130 w 272"/>
                <a:gd name="T51" fmla="*/ 173 h 251"/>
                <a:gd name="T52" fmla="*/ 111 w 272"/>
                <a:gd name="T53" fmla="*/ 197 h 251"/>
                <a:gd name="T54" fmla="*/ 79 w 272"/>
                <a:gd name="T55" fmla="*/ 237 h 251"/>
                <a:gd name="T56" fmla="*/ 99 w 272"/>
                <a:gd name="T57" fmla="*/ 204 h 251"/>
                <a:gd name="T58" fmla="*/ 169 w 272"/>
                <a:gd name="T59" fmla="*/ 155 h 251"/>
                <a:gd name="T60" fmla="*/ 101 w 272"/>
                <a:gd name="T61" fmla="*/ 236 h 251"/>
                <a:gd name="T62" fmla="*/ 194 w 272"/>
                <a:gd name="T63" fmla="*/ 150 h 251"/>
                <a:gd name="T64" fmla="*/ 126 w 272"/>
                <a:gd name="T65" fmla="*/ 230 h 251"/>
                <a:gd name="T66" fmla="*/ 132 w 272"/>
                <a:gd name="T67" fmla="*/ 237 h 251"/>
                <a:gd name="T68" fmla="*/ 219 w 272"/>
                <a:gd name="T69" fmla="*/ 160 h 251"/>
                <a:gd name="T70" fmla="*/ 134 w 272"/>
                <a:gd name="T71" fmla="*/ 238 h 251"/>
                <a:gd name="T72" fmla="*/ 166 w 272"/>
                <a:gd name="T73" fmla="*/ 237 h 251"/>
                <a:gd name="T74" fmla="*/ 185 w 272"/>
                <a:gd name="T75" fmla="*/ 233 h 251"/>
                <a:gd name="T76" fmla="*/ 220 w 272"/>
                <a:gd name="T77" fmla="*/ 173 h 251"/>
                <a:gd name="T78" fmla="*/ 232 w 272"/>
                <a:gd name="T79" fmla="*/ 190 h 251"/>
                <a:gd name="T80" fmla="*/ 243 w 272"/>
                <a:gd name="T81" fmla="*/ 194 h 251"/>
                <a:gd name="T82" fmla="*/ 203 w 272"/>
                <a:gd name="T83" fmla="*/ 241 h 251"/>
                <a:gd name="T84" fmla="*/ 221 w 272"/>
                <a:gd name="T85" fmla="*/ 240 h 251"/>
                <a:gd name="T86" fmla="*/ 247 w 272"/>
                <a:gd name="T87" fmla="*/ 219 h 251"/>
                <a:gd name="T88" fmla="*/ 242 w 272"/>
                <a:gd name="T89" fmla="*/ 206 h 251"/>
                <a:gd name="T90" fmla="*/ 255 w 272"/>
                <a:gd name="T91" fmla="*/ 211 h 251"/>
                <a:gd name="T92" fmla="*/ 243 w 272"/>
                <a:gd name="T93" fmla="*/ 235 h 251"/>
                <a:gd name="T94" fmla="*/ 258 w 272"/>
                <a:gd name="T95" fmla="*/ 220 h 251"/>
                <a:gd name="T96" fmla="*/ 253 w 272"/>
                <a:gd name="T97" fmla="*/ 219 h 251"/>
                <a:gd name="T98" fmla="*/ 236 w 272"/>
                <a:gd name="T99" fmla="*/ 223 h 251"/>
                <a:gd name="T100" fmla="*/ 225 w 272"/>
                <a:gd name="T101" fmla="*/ 221 h 251"/>
                <a:gd name="T102" fmla="*/ 248 w 272"/>
                <a:gd name="T103" fmla="*/ 176 h 251"/>
                <a:gd name="T104" fmla="*/ 262 w 272"/>
                <a:gd name="T105" fmla="*/ 206 h 251"/>
                <a:gd name="T106" fmla="*/ 234 w 272"/>
                <a:gd name="T107" fmla="*/ 162 h 251"/>
                <a:gd name="T108" fmla="*/ 158 w 272"/>
                <a:gd name="T109" fmla="*/ 214 h 251"/>
                <a:gd name="T110" fmla="*/ 88 w 272"/>
                <a:gd name="T111" fmla="*/ 92 h 251"/>
                <a:gd name="T112" fmla="*/ 207 w 272"/>
                <a:gd name="T113" fmla="*/ 141 h 251"/>
                <a:gd name="T114" fmla="*/ 35 w 272"/>
                <a:gd name="T115" fmla="*/ 166 h 251"/>
                <a:gd name="T116" fmla="*/ 38 w 272"/>
                <a:gd name="T117" fmla="*/ 168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2" h="251">
                  <a:moveTo>
                    <a:pt x="60" y="244"/>
                  </a:moveTo>
                  <a:cubicBezTo>
                    <a:pt x="70" y="244"/>
                    <a:pt x="81" y="243"/>
                    <a:pt x="92" y="243"/>
                  </a:cubicBezTo>
                  <a:cubicBezTo>
                    <a:pt x="109" y="242"/>
                    <a:pt x="127" y="243"/>
                    <a:pt x="144" y="245"/>
                  </a:cubicBezTo>
                  <a:cubicBezTo>
                    <a:pt x="173" y="247"/>
                    <a:pt x="203" y="251"/>
                    <a:pt x="231" y="246"/>
                  </a:cubicBezTo>
                  <a:cubicBezTo>
                    <a:pt x="252" y="241"/>
                    <a:pt x="272" y="226"/>
                    <a:pt x="268" y="202"/>
                  </a:cubicBezTo>
                  <a:cubicBezTo>
                    <a:pt x="264" y="177"/>
                    <a:pt x="244" y="157"/>
                    <a:pt x="227" y="141"/>
                  </a:cubicBezTo>
                  <a:cubicBezTo>
                    <a:pt x="207" y="122"/>
                    <a:pt x="186" y="106"/>
                    <a:pt x="167" y="87"/>
                  </a:cubicBezTo>
                  <a:cubicBezTo>
                    <a:pt x="156" y="76"/>
                    <a:pt x="148" y="63"/>
                    <a:pt x="147" y="47"/>
                  </a:cubicBezTo>
                  <a:cubicBezTo>
                    <a:pt x="147" y="33"/>
                    <a:pt x="154" y="20"/>
                    <a:pt x="161" y="9"/>
                  </a:cubicBezTo>
                  <a:cubicBezTo>
                    <a:pt x="162" y="7"/>
                    <a:pt x="161" y="5"/>
                    <a:pt x="160" y="4"/>
                  </a:cubicBezTo>
                  <a:cubicBezTo>
                    <a:pt x="159" y="3"/>
                    <a:pt x="158" y="2"/>
                    <a:pt x="157" y="2"/>
                  </a:cubicBezTo>
                  <a:cubicBezTo>
                    <a:pt x="130" y="3"/>
                    <a:pt x="104" y="0"/>
                    <a:pt x="77" y="5"/>
                  </a:cubicBezTo>
                  <a:cubicBezTo>
                    <a:pt x="75" y="6"/>
                    <a:pt x="75" y="8"/>
                    <a:pt x="75" y="10"/>
                  </a:cubicBezTo>
                  <a:cubicBezTo>
                    <a:pt x="75" y="10"/>
                    <a:pt x="75" y="12"/>
                    <a:pt x="75" y="13"/>
                  </a:cubicBezTo>
                  <a:cubicBezTo>
                    <a:pt x="83" y="26"/>
                    <a:pt x="90" y="40"/>
                    <a:pt x="92" y="56"/>
                  </a:cubicBezTo>
                  <a:cubicBezTo>
                    <a:pt x="93" y="75"/>
                    <a:pt x="82" y="90"/>
                    <a:pt x="71" y="104"/>
                  </a:cubicBezTo>
                  <a:cubicBezTo>
                    <a:pt x="55" y="127"/>
                    <a:pt x="38" y="149"/>
                    <a:pt x="22" y="172"/>
                  </a:cubicBezTo>
                  <a:cubicBezTo>
                    <a:pt x="12" y="187"/>
                    <a:pt x="0" y="210"/>
                    <a:pt x="11" y="228"/>
                  </a:cubicBezTo>
                  <a:cubicBezTo>
                    <a:pt x="21" y="243"/>
                    <a:pt x="44" y="244"/>
                    <a:pt x="60" y="244"/>
                  </a:cubicBezTo>
                  <a:close/>
                  <a:moveTo>
                    <a:pt x="49" y="145"/>
                  </a:moveTo>
                  <a:cubicBezTo>
                    <a:pt x="50" y="145"/>
                    <a:pt x="51" y="144"/>
                    <a:pt x="52" y="143"/>
                  </a:cubicBezTo>
                  <a:cubicBezTo>
                    <a:pt x="56" y="141"/>
                    <a:pt x="60" y="139"/>
                    <a:pt x="64" y="137"/>
                  </a:cubicBezTo>
                  <a:cubicBezTo>
                    <a:pt x="57" y="143"/>
                    <a:pt x="50" y="149"/>
                    <a:pt x="43" y="155"/>
                  </a:cubicBezTo>
                  <a:cubicBezTo>
                    <a:pt x="45" y="151"/>
                    <a:pt x="47" y="148"/>
                    <a:pt x="49" y="145"/>
                  </a:cubicBezTo>
                  <a:close/>
                  <a:moveTo>
                    <a:pt x="69" y="136"/>
                  </a:moveTo>
                  <a:cubicBezTo>
                    <a:pt x="72" y="135"/>
                    <a:pt x="74" y="134"/>
                    <a:pt x="77" y="134"/>
                  </a:cubicBezTo>
                  <a:cubicBezTo>
                    <a:pt x="69" y="137"/>
                    <a:pt x="62" y="142"/>
                    <a:pt x="55" y="147"/>
                  </a:cubicBezTo>
                  <a:cubicBezTo>
                    <a:pt x="60" y="143"/>
                    <a:pt x="64" y="139"/>
                    <a:pt x="69" y="136"/>
                  </a:cubicBezTo>
                  <a:close/>
                  <a:moveTo>
                    <a:pt x="84" y="135"/>
                  </a:moveTo>
                  <a:cubicBezTo>
                    <a:pt x="85" y="135"/>
                    <a:pt x="86" y="135"/>
                    <a:pt x="88" y="136"/>
                  </a:cubicBezTo>
                  <a:cubicBezTo>
                    <a:pt x="79" y="140"/>
                    <a:pt x="71" y="147"/>
                    <a:pt x="63" y="153"/>
                  </a:cubicBezTo>
                  <a:cubicBezTo>
                    <a:pt x="50" y="164"/>
                    <a:pt x="36" y="174"/>
                    <a:pt x="23" y="185"/>
                  </a:cubicBezTo>
                  <a:cubicBezTo>
                    <a:pt x="24" y="185"/>
                    <a:pt x="25" y="184"/>
                    <a:pt x="25" y="183"/>
                  </a:cubicBezTo>
                  <a:cubicBezTo>
                    <a:pt x="31" y="176"/>
                    <a:pt x="38" y="171"/>
                    <a:pt x="46" y="165"/>
                  </a:cubicBezTo>
                  <a:cubicBezTo>
                    <a:pt x="59" y="156"/>
                    <a:pt x="72" y="146"/>
                    <a:pt x="84" y="135"/>
                  </a:cubicBezTo>
                  <a:close/>
                  <a:moveTo>
                    <a:pt x="217" y="144"/>
                  </a:moveTo>
                  <a:cubicBezTo>
                    <a:pt x="200" y="158"/>
                    <a:pt x="185" y="172"/>
                    <a:pt x="169" y="187"/>
                  </a:cubicBezTo>
                  <a:cubicBezTo>
                    <a:pt x="161" y="194"/>
                    <a:pt x="152" y="202"/>
                    <a:pt x="144" y="210"/>
                  </a:cubicBezTo>
                  <a:cubicBezTo>
                    <a:pt x="150" y="203"/>
                    <a:pt x="156" y="197"/>
                    <a:pt x="163" y="191"/>
                  </a:cubicBezTo>
                  <a:cubicBezTo>
                    <a:pt x="175" y="179"/>
                    <a:pt x="187" y="166"/>
                    <a:pt x="196" y="150"/>
                  </a:cubicBezTo>
                  <a:cubicBezTo>
                    <a:pt x="197" y="151"/>
                    <a:pt x="197" y="151"/>
                    <a:pt x="198" y="151"/>
                  </a:cubicBezTo>
                  <a:cubicBezTo>
                    <a:pt x="201" y="151"/>
                    <a:pt x="204" y="151"/>
                    <a:pt x="206" y="150"/>
                  </a:cubicBezTo>
                  <a:cubicBezTo>
                    <a:pt x="208" y="149"/>
                    <a:pt x="214" y="143"/>
                    <a:pt x="217" y="144"/>
                  </a:cubicBezTo>
                  <a:close/>
                  <a:moveTo>
                    <a:pt x="182" y="145"/>
                  </a:moveTo>
                  <a:cubicBezTo>
                    <a:pt x="186" y="146"/>
                    <a:pt x="190" y="148"/>
                    <a:pt x="193" y="149"/>
                  </a:cubicBezTo>
                  <a:cubicBezTo>
                    <a:pt x="186" y="156"/>
                    <a:pt x="180" y="163"/>
                    <a:pt x="172" y="169"/>
                  </a:cubicBezTo>
                  <a:cubicBezTo>
                    <a:pt x="163" y="177"/>
                    <a:pt x="155" y="185"/>
                    <a:pt x="146" y="193"/>
                  </a:cubicBezTo>
                  <a:cubicBezTo>
                    <a:pt x="139" y="200"/>
                    <a:pt x="131" y="207"/>
                    <a:pt x="124" y="214"/>
                  </a:cubicBezTo>
                  <a:cubicBezTo>
                    <a:pt x="124" y="213"/>
                    <a:pt x="125" y="213"/>
                    <a:pt x="125" y="212"/>
                  </a:cubicBezTo>
                  <a:cubicBezTo>
                    <a:pt x="132" y="204"/>
                    <a:pt x="140" y="198"/>
                    <a:pt x="146" y="190"/>
                  </a:cubicBezTo>
                  <a:cubicBezTo>
                    <a:pt x="153" y="182"/>
                    <a:pt x="158" y="173"/>
                    <a:pt x="165" y="166"/>
                  </a:cubicBezTo>
                  <a:cubicBezTo>
                    <a:pt x="172" y="159"/>
                    <a:pt x="178" y="153"/>
                    <a:pt x="182" y="145"/>
                  </a:cubicBezTo>
                  <a:cubicBezTo>
                    <a:pt x="182" y="145"/>
                    <a:pt x="182" y="145"/>
                    <a:pt x="182" y="145"/>
                  </a:cubicBezTo>
                  <a:close/>
                  <a:moveTo>
                    <a:pt x="168" y="144"/>
                  </a:moveTo>
                  <a:cubicBezTo>
                    <a:pt x="171" y="143"/>
                    <a:pt x="174" y="143"/>
                    <a:pt x="178" y="143"/>
                  </a:cubicBezTo>
                  <a:cubicBezTo>
                    <a:pt x="179" y="143"/>
                    <a:pt x="180" y="144"/>
                    <a:pt x="181" y="144"/>
                  </a:cubicBezTo>
                  <a:cubicBezTo>
                    <a:pt x="165" y="155"/>
                    <a:pt x="151" y="170"/>
                    <a:pt x="137" y="184"/>
                  </a:cubicBezTo>
                  <a:cubicBezTo>
                    <a:pt x="122" y="199"/>
                    <a:pt x="105" y="212"/>
                    <a:pt x="91" y="228"/>
                  </a:cubicBezTo>
                  <a:cubicBezTo>
                    <a:pt x="89" y="230"/>
                    <a:pt x="86" y="232"/>
                    <a:pt x="84" y="233"/>
                  </a:cubicBezTo>
                  <a:cubicBezTo>
                    <a:pt x="84" y="234"/>
                    <a:pt x="84" y="234"/>
                    <a:pt x="83" y="234"/>
                  </a:cubicBezTo>
                  <a:cubicBezTo>
                    <a:pt x="88" y="229"/>
                    <a:pt x="92" y="225"/>
                    <a:pt x="97" y="221"/>
                  </a:cubicBezTo>
                  <a:cubicBezTo>
                    <a:pt x="105" y="213"/>
                    <a:pt x="114" y="205"/>
                    <a:pt x="122" y="197"/>
                  </a:cubicBezTo>
                  <a:cubicBezTo>
                    <a:pt x="139" y="181"/>
                    <a:pt x="153" y="162"/>
                    <a:pt x="168" y="144"/>
                  </a:cubicBezTo>
                  <a:close/>
                  <a:moveTo>
                    <a:pt x="162" y="148"/>
                  </a:moveTo>
                  <a:cubicBezTo>
                    <a:pt x="158" y="151"/>
                    <a:pt x="155" y="155"/>
                    <a:pt x="151" y="159"/>
                  </a:cubicBezTo>
                  <a:cubicBezTo>
                    <a:pt x="144" y="165"/>
                    <a:pt x="136" y="171"/>
                    <a:pt x="129" y="177"/>
                  </a:cubicBezTo>
                  <a:cubicBezTo>
                    <a:pt x="127" y="178"/>
                    <a:pt x="126" y="179"/>
                    <a:pt x="125" y="180"/>
                  </a:cubicBezTo>
                  <a:cubicBezTo>
                    <a:pt x="130" y="175"/>
                    <a:pt x="136" y="169"/>
                    <a:pt x="141" y="163"/>
                  </a:cubicBezTo>
                  <a:cubicBezTo>
                    <a:pt x="149" y="160"/>
                    <a:pt x="155" y="152"/>
                    <a:pt x="162" y="148"/>
                  </a:cubicBezTo>
                  <a:close/>
                  <a:moveTo>
                    <a:pt x="119" y="164"/>
                  </a:moveTo>
                  <a:cubicBezTo>
                    <a:pt x="105" y="173"/>
                    <a:pt x="93" y="184"/>
                    <a:pt x="81" y="194"/>
                  </a:cubicBezTo>
                  <a:cubicBezTo>
                    <a:pt x="74" y="200"/>
                    <a:pt x="67" y="204"/>
                    <a:pt x="60" y="209"/>
                  </a:cubicBezTo>
                  <a:cubicBezTo>
                    <a:pt x="52" y="216"/>
                    <a:pt x="45" y="224"/>
                    <a:pt x="37" y="231"/>
                  </a:cubicBezTo>
                  <a:cubicBezTo>
                    <a:pt x="31" y="235"/>
                    <a:pt x="36" y="231"/>
                    <a:pt x="37" y="230"/>
                  </a:cubicBezTo>
                  <a:cubicBezTo>
                    <a:pt x="41" y="226"/>
                    <a:pt x="44" y="222"/>
                    <a:pt x="48" y="219"/>
                  </a:cubicBezTo>
                  <a:cubicBezTo>
                    <a:pt x="56" y="212"/>
                    <a:pt x="64" y="206"/>
                    <a:pt x="72" y="200"/>
                  </a:cubicBezTo>
                  <a:cubicBezTo>
                    <a:pt x="87" y="188"/>
                    <a:pt x="101" y="174"/>
                    <a:pt x="114" y="161"/>
                  </a:cubicBezTo>
                  <a:cubicBezTo>
                    <a:pt x="115" y="161"/>
                    <a:pt x="115" y="161"/>
                    <a:pt x="115" y="161"/>
                  </a:cubicBezTo>
                  <a:cubicBezTo>
                    <a:pt x="120" y="165"/>
                    <a:pt x="126" y="167"/>
                    <a:pt x="133" y="166"/>
                  </a:cubicBezTo>
                  <a:cubicBezTo>
                    <a:pt x="123" y="173"/>
                    <a:pt x="113" y="181"/>
                    <a:pt x="103" y="189"/>
                  </a:cubicBezTo>
                  <a:cubicBezTo>
                    <a:pt x="89" y="202"/>
                    <a:pt x="75" y="214"/>
                    <a:pt x="61" y="227"/>
                  </a:cubicBezTo>
                  <a:cubicBezTo>
                    <a:pt x="60" y="228"/>
                    <a:pt x="52" y="235"/>
                    <a:pt x="53" y="233"/>
                  </a:cubicBezTo>
                  <a:cubicBezTo>
                    <a:pt x="57" y="229"/>
                    <a:pt x="60" y="226"/>
                    <a:pt x="64" y="222"/>
                  </a:cubicBezTo>
                  <a:cubicBezTo>
                    <a:pt x="71" y="215"/>
                    <a:pt x="78" y="209"/>
                    <a:pt x="86" y="202"/>
                  </a:cubicBezTo>
                  <a:cubicBezTo>
                    <a:pt x="92" y="196"/>
                    <a:pt x="98" y="189"/>
                    <a:pt x="104" y="183"/>
                  </a:cubicBezTo>
                  <a:cubicBezTo>
                    <a:pt x="110" y="178"/>
                    <a:pt x="116" y="172"/>
                    <a:pt x="120" y="165"/>
                  </a:cubicBezTo>
                  <a:cubicBezTo>
                    <a:pt x="120" y="164"/>
                    <a:pt x="120" y="164"/>
                    <a:pt x="119" y="164"/>
                  </a:cubicBezTo>
                  <a:close/>
                  <a:moveTo>
                    <a:pt x="104" y="151"/>
                  </a:moveTo>
                  <a:cubicBezTo>
                    <a:pt x="107" y="154"/>
                    <a:pt x="110" y="157"/>
                    <a:pt x="113" y="160"/>
                  </a:cubicBezTo>
                  <a:cubicBezTo>
                    <a:pt x="80" y="176"/>
                    <a:pt x="56" y="205"/>
                    <a:pt x="26" y="226"/>
                  </a:cubicBezTo>
                  <a:cubicBezTo>
                    <a:pt x="18" y="231"/>
                    <a:pt x="29" y="221"/>
                    <a:pt x="30" y="220"/>
                  </a:cubicBezTo>
                  <a:cubicBezTo>
                    <a:pt x="33" y="217"/>
                    <a:pt x="37" y="214"/>
                    <a:pt x="40" y="211"/>
                  </a:cubicBezTo>
                  <a:cubicBezTo>
                    <a:pt x="48" y="205"/>
                    <a:pt x="55" y="199"/>
                    <a:pt x="62" y="192"/>
                  </a:cubicBezTo>
                  <a:cubicBezTo>
                    <a:pt x="77" y="179"/>
                    <a:pt x="90" y="164"/>
                    <a:pt x="104" y="151"/>
                  </a:cubicBezTo>
                  <a:close/>
                  <a:moveTo>
                    <a:pt x="101" y="152"/>
                  </a:moveTo>
                  <a:cubicBezTo>
                    <a:pt x="100" y="151"/>
                    <a:pt x="99" y="152"/>
                    <a:pt x="99" y="153"/>
                  </a:cubicBezTo>
                  <a:cubicBezTo>
                    <a:pt x="83" y="167"/>
                    <a:pt x="67" y="179"/>
                    <a:pt x="51" y="192"/>
                  </a:cubicBezTo>
                  <a:cubicBezTo>
                    <a:pt x="43" y="198"/>
                    <a:pt x="36" y="204"/>
                    <a:pt x="28" y="210"/>
                  </a:cubicBezTo>
                  <a:cubicBezTo>
                    <a:pt x="24" y="213"/>
                    <a:pt x="20" y="216"/>
                    <a:pt x="15" y="220"/>
                  </a:cubicBezTo>
                  <a:cubicBezTo>
                    <a:pt x="19" y="217"/>
                    <a:pt x="21" y="214"/>
                    <a:pt x="24" y="211"/>
                  </a:cubicBezTo>
                  <a:cubicBezTo>
                    <a:pt x="46" y="186"/>
                    <a:pt x="78" y="171"/>
                    <a:pt x="97" y="143"/>
                  </a:cubicBezTo>
                  <a:cubicBezTo>
                    <a:pt x="99" y="145"/>
                    <a:pt x="101" y="147"/>
                    <a:pt x="103" y="149"/>
                  </a:cubicBezTo>
                  <a:cubicBezTo>
                    <a:pt x="103" y="149"/>
                    <a:pt x="103" y="149"/>
                    <a:pt x="103" y="149"/>
                  </a:cubicBezTo>
                  <a:cubicBezTo>
                    <a:pt x="102" y="150"/>
                    <a:pt x="102" y="151"/>
                    <a:pt x="101" y="152"/>
                  </a:cubicBezTo>
                  <a:close/>
                  <a:moveTo>
                    <a:pt x="96" y="142"/>
                  </a:moveTo>
                  <a:cubicBezTo>
                    <a:pt x="82" y="152"/>
                    <a:pt x="67" y="162"/>
                    <a:pt x="53" y="173"/>
                  </a:cubicBezTo>
                  <a:cubicBezTo>
                    <a:pt x="46" y="179"/>
                    <a:pt x="40" y="186"/>
                    <a:pt x="33" y="192"/>
                  </a:cubicBezTo>
                  <a:cubicBezTo>
                    <a:pt x="27" y="197"/>
                    <a:pt x="17" y="202"/>
                    <a:pt x="13" y="206"/>
                  </a:cubicBezTo>
                  <a:cubicBezTo>
                    <a:pt x="13" y="206"/>
                    <a:pt x="13" y="206"/>
                    <a:pt x="13" y="206"/>
                  </a:cubicBezTo>
                  <a:cubicBezTo>
                    <a:pt x="38" y="182"/>
                    <a:pt x="68" y="164"/>
                    <a:pt x="92" y="138"/>
                  </a:cubicBezTo>
                  <a:cubicBezTo>
                    <a:pt x="93" y="139"/>
                    <a:pt x="95" y="140"/>
                    <a:pt x="96" y="142"/>
                  </a:cubicBezTo>
                  <a:close/>
                  <a:moveTo>
                    <a:pt x="18" y="192"/>
                  </a:moveTo>
                  <a:cubicBezTo>
                    <a:pt x="30" y="181"/>
                    <a:pt x="43" y="171"/>
                    <a:pt x="56" y="160"/>
                  </a:cubicBezTo>
                  <a:cubicBezTo>
                    <a:pt x="63" y="155"/>
                    <a:pt x="70" y="149"/>
                    <a:pt x="77" y="144"/>
                  </a:cubicBezTo>
                  <a:cubicBezTo>
                    <a:pt x="80" y="142"/>
                    <a:pt x="83" y="140"/>
                    <a:pt x="86" y="138"/>
                  </a:cubicBezTo>
                  <a:cubicBezTo>
                    <a:pt x="87" y="138"/>
                    <a:pt x="88" y="137"/>
                    <a:pt x="89" y="137"/>
                  </a:cubicBezTo>
                  <a:cubicBezTo>
                    <a:pt x="90" y="137"/>
                    <a:pt x="90" y="137"/>
                    <a:pt x="90" y="137"/>
                  </a:cubicBezTo>
                  <a:cubicBezTo>
                    <a:pt x="89" y="138"/>
                    <a:pt x="88" y="140"/>
                    <a:pt x="87" y="141"/>
                  </a:cubicBezTo>
                  <a:cubicBezTo>
                    <a:pt x="65" y="164"/>
                    <a:pt x="37" y="181"/>
                    <a:pt x="14" y="204"/>
                  </a:cubicBezTo>
                  <a:cubicBezTo>
                    <a:pt x="15" y="200"/>
                    <a:pt x="16" y="196"/>
                    <a:pt x="18" y="192"/>
                  </a:cubicBezTo>
                  <a:close/>
                  <a:moveTo>
                    <a:pt x="49" y="179"/>
                  </a:moveTo>
                  <a:cubicBezTo>
                    <a:pt x="58" y="172"/>
                    <a:pt x="67" y="165"/>
                    <a:pt x="76" y="159"/>
                  </a:cubicBezTo>
                  <a:cubicBezTo>
                    <a:pt x="80" y="155"/>
                    <a:pt x="84" y="152"/>
                    <a:pt x="89" y="149"/>
                  </a:cubicBezTo>
                  <a:cubicBezTo>
                    <a:pt x="91" y="147"/>
                    <a:pt x="93" y="146"/>
                    <a:pt x="95" y="144"/>
                  </a:cubicBezTo>
                  <a:cubicBezTo>
                    <a:pt x="98" y="142"/>
                    <a:pt x="88" y="153"/>
                    <a:pt x="90" y="151"/>
                  </a:cubicBezTo>
                  <a:cubicBezTo>
                    <a:pt x="68" y="177"/>
                    <a:pt x="35" y="193"/>
                    <a:pt x="14" y="220"/>
                  </a:cubicBezTo>
                  <a:cubicBezTo>
                    <a:pt x="13" y="216"/>
                    <a:pt x="12" y="212"/>
                    <a:pt x="13" y="208"/>
                  </a:cubicBezTo>
                  <a:cubicBezTo>
                    <a:pt x="27" y="201"/>
                    <a:pt x="38" y="189"/>
                    <a:pt x="49" y="179"/>
                  </a:cubicBezTo>
                  <a:close/>
                  <a:moveTo>
                    <a:pt x="15" y="222"/>
                  </a:moveTo>
                  <a:cubicBezTo>
                    <a:pt x="30" y="210"/>
                    <a:pt x="46" y="198"/>
                    <a:pt x="61" y="186"/>
                  </a:cubicBezTo>
                  <a:cubicBezTo>
                    <a:pt x="69" y="180"/>
                    <a:pt x="76" y="174"/>
                    <a:pt x="83" y="168"/>
                  </a:cubicBezTo>
                  <a:cubicBezTo>
                    <a:pt x="85" y="167"/>
                    <a:pt x="86" y="166"/>
                    <a:pt x="87" y="165"/>
                  </a:cubicBezTo>
                  <a:cubicBezTo>
                    <a:pt x="77" y="175"/>
                    <a:pt x="68" y="185"/>
                    <a:pt x="58" y="194"/>
                  </a:cubicBezTo>
                  <a:cubicBezTo>
                    <a:pt x="45" y="205"/>
                    <a:pt x="31" y="215"/>
                    <a:pt x="21" y="229"/>
                  </a:cubicBezTo>
                  <a:cubicBezTo>
                    <a:pt x="18" y="227"/>
                    <a:pt x="16" y="225"/>
                    <a:pt x="15" y="222"/>
                  </a:cubicBezTo>
                  <a:close/>
                  <a:moveTo>
                    <a:pt x="22" y="230"/>
                  </a:moveTo>
                  <a:cubicBezTo>
                    <a:pt x="52" y="211"/>
                    <a:pt x="75" y="184"/>
                    <a:pt x="105" y="166"/>
                  </a:cubicBezTo>
                  <a:cubicBezTo>
                    <a:pt x="105" y="166"/>
                    <a:pt x="112" y="161"/>
                    <a:pt x="110" y="162"/>
                  </a:cubicBezTo>
                  <a:cubicBezTo>
                    <a:pt x="107" y="166"/>
                    <a:pt x="103" y="170"/>
                    <a:pt x="99" y="173"/>
                  </a:cubicBezTo>
                  <a:cubicBezTo>
                    <a:pt x="92" y="180"/>
                    <a:pt x="85" y="187"/>
                    <a:pt x="77" y="194"/>
                  </a:cubicBezTo>
                  <a:cubicBezTo>
                    <a:pt x="61" y="207"/>
                    <a:pt x="45" y="219"/>
                    <a:pt x="31" y="234"/>
                  </a:cubicBezTo>
                  <a:cubicBezTo>
                    <a:pt x="31" y="234"/>
                    <a:pt x="31" y="234"/>
                    <a:pt x="31" y="234"/>
                  </a:cubicBezTo>
                  <a:cubicBezTo>
                    <a:pt x="28" y="233"/>
                    <a:pt x="26" y="232"/>
                    <a:pt x="24" y="231"/>
                  </a:cubicBezTo>
                  <a:cubicBezTo>
                    <a:pt x="23" y="230"/>
                    <a:pt x="23" y="230"/>
                    <a:pt x="22" y="230"/>
                  </a:cubicBezTo>
                  <a:close/>
                  <a:moveTo>
                    <a:pt x="33" y="235"/>
                  </a:moveTo>
                  <a:cubicBezTo>
                    <a:pt x="47" y="228"/>
                    <a:pt x="57" y="213"/>
                    <a:pt x="70" y="204"/>
                  </a:cubicBezTo>
                  <a:cubicBezTo>
                    <a:pt x="84" y="194"/>
                    <a:pt x="97" y="182"/>
                    <a:pt x="110" y="172"/>
                  </a:cubicBezTo>
                  <a:cubicBezTo>
                    <a:pt x="111" y="171"/>
                    <a:pt x="117" y="168"/>
                    <a:pt x="117" y="167"/>
                  </a:cubicBezTo>
                  <a:cubicBezTo>
                    <a:pt x="115" y="172"/>
                    <a:pt x="110" y="176"/>
                    <a:pt x="106" y="180"/>
                  </a:cubicBezTo>
                  <a:cubicBezTo>
                    <a:pt x="99" y="186"/>
                    <a:pt x="93" y="192"/>
                    <a:pt x="87" y="198"/>
                  </a:cubicBezTo>
                  <a:cubicBezTo>
                    <a:pt x="75" y="211"/>
                    <a:pt x="61" y="221"/>
                    <a:pt x="50" y="235"/>
                  </a:cubicBezTo>
                  <a:cubicBezTo>
                    <a:pt x="49" y="236"/>
                    <a:pt x="50" y="237"/>
                    <a:pt x="51" y="236"/>
                  </a:cubicBezTo>
                  <a:cubicBezTo>
                    <a:pt x="65" y="228"/>
                    <a:pt x="77" y="215"/>
                    <a:pt x="89" y="204"/>
                  </a:cubicBezTo>
                  <a:cubicBezTo>
                    <a:pt x="105" y="190"/>
                    <a:pt x="121" y="177"/>
                    <a:pt x="137" y="165"/>
                  </a:cubicBezTo>
                  <a:cubicBezTo>
                    <a:pt x="137" y="165"/>
                    <a:pt x="137" y="165"/>
                    <a:pt x="137" y="165"/>
                  </a:cubicBezTo>
                  <a:cubicBezTo>
                    <a:pt x="135" y="167"/>
                    <a:pt x="132" y="170"/>
                    <a:pt x="130" y="173"/>
                  </a:cubicBezTo>
                  <a:cubicBezTo>
                    <a:pt x="122" y="180"/>
                    <a:pt x="115" y="188"/>
                    <a:pt x="107" y="195"/>
                  </a:cubicBezTo>
                  <a:cubicBezTo>
                    <a:pt x="93" y="208"/>
                    <a:pt x="77" y="221"/>
                    <a:pt x="63" y="235"/>
                  </a:cubicBezTo>
                  <a:cubicBezTo>
                    <a:pt x="62" y="236"/>
                    <a:pt x="63" y="237"/>
                    <a:pt x="64" y="236"/>
                  </a:cubicBezTo>
                  <a:cubicBezTo>
                    <a:pt x="65" y="235"/>
                    <a:pt x="66" y="235"/>
                    <a:pt x="67" y="234"/>
                  </a:cubicBezTo>
                  <a:cubicBezTo>
                    <a:pt x="67" y="234"/>
                    <a:pt x="67" y="234"/>
                    <a:pt x="68" y="233"/>
                  </a:cubicBezTo>
                  <a:cubicBezTo>
                    <a:pt x="83" y="222"/>
                    <a:pt x="97" y="210"/>
                    <a:pt x="111" y="197"/>
                  </a:cubicBezTo>
                  <a:cubicBezTo>
                    <a:pt x="120" y="188"/>
                    <a:pt x="128" y="179"/>
                    <a:pt x="138" y="171"/>
                  </a:cubicBezTo>
                  <a:cubicBezTo>
                    <a:pt x="144" y="167"/>
                    <a:pt x="150" y="162"/>
                    <a:pt x="155" y="157"/>
                  </a:cubicBezTo>
                  <a:cubicBezTo>
                    <a:pt x="154" y="158"/>
                    <a:pt x="153" y="159"/>
                    <a:pt x="152" y="160"/>
                  </a:cubicBezTo>
                  <a:cubicBezTo>
                    <a:pt x="145" y="169"/>
                    <a:pt x="137" y="178"/>
                    <a:pt x="129" y="187"/>
                  </a:cubicBezTo>
                  <a:cubicBezTo>
                    <a:pt x="114" y="205"/>
                    <a:pt x="95" y="219"/>
                    <a:pt x="79" y="236"/>
                  </a:cubicBezTo>
                  <a:cubicBezTo>
                    <a:pt x="79" y="236"/>
                    <a:pt x="79" y="237"/>
                    <a:pt x="79" y="237"/>
                  </a:cubicBezTo>
                  <a:cubicBezTo>
                    <a:pt x="63" y="238"/>
                    <a:pt x="47" y="240"/>
                    <a:pt x="33" y="235"/>
                  </a:cubicBezTo>
                  <a:close/>
                  <a:moveTo>
                    <a:pt x="105" y="199"/>
                  </a:moveTo>
                  <a:cubicBezTo>
                    <a:pt x="97" y="207"/>
                    <a:pt x="89" y="214"/>
                    <a:pt x="81" y="221"/>
                  </a:cubicBezTo>
                  <a:cubicBezTo>
                    <a:pt x="78" y="223"/>
                    <a:pt x="75" y="226"/>
                    <a:pt x="73" y="228"/>
                  </a:cubicBezTo>
                  <a:cubicBezTo>
                    <a:pt x="73" y="227"/>
                    <a:pt x="74" y="227"/>
                    <a:pt x="74" y="226"/>
                  </a:cubicBezTo>
                  <a:cubicBezTo>
                    <a:pt x="82" y="218"/>
                    <a:pt x="91" y="211"/>
                    <a:pt x="99" y="204"/>
                  </a:cubicBezTo>
                  <a:cubicBezTo>
                    <a:pt x="101" y="202"/>
                    <a:pt x="103" y="201"/>
                    <a:pt x="105" y="199"/>
                  </a:cubicBezTo>
                  <a:close/>
                  <a:moveTo>
                    <a:pt x="88" y="237"/>
                  </a:moveTo>
                  <a:cubicBezTo>
                    <a:pt x="85" y="237"/>
                    <a:pt x="83" y="237"/>
                    <a:pt x="81" y="237"/>
                  </a:cubicBezTo>
                  <a:cubicBezTo>
                    <a:pt x="88" y="234"/>
                    <a:pt x="93" y="228"/>
                    <a:pt x="98" y="222"/>
                  </a:cubicBezTo>
                  <a:cubicBezTo>
                    <a:pt x="105" y="215"/>
                    <a:pt x="114" y="208"/>
                    <a:pt x="121" y="201"/>
                  </a:cubicBezTo>
                  <a:cubicBezTo>
                    <a:pt x="138" y="186"/>
                    <a:pt x="153" y="171"/>
                    <a:pt x="169" y="155"/>
                  </a:cubicBezTo>
                  <a:cubicBezTo>
                    <a:pt x="171" y="153"/>
                    <a:pt x="178" y="149"/>
                    <a:pt x="179" y="147"/>
                  </a:cubicBezTo>
                  <a:cubicBezTo>
                    <a:pt x="176" y="153"/>
                    <a:pt x="171" y="157"/>
                    <a:pt x="167" y="162"/>
                  </a:cubicBezTo>
                  <a:cubicBezTo>
                    <a:pt x="159" y="169"/>
                    <a:pt x="154" y="178"/>
                    <a:pt x="147" y="186"/>
                  </a:cubicBezTo>
                  <a:cubicBezTo>
                    <a:pt x="141" y="194"/>
                    <a:pt x="133" y="201"/>
                    <a:pt x="126" y="208"/>
                  </a:cubicBezTo>
                  <a:cubicBezTo>
                    <a:pt x="118" y="218"/>
                    <a:pt x="111" y="227"/>
                    <a:pt x="101" y="235"/>
                  </a:cubicBezTo>
                  <a:cubicBezTo>
                    <a:pt x="100" y="235"/>
                    <a:pt x="100" y="236"/>
                    <a:pt x="101" y="236"/>
                  </a:cubicBezTo>
                  <a:cubicBezTo>
                    <a:pt x="96" y="236"/>
                    <a:pt x="92" y="236"/>
                    <a:pt x="88" y="237"/>
                  </a:cubicBezTo>
                  <a:close/>
                  <a:moveTo>
                    <a:pt x="101" y="236"/>
                  </a:moveTo>
                  <a:cubicBezTo>
                    <a:pt x="101" y="236"/>
                    <a:pt x="101" y="236"/>
                    <a:pt x="101" y="236"/>
                  </a:cubicBezTo>
                  <a:cubicBezTo>
                    <a:pt x="109" y="232"/>
                    <a:pt x="115" y="226"/>
                    <a:pt x="121" y="219"/>
                  </a:cubicBezTo>
                  <a:cubicBezTo>
                    <a:pt x="128" y="211"/>
                    <a:pt x="136" y="204"/>
                    <a:pt x="145" y="197"/>
                  </a:cubicBezTo>
                  <a:cubicBezTo>
                    <a:pt x="161" y="181"/>
                    <a:pt x="178" y="166"/>
                    <a:pt x="194" y="150"/>
                  </a:cubicBezTo>
                  <a:cubicBezTo>
                    <a:pt x="189" y="156"/>
                    <a:pt x="183" y="166"/>
                    <a:pt x="177" y="173"/>
                  </a:cubicBezTo>
                  <a:cubicBezTo>
                    <a:pt x="171" y="181"/>
                    <a:pt x="164" y="188"/>
                    <a:pt x="157" y="194"/>
                  </a:cubicBezTo>
                  <a:cubicBezTo>
                    <a:pt x="144" y="207"/>
                    <a:pt x="130" y="220"/>
                    <a:pt x="120" y="235"/>
                  </a:cubicBezTo>
                  <a:cubicBezTo>
                    <a:pt x="119" y="236"/>
                    <a:pt x="120" y="237"/>
                    <a:pt x="121" y="236"/>
                  </a:cubicBezTo>
                  <a:cubicBezTo>
                    <a:pt x="122" y="235"/>
                    <a:pt x="122" y="234"/>
                    <a:pt x="123" y="234"/>
                  </a:cubicBezTo>
                  <a:cubicBezTo>
                    <a:pt x="124" y="234"/>
                    <a:pt x="125" y="233"/>
                    <a:pt x="126" y="230"/>
                  </a:cubicBezTo>
                  <a:cubicBezTo>
                    <a:pt x="139" y="215"/>
                    <a:pt x="153" y="203"/>
                    <a:pt x="168" y="190"/>
                  </a:cubicBezTo>
                  <a:cubicBezTo>
                    <a:pt x="184" y="175"/>
                    <a:pt x="200" y="159"/>
                    <a:pt x="218" y="145"/>
                  </a:cubicBezTo>
                  <a:cubicBezTo>
                    <a:pt x="212" y="150"/>
                    <a:pt x="203" y="160"/>
                    <a:pt x="197" y="167"/>
                  </a:cubicBezTo>
                  <a:cubicBezTo>
                    <a:pt x="190" y="175"/>
                    <a:pt x="183" y="184"/>
                    <a:pt x="175" y="192"/>
                  </a:cubicBezTo>
                  <a:cubicBezTo>
                    <a:pt x="168" y="200"/>
                    <a:pt x="160" y="208"/>
                    <a:pt x="153" y="217"/>
                  </a:cubicBezTo>
                  <a:cubicBezTo>
                    <a:pt x="147" y="225"/>
                    <a:pt x="139" y="230"/>
                    <a:pt x="132" y="237"/>
                  </a:cubicBezTo>
                  <a:cubicBezTo>
                    <a:pt x="131" y="237"/>
                    <a:pt x="131" y="237"/>
                    <a:pt x="131" y="237"/>
                  </a:cubicBezTo>
                  <a:cubicBezTo>
                    <a:pt x="121" y="237"/>
                    <a:pt x="111" y="236"/>
                    <a:pt x="101" y="236"/>
                  </a:cubicBezTo>
                  <a:close/>
                  <a:moveTo>
                    <a:pt x="134" y="238"/>
                  </a:moveTo>
                  <a:cubicBezTo>
                    <a:pt x="147" y="228"/>
                    <a:pt x="157" y="216"/>
                    <a:pt x="170" y="205"/>
                  </a:cubicBezTo>
                  <a:cubicBezTo>
                    <a:pt x="184" y="193"/>
                    <a:pt x="197" y="180"/>
                    <a:pt x="211" y="167"/>
                  </a:cubicBezTo>
                  <a:cubicBezTo>
                    <a:pt x="214" y="165"/>
                    <a:pt x="217" y="162"/>
                    <a:pt x="219" y="160"/>
                  </a:cubicBezTo>
                  <a:cubicBezTo>
                    <a:pt x="221" y="158"/>
                    <a:pt x="223" y="157"/>
                    <a:pt x="225" y="155"/>
                  </a:cubicBezTo>
                  <a:cubicBezTo>
                    <a:pt x="223" y="157"/>
                    <a:pt x="221" y="159"/>
                    <a:pt x="220" y="162"/>
                  </a:cubicBezTo>
                  <a:cubicBezTo>
                    <a:pt x="214" y="168"/>
                    <a:pt x="208" y="174"/>
                    <a:pt x="202" y="180"/>
                  </a:cubicBezTo>
                  <a:cubicBezTo>
                    <a:pt x="192" y="192"/>
                    <a:pt x="182" y="204"/>
                    <a:pt x="172" y="215"/>
                  </a:cubicBezTo>
                  <a:cubicBezTo>
                    <a:pt x="164" y="223"/>
                    <a:pt x="157" y="231"/>
                    <a:pt x="150" y="239"/>
                  </a:cubicBezTo>
                  <a:cubicBezTo>
                    <a:pt x="145" y="238"/>
                    <a:pt x="139" y="238"/>
                    <a:pt x="134" y="238"/>
                  </a:cubicBezTo>
                  <a:close/>
                  <a:moveTo>
                    <a:pt x="220" y="173"/>
                  </a:moveTo>
                  <a:cubicBezTo>
                    <a:pt x="223" y="171"/>
                    <a:pt x="226" y="169"/>
                    <a:pt x="229" y="167"/>
                  </a:cubicBezTo>
                  <a:cubicBezTo>
                    <a:pt x="236" y="162"/>
                    <a:pt x="227" y="169"/>
                    <a:pt x="225" y="171"/>
                  </a:cubicBezTo>
                  <a:cubicBezTo>
                    <a:pt x="218" y="179"/>
                    <a:pt x="211" y="187"/>
                    <a:pt x="203" y="195"/>
                  </a:cubicBezTo>
                  <a:cubicBezTo>
                    <a:pt x="198" y="201"/>
                    <a:pt x="193" y="207"/>
                    <a:pt x="188" y="214"/>
                  </a:cubicBezTo>
                  <a:cubicBezTo>
                    <a:pt x="181" y="223"/>
                    <a:pt x="173" y="229"/>
                    <a:pt x="166" y="237"/>
                  </a:cubicBezTo>
                  <a:cubicBezTo>
                    <a:pt x="165" y="238"/>
                    <a:pt x="166" y="239"/>
                    <a:pt x="167" y="238"/>
                  </a:cubicBezTo>
                  <a:cubicBezTo>
                    <a:pt x="189" y="223"/>
                    <a:pt x="206" y="200"/>
                    <a:pt x="224" y="181"/>
                  </a:cubicBezTo>
                  <a:cubicBezTo>
                    <a:pt x="229" y="177"/>
                    <a:pt x="234" y="172"/>
                    <a:pt x="239" y="167"/>
                  </a:cubicBezTo>
                  <a:cubicBezTo>
                    <a:pt x="233" y="173"/>
                    <a:pt x="228" y="179"/>
                    <a:pt x="224" y="185"/>
                  </a:cubicBezTo>
                  <a:cubicBezTo>
                    <a:pt x="213" y="198"/>
                    <a:pt x="203" y="211"/>
                    <a:pt x="193" y="224"/>
                  </a:cubicBezTo>
                  <a:cubicBezTo>
                    <a:pt x="190" y="227"/>
                    <a:pt x="188" y="230"/>
                    <a:pt x="185" y="233"/>
                  </a:cubicBezTo>
                  <a:cubicBezTo>
                    <a:pt x="185" y="234"/>
                    <a:pt x="184" y="235"/>
                    <a:pt x="183" y="236"/>
                  </a:cubicBezTo>
                  <a:cubicBezTo>
                    <a:pt x="181" y="237"/>
                    <a:pt x="180" y="238"/>
                    <a:pt x="180" y="239"/>
                  </a:cubicBezTo>
                  <a:cubicBezTo>
                    <a:pt x="180" y="239"/>
                    <a:pt x="179" y="240"/>
                    <a:pt x="178" y="241"/>
                  </a:cubicBezTo>
                  <a:cubicBezTo>
                    <a:pt x="170" y="240"/>
                    <a:pt x="161" y="239"/>
                    <a:pt x="152" y="239"/>
                  </a:cubicBezTo>
                  <a:cubicBezTo>
                    <a:pt x="162" y="229"/>
                    <a:pt x="171" y="219"/>
                    <a:pt x="180" y="208"/>
                  </a:cubicBezTo>
                  <a:cubicBezTo>
                    <a:pt x="193" y="196"/>
                    <a:pt x="206" y="184"/>
                    <a:pt x="220" y="173"/>
                  </a:cubicBezTo>
                  <a:close/>
                  <a:moveTo>
                    <a:pt x="189" y="241"/>
                  </a:moveTo>
                  <a:cubicBezTo>
                    <a:pt x="186" y="241"/>
                    <a:pt x="183" y="241"/>
                    <a:pt x="180" y="241"/>
                  </a:cubicBezTo>
                  <a:cubicBezTo>
                    <a:pt x="181" y="240"/>
                    <a:pt x="181" y="240"/>
                    <a:pt x="182" y="240"/>
                  </a:cubicBezTo>
                  <a:cubicBezTo>
                    <a:pt x="182" y="240"/>
                    <a:pt x="182" y="240"/>
                    <a:pt x="182" y="240"/>
                  </a:cubicBezTo>
                  <a:cubicBezTo>
                    <a:pt x="187" y="234"/>
                    <a:pt x="193" y="228"/>
                    <a:pt x="198" y="222"/>
                  </a:cubicBezTo>
                  <a:cubicBezTo>
                    <a:pt x="209" y="211"/>
                    <a:pt x="222" y="201"/>
                    <a:pt x="232" y="190"/>
                  </a:cubicBezTo>
                  <a:cubicBezTo>
                    <a:pt x="235" y="187"/>
                    <a:pt x="237" y="185"/>
                    <a:pt x="240" y="182"/>
                  </a:cubicBezTo>
                  <a:cubicBezTo>
                    <a:pt x="241" y="181"/>
                    <a:pt x="247" y="174"/>
                    <a:pt x="242" y="181"/>
                  </a:cubicBezTo>
                  <a:cubicBezTo>
                    <a:pt x="238" y="188"/>
                    <a:pt x="232" y="195"/>
                    <a:pt x="227" y="202"/>
                  </a:cubicBezTo>
                  <a:cubicBezTo>
                    <a:pt x="217" y="214"/>
                    <a:pt x="206" y="225"/>
                    <a:pt x="195" y="237"/>
                  </a:cubicBezTo>
                  <a:cubicBezTo>
                    <a:pt x="194" y="238"/>
                    <a:pt x="195" y="239"/>
                    <a:pt x="196" y="238"/>
                  </a:cubicBezTo>
                  <a:cubicBezTo>
                    <a:pt x="213" y="225"/>
                    <a:pt x="227" y="209"/>
                    <a:pt x="243" y="194"/>
                  </a:cubicBezTo>
                  <a:cubicBezTo>
                    <a:pt x="245" y="192"/>
                    <a:pt x="249" y="189"/>
                    <a:pt x="250" y="187"/>
                  </a:cubicBezTo>
                  <a:cubicBezTo>
                    <a:pt x="247" y="193"/>
                    <a:pt x="242" y="198"/>
                    <a:pt x="237" y="203"/>
                  </a:cubicBezTo>
                  <a:cubicBezTo>
                    <a:pt x="230" y="212"/>
                    <a:pt x="223" y="222"/>
                    <a:pt x="216" y="230"/>
                  </a:cubicBezTo>
                  <a:cubicBezTo>
                    <a:pt x="215" y="231"/>
                    <a:pt x="214" y="232"/>
                    <a:pt x="213" y="234"/>
                  </a:cubicBezTo>
                  <a:cubicBezTo>
                    <a:pt x="210" y="236"/>
                    <a:pt x="207" y="239"/>
                    <a:pt x="203" y="241"/>
                  </a:cubicBezTo>
                  <a:cubicBezTo>
                    <a:pt x="203" y="241"/>
                    <a:pt x="203" y="241"/>
                    <a:pt x="203" y="241"/>
                  </a:cubicBezTo>
                  <a:cubicBezTo>
                    <a:pt x="198" y="241"/>
                    <a:pt x="193" y="241"/>
                    <a:pt x="189" y="241"/>
                  </a:cubicBezTo>
                  <a:close/>
                  <a:moveTo>
                    <a:pt x="255" y="207"/>
                  </a:moveTo>
                  <a:cubicBezTo>
                    <a:pt x="254" y="209"/>
                    <a:pt x="253" y="210"/>
                    <a:pt x="252" y="212"/>
                  </a:cubicBezTo>
                  <a:cubicBezTo>
                    <a:pt x="243" y="221"/>
                    <a:pt x="234" y="230"/>
                    <a:pt x="226" y="239"/>
                  </a:cubicBezTo>
                  <a:cubicBezTo>
                    <a:pt x="226" y="239"/>
                    <a:pt x="226" y="240"/>
                    <a:pt x="226" y="240"/>
                  </a:cubicBezTo>
                  <a:cubicBezTo>
                    <a:pt x="224" y="240"/>
                    <a:pt x="223" y="240"/>
                    <a:pt x="221" y="240"/>
                  </a:cubicBezTo>
                  <a:cubicBezTo>
                    <a:pt x="231" y="231"/>
                    <a:pt x="241" y="221"/>
                    <a:pt x="251" y="210"/>
                  </a:cubicBezTo>
                  <a:cubicBezTo>
                    <a:pt x="251" y="210"/>
                    <a:pt x="257" y="202"/>
                    <a:pt x="255" y="207"/>
                  </a:cubicBezTo>
                  <a:close/>
                  <a:moveTo>
                    <a:pt x="247" y="219"/>
                  </a:moveTo>
                  <a:cubicBezTo>
                    <a:pt x="243" y="224"/>
                    <a:pt x="238" y="230"/>
                    <a:pt x="233" y="234"/>
                  </a:cubicBezTo>
                  <a:cubicBezTo>
                    <a:pt x="222" y="244"/>
                    <a:pt x="237" y="229"/>
                    <a:pt x="239" y="227"/>
                  </a:cubicBezTo>
                  <a:cubicBezTo>
                    <a:pt x="242" y="224"/>
                    <a:pt x="245" y="221"/>
                    <a:pt x="247" y="219"/>
                  </a:cubicBezTo>
                  <a:close/>
                  <a:moveTo>
                    <a:pt x="218" y="241"/>
                  </a:moveTo>
                  <a:cubicBezTo>
                    <a:pt x="214" y="241"/>
                    <a:pt x="210" y="241"/>
                    <a:pt x="206" y="241"/>
                  </a:cubicBezTo>
                  <a:cubicBezTo>
                    <a:pt x="206" y="241"/>
                    <a:pt x="207" y="241"/>
                    <a:pt x="207" y="240"/>
                  </a:cubicBezTo>
                  <a:cubicBezTo>
                    <a:pt x="208" y="241"/>
                    <a:pt x="209" y="240"/>
                    <a:pt x="210" y="238"/>
                  </a:cubicBezTo>
                  <a:cubicBezTo>
                    <a:pt x="213" y="236"/>
                    <a:pt x="215" y="234"/>
                    <a:pt x="218" y="231"/>
                  </a:cubicBezTo>
                  <a:cubicBezTo>
                    <a:pt x="226" y="223"/>
                    <a:pt x="233" y="214"/>
                    <a:pt x="242" y="206"/>
                  </a:cubicBezTo>
                  <a:cubicBezTo>
                    <a:pt x="243" y="205"/>
                    <a:pt x="256" y="192"/>
                    <a:pt x="251" y="200"/>
                  </a:cubicBezTo>
                  <a:cubicBezTo>
                    <a:pt x="248" y="205"/>
                    <a:pt x="243" y="209"/>
                    <a:pt x="239" y="214"/>
                  </a:cubicBezTo>
                  <a:cubicBezTo>
                    <a:pt x="231" y="222"/>
                    <a:pt x="225" y="232"/>
                    <a:pt x="218" y="241"/>
                  </a:cubicBezTo>
                  <a:close/>
                  <a:moveTo>
                    <a:pt x="229" y="239"/>
                  </a:moveTo>
                  <a:cubicBezTo>
                    <a:pt x="238" y="232"/>
                    <a:pt x="247" y="223"/>
                    <a:pt x="253" y="213"/>
                  </a:cubicBezTo>
                  <a:cubicBezTo>
                    <a:pt x="254" y="212"/>
                    <a:pt x="255" y="212"/>
                    <a:pt x="255" y="211"/>
                  </a:cubicBezTo>
                  <a:cubicBezTo>
                    <a:pt x="257" y="210"/>
                    <a:pt x="257" y="209"/>
                    <a:pt x="258" y="209"/>
                  </a:cubicBezTo>
                  <a:cubicBezTo>
                    <a:pt x="257" y="209"/>
                    <a:pt x="257" y="210"/>
                    <a:pt x="256" y="211"/>
                  </a:cubicBezTo>
                  <a:cubicBezTo>
                    <a:pt x="254" y="214"/>
                    <a:pt x="252" y="217"/>
                    <a:pt x="250" y="220"/>
                  </a:cubicBezTo>
                  <a:cubicBezTo>
                    <a:pt x="246" y="227"/>
                    <a:pt x="240" y="233"/>
                    <a:pt x="234" y="238"/>
                  </a:cubicBezTo>
                  <a:cubicBezTo>
                    <a:pt x="232" y="239"/>
                    <a:pt x="231" y="239"/>
                    <a:pt x="229" y="239"/>
                  </a:cubicBezTo>
                  <a:close/>
                  <a:moveTo>
                    <a:pt x="243" y="235"/>
                  </a:moveTo>
                  <a:cubicBezTo>
                    <a:pt x="241" y="236"/>
                    <a:pt x="239" y="237"/>
                    <a:pt x="237" y="237"/>
                  </a:cubicBezTo>
                  <a:cubicBezTo>
                    <a:pt x="237" y="237"/>
                    <a:pt x="237" y="237"/>
                    <a:pt x="237" y="237"/>
                  </a:cubicBezTo>
                  <a:cubicBezTo>
                    <a:pt x="237" y="237"/>
                    <a:pt x="238" y="237"/>
                    <a:pt x="238" y="237"/>
                  </a:cubicBezTo>
                  <a:cubicBezTo>
                    <a:pt x="238" y="236"/>
                    <a:pt x="238" y="236"/>
                    <a:pt x="238" y="236"/>
                  </a:cubicBezTo>
                  <a:cubicBezTo>
                    <a:pt x="244" y="231"/>
                    <a:pt x="249" y="226"/>
                    <a:pt x="254" y="220"/>
                  </a:cubicBezTo>
                  <a:cubicBezTo>
                    <a:pt x="256" y="218"/>
                    <a:pt x="263" y="209"/>
                    <a:pt x="258" y="220"/>
                  </a:cubicBezTo>
                  <a:cubicBezTo>
                    <a:pt x="255" y="226"/>
                    <a:pt x="249" y="231"/>
                    <a:pt x="243" y="235"/>
                  </a:cubicBezTo>
                  <a:cubicBezTo>
                    <a:pt x="243" y="235"/>
                    <a:pt x="243" y="235"/>
                    <a:pt x="243" y="235"/>
                  </a:cubicBezTo>
                  <a:close/>
                  <a:moveTo>
                    <a:pt x="251" y="231"/>
                  </a:moveTo>
                  <a:cubicBezTo>
                    <a:pt x="256" y="226"/>
                    <a:pt x="260" y="219"/>
                    <a:pt x="262" y="212"/>
                  </a:cubicBezTo>
                  <a:cubicBezTo>
                    <a:pt x="262" y="211"/>
                    <a:pt x="261" y="211"/>
                    <a:pt x="260" y="211"/>
                  </a:cubicBezTo>
                  <a:cubicBezTo>
                    <a:pt x="258" y="214"/>
                    <a:pt x="255" y="217"/>
                    <a:pt x="253" y="219"/>
                  </a:cubicBezTo>
                  <a:cubicBezTo>
                    <a:pt x="256" y="215"/>
                    <a:pt x="258" y="211"/>
                    <a:pt x="261" y="206"/>
                  </a:cubicBezTo>
                  <a:cubicBezTo>
                    <a:pt x="261" y="205"/>
                    <a:pt x="260" y="204"/>
                    <a:pt x="259" y="205"/>
                  </a:cubicBezTo>
                  <a:cubicBezTo>
                    <a:pt x="258" y="206"/>
                    <a:pt x="257" y="207"/>
                    <a:pt x="256" y="208"/>
                  </a:cubicBezTo>
                  <a:cubicBezTo>
                    <a:pt x="257" y="206"/>
                    <a:pt x="258" y="204"/>
                    <a:pt x="259" y="203"/>
                  </a:cubicBezTo>
                  <a:cubicBezTo>
                    <a:pt x="259" y="202"/>
                    <a:pt x="258" y="201"/>
                    <a:pt x="257" y="202"/>
                  </a:cubicBezTo>
                  <a:cubicBezTo>
                    <a:pt x="250" y="208"/>
                    <a:pt x="243" y="216"/>
                    <a:pt x="236" y="223"/>
                  </a:cubicBezTo>
                  <a:cubicBezTo>
                    <a:pt x="233" y="227"/>
                    <a:pt x="229" y="230"/>
                    <a:pt x="226" y="234"/>
                  </a:cubicBezTo>
                  <a:cubicBezTo>
                    <a:pt x="225" y="234"/>
                    <a:pt x="224" y="236"/>
                    <a:pt x="223" y="237"/>
                  </a:cubicBezTo>
                  <a:cubicBezTo>
                    <a:pt x="229" y="230"/>
                    <a:pt x="234" y="222"/>
                    <a:pt x="240" y="215"/>
                  </a:cubicBezTo>
                  <a:cubicBezTo>
                    <a:pt x="245" y="209"/>
                    <a:pt x="251" y="203"/>
                    <a:pt x="255" y="195"/>
                  </a:cubicBezTo>
                  <a:cubicBezTo>
                    <a:pt x="256" y="195"/>
                    <a:pt x="255" y="194"/>
                    <a:pt x="254" y="194"/>
                  </a:cubicBezTo>
                  <a:cubicBezTo>
                    <a:pt x="243" y="202"/>
                    <a:pt x="234" y="211"/>
                    <a:pt x="225" y="221"/>
                  </a:cubicBezTo>
                  <a:cubicBezTo>
                    <a:pt x="226" y="220"/>
                    <a:pt x="227" y="219"/>
                    <a:pt x="227" y="218"/>
                  </a:cubicBezTo>
                  <a:cubicBezTo>
                    <a:pt x="235" y="206"/>
                    <a:pt x="246" y="197"/>
                    <a:pt x="253" y="184"/>
                  </a:cubicBezTo>
                  <a:cubicBezTo>
                    <a:pt x="254" y="184"/>
                    <a:pt x="253" y="183"/>
                    <a:pt x="252" y="183"/>
                  </a:cubicBezTo>
                  <a:cubicBezTo>
                    <a:pt x="243" y="191"/>
                    <a:pt x="235" y="200"/>
                    <a:pt x="226" y="208"/>
                  </a:cubicBezTo>
                  <a:cubicBezTo>
                    <a:pt x="217" y="217"/>
                    <a:pt x="207" y="226"/>
                    <a:pt x="198" y="236"/>
                  </a:cubicBezTo>
                  <a:cubicBezTo>
                    <a:pt x="216" y="216"/>
                    <a:pt x="234" y="198"/>
                    <a:pt x="248" y="176"/>
                  </a:cubicBezTo>
                  <a:cubicBezTo>
                    <a:pt x="248" y="175"/>
                    <a:pt x="247" y="174"/>
                    <a:pt x="247" y="175"/>
                  </a:cubicBezTo>
                  <a:cubicBezTo>
                    <a:pt x="235" y="183"/>
                    <a:pt x="226" y="195"/>
                    <a:pt x="215" y="204"/>
                  </a:cubicBezTo>
                  <a:cubicBezTo>
                    <a:pt x="209" y="210"/>
                    <a:pt x="203" y="215"/>
                    <a:pt x="197" y="221"/>
                  </a:cubicBezTo>
                  <a:cubicBezTo>
                    <a:pt x="212" y="202"/>
                    <a:pt x="226" y="183"/>
                    <a:pt x="242" y="165"/>
                  </a:cubicBezTo>
                  <a:cubicBezTo>
                    <a:pt x="242" y="165"/>
                    <a:pt x="242" y="165"/>
                    <a:pt x="242" y="165"/>
                  </a:cubicBezTo>
                  <a:cubicBezTo>
                    <a:pt x="253" y="177"/>
                    <a:pt x="261" y="191"/>
                    <a:pt x="262" y="206"/>
                  </a:cubicBezTo>
                  <a:cubicBezTo>
                    <a:pt x="263" y="218"/>
                    <a:pt x="258" y="225"/>
                    <a:pt x="251" y="231"/>
                  </a:cubicBezTo>
                  <a:close/>
                  <a:moveTo>
                    <a:pt x="241" y="164"/>
                  </a:moveTo>
                  <a:cubicBezTo>
                    <a:pt x="220" y="179"/>
                    <a:pt x="205" y="200"/>
                    <a:pt x="187" y="219"/>
                  </a:cubicBezTo>
                  <a:cubicBezTo>
                    <a:pt x="190" y="214"/>
                    <a:pt x="193" y="209"/>
                    <a:pt x="196" y="205"/>
                  </a:cubicBezTo>
                  <a:cubicBezTo>
                    <a:pt x="209" y="191"/>
                    <a:pt x="222" y="177"/>
                    <a:pt x="235" y="163"/>
                  </a:cubicBezTo>
                  <a:cubicBezTo>
                    <a:pt x="235" y="162"/>
                    <a:pt x="235" y="161"/>
                    <a:pt x="234" y="162"/>
                  </a:cubicBezTo>
                  <a:cubicBezTo>
                    <a:pt x="219" y="171"/>
                    <a:pt x="205" y="183"/>
                    <a:pt x="192" y="195"/>
                  </a:cubicBezTo>
                  <a:cubicBezTo>
                    <a:pt x="193" y="193"/>
                    <a:pt x="195" y="192"/>
                    <a:pt x="196" y="190"/>
                  </a:cubicBezTo>
                  <a:cubicBezTo>
                    <a:pt x="206" y="178"/>
                    <a:pt x="221" y="167"/>
                    <a:pt x="227" y="152"/>
                  </a:cubicBezTo>
                  <a:cubicBezTo>
                    <a:pt x="228" y="151"/>
                    <a:pt x="227" y="151"/>
                    <a:pt x="226" y="151"/>
                  </a:cubicBezTo>
                  <a:cubicBezTo>
                    <a:pt x="211" y="166"/>
                    <a:pt x="196" y="181"/>
                    <a:pt x="180" y="194"/>
                  </a:cubicBezTo>
                  <a:cubicBezTo>
                    <a:pt x="173" y="201"/>
                    <a:pt x="165" y="207"/>
                    <a:pt x="158" y="214"/>
                  </a:cubicBezTo>
                  <a:cubicBezTo>
                    <a:pt x="158" y="213"/>
                    <a:pt x="159" y="213"/>
                    <a:pt x="159" y="213"/>
                  </a:cubicBezTo>
                  <a:cubicBezTo>
                    <a:pt x="166" y="204"/>
                    <a:pt x="174" y="196"/>
                    <a:pt x="181" y="188"/>
                  </a:cubicBezTo>
                  <a:cubicBezTo>
                    <a:pt x="194" y="173"/>
                    <a:pt x="210" y="160"/>
                    <a:pt x="220" y="144"/>
                  </a:cubicBezTo>
                  <a:cubicBezTo>
                    <a:pt x="220" y="144"/>
                    <a:pt x="220" y="144"/>
                    <a:pt x="221" y="144"/>
                  </a:cubicBezTo>
                  <a:cubicBezTo>
                    <a:pt x="228" y="150"/>
                    <a:pt x="235" y="157"/>
                    <a:pt x="241" y="164"/>
                  </a:cubicBezTo>
                  <a:close/>
                  <a:moveTo>
                    <a:pt x="88" y="92"/>
                  </a:moveTo>
                  <a:cubicBezTo>
                    <a:pt x="105" y="65"/>
                    <a:pt x="96" y="36"/>
                    <a:pt x="82" y="11"/>
                  </a:cubicBezTo>
                  <a:cubicBezTo>
                    <a:pt x="106" y="7"/>
                    <a:pt x="129" y="9"/>
                    <a:pt x="153" y="9"/>
                  </a:cubicBezTo>
                  <a:cubicBezTo>
                    <a:pt x="142" y="29"/>
                    <a:pt x="136" y="51"/>
                    <a:pt x="148" y="73"/>
                  </a:cubicBezTo>
                  <a:cubicBezTo>
                    <a:pt x="161" y="99"/>
                    <a:pt x="190" y="117"/>
                    <a:pt x="211" y="136"/>
                  </a:cubicBezTo>
                  <a:cubicBezTo>
                    <a:pt x="212" y="136"/>
                    <a:pt x="213" y="137"/>
                    <a:pt x="214" y="138"/>
                  </a:cubicBezTo>
                  <a:cubicBezTo>
                    <a:pt x="211" y="138"/>
                    <a:pt x="209" y="139"/>
                    <a:pt x="207" y="141"/>
                  </a:cubicBezTo>
                  <a:cubicBezTo>
                    <a:pt x="200" y="148"/>
                    <a:pt x="188" y="139"/>
                    <a:pt x="180" y="137"/>
                  </a:cubicBezTo>
                  <a:cubicBezTo>
                    <a:pt x="162" y="133"/>
                    <a:pt x="153" y="148"/>
                    <a:pt x="140" y="157"/>
                  </a:cubicBezTo>
                  <a:cubicBezTo>
                    <a:pt x="120" y="169"/>
                    <a:pt x="110" y="143"/>
                    <a:pt x="97" y="134"/>
                  </a:cubicBezTo>
                  <a:cubicBezTo>
                    <a:pt x="84" y="125"/>
                    <a:pt x="71" y="128"/>
                    <a:pt x="59" y="133"/>
                  </a:cubicBezTo>
                  <a:cubicBezTo>
                    <a:pt x="69" y="119"/>
                    <a:pt x="79" y="106"/>
                    <a:pt x="88" y="92"/>
                  </a:cubicBezTo>
                  <a:close/>
                  <a:moveTo>
                    <a:pt x="35" y="166"/>
                  </a:moveTo>
                  <a:cubicBezTo>
                    <a:pt x="42" y="160"/>
                    <a:pt x="49" y="154"/>
                    <a:pt x="56" y="148"/>
                  </a:cubicBezTo>
                  <a:cubicBezTo>
                    <a:pt x="61" y="145"/>
                    <a:pt x="65" y="142"/>
                    <a:pt x="70" y="139"/>
                  </a:cubicBezTo>
                  <a:cubicBezTo>
                    <a:pt x="74" y="137"/>
                    <a:pt x="77" y="136"/>
                    <a:pt x="81" y="134"/>
                  </a:cubicBezTo>
                  <a:cubicBezTo>
                    <a:pt x="81" y="134"/>
                    <a:pt x="81" y="134"/>
                    <a:pt x="82" y="134"/>
                  </a:cubicBezTo>
                  <a:cubicBezTo>
                    <a:pt x="80" y="135"/>
                    <a:pt x="77" y="139"/>
                    <a:pt x="76" y="140"/>
                  </a:cubicBezTo>
                  <a:cubicBezTo>
                    <a:pt x="64" y="150"/>
                    <a:pt x="51" y="159"/>
                    <a:pt x="38" y="168"/>
                  </a:cubicBezTo>
                  <a:cubicBezTo>
                    <a:pt x="32" y="173"/>
                    <a:pt x="27" y="178"/>
                    <a:pt x="22" y="184"/>
                  </a:cubicBezTo>
                  <a:cubicBezTo>
                    <a:pt x="26" y="177"/>
                    <a:pt x="31" y="171"/>
                    <a:pt x="35" y="166"/>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250"/>
            <p:cNvSpPr>
              <a:spLocks noEditPoints="1"/>
            </p:cNvSpPr>
            <p:nvPr/>
          </p:nvSpPr>
          <p:spPr bwMode="auto">
            <a:xfrm>
              <a:off x="4448421" y="3912622"/>
              <a:ext cx="546100" cy="508000"/>
            </a:xfrm>
            <a:custGeom>
              <a:avLst/>
              <a:gdLst>
                <a:gd name="T0" fmla="*/ 108 w 129"/>
                <a:gd name="T1" fmla="*/ 67 h 120"/>
                <a:gd name="T2" fmla="*/ 37 w 129"/>
                <a:gd name="T3" fmla="*/ 3 h 120"/>
                <a:gd name="T4" fmla="*/ 6 w 129"/>
                <a:gd name="T5" fmla="*/ 108 h 120"/>
                <a:gd name="T6" fmla="*/ 24 w 129"/>
                <a:gd name="T7" fmla="*/ 69 h 120"/>
                <a:gd name="T8" fmla="*/ 42 w 129"/>
                <a:gd name="T9" fmla="*/ 65 h 120"/>
                <a:gd name="T10" fmla="*/ 103 w 129"/>
                <a:gd name="T11" fmla="*/ 69 h 120"/>
                <a:gd name="T12" fmla="*/ 98 w 129"/>
                <a:gd name="T13" fmla="*/ 71 h 120"/>
                <a:gd name="T14" fmla="*/ 59 w 129"/>
                <a:gd name="T15" fmla="*/ 102 h 120"/>
                <a:gd name="T16" fmla="*/ 80 w 129"/>
                <a:gd name="T17" fmla="*/ 69 h 120"/>
                <a:gd name="T18" fmla="*/ 40 w 129"/>
                <a:gd name="T19" fmla="*/ 111 h 120"/>
                <a:gd name="T20" fmla="*/ 62 w 129"/>
                <a:gd name="T21" fmla="*/ 84 h 120"/>
                <a:gd name="T22" fmla="*/ 29 w 129"/>
                <a:gd name="T23" fmla="*/ 100 h 120"/>
                <a:gd name="T24" fmla="*/ 55 w 129"/>
                <a:gd name="T25" fmla="*/ 76 h 120"/>
                <a:gd name="T26" fmla="*/ 41 w 129"/>
                <a:gd name="T27" fmla="*/ 96 h 120"/>
                <a:gd name="T28" fmla="*/ 13 w 129"/>
                <a:gd name="T29" fmla="*/ 107 h 120"/>
                <a:gd name="T30" fmla="*/ 47 w 129"/>
                <a:gd name="T31" fmla="*/ 73 h 120"/>
                <a:gd name="T32" fmla="*/ 49 w 129"/>
                <a:gd name="T33" fmla="*/ 71 h 120"/>
                <a:gd name="T34" fmla="*/ 7 w 129"/>
                <a:gd name="T35" fmla="*/ 98 h 120"/>
                <a:gd name="T36" fmla="*/ 37 w 129"/>
                <a:gd name="T37" fmla="*/ 68 h 120"/>
                <a:gd name="T38" fmla="*/ 9 w 129"/>
                <a:gd name="T39" fmla="*/ 92 h 120"/>
                <a:gd name="T40" fmla="*/ 7 w 129"/>
                <a:gd name="T41" fmla="*/ 105 h 120"/>
                <a:gd name="T42" fmla="*/ 42 w 129"/>
                <a:gd name="T43" fmla="*/ 79 h 120"/>
                <a:gd name="T44" fmla="*/ 53 w 129"/>
                <a:gd name="T45" fmla="*/ 77 h 120"/>
                <a:gd name="T46" fmla="*/ 11 w 129"/>
                <a:gd name="T47" fmla="*/ 109 h 120"/>
                <a:gd name="T48" fmla="*/ 42 w 129"/>
                <a:gd name="T49" fmla="*/ 94 h 120"/>
                <a:gd name="T50" fmla="*/ 62 w 129"/>
                <a:gd name="T51" fmla="*/ 82 h 120"/>
                <a:gd name="T52" fmla="*/ 53 w 129"/>
                <a:gd name="T53" fmla="*/ 94 h 120"/>
                <a:gd name="T54" fmla="*/ 38 w 129"/>
                <a:gd name="T55" fmla="*/ 113 h 120"/>
                <a:gd name="T56" fmla="*/ 48 w 129"/>
                <a:gd name="T57" fmla="*/ 97 h 120"/>
                <a:gd name="T58" fmla="*/ 81 w 129"/>
                <a:gd name="T59" fmla="*/ 74 h 120"/>
                <a:gd name="T60" fmla="*/ 48 w 129"/>
                <a:gd name="T61" fmla="*/ 112 h 120"/>
                <a:gd name="T62" fmla="*/ 93 w 129"/>
                <a:gd name="T63" fmla="*/ 72 h 120"/>
                <a:gd name="T64" fmla="*/ 60 w 129"/>
                <a:gd name="T65" fmla="*/ 109 h 120"/>
                <a:gd name="T66" fmla="*/ 63 w 129"/>
                <a:gd name="T67" fmla="*/ 113 h 120"/>
                <a:gd name="T68" fmla="*/ 105 w 129"/>
                <a:gd name="T69" fmla="*/ 76 h 120"/>
                <a:gd name="T70" fmla="*/ 64 w 129"/>
                <a:gd name="T71" fmla="*/ 113 h 120"/>
                <a:gd name="T72" fmla="*/ 79 w 129"/>
                <a:gd name="T73" fmla="*/ 113 h 120"/>
                <a:gd name="T74" fmla="*/ 88 w 129"/>
                <a:gd name="T75" fmla="*/ 111 h 120"/>
                <a:gd name="T76" fmla="*/ 105 w 129"/>
                <a:gd name="T77" fmla="*/ 82 h 120"/>
                <a:gd name="T78" fmla="*/ 111 w 129"/>
                <a:gd name="T79" fmla="*/ 90 h 120"/>
                <a:gd name="T80" fmla="*/ 116 w 129"/>
                <a:gd name="T81" fmla="*/ 92 h 120"/>
                <a:gd name="T82" fmla="*/ 97 w 129"/>
                <a:gd name="T83" fmla="*/ 115 h 120"/>
                <a:gd name="T84" fmla="*/ 105 w 129"/>
                <a:gd name="T85" fmla="*/ 114 h 120"/>
                <a:gd name="T86" fmla="*/ 118 w 129"/>
                <a:gd name="T87" fmla="*/ 104 h 120"/>
                <a:gd name="T88" fmla="*/ 115 w 129"/>
                <a:gd name="T89" fmla="*/ 98 h 120"/>
                <a:gd name="T90" fmla="*/ 122 w 129"/>
                <a:gd name="T91" fmla="*/ 100 h 120"/>
                <a:gd name="T92" fmla="*/ 116 w 129"/>
                <a:gd name="T93" fmla="*/ 112 h 120"/>
                <a:gd name="T94" fmla="*/ 123 w 129"/>
                <a:gd name="T95" fmla="*/ 104 h 120"/>
                <a:gd name="T96" fmla="*/ 120 w 129"/>
                <a:gd name="T97" fmla="*/ 104 h 120"/>
                <a:gd name="T98" fmla="*/ 113 w 129"/>
                <a:gd name="T99" fmla="*/ 106 h 120"/>
                <a:gd name="T100" fmla="*/ 107 w 129"/>
                <a:gd name="T101" fmla="*/ 105 h 120"/>
                <a:gd name="T102" fmla="*/ 118 w 129"/>
                <a:gd name="T103" fmla="*/ 84 h 120"/>
                <a:gd name="T104" fmla="*/ 125 w 129"/>
                <a:gd name="T105" fmla="*/ 98 h 120"/>
                <a:gd name="T106" fmla="*/ 111 w 129"/>
                <a:gd name="T107" fmla="*/ 77 h 120"/>
                <a:gd name="T108" fmla="*/ 75 w 129"/>
                <a:gd name="T109" fmla="*/ 102 h 120"/>
                <a:gd name="T110" fmla="*/ 42 w 129"/>
                <a:gd name="T111" fmla="*/ 44 h 120"/>
                <a:gd name="T112" fmla="*/ 99 w 129"/>
                <a:gd name="T113" fmla="*/ 67 h 120"/>
                <a:gd name="T114" fmla="*/ 17 w 129"/>
                <a:gd name="T115" fmla="*/ 79 h 120"/>
                <a:gd name="T116" fmla="*/ 19 w 129"/>
                <a:gd name="T117" fmla="*/ 8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9" h="120">
                  <a:moveTo>
                    <a:pt x="29" y="116"/>
                  </a:moveTo>
                  <a:cubicBezTo>
                    <a:pt x="34" y="116"/>
                    <a:pt x="39" y="116"/>
                    <a:pt x="44" y="115"/>
                  </a:cubicBezTo>
                  <a:cubicBezTo>
                    <a:pt x="52" y="115"/>
                    <a:pt x="61" y="116"/>
                    <a:pt x="69" y="116"/>
                  </a:cubicBezTo>
                  <a:cubicBezTo>
                    <a:pt x="82" y="117"/>
                    <a:pt x="97" y="120"/>
                    <a:pt x="110" y="117"/>
                  </a:cubicBezTo>
                  <a:cubicBezTo>
                    <a:pt x="120" y="115"/>
                    <a:pt x="129" y="107"/>
                    <a:pt x="128" y="96"/>
                  </a:cubicBezTo>
                  <a:cubicBezTo>
                    <a:pt x="126" y="84"/>
                    <a:pt x="116" y="75"/>
                    <a:pt x="108" y="67"/>
                  </a:cubicBezTo>
                  <a:cubicBezTo>
                    <a:pt x="99" y="58"/>
                    <a:pt x="89" y="51"/>
                    <a:pt x="80" y="42"/>
                  </a:cubicBezTo>
                  <a:cubicBezTo>
                    <a:pt x="75" y="36"/>
                    <a:pt x="71" y="30"/>
                    <a:pt x="70" y="22"/>
                  </a:cubicBezTo>
                  <a:cubicBezTo>
                    <a:pt x="70" y="16"/>
                    <a:pt x="74" y="10"/>
                    <a:pt x="77" y="4"/>
                  </a:cubicBezTo>
                  <a:cubicBezTo>
                    <a:pt x="77" y="3"/>
                    <a:pt x="77" y="2"/>
                    <a:pt x="76" y="2"/>
                  </a:cubicBezTo>
                  <a:cubicBezTo>
                    <a:pt x="76" y="2"/>
                    <a:pt x="76" y="1"/>
                    <a:pt x="75" y="1"/>
                  </a:cubicBezTo>
                  <a:cubicBezTo>
                    <a:pt x="62" y="2"/>
                    <a:pt x="50" y="0"/>
                    <a:pt x="37" y="3"/>
                  </a:cubicBezTo>
                  <a:cubicBezTo>
                    <a:pt x="36" y="3"/>
                    <a:pt x="36" y="4"/>
                    <a:pt x="36" y="5"/>
                  </a:cubicBezTo>
                  <a:cubicBezTo>
                    <a:pt x="36" y="5"/>
                    <a:pt x="36" y="6"/>
                    <a:pt x="36" y="6"/>
                  </a:cubicBezTo>
                  <a:cubicBezTo>
                    <a:pt x="40" y="13"/>
                    <a:pt x="43" y="19"/>
                    <a:pt x="44" y="27"/>
                  </a:cubicBezTo>
                  <a:cubicBezTo>
                    <a:pt x="44" y="36"/>
                    <a:pt x="39" y="43"/>
                    <a:pt x="34" y="50"/>
                  </a:cubicBezTo>
                  <a:cubicBezTo>
                    <a:pt x="26" y="60"/>
                    <a:pt x="18" y="71"/>
                    <a:pt x="11" y="82"/>
                  </a:cubicBezTo>
                  <a:cubicBezTo>
                    <a:pt x="6" y="89"/>
                    <a:pt x="0" y="100"/>
                    <a:pt x="6" y="108"/>
                  </a:cubicBezTo>
                  <a:cubicBezTo>
                    <a:pt x="10" y="116"/>
                    <a:pt x="21" y="116"/>
                    <a:pt x="29" y="116"/>
                  </a:cubicBezTo>
                  <a:close/>
                  <a:moveTo>
                    <a:pt x="24" y="69"/>
                  </a:moveTo>
                  <a:cubicBezTo>
                    <a:pt x="24" y="69"/>
                    <a:pt x="25" y="68"/>
                    <a:pt x="25" y="68"/>
                  </a:cubicBezTo>
                  <a:cubicBezTo>
                    <a:pt x="27" y="67"/>
                    <a:pt x="29" y="66"/>
                    <a:pt x="31" y="65"/>
                  </a:cubicBezTo>
                  <a:cubicBezTo>
                    <a:pt x="27" y="68"/>
                    <a:pt x="24" y="71"/>
                    <a:pt x="21" y="74"/>
                  </a:cubicBezTo>
                  <a:cubicBezTo>
                    <a:pt x="22" y="72"/>
                    <a:pt x="23" y="71"/>
                    <a:pt x="24" y="69"/>
                  </a:cubicBezTo>
                  <a:close/>
                  <a:moveTo>
                    <a:pt x="33" y="65"/>
                  </a:moveTo>
                  <a:cubicBezTo>
                    <a:pt x="34" y="64"/>
                    <a:pt x="36" y="64"/>
                    <a:pt x="37" y="64"/>
                  </a:cubicBezTo>
                  <a:cubicBezTo>
                    <a:pt x="33" y="65"/>
                    <a:pt x="30" y="68"/>
                    <a:pt x="27" y="70"/>
                  </a:cubicBezTo>
                  <a:cubicBezTo>
                    <a:pt x="29" y="68"/>
                    <a:pt x="31" y="66"/>
                    <a:pt x="33" y="65"/>
                  </a:cubicBezTo>
                  <a:close/>
                  <a:moveTo>
                    <a:pt x="40" y="64"/>
                  </a:moveTo>
                  <a:cubicBezTo>
                    <a:pt x="41" y="64"/>
                    <a:pt x="41" y="64"/>
                    <a:pt x="42" y="65"/>
                  </a:cubicBezTo>
                  <a:cubicBezTo>
                    <a:pt x="38" y="67"/>
                    <a:pt x="34" y="70"/>
                    <a:pt x="30" y="73"/>
                  </a:cubicBezTo>
                  <a:cubicBezTo>
                    <a:pt x="24" y="78"/>
                    <a:pt x="18" y="83"/>
                    <a:pt x="11" y="88"/>
                  </a:cubicBezTo>
                  <a:cubicBezTo>
                    <a:pt x="12" y="88"/>
                    <a:pt x="12" y="87"/>
                    <a:pt x="12" y="87"/>
                  </a:cubicBezTo>
                  <a:cubicBezTo>
                    <a:pt x="15" y="84"/>
                    <a:pt x="18" y="81"/>
                    <a:pt x="22" y="79"/>
                  </a:cubicBezTo>
                  <a:cubicBezTo>
                    <a:pt x="28" y="74"/>
                    <a:pt x="35" y="69"/>
                    <a:pt x="40" y="64"/>
                  </a:cubicBezTo>
                  <a:close/>
                  <a:moveTo>
                    <a:pt x="103" y="69"/>
                  </a:moveTo>
                  <a:cubicBezTo>
                    <a:pt x="95" y="75"/>
                    <a:pt x="88" y="82"/>
                    <a:pt x="81" y="89"/>
                  </a:cubicBezTo>
                  <a:cubicBezTo>
                    <a:pt x="77" y="92"/>
                    <a:pt x="73" y="96"/>
                    <a:pt x="69" y="100"/>
                  </a:cubicBezTo>
                  <a:cubicBezTo>
                    <a:pt x="71" y="97"/>
                    <a:pt x="75" y="94"/>
                    <a:pt x="78" y="91"/>
                  </a:cubicBezTo>
                  <a:cubicBezTo>
                    <a:pt x="84" y="85"/>
                    <a:pt x="89" y="79"/>
                    <a:pt x="93" y="72"/>
                  </a:cubicBezTo>
                  <a:cubicBezTo>
                    <a:pt x="94" y="72"/>
                    <a:pt x="94" y="72"/>
                    <a:pt x="95" y="72"/>
                  </a:cubicBezTo>
                  <a:cubicBezTo>
                    <a:pt x="96" y="72"/>
                    <a:pt x="97" y="72"/>
                    <a:pt x="98" y="71"/>
                  </a:cubicBezTo>
                  <a:cubicBezTo>
                    <a:pt x="99" y="71"/>
                    <a:pt x="102" y="68"/>
                    <a:pt x="103" y="69"/>
                  </a:cubicBezTo>
                  <a:close/>
                  <a:moveTo>
                    <a:pt x="87" y="69"/>
                  </a:moveTo>
                  <a:cubicBezTo>
                    <a:pt x="89" y="69"/>
                    <a:pt x="90" y="70"/>
                    <a:pt x="92" y="71"/>
                  </a:cubicBezTo>
                  <a:cubicBezTo>
                    <a:pt x="89" y="74"/>
                    <a:pt x="86" y="78"/>
                    <a:pt x="82" y="81"/>
                  </a:cubicBezTo>
                  <a:cubicBezTo>
                    <a:pt x="78" y="84"/>
                    <a:pt x="74" y="88"/>
                    <a:pt x="70" y="92"/>
                  </a:cubicBezTo>
                  <a:cubicBezTo>
                    <a:pt x="66" y="95"/>
                    <a:pt x="63" y="98"/>
                    <a:pt x="59" y="102"/>
                  </a:cubicBezTo>
                  <a:cubicBezTo>
                    <a:pt x="59" y="101"/>
                    <a:pt x="60" y="101"/>
                    <a:pt x="60" y="101"/>
                  </a:cubicBezTo>
                  <a:cubicBezTo>
                    <a:pt x="63" y="97"/>
                    <a:pt x="67" y="94"/>
                    <a:pt x="70" y="90"/>
                  </a:cubicBezTo>
                  <a:cubicBezTo>
                    <a:pt x="73" y="87"/>
                    <a:pt x="75" y="82"/>
                    <a:pt x="79" y="79"/>
                  </a:cubicBezTo>
                  <a:cubicBezTo>
                    <a:pt x="82" y="76"/>
                    <a:pt x="85" y="73"/>
                    <a:pt x="87" y="69"/>
                  </a:cubicBezTo>
                  <a:cubicBezTo>
                    <a:pt x="87" y="69"/>
                    <a:pt x="87" y="69"/>
                    <a:pt x="87" y="69"/>
                  </a:cubicBezTo>
                  <a:close/>
                  <a:moveTo>
                    <a:pt x="80" y="69"/>
                  </a:moveTo>
                  <a:cubicBezTo>
                    <a:pt x="81" y="68"/>
                    <a:pt x="83" y="68"/>
                    <a:pt x="85" y="68"/>
                  </a:cubicBezTo>
                  <a:cubicBezTo>
                    <a:pt x="85" y="68"/>
                    <a:pt x="86" y="68"/>
                    <a:pt x="86" y="68"/>
                  </a:cubicBezTo>
                  <a:cubicBezTo>
                    <a:pt x="79" y="74"/>
                    <a:pt x="72" y="81"/>
                    <a:pt x="66" y="88"/>
                  </a:cubicBezTo>
                  <a:cubicBezTo>
                    <a:pt x="58" y="95"/>
                    <a:pt x="50" y="101"/>
                    <a:pt x="43" y="108"/>
                  </a:cubicBezTo>
                  <a:cubicBezTo>
                    <a:pt x="42" y="109"/>
                    <a:pt x="41" y="110"/>
                    <a:pt x="40" y="111"/>
                  </a:cubicBezTo>
                  <a:cubicBezTo>
                    <a:pt x="40" y="111"/>
                    <a:pt x="40" y="111"/>
                    <a:pt x="40" y="111"/>
                  </a:cubicBezTo>
                  <a:cubicBezTo>
                    <a:pt x="42" y="109"/>
                    <a:pt x="44" y="107"/>
                    <a:pt x="46" y="105"/>
                  </a:cubicBezTo>
                  <a:cubicBezTo>
                    <a:pt x="50" y="101"/>
                    <a:pt x="54" y="98"/>
                    <a:pt x="58" y="94"/>
                  </a:cubicBezTo>
                  <a:cubicBezTo>
                    <a:pt x="66" y="86"/>
                    <a:pt x="73" y="77"/>
                    <a:pt x="80" y="69"/>
                  </a:cubicBezTo>
                  <a:close/>
                  <a:moveTo>
                    <a:pt x="77" y="70"/>
                  </a:moveTo>
                  <a:cubicBezTo>
                    <a:pt x="75" y="72"/>
                    <a:pt x="74" y="74"/>
                    <a:pt x="72" y="76"/>
                  </a:cubicBezTo>
                  <a:cubicBezTo>
                    <a:pt x="69" y="79"/>
                    <a:pt x="65" y="81"/>
                    <a:pt x="62" y="84"/>
                  </a:cubicBezTo>
                  <a:cubicBezTo>
                    <a:pt x="61" y="85"/>
                    <a:pt x="60" y="85"/>
                    <a:pt x="60" y="86"/>
                  </a:cubicBezTo>
                  <a:cubicBezTo>
                    <a:pt x="62" y="83"/>
                    <a:pt x="65" y="80"/>
                    <a:pt x="67" y="78"/>
                  </a:cubicBezTo>
                  <a:cubicBezTo>
                    <a:pt x="71" y="76"/>
                    <a:pt x="74" y="72"/>
                    <a:pt x="77" y="70"/>
                  </a:cubicBezTo>
                  <a:close/>
                  <a:moveTo>
                    <a:pt x="57" y="78"/>
                  </a:moveTo>
                  <a:cubicBezTo>
                    <a:pt x="50" y="82"/>
                    <a:pt x="44" y="87"/>
                    <a:pt x="39" y="92"/>
                  </a:cubicBezTo>
                  <a:cubicBezTo>
                    <a:pt x="36" y="95"/>
                    <a:pt x="32" y="97"/>
                    <a:pt x="29" y="100"/>
                  </a:cubicBezTo>
                  <a:cubicBezTo>
                    <a:pt x="25" y="103"/>
                    <a:pt x="22" y="107"/>
                    <a:pt x="18" y="110"/>
                  </a:cubicBezTo>
                  <a:cubicBezTo>
                    <a:pt x="15" y="112"/>
                    <a:pt x="17" y="110"/>
                    <a:pt x="18" y="109"/>
                  </a:cubicBezTo>
                  <a:cubicBezTo>
                    <a:pt x="20" y="107"/>
                    <a:pt x="21" y="106"/>
                    <a:pt x="23" y="104"/>
                  </a:cubicBezTo>
                  <a:cubicBezTo>
                    <a:pt x="27" y="101"/>
                    <a:pt x="31" y="98"/>
                    <a:pt x="35" y="95"/>
                  </a:cubicBezTo>
                  <a:cubicBezTo>
                    <a:pt x="42" y="89"/>
                    <a:pt x="48" y="83"/>
                    <a:pt x="55" y="77"/>
                  </a:cubicBezTo>
                  <a:cubicBezTo>
                    <a:pt x="55" y="77"/>
                    <a:pt x="55" y="76"/>
                    <a:pt x="55" y="76"/>
                  </a:cubicBezTo>
                  <a:cubicBezTo>
                    <a:pt x="57" y="78"/>
                    <a:pt x="60" y="79"/>
                    <a:pt x="64" y="79"/>
                  </a:cubicBezTo>
                  <a:cubicBezTo>
                    <a:pt x="59" y="82"/>
                    <a:pt x="54" y="86"/>
                    <a:pt x="49" y="90"/>
                  </a:cubicBezTo>
                  <a:cubicBezTo>
                    <a:pt x="43" y="96"/>
                    <a:pt x="36" y="102"/>
                    <a:pt x="29" y="108"/>
                  </a:cubicBezTo>
                  <a:cubicBezTo>
                    <a:pt x="29" y="108"/>
                    <a:pt x="25" y="112"/>
                    <a:pt x="26" y="111"/>
                  </a:cubicBezTo>
                  <a:cubicBezTo>
                    <a:pt x="27" y="109"/>
                    <a:pt x="29" y="107"/>
                    <a:pt x="31" y="106"/>
                  </a:cubicBezTo>
                  <a:cubicBezTo>
                    <a:pt x="34" y="102"/>
                    <a:pt x="38" y="99"/>
                    <a:pt x="41" y="96"/>
                  </a:cubicBezTo>
                  <a:cubicBezTo>
                    <a:pt x="44" y="93"/>
                    <a:pt x="47" y="90"/>
                    <a:pt x="50" y="87"/>
                  </a:cubicBezTo>
                  <a:cubicBezTo>
                    <a:pt x="53" y="84"/>
                    <a:pt x="55" y="82"/>
                    <a:pt x="57" y="79"/>
                  </a:cubicBezTo>
                  <a:cubicBezTo>
                    <a:pt x="57" y="78"/>
                    <a:pt x="57" y="78"/>
                    <a:pt x="57" y="78"/>
                  </a:cubicBezTo>
                  <a:close/>
                  <a:moveTo>
                    <a:pt x="50" y="72"/>
                  </a:moveTo>
                  <a:cubicBezTo>
                    <a:pt x="51" y="73"/>
                    <a:pt x="53" y="75"/>
                    <a:pt x="54" y="76"/>
                  </a:cubicBezTo>
                  <a:cubicBezTo>
                    <a:pt x="38" y="84"/>
                    <a:pt x="27" y="97"/>
                    <a:pt x="13" y="107"/>
                  </a:cubicBezTo>
                  <a:cubicBezTo>
                    <a:pt x="9" y="110"/>
                    <a:pt x="14" y="105"/>
                    <a:pt x="15" y="105"/>
                  </a:cubicBezTo>
                  <a:cubicBezTo>
                    <a:pt x="16" y="103"/>
                    <a:pt x="18" y="102"/>
                    <a:pt x="19" y="100"/>
                  </a:cubicBezTo>
                  <a:cubicBezTo>
                    <a:pt x="23" y="97"/>
                    <a:pt x="26" y="94"/>
                    <a:pt x="30" y="91"/>
                  </a:cubicBezTo>
                  <a:cubicBezTo>
                    <a:pt x="37" y="85"/>
                    <a:pt x="43" y="78"/>
                    <a:pt x="50" y="72"/>
                  </a:cubicBezTo>
                  <a:close/>
                  <a:moveTo>
                    <a:pt x="48" y="72"/>
                  </a:moveTo>
                  <a:cubicBezTo>
                    <a:pt x="48" y="72"/>
                    <a:pt x="48" y="72"/>
                    <a:pt x="47" y="73"/>
                  </a:cubicBezTo>
                  <a:cubicBezTo>
                    <a:pt x="40" y="79"/>
                    <a:pt x="32" y="85"/>
                    <a:pt x="24" y="91"/>
                  </a:cubicBezTo>
                  <a:cubicBezTo>
                    <a:pt x="21" y="94"/>
                    <a:pt x="17" y="97"/>
                    <a:pt x="14" y="100"/>
                  </a:cubicBezTo>
                  <a:cubicBezTo>
                    <a:pt x="12" y="101"/>
                    <a:pt x="10" y="103"/>
                    <a:pt x="8" y="104"/>
                  </a:cubicBezTo>
                  <a:cubicBezTo>
                    <a:pt x="9" y="103"/>
                    <a:pt x="10" y="102"/>
                    <a:pt x="12" y="100"/>
                  </a:cubicBezTo>
                  <a:cubicBezTo>
                    <a:pt x="22" y="89"/>
                    <a:pt x="37" y="81"/>
                    <a:pt x="47" y="68"/>
                  </a:cubicBezTo>
                  <a:cubicBezTo>
                    <a:pt x="48" y="69"/>
                    <a:pt x="48" y="70"/>
                    <a:pt x="49" y="71"/>
                  </a:cubicBezTo>
                  <a:cubicBezTo>
                    <a:pt x="49" y="71"/>
                    <a:pt x="49" y="71"/>
                    <a:pt x="49" y="71"/>
                  </a:cubicBezTo>
                  <a:cubicBezTo>
                    <a:pt x="49" y="71"/>
                    <a:pt x="49" y="72"/>
                    <a:pt x="48" y="72"/>
                  </a:cubicBezTo>
                  <a:close/>
                  <a:moveTo>
                    <a:pt x="46" y="67"/>
                  </a:moveTo>
                  <a:cubicBezTo>
                    <a:pt x="39" y="72"/>
                    <a:pt x="32" y="77"/>
                    <a:pt x="26" y="82"/>
                  </a:cubicBezTo>
                  <a:cubicBezTo>
                    <a:pt x="22" y="85"/>
                    <a:pt x="19" y="88"/>
                    <a:pt x="16" y="91"/>
                  </a:cubicBezTo>
                  <a:cubicBezTo>
                    <a:pt x="13" y="93"/>
                    <a:pt x="9" y="96"/>
                    <a:pt x="7" y="98"/>
                  </a:cubicBezTo>
                  <a:cubicBezTo>
                    <a:pt x="7" y="98"/>
                    <a:pt x="7" y="98"/>
                    <a:pt x="7" y="98"/>
                  </a:cubicBezTo>
                  <a:cubicBezTo>
                    <a:pt x="18" y="86"/>
                    <a:pt x="33" y="78"/>
                    <a:pt x="44" y="66"/>
                  </a:cubicBezTo>
                  <a:cubicBezTo>
                    <a:pt x="45" y="66"/>
                    <a:pt x="45" y="67"/>
                    <a:pt x="46" y="67"/>
                  </a:cubicBezTo>
                  <a:close/>
                  <a:moveTo>
                    <a:pt x="9" y="92"/>
                  </a:moveTo>
                  <a:cubicBezTo>
                    <a:pt x="15" y="86"/>
                    <a:pt x="21" y="81"/>
                    <a:pt x="27" y="76"/>
                  </a:cubicBezTo>
                  <a:cubicBezTo>
                    <a:pt x="30" y="74"/>
                    <a:pt x="34" y="71"/>
                    <a:pt x="37" y="68"/>
                  </a:cubicBezTo>
                  <a:cubicBezTo>
                    <a:pt x="38" y="67"/>
                    <a:pt x="40" y="67"/>
                    <a:pt x="41" y="66"/>
                  </a:cubicBezTo>
                  <a:cubicBezTo>
                    <a:pt x="42" y="65"/>
                    <a:pt x="42" y="65"/>
                    <a:pt x="43" y="65"/>
                  </a:cubicBezTo>
                  <a:cubicBezTo>
                    <a:pt x="43" y="65"/>
                    <a:pt x="43" y="65"/>
                    <a:pt x="43" y="65"/>
                  </a:cubicBezTo>
                  <a:cubicBezTo>
                    <a:pt x="43" y="66"/>
                    <a:pt x="42" y="66"/>
                    <a:pt x="42" y="67"/>
                  </a:cubicBezTo>
                  <a:cubicBezTo>
                    <a:pt x="31" y="78"/>
                    <a:pt x="18" y="86"/>
                    <a:pt x="7" y="97"/>
                  </a:cubicBezTo>
                  <a:cubicBezTo>
                    <a:pt x="7" y="95"/>
                    <a:pt x="8" y="93"/>
                    <a:pt x="9" y="92"/>
                  </a:cubicBezTo>
                  <a:close/>
                  <a:moveTo>
                    <a:pt x="24" y="85"/>
                  </a:moveTo>
                  <a:cubicBezTo>
                    <a:pt x="28" y="82"/>
                    <a:pt x="32" y="79"/>
                    <a:pt x="36" y="75"/>
                  </a:cubicBezTo>
                  <a:cubicBezTo>
                    <a:pt x="38" y="74"/>
                    <a:pt x="40" y="72"/>
                    <a:pt x="42" y="71"/>
                  </a:cubicBezTo>
                  <a:cubicBezTo>
                    <a:pt x="43" y="70"/>
                    <a:pt x="44" y="69"/>
                    <a:pt x="45" y="69"/>
                  </a:cubicBezTo>
                  <a:cubicBezTo>
                    <a:pt x="47" y="68"/>
                    <a:pt x="42" y="73"/>
                    <a:pt x="43" y="72"/>
                  </a:cubicBezTo>
                  <a:cubicBezTo>
                    <a:pt x="33" y="84"/>
                    <a:pt x="17" y="92"/>
                    <a:pt x="7" y="105"/>
                  </a:cubicBezTo>
                  <a:cubicBezTo>
                    <a:pt x="6" y="103"/>
                    <a:pt x="6" y="101"/>
                    <a:pt x="6" y="99"/>
                  </a:cubicBezTo>
                  <a:cubicBezTo>
                    <a:pt x="13" y="95"/>
                    <a:pt x="18" y="90"/>
                    <a:pt x="24" y="85"/>
                  </a:cubicBezTo>
                  <a:close/>
                  <a:moveTo>
                    <a:pt x="7" y="106"/>
                  </a:moveTo>
                  <a:cubicBezTo>
                    <a:pt x="15" y="100"/>
                    <a:pt x="22" y="94"/>
                    <a:pt x="29" y="88"/>
                  </a:cubicBezTo>
                  <a:cubicBezTo>
                    <a:pt x="33" y="86"/>
                    <a:pt x="36" y="83"/>
                    <a:pt x="40" y="80"/>
                  </a:cubicBezTo>
                  <a:cubicBezTo>
                    <a:pt x="40" y="80"/>
                    <a:pt x="41" y="79"/>
                    <a:pt x="42" y="79"/>
                  </a:cubicBezTo>
                  <a:cubicBezTo>
                    <a:pt x="37" y="83"/>
                    <a:pt x="33" y="88"/>
                    <a:pt x="28" y="92"/>
                  </a:cubicBezTo>
                  <a:cubicBezTo>
                    <a:pt x="22" y="97"/>
                    <a:pt x="15" y="102"/>
                    <a:pt x="10" y="109"/>
                  </a:cubicBezTo>
                  <a:cubicBezTo>
                    <a:pt x="9" y="108"/>
                    <a:pt x="8" y="107"/>
                    <a:pt x="7" y="106"/>
                  </a:cubicBezTo>
                  <a:close/>
                  <a:moveTo>
                    <a:pt x="11" y="109"/>
                  </a:moveTo>
                  <a:cubicBezTo>
                    <a:pt x="25" y="100"/>
                    <a:pt x="36" y="87"/>
                    <a:pt x="50" y="79"/>
                  </a:cubicBezTo>
                  <a:cubicBezTo>
                    <a:pt x="50" y="79"/>
                    <a:pt x="53" y="77"/>
                    <a:pt x="53" y="77"/>
                  </a:cubicBezTo>
                  <a:cubicBezTo>
                    <a:pt x="51" y="79"/>
                    <a:pt x="49" y="81"/>
                    <a:pt x="48" y="82"/>
                  </a:cubicBezTo>
                  <a:cubicBezTo>
                    <a:pt x="44" y="86"/>
                    <a:pt x="41" y="89"/>
                    <a:pt x="37" y="92"/>
                  </a:cubicBezTo>
                  <a:cubicBezTo>
                    <a:pt x="29" y="98"/>
                    <a:pt x="22" y="104"/>
                    <a:pt x="15" y="111"/>
                  </a:cubicBezTo>
                  <a:cubicBezTo>
                    <a:pt x="15" y="111"/>
                    <a:pt x="15" y="111"/>
                    <a:pt x="15" y="111"/>
                  </a:cubicBezTo>
                  <a:cubicBezTo>
                    <a:pt x="14" y="111"/>
                    <a:pt x="13" y="110"/>
                    <a:pt x="12" y="110"/>
                  </a:cubicBezTo>
                  <a:cubicBezTo>
                    <a:pt x="11" y="110"/>
                    <a:pt x="11" y="109"/>
                    <a:pt x="11" y="109"/>
                  </a:cubicBezTo>
                  <a:close/>
                  <a:moveTo>
                    <a:pt x="16" y="112"/>
                  </a:moveTo>
                  <a:cubicBezTo>
                    <a:pt x="23" y="108"/>
                    <a:pt x="28" y="102"/>
                    <a:pt x="34" y="97"/>
                  </a:cubicBezTo>
                  <a:cubicBezTo>
                    <a:pt x="40" y="92"/>
                    <a:pt x="46" y="87"/>
                    <a:pt x="53" y="82"/>
                  </a:cubicBezTo>
                  <a:cubicBezTo>
                    <a:pt x="53" y="81"/>
                    <a:pt x="56" y="80"/>
                    <a:pt x="56" y="79"/>
                  </a:cubicBezTo>
                  <a:cubicBezTo>
                    <a:pt x="55" y="82"/>
                    <a:pt x="52" y="84"/>
                    <a:pt x="50" y="85"/>
                  </a:cubicBezTo>
                  <a:cubicBezTo>
                    <a:pt x="47" y="88"/>
                    <a:pt x="45" y="91"/>
                    <a:pt x="42" y="94"/>
                  </a:cubicBezTo>
                  <a:cubicBezTo>
                    <a:pt x="36" y="100"/>
                    <a:pt x="29" y="105"/>
                    <a:pt x="24" y="112"/>
                  </a:cubicBezTo>
                  <a:cubicBezTo>
                    <a:pt x="24" y="112"/>
                    <a:pt x="24" y="113"/>
                    <a:pt x="25" y="112"/>
                  </a:cubicBezTo>
                  <a:cubicBezTo>
                    <a:pt x="31" y="108"/>
                    <a:pt x="37" y="102"/>
                    <a:pt x="43" y="97"/>
                  </a:cubicBezTo>
                  <a:cubicBezTo>
                    <a:pt x="50" y="90"/>
                    <a:pt x="58" y="84"/>
                    <a:pt x="65" y="78"/>
                  </a:cubicBezTo>
                  <a:cubicBezTo>
                    <a:pt x="66" y="78"/>
                    <a:pt x="66" y="78"/>
                    <a:pt x="66" y="78"/>
                  </a:cubicBezTo>
                  <a:cubicBezTo>
                    <a:pt x="64" y="80"/>
                    <a:pt x="63" y="81"/>
                    <a:pt x="62" y="82"/>
                  </a:cubicBezTo>
                  <a:cubicBezTo>
                    <a:pt x="58" y="86"/>
                    <a:pt x="55" y="89"/>
                    <a:pt x="51" y="93"/>
                  </a:cubicBezTo>
                  <a:cubicBezTo>
                    <a:pt x="44" y="99"/>
                    <a:pt x="37" y="105"/>
                    <a:pt x="30" y="112"/>
                  </a:cubicBezTo>
                  <a:cubicBezTo>
                    <a:pt x="30" y="112"/>
                    <a:pt x="30" y="113"/>
                    <a:pt x="31" y="112"/>
                  </a:cubicBezTo>
                  <a:cubicBezTo>
                    <a:pt x="31" y="112"/>
                    <a:pt x="32" y="112"/>
                    <a:pt x="32" y="111"/>
                  </a:cubicBezTo>
                  <a:cubicBezTo>
                    <a:pt x="32" y="111"/>
                    <a:pt x="32" y="111"/>
                    <a:pt x="32" y="111"/>
                  </a:cubicBezTo>
                  <a:cubicBezTo>
                    <a:pt x="40" y="106"/>
                    <a:pt x="47" y="100"/>
                    <a:pt x="53" y="94"/>
                  </a:cubicBezTo>
                  <a:cubicBezTo>
                    <a:pt x="57" y="89"/>
                    <a:pt x="61" y="85"/>
                    <a:pt x="66" y="81"/>
                  </a:cubicBezTo>
                  <a:cubicBezTo>
                    <a:pt x="69" y="79"/>
                    <a:pt x="72" y="77"/>
                    <a:pt x="74" y="75"/>
                  </a:cubicBezTo>
                  <a:cubicBezTo>
                    <a:pt x="74" y="75"/>
                    <a:pt x="73" y="76"/>
                    <a:pt x="73" y="76"/>
                  </a:cubicBezTo>
                  <a:cubicBezTo>
                    <a:pt x="69" y="80"/>
                    <a:pt x="66" y="85"/>
                    <a:pt x="62" y="89"/>
                  </a:cubicBezTo>
                  <a:cubicBezTo>
                    <a:pt x="54" y="97"/>
                    <a:pt x="45" y="104"/>
                    <a:pt x="38" y="112"/>
                  </a:cubicBezTo>
                  <a:cubicBezTo>
                    <a:pt x="38" y="112"/>
                    <a:pt x="38" y="113"/>
                    <a:pt x="38" y="113"/>
                  </a:cubicBezTo>
                  <a:cubicBezTo>
                    <a:pt x="30" y="113"/>
                    <a:pt x="23" y="114"/>
                    <a:pt x="16" y="112"/>
                  </a:cubicBezTo>
                  <a:close/>
                  <a:moveTo>
                    <a:pt x="50" y="95"/>
                  </a:moveTo>
                  <a:cubicBezTo>
                    <a:pt x="46" y="98"/>
                    <a:pt x="43" y="102"/>
                    <a:pt x="39" y="105"/>
                  </a:cubicBezTo>
                  <a:cubicBezTo>
                    <a:pt x="37" y="106"/>
                    <a:pt x="36" y="107"/>
                    <a:pt x="35" y="108"/>
                  </a:cubicBezTo>
                  <a:cubicBezTo>
                    <a:pt x="35" y="108"/>
                    <a:pt x="35" y="108"/>
                    <a:pt x="36" y="107"/>
                  </a:cubicBezTo>
                  <a:cubicBezTo>
                    <a:pt x="39" y="104"/>
                    <a:pt x="43" y="100"/>
                    <a:pt x="48" y="97"/>
                  </a:cubicBezTo>
                  <a:cubicBezTo>
                    <a:pt x="48" y="96"/>
                    <a:pt x="49" y="96"/>
                    <a:pt x="50" y="95"/>
                  </a:cubicBezTo>
                  <a:close/>
                  <a:moveTo>
                    <a:pt x="42" y="112"/>
                  </a:moveTo>
                  <a:cubicBezTo>
                    <a:pt x="41" y="113"/>
                    <a:pt x="40" y="113"/>
                    <a:pt x="39" y="113"/>
                  </a:cubicBezTo>
                  <a:cubicBezTo>
                    <a:pt x="42" y="111"/>
                    <a:pt x="44" y="108"/>
                    <a:pt x="47" y="106"/>
                  </a:cubicBezTo>
                  <a:cubicBezTo>
                    <a:pt x="50" y="102"/>
                    <a:pt x="54" y="99"/>
                    <a:pt x="58" y="96"/>
                  </a:cubicBezTo>
                  <a:cubicBezTo>
                    <a:pt x="66" y="89"/>
                    <a:pt x="73" y="81"/>
                    <a:pt x="81" y="74"/>
                  </a:cubicBezTo>
                  <a:cubicBezTo>
                    <a:pt x="82" y="73"/>
                    <a:pt x="85" y="71"/>
                    <a:pt x="86" y="70"/>
                  </a:cubicBezTo>
                  <a:cubicBezTo>
                    <a:pt x="84" y="73"/>
                    <a:pt x="82" y="75"/>
                    <a:pt x="79" y="77"/>
                  </a:cubicBezTo>
                  <a:cubicBezTo>
                    <a:pt x="76" y="81"/>
                    <a:pt x="73" y="85"/>
                    <a:pt x="70" y="89"/>
                  </a:cubicBezTo>
                  <a:cubicBezTo>
                    <a:pt x="67" y="92"/>
                    <a:pt x="64" y="95"/>
                    <a:pt x="60" y="99"/>
                  </a:cubicBezTo>
                  <a:cubicBezTo>
                    <a:pt x="56" y="104"/>
                    <a:pt x="53" y="108"/>
                    <a:pt x="48" y="112"/>
                  </a:cubicBezTo>
                  <a:cubicBezTo>
                    <a:pt x="48" y="112"/>
                    <a:pt x="48" y="112"/>
                    <a:pt x="48" y="112"/>
                  </a:cubicBezTo>
                  <a:cubicBezTo>
                    <a:pt x="46" y="112"/>
                    <a:pt x="44" y="112"/>
                    <a:pt x="42" y="112"/>
                  </a:cubicBezTo>
                  <a:close/>
                  <a:moveTo>
                    <a:pt x="48" y="112"/>
                  </a:moveTo>
                  <a:cubicBezTo>
                    <a:pt x="48" y="112"/>
                    <a:pt x="48" y="112"/>
                    <a:pt x="48" y="112"/>
                  </a:cubicBezTo>
                  <a:cubicBezTo>
                    <a:pt x="52" y="110"/>
                    <a:pt x="55" y="107"/>
                    <a:pt x="58" y="104"/>
                  </a:cubicBezTo>
                  <a:cubicBezTo>
                    <a:pt x="61" y="100"/>
                    <a:pt x="65" y="97"/>
                    <a:pt x="69" y="93"/>
                  </a:cubicBezTo>
                  <a:cubicBezTo>
                    <a:pt x="77" y="86"/>
                    <a:pt x="85" y="79"/>
                    <a:pt x="93" y="72"/>
                  </a:cubicBezTo>
                  <a:cubicBezTo>
                    <a:pt x="90" y="74"/>
                    <a:pt x="87" y="79"/>
                    <a:pt x="85" y="82"/>
                  </a:cubicBezTo>
                  <a:cubicBezTo>
                    <a:pt x="81" y="86"/>
                    <a:pt x="78" y="89"/>
                    <a:pt x="75" y="92"/>
                  </a:cubicBezTo>
                  <a:cubicBezTo>
                    <a:pt x="69" y="99"/>
                    <a:pt x="62" y="105"/>
                    <a:pt x="57" y="112"/>
                  </a:cubicBezTo>
                  <a:cubicBezTo>
                    <a:pt x="57" y="112"/>
                    <a:pt x="57" y="113"/>
                    <a:pt x="58" y="112"/>
                  </a:cubicBezTo>
                  <a:cubicBezTo>
                    <a:pt x="58" y="112"/>
                    <a:pt x="58" y="111"/>
                    <a:pt x="59" y="111"/>
                  </a:cubicBezTo>
                  <a:cubicBezTo>
                    <a:pt x="59" y="111"/>
                    <a:pt x="60" y="111"/>
                    <a:pt x="60" y="109"/>
                  </a:cubicBezTo>
                  <a:cubicBezTo>
                    <a:pt x="66" y="102"/>
                    <a:pt x="73" y="97"/>
                    <a:pt x="80" y="90"/>
                  </a:cubicBezTo>
                  <a:cubicBezTo>
                    <a:pt x="88" y="83"/>
                    <a:pt x="96" y="76"/>
                    <a:pt x="104" y="69"/>
                  </a:cubicBezTo>
                  <a:cubicBezTo>
                    <a:pt x="101" y="71"/>
                    <a:pt x="97" y="76"/>
                    <a:pt x="94" y="80"/>
                  </a:cubicBezTo>
                  <a:cubicBezTo>
                    <a:pt x="90" y="83"/>
                    <a:pt x="87" y="87"/>
                    <a:pt x="84" y="91"/>
                  </a:cubicBezTo>
                  <a:cubicBezTo>
                    <a:pt x="80" y="95"/>
                    <a:pt x="77" y="99"/>
                    <a:pt x="73" y="103"/>
                  </a:cubicBezTo>
                  <a:cubicBezTo>
                    <a:pt x="70" y="107"/>
                    <a:pt x="66" y="110"/>
                    <a:pt x="63" y="113"/>
                  </a:cubicBezTo>
                  <a:cubicBezTo>
                    <a:pt x="63" y="113"/>
                    <a:pt x="63" y="113"/>
                    <a:pt x="63" y="113"/>
                  </a:cubicBezTo>
                  <a:cubicBezTo>
                    <a:pt x="58" y="113"/>
                    <a:pt x="53" y="112"/>
                    <a:pt x="48" y="112"/>
                  </a:cubicBezTo>
                  <a:close/>
                  <a:moveTo>
                    <a:pt x="64" y="113"/>
                  </a:moveTo>
                  <a:cubicBezTo>
                    <a:pt x="70" y="109"/>
                    <a:pt x="75" y="103"/>
                    <a:pt x="81" y="98"/>
                  </a:cubicBezTo>
                  <a:cubicBezTo>
                    <a:pt x="88" y="92"/>
                    <a:pt x="94" y="85"/>
                    <a:pt x="101" y="80"/>
                  </a:cubicBezTo>
                  <a:cubicBezTo>
                    <a:pt x="102" y="78"/>
                    <a:pt x="103" y="77"/>
                    <a:pt x="105" y="76"/>
                  </a:cubicBezTo>
                  <a:cubicBezTo>
                    <a:pt x="105" y="75"/>
                    <a:pt x="106" y="74"/>
                    <a:pt x="107" y="74"/>
                  </a:cubicBezTo>
                  <a:cubicBezTo>
                    <a:pt x="106" y="75"/>
                    <a:pt x="106" y="76"/>
                    <a:pt x="105" y="77"/>
                  </a:cubicBezTo>
                  <a:cubicBezTo>
                    <a:pt x="102" y="80"/>
                    <a:pt x="99" y="83"/>
                    <a:pt x="96" y="86"/>
                  </a:cubicBezTo>
                  <a:cubicBezTo>
                    <a:pt x="91" y="91"/>
                    <a:pt x="87" y="97"/>
                    <a:pt x="82" y="102"/>
                  </a:cubicBezTo>
                  <a:cubicBezTo>
                    <a:pt x="78" y="106"/>
                    <a:pt x="75" y="110"/>
                    <a:pt x="72" y="113"/>
                  </a:cubicBezTo>
                  <a:cubicBezTo>
                    <a:pt x="69" y="113"/>
                    <a:pt x="67" y="113"/>
                    <a:pt x="64" y="113"/>
                  </a:cubicBezTo>
                  <a:close/>
                  <a:moveTo>
                    <a:pt x="105" y="82"/>
                  </a:moveTo>
                  <a:cubicBezTo>
                    <a:pt x="106" y="81"/>
                    <a:pt x="107" y="80"/>
                    <a:pt x="109" y="79"/>
                  </a:cubicBezTo>
                  <a:cubicBezTo>
                    <a:pt x="112" y="77"/>
                    <a:pt x="108" y="81"/>
                    <a:pt x="107" y="81"/>
                  </a:cubicBezTo>
                  <a:cubicBezTo>
                    <a:pt x="104" y="85"/>
                    <a:pt x="100" y="89"/>
                    <a:pt x="97" y="93"/>
                  </a:cubicBezTo>
                  <a:cubicBezTo>
                    <a:pt x="94" y="96"/>
                    <a:pt x="92" y="98"/>
                    <a:pt x="90" y="102"/>
                  </a:cubicBezTo>
                  <a:cubicBezTo>
                    <a:pt x="86" y="106"/>
                    <a:pt x="83" y="109"/>
                    <a:pt x="79" y="113"/>
                  </a:cubicBezTo>
                  <a:cubicBezTo>
                    <a:pt x="79" y="113"/>
                    <a:pt x="79" y="114"/>
                    <a:pt x="80" y="113"/>
                  </a:cubicBezTo>
                  <a:cubicBezTo>
                    <a:pt x="90" y="106"/>
                    <a:pt x="98" y="95"/>
                    <a:pt x="107" y="86"/>
                  </a:cubicBezTo>
                  <a:cubicBezTo>
                    <a:pt x="109" y="84"/>
                    <a:pt x="112" y="82"/>
                    <a:pt x="114" y="79"/>
                  </a:cubicBezTo>
                  <a:cubicBezTo>
                    <a:pt x="111" y="82"/>
                    <a:pt x="109" y="85"/>
                    <a:pt x="107" y="88"/>
                  </a:cubicBezTo>
                  <a:cubicBezTo>
                    <a:pt x="102" y="94"/>
                    <a:pt x="97" y="100"/>
                    <a:pt x="92" y="106"/>
                  </a:cubicBezTo>
                  <a:cubicBezTo>
                    <a:pt x="91" y="108"/>
                    <a:pt x="90" y="109"/>
                    <a:pt x="88" y="111"/>
                  </a:cubicBezTo>
                  <a:cubicBezTo>
                    <a:pt x="88" y="111"/>
                    <a:pt x="88" y="112"/>
                    <a:pt x="87" y="112"/>
                  </a:cubicBezTo>
                  <a:cubicBezTo>
                    <a:pt x="86" y="113"/>
                    <a:pt x="86" y="113"/>
                    <a:pt x="86" y="113"/>
                  </a:cubicBezTo>
                  <a:cubicBezTo>
                    <a:pt x="86" y="114"/>
                    <a:pt x="85" y="114"/>
                    <a:pt x="85" y="114"/>
                  </a:cubicBezTo>
                  <a:cubicBezTo>
                    <a:pt x="81" y="114"/>
                    <a:pt x="77" y="114"/>
                    <a:pt x="73" y="114"/>
                  </a:cubicBezTo>
                  <a:cubicBezTo>
                    <a:pt x="77" y="109"/>
                    <a:pt x="82" y="104"/>
                    <a:pt x="86" y="99"/>
                  </a:cubicBezTo>
                  <a:cubicBezTo>
                    <a:pt x="92" y="93"/>
                    <a:pt x="98" y="88"/>
                    <a:pt x="105" y="82"/>
                  </a:cubicBezTo>
                  <a:close/>
                  <a:moveTo>
                    <a:pt x="90" y="115"/>
                  </a:moveTo>
                  <a:cubicBezTo>
                    <a:pt x="89" y="115"/>
                    <a:pt x="87" y="115"/>
                    <a:pt x="86" y="114"/>
                  </a:cubicBezTo>
                  <a:cubicBezTo>
                    <a:pt x="86" y="114"/>
                    <a:pt x="86" y="114"/>
                    <a:pt x="87" y="114"/>
                  </a:cubicBezTo>
                  <a:cubicBezTo>
                    <a:pt x="87" y="114"/>
                    <a:pt x="87" y="114"/>
                    <a:pt x="87" y="114"/>
                  </a:cubicBezTo>
                  <a:cubicBezTo>
                    <a:pt x="89" y="111"/>
                    <a:pt x="92" y="108"/>
                    <a:pt x="95" y="106"/>
                  </a:cubicBezTo>
                  <a:cubicBezTo>
                    <a:pt x="100" y="100"/>
                    <a:pt x="106" y="96"/>
                    <a:pt x="111" y="90"/>
                  </a:cubicBezTo>
                  <a:cubicBezTo>
                    <a:pt x="112" y="89"/>
                    <a:pt x="113" y="88"/>
                    <a:pt x="114" y="87"/>
                  </a:cubicBezTo>
                  <a:cubicBezTo>
                    <a:pt x="115" y="86"/>
                    <a:pt x="118" y="83"/>
                    <a:pt x="115" y="86"/>
                  </a:cubicBezTo>
                  <a:cubicBezTo>
                    <a:pt x="113" y="90"/>
                    <a:pt x="111" y="93"/>
                    <a:pt x="108" y="96"/>
                  </a:cubicBezTo>
                  <a:cubicBezTo>
                    <a:pt x="103" y="102"/>
                    <a:pt x="98" y="107"/>
                    <a:pt x="93" y="113"/>
                  </a:cubicBezTo>
                  <a:cubicBezTo>
                    <a:pt x="93" y="113"/>
                    <a:pt x="93" y="114"/>
                    <a:pt x="93" y="113"/>
                  </a:cubicBezTo>
                  <a:cubicBezTo>
                    <a:pt x="102" y="107"/>
                    <a:pt x="108" y="99"/>
                    <a:pt x="116" y="92"/>
                  </a:cubicBezTo>
                  <a:cubicBezTo>
                    <a:pt x="117" y="91"/>
                    <a:pt x="119" y="90"/>
                    <a:pt x="119" y="89"/>
                  </a:cubicBezTo>
                  <a:cubicBezTo>
                    <a:pt x="118" y="92"/>
                    <a:pt x="115" y="94"/>
                    <a:pt x="113" y="97"/>
                  </a:cubicBezTo>
                  <a:cubicBezTo>
                    <a:pt x="110" y="101"/>
                    <a:pt x="106" y="105"/>
                    <a:pt x="103" y="110"/>
                  </a:cubicBezTo>
                  <a:cubicBezTo>
                    <a:pt x="102" y="110"/>
                    <a:pt x="102" y="111"/>
                    <a:pt x="101" y="111"/>
                  </a:cubicBezTo>
                  <a:cubicBezTo>
                    <a:pt x="100" y="112"/>
                    <a:pt x="99" y="114"/>
                    <a:pt x="97" y="115"/>
                  </a:cubicBezTo>
                  <a:cubicBezTo>
                    <a:pt x="97" y="115"/>
                    <a:pt x="97" y="115"/>
                    <a:pt x="97" y="115"/>
                  </a:cubicBezTo>
                  <a:cubicBezTo>
                    <a:pt x="94" y="115"/>
                    <a:pt x="92" y="115"/>
                    <a:pt x="90" y="115"/>
                  </a:cubicBezTo>
                  <a:close/>
                  <a:moveTo>
                    <a:pt x="121" y="98"/>
                  </a:moveTo>
                  <a:cubicBezTo>
                    <a:pt x="121" y="99"/>
                    <a:pt x="121" y="100"/>
                    <a:pt x="120" y="101"/>
                  </a:cubicBezTo>
                  <a:cubicBezTo>
                    <a:pt x="116" y="105"/>
                    <a:pt x="112" y="109"/>
                    <a:pt x="108" y="114"/>
                  </a:cubicBezTo>
                  <a:cubicBezTo>
                    <a:pt x="108" y="114"/>
                    <a:pt x="108" y="114"/>
                    <a:pt x="108" y="114"/>
                  </a:cubicBezTo>
                  <a:cubicBezTo>
                    <a:pt x="107" y="114"/>
                    <a:pt x="106" y="114"/>
                    <a:pt x="105" y="114"/>
                  </a:cubicBezTo>
                  <a:cubicBezTo>
                    <a:pt x="110" y="110"/>
                    <a:pt x="115" y="105"/>
                    <a:pt x="119" y="100"/>
                  </a:cubicBezTo>
                  <a:cubicBezTo>
                    <a:pt x="120" y="100"/>
                    <a:pt x="123" y="96"/>
                    <a:pt x="121" y="98"/>
                  </a:cubicBezTo>
                  <a:close/>
                  <a:moveTo>
                    <a:pt x="118" y="104"/>
                  </a:moveTo>
                  <a:cubicBezTo>
                    <a:pt x="116" y="107"/>
                    <a:pt x="113" y="109"/>
                    <a:pt x="111" y="111"/>
                  </a:cubicBezTo>
                  <a:cubicBezTo>
                    <a:pt x="106" y="116"/>
                    <a:pt x="113" y="109"/>
                    <a:pt x="114" y="108"/>
                  </a:cubicBezTo>
                  <a:cubicBezTo>
                    <a:pt x="115" y="107"/>
                    <a:pt x="117" y="105"/>
                    <a:pt x="118" y="104"/>
                  </a:cubicBezTo>
                  <a:close/>
                  <a:moveTo>
                    <a:pt x="104" y="114"/>
                  </a:moveTo>
                  <a:cubicBezTo>
                    <a:pt x="102" y="115"/>
                    <a:pt x="100" y="115"/>
                    <a:pt x="98" y="115"/>
                  </a:cubicBezTo>
                  <a:cubicBezTo>
                    <a:pt x="98" y="115"/>
                    <a:pt x="99" y="114"/>
                    <a:pt x="99" y="114"/>
                  </a:cubicBezTo>
                  <a:cubicBezTo>
                    <a:pt x="99" y="114"/>
                    <a:pt x="100" y="114"/>
                    <a:pt x="100" y="113"/>
                  </a:cubicBezTo>
                  <a:cubicBezTo>
                    <a:pt x="101" y="112"/>
                    <a:pt x="102" y="111"/>
                    <a:pt x="104" y="110"/>
                  </a:cubicBezTo>
                  <a:cubicBezTo>
                    <a:pt x="108" y="106"/>
                    <a:pt x="111" y="102"/>
                    <a:pt x="115" y="98"/>
                  </a:cubicBezTo>
                  <a:cubicBezTo>
                    <a:pt x="116" y="97"/>
                    <a:pt x="122" y="91"/>
                    <a:pt x="120" y="95"/>
                  </a:cubicBezTo>
                  <a:cubicBezTo>
                    <a:pt x="118" y="97"/>
                    <a:pt x="116" y="100"/>
                    <a:pt x="114" y="102"/>
                  </a:cubicBezTo>
                  <a:cubicBezTo>
                    <a:pt x="110" y="106"/>
                    <a:pt x="107" y="110"/>
                    <a:pt x="104" y="114"/>
                  </a:cubicBezTo>
                  <a:close/>
                  <a:moveTo>
                    <a:pt x="109" y="114"/>
                  </a:moveTo>
                  <a:cubicBezTo>
                    <a:pt x="114" y="111"/>
                    <a:pt x="118" y="106"/>
                    <a:pt x="121" y="101"/>
                  </a:cubicBezTo>
                  <a:cubicBezTo>
                    <a:pt x="121" y="101"/>
                    <a:pt x="121" y="101"/>
                    <a:pt x="122" y="100"/>
                  </a:cubicBezTo>
                  <a:cubicBezTo>
                    <a:pt x="122" y="100"/>
                    <a:pt x="123" y="99"/>
                    <a:pt x="123" y="99"/>
                  </a:cubicBezTo>
                  <a:cubicBezTo>
                    <a:pt x="123" y="99"/>
                    <a:pt x="122" y="100"/>
                    <a:pt x="122" y="100"/>
                  </a:cubicBezTo>
                  <a:cubicBezTo>
                    <a:pt x="121" y="102"/>
                    <a:pt x="120" y="103"/>
                    <a:pt x="119" y="105"/>
                  </a:cubicBezTo>
                  <a:cubicBezTo>
                    <a:pt x="117" y="108"/>
                    <a:pt x="114" y="111"/>
                    <a:pt x="111" y="113"/>
                  </a:cubicBezTo>
                  <a:cubicBezTo>
                    <a:pt x="111" y="113"/>
                    <a:pt x="110" y="114"/>
                    <a:pt x="109" y="114"/>
                  </a:cubicBezTo>
                  <a:close/>
                  <a:moveTo>
                    <a:pt x="116" y="112"/>
                  </a:moveTo>
                  <a:cubicBezTo>
                    <a:pt x="115" y="112"/>
                    <a:pt x="114" y="113"/>
                    <a:pt x="113" y="113"/>
                  </a:cubicBezTo>
                  <a:cubicBezTo>
                    <a:pt x="113" y="113"/>
                    <a:pt x="113" y="113"/>
                    <a:pt x="113" y="113"/>
                  </a:cubicBezTo>
                  <a:cubicBezTo>
                    <a:pt x="113" y="113"/>
                    <a:pt x="113" y="113"/>
                    <a:pt x="113" y="112"/>
                  </a:cubicBezTo>
                  <a:cubicBezTo>
                    <a:pt x="113" y="112"/>
                    <a:pt x="113" y="112"/>
                    <a:pt x="114" y="112"/>
                  </a:cubicBezTo>
                  <a:cubicBezTo>
                    <a:pt x="116" y="110"/>
                    <a:pt x="118" y="107"/>
                    <a:pt x="121" y="105"/>
                  </a:cubicBezTo>
                  <a:cubicBezTo>
                    <a:pt x="122" y="103"/>
                    <a:pt x="125" y="99"/>
                    <a:pt x="123" y="104"/>
                  </a:cubicBezTo>
                  <a:cubicBezTo>
                    <a:pt x="121" y="107"/>
                    <a:pt x="119" y="110"/>
                    <a:pt x="116" y="112"/>
                  </a:cubicBezTo>
                  <a:cubicBezTo>
                    <a:pt x="116" y="112"/>
                    <a:pt x="116" y="112"/>
                    <a:pt x="116" y="112"/>
                  </a:cubicBezTo>
                  <a:close/>
                  <a:moveTo>
                    <a:pt x="120" y="110"/>
                  </a:moveTo>
                  <a:cubicBezTo>
                    <a:pt x="122" y="107"/>
                    <a:pt x="124" y="104"/>
                    <a:pt x="125" y="101"/>
                  </a:cubicBezTo>
                  <a:cubicBezTo>
                    <a:pt x="125" y="101"/>
                    <a:pt x="124" y="100"/>
                    <a:pt x="124" y="101"/>
                  </a:cubicBezTo>
                  <a:cubicBezTo>
                    <a:pt x="123" y="102"/>
                    <a:pt x="122" y="103"/>
                    <a:pt x="120" y="104"/>
                  </a:cubicBezTo>
                  <a:cubicBezTo>
                    <a:pt x="122" y="102"/>
                    <a:pt x="123" y="100"/>
                    <a:pt x="124" y="98"/>
                  </a:cubicBezTo>
                  <a:cubicBezTo>
                    <a:pt x="124" y="98"/>
                    <a:pt x="124" y="97"/>
                    <a:pt x="124" y="97"/>
                  </a:cubicBezTo>
                  <a:cubicBezTo>
                    <a:pt x="123" y="98"/>
                    <a:pt x="123" y="98"/>
                    <a:pt x="122" y="99"/>
                  </a:cubicBezTo>
                  <a:cubicBezTo>
                    <a:pt x="122" y="98"/>
                    <a:pt x="123" y="97"/>
                    <a:pt x="123" y="96"/>
                  </a:cubicBezTo>
                  <a:cubicBezTo>
                    <a:pt x="123" y="96"/>
                    <a:pt x="123" y="96"/>
                    <a:pt x="123" y="96"/>
                  </a:cubicBezTo>
                  <a:cubicBezTo>
                    <a:pt x="119" y="99"/>
                    <a:pt x="116" y="103"/>
                    <a:pt x="113" y="106"/>
                  </a:cubicBezTo>
                  <a:cubicBezTo>
                    <a:pt x="111" y="108"/>
                    <a:pt x="109" y="110"/>
                    <a:pt x="108" y="111"/>
                  </a:cubicBezTo>
                  <a:cubicBezTo>
                    <a:pt x="107" y="111"/>
                    <a:pt x="107" y="112"/>
                    <a:pt x="106" y="113"/>
                  </a:cubicBezTo>
                  <a:cubicBezTo>
                    <a:pt x="109" y="109"/>
                    <a:pt x="111" y="105"/>
                    <a:pt x="114" y="102"/>
                  </a:cubicBezTo>
                  <a:cubicBezTo>
                    <a:pt x="117" y="99"/>
                    <a:pt x="120" y="96"/>
                    <a:pt x="122" y="93"/>
                  </a:cubicBezTo>
                  <a:cubicBezTo>
                    <a:pt x="122" y="92"/>
                    <a:pt x="121" y="92"/>
                    <a:pt x="121" y="92"/>
                  </a:cubicBezTo>
                  <a:cubicBezTo>
                    <a:pt x="116" y="96"/>
                    <a:pt x="112" y="100"/>
                    <a:pt x="107" y="105"/>
                  </a:cubicBezTo>
                  <a:cubicBezTo>
                    <a:pt x="108" y="104"/>
                    <a:pt x="108" y="104"/>
                    <a:pt x="108" y="104"/>
                  </a:cubicBezTo>
                  <a:cubicBezTo>
                    <a:pt x="112" y="98"/>
                    <a:pt x="117" y="94"/>
                    <a:pt x="121" y="88"/>
                  </a:cubicBezTo>
                  <a:cubicBezTo>
                    <a:pt x="121" y="87"/>
                    <a:pt x="120" y="87"/>
                    <a:pt x="120" y="87"/>
                  </a:cubicBezTo>
                  <a:cubicBezTo>
                    <a:pt x="116" y="91"/>
                    <a:pt x="112" y="95"/>
                    <a:pt x="108" y="99"/>
                  </a:cubicBezTo>
                  <a:cubicBezTo>
                    <a:pt x="104" y="103"/>
                    <a:pt x="99" y="107"/>
                    <a:pt x="95" y="112"/>
                  </a:cubicBezTo>
                  <a:cubicBezTo>
                    <a:pt x="103" y="103"/>
                    <a:pt x="111" y="94"/>
                    <a:pt x="118" y="84"/>
                  </a:cubicBezTo>
                  <a:cubicBezTo>
                    <a:pt x="118" y="83"/>
                    <a:pt x="118" y="83"/>
                    <a:pt x="117" y="83"/>
                  </a:cubicBezTo>
                  <a:cubicBezTo>
                    <a:pt x="112" y="87"/>
                    <a:pt x="108" y="93"/>
                    <a:pt x="102" y="97"/>
                  </a:cubicBezTo>
                  <a:cubicBezTo>
                    <a:pt x="100" y="100"/>
                    <a:pt x="97" y="102"/>
                    <a:pt x="94" y="105"/>
                  </a:cubicBezTo>
                  <a:cubicBezTo>
                    <a:pt x="101" y="96"/>
                    <a:pt x="108" y="87"/>
                    <a:pt x="115" y="79"/>
                  </a:cubicBezTo>
                  <a:cubicBezTo>
                    <a:pt x="115" y="79"/>
                    <a:pt x="115" y="79"/>
                    <a:pt x="115" y="79"/>
                  </a:cubicBezTo>
                  <a:cubicBezTo>
                    <a:pt x="120" y="84"/>
                    <a:pt x="124" y="91"/>
                    <a:pt x="125" y="98"/>
                  </a:cubicBezTo>
                  <a:cubicBezTo>
                    <a:pt x="125" y="103"/>
                    <a:pt x="123" y="107"/>
                    <a:pt x="120" y="110"/>
                  </a:cubicBezTo>
                  <a:close/>
                  <a:moveTo>
                    <a:pt x="115" y="78"/>
                  </a:moveTo>
                  <a:cubicBezTo>
                    <a:pt x="105" y="85"/>
                    <a:pt x="98" y="95"/>
                    <a:pt x="89" y="104"/>
                  </a:cubicBezTo>
                  <a:cubicBezTo>
                    <a:pt x="91" y="102"/>
                    <a:pt x="92" y="100"/>
                    <a:pt x="94" y="98"/>
                  </a:cubicBezTo>
                  <a:cubicBezTo>
                    <a:pt x="100" y="91"/>
                    <a:pt x="106" y="84"/>
                    <a:pt x="112" y="78"/>
                  </a:cubicBezTo>
                  <a:cubicBezTo>
                    <a:pt x="112" y="77"/>
                    <a:pt x="112" y="77"/>
                    <a:pt x="111" y="77"/>
                  </a:cubicBezTo>
                  <a:cubicBezTo>
                    <a:pt x="104" y="81"/>
                    <a:pt x="98" y="87"/>
                    <a:pt x="92" y="93"/>
                  </a:cubicBezTo>
                  <a:cubicBezTo>
                    <a:pt x="92" y="92"/>
                    <a:pt x="93" y="91"/>
                    <a:pt x="93" y="90"/>
                  </a:cubicBezTo>
                  <a:cubicBezTo>
                    <a:pt x="98" y="84"/>
                    <a:pt x="105" y="79"/>
                    <a:pt x="108" y="72"/>
                  </a:cubicBezTo>
                  <a:cubicBezTo>
                    <a:pt x="109" y="72"/>
                    <a:pt x="108" y="72"/>
                    <a:pt x="108" y="72"/>
                  </a:cubicBezTo>
                  <a:cubicBezTo>
                    <a:pt x="101" y="79"/>
                    <a:pt x="93" y="86"/>
                    <a:pt x="86" y="92"/>
                  </a:cubicBezTo>
                  <a:cubicBezTo>
                    <a:pt x="82" y="96"/>
                    <a:pt x="79" y="98"/>
                    <a:pt x="75" y="102"/>
                  </a:cubicBezTo>
                  <a:cubicBezTo>
                    <a:pt x="76" y="101"/>
                    <a:pt x="76" y="101"/>
                    <a:pt x="76" y="101"/>
                  </a:cubicBezTo>
                  <a:cubicBezTo>
                    <a:pt x="79" y="97"/>
                    <a:pt x="83" y="93"/>
                    <a:pt x="86" y="89"/>
                  </a:cubicBezTo>
                  <a:cubicBezTo>
                    <a:pt x="92" y="82"/>
                    <a:pt x="100" y="76"/>
                    <a:pt x="105" y="69"/>
                  </a:cubicBezTo>
                  <a:cubicBezTo>
                    <a:pt x="105" y="68"/>
                    <a:pt x="105" y="68"/>
                    <a:pt x="105" y="68"/>
                  </a:cubicBezTo>
                  <a:cubicBezTo>
                    <a:pt x="108" y="71"/>
                    <a:pt x="112" y="74"/>
                    <a:pt x="115" y="78"/>
                  </a:cubicBezTo>
                  <a:close/>
                  <a:moveTo>
                    <a:pt x="42" y="44"/>
                  </a:moveTo>
                  <a:cubicBezTo>
                    <a:pt x="50" y="31"/>
                    <a:pt x="46" y="17"/>
                    <a:pt x="39" y="5"/>
                  </a:cubicBezTo>
                  <a:cubicBezTo>
                    <a:pt x="50" y="3"/>
                    <a:pt x="62" y="5"/>
                    <a:pt x="73" y="4"/>
                  </a:cubicBezTo>
                  <a:cubicBezTo>
                    <a:pt x="68" y="14"/>
                    <a:pt x="65" y="24"/>
                    <a:pt x="71" y="35"/>
                  </a:cubicBezTo>
                  <a:cubicBezTo>
                    <a:pt x="77" y="47"/>
                    <a:pt x="91" y="56"/>
                    <a:pt x="101" y="64"/>
                  </a:cubicBezTo>
                  <a:cubicBezTo>
                    <a:pt x="101" y="65"/>
                    <a:pt x="102" y="65"/>
                    <a:pt x="102" y="65"/>
                  </a:cubicBezTo>
                  <a:cubicBezTo>
                    <a:pt x="101" y="66"/>
                    <a:pt x="100" y="66"/>
                    <a:pt x="99" y="67"/>
                  </a:cubicBezTo>
                  <a:cubicBezTo>
                    <a:pt x="95" y="70"/>
                    <a:pt x="89" y="66"/>
                    <a:pt x="86" y="65"/>
                  </a:cubicBezTo>
                  <a:cubicBezTo>
                    <a:pt x="77" y="63"/>
                    <a:pt x="73" y="71"/>
                    <a:pt x="67" y="75"/>
                  </a:cubicBezTo>
                  <a:cubicBezTo>
                    <a:pt x="57" y="80"/>
                    <a:pt x="52" y="68"/>
                    <a:pt x="46" y="64"/>
                  </a:cubicBezTo>
                  <a:cubicBezTo>
                    <a:pt x="40" y="59"/>
                    <a:pt x="34" y="61"/>
                    <a:pt x="28" y="63"/>
                  </a:cubicBezTo>
                  <a:cubicBezTo>
                    <a:pt x="33" y="57"/>
                    <a:pt x="38" y="50"/>
                    <a:pt x="42" y="44"/>
                  </a:cubicBezTo>
                  <a:close/>
                  <a:moveTo>
                    <a:pt x="17" y="79"/>
                  </a:moveTo>
                  <a:cubicBezTo>
                    <a:pt x="20" y="76"/>
                    <a:pt x="24" y="73"/>
                    <a:pt x="27" y="70"/>
                  </a:cubicBezTo>
                  <a:cubicBezTo>
                    <a:pt x="29" y="69"/>
                    <a:pt x="31" y="67"/>
                    <a:pt x="34" y="66"/>
                  </a:cubicBezTo>
                  <a:cubicBezTo>
                    <a:pt x="35" y="65"/>
                    <a:pt x="37" y="65"/>
                    <a:pt x="39" y="64"/>
                  </a:cubicBezTo>
                  <a:cubicBezTo>
                    <a:pt x="39" y="64"/>
                    <a:pt x="39" y="64"/>
                    <a:pt x="39" y="64"/>
                  </a:cubicBezTo>
                  <a:cubicBezTo>
                    <a:pt x="38" y="64"/>
                    <a:pt x="37" y="66"/>
                    <a:pt x="36" y="66"/>
                  </a:cubicBezTo>
                  <a:cubicBezTo>
                    <a:pt x="31" y="71"/>
                    <a:pt x="25" y="76"/>
                    <a:pt x="19" y="80"/>
                  </a:cubicBezTo>
                  <a:cubicBezTo>
                    <a:pt x="16" y="82"/>
                    <a:pt x="13" y="85"/>
                    <a:pt x="11" y="88"/>
                  </a:cubicBezTo>
                  <a:cubicBezTo>
                    <a:pt x="13" y="84"/>
                    <a:pt x="15" y="81"/>
                    <a:pt x="17" y="79"/>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251"/>
            <p:cNvSpPr>
              <a:spLocks noEditPoints="1"/>
            </p:cNvSpPr>
            <p:nvPr/>
          </p:nvSpPr>
          <p:spPr bwMode="auto">
            <a:xfrm>
              <a:off x="793996" y="764609"/>
              <a:ext cx="661988" cy="763588"/>
            </a:xfrm>
            <a:custGeom>
              <a:avLst/>
              <a:gdLst>
                <a:gd name="T0" fmla="*/ 132 w 156"/>
                <a:gd name="T1" fmla="*/ 160 h 180"/>
                <a:gd name="T2" fmla="*/ 90 w 156"/>
                <a:gd name="T3" fmla="*/ 0 h 180"/>
                <a:gd name="T4" fmla="*/ 0 w 156"/>
                <a:gd name="T5" fmla="*/ 105 h 180"/>
                <a:gd name="T6" fmla="*/ 85 w 156"/>
                <a:gd name="T7" fmla="*/ 138 h 180"/>
                <a:gd name="T8" fmla="*/ 66 w 156"/>
                <a:gd name="T9" fmla="*/ 161 h 180"/>
                <a:gd name="T10" fmla="*/ 64 w 156"/>
                <a:gd name="T11" fmla="*/ 133 h 180"/>
                <a:gd name="T12" fmla="*/ 35 w 156"/>
                <a:gd name="T13" fmla="*/ 166 h 180"/>
                <a:gd name="T14" fmla="*/ 52 w 156"/>
                <a:gd name="T15" fmla="*/ 160 h 180"/>
                <a:gd name="T16" fmla="*/ 26 w 156"/>
                <a:gd name="T17" fmla="*/ 160 h 180"/>
                <a:gd name="T18" fmla="*/ 59 w 156"/>
                <a:gd name="T19" fmla="*/ 134 h 180"/>
                <a:gd name="T20" fmla="*/ 101 w 156"/>
                <a:gd name="T21" fmla="*/ 133 h 180"/>
                <a:gd name="T22" fmla="*/ 71 w 156"/>
                <a:gd name="T23" fmla="*/ 143 h 180"/>
                <a:gd name="T24" fmla="*/ 41 w 156"/>
                <a:gd name="T25" fmla="*/ 159 h 180"/>
                <a:gd name="T26" fmla="*/ 116 w 156"/>
                <a:gd name="T27" fmla="*/ 113 h 180"/>
                <a:gd name="T28" fmla="*/ 96 w 156"/>
                <a:gd name="T29" fmla="*/ 104 h 180"/>
                <a:gd name="T30" fmla="*/ 29 w 156"/>
                <a:gd name="T31" fmla="*/ 156 h 180"/>
                <a:gd name="T32" fmla="*/ 24 w 156"/>
                <a:gd name="T33" fmla="*/ 149 h 180"/>
                <a:gd name="T34" fmla="*/ 73 w 156"/>
                <a:gd name="T35" fmla="*/ 107 h 180"/>
                <a:gd name="T36" fmla="*/ 51 w 156"/>
                <a:gd name="T37" fmla="*/ 117 h 180"/>
                <a:gd name="T38" fmla="*/ 18 w 156"/>
                <a:gd name="T39" fmla="*/ 152 h 180"/>
                <a:gd name="T40" fmla="*/ 42 w 156"/>
                <a:gd name="T41" fmla="*/ 115 h 180"/>
                <a:gd name="T42" fmla="*/ 31 w 156"/>
                <a:gd name="T43" fmla="*/ 106 h 180"/>
                <a:gd name="T44" fmla="*/ 25 w 156"/>
                <a:gd name="T45" fmla="*/ 121 h 180"/>
                <a:gd name="T46" fmla="*/ 13 w 156"/>
                <a:gd name="T47" fmla="*/ 112 h 180"/>
                <a:gd name="T48" fmla="*/ 13 w 156"/>
                <a:gd name="T49" fmla="*/ 112 h 180"/>
                <a:gd name="T50" fmla="*/ 49 w 156"/>
                <a:gd name="T51" fmla="*/ 109 h 180"/>
                <a:gd name="T52" fmla="*/ 48 w 156"/>
                <a:gd name="T53" fmla="*/ 108 h 180"/>
                <a:gd name="T54" fmla="*/ 48 w 156"/>
                <a:gd name="T55" fmla="*/ 108 h 180"/>
                <a:gd name="T56" fmla="*/ 24 w 156"/>
                <a:gd name="T57" fmla="*/ 116 h 180"/>
                <a:gd name="T58" fmla="*/ 15 w 156"/>
                <a:gd name="T59" fmla="*/ 114 h 180"/>
                <a:gd name="T60" fmla="*/ 28 w 156"/>
                <a:gd name="T61" fmla="*/ 116 h 180"/>
                <a:gd name="T62" fmla="*/ 9 w 156"/>
                <a:gd name="T63" fmla="*/ 115 h 180"/>
                <a:gd name="T64" fmla="*/ 13 w 156"/>
                <a:gd name="T65" fmla="*/ 107 h 180"/>
                <a:gd name="T66" fmla="*/ 6 w 156"/>
                <a:gd name="T67" fmla="*/ 110 h 180"/>
                <a:gd name="T68" fmla="*/ 72 w 156"/>
                <a:gd name="T69" fmla="*/ 113 h 180"/>
                <a:gd name="T70" fmla="*/ 54 w 156"/>
                <a:gd name="T71" fmla="*/ 173 h 180"/>
                <a:gd name="T72" fmla="*/ 114 w 156"/>
                <a:gd name="T73" fmla="*/ 124 h 180"/>
                <a:gd name="T74" fmla="*/ 64 w 156"/>
                <a:gd name="T75" fmla="*/ 174 h 180"/>
                <a:gd name="T76" fmla="*/ 74 w 156"/>
                <a:gd name="T77" fmla="*/ 175 h 180"/>
                <a:gd name="T78" fmla="*/ 88 w 156"/>
                <a:gd name="T79" fmla="*/ 173 h 180"/>
                <a:gd name="T80" fmla="*/ 100 w 156"/>
                <a:gd name="T81" fmla="*/ 167 h 180"/>
                <a:gd name="T82" fmla="*/ 131 w 156"/>
                <a:gd name="T83" fmla="*/ 146 h 180"/>
                <a:gd name="T84" fmla="*/ 118 w 156"/>
                <a:gd name="T85" fmla="*/ 163 h 180"/>
                <a:gd name="T86" fmla="*/ 124 w 156"/>
                <a:gd name="T87" fmla="*/ 150 h 180"/>
                <a:gd name="T88" fmla="*/ 144 w 156"/>
                <a:gd name="T89" fmla="*/ 123 h 180"/>
                <a:gd name="T90" fmla="*/ 143 w 156"/>
                <a:gd name="T91" fmla="*/ 118 h 180"/>
                <a:gd name="T92" fmla="*/ 82 w 156"/>
                <a:gd name="T93" fmla="*/ 168 h 180"/>
                <a:gd name="T94" fmla="*/ 82 w 156"/>
                <a:gd name="T95" fmla="*/ 158 h 180"/>
                <a:gd name="T96" fmla="*/ 132 w 156"/>
                <a:gd name="T97" fmla="*/ 112 h 180"/>
                <a:gd name="T98" fmla="*/ 63 w 156"/>
                <a:gd name="T99" fmla="*/ 50 h 180"/>
                <a:gd name="T100" fmla="*/ 90 w 156"/>
                <a:gd name="T101" fmla="*/ 48 h 180"/>
                <a:gd name="T102" fmla="*/ 111 w 156"/>
                <a:gd name="T103" fmla="*/ 103 h 180"/>
                <a:gd name="T104" fmla="*/ 63 w 156"/>
                <a:gd name="T105" fmla="*/ 5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6" h="180">
                  <a:moveTo>
                    <a:pt x="0" y="107"/>
                  </a:moveTo>
                  <a:cubicBezTo>
                    <a:pt x="0" y="109"/>
                    <a:pt x="0" y="110"/>
                    <a:pt x="0" y="111"/>
                  </a:cubicBezTo>
                  <a:cubicBezTo>
                    <a:pt x="0" y="130"/>
                    <a:pt x="6" y="148"/>
                    <a:pt x="19" y="161"/>
                  </a:cubicBezTo>
                  <a:cubicBezTo>
                    <a:pt x="33" y="177"/>
                    <a:pt x="58" y="180"/>
                    <a:pt x="78" y="180"/>
                  </a:cubicBezTo>
                  <a:cubicBezTo>
                    <a:pt x="98" y="180"/>
                    <a:pt x="117" y="172"/>
                    <a:pt x="132" y="160"/>
                  </a:cubicBezTo>
                  <a:cubicBezTo>
                    <a:pt x="144" y="149"/>
                    <a:pt x="149" y="133"/>
                    <a:pt x="151" y="118"/>
                  </a:cubicBezTo>
                  <a:cubicBezTo>
                    <a:pt x="156" y="82"/>
                    <a:pt x="133" y="45"/>
                    <a:pt x="95" y="45"/>
                  </a:cubicBezTo>
                  <a:cubicBezTo>
                    <a:pt x="96" y="31"/>
                    <a:pt x="97" y="17"/>
                    <a:pt x="94" y="4"/>
                  </a:cubicBezTo>
                  <a:cubicBezTo>
                    <a:pt x="94" y="3"/>
                    <a:pt x="93" y="2"/>
                    <a:pt x="93" y="2"/>
                  </a:cubicBezTo>
                  <a:cubicBezTo>
                    <a:pt x="92" y="1"/>
                    <a:pt x="91" y="0"/>
                    <a:pt x="90" y="0"/>
                  </a:cubicBezTo>
                  <a:cubicBezTo>
                    <a:pt x="82" y="1"/>
                    <a:pt x="74" y="3"/>
                    <a:pt x="66" y="1"/>
                  </a:cubicBezTo>
                  <a:cubicBezTo>
                    <a:pt x="64" y="0"/>
                    <a:pt x="63" y="1"/>
                    <a:pt x="63" y="2"/>
                  </a:cubicBezTo>
                  <a:cubicBezTo>
                    <a:pt x="62" y="2"/>
                    <a:pt x="61" y="3"/>
                    <a:pt x="61" y="4"/>
                  </a:cubicBezTo>
                  <a:cubicBezTo>
                    <a:pt x="60" y="18"/>
                    <a:pt x="64" y="31"/>
                    <a:pt x="61" y="45"/>
                  </a:cubicBezTo>
                  <a:cubicBezTo>
                    <a:pt x="30" y="43"/>
                    <a:pt x="3" y="75"/>
                    <a:pt x="0" y="105"/>
                  </a:cubicBezTo>
                  <a:cubicBezTo>
                    <a:pt x="0" y="106"/>
                    <a:pt x="0" y="107"/>
                    <a:pt x="0" y="107"/>
                  </a:cubicBezTo>
                  <a:close/>
                  <a:moveTo>
                    <a:pt x="53" y="172"/>
                  </a:moveTo>
                  <a:cubicBezTo>
                    <a:pt x="52" y="172"/>
                    <a:pt x="52" y="172"/>
                    <a:pt x="52" y="172"/>
                  </a:cubicBezTo>
                  <a:cubicBezTo>
                    <a:pt x="49" y="172"/>
                    <a:pt x="46" y="171"/>
                    <a:pt x="42" y="169"/>
                  </a:cubicBezTo>
                  <a:cubicBezTo>
                    <a:pt x="56" y="158"/>
                    <a:pt x="71" y="148"/>
                    <a:pt x="85" y="138"/>
                  </a:cubicBezTo>
                  <a:cubicBezTo>
                    <a:pt x="91" y="134"/>
                    <a:pt x="96" y="130"/>
                    <a:pt x="101" y="126"/>
                  </a:cubicBezTo>
                  <a:cubicBezTo>
                    <a:pt x="105" y="123"/>
                    <a:pt x="109" y="120"/>
                    <a:pt x="113" y="117"/>
                  </a:cubicBezTo>
                  <a:cubicBezTo>
                    <a:pt x="117" y="114"/>
                    <a:pt x="120" y="111"/>
                    <a:pt x="115" y="117"/>
                  </a:cubicBezTo>
                  <a:cubicBezTo>
                    <a:pt x="106" y="127"/>
                    <a:pt x="94" y="135"/>
                    <a:pt x="83" y="144"/>
                  </a:cubicBezTo>
                  <a:cubicBezTo>
                    <a:pt x="77" y="149"/>
                    <a:pt x="72" y="155"/>
                    <a:pt x="66" y="161"/>
                  </a:cubicBezTo>
                  <a:cubicBezTo>
                    <a:pt x="63" y="164"/>
                    <a:pt x="60" y="166"/>
                    <a:pt x="57" y="168"/>
                  </a:cubicBezTo>
                  <a:cubicBezTo>
                    <a:pt x="56" y="170"/>
                    <a:pt x="54" y="171"/>
                    <a:pt x="53" y="172"/>
                  </a:cubicBezTo>
                  <a:close/>
                  <a:moveTo>
                    <a:pt x="31" y="164"/>
                  </a:moveTo>
                  <a:cubicBezTo>
                    <a:pt x="31" y="164"/>
                    <a:pt x="31" y="164"/>
                    <a:pt x="31" y="164"/>
                  </a:cubicBezTo>
                  <a:cubicBezTo>
                    <a:pt x="41" y="153"/>
                    <a:pt x="52" y="143"/>
                    <a:pt x="64" y="133"/>
                  </a:cubicBezTo>
                  <a:cubicBezTo>
                    <a:pt x="70" y="127"/>
                    <a:pt x="77" y="122"/>
                    <a:pt x="83" y="117"/>
                  </a:cubicBezTo>
                  <a:cubicBezTo>
                    <a:pt x="88" y="114"/>
                    <a:pt x="96" y="109"/>
                    <a:pt x="99" y="106"/>
                  </a:cubicBezTo>
                  <a:cubicBezTo>
                    <a:pt x="87" y="117"/>
                    <a:pt x="74" y="128"/>
                    <a:pt x="62" y="139"/>
                  </a:cubicBezTo>
                  <a:cubicBezTo>
                    <a:pt x="52" y="147"/>
                    <a:pt x="42" y="154"/>
                    <a:pt x="34" y="165"/>
                  </a:cubicBezTo>
                  <a:cubicBezTo>
                    <a:pt x="34" y="165"/>
                    <a:pt x="35" y="166"/>
                    <a:pt x="35" y="166"/>
                  </a:cubicBezTo>
                  <a:cubicBezTo>
                    <a:pt x="47" y="158"/>
                    <a:pt x="58" y="149"/>
                    <a:pt x="69" y="140"/>
                  </a:cubicBezTo>
                  <a:cubicBezTo>
                    <a:pt x="82" y="131"/>
                    <a:pt x="94" y="119"/>
                    <a:pt x="107" y="112"/>
                  </a:cubicBezTo>
                  <a:cubicBezTo>
                    <a:pt x="102" y="115"/>
                    <a:pt x="96" y="120"/>
                    <a:pt x="91" y="125"/>
                  </a:cubicBezTo>
                  <a:cubicBezTo>
                    <a:pt x="84" y="130"/>
                    <a:pt x="77" y="136"/>
                    <a:pt x="70" y="142"/>
                  </a:cubicBezTo>
                  <a:cubicBezTo>
                    <a:pt x="64" y="148"/>
                    <a:pt x="59" y="155"/>
                    <a:pt x="52" y="160"/>
                  </a:cubicBezTo>
                  <a:cubicBezTo>
                    <a:pt x="48" y="163"/>
                    <a:pt x="44" y="165"/>
                    <a:pt x="41" y="169"/>
                  </a:cubicBezTo>
                  <a:cubicBezTo>
                    <a:pt x="37" y="167"/>
                    <a:pt x="34" y="166"/>
                    <a:pt x="31" y="164"/>
                  </a:cubicBezTo>
                  <a:close/>
                  <a:moveTo>
                    <a:pt x="30" y="163"/>
                  </a:moveTo>
                  <a:cubicBezTo>
                    <a:pt x="30" y="163"/>
                    <a:pt x="30" y="163"/>
                    <a:pt x="30" y="163"/>
                  </a:cubicBezTo>
                  <a:cubicBezTo>
                    <a:pt x="28" y="162"/>
                    <a:pt x="27" y="161"/>
                    <a:pt x="26" y="160"/>
                  </a:cubicBezTo>
                  <a:cubicBezTo>
                    <a:pt x="37" y="151"/>
                    <a:pt x="48" y="141"/>
                    <a:pt x="60" y="131"/>
                  </a:cubicBezTo>
                  <a:cubicBezTo>
                    <a:pt x="66" y="126"/>
                    <a:pt x="73" y="120"/>
                    <a:pt x="79" y="115"/>
                  </a:cubicBezTo>
                  <a:cubicBezTo>
                    <a:pt x="83" y="113"/>
                    <a:pt x="87" y="110"/>
                    <a:pt x="90" y="108"/>
                  </a:cubicBezTo>
                  <a:cubicBezTo>
                    <a:pt x="98" y="103"/>
                    <a:pt x="89" y="109"/>
                    <a:pt x="87" y="110"/>
                  </a:cubicBezTo>
                  <a:cubicBezTo>
                    <a:pt x="77" y="118"/>
                    <a:pt x="68" y="126"/>
                    <a:pt x="59" y="134"/>
                  </a:cubicBezTo>
                  <a:cubicBezTo>
                    <a:pt x="49" y="144"/>
                    <a:pt x="38" y="152"/>
                    <a:pt x="30" y="163"/>
                  </a:cubicBezTo>
                  <a:close/>
                  <a:moveTo>
                    <a:pt x="88" y="141"/>
                  </a:moveTo>
                  <a:cubicBezTo>
                    <a:pt x="99" y="133"/>
                    <a:pt x="111" y="125"/>
                    <a:pt x="119" y="114"/>
                  </a:cubicBezTo>
                  <a:cubicBezTo>
                    <a:pt x="120" y="114"/>
                    <a:pt x="121" y="114"/>
                    <a:pt x="123" y="114"/>
                  </a:cubicBezTo>
                  <a:cubicBezTo>
                    <a:pt x="115" y="120"/>
                    <a:pt x="108" y="127"/>
                    <a:pt x="101" y="133"/>
                  </a:cubicBezTo>
                  <a:cubicBezTo>
                    <a:pt x="91" y="141"/>
                    <a:pt x="81" y="150"/>
                    <a:pt x="70" y="159"/>
                  </a:cubicBezTo>
                  <a:cubicBezTo>
                    <a:pt x="76" y="153"/>
                    <a:pt x="82" y="147"/>
                    <a:pt x="88" y="141"/>
                  </a:cubicBezTo>
                  <a:close/>
                  <a:moveTo>
                    <a:pt x="85" y="137"/>
                  </a:moveTo>
                  <a:cubicBezTo>
                    <a:pt x="77" y="142"/>
                    <a:pt x="68" y="148"/>
                    <a:pt x="61" y="154"/>
                  </a:cubicBezTo>
                  <a:cubicBezTo>
                    <a:pt x="64" y="150"/>
                    <a:pt x="68" y="147"/>
                    <a:pt x="71" y="143"/>
                  </a:cubicBezTo>
                  <a:cubicBezTo>
                    <a:pt x="83" y="131"/>
                    <a:pt x="98" y="121"/>
                    <a:pt x="110" y="111"/>
                  </a:cubicBezTo>
                  <a:cubicBezTo>
                    <a:pt x="111" y="110"/>
                    <a:pt x="110" y="109"/>
                    <a:pt x="109" y="109"/>
                  </a:cubicBezTo>
                  <a:cubicBezTo>
                    <a:pt x="98" y="115"/>
                    <a:pt x="88" y="124"/>
                    <a:pt x="79" y="131"/>
                  </a:cubicBezTo>
                  <a:cubicBezTo>
                    <a:pt x="66" y="141"/>
                    <a:pt x="53" y="151"/>
                    <a:pt x="40" y="161"/>
                  </a:cubicBezTo>
                  <a:cubicBezTo>
                    <a:pt x="34" y="165"/>
                    <a:pt x="40" y="160"/>
                    <a:pt x="41" y="159"/>
                  </a:cubicBezTo>
                  <a:cubicBezTo>
                    <a:pt x="43" y="156"/>
                    <a:pt x="46" y="153"/>
                    <a:pt x="49" y="151"/>
                  </a:cubicBezTo>
                  <a:cubicBezTo>
                    <a:pt x="54" y="146"/>
                    <a:pt x="60" y="142"/>
                    <a:pt x="65" y="138"/>
                  </a:cubicBezTo>
                  <a:cubicBezTo>
                    <a:pt x="77" y="127"/>
                    <a:pt x="90" y="116"/>
                    <a:pt x="102" y="105"/>
                  </a:cubicBezTo>
                  <a:cubicBezTo>
                    <a:pt x="102" y="105"/>
                    <a:pt x="102" y="105"/>
                    <a:pt x="102" y="105"/>
                  </a:cubicBezTo>
                  <a:cubicBezTo>
                    <a:pt x="107" y="107"/>
                    <a:pt x="112" y="110"/>
                    <a:pt x="116" y="113"/>
                  </a:cubicBezTo>
                  <a:cubicBezTo>
                    <a:pt x="105" y="120"/>
                    <a:pt x="96" y="129"/>
                    <a:pt x="85" y="137"/>
                  </a:cubicBezTo>
                  <a:close/>
                  <a:moveTo>
                    <a:pt x="74" y="123"/>
                  </a:moveTo>
                  <a:cubicBezTo>
                    <a:pt x="76" y="120"/>
                    <a:pt x="78" y="118"/>
                    <a:pt x="81" y="116"/>
                  </a:cubicBezTo>
                  <a:cubicBezTo>
                    <a:pt x="86" y="112"/>
                    <a:pt x="92" y="109"/>
                    <a:pt x="96" y="104"/>
                  </a:cubicBezTo>
                  <a:cubicBezTo>
                    <a:pt x="96" y="104"/>
                    <a:pt x="96" y="104"/>
                    <a:pt x="96" y="104"/>
                  </a:cubicBezTo>
                  <a:cubicBezTo>
                    <a:pt x="97" y="104"/>
                    <a:pt x="97" y="104"/>
                    <a:pt x="98" y="104"/>
                  </a:cubicBezTo>
                  <a:cubicBezTo>
                    <a:pt x="99" y="104"/>
                    <a:pt x="100" y="104"/>
                    <a:pt x="101" y="104"/>
                  </a:cubicBezTo>
                  <a:cubicBezTo>
                    <a:pt x="91" y="110"/>
                    <a:pt x="82" y="116"/>
                    <a:pt x="74" y="123"/>
                  </a:cubicBezTo>
                  <a:close/>
                  <a:moveTo>
                    <a:pt x="32" y="154"/>
                  </a:moveTo>
                  <a:cubicBezTo>
                    <a:pt x="31" y="154"/>
                    <a:pt x="30" y="155"/>
                    <a:pt x="29" y="156"/>
                  </a:cubicBezTo>
                  <a:cubicBezTo>
                    <a:pt x="31" y="155"/>
                    <a:pt x="32" y="153"/>
                    <a:pt x="34" y="151"/>
                  </a:cubicBezTo>
                  <a:cubicBezTo>
                    <a:pt x="39" y="146"/>
                    <a:pt x="44" y="141"/>
                    <a:pt x="49" y="135"/>
                  </a:cubicBezTo>
                  <a:cubicBezTo>
                    <a:pt x="60" y="125"/>
                    <a:pt x="72" y="116"/>
                    <a:pt x="83" y="106"/>
                  </a:cubicBezTo>
                  <a:cubicBezTo>
                    <a:pt x="84" y="106"/>
                    <a:pt x="83" y="105"/>
                    <a:pt x="82" y="105"/>
                  </a:cubicBezTo>
                  <a:cubicBezTo>
                    <a:pt x="59" y="113"/>
                    <a:pt x="43" y="135"/>
                    <a:pt x="24" y="149"/>
                  </a:cubicBezTo>
                  <a:cubicBezTo>
                    <a:pt x="23" y="150"/>
                    <a:pt x="20" y="152"/>
                    <a:pt x="19" y="153"/>
                  </a:cubicBezTo>
                  <a:cubicBezTo>
                    <a:pt x="21" y="149"/>
                    <a:pt x="24" y="146"/>
                    <a:pt x="27" y="143"/>
                  </a:cubicBezTo>
                  <a:cubicBezTo>
                    <a:pt x="31" y="138"/>
                    <a:pt x="37" y="134"/>
                    <a:pt x="42" y="130"/>
                  </a:cubicBezTo>
                  <a:cubicBezTo>
                    <a:pt x="50" y="124"/>
                    <a:pt x="58" y="118"/>
                    <a:pt x="64" y="110"/>
                  </a:cubicBezTo>
                  <a:cubicBezTo>
                    <a:pt x="67" y="109"/>
                    <a:pt x="70" y="108"/>
                    <a:pt x="73" y="107"/>
                  </a:cubicBezTo>
                  <a:cubicBezTo>
                    <a:pt x="80" y="105"/>
                    <a:pt x="87" y="103"/>
                    <a:pt x="94" y="104"/>
                  </a:cubicBezTo>
                  <a:cubicBezTo>
                    <a:pt x="72" y="118"/>
                    <a:pt x="52" y="136"/>
                    <a:pt x="32" y="154"/>
                  </a:cubicBezTo>
                  <a:close/>
                  <a:moveTo>
                    <a:pt x="14" y="146"/>
                  </a:moveTo>
                  <a:cubicBezTo>
                    <a:pt x="23" y="142"/>
                    <a:pt x="31" y="135"/>
                    <a:pt x="38" y="129"/>
                  </a:cubicBezTo>
                  <a:cubicBezTo>
                    <a:pt x="42" y="125"/>
                    <a:pt x="47" y="121"/>
                    <a:pt x="51" y="117"/>
                  </a:cubicBezTo>
                  <a:cubicBezTo>
                    <a:pt x="54" y="115"/>
                    <a:pt x="57" y="113"/>
                    <a:pt x="60" y="111"/>
                  </a:cubicBezTo>
                  <a:cubicBezTo>
                    <a:pt x="60" y="111"/>
                    <a:pt x="60" y="110"/>
                    <a:pt x="60" y="110"/>
                  </a:cubicBezTo>
                  <a:cubicBezTo>
                    <a:pt x="61" y="110"/>
                    <a:pt x="61" y="110"/>
                    <a:pt x="62" y="110"/>
                  </a:cubicBezTo>
                  <a:cubicBezTo>
                    <a:pt x="62" y="110"/>
                    <a:pt x="62" y="111"/>
                    <a:pt x="62" y="111"/>
                  </a:cubicBezTo>
                  <a:cubicBezTo>
                    <a:pt x="49" y="126"/>
                    <a:pt x="29" y="134"/>
                    <a:pt x="18" y="152"/>
                  </a:cubicBezTo>
                  <a:cubicBezTo>
                    <a:pt x="17" y="150"/>
                    <a:pt x="15" y="148"/>
                    <a:pt x="14" y="146"/>
                  </a:cubicBezTo>
                  <a:close/>
                  <a:moveTo>
                    <a:pt x="12" y="142"/>
                  </a:moveTo>
                  <a:cubicBezTo>
                    <a:pt x="17" y="137"/>
                    <a:pt x="23" y="132"/>
                    <a:pt x="28" y="126"/>
                  </a:cubicBezTo>
                  <a:cubicBezTo>
                    <a:pt x="31" y="123"/>
                    <a:pt x="34" y="121"/>
                    <a:pt x="37" y="118"/>
                  </a:cubicBezTo>
                  <a:cubicBezTo>
                    <a:pt x="40" y="115"/>
                    <a:pt x="51" y="104"/>
                    <a:pt x="42" y="115"/>
                  </a:cubicBezTo>
                  <a:cubicBezTo>
                    <a:pt x="37" y="121"/>
                    <a:pt x="32" y="127"/>
                    <a:pt x="27" y="133"/>
                  </a:cubicBezTo>
                  <a:cubicBezTo>
                    <a:pt x="22" y="137"/>
                    <a:pt x="17" y="140"/>
                    <a:pt x="13" y="145"/>
                  </a:cubicBezTo>
                  <a:cubicBezTo>
                    <a:pt x="13" y="144"/>
                    <a:pt x="12" y="143"/>
                    <a:pt x="12" y="142"/>
                  </a:cubicBezTo>
                  <a:close/>
                  <a:moveTo>
                    <a:pt x="7" y="127"/>
                  </a:moveTo>
                  <a:cubicBezTo>
                    <a:pt x="15" y="120"/>
                    <a:pt x="22" y="112"/>
                    <a:pt x="31" y="106"/>
                  </a:cubicBezTo>
                  <a:cubicBezTo>
                    <a:pt x="30" y="107"/>
                    <a:pt x="27" y="112"/>
                    <a:pt x="25" y="114"/>
                  </a:cubicBezTo>
                  <a:cubicBezTo>
                    <a:pt x="23" y="116"/>
                    <a:pt x="21" y="118"/>
                    <a:pt x="18" y="120"/>
                  </a:cubicBezTo>
                  <a:cubicBezTo>
                    <a:pt x="15" y="124"/>
                    <a:pt x="12" y="129"/>
                    <a:pt x="9" y="133"/>
                  </a:cubicBezTo>
                  <a:cubicBezTo>
                    <a:pt x="9" y="134"/>
                    <a:pt x="9" y="134"/>
                    <a:pt x="10" y="134"/>
                  </a:cubicBezTo>
                  <a:cubicBezTo>
                    <a:pt x="15" y="130"/>
                    <a:pt x="20" y="126"/>
                    <a:pt x="25" y="121"/>
                  </a:cubicBezTo>
                  <a:cubicBezTo>
                    <a:pt x="28" y="119"/>
                    <a:pt x="30" y="116"/>
                    <a:pt x="33" y="113"/>
                  </a:cubicBezTo>
                  <a:cubicBezTo>
                    <a:pt x="34" y="112"/>
                    <a:pt x="42" y="104"/>
                    <a:pt x="38" y="110"/>
                  </a:cubicBezTo>
                  <a:cubicBezTo>
                    <a:pt x="30" y="121"/>
                    <a:pt x="19" y="129"/>
                    <a:pt x="11" y="139"/>
                  </a:cubicBezTo>
                  <a:cubicBezTo>
                    <a:pt x="9" y="135"/>
                    <a:pt x="8" y="131"/>
                    <a:pt x="7" y="127"/>
                  </a:cubicBezTo>
                  <a:close/>
                  <a:moveTo>
                    <a:pt x="13" y="112"/>
                  </a:moveTo>
                  <a:cubicBezTo>
                    <a:pt x="15" y="110"/>
                    <a:pt x="18" y="108"/>
                    <a:pt x="21" y="106"/>
                  </a:cubicBezTo>
                  <a:cubicBezTo>
                    <a:pt x="26" y="102"/>
                    <a:pt x="21" y="107"/>
                    <a:pt x="20" y="108"/>
                  </a:cubicBezTo>
                  <a:cubicBezTo>
                    <a:pt x="15" y="113"/>
                    <a:pt x="10" y="117"/>
                    <a:pt x="6" y="123"/>
                  </a:cubicBezTo>
                  <a:cubicBezTo>
                    <a:pt x="6" y="122"/>
                    <a:pt x="6" y="121"/>
                    <a:pt x="6" y="119"/>
                  </a:cubicBezTo>
                  <a:cubicBezTo>
                    <a:pt x="8" y="117"/>
                    <a:pt x="11" y="115"/>
                    <a:pt x="13" y="112"/>
                  </a:cubicBezTo>
                  <a:close/>
                  <a:moveTo>
                    <a:pt x="20" y="141"/>
                  </a:moveTo>
                  <a:cubicBezTo>
                    <a:pt x="19" y="142"/>
                    <a:pt x="17" y="143"/>
                    <a:pt x="15" y="144"/>
                  </a:cubicBezTo>
                  <a:cubicBezTo>
                    <a:pt x="17" y="143"/>
                    <a:pt x="19" y="141"/>
                    <a:pt x="20" y="140"/>
                  </a:cubicBezTo>
                  <a:cubicBezTo>
                    <a:pt x="23" y="137"/>
                    <a:pt x="26" y="135"/>
                    <a:pt x="29" y="132"/>
                  </a:cubicBezTo>
                  <a:cubicBezTo>
                    <a:pt x="37" y="125"/>
                    <a:pt x="43" y="117"/>
                    <a:pt x="49" y="109"/>
                  </a:cubicBezTo>
                  <a:cubicBezTo>
                    <a:pt x="49" y="108"/>
                    <a:pt x="49" y="108"/>
                    <a:pt x="49" y="108"/>
                  </a:cubicBezTo>
                  <a:cubicBezTo>
                    <a:pt x="51" y="109"/>
                    <a:pt x="54" y="110"/>
                    <a:pt x="57" y="110"/>
                  </a:cubicBezTo>
                  <a:cubicBezTo>
                    <a:pt x="57" y="110"/>
                    <a:pt x="57" y="110"/>
                    <a:pt x="58" y="110"/>
                  </a:cubicBezTo>
                  <a:cubicBezTo>
                    <a:pt x="45" y="120"/>
                    <a:pt x="34" y="132"/>
                    <a:pt x="20" y="141"/>
                  </a:cubicBezTo>
                  <a:close/>
                  <a:moveTo>
                    <a:pt x="48" y="108"/>
                  </a:moveTo>
                  <a:cubicBezTo>
                    <a:pt x="34" y="117"/>
                    <a:pt x="24" y="129"/>
                    <a:pt x="11" y="140"/>
                  </a:cubicBezTo>
                  <a:cubicBezTo>
                    <a:pt x="16" y="136"/>
                    <a:pt x="22" y="128"/>
                    <a:pt x="28" y="123"/>
                  </a:cubicBezTo>
                  <a:cubicBezTo>
                    <a:pt x="33" y="118"/>
                    <a:pt x="38" y="112"/>
                    <a:pt x="42" y="106"/>
                  </a:cubicBezTo>
                  <a:cubicBezTo>
                    <a:pt x="42" y="106"/>
                    <a:pt x="42" y="105"/>
                    <a:pt x="42" y="105"/>
                  </a:cubicBezTo>
                  <a:cubicBezTo>
                    <a:pt x="44" y="106"/>
                    <a:pt x="46" y="107"/>
                    <a:pt x="48" y="108"/>
                  </a:cubicBezTo>
                  <a:cubicBezTo>
                    <a:pt x="48" y="108"/>
                    <a:pt x="48" y="108"/>
                    <a:pt x="48" y="108"/>
                  </a:cubicBezTo>
                  <a:close/>
                  <a:moveTo>
                    <a:pt x="28" y="116"/>
                  </a:moveTo>
                  <a:cubicBezTo>
                    <a:pt x="25" y="119"/>
                    <a:pt x="23" y="122"/>
                    <a:pt x="20" y="124"/>
                  </a:cubicBezTo>
                  <a:cubicBezTo>
                    <a:pt x="18" y="127"/>
                    <a:pt x="13" y="129"/>
                    <a:pt x="11" y="132"/>
                  </a:cubicBezTo>
                  <a:cubicBezTo>
                    <a:pt x="15" y="126"/>
                    <a:pt x="19" y="121"/>
                    <a:pt x="24" y="116"/>
                  </a:cubicBezTo>
                  <a:cubicBezTo>
                    <a:pt x="28" y="113"/>
                    <a:pt x="32" y="110"/>
                    <a:pt x="34" y="105"/>
                  </a:cubicBezTo>
                  <a:cubicBezTo>
                    <a:pt x="34" y="104"/>
                    <a:pt x="33" y="104"/>
                    <a:pt x="33" y="104"/>
                  </a:cubicBezTo>
                  <a:cubicBezTo>
                    <a:pt x="24" y="108"/>
                    <a:pt x="17" y="115"/>
                    <a:pt x="10" y="122"/>
                  </a:cubicBezTo>
                  <a:cubicBezTo>
                    <a:pt x="7" y="125"/>
                    <a:pt x="7" y="123"/>
                    <a:pt x="10" y="120"/>
                  </a:cubicBezTo>
                  <a:cubicBezTo>
                    <a:pt x="12" y="118"/>
                    <a:pt x="14" y="116"/>
                    <a:pt x="15" y="114"/>
                  </a:cubicBezTo>
                  <a:cubicBezTo>
                    <a:pt x="19" y="111"/>
                    <a:pt x="23" y="107"/>
                    <a:pt x="26" y="103"/>
                  </a:cubicBezTo>
                  <a:cubicBezTo>
                    <a:pt x="26" y="103"/>
                    <a:pt x="26" y="103"/>
                    <a:pt x="26" y="103"/>
                  </a:cubicBezTo>
                  <a:cubicBezTo>
                    <a:pt x="31" y="103"/>
                    <a:pt x="36" y="104"/>
                    <a:pt x="40" y="105"/>
                  </a:cubicBezTo>
                  <a:cubicBezTo>
                    <a:pt x="40" y="105"/>
                    <a:pt x="41" y="105"/>
                    <a:pt x="41" y="105"/>
                  </a:cubicBezTo>
                  <a:cubicBezTo>
                    <a:pt x="36" y="108"/>
                    <a:pt x="32" y="112"/>
                    <a:pt x="28" y="116"/>
                  </a:cubicBezTo>
                  <a:close/>
                  <a:moveTo>
                    <a:pt x="9" y="115"/>
                  </a:moveTo>
                  <a:cubicBezTo>
                    <a:pt x="10" y="113"/>
                    <a:pt x="11" y="112"/>
                    <a:pt x="12" y="111"/>
                  </a:cubicBezTo>
                  <a:cubicBezTo>
                    <a:pt x="14" y="108"/>
                    <a:pt x="16" y="105"/>
                    <a:pt x="18" y="103"/>
                  </a:cubicBezTo>
                  <a:cubicBezTo>
                    <a:pt x="20" y="102"/>
                    <a:pt x="22" y="102"/>
                    <a:pt x="24" y="102"/>
                  </a:cubicBezTo>
                  <a:cubicBezTo>
                    <a:pt x="18" y="105"/>
                    <a:pt x="13" y="110"/>
                    <a:pt x="9" y="115"/>
                  </a:cubicBezTo>
                  <a:close/>
                  <a:moveTo>
                    <a:pt x="6" y="111"/>
                  </a:moveTo>
                  <a:cubicBezTo>
                    <a:pt x="9" y="109"/>
                    <a:pt x="11" y="107"/>
                    <a:pt x="13" y="105"/>
                  </a:cubicBezTo>
                  <a:cubicBezTo>
                    <a:pt x="14" y="105"/>
                    <a:pt x="15" y="104"/>
                    <a:pt x="15" y="103"/>
                  </a:cubicBezTo>
                  <a:cubicBezTo>
                    <a:pt x="16" y="103"/>
                    <a:pt x="16" y="103"/>
                    <a:pt x="17" y="103"/>
                  </a:cubicBezTo>
                  <a:cubicBezTo>
                    <a:pt x="15" y="104"/>
                    <a:pt x="14" y="106"/>
                    <a:pt x="13" y="107"/>
                  </a:cubicBezTo>
                  <a:cubicBezTo>
                    <a:pt x="11" y="111"/>
                    <a:pt x="8" y="114"/>
                    <a:pt x="5" y="117"/>
                  </a:cubicBezTo>
                  <a:cubicBezTo>
                    <a:pt x="5" y="116"/>
                    <a:pt x="5" y="115"/>
                    <a:pt x="5" y="114"/>
                  </a:cubicBezTo>
                  <a:cubicBezTo>
                    <a:pt x="5" y="112"/>
                    <a:pt x="5" y="110"/>
                    <a:pt x="5" y="108"/>
                  </a:cubicBezTo>
                  <a:cubicBezTo>
                    <a:pt x="7" y="106"/>
                    <a:pt x="10" y="104"/>
                    <a:pt x="13" y="104"/>
                  </a:cubicBezTo>
                  <a:cubicBezTo>
                    <a:pt x="10" y="106"/>
                    <a:pt x="8" y="108"/>
                    <a:pt x="6" y="110"/>
                  </a:cubicBezTo>
                  <a:cubicBezTo>
                    <a:pt x="5" y="111"/>
                    <a:pt x="6" y="112"/>
                    <a:pt x="6" y="111"/>
                  </a:cubicBezTo>
                  <a:close/>
                  <a:moveTo>
                    <a:pt x="19" y="154"/>
                  </a:moveTo>
                  <a:cubicBezTo>
                    <a:pt x="39" y="141"/>
                    <a:pt x="53" y="122"/>
                    <a:pt x="74" y="110"/>
                  </a:cubicBezTo>
                  <a:cubicBezTo>
                    <a:pt x="74" y="110"/>
                    <a:pt x="82" y="105"/>
                    <a:pt x="80" y="107"/>
                  </a:cubicBezTo>
                  <a:cubicBezTo>
                    <a:pt x="77" y="109"/>
                    <a:pt x="75" y="111"/>
                    <a:pt x="72" y="113"/>
                  </a:cubicBezTo>
                  <a:cubicBezTo>
                    <a:pt x="67" y="118"/>
                    <a:pt x="61" y="123"/>
                    <a:pt x="55" y="128"/>
                  </a:cubicBezTo>
                  <a:cubicBezTo>
                    <a:pt x="45" y="138"/>
                    <a:pt x="34" y="148"/>
                    <a:pt x="25" y="160"/>
                  </a:cubicBezTo>
                  <a:cubicBezTo>
                    <a:pt x="25" y="159"/>
                    <a:pt x="25" y="159"/>
                    <a:pt x="24" y="159"/>
                  </a:cubicBezTo>
                  <a:cubicBezTo>
                    <a:pt x="23" y="158"/>
                    <a:pt x="21" y="156"/>
                    <a:pt x="19" y="154"/>
                  </a:cubicBezTo>
                  <a:close/>
                  <a:moveTo>
                    <a:pt x="54" y="173"/>
                  </a:moveTo>
                  <a:cubicBezTo>
                    <a:pt x="54" y="172"/>
                    <a:pt x="55" y="172"/>
                    <a:pt x="56" y="171"/>
                  </a:cubicBezTo>
                  <a:cubicBezTo>
                    <a:pt x="56" y="172"/>
                    <a:pt x="57" y="171"/>
                    <a:pt x="58" y="169"/>
                  </a:cubicBezTo>
                  <a:cubicBezTo>
                    <a:pt x="60" y="168"/>
                    <a:pt x="62" y="167"/>
                    <a:pt x="63" y="166"/>
                  </a:cubicBezTo>
                  <a:cubicBezTo>
                    <a:pt x="75" y="157"/>
                    <a:pt x="86" y="147"/>
                    <a:pt x="97" y="138"/>
                  </a:cubicBezTo>
                  <a:cubicBezTo>
                    <a:pt x="103" y="133"/>
                    <a:pt x="108" y="129"/>
                    <a:pt x="114" y="124"/>
                  </a:cubicBezTo>
                  <a:cubicBezTo>
                    <a:pt x="117" y="121"/>
                    <a:pt x="119" y="119"/>
                    <a:pt x="122" y="116"/>
                  </a:cubicBezTo>
                  <a:cubicBezTo>
                    <a:pt x="123" y="116"/>
                    <a:pt x="125" y="115"/>
                    <a:pt x="127" y="114"/>
                  </a:cubicBezTo>
                  <a:cubicBezTo>
                    <a:pt x="128" y="113"/>
                    <a:pt x="129" y="113"/>
                    <a:pt x="130" y="113"/>
                  </a:cubicBezTo>
                  <a:cubicBezTo>
                    <a:pt x="111" y="136"/>
                    <a:pt x="84" y="151"/>
                    <a:pt x="63" y="173"/>
                  </a:cubicBezTo>
                  <a:cubicBezTo>
                    <a:pt x="63" y="173"/>
                    <a:pt x="63" y="174"/>
                    <a:pt x="64" y="174"/>
                  </a:cubicBezTo>
                  <a:cubicBezTo>
                    <a:pt x="87" y="157"/>
                    <a:pt x="109" y="140"/>
                    <a:pt x="130" y="121"/>
                  </a:cubicBezTo>
                  <a:cubicBezTo>
                    <a:pt x="129" y="123"/>
                    <a:pt x="127" y="124"/>
                    <a:pt x="125" y="126"/>
                  </a:cubicBezTo>
                  <a:cubicBezTo>
                    <a:pt x="119" y="132"/>
                    <a:pt x="113" y="137"/>
                    <a:pt x="107" y="143"/>
                  </a:cubicBezTo>
                  <a:cubicBezTo>
                    <a:pt x="96" y="153"/>
                    <a:pt x="84" y="163"/>
                    <a:pt x="73" y="174"/>
                  </a:cubicBezTo>
                  <a:cubicBezTo>
                    <a:pt x="73" y="174"/>
                    <a:pt x="73" y="175"/>
                    <a:pt x="74" y="175"/>
                  </a:cubicBezTo>
                  <a:cubicBezTo>
                    <a:pt x="96" y="160"/>
                    <a:pt x="115" y="142"/>
                    <a:pt x="135" y="124"/>
                  </a:cubicBezTo>
                  <a:cubicBezTo>
                    <a:pt x="135" y="124"/>
                    <a:pt x="135" y="125"/>
                    <a:pt x="135" y="125"/>
                  </a:cubicBezTo>
                  <a:cubicBezTo>
                    <a:pt x="129" y="130"/>
                    <a:pt x="124" y="136"/>
                    <a:pt x="118" y="141"/>
                  </a:cubicBezTo>
                  <a:cubicBezTo>
                    <a:pt x="108" y="152"/>
                    <a:pt x="97" y="162"/>
                    <a:pt x="87" y="172"/>
                  </a:cubicBezTo>
                  <a:cubicBezTo>
                    <a:pt x="86" y="172"/>
                    <a:pt x="87" y="173"/>
                    <a:pt x="88" y="173"/>
                  </a:cubicBezTo>
                  <a:cubicBezTo>
                    <a:pt x="106" y="161"/>
                    <a:pt x="120" y="144"/>
                    <a:pt x="138" y="130"/>
                  </a:cubicBezTo>
                  <a:cubicBezTo>
                    <a:pt x="139" y="129"/>
                    <a:pt x="141" y="128"/>
                    <a:pt x="142" y="126"/>
                  </a:cubicBezTo>
                  <a:cubicBezTo>
                    <a:pt x="140" y="128"/>
                    <a:pt x="139" y="131"/>
                    <a:pt x="137" y="132"/>
                  </a:cubicBezTo>
                  <a:cubicBezTo>
                    <a:pt x="134" y="136"/>
                    <a:pt x="130" y="139"/>
                    <a:pt x="126" y="142"/>
                  </a:cubicBezTo>
                  <a:cubicBezTo>
                    <a:pt x="117" y="149"/>
                    <a:pt x="108" y="159"/>
                    <a:pt x="100" y="167"/>
                  </a:cubicBezTo>
                  <a:cubicBezTo>
                    <a:pt x="100" y="168"/>
                    <a:pt x="100" y="169"/>
                    <a:pt x="101" y="168"/>
                  </a:cubicBezTo>
                  <a:cubicBezTo>
                    <a:pt x="114" y="162"/>
                    <a:pt x="124" y="152"/>
                    <a:pt x="135" y="142"/>
                  </a:cubicBezTo>
                  <a:cubicBezTo>
                    <a:pt x="136" y="142"/>
                    <a:pt x="139" y="139"/>
                    <a:pt x="141" y="137"/>
                  </a:cubicBezTo>
                  <a:cubicBezTo>
                    <a:pt x="140" y="138"/>
                    <a:pt x="140" y="138"/>
                    <a:pt x="140" y="139"/>
                  </a:cubicBezTo>
                  <a:cubicBezTo>
                    <a:pt x="137" y="142"/>
                    <a:pt x="134" y="144"/>
                    <a:pt x="131" y="146"/>
                  </a:cubicBezTo>
                  <a:cubicBezTo>
                    <a:pt x="124" y="152"/>
                    <a:pt x="119" y="160"/>
                    <a:pt x="113" y="166"/>
                  </a:cubicBezTo>
                  <a:cubicBezTo>
                    <a:pt x="113" y="166"/>
                    <a:pt x="113" y="166"/>
                    <a:pt x="113" y="166"/>
                  </a:cubicBezTo>
                  <a:cubicBezTo>
                    <a:pt x="102" y="171"/>
                    <a:pt x="91" y="174"/>
                    <a:pt x="78" y="175"/>
                  </a:cubicBezTo>
                  <a:cubicBezTo>
                    <a:pt x="70" y="175"/>
                    <a:pt x="62" y="174"/>
                    <a:pt x="54" y="173"/>
                  </a:cubicBezTo>
                  <a:close/>
                  <a:moveTo>
                    <a:pt x="118" y="163"/>
                  </a:moveTo>
                  <a:cubicBezTo>
                    <a:pt x="122" y="159"/>
                    <a:pt x="126" y="154"/>
                    <a:pt x="130" y="149"/>
                  </a:cubicBezTo>
                  <a:cubicBezTo>
                    <a:pt x="132" y="147"/>
                    <a:pt x="135" y="144"/>
                    <a:pt x="138" y="142"/>
                  </a:cubicBezTo>
                  <a:cubicBezTo>
                    <a:pt x="133" y="150"/>
                    <a:pt x="126" y="158"/>
                    <a:pt x="118" y="163"/>
                  </a:cubicBezTo>
                  <a:close/>
                  <a:moveTo>
                    <a:pt x="141" y="135"/>
                  </a:moveTo>
                  <a:cubicBezTo>
                    <a:pt x="135" y="140"/>
                    <a:pt x="130" y="145"/>
                    <a:pt x="124" y="150"/>
                  </a:cubicBezTo>
                  <a:cubicBezTo>
                    <a:pt x="120" y="154"/>
                    <a:pt x="116" y="157"/>
                    <a:pt x="112" y="161"/>
                  </a:cubicBezTo>
                  <a:cubicBezTo>
                    <a:pt x="110" y="162"/>
                    <a:pt x="99" y="170"/>
                    <a:pt x="106" y="164"/>
                  </a:cubicBezTo>
                  <a:cubicBezTo>
                    <a:pt x="113" y="156"/>
                    <a:pt x="121" y="148"/>
                    <a:pt x="129" y="141"/>
                  </a:cubicBezTo>
                  <a:cubicBezTo>
                    <a:pt x="135" y="136"/>
                    <a:pt x="142" y="132"/>
                    <a:pt x="145" y="124"/>
                  </a:cubicBezTo>
                  <a:cubicBezTo>
                    <a:pt x="145" y="123"/>
                    <a:pt x="144" y="123"/>
                    <a:pt x="144" y="123"/>
                  </a:cubicBezTo>
                  <a:cubicBezTo>
                    <a:pt x="135" y="131"/>
                    <a:pt x="126" y="137"/>
                    <a:pt x="118" y="145"/>
                  </a:cubicBezTo>
                  <a:cubicBezTo>
                    <a:pt x="113" y="149"/>
                    <a:pt x="108" y="154"/>
                    <a:pt x="104" y="158"/>
                  </a:cubicBezTo>
                  <a:cubicBezTo>
                    <a:pt x="100" y="162"/>
                    <a:pt x="92" y="168"/>
                    <a:pt x="90" y="170"/>
                  </a:cubicBezTo>
                  <a:cubicBezTo>
                    <a:pt x="108" y="154"/>
                    <a:pt x="125" y="137"/>
                    <a:pt x="142" y="120"/>
                  </a:cubicBezTo>
                  <a:cubicBezTo>
                    <a:pt x="143" y="119"/>
                    <a:pt x="143" y="119"/>
                    <a:pt x="143" y="118"/>
                  </a:cubicBezTo>
                  <a:cubicBezTo>
                    <a:pt x="144" y="118"/>
                    <a:pt x="145" y="117"/>
                    <a:pt x="145" y="116"/>
                  </a:cubicBezTo>
                  <a:cubicBezTo>
                    <a:pt x="146" y="115"/>
                    <a:pt x="145" y="114"/>
                    <a:pt x="144" y="115"/>
                  </a:cubicBezTo>
                  <a:cubicBezTo>
                    <a:pt x="132" y="125"/>
                    <a:pt x="121" y="135"/>
                    <a:pt x="109" y="145"/>
                  </a:cubicBezTo>
                  <a:cubicBezTo>
                    <a:pt x="103" y="150"/>
                    <a:pt x="97" y="155"/>
                    <a:pt x="92" y="160"/>
                  </a:cubicBezTo>
                  <a:cubicBezTo>
                    <a:pt x="88" y="163"/>
                    <a:pt x="85" y="165"/>
                    <a:pt x="82" y="168"/>
                  </a:cubicBezTo>
                  <a:cubicBezTo>
                    <a:pt x="91" y="159"/>
                    <a:pt x="101" y="150"/>
                    <a:pt x="110" y="142"/>
                  </a:cubicBezTo>
                  <a:cubicBezTo>
                    <a:pt x="120" y="132"/>
                    <a:pt x="132" y="123"/>
                    <a:pt x="141" y="111"/>
                  </a:cubicBezTo>
                  <a:cubicBezTo>
                    <a:pt x="141" y="111"/>
                    <a:pt x="141" y="110"/>
                    <a:pt x="140" y="110"/>
                  </a:cubicBezTo>
                  <a:cubicBezTo>
                    <a:pt x="128" y="121"/>
                    <a:pt x="116" y="132"/>
                    <a:pt x="104" y="142"/>
                  </a:cubicBezTo>
                  <a:cubicBezTo>
                    <a:pt x="97" y="147"/>
                    <a:pt x="90" y="153"/>
                    <a:pt x="82" y="158"/>
                  </a:cubicBezTo>
                  <a:cubicBezTo>
                    <a:pt x="79" y="161"/>
                    <a:pt x="75" y="164"/>
                    <a:pt x="72" y="167"/>
                  </a:cubicBezTo>
                  <a:cubicBezTo>
                    <a:pt x="71" y="167"/>
                    <a:pt x="68" y="170"/>
                    <a:pt x="67" y="171"/>
                  </a:cubicBezTo>
                  <a:cubicBezTo>
                    <a:pt x="67" y="170"/>
                    <a:pt x="68" y="170"/>
                    <a:pt x="69" y="169"/>
                  </a:cubicBezTo>
                  <a:cubicBezTo>
                    <a:pt x="79" y="159"/>
                    <a:pt x="92" y="150"/>
                    <a:pt x="103" y="139"/>
                  </a:cubicBezTo>
                  <a:cubicBezTo>
                    <a:pt x="113" y="130"/>
                    <a:pt x="124" y="122"/>
                    <a:pt x="132" y="112"/>
                  </a:cubicBezTo>
                  <a:cubicBezTo>
                    <a:pt x="137" y="110"/>
                    <a:pt x="141" y="108"/>
                    <a:pt x="146" y="109"/>
                  </a:cubicBezTo>
                  <a:cubicBezTo>
                    <a:pt x="146" y="109"/>
                    <a:pt x="146" y="109"/>
                    <a:pt x="146" y="109"/>
                  </a:cubicBezTo>
                  <a:cubicBezTo>
                    <a:pt x="146" y="111"/>
                    <a:pt x="146" y="113"/>
                    <a:pt x="146" y="115"/>
                  </a:cubicBezTo>
                  <a:cubicBezTo>
                    <a:pt x="146" y="122"/>
                    <a:pt x="144" y="129"/>
                    <a:pt x="141" y="135"/>
                  </a:cubicBezTo>
                  <a:close/>
                  <a:moveTo>
                    <a:pt x="63" y="50"/>
                  </a:moveTo>
                  <a:cubicBezTo>
                    <a:pt x="63" y="50"/>
                    <a:pt x="63" y="50"/>
                    <a:pt x="63" y="50"/>
                  </a:cubicBezTo>
                  <a:cubicBezTo>
                    <a:pt x="65" y="50"/>
                    <a:pt x="66" y="50"/>
                    <a:pt x="66" y="48"/>
                  </a:cubicBezTo>
                  <a:cubicBezTo>
                    <a:pt x="69" y="34"/>
                    <a:pt x="66" y="20"/>
                    <a:pt x="66" y="6"/>
                  </a:cubicBezTo>
                  <a:cubicBezTo>
                    <a:pt x="74" y="7"/>
                    <a:pt x="81" y="6"/>
                    <a:pt x="89" y="6"/>
                  </a:cubicBezTo>
                  <a:cubicBezTo>
                    <a:pt x="92" y="20"/>
                    <a:pt x="90" y="34"/>
                    <a:pt x="90" y="48"/>
                  </a:cubicBezTo>
                  <a:cubicBezTo>
                    <a:pt x="90" y="48"/>
                    <a:pt x="90" y="49"/>
                    <a:pt x="90" y="49"/>
                  </a:cubicBezTo>
                  <a:cubicBezTo>
                    <a:pt x="91" y="50"/>
                    <a:pt x="92" y="50"/>
                    <a:pt x="93" y="50"/>
                  </a:cubicBezTo>
                  <a:cubicBezTo>
                    <a:pt x="124" y="49"/>
                    <a:pt x="144" y="75"/>
                    <a:pt x="146" y="104"/>
                  </a:cubicBezTo>
                  <a:cubicBezTo>
                    <a:pt x="142" y="103"/>
                    <a:pt x="139" y="103"/>
                    <a:pt x="135" y="105"/>
                  </a:cubicBezTo>
                  <a:cubicBezTo>
                    <a:pt x="125" y="110"/>
                    <a:pt x="120" y="109"/>
                    <a:pt x="111" y="103"/>
                  </a:cubicBezTo>
                  <a:cubicBezTo>
                    <a:pt x="99" y="95"/>
                    <a:pt x="84" y="98"/>
                    <a:pt x="71" y="102"/>
                  </a:cubicBezTo>
                  <a:cubicBezTo>
                    <a:pt x="62" y="105"/>
                    <a:pt x="55" y="105"/>
                    <a:pt x="46" y="101"/>
                  </a:cubicBezTo>
                  <a:cubicBezTo>
                    <a:pt x="41" y="99"/>
                    <a:pt x="35" y="98"/>
                    <a:pt x="30" y="98"/>
                  </a:cubicBezTo>
                  <a:cubicBezTo>
                    <a:pt x="22" y="97"/>
                    <a:pt x="13" y="97"/>
                    <a:pt x="6" y="101"/>
                  </a:cubicBezTo>
                  <a:cubicBezTo>
                    <a:pt x="11" y="74"/>
                    <a:pt x="35" y="48"/>
                    <a:pt x="63" y="50"/>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252"/>
            <p:cNvSpPr>
              <a:spLocks noEditPoints="1"/>
            </p:cNvSpPr>
            <p:nvPr/>
          </p:nvSpPr>
          <p:spPr bwMode="auto">
            <a:xfrm>
              <a:off x="8979146" y="1278959"/>
              <a:ext cx="347663" cy="520700"/>
            </a:xfrm>
            <a:custGeom>
              <a:avLst/>
              <a:gdLst>
                <a:gd name="T0" fmla="*/ 47 w 82"/>
                <a:gd name="T1" fmla="*/ 98 h 123"/>
                <a:gd name="T2" fmla="*/ 78 w 82"/>
                <a:gd name="T3" fmla="*/ 24 h 123"/>
                <a:gd name="T4" fmla="*/ 59 w 82"/>
                <a:gd name="T5" fmla="*/ 1 h 123"/>
                <a:gd name="T6" fmla="*/ 44 w 82"/>
                <a:gd name="T7" fmla="*/ 22 h 123"/>
                <a:gd name="T8" fmla="*/ 8 w 82"/>
                <a:gd name="T9" fmla="*/ 95 h 123"/>
                <a:gd name="T10" fmla="*/ 24 w 82"/>
                <a:gd name="T11" fmla="*/ 93 h 123"/>
                <a:gd name="T12" fmla="*/ 9 w 82"/>
                <a:gd name="T13" fmla="*/ 112 h 123"/>
                <a:gd name="T14" fmla="*/ 11 w 82"/>
                <a:gd name="T15" fmla="*/ 111 h 123"/>
                <a:gd name="T16" fmla="*/ 11 w 82"/>
                <a:gd name="T17" fmla="*/ 113 h 123"/>
                <a:gd name="T18" fmla="*/ 29 w 82"/>
                <a:gd name="T19" fmla="*/ 97 h 123"/>
                <a:gd name="T20" fmla="*/ 35 w 82"/>
                <a:gd name="T21" fmla="*/ 97 h 123"/>
                <a:gd name="T22" fmla="*/ 19 w 82"/>
                <a:gd name="T23" fmla="*/ 117 h 123"/>
                <a:gd name="T24" fmla="*/ 22 w 82"/>
                <a:gd name="T25" fmla="*/ 118 h 123"/>
                <a:gd name="T26" fmla="*/ 6 w 82"/>
                <a:gd name="T27" fmla="*/ 104 h 123"/>
                <a:gd name="T28" fmla="*/ 20 w 82"/>
                <a:gd name="T29" fmla="*/ 93 h 123"/>
                <a:gd name="T30" fmla="*/ 19 w 82"/>
                <a:gd name="T31" fmla="*/ 96 h 123"/>
                <a:gd name="T32" fmla="*/ 32 w 82"/>
                <a:gd name="T33" fmla="*/ 92 h 123"/>
                <a:gd name="T34" fmla="*/ 28 w 82"/>
                <a:gd name="T35" fmla="*/ 93 h 123"/>
                <a:gd name="T36" fmla="*/ 18 w 82"/>
                <a:gd name="T37" fmla="*/ 113 h 123"/>
                <a:gd name="T38" fmla="*/ 38 w 82"/>
                <a:gd name="T39" fmla="*/ 93 h 123"/>
                <a:gd name="T40" fmla="*/ 31 w 82"/>
                <a:gd name="T41" fmla="*/ 105 h 123"/>
                <a:gd name="T42" fmla="*/ 38 w 82"/>
                <a:gd name="T43" fmla="*/ 94 h 123"/>
                <a:gd name="T44" fmla="*/ 32 w 82"/>
                <a:gd name="T45" fmla="*/ 116 h 123"/>
                <a:gd name="T46" fmla="*/ 36 w 82"/>
                <a:gd name="T47" fmla="*/ 107 h 123"/>
                <a:gd name="T48" fmla="*/ 35 w 82"/>
                <a:gd name="T49" fmla="*/ 107 h 123"/>
                <a:gd name="T50" fmla="*/ 41 w 82"/>
                <a:gd name="T51" fmla="*/ 95 h 123"/>
                <a:gd name="T52" fmla="*/ 31 w 82"/>
                <a:gd name="T53" fmla="*/ 118 h 123"/>
                <a:gd name="T54" fmla="*/ 36 w 82"/>
                <a:gd name="T55" fmla="*/ 117 h 123"/>
                <a:gd name="T56" fmla="*/ 44 w 82"/>
                <a:gd name="T57" fmla="*/ 111 h 123"/>
                <a:gd name="T58" fmla="*/ 43 w 82"/>
                <a:gd name="T59" fmla="*/ 107 h 123"/>
                <a:gd name="T60" fmla="*/ 41 w 82"/>
                <a:gd name="T61" fmla="*/ 106 h 123"/>
                <a:gd name="T62" fmla="*/ 44 w 82"/>
                <a:gd name="T63" fmla="*/ 99 h 123"/>
                <a:gd name="T64" fmla="*/ 51 w 82"/>
                <a:gd name="T65" fmla="*/ 4 h 123"/>
                <a:gd name="T66" fmla="*/ 47 w 82"/>
                <a:gd name="T67" fmla="*/ 8 h 123"/>
                <a:gd name="T68" fmla="*/ 54 w 82"/>
                <a:gd name="T69" fmla="*/ 9 h 123"/>
                <a:gd name="T70" fmla="*/ 47 w 82"/>
                <a:gd name="T71" fmla="*/ 12 h 123"/>
                <a:gd name="T72" fmla="*/ 47 w 82"/>
                <a:gd name="T73" fmla="*/ 12 h 123"/>
                <a:gd name="T74" fmla="*/ 57 w 82"/>
                <a:gd name="T75" fmla="*/ 13 h 123"/>
                <a:gd name="T76" fmla="*/ 54 w 82"/>
                <a:gd name="T77" fmla="*/ 22 h 123"/>
                <a:gd name="T78" fmla="*/ 54 w 82"/>
                <a:gd name="T79" fmla="*/ 22 h 123"/>
                <a:gd name="T80" fmla="*/ 55 w 82"/>
                <a:gd name="T81" fmla="*/ 22 h 123"/>
                <a:gd name="T82" fmla="*/ 65 w 82"/>
                <a:gd name="T83" fmla="*/ 22 h 123"/>
                <a:gd name="T84" fmla="*/ 74 w 82"/>
                <a:gd name="T85" fmla="*/ 23 h 123"/>
                <a:gd name="T86" fmla="*/ 70 w 82"/>
                <a:gd name="T87" fmla="*/ 22 h 123"/>
                <a:gd name="T88" fmla="*/ 67 w 82"/>
                <a:gd name="T89" fmla="*/ 21 h 123"/>
                <a:gd name="T90" fmla="*/ 73 w 82"/>
                <a:gd name="T91" fmla="*/ 22 h 123"/>
                <a:gd name="T92" fmla="*/ 71 w 82"/>
                <a:gd name="T93" fmla="*/ 19 h 123"/>
                <a:gd name="T94" fmla="*/ 78 w 82"/>
                <a:gd name="T95" fmla="*/ 5 h 123"/>
                <a:gd name="T96" fmla="*/ 58 w 82"/>
                <a:gd name="T97" fmla="*/ 18 h 123"/>
                <a:gd name="T98" fmla="*/ 56 w 82"/>
                <a:gd name="T99" fmla="*/ 16 h 123"/>
                <a:gd name="T100" fmla="*/ 50 w 82"/>
                <a:gd name="T101" fmla="*/ 17 h 123"/>
                <a:gd name="T102" fmla="*/ 48 w 82"/>
                <a:gd name="T103" fmla="*/ 14 h 123"/>
                <a:gd name="T104" fmla="*/ 54 w 82"/>
                <a:gd name="T105" fmla="*/ 5 h 123"/>
                <a:gd name="T106" fmla="*/ 47 w 82"/>
                <a:gd name="T107" fmla="*/ 10 h 123"/>
                <a:gd name="T108" fmla="*/ 28 w 82"/>
                <a:gd name="T109" fmla="*/ 92 h 123"/>
                <a:gd name="T110" fmla="*/ 28 w 82"/>
                <a:gd name="T111" fmla="*/ 92 h 123"/>
                <a:gd name="T112" fmla="*/ 13 w 82"/>
                <a:gd name="T113" fmla="*/ 9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2" h="123">
                  <a:moveTo>
                    <a:pt x="10" y="118"/>
                  </a:moveTo>
                  <a:cubicBezTo>
                    <a:pt x="17" y="122"/>
                    <a:pt x="29" y="123"/>
                    <a:pt x="38" y="120"/>
                  </a:cubicBezTo>
                  <a:cubicBezTo>
                    <a:pt x="48" y="116"/>
                    <a:pt x="50" y="107"/>
                    <a:pt x="47" y="99"/>
                  </a:cubicBezTo>
                  <a:cubicBezTo>
                    <a:pt x="47" y="98"/>
                    <a:pt x="47" y="98"/>
                    <a:pt x="47" y="98"/>
                  </a:cubicBezTo>
                  <a:cubicBezTo>
                    <a:pt x="49" y="74"/>
                    <a:pt x="48" y="49"/>
                    <a:pt x="47" y="25"/>
                  </a:cubicBezTo>
                  <a:cubicBezTo>
                    <a:pt x="57" y="26"/>
                    <a:pt x="67" y="24"/>
                    <a:pt x="76" y="26"/>
                  </a:cubicBezTo>
                  <a:cubicBezTo>
                    <a:pt x="78" y="26"/>
                    <a:pt x="78" y="25"/>
                    <a:pt x="78" y="24"/>
                  </a:cubicBezTo>
                  <a:cubicBezTo>
                    <a:pt x="78" y="24"/>
                    <a:pt x="78" y="24"/>
                    <a:pt x="78" y="24"/>
                  </a:cubicBezTo>
                  <a:cubicBezTo>
                    <a:pt x="79" y="17"/>
                    <a:pt x="82" y="10"/>
                    <a:pt x="82" y="3"/>
                  </a:cubicBezTo>
                  <a:cubicBezTo>
                    <a:pt x="82" y="2"/>
                    <a:pt x="81" y="2"/>
                    <a:pt x="80" y="2"/>
                  </a:cubicBezTo>
                  <a:cubicBezTo>
                    <a:pt x="79" y="2"/>
                    <a:pt x="79" y="2"/>
                    <a:pt x="79" y="2"/>
                  </a:cubicBezTo>
                  <a:cubicBezTo>
                    <a:pt x="72" y="2"/>
                    <a:pt x="65" y="2"/>
                    <a:pt x="59" y="1"/>
                  </a:cubicBezTo>
                  <a:cubicBezTo>
                    <a:pt x="54" y="1"/>
                    <a:pt x="48" y="0"/>
                    <a:pt x="44" y="3"/>
                  </a:cubicBezTo>
                  <a:cubicBezTo>
                    <a:pt x="43" y="3"/>
                    <a:pt x="43" y="4"/>
                    <a:pt x="43" y="4"/>
                  </a:cubicBezTo>
                  <a:cubicBezTo>
                    <a:pt x="43" y="4"/>
                    <a:pt x="43" y="4"/>
                    <a:pt x="43" y="5"/>
                  </a:cubicBezTo>
                  <a:cubicBezTo>
                    <a:pt x="43" y="10"/>
                    <a:pt x="43" y="16"/>
                    <a:pt x="44" y="22"/>
                  </a:cubicBezTo>
                  <a:cubicBezTo>
                    <a:pt x="43" y="23"/>
                    <a:pt x="43" y="24"/>
                    <a:pt x="44" y="24"/>
                  </a:cubicBezTo>
                  <a:cubicBezTo>
                    <a:pt x="44" y="47"/>
                    <a:pt x="45" y="70"/>
                    <a:pt x="44" y="93"/>
                  </a:cubicBezTo>
                  <a:cubicBezTo>
                    <a:pt x="44" y="92"/>
                    <a:pt x="43" y="92"/>
                    <a:pt x="43" y="92"/>
                  </a:cubicBezTo>
                  <a:cubicBezTo>
                    <a:pt x="31" y="87"/>
                    <a:pt x="17" y="87"/>
                    <a:pt x="8" y="95"/>
                  </a:cubicBezTo>
                  <a:cubicBezTo>
                    <a:pt x="0" y="102"/>
                    <a:pt x="1" y="112"/>
                    <a:pt x="10" y="118"/>
                  </a:cubicBezTo>
                  <a:close/>
                  <a:moveTo>
                    <a:pt x="6" y="109"/>
                  </a:moveTo>
                  <a:cubicBezTo>
                    <a:pt x="12" y="104"/>
                    <a:pt x="17" y="98"/>
                    <a:pt x="23" y="93"/>
                  </a:cubicBezTo>
                  <a:cubicBezTo>
                    <a:pt x="23" y="93"/>
                    <a:pt x="24" y="93"/>
                    <a:pt x="24" y="93"/>
                  </a:cubicBezTo>
                  <a:cubicBezTo>
                    <a:pt x="24" y="93"/>
                    <a:pt x="23" y="93"/>
                    <a:pt x="23" y="94"/>
                  </a:cubicBezTo>
                  <a:cubicBezTo>
                    <a:pt x="22" y="95"/>
                    <a:pt x="21" y="96"/>
                    <a:pt x="20" y="98"/>
                  </a:cubicBezTo>
                  <a:cubicBezTo>
                    <a:pt x="18" y="101"/>
                    <a:pt x="16" y="104"/>
                    <a:pt x="13" y="107"/>
                  </a:cubicBezTo>
                  <a:cubicBezTo>
                    <a:pt x="12" y="108"/>
                    <a:pt x="10" y="110"/>
                    <a:pt x="9" y="112"/>
                  </a:cubicBezTo>
                  <a:cubicBezTo>
                    <a:pt x="9" y="112"/>
                    <a:pt x="9" y="113"/>
                    <a:pt x="9" y="112"/>
                  </a:cubicBezTo>
                  <a:cubicBezTo>
                    <a:pt x="10" y="112"/>
                    <a:pt x="10" y="111"/>
                    <a:pt x="11" y="111"/>
                  </a:cubicBezTo>
                  <a:cubicBezTo>
                    <a:pt x="11" y="111"/>
                    <a:pt x="11" y="111"/>
                    <a:pt x="11" y="111"/>
                  </a:cubicBezTo>
                  <a:cubicBezTo>
                    <a:pt x="11" y="111"/>
                    <a:pt x="11" y="111"/>
                    <a:pt x="11" y="111"/>
                  </a:cubicBezTo>
                  <a:cubicBezTo>
                    <a:pt x="12" y="110"/>
                    <a:pt x="13" y="109"/>
                    <a:pt x="14" y="107"/>
                  </a:cubicBezTo>
                  <a:cubicBezTo>
                    <a:pt x="15" y="106"/>
                    <a:pt x="16" y="105"/>
                    <a:pt x="17" y="103"/>
                  </a:cubicBezTo>
                  <a:cubicBezTo>
                    <a:pt x="20" y="100"/>
                    <a:pt x="24" y="97"/>
                    <a:pt x="27" y="94"/>
                  </a:cubicBezTo>
                  <a:cubicBezTo>
                    <a:pt x="21" y="100"/>
                    <a:pt x="15" y="106"/>
                    <a:pt x="11" y="113"/>
                  </a:cubicBezTo>
                  <a:cubicBezTo>
                    <a:pt x="11" y="114"/>
                    <a:pt x="11" y="114"/>
                    <a:pt x="12" y="114"/>
                  </a:cubicBezTo>
                  <a:cubicBezTo>
                    <a:pt x="19" y="109"/>
                    <a:pt x="24" y="101"/>
                    <a:pt x="30" y="95"/>
                  </a:cubicBezTo>
                  <a:cubicBezTo>
                    <a:pt x="30" y="95"/>
                    <a:pt x="31" y="95"/>
                    <a:pt x="31" y="95"/>
                  </a:cubicBezTo>
                  <a:cubicBezTo>
                    <a:pt x="30" y="95"/>
                    <a:pt x="30" y="96"/>
                    <a:pt x="29" y="97"/>
                  </a:cubicBezTo>
                  <a:cubicBezTo>
                    <a:pt x="28" y="99"/>
                    <a:pt x="26" y="101"/>
                    <a:pt x="24" y="103"/>
                  </a:cubicBezTo>
                  <a:cubicBezTo>
                    <a:pt x="21" y="107"/>
                    <a:pt x="18" y="111"/>
                    <a:pt x="15" y="115"/>
                  </a:cubicBezTo>
                  <a:cubicBezTo>
                    <a:pt x="15" y="115"/>
                    <a:pt x="15" y="116"/>
                    <a:pt x="16" y="116"/>
                  </a:cubicBezTo>
                  <a:cubicBezTo>
                    <a:pt x="24" y="111"/>
                    <a:pt x="28" y="103"/>
                    <a:pt x="35" y="97"/>
                  </a:cubicBezTo>
                  <a:cubicBezTo>
                    <a:pt x="36" y="95"/>
                    <a:pt x="38" y="93"/>
                    <a:pt x="36" y="97"/>
                  </a:cubicBezTo>
                  <a:cubicBezTo>
                    <a:pt x="34" y="99"/>
                    <a:pt x="32" y="102"/>
                    <a:pt x="30" y="105"/>
                  </a:cubicBezTo>
                  <a:cubicBezTo>
                    <a:pt x="27" y="109"/>
                    <a:pt x="22" y="112"/>
                    <a:pt x="18" y="117"/>
                  </a:cubicBezTo>
                  <a:cubicBezTo>
                    <a:pt x="18" y="117"/>
                    <a:pt x="18" y="118"/>
                    <a:pt x="19" y="117"/>
                  </a:cubicBezTo>
                  <a:cubicBezTo>
                    <a:pt x="27" y="112"/>
                    <a:pt x="32" y="105"/>
                    <a:pt x="38" y="98"/>
                  </a:cubicBezTo>
                  <a:cubicBezTo>
                    <a:pt x="41" y="95"/>
                    <a:pt x="38" y="98"/>
                    <a:pt x="38" y="99"/>
                  </a:cubicBezTo>
                  <a:cubicBezTo>
                    <a:pt x="36" y="102"/>
                    <a:pt x="33" y="105"/>
                    <a:pt x="31" y="107"/>
                  </a:cubicBezTo>
                  <a:cubicBezTo>
                    <a:pt x="28" y="111"/>
                    <a:pt x="25" y="114"/>
                    <a:pt x="22" y="118"/>
                  </a:cubicBezTo>
                  <a:cubicBezTo>
                    <a:pt x="22" y="118"/>
                    <a:pt x="22" y="118"/>
                    <a:pt x="22" y="118"/>
                  </a:cubicBezTo>
                  <a:cubicBezTo>
                    <a:pt x="18" y="118"/>
                    <a:pt x="15" y="116"/>
                    <a:pt x="11" y="115"/>
                  </a:cubicBezTo>
                  <a:cubicBezTo>
                    <a:pt x="9" y="113"/>
                    <a:pt x="7" y="111"/>
                    <a:pt x="6" y="109"/>
                  </a:cubicBezTo>
                  <a:close/>
                  <a:moveTo>
                    <a:pt x="6" y="104"/>
                  </a:moveTo>
                  <a:cubicBezTo>
                    <a:pt x="8" y="102"/>
                    <a:pt x="10" y="101"/>
                    <a:pt x="11" y="99"/>
                  </a:cubicBezTo>
                  <a:cubicBezTo>
                    <a:pt x="13" y="97"/>
                    <a:pt x="15" y="96"/>
                    <a:pt x="17" y="94"/>
                  </a:cubicBezTo>
                  <a:cubicBezTo>
                    <a:pt x="17" y="94"/>
                    <a:pt x="19" y="93"/>
                    <a:pt x="20" y="93"/>
                  </a:cubicBezTo>
                  <a:cubicBezTo>
                    <a:pt x="20" y="93"/>
                    <a:pt x="20" y="93"/>
                    <a:pt x="20" y="93"/>
                  </a:cubicBezTo>
                  <a:cubicBezTo>
                    <a:pt x="16" y="98"/>
                    <a:pt x="11" y="103"/>
                    <a:pt x="6" y="108"/>
                  </a:cubicBezTo>
                  <a:cubicBezTo>
                    <a:pt x="6" y="107"/>
                    <a:pt x="6" y="105"/>
                    <a:pt x="6" y="104"/>
                  </a:cubicBezTo>
                  <a:close/>
                  <a:moveTo>
                    <a:pt x="23" y="92"/>
                  </a:moveTo>
                  <a:cubicBezTo>
                    <a:pt x="22" y="93"/>
                    <a:pt x="20" y="95"/>
                    <a:pt x="19" y="96"/>
                  </a:cubicBezTo>
                  <a:cubicBezTo>
                    <a:pt x="19" y="95"/>
                    <a:pt x="20" y="94"/>
                    <a:pt x="21" y="92"/>
                  </a:cubicBezTo>
                  <a:cubicBezTo>
                    <a:pt x="22" y="92"/>
                    <a:pt x="23" y="92"/>
                    <a:pt x="23" y="92"/>
                  </a:cubicBezTo>
                  <a:close/>
                  <a:moveTo>
                    <a:pt x="28" y="92"/>
                  </a:moveTo>
                  <a:cubicBezTo>
                    <a:pt x="30" y="92"/>
                    <a:pt x="31" y="92"/>
                    <a:pt x="32" y="92"/>
                  </a:cubicBezTo>
                  <a:cubicBezTo>
                    <a:pt x="26" y="97"/>
                    <a:pt x="22" y="103"/>
                    <a:pt x="16" y="109"/>
                  </a:cubicBezTo>
                  <a:cubicBezTo>
                    <a:pt x="16" y="109"/>
                    <a:pt x="11" y="114"/>
                    <a:pt x="13" y="111"/>
                  </a:cubicBezTo>
                  <a:cubicBezTo>
                    <a:pt x="15" y="108"/>
                    <a:pt x="17" y="106"/>
                    <a:pt x="19" y="104"/>
                  </a:cubicBezTo>
                  <a:cubicBezTo>
                    <a:pt x="22" y="100"/>
                    <a:pt x="25" y="96"/>
                    <a:pt x="28" y="93"/>
                  </a:cubicBezTo>
                  <a:cubicBezTo>
                    <a:pt x="29" y="92"/>
                    <a:pt x="28" y="92"/>
                    <a:pt x="28" y="92"/>
                  </a:cubicBezTo>
                  <a:close/>
                  <a:moveTo>
                    <a:pt x="38" y="93"/>
                  </a:moveTo>
                  <a:cubicBezTo>
                    <a:pt x="31" y="98"/>
                    <a:pt x="27" y="105"/>
                    <a:pt x="21" y="110"/>
                  </a:cubicBezTo>
                  <a:cubicBezTo>
                    <a:pt x="20" y="112"/>
                    <a:pt x="19" y="112"/>
                    <a:pt x="18" y="113"/>
                  </a:cubicBezTo>
                  <a:cubicBezTo>
                    <a:pt x="16" y="114"/>
                    <a:pt x="16" y="114"/>
                    <a:pt x="17" y="114"/>
                  </a:cubicBezTo>
                  <a:cubicBezTo>
                    <a:pt x="19" y="111"/>
                    <a:pt x="21" y="108"/>
                    <a:pt x="23" y="105"/>
                  </a:cubicBezTo>
                  <a:cubicBezTo>
                    <a:pt x="27" y="101"/>
                    <a:pt x="30" y="97"/>
                    <a:pt x="34" y="93"/>
                  </a:cubicBezTo>
                  <a:cubicBezTo>
                    <a:pt x="35" y="93"/>
                    <a:pt x="36" y="93"/>
                    <a:pt x="38" y="93"/>
                  </a:cubicBezTo>
                  <a:close/>
                  <a:moveTo>
                    <a:pt x="40" y="94"/>
                  </a:moveTo>
                  <a:cubicBezTo>
                    <a:pt x="40" y="94"/>
                    <a:pt x="40" y="95"/>
                    <a:pt x="40" y="95"/>
                  </a:cubicBezTo>
                  <a:cubicBezTo>
                    <a:pt x="40" y="95"/>
                    <a:pt x="40" y="95"/>
                    <a:pt x="40" y="95"/>
                  </a:cubicBezTo>
                  <a:cubicBezTo>
                    <a:pt x="37" y="98"/>
                    <a:pt x="34" y="102"/>
                    <a:pt x="31" y="105"/>
                  </a:cubicBezTo>
                  <a:cubicBezTo>
                    <a:pt x="30" y="107"/>
                    <a:pt x="28" y="109"/>
                    <a:pt x="26" y="110"/>
                  </a:cubicBezTo>
                  <a:cubicBezTo>
                    <a:pt x="25" y="112"/>
                    <a:pt x="22" y="114"/>
                    <a:pt x="20" y="116"/>
                  </a:cubicBezTo>
                  <a:cubicBezTo>
                    <a:pt x="23" y="112"/>
                    <a:pt x="27" y="110"/>
                    <a:pt x="30" y="107"/>
                  </a:cubicBezTo>
                  <a:cubicBezTo>
                    <a:pt x="33" y="103"/>
                    <a:pt x="36" y="98"/>
                    <a:pt x="38" y="94"/>
                  </a:cubicBezTo>
                  <a:cubicBezTo>
                    <a:pt x="39" y="94"/>
                    <a:pt x="39" y="94"/>
                    <a:pt x="40" y="94"/>
                  </a:cubicBezTo>
                  <a:close/>
                  <a:moveTo>
                    <a:pt x="31" y="118"/>
                  </a:moveTo>
                  <a:cubicBezTo>
                    <a:pt x="30" y="118"/>
                    <a:pt x="30" y="118"/>
                    <a:pt x="29" y="119"/>
                  </a:cubicBezTo>
                  <a:cubicBezTo>
                    <a:pt x="30" y="118"/>
                    <a:pt x="31" y="117"/>
                    <a:pt x="32" y="116"/>
                  </a:cubicBezTo>
                  <a:cubicBezTo>
                    <a:pt x="31" y="117"/>
                    <a:pt x="31" y="117"/>
                    <a:pt x="31" y="118"/>
                  </a:cubicBezTo>
                  <a:cubicBezTo>
                    <a:pt x="30" y="118"/>
                    <a:pt x="31" y="118"/>
                    <a:pt x="31" y="118"/>
                  </a:cubicBezTo>
                  <a:close/>
                  <a:moveTo>
                    <a:pt x="23" y="118"/>
                  </a:moveTo>
                  <a:cubicBezTo>
                    <a:pt x="27" y="115"/>
                    <a:pt x="32" y="111"/>
                    <a:pt x="36" y="107"/>
                  </a:cubicBezTo>
                  <a:cubicBezTo>
                    <a:pt x="35" y="108"/>
                    <a:pt x="35" y="108"/>
                    <a:pt x="34" y="109"/>
                  </a:cubicBezTo>
                  <a:cubicBezTo>
                    <a:pt x="32" y="112"/>
                    <a:pt x="29" y="115"/>
                    <a:pt x="27" y="119"/>
                  </a:cubicBezTo>
                  <a:cubicBezTo>
                    <a:pt x="26" y="119"/>
                    <a:pt x="24" y="119"/>
                    <a:pt x="23" y="118"/>
                  </a:cubicBezTo>
                  <a:close/>
                  <a:moveTo>
                    <a:pt x="35" y="107"/>
                  </a:moveTo>
                  <a:cubicBezTo>
                    <a:pt x="33" y="109"/>
                    <a:pt x="31" y="111"/>
                    <a:pt x="29" y="112"/>
                  </a:cubicBezTo>
                  <a:cubicBezTo>
                    <a:pt x="29" y="113"/>
                    <a:pt x="22" y="119"/>
                    <a:pt x="25" y="116"/>
                  </a:cubicBezTo>
                  <a:cubicBezTo>
                    <a:pt x="30" y="109"/>
                    <a:pt x="37" y="103"/>
                    <a:pt x="41" y="95"/>
                  </a:cubicBezTo>
                  <a:cubicBezTo>
                    <a:pt x="41" y="95"/>
                    <a:pt x="41" y="95"/>
                    <a:pt x="41" y="95"/>
                  </a:cubicBezTo>
                  <a:cubicBezTo>
                    <a:pt x="42" y="96"/>
                    <a:pt x="42" y="97"/>
                    <a:pt x="43" y="99"/>
                  </a:cubicBezTo>
                  <a:cubicBezTo>
                    <a:pt x="40" y="101"/>
                    <a:pt x="37" y="104"/>
                    <a:pt x="35" y="107"/>
                  </a:cubicBezTo>
                  <a:close/>
                  <a:moveTo>
                    <a:pt x="33" y="118"/>
                  </a:moveTo>
                  <a:cubicBezTo>
                    <a:pt x="33" y="118"/>
                    <a:pt x="32" y="118"/>
                    <a:pt x="31" y="118"/>
                  </a:cubicBezTo>
                  <a:cubicBezTo>
                    <a:pt x="34" y="116"/>
                    <a:pt x="37" y="113"/>
                    <a:pt x="39" y="111"/>
                  </a:cubicBezTo>
                  <a:cubicBezTo>
                    <a:pt x="40" y="110"/>
                    <a:pt x="45" y="106"/>
                    <a:pt x="40" y="111"/>
                  </a:cubicBezTo>
                  <a:cubicBezTo>
                    <a:pt x="39" y="113"/>
                    <a:pt x="37" y="114"/>
                    <a:pt x="36" y="116"/>
                  </a:cubicBezTo>
                  <a:cubicBezTo>
                    <a:pt x="35" y="116"/>
                    <a:pt x="36" y="117"/>
                    <a:pt x="36" y="117"/>
                  </a:cubicBezTo>
                  <a:cubicBezTo>
                    <a:pt x="38" y="115"/>
                    <a:pt x="41" y="113"/>
                    <a:pt x="43" y="112"/>
                  </a:cubicBezTo>
                  <a:cubicBezTo>
                    <a:pt x="41" y="115"/>
                    <a:pt x="37" y="117"/>
                    <a:pt x="33" y="118"/>
                  </a:cubicBezTo>
                  <a:close/>
                  <a:moveTo>
                    <a:pt x="45" y="108"/>
                  </a:moveTo>
                  <a:cubicBezTo>
                    <a:pt x="45" y="109"/>
                    <a:pt x="44" y="110"/>
                    <a:pt x="44" y="111"/>
                  </a:cubicBezTo>
                  <a:cubicBezTo>
                    <a:pt x="44" y="111"/>
                    <a:pt x="43" y="111"/>
                    <a:pt x="43" y="111"/>
                  </a:cubicBezTo>
                  <a:cubicBezTo>
                    <a:pt x="42" y="112"/>
                    <a:pt x="40" y="113"/>
                    <a:pt x="39" y="114"/>
                  </a:cubicBezTo>
                  <a:cubicBezTo>
                    <a:pt x="41" y="112"/>
                    <a:pt x="42" y="110"/>
                    <a:pt x="44" y="108"/>
                  </a:cubicBezTo>
                  <a:cubicBezTo>
                    <a:pt x="44" y="107"/>
                    <a:pt x="43" y="107"/>
                    <a:pt x="43" y="107"/>
                  </a:cubicBezTo>
                  <a:cubicBezTo>
                    <a:pt x="39" y="110"/>
                    <a:pt x="36" y="113"/>
                    <a:pt x="32" y="117"/>
                  </a:cubicBezTo>
                  <a:cubicBezTo>
                    <a:pt x="35" y="114"/>
                    <a:pt x="39" y="109"/>
                    <a:pt x="42" y="105"/>
                  </a:cubicBezTo>
                  <a:cubicBezTo>
                    <a:pt x="43" y="105"/>
                    <a:pt x="42" y="104"/>
                    <a:pt x="42" y="105"/>
                  </a:cubicBezTo>
                  <a:cubicBezTo>
                    <a:pt x="41" y="105"/>
                    <a:pt x="41" y="106"/>
                    <a:pt x="41" y="106"/>
                  </a:cubicBezTo>
                  <a:cubicBezTo>
                    <a:pt x="40" y="106"/>
                    <a:pt x="40" y="106"/>
                    <a:pt x="40" y="107"/>
                  </a:cubicBezTo>
                  <a:cubicBezTo>
                    <a:pt x="36" y="111"/>
                    <a:pt x="30" y="115"/>
                    <a:pt x="28" y="119"/>
                  </a:cubicBezTo>
                  <a:cubicBezTo>
                    <a:pt x="28" y="119"/>
                    <a:pt x="28" y="119"/>
                    <a:pt x="28" y="119"/>
                  </a:cubicBezTo>
                  <a:cubicBezTo>
                    <a:pt x="33" y="112"/>
                    <a:pt x="38" y="105"/>
                    <a:pt x="44" y="99"/>
                  </a:cubicBezTo>
                  <a:cubicBezTo>
                    <a:pt x="45" y="102"/>
                    <a:pt x="46" y="105"/>
                    <a:pt x="45" y="108"/>
                  </a:cubicBezTo>
                  <a:close/>
                  <a:moveTo>
                    <a:pt x="47" y="6"/>
                  </a:moveTo>
                  <a:cubicBezTo>
                    <a:pt x="47" y="5"/>
                    <a:pt x="47" y="5"/>
                    <a:pt x="47" y="5"/>
                  </a:cubicBezTo>
                  <a:cubicBezTo>
                    <a:pt x="48" y="4"/>
                    <a:pt x="49" y="4"/>
                    <a:pt x="51" y="4"/>
                  </a:cubicBezTo>
                  <a:cubicBezTo>
                    <a:pt x="49" y="5"/>
                    <a:pt x="48" y="5"/>
                    <a:pt x="47" y="6"/>
                  </a:cubicBezTo>
                  <a:close/>
                  <a:moveTo>
                    <a:pt x="47" y="7"/>
                  </a:moveTo>
                  <a:cubicBezTo>
                    <a:pt x="47" y="6"/>
                    <a:pt x="48" y="6"/>
                    <a:pt x="48" y="6"/>
                  </a:cubicBezTo>
                  <a:cubicBezTo>
                    <a:pt x="48" y="7"/>
                    <a:pt x="47" y="8"/>
                    <a:pt x="47" y="8"/>
                  </a:cubicBezTo>
                  <a:cubicBezTo>
                    <a:pt x="47" y="8"/>
                    <a:pt x="47" y="7"/>
                    <a:pt x="47" y="7"/>
                  </a:cubicBezTo>
                  <a:close/>
                  <a:moveTo>
                    <a:pt x="47" y="16"/>
                  </a:moveTo>
                  <a:cubicBezTo>
                    <a:pt x="48" y="15"/>
                    <a:pt x="50" y="13"/>
                    <a:pt x="51" y="12"/>
                  </a:cubicBezTo>
                  <a:cubicBezTo>
                    <a:pt x="52" y="11"/>
                    <a:pt x="53" y="10"/>
                    <a:pt x="54" y="9"/>
                  </a:cubicBezTo>
                  <a:cubicBezTo>
                    <a:pt x="54" y="8"/>
                    <a:pt x="59" y="4"/>
                    <a:pt x="56" y="8"/>
                  </a:cubicBezTo>
                  <a:cubicBezTo>
                    <a:pt x="53" y="12"/>
                    <a:pt x="50" y="15"/>
                    <a:pt x="47" y="19"/>
                  </a:cubicBezTo>
                  <a:cubicBezTo>
                    <a:pt x="47" y="18"/>
                    <a:pt x="47" y="17"/>
                    <a:pt x="47" y="16"/>
                  </a:cubicBezTo>
                  <a:close/>
                  <a:moveTo>
                    <a:pt x="47" y="12"/>
                  </a:moveTo>
                  <a:cubicBezTo>
                    <a:pt x="47" y="11"/>
                    <a:pt x="48" y="10"/>
                    <a:pt x="49" y="10"/>
                  </a:cubicBezTo>
                  <a:cubicBezTo>
                    <a:pt x="49" y="10"/>
                    <a:pt x="50" y="9"/>
                    <a:pt x="50" y="8"/>
                  </a:cubicBezTo>
                  <a:cubicBezTo>
                    <a:pt x="49" y="10"/>
                    <a:pt x="48" y="12"/>
                    <a:pt x="47" y="13"/>
                  </a:cubicBezTo>
                  <a:cubicBezTo>
                    <a:pt x="47" y="13"/>
                    <a:pt x="47" y="12"/>
                    <a:pt x="47" y="12"/>
                  </a:cubicBezTo>
                  <a:close/>
                  <a:moveTo>
                    <a:pt x="47" y="21"/>
                  </a:moveTo>
                  <a:cubicBezTo>
                    <a:pt x="51" y="18"/>
                    <a:pt x="55" y="14"/>
                    <a:pt x="59" y="10"/>
                  </a:cubicBezTo>
                  <a:cubicBezTo>
                    <a:pt x="59" y="9"/>
                    <a:pt x="64" y="5"/>
                    <a:pt x="62" y="7"/>
                  </a:cubicBezTo>
                  <a:cubicBezTo>
                    <a:pt x="61" y="9"/>
                    <a:pt x="59" y="11"/>
                    <a:pt x="57" y="13"/>
                  </a:cubicBezTo>
                  <a:cubicBezTo>
                    <a:pt x="55" y="16"/>
                    <a:pt x="52" y="19"/>
                    <a:pt x="50" y="22"/>
                  </a:cubicBezTo>
                  <a:cubicBezTo>
                    <a:pt x="49" y="22"/>
                    <a:pt x="48" y="22"/>
                    <a:pt x="47" y="22"/>
                  </a:cubicBezTo>
                  <a:cubicBezTo>
                    <a:pt x="47" y="21"/>
                    <a:pt x="47" y="21"/>
                    <a:pt x="47" y="21"/>
                  </a:cubicBezTo>
                  <a:close/>
                  <a:moveTo>
                    <a:pt x="54" y="22"/>
                  </a:moveTo>
                  <a:cubicBezTo>
                    <a:pt x="53" y="22"/>
                    <a:pt x="52" y="22"/>
                    <a:pt x="51" y="22"/>
                  </a:cubicBezTo>
                  <a:cubicBezTo>
                    <a:pt x="55" y="18"/>
                    <a:pt x="60" y="14"/>
                    <a:pt x="64" y="10"/>
                  </a:cubicBezTo>
                  <a:cubicBezTo>
                    <a:pt x="63" y="11"/>
                    <a:pt x="62" y="13"/>
                    <a:pt x="61" y="14"/>
                  </a:cubicBezTo>
                  <a:cubicBezTo>
                    <a:pt x="59" y="17"/>
                    <a:pt x="56" y="19"/>
                    <a:pt x="54" y="22"/>
                  </a:cubicBezTo>
                  <a:close/>
                  <a:moveTo>
                    <a:pt x="55" y="22"/>
                  </a:moveTo>
                  <a:cubicBezTo>
                    <a:pt x="61" y="17"/>
                    <a:pt x="65" y="12"/>
                    <a:pt x="71" y="7"/>
                  </a:cubicBezTo>
                  <a:cubicBezTo>
                    <a:pt x="67" y="11"/>
                    <a:pt x="64" y="18"/>
                    <a:pt x="60" y="22"/>
                  </a:cubicBezTo>
                  <a:cubicBezTo>
                    <a:pt x="58" y="22"/>
                    <a:pt x="57" y="22"/>
                    <a:pt x="55" y="22"/>
                  </a:cubicBezTo>
                  <a:close/>
                  <a:moveTo>
                    <a:pt x="61" y="22"/>
                  </a:moveTo>
                  <a:cubicBezTo>
                    <a:pt x="66" y="18"/>
                    <a:pt x="69" y="14"/>
                    <a:pt x="74" y="10"/>
                  </a:cubicBezTo>
                  <a:cubicBezTo>
                    <a:pt x="73" y="11"/>
                    <a:pt x="72" y="12"/>
                    <a:pt x="72" y="12"/>
                  </a:cubicBezTo>
                  <a:cubicBezTo>
                    <a:pt x="69" y="15"/>
                    <a:pt x="67" y="19"/>
                    <a:pt x="65" y="22"/>
                  </a:cubicBezTo>
                  <a:cubicBezTo>
                    <a:pt x="65" y="22"/>
                    <a:pt x="65" y="22"/>
                    <a:pt x="65" y="22"/>
                  </a:cubicBezTo>
                  <a:cubicBezTo>
                    <a:pt x="64" y="22"/>
                    <a:pt x="63" y="22"/>
                    <a:pt x="61" y="22"/>
                  </a:cubicBezTo>
                  <a:close/>
                  <a:moveTo>
                    <a:pt x="75" y="23"/>
                  </a:moveTo>
                  <a:cubicBezTo>
                    <a:pt x="75" y="23"/>
                    <a:pt x="75" y="23"/>
                    <a:pt x="74" y="23"/>
                  </a:cubicBezTo>
                  <a:cubicBezTo>
                    <a:pt x="74" y="22"/>
                    <a:pt x="75" y="22"/>
                    <a:pt x="75" y="21"/>
                  </a:cubicBezTo>
                  <a:cubicBezTo>
                    <a:pt x="75" y="21"/>
                    <a:pt x="75" y="21"/>
                    <a:pt x="74" y="21"/>
                  </a:cubicBezTo>
                  <a:cubicBezTo>
                    <a:pt x="73" y="21"/>
                    <a:pt x="72" y="22"/>
                    <a:pt x="71" y="22"/>
                  </a:cubicBezTo>
                  <a:cubicBezTo>
                    <a:pt x="71" y="22"/>
                    <a:pt x="71" y="22"/>
                    <a:pt x="70" y="22"/>
                  </a:cubicBezTo>
                  <a:cubicBezTo>
                    <a:pt x="70" y="22"/>
                    <a:pt x="71" y="22"/>
                    <a:pt x="71" y="21"/>
                  </a:cubicBezTo>
                  <a:cubicBezTo>
                    <a:pt x="73" y="18"/>
                    <a:pt x="75" y="16"/>
                    <a:pt x="77" y="13"/>
                  </a:cubicBezTo>
                  <a:cubicBezTo>
                    <a:pt x="77" y="13"/>
                    <a:pt x="77" y="12"/>
                    <a:pt x="76" y="12"/>
                  </a:cubicBezTo>
                  <a:cubicBezTo>
                    <a:pt x="74" y="15"/>
                    <a:pt x="69" y="18"/>
                    <a:pt x="67" y="21"/>
                  </a:cubicBezTo>
                  <a:cubicBezTo>
                    <a:pt x="70" y="15"/>
                    <a:pt x="74" y="11"/>
                    <a:pt x="78" y="6"/>
                  </a:cubicBezTo>
                  <a:cubicBezTo>
                    <a:pt x="78" y="12"/>
                    <a:pt x="76" y="17"/>
                    <a:pt x="75" y="23"/>
                  </a:cubicBezTo>
                  <a:close/>
                  <a:moveTo>
                    <a:pt x="72" y="22"/>
                  </a:moveTo>
                  <a:cubicBezTo>
                    <a:pt x="73" y="22"/>
                    <a:pt x="74" y="21"/>
                    <a:pt x="73" y="22"/>
                  </a:cubicBezTo>
                  <a:cubicBezTo>
                    <a:pt x="73" y="22"/>
                    <a:pt x="72" y="22"/>
                    <a:pt x="72" y="22"/>
                  </a:cubicBezTo>
                  <a:close/>
                  <a:moveTo>
                    <a:pt x="66" y="22"/>
                  </a:moveTo>
                  <a:cubicBezTo>
                    <a:pt x="69" y="20"/>
                    <a:pt x="71" y="18"/>
                    <a:pt x="74" y="15"/>
                  </a:cubicBezTo>
                  <a:cubicBezTo>
                    <a:pt x="78" y="12"/>
                    <a:pt x="72" y="18"/>
                    <a:pt x="71" y="19"/>
                  </a:cubicBezTo>
                  <a:cubicBezTo>
                    <a:pt x="71" y="20"/>
                    <a:pt x="70" y="21"/>
                    <a:pt x="69" y="22"/>
                  </a:cubicBezTo>
                  <a:cubicBezTo>
                    <a:pt x="68" y="22"/>
                    <a:pt x="67" y="22"/>
                    <a:pt x="66" y="22"/>
                  </a:cubicBezTo>
                  <a:close/>
                  <a:moveTo>
                    <a:pt x="60" y="5"/>
                  </a:moveTo>
                  <a:cubicBezTo>
                    <a:pt x="66" y="5"/>
                    <a:pt x="72" y="5"/>
                    <a:pt x="78" y="5"/>
                  </a:cubicBezTo>
                  <a:cubicBezTo>
                    <a:pt x="73" y="9"/>
                    <a:pt x="69" y="13"/>
                    <a:pt x="65" y="17"/>
                  </a:cubicBezTo>
                  <a:cubicBezTo>
                    <a:pt x="68" y="14"/>
                    <a:pt x="70" y="10"/>
                    <a:pt x="73" y="6"/>
                  </a:cubicBezTo>
                  <a:cubicBezTo>
                    <a:pt x="73" y="6"/>
                    <a:pt x="72" y="5"/>
                    <a:pt x="72" y="6"/>
                  </a:cubicBezTo>
                  <a:cubicBezTo>
                    <a:pt x="67" y="9"/>
                    <a:pt x="63" y="14"/>
                    <a:pt x="58" y="18"/>
                  </a:cubicBezTo>
                  <a:cubicBezTo>
                    <a:pt x="59" y="17"/>
                    <a:pt x="60" y="16"/>
                    <a:pt x="61" y="15"/>
                  </a:cubicBezTo>
                  <a:cubicBezTo>
                    <a:pt x="64" y="12"/>
                    <a:pt x="66" y="9"/>
                    <a:pt x="69" y="6"/>
                  </a:cubicBezTo>
                  <a:cubicBezTo>
                    <a:pt x="69" y="6"/>
                    <a:pt x="68" y="5"/>
                    <a:pt x="68" y="6"/>
                  </a:cubicBezTo>
                  <a:cubicBezTo>
                    <a:pt x="64" y="9"/>
                    <a:pt x="60" y="12"/>
                    <a:pt x="56" y="16"/>
                  </a:cubicBezTo>
                  <a:cubicBezTo>
                    <a:pt x="56" y="16"/>
                    <a:pt x="56" y="16"/>
                    <a:pt x="56" y="16"/>
                  </a:cubicBezTo>
                  <a:cubicBezTo>
                    <a:pt x="59" y="12"/>
                    <a:pt x="62" y="9"/>
                    <a:pt x="64" y="6"/>
                  </a:cubicBezTo>
                  <a:cubicBezTo>
                    <a:pt x="64" y="5"/>
                    <a:pt x="64" y="5"/>
                    <a:pt x="64" y="5"/>
                  </a:cubicBezTo>
                  <a:cubicBezTo>
                    <a:pt x="58" y="8"/>
                    <a:pt x="55" y="13"/>
                    <a:pt x="50" y="17"/>
                  </a:cubicBezTo>
                  <a:cubicBezTo>
                    <a:pt x="44" y="23"/>
                    <a:pt x="52" y="14"/>
                    <a:pt x="53" y="12"/>
                  </a:cubicBezTo>
                  <a:cubicBezTo>
                    <a:pt x="55" y="10"/>
                    <a:pt x="57" y="8"/>
                    <a:pt x="59" y="5"/>
                  </a:cubicBezTo>
                  <a:cubicBezTo>
                    <a:pt x="59" y="5"/>
                    <a:pt x="59" y="4"/>
                    <a:pt x="59" y="5"/>
                  </a:cubicBezTo>
                  <a:cubicBezTo>
                    <a:pt x="55" y="7"/>
                    <a:pt x="51" y="10"/>
                    <a:pt x="48" y="14"/>
                  </a:cubicBezTo>
                  <a:cubicBezTo>
                    <a:pt x="47" y="14"/>
                    <a:pt x="47" y="15"/>
                    <a:pt x="47" y="15"/>
                  </a:cubicBezTo>
                  <a:cubicBezTo>
                    <a:pt x="47" y="15"/>
                    <a:pt x="47" y="15"/>
                    <a:pt x="47" y="15"/>
                  </a:cubicBezTo>
                  <a:cubicBezTo>
                    <a:pt x="47" y="14"/>
                    <a:pt x="47" y="14"/>
                    <a:pt x="48" y="13"/>
                  </a:cubicBezTo>
                  <a:cubicBezTo>
                    <a:pt x="49" y="10"/>
                    <a:pt x="52" y="8"/>
                    <a:pt x="54" y="5"/>
                  </a:cubicBezTo>
                  <a:cubicBezTo>
                    <a:pt x="54" y="5"/>
                    <a:pt x="54" y="4"/>
                    <a:pt x="54" y="5"/>
                  </a:cubicBezTo>
                  <a:cubicBezTo>
                    <a:pt x="52" y="6"/>
                    <a:pt x="50" y="7"/>
                    <a:pt x="48" y="9"/>
                  </a:cubicBezTo>
                  <a:cubicBezTo>
                    <a:pt x="48" y="9"/>
                    <a:pt x="47" y="10"/>
                    <a:pt x="47" y="11"/>
                  </a:cubicBezTo>
                  <a:cubicBezTo>
                    <a:pt x="47" y="10"/>
                    <a:pt x="47" y="10"/>
                    <a:pt x="47" y="10"/>
                  </a:cubicBezTo>
                  <a:cubicBezTo>
                    <a:pt x="48" y="8"/>
                    <a:pt x="49" y="6"/>
                    <a:pt x="51" y="5"/>
                  </a:cubicBezTo>
                  <a:cubicBezTo>
                    <a:pt x="52" y="4"/>
                    <a:pt x="51" y="4"/>
                    <a:pt x="51" y="4"/>
                  </a:cubicBezTo>
                  <a:cubicBezTo>
                    <a:pt x="54" y="4"/>
                    <a:pt x="57" y="4"/>
                    <a:pt x="60" y="5"/>
                  </a:cubicBezTo>
                  <a:close/>
                  <a:moveTo>
                    <a:pt x="28" y="92"/>
                  </a:moveTo>
                  <a:cubicBezTo>
                    <a:pt x="28" y="92"/>
                    <a:pt x="28" y="92"/>
                    <a:pt x="28" y="92"/>
                  </a:cubicBezTo>
                  <a:cubicBezTo>
                    <a:pt x="25" y="94"/>
                    <a:pt x="22" y="97"/>
                    <a:pt x="20" y="99"/>
                  </a:cubicBezTo>
                  <a:cubicBezTo>
                    <a:pt x="21" y="97"/>
                    <a:pt x="23" y="94"/>
                    <a:pt x="25" y="92"/>
                  </a:cubicBezTo>
                  <a:cubicBezTo>
                    <a:pt x="26" y="92"/>
                    <a:pt x="27" y="92"/>
                    <a:pt x="28" y="92"/>
                  </a:cubicBezTo>
                  <a:close/>
                  <a:moveTo>
                    <a:pt x="13" y="96"/>
                  </a:moveTo>
                  <a:cubicBezTo>
                    <a:pt x="14" y="95"/>
                    <a:pt x="15" y="94"/>
                    <a:pt x="17" y="93"/>
                  </a:cubicBezTo>
                  <a:cubicBezTo>
                    <a:pt x="13" y="96"/>
                    <a:pt x="10" y="99"/>
                    <a:pt x="7" y="102"/>
                  </a:cubicBezTo>
                  <a:cubicBezTo>
                    <a:pt x="8" y="100"/>
                    <a:pt x="10" y="97"/>
                    <a:pt x="13" y="96"/>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253"/>
            <p:cNvSpPr>
              <a:spLocks noEditPoints="1"/>
            </p:cNvSpPr>
            <p:nvPr/>
          </p:nvSpPr>
          <p:spPr bwMode="auto">
            <a:xfrm>
              <a:off x="5286621" y="1388497"/>
              <a:ext cx="487363" cy="492125"/>
            </a:xfrm>
            <a:custGeom>
              <a:avLst/>
              <a:gdLst>
                <a:gd name="T0" fmla="*/ 10 w 115"/>
                <a:gd name="T1" fmla="*/ 2 h 116"/>
                <a:gd name="T2" fmla="*/ 69 w 115"/>
                <a:gd name="T3" fmla="*/ 83 h 116"/>
                <a:gd name="T4" fmla="*/ 91 w 115"/>
                <a:gd name="T5" fmla="*/ 70 h 116"/>
                <a:gd name="T6" fmla="*/ 35 w 115"/>
                <a:gd name="T7" fmla="*/ 22 h 116"/>
                <a:gd name="T8" fmla="*/ 31 w 115"/>
                <a:gd name="T9" fmla="*/ 23 h 116"/>
                <a:gd name="T10" fmla="*/ 42 w 115"/>
                <a:gd name="T11" fmla="*/ 26 h 116"/>
                <a:gd name="T12" fmla="*/ 42 w 115"/>
                <a:gd name="T13" fmla="*/ 39 h 116"/>
                <a:gd name="T14" fmla="*/ 44 w 115"/>
                <a:gd name="T15" fmla="*/ 41 h 116"/>
                <a:gd name="T16" fmla="*/ 47 w 115"/>
                <a:gd name="T17" fmla="*/ 41 h 116"/>
                <a:gd name="T18" fmla="*/ 83 w 115"/>
                <a:gd name="T19" fmla="*/ 79 h 116"/>
                <a:gd name="T20" fmla="*/ 95 w 115"/>
                <a:gd name="T21" fmla="*/ 106 h 116"/>
                <a:gd name="T22" fmla="*/ 89 w 115"/>
                <a:gd name="T23" fmla="*/ 97 h 116"/>
                <a:gd name="T24" fmla="*/ 90 w 115"/>
                <a:gd name="T25" fmla="*/ 105 h 116"/>
                <a:gd name="T26" fmla="*/ 94 w 115"/>
                <a:gd name="T27" fmla="*/ 99 h 116"/>
                <a:gd name="T28" fmla="*/ 93 w 115"/>
                <a:gd name="T29" fmla="*/ 72 h 116"/>
                <a:gd name="T30" fmla="*/ 62 w 115"/>
                <a:gd name="T31" fmla="*/ 69 h 116"/>
                <a:gd name="T32" fmla="*/ 74 w 115"/>
                <a:gd name="T33" fmla="*/ 53 h 116"/>
                <a:gd name="T34" fmla="*/ 73 w 115"/>
                <a:gd name="T35" fmla="*/ 56 h 116"/>
                <a:gd name="T36" fmla="*/ 68 w 115"/>
                <a:gd name="T37" fmla="*/ 61 h 116"/>
                <a:gd name="T38" fmla="*/ 74 w 115"/>
                <a:gd name="T39" fmla="*/ 86 h 116"/>
                <a:gd name="T40" fmla="*/ 73 w 115"/>
                <a:gd name="T41" fmla="*/ 60 h 116"/>
                <a:gd name="T42" fmla="*/ 71 w 115"/>
                <a:gd name="T43" fmla="*/ 83 h 116"/>
                <a:gd name="T44" fmla="*/ 66 w 115"/>
                <a:gd name="T45" fmla="*/ 71 h 116"/>
                <a:gd name="T46" fmla="*/ 78 w 115"/>
                <a:gd name="T47" fmla="*/ 92 h 116"/>
                <a:gd name="T48" fmla="*/ 79 w 115"/>
                <a:gd name="T49" fmla="*/ 75 h 116"/>
                <a:gd name="T50" fmla="*/ 79 w 115"/>
                <a:gd name="T51" fmla="*/ 92 h 116"/>
                <a:gd name="T52" fmla="*/ 75 w 115"/>
                <a:gd name="T53" fmla="*/ 81 h 116"/>
                <a:gd name="T54" fmla="*/ 81 w 115"/>
                <a:gd name="T55" fmla="*/ 60 h 116"/>
                <a:gd name="T56" fmla="*/ 42 w 115"/>
                <a:gd name="T57" fmla="*/ 44 h 116"/>
                <a:gd name="T58" fmla="*/ 48 w 115"/>
                <a:gd name="T59" fmla="*/ 40 h 116"/>
                <a:gd name="T60" fmla="*/ 43 w 115"/>
                <a:gd name="T61" fmla="*/ 44 h 116"/>
                <a:gd name="T62" fmla="*/ 50 w 115"/>
                <a:gd name="T63" fmla="*/ 53 h 116"/>
                <a:gd name="T64" fmla="*/ 49 w 115"/>
                <a:gd name="T65" fmla="*/ 50 h 116"/>
                <a:gd name="T66" fmla="*/ 54 w 115"/>
                <a:gd name="T67" fmla="*/ 60 h 116"/>
                <a:gd name="T68" fmla="*/ 61 w 115"/>
                <a:gd name="T69" fmla="*/ 58 h 116"/>
                <a:gd name="T70" fmla="*/ 64 w 115"/>
                <a:gd name="T71" fmla="*/ 45 h 116"/>
                <a:gd name="T72" fmla="*/ 63 w 115"/>
                <a:gd name="T73" fmla="*/ 43 h 116"/>
                <a:gd name="T74" fmla="*/ 56 w 115"/>
                <a:gd name="T75" fmla="*/ 37 h 116"/>
                <a:gd name="T76" fmla="*/ 34 w 115"/>
                <a:gd name="T77" fmla="*/ 32 h 116"/>
                <a:gd name="T78" fmla="*/ 42 w 115"/>
                <a:gd name="T79" fmla="*/ 27 h 116"/>
                <a:gd name="T80" fmla="*/ 65 w 115"/>
                <a:gd name="T81" fmla="*/ 64 h 116"/>
                <a:gd name="T82" fmla="*/ 79 w 115"/>
                <a:gd name="T83" fmla="*/ 93 h 116"/>
                <a:gd name="T84" fmla="*/ 79 w 115"/>
                <a:gd name="T85" fmla="*/ 93 h 116"/>
                <a:gd name="T86" fmla="*/ 88 w 115"/>
                <a:gd name="T87" fmla="*/ 105 h 116"/>
                <a:gd name="T88" fmla="*/ 96 w 115"/>
                <a:gd name="T89" fmla="*/ 85 h 116"/>
                <a:gd name="T90" fmla="*/ 94 w 115"/>
                <a:gd name="T91" fmla="*/ 109 h 116"/>
                <a:gd name="T92" fmla="*/ 97 w 115"/>
                <a:gd name="T93" fmla="*/ 111 h 116"/>
                <a:gd name="T94" fmla="*/ 107 w 115"/>
                <a:gd name="T95" fmla="*/ 89 h 116"/>
                <a:gd name="T96" fmla="*/ 103 w 115"/>
                <a:gd name="T97" fmla="*/ 110 h 116"/>
                <a:gd name="T98" fmla="*/ 110 w 115"/>
                <a:gd name="T99" fmla="*/ 95 h 116"/>
                <a:gd name="T100" fmla="*/ 67 w 115"/>
                <a:gd name="T101" fmla="*/ 47 h 116"/>
                <a:gd name="T102" fmla="*/ 6 w 115"/>
                <a:gd name="T103" fmla="*/ 4 h 116"/>
                <a:gd name="T104" fmla="*/ 31 w 115"/>
                <a:gd name="T105" fmla="*/ 19 h 116"/>
                <a:gd name="T106" fmla="*/ 26 w 115"/>
                <a:gd name="T107" fmla="*/ 24 h 116"/>
                <a:gd name="T108" fmla="*/ 100 w 115"/>
                <a:gd name="T109" fmla="*/ 113 h 116"/>
                <a:gd name="T110" fmla="*/ 107 w 115"/>
                <a:gd name="T111" fmla="*/ 91 h 116"/>
                <a:gd name="T112" fmla="*/ 105 w 115"/>
                <a:gd name="T113" fmla="*/ 112 h 116"/>
                <a:gd name="T114" fmla="*/ 104 w 115"/>
                <a:gd name="T115" fmla="*/ 11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5" h="116">
                  <a:moveTo>
                    <a:pt x="115" y="103"/>
                  </a:moveTo>
                  <a:cubicBezTo>
                    <a:pt x="114" y="95"/>
                    <a:pt x="109" y="88"/>
                    <a:pt x="104" y="82"/>
                  </a:cubicBezTo>
                  <a:cubicBezTo>
                    <a:pt x="98" y="75"/>
                    <a:pt x="91" y="67"/>
                    <a:pt x="84" y="60"/>
                  </a:cubicBezTo>
                  <a:cubicBezTo>
                    <a:pt x="68" y="44"/>
                    <a:pt x="50" y="29"/>
                    <a:pt x="31" y="16"/>
                  </a:cubicBezTo>
                  <a:cubicBezTo>
                    <a:pt x="31" y="16"/>
                    <a:pt x="30" y="16"/>
                    <a:pt x="30" y="16"/>
                  </a:cubicBezTo>
                  <a:cubicBezTo>
                    <a:pt x="27" y="11"/>
                    <a:pt x="22" y="6"/>
                    <a:pt x="18" y="1"/>
                  </a:cubicBezTo>
                  <a:cubicBezTo>
                    <a:pt x="18" y="1"/>
                    <a:pt x="18" y="1"/>
                    <a:pt x="18" y="1"/>
                  </a:cubicBezTo>
                  <a:cubicBezTo>
                    <a:pt x="18" y="0"/>
                    <a:pt x="17" y="0"/>
                    <a:pt x="17" y="0"/>
                  </a:cubicBezTo>
                  <a:cubicBezTo>
                    <a:pt x="15" y="1"/>
                    <a:pt x="13" y="2"/>
                    <a:pt x="10" y="2"/>
                  </a:cubicBezTo>
                  <a:cubicBezTo>
                    <a:pt x="8" y="3"/>
                    <a:pt x="5" y="2"/>
                    <a:pt x="3" y="0"/>
                  </a:cubicBezTo>
                  <a:cubicBezTo>
                    <a:pt x="3" y="0"/>
                    <a:pt x="2" y="0"/>
                    <a:pt x="2" y="0"/>
                  </a:cubicBezTo>
                  <a:cubicBezTo>
                    <a:pt x="1" y="0"/>
                    <a:pt x="0" y="1"/>
                    <a:pt x="1" y="2"/>
                  </a:cubicBezTo>
                  <a:cubicBezTo>
                    <a:pt x="4" y="5"/>
                    <a:pt x="7" y="9"/>
                    <a:pt x="5" y="13"/>
                  </a:cubicBezTo>
                  <a:cubicBezTo>
                    <a:pt x="4" y="14"/>
                    <a:pt x="5" y="14"/>
                    <a:pt x="6" y="14"/>
                  </a:cubicBezTo>
                  <a:cubicBezTo>
                    <a:pt x="11" y="18"/>
                    <a:pt x="18" y="20"/>
                    <a:pt x="23" y="24"/>
                  </a:cubicBezTo>
                  <a:cubicBezTo>
                    <a:pt x="23" y="24"/>
                    <a:pt x="23" y="24"/>
                    <a:pt x="24" y="24"/>
                  </a:cubicBezTo>
                  <a:cubicBezTo>
                    <a:pt x="31" y="32"/>
                    <a:pt x="38" y="41"/>
                    <a:pt x="44" y="50"/>
                  </a:cubicBezTo>
                  <a:cubicBezTo>
                    <a:pt x="53" y="61"/>
                    <a:pt x="61" y="72"/>
                    <a:pt x="69" y="83"/>
                  </a:cubicBezTo>
                  <a:cubicBezTo>
                    <a:pt x="75" y="92"/>
                    <a:pt x="81" y="101"/>
                    <a:pt x="89" y="108"/>
                  </a:cubicBezTo>
                  <a:cubicBezTo>
                    <a:pt x="93" y="113"/>
                    <a:pt x="99" y="116"/>
                    <a:pt x="106" y="115"/>
                  </a:cubicBezTo>
                  <a:cubicBezTo>
                    <a:pt x="112" y="114"/>
                    <a:pt x="115" y="109"/>
                    <a:pt x="115" y="103"/>
                  </a:cubicBezTo>
                  <a:close/>
                  <a:moveTo>
                    <a:pt x="85" y="101"/>
                  </a:moveTo>
                  <a:cubicBezTo>
                    <a:pt x="84" y="100"/>
                    <a:pt x="83" y="99"/>
                    <a:pt x="82" y="98"/>
                  </a:cubicBezTo>
                  <a:cubicBezTo>
                    <a:pt x="84" y="94"/>
                    <a:pt x="85" y="89"/>
                    <a:pt x="86" y="84"/>
                  </a:cubicBezTo>
                  <a:cubicBezTo>
                    <a:pt x="87" y="82"/>
                    <a:pt x="88" y="79"/>
                    <a:pt x="88" y="77"/>
                  </a:cubicBezTo>
                  <a:cubicBezTo>
                    <a:pt x="89" y="74"/>
                    <a:pt x="90" y="72"/>
                    <a:pt x="91" y="70"/>
                  </a:cubicBezTo>
                  <a:cubicBezTo>
                    <a:pt x="91" y="70"/>
                    <a:pt x="91" y="70"/>
                    <a:pt x="91" y="70"/>
                  </a:cubicBezTo>
                  <a:cubicBezTo>
                    <a:pt x="90" y="81"/>
                    <a:pt x="86" y="91"/>
                    <a:pt x="85" y="102"/>
                  </a:cubicBezTo>
                  <a:cubicBezTo>
                    <a:pt x="85" y="102"/>
                    <a:pt x="85" y="101"/>
                    <a:pt x="85" y="101"/>
                  </a:cubicBezTo>
                  <a:close/>
                  <a:moveTo>
                    <a:pt x="34" y="21"/>
                  </a:moveTo>
                  <a:cubicBezTo>
                    <a:pt x="33" y="23"/>
                    <a:pt x="31" y="25"/>
                    <a:pt x="31" y="27"/>
                  </a:cubicBezTo>
                  <a:cubicBezTo>
                    <a:pt x="31" y="25"/>
                    <a:pt x="32" y="23"/>
                    <a:pt x="33" y="20"/>
                  </a:cubicBezTo>
                  <a:cubicBezTo>
                    <a:pt x="34" y="21"/>
                    <a:pt x="35" y="22"/>
                    <a:pt x="36" y="22"/>
                  </a:cubicBezTo>
                  <a:cubicBezTo>
                    <a:pt x="36" y="22"/>
                    <a:pt x="36" y="22"/>
                    <a:pt x="36" y="22"/>
                  </a:cubicBezTo>
                  <a:cubicBezTo>
                    <a:pt x="34" y="24"/>
                    <a:pt x="33" y="27"/>
                    <a:pt x="32" y="29"/>
                  </a:cubicBezTo>
                  <a:cubicBezTo>
                    <a:pt x="33" y="28"/>
                    <a:pt x="34" y="24"/>
                    <a:pt x="35" y="22"/>
                  </a:cubicBezTo>
                  <a:cubicBezTo>
                    <a:pt x="35" y="21"/>
                    <a:pt x="34" y="21"/>
                    <a:pt x="34" y="21"/>
                  </a:cubicBezTo>
                  <a:close/>
                  <a:moveTo>
                    <a:pt x="29" y="20"/>
                  </a:moveTo>
                  <a:cubicBezTo>
                    <a:pt x="29" y="19"/>
                    <a:pt x="30" y="19"/>
                    <a:pt x="30" y="18"/>
                  </a:cubicBezTo>
                  <a:cubicBezTo>
                    <a:pt x="30" y="18"/>
                    <a:pt x="30" y="18"/>
                    <a:pt x="31" y="19"/>
                  </a:cubicBezTo>
                  <a:cubicBezTo>
                    <a:pt x="30" y="20"/>
                    <a:pt x="30" y="21"/>
                    <a:pt x="29" y="22"/>
                  </a:cubicBezTo>
                  <a:cubicBezTo>
                    <a:pt x="27" y="26"/>
                    <a:pt x="29" y="21"/>
                    <a:pt x="29" y="20"/>
                  </a:cubicBezTo>
                  <a:cubicBezTo>
                    <a:pt x="29" y="20"/>
                    <a:pt x="29" y="20"/>
                    <a:pt x="29" y="20"/>
                  </a:cubicBezTo>
                  <a:close/>
                  <a:moveTo>
                    <a:pt x="33" y="20"/>
                  </a:moveTo>
                  <a:cubicBezTo>
                    <a:pt x="32" y="21"/>
                    <a:pt x="31" y="22"/>
                    <a:pt x="31" y="23"/>
                  </a:cubicBezTo>
                  <a:cubicBezTo>
                    <a:pt x="30" y="23"/>
                    <a:pt x="29" y="27"/>
                    <a:pt x="30" y="24"/>
                  </a:cubicBezTo>
                  <a:cubicBezTo>
                    <a:pt x="31" y="23"/>
                    <a:pt x="31" y="21"/>
                    <a:pt x="31" y="19"/>
                  </a:cubicBezTo>
                  <a:cubicBezTo>
                    <a:pt x="32" y="19"/>
                    <a:pt x="32" y="20"/>
                    <a:pt x="33" y="20"/>
                  </a:cubicBezTo>
                  <a:close/>
                  <a:moveTo>
                    <a:pt x="38" y="24"/>
                  </a:moveTo>
                  <a:cubicBezTo>
                    <a:pt x="37" y="26"/>
                    <a:pt x="36" y="29"/>
                    <a:pt x="34" y="31"/>
                  </a:cubicBezTo>
                  <a:cubicBezTo>
                    <a:pt x="35" y="30"/>
                    <a:pt x="36" y="25"/>
                    <a:pt x="37" y="23"/>
                  </a:cubicBezTo>
                  <a:cubicBezTo>
                    <a:pt x="37" y="23"/>
                    <a:pt x="37" y="23"/>
                    <a:pt x="37" y="23"/>
                  </a:cubicBezTo>
                  <a:cubicBezTo>
                    <a:pt x="37" y="23"/>
                    <a:pt x="38" y="23"/>
                    <a:pt x="38" y="24"/>
                  </a:cubicBezTo>
                  <a:close/>
                  <a:moveTo>
                    <a:pt x="42" y="26"/>
                  </a:moveTo>
                  <a:cubicBezTo>
                    <a:pt x="40" y="29"/>
                    <a:pt x="39" y="32"/>
                    <a:pt x="37" y="35"/>
                  </a:cubicBezTo>
                  <a:cubicBezTo>
                    <a:pt x="39" y="33"/>
                    <a:pt x="40" y="29"/>
                    <a:pt x="41" y="25"/>
                  </a:cubicBezTo>
                  <a:cubicBezTo>
                    <a:pt x="41" y="26"/>
                    <a:pt x="42" y="26"/>
                    <a:pt x="42" y="26"/>
                  </a:cubicBezTo>
                  <a:close/>
                  <a:moveTo>
                    <a:pt x="44" y="28"/>
                  </a:moveTo>
                  <a:cubicBezTo>
                    <a:pt x="43" y="32"/>
                    <a:pt x="41" y="36"/>
                    <a:pt x="40" y="39"/>
                  </a:cubicBezTo>
                  <a:cubicBezTo>
                    <a:pt x="41" y="35"/>
                    <a:pt x="42" y="31"/>
                    <a:pt x="43" y="27"/>
                  </a:cubicBezTo>
                  <a:cubicBezTo>
                    <a:pt x="43" y="27"/>
                    <a:pt x="44" y="28"/>
                    <a:pt x="44" y="28"/>
                  </a:cubicBezTo>
                  <a:close/>
                  <a:moveTo>
                    <a:pt x="47" y="30"/>
                  </a:moveTo>
                  <a:cubicBezTo>
                    <a:pt x="45" y="33"/>
                    <a:pt x="44" y="36"/>
                    <a:pt x="42" y="39"/>
                  </a:cubicBezTo>
                  <a:cubicBezTo>
                    <a:pt x="42" y="41"/>
                    <a:pt x="42" y="41"/>
                    <a:pt x="42" y="39"/>
                  </a:cubicBezTo>
                  <a:cubicBezTo>
                    <a:pt x="42" y="38"/>
                    <a:pt x="43" y="37"/>
                    <a:pt x="43" y="36"/>
                  </a:cubicBezTo>
                  <a:cubicBezTo>
                    <a:pt x="43" y="34"/>
                    <a:pt x="44" y="31"/>
                    <a:pt x="45" y="29"/>
                  </a:cubicBezTo>
                  <a:cubicBezTo>
                    <a:pt x="46" y="29"/>
                    <a:pt x="46" y="30"/>
                    <a:pt x="47" y="30"/>
                  </a:cubicBezTo>
                  <a:close/>
                  <a:moveTo>
                    <a:pt x="50" y="32"/>
                  </a:moveTo>
                  <a:cubicBezTo>
                    <a:pt x="50" y="32"/>
                    <a:pt x="50" y="32"/>
                    <a:pt x="50" y="32"/>
                  </a:cubicBezTo>
                  <a:cubicBezTo>
                    <a:pt x="48" y="34"/>
                    <a:pt x="47" y="35"/>
                    <a:pt x="46" y="37"/>
                  </a:cubicBezTo>
                  <a:cubicBezTo>
                    <a:pt x="46" y="38"/>
                    <a:pt x="45" y="39"/>
                    <a:pt x="45" y="40"/>
                  </a:cubicBezTo>
                  <a:cubicBezTo>
                    <a:pt x="45" y="40"/>
                    <a:pt x="44" y="41"/>
                    <a:pt x="44" y="41"/>
                  </a:cubicBezTo>
                  <a:cubicBezTo>
                    <a:pt x="46" y="37"/>
                    <a:pt x="46" y="34"/>
                    <a:pt x="47" y="31"/>
                  </a:cubicBezTo>
                  <a:cubicBezTo>
                    <a:pt x="48" y="31"/>
                    <a:pt x="49" y="32"/>
                    <a:pt x="50" y="32"/>
                  </a:cubicBezTo>
                  <a:close/>
                  <a:moveTo>
                    <a:pt x="53" y="35"/>
                  </a:moveTo>
                  <a:cubicBezTo>
                    <a:pt x="52" y="37"/>
                    <a:pt x="51" y="38"/>
                    <a:pt x="50" y="40"/>
                  </a:cubicBezTo>
                  <a:cubicBezTo>
                    <a:pt x="50" y="41"/>
                    <a:pt x="49" y="42"/>
                    <a:pt x="49" y="43"/>
                  </a:cubicBezTo>
                  <a:cubicBezTo>
                    <a:pt x="48" y="44"/>
                    <a:pt x="47" y="46"/>
                    <a:pt x="47" y="48"/>
                  </a:cubicBezTo>
                  <a:cubicBezTo>
                    <a:pt x="47" y="43"/>
                    <a:pt x="50" y="38"/>
                    <a:pt x="51" y="34"/>
                  </a:cubicBezTo>
                  <a:cubicBezTo>
                    <a:pt x="52" y="34"/>
                    <a:pt x="51" y="34"/>
                    <a:pt x="51" y="34"/>
                  </a:cubicBezTo>
                  <a:cubicBezTo>
                    <a:pt x="49" y="36"/>
                    <a:pt x="48" y="39"/>
                    <a:pt x="47" y="41"/>
                  </a:cubicBezTo>
                  <a:cubicBezTo>
                    <a:pt x="47" y="41"/>
                    <a:pt x="47" y="40"/>
                    <a:pt x="47" y="39"/>
                  </a:cubicBezTo>
                  <a:cubicBezTo>
                    <a:pt x="48" y="37"/>
                    <a:pt x="49" y="35"/>
                    <a:pt x="50" y="33"/>
                  </a:cubicBezTo>
                  <a:cubicBezTo>
                    <a:pt x="51" y="33"/>
                    <a:pt x="52" y="34"/>
                    <a:pt x="53" y="35"/>
                  </a:cubicBezTo>
                  <a:close/>
                  <a:moveTo>
                    <a:pt x="55" y="37"/>
                  </a:moveTo>
                  <a:cubicBezTo>
                    <a:pt x="54" y="39"/>
                    <a:pt x="52" y="42"/>
                    <a:pt x="51" y="45"/>
                  </a:cubicBezTo>
                  <a:cubicBezTo>
                    <a:pt x="52" y="42"/>
                    <a:pt x="53" y="39"/>
                    <a:pt x="54" y="36"/>
                  </a:cubicBezTo>
                  <a:cubicBezTo>
                    <a:pt x="54" y="36"/>
                    <a:pt x="55" y="36"/>
                    <a:pt x="55" y="37"/>
                  </a:cubicBezTo>
                  <a:close/>
                  <a:moveTo>
                    <a:pt x="87" y="66"/>
                  </a:moveTo>
                  <a:cubicBezTo>
                    <a:pt x="85" y="70"/>
                    <a:pt x="84" y="75"/>
                    <a:pt x="83" y="79"/>
                  </a:cubicBezTo>
                  <a:cubicBezTo>
                    <a:pt x="82" y="81"/>
                    <a:pt x="81" y="83"/>
                    <a:pt x="81" y="86"/>
                  </a:cubicBezTo>
                  <a:cubicBezTo>
                    <a:pt x="82" y="78"/>
                    <a:pt x="84" y="71"/>
                    <a:pt x="85" y="64"/>
                  </a:cubicBezTo>
                  <a:cubicBezTo>
                    <a:pt x="86" y="64"/>
                    <a:pt x="86" y="65"/>
                    <a:pt x="87" y="66"/>
                  </a:cubicBezTo>
                  <a:close/>
                  <a:moveTo>
                    <a:pt x="102" y="83"/>
                  </a:moveTo>
                  <a:cubicBezTo>
                    <a:pt x="101" y="87"/>
                    <a:pt x="100" y="92"/>
                    <a:pt x="99" y="96"/>
                  </a:cubicBezTo>
                  <a:cubicBezTo>
                    <a:pt x="98" y="99"/>
                    <a:pt x="97" y="101"/>
                    <a:pt x="96" y="104"/>
                  </a:cubicBezTo>
                  <a:cubicBezTo>
                    <a:pt x="96" y="105"/>
                    <a:pt x="95" y="106"/>
                    <a:pt x="95" y="107"/>
                  </a:cubicBezTo>
                  <a:cubicBezTo>
                    <a:pt x="95" y="107"/>
                    <a:pt x="95" y="107"/>
                    <a:pt x="95" y="107"/>
                  </a:cubicBezTo>
                  <a:cubicBezTo>
                    <a:pt x="95" y="107"/>
                    <a:pt x="95" y="107"/>
                    <a:pt x="95" y="106"/>
                  </a:cubicBezTo>
                  <a:cubicBezTo>
                    <a:pt x="95" y="102"/>
                    <a:pt x="97" y="98"/>
                    <a:pt x="98" y="94"/>
                  </a:cubicBezTo>
                  <a:cubicBezTo>
                    <a:pt x="99" y="90"/>
                    <a:pt x="101" y="86"/>
                    <a:pt x="101" y="82"/>
                  </a:cubicBezTo>
                  <a:cubicBezTo>
                    <a:pt x="102" y="82"/>
                    <a:pt x="102" y="83"/>
                    <a:pt x="102" y="83"/>
                  </a:cubicBezTo>
                  <a:close/>
                  <a:moveTo>
                    <a:pt x="95" y="75"/>
                  </a:moveTo>
                  <a:cubicBezTo>
                    <a:pt x="94" y="79"/>
                    <a:pt x="93" y="83"/>
                    <a:pt x="92" y="87"/>
                  </a:cubicBezTo>
                  <a:cubicBezTo>
                    <a:pt x="92" y="90"/>
                    <a:pt x="91" y="92"/>
                    <a:pt x="90" y="94"/>
                  </a:cubicBezTo>
                  <a:cubicBezTo>
                    <a:pt x="90" y="97"/>
                    <a:pt x="89" y="100"/>
                    <a:pt x="88" y="102"/>
                  </a:cubicBezTo>
                  <a:cubicBezTo>
                    <a:pt x="88" y="105"/>
                    <a:pt x="88" y="103"/>
                    <a:pt x="88" y="102"/>
                  </a:cubicBezTo>
                  <a:cubicBezTo>
                    <a:pt x="89" y="101"/>
                    <a:pt x="89" y="99"/>
                    <a:pt x="89" y="97"/>
                  </a:cubicBezTo>
                  <a:cubicBezTo>
                    <a:pt x="90" y="95"/>
                    <a:pt x="91" y="92"/>
                    <a:pt x="91" y="89"/>
                  </a:cubicBezTo>
                  <a:cubicBezTo>
                    <a:pt x="93" y="84"/>
                    <a:pt x="93" y="78"/>
                    <a:pt x="93" y="73"/>
                  </a:cubicBezTo>
                  <a:cubicBezTo>
                    <a:pt x="94" y="73"/>
                    <a:pt x="95" y="74"/>
                    <a:pt x="95" y="75"/>
                  </a:cubicBezTo>
                  <a:close/>
                  <a:moveTo>
                    <a:pt x="96" y="75"/>
                  </a:moveTo>
                  <a:cubicBezTo>
                    <a:pt x="96" y="76"/>
                    <a:pt x="97" y="76"/>
                    <a:pt x="97" y="77"/>
                  </a:cubicBezTo>
                  <a:cubicBezTo>
                    <a:pt x="96" y="82"/>
                    <a:pt x="95" y="88"/>
                    <a:pt x="93" y="93"/>
                  </a:cubicBezTo>
                  <a:cubicBezTo>
                    <a:pt x="92" y="95"/>
                    <a:pt x="92" y="97"/>
                    <a:pt x="92" y="100"/>
                  </a:cubicBezTo>
                  <a:cubicBezTo>
                    <a:pt x="91" y="101"/>
                    <a:pt x="91" y="102"/>
                    <a:pt x="91" y="103"/>
                  </a:cubicBezTo>
                  <a:cubicBezTo>
                    <a:pt x="91" y="103"/>
                    <a:pt x="90" y="108"/>
                    <a:pt x="90" y="105"/>
                  </a:cubicBezTo>
                  <a:cubicBezTo>
                    <a:pt x="91" y="99"/>
                    <a:pt x="93" y="94"/>
                    <a:pt x="93" y="89"/>
                  </a:cubicBezTo>
                  <a:cubicBezTo>
                    <a:pt x="94" y="86"/>
                    <a:pt x="94" y="83"/>
                    <a:pt x="94" y="81"/>
                  </a:cubicBezTo>
                  <a:cubicBezTo>
                    <a:pt x="94" y="79"/>
                    <a:pt x="95" y="77"/>
                    <a:pt x="96" y="75"/>
                  </a:cubicBezTo>
                  <a:close/>
                  <a:moveTo>
                    <a:pt x="97" y="79"/>
                  </a:moveTo>
                  <a:cubicBezTo>
                    <a:pt x="98" y="79"/>
                    <a:pt x="98" y="78"/>
                    <a:pt x="98" y="78"/>
                  </a:cubicBezTo>
                  <a:cubicBezTo>
                    <a:pt x="98" y="78"/>
                    <a:pt x="98" y="78"/>
                    <a:pt x="98" y="78"/>
                  </a:cubicBezTo>
                  <a:cubicBezTo>
                    <a:pt x="99" y="79"/>
                    <a:pt x="100" y="80"/>
                    <a:pt x="101" y="81"/>
                  </a:cubicBezTo>
                  <a:cubicBezTo>
                    <a:pt x="98" y="89"/>
                    <a:pt x="97" y="97"/>
                    <a:pt x="93" y="105"/>
                  </a:cubicBezTo>
                  <a:cubicBezTo>
                    <a:pt x="94" y="104"/>
                    <a:pt x="94" y="101"/>
                    <a:pt x="94" y="99"/>
                  </a:cubicBezTo>
                  <a:cubicBezTo>
                    <a:pt x="94" y="96"/>
                    <a:pt x="95" y="94"/>
                    <a:pt x="95" y="92"/>
                  </a:cubicBezTo>
                  <a:cubicBezTo>
                    <a:pt x="96" y="87"/>
                    <a:pt x="97" y="83"/>
                    <a:pt x="97" y="79"/>
                  </a:cubicBezTo>
                  <a:close/>
                  <a:moveTo>
                    <a:pt x="93" y="72"/>
                  </a:moveTo>
                  <a:cubicBezTo>
                    <a:pt x="91" y="77"/>
                    <a:pt x="90" y="82"/>
                    <a:pt x="89" y="86"/>
                  </a:cubicBezTo>
                  <a:cubicBezTo>
                    <a:pt x="88" y="89"/>
                    <a:pt x="88" y="92"/>
                    <a:pt x="87" y="95"/>
                  </a:cubicBezTo>
                  <a:cubicBezTo>
                    <a:pt x="87" y="96"/>
                    <a:pt x="86" y="98"/>
                    <a:pt x="86" y="99"/>
                  </a:cubicBezTo>
                  <a:cubicBezTo>
                    <a:pt x="85" y="102"/>
                    <a:pt x="86" y="100"/>
                    <a:pt x="86" y="99"/>
                  </a:cubicBezTo>
                  <a:cubicBezTo>
                    <a:pt x="87" y="89"/>
                    <a:pt x="90" y="80"/>
                    <a:pt x="91" y="70"/>
                  </a:cubicBezTo>
                  <a:cubicBezTo>
                    <a:pt x="92" y="71"/>
                    <a:pt x="92" y="71"/>
                    <a:pt x="93" y="72"/>
                  </a:cubicBezTo>
                  <a:close/>
                  <a:moveTo>
                    <a:pt x="90" y="69"/>
                  </a:moveTo>
                  <a:cubicBezTo>
                    <a:pt x="88" y="73"/>
                    <a:pt x="87" y="78"/>
                    <a:pt x="86" y="82"/>
                  </a:cubicBezTo>
                  <a:cubicBezTo>
                    <a:pt x="86" y="85"/>
                    <a:pt x="85" y="87"/>
                    <a:pt x="85" y="90"/>
                  </a:cubicBezTo>
                  <a:cubicBezTo>
                    <a:pt x="84" y="91"/>
                    <a:pt x="84" y="93"/>
                    <a:pt x="83" y="94"/>
                  </a:cubicBezTo>
                  <a:cubicBezTo>
                    <a:pt x="84" y="90"/>
                    <a:pt x="84" y="86"/>
                    <a:pt x="86" y="81"/>
                  </a:cubicBezTo>
                  <a:cubicBezTo>
                    <a:pt x="86" y="79"/>
                    <a:pt x="87" y="76"/>
                    <a:pt x="87" y="73"/>
                  </a:cubicBezTo>
                  <a:cubicBezTo>
                    <a:pt x="87" y="71"/>
                    <a:pt x="88" y="69"/>
                    <a:pt x="88" y="67"/>
                  </a:cubicBezTo>
                  <a:cubicBezTo>
                    <a:pt x="89" y="68"/>
                    <a:pt x="89" y="68"/>
                    <a:pt x="90" y="69"/>
                  </a:cubicBezTo>
                  <a:close/>
                  <a:moveTo>
                    <a:pt x="62" y="69"/>
                  </a:moveTo>
                  <a:cubicBezTo>
                    <a:pt x="63" y="68"/>
                    <a:pt x="65" y="66"/>
                    <a:pt x="65" y="65"/>
                  </a:cubicBezTo>
                  <a:cubicBezTo>
                    <a:pt x="64" y="67"/>
                    <a:pt x="64" y="70"/>
                    <a:pt x="63" y="72"/>
                  </a:cubicBezTo>
                  <a:cubicBezTo>
                    <a:pt x="62" y="70"/>
                    <a:pt x="62" y="69"/>
                    <a:pt x="61" y="68"/>
                  </a:cubicBezTo>
                  <a:cubicBezTo>
                    <a:pt x="61" y="68"/>
                    <a:pt x="61" y="68"/>
                    <a:pt x="61" y="68"/>
                  </a:cubicBezTo>
                  <a:cubicBezTo>
                    <a:pt x="62" y="67"/>
                    <a:pt x="62" y="67"/>
                    <a:pt x="62" y="66"/>
                  </a:cubicBezTo>
                  <a:cubicBezTo>
                    <a:pt x="62" y="67"/>
                    <a:pt x="62" y="69"/>
                    <a:pt x="62" y="69"/>
                  </a:cubicBezTo>
                  <a:cubicBezTo>
                    <a:pt x="62" y="70"/>
                    <a:pt x="62" y="70"/>
                    <a:pt x="62" y="69"/>
                  </a:cubicBezTo>
                  <a:close/>
                  <a:moveTo>
                    <a:pt x="68" y="61"/>
                  </a:moveTo>
                  <a:cubicBezTo>
                    <a:pt x="71" y="59"/>
                    <a:pt x="73" y="56"/>
                    <a:pt x="74" y="53"/>
                  </a:cubicBezTo>
                  <a:cubicBezTo>
                    <a:pt x="75" y="54"/>
                    <a:pt x="75" y="55"/>
                    <a:pt x="76" y="55"/>
                  </a:cubicBezTo>
                  <a:cubicBezTo>
                    <a:pt x="76" y="55"/>
                    <a:pt x="76" y="55"/>
                    <a:pt x="76" y="56"/>
                  </a:cubicBezTo>
                  <a:cubicBezTo>
                    <a:pt x="75" y="59"/>
                    <a:pt x="74" y="63"/>
                    <a:pt x="73" y="67"/>
                  </a:cubicBezTo>
                  <a:cubicBezTo>
                    <a:pt x="72" y="71"/>
                    <a:pt x="71" y="75"/>
                    <a:pt x="70" y="79"/>
                  </a:cubicBezTo>
                  <a:cubicBezTo>
                    <a:pt x="71" y="75"/>
                    <a:pt x="71" y="71"/>
                    <a:pt x="72" y="67"/>
                  </a:cubicBezTo>
                  <a:cubicBezTo>
                    <a:pt x="73" y="63"/>
                    <a:pt x="74" y="59"/>
                    <a:pt x="74" y="54"/>
                  </a:cubicBezTo>
                  <a:cubicBezTo>
                    <a:pt x="74" y="54"/>
                    <a:pt x="74" y="54"/>
                    <a:pt x="74" y="54"/>
                  </a:cubicBezTo>
                  <a:cubicBezTo>
                    <a:pt x="74" y="55"/>
                    <a:pt x="74" y="55"/>
                    <a:pt x="73" y="55"/>
                  </a:cubicBezTo>
                  <a:cubicBezTo>
                    <a:pt x="73" y="55"/>
                    <a:pt x="73" y="56"/>
                    <a:pt x="73" y="56"/>
                  </a:cubicBezTo>
                  <a:cubicBezTo>
                    <a:pt x="73" y="59"/>
                    <a:pt x="72" y="62"/>
                    <a:pt x="71" y="65"/>
                  </a:cubicBezTo>
                  <a:cubicBezTo>
                    <a:pt x="70" y="68"/>
                    <a:pt x="69" y="72"/>
                    <a:pt x="68" y="75"/>
                  </a:cubicBezTo>
                  <a:cubicBezTo>
                    <a:pt x="68" y="78"/>
                    <a:pt x="68" y="74"/>
                    <a:pt x="68" y="73"/>
                  </a:cubicBezTo>
                  <a:cubicBezTo>
                    <a:pt x="69" y="71"/>
                    <a:pt x="69" y="69"/>
                    <a:pt x="69" y="67"/>
                  </a:cubicBezTo>
                  <a:cubicBezTo>
                    <a:pt x="70" y="64"/>
                    <a:pt x="72" y="61"/>
                    <a:pt x="72" y="58"/>
                  </a:cubicBezTo>
                  <a:cubicBezTo>
                    <a:pt x="72" y="58"/>
                    <a:pt x="71" y="58"/>
                    <a:pt x="71" y="58"/>
                  </a:cubicBezTo>
                  <a:cubicBezTo>
                    <a:pt x="70" y="61"/>
                    <a:pt x="69" y="64"/>
                    <a:pt x="68" y="68"/>
                  </a:cubicBezTo>
                  <a:cubicBezTo>
                    <a:pt x="68" y="65"/>
                    <a:pt x="68" y="63"/>
                    <a:pt x="68" y="61"/>
                  </a:cubicBezTo>
                  <a:cubicBezTo>
                    <a:pt x="68" y="61"/>
                    <a:pt x="68" y="61"/>
                    <a:pt x="68" y="61"/>
                  </a:cubicBezTo>
                  <a:close/>
                  <a:moveTo>
                    <a:pt x="74" y="86"/>
                  </a:moveTo>
                  <a:cubicBezTo>
                    <a:pt x="74" y="86"/>
                    <a:pt x="74" y="86"/>
                    <a:pt x="74" y="86"/>
                  </a:cubicBezTo>
                  <a:cubicBezTo>
                    <a:pt x="73" y="85"/>
                    <a:pt x="72" y="84"/>
                    <a:pt x="71" y="83"/>
                  </a:cubicBezTo>
                  <a:cubicBezTo>
                    <a:pt x="72" y="83"/>
                    <a:pt x="72" y="83"/>
                    <a:pt x="72" y="83"/>
                  </a:cubicBezTo>
                  <a:cubicBezTo>
                    <a:pt x="73" y="79"/>
                    <a:pt x="74" y="75"/>
                    <a:pt x="75" y="71"/>
                  </a:cubicBezTo>
                  <a:cubicBezTo>
                    <a:pt x="76" y="69"/>
                    <a:pt x="77" y="67"/>
                    <a:pt x="77" y="65"/>
                  </a:cubicBezTo>
                  <a:cubicBezTo>
                    <a:pt x="78" y="64"/>
                    <a:pt x="78" y="63"/>
                    <a:pt x="78" y="62"/>
                  </a:cubicBezTo>
                  <a:cubicBezTo>
                    <a:pt x="77" y="66"/>
                    <a:pt x="77" y="69"/>
                    <a:pt x="76" y="73"/>
                  </a:cubicBezTo>
                  <a:cubicBezTo>
                    <a:pt x="75" y="77"/>
                    <a:pt x="75" y="81"/>
                    <a:pt x="74" y="86"/>
                  </a:cubicBezTo>
                  <a:close/>
                  <a:moveTo>
                    <a:pt x="67" y="71"/>
                  </a:moveTo>
                  <a:cubicBezTo>
                    <a:pt x="67" y="70"/>
                    <a:pt x="67" y="70"/>
                    <a:pt x="68" y="69"/>
                  </a:cubicBezTo>
                  <a:cubicBezTo>
                    <a:pt x="69" y="67"/>
                    <a:pt x="69" y="64"/>
                    <a:pt x="70" y="62"/>
                  </a:cubicBezTo>
                  <a:cubicBezTo>
                    <a:pt x="70" y="62"/>
                    <a:pt x="71" y="58"/>
                    <a:pt x="71" y="60"/>
                  </a:cubicBezTo>
                  <a:cubicBezTo>
                    <a:pt x="71" y="61"/>
                    <a:pt x="70" y="62"/>
                    <a:pt x="70" y="64"/>
                  </a:cubicBezTo>
                  <a:cubicBezTo>
                    <a:pt x="68" y="68"/>
                    <a:pt x="68" y="73"/>
                    <a:pt x="67" y="77"/>
                  </a:cubicBezTo>
                  <a:cubicBezTo>
                    <a:pt x="67" y="77"/>
                    <a:pt x="68" y="77"/>
                    <a:pt x="68" y="77"/>
                  </a:cubicBezTo>
                  <a:cubicBezTo>
                    <a:pt x="70" y="74"/>
                    <a:pt x="70" y="70"/>
                    <a:pt x="71" y="66"/>
                  </a:cubicBezTo>
                  <a:cubicBezTo>
                    <a:pt x="72" y="64"/>
                    <a:pt x="72" y="62"/>
                    <a:pt x="73" y="60"/>
                  </a:cubicBezTo>
                  <a:cubicBezTo>
                    <a:pt x="73" y="60"/>
                    <a:pt x="73" y="60"/>
                    <a:pt x="73" y="60"/>
                  </a:cubicBezTo>
                  <a:cubicBezTo>
                    <a:pt x="73" y="62"/>
                    <a:pt x="72" y="65"/>
                    <a:pt x="71" y="67"/>
                  </a:cubicBezTo>
                  <a:cubicBezTo>
                    <a:pt x="70" y="71"/>
                    <a:pt x="70" y="75"/>
                    <a:pt x="69" y="80"/>
                  </a:cubicBezTo>
                  <a:cubicBezTo>
                    <a:pt x="69" y="80"/>
                    <a:pt x="69" y="80"/>
                    <a:pt x="69" y="80"/>
                  </a:cubicBezTo>
                  <a:cubicBezTo>
                    <a:pt x="68" y="78"/>
                    <a:pt x="67" y="77"/>
                    <a:pt x="66" y="75"/>
                  </a:cubicBezTo>
                  <a:cubicBezTo>
                    <a:pt x="66" y="75"/>
                    <a:pt x="66" y="75"/>
                    <a:pt x="66" y="75"/>
                  </a:cubicBezTo>
                  <a:cubicBezTo>
                    <a:pt x="66" y="74"/>
                    <a:pt x="67" y="72"/>
                    <a:pt x="67" y="71"/>
                  </a:cubicBezTo>
                  <a:close/>
                  <a:moveTo>
                    <a:pt x="71" y="83"/>
                  </a:moveTo>
                  <a:cubicBezTo>
                    <a:pt x="71" y="83"/>
                    <a:pt x="71" y="83"/>
                    <a:pt x="71" y="83"/>
                  </a:cubicBezTo>
                  <a:cubicBezTo>
                    <a:pt x="71" y="82"/>
                    <a:pt x="70" y="81"/>
                    <a:pt x="69" y="80"/>
                  </a:cubicBezTo>
                  <a:cubicBezTo>
                    <a:pt x="69" y="80"/>
                    <a:pt x="70" y="80"/>
                    <a:pt x="70" y="80"/>
                  </a:cubicBezTo>
                  <a:cubicBezTo>
                    <a:pt x="73" y="72"/>
                    <a:pt x="74" y="64"/>
                    <a:pt x="76" y="57"/>
                  </a:cubicBezTo>
                  <a:cubicBezTo>
                    <a:pt x="76" y="58"/>
                    <a:pt x="76" y="60"/>
                    <a:pt x="75" y="62"/>
                  </a:cubicBezTo>
                  <a:cubicBezTo>
                    <a:pt x="75" y="64"/>
                    <a:pt x="74" y="67"/>
                    <a:pt x="74" y="69"/>
                  </a:cubicBezTo>
                  <a:cubicBezTo>
                    <a:pt x="73" y="73"/>
                    <a:pt x="72" y="78"/>
                    <a:pt x="71" y="83"/>
                  </a:cubicBezTo>
                  <a:close/>
                  <a:moveTo>
                    <a:pt x="68" y="63"/>
                  </a:moveTo>
                  <a:cubicBezTo>
                    <a:pt x="68" y="66"/>
                    <a:pt x="67" y="68"/>
                    <a:pt x="66" y="71"/>
                  </a:cubicBezTo>
                  <a:cubicBezTo>
                    <a:pt x="66" y="71"/>
                    <a:pt x="66" y="71"/>
                    <a:pt x="66" y="71"/>
                  </a:cubicBezTo>
                  <a:cubicBezTo>
                    <a:pt x="66" y="72"/>
                    <a:pt x="66" y="72"/>
                    <a:pt x="66" y="72"/>
                  </a:cubicBezTo>
                  <a:cubicBezTo>
                    <a:pt x="65" y="73"/>
                    <a:pt x="65" y="74"/>
                    <a:pt x="66" y="74"/>
                  </a:cubicBezTo>
                  <a:cubicBezTo>
                    <a:pt x="66" y="74"/>
                    <a:pt x="65" y="74"/>
                    <a:pt x="65" y="74"/>
                  </a:cubicBezTo>
                  <a:cubicBezTo>
                    <a:pt x="65" y="74"/>
                    <a:pt x="64" y="73"/>
                    <a:pt x="64" y="72"/>
                  </a:cubicBezTo>
                  <a:cubicBezTo>
                    <a:pt x="64" y="72"/>
                    <a:pt x="64" y="72"/>
                    <a:pt x="64" y="72"/>
                  </a:cubicBezTo>
                  <a:cubicBezTo>
                    <a:pt x="65" y="70"/>
                    <a:pt x="65" y="68"/>
                    <a:pt x="66" y="66"/>
                  </a:cubicBezTo>
                  <a:cubicBezTo>
                    <a:pt x="66" y="65"/>
                    <a:pt x="67" y="64"/>
                    <a:pt x="67" y="63"/>
                  </a:cubicBezTo>
                  <a:cubicBezTo>
                    <a:pt x="68" y="62"/>
                    <a:pt x="68" y="62"/>
                    <a:pt x="68" y="63"/>
                  </a:cubicBezTo>
                  <a:close/>
                  <a:moveTo>
                    <a:pt x="78" y="92"/>
                  </a:moveTo>
                  <a:cubicBezTo>
                    <a:pt x="78" y="92"/>
                    <a:pt x="78" y="92"/>
                    <a:pt x="78" y="92"/>
                  </a:cubicBezTo>
                  <a:cubicBezTo>
                    <a:pt x="78" y="92"/>
                    <a:pt x="77" y="91"/>
                    <a:pt x="76" y="90"/>
                  </a:cubicBezTo>
                  <a:cubicBezTo>
                    <a:pt x="75" y="89"/>
                    <a:pt x="75" y="87"/>
                    <a:pt x="74" y="86"/>
                  </a:cubicBezTo>
                  <a:cubicBezTo>
                    <a:pt x="74" y="86"/>
                    <a:pt x="74" y="86"/>
                    <a:pt x="74" y="86"/>
                  </a:cubicBezTo>
                  <a:cubicBezTo>
                    <a:pt x="74" y="85"/>
                    <a:pt x="74" y="85"/>
                    <a:pt x="74" y="85"/>
                  </a:cubicBezTo>
                  <a:cubicBezTo>
                    <a:pt x="75" y="85"/>
                    <a:pt x="75" y="84"/>
                    <a:pt x="75" y="84"/>
                  </a:cubicBezTo>
                  <a:cubicBezTo>
                    <a:pt x="76" y="80"/>
                    <a:pt x="77" y="76"/>
                    <a:pt x="78" y="72"/>
                  </a:cubicBezTo>
                  <a:cubicBezTo>
                    <a:pt x="79" y="71"/>
                    <a:pt x="80" y="69"/>
                    <a:pt x="80" y="67"/>
                  </a:cubicBezTo>
                  <a:cubicBezTo>
                    <a:pt x="80" y="70"/>
                    <a:pt x="80" y="72"/>
                    <a:pt x="79" y="75"/>
                  </a:cubicBezTo>
                  <a:cubicBezTo>
                    <a:pt x="77" y="80"/>
                    <a:pt x="78" y="84"/>
                    <a:pt x="76" y="89"/>
                  </a:cubicBezTo>
                  <a:cubicBezTo>
                    <a:pt x="76" y="89"/>
                    <a:pt x="76" y="89"/>
                    <a:pt x="76" y="89"/>
                  </a:cubicBezTo>
                  <a:cubicBezTo>
                    <a:pt x="78" y="85"/>
                    <a:pt x="79" y="80"/>
                    <a:pt x="80" y="76"/>
                  </a:cubicBezTo>
                  <a:cubicBezTo>
                    <a:pt x="81" y="74"/>
                    <a:pt x="81" y="72"/>
                    <a:pt x="82" y="70"/>
                  </a:cubicBezTo>
                  <a:cubicBezTo>
                    <a:pt x="83" y="69"/>
                    <a:pt x="84" y="65"/>
                    <a:pt x="84" y="64"/>
                  </a:cubicBezTo>
                  <a:cubicBezTo>
                    <a:pt x="84" y="69"/>
                    <a:pt x="83" y="74"/>
                    <a:pt x="82" y="79"/>
                  </a:cubicBezTo>
                  <a:cubicBezTo>
                    <a:pt x="81" y="81"/>
                    <a:pt x="81" y="84"/>
                    <a:pt x="80" y="86"/>
                  </a:cubicBezTo>
                  <a:cubicBezTo>
                    <a:pt x="80" y="87"/>
                    <a:pt x="79" y="88"/>
                    <a:pt x="79" y="90"/>
                  </a:cubicBezTo>
                  <a:cubicBezTo>
                    <a:pt x="79" y="90"/>
                    <a:pt x="79" y="91"/>
                    <a:pt x="79" y="92"/>
                  </a:cubicBezTo>
                  <a:cubicBezTo>
                    <a:pt x="78" y="92"/>
                    <a:pt x="78" y="92"/>
                    <a:pt x="78" y="92"/>
                  </a:cubicBezTo>
                  <a:close/>
                  <a:moveTo>
                    <a:pt x="84" y="63"/>
                  </a:moveTo>
                  <a:cubicBezTo>
                    <a:pt x="82" y="67"/>
                    <a:pt x="81" y="72"/>
                    <a:pt x="79" y="77"/>
                  </a:cubicBezTo>
                  <a:cubicBezTo>
                    <a:pt x="79" y="78"/>
                    <a:pt x="79" y="79"/>
                    <a:pt x="79" y="80"/>
                  </a:cubicBezTo>
                  <a:cubicBezTo>
                    <a:pt x="79" y="78"/>
                    <a:pt x="79" y="76"/>
                    <a:pt x="80" y="74"/>
                  </a:cubicBezTo>
                  <a:cubicBezTo>
                    <a:pt x="81" y="70"/>
                    <a:pt x="81" y="65"/>
                    <a:pt x="82" y="61"/>
                  </a:cubicBezTo>
                  <a:cubicBezTo>
                    <a:pt x="83" y="62"/>
                    <a:pt x="83" y="62"/>
                    <a:pt x="84" y="63"/>
                  </a:cubicBezTo>
                  <a:close/>
                  <a:moveTo>
                    <a:pt x="78" y="71"/>
                  </a:moveTo>
                  <a:cubicBezTo>
                    <a:pt x="77" y="74"/>
                    <a:pt x="76" y="78"/>
                    <a:pt x="75" y="81"/>
                  </a:cubicBezTo>
                  <a:cubicBezTo>
                    <a:pt x="75" y="81"/>
                    <a:pt x="75" y="80"/>
                    <a:pt x="75" y="80"/>
                  </a:cubicBezTo>
                  <a:cubicBezTo>
                    <a:pt x="76" y="78"/>
                    <a:pt x="76" y="75"/>
                    <a:pt x="76" y="73"/>
                  </a:cubicBezTo>
                  <a:cubicBezTo>
                    <a:pt x="77" y="68"/>
                    <a:pt x="78" y="63"/>
                    <a:pt x="79" y="59"/>
                  </a:cubicBezTo>
                  <a:cubicBezTo>
                    <a:pt x="79" y="58"/>
                    <a:pt x="79" y="58"/>
                    <a:pt x="79" y="58"/>
                  </a:cubicBezTo>
                  <a:cubicBezTo>
                    <a:pt x="77" y="63"/>
                    <a:pt x="76" y="67"/>
                    <a:pt x="75" y="71"/>
                  </a:cubicBezTo>
                  <a:cubicBezTo>
                    <a:pt x="74" y="74"/>
                    <a:pt x="73" y="76"/>
                    <a:pt x="73" y="79"/>
                  </a:cubicBezTo>
                  <a:cubicBezTo>
                    <a:pt x="73" y="75"/>
                    <a:pt x="74" y="71"/>
                    <a:pt x="75" y="67"/>
                  </a:cubicBezTo>
                  <a:cubicBezTo>
                    <a:pt x="76" y="63"/>
                    <a:pt x="77" y="59"/>
                    <a:pt x="77" y="56"/>
                  </a:cubicBezTo>
                  <a:cubicBezTo>
                    <a:pt x="78" y="57"/>
                    <a:pt x="80" y="59"/>
                    <a:pt x="81" y="60"/>
                  </a:cubicBezTo>
                  <a:cubicBezTo>
                    <a:pt x="80" y="64"/>
                    <a:pt x="80" y="68"/>
                    <a:pt x="78" y="71"/>
                  </a:cubicBezTo>
                  <a:close/>
                  <a:moveTo>
                    <a:pt x="72" y="52"/>
                  </a:moveTo>
                  <a:cubicBezTo>
                    <a:pt x="70" y="58"/>
                    <a:pt x="64" y="63"/>
                    <a:pt x="58" y="64"/>
                  </a:cubicBezTo>
                  <a:cubicBezTo>
                    <a:pt x="57" y="63"/>
                    <a:pt x="57" y="63"/>
                    <a:pt x="56" y="62"/>
                  </a:cubicBezTo>
                  <a:cubicBezTo>
                    <a:pt x="63" y="61"/>
                    <a:pt x="67" y="55"/>
                    <a:pt x="70" y="50"/>
                  </a:cubicBezTo>
                  <a:cubicBezTo>
                    <a:pt x="71" y="50"/>
                    <a:pt x="71" y="51"/>
                    <a:pt x="72" y="52"/>
                  </a:cubicBezTo>
                  <a:close/>
                  <a:moveTo>
                    <a:pt x="42" y="42"/>
                  </a:moveTo>
                  <a:cubicBezTo>
                    <a:pt x="44" y="38"/>
                    <a:pt x="45" y="34"/>
                    <a:pt x="47" y="31"/>
                  </a:cubicBezTo>
                  <a:cubicBezTo>
                    <a:pt x="45" y="35"/>
                    <a:pt x="45" y="40"/>
                    <a:pt x="42" y="44"/>
                  </a:cubicBezTo>
                  <a:cubicBezTo>
                    <a:pt x="41" y="43"/>
                    <a:pt x="41" y="41"/>
                    <a:pt x="40" y="40"/>
                  </a:cubicBezTo>
                  <a:cubicBezTo>
                    <a:pt x="40" y="40"/>
                    <a:pt x="40" y="40"/>
                    <a:pt x="40" y="40"/>
                  </a:cubicBezTo>
                  <a:cubicBezTo>
                    <a:pt x="41" y="38"/>
                    <a:pt x="42" y="35"/>
                    <a:pt x="43" y="33"/>
                  </a:cubicBezTo>
                  <a:cubicBezTo>
                    <a:pt x="43" y="33"/>
                    <a:pt x="43" y="33"/>
                    <a:pt x="43" y="34"/>
                  </a:cubicBezTo>
                  <a:cubicBezTo>
                    <a:pt x="42" y="36"/>
                    <a:pt x="42" y="39"/>
                    <a:pt x="41" y="42"/>
                  </a:cubicBezTo>
                  <a:cubicBezTo>
                    <a:pt x="41" y="42"/>
                    <a:pt x="42" y="42"/>
                    <a:pt x="42" y="42"/>
                  </a:cubicBezTo>
                  <a:close/>
                  <a:moveTo>
                    <a:pt x="44" y="46"/>
                  </a:moveTo>
                  <a:cubicBezTo>
                    <a:pt x="44" y="46"/>
                    <a:pt x="45" y="46"/>
                    <a:pt x="45" y="46"/>
                  </a:cubicBezTo>
                  <a:cubicBezTo>
                    <a:pt x="46" y="44"/>
                    <a:pt x="47" y="42"/>
                    <a:pt x="48" y="40"/>
                  </a:cubicBezTo>
                  <a:cubicBezTo>
                    <a:pt x="48" y="39"/>
                    <a:pt x="49" y="38"/>
                    <a:pt x="49" y="37"/>
                  </a:cubicBezTo>
                  <a:cubicBezTo>
                    <a:pt x="49" y="37"/>
                    <a:pt x="51" y="33"/>
                    <a:pt x="50" y="36"/>
                  </a:cubicBezTo>
                  <a:cubicBezTo>
                    <a:pt x="48" y="40"/>
                    <a:pt x="46" y="44"/>
                    <a:pt x="46" y="48"/>
                  </a:cubicBezTo>
                  <a:cubicBezTo>
                    <a:pt x="46" y="49"/>
                    <a:pt x="46" y="49"/>
                    <a:pt x="47" y="49"/>
                  </a:cubicBezTo>
                  <a:cubicBezTo>
                    <a:pt x="49" y="45"/>
                    <a:pt x="51" y="40"/>
                    <a:pt x="53" y="36"/>
                  </a:cubicBezTo>
                  <a:cubicBezTo>
                    <a:pt x="51" y="40"/>
                    <a:pt x="50" y="45"/>
                    <a:pt x="48" y="49"/>
                  </a:cubicBezTo>
                  <a:cubicBezTo>
                    <a:pt x="48" y="50"/>
                    <a:pt x="48" y="50"/>
                    <a:pt x="48" y="51"/>
                  </a:cubicBezTo>
                  <a:cubicBezTo>
                    <a:pt x="48" y="51"/>
                    <a:pt x="48" y="51"/>
                    <a:pt x="48" y="51"/>
                  </a:cubicBezTo>
                  <a:cubicBezTo>
                    <a:pt x="46" y="49"/>
                    <a:pt x="44" y="46"/>
                    <a:pt x="43" y="44"/>
                  </a:cubicBezTo>
                  <a:cubicBezTo>
                    <a:pt x="45" y="41"/>
                    <a:pt x="48" y="37"/>
                    <a:pt x="49" y="33"/>
                  </a:cubicBezTo>
                  <a:cubicBezTo>
                    <a:pt x="48" y="38"/>
                    <a:pt x="46" y="42"/>
                    <a:pt x="44" y="46"/>
                  </a:cubicBezTo>
                  <a:close/>
                  <a:moveTo>
                    <a:pt x="49" y="50"/>
                  </a:moveTo>
                  <a:cubicBezTo>
                    <a:pt x="49" y="49"/>
                    <a:pt x="50" y="48"/>
                    <a:pt x="50" y="48"/>
                  </a:cubicBezTo>
                  <a:cubicBezTo>
                    <a:pt x="50" y="47"/>
                    <a:pt x="51" y="45"/>
                    <a:pt x="52" y="44"/>
                  </a:cubicBezTo>
                  <a:cubicBezTo>
                    <a:pt x="52" y="43"/>
                    <a:pt x="53" y="42"/>
                    <a:pt x="53" y="41"/>
                  </a:cubicBezTo>
                  <a:cubicBezTo>
                    <a:pt x="54" y="40"/>
                    <a:pt x="56" y="35"/>
                    <a:pt x="55" y="38"/>
                  </a:cubicBezTo>
                  <a:cubicBezTo>
                    <a:pt x="53" y="43"/>
                    <a:pt x="52" y="48"/>
                    <a:pt x="50" y="53"/>
                  </a:cubicBezTo>
                  <a:cubicBezTo>
                    <a:pt x="50" y="53"/>
                    <a:pt x="50" y="53"/>
                    <a:pt x="50" y="53"/>
                  </a:cubicBezTo>
                  <a:cubicBezTo>
                    <a:pt x="52" y="51"/>
                    <a:pt x="53" y="49"/>
                    <a:pt x="54" y="47"/>
                  </a:cubicBezTo>
                  <a:cubicBezTo>
                    <a:pt x="55" y="45"/>
                    <a:pt x="56" y="44"/>
                    <a:pt x="56" y="43"/>
                  </a:cubicBezTo>
                  <a:cubicBezTo>
                    <a:pt x="57" y="42"/>
                    <a:pt x="59" y="38"/>
                    <a:pt x="58" y="40"/>
                  </a:cubicBezTo>
                  <a:cubicBezTo>
                    <a:pt x="58" y="43"/>
                    <a:pt x="56" y="46"/>
                    <a:pt x="54" y="49"/>
                  </a:cubicBezTo>
                  <a:cubicBezTo>
                    <a:pt x="53" y="52"/>
                    <a:pt x="53" y="54"/>
                    <a:pt x="52" y="56"/>
                  </a:cubicBezTo>
                  <a:cubicBezTo>
                    <a:pt x="51" y="56"/>
                    <a:pt x="51" y="55"/>
                    <a:pt x="50" y="54"/>
                  </a:cubicBezTo>
                  <a:cubicBezTo>
                    <a:pt x="49" y="53"/>
                    <a:pt x="49" y="52"/>
                    <a:pt x="48" y="51"/>
                  </a:cubicBezTo>
                  <a:cubicBezTo>
                    <a:pt x="48" y="51"/>
                    <a:pt x="48" y="51"/>
                    <a:pt x="48" y="51"/>
                  </a:cubicBezTo>
                  <a:cubicBezTo>
                    <a:pt x="48" y="51"/>
                    <a:pt x="49" y="50"/>
                    <a:pt x="49" y="50"/>
                  </a:cubicBezTo>
                  <a:cubicBezTo>
                    <a:pt x="49" y="50"/>
                    <a:pt x="49" y="50"/>
                    <a:pt x="49" y="50"/>
                  </a:cubicBezTo>
                  <a:close/>
                  <a:moveTo>
                    <a:pt x="58" y="49"/>
                  </a:moveTo>
                  <a:cubicBezTo>
                    <a:pt x="57" y="52"/>
                    <a:pt x="56" y="55"/>
                    <a:pt x="55" y="58"/>
                  </a:cubicBezTo>
                  <a:cubicBezTo>
                    <a:pt x="55" y="59"/>
                    <a:pt x="56" y="59"/>
                    <a:pt x="56" y="59"/>
                  </a:cubicBezTo>
                  <a:cubicBezTo>
                    <a:pt x="58" y="54"/>
                    <a:pt x="60" y="48"/>
                    <a:pt x="63" y="44"/>
                  </a:cubicBezTo>
                  <a:cubicBezTo>
                    <a:pt x="62" y="46"/>
                    <a:pt x="61" y="49"/>
                    <a:pt x="60" y="51"/>
                  </a:cubicBezTo>
                  <a:cubicBezTo>
                    <a:pt x="59" y="54"/>
                    <a:pt x="58" y="57"/>
                    <a:pt x="58" y="59"/>
                  </a:cubicBezTo>
                  <a:cubicBezTo>
                    <a:pt x="58" y="59"/>
                    <a:pt x="58" y="59"/>
                    <a:pt x="58" y="59"/>
                  </a:cubicBezTo>
                  <a:cubicBezTo>
                    <a:pt x="57" y="60"/>
                    <a:pt x="56" y="60"/>
                    <a:pt x="54" y="60"/>
                  </a:cubicBezTo>
                  <a:cubicBezTo>
                    <a:pt x="54" y="59"/>
                    <a:pt x="53" y="58"/>
                    <a:pt x="52" y="57"/>
                  </a:cubicBezTo>
                  <a:cubicBezTo>
                    <a:pt x="55" y="53"/>
                    <a:pt x="57" y="47"/>
                    <a:pt x="60" y="42"/>
                  </a:cubicBezTo>
                  <a:cubicBezTo>
                    <a:pt x="61" y="40"/>
                    <a:pt x="59" y="45"/>
                    <a:pt x="59" y="45"/>
                  </a:cubicBezTo>
                  <a:cubicBezTo>
                    <a:pt x="59" y="47"/>
                    <a:pt x="58" y="48"/>
                    <a:pt x="58" y="49"/>
                  </a:cubicBezTo>
                  <a:close/>
                  <a:moveTo>
                    <a:pt x="58" y="59"/>
                  </a:moveTo>
                  <a:cubicBezTo>
                    <a:pt x="61" y="55"/>
                    <a:pt x="62" y="51"/>
                    <a:pt x="64" y="46"/>
                  </a:cubicBezTo>
                  <a:cubicBezTo>
                    <a:pt x="65" y="45"/>
                    <a:pt x="64" y="45"/>
                    <a:pt x="64" y="46"/>
                  </a:cubicBezTo>
                  <a:cubicBezTo>
                    <a:pt x="64" y="48"/>
                    <a:pt x="64" y="50"/>
                    <a:pt x="63" y="51"/>
                  </a:cubicBezTo>
                  <a:cubicBezTo>
                    <a:pt x="63" y="54"/>
                    <a:pt x="62" y="55"/>
                    <a:pt x="61" y="58"/>
                  </a:cubicBezTo>
                  <a:cubicBezTo>
                    <a:pt x="60" y="58"/>
                    <a:pt x="59" y="59"/>
                    <a:pt x="58" y="59"/>
                  </a:cubicBezTo>
                  <a:close/>
                  <a:moveTo>
                    <a:pt x="62" y="55"/>
                  </a:moveTo>
                  <a:cubicBezTo>
                    <a:pt x="63" y="53"/>
                    <a:pt x="64" y="52"/>
                    <a:pt x="64" y="51"/>
                  </a:cubicBezTo>
                  <a:cubicBezTo>
                    <a:pt x="65" y="49"/>
                    <a:pt x="65" y="47"/>
                    <a:pt x="65" y="45"/>
                  </a:cubicBezTo>
                  <a:cubicBezTo>
                    <a:pt x="65" y="46"/>
                    <a:pt x="66" y="46"/>
                    <a:pt x="66" y="46"/>
                  </a:cubicBezTo>
                  <a:cubicBezTo>
                    <a:pt x="66" y="46"/>
                    <a:pt x="66" y="46"/>
                    <a:pt x="66" y="46"/>
                  </a:cubicBezTo>
                  <a:cubicBezTo>
                    <a:pt x="66" y="49"/>
                    <a:pt x="65" y="51"/>
                    <a:pt x="64" y="53"/>
                  </a:cubicBezTo>
                  <a:cubicBezTo>
                    <a:pt x="64" y="54"/>
                    <a:pt x="61" y="60"/>
                    <a:pt x="62" y="55"/>
                  </a:cubicBezTo>
                  <a:close/>
                  <a:moveTo>
                    <a:pt x="64" y="45"/>
                  </a:moveTo>
                  <a:cubicBezTo>
                    <a:pt x="63" y="47"/>
                    <a:pt x="63" y="49"/>
                    <a:pt x="62" y="51"/>
                  </a:cubicBezTo>
                  <a:cubicBezTo>
                    <a:pt x="61" y="54"/>
                    <a:pt x="59" y="56"/>
                    <a:pt x="58" y="58"/>
                  </a:cubicBezTo>
                  <a:cubicBezTo>
                    <a:pt x="60" y="54"/>
                    <a:pt x="62" y="49"/>
                    <a:pt x="63" y="44"/>
                  </a:cubicBezTo>
                  <a:cubicBezTo>
                    <a:pt x="64" y="44"/>
                    <a:pt x="64" y="44"/>
                    <a:pt x="64" y="45"/>
                  </a:cubicBezTo>
                  <a:close/>
                  <a:moveTo>
                    <a:pt x="63" y="43"/>
                  </a:moveTo>
                  <a:cubicBezTo>
                    <a:pt x="60" y="48"/>
                    <a:pt x="58" y="53"/>
                    <a:pt x="56" y="57"/>
                  </a:cubicBezTo>
                  <a:cubicBezTo>
                    <a:pt x="57" y="55"/>
                    <a:pt x="58" y="51"/>
                    <a:pt x="59" y="49"/>
                  </a:cubicBezTo>
                  <a:cubicBezTo>
                    <a:pt x="59" y="46"/>
                    <a:pt x="60" y="44"/>
                    <a:pt x="61" y="42"/>
                  </a:cubicBezTo>
                  <a:cubicBezTo>
                    <a:pt x="61" y="42"/>
                    <a:pt x="62" y="43"/>
                    <a:pt x="63" y="43"/>
                  </a:cubicBezTo>
                  <a:close/>
                  <a:moveTo>
                    <a:pt x="53" y="56"/>
                  </a:moveTo>
                  <a:cubicBezTo>
                    <a:pt x="52" y="58"/>
                    <a:pt x="54" y="52"/>
                    <a:pt x="54" y="52"/>
                  </a:cubicBezTo>
                  <a:cubicBezTo>
                    <a:pt x="55" y="50"/>
                    <a:pt x="55" y="48"/>
                    <a:pt x="56" y="46"/>
                  </a:cubicBezTo>
                  <a:cubicBezTo>
                    <a:pt x="57" y="44"/>
                    <a:pt x="58" y="42"/>
                    <a:pt x="59" y="40"/>
                  </a:cubicBezTo>
                  <a:cubicBezTo>
                    <a:pt x="59" y="40"/>
                    <a:pt x="60" y="41"/>
                    <a:pt x="60" y="41"/>
                  </a:cubicBezTo>
                  <a:cubicBezTo>
                    <a:pt x="57" y="45"/>
                    <a:pt x="55" y="51"/>
                    <a:pt x="53" y="56"/>
                  </a:cubicBezTo>
                  <a:close/>
                  <a:moveTo>
                    <a:pt x="58" y="39"/>
                  </a:moveTo>
                  <a:cubicBezTo>
                    <a:pt x="55" y="43"/>
                    <a:pt x="52" y="48"/>
                    <a:pt x="51" y="52"/>
                  </a:cubicBezTo>
                  <a:cubicBezTo>
                    <a:pt x="53" y="47"/>
                    <a:pt x="54" y="42"/>
                    <a:pt x="56" y="37"/>
                  </a:cubicBezTo>
                  <a:cubicBezTo>
                    <a:pt x="56" y="38"/>
                    <a:pt x="57" y="38"/>
                    <a:pt x="58" y="39"/>
                  </a:cubicBezTo>
                  <a:close/>
                  <a:moveTo>
                    <a:pt x="40" y="25"/>
                  </a:moveTo>
                  <a:cubicBezTo>
                    <a:pt x="40" y="26"/>
                    <a:pt x="39" y="28"/>
                    <a:pt x="38" y="29"/>
                  </a:cubicBezTo>
                  <a:cubicBezTo>
                    <a:pt x="38" y="30"/>
                    <a:pt x="37" y="31"/>
                    <a:pt x="37" y="31"/>
                  </a:cubicBezTo>
                  <a:cubicBezTo>
                    <a:pt x="38" y="29"/>
                    <a:pt x="39" y="27"/>
                    <a:pt x="39" y="24"/>
                  </a:cubicBezTo>
                  <a:cubicBezTo>
                    <a:pt x="39" y="24"/>
                    <a:pt x="40" y="25"/>
                    <a:pt x="40" y="25"/>
                  </a:cubicBezTo>
                  <a:close/>
                  <a:moveTo>
                    <a:pt x="34" y="26"/>
                  </a:moveTo>
                  <a:cubicBezTo>
                    <a:pt x="35" y="26"/>
                    <a:pt x="36" y="21"/>
                    <a:pt x="35" y="24"/>
                  </a:cubicBezTo>
                  <a:cubicBezTo>
                    <a:pt x="35" y="27"/>
                    <a:pt x="34" y="30"/>
                    <a:pt x="34" y="32"/>
                  </a:cubicBezTo>
                  <a:cubicBezTo>
                    <a:pt x="33" y="33"/>
                    <a:pt x="34" y="33"/>
                    <a:pt x="34" y="32"/>
                  </a:cubicBezTo>
                  <a:cubicBezTo>
                    <a:pt x="35" y="30"/>
                    <a:pt x="38" y="27"/>
                    <a:pt x="38" y="24"/>
                  </a:cubicBezTo>
                  <a:cubicBezTo>
                    <a:pt x="38" y="28"/>
                    <a:pt x="37" y="31"/>
                    <a:pt x="35" y="34"/>
                  </a:cubicBezTo>
                  <a:cubicBezTo>
                    <a:pt x="35" y="34"/>
                    <a:pt x="36" y="34"/>
                    <a:pt x="36" y="34"/>
                  </a:cubicBezTo>
                  <a:cubicBezTo>
                    <a:pt x="37" y="31"/>
                    <a:pt x="39" y="29"/>
                    <a:pt x="40" y="26"/>
                  </a:cubicBezTo>
                  <a:cubicBezTo>
                    <a:pt x="39" y="29"/>
                    <a:pt x="38" y="33"/>
                    <a:pt x="37" y="36"/>
                  </a:cubicBezTo>
                  <a:cubicBezTo>
                    <a:pt x="37" y="37"/>
                    <a:pt x="37" y="37"/>
                    <a:pt x="37" y="37"/>
                  </a:cubicBezTo>
                  <a:cubicBezTo>
                    <a:pt x="38" y="35"/>
                    <a:pt x="39" y="33"/>
                    <a:pt x="40" y="32"/>
                  </a:cubicBezTo>
                  <a:cubicBezTo>
                    <a:pt x="41" y="30"/>
                    <a:pt x="42" y="29"/>
                    <a:pt x="42" y="27"/>
                  </a:cubicBezTo>
                  <a:cubicBezTo>
                    <a:pt x="42" y="32"/>
                    <a:pt x="40" y="36"/>
                    <a:pt x="39" y="40"/>
                  </a:cubicBezTo>
                  <a:cubicBezTo>
                    <a:pt x="37" y="37"/>
                    <a:pt x="35" y="34"/>
                    <a:pt x="32" y="31"/>
                  </a:cubicBezTo>
                  <a:cubicBezTo>
                    <a:pt x="32" y="31"/>
                    <a:pt x="32" y="31"/>
                    <a:pt x="32" y="31"/>
                  </a:cubicBezTo>
                  <a:cubicBezTo>
                    <a:pt x="33" y="29"/>
                    <a:pt x="34" y="28"/>
                    <a:pt x="34" y="26"/>
                  </a:cubicBezTo>
                  <a:close/>
                  <a:moveTo>
                    <a:pt x="67" y="62"/>
                  </a:moveTo>
                  <a:cubicBezTo>
                    <a:pt x="66" y="64"/>
                    <a:pt x="66" y="66"/>
                    <a:pt x="65" y="68"/>
                  </a:cubicBezTo>
                  <a:cubicBezTo>
                    <a:pt x="64" y="69"/>
                    <a:pt x="64" y="72"/>
                    <a:pt x="64" y="69"/>
                  </a:cubicBezTo>
                  <a:cubicBezTo>
                    <a:pt x="65" y="68"/>
                    <a:pt x="65" y="66"/>
                    <a:pt x="65" y="64"/>
                  </a:cubicBezTo>
                  <a:cubicBezTo>
                    <a:pt x="65" y="64"/>
                    <a:pt x="65" y="64"/>
                    <a:pt x="65" y="64"/>
                  </a:cubicBezTo>
                  <a:cubicBezTo>
                    <a:pt x="64" y="65"/>
                    <a:pt x="63" y="67"/>
                    <a:pt x="63" y="68"/>
                  </a:cubicBezTo>
                  <a:cubicBezTo>
                    <a:pt x="63" y="68"/>
                    <a:pt x="63" y="66"/>
                    <a:pt x="63" y="65"/>
                  </a:cubicBezTo>
                  <a:cubicBezTo>
                    <a:pt x="63" y="65"/>
                    <a:pt x="62" y="65"/>
                    <a:pt x="62" y="65"/>
                  </a:cubicBezTo>
                  <a:cubicBezTo>
                    <a:pt x="62" y="66"/>
                    <a:pt x="61" y="68"/>
                    <a:pt x="61" y="66"/>
                  </a:cubicBezTo>
                  <a:cubicBezTo>
                    <a:pt x="61" y="66"/>
                    <a:pt x="60" y="66"/>
                    <a:pt x="60" y="66"/>
                  </a:cubicBezTo>
                  <a:cubicBezTo>
                    <a:pt x="60" y="67"/>
                    <a:pt x="60" y="67"/>
                    <a:pt x="60" y="68"/>
                  </a:cubicBezTo>
                  <a:cubicBezTo>
                    <a:pt x="60" y="67"/>
                    <a:pt x="59" y="66"/>
                    <a:pt x="59" y="66"/>
                  </a:cubicBezTo>
                  <a:cubicBezTo>
                    <a:pt x="62" y="65"/>
                    <a:pt x="65" y="64"/>
                    <a:pt x="67" y="62"/>
                  </a:cubicBezTo>
                  <a:close/>
                  <a:moveTo>
                    <a:pt x="79" y="93"/>
                  </a:moveTo>
                  <a:cubicBezTo>
                    <a:pt x="79" y="92"/>
                    <a:pt x="79" y="91"/>
                    <a:pt x="79" y="90"/>
                  </a:cubicBezTo>
                  <a:cubicBezTo>
                    <a:pt x="81" y="87"/>
                    <a:pt x="82" y="83"/>
                    <a:pt x="83" y="80"/>
                  </a:cubicBezTo>
                  <a:cubicBezTo>
                    <a:pt x="84" y="78"/>
                    <a:pt x="85" y="75"/>
                    <a:pt x="85" y="73"/>
                  </a:cubicBezTo>
                  <a:cubicBezTo>
                    <a:pt x="86" y="72"/>
                    <a:pt x="86" y="70"/>
                    <a:pt x="87" y="69"/>
                  </a:cubicBezTo>
                  <a:cubicBezTo>
                    <a:pt x="87" y="68"/>
                    <a:pt x="87" y="67"/>
                    <a:pt x="87" y="67"/>
                  </a:cubicBezTo>
                  <a:cubicBezTo>
                    <a:pt x="87" y="67"/>
                    <a:pt x="87" y="68"/>
                    <a:pt x="87" y="69"/>
                  </a:cubicBezTo>
                  <a:cubicBezTo>
                    <a:pt x="86" y="73"/>
                    <a:pt x="86" y="78"/>
                    <a:pt x="85" y="83"/>
                  </a:cubicBezTo>
                  <a:cubicBezTo>
                    <a:pt x="83" y="88"/>
                    <a:pt x="83" y="93"/>
                    <a:pt x="82" y="98"/>
                  </a:cubicBezTo>
                  <a:cubicBezTo>
                    <a:pt x="81" y="96"/>
                    <a:pt x="80" y="95"/>
                    <a:pt x="79" y="93"/>
                  </a:cubicBezTo>
                  <a:close/>
                  <a:moveTo>
                    <a:pt x="85" y="102"/>
                  </a:moveTo>
                  <a:cubicBezTo>
                    <a:pt x="87" y="97"/>
                    <a:pt x="88" y="93"/>
                    <a:pt x="89" y="88"/>
                  </a:cubicBezTo>
                  <a:cubicBezTo>
                    <a:pt x="90" y="83"/>
                    <a:pt x="92" y="77"/>
                    <a:pt x="93" y="72"/>
                  </a:cubicBezTo>
                  <a:cubicBezTo>
                    <a:pt x="92" y="78"/>
                    <a:pt x="92" y="84"/>
                    <a:pt x="91" y="89"/>
                  </a:cubicBezTo>
                  <a:cubicBezTo>
                    <a:pt x="90" y="94"/>
                    <a:pt x="88" y="99"/>
                    <a:pt x="87" y="104"/>
                  </a:cubicBezTo>
                  <a:cubicBezTo>
                    <a:pt x="87" y="104"/>
                    <a:pt x="87" y="104"/>
                    <a:pt x="87" y="105"/>
                  </a:cubicBezTo>
                  <a:cubicBezTo>
                    <a:pt x="87" y="104"/>
                    <a:pt x="86" y="103"/>
                    <a:pt x="85" y="102"/>
                  </a:cubicBezTo>
                  <a:cubicBezTo>
                    <a:pt x="85" y="102"/>
                    <a:pt x="85" y="102"/>
                    <a:pt x="85" y="102"/>
                  </a:cubicBezTo>
                  <a:close/>
                  <a:moveTo>
                    <a:pt x="88" y="105"/>
                  </a:moveTo>
                  <a:cubicBezTo>
                    <a:pt x="88" y="105"/>
                    <a:pt x="88" y="105"/>
                    <a:pt x="88" y="104"/>
                  </a:cubicBezTo>
                  <a:cubicBezTo>
                    <a:pt x="90" y="100"/>
                    <a:pt x="90" y="95"/>
                    <a:pt x="92" y="91"/>
                  </a:cubicBezTo>
                  <a:cubicBezTo>
                    <a:pt x="92" y="89"/>
                    <a:pt x="93" y="87"/>
                    <a:pt x="93" y="85"/>
                  </a:cubicBezTo>
                  <a:cubicBezTo>
                    <a:pt x="93" y="86"/>
                    <a:pt x="93" y="87"/>
                    <a:pt x="93" y="89"/>
                  </a:cubicBezTo>
                  <a:cubicBezTo>
                    <a:pt x="93" y="91"/>
                    <a:pt x="92" y="94"/>
                    <a:pt x="91" y="97"/>
                  </a:cubicBezTo>
                  <a:cubicBezTo>
                    <a:pt x="91" y="100"/>
                    <a:pt x="90" y="103"/>
                    <a:pt x="89" y="106"/>
                  </a:cubicBezTo>
                  <a:cubicBezTo>
                    <a:pt x="89" y="106"/>
                    <a:pt x="88" y="105"/>
                    <a:pt x="88" y="105"/>
                  </a:cubicBezTo>
                  <a:close/>
                  <a:moveTo>
                    <a:pt x="93" y="97"/>
                  </a:moveTo>
                  <a:cubicBezTo>
                    <a:pt x="93" y="93"/>
                    <a:pt x="95" y="89"/>
                    <a:pt x="96" y="85"/>
                  </a:cubicBezTo>
                  <a:cubicBezTo>
                    <a:pt x="96" y="87"/>
                    <a:pt x="95" y="89"/>
                    <a:pt x="95" y="90"/>
                  </a:cubicBezTo>
                  <a:cubicBezTo>
                    <a:pt x="94" y="96"/>
                    <a:pt x="93" y="101"/>
                    <a:pt x="93" y="106"/>
                  </a:cubicBezTo>
                  <a:cubicBezTo>
                    <a:pt x="93" y="107"/>
                    <a:pt x="93" y="107"/>
                    <a:pt x="93" y="106"/>
                  </a:cubicBezTo>
                  <a:cubicBezTo>
                    <a:pt x="95" y="102"/>
                    <a:pt x="96" y="98"/>
                    <a:pt x="98" y="94"/>
                  </a:cubicBezTo>
                  <a:cubicBezTo>
                    <a:pt x="98" y="91"/>
                    <a:pt x="99" y="89"/>
                    <a:pt x="99" y="87"/>
                  </a:cubicBezTo>
                  <a:cubicBezTo>
                    <a:pt x="100" y="86"/>
                    <a:pt x="100" y="84"/>
                    <a:pt x="101" y="83"/>
                  </a:cubicBezTo>
                  <a:cubicBezTo>
                    <a:pt x="102" y="80"/>
                    <a:pt x="101" y="83"/>
                    <a:pt x="100" y="84"/>
                  </a:cubicBezTo>
                  <a:cubicBezTo>
                    <a:pt x="99" y="88"/>
                    <a:pt x="98" y="93"/>
                    <a:pt x="97" y="98"/>
                  </a:cubicBezTo>
                  <a:cubicBezTo>
                    <a:pt x="95" y="102"/>
                    <a:pt x="94" y="105"/>
                    <a:pt x="94" y="109"/>
                  </a:cubicBezTo>
                  <a:cubicBezTo>
                    <a:pt x="94" y="109"/>
                    <a:pt x="95" y="109"/>
                    <a:pt x="95" y="109"/>
                  </a:cubicBezTo>
                  <a:cubicBezTo>
                    <a:pt x="96" y="105"/>
                    <a:pt x="98" y="101"/>
                    <a:pt x="99" y="98"/>
                  </a:cubicBezTo>
                  <a:cubicBezTo>
                    <a:pt x="100" y="95"/>
                    <a:pt x="100" y="93"/>
                    <a:pt x="101" y="90"/>
                  </a:cubicBezTo>
                  <a:cubicBezTo>
                    <a:pt x="101" y="89"/>
                    <a:pt x="101" y="88"/>
                    <a:pt x="102" y="87"/>
                  </a:cubicBezTo>
                  <a:cubicBezTo>
                    <a:pt x="101" y="88"/>
                    <a:pt x="102" y="84"/>
                    <a:pt x="103" y="83"/>
                  </a:cubicBezTo>
                  <a:cubicBezTo>
                    <a:pt x="103" y="83"/>
                    <a:pt x="103" y="83"/>
                    <a:pt x="103" y="83"/>
                  </a:cubicBezTo>
                  <a:cubicBezTo>
                    <a:pt x="103" y="84"/>
                    <a:pt x="103" y="84"/>
                    <a:pt x="103" y="84"/>
                  </a:cubicBezTo>
                  <a:cubicBezTo>
                    <a:pt x="102" y="88"/>
                    <a:pt x="101" y="93"/>
                    <a:pt x="100" y="97"/>
                  </a:cubicBezTo>
                  <a:cubicBezTo>
                    <a:pt x="99" y="102"/>
                    <a:pt x="98" y="106"/>
                    <a:pt x="97" y="111"/>
                  </a:cubicBezTo>
                  <a:cubicBezTo>
                    <a:pt x="97" y="111"/>
                    <a:pt x="97" y="111"/>
                    <a:pt x="97" y="112"/>
                  </a:cubicBezTo>
                  <a:cubicBezTo>
                    <a:pt x="94" y="110"/>
                    <a:pt x="92" y="109"/>
                    <a:pt x="90" y="107"/>
                  </a:cubicBezTo>
                  <a:cubicBezTo>
                    <a:pt x="92" y="104"/>
                    <a:pt x="92" y="100"/>
                    <a:pt x="93" y="97"/>
                  </a:cubicBezTo>
                  <a:close/>
                  <a:moveTo>
                    <a:pt x="101" y="94"/>
                  </a:moveTo>
                  <a:cubicBezTo>
                    <a:pt x="102" y="90"/>
                    <a:pt x="103" y="87"/>
                    <a:pt x="103" y="84"/>
                  </a:cubicBezTo>
                  <a:cubicBezTo>
                    <a:pt x="104" y="85"/>
                    <a:pt x="104" y="85"/>
                    <a:pt x="105" y="86"/>
                  </a:cubicBezTo>
                  <a:cubicBezTo>
                    <a:pt x="103" y="90"/>
                    <a:pt x="102" y="93"/>
                    <a:pt x="101" y="97"/>
                  </a:cubicBezTo>
                  <a:cubicBezTo>
                    <a:pt x="101" y="96"/>
                    <a:pt x="101" y="95"/>
                    <a:pt x="101" y="94"/>
                  </a:cubicBezTo>
                  <a:close/>
                  <a:moveTo>
                    <a:pt x="107" y="89"/>
                  </a:moveTo>
                  <a:cubicBezTo>
                    <a:pt x="106" y="93"/>
                    <a:pt x="104" y="97"/>
                    <a:pt x="103" y="101"/>
                  </a:cubicBezTo>
                  <a:cubicBezTo>
                    <a:pt x="103" y="102"/>
                    <a:pt x="102" y="103"/>
                    <a:pt x="102" y="104"/>
                  </a:cubicBezTo>
                  <a:cubicBezTo>
                    <a:pt x="103" y="99"/>
                    <a:pt x="105" y="93"/>
                    <a:pt x="105" y="87"/>
                  </a:cubicBezTo>
                  <a:cubicBezTo>
                    <a:pt x="106" y="88"/>
                    <a:pt x="106" y="88"/>
                    <a:pt x="107" y="89"/>
                  </a:cubicBezTo>
                  <a:close/>
                  <a:moveTo>
                    <a:pt x="109" y="92"/>
                  </a:moveTo>
                  <a:cubicBezTo>
                    <a:pt x="108" y="95"/>
                    <a:pt x="107" y="98"/>
                    <a:pt x="106" y="101"/>
                  </a:cubicBezTo>
                  <a:cubicBezTo>
                    <a:pt x="106" y="103"/>
                    <a:pt x="105" y="105"/>
                    <a:pt x="104" y="107"/>
                  </a:cubicBezTo>
                  <a:cubicBezTo>
                    <a:pt x="104" y="108"/>
                    <a:pt x="104" y="109"/>
                    <a:pt x="104" y="110"/>
                  </a:cubicBezTo>
                  <a:cubicBezTo>
                    <a:pt x="104" y="110"/>
                    <a:pt x="103" y="110"/>
                    <a:pt x="103" y="110"/>
                  </a:cubicBezTo>
                  <a:cubicBezTo>
                    <a:pt x="103" y="110"/>
                    <a:pt x="104" y="110"/>
                    <a:pt x="104" y="109"/>
                  </a:cubicBezTo>
                  <a:cubicBezTo>
                    <a:pt x="104" y="105"/>
                    <a:pt x="105" y="101"/>
                    <a:pt x="106" y="98"/>
                  </a:cubicBezTo>
                  <a:cubicBezTo>
                    <a:pt x="106" y="95"/>
                    <a:pt x="107" y="93"/>
                    <a:pt x="108" y="90"/>
                  </a:cubicBezTo>
                  <a:cubicBezTo>
                    <a:pt x="108" y="91"/>
                    <a:pt x="108" y="92"/>
                    <a:pt x="109" y="92"/>
                  </a:cubicBezTo>
                  <a:close/>
                  <a:moveTo>
                    <a:pt x="110" y="95"/>
                  </a:moveTo>
                  <a:cubicBezTo>
                    <a:pt x="110" y="96"/>
                    <a:pt x="109" y="98"/>
                    <a:pt x="109" y="99"/>
                  </a:cubicBezTo>
                  <a:cubicBezTo>
                    <a:pt x="109" y="97"/>
                    <a:pt x="109" y="96"/>
                    <a:pt x="110" y="94"/>
                  </a:cubicBezTo>
                  <a:cubicBezTo>
                    <a:pt x="110" y="94"/>
                    <a:pt x="110" y="94"/>
                    <a:pt x="110" y="94"/>
                  </a:cubicBezTo>
                  <a:cubicBezTo>
                    <a:pt x="110" y="95"/>
                    <a:pt x="110" y="95"/>
                    <a:pt x="110" y="95"/>
                  </a:cubicBezTo>
                  <a:close/>
                  <a:moveTo>
                    <a:pt x="112" y="99"/>
                  </a:moveTo>
                  <a:cubicBezTo>
                    <a:pt x="111" y="101"/>
                    <a:pt x="111" y="103"/>
                    <a:pt x="111" y="104"/>
                  </a:cubicBezTo>
                  <a:cubicBezTo>
                    <a:pt x="110" y="105"/>
                    <a:pt x="110" y="107"/>
                    <a:pt x="110" y="108"/>
                  </a:cubicBezTo>
                  <a:cubicBezTo>
                    <a:pt x="109" y="109"/>
                    <a:pt x="109" y="112"/>
                    <a:pt x="109" y="108"/>
                  </a:cubicBezTo>
                  <a:cubicBezTo>
                    <a:pt x="110" y="104"/>
                    <a:pt x="111" y="101"/>
                    <a:pt x="111" y="97"/>
                  </a:cubicBezTo>
                  <a:cubicBezTo>
                    <a:pt x="111" y="98"/>
                    <a:pt x="112" y="98"/>
                    <a:pt x="112" y="99"/>
                  </a:cubicBezTo>
                  <a:close/>
                  <a:moveTo>
                    <a:pt x="68" y="48"/>
                  </a:moveTo>
                  <a:cubicBezTo>
                    <a:pt x="67" y="51"/>
                    <a:pt x="65" y="54"/>
                    <a:pt x="63" y="57"/>
                  </a:cubicBezTo>
                  <a:cubicBezTo>
                    <a:pt x="65" y="54"/>
                    <a:pt x="66" y="50"/>
                    <a:pt x="67" y="47"/>
                  </a:cubicBezTo>
                  <a:cubicBezTo>
                    <a:pt x="67" y="47"/>
                    <a:pt x="67" y="47"/>
                    <a:pt x="68" y="48"/>
                  </a:cubicBezTo>
                  <a:cubicBezTo>
                    <a:pt x="68" y="48"/>
                    <a:pt x="68" y="48"/>
                    <a:pt x="68" y="48"/>
                  </a:cubicBezTo>
                  <a:close/>
                  <a:moveTo>
                    <a:pt x="6" y="4"/>
                  </a:moveTo>
                  <a:cubicBezTo>
                    <a:pt x="7" y="4"/>
                    <a:pt x="8" y="4"/>
                    <a:pt x="9" y="5"/>
                  </a:cubicBezTo>
                  <a:cubicBezTo>
                    <a:pt x="12" y="5"/>
                    <a:pt x="14" y="3"/>
                    <a:pt x="17" y="2"/>
                  </a:cubicBezTo>
                  <a:cubicBezTo>
                    <a:pt x="21" y="7"/>
                    <a:pt x="25" y="12"/>
                    <a:pt x="28" y="17"/>
                  </a:cubicBezTo>
                  <a:cubicBezTo>
                    <a:pt x="27" y="19"/>
                    <a:pt x="26" y="20"/>
                    <a:pt x="25" y="22"/>
                  </a:cubicBezTo>
                  <a:cubicBezTo>
                    <a:pt x="19" y="19"/>
                    <a:pt x="13" y="17"/>
                    <a:pt x="7" y="13"/>
                  </a:cubicBezTo>
                  <a:cubicBezTo>
                    <a:pt x="8" y="10"/>
                    <a:pt x="7" y="7"/>
                    <a:pt x="6" y="4"/>
                  </a:cubicBezTo>
                  <a:close/>
                  <a:moveTo>
                    <a:pt x="26" y="24"/>
                  </a:moveTo>
                  <a:cubicBezTo>
                    <a:pt x="26" y="24"/>
                    <a:pt x="26" y="23"/>
                    <a:pt x="26" y="23"/>
                  </a:cubicBezTo>
                  <a:cubicBezTo>
                    <a:pt x="26" y="24"/>
                    <a:pt x="27" y="24"/>
                    <a:pt x="27" y="23"/>
                  </a:cubicBezTo>
                  <a:cubicBezTo>
                    <a:pt x="27" y="23"/>
                    <a:pt x="27" y="22"/>
                    <a:pt x="28" y="22"/>
                  </a:cubicBezTo>
                  <a:cubicBezTo>
                    <a:pt x="28" y="21"/>
                    <a:pt x="28" y="21"/>
                    <a:pt x="28" y="21"/>
                  </a:cubicBezTo>
                  <a:cubicBezTo>
                    <a:pt x="28" y="21"/>
                    <a:pt x="28" y="21"/>
                    <a:pt x="28" y="22"/>
                  </a:cubicBezTo>
                  <a:cubicBezTo>
                    <a:pt x="27" y="23"/>
                    <a:pt x="27" y="23"/>
                    <a:pt x="27" y="24"/>
                  </a:cubicBezTo>
                  <a:cubicBezTo>
                    <a:pt x="27" y="25"/>
                    <a:pt x="27" y="25"/>
                    <a:pt x="28" y="25"/>
                  </a:cubicBezTo>
                  <a:cubicBezTo>
                    <a:pt x="29" y="23"/>
                    <a:pt x="31" y="21"/>
                    <a:pt x="31" y="19"/>
                  </a:cubicBezTo>
                  <a:cubicBezTo>
                    <a:pt x="31" y="22"/>
                    <a:pt x="29" y="24"/>
                    <a:pt x="29" y="26"/>
                  </a:cubicBezTo>
                  <a:cubicBezTo>
                    <a:pt x="29" y="26"/>
                    <a:pt x="29" y="27"/>
                    <a:pt x="29" y="26"/>
                  </a:cubicBezTo>
                  <a:cubicBezTo>
                    <a:pt x="30" y="25"/>
                    <a:pt x="31" y="24"/>
                    <a:pt x="31" y="23"/>
                  </a:cubicBezTo>
                  <a:cubicBezTo>
                    <a:pt x="32" y="22"/>
                    <a:pt x="33" y="18"/>
                    <a:pt x="32" y="22"/>
                  </a:cubicBezTo>
                  <a:cubicBezTo>
                    <a:pt x="31" y="24"/>
                    <a:pt x="30" y="26"/>
                    <a:pt x="30" y="28"/>
                  </a:cubicBezTo>
                  <a:cubicBezTo>
                    <a:pt x="30" y="28"/>
                    <a:pt x="31" y="29"/>
                    <a:pt x="31" y="28"/>
                  </a:cubicBezTo>
                  <a:cubicBezTo>
                    <a:pt x="32" y="27"/>
                    <a:pt x="34" y="24"/>
                    <a:pt x="34" y="23"/>
                  </a:cubicBezTo>
                  <a:cubicBezTo>
                    <a:pt x="33" y="25"/>
                    <a:pt x="32" y="28"/>
                    <a:pt x="32" y="31"/>
                  </a:cubicBezTo>
                  <a:cubicBezTo>
                    <a:pt x="30" y="28"/>
                    <a:pt x="28" y="26"/>
                    <a:pt x="26" y="24"/>
                  </a:cubicBezTo>
                  <a:close/>
                  <a:moveTo>
                    <a:pt x="97" y="112"/>
                  </a:moveTo>
                  <a:cubicBezTo>
                    <a:pt x="97" y="112"/>
                    <a:pt x="97" y="112"/>
                    <a:pt x="97" y="111"/>
                  </a:cubicBezTo>
                  <a:cubicBezTo>
                    <a:pt x="99" y="107"/>
                    <a:pt x="100" y="103"/>
                    <a:pt x="101" y="99"/>
                  </a:cubicBezTo>
                  <a:cubicBezTo>
                    <a:pt x="102" y="96"/>
                    <a:pt x="102" y="94"/>
                    <a:pt x="103" y="92"/>
                  </a:cubicBezTo>
                  <a:cubicBezTo>
                    <a:pt x="103" y="90"/>
                    <a:pt x="104" y="89"/>
                    <a:pt x="104" y="88"/>
                  </a:cubicBezTo>
                  <a:cubicBezTo>
                    <a:pt x="105" y="87"/>
                    <a:pt x="105" y="86"/>
                    <a:pt x="105" y="87"/>
                  </a:cubicBezTo>
                  <a:cubicBezTo>
                    <a:pt x="105" y="95"/>
                    <a:pt x="101" y="103"/>
                    <a:pt x="100" y="111"/>
                  </a:cubicBezTo>
                  <a:cubicBezTo>
                    <a:pt x="100" y="111"/>
                    <a:pt x="100" y="111"/>
                    <a:pt x="100" y="111"/>
                  </a:cubicBezTo>
                  <a:cubicBezTo>
                    <a:pt x="100" y="112"/>
                    <a:pt x="100" y="112"/>
                    <a:pt x="100" y="113"/>
                  </a:cubicBezTo>
                  <a:cubicBezTo>
                    <a:pt x="100" y="113"/>
                    <a:pt x="100" y="113"/>
                    <a:pt x="100" y="113"/>
                  </a:cubicBezTo>
                  <a:cubicBezTo>
                    <a:pt x="99" y="112"/>
                    <a:pt x="98" y="112"/>
                    <a:pt x="97" y="112"/>
                  </a:cubicBezTo>
                  <a:close/>
                  <a:moveTo>
                    <a:pt x="104" y="113"/>
                  </a:moveTo>
                  <a:cubicBezTo>
                    <a:pt x="103" y="113"/>
                    <a:pt x="101" y="113"/>
                    <a:pt x="100" y="113"/>
                  </a:cubicBezTo>
                  <a:cubicBezTo>
                    <a:pt x="100" y="113"/>
                    <a:pt x="100" y="113"/>
                    <a:pt x="100" y="113"/>
                  </a:cubicBezTo>
                  <a:cubicBezTo>
                    <a:pt x="101" y="108"/>
                    <a:pt x="102" y="104"/>
                    <a:pt x="104" y="100"/>
                  </a:cubicBezTo>
                  <a:cubicBezTo>
                    <a:pt x="104" y="98"/>
                    <a:pt x="105" y="97"/>
                    <a:pt x="105" y="95"/>
                  </a:cubicBezTo>
                  <a:cubicBezTo>
                    <a:pt x="106" y="94"/>
                    <a:pt x="106" y="93"/>
                    <a:pt x="106" y="93"/>
                  </a:cubicBezTo>
                  <a:cubicBezTo>
                    <a:pt x="106" y="93"/>
                    <a:pt x="107" y="89"/>
                    <a:pt x="107" y="91"/>
                  </a:cubicBezTo>
                  <a:cubicBezTo>
                    <a:pt x="107" y="94"/>
                    <a:pt x="105" y="96"/>
                    <a:pt x="105" y="99"/>
                  </a:cubicBezTo>
                  <a:cubicBezTo>
                    <a:pt x="104" y="104"/>
                    <a:pt x="103" y="108"/>
                    <a:pt x="103" y="112"/>
                  </a:cubicBezTo>
                  <a:cubicBezTo>
                    <a:pt x="103" y="112"/>
                    <a:pt x="103" y="112"/>
                    <a:pt x="103" y="112"/>
                  </a:cubicBezTo>
                  <a:cubicBezTo>
                    <a:pt x="106" y="106"/>
                    <a:pt x="107" y="99"/>
                    <a:pt x="109" y="93"/>
                  </a:cubicBezTo>
                  <a:cubicBezTo>
                    <a:pt x="109" y="93"/>
                    <a:pt x="109" y="93"/>
                    <a:pt x="109" y="93"/>
                  </a:cubicBezTo>
                  <a:cubicBezTo>
                    <a:pt x="109" y="95"/>
                    <a:pt x="108" y="99"/>
                    <a:pt x="108" y="101"/>
                  </a:cubicBezTo>
                  <a:cubicBezTo>
                    <a:pt x="107" y="104"/>
                    <a:pt x="107" y="106"/>
                    <a:pt x="106" y="108"/>
                  </a:cubicBezTo>
                  <a:cubicBezTo>
                    <a:pt x="106" y="109"/>
                    <a:pt x="105" y="110"/>
                    <a:pt x="106" y="110"/>
                  </a:cubicBezTo>
                  <a:cubicBezTo>
                    <a:pt x="106" y="111"/>
                    <a:pt x="106" y="111"/>
                    <a:pt x="105" y="112"/>
                  </a:cubicBezTo>
                  <a:cubicBezTo>
                    <a:pt x="105" y="112"/>
                    <a:pt x="106" y="112"/>
                    <a:pt x="106" y="112"/>
                  </a:cubicBezTo>
                  <a:cubicBezTo>
                    <a:pt x="108" y="106"/>
                    <a:pt x="109" y="101"/>
                    <a:pt x="111" y="96"/>
                  </a:cubicBezTo>
                  <a:cubicBezTo>
                    <a:pt x="111" y="96"/>
                    <a:pt x="111" y="96"/>
                    <a:pt x="111" y="96"/>
                  </a:cubicBezTo>
                  <a:cubicBezTo>
                    <a:pt x="111" y="97"/>
                    <a:pt x="111" y="98"/>
                    <a:pt x="110" y="99"/>
                  </a:cubicBezTo>
                  <a:cubicBezTo>
                    <a:pt x="110" y="100"/>
                    <a:pt x="110" y="102"/>
                    <a:pt x="110" y="103"/>
                  </a:cubicBezTo>
                  <a:cubicBezTo>
                    <a:pt x="109" y="106"/>
                    <a:pt x="109" y="108"/>
                    <a:pt x="109" y="111"/>
                  </a:cubicBezTo>
                  <a:cubicBezTo>
                    <a:pt x="109" y="111"/>
                    <a:pt x="109" y="111"/>
                    <a:pt x="109" y="111"/>
                  </a:cubicBezTo>
                  <a:cubicBezTo>
                    <a:pt x="110" y="107"/>
                    <a:pt x="111" y="104"/>
                    <a:pt x="112" y="100"/>
                  </a:cubicBezTo>
                  <a:cubicBezTo>
                    <a:pt x="113" y="106"/>
                    <a:pt x="112" y="112"/>
                    <a:pt x="104" y="113"/>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254"/>
            <p:cNvSpPr/>
            <p:nvPr/>
          </p:nvSpPr>
          <p:spPr bwMode="auto">
            <a:xfrm>
              <a:off x="5334246" y="1421834"/>
              <a:ext cx="28575" cy="25400"/>
            </a:xfrm>
            <a:custGeom>
              <a:avLst/>
              <a:gdLst>
                <a:gd name="T0" fmla="*/ 5 w 7"/>
                <a:gd name="T1" fmla="*/ 5 h 6"/>
                <a:gd name="T2" fmla="*/ 6 w 7"/>
                <a:gd name="T3" fmla="*/ 4 h 6"/>
                <a:gd name="T4" fmla="*/ 2 w 7"/>
                <a:gd name="T5" fmla="*/ 1 h 6"/>
                <a:gd name="T6" fmla="*/ 1 w 7"/>
                <a:gd name="T7" fmla="*/ 3 h 6"/>
                <a:gd name="T8" fmla="*/ 5 w 7"/>
                <a:gd name="T9" fmla="*/ 5 h 6"/>
              </a:gdLst>
              <a:ahLst/>
              <a:cxnLst>
                <a:cxn ang="0">
                  <a:pos x="T0" y="T1"/>
                </a:cxn>
                <a:cxn ang="0">
                  <a:pos x="T2" y="T3"/>
                </a:cxn>
                <a:cxn ang="0">
                  <a:pos x="T4" y="T5"/>
                </a:cxn>
                <a:cxn ang="0">
                  <a:pos x="T6" y="T7"/>
                </a:cxn>
                <a:cxn ang="0">
                  <a:pos x="T8" y="T9"/>
                </a:cxn>
              </a:cxnLst>
              <a:rect l="0" t="0" r="r" b="b"/>
              <a:pathLst>
                <a:path w="7" h="6">
                  <a:moveTo>
                    <a:pt x="5" y="5"/>
                  </a:moveTo>
                  <a:cubicBezTo>
                    <a:pt x="6" y="6"/>
                    <a:pt x="7" y="5"/>
                    <a:pt x="6" y="4"/>
                  </a:cubicBezTo>
                  <a:cubicBezTo>
                    <a:pt x="5" y="3"/>
                    <a:pt x="4" y="1"/>
                    <a:pt x="2" y="1"/>
                  </a:cubicBezTo>
                  <a:cubicBezTo>
                    <a:pt x="1" y="0"/>
                    <a:pt x="0" y="2"/>
                    <a:pt x="1" y="3"/>
                  </a:cubicBezTo>
                  <a:cubicBezTo>
                    <a:pt x="3" y="3"/>
                    <a:pt x="4" y="5"/>
                    <a:pt x="5" y="5"/>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255"/>
            <p:cNvSpPr>
              <a:spLocks noEditPoints="1"/>
            </p:cNvSpPr>
            <p:nvPr/>
          </p:nvSpPr>
          <p:spPr bwMode="auto">
            <a:xfrm>
              <a:off x="6943971" y="1626622"/>
              <a:ext cx="169863" cy="198438"/>
            </a:xfrm>
            <a:custGeom>
              <a:avLst/>
              <a:gdLst>
                <a:gd name="T0" fmla="*/ 12 w 40"/>
                <a:gd name="T1" fmla="*/ 2 h 47"/>
                <a:gd name="T2" fmla="*/ 18 w 40"/>
                <a:gd name="T3" fmla="*/ 46 h 47"/>
                <a:gd name="T4" fmla="*/ 40 w 40"/>
                <a:gd name="T5" fmla="*/ 8 h 47"/>
                <a:gd name="T6" fmla="*/ 19 w 40"/>
                <a:gd name="T7" fmla="*/ 44 h 47"/>
                <a:gd name="T8" fmla="*/ 22 w 40"/>
                <a:gd name="T9" fmla="*/ 37 h 47"/>
                <a:gd name="T10" fmla="*/ 26 w 40"/>
                <a:gd name="T11" fmla="*/ 35 h 47"/>
                <a:gd name="T12" fmla="*/ 27 w 40"/>
                <a:gd name="T13" fmla="*/ 33 h 47"/>
                <a:gd name="T14" fmla="*/ 17 w 40"/>
                <a:gd name="T15" fmla="*/ 41 h 47"/>
                <a:gd name="T16" fmla="*/ 17 w 40"/>
                <a:gd name="T17" fmla="*/ 41 h 47"/>
                <a:gd name="T18" fmla="*/ 15 w 40"/>
                <a:gd name="T19" fmla="*/ 38 h 47"/>
                <a:gd name="T20" fmla="*/ 25 w 40"/>
                <a:gd name="T21" fmla="*/ 30 h 47"/>
                <a:gd name="T22" fmla="*/ 26 w 40"/>
                <a:gd name="T23" fmla="*/ 26 h 47"/>
                <a:gd name="T24" fmla="*/ 11 w 40"/>
                <a:gd name="T25" fmla="*/ 31 h 47"/>
                <a:gd name="T26" fmla="*/ 13 w 40"/>
                <a:gd name="T27" fmla="*/ 33 h 47"/>
                <a:gd name="T28" fmla="*/ 37 w 40"/>
                <a:gd name="T29" fmla="*/ 11 h 47"/>
                <a:gd name="T30" fmla="*/ 25 w 40"/>
                <a:gd name="T31" fmla="*/ 22 h 47"/>
                <a:gd name="T32" fmla="*/ 27 w 40"/>
                <a:gd name="T33" fmla="*/ 19 h 47"/>
                <a:gd name="T34" fmla="*/ 38 w 40"/>
                <a:gd name="T35" fmla="*/ 10 h 47"/>
                <a:gd name="T36" fmla="*/ 15 w 40"/>
                <a:gd name="T37" fmla="*/ 24 h 47"/>
                <a:gd name="T38" fmla="*/ 36 w 40"/>
                <a:gd name="T39" fmla="*/ 6 h 47"/>
                <a:gd name="T40" fmla="*/ 19 w 40"/>
                <a:gd name="T41" fmla="*/ 30 h 47"/>
                <a:gd name="T42" fmla="*/ 35 w 40"/>
                <a:gd name="T43" fmla="*/ 20 h 47"/>
                <a:gd name="T44" fmla="*/ 25 w 40"/>
                <a:gd name="T45" fmla="*/ 32 h 47"/>
                <a:gd name="T46" fmla="*/ 31 w 40"/>
                <a:gd name="T47" fmla="*/ 26 h 47"/>
                <a:gd name="T48" fmla="*/ 15 w 40"/>
                <a:gd name="T49" fmla="*/ 37 h 47"/>
                <a:gd name="T50" fmla="*/ 33 w 40"/>
                <a:gd name="T51" fmla="*/ 23 h 47"/>
                <a:gd name="T52" fmla="*/ 14 w 40"/>
                <a:gd name="T53" fmla="*/ 35 h 47"/>
                <a:gd name="T54" fmla="*/ 36 w 40"/>
                <a:gd name="T55" fmla="*/ 5 h 47"/>
                <a:gd name="T56" fmla="*/ 12 w 40"/>
                <a:gd name="T57" fmla="*/ 24 h 47"/>
                <a:gd name="T58" fmla="*/ 35 w 40"/>
                <a:gd name="T59" fmla="*/ 4 h 47"/>
                <a:gd name="T60" fmla="*/ 9 w 40"/>
                <a:gd name="T61" fmla="*/ 26 h 47"/>
                <a:gd name="T62" fmla="*/ 18 w 40"/>
                <a:gd name="T63" fmla="*/ 15 h 47"/>
                <a:gd name="T64" fmla="*/ 15 w 40"/>
                <a:gd name="T65" fmla="*/ 14 h 47"/>
                <a:gd name="T66" fmla="*/ 6 w 40"/>
                <a:gd name="T67" fmla="*/ 20 h 47"/>
                <a:gd name="T68" fmla="*/ 11 w 40"/>
                <a:gd name="T69" fmla="*/ 15 h 47"/>
                <a:gd name="T70" fmla="*/ 9 w 40"/>
                <a:gd name="T71" fmla="*/ 11 h 47"/>
                <a:gd name="T72" fmla="*/ 4 w 40"/>
                <a:gd name="T73" fmla="*/ 15 h 47"/>
                <a:gd name="T74" fmla="*/ 3 w 40"/>
                <a:gd name="T75" fmla="*/ 11 h 47"/>
                <a:gd name="T76" fmla="*/ 12 w 40"/>
                <a:gd name="T77" fmla="*/ 7 h 47"/>
                <a:gd name="T78" fmla="*/ 16 w 40"/>
                <a:gd name="T79" fmla="*/ 10 h 47"/>
                <a:gd name="T80" fmla="*/ 15 w 40"/>
                <a:gd name="T81" fmla="*/ 8 h 47"/>
                <a:gd name="T82" fmla="*/ 7 w 40"/>
                <a:gd name="T83" fmla="*/ 18 h 47"/>
                <a:gd name="T84" fmla="*/ 18 w 40"/>
                <a:gd name="T85" fmla="*/ 14 h 47"/>
                <a:gd name="T86" fmla="*/ 19 w 40"/>
                <a:gd name="T87" fmla="*/ 15 h 47"/>
                <a:gd name="T88" fmla="*/ 16 w 40"/>
                <a:gd name="T89" fmla="*/ 20 h 47"/>
                <a:gd name="T90" fmla="*/ 18 w 40"/>
                <a:gd name="T91" fmla="*/ 15 h 47"/>
                <a:gd name="T92" fmla="*/ 26 w 40"/>
                <a:gd name="T93" fmla="*/ 11 h 47"/>
                <a:gd name="T94" fmla="*/ 20 w 40"/>
                <a:gd name="T95" fmla="*/ 16 h 47"/>
                <a:gd name="T96" fmla="*/ 26 w 40"/>
                <a:gd name="T97" fmla="*/ 12 h 47"/>
                <a:gd name="T98" fmla="*/ 34 w 40"/>
                <a:gd name="T99" fmla="*/ 6 h 47"/>
                <a:gd name="T100" fmla="*/ 22 w 40"/>
                <a:gd name="T101" fmla="*/ 15 h 47"/>
                <a:gd name="T102" fmla="*/ 26 w 40"/>
                <a:gd name="T103" fmla="*/ 10 h 47"/>
                <a:gd name="T104" fmla="*/ 29 w 40"/>
                <a:gd name="T105" fmla="*/ 5 h 47"/>
                <a:gd name="T106" fmla="*/ 4 w 40"/>
                <a:gd name="T107" fmla="*/ 15 h 47"/>
                <a:gd name="T108" fmla="*/ 4 w 40"/>
                <a:gd name="T109" fmla="*/ 12 h 47"/>
                <a:gd name="T110" fmla="*/ 13 w 40"/>
                <a:gd name="T111" fmla="*/ 5 h 47"/>
                <a:gd name="T112" fmla="*/ 9 w 40"/>
                <a:gd name="T113" fmla="*/ 27 h 47"/>
                <a:gd name="T114" fmla="*/ 25 w 40"/>
                <a:gd name="T115" fmla="*/ 20 h 47"/>
                <a:gd name="T116" fmla="*/ 11 w 40"/>
                <a:gd name="T117" fmla="*/ 3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 h="47">
                  <a:moveTo>
                    <a:pt x="40" y="8"/>
                  </a:moveTo>
                  <a:cubicBezTo>
                    <a:pt x="39" y="3"/>
                    <a:pt x="35" y="1"/>
                    <a:pt x="31" y="2"/>
                  </a:cubicBezTo>
                  <a:cubicBezTo>
                    <a:pt x="25" y="3"/>
                    <a:pt x="22" y="8"/>
                    <a:pt x="20" y="13"/>
                  </a:cubicBezTo>
                  <a:cubicBezTo>
                    <a:pt x="18" y="9"/>
                    <a:pt x="16" y="4"/>
                    <a:pt x="12" y="2"/>
                  </a:cubicBezTo>
                  <a:cubicBezTo>
                    <a:pt x="8" y="0"/>
                    <a:pt x="3" y="2"/>
                    <a:pt x="2" y="7"/>
                  </a:cubicBezTo>
                  <a:cubicBezTo>
                    <a:pt x="0" y="12"/>
                    <a:pt x="2" y="18"/>
                    <a:pt x="5" y="23"/>
                  </a:cubicBezTo>
                  <a:cubicBezTo>
                    <a:pt x="8" y="31"/>
                    <a:pt x="13" y="38"/>
                    <a:pt x="18" y="46"/>
                  </a:cubicBezTo>
                  <a:cubicBezTo>
                    <a:pt x="18" y="46"/>
                    <a:pt x="18" y="46"/>
                    <a:pt x="18" y="46"/>
                  </a:cubicBezTo>
                  <a:cubicBezTo>
                    <a:pt x="19" y="47"/>
                    <a:pt x="20" y="47"/>
                    <a:pt x="20" y="46"/>
                  </a:cubicBezTo>
                  <a:cubicBezTo>
                    <a:pt x="20" y="46"/>
                    <a:pt x="20" y="46"/>
                    <a:pt x="20" y="46"/>
                  </a:cubicBezTo>
                  <a:cubicBezTo>
                    <a:pt x="26" y="39"/>
                    <a:pt x="31" y="31"/>
                    <a:pt x="35" y="23"/>
                  </a:cubicBezTo>
                  <a:cubicBezTo>
                    <a:pt x="38" y="18"/>
                    <a:pt x="40" y="13"/>
                    <a:pt x="40" y="8"/>
                  </a:cubicBezTo>
                  <a:close/>
                  <a:moveTo>
                    <a:pt x="19" y="44"/>
                  </a:moveTo>
                  <a:cubicBezTo>
                    <a:pt x="19" y="44"/>
                    <a:pt x="19" y="44"/>
                    <a:pt x="19" y="44"/>
                  </a:cubicBezTo>
                  <a:cubicBezTo>
                    <a:pt x="20" y="43"/>
                    <a:pt x="21" y="42"/>
                    <a:pt x="22" y="41"/>
                  </a:cubicBezTo>
                  <a:cubicBezTo>
                    <a:pt x="21" y="42"/>
                    <a:pt x="20" y="43"/>
                    <a:pt x="19" y="44"/>
                  </a:cubicBezTo>
                  <a:close/>
                  <a:moveTo>
                    <a:pt x="18" y="41"/>
                  </a:moveTo>
                  <a:cubicBezTo>
                    <a:pt x="18" y="41"/>
                    <a:pt x="19" y="40"/>
                    <a:pt x="19" y="40"/>
                  </a:cubicBezTo>
                  <a:cubicBezTo>
                    <a:pt x="20" y="39"/>
                    <a:pt x="21" y="38"/>
                    <a:pt x="22" y="37"/>
                  </a:cubicBezTo>
                  <a:cubicBezTo>
                    <a:pt x="22" y="37"/>
                    <a:pt x="22" y="37"/>
                    <a:pt x="22" y="37"/>
                  </a:cubicBezTo>
                  <a:cubicBezTo>
                    <a:pt x="21" y="39"/>
                    <a:pt x="20" y="40"/>
                    <a:pt x="18" y="41"/>
                  </a:cubicBezTo>
                  <a:cubicBezTo>
                    <a:pt x="18" y="41"/>
                    <a:pt x="18" y="41"/>
                    <a:pt x="18" y="41"/>
                  </a:cubicBezTo>
                  <a:cubicBezTo>
                    <a:pt x="18" y="41"/>
                    <a:pt x="18" y="41"/>
                    <a:pt x="18" y="41"/>
                  </a:cubicBezTo>
                  <a:close/>
                  <a:moveTo>
                    <a:pt x="26" y="35"/>
                  </a:moveTo>
                  <a:cubicBezTo>
                    <a:pt x="23" y="37"/>
                    <a:pt x="21" y="41"/>
                    <a:pt x="19" y="43"/>
                  </a:cubicBezTo>
                  <a:cubicBezTo>
                    <a:pt x="18" y="43"/>
                    <a:pt x="18" y="42"/>
                    <a:pt x="18" y="42"/>
                  </a:cubicBezTo>
                  <a:cubicBezTo>
                    <a:pt x="21" y="40"/>
                    <a:pt x="23" y="37"/>
                    <a:pt x="26" y="35"/>
                  </a:cubicBezTo>
                  <a:close/>
                  <a:moveTo>
                    <a:pt x="27" y="33"/>
                  </a:moveTo>
                  <a:cubicBezTo>
                    <a:pt x="26" y="34"/>
                    <a:pt x="26" y="34"/>
                    <a:pt x="26" y="34"/>
                  </a:cubicBezTo>
                  <a:cubicBezTo>
                    <a:pt x="26" y="34"/>
                    <a:pt x="27" y="33"/>
                    <a:pt x="27" y="33"/>
                  </a:cubicBezTo>
                  <a:cubicBezTo>
                    <a:pt x="27" y="33"/>
                    <a:pt x="27" y="33"/>
                    <a:pt x="27" y="33"/>
                  </a:cubicBezTo>
                  <a:close/>
                  <a:moveTo>
                    <a:pt x="17" y="41"/>
                  </a:moveTo>
                  <a:cubicBezTo>
                    <a:pt x="17" y="40"/>
                    <a:pt x="17" y="40"/>
                    <a:pt x="16" y="39"/>
                  </a:cubicBezTo>
                  <a:cubicBezTo>
                    <a:pt x="20" y="37"/>
                    <a:pt x="25" y="34"/>
                    <a:pt x="28" y="31"/>
                  </a:cubicBezTo>
                  <a:cubicBezTo>
                    <a:pt x="28" y="31"/>
                    <a:pt x="28" y="31"/>
                    <a:pt x="28" y="31"/>
                  </a:cubicBezTo>
                  <a:cubicBezTo>
                    <a:pt x="25" y="34"/>
                    <a:pt x="21" y="37"/>
                    <a:pt x="17" y="41"/>
                  </a:cubicBezTo>
                  <a:close/>
                  <a:moveTo>
                    <a:pt x="15" y="38"/>
                  </a:moveTo>
                  <a:cubicBezTo>
                    <a:pt x="17" y="37"/>
                    <a:pt x="19" y="36"/>
                    <a:pt x="21" y="35"/>
                  </a:cubicBezTo>
                  <a:cubicBezTo>
                    <a:pt x="19" y="36"/>
                    <a:pt x="18" y="38"/>
                    <a:pt x="16" y="39"/>
                  </a:cubicBezTo>
                  <a:cubicBezTo>
                    <a:pt x="16" y="39"/>
                    <a:pt x="16" y="38"/>
                    <a:pt x="15" y="38"/>
                  </a:cubicBezTo>
                  <a:close/>
                  <a:moveTo>
                    <a:pt x="14" y="36"/>
                  </a:moveTo>
                  <a:cubicBezTo>
                    <a:pt x="20" y="34"/>
                    <a:pt x="26" y="29"/>
                    <a:pt x="31" y="25"/>
                  </a:cubicBezTo>
                  <a:cubicBezTo>
                    <a:pt x="31" y="25"/>
                    <a:pt x="31" y="25"/>
                    <a:pt x="31" y="25"/>
                  </a:cubicBezTo>
                  <a:cubicBezTo>
                    <a:pt x="29" y="27"/>
                    <a:pt x="27" y="29"/>
                    <a:pt x="25" y="30"/>
                  </a:cubicBezTo>
                  <a:cubicBezTo>
                    <a:pt x="21" y="33"/>
                    <a:pt x="18" y="35"/>
                    <a:pt x="15" y="37"/>
                  </a:cubicBezTo>
                  <a:cubicBezTo>
                    <a:pt x="15" y="37"/>
                    <a:pt x="14" y="36"/>
                    <a:pt x="14" y="36"/>
                  </a:cubicBezTo>
                  <a:close/>
                  <a:moveTo>
                    <a:pt x="13" y="34"/>
                  </a:moveTo>
                  <a:cubicBezTo>
                    <a:pt x="18" y="32"/>
                    <a:pt x="22" y="29"/>
                    <a:pt x="26" y="26"/>
                  </a:cubicBezTo>
                  <a:cubicBezTo>
                    <a:pt x="28" y="25"/>
                    <a:pt x="29" y="24"/>
                    <a:pt x="31" y="23"/>
                  </a:cubicBezTo>
                  <a:cubicBezTo>
                    <a:pt x="25" y="28"/>
                    <a:pt x="19" y="30"/>
                    <a:pt x="14" y="35"/>
                  </a:cubicBezTo>
                  <a:cubicBezTo>
                    <a:pt x="13" y="35"/>
                    <a:pt x="13" y="34"/>
                    <a:pt x="13" y="34"/>
                  </a:cubicBezTo>
                  <a:close/>
                  <a:moveTo>
                    <a:pt x="11" y="31"/>
                  </a:moveTo>
                  <a:cubicBezTo>
                    <a:pt x="11" y="31"/>
                    <a:pt x="11" y="31"/>
                    <a:pt x="11" y="31"/>
                  </a:cubicBezTo>
                  <a:cubicBezTo>
                    <a:pt x="16" y="29"/>
                    <a:pt x="21" y="26"/>
                    <a:pt x="25" y="23"/>
                  </a:cubicBezTo>
                  <a:cubicBezTo>
                    <a:pt x="25" y="23"/>
                    <a:pt x="25" y="23"/>
                    <a:pt x="24" y="24"/>
                  </a:cubicBezTo>
                  <a:cubicBezTo>
                    <a:pt x="20" y="27"/>
                    <a:pt x="16" y="30"/>
                    <a:pt x="13" y="33"/>
                  </a:cubicBezTo>
                  <a:cubicBezTo>
                    <a:pt x="12" y="32"/>
                    <a:pt x="12" y="32"/>
                    <a:pt x="11" y="31"/>
                  </a:cubicBezTo>
                  <a:close/>
                  <a:moveTo>
                    <a:pt x="28" y="17"/>
                  </a:moveTo>
                  <a:cubicBezTo>
                    <a:pt x="31" y="15"/>
                    <a:pt x="33" y="13"/>
                    <a:pt x="36" y="11"/>
                  </a:cubicBezTo>
                  <a:cubicBezTo>
                    <a:pt x="37" y="11"/>
                    <a:pt x="37" y="11"/>
                    <a:pt x="37" y="11"/>
                  </a:cubicBezTo>
                  <a:cubicBezTo>
                    <a:pt x="37" y="11"/>
                    <a:pt x="37" y="11"/>
                    <a:pt x="38" y="10"/>
                  </a:cubicBezTo>
                  <a:cubicBezTo>
                    <a:pt x="38" y="11"/>
                    <a:pt x="38" y="12"/>
                    <a:pt x="37" y="13"/>
                  </a:cubicBezTo>
                  <a:cubicBezTo>
                    <a:pt x="37" y="13"/>
                    <a:pt x="37" y="13"/>
                    <a:pt x="37" y="13"/>
                  </a:cubicBezTo>
                  <a:cubicBezTo>
                    <a:pt x="33" y="16"/>
                    <a:pt x="29" y="20"/>
                    <a:pt x="25" y="22"/>
                  </a:cubicBezTo>
                  <a:cubicBezTo>
                    <a:pt x="22" y="24"/>
                    <a:pt x="20" y="26"/>
                    <a:pt x="17" y="27"/>
                  </a:cubicBezTo>
                  <a:cubicBezTo>
                    <a:pt x="16" y="28"/>
                    <a:pt x="15" y="29"/>
                    <a:pt x="13" y="29"/>
                  </a:cubicBezTo>
                  <a:cubicBezTo>
                    <a:pt x="11" y="31"/>
                    <a:pt x="14" y="29"/>
                    <a:pt x="14" y="28"/>
                  </a:cubicBezTo>
                  <a:cubicBezTo>
                    <a:pt x="18" y="25"/>
                    <a:pt x="23" y="22"/>
                    <a:pt x="27" y="19"/>
                  </a:cubicBezTo>
                  <a:cubicBezTo>
                    <a:pt x="27" y="18"/>
                    <a:pt x="28" y="18"/>
                    <a:pt x="28" y="17"/>
                  </a:cubicBezTo>
                  <a:close/>
                  <a:moveTo>
                    <a:pt x="37" y="6"/>
                  </a:moveTo>
                  <a:cubicBezTo>
                    <a:pt x="37" y="7"/>
                    <a:pt x="38" y="8"/>
                    <a:pt x="38" y="10"/>
                  </a:cubicBezTo>
                  <a:cubicBezTo>
                    <a:pt x="38" y="10"/>
                    <a:pt x="38" y="10"/>
                    <a:pt x="38" y="10"/>
                  </a:cubicBezTo>
                  <a:cubicBezTo>
                    <a:pt x="35" y="11"/>
                    <a:pt x="32" y="13"/>
                    <a:pt x="29" y="16"/>
                  </a:cubicBezTo>
                  <a:cubicBezTo>
                    <a:pt x="26" y="18"/>
                    <a:pt x="23" y="20"/>
                    <a:pt x="20" y="22"/>
                  </a:cubicBezTo>
                  <a:cubicBezTo>
                    <a:pt x="17" y="23"/>
                    <a:pt x="15" y="25"/>
                    <a:pt x="13" y="26"/>
                  </a:cubicBezTo>
                  <a:cubicBezTo>
                    <a:pt x="14" y="25"/>
                    <a:pt x="14" y="25"/>
                    <a:pt x="15" y="24"/>
                  </a:cubicBezTo>
                  <a:cubicBezTo>
                    <a:pt x="22" y="18"/>
                    <a:pt x="31" y="14"/>
                    <a:pt x="37" y="6"/>
                  </a:cubicBezTo>
                  <a:close/>
                  <a:moveTo>
                    <a:pt x="23" y="18"/>
                  </a:moveTo>
                  <a:cubicBezTo>
                    <a:pt x="25" y="16"/>
                    <a:pt x="27" y="14"/>
                    <a:pt x="30" y="12"/>
                  </a:cubicBezTo>
                  <a:cubicBezTo>
                    <a:pt x="32" y="10"/>
                    <a:pt x="35" y="8"/>
                    <a:pt x="36" y="6"/>
                  </a:cubicBezTo>
                  <a:cubicBezTo>
                    <a:pt x="33" y="11"/>
                    <a:pt x="28" y="15"/>
                    <a:pt x="23" y="18"/>
                  </a:cubicBezTo>
                  <a:close/>
                  <a:moveTo>
                    <a:pt x="35" y="20"/>
                  </a:moveTo>
                  <a:cubicBezTo>
                    <a:pt x="32" y="22"/>
                    <a:pt x="28" y="24"/>
                    <a:pt x="25" y="26"/>
                  </a:cubicBezTo>
                  <a:cubicBezTo>
                    <a:pt x="23" y="27"/>
                    <a:pt x="21" y="29"/>
                    <a:pt x="19" y="30"/>
                  </a:cubicBezTo>
                  <a:cubicBezTo>
                    <a:pt x="17" y="31"/>
                    <a:pt x="15" y="32"/>
                    <a:pt x="14" y="33"/>
                  </a:cubicBezTo>
                  <a:cubicBezTo>
                    <a:pt x="17" y="30"/>
                    <a:pt x="21" y="26"/>
                    <a:pt x="26" y="23"/>
                  </a:cubicBezTo>
                  <a:cubicBezTo>
                    <a:pt x="29" y="21"/>
                    <a:pt x="33" y="17"/>
                    <a:pt x="37" y="14"/>
                  </a:cubicBezTo>
                  <a:cubicBezTo>
                    <a:pt x="36" y="16"/>
                    <a:pt x="36" y="18"/>
                    <a:pt x="35" y="20"/>
                  </a:cubicBezTo>
                  <a:close/>
                  <a:moveTo>
                    <a:pt x="29" y="29"/>
                  </a:moveTo>
                  <a:cubicBezTo>
                    <a:pt x="27" y="31"/>
                    <a:pt x="25" y="33"/>
                    <a:pt x="22" y="35"/>
                  </a:cubicBezTo>
                  <a:cubicBezTo>
                    <a:pt x="21" y="35"/>
                    <a:pt x="21" y="36"/>
                    <a:pt x="20" y="36"/>
                  </a:cubicBezTo>
                  <a:cubicBezTo>
                    <a:pt x="22" y="35"/>
                    <a:pt x="24" y="33"/>
                    <a:pt x="25" y="32"/>
                  </a:cubicBezTo>
                  <a:cubicBezTo>
                    <a:pt x="27" y="31"/>
                    <a:pt x="29" y="29"/>
                    <a:pt x="30" y="28"/>
                  </a:cubicBezTo>
                  <a:cubicBezTo>
                    <a:pt x="30" y="28"/>
                    <a:pt x="30" y="29"/>
                    <a:pt x="29" y="29"/>
                  </a:cubicBezTo>
                  <a:close/>
                  <a:moveTo>
                    <a:pt x="31" y="26"/>
                  </a:moveTo>
                  <a:cubicBezTo>
                    <a:pt x="31" y="26"/>
                    <a:pt x="31" y="26"/>
                    <a:pt x="31" y="26"/>
                  </a:cubicBezTo>
                  <a:cubicBezTo>
                    <a:pt x="31" y="26"/>
                    <a:pt x="31" y="26"/>
                    <a:pt x="31" y="27"/>
                  </a:cubicBezTo>
                  <a:cubicBezTo>
                    <a:pt x="29" y="28"/>
                    <a:pt x="27" y="30"/>
                    <a:pt x="25" y="31"/>
                  </a:cubicBezTo>
                  <a:cubicBezTo>
                    <a:pt x="23" y="33"/>
                    <a:pt x="21" y="34"/>
                    <a:pt x="19" y="35"/>
                  </a:cubicBezTo>
                  <a:cubicBezTo>
                    <a:pt x="18" y="36"/>
                    <a:pt x="17" y="37"/>
                    <a:pt x="15" y="37"/>
                  </a:cubicBezTo>
                  <a:cubicBezTo>
                    <a:pt x="16" y="37"/>
                    <a:pt x="18" y="36"/>
                    <a:pt x="19" y="35"/>
                  </a:cubicBezTo>
                  <a:cubicBezTo>
                    <a:pt x="24" y="31"/>
                    <a:pt x="29" y="28"/>
                    <a:pt x="33" y="24"/>
                  </a:cubicBezTo>
                  <a:cubicBezTo>
                    <a:pt x="32" y="24"/>
                    <a:pt x="32" y="25"/>
                    <a:pt x="31" y="26"/>
                  </a:cubicBezTo>
                  <a:close/>
                  <a:moveTo>
                    <a:pt x="33" y="23"/>
                  </a:moveTo>
                  <a:cubicBezTo>
                    <a:pt x="33" y="22"/>
                    <a:pt x="33" y="22"/>
                    <a:pt x="33" y="23"/>
                  </a:cubicBezTo>
                  <a:cubicBezTo>
                    <a:pt x="30" y="25"/>
                    <a:pt x="26" y="28"/>
                    <a:pt x="23" y="31"/>
                  </a:cubicBezTo>
                  <a:cubicBezTo>
                    <a:pt x="21" y="32"/>
                    <a:pt x="19" y="33"/>
                    <a:pt x="17" y="34"/>
                  </a:cubicBezTo>
                  <a:cubicBezTo>
                    <a:pt x="17" y="34"/>
                    <a:pt x="14" y="36"/>
                    <a:pt x="14" y="35"/>
                  </a:cubicBezTo>
                  <a:cubicBezTo>
                    <a:pt x="15" y="34"/>
                    <a:pt x="16" y="34"/>
                    <a:pt x="17" y="33"/>
                  </a:cubicBezTo>
                  <a:cubicBezTo>
                    <a:pt x="22" y="29"/>
                    <a:pt x="29" y="26"/>
                    <a:pt x="34" y="21"/>
                  </a:cubicBezTo>
                  <a:cubicBezTo>
                    <a:pt x="34" y="22"/>
                    <a:pt x="34" y="22"/>
                    <a:pt x="33" y="23"/>
                  </a:cubicBezTo>
                  <a:close/>
                  <a:moveTo>
                    <a:pt x="36" y="5"/>
                  </a:moveTo>
                  <a:cubicBezTo>
                    <a:pt x="32" y="10"/>
                    <a:pt x="27" y="14"/>
                    <a:pt x="22" y="18"/>
                  </a:cubicBezTo>
                  <a:cubicBezTo>
                    <a:pt x="19" y="20"/>
                    <a:pt x="16" y="22"/>
                    <a:pt x="13" y="24"/>
                  </a:cubicBezTo>
                  <a:cubicBezTo>
                    <a:pt x="12" y="25"/>
                    <a:pt x="11" y="26"/>
                    <a:pt x="9" y="26"/>
                  </a:cubicBezTo>
                  <a:cubicBezTo>
                    <a:pt x="10" y="26"/>
                    <a:pt x="11" y="24"/>
                    <a:pt x="12" y="24"/>
                  </a:cubicBezTo>
                  <a:cubicBezTo>
                    <a:pt x="12" y="23"/>
                    <a:pt x="12" y="23"/>
                    <a:pt x="12" y="23"/>
                  </a:cubicBezTo>
                  <a:cubicBezTo>
                    <a:pt x="14" y="22"/>
                    <a:pt x="15" y="21"/>
                    <a:pt x="16" y="20"/>
                  </a:cubicBezTo>
                  <a:cubicBezTo>
                    <a:pt x="19" y="18"/>
                    <a:pt x="23" y="15"/>
                    <a:pt x="26" y="13"/>
                  </a:cubicBezTo>
                  <a:cubicBezTo>
                    <a:pt x="30" y="11"/>
                    <a:pt x="33" y="8"/>
                    <a:pt x="35" y="4"/>
                  </a:cubicBezTo>
                  <a:cubicBezTo>
                    <a:pt x="35" y="5"/>
                    <a:pt x="36" y="5"/>
                    <a:pt x="36" y="5"/>
                  </a:cubicBezTo>
                  <a:close/>
                  <a:moveTo>
                    <a:pt x="8" y="26"/>
                  </a:moveTo>
                  <a:cubicBezTo>
                    <a:pt x="9" y="25"/>
                    <a:pt x="10" y="25"/>
                    <a:pt x="10" y="25"/>
                  </a:cubicBezTo>
                  <a:cubicBezTo>
                    <a:pt x="10" y="25"/>
                    <a:pt x="9" y="26"/>
                    <a:pt x="9" y="26"/>
                  </a:cubicBezTo>
                  <a:cubicBezTo>
                    <a:pt x="9" y="26"/>
                    <a:pt x="9" y="26"/>
                    <a:pt x="8" y="26"/>
                  </a:cubicBezTo>
                  <a:close/>
                  <a:moveTo>
                    <a:pt x="7" y="23"/>
                  </a:moveTo>
                  <a:cubicBezTo>
                    <a:pt x="9" y="22"/>
                    <a:pt x="11" y="20"/>
                    <a:pt x="12" y="19"/>
                  </a:cubicBezTo>
                  <a:cubicBezTo>
                    <a:pt x="14" y="18"/>
                    <a:pt x="17" y="16"/>
                    <a:pt x="18" y="15"/>
                  </a:cubicBezTo>
                  <a:cubicBezTo>
                    <a:pt x="15" y="18"/>
                    <a:pt x="11" y="21"/>
                    <a:pt x="8" y="25"/>
                  </a:cubicBezTo>
                  <a:cubicBezTo>
                    <a:pt x="8" y="24"/>
                    <a:pt x="7" y="23"/>
                    <a:pt x="7" y="23"/>
                  </a:cubicBezTo>
                  <a:close/>
                  <a:moveTo>
                    <a:pt x="6" y="20"/>
                  </a:moveTo>
                  <a:cubicBezTo>
                    <a:pt x="9" y="19"/>
                    <a:pt x="12" y="16"/>
                    <a:pt x="15" y="14"/>
                  </a:cubicBezTo>
                  <a:cubicBezTo>
                    <a:pt x="15" y="13"/>
                    <a:pt x="17" y="12"/>
                    <a:pt x="15" y="14"/>
                  </a:cubicBezTo>
                  <a:cubicBezTo>
                    <a:pt x="15" y="14"/>
                    <a:pt x="14" y="15"/>
                    <a:pt x="13" y="16"/>
                  </a:cubicBezTo>
                  <a:cubicBezTo>
                    <a:pt x="11" y="18"/>
                    <a:pt x="9" y="20"/>
                    <a:pt x="7" y="22"/>
                  </a:cubicBezTo>
                  <a:cubicBezTo>
                    <a:pt x="6" y="21"/>
                    <a:pt x="6" y="21"/>
                    <a:pt x="6" y="20"/>
                  </a:cubicBezTo>
                  <a:close/>
                  <a:moveTo>
                    <a:pt x="5" y="17"/>
                  </a:moveTo>
                  <a:cubicBezTo>
                    <a:pt x="8" y="15"/>
                    <a:pt x="11" y="13"/>
                    <a:pt x="15" y="11"/>
                  </a:cubicBezTo>
                  <a:cubicBezTo>
                    <a:pt x="17" y="10"/>
                    <a:pt x="14" y="12"/>
                    <a:pt x="14" y="12"/>
                  </a:cubicBezTo>
                  <a:cubicBezTo>
                    <a:pt x="13" y="13"/>
                    <a:pt x="12" y="14"/>
                    <a:pt x="11" y="15"/>
                  </a:cubicBezTo>
                  <a:cubicBezTo>
                    <a:pt x="9" y="16"/>
                    <a:pt x="7" y="18"/>
                    <a:pt x="6" y="19"/>
                  </a:cubicBezTo>
                  <a:cubicBezTo>
                    <a:pt x="5" y="19"/>
                    <a:pt x="5" y="18"/>
                    <a:pt x="5" y="17"/>
                  </a:cubicBezTo>
                  <a:close/>
                  <a:moveTo>
                    <a:pt x="4" y="15"/>
                  </a:moveTo>
                  <a:cubicBezTo>
                    <a:pt x="6" y="14"/>
                    <a:pt x="8" y="13"/>
                    <a:pt x="9" y="11"/>
                  </a:cubicBezTo>
                  <a:cubicBezTo>
                    <a:pt x="10" y="11"/>
                    <a:pt x="11" y="10"/>
                    <a:pt x="12" y="9"/>
                  </a:cubicBezTo>
                  <a:cubicBezTo>
                    <a:pt x="13" y="9"/>
                    <a:pt x="16" y="6"/>
                    <a:pt x="13" y="9"/>
                  </a:cubicBezTo>
                  <a:cubicBezTo>
                    <a:pt x="11" y="12"/>
                    <a:pt x="7" y="14"/>
                    <a:pt x="4" y="17"/>
                  </a:cubicBezTo>
                  <a:cubicBezTo>
                    <a:pt x="4" y="16"/>
                    <a:pt x="4" y="15"/>
                    <a:pt x="4" y="15"/>
                  </a:cubicBezTo>
                  <a:close/>
                  <a:moveTo>
                    <a:pt x="3" y="10"/>
                  </a:moveTo>
                  <a:cubicBezTo>
                    <a:pt x="5" y="9"/>
                    <a:pt x="6" y="8"/>
                    <a:pt x="7" y="7"/>
                  </a:cubicBezTo>
                  <a:cubicBezTo>
                    <a:pt x="9" y="5"/>
                    <a:pt x="12" y="3"/>
                    <a:pt x="8" y="7"/>
                  </a:cubicBezTo>
                  <a:cubicBezTo>
                    <a:pt x="7" y="9"/>
                    <a:pt x="5" y="10"/>
                    <a:pt x="3" y="11"/>
                  </a:cubicBezTo>
                  <a:cubicBezTo>
                    <a:pt x="3" y="11"/>
                    <a:pt x="3" y="10"/>
                    <a:pt x="3" y="10"/>
                  </a:cubicBezTo>
                  <a:close/>
                  <a:moveTo>
                    <a:pt x="4" y="13"/>
                  </a:moveTo>
                  <a:cubicBezTo>
                    <a:pt x="4" y="13"/>
                    <a:pt x="4" y="13"/>
                    <a:pt x="4" y="12"/>
                  </a:cubicBezTo>
                  <a:cubicBezTo>
                    <a:pt x="7" y="11"/>
                    <a:pt x="9" y="8"/>
                    <a:pt x="12" y="7"/>
                  </a:cubicBezTo>
                  <a:cubicBezTo>
                    <a:pt x="14" y="5"/>
                    <a:pt x="10" y="9"/>
                    <a:pt x="9" y="10"/>
                  </a:cubicBezTo>
                  <a:cubicBezTo>
                    <a:pt x="8" y="11"/>
                    <a:pt x="6" y="13"/>
                    <a:pt x="4" y="14"/>
                  </a:cubicBezTo>
                  <a:cubicBezTo>
                    <a:pt x="4" y="14"/>
                    <a:pt x="4" y="14"/>
                    <a:pt x="4" y="13"/>
                  </a:cubicBezTo>
                  <a:close/>
                  <a:moveTo>
                    <a:pt x="16" y="10"/>
                  </a:moveTo>
                  <a:cubicBezTo>
                    <a:pt x="14" y="10"/>
                    <a:pt x="12" y="12"/>
                    <a:pt x="11" y="13"/>
                  </a:cubicBezTo>
                  <a:cubicBezTo>
                    <a:pt x="9" y="14"/>
                    <a:pt x="6" y="16"/>
                    <a:pt x="5" y="17"/>
                  </a:cubicBezTo>
                  <a:cubicBezTo>
                    <a:pt x="5" y="17"/>
                    <a:pt x="5" y="17"/>
                    <a:pt x="5" y="17"/>
                  </a:cubicBezTo>
                  <a:cubicBezTo>
                    <a:pt x="8" y="14"/>
                    <a:pt x="12" y="12"/>
                    <a:pt x="15" y="8"/>
                  </a:cubicBezTo>
                  <a:cubicBezTo>
                    <a:pt x="15" y="8"/>
                    <a:pt x="16" y="9"/>
                    <a:pt x="16" y="10"/>
                  </a:cubicBezTo>
                  <a:close/>
                  <a:moveTo>
                    <a:pt x="17" y="12"/>
                  </a:moveTo>
                  <a:cubicBezTo>
                    <a:pt x="13" y="13"/>
                    <a:pt x="11" y="16"/>
                    <a:pt x="8" y="18"/>
                  </a:cubicBezTo>
                  <a:cubicBezTo>
                    <a:pt x="7" y="19"/>
                    <a:pt x="5" y="20"/>
                    <a:pt x="7" y="18"/>
                  </a:cubicBezTo>
                  <a:cubicBezTo>
                    <a:pt x="8" y="18"/>
                    <a:pt x="9" y="17"/>
                    <a:pt x="10" y="16"/>
                  </a:cubicBezTo>
                  <a:cubicBezTo>
                    <a:pt x="12" y="14"/>
                    <a:pt x="14" y="12"/>
                    <a:pt x="16" y="10"/>
                  </a:cubicBezTo>
                  <a:cubicBezTo>
                    <a:pt x="17" y="11"/>
                    <a:pt x="17" y="11"/>
                    <a:pt x="17" y="12"/>
                  </a:cubicBezTo>
                  <a:close/>
                  <a:moveTo>
                    <a:pt x="18" y="14"/>
                  </a:moveTo>
                  <a:cubicBezTo>
                    <a:pt x="14" y="16"/>
                    <a:pt x="11" y="19"/>
                    <a:pt x="8" y="22"/>
                  </a:cubicBezTo>
                  <a:cubicBezTo>
                    <a:pt x="11" y="20"/>
                    <a:pt x="14" y="16"/>
                    <a:pt x="17" y="12"/>
                  </a:cubicBezTo>
                  <a:cubicBezTo>
                    <a:pt x="18" y="13"/>
                    <a:pt x="18" y="14"/>
                    <a:pt x="18" y="14"/>
                  </a:cubicBezTo>
                  <a:close/>
                  <a:moveTo>
                    <a:pt x="19" y="15"/>
                  </a:moveTo>
                  <a:cubicBezTo>
                    <a:pt x="19" y="16"/>
                    <a:pt x="19" y="16"/>
                    <a:pt x="19" y="16"/>
                  </a:cubicBezTo>
                  <a:cubicBezTo>
                    <a:pt x="19" y="16"/>
                    <a:pt x="19" y="16"/>
                    <a:pt x="19" y="16"/>
                  </a:cubicBezTo>
                  <a:cubicBezTo>
                    <a:pt x="19" y="17"/>
                    <a:pt x="18" y="17"/>
                    <a:pt x="18" y="18"/>
                  </a:cubicBezTo>
                  <a:cubicBezTo>
                    <a:pt x="17" y="18"/>
                    <a:pt x="16" y="19"/>
                    <a:pt x="16" y="20"/>
                  </a:cubicBezTo>
                  <a:cubicBezTo>
                    <a:pt x="14" y="21"/>
                    <a:pt x="13" y="22"/>
                    <a:pt x="12" y="23"/>
                  </a:cubicBezTo>
                  <a:cubicBezTo>
                    <a:pt x="11" y="23"/>
                    <a:pt x="11" y="24"/>
                    <a:pt x="10" y="24"/>
                  </a:cubicBezTo>
                  <a:cubicBezTo>
                    <a:pt x="10" y="24"/>
                    <a:pt x="8" y="26"/>
                    <a:pt x="9" y="24"/>
                  </a:cubicBezTo>
                  <a:cubicBezTo>
                    <a:pt x="12" y="21"/>
                    <a:pt x="16" y="18"/>
                    <a:pt x="18" y="15"/>
                  </a:cubicBezTo>
                  <a:cubicBezTo>
                    <a:pt x="19" y="15"/>
                    <a:pt x="19" y="15"/>
                    <a:pt x="19" y="15"/>
                  </a:cubicBezTo>
                  <a:close/>
                  <a:moveTo>
                    <a:pt x="23" y="12"/>
                  </a:moveTo>
                  <a:cubicBezTo>
                    <a:pt x="25" y="11"/>
                    <a:pt x="27" y="10"/>
                    <a:pt x="29" y="8"/>
                  </a:cubicBezTo>
                  <a:cubicBezTo>
                    <a:pt x="28" y="9"/>
                    <a:pt x="27" y="10"/>
                    <a:pt x="26" y="11"/>
                  </a:cubicBezTo>
                  <a:cubicBezTo>
                    <a:pt x="24" y="12"/>
                    <a:pt x="23" y="13"/>
                    <a:pt x="22" y="14"/>
                  </a:cubicBezTo>
                  <a:cubicBezTo>
                    <a:pt x="22" y="13"/>
                    <a:pt x="23" y="13"/>
                    <a:pt x="23" y="12"/>
                  </a:cubicBezTo>
                  <a:close/>
                  <a:moveTo>
                    <a:pt x="20" y="16"/>
                  </a:moveTo>
                  <a:cubicBezTo>
                    <a:pt x="20" y="16"/>
                    <a:pt x="20" y="16"/>
                    <a:pt x="20" y="16"/>
                  </a:cubicBezTo>
                  <a:cubicBezTo>
                    <a:pt x="20" y="17"/>
                    <a:pt x="20" y="17"/>
                    <a:pt x="19" y="17"/>
                  </a:cubicBezTo>
                  <a:cubicBezTo>
                    <a:pt x="20" y="17"/>
                    <a:pt x="20" y="17"/>
                    <a:pt x="20" y="16"/>
                  </a:cubicBezTo>
                  <a:close/>
                  <a:moveTo>
                    <a:pt x="22" y="15"/>
                  </a:moveTo>
                  <a:cubicBezTo>
                    <a:pt x="23" y="14"/>
                    <a:pt x="24" y="13"/>
                    <a:pt x="26" y="12"/>
                  </a:cubicBezTo>
                  <a:cubicBezTo>
                    <a:pt x="28" y="10"/>
                    <a:pt x="29" y="9"/>
                    <a:pt x="30" y="8"/>
                  </a:cubicBezTo>
                  <a:cubicBezTo>
                    <a:pt x="31" y="7"/>
                    <a:pt x="32" y="6"/>
                    <a:pt x="33" y="5"/>
                  </a:cubicBezTo>
                  <a:cubicBezTo>
                    <a:pt x="33" y="5"/>
                    <a:pt x="34" y="5"/>
                    <a:pt x="34" y="5"/>
                  </a:cubicBezTo>
                  <a:cubicBezTo>
                    <a:pt x="34" y="5"/>
                    <a:pt x="34" y="5"/>
                    <a:pt x="34" y="6"/>
                  </a:cubicBezTo>
                  <a:cubicBezTo>
                    <a:pt x="33" y="7"/>
                    <a:pt x="32" y="8"/>
                    <a:pt x="31" y="8"/>
                  </a:cubicBezTo>
                  <a:cubicBezTo>
                    <a:pt x="30" y="10"/>
                    <a:pt x="28" y="11"/>
                    <a:pt x="26" y="13"/>
                  </a:cubicBezTo>
                  <a:cubicBezTo>
                    <a:pt x="24" y="14"/>
                    <a:pt x="23" y="15"/>
                    <a:pt x="21" y="16"/>
                  </a:cubicBezTo>
                  <a:cubicBezTo>
                    <a:pt x="21" y="15"/>
                    <a:pt x="21" y="15"/>
                    <a:pt x="22" y="15"/>
                  </a:cubicBezTo>
                  <a:close/>
                  <a:moveTo>
                    <a:pt x="31" y="5"/>
                  </a:moveTo>
                  <a:cubicBezTo>
                    <a:pt x="32" y="4"/>
                    <a:pt x="33" y="4"/>
                    <a:pt x="34" y="4"/>
                  </a:cubicBezTo>
                  <a:cubicBezTo>
                    <a:pt x="33" y="5"/>
                    <a:pt x="32" y="5"/>
                    <a:pt x="31" y="6"/>
                  </a:cubicBezTo>
                  <a:cubicBezTo>
                    <a:pt x="29" y="7"/>
                    <a:pt x="27" y="9"/>
                    <a:pt x="26" y="10"/>
                  </a:cubicBezTo>
                  <a:cubicBezTo>
                    <a:pt x="25" y="10"/>
                    <a:pt x="24" y="11"/>
                    <a:pt x="23" y="12"/>
                  </a:cubicBezTo>
                  <a:cubicBezTo>
                    <a:pt x="24" y="11"/>
                    <a:pt x="24" y="11"/>
                    <a:pt x="24" y="10"/>
                  </a:cubicBezTo>
                  <a:cubicBezTo>
                    <a:pt x="26" y="8"/>
                    <a:pt x="29" y="6"/>
                    <a:pt x="31" y="5"/>
                  </a:cubicBezTo>
                  <a:close/>
                  <a:moveTo>
                    <a:pt x="29" y="5"/>
                  </a:moveTo>
                  <a:cubicBezTo>
                    <a:pt x="28" y="6"/>
                    <a:pt x="26" y="8"/>
                    <a:pt x="25" y="9"/>
                  </a:cubicBezTo>
                  <a:cubicBezTo>
                    <a:pt x="26" y="7"/>
                    <a:pt x="27" y="6"/>
                    <a:pt x="29" y="5"/>
                  </a:cubicBezTo>
                  <a:close/>
                  <a:moveTo>
                    <a:pt x="15" y="7"/>
                  </a:moveTo>
                  <a:cubicBezTo>
                    <a:pt x="11" y="9"/>
                    <a:pt x="7" y="12"/>
                    <a:pt x="4" y="15"/>
                  </a:cubicBezTo>
                  <a:cubicBezTo>
                    <a:pt x="7" y="12"/>
                    <a:pt x="11" y="9"/>
                    <a:pt x="13" y="6"/>
                  </a:cubicBezTo>
                  <a:cubicBezTo>
                    <a:pt x="14" y="6"/>
                    <a:pt x="14" y="7"/>
                    <a:pt x="15" y="7"/>
                  </a:cubicBezTo>
                  <a:close/>
                  <a:moveTo>
                    <a:pt x="13" y="5"/>
                  </a:moveTo>
                  <a:cubicBezTo>
                    <a:pt x="9" y="7"/>
                    <a:pt x="7" y="10"/>
                    <a:pt x="4" y="12"/>
                  </a:cubicBezTo>
                  <a:cubicBezTo>
                    <a:pt x="5" y="11"/>
                    <a:pt x="6" y="9"/>
                    <a:pt x="8" y="8"/>
                  </a:cubicBezTo>
                  <a:cubicBezTo>
                    <a:pt x="9" y="7"/>
                    <a:pt x="10" y="6"/>
                    <a:pt x="11" y="4"/>
                  </a:cubicBezTo>
                  <a:cubicBezTo>
                    <a:pt x="11" y="4"/>
                    <a:pt x="11" y="4"/>
                    <a:pt x="11" y="4"/>
                  </a:cubicBezTo>
                  <a:cubicBezTo>
                    <a:pt x="12" y="4"/>
                    <a:pt x="12" y="5"/>
                    <a:pt x="13" y="5"/>
                  </a:cubicBezTo>
                  <a:close/>
                  <a:moveTo>
                    <a:pt x="10" y="4"/>
                  </a:moveTo>
                  <a:cubicBezTo>
                    <a:pt x="8" y="5"/>
                    <a:pt x="6" y="7"/>
                    <a:pt x="4" y="9"/>
                  </a:cubicBezTo>
                  <a:cubicBezTo>
                    <a:pt x="4" y="6"/>
                    <a:pt x="6" y="3"/>
                    <a:pt x="10" y="4"/>
                  </a:cubicBezTo>
                  <a:close/>
                  <a:moveTo>
                    <a:pt x="9" y="27"/>
                  </a:moveTo>
                  <a:cubicBezTo>
                    <a:pt x="11" y="26"/>
                    <a:pt x="13" y="25"/>
                    <a:pt x="15" y="24"/>
                  </a:cubicBezTo>
                  <a:cubicBezTo>
                    <a:pt x="13" y="25"/>
                    <a:pt x="12" y="26"/>
                    <a:pt x="10" y="28"/>
                  </a:cubicBezTo>
                  <a:cubicBezTo>
                    <a:pt x="10" y="28"/>
                    <a:pt x="11" y="28"/>
                    <a:pt x="11" y="28"/>
                  </a:cubicBezTo>
                  <a:cubicBezTo>
                    <a:pt x="15" y="25"/>
                    <a:pt x="20" y="23"/>
                    <a:pt x="25" y="20"/>
                  </a:cubicBezTo>
                  <a:cubicBezTo>
                    <a:pt x="25" y="20"/>
                    <a:pt x="25" y="20"/>
                    <a:pt x="25" y="20"/>
                  </a:cubicBezTo>
                  <a:cubicBezTo>
                    <a:pt x="25" y="20"/>
                    <a:pt x="25" y="20"/>
                    <a:pt x="25" y="20"/>
                  </a:cubicBezTo>
                  <a:cubicBezTo>
                    <a:pt x="21" y="24"/>
                    <a:pt x="15" y="26"/>
                    <a:pt x="11" y="30"/>
                  </a:cubicBezTo>
                  <a:cubicBezTo>
                    <a:pt x="11" y="30"/>
                    <a:pt x="11" y="30"/>
                    <a:pt x="11" y="31"/>
                  </a:cubicBezTo>
                  <a:cubicBezTo>
                    <a:pt x="11" y="30"/>
                    <a:pt x="11" y="30"/>
                    <a:pt x="10" y="29"/>
                  </a:cubicBezTo>
                  <a:cubicBezTo>
                    <a:pt x="10" y="28"/>
                    <a:pt x="10" y="28"/>
                    <a:pt x="9" y="27"/>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256"/>
            <p:cNvSpPr>
              <a:spLocks noEditPoints="1"/>
            </p:cNvSpPr>
            <p:nvPr/>
          </p:nvSpPr>
          <p:spPr bwMode="auto">
            <a:xfrm>
              <a:off x="9329983" y="4442847"/>
              <a:ext cx="169863" cy="198438"/>
            </a:xfrm>
            <a:custGeom>
              <a:avLst/>
              <a:gdLst>
                <a:gd name="T0" fmla="*/ 12 w 40"/>
                <a:gd name="T1" fmla="*/ 2 h 47"/>
                <a:gd name="T2" fmla="*/ 18 w 40"/>
                <a:gd name="T3" fmla="*/ 46 h 47"/>
                <a:gd name="T4" fmla="*/ 40 w 40"/>
                <a:gd name="T5" fmla="*/ 7 h 47"/>
                <a:gd name="T6" fmla="*/ 19 w 40"/>
                <a:gd name="T7" fmla="*/ 44 h 47"/>
                <a:gd name="T8" fmla="*/ 22 w 40"/>
                <a:gd name="T9" fmla="*/ 37 h 47"/>
                <a:gd name="T10" fmla="*/ 25 w 40"/>
                <a:gd name="T11" fmla="*/ 35 h 47"/>
                <a:gd name="T12" fmla="*/ 26 w 40"/>
                <a:gd name="T13" fmla="*/ 33 h 47"/>
                <a:gd name="T14" fmla="*/ 17 w 40"/>
                <a:gd name="T15" fmla="*/ 41 h 47"/>
                <a:gd name="T16" fmla="*/ 17 w 40"/>
                <a:gd name="T17" fmla="*/ 41 h 47"/>
                <a:gd name="T18" fmla="*/ 15 w 40"/>
                <a:gd name="T19" fmla="*/ 37 h 47"/>
                <a:gd name="T20" fmla="*/ 24 w 40"/>
                <a:gd name="T21" fmla="*/ 30 h 47"/>
                <a:gd name="T22" fmla="*/ 26 w 40"/>
                <a:gd name="T23" fmla="*/ 26 h 47"/>
                <a:gd name="T24" fmla="*/ 11 w 40"/>
                <a:gd name="T25" fmla="*/ 30 h 47"/>
                <a:gd name="T26" fmla="*/ 12 w 40"/>
                <a:gd name="T27" fmla="*/ 33 h 47"/>
                <a:gd name="T28" fmla="*/ 37 w 40"/>
                <a:gd name="T29" fmla="*/ 11 h 47"/>
                <a:gd name="T30" fmla="*/ 25 w 40"/>
                <a:gd name="T31" fmla="*/ 22 h 47"/>
                <a:gd name="T32" fmla="*/ 27 w 40"/>
                <a:gd name="T33" fmla="*/ 18 h 47"/>
                <a:gd name="T34" fmla="*/ 37 w 40"/>
                <a:gd name="T35" fmla="*/ 9 h 47"/>
                <a:gd name="T36" fmla="*/ 15 w 40"/>
                <a:gd name="T37" fmla="*/ 24 h 47"/>
                <a:gd name="T38" fmla="*/ 36 w 40"/>
                <a:gd name="T39" fmla="*/ 6 h 47"/>
                <a:gd name="T40" fmla="*/ 19 w 40"/>
                <a:gd name="T41" fmla="*/ 30 h 47"/>
                <a:gd name="T42" fmla="*/ 35 w 40"/>
                <a:gd name="T43" fmla="*/ 19 h 47"/>
                <a:gd name="T44" fmla="*/ 25 w 40"/>
                <a:gd name="T45" fmla="*/ 32 h 47"/>
                <a:gd name="T46" fmla="*/ 31 w 40"/>
                <a:gd name="T47" fmla="*/ 26 h 47"/>
                <a:gd name="T48" fmla="*/ 15 w 40"/>
                <a:gd name="T49" fmla="*/ 37 h 47"/>
                <a:gd name="T50" fmla="*/ 33 w 40"/>
                <a:gd name="T51" fmla="*/ 22 h 47"/>
                <a:gd name="T52" fmla="*/ 14 w 40"/>
                <a:gd name="T53" fmla="*/ 35 h 47"/>
                <a:gd name="T54" fmla="*/ 36 w 40"/>
                <a:gd name="T55" fmla="*/ 5 h 47"/>
                <a:gd name="T56" fmla="*/ 12 w 40"/>
                <a:gd name="T57" fmla="*/ 23 h 47"/>
                <a:gd name="T58" fmla="*/ 35 w 40"/>
                <a:gd name="T59" fmla="*/ 4 h 47"/>
                <a:gd name="T60" fmla="*/ 9 w 40"/>
                <a:gd name="T61" fmla="*/ 26 h 47"/>
                <a:gd name="T62" fmla="*/ 18 w 40"/>
                <a:gd name="T63" fmla="*/ 15 h 47"/>
                <a:gd name="T64" fmla="*/ 15 w 40"/>
                <a:gd name="T65" fmla="*/ 13 h 47"/>
                <a:gd name="T66" fmla="*/ 6 w 40"/>
                <a:gd name="T67" fmla="*/ 20 h 47"/>
                <a:gd name="T68" fmla="*/ 11 w 40"/>
                <a:gd name="T69" fmla="*/ 14 h 47"/>
                <a:gd name="T70" fmla="*/ 9 w 40"/>
                <a:gd name="T71" fmla="*/ 11 h 47"/>
                <a:gd name="T72" fmla="*/ 4 w 40"/>
                <a:gd name="T73" fmla="*/ 14 h 47"/>
                <a:gd name="T74" fmla="*/ 3 w 40"/>
                <a:gd name="T75" fmla="*/ 11 h 47"/>
                <a:gd name="T76" fmla="*/ 11 w 40"/>
                <a:gd name="T77" fmla="*/ 6 h 47"/>
                <a:gd name="T78" fmla="*/ 16 w 40"/>
                <a:gd name="T79" fmla="*/ 9 h 47"/>
                <a:gd name="T80" fmla="*/ 15 w 40"/>
                <a:gd name="T81" fmla="*/ 7 h 47"/>
                <a:gd name="T82" fmla="*/ 7 w 40"/>
                <a:gd name="T83" fmla="*/ 18 h 47"/>
                <a:gd name="T84" fmla="*/ 18 w 40"/>
                <a:gd name="T85" fmla="*/ 14 h 47"/>
                <a:gd name="T86" fmla="*/ 18 w 40"/>
                <a:gd name="T87" fmla="*/ 15 h 47"/>
                <a:gd name="T88" fmla="*/ 16 w 40"/>
                <a:gd name="T89" fmla="*/ 19 h 47"/>
                <a:gd name="T90" fmla="*/ 18 w 40"/>
                <a:gd name="T91" fmla="*/ 15 h 47"/>
                <a:gd name="T92" fmla="*/ 25 w 40"/>
                <a:gd name="T93" fmla="*/ 11 h 47"/>
                <a:gd name="T94" fmla="*/ 20 w 40"/>
                <a:gd name="T95" fmla="*/ 16 h 47"/>
                <a:gd name="T96" fmla="*/ 26 w 40"/>
                <a:gd name="T97" fmla="*/ 11 h 47"/>
                <a:gd name="T98" fmla="*/ 33 w 40"/>
                <a:gd name="T99" fmla="*/ 5 h 47"/>
                <a:gd name="T100" fmla="*/ 21 w 40"/>
                <a:gd name="T101" fmla="*/ 15 h 47"/>
                <a:gd name="T102" fmla="*/ 25 w 40"/>
                <a:gd name="T103" fmla="*/ 10 h 47"/>
                <a:gd name="T104" fmla="*/ 29 w 40"/>
                <a:gd name="T105" fmla="*/ 5 h 47"/>
                <a:gd name="T106" fmla="*/ 4 w 40"/>
                <a:gd name="T107" fmla="*/ 14 h 47"/>
                <a:gd name="T108" fmla="*/ 3 w 40"/>
                <a:gd name="T109" fmla="*/ 12 h 47"/>
                <a:gd name="T110" fmla="*/ 13 w 40"/>
                <a:gd name="T111" fmla="*/ 5 h 47"/>
                <a:gd name="T112" fmla="*/ 9 w 40"/>
                <a:gd name="T113" fmla="*/ 27 h 47"/>
                <a:gd name="T114" fmla="*/ 25 w 40"/>
                <a:gd name="T115" fmla="*/ 19 h 47"/>
                <a:gd name="T116" fmla="*/ 11 w 40"/>
                <a:gd name="T117" fmla="*/ 3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 h="47">
                  <a:moveTo>
                    <a:pt x="40" y="7"/>
                  </a:moveTo>
                  <a:cubicBezTo>
                    <a:pt x="39" y="3"/>
                    <a:pt x="35" y="1"/>
                    <a:pt x="31" y="2"/>
                  </a:cubicBezTo>
                  <a:cubicBezTo>
                    <a:pt x="25" y="3"/>
                    <a:pt x="22" y="8"/>
                    <a:pt x="20" y="13"/>
                  </a:cubicBezTo>
                  <a:cubicBezTo>
                    <a:pt x="18" y="9"/>
                    <a:pt x="16" y="4"/>
                    <a:pt x="12" y="2"/>
                  </a:cubicBezTo>
                  <a:cubicBezTo>
                    <a:pt x="7" y="0"/>
                    <a:pt x="3" y="2"/>
                    <a:pt x="2" y="6"/>
                  </a:cubicBezTo>
                  <a:cubicBezTo>
                    <a:pt x="0" y="11"/>
                    <a:pt x="2" y="18"/>
                    <a:pt x="4" y="22"/>
                  </a:cubicBezTo>
                  <a:cubicBezTo>
                    <a:pt x="8" y="31"/>
                    <a:pt x="13" y="38"/>
                    <a:pt x="18" y="46"/>
                  </a:cubicBezTo>
                  <a:cubicBezTo>
                    <a:pt x="18" y="46"/>
                    <a:pt x="18" y="46"/>
                    <a:pt x="18" y="46"/>
                  </a:cubicBezTo>
                  <a:cubicBezTo>
                    <a:pt x="19" y="47"/>
                    <a:pt x="19" y="46"/>
                    <a:pt x="20" y="46"/>
                  </a:cubicBezTo>
                  <a:cubicBezTo>
                    <a:pt x="20" y="46"/>
                    <a:pt x="20" y="46"/>
                    <a:pt x="20" y="46"/>
                  </a:cubicBezTo>
                  <a:cubicBezTo>
                    <a:pt x="26" y="38"/>
                    <a:pt x="31" y="31"/>
                    <a:pt x="35" y="23"/>
                  </a:cubicBezTo>
                  <a:cubicBezTo>
                    <a:pt x="38" y="18"/>
                    <a:pt x="40" y="13"/>
                    <a:pt x="40" y="7"/>
                  </a:cubicBezTo>
                  <a:close/>
                  <a:moveTo>
                    <a:pt x="19" y="44"/>
                  </a:moveTo>
                  <a:cubicBezTo>
                    <a:pt x="19" y="43"/>
                    <a:pt x="19" y="43"/>
                    <a:pt x="19" y="43"/>
                  </a:cubicBezTo>
                  <a:cubicBezTo>
                    <a:pt x="20" y="42"/>
                    <a:pt x="21" y="41"/>
                    <a:pt x="22" y="40"/>
                  </a:cubicBezTo>
                  <a:cubicBezTo>
                    <a:pt x="21" y="41"/>
                    <a:pt x="20" y="42"/>
                    <a:pt x="19" y="44"/>
                  </a:cubicBezTo>
                  <a:close/>
                  <a:moveTo>
                    <a:pt x="17" y="41"/>
                  </a:moveTo>
                  <a:cubicBezTo>
                    <a:pt x="18" y="41"/>
                    <a:pt x="19" y="40"/>
                    <a:pt x="19" y="39"/>
                  </a:cubicBezTo>
                  <a:cubicBezTo>
                    <a:pt x="20" y="39"/>
                    <a:pt x="21" y="38"/>
                    <a:pt x="22" y="37"/>
                  </a:cubicBezTo>
                  <a:cubicBezTo>
                    <a:pt x="22" y="37"/>
                    <a:pt x="22" y="37"/>
                    <a:pt x="22" y="37"/>
                  </a:cubicBezTo>
                  <a:cubicBezTo>
                    <a:pt x="21" y="38"/>
                    <a:pt x="19" y="40"/>
                    <a:pt x="18" y="41"/>
                  </a:cubicBezTo>
                  <a:cubicBezTo>
                    <a:pt x="18" y="41"/>
                    <a:pt x="18" y="41"/>
                    <a:pt x="17" y="41"/>
                  </a:cubicBezTo>
                  <a:cubicBezTo>
                    <a:pt x="17" y="41"/>
                    <a:pt x="17" y="41"/>
                    <a:pt x="17" y="41"/>
                  </a:cubicBezTo>
                  <a:close/>
                  <a:moveTo>
                    <a:pt x="25" y="35"/>
                  </a:moveTo>
                  <a:cubicBezTo>
                    <a:pt x="23" y="37"/>
                    <a:pt x="21" y="40"/>
                    <a:pt x="19" y="43"/>
                  </a:cubicBezTo>
                  <a:cubicBezTo>
                    <a:pt x="18" y="42"/>
                    <a:pt x="18" y="42"/>
                    <a:pt x="18" y="41"/>
                  </a:cubicBezTo>
                  <a:cubicBezTo>
                    <a:pt x="21" y="40"/>
                    <a:pt x="23" y="37"/>
                    <a:pt x="25" y="35"/>
                  </a:cubicBezTo>
                  <a:close/>
                  <a:moveTo>
                    <a:pt x="26" y="33"/>
                  </a:moveTo>
                  <a:cubicBezTo>
                    <a:pt x="26" y="33"/>
                    <a:pt x="26" y="34"/>
                    <a:pt x="25" y="34"/>
                  </a:cubicBezTo>
                  <a:cubicBezTo>
                    <a:pt x="26" y="33"/>
                    <a:pt x="26" y="33"/>
                    <a:pt x="27" y="32"/>
                  </a:cubicBezTo>
                  <a:cubicBezTo>
                    <a:pt x="27" y="33"/>
                    <a:pt x="27" y="33"/>
                    <a:pt x="26" y="33"/>
                  </a:cubicBezTo>
                  <a:close/>
                  <a:moveTo>
                    <a:pt x="17" y="41"/>
                  </a:moveTo>
                  <a:cubicBezTo>
                    <a:pt x="17" y="40"/>
                    <a:pt x="16" y="40"/>
                    <a:pt x="16" y="39"/>
                  </a:cubicBezTo>
                  <a:cubicBezTo>
                    <a:pt x="20" y="36"/>
                    <a:pt x="24" y="33"/>
                    <a:pt x="28" y="30"/>
                  </a:cubicBezTo>
                  <a:cubicBezTo>
                    <a:pt x="28" y="30"/>
                    <a:pt x="28" y="30"/>
                    <a:pt x="28" y="30"/>
                  </a:cubicBezTo>
                  <a:cubicBezTo>
                    <a:pt x="24" y="34"/>
                    <a:pt x="21" y="37"/>
                    <a:pt x="17" y="41"/>
                  </a:cubicBezTo>
                  <a:close/>
                  <a:moveTo>
                    <a:pt x="15" y="37"/>
                  </a:moveTo>
                  <a:cubicBezTo>
                    <a:pt x="17" y="37"/>
                    <a:pt x="19" y="36"/>
                    <a:pt x="21" y="34"/>
                  </a:cubicBezTo>
                  <a:cubicBezTo>
                    <a:pt x="19" y="36"/>
                    <a:pt x="17" y="37"/>
                    <a:pt x="16" y="39"/>
                  </a:cubicBezTo>
                  <a:cubicBezTo>
                    <a:pt x="16" y="38"/>
                    <a:pt x="15" y="38"/>
                    <a:pt x="15" y="37"/>
                  </a:cubicBezTo>
                  <a:close/>
                  <a:moveTo>
                    <a:pt x="14" y="35"/>
                  </a:moveTo>
                  <a:cubicBezTo>
                    <a:pt x="20" y="33"/>
                    <a:pt x="25" y="29"/>
                    <a:pt x="31" y="25"/>
                  </a:cubicBezTo>
                  <a:cubicBezTo>
                    <a:pt x="31" y="25"/>
                    <a:pt x="31" y="25"/>
                    <a:pt x="31" y="25"/>
                  </a:cubicBezTo>
                  <a:cubicBezTo>
                    <a:pt x="29" y="27"/>
                    <a:pt x="27" y="28"/>
                    <a:pt x="24" y="30"/>
                  </a:cubicBezTo>
                  <a:cubicBezTo>
                    <a:pt x="21" y="32"/>
                    <a:pt x="18" y="35"/>
                    <a:pt x="15" y="37"/>
                  </a:cubicBezTo>
                  <a:cubicBezTo>
                    <a:pt x="14" y="36"/>
                    <a:pt x="14" y="36"/>
                    <a:pt x="14" y="35"/>
                  </a:cubicBezTo>
                  <a:close/>
                  <a:moveTo>
                    <a:pt x="13" y="33"/>
                  </a:moveTo>
                  <a:cubicBezTo>
                    <a:pt x="17" y="31"/>
                    <a:pt x="22" y="28"/>
                    <a:pt x="26" y="26"/>
                  </a:cubicBezTo>
                  <a:cubicBezTo>
                    <a:pt x="28" y="25"/>
                    <a:pt x="29" y="24"/>
                    <a:pt x="30" y="23"/>
                  </a:cubicBezTo>
                  <a:cubicBezTo>
                    <a:pt x="25" y="27"/>
                    <a:pt x="18" y="30"/>
                    <a:pt x="13" y="35"/>
                  </a:cubicBezTo>
                  <a:cubicBezTo>
                    <a:pt x="13" y="34"/>
                    <a:pt x="13" y="34"/>
                    <a:pt x="13" y="33"/>
                  </a:cubicBezTo>
                  <a:close/>
                  <a:moveTo>
                    <a:pt x="11" y="30"/>
                  </a:moveTo>
                  <a:cubicBezTo>
                    <a:pt x="11" y="30"/>
                    <a:pt x="11" y="30"/>
                    <a:pt x="11" y="30"/>
                  </a:cubicBezTo>
                  <a:cubicBezTo>
                    <a:pt x="16" y="28"/>
                    <a:pt x="20" y="25"/>
                    <a:pt x="25" y="23"/>
                  </a:cubicBezTo>
                  <a:cubicBezTo>
                    <a:pt x="25" y="23"/>
                    <a:pt x="24" y="23"/>
                    <a:pt x="24" y="23"/>
                  </a:cubicBezTo>
                  <a:cubicBezTo>
                    <a:pt x="20" y="26"/>
                    <a:pt x="16" y="29"/>
                    <a:pt x="12" y="33"/>
                  </a:cubicBezTo>
                  <a:cubicBezTo>
                    <a:pt x="12" y="32"/>
                    <a:pt x="11" y="31"/>
                    <a:pt x="11" y="30"/>
                  </a:cubicBezTo>
                  <a:close/>
                  <a:moveTo>
                    <a:pt x="28" y="17"/>
                  </a:moveTo>
                  <a:cubicBezTo>
                    <a:pt x="31" y="15"/>
                    <a:pt x="33" y="13"/>
                    <a:pt x="36" y="11"/>
                  </a:cubicBezTo>
                  <a:cubicBezTo>
                    <a:pt x="36" y="11"/>
                    <a:pt x="37" y="11"/>
                    <a:pt x="37" y="11"/>
                  </a:cubicBezTo>
                  <a:cubicBezTo>
                    <a:pt x="37" y="10"/>
                    <a:pt x="37" y="10"/>
                    <a:pt x="37" y="10"/>
                  </a:cubicBezTo>
                  <a:cubicBezTo>
                    <a:pt x="37" y="11"/>
                    <a:pt x="37" y="12"/>
                    <a:pt x="37" y="12"/>
                  </a:cubicBezTo>
                  <a:cubicBezTo>
                    <a:pt x="37" y="13"/>
                    <a:pt x="37" y="13"/>
                    <a:pt x="37" y="13"/>
                  </a:cubicBezTo>
                  <a:cubicBezTo>
                    <a:pt x="32" y="15"/>
                    <a:pt x="29" y="20"/>
                    <a:pt x="25" y="22"/>
                  </a:cubicBezTo>
                  <a:cubicBezTo>
                    <a:pt x="22" y="24"/>
                    <a:pt x="19" y="25"/>
                    <a:pt x="17" y="27"/>
                  </a:cubicBezTo>
                  <a:cubicBezTo>
                    <a:pt x="16" y="28"/>
                    <a:pt x="14" y="28"/>
                    <a:pt x="13" y="29"/>
                  </a:cubicBezTo>
                  <a:cubicBezTo>
                    <a:pt x="11" y="30"/>
                    <a:pt x="13" y="29"/>
                    <a:pt x="14" y="28"/>
                  </a:cubicBezTo>
                  <a:cubicBezTo>
                    <a:pt x="18" y="25"/>
                    <a:pt x="23" y="22"/>
                    <a:pt x="27" y="18"/>
                  </a:cubicBezTo>
                  <a:cubicBezTo>
                    <a:pt x="27" y="18"/>
                    <a:pt x="28" y="18"/>
                    <a:pt x="28" y="17"/>
                  </a:cubicBezTo>
                  <a:close/>
                  <a:moveTo>
                    <a:pt x="37" y="6"/>
                  </a:moveTo>
                  <a:cubicBezTo>
                    <a:pt x="37" y="7"/>
                    <a:pt x="37" y="8"/>
                    <a:pt x="37" y="9"/>
                  </a:cubicBezTo>
                  <a:cubicBezTo>
                    <a:pt x="37" y="9"/>
                    <a:pt x="37" y="9"/>
                    <a:pt x="37" y="9"/>
                  </a:cubicBezTo>
                  <a:cubicBezTo>
                    <a:pt x="34" y="11"/>
                    <a:pt x="32" y="13"/>
                    <a:pt x="29" y="15"/>
                  </a:cubicBezTo>
                  <a:cubicBezTo>
                    <a:pt x="26" y="18"/>
                    <a:pt x="23" y="20"/>
                    <a:pt x="19" y="22"/>
                  </a:cubicBezTo>
                  <a:cubicBezTo>
                    <a:pt x="17" y="23"/>
                    <a:pt x="15" y="24"/>
                    <a:pt x="13" y="26"/>
                  </a:cubicBezTo>
                  <a:cubicBezTo>
                    <a:pt x="13" y="25"/>
                    <a:pt x="14" y="24"/>
                    <a:pt x="15" y="24"/>
                  </a:cubicBezTo>
                  <a:cubicBezTo>
                    <a:pt x="22" y="18"/>
                    <a:pt x="31" y="13"/>
                    <a:pt x="37" y="6"/>
                  </a:cubicBezTo>
                  <a:close/>
                  <a:moveTo>
                    <a:pt x="23" y="18"/>
                  </a:moveTo>
                  <a:cubicBezTo>
                    <a:pt x="25" y="16"/>
                    <a:pt x="27" y="14"/>
                    <a:pt x="30" y="12"/>
                  </a:cubicBezTo>
                  <a:cubicBezTo>
                    <a:pt x="32" y="10"/>
                    <a:pt x="34" y="8"/>
                    <a:pt x="36" y="6"/>
                  </a:cubicBezTo>
                  <a:cubicBezTo>
                    <a:pt x="32" y="11"/>
                    <a:pt x="27" y="14"/>
                    <a:pt x="23" y="18"/>
                  </a:cubicBezTo>
                  <a:close/>
                  <a:moveTo>
                    <a:pt x="35" y="19"/>
                  </a:moveTo>
                  <a:cubicBezTo>
                    <a:pt x="32" y="22"/>
                    <a:pt x="28" y="24"/>
                    <a:pt x="25" y="26"/>
                  </a:cubicBezTo>
                  <a:cubicBezTo>
                    <a:pt x="23" y="27"/>
                    <a:pt x="21" y="28"/>
                    <a:pt x="19" y="30"/>
                  </a:cubicBezTo>
                  <a:cubicBezTo>
                    <a:pt x="17" y="31"/>
                    <a:pt x="14" y="32"/>
                    <a:pt x="13" y="33"/>
                  </a:cubicBezTo>
                  <a:cubicBezTo>
                    <a:pt x="17" y="29"/>
                    <a:pt x="21" y="26"/>
                    <a:pt x="25" y="23"/>
                  </a:cubicBezTo>
                  <a:cubicBezTo>
                    <a:pt x="29" y="20"/>
                    <a:pt x="33" y="17"/>
                    <a:pt x="37" y="14"/>
                  </a:cubicBezTo>
                  <a:cubicBezTo>
                    <a:pt x="36" y="16"/>
                    <a:pt x="35" y="18"/>
                    <a:pt x="35" y="19"/>
                  </a:cubicBezTo>
                  <a:close/>
                  <a:moveTo>
                    <a:pt x="29" y="29"/>
                  </a:moveTo>
                  <a:cubicBezTo>
                    <a:pt x="27" y="31"/>
                    <a:pt x="24" y="33"/>
                    <a:pt x="22" y="35"/>
                  </a:cubicBezTo>
                  <a:cubicBezTo>
                    <a:pt x="21" y="35"/>
                    <a:pt x="21" y="35"/>
                    <a:pt x="20" y="36"/>
                  </a:cubicBezTo>
                  <a:cubicBezTo>
                    <a:pt x="22" y="34"/>
                    <a:pt x="23" y="33"/>
                    <a:pt x="25" y="32"/>
                  </a:cubicBezTo>
                  <a:cubicBezTo>
                    <a:pt x="27" y="30"/>
                    <a:pt x="29" y="29"/>
                    <a:pt x="30" y="27"/>
                  </a:cubicBezTo>
                  <a:cubicBezTo>
                    <a:pt x="30" y="28"/>
                    <a:pt x="30" y="28"/>
                    <a:pt x="29" y="29"/>
                  </a:cubicBezTo>
                  <a:close/>
                  <a:moveTo>
                    <a:pt x="31" y="25"/>
                  </a:moveTo>
                  <a:cubicBezTo>
                    <a:pt x="31" y="26"/>
                    <a:pt x="31" y="26"/>
                    <a:pt x="31" y="26"/>
                  </a:cubicBezTo>
                  <a:cubicBezTo>
                    <a:pt x="31" y="26"/>
                    <a:pt x="31" y="26"/>
                    <a:pt x="30" y="26"/>
                  </a:cubicBezTo>
                  <a:cubicBezTo>
                    <a:pt x="29" y="28"/>
                    <a:pt x="27" y="29"/>
                    <a:pt x="25" y="31"/>
                  </a:cubicBezTo>
                  <a:cubicBezTo>
                    <a:pt x="23" y="32"/>
                    <a:pt x="21" y="34"/>
                    <a:pt x="19" y="35"/>
                  </a:cubicBezTo>
                  <a:cubicBezTo>
                    <a:pt x="18" y="36"/>
                    <a:pt x="16" y="36"/>
                    <a:pt x="15" y="37"/>
                  </a:cubicBezTo>
                  <a:cubicBezTo>
                    <a:pt x="16" y="36"/>
                    <a:pt x="18" y="35"/>
                    <a:pt x="19" y="35"/>
                  </a:cubicBezTo>
                  <a:cubicBezTo>
                    <a:pt x="24" y="31"/>
                    <a:pt x="29" y="28"/>
                    <a:pt x="32" y="23"/>
                  </a:cubicBezTo>
                  <a:cubicBezTo>
                    <a:pt x="32" y="24"/>
                    <a:pt x="32" y="25"/>
                    <a:pt x="31" y="25"/>
                  </a:cubicBezTo>
                  <a:close/>
                  <a:moveTo>
                    <a:pt x="33" y="22"/>
                  </a:moveTo>
                  <a:cubicBezTo>
                    <a:pt x="33" y="22"/>
                    <a:pt x="33" y="22"/>
                    <a:pt x="33" y="22"/>
                  </a:cubicBezTo>
                  <a:cubicBezTo>
                    <a:pt x="29" y="25"/>
                    <a:pt x="26" y="28"/>
                    <a:pt x="22" y="30"/>
                  </a:cubicBezTo>
                  <a:cubicBezTo>
                    <a:pt x="21" y="32"/>
                    <a:pt x="19" y="33"/>
                    <a:pt x="17" y="34"/>
                  </a:cubicBezTo>
                  <a:cubicBezTo>
                    <a:pt x="17" y="34"/>
                    <a:pt x="14" y="35"/>
                    <a:pt x="14" y="35"/>
                  </a:cubicBezTo>
                  <a:cubicBezTo>
                    <a:pt x="15" y="34"/>
                    <a:pt x="16" y="33"/>
                    <a:pt x="17" y="32"/>
                  </a:cubicBezTo>
                  <a:cubicBezTo>
                    <a:pt x="22" y="28"/>
                    <a:pt x="29" y="25"/>
                    <a:pt x="34" y="21"/>
                  </a:cubicBezTo>
                  <a:cubicBezTo>
                    <a:pt x="34" y="21"/>
                    <a:pt x="33" y="22"/>
                    <a:pt x="33" y="22"/>
                  </a:cubicBezTo>
                  <a:close/>
                  <a:moveTo>
                    <a:pt x="36" y="5"/>
                  </a:moveTo>
                  <a:cubicBezTo>
                    <a:pt x="31" y="9"/>
                    <a:pt x="27" y="14"/>
                    <a:pt x="22" y="18"/>
                  </a:cubicBezTo>
                  <a:cubicBezTo>
                    <a:pt x="19" y="20"/>
                    <a:pt x="16" y="22"/>
                    <a:pt x="13" y="24"/>
                  </a:cubicBezTo>
                  <a:cubicBezTo>
                    <a:pt x="12" y="25"/>
                    <a:pt x="11" y="25"/>
                    <a:pt x="9" y="26"/>
                  </a:cubicBezTo>
                  <a:cubicBezTo>
                    <a:pt x="10" y="26"/>
                    <a:pt x="11" y="24"/>
                    <a:pt x="12" y="23"/>
                  </a:cubicBezTo>
                  <a:cubicBezTo>
                    <a:pt x="12" y="23"/>
                    <a:pt x="12" y="23"/>
                    <a:pt x="12" y="23"/>
                  </a:cubicBezTo>
                  <a:cubicBezTo>
                    <a:pt x="13" y="22"/>
                    <a:pt x="15" y="21"/>
                    <a:pt x="16" y="20"/>
                  </a:cubicBezTo>
                  <a:cubicBezTo>
                    <a:pt x="19" y="17"/>
                    <a:pt x="23" y="15"/>
                    <a:pt x="26" y="13"/>
                  </a:cubicBezTo>
                  <a:cubicBezTo>
                    <a:pt x="29" y="10"/>
                    <a:pt x="33" y="8"/>
                    <a:pt x="35" y="4"/>
                  </a:cubicBezTo>
                  <a:cubicBezTo>
                    <a:pt x="35" y="4"/>
                    <a:pt x="36" y="5"/>
                    <a:pt x="36" y="5"/>
                  </a:cubicBezTo>
                  <a:close/>
                  <a:moveTo>
                    <a:pt x="8" y="25"/>
                  </a:moveTo>
                  <a:cubicBezTo>
                    <a:pt x="9" y="25"/>
                    <a:pt x="9" y="25"/>
                    <a:pt x="10" y="24"/>
                  </a:cubicBezTo>
                  <a:cubicBezTo>
                    <a:pt x="9" y="25"/>
                    <a:pt x="9" y="25"/>
                    <a:pt x="9" y="26"/>
                  </a:cubicBezTo>
                  <a:cubicBezTo>
                    <a:pt x="9" y="26"/>
                    <a:pt x="8" y="25"/>
                    <a:pt x="8" y="25"/>
                  </a:cubicBezTo>
                  <a:close/>
                  <a:moveTo>
                    <a:pt x="7" y="22"/>
                  </a:moveTo>
                  <a:cubicBezTo>
                    <a:pt x="9" y="21"/>
                    <a:pt x="10" y="20"/>
                    <a:pt x="12" y="19"/>
                  </a:cubicBezTo>
                  <a:cubicBezTo>
                    <a:pt x="14" y="17"/>
                    <a:pt x="16" y="16"/>
                    <a:pt x="18" y="15"/>
                  </a:cubicBezTo>
                  <a:cubicBezTo>
                    <a:pt x="15" y="18"/>
                    <a:pt x="11" y="21"/>
                    <a:pt x="8" y="24"/>
                  </a:cubicBezTo>
                  <a:cubicBezTo>
                    <a:pt x="8" y="24"/>
                    <a:pt x="7" y="23"/>
                    <a:pt x="7" y="22"/>
                  </a:cubicBezTo>
                  <a:close/>
                  <a:moveTo>
                    <a:pt x="6" y="20"/>
                  </a:moveTo>
                  <a:cubicBezTo>
                    <a:pt x="9" y="18"/>
                    <a:pt x="12" y="15"/>
                    <a:pt x="15" y="13"/>
                  </a:cubicBezTo>
                  <a:cubicBezTo>
                    <a:pt x="15" y="13"/>
                    <a:pt x="17" y="11"/>
                    <a:pt x="15" y="13"/>
                  </a:cubicBezTo>
                  <a:cubicBezTo>
                    <a:pt x="14" y="14"/>
                    <a:pt x="14" y="15"/>
                    <a:pt x="13" y="16"/>
                  </a:cubicBezTo>
                  <a:cubicBezTo>
                    <a:pt x="11" y="18"/>
                    <a:pt x="9" y="20"/>
                    <a:pt x="7" y="22"/>
                  </a:cubicBezTo>
                  <a:cubicBezTo>
                    <a:pt x="6" y="21"/>
                    <a:pt x="6" y="20"/>
                    <a:pt x="6" y="20"/>
                  </a:cubicBezTo>
                  <a:close/>
                  <a:moveTo>
                    <a:pt x="5" y="17"/>
                  </a:moveTo>
                  <a:cubicBezTo>
                    <a:pt x="8" y="15"/>
                    <a:pt x="11" y="12"/>
                    <a:pt x="15" y="10"/>
                  </a:cubicBezTo>
                  <a:cubicBezTo>
                    <a:pt x="17" y="9"/>
                    <a:pt x="14" y="12"/>
                    <a:pt x="13" y="12"/>
                  </a:cubicBezTo>
                  <a:cubicBezTo>
                    <a:pt x="13" y="13"/>
                    <a:pt x="12" y="13"/>
                    <a:pt x="11" y="14"/>
                  </a:cubicBezTo>
                  <a:cubicBezTo>
                    <a:pt x="9" y="16"/>
                    <a:pt x="7" y="17"/>
                    <a:pt x="5" y="19"/>
                  </a:cubicBezTo>
                  <a:cubicBezTo>
                    <a:pt x="5" y="18"/>
                    <a:pt x="5" y="18"/>
                    <a:pt x="5" y="17"/>
                  </a:cubicBezTo>
                  <a:close/>
                  <a:moveTo>
                    <a:pt x="4" y="14"/>
                  </a:moveTo>
                  <a:cubicBezTo>
                    <a:pt x="6" y="13"/>
                    <a:pt x="7" y="12"/>
                    <a:pt x="9" y="11"/>
                  </a:cubicBezTo>
                  <a:cubicBezTo>
                    <a:pt x="10" y="10"/>
                    <a:pt x="11" y="10"/>
                    <a:pt x="12" y="9"/>
                  </a:cubicBezTo>
                  <a:cubicBezTo>
                    <a:pt x="13" y="8"/>
                    <a:pt x="15" y="6"/>
                    <a:pt x="13" y="9"/>
                  </a:cubicBezTo>
                  <a:cubicBezTo>
                    <a:pt x="11" y="12"/>
                    <a:pt x="7" y="14"/>
                    <a:pt x="4" y="16"/>
                  </a:cubicBezTo>
                  <a:cubicBezTo>
                    <a:pt x="4" y="16"/>
                    <a:pt x="4" y="15"/>
                    <a:pt x="4" y="14"/>
                  </a:cubicBezTo>
                  <a:close/>
                  <a:moveTo>
                    <a:pt x="3" y="9"/>
                  </a:moveTo>
                  <a:cubicBezTo>
                    <a:pt x="4" y="8"/>
                    <a:pt x="5" y="8"/>
                    <a:pt x="7" y="7"/>
                  </a:cubicBezTo>
                  <a:cubicBezTo>
                    <a:pt x="8" y="5"/>
                    <a:pt x="11" y="3"/>
                    <a:pt x="8" y="7"/>
                  </a:cubicBezTo>
                  <a:cubicBezTo>
                    <a:pt x="7" y="8"/>
                    <a:pt x="5" y="9"/>
                    <a:pt x="3" y="11"/>
                  </a:cubicBezTo>
                  <a:cubicBezTo>
                    <a:pt x="3" y="11"/>
                    <a:pt x="3" y="10"/>
                    <a:pt x="3" y="9"/>
                  </a:cubicBezTo>
                  <a:close/>
                  <a:moveTo>
                    <a:pt x="3" y="13"/>
                  </a:moveTo>
                  <a:cubicBezTo>
                    <a:pt x="3" y="13"/>
                    <a:pt x="3" y="12"/>
                    <a:pt x="3" y="12"/>
                  </a:cubicBezTo>
                  <a:cubicBezTo>
                    <a:pt x="6" y="11"/>
                    <a:pt x="9" y="8"/>
                    <a:pt x="11" y="6"/>
                  </a:cubicBezTo>
                  <a:cubicBezTo>
                    <a:pt x="14" y="5"/>
                    <a:pt x="10" y="9"/>
                    <a:pt x="9" y="9"/>
                  </a:cubicBezTo>
                  <a:cubicBezTo>
                    <a:pt x="7" y="11"/>
                    <a:pt x="5" y="12"/>
                    <a:pt x="4" y="14"/>
                  </a:cubicBezTo>
                  <a:cubicBezTo>
                    <a:pt x="4" y="13"/>
                    <a:pt x="4" y="13"/>
                    <a:pt x="3" y="13"/>
                  </a:cubicBezTo>
                  <a:close/>
                  <a:moveTo>
                    <a:pt x="16" y="9"/>
                  </a:moveTo>
                  <a:cubicBezTo>
                    <a:pt x="14" y="10"/>
                    <a:pt x="12" y="11"/>
                    <a:pt x="11" y="12"/>
                  </a:cubicBezTo>
                  <a:cubicBezTo>
                    <a:pt x="9" y="14"/>
                    <a:pt x="6" y="15"/>
                    <a:pt x="4" y="17"/>
                  </a:cubicBezTo>
                  <a:cubicBezTo>
                    <a:pt x="4" y="17"/>
                    <a:pt x="4" y="17"/>
                    <a:pt x="4" y="17"/>
                  </a:cubicBezTo>
                  <a:cubicBezTo>
                    <a:pt x="8" y="13"/>
                    <a:pt x="12" y="11"/>
                    <a:pt x="15" y="7"/>
                  </a:cubicBezTo>
                  <a:cubicBezTo>
                    <a:pt x="15" y="8"/>
                    <a:pt x="16" y="9"/>
                    <a:pt x="16" y="9"/>
                  </a:cubicBezTo>
                  <a:close/>
                  <a:moveTo>
                    <a:pt x="17" y="12"/>
                  </a:moveTo>
                  <a:cubicBezTo>
                    <a:pt x="13" y="13"/>
                    <a:pt x="11" y="16"/>
                    <a:pt x="8" y="18"/>
                  </a:cubicBezTo>
                  <a:cubicBezTo>
                    <a:pt x="7" y="19"/>
                    <a:pt x="5" y="20"/>
                    <a:pt x="7" y="18"/>
                  </a:cubicBezTo>
                  <a:cubicBezTo>
                    <a:pt x="8" y="17"/>
                    <a:pt x="9" y="16"/>
                    <a:pt x="10" y="16"/>
                  </a:cubicBezTo>
                  <a:cubicBezTo>
                    <a:pt x="12" y="14"/>
                    <a:pt x="14" y="12"/>
                    <a:pt x="16" y="10"/>
                  </a:cubicBezTo>
                  <a:cubicBezTo>
                    <a:pt x="16" y="11"/>
                    <a:pt x="17" y="11"/>
                    <a:pt x="17" y="12"/>
                  </a:cubicBezTo>
                  <a:close/>
                  <a:moveTo>
                    <a:pt x="18" y="14"/>
                  </a:moveTo>
                  <a:cubicBezTo>
                    <a:pt x="14" y="16"/>
                    <a:pt x="11" y="19"/>
                    <a:pt x="7" y="21"/>
                  </a:cubicBezTo>
                  <a:cubicBezTo>
                    <a:pt x="11" y="19"/>
                    <a:pt x="14" y="15"/>
                    <a:pt x="17" y="12"/>
                  </a:cubicBezTo>
                  <a:cubicBezTo>
                    <a:pt x="17" y="13"/>
                    <a:pt x="18" y="13"/>
                    <a:pt x="18" y="14"/>
                  </a:cubicBezTo>
                  <a:close/>
                  <a:moveTo>
                    <a:pt x="18" y="15"/>
                  </a:moveTo>
                  <a:cubicBezTo>
                    <a:pt x="19" y="15"/>
                    <a:pt x="19" y="15"/>
                    <a:pt x="19" y="15"/>
                  </a:cubicBezTo>
                  <a:cubicBezTo>
                    <a:pt x="19" y="16"/>
                    <a:pt x="19" y="16"/>
                    <a:pt x="19" y="16"/>
                  </a:cubicBezTo>
                  <a:cubicBezTo>
                    <a:pt x="19" y="16"/>
                    <a:pt x="18" y="17"/>
                    <a:pt x="17" y="18"/>
                  </a:cubicBezTo>
                  <a:cubicBezTo>
                    <a:pt x="17" y="18"/>
                    <a:pt x="16" y="19"/>
                    <a:pt x="16" y="19"/>
                  </a:cubicBezTo>
                  <a:cubicBezTo>
                    <a:pt x="14" y="20"/>
                    <a:pt x="13" y="22"/>
                    <a:pt x="11" y="23"/>
                  </a:cubicBezTo>
                  <a:cubicBezTo>
                    <a:pt x="11" y="23"/>
                    <a:pt x="11" y="23"/>
                    <a:pt x="10" y="24"/>
                  </a:cubicBezTo>
                  <a:cubicBezTo>
                    <a:pt x="10" y="24"/>
                    <a:pt x="8" y="26"/>
                    <a:pt x="9" y="24"/>
                  </a:cubicBezTo>
                  <a:cubicBezTo>
                    <a:pt x="12" y="20"/>
                    <a:pt x="15" y="18"/>
                    <a:pt x="18" y="15"/>
                  </a:cubicBezTo>
                  <a:cubicBezTo>
                    <a:pt x="18" y="15"/>
                    <a:pt x="18" y="15"/>
                    <a:pt x="18" y="15"/>
                  </a:cubicBezTo>
                  <a:close/>
                  <a:moveTo>
                    <a:pt x="23" y="12"/>
                  </a:moveTo>
                  <a:cubicBezTo>
                    <a:pt x="25" y="11"/>
                    <a:pt x="27" y="9"/>
                    <a:pt x="29" y="8"/>
                  </a:cubicBezTo>
                  <a:cubicBezTo>
                    <a:pt x="28" y="9"/>
                    <a:pt x="27" y="10"/>
                    <a:pt x="25" y="11"/>
                  </a:cubicBezTo>
                  <a:cubicBezTo>
                    <a:pt x="24" y="12"/>
                    <a:pt x="23" y="12"/>
                    <a:pt x="22" y="13"/>
                  </a:cubicBezTo>
                  <a:cubicBezTo>
                    <a:pt x="22" y="13"/>
                    <a:pt x="22" y="12"/>
                    <a:pt x="23" y="12"/>
                  </a:cubicBezTo>
                  <a:close/>
                  <a:moveTo>
                    <a:pt x="20" y="16"/>
                  </a:moveTo>
                  <a:cubicBezTo>
                    <a:pt x="20" y="16"/>
                    <a:pt x="20" y="16"/>
                    <a:pt x="20" y="16"/>
                  </a:cubicBezTo>
                  <a:cubicBezTo>
                    <a:pt x="20" y="16"/>
                    <a:pt x="19" y="16"/>
                    <a:pt x="19" y="17"/>
                  </a:cubicBezTo>
                  <a:cubicBezTo>
                    <a:pt x="19" y="16"/>
                    <a:pt x="20" y="16"/>
                    <a:pt x="20" y="16"/>
                  </a:cubicBezTo>
                  <a:close/>
                  <a:moveTo>
                    <a:pt x="21" y="15"/>
                  </a:moveTo>
                  <a:cubicBezTo>
                    <a:pt x="23" y="13"/>
                    <a:pt x="24" y="12"/>
                    <a:pt x="26" y="11"/>
                  </a:cubicBezTo>
                  <a:cubicBezTo>
                    <a:pt x="27" y="10"/>
                    <a:pt x="29" y="9"/>
                    <a:pt x="30" y="8"/>
                  </a:cubicBezTo>
                  <a:cubicBezTo>
                    <a:pt x="31" y="7"/>
                    <a:pt x="32" y="6"/>
                    <a:pt x="33" y="5"/>
                  </a:cubicBezTo>
                  <a:cubicBezTo>
                    <a:pt x="33" y="5"/>
                    <a:pt x="33" y="4"/>
                    <a:pt x="34" y="4"/>
                  </a:cubicBezTo>
                  <a:cubicBezTo>
                    <a:pt x="34" y="4"/>
                    <a:pt x="34" y="5"/>
                    <a:pt x="33" y="5"/>
                  </a:cubicBezTo>
                  <a:cubicBezTo>
                    <a:pt x="33" y="6"/>
                    <a:pt x="32" y="7"/>
                    <a:pt x="31" y="8"/>
                  </a:cubicBezTo>
                  <a:cubicBezTo>
                    <a:pt x="29" y="10"/>
                    <a:pt x="27" y="11"/>
                    <a:pt x="26" y="12"/>
                  </a:cubicBezTo>
                  <a:cubicBezTo>
                    <a:pt x="24" y="13"/>
                    <a:pt x="23" y="14"/>
                    <a:pt x="21" y="15"/>
                  </a:cubicBezTo>
                  <a:cubicBezTo>
                    <a:pt x="21" y="15"/>
                    <a:pt x="21" y="15"/>
                    <a:pt x="21" y="15"/>
                  </a:cubicBezTo>
                  <a:close/>
                  <a:moveTo>
                    <a:pt x="31" y="4"/>
                  </a:moveTo>
                  <a:cubicBezTo>
                    <a:pt x="31" y="4"/>
                    <a:pt x="33" y="4"/>
                    <a:pt x="33" y="4"/>
                  </a:cubicBezTo>
                  <a:cubicBezTo>
                    <a:pt x="32" y="4"/>
                    <a:pt x="32" y="5"/>
                    <a:pt x="31" y="6"/>
                  </a:cubicBezTo>
                  <a:cubicBezTo>
                    <a:pt x="29" y="7"/>
                    <a:pt x="27" y="8"/>
                    <a:pt x="25" y="10"/>
                  </a:cubicBezTo>
                  <a:cubicBezTo>
                    <a:pt x="25" y="10"/>
                    <a:pt x="24" y="11"/>
                    <a:pt x="23" y="11"/>
                  </a:cubicBezTo>
                  <a:cubicBezTo>
                    <a:pt x="24" y="11"/>
                    <a:pt x="24" y="10"/>
                    <a:pt x="24" y="10"/>
                  </a:cubicBezTo>
                  <a:cubicBezTo>
                    <a:pt x="26" y="8"/>
                    <a:pt x="28" y="6"/>
                    <a:pt x="31" y="4"/>
                  </a:cubicBezTo>
                  <a:close/>
                  <a:moveTo>
                    <a:pt x="29" y="5"/>
                  </a:moveTo>
                  <a:cubicBezTo>
                    <a:pt x="27" y="6"/>
                    <a:pt x="26" y="7"/>
                    <a:pt x="24" y="9"/>
                  </a:cubicBezTo>
                  <a:cubicBezTo>
                    <a:pt x="26" y="7"/>
                    <a:pt x="27" y="5"/>
                    <a:pt x="29" y="5"/>
                  </a:cubicBezTo>
                  <a:close/>
                  <a:moveTo>
                    <a:pt x="14" y="7"/>
                  </a:moveTo>
                  <a:cubicBezTo>
                    <a:pt x="11" y="9"/>
                    <a:pt x="7" y="12"/>
                    <a:pt x="4" y="14"/>
                  </a:cubicBezTo>
                  <a:cubicBezTo>
                    <a:pt x="7" y="12"/>
                    <a:pt x="11" y="9"/>
                    <a:pt x="13" y="5"/>
                  </a:cubicBezTo>
                  <a:cubicBezTo>
                    <a:pt x="14" y="6"/>
                    <a:pt x="14" y="6"/>
                    <a:pt x="14" y="7"/>
                  </a:cubicBezTo>
                  <a:close/>
                  <a:moveTo>
                    <a:pt x="13" y="5"/>
                  </a:moveTo>
                  <a:cubicBezTo>
                    <a:pt x="9" y="6"/>
                    <a:pt x="7" y="10"/>
                    <a:pt x="3" y="12"/>
                  </a:cubicBezTo>
                  <a:cubicBezTo>
                    <a:pt x="5" y="11"/>
                    <a:pt x="6" y="9"/>
                    <a:pt x="7" y="8"/>
                  </a:cubicBezTo>
                  <a:cubicBezTo>
                    <a:pt x="9" y="7"/>
                    <a:pt x="10" y="6"/>
                    <a:pt x="11" y="4"/>
                  </a:cubicBezTo>
                  <a:cubicBezTo>
                    <a:pt x="11" y="4"/>
                    <a:pt x="11" y="4"/>
                    <a:pt x="11" y="4"/>
                  </a:cubicBezTo>
                  <a:cubicBezTo>
                    <a:pt x="11" y="4"/>
                    <a:pt x="12" y="4"/>
                    <a:pt x="13" y="5"/>
                  </a:cubicBezTo>
                  <a:close/>
                  <a:moveTo>
                    <a:pt x="10" y="4"/>
                  </a:moveTo>
                  <a:cubicBezTo>
                    <a:pt x="8" y="5"/>
                    <a:pt x="6" y="7"/>
                    <a:pt x="3" y="9"/>
                  </a:cubicBezTo>
                  <a:cubicBezTo>
                    <a:pt x="4" y="5"/>
                    <a:pt x="6" y="3"/>
                    <a:pt x="10" y="4"/>
                  </a:cubicBezTo>
                  <a:close/>
                  <a:moveTo>
                    <a:pt x="9" y="27"/>
                  </a:moveTo>
                  <a:cubicBezTo>
                    <a:pt x="11" y="26"/>
                    <a:pt x="13" y="25"/>
                    <a:pt x="14" y="24"/>
                  </a:cubicBezTo>
                  <a:cubicBezTo>
                    <a:pt x="13" y="25"/>
                    <a:pt x="12" y="26"/>
                    <a:pt x="10" y="28"/>
                  </a:cubicBezTo>
                  <a:cubicBezTo>
                    <a:pt x="10" y="28"/>
                    <a:pt x="10" y="28"/>
                    <a:pt x="11" y="28"/>
                  </a:cubicBezTo>
                  <a:cubicBezTo>
                    <a:pt x="15" y="25"/>
                    <a:pt x="20" y="22"/>
                    <a:pt x="25" y="19"/>
                  </a:cubicBezTo>
                  <a:cubicBezTo>
                    <a:pt x="25" y="19"/>
                    <a:pt x="25" y="19"/>
                    <a:pt x="25" y="19"/>
                  </a:cubicBezTo>
                  <a:cubicBezTo>
                    <a:pt x="25" y="19"/>
                    <a:pt x="25" y="19"/>
                    <a:pt x="25" y="19"/>
                  </a:cubicBezTo>
                  <a:cubicBezTo>
                    <a:pt x="21" y="23"/>
                    <a:pt x="15" y="26"/>
                    <a:pt x="11" y="30"/>
                  </a:cubicBezTo>
                  <a:cubicBezTo>
                    <a:pt x="11" y="30"/>
                    <a:pt x="11" y="30"/>
                    <a:pt x="11" y="30"/>
                  </a:cubicBezTo>
                  <a:cubicBezTo>
                    <a:pt x="11" y="30"/>
                    <a:pt x="10" y="29"/>
                    <a:pt x="10" y="29"/>
                  </a:cubicBezTo>
                  <a:cubicBezTo>
                    <a:pt x="10" y="28"/>
                    <a:pt x="9" y="27"/>
                    <a:pt x="9" y="27"/>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257"/>
            <p:cNvSpPr>
              <a:spLocks noEditPoints="1"/>
            </p:cNvSpPr>
            <p:nvPr/>
          </p:nvSpPr>
          <p:spPr bwMode="auto">
            <a:xfrm>
              <a:off x="9852271" y="790009"/>
              <a:ext cx="431800" cy="407988"/>
            </a:xfrm>
            <a:custGeom>
              <a:avLst/>
              <a:gdLst>
                <a:gd name="T0" fmla="*/ 50 w 102"/>
                <a:gd name="T1" fmla="*/ 4 h 96"/>
                <a:gd name="T2" fmla="*/ 28 w 102"/>
                <a:gd name="T3" fmla="*/ 95 h 96"/>
                <a:gd name="T4" fmla="*/ 82 w 102"/>
                <a:gd name="T5" fmla="*/ 29 h 96"/>
                <a:gd name="T6" fmla="*/ 78 w 102"/>
                <a:gd name="T7" fmla="*/ 26 h 96"/>
                <a:gd name="T8" fmla="*/ 79 w 102"/>
                <a:gd name="T9" fmla="*/ 15 h 96"/>
                <a:gd name="T10" fmla="*/ 8 w 102"/>
                <a:gd name="T11" fmla="*/ 73 h 96"/>
                <a:gd name="T12" fmla="*/ 16 w 102"/>
                <a:gd name="T13" fmla="*/ 66 h 96"/>
                <a:gd name="T14" fmla="*/ 21 w 102"/>
                <a:gd name="T15" fmla="*/ 77 h 96"/>
                <a:gd name="T16" fmla="*/ 23 w 102"/>
                <a:gd name="T17" fmla="*/ 78 h 96"/>
                <a:gd name="T18" fmla="*/ 30 w 102"/>
                <a:gd name="T19" fmla="*/ 68 h 96"/>
                <a:gd name="T20" fmla="*/ 29 w 102"/>
                <a:gd name="T21" fmla="*/ 83 h 96"/>
                <a:gd name="T22" fmla="*/ 47 w 102"/>
                <a:gd name="T23" fmla="*/ 46 h 96"/>
                <a:gd name="T24" fmla="*/ 51 w 102"/>
                <a:gd name="T25" fmla="*/ 32 h 96"/>
                <a:gd name="T26" fmla="*/ 43 w 102"/>
                <a:gd name="T27" fmla="*/ 62 h 96"/>
                <a:gd name="T28" fmla="*/ 73 w 102"/>
                <a:gd name="T29" fmla="*/ 6 h 96"/>
                <a:gd name="T30" fmla="*/ 63 w 102"/>
                <a:gd name="T31" fmla="*/ 13 h 96"/>
                <a:gd name="T32" fmla="*/ 57 w 102"/>
                <a:gd name="T33" fmla="*/ 7 h 96"/>
                <a:gd name="T34" fmla="*/ 52 w 102"/>
                <a:gd name="T35" fmla="*/ 51 h 96"/>
                <a:gd name="T36" fmla="*/ 63 w 102"/>
                <a:gd name="T37" fmla="*/ 19 h 96"/>
                <a:gd name="T38" fmla="*/ 67 w 102"/>
                <a:gd name="T39" fmla="*/ 17 h 96"/>
                <a:gd name="T40" fmla="*/ 70 w 102"/>
                <a:gd name="T41" fmla="*/ 17 h 96"/>
                <a:gd name="T42" fmla="*/ 66 w 102"/>
                <a:gd name="T43" fmla="*/ 15 h 96"/>
                <a:gd name="T44" fmla="*/ 62 w 102"/>
                <a:gd name="T45" fmla="*/ 15 h 96"/>
                <a:gd name="T46" fmla="*/ 54 w 102"/>
                <a:gd name="T47" fmla="*/ 7 h 96"/>
                <a:gd name="T48" fmla="*/ 27 w 102"/>
                <a:gd name="T49" fmla="*/ 87 h 96"/>
                <a:gd name="T50" fmla="*/ 22 w 102"/>
                <a:gd name="T51" fmla="*/ 82 h 96"/>
                <a:gd name="T52" fmla="*/ 28 w 102"/>
                <a:gd name="T53" fmla="*/ 89 h 96"/>
                <a:gd name="T54" fmla="*/ 36 w 102"/>
                <a:gd name="T55" fmla="*/ 55 h 96"/>
                <a:gd name="T56" fmla="*/ 21 w 102"/>
                <a:gd name="T57" fmla="*/ 81 h 96"/>
                <a:gd name="T58" fmla="*/ 18 w 102"/>
                <a:gd name="T59" fmla="*/ 79 h 96"/>
                <a:gd name="T60" fmla="*/ 20 w 102"/>
                <a:gd name="T61" fmla="*/ 71 h 96"/>
                <a:gd name="T62" fmla="*/ 11 w 102"/>
                <a:gd name="T63" fmla="*/ 74 h 96"/>
                <a:gd name="T64" fmla="*/ 36 w 102"/>
                <a:gd name="T65" fmla="*/ 86 h 96"/>
                <a:gd name="T66" fmla="*/ 58 w 102"/>
                <a:gd name="T67" fmla="*/ 28 h 96"/>
                <a:gd name="T68" fmla="*/ 66 w 102"/>
                <a:gd name="T69" fmla="*/ 18 h 96"/>
                <a:gd name="T70" fmla="*/ 57 w 102"/>
                <a:gd name="T71" fmla="*/ 57 h 96"/>
                <a:gd name="T72" fmla="*/ 61 w 102"/>
                <a:gd name="T73" fmla="*/ 60 h 96"/>
                <a:gd name="T74" fmla="*/ 79 w 102"/>
                <a:gd name="T75" fmla="*/ 5 h 96"/>
                <a:gd name="T76" fmla="*/ 56 w 102"/>
                <a:gd name="T77" fmla="*/ 66 h 96"/>
                <a:gd name="T78" fmla="*/ 73 w 102"/>
                <a:gd name="T79" fmla="*/ 45 h 96"/>
                <a:gd name="T80" fmla="*/ 78 w 102"/>
                <a:gd name="T81" fmla="*/ 21 h 96"/>
                <a:gd name="T82" fmla="*/ 78 w 102"/>
                <a:gd name="T83" fmla="*/ 37 h 96"/>
                <a:gd name="T84" fmla="*/ 87 w 102"/>
                <a:gd name="T85" fmla="*/ 7 h 96"/>
                <a:gd name="T86" fmla="*/ 57 w 102"/>
                <a:gd name="T87" fmla="*/ 65 h 96"/>
                <a:gd name="T88" fmla="*/ 76 w 102"/>
                <a:gd name="T89" fmla="*/ 27 h 96"/>
                <a:gd name="T90" fmla="*/ 91 w 102"/>
                <a:gd name="T91" fmla="*/ 44 h 96"/>
                <a:gd name="T92" fmla="*/ 95 w 102"/>
                <a:gd name="T93" fmla="*/ 16 h 96"/>
                <a:gd name="T94" fmla="*/ 87 w 102"/>
                <a:gd name="T95" fmla="*/ 39 h 96"/>
                <a:gd name="T96" fmla="*/ 92 w 102"/>
                <a:gd name="T97" fmla="*/ 11 h 96"/>
                <a:gd name="T98" fmla="*/ 97 w 102"/>
                <a:gd name="T99" fmla="*/ 20 h 96"/>
                <a:gd name="T100" fmla="*/ 94 w 102"/>
                <a:gd name="T101" fmla="*/ 30 h 96"/>
                <a:gd name="T102" fmla="*/ 98 w 102"/>
                <a:gd name="T103" fmla="*/ 5 h 96"/>
                <a:gd name="T104" fmla="*/ 95 w 102"/>
                <a:gd name="T105" fmla="*/ 8 h 96"/>
                <a:gd name="T106" fmla="*/ 85 w 102"/>
                <a:gd name="T107" fmla="*/ 38 h 96"/>
                <a:gd name="T108" fmla="*/ 81 w 102"/>
                <a:gd name="T109" fmla="*/ 37 h 96"/>
                <a:gd name="T110" fmla="*/ 90 w 102"/>
                <a:gd name="T111" fmla="*/ 2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2" h="96">
                  <a:moveTo>
                    <a:pt x="96" y="52"/>
                  </a:moveTo>
                  <a:cubicBezTo>
                    <a:pt x="97" y="52"/>
                    <a:pt x="97" y="51"/>
                    <a:pt x="97" y="50"/>
                  </a:cubicBezTo>
                  <a:cubicBezTo>
                    <a:pt x="98" y="34"/>
                    <a:pt x="101" y="18"/>
                    <a:pt x="102" y="2"/>
                  </a:cubicBezTo>
                  <a:cubicBezTo>
                    <a:pt x="102" y="1"/>
                    <a:pt x="102" y="1"/>
                    <a:pt x="101" y="1"/>
                  </a:cubicBezTo>
                  <a:cubicBezTo>
                    <a:pt x="101" y="1"/>
                    <a:pt x="101" y="0"/>
                    <a:pt x="101" y="0"/>
                  </a:cubicBezTo>
                  <a:cubicBezTo>
                    <a:pt x="92" y="0"/>
                    <a:pt x="82" y="1"/>
                    <a:pt x="74" y="2"/>
                  </a:cubicBezTo>
                  <a:cubicBezTo>
                    <a:pt x="66" y="2"/>
                    <a:pt x="58" y="3"/>
                    <a:pt x="50" y="4"/>
                  </a:cubicBezTo>
                  <a:cubicBezTo>
                    <a:pt x="49" y="4"/>
                    <a:pt x="49" y="4"/>
                    <a:pt x="49" y="5"/>
                  </a:cubicBezTo>
                  <a:cubicBezTo>
                    <a:pt x="48" y="6"/>
                    <a:pt x="48" y="7"/>
                    <a:pt x="49" y="7"/>
                  </a:cubicBezTo>
                  <a:cubicBezTo>
                    <a:pt x="53" y="10"/>
                    <a:pt x="56" y="15"/>
                    <a:pt x="59" y="19"/>
                  </a:cubicBezTo>
                  <a:cubicBezTo>
                    <a:pt x="40" y="37"/>
                    <a:pt x="23" y="57"/>
                    <a:pt x="1" y="72"/>
                  </a:cubicBezTo>
                  <a:cubicBezTo>
                    <a:pt x="0" y="72"/>
                    <a:pt x="0" y="74"/>
                    <a:pt x="0" y="75"/>
                  </a:cubicBezTo>
                  <a:cubicBezTo>
                    <a:pt x="1" y="75"/>
                    <a:pt x="1" y="75"/>
                    <a:pt x="2" y="75"/>
                  </a:cubicBezTo>
                  <a:cubicBezTo>
                    <a:pt x="13" y="76"/>
                    <a:pt x="23" y="86"/>
                    <a:pt x="28" y="95"/>
                  </a:cubicBezTo>
                  <a:cubicBezTo>
                    <a:pt x="28" y="96"/>
                    <a:pt x="29" y="96"/>
                    <a:pt x="29" y="96"/>
                  </a:cubicBezTo>
                  <a:cubicBezTo>
                    <a:pt x="30" y="96"/>
                    <a:pt x="30" y="96"/>
                    <a:pt x="31" y="96"/>
                  </a:cubicBezTo>
                  <a:cubicBezTo>
                    <a:pt x="49" y="78"/>
                    <a:pt x="66" y="59"/>
                    <a:pt x="84" y="42"/>
                  </a:cubicBezTo>
                  <a:cubicBezTo>
                    <a:pt x="88" y="45"/>
                    <a:pt x="91" y="49"/>
                    <a:pt x="94" y="52"/>
                  </a:cubicBezTo>
                  <a:cubicBezTo>
                    <a:pt x="95" y="53"/>
                    <a:pt x="96" y="53"/>
                    <a:pt x="96" y="52"/>
                  </a:cubicBezTo>
                  <a:close/>
                  <a:moveTo>
                    <a:pt x="77" y="44"/>
                  </a:moveTo>
                  <a:cubicBezTo>
                    <a:pt x="80" y="40"/>
                    <a:pt x="80" y="34"/>
                    <a:pt x="82" y="29"/>
                  </a:cubicBezTo>
                  <a:cubicBezTo>
                    <a:pt x="82" y="29"/>
                    <a:pt x="82" y="29"/>
                    <a:pt x="82" y="29"/>
                  </a:cubicBezTo>
                  <a:cubicBezTo>
                    <a:pt x="81" y="33"/>
                    <a:pt x="81" y="37"/>
                    <a:pt x="80" y="42"/>
                  </a:cubicBezTo>
                  <a:cubicBezTo>
                    <a:pt x="79" y="42"/>
                    <a:pt x="78" y="43"/>
                    <a:pt x="77" y="44"/>
                  </a:cubicBezTo>
                  <a:close/>
                  <a:moveTo>
                    <a:pt x="69" y="53"/>
                  </a:moveTo>
                  <a:cubicBezTo>
                    <a:pt x="71" y="47"/>
                    <a:pt x="73" y="41"/>
                    <a:pt x="74" y="34"/>
                  </a:cubicBezTo>
                  <a:cubicBezTo>
                    <a:pt x="77" y="28"/>
                    <a:pt x="79" y="21"/>
                    <a:pt x="82" y="15"/>
                  </a:cubicBezTo>
                  <a:cubicBezTo>
                    <a:pt x="81" y="19"/>
                    <a:pt x="79" y="22"/>
                    <a:pt x="78" y="26"/>
                  </a:cubicBezTo>
                  <a:cubicBezTo>
                    <a:pt x="76" y="34"/>
                    <a:pt x="73" y="42"/>
                    <a:pt x="71" y="50"/>
                  </a:cubicBezTo>
                  <a:cubicBezTo>
                    <a:pt x="71" y="50"/>
                    <a:pt x="71" y="50"/>
                    <a:pt x="71" y="50"/>
                  </a:cubicBezTo>
                  <a:cubicBezTo>
                    <a:pt x="70" y="51"/>
                    <a:pt x="69" y="52"/>
                    <a:pt x="69" y="53"/>
                  </a:cubicBezTo>
                  <a:close/>
                  <a:moveTo>
                    <a:pt x="61" y="60"/>
                  </a:moveTo>
                  <a:cubicBezTo>
                    <a:pt x="69" y="44"/>
                    <a:pt x="74" y="27"/>
                    <a:pt x="80" y="10"/>
                  </a:cubicBezTo>
                  <a:cubicBezTo>
                    <a:pt x="80" y="9"/>
                    <a:pt x="82" y="2"/>
                    <a:pt x="81" y="7"/>
                  </a:cubicBezTo>
                  <a:cubicBezTo>
                    <a:pt x="81" y="10"/>
                    <a:pt x="80" y="12"/>
                    <a:pt x="79" y="15"/>
                  </a:cubicBezTo>
                  <a:cubicBezTo>
                    <a:pt x="78" y="20"/>
                    <a:pt x="76" y="24"/>
                    <a:pt x="75" y="29"/>
                  </a:cubicBezTo>
                  <a:cubicBezTo>
                    <a:pt x="71" y="37"/>
                    <a:pt x="70" y="46"/>
                    <a:pt x="67" y="54"/>
                  </a:cubicBezTo>
                  <a:cubicBezTo>
                    <a:pt x="65" y="56"/>
                    <a:pt x="63" y="58"/>
                    <a:pt x="61" y="60"/>
                  </a:cubicBezTo>
                  <a:close/>
                  <a:moveTo>
                    <a:pt x="6" y="73"/>
                  </a:moveTo>
                  <a:cubicBezTo>
                    <a:pt x="7" y="72"/>
                    <a:pt x="8" y="71"/>
                    <a:pt x="9" y="70"/>
                  </a:cubicBezTo>
                  <a:cubicBezTo>
                    <a:pt x="9" y="71"/>
                    <a:pt x="8" y="72"/>
                    <a:pt x="8" y="73"/>
                  </a:cubicBezTo>
                  <a:cubicBezTo>
                    <a:pt x="7" y="73"/>
                    <a:pt x="8" y="74"/>
                    <a:pt x="8" y="73"/>
                  </a:cubicBezTo>
                  <a:cubicBezTo>
                    <a:pt x="9" y="73"/>
                    <a:pt x="10" y="68"/>
                    <a:pt x="10" y="71"/>
                  </a:cubicBezTo>
                  <a:cubicBezTo>
                    <a:pt x="10" y="72"/>
                    <a:pt x="10" y="73"/>
                    <a:pt x="10" y="74"/>
                  </a:cubicBezTo>
                  <a:cubicBezTo>
                    <a:pt x="9" y="73"/>
                    <a:pt x="7" y="73"/>
                    <a:pt x="6" y="73"/>
                  </a:cubicBezTo>
                  <a:close/>
                  <a:moveTo>
                    <a:pt x="20" y="62"/>
                  </a:moveTo>
                  <a:cubicBezTo>
                    <a:pt x="19" y="64"/>
                    <a:pt x="18" y="67"/>
                    <a:pt x="17" y="70"/>
                  </a:cubicBezTo>
                  <a:cubicBezTo>
                    <a:pt x="17" y="71"/>
                    <a:pt x="15" y="77"/>
                    <a:pt x="15" y="75"/>
                  </a:cubicBezTo>
                  <a:cubicBezTo>
                    <a:pt x="15" y="72"/>
                    <a:pt x="16" y="69"/>
                    <a:pt x="16" y="66"/>
                  </a:cubicBezTo>
                  <a:cubicBezTo>
                    <a:pt x="16" y="66"/>
                    <a:pt x="15" y="66"/>
                    <a:pt x="15" y="66"/>
                  </a:cubicBezTo>
                  <a:cubicBezTo>
                    <a:pt x="13" y="68"/>
                    <a:pt x="12" y="71"/>
                    <a:pt x="11" y="73"/>
                  </a:cubicBezTo>
                  <a:cubicBezTo>
                    <a:pt x="10" y="74"/>
                    <a:pt x="11" y="71"/>
                    <a:pt x="11" y="71"/>
                  </a:cubicBezTo>
                  <a:cubicBezTo>
                    <a:pt x="11" y="70"/>
                    <a:pt x="11" y="70"/>
                    <a:pt x="11" y="69"/>
                  </a:cubicBezTo>
                  <a:cubicBezTo>
                    <a:pt x="14" y="66"/>
                    <a:pt x="17" y="64"/>
                    <a:pt x="20" y="62"/>
                  </a:cubicBezTo>
                  <a:close/>
                  <a:moveTo>
                    <a:pt x="28" y="54"/>
                  </a:moveTo>
                  <a:cubicBezTo>
                    <a:pt x="25" y="61"/>
                    <a:pt x="25" y="70"/>
                    <a:pt x="21" y="77"/>
                  </a:cubicBezTo>
                  <a:cubicBezTo>
                    <a:pt x="19" y="81"/>
                    <a:pt x="21" y="76"/>
                    <a:pt x="21" y="75"/>
                  </a:cubicBezTo>
                  <a:cubicBezTo>
                    <a:pt x="22" y="72"/>
                    <a:pt x="23" y="70"/>
                    <a:pt x="24" y="67"/>
                  </a:cubicBezTo>
                  <a:cubicBezTo>
                    <a:pt x="25" y="63"/>
                    <a:pt x="26" y="59"/>
                    <a:pt x="27" y="55"/>
                  </a:cubicBezTo>
                  <a:cubicBezTo>
                    <a:pt x="27" y="55"/>
                    <a:pt x="28" y="55"/>
                    <a:pt x="28" y="54"/>
                  </a:cubicBezTo>
                  <a:close/>
                  <a:moveTo>
                    <a:pt x="34" y="48"/>
                  </a:moveTo>
                  <a:cubicBezTo>
                    <a:pt x="29" y="58"/>
                    <a:pt x="28" y="69"/>
                    <a:pt x="23" y="79"/>
                  </a:cubicBezTo>
                  <a:cubicBezTo>
                    <a:pt x="22" y="83"/>
                    <a:pt x="22" y="82"/>
                    <a:pt x="23" y="78"/>
                  </a:cubicBezTo>
                  <a:cubicBezTo>
                    <a:pt x="24" y="75"/>
                    <a:pt x="26" y="71"/>
                    <a:pt x="27" y="68"/>
                  </a:cubicBezTo>
                  <a:cubicBezTo>
                    <a:pt x="29" y="63"/>
                    <a:pt x="30" y="57"/>
                    <a:pt x="31" y="52"/>
                  </a:cubicBezTo>
                  <a:cubicBezTo>
                    <a:pt x="32" y="50"/>
                    <a:pt x="33" y="49"/>
                    <a:pt x="34" y="48"/>
                  </a:cubicBezTo>
                  <a:close/>
                  <a:moveTo>
                    <a:pt x="39" y="44"/>
                  </a:moveTo>
                  <a:cubicBezTo>
                    <a:pt x="34" y="56"/>
                    <a:pt x="32" y="70"/>
                    <a:pt x="26" y="82"/>
                  </a:cubicBezTo>
                  <a:cubicBezTo>
                    <a:pt x="24" y="88"/>
                    <a:pt x="25" y="82"/>
                    <a:pt x="26" y="79"/>
                  </a:cubicBezTo>
                  <a:cubicBezTo>
                    <a:pt x="27" y="75"/>
                    <a:pt x="28" y="72"/>
                    <a:pt x="30" y="68"/>
                  </a:cubicBezTo>
                  <a:cubicBezTo>
                    <a:pt x="32" y="61"/>
                    <a:pt x="34" y="54"/>
                    <a:pt x="36" y="47"/>
                  </a:cubicBezTo>
                  <a:cubicBezTo>
                    <a:pt x="36" y="47"/>
                    <a:pt x="36" y="47"/>
                    <a:pt x="36" y="46"/>
                  </a:cubicBezTo>
                  <a:cubicBezTo>
                    <a:pt x="37" y="46"/>
                    <a:pt x="38" y="45"/>
                    <a:pt x="39" y="44"/>
                  </a:cubicBezTo>
                  <a:close/>
                  <a:moveTo>
                    <a:pt x="44" y="38"/>
                  </a:moveTo>
                  <a:cubicBezTo>
                    <a:pt x="42" y="45"/>
                    <a:pt x="40" y="52"/>
                    <a:pt x="38" y="58"/>
                  </a:cubicBezTo>
                  <a:cubicBezTo>
                    <a:pt x="37" y="62"/>
                    <a:pt x="35" y="66"/>
                    <a:pt x="33" y="70"/>
                  </a:cubicBezTo>
                  <a:cubicBezTo>
                    <a:pt x="32" y="75"/>
                    <a:pt x="30" y="79"/>
                    <a:pt x="29" y="83"/>
                  </a:cubicBezTo>
                  <a:cubicBezTo>
                    <a:pt x="29" y="85"/>
                    <a:pt x="28" y="86"/>
                    <a:pt x="28" y="88"/>
                  </a:cubicBezTo>
                  <a:cubicBezTo>
                    <a:pt x="28" y="85"/>
                    <a:pt x="28" y="82"/>
                    <a:pt x="29" y="80"/>
                  </a:cubicBezTo>
                  <a:cubicBezTo>
                    <a:pt x="30" y="75"/>
                    <a:pt x="31" y="71"/>
                    <a:pt x="33" y="66"/>
                  </a:cubicBezTo>
                  <a:cubicBezTo>
                    <a:pt x="35" y="58"/>
                    <a:pt x="38" y="51"/>
                    <a:pt x="40" y="42"/>
                  </a:cubicBezTo>
                  <a:cubicBezTo>
                    <a:pt x="42" y="41"/>
                    <a:pt x="43" y="40"/>
                    <a:pt x="44" y="38"/>
                  </a:cubicBezTo>
                  <a:close/>
                  <a:moveTo>
                    <a:pt x="51" y="32"/>
                  </a:moveTo>
                  <a:cubicBezTo>
                    <a:pt x="49" y="36"/>
                    <a:pt x="48" y="41"/>
                    <a:pt x="47" y="46"/>
                  </a:cubicBezTo>
                  <a:cubicBezTo>
                    <a:pt x="46" y="49"/>
                    <a:pt x="44" y="53"/>
                    <a:pt x="43" y="56"/>
                  </a:cubicBezTo>
                  <a:cubicBezTo>
                    <a:pt x="39" y="65"/>
                    <a:pt x="36" y="75"/>
                    <a:pt x="33" y="85"/>
                  </a:cubicBezTo>
                  <a:cubicBezTo>
                    <a:pt x="33" y="86"/>
                    <a:pt x="32" y="87"/>
                    <a:pt x="32" y="88"/>
                  </a:cubicBezTo>
                  <a:cubicBezTo>
                    <a:pt x="32" y="86"/>
                    <a:pt x="33" y="85"/>
                    <a:pt x="33" y="83"/>
                  </a:cubicBezTo>
                  <a:cubicBezTo>
                    <a:pt x="35" y="78"/>
                    <a:pt x="36" y="72"/>
                    <a:pt x="37" y="67"/>
                  </a:cubicBezTo>
                  <a:cubicBezTo>
                    <a:pt x="40" y="57"/>
                    <a:pt x="43" y="46"/>
                    <a:pt x="46" y="36"/>
                  </a:cubicBezTo>
                  <a:cubicBezTo>
                    <a:pt x="48" y="35"/>
                    <a:pt x="50" y="33"/>
                    <a:pt x="51" y="32"/>
                  </a:cubicBezTo>
                  <a:close/>
                  <a:moveTo>
                    <a:pt x="59" y="24"/>
                  </a:moveTo>
                  <a:cubicBezTo>
                    <a:pt x="56" y="31"/>
                    <a:pt x="54" y="38"/>
                    <a:pt x="52" y="45"/>
                  </a:cubicBezTo>
                  <a:cubicBezTo>
                    <a:pt x="50" y="50"/>
                    <a:pt x="48" y="54"/>
                    <a:pt x="46" y="59"/>
                  </a:cubicBezTo>
                  <a:cubicBezTo>
                    <a:pt x="44" y="64"/>
                    <a:pt x="43" y="70"/>
                    <a:pt x="41" y="75"/>
                  </a:cubicBezTo>
                  <a:cubicBezTo>
                    <a:pt x="40" y="78"/>
                    <a:pt x="38" y="81"/>
                    <a:pt x="37" y="84"/>
                  </a:cubicBezTo>
                  <a:cubicBezTo>
                    <a:pt x="38" y="83"/>
                    <a:pt x="39" y="80"/>
                    <a:pt x="39" y="78"/>
                  </a:cubicBezTo>
                  <a:cubicBezTo>
                    <a:pt x="41" y="73"/>
                    <a:pt x="42" y="67"/>
                    <a:pt x="43" y="62"/>
                  </a:cubicBezTo>
                  <a:cubicBezTo>
                    <a:pt x="45" y="57"/>
                    <a:pt x="46" y="53"/>
                    <a:pt x="47" y="48"/>
                  </a:cubicBezTo>
                  <a:cubicBezTo>
                    <a:pt x="47" y="48"/>
                    <a:pt x="47" y="48"/>
                    <a:pt x="47" y="47"/>
                  </a:cubicBezTo>
                  <a:cubicBezTo>
                    <a:pt x="49" y="42"/>
                    <a:pt x="51" y="36"/>
                    <a:pt x="53" y="30"/>
                  </a:cubicBezTo>
                  <a:cubicBezTo>
                    <a:pt x="55" y="28"/>
                    <a:pt x="57" y="26"/>
                    <a:pt x="59" y="24"/>
                  </a:cubicBezTo>
                  <a:close/>
                  <a:moveTo>
                    <a:pt x="75" y="5"/>
                  </a:moveTo>
                  <a:cubicBezTo>
                    <a:pt x="74" y="6"/>
                    <a:pt x="73" y="7"/>
                    <a:pt x="72" y="8"/>
                  </a:cubicBezTo>
                  <a:cubicBezTo>
                    <a:pt x="72" y="7"/>
                    <a:pt x="72" y="6"/>
                    <a:pt x="73" y="6"/>
                  </a:cubicBezTo>
                  <a:cubicBezTo>
                    <a:pt x="73" y="5"/>
                    <a:pt x="72" y="5"/>
                    <a:pt x="72" y="5"/>
                  </a:cubicBezTo>
                  <a:cubicBezTo>
                    <a:pt x="69" y="8"/>
                    <a:pt x="68" y="10"/>
                    <a:pt x="66" y="13"/>
                  </a:cubicBezTo>
                  <a:cubicBezTo>
                    <a:pt x="66" y="14"/>
                    <a:pt x="64" y="19"/>
                    <a:pt x="64" y="16"/>
                  </a:cubicBezTo>
                  <a:cubicBezTo>
                    <a:pt x="65" y="14"/>
                    <a:pt x="66" y="12"/>
                    <a:pt x="67" y="9"/>
                  </a:cubicBezTo>
                  <a:cubicBezTo>
                    <a:pt x="67" y="9"/>
                    <a:pt x="67" y="9"/>
                    <a:pt x="66" y="9"/>
                  </a:cubicBezTo>
                  <a:cubicBezTo>
                    <a:pt x="65" y="11"/>
                    <a:pt x="64" y="13"/>
                    <a:pt x="63" y="15"/>
                  </a:cubicBezTo>
                  <a:cubicBezTo>
                    <a:pt x="62" y="19"/>
                    <a:pt x="63" y="14"/>
                    <a:pt x="63" y="13"/>
                  </a:cubicBezTo>
                  <a:cubicBezTo>
                    <a:pt x="63" y="12"/>
                    <a:pt x="64" y="10"/>
                    <a:pt x="64" y="9"/>
                  </a:cubicBezTo>
                  <a:cubicBezTo>
                    <a:pt x="65" y="8"/>
                    <a:pt x="64" y="8"/>
                    <a:pt x="64" y="9"/>
                  </a:cubicBezTo>
                  <a:cubicBezTo>
                    <a:pt x="63" y="10"/>
                    <a:pt x="61" y="14"/>
                    <a:pt x="61" y="15"/>
                  </a:cubicBezTo>
                  <a:cubicBezTo>
                    <a:pt x="61" y="13"/>
                    <a:pt x="61" y="11"/>
                    <a:pt x="61" y="9"/>
                  </a:cubicBezTo>
                  <a:cubicBezTo>
                    <a:pt x="61" y="9"/>
                    <a:pt x="60" y="8"/>
                    <a:pt x="60" y="9"/>
                  </a:cubicBezTo>
                  <a:cubicBezTo>
                    <a:pt x="59" y="13"/>
                    <a:pt x="58" y="9"/>
                    <a:pt x="58" y="7"/>
                  </a:cubicBezTo>
                  <a:cubicBezTo>
                    <a:pt x="58" y="7"/>
                    <a:pt x="57" y="7"/>
                    <a:pt x="57" y="7"/>
                  </a:cubicBezTo>
                  <a:cubicBezTo>
                    <a:pt x="56" y="10"/>
                    <a:pt x="56" y="9"/>
                    <a:pt x="55" y="7"/>
                  </a:cubicBezTo>
                  <a:cubicBezTo>
                    <a:pt x="61" y="6"/>
                    <a:pt x="68" y="6"/>
                    <a:pt x="75" y="5"/>
                  </a:cubicBezTo>
                  <a:close/>
                  <a:moveTo>
                    <a:pt x="66" y="15"/>
                  </a:moveTo>
                  <a:cubicBezTo>
                    <a:pt x="58" y="33"/>
                    <a:pt x="55" y="52"/>
                    <a:pt x="47" y="70"/>
                  </a:cubicBezTo>
                  <a:cubicBezTo>
                    <a:pt x="47" y="71"/>
                    <a:pt x="45" y="78"/>
                    <a:pt x="46" y="73"/>
                  </a:cubicBezTo>
                  <a:cubicBezTo>
                    <a:pt x="47" y="71"/>
                    <a:pt x="47" y="68"/>
                    <a:pt x="48" y="66"/>
                  </a:cubicBezTo>
                  <a:cubicBezTo>
                    <a:pt x="49" y="61"/>
                    <a:pt x="51" y="56"/>
                    <a:pt x="52" y="51"/>
                  </a:cubicBezTo>
                  <a:cubicBezTo>
                    <a:pt x="55" y="41"/>
                    <a:pt x="58" y="31"/>
                    <a:pt x="61" y="22"/>
                  </a:cubicBezTo>
                  <a:cubicBezTo>
                    <a:pt x="62" y="22"/>
                    <a:pt x="62" y="21"/>
                    <a:pt x="63" y="21"/>
                  </a:cubicBezTo>
                  <a:cubicBezTo>
                    <a:pt x="63" y="20"/>
                    <a:pt x="63" y="20"/>
                    <a:pt x="63" y="19"/>
                  </a:cubicBezTo>
                  <a:cubicBezTo>
                    <a:pt x="63" y="19"/>
                    <a:pt x="63" y="19"/>
                    <a:pt x="63" y="18"/>
                  </a:cubicBezTo>
                  <a:cubicBezTo>
                    <a:pt x="63" y="18"/>
                    <a:pt x="63" y="18"/>
                    <a:pt x="63" y="18"/>
                  </a:cubicBezTo>
                  <a:cubicBezTo>
                    <a:pt x="63" y="18"/>
                    <a:pt x="63" y="17"/>
                    <a:pt x="64" y="17"/>
                  </a:cubicBezTo>
                  <a:cubicBezTo>
                    <a:pt x="63" y="17"/>
                    <a:pt x="63" y="18"/>
                    <a:pt x="63" y="19"/>
                  </a:cubicBezTo>
                  <a:cubicBezTo>
                    <a:pt x="63" y="19"/>
                    <a:pt x="64" y="19"/>
                    <a:pt x="64" y="19"/>
                  </a:cubicBezTo>
                  <a:cubicBezTo>
                    <a:pt x="65" y="17"/>
                    <a:pt x="66" y="15"/>
                    <a:pt x="67" y="14"/>
                  </a:cubicBezTo>
                  <a:cubicBezTo>
                    <a:pt x="68" y="13"/>
                    <a:pt x="68" y="12"/>
                    <a:pt x="69" y="11"/>
                  </a:cubicBezTo>
                  <a:cubicBezTo>
                    <a:pt x="69" y="10"/>
                    <a:pt x="72" y="7"/>
                    <a:pt x="72" y="7"/>
                  </a:cubicBezTo>
                  <a:cubicBezTo>
                    <a:pt x="71" y="9"/>
                    <a:pt x="71" y="10"/>
                    <a:pt x="70" y="12"/>
                  </a:cubicBezTo>
                  <a:cubicBezTo>
                    <a:pt x="70" y="12"/>
                    <a:pt x="70" y="12"/>
                    <a:pt x="70" y="12"/>
                  </a:cubicBezTo>
                  <a:cubicBezTo>
                    <a:pt x="69" y="14"/>
                    <a:pt x="68" y="16"/>
                    <a:pt x="67" y="17"/>
                  </a:cubicBezTo>
                  <a:cubicBezTo>
                    <a:pt x="67" y="18"/>
                    <a:pt x="66" y="19"/>
                    <a:pt x="67" y="19"/>
                  </a:cubicBezTo>
                  <a:cubicBezTo>
                    <a:pt x="67" y="19"/>
                    <a:pt x="66" y="20"/>
                    <a:pt x="66" y="20"/>
                  </a:cubicBezTo>
                  <a:cubicBezTo>
                    <a:pt x="66" y="21"/>
                    <a:pt x="67" y="21"/>
                    <a:pt x="67" y="20"/>
                  </a:cubicBezTo>
                  <a:cubicBezTo>
                    <a:pt x="69" y="17"/>
                    <a:pt x="70" y="12"/>
                    <a:pt x="73" y="9"/>
                  </a:cubicBezTo>
                  <a:cubicBezTo>
                    <a:pt x="73" y="7"/>
                    <a:pt x="74" y="6"/>
                    <a:pt x="75" y="6"/>
                  </a:cubicBezTo>
                  <a:cubicBezTo>
                    <a:pt x="74" y="7"/>
                    <a:pt x="73" y="9"/>
                    <a:pt x="73" y="11"/>
                  </a:cubicBezTo>
                  <a:cubicBezTo>
                    <a:pt x="72" y="13"/>
                    <a:pt x="71" y="15"/>
                    <a:pt x="70" y="17"/>
                  </a:cubicBezTo>
                  <a:cubicBezTo>
                    <a:pt x="68" y="22"/>
                    <a:pt x="67" y="28"/>
                    <a:pt x="65" y="34"/>
                  </a:cubicBezTo>
                  <a:cubicBezTo>
                    <a:pt x="63" y="40"/>
                    <a:pt x="61" y="46"/>
                    <a:pt x="58" y="52"/>
                  </a:cubicBezTo>
                  <a:cubicBezTo>
                    <a:pt x="56" y="57"/>
                    <a:pt x="54" y="63"/>
                    <a:pt x="52" y="68"/>
                  </a:cubicBezTo>
                  <a:cubicBezTo>
                    <a:pt x="49" y="73"/>
                    <a:pt x="52" y="65"/>
                    <a:pt x="53" y="64"/>
                  </a:cubicBezTo>
                  <a:cubicBezTo>
                    <a:pt x="54" y="61"/>
                    <a:pt x="54" y="58"/>
                    <a:pt x="55" y="54"/>
                  </a:cubicBezTo>
                  <a:cubicBezTo>
                    <a:pt x="59" y="41"/>
                    <a:pt x="64" y="29"/>
                    <a:pt x="67" y="16"/>
                  </a:cubicBezTo>
                  <a:cubicBezTo>
                    <a:pt x="67" y="15"/>
                    <a:pt x="67" y="15"/>
                    <a:pt x="66" y="15"/>
                  </a:cubicBezTo>
                  <a:close/>
                  <a:moveTo>
                    <a:pt x="56" y="10"/>
                  </a:moveTo>
                  <a:cubicBezTo>
                    <a:pt x="56" y="10"/>
                    <a:pt x="56" y="10"/>
                    <a:pt x="56" y="10"/>
                  </a:cubicBezTo>
                  <a:cubicBezTo>
                    <a:pt x="57" y="9"/>
                    <a:pt x="57" y="9"/>
                    <a:pt x="58" y="8"/>
                  </a:cubicBezTo>
                  <a:cubicBezTo>
                    <a:pt x="57" y="9"/>
                    <a:pt x="58" y="11"/>
                    <a:pt x="58" y="12"/>
                  </a:cubicBezTo>
                  <a:cubicBezTo>
                    <a:pt x="57" y="11"/>
                    <a:pt x="57" y="11"/>
                    <a:pt x="56" y="10"/>
                  </a:cubicBezTo>
                  <a:close/>
                  <a:moveTo>
                    <a:pt x="61" y="16"/>
                  </a:moveTo>
                  <a:cubicBezTo>
                    <a:pt x="61" y="16"/>
                    <a:pt x="62" y="15"/>
                    <a:pt x="62" y="15"/>
                  </a:cubicBezTo>
                  <a:cubicBezTo>
                    <a:pt x="62" y="16"/>
                    <a:pt x="62" y="17"/>
                    <a:pt x="62" y="17"/>
                  </a:cubicBezTo>
                  <a:cubicBezTo>
                    <a:pt x="62" y="17"/>
                    <a:pt x="61" y="17"/>
                    <a:pt x="61" y="16"/>
                  </a:cubicBezTo>
                  <a:close/>
                  <a:moveTo>
                    <a:pt x="59" y="14"/>
                  </a:moveTo>
                  <a:cubicBezTo>
                    <a:pt x="60" y="13"/>
                    <a:pt x="60" y="12"/>
                    <a:pt x="61" y="10"/>
                  </a:cubicBezTo>
                  <a:cubicBezTo>
                    <a:pt x="60" y="12"/>
                    <a:pt x="60" y="14"/>
                    <a:pt x="60" y="15"/>
                  </a:cubicBezTo>
                  <a:cubicBezTo>
                    <a:pt x="60" y="15"/>
                    <a:pt x="59" y="14"/>
                    <a:pt x="59" y="14"/>
                  </a:cubicBezTo>
                  <a:close/>
                  <a:moveTo>
                    <a:pt x="54" y="7"/>
                  </a:moveTo>
                  <a:cubicBezTo>
                    <a:pt x="54" y="7"/>
                    <a:pt x="54" y="8"/>
                    <a:pt x="54" y="8"/>
                  </a:cubicBezTo>
                  <a:cubicBezTo>
                    <a:pt x="54" y="8"/>
                    <a:pt x="54" y="7"/>
                    <a:pt x="53" y="7"/>
                  </a:cubicBezTo>
                  <a:cubicBezTo>
                    <a:pt x="54" y="7"/>
                    <a:pt x="54" y="7"/>
                    <a:pt x="54" y="7"/>
                  </a:cubicBezTo>
                  <a:cubicBezTo>
                    <a:pt x="54" y="7"/>
                    <a:pt x="54" y="7"/>
                    <a:pt x="54" y="7"/>
                  </a:cubicBezTo>
                  <a:close/>
                  <a:moveTo>
                    <a:pt x="25" y="85"/>
                  </a:moveTo>
                  <a:cubicBezTo>
                    <a:pt x="27" y="83"/>
                    <a:pt x="28" y="81"/>
                    <a:pt x="29" y="78"/>
                  </a:cubicBezTo>
                  <a:cubicBezTo>
                    <a:pt x="28" y="81"/>
                    <a:pt x="27" y="84"/>
                    <a:pt x="27" y="87"/>
                  </a:cubicBezTo>
                  <a:cubicBezTo>
                    <a:pt x="26" y="87"/>
                    <a:pt x="26" y="86"/>
                    <a:pt x="25" y="85"/>
                  </a:cubicBezTo>
                  <a:close/>
                  <a:moveTo>
                    <a:pt x="22" y="82"/>
                  </a:moveTo>
                  <a:cubicBezTo>
                    <a:pt x="28" y="72"/>
                    <a:pt x="29" y="61"/>
                    <a:pt x="34" y="51"/>
                  </a:cubicBezTo>
                  <a:cubicBezTo>
                    <a:pt x="34" y="52"/>
                    <a:pt x="33" y="53"/>
                    <a:pt x="33" y="53"/>
                  </a:cubicBezTo>
                  <a:cubicBezTo>
                    <a:pt x="32" y="57"/>
                    <a:pt x="31" y="61"/>
                    <a:pt x="30" y="64"/>
                  </a:cubicBezTo>
                  <a:cubicBezTo>
                    <a:pt x="28" y="71"/>
                    <a:pt x="26" y="77"/>
                    <a:pt x="24" y="84"/>
                  </a:cubicBezTo>
                  <a:cubicBezTo>
                    <a:pt x="24" y="84"/>
                    <a:pt x="23" y="83"/>
                    <a:pt x="22" y="82"/>
                  </a:cubicBezTo>
                  <a:close/>
                  <a:moveTo>
                    <a:pt x="15" y="77"/>
                  </a:moveTo>
                  <a:cubicBezTo>
                    <a:pt x="18" y="73"/>
                    <a:pt x="18" y="69"/>
                    <a:pt x="19" y="65"/>
                  </a:cubicBezTo>
                  <a:cubicBezTo>
                    <a:pt x="20" y="64"/>
                    <a:pt x="20" y="63"/>
                    <a:pt x="20" y="62"/>
                  </a:cubicBezTo>
                  <a:cubicBezTo>
                    <a:pt x="20" y="64"/>
                    <a:pt x="19" y="66"/>
                    <a:pt x="19" y="69"/>
                  </a:cubicBezTo>
                  <a:cubicBezTo>
                    <a:pt x="19" y="72"/>
                    <a:pt x="18" y="75"/>
                    <a:pt x="17" y="78"/>
                  </a:cubicBezTo>
                  <a:cubicBezTo>
                    <a:pt x="17" y="77"/>
                    <a:pt x="16" y="77"/>
                    <a:pt x="15" y="77"/>
                  </a:cubicBezTo>
                  <a:close/>
                  <a:moveTo>
                    <a:pt x="28" y="89"/>
                  </a:moveTo>
                  <a:cubicBezTo>
                    <a:pt x="29" y="86"/>
                    <a:pt x="30" y="83"/>
                    <a:pt x="31" y="80"/>
                  </a:cubicBezTo>
                  <a:cubicBezTo>
                    <a:pt x="32" y="76"/>
                    <a:pt x="34" y="71"/>
                    <a:pt x="35" y="67"/>
                  </a:cubicBezTo>
                  <a:cubicBezTo>
                    <a:pt x="38" y="61"/>
                    <a:pt x="40" y="55"/>
                    <a:pt x="41" y="49"/>
                  </a:cubicBezTo>
                  <a:cubicBezTo>
                    <a:pt x="40" y="54"/>
                    <a:pt x="39" y="58"/>
                    <a:pt x="37" y="63"/>
                  </a:cubicBezTo>
                  <a:cubicBezTo>
                    <a:pt x="34" y="72"/>
                    <a:pt x="33" y="82"/>
                    <a:pt x="30" y="91"/>
                  </a:cubicBezTo>
                  <a:cubicBezTo>
                    <a:pt x="29" y="90"/>
                    <a:pt x="29" y="90"/>
                    <a:pt x="28" y="89"/>
                  </a:cubicBezTo>
                  <a:close/>
                  <a:moveTo>
                    <a:pt x="36" y="55"/>
                  </a:moveTo>
                  <a:cubicBezTo>
                    <a:pt x="36" y="55"/>
                    <a:pt x="36" y="55"/>
                    <a:pt x="36" y="55"/>
                  </a:cubicBezTo>
                  <a:cubicBezTo>
                    <a:pt x="36" y="53"/>
                    <a:pt x="37" y="51"/>
                    <a:pt x="38" y="49"/>
                  </a:cubicBezTo>
                  <a:cubicBezTo>
                    <a:pt x="38" y="48"/>
                    <a:pt x="40" y="40"/>
                    <a:pt x="39" y="45"/>
                  </a:cubicBezTo>
                  <a:cubicBezTo>
                    <a:pt x="38" y="48"/>
                    <a:pt x="37" y="52"/>
                    <a:pt x="36" y="55"/>
                  </a:cubicBezTo>
                  <a:close/>
                  <a:moveTo>
                    <a:pt x="29" y="56"/>
                  </a:moveTo>
                  <a:cubicBezTo>
                    <a:pt x="29" y="59"/>
                    <a:pt x="28" y="62"/>
                    <a:pt x="27" y="64"/>
                  </a:cubicBezTo>
                  <a:cubicBezTo>
                    <a:pt x="25" y="70"/>
                    <a:pt x="23" y="76"/>
                    <a:pt x="21" y="81"/>
                  </a:cubicBezTo>
                  <a:cubicBezTo>
                    <a:pt x="21" y="81"/>
                    <a:pt x="20" y="80"/>
                    <a:pt x="20" y="80"/>
                  </a:cubicBezTo>
                  <a:cubicBezTo>
                    <a:pt x="26" y="74"/>
                    <a:pt x="25" y="64"/>
                    <a:pt x="28" y="57"/>
                  </a:cubicBezTo>
                  <a:cubicBezTo>
                    <a:pt x="28" y="56"/>
                    <a:pt x="29" y="54"/>
                    <a:pt x="29" y="53"/>
                  </a:cubicBezTo>
                  <a:cubicBezTo>
                    <a:pt x="29" y="53"/>
                    <a:pt x="30" y="53"/>
                    <a:pt x="30" y="52"/>
                  </a:cubicBezTo>
                  <a:cubicBezTo>
                    <a:pt x="30" y="53"/>
                    <a:pt x="30" y="54"/>
                    <a:pt x="29" y="56"/>
                  </a:cubicBezTo>
                  <a:close/>
                  <a:moveTo>
                    <a:pt x="19" y="79"/>
                  </a:moveTo>
                  <a:cubicBezTo>
                    <a:pt x="19" y="79"/>
                    <a:pt x="18" y="79"/>
                    <a:pt x="18" y="79"/>
                  </a:cubicBezTo>
                  <a:cubicBezTo>
                    <a:pt x="20" y="75"/>
                    <a:pt x="21" y="71"/>
                    <a:pt x="22" y="68"/>
                  </a:cubicBezTo>
                  <a:cubicBezTo>
                    <a:pt x="23" y="65"/>
                    <a:pt x="24" y="63"/>
                    <a:pt x="24" y="61"/>
                  </a:cubicBezTo>
                  <a:cubicBezTo>
                    <a:pt x="25" y="59"/>
                    <a:pt x="25" y="58"/>
                    <a:pt x="26" y="56"/>
                  </a:cubicBezTo>
                  <a:cubicBezTo>
                    <a:pt x="26" y="56"/>
                    <a:pt x="26" y="56"/>
                    <a:pt x="26" y="56"/>
                  </a:cubicBezTo>
                  <a:cubicBezTo>
                    <a:pt x="26" y="64"/>
                    <a:pt x="21" y="72"/>
                    <a:pt x="19" y="79"/>
                  </a:cubicBezTo>
                  <a:close/>
                  <a:moveTo>
                    <a:pt x="19" y="74"/>
                  </a:moveTo>
                  <a:cubicBezTo>
                    <a:pt x="16" y="82"/>
                    <a:pt x="19" y="73"/>
                    <a:pt x="20" y="71"/>
                  </a:cubicBezTo>
                  <a:cubicBezTo>
                    <a:pt x="20" y="67"/>
                    <a:pt x="21" y="64"/>
                    <a:pt x="21" y="60"/>
                  </a:cubicBezTo>
                  <a:cubicBezTo>
                    <a:pt x="21" y="60"/>
                    <a:pt x="21" y="60"/>
                    <a:pt x="21" y="60"/>
                  </a:cubicBezTo>
                  <a:cubicBezTo>
                    <a:pt x="22" y="59"/>
                    <a:pt x="23" y="58"/>
                    <a:pt x="24" y="57"/>
                  </a:cubicBezTo>
                  <a:cubicBezTo>
                    <a:pt x="22" y="63"/>
                    <a:pt x="21" y="69"/>
                    <a:pt x="19" y="74"/>
                  </a:cubicBezTo>
                  <a:close/>
                  <a:moveTo>
                    <a:pt x="15" y="68"/>
                  </a:moveTo>
                  <a:cubicBezTo>
                    <a:pt x="14" y="69"/>
                    <a:pt x="14" y="74"/>
                    <a:pt x="14" y="76"/>
                  </a:cubicBezTo>
                  <a:cubicBezTo>
                    <a:pt x="13" y="75"/>
                    <a:pt x="12" y="75"/>
                    <a:pt x="11" y="74"/>
                  </a:cubicBezTo>
                  <a:cubicBezTo>
                    <a:pt x="12" y="72"/>
                    <a:pt x="13" y="70"/>
                    <a:pt x="15" y="68"/>
                  </a:cubicBezTo>
                  <a:close/>
                  <a:moveTo>
                    <a:pt x="35" y="80"/>
                  </a:moveTo>
                  <a:cubicBezTo>
                    <a:pt x="37" y="75"/>
                    <a:pt x="39" y="69"/>
                    <a:pt x="41" y="64"/>
                  </a:cubicBezTo>
                  <a:cubicBezTo>
                    <a:pt x="42" y="60"/>
                    <a:pt x="44" y="57"/>
                    <a:pt x="45" y="53"/>
                  </a:cubicBezTo>
                  <a:cubicBezTo>
                    <a:pt x="45" y="54"/>
                    <a:pt x="45" y="54"/>
                    <a:pt x="45" y="55"/>
                  </a:cubicBezTo>
                  <a:cubicBezTo>
                    <a:pt x="42" y="65"/>
                    <a:pt x="39" y="75"/>
                    <a:pt x="36" y="85"/>
                  </a:cubicBezTo>
                  <a:cubicBezTo>
                    <a:pt x="36" y="86"/>
                    <a:pt x="36" y="86"/>
                    <a:pt x="36" y="86"/>
                  </a:cubicBezTo>
                  <a:cubicBezTo>
                    <a:pt x="34" y="88"/>
                    <a:pt x="32" y="90"/>
                    <a:pt x="30" y="92"/>
                  </a:cubicBezTo>
                  <a:cubicBezTo>
                    <a:pt x="33" y="88"/>
                    <a:pt x="34" y="84"/>
                    <a:pt x="35" y="80"/>
                  </a:cubicBezTo>
                  <a:close/>
                  <a:moveTo>
                    <a:pt x="47" y="59"/>
                  </a:moveTo>
                  <a:cubicBezTo>
                    <a:pt x="49" y="54"/>
                    <a:pt x="51" y="50"/>
                    <a:pt x="53" y="45"/>
                  </a:cubicBezTo>
                  <a:cubicBezTo>
                    <a:pt x="54" y="41"/>
                    <a:pt x="56" y="35"/>
                    <a:pt x="57" y="30"/>
                  </a:cubicBezTo>
                  <a:cubicBezTo>
                    <a:pt x="58" y="28"/>
                    <a:pt x="59" y="26"/>
                    <a:pt x="60" y="24"/>
                  </a:cubicBezTo>
                  <a:cubicBezTo>
                    <a:pt x="59" y="25"/>
                    <a:pt x="59" y="27"/>
                    <a:pt x="58" y="28"/>
                  </a:cubicBezTo>
                  <a:cubicBezTo>
                    <a:pt x="56" y="34"/>
                    <a:pt x="55" y="39"/>
                    <a:pt x="53" y="45"/>
                  </a:cubicBezTo>
                  <a:cubicBezTo>
                    <a:pt x="50" y="56"/>
                    <a:pt x="47" y="66"/>
                    <a:pt x="44" y="77"/>
                  </a:cubicBezTo>
                  <a:cubicBezTo>
                    <a:pt x="44" y="77"/>
                    <a:pt x="45" y="77"/>
                    <a:pt x="45" y="77"/>
                  </a:cubicBezTo>
                  <a:cubicBezTo>
                    <a:pt x="42" y="80"/>
                    <a:pt x="40" y="82"/>
                    <a:pt x="37" y="85"/>
                  </a:cubicBezTo>
                  <a:cubicBezTo>
                    <a:pt x="42" y="77"/>
                    <a:pt x="44" y="68"/>
                    <a:pt x="47" y="59"/>
                  </a:cubicBezTo>
                  <a:close/>
                  <a:moveTo>
                    <a:pt x="64" y="23"/>
                  </a:moveTo>
                  <a:cubicBezTo>
                    <a:pt x="65" y="21"/>
                    <a:pt x="65" y="19"/>
                    <a:pt x="66" y="18"/>
                  </a:cubicBezTo>
                  <a:cubicBezTo>
                    <a:pt x="65" y="20"/>
                    <a:pt x="64" y="23"/>
                    <a:pt x="64" y="25"/>
                  </a:cubicBezTo>
                  <a:cubicBezTo>
                    <a:pt x="62" y="31"/>
                    <a:pt x="60" y="36"/>
                    <a:pt x="59" y="41"/>
                  </a:cubicBezTo>
                  <a:cubicBezTo>
                    <a:pt x="55" y="51"/>
                    <a:pt x="53" y="61"/>
                    <a:pt x="50" y="71"/>
                  </a:cubicBezTo>
                  <a:cubicBezTo>
                    <a:pt x="50" y="72"/>
                    <a:pt x="50" y="72"/>
                    <a:pt x="50" y="72"/>
                  </a:cubicBezTo>
                  <a:cubicBezTo>
                    <a:pt x="49" y="73"/>
                    <a:pt x="47" y="75"/>
                    <a:pt x="45" y="77"/>
                  </a:cubicBezTo>
                  <a:cubicBezTo>
                    <a:pt x="53" y="59"/>
                    <a:pt x="57" y="41"/>
                    <a:pt x="64" y="23"/>
                  </a:cubicBezTo>
                  <a:close/>
                  <a:moveTo>
                    <a:pt x="57" y="57"/>
                  </a:moveTo>
                  <a:cubicBezTo>
                    <a:pt x="59" y="51"/>
                    <a:pt x="62" y="46"/>
                    <a:pt x="64" y="40"/>
                  </a:cubicBezTo>
                  <a:cubicBezTo>
                    <a:pt x="66" y="34"/>
                    <a:pt x="68" y="28"/>
                    <a:pt x="69" y="22"/>
                  </a:cubicBezTo>
                  <a:cubicBezTo>
                    <a:pt x="71" y="16"/>
                    <a:pt x="74" y="11"/>
                    <a:pt x="76" y="5"/>
                  </a:cubicBezTo>
                  <a:cubicBezTo>
                    <a:pt x="78" y="5"/>
                    <a:pt x="80" y="4"/>
                    <a:pt x="81" y="4"/>
                  </a:cubicBezTo>
                  <a:cubicBezTo>
                    <a:pt x="78" y="11"/>
                    <a:pt x="76" y="19"/>
                    <a:pt x="74" y="27"/>
                  </a:cubicBezTo>
                  <a:cubicBezTo>
                    <a:pt x="70" y="36"/>
                    <a:pt x="66" y="46"/>
                    <a:pt x="62" y="56"/>
                  </a:cubicBezTo>
                  <a:cubicBezTo>
                    <a:pt x="62" y="57"/>
                    <a:pt x="61" y="58"/>
                    <a:pt x="61" y="60"/>
                  </a:cubicBezTo>
                  <a:cubicBezTo>
                    <a:pt x="61" y="58"/>
                    <a:pt x="61" y="57"/>
                    <a:pt x="62" y="55"/>
                  </a:cubicBezTo>
                  <a:cubicBezTo>
                    <a:pt x="62" y="53"/>
                    <a:pt x="63" y="51"/>
                    <a:pt x="63" y="48"/>
                  </a:cubicBezTo>
                  <a:cubicBezTo>
                    <a:pt x="65" y="45"/>
                    <a:pt x="66" y="41"/>
                    <a:pt x="68" y="37"/>
                  </a:cubicBezTo>
                  <a:cubicBezTo>
                    <a:pt x="68" y="37"/>
                    <a:pt x="68" y="37"/>
                    <a:pt x="68" y="37"/>
                  </a:cubicBezTo>
                  <a:cubicBezTo>
                    <a:pt x="70" y="31"/>
                    <a:pt x="72" y="25"/>
                    <a:pt x="74" y="19"/>
                  </a:cubicBezTo>
                  <a:cubicBezTo>
                    <a:pt x="76" y="14"/>
                    <a:pt x="78" y="10"/>
                    <a:pt x="79" y="5"/>
                  </a:cubicBezTo>
                  <a:cubicBezTo>
                    <a:pt x="80" y="5"/>
                    <a:pt x="79" y="5"/>
                    <a:pt x="79" y="5"/>
                  </a:cubicBezTo>
                  <a:cubicBezTo>
                    <a:pt x="78" y="6"/>
                    <a:pt x="78" y="6"/>
                    <a:pt x="78" y="7"/>
                  </a:cubicBezTo>
                  <a:cubicBezTo>
                    <a:pt x="78" y="7"/>
                    <a:pt x="78" y="7"/>
                    <a:pt x="77" y="8"/>
                  </a:cubicBezTo>
                  <a:cubicBezTo>
                    <a:pt x="76" y="10"/>
                    <a:pt x="75" y="13"/>
                    <a:pt x="75" y="15"/>
                  </a:cubicBezTo>
                  <a:cubicBezTo>
                    <a:pt x="74" y="17"/>
                    <a:pt x="73" y="19"/>
                    <a:pt x="73" y="20"/>
                  </a:cubicBezTo>
                  <a:cubicBezTo>
                    <a:pt x="71" y="25"/>
                    <a:pt x="69" y="30"/>
                    <a:pt x="67" y="35"/>
                  </a:cubicBezTo>
                  <a:cubicBezTo>
                    <a:pt x="67" y="36"/>
                    <a:pt x="67" y="36"/>
                    <a:pt x="67" y="37"/>
                  </a:cubicBezTo>
                  <a:cubicBezTo>
                    <a:pt x="63" y="46"/>
                    <a:pt x="59" y="56"/>
                    <a:pt x="56" y="66"/>
                  </a:cubicBezTo>
                  <a:cubicBezTo>
                    <a:pt x="56" y="66"/>
                    <a:pt x="56" y="66"/>
                    <a:pt x="56" y="66"/>
                  </a:cubicBezTo>
                  <a:cubicBezTo>
                    <a:pt x="54" y="68"/>
                    <a:pt x="52" y="70"/>
                    <a:pt x="51" y="71"/>
                  </a:cubicBezTo>
                  <a:cubicBezTo>
                    <a:pt x="54" y="67"/>
                    <a:pt x="55" y="62"/>
                    <a:pt x="57" y="57"/>
                  </a:cubicBezTo>
                  <a:close/>
                  <a:moveTo>
                    <a:pt x="88" y="4"/>
                  </a:moveTo>
                  <a:cubicBezTo>
                    <a:pt x="84" y="13"/>
                    <a:pt x="80" y="22"/>
                    <a:pt x="78" y="32"/>
                  </a:cubicBezTo>
                  <a:cubicBezTo>
                    <a:pt x="77" y="36"/>
                    <a:pt x="75" y="41"/>
                    <a:pt x="73" y="45"/>
                  </a:cubicBezTo>
                  <a:cubicBezTo>
                    <a:pt x="73" y="45"/>
                    <a:pt x="73" y="45"/>
                    <a:pt x="73" y="45"/>
                  </a:cubicBezTo>
                  <a:cubicBezTo>
                    <a:pt x="73" y="45"/>
                    <a:pt x="73" y="45"/>
                    <a:pt x="73" y="45"/>
                  </a:cubicBezTo>
                  <a:cubicBezTo>
                    <a:pt x="74" y="42"/>
                    <a:pt x="75" y="40"/>
                    <a:pt x="76" y="37"/>
                  </a:cubicBezTo>
                  <a:cubicBezTo>
                    <a:pt x="78" y="28"/>
                    <a:pt x="82" y="19"/>
                    <a:pt x="84" y="9"/>
                  </a:cubicBezTo>
                  <a:cubicBezTo>
                    <a:pt x="84" y="8"/>
                    <a:pt x="84" y="8"/>
                    <a:pt x="84" y="8"/>
                  </a:cubicBezTo>
                  <a:cubicBezTo>
                    <a:pt x="84" y="7"/>
                    <a:pt x="84" y="7"/>
                    <a:pt x="84" y="6"/>
                  </a:cubicBezTo>
                  <a:cubicBezTo>
                    <a:pt x="85" y="5"/>
                    <a:pt x="84" y="5"/>
                    <a:pt x="84" y="6"/>
                  </a:cubicBezTo>
                  <a:cubicBezTo>
                    <a:pt x="82" y="11"/>
                    <a:pt x="80" y="16"/>
                    <a:pt x="78" y="21"/>
                  </a:cubicBezTo>
                  <a:cubicBezTo>
                    <a:pt x="80" y="16"/>
                    <a:pt x="82" y="10"/>
                    <a:pt x="83" y="4"/>
                  </a:cubicBezTo>
                  <a:cubicBezTo>
                    <a:pt x="84" y="4"/>
                    <a:pt x="86" y="4"/>
                    <a:pt x="88" y="4"/>
                  </a:cubicBezTo>
                  <a:close/>
                  <a:moveTo>
                    <a:pt x="91" y="4"/>
                  </a:moveTo>
                  <a:cubicBezTo>
                    <a:pt x="88" y="10"/>
                    <a:pt x="86" y="16"/>
                    <a:pt x="84" y="22"/>
                  </a:cubicBezTo>
                  <a:cubicBezTo>
                    <a:pt x="82" y="26"/>
                    <a:pt x="80" y="30"/>
                    <a:pt x="80" y="34"/>
                  </a:cubicBezTo>
                  <a:cubicBezTo>
                    <a:pt x="79" y="36"/>
                    <a:pt x="79" y="39"/>
                    <a:pt x="78" y="41"/>
                  </a:cubicBezTo>
                  <a:cubicBezTo>
                    <a:pt x="76" y="49"/>
                    <a:pt x="77" y="39"/>
                    <a:pt x="78" y="37"/>
                  </a:cubicBezTo>
                  <a:cubicBezTo>
                    <a:pt x="78" y="35"/>
                    <a:pt x="78" y="34"/>
                    <a:pt x="78" y="33"/>
                  </a:cubicBezTo>
                  <a:cubicBezTo>
                    <a:pt x="79" y="31"/>
                    <a:pt x="80" y="29"/>
                    <a:pt x="80" y="27"/>
                  </a:cubicBezTo>
                  <a:cubicBezTo>
                    <a:pt x="83" y="19"/>
                    <a:pt x="87" y="12"/>
                    <a:pt x="89" y="4"/>
                  </a:cubicBezTo>
                  <a:cubicBezTo>
                    <a:pt x="89" y="4"/>
                    <a:pt x="90" y="4"/>
                    <a:pt x="91" y="4"/>
                  </a:cubicBezTo>
                  <a:close/>
                  <a:moveTo>
                    <a:pt x="82" y="21"/>
                  </a:moveTo>
                  <a:cubicBezTo>
                    <a:pt x="83" y="16"/>
                    <a:pt x="85" y="12"/>
                    <a:pt x="87" y="7"/>
                  </a:cubicBezTo>
                  <a:cubicBezTo>
                    <a:pt x="87" y="7"/>
                    <a:pt x="87" y="7"/>
                    <a:pt x="87" y="7"/>
                  </a:cubicBezTo>
                  <a:cubicBezTo>
                    <a:pt x="87" y="7"/>
                    <a:pt x="87" y="7"/>
                    <a:pt x="87" y="8"/>
                  </a:cubicBezTo>
                  <a:cubicBezTo>
                    <a:pt x="86" y="10"/>
                    <a:pt x="85" y="13"/>
                    <a:pt x="84" y="15"/>
                  </a:cubicBezTo>
                  <a:cubicBezTo>
                    <a:pt x="83" y="17"/>
                    <a:pt x="83" y="19"/>
                    <a:pt x="82" y="21"/>
                  </a:cubicBezTo>
                  <a:close/>
                  <a:moveTo>
                    <a:pt x="62" y="50"/>
                  </a:moveTo>
                  <a:cubicBezTo>
                    <a:pt x="61" y="53"/>
                    <a:pt x="60" y="57"/>
                    <a:pt x="60" y="61"/>
                  </a:cubicBezTo>
                  <a:cubicBezTo>
                    <a:pt x="60" y="61"/>
                    <a:pt x="60" y="61"/>
                    <a:pt x="60" y="62"/>
                  </a:cubicBezTo>
                  <a:cubicBezTo>
                    <a:pt x="59" y="63"/>
                    <a:pt x="58" y="64"/>
                    <a:pt x="57" y="65"/>
                  </a:cubicBezTo>
                  <a:cubicBezTo>
                    <a:pt x="58" y="60"/>
                    <a:pt x="60" y="55"/>
                    <a:pt x="62" y="50"/>
                  </a:cubicBezTo>
                  <a:close/>
                  <a:moveTo>
                    <a:pt x="76" y="26"/>
                  </a:moveTo>
                  <a:cubicBezTo>
                    <a:pt x="76" y="28"/>
                    <a:pt x="75" y="29"/>
                    <a:pt x="75" y="31"/>
                  </a:cubicBezTo>
                  <a:cubicBezTo>
                    <a:pt x="73" y="35"/>
                    <a:pt x="72" y="39"/>
                    <a:pt x="71" y="43"/>
                  </a:cubicBezTo>
                  <a:cubicBezTo>
                    <a:pt x="71" y="44"/>
                    <a:pt x="71" y="44"/>
                    <a:pt x="71" y="44"/>
                  </a:cubicBezTo>
                  <a:cubicBezTo>
                    <a:pt x="71" y="43"/>
                    <a:pt x="71" y="41"/>
                    <a:pt x="72" y="40"/>
                  </a:cubicBezTo>
                  <a:cubicBezTo>
                    <a:pt x="73" y="35"/>
                    <a:pt x="74" y="31"/>
                    <a:pt x="76" y="27"/>
                  </a:cubicBezTo>
                  <a:cubicBezTo>
                    <a:pt x="76" y="27"/>
                    <a:pt x="76" y="27"/>
                    <a:pt x="76" y="26"/>
                  </a:cubicBezTo>
                  <a:close/>
                  <a:moveTo>
                    <a:pt x="76" y="40"/>
                  </a:moveTo>
                  <a:cubicBezTo>
                    <a:pt x="76" y="42"/>
                    <a:pt x="75" y="44"/>
                    <a:pt x="75" y="46"/>
                  </a:cubicBezTo>
                  <a:cubicBezTo>
                    <a:pt x="75" y="46"/>
                    <a:pt x="75" y="46"/>
                    <a:pt x="75" y="46"/>
                  </a:cubicBezTo>
                  <a:cubicBezTo>
                    <a:pt x="74" y="47"/>
                    <a:pt x="74" y="48"/>
                    <a:pt x="73" y="49"/>
                  </a:cubicBezTo>
                  <a:cubicBezTo>
                    <a:pt x="74" y="46"/>
                    <a:pt x="75" y="43"/>
                    <a:pt x="76" y="40"/>
                  </a:cubicBezTo>
                  <a:close/>
                  <a:moveTo>
                    <a:pt x="91" y="44"/>
                  </a:moveTo>
                  <a:cubicBezTo>
                    <a:pt x="92" y="38"/>
                    <a:pt x="94" y="32"/>
                    <a:pt x="96" y="26"/>
                  </a:cubicBezTo>
                  <a:cubicBezTo>
                    <a:pt x="96" y="28"/>
                    <a:pt x="95" y="29"/>
                    <a:pt x="95" y="31"/>
                  </a:cubicBezTo>
                  <a:cubicBezTo>
                    <a:pt x="94" y="36"/>
                    <a:pt x="93" y="41"/>
                    <a:pt x="93" y="46"/>
                  </a:cubicBezTo>
                  <a:cubicBezTo>
                    <a:pt x="92" y="45"/>
                    <a:pt x="91" y="45"/>
                    <a:pt x="91" y="44"/>
                  </a:cubicBezTo>
                  <a:close/>
                  <a:moveTo>
                    <a:pt x="87" y="40"/>
                  </a:moveTo>
                  <a:cubicBezTo>
                    <a:pt x="90" y="36"/>
                    <a:pt x="91" y="31"/>
                    <a:pt x="92" y="26"/>
                  </a:cubicBezTo>
                  <a:cubicBezTo>
                    <a:pt x="93" y="22"/>
                    <a:pt x="93" y="19"/>
                    <a:pt x="95" y="16"/>
                  </a:cubicBezTo>
                  <a:cubicBezTo>
                    <a:pt x="95" y="15"/>
                    <a:pt x="95" y="15"/>
                    <a:pt x="95" y="15"/>
                  </a:cubicBezTo>
                  <a:cubicBezTo>
                    <a:pt x="94" y="18"/>
                    <a:pt x="93" y="22"/>
                    <a:pt x="93" y="26"/>
                  </a:cubicBezTo>
                  <a:cubicBezTo>
                    <a:pt x="93" y="32"/>
                    <a:pt x="90" y="37"/>
                    <a:pt x="89" y="43"/>
                  </a:cubicBezTo>
                  <a:cubicBezTo>
                    <a:pt x="89" y="42"/>
                    <a:pt x="88" y="41"/>
                    <a:pt x="87" y="40"/>
                  </a:cubicBezTo>
                  <a:close/>
                  <a:moveTo>
                    <a:pt x="85" y="38"/>
                  </a:moveTo>
                  <a:cubicBezTo>
                    <a:pt x="87" y="36"/>
                    <a:pt x="87" y="33"/>
                    <a:pt x="88" y="30"/>
                  </a:cubicBezTo>
                  <a:cubicBezTo>
                    <a:pt x="87" y="33"/>
                    <a:pt x="87" y="36"/>
                    <a:pt x="87" y="39"/>
                  </a:cubicBezTo>
                  <a:cubicBezTo>
                    <a:pt x="86" y="39"/>
                    <a:pt x="86" y="39"/>
                    <a:pt x="86" y="38"/>
                  </a:cubicBezTo>
                  <a:cubicBezTo>
                    <a:pt x="86" y="38"/>
                    <a:pt x="86" y="38"/>
                    <a:pt x="85" y="38"/>
                  </a:cubicBezTo>
                  <a:close/>
                  <a:moveTo>
                    <a:pt x="84" y="38"/>
                  </a:moveTo>
                  <a:cubicBezTo>
                    <a:pt x="84" y="38"/>
                    <a:pt x="84" y="38"/>
                    <a:pt x="83" y="38"/>
                  </a:cubicBezTo>
                  <a:cubicBezTo>
                    <a:pt x="83" y="39"/>
                    <a:pt x="82" y="39"/>
                    <a:pt x="82" y="40"/>
                  </a:cubicBezTo>
                  <a:cubicBezTo>
                    <a:pt x="84" y="36"/>
                    <a:pt x="84" y="32"/>
                    <a:pt x="85" y="28"/>
                  </a:cubicBezTo>
                  <a:cubicBezTo>
                    <a:pt x="87" y="22"/>
                    <a:pt x="89" y="17"/>
                    <a:pt x="92" y="11"/>
                  </a:cubicBezTo>
                  <a:cubicBezTo>
                    <a:pt x="91" y="12"/>
                    <a:pt x="91" y="13"/>
                    <a:pt x="91" y="14"/>
                  </a:cubicBezTo>
                  <a:cubicBezTo>
                    <a:pt x="89" y="16"/>
                    <a:pt x="88" y="19"/>
                    <a:pt x="88" y="22"/>
                  </a:cubicBezTo>
                  <a:cubicBezTo>
                    <a:pt x="86" y="27"/>
                    <a:pt x="85" y="33"/>
                    <a:pt x="84" y="38"/>
                  </a:cubicBezTo>
                  <a:close/>
                  <a:moveTo>
                    <a:pt x="94" y="48"/>
                  </a:moveTo>
                  <a:cubicBezTo>
                    <a:pt x="94" y="48"/>
                    <a:pt x="94" y="47"/>
                    <a:pt x="94" y="47"/>
                  </a:cubicBezTo>
                  <a:cubicBezTo>
                    <a:pt x="93" y="42"/>
                    <a:pt x="94" y="38"/>
                    <a:pt x="95" y="33"/>
                  </a:cubicBezTo>
                  <a:cubicBezTo>
                    <a:pt x="96" y="29"/>
                    <a:pt x="97" y="25"/>
                    <a:pt x="97" y="20"/>
                  </a:cubicBezTo>
                  <a:cubicBezTo>
                    <a:pt x="97" y="19"/>
                    <a:pt x="97" y="18"/>
                    <a:pt x="98" y="18"/>
                  </a:cubicBezTo>
                  <a:cubicBezTo>
                    <a:pt x="96" y="28"/>
                    <a:pt x="95" y="38"/>
                    <a:pt x="94" y="48"/>
                  </a:cubicBezTo>
                  <a:close/>
                  <a:moveTo>
                    <a:pt x="99" y="4"/>
                  </a:moveTo>
                  <a:cubicBezTo>
                    <a:pt x="99" y="5"/>
                    <a:pt x="99" y="6"/>
                    <a:pt x="99" y="7"/>
                  </a:cubicBezTo>
                  <a:cubicBezTo>
                    <a:pt x="98" y="7"/>
                    <a:pt x="98" y="7"/>
                    <a:pt x="98" y="8"/>
                  </a:cubicBezTo>
                  <a:cubicBezTo>
                    <a:pt x="97" y="11"/>
                    <a:pt x="97" y="15"/>
                    <a:pt x="97" y="19"/>
                  </a:cubicBezTo>
                  <a:cubicBezTo>
                    <a:pt x="96" y="23"/>
                    <a:pt x="95" y="26"/>
                    <a:pt x="94" y="30"/>
                  </a:cubicBezTo>
                  <a:cubicBezTo>
                    <a:pt x="93" y="34"/>
                    <a:pt x="92" y="38"/>
                    <a:pt x="90" y="42"/>
                  </a:cubicBezTo>
                  <a:cubicBezTo>
                    <a:pt x="91" y="40"/>
                    <a:pt x="91" y="39"/>
                    <a:pt x="91" y="37"/>
                  </a:cubicBezTo>
                  <a:cubicBezTo>
                    <a:pt x="92" y="35"/>
                    <a:pt x="92" y="33"/>
                    <a:pt x="93" y="31"/>
                  </a:cubicBezTo>
                  <a:cubicBezTo>
                    <a:pt x="94" y="28"/>
                    <a:pt x="94" y="24"/>
                    <a:pt x="94" y="21"/>
                  </a:cubicBezTo>
                  <a:cubicBezTo>
                    <a:pt x="95" y="17"/>
                    <a:pt x="96" y="12"/>
                    <a:pt x="97" y="8"/>
                  </a:cubicBezTo>
                  <a:cubicBezTo>
                    <a:pt x="98" y="8"/>
                    <a:pt x="98" y="7"/>
                    <a:pt x="98" y="7"/>
                  </a:cubicBezTo>
                  <a:cubicBezTo>
                    <a:pt x="98" y="6"/>
                    <a:pt x="98" y="6"/>
                    <a:pt x="98" y="5"/>
                  </a:cubicBezTo>
                  <a:cubicBezTo>
                    <a:pt x="98" y="4"/>
                    <a:pt x="98" y="4"/>
                    <a:pt x="97" y="5"/>
                  </a:cubicBezTo>
                  <a:cubicBezTo>
                    <a:pt x="96" y="10"/>
                    <a:pt x="94" y="15"/>
                    <a:pt x="92" y="21"/>
                  </a:cubicBezTo>
                  <a:cubicBezTo>
                    <a:pt x="91" y="27"/>
                    <a:pt x="91" y="32"/>
                    <a:pt x="88" y="38"/>
                  </a:cubicBezTo>
                  <a:cubicBezTo>
                    <a:pt x="87" y="39"/>
                    <a:pt x="87" y="40"/>
                    <a:pt x="87" y="39"/>
                  </a:cubicBezTo>
                  <a:cubicBezTo>
                    <a:pt x="88" y="36"/>
                    <a:pt x="88" y="34"/>
                    <a:pt x="89" y="32"/>
                  </a:cubicBezTo>
                  <a:cubicBezTo>
                    <a:pt x="89" y="28"/>
                    <a:pt x="90" y="25"/>
                    <a:pt x="91" y="22"/>
                  </a:cubicBezTo>
                  <a:cubicBezTo>
                    <a:pt x="92" y="17"/>
                    <a:pt x="94" y="12"/>
                    <a:pt x="95" y="8"/>
                  </a:cubicBezTo>
                  <a:cubicBezTo>
                    <a:pt x="96" y="7"/>
                    <a:pt x="96" y="6"/>
                    <a:pt x="96" y="6"/>
                  </a:cubicBezTo>
                  <a:cubicBezTo>
                    <a:pt x="96" y="6"/>
                    <a:pt x="96" y="5"/>
                    <a:pt x="96" y="4"/>
                  </a:cubicBezTo>
                  <a:cubicBezTo>
                    <a:pt x="96" y="4"/>
                    <a:pt x="96" y="4"/>
                    <a:pt x="96" y="4"/>
                  </a:cubicBezTo>
                  <a:cubicBezTo>
                    <a:pt x="94" y="9"/>
                    <a:pt x="91" y="14"/>
                    <a:pt x="90" y="19"/>
                  </a:cubicBezTo>
                  <a:cubicBezTo>
                    <a:pt x="88" y="25"/>
                    <a:pt x="87" y="30"/>
                    <a:pt x="86" y="36"/>
                  </a:cubicBezTo>
                  <a:cubicBezTo>
                    <a:pt x="85" y="36"/>
                    <a:pt x="85" y="37"/>
                    <a:pt x="85" y="38"/>
                  </a:cubicBezTo>
                  <a:cubicBezTo>
                    <a:pt x="85" y="38"/>
                    <a:pt x="85" y="38"/>
                    <a:pt x="85" y="38"/>
                  </a:cubicBezTo>
                  <a:cubicBezTo>
                    <a:pt x="85" y="36"/>
                    <a:pt x="86" y="33"/>
                    <a:pt x="86" y="31"/>
                  </a:cubicBezTo>
                  <a:cubicBezTo>
                    <a:pt x="87" y="28"/>
                    <a:pt x="87" y="25"/>
                    <a:pt x="88" y="22"/>
                  </a:cubicBezTo>
                  <a:cubicBezTo>
                    <a:pt x="90" y="17"/>
                    <a:pt x="93" y="11"/>
                    <a:pt x="94" y="6"/>
                  </a:cubicBezTo>
                  <a:cubicBezTo>
                    <a:pt x="94" y="5"/>
                    <a:pt x="93" y="5"/>
                    <a:pt x="93" y="6"/>
                  </a:cubicBezTo>
                  <a:cubicBezTo>
                    <a:pt x="89" y="14"/>
                    <a:pt x="86" y="22"/>
                    <a:pt x="84" y="31"/>
                  </a:cubicBezTo>
                  <a:cubicBezTo>
                    <a:pt x="83" y="34"/>
                    <a:pt x="83" y="36"/>
                    <a:pt x="82" y="38"/>
                  </a:cubicBezTo>
                  <a:cubicBezTo>
                    <a:pt x="80" y="44"/>
                    <a:pt x="81" y="38"/>
                    <a:pt x="81" y="37"/>
                  </a:cubicBezTo>
                  <a:cubicBezTo>
                    <a:pt x="82" y="32"/>
                    <a:pt x="83" y="28"/>
                    <a:pt x="84" y="23"/>
                  </a:cubicBezTo>
                  <a:cubicBezTo>
                    <a:pt x="87" y="17"/>
                    <a:pt x="89" y="10"/>
                    <a:pt x="91" y="4"/>
                  </a:cubicBezTo>
                  <a:cubicBezTo>
                    <a:pt x="91" y="4"/>
                    <a:pt x="91" y="4"/>
                    <a:pt x="91" y="4"/>
                  </a:cubicBezTo>
                  <a:cubicBezTo>
                    <a:pt x="94" y="3"/>
                    <a:pt x="96" y="3"/>
                    <a:pt x="99" y="4"/>
                  </a:cubicBezTo>
                  <a:close/>
                  <a:moveTo>
                    <a:pt x="89" y="26"/>
                  </a:moveTo>
                  <a:cubicBezTo>
                    <a:pt x="90" y="23"/>
                    <a:pt x="90" y="20"/>
                    <a:pt x="91" y="18"/>
                  </a:cubicBezTo>
                  <a:cubicBezTo>
                    <a:pt x="91" y="19"/>
                    <a:pt x="90" y="21"/>
                    <a:pt x="90" y="22"/>
                  </a:cubicBezTo>
                  <a:cubicBezTo>
                    <a:pt x="90" y="23"/>
                    <a:pt x="89" y="25"/>
                    <a:pt x="89" y="26"/>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258"/>
            <p:cNvSpPr>
              <a:spLocks noEditPoints="1"/>
            </p:cNvSpPr>
            <p:nvPr/>
          </p:nvSpPr>
          <p:spPr bwMode="auto">
            <a:xfrm>
              <a:off x="8156821" y="3517334"/>
              <a:ext cx="482600" cy="258763"/>
            </a:xfrm>
            <a:custGeom>
              <a:avLst/>
              <a:gdLst>
                <a:gd name="T0" fmla="*/ 76 w 114"/>
                <a:gd name="T1" fmla="*/ 0 h 61"/>
                <a:gd name="T2" fmla="*/ 7 w 114"/>
                <a:gd name="T3" fmla="*/ 50 h 61"/>
                <a:gd name="T4" fmla="*/ 84 w 114"/>
                <a:gd name="T5" fmla="*/ 36 h 61"/>
                <a:gd name="T6" fmla="*/ 83 w 114"/>
                <a:gd name="T7" fmla="*/ 32 h 61"/>
                <a:gd name="T8" fmla="*/ 90 w 114"/>
                <a:gd name="T9" fmla="*/ 25 h 61"/>
                <a:gd name="T10" fmla="*/ 7 w 114"/>
                <a:gd name="T11" fmla="*/ 23 h 61"/>
                <a:gd name="T12" fmla="*/ 16 w 114"/>
                <a:gd name="T13" fmla="*/ 23 h 61"/>
                <a:gd name="T14" fmla="*/ 13 w 114"/>
                <a:gd name="T15" fmla="*/ 33 h 61"/>
                <a:gd name="T16" fmla="*/ 14 w 114"/>
                <a:gd name="T17" fmla="*/ 36 h 61"/>
                <a:gd name="T18" fmla="*/ 24 w 114"/>
                <a:gd name="T19" fmla="*/ 32 h 61"/>
                <a:gd name="T20" fmla="*/ 15 w 114"/>
                <a:gd name="T21" fmla="*/ 43 h 61"/>
                <a:gd name="T22" fmla="*/ 50 w 114"/>
                <a:gd name="T23" fmla="*/ 27 h 61"/>
                <a:gd name="T24" fmla="*/ 60 w 114"/>
                <a:gd name="T25" fmla="*/ 20 h 61"/>
                <a:gd name="T26" fmla="*/ 38 w 114"/>
                <a:gd name="T27" fmla="*/ 36 h 61"/>
                <a:gd name="T28" fmla="*/ 91 w 114"/>
                <a:gd name="T29" fmla="*/ 14 h 61"/>
                <a:gd name="T30" fmla="*/ 80 w 114"/>
                <a:gd name="T31" fmla="*/ 14 h 61"/>
                <a:gd name="T32" fmla="*/ 79 w 114"/>
                <a:gd name="T33" fmla="*/ 6 h 61"/>
                <a:gd name="T34" fmla="*/ 50 w 114"/>
                <a:gd name="T35" fmla="*/ 34 h 61"/>
                <a:gd name="T36" fmla="*/ 77 w 114"/>
                <a:gd name="T37" fmla="*/ 18 h 61"/>
                <a:gd name="T38" fmla="*/ 81 w 114"/>
                <a:gd name="T39" fmla="*/ 19 h 61"/>
                <a:gd name="T40" fmla="*/ 82 w 114"/>
                <a:gd name="T41" fmla="*/ 21 h 61"/>
                <a:gd name="T42" fmla="*/ 81 w 114"/>
                <a:gd name="T43" fmla="*/ 18 h 61"/>
                <a:gd name="T44" fmla="*/ 78 w 114"/>
                <a:gd name="T45" fmla="*/ 15 h 61"/>
                <a:gd name="T46" fmla="*/ 77 w 114"/>
                <a:gd name="T47" fmla="*/ 4 h 61"/>
                <a:gd name="T48" fmla="*/ 11 w 114"/>
                <a:gd name="T49" fmla="*/ 44 h 61"/>
                <a:gd name="T50" fmla="*/ 11 w 114"/>
                <a:gd name="T51" fmla="*/ 38 h 61"/>
                <a:gd name="T52" fmla="*/ 11 w 114"/>
                <a:gd name="T53" fmla="*/ 46 h 61"/>
                <a:gd name="T54" fmla="*/ 36 w 114"/>
                <a:gd name="T55" fmla="*/ 27 h 61"/>
                <a:gd name="T56" fmla="*/ 11 w 114"/>
                <a:gd name="T57" fmla="*/ 37 h 61"/>
                <a:gd name="T58" fmla="*/ 10 w 114"/>
                <a:gd name="T59" fmla="*/ 33 h 61"/>
                <a:gd name="T60" fmla="*/ 16 w 114"/>
                <a:gd name="T61" fmla="*/ 28 h 61"/>
                <a:gd name="T62" fmla="*/ 8 w 114"/>
                <a:gd name="T63" fmla="*/ 26 h 61"/>
                <a:gd name="T64" fmla="*/ 19 w 114"/>
                <a:gd name="T65" fmla="*/ 49 h 61"/>
                <a:gd name="T66" fmla="*/ 68 w 114"/>
                <a:gd name="T67" fmla="*/ 22 h 61"/>
                <a:gd name="T68" fmla="*/ 79 w 114"/>
                <a:gd name="T69" fmla="*/ 19 h 61"/>
                <a:gd name="T70" fmla="*/ 50 w 114"/>
                <a:gd name="T71" fmla="*/ 41 h 61"/>
                <a:gd name="T72" fmla="*/ 51 w 114"/>
                <a:gd name="T73" fmla="*/ 45 h 61"/>
                <a:gd name="T74" fmla="*/ 95 w 114"/>
                <a:gd name="T75" fmla="*/ 18 h 61"/>
                <a:gd name="T76" fmla="*/ 44 w 114"/>
                <a:gd name="T77" fmla="*/ 46 h 61"/>
                <a:gd name="T78" fmla="*/ 68 w 114"/>
                <a:gd name="T79" fmla="*/ 42 h 61"/>
                <a:gd name="T80" fmla="*/ 85 w 114"/>
                <a:gd name="T81" fmla="*/ 29 h 61"/>
                <a:gd name="T82" fmla="*/ 76 w 114"/>
                <a:gd name="T83" fmla="*/ 39 h 61"/>
                <a:gd name="T84" fmla="*/ 100 w 114"/>
                <a:gd name="T85" fmla="*/ 24 h 61"/>
                <a:gd name="T86" fmla="*/ 45 w 114"/>
                <a:gd name="T87" fmla="*/ 46 h 61"/>
                <a:gd name="T88" fmla="*/ 80 w 114"/>
                <a:gd name="T89" fmla="*/ 31 h 61"/>
                <a:gd name="T90" fmla="*/ 81 w 114"/>
                <a:gd name="T91" fmla="*/ 51 h 61"/>
                <a:gd name="T92" fmla="*/ 100 w 114"/>
                <a:gd name="T93" fmla="*/ 34 h 61"/>
                <a:gd name="T94" fmla="*/ 81 w 114"/>
                <a:gd name="T95" fmla="*/ 46 h 61"/>
                <a:gd name="T96" fmla="*/ 101 w 114"/>
                <a:gd name="T97" fmla="*/ 29 h 61"/>
                <a:gd name="T98" fmla="*/ 99 w 114"/>
                <a:gd name="T99" fmla="*/ 39 h 61"/>
                <a:gd name="T100" fmla="*/ 91 w 114"/>
                <a:gd name="T101" fmla="*/ 44 h 61"/>
                <a:gd name="T102" fmla="*/ 109 w 114"/>
                <a:gd name="T103" fmla="*/ 29 h 61"/>
                <a:gd name="T104" fmla="*/ 105 w 114"/>
                <a:gd name="T105" fmla="*/ 29 h 61"/>
                <a:gd name="T106" fmla="*/ 80 w 114"/>
                <a:gd name="T107" fmla="*/ 44 h 61"/>
                <a:gd name="T108" fmla="*/ 79 w 114"/>
                <a:gd name="T109" fmla="*/ 41 h 61"/>
                <a:gd name="T110" fmla="*/ 93 w 114"/>
                <a:gd name="T111"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4" h="61">
                  <a:moveTo>
                    <a:pt x="80" y="60"/>
                  </a:moveTo>
                  <a:cubicBezTo>
                    <a:pt x="81" y="61"/>
                    <a:pt x="81" y="60"/>
                    <a:pt x="82" y="60"/>
                  </a:cubicBezTo>
                  <a:cubicBezTo>
                    <a:pt x="92" y="49"/>
                    <a:pt x="103" y="40"/>
                    <a:pt x="113" y="29"/>
                  </a:cubicBezTo>
                  <a:cubicBezTo>
                    <a:pt x="114" y="29"/>
                    <a:pt x="114" y="28"/>
                    <a:pt x="114" y="28"/>
                  </a:cubicBezTo>
                  <a:cubicBezTo>
                    <a:pt x="114" y="28"/>
                    <a:pt x="113" y="27"/>
                    <a:pt x="113" y="27"/>
                  </a:cubicBezTo>
                  <a:cubicBezTo>
                    <a:pt x="107" y="22"/>
                    <a:pt x="100" y="17"/>
                    <a:pt x="94" y="12"/>
                  </a:cubicBezTo>
                  <a:cubicBezTo>
                    <a:pt x="88" y="8"/>
                    <a:pt x="82" y="4"/>
                    <a:pt x="76" y="0"/>
                  </a:cubicBezTo>
                  <a:cubicBezTo>
                    <a:pt x="76" y="0"/>
                    <a:pt x="75" y="0"/>
                    <a:pt x="75" y="0"/>
                  </a:cubicBezTo>
                  <a:cubicBezTo>
                    <a:pt x="74" y="0"/>
                    <a:pt x="73" y="1"/>
                    <a:pt x="74" y="2"/>
                  </a:cubicBezTo>
                  <a:cubicBezTo>
                    <a:pt x="75" y="6"/>
                    <a:pt x="74" y="11"/>
                    <a:pt x="74" y="16"/>
                  </a:cubicBezTo>
                  <a:cubicBezTo>
                    <a:pt x="50" y="17"/>
                    <a:pt x="26" y="21"/>
                    <a:pt x="2" y="18"/>
                  </a:cubicBezTo>
                  <a:cubicBezTo>
                    <a:pt x="1" y="18"/>
                    <a:pt x="0" y="19"/>
                    <a:pt x="0" y="20"/>
                  </a:cubicBezTo>
                  <a:cubicBezTo>
                    <a:pt x="0" y="20"/>
                    <a:pt x="0" y="21"/>
                    <a:pt x="1" y="21"/>
                  </a:cubicBezTo>
                  <a:cubicBezTo>
                    <a:pt x="8" y="28"/>
                    <a:pt x="10" y="41"/>
                    <a:pt x="7" y="50"/>
                  </a:cubicBezTo>
                  <a:cubicBezTo>
                    <a:pt x="7" y="51"/>
                    <a:pt x="7" y="51"/>
                    <a:pt x="8" y="51"/>
                  </a:cubicBezTo>
                  <a:cubicBezTo>
                    <a:pt x="8" y="52"/>
                    <a:pt x="8" y="52"/>
                    <a:pt x="9" y="52"/>
                  </a:cubicBezTo>
                  <a:cubicBezTo>
                    <a:pt x="32" y="51"/>
                    <a:pt x="55" y="47"/>
                    <a:pt x="78" y="46"/>
                  </a:cubicBezTo>
                  <a:cubicBezTo>
                    <a:pt x="78" y="51"/>
                    <a:pt x="78" y="55"/>
                    <a:pt x="78" y="59"/>
                  </a:cubicBezTo>
                  <a:cubicBezTo>
                    <a:pt x="78" y="60"/>
                    <a:pt x="79" y="61"/>
                    <a:pt x="80" y="60"/>
                  </a:cubicBezTo>
                  <a:close/>
                  <a:moveTo>
                    <a:pt x="71" y="44"/>
                  </a:moveTo>
                  <a:cubicBezTo>
                    <a:pt x="76" y="42"/>
                    <a:pt x="80" y="38"/>
                    <a:pt x="84" y="36"/>
                  </a:cubicBezTo>
                  <a:cubicBezTo>
                    <a:pt x="84" y="36"/>
                    <a:pt x="84" y="36"/>
                    <a:pt x="84" y="36"/>
                  </a:cubicBezTo>
                  <a:cubicBezTo>
                    <a:pt x="81" y="38"/>
                    <a:pt x="78" y="41"/>
                    <a:pt x="75" y="44"/>
                  </a:cubicBezTo>
                  <a:cubicBezTo>
                    <a:pt x="74" y="44"/>
                    <a:pt x="72" y="44"/>
                    <a:pt x="71" y="44"/>
                  </a:cubicBezTo>
                  <a:close/>
                  <a:moveTo>
                    <a:pt x="60" y="45"/>
                  </a:moveTo>
                  <a:cubicBezTo>
                    <a:pt x="65" y="42"/>
                    <a:pt x="70" y="39"/>
                    <a:pt x="75" y="35"/>
                  </a:cubicBezTo>
                  <a:cubicBezTo>
                    <a:pt x="81" y="32"/>
                    <a:pt x="86" y="29"/>
                    <a:pt x="92" y="26"/>
                  </a:cubicBezTo>
                  <a:cubicBezTo>
                    <a:pt x="89" y="28"/>
                    <a:pt x="86" y="30"/>
                    <a:pt x="83" y="32"/>
                  </a:cubicBezTo>
                  <a:cubicBezTo>
                    <a:pt x="76" y="36"/>
                    <a:pt x="70" y="40"/>
                    <a:pt x="64" y="44"/>
                  </a:cubicBezTo>
                  <a:cubicBezTo>
                    <a:pt x="64" y="44"/>
                    <a:pt x="64" y="44"/>
                    <a:pt x="64" y="44"/>
                  </a:cubicBezTo>
                  <a:cubicBezTo>
                    <a:pt x="62" y="44"/>
                    <a:pt x="61" y="45"/>
                    <a:pt x="60" y="45"/>
                  </a:cubicBezTo>
                  <a:close/>
                  <a:moveTo>
                    <a:pt x="51" y="46"/>
                  </a:moveTo>
                  <a:cubicBezTo>
                    <a:pt x="66" y="39"/>
                    <a:pt x="79" y="30"/>
                    <a:pt x="93" y="22"/>
                  </a:cubicBezTo>
                  <a:cubicBezTo>
                    <a:pt x="94" y="21"/>
                    <a:pt x="100" y="18"/>
                    <a:pt x="96" y="21"/>
                  </a:cubicBezTo>
                  <a:cubicBezTo>
                    <a:pt x="94" y="22"/>
                    <a:pt x="92" y="23"/>
                    <a:pt x="90" y="25"/>
                  </a:cubicBezTo>
                  <a:cubicBezTo>
                    <a:pt x="86" y="27"/>
                    <a:pt x="82" y="29"/>
                    <a:pt x="79" y="32"/>
                  </a:cubicBezTo>
                  <a:cubicBezTo>
                    <a:pt x="71" y="36"/>
                    <a:pt x="65" y="41"/>
                    <a:pt x="58" y="45"/>
                  </a:cubicBezTo>
                  <a:cubicBezTo>
                    <a:pt x="56" y="45"/>
                    <a:pt x="53" y="45"/>
                    <a:pt x="51" y="46"/>
                  </a:cubicBezTo>
                  <a:close/>
                  <a:moveTo>
                    <a:pt x="5" y="21"/>
                  </a:moveTo>
                  <a:cubicBezTo>
                    <a:pt x="6" y="21"/>
                    <a:pt x="8" y="22"/>
                    <a:pt x="9" y="22"/>
                  </a:cubicBezTo>
                  <a:cubicBezTo>
                    <a:pt x="8" y="22"/>
                    <a:pt x="7" y="22"/>
                    <a:pt x="7" y="23"/>
                  </a:cubicBezTo>
                  <a:cubicBezTo>
                    <a:pt x="6" y="23"/>
                    <a:pt x="6" y="23"/>
                    <a:pt x="7" y="23"/>
                  </a:cubicBezTo>
                  <a:cubicBezTo>
                    <a:pt x="7" y="23"/>
                    <a:pt x="11" y="21"/>
                    <a:pt x="9" y="23"/>
                  </a:cubicBezTo>
                  <a:cubicBezTo>
                    <a:pt x="9" y="24"/>
                    <a:pt x="8" y="24"/>
                    <a:pt x="7" y="25"/>
                  </a:cubicBezTo>
                  <a:cubicBezTo>
                    <a:pt x="7" y="24"/>
                    <a:pt x="6" y="22"/>
                    <a:pt x="5" y="21"/>
                  </a:cubicBezTo>
                  <a:close/>
                  <a:moveTo>
                    <a:pt x="21" y="22"/>
                  </a:moveTo>
                  <a:cubicBezTo>
                    <a:pt x="19" y="23"/>
                    <a:pt x="17" y="25"/>
                    <a:pt x="15" y="27"/>
                  </a:cubicBezTo>
                  <a:cubicBezTo>
                    <a:pt x="14" y="27"/>
                    <a:pt x="9" y="30"/>
                    <a:pt x="10" y="29"/>
                  </a:cubicBezTo>
                  <a:cubicBezTo>
                    <a:pt x="12" y="27"/>
                    <a:pt x="14" y="25"/>
                    <a:pt x="16" y="23"/>
                  </a:cubicBezTo>
                  <a:cubicBezTo>
                    <a:pt x="16" y="23"/>
                    <a:pt x="16" y="22"/>
                    <a:pt x="15" y="22"/>
                  </a:cubicBezTo>
                  <a:cubicBezTo>
                    <a:pt x="13" y="23"/>
                    <a:pt x="11" y="24"/>
                    <a:pt x="8" y="25"/>
                  </a:cubicBezTo>
                  <a:cubicBezTo>
                    <a:pt x="7" y="25"/>
                    <a:pt x="10" y="24"/>
                    <a:pt x="10" y="24"/>
                  </a:cubicBezTo>
                  <a:cubicBezTo>
                    <a:pt x="10" y="23"/>
                    <a:pt x="11" y="22"/>
                    <a:pt x="11" y="22"/>
                  </a:cubicBezTo>
                  <a:cubicBezTo>
                    <a:pt x="15" y="22"/>
                    <a:pt x="18" y="22"/>
                    <a:pt x="21" y="22"/>
                  </a:cubicBezTo>
                  <a:close/>
                  <a:moveTo>
                    <a:pt x="32" y="22"/>
                  </a:moveTo>
                  <a:cubicBezTo>
                    <a:pt x="25" y="25"/>
                    <a:pt x="20" y="31"/>
                    <a:pt x="13" y="33"/>
                  </a:cubicBezTo>
                  <a:cubicBezTo>
                    <a:pt x="9" y="35"/>
                    <a:pt x="13" y="33"/>
                    <a:pt x="15" y="32"/>
                  </a:cubicBezTo>
                  <a:cubicBezTo>
                    <a:pt x="17" y="31"/>
                    <a:pt x="19" y="30"/>
                    <a:pt x="21" y="28"/>
                  </a:cubicBezTo>
                  <a:cubicBezTo>
                    <a:pt x="24" y="27"/>
                    <a:pt x="27" y="24"/>
                    <a:pt x="30" y="22"/>
                  </a:cubicBezTo>
                  <a:cubicBezTo>
                    <a:pt x="30" y="22"/>
                    <a:pt x="31" y="22"/>
                    <a:pt x="32" y="22"/>
                  </a:cubicBezTo>
                  <a:close/>
                  <a:moveTo>
                    <a:pt x="39" y="21"/>
                  </a:moveTo>
                  <a:cubicBezTo>
                    <a:pt x="30" y="25"/>
                    <a:pt x="23" y="32"/>
                    <a:pt x="14" y="36"/>
                  </a:cubicBezTo>
                  <a:cubicBezTo>
                    <a:pt x="10" y="38"/>
                    <a:pt x="11" y="37"/>
                    <a:pt x="14" y="36"/>
                  </a:cubicBezTo>
                  <a:cubicBezTo>
                    <a:pt x="17" y="34"/>
                    <a:pt x="20" y="32"/>
                    <a:pt x="22" y="31"/>
                  </a:cubicBezTo>
                  <a:cubicBezTo>
                    <a:pt x="27" y="28"/>
                    <a:pt x="31" y="25"/>
                    <a:pt x="35" y="22"/>
                  </a:cubicBezTo>
                  <a:cubicBezTo>
                    <a:pt x="36" y="22"/>
                    <a:pt x="38" y="21"/>
                    <a:pt x="39" y="21"/>
                  </a:cubicBezTo>
                  <a:close/>
                  <a:moveTo>
                    <a:pt x="45" y="21"/>
                  </a:moveTo>
                  <a:cubicBezTo>
                    <a:pt x="34" y="27"/>
                    <a:pt x="25" y="35"/>
                    <a:pt x="14" y="40"/>
                  </a:cubicBezTo>
                  <a:cubicBezTo>
                    <a:pt x="9" y="42"/>
                    <a:pt x="13" y="40"/>
                    <a:pt x="15" y="38"/>
                  </a:cubicBezTo>
                  <a:cubicBezTo>
                    <a:pt x="18" y="36"/>
                    <a:pt x="21" y="34"/>
                    <a:pt x="24" y="32"/>
                  </a:cubicBezTo>
                  <a:cubicBezTo>
                    <a:pt x="30" y="29"/>
                    <a:pt x="36" y="25"/>
                    <a:pt x="42" y="21"/>
                  </a:cubicBezTo>
                  <a:cubicBezTo>
                    <a:pt x="42" y="21"/>
                    <a:pt x="42" y="21"/>
                    <a:pt x="42" y="21"/>
                  </a:cubicBezTo>
                  <a:cubicBezTo>
                    <a:pt x="43" y="21"/>
                    <a:pt x="44" y="21"/>
                    <a:pt x="45" y="21"/>
                  </a:cubicBezTo>
                  <a:close/>
                  <a:moveTo>
                    <a:pt x="52" y="21"/>
                  </a:moveTo>
                  <a:cubicBezTo>
                    <a:pt x="46" y="23"/>
                    <a:pt x="41" y="27"/>
                    <a:pt x="36" y="30"/>
                  </a:cubicBezTo>
                  <a:cubicBezTo>
                    <a:pt x="33" y="33"/>
                    <a:pt x="29" y="34"/>
                    <a:pt x="26" y="36"/>
                  </a:cubicBezTo>
                  <a:cubicBezTo>
                    <a:pt x="22" y="38"/>
                    <a:pt x="19" y="40"/>
                    <a:pt x="15" y="43"/>
                  </a:cubicBezTo>
                  <a:cubicBezTo>
                    <a:pt x="14" y="43"/>
                    <a:pt x="12" y="44"/>
                    <a:pt x="11" y="45"/>
                  </a:cubicBezTo>
                  <a:cubicBezTo>
                    <a:pt x="13" y="43"/>
                    <a:pt x="15" y="42"/>
                    <a:pt x="17" y="40"/>
                  </a:cubicBezTo>
                  <a:cubicBezTo>
                    <a:pt x="20" y="37"/>
                    <a:pt x="24" y="35"/>
                    <a:pt x="28" y="33"/>
                  </a:cubicBezTo>
                  <a:cubicBezTo>
                    <a:pt x="34" y="29"/>
                    <a:pt x="41" y="25"/>
                    <a:pt x="47" y="21"/>
                  </a:cubicBezTo>
                  <a:cubicBezTo>
                    <a:pt x="49" y="21"/>
                    <a:pt x="50" y="21"/>
                    <a:pt x="52" y="21"/>
                  </a:cubicBezTo>
                  <a:close/>
                  <a:moveTo>
                    <a:pt x="60" y="20"/>
                  </a:moveTo>
                  <a:cubicBezTo>
                    <a:pt x="57" y="22"/>
                    <a:pt x="53" y="24"/>
                    <a:pt x="50" y="27"/>
                  </a:cubicBezTo>
                  <a:cubicBezTo>
                    <a:pt x="47" y="29"/>
                    <a:pt x="44" y="30"/>
                    <a:pt x="41" y="32"/>
                  </a:cubicBezTo>
                  <a:cubicBezTo>
                    <a:pt x="33" y="36"/>
                    <a:pt x="25" y="41"/>
                    <a:pt x="17" y="46"/>
                  </a:cubicBezTo>
                  <a:cubicBezTo>
                    <a:pt x="16" y="46"/>
                    <a:pt x="15" y="47"/>
                    <a:pt x="14" y="47"/>
                  </a:cubicBezTo>
                  <a:cubicBezTo>
                    <a:pt x="15" y="46"/>
                    <a:pt x="17" y="46"/>
                    <a:pt x="18" y="45"/>
                  </a:cubicBezTo>
                  <a:cubicBezTo>
                    <a:pt x="22" y="42"/>
                    <a:pt x="26" y="39"/>
                    <a:pt x="30" y="36"/>
                  </a:cubicBezTo>
                  <a:cubicBezTo>
                    <a:pt x="38" y="30"/>
                    <a:pt x="46" y="25"/>
                    <a:pt x="55" y="20"/>
                  </a:cubicBezTo>
                  <a:cubicBezTo>
                    <a:pt x="57" y="20"/>
                    <a:pt x="59" y="20"/>
                    <a:pt x="60" y="20"/>
                  </a:cubicBezTo>
                  <a:close/>
                  <a:moveTo>
                    <a:pt x="71" y="19"/>
                  </a:moveTo>
                  <a:cubicBezTo>
                    <a:pt x="64" y="22"/>
                    <a:pt x="59" y="26"/>
                    <a:pt x="53" y="30"/>
                  </a:cubicBezTo>
                  <a:cubicBezTo>
                    <a:pt x="49" y="32"/>
                    <a:pt x="45" y="33"/>
                    <a:pt x="41" y="36"/>
                  </a:cubicBezTo>
                  <a:cubicBezTo>
                    <a:pt x="37" y="38"/>
                    <a:pt x="33" y="41"/>
                    <a:pt x="28" y="44"/>
                  </a:cubicBezTo>
                  <a:cubicBezTo>
                    <a:pt x="26" y="45"/>
                    <a:pt x="23" y="46"/>
                    <a:pt x="20" y="47"/>
                  </a:cubicBezTo>
                  <a:cubicBezTo>
                    <a:pt x="21" y="47"/>
                    <a:pt x="24" y="46"/>
                    <a:pt x="25" y="45"/>
                  </a:cubicBezTo>
                  <a:cubicBezTo>
                    <a:pt x="29" y="42"/>
                    <a:pt x="33" y="39"/>
                    <a:pt x="38" y="36"/>
                  </a:cubicBezTo>
                  <a:cubicBezTo>
                    <a:pt x="41" y="34"/>
                    <a:pt x="45" y="31"/>
                    <a:pt x="48" y="29"/>
                  </a:cubicBezTo>
                  <a:cubicBezTo>
                    <a:pt x="48" y="29"/>
                    <a:pt x="49" y="29"/>
                    <a:pt x="49" y="28"/>
                  </a:cubicBezTo>
                  <a:cubicBezTo>
                    <a:pt x="54" y="26"/>
                    <a:pt x="58" y="22"/>
                    <a:pt x="63" y="20"/>
                  </a:cubicBezTo>
                  <a:cubicBezTo>
                    <a:pt x="65" y="20"/>
                    <a:pt x="68" y="19"/>
                    <a:pt x="71" y="19"/>
                  </a:cubicBezTo>
                  <a:close/>
                  <a:moveTo>
                    <a:pt x="93" y="15"/>
                  </a:moveTo>
                  <a:cubicBezTo>
                    <a:pt x="91" y="15"/>
                    <a:pt x="90" y="15"/>
                    <a:pt x="89" y="16"/>
                  </a:cubicBezTo>
                  <a:cubicBezTo>
                    <a:pt x="90" y="15"/>
                    <a:pt x="90" y="15"/>
                    <a:pt x="91" y="14"/>
                  </a:cubicBezTo>
                  <a:cubicBezTo>
                    <a:pt x="91" y="14"/>
                    <a:pt x="91" y="14"/>
                    <a:pt x="91" y="14"/>
                  </a:cubicBezTo>
                  <a:cubicBezTo>
                    <a:pt x="87" y="14"/>
                    <a:pt x="85" y="15"/>
                    <a:pt x="82" y="16"/>
                  </a:cubicBezTo>
                  <a:cubicBezTo>
                    <a:pt x="82" y="16"/>
                    <a:pt x="77" y="19"/>
                    <a:pt x="79" y="17"/>
                  </a:cubicBezTo>
                  <a:cubicBezTo>
                    <a:pt x="81" y="16"/>
                    <a:pt x="83" y="15"/>
                    <a:pt x="85" y="14"/>
                  </a:cubicBezTo>
                  <a:cubicBezTo>
                    <a:pt x="85" y="14"/>
                    <a:pt x="85" y="13"/>
                    <a:pt x="85" y="13"/>
                  </a:cubicBezTo>
                  <a:cubicBezTo>
                    <a:pt x="82" y="13"/>
                    <a:pt x="81" y="14"/>
                    <a:pt x="79" y="15"/>
                  </a:cubicBezTo>
                  <a:cubicBezTo>
                    <a:pt x="75" y="18"/>
                    <a:pt x="79" y="14"/>
                    <a:pt x="80" y="14"/>
                  </a:cubicBezTo>
                  <a:cubicBezTo>
                    <a:pt x="81" y="13"/>
                    <a:pt x="82" y="13"/>
                    <a:pt x="83" y="12"/>
                  </a:cubicBezTo>
                  <a:cubicBezTo>
                    <a:pt x="84" y="12"/>
                    <a:pt x="83" y="11"/>
                    <a:pt x="83" y="11"/>
                  </a:cubicBezTo>
                  <a:cubicBezTo>
                    <a:pt x="82" y="12"/>
                    <a:pt x="78" y="13"/>
                    <a:pt x="77" y="14"/>
                  </a:cubicBezTo>
                  <a:cubicBezTo>
                    <a:pt x="78" y="13"/>
                    <a:pt x="80" y="11"/>
                    <a:pt x="81" y="10"/>
                  </a:cubicBezTo>
                  <a:cubicBezTo>
                    <a:pt x="81" y="10"/>
                    <a:pt x="81" y="9"/>
                    <a:pt x="80" y="9"/>
                  </a:cubicBezTo>
                  <a:cubicBezTo>
                    <a:pt x="77" y="12"/>
                    <a:pt x="79" y="8"/>
                    <a:pt x="80" y="7"/>
                  </a:cubicBezTo>
                  <a:cubicBezTo>
                    <a:pt x="80" y="7"/>
                    <a:pt x="80" y="6"/>
                    <a:pt x="79" y="6"/>
                  </a:cubicBezTo>
                  <a:cubicBezTo>
                    <a:pt x="77" y="8"/>
                    <a:pt x="77" y="7"/>
                    <a:pt x="78" y="5"/>
                  </a:cubicBezTo>
                  <a:cubicBezTo>
                    <a:pt x="83" y="8"/>
                    <a:pt x="88" y="12"/>
                    <a:pt x="93" y="15"/>
                  </a:cubicBezTo>
                  <a:close/>
                  <a:moveTo>
                    <a:pt x="81" y="18"/>
                  </a:moveTo>
                  <a:cubicBezTo>
                    <a:pt x="65" y="25"/>
                    <a:pt x="51" y="36"/>
                    <a:pt x="36" y="44"/>
                  </a:cubicBezTo>
                  <a:cubicBezTo>
                    <a:pt x="35" y="45"/>
                    <a:pt x="29" y="48"/>
                    <a:pt x="33" y="46"/>
                  </a:cubicBezTo>
                  <a:cubicBezTo>
                    <a:pt x="35" y="44"/>
                    <a:pt x="37" y="43"/>
                    <a:pt x="38" y="41"/>
                  </a:cubicBezTo>
                  <a:cubicBezTo>
                    <a:pt x="42" y="39"/>
                    <a:pt x="46" y="36"/>
                    <a:pt x="50" y="34"/>
                  </a:cubicBezTo>
                  <a:cubicBezTo>
                    <a:pt x="58" y="29"/>
                    <a:pt x="65" y="23"/>
                    <a:pt x="73" y="19"/>
                  </a:cubicBezTo>
                  <a:cubicBezTo>
                    <a:pt x="74" y="19"/>
                    <a:pt x="75" y="19"/>
                    <a:pt x="75" y="19"/>
                  </a:cubicBezTo>
                  <a:cubicBezTo>
                    <a:pt x="76" y="19"/>
                    <a:pt x="76" y="19"/>
                    <a:pt x="76" y="18"/>
                  </a:cubicBezTo>
                  <a:cubicBezTo>
                    <a:pt x="76" y="18"/>
                    <a:pt x="77" y="18"/>
                    <a:pt x="77" y="18"/>
                  </a:cubicBezTo>
                  <a:cubicBezTo>
                    <a:pt x="77" y="18"/>
                    <a:pt x="77" y="18"/>
                    <a:pt x="77" y="17"/>
                  </a:cubicBezTo>
                  <a:cubicBezTo>
                    <a:pt x="77" y="17"/>
                    <a:pt x="77" y="17"/>
                    <a:pt x="78" y="17"/>
                  </a:cubicBezTo>
                  <a:cubicBezTo>
                    <a:pt x="78" y="17"/>
                    <a:pt x="77" y="17"/>
                    <a:pt x="77" y="18"/>
                  </a:cubicBezTo>
                  <a:cubicBezTo>
                    <a:pt x="76" y="18"/>
                    <a:pt x="77" y="19"/>
                    <a:pt x="77" y="18"/>
                  </a:cubicBezTo>
                  <a:cubicBezTo>
                    <a:pt x="79" y="18"/>
                    <a:pt x="81" y="17"/>
                    <a:pt x="82" y="17"/>
                  </a:cubicBezTo>
                  <a:cubicBezTo>
                    <a:pt x="83" y="16"/>
                    <a:pt x="84" y="16"/>
                    <a:pt x="85" y="16"/>
                  </a:cubicBezTo>
                  <a:cubicBezTo>
                    <a:pt x="86" y="15"/>
                    <a:pt x="89" y="15"/>
                    <a:pt x="89" y="15"/>
                  </a:cubicBezTo>
                  <a:cubicBezTo>
                    <a:pt x="88" y="16"/>
                    <a:pt x="87" y="16"/>
                    <a:pt x="86" y="17"/>
                  </a:cubicBezTo>
                  <a:cubicBezTo>
                    <a:pt x="85" y="17"/>
                    <a:pt x="85" y="17"/>
                    <a:pt x="85" y="17"/>
                  </a:cubicBezTo>
                  <a:cubicBezTo>
                    <a:pt x="83" y="18"/>
                    <a:pt x="82" y="19"/>
                    <a:pt x="81" y="19"/>
                  </a:cubicBezTo>
                  <a:cubicBezTo>
                    <a:pt x="79" y="20"/>
                    <a:pt x="79" y="20"/>
                    <a:pt x="79" y="20"/>
                  </a:cubicBezTo>
                  <a:cubicBezTo>
                    <a:pt x="79" y="20"/>
                    <a:pt x="78" y="21"/>
                    <a:pt x="78" y="21"/>
                  </a:cubicBezTo>
                  <a:cubicBezTo>
                    <a:pt x="78" y="21"/>
                    <a:pt x="78" y="22"/>
                    <a:pt x="78" y="21"/>
                  </a:cubicBezTo>
                  <a:cubicBezTo>
                    <a:pt x="82" y="20"/>
                    <a:pt x="85" y="18"/>
                    <a:pt x="89" y="16"/>
                  </a:cubicBezTo>
                  <a:cubicBezTo>
                    <a:pt x="90" y="16"/>
                    <a:pt x="91" y="16"/>
                    <a:pt x="93" y="16"/>
                  </a:cubicBezTo>
                  <a:cubicBezTo>
                    <a:pt x="91" y="16"/>
                    <a:pt x="89" y="17"/>
                    <a:pt x="88" y="18"/>
                  </a:cubicBezTo>
                  <a:cubicBezTo>
                    <a:pt x="86" y="19"/>
                    <a:pt x="84" y="20"/>
                    <a:pt x="82" y="21"/>
                  </a:cubicBezTo>
                  <a:cubicBezTo>
                    <a:pt x="78" y="23"/>
                    <a:pt x="74" y="27"/>
                    <a:pt x="69" y="30"/>
                  </a:cubicBezTo>
                  <a:cubicBezTo>
                    <a:pt x="64" y="33"/>
                    <a:pt x="59" y="35"/>
                    <a:pt x="54" y="38"/>
                  </a:cubicBezTo>
                  <a:cubicBezTo>
                    <a:pt x="49" y="40"/>
                    <a:pt x="44" y="44"/>
                    <a:pt x="39" y="45"/>
                  </a:cubicBezTo>
                  <a:cubicBezTo>
                    <a:pt x="35" y="47"/>
                    <a:pt x="42" y="44"/>
                    <a:pt x="43" y="43"/>
                  </a:cubicBezTo>
                  <a:cubicBezTo>
                    <a:pt x="45" y="41"/>
                    <a:pt x="48" y="40"/>
                    <a:pt x="50" y="38"/>
                  </a:cubicBezTo>
                  <a:cubicBezTo>
                    <a:pt x="60" y="31"/>
                    <a:pt x="71" y="25"/>
                    <a:pt x="81" y="18"/>
                  </a:cubicBezTo>
                  <a:cubicBezTo>
                    <a:pt x="81" y="18"/>
                    <a:pt x="81" y="17"/>
                    <a:pt x="81" y="18"/>
                  </a:cubicBezTo>
                  <a:close/>
                  <a:moveTo>
                    <a:pt x="77" y="8"/>
                  </a:moveTo>
                  <a:cubicBezTo>
                    <a:pt x="77" y="8"/>
                    <a:pt x="77" y="8"/>
                    <a:pt x="77" y="8"/>
                  </a:cubicBezTo>
                  <a:cubicBezTo>
                    <a:pt x="78" y="8"/>
                    <a:pt x="78" y="8"/>
                    <a:pt x="79" y="7"/>
                  </a:cubicBezTo>
                  <a:cubicBezTo>
                    <a:pt x="78" y="8"/>
                    <a:pt x="77" y="9"/>
                    <a:pt x="77" y="10"/>
                  </a:cubicBezTo>
                  <a:cubicBezTo>
                    <a:pt x="77" y="9"/>
                    <a:pt x="77" y="9"/>
                    <a:pt x="77" y="8"/>
                  </a:cubicBezTo>
                  <a:close/>
                  <a:moveTo>
                    <a:pt x="77" y="15"/>
                  </a:moveTo>
                  <a:cubicBezTo>
                    <a:pt x="77" y="15"/>
                    <a:pt x="78" y="15"/>
                    <a:pt x="78" y="15"/>
                  </a:cubicBezTo>
                  <a:cubicBezTo>
                    <a:pt x="77" y="15"/>
                    <a:pt x="77" y="16"/>
                    <a:pt x="77" y="16"/>
                  </a:cubicBezTo>
                  <a:cubicBezTo>
                    <a:pt x="77" y="16"/>
                    <a:pt x="77" y="15"/>
                    <a:pt x="77" y="15"/>
                  </a:cubicBezTo>
                  <a:close/>
                  <a:moveTo>
                    <a:pt x="77" y="12"/>
                  </a:moveTo>
                  <a:cubicBezTo>
                    <a:pt x="78" y="12"/>
                    <a:pt x="79" y="11"/>
                    <a:pt x="80" y="11"/>
                  </a:cubicBezTo>
                  <a:cubicBezTo>
                    <a:pt x="79" y="11"/>
                    <a:pt x="78" y="13"/>
                    <a:pt x="77" y="14"/>
                  </a:cubicBezTo>
                  <a:cubicBezTo>
                    <a:pt x="77" y="13"/>
                    <a:pt x="77" y="13"/>
                    <a:pt x="77" y="12"/>
                  </a:cubicBezTo>
                  <a:close/>
                  <a:moveTo>
                    <a:pt x="77" y="4"/>
                  </a:moveTo>
                  <a:cubicBezTo>
                    <a:pt x="77" y="5"/>
                    <a:pt x="77" y="5"/>
                    <a:pt x="77" y="5"/>
                  </a:cubicBezTo>
                  <a:cubicBezTo>
                    <a:pt x="77" y="5"/>
                    <a:pt x="77" y="4"/>
                    <a:pt x="77" y="4"/>
                  </a:cubicBezTo>
                  <a:cubicBezTo>
                    <a:pt x="77" y="4"/>
                    <a:pt x="77" y="4"/>
                    <a:pt x="77" y="4"/>
                  </a:cubicBezTo>
                  <a:cubicBezTo>
                    <a:pt x="77" y="4"/>
                    <a:pt x="77" y="4"/>
                    <a:pt x="77" y="4"/>
                  </a:cubicBezTo>
                  <a:close/>
                  <a:moveTo>
                    <a:pt x="11" y="42"/>
                  </a:moveTo>
                  <a:cubicBezTo>
                    <a:pt x="13" y="41"/>
                    <a:pt x="16" y="40"/>
                    <a:pt x="18" y="39"/>
                  </a:cubicBezTo>
                  <a:cubicBezTo>
                    <a:pt x="16" y="40"/>
                    <a:pt x="13" y="42"/>
                    <a:pt x="11" y="44"/>
                  </a:cubicBezTo>
                  <a:cubicBezTo>
                    <a:pt x="11" y="43"/>
                    <a:pt x="11" y="43"/>
                    <a:pt x="11" y="42"/>
                  </a:cubicBezTo>
                  <a:close/>
                  <a:moveTo>
                    <a:pt x="11" y="38"/>
                  </a:moveTo>
                  <a:cubicBezTo>
                    <a:pt x="21" y="34"/>
                    <a:pt x="28" y="27"/>
                    <a:pt x="38" y="23"/>
                  </a:cubicBezTo>
                  <a:cubicBezTo>
                    <a:pt x="37" y="23"/>
                    <a:pt x="36" y="24"/>
                    <a:pt x="36" y="24"/>
                  </a:cubicBezTo>
                  <a:cubicBezTo>
                    <a:pt x="33" y="26"/>
                    <a:pt x="30" y="28"/>
                    <a:pt x="27" y="30"/>
                  </a:cubicBezTo>
                  <a:cubicBezTo>
                    <a:pt x="22" y="33"/>
                    <a:pt x="16" y="36"/>
                    <a:pt x="11" y="40"/>
                  </a:cubicBezTo>
                  <a:cubicBezTo>
                    <a:pt x="11" y="39"/>
                    <a:pt x="11" y="39"/>
                    <a:pt x="11" y="38"/>
                  </a:cubicBezTo>
                  <a:close/>
                  <a:moveTo>
                    <a:pt x="9" y="30"/>
                  </a:moveTo>
                  <a:cubicBezTo>
                    <a:pt x="13" y="29"/>
                    <a:pt x="16" y="26"/>
                    <a:pt x="19" y="24"/>
                  </a:cubicBezTo>
                  <a:cubicBezTo>
                    <a:pt x="20" y="24"/>
                    <a:pt x="21" y="23"/>
                    <a:pt x="21" y="23"/>
                  </a:cubicBezTo>
                  <a:cubicBezTo>
                    <a:pt x="20" y="24"/>
                    <a:pt x="18" y="25"/>
                    <a:pt x="17" y="27"/>
                  </a:cubicBezTo>
                  <a:cubicBezTo>
                    <a:pt x="15" y="28"/>
                    <a:pt x="12" y="30"/>
                    <a:pt x="10" y="32"/>
                  </a:cubicBezTo>
                  <a:cubicBezTo>
                    <a:pt x="10" y="31"/>
                    <a:pt x="10" y="30"/>
                    <a:pt x="9" y="30"/>
                  </a:cubicBezTo>
                  <a:close/>
                  <a:moveTo>
                    <a:pt x="11" y="46"/>
                  </a:moveTo>
                  <a:cubicBezTo>
                    <a:pt x="14" y="45"/>
                    <a:pt x="16" y="43"/>
                    <a:pt x="18" y="41"/>
                  </a:cubicBezTo>
                  <a:cubicBezTo>
                    <a:pt x="22" y="39"/>
                    <a:pt x="25" y="37"/>
                    <a:pt x="29" y="35"/>
                  </a:cubicBezTo>
                  <a:cubicBezTo>
                    <a:pt x="34" y="32"/>
                    <a:pt x="39" y="29"/>
                    <a:pt x="44" y="26"/>
                  </a:cubicBezTo>
                  <a:cubicBezTo>
                    <a:pt x="40" y="28"/>
                    <a:pt x="37" y="31"/>
                    <a:pt x="33" y="33"/>
                  </a:cubicBezTo>
                  <a:cubicBezTo>
                    <a:pt x="25" y="38"/>
                    <a:pt x="19" y="44"/>
                    <a:pt x="11" y="48"/>
                  </a:cubicBezTo>
                  <a:cubicBezTo>
                    <a:pt x="11" y="47"/>
                    <a:pt x="11" y="47"/>
                    <a:pt x="11" y="46"/>
                  </a:cubicBezTo>
                  <a:close/>
                  <a:moveTo>
                    <a:pt x="36" y="27"/>
                  </a:moveTo>
                  <a:cubicBezTo>
                    <a:pt x="36" y="27"/>
                    <a:pt x="36" y="27"/>
                    <a:pt x="36" y="27"/>
                  </a:cubicBezTo>
                  <a:cubicBezTo>
                    <a:pt x="38" y="26"/>
                    <a:pt x="40" y="25"/>
                    <a:pt x="41" y="24"/>
                  </a:cubicBezTo>
                  <a:cubicBezTo>
                    <a:pt x="42" y="24"/>
                    <a:pt x="48" y="19"/>
                    <a:pt x="45" y="22"/>
                  </a:cubicBezTo>
                  <a:cubicBezTo>
                    <a:pt x="42" y="24"/>
                    <a:pt x="39" y="25"/>
                    <a:pt x="36" y="27"/>
                  </a:cubicBezTo>
                  <a:close/>
                  <a:moveTo>
                    <a:pt x="32" y="24"/>
                  </a:moveTo>
                  <a:cubicBezTo>
                    <a:pt x="29" y="25"/>
                    <a:pt x="27" y="27"/>
                    <a:pt x="25" y="28"/>
                  </a:cubicBezTo>
                  <a:cubicBezTo>
                    <a:pt x="20" y="31"/>
                    <a:pt x="16" y="34"/>
                    <a:pt x="11" y="37"/>
                  </a:cubicBezTo>
                  <a:cubicBezTo>
                    <a:pt x="11" y="36"/>
                    <a:pt x="11" y="35"/>
                    <a:pt x="11" y="35"/>
                  </a:cubicBezTo>
                  <a:cubicBezTo>
                    <a:pt x="18" y="34"/>
                    <a:pt x="24" y="27"/>
                    <a:pt x="30" y="23"/>
                  </a:cubicBezTo>
                  <a:cubicBezTo>
                    <a:pt x="31" y="23"/>
                    <a:pt x="32" y="22"/>
                    <a:pt x="33" y="22"/>
                  </a:cubicBezTo>
                  <a:cubicBezTo>
                    <a:pt x="33" y="22"/>
                    <a:pt x="33" y="22"/>
                    <a:pt x="34" y="22"/>
                  </a:cubicBezTo>
                  <a:cubicBezTo>
                    <a:pt x="33" y="22"/>
                    <a:pt x="33" y="23"/>
                    <a:pt x="32" y="24"/>
                  </a:cubicBezTo>
                  <a:close/>
                  <a:moveTo>
                    <a:pt x="10" y="34"/>
                  </a:moveTo>
                  <a:cubicBezTo>
                    <a:pt x="10" y="33"/>
                    <a:pt x="10" y="33"/>
                    <a:pt x="10" y="33"/>
                  </a:cubicBezTo>
                  <a:cubicBezTo>
                    <a:pt x="14" y="31"/>
                    <a:pt x="17" y="30"/>
                    <a:pt x="20" y="28"/>
                  </a:cubicBezTo>
                  <a:cubicBezTo>
                    <a:pt x="21" y="26"/>
                    <a:pt x="23" y="25"/>
                    <a:pt x="25" y="24"/>
                  </a:cubicBezTo>
                  <a:cubicBezTo>
                    <a:pt x="26" y="23"/>
                    <a:pt x="28" y="23"/>
                    <a:pt x="29" y="22"/>
                  </a:cubicBezTo>
                  <a:cubicBezTo>
                    <a:pt x="29" y="22"/>
                    <a:pt x="29" y="22"/>
                    <a:pt x="29" y="22"/>
                  </a:cubicBezTo>
                  <a:cubicBezTo>
                    <a:pt x="24" y="27"/>
                    <a:pt x="16" y="30"/>
                    <a:pt x="10" y="34"/>
                  </a:cubicBezTo>
                  <a:close/>
                  <a:moveTo>
                    <a:pt x="14" y="30"/>
                  </a:moveTo>
                  <a:cubicBezTo>
                    <a:pt x="7" y="34"/>
                    <a:pt x="14" y="29"/>
                    <a:pt x="16" y="28"/>
                  </a:cubicBezTo>
                  <a:cubicBezTo>
                    <a:pt x="18" y="26"/>
                    <a:pt x="21" y="24"/>
                    <a:pt x="23" y="22"/>
                  </a:cubicBezTo>
                  <a:cubicBezTo>
                    <a:pt x="23" y="22"/>
                    <a:pt x="23" y="22"/>
                    <a:pt x="23" y="22"/>
                  </a:cubicBezTo>
                  <a:cubicBezTo>
                    <a:pt x="24" y="22"/>
                    <a:pt x="26" y="22"/>
                    <a:pt x="27" y="22"/>
                  </a:cubicBezTo>
                  <a:cubicBezTo>
                    <a:pt x="22" y="25"/>
                    <a:pt x="18" y="28"/>
                    <a:pt x="14" y="30"/>
                  </a:cubicBezTo>
                  <a:close/>
                  <a:moveTo>
                    <a:pt x="14" y="23"/>
                  </a:moveTo>
                  <a:cubicBezTo>
                    <a:pt x="13" y="24"/>
                    <a:pt x="10" y="27"/>
                    <a:pt x="9" y="29"/>
                  </a:cubicBezTo>
                  <a:cubicBezTo>
                    <a:pt x="9" y="28"/>
                    <a:pt x="8" y="27"/>
                    <a:pt x="8" y="26"/>
                  </a:cubicBezTo>
                  <a:cubicBezTo>
                    <a:pt x="10" y="25"/>
                    <a:pt x="12" y="24"/>
                    <a:pt x="14" y="23"/>
                  </a:cubicBezTo>
                  <a:close/>
                  <a:moveTo>
                    <a:pt x="21" y="44"/>
                  </a:moveTo>
                  <a:cubicBezTo>
                    <a:pt x="26" y="41"/>
                    <a:pt x="30" y="39"/>
                    <a:pt x="35" y="36"/>
                  </a:cubicBezTo>
                  <a:cubicBezTo>
                    <a:pt x="38" y="34"/>
                    <a:pt x="41" y="33"/>
                    <a:pt x="44" y="31"/>
                  </a:cubicBezTo>
                  <a:cubicBezTo>
                    <a:pt x="44" y="31"/>
                    <a:pt x="43" y="32"/>
                    <a:pt x="43" y="32"/>
                  </a:cubicBezTo>
                  <a:cubicBezTo>
                    <a:pt x="35" y="38"/>
                    <a:pt x="27" y="43"/>
                    <a:pt x="19" y="48"/>
                  </a:cubicBezTo>
                  <a:cubicBezTo>
                    <a:pt x="19" y="48"/>
                    <a:pt x="19" y="48"/>
                    <a:pt x="19" y="49"/>
                  </a:cubicBezTo>
                  <a:cubicBezTo>
                    <a:pt x="16" y="49"/>
                    <a:pt x="14" y="49"/>
                    <a:pt x="11" y="49"/>
                  </a:cubicBezTo>
                  <a:cubicBezTo>
                    <a:pt x="15" y="48"/>
                    <a:pt x="18" y="46"/>
                    <a:pt x="21" y="44"/>
                  </a:cubicBezTo>
                  <a:close/>
                  <a:moveTo>
                    <a:pt x="42" y="36"/>
                  </a:moveTo>
                  <a:cubicBezTo>
                    <a:pt x="46" y="34"/>
                    <a:pt x="50" y="32"/>
                    <a:pt x="54" y="30"/>
                  </a:cubicBezTo>
                  <a:cubicBezTo>
                    <a:pt x="58" y="28"/>
                    <a:pt x="62" y="25"/>
                    <a:pt x="66" y="23"/>
                  </a:cubicBezTo>
                  <a:cubicBezTo>
                    <a:pt x="67" y="21"/>
                    <a:pt x="69" y="21"/>
                    <a:pt x="71" y="20"/>
                  </a:cubicBezTo>
                  <a:cubicBezTo>
                    <a:pt x="70" y="20"/>
                    <a:pt x="69" y="21"/>
                    <a:pt x="68" y="22"/>
                  </a:cubicBezTo>
                  <a:cubicBezTo>
                    <a:pt x="63" y="24"/>
                    <a:pt x="59" y="27"/>
                    <a:pt x="54" y="30"/>
                  </a:cubicBezTo>
                  <a:cubicBezTo>
                    <a:pt x="46" y="36"/>
                    <a:pt x="38" y="41"/>
                    <a:pt x="29" y="47"/>
                  </a:cubicBezTo>
                  <a:cubicBezTo>
                    <a:pt x="29" y="47"/>
                    <a:pt x="29" y="47"/>
                    <a:pt x="29" y="48"/>
                  </a:cubicBezTo>
                  <a:cubicBezTo>
                    <a:pt x="26" y="48"/>
                    <a:pt x="23" y="48"/>
                    <a:pt x="20" y="48"/>
                  </a:cubicBezTo>
                  <a:cubicBezTo>
                    <a:pt x="28" y="45"/>
                    <a:pt x="35" y="41"/>
                    <a:pt x="42" y="36"/>
                  </a:cubicBezTo>
                  <a:close/>
                  <a:moveTo>
                    <a:pt x="75" y="21"/>
                  </a:moveTo>
                  <a:cubicBezTo>
                    <a:pt x="76" y="21"/>
                    <a:pt x="78" y="20"/>
                    <a:pt x="79" y="19"/>
                  </a:cubicBezTo>
                  <a:cubicBezTo>
                    <a:pt x="77" y="20"/>
                    <a:pt x="75" y="22"/>
                    <a:pt x="73" y="23"/>
                  </a:cubicBezTo>
                  <a:cubicBezTo>
                    <a:pt x="69" y="25"/>
                    <a:pt x="65" y="28"/>
                    <a:pt x="61" y="30"/>
                  </a:cubicBezTo>
                  <a:cubicBezTo>
                    <a:pt x="52" y="36"/>
                    <a:pt x="45" y="41"/>
                    <a:pt x="36" y="46"/>
                  </a:cubicBezTo>
                  <a:cubicBezTo>
                    <a:pt x="36" y="47"/>
                    <a:pt x="36" y="47"/>
                    <a:pt x="36" y="47"/>
                  </a:cubicBezTo>
                  <a:cubicBezTo>
                    <a:pt x="34" y="47"/>
                    <a:pt x="32" y="47"/>
                    <a:pt x="30" y="48"/>
                  </a:cubicBezTo>
                  <a:cubicBezTo>
                    <a:pt x="46" y="40"/>
                    <a:pt x="60" y="30"/>
                    <a:pt x="75" y="21"/>
                  </a:cubicBezTo>
                  <a:close/>
                  <a:moveTo>
                    <a:pt x="50" y="41"/>
                  </a:moveTo>
                  <a:cubicBezTo>
                    <a:pt x="55" y="38"/>
                    <a:pt x="60" y="36"/>
                    <a:pt x="65" y="33"/>
                  </a:cubicBezTo>
                  <a:cubicBezTo>
                    <a:pt x="70" y="30"/>
                    <a:pt x="75" y="27"/>
                    <a:pt x="79" y="24"/>
                  </a:cubicBezTo>
                  <a:cubicBezTo>
                    <a:pt x="84" y="20"/>
                    <a:pt x="89" y="19"/>
                    <a:pt x="94" y="16"/>
                  </a:cubicBezTo>
                  <a:cubicBezTo>
                    <a:pt x="95" y="17"/>
                    <a:pt x="96" y="18"/>
                    <a:pt x="98" y="19"/>
                  </a:cubicBezTo>
                  <a:cubicBezTo>
                    <a:pt x="91" y="21"/>
                    <a:pt x="85" y="26"/>
                    <a:pt x="79" y="29"/>
                  </a:cubicBezTo>
                  <a:cubicBezTo>
                    <a:pt x="71" y="34"/>
                    <a:pt x="63" y="39"/>
                    <a:pt x="54" y="43"/>
                  </a:cubicBezTo>
                  <a:cubicBezTo>
                    <a:pt x="53" y="44"/>
                    <a:pt x="52" y="44"/>
                    <a:pt x="51" y="45"/>
                  </a:cubicBezTo>
                  <a:cubicBezTo>
                    <a:pt x="52" y="44"/>
                    <a:pt x="53" y="43"/>
                    <a:pt x="54" y="42"/>
                  </a:cubicBezTo>
                  <a:cubicBezTo>
                    <a:pt x="56" y="41"/>
                    <a:pt x="58" y="40"/>
                    <a:pt x="59" y="39"/>
                  </a:cubicBezTo>
                  <a:cubicBezTo>
                    <a:pt x="62" y="37"/>
                    <a:pt x="65" y="35"/>
                    <a:pt x="69" y="33"/>
                  </a:cubicBezTo>
                  <a:cubicBezTo>
                    <a:pt x="69" y="33"/>
                    <a:pt x="69" y="33"/>
                    <a:pt x="69" y="33"/>
                  </a:cubicBezTo>
                  <a:cubicBezTo>
                    <a:pt x="74" y="31"/>
                    <a:pt x="79" y="28"/>
                    <a:pt x="84" y="24"/>
                  </a:cubicBezTo>
                  <a:cubicBezTo>
                    <a:pt x="88" y="22"/>
                    <a:pt x="92" y="20"/>
                    <a:pt x="96" y="18"/>
                  </a:cubicBezTo>
                  <a:cubicBezTo>
                    <a:pt x="96" y="18"/>
                    <a:pt x="96" y="17"/>
                    <a:pt x="95" y="18"/>
                  </a:cubicBezTo>
                  <a:cubicBezTo>
                    <a:pt x="95" y="18"/>
                    <a:pt x="94" y="18"/>
                    <a:pt x="94" y="18"/>
                  </a:cubicBezTo>
                  <a:cubicBezTo>
                    <a:pt x="94" y="18"/>
                    <a:pt x="93" y="18"/>
                    <a:pt x="93" y="19"/>
                  </a:cubicBezTo>
                  <a:cubicBezTo>
                    <a:pt x="91" y="20"/>
                    <a:pt x="88" y="21"/>
                    <a:pt x="86" y="22"/>
                  </a:cubicBezTo>
                  <a:cubicBezTo>
                    <a:pt x="85" y="23"/>
                    <a:pt x="84" y="24"/>
                    <a:pt x="83" y="25"/>
                  </a:cubicBezTo>
                  <a:cubicBezTo>
                    <a:pt x="78" y="27"/>
                    <a:pt x="74" y="30"/>
                    <a:pt x="70" y="32"/>
                  </a:cubicBezTo>
                  <a:cubicBezTo>
                    <a:pt x="69" y="32"/>
                    <a:pt x="69" y="32"/>
                    <a:pt x="69" y="33"/>
                  </a:cubicBezTo>
                  <a:cubicBezTo>
                    <a:pt x="60" y="37"/>
                    <a:pt x="52" y="41"/>
                    <a:pt x="44" y="46"/>
                  </a:cubicBezTo>
                  <a:cubicBezTo>
                    <a:pt x="44" y="46"/>
                    <a:pt x="44" y="46"/>
                    <a:pt x="44" y="46"/>
                  </a:cubicBezTo>
                  <a:cubicBezTo>
                    <a:pt x="41" y="46"/>
                    <a:pt x="39" y="47"/>
                    <a:pt x="37" y="47"/>
                  </a:cubicBezTo>
                  <a:cubicBezTo>
                    <a:pt x="42" y="46"/>
                    <a:pt x="46" y="43"/>
                    <a:pt x="50" y="41"/>
                  </a:cubicBezTo>
                  <a:close/>
                  <a:moveTo>
                    <a:pt x="102" y="22"/>
                  </a:moveTo>
                  <a:cubicBezTo>
                    <a:pt x="94" y="26"/>
                    <a:pt x="86" y="30"/>
                    <a:pt x="79" y="36"/>
                  </a:cubicBezTo>
                  <a:cubicBezTo>
                    <a:pt x="76" y="38"/>
                    <a:pt x="72" y="40"/>
                    <a:pt x="68" y="42"/>
                  </a:cubicBezTo>
                  <a:cubicBezTo>
                    <a:pt x="68" y="42"/>
                    <a:pt x="68" y="42"/>
                    <a:pt x="68" y="42"/>
                  </a:cubicBezTo>
                  <a:cubicBezTo>
                    <a:pt x="68" y="42"/>
                    <a:pt x="68" y="42"/>
                    <a:pt x="68" y="42"/>
                  </a:cubicBezTo>
                  <a:cubicBezTo>
                    <a:pt x="70" y="41"/>
                    <a:pt x="72" y="39"/>
                    <a:pt x="74" y="38"/>
                  </a:cubicBezTo>
                  <a:cubicBezTo>
                    <a:pt x="82" y="33"/>
                    <a:pt x="89" y="29"/>
                    <a:pt x="97" y="23"/>
                  </a:cubicBezTo>
                  <a:cubicBezTo>
                    <a:pt x="97" y="23"/>
                    <a:pt x="97" y="23"/>
                    <a:pt x="97" y="23"/>
                  </a:cubicBezTo>
                  <a:cubicBezTo>
                    <a:pt x="98" y="22"/>
                    <a:pt x="98" y="22"/>
                    <a:pt x="99" y="22"/>
                  </a:cubicBezTo>
                  <a:cubicBezTo>
                    <a:pt x="99" y="21"/>
                    <a:pt x="99" y="21"/>
                    <a:pt x="98" y="21"/>
                  </a:cubicBezTo>
                  <a:cubicBezTo>
                    <a:pt x="94" y="24"/>
                    <a:pt x="90" y="26"/>
                    <a:pt x="85" y="29"/>
                  </a:cubicBezTo>
                  <a:cubicBezTo>
                    <a:pt x="90" y="26"/>
                    <a:pt x="94" y="23"/>
                    <a:pt x="99" y="19"/>
                  </a:cubicBezTo>
                  <a:cubicBezTo>
                    <a:pt x="100" y="20"/>
                    <a:pt x="101" y="21"/>
                    <a:pt x="102" y="22"/>
                  </a:cubicBezTo>
                  <a:close/>
                  <a:moveTo>
                    <a:pt x="104" y="24"/>
                  </a:moveTo>
                  <a:cubicBezTo>
                    <a:pt x="99" y="26"/>
                    <a:pt x="94" y="29"/>
                    <a:pt x="89" y="32"/>
                  </a:cubicBezTo>
                  <a:cubicBezTo>
                    <a:pt x="85" y="34"/>
                    <a:pt x="82" y="36"/>
                    <a:pt x="79" y="38"/>
                  </a:cubicBezTo>
                  <a:cubicBezTo>
                    <a:pt x="77" y="39"/>
                    <a:pt x="76" y="41"/>
                    <a:pt x="74" y="42"/>
                  </a:cubicBezTo>
                  <a:cubicBezTo>
                    <a:pt x="68" y="46"/>
                    <a:pt x="74" y="40"/>
                    <a:pt x="76" y="39"/>
                  </a:cubicBezTo>
                  <a:cubicBezTo>
                    <a:pt x="77" y="38"/>
                    <a:pt x="78" y="37"/>
                    <a:pt x="79" y="37"/>
                  </a:cubicBezTo>
                  <a:cubicBezTo>
                    <a:pt x="80" y="36"/>
                    <a:pt x="82" y="35"/>
                    <a:pt x="83" y="34"/>
                  </a:cubicBezTo>
                  <a:cubicBezTo>
                    <a:pt x="90" y="30"/>
                    <a:pt x="97" y="27"/>
                    <a:pt x="103" y="23"/>
                  </a:cubicBezTo>
                  <a:cubicBezTo>
                    <a:pt x="104" y="23"/>
                    <a:pt x="104" y="23"/>
                    <a:pt x="104" y="24"/>
                  </a:cubicBezTo>
                  <a:close/>
                  <a:moveTo>
                    <a:pt x="88" y="31"/>
                  </a:moveTo>
                  <a:cubicBezTo>
                    <a:pt x="92" y="28"/>
                    <a:pt x="96" y="26"/>
                    <a:pt x="100" y="24"/>
                  </a:cubicBezTo>
                  <a:cubicBezTo>
                    <a:pt x="100" y="24"/>
                    <a:pt x="100" y="24"/>
                    <a:pt x="100" y="24"/>
                  </a:cubicBezTo>
                  <a:cubicBezTo>
                    <a:pt x="100" y="24"/>
                    <a:pt x="100" y="24"/>
                    <a:pt x="99" y="24"/>
                  </a:cubicBezTo>
                  <a:cubicBezTo>
                    <a:pt x="97" y="25"/>
                    <a:pt x="95" y="27"/>
                    <a:pt x="93" y="28"/>
                  </a:cubicBezTo>
                  <a:cubicBezTo>
                    <a:pt x="92" y="29"/>
                    <a:pt x="90" y="30"/>
                    <a:pt x="88" y="31"/>
                  </a:cubicBezTo>
                  <a:close/>
                  <a:moveTo>
                    <a:pt x="58" y="39"/>
                  </a:moveTo>
                  <a:cubicBezTo>
                    <a:pt x="55" y="41"/>
                    <a:pt x="52" y="43"/>
                    <a:pt x="49" y="45"/>
                  </a:cubicBezTo>
                  <a:cubicBezTo>
                    <a:pt x="49" y="45"/>
                    <a:pt x="49" y="46"/>
                    <a:pt x="49" y="46"/>
                  </a:cubicBezTo>
                  <a:cubicBezTo>
                    <a:pt x="48" y="46"/>
                    <a:pt x="46" y="46"/>
                    <a:pt x="45" y="46"/>
                  </a:cubicBezTo>
                  <a:cubicBezTo>
                    <a:pt x="49" y="43"/>
                    <a:pt x="53" y="41"/>
                    <a:pt x="58" y="39"/>
                  </a:cubicBezTo>
                  <a:close/>
                  <a:moveTo>
                    <a:pt x="81" y="31"/>
                  </a:moveTo>
                  <a:cubicBezTo>
                    <a:pt x="80" y="32"/>
                    <a:pt x="79" y="32"/>
                    <a:pt x="78" y="33"/>
                  </a:cubicBezTo>
                  <a:cubicBezTo>
                    <a:pt x="74" y="35"/>
                    <a:pt x="71" y="37"/>
                    <a:pt x="68" y="39"/>
                  </a:cubicBezTo>
                  <a:cubicBezTo>
                    <a:pt x="67" y="40"/>
                    <a:pt x="67" y="40"/>
                    <a:pt x="67" y="40"/>
                  </a:cubicBezTo>
                  <a:cubicBezTo>
                    <a:pt x="68" y="39"/>
                    <a:pt x="69" y="38"/>
                    <a:pt x="70" y="37"/>
                  </a:cubicBezTo>
                  <a:cubicBezTo>
                    <a:pt x="73" y="35"/>
                    <a:pt x="77" y="33"/>
                    <a:pt x="80" y="31"/>
                  </a:cubicBezTo>
                  <a:cubicBezTo>
                    <a:pt x="81" y="31"/>
                    <a:pt x="81" y="31"/>
                    <a:pt x="81" y="31"/>
                  </a:cubicBezTo>
                  <a:close/>
                  <a:moveTo>
                    <a:pt x="73" y="40"/>
                  </a:moveTo>
                  <a:cubicBezTo>
                    <a:pt x="72" y="41"/>
                    <a:pt x="70" y="42"/>
                    <a:pt x="69" y="44"/>
                  </a:cubicBezTo>
                  <a:cubicBezTo>
                    <a:pt x="69" y="44"/>
                    <a:pt x="69" y="44"/>
                    <a:pt x="69" y="44"/>
                  </a:cubicBezTo>
                  <a:cubicBezTo>
                    <a:pt x="68" y="44"/>
                    <a:pt x="67" y="44"/>
                    <a:pt x="66" y="44"/>
                  </a:cubicBezTo>
                  <a:cubicBezTo>
                    <a:pt x="68" y="43"/>
                    <a:pt x="71" y="41"/>
                    <a:pt x="73" y="40"/>
                  </a:cubicBezTo>
                  <a:close/>
                  <a:moveTo>
                    <a:pt x="81" y="51"/>
                  </a:moveTo>
                  <a:cubicBezTo>
                    <a:pt x="86" y="48"/>
                    <a:pt x="90" y="45"/>
                    <a:pt x="95" y="42"/>
                  </a:cubicBezTo>
                  <a:cubicBezTo>
                    <a:pt x="94" y="43"/>
                    <a:pt x="93" y="44"/>
                    <a:pt x="91" y="45"/>
                  </a:cubicBezTo>
                  <a:cubicBezTo>
                    <a:pt x="88" y="48"/>
                    <a:pt x="84" y="51"/>
                    <a:pt x="81" y="54"/>
                  </a:cubicBezTo>
                  <a:cubicBezTo>
                    <a:pt x="81" y="53"/>
                    <a:pt x="81" y="52"/>
                    <a:pt x="81" y="51"/>
                  </a:cubicBezTo>
                  <a:close/>
                  <a:moveTo>
                    <a:pt x="81" y="47"/>
                  </a:moveTo>
                  <a:cubicBezTo>
                    <a:pt x="85" y="46"/>
                    <a:pt x="89" y="43"/>
                    <a:pt x="93" y="40"/>
                  </a:cubicBezTo>
                  <a:cubicBezTo>
                    <a:pt x="95" y="38"/>
                    <a:pt x="97" y="36"/>
                    <a:pt x="100" y="34"/>
                  </a:cubicBezTo>
                  <a:cubicBezTo>
                    <a:pt x="100" y="34"/>
                    <a:pt x="101" y="34"/>
                    <a:pt x="101" y="34"/>
                  </a:cubicBezTo>
                  <a:cubicBezTo>
                    <a:pt x="98" y="36"/>
                    <a:pt x="95" y="38"/>
                    <a:pt x="93" y="41"/>
                  </a:cubicBezTo>
                  <a:cubicBezTo>
                    <a:pt x="89" y="44"/>
                    <a:pt x="85" y="47"/>
                    <a:pt x="81" y="50"/>
                  </a:cubicBezTo>
                  <a:cubicBezTo>
                    <a:pt x="81" y="49"/>
                    <a:pt x="81" y="48"/>
                    <a:pt x="81" y="47"/>
                  </a:cubicBezTo>
                  <a:close/>
                  <a:moveTo>
                    <a:pt x="81" y="45"/>
                  </a:moveTo>
                  <a:cubicBezTo>
                    <a:pt x="83" y="43"/>
                    <a:pt x="85" y="42"/>
                    <a:pt x="87" y="41"/>
                  </a:cubicBezTo>
                  <a:cubicBezTo>
                    <a:pt x="85" y="42"/>
                    <a:pt x="83" y="44"/>
                    <a:pt x="81" y="46"/>
                  </a:cubicBezTo>
                  <a:cubicBezTo>
                    <a:pt x="81" y="46"/>
                    <a:pt x="81" y="45"/>
                    <a:pt x="81" y="45"/>
                  </a:cubicBezTo>
                  <a:cubicBezTo>
                    <a:pt x="81" y="45"/>
                    <a:pt x="81" y="45"/>
                    <a:pt x="81" y="45"/>
                  </a:cubicBezTo>
                  <a:close/>
                  <a:moveTo>
                    <a:pt x="80" y="44"/>
                  </a:moveTo>
                  <a:cubicBezTo>
                    <a:pt x="80" y="43"/>
                    <a:pt x="79" y="43"/>
                    <a:pt x="79" y="43"/>
                  </a:cubicBezTo>
                  <a:cubicBezTo>
                    <a:pt x="78" y="43"/>
                    <a:pt x="78" y="43"/>
                    <a:pt x="77" y="43"/>
                  </a:cubicBezTo>
                  <a:cubicBezTo>
                    <a:pt x="80" y="42"/>
                    <a:pt x="83" y="40"/>
                    <a:pt x="86" y="38"/>
                  </a:cubicBezTo>
                  <a:cubicBezTo>
                    <a:pt x="91" y="34"/>
                    <a:pt x="96" y="32"/>
                    <a:pt x="101" y="29"/>
                  </a:cubicBezTo>
                  <a:cubicBezTo>
                    <a:pt x="100" y="30"/>
                    <a:pt x="99" y="30"/>
                    <a:pt x="99" y="30"/>
                  </a:cubicBezTo>
                  <a:cubicBezTo>
                    <a:pt x="96" y="32"/>
                    <a:pt x="94" y="33"/>
                    <a:pt x="92" y="34"/>
                  </a:cubicBezTo>
                  <a:cubicBezTo>
                    <a:pt x="88" y="37"/>
                    <a:pt x="84" y="40"/>
                    <a:pt x="80" y="44"/>
                  </a:cubicBezTo>
                  <a:close/>
                  <a:moveTo>
                    <a:pt x="81" y="56"/>
                  </a:moveTo>
                  <a:cubicBezTo>
                    <a:pt x="81" y="56"/>
                    <a:pt x="81" y="56"/>
                    <a:pt x="81" y="56"/>
                  </a:cubicBezTo>
                  <a:cubicBezTo>
                    <a:pt x="84" y="52"/>
                    <a:pt x="87" y="49"/>
                    <a:pt x="91" y="47"/>
                  </a:cubicBezTo>
                  <a:cubicBezTo>
                    <a:pt x="94" y="44"/>
                    <a:pt x="96" y="42"/>
                    <a:pt x="99" y="39"/>
                  </a:cubicBezTo>
                  <a:cubicBezTo>
                    <a:pt x="100" y="38"/>
                    <a:pt x="100" y="38"/>
                    <a:pt x="101" y="37"/>
                  </a:cubicBezTo>
                  <a:cubicBezTo>
                    <a:pt x="94" y="44"/>
                    <a:pt x="87" y="50"/>
                    <a:pt x="81" y="56"/>
                  </a:cubicBezTo>
                  <a:close/>
                  <a:moveTo>
                    <a:pt x="110" y="28"/>
                  </a:moveTo>
                  <a:cubicBezTo>
                    <a:pt x="109" y="29"/>
                    <a:pt x="108" y="30"/>
                    <a:pt x="108" y="31"/>
                  </a:cubicBezTo>
                  <a:cubicBezTo>
                    <a:pt x="108" y="31"/>
                    <a:pt x="107" y="31"/>
                    <a:pt x="107" y="31"/>
                  </a:cubicBezTo>
                  <a:cubicBezTo>
                    <a:pt x="105" y="33"/>
                    <a:pt x="102" y="35"/>
                    <a:pt x="100" y="38"/>
                  </a:cubicBezTo>
                  <a:cubicBezTo>
                    <a:pt x="97" y="40"/>
                    <a:pt x="94" y="42"/>
                    <a:pt x="91" y="44"/>
                  </a:cubicBezTo>
                  <a:cubicBezTo>
                    <a:pt x="88" y="46"/>
                    <a:pt x="85" y="48"/>
                    <a:pt x="82" y="50"/>
                  </a:cubicBezTo>
                  <a:cubicBezTo>
                    <a:pt x="83" y="49"/>
                    <a:pt x="84" y="48"/>
                    <a:pt x="85" y="47"/>
                  </a:cubicBezTo>
                  <a:cubicBezTo>
                    <a:pt x="87" y="46"/>
                    <a:pt x="88" y="45"/>
                    <a:pt x="90" y="44"/>
                  </a:cubicBezTo>
                  <a:cubicBezTo>
                    <a:pt x="93" y="42"/>
                    <a:pt x="95" y="40"/>
                    <a:pt x="97" y="38"/>
                  </a:cubicBezTo>
                  <a:cubicBezTo>
                    <a:pt x="100" y="35"/>
                    <a:pt x="103" y="33"/>
                    <a:pt x="106" y="31"/>
                  </a:cubicBezTo>
                  <a:cubicBezTo>
                    <a:pt x="107" y="31"/>
                    <a:pt x="108" y="30"/>
                    <a:pt x="108" y="30"/>
                  </a:cubicBezTo>
                  <a:cubicBezTo>
                    <a:pt x="108" y="30"/>
                    <a:pt x="108" y="29"/>
                    <a:pt x="109" y="29"/>
                  </a:cubicBezTo>
                  <a:cubicBezTo>
                    <a:pt x="109" y="29"/>
                    <a:pt x="109" y="28"/>
                    <a:pt x="109" y="28"/>
                  </a:cubicBezTo>
                  <a:cubicBezTo>
                    <a:pt x="104" y="31"/>
                    <a:pt x="100" y="33"/>
                    <a:pt x="95" y="36"/>
                  </a:cubicBezTo>
                  <a:cubicBezTo>
                    <a:pt x="91" y="40"/>
                    <a:pt x="88" y="43"/>
                    <a:pt x="83" y="46"/>
                  </a:cubicBezTo>
                  <a:cubicBezTo>
                    <a:pt x="81" y="46"/>
                    <a:pt x="81" y="46"/>
                    <a:pt x="82" y="46"/>
                  </a:cubicBezTo>
                  <a:cubicBezTo>
                    <a:pt x="83" y="45"/>
                    <a:pt x="85" y="43"/>
                    <a:pt x="87" y="42"/>
                  </a:cubicBezTo>
                  <a:cubicBezTo>
                    <a:pt x="89" y="40"/>
                    <a:pt x="91" y="38"/>
                    <a:pt x="94" y="37"/>
                  </a:cubicBezTo>
                  <a:cubicBezTo>
                    <a:pt x="97" y="34"/>
                    <a:pt x="101" y="32"/>
                    <a:pt x="105" y="29"/>
                  </a:cubicBezTo>
                  <a:cubicBezTo>
                    <a:pt x="106" y="29"/>
                    <a:pt x="106" y="29"/>
                    <a:pt x="106" y="28"/>
                  </a:cubicBezTo>
                  <a:cubicBezTo>
                    <a:pt x="107" y="28"/>
                    <a:pt x="107" y="28"/>
                    <a:pt x="108" y="28"/>
                  </a:cubicBezTo>
                  <a:cubicBezTo>
                    <a:pt x="108" y="27"/>
                    <a:pt x="108" y="27"/>
                    <a:pt x="108" y="27"/>
                  </a:cubicBezTo>
                  <a:cubicBezTo>
                    <a:pt x="103" y="29"/>
                    <a:pt x="99" y="31"/>
                    <a:pt x="95" y="34"/>
                  </a:cubicBezTo>
                  <a:cubicBezTo>
                    <a:pt x="90" y="37"/>
                    <a:pt x="87" y="40"/>
                    <a:pt x="82" y="43"/>
                  </a:cubicBezTo>
                  <a:cubicBezTo>
                    <a:pt x="81" y="43"/>
                    <a:pt x="81" y="44"/>
                    <a:pt x="80" y="44"/>
                  </a:cubicBezTo>
                  <a:cubicBezTo>
                    <a:pt x="80" y="44"/>
                    <a:pt x="80" y="44"/>
                    <a:pt x="80" y="44"/>
                  </a:cubicBezTo>
                  <a:cubicBezTo>
                    <a:pt x="82" y="43"/>
                    <a:pt x="84" y="41"/>
                    <a:pt x="85" y="40"/>
                  </a:cubicBezTo>
                  <a:cubicBezTo>
                    <a:pt x="87" y="38"/>
                    <a:pt x="90" y="37"/>
                    <a:pt x="92" y="35"/>
                  </a:cubicBezTo>
                  <a:cubicBezTo>
                    <a:pt x="96" y="32"/>
                    <a:pt x="101" y="30"/>
                    <a:pt x="105" y="27"/>
                  </a:cubicBezTo>
                  <a:cubicBezTo>
                    <a:pt x="106" y="27"/>
                    <a:pt x="106" y="26"/>
                    <a:pt x="105" y="26"/>
                  </a:cubicBezTo>
                  <a:cubicBezTo>
                    <a:pt x="97" y="30"/>
                    <a:pt x="90" y="34"/>
                    <a:pt x="83" y="39"/>
                  </a:cubicBezTo>
                  <a:cubicBezTo>
                    <a:pt x="82" y="40"/>
                    <a:pt x="80" y="41"/>
                    <a:pt x="78" y="42"/>
                  </a:cubicBezTo>
                  <a:cubicBezTo>
                    <a:pt x="73" y="45"/>
                    <a:pt x="77" y="42"/>
                    <a:pt x="79" y="41"/>
                  </a:cubicBezTo>
                  <a:cubicBezTo>
                    <a:pt x="82" y="38"/>
                    <a:pt x="85" y="36"/>
                    <a:pt x="88" y="34"/>
                  </a:cubicBezTo>
                  <a:cubicBezTo>
                    <a:pt x="94" y="31"/>
                    <a:pt x="100" y="28"/>
                    <a:pt x="105" y="24"/>
                  </a:cubicBezTo>
                  <a:cubicBezTo>
                    <a:pt x="105" y="24"/>
                    <a:pt x="105" y="24"/>
                    <a:pt x="105" y="24"/>
                  </a:cubicBezTo>
                  <a:cubicBezTo>
                    <a:pt x="107" y="25"/>
                    <a:pt x="109" y="27"/>
                    <a:pt x="110" y="28"/>
                  </a:cubicBezTo>
                  <a:close/>
                  <a:moveTo>
                    <a:pt x="90" y="38"/>
                  </a:moveTo>
                  <a:cubicBezTo>
                    <a:pt x="93" y="36"/>
                    <a:pt x="95" y="35"/>
                    <a:pt x="97" y="34"/>
                  </a:cubicBezTo>
                  <a:cubicBezTo>
                    <a:pt x="96" y="34"/>
                    <a:pt x="94" y="35"/>
                    <a:pt x="93" y="36"/>
                  </a:cubicBezTo>
                  <a:cubicBezTo>
                    <a:pt x="92" y="37"/>
                    <a:pt x="91" y="37"/>
                    <a:pt x="90" y="38"/>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259"/>
            <p:cNvSpPr>
              <a:spLocks noEditPoints="1"/>
            </p:cNvSpPr>
            <p:nvPr/>
          </p:nvSpPr>
          <p:spPr bwMode="auto">
            <a:xfrm>
              <a:off x="1697283" y="5057209"/>
              <a:ext cx="593725" cy="317500"/>
            </a:xfrm>
            <a:custGeom>
              <a:avLst/>
              <a:gdLst>
                <a:gd name="T0" fmla="*/ 94 w 140"/>
                <a:gd name="T1" fmla="*/ 0 h 75"/>
                <a:gd name="T2" fmla="*/ 9 w 140"/>
                <a:gd name="T3" fmla="*/ 62 h 75"/>
                <a:gd name="T4" fmla="*/ 103 w 140"/>
                <a:gd name="T5" fmla="*/ 44 h 75"/>
                <a:gd name="T6" fmla="*/ 102 w 140"/>
                <a:gd name="T7" fmla="*/ 39 h 75"/>
                <a:gd name="T8" fmla="*/ 111 w 140"/>
                <a:gd name="T9" fmla="*/ 30 h 75"/>
                <a:gd name="T10" fmla="*/ 8 w 140"/>
                <a:gd name="T11" fmla="*/ 29 h 75"/>
                <a:gd name="T12" fmla="*/ 19 w 140"/>
                <a:gd name="T13" fmla="*/ 28 h 75"/>
                <a:gd name="T14" fmla="*/ 16 w 140"/>
                <a:gd name="T15" fmla="*/ 41 h 75"/>
                <a:gd name="T16" fmla="*/ 17 w 140"/>
                <a:gd name="T17" fmla="*/ 44 h 75"/>
                <a:gd name="T18" fmla="*/ 30 w 140"/>
                <a:gd name="T19" fmla="*/ 40 h 75"/>
                <a:gd name="T20" fmla="*/ 19 w 140"/>
                <a:gd name="T21" fmla="*/ 52 h 75"/>
                <a:gd name="T22" fmla="*/ 61 w 140"/>
                <a:gd name="T23" fmla="*/ 33 h 75"/>
                <a:gd name="T24" fmla="*/ 74 w 140"/>
                <a:gd name="T25" fmla="*/ 24 h 75"/>
                <a:gd name="T26" fmla="*/ 46 w 140"/>
                <a:gd name="T27" fmla="*/ 44 h 75"/>
                <a:gd name="T28" fmla="*/ 112 w 140"/>
                <a:gd name="T29" fmla="*/ 18 h 75"/>
                <a:gd name="T30" fmla="*/ 98 w 140"/>
                <a:gd name="T31" fmla="*/ 17 h 75"/>
                <a:gd name="T32" fmla="*/ 98 w 140"/>
                <a:gd name="T33" fmla="*/ 8 h 75"/>
                <a:gd name="T34" fmla="*/ 62 w 140"/>
                <a:gd name="T35" fmla="*/ 41 h 75"/>
                <a:gd name="T36" fmla="*/ 94 w 140"/>
                <a:gd name="T37" fmla="*/ 22 h 75"/>
                <a:gd name="T38" fmla="*/ 99 w 140"/>
                <a:gd name="T39" fmla="*/ 24 h 75"/>
                <a:gd name="T40" fmla="*/ 101 w 140"/>
                <a:gd name="T41" fmla="*/ 25 h 75"/>
                <a:gd name="T42" fmla="*/ 99 w 140"/>
                <a:gd name="T43" fmla="*/ 22 h 75"/>
                <a:gd name="T44" fmla="*/ 96 w 140"/>
                <a:gd name="T45" fmla="*/ 18 h 75"/>
                <a:gd name="T46" fmla="*/ 95 w 140"/>
                <a:gd name="T47" fmla="*/ 5 h 75"/>
                <a:gd name="T48" fmla="*/ 14 w 140"/>
                <a:gd name="T49" fmla="*/ 54 h 75"/>
                <a:gd name="T50" fmla="*/ 14 w 140"/>
                <a:gd name="T51" fmla="*/ 47 h 75"/>
                <a:gd name="T52" fmla="*/ 13 w 140"/>
                <a:gd name="T53" fmla="*/ 56 h 75"/>
                <a:gd name="T54" fmla="*/ 44 w 140"/>
                <a:gd name="T55" fmla="*/ 33 h 75"/>
                <a:gd name="T56" fmla="*/ 13 w 140"/>
                <a:gd name="T57" fmla="*/ 45 h 75"/>
                <a:gd name="T58" fmla="*/ 12 w 140"/>
                <a:gd name="T59" fmla="*/ 40 h 75"/>
                <a:gd name="T60" fmla="*/ 19 w 140"/>
                <a:gd name="T61" fmla="*/ 35 h 75"/>
                <a:gd name="T62" fmla="*/ 10 w 140"/>
                <a:gd name="T63" fmla="*/ 32 h 75"/>
                <a:gd name="T64" fmla="*/ 23 w 140"/>
                <a:gd name="T65" fmla="*/ 60 h 75"/>
                <a:gd name="T66" fmla="*/ 83 w 140"/>
                <a:gd name="T67" fmla="*/ 26 h 75"/>
                <a:gd name="T68" fmla="*/ 97 w 140"/>
                <a:gd name="T69" fmla="*/ 23 h 75"/>
                <a:gd name="T70" fmla="*/ 61 w 140"/>
                <a:gd name="T71" fmla="*/ 50 h 75"/>
                <a:gd name="T72" fmla="*/ 63 w 140"/>
                <a:gd name="T73" fmla="*/ 55 h 75"/>
                <a:gd name="T74" fmla="*/ 118 w 140"/>
                <a:gd name="T75" fmla="*/ 22 h 75"/>
                <a:gd name="T76" fmla="*/ 54 w 140"/>
                <a:gd name="T77" fmla="*/ 57 h 75"/>
                <a:gd name="T78" fmla="*/ 83 w 140"/>
                <a:gd name="T79" fmla="*/ 52 h 75"/>
                <a:gd name="T80" fmla="*/ 105 w 140"/>
                <a:gd name="T81" fmla="*/ 35 h 75"/>
                <a:gd name="T82" fmla="*/ 93 w 140"/>
                <a:gd name="T83" fmla="*/ 48 h 75"/>
                <a:gd name="T84" fmla="*/ 123 w 140"/>
                <a:gd name="T85" fmla="*/ 29 h 75"/>
                <a:gd name="T86" fmla="*/ 55 w 140"/>
                <a:gd name="T87" fmla="*/ 57 h 75"/>
                <a:gd name="T88" fmla="*/ 99 w 140"/>
                <a:gd name="T89" fmla="*/ 39 h 75"/>
                <a:gd name="T90" fmla="*/ 99 w 140"/>
                <a:gd name="T91" fmla="*/ 63 h 75"/>
                <a:gd name="T92" fmla="*/ 123 w 140"/>
                <a:gd name="T93" fmla="*/ 42 h 75"/>
                <a:gd name="T94" fmla="*/ 99 w 140"/>
                <a:gd name="T95" fmla="*/ 57 h 75"/>
                <a:gd name="T96" fmla="*/ 124 w 140"/>
                <a:gd name="T97" fmla="*/ 36 h 75"/>
                <a:gd name="T98" fmla="*/ 122 w 140"/>
                <a:gd name="T99" fmla="*/ 48 h 75"/>
                <a:gd name="T100" fmla="*/ 112 w 140"/>
                <a:gd name="T101" fmla="*/ 54 h 75"/>
                <a:gd name="T102" fmla="*/ 134 w 140"/>
                <a:gd name="T103" fmla="*/ 36 h 75"/>
                <a:gd name="T104" fmla="*/ 130 w 140"/>
                <a:gd name="T105" fmla="*/ 36 h 75"/>
                <a:gd name="T106" fmla="*/ 99 w 140"/>
                <a:gd name="T107" fmla="*/ 54 h 75"/>
                <a:gd name="T108" fmla="*/ 97 w 140"/>
                <a:gd name="T109" fmla="*/ 51 h 75"/>
                <a:gd name="T110" fmla="*/ 115 w 140"/>
                <a:gd name="T111" fmla="*/ 4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0" h="75">
                  <a:moveTo>
                    <a:pt x="99" y="74"/>
                  </a:moveTo>
                  <a:cubicBezTo>
                    <a:pt x="99" y="74"/>
                    <a:pt x="100" y="74"/>
                    <a:pt x="101" y="74"/>
                  </a:cubicBezTo>
                  <a:cubicBezTo>
                    <a:pt x="113" y="61"/>
                    <a:pt x="127" y="49"/>
                    <a:pt x="139" y="36"/>
                  </a:cubicBezTo>
                  <a:cubicBezTo>
                    <a:pt x="140" y="36"/>
                    <a:pt x="140" y="35"/>
                    <a:pt x="140" y="34"/>
                  </a:cubicBezTo>
                  <a:cubicBezTo>
                    <a:pt x="140" y="34"/>
                    <a:pt x="140" y="34"/>
                    <a:pt x="139" y="34"/>
                  </a:cubicBezTo>
                  <a:cubicBezTo>
                    <a:pt x="132" y="27"/>
                    <a:pt x="123" y="21"/>
                    <a:pt x="115" y="15"/>
                  </a:cubicBezTo>
                  <a:cubicBezTo>
                    <a:pt x="108" y="10"/>
                    <a:pt x="101" y="5"/>
                    <a:pt x="94" y="0"/>
                  </a:cubicBezTo>
                  <a:cubicBezTo>
                    <a:pt x="93" y="0"/>
                    <a:pt x="93" y="0"/>
                    <a:pt x="92" y="0"/>
                  </a:cubicBezTo>
                  <a:cubicBezTo>
                    <a:pt x="91" y="0"/>
                    <a:pt x="90" y="1"/>
                    <a:pt x="90" y="2"/>
                  </a:cubicBezTo>
                  <a:cubicBezTo>
                    <a:pt x="92" y="8"/>
                    <a:pt x="91" y="14"/>
                    <a:pt x="91" y="20"/>
                  </a:cubicBezTo>
                  <a:cubicBezTo>
                    <a:pt x="61" y="21"/>
                    <a:pt x="32" y="26"/>
                    <a:pt x="3" y="22"/>
                  </a:cubicBezTo>
                  <a:cubicBezTo>
                    <a:pt x="1" y="22"/>
                    <a:pt x="0" y="23"/>
                    <a:pt x="0" y="24"/>
                  </a:cubicBezTo>
                  <a:cubicBezTo>
                    <a:pt x="0" y="25"/>
                    <a:pt x="0" y="25"/>
                    <a:pt x="1" y="26"/>
                  </a:cubicBezTo>
                  <a:cubicBezTo>
                    <a:pt x="10" y="35"/>
                    <a:pt x="12" y="50"/>
                    <a:pt x="9" y="62"/>
                  </a:cubicBezTo>
                  <a:cubicBezTo>
                    <a:pt x="9" y="62"/>
                    <a:pt x="9" y="63"/>
                    <a:pt x="9" y="63"/>
                  </a:cubicBezTo>
                  <a:cubicBezTo>
                    <a:pt x="10" y="64"/>
                    <a:pt x="10" y="64"/>
                    <a:pt x="11" y="64"/>
                  </a:cubicBezTo>
                  <a:cubicBezTo>
                    <a:pt x="39" y="63"/>
                    <a:pt x="67" y="58"/>
                    <a:pt x="96" y="57"/>
                  </a:cubicBezTo>
                  <a:cubicBezTo>
                    <a:pt x="96" y="62"/>
                    <a:pt x="96" y="67"/>
                    <a:pt x="96" y="73"/>
                  </a:cubicBezTo>
                  <a:cubicBezTo>
                    <a:pt x="96" y="74"/>
                    <a:pt x="98" y="75"/>
                    <a:pt x="99" y="74"/>
                  </a:cubicBezTo>
                  <a:close/>
                  <a:moveTo>
                    <a:pt x="88" y="54"/>
                  </a:moveTo>
                  <a:cubicBezTo>
                    <a:pt x="93" y="52"/>
                    <a:pt x="98" y="47"/>
                    <a:pt x="103" y="44"/>
                  </a:cubicBezTo>
                  <a:cubicBezTo>
                    <a:pt x="103" y="44"/>
                    <a:pt x="103" y="44"/>
                    <a:pt x="103" y="44"/>
                  </a:cubicBezTo>
                  <a:cubicBezTo>
                    <a:pt x="99" y="47"/>
                    <a:pt x="96" y="50"/>
                    <a:pt x="92" y="54"/>
                  </a:cubicBezTo>
                  <a:cubicBezTo>
                    <a:pt x="91" y="54"/>
                    <a:pt x="89" y="54"/>
                    <a:pt x="88" y="54"/>
                  </a:cubicBezTo>
                  <a:close/>
                  <a:moveTo>
                    <a:pt x="74" y="55"/>
                  </a:moveTo>
                  <a:cubicBezTo>
                    <a:pt x="81" y="52"/>
                    <a:pt x="86" y="48"/>
                    <a:pt x="93" y="44"/>
                  </a:cubicBezTo>
                  <a:cubicBezTo>
                    <a:pt x="99" y="39"/>
                    <a:pt x="106" y="36"/>
                    <a:pt x="113" y="32"/>
                  </a:cubicBezTo>
                  <a:cubicBezTo>
                    <a:pt x="109" y="34"/>
                    <a:pt x="105" y="37"/>
                    <a:pt x="102" y="39"/>
                  </a:cubicBezTo>
                  <a:cubicBezTo>
                    <a:pt x="94" y="44"/>
                    <a:pt x="86" y="49"/>
                    <a:pt x="78" y="55"/>
                  </a:cubicBezTo>
                  <a:cubicBezTo>
                    <a:pt x="78" y="55"/>
                    <a:pt x="78" y="55"/>
                    <a:pt x="78" y="55"/>
                  </a:cubicBezTo>
                  <a:cubicBezTo>
                    <a:pt x="77" y="55"/>
                    <a:pt x="75" y="55"/>
                    <a:pt x="74" y="55"/>
                  </a:cubicBezTo>
                  <a:close/>
                  <a:moveTo>
                    <a:pt x="62" y="56"/>
                  </a:moveTo>
                  <a:cubicBezTo>
                    <a:pt x="81" y="48"/>
                    <a:pt x="97" y="37"/>
                    <a:pt x="114" y="27"/>
                  </a:cubicBezTo>
                  <a:cubicBezTo>
                    <a:pt x="116" y="26"/>
                    <a:pt x="122" y="22"/>
                    <a:pt x="118" y="25"/>
                  </a:cubicBezTo>
                  <a:cubicBezTo>
                    <a:pt x="116" y="27"/>
                    <a:pt x="113" y="29"/>
                    <a:pt x="111" y="30"/>
                  </a:cubicBezTo>
                  <a:cubicBezTo>
                    <a:pt x="106" y="34"/>
                    <a:pt x="101" y="36"/>
                    <a:pt x="97" y="39"/>
                  </a:cubicBezTo>
                  <a:cubicBezTo>
                    <a:pt x="88" y="44"/>
                    <a:pt x="80" y="51"/>
                    <a:pt x="72" y="55"/>
                  </a:cubicBezTo>
                  <a:cubicBezTo>
                    <a:pt x="68" y="55"/>
                    <a:pt x="65" y="56"/>
                    <a:pt x="62" y="56"/>
                  </a:cubicBezTo>
                  <a:close/>
                  <a:moveTo>
                    <a:pt x="6" y="26"/>
                  </a:moveTo>
                  <a:cubicBezTo>
                    <a:pt x="8" y="26"/>
                    <a:pt x="9" y="26"/>
                    <a:pt x="11" y="27"/>
                  </a:cubicBezTo>
                  <a:cubicBezTo>
                    <a:pt x="10" y="27"/>
                    <a:pt x="9" y="27"/>
                    <a:pt x="8" y="28"/>
                  </a:cubicBezTo>
                  <a:cubicBezTo>
                    <a:pt x="7" y="28"/>
                    <a:pt x="8" y="29"/>
                    <a:pt x="8" y="29"/>
                  </a:cubicBezTo>
                  <a:cubicBezTo>
                    <a:pt x="9" y="28"/>
                    <a:pt x="13" y="26"/>
                    <a:pt x="11" y="28"/>
                  </a:cubicBezTo>
                  <a:cubicBezTo>
                    <a:pt x="11" y="29"/>
                    <a:pt x="10" y="30"/>
                    <a:pt x="9" y="30"/>
                  </a:cubicBezTo>
                  <a:cubicBezTo>
                    <a:pt x="8" y="29"/>
                    <a:pt x="7" y="28"/>
                    <a:pt x="6" y="26"/>
                  </a:cubicBezTo>
                  <a:close/>
                  <a:moveTo>
                    <a:pt x="26" y="27"/>
                  </a:moveTo>
                  <a:cubicBezTo>
                    <a:pt x="23" y="29"/>
                    <a:pt x="21" y="31"/>
                    <a:pt x="18" y="33"/>
                  </a:cubicBezTo>
                  <a:cubicBezTo>
                    <a:pt x="17" y="33"/>
                    <a:pt x="11" y="36"/>
                    <a:pt x="12" y="35"/>
                  </a:cubicBezTo>
                  <a:cubicBezTo>
                    <a:pt x="15" y="33"/>
                    <a:pt x="17" y="31"/>
                    <a:pt x="19" y="28"/>
                  </a:cubicBezTo>
                  <a:cubicBezTo>
                    <a:pt x="20" y="28"/>
                    <a:pt x="19" y="27"/>
                    <a:pt x="19" y="27"/>
                  </a:cubicBezTo>
                  <a:cubicBezTo>
                    <a:pt x="16" y="28"/>
                    <a:pt x="13" y="29"/>
                    <a:pt x="10" y="31"/>
                  </a:cubicBezTo>
                  <a:cubicBezTo>
                    <a:pt x="9" y="31"/>
                    <a:pt x="12" y="29"/>
                    <a:pt x="12" y="29"/>
                  </a:cubicBezTo>
                  <a:cubicBezTo>
                    <a:pt x="13" y="28"/>
                    <a:pt x="13" y="28"/>
                    <a:pt x="14" y="27"/>
                  </a:cubicBezTo>
                  <a:cubicBezTo>
                    <a:pt x="18" y="27"/>
                    <a:pt x="22" y="27"/>
                    <a:pt x="26" y="27"/>
                  </a:cubicBezTo>
                  <a:close/>
                  <a:moveTo>
                    <a:pt x="39" y="27"/>
                  </a:moveTo>
                  <a:cubicBezTo>
                    <a:pt x="31" y="31"/>
                    <a:pt x="25" y="38"/>
                    <a:pt x="16" y="41"/>
                  </a:cubicBezTo>
                  <a:cubicBezTo>
                    <a:pt x="12" y="43"/>
                    <a:pt x="16" y="40"/>
                    <a:pt x="18" y="39"/>
                  </a:cubicBezTo>
                  <a:cubicBezTo>
                    <a:pt x="21" y="38"/>
                    <a:pt x="23" y="36"/>
                    <a:pt x="26" y="35"/>
                  </a:cubicBezTo>
                  <a:cubicBezTo>
                    <a:pt x="30" y="33"/>
                    <a:pt x="34" y="30"/>
                    <a:pt x="37" y="27"/>
                  </a:cubicBezTo>
                  <a:cubicBezTo>
                    <a:pt x="37" y="27"/>
                    <a:pt x="38" y="27"/>
                    <a:pt x="39" y="27"/>
                  </a:cubicBezTo>
                  <a:close/>
                  <a:moveTo>
                    <a:pt x="48" y="26"/>
                  </a:moveTo>
                  <a:cubicBezTo>
                    <a:pt x="37" y="31"/>
                    <a:pt x="28" y="39"/>
                    <a:pt x="17" y="44"/>
                  </a:cubicBezTo>
                  <a:cubicBezTo>
                    <a:pt x="12" y="46"/>
                    <a:pt x="14" y="46"/>
                    <a:pt x="17" y="44"/>
                  </a:cubicBezTo>
                  <a:cubicBezTo>
                    <a:pt x="21" y="42"/>
                    <a:pt x="24" y="40"/>
                    <a:pt x="28" y="38"/>
                  </a:cubicBezTo>
                  <a:cubicBezTo>
                    <a:pt x="33" y="34"/>
                    <a:pt x="38" y="31"/>
                    <a:pt x="43" y="27"/>
                  </a:cubicBezTo>
                  <a:cubicBezTo>
                    <a:pt x="45" y="26"/>
                    <a:pt x="47" y="26"/>
                    <a:pt x="48" y="26"/>
                  </a:cubicBezTo>
                  <a:close/>
                  <a:moveTo>
                    <a:pt x="55" y="26"/>
                  </a:moveTo>
                  <a:cubicBezTo>
                    <a:pt x="42" y="33"/>
                    <a:pt x="31" y="43"/>
                    <a:pt x="17" y="49"/>
                  </a:cubicBezTo>
                  <a:cubicBezTo>
                    <a:pt x="10" y="52"/>
                    <a:pt x="16" y="49"/>
                    <a:pt x="19" y="47"/>
                  </a:cubicBezTo>
                  <a:cubicBezTo>
                    <a:pt x="22" y="44"/>
                    <a:pt x="26" y="42"/>
                    <a:pt x="30" y="40"/>
                  </a:cubicBezTo>
                  <a:cubicBezTo>
                    <a:pt x="37" y="36"/>
                    <a:pt x="44" y="30"/>
                    <a:pt x="51" y="26"/>
                  </a:cubicBezTo>
                  <a:cubicBezTo>
                    <a:pt x="51" y="26"/>
                    <a:pt x="51" y="26"/>
                    <a:pt x="51" y="26"/>
                  </a:cubicBezTo>
                  <a:cubicBezTo>
                    <a:pt x="53" y="26"/>
                    <a:pt x="54" y="26"/>
                    <a:pt x="55" y="26"/>
                  </a:cubicBezTo>
                  <a:close/>
                  <a:moveTo>
                    <a:pt x="64" y="25"/>
                  </a:moveTo>
                  <a:cubicBezTo>
                    <a:pt x="57" y="29"/>
                    <a:pt x="51" y="33"/>
                    <a:pt x="44" y="37"/>
                  </a:cubicBezTo>
                  <a:cubicBezTo>
                    <a:pt x="40" y="40"/>
                    <a:pt x="36" y="42"/>
                    <a:pt x="32" y="44"/>
                  </a:cubicBezTo>
                  <a:cubicBezTo>
                    <a:pt x="27" y="47"/>
                    <a:pt x="23" y="49"/>
                    <a:pt x="19" y="52"/>
                  </a:cubicBezTo>
                  <a:cubicBezTo>
                    <a:pt x="17" y="53"/>
                    <a:pt x="15" y="54"/>
                    <a:pt x="14" y="55"/>
                  </a:cubicBezTo>
                  <a:cubicBezTo>
                    <a:pt x="16" y="53"/>
                    <a:pt x="19" y="51"/>
                    <a:pt x="21" y="49"/>
                  </a:cubicBezTo>
                  <a:cubicBezTo>
                    <a:pt x="25" y="46"/>
                    <a:pt x="29" y="43"/>
                    <a:pt x="34" y="41"/>
                  </a:cubicBezTo>
                  <a:cubicBezTo>
                    <a:pt x="42" y="36"/>
                    <a:pt x="50" y="31"/>
                    <a:pt x="58" y="26"/>
                  </a:cubicBezTo>
                  <a:cubicBezTo>
                    <a:pt x="60" y="26"/>
                    <a:pt x="62" y="25"/>
                    <a:pt x="64" y="25"/>
                  </a:cubicBezTo>
                  <a:close/>
                  <a:moveTo>
                    <a:pt x="74" y="24"/>
                  </a:moveTo>
                  <a:cubicBezTo>
                    <a:pt x="70" y="27"/>
                    <a:pt x="65" y="30"/>
                    <a:pt x="61" y="33"/>
                  </a:cubicBezTo>
                  <a:cubicBezTo>
                    <a:pt x="57" y="35"/>
                    <a:pt x="54" y="37"/>
                    <a:pt x="50" y="39"/>
                  </a:cubicBezTo>
                  <a:cubicBezTo>
                    <a:pt x="40" y="44"/>
                    <a:pt x="30" y="51"/>
                    <a:pt x="21" y="56"/>
                  </a:cubicBezTo>
                  <a:cubicBezTo>
                    <a:pt x="19" y="57"/>
                    <a:pt x="18" y="58"/>
                    <a:pt x="17" y="58"/>
                  </a:cubicBezTo>
                  <a:cubicBezTo>
                    <a:pt x="19" y="57"/>
                    <a:pt x="20" y="56"/>
                    <a:pt x="22" y="55"/>
                  </a:cubicBezTo>
                  <a:cubicBezTo>
                    <a:pt x="27" y="52"/>
                    <a:pt x="32" y="48"/>
                    <a:pt x="37" y="44"/>
                  </a:cubicBezTo>
                  <a:cubicBezTo>
                    <a:pt x="47" y="37"/>
                    <a:pt x="57" y="30"/>
                    <a:pt x="67" y="25"/>
                  </a:cubicBezTo>
                  <a:cubicBezTo>
                    <a:pt x="70" y="25"/>
                    <a:pt x="72" y="25"/>
                    <a:pt x="74" y="24"/>
                  </a:cubicBezTo>
                  <a:close/>
                  <a:moveTo>
                    <a:pt x="87" y="24"/>
                  </a:moveTo>
                  <a:cubicBezTo>
                    <a:pt x="79" y="27"/>
                    <a:pt x="73" y="32"/>
                    <a:pt x="65" y="36"/>
                  </a:cubicBezTo>
                  <a:cubicBezTo>
                    <a:pt x="61" y="39"/>
                    <a:pt x="56" y="41"/>
                    <a:pt x="51" y="44"/>
                  </a:cubicBezTo>
                  <a:cubicBezTo>
                    <a:pt x="45" y="47"/>
                    <a:pt x="40" y="51"/>
                    <a:pt x="34" y="54"/>
                  </a:cubicBezTo>
                  <a:cubicBezTo>
                    <a:pt x="31" y="55"/>
                    <a:pt x="28" y="57"/>
                    <a:pt x="25" y="58"/>
                  </a:cubicBezTo>
                  <a:cubicBezTo>
                    <a:pt x="26" y="58"/>
                    <a:pt x="29" y="56"/>
                    <a:pt x="31" y="55"/>
                  </a:cubicBezTo>
                  <a:cubicBezTo>
                    <a:pt x="36" y="52"/>
                    <a:pt x="41" y="48"/>
                    <a:pt x="46" y="44"/>
                  </a:cubicBezTo>
                  <a:cubicBezTo>
                    <a:pt x="51" y="42"/>
                    <a:pt x="55" y="39"/>
                    <a:pt x="59" y="36"/>
                  </a:cubicBezTo>
                  <a:cubicBezTo>
                    <a:pt x="59" y="35"/>
                    <a:pt x="60" y="35"/>
                    <a:pt x="60" y="35"/>
                  </a:cubicBezTo>
                  <a:cubicBezTo>
                    <a:pt x="66" y="31"/>
                    <a:pt x="71" y="28"/>
                    <a:pt x="77" y="24"/>
                  </a:cubicBezTo>
                  <a:cubicBezTo>
                    <a:pt x="80" y="24"/>
                    <a:pt x="83" y="24"/>
                    <a:pt x="87" y="24"/>
                  </a:cubicBezTo>
                  <a:close/>
                  <a:moveTo>
                    <a:pt x="114" y="19"/>
                  </a:moveTo>
                  <a:cubicBezTo>
                    <a:pt x="113" y="19"/>
                    <a:pt x="111" y="19"/>
                    <a:pt x="110" y="19"/>
                  </a:cubicBezTo>
                  <a:cubicBezTo>
                    <a:pt x="110" y="19"/>
                    <a:pt x="111" y="18"/>
                    <a:pt x="112" y="18"/>
                  </a:cubicBezTo>
                  <a:cubicBezTo>
                    <a:pt x="112" y="18"/>
                    <a:pt x="112" y="17"/>
                    <a:pt x="111" y="17"/>
                  </a:cubicBezTo>
                  <a:cubicBezTo>
                    <a:pt x="108" y="17"/>
                    <a:pt x="105" y="18"/>
                    <a:pt x="101" y="20"/>
                  </a:cubicBezTo>
                  <a:cubicBezTo>
                    <a:pt x="100" y="20"/>
                    <a:pt x="94" y="23"/>
                    <a:pt x="97" y="21"/>
                  </a:cubicBezTo>
                  <a:cubicBezTo>
                    <a:pt x="99" y="19"/>
                    <a:pt x="102" y="18"/>
                    <a:pt x="104" y="17"/>
                  </a:cubicBezTo>
                  <a:cubicBezTo>
                    <a:pt x="105" y="17"/>
                    <a:pt x="105" y="16"/>
                    <a:pt x="104" y="16"/>
                  </a:cubicBezTo>
                  <a:cubicBezTo>
                    <a:pt x="101" y="16"/>
                    <a:pt x="99" y="18"/>
                    <a:pt x="97" y="19"/>
                  </a:cubicBezTo>
                  <a:cubicBezTo>
                    <a:pt x="93" y="22"/>
                    <a:pt x="98" y="17"/>
                    <a:pt x="98" y="17"/>
                  </a:cubicBezTo>
                  <a:cubicBezTo>
                    <a:pt x="99" y="16"/>
                    <a:pt x="101" y="15"/>
                    <a:pt x="102" y="15"/>
                  </a:cubicBezTo>
                  <a:cubicBezTo>
                    <a:pt x="103" y="14"/>
                    <a:pt x="103" y="14"/>
                    <a:pt x="102" y="14"/>
                  </a:cubicBezTo>
                  <a:cubicBezTo>
                    <a:pt x="100" y="15"/>
                    <a:pt x="96" y="16"/>
                    <a:pt x="95" y="17"/>
                  </a:cubicBezTo>
                  <a:cubicBezTo>
                    <a:pt x="96" y="15"/>
                    <a:pt x="98" y="14"/>
                    <a:pt x="99" y="12"/>
                  </a:cubicBezTo>
                  <a:cubicBezTo>
                    <a:pt x="100" y="12"/>
                    <a:pt x="99" y="11"/>
                    <a:pt x="99" y="11"/>
                  </a:cubicBezTo>
                  <a:cubicBezTo>
                    <a:pt x="95" y="15"/>
                    <a:pt x="97" y="10"/>
                    <a:pt x="98" y="8"/>
                  </a:cubicBezTo>
                  <a:cubicBezTo>
                    <a:pt x="98" y="8"/>
                    <a:pt x="98" y="8"/>
                    <a:pt x="98" y="8"/>
                  </a:cubicBezTo>
                  <a:cubicBezTo>
                    <a:pt x="95" y="9"/>
                    <a:pt x="95" y="8"/>
                    <a:pt x="96" y="6"/>
                  </a:cubicBezTo>
                  <a:cubicBezTo>
                    <a:pt x="102" y="10"/>
                    <a:pt x="108" y="14"/>
                    <a:pt x="114" y="19"/>
                  </a:cubicBezTo>
                  <a:close/>
                  <a:moveTo>
                    <a:pt x="99" y="22"/>
                  </a:moveTo>
                  <a:cubicBezTo>
                    <a:pt x="80" y="31"/>
                    <a:pt x="63" y="44"/>
                    <a:pt x="44" y="54"/>
                  </a:cubicBezTo>
                  <a:cubicBezTo>
                    <a:pt x="43" y="55"/>
                    <a:pt x="36" y="60"/>
                    <a:pt x="40" y="56"/>
                  </a:cubicBezTo>
                  <a:cubicBezTo>
                    <a:pt x="43" y="54"/>
                    <a:pt x="45" y="53"/>
                    <a:pt x="47" y="51"/>
                  </a:cubicBezTo>
                  <a:cubicBezTo>
                    <a:pt x="52" y="48"/>
                    <a:pt x="57" y="44"/>
                    <a:pt x="62" y="41"/>
                  </a:cubicBezTo>
                  <a:cubicBezTo>
                    <a:pt x="71" y="36"/>
                    <a:pt x="80" y="29"/>
                    <a:pt x="90" y="23"/>
                  </a:cubicBezTo>
                  <a:cubicBezTo>
                    <a:pt x="91" y="23"/>
                    <a:pt x="92" y="23"/>
                    <a:pt x="92" y="23"/>
                  </a:cubicBezTo>
                  <a:cubicBezTo>
                    <a:pt x="93" y="23"/>
                    <a:pt x="93" y="23"/>
                    <a:pt x="94" y="23"/>
                  </a:cubicBezTo>
                  <a:cubicBezTo>
                    <a:pt x="94" y="22"/>
                    <a:pt x="94" y="22"/>
                    <a:pt x="94" y="22"/>
                  </a:cubicBezTo>
                  <a:cubicBezTo>
                    <a:pt x="94" y="22"/>
                    <a:pt x="94" y="22"/>
                    <a:pt x="94" y="21"/>
                  </a:cubicBezTo>
                  <a:cubicBezTo>
                    <a:pt x="95" y="21"/>
                    <a:pt x="95" y="21"/>
                    <a:pt x="96" y="21"/>
                  </a:cubicBezTo>
                  <a:cubicBezTo>
                    <a:pt x="96" y="21"/>
                    <a:pt x="95" y="21"/>
                    <a:pt x="94" y="22"/>
                  </a:cubicBezTo>
                  <a:cubicBezTo>
                    <a:pt x="94" y="22"/>
                    <a:pt x="94" y="23"/>
                    <a:pt x="95" y="23"/>
                  </a:cubicBezTo>
                  <a:cubicBezTo>
                    <a:pt x="97" y="22"/>
                    <a:pt x="99" y="21"/>
                    <a:pt x="101" y="21"/>
                  </a:cubicBezTo>
                  <a:cubicBezTo>
                    <a:pt x="102" y="20"/>
                    <a:pt x="104" y="20"/>
                    <a:pt x="105" y="19"/>
                  </a:cubicBezTo>
                  <a:cubicBezTo>
                    <a:pt x="106" y="19"/>
                    <a:pt x="110" y="18"/>
                    <a:pt x="110" y="18"/>
                  </a:cubicBezTo>
                  <a:cubicBezTo>
                    <a:pt x="109" y="19"/>
                    <a:pt x="107" y="20"/>
                    <a:pt x="105" y="21"/>
                  </a:cubicBezTo>
                  <a:cubicBezTo>
                    <a:pt x="105" y="21"/>
                    <a:pt x="105" y="21"/>
                    <a:pt x="104" y="21"/>
                  </a:cubicBezTo>
                  <a:cubicBezTo>
                    <a:pt x="103" y="22"/>
                    <a:pt x="101" y="23"/>
                    <a:pt x="99" y="24"/>
                  </a:cubicBezTo>
                  <a:cubicBezTo>
                    <a:pt x="98" y="24"/>
                    <a:pt x="97" y="24"/>
                    <a:pt x="97" y="25"/>
                  </a:cubicBezTo>
                  <a:cubicBezTo>
                    <a:pt x="97" y="25"/>
                    <a:pt x="96" y="25"/>
                    <a:pt x="96" y="25"/>
                  </a:cubicBezTo>
                  <a:cubicBezTo>
                    <a:pt x="95" y="26"/>
                    <a:pt x="96" y="26"/>
                    <a:pt x="96" y="26"/>
                  </a:cubicBezTo>
                  <a:cubicBezTo>
                    <a:pt x="101" y="24"/>
                    <a:pt x="105" y="22"/>
                    <a:pt x="110" y="20"/>
                  </a:cubicBezTo>
                  <a:cubicBezTo>
                    <a:pt x="111" y="20"/>
                    <a:pt x="112" y="19"/>
                    <a:pt x="114" y="19"/>
                  </a:cubicBezTo>
                  <a:cubicBezTo>
                    <a:pt x="112" y="20"/>
                    <a:pt x="110" y="21"/>
                    <a:pt x="108" y="22"/>
                  </a:cubicBezTo>
                  <a:cubicBezTo>
                    <a:pt x="106" y="23"/>
                    <a:pt x="103" y="24"/>
                    <a:pt x="101" y="25"/>
                  </a:cubicBezTo>
                  <a:cubicBezTo>
                    <a:pt x="96" y="28"/>
                    <a:pt x="91" y="33"/>
                    <a:pt x="85" y="37"/>
                  </a:cubicBezTo>
                  <a:cubicBezTo>
                    <a:pt x="79" y="40"/>
                    <a:pt x="72" y="43"/>
                    <a:pt x="66" y="47"/>
                  </a:cubicBezTo>
                  <a:cubicBezTo>
                    <a:pt x="60" y="50"/>
                    <a:pt x="55" y="54"/>
                    <a:pt x="48" y="56"/>
                  </a:cubicBezTo>
                  <a:cubicBezTo>
                    <a:pt x="44" y="58"/>
                    <a:pt x="52" y="54"/>
                    <a:pt x="53" y="53"/>
                  </a:cubicBezTo>
                  <a:cubicBezTo>
                    <a:pt x="56" y="51"/>
                    <a:pt x="59" y="49"/>
                    <a:pt x="62" y="47"/>
                  </a:cubicBezTo>
                  <a:cubicBezTo>
                    <a:pt x="74" y="38"/>
                    <a:pt x="88" y="31"/>
                    <a:pt x="100" y="22"/>
                  </a:cubicBezTo>
                  <a:cubicBezTo>
                    <a:pt x="100" y="22"/>
                    <a:pt x="100" y="21"/>
                    <a:pt x="99" y="22"/>
                  </a:cubicBezTo>
                  <a:close/>
                  <a:moveTo>
                    <a:pt x="95" y="9"/>
                  </a:moveTo>
                  <a:cubicBezTo>
                    <a:pt x="95" y="9"/>
                    <a:pt x="95" y="9"/>
                    <a:pt x="95" y="9"/>
                  </a:cubicBezTo>
                  <a:cubicBezTo>
                    <a:pt x="96" y="9"/>
                    <a:pt x="96" y="9"/>
                    <a:pt x="97" y="9"/>
                  </a:cubicBezTo>
                  <a:cubicBezTo>
                    <a:pt x="96" y="10"/>
                    <a:pt x="95" y="11"/>
                    <a:pt x="94" y="12"/>
                  </a:cubicBezTo>
                  <a:cubicBezTo>
                    <a:pt x="95" y="11"/>
                    <a:pt x="95" y="10"/>
                    <a:pt x="95" y="9"/>
                  </a:cubicBezTo>
                  <a:close/>
                  <a:moveTo>
                    <a:pt x="94" y="18"/>
                  </a:moveTo>
                  <a:cubicBezTo>
                    <a:pt x="95" y="18"/>
                    <a:pt x="95" y="18"/>
                    <a:pt x="96" y="18"/>
                  </a:cubicBezTo>
                  <a:cubicBezTo>
                    <a:pt x="95" y="19"/>
                    <a:pt x="95" y="19"/>
                    <a:pt x="94" y="20"/>
                  </a:cubicBezTo>
                  <a:cubicBezTo>
                    <a:pt x="94" y="20"/>
                    <a:pt x="94" y="19"/>
                    <a:pt x="94" y="18"/>
                  </a:cubicBezTo>
                  <a:close/>
                  <a:moveTo>
                    <a:pt x="94" y="15"/>
                  </a:moveTo>
                  <a:cubicBezTo>
                    <a:pt x="96" y="15"/>
                    <a:pt x="97" y="14"/>
                    <a:pt x="98" y="13"/>
                  </a:cubicBezTo>
                  <a:cubicBezTo>
                    <a:pt x="97" y="14"/>
                    <a:pt x="95" y="15"/>
                    <a:pt x="94" y="17"/>
                  </a:cubicBezTo>
                  <a:cubicBezTo>
                    <a:pt x="94" y="16"/>
                    <a:pt x="94" y="16"/>
                    <a:pt x="94" y="15"/>
                  </a:cubicBezTo>
                  <a:close/>
                  <a:moveTo>
                    <a:pt x="95" y="5"/>
                  </a:moveTo>
                  <a:cubicBezTo>
                    <a:pt x="95" y="6"/>
                    <a:pt x="95" y="6"/>
                    <a:pt x="95" y="6"/>
                  </a:cubicBezTo>
                  <a:cubicBezTo>
                    <a:pt x="95" y="6"/>
                    <a:pt x="95" y="5"/>
                    <a:pt x="94" y="5"/>
                  </a:cubicBezTo>
                  <a:cubicBezTo>
                    <a:pt x="95" y="5"/>
                    <a:pt x="95" y="5"/>
                    <a:pt x="95" y="5"/>
                  </a:cubicBezTo>
                  <a:cubicBezTo>
                    <a:pt x="95" y="5"/>
                    <a:pt x="95" y="5"/>
                    <a:pt x="95" y="5"/>
                  </a:cubicBezTo>
                  <a:close/>
                  <a:moveTo>
                    <a:pt x="14" y="51"/>
                  </a:moveTo>
                  <a:cubicBezTo>
                    <a:pt x="16" y="50"/>
                    <a:pt x="19" y="49"/>
                    <a:pt x="22" y="48"/>
                  </a:cubicBezTo>
                  <a:cubicBezTo>
                    <a:pt x="19" y="50"/>
                    <a:pt x="16" y="52"/>
                    <a:pt x="14" y="54"/>
                  </a:cubicBezTo>
                  <a:cubicBezTo>
                    <a:pt x="14" y="53"/>
                    <a:pt x="14" y="52"/>
                    <a:pt x="14" y="51"/>
                  </a:cubicBezTo>
                  <a:close/>
                  <a:moveTo>
                    <a:pt x="14" y="47"/>
                  </a:moveTo>
                  <a:cubicBezTo>
                    <a:pt x="25" y="42"/>
                    <a:pt x="35" y="33"/>
                    <a:pt x="46" y="28"/>
                  </a:cubicBezTo>
                  <a:cubicBezTo>
                    <a:pt x="45" y="29"/>
                    <a:pt x="44" y="29"/>
                    <a:pt x="44" y="30"/>
                  </a:cubicBezTo>
                  <a:cubicBezTo>
                    <a:pt x="40" y="32"/>
                    <a:pt x="37" y="35"/>
                    <a:pt x="33" y="37"/>
                  </a:cubicBezTo>
                  <a:cubicBezTo>
                    <a:pt x="26" y="41"/>
                    <a:pt x="20" y="45"/>
                    <a:pt x="14" y="50"/>
                  </a:cubicBezTo>
                  <a:cubicBezTo>
                    <a:pt x="14" y="49"/>
                    <a:pt x="14" y="48"/>
                    <a:pt x="14" y="47"/>
                  </a:cubicBezTo>
                  <a:close/>
                  <a:moveTo>
                    <a:pt x="12" y="37"/>
                  </a:moveTo>
                  <a:cubicBezTo>
                    <a:pt x="16" y="35"/>
                    <a:pt x="20" y="32"/>
                    <a:pt x="24" y="29"/>
                  </a:cubicBezTo>
                  <a:cubicBezTo>
                    <a:pt x="25" y="29"/>
                    <a:pt x="26" y="28"/>
                    <a:pt x="26" y="28"/>
                  </a:cubicBezTo>
                  <a:cubicBezTo>
                    <a:pt x="24" y="29"/>
                    <a:pt x="22" y="31"/>
                    <a:pt x="21" y="33"/>
                  </a:cubicBezTo>
                  <a:cubicBezTo>
                    <a:pt x="18" y="35"/>
                    <a:pt x="15" y="37"/>
                    <a:pt x="12" y="39"/>
                  </a:cubicBezTo>
                  <a:cubicBezTo>
                    <a:pt x="12" y="38"/>
                    <a:pt x="12" y="37"/>
                    <a:pt x="12" y="37"/>
                  </a:cubicBezTo>
                  <a:close/>
                  <a:moveTo>
                    <a:pt x="13" y="56"/>
                  </a:moveTo>
                  <a:cubicBezTo>
                    <a:pt x="17" y="55"/>
                    <a:pt x="19" y="53"/>
                    <a:pt x="22" y="51"/>
                  </a:cubicBezTo>
                  <a:cubicBezTo>
                    <a:pt x="26" y="48"/>
                    <a:pt x="31" y="45"/>
                    <a:pt x="36" y="43"/>
                  </a:cubicBezTo>
                  <a:cubicBezTo>
                    <a:pt x="42" y="40"/>
                    <a:pt x="48" y="36"/>
                    <a:pt x="54" y="32"/>
                  </a:cubicBezTo>
                  <a:cubicBezTo>
                    <a:pt x="49" y="35"/>
                    <a:pt x="45" y="38"/>
                    <a:pt x="40" y="41"/>
                  </a:cubicBezTo>
                  <a:cubicBezTo>
                    <a:pt x="31" y="47"/>
                    <a:pt x="23" y="54"/>
                    <a:pt x="13" y="59"/>
                  </a:cubicBezTo>
                  <a:cubicBezTo>
                    <a:pt x="13" y="58"/>
                    <a:pt x="13" y="57"/>
                    <a:pt x="13" y="56"/>
                  </a:cubicBezTo>
                  <a:close/>
                  <a:moveTo>
                    <a:pt x="44" y="33"/>
                  </a:moveTo>
                  <a:cubicBezTo>
                    <a:pt x="45" y="33"/>
                    <a:pt x="45" y="33"/>
                    <a:pt x="45" y="33"/>
                  </a:cubicBezTo>
                  <a:cubicBezTo>
                    <a:pt x="47" y="32"/>
                    <a:pt x="49" y="31"/>
                    <a:pt x="50" y="29"/>
                  </a:cubicBezTo>
                  <a:cubicBezTo>
                    <a:pt x="51" y="29"/>
                    <a:pt x="59" y="24"/>
                    <a:pt x="55" y="27"/>
                  </a:cubicBezTo>
                  <a:cubicBezTo>
                    <a:pt x="51" y="29"/>
                    <a:pt x="48" y="31"/>
                    <a:pt x="44" y="33"/>
                  </a:cubicBezTo>
                  <a:close/>
                  <a:moveTo>
                    <a:pt x="39" y="29"/>
                  </a:moveTo>
                  <a:cubicBezTo>
                    <a:pt x="36" y="31"/>
                    <a:pt x="33" y="33"/>
                    <a:pt x="30" y="35"/>
                  </a:cubicBezTo>
                  <a:cubicBezTo>
                    <a:pt x="25" y="38"/>
                    <a:pt x="19" y="42"/>
                    <a:pt x="13" y="45"/>
                  </a:cubicBezTo>
                  <a:cubicBezTo>
                    <a:pt x="13" y="44"/>
                    <a:pt x="13" y="44"/>
                    <a:pt x="13" y="43"/>
                  </a:cubicBezTo>
                  <a:cubicBezTo>
                    <a:pt x="22" y="42"/>
                    <a:pt x="29" y="34"/>
                    <a:pt x="37" y="29"/>
                  </a:cubicBezTo>
                  <a:cubicBezTo>
                    <a:pt x="38" y="28"/>
                    <a:pt x="39" y="27"/>
                    <a:pt x="40" y="27"/>
                  </a:cubicBezTo>
                  <a:cubicBezTo>
                    <a:pt x="41" y="27"/>
                    <a:pt x="41" y="27"/>
                    <a:pt x="41" y="27"/>
                  </a:cubicBezTo>
                  <a:cubicBezTo>
                    <a:pt x="41" y="27"/>
                    <a:pt x="40" y="28"/>
                    <a:pt x="39" y="29"/>
                  </a:cubicBezTo>
                  <a:close/>
                  <a:moveTo>
                    <a:pt x="13" y="42"/>
                  </a:moveTo>
                  <a:cubicBezTo>
                    <a:pt x="13" y="41"/>
                    <a:pt x="13" y="41"/>
                    <a:pt x="12" y="40"/>
                  </a:cubicBezTo>
                  <a:cubicBezTo>
                    <a:pt x="17" y="39"/>
                    <a:pt x="20" y="36"/>
                    <a:pt x="24" y="34"/>
                  </a:cubicBezTo>
                  <a:cubicBezTo>
                    <a:pt x="26" y="32"/>
                    <a:pt x="28" y="31"/>
                    <a:pt x="31" y="29"/>
                  </a:cubicBezTo>
                  <a:cubicBezTo>
                    <a:pt x="32" y="29"/>
                    <a:pt x="34" y="28"/>
                    <a:pt x="35" y="27"/>
                  </a:cubicBezTo>
                  <a:cubicBezTo>
                    <a:pt x="35" y="27"/>
                    <a:pt x="35" y="27"/>
                    <a:pt x="35" y="27"/>
                  </a:cubicBezTo>
                  <a:cubicBezTo>
                    <a:pt x="29" y="33"/>
                    <a:pt x="20" y="37"/>
                    <a:pt x="13" y="42"/>
                  </a:cubicBezTo>
                  <a:close/>
                  <a:moveTo>
                    <a:pt x="17" y="37"/>
                  </a:moveTo>
                  <a:cubicBezTo>
                    <a:pt x="9" y="42"/>
                    <a:pt x="18" y="36"/>
                    <a:pt x="19" y="35"/>
                  </a:cubicBezTo>
                  <a:cubicBezTo>
                    <a:pt x="22" y="32"/>
                    <a:pt x="25" y="30"/>
                    <a:pt x="28" y="27"/>
                  </a:cubicBezTo>
                  <a:cubicBezTo>
                    <a:pt x="28" y="27"/>
                    <a:pt x="28" y="27"/>
                    <a:pt x="28" y="27"/>
                  </a:cubicBezTo>
                  <a:cubicBezTo>
                    <a:pt x="30" y="27"/>
                    <a:pt x="32" y="27"/>
                    <a:pt x="33" y="27"/>
                  </a:cubicBezTo>
                  <a:cubicBezTo>
                    <a:pt x="28" y="30"/>
                    <a:pt x="22" y="34"/>
                    <a:pt x="17" y="37"/>
                  </a:cubicBezTo>
                  <a:close/>
                  <a:moveTo>
                    <a:pt x="17" y="29"/>
                  </a:moveTo>
                  <a:cubicBezTo>
                    <a:pt x="16" y="29"/>
                    <a:pt x="13" y="33"/>
                    <a:pt x="11" y="35"/>
                  </a:cubicBezTo>
                  <a:cubicBezTo>
                    <a:pt x="11" y="34"/>
                    <a:pt x="10" y="33"/>
                    <a:pt x="10" y="32"/>
                  </a:cubicBezTo>
                  <a:cubicBezTo>
                    <a:pt x="12" y="31"/>
                    <a:pt x="15" y="29"/>
                    <a:pt x="17" y="29"/>
                  </a:cubicBezTo>
                  <a:close/>
                  <a:moveTo>
                    <a:pt x="26" y="54"/>
                  </a:moveTo>
                  <a:cubicBezTo>
                    <a:pt x="31" y="51"/>
                    <a:pt x="37" y="47"/>
                    <a:pt x="43" y="44"/>
                  </a:cubicBezTo>
                  <a:cubicBezTo>
                    <a:pt x="47" y="42"/>
                    <a:pt x="50" y="40"/>
                    <a:pt x="54" y="38"/>
                  </a:cubicBezTo>
                  <a:cubicBezTo>
                    <a:pt x="54" y="39"/>
                    <a:pt x="53" y="39"/>
                    <a:pt x="52" y="39"/>
                  </a:cubicBezTo>
                  <a:cubicBezTo>
                    <a:pt x="43" y="46"/>
                    <a:pt x="33" y="53"/>
                    <a:pt x="23" y="59"/>
                  </a:cubicBezTo>
                  <a:cubicBezTo>
                    <a:pt x="23" y="59"/>
                    <a:pt x="23" y="60"/>
                    <a:pt x="23" y="60"/>
                  </a:cubicBezTo>
                  <a:cubicBezTo>
                    <a:pt x="20" y="60"/>
                    <a:pt x="17" y="60"/>
                    <a:pt x="13" y="60"/>
                  </a:cubicBezTo>
                  <a:cubicBezTo>
                    <a:pt x="18" y="59"/>
                    <a:pt x="22" y="57"/>
                    <a:pt x="26" y="54"/>
                  </a:cubicBezTo>
                  <a:close/>
                  <a:moveTo>
                    <a:pt x="51" y="45"/>
                  </a:moveTo>
                  <a:cubicBezTo>
                    <a:pt x="56" y="42"/>
                    <a:pt x="61" y="40"/>
                    <a:pt x="66" y="37"/>
                  </a:cubicBezTo>
                  <a:cubicBezTo>
                    <a:pt x="71" y="34"/>
                    <a:pt x="76" y="31"/>
                    <a:pt x="81" y="28"/>
                  </a:cubicBezTo>
                  <a:cubicBezTo>
                    <a:pt x="83" y="26"/>
                    <a:pt x="85" y="25"/>
                    <a:pt x="88" y="24"/>
                  </a:cubicBezTo>
                  <a:cubicBezTo>
                    <a:pt x="86" y="25"/>
                    <a:pt x="85" y="26"/>
                    <a:pt x="83" y="26"/>
                  </a:cubicBezTo>
                  <a:cubicBezTo>
                    <a:pt x="78" y="30"/>
                    <a:pt x="72" y="34"/>
                    <a:pt x="67" y="37"/>
                  </a:cubicBezTo>
                  <a:cubicBezTo>
                    <a:pt x="56" y="44"/>
                    <a:pt x="46" y="51"/>
                    <a:pt x="36" y="58"/>
                  </a:cubicBezTo>
                  <a:cubicBezTo>
                    <a:pt x="36" y="58"/>
                    <a:pt x="36" y="58"/>
                    <a:pt x="36" y="59"/>
                  </a:cubicBezTo>
                  <a:cubicBezTo>
                    <a:pt x="32" y="59"/>
                    <a:pt x="28" y="59"/>
                    <a:pt x="24" y="60"/>
                  </a:cubicBezTo>
                  <a:cubicBezTo>
                    <a:pt x="34" y="56"/>
                    <a:pt x="43" y="50"/>
                    <a:pt x="51" y="45"/>
                  </a:cubicBezTo>
                  <a:close/>
                  <a:moveTo>
                    <a:pt x="92" y="26"/>
                  </a:moveTo>
                  <a:cubicBezTo>
                    <a:pt x="94" y="25"/>
                    <a:pt x="96" y="24"/>
                    <a:pt x="97" y="23"/>
                  </a:cubicBezTo>
                  <a:cubicBezTo>
                    <a:pt x="95" y="25"/>
                    <a:pt x="92" y="26"/>
                    <a:pt x="90" y="28"/>
                  </a:cubicBezTo>
                  <a:cubicBezTo>
                    <a:pt x="85" y="31"/>
                    <a:pt x="80" y="34"/>
                    <a:pt x="74" y="37"/>
                  </a:cubicBezTo>
                  <a:cubicBezTo>
                    <a:pt x="64" y="44"/>
                    <a:pt x="55" y="51"/>
                    <a:pt x="45" y="57"/>
                  </a:cubicBezTo>
                  <a:cubicBezTo>
                    <a:pt x="44" y="57"/>
                    <a:pt x="44" y="58"/>
                    <a:pt x="45" y="58"/>
                  </a:cubicBezTo>
                  <a:cubicBezTo>
                    <a:pt x="42" y="58"/>
                    <a:pt x="40" y="58"/>
                    <a:pt x="37" y="59"/>
                  </a:cubicBezTo>
                  <a:cubicBezTo>
                    <a:pt x="56" y="49"/>
                    <a:pt x="73" y="36"/>
                    <a:pt x="92" y="26"/>
                  </a:cubicBezTo>
                  <a:close/>
                  <a:moveTo>
                    <a:pt x="61" y="50"/>
                  </a:moveTo>
                  <a:cubicBezTo>
                    <a:pt x="67" y="47"/>
                    <a:pt x="74" y="44"/>
                    <a:pt x="80" y="41"/>
                  </a:cubicBezTo>
                  <a:cubicBezTo>
                    <a:pt x="86" y="37"/>
                    <a:pt x="92" y="34"/>
                    <a:pt x="97" y="29"/>
                  </a:cubicBezTo>
                  <a:cubicBezTo>
                    <a:pt x="103" y="25"/>
                    <a:pt x="110" y="23"/>
                    <a:pt x="115" y="19"/>
                  </a:cubicBezTo>
                  <a:cubicBezTo>
                    <a:pt x="117" y="21"/>
                    <a:pt x="119" y="22"/>
                    <a:pt x="120" y="23"/>
                  </a:cubicBezTo>
                  <a:cubicBezTo>
                    <a:pt x="112" y="26"/>
                    <a:pt x="105" y="32"/>
                    <a:pt x="97" y="36"/>
                  </a:cubicBezTo>
                  <a:cubicBezTo>
                    <a:pt x="87" y="42"/>
                    <a:pt x="77" y="48"/>
                    <a:pt x="67" y="53"/>
                  </a:cubicBezTo>
                  <a:cubicBezTo>
                    <a:pt x="65" y="54"/>
                    <a:pt x="64" y="54"/>
                    <a:pt x="63" y="55"/>
                  </a:cubicBezTo>
                  <a:cubicBezTo>
                    <a:pt x="64" y="54"/>
                    <a:pt x="65" y="53"/>
                    <a:pt x="67" y="52"/>
                  </a:cubicBezTo>
                  <a:cubicBezTo>
                    <a:pt x="69" y="50"/>
                    <a:pt x="71" y="49"/>
                    <a:pt x="73" y="47"/>
                  </a:cubicBezTo>
                  <a:cubicBezTo>
                    <a:pt x="77" y="45"/>
                    <a:pt x="81" y="43"/>
                    <a:pt x="84" y="41"/>
                  </a:cubicBezTo>
                  <a:cubicBezTo>
                    <a:pt x="84" y="41"/>
                    <a:pt x="85" y="41"/>
                    <a:pt x="85" y="41"/>
                  </a:cubicBezTo>
                  <a:cubicBezTo>
                    <a:pt x="91" y="38"/>
                    <a:pt x="98" y="34"/>
                    <a:pt x="104" y="30"/>
                  </a:cubicBezTo>
                  <a:cubicBezTo>
                    <a:pt x="108" y="27"/>
                    <a:pt x="113" y="25"/>
                    <a:pt x="118" y="22"/>
                  </a:cubicBezTo>
                  <a:cubicBezTo>
                    <a:pt x="118" y="22"/>
                    <a:pt x="118" y="21"/>
                    <a:pt x="118" y="22"/>
                  </a:cubicBezTo>
                  <a:cubicBezTo>
                    <a:pt x="117" y="22"/>
                    <a:pt x="116" y="22"/>
                    <a:pt x="115" y="23"/>
                  </a:cubicBezTo>
                  <a:cubicBezTo>
                    <a:pt x="115" y="22"/>
                    <a:pt x="115" y="23"/>
                    <a:pt x="114" y="23"/>
                  </a:cubicBezTo>
                  <a:cubicBezTo>
                    <a:pt x="111" y="24"/>
                    <a:pt x="109" y="26"/>
                    <a:pt x="106" y="27"/>
                  </a:cubicBezTo>
                  <a:cubicBezTo>
                    <a:pt x="105" y="28"/>
                    <a:pt x="103" y="29"/>
                    <a:pt x="102" y="30"/>
                  </a:cubicBezTo>
                  <a:cubicBezTo>
                    <a:pt x="96" y="33"/>
                    <a:pt x="91" y="36"/>
                    <a:pt x="86" y="39"/>
                  </a:cubicBezTo>
                  <a:cubicBezTo>
                    <a:pt x="85" y="40"/>
                    <a:pt x="85" y="40"/>
                    <a:pt x="84" y="40"/>
                  </a:cubicBezTo>
                  <a:cubicBezTo>
                    <a:pt x="74" y="45"/>
                    <a:pt x="63" y="50"/>
                    <a:pt x="54" y="57"/>
                  </a:cubicBezTo>
                  <a:cubicBezTo>
                    <a:pt x="54" y="57"/>
                    <a:pt x="53" y="57"/>
                    <a:pt x="53" y="57"/>
                  </a:cubicBezTo>
                  <a:cubicBezTo>
                    <a:pt x="51" y="57"/>
                    <a:pt x="48" y="57"/>
                    <a:pt x="46" y="58"/>
                  </a:cubicBezTo>
                  <a:cubicBezTo>
                    <a:pt x="51" y="56"/>
                    <a:pt x="56" y="53"/>
                    <a:pt x="61" y="50"/>
                  </a:cubicBezTo>
                  <a:close/>
                  <a:moveTo>
                    <a:pt x="126" y="27"/>
                  </a:moveTo>
                  <a:cubicBezTo>
                    <a:pt x="116" y="32"/>
                    <a:pt x="106" y="37"/>
                    <a:pt x="97" y="44"/>
                  </a:cubicBezTo>
                  <a:cubicBezTo>
                    <a:pt x="93" y="47"/>
                    <a:pt x="89" y="49"/>
                    <a:pt x="84" y="52"/>
                  </a:cubicBezTo>
                  <a:cubicBezTo>
                    <a:pt x="84" y="52"/>
                    <a:pt x="84" y="52"/>
                    <a:pt x="83" y="52"/>
                  </a:cubicBezTo>
                  <a:cubicBezTo>
                    <a:pt x="84" y="52"/>
                    <a:pt x="84" y="52"/>
                    <a:pt x="84" y="52"/>
                  </a:cubicBezTo>
                  <a:cubicBezTo>
                    <a:pt x="86" y="50"/>
                    <a:pt x="89" y="48"/>
                    <a:pt x="91" y="47"/>
                  </a:cubicBezTo>
                  <a:cubicBezTo>
                    <a:pt x="101" y="41"/>
                    <a:pt x="110" y="35"/>
                    <a:pt x="119" y="29"/>
                  </a:cubicBezTo>
                  <a:cubicBezTo>
                    <a:pt x="119" y="28"/>
                    <a:pt x="120" y="28"/>
                    <a:pt x="120" y="28"/>
                  </a:cubicBezTo>
                  <a:cubicBezTo>
                    <a:pt x="120" y="27"/>
                    <a:pt x="121" y="27"/>
                    <a:pt x="122" y="26"/>
                  </a:cubicBezTo>
                  <a:cubicBezTo>
                    <a:pt x="122" y="26"/>
                    <a:pt x="122" y="25"/>
                    <a:pt x="121" y="26"/>
                  </a:cubicBezTo>
                  <a:cubicBezTo>
                    <a:pt x="116" y="29"/>
                    <a:pt x="110" y="32"/>
                    <a:pt x="105" y="35"/>
                  </a:cubicBezTo>
                  <a:cubicBezTo>
                    <a:pt x="111" y="32"/>
                    <a:pt x="116" y="28"/>
                    <a:pt x="121" y="24"/>
                  </a:cubicBezTo>
                  <a:cubicBezTo>
                    <a:pt x="123" y="25"/>
                    <a:pt x="124" y="26"/>
                    <a:pt x="126" y="27"/>
                  </a:cubicBezTo>
                  <a:close/>
                  <a:moveTo>
                    <a:pt x="129" y="29"/>
                  </a:moveTo>
                  <a:cubicBezTo>
                    <a:pt x="122" y="32"/>
                    <a:pt x="115" y="36"/>
                    <a:pt x="109" y="40"/>
                  </a:cubicBezTo>
                  <a:cubicBezTo>
                    <a:pt x="105" y="42"/>
                    <a:pt x="101" y="44"/>
                    <a:pt x="97" y="47"/>
                  </a:cubicBezTo>
                  <a:cubicBezTo>
                    <a:pt x="95" y="49"/>
                    <a:pt x="93" y="50"/>
                    <a:pt x="91" y="51"/>
                  </a:cubicBezTo>
                  <a:cubicBezTo>
                    <a:pt x="83" y="56"/>
                    <a:pt x="91" y="49"/>
                    <a:pt x="93" y="48"/>
                  </a:cubicBezTo>
                  <a:cubicBezTo>
                    <a:pt x="95" y="47"/>
                    <a:pt x="96" y="46"/>
                    <a:pt x="97" y="45"/>
                  </a:cubicBezTo>
                  <a:cubicBezTo>
                    <a:pt x="99" y="44"/>
                    <a:pt x="101" y="43"/>
                    <a:pt x="102" y="42"/>
                  </a:cubicBezTo>
                  <a:cubicBezTo>
                    <a:pt x="110" y="37"/>
                    <a:pt x="119" y="33"/>
                    <a:pt x="127" y="28"/>
                  </a:cubicBezTo>
                  <a:cubicBezTo>
                    <a:pt x="127" y="28"/>
                    <a:pt x="128" y="29"/>
                    <a:pt x="129" y="29"/>
                  </a:cubicBezTo>
                  <a:close/>
                  <a:moveTo>
                    <a:pt x="108" y="38"/>
                  </a:moveTo>
                  <a:cubicBezTo>
                    <a:pt x="113" y="35"/>
                    <a:pt x="118" y="32"/>
                    <a:pt x="123" y="29"/>
                  </a:cubicBezTo>
                  <a:cubicBezTo>
                    <a:pt x="123" y="29"/>
                    <a:pt x="123" y="29"/>
                    <a:pt x="123" y="29"/>
                  </a:cubicBezTo>
                  <a:cubicBezTo>
                    <a:pt x="123" y="29"/>
                    <a:pt x="123" y="30"/>
                    <a:pt x="122" y="30"/>
                  </a:cubicBezTo>
                  <a:cubicBezTo>
                    <a:pt x="120" y="31"/>
                    <a:pt x="117" y="33"/>
                    <a:pt x="115" y="34"/>
                  </a:cubicBezTo>
                  <a:cubicBezTo>
                    <a:pt x="113" y="35"/>
                    <a:pt x="110" y="36"/>
                    <a:pt x="108" y="38"/>
                  </a:cubicBezTo>
                  <a:close/>
                  <a:moveTo>
                    <a:pt x="71" y="48"/>
                  </a:moveTo>
                  <a:cubicBezTo>
                    <a:pt x="67" y="50"/>
                    <a:pt x="64" y="53"/>
                    <a:pt x="61" y="56"/>
                  </a:cubicBezTo>
                  <a:cubicBezTo>
                    <a:pt x="61" y="56"/>
                    <a:pt x="61" y="56"/>
                    <a:pt x="61" y="56"/>
                  </a:cubicBezTo>
                  <a:cubicBezTo>
                    <a:pt x="59" y="56"/>
                    <a:pt x="57" y="57"/>
                    <a:pt x="55" y="57"/>
                  </a:cubicBezTo>
                  <a:cubicBezTo>
                    <a:pt x="60" y="53"/>
                    <a:pt x="66" y="50"/>
                    <a:pt x="71" y="48"/>
                  </a:cubicBezTo>
                  <a:close/>
                  <a:moveTo>
                    <a:pt x="100" y="38"/>
                  </a:moveTo>
                  <a:cubicBezTo>
                    <a:pt x="98" y="39"/>
                    <a:pt x="97" y="40"/>
                    <a:pt x="96" y="41"/>
                  </a:cubicBezTo>
                  <a:cubicBezTo>
                    <a:pt x="91" y="43"/>
                    <a:pt x="87" y="46"/>
                    <a:pt x="83" y="49"/>
                  </a:cubicBezTo>
                  <a:cubicBezTo>
                    <a:pt x="83" y="49"/>
                    <a:pt x="83" y="49"/>
                    <a:pt x="82" y="49"/>
                  </a:cubicBezTo>
                  <a:cubicBezTo>
                    <a:pt x="84" y="48"/>
                    <a:pt x="85" y="47"/>
                    <a:pt x="86" y="46"/>
                  </a:cubicBezTo>
                  <a:cubicBezTo>
                    <a:pt x="90" y="43"/>
                    <a:pt x="95" y="41"/>
                    <a:pt x="99" y="39"/>
                  </a:cubicBezTo>
                  <a:cubicBezTo>
                    <a:pt x="99" y="38"/>
                    <a:pt x="100" y="38"/>
                    <a:pt x="100" y="38"/>
                  </a:cubicBezTo>
                  <a:close/>
                  <a:moveTo>
                    <a:pt x="90" y="49"/>
                  </a:moveTo>
                  <a:cubicBezTo>
                    <a:pt x="88" y="51"/>
                    <a:pt x="87" y="52"/>
                    <a:pt x="85" y="54"/>
                  </a:cubicBezTo>
                  <a:cubicBezTo>
                    <a:pt x="85" y="54"/>
                    <a:pt x="85" y="54"/>
                    <a:pt x="85" y="54"/>
                  </a:cubicBezTo>
                  <a:cubicBezTo>
                    <a:pt x="83" y="54"/>
                    <a:pt x="82" y="54"/>
                    <a:pt x="81" y="54"/>
                  </a:cubicBezTo>
                  <a:cubicBezTo>
                    <a:pt x="84" y="53"/>
                    <a:pt x="87" y="51"/>
                    <a:pt x="90" y="49"/>
                  </a:cubicBezTo>
                  <a:close/>
                  <a:moveTo>
                    <a:pt x="99" y="63"/>
                  </a:moveTo>
                  <a:cubicBezTo>
                    <a:pt x="105" y="59"/>
                    <a:pt x="111" y="56"/>
                    <a:pt x="117" y="52"/>
                  </a:cubicBezTo>
                  <a:cubicBezTo>
                    <a:pt x="115" y="53"/>
                    <a:pt x="114" y="54"/>
                    <a:pt x="112" y="56"/>
                  </a:cubicBezTo>
                  <a:cubicBezTo>
                    <a:pt x="108" y="59"/>
                    <a:pt x="103" y="62"/>
                    <a:pt x="100" y="67"/>
                  </a:cubicBezTo>
                  <a:cubicBezTo>
                    <a:pt x="100" y="66"/>
                    <a:pt x="99" y="64"/>
                    <a:pt x="99" y="63"/>
                  </a:cubicBezTo>
                  <a:close/>
                  <a:moveTo>
                    <a:pt x="99" y="58"/>
                  </a:moveTo>
                  <a:cubicBezTo>
                    <a:pt x="105" y="56"/>
                    <a:pt x="109" y="53"/>
                    <a:pt x="114" y="49"/>
                  </a:cubicBezTo>
                  <a:cubicBezTo>
                    <a:pt x="117" y="47"/>
                    <a:pt x="120" y="44"/>
                    <a:pt x="123" y="42"/>
                  </a:cubicBezTo>
                  <a:cubicBezTo>
                    <a:pt x="123" y="42"/>
                    <a:pt x="124" y="42"/>
                    <a:pt x="124" y="42"/>
                  </a:cubicBezTo>
                  <a:cubicBezTo>
                    <a:pt x="121" y="44"/>
                    <a:pt x="117" y="47"/>
                    <a:pt x="114" y="50"/>
                  </a:cubicBezTo>
                  <a:cubicBezTo>
                    <a:pt x="110" y="55"/>
                    <a:pt x="104" y="57"/>
                    <a:pt x="99" y="61"/>
                  </a:cubicBezTo>
                  <a:cubicBezTo>
                    <a:pt x="99" y="60"/>
                    <a:pt x="99" y="59"/>
                    <a:pt x="99" y="58"/>
                  </a:cubicBezTo>
                  <a:close/>
                  <a:moveTo>
                    <a:pt x="99" y="55"/>
                  </a:moveTo>
                  <a:cubicBezTo>
                    <a:pt x="102" y="53"/>
                    <a:pt x="104" y="52"/>
                    <a:pt x="107" y="50"/>
                  </a:cubicBezTo>
                  <a:cubicBezTo>
                    <a:pt x="104" y="52"/>
                    <a:pt x="102" y="54"/>
                    <a:pt x="99" y="57"/>
                  </a:cubicBezTo>
                  <a:cubicBezTo>
                    <a:pt x="99" y="56"/>
                    <a:pt x="99" y="56"/>
                    <a:pt x="99" y="55"/>
                  </a:cubicBezTo>
                  <a:cubicBezTo>
                    <a:pt x="99" y="55"/>
                    <a:pt x="99" y="55"/>
                    <a:pt x="99" y="55"/>
                  </a:cubicBezTo>
                  <a:close/>
                  <a:moveTo>
                    <a:pt x="98" y="54"/>
                  </a:moveTo>
                  <a:cubicBezTo>
                    <a:pt x="98" y="53"/>
                    <a:pt x="98" y="53"/>
                    <a:pt x="97" y="53"/>
                  </a:cubicBezTo>
                  <a:cubicBezTo>
                    <a:pt x="96" y="53"/>
                    <a:pt x="96" y="53"/>
                    <a:pt x="95" y="53"/>
                  </a:cubicBezTo>
                  <a:cubicBezTo>
                    <a:pt x="99" y="52"/>
                    <a:pt x="103" y="49"/>
                    <a:pt x="106" y="46"/>
                  </a:cubicBezTo>
                  <a:cubicBezTo>
                    <a:pt x="112" y="42"/>
                    <a:pt x="118" y="39"/>
                    <a:pt x="124" y="36"/>
                  </a:cubicBezTo>
                  <a:cubicBezTo>
                    <a:pt x="123" y="36"/>
                    <a:pt x="122" y="37"/>
                    <a:pt x="121" y="37"/>
                  </a:cubicBezTo>
                  <a:cubicBezTo>
                    <a:pt x="118" y="39"/>
                    <a:pt x="116" y="40"/>
                    <a:pt x="113" y="42"/>
                  </a:cubicBezTo>
                  <a:cubicBezTo>
                    <a:pt x="108" y="46"/>
                    <a:pt x="103" y="50"/>
                    <a:pt x="98" y="54"/>
                  </a:cubicBezTo>
                  <a:close/>
                  <a:moveTo>
                    <a:pt x="100" y="69"/>
                  </a:moveTo>
                  <a:cubicBezTo>
                    <a:pt x="100" y="69"/>
                    <a:pt x="100" y="69"/>
                    <a:pt x="100" y="68"/>
                  </a:cubicBezTo>
                  <a:cubicBezTo>
                    <a:pt x="103" y="64"/>
                    <a:pt x="107" y="61"/>
                    <a:pt x="111" y="57"/>
                  </a:cubicBezTo>
                  <a:cubicBezTo>
                    <a:pt x="115" y="55"/>
                    <a:pt x="118" y="51"/>
                    <a:pt x="122" y="48"/>
                  </a:cubicBezTo>
                  <a:cubicBezTo>
                    <a:pt x="123" y="47"/>
                    <a:pt x="124" y="47"/>
                    <a:pt x="124" y="46"/>
                  </a:cubicBezTo>
                  <a:cubicBezTo>
                    <a:pt x="116" y="54"/>
                    <a:pt x="108" y="61"/>
                    <a:pt x="100" y="69"/>
                  </a:cubicBezTo>
                  <a:close/>
                  <a:moveTo>
                    <a:pt x="136" y="35"/>
                  </a:moveTo>
                  <a:cubicBezTo>
                    <a:pt x="135" y="36"/>
                    <a:pt x="134" y="37"/>
                    <a:pt x="133" y="38"/>
                  </a:cubicBezTo>
                  <a:cubicBezTo>
                    <a:pt x="132" y="38"/>
                    <a:pt x="132" y="38"/>
                    <a:pt x="132" y="38"/>
                  </a:cubicBezTo>
                  <a:cubicBezTo>
                    <a:pt x="129" y="41"/>
                    <a:pt x="126" y="43"/>
                    <a:pt x="123" y="46"/>
                  </a:cubicBezTo>
                  <a:cubicBezTo>
                    <a:pt x="119" y="49"/>
                    <a:pt x="116" y="52"/>
                    <a:pt x="112" y="54"/>
                  </a:cubicBezTo>
                  <a:cubicBezTo>
                    <a:pt x="108" y="57"/>
                    <a:pt x="104" y="59"/>
                    <a:pt x="101" y="61"/>
                  </a:cubicBezTo>
                  <a:cubicBezTo>
                    <a:pt x="102" y="60"/>
                    <a:pt x="103" y="59"/>
                    <a:pt x="105" y="58"/>
                  </a:cubicBezTo>
                  <a:cubicBezTo>
                    <a:pt x="107" y="57"/>
                    <a:pt x="109" y="56"/>
                    <a:pt x="111" y="54"/>
                  </a:cubicBezTo>
                  <a:cubicBezTo>
                    <a:pt x="114" y="52"/>
                    <a:pt x="116" y="49"/>
                    <a:pt x="119" y="46"/>
                  </a:cubicBezTo>
                  <a:cubicBezTo>
                    <a:pt x="123" y="43"/>
                    <a:pt x="127" y="41"/>
                    <a:pt x="131" y="38"/>
                  </a:cubicBezTo>
                  <a:cubicBezTo>
                    <a:pt x="132" y="38"/>
                    <a:pt x="132" y="37"/>
                    <a:pt x="132" y="37"/>
                  </a:cubicBezTo>
                  <a:cubicBezTo>
                    <a:pt x="133" y="36"/>
                    <a:pt x="133" y="36"/>
                    <a:pt x="134" y="36"/>
                  </a:cubicBezTo>
                  <a:cubicBezTo>
                    <a:pt x="135" y="35"/>
                    <a:pt x="134" y="35"/>
                    <a:pt x="134" y="35"/>
                  </a:cubicBezTo>
                  <a:cubicBezTo>
                    <a:pt x="128" y="38"/>
                    <a:pt x="123" y="41"/>
                    <a:pt x="117" y="45"/>
                  </a:cubicBezTo>
                  <a:cubicBezTo>
                    <a:pt x="112" y="49"/>
                    <a:pt x="108" y="54"/>
                    <a:pt x="102" y="56"/>
                  </a:cubicBezTo>
                  <a:cubicBezTo>
                    <a:pt x="100" y="57"/>
                    <a:pt x="100" y="57"/>
                    <a:pt x="100" y="57"/>
                  </a:cubicBezTo>
                  <a:cubicBezTo>
                    <a:pt x="102" y="55"/>
                    <a:pt x="104" y="53"/>
                    <a:pt x="107" y="51"/>
                  </a:cubicBezTo>
                  <a:cubicBezTo>
                    <a:pt x="109" y="49"/>
                    <a:pt x="112" y="47"/>
                    <a:pt x="115" y="45"/>
                  </a:cubicBezTo>
                  <a:cubicBezTo>
                    <a:pt x="120" y="42"/>
                    <a:pt x="125" y="39"/>
                    <a:pt x="130" y="36"/>
                  </a:cubicBezTo>
                  <a:cubicBezTo>
                    <a:pt x="131" y="36"/>
                    <a:pt x="131" y="35"/>
                    <a:pt x="131" y="35"/>
                  </a:cubicBezTo>
                  <a:cubicBezTo>
                    <a:pt x="132" y="35"/>
                    <a:pt x="132" y="34"/>
                    <a:pt x="133" y="34"/>
                  </a:cubicBezTo>
                  <a:cubicBezTo>
                    <a:pt x="133" y="34"/>
                    <a:pt x="133" y="33"/>
                    <a:pt x="132" y="33"/>
                  </a:cubicBezTo>
                  <a:cubicBezTo>
                    <a:pt x="127" y="36"/>
                    <a:pt x="121" y="38"/>
                    <a:pt x="116" y="42"/>
                  </a:cubicBezTo>
                  <a:cubicBezTo>
                    <a:pt x="111" y="45"/>
                    <a:pt x="107" y="49"/>
                    <a:pt x="101" y="53"/>
                  </a:cubicBezTo>
                  <a:cubicBezTo>
                    <a:pt x="100" y="53"/>
                    <a:pt x="100" y="54"/>
                    <a:pt x="99" y="54"/>
                  </a:cubicBezTo>
                  <a:cubicBezTo>
                    <a:pt x="99" y="54"/>
                    <a:pt x="99" y="54"/>
                    <a:pt x="99" y="54"/>
                  </a:cubicBezTo>
                  <a:cubicBezTo>
                    <a:pt x="101" y="52"/>
                    <a:pt x="103" y="51"/>
                    <a:pt x="105" y="49"/>
                  </a:cubicBezTo>
                  <a:cubicBezTo>
                    <a:pt x="108" y="47"/>
                    <a:pt x="110" y="45"/>
                    <a:pt x="113" y="43"/>
                  </a:cubicBezTo>
                  <a:cubicBezTo>
                    <a:pt x="119" y="39"/>
                    <a:pt x="125" y="37"/>
                    <a:pt x="130" y="33"/>
                  </a:cubicBezTo>
                  <a:cubicBezTo>
                    <a:pt x="130" y="33"/>
                    <a:pt x="130" y="32"/>
                    <a:pt x="129" y="33"/>
                  </a:cubicBezTo>
                  <a:cubicBezTo>
                    <a:pt x="120" y="37"/>
                    <a:pt x="111" y="42"/>
                    <a:pt x="103" y="48"/>
                  </a:cubicBezTo>
                  <a:cubicBezTo>
                    <a:pt x="101" y="49"/>
                    <a:pt x="98" y="51"/>
                    <a:pt x="96" y="52"/>
                  </a:cubicBezTo>
                  <a:cubicBezTo>
                    <a:pt x="90" y="56"/>
                    <a:pt x="95" y="52"/>
                    <a:pt x="97" y="51"/>
                  </a:cubicBezTo>
                  <a:cubicBezTo>
                    <a:pt x="101" y="47"/>
                    <a:pt x="105" y="44"/>
                    <a:pt x="109" y="41"/>
                  </a:cubicBezTo>
                  <a:cubicBezTo>
                    <a:pt x="116" y="38"/>
                    <a:pt x="123" y="34"/>
                    <a:pt x="129" y="30"/>
                  </a:cubicBezTo>
                  <a:cubicBezTo>
                    <a:pt x="129" y="30"/>
                    <a:pt x="129" y="30"/>
                    <a:pt x="129" y="30"/>
                  </a:cubicBezTo>
                  <a:cubicBezTo>
                    <a:pt x="131" y="31"/>
                    <a:pt x="134" y="33"/>
                    <a:pt x="136" y="35"/>
                  </a:cubicBezTo>
                  <a:close/>
                  <a:moveTo>
                    <a:pt x="111" y="47"/>
                  </a:moveTo>
                  <a:cubicBezTo>
                    <a:pt x="114" y="45"/>
                    <a:pt x="116" y="43"/>
                    <a:pt x="119" y="41"/>
                  </a:cubicBezTo>
                  <a:cubicBezTo>
                    <a:pt x="118" y="42"/>
                    <a:pt x="116" y="43"/>
                    <a:pt x="115" y="44"/>
                  </a:cubicBezTo>
                  <a:cubicBezTo>
                    <a:pt x="113" y="45"/>
                    <a:pt x="112" y="46"/>
                    <a:pt x="111" y="47"/>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260"/>
            <p:cNvSpPr>
              <a:spLocks noEditPoints="1"/>
            </p:cNvSpPr>
            <p:nvPr/>
          </p:nvSpPr>
          <p:spPr bwMode="auto">
            <a:xfrm>
              <a:off x="5372346" y="4420622"/>
              <a:ext cx="185738" cy="55563"/>
            </a:xfrm>
            <a:custGeom>
              <a:avLst/>
              <a:gdLst>
                <a:gd name="T0" fmla="*/ 8 w 44"/>
                <a:gd name="T1" fmla="*/ 12 h 13"/>
                <a:gd name="T2" fmla="*/ 43 w 44"/>
                <a:gd name="T3" fmla="*/ 12 h 13"/>
                <a:gd name="T4" fmla="*/ 43 w 44"/>
                <a:gd name="T5" fmla="*/ 12 h 13"/>
                <a:gd name="T6" fmla="*/ 42 w 44"/>
                <a:gd name="T7" fmla="*/ 1 h 13"/>
                <a:gd name="T8" fmla="*/ 2 w 44"/>
                <a:gd name="T9" fmla="*/ 0 h 13"/>
                <a:gd name="T10" fmla="*/ 0 w 44"/>
                <a:gd name="T11" fmla="*/ 11 h 13"/>
                <a:gd name="T12" fmla="*/ 3 w 44"/>
                <a:gd name="T13" fmla="*/ 8 h 13"/>
                <a:gd name="T14" fmla="*/ 6 w 44"/>
                <a:gd name="T15" fmla="*/ 6 h 13"/>
                <a:gd name="T16" fmla="*/ 5 w 44"/>
                <a:gd name="T17" fmla="*/ 3 h 13"/>
                <a:gd name="T18" fmla="*/ 3 w 44"/>
                <a:gd name="T19" fmla="*/ 5 h 13"/>
                <a:gd name="T20" fmla="*/ 5 w 44"/>
                <a:gd name="T21" fmla="*/ 2 h 13"/>
                <a:gd name="T22" fmla="*/ 3 w 44"/>
                <a:gd name="T23" fmla="*/ 9 h 13"/>
                <a:gd name="T24" fmla="*/ 5 w 44"/>
                <a:gd name="T25" fmla="*/ 9 h 13"/>
                <a:gd name="T26" fmla="*/ 14 w 44"/>
                <a:gd name="T27" fmla="*/ 4 h 13"/>
                <a:gd name="T28" fmla="*/ 8 w 44"/>
                <a:gd name="T29" fmla="*/ 10 h 13"/>
                <a:gd name="T30" fmla="*/ 11 w 44"/>
                <a:gd name="T31" fmla="*/ 10 h 13"/>
                <a:gd name="T32" fmla="*/ 15 w 44"/>
                <a:gd name="T33" fmla="*/ 10 h 13"/>
                <a:gd name="T34" fmla="*/ 17 w 44"/>
                <a:gd name="T35" fmla="*/ 10 h 13"/>
                <a:gd name="T36" fmla="*/ 14 w 44"/>
                <a:gd name="T37" fmla="*/ 7 h 13"/>
                <a:gd name="T38" fmla="*/ 22 w 44"/>
                <a:gd name="T39" fmla="*/ 3 h 13"/>
                <a:gd name="T40" fmla="*/ 17 w 44"/>
                <a:gd name="T41" fmla="*/ 8 h 13"/>
                <a:gd name="T42" fmla="*/ 29 w 44"/>
                <a:gd name="T43" fmla="*/ 10 h 13"/>
                <a:gd name="T44" fmla="*/ 36 w 44"/>
                <a:gd name="T45" fmla="*/ 7 h 13"/>
                <a:gd name="T46" fmla="*/ 40 w 44"/>
                <a:gd name="T47" fmla="*/ 6 h 13"/>
                <a:gd name="T48" fmla="*/ 36 w 44"/>
                <a:gd name="T49" fmla="*/ 10 h 13"/>
                <a:gd name="T50" fmla="*/ 40 w 44"/>
                <a:gd name="T51" fmla="*/ 8 h 13"/>
                <a:gd name="T52" fmla="*/ 39 w 44"/>
                <a:gd name="T53" fmla="*/ 8 h 13"/>
                <a:gd name="T54" fmla="*/ 25 w 44"/>
                <a:gd name="T55" fmla="*/ 10 h 13"/>
                <a:gd name="T56" fmla="*/ 28 w 44"/>
                <a:gd name="T57" fmla="*/ 10 h 13"/>
                <a:gd name="T58" fmla="*/ 36 w 44"/>
                <a:gd name="T59" fmla="*/ 7 h 13"/>
                <a:gd name="T60" fmla="*/ 40 w 44"/>
                <a:gd name="T61" fmla="*/ 3 h 13"/>
                <a:gd name="T62" fmla="*/ 33 w 44"/>
                <a:gd name="T63" fmla="*/ 6 h 13"/>
                <a:gd name="T64" fmla="*/ 41 w 44"/>
                <a:gd name="T65" fmla="*/ 3 h 13"/>
                <a:gd name="T66" fmla="*/ 33 w 44"/>
                <a:gd name="T67" fmla="*/ 3 h 13"/>
                <a:gd name="T68" fmla="*/ 25 w 44"/>
                <a:gd name="T69" fmla="*/ 10 h 13"/>
                <a:gd name="T70" fmla="*/ 24 w 44"/>
                <a:gd name="T71" fmla="*/ 8 h 13"/>
                <a:gd name="T72" fmla="*/ 26 w 44"/>
                <a:gd name="T73" fmla="*/ 3 h 13"/>
                <a:gd name="T74" fmla="*/ 19 w 44"/>
                <a:gd name="T75" fmla="*/ 9 h 13"/>
                <a:gd name="T76" fmla="*/ 26 w 44"/>
                <a:gd name="T77" fmla="*/ 3 h 13"/>
                <a:gd name="T78" fmla="*/ 28 w 44"/>
                <a:gd name="T79" fmla="*/ 4 h 13"/>
                <a:gd name="T80" fmla="*/ 21 w 44"/>
                <a:gd name="T81" fmla="*/ 10 h 13"/>
                <a:gd name="T82" fmla="*/ 28 w 44"/>
                <a:gd name="T83" fmla="*/ 7 h 13"/>
                <a:gd name="T84" fmla="*/ 20 w 44"/>
                <a:gd name="T85" fmla="*/ 10 h 13"/>
                <a:gd name="T86" fmla="*/ 24 w 44"/>
                <a:gd name="T87" fmla="*/ 8 h 13"/>
                <a:gd name="T88" fmla="*/ 19 w 44"/>
                <a:gd name="T89" fmla="*/ 3 h 13"/>
                <a:gd name="T90" fmla="*/ 12 w 44"/>
                <a:gd name="T91" fmla="*/ 6 h 13"/>
                <a:gd name="T92" fmla="*/ 9 w 44"/>
                <a:gd name="T93" fmla="*/ 6 h 13"/>
                <a:gd name="T94" fmla="*/ 11 w 44"/>
                <a:gd name="T95" fmla="*/ 3 h 13"/>
                <a:gd name="T96" fmla="*/ 9 w 44"/>
                <a:gd name="T97" fmla="*/ 2 h 13"/>
                <a:gd name="T98" fmla="*/ 13 w 44"/>
                <a:gd name="T99" fmla="*/ 8 h 13"/>
                <a:gd name="T100" fmla="*/ 3 w 44"/>
                <a:gd name="T101" fmla="*/ 6 h 13"/>
                <a:gd name="T102" fmla="*/ 8 w 44"/>
                <a:gd name="T103"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4" h="13">
                  <a:moveTo>
                    <a:pt x="1" y="12"/>
                  </a:moveTo>
                  <a:cubicBezTo>
                    <a:pt x="1" y="12"/>
                    <a:pt x="1" y="12"/>
                    <a:pt x="2" y="12"/>
                  </a:cubicBezTo>
                  <a:cubicBezTo>
                    <a:pt x="4" y="12"/>
                    <a:pt x="6" y="12"/>
                    <a:pt x="8" y="12"/>
                  </a:cubicBezTo>
                  <a:cubicBezTo>
                    <a:pt x="12" y="12"/>
                    <a:pt x="16" y="12"/>
                    <a:pt x="20" y="12"/>
                  </a:cubicBezTo>
                  <a:cubicBezTo>
                    <a:pt x="28" y="12"/>
                    <a:pt x="35" y="13"/>
                    <a:pt x="42" y="13"/>
                  </a:cubicBezTo>
                  <a:cubicBezTo>
                    <a:pt x="42" y="13"/>
                    <a:pt x="43" y="13"/>
                    <a:pt x="43" y="12"/>
                  </a:cubicBezTo>
                  <a:cubicBezTo>
                    <a:pt x="43" y="12"/>
                    <a:pt x="43" y="12"/>
                    <a:pt x="43" y="12"/>
                  </a:cubicBezTo>
                  <a:cubicBezTo>
                    <a:pt x="43" y="12"/>
                    <a:pt x="43" y="12"/>
                    <a:pt x="43" y="12"/>
                  </a:cubicBezTo>
                  <a:cubicBezTo>
                    <a:pt x="43" y="12"/>
                    <a:pt x="43" y="12"/>
                    <a:pt x="43" y="12"/>
                  </a:cubicBezTo>
                  <a:cubicBezTo>
                    <a:pt x="43" y="8"/>
                    <a:pt x="44" y="5"/>
                    <a:pt x="44" y="2"/>
                  </a:cubicBezTo>
                  <a:cubicBezTo>
                    <a:pt x="44" y="1"/>
                    <a:pt x="43" y="1"/>
                    <a:pt x="43" y="1"/>
                  </a:cubicBezTo>
                  <a:cubicBezTo>
                    <a:pt x="43" y="1"/>
                    <a:pt x="43" y="1"/>
                    <a:pt x="42" y="1"/>
                  </a:cubicBezTo>
                  <a:cubicBezTo>
                    <a:pt x="36" y="0"/>
                    <a:pt x="29" y="1"/>
                    <a:pt x="22" y="0"/>
                  </a:cubicBezTo>
                  <a:cubicBezTo>
                    <a:pt x="18" y="0"/>
                    <a:pt x="14" y="0"/>
                    <a:pt x="9" y="0"/>
                  </a:cubicBezTo>
                  <a:cubicBezTo>
                    <a:pt x="7" y="0"/>
                    <a:pt x="5" y="0"/>
                    <a:pt x="2" y="0"/>
                  </a:cubicBezTo>
                  <a:cubicBezTo>
                    <a:pt x="2" y="0"/>
                    <a:pt x="2" y="0"/>
                    <a:pt x="1" y="0"/>
                  </a:cubicBezTo>
                  <a:cubicBezTo>
                    <a:pt x="1" y="0"/>
                    <a:pt x="1" y="1"/>
                    <a:pt x="1" y="1"/>
                  </a:cubicBezTo>
                  <a:cubicBezTo>
                    <a:pt x="1" y="4"/>
                    <a:pt x="0" y="8"/>
                    <a:pt x="0" y="11"/>
                  </a:cubicBezTo>
                  <a:cubicBezTo>
                    <a:pt x="0" y="12"/>
                    <a:pt x="1" y="12"/>
                    <a:pt x="1" y="12"/>
                  </a:cubicBezTo>
                  <a:close/>
                  <a:moveTo>
                    <a:pt x="6" y="6"/>
                  </a:moveTo>
                  <a:cubicBezTo>
                    <a:pt x="5" y="7"/>
                    <a:pt x="4" y="8"/>
                    <a:pt x="3" y="8"/>
                  </a:cubicBezTo>
                  <a:cubicBezTo>
                    <a:pt x="3" y="8"/>
                    <a:pt x="3" y="7"/>
                    <a:pt x="3" y="7"/>
                  </a:cubicBezTo>
                  <a:cubicBezTo>
                    <a:pt x="4" y="5"/>
                    <a:pt x="6" y="4"/>
                    <a:pt x="8" y="3"/>
                  </a:cubicBezTo>
                  <a:cubicBezTo>
                    <a:pt x="8" y="2"/>
                    <a:pt x="6" y="5"/>
                    <a:pt x="6" y="6"/>
                  </a:cubicBezTo>
                  <a:close/>
                  <a:moveTo>
                    <a:pt x="3" y="5"/>
                  </a:moveTo>
                  <a:cubicBezTo>
                    <a:pt x="3" y="5"/>
                    <a:pt x="3" y="5"/>
                    <a:pt x="3" y="5"/>
                  </a:cubicBezTo>
                  <a:cubicBezTo>
                    <a:pt x="4" y="4"/>
                    <a:pt x="4" y="3"/>
                    <a:pt x="5" y="3"/>
                  </a:cubicBezTo>
                  <a:cubicBezTo>
                    <a:pt x="4" y="3"/>
                    <a:pt x="4" y="4"/>
                    <a:pt x="4" y="4"/>
                  </a:cubicBezTo>
                  <a:cubicBezTo>
                    <a:pt x="3" y="5"/>
                    <a:pt x="3" y="5"/>
                    <a:pt x="3" y="5"/>
                  </a:cubicBezTo>
                  <a:cubicBezTo>
                    <a:pt x="3" y="5"/>
                    <a:pt x="3" y="5"/>
                    <a:pt x="3" y="5"/>
                  </a:cubicBezTo>
                  <a:close/>
                  <a:moveTo>
                    <a:pt x="3" y="4"/>
                  </a:moveTo>
                  <a:cubicBezTo>
                    <a:pt x="3" y="3"/>
                    <a:pt x="3" y="3"/>
                    <a:pt x="3" y="2"/>
                  </a:cubicBezTo>
                  <a:cubicBezTo>
                    <a:pt x="4" y="2"/>
                    <a:pt x="4" y="2"/>
                    <a:pt x="5" y="2"/>
                  </a:cubicBezTo>
                  <a:cubicBezTo>
                    <a:pt x="4" y="3"/>
                    <a:pt x="4" y="3"/>
                    <a:pt x="3" y="4"/>
                  </a:cubicBezTo>
                  <a:close/>
                  <a:moveTo>
                    <a:pt x="3" y="10"/>
                  </a:moveTo>
                  <a:cubicBezTo>
                    <a:pt x="3" y="10"/>
                    <a:pt x="3" y="9"/>
                    <a:pt x="3" y="9"/>
                  </a:cubicBezTo>
                  <a:cubicBezTo>
                    <a:pt x="3" y="9"/>
                    <a:pt x="3" y="9"/>
                    <a:pt x="3" y="9"/>
                  </a:cubicBezTo>
                  <a:cubicBezTo>
                    <a:pt x="4" y="9"/>
                    <a:pt x="6" y="8"/>
                    <a:pt x="7" y="6"/>
                  </a:cubicBezTo>
                  <a:cubicBezTo>
                    <a:pt x="6" y="7"/>
                    <a:pt x="5" y="8"/>
                    <a:pt x="5" y="9"/>
                  </a:cubicBezTo>
                  <a:cubicBezTo>
                    <a:pt x="5" y="9"/>
                    <a:pt x="5" y="10"/>
                    <a:pt x="5" y="10"/>
                  </a:cubicBezTo>
                  <a:cubicBezTo>
                    <a:pt x="8" y="8"/>
                    <a:pt x="11" y="6"/>
                    <a:pt x="13" y="4"/>
                  </a:cubicBezTo>
                  <a:cubicBezTo>
                    <a:pt x="15" y="3"/>
                    <a:pt x="15" y="3"/>
                    <a:pt x="14" y="4"/>
                  </a:cubicBezTo>
                  <a:cubicBezTo>
                    <a:pt x="13" y="4"/>
                    <a:pt x="12" y="5"/>
                    <a:pt x="11" y="6"/>
                  </a:cubicBezTo>
                  <a:cubicBezTo>
                    <a:pt x="10" y="7"/>
                    <a:pt x="9" y="8"/>
                    <a:pt x="8" y="10"/>
                  </a:cubicBezTo>
                  <a:cubicBezTo>
                    <a:pt x="8" y="10"/>
                    <a:pt x="8" y="10"/>
                    <a:pt x="8" y="10"/>
                  </a:cubicBezTo>
                  <a:cubicBezTo>
                    <a:pt x="8" y="10"/>
                    <a:pt x="8" y="10"/>
                    <a:pt x="8" y="10"/>
                  </a:cubicBezTo>
                  <a:cubicBezTo>
                    <a:pt x="6" y="10"/>
                    <a:pt x="4" y="10"/>
                    <a:pt x="3" y="10"/>
                  </a:cubicBezTo>
                  <a:close/>
                  <a:moveTo>
                    <a:pt x="11" y="10"/>
                  </a:moveTo>
                  <a:cubicBezTo>
                    <a:pt x="14" y="8"/>
                    <a:pt x="17" y="6"/>
                    <a:pt x="20" y="4"/>
                  </a:cubicBezTo>
                  <a:cubicBezTo>
                    <a:pt x="22" y="2"/>
                    <a:pt x="21" y="3"/>
                    <a:pt x="20" y="5"/>
                  </a:cubicBezTo>
                  <a:cubicBezTo>
                    <a:pt x="18" y="6"/>
                    <a:pt x="16" y="8"/>
                    <a:pt x="15" y="10"/>
                  </a:cubicBezTo>
                  <a:cubicBezTo>
                    <a:pt x="14" y="10"/>
                    <a:pt x="15" y="10"/>
                    <a:pt x="15" y="10"/>
                  </a:cubicBezTo>
                  <a:cubicBezTo>
                    <a:pt x="17" y="9"/>
                    <a:pt x="19" y="7"/>
                    <a:pt x="21" y="6"/>
                  </a:cubicBezTo>
                  <a:cubicBezTo>
                    <a:pt x="20" y="7"/>
                    <a:pt x="19" y="9"/>
                    <a:pt x="17" y="10"/>
                  </a:cubicBezTo>
                  <a:cubicBezTo>
                    <a:pt x="14" y="10"/>
                    <a:pt x="11" y="10"/>
                    <a:pt x="8" y="10"/>
                  </a:cubicBezTo>
                  <a:cubicBezTo>
                    <a:pt x="8" y="10"/>
                    <a:pt x="8" y="10"/>
                    <a:pt x="8" y="10"/>
                  </a:cubicBezTo>
                  <a:cubicBezTo>
                    <a:pt x="10" y="9"/>
                    <a:pt x="12" y="8"/>
                    <a:pt x="14" y="7"/>
                  </a:cubicBezTo>
                  <a:cubicBezTo>
                    <a:pt x="13" y="8"/>
                    <a:pt x="12" y="9"/>
                    <a:pt x="11" y="10"/>
                  </a:cubicBezTo>
                  <a:cubicBezTo>
                    <a:pt x="11" y="10"/>
                    <a:pt x="11" y="10"/>
                    <a:pt x="11" y="10"/>
                  </a:cubicBezTo>
                  <a:close/>
                  <a:moveTo>
                    <a:pt x="22" y="3"/>
                  </a:moveTo>
                  <a:cubicBezTo>
                    <a:pt x="22" y="3"/>
                    <a:pt x="22" y="3"/>
                    <a:pt x="22" y="3"/>
                  </a:cubicBezTo>
                  <a:cubicBezTo>
                    <a:pt x="23" y="3"/>
                    <a:pt x="24" y="3"/>
                    <a:pt x="25" y="3"/>
                  </a:cubicBezTo>
                  <a:cubicBezTo>
                    <a:pt x="22" y="4"/>
                    <a:pt x="19" y="7"/>
                    <a:pt x="17" y="8"/>
                  </a:cubicBezTo>
                  <a:cubicBezTo>
                    <a:pt x="14" y="10"/>
                    <a:pt x="18" y="7"/>
                    <a:pt x="18" y="7"/>
                  </a:cubicBezTo>
                  <a:cubicBezTo>
                    <a:pt x="20" y="5"/>
                    <a:pt x="21" y="4"/>
                    <a:pt x="22" y="3"/>
                  </a:cubicBezTo>
                  <a:close/>
                  <a:moveTo>
                    <a:pt x="29" y="10"/>
                  </a:moveTo>
                  <a:cubicBezTo>
                    <a:pt x="32" y="9"/>
                    <a:pt x="35" y="6"/>
                    <a:pt x="39" y="4"/>
                  </a:cubicBezTo>
                  <a:cubicBezTo>
                    <a:pt x="38" y="4"/>
                    <a:pt x="38" y="5"/>
                    <a:pt x="38" y="5"/>
                  </a:cubicBezTo>
                  <a:cubicBezTo>
                    <a:pt x="37" y="6"/>
                    <a:pt x="36" y="6"/>
                    <a:pt x="36" y="7"/>
                  </a:cubicBezTo>
                  <a:cubicBezTo>
                    <a:pt x="35" y="8"/>
                    <a:pt x="33" y="9"/>
                    <a:pt x="32" y="10"/>
                  </a:cubicBezTo>
                  <a:cubicBezTo>
                    <a:pt x="32" y="10"/>
                    <a:pt x="32" y="10"/>
                    <a:pt x="33" y="10"/>
                  </a:cubicBezTo>
                  <a:cubicBezTo>
                    <a:pt x="35" y="9"/>
                    <a:pt x="37" y="7"/>
                    <a:pt x="40" y="6"/>
                  </a:cubicBezTo>
                  <a:cubicBezTo>
                    <a:pt x="42" y="4"/>
                    <a:pt x="40" y="6"/>
                    <a:pt x="39" y="7"/>
                  </a:cubicBezTo>
                  <a:cubicBezTo>
                    <a:pt x="38" y="8"/>
                    <a:pt x="37" y="9"/>
                    <a:pt x="36" y="10"/>
                  </a:cubicBezTo>
                  <a:cubicBezTo>
                    <a:pt x="36" y="10"/>
                    <a:pt x="36" y="10"/>
                    <a:pt x="36" y="10"/>
                  </a:cubicBezTo>
                  <a:cubicBezTo>
                    <a:pt x="37" y="10"/>
                    <a:pt x="40" y="8"/>
                    <a:pt x="40" y="10"/>
                  </a:cubicBezTo>
                  <a:cubicBezTo>
                    <a:pt x="40" y="10"/>
                    <a:pt x="40" y="11"/>
                    <a:pt x="40" y="10"/>
                  </a:cubicBezTo>
                  <a:cubicBezTo>
                    <a:pt x="40" y="9"/>
                    <a:pt x="40" y="9"/>
                    <a:pt x="40" y="8"/>
                  </a:cubicBezTo>
                  <a:cubicBezTo>
                    <a:pt x="40" y="8"/>
                    <a:pt x="40" y="8"/>
                    <a:pt x="40" y="8"/>
                  </a:cubicBezTo>
                  <a:cubicBezTo>
                    <a:pt x="39" y="8"/>
                    <a:pt x="39" y="9"/>
                    <a:pt x="38" y="9"/>
                  </a:cubicBezTo>
                  <a:cubicBezTo>
                    <a:pt x="36" y="10"/>
                    <a:pt x="39" y="8"/>
                    <a:pt x="39" y="8"/>
                  </a:cubicBezTo>
                  <a:cubicBezTo>
                    <a:pt x="40" y="7"/>
                    <a:pt x="41" y="6"/>
                    <a:pt x="41" y="5"/>
                  </a:cubicBezTo>
                  <a:cubicBezTo>
                    <a:pt x="41" y="7"/>
                    <a:pt x="41" y="9"/>
                    <a:pt x="41" y="11"/>
                  </a:cubicBezTo>
                  <a:cubicBezTo>
                    <a:pt x="36" y="11"/>
                    <a:pt x="30" y="10"/>
                    <a:pt x="25" y="10"/>
                  </a:cubicBezTo>
                  <a:cubicBezTo>
                    <a:pt x="28" y="9"/>
                    <a:pt x="31" y="7"/>
                    <a:pt x="34" y="4"/>
                  </a:cubicBezTo>
                  <a:cubicBezTo>
                    <a:pt x="37" y="2"/>
                    <a:pt x="35" y="4"/>
                    <a:pt x="33" y="5"/>
                  </a:cubicBezTo>
                  <a:cubicBezTo>
                    <a:pt x="31" y="7"/>
                    <a:pt x="30" y="8"/>
                    <a:pt x="28" y="10"/>
                  </a:cubicBezTo>
                  <a:cubicBezTo>
                    <a:pt x="28" y="10"/>
                    <a:pt x="28" y="10"/>
                    <a:pt x="29" y="10"/>
                  </a:cubicBezTo>
                  <a:close/>
                  <a:moveTo>
                    <a:pt x="41" y="4"/>
                  </a:moveTo>
                  <a:cubicBezTo>
                    <a:pt x="40" y="5"/>
                    <a:pt x="38" y="6"/>
                    <a:pt x="36" y="7"/>
                  </a:cubicBezTo>
                  <a:cubicBezTo>
                    <a:pt x="36" y="8"/>
                    <a:pt x="35" y="8"/>
                    <a:pt x="34" y="9"/>
                  </a:cubicBezTo>
                  <a:cubicBezTo>
                    <a:pt x="34" y="9"/>
                    <a:pt x="34" y="9"/>
                    <a:pt x="34" y="9"/>
                  </a:cubicBezTo>
                  <a:cubicBezTo>
                    <a:pt x="36" y="7"/>
                    <a:pt x="38" y="6"/>
                    <a:pt x="40" y="3"/>
                  </a:cubicBezTo>
                  <a:cubicBezTo>
                    <a:pt x="40" y="3"/>
                    <a:pt x="40" y="3"/>
                    <a:pt x="39" y="3"/>
                  </a:cubicBezTo>
                  <a:cubicBezTo>
                    <a:pt x="36" y="5"/>
                    <a:pt x="33" y="8"/>
                    <a:pt x="30" y="9"/>
                  </a:cubicBezTo>
                  <a:cubicBezTo>
                    <a:pt x="30" y="9"/>
                    <a:pt x="32" y="7"/>
                    <a:pt x="33" y="6"/>
                  </a:cubicBezTo>
                  <a:cubicBezTo>
                    <a:pt x="34" y="5"/>
                    <a:pt x="36" y="4"/>
                    <a:pt x="37" y="3"/>
                  </a:cubicBezTo>
                  <a:cubicBezTo>
                    <a:pt x="37" y="3"/>
                    <a:pt x="37" y="3"/>
                    <a:pt x="37" y="3"/>
                  </a:cubicBezTo>
                  <a:cubicBezTo>
                    <a:pt x="38" y="3"/>
                    <a:pt x="40" y="3"/>
                    <a:pt x="41" y="3"/>
                  </a:cubicBezTo>
                  <a:cubicBezTo>
                    <a:pt x="41" y="3"/>
                    <a:pt x="41" y="4"/>
                    <a:pt x="41" y="4"/>
                  </a:cubicBezTo>
                  <a:close/>
                  <a:moveTo>
                    <a:pt x="25" y="10"/>
                  </a:moveTo>
                  <a:cubicBezTo>
                    <a:pt x="28" y="8"/>
                    <a:pt x="31" y="5"/>
                    <a:pt x="33" y="3"/>
                  </a:cubicBezTo>
                  <a:cubicBezTo>
                    <a:pt x="33" y="3"/>
                    <a:pt x="33" y="3"/>
                    <a:pt x="33" y="3"/>
                  </a:cubicBezTo>
                  <a:cubicBezTo>
                    <a:pt x="34" y="3"/>
                    <a:pt x="35" y="3"/>
                    <a:pt x="36" y="3"/>
                  </a:cubicBezTo>
                  <a:cubicBezTo>
                    <a:pt x="32" y="5"/>
                    <a:pt x="29" y="8"/>
                    <a:pt x="25" y="10"/>
                  </a:cubicBezTo>
                  <a:close/>
                  <a:moveTo>
                    <a:pt x="30" y="3"/>
                  </a:moveTo>
                  <a:cubicBezTo>
                    <a:pt x="30" y="3"/>
                    <a:pt x="31" y="3"/>
                    <a:pt x="32" y="3"/>
                  </a:cubicBezTo>
                  <a:cubicBezTo>
                    <a:pt x="30" y="4"/>
                    <a:pt x="27" y="6"/>
                    <a:pt x="24" y="8"/>
                  </a:cubicBezTo>
                  <a:cubicBezTo>
                    <a:pt x="26" y="7"/>
                    <a:pt x="28" y="5"/>
                    <a:pt x="30" y="3"/>
                  </a:cubicBezTo>
                  <a:cubicBezTo>
                    <a:pt x="30" y="3"/>
                    <a:pt x="30" y="3"/>
                    <a:pt x="30" y="3"/>
                  </a:cubicBezTo>
                  <a:close/>
                  <a:moveTo>
                    <a:pt x="26" y="3"/>
                  </a:moveTo>
                  <a:cubicBezTo>
                    <a:pt x="26" y="3"/>
                    <a:pt x="26" y="3"/>
                    <a:pt x="26" y="3"/>
                  </a:cubicBezTo>
                  <a:cubicBezTo>
                    <a:pt x="27" y="3"/>
                    <a:pt x="28" y="3"/>
                    <a:pt x="29" y="3"/>
                  </a:cubicBezTo>
                  <a:cubicBezTo>
                    <a:pt x="26" y="5"/>
                    <a:pt x="23" y="7"/>
                    <a:pt x="19" y="9"/>
                  </a:cubicBezTo>
                  <a:cubicBezTo>
                    <a:pt x="19" y="9"/>
                    <a:pt x="19" y="9"/>
                    <a:pt x="19" y="9"/>
                  </a:cubicBezTo>
                  <a:cubicBezTo>
                    <a:pt x="19" y="8"/>
                    <a:pt x="20" y="8"/>
                    <a:pt x="20" y="7"/>
                  </a:cubicBezTo>
                  <a:cubicBezTo>
                    <a:pt x="22" y="6"/>
                    <a:pt x="24" y="4"/>
                    <a:pt x="26" y="3"/>
                  </a:cubicBezTo>
                  <a:close/>
                  <a:moveTo>
                    <a:pt x="20" y="10"/>
                  </a:moveTo>
                  <a:cubicBezTo>
                    <a:pt x="19" y="10"/>
                    <a:pt x="19" y="10"/>
                    <a:pt x="18" y="10"/>
                  </a:cubicBezTo>
                  <a:cubicBezTo>
                    <a:pt x="22" y="8"/>
                    <a:pt x="25" y="6"/>
                    <a:pt x="28" y="4"/>
                  </a:cubicBezTo>
                  <a:cubicBezTo>
                    <a:pt x="27" y="5"/>
                    <a:pt x="26" y="6"/>
                    <a:pt x="24" y="7"/>
                  </a:cubicBezTo>
                  <a:cubicBezTo>
                    <a:pt x="23" y="8"/>
                    <a:pt x="22" y="9"/>
                    <a:pt x="21" y="10"/>
                  </a:cubicBezTo>
                  <a:cubicBezTo>
                    <a:pt x="21" y="10"/>
                    <a:pt x="21" y="10"/>
                    <a:pt x="21" y="10"/>
                  </a:cubicBezTo>
                  <a:cubicBezTo>
                    <a:pt x="25" y="8"/>
                    <a:pt x="28" y="6"/>
                    <a:pt x="31" y="4"/>
                  </a:cubicBezTo>
                  <a:cubicBezTo>
                    <a:pt x="32" y="3"/>
                    <a:pt x="32" y="3"/>
                    <a:pt x="31" y="4"/>
                  </a:cubicBezTo>
                  <a:cubicBezTo>
                    <a:pt x="31" y="5"/>
                    <a:pt x="29" y="6"/>
                    <a:pt x="28" y="7"/>
                  </a:cubicBezTo>
                  <a:cubicBezTo>
                    <a:pt x="27" y="8"/>
                    <a:pt x="26" y="9"/>
                    <a:pt x="24" y="10"/>
                  </a:cubicBezTo>
                  <a:cubicBezTo>
                    <a:pt x="24" y="10"/>
                    <a:pt x="24" y="10"/>
                    <a:pt x="24" y="10"/>
                  </a:cubicBezTo>
                  <a:cubicBezTo>
                    <a:pt x="23" y="10"/>
                    <a:pt x="21" y="10"/>
                    <a:pt x="20" y="10"/>
                  </a:cubicBezTo>
                  <a:close/>
                  <a:moveTo>
                    <a:pt x="24" y="8"/>
                  </a:moveTo>
                  <a:cubicBezTo>
                    <a:pt x="24" y="8"/>
                    <a:pt x="24" y="8"/>
                    <a:pt x="23" y="8"/>
                  </a:cubicBezTo>
                  <a:cubicBezTo>
                    <a:pt x="24" y="8"/>
                    <a:pt x="24" y="8"/>
                    <a:pt x="24" y="8"/>
                  </a:cubicBezTo>
                  <a:close/>
                  <a:moveTo>
                    <a:pt x="21" y="2"/>
                  </a:moveTo>
                  <a:cubicBezTo>
                    <a:pt x="19" y="4"/>
                    <a:pt x="16" y="6"/>
                    <a:pt x="14" y="8"/>
                  </a:cubicBezTo>
                  <a:cubicBezTo>
                    <a:pt x="16" y="6"/>
                    <a:pt x="18" y="5"/>
                    <a:pt x="19" y="3"/>
                  </a:cubicBezTo>
                  <a:cubicBezTo>
                    <a:pt x="19" y="3"/>
                    <a:pt x="19" y="2"/>
                    <a:pt x="19" y="3"/>
                  </a:cubicBezTo>
                  <a:cubicBezTo>
                    <a:pt x="15" y="5"/>
                    <a:pt x="12" y="7"/>
                    <a:pt x="9" y="9"/>
                  </a:cubicBezTo>
                  <a:cubicBezTo>
                    <a:pt x="9" y="9"/>
                    <a:pt x="11" y="7"/>
                    <a:pt x="12" y="6"/>
                  </a:cubicBezTo>
                  <a:cubicBezTo>
                    <a:pt x="13" y="5"/>
                    <a:pt x="14" y="4"/>
                    <a:pt x="15" y="3"/>
                  </a:cubicBezTo>
                  <a:cubicBezTo>
                    <a:pt x="16" y="3"/>
                    <a:pt x="15" y="2"/>
                    <a:pt x="15" y="2"/>
                  </a:cubicBezTo>
                  <a:cubicBezTo>
                    <a:pt x="13" y="3"/>
                    <a:pt x="11" y="5"/>
                    <a:pt x="9" y="6"/>
                  </a:cubicBezTo>
                  <a:cubicBezTo>
                    <a:pt x="8" y="7"/>
                    <a:pt x="7" y="8"/>
                    <a:pt x="7" y="8"/>
                  </a:cubicBezTo>
                  <a:cubicBezTo>
                    <a:pt x="4" y="10"/>
                    <a:pt x="7" y="7"/>
                    <a:pt x="7" y="7"/>
                  </a:cubicBezTo>
                  <a:cubicBezTo>
                    <a:pt x="9" y="6"/>
                    <a:pt x="10" y="4"/>
                    <a:pt x="11" y="3"/>
                  </a:cubicBezTo>
                  <a:cubicBezTo>
                    <a:pt x="11" y="3"/>
                    <a:pt x="11" y="2"/>
                    <a:pt x="11" y="3"/>
                  </a:cubicBezTo>
                  <a:cubicBezTo>
                    <a:pt x="8" y="4"/>
                    <a:pt x="5" y="7"/>
                    <a:pt x="4" y="8"/>
                  </a:cubicBezTo>
                  <a:cubicBezTo>
                    <a:pt x="6" y="7"/>
                    <a:pt x="7" y="5"/>
                    <a:pt x="9" y="2"/>
                  </a:cubicBezTo>
                  <a:cubicBezTo>
                    <a:pt x="13" y="2"/>
                    <a:pt x="17" y="2"/>
                    <a:pt x="21" y="2"/>
                  </a:cubicBezTo>
                  <a:close/>
                  <a:moveTo>
                    <a:pt x="13" y="8"/>
                  </a:moveTo>
                  <a:cubicBezTo>
                    <a:pt x="13" y="8"/>
                    <a:pt x="13" y="8"/>
                    <a:pt x="13" y="8"/>
                  </a:cubicBezTo>
                  <a:cubicBezTo>
                    <a:pt x="13" y="8"/>
                    <a:pt x="13" y="8"/>
                    <a:pt x="13" y="8"/>
                  </a:cubicBezTo>
                  <a:close/>
                  <a:moveTo>
                    <a:pt x="8" y="2"/>
                  </a:moveTo>
                  <a:cubicBezTo>
                    <a:pt x="6" y="3"/>
                    <a:pt x="4" y="5"/>
                    <a:pt x="3" y="6"/>
                  </a:cubicBezTo>
                  <a:cubicBezTo>
                    <a:pt x="3" y="6"/>
                    <a:pt x="3" y="6"/>
                    <a:pt x="3" y="6"/>
                  </a:cubicBezTo>
                  <a:cubicBezTo>
                    <a:pt x="4" y="5"/>
                    <a:pt x="5" y="3"/>
                    <a:pt x="6" y="2"/>
                  </a:cubicBezTo>
                  <a:cubicBezTo>
                    <a:pt x="7" y="2"/>
                    <a:pt x="7" y="2"/>
                    <a:pt x="8" y="2"/>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261"/>
            <p:cNvSpPr>
              <a:spLocks noEditPoints="1"/>
            </p:cNvSpPr>
            <p:nvPr/>
          </p:nvSpPr>
          <p:spPr bwMode="auto">
            <a:xfrm>
              <a:off x="7126533" y="3479234"/>
              <a:ext cx="80963" cy="63500"/>
            </a:xfrm>
            <a:custGeom>
              <a:avLst/>
              <a:gdLst>
                <a:gd name="T0" fmla="*/ 9 w 19"/>
                <a:gd name="T1" fmla="*/ 15 h 15"/>
                <a:gd name="T2" fmla="*/ 10 w 19"/>
                <a:gd name="T3" fmla="*/ 15 h 15"/>
                <a:gd name="T4" fmla="*/ 18 w 19"/>
                <a:gd name="T5" fmla="*/ 8 h 15"/>
                <a:gd name="T6" fmla="*/ 12 w 19"/>
                <a:gd name="T7" fmla="*/ 1 h 15"/>
                <a:gd name="T8" fmla="*/ 9 w 19"/>
                <a:gd name="T9" fmla="*/ 15 h 15"/>
                <a:gd name="T10" fmla="*/ 6 w 19"/>
                <a:gd name="T11" fmla="*/ 7 h 15"/>
                <a:gd name="T12" fmla="*/ 6 w 19"/>
                <a:gd name="T13" fmla="*/ 7 h 15"/>
                <a:gd name="T14" fmla="*/ 11 w 19"/>
                <a:gd name="T15" fmla="*/ 4 h 15"/>
                <a:gd name="T16" fmla="*/ 6 w 19"/>
                <a:gd name="T17" fmla="*/ 8 h 15"/>
                <a:gd name="T18" fmla="*/ 6 w 19"/>
                <a:gd name="T19" fmla="*/ 7 h 15"/>
                <a:gd name="T20" fmla="*/ 14 w 19"/>
                <a:gd name="T21" fmla="*/ 4 h 15"/>
                <a:gd name="T22" fmla="*/ 6 w 19"/>
                <a:gd name="T23" fmla="*/ 9 h 15"/>
                <a:gd name="T24" fmla="*/ 6 w 19"/>
                <a:gd name="T25" fmla="*/ 9 h 15"/>
                <a:gd name="T26" fmla="*/ 12 w 19"/>
                <a:gd name="T27" fmla="*/ 3 h 15"/>
                <a:gd name="T28" fmla="*/ 12 w 19"/>
                <a:gd name="T29" fmla="*/ 3 h 15"/>
                <a:gd name="T30" fmla="*/ 15 w 19"/>
                <a:gd name="T31" fmla="*/ 4 h 15"/>
                <a:gd name="T32" fmla="*/ 14 w 19"/>
                <a:gd name="T33" fmla="*/ 4 h 15"/>
                <a:gd name="T34" fmla="*/ 13 w 19"/>
                <a:gd name="T35" fmla="*/ 6 h 15"/>
                <a:gd name="T36" fmla="*/ 7 w 19"/>
                <a:gd name="T37" fmla="*/ 11 h 15"/>
                <a:gd name="T38" fmla="*/ 6 w 19"/>
                <a:gd name="T39" fmla="*/ 10 h 15"/>
                <a:gd name="T40" fmla="*/ 13 w 19"/>
                <a:gd name="T41" fmla="*/ 6 h 15"/>
                <a:gd name="T42" fmla="*/ 7 w 19"/>
                <a:gd name="T43" fmla="*/ 12 h 15"/>
                <a:gd name="T44" fmla="*/ 13 w 19"/>
                <a:gd name="T45" fmla="*/ 9 h 15"/>
                <a:gd name="T46" fmla="*/ 9 w 19"/>
                <a:gd name="T47" fmla="*/ 13 h 15"/>
                <a:gd name="T48" fmla="*/ 9 w 19"/>
                <a:gd name="T49" fmla="*/ 13 h 15"/>
                <a:gd name="T50" fmla="*/ 7 w 19"/>
                <a:gd name="T51" fmla="*/ 12 h 15"/>
                <a:gd name="T52" fmla="*/ 16 w 19"/>
                <a:gd name="T53" fmla="*/ 8 h 15"/>
                <a:gd name="T54" fmla="*/ 10 w 19"/>
                <a:gd name="T55" fmla="*/ 13 h 15"/>
                <a:gd name="T56" fmla="*/ 9 w 19"/>
                <a:gd name="T57" fmla="*/ 13 h 15"/>
                <a:gd name="T58" fmla="*/ 14 w 19"/>
                <a:gd name="T59" fmla="*/ 10 h 15"/>
                <a:gd name="T60" fmla="*/ 12 w 19"/>
                <a:gd name="T61" fmla="*/ 11 h 15"/>
                <a:gd name="T62" fmla="*/ 13 w 19"/>
                <a:gd name="T63" fmla="*/ 12 h 15"/>
                <a:gd name="T64" fmla="*/ 15 w 19"/>
                <a:gd name="T65" fmla="*/ 9 h 15"/>
                <a:gd name="T66" fmla="*/ 15 w 19"/>
                <a:gd name="T67" fmla="*/ 9 h 15"/>
                <a:gd name="T68" fmla="*/ 10 w 19"/>
                <a:gd name="T69" fmla="*/ 12 h 15"/>
                <a:gd name="T70" fmla="*/ 15 w 19"/>
                <a:gd name="T71" fmla="*/ 8 h 15"/>
                <a:gd name="T72" fmla="*/ 14 w 19"/>
                <a:gd name="T73" fmla="*/ 7 h 15"/>
                <a:gd name="T74" fmla="*/ 8 w 19"/>
                <a:gd name="T75" fmla="*/ 11 h 15"/>
                <a:gd name="T76" fmla="*/ 15 w 19"/>
                <a:gd name="T77" fmla="*/ 5 h 15"/>
                <a:gd name="T78" fmla="*/ 15 w 19"/>
                <a:gd name="T79" fmla="*/ 5 h 15"/>
                <a:gd name="T80" fmla="*/ 16 w 19"/>
                <a:gd name="T81" fmla="*/ 8 h 15"/>
                <a:gd name="T82" fmla="*/ 11 w 19"/>
                <a:gd name="T83" fmla="*/ 3 h 15"/>
                <a:gd name="T84" fmla="*/ 11 w 19"/>
                <a:gd name="T85" fmla="*/ 3 h 15"/>
                <a:gd name="T86" fmla="*/ 6 w 19"/>
                <a:gd name="T87" fmla="*/ 7 h 15"/>
                <a:gd name="T88" fmla="*/ 11 w 19"/>
                <a:gd name="T89"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 h="15">
                  <a:moveTo>
                    <a:pt x="9" y="15"/>
                  </a:moveTo>
                  <a:cubicBezTo>
                    <a:pt x="10" y="15"/>
                    <a:pt x="10" y="15"/>
                    <a:pt x="10" y="15"/>
                  </a:cubicBezTo>
                  <a:cubicBezTo>
                    <a:pt x="14" y="15"/>
                    <a:pt x="18" y="13"/>
                    <a:pt x="18" y="8"/>
                  </a:cubicBezTo>
                  <a:cubicBezTo>
                    <a:pt x="19" y="4"/>
                    <a:pt x="16" y="1"/>
                    <a:pt x="12" y="1"/>
                  </a:cubicBezTo>
                  <a:cubicBezTo>
                    <a:pt x="3" y="0"/>
                    <a:pt x="0" y="13"/>
                    <a:pt x="9" y="15"/>
                  </a:cubicBezTo>
                  <a:close/>
                  <a:moveTo>
                    <a:pt x="6" y="7"/>
                  </a:moveTo>
                  <a:cubicBezTo>
                    <a:pt x="6" y="7"/>
                    <a:pt x="6" y="7"/>
                    <a:pt x="6" y="7"/>
                  </a:cubicBezTo>
                  <a:cubicBezTo>
                    <a:pt x="8" y="6"/>
                    <a:pt x="9" y="5"/>
                    <a:pt x="11" y="4"/>
                  </a:cubicBezTo>
                  <a:cubicBezTo>
                    <a:pt x="10" y="6"/>
                    <a:pt x="7" y="7"/>
                    <a:pt x="6" y="8"/>
                  </a:cubicBezTo>
                  <a:cubicBezTo>
                    <a:pt x="6" y="8"/>
                    <a:pt x="6" y="8"/>
                    <a:pt x="6" y="7"/>
                  </a:cubicBezTo>
                  <a:close/>
                  <a:moveTo>
                    <a:pt x="14" y="4"/>
                  </a:moveTo>
                  <a:cubicBezTo>
                    <a:pt x="11" y="6"/>
                    <a:pt x="9" y="8"/>
                    <a:pt x="6" y="9"/>
                  </a:cubicBezTo>
                  <a:cubicBezTo>
                    <a:pt x="6" y="9"/>
                    <a:pt x="6" y="9"/>
                    <a:pt x="6" y="9"/>
                  </a:cubicBezTo>
                  <a:cubicBezTo>
                    <a:pt x="8" y="7"/>
                    <a:pt x="11" y="6"/>
                    <a:pt x="12" y="3"/>
                  </a:cubicBezTo>
                  <a:cubicBezTo>
                    <a:pt x="12" y="3"/>
                    <a:pt x="12" y="3"/>
                    <a:pt x="12" y="3"/>
                  </a:cubicBezTo>
                  <a:cubicBezTo>
                    <a:pt x="13" y="3"/>
                    <a:pt x="14" y="4"/>
                    <a:pt x="15" y="4"/>
                  </a:cubicBezTo>
                  <a:cubicBezTo>
                    <a:pt x="14" y="4"/>
                    <a:pt x="14" y="4"/>
                    <a:pt x="14" y="4"/>
                  </a:cubicBezTo>
                  <a:close/>
                  <a:moveTo>
                    <a:pt x="13" y="6"/>
                  </a:moveTo>
                  <a:cubicBezTo>
                    <a:pt x="11" y="8"/>
                    <a:pt x="9" y="9"/>
                    <a:pt x="7" y="11"/>
                  </a:cubicBezTo>
                  <a:cubicBezTo>
                    <a:pt x="6" y="11"/>
                    <a:pt x="6" y="10"/>
                    <a:pt x="6" y="10"/>
                  </a:cubicBezTo>
                  <a:cubicBezTo>
                    <a:pt x="8" y="9"/>
                    <a:pt x="11" y="7"/>
                    <a:pt x="13" y="6"/>
                  </a:cubicBezTo>
                  <a:close/>
                  <a:moveTo>
                    <a:pt x="7" y="12"/>
                  </a:moveTo>
                  <a:cubicBezTo>
                    <a:pt x="9" y="11"/>
                    <a:pt x="11" y="10"/>
                    <a:pt x="13" y="9"/>
                  </a:cubicBezTo>
                  <a:cubicBezTo>
                    <a:pt x="11" y="10"/>
                    <a:pt x="10" y="11"/>
                    <a:pt x="9" y="13"/>
                  </a:cubicBezTo>
                  <a:cubicBezTo>
                    <a:pt x="9" y="13"/>
                    <a:pt x="9" y="13"/>
                    <a:pt x="9" y="13"/>
                  </a:cubicBezTo>
                  <a:cubicBezTo>
                    <a:pt x="8" y="12"/>
                    <a:pt x="8" y="12"/>
                    <a:pt x="7" y="12"/>
                  </a:cubicBezTo>
                  <a:close/>
                  <a:moveTo>
                    <a:pt x="16" y="8"/>
                  </a:moveTo>
                  <a:cubicBezTo>
                    <a:pt x="16" y="11"/>
                    <a:pt x="13" y="13"/>
                    <a:pt x="10" y="13"/>
                  </a:cubicBezTo>
                  <a:cubicBezTo>
                    <a:pt x="10" y="13"/>
                    <a:pt x="9" y="13"/>
                    <a:pt x="9" y="13"/>
                  </a:cubicBezTo>
                  <a:cubicBezTo>
                    <a:pt x="11" y="12"/>
                    <a:pt x="12" y="11"/>
                    <a:pt x="14" y="10"/>
                  </a:cubicBezTo>
                  <a:cubicBezTo>
                    <a:pt x="14" y="10"/>
                    <a:pt x="13" y="11"/>
                    <a:pt x="12" y="11"/>
                  </a:cubicBezTo>
                  <a:cubicBezTo>
                    <a:pt x="12" y="12"/>
                    <a:pt x="12" y="12"/>
                    <a:pt x="13" y="12"/>
                  </a:cubicBezTo>
                  <a:cubicBezTo>
                    <a:pt x="14" y="11"/>
                    <a:pt x="15" y="10"/>
                    <a:pt x="15" y="9"/>
                  </a:cubicBezTo>
                  <a:cubicBezTo>
                    <a:pt x="15" y="9"/>
                    <a:pt x="15" y="9"/>
                    <a:pt x="15" y="9"/>
                  </a:cubicBezTo>
                  <a:cubicBezTo>
                    <a:pt x="13" y="10"/>
                    <a:pt x="12" y="11"/>
                    <a:pt x="10" y="12"/>
                  </a:cubicBezTo>
                  <a:cubicBezTo>
                    <a:pt x="11" y="10"/>
                    <a:pt x="13" y="9"/>
                    <a:pt x="15" y="8"/>
                  </a:cubicBezTo>
                  <a:cubicBezTo>
                    <a:pt x="15" y="7"/>
                    <a:pt x="15" y="7"/>
                    <a:pt x="14" y="7"/>
                  </a:cubicBezTo>
                  <a:cubicBezTo>
                    <a:pt x="12" y="8"/>
                    <a:pt x="10" y="10"/>
                    <a:pt x="8" y="11"/>
                  </a:cubicBezTo>
                  <a:cubicBezTo>
                    <a:pt x="10" y="9"/>
                    <a:pt x="12" y="7"/>
                    <a:pt x="15" y="5"/>
                  </a:cubicBezTo>
                  <a:cubicBezTo>
                    <a:pt x="15" y="5"/>
                    <a:pt x="15" y="5"/>
                    <a:pt x="15" y="5"/>
                  </a:cubicBezTo>
                  <a:cubicBezTo>
                    <a:pt x="16" y="6"/>
                    <a:pt x="16" y="7"/>
                    <a:pt x="16" y="8"/>
                  </a:cubicBezTo>
                  <a:close/>
                  <a:moveTo>
                    <a:pt x="11" y="3"/>
                  </a:moveTo>
                  <a:cubicBezTo>
                    <a:pt x="11" y="3"/>
                    <a:pt x="11" y="3"/>
                    <a:pt x="11" y="3"/>
                  </a:cubicBezTo>
                  <a:cubicBezTo>
                    <a:pt x="10" y="4"/>
                    <a:pt x="8" y="5"/>
                    <a:pt x="6" y="7"/>
                  </a:cubicBezTo>
                  <a:cubicBezTo>
                    <a:pt x="6" y="5"/>
                    <a:pt x="8" y="3"/>
                    <a:pt x="11" y="3"/>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262"/>
            <p:cNvSpPr>
              <a:spLocks noEditPoints="1"/>
            </p:cNvSpPr>
            <p:nvPr/>
          </p:nvSpPr>
          <p:spPr bwMode="auto">
            <a:xfrm>
              <a:off x="7067796" y="3555434"/>
              <a:ext cx="211138" cy="60325"/>
            </a:xfrm>
            <a:custGeom>
              <a:avLst/>
              <a:gdLst>
                <a:gd name="T0" fmla="*/ 50 w 50"/>
                <a:gd name="T1" fmla="*/ 3 h 14"/>
                <a:gd name="T2" fmla="*/ 0 w 50"/>
                <a:gd name="T3" fmla="*/ 1 h 14"/>
                <a:gd name="T4" fmla="*/ 1 w 50"/>
                <a:gd name="T5" fmla="*/ 13 h 14"/>
                <a:gd name="T6" fmla="*/ 34 w 50"/>
                <a:gd name="T7" fmla="*/ 5 h 14"/>
                <a:gd name="T8" fmla="*/ 27 w 50"/>
                <a:gd name="T9" fmla="*/ 11 h 14"/>
                <a:gd name="T10" fmla="*/ 31 w 50"/>
                <a:gd name="T11" fmla="*/ 7 h 14"/>
                <a:gd name="T12" fmla="*/ 21 w 50"/>
                <a:gd name="T13" fmla="*/ 6 h 14"/>
                <a:gd name="T14" fmla="*/ 15 w 50"/>
                <a:gd name="T15" fmla="*/ 11 h 14"/>
                <a:gd name="T16" fmla="*/ 5 w 50"/>
                <a:gd name="T17" fmla="*/ 11 h 14"/>
                <a:gd name="T18" fmla="*/ 2 w 50"/>
                <a:gd name="T19" fmla="*/ 8 h 14"/>
                <a:gd name="T20" fmla="*/ 9 w 50"/>
                <a:gd name="T21" fmla="*/ 3 h 14"/>
                <a:gd name="T22" fmla="*/ 16 w 50"/>
                <a:gd name="T23" fmla="*/ 3 h 14"/>
                <a:gd name="T24" fmla="*/ 8 w 50"/>
                <a:gd name="T25" fmla="*/ 9 h 14"/>
                <a:gd name="T26" fmla="*/ 13 w 50"/>
                <a:gd name="T27" fmla="*/ 3 h 14"/>
                <a:gd name="T28" fmla="*/ 2 w 50"/>
                <a:gd name="T29" fmla="*/ 6 h 14"/>
                <a:gd name="T30" fmla="*/ 8 w 50"/>
                <a:gd name="T31" fmla="*/ 4 h 14"/>
                <a:gd name="T32" fmla="*/ 9 w 50"/>
                <a:gd name="T33" fmla="*/ 3 h 14"/>
                <a:gd name="T34" fmla="*/ 2 w 50"/>
                <a:gd name="T35" fmla="*/ 5 h 14"/>
                <a:gd name="T36" fmla="*/ 12 w 50"/>
                <a:gd name="T37" fmla="*/ 7 h 14"/>
                <a:gd name="T38" fmla="*/ 10 w 50"/>
                <a:gd name="T39" fmla="*/ 11 h 14"/>
                <a:gd name="T40" fmla="*/ 17 w 50"/>
                <a:gd name="T41" fmla="*/ 4 h 14"/>
                <a:gd name="T42" fmla="*/ 11 w 50"/>
                <a:gd name="T43" fmla="*/ 11 h 14"/>
                <a:gd name="T44" fmla="*/ 12 w 50"/>
                <a:gd name="T45" fmla="*/ 11 h 14"/>
                <a:gd name="T46" fmla="*/ 14 w 50"/>
                <a:gd name="T47" fmla="*/ 11 h 14"/>
                <a:gd name="T48" fmla="*/ 26 w 50"/>
                <a:gd name="T49" fmla="*/ 4 h 14"/>
                <a:gd name="T50" fmla="*/ 24 w 50"/>
                <a:gd name="T51" fmla="*/ 11 h 14"/>
                <a:gd name="T52" fmla="*/ 28 w 50"/>
                <a:gd name="T53" fmla="*/ 6 h 14"/>
                <a:gd name="T54" fmla="*/ 43 w 50"/>
                <a:gd name="T55" fmla="*/ 4 h 14"/>
                <a:gd name="T56" fmla="*/ 42 w 50"/>
                <a:gd name="T57" fmla="*/ 9 h 14"/>
                <a:gd name="T58" fmla="*/ 40 w 50"/>
                <a:gd name="T59" fmla="*/ 3 h 14"/>
                <a:gd name="T60" fmla="*/ 37 w 50"/>
                <a:gd name="T61" fmla="*/ 3 h 14"/>
                <a:gd name="T62" fmla="*/ 40 w 50"/>
                <a:gd name="T63" fmla="*/ 4 h 14"/>
                <a:gd name="T64" fmla="*/ 38 w 50"/>
                <a:gd name="T65" fmla="*/ 6 h 14"/>
                <a:gd name="T66" fmla="*/ 42 w 50"/>
                <a:gd name="T67" fmla="*/ 5 h 14"/>
                <a:gd name="T68" fmla="*/ 31 w 50"/>
                <a:gd name="T69" fmla="*/ 12 h 14"/>
                <a:gd name="T70" fmla="*/ 43 w 50"/>
                <a:gd name="T71" fmla="*/ 7 h 14"/>
                <a:gd name="T72" fmla="*/ 43 w 50"/>
                <a:gd name="T73" fmla="*/ 6 h 14"/>
                <a:gd name="T74" fmla="*/ 43 w 50"/>
                <a:gd name="T75" fmla="*/ 12 h 14"/>
                <a:gd name="T76" fmla="*/ 48 w 50"/>
                <a:gd name="T77" fmla="*/ 11 h 14"/>
                <a:gd name="T78" fmla="*/ 48 w 50"/>
                <a:gd name="T79" fmla="*/ 7 h 14"/>
                <a:gd name="T80" fmla="*/ 48 w 50"/>
                <a:gd name="T81" fmla="*/ 4 h 14"/>
                <a:gd name="T82" fmla="*/ 46 w 50"/>
                <a:gd name="T83" fmla="*/ 6 h 14"/>
                <a:gd name="T84" fmla="*/ 34 w 50"/>
                <a:gd name="T85" fmla="*/ 4 h 14"/>
                <a:gd name="T86" fmla="*/ 31 w 50"/>
                <a:gd name="T87" fmla="*/ 3 h 14"/>
                <a:gd name="T88" fmla="*/ 27 w 50"/>
                <a:gd name="T89" fmla="*/ 4 h 14"/>
                <a:gd name="T90" fmla="*/ 24 w 50"/>
                <a:gd name="T91" fmla="*/ 3 h 14"/>
                <a:gd name="T92" fmla="*/ 17 w 50"/>
                <a:gd name="T93" fmla="*/ 7 h 14"/>
                <a:gd name="T94" fmla="*/ 12 w 50"/>
                <a:gd name="T95" fmla="*/ 10 h 14"/>
                <a:gd name="T96" fmla="*/ 26 w 50"/>
                <a:gd name="T97"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 h="14">
                  <a:moveTo>
                    <a:pt x="49" y="14"/>
                  </a:moveTo>
                  <a:cubicBezTo>
                    <a:pt x="49" y="14"/>
                    <a:pt x="50" y="14"/>
                    <a:pt x="50" y="13"/>
                  </a:cubicBezTo>
                  <a:cubicBezTo>
                    <a:pt x="50" y="10"/>
                    <a:pt x="50" y="6"/>
                    <a:pt x="50" y="3"/>
                  </a:cubicBezTo>
                  <a:cubicBezTo>
                    <a:pt x="50" y="3"/>
                    <a:pt x="50" y="3"/>
                    <a:pt x="50" y="3"/>
                  </a:cubicBezTo>
                  <a:cubicBezTo>
                    <a:pt x="50" y="3"/>
                    <a:pt x="50" y="2"/>
                    <a:pt x="50" y="2"/>
                  </a:cubicBezTo>
                  <a:cubicBezTo>
                    <a:pt x="43" y="1"/>
                    <a:pt x="36" y="1"/>
                    <a:pt x="29" y="1"/>
                  </a:cubicBezTo>
                  <a:cubicBezTo>
                    <a:pt x="20" y="0"/>
                    <a:pt x="10" y="1"/>
                    <a:pt x="1" y="1"/>
                  </a:cubicBezTo>
                  <a:cubicBezTo>
                    <a:pt x="1" y="1"/>
                    <a:pt x="0" y="1"/>
                    <a:pt x="0" y="1"/>
                  </a:cubicBezTo>
                  <a:cubicBezTo>
                    <a:pt x="0" y="1"/>
                    <a:pt x="0" y="1"/>
                    <a:pt x="0" y="2"/>
                  </a:cubicBezTo>
                  <a:cubicBezTo>
                    <a:pt x="0" y="5"/>
                    <a:pt x="0" y="8"/>
                    <a:pt x="0" y="12"/>
                  </a:cubicBezTo>
                  <a:cubicBezTo>
                    <a:pt x="0" y="12"/>
                    <a:pt x="0" y="12"/>
                    <a:pt x="0" y="12"/>
                  </a:cubicBezTo>
                  <a:cubicBezTo>
                    <a:pt x="1" y="13"/>
                    <a:pt x="1" y="13"/>
                    <a:pt x="1" y="13"/>
                  </a:cubicBezTo>
                  <a:cubicBezTo>
                    <a:pt x="17" y="13"/>
                    <a:pt x="33" y="14"/>
                    <a:pt x="48" y="14"/>
                  </a:cubicBezTo>
                  <a:cubicBezTo>
                    <a:pt x="49" y="14"/>
                    <a:pt x="49" y="14"/>
                    <a:pt x="49" y="14"/>
                  </a:cubicBezTo>
                  <a:close/>
                  <a:moveTo>
                    <a:pt x="27" y="11"/>
                  </a:moveTo>
                  <a:cubicBezTo>
                    <a:pt x="29" y="10"/>
                    <a:pt x="31" y="7"/>
                    <a:pt x="34" y="5"/>
                  </a:cubicBezTo>
                  <a:cubicBezTo>
                    <a:pt x="34" y="5"/>
                    <a:pt x="35" y="4"/>
                    <a:pt x="36" y="4"/>
                  </a:cubicBezTo>
                  <a:cubicBezTo>
                    <a:pt x="36" y="4"/>
                    <a:pt x="35" y="6"/>
                    <a:pt x="35" y="6"/>
                  </a:cubicBezTo>
                  <a:cubicBezTo>
                    <a:pt x="34" y="8"/>
                    <a:pt x="32" y="10"/>
                    <a:pt x="30" y="12"/>
                  </a:cubicBezTo>
                  <a:cubicBezTo>
                    <a:pt x="29" y="11"/>
                    <a:pt x="28" y="11"/>
                    <a:pt x="27" y="11"/>
                  </a:cubicBezTo>
                  <a:close/>
                  <a:moveTo>
                    <a:pt x="24" y="11"/>
                  </a:moveTo>
                  <a:cubicBezTo>
                    <a:pt x="27" y="10"/>
                    <a:pt x="28" y="8"/>
                    <a:pt x="31" y="6"/>
                  </a:cubicBezTo>
                  <a:cubicBezTo>
                    <a:pt x="31" y="5"/>
                    <a:pt x="32" y="5"/>
                    <a:pt x="33" y="4"/>
                  </a:cubicBezTo>
                  <a:cubicBezTo>
                    <a:pt x="32" y="5"/>
                    <a:pt x="31" y="6"/>
                    <a:pt x="31" y="7"/>
                  </a:cubicBezTo>
                  <a:cubicBezTo>
                    <a:pt x="29" y="9"/>
                    <a:pt x="28" y="10"/>
                    <a:pt x="26" y="11"/>
                  </a:cubicBezTo>
                  <a:cubicBezTo>
                    <a:pt x="26" y="11"/>
                    <a:pt x="25" y="11"/>
                    <a:pt x="24" y="11"/>
                  </a:cubicBezTo>
                  <a:close/>
                  <a:moveTo>
                    <a:pt x="15" y="11"/>
                  </a:moveTo>
                  <a:cubicBezTo>
                    <a:pt x="17" y="9"/>
                    <a:pt x="19" y="7"/>
                    <a:pt x="21" y="6"/>
                  </a:cubicBezTo>
                  <a:cubicBezTo>
                    <a:pt x="21" y="5"/>
                    <a:pt x="22" y="4"/>
                    <a:pt x="23" y="4"/>
                  </a:cubicBezTo>
                  <a:cubicBezTo>
                    <a:pt x="22" y="4"/>
                    <a:pt x="22" y="5"/>
                    <a:pt x="21" y="6"/>
                  </a:cubicBezTo>
                  <a:cubicBezTo>
                    <a:pt x="19" y="8"/>
                    <a:pt x="18" y="9"/>
                    <a:pt x="16" y="11"/>
                  </a:cubicBezTo>
                  <a:cubicBezTo>
                    <a:pt x="16" y="11"/>
                    <a:pt x="15" y="11"/>
                    <a:pt x="15" y="11"/>
                  </a:cubicBezTo>
                  <a:close/>
                  <a:moveTo>
                    <a:pt x="2" y="11"/>
                  </a:moveTo>
                  <a:cubicBezTo>
                    <a:pt x="6" y="9"/>
                    <a:pt x="8" y="6"/>
                    <a:pt x="11" y="4"/>
                  </a:cubicBezTo>
                  <a:cubicBezTo>
                    <a:pt x="14" y="2"/>
                    <a:pt x="9" y="6"/>
                    <a:pt x="9" y="7"/>
                  </a:cubicBezTo>
                  <a:cubicBezTo>
                    <a:pt x="8" y="8"/>
                    <a:pt x="6" y="9"/>
                    <a:pt x="5" y="11"/>
                  </a:cubicBezTo>
                  <a:cubicBezTo>
                    <a:pt x="4" y="11"/>
                    <a:pt x="3" y="11"/>
                    <a:pt x="2" y="11"/>
                  </a:cubicBezTo>
                  <a:close/>
                  <a:moveTo>
                    <a:pt x="9" y="3"/>
                  </a:moveTo>
                  <a:cubicBezTo>
                    <a:pt x="6" y="4"/>
                    <a:pt x="5" y="5"/>
                    <a:pt x="3" y="7"/>
                  </a:cubicBezTo>
                  <a:cubicBezTo>
                    <a:pt x="3" y="7"/>
                    <a:pt x="2" y="8"/>
                    <a:pt x="2" y="8"/>
                  </a:cubicBezTo>
                  <a:cubicBezTo>
                    <a:pt x="2" y="8"/>
                    <a:pt x="2" y="8"/>
                    <a:pt x="2" y="7"/>
                  </a:cubicBezTo>
                  <a:cubicBezTo>
                    <a:pt x="2" y="7"/>
                    <a:pt x="3" y="6"/>
                    <a:pt x="3" y="6"/>
                  </a:cubicBezTo>
                  <a:cubicBezTo>
                    <a:pt x="4" y="5"/>
                    <a:pt x="5" y="4"/>
                    <a:pt x="6" y="3"/>
                  </a:cubicBezTo>
                  <a:cubicBezTo>
                    <a:pt x="7" y="3"/>
                    <a:pt x="8" y="3"/>
                    <a:pt x="9" y="3"/>
                  </a:cubicBezTo>
                  <a:close/>
                  <a:moveTo>
                    <a:pt x="16" y="3"/>
                  </a:moveTo>
                  <a:cubicBezTo>
                    <a:pt x="17" y="3"/>
                    <a:pt x="17" y="3"/>
                    <a:pt x="18" y="3"/>
                  </a:cubicBezTo>
                  <a:cubicBezTo>
                    <a:pt x="17" y="3"/>
                    <a:pt x="16" y="4"/>
                    <a:pt x="15" y="5"/>
                  </a:cubicBezTo>
                  <a:cubicBezTo>
                    <a:pt x="15" y="4"/>
                    <a:pt x="16" y="4"/>
                    <a:pt x="16" y="3"/>
                  </a:cubicBezTo>
                  <a:cubicBezTo>
                    <a:pt x="16" y="3"/>
                    <a:pt x="16" y="3"/>
                    <a:pt x="16" y="3"/>
                  </a:cubicBezTo>
                  <a:close/>
                  <a:moveTo>
                    <a:pt x="13" y="3"/>
                  </a:moveTo>
                  <a:cubicBezTo>
                    <a:pt x="14" y="3"/>
                    <a:pt x="15" y="3"/>
                    <a:pt x="16" y="3"/>
                  </a:cubicBezTo>
                  <a:cubicBezTo>
                    <a:pt x="13" y="5"/>
                    <a:pt x="10" y="7"/>
                    <a:pt x="8" y="9"/>
                  </a:cubicBezTo>
                  <a:cubicBezTo>
                    <a:pt x="7" y="10"/>
                    <a:pt x="5" y="11"/>
                    <a:pt x="7" y="9"/>
                  </a:cubicBezTo>
                  <a:cubicBezTo>
                    <a:pt x="8" y="9"/>
                    <a:pt x="9" y="8"/>
                    <a:pt x="9" y="7"/>
                  </a:cubicBezTo>
                  <a:cubicBezTo>
                    <a:pt x="11" y="6"/>
                    <a:pt x="12" y="4"/>
                    <a:pt x="13" y="3"/>
                  </a:cubicBezTo>
                  <a:cubicBezTo>
                    <a:pt x="13" y="3"/>
                    <a:pt x="13" y="3"/>
                    <a:pt x="13" y="3"/>
                  </a:cubicBezTo>
                  <a:close/>
                  <a:moveTo>
                    <a:pt x="2" y="6"/>
                  </a:moveTo>
                  <a:cubicBezTo>
                    <a:pt x="3" y="5"/>
                    <a:pt x="6" y="1"/>
                    <a:pt x="4" y="4"/>
                  </a:cubicBezTo>
                  <a:cubicBezTo>
                    <a:pt x="3" y="5"/>
                    <a:pt x="3" y="6"/>
                    <a:pt x="2" y="7"/>
                  </a:cubicBezTo>
                  <a:cubicBezTo>
                    <a:pt x="2" y="7"/>
                    <a:pt x="2" y="6"/>
                    <a:pt x="2" y="6"/>
                  </a:cubicBezTo>
                  <a:close/>
                  <a:moveTo>
                    <a:pt x="2" y="8"/>
                  </a:moveTo>
                  <a:cubicBezTo>
                    <a:pt x="3" y="8"/>
                    <a:pt x="4" y="7"/>
                    <a:pt x="5" y="6"/>
                  </a:cubicBezTo>
                  <a:cubicBezTo>
                    <a:pt x="6" y="5"/>
                    <a:pt x="6" y="5"/>
                    <a:pt x="7" y="4"/>
                  </a:cubicBezTo>
                  <a:cubicBezTo>
                    <a:pt x="8" y="3"/>
                    <a:pt x="9" y="3"/>
                    <a:pt x="8" y="4"/>
                  </a:cubicBezTo>
                  <a:cubicBezTo>
                    <a:pt x="6" y="6"/>
                    <a:pt x="4" y="8"/>
                    <a:pt x="2" y="10"/>
                  </a:cubicBezTo>
                  <a:cubicBezTo>
                    <a:pt x="2" y="9"/>
                    <a:pt x="2" y="9"/>
                    <a:pt x="2" y="8"/>
                  </a:cubicBezTo>
                  <a:close/>
                  <a:moveTo>
                    <a:pt x="9" y="3"/>
                  </a:moveTo>
                  <a:cubicBezTo>
                    <a:pt x="9" y="3"/>
                    <a:pt x="9" y="3"/>
                    <a:pt x="9" y="3"/>
                  </a:cubicBezTo>
                  <a:cubicBezTo>
                    <a:pt x="10" y="3"/>
                    <a:pt x="11" y="3"/>
                    <a:pt x="12" y="3"/>
                  </a:cubicBezTo>
                  <a:cubicBezTo>
                    <a:pt x="9" y="5"/>
                    <a:pt x="6" y="8"/>
                    <a:pt x="3" y="10"/>
                  </a:cubicBezTo>
                  <a:cubicBezTo>
                    <a:pt x="5" y="8"/>
                    <a:pt x="8" y="5"/>
                    <a:pt x="9" y="3"/>
                  </a:cubicBezTo>
                  <a:close/>
                  <a:moveTo>
                    <a:pt x="2" y="5"/>
                  </a:moveTo>
                  <a:cubicBezTo>
                    <a:pt x="2" y="4"/>
                    <a:pt x="2" y="4"/>
                    <a:pt x="2" y="3"/>
                  </a:cubicBezTo>
                  <a:cubicBezTo>
                    <a:pt x="3" y="3"/>
                    <a:pt x="4" y="3"/>
                    <a:pt x="4" y="3"/>
                  </a:cubicBezTo>
                  <a:cubicBezTo>
                    <a:pt x="3" y="3"/>
                    <a:pt x="3" y="4"/>
                    <a:pt x="2" y="5"/>
                  </a:cubicBezTo>
                  <a:close/>
                  <a:moveTo>
                    <a:pt x="12" y="7"/>
                  </a:moveTo>
                  <a:cubicBezTo>
                    <a:pt x="12" y="6"/>
                    <a:pt x="13" y="6"/>
                    <a:pt x="13" y="5"/>
                  </a:cubicBezTo>
                  <a:cubicBezTo>
                    <a:pt x="13" y="5"/>
                    <a:pt x="16" y="2"/>
                    <a:pt x="15" y="4"/>
                  </a:cubicBezTo>
                  <a:cubicBezTo>
                    <a:pt x="13" y="6"/>
                    <a:pt x="11" y="8"/>
                    <a:pt x="10" y="10"/>
                  </a:cubicBezTo>
                  <a:cubicBezTo>
                    <a:pt x="10" y="10"/>
                    <a:pt x="10" y="11"/>
                    <a:pt x="10" y="11"/>
                  </a:cubicBezTo>
                  <a:cubicBezTo>
                    <a:pt x="9" y="11"/>
                    <a:pt x="7" y="11"/>
                    <a:pt x="6" y="11"/>
                  </a:cubicBezTo>
                  <a:cubicBezTo>
                    <a:pt x="8" y="10"/>
                    <a:pt x="10" y="8"/>
                    <a:pt x="12" y="7"/>
                  </a:cubicBezTo>
                  <a:close/>
                  <a:moveTo>
                    <a:pt x="10" y="11"/>
                  </a:moveTo>
                  <a:cubicBezTo>
                    <a:pt x="12" y="8"/>
                    <a:pt x="14" y="6"/>
                    <a:pt x="17" y="4"/>
                  </a:cubicBezTo>
                  <a:cubicBezTo>
                    <a:pt x="18" y="3"/>
                    <a:pt x="18" y="3"/>
                    <a:pt x="17" y="4"/>
                  </a:cubicBezTo>
                  <a:cubicBezTo>
                    <a:pt x="16" y="5"/>
                    <a:pt x="15" y="6"/>
                    <a:pt x="14" y="7"/>
                  </a:cubicBezTo>
                  <a:cubicBezTo>
                    <a:pt x="13" y="8"/>
                    <a:pt x="12" y="9"/>
                    <a:pt x="11" y="11"/>
                  </a:cubicBezTo>
                  <a:cubicBezTo>
                    <a:pt x="11" y="11"/>
                    <a:pt x="11" y="11"/>
                    <a:pt x="11" y="11"/>
                  </a:cubicBezTo>
                  <a:cubicBezTo>
                    <a:pt x="11" y="11"/>
                    <a:pt x="10" y="11"/>
                    <a:pt x="10" y="11"/>
                  </a:cubicBezTo>
                  <a:cubicBezTo>
                    <a:pt x="10" y="11"/>
                    <a:pt x="10" y="11"/>
                    <a:pt x="10" y="11"/>
                  </a:cubicBezTo>
                  <a:close/>
                  <a:moveTo>
                    <a:pt x="14" y="11"/>
                  </a:moveTo>
                  <a:cubicBezTo>
                    <a:pt x="14" y="11"/>
                    <a:pt x="13" y="11"/>
                    <a:pt x="12" y="11"/>
                  </a:cubicBezTo>
                  <a:cubicBezTo>
                    <a:pt x="15" y="9"/>
                    <a:pt x="17" y="7"/>
                    <a:pt x="19" y="5"/>
                  </a:cubicBezTo>
                  <a:cubicBezTo>
                    <a:pt x="22" y="2"/>
                    <a:pt x="19" y="5"/>
                    <a:pt x="18" y="6"/>
                  </a:cubicBezTo>
                  <a:cubicBezTo>
                    <a:pt x="16" y="8"/>
                    <a:pt x="15" y="9"/>
                    <a:pt x="14" y="11"/>
                  </a:cubicBezTo>
                  <a:cubicBezTo>
                    <a:pt x="14" y="11"/>
                    <a:pt x="14" y="11"/>
                    <a:pt x="14" y="11"/>
                  </a:cubicBezTo>
                  <a:close/>
                  <a:moveTo>
                    <a:pt x="21" y="11"/>
                  </a:moveTo>
                  <a:cubicBezTo>
                    <a:pt x="20" y="11"/>
                    <a:pt x="19" y="11"/>
                    <a:pt x="18" y="11"/>
                  </a:cubicBezTo>
                  <a:cubicBezTo>
                    <a:pt x="20" y="10"/>
                    <a:pt x="22" y="8"/>
                    <a:pt x="23" y="7"/>
                  </a:cubicBezTo>
                  <a:cubicBezTo>
                    <a:pt x="24" y="6"/>
                    <a:pt x="25" y="5"/>
                    <a:pt x="26" y="4"/>
                  </a:cubicBezTo>
                  <a:cubicBezTo>
                    <a:pt x="27" y="3"/>
                    <a:pt x="26" y="5"/>
                    <a:pt x="25" y="5"/>
                  </a:cubicBezTo>
                  <a:cubicBezTo>
                    <a:pt x="24" y="7"/>
                    <a:pt x="23" y="9"/>
                    <a:pt x="21" y="11"/>
                  </a:cubicBezTo>
                  <a:cubicBezTo>
                    <a:pt x="21" y="11"/>
                    <a:pt x="21" y="11"/>
                    <a:pt x="21" y="11"/>
                  </a:cubicBezTo>
                  <a:close/>
                  <a:moveTo>
                    <a:pt x="24" y="11"/>
                  </a:moveTo>
                  <a:cubicBezTo>
                    <a:pt x="24" y="11"/>
                    <a:pt x="24" y="11"/>
                    <a:pt x="24" y="11"/>
                  </a:cubicBezTo>
                  <a:cubicBezTo>
                    <a:pt x="23" y="11"/>
                    <a:pt x="22" y="11"/>
                    <a:pt x="22" y="11"/>
                  </a:cubicBezTo>
                  <a:cubicBezTo>
                    <a:pt x="24" y="9"/>
                    <a:pt x="26" y="6"/>
                    <a:pt x="29" y="4"/>
                  </a:cubicBezTo>
                  <a:cubicBezTo>
                    <a:pt x="32" y="3"/>
                    <a:pt x="29" y="6"/>
                    <a:pt x="28" y="6"/>
                  </a:cubicBezTo>
                  <a:cubicBezTo>
                    <a:pt x="27" y="8"/>
                    <a:pt x="25" y="10"/>
                    <a:pt x="24" y="11"/>
                  </a:cubicBezTo>
                  <a:close/>
                  <a:moveTo>
                    <a:pt x="45" y="4"/>
                  </a:moveTo>
                  <a:cubicBezTo>
                    <a:pt x="42" y="6"/>
                    <a:pt x="40" y="8"/>
                    <a:pt x="38" y="11"/>
                  </a:cubicBezTo>
                  <a:cubicBezTo>
                    <a:pt x="40" y="9"/>
                    <a:pt x="42" y="6"/>
                    <a:pt x="43" y="4"/>
                  </a:cubicBezTo>
                  <a:cubicBezTo>
                    <a:pt x="43" y="4"/>
                    <a:pt x="43" y="3"/>
                    <a:pt x="43" y="3"/>
                  </a:cubicBezTo>
                  <a:cubicBezTo>
                    <a:pt x="45" y="4"/>
                    <a:pt x="46" y="4"/>
                    <a:pt x="47" y="4"/>
                  </a:cubicBezTo>
                  <a:cubicBezTo>
                    <a:pt x="47" y="4"/>
                    <a:pt x="47" y="4"/>
                    <a:pt x="47" y="4"/>
                  </a:cubicBezTo>
                  <a:cubicBezTo>
                    <a:pt x="45" y="6"/>
                    <a:pt x="44" y="8"/>
                    <a:pt x="42" y="9"/>
                  </a:cubicBezTo>
                  <a:cubicBezTo>
                    <a:pt x="42" y="9"/>
                    <a:pt x="43" y="9"/>
                    <a:pt x="43" y="8"/>
                  </a:cubicBezTo>
                  <a:cubicBezTo>
                    <a:pt x="44" y="7"/>
                    <a:pt x="45" y="6"/>
                    <a:pt x="45" y="4"/>
                  </a:cubicBezTo>
                  <a:cubicBezTo>
                    <a:pt x="45" y="4"/>
                    <a:pt x="45" y="4"/>
                    <a:pt x="45" y="4"/>
                  </a:cubicBezTo>
                  <a:close/>
                  <a:moveTo>
                    <a:pt x="40" y="3"/>
                  </a:moveTo>
                  <a:cubicBezTo>
                    <a:pt x="38" y="4"/>
                    <a:pt x="37" y="5"/>
                    <a:pt x="36" y="7"/>
                  </a:cubicBezTo>
                  <a:cubicBezTo>
                    <a:pt x="35" y="7"/>
                    <a:pt x="35" y="7"/>
                    <a:pt x="34" y="8"/>
                  </a:cubicBezTo>
                  <a:cubicBezTo>
                    <a:pt x="36" y="6"/>
                    <a:pt x="36" y="5"/>
                    <a:pt x="37" y="3"/>
                  </a:cubicBezTo>
                  <a:cubicBezTo>
                    <a:pt x="37" y="3"/>
                    <a:pt x="37" y="3"/>
                    <a:pt x="37" y="3"/>
                  </a:cubicBezTo>
                  <a:cubicBezTo>
                    <a:pt x="39" y="3"/>
                    <a:pt x="41" y="3"/>
                    <a:pt x="43" y="3"/>
                  </a:cubicBezTo>
                  <a:cubicBezTo>
                    <a:pt x="40" y="5"/>
                    <a:pt x="38" y="7"/>
                    <a:pt x="36" y="9"/>
                  </a:cubicBezTo>
                  <a:cubicBezTo>
                    <a:pt x="36" y="9"/>
                    <a:pt x="37" y="9"/>
                    <a:pt x="37" y="8"/>
                  </a:cubicBezTo>
                  <a:cubicBezTo>
                    <a:pt x="38" y="7"/>
                    <a:pt x="39" y="5"/>
                    <a:pt x="40" y="4"/>
                  </a:cubicBezTo>
                  <a:cubicBezTo>
                    <a:pt x="40" y="3"/>
                    <a:pt x="40" y="3"/>
                    <a:pt x="40" y="3"/>
                  </a:cubicBezTo>
                  <a:close/>
                  <a:moveTo>
                    <a:pt x="37" y="6"/>
                  </a:moveTo>
                  <a:cubicBezTo>
                    <a:pt x="38" y="6"/>
                    <a:pt x="38" y="5"/>
                    <a:pt x="39" y="4"/>
                  </a:cubicBezTo>
                  <a:cubicBezTo>
                    <a:pt x="39" y="5"/>
                    <a:pt x="38" y="6"/>
                    <a:pt x="38" y="6"/>
                  </a:cubicBezTo>
                  <a:cubicBezTo>
                    <a:pt x="37" y="8"/>
                    <a:pt x="35" y="9"/>
                    <a:pt x="34" y="11"/>
                  </a:cubicBezTo>
                  <a:cubicBezTo>
                    <a:pt x="34" y="11"/>
                    <a:pt x="35" y="12"/>
                    <a:pt x="35" y="11"/>
                  </a:cubicBezTo>
                  <a:cubicBezTo>
                    <a:pt x="37" y="9"/>
                    <a:pt x="39" y="7"/>
                    <a:pt x="41" y="5"/>
                  </a:cubicBezTo>
                  <a:cubicBezTo>
                    <a:pt x="42" y="4"/>
                    <a:pt x="43" y="4"/>
                    <a:pt x="42" y="5"/>
                  </a:cubicBezTo>
                  <a:cubicBezTo>
                    <a:pt x="41" y="6"/>
                    <a:pt x="40" y="7"/>
                    <a:pt x="40" y="8"/>
                  </a:cubicBezTo>
                  <a:cubicBezTo>
                    <a:pt x="39" y="9"/>
                    <a:pt x="37" y="10"/>
                    <a:pt x="36" y="11"/>
                  </a:cubicBezTo>
                  <a:cubicBezTo>
                    <a:pt x="36" y="11"/>
                    <a:pt x="36" y="12"/>
                    <a:pt x="37" y="12"/>
                  </a:cubicBezTo>
                  <a:cubicBezTo>
                    <a:pt x="35" y="12"/>
                    <a:pt x="33" y="12"/>
                    <a:pt x="31" y="12"/>
                  </a:cubicBezTo>
                  <a:cubicBezTo>
                    <a:pt x="33" y="10"/>
                    <a:pt x="35" y="8"/>
                    <a:pt x="37" y="6"/>
                  </a:cubicBezTo>
                  <a:close/>
                  <a:moveTo>
                    <a:pt x="43" y="6"/>
                  </a:moveTo>
                  <a:cubicBezTo>
                    <a:pt x="43" y="6"/>
                    <a:pt x="44" y="5"/>
                    <a:pt x="44" y="5"/>
                  </a:cubicBezTo>
                  <a:cubicBezTo>
                    <a:pt x="44" y="6"/>
                    <a:pt x="44" y="7"/>
                    <a:pt x="43" y="7"/>
                  </a:cubicBezTo>
                  <a:cubicBezTo>
                    <a:pt x="42" y="9"/>
                    <a:pt x="41" y="10"/>
                    <a:pt x="39" y="12"/>
                  </a:cubicBezTo>
                  <a:cubicBezTo>
                    <a:pt x="39" y="12"/>
                    <a:pt x="39" y="12"/>
                    <a:pt x="39" y="12"/>
                  </a:cubicBezTo>
                  <a:cubicBezTo>
                    <a:pt x="38" y="12"/>
                    <a:pt x="38" y="12"/>
                    <a:pt x="37" y="12"/>
                  </a:cubicBezTo>
                  <a:cubicBezTo>
                    <a:pt x="39" y="10"/>
                    <a:pt x="41" y="8"/>
                    <a:pt x="43" y="6"/>
                  </a:cubicBezTo>
                  <a:close/>
                  <a:moveTo>
                    <a:pt x="46" y="6"/>
                  </a:moveTo>
                  <a:cubicBezTo>
                    <a:pt x="46" y="6"/>
                    <a:pt x="48" y="4"/>
                    <a:pt x="47" y="6"/>
                  </a:cubicBezTo>
                  <a:cubicBezTo>
                    <a:pt x="46" y="8"/>
                    <a:pt x="44" y="10"/>
                    <a:pt x="43" y="11"/>
                  </a:cubicBezTo>
                  <a:cubicBezTo>
                    <a:pt x="43" y="12"/>
                    <a:pt x="43" y="12"/>
                    <a:pt x="43" y="12"/>
                  </a:cubicBezTo>
                  <a:cubicBezTo>
                    <a:pt x="44" y="11"/>
                    <a:pt x="44" y="11"/>
                    <a:pt x="45" y="11"/>
                  </a:cubicBezTo>
                  <a:cubicBezTo>
                    <a:pt x="46" y="9"/>
                    <a:pt x="48" y="8"/>
                    <a:pt x="45" y="11"/>
                  </a:cubicBezTo>
                  <a:cubicBezTo>
                    <a:pt x="45" y="12"/>
                    <a:pt x="45" y="12"/>
                    <a:pt x="46" y="12"/>
                  </a:cubicBezTo>
                  <a:cubicBezTo>
                    <a:pt x="46" y="12"/>
                    <a:pt x="47" y="11"/>
                    <a:pt x="48" y="11"/>
                  </a:cubicBezTo>
                  <a:cubicBezTo>
                    <a:pt x="48" y="11"/>
                    <a:pt x="48" y="11"/>
                    <a:pt x="48" y="11"/>
                  </a:cubicBezTo>
                  <a:cubicBezTo>
                    <a:pt x="47" y="11"/>
                    <a:pt x="46" y="11"/>
                    <a:pt x="46" y="11"/>
                  </a:cubicBezTo>
                  <a:cubicBezTo>
                    <a:pt x="47" y="10"/>
                    <a:pt x="48" y="9"/>
                    <a:pt x="48" y="8"/>
                  </a:cubicBezTo>
                  <a:cubicBezTo>
                    <a:pt x="48" y="8"/>
                    <a:pt x="48" y="7"/>
                    <a:pt x="48" y="7"/>
                  </a:cubicBezTo>
                  <a:cubicBezTo>
                    <a:pt x="47" y="8"/>
                    <a:pt x="47" y="8"/>
                    <a:pt x="46" y="9"/>
                  </a:cubicBezTo>
                  <a:cubicBezTo>
                    <a:pt x="46" y="9"/>
                    <a:pt x="43" y="12"/>
                    <a:pt x="45" y="10"/>
                  </a:cubicBezTo>
                  <a:cubicBezTo>
                    <a:pt x="46" y="8"/>
                    <a:pt x="47" y="6"/>
                    <a:pt x="48" y="4"/>
                  </a:cubicBezTo>
                  <a:cubicBezTo>
                    <a:pt x="48" y="4"/>
                    <a:pt x="48" y="4"/>
                    <a:pt x="48" y="4"/>
                  </a:cubicBezTo>
                  <a:cubicBezTo>
                    <a:pt x="48" y="4"/>
                    <a:pt x="48" y="4"/>
                    <a:pt x="48" y="4"/>
                  </a:cubicBezTo>
                  <a:cubicBezTo>
                    <a:pt x="48" y="7"/>
                    <a:pt x="48" y="9"/>
                    <a:pt x="48" y="12"/>
                  </a:cubicBezTo>
                  <a:cubicBezTo>
                    <a:pt x="45" y="12"/>
                    <a:pt x="43" y="12"/>
                    <a:pt x="40" y="12"/>
                  </a:cubicBezTo>
                  <a:cubicBezTo>
                    <a:pt x="42" y="10"/>
                    <a:pt x="44" y="8"/>
                    <a:pt x="46" y="6"/>
                  </a:cubicBezTo>
                  <a:close/>
                  <a:moveTo>
                    <a:pt x="26" y="3"/>
                  </a:moveTo>
                  <a:cubicBezTo>
                    <a:pt x="30" y="3"/>
                    <a:pt x="33" y="3"/>
                    <a:pt x="36" y="3"/>
                  </a:cubicBezTo>
                  <a:cubicBezTo>
                    <a:pt x="35" y="4"/>
                    <a:pt x="33" y="5"/>
                    <a:pt x="32" y="6"/>
                  </a:cubicBezTo>
                  <a:cubicBezTo>
                    <a:pt x="33" y="5"/>
                    <a:pt x="33" y="4"/>
                    <a:pt x="34" y="4"/>
                  </a:cubicBezTo>
                  <a:cubicBezTo>
                    <a:pt x="34" y="3"/>
                    <a:pt x="34" y="3"/>
                    <a:pt x="34" y="3"/>
                  </a:cubicBezTo>
                  <a:cubicBezTo>
                    <a:pt x="31" y="5"/>
                    <a:pt x="29" y="7"/>
                    <a:pt x="27" y="9"/>
                  </a:cubicBezTo>
                  <a:cubicBezTo>
                    <a:pt x="27" y="9"/>
                    <a:pt x="27" y="8"/>
                    <a:pt x="27" y="8"/>
                  </a:cubicBezTo>
                  <a:cubicBezTo>
                    <a:pt x="29" y="7"/>
                    <a:pt x="30" y="5"/>
                    <a:pt x="31" y="3"/>
                  </a:cubicBezTo>
                  <a:cubicBezTo>
                    <a:pt x="31" y="3"/>
                    <a:pt x="31" y="3"/>
                    <a:pt x="31" y="3"/>
                  </a:cubicBezTo>
                  <a:cubicBezTo>
                    <a:pt x="28" y="4"/>
                    <a:pt x="26" y="6"/>
                    <a:pt x="24" y="8"/>
                  </a:cubicBezTo>
                  <a:cubicBezTo>
                    <a:pt x="23" y="9"/>
                    <a:pt x="21" y="12"/>
                    <a:pt x="23" y="9"/>
                  </a:cubicBezTo>
                  <a:cubicBezTo>
                    <a:pt x="24" y="7"/>
                    <a:pt x="26" y="6"/>
                    <a:pt x="27" y="4"/>
                  </a:cubicBezTo>
                  <a:cubicBezTo>
                    <a:pt x="28" y="3"/>
                    <a:pt x="27" y="3"/>
                    <a:pt x="27" y="3"/>
                  </a:cubicBezTo>
                  <a:cubicBezTo>
                    <a:pt x="25" y="4"/>
                    <a:pt x="23" y="6"/>
                    <a:pt x="21" y="8"/>
                  </a:cubicBezTo>
                  <a:cubicBezTo>
                    <a:pt x="20" y="9"/>
                    <a:pt x="16" y="12"/>
                    <a:pt x="19" y="9"/>
                  </a:cubicBezTo>
                  <a:cubicBezTo>
                    <a:pt x="20" y="7"/>
                    <a:pt x="22" y="5"/>
                    <a:pt x="24" y="3"/>
                  </a:cubicBezTo>
                  <a:cubicBezTo>
                    <a:pt x="24" y="3"/>
                    <a:pt x="24" y="3"/>
                    <a:pt x="23" y="3"/>
                  </a:cubicBezTo>
                  <a:cubicBezTo>
                    <a:pt x="21" y="4"/>
                    <a:pt x="19" y="6"/>
                    <a:pt x="17" y="8"/>
                  </a:cubicBezTo>
                  <a:cubicBezTo>
                    <a:pt x="17" y="9"/>
                    <a:pt x="16" y="9"/>
                    <a:pt x="16" y="9"/>
                  </a:cubicBezTo>
                  <a:cubicBezTo>
                    <a:pt x="14" y="11"/>
                    <a:pt x="17" y="8"/>
                    <a:pt x="17" y="7"/>
                  </a:cubicBezTo>
                  <a:cubicBezTo>
                    <a:pt x="19" y="6"/>
                    <a:pt x="20" y="5"/>
                    <a:pt x="21" y="3"/>
                  </a:cubicBezTo>
                  <a:cubicBezTo>
                    <a:pt x="22" y="3"/>
                    <a:pt x="21" y="3"/>
                    <a:pt x="21" y="3"/>
                  </a:cubicBezTo>
                  <a:cubicBezTo>
                    <a:pt x="19" y="4"/>
                    <a:pt x="17" y="6"/>
                    <a:pt x="15" y="8"/>
                  </a:cubicBezTo>
                  <a:cubicBezTo>
                    <a:pt x="14" y="9"/>
                    <a:pt x="13" y="10"/>
                    <a:pt x="12" y="10"/>
                  </a:cubicBezTo>
                  <a:cubicBezTo>
                    <a:pt x="13" y="10"/>
                    <a:pt x="14" y="9"/>
                    <a:pt x="14" y="8"/>
                  </a:cubicBezTo>
                  <a:cubicBezTo>
                    <a:pt x="15" y="6"/>
                    <a:pt x="17" y="4"/>
                    <a:pt x="19" y="3"/>
                  </a:cubicBezTo>
                  <a:cubicBezTo>
                    <a:pt x="19" y="3"/>
                    <a:pt x="19" y="3"/>
                    <a:pt x="19" y="3"/>
                  </a:cubicBezTo>
                  <a:cubicBezTo>
                    <a:pt x="21" y="3"/>
                    <a:pt x="24" y="3"/>
                    <a:pt x="26" y="3"/>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263"/>
            <p:cNvSpPr>
              <a:spLocks noEditPoints="1"/>
            </p:cNvSpPr>
            <p:nvPr/>
          </p:nvSpPr>
          <p:spPr bwMode="auto">
            <a:xfrm>
              <a:off x="7139233" y="3631634"/>
              <a:ext cx="55563" cy="50800"/>
            </a:xfrm>
            <a:custGeom>
              <a:avLst/>
              <a:gdLst>
                <a:gd name="T0" fmla="*/ 8 w 13"/>
                <a:gd name="T1" fmla="*/ 12 h 12"/>
                <a:gd name="T2" fmla="*/ 12 w 13"/>
                <a:gd name="T3" fmla="*/ 5 h 12"/>
                <a:gd name="T4" fmla="*/ 5 w 13"/>
                <a:gd name="T5" fmla="*/ 0 h 12"/>
                <a:gd name="T6" fmla="*/ 5 w 13"/>
                <a:gd name="T7" fmla="*/ 0 h 12"/>
                <a:gd name="T8" fmla="*/ 0 w 13"/>
                <a:gd name="T9" fmla="*/ 6 h 12"/>
                <a:gd name="T10" fmla="*/ 8 w 13"/>
                <a:gd name="T11" fmla="*/ 12 h 12"/>
                <a:gd name="T12" fmla="*/ 7 w 13"/>
                <a:gd name="T13" fmla="*/ 9 h 12"/>
                <a:gd name="T14" fmla="*/ 2 w 13"/>
                <a:gd name="T15" fmla="*/ 6 h 12"/>
                <a:gd name="T16" fmla="*/ 3 w 13"/>
                <a:gd name="T17" fmla="*/ 6 h 12"/>
                <a:gd name="T18" fmla="*/ 7 w 13"/>
                <a:gd name="T19" fmla="*/ 4 h 12"/>
                <a:gd name="T20" fmla="*/ 3 w 13"/>
                <a:gd name="T21" fmla="*/ 7 h 12"/>
                <a:gd name="T22" fmla="*/ 4 w 13"/>
                <a:gd name="T23" fmla="*/ 8 h 12"/>
                <a:gd name="T24" fmla="*/ 8 w 13"/>
                <a:gd name="T25" fmla="*/ 5 h 12"/>
                <a:gd name="T26" fmla="*/ 5 w 13"/>
                <a:gd name="T27" fmla="*/ 9 h 12"/>
                <a:gd name="T28" fmla="*/ 5 w 13"/>
                <a:gd name="T29" fmla="*/ 9 h 12"/>
                <a:gd name="T30" fmla="*/ 9 w 13"/>
                <a:gd name="T31" fmla="*/ 7 h 12"/>
                <a:gd name="T32" fmla="*/ 8 w 13"/>
                <a:gd name="T33" fmla="*/ 9 h 12"/>
                <a:gd name="T34" fmla="*/ 8 w 13"/>
                <a:gd name="T35" fmla="*/ 9 h 12"/>
                <a:gd name="T36" fmla="*/ 7 w 13"/>
                <a:gd name="T37" fmla="*/ 9 h 12"/>
                <a:gd name="T38" fmla="*/ 8 w 13"/>
                <a:gd name="T39" fmla="*/ 9 h 12"/>
                <a:gd name="T40" fmla="*/ 10 w 13"/>
                <a:gd name="T41" fmla="*/ 7 h 12"/>
                <a:gd name="T42" fmla="*/ 10 w 13"/>
                <a:gd name="T43" fmla="*/ 6 h 12"/>
                <a:gd name="T44" fmla="*/ 6 w 13"/>
                <a:gd name="T45" fmla="*/ 8 h 12"/>
                <a:gd name="T46" fmla="*/ 9 w 13"/>
                <a:gd name="T47" fmla="*/ 5 h 12"/>
                <a:gd name="T48" fmla="*/ 9 w 13"/>
                <a:gd name="T49" fmla="*/ 4 h 12"/>
                <a:gd name="T50" fmla="*/ 5 w 13"/>
                <a:gd name="T51" fmla="*/ 6 h 12"/>
                <a:gd name="T52" fmla="*/ 8 w 13"/>
                <a:gd name="T53" fmla="*/ 3 h 12"/>
                <a:gd name="T54" fmla="*/ 8 w 13"/>
                <a:gd name="T55" fmla="*/ 3 h 12"/>
                <a:gd name="T56" fmla="*/ 4 w 13"/>
                <a:gd name="T57" fmla="*/ 5 h 12"/>
                <a:gd name="T58" fmla="*/ 7 w 13"/>
                <a:gd name="T59" fmla="*/ 2 h 12"/>
                <a:gd name="T60" fmla="*/ 8 w 13"/>
                <a:gd name="T61" fmla="*/ 9 h 12"/>
                <a:gd name="T62" fmla="*/ 5 w 13"/>
                <a:gd name="T63" fmla="*/ 2 h 12"/>
                <a:gd name="T64" fmla="*/ 3 w 13"/>
                <a:gd name="T65" fmla="*/ 3 h 12"/>
                <a:gd name="T66" fmla="*/ 5 w 13"/>
                <a:gd name="T67" fmla="*/ 2 h 12"/>
                <a:gd name="T68" fmla="*/ 3 w 13"/>
                <a:gd name="T69" fmla="*/ 3 h 12"/>
                <a:gd name="T70" fmla="*/ 3 w 13"/>
                <a:gd name="T71" fmla="*/ 4 h 12"/>
                <a:gd name="T72" fmla="*/ 6 w 13"/>
                <a:gd name="T73" fmla="*/ 2 h 12"/>
                <a:gd name="T74" fmla="*/ 2 w 13"/>
                <a:gd name="T75" fmla="*/ 6 h 12"/>
                <a:gd name="T76" fmla="*/ 2 w 13"/>
                <a:gd name="T77" fmla="*/ 6 h 12"/>
                <a:gd name="T78" fmla="*/ 3 w 13"/>
                <a:gd name="T79"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 h="12">
                  <a:moveTo>
                    <a:pt x="8" y="12"/>
                  </a:moveTo>
                  <a:cubicBezTo>
                    <a:pt x="11" y="11"/>
                    <a:pt x="13" y="8"/>
                    <a:pt x="12" y="5"/>
                  </a:cubicBezTo>
                  <a:cubicBezTo>
                    <a:pt x="12" y="1"/>
                    <a:pt x="9" y="0"/>
                    <a:pt x="5" y="0"/>
                  </a:cubicBezTo>
                  <a:cubicBezTo>
                    <a:pt x="5" y="0"/>
                    <a:pt x="5" y="0"/>
                    <a:pt x="5" y="0"/>
                  </a:cubicBezTo>
                  <a:cubicBezTo>
                    <a:pt x="2" y="0"/>
                    <a:pt x="0" y="3"/>
                    <a:pt x="0" y="6"/>
                  </a:cubicBezTo>
                  <a:cubicBezTo>
                    <a:pt x="0" y="10"/>
                    <a:pt x="4" y="12"/>
                    <a:pt x="8" y="12"/>
                  </a:cubicBezTo>
                  <a:close/>
                  <a:moveTo>
                    <a:pt x="7" y="9"/>
                  </a:moveTo>
                  <a:cubicBezTo>
                    <a:pt x="5" y="10"/>
                    <a:pt x="3" y="9"/>
                    <a:pt x="2" y="6"/>
                  </a:cubicBezTo>
                  <a:cubicBezTo>
                    <a:pt x="2" y="6"/>
                    <a:pt x="2" y="6"/>
                    <a:pt x="3" y="6"/>
                  </a:cubicBezTo>
                  <a:cubicBezTo>
                    <a:pt x="4" y="5"/>
                    <a:pt x="5" y="5"/>
                    <a:pt x="7" y="4"/>
                  </a:cubicBezTo>
                  <a:cubicBezTo>
                    <a:pt x="6" y="5"/>
                    <a:pt x="4" y="6"/>
                    <a:pt x="3" y="7"/>
                  </a:cubicBezTo>
                  <a:cubicBezTo>
                    <a:pt x="3" y="8"/>
                    <a:pt x="3" y="8"/>
                    <a:pt x="4" y="8"/>
                  </a:cubicBezTo>
                  <a:cubicBezTo>
                    <a:pt x="5" y="7"/>
                    <a:pt x="6" y="6"/>
                    <a:pt x="8" y="5"/>
                  </a:cubicBezTo>
                  <a:cubicBezTo>
                    <a:pt x="7" y="6"/>
                    <a:pt x="6" y="7"/>
                    <a:pt x="5" y="9"/>
                  </a:cubicBezTo>
                  <a:cubicBezTo>
                    <a:pt x="5" y="9"/>
                    <a:pt x="5" y="9"/>
                    <a:pt x="5" y="9"/>
                  </a:cubicBezTo>
                  <a:cubicBezTo>
                    <a:pt x="7" y="8"/>
                    <a:pt x="8" y="7"/>
                    <a:pt x="9" y="7"/>
                  </a:cubicBezTo>
                  <a:cubicBezTo>
                    <a:pt x="9" y="8"/>
                    <a:pt x="8" y="8"/>
                    <a:pt x="8" y="9"/>
                  </a:cubicBezTo>
                  <a:cubicBezTo>
                    <a:pt x="8" y="9"/>
                    <a:pt x="8" y="9"/>
                    <a:pt x="8" y="9"/>
                  </a:cubicBezTo>
                  <a:cubicBezTo>
                    <a:pt x="8" y="9"/>
                    <a:pt x="8" y="9"/>
                    <a:pt x="7" y="9"/>
                  </a:cubicBezTo>
                  <a:close/>
                  <a:moveTo>
                    <a:pt x="8" y="9"/>
                  </a:moveTo>
                  <a:cubicBezTo>
                    <a:pt x="9" y="8"/>
                    <a:pt x="10" y="8"/>
                    <a:pt x="10" y="7"/>
                  </a:cubicBezTo>
                  <a:cubicBezTo>
                    <a:pt x="10" y="7"/>
                    <a:pt x="10" y="6"/>
                    <a:pt x="10" y="6"/>
                  </a:cubicBezTo>
                  <a:cubicBezTo>
                    <a:pt x="8" y="7"/>
                    <a:pt x="7" y="7"/>
                    <a:pt x="6" y="8"/>
                  </a:cubicBezTo>
                  <a:cubicBezTo>
                    <a:pt x="7" y="7"/>
                    <a:pt x="8" y="6"/>
                    <a:pt x="9" y="5"/>
                  </a:cubicBezTo>
                  <a:cubicBezTo>
                    <a:pt x="9" y="4"/>
                    <a:pt x="9" y="4"/>
                    <a:pt x="9" y="4"/>
                  </a:cubicBezTo>
                  <a:cubicBezTo>
                    <a:pt x="7" y="5"/>
                    <a:pt x="6" y="5"/>
                    <a:pt x="5" y="6"/>
                  </a:cubicBezTo>
                  <a:cubicBezTo>
                    <a:pt x="6" y="5"/>
                    <a:pt x="7" y="4"/>
                    <a:pt x="8" y="3"/>
                  </a:cubicBezTo>
                  <a:cubicBezTo>
                    <a:pt x="8" y="3"/>
                    <a:pt x="8" y="3"/>
                    <a:pt x="8" y="3"/>
                  </a:cubicBezTo>
                  <a:cubicBezTo>
                    <a:pt x="7" y="3"/>
                    <a:pt x="6" y="4"/>
                    <a:pt x="4" y="5"/>
                  </a:cubicBezTo>
                  <a:cubicBezTo>
                    <a:pt x="5" y="4"/>
                    <a:pt x="6" y="3"/>
                    <a:pt x="7" y="2"/>
                  </a:cubicBezTo>
                  <a:cubicBezTo>
                    <a:pt x="11" y="2"/>
                    <a:pt x="12" y="8"/>
                    <a:pt x="8" y="9"/>
                  </a:cubicBezTo>
                  <a:close/>
                  <a:moveTo>
                    <a:pt x="5" y="2"/>
                  </a:moveTo>
                  <a:cubicBezTo>
                    <a:pt x="4" y="3"/>
                    <a:pt x="4" y="3"/>
                    <a:pt x="3" y="3"/>
                  </a:cubicBezTo>
                  <a:cubicBezTo>
                    <a:pt x="4" y="3"/>
                    <a:pt x="4" y="2"/>
                    <a:pt x="5" y="2"/>
                  </a:cubicBezTo>
                  <a:close/>
                  <a:moveTo>
                    <a:pt x="3" y="3"/>
                  </a:moveTo>
                  <a:cubicBezTo>
                    <a:pt x="3" y="4"/>
                    <a:pt x="3" y="4"/>
                    <a:pt x="3" y="4"/>
                  </a:cubicBezTo>
                  <a:cubicBezTo>
                    <a:pt x="4" y="3"/>
                    <a:pt x="5" y="3"/>
                    <a:pt x="6" y="2"/>
                  </a:cubicBezTo>
                  <a:cubicBezTo>
                    <a:pt x="5" y="3"/>
                    <a:pt x="4" y="5"/>
                    <a:pt x="2" y="6"/>
                  </a:cubicBezTo>
                  <a:cubicBezTo>
                    <a:pt x="2" y="6"/>
                    <a:pt x="2" y="6"/>
                    <a:pt x="2" y="6"/>
                  </a:cubicBezTo>
                  <a:cubicBezTo>
                    <a:pt x="2" y="5"/>
                    <a:pt x="2" y="4"/>
                    <a:pt x="3" y="3"/>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264"/>
            <p:cNvSpPr>
              <a:spLocks noEditPoints="1"/>
            </p:cNvSpPr>
            <p:nvPr/>
          </p:nvSpPr>
          <p:spPr bwMode="auto">
            <a:xfrm>
              <a:off x="8210796" y="6478022"/>
              <a:ext cx="166688" cy="157163"/>
            </a:xfrm>
            <a:custGeom>
              <a:avLst/>
              <a:gdLst>
                <a:gd name="T0" fmla="*/ 31 w 39"/>
                <a:gd name="T1" fmla="*/ 0 h 37"/>
                <a:gd name="T2" fmla="*/ 9 w 39"/>
                <a:gd name="T3" fmla="*/ 1 h 37"/>
                <a:gd name="T4" fmla="*/ 8 w 39"/>
                <a:gd name="T5" fmla="*/ 1 h 37"/>
                <a:gd name="T6" fmla="*/ 11 w 39"/>
                <a:gd name="T7" fmla="*/ 20 h 37"/>
                <a:gd name="T8" fmla="*/ 8 w 39"/>
                <a:gd name="T9" fmla="*/ 37 h 37"/>
                <a:gd name="T10" fmla="*/ 29 w 39"/>
                <a:gd name="T11" fmla="*/ 36 h 37"/>
                <a:gd name="T12" fmla="*/ 38 w 39"/>
                <a:gd name="T13" fmla="*/ 28 h 37"/>
                <a:gd name="T14" fmla="*/ 38 w 39"/>
                <a:gd name="T15" fmla="*/ 9 h 37"/>
                <a:gd name="T16" fmla="*/ 28 w 39"/>
                <a:gd name="T17" fmla="*/ 33 h 37"/>
                <a:gd name="T18" fmla="*/ 26 w 39"/>
                <a:gd name="T19" fmla="*/ 31 h 37"/>
                <a:gd name="T20" fmla="*/ 25 w 39"/>
                <a:gd name="T21" fmla="*/ 29 h 37"/>
                <a:gd name="T22" fmla="*/ 23 w 39"/>
                <a:gd name="T23" fmla="*/ 27 h 37"/>
                <a:gd name="T24" fmla="*/ 23 w 39"/>
                <a:gd name="T25" fmla="*/ 27 h 37"/>
                <a:gd name="T26" fmla="*/ 23 w 39"/>
                <a:gd name="T27" fmla="*/ 27 h 37"/>
                <a:gd name="T28" fmla="*/ 26 w 39"/>
                <a:gd name="T29" fmla="*/ 20 h 37"/>
                <a:gd name="T30" fmla="*/ 32 w 39"/>
                <a:gd name="T31" fmla="*/ 31 h 37"/>
                <a:gd name="T32" fmla="*/ 29 w 39"/>
                <a:gd name="T33" fmla="*/ 31 h 37"/>
                <a:gd name="T34" fmla="*/ 31 w 39"/>
                <a:gd name="T35" fmla="*/ 24 h 37"/>
                <a:gd name="T36" fmla="*/ 30 w 39"/>
                <a:gd name="T37" fmla="*/ 23 h 37"/>
                <a:gd name="T38" fmla="*/ 32 w 39"/>
                <a:gd name="T39" fmla="*/ 31 h 37"/>
                <a:gd name="T40" fmla="*/ 27 w 39"/>
                <a:gd name="T41" fmla="*/ 20 h 37"/>
                <a:gd name="T42" fmla="*/ 26 w 39"/>
                <a:gd name="T43" fmla="*/ 19 h 37"/>
                <a:gd name="T44" fmla="*/ 26 w 39"/>
                <a:gd name="T45" fmla="*/ 19 h 37"/>
                <a:gd name="T46" fmla="*/ 25 w 39"/>
                <a:gd name="T47" fmla="*/ 18 h 37"/>
                <a:gd name="T48" fmla="*/ 26 w 39"/>
                <a:gd name="T49" fmla="*/ 13 h 37"/>
                <a:gd name="T50" fmla="*/ 20 w 39"/>
                <a:gd name="T51" fmla="*/ 19 h 37"/>
                <a:gd name="T52" fmla="*/ 10 w 39"/>
                <a:gd name="T53" fmla="*/ 24 h 37"/>
                <a:gd name="T54" fmla="*/ 16 w 39"/>
                <a:gd name="T55" fmla="*/ 20 h 37"/>
                <a:gd name="T56" fmla="*/ 13 w 39"/>
                <a:gd name="T57" fmla="*/ 12 h 37"/>
                <a:gd name="T58" fmla="*/ 13 w 39"/>
                <a:gd name="T59" fmla="*/ 10 h 37"/>
                <a:gd name="T60" fmla="*/ 9 w 39"/>
                <a:gd name="T61" fmla="*/ 7 h 37"/>
                <a:gd name="T62" fmla="*/ 7 w 39"/>
                <a:gd name="T63" fmla="*/ 12 h 37"/>
                <a:gd name="T64" fmla="*/ 7 w 39"/>
                <a:gd name="T65" fmla="*/ 6 h 37"/>
                <a:gd name="T66" fmla="*/ 8 w 39"/>
                <a:gd name="T67" fmla="*/ 3 h 37"/>
                <a:gd name="T68" fmla="*/ 11 w 39"/>
                <a:gd name="T69" fmla="*/ 8 h 37"/>
                <a:gd name="T70" fmla="*/ 10 w 39"/>
                <a:gd name="T71" fmla="*/ 6 h 37"/>
                <a:gd name="T72" fmla="*/ 7 w 39"/>
                <a:gd name="T73" fmla="*/ 12 h 37"/>
                <a:gd name="T74" fmla="*/ 14 w 39"/>
                <a:gd name="T75" fmla="*/ 11 h 37"/>
                <a:gd name="T76" fmla="*/ 16 w 39"/>
                <a:gd name="T77" fmla="*/ 12 h 37"/>
                <a:gd name="T78" fmla="*/ 16 w 39"/>
                <a:gd name="T79" fmla="*/ 12 h 37"/>
                <a:gd name="T80" fmla="*/ 16 w 39"/>
                <a:gd name="T81" fmla="*/ 12 h 37"/>
                <a:gd name="T82" fmla="*/ 31 w 39"/>
                <a:gd name="T83" fmla="*/ 4 h 37"/>
                <a:gd name="T84" fmla="*/ 15 w 39"/>
                <a:gd name="T85" fmla="*/ 17 h 37"/>
                <a:gd name="T86" fmla="*/ 19 w 39"/>
                <a:gd name="T87" fmla="*/ 14 h 37"/>
                <a:gd name="T88" fmla="*/ 14 w 39"/>
                <a:gd name="T89" fmla="*/ 20 h 37"/>
                <a:gd name="T90" fmla="*/ 20 w 39"/>
                <a:gd name="T91" fmla="*/ 14 h 37"/>
                <a:gd name="T92" fmla="*/ 32 w 39"/>
                <a:gd name="T93" fmla="*/ 4 h 37"/>
                <a:gd name="T94" fmla="*/ 28 w 39"/>
                <a:gd name="T95" fmla="*/ 8 h 37"/>
                <a:gd name="T96" fmla="*/ 13 w 39"/>
                <a:gd name="T97" fmla="*/ 19 h 37"/>
                <a:gd name="T98" fmla="*/ 13 w 39"/>
                <a:gd name="T99" fmla="*/ 18 h 37"/>
                <a:gd name="T100" fmla="*/ 13 w 39"/>
                <a:gd name="T101" fmla="*/ 26 h 37"/>
                <a:gd name="T102" fmla="*/ 10 w 39"/>
                <a:gd name="T103" fmla="*/ 30 h 37"/>
                <a:gd name="T104" fmla="*/ 19 w 39"/>
                <a:gd name="T105" fmla="*/ 18 h 37"/>
                <a:gd name="T106" fmla="*/ 18 w 39"/>
                <a:gd name="T107" fmla="*/ 18 h 37"/>
                <a:gd name="T108" fmla="*/ 14 w 39"/>
                <a:gd name="T109" fmla="*/ 13 h 37"/>
                <a:gd name="T110" fmla="*/ 8 w 39"/>
                <a:gd name="T111" fmla="*/ 34 h 37"/>
                <a:gd name="T112" fmla="*/ 31 w 39"/>
                <a:gd name="T113" fmla="*/ 12 h 37"/>
                <a:gd name="T114" fmla="*/ 19 w 39"/>
                <a:gd name="T115" fmla="*/ 24 h 37"/>
                <a:gd name="T116" fmla="*/ 29 w 39"/>
                <a:gd name="T117"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 h="37">
                  <a:moveTo>
                    <a:pt x="38" y="7"/>
                  </a:moveTo>
                  <a:cubicBezTo>
                    <a:pt x="36" y="5"/>
                    <a:pt x="33" y="3"/>
                    <a:pt x="31" y="1"/>
                  </a:cubicBezTo>
                  <a:cubicBezTo>
                    <a:pt x="31" y="1"/>
                    <a:pt x="31" y="1"/>
                    <a:pt x="31" y="0"/>
                  </a:cubicBezTo>
                  <a:cubicBezTo>
                    <a:pt x="31" y="0"/>
                    <a:pt x="31" y="0"/>
                    <a:pt x="31" y="0"/>
                  </a:cubicBezTo>
                  <a:cubicBezTo>
                    <a:pt x="31" y="0"/>
                    <a:pt x="31" y="0"/>
                    <a:pt x="31" y="0"/>
                  </a:cubicBezTo>
                  <a:cubicBezTo>
                    <a:pt x="31" y="0"/>
                    <a:pt x="30" y="0"/>
                    <a:pt x="30" y="1"/>
                  </a:cubicBezTo>
                  <a:cubicBezTo>
                    <a:pt x="26" y="4"/>
                    <a:pt x="22" y="8"/>
                    <a:pt x="18" y="12"/>
                  </a:cubicBezTo>
                  <a:cubicBezTo>
                    <a:pt x="15" y="8"/>
                    <a:pt x="12" y="4"/>
                    <a:pt x="9" y="1"/>
                  </a:cubicBezTo>
                  <a:cubicBezTo>
                    <a:pt x="9" y="1"/>
                    <a:pt x="9" y="1"/>
                    <a:pt x="9" y="1"/>
                  </a:cubicBezTo>
                  <a:cubicBezTo>
                    <a:pt x="9" y="1"/>
                    <a:pt x="9" y="1"/>
                    <a:pt x="9" y="1"/>
                  </a:cubicBezTo>
                  <a:cubicBezTo>
                    <a:pt x="9" y="1"/>
                    <a:pt x="9" y="1"/>
                    <a:pt x="9" y="1"/>
                  </a:cubicBezTo>
                  <a:cubicBezTo>
                    <a:pt x="8" y="1"/>
                    <a:pt x="8" y="1"/>
                    <a:pt x="8" y="1"/>
                  </a:cubicBezTo>
                  <a:cubicBezTo>
                    <a:pt x="5" y="3"/>
                    <a:pt x="3" y="5"/>
                    <a:pt x="0" y="6"/>
                  </a:cubicBezTo>
                  <a:cubicBezTo>
                    <a:pt x="0" y="7"/>
                    <a:pt x="0" y="7"/>
                    <a:pt x="0" y="7"/>
                  </a:cubicBezTo>
                  <a:cubicBezTo>
                    <a:pt x="0" y="7"/>
                    <a:pt x="0" y="8"/>
                    <a:pt x="0" y="8"/>
                  </a:cubicBezTo>
                  <a:cubicBezTo>
                    <a:pt x="4" y="12"/>
                    <a:pt x="7" y="16"/>
                    <a:pt x="11" y="20"/>
                  </a:cubicBezTo>
                  <a:cubicBezTo>
                    <a:pt x="8" y="23"/>
                    <a:pt x="4" y="26"/>
                    <a:pt x="1" y="29"/>
                  </a:cubicBezTo>
                  <a:cubicBezTo>
                    <a:pt x="1" y="30"/>
                    <a:pt x="1" y="30"/>
                    <a:pt x="1" y="30"/>
                  </a:cubicBezTo>
                  <a:cubicBezTo>
                    <a:pt x="1" y="30"/>
                    <a:pt x="1" y="31"/>
                    <a:pt x="1" y="31"/>
                  </a:cubicBezTo>
                  <a:cubicBezTo>
                    <a:pt x="3" y="33"/>
                    <a:pt x="5" y="35"/>
                    <a:pt x="8" y="37"/>
                  </a:cubicBezTo>
                  <a:cubicBezTo>
                    <a:pt x="8" y="37"/>
                    <a:pt x="8" y="37"/>
                    <a:pt x="8" y="37"/>
                  </a:cubicBezTo>
                  <a:cubicBezTo>
                    <a:pt x="8" y="37"/>
                    <a:pt x="9" y="37"/>
                    <a:pt x="9" y="36"/>
                  </a:cubicBezTo>
                  <a:cubicBezTo>
                    <a:pt x="12" y="33"/>
                    <a:pt x="16" y="30"/>
                    <a:pt x="19" y="26"/>
                  </a:cubicBezTo>
                  <a:cubicBezTo>
                    <a:pt x="23" y="29"/>
                    <a:pt x="25" y="33"/>
                    <a:pt x="29" y="36"/>
                  </a:cubicBezTo>
                  <a:cubicBezTo>
                    <a:pt x="29" y="36"/>
                    <a:pt x="29" y="36"/>
                    <a:pt x="29" y="37"/>
                  </a:cubicBezTo>
                  <a:cubicBezTo>
                    <a:pt x="30" y="37"/>
                    <a:pt x="30" y="37"/>
                    <a:pt x="30" y="36"/>
                  </a:cubicBezTo>
                  <a:cubicBezTo>
                    <a:pt x="33" y="34"/>
                    <a:pt x="36" y="32"/>
                    <a:pt x="38" y="29"/>
                  </a:cubicBezTo>
                  <a:cubicBezTo>
                    <a:pt x="38" y="29"/>
                    <a:pt x="38" y="29"/>
                    <a:pt x="38" y="28"/>
                  </a:cubicBezTo>
                  <a:cubicBezTo>
                    <a:pt x="38" y="28"/>
                    <a:pt x="38" y="28"/>
                    <a:pt x="38" y="28"/>
                  </a:cubicBezTo>
                  <a:cubicBezTo>
                    <a:pt x="34" y="25"/>
                    <a:pt x="31" y="21"/>
                    <a:pt x="28" y="18"/>
                  </a:cubicBezTo>
                  <a:cubicBezTo>
                    <a:pt x="31" y="15"/>
                    <a:pt x="35" y="12"/>
                    <a:pt x="38" y="9"/>
                  </a:cubicBezTo>
                  <a:cubicBezTo>
                    <a:pt x="38" y="9"/>
                    <a:pt x="38" y="9"/>
                    <a:pt x="38" y="9"/>
                  </a:cubicBezTo>
                  <a:cubicBezTo>
                    <a:pt x="39" y="8"/>
                    <a:pt x="39" y="8"/>
                    <a:pt x="38" y="7"/>
                  </a:cubicBezTo>
                  <a:close/>
                  <a:moveTo>
                    <a:pt x="29" y="33"/>
                  </a:moveTo>
                  <a:cubicBezTo>
                    <a:pt x="29" y="33"/>
                    <a:pt x="29" y="33"/>
                    <a:pt x="29" y="33"/>
                  </a:cubicBezTo>
                  <a:cubicBezTo>
                    <a:pt x="28" y="33"/>
                    <a:pt x="28" y="33"/>
                    <a:pt x="28" y="33"/>
                  </a:cubicBezTo>
                  <a:cubicBezTo>
                    <a:pt x="29" y="32"/>
                    <a:pt x="29" y="31"/>
                    <a:pt x="30" y="31"/>
                  </a:cubicBezTo>
                  <a:cubicBezTo>
                    <a:pt x="31" y="30"/>
                    <a:pt x="32" y="29"/>
                    <a:pt x="33" y="29"/>
                  </a:cubicBezTo>
                  <a:cubicBezTo>
                    <a:pt x="31" y="30"/>
                    <a:pt x="30" y="32"/>
                    <a:pt x="29" y="33"/>
                  </a:cubicBezTo>
                  <a:close/>
                  <a:moveTo>
                    <a:pt x="26" y="31"/>
                  </a:moveTo>
                  <a:cubicBezTo>
                    <a:pt x="28" y="29"/>
                    <a:pt x="30" y="28"/>
                    <a:pt x="31" y="27"/>
                  </a:cubicBezTo>
                  <a:cubicBezTo>
                    <a:pt x="30" y="28"/>
                    <a:pt x="28" y="30"/>
                    <a:pt x="27" y="32"/>
                  </a:cubicBezTo>
                  <a:cubicBezTo>
                    <a:pt x="27" y="32"/>
                    <a:pt x="27" y="31"/>
                    <a:pt x="26" y="31"/>
                  </a:cubicBezTo>
                  <a:close/>
                  <a:moveTo>
                    <a:pt x="25" y="29"/>
                  </a:moveTo>
                  <a:cubicBezTo>
                    <a:pt x="27" y="28"/>
                    <a:pt x="29" y="27"/>
                    <a:pt x="29" y="26"/>
                  </a:cubicBezTo>
                  <a:cubicBezTo>
                    <a:pt x="28" y="27"/>
                    <a:pt x="27" y="29"/>
                    <a:pt x="26" y="30"/>
                  </a:cubicBezTo>
                  <a:cubicBezTo>
                    <a:pt x="26" y="30"/>
                    <a:pt x="25" y="30"/>
                    <a:pt x="25" y="29"/>
                  </a:cubicBezTo>
                  <a:close/>
                  <a:moveTo>
                    <a:pt x="23" y="27"/>
                  </a:moveTo>
                  <a:cubicBezTo>
                    <a:pt x="25" y="26"/>
                    <a:pt x="27" y="25"/>
                    <a:pt x="29" y="23"/>
                  </a:cubicBezTo>
                  <a:cubicBezTo>
                    <a:pt x="29" y="23"/>
                    <a:pt x="27" y="25"/>
                    <a:pt x="27" y="25"/>
                  </a:cubicBezTo>
                  <a:cubicBezTo>
                    <a:pt x="26" y="27"/>
                    <a:pt x="26" y="28"/>
                    <a:pt x="25" y="29"/>
                  </a:cubicBezTo>
                  <a:cubicBezTo>
                    <a:pt x="24" y="28"/>
                    <a:pt x="24" y="28"/>
                    <a:pt x="23" y="27"/>
                  </a:cubicBezTo>
                  <a:close/>
                  <a:moveTo>
                    <a:pt x="22" y="25"/>
                  </a:moveTo>
                  <a:cubicBezTo>
                    <a:pt x="23" y="24"/>
                    <a:pt x="25" y="23"/>
                    <a:pt x="27" y="22"/>
                  </a:cubicBezTo>
                  <a:cubicBezTo>
                    <a:pt x="26" y="22"/>
                    <a:pt x="25" y="24"/>
                    <a:pt x="25" y="25"/>
                  </a:cubicBezTo>
                  <a:cubicBezTo>
                    <a:pt x="24" y="25"/>
                    <a:pt x="24" y="26"/>
                    <a:pt x="23" y="27"/>
                  </a:cubicBezTo>
                  <a:cubicBezTo>
                    <a:pt x="22" y="26"/>
                    <a:pt x="22" y="26"/>
                    <a:pt x="22" y="25"/>
                  </a:cubicBezTo>
                  <a:close/>
                  <a:moveTo>
                    <a:pt x="20" y="24"/>
                  </a:moveTo>
                  <a:cubicBezTo>
                    <a:pt x="20" y="24"/>
                    <a:pt x="20" y="24"/>
                    <a:pt x="20" y="24"/>
                  </a:cubicBezTo>
                  <a:cubicBezTo>
                    <a:pt x="22" y="23"/>
                    <a:pt x="24" y="21"/>
                    <a:pt x="26" y="20"/>
                  </a:cubicBezTo>
                  <a:cubicBezTo>
                    <a:pt x="25" y="20"/>
                    <a:pt x="24" y="22"/>
                    <a:pt x="23" y="23"/>
                  </a:cubicBezTo>
                  <a:cubicBezTo>
                    <a:pt x="22" y="23"/>
                    <a:pt x="22" y="24"/>
                    <a:pt x="21" y="25"/>
                  </a:cubicBezTo>
                  <a:cubicBezTo>
                    <a:pt x="21" y="25"/>
                    <a:pt x="20" y="24"/>
                    <a:pt x="20" y="24"/>
                  </a:cubicBezTo>
                  <a:close/>
                  <a:moveTo>
                    <a:pt x="32" y="31"/>
                  </a:moveTo>
                  <a:cubicBezTo>
                    <a:pt x="32" y="30"/>
                    <a:pt x="33" y="29"/>
                    <a:pt x="34" y="28"/>
                  </a:cubicBezTo>
                  <a:cubicBezTo>
                    <a:pt x="34" y="28"/>
                    <a:pt x="34" y="28"/>
                    <a:pt x="34" y="28"/>
                  </a:cubicBezTo>
                  <a:cubicBezTo>
                    <a:pt x="32" y="28"/>
                    <a:pt x="31" y="29"/>
                    <a:pt x="30" y="30"/>
                  </a:cubicBezTo>
                  <a:cubicBezTo>
                    <a:pt x="29" y="31"/>
                    <a:pt x="28" y="33"/>
                    <a:pt x="29" y="31"/>
                  </a:cubicBezTo>
                  <a:cubicBezTo>
                    <a:pt x="30" y="29"/>
                    <a:pt x="31" y="28"/>
                    <a:pt x="32" y="26"/>
                  </a:cubicBezTo>
                  <a:cubicBezTo>
                    <a:pt x="33" y="26"/>
                    <a:pt x="32" y="26"/>
                    <a:pt x="32" y="26"/>
                  </a:cubicBezTo>
                  <a:cubicBezTo>
                    <a:pt x="30" y="27"/>
                    <a:pt x="28" y="29"/>
                    <a:pt x="26" y="30"/>
                  </a:cubicBezTo>
                  <a:cubicBezTo>
                    <a:pt x="27" y="29"/>
                    <a:pt x="30" y="26"/>
                    <a:pt x="31" y="24"/>
                  </a:cubicBezTo>
                  <a:cubicBezTo>
                    <a:pt x="31" y="24"/>
                    <a:pt x="31" y="24"/>
                    <a:pt x="31" y="24"/>
                  </a:cubicBezTo>
                  <a:cubicBezTo>
                    <a:pt x="29" y="25"/>
                    <a:pt x="28" y="26"/>
                    <a:pt x="26" y="28"/>
                  </a:cubicBezTo>
                  <a:cubicBezTo>
                    <a:pt x="24" y="30"/>
                    <a:pt x="27" y="27"/>
                    <a:pt x="27" y="27"/>
                  </a:cubicBezTo>
                  <a:cubicBezTo>
                    <a:pt x="28" y="25"/>
                    <a:pt x="29" y="24"/>
                    <a:pt x="30" y="23"/>
                  </a:cubicBezTo>
                  <a:cubicBezTo>
                    <a:pt x="30" y="23"/>
                    <a:pt x="30" y="23"/>
                    <a:pt x="30" y="23"/>
                  </a:cubicBezTo>
                  <a:cubicBezTo>
                    <a:pt x="31" y="25"/>
                    <a:pt x="33" y="27"/>
                    <a:pt x="35" y="29"/>
                  </a:cubicBezTo>
                  <a:cubicBezTo>
                    <a:pt x="34" y="30"/>
                    <a:pt x="33" y="30"/>
                    <a:pt x="31" y="31"/>
                  </a:cubicBezTo>
                  <a:cubicBezTo>
                    <a:pt x="28" y="34"/>
                    <a:pt x="31" y="32"/>
                    <a:pt x="32" y="31"/>
                  </a:cubicBezTo>
                  <a:close/>
                  <a:moveTo>
                    <a:pt x="29" y="22"/>
                  </a:moveTo>
                  <a:cubicBezTo>
                    <a:pt x="28" y="23"/>
                    <a:pt x="27" y="24"/>
                    <a:pt x="26" y="25"/>
                  </a:cubicBezTo>
                  <a:cubicBezTo>
                    <a:pt x="25" y="26"/>
                    <a:pt x="22" y="28"/>
                    <a:pt x="24" y="26"/>
                  </a:cubicBezTo>
                  <a:cubicBezTo>
                    <a:pt x="26" y="24"/>
                    <a:pt x="27" y="23"/>
                    <a:pt x="27" y="20"/>
                  </a:cubicBezTo>
                  <a:cubicBezTo>
                    <a:pt x="28" y="20"/>
                    <a:pt x="27" y="20"/>
                    <a:pt x="27" y="20"/>
                  </a:cubicBezTo>
                  <a:cubicBezTo>
                    <a:pt x="26" y="22"/>
                    <a:pt x="24" y="23"/>
                    <a:pt x="23" y="24"/>
                  </a:cubicBezTo>
                  <a:cubicBezTo>
                    <a:pt x="21" y="26"/>
                    <a:pt x="22" y="24"/>
                    <a:pt x="23" y="24"/>
                  </a:cubicBezTo>
                  <a:cubicBezTo>
                    <a:pt x="24" y="22"/>
                    <a:pt x="26" y="21"/>
                    <a:pt x="26" y="19"/>
                  </a:cubicBezTo>
                  <a:cubicBezTo>
                    <a:pt x="27" y="20"/>
                    <a:pt x="28" y="21"/>
                    <a:pt x="29" y="22"/>
                  </a:cubicBezTo>
                  <a:cubicBezTo>
                    <a:pt x="29" y="22"/>
                    <a:pt x="29" y="22"/>
                    <a:pt x="29" y="22"/>
                  </a:cubicBezTo>
                  <a:close/>
                  <a:moveTo>
                    <a:pt x="26" y="19"/>
                  </a:moveTo>
                  <a:cubicBezTo>
                    <a:pt x="26" y="19"/>
                    <a:pt x="26" y="19"/>
                    <a:pt x="26" y="19"/>
                  </a:cubicBezTo>
                  <a:cubicBezTo>
                    <a:pt x="24" y="20"/>
                    <a:pt x="22" y="22"/>
                    <a:pt x="20" y="23"/>
                  </a:cubicBezTo>
                  <a:cubicBezTo>
                    <a:pt x="20" y="23"/>
                    <a:pt x="21" y="23"/>
                    <a:pt x="21" y="23"/>
                  </a:cubicBezTo>
                  <a:cubicBezTo>
                    <a:pt x="22" y="21"/>
                    <a:pt x="23" y="20"/>
                    <a:pt x="24" y="19"/>
                  </a:cubicBezTo>
                  <a:cubicBezTo>
                    <a:pt x="24" y="19"/>
                    <a:pt x="25" y="18"/>
                    <a:pt x="25" y="18"/>
                  </a:cubicBezTo>
                  <a:cubicBezTo>
                    <a:pt x="25" y="18"/>
                    <a:pt x="26" y="18"/>
                    <a:pt x="26" y="19"/>
                  </a:cubicBezTo>
                  <a:close/>
                  <a:moveTo>
                    <a:pt x="5" y="32"/>
                  </a:moveTo>
                  <a:cubicBezTo>
                    <a:pt x="9" y="28"/>
                    <a:pt x="14" y="24"/>
                    <a:pt x="18" y="20"/>
                  </a:cubicBezTo>
                  <a:cubicBezTo>
                    <a:pt x="20" y="17"/>
                    <a:pt x="23" y="15"/>
                    <a:pt x="26" y="13"/>
                  </a:cubicBezTo>
                  <a:cubicBezTo>
                    <a:pt x="28" y="12"/>
                    <a:pt x="30" y="9"/>
                    <a:pt x="32" y="8"/>
                  </a:cubicBezTo>
                  <a:cubicBezTo>
                    <a:pt x="34" y="6"/>
                    <a:pt x="31" y="9"/>
                    <a:pt x="30" y="9"/>
                  </a:cubicBezTo>
                  <a:cubicBezTo>
                    <a:pt x="29" y="11"/>
                    <a:pt x="28" y="12"/>
                    <a:pt x="27" y="13"/>
                  </a:cubicBezTo>
                  <a:cubicBezTo>
                    <a:pt x="25" y="15"/>
                    <a:pt x="22" y="17"/>
                    <a:pt x="20" y="19"/>
                  </a:cubicBezTo>
                  <a:cubicBezTo>
                    <a:pt x="15" y="24"/>
                    <a:pt x="11" y="28"/>
                    <a:pt x="6" y="33"/>
                  </a:cubicBezTo>
                  <a:cubicBezTo>
                    <a:pt x="6" y="33"/>
                    <a:pt x="5" y="32"/>
                    <a:pt x="5" y="32"/>
                  </a:cubicBezTo>
                  <a:close/>
                  <a:moveTo>
                    <a:pt x="4" y="30"/>
                  </a:moveTo>
                  <a:cubicBezTo>
                    <a:pt x="6" y="28"/>
                    <a:pt x="8" y="26"/>
                    <a:pt x="10" y="24"/>
                  </a:cubicBezTo>
                  <a:cubicBezTo>
                    <a:pt x="10" y="24"/>
                    <a:pt x="11" y="23"/>
                    <a:pt x="11" y="23"/>
                  </a:cubicBezTo>
                  <a:cubicBezTo>
                    <a:pt x="13" y="21"/>
                    <a:pt x="15" y="19"/>
                    <a:pt x="17" y="17"/>
                  </a:cubicBezTo>
                  <a:cubicBezTo>
                    <a:pt x="19" y="15"/>
                    <a:pt x="21" y="14"/>
                    <a:pt x="23" y="13"/>
                  </a:cubicBezTo>
                  <a:cubicBezTo>
                    <a:pt x="21" y="15"/>
                    <a:pt x="18" y="17"/>
                    <a:pt x="16" y="20"/>
                  </a:cubicBezTo>
                  <a:cubicBezTo>
                    <a:pt x="12" y="24"/>
                    <a:pt x="7" y="26"/>
                    <a:pt x="4" y="31"/>
                  </a:cubicBezTo>
                  <a:cubicBezTo>
                    <a:pt x="4" y="31"/>
                    <a:pt x="4" y="31"/>
                    <a:pt x="4" y="30"/>
                  </a:cubicBezTo>
                  <a:close/>
                  <a:moveTo>
                    <a:pt x="8" y="14"/>
                  </a:moveTo>
                  <a:cubicBezTo>
                    <a:pt x="10" y="13"/>
                    <a:pt x="12" y="13"/>
                    <a:pt x="13" y="12"/>
                  </a:cubicBezTo>
                  <a:cubicBezTo>
                    <a:pt x="12" y="13"/>
                    <a:pt x="10" y="13"/>
                    <a:pt x="9" y="15"/>
                  </a:cubicBezTo>
                  <a:cubicBezTo>
                    <a:pt x="9" y="14"/>
                    <a:pt x="9" y="14"/>
                    <a:pt x="8" y="14"/>
                  </a:cubicBezTo>
                  <a:close/>
                  <a:moveTo>
                    <a:pt x="7" y="12"/>
                  </a:moveTo>
                  <a:cubicBezTo>
                    <a:pt x="9" y="12"/>
                    <a:pt x="11" y="11"/>
                    <a:pt x="13" y="10"/>
                  </a:cubicBezTo>
                  <a:cubicBezTo>
                    <a:pt x="11" y="11"/>
                    <a:pt x="9" y="12"/>
                    <a:pt x="8" y="13"/>
                  </a:cubicBezTo>
                  <a:cubicBezTo>
                    <a:pt x="8" y="13"/>
                    <a:pt x="7" y="13"/>
                    <a:pt x="7" y="12"/>
                  </a:cubicBezTo>
                  <a:close/>
                  <a:moveTo>
                    <a:pt x="5" y="10"/>
                  </a:moveTo>
                  <a:cubicBezTo>
                    <a:pt x="6" y="9"/>
                    <a:pt x="8" y="8"/>
                    <a:pt x="9" y="7"/>
                  </a:cubicBezTo>
                  <a:cubicBezTo>
                    <a:pt x="8" y="8"/>
                    <a:pt x="7" y="9"/>
                    <a:pt x="6" y="10"/>
                  </a:cubicBezTo>
                  <a:cubicBezTo>
                    <a:pt x="6" y="11"/>
                    <a:pt x="6" y="11"/>
                    <a:pt x="6" y="11"/>
                  </a:cubicBezTo>
                  <a:cubicBezTo>
                    <a:pt x="8" y="10"/>
                    <a:pt x="9" y="9"/>
                    <a:pt x="11" y="8"/>
                  </a:cubicBezTo>
                  <a:cubicBezTo>
                    <a:pt x="9" y="9"/>
                    <a:pt x="8" y="11"/>
                    <a:pt x="7" y="12"/>
                  </a:cubicBezTo>
                  <a:cubicBezTo>
                    <a:pt x="6" y="11"/>
                    <a:pt x="5" y="10"/>
                    <a:pt x="5" y="10"/>
                  </a:cubicBezTo>
                  <a:close/>
                  <a:moveTo>
                    <a:pt x="3" y="8"/>
                  </a:moveTo>
                  <a:cubicBezTo>
                    <a:pt x="4" y="7"/>
                    <a:pt x="6" y="6"/>
                    <a:pt x="7" y="6"/>
                  </a:cubicBezTo>
                  <a:cubicBezTo>
                    <a:pt x="7" y="6"/>
                    <a:pt x="7" y="6"/>
                    <a:pt x="7" y="6"/>
                  </a:cubicBezTo>
                  <a:cubicBezTo>
                    <a:pt x="6" y="7"/>
                    <a:pt x="5" y="8"/>
                    <a:pt x="4" y="9"/>
                  </a:cubicBezTo>
                  <a:cubicBezTo>
                    <a:pt x="4" y="9"/>
                    <a:pt x="4" y="9"/>
                    <a:pt x="3" y="8"/>
                  </a:cubicBezTo>
                  <a:close/>
                  <a:moveTo>
                    <a:pt x="3" y="8"/>
                  </a:moveTo>
                  <a:cubicBezTo>
                    <a:pt x="5" y="6"/>
                    <a:pt x="6" y="5"/>
                    <a:pt x="8" y="3"/>
                  </a:cubicBezTo>
                  <a:cubicBezTo>
                    <a:pt x="9" y="3"/>
                    <a:pt x="9" y="4"/>
                    <a:pt x="9" y="4"/>
                  </a:cubicBezTo>
                  <a:cubicBezTo>
                    <a:pt x="7" y="5"/>
                    <a:pt x="5" y="6"/>
                    <a:pt x="3" y="8"/>
                  </a:cubicBezTo>
                  <a:cubicBezTo>
                    <a:pt x="3" y="8"/>
                    <a:pt x="3" y="8"/>
                    <a:pt x="3" y="8"/>
                  </a:cubicBezTo>
                  <a:close/>
                  <a:moveTo>
                    <a:pt x="11" y="8"/>
                  </a:moveTo>
                  <a:cubicBezTo>
                    <a:pt x="10" y="8"/>
                    <a:pt x="9" y="9"/>
                    <a:pt x="8" y="10"/>
                  </a:cubicBezTo>
                  <a:cubicBezTo>
                    <a:pt x="7" y="9"/>
                    <a:pt x="8" y="9"/>
                    <a:pt x="8" y="8"/>
                  </a:cubicBezTo>
                  <a:cubicBezTo>
                    <a:pt x="9" y="8"/>
                    <a:pt x="10" y="7"/>
                    <a:pt x="11" y="6"/>
                  </a:cubicBezTo>
                  <a:cubicBezTo>
                    <a:pt x="11" y="6"/>
                    <a:pt x="10" y="6"/>
                    <a:pt x="10" y="6"/>
                  </a:cubicBezTo>
                  <a:cubicBezTo>
                    <a:pt x="8" y="7"/>
                    <a:pt x="7" y="8"/>
                    <a:pt x="5" y="9"/>
                  </a:cubicBezTo>
                  <a:cubicBezTo>
                    <a:pt x="6" y="8"/>
                    <a:pt x="8" y="6"/>
                    <a:pt x="9" y="4"/>
                  </a:cubicBezTo>
                  <a:cubicBezTo>
                    <a:pt x="11" y="6"/>
                    <a:pt x="12" y="7"/>
                    <a:pt x="13" y="9"/>
                  </a:cubicBezTo>
                  <a:cubicBezTo>
                    <a:pt x="11" y="10"/>
                    <a:pt x="9" y="11"/>
                    <a:pt x="7" y="12"/>
                  </a:cubicBezTo>
                  <a:cubicBezTo>
                    <a:pt x="9" y="11"/>
                    <a:pt x="11" y="9"/>
                    <a:pt x="12" y="8"/>
                  </a:cubicBezTo>
                  <a:cubicBezTo>
                    <a:pt x="12" y="8"/>
                    <a:pt x="12" y="7"/>
                    <a:pt x="11" y="8"/>
                  </a:cubicBezTo>
                  <a:close/>
                  <a:moveTo>
                    <a:pt x="14" y="11"/>
                  </a:moveTo>
                  <a:cubicBezTo>
                    <a:pt x="14" y="11"/>
                    <a:pt x="14" y="11"/>
                    <a:pt x="14" y="11"/>
                  </a:cubicBezTo>
                  <a:cubicBezTo>
                    <a:pt x="12" y="12"/>
                    <a:pt x="11" y="12"/>
                    <a:pt x="10" y="13"/>
                  </a:cubicBezTo>
                  <a:cubicBezTo>
                    <a:pt x="7" y="14"/>
                    <a:pt x="10" y="12"/>
                    <a:pt x="11" y="12"/>
                  </a:cubicBezTo>
                  <a:cubicBezTo>
                    <a:pt x="12" y="11"/>
                    <a:pt x="13" y="10"/>
                    <a:pt x="13" y="9"/>
                  </a:cubicBezTo>
                  <a:cubicBezTo>
                    <a:pt x="14" y="10"/>
                    <a:pt x="15" y="11"/>
                    <a:pt x="16" y="12"/>
                  </a:cubicBezTo>
                  <a:cubicBezTo>
                    <a:pt x="16" y="12"/>
                    <a:pt x="16" y="12"/>
                    <a:pt x="15" y="12"/>
                  </a:cubicBezTo>
                  <a:cubicBezTo>
                    <a:pt x="13" y="13"/>
                    <a:pt x="12" y="14"/>
                    <a:pt x="9" y="15"/>
                  </a:cubicBezTo>
                  <a:cubicBezTo>
                    <a:pt x="11" y="14"/>
                    <a:pt x="13" y="13"/>
                    <a:pt x="14" y="11"/>
                  </a:cubicBezTo>
                  <a:close/>
                  <a:moveTo>
                    <a:pt x="16" y="12"/>
                  </a:moveTo>
                  <a:cubicBezTo>
                    <a:pt x="16" y="12"/>
                    <a:pt x="16" y="12"/>
                    <a:pt x="16" y="12"/>
                  </a:cubicBezTo>
                  <a:cubicBezTo>
                    <a:pt x="16" y="12"/>
                    <a:pt x="16" y="13"/>
                    <a:pt x="17" y="13"/>
                  </a:cubicBezTo>
                  <a:cubicBezTo>
                    <a:pt x="15" y="14"/>
                    <a:pt x="13" y="15"/>
                    <a:pt x="12" y="16"/>
                  </a:cubicBezTo>
                  <a:cubicBezTo>
                    <a:pt x="13" y="15"/>
                    <a:pt x="15" y="14"/>
                    <a:pt x="16" y="12"/>
                  </a:cubicBezTo>
                  <a:close/>
                  <a:moveTo>
                    <a:pt x="19" y="14"/>
                  </a:moveTo>
                  <a:cubicBezTo>
                    <a:pt x="23" y="10"/>
                    <a:pt x="26" y="6"/>
                    <a:pt x="31" y="3"/>
                  </a:cubicBezTo>
                  <a:cubicBezTo>
                    <a:pt x="31" y="3"/>
                    <a:pt x="31" y="3"/>
                    <a:pt x="31" y="4"/>
                  </a:cubicBezTo>
                  <a:cubicBezTo>
                    <a:pt x="31" y="4"/>
                    <a:pt x="31" y="4"/>
                    <a:pt x="31" y="4"/>
                  </a:cubicBezTo>
                  <a:cubicBezTo>
                    <a:pt x="27" y="7"/>
                    <a:pt x="23" y="11"/>
                    <a:pt x="19" y="14"/>
                  </a:cubicBezTo>
                  <a:cubicBezTo>
                    <a:pt x="19" y="14"/>
                    <a:pt x="18" y="14"/>
                    <a:pt x="18" y="14"/>
                  </a:cubicBezTo>
                  <a:cubicBezTo>
                    <a:pt x="18" y="15"/>
                    <a:pt x="17" y="15"/>
                    <a:pt x="17" y="15"/>
                  </a:cubicBezTo>
                  <a:cubicBezTo>
                    <a:pt x="16" y="16"/>
                    <a:pt x="16" y="16"/>
                    <a:pt x="15" y="17"/>
                  </a:cubicBezTo>
                  <a:cubicBezTo>
                    <a:pt x="15" y="17"/>
                    <a:pt x="13" y="18"/>
                    <a:pt x="13" y="18"/>
                  </a:cubicBezTo>
                  <a:cubicBezTo>
                    <a:pt x="14" y="16"/>
                    <a:pt x="16" y="15"/>
                    <a:pt x="17" y="14"/>
                  </a:cubicBezTo>
                  <a:cubicBezTo>
                    <a:pt x="17" y="14"/>
                    <a:pt x="17" y="14"/>
                    <a:pt x="17" y="14"/>
                  </a:cubicBezTo>
                  <a:cubicBezTo>
                    <a:pt x="18" y="14"/>
                    <a:pt x="18" y="14"/>
                    <a:pt x="19" y="14"/>
                  </a:cubicBezTo>
                  <a:cubicBezTo>
                    <a:pt x="19" y="14"/>
                    <a:pt x="19" y="14"/>
                    <a:pt x="19" y="14"/>
                  </a:cubicBezTo>
                  <a:close/>
                  <a:moveTo>
                    <a:pt x="26" y="10"/>
                  </a:moveTo>
                  <a:cubicBezTo>
                    <a:pt x="24" y="12"/>
                    <a:pt x="21" y="13"/>
                    <a:pt x="19" y="15"/>
                  </a:cubicBezTo>
                  <a:cubicBezTo>
                    <a:pt x="17" y="17"/>
                    <a:pt x="15" y="18"/>
                    <a:pt x="14" y="20"/>
                  </a:cubicBezTo>
                  <a:cubicBezTo>
                    <a:pt x="14" y="20"/>
                    <a:pt x="14" y="20"/>
                    <a:pt x="14" y="20"/>
                  </a:cubicBezTo>
                  <a:cubicBezTo>
                    <a:pt x="14" y="19"/>
                    <a:pt x="15" y="18"/>
                    <a:pt x="15" y="18"/>
                  </a:cubicBezTo>
                  <a:cubicBezTo>
                    <a:pt x="15" y="18"/>
                    <a:pt x="15" y="18"/>
                    <a:pt x="16" y="17"/>
                  </a:cubicBezTo>
                  <a:cubicBezTo>
                    <a:pt x="17" y="16"/>
                    <a:pt x="19" y="15"/>
                    <a:pt x="20" y="14"/>
                  </a:cubicBezTo>
                  <a:cubicBezTo>
                    <a:pt x="21" y="13"/>
                    <a:pt x="22" y="12"/>
                    <a:pt x="24" y="11"/>
                  </a:cubicBezTo>
                  <a:cubicBezTo>
                    <a:pt x="26" y="9"/>
                    <a:pt x="29" y="6"/>
                    <a:pt x="31" y="4"/>
                  </a:cubicBezTo>
                  <a:cubicBezTo>
                    <a:pt x="31" y="4"/>
                    <a:pt x="31" y="4"/>
                    <a:pt x="31" y="4"/>
                  </a:cubicBezTo>
                  <a:cubicBezTo>
                    <a:pt x="32" y="4"/>
                    <a:pt x="32" y="4"/>
                    <a:pt x="32" y="4"/>
                  </a:cubicBezTo>
                  <a:cubicBezTo>
                    <a:pt x="30" y="6"/>
                    <a:pt x="28" y="8"/>
                    <a:pt x="26" y="10"/>
                  </a:cubicBezTo>
                  <a:close/>
                  <a:moveTo>
                    <a:pt x="30" y="6"/>
                  </a:moveTo>
                  <a:cubicBezTo>
                    <a:pt x="29" y="7"/>
                    <a:pt x="28" y="8"/>
                    <a:pt x="27" y="9"/>
                  </a:cubicBezTo>
                  <a:cubicBezTo>
                    <a:pt x="28" y="9"/>
                    <a:pt x="28" y="9"/>
                    <a:pt x="28" y="8"/>
                  </a:cubicBezTo>
                  <a:cubicBezTo>
                    <a:pt x="29" y="8"/>
                    <a:pt x="33" y="4"/>
                    <a:pt x="30" y="6"/>
                  </a:cubicBezTo>
                  <a:close/>
                  <a:moveTo>
                    <a:pt x="13" y="19"/>
                  </a:moveTo>
                  <a:cubicBezTo>
                    <a:pt x="13" y="19"/>
                    <a:pt x="14" y="19"/>
                    <a:pt x="14" y="19"/>
                  </a:cubicBezTo>
                  <a:cubicBezTo>
                    <a:pt x="14" y="19"/>
                    <a:pt x="13" y="19"/>
                    <a:pt x="13" y="19"/>
                  </a:cubicBezTo>
                  <a:cubicBezTo>
                    <a:pt x="13" y="19"/>
                    <a:pt x="13" y="19"/>
                    <a:pt x="13" y="19"/>
                  </a:cubicBezTo>
                  <a:cubicBezTo>
                    <a:pt x="13" y="19"/>
                    <a:pt x="13" y="19"/>
                    <a:pt x="13" y="19"/>
                  </a:cubicBezTo>
                  <a:close/>
                  <a:moveTo>
                    <a:pt x="17" y="14"/>
                  </a:moveTo>
                  <a:cubicBezTo>
                    <a:pt x="15" y="15"/>
                    <a:pt x="14" y="17"/>
                    <a:pt x="13" y="18"/>
                  </a:cubicBezTo>
                  <a:cubicBezTo>
                    <a:pt x="12" y="18"/>
                    <a:pt x="12" y="17"/>
                    <a:pt x="11" y="17"/>
                  </a:cubicBezTo>
                  <a:cubicBezTo>
                    <a:pt x="13" y="16"/>
                    <a:pt x="15" y="15"/>
                    <a:pt x="17" y="14"/>
                  </a:cubicBezTo>
                  <a:close/>
                  <a:moveTo>
                    <a:pt x="10" y="30"/>
                  </a:moveTo>
                  <a:cubicBezTo>
                    <a:pt x="11" y="29"/>
                    <a:pt x="12" y="28"/>
                    <a:pt x="13" y="26"/>
                  </a:cubicBezTo>
                  <a:cubicBezTo>
                    <a:pt x="15" y="24"/>
                    <a:pt x="18" y="22"/>
                    <a:pt x="20" y="20"/>
                  </a:cubicBezTo>
                  <a:cubicBezTo>
                    <a:pt x="25" y="15"/>
                    <a:pt x="30" y="11"/>
                    <a:pt x="34" y="6"/>
                  </a:cubicBezTo>
                  <a:cubicBezTo>
                    <a:pt x="35" y="7"/>
                    <a:pt x="35" y="7"/>
                    <a:pt x="36" y="8"/>
                  </a:cubicBezTo>
                  <a:cubicBezTo>
                    <a:pt x="26" y="15"/>
                    <a:pt x="18" y="22"/>
                    <a:pt x="10" y="30"/>
                  </a:cubicBezTo>
                  <a:cubicBezTo>
                    <a:pt x="10" y="30"/>
                    <a:pt x="10" y="30"/>
                    <a:pt x="10" y="30"/>
                  </a:cubicBezTo>
                  <a:close/>
                  <a:moveTo>
                    <a:pt x="34" y="6"/>
                  </a:moveTo>
                  <a:cubicBezTo>
                    <a:pt x="31" y="7"/>
                    <a:pt x="30" y="9"/>
                    <a:pt x="28" y="11"/>
                  </a:cubicBezTo>
                  <a:cubicBezTo>
                    <a:pt x="25" y="14"/>
                    <a:pt x="22" y="15"/>
                    <a:pt x="19" y="18"/>
                  </a:cubicBezTo>
                  <a:cubicBezTo>
                    <a:pt x="17" y="20"/>
                    <a:pt x="15" y="22"/>
                    <a:pt x="13" y="24"/>
                  </a:cubicBezTo>
                  <a:cubicBezTo>
                    <a:pt x="10" y="26"/>
                    <a:pt x="7" y="29"/>
                    <a:pt x="5" y="31"/>
                  </a:cubicBezTo>
                  <a:cubicBezTo>
                    <a:pt x="6" y="30"/>
                    <a:pt x="8" y="27"/>
                    <a:pt x="10" y="25"/>
                  </a:cubicBezTo>
                  <a:cubicBezTo>
                    <a:pt x="13" y="23"/>
                    <a:pt x="15" y="21"/>
                    <a:pt x="18" y="18"/>
                  </a:cubicBezTo>
                  <a:cubicBezTo>
                    <a:pt x="22" y="13"/>
                    <a:pt x="28" y="10"/>
                    <a:pt x="32" y="5"/>
                  </a:cubicBezTo>
                  <a:cubicBezTo>
                    <a:pt x="33" y="5"/>
                    <a:pt x="33" y="6"/>
                    <a:pt x="34" y="6"/>
                  </a:cubicBezTo>
                  <a:close/>
                  <a:moveTo>
                    <a:pt x="10" y="15"/>
                  </a:moveTo>
                  <a:cubicBezTo>
                    <a:pt x="11" y="15"/>
                    <a:pt x="12" y="14"/>
                    <a:pt x="14" y="13"/>
                  </a:cubicBezTo>
                  <a:cubicBezTo>
                    <a:pt x="16" y="12"/>
                    <a:pt x="14" y="14"/>
                    <a:pt x="13" y="14"/>
                  </a:cubicBezTo>
                  <a:cubicBezTo>
                    <a:pt x="12" y="15"/>
                    <a:pt x="12" y="16"/>
                    <a:pt x="11" y="16"/>
                  </a:cubicBezTo>
                  <a:cubicBezTo>
                    <a:pt x="10" y="16"/>
                    <a:pt x="10" y="16"/>
                    <a:pt x="10" y="15"/>
                  </a:cubicBezTo>
                  <a:close/>
                  <a:moveTo>
                    <a:pt x="8" y="34"/>
                  </a:moveTo>
                  <a:cubicBezTo>
                    <a:pt x="8" y="34"/>
                    <a:pt x="7" y="34"/>
                    <a:pt x="7" y="33"/>
                  </a:cubicBezTo>
                  <a:cubicBezTo>
                    <a:pt x="7" y="33"/>
                    <a:pt x="7" y="33"/>
                    <a:pt x="8" y="33"/>
                  </a:cubicBezTo>
                  <a:cubicBezTo>
                    <a:pt x="8" y="33"/>
                    <a:pt x="8" y="33"/>
                    <a:pt x="8" y="33"/>
                  </a:cubicBezTo>
                  <a:cubicBezTo>
                    <a:pt x="15" y="26"/>
                    <a:pt x="23" y="19"/>
                    <a:pt x="31" y="12"/>
                  </a:cubicBezTo>
                  <a:cubicBezTo>
                    <a:pt x="32" y="11"/>
                    <a:pt x="33" y="10"/>
                    <a:pt x="34" y="9"/>
                  </a:cubicBezTo>
                  <a:cubicBezTo>
                    <a:pt x="33" y="11"/>
                    <a:pt x="31" y="12"/>
                    <a:pt x="29" y="14"/>
                  </a:cubicBezTo>
                  <a:cubicBezTo>
                    <a:pt x="25" y="17"/>
                    <a:pt x="22" y="20"/>
                    <a:pt x="19" y="24"/>
                  </a:cubicBezTo>
                  <a:cubicBezTo>
                    <a:pt x="19" y="24"/>
                    <a:pt x="19" y="24"/>
                    <a:pt x="19" y="24"/>
                  </a:cubicBezTo>
                  <a:cubicBezTo>
                    <a:pt x="15" y="28"/>
                    <a:pt x="11" y="31"/>
                    <a:pt x="8" y="34"/>
                  </a:cubicBezTo>
                  <a:close/>
                  <a:moveTo>
                    <a:pt x="30" y="34"/>
                  </a:moveTo>
                  <a:cubicBezTo>
                    <a:pt x="29" y="34"/>
                    <a:pt x="29" y="34"/>
                    <a:pt x="29" y="34"/>
                  </a:cubicBezTo>
                  <a:cubicBezTo>
                    <a:pt x="29" y="34"/>
                    <a:pt x="29" y="34"/>
                    <a:pt x="29" y="34"/>
                  </a:cubicBezTo>
                  <a:cubicBezTo>
                    <a:pt x="31" y="32"/>
                    <a:pt x="33" y="31"/>
                    <a:pt x="35" y="30"/>
                  </a:cubicBezTo>
                  <a:cubicBezTo>
                    <a:pt x="33" y="31"/>
                    <a:pt x="31" y="33"/>
                    <a:pt x="30" y="34"/>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265"/>
            <p:cNvSpPr>
              <a:spLocks noEditPoints="1"/>
            </p:cNvSpPr>
            <p:nvPr/>
          </p:nvSpPr>
          <p:spPr bwMode="auto">
            <a:xfrm>
              <a:off x="8677521" y="3517334"/>
              <a:ext cx="165100" cy="157163"/>
            </a:xfrm>
            <a:custGeom>
              <a:avLst/>
              <a:gdLst>
                <a:gd name="T0" fmla="*/ 31 w 39"/>
                <a:gd name="T1" fmla="*/ 1 h 37"/>
                <a:gd name="T2" fmla="*/ 9 w 39"/>
                <a:gd name="T3" fmla="*/ 1 h 37"/>
                <a:gd name="T4" fmla="*/ 8 w 39"/>
                <a:gd name="T5" fmla="*/ 1 h 37"/>
                <a:gd name="T6" fmla="*/ 11 w 39"/>
                <a:gd name="T7" fmla="*/ 20 h 37"/>
                <a:gd name="T8" fmla="*/ 8 w 39"/>
                <a:gd name="T9" fmla="*/ 37 h 37"/>
                <a:gd name="T10" fmla="*/ 29 w 39"/>
                <a:gd name="T11" fmla="*/ 36 h 37"/>
                <a:gd name="T12" fmla="*/ 38 w 39"/>
                <a:gd name="T13" fmla="*/ 28 h 37"/>
                <a:gd name="T14" fmla="*/ 38 w 39"/>
                <a:gd name="T15" fmla="*/ 9 h 37"/>
                <a:gd name="T16" fmla="*/ 28 w 39"/>
                <a:gd name="T17" fmla="*/ 33 h 37"/>
                <a:gd name="T18" fmla="*/ 26 w 39"/>
                <a:gd name="T19" fmla="*/ 31 h 37"/>
                <a:gd name="T20" fmla="*/ 25 w 39"/>
                <a:gd name="T21" fmla="*/ 29 h 37"/>
                <a:gd name="T22" fmla="*/ 23 w 39"/>
                <a:gd name="T23" fmla="*/ 27 h 37"/>
                <a:gd name="T24" fmla="*/ 23 w 39"/>
                <a:gd name="T25" fmla="*/ 27 h 37"/>
                <a:gd name="T26" fmla="*/ 23 w 39"/>
                <a:gd name="T27" fmla="*/ 27 h 37"/>
                <a:gd name="T28" fmla="*/ 26 w 39"/>
                <a:gd name="T29" fmla="*/ 20 h 37"/>
                <a:gd name="T30" fmla="*/ 32 w 39"/>
                <a:gd name="T31" fmla="*/ 31 h 37"/>
                <a:gd name="T32" fmla="*/ 29 w 39"/>
                <a:gd name="T33" fmla="*/ 31 h 37"/>
                <a:gd name="T34" fmla="*/ 31 w 39"/>
                <a:gd name="T35" fmla="*/ 25 h 37"/>
                <a:gd name="T36" fmla="*/ 30 w 39"/>
                <a:gd name="T37" fmla="*/ 23 h 37"/>
                <a:gd name="T38" fmla="*/ 32 w 39"/>
                <a:gd name="T39" fmla="*/ 31 h 37"/>
                <a:gd name="T40" fmla="*/ 28 w 39"/>
                <a:gd name="T41" fmla="*/ 21 h 37"/>
                <a:gd name="T42" fmla="*/ 26 w 39"/>
                <a:gd name="T43" fmla="*/ 19 h 37"/>
                <a:gd name="T44" fmla="*/ 26 w 39"/>
                <a:gd name="T45" fmla="*/ 19 h 37"/>
                <a:gd name="T46" fmla="*/ 25 w 39"/>
                <a:gd name="T47" fmla="*/ 18 h 37"/>
                <a:gd name="T48" fmla="*/ 26 w 39"/>
                <a:gd name="T49" fmla="*/ 13 h 37"/>
                <a:gd name="T50" fmla="*/ 20 w 39"/>
                <a:gd name="T51" fmla="*/ 20 h 37"/>
                <a:gd name="T52" fmla="*/ 10 w 39"/>
                <a:gd name="T53" fmla="*/ 24 h 37"/>
                <a:gd name="T54" fmla="*/ 16 w 39"/>
                <a:gd name="T55" fmla="*/ 20 h 37"/>
                <a:gd name="T56" fmla="*/ 13 w 39"/>
                <a:gd name="T57" fmla="*/ 12 h 37"/>
                <a:gd name="T58" fmla="*/ 13 w 39"/>
                <a:gd name="T59" fmla="*/ 10 h 37"/>
                <a:gd name="T60" fmla="*/ 9 w 39"/>
                <a:gd name="T61" fmla="*/ 7 h 37"/>
                <a:gd name="T62" fmla="*/ 7 w 39"/>
                <a:gd name="T63" fmla="*/ 12 h 37"/>
                <a:gd name="T64" fmla="*/ 7 w 39"/>
                <a:gd name="T65" fmla="*/ 6 h 37"/>
                <a:gd name="T66" fmla="*/ 8 w 39"/>
                <a:gd name="T67" fmla="*/ 3 h 37"/>
                <a:gd name="T68" fmla="*/ 11 w 39"/>
                <a:gd name="T69" fmla="*/ 8 h 37"/>
                <a:gd name="T70" fmla="*/ 10 w 39"/>
                <a:gd name="T71" fmla="*/ 6 h 37"/>
                <a:gd name="T72" fmla="*/ 7 w 39"/>
                <a:gd name="T73" fmla="*/ 12 h 37"/>
                <a:gd name="T74" fmla="*/ 14 w 39"/>
                <a:gd name="T75" fmla="*/ 11 h 37"/>
                <a:gd name="T76" fmla="*/ 16 w 39"/>
                <a:gd name="T77" fmla="*/ 12 h 37"/>
                <a:gd name="T78" fmla="*/ 16 w 39"/>
                <a:gd name="T79" fmla="*/ 12 h 37"/>
                <a:gd name="T80" fmla="*/ 16 w 39"/>
                <a:gd name="T81" fmla="*/ 12 h 37"/>
                <a:gd name="T82" fmla="*/ 31 w 39"/>
                <a:gd name="T83" fmla="*/ 4 h 37"/>
                <a:gd name="T84" fmla="*/ 15 w 39"/>
                <a:gd name="T85" fmla="*/ 17 h 37"/>
                <a:gd name="T86" fmla="*/ 19 w 39"/>
                <a:gd name="T87" fmla="*/ 14 h 37"/>
                <a:gd name="T88" fmla="*/ 14 w 39"/>
                <a:gd name="T89" fmla="*/ 20 h 37"/>
                <a:gd name="T90" fmla="*/ 20 w 39"/>
                <a:gd name="T91" fmla="*/ 14 h 37"/>
                <a:gd name="T92" fmla="*/ 32 w 39"/>
                <a:gd name="T93" fmla="*/ 5 h 37"/>
                <a:gd name="T94" fmla="*/ 28 w 39"/>
                <a:gd name="T95" fmla="*/ 8 h 37"/>
                <a:gd name="T96" fmla="*/ 13 w 39"/>
                <a:gd name="T97" fmla="*/ 19 h 37"/>
                <a:gd name="T98" fmla="*/ 13 w 39"/>
                <a:gd name="T99" fmla="*/ 18 h 37"/>
                <a:gd name="T100" fmla="*/ 13 w 39"/>
                <a:gd name="T101" fmla="*/ 27 h 37"/>
                <a:gd name="T102" fmla="*/ 10 w 39"/>
                <a:gd name="T103" fmla="*/ 30 h 37"/>
                <a:gd name="T104" fmla="*/ 19 w 39"/>
                <a:gd name="T105" fmla="*/ 18 h 37"/>
                <a:gd name="T106" fmla="*/ 18 w 39"/>
                <a:gd name="T107" fmla="*/ 18 h 37"/>
                <a:gd name="T108" fmla="*/ 14 w 39"/>
                <a:gd name="T109" fmla="*/ 13 h 37"/>
                <a:gd name="T110" fmla="*/ 8 w 39"/>
                <a:gd name="T111" fmla="*/ 34 h 37"/>
                <a:gd name="T112" fmla="*/ 31 w 39"/>
                <a:gd name="T113" fmla="*/ 12 h 37"/>
                <a:gd name="T114" fmla="*/ 19 w 39"/>
                <a:gd name="T115" fmla="*/ 24 h 37"/>
                <a:gd name="T116" fmla="*/ 29 w 39"/>
                <a:gd name="T117"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 h="37">
                  <a:moveTo>
                    <a:pt x="38" y="7"/>
                  </a:moveTo>
                  <a:cubicBezTo>
                    <a:pt x="36" y="5"/>
                    <a:pt x="33" y="3"/>
                    <a:pt x="31" y="1"/>
                  </a:cubicBezTo>
                  <a:cubicBezTo>
                    <a:pt x="31" y="1"/>
                    <a:pt x="31" y="1"/>
                    <a:pt x="31" y="1"/>
                  </a:cubicBezTo>
                  <a:cubicBezTo>
                    <a:pt x="31" y="1"/>
                    <a:pt x="31" y="1"/>
                    <a:pt x="31" y="1"/>
                  </a:cubicBezTo>
                  <a:cubicBezTo>
                    <a:pt x="31" y="1"/>
                    <a:pt x="31" y="1"/>
                    <a:pt x="31" y="1"/>
                  </a:cubicBezTo>
                  <a:cubicBezTo>
                    <a:pt x="31" y="0"/>
                    <a:pt x="30" y="1"/>
                    <a:pt x="30" y="1"/>
                  </a:cubicBezTo>
                  <a:cubicBezTo>
                    <a:pt x="26" y="4"/>
                    <a:pt x="22" y="8"/>
                    <a:pt x="18" y="12"/>
                  </a:cubicBezTo>
                  <a:cubicBezTo>
                    <a:pt x="15" y="8"/>
                    <a:pt x="12" y="5"/>
                    <a:pt x="9" y="1"/>
                  </a:cubicBezTo>
                  <a:cubicBezTo>
                    <a:pt x="9" y="1"/>
                    <a:pt x="9" y="1"/>
                    <a:pt x="9" y="1"/>
                  </a:cubicBezTo>
                  <a:cubicBezTo>
                    <a:pt x="9" y="1"/>
                    <a:pt x="9" y="1"/>
                    <a:pt x="9" y="1"/>
                  </a:cubicBezTo>
                  <a:cubicBezTo>
                    <a:pt x="9" y="1"/>
                    <a:pt x="9" y="1"/>
                    <a:pt x="9" y="1"/>
                  </a:cubicBezTo>
                  <a:cubicBezTo>
                    <a:pt x="8" y="1"/>
                    <a:pt x="8" y="1"/>
                    <a:pt x="8" y="1"/>
                  </a:cubicBezTo>
                  <a:cubicBezTo>
                    <a:pt x="5" y="3"/>
                    <a:pt x="3" y="5"/>
                    <a:pt x="0" y="7"/>
                  </a:cubicBezTo>
                  <a:cubicBezTo>
                    <a:pt x="0" y="7"/>
                    <a:pt x="0" y="7"/>
                    <a:pt x="0" y="7"/>
                  </a:cubicBezTo>
                  <a:cubicBezTo>
                    <a:pt x="0" y="8"/>
                    <a:pt x="0" y="8"/>
                    <a:pt x="0" y="8"/>
                  </a:cubicBezTo>
                  <a:cubicBezTo>
                    <a:pt x="4" y="12"/>
                    <a:pt x="7" y="16"/>
                    <a:pt x="11" y="20"/>
                  </a:cubicBezTo>
                  <a:cubicBezTo>
                    <a:pt x="8" y="23"/>
                    <a:pt x="4" y="26"/>
                    <a:pt x="1" y="30"/>
                  </a:cubicBezTo>
                  <a:cubicBezTo>
                    <a:pt x="1" y="30"/>
                    <a:pt x="1" y="30"/>
                    <a:pt x="1" y="30"/>
                  </a:cubicBezTo>
                  <a:cubicBezTo>
                    <a:pt x="1" y="30"/>
                    <a:pt x="1" y="31"/>
                    <a:pt x="1" y="31"/>
                  </a:cubicBezTo>
                  <a:cubicBezTo>
                    <a:pt x="3" y="33"/>
                    <a:pt x="5" y="35"/>
                    <a:pt x="8" y="37"/>
                  </a:cubicBezTo>
                  <a:cubicBezTo>
                    <a:pt x="8" y="37"/>
                    <a:pt x="8" y="37"/>
                    <a:pt x="8" y="37"/>
                  </a:cubicBezTo>
                  <a:cubicBezTo>
                    <a:pt x="8" y="37"/>
                    <a:pt x="9" y="37"/>
                    <a:pt x="9" y="36"/>
                  </a:cubicBezTo>
                  <a:cubicBezTo>
                    <a:pt x="12" y="33"/>
                    <a:pt x="16" y="30"/>
                    <a:pt x="19" y="26"/>
                  </a:cubicBezTo>
                  <a:cubicBezTo>
                    <a:pt x="23" y="29"/>
                    <a:pt x="25" y="34"/>
                    <a:pt x="29" y="36"/>
                  </a:cubicBezTo>
                  <a:cubicBezTo>
                    <a:pt x="29" y="37"/>
                    <a:pt x="29" y="37"/>
                    <a:pt x="29" y="37"/>
                  </a:cubicBezTo>
                  <a:cubicBezTo>
                    <a:pt x="30" y="37"/>
                    <a:pt x="30" y="37"/>
                    <a:pt x="30" y="36"/>
                  </a:cubicBezTo>
                  <a:cubicBezTo>
                    <a:pt x="33" y="34"/>
                    <a:pt x="36" y="32"/>
                    <a:pt x="38" y="29"/>
                  </a:cubicBezTo>
                  <a:cubicBezTo>
                    <a:pt x="38" y="29"/>
                    <a:pt x="38" y="29"/>
                    <a:pt x="38" y="28"/>
                  </a:cubicBezTo>
                  <a:cubicBezTo>
                    <a:pt x="38" y="28"/>
                    <a:pt x="38" y="28"/>
                    <a:pt x="38" y="28"/>
                  </a:cubicBezTo>
                  <a:cubicBezTo>
                    <a:pt x="34" y="25"/>
                    <a:pt x="31" y="21"/>
                    <a:pt x="28" y="18"/>
                  </a:cubicBezTo>
                  <a:cubicBezTo>
                    <a:pt x="31" y="15"/>
                    <a:pt x="35" y="12"/>
                    <a:pt x="38" y="9"/>
                  </a:cubicBezTo>
                  <a:cubicBezTo>
                    <a:pt x="38" y="9"/>
                    <a:pt x="38" y="9"/>
                    <a:pt x="38" y="9"/>
                  </a:cubicBezTo>
                  <a:cubicBezTo>
                    <a:pt x="39" y="8"/>
                    <a:pt x="39" y="8"/>
                    <a:pt x="38" y="7"/>
                  </a:cubicBezTo>
                  <a:close/>
                  <a:moveTo>
                    <a:pt x="29" y="33"/>
                  </a:moveTo>
                  <a:cubicBezTo>
                    <a:pt x="29" y="33"/>
                    <a:pt x="29" y="33"/>
                    <a:pt x="29" y="33"/>
                  </a:cubicBezTo>
                  <a:cubicBezTo>
                    <a:pt x="28" y="33"/>
                    <a:pt x="28" y="33"/>
                    <a:pt x="28" y="33"/>
                  </a:cubicBezTo>
                  <a:cubicBezTo>
                    <a:pt x="29" y="32"/>
                    <a:pt x="29" y="31"/>
                    <a:pt x="30" y="31"/>
                  </a:cubicBezTo>
                  <a:cubicBezTo>
                    <a:pt x="31" y="30"/>
                    <a:pt x="32" y="29"/>
                    <a:pt x="33" y="29"/>
                  </a:cubicBezTo>
                  <a:cubicBezTo>
                    <a:pt x="31" y="30"/>
                    <a:pt x="30" y="32"/>
                    <a:pt x="29" y="33"/>
                  </a:cubicBezTo>
                  <a:close/>
                  <a:moveTo>
                    <a:pt x="26" y="31"/>
                  </a:moveTo>
                  <a:cubicBezTo>
                    <a:pt x="28" y="30"/>
                    <a:pt x="30" y="28"/>
                    <a:pt x="31" y="27"/>
                  </a:cubicBezTo>
                  <a:cubicBezTo>
                    <a:pt x="30" y="28"/>
                    <a:pt x="28" y="30"/>
                    <a:pt x="28" y="32"/>
                  </a:cubicBezTo>
                  <a:cubicBezTo>
                    <a:pt x="27" y="32"/>
                    <a:pt x="27" y="31"/>
                    <a:pt x="26" y="31"/>
                  </a:cubicBezTo>
                  <a:close/>
                  <a:moveTo>
                    <a:pt x="25" y="29"/>
                  </a:moveTo>
                  <a:cubicBezTo>
                    <a:pt x="27" y="28"/>
                    <a:pt x="29" y="27"/>
                    <a:pt x="29" y="26"/>
                  </a:cubicBezTo>
                  <a:cubicBezTo>
                    <a:pt x="28" y="27"/>
                    <a:pt x="27" y="29"/>
                    <a:pt x="26" y="30"/>
                  </a:cubicBezTo>
                  <a:cubicBezTo>
                    <a:pt x="26" y="30"/>
                    <a:pt x="25" y="30"/>
                    <a:pt x="25" y="29"/>
                  </a:cubicBezTo>
                  <a:close/>
                  <a:moveTo>
                    <a:pt x="23" y="27"/>
                  </a:moveTo>
                  <a:cubicBezTo>
                    <a:pt x="25" y="26"/>
                    <a:pt x="27" y="25"/>
                    <a:pt x="29" y="23"/>
                  </a:cubicBezTo>
                  <a:cubicBezTo>
                    <a:pt x="29" y="23"/>
                    <a:pt x="27" y="25"/>
                    <a:pt x="27" y="25"/>
                  </a:cubicBezTo>
                  <a:cubicBezTo>
                    <a:pt x="26" y="27"/>
                    <a:pt x="26" y="28"/>
                    <a:pt x="25" y="29"/>
                  </a:cubicBezTo>
                  <a:cubicBezTo>
                    <a:pt x="24" y="28"/>
                    <a:pt x="24" y="28"/>
                    <a:pt x="23" y="27"/>
                  </a:cubicBezTo>
                  <a:close/>
                  <a:moveTo>
                    <a:pt x="22" y="25"/>
                  </a:moveTo>
                  <a:cubicBezTo>
                    <a:pt x="24" y="24"/>
                    <a:pt x="25" y="23"/>
                    <a:pt x="27" y="22"/>
                  </a:cubicBezTo>
                  <a:cubicBezTo>
                    <a:pt x="26" y="22"/>
                    <a:pt x="25" y="24"/>
                    <a:pt x="25" y="25"/>
                  </a:cubicBezTo>
                  <a:cubicBezTo>
                    <a:pt x="24" y="26"/>
                    <a:pt x="24" y="26"/>
                    <a:pt x="23" y="27"/>
                  </a:cubicBezTo>
                  <a:cubicBezTo>
                    <a:pt x="22" y="26"/>
                    <a:pt x="22" y="26"/>
                    <a:pt x="22" y="25"/>
                  </a:cubicBezTo>
                  <a:close/>
                  <a:moveTo>
                    <a:pt x="20" y="24"/>
                  </a:moveTo>
                  <a:cubicBezTo>
                    <a:pt x="20" y="24"/>
                    <a:pt x="20" y="24"/>
                    <a:pt x="20" y="24"/>
                  </a:cubicBezTo>
                  <a:cubicBezTo>
                    <a:pt x="22" y="23"/>
                    <a:pt x="24" y="21"/>
                    <a:pt x="26" y="20"/>
                  </a:cubicBezTo>
                  <a:cubicBezTo>
                    <a:pt x="25" y="20"/>
                    <a:pt x="24" y="22"/>
                    <a:pt x="23" y="23"/>
                  </a:cubicBezTo>
                  <a:cubicBezTo>
                    <a:pt x="22" y="24"/>
                    <a:pt x="22" y="24"/>
                    <a:pt x="21" y="25"/>
                  </a:cubicBezTo>
                  <a:cubicBezTo>
                    <a:pt x="21" y="25"/>
                    <a:pt x="20" y="24"/>
                    <a:pt x="20" y="24"/>
                  </a:cubicBezTo>
                  <a:close/>
                  <a:moveTo>
                    <a:pt x="32" y="31"/>
                  </a:moveTo>
                  <a:cubicBezTo>
                    <a:pt x="32" y="30"/>
                    <a:pt x="33" y="29"/>
                    <a:pt x="34" y="28"/>
                  </a:cubicBezTo>
                  <a:cubicBezTo>
                    <a:pt x="34" y="28"/>
                    <a:pt x="34" y="28"/>
                    <a:pt x="34" y="28"/>
                  </a:cubicBezTo>
                  <a:cubicBezTo>
                    <a:pt x="32" y="28"/>
                    <a:pt x="31" y="29"/>
                    <a:pt x="30" y="30"/>
                  </a:cubicBezTo>
                  <a:cubicBezTo>
                    <a:pt x="29" y="31"/>
                    <a:pt x="28" y="33"/>
                    <a:pt x="29" y="31"/>
                  </a:cubicBezTo>
                  <a:cubicBezTo>
                    <a:pt x="30" y="29"/>
                    <a:pt x="31" y="28"/>
                    <a:pt x="32" y="26"/>
                  </a:cubicBezTo>
                  <a:cubicBezTo>
                    <a:pt x="33" y="26"/>
                    <a:pt x="32" y="26"/>
                    <a:pt x="32" y="26"/>
                  </a:cubicBezTo>
                  <a:cubicBezTo>
                    <a:pt x="30" y="27"/>
                    <a:pt x="28" y="29"/>
                    <a:pt x="26" y="31"/>
                  </a:cubicBezTo>
                  <a:cubicBezTo>
                    <a:pt x="27" y="29"/>
                    <a:pt x="30" y="27"/>
                    <a:pt x="31" y="25"/>
                  </a:cubicBezTo>
                  <a:cubicBezTo>
                    <a:pt x="31" y="24"/>
                    <a:pt x="31" y="24"/>
                    <a:pt x="31" y="24"/>
                  </a:cubicBezTo>
                  <a:cubicBezTo>
                    <a:pt x="29" y="25"/>
                    <a:pt x="28" y="26"/>
                    <a:pt x="26" y="28"/>
                  </a:cubicBezTo>
                  <a:cubicBezTo>
                    <a:pt x="24" y="30"/>
                    <a:pt x="27" y="27"/>
                    <a:pt x="27" y="27"/>
                  </a:cubicBezTo>
                  <a:cubicBezTo>
                    <a:pt x="28" y="25"/>
                    <a:pt x="29" y="24"/>
                    <a:pt x="30" y="23"/>
                  </a:cubicBezTo>
                  <a:cubicBezTo>
                    <a:pt x="30" y="23"/>
                    <a:pt x="30" y="23"/>
                    <a:pt x="30" y="23"/>
                  </a:cubicBezTo>
                  <a:cubicBezTo>
                    <a:pt x="31" y="25"/>
                    <a:pt x="33" y="27"/>
                    <a:pt x="35" y="29"/>
                  </a:cubicBezTo>
                  <a:cubicBezTo>
                    <a:pt x="34" y="30"/>
                    <a:pt x="33" y="31"/>
                    <a:pt x="31" y="31"/>
                  </a:cubicBezTo>
                  <a:cubicBezTo>
                    <a:pt x="28" y="34"/>
                    <a:pt x="31" y="32"/>
                    <a:pt x="32" y="31"/>
                  </a:cubicBezTo>
                  <a:close/>
                  <a:moveTo>
                    <a:pt x="29" y="22"/>
                  </a:moveTo>
                  <a:cubicBezTo>
                    <a:pt x="28" y="23"/>
                    <a:pt x="27" y="24"/>
                    <a:pt x="26" y="25"/>
                  </a:cubicBezTo>
                  <a:cubicBezTo>
                    <a:pt x="25" y="26"/>
                    <a:pt x="22" y="29"/>
                    <a:pt x="24" y="26"/>
                  </a:cubicBezTo>
                  <a:cubicBezTo>
                    <a:pt x="26" y="24"/>
                    <a:pt x="27" y="23"/>
                    <a:pt x="28" y="21"/>
                  </a:cubicBezTo>
                  <a:cubicBezTo>
                    <a:pt x="28" y="20"/>
                    <a:pt x="27" y="20"/>
                    <a:pt x="27" y="20"/>
                  </a:cubicBezTo>
                  <a:cubicBezTo>
                    <a:pt x="26" y="22"/>
                    <a:pt x="24" y="23"/>
                    <a:pt x="23" y="24"/>
                  </a:cubicBezTo>
                  <a:cubicBezTo>
                    <a:pt x="21" y="26"/>
                    <a:pt x="22" y="24"/>
                    <a:pt x="23" y="24"/>
                  </a:cubicBezTo>
                  <a:cubicBezTo>
                    <a:pt x="24" y="22"/>
                    <a:pt x="26" y="21"/>
                    <a:pt x="26" y="19"/>
                  </a:cubicBezTo>
                  <a:cubicBezTo>
                    <a:pt x="27" y="20"/>
                    <a:pt x="28" y="21"/>
                    <a:pt x="29" y="22"/>
                  </a:cubicBezTo>
                  <a:cubicBezTo>
                    <a:pt x="29" y="22"/>
                    <a:pt x="29" y="22"/>
                    <a:pt x="29" y="22"/>
                  </a:cubicBezTo>
                  <a:close/>
                  <a:moveTo>
                    <a:pt x="26" y="19"/>
                  </a:moveTo>
                  <a:cubicBezTo>
                    <a:pt x="26" y="19"/>
                    <a:pt x="26" y="19"/>
                    <a:pt x="26" y="19"/>
                  </a:cubicBezTo>
                  <a:cubicBezTo>
                    <a:pt x="24" y="20"/>
                    <a:pt x="22" y="22"/>
                    <a:pt x="20" y="23"/>
                  </a:cubicBezTo>
                  <a:cubicBezTo>
                    <a:pt x="20" y="23"/>
                    <a:pt x="21" y="23"/>
                    <a:pt x="21" y="23"/>
                  </a:cubicBezTo>
                  <a:cubicBezTo>
                    <a:pt x="22" y="22"/>
                    <a:pt x="23" y="20"/>
                    <a:pt x="24" y="19"/>
                  </a:cubicBezTo>
                  <a:cubicBezTo>
                    <a:pt x="24" y="19"/>
                    <a:pt x="25" y="18"/>
                    <a:pt x="25" y="18"/>
                  </a:cubicBezTo>
                  <a:cubicBezTo>
                    <a:pt x="25" y="18"/>
                    <a:pt x="26" y="18"/>
                    <a:pt x="26" y="19"/>
                  </a:cubicBezTo>
                  <a:close/>
                  <a:moveTo>
                    <a:pt x="5" y="32"/>
                  </a:moveTo>
                  <a:cubicBezTo>
                    <a:pt x="9" y="28"/>
                    <a:pt x="14" y="24"/>
                    <a:pt x="18" y="20"/>
                  </a:cubicBezTo>
                  <a:cubicBezTo>
                    <a:pt x="20" y="17"/>
                    <a:pt x="23" y="15"/>
                    <a:pt x="26" y="13"/>
                  </a:cubicBezTo>
                  <a:cubicBezTo>
                    <a:pt x="28" y="12"/>
                    <a:pt x="30" y="10"/>
                    <a:pt x="32" y="8"/>
                  </a:cubicBezTo>
                  <a:cubicBezTo>
                    <a:pt x="34" y="6"/>
                    <a:pt x="31" y="9"/>
                    <a:pt x="30" y="10"/>
                  </a:cubicBezTo>
                  <a:cubicBezTo>
                    <a:pt x="29" y="11"/>
                    <a:pt x="28" y="12"/>
                    <a:pt x="27" y="13"/>
                  </a:cubicBezTo>
                  <a:cubicBezTo>
                    <a:pt x="25" y="15"/>
                    <a:pt x="22" y="17"/>
                    <a:pt x="20" y="20"/>
                  </a:cubicBezTo>
                  <a:cubicBezTo>
                    <a:pt x="15" y="24"/>
                    <a:pt x="11" y="28"/>
                    <a:pt x="6" y="33"/>
                  </a:cubicBezTo>
                  <a:cubicBezTo>
                    <a:pt x="6" y="33"/>
                    <a:pt x="5" y="32"/>
                    <a:pt x="5" y="32"/>
                  </a:cubicBezTo>
                  <a:close/>
                  <a:moveTo>
                    <a:pt x="4" y="30"/>
                  </a:moveTo>
                  <a:cubicBezTo>
                    <a:pt x="6" y="28"/>
                    <a:pt x="8" y="26"/>
                    <a:pt x="10" y="24"/>
                  </a:cubicBezTo>
                  <a:cubicBezTo>
                    <a:pt x="10" y="24"/>
                    <a:pt x="11" y="23"/>
                    <a:pt x="11" y="23"/>
                  </a:cubicBezTo>
                  <a:cubicBezTo>
                    <a:pt x="13" y="21"/>
                    <a:pt x="15" y="19"/>
                    <a:pt x="17" y="17"/>
                  </a:cubicBezTo>
                  <a:cubicBezTo>
                    <a:pt x="19" y="16"/>
                    <a:pt x="21" y="14"/>
                    <a:pt x="23" y="13"/>
                  </a:cubicBezTo>
                  <a:cubicBezTo>
                    <a:pt x="21" y="15"/>
                    <a:pt x="18" y="17"/>
                    <a:pt x="16" y="20"/>
                  </a:cubicBezTo>
                  <a:cubicBezTo>
                    <a:pt x="12" y="24"/>
                    <a:pt x="7" y="27"/>
                    <a:pt x="4" y="31"/>
                  </a:cubicBezTo>
                  <a:cubicBezTo>
                    <a:pt x="4" y="31"/>
                    <a:pt x="4" y="31"/>
                    <a:pt x="4" y="30"/>
                  </a:cubicBezTo>
                  <a:close/>
                  <a:moveTo>
                    <a:pt x="8" y="14"/>
                  </a:moveTo>
                  <a:cubicBezTo>
                    <a:pt x="10" y="13"/>
                    <a:pt x="12" y="13"/>
                    <a:pt x="13" y="12"/>
                  </a:cubicBezTo>
                  <a:cubicBezTo>
                    <a:pt x="12" y="13"/>
                    <a:pt x="10" y="14"/>
                    <a:pt x="9" y="15"/>
                  </a:cubicBezTo>
                  <a:cubicBezTo>
                    <a:pt x="9" y="14"/>
                    <a:pt x="9" y="14"/>
                    <a:pt x="8" y="14"/>
                  </a:cubicBezTo>
                  <a:close/>
                  <a:moveTo>
                    <a:pt x="7" y="13"/>
                  </a:moveTo>
                  <a:cubicBezTo>
                    <a:pt x="9" y="12"/>
                    <a:pt x="11" y="11"/>
                    <a:pt x="13" y="10"/>
                  </a:cubicBezTo>
                  <a:cubicBezTo>
                    <a:pt x="11" y="11"/>
                    <a:pt x="9" y="12"/>
                    <a:pt x="8" y="13"/>
                  </a:cubicBezTo>
                  <a:cubicBezTo>
                    <a:pt x="8" y="13"/>
                    <a:pt x="7" y="13"/>
                    <a:pt x="7" y="13"/>
                  </a:cubicBezTo>
                  <a:close/>
                  <a:moveTo>
                    <a:pt x="5" y="10"/>
                  </a:moveTo>
                  <a:cubicBezTo>
                    <a:pt x="6" y="9"/>
                    <a:pt x="8" y="8"/>
                    <a:pt x="9" y="7"/>
                  </a:cubicBezTo>
                  <a:cubicBezTo>
                    <a:pt x="8" y="8"/>
                    <a:pt x="7" y="9"/>
                    <a:pt x="6" y="11"/>
                  </a:cubicBezTo>
                  <a:cubicBezTo>
                    <a:pt x="6" y="11"/>
                    <a:pt x="6" y="11"/>
                    <a:pt x="6" y="11"/>
                  </a:cubicBezTo>
                  <a:cubicBezTo>
                    <a:pt x="8" y="10"/>
                    <a:pt x="9" y="9"/>
                    <a:pt x="11" y="9"/>
                  </a:cubicBezTo>
                  <a:cubicBezTo>
                    <a:pt x="9" y="9"/>
                    <a:pt x="8" y="11"/>
                    <a:pt x="7" y="12"/>
                  </a:cubicBezTo>
                  <a:cubicBezTo>
                    <a:pt x="6" y="11"/>
                    <a:pt x="5" y="11"/>
                    <a:pt x="5" y="10"/>
                  </a:cubicBezTo>
                  <a:close/>
                  <a:moveTo>
                    <a:pt x="3" y="8"/>
                  </a:moveTo>
                  <a:cubicBezTo>
                    <a:pt x="4" y="7"/>
                    <a:pt x="6" y="7"/>
                    <a:pt x="7" y="6"/>
                  </a:cubicBezTo>
                  <a:cubicBezTo>
                    <a:pt x="7" y="6"/>
                    <a:pt x="7" y="6"/>
                    <a:pt x="7" y="6"/>
                  </a:cubicBezTo>
                  <a:cubicBezTo>
                    <a:pt x="6" y="7"/>
                    <a:pt x="5" y="8"/>
                    <a:pt x="4" y="9"/>
                  </a:cubicBezTo>
                  <a:cubicBezTo>
                    <a:pt x="4" y="9"/>
                    <a:pt x="4" y="9"/>
                    <a:pt x="3" y="8"/>
                  </a:cubicBezTo>
                  <a:close/>
                  <a:moveTo>
                    <a:pt x="3" y="8"/>
                  </a:moveTo>
                  <a:cubicBezTo>
                    <a:pt x="5" y="6"/>
                    <a:pt x="6" y="5"/>
                    <a:pt x="8" y="3"/>
                  </a:cubicBezTo>
                  <a:cubicBezTo>
                    <a:pt x="9" y="4"/>
                    <a:pt x="9" y="4"/>
                    <a:pt x="9" y="4"/>
                  </a:cubicBezTo>
                  <a:cubicBezTo>
                    <a:pt x="7" y="5"/>
                    <a:pt x="5" y="6"/>
                    <a:pt x="3" y="8"/>
                  </a:cubicBezTo>
                  <a:cubicBezTo>
                    <a:pt x="3" y="8"/>
                    <a:pt x="3" y="8"/>
                    <a:pt x="3" y="8"/>
                  </a:cubicBezTo>
                  <a:close/>
                  <a:moveTo>
                    <a:pt x="11" y="8"/>
                  </a:moveTo>
                  <a:cubicBezTo>
                    <a:pt x="10" y="8"/>
                    <a:pt x="9" y="9"/>
                    <a:pt x="8" y="10"/>
                  </a:cubicBezTo>
                  <a:cubicBezTo>
                    <a:pt x="7" y="9"/>
                    <a:pt x="8" y="9"/>
                    <a:pt x="8" y="8"/>
                  </a:cubicBezTo>
                  <a:cubicBezTo>
                    <a:pt x="9" y="8"/>
                    <a:pt x="10" y="7"/>
                    <a:pt x="11" y="6"/>
                  </a:cubicBezTo>
                  <a:cubicBezTo>
                    <a:pt x="11" y="6"/>
                    <a:pt x="11" y="6"/>
                    <a:pt x="10" y="6"/>
                  </a:cubicBezTo>
                  <a:cubicBezTo>
                    <a:pt x="8" y="7"/>
                    <a:pt x="7" y="8"/>
                    <a:pt x="5" y="9"/>
                  </a:cubicBezTo>
                  <a:cubicBezTo>
                    <a:pt x="6" y="8"/>
                    <a:pt x="8" y="6"/>
                    <a:pt x="9" y="5"/>
                  </a:cubicBezTo>
                  <a:cubicBezTo>
                    <a:pt x="11" y="6"/>
                    <a:pt x="12" y="7"/>
                    <a:pt x="13" y="9"/>
                  </a:cubicBezTo>
                  <a:cubicBezTo>
                    <a:pt x="11" y="10"/>
                    <a:pt x="9" y="11"/>
                    <a:pt x="7" y="12"/>
                  </a:cubicBezTo>
                  <a:cubicBezTo>
                    <a:pt x="9" y="12"/>
                    <a:pt x="11" y="9"/>
                    <a:pt x="12" y="8"/>
                  </a:cubicBezTo>
                  <a:cubicBezTo>
                    <a:pt x="12" y="8"/>
                    <a:pt x="12" y="8"/>
                    <a:pt x="11" y="8"/>
                  </a:cubicBezTo>
                  <a:close/>
                  <a:moveTo>
                    <a:pt x="14" y="12"/>
                  </a:moveTo>
                  <a:cubicBezTo>
                    <a:pt x="14" y="11"/>
                    <a:pt x="14" y="11"/>
                    <a:pt x="14" y="11"/>
                  </a:cubicBezTo>
                  <a:cubicBezTo>
                    <a:pt x="12" y="12"/>
                    <a:pt x="11" y="12"/>
                    <a:pt x="10" y="13"/>
                  </a:cubicBezTo>
                  <a:cubicBezTo>
                    <a:pt x="7" y="14"/>
                    <a:pt x="10" y="12"/>
                    <a:pt x="11" y="12"/>
                  </a:cubicBezTo>
                  <a:cubicBezTo>
                    <a:pt x="12" y="11"/>
                    <a:pt x="13" y="10"/>
                    <a:pt x="14" y="9"/>
                  </a:cubicBezTo>
                  <a:cubicBezTo>
                    <a:pt x="14" y="10"/>
                    <a:pt x="15" y="11"/>
                    <a:pt x="16" y="12"/>
                  </a:cubicBezTo>
                  <a:cubicBezTo>
                    <a:pt x="16" y="12"/>
                    <a:pt x="16" y="12"/>
                    <a:pt x="15" y="12"/>
                  </a:cubicBezTo>
                  <a:cubicBezTo>
                    <a:pt x="13" y="13"/>
                    <a:pt x="12" y="14"/>
                    <a:pt x="9" y="15"/>
                  </a:cubicBezTo>
                  <a:cubicBezTo>
                    <a:pt x="11" y="14"/>
                    <a:pt x="13" y="13"/>
                    <a:pt x="14" y="12"/>
                  </a:cubicBezTo>
                  <a:close/>
                  <a:moveTo>
                    <a:pt x="16" y="12"/>
                  </a:moveTo>
                  <a:cubicBezTo>
                    <a:pt x="16" y="12"/>
                    <a:pt x="16" y="12"/>
                    <a:pt x="16" y="12"/>
                  </a:cubicBezTo>
                  <a:cubicBezTo>
                    <a:pt x="16" y="12"/>
                    <a:pt x="17" y="13"/>
                    <a:pt x="17" y="13"/>
                  </a:cubicBezTo>
                  <a:cubicBezTo>
                    <a:pt x="15" y="14"/>
                    <a:pt x="13" y="15"/>
                    <a:pt x="12" y="16"/>
                  </a:cubicBezTo>
                  <a:cubicBezTo>
                    <a:pt x="13" y="15"/>
                    <a:pt x="15" y="14"/>
                    <a:pt x="16" y="12"/>
                  </a:cubicBezTo>
                  <a:close/>
                  <a:moveTo>
                    <a:pt x="19" y="14"/>
                  </a:moveTo>
                  <a:cubicBezTo>
                    <a:pt x="23" y="10"/>
                    <a:pt x="26" y="6"/>
                    <a:pt x="31" y="3"/>
                  </a:cubicBezTo>
                  <a:cubicBezTo>
                    <a:pt x="31" y="3"/>
                    <a:pt x="31" y="4"/>
                    <a:pt x="31" y="4"/>
                  </a:cubicBezTo>
                  <a:cubicBezTo>
                    <a:pt x="31" y="4"/>
                    <a:pt x="31" y="4"/>
                    <a:pt x="31" y="4"/>
                  </a:cubicBezTo>
                  <a:cubicBezTo>
                    <a:pt x="27" y="7"/>
                    <a:pt x="23" y="11"/>
                    <a:pt x="19" y="14"/>
                  </a:cubicBezTo>
                  <a:cubicBezTo>
                    <a:pt x="19" y="14"/>
                    <a:pt x="18" y="14"/>
                    <a:pt x="18" y="15"/>
                  </a:cubicBezTo>
                  <a:cubicBezTo>
                    <a:pt x="18" y="15"/>
                    <a:pt x="17" y="15"/>
                    <a:pt x="17" y="16"/>
                  </a:cubicBezTo>
                  <a:cubicBezTo>
                    <a:pt x="16" y="16"/>
                    <a:pt x="16" y="16"/>
                    <a:pt x="15" y="17"/>
                  </a:cubicBezTo>
                  <a:cubicBezTo>
                    <a:pt x="15" y="17"/>
                    <a:pt x="13" y="18"/>
                    <a:pt x="13" y="18"/>
                  </a:cubicBezTo>
                  <a:cubicBezTo>
                    <a:pt x="14" y="17"/>
                    <a:pt x="16" y="15"/>
                    <a:pt x="17" y="14"/>
                  </a:cubicBezTo>
                  <a:cubicBezTo>
                    <a:pt x="17" y="14"/>
                    <a:pt x="17" y="14"/>
                    <a:pt x="17" y="14"/>
                  </a:cubicBezTo>
                  <a:cubicBezTo>
                    <a:pt x="18" y="14"/>
                    <a:pt x="18" y="14"/>
                    <a:pt x="19" y="14"/>
                  </a:cubicBezTo>
                  <a:cubicBezTo>
                    <a:pt x="19" y="14"/>
                    <a:pt x="19" y="14"/>
                    <a:pt x="19" y="14"/>
                  </a:cubicBezTo>
                  <a:close/>
                  <a:moveTo>
                    <a:pt x="26" y="10"/>
                  </a:moveTo>
                  <a:cubicBezTo>
                    <a:pt x="24" y="12"/>
                    <a:pt x="21" y="13"/>
                    <a:pt x="19" y="15"/>
                  </a:cubicBezTo>
                  <a:cubicBezTo>
                    <a:pt x="17" y="17"/>
                    <a:pt x="15" y="18"/>
                    <a:pt x="14" y="20"/>
                  </a:cubicBezTo>
                  <a:cubicBezTo>
                    <a:pt x="14" y="20"/>
                    <a:pt x="14" y="20"/>
                    <a:pt x="14" y="20"/>
                  </a:cubicBezTo>
                  <a:cubicBezTo>
                    <a:pt x="14" y="19"/>
                    <a:pt x="15" y="19"/>
                    <a:pt x="15" y="18"/>
                  </a:cubicBezTo>
                  <a:cubicBezTo>
                    <a:pt x="15" y="18"/>
                    <a:pt x="15" y="18"/>
                    <a:pt x="16" y="18"/>
                  </a:cubicBezTo>
                  <a:cubicBezTo>
                    <a:pt x="17" y="16"/>
                    <a:pt x="19" y="15"/>
                    <a:pt x="20" y="14"/>
                  </a:cubicBezTo>
                  <a:cubicBezTo>
                    <a:pt x="21" y="13"/>
                    <a:pt x="22" y="12"/>
                    <a:pt x="24" y="12"/>
                  </a:cubicBezTo>
                  <a:cubicBezTo>
                    <a:pt x="26" y="9"/>
                    <a:pt x="29" y="7"/>
                    <a:pt x="31" y="4"/>
                  </a:cubicBezTo>
                  <a:cubicBezTo>
                    <a:pt x="31" y="4"/>
                    <a:pt x="31" y="4"/>
                    <a:pt x="31" y="4"/>
                  </a:cubicBezTo>
                  <a:cubicBezTo>
                    <a:pt x="32" y="4"/>
                    <a:pt x="32" y="4"/>
                    <a:pt x="32" y="5"/>
                  </a:cubicBezTo>
                  <a:cubicBezTo>
                    <a:pt x="30" y="6"/>
                    <a:pt x="28" y="8"/>
                    <a:pt x="26" y="10"/>
                  </a:cubicBezTo>
                  <a:close/>
                  <a:moveTo>
                    <a:pt x="30" y="6"/>
                  </a:moveTo>
                  <a:cubicBezTo>
                    <a:pt x="29" y="7"/>
                    <a:pt x="28" y="8"/>
                    <a:pt x="27" y="9"/>
                  </a:cubicBezTo>
                  <a:cubicBezTo>
                    <a:pt x="28" y="9"/>
                    <a:pt x="28" y="9"/>
                    <a:pt x="28" y="8"/>
                  </a:cubicBezTo>
                  <a:cubicBezTo>
                    <a:pt x="29" y="8"/>
                    <a:pt x="33" y="4"/>
                    <a:pt x="30" y="6"/>
                  </a:cubicBezTo>
                  <a:close/>
                  <a:moveTo>
                    <a:pt x="13" y="19"/>
                  </a:moveTo>
                  <a:cubicBezTo>
                    <a:pt x="13" y="19"/>
                    <a:pt x="14" y="19"/>
                    <a:pt x="14" y="19"/>
                  </a:cubicBezTo>
                  <a:cubicBezTo>
                    <a:pt x="14" y="19"/>
                    <a:pt x="13" y="19"/>
                    <a:pt x="13" y="19"/>
                  </a:cubicBezTo>
                  <a:cubicBezTo>
                    <a:pt x="13" y="19"/>
                    <a:pt x="13" y="19"/>
                    <a:pt x="13" y="19"/>
                  </a:cubicBezTo>
                  <a:cubicBezTo>
                    <a:pt x="13" y="19"/>
                    <a:pt x="13" y="19"/>
                    <a:pt x="13" y="19"/>
                  </a:cubicBezTo>
                  <a:close/>
                  <a:moveTo>
                    <a:pt x="17" y="14"/>
                  </a:moveTo>
                  <a:cubicBezTo>
                    <a:pt x="15" y="15"/>
                    <a:pt x="14" y="17"/>
                    <a:pt x="13" y="18"/>
                  </a:cubicBezTo>
                  <a:cubicBezTo>
                    <a:pt x="12" y="18"/>
                    <a:pt x="12" y="18"/>
                    <a:pt x="11" y="17"/>
                  </a:cubicBezTo>
                  <a:cubicBezTo>
                    <a:pt x="13" y="16"/>
                    <a:pt x="15" y="15"/>
                    <a:pt x="17" y="14"/>
                  </a:cubicBezTo>
                  <a:close/>
                  <a:moveTo>
                    <a:pt x="10" y="30"/>
                  </a:moveTo>
                  <a:cubicBezTo>
                    <a:pt x="11" y="29"/>
                    <a:pt x="12" y="28"/>
                    <a:pt x="13" y="27"/>
                  </a:cubicBezTo>
                  <a:cubicBezTo>
                    <a:pt x="15" y="24"/>
                    <a:pt x="18" y="22"/>
                    <a:pt x="20" y="20"/>
                  </a:cubicBezTo>
                  <a:cubicBezTo>
                    <a:pt x="25" y="16"/>
                    <a:pt x="30" y="11"/>
                    <a:pt x="34" y="6"/>
                  </a:cubicBezTo>
                  <a:cubicBezTo>
                    <a:pt x="35" y="7"/>
                    <a:pt x="35" y="7"/>
                    <a:pt x="36" y="8"/>
                  </a:cubicBezTo>
                  <a:cubicBezTo>
                    <a:pt x="26" y="15"/>
                    <a:pt x="18" y="23"/>
                    <a:pt x="10" y="30"/>
                  </a:cubicBezTo>
                  <a:cubicBezTo>
                    <a:pt x="10" y="30"/>
                    <a:pt x="10" y="30"/>
                    <a:pt x="10" y="30"/>
                  </a:cubicBezTo>
                  <a:close/>
                  <a:moveTo>
                    <a:pt x="34" y="6"/>
                  </a:moveTo>
                  <a:cubicBezTo>
                    <a:pt x="31" y="7"/>
                    <a:pt x="30" y="9"/>
                    <a:pt x="28" y="11"/>
                  </a:cubicBezTo>
                  <a:cubicBezTo>
                    <a:pt x="25" y="14"/>
                    <a:pt x="22" y="15"/>
                    <a:pt x="19" y="18"/>
                  </a:cubicBezTo>
                  <a:cubicBezTo>
                    <a:pt x="17" y="20"/>
                    <a:pt x="15" y="22"/>
                    <a:pt x="13" y="24"/>
                  </a:cubicBezTo>
                  <a:cubicBezTo>
                    <a:pt x="10" y="26"/>
                    <a:pt x="7" y="29"/>
                    <a:pt x="5" y="31"/>
                  </a:cubicBezTo>
                  <a:cubicBezTo>
                    <a:pt x="6" y="30"/>
                    <a:pt x="8" y="27"/>
                    <a:pt x="10" y="26"/>
                  </a:cubicBezTo>
                  <a:cubicBezTo>
                    <a:pt x="13" y="23"/>
                    <a:pt x="15" y="21"/>
                    <a:pt x="18" y="18"/>
                  </a:cubicBezTo>
                  <a:cubicBezTo>
                    <a:pt x="22" y="14"/>
                    <a:pt x="28" y="10"/>
                    <a:pt x="32" y="5"/>
                  </a:cubicBezTo>
                  <a:cubicBezTo>
                    <a:pt x="33" y="5"/>
                    <a:pt x="33" y="6"/>
                    <a:pt x="34" y="6"/>
                  </a:cubicBezTo>
                  <a:close/>
                  <a:moveTo>
                    <a:pt x="10" y="15"/>
                  </a:moveTo>
                  <a:cubicBezTo>
                    <a:pt x="11" y="15"/>
                    <a:pt x="12" y="14"/>
                    <a:pt x="14" y="13"/>
                  </a:cubicBezTo>
                  <a:cubicBezTo>
                    <a:pt x="16" y="12"/>
                    <a:pt x="14" y="14"/>
                    <a:pt x="13" y="14"/>
                  </a:cubicBezTo>
                  <a:cubicBezTo>
                    <a:pt x="12" y="15"/>
                    <a:pt x="12" y="16"/>
                    <a:pt x="11" y="17"/>
                  </a:cubicBezTo>
                  <a:cubicBezTo>
                    <a:pt x="10" y="16"/>
                    <a:pt x="10" y="16"/>
                    <a:pt x="10" y="15"/>
                  </a:cubicBezTo>
                  <a:close/>
                  <a:moveTo>
                    <a:pt x="8" y="34"/>
                  </a:moveTo>
                  <a:cubicBezTo>
                    <a:pt x="8" y="34"/>
                    <a:pt x="7" y="34"/>
                    <a:pt x="7" y="34"/>
                  </a:cubicBezTo>
                  <a:cubicBezTo>
                    <a:pt x="7" y="33"/>
                    <a:pt x="7" y="33"/>
                    <a:pt x="8" y="33"/>
                  </a:cubicBezTo>
                  <a:cubicBezTo>
                    <a:pt x="8" y="33"/>
                    <a:pt x="8" y="33"/>
                    <a:pt x="8" y="33"/>
                  </a:cubicBezTo>
                  <a:cubicBezTo>
                    <a:pt x="15" y="26"/>
                    <a:pt x="23" y="19"/>
                    <a:pt x="31" y="12"/>
                  </a:cubicBezTo>
                  <a:cubicBezTo>
                    <a:pt x="32" y="11"/>
                    <a:pt x="33" y="10"/>
                    <a:pt x="34" y="9"/>
                  </a:cubicBezTo>
                  <a:cubicBezTo>
                    <a:pt x="33" y="11"/>
                    <a:pt x="31" y="12"/>
                    <a:pt x="29" y="14"/>
                  </a:cubicBezTo>
                  <a:cubicBezTo>
                    <a:pt x="25" y="17"/>
                    <a:pt x="22" y="20"/>
                    <a:pt x="19" y="24"/>
                  </a:cubicBezTo>
                  <a:cubicBezTo>
                    <a:pt x="19" y="24"/>
                    <a:pt x="19" y="24"/>
                    <a:pt x="19" y="24"/>
                  </a:cubicBezTo>
                  <a:cubicBezTo>
                    <a:pt x="15" y="28"/>
                    <a:pt x="11" y="31"/>
                    <a:pt x="8" y="34"/>
                  </a:cubicBezTo>
                  <a:close/>
                  <a:moveTo>
                    <a:pt x="30" y="34"/>
                  </a:moveTo>
                  <a:cubicBezTo>
                    <a:pt x="30" y="34"/>
                    <a:pt x="29" y="34"/>
                    <a:pt x="29" y="34"/>
                  </a:cubicBezTo>
                  <a:cubicBezTo>
                    <a:pt x="29" y="34"/>
                    <a:pt x="29" y="34"/>
                    <a:pt x="29" y="34"/>
                  </a:cubicBezTo>
                  <a:cubicBezTo>
                    <a:pt x="31" y="32"/>
                    <a:pt x="33" y="31"/>
                    <a:pt x="35" y="30"/>
                  </a:cubicBezTo>
                  <a:cubicBezTo>
                    <a:pt x="33" y="31"/>
                    <a:pt x="31" y="33"/>
                    <a:pt x="30" y="34"/>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266"/>
            <p:cNvSpPr>
              <a:spLocks noEditPoints="1"/>
            </p:cNvSpPr>
            <p:nvPr/>
          </p:nvSpPr>
          <p:spPr bwMode="auto">
            <a:xfrm>
              <a:off x="7004296" y="4361884"/>
              <a:ext cx="398463" cy="368300"/>
            </a:xfrm>
            <a:custGeom>
              <a:avLst/>
              <a:gdLst>
                <a:gd name="T0" fmla="*/ 75 w 94"/>
                <a:gd name="T1" fmla="*/ 0 h 87"/>
                <a:gd name="T2" fmla="*/ 23 w 94"/>
                <a:gd name="T3" fmla="*/ 1 h 87"/>
                <a:gd name="T4" fmla="*/ 20 w 94"/>
                <a:gd name="T5" fmla="*/ 1 h 87"/>
                <a:gd name="T6" fmla="*/ 28 w 94"/>
                <a:gd name="T7" fmla="*/ 47 h 87"/>
                <a:gd name="T8" fmla="*/ 20 w 94"/>
                <a:gd name="T9" fmla="*/ 87 h 87"/>
                <a:gd name="T10" fmla="*/ 71 w 94"/>
                <a:gd name="T11" fmla="*/ 87 h 87"/>
                <a:gd name="T12" fmla="*/ 92 w 94"/>
                <a:gd name="T13" fmla="*/ 67 h 87"/>
                <a:gd name="T14" fmla="*/ 93 w 94"/>
                <a:gd name="T15" fmla="*/ 20 h 87"/>
                <a:gd name="T16" fmla="*/ 68 w 94"/>
                <a:gd name="T17" fmla="*/ 77 h 87"/>
                <a:gd name="T18" fmla="*/ 64 w 94"/>
                <a:gd name="T19" fmla="*/ 73 h 87"/>
                <a:gd name="T20" fmla="*/ 61 w 94"/>
                <a:gd name="T21" fmla="*/ 70 h 87"/>
                <a:gd name="T22" fmla="*/ 57 w 94"/>
                <a:gd name="T23" fmla="*/ 65 h 87"/>
                <a:gd name="T24" fmla="*/ 57 w 94"/>
                <a:gd name="T25" fmla="*/ 65 h 87"/>
                <a:gd name="T26" fmla="*/ 56 w 94"/>
                <a:gd name="T27" fmla="*/ 63 h 87"/>
                <a:gd name="T28" fmla="*/ 62 w 94"/>
                <a:gd name="T29" fmla="*/ 46 h 87"/>
                <a:gd name="T30" fmla="*/ 77 w 94"/>
                <a:gd name="T31" fmla="*/ 73 h 87"/>
                <a:gd name="T32" fmla="*/ 70 w 94"/>
                <a:gd name="T33" fmla="*/ 73 h 87"/>
                <a:gd name="T34" fmla="*/ 75 w 94"/>
                <a:gd name="T35" fmla="*/ 58 h 87"/>
                <a:gd name="T36" fmla="*/ 72 w 94"/>
                <a:gd name="T37" fmla="*/ 54 h 87"/>
                <a:gd name="T38" fmla="*/ 77 w 94"/>
                <a:gd name="T39" fmla="*/ 73 h 87"/>
                <a:gd name="T40" fmla="*/ 67 w 94"/>
                <a:gd name="T41" fmla="*/ 48 h 87"/>
                <a:gd name="T42" fmla="*/ 64 w 94"/>
                <a:gd name="T43" fmla="*/ 45 h 87"/>
                <a:gd name="T44" fmla="*/ 63 w 94"/>
                <a:gd name="T45" fmla="*/ 44 h 87"/>
                <a:gd name="T46" fmla="*/ 62 w 94"/>
                <a:gd name="T47" fmla="*/ 41 h 87"/>
                <a:gd name="T48" fmla="*/ 64 w 94"/>
                <a:gd name="T49" fmla="*/ 31 h 87"/>
                <a:gd name="T50" fmla="*/ 49 w 94"/>
                <a:gd name="T51" fmla="*/ 46 h 87"/>
                <a:gd name="T52" fmla="*/ 25 w 94"/>
                <a:gd name="T53" fmla="*/ 57 h 87"/>
                <a:gd name="T54" fmla="*/ 39 w 94"/>
                <a:gd name="T55" fmla="*/ 46 h 87"/>
                <a:gd name="T56" fmla="*/ 32 w 94"/>
                <a:gd name="T57" fmla="*/ 28 h 87"/>
                <a:gd name="T58" fmla="*/ 31 w 94"/>
                <a:gd name="T59" fmla="*/ 22 h 87"/>
                <a:gd name="T60" fmla="*/ 23 w 94"/>
                <a:gd name="T61" fmla="*/ 15 h 87"/>
                <a:gd name="T62" fmla="*/ 17 w 94"/>
                <a:gd name="T63" fmla="*/ 27 h 87"/>
                <a:gd name="T64" fmla="*/ 17 w 94"/>
                <a:gd name="T65" fmla="*/ 14 h 87"/>
                <a:gd name="T66" fmla="*/ 21 w 94"/>
                <a:gd name="T67" fmla="*/ 7 h 87"/>
                <a:gd name="T68" fmla="*/ 28 w 94"/>
                <a:gd name="T69" fmla="*/ 17 h 87"/>
                <a:gd name="T70" fmla="*/ 25 w 94"/>
                <a:gd name="T71" fmla="*/ 13 h 87"/>
                <a:gd name="T72" fmla="*/ 19 w 94"/>
                <a:gd name="T73" fmla="*/ 27 h 87"/>
                <a:gd name="T74" fmla="*/ 34 w 94"/>
                <a:gd name="T75" fmla="*/ 26 h 87"/>
                <a:gd name="T76" fmla="*/ 38 w 94"/>
                <a:gd name="T77" fmla="*/ 27 h 87"/>
                <a:gd name="T78" fmla="*/ 39 w 94"/>
                <a:gd name="T79" fmla="*/ 28 h 87"/>
                <a:gd name="T80" fmla="*/ 39 w 94"/>
                <a:gd name="T81" fmla="*/ 28 h 87"/>
                <a:gd name="T82" fmla="*/ 75 w 94"/>
                <a:gd name="T83" fmla="*/ 8 h 87"/>
                <a:gd name="T84" fmla="*/ 38 w 94"/>
                <a:gd name="T85" fmla="*/ 39 h 87"/>
                <a:gd name="T86" fmla="*/ 46 w 94"/>
                <a:gd name="T87" fmla="*/ 33 h 87"/>
                <a:gd name="T88" fmla="*/ 34 w 94"/>
                <a:gd name="T89" fmla="*/ 47 h 87"/>
                <a:gd name="T90" fmla="*/ 49 w 94"/>
                <a:gd name="T91" fmla="*/ 33 h 87"/>
                <a:gd name="T92" fmla="*/ 78 w 94"/>
                <a:gd name="T93" fmla="*/ 10 h 87"/>
                <a:gd name="T94" fmla="*/ 68 w 94"/>
                <a:gd name="T95" fmla="*/ 19 h 87"/>
                <a:gd name="T96" fmla="*/ 33 w 94"/>
                <a:gd name="T97" fmla="*/ 45 h 87"/>
                <a:gd name="T98" fmla="*/ 31 w 94"/>
                <a:gd name="T99" fmla="*/ 43 h 87"/>
                <a:gd name="T100" fmla="*/ 32 w 94"/>
                <a:gd name="T101" fmla="*/ 63 h 87"/>
                <a:gd name="T102" fmla="*/ 24 w 94"/>
                <a:gd name="T103" fmla="*/ 72 h 87"/>
                <a:gd name="T104" fmla="*/ 47 w 94"/>
                <a:gd name="T105" fmla="*/ 42 h 87"/>
                <a:gd name="T106" fmla="*/ 44 w 94"/>
                <a:gd name="T107" fmla="*/ 43 h 87"/>
                <a:gd name="T108" fmla="*/ 34 w 94"/>
                <a:gd name="T109" fmla="*/ 31 h 87"/>
                <a:gd name="T110" fmla="*/ 20 w 94"/>
                <a:gd name="T111" fmla="*/ 81 h 87"/>
                <a:gd name="T112" fmla="*/ 74 w 94"/>
                <a:gd name="T113" fmla="*/ 29 h 87"/>
                <a:gd name="T114" fmla="*/ 46 w 94"/>
                <a:gd name="T115" fmla="*/ 57 h 87"/>
                <a:gd name="T116" fmla="*/ 71 w 94"/>
                <a:gd name="T117" fmla="*/ 8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 h="87">
                  <a:moveTo>
                    <a:pt x="93" y="17"/>
                  </a:moveTo>
                  <a:cubicBezTo>
                    <a:pt x="88" y="11"/>
                    <a:pt x="81" y="7"/>
                    <a:pt x="76" y="1"/>
                  </a:cubicBezTo>
                  <a:cubicBezTo>
                    <a:pt x="76" y="0"/>
                    <a:pt x="76" y="0"/>
                    <a:pt x="75" y="0"/>
                  </a:cubicBezTo>
                  <a:cubicBezTo>
                    <a:pt x="75" y="0"/>
                    <a:pt x="75" y="0"/>
                    <a:pt x="75" y="0"/>
                  </a:cubicBezTo>
                  <a:cubicBezTo>
                    <a:pt x="75" y="0"/>
                    <a:pt x="75" y="0"/>
                    <a:pt x="75" y="0"/>
                  </a:cubicBezTo>
                  <a:cubicBezTo>
                    <a:pt x="75" y="0"/>
                    <a:pt x="74" y="0"/>
                    <a:pt x="73" y="0"/>
                  </a:cubicBezTo>
                  <a:cubicBezTo>
                    <a:pt x="63" y="8"/>
                    <a:pt x="54" y="18"/>
                    <a:pt x="45" y="27"/>
                  </a:cubicBezTo>
                  <a:cubicBezTo>
                    <a:pt x="37" y="18"/>
                    <a:pt x="31" y="10"/>
                    <a:pt x="23" y="1"/>
                  </a:cubicBezTo>
                  <a:cubicBezTo>
                    <a:pt x="23" y="1"/>
                    <a:pt x="22" y="1"/>
                    <a:pt x="22" y="1"/>
                  </a:cubicBezTo>
                  <a:cubicBezTo>
                    <a:pt x="22" y="1"/>
                    <a:pt x="22" y="1"/>
                    <a:pt x="22" y="1"/>
                  </a:cubicBezTo>
                  <a:cubicBezTo>
                    <a:pt x="21" y="1"/>
                    <a:pt x="21" y="1"/>
                    <a:pt x="21" y="1"/>
                  </a:cubicBezTo>
                  <a:cubicBezTo>
                    <a:pt x="21" y="1"/>
                    <a:pt x="21" y="1"/>
                    <a:pt x="20" y="1"/>
                  </a:cubicBezTo>
                  <a:cubicBezTo>
                    <a:pt x="14" y="5"/>
                    <a:pt x="8" y="11"/>
                    <a:pt x="1" y="15"/>
                  </a:cubicBezTo>
                  <a:cubicBezTo>
                    <a:pt x="1" y="15"/>
                    <a:pt x="0" y="16"/>
                    <a:pt x="0" y="16"/>
                  </a:cubicBezTo>
                  <a:cubicBezTo>
                    <a:pt x="0" y="17"/>
                    <a:pt x="0" y="18"/>
                    <a:pt x="1" y="19"/>
                  </a:cubicBezTo>
                  <a:cubicBezTo>
                    <a:pt x="11" y="27"/>
                    <a:pt x="18" y="38"/>
                    <a:pt x="28" y="47"/>
                  </a:cubicBezTo>
                  <a:cubicBezTo>
                    <a:pt x="20" y="55"/>
                    <a:pt x="11" y="61"/>
                    <a:pt x="4" y="70"/>
                  </a:cubicBezTo>
                  <a:cubicBezTo>
                    <a:pt x="3" y="70"/>
                    <a:pt x="3" y="71"/>
                    <a:pt x="3" y="71"/>
                  </a:cubicBezTo>
                  <a:cubicBezTo>
                    <a:pt x="3" y="72"/>
                    <a:pt x="3" y="73"/>
                    <a:pt x="4" y="74"/>
                  </a:cubicBezTo>
                  <a:cubicBezTo>
                    <a:pt x="8" y="79"/>
                    <a:pt x="13" y="83"/>
                    <a:pt x="20" y="87"/>
                  </a:cubicBezTo>
                  <a:cubicBezTo>
                    <a:pt x="20" y="87"/>
                    <a:pt x="20" y="87"/>
                    <a:pt x="20" y="87"/>
                  </a:cubicBezTo>
                  <a:cubicBezTo>
                    <a:pt x="21" y="87"/>
                    <a:pt x="22" y="87"/>
                    <a:pt x="23" y="87"/>
                  </a:cubicBezTo>
                  <a:cubicBezTo>
                    <a:pt x="30" y="78"/>
                    <a:pt x="39" y="71"/>
                    <a:pt x="48" y="62"/>
                  </a:cubicBezTo>
                  <a:cubicBezTo>
                    <a:pt x="56" y="70"/>
                    <a:pt x="62" y="80"/>
                    <a:pt x="71" y="87"/>
                  </a:cubicBezTo>
                  <a:cubicBezTo>
                    <a:pt x="71" y="87"/>
                    <a:pt x="71" y="87"/>
                    <a:pt x="71" y="87"/>
                  </a:cubicBezTo>
                  <a:cubicBezTo>
                    <a:pt x="72" y="87"/>
                    <a:pt x="73" y="87"/>
                    <a:pt x="74" y="87"/>
                  </a:cubicBezTo>
                  <a:cubicBezTo>
                    <a:pt x="80" y="81"/>
                    <a:pt x="87" y="76"/>
                    <a:pt x="92" y="70"/>
                  </a:cubicBezTo>
                  <a:cubicBezTo>
                    <a:pt x="92" y="69"/>
                    <a:pt x="92" y="68"/>
                    <a:pt x="92" y="67"/>
                  </a:cubicBezTo>
                  <a:cubicBezTo>
                    <a:pt x="91" y="67"/>
                    <a:pt x="91" y="67"/>
                    <a:pt x="91" y="67"/>
                  </a:cubicBezTo>
                  <a:cubicBezTo>
                    <a:pt x="83" y="59"/>
                    <a:pt x="76" y="50"/>
                    <a:pt x="68" y="41"/>
                  </a:cubicBezTo>
                  <a:cubicBezTo>
                    <a:pt x="76" y="35"/>
                    <a:pt x="84" y="28"/>
                    <a:pt x="92" y="21"/>
                  </a:cubicBezTo>
                  <a:cubicBezTo>
                    <a:pt x="93" y="21"/>
                    <a:pt x="93" y="20"/>
                    <a:pt x="93" y="20"/>
                  </a:cubicBezTo>
                  <a:cubicBezTo>
                    <a:pt x="94" y="19"/>
                    <a:pt x="94" y="18"/>
                    <a:pt x="93" y="17"/>
                  </a:cubicBezTo>
                  <a:close/>
                  <a:moveTo>
                    <a:pt x="70" y="79"/>
                  </a:moveTo>
                  <a:cubicBezTo>
                    <a:pt x="70" y="79"/>
                    <a:pt x="70" y="79"/>
                    <a:pt x="70" y="79"/>
                  </a:cubicBezTo>
                  <a:cubicBezTo>
                    <a:pt x="69" y="79"/>
                    <a:pt x="69" y="78"/>
                    <a:pt x="68" y="77"/>
                  </a:cubicBezTo>
                  <a:cubicBezTo>
                    <a:pt x="70" y="76"/>
                    <a:pt x="72" y="74"/>
                    <a:pt x="73" y="72"/>
                  </a:cubicBezTo>
                  <a:cubicBezTo>
                    <a:pt x="75" y="71"/>
                    <a:pt x="78" y="69"/>
                    <a:pt x="80" y="68"/>
                  </a:cubicBezTo>
                  <a:cubicBezTo>
                    <a:pt x="76" y="71"/>
                    <a:pt x="73" y="75"/>
                    <a:pt x="70" y="79"/>
                  </a:cubicBezTo>
                  <a:close/>
                  <a:moveTo>
                    <a:pt x="64" y="73"/>
                  </a:moveTo>
                  <a:cubicBezTo>
                    <a:pt x="68" y="70"/>
                    <a:pt x="73" y="66"/>
                    <a:pt x="76" y="63"/>
                  </a:cubicBezTo>
                  <a:cubicBezTo>
                    <a:pt x="72" y="67"/>
                    <a:pt x="69" y="71"/>
                    <a:pt x="67" y="76"/>
                  </a:cubicBezTo>
                  <a:cubicBezTo>
                    <a:pt x="66" y="75"/>
                    <a:pt x="65" y="74"/>
                    <a:pt x="64" y="73"/>
                  </a:cubicBezTo>
                  <a:close/>
                  <a:moveTo>
                    <a:pt x="61" y="70"/>
                  </a:moveTo>
                  <a:cubicBezTo>
                    <a:pt x="65" y="67"/>
                    <a:pt x="69" y="64"/>
                    <a:pt x="72" y="61"/>
                  </a:cubicBezTo>
                  <a:cubicBezTo>
                    <a:pt x="69" y="65"/>
                    <a:pt x="65" y="68"/>
                    <a:pt x="63" y="72"/>
                  </a:cubicBezTo>
                  <a:cubicBezTo>
                    <a:pt x="62" y="71"/>
                    <a:pt x="62" y="70"/>
                    <a:pt x="61" y="70"/>
                  </a:cubicBezTo>
                  <a:close/>
                  <a:moveTo>
                    <a:pt x="57" y="65"/>
                  </a:moveTo>
                  <a:cubicBezTo>
                    <a:pt x="62" y="62"/>
                    <a:pt x="65" y="58"/>
                    <a:pt x="70" y="55"/>
                  </a:cubicBezTo>
                  <a:cubicBezTo>
                    <a:pt x="70" y="55"/>
                    <a:pt x="67" y="60"/>
                    <a:pt x="67" y="60"/>
                  </a:cubicBezTo>
                  <a:cubicBezTo>
                    <a:pt x="65" y="63"/>
                    <a:pt x="62" y="66"/>
                    <a:pt x="60" y="68"/>
                  </a:cubicBezTo>
                  <a:cubicBezTo>
                    <a:pt x="59" y="67"/>
                    <a:pt x="58" y="66"/>
                    <a:pt x="57" y="65"/>
                  </a:cubicBezTo>
                  <a:close/>
                  <a:moveTo>
                    <a:pt x="53" y="60"/>
                  </a:moveTo>
                  <a:cubicBezTo>
                    <a:pt x="57" y="58"/>
                    <a:pt x="61" y="55"/>
                    <a:pt x="65" y="51"/>
                  </a:cubicBezTo>
                  <a:cubicBezTo>
                    <a:pt x="64" y="52"/>
                    <a:pt x="62" y="57"/>
                    <a:pt x="60" y="59"/>
                  </a:cubicBezTo>
                  <a:cubicBezTo>
                    <a:pt x="59" y="60"/>
                    <a:pt x="57" y="62"/>
                    <a:pt x="56" y="63"/>
                  </a:cubicBezTo>
                  <a:cubicBezTo>
                    <a:pt x="55" y="62"/>
                    <a:pt x="54" y="61"/>
                    <a:pt x="53" y="60"/>
                  </a:cubicBezTo>
                  <a:close/>
                  <a:moveTo>
                    <a:pt x="49" y="57"/>
                  </a:moveTo>
                  <a:cubicBezTo>
                    <a:pt x="49" y="57"/>
                    <a:pt x="49" y="57"/>
                    <a:pt x="49" y="57"/>
                  </a:cubicBezTo>
                  <a:cubicBezTo>
                    <a:pt x="53" y="53"/>
                    <a:pt x="58" y="50"/>
                    <a:pt x="62" y="46"/>
                  </a:cubicBezTo>
                  <a:cubicBezTo>
                    <a:pt x="60" y="48"/>
                    <a:pt x="59" y="52"/>
                    <a:pt x="57" y="54"/>
                  </a:cubicBezTo>
                  <a:cubicBezTo>
                    <a:pt x="55" y="55"/>
                    <a:pt x="53" y="57"/>
                    <a:pt x="51" y="59"/>
                  </a:cubicBezTo>
                  <a:cubicBezTo>
                    <a:pt x="51" y="58"/>
                    <a:pt x="50" y="57"/>
                    <a:pt x="49" y="57"/>
                  </a:cubicBezTo>
                  <a:close/>
                  <a:moveTo>
                    <a:pt x="77" y="73"/>
                  </a:moveTo>
                  <a:cubicBezTo>
                    <a:pt x="79" y="71"/>
                    <a:pt x="81" y="69"/>
                    <a:pt x="83" y="67"/>
                  </a:cubicBezTo>
                  <a:cubicBezTo>
                    <a:pt x="83" y="66"/>
                    <a:pt x="83" y="65"/>
                    <a:pt x="82" y="65"/>
                  </a:cubicBezTo>
                  <a:cubicBezTo>
                    <a:pt x="78" y="66"/>
                    <a:pt x="75" y="69"/>
                    <a:pt x="72" y="72"/>
                  </a:cubicBezTo>
                  <a:cubicBezTo>
                    <a:pt x="71" y="73"/>
                    <a:pt x="67" y="78"/>
                    <a:pt x="70" y="73"/>
                  </a:cubicBezTo>
                  <a:cubicBezTo>
                    <a:pt x="73" y="69"/>
                    <a:pt x="76" y="65"/>
                    <a:pt x="79" y="62"/>
                  </a:cubicBezTo>
                  <a:cubicBezTo>
                    <a:pt x="79" y="62"/>
                    <a:pt x="79" y="61"/>
                    <a:pt x="78" y="61"/>
                  </a:cubicBezTo>
                  <a:cubicBezTo>
                    <a:pt x="72" y="64"/>
                    <a:pt x="68" y="68"/>
                    <a:pt x="64" y="72"/>
                  </a:cubicBezTo>
                  <a:cubicBezTo>
                    <a:pt x="67" y="69"/>
                    <a:pt x="72" y="63"/>
                    <a:pt x="75" y="58"/>
                  </a:cubicBezTo>
                  <a:cubicBezTo>
                    <a:pt x="76" y="57"/>
                    <a:pt x="75" y="57"/>
                    <a:pt x="75" y="57"/>
                  </a:cubicBezTo>
                  <a:cubicBezTo>
                    <a:pt x="71" y="59"/>
                    <a:pt x="68" y="62"/>
                    <a:pt x="64" y="66"/>
                  </a:cubicBezTo>
                  <a:cubicBezTo>
                    <a:pt x="59" y="70"/>
                    <a:pt x="65" y="64"/>
                    <a:pt x="66" y="63"/>
                  </a:cubicBezTo>
                  <a:cubicBezTo>
                    <a:pt x="68" y="60"/>
                    <a:pt x="70" y="57"/>
                    <a:pt x="72" y="54"/>
                  </a:cubicBezTo>
                  <a:cubicBezTo>
                    <a:pt x="72" y="53"/>
                    <a:pt x="72" y="53"/>
                    <a:pt x="72" y="53"/>
                  </a:cubicBezTo>
                  <a:cubicBezTo>
                    <a:pt x="77" y="58"/>
                    <a:pt x="81" y="63"/>
                    <a:pt x="86" y="68"/>
                  </a:cubicBezTo>
                  <a:cubicBezTo>
                    <a:pt x="82" y="70"/>
                    <a:pt x="79" y="72"/>
                    <a:pt x="76" y="74"/>
                  </a:cubicBezTo>
                  <a:cubicBezTo>
                    <a:pt x="68" y="81"/>
                    <a:pt x="75" y="75"/>
                    <a:pt x="77" y="73"/>
                  </a:cubicBezTo>
                  <a:close/>
                  <a:moveTo>
                    <a:pt x="71" y="53"/>
                  </a:moveTo>
                  <a:cubicBezTo>
                    <a:pt x="68" y="54"/>
                    <a:pt x="66" y="56"/>
                    <a:pt x="63" y="59"/>
                  </a:cubicBezTo>
                  <a:cubicBezTo>
                    <a:pt x="60" y="62"/>
                    <a:pt x="54" y="67"/>
                    <a:pt x="60" y="61"/>
                  </a:cubicBezTo>
                  <a:cubicBezTo>
                    <a:pt x="63" y="57"/>
                    <a:pt x="66" y="53"/>
                    <a:pt x="67" y="48"/>
                  </a:cubicBezTo>
                  <a:cubicBezTo>
                    <a:pt x="67" y="48"/>
                    <a:pt x="66" y="47"/>
                    <a:pt x="66" y="48"/>
                  </a:cubicBezTo>
                  <a:cubicBezTo>
                    <a:pt x="63" y="51"/>
                    <a:pt x="60" y="54"/>
                    <a:pt x="56" y="57"/>
                  </a:cubicBezTo>
                  <a:cubicBezTo>
                    <a:pt x="51" y="60"/>
                    <a:pt x="54" y="58"/>
                    <a:pt x="56" y="56"/>
                  </a:cubicBezTo>
                  <a:cubicBezTo>
                    <a:pt x="60" y="52"/>
                    <a:pt x="63" y="49"/>
                    <a:pt x="64" y="45"/>
                  </a:cubicBezTo>
                  <a:cubicBezTo>
                    <a:pt x="67" y="47"/>
                    <a:pt x="69" y="50"/>
                    <a:pt x="72" y="53"/>
                  </a:cubicBezTo>
                  <a:cubicBezTo>
                    <a:pt x="72" y="53"/>
                    <a:pt x="71" y="53"/>
                    <a:pt x="71" y="53"/>
                  </a:cubicBezTo>
                  <a:close/>
                  <a:moveTo>
                    <a:pt x="63" y="44"/>
                  </a:moveTo>
                  <a:cubicBezTo>
                    <a:pt x="63" y="44"/>
                    <a:pt x="63" y="44"/>
                    <a:pt x="63" y="44"/>
                  </a:cubicBezTo>
                  <a:cubicBezTo>
                    <a:pt x="59" y="48"/>
                    <a:pt x="54" y="51"/>
                    <a:pt x="50" y="55"/>
                  </a:cubicBezTo>
                  <a:cubicBezTo>
                    <a:pt x="50" y="54"/>
                    <a:pt x="50" y="54"/>
                    <a:pt x="51" y="54"/>
                  </a:cubicBezTo>
                  <a:cubicBezTo>
                    <a:pt x="53" y="51"/>
                    <a:pt x="56" y="48"/>
                    <a:pt x="59" y="45"/>
                  </a:cubicBezTo>
                  <a:cubicBezTo>
                    <a:pt x="60" y="44"/>
                    <a:pt x="61" y="42"/>
                    <a:pt x="62" y="41"/>
                  </a:cubicBezTo>
                  <a:cubicBezTo>
                    <a:pt x="62" y="42"/>
                    <a:pt x="63" y="43"/>
                    <a:pt x="63" y="44"/>
                  </a:cubicBezTo>
                  <a:close/>
                  <a:moveTo>
                    <a:pt x="13" y="76"/>
                  </a:moveTo>
                  <a:cubicBezTo>
                    <a:pt x="23" y="65"/>
                    <a:pt x="35" y="58"/>
                    <a:pt x="44" y="47"/>
                  </a:cubicBezTo>
                  <a:cubicBezTo>
                    <a:pt x="50" y="40"/>
                    <a:pt x="57" y="36"/>
                    <a:pt x="64" y="31"/>
                  </a:cubicBezTo>
                  <a:cubicBezTo>
                    <a:pt x="69" y="27"/>
                    <a:pt x="74" y="22"/>
                    <a:pt x="78" y="17"/>
                  </a:cubicBezTo>
                  <a:cubicBezTo>
                    <a:pt x="84" y="12"/>
                    <a:pt x="75" y="21"/>
                    <a:pt x="74" y="22"/>
                  </a:cubicBezTo>
                  <a:cubicBezTo>
                    <a:pt x="72" y="24"/>
                    <a:pt x="69" y="27"/>
                    <a:pt x="66" y="30"/>
                  </a:cubicBezTo>
                  <a:cubicBezTo>
                    <a:pt x="60" y="35"/>
                    <a:pt x="54" y="40"/>
                    <a:pt x="49" y="46"/>
                  </a:cubicBezTo>
                  <a:cubicBezTo>
                    <a:pt x="37" y="56"/>
                    <a:pt x="26" y="67"/>
                    <a:pt x="16" y="79"/>
                  </a:cubicBezTo>
                  <a:cubicBezTo>
                    <a:pt x="15" y="78"/>
                    <a:pt x="14" y="77"/>
                    <a:pt x="13" y="76"/>
                  </a:cubicBezTo>
                  <a:close/>
                  <a:moveTo>
                    <a:pt x="9" y="72"/>
                  </a:moveTo>
                  <a:cubicBezTo>
                    <a:pt x="14" y="67"/>
                    <a:pt x="19" y="62"/>
                    <a:pt x="25" y="57"/>
                  </a:cubicBezTo>
                  <a:cubicBezTo>
                    <a:pt x="26" y="56"/>
                    <a:pt x="27" y="55"/>
                    <a:pt x="28" y="54"/>
                  </a:cubicBezTo>
                  <a:cubicBezTo>
                    <a:pt x="33" y="49"/>
                    <a:pt x="38" y="45"/>
                    <a:pt x="43" y="40"/>
                  </a:cubicBezTo>
                  <a:cubicBezTo>
                    <a:pt x="47" y="36"/>
                    <a:pt x="52" y="33"/>
                    <a:pt x="56" y="30"/>
                  </a:cubicBezTo>
                  <a:cubicBezTo>
                    <a:pt x="50" y="35"/>
                    <a:pt x="44" y="40"/>
                    <a:pt x="39" y="46"/>
                  </a:cubicBezTo>
                  <a:cubicBezTo>
                    <a:pt x="30" y="56"/>
                    <a:pt x="18" y="63"/>
                    <a:pt x="11" y="74"/>
                  </a:cubicBezTo>
                  <a:cubicBezTo>
                    <a:pt x="11" y="74"/>
                    <a:pt x="10" y="73"/>
                    <a:pt x="9" y="72"/>
                  </a:cubicBezTo>
                  <a:close/>
                  <a:moveTo>
                    <a:pt x="21" y="32"/>
                  </a:moveTo>
                  <a:cubicBezTo>
                    <a:pt x="25" y="31"/>
                    <a:pt x="29" y="30"/>
                    <a:pt x="32" y="28"/>
                  </a:cubicBezTo>
                  <a:cubicBezTo>
                    <a:pt x="29" y="29"/>
                    <a:pt x="25" y="31"/>
                    <a:pt x="23" y="34"/>
                  </a:cubicBezTo>
                  <a:cubicBezTo>
                    <a:pt x="22" y="33"/>
                    <a:pt x="21" y="33"/>
                    <a:pt x="21" y="32"/>
                  </a:cubicBezTo>
                  <a:close/>
                  <a:moveTo>
                    <a:pt x="18" y="29"/>
                  </a:moveTo>
                  <a:cubicBezTo>
                    <a:pt x="23" y="27"/>
                    <a:pt x="27" y="25"/>
                    <a:pt x="31" y="22"/>
                  </a:cubicBezTo>
                  <a:cubicBezTo>
                    <a:pt x="27" y="24"/>
                    <a:pt x="23" y="27"/>
                    <a:pt x="20" y="31"/>
                  </a:cubicBezTo>
                  <a:cubicBezTo>
                    <a:pt x="19" y="30"/>
                    <a:pt x="19" y="29"/>
                    <a:pt x="18" y="29"/>
                  </a:cubicBezTo>
                  <a:close/>
                  <a:moveTo>
                    <a:pt x="12" y="22"/>
                  </a:moveTo>
                  <a:cubicBezTo>
                    <a:pt x="16" y="20"/>
                    <a:pt x="20" y="18"/>
                    <a:pt x="23" y="15"/>
                  </a:cubicBezTo>
                  <a:cubicBezTo>
                    <a:pt x="20" y="18"/>
                    <a:pt x="17" y="21"/>
                    <a:pt x="15" y="24"/>
                  </a:cubicBezTo>
                  <a:cubicBezTo>
                    <a:pt x="15" y="25"/>
                    <a:pt x="15" y="25"/>
                    <a:pt x="16" y="25"/>
                  </a:cubicBezTo>
                  <a:cubicBezTo>
                    <a:pt x="20" y="24"/>
                    <a:pt x="23" y="21"/>
                    <a:pt x="26" y="19"/>
                  </a:cubicBezTo>
                  <a:cubicBezTo>
                    <a:pt x="23" y="21"/>
                    <a:pt x="19" y="24"/>
                    <a:pt x="17" y="27"/>
                  </a:cubicBezTo>
                  <a:cubicBezTo>
                    <a:pt x="15" y="26"/>
                    <a:pt x="14" y="24"/>
                    <a:pt x="12" y="22"/>
                  </a:cubicBezTo>
                  <a:close/>
                  <a:moveTo>
                    <a:pt x="9" y="19"/>
                  </a:moveTo>
                  <a:cubicBezTo>
                    <a:pt x="12" y="16"/>
                    <a:pt x="15" y="14"/>
                    <a:pt x="18" y="13"/>
                  </a:cubicBezTo>
                  <a:cubicBezTo>
                    <a:pt x="18" y="13"/>
                    <a:pt x="17" y="13"/>
                    <a:pt x="17" y="14"/>
                  </a:cubicBezTo>
                  <a:cubicBezTo>
                    <a:pt x="15" y="16"/>
                    <a:pt x="13" y="19"/>
                    <a:pt x="11" y="21"/>
                  </a:cubicBezTo>
                  <a:cubicBezTo>
                    <a:pt x="10" y="20"/>
                    <a:pt x="9" y="20"/>
                    <a:pt x="9" y="19"/>
                  </a:cubicBezTo>
                  <a:close/>
                  <a:moveTo>
                    <a:pt x="7" y="17"/>
                  </a:moveTo>
                  <a:cubicBezTo>
                    <a:pt x="12" y="14"/>
                    <a:pt x="16" y="10"/>
                    <a:pt x="21" y="7"/>
                  </a:cubicBezTo>
                  <a:cubicBezTo>
                    <a:pt x="21" y="7"/>
                    <a:pt x="22" y="8"/>
                    <a:pt x="23" y="8"/>
                  </a:cubicBezTo>
                  <a:cubicBezTo>
                    <a:pt x="17" y="12"/>
                    <a:pt x="12" y="14"/>
                    <a:pt x="8" y="18"/>
                  </a:cubicBezTo>
                  <a:cubicBezTo>
                    <a:pt x="7" y="18"/>
                    <a:pt x="7" y="17"/>
                    <a:pt x="7" y="17"/>
                  </a:cubicBezTo>
                  <a:close/>
                  <a:moveTo>
                    <a:pt x="28" y="17"/>
                  </a:moveTo>
                  <a:cubicBezTo>
                    <a:pt x="25" y="18"/>
                    <a:pt x="22" y="20"/>
                    <a:pt x="19" y="22"/>
                  </a:cubicBezTo>
                  <a:cubicBezTo>
                    <a:pt x="19" y="21"/>
                    <a:pt x="19" y="20"/>
                    <a:pt x="21" y="19"/>
                  </a:cubicBezTo>
                  <a:cubicBezTo>
                    <a:pt x="22" y="17"/>
                    <a:pt x="24" y="16"/>
                    <a:pt x="26" y="14"/>
                  </a:cubicBezTo>
                  <a:cubicBezTo>
                    <a:pt x="27" y="13"/>
                    <a:pt x="26" y="12"/>
                    <a:pt x="25" y="13"/>
                  </a:cubicBezTo>
                  <a:cubicBezTo>
                    <a:pt x="21" y="15"/>
                    <a:pt x="17" y="18"/>
                    <a:pt x="12" y="21"/>
                  </a:cubicBezTo>
                  <a:cubicBezTo>
                    <a:pt x="16" y="18"/>
                    <a:pt x="20" y="13"/>
                    <a:pt x="23" y="10"/>
                  </a:cubicBezTo>
                  <a:cubicBezTo>
                    <a:pt x="26" y="13"/>
                    <a:pt x="29" y="17"/>
                    <a:pt x="32" y="20"/>
                  </a:cubicBezTo>
                  <a:cubicBezTo>
                    <a:pt x="28" y="23"/>
                    <a:pt x="24" y="26"/>
                    <a:pt x="19" y="27"/>
                  </a:cubicBezTo>
                  <a:cubicBezTo>
                    <a:pt x="21" y="26"/>
                    <a:pt x="26" y="21"/>
                    <a:pt x="29" y="18"/>
                  </a:cubicBezTo>
                  <a:cubicBezTo>
                    <a:pt x="29" y="17"/>
                    <a:pt x="29" y="17"/>
                    <a:pt x="28" y="17"/>
                  </a:cubicBezTo>
                  <a:close/>
                  <a:moveTo>
                    <a:pt x="35" y="27"/>
                  </a:moveTo>
                  <a:cubicBezTo>
                    <a:pt x="35" y="26"/>
                    <a:pt x="34" y="25"/>
                    <a:pt x="34" y="26"/>
                  </a:cubicBezTo>
                  <a:cubicBezTo>
                    <a:pt x="31" y="27"/>
                    <a:pt x="27" y="29"/>
                    <a:pt x="24" y="30"/>
                  </a:cubicBezTo>
                  <a:cubicBezTo>
                    <a:pt x="18" y="32"/>
                    <a:pt x="25" y="28"/>
                    <a:pt x="26" y="28"/>
                  </a:cubicBezTo>
                  <a:cubicBezTo>
                    <a:pt x="29" y="26"/>
                    <a:pt x="31" y="24"/>
                    <a:pt x="33" y="21"/>
                  </a:cubicBezTo>
                  <a:cubicBezTo>
                    <a:pt x="35" y="23"/>
                    <a:pt x="37" y="25"/>
                    <a:pt x="38" y="27"/>
                  </a:cubicBezTo>
                  <a:cubicBezTo>
                    <a:pt x="38" y="27"/>
                    <a:pt x="38" y="27"/>
                    <a:pt x="38" y="27"/>
                  </a:cubicBezTo>
                  <a:cubicBezTo>
                    <a:pt x="33" y="30"/>
                    <a:pt x="28" y="32"/>
                    <a:pt x="24" y="35"/>
                  </a:cubicBezTo>
                  <a:cubicBezTo>
                    <a:pt x="27" y="33"/>
                    <a:pt x="32" y="30"/>
                    <a:pt x="35" y="27"/>
                  </a:cubicBezTo>
                  <a:close/>
                  <a:moveTo>
                    <a:pt x="39" y="28"/>
                  </a:moveTo>
                  <a:cubicBezTo>
                    <a:pt x="39" y="28"/>
                    <a:pt x="39" y="28"/>
                    <a:pt x="39" y="28"/>
                  </a:cubicBezTo>
                  <a:cubicBezTo>
                    <a:pt x="40" y="29"/>
                    <a:pt x="41" y="30"/>
                    <a:pt x="41" y="30"/>
                  </a:cubicBezTo>
                  <a:cubicBezTo>
                    <a:pt x="37" y="33"/>
                    <a:pt x="32" y="35"/>
                    <a:pt x="29" y="38"/>
                  </a:cubicBezTo>
                  <a:cubicBezTo>
                    <a:pt x="33" y="35"/>
                    <a:pt x="36" y="32"/>
                    <a:pt x="39" y="28"/>
                  </a:cubicBezTo>
                  <a:close/>
                  <a:moveTo>
                    <a:pt x="46" y="32"/>
                  </a:moveTo>
                  <a:cubicBezTo>
                    <a:pt x="56" y="24"/>
                    <a:pt x="64" y="14"/>
                    <a:pt x="74" y="6"/>
                  </a:cubicBezTo>
                  <a:cubicBezTo>
                    <a:pt x="75" y="7"/>
                    <a:pt x="75" y="7"/>
                    <a:pt x="76" y="8"/>
                  </a:cubicBezTo>
                  <a:cubicBezTo>
                    <a:pt x="76" y="8"/>
                    <a:pt x="75" y="8"/>
                    <a:pt x="75" y="8"/>
                  </a:cubicBezTo>
                  <a:cubicBezTo>
                    <a:pt x="65" y="16"/>
                    <a:pt x="56" y="24"/>
                    <a:pt x="46" y="33"/>
                  </a:cubicBezTo>
                  <a:cubicBezTo>
                    <a:pt x="46" y="33"/>
                    <a:pt x="45" y="33"/>
                    <a:pt x="45" y="34"/>
                  </a:cubicBezTo>
                  <a:cubicBezTo>
                    <a:pt x="44" y="35"/>
                    <a:pt x="43" y="35"/>
                    <a:pt x="41" y="36"/>
                  </a:cubicBezTo>
                  <a:cubicBezTo>
                    <a:pt x="40" y="37"/>
                    <a:pt x="39" y="38"/>
                    <a:pt x="38" y="39"/>
                  </a:cubicBezTo>
                  <a:cubicBezTo>
                    <a:pt x="36" y="41"/>
                    <a:pt x="32" y="43"/>
                    <a:pt x="32" y="43"/>
                  </a:cubicBezTo>
                  <a:cubicBezTo>
                    <a:pt x="35" y="39"/>
                    <a:pt x="39" y="35"/>
                    <a:pt x="42" y="32"/>
                  </a:cubicBezTo>
                  <a:cubicBezTo>
                    <a:pt x="43" y="32"/>
                    <a:pt x="43" y="32"/>
                    <a:pt x="43" y="32"/>
                  </a:cubicBezTo>
                  <a:cubicBezTo>
                    <a:pt x="44" y="33"/>
                    <a:pt x="45" y="33"/>
                    <a:pt x="46" y="33"/>
                  </a:cubicBezTo>
                  <a:cubicBezTo>
                    <a:pt x="46" y="33"/>
                    <a:pt x="46" y="32"/>
                    <a:pt x="46" y="32"/>
                  </a:cubicBezTo>
                  <a:close/>
                  <a:moveTo>
                    <a:pt x="63" y="22"/>
                  </a:moveTo>
                  <a:cubicBezTo>
                    <a:pt x="58" y="27"/>
                    <a:pt x="52" y="30"/>
                    <a:pt x="46" y="35"/>
                  </a:cubicBezTo>
                  <a:cubicBezTo>
                    <a:pt x="42" y="39"/>
                    <a:pt x="38" y="43"/>
                    <a:pt x="34" y="47"/>
                  </a:cubicBezTo>
                  <a:cubicBezTo>
                    <a:pt x="34" y="46"/>
                    <a:pt x="34" y="46"/>
                    <a:pt x="34" y="46"/>
                  </a:cubicBezTo>
                  <a:cubicBezTo>
                    <a:pt x="35" y="45"/>
                    <a:pt x="36" y="43"/>
                    <a:pt x="37" y="42"/>
                  </a:cubicBezTo>
                  <a:cubicBezTo>
                    <a:pt x="38" y="42"/>
                    <a:pt x="38" y="41"/>
                    <a:pt x="38" y="41"/>
                  </a:cubicBezTo>
                  <a:cubicBezTo>
                    <a:pt x="42" y="38"/>
                    <a:pt x="46" y="35"/>
                    <a:pt x="49" y="33"/>
                  </a:cubicBezTo>
                  <a:cubicBezTo>
                    <a:pt x="52" y="31"/>
                    <a:pt x="55" y="29"/>
                    <a:pt x="58" y="27"/>
                  </a:cubicBezTo>
                  <a:cubicBezTo>
                    <a:pt x="64" y="21"/>
                    <a:pt x="70" y="15"/>
                    <a:pt x="76" y="9"/>
                  </a:cubicBezTo>
                  <a:cubicBezTo>
                    <a:pt x="76" y="9"/>
                    <a:pt x="76" y="8"/>
                    <a:pt x="76" y="8"/>
                  </a:cubicBezTo>
                  <a:cubicBezTo>
                    <a:pt x="77" y="9"/>
                    <a:pt x="77" y="9"/>
                    <a:pt x="78" y="10"/>
                  </a:cubicBezTo>
                  <a:cubicBezTo>
                    <a:pt x="72" y="13"/>
                    <a:pt x="68" y="18"/>
                    <a:pt x="63" y="22"/>
                  </a:cubicBezTo>
                  <a:close/>
                  <a:moveTo>
                    <a:pt x="74" y="14"/>
                  </a:moveTo>
                  <a:cubicBezTo>
                    <a:pt x="72" y="16"/>
                    <a:pt x="69" y="19"/>
                    <a:pt x="67" y="21"/>
                  </a:cubicBezTo>
                  <a:cubicBezTo>
                    <a:pt x="67" y="20"/>
                    <a:pt x="68" y="20"/>
                    <a:pt x="68" y="19"/>
                  </a:cubicBezTo>
                  <a:cubicBezTo>
                    <a:pt x="70" y="18"/>
                    <a:pt x="80" y="7"/>
                    <a:pt x="74" y="14"/>
                  </a:cubicBezTo>
                  <a:close/>
                  <a:moveTo>
                    <a:pt x="33" y="45"/>
                  </a:moveTo>
                  <a:cubicBezTo>
                    <a:pt x="33" y="44"/>
                    <a:pt x="33" y="44"/>
                    <a:pt x="34" y="44"/>
                  </a:cubicBezTo>
                  <a:cubicBezTo>
                    <a:pt x="33" y="44"/>
                    <a:pt x="33" y="45"/>
                    <a:pt x="33" y="45"/>
                  </a:cubicBezTo>
                  <a:cubicBezTo>
                    <a:pt x="33" y="45"/>
                    <a:pt x="33" y="45"/>
                    <a:pt x="33" y="45"/>
                  </a:cubicBezTo>
                  <a:cubicBezTo>
                    <a:pt x="33" y="45"/>
                    <a:pt x="33" y="45"/>
                    <a:pt x="33" y="45"/>
                  </a:cubicBezTo>
                  <a:close/>
                  <a:moveTo>
                    <a:pt x="41" y="32"/>
                  </a:moveTo>
                  <a:cubicBezTo>
                    <a:pt x="37" y="35"/>
                    <a:pt x="33" y="39"/>
                    <a:pt x="31" y="43"/>
                  </a:cubicBezTo>
                  <a:cubicBezTo>
                    <a:pt x="30" y="42"/>
                    <a:pt x="29" y="41"/>
                    <a:pt x="28" y="40"/>
                  </a:cubicBezTo>
                  <a:cubicBezTo>
                    <a:pt x="33" y="38"/>
                    <a:pt x="37" y="35"/>
                    <a:pt x="41" y="32"/>
                  </a:cubicBezTo>
                  <a:close/>
                  <a:moveTo>
                    <a:pt x="24" y="71"/>
                  </a:moveTo>
                  <a:cubicBezTo>
                    <a:pt x="27" y="68"/>
                    <a:pt x="30" y="65"/>
                    <a:pt x="32" y="63"/>
                  </a:cubicBezTo>
                  <a:cubicBezTo>
                    <a:pt x="38" y="57"/>
                    <a:pt x="44" y="52"/>
                    <a:pt x="50" y="47"/>
                  </a:cubicBezTo>
                  <a:cubicBezTo>
                    <a:pt x="61" y="36"/>
                    <a:pt x="73" y="26"/>
                    <a:pt x="83" y="14"/>
                  </a:cubicBezTo>
                  <a:cubicBezTo>
                    <a:pt x="84" y="15"/>
                    <a:pt x="85" y="16"/>
                    <a:pt x="87" y="17"/>
                  </a:cubicBezTo>
                  <a:cubicBezTo>
                    <a:pt x="64" y="34"/>
                    <a:pt x="44" y="53"/>
                    <a:pt x="24" y="72"/>
                  </a:cubicBezTo>
                  <a:cubicBezTo>
                    <a:pt x="24" y="72"/>
                    <a:pt x="24" y="71"/>
                    <a:pt x="24" y="71"/>
                  </a:cubicBezTo>
                  <a:close/>
                  <a:moveTo>
                    <a:pt x="82" y="13"/>
                  </a:moveTo>
                  <a:cubicBezTo>
                    <a:pt x="76" y="17"/>
                    <a:pt x="72" y="21"/>
                    <a:pt x="68" y="26"/>
                  </a:cubicBezTo>
                  <a:cubicBezTo>
                    <a:pt x="61" y="32"/>
                    <a:pt x="53" y="36"/>
                    <a:pt x="47" y="42"/>
                  </a:cubicBezTo>
                  <a:cubicBezTo>
                    <a:pt x="42" y="47"/>
                    <a:pt x="38" y="53"/>
                    <a:pt x="32" y="57"/>
                  </a:cubicBezTo>
                  <a:cubicBezTo>
                    <a:pt x="25" y="62"/>
                    <a:pt x="19" y="68"/>
                    <a:pt x="13" y="74"/>
                  </a:cubicBezTo>
                  <a:cubicBezTo>
                    <a:pt x="16" y="71"/>
                    <a:pt x="21" y="64"/>
                    <a:pt x="26" y="60"/>
                  </a:cubicBezTo>
                  <a:cubicBezTo>
                    <a:pt x="32" y="55"/>
                    <a:pt x="38" y="49"/>
                    <a:pt x="44" y="43"/>
                  </a:cubicBezTo>
                  <a:cubicBezTo>
                    <a:pt x="54" y="31"/>
                    <a:pt x="68" y="22"/>
                    <a:pt x="79" y="10"/>
                  </a:cubicBezTo>
                  <a:cubicBezTo>
                    <a:pt x="80" y="11"/>
                    <a:pt x="81" y="12"/>
                    <a:pt x="82" y="13"/>
                  </a:cubicBezTo>
                  <a:close/>
                  <a:moveTo>
                    <a:pt x="24" y="36"/>
                  </a:moveTo>
                  <a:cubicBezTo>
                    <a:pt x="28" y="34"/>
                    <a:pt x="31" y="32"/>
                    <a:pt x="34" y="31"/>
                  </a:cubicBezTo>
                  <a:cubicBezTo>
                    <a:pt x="40" y="28"/>
                    <a:pt x="34" y="32"/>
                    <a:pt x="33" y="33"/>
                  </a:cubicBezTo>
                  <a:cubicBezTo>
                    <a:pt x="31" y="35"/>
                    <a:pt x="29" y="37"/>
                    <a:pt x="27" y="39"/>
                  </a:cubicBezTo>
                  <a:cubicBezTo>
                    <a:pt x="26" y="38"/>
                    <a:pt x="25" y="37"/>
                    <a:pt x="24" y="36"/>
                  </a:cubicBezTo>
                  <a:close/>
                  <a:moveTo>
                    <a:pt x="20" y="81"/>
                  </a:moveTo>
                  <a:cubicBezTo>
                    <a:pt x="19" y="81"/>
                    <a:pt x="18" y="80"/>
                    <a:pt x="17" y="79"/>
                  </a:cubicBezTo>
                  <a:cubicBezTo>
                    <a:pt x="18" y="79"/>
                    <a:pt x="19" y="78"/>
                    <a:pt x="19" y="78"/>
                  </a:cubicBezTo>
                  <a:cubicBezTo>
                    <a:pt x="19" y="78"/>
                    <a:pt x="19" y="78"/>
                    <a:pt x="20" y="77"/>
                  </a:cubicBezTo>
                  <a:cubicBezTo>
                    <a:pt x="38" y="61"/>
                    <a:pt x="55" y="44"/>
                    <a:pt x="74" y="29"/>
                  </a:cubicBezTo>
                  <a:cubicBezTo>
                    <a:pt x="77" y="26"/>
                    <a:pt x="80" y="24"/>
                    <a:pt x="83" y="22"/>
                  </a:cubicBezTo>
                  <a:cubicBezTo>
                    <a:pt x="79" y="25"/>
                    <a:pt x="74" y="29"/>
                    <a:pt x="70" y="32"/>
                  </a:cubicBezTo>
                  <a:cubicBezTo>
                    <a:pt x="61" y="39"/>
                    <a:pt x="54" y="48"/>
                    <a:pt x="47" y="56"/>
                  </a:cubicBezTo>
                  <a:cubicBezTo>
                    <a:pt x="46" y="56"/>
                    <a:pt x="46" y="57"/>
                    <a:pt x="46" y="57"/>
                  </a:cubicBezTo>
                  <a:cubicBezTo>
                    <a:pt x="38" y="65"/>
                    <a:pt x="28" y="73"/>
                    <a:pt x="20" y="81"/>
                  </a:cubicBezTo>
                  <a:close/>
                  <a:moveTo>
                    <a:pt x="72" y="81"/>
                  </a:moveTo>
                  <a:cubicBezTo>
                    <a:pt x="72" y="81"/>
                    <a:pt x="71" y="81"/>
                    <a:pt x="71" y="80"/>
                  </a:cubicBezTo>
                  <a:cubicBezTo>
                    <a:pt x="71" y="80"/>
                    <a:pt x="71" y="80"/>
                    <a:pt x="71" y="80"/>
                  </a:cubicBezTo>
                  <a:cubicBezTo>
                    <a:pt x="76" y="77"/>
                    <a:pt x="80" y="73"/>
                    <a:pt x="85" y="70"/>
                  </a:cubicBezTo>
                  <a:cubicBezTo>
                    <a:pt x="81" y="74"/>
                    <a:pt x="76" y="78"/>
                    <a:pt x="72" y="81"/>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267"/>
            <p:cNvSpPr>
              <a:spLocks noEditPoints="1"/>
            </p:cNvSpPr>
            <p:nvPr/>
          </p:nvSpPr>
          <p:spPr bwMode="auto">
            <a:xfrm>
              <a:off x="5154858" y="3580834"/>
              <a:ext cx="131763" cy="149225"/>
            </a:xfrm>
            <a:custGeom>
              <a:avLst/>
              <a:gdLst>
                <a:gd name="T0" fmla="*/ 20 w 31"/>
                <a:gd name="T1" fmla="*/ 35 h 35"/>
                <a:gd name="T2" fmla="*/ 30 w 31"/>
                <a:gd name="T3" fmla="*/ 24 h 35"/>
                <a:gd name="T4" fmla="*/ 31 w 31"/>
                <a:gd name="T5" fmla="*/ 15 h 35"/>
                <a:gd name="T6" fmla="*/ 22 w 31"/>
                <a:gd name="T7" fmla="*/ 14 h 35"/>
                <a:gd name="T8" fmla="*/ 12 w 31"/>
                <a:gd name="T9" fmla="*/ 1 h 35"/>
                <a:gd name="T10" fmla="*/ 1 w 31"/>
                <a:gd name="T11" fmla="*/ 13 h 35"/>
                <a:gd name="T12" fmla="*/ 1 w 31"/>
                <a:gd name="T13" fmla="*/ 23 h 35"/>
                <a:gd name="T14" fmla="*/ 4 w 31"/>
                <a:gd name="T15" fmla="*/ 21 h 35"/>
                <a:gd name="T16" fmla="*/ 5 w 31"/>
                <a:gd name="T17" fmla="*/ 18 h 35"/>
                <a:gd name="T18" fmla="*/ 2 w 31"/>
                <a:gd name="T19" fmla="*/ 19 h 35"/>
                <a:gd name="T20" fmla="*/ 2 w 31"/>
                <a:gd name="T21" fmla="*/ 18 h 35"/>
                <a:gd name="T22" fmla="*/ 2 w 31"/>
                <a:gd name="T23" fmla="*/ 15 h 35"/>
                <a:gd name="T24" fmla="*/ 5 w 31"/>
                <a:gd name="T25" fmla="*/ 19 h 35"/>
                <a:gd name="T26" fmla="*/ 6 w 31"/>
                <a:gd name="T27" fmla="*/ 18 h 35"/>
                <a:gd name="T28" fmla="*/ 13 w 31"/>
                <a:gd name="T29" fmla="*/ 15 h 35"/>
                <a:gd name="T30" fmla="*/ 11 w 31"/>
                <a:gd name="T31" fmla="*/ 17 h 35"/>
                <a:gd name="T32" fmla="*/ 20 w 31"/>
                <a:gd name="T33" fmla="*/ 3 h 35"/>
                <a:gd name="T34" fmla="*/ 14 w 31"/>
                <a:gd name="T35" fmla="*/ 13 h 35"/>
                <a:gd name="T36" fmla="*/ 14 w 31"/>
                <a:gd name="T37" fmla="*/ 10 h 35"/>
                <a:gd name="T38" fmla="*/ 13 w 31"/>
                <a:gd name="T39" fmla="*/ 8 h 35"/>
                <a:gd name="T40" fmla="*/ 25 w 31"/>
                <a:gd name="T41" fmla="*/ 16 h 35"/>
                <a:gd name="T42" fmla="*/ 23 w 31"/>
                <a:gd name="T43" fmla="*/ 16 h 35"/>
                <a:gd name="T44" fmla="*/ 27 w 31"/>
                <a:gd name="T45" fmla="*/ 19 h 35"/>
                <a:gd name="T46" fmla="*/ 16 w 31"/>
                <a:gd name="T47" fmla="*/ 31 h 35"/>
                <a:gd name="T48" fmla="*/ 19 w 31"/>
                <a:gd name="T49" fmla="*/ 26 h 35"/>
                <a:gd name="T50" fmla="*/ 20 w 31"/>
                <a:gd name="T51" fmla="*/ 15 h 35"/>
                <a:gd name="T52" fmla="*/ 20 w 31"/>
                <a:gd name="T53" fmla="*/ 14 h 35"/>
                <a:gd name="T54" fmla="*/ 13 w 31"/>
                <a:gd name="T55" fmla="*/ 24 h 35"/>
                <a:gd name="T56" fmla="*/ 19 w 31"/>
                <a:gd name="T57" fmla="*/ 25 h 35"/>
                <a:gd name="T58" fmla="*/ 13 w 31"/>
                <a:gd name="T59" fmla="*/ 29 h 35"/>
                <a:gd name="T60" fmla="*/ 19 w 31"/>
                <a:gd name="T61" fmla="*/ 23 h 35"/>
                <a:gd name="T62" fmla="*/ 19 w 31"/>
                <a:gd name="T63" fmla="*/ 22 h 35"/>
                <a:gd name="T64" fmla="*/ 13 w 31"/>
                <a:gd name="T65" fmla="*/ 27 h 35"/>
                <a:gd name="T66" fmla="*/ 13 w 31"/>
                <a:gd name="T67" fmla="*/ 26 h 35"/>
                <a:gd name="T68" fmla="*/ 22 w 31"/>
                <a:gd name="T69" fmla="*/ 16 h 35"/>
                <a:gd name="T70" fmla="*/ 13 w 31"/>
                <a:gd name="T71" fmla="*/ 24 h 35"/>
                <a:gd name="T72" fmla="*/ 22 w 31"/>
                <a:gd name="T73" fmla="*/ 16 h 35"/>
                <a:gd name="T74" fmla="*/ 18 w 31"/>
                <a:gd name="T75" fmla="*/ 12 h 35"/>
                <a:gd name="T76" fmla="*/ 13 w 31"/>
                <a:gd name="T77" fmla="*/ 5 h 35"/>
                <a:gd name="T78" fmla="*/ 16 w 31"/>
                <a:gd name="T79" fmla="*/ 8 h 35"/>
                <a:gd name="T80" fmla="*/ 17 w 31"/>
                <a:gd name="T81" fmla="*/ 9 h 35"/>
                <a:gd name="T82" fmla="*/ 17 w 31"/>
                <a:gd name="T83" fmla="*/ 9 h 35"/>
                <a:gd name="T84" fmla="*/ 6 w 31"/>
                <a:gd name="T85" fmla="*/ 21 h 35"/>
                <a:gd name="T86" fmla="*/ 20 w 31"/>
                <a:gd name="T87" fmla="*/ 13 h 35"/>
                <a:gd name="T88" fmla="*/ 15 w 31"/>
                <a:gd name="T89" fmla="*/ 18 h 35"/>
                <a:gd name="T90" fmla="*/ 12 w 31"/>
                <a:gd name="T91" fmla="*/ 21 h 35"/>
                <a:gd name="T92" fmla="*/ 13 w 31"/>
                <a:gd name="T93" fmla="*/ 33 h 35"/>
                <a:gd name="T94" fmla="*/ 15 w 31"/>
                <a:gd name="T95" fmla="*/ 32 h 35"/>
                <a:gd name="T96" fmla="*/ 19 w 31"/>
                <a:gd name="T97" fmla="*/ 32 h 35"/>
                <a:gd name="T98" fmla="*/ 20 w 31"/>
                <a:gd name="T99" fmla="*/ 22 h 35"/>
                <a:gd name="T100" fmla="*/ 22 w 31"/>
                <a:gd name="T101" fmla="*/ 22 h 35"/>
                <a:gd name="T102" fmla="*/ 25 w 31"/>
                <a:gd name="T103" fmla="*/ 22 h 35"/>
                <a:gd name="T104" fmla="*/ 29 w 31"/>
                <a:gd name="T105" fmla="*/ 22 h 35"/>
                <a:gd name="T106" fmla="*/ 24 w 31"/>
                <a:gd name="T107" fmla="*/ 20 h 35"/>
                <a:gd name="T108" fmla="*/ 13 w 31"/>
                <a:gd name="T109" fmla="*/ 3 h 35"/>
                <a:gd name="T110" fmla="*/ 3 w 31"/>
                <a:gd name="T111" fmla="*/ 19 h 35"/>
                <a:gd name="T112" fmla="*/ 3 w 31"/>
                <a:gd name="T113" fmla="*/ 17 h 35"/>
                <a:gd name="T114" fmla="*/ 4 w 31"/>
                <a:gd name="T115" fmla="*/ 21 h 35"/>
                <a:gd name="T116" fmla="*/ 6 w 31"/>
                <a:gd name="T117" fmla="*/ 2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 h="35">
                  <a:moveTo>
                    <a:pt x="11" y="33"/>
                  </a:moveTo>
                  <a:cubicBezTo>
                    <a:pt x="11" y="34"/>
                    <a:pt x="11" y="34"/>
                    <a:pt x="11" y="34"/>
                  </a:cubicBezTo>
                  <a:cubicBezTo>
                    <a:pt x="11" y="35"/>
                    <a:pt x="12" y="35"/>
                    <a:pt x="12" y="35"/>
                  </a:cubicBezTo>
                  <a:cubicBezTo>
                    <a:pt x="15" y="35"/>
                    <a:pt x="17" y="35"/>
                    <a:pt x="20" y="35"/>
                  </a:cubicBezTo>
                  <a:cubicBezTo>
                    <a:pt x="21" y="35"/>
                    <a:pt x="21" y="34"/>
                    <a:pt x="21" y="34"/>
                  </a:cubicBezTo>
                  <a:cubicBezTo>
                    <a:pt x="21" y="34"/>
                    <a:pt x="21" y="34"/>
                    <a:pt x="21" y="33"/>
                  </a:cubicBezTo>
                  <a:cubicBezTo>
                    <a:pt x="20" y="30"/>
                    <a:pt x="21" y="27"/>
                    <a:pt x="21" y="24"/>
                  </a:cubicBezTo>
                  <a:cubicBezTo>
                    <a:pt x="24" y="24"/>
                    <a:pt x="27" y="24"/>
                    <a:pt x="30" y="24"/>
                  </a:cubicBezTo>
                  <a:cubicBezTo>
                    <a:pt x="30" y="24"/>
                    <a:pt x="30" y="24"/>
                    <a:pt x="30" y="24"/>
                  </a:cubicBezTo>
                  <a:cubicBezTo>
                    <a:pt x="31" y="24"/>
                    <a:pt x="31" y="24"/>
                    <a:pt x="31" y="23"/>
                  </a:cubicBezTo>
                  <a:cubicBezTo>
                    <a:pt x="31" y="20"/>
                    <a:pt x="31" y="18"/>
                    <a:pt x="31" y="15"/>
                  </a:cubicBezTo>
                  <a:cubicBezTo>
                    <a:pt x="31" y="15"/>
                    <a:pt x="31" y="15"/>
                    <a:pt x="31" y="15"/>
                  </a:cubicBezTo>
                  <a:cubicBezTo>
                    <a:pt x="31" y="15"/>
                    <a:pt x="31" y="15"/>
                    <a:pt x="31" y="15"/>
                  </a:cubicBezTo>
                  <a:cubicBezTo>
                    <a:pt x="31" y="15"/>
                    <a:pt x="31" y="15"/>
                    <a:pt x="31" y="15"/>
                  </a:cubicBezTo>
                  <a:cubicBezTo>
                    <a:pt x="31" y="15"/>
                    <a:pt x="31" y="14"/>
                    <a:pt x="31" y="14"/>
                  </a:cubicBezTo>
                  <a:cubicBezTo>
                    <a:pt x="28" y="14"/>
                    <a:pt x="25" y="14"/>
                    <a:pt x="22" y="14"/>
                  </a:cubicBezTo>
                  <a:cubicBezTo>
                    <a:pt x="22" y="10"/>
                    <a:pt x="22" y="6"/>
                    <a:pt x="22" y="2"/>
                  </a:cubicBezTo>
                  <a:cubicBezTo>
                    <a:pt x="22" y="2"/>
                    <a:pt x="22" y="2"/>
                    <a:pt x="21" y="2"/>
                  </a:cubicBezTo>
                  <a:cubicBezTo>
                    <a:pt x="21" y="1"/>
                    <a:pt x="21" y="1"/>
                    <a:pt x="21" y="1"/>
                  </a:cubicBezTo>
                  <a:cubicBezTo>
                    <a:pt x="18" y="1"/>
                    <a:pt x="15" y="0"/>
                    <a:pt x="12" y="1"/>
                  </a:cubicBezTo>
                  <a:cubicBezTo>
                    <a:pt x="12" y="1"/>
                    <a:pt x="12" y="1"/>
                    <a:pt x="12" y="1"/>
                  </a:cubicBezTo>
                  <a:cubicBezTo>
                    <a:pt x="12" y="1"/>
                    <a:pt x="11" y="2"/>
                    <a:pt x="11" y="2"/>
                  </a:cubicBezTo>
                  <a:cubicBezTo>
                    <a:pt x="11" y="6"/>
                    <a:pt x="11" y="9"/>
                    <a:pt x="11" y="13"/>
                  </a:cubicBezTo>
                  <a:cubicBezTo>
                    <a:pt x="8" y="13"/>
                    <a:pt x="5" y="13"/>
                    <a:pt x="1" y="13"/>
                  </a:cubicBezTo>
                  <a:cubicBezTo>
                    <a:pt x="1" y="13"/>
                    <a:pt x="1" y="13"/>
                    <a:pt x="1" y="13"/>
                  </a:cubicBezTo>
                  <a:cubicBezTo>
                    <a:pt x="0" y="13"/>
                    <a:pt x="0" y="13"/>
                    <a:pt x="0" y="14"/>
                  </a:cubicBezTo>
                  <a:cubicBezTo>
                    <a:pt x="0" y="17"/>
                    <a:pt x="0" y="19"/>
                    <a:pt x="0" y="22"/>
                  </a:cubicBezTo>
                  <a:cubicBezTo>
                    <a:pt x="0" y="23"/>
                    <a:pt x="1" y="23"/>
                    <a:pt x="1" y="23"/>
                  </a:cubicBezTo>
                  <a:cubicBezTo>
                    <a:pt x="1" y="23"/>
                    <a:pt x="1" y="23"/>
                    <a:pt x="1" y="23"/>
                  </a:cubicBezTo>
                  <a:cubicBezTo>
                    <a:pt x="4" y="23"/>
                    <a:pt x="7" y="23"/>
                    <a:pt x="11" y="23"/>
                  </a:cubicBezTo>
                  <a:cubicBezTo>
                    <a:pt x="11" y="26"/>
                    <a:pt x="11" y="30"/>
                    <a:pt x="11" y="33"/>
                  </a:cubicBezTo>
                  <a:close/>
                  <a:moveTo>
                    <a:pt x="4" y="21"/>
                  </a:moveTo>
                  <a:cubicBezTo>
                    <a:pt x="3" y="21"/>
                    <a:pt x="2" y="21"/>
                    <a:pt x="2" y="21"/>
                  </a:cubicBezTo>
                  <a:cubicBezTo>
                    <a:pt x="2" y="21"/>
                    <a:pt x="2" y="21"/>
                    <a:pt x="2" y="21"/>
                  </a:cubicBezTo>
                  <a:cubicBezTo>
                    <a:pt x="2" y="21"/>
                    <a:pt x="2" y="21"/>
                    <a:pt x="2" y="21"/>
                  </a:cubicBezTo>
                  <a:cubicBezTo>
                    <a:pt x="3" y="20"/>
                    <a:pt x="4" y="19"/>
                    <a:pt x="5" y="18"/>
                  </a:cubicBezTo>
                  <a:cubicBezTo>
                    <a:pt x="4" y="19"/>
                    <a:pt x="4" y="20"/>
                    <a:pt x="4" y="21"/>
                  </a:cubicBezTo>
                  <a:cubicBezTo>
                    <a:pt x="4" y="21"/>
                    <a:pt x="4" y="21"/>
                    <a:pt x="4" y="21"/>
                  </a:cubicBezTo>
                  <a:close/>
                  <a:moveTo>
                    <a:pt x="2" y="19"/>
                  </a:moveTo>
                  <a:cubicBezTo>
                    <a:pt x="2" y="19"/>
                    <a:pt x="2" y="19"/>
                    <a:pt x="2" y="19"/>
                  </a:cubicBezTo>
                  <a:cubicBezTo>
                    <a:pt x="3" y="18"/>
                    <a:pt x="7" y="14"/>
                    <a:pt x="4" y="17"/>
                  </a:cubicBezTo>
                  <a:cubicBezTo>
                    <a:pt x="3" y="18"/>
                    <a:pt x="2" y="19"/>
                    <a:pt x="2" y="20"/>
                  </a:cubicBezTo>
                  <a:cubicBezTo>
                    <a:pt x="2" y="20"/>
                    <a:pt x="2" y="19"/>
                    <a:pt x="2" y="19"/>
                  </a:cubicBezTo>
                  <a:close/>
                  <a:moveTo>
                    <a:pt x="2" y="18"/>
                  </a:moveTo>
                  <a:cubicBezTo>
                    <a:pt x="2" y="17"/>
                    <a:pt x="2" y="16"/>
                    <a:pt x="2" y="16"/>
                  </a:cubicBezTo>
                  <a:cubicBezTo>
                    <a:pt x="2" y="16"/>
                    <a:pt x="2" y="16"/>
                    <a:pt x="2" y="16"/>
                  </a:cubicBezTo>
                  <a:cubicBezTo>
                    <a:pt x="3" y="15"/>
                    <a:pt x="2" y="17"/>
                    <a:pt x="2" y="18"/>
                  </a:cubicBezTo>
                  <a:close/>
                  <a:moveTo>
                    <a:pt x="2" y="15"/>
                  </a:moveTo>
                  <a:cubicBezTo>
                    <a:pt x="2" y="15"/>
                    <a:pt x="2" y="15"/>
                    <a:pt x="2" y="15"/>
                  </a:cubicBezTo>
                  <a:cubicBezTo>
                    <a:pt x="2" y="15"/>
                    <a:pt x="2" y="15"/>
                    <a:pt x="3" y="15"/>
                  </a:cubicBezTo>
                  <a:cubicBezTo>
                    <a:pt x="2" y="15"/>
                    <a:pt x="2" y="15"/>
                    <a:pt x="2" y="15"/>
                  </a:cubicBezTo>
                  <a:close/>
                  <a:moveTo>
                    <a:pt x="5" y="19"/>
                  </a:moveTo>
                  <a:cubicBezTo>
                    <a:pt x="6" y="18"/>
                    <a:pt x="7" y="17"/>
                    <a:pt x="8" y="15"/>
                  </a:cubicBezTo>
                  <a:cubicBezTo>
                    <a:pt x="8" y="15"/>
                    <a:pt x="8" y="15"/>
                    <a:pt x="8" y="15"/>
                  </a:cubicBezTo>
                  <a:cubicBezTo>
                    <a:pt x="8" y="15"/>
                    <a:pt x="9" y="15"/>
                    <a:pt x="10" y="15"/>
                  </a:cubicBezTo>
                  <a:cubicBezTo>
                    <a:pt x="9" y="16"/>
                    <a:pt x="8" y="17"/>
                    <a:pt x="6" y="18"/>
                  </a:cubicBezTo>
                  <a:cubicBezTo>
                    <a:pt x="6" y="19"/>
                    <a:pt x="3" y="22"/>
                    <a:pt x="5" y="19"/>
                  </a:cubicBezTo>
                  <a:close/>
                  <a:moveTo>
                    <a:pt x="10" y="15"/>
                  </a:moveTo>
                  <a:cubicBezTo>
                    <a:pt x="11" y="15"/>
                    <a:pt x="12" y="15"/>
                    <a:pt x="12" y="15"/>
                  </a:cubicBezTo>
                  <a:cubicBezTo>
                    <a:pt x="13" y="15"/>
                    <a:pt x="13" y="15"/>
                    <a:pt x="13" y="15"/>
                  </a:cubicBezTo>
                  <a:cubicBezTo>
                    <a:pt x="13" y="15"/>
                    <a:pt x="13" y="15"/>
                    <a:pt x="13" y="14"/>
                  </a:cubicBezTo>
                  <a:cubicBezTo>
                    <a:pt x="13" y="14"/>
                    <a:pt x="13" y="14"/>
                    <a:pt x="13" y="14"/>
                  </a:cubicBezTo>
                  <a:cubicBezTo>
                    <a:pt x="14" y="14"/>
                    <a:pt x="15" y="13"/>
                    <a:pt x="16" y="13"/>
                  </a:cubicBezTo>
                  <a:cubicBezTo>
                    <a:pt x="14" y="14"/>
                    <a:pt x="12" y="15"/>
                    <a:pt x="11" y="17"/>
                  </a:cubicBezTo>
                  <a:cubicBezTo>
                    <a:pt x="9" y="18"/>
                    <a:pt x="8" y="19"/>
                    <a:pt x="7" y="20"/>
                  </a:cubicBezTo>
                  <a:cubicBezTo>
                    <a:pt x="8" y="18"/>
                    <a:pt x="9" y="17"/>
                    <a:pt x="10" y="15"/>
                  </a:cubicBezTo>
                  <a:cubicBezTo>
                    <a:pt x="10" y="15"/>
                    <a:pt x="10" y="15"/>
                    <a:pt x="10" y="15"/>
                  </a:cubicBezTo>
                  <a:close/>
                  <a:moveTo>
                    <a:pt x="20" y="3"/>
                  </a:moveTo>
                  <a:cubicBezTo>
                    <a:pt x="20" y="6"/>
                    <a:pt x="20" y="9"/>
                    <a:pt x="20" y="11"/>
                  </a:cubicBezTo>
                  <a:cubicBezTo>
                    <a:pt x="20" y="11"/>
                    <a:pt x="19" y="11"/>
                    <a:pt x="19" y="11"/>
                  </a:cubicBezTo>
                  <a:cubicBezTo>
                    <a:pt x="18" y="12"/>
                    <a:pt x="17" y="12"/>
                    <a:pt x="15" y="13"/>
                  </a:cubicBezTo>
                  <a:cubicBezTo>
                    <a:pt x="15" y="13"/>
                    <a:pt x="12" y="14"/>
                    <a:pt x="14" y="13"/>
                  </a:cubicBezTo>
                  <a:cubicBezTo>
                    <a:pt x="17" y="12"/>
                    <a:pt x="18" y="10"/>
                    <a:pt x="20" y="8"/>
                  </a:cubicBezTo>
                  <a:cubicBezTo>
                    <a:pt x="20" y="8"/>
                    <a:pt x="19" y="7"/>
                    <a:pt x="19" y="8"/>
                  </a:cubicBezTo>
                  <a:cubicBezTo>
                    <a:pt x="18" y="8"/>
                    <a:pt x="17" y="8"/>
                    <a:pt x="16" y="9"/>
                  </a:cubicBezTo>
                  <a:cubicBezTo>
                    <a:pt x="16" y="9"/>
                    <a:pt x="12" y="12"/>
                    <a:pt x="14" y="10"/>
                  </a:cubicBezTo>
                  <a:cubicBezTo>
                    <a:pt x="16" y="9"/>
                    <a:pt x="18" y="7"/>
                    <a:pt x="19" y="4"/>
                  </a:cubicBezTo>
                  <a:cubicBezTo>
                    <a:pt x="19" y="4"/>
                    <a:pt x="19" y="4"/>
                    <a:pt x="19" y="4"/>
                  </a:cubicBezTo>
                  <a:cubicBezTo>
                    <a:pt x="17" y="5"/>
                    <a:pt x="15" y="7"/>
                    <a:pt x="13" y="8"/>
                  </a:cubicBezTo>
                  <a:cubicBezTo>
                    <a:pt x="13" y="8"/>
                    <a:pt x="13" y="8"/>
                    <a:pt x="13" y="8"/>
                  </a:cubicBezTo>
                  <a:cubicBezTo>
                    <a:pt x="14" y="7"/>
                    <a:pt x="15" y="6"/>
                    <a:pt x="15" y="5"/>
                  </a:cubicBezTo>
                  <a:cubicBezTo>
                    <a:pt x="16" y="5"/>
                    <a:pt x="17" y="4"/>
                    <a:pt x="17" y="3"/>
                  </a:cubicBezTo>
                  <a:cubicBezTo>
                    <a:pt x="18" y="3"/>
                    <a:pt x="19" y="3"/>
                    <a:pt x="20" y="3"/>
                  </a:cubicBezTo>
                  <a:close/>
                  <a:moveTo>
                    <a:pt x="25" y="16"/>
                  </a:moveTo>
                  <a:cubicBezTo>
                    <a:pt x="24" y="17"/>
                    <a:pt x="22" y="19"/>
                    <a:pt x="21" y="20"/>
                  </a:cubicBezTo>
                  <a:cubicBezTo>
                    <a:pt x="20" y="21"/>
                    <a:pt x="19" y="22"/>
                    <a:pt x="19" y="22"/>
                  </a:cubicBezTo>
                  <a:cubicBezTo>
                    <a:pt x="19" y="22"/>
                    <a:pt x="20" y="21"/>
                    <a:pt x="20" y="20"/>
                  </a:cubicBezTo>
                  <a:cubicBezTo>
                    <a:pt x="21" y="19"/>
                    <a:pt x="22" y="17"/>
                    <a:pt x="23" y="16"/>
                  </a:cubicBezTo>
                  <a:cubicBezTo>
                    <a:pt x="24" y="16"/>
                    <a:pt x="25" y="16"/>
                    <a:pt x="25" y="16"/>
                  </a:cubicBezTo>
                  <a:close/>
                  <a:moveTo>
                    <a:pt x="29" y="20"/>
                  </a:moveTo>
                  <a:cubicBezTo>
                    <a:pt x="29" y="20"/>
                    <a:pt x="29" y="20"/>
                    <a:pt x="29" y="20"/>
                  </a:cubicBezTo>
                  <a:cubicBezTo>
                    <a:pt x="28" y="20"/>
                    <a:pt x="26" y="21"/>
                    <a:pt x="27" y="19"/>
                  </a:cubicBezTo>
                  <a:cubicBezTo>
                    <a:pt x="28" y="18"/>
                    <a:pt x="29" y="17"/>
                    <a:pt x="29" y="16"/>
                  </a:cubicBezTo>
                  <a:cubicBezTo>
                    <a:pt x="29" y="16"/>
                    <a:pt x="29" y="16"/>
                    <a:pt x="29" y="16"/>
                  </a:cubicBezTo>
                  <a:cubicBezTo>
                    <a:pt x="29" y="17"/>
                    <a:pt x="29" y="18"/>
                    <a:pt x="29" y="20"/>
                  </a:cubicBezTo>
                  <a:close/>
                  <a:moveTo>
                    <a:pt x="16" y="31"/>
                  </a:moveTo>
                  <a:cubicBezTo>
                    <a:pt x="17" y="30"/>
                    <a:pt x="18" y="29"/>
                    <a:pt x="18" y="28"/>
                  </a:cubicBezTo>
                  <a:cubicBezTo>
                    <a:pt x="19" y="28"/>
                    <a:pt x="18" y="28"/>
                    <a:pt x="18" y="28"/>
                  </a:cubicBezTo>
                  <a:cubicBezTo>
                    <a:pt x="17" y="28"/>
                    <a:pt x="16" y="29"/>
                    <a:pt x="14" y="30"/>
                  </a:cubicBezTo>
                  <a:cubicBezTo>
                    <a:pt x="16" y="29"/>
                    <a:pt x="18" y="27"/>
                    <a:pt x="19" y="26"/>
                  </a:cubicBezTo>
                  <a:cubicBezTo>
                    <a:pt x="19" y="27"/>
                    <a:pt x="19" y="29"/>
                    <a:pt x="19" y="30"/>
                  </a:cubicBezTo>
                  <a:cubicBezTo>
                    <a:pt x="18" y="30"/>
                    <a:pt x="17" y="31"/>
                    <a:pt x="16" y="31"/>
                  </a:cubicBezTo>
                  <a:close/>
                  <a:moveTo>
                    <a:pt x="20" y="14"/>
                  </a:moveTo>
                  <a:cubicBezTo>
                    <a:pt x="20" y="14"/>
                    <a:pt x="20" y="14"/>
                    <a:pt x="20" y="15"/>
                  </a:cubicBezTo>
                  <a:cubicBezTo>
                    <a:pt x="20" y="15"/>
                    <a:pt x="20" y="15"/>
                    <a:pt x="20" y="15"/>
                  </a:cubicBezTo>
                  <a:cubicBezTo>
                    <a:pt x="20" y="15"/>
                    <a:pt x="20" y="15"/>
                    <a:pt x="20" y="15"/>
                  </a:cubicBezTo>
                  <a:cubicBezTo>
                    <a:pt x="18" y="17"/>
                    <a:pt x="16" y="19"/>
                    <a:pt x="14" y="21"/>
                  </a:cubicBezTo>
                  <a:cubicBezTo>
                    <a:pt x="16" y="19"/>
                    <a:pt x="17" y="16"/>
                    <a:pt x="20" y="14"/>
                  </a:cubicBezTo>
                  <a:close/>
                  <a:moveTo>
                    <a:pt x="21" y="16"/>
                  </a:moveTo>
                  <a:cubicBezTo>
                    <a:pt x="21" y="16"/>
                    <a:pt x="21" y="16"/>
                    <a:pt x="21" y="16"/>
                  </a:cubicBezTo>
                  <a:cubicBezTo>
                    <a:pt x="19" y="16"/>
                    <a:pt x="18" y="18"/>
                    <a:pt x="17" y="19"/>
                  </a:cubicBezTo>
                  <a:cubicBezTo>
                    <a:pt x="16" y="21"/>
                    <a:pt x="14" y="22"/>
                    <a:pt x="13" y="24"/>
                  </a:cubicBezTo>
                  <a:cubicBezTo>
                    <a:pt x="13" y="23"/>
                    <a:pt x="13" y="22"/>
                    <a:pt x="13" y="22"/>
                  </a:cubicBezTo>
                  <a:cubicBezTo>
                    <a:pt x="16" y="20"/>
                    <a:pt x="18" y="17"/>
                    <a:pt x="21" y="16"/>
                  </a:cubicBezTo>
                  <a:close/>
                  <a:moveTo>
                    <a:pt x="19" y="25"/>
                  </a:moveTo>
                  <a:cubicBezTo>
                    <a:pt x="19" y="25"/>
                    <a:pt x="19" y="25"/>
                    <a:pt x="19" y="25"/>
                  </a:cubicBezTo>
                  <a:cubicBezTo>
                    <a:pt x="17" y="26"/>
                    <a:pt x="16" y="27"/>
                    <a:pt x="14" y="28"/>
                  </a:cubicBezTo>
                  <a:cubicBezTo>
                    <a:pt x="16" y="26"/>
                    <a:pt x="18" y="25"/>
                    <a:pt x="19" y="23"/>
                  </a:cubicBezTo>
                  <a:cubicBezTo>
                    <a:pt x="19" y="24"/>
                    <a:pt x="19" y="25"/>
                    <a:pt x="19" y="25"/>
                  </a:cubicBezTo>
                  <a:close/>
                  <a:moveTo>
                    <a:pt x="13" y="29"/>
                  </a:moveTo>
                  <a:cubicBezTo>
                    <a:pt x="15" y="28"/>
                    <a:pt x="16" y="27"/>
                    <a:pt x="18" y="26"/>
                  </a:cubicBezTo>
                  <a:cubicBezTo>
                    <a:pt x="17" y="28"/>
                    <a:pt x="15" y="29"/>
                    <a:pt x="13" y="31"/>
                  </a:cubicBezTo>
                  <a:cubicBezTo>
                    <a:pt x="13" y="30"/>
                    <a:pt x="13" y="30"/>
                    <a:pt x="13" y="29"/>
                  </a:cubicBezTo>
                  <a:close/>
                  <a:moveTo>
                    <a:pt x="19" y="23"/>
                  </a:moveTo>
                  <a:cubicBezTo>
                    <a:pt x="19" y="23"/>
                    <a:pt x="19" y="23"/>
                    <a:pt x="19" y="23"/>
                  </a:cubicBezTo>
                  <a:cubicBezTo>
                    <a:pt x="19" y="23"/>
                    <a:pt x="19" y="23"/>
                    <a:pt x="19" y="23"/>
                  </a:cubicBezTo>
                  <a:cubicBezTo>
                    <a:pt x="19" y="23"/>
                    <a:pt x="19" y="23"/>
                    <a:pt x="19" y="22"/>
                  </a:cubicBezTo>
                  <a:cubicBezTo>
                    <a:pt x="19" y="22"/>
                    <a:pt x="19" y="22"/>
                    <a:pt x="19" y="22"/>
                  </a:cubicBezTo>
                  <a:cubicBezTo>
                    <a:pt x="19" y="23"/>
                    <a:pt x="19" y="23"/>
                    <a:pt x="19" y="23"/>
                  </a:cubicBezTo>
                  <a:close/>
                  <a:moveTo>
                    <a:pt x="18" y="24"/>
                  </a:moveTo>
                  <a:cubicBezTo>
                    <a:pt x="16" y="25"/>
                    <a:pt x="14" y="27"/>
                    <a:pt x="13" y="28"/>
                  </a:cubicBezTo>
                  <a:cubicBezTo>
                    <a:pt x="13" y="28"/>
                    <a:pt x="13" y="27"/>
                    <a:pt x="13" y="27"/>
                  </a:cubicBezTo>
                  <a:cubicBezTo>
                    <a:pt x="15" y="26"/>
                    <a:pt x="16" y="24"/>
                    <a:pt x="18" y="24"/>
                  </a:cubicBezTo>
                  <a:close/>
                  <a:moveTo>
                    <a:pt x="18" y="23"/>
                  </a:moveTo>
                  <a:cubicBezTo>
                    <a:pt x="18" y="23"/>
                    <a:pt x="18" y="23"/>
                    <a:pt x="18" y="23"/>
                  </a:cubicBezTo>
                  <a:cubicBezTo>
                    <a:pt x="16" y="24"/>
                    <a:pt x="14" y="25"/>
                    <a:pt x="13" y="26"/>
                  </a:cubicBezTo>
                  <a:cubicBezTo>
                    <a:pt x="13" y="26"/>
                    <a:pt x="13" y="25"/>
                    <a:pt x="13" y="25"/>
                  </a:cubicBezTo>
                  <a:cubicBezTo>
                    <a:pt x="15" y="23"/>
                    <a:pt x="17" y="21"/>
                    <a:pt x="19" y="19"/>
                  </a:cubicBezTo>
                  <a:cubicBezTo>
                    <a:pt x="20" y="18"/>
                    <a:pt x="20" y="17"/>
                    <a:pt x="21" y="17"/>
                  </a:cubicBezTo>
                  <a:cubicBezTo>
                    <a:pt x="21" y="17"/>
                    <a:pt x="22" y="16"/>
                    <a:pt x="22" y="16"/>
                  </a:cubicBezTo>
                  <a:cubicBezTo>
                    <a:pt x="22" y="16"/>
                    <a:pt x="22" y="16"/>
                    <a:pt x="23" y="16"/>
                  </a:cubicBezTo>
                  <a:cubicBezTo>
                    <a:pt x="21" y="18"/>
                    <a:pt x="19" y="20"/>
                    <a:pt x="18" y="23"/>
                  </a:cubicBezTo>
                  <a:close/>
                  <a:moveTo>
                    <a:pt x="16" y="22"/>
                  </a:moveTo>
                  <a:cubicBezTo>
                    <a:pt x="15" y="22"/>
                    <a:pt x="14" y="23"/>
                    <a:pt x="13" y="24"/>
                  </a:cubicBezTo>
                  <a:cubicBezTo>
                    <a:pt x="13" y="24"/>
                    <a:pt x="13" y="24"/>
                    <a:pt x="14" y="23"/>
                  </a:cubicBezTo>
                  <a:cubicBezTo>
                    <a:pt x="14" y="22"/>
                    <a:pt x="15" y="22"/>
                    <a:pt x="16" y="21"/>
                  </a:cubicBezTo>
                  <a:cubicBezTo>
                    <a:pt x="18" y="19"/>
                    <a:pt x="19" y="18"/>
                    <a:pt x="21" y="16"/>
                  </a:cubicBezTo>
                  <a:cubicBezTo>
                    <a:pt x="21" y="16"/>
                    <a:pt x="21" y="16"/>
                    <a:pt x="22" y="16"/>
                  </a:cubicBezTo>
                  <a:cubicBezTo>
                    <a:pt x="19" y="17"/>
                    <a:pt x="18" y="20"/>
                    <a:pt x="16" y="22"/>
                  </a:cubicBezTo>
                  <a:close/>
                  <a:moveTo>
                    <a:pt x="17" y="13"/>
                  </a:moveTo>
                  <a:cubicBezTo>
                    <a:pt x="17" y="13"/>
                    <a:pt x="17" y="13"/>
                    <a:pt x="17" y="13"/>
                  </a:cubicBezTo>
                  <a:cubicBezTo>
                    <a:pt x="17" y="12"/>
                    <a:pt x="18" y="12"/>
                    <a:pt x="18" y="12"/>
                  </a:cubicBezTo>
                  <a:cubicBezTo>
                    <a:pt x="18" y="12"/>
                    <a:pt x="18" y="12"/>
                    <a:pt x="17" y="13"/>
                  </a:cubicBezTo>
                  <a:close/>
                  <a:moveTo>
                    <a:pt x="15" y="5"/>
                  </a:moveTo>
                  <a:cubicBezTo>
                    <a:pt x="14" y="5"/>
                    <a:pt x="14" y="6"/>
                    <a:pt x="13" y="7"/>
                  </a:cubicBezTo>
                  <a:cubicBezTo>
                    <a:pt x="13" y="6"/>
                    <a:pt x="13" y="6"/>
                    <a:pt x="13" y="5"/>
                  </a:cubicBezTo>
                  <a:cubicBezTo>
                    <a:pt x="14" y="5"/>
                    <a:pt x="15" y="4"/>
                    <a:pt x="16" y="4"/>
                  </a:cubicBezTo>
                  <a:cubicBezTo>
                    <a:pt x="18" y="3"/>
                    <a:pt x="15" y="4"/>
                    <a:pt x="15" y="5"/>
                  </a:cubicBezTo>
                  <a:close/>
                  <a:moveTo>
                    <a:pt x="18" y="5"/>
                  </a:moveTo>
                  <a:cubicBezTo>
                    <a:pt x="20" y="4"/>
                    <a:pt x="16" y="8"/>
                    <a:pt x="16" y="8"/>
                  </a:cubicBezTo>
                  <a:cubicBezTo>
                    <a:pt x="15" y="9"/>
                    <a:pt x="14" y="10"/>
                    <a:pt x="13" y="10"/>
                  </a:cubicBezTo>
                  <a:cubicBezTo>
                    <a:pt x="13" y="10"/>
                    <a:pt x="13" y="9"/>
                    <a:pt x="13" y="9"/>
                  </a:cubicBezTo>
                  <a:cubicBezTo>
                    <a:pt x="15" y="8"/>
                    <a:pt x="16" y="6"/>
                    <a:pt x="18" y="5"/>
                  </a:cubicBezTo>
                  <a:close/>
                  <a:moveTo>
                    <a:pt x="17" y="9"/>
                  </a:moveTo>
                  <a:cubicBezTo>
                    <a:pt x="20" y="7"/>
                    <a:pt x="17" y="10"/>
                    <a:pt x="17" y="11"/>
                  </a:cubicBezTo>
                  <a:cubicBezTo>
                    <a:pt x="16" y="12"/>
                    <a:pt x="15" y="12"/>
                    <a:pt x="13" y="13"/>
                  </a:cubicBezTo>
                  <a:cubicBezTo>
                    <a:pt x="13" y="13"/>
                    <a:pt x="13" y="12"/>
                    <a:pt x="13" y="12"/>
                  </a:cubicBezTo>
                  <a:cubicBezTo>
                    <a:pt x="15" y="11"/>
                    <a:pt x="16" y="10"/>
                    <a:pt x="17" y="9"/>
                  </a:cubicBezTo>
                  <a:close/>
                  <a:moveTo>
                    <a:pt x="16" y="13"/>
                  </a:moveTo>
                  <a:cubicBezTo>
                    <a:pt x="13" y="16"/>
                    <a:pt x="11" y="18"/>
                    <a:pt x="9" y="21"/>
                  </a:cubicBezTo>
                  <a:cubicBezTo>
                    <a:pt x="9" y="21"/>
                    <a:pt x="9" y="21"/>
                    <a:pt x="9" y="21"/>
                  </a:cubicBezTo>
                  <a:cubicBezTo>
                    <a:pt x="8" y="21"/>
                    <a:pt x="7" y="21"/>
                    <a:pt x="6" y="21"/>
                  </a:cubicBezTo>
                  <a:cubicBezTo>
                    <a:pt x="10" y="18"/>
                    <a:pt x="13" y="16"/>
                    <a:pt x="16" y="13"/>
                  </a:cubicBezTo>
                  <a:close/>
                  <a:moveTo>
                    <a:pt x="19" y="12"/>
                  </a:moveTo>
                  <a:cubicBezTo>
                    <a:pt x="20" y="11"/>
                    <a:pt x="20" y="11"/>
                    <a:pt x="20" y="11"/>
                  </a:cubicBezTo>
                  <a:cubicBezTo>
                    <a:pt x="20" y="12"/>
                    <a:pt x="20" y="13"/>
                    <a:pt x="20" y="13"/>
                  </a:cubicBezTo>
                  <a:cubicBezTo>
                    <a:pt x="20" y="13"/>
                    <a:pt x="20" y="13"/>
                    <a:pt x="20" y="13"/>
                  </a:cubicBezTo>
                  <a:cubicBezTo>
                    <a:pt x="17" y="15"/>
                    <a:pt x="14" y="18"/>
                    <a:pt x="11" y="20"/>
                  </a:cubicBezTo>
                  <a:cubicBezTo>
                    <a:pt x="11" y="21"/>
                    <a:pt x="11" y="21"/>
                    <a:pt x="11" y="21"/>
                  </a:cubicBezTo>
                  <a:cubicBezTo>
                    <a:pt x="12" y="20"/>
                    <a:pt x="13" y="19"/>
                    <a:pt x="15" y="18"/>
                  </a:cubicBezTo>
                  <a:cubicBezTo>
                    <a:pt x="15" y="17"/>
                    <a:pt x="16" y="16"/>
                    <a:pt x="17" y="16"/>
                  </a:cubicBezTo>
                  <a:cubicBezTo>
                    <a:pt x="17" y="16"/>
                    <a:pt x="17" y="16"/>
                    <a:pt x="17" y="16"/>
                  </a:cubicBezTo>
                  <a:cubicBezTo>
                    <a:pt x="16" y="17"/>
                    <a:pt x="14" y="20"/>
                    <a:pt x="13" y="21"/>
                  </a:cubicBezTo>
                  <a:cubicBezTo>
                    <a:pt x="12" y="21"/>
                    <a:pt x="12" y="21"/>
                    <a:pt x="12" y="21"/>
                  </a:cubicBezTo>
                  <a:cubicBezTo>
                    <a:pt x="12" y="21"/>
                    <a:pt x="12" y="21"/>
                    <a:pt x="12" y="21"/>
                  </a:cubicBezTo>
                  <a:cubicBezTo>
                    <a:pt x="11" y="21"/>
                    <a:pt x="10" y="21"/>
                    <a:pt x="10" y="21"/>
                  </a:cubicBezTo>
                  <a:cubicBezTo>
                    <a:pt x="13" y="17"/>
                    <a:pt x="16" y="14"/>
                    <a:pt x="19" y="12"/>
                  </a:cubicBezTo>
                  <a:close/>
                  <a:moveTo>
                    <a:pt x="13" y="33"/>
                  </a:moveTo>
                  <a:cubicBezTo>
                    <a:pt x="13" y="32"/>
                    <a:pt x="13" y="32"/>
                    <a:pt x="13" y="32"/>
                  </a:cubicBezTo>
                  <a:cubicBezTo>
                    <a:pt x="14" y="31"/>
                    <a:pt x="16" y="30"/>
                    <a:pt x="17" y="29"/>
                  </a:cubicBezTo>
                  <a:cubicBezTo>
                    <a:pt x="16" y="30"/>
                    <a:pt x="15" y="31"/>
                    <a:pt x="15" y="32"/>
                  </a:cubicBezTo>
                  <a:cubicBezTo>
                    <a:pt x="15" y="32"/>
                    <a:pt x="15" y="32"/>
                    <a:pt x="15" y="32"/>
                  </a:cubicBezTo>
                  <a:cubicBezTo>
                    <a:pt x="16" y="32"/>
                    <a:pt x="16" y="32"/>
                    <a:pt x="17" y="31"/>
                  </a:cubicBezTo>
                  <a:cubicBezTo>
                    <a:pt x="17" y="31"/>
                    <a:pt x="17" y="31"/>
                    <a:pt x="18" y="31"/>
                  </a:cubicBezTo>
                  <a:cubicBezTo>
                    <a:pt x="19" y="30"/>
                    <a:pt x="18" y="31"/>
                    <a:pt x="18" y="32"/>
                  </a:cubicBezTo>
                  <a:cubicBezTo>
                    <a:pt x="18" y="32"/>
                    <a:pt x="18" y="32"/>
                    <a:pt x="19" y="32"/>
                  </a:cubicBezTo>
                  <a:cubicBezTo>
                    <a:pt x="19" y="32"/>
                    <a:pt x="19" y="33"/>
                    <a:pt x="19" y="33"/>
                  </a:cubicBezTo>
                  <a:cubicBezTo>
                    <a:pt x="17" y="33"/>
                    <a:pt x="15" y="33"/>
                    <a:pt x="13" y="33"/>
                  </a:cubicBezTo>
                  <a:close/>
                  <a:moveTo>
                    <a:pt x="20" y="22"/>
                  </a:moveTo>
                  <a:cubicBezTo>
                    <a:pt x="20" y="22"/>
                    <a:pt x="20" y="22"/>
                    <a:pt x="20" y="22"/>
                  </a:cubicBezTo>
                  <a:cubicBezTo>
                    <a:pt x="21" y="21"/>
                    <a:pt x="23" y="19"/>
                    <a:pt x="24" y="18"/>
                  </a:cubicBezTo>
                  <a:cubicBezTo>
                    <a:pt x="25" y="17"/>
                    <a:pt x="27" y="15"/>
                    <a:pt x="25" y="18"/>
                  </a:cubicBezTo>
                  <a:cubicBezTo>
                    <a:pt x="24" y="19"/>
                    <a:pt x="23" y="20"/>
                    <a:pt x="22" y="21"/>
                  </a:cubicBezTo>
                  <a:cubicBezTo>
                    <a:pt x="22" y="22"/>
                    <a:pt x="22" y="22"/>
                    <a:pt x="22" y="22"/>
                  </a:cubicBezTo>
                  <a:cubicBezTo>
                    <a:pt x="24" y="21"/>
                    <a:pt x="25" y="20"/>
                    <a:pt x="26" y="18"/>
                  </a:cubicBezTo>
                  <a:cubicBezTo>
                    <a:pt x="27" y="18"/>
                    <a:pt x="29" y="17"/>
                    <a:pt x="27" y="18"/>
                  </a:cubicBezTo>
                  <a:cubicBezTo>
                    <a:pt x="27" y="19"/>
                    <a:pt x="26" y="20"/>
                    <a:pt x="25" y="21"/>
                  </a:cubicBezTo>
                  <a:cubicBezTo>
                    <a:pt x="25" y="22"/>
                    <a:pt x="25" y="22"/>
                    <a:pt x="25" y="22"/>
                  </a:cubicBezTo>
                  <a:cubicBezTo>
                    <a:pt x="26" y="21"/>
                    <a:pt x="29" y="20"/>
                    <a:pt x="28" y="21"/>
                  </a:cubicBezTo>
                  <a:cubicBezTo>
                    <a:pt x="28" y="21"/>
                    <a:pt x="29" y="22"/>
                    <a:pt x="29" y="21"/>
                  </a:cubicBezTo>
                  <a:cubicBezTo>
                    <a:pt x="29" y="21"/>
                    <a:pt x="29" y="21"/>
                    <a:pt x="29" y="20"/>
                  </a:cubicBezTo>
                  <a:cubicBezTo>
                    <a:pt x="29" y="21"/>
                    <a:pt x="29" y="22"/>
                    <a:pt x="29" y="22"/>
                  </a:cubicBezTo>
                  <a:cubicBezTo>
                    <a:pt x="26" y="22"/>
                    <a:pt x="23" y="22"/>
                    <a:pt x="20" y="22"/>
                  </a:cubicBezTo>
                  <a:close/>
                  <a:moveTo>
                    <a:pt x="27" y="16"/>
                  </a:moveTo>
                  <a:cubicBezTo>
                    <a:pt x="27" y="16"/>
                    <a:pt x="28" y="16"/>
                    <a:pt x="28" y="16"/>
                  </a:cubicBezTo>
                  <a:cubicBezTo>
                    <a:pt x="27" y="17"/>
                    <a:pt x="25" y="19"/>
                    <a:pt x="24" y="20"/>
                  </a:cubicBezTo>
                  <a:cubicBezTo>
                    <a:pt x="25" y="19"/>
                    <a:pt x="26" y="17"/>
                    <a:pt x="27" y="16"/>
                  </a:cubicBezTo>
                  <a:close/>
                  <a:moveTo>
                    <a:pt x="16" y="3"/>
                  </a:moveTo>
                  <a:cubicBezTo>
                    <a:pt x="15" y="4"/>
                    <a:pt x="14" y="4"/>
                    <a:pt x="13" y="5"/>
                  </a:cubicBezTo>
                  <a:cubicBezTo>
                    <a:pt x="13" y="4"/>
                    <a:pt x="13" y="3"/>
                    <a:pt x="13" y="3"/>
                  </a:cubicBezTo>
                  <a:cubicBezTo>
                    <a:pt x="14" y="3"/>
                    <a:pt x="15" y="3"/>
                    <a:pt x="16" y="3"/>
                  </a:cubicBezTo>
                  <a:close/>
                  <a:moveTo>
                    <a:pt x="8" y="15"/>
                  </a:moveTo>
                  <a:cubicBezTo>
                    <a:pt x="8" y="15"/>
                    <a:pt x="8" y="15"/>
                    <a:pt x="7" y="15"/>
                  </a:cubicBezTo>
                  <a:cubicBezTo>
                    <a:pt x="6" y="16"/>
                    <a:pt x="5" y="18"/>
                    <a:pt x="3" y="19"/>
                  </a:cubicBezTo>
                  <a:cubicBezTo>
                    <a:pt x="1" y="21"/>
                    <a:pt x="5" y="17"/>
                    <a:pt x="4" y="18"/>
                  </a:cubicBezTo>
                  <a:cubicBezTo>
                    <a:pt x="5" y="17"/>
                    <a:pt x="5" y="16"/>
                    <a:pt x="6" y="15"/>
                  </a:cubicBezTo>
                  <a:cubicBezTo>
                    <a:pt x="6" y="15"/>
                    <a:pt x="6" y="15"/>
                    <a:pt x="5" y="15"/>
                  </a:cubicBezTo>
                  <a:cubicBezTo>
                    <a:pt x="5" y="16"/>
                    <a:pt x="4" y="16"/>
                    <a:pt x="3" y="17"/>
                  </a:cubicBezTo>
                  <a:cubicBezTo>
                    <a:pt x="1" y="19"/>
                    <a:pt x="3" y="16"/>
                    <a:pt x="3" y="15"/>
                  </a:cubicBezTo>
                  <a:cubicBezTo>
                    <a:pt x="3" y="15"/>
                    <a:pt x="3" y="15"/>
                    <a:pt x="3" y="15"/>
                  </a:cubicBezTo>
                  <a:cubicBezTo>
                    <a:pt x="5" y="15"/>
                    <a:pt x="6" y="15"/>
                    <a:pt x="8" y="15"/>
                  </a:cubicBezTo>
                  <a:close/>
                  <a:moveTo>
                    <a:pt x="4" y="21"/>
                  </a:moveTo>
                  <a:cubicBezTo>
                    <a:pt x="6" y="20"/>
                    <a:pt x="7" y="19"/>
                    <a:pt x="8" y="17"/>
                  </a:cubicBezTo>
                  <a:cubicBezTo>
                    <a:pt x="10" y="15"/>
                    <a:pt x="9" y="17"/>
                    <a:pt x="8" y="18"/>
                  </a:cubicBezTo>
                  <a:cubicBezTo>
                    <a:pt x="7" y="19"/>
                    <a:pt x="6" y="20"/>
                    <a:pt x="6" y="21"/>
                  </a:cubicBezTo>
                  <a:cubicBezTo>
                    <a:pt x="6" y="21"/>
                    <a:pt x="6" y="21"/>
                    <a:pt x="6" y="21"/>
                  </a:cubicBezTo>
                  <a:cubicBezTo>
                    <a:pt x="5" y="21"/>
                    <a:pt x="5" y="21"/>
                    <a:pt x="4" y="21"/>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268"/>
            <p:cNvSpPr>
              <a:spLocks noEditPoints="1"/>
            </p:cNvSpPr>
            <p:nvPr/>
          </p:nvSpPr>
          <p:spPr bwMode="auto">
            <a:xfrm>
              <a:off x="4969121" y="5374709"/>
              <a:ext cx="241300" cy="263525"/>
            </a:xfrm>
            <a:custGeom>
              <a:avLst/>
              <a:gdLst>
                <a:gd name="T0" fmla="*/ 36 w 57"/>
                <a:gd name="T1" fmla="*/ 62 h 62"/>
                <a:gd name="T2" fmla="*/ 54 w 57"/>
                <a:gd name="T3" fmla="*/ 42 h 62"/>
                <a:gd name="T4" fmla="*/ 57 w 57"/>
                <a:gd name="T5" fmla="*/ 26 h 62"/>
                <a:gd name="T6" fmla="*/ 40 w 57"/>
                <a:gd name="T7" fmla="*/ 23 h 62"/>
                <a:gd name="T8" fmla="*/ 23 w 57"/>
                <a:gd name="T9" fmla="*/ 0 h 62"/>
                <a:gd name="T10" fmla="*/ 3 w 57"/>
                <a:gd name="T11" fmla="*/ 22 h 62"/>
                <a:gd name="T12" fmla="*/ 2 w 57"/>
                <a:gd name="T13" fmla="*/ 40 h 62"/>
                <a:gd name="T14" fmla="*/ 7 w 57"/>
                <a:gd name="T15" fmla="*/ 37 h 62"/>
                <a:gd name="T16" fmla="*/ 9 w 57"/>
                <a:gd name="T17" fmla="*/ 32 h 62"/>
                <a:gd name="T18" fmla="*/ 5 w 57"/>
                <a:gd name="T19" fmla="*/ 32 h 62"/>
                <a:gd name="T20" fmla="*/ 4 w 57"/>
                <a:gd name="T21" fmla="*/ 31 h 62"/>
                <a:gd name="T22" fmla="*/ 4 w 57"/>
                <a:gd name="T23" fmla="*/ 26 h 62"/>
                <a:gd name="T24" fmla="*/ 10 w 57"/>
                <a:gd name="T25" fmla="*/ 33 h 62"/>
                <a:gd name="T26" fmla="*/ 12 w 57"/>
                <a:gd name="T27" fmla="*/ 32 h 62"/>
                <a:gd name="T28" fmla="*/ 24 w 57"/>
                <a:gd name="T29" fmla="*/ 26 h 62"/>
                <a:gd name="T30" fmla="*/ 20 w 57"/>
                <a:gd name="T31" fmla="*/ 29 h 62"/>
                <a:gd name="T32" fmla="*/ 36 w 57"/>
                <a:gd name="T33" fmla="*/ 4 h 62"/>
                <a:gd name="T34" fmla="*/ 27 w 57"/>
                <a:gd name="T35" fmla="*/ 22 h 62"/>
                <a:gd name="T36" fmla="*/ 25 w 57"/>
                <a:gd name="T37" fmla="*/ 18 h 62"/>
                <a:gd name="T38" fmla="*/ 24 w 57"/>
                <a:gd name="T39" fmla="*/ 13 h 62"/>
                <a:gd name="T40" fmla="*/ 46 w 57"/>
                <a:gd name="T41" fmla="*/ 27 h 62"/>
                <a:gd name="T42" fmla="*/ 42 w 57"/>
                <a:gd name="T43" fmla="*/ 27 h 62"/>
                <a:gd name="T44" fmla="*/ 50 w 57"/>
                <a:gd name="T45" fmla="*/ 34 h 62"/>
                <a:gd name="T46" fmla="*/ 29 w 57"/>
                <a:gd name="T47" fmla="*/ 55 h 62"/>
                <a:gd name="T48" fmla="*/ 34 w 57"/>
                <a:gd name="T49" fmla="*/ 45 h 62"/>
                <a:gd name="T50" fmla="*/ 36 w 57"/>
                <a:gd name="T51" fmla="*/ 25 h 62"/>
                <a:gd name="T52" fmla="*/ 36 w 57"/>
                <a:gd name="T53" fmla="*/ 24 h 62"/>
                <a:gd name="T54" fmla="*/ 23 w 57"/>
                <a:gd name="T55" fmla="*/ 41 h 62"/>
                <a:gd name="T56" fmla="*/ 34 w 57"/>
                <a:gd name="T57" fmla="*/ 44 h 62"/>
                <a:gd name="T58" fmla="*/ 24 w 57"/>
                <a:gd name="T59" fmla="*/ 51 h 62"/>
                <a:gd name="T60" fmla="*/ 35 w 57"/>
                <a:gd name="T61" fmla="*/ 40 h 62"/>
                <a:gd name="T62" fmla="*/ 35 w 57"/>
                <a:gd name="T63" fmla="*/ 39 h 62"/>
                <a:gd name="T64" fmla="*/ 24 w 57"/>
                <a:gd name="T65" fmla="*/ 47 h 62"/>
                <a:gd name="T66" fmla="*/ 24 w 57"/>
                <a:gd name="T67" fmla="*/ 46 h 62"/>
                <a:gd name="T68" fmla="*/ 41 w 57"/>
                <a:gd name="T69" fmla="*/ 27 h 62"/>
                <a:gd name="T70" fmla="*/ 25 w 57"/>
                <a:gd name="T71" fmla="*/ 42 h 62"/>
                <a:gd name="T72" fmla="*/ 39 w 57"/>
                <a:gd name="T73" fmla="*/ 27 h 62"/>
                <a:gd name="T74" fmla="*/ 34 w 57"/>
                <a:gd name="T75" fmla="*/ 20 h 62"/>
                <a:gd name="T76" fmla="*/ 24 w 57"/>
                <a:gd name="T77" fmla="*/ 8 h 62"/>
                <a:gd name="T78" fmla="*/ 29 w 57"/>
                <a:gd name="T79" fmla="*/ 13 h 62"/>
                <a:gd name="T80" fmla="*/ 32 w 57"/>
                <a:gd name="T81" fmla="*/ 15 h 62"/>
                <a:gd name="T82" fmla="*/ 32 w 57"/>
                <a:gd name="T83" fmla="*/ 15 h 62"/>
                <a:gd name="T84" fmla="*/ 12 w 57"/>
                <a:gd name="T85" fmla="*/ 37 h 62"/>
                <a:gd name="T86" fmla="*/ 36 w 57"/>
                <a:gd name="T87" fmla="*/ 23 h 62"/>
                <a:gd name="T88" fmla="*/ 27 w 57"/>
                <a:gd name="T89" fmla="*/ 31 h 62"/>
                <a:gd name="T90" fmla="*/ 23 w 57"/>
                <a:gd name="T91" fmla="*/ 37 h 62"/>
                <a:gd name="T92" fmla="*/ 24 w 57"/>
                <a:gd name="T93" fmla="*/ 58 h 62"/>
                <a:gd name="T94" fmla="*/ 28 w 57"/>
                <a:gd name="T95" fmla="*/ 57 h 62"/>
                <a:gd name="T96" fmla="*/ 34 w 57"/>
                <a:gd name="T97" fmla="*/ 57 h 62"/>
                <a:gd name="T98" fmla="*/ 36 w 57"/>
                <a:gd name="T99" fmla="*/ 39 h 62"/>
                <a:gd name="T100" fmla="*/ 41 w 57"/>
                <a:gd name="T101" fmla="*/ 38 h 62"/>
                <a:gd name="T102" fmla="*/ 46 w 57"/>
                <a:gd name="T103" fmla="*/ 38 h 62"/>
                <a:gd name="T104" fmla="*/ 53 w 57"/>
                <a:gd name="T105" fmla="*/ 39 h 62"/>
                <a:gd name="T106" fmla="*/ 43 w 57"/>
                <a:gd name="T107" fmla="*/ 35 h 62"/>
                <a:gd name="T108" fmla="*/ 25 w 57"/>
                <a:gd name="T109" fmla="*/ 4 h 62"/>
                <a:gd name="T110" fmla="*/ 7 w 57"/>
                <a:gd name="T111" fmla="*/ 34 h 62"/>
                <a:gd name="T112" fmla="*/ 7 w 57"/>
                <a:gd name="T113" fmla="*/ 29 h 62"/>
                <a:gd name="T114" fmla="*/ 8 w 57"/>
                <a:gd name="T115" fmla="*/ 37 h 62"/>
                <a:gd name="T116" fmla="*/ 11 w 57"/>
                <a:gd name="T117" fmla="*/ 3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62">
                  <a:moveTo>
                    <a:pt x="20" y="59"/>
                  </a:moveTo>
                  <a:cubicBezTo>
                    <a:pt x="20" y="60"/>
                    <a:pt x="20" y="60"/>
                    <a:pt x="21" y="61"/>
                  </a:cubicBezTo>
                  <a:cubicBezTo>
                    <a:pt x="21" y="61"/>
                    <a:pt x="21" y="62"/>
                    <a:pt x="22" y="62"/>
                  </a:cubicBezTo>
                  <a:cubicBezTo>
                    <a:pt x="27" y="61"/>
                    <a:pt x="32" y="62"/>
                    <a:pt x="36" y="62"/>
                  </a:cubicBezTo>
                  <a:cubicBezTo>
                    <a:pt x="38" y="62"/>
                    <a:pt x="38" y="61"/>
                    <a:pt x="38" y="60"/>
                  </a:cubicBezTo>
                  <a:cubicBezTo>
                    <a:pt x="38" y="60"/>
                    <a:pt x="38" y="59"/>
                    <a:pt x="38" y="59"/>
                  </a:cubicBezTo>
                  <a:cubicBezTo>
                    <a:pt x="37" y="54"/>
                    <a:pt x="38" y="48"/>
                    <a:pt x="38" y="43"/>
                  </a:cubicBezTo>
                  <a:cubicBezTo>
                    <a:pt x="44" y="43"/>
                    <a:pt x="49" y="43"/>
                    <a:pt x="54" y="42"/>
                  </a:cubicBezTo>
                  <a:cubicBezTo>
                    <a:pt x="55" y="42"/>
                    <a:pt x="55" y="42"/>
                    <a:pt x="55" y="42"/>
                  </a:cubicBezTo>
                  <a:cubicBezTo>
                    <a:pt x="56" y="42"/>
                    <a:pt x="56" y="41"/>
                    <a:pt x="56" y="41"/>
                  </a:cubicBezTo>
                  <a:cubicBezTo>
                    <a:pt x="56" y="36"/>
                    <a:pt x="57" y="31"/>
                    <a:pt x="57" y="26"/>
                  </a:cubicBezTo>
                  <a:cubicBezTo>
                    <a:pt x="57" y="26"/>
                    <a:pt x="57" y="26"/>
                    <a:pt x="57" y="26"/>
                  </a:cubicBezTo>
                  <a:cubicBezTo>
                    <a:pt x="57" y="26"/>
                    <a:pt x="57" y="26"/>
                    <a:pt x="57" y="26"/>
                  </a:cubicBezTo>
                  <a:cubicBezTo>
                    <a:pt x="57" y="26"/>
                    <a:pt x="57" y="26"/>
                    <a:pt x="57" y="26"/>
                  </a:cubicBezTo>
                  <a:cubicBezTo>
                    <a:pt x="57" y="25"/>
                    <a:pt x="57" y="25"/>
                    <a:pt x="56" y="24"/>
                  </a:cubicBezTo>
                  <a:cubicBezTo>
                    <a:pt x="50" y="23"/>
                    <a:pt x="45" y="24"/>
                    <a:pt x="40" y="23"/>
                  </a:cubicBezTo>
                  <a:cubicBezTo>
                    <a:pt x="39" y="16"/>
                    <a:pt x="40" y="9"/>
                    <a:pt x="40" y="2"/>
                  </a:cubicBezTo>
                  <a:cubicBezTo>
                    <a:pt x="40" y="2"/>
                    <a:pt x="39" y="2"/>
                    <a:pt x="39" y="2"/>
                  </a:cubicBezTo>
                  <a:cubicBezTo>
                    <a:pt x="39" y="1"/>
                    <a:pt x="38" y="1"/>
                    <a:pt x="38" y="1"/>
                  </a:cubicBezTo>
                  <a:cubicBezTo>
                    <a:pt x="33" y="1"/>
                    <a:pt x="28" y="0"/>
                    <a:pt x="23" y="0"/>
                  </a:cubicBezTo>
                  <a:cubicBezTo>
                    <a:pt x="23" y="0"/>
                    <a:pt x="22" y="1"/>
                    <a:pt x="22" y="1"/>
                  </a:cubicBezTo>
                  <a:cubicBezTo>
                    <a:pt x="21" y="1"/>
                    <a:pt x="21" y="2"/>
                    <a:pt x="21" y="2"/>
                  </a:cubicBezTo>
                  <a:cubicBezTo>
                    <a:pt x="20" y="9"/>
                    <a:pt x="21" y="16"/>
                    <a:pt x="21" y="22"/>
                  </a:cubicBezTo>
                  <a:cubicBezTo>
                    <a:pt x="15" y="22"/>
                    <a:pt x="9" y="22"/>
                    <a:pt x="3" y="22"/>
                  </a:cubicBezTo>
                  <a:cubicBezTo>
                    <a:pt x="2" y="22"/>
                    <a:pt x="2" y="22"/>
                    <a:pt x="2" y="22"/>
                  </a:cubicBezTo>
                  <a:cubicBezTo>
                    <a:pt x="1" y="22"/>
                    <a:pt x="0" y="23"/>
                    <a:pt x="0" y="24"/>
                  </a:cubicBezTo>
                  <a:cubicBezTo>
                    <a:pt x="1" y="29"/>
                    <a:pt x="0" y="34"/>
                    <a:pt x="1" y="39"/>
                  </a:cubicBezTo>
                  <a:cubicBezTo>
                    <a:pt x="1" y="40"/>
                    <a:pt x="2" y="40"/>
                    <a:pt x="2" y="40"/>
                  </a:cubicBezTo>
                  <a:cubicBezTo>
                    <a:pt x="2" y="40"/>
                    <a:pt x="2" y="40"/>
                    <a:pt x="3" y="40"/>
                  </a:cubicBezTo>
                  <a:cubicBezTo>
                    <a:pt x="8" y="41"/>
                    <a:pt x="14" y="40"/>
                    <a:pt x="20" y="40"/>
                  </a:cubicBezTo>
                  <a:cubicBezTo>
                    <a:pt x="20" y="47"/>
                    <a:pt x="20" y="53"/>
                    <a:pt x="20" y="59"/>
                  </a:cubicBezTo>
                  <a:close/>
                  <a:moveTo>
                    <a:pt x="7" y="37"/>
                  </a:moveTo>
                  <a:cubicBezTo>
                    <a:pt x="6" y="37"/>
                    <a:pt x="5" y="37"/>
                    <a:pt x="4" y="36"/>
                  </a:cubicBezTo>
                  <a:cubicBezTo>
                    <a:pt x="4" y="36"/>
                    <a:pt x="4" y="36"/>
                    <a:pt x="4" y="36"/>
                  </a:cubicBezTo>
                  <a:cubicBezTo>
                    <a:pt x="4" y="36"/>
                    <a:pt x="4" y="36"/>
                    <a:pt x="4" y="36"/>
                  </a:cubicBezTo>
                  <a:cubicBezTo>
                    <a:pt x="6" y="35"/>
                    <a:pt x="8" y="34"/>
                    <a:pt x="9" y="32"/>
                  </a:cubicBezTo>
                  <a:cubicBezTo>
                    <a:pt x="8" y="33"/>
                    <a:pt x="8" y="35"/>
                    <a:pt x="7" y="36"/>
                  </a:cubicBezTo>
                  <a:cubicBezTo>
                    <a:pt x="7" y="36"/>
                    <a:pt x="7" y="37"/>
                    <a:pt x="7" y="37"/>
                  </a:cubicBezTo>
                  <a:close/>
                  <a:moveTo>
                    <a:pt x="4" y="32"/>
                  </a:moveTo>
                  <a:cubicBezTo>
                    <a:pt x="4" y="33"/>
                    <a:pt x="4" y="33"/>
                    <a:pt x="5" y="32"/>
                  </a:cubicBezTo>
                  <a:cubicBezTo>
                    <a:pt x="6" y="31"/>
                    <a:pt x="12" y="24"/>
                    <a:pt x="8" y="30"/>
                  </a:cubicBezTo>
                  <a:cubicBezTo>
                    <a:pt x="6" y="32"/>
                    <a:pt x="5" y="33"/>
                    <a:pt x="4" y="35"/>
                  </a:cubicBezTo>
                  <a:cubicBezTo>
                    <a:pt x="4" y="34"/>
                    <a:pt x="4" y="33"/>
                    <a:pt x="4" y="32"/>
                  </a:cubicBezTo>
                  <a:close/>
                  <a:moveTo>
                    <a:pt x="4" y="31"/>
                  </a:moveTo>
                  <a:cubicBezTo>
                    <a:pt x="4" y="30"/>
                    <a:pt x="4" y="29"/>
                    <a:pt x="4" y="27"/>
                  </a:cubicBezTo>
                  <a:cubicBezTo>
                    <a:pt x="4" y="27"/>
                    <a:pt x="4" y="27"/>
                    <a:pt x="4" y="27"/>
                  </a:cubicBezTo>
                  <a:cubicBezTo>
                    <a:pt x="7" y="26"/>
                    <a:pt x="5" y="29"/>
                    <a:pt x="4" y="31"/>
                  </a:cubicBezTo>
                  <a:close/>
                  <a:moveTo>
                    <a:pt x="4" y="26"/>
                  </a:moveTo>
                  <a:cubicBezTo>
                    <a:pt x="4" y="26"/>
                    <a:pt x="4" y="26"/>
                    <a:pt x="4" y="26"/>
                  </a:cubicBezTo>
                  <a:cubicBezTo>
                    <a:pt x="5" y="26"/>
                    <a:pt x="5" y="26"/>
                    <a:pt x="5" y="26"/>
                  </a:cubicBezTo>
                  <a:cubicBezTo>
                    <a:pt x="5" y="26"/>
                    <a:pt x="5" y="26"/>
                    <a:pt x="4" y="26"/>
                  </a:cubicBezTo>
                  <a:close/>
                  <a:moveTo>
                    <a:pt x="10" y="33"/>
                  </a:moveTo>
                  <a:cubicBezTo>
                    <a:pt x="11" y="31"/>
                    <a:pt x="13" y="29"/>
                    <a:pt x="15" y="27"/>
                  </a:cubicBezTo>
                  <a:cubicBezTo>
                    <a:pt x="15" y="26"/>
                    <a:pt x="15" y="26"/>
                    <a:pt x="15" y="26"/>
                  </a:cubicBezTo>
                  <a:cubicBezTo>
                    <a:pt x="16" y="26"/>
                    <a:pt x="17" y="26"/>
                    <a:pt x="18" y="26"/>
                  </a:cubicBezTo>
                  <a:cubicBezTo>
                    <a:pt x="16" y="28"/>
                    <a:pt x="14" y="30"/>
                    <a:pt x="12" y="32"/>
                  </a:cubicBezTo>
                  <a:cubicBezTo>
                    <a:pt x="11" y="33"/>
                    <a:pt x="7" y="38"/>
                    <a:pt x="10" y="33"/>
                  </a:cubicBezTo>
                  <a:close/>
                  <a:moveTo>
                    <a:pt x="19" y="26"/>
                  </a:moveTo>
                  <a:cubicBezTo>
                    <a:pt x="20" y="26"/>
                    <a:pt x="22" y="26"/>
                    <a:pt x="23" y="26"/>
                  </a:cubicBezTo>
                  <a:cubicBezTo>
                    <a:pt x="23" y="26"/>
                    <a:pt x="24" y="26"/>
                    <a:pt x="24" y="26"/>
                  </a:cubicBezTo>
                  <a:cubicBezTo>
                    <a:pt x="24" y="26"/>
                    <a:pt x="25" y="25"/>
                    <a:pt x="25" y="24"/>
                  </a:cubicBezTo>
                  <a:cubicBezTo>
                    <a:pt x="25" y="24"/>
                    <a:pt x="25" y="24"/>
                    <a:pt x="25" y="24"/>
                  </a:cubicBezTo>
                  <a:cubicBezTo>
                    <a:pt x="26" y="23"/>
                    <a:pt x="28" y="23"/>
                    <a:pt x="29" y="22"/>
                  </a:cubicBezTo>
                  <a:cubicBezTo>
                    <a:pt x="26" y="24"/>
                    <a:pt x="23" y="27"/>
                    <a:pt x="20" y="29"/>
                  </a:cubicBezTo>
                  <a:cubicBezTo>
                    <a:pt x="18" y="31"/>
                    <a:pt x="14" y="33"/>
                    <a:pt x="13" y="35"/>
                  </a:cubicBezTo>
                  <a:cubicBezTo>
                    <a:pt x="15" y="32"/>
                    <a:pt x="17" y="29"/>
                    <a:pt x="19" y="27"/>
                  </a:cubicBezTo>
                  <a:cubicBezTo>
                    <a:pt x="19" y="26"/>
                    <a:pt x="19" y="26"/>
                    <a:pt x="19" y="26"/>
                  </a:cubicBezTo>
                  <a:close/>
                  <a:moveTo>
                    <a:pt x="36" y="4"/>
                  </a:moveTo>
                  <a:cubicBezTo>
                    <a:pt x="36" y="9"/>
                    <a:pt x="36" y="14"/>
                    <a:pt x="36" y="19"/>
                  </a:cubicBezTo>
                  <a:cubicBezTo>
                    <a:pt x="36" y="19"/>
                    <a:pt x="36" y="19"/>
                    <a:pt x="35" y="19"/>
                  </a:cubicBezTo>
                  <a:cubicBezTo>
                    <a:pt x="33" y="20"/>
                    <a:pt x="31" y="21"/>
                    <a:pt x="28" y="22"/>
                  </a:cubicBezTo>
                  <a:cubicBezTo>
                    <a:pt x="27" y="22"/>
                    <a:pt x="23" y="25"/>
                    <a:pt x="27" y="22"/>
                  </a:cubicBezTo>
                  <a:cubicBezTo>
                    <a:pt x="30" y="20"/>
                    <a:pt x="34" y="17"/>
                    <a:pt x="36" y="13"/>
                  </a:cubicBezTo>
                  <a:cubicBezTo>
                    <a:pt x="36" y="13"/>
                    <a:pt x="36" y="12"/>
                    <a:pt x="35" y="13"/>
                  </a:cubicBezTo>
                  <a:cubicBezTo>
                    <a:pt x="33" y="13"/>
                    <a:pt x="32" y="14"/>
                    <a:pt x="30" y="15"/>
                  </a:cubicBezTo>
                  <a:cubicBezTo>
                    <a:pt x="29" y="16"/>
                    <a:pt x="22" y="21"/>
                    <a:pt x="25" y="18"/>
                  </a:cubicBezTo>
                  <a:cubicBezTo>
                    <a:pt x="29" y="14"/>
                    <a:pt x="33" y="11"/>
                    <a:pt x="35" y="7"/>
                  </a:cubicBezTo>
                  <a:cubicBezTo>
                    <a:pt x="35" y="6"/>
                    <a:pt x="35" y="6"/>
                    <a:pt x="34" y="6"/>
                  </a:cubicBezTo>
                  <a:cubicBezTo>
                    <a:pt x="31" y="8"/>
                    <a:pt x="28" y="11"/>
                    <a:pt x="24" y="13"/>
                  </a:cubicBezTo>
                  <a:cubicBezTo>
                    <a:pt x="24" y="13"/>
                    <a:pt x="24" y="13"/>
                    <a:pt x="24" y="13"/>
                  </a:cubicBezTo>
                  <a:cubicBezTo>
                    <a:pt x="26" y="11"/>
                    <a:pt x="27" y="9"/>
                    <a:pt x="28" y="8"/>
                  </a:cubicBezTo>
                  <a:cubicBezTo>
                    <a:pt x="30" y="7"/>
                    <a:pt x="31" y="6"/>
                    <a:pt x="32" y="4"/>
                  </a:cubicBezTo>
                  <a:cubicBezTo>
                    <a:pt x="33" y="4"/>
                    <a:pt x="34" y="4"/>
                    <a:pt x="36" y="4"/>
                  </a:cubicBezTo>
                  <a:close/>
                  <a:moveTo>
                    <a:pt x="46" y="27"/>
                  </a:moveTo>
                  <a:cubicBezTo>
                    <a:pt x="44" y="30"/>
                    <a:pt x="41" y="33"/>
                    <a:pt x="38" y="36"/>
                  </a:cubicBezTo>
                  <a:cubicBezTo>
                    <a:pt x="37" y="37"/>
                    <a:pt x="36" y="38"/>
                    <a:pt x="34" y="39"/>
                  </a:cubicBezTo>
                  <a:cubicBezTo>
                    <a:pt x="35" y="38"/>
                    <a:pt x="36" y="36"/>
                    <a:pt x="37" y="35"/>
                  </a:cubicBezTo>
                  <a:cubicBezTo>
                    <a:pt x="39" y="32"/>
                    <a:pt x="41" y="30"/>
                    <a:pt x="42" y="27"/>
                  </a:cubicBezTo>
                  <a:cubicBezTo>
                    <a:pt x="44" y="27"/>
                    <a:pt x="45" y="27"/>
                    <a:pt x="46" y="27"/>
                  </a:cubicBezTo>
                  <a:close/>
                  <a:moveTo>
                    <a:pt x="53" y="34"/>
                  </a:moveTo>
                  <a:cubicBezTo>
                    <a:pt x="53" y="34"/>
                    <a:pt x="53" y="34"/>
                    <a:pt x="52" y="34"/>
                  </a:cubicBezTo>
                  <a:cubicBezTo>
                    <a:pt x="51" y="35"/>
                    <a:pt x="47" y="37"/>
                    <a:pt x="50" y="34"/>
                  </a:cubicBezTo>
                  <a:cubicBezTo>
                    <a:pt x="51" y="32"/>
                    <a:pt x="52" y="30"/>
                    <a:pt x="53" y="28"/>
                  </a:cubicBezTo>
                  <a:cubicBezTo>
                    <a:pt x="53" y="28"/>
                    <a:pt x="53" y="28"/>
                    <a:pt x="53" y="28"/>
                  </a:cubicBezTo>
                  <a:cubicBezTo>
                    <a:pt x="53" y="30"/>
                    <a:pt x="53" y="32"/>
                    <a:pt x="53" y="34"/>
                  </a:cubicBezTo>
                  <a:close/>
                  <a:moveTo>
                    <a:pt x="29" y="55"/>
                  </a:moveTo>
                  <a:cubicBezTo>
                    <a:pt x="31" y="53"/>
                    <a:pt x="33" y="52"/>
                    <a:pt x="34" y="49"/>
                  </a:cubicBezTo>
                  <a:cubicBezTo>
                    <a:pt x="34" y="49"/>
                    <a:pt x="34" y="49"/>
                    <a:pt x="33" y="49"/>
                  </a:cubicBezTo>
                  <a:cubicBezTo>
                    <a:pt x="31" y="50"/>
                    <a:pt x="29" y="52"/>
                    <a:pt x="26" y="53"/>
                  </a:cubicBezTo>
                  <a:cubicBezTo>
                    <a:pt x="29" y="51"/>
                    <a:pt x="32" y="48"/>
                    <a:pt x="34" y="45"/>
                  </a:cubicBezTo>
                  <a:cubicBezTo>
                    <a:pt x="34" y="48"/>
                    <a:pt x="34" y="50"/>
                    <a:pt x="34" y="53"/>
                  </a:cubicBezTo>
                  <a:cubicBezTo>
                    <a:pt x="32" y="53"/>
                    <a:pt x="31" y="54"/>
                    <a:pt x="29" y="55"/>
                  </a:cubicBezTo>
                  <a:close/>
                  <a:moveTo>
                    <a:pt x="36" y="24"/>
                  </a:moveTo>
                  <a:cubicBezTo>
                    <a:pt x="36" y="24"/>
                    <a:pt x="36" y="25"/>
                    <a:pt x="36" y="25"/>
                  </a:cubicBezTo>
                  <a:cubicBezTo>
                    <a:pt x="36" y="25"/>
                    <a:pt x="36" y="25"/>
                    <a:pt x="36" y="25"/>
                  </a:cubicBezTo>
                  <a:cubicBezTo>
                    <a:pt x="36" y="26"/>
                    <a:pt x="36" y="26"/>
                    <a:pt x="37" y="27"/>
                  </a:cubicBezTo>
                  <a:cubicBezTo>
                    <a:pt x="32" y="29"/>
                    <a:pt x="29" y="34"/>
                    <a:pt x="25" y="37"/>
                  </a:cubicBezTo>
                  <a:cubicBezTo>
                    <a:pt x="29" y="33"/>
                    <a:pt x="32" y="28"/>
                    <a:pt x="36" y="24"/>
                  </a:cubicBezTo>
                  <a:close/>
                  <a:moveTo>
                    <a:pt x="38" y="27"/>
                  </a:moveTo>
                  <a:cubicBezTo>
                    <a:pt x="38" y="27"/>
                    <a:pt x="38" y="27"/>
                    <a:pt x="38" y="27"/>
                  </a:cubicBezTo>
                  <a:cubicBezTo>
                    <a:pt x="35" y="29"/>
                    <a:pt x="33" y="31"/>
                    <a:pt x="31" y="33"/>
                  </a:cubicBezTo>
                  <a:cubicBezTo>
                    <a:pt x="29" y="36"/>
                    <a:pt x="26" y="39"/>
                    <a:pt x="23" y="41"/>
                  </a:cubicBezTo>
                  <a:cubicBezTo>
                    <a:pt x="23" y="40"/>
                    <a:pt x="23" y="39"/>
                    <a:pt x="24" y="38"/>
                  </a:cubicBezTo>
                  <a:cubicBezTo>
                    <a:pt x="29" y="36"/>
                    <a:pt x="32" y="30"/>
                    <a:pt x="38" y="27"/>
                  </a:cubicBezTo>
                  <a:close/>
                  <a:moveTo>
                    <a:pt x="35" y="45"/>
                  </a:moveTo>
                  <a:cubicBezTo>
                    <a:pt x="34" y="44"/>
                    <a:pt x="34" y="44"/>
                    <a:pt x="34" y="44"/>
                  </a:cubicBezTo>
                  <a:cubicBezTo>
                    <a:pt x="31" y="45"/>
                    <a:pt x="29" y="47"/>
                    <a:pt x="26" y="49"/>
                  </a:cubicBezTo>
                  <a:cubicBezTo>
                    <a:pt x="29" y="46"/>
                    <a:pt x="32" y="44"/>
                    <a:pt x="35" y="41"/>
                  </a:cubicBezTo>
                  <a:cubicBezTo>
                    <a:pt x="35" y="42"/>
                    <a:pt x="35" y="43"/>
                    <a:pt x="35" y="45"/>
                  </a:cubicBezTo>
                  <a:close/>
                  <a:moveTo>
                    <a:pt x="24" y="51"/>
                  </a:moveTo>
                  <a:cubicBezTo>
                    <a:pt x="27" y="50"/>
                    <a:pt x="30" y="47"/>
                    <a:pt x="33" y="46"/>
                  </a:cubicBezTo>
                  <a:cubicBezTo>
                    <a:pt x="30" y="49"/>
                    <a:pt x="27" y="52"/>
                    <a:pt x="24" y="54"/>
                  </a:cubicBezTo>
                  <a:cubicBezTo>
                    <a:pt x="24" y="53"/>
                    <a:pt x="24" y="52"/>
                    <a:pt x="24" y="51"/>
                  </a:cubicBezTo>
                  <a:close/>
                  <a:moveTo>
                    <a:pt x="35" y="40"/>
                  </a:moveTo>
                  <a:cubicBezTo>
                    <a:pt x="35" y="40"/>
                    <a:pt x="35" y="40"/>
                    <a:pt x="35" y="40"/>
                  </a:cubicBezTo>
                  <a:cubicBezTo>
                    <a:pt x="34" y="40"/>
                    <a:pt x="34" y="40"/>
                    <a:pt x="34" y="40"/>
                  </a:cubicBezTo>
                  <a:cubicBezTo>
                    <a:pt x="35" y="40"/>
                    <a:pt x="35" y="40"/>
                    <a:pt x="35" y="39"/>
                  </a:cubicBezTo>
                  <a:cubicBezTo>
                    <a:pt x="35" y="39"/>
                    <a:pt x="35" y="39"/>
                    <a:pt x="35" y="39"/>
                  </a:cubicBezTo>
                  <a:cubicBezTo>
                    <a:pt x="35" y="40"/>
                    <a:pt x="35" y="40"/>
                    <a:pt x="35" y="40"/>
                  </a:cubicBezTo>
                  <a:close/>
                  <a:moveTo>
                    <a:pt x="33" y="41"/>
                  </a:moveTo>
                  <a:cubicBezTo>
                    <a:pt x="30" y="45"/>
                    <a:pt x="26" y="47"/>
                    <a:pt x="24" y="50"/>
                  </a:cubicBezTo>
                  <a:cubicBezTo>
                    <a:pt x="24" y="49"/>
                    <a:pt x="24" y="48"/>
                    <a:pt x="24" y="47"/>
                  </a:cubicBezTo>
                  <a:cubicBezTo>
                    <a:pt x="27" y="45"/>
                    <a:pt x="30" y="43"/>
                    <a:pt x="33" y="41"/>
                  </a:cubicBezTo>
                  <a:close/>
                  <a:moveTo>
                    <a:pt x="32" y="40"/>
                  </a:moveTo>
                  <a:cubicBezTo>
                    <a:pt x="32" y="40"/>
                    <a:pt x="32" y="40"/>
                    <a:pt x="33" y="41"/>
                  </a:cubicBezTo>
                  <a:cubicBezTo>
                    <a:pt x="29" y="42"/>
                    <a:pt x="27" y="44"/>
                    <a:pt x="24" y="46"/>
                  </a:cubicBezTo>
                  <a:cubicBezTo>
                    <a:pt x="23" y="45"/>
                    <a:pt x="23" y="44"/>
                    <a:pt x="23" y="43"/>
                  </a:cubicBezTo>
                  <a:cubicBezTo>
                    <a:pt x="28" y="41"/>
                    <a:pt x="32" y="37"/>
                    <a:pt x="35" y="32"/>
                  </a:cubicBezTo>
                  <a:cubicBezTo>
                    <a:pt x="36" y="31"/>
                    <a:pt x="37" y="30"/>
                    <a:pt x="38" y="29"/>
                  </a:cubicBezTo>
                  <a:cubicBezTo>
                    <a:pt x="38" y="29"/>
                    <a:pt x="40" y="28"/>
                    <a:pt x="41" y="27"/>
                  </a:cubicBezTo>
                  <a:cubicBezTo>
                    <a:pt x="41" y="27"/>
                    <a:pt x="41" y="27"/>
                    <a:pt x="41" y="27"/>
                  </a:cubicBezTo>
                  <a:cubicBezTo>
                    <a:pt x="38" y="32"/>
                    <a:pt x="35" y="36"/>
                    <a:pt x="32" y="40"/>
                  </a:cubicBezTo>
                  <a:close/>
                  <a:moveTo>
                    <a:pt x="29" y="38"/>
                  </a:moveTo>
                  <a:cubicBezTo>
                    <a:pt x="28" y="39"/>
                    <a:pt x="26" y="41"/>
                    <a:pt x="25" y="42"/>
                  </a:cubicBezTo>
                  <a:cubicBezTo>
                    <a:pt x="23" y="43"/>
                    <a:pt x="24" y="42"/>
                    <a:pt x="26" y="40"/>
                  </a:cubicBezTo>
                  <a:cubicBezTo>
                    <a:pt x="27" y="39"/>
                    <a:pt x="28" y="38"/>
                    <a:pt x="29" y="37"/>
                  </a:cubicBezTo>
                  <a:cubicBezTo>
                    <a:pt x="32" y="34"/>
                    <a:pt x="35" y="31"/>
                    <a:pt x="39" y="27"/>
                  </a:cubicBezTo>
                  <a:cubicBezTo>
                    <a:pt x="39" y="27"/>
                    <a:pt x="39" y="27"/>
                    <a:pt x="39" y="27"/>
                  </a:cubicBezTo>
                  <a:cubicBezTo>
                    <a:pt x="35" y="30"/>
                    <a:pt x="33" y="34"/>
                    <a:pt x="29" y="38"/>
                  </a:cubicBezTo>
                  <a:close/>
                  <a:moveTo>
                    <a:pt x="31" y="22"/>
                  </a:moveTo>
                  <a:cubicBezTo>
                    <a:pt x="31" y="22"/>
                    <a:pt x="31" y="22"/>
                    <a:pt x="31" y="21"/>
                  </a:cubicBezTo>
                  <a:cubicBezTo>
                    <a:pt x="32" y="21"/>
                    <a:pt x="33" y="21"/>
                    <a:pt x="34" y="20"/>
                  </a:cubicBezTo>
                  <a:cubicBezTo>
                    <a:pt x="33" y="21"/>
                    <a:pt x="32" y="21"/>
                    <a:pt x="31" y="22"/>
                  </a:cubicBezTo>
                  <a:close/>
                  <a:moveTo>
                    <a:pt x="28" y="8"/>
                  </a:moveTo>
                  <a:cubicBezTo>
                    <a:pt x="27" y="9"/>
                    <a:pt x="25" y="10"/>
                    <a:pt x="24" y="11"/>
                  </a:cubicBezTo>
                  <a:cubicBezTo>
                    <a:pt x="24" y="10"/>
                    <a:pt x="24" y="9"/>
                    <a:pt x="24" y="8"/>
                  </a:cubicBezTo>
                  <a:cubicBezTo>
                    <a:pt x="26" y="8"/>
                    <a:pt x="27" y="7"/>
                    <a:pt x="29" y="6"/>
                  </a:cubicBezTo>
                  <a:cubicBezTo>
                    <a:pt x="33" y="3"/>
                    <a:pt x="28" y="7"/>
                    <a:pt x="28" y="8"/>
                  </a:cubicBezTo>
                  <a:close/>
                  <a:moveTo>
                    <a:pt x="32" y="9"/>
                  </a:moveTo>
                  <a:cubicBezTo>
                    <a:pt x="36" y="6"/>
                    <a:pt x="30" y="13"/>
                    <a:pt x="29" y="13"/>
                  </a:cubicBezTo>
                  <a:cubicBezTo>
                    <a:pt x="27" y="15"/>
                    <a:pt x="26" y="16"/>
                    <a:pt x="24" y="17"/>
                  </a:cubicBezTo>
                  <a:cubicBezTo>
                    <a:pt x="24" y="16"/>
                    <a:pt x="24" y="15"/>
                    <a:pt x="24" y="14"/>
                  </a:cubicBezTo>
                  <a:cubicBezTo>
                    <a:pt x="27" y="13"/>
                    <a:pt x="30" y="11"/>
                    <a:pt x="32" y="9"/>
                  </a:cubicBezTo>
                  <a:close/>
                  <a:moveTo>
                    <a:pt x="32" y="15"/>
                  </a:moveTo>
                  <a:cubicBezTo>
                    <a:pt x="37" y="12"/>
                    <a:pt x="32" y="17"/>
                    <a:pt x="31" y="18"/>
                  </a:cubicBezTo>
                  <a:cubicBezTo>
                    <a:pt x="29" y="20"/>
                    <a:pt x="27" y="21"/>
                    <a:pt x="25" y="22"/>
                  </a:cubicBezTo>
                  <a:cubicBezTo>
                    <a:pt x="25" y="21"/>
                    <a:pt x="25" y="21"/>
                    <a:pt x="25" y="20"/>
                  </a:cubicBezTo>
                  <a:cubicBezTo>
                    <a:pt x="27" y="18"/>
                    <a:pt x="30" y="16"/>
                    <a:pt x="32" y="15"/>
                  </a:cubicBezTo>
                  <a:close/>
                  <a:moveTo>
                    <a:pt x="29" y="23"/>
                  </a:moveTo>
                  <a:cubicBezTo>
                    <a:pt x="25" y="27"/>
                    <a:pt x="20" y="31"/>
                    <a:pt x="17" y="36"/>
                  </a:cubicBezTo>
                  <a:cubicBezTo>
                    <a:pt x="17" y="36"/>
                    <a:pt x="17" y="36"/>
                    <a:pt x="17" y="36"/>
                  </a:cubicBezTo>
                  <a:cubicBezTo>
                    <a:pt x="15" y="36"/>
                    <a:pt x="14" y="37"/>
                    <a:pt x="12" y="37"/>
                  </a:cubicBezTo>
                  <a:cubicBezTo>
                    <a:pt x="18" y="32"/>
                    <a:pt x="24" y="28"/>
                    <a:pt x="29" y="23"/>
                  </a:cubicBezTo>
                  <a:close/>
                  <a:moveTo>
                    <a:pt x="36" y="20"/>
                  </a:moveTo>
                  <a:cubicBezTo>
                    <a:pt x="36" y="20"/>
                    <a:pt x="36" y="20"/>
                    <a:pt x="36" y="19"/>
                  </a:cubicBezTo>
                  <a:cubicBezTo>
                    <a:pt x="36" y="21"/>
                    <a:pt x="36" y="22"/>
                    <a:pt x="36" y="23"/>
                  </a:cubicBezTo>
                  <a:cubicBezTo>
                    <a:pt x="36" y="23"/>
                    <a:pt x="36" y="23"/>
                    <a:pt x="36" y="23"/>
                  </a:cubicBezTo>
                  <a:cubicBezTo>
                    <a:pt x="30" y="27"/>
                    <a:pt x="25" y="31"/>
                    <a:pt x="20" y="35"/>
                  </a:cubicBezTo>
                  <a:cubicBezTo>
                    <a:pt x="20" y="36"/>
                    <a:pt x="21" y="37"/>
                    <a:pt x="21" y="36"/>
                  </a:cubicBezTo>
                  <a:cubicBezTo>
                    <a:pt x="23" y="34"/>
                    <a:pt x="25" y="32"/>
                    <a:pt x="27" y="31"/>
                  </a:cubicBezTo>
                  <a:cubicBezTo>
                    <a:pt x="28" y="29"/>
                    <a:pt x="30" y="28"/>
                    <a:pt x="32" y="27"/>
                  </a:cubicBezTo>
                  <a:cubicBezTo>
                    <a:pt x="32" y="27"/>
                    <a:pt x="32" y="27"/>
                    <a:pt x="32" y="27"/>
                  </a:cubicBezTo>
                  <a:cubicBezTo>
                    <a:pt x="29" y="30"/>
                    <a:pt x="27" y="34"/>
                    <a:pt x="23" y="37"/>
                  </a:cubicBezTo>
                  <a:cubicBezTo>
                    <a:pt x="23" y="37"/>
                    <a:pt x="23" y="37"/>
                    <a:pt x="23" y="37"/>
                  </a:cubicBezTo>
                  <a:cubicBezTo>
                    <a:pt x="22" y="36"/>
                    <a:pt x="22" y="36"/>
                    <a:pt x="22" y="36"/>
                  </a:cubicBezTo>
                  <a:cubicBezTo>
                    <a:pt x="21" y="36"/>
                    <a:pt x="19" y="36"/>
                    <a:pt x="18" y="36"/>
                  </a:cubicBezTo>
                  <a:cubicBezTo>
                    <a:pt x="23" y="30"/>
                    <a:pt x="29" y="25"/>
                    <a:pt x="36" y="20"/>
                  </a:cubicBezTo>
                  <a:close/>
                  <a:moveTo>
                    <a:pt x="24" y="58"/>
                  </a:moveTo>
                  <a:cubicBezTo>
                    <a:pt x="24" y="57"/>
                    <a:pt x="24" y="56"/>
                    <a:pt x="24" y="56"/>
                  </a:cubicBezTo>
                  <a:cubicBezTo>
                    <a:pt x="27" y="55"/>
                    <a:pt x="29" y="53"/>
                    <a:pt x="32" y="51"/>
                  </a:cubicBezTo>
                  <a:cubicBezTo>
                    <a:pt x="30" y="53"/>
                    <a:pt x="28" y="54"/>
                    <a:pt x="27" y="56"/>
                  </a:cubicBezTo>
                  <a:cubicBezTo>
                    <a:pt x="27" y="56"/>
                    <a:pt x="27" y="57"/>
                    <a:pt x="28" y="57"/>
                  </a:cubicBezTo>
                  <a:cubicBezTo>
                    <a:pt x="29" y="56"/>
                    <a:pt x="30" y="56"/>
                    <a:pt x="30" y="55"/>
                  </a:cubicBezTo>
                  <a:cubicBezTo>
                    <a:pt x="31" y="55"/>
                    <a:pt x="32" y="55"/>
                    <a:pt x="33" y="54"/>
                  </a:cubicBezTo>
                  <a:cubicBezTo>
                    <a:pt x="34" y="54"/>
                    <a:pt x="34" y="55"/>
                    <a:pt x="34" y="56"/>
                  </a:cubicBezTo>
                  <a:cubicBezTo>
                    <a:pt x="34" y="56"/>
                    <a:pt x="34" y="57"/>
                    <a:pt x="34" y="57"/>
                  </a:cubicBezTo>
                  <a:cubicBezTo>
                    <a:pt x="34" y="57"/>
                    <a:pt x="34" y="58"/>
                    <a:pt x="34" y="58"/>
                  </a:cubicBezTo>
                  <a:cubicBezTo>
                    <a:pt x="31" y="58"/>
                    <a:pt x="27" y="58"/>
                    <a:pt x="24" y="58"/>
                  </a:cubicBezTo>
                  <a:close/>
                  <a:moveTo>
                    <a:pt x="37" y="39"/>
                  </a:moveTo>
                  <a:cubicBezTo>
                    <a:pt x="36" y="39"/>
                    <a:pt x="36" y="39"/>
                    <a:pt x="36" y="39"/>
                  </a:cubicBezTo>
                  <a:cubicBezTo>
                    <a:pt x="39" y="36"/>
                    <a:pt x="42" y="34"/>
                    <a:pt x="44" y="31"/>
                  </a:cubicBezTo>
                  <a:cubicBezTo>
                    <a:pt x="46" y="29"/>
                    <a:pt x="50" y="26"/>
                    <a:pt x="45" y="32"/>
                  </a:cubicBezTo>
                  <a:cubicBezTo>
                    <a:pt x="43" y="34"/>
                    <a:pt x="42" y="35"/>
                    <a:pt x="40" y="37"/>
                  </a:cubicBezTo>
                  <a:cubicBezTo>
                    <a:pt x="40" y="38"/>
                    <a:pt x="40" y="38"/>
                    <a:pt x="41" y="38"/>
                  </a:cubicBezTo>
                  <a:cubicBezTo>
                    <a:pt x="43" y="36"/>
                    <a:pt x="46" y="34"/>
                    <a:pt x="48" y="32"/>
                  </a:cubicBezTo>
                  <a:cubicBezTo>
                    <a:pt x="49" y="31"/>
                    <a:pt x="52" y="29"/>
                    <a:pt x="50" y="32"/>
                  </a:cubicBezTo>
                  <a:cubicBezTo>
                    <a:pt x="49" y="34"/>
                    <a:pt x="47" y="36"/>
                    <a:pt x="46" y="37"/>
                  </a:cubicBezTo>
                  <a:cubicBezTo>
                    <a:pt x="46" y="38"/>
                    <a:pt x="46" y="38"/>
                    <a:pt x="46" y="38"/>
                  </a:cubicBezTo>
                  <a:cubicBezTo>
                    <a:pt x="48" y="38"/>
                    <a:pt x="52" y="34"/>
                    <a:pt x="51" y="37"/>
                  </a:cubicBezTo>
                  <a:cubicBezTo>
                    <a:pt x="51" y="38"/>
                    <a:pt x="52" y="38"/>
                    <a:pt x="52" y="37"/>
                  </a:cubicBezTo>
                  <a:cubicBezTo>
                    <a:pt x="52" y="37"/>
                    <a:pt x="53" y="36"/>
                    <a:pt x="53" y="36"/>
                  </a:cubicBezTo>
                  <a:cubicBezTo>
                    <a:pt x="53" y="37"/>
                    <a:pt x="53" y="38"/>
                    <a:pt x="53" y="39"/>
                  </a:cubicBezTo>
                  <a:cubicBezTo>
                    <a:pt x="47" y="39"/>
                    <a:pt x="42" y="39"/>
                    <a:pt x="37" y="39"/>
                  </a:cubicBezTo>
                  <a:close/>
                  <a:moveTo>
                    <a:pt x="49" y="27"/>
                  </a:moveTo>
                  <a:cubicBezTo>
                    <a:pt x="50" y="28"/>
                    <a:pt x="51" y="28"/>
                    <a:pt x="52" y="28"/>
                  </a:cubicBezTo>
                  <a:cubicBezTo>
                    <a:pt x="49" y="30"/>
                    <a:pt x="45" y="32"/>
                    <a:pt x="43" y="35"/>
                  </a:cubicBezTo>
                  <a:cubicBezTo>
                    <a:pt x="45" y="33"/>
                    <a:pt x="47" y="30"/>
                    <a:pt x="49" y="27"/>
                  </a:cubicBezTo>
                  <a:close/>
                  <a:moveTo>
                    <a:pt x="30" y="4"/>
                  </a:moveTo>
                  <a:cubicBezTo>
                    <a:pt x="28" y="5"/>
                    <a:pt x="26" y="6"/>
                    <a:pt x="25" y="7"/>
                  </a:cubicBezTo>
                  <a:cubicBezTo>
                    <a:pt x="25" y="6"/>
                    <a:pt x="25" y="5"/>
                    <a:pt x="25" y="4"/>
                  </a:cubicBezTo>
                  <a:cubicBezTo>
                    <a:pt x="26" y="4"/>
                    <a:pt x="28" y="4"/>
                    <a:pt x="30" y="4"/>
                  </a:cubicBezTo>
                  <a:close/>
                  <a:moveTo>
                    <a:pt x="14" y="26"/>
                  </a:moveTo>
                  <a:cubicBezTo>
                    <a:pt x="14" y="26"/>
                    <a:pt x="14" y="26"/>
                    <a:pt x="14" y="26"/>
                  </a:cubicBezTo>
                  <a:cubicBezTo>
                    <a:pt x="11" y="28"/>
                    <a:pt x="9" y="31"/>
                    <a:pt x="7" y="34"/>
                  </a:cubicBezTo>
                  <a:cubicBezTo>
                    <a:pt x="3" y="38"/>
                    <a:pt x="9" y="30"/>
                    <a:pt x="8" y="31"/>
                  </a:cubicBezTo>
                  <a:cubicBezTo>
                    <a:pt x="9" y="29"/>
                    <a:pt x="10" y="28"/>
                    <a:pt x="11" y="27"/>
                  </a:cubicBezTo>
                  <a:cubicBezTo>
                    <a:pt x="11" y="26"/>
                    <a:pt x="11" y="26"/>
                    <a:pt x="10" y="26"/>
                  </a:cubicBezTo>
                  <a:cubicBezTo>
                    <a:pt x="9" y="27"/>
                    <a:pt x="8" y="28"/>
                    <a:pt x="7" y="29"/>
                  </a:cubicBezTo>
                  <a:cubicBezTo>
                    <a:pt x="3" y="33"/>
                    <a:pt x="6" y="27"/>
                    <a:pt x="7" y="26"/>
                  </a:cubicBezTo>
                  <a:cubicBezTo>
                    <a:pt x="7" y="26"/>
                    <a:pt x="7" y="26"/>
                    <a:pt x="7" y="26"/>
                  </a:cubicBezTo>
                  <a:cubicBezTo>
                    <a:pt x="9" y="26"/>
                    <a:pt x="12" y="26"/>
                    <a:pt x="14" y="26"/>
                  </a:cubicBezTo>
                  <a:close/>
                  <a:moveTo>
                    <a:pt x="8" y="37"/>
                  </a:moveTo>
                  <a:cubicBezTo>
                    <a:pt x="11" y="35"/>
                    <a:pt x="13" y="32"/>
                    <a:pt x="15" y="30"/>
                  </a:cubicBezTo>
                  <a:cubicBezTo>
                    <a:pt x="19" y="26"/>
                    <a:pt x="16" y="29"/>
                    <a:pt x="14" y="31"/>
                  </a:cubicBezTo>
                  <a:cubicBezTo>
                    <a:pt x="13" y="33"/>
                    <a:pt x="12" y="34"/>
                    <a:pt x="11" y="36"/>
                  </a:cubicBezTo>
                  <a:cubicBezTo>
                    <a:pt x="11" y="36"/>
                    <a:pt x="11" y="36"/>
                    <a:pt x="11" y="37"/>
                  </a:cubicBezTo>
                  <a:cubicBezTo>
                    <a:pt x="10" y="37"/>
                    <a:pt x="9" y="37"/>
                    <a:pt x="8" y="37"/>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269"/>
            <p:cNvSpPr>
              <a:spLocks noEditPoints="1"/>
            </p:cNvSpPr>
            <p:nvPr/>
          </p:nvSpPr>
          <p:spPr bwMode="auto">
            <a:xfrm>
              <a:off x="4515096" y="1525022"/>
              <a:ext cx="639763" cy="673100"/>
            </a:xfrm>
            <a:custGeom>
              <a:avLst/>
              <a:gdLst>
                <a:gd name="T0" fmla="*/ 80 w 151"/>
                <a:gd name="T1" fmla="*/ 152 h 159"/>
                <a:gd name="T2" fmla="*/ 14 w 151"/>
                <a:gd name="T3" fmla="*/ 49 h 159"/>
                <a:gd name="T4" fmla="*/ 45 w 151"/>
                <a:gd name="T5" fmla="*/ 110 h 159"/>
                <a:gd name="T6" fmla="*/ 18 w 151"/>
                <a:gd name="T7" fmla="*/ 121 h 159"/>
                <a:gd name="T8" fmla="*/ 12 w 151"/>
                <a:gd name="T9" fmla="*/ 111 h 159"/>
                <a:gd name="T10" fmla="*/ 12 w 151"/>
                <a:gd name="T11" fmla="*/ 111 h 159"/>
                <a:gd name="T12" fmla="*/ 12 w 151"/>
                <a:gd name="T13" fmla="*/ 111 h 159"/>
                <a:gd name="T14" fmla="*/ 72 w 151"/>
                <a:gd name="T15" fmla="*/ 24 h 159"/>
                <a:gd name="T16" fmla="*/ 62 w 151"/>
                <a:gd name="T17" fmla="*/ 33 h 159"/>
                <a:gd name="T18" fmla="*/ 91 w 151"/>
                <a:gd name="T19" fmla="*/ 24 h 159"/>
                <a:gd name="T20" fmla="*/ 102 w 151"/>
                <a:gd name="T21" fmla="*/ 33 h 159"/>
                <a:gd name="T22" fmla="*/ 98 w 151"/>
                <a:gd name="T23" fmla="*/ 41 h 159"/>
                <a:gd name="T24" fmla="*/ 70 w 151"/>
                <a:gd name="T25" fmla="*/ 36 h 159"/>
                <a:gd name="T26" fmla="*/ 47 w 151"/>
                <a:gd name="T27" fmla="*/ 49 h 159"/>
                <a:gd name="T28" fmla="*/ 84 w 151"/>
                <a:gd name="T29" fmla="*/ 35 h 159"/>
                <a:gd name="T30" fmla="*/ 84 w 151"/>
                <a:gd name="T31" fmla="*/ 28 h 159"/>
                <a:gd name="T32" fmla="*/ 67 w 151"/>
                <a:gd name="T33" fmla="*/ 35 h 159"/>
                <a:gd name="T34" fmla="*/ 22 w 151"/>
                <a:gd name="T35" fmla="*/ 56 h 159"/>
                <a:gd name="T36" fmla="*/ 9 w 151"/>
                <a:gd name="T37" fmla="*/ 70 h 159"/>
                <a:gd name="T38" fmla="*/ 7 w 151"/>
                <a:gd name="T39" fmla="*/ 77 h 159"/>
                <a:gd name="T40" fmla="*/ 30 w 151"/>
                <a:gd name="T41" fmla="*/ 72 h 159"/>
                <a:gd name="T42" fmla="*/ 111 w 151"/>
                <a:gd name="T43" fmla="*/ 48 h 159"/>
                <a:gd name="T44" fmla="*/ 35 w 151"/>
                <a:gd name="T45" fmla="*/ 77 h 159"/>
                <a:gd name="T46" fmla="*/ 66 w 151"/>
                <a:gd name="T47" fmla="*/ 67 h 159"/>
                <a:gd name="T48" fmla="*/ 133 w 151"/>
                <a:gd name="T49" fmla="*/ 47 h 159"/>
                <a:gd name="T50" fmla="*/ 122 w 151"/>
                <a:gd name="T51" fmla="*/ 53 h 159"/>
                <a:gd name="T52" fmla="*/ 65 w 151"/>
                <a:gd name="T53" fmla="*/ 83 h 159"/>
                <a:gd name="T54" fmla="*/ 138 w 151"/>
                <a:gd name="T55" fmla="*/ 60 h 159"/>
                <a:gd name="T56" fmla="*/ 80 w 151"/>
                <a:gd name="T57" fmla="*/ 89 h 159"/>
                <a:gd name="T58" fmla="*/ 80 w 151"/>
                <a:gd name="T59" fmla="*/ 140 h 159"/>
                <a:gd name="T60" fmla="*/ 130 w 151"/>
                <a:gd name="T61" fmla="*/ 113 h 159"/>
                <a:gd name="T62" fmla="*/ 96 w 151"/>
                <a:gd name="T63" fmla="*/ 128 h 159"/>
                <a:gd name="T64" fmla="*/ 142 w 151"/>
                <a:gd name="T65" fmla="*/ 106 h 159"/>
                <a:gd name="T66" fmla="*/ 95 w 151"/>
                <a:gd name="T67" fmla="*/ 117 h 159"/>
                <a:gd name="T68" fmla="*/ 41 w 151"/>
                <a:gd name="T69" fmla="*/ 144 h 159"/>
                <a:gd name="T70" fmla="*/ 31 w 151"/>
                <a:gd name="T71" fmla="*/ 137 h 159"/>
                <a:gd name="T72" fmla="*/ 123 w 151"/>
                <a:gd name="T73" fmla="*/ 104 h 159"/>
                <a:gd name="T74" fmla="*/ 97 w 151"/>
                <a:gd name="T75" fmla="*/ 110 h 159"/>
                <a:gd name="T76" fmla="*/ 119 w 151"/>
                <a:gd name="T77" fmla="*/ 99 h 159"/>
                <a:gd name="T78" fmla="*/ 144 w 151"/>
                <a:gd name="T79" fmla="*/ 80 h 159"/>
                <a:gd name="T80" fmla="*/ 92 w 151"/>
                <a:gd name="T81" fmla="*/ 104 h 159"/>
                <a:gd name="T82" fmla="*/ 144 w 151"/>
                <a:gd name="T83" fmla="*/ 80 h 159"/>
                <a:gd name="T84" fmla="*/ 26 w 151"/>
                <a:gd name="T85" fmla="*/ 125 h 159"/>
                <a:gd name="T86" fmla="*/ 143 w 151"/>
                <a:gd name="T87" fmla="*/ 75 h 159"/>
                <a:gd name="T88" fmla="*/ 23 w 151"/>
                <a:gd name="T89" fmla="*/ 117 h 159"/>
                <a:gd name="T90" fmla="*/ 54 w 151"/>
                <a:gd name="T91" fmla="*/ 120 h 159"/>
                <a:gd name="T92" fmla="*/ 50 w 151"/>
                <a:gd name="T93" fmla="*/ 148 h 159"/>
                <a:gd name="T94" fmla="*/ 52 w 151"/>
                <a:gd name="T95" fmla="*/ 148 h 159"/>
                <a:gd name="T96" fmla="*/ 131 w 151"/>
                <a:gd name="T97" fmla="*/ 134 h 159"/>
                <a:gd name="T98" fmla="*/ 93 w 151"/>
                <a:gd name="T99" fmla="*/ 150 h 159"/>
                <a:gd name="T100" fmla="*/ 86 w 151"/>
                <a:gd name="T101" fmla="*/ 147 h 159"/>
                <a:gd name="T102" fmla="*/ 134 w 151"/>
                <a:gd name="T103" fmla="*/ 127 h 159"/>
                <a:gd name="T104" fmla="*/ 113 w 151"/>
                <a:gd name="T105" fmla="*/ 149 h 159"/>
                <a:gd name="T106" fmla="*/ 137 w 151"/>
                <a:gd name="T107" fmla="*/ 117 h 159"/>
                <a:gd name="T108" fmla="*/ 72 w 151"/>
                <a:gd name="T109" fmla="*/ 145 h 159"/>
                <a:gd name="T110" fmla="*/ 85 w 151"/>
                <a:gd name="T111" fmla="*/ 80 h 159"/>
                <a:gd name="T112" fmla="*/ 131 w 151"/>
                <a:gd name="T113" fmla="*/ 44 h 159"/>
                <a:gd name="T114" fmla="*/ 118 w 151"/>
                <a:gd name="T115" fmla="*/ 46 h 159"/>
                <a:gd name="T116" fmla="*/ 27 w 151"/>
                <a:gd name="T117" fmla="*/ 77 h 159"/>
                <a:gd name="T118" fmla="*/ 89 w 151"/>
                <a:gd name="T119" fmla="*/ 24 h 159"/>
                <a:gd name="T120" fmla="*/ 22 w 151"/>
                <a:gd name="T121" fmla="*/ 53 h 159"/>
                <a:gd name="T122" fmla="*/ 24 w 151"/>
                <a:gd name="T123" fmla="*/ 44 h 159"/>
                <a:gd name="T124" fmla="*/ 72 w 151"/>
                <a:gd name="T125" fmla="*/ 7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1" h="159">
                  <a:moveTo>
                    <a:pt x="36" y="145"/>
                  </a:moveTo>
                  <a:cubicBezTo>
                    <a:pt x="47" y="153"/>
                    <a:pt x="60" y="152"/>
                    <a:pt x="72" y="149"/>
                  </a:cubicBezTo>
                  <a:cubicBezTo>
                    <a:pt x="71" y="151"/>
                    <a:pt x="71" y="153"/>
                    <a:pt x="69" y="155"/>
                  </a:cubicBezTo>
                  <a:cubicBezTo>
                    <a:pt x="69" y="157"/>
                    <a:pt x="71" y="159"/>
                    <a:pt x="73" y="157"/>
                  </a:cubicBezTo>
                  <a:cubicBezTo>
                    <a:pt x="73" y="156"/>
                    <a:pt x="74" y="156"/>
                    <a:pt x="74" y="155"/>
                  </a:cubicBezTo>
                  <a:cubicBezTo>
                    <a:pt x="74" y="155"/>
                    <a:pt x="74" y="155"/>
                    <a:pt x="74" y="155"/>
                  </a:cubicBezTo>
                  <a:cubicBezTo>
                    <a:pt x="75" y="157"/>
                    <a:pt x="77" y="157"/>
                    <a:pt x="77" y="155"/>
                  </a:cubicBezTo>
                  <a:cubicBezTo>
                    <a:pt x="77" y="155"/>
                    <a:pt x="77" y="155"/>
                    <a:pt x="77" y="155"/>
                  </a:cubicBezTo>
                  <a:cubicBezTo>
                    <a:pt x="78" y="155"/>
                    <a:pt x="80" y="155"/>
                    <a:pt x="80" y="153"/>
                  </a:cubicBezTo>
                  <a:cubicBezTo>
                    <a:pt x="80" y="153"/>
                    <a:pt x="80" y="153"/>
                    <a:pt x="80" y="152"/>
                  </a:cubicBezTo>
                  <a:cubicBezTo>
                    <a:pt x="81" y="152"/>
                    <a:pt x="83" y="151"/>
                    <a:pt x="82" y="150"/>
                  </a:cubicBezTo>
                  <a:cubicBezTo>
                    <a:pt x="92" y="155"/>
                    <a:pt x="105" y="157"/>
                    <a:pt x="116" y="152"/>
                  </a:cubicBezTo>
                  <a:cubicBezTo>
                    <a:pt x="128" y="146"/>
                    <a:pt x="135" y="135"/>
                    <a:pt x="141" y="122"/>
                  </a:cubicBezTo>
                  <a:cubicBezTo>
                    <a:pt x="150" y="99"/>
                    <a:pt x="151" y="69"/>
                    <a:pt x="137" y="47"/>
                  </a:cubicBezTo>
                  <a:cubicBezTo>
                    <a:pt x="126" y="29"/>
                    <a:pt x="105" y="22"/>
                    <a:pt x="85" y="20"/>
                  </a:cubicBezTo>
                  <a:cubicBezTo>
                    <a:pt x="87" y="14"/>
                    <a:pt x="91" y="7"/>
                    <a:pt x="97" y="4"/>
                  </a:cubicBezTo>
                  <a:cubicBezTo>
                    <a:pt x="99" y="3"/>
                    <a:pt x="97" y="0"/>
                    <a:pt x="95" y="1"/>
                  </a:cubicBezTo>
                  <a:cubicBezTo>
                    <a:pt x="88" y="5"/>
                    <a:pt x="84" y="12"/>
                    <a:pt x="82" y="20"/>
                  </a:cubicBezTo>
                  <a:cubicBezTo>
                    <a:pt x="80" y="20"/>
                    <a:pt x="78" y="20"/>
                    <a:pt x="75" y="20"/>
                  </a:cubicBezTo>
                  <a:cubicBezTo>
                    <a:pt x="52" y="21"/>
                    <a:pt x="28" y="29"/>
                    <a:pt x="14" y="49"/>
                  </a:cubicBezTo>
                  <a:cubicBezTo>
                    <a:pt x="1" y="68"/>
                    <a:pt x="0" y="93"/>
                    <a:pt x="10" y="114"/>
                  </a:cubicBezTo>
                  <a:cubicBezTo>
                    <a:pt x="15" y="126"/>
                    <a:pt x="25" y="138"/>
                    <a:pt x="36" y="145"/>
                  </a:cubicBezTo>
                  <a:close/>
                  <a:moveTo>
                    <a:pt x="22" y="127"/>
                  </a:moveTo>
                  <a:cubicBezTo>
                    <a:pt x="31" y="124"/>
                    <a:pt x="39" y="120"/>
                    <a:pt x="48" y="116"/>
                  </a:cubicBezTo>
                  <a:cubicBezTo>
                    <a:pt x="57" y="112"/>
                    <a:pt x="66" y="108"/>
                    <a:pt x="75" y="105"/>
                  </a:cubicBezTo>
                  <a:cubicBezTo>
                    <a:pt x="67" y="109"/>
                    <a:pt x="58" y="113"/>
                    <a:pt x="50" y="117"/>
                  </a:cubicBezTo>
                  <a:cubicBezTo>
                    <a:pt x="42" y="122"/>
                    <a:pt x="32" y="125"/>
                    <a:pt x="26" y="132"/>
                  </a:cubicBezTo>
                  <a:cubicBezTo>
                    <a:pt x="25" y="130"/>
                    <a:pt x="23" y="129"/>
                    <a:pt x="22" y="127"/>
                  </a:cubicBezTo>
                  <a:close/>
                  <a:moveTo>
                    <a:pt x="18" y="121"/>
                  </a:moveTo>
                  <a:cubicBezTo>
                    <a:pt x="27" y="120"/>
                    <a:pt x="37" y="113"/>
                    <a:pt x="45" y="110"/>
                  </a:cubicBezTo>
                  <a:cubicBezTo>
                    <a:pt x="56" y="105"/>
                    <a:pt x="67" y="101"/>
                    <a:pt x="77" y="96"/>
                  </a:cubicBezTo>
                  <a:cubicBezTo>
                    <a:pt x="89" y="91"/>
                    <a:pt x="100" y="86"/>
                    <a:pt x="112" y="81"/>
                  </a:cubicBezTo>
                  <a:cubicBezTo>
                    <a:pt x="118" y="78"/>
                    <a:pt x="125" y="76"/>
                    <a:pt x="131" y="74"/>
                  </a:cubicBezTo>
                  <a:cubicBezTo>
                    <a:pt x="131" y="74"/>
                    <a:pt x="131" y="74"/>
                    <a:pt x="130" y="74"/>
                  </a:cubicBezTo>
                  <a:cubicBezTo>
                    <a:pt x="124" y="77"/>
                    <a:pt x="118" y="79"/>
                    <a:pt x="112" y="82"/>
                  </a:cubicBezTo>
                  <a:cubicBezTo>
                    <a:pt x="102" y="86"/>
                    <a:pt x="92" y="90"/>
                    <a:pt x="81" y="95"/>
                  </a:cubicBezTo>
                  <a:cubicBezTo>
                    <a:pt x="71" y="100"/>
                    <a:pt x="60" y="105"/>
                    <a:pt x="50" y="110"/>
                  </a:cubicBezTo>
                  <a:cubicBezTo>
                    <a:pt x="45" y="113"/>
                    <a:pt x="41" y="115"/>
                    <a:pt x="36" y="118"/>
                  </a:cubicBezTo>
                  <a:cubicBezTo>
                    <a:pt x="31" y="121"/>
                    <a:pt x="26" y="123"/>
                    <a:pt x="21" y="126"/>
                  </a:cubicBezTo>
                  <a:cubicBezTo>
                    <a:pt x="20" y="125"/>
                    <a:pt x="19" y="123"/>
                    <a:pt x="18" y="121"/>
                  </a:cubicBezTo>
                  <a:close/>
                  <a:moveTo>
                    <a:pt x="15" y="116"/>
                  </a:moveTo>
                  <a:cubicBezTo>
                    <a:pt x="18" y="116"/>
                    <a:pt x="21" y="114"/>
                    <a:pt x="24" y="113"/>
                  </a:cubicBezTo>
                  <a:cubicBezTo>
                    <a:pt x="29" y="110"/>
                    <a:pt x="34" y="109"/>
                    <a:pt x="39" y="106"/>
                  </a:cubicBezTo>
                  <a:cubicBezTo>
                    <a:pt x="52" y="101"/>
                    <a:pt x="64" y="96"/>
                    <a:pt x="76" y="92"/>
                  </a:cubicBezTo>
                  <a:cubicBezTo>
                    <a:pt x="78" y="91"/>
                    <a:pt x="80" y="90"/>
                    <a:pt x="82" y="90"/>
                  </a:cubicBezTo>
                  <a:cubicBezTo>
                    <a:pt x="81" y="90"/>
                    <a:pt x="79" y="91"/>
                    <a:pt x="78" y="91"/>
                  </a:cubicBezTo>
                  <a:cubicBezTo>
                    <a:pt x="68" y="95"/>
                    <a:pt x="57" y="100"/>
                    <a:pt x="47" y="105"/>
                  </a:cubicBezTo>
                  <a:cubicBezTo>
                    <a:pt x="37" y="110"/>
                    <a:pt x="26" y="114"/>
                    <a:pt x="17" y="120"/>
                  </a:cubicBezTo>
                  <a:cubicBezTo>
                    <a:pt x="16" y="118"/>
                    <a:pt x="15" y="117"/>
                    <a:pt x="15" y="116"/>
                  </a:cubicBezTo>
                  <a:close/>
                  <a:moveTo>
                    <a:pt x="12" y="111"/>
                  </a:moveTo>
                  <a:cubicBezTo>
                    <a:pt x="12" y="111"/>
                    <a:pt x="13" y="111"/>
                    <a:pt x="13" y="111"/>
                  </a:cubicBezTo>
                  <a:cubicBezTo>
                    <a:pt x="17" y="110"/>
                    <a:pt x="22" y="108"/>
                    <a:pt x="26" y="106"/>
                  </a:cubicBezTo>
                  <a:cubicBezTo>
                    <a:pt x="32" y="103"/>
                    <a:pt x="37" y="100"/>
                    <a:pt x="43" y="98"/>
                  </a:cubicBezTo>
                  <a:cubicBezTo>
                    <a:pt x="55" y="93"/>
                    <a:pt x="66" y="88"/>
                    <a:pt x="77" y="84"/>
                  </a:cubicBezTo>
                  <a:cubicBezTo>
                    <a:pt x="79" y="83"/>
                    <a:pt x="81" y="82"/>
                    <a:pt x="82" y="82"/>
                  </a:cubicBezTo>
                  <a:cubicBezTo>
                    <a:pt x="79" y="83"/>
                    <a:pt x="76" y="85"/>
                    <a:pt x="72" y="86"/>
                  </a:cubicBezTo>
                  <a:cubicBezTo>
                    <a:pt x="62" y="91"/>
                    <a:pt x="51" y="95"/>
                    <a:pt x="40" y="100"/>
                  </a:cubicBezTo>
                  <a:cubicBezTo>
                    <a:pt x="35" y="102"/>
                    <a:pt x="31" y="105"/>
                    <a:pt x="27" y="108"/>
                  </a:cubicBezTo>
                  <a:cubicBezTo>
                    <a:pt x="22" y="110"/>
                    <a:pt x="18" y="112"/>
                    <a:pt x="14" y="115"/>
                  </a:cubicBezTo>
                  <a:cubicBezTo>
                    <a:pt x="14" y="114"/>
                    <a:pt x="13" y="112"/>
                    <a:pt x="12" y="111"/>
                  </a:cubicBezTo>
                  <a:close/>
                  <a:moveTo>
                    <a:pt x="22" y="102"/>
                  </a:moveTo>
                  <a:cubicBezTo>
                    <a:pt x="29" y="99"/>
                    <a:pt x="36" y="97"/>
                    <a:pt x="43" y="94"/>
                  </a:cubicBezTo>
                  <a:cubicBezTo>
                    <a:pt x="60" y="86"/>
                    <a:pt x="77" y="78"/>
                    <a:pt x="95" y="71"/>
                  </a:cubicBezTo>
                  <a:cubicBezTo>
                    <a:pt x="101" y="69"/>
                    <a:pt x="108" y="66"/>
                    <a:pt x="115" y="64"/>
                  </a:cubicBezTo>
                  <a:cubicBezTo>
                    <a:pt x="113" y="65"/>
                    <a:pt x="111" y="65"/>
                    <a:pt x="109" y="66"/>
                  </a:cubicBezTo>
                  <a:cubicBezTo>
                    <a:pt x="97" y="72"/>
                    <a:pt x="85" y="77"/>
                    <a:pt x="73" y="82"/>
                  </a:cubicBezTo>
                  <a:cubicBezTo>
                    <a:pt x="63" y="86"/>
                    <a:pt x="53" y="91"/>
                    <a:pt x="43" y="96"/>
                  </a:cubicBezTo>
                  <a:cubicBezTo>
                    <a:pt x="39" y="98"/>
                    <a:pt x="34" y="99"/>
                    <a:pt x="29" y="101"/>
                  </a:cubicBezTo>
                  <a:cubicBezTo>
                    <a:pt x="23" y="104"/>
                    <a:pt x="18" y="107"/>
                    <a:pt x="12" y="110"/>
                  </a:cubicBezTo>
                  <a:cubicBezTo>
                    <a:pt x="12" y="110"/>
                    <a:pt x="12" y="111"/>
                    <a:pt x="12" y="111"/>
                  </a:cubicBezTo>
                  <a:cubicBezTo>
                    <a:pt x="12" y="110"/>
                    <a:pt x="11" y="109"/>
                    <a:pt x="11" y="108"/>
                  </a:cubicBezTo>
                  <a:cubicBezTo>
                    <a:pt x="15" y="106"/>
                    <a:pt x="18" y="104"/>
                    <a:pt x="22" y="102"/>
                  </a:cubicBezTo>
                  <a:close/>
                  <a:moveTo>
                    <a:pt x="72" y="24"/>
                  </a:moveTo>
                  <a:cubicBezTo>
                    <a:pt x="54" y="31"/>
                    <a:pt x="37" y="41"/>
                    <a:pt x="19" y="50"/>
                  </a:cubicBezTo>
                  <a:cubicBezTo>
                    <a:pt x="19" y="50"/>
                    <a:pt x="18" y="50"/>
                    <a:pt x="18" y="51"/>
                  </a:cubicBezTo>
                  <a:cubicBezTo>
                    <a:pt x="18" y="51"/>
                    <a:pt x="18" y="50"/>
                    <a:pt x="18" y="50"/>
                  </a:cubicBezTo>
                  <a:cubicBezTo>
                    <a:pt x="20" y="49"/>
                    <a:pt x="22" y="47"/>
                    <a:pt x="24" y="46"/>
                  </a:cubicBezTo>
                  <a:cubicBezTo>
                    <a:pt x="28" y="43"/>
                    <a:pt x="33" y="41"/>
                    <a:pt x="38" y="38"/>
                  </a:cubicBezTo>
                  <a:cubicBezTo>
                    <a:pt x="47" y="33"/>
                    <a:pt x="57" y="29"/>
                    <a:pt x="66" y="24"/>
                  </a:cubicBezTo>
                  <a:cubicBezTo>
                    <a:pt x="68" y="24"/>
                    <a:pt x="70" y="24"/>
                    <a:pt x="72" y="24"/>
                  </a:cubicBezTo>
                  <a:close/>
                  <a:moveTo>
                    <a:pt x="17" y="52"/>
                  </a:moveTo>
                  <a:cubicBezTo>
                    <a:pt x="26" y="48"/>
                    <a:pt x="34" y="43"/>
                    <a:pt x="43" y="39"/>
                  </a:cubicBezTo>
                  <a:cubicBezTo>
                    <a:pt x="48" y="36"/>
                    <a:pt x="53" y="33"/>
                    <a:pt x="58" y="31"/>
                  </a:cubicBezTo>
                  <a:cubicBezTo>
                    <a:pt x="60" y="30"/>
                    <a:pt x="62" y="29"/>
                    <a:pt x="64" y="28"/>
                  </a:cubicBezTo>
                  <a:cubicBezTo>
                    <a:pt x="47" y="37"/>
                    <a:pt x="30" y="47"/>
                    <a:pt x="14" y="57"/>
                  </a:cubicBezTo>
                  <a:cubicBezTo>
                    <a:pt x="15" y="55"/>
                    <a:pt x="16" y="54"/>
                    <a:pt x="17" y="52"/>
                  </a:cubicBezTo>
                  <a:close/>
                  <a:moveTo>
                    <a:pt x="12" y="60"/>
                  </a:moveTo>
                  <a:cubicBezTo>
                    <a:pt x="17" y="58"/>
                    <a:pt x="20" y="55"/>
                    <a:pt x="24" y="53"/>
                  </a:cubicBezTo>
                  <a:cubicBezTo>
                    <a:pt x="30" y="49"/>
                    <a:pt x="36" y="46"/>
                    <a:pt x="42" y="43"/>
                  </a:cubicBezTo>
                  <a:cubicBezTo>
                    <a:pt x="49" y="40"/>
                    <a:pt x="55" y="36"/>
                    <a:pt x="62" y="33"/>
                  </a:cubicBezTo>
                  <a:cubicBezTo>
                    <a:pt x="56" y="36"/>
                    <a:pt x="50" y="39"/>
                    <a:pt x="44" y="43"/>
                  </a:cubicBezTo>
                  <a:cubicBezTo>
                    <a:pt x="38" y="46"/>
                    <a:pt x="31" y="49"/>
                    <a:pt x="25" y="53"/>
                  </a:cubicBezTo>
                  <a:cubicBezTo>
                    <a:pt x="22" y="55"/>
                    <a:pt x="18" y="57"/>
                    <a:pt x="14" y="59"/>
                  </a:cubicBezTo>
                  <a:cubicBezTo>
                    <a:pt x="14" y="59"/>
                    <a:pt x="13" y="59"/>
                    <a:pt x="12" y="60"/>
                  </a:cubicBezTo>
                  <a:cubicBezTo>
                    <a:pt x="12" y="60"/>
                    <a:pt x="12" y="60"/>
                    <a:pt x="12" y="60"/>
                  </a:cubicBezTo>
                  <a:close/>
                  <a:moveTo>
                    <a:pt x="91" y="24"/>
                  </a:moveTo>
                  <a:cubicBezTo>
                    <a:pt x="93" y="25"/>
                    <a:pt x="96" y="25"/>
                    <a:pt x="98" y="26"/>
                  </a:cubicBezTo>
                  <a:cubicBezTo>
                    <a:pt x="93" y="28"/>
                    <a:pt x="88" y="30"/>
                    <a:pt x="84" y="33"/>
                  </a:cubicBezTo>
                  <a:cubicBezTo>
                    <a:pt x="84" y="31"/>
                    <a:pt x="84" y="30"/>
                    <a:pt x="84" y="29"/>
                  </a:cubicBezTo>
                  <a:cubicBezTo>
                    <a:pt x="86" y="27"/>
                    <a:pt x="88" y="26"/>
                    <a:pt x="91" y="24"/>
                  </a:cubicBezTo>
                  <a:cubicBezTo>
                    <a:pt x="91" y="24"/>
                    <a:pt x="91" y="24"/>
                    <a:pt x="91" y="24"/>
                  </a:cubicBezTo>
                  <a:close/>
                  <a:moveTo>
                    <a:pt x="116" y="32"/>
                  </a:moveTo>
                  <a:cubicBezTo>
                    <a:pt x="99" y="40"/>
                    <a:pt x="82" y="47"/>
                    <a:pt x="65" y="54"/>
                  </a:cubicBezTo>
                  <a:cubicBezTo>
                    <a:pt x="49" y="61"/>
                    <a:pt x="34" y="69"/>
                    <a:pt x="18" y="77"/>
                  </a:cubicBezTo>
                  <a:cubicBezTo>
                    <a:pt x="15" y="79"/>
                    <a:pt x="10" y="80"/>
                    <a:pt x="7" y="82"/>
                  </a:cubicBezTo>
                  <a:cubicBezTo>
                    <a:pt x="11" y="80"/>
                    <a:pt x="14" y="78"/>
                    <a:pt x="18" y="76"/>
                  </a:cubicBezTo>
                  <a:cubicBezTo>
                    <a:pt x="25" y="71"/>
                    <a:pt x="33" y="67"/>
                    <a:pt x="41" y="63"/>
                  </a:cubicBezTo>
                  <a:cubicBezTo>
                    <a:pt x="56" y="55"/>
                    <a:pt x="71" y="49"/>
                    <a:pt x="85" y="41"/>
                  </a:cubicBezTo>
                  <a:cubicBezTo>
                    <a:pt x="91" y="41"/>
                    <a:pt x="97" y="39"/>
                    <a:pt x="103" y="37"/>
                  </a:cubicBezTo>
                  <a:cubicBezTo>
                    <a:pt x="105" y="36"/>
                    <a:pt x="104" y="32"/>
                    <a:pt x="102" y="33"/>
                  </a:cubicBezTo>
                  <a:cubicBezTo>
                    <a:pt x="100" y="34"/>
                    <a:pt x="98" y="35"/>
                    <a:pt x="96" y="35"/>
                  </a:cubicBezTo>
                  <a:cubicBezTo>
                    <a:pt x="97" y="35"/>
                    <a:pt x="98" y="35"/>
                    <a:pt x="98" y="34"/>
                  </a:cubicBezTo>
                  <a:cubicBezTo>
                    <a:pt x="99" y="34"/>
                    <a:pt x="99" y="34"/>
                    <a:pt x="99" y="34"/>
                  </a:cubicBezTo>
                  <a:cubicBezTo>
                    <a:pt x="102" y="33"/>
                    <a:pt x="104" y="31"/>
                    <a:pt x="106" y="30"/>
                  </a:cubicBezTo>
                  <a:cubicBezTo>
                    <a:pt x="107" y="30"/>
                    <a:pt x="107" y="30"/>
                    <a:pt x="107" y="29"/>
                  </a:cubicBezTo>
                  <a:cubicBezTo>
                    <a:pt x="108" y="29"/>
                    <a:pt x="108" y="29"/>
                    <a:pt x="108" y="29"/>
                  </a:cubicBezTo>
                  <a:cubicBezTo>
                    <a:pt x="111" y="30"/>
                    <a:pt x="114" y="31"/>
                    <a:pt x="116" y="32"/>
                  </a:cubicBezTo>
                  <a:close/>
                  <a:moveTo>
                    <a:pt x="117" y="33"/>
                  </a:moveTo>
                  <a:cubicBezTo>
                    <a:pt x="117" y="33"/>
                    <a:pt x="116" y="33"/>
                    <a:pt x="116" y="33"/>
                  </a:cubicBezTo>
                  <a:cubicBezTo>
                    <a:pt x="110" y="37"/>
                    <a:pt x="104" y="39"/>
                    <a:pt x="98" y="41"/>
                  </a:cubicBezTo>
                  <a:cubicBezTo>
                    <a:pt x="100" y="40"/>
                    <a:pt x="102" y="39"/>
                    <a:pt x="105" y="38"/>
                  </a:cubicBezTo>
                  <a:cubicBezTo>
                    <a:pt x="107" y="37"/>
                    <a:pt x="110" y="36"/>
                    <a:pt x="113" y="35"/>
                  </a:cubicBezTo>
                  <a:cubicBezTo>
                    <a:pt x="114" y="35"/>
                    <a:pt x="116" y="33"/>
                    <a:pt x="117" y="33"/>
                  </a:cubicBezTo>
                  <a:cubicBezTo>
                    <a:pt x="117" y="33"/>
                    <a:pt x="117" y="33"/>
                    <a:pt x="117" y="33"/>
                  </a:cubicBezTo>
                  <a:close/>
                  <a:moveTo>
                    <a:pt x="75" y="41"/>
                  </a:moveTo>
                  <a:cubicBezTo>
                    <a:pt x="77" y="41"/>
                    <a:pt x="79" y="41"/>
                    <a:pt x="81" y="41"/>
                  </a:cubicBezTo>
                  <a:cubicBezTo>
                    <a:pt x="66" y="49"/>
                    <a:pt x="50" y="55"/>
                    <a:pt x="35" y="62"/>
                  </a:cubicBezTo>
                  <a:cubicBezTo>
                    <a:pt x="48" y="55"/>
                    <a:pt x="61" y="49"/>
                    <a:pt x="74" y="42"/>
                  </a:cubicBezTo>
                  <a:cubicBezTo>
                    <a:pt x="74" y="42"/>
                    <a:pt x="75" y="41"/>
                    <a:pt x="75" y="41"/>
                  </a:cubicBezTo>
                  <a:close/>
                  <a:moveTo>
                    <a:pt x="70" y="36"/>
                  </a:moveTo>
                  <a:cubicBezTo>
                    <a:pt x="74" y="35"/>
                    <a:pt x="77" y="33"/>
                    <a:pt x="80" y="31"/>
                  </a:cubicBezTo>
                  <a:cubicBezTo>
                    <a:pt x="80" y="32"/>
                    <a:pt x="80" y="33"/>
                    <a:pt x="80" y="35"/>
                  </a:cubicBezTo>
                  <a:cubicBezTo>
                    <a:pt x="78" y="35"/>
                    <a:pt x="76" y="36"/>
                    <a:pt x="74" y="37"/>
                  </a:cubicBezTo>
                  <a:cubicBezTo>
                    <a:pt x="73" y="37"/>
                    <a:pt x="72" y="37"/>
                    <a:pt x="70" y="36"/>
                  </a:cubicBezTo>
                  <a:close/>
                  <a:moveTo>
                    <a:pt x="69" y="40"/>
                  </a:moveTo>
                  <a:cubicBezTo>
                    <a:pt x="64" y="42"/>
                    <a:pt x="58" y="45"/>
                    <a:pt x="53" y="48"/>
                  </a:cubicBezTo>
                  <a:cubicBezTo>
                    <a:pt x="39" y="54"/>
                    <a:pt x="26" y="61"/>
                    <a:pt x="13" y="68"/>
                  </a:cubicBezTo>
                  <a:cubicBezTo>
                    <a:pt x="13" y="68"/>
                    <a:pt x="13" y="68"/>
                    <a:pt x="13" y="68"/>
                  </a:cubicBezTo>
                  <a:cubicBezTo>
                    <a:pt x="17" y="66"/>
                    <a:pt x="20" y="64"/>
                    <a:pt x="24" y="62"/>
                  </a:cubicBezTo>
                  <a:cubicBezTo>
                    <a:pt x="32" y="57"/>
                    <a:pt x="39" y="53"/>
                    <a:pt x="47" y="49"/>
                  </a:cubicBezTo>
                  <a:cubicBezTo>
                    <a:pt x="53" y="46"/>
                    <a:pt x="60" y="42"/>
                    <a:pt x="66" y="39"/>
                  </a:cubicBezTo>
                  <a:cubicBezTo>
                    <a:pt x="67" y="39"/>
                    <a:pt x="68" y="39"/>
                    <a:pt x="69" y="40"/>
                  </a:cubicBezTo>
                  <a:close/>
                  <a:moveTo>
                    <a:pt x="80" y="35"/>
                  </a:moveTo>
                  <a:cubicBezTo>
                    <a:pt x="80" y="36"/>
                    <a:pt x="80" y="37"/>
                    <a:pt x="80" y="37"/>
                  </a:cubicBezTo>
                  <a:cubicBezTo>
                    <a:pt x="80" y="37"/>
                    <a:pt x="79" y="38"/>
                    <a:pt x="79" y="38"/>
                  </a:cubicBezTo>
                  <a:cubicBezTo>
                    <a:pt x="78" y="38"/>
                    <a:pt x="77" y="38"/>
                    <a:pt x="76" y="38"/>
                  </a:cubicBezTo>
                  <a:cubicBezTo>
                    <a:pt x="77" y="37"/>
                    <a:pt x="79" y="36"/>
                    <a:pt x="80" y="35"/>
                  </a:cubicBezTo>
                  <a:close/>
                  <a:moveTo>
                    <a:pt x="84" y="34"/>
                  </a:moveTo>
                  <a:cubicBezTo>
                    <a:pt x="88" y="32"/>
                    <a:pt x="93" y="29"/>
                    <a:pt x="97" y="27"/>
                  </a:cubicBezTo>
                  <a:cubicBezTo>
                    <a:pt x="92" y="29"/>
                    <a:pt x="88" y="32"/>
                    <a:pt x="84" y="35"/>
                  </a:cubicBezTo>
                  <a:cubicBezTo>
                    <a:pt x="84" y="35"/>
                    <a:pt x="84" y="34"/>
                    <a:pt x="84" y="34"/>
                  </a:cubicBezTo>
                  <a:close/>
                  <a:moveTo>
                    <a:pt x="98" y="33"/>
                  </a:moveTo>
                  <a:cubicBezTo>
                    <a:pt x="96" y="34"/>
                    <a:pt x="93" y="36"/>
                    <a:pt x="91" y="37"/>
                  </a:cubicBezTo>
                  <a:cubicBezTo>
                    <a:pt x="89" y="37"/>
                    <a:pt x="86" y="38"/>
                    <a:pt x="84" y="38"/>
                  </a:cubicBezTo>
                  <a:cubicBezTo>
                    <a:pt x="84" y="37"/>
                    <a:pt x="84" y="37"/>
                    <a:pt x="84" y="36"/>
                  </a:cubicBezTo>
                  <a:cubicBezTo>
                    <a:pt x="89" y="33"/>
                    <a:pt x="94" y="30"/>
                    <a:pt x="99" y="26"/>
                  </a:cubicBezTo>
                  <a:cubicBezTo>
                    <a:pt x="99" y="26"/>
                    <a:pt x="99" y="26"/>
                    <a:pt x="99" y="26"/>
                  </a:cubicBezTo>
                  <a:cubicBezTo>
                    <a:pt x="102" y="27"/>
                    <a:pt x="104" y="27"/>
                    <a:pt x="107" y="28"/>
                  </a:cubicBezTo>
                  <a:cubicBezTo>
                    <a:pt x="104" y="30"/>
                    <a:pt x="101" y="32"/>
                    <a:pt x="98" y="33"/>
                  </a:cubicBezTo>
                  <a:close/>
                  <a:moveTo>
                    <a:pt x="84" y="28"/>
                  </a:moveTo>
                  <a:cubicBezTo>
                    <a:pt x="84" y="28"/>
                    <a:pt x="84" y="28"/>
                    <a:pt x="84" y="28"/>
                  </a:cubicBezTo>
                  <a:cubicBezTo>
                    <a:pt x="85" y="27"/>
                    <a:pt x="87" y="26"/>
                    <a:pt x="88" y="25"/>
                  </a:cubicBezTo>
                  <a:cubicBezTo>
                    <a:pt x="87" y="26"/>
                    <a:pt x="85" y="27"/>
                    <a:pt x="84" y="28"/>
                  </a:cubicBezTo>
                  <a:close/>
                  <a:moveTo>
                    <a:pt x="80" y="30"/>
                  </a:moveTo>
                  <a:cubicBezTo>
                    <a:pt x="77" y="32"/>
                    <a:pt x="73" y="34"/>
                    <a:pt x="69" y="36"/>
                  </a:cubicBezTo>
                  <a:cubicBezTo>
                    <a:pt x="69" y="36"/>
                    <a:pt x="68" y="36"/>
                    <a:pt x="68" y="36"/>
                  </a:cubicBezTo>
                  <a:cubicBezTo>
                    <a:pt x="72" y="34"/>
                    <a:pt x="76" y="32"/>
                    <a:pt x="80" y="30"/>
                  </a:cubicBezTo>
                  <a:cubicBezTo>
                    <a:pt x="80" y="30"/>
                    <a:pt x="80" y="30"/>
                    <a:pt x="80" y="30"/>
                  </a:cubicBezTo>
                  <a:close/>
                  <a:moveTo>
                    <a:pt x="73" y="32"/>
                  </a:moveTo>
                  <a:cubicBezTo>
                    <a:pt x="71" y="33"/>
                    <a:pt x="69" y="34"/>
                    <a:pt x="67" y="35"/>
                  </a:cubicBezTo>
                  <a:cubicBezTo>
                    <a:pt x="66" y="35"/>
                    <a:pt x="65" y="34"/>
                    <a:pt x="64" y="34"/>
                  </a:cubicBezTo>
                  <a:cubicBezTo>
                    <a:pt x="62" y="33"/>
                    <a:pt x="61" y="36"/>
                    <a:pt x="63" y="37"/>
                  </a:cubicBezTo>
                  <a:cubicBezTo>
                    <a:pt x="63" y="37"/>
                    <a:pt x="63" y="37"/>
                    <a:pt x="63" y="37"/>
                  </a:cubicBezTo>
                  <a:cubicBezTo>
                    <a:pt x="59" y="39"/>
                    <a:pt x="56" y="40"/>
                    <a:pt x="52" y="42"/>
                  </a:cubicBezTo>
                  <a:cubicBezTo>
                    <a:pt x="46" y="45"/>
                    <a:pt x="39" y="48"/>
                    <a:pt x="32" y="51"/>
                  </a:cubicBezTo>
                  <a:cubicBezTo>
                    <a:pt x="26" y="54"/>
                    <a:pt x="19" y="59"/>
                    <a:pt x="12" y="61"/>
                  </a:cubicBezTo>
                  <a:cubicBezTo>
                    <a:pt x="12" y="61"/>
                    <a:pt x="12" y="61"/>
                    <a:pt x="12" y="61"/>
                  </a:cubicBezTo>
                  <a:cubicBezTo>
                    <a:pt x="12" y="61"/>
                    <a:pt x="12" y="61"/>
                    <a:pt x="12" y="61"/>
                  </a:cubicBezTo>
                  <a:cubicBezTo>
                    <a:pt x="13" y="60"/>
                    <a:pt x="14" y="60"/>
                    <a:pt x="15" y="60"/>
                  </a:cubicBezTo>
                  <a:cubicBezTo>
                    <a:pt x="17" y="59"/>
                    <a:pt x="20" y="57"/>
                    <a:pt x="22" y="56"/>
                  </a:cubicBezTo>
                  <a:cubicBezTo>
                    <a:pt x="29" y="52"/>
                    <a:pt x="36" y="48"/>
                    <a:pt x="43" y="44"/>
                  </a:cubicBezTo>
                  <a:cubicBezTo>
                    <a:pt x="56" y="38"/>
                    <a:pt x="68" y="30"/>
                    <a:pt x="81" y="24"/>
                  </a:cubicBezTo>
                  <a:cubicBezTo>
                    <a:pt x="81" y="25"/>
                    <a:pt x="80" y="27"/>
                    <a:pt x="80" y="28"/>
                  </a:cubicBezTo>
                  <a:cubicBezTo>
                    <a:pt x="78" y="29"/>
                    <a:pt x="75" y="31"/>
                    <a:pt x="73" y="32"/>
                  </a:cubicBezTo>
                  <a:close/>
                  <a:moveTo>
                    <a:pt x="11" y="62"/>
                  </a:moveTo>
                  <a:cubicBezTo>
                    <a:pt x="15" y="61"/>
                    <a:pt x="19" y="59"/>
                    <a:pt x="23" y="57"/>
                  </a:cubicBezTo>
                  <a:cubicBezTo>
                    <a:pt x="30" y="53"/>
                    <a:pt x="37" y="50"/>
                    <a:pt x="45" y="47"/>
                  </a:cubicBezTo>
                  <a:cubicBezTo>
                    <a:pt x="51" y="44"/>
                    <a:pt x="57" y="41"/>
                    <a:pt x="64" y="38"/>
                  </a:cubicBezTo>
                  <a:cubicBezTo>
                    <a:pt x="64" y="38"/>
                    <a:pt x="65" y="38"/>
                    <a:pt x="65" y="38"/>
                  </a:cubicBezTo>
                  <a:cubicBezTo>
                    <a:pt x="46" y="49"/>
                    <a:pt x="27" y="59"/>
                    <a:pt x="9" y="70"/>
                  </a:cubicBezTo>
                  <a:cubicBezTo>
                    <a:pt x="9" y="67"/>
                    <a:pt x="10" y="64"/>
                    <a:pt x="11" y="62"/>
                  </a:cubicBezTo>
                  <a:close/>
                  <a:moveTo>
                    <a:pt x="8" y="72"/>
                  </a:moveTo>
                  <a:cubicBezTo>
                    <a:pt x="14" y="70"/>
                    <a:pt x="19" y="66"/>
                    <a:pt x="24" y="63"/>
                  </a:cubicBezTo>
                  <a:cubicBezTo>
                    <a:pt x="32" y="59"/>
                    <a:pt x="40" y="55"/>
                    <a:pt x="47" y="51"/>
                  </a:cubicBezTo>
                  <a:cubicBezTo>
                    <a:pt x="55" y="48"/>
                    <a:pt x="63" y="44"/>
                    <a:pt x="70" y="40"/>
                  </a:cubicBezTo>
                  <a:cubicBezTo>
                    <a:pt x="72" y="40"/>
                    <a:pt x="73" y="41"/>
                    <a:pt x="74" y="41"/>
                  </a:cubicBezTo>
                  <a:cubicBezTo>
                    <a:pt x="67" y="45"/>
                    <a:pt x="59" y="48"/>
                    <a:pt x="52" y="52"/>
                  </a:cubicBezTo>
                  <a:cubicBezTo>
                    <a:pt x="41" y="58"/>
                    <a:pt x="31" y="64"/>
                    <a:pt x="20" y="70"/>
                  </a:cubicBezTo>
                  <a:cubicBezTo>
                    <a:pt x="18" y="71"/>
                    <a:pt x="15" y="72"/>
                    <a:pt x="13" y="74"/>
                  </a:cubicBezTo>
                  <a:cubicBezTo>
                    <a:pt x="11" y="75"/>
                    <a:pt x="9" y="76"/>
                    <a:pt x="7" y="77"/>
                  </a:cubicBezTo>
                  <a:cubicBezTo>
                    <a:pt x="7" y="75"/>
                    <a:pt x="8" y="73"/>
                    <a:pt x="8" y="72"/>
                  </a:cubicBezTo>
                  <a:close/>
                  <a:moveTo>
                    <a:pt x="14" y="74"/>
                  </a:moveTo>
                  <a:cubicBezTo>
                    <a:pt x="19" y="72"/>
                    <a:pt x="23" y="69"/>
                    <a:pt x="27" y="67"/>
                  </a:cubicBezTo>
                  <a:cubicBezTo>
                    <a:pt x="37" y="63"/>
                    <a:pt x="46" y="58"/>
                    <a:pt x="56" y="54"/>
                  </a:cubicBezTo>
                  <a:cubicBezTo>
                    <a:pt x="62" y="51"/>
                    <a:pt x="69" y="48"/>
                    <a:pt x="76" y="45"/>
                  </a:cubicBezTo>
                  <a:cubicBezTo>
                    <a:pt x="52" y="56"/>
                    <a:pt x="28" y="67"/>
                    <a:pt x="7" y="82"/>
                  </a:cubicBezTo>
                  <a:cubicBezTo>
                    <a:pt x="7" y="80"/>
                    <a:pt x="7" y="79"/>
                    <a:pt x="7" y="78"/>
                  </a:cubicBezTo>
                  <a:cubicBezTo>
                    <a:pt x="10" y="77"/>
                    <a:pt x="12" y="75"/>
                    <a:pt x="14" y="74"/>
                  </a:cubicBezTo>
                  <a:close/>
                  <a:moveTo>
                    <a:pt x="7" y="83"/>
                  </a:moveTo>
                  <a:cubicBezTo>
                    <a:pt x="15" y="80"/>
                    <a:pt x="22" y="76"/>
                    <a:pt x="30" y="72"/>
                  </a:cubicBezTo>
                  <a:cubicBezTo>
                    <a:pt x="39" y="66"/>
                    <a:pt x="49" y="62"/>
                    <a:pt x="59" y="58"/>
                  </a:cubicBezTo>
                  <a:cubicBezTo>
                    <a:pt x="64" y="56"/>
                    <a:pt x="68" y="54"/>
                    <a:pt x="72" y="53"/>
                  </a:cubicBezTo>
                  <a:cubicBezTo>
                    <a:pt x="68" y="54"/>
                    <a:pt x="64" y="56"/>
                    <a:pt x="60" y="58"/>
                  </a:cubicBezTo>
                  <a:cubicBezTo>
                    <a:pt x="51" y="63"/>
                    <a:pt x="41" y="67"/>
                    <a:pt x="32" y="72"/>
                  </a:cubicBezTo>
                  <a:cubicBezTo>
                    <a:pt x="23" y="77"/>
                    <a:pt x="15" y="83"/>
                    <a:pt x="7" y="87"/>
                  </a:cubicBezTo>
                  <a:cubicBezTo>
                    <a:pt x="7" y="86"/>
                    <a:pt x="7" y="84"/>
                    <a:pt x="7" y="83"/>
                  </a:cubicBezTo>
                  <a:close/>
                  <a:moveTo>
                    <a:pt x="125" y="38"/>
                  </a:moveTo>
                  <a:cubicBezTo>
                    <a:pt x="126" y="39"/>
                    <a:pt x="127" y="40"/>
                    <a:pt x="128" y="41"/>
                  </a:cubicBezTo>
                  <a:cubicBezTo>
                    <a:pt x="126" y="41"/>
                    <a:pt x="124" y="42"/>
                    <a:pt x="122" y="43"/>
                  </a:cubicBezTo>
                  <a:cubicBezTo>
                    <a:pt x="118" y="45"/>
                    <a:pt x="114" y="47"/>
                    <a:pt x="111" y="48"/>
                  </a:cubicBezTo>
                  <a:cubicBezTo>
                    <a:pt x="107" y="50"/>
                    <a:pt x="102" y="51"/>
                    <a:pt x="98" y="53"/>
                  </a:cubicBezTo>
                  <a:cubicBezTo>
                    <a:pt x="94" y="54"/>
                    <a:pt x="89" y="57"/>
                    <a:pt x="85" y="59"/>
                  </a:cubicBezTo>
                  <a:cubicBezTo>
                    <a:pt x="80" y="60"/>
                    <a:pt x="76" y="62"/>
                    <a:pt x="72" y="64"/>
                  </a:cubicBezTo>
                  <a:cubicBezTo>
                    <a:pt x="55" y="71"/>
                    <a:pt x="39" y="77"/>
                    <a:pt x="23" y="84"/>
                  </a:cubicBezTo>
                  <a:cubicBezTo>
                    <a:pt x="22" y="85"/>
                    <a:pt x="21" y="85"/>
                    <a:pt x="21" y="85"/>
                  </a:cubicBezTo>
                  <a:cubicBezTo>
                    <a:pt x="26" y="82"/>
                    <a:pt x="32" y="80"/>
                    <a:pt x="37" y="77"/>
                  </a:cubicBezTo>
                  <a:cubicBezTo>
                    <a:pt x="50" y="71"/>
                    <a:pt x="63" y="64"/>
                    <a:pt x="76" y="58"/>
                  </a:cubicBezTo>
                  <a:cubicBezTo>
                    <a:pt x="89" y="53"/>
                    <a:pt x="101" y="48"/>
                    <a:pt x="113" y="43"/>
                  </a:cubicBezTo>
                  <a:cubicBezTo>
                    <a:pt x="117" y="42"/>
                    <a:pt x="121" y="40"/>
                    <a:pt x="125" y="38"/>
                  </a:cubicBezTo>
                  <a:close/>
                  <a:moveTo>
                    <a:pt x="35" y="77"/>
                  </a:moveTo>
                  <a:cubicBezTo>
                    <a:pt x="26" y="82"/>
                    <a:pt x="16" y="87"/>
                    <a:pt x="7" y="92"/>
                  </a:cubicBezTo>
                  <a:cubicBezTo>
                    <a:pt x="7" y="91"/>
                    <a:pt x="7" y="90"/>
                    <a:pt x="7" y="89"/>
                  </a:cubicBezTo>
                  <a:cubicBezTo>
                    <a:pt x="15" y="87"/>
                    <a:pt x="22" y="81"/>
                    <a:pt x="29" y="77"/>
                  </a:cubicBezTo>
                  <a:cubicBezTo>
                    <a:pt x="40" y="71"/>
                    <a:pt x="52" y="68"/>
                    <a:pt x="64" y="63"/>
                  </a:cubicBezTo>
                  <a:cubicBezTo>
                    <a:pt x="64" y="63"/>
                    <a:pt x="64" y="63"/>
                    <a:pt x="64" y="63"/>
                  </a:cubicBezTo>
                  <a:cubicBezTo>
                    <a:pt x="54" y="67"/>
                    <a:pt x="45" y="72"/>
                    <a:pt x="35" y="77"/>
                  </a:cubicBezTo>
                  <a:close/>
                  <a:moveTo>
                    <a:pt x="7" y="94"/>
                  </a:moveTo>
                  <a:cubicBezTo>
                    <a:pt x="10" y="92"/>
                    <a:pt x="13" y="90"/>
                    <a:pt x="16" y="89"/>
                  </a:cubicBezTo>
                  <a:cubicBezTo>
                    <a:pt x="21" y="86"/>
                    <a:pt x="26" y="84"/>
                    <a:pt x="31" y="81"/>
                  </a:cubicBezTo>
                  <a:cubicBezTo>
                    <a:pt x="42" y="76"/>
                    <a:pt x="54" y="72"/>
                    <a:pt x="66" y="67"/>
                  </a:cubicBezTo>
                  <a:cubicBezTo>
                    <a:pt x="67" y="67"/>
                    <a:pt x="69" y="66"/>
                    <a:pt x="70" y="66"/>
                  </a:cubicBezTo>
                  <a:cubicBezTo>
                    <a:pt x="68" y="66"/>
                    <a:pt x="67" y="67"/>
                    <a:pt x="65" y="68"/>
                  </a:cubicBezTo>
                  <a:cubicBezTo>
                    <a:pt x="55" y="73"/>
                    <a:pt x="44" y="78"/>
                    <a:pt x="33" y="83"/>
                  </a:cubicBezTo>
                  <a:cubicBezTo>
                    <a:pt x="25" y="88"/>
                    <a:pt x="16" y="92"/>
                    <a:pt x="8" y="97"/>
                  </a:cubicBezTo>
                  <a:cubicBezTo>
                    <a:pt x="8" y="96"/>
                    <a:pt x="7" y="95"/>
                    <a:pt x="7" y="94"/>
                  </a:cubicBezTo>
                  <a:close/>
                  <a:moveTo>
                    <a:pt x="8" y="99"/>
                  </a:moveTo>
                  <a:cubicBezTo>
                    <a:pt x="16" y="97"/>
                    <a:pt x="24" y="93"/>
                    <a:pt x="31" y="89"/>
                  </a:cubicBezTo>
                  <a:cubicBezTo>
                    <a:pt x="42" y="84"/>
                    <a:pt x="53" y="79"/>
                    <a:pt x="64" y="74"/>
                  </a:cubicBezTo>
                  <a:cubicBezTo>
                    <a:pt x="86" y="64"/>
                    <a:pt x="109" y="54"/>
                    <a:pt x="132" y="45"/>
                  </a:cubicBezTo>
                  <a:cubicBezTo>
                    <a:pt x="132" y="46"/>
                    <a:pt x="133" y="46"/>
                    <a:pt x="133" y="47"/>
                  </a:cubicBezTo>
                  <a:cubicBezTo>
                    <a:pt x="133" y="47"/>
                    <a:pt x="133" y="47"/>
                    <a:pt x="133" y="47"/>
                  </a:cubicBezTo>
                  <a:cubicBezTo>
                    <a:pt x="111" y="58"/>
                    <a:pt x="89" y="67"/>
                    <a:pt x="67" y="76"/>
                  </a:cubicBezTo>
                  <a:cubicBezTo>
                    <a:pt x="62" y="78"/>
                    <a:pt x="58" y="80"/>
                    <a:pt x="53" y="83"/>
                  </a:cubicBezTo>
                  <a:cubicBezTo>
                    <a:pt x="48" y="85"/>
                    <a:pt x="42" y="87"/>
                    <a:pt x="37" y="89"/>
                  </a:cubicBezTo>
                  <a:cubicBezTo>
                    <a:pt x="27" y="92"/>
                    <a:pt x="18" y="96"/>
                    <a:pt x="9" y="101"/>
                  </a:cubicBezTo>
                  <a:cubicBezTo>
                    <a:pt x="9" y="100"/>
                    <a:pt x="9" y="100"/>
                    <a:pt x="8" y="99"/>
                  </a:cubicBezTo>
                  <a:close/>
                  <a:moveTo>
                    <a:pt x="125" y="52"/>
                  </a:moveTo>
                  <a:cubicBezTo>
                    <a:pt x="123" y="53"/>
                    <a:pt x="122" y="54"/>
                    <a:pt x="120" y="54"/>
                  </a:cubicBezTo>
                  <a:cubicBezTo>
                    <a:pt x="115" y="57"/>
                    <a:pt x="110" y="59"/>
                    <a:pt x="105" y="61"/>
                  </a:cubicBezTo>
                  <a:cubicBezTo>
                    <a:pt x="111" y="58"/>
                    <a:pt x="116" y="56"/>
                    <a:pt x="122" y="53"/>
                  </a:cubicBezTo>
                  <a:cubicBezTo>
                    <a:pt x="123" y="53"/>
                    <a:pt x="124" y="53"/>
                    <a:pt x="125" y="52"/>
                  </a:cubicBezTo>
                  <a:close/>
                  <a:moveTo>
                    <a:pt x="131" y="50"/>
                  </a:moveTo>
                  <a:cubicBezTo>
                    <a:pt x="131" y="50"/>
                    <a:pt x="132" y="50"/>
                    <a:pt x="132" y="49"/>
                  </a:cubicBezTo>
                  <a:cubicBezTo>
                    <a:pt x="132" y="49"/>
                    <a:pt x="133" y="49"/>
                    <a:pt x="134" y="48"/>
                  </a:cubicBezTo>
                  <a:cubicBezTo>
                    <a:pt x="134" y="48"/>
                    <a:pt x="134" y="48"/>
                    <a:pt x="134" y="48"/>
                  </a:cubicBezTo>
                  <a:cubicBezTo>
                    <a:pt x="135" y="49"/>
                    <a:pt x="136" y="51"/>
                    <a:pt x="136" y="52"/>
                  </a:cubicBezTo>
                  <a:cubicBezTo>
                    <a:pt x="133" y="53"/>
                    <a:pt x="130" y="56"/>
                    <a:pt x="126" y="58"/>
                  </a:cubicBezTo>
                  <a:cubicBezTo>
                    <a:pt x="126" y="58"/>
                    <a:pt x="125" y="58"/>
                    <a:pt x="125" y="59"/>
                  </a:cubicBezTo>
                  <a:cubicBezTo>
                    <a:pt x="124" y="59"/>
                    <a:pt x="124" y="59"/>
                    <a:pt x="123" y="59"/>
                  </a:cubicBezTo>
                  <a:cubicBezTo>
                    <a:pt x="104" y="67"/>
                    <a:pt x="84" y="74"/>
                    <a:pt x="65" y="83"/>
                  </a:cubicBezTo>
                  <a:cubicBezTo>
                    <a:pt x="55" y="87"/>
                    <a:pt x="45" y="92"/>
                    <a:pt x="35" y="96"/>
                  </a:cubicBezTo>
                  <a:cubicBezTo>
                    <a:pt x="33" y="96"/>
                    <a:pt x="31" y="97"/>
                    <a:pt x="29" y="98"/>
                  </a:cubicBezTo>
                  <a:cubicBezTo>
                    <a:pt x="44" y="90"/>
                    <a:pt x="58" y="83"/>
                    <a:pt x="73" y="76"/>
                  </a:cubicBezTo>
                  <a:cubicBezTo>
                    <a:pt x="92" y="66"/>
                    <a:pt x="112" y="60"/>
                    <a:pt x="131" y="50"/>
                  </a:cubicBezTo>
                  <a:close/>
                  <a:moveTo>
                    <a:pt x="131" y="56"/>
                  </a:moveTo>
                  <a:cubicBezTo>
                    <a:pt x="131" y="56"/>
                    <a:pt x="131" y="56"/>
                    <a:pt x="131" y="56"/>
                  </a:cubicBezTo>
                  <a:cubicBezTo>
                    <a:pt x="131" y="56"/>
                    <a:pt x="132" y="55"/>
                    <a:pt x="132" y="55"/>
                  </a:cubicBezTo>
                  <a:cubicBezTo>
                    <a:pt x="136" y="53"/>
                    <a:pt x="132" y="56"/>
                    <a:pt x="131" y="56"/>
                  </a:cubicBezTo>
                  <a:close/>
                  <a:moveTo>
                    <a:pt x="137" y="61"/>
                  </a:moveTo>
                  <a:cubicBezTo>
                    <a:pt x="138" y="61"/>
                    <a:pt x="138" y="60"/>
                    <a:pt x="138" y="60"/>
                  </a:cubicBezTo>
                  <a:cubicBezTo>
                    <a:pt x="139" y="60"/>
                    <a:pt x="139" y="60"/>
                    <a:pt x="139" y="59"/>
                  </a:cubicBezTo>
                  <a:cubicBezTo>
                    <a:pt x="140" y="61"/>
                    <a:pt x="141" y="63"/>
                    <a:pt x="141" y="66"/>
                  </a:cubicBezTo>
                  <a:cubicBezTo>
                    <a:pt x="141" y="66"/>
                    <a:pt x="141" y="66"/>
                    <a:pt x="140" y="66"/>
                  </a:cubicBezTo>
                  <a:cubicBezTo>
                    <a:pt x="140" y="66"/>
                    <a:pt x="140" y="66"/>
                    <a:pt x="139" y="67"/>
                  </a:cubicBezTo>
                  <a:cubicBezTo>
                    <a:pt x="139" y="67"/>
                    <a:pt x="138" y="67"/>
                    <a:pt x="138" y="67"/>
                  </a:cubicBezTo>
                  <a:cubicBezTo>
                    <a:pt x="136" y="68"/>
                    <a:pt x="134" y="69"/>
                    <a:pt x="132" y="70"/>
                  </a:cubicBezTo>
                  <a:cubicBezTo>
                    <a:pt x="128" y="72"/>
                    <a:pt x="123" y="73"/>
                    <a:pt x="119" y="75"/>
                  </a:cubicBezTo>
                  <a:cubicBezTo>
                    <a:pt x="117" y="76"/>
                    <a:pt x="116" y="76"/>
                    <a:pt x="114" y="77"/>
                  </a:cubicBezTo>
                  <a:cubicBezTo>
                    <a:pt x="114" y="77"/>
                    <a:pt x="113" y="77"/>
                    <a:pt x="112" y="78"/>
                  </a:cubicBezTo>
                  <a:cubicBezTo>
                    <a:pt x="102" y="82"/>
                    <a:pt x="91" y="85"/>
                    <a:pt x="80" y="89"/>
                  </a:cubicBezTo>
                  <a:cubicBezTo>
                    <a:pt x="63" y="96"/>
                    <a:pt x="46" y="103"/>
                    <a:pt x="29" y="110"/>
                  </a:cubicBezTo>
                  <a:cubicBezTo>
                    <a:pt x="26" y="111"/>
                    <a:pt x="23" y="112"/>
                    <a:pt x="20" y="113"/>
                  </a:cubicBezTo>
                  <a:cubicBezTo>
                    <a:pt x="17" y="115"/>
                    <a:pt x="16" y="115"/>
                    <a:pt x="19" y="113"/>
                  </a:cubicBezTo>
                  <a:cubicBezTo>
                    <a:pt x="20" y="112"/>
                    <a:pt x="22" y="111"/>
                    <a:pt x="24" y="110"/>
                  </a:cubicBezTo>
                  <a:cubicBezTo>
                    <a:pt x="32" y="106"/>
                    <a:pt x="39" y="101"/>
                    <a:pt x="48" y="98"/>
                  </a:cubicBezTo>
                  <a:cubicBezTo>
                    <a:pt x="64" y="92"/>
                    <a:pt x="79" y="84"/>
                    <a:pt x="95" y="77"/>
                  </a:cubicBezTo>
                  <a:cubicBezTo>
                    <a:pt x="109" y="72"/>
                    <a:pt x="124" y="68"/>
                    <a:pt x="137" y="61"/>
                  </a:cubicBezTo>
                  <a:close/>
                  <a:moveTo>
                    <a:pt x="141" y="109"/>
                  </a:moveTo>
                  <a:cubicBezTo>
                    <a:pt x="129" y="114"/>
                    <a:pt x="117" y="121"/>
                    <a:pt x="105" y="127"/>
                  </a:cubicBezTo>
                  <a:cubicBezTo>
                    <a:pt x="97" y="132"/>
                    <a:pt x="88" y="136"/>
                    <a:pt x="80" y="140"/>
                  </a:cubicBezTo>
                  <a:cubicBezTo>
                    <a:pt x="81" y="139"/>
                    <a:pt x="82" y="138"/>
                    <a:pt x="83" y="137"/>
                  </a:cubicBezTo>
                  <a:cubicBezTo>
                    <a:pt x="89" y="133"/>
                    <a:pt x="97" y="129"/>
                    <a:pt x="103" y="126"/>
                  </a:cubicBezTo>
                  <a:cubicBezTo>
                    <a:pt x="105" y="125"/>
                    <a:pt x="107" y="124"/>
                    <a:pt x="109" y="123"/>
                  </a:cubicBezTo>
                  <a:cubicBezTo>
                    <a:pt x="110" y="122"/>
                    <a:pt x="111" y="122"/>
                    <a:pt x="112" y="121"/>
                  </a:cubicBezTo>
                  <a:cubicBezTo>
                    <a:pt x="121" y="117"/>
                    <a:pt x="130" y="114"/>
                    <a:pt x="139" y="109"/>
                  </a:cubicBezTo>
                  <a:cubicBezTo>
                    <a:pt x="140" y="109"/>
                    <a:pt x="141" y="108"/>
                    <a:pt x="142" y="108"/>
                  </a:cubicBezTo>
                  <a:cubicBezTo>
                    <a:pt x="141" y="108"/>
                    <a:pt x="141" y="108"/>
                    <a:pt x="141" y="109"/>
                  </a:cubicBezTo>
                  <a:close/>
                  <a:moveTo>
                    <a:pt x="115" y="119"/>
                  </a:moveTo>
                  <a:cubicBezTo>
                    <a:pt x="118" y="118"/>
                    <a:pt x="121" y="117"/>
                    <a:pt x="123" y="115"/>
                  </a:cubicBezTo>
                  <a:cubicBezTo>
                    <a:pt x="126" y="114"/>
                    <a:pt x="128" y="114"/>
                    <a:pt x="130" y="113"/>
                  </a:cubicBezTo>
                  <a:cubicBezTo>
                    <a:pt x="125" y="115"/>
                    <a:pt x="120" y="117"/>
                    <a:pt x="115" y="119"/>
                  </a:cubicBezTo>
                  <a:close/>
                  <a:moveTo>
                    <a:pt x="142" y="106"/>
                  </a:moveTo>
                  <a:cubicBezTo>
                    <a:pt x="141" y="107"/>
                    <a:pt x="141" y="107"/>
                    <a:pt x="141" y="107"/>
                  </a:cubicBezTo>
                  <a:cubicBezTo>
                    <a:pt x="140" y="107"/>
                    <a:pt x="140" y="107"/>
                    <a:pt x="139" y="108"/>
                  </a:cubicBezTo>
                  <a:cubicBezTo>
                    <a:pt x="139" y="108"/>
                    <a:pt x="138" y="108"/>
                    <a:pt x="138" y="109"/>
                  </a:cubicBezTo>
                  <a:cubicBezTo>
                    <a:pt x="137" y="109"/>
                    <a:pt x="135" y="110"/>
                    <a:pt x="134" y="110"/>
                  </a:cubicBezTo>
                  <a:cubicBezTo>
                    <a:pt x="131" y="111"/>
                    <a:pt x="129" y="112"/>
                    <a:pt x="127" y="113"/>
                  </a:cubicBezTo>
                  <a:cubicBezTo>
                    <a:pt x="122" y="115"/>
                    <a:pt x="117" y="117"/>
                    <a:pt x="112" y="120"/>
                  </a:cubicBezTo>
                  <a:cubicBezTo>
                    <a:pt x="110" y="121"/>
                    <a:pt x="108" y="122"/>
                    <a:pt x="107" y="123"/>
                  </a:cubicBezTo>
                  <a:cubicBezTo>
                    <a:pt x="103" y="124"/>
                    <a:pt x="99" y="126"/>
                    <a:pt x="96" y="128"/>
                  </a:cubicBezTo>
                  <a:cubicBezTo>
                    <a:pt x="88" y="131"/>
                    <a:pt x="80" y="134"/>
                    <a:pt x="72" y="138"/>
                  </a:cubicBezTo>
                  <a:cubicBezTo>
                    <a:pt x="69" y="140"/>
                    <a:pt x="65" y="142"/>
                    <a:pt x="61" y="143"/>
                  </a:cubicBezTo>
                  <a:cubicBezTo>
                    <a:pt x="59" y="145"/>
                    <a:pt x="56" y="146"/>
                    <a:pt x="54" y="146"/>
                  </a:cubicBezTo>
                  <a:cubicBezTo>
                    <a:pt x="49" y="148"/>
                    <a:pt x="54" y="146"/>
                    <a:pt x="55" y="146"/>
                  </a:cubicBezTo>
                  <a:cubicBezTo>
                    <a:pt x="59" y="144"/>
                    <a:pt x="62" y="141"/>
                    <a:pt x="65" y="139"/>
                  </a:cubicBezTo>
                  <a:cubicBezTo>
                    <a:pt x="68" y="137"/>
                    <a:pt x="72" y="135"/>
                    <a:pt x="76" y="133"/>
                  </a:cubicBezTo>
                  <a:cubicBezTo>
                    <a:pt x="84" y="128"/>
                    <a:pt x="92" y="124"/>
                    <a:pt x="100" y="120"/>
                  </a:cubicBezTo>
                  <a:cubicBezTo>
                    <a:pt x="101" y="120"/>
                    <a:pt x="102" y="120"/>
                    <a:pt x="102" y="119"/>
                  </a:cubicBezTo>
                  <a:cubicBezTo>
                    <a:pt x="116" y="114"/>
                    <a:pt x="129" y="108"/>
                    <a:pt x="143" y="102"/>
                  </a:cubicBezTo>
                  <a:cubicBezTo>
                    <a:pt x="142" y="104"/>
                    <a:pt x="142" y="105"/>
                    <a:pt x="142" y="106"/>
                  </a:cubicBezTo>
                  <a:close/>
                  <a:moveTo>
                    <a:pt x="143" y="101"/>
                  </a:moveTo>
                  <a:cubicBezTo>
                    <a:pt x="131" y="106"/>
                    <a:pt x="118" y="111"/>
                    <a:pt x="106" y="116"/>
                  </a:cubicBezTo>
                  <a:cubicBezTo>
                    <a:pt x="98" y="120"/>
                    <a:pt x="90" y="123"/>
                    <a:pt x="82" y="126"/>
                  </a:cubicBezTo>
                  <a:cubicBezTo>
                    <a:pt x="74" y="129"/>
                    <a:pt x="67" y="133"/>
                    <a:pt x="60" y="136"/>
                  </a:cubicBezTo>
                  <a:cubicBezTo>
                    <a:pt x="56" y="138"/>
                    <a:pt x="52" y="140"/>
                    <a:pt x="49" y="141"/>
                  </a:cubicBezTo>
                  <a:cubicBezTo>
                    <a:pt x="46" y="143"/>
                    <a:pt x="44" y="144"/>
                    <a:pt x="42" y="145"/>
                  </a:cubicBezTo>
                  <a:cubicBezTo>
                    <a:pt x="42" y="145"/>
                    <a:pt x="45" y="142"/>
                    <a:pt x="46" y="141"/>
                  </a:cubicBezTo>
                  <a:cubicBezTo>
                    <a:pt x="52" y="135"/>
                    <a:pt x="61" y="133"/>
                    <a:pt x="68" y="129"/>
                  </a:cubicBezTo>
                  <a:cubicBezTo>
                    <a:pt x="71" y="127"/>
                    <a:pt x="73" y="126"/>
                    <a:pt x="76" y="124"/>
                  </a:cubicBezTo>
                  <a:cubicBezTo>
                    <a:pt x="82" y="122"/>
                    <a:pt x="88" y="119"/>
                    <a:pt x="95" y="117"/>
                  </a:cubicBezTo>
                  <a:cubicBezTo>
                    <a:pt x="95" y="116"/>
                    <a:pt x="95" y="116"/>
                    <a:pt x="96" y="116"/>
                  </a:cubicBezTo>
                  <a:cubicBezTo>
                    <a:pt x="107" y="112"/>
                    <a:pt x="117" y="108"/>
                    <a:pt x="128" y="103"/>
                  </a:cubicBezTo>
                  <a:cubicBezTo>
                    <a:pt x="131" y="101"/>
                    <a:pt x="134" y="100"/>
                    <a:pt x="137" y="99"/>
                  </a:cubicBezTo>
                  <a:cubicBezTo>
                    <a:pt x="139" y="98"/>
                    <a:pt x="141" y="97"/>
                    <a:pt x="144" y="95"/>
                  </a:cubicBezTo>
                  <a:cubicBezTo>
                    <a:pt x="143" y="97"/>
                    <a:pt x="143" y="99"/>
                    <a:pt x="143" y="101"/>
                  </a:cubicBezTo>
                  <a:close/>
                  <a:moveTo>
                    <a:pt x="37" y="142"/>
                  </a:moveTo>
                  <a:cubicBezTo>
                    <a:pt x="47" y="137"/>
                    <a:pt x="58" y="132"/>
                    <a:pt x="68" y="128"/>
                  </a:cubicBezTo>
                  <a:cubicBezTo>
                    <a:pt x="66" y="129"/>
                    <a:pt x="65" y="130"/>
                    <a:pt x="63" y="131"/>
                  </a:cubicBezTo>
                  <a:cubicBezTo>
                    <a:pt x="58" y="133"/>
                    <a:pt x="54" y="135"/>
                    <a:pt x="50" y="137"/>
                  </a:cubicBezTo>
                  <a:cubicBezTo>
                    <a:pt x="46" y="139"/>
                    <a:pt x="43" y="142"/>
                    <a:pt x="41" y="144"/>
                  </a:cubicBezTo>
                  <a:cubicBezTo>
                    <a:pt x="39" y="144"/>
                    <a:pt x="38" y="143"/>
                    <a:pt x="37" y="142"/>
                  </a:cubicBezTo>
                  <a:close/>
                  <a:moveTo>
                    <a:pt x="31" y="137"/>
                  </a:moveTo>
                  <a:cubicBezTo>
                    <a:pt x="39" y="135"/>
                    <a:pt x="47" y="129"/>
                    <a:pt x="55" y="126"/>
                  </a:cubicBezTo>
                  <a:cubicBezTo>
                    <a:pt x="65" y="121"/>
                    <a:pt x="76" y="117"/>
                    <a:pt x="87" y="112"/>
                  </a:cubicBezTo>
                  <a:cubicBezTo>
                    <a:pt x="97" y="108"/>
                    <a:pt x="107" y="104"/>
                    <a:pt x="117" y="101"/>
                  </a:cubicBezTo>
                  <a:cubicBezTo>
                    <a:pt x="112" y="102"/>
                    <a:pt x="109" y="104"/>
                    <a:pt x="105" y="106"/>
                  </a:cubicBezTo>
                  <a:cubicBezTo>
                    <a:pt x="98" y="109"/>
                    <a:pt x="91" y="112"/>
                    <a:pt x="85" y="114"/>
                  </a:cubicBezTo>
                  <a:cubicBezTo>
                    <a:pt x="75" y="118"/>
                    <a:pt x="65" y="122"/>
                    <a:pt x="56" y="128"/>
                  </a:cubicBezTo>
                  <a:cubicBezTo>
                    <a:pt x="49" y="132"/>
                    <a:pt x="40" y="135"/>
                    <a:pt x="36" y="141"/>
                  </a:cubicBezTo>
                  <a:cubicBezTo>
                    <a:pt x="34" y="140"/>
                    <a:pt x="33" y="139"/>
                    <a:pt x="31" y="137"/>
                  </a:cubicBezTo>
                  <a:close/>
                  <a:moveTo>
                    <a:pt x="110" y="110"/>
                  </a:moveTo>
                  <a:cubicBezTo>
                    <a:pt x="112" y="109"/>
                    <a:pt x="114" y="109"/>
                    <a:pt x="115" y="108"/>
                  </a:cubicBezTo>
                  <a:cubicBezTo>
                    <a:pt x="114" y="109"/>
                    <a:pt x="112" y="109"/>
                    <a:pt x="110" y="110"/>
                  </a:cubicBezTo>
                  <a:close/>
                  <a:moveTo>
                    <a:pt x="137" y="98"/>
                  </a:moveTo>
                  <a:cubicBezTo>
                    <a:pt x="138" y="97"/>
                    <a:pt x="139" y="97"/>
                    <a:pt x="140" y="96"/>
                  </a:cubicBezTo>
                  <a:cubicBezTo>
                    <a:pt x="147" y="92"/>
                    <a:pt x="139" y="97"/>
                    <a:pt x="138" y="97"/>
                  </a:cubicBezTo>
                  <a:cubicBezTo>
                    <a:pt x="138" y="97"/>
                    <a:pt x="138" y="98"/>
                    <a:pt x="137" y="98"/>
                  </a:cubicBezTo>
                  <a:close/>
                  <a:moveTo>
                    <a:pt x="134" y="98"/>
                  </a:moveTo>
                  <a:cubicBezTo>
                    <a:pt x="132" y="99"/>
                    <a:pt x="130" y="100"/>
                    <a:pt x="128" y="101"/>
                  </a:cubicBezTo>
                  <a:cubicBezTo>
                    <a:pt x="126" y="102"/>
                    <a:pt x="125" y="103"/>
                    <a:pt x="123" y="104"/>
                  </a:cubicBezTo>
                  <a:cubicBezTo>
                    <a:pt x="114" y="108"/>
                    <a:pt x="104" y="111"/>
                    <a:pt x="95" y="115"/>
                  </a:cubicBezTo>
                  <a:cubicBezTo>
                    <a:pt x="94" y="116"/>
                    <a:pt x="92" y="117"/>
                    <a:pt x="90" y="117"/>
                  </a:cubicBezTo>
                  <a:cubicBezTo>
                    <a:pt x="86" y="119"/>
                    <a:pt x="81" y="121"/>
                    <a:pt x="77" y="123"/>
                  </a:cubicBezTo>
                  <a:cubicBezTo>
                    <a:pt x="76" y="123"/>
                    <a:pt x="75" y="124"/>
                    <a:pt x="75" y="124"/>
                  </a:cubicBezTo>
                  <a:cubicBezTo>
                    <a:pt x="65" y="128"/>
                    <a:pt x="55" y="132"/>
                    <a:pt x="45" y="137"/>
                  </a:cubicBezTo>
                  <a:cubicBezTo>
                    <a:pt x="43" y="138"/>
                    <a:pt x="41" y="139"/>
                    <a:pt x="39" y="140"/>
                  </a:cubicBezTo>
                  <a:cubicBezTo>
                    <a:pt x="35" y="142"/>
                    <a:pt x="39" y="139"/>
                    <a:pt x="40" y="138"/>
                  </a:cubicBezTo>
                  <a:cubicBezTo>
                    <a:pt x="42" y="136"/>
                    <a:pt x="45" y="135"/>
                    <a:pt x="48" y="134"/>
                  </a:cubicBezTo>
                  <a:cubicBezTo>
                    <a:pt x="56" y="129"/>
                    <a:pt x="63" y="125"/>
                    <a:pt x="71" y="121"/>
                  </a:cubicBezTo>
                  <a:cubicBezTo>
                    <a:pt x="80" y="117"/>
                    <a:pt x="88" y="114"/>
                    <a:pt x="97" y="110"/>
                  </a:cubicBezTo>
                  <a:cubicBezTo>
                    <a:pt x="105" y="107"/>
                    <a:pt x="112" y="103"/>
                    <a:pt x="119" y="100"/>
                  </a:cubicBezTo>
                  <a:cubicBezTo>
                    <a:pt x="122" y="99"/>
                    <a:pt x="125" y="98"/>
                    <a:pt x="128" y="96"/>
                  </a:cubicBezTo>
                  <a:cubicBezTo>
                    <a:pt x="133" y="94"/>
                    <a:pt x="139" y="91"/>
                    <a:pt x="144" y="88"/>
                  </a:cubicBezTo>
                  <a:cubicBezTo>
                    <a:pt x="144" y="88"/>
                    <a:pt x="144" y="88"/>
                    <a:pt x="144" y="88"/>
                  </a:cubicBezTo>
                  <a:cubicBezTo>
                    <a:pt x="144" y="90"/>
                    <a:pt x="144" y="92"/>
                    <a:pt x="144" y="94"/>
                  </a:cubicBezTo>
                  <a:cubicBezTo>
                    <a:pt x="140" y="95"/>
                    <a:pt x="137" y="97"/>
                    <a:pt x="134" y="98"/>
                  </a:cubicBezTo>
                  <a:close/>
                  <a:moveTo>
                    <a:pt x="143" y="87"/>
                  </a:moveTo>
                  <a:cubicBezTo>
                    <a:pt x="139" y="88"/>
                    <a:pt x="136" y="90"/>
                    <a:pt x="132" y="93"/>
                  </a:cubicBezTo>
                  <a:cubicBezTo>
                    <a:pt x="131" y="93"/>
                    <a:pt x="130" y="94"/>
                    <a:pt x="129" y="94"/>
                  </a:cubicBezTo>
                  <a:cubicBezTo>
                    <a:pt x="126" y="96"/>
                    <a:pt x="122" y="97"/>
                    <a:pt x="119" y="99"/>
                  </a:cubicBezTo>
                  <a:cubicBezTo>
                    <a:pt x="102" y="105"/>
                    <a:pt x="85" y="112"/>
                    <a:pt x="68" y="119"/>
                  </a:cubicBezTo>
                  <a:cubicBezTo>
                    <a:pt x="61" y="122"/>
                    <a:pt x="54" y="125"/>
                    <a:pt x="47" y="129"/>
                  </a:cubicBezTo>
                  <a:cubicBezTo>
                    <a:pt x="43" y="130"/>
                    <a:pt x="40" y="132"/>
                    <a:pt x="36" y="134"/>
                  </a:cubicBezTo>
                  <a:cubicBezTo>
                    <a:pt x="35" y="135"/>
                    <a:pt x="29" y="138"/>
                    <a:pt x="33" y="135"/>
                  </a:cubicBezTo>
                  <a:cubicBezTo>
                    <a:pt x="35" y="134"/>
                    <a:pt x="37" y="133"/>
                    <a:pt x="39" y="132"/>
                  </a:cubicBezTo>
                  <a:cubicBezTo>
                    <a:pt x="55" y="123"/>
                    <a:pt x="70" y="114"/>
                    <a:pt x="87" y="107"/>
                  </a:cubicBezTo>
                  <a:cubicBezTo>
                    <a:pt x="90" y="106"/>
                    <a:pt x="93" y="104"/>
                    <a:pt x="96" y="103"/>
                  </a:cubicBezTo>
                  <a:cubicBezTo>
                    <a:pt x="102" y="100"/>
                    <a:pt x="109" y="97"/>
                    <a:pt x="115" y="94"/>
                  </a:cubicBezTo>
                  <a:cubicBezTo>
                    <a:pt x="125" y="90"/>
                    <a:pt x="135" y="87"/>
                    <a:pt x="144" y="80"/>
                  </a:cubicBezTo>
                  <a:cubicBezTo>
                    <a:pt x="144" y="80"/>
                    <a:pt x="144" y="80"/>
                    <a:pt x="144" y="80"/>
                  </a:cubicBezTo>
                  <a:cubicBezTo>
                    <a:pt x="144" y="83"/>
                    <a:pt x="144" y="85"/>
                    <a:pt x="144" y="88"/>
                  </a:cubicBezTo>
                  <a:cubicBezTo>
                    <a:pt x="144" y="87"/>
                    <a:pt x="144" y="87"/>
                    <a:pt x="143" y="87"/>
                  </a:cubicBezTo>
                  <a:close/>
                  <a:moveTo>
                    <a:pt x="113" y="94"/>
                  </a:moveTo>
                  <a:cubicBezTo>
                    <a:pt x="119" y="91"/>
                    <a:pt x="125" y="89"/>
                    <a:pt x="131" y="87"/>
                  </a:cubicBezTo>
                  <a:cubicBezTo>
                    <a:pt x="130" y="87"/>
                    <a:pt x="130" y="87"/>
                    <a:pt x="130" y="87"/>
                  </a:cubicBezTo>
                  <a:cubicBezTo>
                    <a:pt x="124" y="90"/>
                    <a:pt x="119" y="92"/>
                    <a:pt x="113" y="94"/>
                  </a:cubicBezTo>
                  <a:close/>
                  <a:moveTo>
                    <a:pt x="144" y="80"/>
                  </a:moveTo>
                  <a:cubicBezTo>
                    <a:pt x="144" y="80"/>
                    <a:pt x="143" y="80"/>
                    <a:pt x="143" y="80"/>
                  </a:cubicBezTo>
                  <a:cubicBezTo>
                    <a:pt x="135" y="85"/>
                    <a:pt x="125" y="88"/>
                    <a:pt x="116" y="92"/>
                  </a:cubicBezTo>
                  <a:cubicBezTo>
                    <a:pt x="108" y="95"/>
                    <a:pt x="100" y="100"/>
                    <a:pt x="92" y="104"/>
                  </a:cubicBezTo>
                  <a:cubicBezTo>
                    <a:pt x="79" y="109"/>
                    <a:pt x="66" y="114"/>
                    <a:pt x="54" y="119"/>
                  </a:cubicBezTo>
                  <a:cubicBezTo>
                    <a:pt x="46" y="122"/>
                    <a:pt x="39" y="126"/>
                    <a:pt x="31" y="130"/>
                  </a:cubicBezTo>
                  <a:cubicBezTo>
                    <a:pt x="30" y="130"/>
                    <a:pt x="28" y="131"/>
                    <a:pt x="27" y="132"/>
                  </a:cubicBezTo>
                  <a:cubicBezTo>
                    <a:pt x="29" y="130"/>
                    <a:pt x="30" y="129"/>
                    <a:pt x="32" y="128"/>
                  </a:cubicBezTo>
                  <a:cubicBezTo>
                    <a:pt x="36" y="126"/>
                    <a:pt x="40" y="124"/>
                    <a:pt x="43" y="122"/>
                  </a:cubicBezTo>
                  <a:cubicBezTo>
                    <a:pt x="59" y="114"/>
                    <a:pt x="74" y="106"/>
                    <a:pt x="89" y="99"/>
                  </a:cubicBezTo>
                  <a:cubicBezTo>
                    <a:pt x="106" y="92"/>
                    <a:pt x="124" y="85"/>
                    <a:pt x="141" y="77"/>
                  </a:cubicBezTo>
                  <a:cubicBezTo>
                    <a:pt x="141" y="77"/>
                    <a:pt x="141" y="77"/>
                    <a:pt x="142" y="76"/>
                  </a:cubicBezTo>
                  <a:cubicBezTo>
                    <a:pt x="142" y="76"/>
                    <a:pt x="143" y="76"/>
                    <a:pt x="143" y="76"/>
                  </a:cubicBezTo>
                  <a:cubicBezTo>
                    <a:pt x="143" y="77"/>
                    <a:pt x="144" y="78"/>
                    <a:pt x="144" y="80"/>
                  </a:cubicBezTo>
                  <a:close/>
                  <a:moveTo>
                    <a:pt x="104" y="92"/>
                  </a:moveTo>
                  <a:cubicBezTo>
                    <a:pt x="108" y="90"/>
                    <a:pt x="111" y="88"/>
                    <a:pt x="115" y="87"/>
                  </a:cubicBezTo>
                  <a:cubicBezTo>
                    <a:pt x="120" y="85"/>
                    <a:pt x="124" y="83"/>
                    <a:pt x="129" y="81"/>
                  </a:cubicBezTo>
                  <a:cubicBezTo>
                    <a:pt x="131" y="80"/>
                    <a:pt x="133" y="79"/>
                    <a:pt x="135" y="78"/>
                  </a:cubicBezTo>
                  <a:cubicBezTo>
                    <a:pt x="135" y="78"/>
                    <a:pt x="136" y="78"/>
                    <a:pt x="136" y="78"/>
                  </a:cubicBezTo>
                  <a:cubicBezTo>
                    <a:pt x="125" y="83"/>
                    <a:pt x="115" y="87"/>
                    <a:pt x="104" y="92"/>
                  </a:cubicBezTo>
                  <a:close/>
                  <a:moveTo>
                    <a:pt x="89" y="98"/>
                  </a:moveTo>
                  <a:cubicBezTo>
                    <a:pt x="89" y="98"/>
                    <a:pt x="88" y="98"/>
                    <a:pt x="88" y="99"/>
                  </a:cubicBezTo>
                  <a:cubicBezTo>
                    <a:pt x="72" y="105"/>
                    <a:pt x="55" y="112"/>
                    <a:pt x="40" y="119"/>
                  </a:cubicBezTo>
                  <a:cubicBezTo>
                    <a:pt x="35" y="121"/>
                    <a:pt x="31" y="123"/>
                    <a:pt x="26" y="125"/>
                  </a:cubicBezTo>
                  <a:cubicBezTo>
                    <a:pt x="25" y="125"/>
                    <a:pt x="23" y="126"/>
                    <a:pt x="22" y="127"/>
                  </a:cubicBezTo>
                  <a:cubicBezTo>
                    <a:pt x="24" y="126"/>
                    <a:pt x="26" y="125"/>
                    <a:pt x="27" y="124"/>
                  </a:cubicBezTo>
                  <a:cubicBezTo>
                    <a:pt x="35" y="120"/>
                    <a:pt x="43" y="115"/>
                    <a:pt x="51" y="111"/>
                  </a:cubicBezTo>
                  <a:cubicBezTo>
                    <a:pt x="67" y="102"/>
                    <a:pt x="85" y="94"/>
                    <a:pt x="102" y="87"/>
                  </a:cubicBezTo>
                  <a:cubicBezTo>
                    <a:pt x="110" y="84"/>
                    <a:pt x="117" y="81"/>
                    <a:pt x="125" y="78"/>
                  </a:cubicBezTo>
                  <a:cubicBezTo>
                    <a:pt x="129" y="76"/>
                    <a:pt x="132" y="75"/>
                    <a:pt x="136" y="72"/>
                  </a:cubicBezTo>
                  <a:cubicBezTo>
                    <a:pt x="136" y="72"/>
                    <a:pt x="137" y="72"/>
                    <a:pt x="137" y="72"/>
                  </a:cubicBezTo>
                  <a:cubicBezTo>
                    <a:pt x="139" y="71"/>
                    <a:pt x="141" y="70"/>
                    <a:pt x="142" y="69"/>
                  </a:cubicBezTo>
                  <a:cubicBezTo>
                    <a:pt x="142" y="69"/>
                    <a:pt x="142" y="69"/>
                    <a:pt x="142" y="69"/>
                  </a:cubicBezTo>
                  <a:cubicBezTo>
                    <a:pt x="143" y="71"/>
                    <a:pt x="143" y="73"/>
                    <a:pt x="143" y="75"/>
                  </a:cubicBezTo>
                  <a:cubicBezTo>
                    <a:pt x="125" y="81"/>
                    <a:pt x="107" y="90"/>
                    <a:pt x="89" y="98"/>
                  </a:cubicBezTo>
                  <a:close/>
                  <a:moveTo>
                    <a:pt x="142" y="68"/>
                  </a:moveTo>
                  <a:cubicBezTo>
                    <a:pt x="142" y="68"/>
                    <a:pt x="142" y="68"/>
                    <a:pt x="142" y="68"/>
                  </a:cubicBezTo>
                  <a:cubicBezTo>
                    <a:pt x="140" y="69"/>
                    <a:pt x="138" y="70"/>
                    <a:pt x="137" y="71"/>
                  </a:cubicBezTo>
                  <a:cubicBezTo>
                    <a:pt x="135" y="71"/>
                    <a:pt x="133" y="72"/>
                    <a:pt x="131" y="73"/>
                  </a:cubicBezTo>
                  <a:cubicBezTo>
                    <a:pt x="116" y="78"/>
                    <a:pt x="99" y="84"/>
                    <a:pt x="84" y="92"/>
                  </a:cubicBezTo>
                  <a:cubicBezTo>
                    <a:pt x="68" y="100"/>
                    <a:pt x="52" y="106"/>
                    <a:pt x="35" y="113"/>
                  </a:cubicBezTo>
                  <a:cubicBezTo>
                    <a:pt x="31" y="115"/>
                    <a:pt x="27" y="118"/>
                    <a:pt x="22" y="119"/>
                  </a:cubicBezTo>
                  <a:cubicBezTo>
                    <a:pt x="21" y="119"/>
                    <a:pt x="18" y="120"/>
                    <a:pt x="18" y="120"/>
                  </a:cubicBezTo>
                  <a:cubicBezTo>
                    <a:pt x="19" y="119"/>
                    <a:pt x="21" y="118"/>
                    <a:pt x="23" y="117"/>
                  </a:cubicBezTo>
                  <a:cubicBezTo>
                    <a:pt x="31" y="113"/>
                    <a:pt x="39" y="109"/>
                    <a:pt x="47" y="105"/>
                  </a:cubicBezTo>
                  <a:cubicBezTo>
                    <a:pt x="65" y="97"/>
                    <a:pt x="84" y="90"/>
                    <a:pt x="102" y="83"/>
                  </a:cubicBezTo>
                  <a:cubicBezTo>
                    <a:pt x="110" y="80"/>
                    <a:pt x="118" y="76"/>
                    <a:pt x="126" y="74"/>
                  </a:cubicBezTo>
                  <a:cubicBezTo>
                    <a:pt x="129" y="72"/>
                    <a:pt x="132" y="71"/>
                    <a:pt x="135" y="70"/>
                  </a:cubicBezTo>
                  <a:cubicBezTo>
                    <a:pt x="136" y="69"/>
                    <a:pt x="138" y="69"/>
                    <a:pt x="139" y="68"/>
                  </a:cubicBezTo>
                  <a:cubicBezTo>
                    <a:pt x="140" y="67"/>
                    <a:pt x="141" y="67"/>
                    <a:pt x="142" y="67"/>
                  </a:cubicBezTo>
                  <a:cubicBezTo>
                    <a:pt x="142" y="67"/>
                    <a:pt x="142" y="68"/>
                    <a:pt x="142" y="68"/>
                  </a:cubicBezTo>
                  <a:close/>
                  <a:moveTo>
                    <a:pt x="27" y="133"/>
                  </a:moveTo>
                  <a:cubicBezTo>
                    <a:pt x="27" y="133"/>
                    <a:pt x="27" y="133"/>
                    <a:pt x="27" y="133"/>
                  </a:cubicBezTo>
                  <a:cubicBezTo>
                    <a:pt x="36" y="129"/>
                    <a:pt x="45" y="124"/>
                    <a:pt x="54" y="120"/>
                  </a:cubicBezTo>
                  <a:cubicBezTo>
                    <a:pt x="61" y="117"/>
                    <a:pt x="68" y="114"/>
                    <a:pt x="75" y="111"/>
                  </a:cubicBezTo>
                  <a:cubicBezTo>
                    <a:pt x="68" y="115"/>
                    <a:pt x="61" y="118"/>
                    <a:pt x="54" y="122"/>
                  </a:cubicBezTo>
                  <a:cubicBezTo>
                    <a:pt x="46" y="126"/>
                    <a:pt x="37" y="130"/>
                    <a:pt x="30" y="136"/>
                  </a:cubicBezTo>
                  <a:cubicBezTo>
                    <a:pt x="29" y="135"/>
                    <a:pt x="28" y="134"/>
                    <a:pt x="27" y="133"/>
                  </a:cubicBezTo>
                  <a:close/>
                  <a:moveTo>
                    <a:pt x="42" y="145"/>
                  </a:moveTo>
                  <a:cubicBezTo>
                    <a:pt x="49" y="143"/>
                    <a:pt x="56" y="139"/>
                    <a:pt x="62" y="136"/>
                  </a:cubicBezTo>
                  <a:cubicBezTo>
                    <a:pt x="72" y="131"/>
                    <a:pt x="81" y="127"/>
                    <a:pt x="91" y="123"/>
                  </a:cubicBezTo>
                  <a:cubicBezTo>
                    <a:pt x="85" y="127"/>
                    <a:pt x="78" y="130"/>
                    <a:pt x="72" y="134"/>
                  </a:cubicBezTo>
                  <a:cubicBezTo>
                    <a:pt x="69" y="136"/>
                    <a:pt x="65" y="137"/>
                    <a:pt x="63" y="140"/>
                  </a:cubicBezTo>
                  <a:cubicBezTo>
                    <a:pt x="59" y="143"/>
                    <a:pt x="54" y="145"/>
                    <a:pt x="50" y="148"/>
                  </a:cubicBezTo>
                  <a:cubicBezTo>
                    <a:pt x="50" y="148"/>
                    <a:pt x="50" y="148"/>
                    <a:pt x="50" y="148"/>
                  </a:cubicBezTo>
                  <a:cubicBezTo>
                    <a:pt x="50" y="148"/>
                    <a:pt x="49" y="148"/>
                    <a:pt x="49" y="148"/>
                  </a:cubicBezTo>
                  <a:cubicBezTo>
                    <a:pt x="47" y="147"/>
                    <a:pt x="45" y="146"/>
                    <a:pt x="42" y="145"/>
                  </a:cubicBezTo>
                  <a:close/>
                  <a:moveTo>
                    <a:pt x="52" y="148"/>
                  </a:moveTo>
                  <a:cubicBezTo>
                    <a:pt x="61" y="145"/>
                    <a:pt x="69" y="140"/>
                    <a:pt x="78" y="136"/>
                  </a:cubicBezTo>
                  <a:cubicBezTo>
                    <a:pt x="85" y="133"/>
                    <a:pt x="93" y="130"/>
                    <a:pt x="100" y="127"/>
                  </a:cubicBezTo>
                  <a:cubicBezTo>
                    <a:pt x="94" y="130"/>
                    <a:pt x="89" y="133"/>
                    <a:pt x="83" y="137"/>
                  </a:cubicBezTo>
                  <a:cubicBezTo>
                    <a:pt x="80" y="139"/>
                    <a:pt x="77" y="141"/>
                    <a:pt x="74" y="143"/>
                  </a:cubicBezTo>
                  <a:cubicBezTo>
                    <a:pt x="72" y="144"/>
                    <a:pt x="70" y="145"/>
                    <a:pt x="68" y="146"/>
                  </a:cubicBezTo>
                  <a:cubicBezTo>
                    <a:pt x="63" y="148"/>
                    <a:pt x="57" y="148"/>
                    <a:pt x="52" y="148"/>
                  </a:cubicBezTo>
                  <a:close/>
                  <a:moveTo>
                    <a:pt x="139" y="116"/>
                  </a:moveTo>
                  <a:cubicBezTo>
                    <a:pt x="139" y="118"/>
                    <a:pt x="138" y="119"/>
                    <a:pt x="138" y="121"/>
                  </a:cubicBezTo>
                  <a:cubicBezTo>
                    <a:pt x="135" y="122"/>
                    <a:pt x="132" y="123"/>
                    <a:pt x="130" y="125"/>
                  </a:cubicBezTo>
                  <a:cubicBezTo>
                    <a:pt x="121" y="129"/>
                    <a:pt x="112" y="133"/>
                    <a:pt x="103" y="138"/>
                  </a:cubicBezTo>
                  <a:cubicBezTo>
                    <a:pt x="98" y="140"/>
                    <a:pt x="93" y="143"/>
                    <a:pt x="88" y="145"/>
                  </a:cubicBezTo>
                  <a:cubicBezTo>
                    <a:pt x="83" y="148"/>
                    <a:pt x="90" y="144"/>
                    <a:pt x="91" y="143"/>
                  </a:cubicBezTo>
                  <a:cubicBezTo>
                    <a:pt x="93" y="142"/>
                    <a:pt x="96" y="140"/>
                    <a:pt x="98" y="139"/>
                  </a:cubicBezTo>
                  <a:cubicBezTo>
                    <a:pt x="105" y="135"/>
                    <a:pt x="111" y="131"/>
                    <a:pt x="118" y="127"/>
                  </a:cubicBezTo>
                  <a:cubicBezTo>
                    <a:pt x="125" y="124"/>
                    <a:pt x="133" y="121"/>
                    <a:pt x="139" y="116"/>
                  </a:cubicBezTo>
                  <a:close/>
                  <a:moveTo>
                    <a:pt x="131" y="134"/>
                  </a:moveTo>
                  <a:cubicBezTo>
                    <a:pt x="131" y="134"/>
                    <a:pt x="131" y="134"/>
                    <a:pt x="130" y="134"/>
                  </a:cubicBezTo>
                  <a:cubicBezTo>
                    <a:pt x="125" y="137"/>
                    <a:pt x="119" y="140"/>
                    <a:pt x="114" y="144"/>
                  </a:cubicBezTo>
                  <a:cubicBezTo>
                    <a:pt x="111" y="146"/>
                    <a:pt x="109" y="147"/>
                    <a:pt x="106" y="149"/>
                  </a:cubicBezTo>
                  <a:cubicBezTo>
                    <a:pt x="104" y="149"/>
                    <a:pt x="102" y="150"/>
                    <a:pt x="101" y="151"/>
                  </a:cubicBezTo>
                  <a:cubicBezTo>
                    <a:pt x="101" y="151"/>
                    <a:pt x="101" y="151"/>
                    <a:pt x="101" y="151"/>
                  </a:cubicBezTo>
                  <a:cubicBezTo>
                    <a:pt x="100" y="151"/>
                    <a:pt x="100" y="151"/>
                    <a:pt x="100" y="151"/>
                  </a:cubicBezTo>
                  <a:cubicBezTo>
                    <a:pt x="101" y="150"/>
                    <a:pt x="104" y="148"/>
                    <a:pt x="105" y="148"/>
                  </a:cubicBezTo>
                  <a:cubicBezTo>
                    <a:pt x="115" y="141"/>
                    <a:pt x="125" y="136"/>
                    <a:pt x="135" y="128"/>
                  </a:cubicBezTo>
                  <a:cubicBezTo>
                    <a:pt x="133" y="130"/>
                    <a:pt x="132" y="132"/>
                    <a:pt x="131" y="134"/>
                  </a:cubicBezTo>
                  <a:close/>
                  <a:moveTo>
                    <a:pt x="93" y="150"/>
                  </a:moveTo>
                  <a:cubicBezTo>
                    <a:pt x="99" y="148"/>
                    <a:pt x="105" y="145"/>
                    <a:pt x="110" y="142"/>
                  </a:cubicBezTo>
                  <a:cubicBezTo>
                    <a:pt x="115" y="139"/>
                    <a:pt x="121" y="136"/>
                    <a:pt x="126" y="133"/>
                  </a:cubicBezTo>
                  <a:cubicBezTo>
                    <a:pt x="123" y="135"/>
                    <a:pt x="120" y="137"/>
                    <a:pt x="117" y="140"/>
                  </a:cubicBezTo>
                  <a:cubicBezTo>
                    <a:pt x="111" y="143"/>
                    <a:pt x="105" y="146"/>
                    <a:pt x="99" y="151"/>
                  </a:cubicBezTo>
                  <a:cubicBezTo>
                    <a:pt x="97" y="151"/>
                    <a:pt x="95" y="150"/>
                    <a:pt x="93" y="150"/>
                  </a:cubicBezTo>
                  <a:close/>
                  <a:moveTo>
                    <a:pt x="86" y="147"/>
                  </a:moveTo>
                  <a:cubicBezTo>
                    <a:pt x="98" y="141"/>
                    <a:pt x="111" y="135"/>
                    <a:pt x="124" y="129"/>
                  </a:cubicBezTo>
                  <a:cubicBezTo>
                    <a:pt x="122" y="130"/>
                    <a:pt x="119" y="132"/>
                    <a:pt x="117" y="133"/>
                  </a:cubicBezTo>
                  <a:cubicBezTo>
                    <a:pt x="109" y="138"/>
                    <a:pt x="100" y="144"/>
                    <a:pt x="91" y="149"/>
                  </a:cubicBezTo>
                  <a:cubicBezTo>
                    <a:pt x="89" y="149"/>
                    <a:pt x="88" y="148"/>
                    <a:pt x="86" y="147"/>
                  </a:cubicBezTo>
                  <a:close/>
                  <a:moveTo>
                    <a:pt x="134" y="127"/>
                  </a:moveTo>
                  <a:cubicBezTo>
                    <a:pt x="126" y="133"/>
                    <a:pt x="116" y="138"/>
                    <a:pt x="106" y="143"/>
                  </a:cubicBezTo>
                  <a:cubicBezTo>
                    <a:pt x="103" y="145"/>
                    <a:pt x="95" y="148"/>
                    <a:pt x="93" y="149"/>
                  </a:cubicBezTo>
                  <a:cubicBezTo>
                    <a:pt x="99" y="146"/>
                    <a:pt x="105" y="142"/>
                    <a:pt x="110" y="138"/>
                  </a:cubicBezTo>
                  <a:cubicBezTo>
                    <a:pt x="115" y="135"/>
                    <a:pt x="120" y="132"/>
                    <a:pt x="125" y="129"/>
                  </a:cubicBezTo>
                  <a:cubicBezTo>
                    <a:pt x="127" y="128"/>
                    <a:pt x="129" y="127"/>
                    <a:pt x="131" y="125"/>
                  </a:cubicBezTo>
                  <a:cubicBezTo>
                    <a:pt x="131" y="125"/>
                    <a:pt x="132" y="125"/>
                    <a:pt x="132" y="125"/>
                  </a:cubicBezTo>
                  <a:cubicBezTo>
                    <a:pt x="134" y="124"/>
                    <a:pt x="135" y="123"/>
                    <a:pt x="137" y="122"/>
                  </a:cubicBezTo>
                  <a:cubicBezTo>
                    <a:pt x="136" y="124"/>
                    <a:pt x="136" y="125"/>
                    <a:pt x="135" y="127"/>
                  </a:cubicBezTo>
                  <a:cubicBezTo>
                    <a:pt x="135" y="127"/>
                    <a:pt x="135" y="127"/>
                    <a:pt x="134" y="127"/>
                  </a:cubicBezTo>
                  <a:close/>
                  <a:moveTo>
                    <a:pt x="85" y="147"/>
                  </a:moveTo>
                  <a:cubicBezTo>
                    <a:pt x="83" y="146"/>
                    <a:pt x="81" y="145"/>
                    <a:pt x="80" y="145"/>
                  </a:cubicBezTo>
                  <a:cubicBezTo>
                    <a:pt x="88" y="142"/>
                    <a:pt x="95" y="138"/>
                    <a:pt x="103" y="135"/>
                  </a:cubicBezTo>
                  <a:cubicBezTo>
                    <a:pt x="96" y="138"/>
                    <a:pt x="90" y="143"/>
                    <a:pt x="85" y="147"/>
                  </a:cubicBezTo>
                  <a:close/>
                  <a:moveTo>
                    <a:pt x="103" y="151"/>
                  </a:moveTo>
                  <a:cubicBezTo>
                    <a:pt x="110" y="148"/>
                    <a:pt x="117" y="143"/>
                    <a:pt x="124" y="138"/>
                  </a:cubicBezTo>
                  <a:cubicBezTo>
                    <a:pt x="125" y="138"/>
                    <a:pt x="126" y="137"/>
                    <a:pt x="128" y="136"/>
                  </a:cubicBezTo>
                  <a:cubicBezTo>
                    <a:pt x="129" y="135"/>
                    <a:pt x="130" y="135"/>
                    <a:pt x="129" y="136"/>
                  </a:cubicBezTo>
                  <a:cubicBezTo>
                    <a:pt x="128" y="138"/>
                    <a:pt x="126" y="139"/>
                    <a:pt x="124" y="140"/>
                  </a:cubicBezTo>
                  <a:cubicBezTo>
                    <a:pt x="120" y="143"/>
                    <a:pt x="117" y="146"/>
                    <a:pt x="113" y="149"/>
                  </a:cubicBezTo>
                  <a:cubicBezTo>
                    <a:pt x="112" y="149"/>
                    <a:pt x="112" y="149"/>
                    <a:pt x="112" y="149"/>
                  </a:cubicBezTo>
                  <a:cubicBezTo>
                    <a:pt x="109" y="150"/>
                    <a:pt x="106" y="151"/>
                    <a:pt x="103" y="151"/>
                  </a:cubicBezTo>
                  <a:close/>
                  <a:moveTo>
                    <a:pt x="115" y="148"/>
                  </a:moveTo>
                  <a:cubicBezTo>
                    <a:pt x="118" y="146"/>
                    <a:pt x="121" y="144"/>
                    <a:pt x="124" y="142"/>
                  </a:cubicBezTo>
                  <a:cubicBezTo>
                    <a:pt x="123" y="143"/>
                    <a:pt x="122" y="144"/>
                    <a:pt x="121" y="145"/>
                  </a:cubicBezTo>
                  <a:cubicBezTo>
                    <a:pt x="119" y="146"/>
                    <a:pt x="117" y="147"/>
                    <a:pt x="115" y="148"/>
                  </a:cubicBezTo>
                  <a:close/>
                  <a:moveTo>
                    <a:pt x="140" y="115"/>
                  </a:moveTo>
                  <a:cubicBezTo>
                    <a:pt x="139" y="115"/>
                    <a:pt x="139" y="115"/>
                    <a:pt x="139" y="115"/>
                  </a:cubicBezTo>
                  <a:cubicBezTo>
                    <a:pt x="138" y="116"/>
                    <a:pt x="138" y="116"/>
                    <a:pt x="137" y="116"/>
                  </a:cubicBezTo>
                  <a:cubicBezTo>
                    <a:pt x="137" y="116"/>
                    <a:pt x="137" y="116"/>
                    <a:pt x="137" y="117"/>
                  </a:cubicBezTo>
                  <a:cubicBezTo>
                    <a:pt x="129" y="121"/>
                    <a:pt x="120" y="125"/>
                    <a:pt x="112" y="129"/>
                  </a:cubicBezTo>
                  <a:cubicBezTo>
                    <a:pt x="101" y="134"/>
                    <a:pt x="90" y="140"/>
                    <a:pt x="79" y="144"/>
                  </a:cubicBezTo>
                  <a:cubicBezTo>
                    <a:pt x="79" y="144"/>
                    <a:pt x="79" y="144"/>
                    <a:pt x="78" y="144"/>
                  </a:cubicBezTo>
                  <a:cubicBezTo>
                    <a:pt x="77" y="143"/>
                    <a:pt x="77" y="143"/>
                    <a:pt x="76" y="144"/>
                  </a:cubicBezTo>
                  <a:cubicBezTo>
                    <a:pt x="76" y="144"/>
                    <a:pt x="76" y="144"/>
                    <a:pt x="76" y="144"/>
                  </a:cubicBezTo>
                  <a:cubicBezTo>
                    <a:pt x="75" y="144"/>
                    <a:pt x="74" y="144"/>
                    <a:pt x="74" y="145"/>
                  </a:cubicBezTo>
                  <a:cubicBezTo>
                    <a:pt x="74" y="145"/>
                    <a:pt x="74" y="145"/>
                    <a:pt x="74" y="145"/>
                  </a:cubicBezTo>
                  <a:cubicBezTo>
                    <a:pt x="73" y="145"/>
                    <a:pt x="72" y="145"/>
                    <a:pt x="72" y="146"/>
                  </a:cubicBezTo>
                  <a:cubicBezTo>
                    <a:pt x="72" y="145"/>
                    <a:pt x="72" y="145"/>
                    <a:pt x="72" y="145"/>
                  </a:cubicBezTo>
                  <a:cubicBezTo>
                    <a:pt x="72" y="145"/>
                    <a:pt x="72" y="145"/>
                    <a:pt x="72" y="145"/>
                  </a:cubicBezTo>
                  <a:cubicBezTo>
                    <a:pt x="76" y="144"/>
                    <a:pt x="78" y="142"/>
                    <a:pt x="81" y="140"/>
                  </a:cubicBezTo>
                  <a:cubicBezTo>
                    <a:pt x="86" y="137"/>
                    <a:pt x="91" y="135"/>
                    <a:pt x="96" y="133"/>
                  </a:cubicBezTo>
                  <a:cubicBezTo>
                    <a:pt x="102" y="130"/>
                    <a:pt x="107" y="127"/>
                    <a:pt x="113" y="124"/>
                  </a:cubicBezTo>
                  <a:cubicBezTo>
                    <a:pt x="122" y="119"/>
                    <a:pt x="131" y="114"/>
                    <a:pt x="141" y="110"/>
                  </a:cubicBezTo>
                  <a:cubicBezTo>
                    <a:pt x="141" y="110"/>
                    <a:pt x="141" y="111"/>
                    <a:pt x="141" y="112"/>
                  </a:cubicBezTo>
                  <a:cubicBezTo>
                    <a:pt x="140" y="113"/>
                    <a:pt x="140" y="114"/>
                    <a:pt x="140" y="115"/>
                  </a:cubicBezTo>
                  <a:close/>
                  <a:moveTo>
                    <a:pt x="139" y="58"/>
                  </a:moveTo>
                  <a:cubicBezTo>
                    <a:pt x="128" y="64"/>
                    <a:pt x="117" y="68"/>
                    <a:pt x="105" y="72"/>
                  </a:cubicBezTo>
                  <a:cubicBezTo>
                    <a:pt x="102" y="73"/>
                    <a:pt x="99" y="75"/>
                    <a:pt x="96" y="76"/>
                  </a:cubicBezTo>
                  <a:cubicBezTo>
                    <a:pt x="92" y="77"/>
                    <a:pt x="89" y="78"/>
                    <a:pt x="85" y="80"/>
                  </a:cubicBezTo>
                  <a:cubicBezTo>
                    <a:pt x="69" y="86"/>
                    <a:pt x="53" y="93"/>
                    <a:pt x="37" y="100"/>
                  </a:cubicBezTo>
                  <a:cubicBezTo>
                    <a:pt x="30" y="103"/>
                    <a:pt x="21" y="106"/>
                    <a:pt x="15" y="110"/>
                  </a:cubicBezTo>
                  <a:cubicBezTo>
                    <a:pt x="23" y="105"/>
                    <a:pt x="31" y="101"/>
                    <a:pt x="40" y="98"/>
                  </a:cubicBezTo>
                  <a:cubicBezTo>
                    <a:pt x="49" y="95"/>
                    <a:pt x="57" y="89"/>
                    <a:pt x="66" y="86"/>
                  </a:cubicBezTo>
                  <a:cubicBezTo>
                    <a:pt x="75" y="82"/>
                    <a:pt x="84" y="78"/>
                    <a:pt x="94" y="74"/>
                  </a:cubicBezTo>
                  <a:cubicBezTo>
                    <a:pt x="103" y="70"/>
                    <a:pt x="112" y="66"/>
                    <a:pt x="121" y="62"/>
                  </a:cubicBezTo>
                  <a:cubicBezTo>
                    <a:pt x="122" y="61"/>
                    <a:pt x="123" y="60"/>
                    <a:pt x="124" y="60"/>
                  </a:cubicBezTo>
                  <a:cubicBezTo>
                    <a:pt x="129" y="58"/>
                    <a:pt x="133" y="56"/>
                    <a:pt x="137" y="53"/>
                  </a:cubicBezTo>
                  <a:cubicBezTo>
                    <a:pt x="138" y="55"/>
                    <a:pt x="138" y="57"/>
                    <a:pt x="139" y="58"/>
                  </a:cubicBezTo>
                  <a:close/>
                  <a:moveTo>
                    <a:pt x="131" y="44"/>
                  </a:moveTo>
                  <a:cubicBezTo>
                    <a:pt x="97" y="58"/>
                    <a:pt x="64" y="73"/>
                    <a:pt x="31" y="88"/>
                  </a:cubicBezTo>
                  <a:cubicBezTo>
                    <a:pt x="23" y="92"/>
                    <a:pt x="16" y="96"/>
                    <a:pt x="8" y="99"/>
                  </a:cubicBezTo>
                  <a:cubicBezTo>
                    <a:pt x="8" y="99"/>
                    <a:pt x="8" y="98"/>
                    <a:pt x="8" y="98"/>
                  </a:cubicBezTo>
                  <a:cubicBezTo>
                    <a:pt x="9" y="98"/>
                    <a:pt x="11" y="96"/>
                    <a:pt x="12" y="95"/>
                  </a:cubicBezTo>
                  <a:cubicBezTo>
                    <a:pt x="14" y="94"/>
                    <a:pt x="16" y="94"/>
                    <a:pt x="17" y="93"/>
                  </a:cubicBezTo>
                  <a:cubicBezTo>
                    <a:pt x="21" y="90"/>
                    <a:pt x="25" y="88"/>
                    <a:pt x="30" y="86"/>
                  </a:cubicBezTo>
                  <a:cubicBezTo>
                    <a:pt x="46" y="78"/>
                    <a:pt x="63" y="70"/>
                    <a:pt x="80" y="62"/>
                  </a:cubicBezTo>
                  <a:cubicBezTo>
                    <a:pt x="81" y="61"/>
                    <a:pt x="82" y="61"/>
                    <a:pt x="82" y="61"/>
                  </a:cubicBezTo>
                  <a:cubicBezTo>
                    <a:pt x="93" y="56"/>
                    <a:pt x="103" y="52"/>
                    <a:pt x="113" y="48"/>
                  </a:cubicBezTo>
                  <a:cubicBezTo>
                    <a:pt x="115" y="48"/>
                    <a:pt x="117" y="47"/>
                    <a:pt x="118" y="46"/>
                  </a:cubicBezTo>
                  <a:cubicBezTo>
                    <a:pt x="119" y="46"/>
                    <a:pt x="121" y="45"/>
                    <a:pt x="122" y="44"/>
                  </a:cubicBezTo>
                  <a:cubicBezTo>
                    <a:pt x="122" y="44"/>
                    <a:pt x="123" y="44"/>
                    <a:pt x="123" y="44"/>
                  </a:cubicBezTo>
                  <a:cubicBezTo>
                    <a:pt x="125" y="43"/>
                    <a:pt x="127" y="42"/>
                    <a:pt x="128" y="41"/>
                  </a:cubicBezTo>
                  <a:cubicBezTo>
                    <a:pt x="129" y="42"/>
                    <a:pt x="130" y="43"/>
                    <a:pt x="131" y="44"/>
                  </a:cubicBezTo>
                  <a:close/>
                  <a:moveTo>
                    <a:pt x="124" y="37"/>
                  </a:moveTo>
                  <a:cubicBezTo>
                    <a:pt x="120" y="39"/>
                    <a:pt x="116" y="41"/>
                    <a:pt x="111" y="43"/>
                  </a:cubicBezTo>
                  <a:cubicBezTo>
                    <a:pt x="110" y="43"/>
                    <a:pt x="109" y="44"/>
                    <a:pt x="107" y="44"/>
                  </a:cubicBezTo>
                  <a:cubicBezTo>
                    <a:pt x="101" y="47"/>
                    <a:pt x="94" y="49"/>
                    <a:pt x="87" y="52"/>
                  </a:cubicBezTo>
                  <a:cubicBezTo>
                    <a:pt x="73" y="58"/>
                    <a:pt x="59" y="64"/>
                    <a:pt x="45" y="70"/>
                  </a:cubicBezTo>
                  <a:cubicBezTo>
                    <a:pt x="39" y="72"/>
                    <a:pt x="33" y="74"/>
                    <a:pt x="27" y="77"/>
                  </a:cubicBezTo>
                  <a:cubicBezTo>
                    <a:pt x="21" y="81"/>
                    <a:pt x="15" y="85"/>
                    <a:pt x="9" y="87"/>
                  </a:cubicBezTo>
                  <a:cubicBezTo>
                    <a:pt x="4" y="89"/>
                    <a:pt x="12" y="86"/>
                    <a:pt x="13" y="85"/>
                  </a:cubicBezTo>
                  <a:cubicBezTo>
                    <a:pt x="16" y="83"/>
                    <a:pt x="18" y="81"/>
                    <a:pt x="21" y="80"/>
                  </a:cubicBezTo>
                  <a:cubicBezTo>
                    <a:pt x="28" y="76"/>
                    <a:pt x="35" y="72"/>
                    <a:pt x="41" y="68"/>
                  </a:cubicBezTo>
                  <a:cubicBezTo>
                    <a:pt x="54" y="61"/>
                    <a:pt x="68" y="55"/>
                    <a:pt x="81" y="49"/>
                  </a:cubicBezTo>
                  <a:cubicBezTo>
                    <a:pt x="88" y="46"/>
                    <a:pt x="95" y="43"/>
                    <a:pt x="102" y="40"/>
                  </a:cubicBezTo>
                  <a:cubicBezTo>
                    <a:pt x="108" y="38"/>
                    <a:pt x="113" y="36"/>
                    <a:pt x="118" y="33"/>
                  </a:cubicBezTo>
                  <a:cubicBezTo>
                    <a:pt x="119" y="34"/>
                    <a:pt x="120" y="34"/>
                    <a:pt x="120" y="35"/>
                  </a:cubicBezTo>
                  <a:cubicBezTo>
                    <a:pt x="122" y="36"/>
                    <a:pt x="123" y="37"/>
                    <a:pt x="124" y="37"/>
                  </a:cubicBezTo>
                  <a:close/>
                  <a:moveTo>
                    <a:pt x="89" y="24"/>
                  </a:moveTo>
                  <a:cubicBezTo>
                    <a:pt x="87" y="25"/>
                    <a:pt x="86" y="25"/>
                    <a:pt x="84" y="26"/>
                  </a:cubicBezTo>
                  <a:cubicBezTo>
                    <a:pt x="84" y="25"/>
                    <a:pt x="84" y="24"/>
                    <a:pt x="84" y="24"/>
                  </a:cubicBezTo>
                  <a:cubicBezTo>
                    <a:pt x="86" y="24"/>
                    <a:pt x="87" y="24"/>
                    <a:pt x="89" y="24"/>
                  </a:cubicBezTo>
                  <a:close/>
                  <a:moveTo>
                    <a:pt x="79" y="23"/>
                  </a:moveTo>
                  <a:cubicBezTo>
                    <a:pt x="79" y="24"/>
                    <a:pt x="79" y="24"/>
                    <a:pt x="79" y="24"/>
                  </a:cubicBezTo>
                  <a:cubicBezTo>
                    <a:pt x="58" y="33"/>
                    <a:pt x="36" y="45"/>
                    <a:pt x="16" y="57"/>
                  </a:cubicBezTo>
                  <a:cubicBezTo>
                    <a:pt x="16" y="57"/>
                    <a:pt x="14" y="58"/>
                    <a:pt x="13" y="59"/>
                  </a:cubicBezTo>
                  <a:cubicBezTo>
                    <a:pt x="13" y="59"/>
                    <a:pt x="13" y="59"/>
                    <a:pt x="13" y="59"/>
                  </a:cubicBezTo>
                  <a:cubicBezTo>
                    <a:pt x="13" y="58"/>
                    <a:pt x="14" y="58"/>
                    <a:pt x="14" y="58"/>
                  </a:cubicBezTo>
                  <a:cubicBezTo>
                    <a:pt x="17" y="56"/>
                    <a:pt x="19" y="54"/>
                    <a:pt x="22" y="53"/>
                  </a:cubicBezTo>
                  <a:cubicBezTo>
                    <a:pt x="27" y="49"/>
                    <a:pt x="33" y="46"/>
                    <a:pt x="38" y="43"/>
                  </a:cubicBezTo>
                  <a:cubicBezTo>
                    <a:pt x="50" y="36"/>
                    <a:pt x="63" y="30"/>
                    <a:pt x="75" y="24"/>
                  </a:cubicBezTo>
                  <a:cubicBezTo>
                    <a:pt x="76" y="23"/>
                    <a:pt x="78" y="23"/>
                    <a:pt x="79" y="23"/>
                  </a:cubicBezTo>
                  <a:close/>
                  <a:moveTo>
                    <a:pt x="46" y="29"/>
                  </a:moveTo>
                  <a:cubicBezTo>
                    <a:pt x="49" y="28"/>
                    <a:pt x="53" y="27"/>
                    <a:pt x="57" y="26"/>
                  </a:cubicBezTo>
                  <a:cubicBezTo>
                    <a:pt x="54" y="27"/>
                    <a:pt x="51" y="29"/>
                    <a:pt x="48" y="31"/>
                  </a:cubicBezTo>
                  <a:cubicBezTo>
                    <a:pt x="40" y="35"/>
                    <a:pt x="32" y="39"/>
                    <a:pt x="24" y="43"/>
                  </a:cubicBezTo>
                  <a:cubicBezTo>
                    <a:pt x="30" y="37"/>
                    <a:pt x="37" y="32"/>
                    <a:pt x="46" y="29"/>
                  </a:cubicBezTo>
                  <a:close/>
                  <a:moveTo>
                    <a:pt x="23" y="44"/>
                  </a:moveTo>
                  <a:cubicBezTo>
                    <a:pt x="23" y="44"/>
                    <a:pt x="23" y="44"/>
                    <a:pt x="24" y="44"/>
                  </a:cubicBezTo>
                  <a:cubicBezTo>
                    <a:pt x="32" y="40"/>
                    <a:pt x="40" y="36"/>
                    <a:pt x="48" y="31"/>
                  </a:cubicBezTo>
                  <a:cubicBezTo>
                    <a:pt x="52" y="29"/>
                    <a:pt x="56" y="27"/>
                    <a:pt x="60" y="26"/>
                  </a:cubicBezTo>
                  <a:cubicBezTo>
                    <a:pt x="61" y="25"/>
                    <a:pt x="62" y="25"/>
                    <a:pt x="63" y="25"/>
                  </a:cubicBezTo>
                  <a:cubicBezTo>
                    <a:pt x="63" y="25"/>
                    <a:pt x="63" y="25"/>
                    <a:pt x="63" y="25"/>
                  </a:cubicBezTo>
                  <a:cubicBezTo>
                    <a:pt x="61" y="26"/>
                    <a:pt x="59" y="27"/>
                    <a:pt x="57" y="28"/>
                  </a:cubicBezTo>
                  <a:cubicBezTo>
                    <a:pt x="44" y="34"/>
                    <a:pt x="32" y="40"/>
                    <a:pt x="20" y="48"/>
                  </a:cubicBezTo>
                  <a:cubicBezTo>
                    <a:pt x="21" y="46"/>
                    <a:pt x="22" y="45"/>
                    <a:pt x="23" y="44"/>
                  </a:cubicBezTo>
                  <a:close/>
                  <a:moveTo>
                    <a:pt x="9" y="102"/>
                  </a:moveTo>
                  <a:cubicBezTo>
                    <a:pt x="23" y="94"/>
                    <a:pt x="38" y="91"/>
                    <a:pt x="52" y="84"/>
                  </a:cubicBezTo>
                  <a:cubicBezTo>
                    <a:pt x="59" y="81"/>
                    <a:pt x="65" y="78"/>
                    <a:pt x="72" y="75"/>
                  </a:cubicBezTo>
                  <a:cubicBezTo>
                    <a:pt x="56" y="83"/>
                    <a:pt x="41" y="92"/>
                    <a:pt x="24" y="99"/>
                  </a:cubicBezTo>
                  <a:cubicBezTo>
                    <a:pt x="23" y="100"/>
                    <a:pt x="22" y="101"/>
                    <a:pt x="21" y="101"/>
                  </a:cubicBezTo>
                  <a:cubicBezTo>
                    <a:pt x="17" y="103"/>
                    <a:pt x="14" y="105"/>
                    <a:pt x="11" y="107"/>
                  </a:cubicBezTo>
                  <a:cubicBezTo>
                    <a:pt x="10" y="105"/>
                    <a:pt x="10" y="104"/>
                    <a:pt x="9" y="102"/>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270"/>
            <p:cNvSpPr>
              <a:spLocks noEditPoints="1"/>
            </p:cNvSpPr>
            <p:nvPr/>
          </p:nvSpPr>
          <p:spPr bwMode="auto">
            <a:xfrm>
              <a:off x="3426071" y="2910909"/>
              <a:ext cx="1089025" cy="768350"/>
            </a:xfrm>
            <a:custGeom>
              <a:avLst/>
              <a:gdLst>
                <a:gd name="T0" fmla="*/ 135 w 257"/>
                <a:gd name="T1" fmla="*/ 144 h 181"/>
                <a:gd name="T2" fmla="*/ 113 w 257"/>
                <a:gd name="T3" fmla="*/ 4 h 181"/>
                <a:gd name="T4" fmla="*/ 13 w 257"/>
                <a:gd name="T5" fmla="*/ 48 h 181"/>
                <a:gd name="T6" fmla="*/ 21 w 257"/>
                <a:gd name="T7" fmla="*/ 59 h 181"/>
                <a:gd name="T8" fmla="*/ 29 w 257"/>
                <a:gd name="T9" fmla="*/ 61 h 181"/>
                <a:gd name="T10" fmla="*/ 91 w 257"/>
                <a:gd name="T11" fmla="*/ 31 h 181"/>
                <a:gd name="T12" fmla="*/ 98 w 257"/>
                <a:gd name="T13" fmla="*/ 24 h 181"/>
                <a:gd name="T14" fmla="*/ 98 w 257"/>
                <a:gd name="T15" fmla="*/ 35 h 181"/>
                <a:gd name="T16" fmla="*/ 124 w 257"/>
                <a:gd name="T17" fmla="*/ 13 h 181"/>
                <a:gd name="T18" fmla="*/ 130 w 257"/>
                <a:gd name="T19" fmla="*/ 22 h 181"/>
                <a:gd name="T20" fmla="*/ 81 w 257"/>
                <a:gd name="T21" fmla="*/ 60 h 181"/>
                <a:gd name="T22" fmla="*/ 87 w 257"/>
                <a:gd name="T23" fmla="*/ 59 h 181"/>
                <a:gd name="T24" fmla="*/ 31 w 257"/>
                <a:gd name="T25" fmla="*/ 111 h 181"/>
                <a:gd name="T26" fmla="*/ 75 w 257"/>
                <a:gd name="T27" fmla="*/ 96 h 181"/>
                <a:gd name="T28" fmla="*/ 27 w 257"/>
                <a:gd name="T29" fmla="*/ 124 h 181"/>
                <a:gd name="T30" fmla="*/ 117 w 257"/>
                <a:gd name="T31" fmla="*/ 85 h 181"/>
                <a:gd name="T32" fmla="*/ 141 w 257"/>
                <a:gd name="T33" fmla="*/ 53 h 181"/>
                <a:gd name="T34" fmla="*/ 36 w 257"/>
                <a:gd name="T35" fmla="*/ 103 h 181"/>
                <a:gd name="T36" fmla="*/ 172 w 257"/>
                <a:gd name="T37" fmla="*/ 26 h 181"/>
                <a:gd name="T38" fmla="*/ 172 w 257"/>
                <a:gd name="T39" fmla="*/ 16 h 181"/>
                <a:gd name="T40" fmla="*/ 73 w 257"/>
                <a:gd name="T41" fmla="*/ 56 h 181"/>
                <a:gd name="T42" fmla="*/ 43 w 257"/>
                <a:gd name="T43" fmla="*/ 58 h 181"/>
                <a:gd name="T44" fmla="*/ 31 w 257"/>
                <a:gd name="T45" fmla="*/ 63 h 181"/>
                <a:gd name="T46" fmla="*/ 53 w 257"/>
                <a:gd name="T47" fmla="*/ 48 h 181"/>
                <a:gd name="T48" fmla="*/ 19 w 257"/>
                <a:gd name="T49" fmla="*/ 53 h 181"/>
                <a:gd name="T50" fmla="*/ 14 w 257"/>
                <a:gd name="T51" fmla="*/ 50 h 181"/>
                <a:gd name="T52" fmla="*/ 118 w 257"/>
                <a:gd name="T53" fmla="*/ 94 h 181"/>
                <a:gd name="T54" fmla="*/ 219 w 257"/>
                <a:gd name="T55" fmla="*/ 58 h 181"/>
                <a:gd name="T56" fmla="*/ 218 w 257"/>
                <a:gd name="T57" fmla="*/ 58 h 181"/>
                <a:gd name="T58" fmla="*/ 137 w 257"/>
                <a:gd name="T59" fmla="*/ 138 h 181"/>
                <a:gd name="T60" fmla="*/ 153 w 257"/>
                <a:gd name="T61" fmla="*/ 123 h 181"/>
                <a:gd name="T62" fmla="*/ 172 w 257"/>
                <a:gd name="T63" fmla="*/ 124 h 181"/>
                <a:gd name="T64" fmla="*/ 229 w 257"/>
                <a:gd name="T65" fmla="*/ 91 h 181"/>
                <a:gd name="T66" fmla="*/ 229 w 257"/>
                <a:gd name="T67" fmla="*/ 91 h 181"/>
                <a:gd name="T68" fmla="*/ 50 w 257"/>
                <a:gd name="T69" fmla="*/ 169 h 181"/>
                <a:gd name="T70" fmla="*/ 67 w 257"/>
                <a:gd name="T71" fmla="*/ 142 h 181"/>
                <a:gd name="T72" fmla="*/ 69 w 257"/>
                <a:gd name="T73" fmla="*/ 137 h 181"/>
                <a:gd name="T74" fmla="*/ 214 w 257"/>
                <a:gd name="T75" fmla="*/ 58 h 181"/>
                <a:gd name="T76" fmla="*/ 135 w 257"/>
                <a:gd name="T77" fmla="*/ 94 h 181"/>
                <a:gd name="T78" fmla="*/ 77 w 257"/>
                <a:gd name="T79" fmla="*/ 153 h 181"/>
                <a:gd name="T80" fmla="*/ 232 w 257"/>
                <a:gd name="T81" fmla="*/ 79 h 181"/>
                <a:gd name="T82" fmla="*/ 113 w 257"/>
                <a:gd name="T83" fmla="*/ 132 h 181"/>
                <a:gd name="T84" fmla="*/ 98 w 257"/>
                <a:gd name="T85" fmla="*/ 142 h 181"/>
                <a:gd name="T86" fmla="*/ 228 w 257"/>
                <a:gd name="T87" fmla="*/ 114 h 181"/>
                <a:gd name="T88" fmla="*/ 230 w 257"/>
                <a:gd name="T89" fmla="*/ 121 h 181"/>
                <a:gd name="T90" fmla="*/ 199 w 257"/>
                <a:gd name="T91" fmla="*/ 130 h 181"/>
                <a:gd name="T92" fmla="*/ 197 w 257"/>
                <a:gd name="T93" fmla="*/ 134 h 181"/>
                <a:gd name="T94" fmla="*/ 172 w 257"/>
                <a:gd name="T95" fmla="*/ 142 h 181"/>
                <a:gd name="T96" fmla="*/ 212 w 257"/>
                <a:gd name="T97" fmla="*/ 132 h 181"/>
                <a:gd name="T98" fmla="*/ 149 w 257"/>
                <a:gd name="T99" fmla="*/ 103 h 181"/>
                <a:gd name="T100" fmla="*/ 185 w 257"/>
                <a:gd name="T101" fmla="*/ 81 h 181"/>
                <a:gd name="T102" fmla="*/ 121 w 257"/>
                <a:gd name="T103" fmla="*/ 85 h 181"/>
                <a:gd name="T104" fmla="*/ 110 w 257"/>
                <a:gd name="T105" fmla="*/ 81 h 181"/>
                <a:gd name="T106" fmla="*/ 205 w 257"/>
                <a:gd name="T107" fmla="*/ 27 h 181"/>
                <a:gd name="T108" fmla="*/ 182 w 257"/>
                <a:gd name="T109" fmla="*/ 32 h 181"/>
                <a:gd name="T110" fmla="*/ 63 w 257"/>
                <a:gd name="T111" fmla="*/ 63 h 181"/>
                <a:gd name="T112" fmla="*/ 100 w 257"/>
                <a:gd name="T113" fmla="*/ 19 h 181"/>
                <a:gd name="T114" fmla="*/ 56 w 257"/>
                <a:gd name="T115" fmla="*/ 31 h 181"/>
                <a:gd name="T116" fmla="*/ 31 w 257"/>
                <a:gd name="T117" fmla="*/ 49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 h="181">
                  <a:moveTo>
                    <a:pt x="17" y="62"/>
                  </a:moveTo>
                  <a:cubicBezTo>
                    <a:pt x="8" y="65"/>
                    <a:pt x="0" y="73"/>
                    <a:pt x="0" y="84"/>
                  </a:cubicBezTo>
                  <a:cubicBezTo>
                    <a:pt x="0" y="97"/>
                    <a:pt x="13" y="104"/>
                    <a:pt x="25" y="106"/>
                  </a:cubicBezTo>
                  <a:cubicBezTo>
                    <a:pt x="16" y="114"/>
                    <a:pt x="11" y="124"/>
                    <a:pt x="21" y="134"/>
                  </a:cubicBezTo>
                  <a:cubicBezTo>
                    <a:pt x="31" y="144"/>
                    <a:pt x="49" y="144"/>
                    <a:pt x="62" y="140"/>
                  </a:cubicBezTo>
                  <a:cubicBezTo>
                    <a:pt x="58" y="155"/>
                    <a:pt x="44" y="166"/>
                    <a:pt x="32" y="176"/>
                  </a:cubicBezTo>
                  <a:cubicBezTo>
                    <a:pt x="31" y="177"/>
                    <a:pt x="31" y="179"/>
                    <a:pt x="32" y="179"/>
                  </a:cubicBezTo>
                  <a:cubicBezTo>
                    <a:pt x="33" y="181"/>
                    <a:pt x="34" y="181"/>
                    <a:pt x="35" y="181"/>
                  </a:cubicBezTo>
                  <a:cubicBezTo>
                    <a:pt x="58" y="172"/>
                    <a:pt x="78" y="164"/>
                    <a:pt x="94" y="145"/>
                  </a:cubicBezTo>
                  <a:cubicBezTo>
                    <a:pt x="103" y="163"/>
                    <a:pt x="124" y="159"/>
                    <a:pt x="135" y="144"/>
                  </a:cubicBezTo>
                  <a:cubicBezTo>
                    <a:pt x="140" y="151"/>
                    <a:pt x="147" y="157"/>
                    <a:pt x="156" y="158"/>
                  </a:cubicBezTo>
                  <a:cubicBezTo>
                    <a:pt x="164" y="159"/>
                    <a:pt x="173" y="150"/>
                    <a:pt x="178" y="143"/>
                  </a:cubicBezTo>
                  <a:cubicBezTo>
                    <a:pt x="187" y="150"/>
                    <a:pt x="205" y="148"/>
                    <a:pt x="207" y="137"/>
                  </a:cubicBezTo>
                  <a:cubicBezTo>
                    <a:pt x="228" y="149"/>
                    <a:pt x="257" y="109"/>
                    <a:pt x="235" y="93"/>
                  </a:cubicBezTo>
                  <a:cubicBezTo>
                    <a:pt x="245" y="87"/>
                    <a:pt x="251" y="77"/>
                    <a:pt x="246" y="66"/>
                  </a:cubicBezTo>
                  <a:cubicBezTo>
                    <a:pt x="241" y="56"/>
                    <a:pt x="231" y="51"/>
                    <a:pt x="221" y="52"/>
                  </a:cubicBezTo>
                  <a:cubicBezTo>
                    <a:pt x="224" y="43"/>
                    <a:pt x="221" y="32"/>
                    <a:pt x="214" y="25"/>
                  </a:cubicBezTo>
                  <a:cubicBezTo>
                    <a:pt x="205" y="15"/>
                    <a:pt x="192" y="19"/>
                    <a:pt x="182" y="26"/>
                  </a:cubicBezTo>
                  <a:cubicBezTo>
                    <a:pt x="181" y="0"/>
                    <a:pt x="148" y="0"/>
                    <a:pt x="135" y="19"/>
                  </a:cubicBezTo>
                  <a:cubicBezTo>
                    <a:pt x="131" y="10"/>
                    <a:pt x="123" y="2"/>
                    <a:pt x="113" y="4"/>
                  </a:cubicBezTo>
                  <a:cubicBezTo>
                    <a:pt x="103" y="5"/>
                    <a:pt x="96" y="13"/>
                    <a:pt x="93" y="23"/>
                  </a:cubicBezTo>
                  <a:cubicBezTo>
                    <a:pt x="87" y="14"/>
                    <a:pt x="77" y="10"/>
                    <a:pt x="66" y="13"/>
                  </a:cubicBezTo>
                  <a:cubicBezTo>
                    <a:pt x="52" y="18"/>
                    <a:pt x="49" y="30"/>
                    <a:pt x="48" y="42"/>
                  </a:cubicBezTo>
                  <a:cubicBezTo>
                    <a:pt x="39" y="30"/>
                    <a:pt x="24" y="23"/>
                    <a:pt x="12" y="35"/>
                  </a:cubicBezTo>
                  <a:cubicBezTo>
                    <a:pt x="2" y="44"/>
                    <a:pt x="8" y="56"/>
                    <a:pt x="17" y="62"/>
                  </a:cubicBezTo>
                  <a:close/>
                  <a:moveTo>
                    <a:pt x="13" y="45"/>
                  </a:moveTo>
                  <a:cubicBezTo>
                    <a:pt x="13" y="45"/>
                    <a:pt x="13" y="45"/>
                    <a:pt x="13" y="45"/>
                  </a:cubicBezTo>
                  <a:cubicBezTo>
                    <a:pt x="16" y="42"/>
                    <a:pt x="20" y="40"/>
                    <a:pt x="23" y="37"/>
                  </a:cubicBezTo>
                  <a:cubicBezTo>
                    <a:pt x="25" y="36"/>
                    <a:pt x="30" y="31"/>
                    <a:pt x="23" y="38"/>
                  </a:cubicBezTo>
                  <a:cubicBezTo>
                    <a:pt x="20" y="42"/>
                    <a:pt x="16" y="44"/>
                    <a:pt x="13" y="48"/>
                  </a:cubicBezTo>
                  <a:cubicBezTo>
                    <a:pt x="13" y="47"/>
                    <a:pt x="13" y="46"/>
                    <a:pt x="13" y="45"/>
                  </a:cubicBezTo>
                  <a:close/>
                  <a:moveTo>
                    <a:pt x="33" y="36"/>
                  </a:moveTo>
                  <a:cubicBezTo>
                    <a:pt x="30" y="37"/>
                    <a:pt x="27" y="39"/>
                    <a:pt x="25" y="41"/>
                  </a:cubicBezTo>
                  <a:cubicBezTo>
                    <a:pt x="22" y="43"/>
                    <a:pt x="16" y="46"/>
                    <a:pt x="13" y="49"/>
                  </a:cubicBezTo>
                  <a:cubicBezTo>
                    <a:pt x="13" y="49"/>
                    <a:pt x="13" y="49"/>
                    <a:pt x="13" y="49"/>
                  </a:cubicBezTo>
                  <a:cubicBezTo>
                    <a:pt x="18" y="43"/>
                    <a:pt x="24" y="40"/>
                    <a:pt x="28" y="34"/>
                  </a:cubicBezTo>
                  <a:cubicBezTo>
                    <a:pt x="30" y="34"/>
                    <a:pt x="32" y="35"/>
                    <a:pt x="33" y="36"/>
                  </a:cubicBezTo>
                  <a:close/>
                  <a:moveTo>
                    <a:pt x="43" y="48"/>
                  </a:moveTo>
                  <a:cubicBezTo>
                    <a:pt x="38" y="53"/>
                    <a:pt x="32" y="56"/>
                    <a:pt x="27" y="61"/>
                  </a:cubicBezTo>
                  <a:cubicBezTo>
                    <a:pt x="25" y="61"/>
                    <a:pt x="23" y="60"/>
                    <a:pt x="21" y="59"/>
                  </a:cubicBezTo>
                  <a:cubicBezTo>
                    <a:pt x="25" y="57"/>
                    <a:pt x="29" y="55"/>
                    <a:pt x="32" y="53"/>
                  </a:cubicBezTo>
                  <a:cubicBezTo>
                    <a:pt x="34" y="52"/>
                    <a:pt x="36" y="51"/>
                    <a:pt x="37" y="50"/>
                  </a:cubicBezTo>
                  <a:cubicBezTo>
                    <a:pt x="37" y="51"/>
                    <a:pt x="45" y="45"/>
                    <a:pt x="43" y="48"/>
                  </a:cubicBezTo>
                  <a:close/>
                  <a:moveTo>
                    <a:pt x="47" y="52"/>
                  </a:moveTo>
                  <a:cubicBezTo>
                    <a:pt x="44" y="53"/>
                    <a:pt x="42" y="54"/>
                    <a:pt x="39" y="56"/>
                  </a:cubicBezTo>
                  <a:cubicBezTo>
                    <a:pt x="37" y="57"/>
                    <a:pt x="35" y="59"/>
                    <a:pt x="33" y="60"/>
                  </a:cubicBezTo>
                  <a:cubicBezTo>
                    <a:pt x="33" y="60"/>
                    <a:pt x="31" y="61"/>
                    <a:pt x="30" y="62"/>
                  </a:cubicBezTo>
                  <a:cubicBezTo>
                    <a:pt x="30" y="62"/>
                    <a:pt x="30" y="62"/>
                    <a:pt x="30" y="62"/>
                  </a:cubicBezTo>
                  <a:cubicBezTo>
                    <a:pt x="29" y="62"/>
                    <a:pt x="29" y="62"/>
                    <a:pt x="29" y="62"/>
                  </a:cubicBezTo>
                  <a:cubicBezTo>
                    <a:pt x="29" y="62"/>
                    <a:pt x="29" y="61"/>
                    <a:pt x="29" y="61"/>
                  </a:cubicBezTo>
                  <a:cubicBezTo>
                    <a:pt x="34" y="56"/>
                    <a:pt x="41" y="53"/>
                    <a:pt x="45" y="47"/>
                  </a:cubicBezTo>
                  <a:cubicBezTo>
                    <a:pt x="46" y="49"/>
                    <a:pt x="47" y="50"/>
                    <a:pt x="47" y="52"/>
                  </a:cubicBezTo>
                  <a:close/>
                  <a:moveTo>
                    <a:pt x="54" y="34"/>
                  </a:moveTo>
                  <a:cubicBezTo>
                    <a:pt x="59" y="32"/>
                    <a:pt x="63" y="30"/>
                    <a:pt x="67" y="27"/>
                  </a:cubicBezTo>
                  <a:cubicBezTo>
                    <a:pt x="70" y="25"/>
                    <a:pt x="73" y="24"/>
                    <a:pt x="77" y="23"/>
                  </a:cubicBezTo>
                  <a:cubicBezTo>
                    <a:pt x="75" y="23"/>
                    <a:pt x="71" y="27"/>
                    <a:pt x="68" y="29"/>
                  </a:cubicBezTo>
                  <a:cubicBezTo>
                    <a:pt x="63" y="32"/>
                    <a:pt x="58" y="36"/>
                    <a:pt x="54" y="41"/>
                  </a:cubicBezTo>
                  <a:cubicBezTo>
                    <a:pt x="54" y="38"/>
                    <a:pt x="54" y="36"/>
                    <a:pt x="54" y="34"/>
                  </a:cubicBezTo>
                  <a:close/>
                  <a:moveTo>
                    <a:pt x="89" y="28"/>
                  </a:moveTo>
                  <a:cubicBezTo>
                    <a:pt x="90" y="29"/>
                    <a:pt x="90" y="30"/>
                    <a:pt x="91" y="31"/>
                  </a:cubicBezTo>
                  <a:cubicBezTo>
                    <a:pt x="85" y="35"/>
                    <a:pt x="77" y="38"/>
                    <a:pt x="70" y="42"/>
                  </a:cubicBezTo>
                  <a:cubicBezTo>
                    <a:pt x="64" y="45"/>
                    <a:pt x="59" y="48"/>
                    <a:pt x="53" y="51"/>
                  </a:cubicBezTo>
                  <a:cubicBezTo>
                    <a:pt x="53" y="51"/>
                    <a:pt x="53" y="51"/>
                    <a:pt x="53" y="51"/>
                  </a:cubicBezTo>
                  <a:cubicBezTo>
                    <a:pt x="59" y="47"/>
                    <a:pt x="65" y="43"/>
                    <a:pt x="70" y="39"/>
                  </a:cubicBezTo>
                  <a:cubicBezTo>
                    <a:pt x="74" y="37"/>
                    <a:pt x="78" y="34"/>
                    <a:pt x="82" y="32"/>
                  </a:cubicBezTo>
                  <a:cubicBezTo>
                    <a:pt x="82" y="31"/>
                    <a:pt x="83" y="31"/>
                    <a:pt x="84" y="30"/>
                  </a:cubicBezTo>
                  <a:cubicBezTo>
                    <a:pt x="86" y="29"/>
                    <a:pt x="88" y="28"/>
                    <a:pt x="89" y="28"/>
                  </a:cubicBezTo>
                  <a:close/>
                  <a:moveTo>
                    <a:pt x="123" y="12"/>
                  </a:moveTo>
                  <a:cubicBezTo>
                    <a:pt x="122" y="12"/>
                    <a:pt x="122" y="12"/>
                    <a:pt x="122" y="12"/>
                  </a:cubicBezTo>
                  <a:cubicBezTo>
                    <a:pt x="114" y="16"/>
                    <a:pt x="107" y="21"/>
                    <a:pt x="98" y="24"/>
                  </a:cubicBezTo>
                  <a:cubicBezTo>
                    <a:pt x="98" y="23"/>
                    <a:pt x="99" y="23"/>
                    <a:pt x="99" y="22"/>
                  </a:cubicBezTo>
                  <a:cubicBezTo>
                    <a:pt x="101" y="20"/>
                    <a:pt x="104" y="18"/>
                    <a:pt x="107" y="17"/>
                  </a:cubicBezTo>
                  <a:cubicBezTo>
                    <a:pt x="110" y="14"/>
                    <a:pt x="114" y="12"/>
                    <a:pt x="118" y="9"/>
                  </a:cubicBezTo>
                  <a:cubicBezTo>
                    <a:pt x="120" y="10"/>
                    <a:pt x="121" y="11"/>
                    <a:pt x="123" y="12"/>
                  </a:cubicBezTo>
                  <a:close/>
                  <a:moveTo>
                    <a:pt x="127" y="16"/>
                  </a:moveTo>
                  <a:cubicBezTo>
                    <a:pt x="107" y="27"/>
                    <a:pt x="88" y="40"/>
                    <a:pt x="68" y="51"/>
                  </a:cubicBezTo>
                  <a:cubicBezTo>
                    <a:pt x="48" y="63"/>
                    <a:pt x="27" y="73"/>
                    <a:pt x="8" y="86"/>
                  </a:cubicBezTo>
                  <a:cubicBezTo>
                    <a:pt x="7" y="87"/>
                    <a:pt x="8" y="88"/>
                    <a:pt x="9" y="87"/>
                  </a:cubicBezTo>
                  <a:cubicBezTo>
                    <a:pt x="28" y="74"/>
                    <a:pt x="49" y="64"/>
                    <a:pt x="69" y="53"/>
                  </a:cubicBezTo>
                  <a:cubicBezTo>
                    <a:pt x="78" y="47"/>
                    <a:pt x="88" y="41"/>
                    <a:pt x="98" y="35"/>
                  </a:cubicBezTo>
                  <a:cubicBezTo>
                    <a:pt x="107" y="30"/>
                    <a:pt x="118" y="24"/>
                    <a:pt x="125" y="18"/>
                  </a:cubicBezTo>
                  <a:cubicBezTo>
                    <a:pt x="117" y="25"/>
                    <a:pt x="107" y="30"/>
                    <a:pt x="98" y="36"/>
                  </a:cubicBezTo>
                  <a:cubicBezTo>
                    <a:pt x="87" y="42"/>
                    <a:pt x="77" y="49"/>
                    <a:pt x="66" y="55"/>
                  </a:cubicBezTo>
                  <a:cubicBezTo>
                    <a:pt x="55" y="62"/>
                    <a:pt x="44" y="68"/>
                    <a:pt x="34" y="75"/>
                  </a:cubicBezTo>
                  <a:cubicBezTo>
                    <a:pt x="25" y="80"/>
                    <a:pt x="16" y="85"/>
                    <a:pt x="9" y="91"/>
                  </a:cubicBezTo>
                  <a:cubicBezTo>
                    <a:pt x="8" y="90"/>
                    <a:pt x="7" y="89"/>
                    <a:pt x="7" y="87"/>
                  </a:cubicBezTo>
                  <a:cubicBezTo>
                    <a:pt x="7" y="87"/>
                    <a:pt x="7" y="87"/>
                    <a:pt x="7" y="87"/>
                  </a:cubicBezTo>
                  <a:cubicBezTo>
                    <a:pt x="24" y="72"/>
                    <a:pt x="46" y="63"/>
                    <a:pt x="66" y="51"/>
                  </a:cubicBezTo>
                  <a:cubicBezTo>
                    <a:pt x="77" y="44"/>
                    <a:pt x="87" y="37"/>
                    <a:pt x="98" y="30"/>
                  </a:cubicBezTo>
                  <a:cubicBezTo>
                    <a:pt x="107" y="25"/>
                    <a:pt x="116" y="20"/>
                    <a:pt x="124" y="13"/>
                  </a:cubicBezTo>
                  <a:cubicBezTo>
                    <a:pt x="125" y="14"/>
                    <a:pt x="126" y="15"/>
                    <a:pt x="127" y="16"/>
                  </a:cubicBezTo>
                  <a:close/>
                  <a:moveTo>
                    <a:pt x="130" y="22"/>
                  </a:moveTo>
                  <a:cubicBezTo>
                    <a:pt x="121" y="26"/>
                    <a:pt x="113" y="32"/>
                    <a:pt x="105" y="37"/>
                  </a:cubicBezTo>
                  <a:cubicBezTo>
                    <a:pt x="94" y="43"/>
                    <a:pt x="83" y="49"/>
                    <a:pt x="72" y="55"/>
                  </a:cubicBezTo>
                  <a:cubicBezTo>
                    <a:pt x="62" y="61"/>
                    <a:pt x="51" y="66"/>
                    <a:pt x="41" y="72"/>
                  </a:cubicBezTo>
                  <a:cubicBezTo>
                    <a:pt x="36" y="75"/>
                    <a:pt x="31" y="78"/>
                    <a:pt x="26" y="81"/>
                  </a:cubicBezTo>
                  <a:cubicBezTo>
                    <a:pt x="25" y="81"/>
                    <a:pt x="25" y="81"/>
                    <a:pt x="24" y="82"/>
                  </a:cubicBezTo>
                  <a:cubicBezTo>
                    <a:pt x="40" y="71"/>
                    <a:pt x="57" y="63"/>
                    <a:pt x="73" y="53"/>
                  </a:cubicBezTo>
                  <a:cubicBezTo>
                    <a:pt x="91" y="42"/>
                    <a:pt x="111" y="32"/>
                    <a:pt x="127" y="17"/>
                  </a:cubicBezTo>
                  <a:cubicBezTo>
                    <a:pt x="128" y="19"/>
                    <a:pt x="129" y="20"/>
                    <a:pt x="130" y="22"/>
                  </a:cubicBezTo>
                  <a:close/>
                  <a:moveTo>
                    <a:pt x="154" y="16"/>
                  </a:moveTo>
                  <a:cubicBezTo>
                    <a:pt x="155" y="15"/>
                    <a:pt x="164" y="10"/>
                    <a:pt x="161" y="12"/>
                  </a:cubicBezTo>
                  <a:cubicBezTo>
                    <a:pt x="158" y="14"/>
                    <a:pt x="155" y="16"/>
                    <a:pt x="152" y="18"/>
                  </a:cubicBezTo>
                  <a:cubicBezTo>
                    <a:pt x="145" y="22"/>
                    <a:pt x="138" y="27"/>
                    <a:pt x="131" y="31"/>
                  </a:cubicBezTo>
                  <a:cubicBezTo>
                    <a:pt x="119" y="40"/>
                    <a:pt x="105" y="47"/>
                    <a:pt x="92" y="55"/>
                  </a:cubicBezTo>
                  <a:cubicBezTo>
                    <a:pt x="79" y="62"/>
                    <a:pt x="66" y="69"/>
                    <a:pt x="53" y="77"/>
                  </a:cubicBezTo>
                  <a:cubicBezTo>
                    <a:pt x="41" y="84"/>
                    <a:pt x="30" y="92"/>
                    <a:pt x="18" y="99"/>
                  </a:cubicBezTo>
                  <a:cubicBezTo>
                    <a:pt x="17" y="98"/>
                    <a:pt x="15" y="97"/>
                    <a:pt x="14" y="97"/>
                  </a:cubicBezTo>
                  <a:cubicBezTo>
                    <a:pt x="24" y="94"/>
                    <a:pt x="33" y="86"/>
                    <a:pt x="42" y="81"/>
                  </a:cubicBezTo>
                  <a:cubicBezTo>
                    <a:pt x="55" y="74"/>
                    <a:pt x="68" y="67"/>
                    <a:pt x="81" y="60"/>
                  </a:cubicBezTo>
                  <a:cubicBezTo>
                    <a:pt x="94" y="53"/>
                    <a:pt x="107" y="46"/>
                    <a:pt x="120" y="38"/>
                  </a:cubicBezTo>
                  <a:cubicBezTo>
                    <a:pt x="131" y="31"/>
                    <a:pt x="142" y="22"/>
                    <a:pt x="154" y="16"/>
                  </a:cubicBezTo>
                  <a:close/>
                  <a:moveTo>
                    <a:pt x="171" y="15"/>
                  </a:moveTo>
                  <a:cubicBezTo>
                    <a:pt x="153" y="25"/>
                    <a:pt x="137" y="37"/>
                    <a:pt x="119" y="47"/>
                  </a:cubicBezTo>
                  <a:cubicBezTo>
                    <a:pt x="116" y="49"/>
                    <a:pt x="112" y="51"/>
                    <a:pt x="109" y="53"/>
                  </a:cubicBezTo>
                  <a:cubicBezTo>
                    <a:pt x="107" y="54"/>
                    <a:pt x="105" y="55"/>
                    <a:pt x="102" y="56"/>
                  </a:cubicBezTo>
                  <a:cubicBezTo>
                    <a:pt x="78" y="68"/>
                    <a:pt x="54" y="81"/>
                    <a:pt x="30" y="93"/>
                  </a:cubicBezTo>
                  <a:cubicBezTo>
                    <a:pt x="30" y="93"/>
                    <a:pt x="31" y="93"/>
                    <a:pt x="31" y="92"/>
                  </a:cubicBezTo>
                  <a:cubicBezTo>
                    <a:pt x="37" y="89"/>
                    <a:pt x="42" y="85"/>
                    <a:pt x="48" y="81"/>
                  </a:cubicBezTo>
                  <a:cubicBezTo>
                    <a:pt x="61" y="73"/>
                    <a:pt x="74" y="66"/>
                    <a:pt x="87" y="59"/>
                  </a:cubicBezTo>
                  <a:cubicBezTo>
                    <a:pt x="113" y="44"/>
                    <a:pt x="139" y="28"/>
                    <a:pt x="164" y="11"/>
                  </a:cubicBezTo>
                  <a:cubicBezTo>
                    <a:pt x="167" y="12"/>
                    <a:pt x="169" y="13"/>
                    <a:pt x="171" y="15"/>
                  </a:cubicBezTo>
                  <a:close/>
                  <a:moveTo>
                    <a:pt x="177" y="29"/>
                  </a:moveTo>
                  <a:cubicBezTo>
                    <a:pt x="177" y="30"/>
                    <a:pt x="177" y="31"/>
                    <a:pt x="177" y="31"/>
                  </a:cubicBezTo>
                  <a:cubicBezTo>
                    <a:pt x="176" y="32"/>
                    <a:pt x="175" y="33"/>
                    <a:pt x="174" y="34"/>
                  </a:cubicBezTo>
                  <a:cubicBezTo>
                    <a:pt x="173" y="34"/>
                    <a:pt x="173" y="34"/>
                    <a:pt x="173" y="34"/>
                  </a:cubicBezTo>
                  <a:cubicBezTo>
                    <a:pt x="168" y="37"/>
                    <a:pt x="162" y="40"/>
                    <a:pt x="157" y="42"/>
                  </a:cubicBezTo>
                  <a:cubicBezTo>
                    <a:pt x="144" y="49"/>
                    <a:pt x="132" y="57"/>
                    <a:pt x="119" y="63"/>
                  </a:cubicBezTo>
                  <a:cubicBezTo>
                    <a:pt x="94" y="76"/>
                    <a:pt x="68" y="88"/>
                    <a:pt x="44" y="102"/>
                  </a:cubicBezTo>
                  <a:cubicBezTo>
                    <a:pt x="39" y="105"/>
                    <a:pt x="35" y="108"/>
                    <a:pt x="31" y="111"/>
                  </a:cubicBezTo>
                  <a:cubicBezTo>
                    <a:pt x="29" y="113"/>
                    <a:pt x="27" y="114"/>
                    <a:pt x="25" y="116"/>
                  </a:cubicBezTo>
                  <a:cubicBezTo>
                    <a:pt x="28" y="113"/>
                    <a:pt x="31" y="110"/>
                    <a:pt x="34" y="107"/>
                  </a:cubicBezTo>
                  <a:cubicBezTo>
                    <a:pt x="35" y="107"/>
                    <a:pt x="35" y="107"/>
                    <a:pt x="35" y="107"/>
                  </a:cubicBezTo>
                  <a:cubicBezTo>
                    <a:pt x="36" y="106"/>
                    <a:pt x="36" y="106"/>
                    <a:pt x="36" y="105"/>
                  </a:cubicBezTo>
                  <a:cubicBezTo>
                    <a:pt x="42" y="101"/>
                    <a:pt x="49" y="96"/>
                    <a:pt x="55" y="92"/>
                  </a:cubicBezTo>
                  <a:cubicBezTo>
                    <a:pt x="73" y="81"/>
                    <a:pt x="91" y="71"/>
                    <a:pt x="109" y="60"/>
                  </a:cubicBezTo>
                  <a:cubicBezTo>
                    <a:pt x="132" y="49"/>
                    <a:pt x="155" y="39"/>
                    <a:pt x="176" y="25"/>
                  </a:cubicBezTo>
                  <a:cubicBezTo>
                    <a:pt x="177" y="26"/>
                    <a:pt x="177" y="28"/>
                    <a:pt x="177" y="29"/>
                  </a:cubicBezTo>
                  <a:close/>
                  <a:moveTo>
                    <a:pt x="31" y="120"/>
                  </a:moveTo>
                  <a:cubicBezTo>
                    <a:pt x="45" y="111"/>
                    <a:pt x="60" y="105"/>
                    <a:pt x="75" y="96"/>
                  </a:cubicBezTo>
                  <a:cubicBezTo>
                    <a:pt x="90" y="88"/>
                    <a:pt x="105" y="80"/>
                    <a:pt x="120" y="72"/>
                  </a:cubicBezTo>
                  <a:cubicBezTo>
                    <a:pt x="135" y="65"/>
                    <a:pt x="150" y="58"/>
                    <a:pt x="165" y="51"/>
                  </a:cubicBezTo>
                  <a:cubicBezTo>
                    <a:pt x="176" y="45"/>
                    <a:pt x="186" y="39"/>
                    <a:pt x="197" y="33"/>
                  </a:cubicBezTo>
                  <a:cubicBezTo>
                    <a:pt x="195" y="34"/>
                    <a:pt x="193" y="36"/>
                    <a:pt x="191" y="37"/>
                  </a:cubicBezTo>
                  <a:cubicBezTo>
                    <a:pt x="184" y="42"/>
                    <a:pt x="176" y="46"/>
                    <a:pt x="169" y="50"/>
                  </a:cubicBezTo>
                  <a:cubicBezTo>
                    <a:pt x="151" y="60"/>
                    <a:pt x="133" y="68"/>
                    <a:pt x="115" y="77"/>
                  </a:cubicBezTo>
                  <a:cubicBezTo>
                    <a:pt x="98" y="86"/>
                    <a:pt x="81" y="95"/>
                    <a:pt x="64" y="104"/>
                  </a:cubicBezTo>
                  <a:cubicBezTo>
                    <a:pt x="50" y="112"/>
                    <a:pt x="36" y="119"/>
                    <a:pt x="24" y="129"/>
                  </a:cubicBezTo>
                  <a:cubicBezTo>
                    <a:pt x="23" y="129"/>
                    <a:pt x="23" y="128"/>
                    <a:pt x="22" y="127"/>
                  </a:cubicBezTo>
                  <a:cubicBezTo>
                    <a:pt x="24" y="126"/>
                    <a:pt x="25" y="125"/>
                    <a:pt x="27" y="124"/>
                  </a:cubicBezTo>
                  <a:cubicBezTo>
                    <a:pt x="28" y="123"/>
                    <a:pt x="30" y="121"/>
                    <a:pt x="31" y="120"/>
                  </a:cubicBezTo>
                  <a:close/>
                  <a:moveTo>
                    <a:pt x="30" y="134"/>
                  </a:moveTo>
                  <a:cubicBezTo>
                    <a:pt x="28" y="133"/>
                    <a:pt x="27" y="132"/>
                    <a:pt x="25" y="131"/>
                  </a:cubicBezTo>
                  <a:cubicBezTo>
                    <a:pt x="38" y="121"/>
                    <a:pt x="54" y="114"/>
                    <a:pt x="68" y="107"/>
                  </a:cubicBezTo>
                  <a:cubicBezTo>
                    <a:pt x="85" y="99"/>
                    <a:pt x="102" y="91"/>
                    <a:pt x="118" y="83"/>
                  </a:cubicBezTo>
                  <a:cubicBezTo>
                    <a:pt x="135" y="75"/>
                    <a:pt x="152" y="67"/>
                    <a:pt x="169" y="59"/>
                  </a:cubicBezTo>
                  <a:cubicBezTo>
                    <a:pt x="177" y="56"/>
                    <a:pt x="185" y="52"/>
                    <a:pt x="193" y="48"/>
                  </a:cubicBezTo>
                  <a:cubicBezTo>
                    <a:pt x="200" y="45"/>
                    <a:pt x="207" y="42"/>
                    <a:pt x="213" y="37"/>
                  </a:cubicBezTo>
                  <a:cubicBezTo>
                    <a:pt x="201" y="48"/>
                    <a:pt x="182" y="54"/>
                    <a:pt x="167" y="61"/>
                  </a:cubicBezTo>
                  <a:cubicBezTo>
                    <a:pt x="150" y="69"/>
                    <a:pt x="133" y="77"/>
                    <a:pt x="117" y="85"/>
                  </a:cubicBezTo>
                  <a:cubicBezTo>
                    <a:pt x="87" y="100"/>
                    <a:pt x="57" y="115"/>
                    <a:pt x="30" y="134"/>
                  </a:cubicBezTo>
                  <a:close/>
                  <a:moveTo>
                    <a:pt x="26" y="123"/>
                  </a:moveTo>
                  <a:cubicBezTo>
                    <a:pt x="24" y="123"/>
                    <a:pt x="23" y="124"/>
                    <a:pt x="23" y="125"/>
                  </a:cubicBezTo>
                  <a:cubicBezTo>
                    <a:pt x="23" y="125"/>
                    <a:pt x="22" y="126"/>
                    <a:pt x="22" y="126"/>
                  </a:cubicBezTo>
                  <a:cubicBezTo>
                    <a:pt x="21" y="125"/>
                    <a:pt x="21" y="123"/>
                    <a:pt x="21" y="122"/>
                  </a:cubicBezTo>
                  <a:cubicBezTo>
                    <a:pt x="31" y="112"/>
                    <a:pt x="43" y="104"/>
                    <a:pt x="55" y="97"/>
                  </a:cubicBezTo>
                  <a:cubicBezTo>
                    <a:pt x="70" y="89"/>
                    <a:pt x="85" y="81"/>
                    <a:pt x="101" y="73"/>
                  </a:cubicBezTo>
                  <a:cubicBezTo>
                    <a:pt x="115" y="66"/>
                    <a:pt x="129" y="60"/>
                    <a:pt x="143" y="52"/>
                  </a:cubicBezTo>
                  <a:cubicBezTo>
                    <a:pt x="144" y="51"/>
                    <a:pt x="145" y="51"/>
                    <a:pt x="146" y="50"/>
                  </a:cubicBezTo>
                  <a:cubicBezTo>
                    <a:pt x="145" y="51"/>
                    <a:pt x="143" y="52"/>
                    <a:pt x="141" y="53"/>
                  </a:cubicBezTo>
                  <a:cubicBezTo>
                    <a:pt x="126" y="62"/>
                    <a:pt x="110" y="70"/>
                    <a:pt x="95" y="78"/>
                  </a:cubicBezTo>
                  <a:cubicBezTo>
                    <a:pt x="80" y="86"/>
                    <a:pt x="66" y="94"/>
                    <a:pt x="52" y="103"/>
                  </a:cubicBezTo>
                  <a:cubicBezTo>
                    <a:pt x="46" y="107"/>
                    <a:pt x="40" y="112"/>
                    <a:pt x="34" y="116"/>
                  </a:cubicBezTo>
                  <a:cubicBezTo>
                    <a:pt x="31" y="118"/>
                    <a:pt x="28" y="121"/>
                    <a:pt x="26" y="123"/>
                  </a:cubicBezTo>
                  <a:close/>
                  <a:moveTo>
                    <a:pt x="79" y="70"/>
                  </a:moveTo>
                  <a:cubicBezTo>
                    <a:pt x="62" y="80"/>
                    <a:pt x="46" y="91"/>
                    <a:pt x="29" y="101"/>
                  </a:cubicBezTo>
                  <a:cubicBezTo>
                    <a:pt x="26" y="101"/>
                    <a:pt x="23" y="101"/>
                    <a:pt x="20" y="99"/>
                  </a:cubicBezTo>
                  <a:cubicBezTo>
                    <a:pt x="40" y="90"/>
                    <a:pt x="60" y="80"/>
                    <a:pt x="79" y="70"/>
                  </a:cubicBezTo>
                  <a:close/>
                  <a:moveTo>
                    <a:pt x="36" y="104"/>
                  </a:moveTo>
                  <a:cubicBezTo>
                    <a:pt x="36" y="104"/>
                    <a:pt x="36" y="104"/>
                    <a:pt x="36" y="103"/>
                  </a:cubicBezTo>
                  <a:cubicBezTo>
                    <a:pt x="36" y="102"/>
                    <a:pt x="35" y="101"/>
                    <a:pt x="34" y="101"/>
                  </a:cubicBezTo>
                  <a:cubicBezTo>
                    <a:pt x="33" y="101"/>
                    <a:pt x="33" y="101"/>
                    <a:pt x="33" y="101"/>
                  </a:cubicBezTo>
                  <a:cubicBezTo>
                    <a:pt x="42" y="97"/>
                    <a:pt x="51" y="90"/>
                    <a:pt x="60" y="85"/>
                  </a:cubicBezTo>
                  <a:cubicBezTo>
                    <a:pt x="69" y="81"/>
                    <a:pt x="77" y="76"/>
                    <a:pt x="86" y="72"/>
                  </a:cubicBezTo>
                  <a:cubicBezTo>
                    <a:pt x="69" y="82"/>
                    <a:pt x="51" y="91"/>
                    <a:pt x="36" y="104"/>
                  </a:cubicBezTo>
                  <a:close/>
                  <a:moveTo>
                    <a:pt x="128" y="50"/>
                  </a:moveTo>
                  <a:cubicBezTo>
                    <a:pt x="128" y="50"/>
                    <a:pt x="128" y="50"/>
                    <a:pt x="128" y="50"/>
                  </a:cubicBezTo>
                  <a:cubicBezTo>
                    <a:pt x="139" y="44"/>
                    <a:pt x="150" y="38"/>
                    <a:pt x="161" y="31"/>
                  </a:cubicBezTo>
                  <a:cubicBezTo>
                    <a:pt x="163" y="29"/>
                    <a:pt x="166" y="28"/>
                    <a:pt x="168" y="26"/>
                  </a:cubicBezTo>
                  <a:cubicBezTo>
                    <a:pt x="168" y="27"/>
                    <a:pt x="179" y="21"/>
                    <a:pt x="172" y="26"/>
                  </a:cubicBezTo>
                  <a:cubicBezTo>
                    <a:pt x="165" y="30"/>
                    <a:pt x="159" y="34"/>
                    <a:pt x="152" y="38"/>
                  </a:cubicBezTo>
                  <a:cubicBezTo>
                    <a:pt x="144" y="42"/>
                    <a:pt x="136" y="46"/>
                    <a:pt x="128" y="50"/>
                  </a:cubicBezTo>
                  <a:close/>
                  <a:moveTo>
                    <a:pt x="143" y="40"/>
                  </a:moveTo>
                  <a:cubicBezTo>
                    <a:pt x="130" y="47"/>
                    <a:pt x="117" y="54"/>
                    <a:pt x="105" y="61"/>
                  </a:cubicBezTo>
                  <a:cubicBezTo>
                    <a:pt x="95" y="66"/>
                    <a:pt x="85" y="71"/>
                    <a:pt x="75" y="76"/>
                  </a:cubicBezTo>
                  <a:cubicBezTo>
                    <a:pt x="60" y="84"/>
                    <a:pt x="46" y="92"/>
                    <a:pt x="32" y="101"/>
                  </a:cubicBezTo>
                  <a:cubicBezTo>
                    <a:pt x="48" y="91"/>
                    <a:pt x="64" y="81"/>
                    <a:pt x="80" y="71"/>
                  </a:cubicBezTo>
                  <a:cubicBezTo>
                    <a:pt x="97" y="61"/>
                    <a:pt x="115" y="52"/>
                    <a:pt x="132" y="42"/>
                  </a:cubicBezTo>
                  <a:cubicBezTo>
                    <a:pt x="146" y="34"/>
                    <a:pt x="161" y="27"/>
                    <a:pt x="172" y="16"/>
                  </a:cubicBezTo>
                  <a:cubicBezTo>
                    <a:pt x="172" y="16"/>
                    <a:pt x="172" y="16"/>
                    <a:pt x="172" y="16"/>
                  </a:cubicBezTo>
                  <a:cubicBezTo>
                    <a:pt x="174" y="17"/>
                    <a:pt x="175" y="20"/>
                    <a:pt x="176" y="23"/>
                  </a:cubicBezTo>
                  <a:cubicBezTo>
                    <a:pt x="164" y="24"/>
                    <a:pt x="153" y="34"/>
                    <a:pt x="143" y="40"/>
                  </a:cubicBezTo>
                  <a:close/>
                  <a:moveTo>
                    <a:pt x="146" y="32"/>
                  </a:moveTo>
                  <a:cubicBezTo>
                    <a:pt x="152" y="28"/>
                    <a:pt x="159" y="23"/>
                    <a:pt x="167" y="19"/>
                  </a:cubicBezTo>
                  <a:cubicBezTo>
                    <a:pt x="167" y="19"/>
                    <a:pt x="167" y="19"/>
                    <a:pt x="168" y="18"/>
                  </a:cubicBezTo>
                  <a:cubicBezTo>
                    <a:pt x="168" y="18"/>
                    <a:pt x="167" y="19"/>
                    <a:pt x="167" y="19"/>
                  </a:cubicBezTo>
                  <a:cubicBezTo>
                    <a:pt x="164" y="21"/>
                    <a:pt x="161" y="23"/>
                    <a:pt x="158" y="25"/>
                  </a:cubicBezTo>
                  <a:cubicBezTo>
                    <a:pt x="154" y="28"/>
                    <a:pt x="150" y="30"/>
                    <a:pt x="146" y="32"/>
                  </a:cubicBezTo>
                  <a:close/>
                  <a:moveTo>
                    <a:pt x="9" y="92"/>
                  </a:moveTo>
                  <a:cubicBezTo>
                    <a:pt x="30" y="79"/>
                    <a:pt x="51" y="68"/>
                    <a:pt x="73" y="56"/>
                  </a:cubicBezTo>
                  <a:cubicBezTo>
                    <a:pt x="77" y="54"/>
                    <a:pt x="81" y="52"/>
                    <a:pt x="85" y="49"/>
                  </a:cubicBezTo>
                  <a:cubicBezTo>
                    <a:pt x="79" y="53"/>
                    <a:pt x="74" y="56"/>
                    <a:pt x="68" y="59"/>
                  </a:cubicBezTo>
                  <a:cubicBezTo>
                    <a:pt x="49" y="69"/>
                    <a:pt x="29" y="81"/>
                    <a:pt x="12" y="95"/>
                  </a:cubicBezTo>
                  <a:cubicBezTo>
                    <a:pt x="11" y="94"/>
                    <a:pt x="10" y="93"/>
                    <a:pt x="9" y="92"/>
                  </a:cubicBezTo>
                  <a:close/>
                  <a:moveTo>
                    <a:pt x="6" y="82"/>
                  </a:moveTo>
                  <a:cubicBezTo>
                    <a:pt x="13" y="77"/>
                    <a:pt x="20" y="72"/>
                    <a:pt x="28" y="67"/>
                  </a:cubicBezTo>
                  <a:cubicBezTo>
                    <a:pt x="28" y="67"/>
                    <a:pt x="28" y="67"/>
                    <a:pt x="28" y="67"/>
                  </a:cubicBezTo>
                  <a:cubicBezTo>
                    <a:pt x="28" y="67"/>
                    <a:pt x="28" y="67"/>
                    <a:pt x="28" y="67"/>
                  </a:cubicBezTo>
                  <a:cubicBezTo>
                    <a:pt x="30" y="68"/>
                    <a:pt x="31" y="67"/>
                    <a:pt x="31" y="65"/>
                  </a:cubicBezTo>
                  <a:cubicBezTo>
                    <a:pt x="35" y="63"/>
                    <a:pt x="40" y="61"/>
                    <a:pt x="43" y="58"/>
                  </a:cubicBezTo>
                  <a:cubicBezTo>
                    <a:pt x="46" y="57"/>
                    <a:pt x="48" y="56"/>
                    <a:pt x="50" y="54"/>
                  </a:cubicBezTo>
                  <a:cubicBezTo>
                    <a:pt x="51" y="54"/>
                    <a:pt x="52" y="54"/>
                    <a:pt x="53" y="53"/>
                  </a:cubicBezTo>
                  <a:cubicBezTo>
                    <a:pt x="59" y="50"/>
                    <a:pt x="65" y="47"/>
                    <a:pt x="71" y="43"/>
                  </a:cubicBezTo>
                  <a:cubicBezTo>
                    <a:pt x="77" y="39"/>
                    <a:pt x="85" y="36"/>
                    <a:pt x="92" y="32"/>
                  </a:cubicBezTo>
                  <a:cubicBezTo>
                    <a:pt x="92" y="32"/>
                    <a:pt x="92" y="32"/>
                    <a:pt x="92" y="32"/>
                  </a:cubicBezTo>
                  <a:cubicBezTo>
                    <a:pt x="82" y="39"/>
                    <a:pt x="72" y="45"/>
                    <a:pt x="62" y="51"/>
                  </a:cubicBezTo>
                  <a:cubicBezTo>
                    <a:pt x="44" y="63"/>
                    <a:pt x="23" y="72"/>
                    <a:pt x="6" y="86"/>
                  </a:cubicBezTo>
                  <a:cubicBezTo>
                    <a:pt x="6" y="85"/>
                    <a:pt x="6" y="83"/>
                    <a:pt x="6" y="82"/>
                  </a:cubicBezTo>
                  <a:close/>
                  <a:moveTo>
                    <a:pt x="31" y="63"/>
                  </a:moveTo>
                  <a:cubicBezTo>
                    <a:pt x="31" y="63"/>
                    <a:pt x="31" y="63"/>
                    <a:pt x="31" y="63"/>
                  </a:cubicBezTo>
                  <a:cubicBezTo>
                    <a:pt x="33" y="62"/>
                    <a:pt x="34" y="61"/>
                    <a:pt x="36" y="60"/>
                  </a:cubicBezTo>
                  <a:cubicBezTo>
                    <a:pt x="38" y="58"/>
                    <a:pt x="40" y="57"/>
                    <a:pt x="42" y="56"/>
                  </a:cubicBezTo>
                  <a:cubicBezTo>
                    <a:pt x="43" y="55"/>
                    <a:pt x="44" y="55"/>
                    <a:pt x="44" y="55"/>
                  </a:cubicBezTo>
                  <a:cubicBezTo>
                    <a:pt x="40" y="57"/>
                    <a:pt x="36" y="60"/>
                    <a:pt x="31" y="63"/>
                  </a:cubicBezTo>
                  <a:close/>
                  <a:moveTo>
                    <a:pt x="98" y="26"/>
                  </a:moveTo>
                  <a:cubicBezTo>
                    <a:pt x="105" y="23"/>
                    <a:pt x="112" y="19"/>
                    <a:pt x="119" y="15"/>
                  </a:cubicBezTo>
                  <a:cubicBezTo>
                    <a:pt x="112" y="20"/>
                    <a:pt x="104" y="25"/>
                    <a:pt x="97" y="29"/>
                  </a:cubicBezTo>
                  <a:cubicBezTo>
                    <a:pt x="97" y="29"/>
                    <a:pt x="97" y="29"/>
                    <a:pt x="97" y="28"/>
                  </a:cubicBezTo>
                  <a:cubicBezTo>
                    <a:pt x="97" y="27"/>
                    <a:pt x="97" y="27"/>
                    <a:pt x="98" y="26"/>
                  </a:cubicBezTo>
                  <a:close/>
                  <a:moveTo>
                    <a:pt x="53" y="48"/>
                  </a:moveTo>
                  <a:cubicBezTo>
                    <a:pt x="53" y="47"/>
                    <a:pt x="53" y="46"/>
                    <a:pt x="53" y="45"/>
                  </a:cubicBezTo>
                  <a:cubicBezTo>
                    <a:pt x="60" y="40"/>
                    <a:pt x="68" y="37"/>
                    <a:pt x="75" y="34"/>
                  </a:cubicBezTo>
                  <a:cubicBezTo>
                    <a:pt x="68" y="39"/>
                    <a:pt x="60" y="43"/>
                    <a:pt x="53" y="48"/>
                  </a:cubicBezTo>
                  <a:close/>
                  <a:moveTo>
                    <a:pt x="20" y="58"/>
                  </a:moveTo>
                  <a:cubicBezTo>
                    <a:pt x="19" y="57"/>
                    <a:pt x="18" y="56"/>
                    <a:pt x="17" y="55"/>
                  </a:cubicBezTo>
                  <a:cubicBezTo>
                    <a:pt x="23" y="53"/>
                    <a:pt x="28" y="48"/>
                    <a:pt x="33" y="45"/>
                  </a:cubicBezTo>
                  <a:cubicBezTo>
                    <a:pt x="40" y="40"/>
                    <a:pt x="36" y="43"/>
                    <a:pt x="32" y="46"/>
                  </a:cubicBezTo>
                  <a:cubicBezTo>
                    <a:pt x="28" y="50"/>
                    <a:pt x="24" y="54"/>
                    <a:pt x="21" y="58"/>
                  </a:cubicBezTo>
                  <a:cubicBezTo>
                    <a:pt x="20" y="58"/>
                    <a:pt x="20" y="58"/>
                    <a:pt x="20" y="58"/>
                  </a:cubicBezTo>
                  <a:close/>
                  <a:moveTo>
                    <a:pt x="19" y="53"/>
                  </a:moveTo>
                  <a:cubicBezTo>
                    <a:pt x="18" y="52"/>
                    <a:pt x="18" y="51"/>
                    <a:pt x="20" y="50"/>
                  </a:cubicBezTo>
                  <a:cubicBezTo>
                    <a:pt x="22" y="49"/>
                    <a:pt x="23" y="48"/>
                    <a:pt x="24" y="47"/>
                  </a:cubicBezTo>
                  <a:cubicBezTo>
                    <a:pt x="27" y="43"/>
                    <a:pt x="31" y="40"/>
                    <a:pt x="34" y="36"/>
                  </a:cubicBezTo>
                  <a:cubicBezTo>
                    <a:pt x="34" y="36"/>
                    <a:pt x="34" y="36"/>
                    <a:pt x="34" y="36"/>
                  </a:cubicBezTo>
                  <a:cubicBezTo>
                    <a:pt x="36" y="37"/>
                    <a:pt x="38" y="38"/>
                    <a:pt x="39" y="40"/>
                  </a:cubicBezTo>
                  <a:cubicBezTo>
                    <a:pt x="32" y="43"/>
                    <a:pt x="26" y="49"/>
                    <a:pt x="19" y="53"/>
                  </a:cubicBezTo>
                  <a:close/>
                  <a:moveTo>
                    <a:pt x="14" y="50"/>
                  </a:moveTo>
                  <a:cubicBezTo>
                    <a:pt x="20" y="47"/>
                    <a:pt x="26" y="41"/>
                    <a:pt x="32" y="38"/>
                  </a:cubicBezTo>
                  <a:cubicBezTo>
                    <a:pt x="26" y="41"/>
                    <a:pt x="20" y="48"/>
                    <a:pt x="15" y="53"/>
                  </a:cubicBezTo>
                  <a:cubicBezTo>
                    <a:pt x="15" y="52"/>
                    <a:pt x="14" y="51"/>
                    <a:pt x="14" y="50"/>
                  </a:cubicBezTo>
                  <a:close/>
                  <a:moveTo>
                    <a:pt x="26" y="67"/>
                  </a:moveTo>
                  <a:cubicBezTo>
                    <a:pt x="19" y="71"/>
                    <a:pt x="12" y="75"/>
                    <a:pt x="6" y="80"/>
                  </a:cubicBezTo>
                  <a:cubicBezTo>
                    <a:pt x="7" y="72"/>
                    <a:pt x="17" y="67"/>
                    <a:pt x="26" y="67"/>
                  </a:cubicBezTo>
                  <a:close/>
                  <a:moveTo>
                    <a:pt x="30" y="109"/>
                  </a:moveTo>
                  <a:cubicBezTo>
                    <a:pt x="27" y="112"/>
                    <a:pt x="24" y="115"/>
                    <a:pt x="22" y="118"/>
                  </a:cubicBezTo>
                  <a:cubicBezTo>
                    <a:pt x="22" y="118"/>
                    <a:pt x="22" y="117"/>
                    <a:pt x="23" y="116"/>
                  </a:cubicBezTo>
                  <a:cubicBezTo>
                    <a:pt x="24" y="113"/>
                    <a:pt x="27" y="111"/>
                    <a:pt x="30" y="109"/>
                  </a:cubicBezTo>
                  <a:close/>
                  <a:moveTo>
                    <a:pt x="36" y="136"/>
                  </a:moveTo>
                  <a:cubicBezTo>
                    <a:pt x="47" y="127"/>
                    <a:pt x="62" y="123"/>
                    <a:pt x="75" y="117"/>
                  </a:cubicBezTo>
                  <a:cubicBezTo>
                    <a:pt x="89" y="109"/>
                    <a:pt x="104" y="102"/>
                    <a:pt x="118" y="94"/>
                  </a:cubicBezTo>
                  <a:cubicBezTo>
                    <a:pt x="133" y="87"/>
                    <a:pt x="149" y="80"/>
                    <a:pt x="165" y="74"/>
                  </a:cubicBezTo>
                  <a:cubicBezTo>
                    <a:pt x="180" y="67"/>
                    <a:pt x="194" y="59"/>
                    <a:pt x="209" y="53"/>
                  </a:cubicBezTo>
                  <a:cubicBezTo>
                    <a:pt x="212" y="52"/>
                    <a:pt x="214" y="51"/>
                    <a:pt x="210" y="53"/>
                  </a:cubicBezTo>
                  <a:cubicBezTo>
                    <a:pt x="207" y="56"/>
                    <a:pt x="203" y="57"/>
                    <a:pt x="199" y="59"/>
                  </a:cubicBezTo>
                  <a:cubicBezTo>
                    <a:pt x="193" y="63"/>
                    <a:pt x="186" y="67"/>
                    <a:pt x="179" y="70"/>
                  </a:cubicBezTo>
                  <a:cubicBezTo>
                    <a:pt x="165" y="77"/>
                    <a:pt x="151" y="83"/>
                    <a:pt x="137" y="91"/>
                  </a:cubicBezTo>
                  <a:cubicBezTo>
                    <a:pt x="123" y="99"/>
                    <a:pt x="109" y="106"/>
                    <a:pt x="95" y="113"/>
                  </a:cubicBezTo>
                  <a:cubicBezTo>
                    <a:pt x="81" y="121"/>
                    <a:pt x="66" y="127"/>
                    <a:pt x="52" y="136"/>
                  </a:cubicBezTo>
                  <a:cubicBezTo>
                    <a:pt x="47" y="137"/>
                    <a:pt x="41" y="137"/>
                    <a:pt x="36" y="136"/>
                  </a:cubicBezTo>
                  <a:close/>
                  <a:moveTo>
                    <a:pt x="219" y="58"/>
                  </a:moveTo>
                  <a:cubicBezTo>
                    <a:pt x="214" y="62"/>
                    <a:pt x="209" y="65"/>
                    <a:pt x="204" y="68"/>
                  </a:cubicBezTo>
                  <a:cubicBezTo>
                    <a:pt x="192" y="77"/>
                    <a:pt x="179" y="83"/>
                    <a:pt x="166" y="89"/>
                  </a:cubicBezTo>
                  <a:cubicBezTo>
                    <a:pt x="140" y="100"/>
                    <a:pt x="115" y="113"/>
                    <a:pt x="89" y="124"/>
                  </a:cubicBezTo>
                  <a:cubicBezTo>
                    <a:pt x="86" y="126"/>
                    <a:pt x="83" y="128"/>
                    <a:pt x="80" y="129"/>
                  </a:cubicBezTo>
                  <a:cubicBezTo>
                    <a:pt x="77" y="131"/>
                    <a:pt x="73" y="133"/>
                    <a:pt x="70" y="135"/>
                  </a:cubicBezTo>
                  <a:cubicBezTo>
                    <a:pt x="69" y="134"/>
                    <a:pt x="69" y="133"/>
                    <a:pt x="69" y="133"/>
                  </a:cubicBezTo>
                  <a:cubicBezTo>
                    <a:pt x="75" y="131"/>
                    <a:pt x="80" y="128"/>
                    <a:pt x="86" y="125"/>
                  </a:cubicBezTo>
                  <a:cubicBezTo>
                    <a:pt x="99" y="119"/>
                    <a:pt x="112" y="112"/>
                    <a:pt x="126" y="106"/>
                  </a:cubicBezTo>
                  <a:cubicBezTo>
                    <a:pt x="153" y="93"/>
                    <a:pt x="179" y="81"/>
                    <a:pt x="205" y="67"/>
                  </a:cubicBezTo>
                  <a:cubicBezTo>
                    <a:pt x="210" y="64"/>
                    <a:pt x="214" y="61"/>
                    <a:pt x="218" y="58"/>
                  </a:cubicBezTo>
                  <a:cubicBezTo>
                    <a:pt x="218" y="58"/>
                    <a:pt x="219" y="58"/>
                    <a:pt x="219" y="58"/>
                  </a:cubicBezTo>
                  <a:close/>
                  <a:moveTo>
                    <a:pt x="240" y="68"/>
                  </a:moveTo>
                  <a:cubicBezTo>
                    <a:pt x="241" y="69"/>
                    <a:pt x="242" y="71"/>
                    <a:pt x="242" y="72"/>
                  </a:cubicBezTo>
                  <a:cubicBezTo>
                    <a:pt x="212" y="86"/>
                    <a:pt x="180" y="95"/>
                    <a:pt x="149" y="109"/>
                  </a:cubicBezTo>
                  <a:cubicBezTo>
                    <a:pt x="133" y="116"/>
                    <a:pt x="118" y="124"/>
                    <a:pt x="102" y="131"/>
                  </a:cubicBezTo>
                  <a:cubicBezTo>
                    <a:pt x="95" y="134"/>
                    <a:pt x="87" y="137"/>
                    <a:pt x="80" y="141"/>
                  </a:cubicBezTo>
                  <a:cubicBezTo>
                    <a:pt x="104" y="128"/>
                    <a:pt x="128" y="116"/>
                    <a:pt x="152" y="105"/>
                  </a:cubicBezTo>
                  <a:cubicBezTo>
                    <a:pt x="181" y="92"/>
                    <a:pt x="213" y="84"/>
                    <a:pt x="240" y="68"/>
                  </a:cubicBezTo>
                  <a:close/>
                  <a:moveTo>
                    <a:pt x="140" y="142"/>
                  </a:moveTo>
                  <a:cubicBezTo>
                    <a:pt x="139" y="141"/>
                    <a:pt x="138" y="139"/>
                    <a:pt x="137" y="138"/>
                  </a:cubicBezTo>
                  <a:cubicBezTo>
                    <a:pt x="145" y="136"/>
                    <a:pt x="152" y="133"/>
                    <a:pt x="160" y="130"/>
                  </a:cubicBezTo>
                  <a:cubicBezTo>
                    <a:pt x="180" y="123"/>
                    <a:pt x="200" y="118"/>
                    <a:pt x="219" y="110"/>
                  </a:cubicBezTo>
                  <a:cubicBezTo>
                    <a:pt x="224" y="107"/>
                    <a:pt x="229" y="104"/>
                    <a:pt x="234" y="102"/>
                  </a:cubicBezTo>
                  <a:cubicBezTo>
                    <a:pt x="230" y="104"/>
                    <a:pt x="226" y="107"/>
                    <a:pt x="221" y="109"/>
                  </a:cubicBezTo>
                  <a:cubicBezTo>
                    <a:pt x="212" y="112"/>
                    <a:pt x="204" y="115"/>
                    <a:pt x="196" y="119"/>
                  </a:cubicBezTo>
                  <a:cubicBezTo>
                    <a:pt x="186" y="123"/>
                    <a:pt x="176" y="127"/>
                    <a:pt x="166" y="132"/>
                  </a:cubicBezTo>
                  <a:cubicBezTo>
                    <a:pt x="157" y="136"/>
                    <a:pt x="149" y="138"/>
                    <a:pt x="140" y="142"/>
                  </a:cubicBezTo>
                  <a:close/>
                  <a:moveTo>
                    <a:pt x="99" y="143"/>
                  </a:moveTo>
                  <a:cubicBezTo>
                    <a:pt x="106" y="143"/>
                    <a:pt x="112" y="141"/>
                    <a:pt x="118" y="138"/>
                  </a:cubicBezTo>
                  <a:cubicBezTo>
                    <a:pt x="129" y="133"/>
                    <a:pt x="141" y="128"/>
                    <a:pt x="153" y="123"/>
                  </a:cubicBezTo>
                  <a:cubicBezTo>
                    <a:pt x="177" y="114"/>
                    <a:pt x="201" y="106"/>
                    <a:pt x="225" y="97"/>
                  </a:cubicBezTo>
                  <a:cubicBezTo>
                    <a:pt x="205" y="104"/>
                    <a:pt x="186" y="113"/>
                    <a:pt x="167" y="122"/>
                  </a:cubicBezTo>
                  <a:cubicBezTo>
                    <a:pt x="146" y="131"/>
                    <a:pt x="123" y="138"/>
                    <a:pt x="103" y="148"/>
                  </a:cubicBezTo>
                  <a:cubicBezTo>
                    <a:pt x="101" y="147"/>
                    <a:pt x="100" y="145"/>
                    <a:pt x="99" y="143"/>
                  </a:cubicBezTo>
                  <a:close/>
                  <a:moveTo>
                    <a:pt x="104" y="149"/>
                  </a:moveTo>
                  <a:cubicBezTo>
                    <a:pt x="113" y="146"/>
                    <a:pt x="122" y="142"/>
                    <a:pt x="131" y="138"/>
                  </a:cubicBezTo>
                  <a:cubicBezTo>
                    <a:pt x="131" y="139"/>
                    <a:pt x="131" y="139"/>
                    <a:pt x="131" y="139"/>
                  </a:cubicBezTo>
                  <a:cubicBezTo>
                    <a:pt x="122" y="142"/>
                    <a:pt x="113" y="146"/>
                    <a:pt x="104" y="149"/>
                  </a:cubicBezTo>
                  <a:close/>
                  <a:moveTo>
                    <a:pt x="206" y="112"/>
                  </a:moveTo>
                  <a:cubicBezTo>
                    <a:pt x="194" y="116"/>
                    <a:pt x="183" y="121"/>
                    <a:pt x="172" y="124"/>
                  </a:cubicBezTo>
                  <a:cubicBezTo>
                    <a:pt x="160" y="128"/>
                    <a:pt x="148" y="133"/>
                    <a:pt x="136" y="137"/>
                  </a:cubicBezTo>
                  <a:cubicBezTo>
                    <a:pt x="136" y="137"/>
                    <a:pt x="136" y="137"/>
                    <a:pt x="135" y="137"/>
                  </a:cubicBezTo>
                  <a:cubicBezTo>
                    <a:pt x="146" y="132"/>
                    <a:pt x="157" y="128"/>
                    <a:pt x="167" y="123"/>
                  </a:cubicBezTo>
                  <a:cubicBezTo>
                    <a:pt x="178" y="118"/>
                    <a:pt x="190" y="114"/>
                    <a:pt x="200" y="109"/>
                  </a:cubicBezTo>
                  <a:cubicBezTo>
                    <a:pt x="210" y="105"/>
                    <a:pt x="221" y="102"/>
                    <a:pt x="229" y="96"/>
                  </a:cubicBezTo>
                  <a:cubicBezTo>
                    <a:pt x="229" y="95"/>
                    <a:pt x="229" y="95"/>
                    <a:pt x="229" y="95"/>
                  </a:cubicBezTo>
                  <a:cubicBezTo>
                    <a:pt x="229" y="95"/>
                    <a:pt x="229" y="95"/>
                    <a:pt x="230" y="96"/>
                  </a:cubicBezTo>
                  <a:cubicBezTo>
                    <a:pt x="232" y="97"/>
                    <a:pt x="234" y="99"/>
                    <a:pt x="235" y="101"/>
                  </a:cubicBezTo>
                  <a:cubicBezTo>
                    <a:pt x="225" y="104"/>
                    <a:pt x="216" y="109"/>
                    <a:pt x="206" y="112"/>
                  </a:cubicBezTo>
                  <a:close/>
                  <a:moveTo>
                    <a:pt x="229" y="91"/>
                  </a:moveTo>
                  <a:cubicBezTo>
                    <a:pt x="228" y="92"/>
                    <a:pt x="228" y="93"/>
                    <a:pt x="229" y="94"/>
                  </a:cubicBezTo>
                  <a:cubicBezTo>
                    <a:pt x="228" y="94"/>
                    <a:pt x="228" y="94"/>
                    <a:pt x="228" y="94"/>
                  </a:cubicBezTo>
                  <a:cubicBezTo>
                    <a:pt x="204" y="103"/>
                    <a:pt x="180" y="112"/>
                    <a:pt x="155" y="121"/>
                  </a:cubicBezTo>
                  <a:cubicBezTo>
                    <a:pt x="145" y="125"/>
                    <a:pt x="134" y="128"/>
                    <a:pt x="124" y="133"/>
                  </a:cubicBezTo>
                  <a:cubicBezTo>
                    <a:pt x="119" y="136"/>
                    <a:pt x="113" y="139"/>
                    <a:pt x="107" y="141"/>
                  </a:cubicBezTo>
                  <a:cubicBezTo>
                    <a:pt x="107" y="141"/>
                    <a:pt x="97" y="143"/>
                    <a:pt x="101" y="142"/>
                  </a:cubicBezTo>
                  <a:cubicBezTo>
                    <a:pt x="104" y="140"/>
                    <a:pt x="108" y="139"/>
                    <a:pt x="111" y="137"/>
                  </a:cubicBezTo>
                  <a:cubicBezTo>
                    <a:pt x="135" y="128"/>
                    <a:pt x="159" y="118"/>
                    <a:pt x="183" y="109"/>
                  </a:cubicBezTo>
                  <a:cubicBezTo>
                    <a:pt x="198" y="103"/>
                    <a:pt x="215" y="99"/>
                    <a:pt x="229" y="91"/>
                  </a:cubicBezTo>
                  <a:cubicBezTo>
                    <a:pt x="229" y="91"/>
                    <a:pt x="229" y="91"/>
                    <a:pt x="229" y="91"/>
                  </a:cubicBezTo>
                  <a:close/>
                  <a:moveTo>
                    <a:pt x="240" y="82"/>
                  </a:moveTo>
                  <a:cubicBezTo>
                    <a:pt x="227" y="85"/>
                    <a:pt x="216" y="92"/>
                    <a:pt x="203" y="96"/>
                  </a:cubicBezTo>
                  <a:cubicBezTo>
                    <a:pt x="191" y="100"/>
                    <a:pt x="179" y="104"/>
                    <a:pt x="167" y="110"/>
                  </a:cubicBezTo>
                  <a:cubicBezTo>
                    <a:pt x="156" y="114"/>
                    <a:pt x="145" y="118"/>
                    <a:pt x="133" y="123"/>
                  </a:cubicBezTo>
                  <a:cubicBezTo>
                    <a:pt x="147" y="116"/>
                    <a:pt x="162" y="110"/>
                    <a:pt x="176" y="104"/>
                  </a:cubicBezTo>
                  <a:cubicBezTo>
                    <a:pt x="188" y="99"/>
                    <a:pt x="200" y="94"/>
                    <a:pt x="212" y="89"/>
                  </a:cubicBezTo>
                  <a:cubicBezTo>
                    <a:pt x="222" y="84"/>
                    <a:pt x="235" y="82"/>
                    <a:pt x="242" y="74"/>
                  </a:cubicBezTo>
                  <a:cubicBezTo>
                    <a:pt x="242" y="77"/>
                    <a:pt x="241" y="79"/>
                    <a:pt x="240" y="82"/>
                  </a:cubicBezTo>
                  <a:close/>
                  <a:moveTo>
                    <a:pt x="49" y="169"/>
                  </a:moveTo>
                  <a:cubicBezTo>
                    <a:pt x="49" y="169"/>
                    <a:pt x="50" y="169"/>
                    <a:pt x="50" y="169"/>
                  </a:cubicBezTo>
                  <a:cubicBezTo>
                    <a:pt x="50" y="169"/>
                    <a:pt x="49" y="170"/>
                    <a:pt x="48" y="170"/>
                  </a:cubicBezTo>
                  <a:cubicBezTo>
                    <a:pt x="48" y="170"/>
                    <a:pt x="48" y="169"/>
                    <a:pt x="49" y="169"/>
                  </a:cubicBezTo>
                  <a:close/>
                  <a:moveTo>
                    <a:pt x="58" y="166"/>
                  </a:moveTo>
                  <a:cubicBezTo>
                    <a:pt x="55" y="166"/>
                    <a:pt x="53" y="167"/>
                    <a:pt x="50" y="167"/>
                  </a:cubicBezTo>
                  <a:cubicBezTo>
                    <a:pt x="52" y="166"/>
                    <a:pt x="54" y="164"/>
                    <a:pt x="55" y="162"/>
                  </a:cubicBezTo>
                  <a:cubicBezTo>
                    <a:pt x="61" y="160"/>
                    <a:pt x="67" y="159"/>
                    <a:pt x="73" y="156"/>
                  </a:cubicBezTo>
                  <a:cubicBezTo>
                    <a:pt x="68" y="160"/>
                    <a:pt x="63" y="163"/>
                    <a:pt x="58" y="166"/>
                  </a:cubicBezTo>
                  <a:close/>
                  <a:moveTo>
                    <a:pt x="145" y="107"/>
                  </a:moveTo>
                  <a:cubicBezTo>
                    <a:pt x="117" y="119"/>
                    <a:pt x="91" y="133"/>
                    <a:pt x="65" y="148"/>
                  </a:cubicBezTo>
                  <a:cubicBezTo>
                    <a:pt x="66" y="146"/>
                    <a:pt x="67" y="144"/>
                    <a:pt x="67" y="142"/>
                  </a:cubicBezTo>
                  <a:cubicBezTo>
                    <a:pt x="97" y="127"/>
                    <a:pt x="128" y="113"/>
                    <a:pt x="159" y="100"/>
                  </a:cubicBezTo>
                  <a:cubicBezTo>
                    <a:pt x="174" y="94"/>
                    <a:pt x="190" y="88"/>
                    <a:pt x="205" y="82"/>
                  </a:cubicBezTo>
                  <a:cubicBezTo>
                    <a:pt x="212" y="79"/>
                    <a:pt x="219" y="76"/>
                    <a:pt x="226" y="73"/>
                  </a:cubicBezTo>
                  <a:cubicBezTo>
                    <a:pt x="227" y="73"/>
                    <a:pt x="228" y="73"/>
                    <a:pt x="228" y="72"/>
                  </a:cubicBezTo>
                  <a:cubicBezTo>
                    <a:pt x="202" y="86"/>
                    <a:pt x="172" y="94"/>
                    <a:pt x="145" y="107"/>
                  </a:cubicBezTo>
                  <a:close/>
                  <a:moveTo>
                    <a:pt x="69" y="139"/>
                  </a:moveTo>
                  <a:cubicBezTo>
                    <a:pt x="69" y="139"/>
                    <a:pt x="68" y="139"/>
                    <a:pt x="68" y="140"/>
                  </a:cubicBezTo>
                  <a:cubicBezTo>
                    <a:pt x="68" y="139"/>
                    <a:pt x="68" y="138"/>
                    <a:pt x="69" y="137"/>
                  </a:cubicBezTo>
                  <a:cubicBezTo>
                    <a:pt x="69" y="137"/>
                    <a:pt x="69" y="137"/>
                    <a:pt x="69" y="137"/>
                  </a:cubicBezTo>
                  <a:cubicBezTo>
                    <a:pt x="69" y="137"/>
                    <a:pt x="69" y="137"/>
                    <a:pt x="69" y="137"/>
                  </a:cubicBezTo>
                  <a:cubicBezTo>
                    <a:pt x="80" y="132"/>
                    <a:pt x="90" y="126"/>
                    <a:pt x="101" y="121"/>
                  </a:cubicBezTo>
                  <a:cubicBezTo>
                    <a:pt x="108" y="117"/>
                    <a:pt x="116" y="114"/>
                    <a:pt x="123" y="110"/>
                  </a:cubicBezTo>
                  <a:cubicBezTo>
                    <a:pt x="150" y="98"/>
                    <a:pt x="178" y="87"/>
                    <a:pt x="204" y="74"/>
                  </a:cubicBezTo>
                  <a:cubicBezTo>
                    <a:pt x="210" y="72"/>
                    <a:pt x="217" y="68"/>
                    <a:pt x="223" y="65"/>
                  </a:cubicBezTo>
                  <a:cubicBezTo>
                    <a:pt x="223" y="65"/>
                    <a:pt x="223" y="65"/>
                    <a:pt x="224" y="64"/>
                  </a:cubicBezTo>
                  <a:cubicBezTo>
                    <a:pt x="212" y="71"/>
                    <a:pt x="200" y="77"/>
                    <a:pt x="188" y="83"/>
                  </a:cubicBezTo>
                  <a:cubicBezTo>
                    <a:pt x="163" y="95"/>
                    <a:pt x="138" y="105"/>
                    <a:pt x="113" y="117"/>
                  </a:cubicBezTo>
                  <a:cubicBezTo>
                    <a:pt x="98" y="125"/>
                    <a:pt x="84" y="132"/>
                    <a:pt x="69" y="139"/>
                  </a:cubicBezTo>
                  <a:close/>
                  <a:moveTo>
                    <a:pt x="214" y="55"/>
                  </a:moveTo>
                  <a:cubicBezTo>
                    <a:pt x="213" y="56"/>
                    <a:pt x="213" y="57"/>
                    <a:pt x="214" y="58"/>
                  </a:cubicBezTo>
                  <a:cubicBezTo>
                    <a:pt x="214" y="58"/>
                    <a:pt x="215" y="59"/>
                    <a:pt x="215" y="59"/>
                  </a:cubicBezTo>
                  <a:cubicBezTo>
                    <a:pt x="206" y="64"/>
                    <a:pt x="198" y="69"/>
                    <a:pt x="189" y="74"/>
                  </a:cubicBezTo>
                  <a:cubicBezTo>
                    <a:pt x="174" y="82"/>
                    <a:pt x="160" y="89"/>
                    <a:pt x="145" y="96"/>
                  </a:cubicBezTo>
                  <a:cubicBezTo>
                    <a:pt x="130" y="103"/>
                    <a:pt x="115" y="110"/>
                    <a:pt x="100" y="117"/>
                  </a:cubicBezTo>
                  <a:cubicBezTo>
                    <a:pt x="89" y="122"/>
                    <a:pt x="78" y="127"/>
                    <a:pt x="67" y="132"/>
                  </a:cubicBezTo>
                  <a:cubicBezTo>
                    <a:pt x="67" y="132"/>
                    <a:pt x="66" y="132"/>
                    <a:pt x="65" y="132"/>
                  </a:cubicBezTo>
                  <a:cubicBezTo>
                    <a:pt x="63" y="134"/>
                    <a:pt x="60" y="135"/>
                    <a:pt x="57" y="135"/>
                  </a:cubicBezTo>
                  <a:cubicBezTo>
                    <a:pt x="62" y="133"/>
                    <a:pt x="67" y="129"/>
                    <a:pt x="71" y="127"/>
                  </a:cubicBezTo>
                  <a:cubicBezTo>
                    <a:pt x="78" y="123"/>
                    <a:pt x="85" y="120"/>
                    <a:pt x="93" y="116"/>
                  </a:cubicBezTo>
                  <a:cubicBezTo>
                    <a:pt x="107" y="108"/>
                    <a:pt x="121" y="102"/>
                    <a:pt x="135" y="94"/>
                  </a:cubicBezTo>
                  <a:cubicBezTo>
                    <a:pt x="149" y="86"/>
                    <a:pt x="162" y="79"/>
                    <a:pt x="177" y="73"/>
                  </a:cubicBezTo>
                  <a:cubicBezTo>
                    <a:pt x="189" y="67"/>
                    <a:pt x="204" y="60"/>
                    <a:pt x="215" y="52"/>
                  </a:cubicBezTo>
                  <a:cubicBezTo>
                    <a:pt x="215" y="53"/>
                    <a:pt x="215" y="54"/>
                    <a:pt x="214" y="55"/>
                  </a:cubicBezTo>
                  <a:close/>
                  <a:moveTo>
                    <a:pt x="77" y="153"/>
                  </a:moveTo>
                  <a:cubicBezTo>
                    <a:pt x="70" y="156"/>
                    <a:pt x="64" y="158"/>
                    <a:pt x="57" y="160"/>
                  </a:cubicBezTo>
                  <a:cubicBezTo>
                    <a:pt x="57" y="160"/>
                    <a:pt x="58" y="159"/>
                    <a:pt x="59" y="158"/>
                  </a:cubicBezTo>
                  <a:cubicBezTo>
                    <a:pt x="63" y="157"/>
                    <a:pt x="67" y="155"/>
                    <a:pt x="71" y="153"/>
                  </a:cubicBezTo>
                  <a:cubicBezTo>
                    <a:pt x="73" y="151"/>
                    <a:pt x="76" y="150"/>
                    <a:pt x="78" y="149"/>
                  </a:cubicBezTo>
                  <a:cubicBezTo>
                    <a:pt x="81" y="147"/>
                    <a:pt x="84" y="146"/>
                    <a:pt x="87" y="145"/>
                  </a:cubicBezTo>
                  <a:cubicBezTo>
                    <a:pt x="84" y="148"/>
                    <a:pt x="80" y="151"/>
                    <a:pt x="77" y="153"/>
                  </a:cubicBezTo>
                  <a:close/>
                  <a:moveTo>
                    <a:pt x="89" y="142"/>
                  </a:moveTo>
                  <a:cubicBezTo>
                    <a:pt x="89" y="142"/>
                    <a:pt x="89" y="142"/>
                    <a:pt x="89" y="142"/>
                  </a:cubicBezTo>
                  <a:cubicBezTo>
                    <a:pt x="79" y="146"/>
                    <a:pt x="70" y="153"/>
                    <a:pt x="60" y="156"/>
                  </a:cubicBezTo>
                  <a:cubicBezTo>
                    <a:pt x="61" y="155"/>
                    <a:pt x="62" y="153"/>
                    <a:pt x="63" y="152"/>
                  </a:cubicBezTo>
                  <a:cubicBezTo>
                    <a:pt x="73" y="147"/>
                    <a:pt x="83" y="141"/>
                    <a:pt x="93" y="137"/>
                  </a:cubicBezTo>
                  <a:cubicBezTo>
                    <a:pt x="106" y="131"/>
                    <a:pt x="118" y="125"/>
                    <a:pt x="131" y="119"/>
                  </a:cubicBezTo>
                  <a:cubicBezTo>
                    <a:pt x="158" y="106"/>
                    <a:pt x="186" y="96"/>
                    <a:pt x="214" y="86"/>
                  </a:cubicBezTo>
                  <a:cubicBezTo>
                    <a:pt x="220" y="84"/>
                    <a:pt x="225" y="81"/>
                    <a:pt x="230" y="79"/>
                  </a:cubicBezTo>
                  <a:cubicBezTo>
                    <a:pt x="233" y="78"/>
                    <a:pt x="237" y="76"/>
                    <a:pt x="240" y="75"/>
                  </a:cubicBezTo>
                  <a:cubicBezTo>
                    <a:pt x="245" y="73"/>
                    <a:pt x="231" y="79"/>
                    <a:pt x="232" y="79"/>
                  </a:cubicBezTo>
                  <a:cubicBezTo>
                    <a:pt x="219" y="84"/>
                    <a:pt x="206" y="90"/>
                    <a:pt x="192" y="96"/>
                  </a:cubicBezTo>
                  <a:cubicBezTo>
                    <a:pt x="166" y="106"/>
                    <a:pt x="140" y="117"/>
                    <a:pt x="115" y="130"/>
                  </a:cubicBezTo>
                  <a:cubicBezTo>
                    <a:pt x="114" y="130"/>
                    <a:pt x="113" y="130"/>
                    <a:pt x="113" y="131"/>
                  </a:cubicBezTo>
                  <a:cubicBezTo>
                    <a:pt x="107" y="133"/>
                    <a:pt x="101" y="136"/>
                    <a:pt x="96" y="139"/>
                  </a:cubicBezTo>
                  <a:cubicBezTo>
                    <a:pt x="95" y="138"/>
                    <a:pt x="95" y="138"/>
                    <a:pt x="94" y="138"/>
                  </a:cubicBezTo>
                  <a:cubicBezTo>
                    <a:pt x="93" y="138"/>
                    <a:pt x="92" y="138"/>
                    <a:pt x="92" y="139"/>
                  </a:cubicBezTo>
                  <a:cubicBezTo>
                    <a:pt x="91" y="140"/>
                    <a:pt x="90" y="141"/>
                    <a:pt x="89" y="142"/>
                  </a:cubicBezTo>
                  <a:close/>
                  <a:moveTo>
                    <a:pt x="97" y="140"/>
                  </a:moveTo>
                  <a:cubicBezTo>
                    <a:pt x="102" y="138"/>
                    <a:pt x="106" y="135"/>
                    <a:pt x="111" y="133"/>
                  </a:cubicBezTo>
                  <a:cubicBezTo>
                    <a:pt x="112" y="133"/>
                    <a:pt x="112" y="133"/>
                    <a:pt x="113" y="132"/>
                  </a:cubicBezTo>
                  <a:cubicBezTo>
                    <a:pt x="126" y="127"/>
                    <a:pt x="138" y="123"/>
                    <a:pt x="151" y="118"/>
                  </a:cubicBezTo>
                  <a:cubicBezTo>
                    <a:pt x="164" y="113"/>
                    <a:pt x="177" y="106"/>
                    <a:pt x="190" y="102"/>
                  </a:cubicBezTo>
                  <a:cubicBezTo>
                    <a:pt x="203" y="97"/>
                    <a:pt x="216" y="93"/>
                    <a:pt x="229" y="87"/>
                  </a:cubicBezTo>
                  <a:cubicBezTo>
                    <a:pt x="228" y="87"/>
                    <a:pt x="239" y="82"/>
                    <a:pt x="238" y="83"/>
                  </a:cubicBezTo>
                  <a:cubicBezTo>
                    <a:pt x="238" y="83"/>
                    <a:pt x="238" y="84"/>
                    <a:pt x="238" y="84"/>
                  </a:cubicBezTo>
                  <a:cubicBezTo>
                    <a:pt x="238" y="84"/>
                    <a:pt x="237" y="84"/>
                    <a:pt x="237" y="85"/>
                  </a:cubicBezTo>
                  <a:cubicBezTo>
                    <a:pt x="235" y="86"/>
                    <a:pt x="232" y="88"/>
                    <a:pt x="229" y="89"/>
                  </a:cubicBezTo>
                  <a:cubicBezTo>
                    <a:pt x="223" y="92"/>
                    <a:pt x="217" y="95"/>
                    <a:pt x="210" y="97"/>
                  </a:cubicBezTo>
                  <a:cubicBezTo>
                    <a:pt x="197" y="102"/>
                    <a:pt x="183" y="107"/>
                    <a:pt x="170" y="113"/>
                  </a:cubicBezTo>
                  <a:cubicBezTo>
                    <a:pt x="146" y="122"/>
                    <a:pt x="121" y="130"/>
                    <a:pt x="98" y="142"/>
                  </a:cubicBezTo>
                  <a:cubicBezTo>
                    <a:pt x="97" y="141"/>
                    <a:pt x="97" y="140"/>
                    <a:pt x="97" y="140"/>
                  </a:cubicBezTo>
                  <a:cubicBezTo>
                    <a:pt x="97" y="140"/>
                    <a:pt x="97" y="140"/>
                    <a:pt x="97" y="140"/>
                  </a:cubicBezTo>
                  <a:close/>
                  <a:moveTo>
                    <a:pt x="105" y="150"/>
                  </a:moveTo>
                  <a:cubicBezTo>
                    <a:pt x="113" y="147"/>
                    <a:pt x="121" y="143"/>
                    <a:pt x="129" y="141"/>
                  </a:cubicBezTo>
                  <a:cubicBezTo>
                    <a:pt x="129" y="141"/>
                    <a:pt x="130" y="141"/>
                    <a:pt x="130" y="140"/>
                  </a:cubicBezTo>
                  <a:cubicBezTo>
                    <a:pt x="124" y="150"/>
                    <a:pt x="114" y="154"/>
                    <a:pt x="105" y="150"/>
                  </a:cubicBezTo>
                  <a:close/>
                  <a:moveTo>
                    <a:pt x="141" y="144"/>
                  </a:moveTo>
                  <a:cubicBezTo>
                    <a:pt x="158" y="138"/>
                    <a:pt x="175" y="133"/>
                    <a:pt x="191" y="127"/>
                  </a:cubicBezTo>
                  <a:cubicBezTo>
                    <a:pt x="199" y="125"/>
                    <a:pt x="207" y="122"/>
                    <a:pt x="215" y="119"/>
                  </a:cubicBezTo>
                  <a:cubicBezTo>
                    <a:pt x="219" y="117"/>
                    <a:pt x="224" y="115"/>
                    <a:pt x="228" y="114"/>
                  </a:cubicBezTo>
                  <a:cubicBezTo>
                    <a:pt x="229" y="114"/>
                    <a:pt x="239" y="110"/>
                    <a:pt x="233" y="113"/>
                  </a:cubicBezTo>
                  <a:cubicBezTo>
                    <a:pt x="215" y="122"/>
                    <a:pt x="195" y="129"/>
                    <a:pt x="176" y="137"/>
                  </a:cubicBezTo>
                  <a:cubicBezTo>
                    <a:pt x="176" y="136"/>
                    <a:pt x="175" y="137"/>
                    <a:pt x="175" y="137"/>
                  </a:cubicBezTo>
                  <a:cubicBezTo>
                    <a:pt x="166" y="141"/>
                    <a:pt x="157" y="145"/>
                    <a:pt x="149" y="150"/>
                  </a:cubicBezTo>
                  <a:cubicBezTo>
                    <a:pt x="146" y="148"/>
                    <a:pt x="144" y="146"/>
                    <a:pt x="141" y="144"/>
                  </a:cubicBezTo>
                  <a:close/>
                  <a:moveTo>
                    <a:pt x="210" y="132"/>
                  </a:moveTo>
                  <a:cubicBezTo>
                    <a:pt x="209" y="132"/>
                    <a:pt x="209" y="131"/>
                    <a:pt x="208" y="130"/>
                  </a:cubicBezTo>
                  <a:cubicBezTo>
                    <a:pt x="208" y="130"/>
                    <a:pt x="208" y="130"/>
                    <a:pt x="208" y="130"/>
                  </a:cubicBezTo>
                  <a:cubicBezTo>
                    <a:pt x="214" y="128"/>
                    <a:pt x="219" y="126"/>
                    <a:pt x="224" y="124"/>
                  </a:cubicBezTo>
                  <a:cubicBezTo>
                    <a:pt x="226" y="123"/>
                    <a:pt x="228" y="122"/>
                    <a:pt x="230" y="121"/>
                  </a:cubicBezTo>
                  <a:cubicBezTo>
                    <a:pt x="236" y="118"/>
                    <a:pt x="231" y="123"/>
                    <a:pt x="229" y="124"/>
                  </a:cubicBezTo>
                  <a:cubicBezTo>
                    <a:pt x="223" y="127"/>
                    <a:pt x="215" y="127"/>
                    <a:pt x="210" y="132"/>
                  </a:cubicBezTo>
                  <a:close/>
                  <a:moveTo>
                    <a:pt x="234" y="118"/>
                  </a:moveTo>
                  <a:cubicBezTo>
                    <a:pt x="230" y="119"/>
                    <a:pt x="226" y="121"/>
                    <a:pt x="223" y="123"/>
                  </a:cubicBezTo>
                  <a:cubicBezTo>
                    <a:pt x="218" y="125"/>
                    <a:pt x="213" y="127"/>
                    <a:pt x="208" y="129"/>
                  </a:cubicBezTo>
                  <a:cubicBezTo>
                    <a:pt x="207" y="129"/>
                    <a:pt x="207" y="130"/>
                    <a:pt x="207" y="130"/>
                  </a:cubicBezTo>
                  <a:cubicBezTo>
                    <a:pt x="207" y="130"/>
                    <a:pt x="207" y="129"/>
                    <a:pt x="206" y="129"/>
                  </a:cubicBezTo>
                  <a:cubicBezTo>
                    <a:pt x="205" y="128"/>
                    <a:pt x="204" y="128"/>
                    <a:pt x="204" y="128"/>
                  </a:cubicBezTo>
                  <a:cubicBezTo>
                    <a:pt x="203" y="128"/>
                    <a:pt x="202" y="129"/>
                    <a:pt x="201" y="129"/>
                  </a:cubicBezTo>
                  <a:cubicBezTo>
                    <a:pt x="200" y="129"/>
                    <a:pt x="200" y="130"/>
                    <a:pt x="199" y="130"/>
                  </a:cubicBezTo>
                  <a:cubicBezTo>
                    <a:pt x="202" y="129"/>
                    <a:pt x="204" y="127"/>
                    <a:pt x="207" y="126"/>
                  </a:cubicBezTo>
                  <a:cubicBezTo>
                    <a:pt x="214" y="123"/>
                    <a:pt x="221" y="120"/>
                    <a:pt x="227" y="117"/>
                  </a:cubicBezTo>
                  <a:cubicBezTo>
                    <a:pt x="231" y="115"/>
                    <a:pt x="234" y="114"/>
                    <a:pt x="237" y="111"/>
                  </a:cubicBezTo>
                  <a:cubicBezTo>
                    <a:pt x="237" y="114"/>
                    <a:pt x="236" y="116"/>
                    <a:pt x="235" y="118"/>
                  </a:cubicBezTo>
                  <a:cubicBezTo>
                    <a:pt x="235" y="118"/>
                    <a:pt x="234" y="118"/>
                    <a:pt x="234" y="118"/>
                  </a:cubicBezTo>
                  <a:close/>
                  <a:moveTo>
                    <a:pt x="185" y="140"/>
                  </a:moveTo>
                  <a:cubicBezTo>
                    <a:pt x="183" y="140"/>
                    <a:pt x="182" y="139"/>
                    <a:pt x="181" y="138"/>
                  </a:cubicBezTo>
                  <a:cubicBezTo>
                    <a:pt x="182" y="138"/>
                    <a:pt x="184" y="137"/>
                    <a:pt x="186" y="136"/>
                  </a:cubicBezTo>
                  <a:cubicBezTo>
                    <a:pt x="189" y="135"/>
                    <a:pt x="192" y="133"/>
                    <a:pt x="196" y="132"/>
                  </a:cubicBezTo>
                  <a:cubicBezTo>
                    <a:pt x="199" y="131"/>
                    <a:pt x="201" y="131"/>
                    <a:pt x="197" y="134"/>
                  </a:cubicBezTo>
                  <a:cubicBezTo>
                    <a:pt x="193" y="136"/>
                    <a:pt x="189" y="137"/>
                    <a:pt x="185" y="140"/>
                  </a:cubicBezTo>
                  <a:cubicBezTo>
                    <a:pt x="185" y="140"/>
                    <a:pt x="185" y="140"/>
                    <a:pt x="185" y="140"/>
                  </a:cubicBezTo>
                  <a:close/>
                  <a:moveTo>
                    <a:pt x="191" y="138"/>
                  </a:moveTo>
                  <a:cubicBezTo>
                    <a:pt x="195" y="136"/>
                    <a:pt x="198" y="135"/>
                    <a:pt x="201" y="133"/>
                  </a:cubicBezTo>
                  <a:cubicBezTo>
                    <a:pt x="201" y="134"/>
                    <a:pt x="201" y="135"/>
                    <a:pt x="201" y="136"/>
                  </a:cubicBezTo>
                  <a:cubicBezTo>
                    <a:pt x="199" y="137"/>
                    <a:pt x="196" y="138"/>
                    <a:pt x="194" y="138"/>
                  </a:cubicBezTo>
                  <a:cubicBezTo>
                    <a:pt x="190" y="139"/>
                    <a:pt x="186" y="140"/>
                    <a:pt x="191" y="138"/>
                  </a:cubicBezTo>
                  <a:close/>
                  <a:moveTo>
                    <a:pt x="156" y="152"/>
                  </a:moveTo>
                  <a:cubicBezTo>
                    <a:pt x="154" y="152"/>
                    <a:pt x="152" y="152"/>
                    <a:pt x="150" y="151"/>
                  </a:cubicBezTo>
                  <a:cubicBezTo>
                    <a:pt x="157" y="148"/>
                    <a:pt x="164" y="145"/>
                    <a:pt x="172" y="142"/>
                  </a:cubicBezTo>
                  <a:cubicBezTo>
                    <a:pt x="168" y="147"/>
                    <a:pt x="162" y="152"/>
                    <a:pt x="156" y="152"/>
                  </a:cubicBezTo>
                  <a:close/>
                  <a:moveTo>
                    <a:pt x="187" y="141"/>
                  </a:moveTo>
                  <a:cubicBezTo>
                    <a:pt x="192" y="140"/>
                    <a:pt x="196" y="139"/>
                    <a:pt x="200" y="138"/>
                  </a:cubicBezTo>
                  <a:cubicBezTo>
                    <a:pt x="198" y="141"/>
                    <a:pt x="192" y="142"/>
                    <a:pt x="187" y="141"/>
                  </a:cubicBezTo>
                  <a:close/>
                  <a:moveTo>
                    <a:pt x="216" y="133"/>
                  </a:moveTo>
                  <a:cubicBezTo>
                    <a:pt x="218" y="133"/>
                    <a:pt x="221" y="132"/>
                    <a:pt x="223" y="131"/>
                  </a:cubicBezTo>
                  <a:cubicBezTo>
                    <a:pt x="221" y="132"/>
                    <a:pt x="218" y="133"/>
                    <a:pt x="216" y="133"/>
                  </a:cubicBezTo>
                  <a:close/>
                  <a:moveTo>
                    <a:pt x="226" y="129"/>
                  </a:moveTo>
                  <a:cubicBezTo>
                    <a:pt x="226" y="129"/>
                    <a:pt x="226" y="129"/>
                    <a:pt x="226" y="129"/>
                  </a:cubicBezTo>
                  <a:cubicBezTo>
                    <a:pt x="221" y="130"/>
                    <a:pt x="217" y="132"/>
                    <a:pt x="212" y="132"/>
                  </a:cubicBezTo>
                  <a:cubicBezTo>
                    <a:pt x="218" y="127"/>
                    <a:pt x="228" y="128"/>
                    <a:pt x="233" y="122"/>
                  </a:cubicBezTo>
                  <a:cubicBezTo>
                    <a:pt x="231" y="125"/>
                    <a:pt x="229" y="127"/>
                    <a:pt x="226" y="129"/>
                  </a:cubicBezTo>
                  <a:close/>
                  <a:moveTo>
                    <a:pt x="237" y="109"/>
                  </a:moveTo>
                  <a:cubicBezTo>
                    <a:pt x="219" y="115"/>
                    <a:pt x="202" y="122"/>
                    <a:pt x="184" y="128"/>
                  </a:cubicBezTo>
                  <a:cubicBezTo>
                    <a:pt x="177" y="130"/>
                    <a:pt x="170" y="133"/>
                    <a:pt x="164" y="135"/>
                  </a:cubicBezTo>
                  <a:cubicBezTo>
                    <a:pt x="175" y="130"/>
                    <a:pt x="186" y="125"/>
                    <a:pt x="197" y="120"/>
                  </a:cubicBezTo>
                  <a:cubicBezTo>
                    <a:pt x="209" y="114"/>
                    <a:pt x="226" y="112"/>
                    <a:pt x="236" y="102"/>
                  </a:cubicBezTo>
                  <a:cubicBezTo>
                    <a:pt x="237" y="104"/>
                    <a:pt x="238" y="107"/>
                    <a:pt x="237" y="109"/>
                  </a:cubicBezTo>
                  <a:close/>
                  <a:moveTo>
                    <a:pt x="240" y="66"/>
                  </a:moveTo>
                  <a:cubicBezTo>
                    <a:pt x="210" y="80"/>
                    <a:pt x="179" y="90"/>
                    <a:pt x="149" y="103"/>
                  </a:cubicBezTo>
                  <a:cubicBezTo>
                    <a:pt x="139" y="107"/>
                    <a:pt x="128" y="112"/>
                    <a:pt x="118" y="117"/>
                  </a:cubicBezTo>
                  <a:cubicBezTo>
                    <a:pt x="130" y="111"/>
                    <a:pt x="141" y="106"/>
                    <a:pt x="153" y="100"/>
                  </a:cubicBezTo>
                  <a:cubicBezTo>
                    <a:pt x="181" y="88"/>
                    <a:pt x="208" y="77"/>
                    <a:pt x="233" y="60"/>
                  </a:cubicBezTo>
                  <a:cubicBezTo>
                    <a:pt x="236" y="61"/>
                    <a:pt x="238" y="64"/>
                    <a:pt x="240" y="66"/>
                  </a:cubicBezTo>
                  <a:close/>
                  <a:moveTo>
                    <a:pt x="231" y="59"/>
                  </a:moveTo>
                  <a:cubicBezTo>
                    <a:pt x="219" y="65"/>
                    <a:pt x="206" y="72"/>
                    <a:pt x="194" y="78"/>
                  </a:cubicBezTo>
                  <a:cubicBezTo>
                    <a:pt x="179" y="85"/>
                    <a:pt x="164" y="92"/>
                    <a:pt x="149" y="98"/>
                  </a:cubicBezTo>
                  <a:cubicBezTo>
                    <a:pt x="145" y="100"/>
                    <a:pt x="142" y="101"/>
                    <a:pt x="139" y="102"/>
                  </a:cubicBezTo>
                  <a:cubicBezTo>
                    <a:pt x="141" y="101"/>
                    <a:pt x="143" y="100"/>
                    <a:pt x="145" y="99"/>
                  </a:cubicBezTo>
                  <a:cubicBezTo>
                    <a:pt x="158" y="93"/>
                    <a:pt x="171" y="88"/>
                    <a:pt x="185" y="81"/>
                  </a:cubicBezTo>
                  <a:cubicBezTo>
                    <a:pt x="198" y="75"/>
                    <a:pt x="210" y="66"/>
                    <a:pt x="222" y="58"/>
                  </a:cubicBezTo>
                  <a:cubicBezTo>
                    <a:pt x="225" y="57"/>
                    <a:pt x="228" y="58"/>
                    <a:pt x="231" y="59"/>
                  </a:cubicBezTo>
                  <a:close/>
                  <a:moveTo>
                    <a:pt x="216" y="50"/>
                  </a:moveTo>
                  <a:cubicBezTo>
                    <a:pt x="216" y="50"/>
                    <a:pt x="215" y="50"/>
                    <a:pt x="215" y="50"/>
                  </a:cubicBezTo>
                  <a:cubicBezTo>
                    <a:pt x="200" y="55"/>
                    <a:pt x="185" y="63"/>
                    <a:pt x="170" y="70"/>
                  </a:cubicBezTo>
                  <a:cubicBezTo>
                    <a:pt x="155" y="76"/>
                    <a:pt x="139" y="83"/>
                    <a:pt x="124" y="90"/>
                  </a:cubicBezTo>
                  <a:cubicBezTo>
                    <a:pt x="107" y="98"/>
                    <a:pt x="91" y="107"/>
                    <a:pt x="74" y="116"/>
                  </a:cubicBezTo>
                  <a:cubicBezTo>
                    <a:pt x="61" y="122"/>
                    <a:pt x="46" y="126"/>
                    <a:pt x="35" y="135"/>
                  </a:cubicBezTo>
                  <a:cubicBezTo>
                    <a:pt x="34" y="135"/>
                    <a:pt x="33" y="135"/>
                    <a:pt x="32" y="134"/>
                  </a:cubicBezTo>
                  <a:cubicBezTo>
                    <a:pt x="59" y="115"/>
                    <a:pt x="90" y="100"/>
                    <a:pt x="121" y="85"/>
                  </a:cubicBezTo>
                  <a:cubicBezTo>
                    <a:pt x="138" y="76"/>
                    <a:pt x="156" y="68"/>
                    <a:pt x="174" y="59"/>
                  </a:cubicBezTo>
                  <a:cubicBezTo>
                    <a:pt x="188" y="53"/>
                    <a:pt x="204" y="47"/>
                    <a:pt x="215" y="37"/>
                  </a:cubicBezTo>
                  <a:cubicBezTo>
                    <a:pt x="217" y="41"/>
                    <a:pt x="217" y="46"/>
                    <a:pt x="216" y="50"/>
                  </a:cubicBezTo>
                  <a:close/>
                  <a:moveTo>
                    <a:pt x="215" y="35"/>
                  </a:moveTo>
                  <a:cubicBezTo>
                    <a:pt x="211" y="37"/>
                    <a:pt x="208" y="39"/>
                    <a:pt x="204" y="41"/>
                  </a:cubicBezTo>
                  <a:cubicBezTo>
                    <a:pt x="199" y="45"/>
                    <a:pt x="192" y="47"/>
                    <a:pt x="187" y="50"/>
                  </a:cubicBezTo>
                  <a:cubicBezTo>
                    <a:pt x="175" y="56"/>
                    <a:pt x="161" y="61"/>
                    <a:pt x="149" y="67"/>
                  </a:cubicBezTo>
                  <a:cubicBezTo>
                    <a:pt x="124" y="78"/>
                    <a:pt x="99" y="91"/>
                    <a:pt x="73" y="103"/>
                  </a:cubicBezTo>
                  <a:cubicBezTo>
                    <a:pt x="63" y="108"/>
                    <a:pt x="52" y="114"/>
                    <a:pt x="41" y="119"/>
                  </a:cubicBezTo>
                  <a:cubicBezTo>
                    <a:pt x="64" y="106"/>
                    <a:pt x="87" y="94"/>
                    <a:pt x="110" y="81"/>
                  </a:cubicBezTo>
                  <a:cubicBezTo>
                    <a:pt x="134" y="68"/>
                    <a:pt x="160" y="56"/>
                    <a:pt x="184" y="43"/>
                  </a:cubicBezTo>
                  <a:cubicBezTo>
                    <a:pt x="188" y="41"/>
                    <a:pt x="193" y="38"/>
                    <a:pt x="196" y="35"/>
                  </a:cubicBezTo>
                  <a:cubicBezTo>
                    <a:pt x="198" y="34"/>
                    <a:pt x="199" y="33"/>
                    <a:pt x="201" y="31"/>
                  </a:cubicBezTo>
                  <a:cubicBezTo>
                    <a:pt x="202" y="31"/>
                    <a:pt x="203" y="30"/>
                    <a:pt x="204" y="29"/>
                  </a:cubicBezTo>
                  <a:cubicBezTo>
                    <a:pt x="205" y="29"/>
                    <a:pt x="207" y="28"/>
                    <a:pt x="208" y="27"/>
                  </a:cubicBezTo>
                  <a:cubicBezTo>
                    <a:pt x="209" y="28"/>
                    <a:pt x="210" y="29"/>
                    <a:pt x="211" y="30"/>
                  </a:cubicBezTo>
                  <a:cubicBezTo>
                    <a:pt x="213" y="31"/>
                    <a:pt x="214" y="33"/>
                    <a:pt x="215" y="35"/>
                  </a:cubicBezTo>
                  <a:close/>
                  <a:moveTo>
                    <a:pt x="207" y="26"/>
                  </a:moveTo>
                  <a:cubicBezTo>
                    <a:pt x="206" y="27"/>
                    <a:pt x="206" y="27"/>
                    <a:pt x="205" y="27"/>
                  </a:cubicBezTo>
                  <a:cubicBezTo>
                    <a:pt x="205" y="27"/>
                    <a:pt x="205" y="27"/>
                    <a:pt x="205" y="27"/>
                  </a:cubicBezTo>
                  <a:cubicBezTo>
                    <a:pt x="202" y="28"/>
                    <a:pt x="199" y="30"/>
                    <a:pt x="197" y="32"/>
                  </a:cubicBezTo>
                  <a:cubicBezTo>
                    <a:pt x="185" y="39"/>
                    <a:pt x="174" y="45"/>
                    <a:pt x="162" y="51"/>
                  </a:cubicBezTo>
                  <a:cubicBezTo>
                    <a:pt x="137" y="63"/>
                    <a:pt x="113" y="73"/>
                    <a:pt x="89" y="87"/>
                  </a:cubicBezTo>
                  <a:cubicBezTo>
                    <a:pt x="77" y="93"/>
                    <a:pt x="65" y="100"/>
                    <a:pt x="53" y="107"/>
                  </a:cubicBezTo>
                  <a:cubicBezTo>
                    <a:pt x="49" y="109"/>
                    <a:pt x="44" y="111"/>
                    <a:pt x="40" y="114"/>
                  </a:cubicBezTo>
                  <a:cubicBezTo>
                    <a:pt x="80" y="85"/>
                    <a:pt x="125" y="64"/>
                    <a:pt x="168" y="39"/>
                  </a:cubicBezTo>
                  <a:cubicBezTo>
                    <a:pt x="170" y="38"/>
                    <a:pt x="173" y="36"/>
                    <a:pt x="176" y="34"/>
                  </a:cubicBezTo>
                  <a:cubicBezTo>
                    <a:pt x="177" y="33"/>
                    <a:pt x="178" y="33"/>
                    <a:pt x="178" y="32"/>
                  </a:cubicBezTo>
                  <a:cubicBezTo>
                    <a:pt x="178" y="32"/>
                    <a:pt x="178" y="32"/>
                    <a:pt x="178" y="32"/>
                  </a:cubicBezTo>
                  <a:cubicBezTo>
                    <a:pt x="179" y="33"/>
                    <a:pt x="181" y="33"/>
                    <a:pt x="182" y="32"/>
                  </a:cubicBezTo>
                  <a:cubicBezTo>
                    <a:pt x="189" y="27"/>
                    <a:pt x="199" y="23"/>
                    <a:pt x="207" y="26"/>
                  </a:cubicBezTo>
                  <a:close/>
                  <a:moveTo>
                    <a:pt x="161" y="11"/>
                  </a:moveTo>
                  <a:cubicBezTo>
                    <a:pt x="153" y="14"/>
                    <a:pt x="145" y="19"/>
                    <a:pt x="138" y="24"/>
                  </a:cubicBezTo>
                  <a:cubicBezTo>
                    <a:pt x="143" y="16"/>
                    <a:pt x="152" y="11"/>
                    <a:pt x="161" y="11"/>
                  </a:cubicBezTo>
                  <a:close/>
                  <a:moveTo>
                    <a:pt x="134" y="27"/>
                  </a:moveTo>
                  <a:cubicBezTo>
                    <a:pt x="123" y="34"/>
                    <a:pt x="113" y="41"/>
                    <a:pt x="102" y="48"/>
                  </a:cubicBezTo>
                  <a:cubicBezTo>
                    <a:pt x="78" y="61"/>
                    <a:pt x="53" y="73"/>
                    <a:pt x="29" y="87"/>
                  </a:cubicBezTo>
                  <a:cubicBezTo>
                    <a:pt x="24" y="90"/>
                    <a:pt x="20" y="93"/>
                    <a:pt x="14" y="95"/>
                  </a:cubicBezTo>
                  <a:cubicBezTo>
                    <a:pt x="18" y="94"/>
                    <a:pt x="25" y="88"/>
                    <a:pt x="29" y="85"/>
                  </a:cubicBezTo>
                  <a:cubicBezTo>
                    <a:pt x="39" y="77"/>
                    <a:pt x="51" y="70"/>
                    <a:pt x="63" y="63"/>
                  </a:cubicBezTo>
                  <a:cubicBezTo>
                    <a:pt x="75" y="57"/>
                    <a:pt x="87" y="50"/>
                    <a:pt x="99" y="43"/>
                  </a:cubicBezTo>
                  <a:cubicBezTo>
                    <a:pt x="109" y="37"/>
                    <a:pt x="117" y="31"/>
                    <a:pt x="126" y="25"/>
                  </a:cubicBezTo>
                  <a:cubicBezTo>
                    <a:pt x="128" y="25"/>
                    <a:pt x="128" y="25"/>
                    <a:pt x="128" y="24"/>
                  </a:cubicBezTo>
                  <a:cubicBezTo>
                    <a:pt x="129" y="24"/>
                    <a:pt x="130" y="23"/>
                    <a:pt x="131" y="23"/>
                  </a:cubicBezTo>
                  <a:cubicBezTo>
                    <a:pt x="131" y="24"/>
                    <a:pt x="131" y="25"/>
                    <a:pt x="132" y="25"/>
                  </a:cubicBezTo>
                  <a:cubicBezTo>
                    <a:pt x="132" y="26"/>
                    <a:pt x="133" y="27"/>
                    <a:pt x="134" y="27"/>
                  </a:cubicBezTo>
                  <a:close/>
                  <a:moveTo>
                    <a:pt x="109" y="10"/>
                  </a:moveTo>
                  <a:cubicBezTo>
                    <a:pt x="112" y="9"/>
                    <a:pt x="114" y="9"/>
                    <a:pt x="116" y="9"/>
                  </a:cubicBezTo>
                  <a:cubicBezTo>
                    <a:pt x="112" y="11"/>
                    <a:pt x="107" y="14"/>
                    <a:pt x="103" y="17"/>
                  </a:cubicBezTo>
                  <a:cubicBezTo>
                    <a:pt x="102" y="18"/>
                    <a:pt x="101" y="19"/>
                    <a:pt x="100" y="19"/>
                  </a:cubicBezTo>
                  <a:cubicBezTo>
                    <a:pt x="102" y="16"/>
                    <a:pt x="105" y="13"/>
                    <a:pt x="109" y="10"/>
                  </a:cubicBezTo>
                  <a:close/>
                  <a:moveTo>
                    <a:pt x="88" y="26"/>
                  </a:moveTo>
                  <a:cubicBezTo>
                    <a:pt x="87" y="27"/>
                    <a:pt x="85" y="28"/>
                    <a:pt x="84" y="29"/>
                  </a:cubicBezTo>
                  <a:cubicBezTo>
                    <a:pt x="74" y="34"/>
                    <a:pt x="63" y="37"/>
                    <a:pt x="53" y="43"/>
                  </a:cubicBezTo>
                  <a:cubicBezTo>
                    <a:pt x="53" y="43"/>
                    <a:pt x="53" y="43"/>
                    <a:pt x="53" y="43"/>
                  </a:cubicBezTo>
                  <a:cubicBezTo>
                    <a:pt x="62" y="36"/>
                    <a:pt x="72" y="29"/>
                    <a:pt x="80" y="22"/>
                  </a:cubicBezTo>
                  <a:cubicBezTo>
                    <a:pt x="81" y="21"/>
                    <a:pt x="80" y="20"/>
                    <a:pt x="79" y="21"/>
                  </a:cubicBezTo>
                  <a:cubicBezTo>
                    <a:pt x="71" y="23"/>
                    <a:pt x="63" y="28"/>
                    <a:pt x="56" y="32"/>
                  </a:cubicBezTo>
                  <a:cubicBezTo>
                    <a:pt x="55" y="32"/>
                    <a:pt x="55" y="33"/>
                    <a:pt x="55" y="33"/>
                  </a:cubicBezTo>
                  <a:cubicBezTo>
                    <a:pt x="55" y="32"/>
                    <a:pt x="55" y="31"/>
                    <a:pt x="56" y="31"/>
                  </a:cubicBezTo>
                  <a:cubicBezTo>
                    <a:pt x="58" y="29"/>
                    <a:pt x="60" y="27"/>
                    <a:pt x="61" y="26"/>
                  </a:cubicBezTo>
                  <a:cubicBezTo>
                    <a:pt x="66" y="23"/>
                    <a:pt x="70" y="21"/>
                    <a:pt x="74" y="17"/>
                  </a:cubicBezTo>
                  <a:cubicBezTo>
                    <a:pt x="80" y="18"/>
                    <a:pt x="85" y="22"/>
                    <a:pt x="88" y="26"/>
                  </a:cubicBezTo>
                  <a:close/>
                  <a:moveTo>
                    <a:pt x="64" y="20"/>
                  </a:moveTo>
                  <a:cubicBezTo>
                    <a:pt x="67" y="19"/>
                    <a:pt x="69" y="18"/>
                    <a:pt x="72" y="17"/>
                  </a:cubicBezTo>
                  <a:cubicBezTo>
                    <a:pt x="68" y="20"/>
                    <a:pt x="62" y="23"/>
                    <a:pt x="58" y="26"/>
                  </a:cubicBezTo>
                  <a:cubicBezTo>
                    <a:pt x="59" y="24"/>
                    <a:pt x="61" y="22"/>
                    <a:pt x="64" y="20"/>
                  </a:cubicBezTo>
                  <a:close/>
                  <a:moveTo>
                    <a:pt x="44" y="45"/>
                  </a:moveTo>
                  <a:cubicBezTo>
                    <a:pt x="38" y="48"/>
                    <a:pt x="32" y="52"/>
                    <a:pt x="26" y="55"/>
                  </a:cubicBezTo>
                  <a:cubicBezTo>
                    <a:pt x="20" y="58"/>
                    <a:pt x="30" y="50"/>
                    <a:pt x="31" y="49"/>
                  </a:cubicBezTo>
                  <a:cubicBezTo>
                    <a:pt x="34" y="47"/>
                    <a:pt x="37" y="44"/>
                    <a:pt x="40" y="41"/>
                  </a:cubicBezTo>
                  <a:cubicBezTo>
                    <a:pt x="41" y="42"/>
                    <a:pt x="42" y="44"/>
                    <a:pt x="44" y="45"/>
                  </a:cubicBezTo>
                  <a:close/>
                  <a:moveTo>
                    <a:pt x="25" y="34"/>
                  </a:moveTo>
                  <a:cubicBezTo>
                    <a:pt x="21" y="37"/>
                    <a:pt x="17" y="40"/>
                    <a:pt x="13" y="43"/>
                  </a:cubicBezTo>
                  <a:cubicBezTo>
                    <a:pt x="14" y="42"/>
                    <a:pt x="14" y="41"/>
                    <a:pt x="14" y="41"/>
                  </a:cubicBezTo>
                  <a:cubicBezTo>
                    <a:pt x="17" y="36"/>
                    <a:pt x="21" y="34"/>
                    <a:pt x="25" y="34"/>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271"/>
            <p:cNvSpPr>
              <a:spLocks noEditPoints="1"/>
            </p:cNvSpPr>
            <p:nvPr/>
          </p:nvSpPr>
          <p:spPr bwMode="auto">
            <a:xfrm>
              <a:off x="293933" y="4034859"/>
              <a:ext cx="1233488" cy="869950"/>
            </a:xfrm>
            <a:custGeom>
              <a:avLst/>
              <a:gdLst>
                <a:gd name="T0" fmla="*/ 153 w 291"/>
                <a:gd name="T1" fmla="*/ 163 h 205"/>
                <a:gd name="T2" fmla="*/ 128 w 291"/>
                <a:gd name="T3" fmla="*/ 3 h 205"/>
                <a:gd name="T4" fmla="*/ 15 w 291"/>
                <a:gd name="T5" fmla="*/ 53 h 205"/>
                <a:gd name="T6" fmla="*/ 24 w 291"/>
                <a:gd name="T7" fmla="*/ 66 h 205"/>
                <a:gd name="T8" fmla="*/ 33 w 291"/>
                <a:gd name="T9" fmla="*/ 68 h 205"/>
                <a:gd name="T10" fmla="*/ 103 w 291"/>
                <a:gd name="T11" fmla="*/ 34 h 205"/>
                <a:gd name="T12" fmla="*/ 111 w 291"/>
                <a:gd name="T13" fmla="*/ 26 h 205"/>
                <a:gd name="T14" fmla="*/ 111 w 291"/>
                <a:gd name="T15" fmla="*/ 39 h 205"/>
                <a:gd name="T16" fmla="*/ 141 w 291"/>
                <a:gd name="T17" fmla="*/ 14 h 205"/>
                <a:gd name="T18" fmla="*/ 147 w 291"/>
                <a:gd name="T19" fmla="*/ 24 h 205"/>
                <a:gd name="T20" fmla="*/ 92 w 291"/>
                <a:gd name="T21" fmla="*/ 67 h 205"/>
                <a:gd name="T22" fmla="*/ 98 w 291"/>
                <a:gd name="T23" fmla="*/ 66 h 205"/>
                <a:gd name="T24" fmla="*/ 35 w 291"/>
                <a:gd name="T25" fmla="*/ 125 h 205"/>
                <a:gd name="T26" fmla="*/ 85 w 291"/>
                <a:gd name="T27" fmla="*/ 109 h 205"/>
                <a:gd name="T28" fmla="*/ 30 w 291"/>
                <a:gd name="T29" fmla="*/ 140 h 205"/>
                <a:gd name="T30" fmla="*/ 132 w 291"/>
                <a:gd name="T31" fmla="*/ 96 h 205"/>
                <a:gd name="T32" fmla="*/ 160 w 291"/>
                <a:gd name="T33" fmla="*/ 59 h 205"/>
                <a:gd name="T34" fmla="*/ 41 w 291"/>
                <a:gd name="T35" fmla="*/ 117 h 205"/>
                <a:gd name="T36" fmla="*/ 195 w 291"/>
                <a:gd name="T37" fmla="*/ 29 h 205"/>
                <a:gd name="T38" fmla="*/ 196 w 291"/>
                <a:gd name="T39" fmla="*/ 17 h 205"/>
                <a:gd name="T40" fmla="*/ 83 w 291"/>
                <a:gd name="T41" fmla="*/ 63 h 205"/>
                <a:gd name="T42" fmla="*/ 49 w 291"/>
                <a:gd name="T43" fmla="*/ 65 h 205"/>
                <a:gd name="T44" fmla="*/ 35 w 291"/>
                <a:gd name="T45" fmla="*/ 70 h 205"/>
                <a:gd name="T46" fmla="*/ 60 w 291"/>
                <a:gd name="T47" fmla="*/ 54 h 205"/>
                <a:gd name="T48" fmla="*/ 22 w 291"/>
                <a:gd name="T49" fmla="*/ 59 h 205"/>
                <a:gd name="T50" fmla="*/ 16 w 291"/>
                <a:gd name="T51" fmla="*/ 56 h 205"/>
                <a:gd name="T52" fmla="*/ 134 w 291"/>
                <a:gd name="T53" fmla="*/ 106 h 205"/>
                <a:gd name="T54" fmla="*/ 248 w 291"/>
                <a:gd name="T55" fmla="*/ 65 h 205"/>
                <a:gd name="T56" fmla="*/ 248 w 291"/>
                <a:gd name="T57" fmla="*/ 65 h 205"/>
                <a:gd name="T58" fmla="*/ 155 w 291"/>
                <a:gd name="T59" fmla="*/ 156 h 205"/>
                <a:gd name="T60" fmla="*/ 173 w 291"/>
                <a:gd name="T61" fmla="*/ 139 h 205"/>
                <a:gd name="T62" fmla="*/ 195 w 291"/>
                <a:gd name="T63" fmla="*/ 140 h 205"/>
                <a:gd name="T64" fmla="*/ 260 w 291"/>
                <a:gd name="T65" fmla="*/ 103 h 205"/>
                <a:gd name="T66" fmla="*/ 260 w 291"/>
                <a:gd name="T67" fmla="*/ 103 h 205"/>
                <a:gd name="T68" fmla="*/ 57 w 291"/>
                <a:gd name="T69" fmla="*/ 191 h 205"/>
                <a:gd name="T70" fmla="*/ 76 w 291"/>
                <a:gd name="T71" fmla="*/ 160 h 205"/>
                <a:gd name="T72" fmla="*/ 78 w 291"/>
                <a:gd name="T73" fmla="*/ 154 h 205"/>
                <a:gd name="T74" fmla="*/ 243 w 291"/>
                <a:gd name="T75" fmla="*/ 65 h 205"/>
                <a:gd name="T76" fmla="*/ 153 w 291"/>
                <a:gd name="T77" fmla="*/ 106 h 205"/>
                <a:gd name="T78" fmla="*/ 87 w 291"/>
                <a:gd name="T79" fmla="*/ 173 h 205"/>
                <a:gd name="T80" fmla="*/ 264 w 291"/>
                <a:gd name="T81" fmla="*/ 89 h 205"/>
                <a:gd name="T82" fmla="*/ 128 w 291"/>
                <a:gd name="T83" fmla="*/ 149 h 205"/>
                <a:gd name="T84" fmla="*/ 111 w 291"/>
                <a:gd name="T85" fmla="*/ 160 h 205"/>
                <a:gd name="T86" fmla="*/ 259 w 291"/>
                <a:gd name="T87" fmla="*/ 128 h 205"/>
                <a:gd name="T88" fmla="*/ 261 w 291"/>
                <a:gd name="T89" fmla="*/ 136 h 205"/>
                <a:gd name="T90" fmla="*/ 226 w 291"/>
                <a:gd name="T91" fmla="*/ 146 h 205"/>
                <a:gd name="T92" fmla="*/ 224 w 291"/>
                <a:gd name="T93" fmla="*/ 151 h 205"/>
                <a:gd name="T94" fmla="*/ 195 w 291"/>
                <a:gd name="T95" fmla="*/ 160 h 205"/>
                <a:gd name="T96" fmla="*/ 240 w 291"/>
                <a:gd name="T97" fmla="*/ 149 h 205"/>
                <a:gd name="T98" fmla="*/ 169 w 291"/>
                <a:gd name="T99" fmla="*/ 116 h 205"/>
                <a:gd name="T100" fmla="*/ 209 w 291"/>
                <a:gd name="T101" fmla="*/ 92 h 205"/>
                <a:gd name="T102" fmla="*/ 137 w 291"/>
                <a:gd name="T103" fmla="*/ 96 h 205"/>
                <a:gd name="T104" fmla="*/ 125 w 291"/>
                <a:gd name="T105" fmla="*/ 91 h 205"/>
                <a:gd name="T106" fmla="*/ 233 w 291"/>
                <a:gd name="T107" fmla="*/ 30 h 205"/>
                <a:gd name="T108" fmla="*/ 207 w 291"/>
                <a:gd name="T109" fmla="*/ 36 h 205"/>
                <a:gd name="T110" fmla="*/ 71 w 291"/>
                <a:gd name="T111" fmla="*/ 71 h 205"/>
                <a:gd name="T112" fmla="*/ 114 w 291"/>
                <a:gd name="T113" fmla="*/ 21 h 205"/>
                <a:gd name="T114" fmla="*/ 63 w 291"/>
                <a:gd name="T115" fmla="*/ 34 h 205"/>
                <a:gd name="T116" fmla="*/ 35 w 291"/>
                <a:gd name="T117" fmla="*/ 5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1" h="205">
                  <a:moveTo>
                    <a:pt x="20" y="70"/>
                  </a:moveTo>
                  <a:cubicBezTo>
                    <a:pt x="9" y="73"/>
                    <a:pt x="0" y="82"/>
                    <a:pt x="0" y="94"/>
                  </a:cubicBezTo>
                  <a:cubicBezTo>
                    <a:pt x="0" y="109"/>
                    <a:pt x="15" y="117"/>
                    <a:pt x="28" y="120"/>
                  </a:cubicBezTo>
                  <a:cubicBezTo>
                    <a:pt x="18" y="128"/>
                    <a:pt x="12" y="140"/>
                    <a:pt x="24" y="151"/>
                  </a:cubicBezTo>
                  <a:cubicBezTo>
                    <a:pt x="35" y="163"/>
                    <a:pt x="55" y="163"/>
                    <a:pt x="71" y="157"/>
                  </a:cubicBezTo>
                  <a:cubicBezTo>
                    <a:pt x="65" y="175"/>
                    <a:pt x="50" y="188"/>
                    <a:pt x="37" y="199"/>
                  </a:cubicBezTo>
                  <a:cubicBezTo>
                    <a:pt x="35" y="200"/>
                    <a:pt x="36" y="202"/>
                    <a:pt x="36" y="203"/>
                  </a:cubicBezTo>
                  <a:cubicBezTo>
                    <a:pt x="37" y="204"/>
                    <a:pt x="38" y="205"/>
                    <a:pt x="40" y="204"/>
                  </a:cubicBezTo>
                  <a:cubicBezTo>
                    <a:pt x="66" y="195"/>
                    <a:pt x="88" y="185"/>
                    <a:pt x="106" y="164"/>
                  </a:cubicBezTo>
                  <a:cubicBezTo>
                    <a:pt x="117" y="184"/>
                    <a:pt x="141" y="179"/>
                    <a:pt x="153" y="163"/>
                  </a:cubicBezTo>
                  <a:cubicBezTo>
                    <a:pt x="159" y="170"/>
                    <a:pt x="167" y="177"/>
                    <a:pt x="177" y="178"/>
                  </a:cubicBezTo>
                  <a:cubicBezTo>
                    <a:pt x="187" y="179"/>
                    <a:pt x="197" y="169"/>
                    <a:pt x="202" y="162"/>
                  </a:cubicBezTo>
                  <a:cubicBezTo>
                    <a:pt x="212" y="169"/>
                    <a:pt x="233" y="167"/>
                    <a:pt x="235" y="154"/>
                  </a:cubicBezTo>
                  <a:cubicBezTo>
                    <a:pt x="259" y="168"/>
                    <a:pt x="291" y="123"/>
                    <a:pt x="267" y="104"/>
                  </a:cubicBezTo>
                  <a:cubicBezTo>
                    <a:pt x="278" y="98"/>
                    <a:pt x="285" y="86"/>
                    <a:pt x="279" y="74"/>
                  </a:cubicBezTo>
                  <a:cubicBezTo>
                    <a:pt x="274" y="63"/>
                    <a:pt x="262" y="57"/>
                    <a:pt x="251" y="58"/>
                  </a:cubicBezTo>
                  <a:cubicBezTo>
                    <a:pt x="254" y="48"/>
                    <a:pt x="251" y="35"/>
                    <a:pt x="243" y="27"/>
                  </a:cubicBezTo>
                  <a:cubicBezTo>
                    <a:pt x="233" y="17"/>
                    <a:pt x="218" y="21"/>
                    <a:pt x="207" y="28"/>
                  </a:cubicBezTo>
                  <a:cubicBezTo>
                    <a:pt x="205" y="0"/>
                    <a:pt x="167" y="0"/>
                    <a:pt x="153" y="20"/>
                  </a:cubicBezTo>
                  <a:cubicBezTo>
                    <a:pt x="148" y="11"/>
                    <a:pt x="140" y="1"/>
                    <a:pt x="128" y="3"/>
                  </a:cubicBezTo>
                  <a:cubicBezTo>
                    <a:pt x="117" y="5"/>
                    <a:pt x="108" y="14"/>
                    <a:pt x="105" y="25"/>
                  </a:cubicBezTo>
                  <a:cubicBezTo>
                    <a:pt x="98" y="15"/>
                    <a:pt x="87" y="10"/>
                    <a:pt x="75" y="14"/>
                  </a:cubicBezTo>
                  <a:cubicBezTo>
                    <a:pt x="59" y="19"/>
                    <a:pt x="56" y="33"/>
                    <a:pt x="54" y="47"/>
                  </a:cubicBezTo>
                  <a:cubicBezTo>
                    <a:pt x="45" y="33"/>
                    <a:pt x="28" y="25"/>
                    <a:pt x="13" y="39"/>
                  </a:cubicBezTo>
                  <a:cubicBezTo>
                    <a:pt x="3" y="49"/>
                    <a:pt x="9" y="62"/>
                    <a:pt x="20" y="70"/>
                  </a:cubicBezTo>
                  <a:close/>
                  <a:moveTo>
                    <a:pt x="15" y="50"/>
                  </a:moveTo>
                  <a:cubicBezTo>
                    <a:pt x="15" y="50"/>
                    <a:pt x="15" y="50"/>
                    <a:pt x="15" y="50"/>
                  </a:cubicBezTo>
                  <a:cubicBezTo>
                    <a:pt x="19" y="47"/>
                    <a:pt x="22" y="44"/>
                    <a:pt x="26" y="41"/>
                  </a:cubicBezTo>
                  <a:cubicBezTo>
                    <a:pt x="29" y="40"/>
                    <a:pt x="34" y="35"/>
                    <a:pt x="27" y="43"/>
                  </a:cubicBezTo>
                  <a:cubicBezTo>
                    <a:pt x="23" y="47"/>
                    <a:pt x="19" y="49"/>
                    <a:pt x="15" y="53"/>
                  </a:cubicBezTo>
                  <a:cubicBezTo>
                    <a:pt x="15" y="52"/>
                    <a:pt x="15" y="51"/>
                    <a:pt x="15" y="50"/>
                  </a:cubicBezTo>
                  <a:close/>
                  <a:moveTo>
                    <a:pt x="37" y="40"/>
                  </a:moveTo>
                  <a:cubicBezTo>
                    <a:pt x="34" y="41"/>
                    <a:pt x="31" y="43"/>
                    <a:pt x="28" y="45"/>
                  </a:cubicBezTo>
                  <a:cubicBezTo>
                    <a:pt x="25" y="48"/>
                    <a:pt x="18" y="51"/>
                    <a:pt x="15" y="55"/>
                  </a:cubicBezTo>
                  <a:cubicBezTo>
                    <a:pt x="15" y="55"/>
                    <a:pt x="15" y="55"/>
                    <a:pt x="15" y="55"/>
                  </a:cubicBezTo>
                  <a:cubicBezTo>
                    <a:pt x="20" y="48"/>
                    <a:pt x="28" y="45"/>
                    <a:pt x="32" y="38"/>
                  </a:cubicBezTo>
                  <a:cubicBezTo>
                    <a:pt x="34" y="38"/>
                    <a:pt x="36" y="39"/>
                    <a:pt x="37" y="40"/>
                  </a:cubicBezTo>
                  <a:close/>
                  <a:moveTo>
                    <a:pt x="48" y="54"/>
                  </a:moveTo>
                  <a:cubicBezTo>
                    <a:pt x="43" y="59"/>
                    <a:pt x="37" y="63"/>
                    <a:pt x="31" y="69"/>
                  </a:cubicBezTo>
                  <a:cubicBezTo>
                    <a:pt x="29" y="68"/>
                    <a:pt x="26" y="67"/>
                    <a:pt x="24" y="66"/>
                  </a:cubicBezTo>
                  <a:cubicBezTo>
                    <a:pt x="29" y="64"/>
                    <a:pt x="32" y="62"/>
                    <a:pt x="36" y="60"/>
                  </a:cubicBezTo>
                  <a:cubicBezTo>
                    <a:pt x="38" y="58"/>
                    <a:pt x="40" y="57"/>
                    <a:pt x="42" y="56"/>
                  </a:cubicBezTo>
                  <a:cubicBezTo>
                    <a:pt x="42" y="56"/>
                    <a:pt x="51" y="51"/>
                    <a:pt x="48" y="54"/>
                  </a:cubicBezTo>
                  <a:close/>
                  <a:moveTo>
                    <a:pt x="54" y="58"/>
                  </a:moveTo>
                  <a:cubicBezTo>
                    <a:pt x="50" y="59"/>
                    <a:pt x="47" y="61"/>
                    <a:pt x="44" y="63"/>
                  </a:cubicBezTo>
                  <a:cubicBezTo>
                    <a:pt x="42" y="64"/>
                    <a:pt x="40" y="66"/>
                    <a:pt x="38" y="67"/>
                  </a:cubicBezTo>
                  <a:cubicBezTo>
                    <a:pt x="38" y="67"/>
                    <a:pt x="35" y="69"/>
                    <a:pt x="34" y="69"/>
                  </a:cubicBezTo>
                  <a:cubicBezTo>
                    <a:pt x="34" y="69"/>
                    <a:pt x="34" y="69"/>
                    <a:pt x="34" y="69"/>
                  </a:cubicBezTo>
                  <a:cubicBezTo>
                    <a:pt x="33" y="69"/>
                    <a:pt x="33" y="69"/>
                    <a:pt x="33" y="69"/>
                  </a:cubicBezTo>
                  <a:cubicBezTo>
                    <a:pt x="33" y="69"/>
                    <a:pt x="33" y="69"/>
                    <a:pt x="33" y="68"/>
                  </a:cubicBezTo>
                  <a:cubicBezTo>
                    <a:pt x="38" y="63"/>
                    <a:pt x="47" y="59"/>
                    <a:pt x="51" y="53"/>
                  </a:cubicBezTo>
                  <a:cubicBezTo>
                    <a:pt x="52" y="54"/>
                    <a:pt x="53" y="56"/>
                    <a:pt x="54" y="58"/>
                  </a:cubicBezTo>
                  <a:close/>
                  <a:moveTo>
                    <a:pt x="62" y="38"/>
                  </a:moveTo>
                  <a:cubicBezTo>
                    <a:pt x="67" y="36"/>
                    <a:pt x="71" y="33"/>
                    <a:pt x="76" y="30"/>
                  </a:cubicBezTo>
                  <a:cubicBezTo>
                    <a:pt x="79" y="28"/>
                    <a:pt x="83" y="26"/>
                    <a:pt x="87" y="25"/>
                  </a:cubicBezTo>
                  <a:cubicBezTo>
                    <a:pt x="85" y="25"/>
                    <a:pt x="80" y="30"/>
                    <a:pt x="78" y="32"/>
                  </a:cubicBezTo>
                  <a:cubicBezTo>
                    <a:pt x="72" y="36"/>
                    <a:pt x="66" y="40"/>
                    <a:pt x="61" y="45"/>
                  </a:cubicBezTo>
                  <a:cubicBezTo>
                    <a:pt x="61" y="43"/>
                    <a:pt x="61" y="40"/>
                    <a:pt x="62" y="38"/>
                  </a:cubicBezTo>
                  <a:close/>
                  <a:moveTo>
                    <a:pt x="101" y="30"/>
                  </a:moveTo>
                  <a:cubicBezTo>
                    <a:pt x="102" y="31"/>
                    <a:pt x="103" y="33"/>
                    <a:pt x="103" y="34"/>
                  </a:cubicBezTo>
                  <a:cubicBezTo>
                    <a:pt x="96" y="39"/>
                    <a:pt x="87" y="42"/>
                    <a:pt x="80" y="47"/>
                  </a:cubicBezTo>
                  <a:cubicBezTo>
                    <a:pt x="73" y="50"/>
                    <a:pt x="67" y="54"/>
                    <a:pt x="60" y="57"/>
                  </a:cubicBezTo>
                  <a:cubicBezTo>
                    <a:pt x="60" y="57"/>
                    <a:pt x="60" y="57"/>
                    <a:pt x="60" y="57"/>
                  </a:cubicBezTo>
                  <a:cubicBezTo>
                    <a:pt x="67" y="53"/>
                    <a:pt x="73" y="48"/>
                    <a:pt x="80" y="44"/>
                  </a:cubicBezTo>
                  <a:cubicBezTo>
                    <a:pt x="84" y="41"/>
                    <a:pt x="89" y="38"/>
                    <a:pt x="93" y="35"/>
                  </a:cubicBezTo>
                  <a:cubicBezTo>
                    <a:pt x="94" y="35"/>
                    <a:pt x="94" y="34"/>
                    <a:pt x="95" y="33"/>
                  </a:cubicBezTo>
                  <a:cubicBezTo>
                    <a:pt x="97" y="32"/>
                    <a:pt x="99" y="31"/>
                    <a:pt x="101" y="30"/>
                  </a:cubicBezTo>
                  <a:close/>
                  <a:moveTo>
                    <a:pt x="139" y="12"/>
                  </a:moveTo>
                  <a:cubicBezTo>
                    <a:pt x="139" y="12"/>
                    <a:pt x="139" y="12"/>
                    <a:pt x="139" y="13"/>
                  </a:cubicBezTo>
                  <a:cubicBezTo>
                    <a:pt x="130" y="17"/>
                    <a:pt x="121" y="23"/>
                    <a:pt x="111" y="26"/>
                  </a:cubicBezTo>
                  <a:cubicBezTo>
                    <a:pt x="112" y="26"/>
                    <a:pt x="112" y="25"/>
                    <a:pt x="112" y="24"/>
                  </a:cubicBezTo>
                  <a:cubicBezTo>
                    <a:pt x="115" y="22"/>
                    <a:pt x="118" y="20"/>
                    <a:pt x="121" y="18"/>
                  </a:cubicBezTo>
                  <a:cubicBezTo>
                    <a:pt x="125" y="15"/>
                    <a:pt x="130" y="12"/>
                    <a:pt x="134" y="10"/>
                  </a:cubicBezTo>
                  <a:cubicBezTo>
                    <a:pt x="136" y="10"/>
                    <a:pt x="138" y="11"/>
                    <a:pt x="139" y="12"/>
                  </a:cubicBezTo>
                  <a:close/>
                  <a:moveTo>
                    <a:pt x="144" y="17"/>
                  </a:moveTo>
                  <a:cubicBezTo>
                    <a:pt x="121" y="30"/>
                    <a:pt x="99" y="44"/>
                    <a:pt x="77" y="58"/>
                  </a:cubicBezTo>
                  <a:cubicBezTo>
                    <a:pt x="55" y="71"/>
                    <a:pt x="30" y="81"/>
                    <a:pt x="9" y="97"/>
                  </a:cubicBezTo>
                  <a:cubicBezTo>
                    <a:pt x="8" y="97"/>
                    <a:pt x="9" y="99"/>
                    <a:pt x="10" y="98"/>
                  </a:cubicBezTo>
                  <a:cubicBezTo>
                    <a:pt x="31" y="83"/>
                    <a:pt x="55" y="72"/>
                    <a:pt x="78" y="59"/>
                  </a:cubicBezTo>
                  <a:cubicBezTo>
                    <a:pt x="89" y="52"/>
                    <a:pt x="100" y="46"/>
                    <a:pt x="111" y="39"/>
                  </a:cubicBezTo>
                  <a:cubicBezTo>
                    <a:pt x="121" y="33"/>
                    <a:pt x="134" y="26"/>
                    <a:pt x="142" y="19"/>
                  </a:cubicBezTo>
                  <a:cubicBezTo>
                    <a:pt x="133" y="27"/>
                    <a:pt x="121" y="33"/>
                    <a:pt x="111" y="40"/>
                  </a:cubicBezTo>
                  <a:cubicBezTo>
                    <a:pt x="99" y="47"/>
                    <a:pt x="87" y="55"/>
                    <a:pt x="75" y="62"/>
                  </a:cubicBezTo>
                  <a:cubicBezTo>
                    <a:pt x="62" y="69"/>
                    <a:pt x="50" y="76"/>
                    <a:pt x="38" y="84"/>
                  </a:cubicBezTo>
                  <a:cubicBezTo>
                    <a:pt x="29" y="90"/>
                    <a:pt x="18" y="95"/>
                    <a:pt x="10" y="102"/>
                  </a:cubicBezTo>
                  <a:cubicBezTo>
                    <a:pt x="9" y="101"/>
                    <a:pt x="8" y="100"/>
                    <a:pt x="7" y="98"/>
                  </a:cubicBezTo>
                  <a:cubicBezTo>
                    <a:pt x="8" y="98"/>
                    <a:pt x="8" y="98"/>
                    <a:pt x="8" y="98"/>
                  </a:cubicBezTo>
                  <a:cubicBezTo>
                    <a:pt x="27" y="81"/>
                    <a:pt x="53" y="70"/>
                    <a:pt x="75" y="57"/>
                  </a:cubicBezTo>
                  <a:cubicBezTo>
                    <a:pt x="87" y="49"/>
                    <a:pt x="99" y="41"/>
                    <a:pt x="111" y="33"/>
                  </a:cubicBezTo>
                  <a:cubicBezTo>
                    <a:pt x="121" y="27"/>
                    <a:pt x="132" y="21"/>
                    <a:pt x="141" y="14"/>
                  </a:cubicBezTo>
                  <a:cubicBezTo>
                    <a:pt x="142" y="15"/>
                    <a:pt x="143" y="16"/>
                    <a:pt x="144" y="17"/>
                  </a:cubicBezTo>
                  <a:close/>
                  <a:moveTo>
                    <a:pt x="147" y="24"/>
                  </a:moveTo>
                  <a:cubicBezTo>
                    <a:pt x="137" y="29"/>
                    <a:pt x="128" y="35"/>
                    <a:pt x="119" y="41"/>
                  </a:cubicBezTo>
                  <a:cubicBezTo>
                    <a:pt x="107" y="48"/>
                    <a:pt x="94" y="55"/>
                    <a:pt x="82" y="61"/>
                  </a:cubicBezTo>
                  <a:cubicBezTo>
                    <a:pt x="70" y="68"/>
                    <a:pt x="58" y="74"/>
                    <a:pt x="47" y="81"/>
                  </a:cubicBezTo>
                  <a:cubicBezTo>
                    <a:pt x="41" y="84"/>
                    <a:pt x="35" y="87"/>
                    <a:pt x="29" y="91"/>
                  </a:cubicBezTo>
                  <a:cubicBezTo>
                    <a:pt x="29" y="91"/>
                    <a:pt x="28" y="91"/>
                    <a:pt x="27" y="92"/>
                  </a:cubicBezTo>
                  <a:cubicBezTo>
                    <a:pt x="45" y="80"/>
                    <a:pt x="64" y="70"/>
                    <a:pt x="82" y="59"/>
                  </a:cubicBezTo>
                  <a:cubicBezTo>
                    <a:pt x="103" y="46"/>
                    <a:pt x="126" y="35"/>
                    <a:pt x="145" y="19"/>
                  </a:cubicBezTo>
                  <a:cubicBezTo>
                    <a:pt x="146" y="20"/>
                    <a:pt x="147" y="22"/>
                    <a:pt x="147" y="24"/>
                  </a:cubicBezTo>
                  <a:close/>
                  <a:moveTo>
                    <a:pt x="175" y="17"/>
                  </a:moveTo>
                  <a:cubicBezTo>
                    <a:pt x="176" y="16"/>
                    <a:pt x="186" y="11"/>
                    <a:pt x="183" y="13"/>
                  </a:cubicBezTo>
                  <a:cubicBezTo>
                    <a:pt x="179" y="15"/>
                    <a:pt x="176" y="17"/>
                    <a:pt x="173" y="19"/>
                  </a:cubicBezTo>
                  <a:cubicBezTo>
                    <a:pt x="165" y="24"/>
                    <a:pt x="157" y="30"/>
                    <a:pt x="149" y="35"/>
                  </a:cubicBezTo>
                  <a:cubicBezTo>
                    <a:pt x="135" y="44"/>
                    <a:pt x="120" y="53"/>
                    <a:pt x="104" y="61"/>
                  </a:cubicBezTo>
                  <a:cubicBezTo>
                    <a:pt x="90" y="69"/>
                    <a:pt x="75" y="77"/>
                    <a:pt x="60" y="86"/>
                  </a:cubicBezTo>
                  <a:cubicBezTo>
                    <a:pt x="47" y="94"/>
                    <a:pt x="34" y="104"/>
                    <a:pt x="20" y="111"/>
                  </a:cubicBezTo>
                  <a:cubicBezTo>
                    <a:pt x="19" y="110"/>
                    <a:pt x="17" y="110"/>
                    <a:pt x="16" y="109"/>
                  </a:cubicBezTo>
                  <a:cubicBezTo>
                    <a:pt x="27" y="106"/>
                    <a:pt x="38" y="97"/>
                    <a:pt x="48" y="91"/>
                  </a:cubicBezTo>
                  <a:cubicBezTo>
                    <a:pt x="62" y="83"/>
                    <a:pt x="77" y="75"/>
                    <a:pt x="92" y="67"/>
                  </a:cubicBezTo>
                  <a:cubicBezTo>
                    <a:pt x="107" y="60"/>
                    <a:pt x="122" y="52"/>
                    <a:pt x="136" y="42"/>
                  </a:cubicBezTo>
                  <a:cubicBezTo>
                    <a:pt x="149" y="34"/>
                    <a:pt x="161" y="25"/>
                    <a:pt x="175" y="17"/>
                  </a:cubicBezTo>
                  <a:close/>
                  <a:moveTo>
                    <a:pt x="195" y="16"/>
                  </a:moveTo>
                  <a:cubicBezTo>
                    <a:pt x="174" y="27"/>
                    <a:pt x="155" y="41"/>
                    <a:pt x="135" y="53"/>
                  </a:cubicBezTo>
                  <a:cubicBezTo>
                    <a:pt x="131" y="55"/>
                    <a:pt x="127" y="57"/>
                    <a:pt x="124" y="59"/>
                  </a:cubicBezTo>
                  <a:cubicBezTo>
                    <a:pt x="121" y="61"/>
                    <a:pt x="119" y="62"/>
                    <a:pt x="116" y="63"/>
                  </a:cubicBezTo>
                  <a:cubicBezTo>
                    <a:pt x="88" y="76"/>
                    <a:pt x="61" y="91"/>
                    <a:pt x="34" y="105"/>
                  </a:cubicBezTo>
                  <a:cubicBezTo>
                    <a:pt x="34" y="105"/>
                    <a:pt x="35" y="104"/>
                    <a:pt x="35" y="104"/>
                  </a:cubicBezTo>
                  <a:cubicBezTo>
                    <a:pt x="42" y="100"/>
                    <a:pt x="48" y="95"/>
                    <a:pt x="54" y="91"/>
                  </a:cubicBezTo>
                  <a:cubicBezTo>
                    <a:pt x="69" y="82"/>
                    <a:pt x="84" y="74"/>
                    <a:pt x="98" y="66"/>
                  </a:cubicBezTo>
                  <a:cubicBezTo>
                    <a:pt x="129" y="50"/>
                    <a:pt x="158" y="31"/>
                    <a:pt x="186" y="12"/>
                  </a:cubicBezTo>
                  <a:cubicBezTo>
                    <a:pt x="189" y="13"/>
                    <a:pt x="192" y="14"/>
                    <a:pt x="195" y="16"/>
                  </a:cubicBezTo>
                  <a:close/>
                  <a:moveTo>
                    <a:pt x="200" y="33"/>
                  </a:moveTo>
                  <a:cubicBezTo>
                    <a:pt x="200" y="33"/>
                    <a:pt x="201" y="34"/>
                    <a:pt x="201" y="35"/>
                  </a:cubicBezTo>
                  <a:cubicBezTo>
                    <a:pt x="200" y="36"/>
                    <a:pt x="198" y="37"/>
                    <a:pt x="197" y="37"/>
                  </a:cubicBezTo>
                  <a:cubicBezTo>
                    <a:pt x="197" y="38"/>
                    <a:pt x="196" y="38"/>
                    <a:pt x="196" y="38"/>
                  </a:cubicBezTo>
                  <a:cubicBezTo>
                    <a:pt x="190" y="41"/>
                    <a:pt x="184" y="44"/>
                    <a:pt x="178" y="47"/>
                  </a:cubicBezTo>
                  <a:cubicBezTo>
                    <a:pt x="163" y="55"/>
                    <a:pt x="149" y="64"/>
                    <a:pt x="135" y="71"/>
                  </a:cubicBezTo>
                  <a:cubicBezTo>
                    <a:pt x="106" y="85"/>
                    <a:pt x="77" y="98"/>
                    <a:pt x="50" y="115"/>
                  </a:cubicBezTo>
                  <a:cubicBezTo>
                    <a:pt x="45" y="118"/>
                    <a:pt x="40" y="121"/>
                    <a:pt x="35" y="125"/>
                  </a:cubicBezTo>
                  <a:cubicBezTo>
                    <a:pt x="33" y="127"/>
                    <a:pt x="31" y="129"/>
                    <a:pt x="29" y="130"/>
                  </a:cubicBezTo>
                  <a:cubicBezTo>
                    <a:pt x="32" y="127"/>
                    <a:pt x="35" y="124"/>
                    <a:pt x="39" y="120"/>
                  </a:cubicBezTo>
                  <a:cubicBezTo>
                    <a:pt x="39" y="120"/>
                    <a:pt x="39" y="120"/>
                    <a:pt x="40" y="120"/>
                  </a:cubicBezTo>
                  <a:cubicBezTo>
                    <a:pt x="40" y="120"/>
                    <a:pt x="41" y="119"/>
                    <a:pt x="41" y="119"/>
                  </a:cubicBezTo>
                  <a:cubicBezTo>
                    <a:pt x="48" y="113"/>
                    <a:pt x="55" y="108"/>
                    <a:pt x="63" y="104"/>
                  </a:cubicBezTo>
                  <a:cubicBezTo>
                    <a:pt x="83" y="91"/>
                    <a:pt x="103" y="79"/>
                    <a:pt x="124" y="68"/>
                  </a:cubicBezTo>
                  <a:cubicBezTo>
                    <a:pt x="150" y="55"/>
                    <a:pt x="176" y="43"/>
                    <a:pt x="200" y="27"/>
                  </a:cubicBezTo>
                  <a:cubicBezTo>
                    <a:pt x="200" y="29"/>
                    <a:pt x="201" y="31"/>
                    <a:pt x="200" y="33"/>
                  </a:cubicBezTo>
                  <a:close/>
                  <a:moveTo>
                    <a:pt x="36" y="136"/>
                  </a:moveTo>
                  <a:cubicBezTo>
                    <a:pt x="51" y="125"/>
                    <a:pt x="68" y="118"/>
                    <a:pt x="85" y="109"/>
                  </a:cubicBezTo>
                  <a:cubicBezTo>
                    <a:pt x="102" y="99"/>
                    <a:pt x="119" y="89"/>
                    <a:pt x="136" y="81"/>
                  </a:cubicBezTo>
                  <a:cubicBezTo>
                    <a:pt x="153" y="72"/>
                    <a:pt x="171" y="65"/>
                    <a:pt x="187" y="57"/>
                  </a:cubicBezTo>
                  <a:cubicBezTo>
                    <a:pt x="200" y="51"/>
                    <a:pt x="211" y="43"/>
                    <a:pt x="223" y="36"/>
                  </a:cubicBezTo>
                  <a:cubicBezTo>
                    <a:pt x="221" y="38"/>
                    <a:pt x="219" y="40"/>
                    <a:pt x="216" y="42"/>
                  </a:cubicBezTo>
                  <a:cubicBezTo>
                    <a:pt x="209" y="47"/>
                    <a:pt x="200" y="51"/>
                    <a:pt x="192" y="56"/>
                  </a:cubicBezTo>
                  <a:cubicBezTo>
                    <a:pt x="172" y="67"/>
                    <a:pt x="151" y="76"/>
                    <a:pt x="131" y="86"/>
                  </a:cubicBezTo>
                  <a:cubicBezTo>
                    <a:pt x="111" y="96"/>
                    <a:pt x="92" y="107"/>
                    <a:pt x="72" y="118"/>
                  </a:cubicBezTo>
                  <a:cubicBezTo>
                    <a:pt x="57" y="126"/>
                    <a:pt x="41" y="135"/>
                    <a:pt x="27" y="146"/>
                  </a:cubicBezTo>
                  <a:cubicBezTo>
                    <a:pt x="27" y="145"/>
                    <a:pt x="26" y="144"/>
                    <a:pt x="25" y="143"/>
                  </a:cubicBezTo>
                  <a:cubicBezTo>
                    <a:pt x="27" y="142"/>
                    <a:pt x="29" y="141"/>
                    <a:pt x="30" y="140"/>
                  </a:cubicBezTo>
                  <a:cubicBezTo>
                    <a:pt x="32" y="138"/>
                    <a:pt x="34" y="137"/>
                    <a:pt x="36" y="136"/>
                  </a:cubicBezTo>
                  <a:close/>
                  <a:moveTo>
                    <a:pt x="34" y="151"/>
                  </a:moveTo>
                  <a:cubicBezTo>
                    <a:pt x="32" y="150"/>
                    <a:pt x="30" y="149"/>
                    <a:pt x="29" y="147"/>
                  </a:cubicBezTo>
                  <a:cubicBezTo>
                    <a:pt x="43" y="136"/>
                    <a:pt x="61" y="129"/>
                    <a:pt x="77" y="121"/>
                  </a:cubicBezTo>
                  <a:cubicBezTo>
                    <a:pt x="96" y="112"/>
                    <a:pt x="115" y="103"/>
                    <a:pt x="134" y="93"/>
                  </a:cubicBezTo>
                  <a:cubicBezTo>
                    <a:pt x="153" y="84"/>
                    <a:pt x="172" y="75"/>
                    <a:pt x="191" y="66"/>
                  </a:cubicBezTo>
                  <a:cubicBezTo>
                    <a:pt x="201" y="62"/>
                    <a:pt x="210" y="58"/>
                    <a:pt x="219" y="54"/>
                  </a:cubicBezTo>
                  <a:cubicBezTo>
                    <a:pt x="227" y="50"/>
                    <a:pt x="235" y="47"/>
                    <a:pt x="242" y="41"/>
                  </a:cubicBezTo>
                  <a:cubicBezTo>
                    <a:pt x="228" y="54"/>
                    <a:pt x="206" y="61"/>
                    <a:pt x="190" y="68"/>
                  </a:cubicBezTo>
                  <a:cubicBezTo>
                    <a:pt x="170" y="77"/>
                    <a:pt x="151" y="87"/>
                    <a:pt x="132" y="96"/>
                  </a:cubicBezTo>
                  <a:cubicBezTo>
                    <a:pt x="99" y="113"/>
                    <a:pt x="65" y="129"/>
                    <a:pt x="34" y="151"/>
                  </a:cubicBezTo>
                  <a:close/>
                  <a:moveTo>
                    <a:pt x="29" y="138"/>
                  </a:moveTo>
                  <a:cubicBezTo>
                    <a:pt x="27" y="139"/>
                    <a:pt x="26" y="140"/>
                    <a:pt x="26" y="141"/>
                  </a:cubicBezTo>
                  <a:cubicBezTo>
                    <a:pt x="26" y="141"/>
                    <a:pt x="25" y="142"/>
                    <a:pt x="25" y="142"/>
                  </a:cubicBezTo>
                  <a:cubicBezTo>
                    <a:pt x="24" y="141"/>
                    <a:pt x="24" y="139"/>
                    <a:pt x="24" y="138"/>
                  </a:cubicBezTo>
                  <a:cubicBezTo>
                    <a:pt x="35" y="126"/>
                    <a:pt x="48" y="117"/>
                    <a:pt x="63" y="109"/>
                  </a:cubicBezTo>
                  <a:cubicBezTo>
                    <a:pt x="80" y="100"/>
                    <a:pt x="97" y="90"/>
                    <a:pt x="115" y="82"/>
                  </a:cubicBezTo>
                  <a:cubicBezTo>
                    <a:pt x="131" y="74"/>
                    <a:pt x="147" y="67"/>
                    <a:pt x="162" y="58"/>
                  </a:cubicBezTo>
                  <a:cubicBezTo>
                    <a:pt x="164" y="57"/>
                    <a:pt x="165" y="57"/>
                    <a:pt x="166" y="56"/>
                  </a:cubicBezTo>
                  <a:cubicBezTo>
                    <a:pt x="164" y="57"/>
                    <a:pt x="162" y="58"/>
                    <a:pt x="160" y="59"/>
                  </a:cubicBezTo>
                  <a:cubicBezTo>
                    <a:pt x="143" y="69"/>
                    <a:pt x="125" y="79"/>
                    <a:pt x="108" y="88"/>
                  </a:cubicBezTo>
                  <a:cubicBezTo>
                    <a:pt x="91" y="96"/>
                    <a:pt x="75" y="106"/>
                    <a:pt x="59" y="116"/>
                  </a:cubicBezTo>
                  <a:cubicBezTo>
                    <a:pt x="52" y="121"/>
                    <a:pt x="45" y="126"/>
                    <a:pt x="38" y="131"/>
                  </a:cubicBezTo>
                  <a:cubicBezTo>
                    <a:pt x="35" y="134"/>
                    <a:pt x="32" y="136"/>
                    <a:pt x="29" y="138"/>
                  </a:cubicBezTo>
                  <a:close/>
                  <a:moveTo>
                    <a:pt x="90" y="78"/>
                  </a:moveTo>
                  <a:cubicBezTo>
                    <a:pt x="71" y="90"/>
                    <a:pt x="52" y="102"/>
                    <a:pt x="33" y="114"/>
                  </a:cubicBezTo>
                  <a:cubicBezTo>
                    <a:pt x="30" y="114"/>
                    <a:pt x="26" y="113"/>
                    <a:pt x="23" y="112"/>
                  </a:cubicBezTo>
                  <a:cubicBezTo>
                    <a:pt x="45" y="102"/>
                    <a:pt x="68" y="90"/>
                    <a:pt x="90" y="78"/>
                  </a:cubicBezTo>
                  <a:close/>
                  <a:moveTo>
                    <a:pt x="41" y="117"/>
                  </a:moveTo>
                  <a:cubicBezTo>
                    <a:pt x="41" y="117"/>
                    <a:pt x="41" y="117"/>
                    <a:pt x="41" y="117"/>
                  </a:cubicBezTo>
                  <a:cubicBezTo>
                    <a:pt x="41" y="115"/>
                    <a:pt x="40" y="114"/>
                    <a:pt x="38" y="114"/>
                  </a:cubicBezTo>
                  <a:cubicBezTo>
                    <a:pt x="38" y="114"/>
                    <a:pt x="37" y="114"/>
                    <a:pt x="37" y="114"/>
                  </a:cubicBezTo>
                  <a:cubicBezTo>
                    <a:pt x="48" y="109"/>
                    <a:pt x="58" y="102"/>
                    <a:pt x="68" y="96"/>
                  </a:cubicBezTo>
                  <a:cubicBezTo>
                    <a:pt x="78" y="91"/>
                    <a:pt x="87" y="86"/>
                    <a:pt x="97" y="81"/>
                  </a:cubicBezTo>
                  <a:cubicBezTo>
                    <a:pt x="78" y="92"/>
                    <a:pt x="58" y="103"/>
                    <a:pt x="41" y="117"/>
                  </a:cubicBezTo>
                  <a:close/>
                  <a:moveTo>
                    <a:pt x="145" y="56"/>
                  </a:moveTo>
                  <a:cubicBezTo>
                    <a:pt x="145" y="56"/>
                    <a:pt x="145" y="56"/>
                    <a:pt x="146" y="56"/>
                  </a:cubicBezTo>
                  <a:cubicBezTo>
                    <a:pt x="158" y="49"/>
                    <a:pt x="171" y="42"/>
                    <a:pt x="183" y="34"/>
                  </a:cubicBezTo>
                  <a:cubicBezTo>
                    <a:pt x="185" y="32"/>
                    <a:pt x="188" y="31"/>
                    <a:pt x="191" y="29"/>
                  </a:cubicBezTo>
                  <a:cubicBezTo>
                    <a:pt x="191" y="29"/>
                    <a:pt x="204" y="23"/>
                    <a:pt x="195" y="29"/>
                  </a:cubicBezTo>
                  <a:cubicBezTo>
                    <a:pt x="188" y="33"/>
                    <a:pt x="180" y="38"/>
                    <a:pt x="172" y="42"/>
                  </a:cubicBezTo>
                  <a:cubicBezTo>
                    <a:pt x="163" y="47"/>
                    <a:pt x="154" y="51"/>
                    <a:pt x="145" y="56"/>
                  </a:cubicBezTo>
                  <a:close/>
                  <a:moveTo>
                    <a:pt x="162" y="45"/>
                  </a:moveTo>
                  <a:cubicBezTo>
                    <a:pt x="148" y="53"/>
                    <a:pt x="133" y="61"/>
                    <a:pt x="119" y="69"/>
                  </a:cubicBezTo>
                  <a:cubicBezTo>
                    <a:pt x="107" y="74"/>
                    <a:pt x="96" y="80"/>
                    <a:pt x="85" y="86"/>
                  </a:cubicBezTo>
                  <a:cubicBezTo>
                    <a:pt x="68" y="94"/>
                    <a:pt x="52" y="104"/>
                    <a:pt x="36" y="114"/>
                  </a:cubicBezTo>
                  <a:cubicBezTo>
                    <a:pt x="54" y="102"/>
                    <a:pt x="72" y="90"/>
                    <a:pt x="91" y="80"/>
                  </a:cubicBezTo>
                  <a:cubicBezTo>
                    <a:pt x="110" y="68"/>
                    <a:pt x="130" y="58"/>
                    <a:pt x="150" y="47"/>
                  </a:cubicBezTo>
                  <a:cubicBezTo>
                    <a:pt x="165" y="38"/>
                    <a:pt x="183" y="30"/>
                    <a:pt x="196" y="17"/>
                  </a:cubicBezTo>
                  <a:cubicBezTo>
                    <a:pt x="196" y="17"/>
                    <a:pt x="196" y="17"/>
                    <a:pt x="196" y="17"/>
                  </a:cubicBezTo>
                  <a:cubicBezTo>
                    <a:pt x="198" y="19"/>
                    <a:pt x="199" y="21"/>
                    <a:pt x="200" y="25"/>
                  </a:cubicBezTo>
                  <a:cubicBezTo>
                    <a:pt x="186" y="27"/>
                    <a:pt x="174" y="38"/>
                    <a:pt x="162" y="45"/>
                  </a:cubicBezTo>
                  <a:close/>
                  <a:moveTo>
                    <a:pt x="165" y="36"/>
                  </a:moveTo>
                  <a:cubicBezTo>
                    <a:pt x="173" y="31"/>
                    <a:pt x="181" y="25"/>
                    <a:pt x="189" y="21"/>
                  </a:cubicBezTo>
                  <a:cubicBezTo>
                    <a:pt x="190" y="20"/>
                    <a:pt x="190" y="20"/>
                    <a:pt x="190" y="20"/>
                  </a:cubicBezTo>
                  <a:cubicBezTo>
                    <a:pt x="190" y="20"/>
                    <a:pt x="190" y="20"/>
                    <a:pt x="190" y="20"/>
                  </a:cubicBezTo>
                  <a:cubicBezTo>
                    <a:pt x="187" y="23"/>
                    <a:pt x="183" y="25"/>
                    <a:pt x="179" y="28"/>
                  </a:cubicBezTo>
                  <a:cubicBezTo>
                    <a:pt x="175" y="31"/>
                    <a:pt x="170" y="33"/>
                    <a:pt x="165" y="36"/>
                  </a:cubicBezTo>
                  <a:close/>
                  <a:moveTo>
                    <a:pt x="11" y="104"/>
                  </a:moveTo>
                  <a:cubicBezTo>
                    <a:pt x="34" y="89"/>
                    <a:pt x="58" y="76"/>
                    <a:pt x="83" y="63"/>
                  </a:cubicBezTo>
                  <a:cubicBezTo>
                    <a:pt x="87" y="60"/>
                    <a:pt x="92" y="58"/>
                    <a:pt x="97" y="55"/>
                  </a:cubicBezTo>
                  <a:cubicBezTo>
                    <a:pt x="90" y="59"/>
                    <a:pt x="84" y="62"/>
                    <a:pt x="77" y="66"/>
                  </a:cubicBezTo>
                  <a:cubicBezTo>
                    <a:pt x="55" y="78"/>
                    <a:pt x="33" y="91"/>
                    <a:pt x="14" y="107"/>
                  </a:cubicBezTo>
                  <a:cubicBezTo>
                    <a:pt x="13" y="106"/>
                    <a:pt x="12" y="105"/>
                    <a:pt x="11" y="104"/>
                  </a:cubicBezTo>
                  <a:close/>
                  <a:moveTo>
                    <a:pt x="6" y="92"/>
                  </a:moveTo>
                  <a:cubicBezTo>
                    <a:pt x="15" y="87"/>
                    <a:pt x="23" y="81"/>
                    <a:pt x="32" y="76"/>
                  </a:cubicBezTo>
                  <a:cubicBezTo>
                    <a:pt x="32" y="75"/>
                    <a:pt x="32" y="75"/>
                    <a:pt x="32" y="75"/>
                  </a:cubicBezTo>
                  <a:cubicBezTo>
                    <a:pt x="32" y="75"/>
                    <a:pt x="32" y="75"/>
                    <a:pt x="32" y="75"/>
                  </a:cubicBezTo>
                  <a:cubicBezTo>
                    <a:pt x="34" y="76"/>
                    <a:pt x="35" y="75"/>
                    <a:pt x="36" y="73"/>
                  </a:cubicBezTo>
                  <a:cubicBezTo>
                    <a:pt x="40" y="71"/>
                    <a:pt x="45" y="68"/>
                    <a:pt x="49" y="65"/>
                  </a:cubicBezTo>
                  <a:cubicBezTo>
                    <a:pt x="52" y="64"/>
                    <a:pt x="54" y="62"/>
                    <a:pt x="57" y="61"/>
                  </a:cubicBezTo>
                  <a:cubicBezTo>
                    <a:pt x="58" y="61"/>
                    <a:pt x="59" y="60"/>
                    <a:pt x="60" y="59"/>
                  </a:cubicBezTo>
                  <a:cubicBezTo>
                    <a:pt x="67" y="56"/>
                    <a:pt x="74" y="52"/>
                    <a:pt x="80" y="48"/>
                  </a:cubicBezTo>
                  <a:cubicBezTo>
                    <a:pt x="88" y="43"/>
                    <a:pt x="97" y="40"/>
                    <a:pt x="104" y="35"/>
                  </a:cubicBezTo>
                  <a:cubicBezTo>
                    <a:pt x="104" y="35"/>
                    <a:pt x="105" y="35"/>
                    <a:pt x="105" y="36"/>
                  </a:cubicBezTo>
                  <a:cubicBezTo>
                    <a:pt x="93" y="43"/>
                    <a:pt x="82" y="50"/>
                    <a:pt x="71" y="57"/>
                  </a:cubicBezTo>
                  <a:cubicBezTo>
                    <a:pt x="50" y="70"/>
                    <a:pt x="26" y="81"/>
                    <a:pt x="7" y="97"/>
                  </a:cubicBezTo>
                  <a:cubicBezTo>
                    <a:pt x="6" y="95"/>
                    <a:pt x="6" y="94"/>
                    <a:pt x="6" y="92"/>
                  </a:cubicBezTo>
                  <a:close/>
                  <a:moveTo>
                    <a:pt x="36" y="71"/>
                  </a:moveTo>
                  <a:cubicBezTo>
                    <a:pt x="36" y="71"/>
                    <a:pt x="36" y="71"/>
                    <a:pt x="35" y="70"/>
                  </a:cubicBezTo>
                  <a:cubicBezTo>
                    <a:pt x="37" y="69"/>
                    <a:pt x="39" y="68"/>
                    <a:pt x="41" y="67"/>
                  </a:cubicBezTo>
                  <a:cubicBezTo>
                    <a:pt x="43" y="65"/>
                    <a:pt x="45" y="64"/>
                    <a:pt x="47" y="63"/>
                  </a:cubicBezTo>
                  <a:cubicBezTo>
                    <a:pt x="49" y="62"/>
                    <a:pt x="50" y="61"/>
                    <a:pt x="50" y="61"/>
                  </a:cubicBezTo>
                  <a:cubicBezTo>
                    <a:pt x="45" y="64"/>
                    <a:pt x="40" y="68"/>
                    <a:pt x="36" y="71"/>
                  </a:cubicBezTo>
                  <a:close/>
                  <a:moveTo>
                    <a:pt x="111" y="28"/>
                  </a:moveTo>
                  <a:cubicBezTo>
                    <a:pt x="119" y="25"/>
                    <a:pt x="127" y="21"/>
                    <a:pt x="135" y="16"/>
                  </a:cubicBezTo>
                  <a:cubicBezTo>
                    <a:pt x="127" y="22"/>
                    <a:pt x="118" y="27"/>
                    <a:pt x="110" y="33"/>
                  </a:cubicBezTo>
                  <a:cubicBezTo>
                    <a:pt x="110" y="32"/>
                    <a:pt x="110" y="32"/>
                    <a:pt x="110" y="31"/>
                  </a:cubicBezTo>
                  <a:cubicBezTo>
                    <a:pt x="110" y="30"/>
                    <a:pt x="111" y="29"/>
                    <a:pt x="111" y="28"/>
                  </a:cubicBezTo>
                  <a:close/>
                  <a:moveTo>
                    <a:pt x="60" y="54"/>
                  </a:moveTo>
                  <a:cubicBezTo>
                    <a:pt x="60" y="53"/>
                    <a:pt x="60" y="51"/>
                    <a:pt x="60" y="50"/>
                  </a:cubicBezTo>
                  <a:cubicBezTo>
                    <a:pt x="68" y="45"/>
                    <a:pt x="77" y="41"/>
                    <a:pt x="86" y="38"/>
                  </a:cubicBezTo>
                  <a:cubicBezTo>
                    <a:pt x="77" y="43"/>
                    <a:pt x="69" y="48"/>
                    <a:pt x="60" y="54"/>
                  </a:cubicBezTo>
                  <a:close/>
                  <a:moveTo>
                    <a:pt x="23" y="65"/>
                  </a:moveTo>
                  <a:cubicBezTo>
                    <a:pt x="22" y="64"/>
                    <a:pt x="20" y="63"/>
                    <a:pt x="19" y="62"/>
                  </a:cubicBezTo>
                  <a:cubicBezTo>
                    <a:pt x="26" y="59"/>
                    <a:pt x="32" y="54"/>
                    <a:pt x="38" y="50"/>
                  </a:cubicBezTo>
                  <a:cubicBezTo>
                    <a:pt x="45" y="44"/>
                    <a:pt x="41" y="48"/>
                    <a:pt x="36" y="52"/>
                  </a:cubicBezTo>
                  <a:cubicBezTo>
                    <a:pt x="32" y="56"/>
                    <a:pt x="28" y="60"/>
                    <a:pt x="23" y="65"/>
                  </a:cubicBezTo>
                  <a:cubicBezTo>
                    <a:pt x="23" y="65"/>
                    <a:pt x="23" y="65"/>
                    <a:pt x="23" y="65"/>
                  </a:cubicBezTo>
                  <a:close/>
                  <a:moveTo>
                    <a:pt x="22" y="59"/>
                  </a:moveTo>
                  <a:cubicBezTo>
                    <a:pt x="20" y="58"/>
                    <a:pt x="20" y="57"/>
                    <a:pt x="23" y="56"/>
                  </a:cubicBezTo>
                  <a:cubicBezTo>
                    <a:pt x="24" y="55"/>
                    <a:pt x="26" y="53"/>
                    <a:pt x="27" y="52"/>
                  </a:cubicBezTo>
                  <a:cubicBezTo>
                    <a:pt x="31" y="48"/>
                    <a:pt x="35" y="44"/>
                    <a:pt x="39" y="40"/>
                  </a:cubicBezTo>
                  <a:cubicBezTo>
                    <a:pt x="39" y="40"/>
                    <a:pt x="39" y="40"/>
                    <a:pt x="39" y="40"/>
                  </a:cubicBezTo>
                  <a:cubicBezTo>
                    <a:pt x="41" y="41"/>
                    <a:pt x="43" y="43"/>
                    <a:pt x="44" y="44"/>
                  </a:cubicBezTo>
                  <a:cubicBezTo>
                    <a:pt x="36" y="48"/>
                    <a:pt x="30" y="54"/>
                    <a:pt x="22" y="59"/>
                  </a:cubicBezTo>
                  <a:close/>
                  <a:moveTo>
                    <a:pt x="16" y="56"/>
                  </a:moveTo>
                  <a:cubicBezTo>
                    <a:pt x="23" y="52"/>
                    <a:pt x="29" y="46"/>
                    <a:pt x="36" y="42"/>
                  </a:cubicBezTo>
                  <a:cubicBezTo>
                    <a:pt x="30" y="46"/>
                    <a:pt x="22" y="53"/>
                    <a:pt x="17" y="60"/>
                  </a:cubicBezTo>
                  <a:cubicBezTo>
                    <a:pt x="17" y="58"/>
                    <a:pt x="16" y="57"/>
                    <a:pt x="16" y="56"/>
                  </a:cubicBezTo>
                  <a:close/>
                  <a:moveTo>
                    <a:pt x="29" y="75"/>
                  </a:moveTo>
                  <a:cubicBezTo>
                    <a:pt x="22" y="80"/>
                    <a:pt x="14" y="85"/>
                    <a:pt x="7" y="90"/>
                  </a:cubicBezTo>
                  <a:cubicBezTo>
                    <a:pt x="8" y="81"/>
                    <a:pt x="20" y="75"/>
                    <a:pt x="29" y="75"/>
                  </a:cubicBezTo>
                  <a:close/>
                  <a:moveTo>
                    <a:pt x="34" y="123"/>
                  </a:moveTo>
                  <a:cubicBezTo>
                    <a:pt x="31" y="126"/>
                    <a:pt x="28" y="130"/>
                    <a:pt x="25" y="133"/>
                  </a:cubicBezTo>
                  <a:cubicBezTo>
                    <a:pt x="25" y="132"/>
                    <a:pt x="25" y="132"/>
                    <a:pt x="26" y="131"/>
                  </a:cubicBezTo>
                  <a:cubicBezTo>
                    <a:pt x="28" y="128"/>
                    <a:pt x="31" y="125"/>
                    <a:pt x="34" y="123"/>
                  </a:cubicBezTo>
                  <a:close/>
                  <a:moveTo>
                    <a:pt x="41" y="153"/>
                  </a:moveTo>
                  <a:cubicBezTo>
                    <a:pt x="53" y="144"/>
                    <a:pt x="71" y="139"/>
                    <a:pt x="85" y="132"/>
                  </a:cubicBezTo>
                  <a:cubicBezTo>
                    <a:pt x="101" y="123"/>
                    <a:pt x="118" y="115"/>
                    <a:pt x="134" y="106"/>
                  </a:cubicBezTo>
                  <a:cubicBezTo>
                    <a:pt x="151" y="98"/>
                    <a:pt x="169" y="90"/>
                    <a:pt x="187" y="83"/>
                  </a:cubicBezTo>
                  <a:cubicBezTo>
                    <a:pt x="204" y="76"/>
                    <a:pt x="220" y="67"/>
                    <a:pt x="238" y="60"/>
                  </a:cubicBezTo>
                  <a:cubicBezTo>
                    <a:pt x="241" y="58"/>
                    <a:pt x="243" y="57"/>
                    <a:pt x="238" y="60"/>
                  </a:cubicBezTo>
                  <a:cubicBezTo>
                    <a:pt x="234" y="62"/>
                    <a:pt x="230" y="64"/>
                    <a:pt x="226" y="66"/>
                  </a:cubicBezTo>
                  <a:cubicBezTo>
                    <a:pt x="219" y="70"/>
                    <a:pt x="211" y="75"/>
                    <a:pt x="203" y="79"/>
                  </a:cubicBezTo>
                  <a:cubicBezTo>
                    <a:pt x="187" y="86"/>
                    <a:pt x="171" y="93"/>
                    <a:pt x="155" y="102"/>
                  </a:cubicBezTo>
                  <a:cubicBezTo>
                    <a:pt x="140" y="111"/>
                    <a:pt x="124" y="119"/>
                    <a:pt x="108" y="127"/>
                  </a:cubicBezTo>
                  <a:cubicBezTo>
                    <a:pt x="92" y="136"/>
                    <a:pt x="74" y="143"/>
                    <a:pt x="59" y="154"/>
                  </a:cubicBezTo>
                  <a:cubicBezTo>
                    <a:pt x="53" y="155"/>
                    <a:pt x="47" y="155"/>
                    <a:pt x="41" y="153"/>
                  </a:cubicBezTo>
                  <a:close/>
                  <a:moveTo>
                    <a:pt x="248" y="65"/>
                  </a:moveTo>
                  <a:cubicBezTo>
                    <a:pt x="242" y="69"/>
                    <a:pt x="237" y="73"/>
                    <a:pt x="232" y="77"/>
                  </a:cubicBezTo>
                  <a:cubicBezTo>
                    <a:pt x="218" y="86"/>
                    <a:pt x="203" y="93"/>
                    <a:pt x="188" y="100"/>
                  </a:cubicBezTo>
                  <a:cubicBezTo>
                    <a:pt x="159" y="113"/>
                    <a:pt x="130" y="127"/>
                    <a:pt x="101" y="140"/>
                  </a:cubicBezTo>
                  <a:cubicBezTo>
                    <a:pt x="98" y="142"/>
                    <a:pt x="94" y="144"/>
                    <a:pt x="91" y="146"/>
                  </a:cubicBezTo>
                  <a:cubicBezTo>
                    <a:pt x="87" y="148"/>
                    <a:pt x="83" y="150"/>
                    <a:pt x="79" y="152"/>
                  </a:cubicBezTo>
                  <a:cubicBezTo>
                    <a:pt x="79" y="151"/>
                    <a:pt x="79" y="151"/>
                    <a:pt x="78" y="150"/>
                  </a:cubicBezTo>
                  <a:cubicBezTo>
                    <a:pt x="85" y="147"/>
                    <a:pt x="91" y="144"/>
                    <a:pt x="97" y="141"/>
                  </a:cubicBezTo>
                  <a:cubicBezTo>
                    <a:pt x="112" y="134"/>
                    <a:pt x="128" y="126"/>
                    <a:pt x="143" y="119"/>
                  </a:cubicBezTo>
                  <a:cubicBezTo>
                    <a:pt x="173" y="105"/>
                    <a:pt x="203" y="91"/>
                    <a:pt x="233" y="75"/>
                  </a:cubicBezTo>
                  <a:cubicBezTo>
                    <a:pt x="238" y="72"/>
                    <a:pt x="243" y="69"/>
                    <a:pt x="248" y="65"/>
                  </a:cubicBezTo>
                  <a:cubicBezTo>
                    <a:pt x="248" y="65"/>
                    <a:pt x="248" y="65"/>
                    <a:pt x="248" y="65"/>
                  </a:cubicBezTo>
                  <a:close/>
                  <a:moveTo>
                    <a:pt x="273" y="76"/>
                  </a:moveTo>
                  <a:cubicBezTo>
                    <a:pt x="274" y="78"/>
                    <a:pt x="274" y="79"/>
                    <a:pt x="275" y="81"/>
                  </a:cubicBezTo>
                  <a:cubicBezTo>
                    <a:pt x="240" y="96"/>
                    <a:pt x="204" y="107"/>
                    <a:pt x="170" y="123"/>
                  </a:cubicBezTo>
                  <a:cubicBezTo>
                    <a:pt x="151" y="131"/>
                    <a:pt x="133" y="140"/>
                    <a:pt x="115" y="148"/>
                  </a:cubicBezTo>
                  <a:cubicBezTo>
                    <a:pt x="107" y="152"/>
                    <a:pt x="99" y="155"/>
                    <a:pt x="91" y="159"/>
                  </a:cubicBezTo>
                  <a:cubicBezTo>
                    <a:pt x="118" y="144"/>
                    <a:pt x="145" y="131"/>
                    <a:pt x="172" y="118"/>
                  </a:cubicBezTo>
                  <a:cubicBezTo>
                    <a:pt x="206" y="103"/>
                    <a:pt x="241" y="94"/>
                    <a:pt x="273" y="76"/>
                  </a:cubicBezTo>
                  <a:close/>
                  <a:moveTo>
                    <a:pt x="159" y="161"/>
                  </a:moveTo>
                  <a:cubicBezTo>
                    <a:pt x="158" y="159"/>
                    <a:pt x="156" y="157"/>
                    <a:pt x="155" y="156"/>
                  </a:cubicBezTo>
                  <a:cubicBezTo>
                    <a:pt x="164" y="153"/>
                    <a:pt x="173" y="149"/>
                    <a:pt x="182" y="146"/>
                  </a:cubicBezTo>
                  <a:cubicBezTo>
                    <a:pt x="204" y="138"/>
                    <a:pt x="227" y="133"/>
                    <a:pt x="248" y="123"/>
                  </a:cubicBezTo>
                  <a:cubicBezTo>
                    <a:pt x="254" y="121"/>
                    <a:pt x="260" y="118"/>
                    <a:pt x="266" y="115"/>
                  </a:cubicBezTo>
                  <a:cubicBezTo>
                    <a:pt x="261" y="117"/>
                    <a:pt x="256" y="121"/>
                    <a:pt x="251" y="123"/>
                  </a:cubicBezTo>
                  <a:cubicBezTo>
                    <a:pt x="241" y="127"/>
                    <a:pt x="232" y="130"/>
                    <a:pt x="222" y="134"/>
                  </a:cubicBezTo>
                  <a:cubicBezTo>
                    <a:pt x="211" y="139"/>
                    <a:pt x="200" y="144"/>
                    <a:pt x="188" y="149"/>
                  </a:cubicBezTo>
                  <a:cubicBezTo>
                    <a:pt x="179" y="153"/>
                    <a:pt x="169" y="156"/>
                    <a:pt x="159" y="161"/>
                  </a:cubicBezTo>
                  <a:close/>
                  <a:moveTo>
                    <a:pt x="112" y="162"/>
                  </a:moveTo>
                  <a:cubicBezTo>
                    <a:pt x="120" y="162"/>
                    <a:pt x="127" y="159"/>
                    <a:pt x="134" y="156"/>
                  </a:cubicBezTo>
                  <a:cubicBezTo>
                    <a:pt x="147" y="150"/>
                    <a:pt x="160" y="144"/>
                    <a:pt x="173" y="139"/>
                  </a:cubicBezTo>
                  <a:cubicBezTo>
                    <a:pt x="200" y="129"/>
                    <a:pt x="228" y="119"/>
                    <a:pt x="255" y="109"/>
                  </a:cubicBezTo>
                  <a:cubicBezTo>
                    <a:pt x="233" y="117"/>
                    <a:pt x="211" y="127"/>
                    <a:pt x="189" y="137"/>
                  </a:cubicBezTo>
                  <a:cubicBezTo>
                    <a:pt x="166" y="148"/>
                    <a:pt x="140" y="155"/>
                    <a:pt x="117" y="167"/>
                  </a:cubicBezTo>
                  <a:cubicBezTo>
                    <a:pt x="115" y="166"/>
                    <a:pt x="113" y="164"/>
                    <a:pt x="112" y="162"/>
                  </a:cubicBezTo>
                  <a:close/>
                  <a:moveTo>
                    <a:pt x="118" y="168"/>
                  </a:moveTo>
                  <a:cubicBezTo>
                    <a:pt x="128" y="165"/>
                    <a:pt x="139" y="161"/>
                    <a:pt x="149" y="156"/>
                  </a:cubicBezTo>
                  <a:cubicBezTo>
                    <a:pt x="149" y="156"/>
                    <a:pt x="149" y="157"/>
                    <a:pt x="149" y="157"/>
                  </a:cubicBezTo>
                  <a:cubicBezTo>
                    <a:pt x="139" y="161"/>
                    <a:pt x="128" y="165"/>
                    <a:pt x="118" y="168"/>
                  </a:cubicBezTo>
                  <a:close/>
                  <a:moveTo>
                    <a:pt x="234" y="127"/>
                  </a:moveTo>
                  <a:cubicBezTo>
                    <a:pt x="221" y="131"/>
                    <a:pt x="208" y="136"/>
                    <a:pt x="195" y="140"/>
                  </a:cubicBezTo>
                  <a:cubicBezTo>
                    <a:pt x="181" y="145"/>
                    <a:pt x="168" y="150"/>
                    <a:pt x="154" y="155"/>
                  </a:cubicBezTo>
                  <a:cubicBezTo>
                    <a:pt x="154" y="155"/>
                    <a:pt x="154" y="154"/>
                    <a:pt x="154" y="154"/>
                  </a:cubicBezTo>
                  <a:cubicBezTo>
                    <a:pt x="166" y="149"/>
                    <a:pt x="178" y="144"/>
                    <a:pt x="190" y="139"/>
                  </a:cubicBezTo>
                  <a:cubicBezTo>
                    <a:pt x="202" y="133"/>
                    <a:pt x="215" y="128"/>
                    <a:pt x="227" y="123"/>
                  </a:cubicBezTo>
                  <a:cubicBezTo>
                    <a:pt x="238" y="118"/>
                    <a:pt x="251" y="115"/>
                    <a:pt x="260" y="108"/>
                  </a:cubicBezTo>
                  <a:cubicBezTo>
                    <a:pt x="260" y="107"/>
                    <a:pt x="260" y="107"/>
                    <a:pt x="260" y="107"/>
                  </a:cubicBezTo>
                  <a:cubicBezTo>
                    <a:pt x="260" y="107"/>
                    <a:pt x="260" y="107"/>
                    <a:pt x="261" y="108"/>
                  </a:cubicBezTo>
                  <a:cubicBezTo>
                    <a:pt x="264" y="109"/>
                    <a:pt x="266" y="111"/>
                    <a:pt x="267" y="113"/>
                  </a:cubicBezTo>
                  <a:cubicBezTo>
                    <a:pt x="256" y="117"/>
                    <a:pt x="245" y="123"/>
                    <a:pt x="234" y="127"/>
                  </a:cubicBezTo>
                  <a:close/>
                  <a:moveTo>
                    <a:pt x="260" y="103"/>
                  </a:moveTo>
                  <a:cubicBezTo>
                    <a:pt x="259" y="104"/>
                    <a:pt x="259" y="105"/>
                    <a:pt x="259" y="106"/>
                  </a:cubicBezTo>
                  <a:cubicBezTo>
                    <a:pt x="259" y="106"/>
                    <a:pt x="259" y="106"/>
                    <a:pt x="259" y="106"/>
                  </a:cubicBezTo>
                  <a:cubicBezTo>
                    <a:pt x="231" y="116"/>
                    <a:pt x="204" y="126"/>
                    <a:pt x="176" y="136"/>
                  </a:cubicBezTo>
                  <a:cubicBezTo>
                    <a:pt x="165" y="141"/>
                    <a:pt x="152" y="145"/>
                    <a:pt x="141" y="150"/>
                  </a:cubicBezTo>
                  <a:cubicBezTo>
                    <a:pt x="135" y="153"/>
                    <a:pt x="129" y="157"/>
                    <a:pt x="122" y="159"/>
                  </a:cubicBezTo>
                  <a:cubicBezTo>
                    <a:pt x="121" y="159"/>
                    <a:pt x="111" y="162"/>
                    <a:pt x="114" y="160"/>
                  </a:cubicBezTo>
                  <a:cubicBezTo>
                    <a:pt x="118" y="158"/>
                    <a:pt x="122" y="157"/>
                    <a:pt x="126" y="155"/>
                  </a:cubicBezTo>
                  <a:cubicBezTo>
                    <a:pt x="154" y="144"/>
                    <a:pt x="181" y="133"/>
                    <a:pt x="208" y="122"/>
                  </a:cubicBezTo>
                  <a:cubicBezTo>
                    <a:pt x="225" y="116"/>
                    <a:pt x="244" y="111"/>
                    <a:pt x="260" y="102"/>
                  </a:cubicBezTo>
                  <a:cubicBezTo>
                    <a:pt x="260" y="103"/>
                    <a:pt x="260" y="103"/>
                    <a:pt x="260" y="103"/>
                  </a:cubicBezTo>
                  <a:close/>
                  <a:moveTo>
                    <a:pt x="272" y="92"/>
                  </a:moveTo>
                  <a:cubicBezTo>
                    <a:pt x="258" y="96"/>
                    <a:pt x="245" y="103"/>
                    <a:pt x="230" y="108"/>
                  </a:cubicBezTo>
                  <a:cubicBezTo>
                    <a:pt x="216" y="113"/>
                    <a:pt x="203" y="118"/>
                    <a:pt x="189" y="124"/>
                  </a:cubicBezTo>
                  <a:cubicBezTo>
                    <a:pt x="177" y="129"/>
                    <a:pt x="164" y="134"/>
                    <a:pt x="151" y="138"/>
                  </a:cubicBezTo>
                  <a:cubicBezTo>
                    <a:pt x="167" y="131"/>
                    <a:pt x="183" y="124"/>
                    <a:pt x="200" y="117"/>
                  </a:cubicBezTo>
                  <a:cubicBezTo>
                    <a:pt x="214" y="111"/>
                    <a:pt x="227" y="106"/>
                    <a:pt x="241" y="100"/>
                  </a:cubicBezTo>
                  <a:cubicBezTo>
                    <a:pt x="252" y="95"/>
                    <a:pt x="266" y="92"/>
                    <a:pt x="275" y="83"/>
                  </a:cubicBezTo>
                  <a:cubicBezTo>
                    <a:pt x="275" y="86"/>
                    <a:pt x="274" y="89"/>
                    <a:pt x="272" y="92"/>
                  </a:cubicBezTo>
                  <a:close/>
                  <a:moveTo>
                    <a:pt x="55" y="191"/>
                  </a:moveTo>
                  <a:cubicBezTo>
                    <a:pt x="56" y="191"/>
                    <a:pt x="57" y="191"/>
                    <a:pt x="57" y="191"/>
                  </a:cubicBezTo>
                  <a:cubicBezTo>
                    <a:pt x="56" y="191"/>
                    <a:pt x="55" y="191"/>
                    <a:pt x="54" y="192"/>
                  </a:cubicBezTo>
                  <a:cubicBezTo>
                    <a:pt x="55" y="192"/>
                    <a:pt x="55" y="191"/>
                    <a:pt x="55" y="191"/>
                  </a:cubicBezTo>
                  <a:close/>
                  <a:moveTo>
                    <a:pt x="65" y="187"/>
                  </a:moveTo>
                  <a:cubicBezTo>
                    <a:pt x="63" y="188"/>
                    <a:pt x="60" y="189"/>
                    <a:pt x="57" y="189"/>
                  </a:cubicBezTo>
                  <a:cubicBezTo>
                    <a:pt x="59" y="187"/>
                    <a:pt x="61" y="185"/>
                    <a:pt x="62" y="183"/>
                  </a:cubicBezTo>
                  <a:cubicBezTo>
                    <a:pt x="69" y="181"/>
                    <a:pt x="76" y="179"/>
                    <a:pt x="83" y="177"/>
                  </a:cubicBezTo>
                  <a:cubicBezTo>
                    <a:pt x="77" y="180"/>
                    <a:pt x="71" y="184"/>
                    <a:pt x="65" y="187"/>
                  </a:cubicBezTo>
                  <a:close/>
                  <a:moveTo>
                    <a:pt x="164" y="120"/>
                  </a:moveTo>
                  <a:cubicBezTo>
                    <a:pt x="133" y="135"/>
                    <a:pt x="103" y="150"/>
                    <a:pt x="73" y="168"/>
                  </a:cubicBezTo>
                  <a:cubicBezTo>
                    <a:pt x="74" y="165"/>
                    <a:pt x="75" y="163"/>
                    <a:pt x="76" y="160"/>
                  </a:cubicBezTo>
                  <a:cubicBezTo>
                    <a:pt x="110" y="143"/>
                    <a:pt x="145" y="128"/>
                    <a:pt x="181" y="113"/>
                  </a:cubicBezTo>
                  <a:cubicBezTo>
                    <a:pt x="198" y="106"/>
                    <a:pt x="215" y="99"/>
                    <a:pt x="233" y="92"/>
                  </a:cubicBezTo>
                  <a:cubicBezTo>
                    <a:pt x="241" y="89"/>
                    <a:pt x="249" y="85"/>
                    <a:pt x="257" y="82"/>
                  </a:cubicBezTo>
                  <a:cubicBezTo>
                    <a:pt x="258" y="82"/>
                    <a:pt x="258" y="82"/>
                    <a:pt x="259" y="81"/>
                  </a:cubicBezTo>
                  <a:cubicBezTo>
                    <a:pt x="229" y="97"/>
                    <a:pt x="195" y="106"/>
                    <a:pt x="164" y="120"/>
                  </a:cubicBezTo>
                  <a:close/>
                  <a:moveTo>
                    <a:pt x="79" y="157"/>
                  </a:moveTo>
                  <a:cubicBezTo>
                    <a:pt x="78" y="157"/>
                    <a:pt x="78" y="157"/>
                    <a:pt x="77" y="157"/>
                  </a:cubicBezTo>
                  <a:cubicBezTo>
                    <a:pt x="77" y="157"/>
                    <a:pt x="78" y="156"/>
                    <a:pt x="78" y="155"/>
                  </a:cubicBezTo>
                  <a:cubicBezTo>
                    <a:pt x="78" y="155"/>
                    <a:pt x="78" y="155"/>
                    <a:pt x="78" y="154"/>
                  </a:cubicBezTo>
                  <a:cubicBezTo>
                    <a:pt x="78" y="154"/>
                    <a:pt x="78" y="154"/>
                    <a:pt x="78" y="154"/>
                  </a:cubicBezTo>
                  <a:cubicBezTo>
                    <a:pt x="90" y="149"/>
                    <a:pt x="102" y="142"/>
                    <a:pt x="114" y="136"/>
                  </a:cubicBezTo>
                  <a:cubicBezTo>
                    <a:pt x="123" y="132"/>
                    <a:pt x="131" y="128"/>
                    <a:pt x="140" y="124"/>
                  </a:cubicBezTo>
                  <a:cubicBezTo>
                    <a:pt x="171" y="111"/>
                    <a:pt x="201" y="98"/>
                    <a:pt x="232" y="84"/>
                  </a:cubicBezTo>
                  <a:cubicBezTo>
                    <a:pt x="239" y="80"/>
                    <a:pt x="246" y="77"/>
                    <a:pt x="253" y="73"/>
                  </a:cubicBezTo>
                  <a:cubicBezTo>
                    <a:pt x="253" y="73"/>
                    <a:pt x="253" y="72"/>
                    <a:pt x="254" y="72"/>
                  </a:cubicBezTo>
                  <a:cubicBezTo>
                    <a:pt x="241" y="80"/>
                    <a:pt x="227" y="87"/>
                    <a:pt x="214" y="93"/>
                  </a:cubicBezTo>
                  <a:cubicBezTo>
                    <a:pt x="185" y="107"/>
                    <a:pt x="156" y="119"/>
                    <a:pt x="128" y="132"/>
                  </a:cubicBezTo>
                  <a:cubicBezTo>
                    <a:pt x="111" y="140"/>
                    <a:pt x="95" y="149"/>
                    <a:pt x="79" y="157"/>
                  </a:cubicBezTo>
                  <a:close/>
                  <a:moveTo>
                    <a:pt x="243" y="61"/>
                  </a:moveTo>
                  <a:cubicBezTo>
                    <a:pt x="242" y="63"/>
                    <a:pt x="242" y="64"/>
                    <a:pt x="243" y="65"/>
                  </a:cubicBezTo>
                  <a:cubicBezTo>
                    <a:pt x="243" y="65"/>
                    <a:pt x="244" y="66"/>
                    <a:pt x="244" y="66"/>
                  </a:cubicBezTo>
                  <a:cubicBezTo>
                    <a:pt x="234" y="71"/>
                    <a:pt x="225" y="78"/>
                    <a:pt x="215" y="83"/>
                  </a:cubicBezTo>
                  <a:cubicBezTo>
                    <a:pt x="198" y="92"/>
                    <a:pt x="181" y="100"/>
                    <a:pt x="164" y="108"/>
                  </a:cubicBezTo>
                  <a:cubicBezTo>
                    <a:pt x="147" y="116"/>
                    <a:pt x="130" y="124"/>
                    <a:pt x="113" y="131"/>
                  </a:cubicBezTo>
                  <a:cubicBezTo>
                    <a:pt x="101" y="137"/>
                    <a:pt x="89" y="144"/>
                    <a:pt x="76" y="149"/>
                  </a:cubicBezTo>
                  <a:cubicBezTo>
                    <a:pt x="76" y="149"/>
                    <a:pt x="75" y="149"/>
                    <a:pt x="74" y="149"/>
                  </a:cubicBezTo>
                  <a:cubicBezTo>
                    <a:pt x="71" y="151"/>
                    <a:pt x="68" y="152"/>
                    <a:pt x="65" y="153"/>
                  </a:cubicBezTo>
                  <a:cubicBezTo>
                    <a:pt x="70" y="150"/>
                    <a:pt x="76" y="145"/>
                    <a:pt x="80" y="143"/>
                  </a:cubicBezTo>
                  <a:cubicBezTo>
                    <a:pt x="89" y="139"/>
                    <a:pt x="97" y="135"/>
                    <a:pt x="105" y="131"/>
                  </a:cubicBezTo>
                  <a:cubicBezTo>
                    <a:pt x="121" y="122"/>
                    <a:pt x="137" y="114"/>
                    <a:pt x="153" y="106"/>
                  </a:cubicBezTo>
                  <a:cubicBezTo>
                    <a:pt x="169" y="97"/>
                    <a:pt x="184" y="89"/>
                    <a:pt x="201" y="82"/>
                  </a:cubicBezTo>
                  <a:cubicBezTo>
                    <a:pt x="215" y="75"/>
                    <a:pt x="232" y="67"/>
                    <a:pt x="244" y="58"/>
                  </a:cubicBezTo>
                  <a:cubicBezTo>
                    <a:pt x="244" y="59"/>
                    <a:pt x="243" y="60"/>
                    <a:pt x="243" y="61"/>
                  </a:cubicBezTo>
                  <a:close/>
                  <a:moveTo>
                    <a:pt x="87" y="173"/>
                  </a:moveTo>
                  <a:cubicBezTo>
                    <a:pt x="80" y="176"/>
                    <a:pt x="72" y="178"/>
                    <a:pt x="64" y="181"/>
                  </a:cubicBezTo>
                  <a:cubicBezTo>
                    <a:pt x="65" y="180"/>
                    <a:pt x="66" y="179"/>
                    <a:pt x="67" y="178"/>
                  </a:cubicBezTo>
                  <a:cubicBezTo>
                    <a:pt x="72" y="177"/>
                    <a:pt x="76" y="175"/>
                    <a:pt x="81" y="172"/>
                  </a:cubicBezTo>
                  <a:cubicBezTo>
                    <a:pt x="83" y="171"/>
                    <a:pt x="86" y="169"/>
                    <a:pt x="89" y="168"/>
                  </a:cubicBezTo>
                  <a:cubicBezTo>
                    <a:pt x="92" y="166"/>
                    <a:pt x="96" y="165"/>
                    <a:pt x="99" y="163"/>
                  </a:cubicBezTo>
                  <a:cubicBezTo>
                    <a:pt x="95" y="167"/>
                    <a:pt x="91" y="170"/>
                    <a:pt x="87" y="173"/>
                  </a:cubicBezTo>
                  <a:close/>
                  <a:moveTo>
                    <a:pt x="101" y="161"/>
                  </a:moveTo>
                  <a:cubicBezTo>
                    <a:pt x="101" y="161"/>
                    <a:pt x="101" y="161"/>
                    <a:pt x="101" y="161"/>
                  </a:cubicBezTo>
                  <a:cubicBezTo>
                    <a:pt x="89" y="164"/>
                    <a:pt x="80" y="172"/>
                    <a:pt x="68" y="176"/>
                  </a:cubicBezTo>
                  <a:cubicBezTo>
                    <a:pt x="69" y="174"/>
                    <a:pt x="70" y="173"/>
                    <a:pt x="71" y="171"/>
                  </a:cubicBezTo>
                  <a:cubicBezTo>
                    <a:pt x="83" y="166"/>
                    <a:pt x="94" y="159"/>
                    <a:pt x="105" y="154"/>
                  </a:cubicBezTo>
                  <a:cubicBezTo>
                    <a:pt x="120" y="148"/>
                    <a:pt x="134" y="141"/>
                    <a:pt x="149" y="134"/>
                  </a:cubicBezTo>
                  <a:cubicBezTo>
                    <a:pt x="180" y="120"/>
                    <a:pt x="211" y="108"/>
                    <a:pt x="243" y="96"/>
                  </a:cubicBezTo>
                  <a:cubicBezTo>
                    <a:pt x="249" y="94"/>
                    <a:pt x="255" y="91"/>
                    <a:pt x="261" y="89"/>
                  </a:cubicBezTo>
                  <a:cubicBezTo>
                    <a:pt x="265" y="87"/>
                    <a:pt x="268" y="86"/>
                    <a:pt x="272" y="84"/>
                  </a:cubicBezTo>
                  <a:cubicBezTo>
                    <a:pt x="278" y="82"/>
                    <a:pt x="262" y="89"/>
                    <a:pt x="264" y="89"/>
                  </a:cubicBezTo>
                  <a:cubicBezTo>
                    <a:pt x="248" y="95"/>
                    <a:pt x="233" y="101"/>
                    <a:pt x="218" y="108"/>
                  </a:cubicBezTo>
                  <a:cubicBezTo>
                    <a:pt x="188" y="120"/>
                    <a:pt x="159" y="132"/>
                    <a:pt x="130" y="146"/>
                  </a:cubicBezTo>
                  <a:cubicBezTo>
                    <a:pt x="129" y="147"/>
                    <a:pt x="129" y="147"/>
                    <a:pt x="128" y="147"/>
                  </a:cubicBezTo>
                  <a:cubicBezTo>
                    <a:pt x="121" y="150"/>
                    <a:pt x="115" y="153"/>
                    <a:pt x="109" y="156"/>
                  </a:cubicBezTo>
                  <a:cubicBezTo>
                    <a:pt x="108" y="156"/>
                    <a:pt x="107" y="156"/>
                    <a:pt x="107" y="156"/>
                  </a:cubicBezTo>
                  <a:cubicBezTo>
                    <a:pt x="106" y="156"/>
                    <a:pt x="105" y="156"/>
                    <a:pt x="104" y="157"/>
                  </a:cubicBezTo>
                  <a:cubicBezTo>
                    <a:pt x="103" y="158"/>
                    <a:pt x="102" y="160"/>
                    <a:pt x="101" y="161"/>
                  </a:cubicBezTo>
                  <a:close/>
                  <a:moveTo>
                    <a:pt x="110" y="158"/>
                  </a:moveTo>
                  <a:cubicBezTo>
                    <a:pt x="115" y="155"/>
                    <a:pt x="121" y="153"/>
                    <a:pt x="126" y="150"/>
                  </a:cubicBezTo>
                  <a:cubicBezTo>
                    <a:pt x="127" y="150"/>
                    <a:pt x="127" y="150"/>
                    <a:pt x="128" y="149"/>
                  </a:cubicBezTo>
                  <a:cubicBezTo>
                    <a:pt x="142" y="144"/>
                    <a:pt x="157" y="139"/>
                    <a:pt x="171" y="133"/>
                  </a:cubicBezTo>
                  <a:cubicBezTo>
                    <a:pt x="186" y="127"/>
                    <a:pt x="201" y="120"/>
                    <a:pt x="216" y="115"/>
                  </a:cubicBezTo>
                  <a:cubicBezTo>
                    <a:pt x="231" y="109"/>
                    <a:pt x="246" y="104"/>
                    <a:pt x="260" y="98"/>
                  </a:cubicBezTo>
                  <a:cubicBezTo>
                    <a:pt x="259" y="98"/>
                    <a:pt x="272" y="92"/>
                    <a:pt x="271" y="94"/>
                  </a:cubicBezTo>
                  <a:cubicBezTo>
                    <a:pt x="270" y="94"/>
                    <a:pt x="270" y="94"/>
                    <a:pt x="270" y="94"/>
                  </a:cubicBezTo>
                  <a:cubicBezTo>
                    <a:pt x="270" y="94"/>
                    <a:pt x="269" y="95"/>
                    <a:pt x="269" y="95"/>
                  </a:cubicBezTo>
                  <a:cubicBezTo>
                    <a:pt x="266" y="97"/>
                    <a:pt x="263" y="99"/>
                    <a:pt x="260" y="100"/>
                  </a:cubicBezTo>
                  <a:cubicBezTo>
                    <a:pt x="253" y="104"/>
                    <a:pt x="246" y="107"/>
                    <a:pt x="239" y="110"/>
                  </a:cubicBezTo>
                  <a:cubicBezTo>
                    <a:pt x="223" y="115"/>
                    <a:pt x="208" y="121"/>
                    <a:pt x="193" y="127"/>
                  </a:cubicBezTo>
                  <a:cubicBezTo>
                    <a:pt x="166" y="138"/>
                    <a:pt x="137" y="147"/>
                    <a:pt x="111" y="160"/>
                  </a:cubicBezTo>
                  <a:cubicBezTo>
                    <a:pt x="111" y="159"/>
                    <a:pt x="110" y="159"/>
                    <a:pt x="110" y="158"/>
                  </a:cubicBezTo>
                  <a:cubicBezTo>
                    <a:pt x="110" y="158"/>
                    <a:pt x="110" y="158"/>
                    <a:pt x="110" y="158"/>
                  </a:cubicBezTo>
                  <a:close/>
                  <a:moveTo>
                    <a:pt x="120" y="169"/>
                  </a:moveTo>
                  <a:cubicBezTo>
                    <a:pt x="129" y="166"/>
                    <a:pt x="137" y="162"/>
                    <a:pt x="146" y="159"/>
                  </a:cubicBezTo>
                  <a:cubicBezTo>
                    <a:pt x="147" y="159"/>
                    <a:pt x="147" y="159"/>
                    <a:pt x="148" y="158"/>
                  </a:cubicBezTo>
                  <a:cubicBezTo>
                    <a:pt x="141" y="169"/>
                    <a:pt x="129" y="174"/>
                    <a:pt x="120" y="169"/>
                  </a:cubicBezTo>
                  <a:close/>
                  <a:moveTo>
                    <a:pt x="160" y="162"/>
                  </a:moveTo>
                  <a:cubicBezTo>
                    <a:pt x="179" y="156"/>
                    <a:pt x="198" y="150"/>
                    <a:pt x="217" y="144"/>
                  </a:cubicBezTo>
                  <a:cubicBezTo>
                    <a:pt x="226" y="141"/>
                    <a:pt x="235" y="137"/>
                    <a:pt x="244" y="134"/>
                  </a:cubicBezTo>
                  <a:cubicBezTo>
                    <a:pt x="249" y="132"/>
                    <a:pt x="254" y="130"/>
                    <a:pt x="259" y="128"/>
                  </a:cubicBezTo>
                  <a:cubicBezTo>
                    <a:pt x="260" y="128"/>
                    <a:pt x="271" y="123"/>
                    <a:pt x="264" y="127"/>
                  </a:cubicBezTo>
                  <a:cubicBezTo>
                    <a:pt x="244" y="138"/>
                    <a:pt x="222" y="145"/>
                    <a:pt x="200" y="154"/>
                  </a:cubicBezTo>
                  <a:cubicBezTo>
                    <a:pt x="200" y="154"/>
                    <a:pt x="199" y="154"/>
                    <a:pt x="198" y="155"/>
                  </a:cubicBezTo>
                  <a:cubicBezTo>
                    <a:pt x="188" y="159"/>
                    <a:pt x="178" y="164"/>
                    <a:pt x="169" y="169"/>
                  </a:cubicBezTo>
                  <a:cubicBezTo>
                    <a:pt x="166" y="167"/>
                    <a:pt x="163" y="165"/>
                    <a:pt x="160" y="162"/>
                  </a:cubicBezTo>
                  <a:close/>
                  <a:moveTo>
                    <a:pt x="239" y="149"/>
                  </a:moveTo>
                  <a:cubicBezTo>
                    <a:pt x="238" y="148"/>
                    <a:pt x="237" y="148"/>
                    <a:pt x="236" y="147"/>
                  </a:cubicBezTo>
                  <a:cubicBezTo>
                    <a:pt x="236" y="147"/>
                    <a:pt x="236" y="147"/>
                    <a:pt x="236" y="147"/>
                  </a:cubicBezTo>
                  <a:cubicBezTo>
                    <a:pt x="242" y="145"/>
                    <a:pt x="248" y="142"/>
                    <a:pt x="255" y="140"/>
                  </a:cubicBezTo>
                  <a:cubicBezTo>
                    <a:pt x="257" y="139"/>
                    <a:pt x="259" y="137"/>
                    <a:pt x="261" y="136"/>
                  </a:cubicBezTo>
                  <a:cubicBezTo>
                    <a:pt x="268" y="133"/>
                    <a:pt x="262" y="138"/>
                    <a:pt x="260" y="139"/>
                  </a:cubicBezTo>
                  <a:cubicBezTo>
                    <a:pt x="253" y="143"/>
                    <a:pt x="244" y="143"/>
                    <a:pt x="239" y="149"/>
                  </a:cubicBezTo>
                  <a:close/>
                  <a:moveTo>
                    <a:pt x="266" y="133"/>
                  </a:moveTo>
                  <a:cubicBezTo>
                    <a:pt x="261" y="134"/>
                    <a:pt x="257" y="137"/>
                    <a:pt x="253" y="139"/>
                  </a:cubicBezTo>
                  <a:cubicBezTo>
                    <a:pt x="247" y="141"/>
                    <a:pt x="241" y="143"/>
                    <a:pt x="236" y="146"/>
                  </a:cubicBezTo>
                  <a:cubicBezTo>
                    <a:pt x="235" y="146"/>
                    <a:pt x="235" y="146"/>
                    <a:pt x="235" y="147"/>
                  </a:cubicBezTo>
                  <a:cubicBezTo>
                    <a:pt x="235" y="146"/>
                    <a:pt x="234" y="146"/>
                    <a:pt x="234" y="146"/>
                  </a:cubicBezTo>
                  <a:cubicBezTo>
                    <a:pt x="233" y="145"/>
                    <a:pt x="232" y="144"/>
                    <a:pt x="231" y="145"/>
                  </a:cubicBezTo>
                  <a:cubicBezTo>
                    <a:pt x="230" y="145"/>
                    <a:pt x="229" y="145"/>
                    <a:pt x="228" y="146"/>
                  </a:cubicBezTo>
                  <a:cubicBezTo>
                    <a:pt x="227" y="146"/>
                    <a:pt x="227" y="146"/>
                    <a:pt x="226" y="146"/>
                  </a:cubicBezTo>
                  <a:cubicBezTo>
                    <a:pt x="229" y="145"/>
                    <a:pt x="232" y="144"/>
                    <a:pt x="235" y="142"/>
                  </a:cubicBezTo>
                  <a:cubicBezTo>
                    <a:pt x="243" y="139"/>
                    <a:pt x="250" y="135"/>
                    <a:pt x="258" y="132"/>
                  </a:cubicBezTo>
                  <a:cubicBezTo>
                    <a:pt x="262" y="130"/>
                    <a:pt x="266" y="128"/>
                    <a:pt x="269" y="126"/>
                  </a:cubicBezTo>
                  <a:cubicBezTo>
                    <a:pt x="269" y="128"/>
                    <a:pt x="268" y="131"/>
                    <a:pt x="267" y="134"/>
                  </a:cubicBezTo>
                  <a:cubicBezTo>
                    <a:pt x="267" y="133"/>
                    <a:pt x="266" y="133"/>
                    <a:pt x="266" y="133"/>
                  </a:cubicBezTo>
                  <a:close/>
                  <a:moveTo>
                    <a:pt x="210" y="159"/>
                  </a:moveTo>
                  <a:cubicBezTo>
                    <a:pt x="208" y="158"/>
                    <a:pt x="206" y="157"/>
                    <a:pt x="205" y="156"/>
                  </a:cubicBezTo>
                  <a:cubicBezTo>
                    <a:pt x="207" y="155"/>
                    <a:pt x="209" y="155"/>
                    <a:pt x="211" y="154"/>
                  </a:cubicBezTo>
                  <a:cubicBezTo>
                    <a:pt x="214" y="152"/>
                    <a:pt x="218" y="150"/>
                    <a:pt x="222" y="149"/>
                  </a:cubicBezTo>
                  <a:cubicBezTo>
                    <a:pt x="226" y="147"/>
                    <a:pt x="228" y="148"/>
                    <a:pt x="224" y="151"/>
                  </a:cubicBezTo>
                  <a:cubicBezTo>
                    <a:pt x="219" y="153"/>
                    <a:pt x="214" y="154"/>
                    <a:pt x="210" y="158"/>
                  </a:cubicBezTo>
                  <a:cubicBezTo>
                    <a:pt x="210" y="158"/>
                    <a:pt x="210" y="158"/>
                    <a:pt x="210" y="159"/>
                  </a:cubicBezTo>
                  <a:close/>
                  <a:moveTo>
                    <a:pt x="217" y="155"/>
                  </a:moveTo>
                  <a:cubicBezTo>
                    <a:pt x="221" y="153"/>
                    <a:pt x="225" y="152"/>
                    <a:pt x="228" y="150"/>
                  </a:cubicBezTo>
                  <a:cubicBezTo>
                    <a:pt x="228" y="151"/>
                    <a:pt x="228" y="153"/>
                    <a:pt x="228" y="154"/>
                  </a:cubicBezTo>
                  <a:cubicBezTo>
                    <a:pt x="225" y="155"/>
                    <a:pt x="223" y="155"/>
                    <a:pt x="220" y="156"/>
                  </a:cubicBezTo>
                  <a:cubicBezTo>
                    <a:pt x="216" y="157"/>
                    <a:pt x="211" y="159"/>
                    <a:pt x="217" y="155"/>
                  </a:cubicBezTo>
                  <a:close/>
                  <a:moveTo>
                    <a:pt x="177" y="172"/>
                  </a:moveTo>
                  <a:cubicBezTo>
                    <a:pt x="175" y="172"/>
                    <a:pt x="173" y="171"/>
                    <a:pt x="171" y="170"/>
                  </a:cubicBezTo>
                  <a:cubicBezTo>
                    <a:pt x="179" y="167"/>
                    <a:pt x="187" y="164"/>
                    <a:pt x="195" y="160"/>
                  </a:cubicBezTo>
                  <a:cubicBezTo>
                    <a:pt x="190" y="166"/>
                    <a:pt x="184" y="171"/>
                    <a:pt x="177" y="172"/>
                  </a:cubicBezTo>
                  <a:close/>
                  <a:moveTo>
                    <a:pt x="212" y="159"/>
                  </a:moveTo>
                  <a:cubicBezTo>
                    <a:pt x="217" y="158"/>
                    <a:pt x="222" y="157"/>
                    <a:pt x="227" y="156"/>
                  </a:cubicBezTo>
                  <a:cubicBezTo>
                    <a:pt x="225" y="159"/>
                    <a:pt x="218" y="160"/>
                    <a:pt x="212" y="159"/>
                  </a:cubicBezTo>
                  <a:close/>
                  <a:moveTo>
                    <a:pt x="245" y="150"/>
                  </a:moveTo>
                  <a:cubicBezTo>
                    <a:pt x="248" y="150"/>
                    <a:pt x="251" y="149"/>
                    <a:pt x="253" y="148"/>
                  </a:cubicBezTo>
                  <a:cubicBezTo>
                    <a:pt x="251" y="149"/>
                    <a:pt x="248" y="150"/>
                    <a:pt x="245" y="150"/>
                  </a:cubicBezTo>
                  <a:close/>
                  <a:moveTo>
                    <a:pt x="257" y="146"/>
                  </a:moveTo>
                  <a:cubicBezTo>
                    <a:pt x="257" y="146"/>
                    <a:pt x="257" y="145"/>
                    <a:pt x="257" y="146"/>
                  </a:cubicBezTo>
                  <a:cubicBezTo>
                    <a:pt x="251" y="146"/>
                    <a:pt x="246" y="149"/>
                    <a:pt x="240" y="149"/>
                  </a:cubicBezTo>
                  <a:cubicBezTo>
                    <a:pt x="247" y="143"/>
                    <a:pt x="258" y="144"/>
                    <a:pt x="264" y="138"/>
                  </a:cubicBezTo>
                  <a:cubicBezTo>
                    <a:pt x="262" y="141"/>
                    <a:pt x="260" y="143"/>
                    <a:pt x="257" y="146"/>
                  </a:cubicBezTo>
                  <a:close/>
                  <a:moveTo>
                    <a:pt x="269" y="123"/>
                  </a:moveTo>
                  <a:cubicBezTo>
                    <a:pt x="249" y="130"/>
                    <a:pt x="229" y="138"/>
                    <a:pt x="209" y="145"/>
                  </a:cubicBezTo>
                  <a:cubicBezTo>
                    <a:pt x="201" y="147"/>
                    <a:pt x="193" y="150"/>
                    <a:pt x="186" y="152"/>
                  </a:cubicBezTo>
                  <a:cubicBezTo>
                    <a:pt x="198" y="147"/>
                    <a:pt x="211" y="141"/>
                    <a:pt x="223" y="135"/>
                  </a:cubicBezTo>
                  <a:cubicBezTo>
                    <a:pt x="237" y="129"/>
                    <a:pt x="256" y="126"/>
                    <a:pt x="268" y="115"/>
                  </a:cubicBezTo>
                  <a:cubicBezTo>
                    <a:pt x="269" y="118"/>
                    <a:pt x="270" y="120"/>
                    <a:pt x="269" y="123"/>
                  </a:cubicBezTo>
                  <a:close/>
                  <a:moveTo>
                    <a:pt x="272" y="74"/>
                  </a:moveTo>
                  <a:cubicBezTo>
                    <a:pt x="239" y="90"/>
                    <a:pt x="203" y="102"/>
                    <a:pt x="169" y="116"/>
                  </a:cubicBezTo>
                  <a:cubicBezTo>
                    <a:pt x="157" y="121"/>
                    <a:pt x="146" y="126"/>
                    <a:pt x="134" y="131"/>
                  </a:cubicBezTo>
                  <a:cubicBezTo>
                    <a:pt x="147" y="125"/>
                    <a:pt x="160" y="119"/>
                    <a:pt x="174" y="113"/>
                  </a:cubicBezTo>
                  <a:cubicBezTo>
                    <a:pt x="205" y="99"/>
                    <a:pt x="236" y="86"/>
                    <a:pt x="264" y="67"/>
                  </a:cubicBezTo>
                  <a:cubicBezTo>
                    <a:pt x="267" y="69"/>
                    <a:pt x="270" y="71"/>
                    <a:pt x="272" y="74"/>
                  </a:cubicBezTo>
                  <a:close/>
                  <a:moveTo>
                    <a:pt x="262" y="66"/>
                  </a:moveTo>
                  <a:cubicBezTo>
                    <a:pt x="248" y="72"/>
                    <a:pt x="234" y="81"/>
                    <a:pt x="220" y="87"/>
                  </a:cubicBezTo>
                  <a:cubicBezTo>
                    <a:pt x="203" y="95"/>
                    <a:pt x="186" y="103"/>
                    <a:pt x="169" y="110"/>
                  </a:cubicBezTo>
                  <a:cubicBezTo>
                    <a:pt x="165" y="112"/>
                    <a:pt x="161" y="114"/>
                    <a:pt x="157" y="115"/>
                  </a:cubicBezTo>
                  <a:cubicBezTo>
                    <a:pt x="160" y="114"/>
                    <a:pt x="162" y="113"/>
                    <a:pt x="164" y="112"/>
                  </a:cubicBezTo>
                  <a:cubicBezTo>
                    <a:pt x="179" y="105"/>
                    <a:pt x="195" y="99"/>
                    <a:pt x="209" y="92"/>
                  </a:cubicBezTo>
                  <a:cubicBezTo>
                    <a:pt x="225" y="84"/>
                    <a:pt x="238" y="74"/>
                    <a:pt x="252" y="65"/>
                  </a:cubicBezTo>
                  <a:cubicBezTo>
                    <a:pt x="256" y="64"/>
                    <a:pt x="259" y="65"/>
                    <a:pt x="262" y="66"/>
                  </a:cubicBezTo>
                  <a:close/>
                  <a:moveTo>
                    <a:pt x="245" y="56"/>
                  </a:moveTo>
                  <a:cubicBezTo>
                    <a:pt x="245" y="56"/>
                    <a:pt x="244" y="56"/>
                    <a:pt x="244" y="56"/>
                  </a:cubicBezTo>
                  <a:cubicBezTo>
                    <a:pt x="226" y="61"/>
                    <a:pt x="210" y="71"/>
                    <a:pt x="193" y="78"/>
                  </a:cubicBezTo>
                  <a:cubicBezTo>
                    <a:pt x="176" y="86"/>
                    <a:pt x="158" y="93"/>
                    <a:pt x="140" y="101"/>
                  </a:cubicBezTo>
                  <a:cubicBezTo>
                    <a:pt x="121" y="111"/>
                    <a:pt x="103" y="121"/>
                    <a:pt x="84" y="130"/>
                  </a:cubicBezTo>
                  <a:cubicBezTo>
                    <a:pt x="70" y="138"/>
                    <a:pt x="52" y="142"/>
                    <a:pt x="39" y="153"/>
                  </a:cubicBezTo>
                  <a:cubicBezTo>
                    <a:pt x="38" y="152"/>
                    <a:pt x="37" y="152"/>
                    <a:pt x="36" y="152"/>
                  </a:cubicBezTo>
                  <a:cubicBezTo>
                    <a:pt x="67" y="129"/>
                    <a:pt x="102" y="113"/>
                    <a:pt x="137" y="96"/>
                  </a:cubicBezTo>
                  <a:cubicBezTo>
                    <a:pt x="157" y="86"/>
                    <a:pt x="177" y="76"/>
                    <a:pt x="198" y="66"/>
                  </a:cubicBezTo>
                  <a:cubicBezTo>
                    <a:pt x="213" y="59"/>
                    <a:pt x="231" y="52"/>
                    <a:pt x="244" y="41"/>
                  </a:cubicBezTo>
                  <a:cubicBezTo>
                    <a:pt x="246" y="45"/>
                    <a:pt x="246" y="51"/>
                    <a:pt x="245" y="56"/>
                  </a:cubicBezTo>
                  <a:close/>
                  <a:moveTo>
                    <a:pt x="244" y="39"/>
                  </a:moveTo>
                  <a:cubicBezTo>
                    <a:pt x="239" y="41"/>
                    <a:pt x="236" y="44"/>
                    <a:pt x="231" y="46"/>
                  </a:cubicBezTo>
                  <a:cubicBezTo>
                    <a:pt x="225" y="50"/>
                    <a:pt x="218" y="52"/>
                    <a:pt x="212" y="56"/>
                  </a:cubicBezTo>
                  <a:cubicBezTo>
                    <a:pt x="198" y="63"/>
                    <a:pt x="183" y="68"/>
                    <a:pt x="169" y="75"/>
                  </a:cubicBezTo>
                  <a:cubicBezTo>
                    <a:pt x="140" y="88"/>
                    <a:pt x="112" y="103"/>
                    <a:pt x="83" y="116"/>
                  </a:cubicBezTo>
                  <a:cubicBezTo>
                    <a:pt x="71" y="122"/>
                    <a:pt x="59" y="129"/>
                    <a:pt x="47" y="135"/>
                  </a:cubicBezTo>
                  <a:cubicBezTo>
                    <a:pt x="72" y="119"/>
                    <a:pt x="98" y="105"/>
                    <a:pt x="125" y="91"/>
                  </a:cubicBezTo>
                  <a:cubicBezTo>
                    <a:pt x="153" y="77"/>
                    <a:pt x="181" y="63"/>
                    <a:pt x="209" y="48"/>
                  </a:cubicBezTo>
                  <a:cubicBezTo>
                    <a:pt x="214" y="45"/>
                    <a:pt x="219" y="42"/>
                    <a:pt x="223" y="39"/>
                  </a:cubicBezTo>
                  <a:cubicBezTo>
                    <a:pt x="225" y="38"/>
                    <a:pt x="226" y="36"/>
                    <a:pt x="228" y="35"/>
                  </a:cubicBezTo>
                  <a:cubicBezTo>
                    <a:pt x="229" y="34"/>
                    <a:pt x="230" y="33"/>
                    <a:pt x="231" y="32"/>
                  </a:cubicBezTo>
                  <a:cubicBezTo>
                    <a:pt x="233" y="31"/>
                    <a:pt x="235" y="31"/>
                    <a:pt x="236" y="30"/>
                  </a:cubicBezTo>
                  <a:cubicBezTo>
                    <a:pt x="237" y="31"/>
                    <a:pt x="239" y="32"/>
                    <a:pt x="240" y="33"/>
                  </a:cubicBezTo>
                  <a:cubicBezTo>
                    <a:pt x="241" y="35"/>
                    <a:pt x="243" y="37"/>
                    <a:pt x="244" y="39"/>
                  </a:cubicBezTo>
                  <a:close/>
                  <a:moveTo>
                    <a:pt x="234" y="29"/>
                  </a:moveTo>
                  <a:cubicBezTo>
                    <a:pt x="234" y="29"/>
                    <a:pt x="233" y="30"/>
                    <a:pt x="233" y="30"/>
                  </a:cubicBezTo>
                  <a:cubicBezTo>
                    <a:pt x="233" y="30"/>
                    <a:pt x="233" y="30"/>
                    <a:pt x="233" y="30"/>
                  </a:cubicBezTo>
                  <a:cubicBezTo>
                    <a:pt x="229" y="31"/>
                    <a:pt x="226" y="33"/>
                    <a:pt x="223" y="35"/>
                  </a:cubicBezTo>
                  <a:cubicBezTo>
                    <a:pt x="210" y="43"/>
                    <a:pt x="197" y="50"/>
                    <a:pt x="183" y="57"/>
                  </a:cubicBezTo>
                  <a:cubicBezTo>
                    <a:pt x="156" y="70"/>
                    <a:pt x="128" y="82"/>
                    <a:pt x="101" y="97"/>
                  </a:cubicBezTo>
                  <a:cubicBezTo>
                    <a:pt x="87" y="105"/>
                    <a:pt x="74" y="113"/>
                    <a:pt x="60" y="120"/>
                  </a:cubicBezTo>
                  <a:cubicBezTo>
                    <a:pt x="55" y="123"/>
                    <a:pt x="50" y="125"/>
                    <a:pt x="45" y="128"/>
                  </a:cubicBezTo>
                  <a:cubicBezTo>
                    <a:pt x="91" y="95"/>
                    <a:pt x="142" y="72"/>
                    <a:pt x="190" y="44"/>
                  </a:cubicBezTo>
                  <a:cubicBezTo>
                    <a:pt x="193" y="42"/>
                    <a:pt x="196" y="40"/>
                    <a:pt x="200" y="38"/>
                  </a:cubicBezTo>
                  <a:cubicBezTo>
                    <a:pt x="201" y="37"/>
                    <a:pt x="202" y="36"/>
                    <a:pt x="202" y="36"/>
                  </a:cubicBezTo>
                  <a:cubicBezTo>
                    <a:pt x="202" y="36"/>
                    <a:pt x="202" y="36"/>
                    <a:pt x="202" y="36"/>
                  </a:cubicBezTo>
                  <a:cubicBezTo>
                    <a:pt x="203" y="37"/>
                    <a:pt x="205" y="37"/>
                    <a:pt x="207" y="36"/>
                  </a:cubicBezTo>
                  <a:cubicBezTo>
                    <a:pt x="215" y="29"/>
                    <a:pt x="225" y="25"/>
                    <a:pt x="234" y="29"/>
                  </a:cubicBezTo>
                  <a:close/>
                  <a:moveTo>
                    <a:pt x="182" y="12"/>
                  </a:moveTo>
                  <a:cubicBezTo>
                    <a:pt x="173" y="15"/>
                    <a:pt x="165" y="21"/>
                    <a:pt x="157" y="26"/>
                  </a:cubicBezTo>
                  <a:cubicBezTo>
                    <a:pt x="162" y="17"/>
                    <a:pt x="173" y="12"/>
                    <a:pt x="182" y="12"/>
                  </a:cubicBezTo>
                  <a:close/>
                  <a:moveTo>
                    <a:pt x="152" y="29"/>
                  </a:moveTo>
                  <a:cubicBezTo>
                    <a:pt x="140" y="38"/>
                    <a:pt x="128" y="46"/>
                    <a:pt x="115" y="53"/>
                  </a:cubicBezTo>
                  <a:cubicBezTo>
                    <a:pt x="88" y="68"/>
                    <a:pt x="60" y="82"/>
                    <a:pt x="33" y="97"/>
                  </a:cubicBezTo>
                  <a:cubicBezTo>
                    <a:pt x="27" y="101"/>
                    <a:pt x="22" y="105"/>
                    <a:pt x="16" y="107"/>
                  </a:cubicBezTo>
                  <a:cubicBezTo>
                    <a:pt x="21" y="106"/>
                    <a:pt x="28" y="99"/>
                    <a:pt x="32" y="95"/>
                  </a:cubicBezTo>
                  <a:cubicBezTo>
                    <a:pt x="45" y="86"/>
                    <a:pt x="58" y="78"/>
                    <a:pt x="71" y="71"/>
                  </a:cubicBezTo>
                  <a:cubicBezTo>
                    <a:pt x="85" y="63"/>
                    <a:pt x="99" y="56"/>
                    <a:pt x="113" y="48"/>
                  </a:cubicBezTo>
                  <a:cubicBezTo>
                    <a:pt x="123" y="42"/>
                    <a:pt x="133" y="34"/>
                    <a:pt x="143" y="28"/>
                  </a:cubicBezTo>
                  <a:cubicBezTo>
                    <a:pt x="145" y="27"/>
                    <a:pt x="146" y="27"/>
                    <a:pt x="146" y="26"/>
                  </a:cubicBezTo>
                  <a:cubicBezTo>
                    <a:pt x="146" y="26"/>
                    <a:pt x="147" y="25"/>
                    <a:pt x="148" y="25"/>
                  </a:cubicBezTo>
                  <a:cubicBezTo>
                    <a:pt x="149" y="26"/>
                    <a:pt x="149" y="27"/>
                    <a:pt x="150" y="28"/>
                  </a:cubicBezTo>
                  <a:cubicBezTo>
                    <a:pt x="150" y="29"/>
                    <a:pt x="151" y="30"/>
                    <a:pt x="152" y="29"/>
                  </a:cubicBezTo>
                  <a:close/>
                  <a:moveTo>
                    <a:pt x="124" y="11"/>
                  </a:moveTo>
                  <a:cubicBezTo>
                    <a:pt x="127" y="9"/>
                    <a:pt x="130" y="9"/>
                    <a:pt x="132" y="9"/>
                  </a:cubicBezTo>
                  <a:cubicBezTo>
                    <a:pt x="127" y="12"/>
                    <a:pt x="122" y="16"/>
                    <a:pt x="117" y="19"/>
                  </a:cubicBezTo>
                  <a:cubicBezTo>
                    <a:pt x="116" y="20"/>
                    <a:pt x="115" y="20"/>
                    <a:pt x="114" y="21"/>
                  </a:cubicBezTo>
                  <a:cubicBezTo>
                    <a:pt x="116" y="17"/>
                    <a:pt x="120" y="13"/>
                    <a:pt x="124" y="11"/>
                  </a:cubicBezTo>
                  <a:close/>
                  <a:moveTo>
                    <a:pt x="100" y="29"/>
                  </a:moveTo>
                  <a:cubicBezTo>
                    <a:pt x="99" y="30"/>
                    <a:pt x="97" y="31"/>
                    <a:pt x="95" y="32"/>
                  </a:cubicBezTo>
                  <a:cubicBezTo>
                    <a:pt x="84" y="38"/>
                    <a:pt x="71" y="41"/>
                    <a:pt x="61" y="48"/>
                  </a:cubicBezTo>
                  <a:cubicBezTo>
                    <a:pt x="61" y="48"/>
                    <a:pt x="61" y="48"/>
                    <a:pt x="61" y="48"/>
                  </a:cubicBezTo>
                  <a:cubicBezTo>
                    <a:pt x="70" y="40"/>
                    <a:pt x="82" y="32"/>
                    <a:pt x="91" y="24"/>
                  </a:cubicBezTo>
                  <a:cubicBezTo>
                    <a:pt x="92" y="23"/>
                    <a:pt x="91" y="22"/>
                    <a:pt x="90" y="22"/>
                  </a:cubicBezTo>
                  <a:cubicBezTo>
                    <a:pt x="80" y="25"/>
                    <a:pt x="72" y="31"/>
                    <a:pt x="63" y="36"/>
                  </a:cubicBezTo>
                  <a:cubicBezTo>
                    <a:pt x="63" y="36"/>
                    <a:pt x="63" y="36"/>
                    <a:pt x="62" y="36"/>
                  </a:cubicBezTo>
                  <a:cubicBezTo>
                    <a:pt x="63" y="36"/>
                    <a:pt x="63" y="35"/>
                    <a:pt x="63" y="34"/>
                  </a:cubicBezTo>
                  <a:cubicBezTo>
                    <a:pt x="65" y="32"/>
                    <a:pt x="68" y="30"/>
                    <a:pt x="69" y="29"/>
                  </a:cubicBezTo>
                  <a:cubicBezTo>
                    <a:pt x="74" y="26"/>
                    <a:pt x="80" y="22"/>
                    <a:pt x="85" y="19"/>
                  </a:cubicBezTo>
                  <a:cubicBezTo>
                    <a:pt x="91" y="20"/>
                    <a:pt x="96" y="24"/>
                    <a:pt x="100" y="29"/>
                  </a:cubicBezTo>
                  <a:close/>
                  <a:moveTo>
                    <a:pt x="73" y="22"/>
                  </a:moveTo>
                  <a:cubicBezTo>
                    <a:pt x="76" y="20"/>
                    <a:pt x="79" y="19"/>
                    <a:pt x="82" y="19"/>
                  </a:cubicBezTo>
                  <a:cubicBezTo>
                    <a:pt x="77" y="22"/>
                    <a:pt x="71" y="25"/>
                    <a:pt x="66" y="29"/>
                  </a:cubicBezTo>
                  <a:cubicBezTo>
                    <a:pt x="67" y="27"/>
                    <a:pt x="70" y="24"/>
                    <a:pt x="73" y="22"/>
                  </a:cubicBezTo>
                  <a:close/>
                  <a:moveTo>
                    <a:pt x="49" y="50"/>
                  </a:moveTo>
                  <a:cubicBezTo>
                    <a:pt x="43" y="54"/>
                    <a:pt x="36" y="58"/>
                    <a:pt x="30" y="62"/>
                  </a:cubicBezTo>
                  <a:cubicBezTo>
                    <a:pt x="23" y="65"/>
                    <a:pt x="34" y="56"/>
                    <a:pt x="35" y="55"/>
                  </a:cubicBezTo>
                  <a:cubicBezTo>
                    <a:pt x="38" y="52"/>
                    <a:pt x="42" y="49"/>
                    <a:pt x="45" y="45"/>
                  </a:cubicBezTo>
                  <a:cubicBezTo>
                    <a:pt x="47" y="47"/>
                    <a:pt x="48" y="49"/>
                    <a:pt x="49" y="50"/>
                  </a:cubicBezTo>
                  <a:close/>
                  <a:moveTo>
                    <a:pt x="29" y="38"/>
                  </a:moveTo>
                  <a:cubicBezTo>
                    <a:pt x="24" y="41"/>
                    <a:pt x="19" y="44"/>
                    <a:pt x="15" y="48"/>
                  </a:cubicBezTo>
                  <a:cubicBezTo>
                    <a:pt x="15" y="47"/>
                    <a:pt x="16" y="46"/>
                    <a:pt x="16" y="45"/>
                  </a:cubicBezTo>
                  <a:cubicBezTo>
                    <a:pt x="19" y="40"/>
                    <a:pt x="24" y="38"/>
                    <a:pt x="29" y="38"/>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272"/>
            <p:cNvSpPr>
              <a:spLocks noEditPoints="1"/>
            </p:cNvSpPr>
            <p:nvPr/>
          </p:nvSpPr>
          <p:spPr bwMode="auto">
            <a:xfrm>
              <a:off x="6774108" y="2839472"/>
              <a:ext cx="949325" cy="669925"/>
            </a:xfrm>
            <a:custGeom>
              <a:avLst/>
              <a:gdLst>
                <a:gd name="T0" fmla="*/ 117 w 224"/>
                <a:gd name="T1" fmla="*/ 126 h 158"/>
                <a:gd name="T2" fmla="*/ 99 w 224"/>
                <a:gd name="T3" fmla="*/ 3 h 158"/>
                <a:gd name="T4" fmla="*/ 11 w 224"/>
                <a:gd name="T5" fmla="*/ 42 h 158"/>
                <a:gd name="T6" fmla="*/ 19 w 224"/>
                <a:gd name="T7" fmla="*/ 51 h 158"/>
                <a:gd name="T8" fmla="*/ 26 w 224"/>
                <a:gd name="T9" fmla="*/ 53 h 158"/>
                <a:gd name="T10" fmla="*/ 79 w 224"/>
                <a:gd name="T11" fmla="*/ 27 h 158"/>
                <a:gd name="T12" fmla="*/ 86 w 224"/>
                <a:gd name="T13" fmla="*/ 21 h 158"/>
                <a:gd name="T14" fmla="*/ 85 w 224"/>
                <a:gd name="T15" fmla="*/ 31 h 158"/>
                <a:gd name="T16" fmla="*/ 108 w 224"/>
                <a:gd name="T17" fmla="*/ 11 h 158"/>
                <a:gd name="T18" fmla="*/ 113 w 224"/>
                <a:gd name="T19" fmla="*/ 19 h 158"/>
                <a:gd name="T20" fmla="*/ 71 w 224"/>
                <a:gd name="T21" fmla="*/ 53 h 158"/>
                <a:gd name="T22" fmla="*/ 76 w 224"/>
                <a:gd name="T23" fmla="*/ 52 h 158"/>
                <a:gd name="T24" fmla="*/ 27 w 224"/>
                <a:gd name="T25" fmla="*/ 97 h 158"/>
                <a:gd name="T26" fmla="*/ 65 w 224"/>
                <a:gd name="T27" fmla="*/ 84 h 158"/>
                <a:gd name="T28" fmla="*/ 23 w 224"/>
                <a:gd name="T29" fmla="*/ 108 h 158"/>
                <a:gd name="T30" fmla="*/ 102 w 224"/>
                <a:gd name="T31" fmla="*/ 75 h 158"/>
                <a:gd name="T32" fmla="*/ 123 w 224"/>
                <a:gd name="T33" fmla="*/ 47 h 158"/>
                <a:gd name="T34" fmla="*/ 32 w 224"/>
                <a:gd name="T35" fmla="*/ 90 h 158"/>
                <a:gd name="T36" fmla="*/ 150 w 224"/>
                <a:gd name="T37" fmla="*/ 23 h 158"/>
                <a:gd name="T38" fmla="*/ 151 w 224"/>
                <a:gd name="T39" fmla="*/ 14 h 158"/>
                <a:gd name="T40" fmla="*/ 64 w 224"/>
                <a:gd name="T41" fmla="*/ 49 h 158"/>
                <a:gd name="T42" fmla="*/ 38 w 224"/>
                <a:gd name="T43" fmla="*/ 51 h 158"/>
                <a:gd name="T44" fmla="*/ 27 w 224"/>
                <a:gd name="T45" fmla="*/ 55 h 158"/>
                <a:gd name="T46" fmla="*/ 46 w 224"/>
                <a:gd name="T47" fmla="*/ 42 h 158"/>
                <a:gd name="T48" fmla="*/ 17 w 224"/>
                <a:gd name="T49" fmla="*/ 46 h 158"/>
                <a:gd name="T50" fmla="*/ 12 w 224"/>
                <a:gd name="T51" fmla="*/ 44 h 158"/>
                <a:gd name="T52" fmla="*/ 103 w 224"/>
                <a:gd name="T53" fmla="*/ 82 h 158"/>
                <a:gd name="T54" fmla="*/ 191 w 224"/>
                <a:gd name="T55" fmla="*/ 51 h 158"/>
                <a:gd name="T56" fmla="*/ 191 w 224"/>
                <a:gd name="T57" fmla="*/ 51 h 158"/>
                <a:gd name="T58" fmla="*/ 119 w 224"/>
                <a:gd name="T59" fmla="*/ 121 h 158"/>
                <a:gd name="T60" fmla="*/ 133 w 224"/>
                <a:gd name="T61" fmla="*/ 108 h 158"/>
                <a:gd name="T62" fmla="*/ 150 w 224"/>
                <a:gd name="T63" fmla="*/ 109 h 158"/>
                <a:gd name="T64" fmla="*/ 200 w 224"/>
                <a:gd name="T65" fmla="*/ 80 h 158"/>
                <a:gd name="T66" fmla="*/ 200 w 224"/>
                <a:gd name="T67" fmla="*/ 80 h 158"/>
                <a:gd name="T68" fmla="*/ 44 w 224"/>
                <a:gd name="T69" fmla="*/ 147 h 158"/>
                <a:gd name="T70" fmla="*/ 59 w 224"/>
                <a:gd name="T71" fmla="*/ 124 h 158"/>
                <a:gd name="T72" fmla="*/ 60 w 224"/>
                <a:gd name="T73" fmla="*/ 120 h 158"/>
                <a:gd name="T74" fmla="*/ 187 w 224"/>
                <a:gd name="T75" fmla="*/ 50 h 158"/>
                <a:gd name="T76" fmla="*/ 118 w 224"/>
                <a:gd name="T77" fmla="*/ 82 h 158"/>
                <a:gd name="T78" fmla="*/ 67 w 224"/>
                <a:gd name="T79" fmla="*/ 134 h 158"/>
                <a:gd name="T80" fmla="*/ 203 w 224"/>
                <a:gd name="T81" fmla="*/ 69 h 158"/>
                <a:gd name="T82" fmla="*/ 99 w 224"/>
                <a:gd name="T83" fmla="*/ 116 h 158"/>
                <a:gd name="T84" fmla="*/ 85 w 224"/>
                <a:gd name="T85" fmla="*/ 124 h 158"/>
                <a:gd name="T86" fmla="*/ 199 w 224"/>
                <a:gd name="T87" fmla="*/ 100 h 158"/>
                <a:gd name="T88" fmla="*/ 201 w 224"/>
                <a:gd name="T89" fmla="*/ 106 h 158"/>
                <a:gd name="T90" fmla="*/ 174 w 224"/>
                <a:gd name="T91" fmla="*/ 113 h 158"/>
                <a:gd name="T92" fmla="*/ 172 w 224"/>
                <a:gd name="T93" fmla="*/ 117 h 158"/>
                <a:gd name="T94" fmla="*/ 150 w 224"/>
                <a:gd name="T95" fmla="*/ 124 h 158"/>
                <a:gd name="T96" fmla="*/ 185 w 224"/>
                <a:gd name="T97" fmla="*/ 116 h 158"/>
                <a:gd name="T98" fmla="*/ 130 w 224"/>
                <a:gd name="T99" fmla="*/ 90 h 158"/>
                <a:gd name="T100" fmla="*/ 161 w 224"/>
                <a:gd name="T101" fmla="*/ 71 h 158"/>
                <a:gd name="T102" fmla="*/ 105 w 224"/>
                <a:gd name="T103" fmla="*/ 74 h 158"/>
                <a:gd name="T104" fmla="*/ 96 w 224"/>
                <a:gd name="T105" fmla="*/ 71 h 158"/>
                <a:gd name="T106" fmla="*/ 179 w 224"/>
                <a:gd name="T107" fmla="*/ 24 h 158"/>
                <a:gd name="T108" fmla="*/ 159 w 224"/>
                <a:gd name="T109" fmla="*/ 28 h 158"/>
                <a:gd name="T110" fmla="*/ 55 w 224"/>
                <a:gd name="T111" fmla="*/ 55 h 158"/>
                <a:gd name="T112" fmla="*/ 88 w 224"/>
                <a:gd name="T113" fmla="*/ 17 h 158"/>
                <a:gd name="T114" fmla="*/ 49 w 224"/>
                <a:gd name="T115" fmla="*/ 27 h 158"/>
                <a:gd name="T116" fmla="*/ 27 w 224"/>
                <a:gd name="T117" fmla="*/ 4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4" h="158">
                  <a:moveTo>
                    <a:pt x="15" y="55"/>
                  </a:moveTo>
                  <a:cubicBezTo>
                    <a:pt x="7" y="57"/>
                    <a:pt x="0" y="64"/>
                    <a:pt x="0" y="73"/>
                  </a:cubicBezTo>
                  <a:cubicBezTo>
                    <a:pt x="0" y="85"/>
                    <a:pt x="11" y="91"/>
                    <a:pt x="22" y="93"/>
                  </a:cubicBezTo>
                  <a:cubicBezTo>
                    <a:pt x="14" y="99"/>
                    <a:pt x="9" y="108"/>
                    <a:pt x="18" y="117"/>
                  </a:cubicBezTo>
                  <a:cubicBezTo>
                    <a:pt x="27" y="126"/>
                    <a:pt x="43" y="126"/>
                    <a:pt x="54" y="122"/>
                  </a:cubicBezTo>
                  <a:cubicBezTo>
                    <a:pt x="50" y="135"/>
                    <a:pt x="39" y="145"/>
                    <a:pt x="28" y="154"/>
                  </a:cubicBezTo>
                  <a:cubicBezTo>
                    <a:pt x="27" y="155"/>
                    <a:pt x="27" y="156"/>
                    <a:pt x="28" y="157"/>
                  </a:cubicBezTo>
                  <a:cubicBezTo>
                    <a:pt x="28" y="158"/>
                    <a:pt x="29" y="158"/>
                    <a:pt x="31" y="158"/>
                  </a:cubicBezTo>
                  <a:cubicBezTo>
                    <a:pt x="50" y="151"/>
                    <a:pt x="68" y="143"/>
                    <a:pt x="82" y="127"/>
                  </a:cubicBezTo>
                  <a:cubicBezTo>
                    <a:pt x="90" y="142"/>
                    <a:pt x="108" y="139"/>
                    <a:pt x="117" y="126"/>
                  </a:cubicBezTo>
                  <a:cubicBezTo>
                    <a:pt x="123" y="132"/>
                    <a:pt x="129" y="137"/>
                    <a:pt x="136" y="138"/>
                  </a:cubicBezTo>
                  <a:cubicBezTo>
                    <a:pt x="144" y="138"/>
                    <a:pt x="151" y="131"/>
                    <a:pt x="155" y="125"/>
                  </a:cubicBezTo>
                  <a:cubicBezTo>
                    <a:pt x="163" y="131"/>
                    <a:pt x="179" y="129"/>
                    <a:pt x="181" y="119"/>
                  </a:cubicBezTo>
                  <a:cubicBezTo>
                    <a:pt x="199" y="130"/>
                    <a:pt x="224" y="95"/>
                    <a:pt x="206" y="81"/>
                  </a:cubicBezTo>
                  <a:cubicBezTo>
                    <a:pt x="214" y="76"/>
                    <a:pt x="219" y="67"/>
                    <a:pt x="215" y="58"/>
                  </a:cubicBezTo>
                  <a:cubicBezTo>
                    <a:pt x="210" y="49"/>
                    <a:pt x="202" y="45"/>
                    <a:pt x="193" y="46"/>
                  </a:cubicBezTo>
                  <a:cubicBezTo>
                    <a:pt x="195" y="38"/>
                    <a:pt x="193" y="28"/>
                    <a:pt x="187" y="22"/>
                  </a:cubicBezTo>
                  <a:cubicBezTo>
                    <a:pt x="179" y="14"/>
                    <a:pt x="167" y="17"/>
                    <a:pt x="159" y="22"/>
                  </a:cubicBezTo>
                  <a:cubicBezTo>
                    <a:pt x="158" y="0"/>
                    <a:pt x="129" y="0"/>
                    <a:pt x="118" y="17"/>
                  </a:cubicBezTo>
                  <a:cubicBezTo>
                    <a:pt x="114" y="9"/>
                    <a:pt x="108" y="2"/>
                    <a:pt x="99" y="3"/>
                  </a:cubicBezTo>
                  <a:cubicBezTo>
                    <a:pt x="90" y="5"/>
                    <a:pt x="83" y="12"/>
                    <a:pt x="81" y="20"/>
                  </a:cubicBezTo>
                  <a:cubicBezTo>
                    <a:pt x="76" y="13"/>
                    <a:pt x="67" y="9"/>
                    <a:pt x="58" y="12"/>
                  </a:cubicBezTo>
                  <a:cubicBezTo>
                    <a:pt x="45" y="16"/>
                    <a:pt x="43" y="26"/>
                    <a:pt x="42" y="37"/>
                  </a:cubicBezTo>
                  <a:cubicBezTo>
                    <a:pt x="34" y="26"/>
                    <a:pt x="21" y="20"/>
                    <a:pt x="10" y="31"/>
                  </a:cubicBezTo>
                  <a:cubicBezTo>
                    <a:pt x="2" y="39"/>
                    <a:pt x="7" y="49"/>
                    <a:pt x="15" y="55"/>
                  </a:cubicBezTo>
                  <a:close/>
                  <a:moveTo>
                    <a:pt x="11" y="39"/>
                  </a:moveTo>
                  <a:cubicBezTo>
                    <a:pt x="11" y="39"/>
                    <a:pt x="11" y="39"/>
                    <a:pt x="12" y="39"/>
                  </a:cubicBezTo>
                  <a:cubicBezTo>
                    <a:pt x="14" y="37"/>
                    <a:pt x="17" y="35"/>
                    <a:pt x="20" y="33"/>
                  </a:cubicBezTo>
                  <a:cubicBezTo>
                    <a:pt x="22" y="31"/>
                    <a:pt x="26" y="27"/>
                    <a:pt x="20" y="34"/>
                  </a:cubicBezTo>
                  <a:cubicBezTo>
                    <a:pt x="18" y="37"/>
                    <a:pt x="14" y="39"/>
                    <a:pt x="11" y="42"/>
                  </a:cubicBezTo>
                  <a:cubicBezTo>
                    <a:pt x="11" y="41"/>
                    <a:pt x="11" y="40"/>
                    <a:pt x="11" y="39"/>
                  </a:cubicBezTo>
                  <a:close/>
                  <a:moveTo>
                    <a:pt x="29" y="31"/>
                  </a:moveTo>
                  <a:cubicBezTo>
                    <a:pt x="26" y="32"/>
                    <a:pt x="24" y="34"/>
                    <a:pt x="22" y="36"/>
                  </a:cubicBezTo>
                  <a:cubicBezTo>
                    <a:pt x="19" y="38"/>
                    <a:pt x="14" y="40"/>
                    <a:pt x="12" y="43"/>
                  </a:cubicBezTo>
                  <a:cubicBezTo>
                    <a:pt x="12" y="43"/>
                    <a:pt x="12" y="43"/>
                    <a:pt x="12" y="43"/>
                  </a:cubicBezTo>
                  <a:cubicBezTo>
                    <a:pt x="16" y="38"/>
                    <a:pt x="21" y="35"/>
                    <a:pt x="25" y="30"/>
                  </a:cubicBezTo>
                  <a:cubicBezTo>
                    <a:pt x="26" y="30"/>
                    <a:pt x="28" y="31"/>
                    <a:pt x="29" y="31"/>
                  </a:cubicBezTo>
                  <a:close/>
                  <a:moveTo>
                    <a:pt x="37" y="42"/>
                  </a:moveTo>
                  <a:cubicBezTo>
                    <a:pt x="33" y="47"/>
                    <a:pt x="28" y="49"/>
                    <a:pt x="24" y="54"/>
                  </a:cubicBezTo>
                  <a:cubicBezTo>
                    <a:pt x="22" y="53"/>
                    <a:pt x="20" y="52"/>
                    <a:pt x="19" y="51"/>
                  </a:cubicBezTo>
                  <a:cubicBezTo>
                    <a:pt x="22" y="50"/>
                    <a:pt x="25" y="49"/>
                    <a:pt x="28" y="47"/>
                  </a:cubicBezTo>
                  <a:cubicBezTo>
                    <a:pt x="29" y="46"/>
                    <a:pt x="31" y="45"/>
                    <a:pt x="33" y="44"/>
                  </a:cubicBezTo>
                  <a:cubicBezTo>
                    <a:pt x="32" y="44"/>
                    <a:pt x="39" y="40"/>
                    <a:pt x="37" y="42"/>
                  </a:cubicBezTo>
                  <a:close/>
                  <a:moveTo>
                    <a:pt x="41" y="45"/>
                  </a:moveTo>
                  <a:cubicBezTo>
                    <a:pt x="39" y="46"/>
                    <a:pt x="36" y="48"/>
                    <a:pt x="34" y="49"/>
                  </a:cubicBezTo>
                  <a:cubicBezTo>
                    <a:pt x="32" y="50"/>
                    <a:pt x="31" y="51"/>
                    <a:pt x="29" y="52"/>
                  </a:cubicBezTo>
                  <a:cubicBezTo>
                    <a:pt x="29" y="52"/>
                    <a:pt x="27" y="54"/>
                    <a:pt x="26" y="54"/>
                  </a:cubicBezTo>
                  <a:cubicBezTo>
                    <a:pt x="26" y="54"/>
                    <a:pt x="26" y="54"/>
                    <a:pt x="26" y="54"/>
                  </a:cubicBezTo>
                  <a:cubicBezTo>
                    <a:pt x="26" y="54"/>
                    <a:pt x="25" y="54"/>
                    <a:pt x="25" y="54"/>
                  </a:cubicBezTo>
                  <a:cubicBezTo>
                    <a:pt x="25" y="54"/>
                    <a:pt x="25" y="54"/>
                    <a:pt x="26" y="53"/>
                  </a:cubicBezTo>
                  <a:cubicBezTo>
                    <a:pt x="30" y="49"/>
                    <a:pt x="36" y="46"/>
                    <a:pt x="39" y="41"/>
                  </a:cubicBezTo>
                  <a:cubicBezTo>
                    <a:pt x="40" y="43"/>
                    <a:pt x="41" y="44"/>
                    <a:pt x="41" y="45"/>
                  </a:cubicBezTo>
                  <a:close/>
                  <a:moveTo>
                    <a:pt x="48" y="30"/>
                  </a:moveTo>
                  <a:cubicBezTo>
                    <a:pt x="51" y="28"/>
                    <a:pt x="55" y="26"/>
                    <a:pt x="58" y="24"/>
                  </a:cubicBezTo>
                  <a:cubicBezTo>
                    <a:pt x="61" y="22"/>
                    <a:pt x="64" y="21"/>
                    <a:pt x="67" y="20"/>
                  </a:cubicBezTo>
                  <a:cubicBezTo>
                    <a:pt x="66" y="20"/>
                    <a:pt x="62" y="24"/>
                    <a:pt x="60" y="25"/>
                  </a:cubicBezTo>
                  <a:cubicBezTo>
                    <a:pt x="55" y="28"/>
                    <a:pt x="51" y="32"/>
                    <a:pt x="47" y="35"/>
                  </a:cubicBezTo>
                  <a:cubicBezTo>
                    <a:pt x="47" y="34"/>
                    <a:pt x="47" y="32"/>
                    <a:pt x="48" y="30"/>
                  </a:cubicBezTo>
                  <a:close/>
                  <a:moveTo>
                    <a:pt x="78" y="24"/>
                  </a:moveTo>
                  <a:cubicBezTo>
                    <a:pt x="78" y="25"/>
                    <a:pt x="79" y="26"/>
                    <a:pt x="79" y="27"/>
                  </a:cubicBezTo>
                  <a:cubicBezTo>
                    <a:pt x="74" y="31"/>
                    <a:pt x="67" y="33"/>
                    <a:pt x="61" y="37"/>
                  </a:cubicBezTo>
                  <a:cubicBezTo>
                    <a:pt x="56" y="39"/>
                    <a:pt x="51" y="42"/>
                    <a:pt x="46" y="45"/>
                  </a:cubicBezTo>
                  <a:cubicBezTo>
                    <a:pt x="46" y="45"/>
                    <a:pt x="46" y="45"/>
                    <a:pt x="46" y="45"/>
                  </a:cubicBezTo>
                  <a:cubicBezTo>
                    <a:pt x="51" y="41"/>
                    <a:pt x="56" y="38"/>
                    <a:pt x="61" y="34"/>
                  </a:cubicBezTo>
                  <a:cubicBezTo>
                    <a:pt x="65" y="32"/>
                    <a:pt x="68" y="30"/>
                    <a:pt x="72" y="28"/>
                  </a:cubicBezTo>
                  <a:cubicBezTo>
                    <a:pt x="72" y="27"/>
                    <a:pt x="73" y="27"/>
                    <a:pt x="73" y="26"/>
                  </a:cubicBezTo>
                  <a:cubicBezTo>
                    <a:pt x="75" y="26"/>
                    <a:pt x="76" y="25"/>
                    <a:pt x="78" y="24"/>
                  </a:cubicBezTo>
                  <a:close/>
                  <a:moveTo>
                    <a:pt x="107" y="10"/>
                  </a:moveTo>
                  <a:cubicBezTo>
                    <a:pt x="107" y="10"/>
                    <a:pt x="107" y="10"/>
                    <a:pt x="107" y="10"/>
                  </a:cubicBezTo>
                  <a:cubicBezTo>
                    <a:pt x="100" y="14"/>
                    <a:pt x="93" y="18"/>
                    <a:pt x="86" y="21"/>
                  </a:cubicBezTo>
                  <a:cubicBezTo>
                    <a:pt x="86" y="20"/>
                    <a:pt x="86" y="20"/>
                    <a:pt x="86" y="19"/>
                  </a:cubicBezTo>
                  <a:cubicBezTo>
                    <a:pt x="88" y="18"/>
                    <a:pt x="91" y="16"/>
                    <a:pt x="93" y="15"/>
                  </a:cubicBezTo>
                  <a:cubicBezTo>
                    <a:pt x="96" y="12"/>
                    <a:pt x="100" y="10"/>
                    <a:pt x="103" y="8"/>
                  </a:cubicBezTo>
                  <a:cubicBezTo>
                    <a:pt x="105" y="9"/>
                    <a:pt x="106" y="9"/>
                    <a:pt x="107" y="10"/>
                  </a:cubicBezTo>
                  <a:close/>
                  <a:moveTo>
                    <a:pt x="110" y="14"/>
                  </a:moveTo>
                  <a:cubicBezTo>
                    <a:pt x="93" y="24"/>
                    <a:pt x="76" y="35"/>
                    <a:pt x="59" y="45"/>
                  </a:cubicBezTo>
                  <a:cubicBezTo>
                    <a:pt x="42" y="55"/>
                    <a:pt x="23" y="63"/>
                    <a:pt x="7" y="75"/>
                  </a:cubicBezTo>
                  <a:cubicBezTo>
                    <a:pt x="7" y="76"/>
                    <a:pt x="7" y="77"/>
                    <a:pt x="8" y="76"/>
                  </a:cubicBezTo>
                  <a:cubicBezTo>
                    <a:pt x="24" y="65"/>
                    <a:pt x="43" y="56"/>
                    <a:pt x="60" y="46"/>
                  </a:cubicBezTo>
                  <a:cubicBezTo>
                    <a:pt x="68" y="41"/>
                    <a:pt x="77" y="36"/>
                    <a:pt x="85" y="31"/>
                  </a:cubicBezTo>
                  <a:cubicBezTo>
                    <a:pt x="93" y="26"/>
                    <a:pt x="103" y="21"/>
                    <a:pt x="109" y="15"/>
                  </a:cubicBezTo>
                  <a:cubicBezTo>
                    <a:pt x="102" y="22"/>
                    <a:pt x="93" y="26"/>
                    <a:pt x="85" y="31"/>
                  </a:cubicBezTo>
                  <a:cubicBezTo>
                    <a:pt x="76" y="37"/>
                    <a:pt x="67" y="43"/>
                    <a:pt x="57" y="48"/>
                  </a:cubicBezTo>
                  <a:cubicBezTo>
                    <a:pt x="48" y="54"/>
                    <a:pt x="39" y="59"/>
                    <a:pt x="29" y="65"/>
                  </a:cubicBezTo>
                  <a:cubicBezTo>
                    <a:pt x="22" y="70"/>
                    <a:pt x="14" y="74"/>
                    <a:pt x="7" y="80"/>
                  </a:cubicBezTo>
                  <a:cubicBezTo>
                    <a:pt x="7" y="79"/>
                    <a:pt x="6" y="78"/>
                    <a:pt x="6" y="76"/>
                  </a:cubicBezTo>
                  <a:cubicBezTo>
                    <a:pt x="6" y="76"/>
                    <a:pt x="6" y="76"/>
                    <a:pt x="6" y="76"/>
                  </a:cubicBezTo>
                  <a:cubicBezTo>
                    <a:pt x="21" y="63"/>
                    <a:pt x="41" y="55"/>
                    <a:pt x="58" y="44"/>
                  </a:cubicBezTo>
                  <a:cubicBezTo>
                    <a:pt x="67" y="39"/>
                    <a:pt x="76" y="32"/>
                    <a:pt x="85" y="27"/>
                  </a:cubicBezTo>
                  <a:cubicBezTo>
                    <a:pt x="93" y="22"/>
                    <a:pt x="101" y="17"/>
                    <a:pt x="108" y="11"/>
                  </a:cubicBezTo>
                  <a:cubicBezTo>
                    <a:pt x="109" y="12"/>
                    <a:pt x="110" y="13"/>
                    <a:pt x="110" y="14"/>
                  </a:cubicBezTo>
                  <a:close/>
                  <a:moveTo>
                    <a:pt x="113" y="19"/>
                  </a:moveTo>
                  <a:cubicBezTo>
                    <a:pt x="106" y="23"/>
                    <a:pt x="99" y="28"/>
                    <a:pt x="91" y="32"/>
                  </a:cubicBezTo>
                  <a:cubicBezTo>
                    <a:pt x="82" y="38"/>
                    <a:pt x="72" y="43"/>
                    <a:pt x="63" y="48"/>
                  </a:cubicBezTo>
                  <a:cubicBezTo>
                    <a:pt x="54" y="53"/>
                    <a:pt x="45" y="58"/>
                    <a:pt x="36" y="63"/>
                  </a:cubicBezTo>
                  <a:cubicBezTo>
                    <a:pt x="31" y="65"/>
                    <a:pt x="27" y="68"/>
                    <a:pt x="23" y="70"/>
                  </a:cubicBezTo>
                  <a:cubicBezTo>
                    <a:pt x="22" y="71"/>
                    <a:pt x="22" y="71"/>
                    <a:pt x="21" y="71"/>
                  </a:cubicBezTo>
                  <a:cubicBezTo>
                    <a:pt x="35" y="62"/>
                    <a:pt x="49" y="55"/>
                    <a:pt x="63" y="46"/>
                  </a:cubicBezTo>
                  <a:cubicBezTo>
                    <a:pt x="79" y="37"/>
                    <a:pt x="97" y="28"/>
                    <a:pt x="111" y="15"/>
                  </a:cubicBezTo>
                  <a:cubicBezTo>
                    <a:pt x="112" y="16"/>
                    <a:pt x="113" y="18"/>
                    <a:pt x="113" y="19"/>
                  </a:cubicBezTo>
                  <a:close/>
                  <a:moveTo>
                    <a:pt x="134" y="14"/>
                  </a:moveTo>
                  <a:cubicBezTo>
                    <a:pt x="135" y="13"/>
                    <a:pt x="143" y="9"/>
                    <a:pt x="140" y="11"/>
                  </a:cubicBezTo>
                  <a:cubicBezTo>
                    <a:pt x="138" y="12"/>
                    <a:pt x="135" y="14"/>
                    <a:pt x="133" y="16"/>
                  </a:cubicBezTo>
                  <a:cubicBezTo>
                    <a:pt x="127" y="20"/>
                    <a:pt x="121" y="24"/>
                    <a:pt x="115" y="27"/>
                  </a:cubicBezTo>
                  <a:cubicBezTo>
                    <a:pt x="103" y="35"/>
                    <a:pt x="92" y="41"/>
                    <a:pt x="80" y="48"/>
                  </a:cubicBezTo>
                  <a:cubicBezTo>
                    <a:pt x="69" y="54"/>
                    <a:pt x="58" y="60"/>
                    <a:pt x="46" y="67"/>
                  </a:cubicBezTo>
                  <a:cubicBezTo>
                    <a:pt x="36" y="73"/>
                    <a:pt x="26" y="81"/>
                    <a:pt x="16" y="86"/>
                  </a:cubicBezTo>
                  <a:cubicBezTo>
                    <a:pt x="15" y="86"/>
                    <a:pt x="13" y="85"/>
                    <a:pt x="12" y="84"/>
                  </a:cubicBezTo>
                  <a:cubicBezTo>
                    <a:pt x="21" y="82"/>
                    <a:pt x="29" y="75"/>
                    <a:pt x="37" y="71"/>
                  </a:cubicBezTo>
                  <a:cubicBezTo>
                    <a:pt x="48" y="65"/>
                    <a:pt x="59" y="59"/>
                    <a:pt x="71" y="53"/>
                  </a:cubicBezTo>
                  <a:cubicBezTo>
                    <a:pt x="82" y="47"/>
                    <a:pt x="94" y="40"/>
                    <a:pt x="105" y="33"/>
                  </a:cubicBezTo>
                  <a:cubicBezTo>
                    <a:pt x="115" y="27"/>
                    <a:pt x="124" y="20"/>
                    <a:pt x="134" y="14"/>
                  </a:cubicBezTo>
                  <a:close/>
                  <a:moveTo>
                    <a:pt x="150" y="13"/>
                  </a:moveTo>
                  <a:cubicBezTo>
                    <a:pt x="134" y="22"/>
                    <a:pt x="119" y="32"/>
                    <a:pt x="104" y="41"/>
                  </a:cubicBezTo>
                  <a:cubicBezTo>
                    <a:pt x="101" y="43"/>
                    <a:pt x="98" y="45"/>
                    <a:pt x="95" y="46"/>
                  </a:cubicBezTo>
                  <a:cubicBezTo>
                    <a:pt x="93" y="47"/>
                    <a:pt x="91" y="48"/>
                    <a:pt x="89" y="49"/>
                  </a:cubicBezTo>
                  <a:cubicBezTo>
                    <a:pt x="68" y="59"/>
                    <a:pt x="47" y="71"/>
                    <a:pt x="26" y="82"/>
                  </a:cubicBezTo>
                  <a:cubicBezTo>
                    <a:pt x="26" y="81"/>
                    <a:pt x="27" y="81"/>
                    <a:pt x="27" y="81"/>
                  </a:cubicBezTo>
                  <a:cubicBezTo>
                    <a:pt x="32" y="77"/>
                    <a:pt x="37" y="74"/>
                    <a:pt x="42" y="71"/>
                  </a:cubicBezTo>
                  <a:cubicBezTo>
                    <a:pt x="53" y="64"/>
                    <a:pt x="64" y="58"/>
                    <a:pt x="76" y="52"/>
                  </a:cubicBezTo>
                  <a:cubicBezTo>
                    <a:pt x="99" y="39"/>
                    <a:pt x="121" y="25"/>
                    <a:pt x="143" y="10"/>
                  </a:cubicBezTo>
                  <a:cubicBezTo>
                    <a:pt x="146" y="10"/>
                    <a:pt x="148" y="11"/>
                    <a:pt x="150" y="13"/>
                  </a:cubicBezTo>
                  <a:close/>
                  <a:moveTo>
                    <a:pt x="154" y="26"/>
                  </a:moveTo>
                  <a:cubicBezTo>
                    <a:pt x="154" y="26"/>
                    <a:pt x="154" y="27"/>
                    <a:pt x="155" y="27"/>
                  </a:cubicBezTo>
                  <a:cubicBezTo>
                    <a:pt x="154" y="28"/>
                    <a:pt x="153" y="29"/>
                    <a:pt x="152" y="30"/>
                  </a:cubicBezTo>
                  <a:cubicBezTo>
                    <a:pt x="151" y="30"/>
                    <a:pt x="151" y="30"/>
                    <a:pt x="151" y="30"/>
                  </a:cubicBezTo>
                  <a:cubicBezTo>
                    <a:pt x="146" y="33"/>
                    <a:pt x="142" y="35"/>
                    <a:pt x="137" y="37"/>
                  </a:cubicBezTo>
                  <a:cubicBezTo>
                    <a:pt x="126" y="43"/>
                    <a:pt x="115" y="50"/>
                    <a:pt x="104" y="55"/>
                  </a:cubicBezTo>
                  <a:cubicBezTo>
                    <a:pt x="82" y="66"/>
                    <a:pt x="59" y="77"/>
                    <a:pt x="38" y="89"/>
                  </a:cubicBezTo>
                  <a:cubicBezTo>
                    <a:pt x="34" y="92"/>
                    <a:pt x="31" y="94"/>
                    <a:pt x="27" y="97"/>
                  </a:cubicBezTo>
                  <a:cubicBezTo>
                    <a:pt x="25" y="98"/>
                    <a:pt x="24" y="100"/>
                    <a:pt x="22" y="101"/>
                  </a:cubicBezTo>
                  <a:cubicBezTo>
                    <a:pt x="25" y="98"/>
                    <a:pt x="27" y="96"/>
                    <a:pt x="30" y="93"/>
                  </a:cubicBezTo>
                  <a:cubicBezTo>
                    <a:pt x="30" y="93"/>
                    <a:pt x="30" y="93"/>
                    <a:pt x="30" y="93"/>
                  </a:cubicBezTo>
                  <a:cubicBezTo>
                    <a:pt x="31" y="93"/>
                    <a:pt x="31" y="93"/>
                    <a:pt x="32" y="92"/>
                  </a:cubicBezTo>
                  <a:cubicBezTo>
                    <a:pt x="37" y="88"/>
                    <a:pt x="42" y="84"/>
                    <a:pt x="48" y="80"/>
                  </a:cubicBezTo>
                  <a:cubicBezTo>
                    <a:pt x="64" y="71"/>
                    <a:pt x="79" y="62"/>
                    <a:pt x="95" y="53"/>
                  </a:cubicBezTo>
                  <a:cubicBezTo>
                    <a:pt x="115" y="43"/>
                    <a:pt x="136" y="34"/>
                    <a:pt x="154" y="22"/>
                  </a:cubicBezTo>
                  <a:cubicBezTo>
                    <a:pt x="154" y="23"/>
                    <a:pt x="154" y="24"/>
                    <a:pt x="154" y="26"/>
                  </a:cubicBezTo>
                  <a:close/>
                  <a:moveTo>
                    <a:pt x="27" y="105"/>
                  </a:moveTo>
                  <a:cubicBezTo>
                    <a:pt x="39" y="97"/>
                    <a:pt x="53" y="91"/>
                    <a:pt x="65" y="84"/>
                  </a:cubicBezTo>
                  <a:cubicBezTo>
                    <a:pt x="78" y="77"/>
                    <a:pt x="91" y="70"/>
                    <a:pt x="105" y="63"/>
                  </a:cubicBezTo>
                  <a:cubicBezTo>
                    <a:pt x="118" y="56"/>
                    <a:pt x="131" y="51"/>
                    <a:pt x="144" y="44"/>
                  </a:cubicBezTo>
                  <a:cubicBezTo>
                    <a:pt x="154" y="40"/>
                    <a:pt x="163" y="34"/>
                    <a:pt x="172" y="29"/>
                  </a:cubicBezTo>
                  <a:cubicBezTo>
                    <a:pt x="170" y="30"/>
                    <a:pt x="168" y="32"/>
                    <a:pt x="167" y="33"/>
                  </a:cubicBezTo>
                  <a:cubicBezTo>
                    <a:pt x="160" y="37"/>
                    <a:pt x="154" y="40"/>
                    <a:pt x="147" y="44"/>
                  </a:cubicBezTo>
                  <a:cubicBezTo>
                    <a:pt x="132" y="52"/>
                    <a:pt x="116" y="59"/>
                    <a:pt x="101" y="67"/>
                  </a:cubicBezTo>
                  <a:cubicBezTo>
                    <a:pt x="86" y="75"/>
                    <a:pt x="71" y="83"/>
                    <a:pt x="56" y="91"/>
                  </a:cubicBezTo>
                  <a:cubicBezTo>
                    <a:pt x="44" y="98"/>
                    <a:pt x="31" y="104"/>
                    <a:pt x="21" y="113"/>
                  </a:cubicBezTo>
                  <a:cubicBezTo>
                    <a:pt x="20" y="112"/>
                    <a:pt x="20" y="112"/>
                    <a:pt x="19" y="111"/>
                  </a:cubicBezTo>
                  <a:cubicBezTo>
                    <a:pt x="21" y="110"/>
                    <a:pt x="22" y="109"/>
                    <a:pt x="23" y="108"/>
                  </a:cubicBezTo>
                  <a:cubicBezTo>
                    <a:pt x="25" y="107"/>
                    <a:pt x="26" y="106"/>
                    <a:pt x="27" y="105"/>
                  </a:cubicBezTo>
                  <a:close/>
                  <a:moveTo>
                    <a:pt x="26" y="117"/>
                  </a:moveTo>
                  <a:cubicBezTo>
                    <a:pt x="25" y="116"/>
                    <a:pt x="23" y="115"/>
                    <a:pt x="22" y="114"/>
                  </a:cubicBezTo>
                  <a:cubicBezTo>
                    <a:pt x="33" y="106"/>
                    <a:pt x="47" y="100"/>
                    <a:pt x="59" y="94"/>
                  </a:cubicBezTo>
                  <a:cubicBezTo>
                    <a:pt x="74" y="87"/>
                    <a:pt x="89" y="80"/>
                    <a:pt x="103" y="73"/>
                  </a:cubicBezTo>
                  <a:cubicBezTo>
                    <a:pt x="118" y="65"/>
                    <a:pt x="132" y="58"/>
                    <a:pt x="147" y="52"/>
                  </a:cubicBezTo>
                  <a:cubicBezTo>
                    <a:pt x="154" y="49"/>
                    <a:pt x="162" y="46"/>
                    <a:pt x="169" y="42"/>
                  </a:cubicBezTo>
                  <a:cubicBezTo>
                    <a:pt x="174" y="39"/>
                    <a:pt x="181" y="37"/>
                    <a:pt x="186" y="32"/>
                  </a:cubicBezTo>
                  <a:cubicBezTo>
                    <a:pt x="175" y="42"/>
                    <a:pt x="159" y="47"/>
                    <a:pt x="146" y="53"/>
                  </a:cubicBezTo>
                  <a:cubicBezTo>
                    <a:pt x="131" y="60"/>
                    <a:pt x="117" y="67"/>
                    <a:pt x="102" y="75"/>
                  </a:cubicBezTo>
                  <a:cubicBezTo>
                    <a:pt x="76" y="88"/>
                    <a:pt x="50" y="100"/>
                    <a:pt x="26" y="117"/>
                  </a:cubicBezTo>
                  <a:close/>
                  <a:moveTo>
                    <a:pt x="22" y="107"/>
                  </a:moveTo>
                  <a:cubicBezTo>
                    <a:pt x="21" y="108"/>
                    <a:pt x="20" y="108"/>
                    <a:pt x="20" y="109"/>
                  </a:cubicBezTo>
                  <a:cubicBezTo>
                    <a:pt x="20" y="109"/>
                    <a:pt x="19" y="110"/>
                    <a:pt x="19" y="110"/>
                  </a:cubicBezTo>
                  <a:cubicBezTo>
                    <a:pt x="18" y="109"/>
                    <a:pt x="18" y="108"/>
                    <a:pt x="18" y="107"/>
                  </a:cubicBezTo>
                  <a:cubicBezTo>
                    <a:pt x="27" y="98"/>
                    <a:pt x="37" y="91"/>
                    <a:pt x="48" y="85"/>
                  </a:cubicBezTo>
                  <a:cubicBezTo>
                    <a:pt x="61" y="78"/>
                    <a:pt x="75" y="70"/>
                    <a:pt x="88" y="64"/>
                  </a:cubicBezTo>
                  <a:cubicBezTo>
                    <a:pt x="101" y="58"/>
                    <a:pt x="113" y="52"/>
                    <a:pt x="125" y="45"/>
                  </a:cubicBezTo>
                  <a:cubicBezTo>
                    <a:pt x="126" y="45"/>
                    <a:pt x="127" y="44"/>
                    <a:pt x="128" y="44"/>
                  </a:cubicBezTo>
                  <a:cubicBezTo>
                    <a:pt x="126" y="45"/>
                    <a:pt x="125" y="46"/>
                    <a:pt x="123" y="47"/>
                  </a:cubicBezTo>
                  <a:cubicBezTo>
                    <a:pt x="110" y="54"/>
                    <a:pt x="96" y="61"/>
                    <a:pt x="83" y="68"/>
                  </a:cubicBezTo>
                  <a:cubicBezTo>
                    <a:pt x="70" y="75"/>
                    <a:pt x="58" y="82"/>
                    <a:pt x="46" y="90"/>
                  </a:cubicBezTo>
                  <a:cubicBezTo>
                    <a:pt x="40" y="94"/>
                    <a:pt x="35" y="98"/>
                    <a:pt x="29" y="102"/>
                  </a:cubicBezTo>
                  <a:cubicBezTo>
                    <a:pt x="27" y="104"/>
                    <a:pt x="25" y="105"/>
                    <a:pt x="22" y="107"/>
                  </a:cubicBezTo>
                  <a:close/>
                  <a:moveTo>
                    <a:pt x="69" y="61"/>
                  </a:moveTo>
                  <a:cubicBezTo>
                    <a:pt x="54" y="70"/>
                    <a:pt x="40" y="79"/>
                    <a:pt x="25" y="89"/>
                  </a:cubicBezTo>
                  <a:cubicBezTo>
                    <a:pt x="23" y="88"/>
                    <a:pt x="20" y="88"/>
                    <a:pt x="17" y="87"/>
                  </a:cubicBezTo>
                  <a:cubicBezTo>
                    <a:pt x="35" y="79"/>
                    <a:pt x="52" y="70"/>
                    <a:pt x="69" y="61"/>
                  </a:cubicBezTo>
                  <a:close/>
                  <a:moveTo>
                    <a:pt x="32" y="91"/>
                  </a:moveTo>
                  <a:cubicBezTo>
                    <a:pt x="32" y="91"/>
                    <a:pt x="32" y="91"/>
                    <a:pt x="32" y="90"/>
                  </a:cubicBezTo>
                  <a:cubicBezTo>
                    <a:pt x="31" y="89"/>
                    <a:pt x="31" y="89"/>
                    <a:pt x="29" y="89"/>
                  </a:cubicBezTo>
                  <a:cubicBezTo>
                    <a:pt x="29" y="89"/>
                    <a:pt x="29" y="89"/>
                    <a:pt x="29" y="89"/>
                  </a:cubicBezTo>
                  <a:cubicBezTo>
                    <a:pt x="37" y="85"/>
                    <a:pt x="45" y="79"/>
                    <a:pt x="53" y="75"/>
                  </a:cubicBezTo>
                  <a:cubicBezTo>
                    <a:pt x="60" y="71"/>
                    <a:pt x="67" y="67"/>
                    <a:pt x="75" y="63"/>
                  </a:cubicBezTo>
                  <a:cubicBezTo>
                    <a:pt x="60" y="71"/>
                    <a:pt x="45" y="80"/>
                    <a:pt x="32" y="91"/>
                  </a:cubicBezTo>
                  <a:close/>
                  <a:moveTo>
                    <a:pt x="111" y="44"/>
                  </a:moveTo>
                  <a:cubicBezTo>
                    <a:pt x="112" y="44"/>
                    <a:pt x="112" y="44"/>
                    <a:pt x="112" y="44"/>
                  </a:cubicBezTo>
                  <a:cubicBezTo>
                    <a:pt x="122" y="38"/>
                    <a:pt x="131" y="33"/>
                    <a:pt x="141" y="27"/>
                  </a:cubicBezTo>
                  <a:cubicBezTo>
                    <a:pt x="143" y="26"/>
                    <a:pt x="145" y="24"/>
                    <a:pt x="147" y="23"/>
                  </a:cubicBezTo>
                  <a:cubicBezTo>
                    <a:pt x="147" y="23"/>
                    <a:pt x="157" y="18"/>
                    <a:pt x="150" y="23"/>
                  </a:cubicBezTo>
                  <a:cubicBezTo>
                    <a:pt x="144" y="27"/>
                    <a:pt x="139" y="30"/>
                    <a:pt x="133" y="33"/>
                  </a:cubicBezTo>
                  <a:cubicBezTo>
                    <a:pt x="126" y="37"/>
                    <a:pt x="118" y="40"/>
                    <a:pt x="111" y="44"/>
                  </a:cubicBezTo>
                  <a:close/>
                  <a:moveTo>
                    <a:pt x="125" y="35"/>
                  </a:moveTo>
                  <a:cubicBezTo>
                    <a:pt x="114" y="41"/>
                    <a:pt x="102" y="47"/>
                    <a:pt x="91" y="54"/>
                  </a:cubicBezTo>
                  <a:cubicBezTo>
                    <a:pt x="83" y="58"/>
                    <a:pt x="74" y="62"/>
                    <a:pt x="65" y="67"/>
                  </a:cubicBezTo>
                  <a:cubicBezTo>
                    <a:pt x="52" y="73"/>
                    <a:pt x="40" y="81"/>
                    <a:pt x="28" y="89"/>
                  </a:cubicBezTo>
                  <a:cubicBezTo>
                    <a:pt x="42" y="79"/>
                    <a:pt x="56" y="70"/>
                    <a:pt x="70" y="62"/>
                  </a:cubicBezTo>
                  <a:cubicBezTo>
                    <a:pt x="85" y="53"/>
                    <a:pt x="100" y="45"/>
                    <a:pt x="115" y="37"/>
                  </a:cubicBezTo>
                  <a:cubicBezTo>
                    <a:pt x="127" y="30"/>
                    <a:pt x="141" y="24"/>
                    <a:pt x="151" y="14"/>
                  </a:cubicBezTo>
                  <a:cubicBezTo>
                    <a:pt x="151" y="14"/>
                    <a:pt x="151" y="14"/>
                    <a:pt x="151" y="14"/>
                  </a:cubicBezTo>
                  <a:cubicBezTo>
                    <a:pt x="152" y="15"/>
                    <a:pt x="153" y="17"/>
                    <a:pt x="154" y="20"/>
                  </a:cubicBezTo>
                  <a:cubicBezTo>
                    <a:pt x="143" y="21"/>
                    <a:pt x="134" y="30"/>
                    <a:pt x="125" y="35"/>
                  </a:cubicBezTo>
                  <a:close/>
                  <a:moveTo>
                    <a:pt x="127" y="28"/>
                  </a:moveTo>
                  <a:cubicBezTo>
                    <a:pt x="133" y="24"/>
                    <a:pt x="139" y="20"/>
                    <a:pt x="146" y="17"/>
                  </a:cubicBezTo>
                  <a:cubicBezTo>
                    <a:pt x="146" y="16"/>
                    <a:pt x="146" y="16"/>
                    <a:pt x="146" y="16"/>
                  </a:cubicBezTo>
                  <a:cubicBezTo>
                    <a:pt x="146" y="16"/>
                    <a:pt x="146" y="16"/>
                    <a:pt x="146" y="16"/>
                  </a:cubicBezTo>
                  <a:cubicBezTo>
                    <a:pt x="144" y="19"/>
                    <a:pt x="141" y="20"/>
                    <a:pt x="138" y="22"/>
                  </a:cubicBezTo>
                  <a:cubicBezTo>
                    <a:pt x="134" y="24"/>
                    <a:pt x="131" y="26"/>
                    <a:pt x="127" y="28"/>
                  </a:cubicBezTo>
                  <a:close/>
                  <a:moveTo>
                    <a:pt x="8" y="81"/>
                  </a:moveTo>
                  <a:cubicBezTo>
                    <a:pt x="26" y="69"/>
                    <a:pt x="45" y="59"/>
                    <a:pt x="64" y="49"/>
                  </a:cubicBezTo>
                  <a:cubicBezTo>
                    <a:pt x="67" y="47"/>
                    <a:pt x="71" y="45"/>
                    <a:pt x="74" y="43"/>
                  </a:cubicBezTo>
                  <a:cubicBezTo>
                    <a:pt x="69" y="46"/>
                    <a:pt x="64" y="49"/>
                    <a:pt x="59" y="51"/>
                  </a:cubicBezTo>
                  <a:cubicBezTo>
                    <a:pt x="42" y="61"/>
                    <a:pt x="25" y="71"/>
                    <a:pt x="10" y="83"/>
                  </a:cubicBezTo>
                  <a:cubicBezTo>
                    <a:pt x="10" y="82"/>
                    <a:pt x="9" y="82"/>
                    <a:pt x="8" y="81"/>
                  </a:cubicBezTo>
                  <a:close/>
                  <a:moveTo>
                    <a:pt x="5" y="72"/>
                  </a:moveTo>
                  <a:cubicBezTo>
                    <a:pt x="11" y="67"/>
                    <a:pt x="18" y="63"/>
                    <a:pt x="24" y="59"/>
                  </a:cubicBezTo>
                  <a:cubicBezTo>
                    <a:pt x="24" y="59"/>
                    <a:pt x="24" y="59"/>
                    <a:pt x="24" y="59"/>
                  </a:cubicBezTo>
                  <a:cubicBezTo>
                    <a:pt x="25" y="59"/>
                    <a:pt x="25" y="59"/>
                    <a:pt x="25" y="59"/>
                  </a:cubicBezTo>
                  <a:cubicBezTo>
                    <a:pt x="26" y="59"/>
                    <a:pt x="27" y="58"/>
                    <a:pt x="27" y="57"/>
                  </a:cubicBezTo>
                  <a:cubicBezTo>
                    <a:pt x="31" y="55"/>
                    <a:pt x="35" y="53"/>
                    <a:pt x="38" y="51"/>
                  </a:cubicBezTo>
                  <a:cubicBezTo>
                    <a:pt x="40" y="50"/>
                    <a:pt x="42" y="49"/>
                    <a:pt x="44" y="47"/>
                  </a:cubicBezTo>
                  <a:cubicBezTo>
                    <a:pt x="45" y="47"/>
                    <a:pt x="46" y="47"/>
                    <a:pt x="46" y="46"/>
                  </a:cubicBezTo>
                  <a:cubicBezTo>
                    <a:pt x="51" y="44"/>
                    <a:pt x="57" y="41"/>
                    <a:pt x="62" y="38"/>
                  </a:cubicBezTo>
                  <a:cubicBezTo>
                    <a:pt x="68" y="34"/>
                    <a:pt x="74" y="32"/>
                    <a:pt x="80" y="28"/>
                  </a:cubicBezTo>
                  <a:cubicBezTo>
                    <a:pt x="80" y="28"/>
                    <a:pt x="80" y="28"/>
                    <a:pt x="81" y="28"/>
                  </a:cubicBezTo>
                  <a:cubicBezTo>
                    <a:pt x="72" y="34"/>
                    <a:pt x="63" y="39"/>
                    <a:pt x="54" y="45"/>
                  </a:cubicBezTo>
                  <a:cubicBezTo>
                    <a:pt x="38" y="55"/>
                    <a:pt x="20" y="63"/>
                    <a:pt x="5" y="75"/>
                  </a:cubicBezTo>
                  <a:cubicBezTo>
                    <a:pt x="5" y="74"/>
                    <a:pt x="5" y="73"/>
                    <a:pt x="5" y="72"/>
                  </a:cubicBezTo>
                  <a:close/>
                  <a:moveTo>
                    <a:pt x="27" y="55"/>
                  </a:moveTo>
                  <a:cubicBezTo>
                    <a:pt x="27" y="55"/>
                    <a:pt x="27" y="55"/>
                    <a:pt x="27" y="55"/>
                  </a:cubicBezTo>
                  <a:cubicBezTo>
                    <a:pt x="29" y="54"/>
                    <a:pt x="30" y="53"/>
                    <a:pt x="31" y="52"/>
                  </a:cubicBezTo>
                  <a:cubicBezTo>
                    <a:pt x="33" y="51"/>
                    <a:pt x="35" y="50"/>
                    <a:pt x="36" y="49"/>
                  </a:cubicBezTo>
                  <a:cubicBezTo>
                    <a:pt x="38" y="48"/>
                    <a:pt x="38" y="48"/>
                    <a:pt x="38" y="48"/>
                  </a:cubicBezTo>
                  <a:cubicBezTo>
                    <a:pt x="35" y="50"/>
                    <a:pt x="31" y="53"/>
                    <a:pt x="27" y="55"/>
                  </a:cubicBezTo>
                  <a:close/>
                  <a:moveTo>
                    <a:pt x="85" y="23"/>
                  </a:moveTo>
                  <a:cubicBezTo>
                    <a:pt x="92" y="20"/>
                    <a:pt x="98" y="17"/>
                    <a:pt x="104" y="13"/>
                  </a:cubicBezTo>
                  <a:cubicBezTo>
                    <a:pt x="98" y="18"/>
                    <a:pt x="91" y="22"/>
                    <a:pt x="84" y="26"/>
                  </a:cubicBezTo>
                  <a:cubicBezTo>
                    <a:pt x="85" y="26"/>
                    <a:pt x="85" y="25"/>
                    <a:pt x="85" y="25"/>
                  </a:cubicBezTo>
                  <a:cubicBezTo>
                    <a:pt x="85" y="24"/>
                    <a:pt x="85" y="23"/>
                    <a:pt x="85" y="23"/>
                  </a:cubicBezTo>
                  <a:close/>
                  <a:moveTo>
                    <a:pt x="46" y="42"/>
                  </a:moveTo>
                  <a:cubicBezTo>
                    <a:pt x="46" y="41"/>
                    <a:pt x="46" y="40"/>
                    <a:pt x="46" y="39"/>
                  </a:cubicBezTo>
                  <a:cubicBezTo>
                    <a:pt x="52" y="35"/>
                    <a:pt x="59" y="33"/>
                    <a:pt x="66" y="30"/>
                  </a:cubicBezTo>
                  <a:cubicBezTo>
                    <a:pt x="59" y="34"/>
                    <a:pt x="53" y="38"/>
                    <a:pt x="46" y="42"/>
                  </a:cubicBezTo>
                  <a:close/>
                  <a:moveTo>
                    <a:pt x="18" y="51"/>
                  </a:moveTo>
                  <a:cubicBezTo>
                    <a:pt x="17" y="50"/>
                    <a:pt x="16" y="49"/>
                    <a:pt x="15" y="48"/>
                  </a:cubicBezTo>
                  <a:cubicBezTo>
                    <a:pt x="20" y="46"/>
                    <a:pt x="24" y="42"/>
                    <a:pt x="29" y="39"/>
                  </a:cubicBezTo>
                  <a:cubicBezTo>
                    <a:pt x="35" y="35"/>
                    <a:pt x="31" y="37"/>
                    <a:pt x="28" y="40"/>
                  </a:cubicBezTo>
                  <a:cubicBezTo>
                    <a:pt x="25" y="44"/>
                    <a:pt x="21" y="47"/>
                    <a:pt x="18" y="50"/>
                  </a:cubicBezTo>
                  <a:cubicBezTo>
                    <a:pt x="18" y="51"/>
                    <a:pt x="18" y="51"/>
                    <a:pt x="18" y="51"/>
                  </a:cubicBezTo>
                  <a:close/>
                  <a:moveTo>
                    <a:pt x="17" y="46"/>
                  </a:moveTo>
                  <a:cubicBezTo>
                    <a:pt x="15" y="45"/>
                    <a:pt x="16" y="45"/>
                    <a:pt x="18" y="44"/>
                  </a:cubicBezTo>
                  <a:cubicBezTo>
                    <a:pt x="19" y="43"/>
                    <a:pt x="20" y="42"/>
                    <a:pt x="21" y="41"/>
                  </a:cubicBezTo>
                  <a:cubicBezTo>
                    <a:pt x="24" y="38"/>
                    <a:pt x="27" y="35"/>
                    <a:pt x="30" y="32"/>
                  </a:cubicBezTo>
                  <a:cubicBezTo>
                    <a:pt x="30" y="32"/>
                    <a:pt x="30" y="32"/>
                    <a:pt x="30" y="32"/>
                  </a:cubicBezTo>
                  <a:cubicBezTo>
                    <a:pt x="31" y="33"/>
                    <a:pt x="33" y="34"/>
                    <a:pt x="34" y="35"/>
                  </a:cubicBezTo>
                  <a:cubicBezTo>
                    <a:pt x="28" y="38"/>
                    <a:pt x="23" y="43"/>
                    <a:pt x="17" y="46"/>
                  </a:cubicBezTo>
                  <a:close/>
                  <a:moveTo>
                    <a:pt x="12" y="44"/>
                  </a:moveTo>
                  <a:cubicBezTo>
                    <a:pt x="18" y="41"/>
                    <a:pt x="22" y="36"/>
                    <a:pt x="28" y="33"/>
                  </a:cubicBezTo>
                  <a:cubicBezTo>
                    <a:pt x="23" y="36"/>
                    <a:pt x="17" y="42"/>
                    <a:pt x="13" y="47"/>
                  </a:cubicBezTo>
                  <a:cubicBezTo>
                    <a:pt x="13" y="46"/>
                    <a:pt x="12" y="45"/>
                    <a:pt x="12" y="44"/>
                  </a:cubicBezTo>
                  <a:close/>
                  <a:moveTo>
                    <a:pt x="22" y="59"/>
                  </a:moveTo>
                  <a:cubicBezTo>
                    <a:pt x="17" y="62"/>
                    <a:pt x="11" y="66"/>
                    <a:pt x="5" y="70"/>
                  </a:cubicBezTo>
                  <a:cubicBezTo>
                    <a:pt x="7" y="63"/>
                    <a:pt x="15" y="58"/>
                    <a:pt x="22" y="59"/>
                  </a:cubicBezTo>
                  <a:close/>
                  <a:moveTo>
                    <a:pt x="26" y="96"/>
                  </a:moveTo>
                  <a:cubicBezTo>
                    <a:pt x="24" y="98"/>
                    <a:pt x="21" y="101"/>
                    <a:pt x="19" y="103"/>
                  </a:cubicBezTo>
                  <a:cubicBezTo>
                    <a:pt x="19" y="103"/>
                    <a:pt x="19" y="102"/>
                    <a:pt x="20" y="101"/>
                  </a:cubicBezTo>
                  <a:cubicBezTo>
                    <a:pt x="21" y="99"/>
                    <a:pt x="24" y="97"/>
                    <a:pt x="26" y="96"/>
                  </a:cubicBezTo>
                  <a:close/>
                  <a:moveTo>
                    <a:pt x="32" y="119"/>
                  </a:moveTo>
                  <a:cubicBezTo>
                    <a:pt x="41" y="111"/>
                    <a:pt x="55" y="108"/>
                    <a:pt x="65" y="102"/>
                  </a:cubicBezTo>
                  <a:cubicBezTo>
                    <a:pt x="78" y="96"/>
                    <a:pt x="91" y="89"/>
                    <a:pt x="103" y="82"/>
                  </a:cubicBezTo>
                  <a:cubicBezTo>
                    <a:pt x="116" y="76"/>
                    <a:pt x="130" y="70"/>
                    <a:pt x="144" y="64"/>
                  </a:cubicBezTo>
                  <a:cubicBezTo>
                    <a:pt x="157" y="59"/>
                    <a:pt x="169" y="52"/>
                    <a:pt x="183" y="47"/>
                  </a:cubicBezTo>
                  <a:cubicBezTo>
                    <a:pt x="185" y="46"/>
                    <a:pt x="187" y="45"/>
                    <a:pt x="183" y="47"/>
                  </a:cubicBezTo>
                  <a:cubicBezTo>
                    <a:pt x="180" y="49"/>
                    <a:pt x="177" y="50"/>
                    <a:pt x="174" y="52"/>
                  </a:cubicBezTo>
                  <a:cubicBezTo>
                    <a:pt x="168" y="55"/>
                    <a:pt x="162" y="58"/>
                    <a:pt x="156" y="61"/>
                  </a:cubicBezTo>
                  <a:cubicBezTo>
                    <a:pt x="144" y="67"/>
                    <a:pt x="131" y="73"/>
                    <a:pt x="120" y="80"/>
                  </a:cubicBezTo>
                  <a:cubicBezTo>
                    <a:pt x="108" y="86"/>
                    <a:pt x="95" y="92"/>
                    <a:pt x="83" y="99"/>
                  </a:cubicBezTo>
                  <a:cubicBezTo>
                    <a:pt x="71" y="105"/>
                    <a:pt x="57" y="111"/>
                    <a:pt x="46" y="119"/>
                  </a:cubicBezTo>
                  <a:cubicBezTo>
                    <a:pt x="41" y="120"/>
                    <a:pt x="36" y="120"/>
                    <a:pt x="32" y="119"/>
                  </a:cubicBezTo>
                  <a:close/>
                  <a:moveTo>
                    <a:pt x="191" y="51"/>
                  </a:moveTo>
                  <a:cubicBezTo>
                    <a:pt x="187" y="54"/>
                    <a:pt x="182" y="57"/>
                    <a:pt x="178" y="60"/>
                  </a:cubicBezTo>
                  <a:cubicBezTo>
                    <a:pt x="168" y="67"/>
                    <a:pt x="156" y="72"/>
                    <a:pt x="145" y="78"/>
                  </a:cubicBezTo>
                  <a:cubicBezTo>
                    <a:pt x="122" y="88"/>
                    <a:pt x="100" y="99"/>
                    <a:pt x="78" y="109"/>
                  </a:cubicBezTo>
                  <a:cubicBezTo>
                    <a:pt x="75" y="110"/>
                    <a:pt x="73" y="111"/>
                    <a:pt x="70" y="113"/>
                  </a:cubicBezTo>
                  <a:cubicBezTo>
                    <a:pt x="67" y="114"/>
                    <a:pt x="64" y="116"/>
                    <a:pt x="61" y="118"/>
                  </a:cubicBezTo>
                  <a:cubicBezTo>
                    <a:pt x="61" y="117"/>
                    <a:pt x="60" y="117"/>
                    <a:pt x="60" y="116"/>
                  </a:cubicBezTo>
                  <a:cubicBezTo>
                    <a:pt x="65" y="114"/>
                    <a:pt x="70" y="112"/>
                    <a:pt x="75" y="109"/>
                  </a:cubicBezTo>
                  <a:cubicBezTo>
                    <a:pt x="87" y="104"/>
                    <a:pt x="98" y="98"/>
                    <a:pt x="110" y="93"/>
                  </a:cubicBezTo>
                  <a:cubicBezTo>
                    <a:pt x="133" y="82"/>
                    <a:pt x="156" y="71"/>
                    <a:pt x="179" y="59"/>
                  </a:cubicBezTo>
                  <a:cubicBezTo>
                    <a:pt x="183" y="56"/>
                    <a:pt x="187" y="54"/>
                    <a:pt x="191" y="51"/>
                  </a:cubicBezTo>
                  <a:cubicBezTo>
                    <a:pt x="191" y="51"/>
                    <a:pt x="191" y="51"/>
                    <a:pt x="191" y="51"/>
                  </a:cubicBezTo>
                  <a:close/>
                  <a:moveTo>
                    <a:pt x="210" y="59"/>
                  </a:moveTo>
                  <a:cubicBezTo>
                    <a:pt x="211" y="61"/>
                    <a:pt x="211" y="62"/>
                    <a:pt x="211" y="63"/>
                  </a:cubicBezTo>
                  <a:cubicBezTo>
                    <a:pt x="185" y="75"/>
                    <a:pt x="157" y="83"/>
                    <a:pt x="130" y="95"/>
                  </a:cubicBezTo>
                  <a:cubicBezTo>
                    <a:pt x="116" y="101"/>
                    <a:pt x="103" y="108"/>
                    <a:pt x="89" y="115"/>
                  </a:cubicBezTo>
                  <a:cubicBezTo>
                    <a:pt x="83" y="117"/>
                    <a:pt x="76" y="120"/>
                    <a:pt x="70" y="123"/>
                  </a:cubicBezTo>
                  <a:cubicBezTo>
                    <a:pt x="91" y="112"/>
                    <a:pt x="111" y="101"/>
                    <a:pt x="133" y="92"/>
                  </a:cubicBezTo>
                  <a:cubicBezTo>
                    <a:pt x="158" y="80"/>
                    <a:pt x="185" y="73"/>
                    <a:pt x="210" y="59"/>
                  </a:cubicBezTo>
                  <a:close/>
                  <a:moveTo>
                    <a:pt x="122" y="124"/>
                  </a:moveTo>
                  <a:cubicBezTo>
                    <a:pt x="121" y="123"/>
                    <a:pt x="120" y="122"/>
                    <a:pt x="119" y="121"/>
                  </a:cubicBezTo>
                  <a:cubicBezTo>
                    <a:pt x="126" y="118"/>
                    <a:pt x="133" y="116"/>
                    <a:pt x="140" y="113"/>
                  </a:cubicBezTo>
                  <a:cubicBezTo>
                    <a:pt x="157" y="107"/>
                    <a:pt x="175" y="103"/>
                    <a:pt x="191" y="96"/>
                  </a:cubicBezTo>
                  <a:cubicBezTo>
                    <a:pt x="196" y="94"/>
                    <a:pt x="200" y="91"/>
                    <a:pt x="204" y="90"/>
                  </a:cubicBezTo>
                  <a:cubicBezTo>
                    <a:pt x="200" y="91"/>
                    <a:pt x="197" y="94"/>
                    <a:pt x="193" y="95"/>
                  </a:cubicBezTo>
                  <a:cubicBezTo>
                    <a:pt x="185" y="98"/>
                    <a:pt x="178" y="101"/>
                    <a:pt x="171" y="104"/>
                  </a:cubicBezTo>
                  <a:cubicBezTo>
                    <a:pt x="162" y="108"/>
                    <a:pt x="154" y="111"/>
                    <a:pt x="145" y="115"/>
                  </a:cubicBezTo>
                  <a:cubicBezTo>
                    <a:pt x="137" y="119"/>
                    <a:pt x="130" y="121"/>
                    <a:pt x="122" y="124"/>
                  </a:cubicBezTo>
                  <a:close/>
                  <a:moveTo>
                    <a:pt x="86" y="125"/>
                  </a:moveTo>
                  <a:cubicBezTo>
                    <a:pt x="92" y="125"/>
                    <a:pt x="98" y="123"/>
                    <a:pt x="103" y="120"/>
                  </a:cubicBezTo>
                  <a:cubicBezTo>
                    <a:pt x="113" y="116"/>
                    <a:pt x="123" y="112"/>
                    <a:pt x="133" y="108"/>
                  </a:cubicBezTo>
                  <a:cubicBezTo>
                    <a:pt x="154" y="100"/>
                    <a:pt x="175" y="92"/>
                    <a:pt x="197" y="85"/>
                  </a:cubicBezTo>
                  <a:cubicBezTo>
                    <a:pt x="179" y="91"/>
                    <a:pt x="162" y="99"/>
                    <a:pt x="146" y="106"/>
                  </a:cubicBezTo>
                  <a:cubicBezTo>
                    <a:pt x="127" y="115"/>
                    <a:pt x="108" y="120"/>
                    <a:pt x="90" y="130"/>
                  </a:cubicBezTo>
                  <a:cubicBezTo>
                    <a:pt x="89" y="128"/>
                    <a:pt x="87" y="127"/>
                    <a:pt x="86" y="125"/>
                  </a:cubicBezTo>
                  <a:close/>
                  <a:moveTo>
                    <a:pt x="91" y="130"/>
                  </a:moveTo>
                  <a:cubicBezTo>
                    <a:pt x="98" y="127"/>
                    <a:pt x="107" y="124"/>
                    <a:pt x="115" y="121"/>
                  </a:cubicBezTo>
                  <a:cubicBezTo>
                    <a:pt x="115" y="121"/>
                    <a:pt x="115" y="121"/>
                    <a:pt x="114" y="122"/>
                  </a:cubicBezTo>
                  <a:cubicBezTo>
                    <a:pt x="107" y="124"/>
                    <a:pt x="99" y="127"/>
                    <a:pt x="91" y="130"/>
                  </a:cubicBezTo>
                  <a:close/>
                  <a:moveTo>
                    <a:pt x="180" y="98"/>
                  </a:moveTo>
                  <a:cubicBezTo>
                    <a:pt x="170" y="101"/>
                    <a:pt x="160" y="105"/>
                    <a:pt x="150" y="109"/>
                  </a:cubicBezTo>
                  <a:cubicBezTo>
                    <a:pt x="140" y="112"/>
                    <a:pt x="129" y="116"/>
                    <a:pt x="119" y="120"/>
                  </a:cubicBezTo>
                  <a:cubicBezTo>
                    <a:pt x="119" y="120"/>
                    <a:pt x="118" y="120"/>
                    <a:pt x="118" y="120"/>
                  </a:cubicBezTo>
                  <a:cubicBezTo>
                    <a:pt x="128" y="116"/>
                    <a:pt x="137" y="111"/>
                    <a:pt x="146" y="107"/>
                  </a:cubicBezTo>
                  <a:cubicBezTo>
                    <a:pt x="156" y="103"/>
                    <a:pt x="165" y="99"/>
                    <a:pt x="175" y="95"/>
                  </a:cubicBezTo>
                  <a:cubicBezTo>
                    <a:pt x="183" y="92"/>
                    <a:pt x="193" y="89"/>
                    <a:pt x="200" y="84"/>
                  </a:cubicBezTo>
                  <a:cubicBezTo>
                    <a:pt x="200" y="83"/>
                    <a:pt x="200" y="83"/>
                    <a:pt x="200" y="83"/>
                  </a:cubicBezTo>
                  <a:cubicBezTo>
                    <a:pt x="200" y="83"/>
                    <a:pt x="200" y="83"/>
                    <a:pt x="201" y="84"/>
                  </a:cubicBezTo>
                  <a:cubicBezTo>
                    <a:pt x="203" y="85"/>
                    <a:pt x="204" y="86"/>
                    <a:pt x="205" y="88"/>
                  </a:cubicBezTo>
                  <a:cubicBezTo>
                    <a:pt x="197" y="91"/>
                    <a:pt x="188" y="95"/>
                    <a:pt x="180" y="98"/>
                  </a:cubicBezTo>
                  <a:close/>
                  <a:moveTo>
                    <a:pt x="200" y="80"/>
                  </a:moveTo>
                  <a:cubicBezTo>
                    <a:pt x="199" y="81"/>
                    <a:pt x="199" y="82"/>
                    <a:pt x="200" y="83"/>
                  </a:cubicBezTo>
                  <a:cubicBezTo>
                    <a:pt x="199" y="82"/>
                    <a:pt x="199" y="82"/>
                    <a:pt x="199" y="82"/>
                  </a:cubicBezTo>
                  <a:cubicBezTo>
                    <a:pt x="178" y="90"/>
                    <a:pt x="157" y="98"/>
                    <a:pt x="136" y="105"/>
                  </a:cubicBezTo>
                  <a:cubicBezTo>
                    <a:pt x="127" y="109"/>
                    <a:pt x="117" y="112"/>
                    <a:pt x="109" y="116"/>
                  </a:cubicBezTo>
                  <a:cubicBezTo>
                    <a:pt x="104" y="119"/>
                    <a:pt x="99" y="121"/>
                    <a:pt x="94" y="123"/>
                  </a:cubicBezTo>
                  <a:cubicBezTo>
                    <a:pt x="93" y="123"/>
                    <a:pt x="85" y="125"/>
                    <a:pt x="88" y="124"/>
                  </a:cubicBezTo>
                  <a:cubicBezTo>
                    <a:pt x="91" y="122"/>
                    <a:pt x="94" y="121"/>
                    <a:pt x="97" y="120"/>
                  </a:cubicBezTo>
                  <a:cubicBezTo>
                    <a:pt x="118" y="111"/>
                    <a:pt x="139" y="103"/>
                    <a:pt x="160" y="95"/>
                  </a:cubicBezTo>
                  <a:cubicBezTo>
                    <a:pt x="173" y="90"/>
                    <a:pt x="188" y="86"/>
                    <a:pt x="200" y="80"/>
                  </a:cubicBezTo>
                  <a:cubicBezTo>
                    <a:pt x="200" y="80"/>
                    <a:pt x="200" y="80"/>
                    <a:pt x="200" y="80"/>
                  </a:cubicBezTo>
                  <a:close/>
                  <a:moveTo>
                    <a:pt x="209" y="71"/>
                  </a:moveTo>
                  <a:cubicBezTo>
                    <a:pt x="198" y="75"/>
                    <a:pt x="188" y="80"/>
                    <a:pt x="177" y="84"/>
                  </a:cubicBezTo>
                  <a:cubicBezTo>
                    <a:pt x="166" y="88"/>
                    <a:pt x="156" y="91"/>
                    <a:pt x="145" y="96"/>
                  </a:cubicBezTo>
                  <a:cubicBezTo>
                    <a:pt x="136" y="100"/>
                    <a:pt x="126" y="104"/>
                    <a:pt x="116" y="107"/>
                  </a:cubicBezTo>
                  <a:cubicBezTo>
                    <a:pt x="129" y="101"/>
                    <a:pt x="141" y="96"/>
                    <a:pt x="154" y="91"/>
                  </a:cubicBezTo>
                  <a:cubicBezTo>
                    <a:pt x="164" y="86"/>
                    <a:pt x="175" y="82"/>
                    <a:pt x="185" y="78"/>
                  </a:cubicBezTo>
                  <a:cubicBezTo>
                    <a:pt x="194" y="74"/>
                    <a:pt x="205" y="72"/>
                    <a:pt x="211" y="65"/>
                  </a:cubicBezTo>
                  <a:cubicBezTo>
                    <a:pt x="211" y="67"/>
                    <a:pt x="211" y="69"/>
                    <a:pt x="209" y="71"/>
                  </a:cubicBezTo>
                  <a:close/>
                  <a:moveTo>
                    <a:pt x="43" y="148"/>
                  </a:moveTo>
                  <a:cubicBezTo>
                    <a:pt x="43" y="148"/>
                    <a:pt x="44" y="148"/>
                    <a:pt x="44" y="147"/>
                  </a:cubicBezTo>
                  <a:cubicBezTo>
                    <a:pt x="43" y="148"/>
                    <a:pt x="43" y="148"/>
                    <a:pt x="42" y="148"/>
                  </a:cubicBezTo>
                  <a:cubicBezTo>
                    <a:pt x="42" y="148"/>
                    <a:pt x="42" y="148"/>
                    <a:pt x="43" y="148"/>
                  </a:cubicBezTo>
                  <a:close/>
                  <a:moveTo>
                    <a:pt x="50" y="145"/>
                  </a:moveTo>
                  <a:cubicBezTo>
                    <a:pt x="48" y="145"/>
                    <a:pt x="46" y="146"/>
                    <a:pt x="44" y="146"/>
                  </a:cubicBezTo>
                  <a:cubicBezTo>
                    <a:pt x="45" y="145"/>
                    <a:pt x="47" y="143"/>
                    <a:pt x="48" y="142"/>
                  </a:cubicBezTo>
                  <a:cubicBezTo>
                    <a:pt x="53" y="140"/>
                    <a:pt x="59" y="138"/>
                    <a:pt x="64" y="137"/>
                  </a:cubicBezTo>
                  <a:cubicBezTo>
                    <a:pt x="60" y="140"/>
                    <a:pt x="55" y="142"/>
                    <a:pt x="50" y="145"/>
                  </a:cubicBezTo>
                  <a:close/>
                  <a:moveTo>
                    <a:pt x="126" y="93"/>
                  </a:moveTo>
                  <a:cubicBezTo>
                    <a:pt x="103" y="104"/>
                    <a:pt x="79" y="116"/>
                    <a:pt x="56" y="130"/>
                  </a:cubicBezTo>
                  <a:cubicBezTo>
                    <a:pt x="57" y="128"/>
                    <a:pt x="58" y="126"/>
                    <a:pt x="59" y="124"/>
                  </a:cubicBezTo>
                  <a:cubicBezTo>
                    <a:pt x="85" y="111"/>
                    <a:pt x="112" y="99"/>
                    <a:pt x="139" y="88"/>
                  </a:cubicBezTo>
                  <a:cubicBezTo>
                    <a:pt x="152" y="82"/>
                    <a:pt x="166" y="77"/>
                    <a:pt x="179" y="72"/>
                  </a:cubicBezTo>
                  <a:cubicBezTo>
                    <a:pt x="185" y="69"/>
                    <a:pt x="191" y="66"/>
                    <a:pt x="198" y="64"/>
                  </a:cubicBezTo>
                  <a:cubicBezTo>
                    <a:pt x="198" y="64"/>
                    <a:pt x="199" y="64"/>
                    <a:pt x="199" y="63"/>
                  </a:cubicBezTo>
                  <a:cubicBezTo>
                    <a:pt x="176" y="75"/>
                    <a:pt x="150" y="82"/>
                    <a:pt x="126" y="93"/>
                  </a:cubicBezTo>
                  <a:close/>
                  <a:moveTo>
                    <a:pt x="60" y="122"/>
                  </a:moveTo>
                  <a:cubicBezTo>
                    <a:pt x="60" y="122"/>
                    <a:pt x="60" y="122"/>
                    <a:pt x="59" y="122"/>
                  </a:cubicBezTo>
                  <a:cubicBezTo>
                    <a:pt x="59" y="121"/>
                    <a:pt x="60" y="121"/>
                    <a:pt x="60" y="120"/>
                  </a:cubicBezTo>
                  <a:cubicBezTo>
                    <a:pt x="60" y="120"/>
                    <a:pt x="60" y="120"/>
                    <a:pt x="60" y="120"/>
                  </a:cubicBezTo>
                  <a:cubicBezTo>
                    <a:pt x="60" y="120"/>
                    <a:pt x="60" y="120"/>
                    <a:pt x="60" y="120"/>
                  </a:cubicBezTo>
                  <a:cubicBezTo>
                    <a:pt x="69" y="116"/>
                    <a:pt x="79" y="110"/>
                    <a:pt x="88" y="105"/>
                  </a:cubicBezTo>
                  <a:cubicBezTo>
                    <a:pt x="94" y="102"/>
                    <a:pt x="101" y="99"/>
                    <a:pt x="108" y="96"/>
                  </a:cubicBezTo>
                  <a:cubicBezTo>
                    <a:pt x="131" y="86"/>
                    <a:pt x="155" y="76"/>
                    <a:pt x="178" y="65"/>
                  </a:cubicBezTo>
                  <a:cubicBezTo>
                    <a:pt x="184" y="63"/>
                    <a:pt x="189" y="60"/>
                    <a:pt x="194" y="57"/>
                  </a:cubicBezTo>
                  <a:cubicBezTo>
                    <a:pt x="195" y="57"/>
                    <a:pt x="195" y="56"/>
                    <a:pt x="195" y="56"/>
                  </a:cubicBezTo>
                  <a:cubicBezTo>
                    <a:pt x="185" y="62"/>
                    <a:pt x="175" y="68"/>
                    <a:pt x="164" y="73"/>
                  </a:cubicBezTo>
                  <a:cubicBezTo>
                    <a:pt x="142" y="83"/>
                    <a:pt x="120" y="92"/>
                    <a:pt x="98" y="103"/>
                  </a:cubicBezTo>
                  <a:cubicBezTo>
                    <a:pt x="86" y="109"/>
                    <a:pt x="73" y="115"/>
                    <a:pt x="60" y="122"/>
                  </a:cubicBezTo>
                  <a:close/>
                  <a:moveTo>
                    <a:pt x="187" y="48"/>
                  </a:moveTo>
                  <a:cubicBezTo>
                    <a:pt x="186" y="49"/>
                    <a:pt x="186" y="50"/>
                    <a:pt x="187" y="50"/>
                  </a:cubicBezTo>
                  <a:cubicBezTo>
                    <a:pt x="187" y="51"/>
                    <a:pt x="187" y="51"/>
                    <a:pt x="188" y="52"/>
                  </a:cubicBezTo>
                  <a:cubicBezTo>
                    <a:pt x="180" y="56"/>
                    <a:pt x="173" y="61"/>
                    <a:pt x="165" y="65"/>
                  </a:cubicBezTo>
                  <a:cubicBezTo>
                    <a:pt x="152" y="71"/>
                    <a:pt x="139" y="77"/>
                    <a:pt x="126" y="84"/>
                  </a:cubicBezTo>
                  <a:cubicBezTo>
                    <a:pt x="113" y="90"/>
                    <a:pt x="100" y="96"/>
                    <a:pt x="87" y="102"/>
                  </a:cubicBezTo>
                  <a:cubicBezTo>
                    <a:pt x="78" y="106"/>
                    <a:pt x="68" y="111"/>
                    <a:pt x="59" y="115"/>
                  </a:cubicBezTo>
                  <a:cubicBezTo>
                    <a:pt x="58" y="115"/>
                    <a:pt x="58" y="115"/>
                    <a:pt x="57" y="116"/>
                  </a:cubicBezTo>
                  <a:cubicBezTo>
                    <a:pt x="55" y="117"/>
                    <a:pt x="53" y="118"/>
                    <a:pt x="50" y="118"/>
                  </a:cubicBezTo>
                  <a:cubicBezTo>
                    <a:pt x="54" y="116"/>
                    <a:pt x="58" y="113"/>
                    <a:pt x="62" y="111"/>
                  </a:cubicBezTo>
                  <a:cubicBezTo>
                    <a:pt x="68" y="108"/>
                    <a:pt x="75" y="105"/>
                    <a:pt x="81" y="101"/>
                  </a:cubicBezTo>
                  <a:cubicBezTo>
                    <a:pt x="93" y="95"/>
                    <a:pt x="106" y="89"/>
                    <a:pt x="118" y="82"/>
                  </a:cubicBezTo>
                  <a:cubicBezTo>
                    <a:pt x="130" y="75"/>
                    <a:pt x="142" y="69"/>
                    <a:pt x="154" y="64"/>
                  </a:cubicBezTo>
                  <a:cubicBezTo>
                    <a:pt x="165" y="58"/>
                    <a:pt x="178" y="52"/>
                    <a:pt x="188" y="45"/>
                  </a:cubicBezTo>
                  <a:cubicBezTo>
                    <a:pt x="188" y="46"/>
                    <a:pt x="187" y="47"/>
                    <a:pt x="187" y="48"/>
                  </a:cubicBezTo>
                  <a:close/>
                  <a:moveTo>
                    <a:pt x="67" y="134"/>
                  </a:moveTo>
                  <a:cubicBezTo>
                    <a:pt x="61" y="136"/>
                    <a:pt x="55" y="138"/>
                    <a:pt x="50" y="140"/>
                  </a:cubicBezTo>
                  <a:cubicBezTo>
                    <a:pt x="50" y="139"/>
                    <a:pt x="51" y="139"/>
                    <a:pt x="51" y="138"/>
                  </a:cubicBezTo>
                  <a:cubicBezTo>
                    <a:pt x="55" y="137"/>
                    <a:pt x="58" y="135"/>
                    <a:pt x="62" y="133"/>
                  </a:cubicBezTo>
                  <a:cubicBezTo>
                    <a:pt x="64" y="132"/>
                    <a:pt x="66" y="131"/>
                    <a:pt x="68" y="130"/>
                  </a:cubicBezTo>
                  <a:cubicBezTo>
                    <a:pt x="70" y="128"/>
                    <a:pt x="74" y="128"/>
                    <a:pt x="76" y="126"/>
                  </a:cubicBezTo>
                  <a:cubicBezTo>
                    <a:pt x="73" y="129"/>
                    <a:pt x="70" y="132"/>
                    <a:pt x="67" y="134"/>
                  </a:cubicBezTo>
                  <a:close/>
                  <a:moveTo>
                    <a:pt x="78" y="124"/>
                  </a:moveTo>
                  <a:cubicBezTo>
                    <a:pt x="77" y="124"/>
                    <a:pt x="77" y="124"/>
                    <a:pt x="77" y="124"/>
                  </a:cubicBezTo>
                  <a:cubicBezTo>
                    <a:pt x="69" y="127"/>
                    <a:pt x="61" y="133"/>
                    <a:pt x="53" y="136"/>
                  </a:cubicBezTo>
                  <a:cubicBezTo>
                    <a:pt x="53" y="135"/>
                    <a:pt x="54" y="134"/>
                    <a:pt x="55" y="133"/>
                  </a:cubicBezTo>
                  <a:cubicBezTo>
                    <a:pt x="64" y="128"/>
                    <a:pt x="72" y="123"/>
                    <a:pt x="81" y="119"/>
                  </a:cubicBezTo>
                  <a:cubicBezTo>
                    <a:pt x="92" y="114"/>
                    <a:pt x="103" y="109"/>
                    <a:pt x="114" y="104"/>
                  </a:cubicBezTo>
                  <a:cubicBezTo>
                    <a:pt x="138" y="93"/>
                    <a:pt x="162" y="84"/>
                    <a:pt x="187" y="75"/>
                  </a:cubicBezTo>
                  <a:cubicBezTo>
                    <a:pt x="192" y="73"/>
                    <a:pt x="196" y="71"/>
                    <a:pt x="201" y="69"/>
                  </a:cubicBezTo>
                  <a:cubicBezTo>
                    <a:pt x="204" y="68"/>
                    <a:pt x="206" y="67"/>
                    <a:pt x="209" y="65"/>
                  </a:cubicBezTo>
                  <a:cubicBezTo>
                    <a:pt x="213" y="64"/>
                    <a:pt x="202" y="69"/>
                    <a:pt x="203" y="69"/>
                  </a:cubicBezTo>
                  <a:cubicBezTo>
                    <a:pt x="191" y="74"/>
                    <a:pt x="180" y="79"/>
                    <a:pt x="168" y="84"/>
                  </a:cubicBezTo>
                  <a:cubicBezTo>
                    <a:pt x="145" y="93"/>
                    <a:pt x="122" y="103"/>
                    <a:pt x="100" y="113"/>
                  </a:cubicBezTo>
                  <a:cubicBezTo>
                    <a:pt x="100" y="114"/>
                    <a:pt x="99" y="114"/>
                    <a:pt x="98" y="114"/>
                  </a:cubicBezTo>
                  <a:cubicBezTo>
                    <a:pt x="93" y="116"/>
                    <a:pt x="88" y="118"/>
                    <a:pt x="84" y="121"/>
                  </a:cubicBezTo>
                  <a:cubicBezTo>
                    <a:pt x="83" y="121"/>
                    <a:pt x="83" y="121"/>
                    <a:pt x="82" y="121"/>
                  </a:cubicBezTo>
                  <a:cubicBezTo>
                    <a:pt x="81" y="121"/>
                    <a:pt x="81" y="121"/>
                    <a:pt x="80" y="122"/>
                  </a:cubicBezTo>
                  <a:cubicBezTo>
                    <a:pt x="79" y="123"/>
                    <a:pt x="78" y="124"/>
                    <a:pt x="78" y="124"/>
                  </a:cubicBezTo>
                  <a:close/>
                  <a:moveTo>
                    <a:pt x="85" y="122"/>
                  </a:moveTo>
                  <a:cubicBezTo>
                    <a:pt x="89" y="120"/>
                    <a:pt x="93" y="118"/>
                    <a:pt x="97" y="116"/>
                  </a:cubicBezTo>
                  <a:cubicBezTo>
                    <a:pt x="97" y="116"/>
                    <a:pt x="98" y="116"/>
                    <a:pt x="99" y="116"/>
                  </a:cubicBezTo>
                  <a:cubicBezTo>
                    <a:pt x="110" y="111"/>
                    <a:pt x="121" y="108"/>
                    <a:pt x="132" y="103"/>
                  </a:cubicBezTo>
                  <a:cubicBezTo>
                    <a:pt x="143" y="98"/>
                    <a:pt x="154" y="93"/>
                    <a:pt x="166" y="89"/>
                  </a:cubicBezTo>
                  <a:cubicBezTo>
                    <a:pt x="177" y="85"/>
                    <a:pt x="189" y="81"/>
                    <a:pt x="200" y="76"/>
                  </a:cubicBezTo>
                  <a:cubicBezTo>
                    <a:pt x="199" y="76"/>
                    <a:pt x="209" y="72"/>
                    <a:pt x="208" y="73"/>
                  </a:cubicBezTo>
                  <a:cubicBezTo>
                    <a:pt x="208" y="73"/>
                    <a:pt x="208" y="73"/>
                    <a:pt x="208" y="73"/>
                  </a:cubicBezTo>
                  <a:cubicBezTo>
                    <a:pt x="208" y="73"/>
                    <a:pt x="207" y="74"/>
                    <a:pt x="207" y="74"/>
                  </a:cubicBezTo>
                  <a:cubicBezTo>
                    <a:pt x="205" y="75"/>
                    <a:pt x="202" y="77"/>
                    <a:pt x="200" y="78"/>
                  </a:cubicBezTo>
                  <a:cubicBezTo>
                    <a:pt x="195" y="81"/>
                    <a:pt x="189" y="83"/>
                    <a:pt x="184" y="85"/>
                  </a:cubicBezTo>
                  <a:cubicBezTo>
                    <a:pt x="172" y="89"/>
                    <a:pt x="160" y="94"/>
                    <a:pt x="148" y="98"/>
                  </a:cubicBezTo>
                  <a:cubicBezTo>
                    <a:pt x="127" y="107"/>
                    <a:pt x="105" y="114"/>
                    <a:pt x="85" y="124"/>
                  </a:cubicBezTo>
                  <a:cubicBezTo>
                    <a:pt x="85" y="123"/>
                    <a:pt x="85" y="123"/>
                    <a:pt x="85" y="122"/>
                  </a:cubicBezTo>
                  <a:cubicBezTo>
                    <a:pt x="85" y="122"/>
                    <a:pt x="85" y="122"/>
                    <a:pt x="85" y="122"/>
                  </a:cubicBezTo>
                  <a:close/>
                  <a:moveTo>
                    <a:pt x="92" y="131"/>
                  </a:moveTo>
                  <a:cubicBezTo>
                    <a:pt x="99" y="128"/>
                    <a:pt x="105" y="125"/>
                    <a:pt x="112" y="123"/>
                  </a:cubicBezTo>
                  <a:cubicBezTo>
                    <a:pt x="113" y="123"/>
                    <a:pt x="113" y="123"/>
                    <a:pt x="114" y="123"/>
                  </a:cubicBezTo>
                  <a:cubicBezTo>
                    <a:pt x="108" y="131"/>
                    <a:pt x="99" y="134"/>
                    <a:pt x="92" y="131"/>
                  </a:cubicBezTo>
                  <a:close/>
                  <a:moveTo>
                    <a:pt x="123" y="125"/>
                  </a:moveTo>
                  <a:cubicBezTo>
                    <a:pt x="138" y="121"/>
                    <a:pt x="152" y="116"/>
                    <a:pt x="167" y="111"/>
                  </a:cubicBezTo>
                  <a:cubicBezTo>
                    <a:pt x="174" y="109"/>
                    <a:pt x="181" y="106"/>
                    <a:pt x="188" y="104"/>
                  </a:cubicBezTo>
                  <a:cubicBezTo>
                    <a:pt x="191" y="102"/>
                    <a:pt x="195" y="101"/>
                    <a:pt x="199" y="100"/>
                  </a:cubicBezTo>
                  <a:cubicBezTo>
                    <a:pt x="200" y="99"/>
                    <a:pt x="209" y="96"/>
                    <a:pt x="203" y="99"/>
                  </a:cubicBezTo>
                  <a:cubicBezTo>
                    <a:pt x="187" y="107"/>
                    <a:pt x="170" y="113"/>
                    <a:pt x="154" y="119"/>
                  </a:cubicBezTo>
                  <a:cubicBezTo>
                    <a:pt x="153" y="119"/>
                    <a:pt x="153" y="119"/>
                    <a:pt x="152" y="120"/>
                  </a:cubicBezTo>
                  <a:cubicBezTo>
                    <a:pt x="145" y="123"/>
                    <a:pt x="137" y="127"/>
                    <a:pt x="130" y="131"/>
                  </a:cubicBezTo>
                  <a:cubicBezTo>
                    <a:pt x="128" y="130"/>
                    <a:pt x="125" y="127"/>
                    <a:pt x="123" y="125"/>
                  </a:cubicBezTo>
                  <a:close/>
                  <a:moveTo>
                    <a:pt x="184" y="115"/>
                  </a:moveTo>
                  <a:cubicBezTo>
                    <a:pt x="183" y="115"/>
                    <a:pt x="182" y="114"/>
                    <a:pt x="181" y="114"/>
                  </a:cubicBezTo>
                  <a:cubicBezTo>
                    <a:pt x="181" y="114"/>
                    <a:pt x="182" y="114"/>
                    <a:pt x="182" y="114"/>
                  </a:cubicBezTo>
                  <a:cubicBezTo>
                    <a:pt x="186" y="112"/>
                    <a:pt x="191" y="110"/>
                    <a:pt x="196" y="108"/>
                  </a:cubicBezTo>
                  <a:cubicBezTo>
                    <a:pt x="198" y="107"/>
                    <a:pt x="199" y="106"/>
                    <a:pt x="201" y="106"/>
                  </a:cubicBezTo>
                  <a:cubicBezTo>
                    <a:pt x="206" y="103"/>
                    <a:pt x="201" y="107"/>
                    <a:pt x="200" y="108"/>
                  </a:cubicBezTo>
                  <a:cubicBezTo>
                    <a:pt x="195" y="111"/>
                    <a:pt x="188" y="111"/>
                    <a:pt x="184" y="115"/>
                  </a:cubicBezTo>
                  <a:close/>
                  <a:moveTo>
                    <a:pt x="204" y="103"/>
                  </a:moveTo>
                  <a:cubicBezTo>
                    <a:pt x="201" y="104"/>
                    <a:pt x="198" y="106"/>
                    <a:pt x="194" y="107"/>
                  </a:cubicBezTo>
                  <a:cubicBezTo>
                    <a:pt x="190" y="109"/>
                    <a:pt x="186" y="111"/>
                    <a:pt x="181" y="113"/>
                  </a:cubicBezTo>
                  <a:cubicBezTo>
                    <a:pt x="181" y="113"/>
                    <a:pt x="181" y="113"/>
                    <a:pt x="181" y="114"/>
                  </a:cubicBezTo>
                  <a:cubicBezTo>
                    <a:pt x="181" y="113"/>
                    <a:pt x="180" y="113"/>
                    <a:pt x="180" y="113"/>
                  </a:cubicBezTo>
                  <a:cubicBezTo>
                    <a:pt x="179" y="112"/>
                    <a:pt x="178" y="112"/>
                    <a:pt x="178" y="112"/>
                  </a:cubicBezTo>
                  <a:cubicBezTo>
                    <a:pt x="177" y="112"/>
                    <a:pt x="176" y="112"/>
                    <a:pt x="176" y="113"/>
                  </a:cubicBezTo>
                  <a:cubicBezTo>
                    <a:pt x="175" y="113"/>
                    <a:pt x="174" y="113"/>
                    <a:pt x="174" y="113"/>
                  </a:cubicBezTo>
                  <a:cubicBezTo>
                    <a:pt x="176" y="112"/>
                    <a:pt x="178" y="111"/>
                    <a:pt x="181" y="110"/>
                  </a:cubicBezTo>
                  <a:cubicBezTo>
                    <a:pt x="187" y="108"/>
                    <a:pt x="193" y="105"/>
                    <a:pt x="198" y="102"/>
                  </a:cubicBezTo>
                  <a:cubicBezTo>
                    <a:pt x="201" y="101"/>
                    <a:pt x="205" y="100"/>
                    <a:pt x="207" y="97"/>
                  </a:cubicBezTo>
                  <a:cubicBezTo>
                    <a:pt x="207" y="99"/>
                    <a:pt x="206" y="102"/>
                    <a:pt x="205" y="104"/>
                  </a:cubicBezTo>
                  <a:cubicBezTo>
                    <a:pt x="205" y="103"/>
                    <a:pt x="205" y="103"/>
                    <a:pt x="204" y="103"/>
                  </a:cubicBezTo>
                  <a:close/>
                  <a:moveTo>
                    <a:pt x="161" y="123"/>
                  </a:moveTo>
                  <a:cubicBezTo>
                    <a:pt x="160" y="122"/>
                    <a:pt x="159" y="122"/>
                    <a:pt x="158" y="121"/>
                  </a:cubicBezTo>
                  <a:cubicBezTo>
                    <a:pt x="159" y="120"/>
                    <a:pt x="161" y="120"/>
                    <a:pt x="162" y="119"/>
                  </a:cubicBezTo>
                  <a:cubicBezTo>
                    <a:pt x="165" y="118"/>
                    <a:pt x="168" y="116"/>
                    <a:pt x="171" y="115"/>
                  </a:cubicBezTo>
                  <a:cubicBezTo>
                    <a:pt x="174" y="114"/>
                    <a:pt x="176" y="115"/>
                    <a:pt x="172" y="117"/>
                  </a:cubicBezTo>
                  <a:cubicBezTo>
                    <a:pt x="169" y="119"/>
                    <a:pt x="165" y="120"/>
                    <a:pt x="161" y="123"/>
                  </a:cubicBezTo>
                  <a:cubicBezTo>
                    <a:pt x="161" y="123"/>
                    <a:pt x="161" y="123"/>
                    <a:pt x="161" y="123"/>
                  </a:cubicBezTo>
                  <a:close/>
                  <a:moveTo>
                    <a:pt x="167" y="120"/>
                  </a:moveTo>
                  <a:cubicBezTo>
                    <a:pt x="170" y="119"/>
                    <a:pt x="173" y="118"/>
                    <a:pt x="175" y="116"/>
                  </a:cubicBezTo>
                  <a:cubicBezTo>
                    <a:pt x="176" y="117"/>
                    <a:pt x="176" y="118"/>
                    <a:pt x="176" y="119"/>
                  </a:cubicBezTo>
                  <a:cubicBezTo>
                    <a:pt x="173" y="120"/>
                    <a:pt x="171" y="120"/>
                    <a:pt x="169" y="121"/>
                  </a:cubicBezTo>
                  <a:cubicBezTo>
                    <a:pt x="166" y="122"/>
                    <a:pt x="162" y="123"/>
                    <a:pt x="167" y="120"/>
                  </a:cubicBezTo>
                  <a:close/>
                  <a:moveTo>
                    <a:pt x="136" y="133"/>
                  </a:moveTo>
                  <a:cubicBezTo>
                    <a:pt x="135" y="133"/>
                    <a:pt x="133" y="133"/>
                    <a:pt x="131" y="132"/>
                  </a:cubicBezTo>
                  <a:cubicBezTo>
                    <a:pt x="137" y="129"/>
                    <a:pt x="144" y="127"/>
                    <a:pt x="150" y="124"/>
                  </a:cubicBezTo>
                  <a:cubicBezTo>
                    <a:pt x="147" y="129"/>
                    <a:pt x="142" y="133"/>
                    <a:pt x="136" y="133"/>
                  </a:cubicBezTo>
                  <a:close/>
                  <a:moveTo>
                    <a:pt x="163" y="123"/>
                  </a:moveTo>
                  <a:cubicBezTo>
                    <a:pt x="167" y="123"/>
                    <a:pt x="171" y="122"/>
                    <a:pt x="175" y="121"/>
                  </a:cubicBezTo>
                  <a:cubicBezTo>
                    <a:pt x="173" y="123"/>
                    <a:pt x="168" y="124"/>
                    <a:pt x="163" y="123"/>
                  </a:cubicBezTo>
                  <a:close/>
                  <a:moveTo>
                    <a:pt x="188" y="116"/>
                  </a:moveTo>
                  <a:cubicBezTo>
                    <a:pt x="191" y="116"/>
                    <a:pt x="193" y="115"/>
                    <a:pt x="195" y="114"/>
                  </a:cubicBezTo>
                  <a:cubicBezTo>
                    <a:pt x="193" y="116"/>
                    <a:pt x="191" y="116"/>
                    <a:pt x="188" y="116"/>
                  </a:cubicBezTo>
                  <a:close/>
                  <a:moveTo>
                    <a:pt x="198" y="113"/>
                  </a:moveTo>
                  <a:cubicBezTo>
                    <a:pt x="198" y="113"/>
                    <a:pt x="198" y="113"/>
                    <a:pt x="197" y="113"/>
                  </a:cubicBezTo>
                  <a:cubicBezTo>
                    <a:pt x="193" y="113"/>
                    <a:pt x="189" y="115"/>
                    <a:pt x="185" y="116"/>
                  </a:cubicBezTo>
                  <a:cubicBezTo>
                    <a:pt x="190" y="111"/>
                    <a:pt x="199" y="112"/>
                    <a:pt x="203" y="107"/>
                  </a:cubicBezTo>
                  <a:cubicBezTo>
                    <a:pt x="202" y="109"/>
                    <a:pt x="200" y="111"/>
                    <a:pt x="198" y="113"/>
                  </a:cubicBezTo>
                  <a:close/>
                  <a:moveTo>
                    <a:pt x="207" y="95"/>
                  </a:moveTo>
                  <a:cubicBezTo>
                    <a:pt x="192" y="101"/>
                    <a:pt x="176" y="107"/>
                    <a:pt x="161" y="112"/>
                  </a:cubicBezTo>
                  <a:cubicBezTo>
                    <a:pt x="155" y="114"/>
                    <a:pt x="149" y="116"/>
                    <a:pt x="143" y="118"/>
                  </a:cubicBezTo>
                  <a:cubicBezTo>
                    <a:pt x="153" y="114"/>
                    <a:pt x="162" y="109"/>
                    <a:pt x="172" y="105"/>
                  </a:cubicBezTo>
                  <a:cubicBezTo>
                    <a:pt x="183" y="100"/>
                    <a:pt x="197" y="98"/>
                    <a:pt x="206" y="89"/>
                  </a:cubicBezTo>
                  <a:cubicBezTo>
                    <a:pt x="207" y="91"/>
                    <a:pt x="207" y="93"/>
                    <a:pt x="207" y="95"/>
                  </a:cubicBezTo>
                  <a:close/>
                  <a:moveTo>
                    <a:pt x="209" y="58"/>
                  </a:moveTo>
                  <a:cubicBezTo>
                    <a:pt x="184" y="70"/>
                    <a:pt x="156" y="79"/>
                    <a:pt x="130" y="90"/>
                  </a:cubicBezTo>
                  <a:cubicBezTo>
                    <a:pt x="121" y="94"/>
                    <a:pt x="112" y="98"/>
                    <a:pt x="103" y="102"/>
                  </a:cubicBezTo>
                  <a:cubicBezTo>
                    <a:pt x="113" y="97"/>
                    <a:pt x="123" y="92"/>
                    <a:pt x="134" y="88"/>
                  </a:cubicBezTo>
                  <a:cubicBezTo>
                    <a:pt x="158" y="77"/>
                    <a:pt x="182" y="67"/>
                    <a:pt x="203" y="52"/>
                  </a:cubicBezTo>
                  <a:cubicBezTo>
                    <a:pt x="206" y="54"/>
                    <a:pt x="208" y="56"/>
                    <a:pt x="209" y="58"/>
                  </a:cubicBezTo>
                  <a:close/>
                  <a:moveTo>
                    <a:pt x="202" y="52"/>
                  </a:moveTo>
                  <a:cubicBezTo>
                    <a:pt x="191" y="57"/>
                    <a:pt x="180" y="63"/>
                    <a:pt x="169" y="68"/>
                  </a:cubicBezTo>
                  <a:cubicBezTo>
                    <a:pt x="156" y="74"/>
                    <a:pt x="143" y="80"/>
                    <a:pt x="130" y="86"/>
                  </a:cubicBezTo>
                  <a:cubicBezTo>
                    <a:pt x="127" y="87"/>
                    <a:pt x="124" y="88"/>
                    <a:pt x="121" y="89"/>
                  </a:cubicBezTo>
                  <a:cubicBezTo>
                    <a:pt x="123" y="89"/>
                    <a:pt x="125" y="88"/>
                    <a:pt x="126" y="87"/>
                  </a:cubicBezTo>
                  <a:cubicBezTo>
                    <a:pt x="138" y="82"/>
                    <a:pt x="150" y="77"/>
                    <a:pt x="161" y="71"/>
                  </a:cubicBezTo>
                  <a:cubicBezTo>
                    <a:pt x="173" y="65"/>
                    <a:pt x="183" y="58"/>
                    <a:pt x="194" y="50"/>
                  </a:cubicBezTo>
                  <a:cubicBezTo>
                    <a:pt x="197" y="50"/>
                    <a:pt x="199" y="51"/>
                    <a:pt x="202" y="52"/>
                  </a:cubicBezTo>
                  <a:close/>
                  <a:moveTo>
                    <a:pt x="188" y="44"/>
                  </a:moveTo>
                  <a:cubicBezTo>
                    <a:pt x="188" y="44"/>
                    <a:pt x="188" y="44"/>
                    <a:pt x="188" y="44"/>
                  </a:cubicBezTo>
                  <a:cubicBezTo>
                    <a:pt x="174" y="48"/>
                    <a:pt x="162" y="56"/>
                    <a:pt x="149" y="61"/>
                  </a:cubicBezTo>
                  <a:cubicBezTo>
                    <a:pt x="135" y="67"/>
                    <a:pt x="121" y="72"/>
                    <a:pt x="108" y="79"/>
                  </a:cubicBezTo>
                  <a:cubicBezTo>
                    <a:pt x="93" y="86"/>
                    <a:pt x="79" y="94"/>
                    <a:pt x="65" y="101"/>
                  </a:cubicBezTo>
                  <a:cubicBezTo>
                    <a:pt x="54" y="107"/>
                    <a:pt x="40" y="110"/>
                    <a:pt x="30" y="118"/>
                  </a:cubicBezTo>
                  <a:cubicBezTo>
                    <a:pt x="29" y="118"/>
                    <a:pt x="28" y="118"/>
                    <a:pt x="28" y="117"/>
                  </a:cubicBezTo>
                  <a:cubicBezTo>
                    <a:pt x="52" y="100"/>
                    <a:pt x="79" y="87"/>
                    <a:pt x="105" y="74"/>
                  </a:cubicBezTo>
                  <a:cubicBezTo>
                    <a:pt x="121" y="67"/>
                    <a:pt x="136" y="59"/>
                    <a:pt x="152" y="52"/>
                  </a:cubicBezTo>
                  <a:cubicBezTo>
                    <a:pt x="164" y="46"/>
                    <a:pt x="178" y="41"/>
                    <a:pt x="188" y="32"/>
                  </a:cubicBezTo>
                  <a:cubicBezTo>
                    <a:pt x="189" y="36"/>
                    <a:pt x="189" y="40"/>
                    <a:pt x="188" y="44"/>
                  </a:cubicBezTo>
                  <a:close/>
                  <a:moveTo>
                    <a:pt x="187" y="31"/>
                  </a:moveTo>
                  <a:cubicBezTo>
                    <a:pt x="184" y="32"/>
                    <a:pt x="181" y="34"/>
                    <a:pt x="178" y="36"/>
                  </a:cubicBezTo>
                  <a:cubicBezTo>
                    <a:pt x="173" y="39"/>
                    <a:pt x="168" y="41"/>
                    <a:pt x="163" y="44"/>
                  </a:cubicBezTo>
                  <a:cubicBezTo>
                    <a:pt x="152" y="49"/>
                    <a:pt x="141" y="53"/>
                    <a:pt x="130" y="58"/>
                  </a:cubicBezTo>
                  <a:cubicBezTo>
                    <a:pt x="108" y="69"/>
                    <a:pt x="86" y="80"/>
                    <a:pt x="64" y="90"/>
                  </a:cubicBezTo>
                  <a:cubicBezTo>
                    <a:pt x="55" y="95"/>
                    <a:pt x="45" y="100"/>
                    <a:pt x="36" y="104"/>
                  </a:cubicBezTo>
                  <a:cubicBezTo>
                    <a:pt x="56" y="93"/>
                    <a:pt x="76" y="82"/>
                    <a:pt x="96" y="71"/>
                  </a:cubicBezTo>
                  <a:cubicBezTo>
                    <a:pt x="117" y="60"/>
                    <a:pt x="139" y="49"/>
                    <a:pt x="161" y="38"/>
                  </a:cubicBezTo>
                  <a:cubicBezTo>
                    <a:pt x="164" y="36"/>
                    <a:pt x="168" y="33"/>
                    <a:pt x="171" y="31"/>
                  </a:cubicBezTo>
                  <a:cubicBezTo>
                    <a:pt x="173" y="30"/>
                    <a:pt x="174" y="29"/>
                    <a:pt x="175" y="28"/>
                  </a:cubicBezTo>
                  <a:cubicBezTo>
                    <a:pt x="176" y="27"/>
                    <a:pt x="177" y="26"/>
                    <a:pt x="178" y="26"/>
                  </a:cubicBezTo>
                  <a:cubicBezTo>
                    <a:pt x="179" y="25"/>
                    <a:pt x="180" y="24"/>
                    <a:pt x="182" y="24"/>
                  </a:cubicBezTo>
                  <a:cubicBezTo>
                    <a:pt x="183" y="24"/>
                    <a:pt x="184" y="25"/>
                    <a:pt x="185" y="26"/>
                  </a:cubicBezTo>
                  <a:cubicBezTo>
                    <a:pt x="186" y="27"/>
                    <a:pt x="187" y="29"/>
                    <a:pt x="187" y="31"/>
                  </a:cubicBezTo>
                  <a:close/>
                  <a:moveTo>
                    <a:pt x="180" y="23"/>
                  </a:moveTo>
                  <a:cubicBezTo>
                    <a:pt x="180" y="23"/>
                    <a:pt x="179" y="24"/>
                    <a:pt x="179" y="24"/>
                  </a:cubicBezTo>
                  <a:cubicBezTo>
                    <a:pt x="179" y="24"/>
                    <a:pt x="179" y="24"/>
                    <a:pt x="179" y="24"/>
                  </a:cubicBezTo>
                  <a:cubicBezTo>
                    <a:pt x="176" y="25"/>
                    <a:pt x="174" y="26"/>
                    <a:pt x="172" y="28"/>
                  </a:cubicBezTo>
                  <a:cubicBezTo>
                    <a:pt x="162" y="34"/>
                    <a:pt x="151" y="39"/>
                    <a:pt x="141" y="45"/>
                  </a:cubicBezTo>
                  <a:cubicBezTo>
                    <a:pt x="120" y="55"/>
                    <a:pt x="98" y="64"/>
                    <a:pt x="78" y="76"/>
                  </a:cubicBezTo>
                  <a:cubicBezTo>
                    <a:pt x="67" y="82"/>
                    <a:pt x="57" y="88"/>
                    <a:pt x="46" y="93"/>
                  </a:cubicBezTo>
                  <a:cubicBezTo>
                    <a:pt x="42" y="95"/>
                    <a:pt x="39" y="97"/>
                    <a:pt x="35" y="99"/>
                  </a:cubicBezTo>
                  <a:cubicBezTo>
                    <a:pt x="70" y="74"/>
                    <a:pt x="109" y="56"/>
                    <a:pt x="146" y="34"/>
                  </a:cubicBezTo>
                  <a:cubicBezTo>
                    <a:pt x="149" y="33"/>
                    <a:pt x="151" y="31"/>
                    <a:pt x="154" y="30"/>
                  </a:cubicBezTo>
                  <a:cubicBezTo>
                    <a:pt x="155" y="29"/>
                    <a:pt x="155" y="29"/>
                    <a:pt x="156" y="28"/>
                  </a:cubicBezTo>
                  <a:cubicBezTo>
                    <a:pt x="156" y="28"/>
                    <a:pt x="156" y="28"/>
                    <a:pt x="156" y="28"/>
                  </a:cubicBezTo>
                  <a:cubicBezTo>
                    <a:pt x="157" y="29"/>
                    <a:pt x="158" y="29"/>
                    <a:pt x="159" y="28"/>
                  </a:cubicBezTo>
                  <a:cubicBezTo>
                    <a:pt x="165" y="23"/>
                    <a:pt x="173" y="20"/>
                    <a:pt x="180" y="23"/>
                  </a:cubicBezTo>
                  <a:close/>
                  <a:moveTo>
                    <a:pt x="140" y="10"/>
                  </a:moveTo>
                  <a:cubicBezTo>
                    <a:pt x="133" y="13"/>
                    <a:pt x="127" y="17"/>
                    <a:pt x="121" y="21"/>
                  </a:cubicBezTo>
                  <a:cubicBezTo>
                    <a:pt x="125" y="14"/>
                    <a:pt x="133" y="10"/>
                    <a:pt x="140" y="10"/>
                  </a:cubicBezTo>
                  <a:close/>
                  <a:moveTo>
                    <a:pt x="117" y="23"/>
                  </a:moveTo>
                  <a:cubicBezTo>
                    <a:pt x="108" y="30"/>
                    <a:pt x="98" y="36"/>
                    <a:pt x="89" y="42"/>
                  </a:cubicBezTo>
                  <a:cubicBezTo>
                    <a:pt x="68" y="53"/>
                    <a:pt x="46" y="64"/>
                    <a:pt x="26" y="76"/>
                  </a:cubicBezTo>
                  <a:cubicBezTo>
                    <a:pt x="21" y="78"/>
                    <a:pt x="17" y="82"/>
                    <a:pt x="12" y="83"/>
                  </a:cubicBezTo>
                  <a:cubicBezTo>
                    <a:pt x="16" y="82"/>
                    <a:pt x="21" y="77"/>
                    <a:pt x="25" y="74"/>
                  </a:cubicBezTo>
                  <a:cubicBezTo>
                    <a:pt x="34" y="67"/>
                    <a:pt x="44" y="61"/>
                    <a:pt x="55" y="55"/>
                  </a:cubicBezTo>
                  <a:cubicBezTo>
                    <a:pt x="65" y="49"/>
                    <a:pt x="76" y="44"/>
                    <a:pt x="87" y="38"/>
                  </a:cubicBezTo>
                  <a:cubicBezTo>
                    <a:pt x="95" y="33"/>
                    <a:pt x="102" y="27"/>
                    <a:pt x="110" y="22"/>
                  </a:cubicBezTo>
                  <a:cubicBezTo>
                    <a:pt x="111" y="22"/>
                    <a:pt x="112" y="22"/>
                    <a:pt x="112" y="21"/>
                  </a:cubicBezTo>
                  <a:cubicBezTo>
                    <a:pt x="113" y="21"/>
                    <a:pt x="113" y="20"/>
                    <a:pt x="114" y="20"/>
                  </a:cubicBezTo>
                  <a:cubicBezTo>
                    <a:pt x="114" y="21"/>
                    <a:pt x="115" y="22"/>
                    <a:pt x="115" y="22"/>
                  </a:cubicBezTo>
                  <a:cubicBezTo>
                    <a:pt x="115" y="23"/>
                    <a:pt x="116" y="24"/>
                    <a:pt x="117" y="23"/>
                  </a:cubicBezTo>
                  <a:close/>
                  <a:moveTo>
                    <a:pt x="96" y="9"/>
                  </a:moveTo>
                  <a:cubicBezTo>
                    <a:pt x="98" y="8"/>
                    <a:pt x="100" y="8"/>
                    <a:pt x="102" y="8"/>
                  </a:cubicBezTo>
                  <a:cubicBezTo>
                    <a:pt x="98" y="10"/>
                    <a:pt x="94" y="13"/>
                    <a:pt x="90" y="15"/>
                  </a:cubicBezTo>
                  <a:cubicBezTo>
                    <a:pt x="89" y="16"/>
                    <a:pt x="88" y="16"/>
                    <a:pt x="88" y="17"/>
                  </a:cubicBezTo>
                  <a:cubicBezTo>
                    <a:pt x="89" y="14"/>
                    <a:pt x="92" y="11"/>
                    <a:pt x="96" y="9"/>
                  </a:cubicBezTo>
                  <a:close/>
                  <a:moveTo>
                    <a:pt x="77" y="23"/>
                  </a:moveTo>
                  <a:cubicBezTo>
                    <a:pt x="76" y="24"/>
                    <a:pt x="74" y="25"/>
                    <a:pt x="73" y="25"/>
                  </a:cubicBezTo>
                  <a:cubicBezTo>
                    <a:pt x="64" y="30"/>
                    <a:pt x="55" y="32"/>
                    <a:pt x="47" y="38"/>
                  </a:cubicBezTo>
                  <a:cubicBezTo>
                    <a:pt x="47" y="38"/>
                    <a:pt x="47" y="38"/>
                    <a:pt x="47" y="38"/>
                  </a:cubicBezTo>
                  <a:cubicBezTo>
                    <a:pt x="54" y="32"/>
                    <a:pt x="63" y="25"/>
                    <a:pt x="70" y="19"/>
                  </a:cubicBezTo>
                  <a:cubicBezTo>
                    <a:pt x="70" y="19"/>
                    <a:pt x="70" y="18"/>
                    <a:pt x="69" y="18"/>
                  </a:cubicBezTo>
                  <a:cubicBezTo>
                    <a:pt x="62" y="20"/>
                    <a:pt x="55" y="24"/>
                    <a:pt x="49" y="28"/>
                  </a:cubicBezTo>
                  <a:cubicBezTo>
                    <a:pt x="48" y="28"/>
                    <a:pt x="48" y="29"/>
                    <a:pt x="48" y="29"/>
                  </a:cubicBezTo>
                  <a:cubicBezTo>
                    <a:pt x="48" y="28"/>
                    <a:pt x="48" y="28"/>
                    <a:pt x="49" y="27"/>
                  </a:cubicBezTo>
                  <a:cubicBezTo>
                    <a:pt x="50" y="25"/>
                    <a:pt x="53" y="24"/>
                    <a:pt x="53" y="23"/>
                  </a:cubicBezTo>
                  <a:cubicBezTo>
                    <a:pt x="57" y="21"/>
                    <a:pt x="61" y="18"/>
                    <a:pt x="65" y="15"/>
                  </a:cubicBezTo>
                  <a:cubicBezTo>
                    <a:pt x="70" y="16"/>
                    <a:pt x="74" y="19"/>
                    <a:pt x="77" y="23"/>
                  </a:cubicBezTo>
                  <a:close/>
                  <a:moveTo>
                    <a:pt x="56" y="18"/>
                  </a:moveTo>
                  <a:cubicBezTo>
                    <a:pt x="58" y="16"/>
                    <a:pt x="61" y="16"/>
                    <a:pt x="63" y="15"/>
                  </a:cubicBezTo>
                  <a:cubicBezTo>
                    <a:pt x="59" y="18"/>
                    <a:pt x="54" y="20"/>
                    <a:pt x="51" y="23"/>
                  </a:cubicBezTo>
                  <a:cubicBezTo>
                    <a:pt x="52" y="21"/>
                    <a:pt x="54" y="19"/>
                    <a:pt x="56" y="18"/>
                  </a:cubicBezTo>
                  <a:close/>
                  <a:moveTo>
                    <a:pt x="38" y="40"/>
                  </a:moveTo>
                  <a:cubicBezTo>
                    <a:pt x="33" y="42"/>
                    <a:pt x="28" y="45"/>
                    <a:pt x="23" y="48"/>
                  </a:cubicBezTo>
                  <a:cubicBezTo>
                    <a:pt x="18" y="51"/>
                    <a:pt x="26" y="44"/>
                    <a:pt x="27" y="43"/>
                  </a:cubicBezTo>
                  <a:cubicBezTo>
                    <a:pt x="29" y="41"/>
                    <a:pt x="32" y="38"/>
                    <a:pt x="35" y="36"/>
                  </a:cubicBezTo>
                  <a:cubicBezTo>
                    <a:pt x="36" y="37"/>
                    <a:pt x="37" y="38"/>
                    <a:pt x="38" y="40"/>
                  </a:cubicBezTo>
                  <a:close/>
                  <a:moveTo>
                    <a:pt x="22" y="30"/>
                  </a:moveTo>
                  <a:cubicBezTo>
                    <a:pt x="19" y="32"/>
                    <a:pt x="15" y="35"/>
                    <a:pt x="12" y="38"/>
                  </a:cubicBezTo>
                  <a:cubicBezTo>
                    <a:pt x="12" y="37"/>
                    <a:pt x="12" y="36"/>
                    <a:pt x="13" y="35"/>
                  </a:cubicBezTo>
                  <a:cubicBezTo>
                    <a:pt x="15" y="32"/>
                    <a:pt x="18" y="30"/>
                    <a:pt x="22" y="30"/>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273"/>
            <p:cNvSpPr>
              <a:spLocks noEditPoints="1"/>
            </p:cNvSpPr>
            <p:nvPr/>
          </p:nvSpPr>
          <p:spPr bwMode="auto">
            <a:xfrm>
              <a:off x="8172696" y="4331722"/>
              <a:ext cx="941388" cy="796925"/>
            </a:xfrm>
            <a:custGeom>
              <a:avLst/>
              <a:gdLst>
                <a:gd name="T0" fmla="*/ 26 w 222"/>
                <a:gd name="T1" fmla="*/ 148 h 188"/>
                <a:gd name="T2" fmla="*/ 8 w 222"/>
                <a:gd name="T3" fmla="*/ 132 h 188"/>
                <a:gd name="T4" fmla="*/ 204 w 222"/>
                <a:gd name="T5" fmla="*/ 56 h 188"/>
                <a:gd name="T6" fmla="*/ 110 w 222"/>
                <a:gd name="T7" fmla="*/ 10 h 188"/>
                <a:gd name="T8" fmla="*/ 117 w 222"/>
                <a:gd name="T9" fmla="*/ 15 h 188"/>
                <a:gd name="T10" fmla="*/ 112 w 222"/>
                <a:gd name="T11" fmla="*/ 19 h 188"/>
                <a:gd name="T12" fmla="*/ 78 w 222"/>
                <a:gd name="T13" fmla="*/ 41 h 188"/>
                <a:gd name="T14" fmla="*/ 89 w 222"/>
                <a:gd name="T15" fmla="*/ 35 h 188"/>
                <a:gd name="T16" fmla="*/ 146 w 222"/>
                <a:gd name="T17" fmla="*/ 15 h 188"/>
                <a:gd name="T18" fmla="*/ 107 w 222"/>
                <a:gd name="T19" fmla="*/ 11 h 188"/>
                <a:gd name="T20" fmla="*/ 128 w 222"/>
                <a:gd name="T21" fmla="*/ 10 h 188"/>
                <a:gd name="T22" fmla="*/ 140 w 222"/>
                <a:gd name="T23" fmla="*/ 14 h 188"/>
                <a:gd name="T24" fmla="*/ 92 w 222"/>
                <a:gd name="T25" fmla="*/ 32 h 188"/>
                <a:gd name="T26" fmla="*/ 121 w 222"/>
                <a:gd name="T27" fmla="*/ 35 h 188"/>
                <a:gd name="T28" fmla="*/ 67 w 222"/>
                <a:gd name="T29" fmla="*/ 58 h 188"/>
                <a:gd name="T30" fmla="*/ 117 w 222"/>
                <a:gd name="T31" fmla="*/ 55 h 188"/>
                <a:gd name="T32" fmla="*/ 56 w 222"/>
                <a:gd name="T33" fmla="*/ 67 h 188"/>
                <a:gd name="T34" fmla="*/ 66 w 222"/>
                <a:gd name="T35" fmla="*/ 55 h 188"/>
                <a:gd name="T36" fmla="*/ 148 w 222"/>
                <a:gd name="T37" fmla="*/ 28 h 188"/>
                <a:gd name="T38" fmla="*/ 158 w 222"/>
                <a:gd name="T39" fmla="*/ 31 h 188"/>
                <a:gd name="T40" fmla="*/ 172 w 222"/>
                <a:gd name="T41" fmla="*/ 33 h 188"/>
                <a:gd name="T42" fmla="*/ 146 w 222"/>
                <a:gd name="T43" fmla="*/ 44 h 188"/>
                <a:gd name="T44" fmla="*/ 43 w 222"/>
                <a:gd name="T45" fmla="*/ 80 h 188"/>
                <a:gd name="T46" fmla="*/ 125 w 222"/>
                <a:gd name="T47" fmla="*/ 63 h 188"/>
                <a:gd name="T48" fmla="*/ 200 w 222"/>
                <a:gd name="T49" fmla="*/ 40 h 188"/>
                <a:gd name="T50" fmla="*/ 194 w 222"/>
                <a:gd name="T51" fmla="*/ 50 h 188"/>
                <a:gd name="T52" fmla="*/ 214 w 222"/>
                <a:gd name="T53" fmla="*/ 46 h 188"/>
                <a:gd name="T54" fmla="*/ 200 w 222"/>
                <a:gd name="T55" fmla="*/ 65 h 188"/>
                <a:gd name="T56" fmla="*/ 64 w 222"/>
                <a:gd name="T57" fmla="*/ 109 h 188"/>
                <a:gd name="T58" fmla="*/ 25 w 222"/>
                <a:gd name="T59" fmla="*/ 121 h 188"/>
                <a:gd name="T60" fmla="*/ 33 w 222"/>
                <a:gd name="T61" fmla="*/ 124 h 188"/>
                <a:gd name="T62" fmla="*/ 148 w 222"/>
                <a:gd name="T63" fmla="*/ 103 h 188"/>
                <a:gd name="T64" fmla="*/ 47 w 222"/>
                <a:gd name="T65" fmla="*/ 132 h 188"/>
                <a:gd name="T66" fmla="*/ 109 w 222"/>
                <a:gd name="T67" fmla="*/ 159 h 188"/>
                <a:gd name="T68" fmla="*/ 107 w 222"/>
                <a:gd name="T69" fmla="*/ 150 h 188"/>
                <a:gd name="T70" fmla="*/ 124 w 222"/>
                <a:gd name="T71" fmla="*/ 144 h 188"/>
                <a:gd name="T72" fmla="*/ 83 w 222"/>
                <a:gd name="T73" fmla="*/ 141 h 188"/>
                <a:gd name="T74" fmla="*/ 104 w 222"/>
                <a:gd name="T75" fmla="*/ 131 h 188"/>
                <a:gd name="T76" fmla="*/ 129 w 222"/>
                <a:gd name="T77" fmla="*/ 118 h 188"/>
                <a:gd name="T78" fmla="*/ 117 w 222"/>
                <a:gd name="T79" fmla="*/ 122 h 188"/>
                <a:gd name="T80" fmla="*/ 74 w 222"/>
                <a:gd name="T81" fmla="*/ 140 h 188"/>
                <a:gd name="T82" fmla="*/ 99 w 222"/>
                <a:gd name="T83" fmla="*/ 144 h 188"/>
                <a:gd name="T84" fmla="*/ 91 w 222"/>
                <a:gd name="T85" fmla="*/ 154 h 188"/>
                <a:gd name="T86" fmla="*/ 113 w 222"/>
                <a:gd name="T87" fmla="*/ 154 h 188"/>
                <a:gd name="T88" fmla="*/ 88 w 222"/>
                <a:gd name="T89" fmla="*/ 120 h 188"/>
                <a:gd name="T90" fmla="*/ 69 w 222"/>
                <a:gd name="T91" fmla="*/ 121 h 188"/>
                <a:gd name="T92" fmla="*/ 36 w 222"/>
                <a:gd name="T93" fmla="*/ 124 h 188"/>
                <a:gd name="T94" fmla="*/ 154 w 222"/>
                <a:gd name="T95" fmla="*/ 93 h 188"/>
                <a:gd name="T96" fmla="*/ 35 w 222"/>
                <a:gd name="T97" fmla="*/ 118 h 188"/>
                <a:gd name="T98" fmla="*/ 93 w 222"/>
                <a:gd name="T99" fmla="*/ 96 h 188"/>
                <a:gd name="T100" fmla="*/ 199 w 222"/>
                <a:gd name="T101" fmla="*/ 62 h 188"/>
                <a:gd name="T102" fmla="*/ 191 w 222"/>
                <a:gd name="T103" fmla="*/ 71 h 188"/>
                <a:gd name="T104" fmla="*/ 190 w 222"/>
                <a:gd name="T105" fmla="*/ 66 h 188"/>
                <a:gd name="T106" fmla="*/ 106 w 222"/>
                <a:gd name="T107" fmla="*/ 168 h 188"/>
                <a:gd name="T108" fmla="*/ 26 w 222"/>
                <a:gd name="T109" fmla="*/ 97 h 188"/>
                <a:gd name="T110" fmla="*/ 26 w 222"/>
                <a:gd name="T111" fmla="*/ 97 h 188"/>
                <a:gd name="T112" fmla="*/ 105 w 222"/>
                <a:gd name="T113" fmla="*/ 175 h 188"/>
                <a:gd name="T114" fmla="*/ 11 w 222"/>
                <a:gd name="T115" fmla="*/ 137 h 188"/>
                <a:gd name="T116" fmla="*/ 114 w 222"/>
                <a:gd name="T117" fmla="*/ 17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 h="188">
                  <a:moveTo>
                    <a:pt x="221" y="63"/>
                  </a:moveTo>
                  <a:cubicBezTo>
                    <a:pt x="221" y="63"/>
                    <a:pt x="221" y="63"/>
                    <a:pt x="220" y="63"/>
                  </a:cubicBezTo>
                  <a:cubicBezTo>
                    <a:pt x="218" y="63"/>
                    <a:pt x="217" y="59"/>
                    <a:pt x="217" y="58"/>
                  </a:cubicBezTo>
                  <a:cubicBezTo>
                    <a:pt x="215" y="54"/>
                    <a:pt x="216" y="50"/>
                    <a:pt x="218" y="46"/>
                  </a:cubicBezTo>
                  <a:cubicBezTo>
                    <a:pt x="218" y="46"/>
                    <a:pt x="218" y="46"/>
                    <a:pt x="218" y="45"/>
                  </a:cubicBezTo>
                  <a:cubicBezTo>
                    <a:pt x="218" y="45"/>
                    <a:pt x="218" y="45"/>
                    <a:pt x="217" y="44"/>
                  </a:cubicBezTo>
                  <a:cubicBezTo>
                    <a:pt x="202" y="38"/>
                    <a:pt x="187" y="31"/>
                    <a:pt x="172" y="24"/>
                  </a:cubicBezTo>
                  <a:cubicBezTo>
                    <a:pt x="153" y="16"/>
                    <a:pt x="135" y="7"/>
                    <a:pt x="115" y="1"/>
                  </a:cubicBezTo>
                  <a:cubicBezTo>
                    <a:pt x="115" y="0"/>
                    <a:pt x="114" y="1"/>
                    <a:pt x="114" y="1"/>
                  </a:cubicBezTo>
                  <a:cubicBezTo>
                    <a:pt x="94" y="19"/>
                    <a:pt x="76" y="40"/>
                    <a:pt x="58" y="59"/>
                  </a:cubicBezTo>
                  <a:cubicBezTo>
                    <a:pt x="42" y="77"/>
                    <a:pt x="24" y="95"/>
                    <a:pt x="9" y="114"/>
                  </a:cubicBezTo>
                  <a:cubicBezTo>
                    <a:pt x="2" y="119"/>
                    <a:pt x="0" y="135"/>
                    <a:pt x="9" y="139"/>
                  </a:cubicBezTo>
                  <a:cubicBezTo>
                    <a:pt x="14" y="143"/>
                    <a:pt x="20" y="145"/>
                    <a:pt x="26" y="148"/>
                  </a:cubicBezTo>
                  <a:cubicBezTo>
                    <a:pt x="36" y="154"/>
                    <a:pt x="46" y="159"/>
                    <a:pt x="57" y="164"/>
                  </a:cubicBezTo>
                  <a:cubicBezTo>
                    <a:pt x="73" y="172"/>
                    <a:pt x="89" y="181"/>
                    <a:pt x="106" y="188"/>
                  </a:cubicBezTo>
                  <a:cubicBezTo>
                    <a:pt x="107" y="188"/>
                    <a:pt x="107" y="187"/>
                    <a:pt x="107" y="187"/>
                  </a:cubicBezTo>
                  <a:cubicBezTo>
                    <a:pt x="107" y="187"/>
                    <a:pt x="108" y="187"/>
                    <a:pt x="108" y="187"/>
                  </a:cubicBezTo>
                  <a:cubicBezTo>
                    <a:pt x="122" y="170"/>
                    <a:pt x="138" y="154"/>
                    <a:pt x="154" y="138"/>
                  </a:cubicBezTo>
                  <a:cubicBezTo>
                    <a:pt x="174" y="117"/>
                    <a:pt x="194" y="95"/>
                    <a:pt x="214" y="74"/>
                  </a:cubicBezTo>
                  <a:cubicBezTo>
                    <a:pt x="216" y="71"/>
                    <a:pt x="220" y="68"/>
                    <a:pt x="222" y="64"/>
                  </a:cubicBezTo>
                  <a:cubicBezTo>
                    <a:pt x="222" y="64"/>
                    <a:pt x="222" y="63"/>
                    <a:pt x="221" y="63"/>
                  </a:cubicBezTo>
                  <a:close/>
                  <a:moveTo>
                    <a:pt x="88" y="171"/>
                  </a:moveTo>
                  <a:cubicBezTo>
                    <a:pt x="77" y="166"/>
                    <a:pt x="67" y="161"/>
                    <a:pt x="56" y="156"/>
                  </a:cubicBezTo>
                  <a:cubicBezTo>
                    <a:pt x="46" y="151"/>
                    <a:pt x="35" y="145"/>
                    <a:pt x="25" y="140"/>
                  </a:cubicBezTo>
                  <a:cubicBezTo>
                    <a:pt x="20" y="138"/>
                    <a:pt x="13" y="135"/>
                    <a:pt x="9" y="132"/>
                  </a:cubicBezTo>
                  <a:cubicBezTo>
                    <a:pt x="9" y="132"/>
                    <a:pt x="8" y="132"/>
                    <a:pt x="8" y="132"/>
                  </a:cubicBezTo>
                  <a:cubicBezTo>
                    <a:pt x="8" y="130"/>
                    <a:pt x="8" y="129"/>
                    <a:pt x="8" y="127"/>
                  </a:cubicBezTo>
                  <a:cubicBezTo>
                    <a:pt x="22" y="136"/>
                    <a:pt x="37" y="143"/>
                    <a:pt x="52" y="150"/>
                  </a:cubicBezTo>
                  <a:cubicBezTo>
                    <a:pt x="69" y="158"/>
                    <a:pt x="86" y="165"/>
                    <a:pt x="102" y="174"/>
                  </a:cubicBezTo>
                  <a:cubicBezTo>
                    <a:pt x="102" y="175"/>
                    <a:pt x="102" y="176"/>
                    <a:pt x="102" y="178"/>
                  </a:cubicBezTo>
                  <a:cubicBezTo>
                    <a:pt x="97" y="175"/>
                    <a:pt x="92" y="173"/>
                    <a:pt x="88" y="171"/>
                  </a:cubicBezTo>
                  <a:close/>
                  <a:moveTo>
                    <a:pt x="30" y="94"/>
                  </a:moveTo>
                  <a:cubicBezTo>
                    <a:pt x="30" y="94"/>
                    <a:pt x="30" y="94"/>
                    <a:pt x="30" y="94"/>
                  </a:cubicBezTo>
                  <a:cubicBezTo>
                    <a:pt x="45" y="89"/>
                    <a:pt x="60" y="86"/>
                    <a:pt x="75" y="82"/>
                  </a:cubicBezTo>
                  <a:cubicBezTo>
                    <a:pt x="90" y="79"/>
                    <a:pt x="105" y="75"/>
                    <a:pt x="120" y="71"/>
                  </a:cubicBezTo>
                  <a:cubicBezTo>
                    <a:pt x="135" y="68"/>
                    <a:pt x="150" y="65"/>
                    <a:pt x="165" y="61"/>
                  </a:cubicBezTo>
                  <a:cubicBezTo>
                    <a:pt x="172" y="59"/>
                    <a:pt x="180" y="57"/>
                    <a:pt x="188" y="56"/>
                  </a:cubicBezTo>
                  <a:cubicBezTo>
                    <a:pt x="195" y="54"/>
                    <a:pt x="202" y="53"/>
                    <a:pt x="209" y="51"/>
                  </a:cubicBezTo>
                  <a:cubicBezTo>
                    <a:pt x="207" y="53"/>
                    <a:pt x="206" y="55"/>
                    <a:pt x="204" y="56"/>
                  </a:cubicBezTo>
                  <a:cubicBezTo>
                    <a:pt x="204" y="56"/>
                    <a:pt x="203" y="56"/>
                    <a:pt x="203" y="57"/>
                  </a:cubicBezTo>
                  <a:cubicBezTo>
                    <a:pt x="203" y="56"/>
                    <a:pt x="202" y="56"/>
                    <a:pt x="202" y="57"/>
                  </a:cubicBezTo>
                  <a:cubicBezTo>
                    <a:pt x="173" y="63"/>
                    <a:pt x="144" y="68"/>
                    <a:pt x="115" y="74"/>
                  </a:cubicBezTo>
                  <a:cubicBezTo>
                    <a:pt x="85" y="80"/>
                    <a:pt x="56" y="89"/>
                    <a:pt x="27" y="96"/>
                  </a:cubicBezTo>
                  <a:cubicBezTo>
                    <a:pt x="28" y="96"/>
                    <a:pt x="29" y="95"/>
                    <a:pt x="30" y="94"/>
                  </a:cubicBezTo>
                  <a:close/>
                  <a:moveTo>
                    <a:pt x="115" y="3"/>
                  </a:moveTo>
                  <a:cubicBezTo>
                    <a:pt x="117" y="4"/>
                    <a:pt x="118" y="4"/>
                    <a:pt x="120" y="5"/>
                  </a:cubicBezTo>
                  <a:cubicBezTo>
                    <a:pt x="117" y="5"/>
                    <a:pt x="114" y="6"/>
                    <a:pt x="112" y="6"/>
                  </a:cubicBezTo>
                  <a:cubicBezTo>
                    <a:pt x="113" y="5"/>
                    <a:pt x="114" y="4"/>
                    <a:pt x="115" y="3"/>
                  </a:cubicBezTo>
                  <a:close/>
                  <a:moveTo>
                    <a:pt x="125" y="7"/>
                  </a:moveTo>
                  <a:cubicBezTo>
                    <a:pt x="122" y="7"/>
                    <a:pt x="119" y="8"/>
                    <a:pt x="115" y="9"/>
                  </a:cubicBezTo>
                  <a:cubicBezTo>
                    <a:pt x="114" y="9"/>
                    <a:pt x="112" y="10"/>
                    <a:pt x="111" y="10"/>
                  </a:cubicBezTo>
                  <a:cubicBezTo>
                    <a:pt x="110" y="10"/>
                    <a:pt x="110" y="10"/>
                    <a:pt x="110" y="10"/>
                  </a:cubicBezTo>
                  <a:cubicBezTo>
                    <a:pt x="111" y="10"/>
                    <a:pt x="112" y="9"/>
                    <a:pt x="113" y="9"/>
                  </a:cubicBezTo>
                  <a:cubicBezTo>
                    <a:pt x="116" y="8"/>
                    <a:pt x="119" y="7"/>
                    <a:pt x="122" y="5"/>
                  </a:cubicBezTo>
                  <a:cubicBezTo>
                    <a:pt x="123" y="6"/>
                    <a:pt x="124" y="6"/>
                    <a:pt x="125" y="7"/>
                  </a:cubicBezTo>
                  <a:close/>
                  <a:moveTo>
                    <a:pt x="130" y="8"/>
                  </a:moveTo>
                  <a:cubicBezTo>
                    <a:pt x="126" y="9"/>
                    <a:pt x="122" y="10"/>
                    <a:pt x="119" y="12"/>
                  </a:cubicBezTo>
                  <a:cubicBezTo>
                    <a:pt x="113" y="13"/>
                    <a:pt x="108" y="14"/>
                    <a:pt x="103" y="15"/>
                  </a:cubicBezTo>
                  <a:cubicBezTo>
                    <a:pt x="103" y="15"/>
                    <a:pt x="103" y="15"/>
                    <a:pt x="104" y="14"/>
                  </a:cubicBezTo>
                  <a:cubicBezTo>
                    <a:pt x="105" y="14"/>
                    <a:pt x="106" y="14"/>
                    <a:pt x="107" y="13"/>
                  </a:cubicBezTo>
                  <a:cubicBezTo>
                    <a:pt x="110" y="13"/>
                    <a:pt x="112" y="12"/>
                    <a:pt x="114" y="12"/>
                  </a:cubicBezTo>
                  <a:cubicBezTo>
                    <a:pt x="118" y="11"/>
                    <a:pt x="122" y="9"/>
                    <a:pt x="126" y="7"/>
                  </a:cubicBezTo>
                  <a:cubicBezTo>
                    <a:pt x="127" y="7"/>
                    <a:pt x="128" y="8"/>
                    <a:pt x="130" y="8"/>
                  </a:cubicBezTo>
                  <a:close/>
                  <a:moveTo>
                    <a:pt x="136" y="11"/>
                  </a:moveTo>
                  <a:cubicBezTo>
                    <a:pt x="130" y="12"/>
                    <a:pt x="124" y="13"/>
                    <a:pt x="117" y="15"/>
                  </a:cubicBezTo>
                  <a:cubicBezTo>
                    <a:pt x="111" y="16"/>
                    <a:pt x="104" y="18"/>
                    <a:pt x="98" y="20"/>
                  </a:cubicBezTo>
                  <a:cubicBezTo>
                    <a:pt x="104" y="17"/>
                    <a:pt x="110" y="16"/>
                    <a:pt x="116" y="14"/>
                  </a:cubicBezTo>
                  <a:cubicBezTo>
                    <a:pt x="121" y="13"/>
                    <a:pt x="126" y="12"/>
                    <a:pt x="131" y="9"/>
                  </a:cubicBezTo>
                  <a:cubicBezTo>
                    <a:pt x="131" y="9"/>
                    <a:pt x="131" y="9"/>
                    <a:pt x="131" y="9"/>
                  </a:cubicBezTo>
                  <a:cubicBezTo>
                    <a:pt x="133" y="10"/>
                    <a:pt x="134" y="10"/>
                    <a:pt x="136" y="11"/>
                  </a:cubicBezTo>
                  <a:close/>
                  <a:moveTo>
                    <a:pt x="140" y="13"/>
                  </a:moveTo>
                  <a:cubicBezTo>
                    <a:pt x="138" y="13"/>
                    <a:pt x="136" y="14"/>
                    <a:pt x="133" y="14"/>
                  </a:cubicBezTo>
                  <a:cubicBezTo>
                    <a:pt x="129" y="15"/>
                    <a:pt x="126" y="16"/>
                    <a:pt x="122" y="17"/>
                  </a:cubicBezTo>
                  <a:cubicBezTo>
                    <a:pt x="114" y="19"/>
                    <a:pt x="105" y="22"/>
                    <a:pt x="97" y="24"/>
                  </a:cubicBezTo>
                  <a:cubicBezTo>
                    <a:pt x="96" y="25"/>
                    <a:pt x="94" y="25"/>
                    <a:pt x="93" y="25"/>
                  </a:cubicBezTo>
                  <a:cubicBezTo>
                    <a:pt x="93" y="25"/>
                    <a:pt x="93" y="25"/>
                    <a:pt x="93" y="25"/>
                  </a:cubicBezTo>
                  <a:cubicBezTo>
                    <a:pt x="94" y="25"/>
                    <a:pt x="96" y="24"/>
                    <a:pt x="98" y="24"/>
                  </a:cubicBezTo>
                  <a:cubicBezTo>
                    <a:pt x="102" y="22"/>
                    <a:pt x="107" y="21"/>
                    <a:pt x="112" y="19"/>
                  </a:cubicBezTo>
                  <a:cubicBezTo>
                    <a:pt x="120" y="16"/>
                    <a:pt x="129" y="15"/>
                    <a:pt x="137" y="12"/>
                  </a:cubicBezTo>
                  <a:cubicBezTo>
                    <a:pt x="137" y="12"/>
                    <a:pt x="137" y="12"/>
                    <a:pt x="137" y="12"/>
                  </a:cubicBezTo>
                  <a:cubicBezTo>
                    <a:pt x="138" y="12"/>
                    <a:pt x="139" y="12"/>
                    <a:pt x="140" y="13"/>
                  </a:cubicBezTo>
                  <a:close/>
                  <a:moveTo>
                    <a:pt x="151" y="18"/>
                  </a:moveTo>
                  <a:cubicBezTo>
                    <a:pt x="143" y="20"/>
                    <a:pt x="135" y="21"/>
                    <a:pt x="126" y="23"/>
                  </a:cubicBezTo>
                  <a:cubicBezTo>
                    <a:pt x="133" y="21"/>
                    <a:pt x="140" y="19"/>
                    <a:pt x="147" y="16"/>
                  </a:cubicBezTo>
                  <a:cubicBezTo>
                    <a:pt x="149" y="16"/>
                    <a:pt x="150" y="17"/>
                    <a:pt x="151" y="18"/>
                  </a:cubicBezTo>
                  <a:close/>
                  <a:moveTo>
                    <a:pt x="158" y="21"/>
                  </a:moveTo>
                  <a:cubicBezTo>
                    <a:pt x="152" y="23"/>
                    <a:pt x="146" y="24"/>
                    <a:pt x="140" y="26"/>
                  </a:cubicBezTo>
                  <a:cubicBezTo>
                    <a:pt x="133" y="27"/>
                    <a:pt x="125" y="29"/>
                    <a:pt x="118" y="31"/>
                  </a:cubicBezTo>
                  <a:cubicBezTo>
                    <a:pt x="111" y="33"/>
                    <a:pt x="104" y="35"/>
                    <a:pt x="97" y="37"/>
                  </a:cubicBezTo>
                  <a:cubicBezTo>
                    <a:pt x="93" y="38"/>
                    <a:pt x="90" y="39"/>
                    <a:pt x="87" y="40"/>
                  </a:cubicBezTo>
                  <a:cubicBezTo>
                    <a:pt x="84" y="40"/>
                    <a:pt x="81" y="40"/>
                    <a:pt x="78" y="41"/>
                  </a:cubicBezTo>
                  <a:cubicBezTo>
                    <a:pt x="78" y="41"/>
                    <a:pt x="78" y="41"/>
                    <a:pt x="79" y="41"/>
                  </a:cubicBezTo>
                  <a:cubicBezTo>
                    <a:pt x="84" y="38"/>
                    <a:pt x="89" y="37"/>
                    <a:pt x="94" y="35"/>
                  </a:cubicBezTo>
                  <a:cubicBezTo>
                    <a:pt x="101" y="33"/>
                    <a:pt x="108" y="31"/>
                    <a:pt x="115" y="29"/>
                  </a:cubicBezTo>
                  <a:cubicBezTo>
                    <a:pt x="122" y="27"/>
                    <a:pt x="129" y="26"/>
                    <a:pt x="136" y="24"/>
                  </a:cubicBezTo>
                  <a:cubicBezTo>
                    <a:pt x="141" y="22"/>
                    <a:pt x="147" y="21"/>
                    <a:pt x="153" y="18"/>
                  </a:cubicBezTo>
                  <a:cubicBezTo>
                    <a:pt x="155" y="19"/>
                    <a:pt x="156" y="20"/>
                    <a:pt x="158" y="21"/>
                  </a:cubicBezTo>
                  <a:close/>
                  <a:moveTo>
                    <a:pt x="83" y="36"/>
                  </a:moveTo>
                  <a:cubicBezTo>
                    <a:pt x="87" y="34"/>
                    <a:pt x="93" y="33"/>
                    <a:pt x="97" y="32"/>
                  </a:cubicBezTo>
                  <a:cubicBezTo>
                    <a:pt x="103" y="30"/>
                    <a:pt x="109" y="28"/>
                    <a:pt x="114" y="26"/>
                  </a:cubicBezTo>
                  <a:cubicBezTo>
                    <a:pt x="116" y="26"/>
                    <a:pt x="117" y="26"/>
                    <a:pt x="118" y="25"/>
                  </a:cubicBezTo>
                  <a:cubicBezTo>
                    <a:pt x="117" y="26"/>
                    <a:pt x="116" y="26"/>
                    <a:pt x="115" y="26"/>
                  </a:cubicBezTo>
                  <a:cubicBezTo>
                    <a:pt x="109" y="28"/>
                    <a:pt x="103" y="30"/>
                    <a:pt x="98" y="32"/>
                  </a:cubicBezTo>
                  <a:cubicBezTo>
                    <a:pt x="95" y="33"/>
                    <a:pt x="92" y="34"/>
                    <a:pt x="89" y="35"/>
                  </a:cubicBezTo>
                  <a:cubicBezTo>
                    <a:pt x="88" y="35"/>
                    <a:pt x="86" y="36"/>
                    <a:pt x="84" y="36"/>
                  </a:cubicBezTo>
                  <a:cubicBezTo>
                    <a:pt x="84" y="36"/>
                    <a:pt x="83" y="37"/>
                    <a:pt x="82" y="37"/>
                  </a:cubicBezTo>
                  <a:cubicBezTo>
                    <a:pt x="83" y="37"/>
                    <a:pt x="83" y="36"/>
                    <a:pt x="83" y="36"/>
                  </a:cubicBezTo>
                  <a:close/>
                  <a:moveTo>
                    <a:pt x="117" y="26"/>
                  </a:moveTo>
                  <a:cubicBezTo>
                    <a:pt x="123" y="24"/>
                    <a:pt x="130" y="23"/>
                    <a:pt x="137" y="22"/>
                  </a:cubicBezTo>
                  <a:cubicBezTo>
                    <a:pt x="140" y="21"/>
                    <a:pt x="144" y="20"/>
                    <a:pt x="148" y="19"/>
                  </a:cubicBezTo>
                  <a:cubicBezTo>
                    <a:pt x="149" y="19"/>
                    <a:pt x="150" y="19"/>
                    <a:pt x="152" y="18"/>
                  </a:cubicBezTo>
                  <a:cubicBezTo>
                    <a:pt x="150" y="19"/>
                    <a:pt x="148" y="20"/>
                    <a:pt x="146" y="20"/>
                  </a:cubicBezTo>
                  <a:cubicBezTo>
                    <a:pt x="133" y="24"/>
                    <a:pt x="120" y="27"/>
                    <a:pt x="107" y="31"/>
                  </a:cubicBezTo>
                  <a:cubicBezTo>
                    <a:pt x="104" y="32"/>
                    <a:pt x="99" y="33"/>
                    <a:pt x="95" y="34"/>
                  </a:cubicBezTo>
                  <a:cubicBezTo>
                    <a:pt x="103" y="32"/>
                    <a:pt x="110" y="29"/>
                    <a:pt x="117" y="26"/>
                  </a:cubicBezTo>
                  <a:close/>
                  <a:moveTo>
                    <a:pt x="142" y="13"/>
                  </a:moveTo>
                  <a:cubicBezTo>
                    <a:pt x="143" y="14"/>
                    <a:pt x="144" y="15"/>
                    <a:pt x="146" y="15"/>
                  </a:cubicBezTo>
                  <a:cubicBezTo>
                    <a:pt x="137" y="17"/>
                    <a:pt x="127" y="19"/>
                    <a:pt x="118" y="21"/>
                  </a:cubicBezTo>
                  <a:cubicBezTo>
                    <a:pt x="109" y="23"/>
                    <a:pt x="100" y="27"/>
                    <a:pt x="91" y="30"/>
                  </a:cubicBezTo>
                  <a:cubicBezTo>
                    <a:pt x="90" y="30"/>
                    <a:pt x="89" y="30"/>
                    <a:pt x="88" y="30"/>
                  </a:cubicBezTo>
                  <a:cubicBezTo>
                    <a:pt x="90" y="30"/>
                    <a:pt x="92" y="29"/>
                    <a:pt x="93" y="28"/>
                  </a:cubicBezTo>
                  <a:cubicBezTo>
                    <a:pt x="95" y="27"/>
                    <a:pt x="97" y="27"/>
                    <a:pt x="100" y="26"/>
                  </a:cubicBezTo>
                  <a:cubicBezTo>
                    <a:pt x="105" y="24"/>
                    <a:pt x="110" y="23"/>
                    <a:pt x="115" y="22"/>
                  </a:cubicBezTo>
                  <a:cubicBezTo>
                    <a:pt x="124" y="19"/>
                    <a:pt x="134" y="18"/>
                    <a:pt x="142" y="13"/>
                  </a:cubicBezTo>
                  <a:cubicBezTo>
                    <a:pt x="142" y="13"/>
                    <a:pt x="142" y="13"/>
                    <a:pt x="142" y="13"/>
                  </a:cubicBezTo>
                  <a:close/>
                  <a:moveTo>
                    <a:pt x="111" y="7"/>
                  </a:moveTo>
                  <a:cubicBezTo>
                    <a:pt x="112" y="7"/>
                    <a:pt x="114" y="6"/>
                    <a:pt x="115" y="6"/>
                  </a:cubicBezTo>
                  <a:cubicBezTo>
                    <a:pt x="117" y="6"/>
                    <a:pt x="119" y="5"/>
                    <a:pt x="120" y="5"/>
                  </a:cubicBezTo>
                  <a:cubicBezTo>
                    <a:pt x="122" y="5"/>
                    <a:pt x="116" y="7"/>
                    <a:pt x="116" y="7"/>
                  </a:cubicBezTo>
                  <a:cubicBezTo>
                    <a:pt x="113" y="8"/>
                    <a:pt x="110" y="10"/>
                    <a:pt x="107" y="11"/>
                  </a:cubicBezTo>
                  <a:cubicBezTo>
                    <a:pt x="108" y="10"/>
                    <a:pt x="110" y="9"/>
                    <a:pt x="111" y="7"/>
                  </a:cubicBezTo>
                  <a:close/>
                  <a:moveTo>
                    <a:pt x="106" y="12"/>
                  </a:moveTo>
                  <a:cubicBezTo>
                    <a:pt x="109" y="11"/>
                    <a:pt x="113" y="10"/>
                    <a:pt x="117" y="9"/>
                  </a:cubicBezTo>
                  <a:cubicBezTo>
                    <a:pt x="120" y="8"/>
                    <a:pt x="122" y="8"/>
                    <a:pt x="124" y="7"/>
                  </a:cubicBezTo>
                  <a:cubicBezTo>
                    <a:pt x="124" y="8"/>
                    <a:pt x="124" y="8"/>
                    <a:pt x="123" y="8"/>
                  </a:cubicBezTo>
                  <a:cubicBezTo>
                    <a:pt x="122" y="8"/>
                    <a:pt x="121" y="9"/>
                    <a:pt x="120" y="9"/>
                  </a:cubicBezTo>
                  <a:cubicBezTo>
                    <a:pt x="115" y="11"/>
                    <a:pt x="109" y="12"/>
                    <a:pt x="105" y="13"/>
                  </a:cubicBezTo>
                  <a:cubicBezTo>
                    <a:pt x="105" y="13"/>
                    <a:pt x="105" y="13"/>
                    <a:pt x="106" y="12"/>
                  </a:cubicBezTo>
                  <a:close/>
                  <a:moveTo>
                    <a:pt x="102" y="16"/>
                  </a:moveTo>
                  <a:cubicBezTo>
                    <a:pt x="106" y="16"/>
                    <a:pt x="110" y="14"/>
                    <a:pt x="114" y="13"/>
                  </a:cubicBezTo>
                  <a:cubicBezTo>
                    <a:pt x="117" y="13"/>
                    <a:pt x="119" y="12"/>
                    <a:pt x="122" y="11"/>
                  </a:cubicBezTo>
                  <a:cubicBezTo>
                    <a:pt x="123" y="11"/>
                    <a:pt x="125" y="10"/>
                    <a:pt x="126" y="10"/>
                  </a:cubicBezTo>
                  <a:cubicBezTo>
                    <a:pt x="127" y="10"/>
                    <a:pt x="131" y="8"/>
                    <a:pt x="128" y="10"/>
                  </a:cubicBezTo>
                  <a:cubicBezTo>
                    <a:pt x="123" y="13"/>
                    <a:pt x="117" y="13"/>
                    <a:pt x="112" y="14"/>
                  </a:cubicBezTo>
                  <a:cubicBezTo>
                    <a:pt x="107" y="15"/>
                    <a:pt x="103" y="17"/>
                    <a:pt x="99" y="19"/>
                  </a:cubicBezTo>
                  <a:cubicBezTo>
                    <a:pt x="100" y="18"/>
                    <a:pt x="101" y="17"/>
                    <a:pt x="102" y="16"/>
                  </a:cubicBezTo>
                  <a:close/>
                  <a:moveTo>
                    <a:pt x="97" y="21"/>
                  </a:moveTo>
                  <a:cubicBezTo>
                    <a:pt x="104" y="19"/>
                    <a:pt x="111" y="17"/>
                    <a:pt x="118" y="15"/>
                  </a:cubicBezTo>
                  <a:cubicBezTo>
                    <a:pt x="121" y="14"/>
                    <a:pt x="125" y="14"/>
                    <a:pt x="128" y="13"/>
                  </a:cubicBezTo>
                  <a:cubicBezTo>
                    <a:pt x="130" y="13"/>
                    <a:pt x="132" y="13"/>
                    <a:pt x="133" y="12"/>
                  </a:cubicBezTo>
                  <a:cubicBezTo>
                    <a:pt x="120" y="17"/>
                    <a:pt x="107" y="20"/>
                    <a:pt x="94" y="25"/>
                  </a:cubicBezTo>
                  <a:cubicBezTo>
                    <a:pt x="95" y="23"/>
                    <a:pt x="96" y="22"/>
                    <a:pt x="97" y="21"/>
                  </a:cubicBezTo>
                  <a:close/>
                  <a:moveTo>
                    <a:pt x="92" y="26"/>
                  </a:moveTo>
                  <a:cubicBezTo>
                    <a:pt x="100" y="25"/>
                    <a:pt x="108" y="22"/>
                    <a:pt x="116" y="19"/>
                  </a:cubicBezTo>
                  <a:cubicBezTo>
                    <a:pt x="120" y="18"/>
                    <a:pt x="124" y="17"/>
                    <a:pt x="129" y="16"/>
                  </a:cubicBezTo>
                  <a:cubicBezTo>
                    <a:pt x="132" y="16"/>
                    <a:pt x="137" y="15"/>
                    <a:pt x="140" y="14"/>
                  </a:cubicBezTo>
                  <a:cubicBezTo>
                    <a:pt x="136" y="16"/>
                    <a:pt x="131" y="17"/>
                    <a:pt x="126" y="18"/>
                  </a:cubicBezTo>
                  <a:cubicBezTo>
                    <a:pt x="121" y="19"/>
                    <a:pt x="116" y="21"/>
                    <a:pt x="111" y="22"/>
                  </a:cubicBezTo>
                  <a:cubicBezTo>
                    <a:pt x="104" y="24"/>
                    <a:pt x="96" y="26"/>
                    <a:pt x="89" y="29"/>
                  </a:cubicBezTo>
                  <a:cubicBezTo>
                    <a:pt x="90" y="28"/>
                    <a:pt x="91" y="27"/>
                    <a:pt x="92" y="26"/>
                  </a:cubicBezTo>
                  <a:close/>
                  <a:moveTo>
                    <a:pt x="87" y="31"/>
                  </a:moveTo>
                  <a:cubicBezTo>
                    <a:pt x="92" y="31"/>
                    <a:pt x="96" y="29"/>
                    <a:pt x="100" y="27"/>
                  </a:cubicBezTo>
                  <a:cubicBezTo>
                    <a:pt x="106" y="25"/>
                    <a:pt x="111" y="24"/>
                    <a:pt x="117" y="22"/>
                  </a:cubicBezTo>
                  <a:cubicBezTo>
                    <a:pt x="123" y="21"/>
                    <a:pt x="129" y="20"/>
                    <a:pt x="135" y="19"/>
                  </a:cubicBezTo>
                  <a:cubicBezTo>
                    <a:pt x="138" y="18"/>
                    <a:pt x="141" y="17"/>
                    <a:pt x="144" y="16"/>
                  </a:cubicBezTo>
                  <a:cubicBezTo>
                    <a:pt x="144" y="16"/>
                    <a:pt x="144" y="16"/>
                    <a:pt x="144" y="16"/>
                  </a:cubicBezTo>
                  <a:cubicBezTo>
                    <a:pt x="143" y="17"/>
                    <a:pt x="141" y="18"/>
                    <a:pt x="140" y="18"/>
                  </a:cubicBezTo>
                  <a:cubicBezTo>
                    <a:pt x="130" y="22"/>
                    <a:pt x="119" y="24"/>
                    <a:pt x="108" y="27"/>
                  </a:cubicBezTo>
                  <a:cubicBezTo>
                    <a:pt x="103" y="29"/>
                    <a:pt x="97" y="31"/>
                    <a:pt x="92" y="32"/>
                  </a:cubicBezTo>
                  <a:cubicBezTo>
                    <a:pt x="89" y="33"/>
                    <a:pt x="87" y="34"/>
                    <a:pt x="84" y="35"/>
                  </a:cubicBezTo>
                  <a:cubicBezTo>
                    <a:pt x="85" y="34"/>
                    <a:pt x="86" y="32"/>
                    <a:pt x="87" y="31"/>
                  </a:cubicBezTo>
                  <a:close/>
                  <a:moveTo>
                    <a:pt x="82" y="37"/>
                  </a:moveTo>
                  <a:cubicBezTo>
                    <a:pt x="84" y="37"/>
                    <a:pt x="86" y="37"/>
                    <a:pt x="88" y="36"/>
                  </a:cubicBezTo>
                  <a:cubicBezTo>
                    <a:pt x="85" y="37"/>
                    <a:pt x="83" y="38"/>
                    <a:pt x="80" y="39"/>
                  </a:cubicBezTo>
                  <a:cubicBezTo>
                    <a:pt x="80" y="39"/>
                    <a:pt x="81" y="38"/>
                    <a:pt x="82" y="37"/>
                  </a:cubicBezTo>
                  <a:close/>
                  <a:moveTo>
                    <a:pt x="77" y="43"/>
                  </a:moveTo>
                  <a:cubicBezTo>
                    <a:pt x="91" y="40"/>
                    <a:pt x="104" y="35"/>
                    <a:pt x="118" y="32"/>
                  </a:cubicBezTo>
                  <a:cubicBezTo>
                    <a:pt x="125" y="30"/>
                    <a:pt x="132" y="28"/>
                    <a:pt x="139" y="27"/>
                  </a:cubicBezTo>
                  <a:cubicBezTo>
                    <a:pt x="146" y="25"/>
                    <a:pt x="153" y="24"/>
                    <a:pt x="159" y="21"/>
                  </a:cubicBezTo>
                  <a:cubicBezTo>
                    <a:pt x="161" y="22"/>
                    <a:pt x="163" y="23"/>
                    <a:pt x="165" y="24"/>
                  </a:cubicBezTo>
                  <a:cubicBezTo>
                    <a:pt x="159" y="23"/>
                    <a:pt x="152" y="26"/>
                    <a:pt x="146" y="28"/>
                  </a:cubicBezTo>
                  <a:cubicBezTo>
                    <a:pt x="138" y="31"/>
                    <a:pt x="129" y="33"/>
                    <a:pt x="121" y="35"/>
                  </a:cubicBezTo>
                  <a:cubicBezTo>
                    <a:pt x="113" y="37"/>
                    <a:pt x="104" y="40"/>
                    <a:pt x="96" y="41"/>
                  </a:cubicBezTo>
                  <a:cubicBezTo>
                    <a:pt x="88" y="43"/>
                    <a:pt x="81" y="45"/>
                    <a:pt x="73" y="47"/>
                  </a:cubicBezTo>
                  <a:cubicBezTo>
                    <a:pt x="75" y="45"/>
                    <a:pt x="76" y="44"/>
                    <a:pt x="77" y="43"/>
                  </a:cubicBezTo>
                  <a:close/>
                  <a:moveTo>
                    <a:pt x="181" y="31"/>
                  </a:moveTo>
                  <a:cubicBezTo>
                    <a:pt x="181" y="31"/>
                    <a:pt x="180" y="31"/>
                    <a:pt x="180" y="31"/>
                  </a:cubicBezTo>
                  <a:cubicBezTo>
                    <a:pt x="171" y="33"/>
                    <a:pt x="161" y="35"/>
                    <a:pt x="151" y="37"/>
                  </a:cubicBezTo>
                  <a:cubicBezTo>
                    <a:pt x="141" y="40"/>
                    <a:pt x="131" y="42"/>
                    <a:pt x="121" y="45"/>
                  </a:cubicBezTo>
                  <a:cubicBezTo>
                    <a:pt x="101" y="49"/>
                    <a:pt x="81" y="55"/>
                    <a:pt x="62" y="61"/>
                  </a:cubicBezTo>
                  <a:cubicBezTo>
                    <a:pt x="61" y="61"/>
                    <a:pt x="60" y="62"/>
                    <a:pt x="59" y="62"/>
                  </a:cubicBezTo>
                  <a:cubicBezTo>
                    <a:pt x="59" y="62"/>
                    <a:pt x="59" y="62"/>
                    <a:pt x="59" y="62"/>
                  </a:cubicBezTo>
                  <a:cubicBezTo>
                    <a:pt x="59" y="62"/>
                    <a:pt x="60" y="62"/>
                    <a:pt x="60" y="61"/>
                  </a:cubicBezTo>
                  <a:cubicBezTo>
                    <a:pt x="60" y="61"/>
                    <a:pt x="60" y="61"/>
                    <a:pt x="60" y="61"/>
                  </a:cubicBezTo>
                  <a:cubicBezTo>
                    <a:pt x="62" y="60"/>
                    <a:pt x="64" y="59"/>
                    <a:pt x="67" y="58"/>
                  </a:cubicBezTo>
                  <a:cubicBezTo>
                    <a:pt x="71" y="56"/>
                    <a:pt x="76" y="55"/>
                    <a:pt x="81" y="53"/>
                  </a:cubicBezTo>
                  <a:cubicBezTo>
                    <a:pt x="91" y="50"/>
                    <a:pt x="102" y="47"/>
                    <a:pt x="112" y="44"/>
                  </a:cubicBezTo>
                  <a:cubicBezTo>
                    <a:pt x="122" y="41"/>
                    <a:pt x="132" y="38"/>
                    <a:pt x="143" y="35"/>
                  </a:cubicBezTo>
                  <a:cubicBezTo>
                    <a:pt x="153" y="33"/>
                    <a:pt x="163" y="31"/>
                    <a:pt x="172" y="27"/>
                  </a:cubicBezTo>
                  <a:cubicBezTo>
                    <a:pt x="175" y="28"/>
                    <a:pt x="178" y="29"/>
                    <a:pt x="181" y="31"/>
                  </a:cubicBezTo>
                  <a:close/>
                  <a:moveTo>
                    <a:pt x="46" y="76"/>
                  </a:moveTo>
                  <a:cubicBezTo>
                    <a:pt x="46" y="76"/>
                    <a:pt x="46" y="76"/>
                    <a:pt x="46" y="76"/>
                  </a:cubicBezTo>
                  <a:cubicBezTo>
                    <a:pt x="46" y="76"/>
                    <a:pt x="46" y="76"/>
                    <a:pt x="46" y="76"/>
                  </a:cubicBezTo>
                  <a:cubicBezTo>
                    <a:pt x="46" y="76"/>
                    <a:pt x="46" y="76"/>
                    <a:pt x="46" y="76"/>
                  </a:cubicBezTo>
                  <a:close/>
                  <a:moveTo>
                    <a:pt x="187" y="34"/>
                  </a:moveTo>
                  <a:cubicBezTo>
                    <a:pt x="187" y="34"/>
                    <a:pt x="187" y="33"/>
                    <a:pt x="187" y="33"/>
                  </a:cubicBezTo>
                  <a:cubicBezTo>
                    <a:pt x="188" y="34"/>
                    <a:pt x="188" y="34"/>
                    <a:pt x="189" y="34"/>
                  </a:cubicBezTo>
                  <a:cubicBezTo>
                    <a:pt x="165" y="41"/>
                    <a:pt x="141" y="47"/>
                    <a:pt x="117" y="55"/>
                  </a:cubicBezTo>
                  <a:cubicBezTo>
                    <a:pt x="105" y="58"/>
                    <a:pt x="93" y="62"/>
                    <a:pt x="80" y="66"/>
                  </a:cubicBezTo>
                  <a:cubicBezTo>
                    <a:pt x="71" y="69"/>
                    <a:pt x="61" y="72"/>
                    <a:pt x="52" y="74"/>
                  </a:cubicBezTo>
                  <a:cubicBezTo>
                    <a:pt x="55" y="73"/>
                    <a:pt x="57" y="73"/>
                    <a:pt x="60" y="72"/>
                  </a:cubicBezTo>
                  <a:cubicBezTo>
                    <a:pt x="66" y="69"/>
                    <a:pt x="72" y="67"/>
                    <a:pt x="79" y="64"/>
                  </a:cubicBezTo>
                  <a:cubicBezTo>
                    <a:pt x="91" y="60"/>
                    <a:pt x="103" y="57"/>
                    <a:pt x="116" y="53"/>
                  </a:cubicBezTo>
                  <a:cubicBezTo>
                    <a:pt x="128" y="49"/>
                    <a:pt x="141" y="46"/>
                    <a:pt x="153" y="42"/>
                  </a:cubicBezTo>
                  <a:cubicBezTo>
                    <a:pt x="164" y="40"/>
                    <a:pt x="176" y="38"/>
                    <a:pt x="187" y="34"/>
                  </a:cubicBezTo>
                  <a:close/>
                  <a:moveTo>
                    <a:pt x="121" y="49"/>
                  </a:moveTo>
                  <a:cubicBezTo>
                    <a:pt x="109" y="52"/>
                    <a:pt x="98" y="56"/>
                    <a:pt x="86" y="59"/>
                  </a:cubicBezTo>
                  <a:cubicBezTo>
                    <a:pt x="75" y="62"/>
                    <a:pt x="65" y="66"/>
                    <a:pt x="53" y="68"/>
                  </a:cubicBezTo>
                  <a:cubicBezTo>
                    <a:pt x="53" y="68"/>
                    <a:pt x="53" y="68"/>
                    <a:pt x="53" y="68"/>
                  </a:cubicBezTo>
                  <a:cubicBezTo>
                    <a:pt x="54" y="68"/>
                    <a:pt x="54" y="68"/>
                    <a:pt x="54" y="67"/>
                  </a:cubicBezTo>
                  <a:cubicBezTo>
                    <a:pt x="55" y="67"/>
                    <a:pt x="55" y="67"/>
                    <a:pt x="56" y="67"/>
                  </a:cubicBezTo>
                  <a:cubicBezTo>
                    <a:pt x="58" y="66"/>
                    <a:pt x="60" y="66"/>
                    <a:pt x="63" y="65"/>
                  </a:cubicBezTo>
                  <a:cubicBezTo>
                    <a:pt x="69" y="64"/>
                    <a:pt x="74" y="62"/>
                    <a:pt x="80" y="60"/>
                  </a:cubicBezTo>
                  <a:cubicBezTo>
                    <a:pt x="91" y="56"/>
                    <a:pt x="103" y="52"/>
                    <a:pt x="114" y="49"/>
                  </a:cubicBezTo>
                  <a:cubicBezTo>
                    <a:pt x="125" y="46"/>
                    <a:pt x="136" y="43"/>
                    <a:pt x="148" y="40"/>
                  </a:cubicBezTo>
                  <a:cubicBezTo>
                    <a:pt x="159" y="37"/>
                    <a:pt x="170" y="35"/>
                    <a:pt x="181" y="31"/>
                  </a:cubicBezTo>
                  <a:cubicBezTo>
                    <a:pt x="181" y="31"/>
                    <a:pt x="181" y="31"/>
                    <a:pt x="181" y="31"/>
                  </a:cubicBezTo>
                  <a:cubicBezTo>
                    <a:pt x="182" y="31"/>
                    <a:pt x="184" y="32"/>
                    <a:pt x="186" y="33"/>
                  </a:cubicBezTo>
                  <a:cubicBezTo>
                    <a:pt x="164" y="38"/>
                    <a:pt x="142" y="43"/>
                    <a:pt x="121" y="49"/>
                  </a:cubicBezTo>
                  <a:close/>
                  <a:moveTo>
                    <a:pt x="116" y="41"/>
                  </a:moveTo>
                  <a:cubicBezTo>
                    <a:pt x="107" y="43"/>
                    <a:pt x="98" y="46"/>
                    <a:pt x="90" y="49"/>
                  </a:cubicBezTo>
                  <a:cubicBezTo>
                    <a:pt x="85" y="50"/>
                    <a:pt x="81" y="51"/>
                    <a:pt x="76" y="53"/>
                  </a:cubicBezTo>
                  <a:cubicBezTo>
                    <a:pt x="74" y="53"/>
                    <a:pt x="71" y="54"/>
                    <a:pt x="69" y="54"/>
                  </a:cubicBezTo>
                  <a:cubicBezTo>
                    <a:pt x="68" y="54"/>
                    <a:pt x="67" y="55"/>
                    <a:pt x="66" y="55"/>
                  </a:cubicBezTo>
                  <a:cubicBezTo>
                    <a:pt x="66" y="54"/>
                    <a:pt x="67" y="54"/>
                    <a:pt x="67" y="53"/>
                  </a:cubicBezTo>
                  <a:cubicBezTo>
                    <a:pt x="70" y="52"/>
                    <a:pt x="73" y="52"/>
                    <a:pt x="76" y="51"/>
                  </a:cubicBezTo>
                  <a:cubicBezTo>
                    <a:pt x="81" y="50"/>
                    <a:pt x="85" y="48"/>
                    <a:pt x="90" y="47"/>
                  </a:cubicBezTo>
                  <a:cubicBezTo>
                    <a:pt x="99" y="45"/>
                    <a:pt x="109" y="43"/>
                    <a:pt x="118" y="40"/>
                  </a:cubicBezTo>
                  <a:cubicBezTo>
                    <a:pt x="127" y="37"/>
                    <a:pt x="135" y="34"/>
                    <a:pt x="144" y="32"/>
                  </a:cubicBezTo>
                  <a:cubicBezTo>
                    <a:pt x="151" y="30"/>
                    <a:pt x="159" y="28"/>
                    <a:pt x="166" y="24"/>
                  </a:cubicBezTo>
                  <a:cubicBezTo>
                    <a:pt x="166" y="24"/>
                    <a:pt x="166" y="24"/>
                    <a:pt x="166" y="24"/>
                  </a:cubicBezTo>
                  <a:cubicBezTo>
                    <a:pt x="168" y="25"/>
                    <a:pt x="169" y="26"/>
                    <a:pt x="171" y="26"/>
                  </a:cubicBezTo>
                  <a:cubicBezTo>
                    <a:pt x="153" y="31"/>
                    <a:pt x="134" y="35"/>
                    <a:pt x="116" y="41"/>
                  </a:cubicBezTo>
                  <a:close/>
                  <a:moveTo>
                    <a:pt x="72" y="48"/>
                  </a:moveTo>
                  <a:cubicBezTo>
                    <a:pt x="80" y="45"/>
                    <a:pt x="88" y="44"/>
                    <a:pt x="96" y="42"/>
                  </a:cubicBezTo>
                  <a:cubicBezTo>
                    <a:pt x="105" y="40"/>
                    <a:pt x="114" y="37"/>
                    <a:pt x="123" y="35"/>
                  </a:cubicBezTo>
                  <a:cubicBezTo>
                    <a:pt x="131" y="33"/>
                    <a:pt x="140" y="31"/>
                    <a:pt x="148" y="28"/>
                  </a:cubicBezTo>
                  <a:cubicBezTo>
                    <a:pt x="151" y="27"/>
                    <a:pt x="155" y="26"/>
                    <a:pt x="159" y="25"/>
                  </a:cubicBezTo>
                  <a:cubicBezTo>
                    <a:pt x="160" y="25"/>
                    <a:pt x="164" y="25"/>
                    <a:pt x="164" y="25"/>
                  </a:cubicBezTo>
                  <a:cubicBezTo>
                    <a:pt x="162" y="26"/>
                    <a:pt x="160" y="26"/>
                    <a:pt x="157" y="27"/>
                  </a:cubicBezTo>
                  <a:cubicBezTo>
                    <a:pt x="150" y="30"/>
                    <a:pt x="143" y="31"/>
                    <a:pt x="136" y="33"/>
                  </a:cubicBezTo>
                  <a:cubicBezTo>
                    <a:pt x="127" y="36"/>
                    <a:pt x="118" y="39"/>
                    <a:pt x="109" y="42"/>
                  </a:cubicBezTo>
                  <a:cubicBezTo>
                    <a:pt x="100" y="44"/>
                    <a:pt x="91" y="46"/>
                    <a:pt x="83" y="48"/>
                  </a:cubicBezTo>
                  <a:cubicBezTo>
                    <a:pt x="78" y="50"/>
                    <a:pt x="73" y="50"/>
                    <a:pt x="68" y="52"/>
                  </a:cubicBezTo>
                  <a:cubicBezTo>
                    <a:pt x="70" y="51"/>
                    <a:pt x="71" y="49"/>
                    <a:pt x="72" y="48"/>
                  </a:cubicBezTo>
                  <a:close/>
                  <a:moveTo>
                    <a:pt x="65" y="55"/>
                  </a:moveTo>
                  <a:cubicBezTo>
                    <a:pt x="72" y="56"/>
                    <a:pt x="79" y="53"/>
                    <a:pt x="85" y="51"/>
                  </a:cubicBezTo>
                  <a:cubicBezTo>
                    <a:pt x="95" y="48"/>
                    <a:pt x="105" y="45"/>
                    <a:pt x="115" y="42"/>
                  </a:cubicBezTo>
                  <a:cubicBezTo>
                    <a:pt x="124" y="39"/>
                    <a:pt x="134" y="37"/>
                    <a:pt x="143" y="34"/>
                  </a:cubicBezTo>
                  <a:cubicBezTo>
                    <a:pt x="148" y="33"/>
                    <a:pt x="153" y="32"/>
                    <a:pt x="158" y="31"/>
                  </a:cubicBezTo>
                  <a:cubicBezTo>
                    <a:pt x="160" y="30"/>
                    <a:pt x="163" y="29"/>
                    <a:pt x="165" y="29"/>
                  </a:cubicBezTo>
                  <a:cubicBezTo>
                    <a:pt x="165" y="29"/>
                    <a:pt x="166" y="29"/>
                    <a:pt x="166" y="28"/>
                  </a:cubicBezTo>
                  <a:cubicBezTo>
                    <a:pt x="158" y="31"/>
                    <a:pt x="149" y="33"/>
                    <a:pt x="141" y="35"/>
                  </a:cubicBezTo>
                  <a:cubicBezTo>
                    <a:pt x="130" y="37"/>
                    <a:pt x="120" y="41"/>
                    <a:pt x="110" y="44"/>
                  </a:cubicBezTo>
                  <a:cubicBezTo>
                    <a:pt x="100" y="47"/>
                    <a:pt x="91" y="50"/>
                    <a:pt x="81" y="53"/>
                  </a:cubicBezTo>
                  <a:cubicBezTo>
                    <a:pt x="74" y="55"/>
                    <a:pt x="67" y="57"/>
                    <a:pt x="61" y="60"/>
                  </a:cubicBezTo>
                  <a:cubicBezTo>
                    <a:pt x="62" y="58"/>
                    <a:pt x="64" y="57"/>
                    <a:pt x="65" y="55"/>
                  </a:cubicBezTo>
                  <a:close/>
                  <a:moveTo>
                    <a:pt x="59" y="63"/>
                  </a:moveTo>
                  <a:cubicBezTo>
                    <a:pt x="68" y="60"/>
                    <a:pt x="78" y="57"/>
                    <a:pt x="87" y="54"/>
                  </a:cubicBezTo>
                  <a:cubicBezTo>
                    <a:pt x="98" y="51"/>
                    <a:pt x="109" y="48"/>
                    <a:pt x="119" y="46"/>
                  </a:cubicBezTo>
                  <a:cubicBezTo>
                    <a:pt x="130" y="43"/>
                    <a:pt x="141" y="41"/>
                    <a:pt x="152" y="38"/>
                  </a:cubicBezTo>
                  <a:cubicBezTo>
                    <a:pt x="157" y="37"/>
                    <a:pt x="162" y="35"/>
                    <a:pt x="168" y="34"/>
                  </a:cubicBezTo>
                  <a:cubicBezTo>
                    <a:pt x="169" y="34"/>
                    <a:pt x="170" y="34"/>
                    <a:pt x="172" y="33"/>
                  </a:cubicBezTo>
                  <a:cubicBezTo>
                    <a:pt x="151" y="39"/>
                    <a:pt x="130" y="43"/>
                    <a:pt x="110" y="49"/>
                  </a:cubicBezTo>
                  <a:cubicBezTo>
                    <a:pt x="99" y="53"/>
                    <a:pt x="89" y="56"/>
                    <a:pt x="78" y="60"/>
                  </a:cubicBezTo>
                  <a:cubicBezTo>
                    <a:pt x="73" y="61"/>
                    <a:pt x="68" y="63"/>
                    <a:pt x="63" y="64"/>
                  </a:cubicBezTo>
                  <a:cubicBezTo>
                    <a:pt x="60" y="65"/>
                    <a:pt x="57" y="66"/>
                    <a:pt x="55" y="66"/>
                  </a:cubicBezTo>
                  <a:cubicBezTo>
                    <a:pt x="56" y="65"/>
                    <a:pt x="57" y="64"/>
                    <a:pt x="59" y="63"/>
                  </a:cubicBezTo>
                  <a:close/>
                  <a:moveTo>
                    <a:pt x="53" y="69"/>
                  </a:moveTo>
                  <a:cubicBezTo>
                    <a:pt x="63" y="67"/>
                    <a:pt x="74" y="63"/>
                    <a:pt x="85" y="60"/>
                  </a:cubicBezTo>
                  <a:cubicBezTo>
                    <a:pt x="97" y="57"/>
                    <a:pt x="109" y="53"/>
                    <a:pt x="121" y="50"/>
                  </a:cubicBezTo>
                  <a:cubicBezTo>
                    <a:pt x="133" y="46"/>
                    <a:pt x="145" y="43"/>
                    <a:pt x="157" y="40"/>
                  </a:cubicBezTo>
                  <a:cubicBezTo>
                    <a:pt x="163" y="39"/>
                    <a:pt x="169" y="37"/>
                    <a:pt x="175" y="36"/>
                  </a:cubicBezTo>
                  <a:cubicBezTo>
                    <a:pt x="177" y="36"/>
                    <a:pt x="180" y="35"/>
                    <a:pt x="182" y="35"/>
                  </a:cubicBezTo>
                  <a:cubicBezTo>
                    <a:pt x="181" y="35"/>
                    <a:pt x="180" y="35"/>
                    <a:pt x="179" y="35"/>
                  </a:cubicBezTo>
                  <a:cubicBezTo>
                    <a:pt x="168" y="39"/>
                    <a:pt x="157" y="41"/>
                    <a:pt x="146" y="44"/>
                  </a:cubicBezTo>
                  <a:cubicBezTo>
                    <a:pt x="134" y="47"/>
                    <a:pt x="122" y="50"/>
                    <a:pt x="110" y="54"/>
                  </a:cubicBezTo>
                  <a:cubicBezTo>
                    <a:pt x="98" y="57"/>
                    <a:pt x="87" y="61"/>
                    <a:pt x="75" y="65"/>
                  </a:cubicBezTo>
                  <a:cubicBezTo>
                    <a:pt x="69" y="67"/>
                    <a:pt x="64" y="69"/>
                    <a:pt x="58" y="72"/>
                  </a:cubicBezTo>
                  <a:cubicBezTo>
                    <a:pt x="54" y="73"/>
                    <a:pt x="50" y="74"/>
                    <a:pt x="47" y="75"/>
                  </a:cubicBezTo>
                  <a:cubicBezTo>
                    <a:pt x="49" y="73"/>
                    <a:pt x="51" y="71"/>
                    <a:pt x="53" y="69"/>
                  </a:cubicBezTo>
                  <a:close/>
                  <a:moveTo>
                    <a:pt x="45" y="77"/>
                  </a:moveTo>
                  <a:cubicBezTo>
                    <a:pt x="56" y="74"/>
                    <a:pt x="68" y="71"/>
                    <a:pt x="79" y="68"/>
                  </a:cubicBezTo>
                  <a:cubicBezTo>
                    <a:pt x="91" y="64"/>
                    <a:pt x="103" y="59"/>
                    <a:pt x="116" y="56"/>
                  </a:cubicBezTo>
                  <a:cubicBezTo>
                    <a:pt x="141" y="49"/>
                    <a:pt x="165" y="42"/>
                    <a:pt x="190" y="35"/>
                  </a:cubicBezTo>
                  <a:cubicBezTo>
                    <a:pt x="192" y="36"/>
                    <a:pt x="194" y="36"/>
                    <a:pt x="195" y="37"/>
                  </a:cubicBezTo>
                  <a:cubicBezTo>
                    <a:pt x="169" y="43"/>
                    <a:pt x="143" y="50"/>
                    <a:pt x="117" y="58"/>
                  </a:cubicBezTo>
                  <a:cubicBezTo>
                    <a:pt x="104" y="62"/>
                    <a:pt x="91" y="65"/>
                    <a:pt x="78" y="69"/>
                  </a:cubicBezTo>
                  <a:cubicBezTo>
                    <a:pt x="67" y="73"/>
                    <a:pt x="54" y="75"/>
                    <a:pt x="43" y="80"/>
                  </a:cubicBezTo>
                  <a:cubicBezTo>
                    <a:pt x="44" y="79"/>
                    <a:pt x="44" y="78"/>
                    <a:pt x="45" y="77"/>
                  </a:cubicBezTo>
                  <a:close/>
                  <a:moveTo>
                    <a:pt x="42" y="81"/>
                  </a:moveTo>
                  <a:cubicBezTo>
                    <a:pt x="53" y="76"/>
                    <a:pt x="65" y="74"/>
                    <a:pt x="77" y="71"/>
                  </a:cubicBezTo>
                  <a:cubicBezTo>
                    <a:pt x="90" y="67"/>
                    <a:pt x="104" y="62"/>
                    <a:pt x="117" y="58"/>
                  </a:cubicBezTo>
                  <a:cubicBezTo>
                    <a:pt x="143" y="51"/>
                    <a:pt x="169" y="43"/>
                    <a:pt x="196" y="38"/>
                  </a:cubicBezTo>
                  <a:cubicBezTo>
                    <a:pt x="196" y="38"/>
                    <a:pt x="196" y="38"/>
                    <a:pt x="196" y="38"/>
                  </a:cubicBezTo>
                  <a:cubicBezTo>
                    <a:pt x="197" y="38"/>
                    <a:pt x="199" y="39"/>
                    <a:pt x="200" y="39"/>
                  </a:cubicBezTo>
                  <a:cubicBezTo>
                    <a:pt x="187" y="42"/>
                    <a:pt x="175" y="44"/>
                    <a:pt x="163" y="47"/>
                  </a:cubicBezTo>
                  <a:cubicBezTo>
                    <a:pt x="149" y="51"/>
                    <a:pt x="135" y="55"/>
                    <a:pt x="121" y="58"/>
                  </a:cubicBezTo>
                  <a:cubicBezTo>
                    <a:pt x="94" y="65"/>
                    <a:pt x="67" y="74"/>
                    <a:pt x="40" y="82"/>
                  </a:cubicBezTo>
                  <a:cubicBezTo>
                    <a:pt x="41" y="82"/>
                    <a:pt x="41" y="81"/>
                    <a:pt x="42" y="81"/>
                  </a:cubicBezTo>
                  <a:close/>
                  <a:moveTo>
                    <a:pt x="209" y="43"/>
                  </a:moveTo>
                  <a:cubicBezTo>
                    <a:pt x="180" y="48"/>
                    <a:pt x="153" y="56"/>
                    <a:pt x="125" y="63"/>
                  </a:cubicBezTo>
                  <a:cubicBezTo>
                    <a:pt x="99" y="70"/>
                    <a:pt x="72" y="77"/>
                    <a:pt x="45" y="84"/>
                  </a:cubicBezTo>
                  <a:cubicBezTo>
                    <a:pt x="47" y="84"/>
                    <a:pt x="49" y="83"/>
                    <a:pt x="50" y="83"/>
                  </a:cubicBezTo>
                  <a:cubicBezTo>
                    <a:pt x="57" y="81"/>
                    <a:pt x="65" y="79"/>
                    <a:pt x="72" y="76"/>
                  </a:cubicBezTo>
                  <a:cubicBezTo>
                    <a:pt x="87" y="72"/>
                    <a:pt x="101" y="68"/>
                    <a:pt x="116" y="63"/>
                  </a:cubicBezTo>
                  <a:cubicBezTo>
                    <a:pt x="130" y="59"/>
                    <a:pt x="145" y="55"/>
                    <a:pt x="159" y="51"/>
                  </a:cubicBezTo>
                  <a:cubicBezTo>
                    <a:pt x="173" y="47"/>
                    <a:pt x="188" y="45"/>
                    <a:pt x="201" y="40"/>
                  </a:cubicBezTo>
                  <a:cubicBezTo>
                    <a:pt x="204" y="41"/>
                    <a:pt x="206" y="42"/>
                    <a:pt x="209" y="43"/>
                  </a:cubicBezTo>
                  <a:close/>
                  <a:moveTo>
                    <a:pt x="39" y="83"/>
                  </a:moveTo>
                  <a:cubicBezTo>
                    <a:pt x="67" y="74"/>
                    <a:pt x="95" y="66"/>
                    <a:pt x="123" y="59"/>
                  </a:cubicBezTo>
                  <a:cubicBezTo>
                    <a:pt x="137" y="55"/>
                    <a:pt x="151" y="51"/>
                    <a:pt x="165" y="48"/>
                  </a:cubicBezTo>
                  <a:cubicBezTo>
                    <a:pt x="171" y="46"/>
                    <a:pt x="178" y="44"/>
                    <a:pt x="184" y="43"/>
                  </a:cubicBezTo>
                  <a:cubicBezTo>
                    <a:pt x="188" y="42"/>
                    <a:pt x="191" y="42"/>
                    <a:pt x="194" y="41"/>
                  </a:cubicBezTo>
                  <a:cubicBezTo>
                    <a:pt x="196" y="41"/>
                    <a:pt x="198" y="40"/>
                    <a:pt x="200" y="40"/>
                  </a:cubicBezTo>
                  <a:cubicBezTo>
                    <a:pt x="200" y="40"/>
                    <a:pt x="197" y="41"/>
                    <a:pt x="196" y="41"/>
                  </a:cubicBezTo>
                  <a:cubicBezTo>
                    <a:pt x="190" y="43"/>
                    <a:pt x="184" y="44"/>
                    <a:pt x="177" y="46"/>
                  </a:cubicBezTo>
                  <a:cubicBezTo>
                    <a:pt x="170" y="47"/>
                    <a:pt x="163" y="50"/>
                    <a:pt x="155" y="51"/>
                  </a:cubicBezTo>
                  <a:cubicBezTo>
                    <a:pt x="142" y="55"/>
                    <a:pt x="128" y="59"/>
                    <a:pt x="114" y="63"/>
                  </a:cubicBezTo>
                  <a:cubicBezTo>
                    <a:pt x="100" y="67"/>
                    <a:pt x="86" y="71"/>
                    <a:pt x="72" y="76"/>
                  </a:cubicBezTo>
                  <a:cubicBezTo>
                    <a:pt x="65" y="78"/>
                    <a:pt x="58" y="80"/>
                    <a:pt x="52" y="82"/>
                  </a:cubicBezTo>
                  <a:cubicBezTo>
                    <a:pt x="47" y="83"/>
                    <a:pt x="42" y="84"/>
                    <a:pt x="37" y="86"/>
                  </a:cubicBezTo>
                  <a:cubicBezTo>
                    <a:pt x="38" y="85"/>
                    <a:pt x="38" y="84"/>
                    <a:pt x="39" y="83"/>
                  </a:cubicBezTo>
                  <a:close/>
                  <a:moveTo>
                    <a:pt x="35" y="88"/>
                  </a:moveTo>
                  <a:cubicBezTo>
                    <a:pt x="64" y="80"/>
                    <a:pt x="93" y="72"/>
                    <a:pt x="122" y="65"/>
                  </a:cubicBezTo>
                  <a:cubicBezTo>
                    <a:pt x="151" y="58"/>
                    <a:pt x="180" y="49"/>
                    <a:pt x="210" y="44"/>
                  </a:cubicBezTo>
                  <a:cubicBezTo>
                    <a:pt x="211" y="44"/>
                    <a:pt x="212" y="45"/>
                    <a:pt x="213" y="45"/>
                  </a:cubicBezTo>
                  <a:cubicBezTo>
                    <a:pt x="207" y="47"/>
                    <a:pt x="201" y="49"/>
                    <a:pt x="194" y="50"/>
                  </a:cubicBezTo>
                  <a:cubicBezTo>
                    <a:pt x="187" y="52"/>
                    <a:pt x="179" y="53"/>
                    <a:pt x="171" y="55"/>
                  </a:cubicBezTo>
                  <a:cubicBezTo>
                    <a:pt x="155" y="58"/>
                    <a:pt x="139" y="62"/>
                    <a:pt x="123" y="65"/>
                  </a:cubicBezTo>
                  <a:cubicBezTo>
                    <a:pt x="108" y="69"/>
                    <a:pt x="92" y="73"/>
                    <a:pt x="77" y="78"/>
                  </a:cubicBezTo>
                  <a:cubicBezTo>
                    <a:pt x="69" y="80"/>
                    <a:pt x="62" y="82"/>
                    <a:pt x="54" y="84"/>
                  </a:cubicBezTo>
                  <a:cubicBezTo>
                    <a:pt x="47" y="86"/>
                    <a:pt x="40" y="87"/>
                    <a:pt x="33" y="90"/>
                  </a:cubicBezTo>
                  <a:cubicBezTo>
                    <a:pt x="34" y="89"/>
                    <a:pt x="35" y="88"/>
                    <a:pt x="35" y="88"/>
                  </a:cubicBezTo>
                  <a:close/>
                  <a:moveTo>
                    <a:pt x="32" y="91"/>
                  </a:moveTo>
                  <a:cubicBezTo>
                    <a:pt x="39" y="88"/>
                    <a:pt x="46" y="87"/>
                    <a:pt x="53" y="85"/>
                  </a:cubicBezTo>
                  <a:cubicBezTo>
                    <a:pt x="60" y="83"/>
                    <a:pt x="68" y="81"/>
                    <a:pt x="75" y="79"/>
                  </a:cubicBezTo>
                  <a:cubicBezTo>
                    <a:pt x="91" y="74"/>
                    <a:pt x="106" y="70"/>
                    <a:pt x="122" y="66"/>
                  </a:cubicBezTo>
                  <a:cubicBezTo>
                    <a:pt x="138" y="63"/>
                    <a:pt x="153" y="59"/>
                    <a:pt x="169" y="56"/>
                  </a:cubicBezTo>
                  <a:cubicBezTo>
                    <a:pt x="177" y="54"/>
                    <a:pt x="185" y="53"/>
                    <a:pt x="193" y="51"/>
                  </a:cubicBezTo>
                  <a:cubicBezTo>
                    <a:pt x="200" y="50"/>
                    <a:pt x="207" y="47"/>
                    <a:pt x="214" y="46"/>
                  </a:cubicBezTo>
                  <a:cubicBezTo>
                    <a:pt x="214" y="46"/>
                    <a:pt x="214" y="46"/>
                    <a:pt x="214" y="46"/>
                  </a:cubicBezTo>
                  <a:cubicBezTo>
                    <a:pt x="214" y="46"/>
                    <a:pt x="214" y="46"/>
                    <a:pt x="214" y="46"/>
                  </a:cubicBezTo>
                  <a:cubicBezTo>
                    <a:pt x="213" y="47"/>
                    <a:pt x="211" y="49"/>
                    <a:pt x="210" y="50"/>
                  </a:cubicBezTo>
                  <a:cubicBezTo>
                    <a:pt x="195" y="54"/>
                    <a:pt x="181" y="56"/>
                    <a:pt x="166" y="60"/>
                  </a:cubicBezTo>
                  <a:cubicBezTo>
                    <a:pt x="151" y="64"/>
                    <a:pt x="136" y="67"/>
                    <a:pt x="121" y="70"/>
                  </a:cubicBezTo>
                  <a:cubicBezTo>
                    <a:pt x="106" y="74"/>
                    <a:pt x="91" y="77"/>
                    <a:pt x="76" y="81"/>
                  </a:cubicBezTo>
                  <a:cubicBezTo>
                    <a:pt x="61" y="85"/>
                    <a:pt x="46" y="88"/>
                    <a:pt x="30" y="93"/>
                  </a:cubicBezTo>
                  <a:cubicBezTo>
                    <a:pt x="31" y="92"/>
                    <a:pt x="32" y="91"/>
                    <a:pt x="32" y="91"/>
                  </a:cubicBezTo>
                  <a:close/>
                  <a:moveTo>
                    <a:pt x="214" y="50"/>
                  </a:moveTo>
                  <a:cubicBezTo>
                    <a:pt x="214" y="50"/>
                    <a:pt x="214" y="50"/>
                    <a:pt x="214" y="50"/>
                  </a:cubicBezTo>
                  <a:cubicBezTo>
                    <a:pt x="214" y="50"/>
                    <a:pt x="214" y="51"/>
                    <a:pt x="214" y="51"/>
                  </a:cubicBezTo>
                  <a:cubicBezTo>
                    <a:pt x="214" y="51"/>
                    <a:pt x="214" y="51"/>
                    <a:pt x="213" y="51"/>
                  </a:cubicBezTo>
                  <a:cubicBezTo>
                    <a:pt x="209" y="56"/>
                    <a:pt x="205" y="61"/>
                    <a:pt x="200" y="65"/>
                  </a:cubicBezTo>
                  <a:cubicBezTo>
                    <a:pt x="190" y="76"/>
                    <a:pt x="181" y="86"/>
                    <a:pt x="171" y="96"/>
                  </a:cubicBezTo>
                  <a:cubicBezTo>
                    <a:pt x="170" y="98"/>
                    <a:pt x="169" y="99"/>
                    <a:pt x="167" y="100"/>
                  </a:cubicBezTo>
                  <a:cubicBezTo>
                    <a:pt x="183" y="83"/>
                    <a:pt x="198" y="66"/>
                    <a:pt x="214" y="50"/>
                  </a:cubicBezTo>
                  <a:close/>
                  <a:moveTo>
                    <a:pt x="148" y="84"/>
                  </a:moveTo>
                  <a:cubicBezTo>
                    <a:pt x="149" y="83"/>
                    <a:pt x="150" y="83"/>
                    <a:pt x="151" y="83"/>
                  </a:cubicBezTo>
                  <a:cubicBezTo>
                    <a:pt x="158" y="81"/>
                    <a:pt x="165" y="79"/>
                    <a:pt x="172" y="77"/>
                  </a:cubicBezTo>
                  <a:cubicBezTo>
                    <a:pt x="178" y="76"/>
                    <a:pt x="184" y="75"/>
                    <a:pt x="189" y="72"/>
                  </a:cubicBezTo>
                  <a:cubicBezTo>
                    <a:pt x="188" y="74"/>
                    <a:pt x="187" y="75"/>
                    <a:pt x="186" y="76"/>
                  </a:cubicBezTo>
                  <a:cubicBezTo>
                    <a:pt x="179" y="78"/>
                    <a:pt x="173" y="80"/>
                    <a:pt x="167" y="82"/>
                  </a:cubicBezTo>
                  <a:cubicBezTo>
                    <a:pt x="160" y="84"/>
                    <a:pt x="154" y="85"/>
                    <a:pt x="147" y="87"/>
                  </a:cubicBezTo>
                  <a:cubicBezTo>
                    <a:pt x="140" y="89"/>
                    <a:pt x="134" y="91"/>
                    <a:pt x="127" y="93"/>
                  </a:cubicBezTo>
                  <a:cubicBezTo>
                    <a:pt x="119" y="95"/>
                    <a:pt x="112" y="96"/>
                    <a:pt x="105" y="98"/>
                  </a:cubicBezTo>
                  <a:cubicBezTo>
                    <a:pt x="91" y="101"/>
                    <a:pt x="77" y="105"/>
                    <a:pt x="64" y="109"/>
                  </a:cubicBezTo>
                  <a:cubicBezTo>
                    <a:pt x="57" y="110"/>
                    <a:pt x="50" y="112"/>
                    <a:pt x="43" y="114"/>
                  </a:cubicBezTo>
                  <a:cubicBezTo>
                    <a:pt x="36" y="115"/>
                    <a:pt x="29" y="116"/>
                    <a:pt x="22" y="117"/>
                  </a:cubicBezTo>
                  <a:cubicBezTo>
                    <a:pt x="22" y="117"/>
                    <a:pt x="22" y="118"/>
                    <a:pt x="22" y="118"/>
                  </a:cubicBezTo>
                  <a:cubicBezTo>
                    <a:pt x="35" y="115"/>
                    <a:pt x="48" y="114"/>
                    <a:pt x="60" y="110"/>
                  </a:cubicBezTo>
                  <a:cubicBezTo>
                    <a:pt x="74" y="106"/>
                    <a:pt x="88" y="103"/>
                    <a:pt x="101" y="100"/>
                  </a:cubicBezTo>
                  <a:cubicBezTo>
                    <a:pt x="115" y="96"/>
                    <a:pt x="128" y="93"/>
                    <a:pt x="142" y="89"/>
                  </a:cubicBezTo>
                  <a:cubicBezTo>
                    <a:pt x="148" y="87"/>
                    <a:pt x="154" y="86"/>
                    <a:pt x="161" y="85"/>
                  </a:cubicBezTo>
                  <a:cubicBezTo>
                    <a:pt x="166" y="83"/>
                    <a:pt x="171" y="81"/>
                    <a:pt x="177" y="80"/>
                  </a:cubicBezTo>
                  <a:cubicBezTo>
                    <a:pt x="175" y="80"/>
                    <a:pt x="173" y="81"/>
                    <a:pt x="171" y="82"/>
                  </a:cubicBezTo>
                  <a:cubicBezTo>
                    <a:pt x="164" y="85"/>
                    <a:pt x="157" y="87"/>
                    <a:pt x="149" y="89"/>
                  </a:cubicBezTo>
                  <a:cubicBezTo>
                    <a:pt x="135" y="92"/>
                    <a:pt x="121" y="96"/>
                    <a:pt x="107" y="99"/>
                  </a:cubicBezTo>
                  <a:cubicBezTo>
                    <a:pt x="93" y="102"/>
                    <a:pt x="79" y="106"/>
                    <a:pt x="65" y="109"/>
                  </a:cubicBezTo>
                  <a:cubicBezTo>
                    <a:pt x="52" y="113"/>
                    <a:pt x="38" y="116"/>
                    <a:pt x="25" y="121"/>
                  </a:cubicBezTo>
                  <a:cubicBezTo>
                    <a:pt x="23" y="120"/>
                    <a:pt x="21" y="119"/>
                    <a:pt x="19" y="118"/>
                  </a:cubicBezTo>
                  <a:cubicBezTo>
                    <a:pt x="26" y="115"/>
                    <a:pt x="33" y="114"/>
                    <a:pt x="40" y="112"/>
                  </a:cubicBezTo>
                  <a:cubicBezTo>
                    <a:pt x="48" y="110"/>
                    <a:pt x="55" y="108"/>
                    <a:pt x="63" y="106"/>
                  </a:cubicBezTo>
                  <a:cubicBezTo>
                    <a:pt x="78" y="102"/>
                    <a:pt x="92" y="97"/>
                    <a:pt x="107" y="94"/>
                  </a:cubicBezTo>
                  <a:cubicBezTo>
                    <a:pt x="110" y="93"/>
                    <a:pt x="113" y="92"/>
                    <a:pt x="116" y="92"/>
                  </a:cubicBezTo>
                  <a:cubicBezTo>
                    <a:pt x="127" y="89"/>
                    <a:pt x="137" y="86"/>
                    <a:pt x="148" y="84"/>
                  </a:cubicBezTo>
                  <a:close/>
                  <a:moveTo>
                    <a:pt x="33" y="124"/>
                  </a:moveTo>
                  <a:cubicBezTo>
                    <a:pt x="32" y="124"/>
                    <a:pt x="32" y="124"/>
                    <a:pt x="32" y="124"/>
                  </a:cubicBezTo>
                  <a:cubicBezTo>
                    <a:pt x="30" y="124"/>
                    <a:pt x="28" y="123"/>
                    <a:pt x="26" y="122"/>
                  </a:cubicBezTo>
                  <a:cubicBezTo>
                    <a:pt x="48" y="119"/>
                    <a:pt x="68" y="113"/>
                    <a:pt x="89" y="108"/>
                  </a:cubicBezTo>
                  <a:cubicBezTo>
                    <a:pt x="82" y="110"/>
                    <a:pt x="75" y="112"/>
                    <a:pt x="68" y="114"/>
                  </a:cubicBezTo>
                  <a:cubicBezTo>
                    <a:pt x="57" y="117"/>
                    <a:pt x="45" y="120"/>
                    <a:pt x="34" y="124"/>
                  </a:cubicBezTo>
                  <a:cubicBezTo>
                    <a:pt x="33" y="124"/>
                    <a:pt x="33" y="124"/>
                    <a:pt x="33" y="124"/>
                  </a:cubicBezTo>
                  <a:close/>
                  <a:moveTo>
                    <a:pt x="38" y="128"/>
                  </a:moveTo>
                  <a:cubicBezTo>
                    <a:pt x="37" y="127"/>
                    <a:pt x="35" y="126"/>
                    <a:pt x="33" y="125"/>
                  </a:cubicBezTo>
                  <a:cubicBezTo>
                    <a:pt x="43" y="124"/>
                    <a:pt x="53" y="121"/>
                    <a:pt x="62" y="119"/>
                  </a:cubicBezTo>
                  <a:cubicBezTo>
                    <a:pt x="74" y="116"/>
                    <a:pt x="85" y="113"/>
                    <a:pt x="96" y="109"/>
                  </a:cubicBezTo>
                  <a:cubicBezTo>
                    <a:pt x="114" y="105"/>
                    <a:pt x="132" y="102"/>
                    <a:pt x="150" y="98"/>
                  </a:cubicBezTo>
                  <a:cubicBezTo>
                    <a:pt x="147" y="99"/>
                    <a:pt x="145" y="99"/>
                    <a:pt x="142" y="100"/>
                  </a:cubicBezTo>
                  <a:cubicBezTo>
                    <a:pt x="131" y="103"/>
                    <a:pt x="120" y="104"/>
                    <a:pt x="108" y="107"/>
                  </a:cubicBezTo>
                  <a:cubicBezTo>
                    <a:pt x="85" y="113"/>
                    <a:pt x="62" y="122"/>
                    <a:pt x="38" y="128"/>
                  </a:cubicBezTo>
                  <a:close/>
                  <a:moveTo>
                    <a:pt x="50" y="126"/>
                  </a:moveTo>
                  <a:cubicBezTo>
                    <a:pt x="55" y="124"/>
                    <a:pt x="61" y="124"/>
                    <a:pt x="66" y="123"/>
                  </a:cubicBezTo>
                  <a:cubicBezTo>
                    <a:pt x="77" y="120"/>
                    <a:pt x="88" y="116"/>
                    <a:pt x="100" y="113"/>
                  </a:cubicBezTo>
                  <a:cubicBezTo>
                    <a:pt x="118" y="107"/>
                    <a:pt x="136" y="104"/>
                    <a:pt x="155" y="100"/>
                  </a:cubicBezTo>
                  <a:cubicBezTo>
                    <a:pt x="152" y="101"/>
                    <a:pt x="150" y="102"/>
                    <a:pt x="148" y="103"/>
                  </a:cubicBezTo>
                  <a:cubicBezTo>
                    <a:pt x="140" y="105"/>
                    <a:pt x="132" y="107"/>
                    <a:pt x="125" y="109"/>
                  </a:cubicBezTo>
                  <a:cubicBezTo>
                    <a:pt x="110" y="113"/>
                    <a:pt x="96" y="117"/>
                    <a:pt x="81" y="121"/>
                  </a:cubicBezTo>
                  <a:cubicBezTo>
                    <a:pt x="77" y="123"/>
                    <a:pt x="73" y="124"/>
                    <a:pt x="68" y="125"/>
                  </a:cubicBezTo>
                  <a:cubicBezTo>
                    <a:pt x="68" y="125"/>
                    <a:pt x="68" y="125"/>
                    <a:pt x="68" y="125"/>
                  </a:cubicBezTo>
                  <a:cubicBezTo>
                    <a:pt x="61" y="126"/>
                    <a:pt x="53" y="127"/>
                    <a:pt x="46" y="131"/>
                  </a:cubicBezTo>
                  <a:cubicBezTo>
                    <a:pt x="44" y="130"/>
                    <a:pt x="42" y="129"/>
                    <a:pt x="40" y="128"/>
                  </a:cubicBezTo>
                  <a:cubicBezTo>
                    <a:pt x="43" y="128"/>
                    <a:pt x="47" y="127"/>
                    <a:pt x="50" y="126"/>
                  </a:cubicBezTo>
                  <a:close/>
                  <a:moveTo>
                    <a:pt x="47" y="132"/>
                  </a:moveTo>
                  <a:cubicBezTo>
                    <a:pt x="49" y="131"/>
                    <a:pt x="51" y="130"/>
                    <a:pt x="53" y="129"/>
                  </a:cubicBezTo>
                  <a:cubicBezTo>
                    <a:pt x="56" y="128"/>
                    <a:pt x="59" y="127"/>
                    <a:pt x="63" y="127"/>
                  </a:cubicBezTo>
                  <a:cubicBezTo>
                    <a:pt x="62" y="127"/>
                    <a:pt x="61" y="127"/>
                    <a:pt x="60" y="127"/>
                  </a:cubicBezTo>
                  <a:cubicBezTo>
                    <a:pt x="57" y="128"/>
                    <a:pt x="54" y="130"/>
                    <a:pt x="50" y="131"/>
                  </a:cubicBezTo>
                  <a:cubicBezTo>
                    <a:pt x="49" y="131"/>
                    <a:pt x="48" y="131"/>
                    <a:pt x="47" y="132"/>
                  </a:cubicBezTo>
                  <a:cubicBezTo>
                    <a:pt x="47" y="132"/>
                    <a:pt x="47" y="132"/>
                    <a:pt x="47" y="132"/>
                  </a:cubicBezTo>
                  <a:close/>
                  <a:moveTo>
                    <a:pt x="66" y="127"/>
                  </a:moveTo>
                  <a:cubicBezTo>
                    <a:pt x="67" y="126"/>
                    <a:pt x="68" y="126"/>
                    <a:pt x="69" y="126"/>
                  </a:cubicBezTo>
                  <a:cubicBezTo>
                    <a:pt x="69" y="126"/>
                    <a:pt x="69" y="126"/>
                    <a:pt x="70" y="126"/>
                  </a:cubicBezTo>
                  <a:cubicBezTo>
                    <a:pt x="77" y="125"/>
                    <a:pt x="85" y="123"/>
                    <a:pt x="92" y="121"/>
                  </a:cubicBezTo>
                  <a:cubicBezTo>
                    <a:pt x="107" y="118"/>
                    <a:pt x="122" y="115"/>
                    <a:pt x="137" y="111"/>
                  </a:cubicBezTo>
                  <a:cubicBezTo>
                    <a:pt x="137" y="111"/>
                    <a:pt x="138" y="111"/>
                    <a:pt x="139" y="111"/>
                  </a:cubicBezTo>
                  <a:cubicBezTo>
                    <a:pt x="111" y="120"/>
                    <a:pt x="83" y="125"/>
                    <a:pt x="56" y="135"/>
                  </a:cubicBezTo>
                  <a:cubicBezTo>
                    <a:pt x="56" y="135"/>
                    <a:pt x="55" y="135"/>
                    <a:pt x="55" y="135"/>
                  </a:cubicBezTo>
                  <a:cubicBezTo>
                    <a:pt x="52" y="134"/>
                    <a:pt x="50" y="133"/>
                    <a:pt x="48" y="132"/>
                  </a:cubicBezTo>
                  <a:cubicBezTo>
                    <a:pt x="54" y="131"/>
                    <a:pt x="60" y="128"/>
                    <a:pt x="66" y="127"/>
                  </a:cubicBezTo>
                  <a:close/>
                  <a:moveTo>
                    <a:pt x="109" y="159"/>
                  </a:moveTo>
                  <a:cubicBezTo>
                    <a:pt x="109" y="159"/>
                    <a:pt x="109" y="159"/>
                    <a:pt x="109" y="159"/>
                  </a:cubicBezTo>
                  <a:cubicBezTo>
                    <a:pt x="109" y="159"/>
                    <a:pt x="109" y="159"/>
                    <a:pt x="109" y="159"/>
                  </a:cubicBezTo>
                  <a:cubicBezTo>
                    <a:pt x="107" y="159"/>
                    <a:pt x="108" y="159"/>
                    <a:pt x="106" y="159"/>
                  </a:cubicBezTo>
                  <a:cubicBezTo>
                    <a:pt x="102" y="159"/>
                    <a:pt x="108" y="157"/>
                    <a:pt x="109" y="157"/>
                  </a:cubicBezTo>
                  <a:cubicBezTo>
                    <a:pt x="110" y="156"/>
                    <a:pt x="112" y="155"/>
                    <a:pt x="113" y="155"/>
                  </a:cubicBezTo>
                  <a:cubicBezTo>
                    <a:pt x="112" y="156"/>
                    <a:pt x="111" y="158"/>
                    <a:pt x="109" y="159"/>
                  </a:cubicBezTo>
                  <a:close/>
                  <a:moveTo>
                    <a:pt x="115" y="154"/>
                  </a:moveTo>
                  <a:cubicBezTo>
                    <a:pt x="112" y="154"/>
                    <a:pt x="109" y="154"/>
                    <a:pt x="106" y="155"/>
                  </a:cubicBezTo>
                  <a:cubicBezTo>
                    <a:pt x="105" y="156"/>
                    <a:pt x="103" y="156"/>
                    <a:pt x="102" y="156"/>
                  </a:cubicBezTo>
                  <a:cubicBezTo>
                    <a:pt x="96" y="158"/>
                    <a:pt x="101" y="155"/>
                    <a:pt x="103" y="155"/>
                  </a:cubicBezTo>
                  <a:cubicBezTo>
                    <a:pt x="108" y="153"/>
                    <a:pt x="114" y="151"/>
                    <a:pt x="119" y="149"/>
                  </a:cubicBezTo>
                  <a:cubicBezTo>
                    <a:pt x="118" y="150"/>
                    <a:pt x="116" y="152"/>
                    <a:pt x="115" y="154"/>
                  </a:cubicBezTo>
                  <a:close/>
                  <a:moveTo>
                    <a:pt x="121" y="147"/>
                  </a:moveTo>
                  <a:cubicBezTo>
                    <a:pt x="116" y="148"/>
                    <a:pt x="111" y="149"/>
                    <a:pt x="107" y="150"/>
                  </a:cubicBezTo>
                  <a:cubicBezTo>
                    <a:pt x="104" y="151"/>
                    <a:pt x="102" y="152"/>
                    <a:pt x="99" y="153"/>
                  </a:cubicBezTo>
                  <a:cubicBezTo>
                    <a:pt x="98" y="153"/>
                    <a:pt x="97" y="153"/>
                    <a:pt x="96" y="154"/>
                  </a:cubicBezTo>
                  <a:cubicBezTo>
                    <a:pt x="94" y="154"/>
                    <a:pt x="93" y="154"/>
                    <a:pt x="93" y="154"/>
                  </a:cubicBezTo>
                  <a:cubicBezTo>
                    <a:pt x="93" y="154"/>
                    <a:pt x="93" y="154"/>
                    <a:pt x="93" y="154"/>
                  </a:cubicBezTo>
                  <a:cubicBezTo>
                    <a:pt x="93" y="154"/>
                    <a:pt x="94" y="154"/>
                    <a:pt x="95" y="154"/>
                  </a:cubicBezTo>
                  <a:cubicBezTo>
                    <a:pt x="104" y="150"/>
                    <a:pt x="114" y="148"/>
                    <a:pt x="123" y="145"/>
                  </a:cubicBezTo>
                  <a:cubicBezTo>
                    <a:pt x="122" y="146"/>
                    <a:pt x="122" y="146"/>
                    <a:pt x="121" y="147"/>
                  </a:cubicBezTo>
                  <a:close/>
                  <a:moveTo>
                    <a:pt x="107" y="147"/>
                  </a:moveTo>
                  <a:cubicBezTo>
                    <a:pt x="103" y="148"/>
                    <a:pt x="100" y="148"/>
                    <a:pt x="96" y="149"/>
                  </a:cubicBezTo>
                  <a:cubicBezTo>
                    <a:pt x="95" y="149"/>
                    <a:pt x="93" y="150"/>
                    <a:pt x="92" y="150"/>
                  </a:cubicBezTo>
                  <a:cubicBezTo>
                    <a:pt x="91" y="150"/>
                    <a:pt x="83" y="152"/>
                    <a:pt x="88" y="150"/>
                  </a:cubicBezTo>
                  <a:cubicBezTo>
                    <a:pt x="102" y="146"/>
                    <a:pt x="117" y="142"/>
                    <a:pt x="131" y="137"/>
                  </a:cubicBezTo>
                  <a:cubicBezTo>
                    <a:pt x="129" y="139"/>
                    <a:pt x="127" y="141"/>
                    <a:pt x="124" y="144"/>
                  </a:cubicBezTo>
                  <a:cubicBezTo>
                    <a:pt x="119" y="145"/>
                    <a:pt x="112" y="146"/>
                    <a:pt x="107" y="147"/>
                  </a:cubicBezTo>
                  <a:close/>
                  <a:moveTo>
                    <a:pt x="132" y="135"/>
                  </a:moveTo>
                  <a:cubicBezTo>
                    <a:pt x="122" y="138"/>
                    <a:pt x="112" y="140"/>
                    <a:pt x="102" y="142"/>
                  </a:cubicBezTo>
                  <a:cubicBezTo>
                    <a:pt x="97" y="143"/>
                    <a:pt x="92" y="144"/>
                    <a:pt x="87" y="145"/>
                  </a:cubicBezTo>
                  <a:cubicBezTo>
                    <a:pt x="85" y="145"/>
                    <a:pt x="82" y="146"/>
                    <a:pt x="79" y="146"/>
                  </a:cubicBezTo>
                  <a:cubicBezTo>
                    <a:pt x="76" y="146"/>
                    <a:pt x="82" y="145"/>
                    <a:pt x="83" y="145"/>
                  </a:cubicBezTo>
                  <a:cubicBezTo>
                    <a:pt x="93" y="143"/>
                    <a:pt x="103" y="139"/>
                    <a:pt x="113" y="137"/>
                  </a:cubicBezTo>
                  <a:cubicBezTo>
                    <a:pt x="121" y="135"/>
                    <a:pt x="130" y="134"/>
                    <a:pt x="137" y="130"/>
                  </a:cubicBezTo>
                  <a:cubicBezTo>
                    <a:pt x="136" y="132"/>
                    <a:pt x="134" y="133"/>
                    <a:pt x="132" y="135"/>
                  </a:cubicBezTo>
                  <a:close/>
                  <a:moveTo>
                    <a:pt x="139" y="128"/>
                  </a:moveTo>
                  <a:cubicBezTo>
                    <a:pt x="139" y="128"/>
                    <a:pt x="138" y="128"/>
                    <a:pt x="138" y="128"/>
                  </a:cubicBezTo>
                  <a:cubicBezTo>
                    <a:pt x="126" y="132"/>
                    <a:pt x="114" y="134"/>
                    <a:pt x="102" y="137"/>
                  </a:cubicBezTo>
                  <a:cubicBezTo>
                    <a:pt x="96" y="138"/>
                    <a:pt x="89" y="139"/>
                    <a:pt x="83" y="141"/>
                  </a:cubicBezTo>
                  <a:cubicBezTo>
                    <a:pt x="79" y="141"/>
                    <a:pt x="75" y="142"/>
                    <a:pt x="72" y="142"/>
                  </a:cubicBezTo>
                  <a:cubicBezTo>
                    <a:pt x="71" y="142"/>
                    <a:pt x="67" y="143"/>
                    <a:pt x="71" y="142"/>
                  </a:cubicBezTo>
                  <a:cubicBezTo>
                    <a:pt x="72" y="141"/>
                    <a:pt x="73" y="141"/>
                    <a:pt x="75" y="141"/>
                  </a:cubicBezTo>
                  <a:cubicBezTo>
                    <a:pt x="87" y="138"/>
                    <a:pt x="100" y="135"/>
                    <a:pt x="112" y="131"/>
                  </a:cubicBezTo>
                  <a:cubicBezTo>
                    <a:pt x="123" y="128"/>
                    <a:pt x="134" y="127"/>
                    <a:pt x="144" y="122"/>
                  </a:cubicBezTo>
                  <a:cubicBezTo>
                    <a:pt x="142" y="124"/>
                    <a:pt x="140" y="126"/>
                    <a:pt x="139" y="128"/>
                  </a:cubicBezTo>
                  <a:close/>
                  <a:moveTo>
                    <a:pt x="146" y="121"/>
                  </a:moveTo>
                  <a:cubicBezTo>
                    <a:pt x="145" y="121"/>
                    <a:pt x="145" y="121"/>
                    <a:pt x="145" y="121"/>
                  </a:cubicBezTo>
                  <a:cubicBezTo>
                    <a:pt x="144" y="120"/>
                    <a:pt x="143" y="121"/>
                    <a:pt x="142" y="122"/>
                  </a:cubicBezTo>
                  <a:cubicBezTo>
                    <a:pt x="138" y="124"/>
                    <a:pt x="133" y="125"/>
                    <a:pt x="128" y="126"/>
                  </a:cubicBezTo>
                  <a:cubicBezTo>
                    <a:pt x="128" y="126"/>
                    <a:pt x="128" y="126"/>
                    <a:pt x="127" y="126"/>
                  </a:cubicBezTo>
                  <a:cubicBezTo>
                    <a:pt x="127" y="127"/>
                    <a:pt x="126" y="127"/>
                    <a:pt x="125" y="127"/>
                  </a:cubicBezTo>
                  <a:cubicBezTo>
                    <a:pt x="118" y="129"/>
                    <a:pt x="111" y="130"/>
                    <a:pt x="104" y="131"/>
                  </a:cubicBezTo>
                  <a:cubicBezTo>
                    <a:pt x="96" y="133"/>
                    <a:pt x="88" y="134"/>
                    <a:pt x="81" y="136"/>
                  </a:cubicBezTo>
                  <a:cubicBezTo>
                    <a:pt x="77" y="136"/>
                    <a:pt x="73" y="137"/>
                    <a:pt x="70" y="138"/>
                  </a:cubicBezTo>
                  <a:cubicBezTo>
                    <a:pt x="69" y="138"/>
                    <a:pt x="69" y="138"/>
                    <a:pt x="68" y="138"/>
                  </a:cubicBezTo>
                  <a:cubicBezTo>
                    <a:pt x="82" y="133"/>
                    <a:pt x="96" y="129"/>
                    <a:pt x="110" y="125"/>
                  </a:cubicBezTo>
                  <a:cubicBezTo>
                    <a:pt x="116" y="123"/>
                    <a:pt x="123" y="121"/>
                    <a:pt x="129" y="119"/>
                  </a:cubicBezTo>
                  <a:cubicBezTo>
                    <a:pt x="133" y="118"/>
                    <a:pt x="138" y="117"/>
                    <a:pt x="142" y="115"/>
                  </a:cubicBezTo>
                  <a:cubicBezTo>
                    <a:pt x="145" y="114"/>
                    <a:pt x="149" y="113"/>
                    <a:pt x="152" y="112"/>
                  </a:cubicBezTo>
                  <a:cubicBezTo>
                    <a:pt x="152" y="112"/>
                    <a:pt x="153" y="112"/>
                    <a:pt x="153" y="112"/>
                  </a:cubicBezTo>
                  <a:cubicBezTo>
                    <a:pt x="151" y="115"/>
                    <a:pt x="148" y="118"/>
                    <a:pt x="146" y="121"/>
                  </a:cubicBezTo>
                  <a:close/>
                  <a:moveTo>
                    <a:pt x="154" y="111"/>
                  </a:moveTo>
                  <a:cubicBezTo>
                    <a:pt x="150" y="112"/>
                    <a:pt x="145" y="114"/>
                    <a:pt x="140" y="115"/>
                  </a:cubicBezTo>
                  <a:cubicBezTo>
                    <a:pt x="138" y="116"/>
                    <a:pt x="136" y="116"/>
                    <a:pt x="135" y="116"/>
                  </a:cubicBezTo>
                  <a:cubicBezTo>
                    <a:pt x="133" y="117"/>
                    <a:pt x="131" y="117"/>
                    <a:pt x="129" y="118"/>
                  </a:cubicBezTo>
                  <a:cubicBezTo>
                    <a:pt x="121" y="120"/>
                    <a:pt x="112" y="122"/>
                    <a:pt x="104" y="124"/>
                  </a:cubicBezTo>
                  <a:cubicBezTo>
                    <a:pt x="95" y="126"/>
                    <a:pt x="86" y="129"/>
                    <a:pt x="77" y="131"/>
                  </a:cubicBezTo>
                  <a:cubicBezTo>
                    <a:pt x="73" y="131"/>
                    <a:pt x="69" y="133"/>
                    <a:pt x="65" y="134"/>
                  </a:cubicBezTo>
                  <a:cubicBezTo>
                    <a:pt x="63" y="134"/>
                    <a:pt x="60" y="135"/>
                    <a:pt x="58" y="135"/>
                  </a:cubicBezTo>
                  <a:cubicBezTo>
                    <a:pt x="53" y="136"/>
                    <a:pt x="60" y="134"/>
                    <a:pt x="61" y="134"/>
                  </a:cubicBezTo>
                  <a:cubicBezTo>
                    <a:pt x="78" y="129"/>
                    <a:pt x="96" y="124"/>
                    <a:pt x="113" y="119"/>
                  </a:cubicBezTo>
                  <a:cubicBezTo>
                    <a:pt x="122" y="117"/>
                    <a:pt x="131" y="114"/>
                    <a:pt x="140" y="111"/>
                  </a:cubicBezTo>
                  <a:cubicBezTo>
                    <a:pt x="146" y="109"/>
                    <a:pt x="153" y="108"/>
                    <a:pt x="159" y="105"/>
                  </a:cubicBezTo>
                  <a:cubicBezTo>
                    <a:pt x="159" y="105"/>
                    <a:pt x="160" y="105"/>
                    <a:pt x="160" y="105"/>
                  </a:cubicBezTo>
                  <a:cubicBezTo>
                    <a:pt x="158" y="107"/>
                    <a:pt x="156" y="109"/>
                    <a:pt x="154" y="111"/>
                  </a:cubicBezTo>
                  <a:close/>
                  <a:moveTo>
                    <a:pt x="76" y="132"/>
                  </a:moveTo>
                  <a:cubicBezTo>
                    <a:pt x="84" y="130"/>
                    <a:pt x="92" y="128"/>
                    <a:pt x="100" y="126"/>
                  </a:cubicBezTo>
                  <a:cubicBezTo>
                    <a:pt x="106" y="125"/>
                    <a:pt x="111" y="123"/>
                    <a:pt x="117" y="122"/>
                  </a:cubicBezTo>
                  <a:cubicBezTo>
                    <a:pt x="115" y="123"/>
                    <a:pt x="112" y="123"/>
                    <a:pt x="110" y="124"/>
                  </a:cubicBezTo>
                  <a:cubicBezTo>
                    <a:pt x="102" y="127"/>
                    <a:pt x="93" y="129"/>
                    <a:pt x="85" y="131"/>
                  </a:cubicBezTo>
                  <a:cubicBezTo>
                    <a:pt x="78" y="134"/>
                    <a:pt x="71" y="136"/>
                    <a:pt x="64" y="138"/>
                  </a:cubicBezTo>
                  <a:cubicBezTo>
                    <a:pt x="63" y="138"/>
                    <a:pt x="63" y="139"/>
                    <a:pt x="63" y="139"/>
                  </a:cubicBezTo>
                  <a:cubicBezTo>
                    <a:pt x="62" y="139"/>
                    <a:pt x="62" y="139"/>
                    <a:pt x="62" y="139"/>
                  </a:cubicBezTo>
                  <a:cubicBezTo>
                    <a:pt x="61" y="139"/>
                    <a:pt x="61" y="138"/>
                    <a:pt x="61" y="138"/>
                  </a:cubicBezTo>
                  <a:cubicBezTo>
                    <a:pt x="59" y="137"/>
                    <a:pt x="57" y="137"/>
                    <a:pt x="56" y="136"/>
                  </a:cubicBezTo>
                  <a:cubicBezTo>
                    <a:pt x="63" y="135"/>
                    <a:pt x="69" y="133"/>
                    <a:pt x="76" y="132"/>
                  </a:cubicBezTo>
                  <a:close/>
                  <a:moveTo>
                    <a:pt x="104" y="132"/>
                  </a:moveTo>
                  <a:cubicBezTo>
                    <a:pt x="106" y="132"/>
                    <a:pt x="108" y="131"/>
                    <a:pt x="110" y="131"/>
                  </a:cubicBezTo>
                  <a:cubicBezTo>
                    <a:pt x="108" y="132"/>
                    <a:pt x="106" y="132"/>
                    <a:pt x="105" y="132"/>
                  </a:cubicBezTo>
                  <a:cubicBezTo>
                    <a:pt x="97" y="134"/>
                    <a:pt x="90" y="136"/>
                    <a:pt x="83" y="138"/>
                  </a:cubicBezTo>
                  <a:cubicBezTo>
                    <a:pt x="80" y="138"/>
                    <a:pt x="77" y="139"/>
                    <a:pt x="74" y="140"/>
                  </a:cubicBezTo>
                  <a:cubicBezTo>
                    <a:pt x="72" y="140"/>
                    <a:pt x="70" y="141"/>
                    <a:pt x="68" y="142"/>
                  </a:cubicBezTo>
                  <a:cubicBezTo>
                    <a:pt x="67" y="141"/>
                    <a:pt x="65" y="140"/>
                    <a:pt x="63" y="140"/>
                  </a:cubicBezTo>
                  <a:cubicBezTo>
                    <a:pt x="77" y="137"/>
                    <a:pt x="91" y="135"/>
                    <a:pt x="104" y="132"/>
                  </a:cubicBezTo>
                  <a:close/>
                  <a:moveTo>
                    <a:pt x="102" y="137"/>
                  </a:moveTo>
                  <a:cubicBezTo>
                    <a:pt x="113" y="135"/>
                    <a:pt x="124" y="133"/>
                    <a:pt x="135" y="130"/>
                  </a:cubicBezTo>
                  <a:cubicBezTo>
                    <a:pt x="134" y="131"/>
                    <a:pt x="132" y="131"/>
                    <a:pt x="130" y="132"/>
                  </a:cubicBezTo>
                  <a:cubicBezTo>
                    <a:pt x="128" y="132"/>
                    <a:pt x="126" y="133"/>
                    <a:pt x="123" y="134"/>
                  </a:cubicBezTo>
                  <a:cubicBezTo>
                    <a:pt x="118" y="135"/>
                    <a:pt x="112" y="136"/>
                    <a:pt x="107" y="137"/>
                  </a:cubicBezTo>
                  <a:cubicBezTo>
                    <a:pt x="101" y="138"/>
                    <a:pt x="96" y="140"/>
                    <a:pt x="91" y="142"/>
                  </a:cubicBezTo>
                  <a:cubicBezTo>
                    <a:pt x="86" y="144"/>
                    <a:pt x="81" y="144"/>
                    <a:pt x="76" y="146"/>
                  </a:cubicBezTo>
                  <a:cubicBezTo>
                    <a:pt x="74" y="145"/>
                    <a:pt x="72" y="144"/>
                    <a:pt x="70" y="143"/>
                  </a:cubicBezTo>
                  <a:cubicBezTo>
                    <a:pt x="81" y="142"/>
                    <a:pt x="92" y="140"/>
                    <a:pt x="102" y="137"/>
                  </a:cubicBezTo>
                  <a:close/>
                  <a:moveTo>
                    <a:pt x="99" y="144"/>
                  </a:moveTo>
                  <a:cubicBezTo>
                    <a:pt x="108" y="142"/>
                    <a:pt x="118" y="139"/>
                    <a:pt x="127" y="137"/>
                  </a:cubicBezTo>
                  <a:cubicBezTo>
                    <a:pt x="128" y="137"/>
                    <a:pt x="128" y="137"/>
                    <a:pt x="128" y="137"/>
                  </a:cubicBezTo>
                  <a:cubicBezTo>
                    <a:pt x="127" y="137"/>
                    <a:pt x="126" y="138"/>
                    <a:pt x="125" y="138"/>
                  </a:cubicBezTo>
                  <a:cubicBezTo>
                    <a:pt x="121" y="140"/>
                    <a:pt x="116" y="141"/>
                    <a:pt x="112" y="143"/>
                  </a:cubicBezTo>
                  <a:cubicBezTo>
                    <a:pt x="107" y="144"/>
                    <a:pt x="103" y="146"/>
                    <a:pt x="98" y="147"/>
                  </a:cubicBezTo>
                  <a:cubicBezTo>
                    <a:pt x="94" y="148"/>
                    <a:pt x="89" y="149"/>
                    <a:pt x="85" y="151"/>
                  </a:cubicBezTo>
                  <a:cubicBezTo>
                    <a:pt x="83" y="149"/>
                    <a:pt x="80" y="148"/>
                    <a:pt x="78" y="147"/>
                  </a:cubicBezTo>
                  <a:cubicBezTo>
                    <a:pt x="85" y="147"/>
                    <a:pt x="93" y="145"/>
                    <a:pt x="99" y="144"/>
                  </a:cubicBezTo>
                  <a:close/>
                  <a:moveTo>
                    <a:pt x="102" y="149"/>
                  </a:moveTo>
                  <a:cubicBezTo>
                    <a:pt x="107" y="148"/>
                    <a:pt x="112" y="147"/>
                    <a:pt x="117" y="146"/>
                  </a:cubicBezTo>
                  <a:cubicBezTo>
                    <a:pt x="115" y="146"/>
                    <a:pt x="114" y="147"/>
                    <a:pt x="113" y="147"/>
                  </a:cubicBezTo>
                  <a:cubicBezTo>
                    <a:pt x="105" y="149"/>
                    <a:pt x="99" y="152"/>
                    <a:pt x="92" y="154"/>
                  </a:cubicBezTo>
                  <a:cubicBezTo>
                    <a:pt x="92" y="154"/>
                    <a:pt x="92" y="154"/>
                    <a:pt x="91" y="154"/>
                  </a:cubicBezTo>
                  <a:cubicBezTo>
                    <a:pt x="90" y="153"/>
                    <a:pt x="89" y="152"/>
                    <a:pt x="87" y="152"/>
                  </a:cubicBezTo>
                  <a:cubicBezTo>
                    <a:pt x="92" y="152"/>
                    <a:pt x="97" y="150"/>
                    <a:pt x="102" y="149"/>
                  </a:cubicBezTo>
                  <a:close/>
                  <a:moveTo>
                    <a:pt x="104" y="152"/>
                  </a:moveTo>
                  <a:cubicBezTo>
                    <a:pt x="109" y="150"/>
                    <a:pt x="113" y="149"/>
                    <a:pt x="118" y="148"/>
                  </a:cubicBezTo>
                  <a:cubicBezTo>
                    <a:pt x="123" y="147"/>
                    <a:pt x="115" y="150"/>
                    <a:pt x="115" y="150"/>
                  </a:cubicBezTo>
                  <a:cubicBezTo>
                    <a:pt x="113" y="151"/>
                    <a:pt x="110" y="152"/>
                    <a:pt x="108" y="152"/>
                  </a:cubicBezTo>
                  <a:cubicBezTo>
                    <a:pt x="104" y="154"/>
                    <a:pt x="101" y="154"/>
                    <a:pt x="98" y="156"/>
                  </a:cubicBezTo>
                  <a:cubicBezTo>
                    <a:pt x="97" y="157"/>
                    <a:pt x="97" y="157"/>
                    <a:pt x="97" y="157"/>
                  </a:cubicBezTo>
                  <a:cubicBezTo>
                    <a:pt x="96" y="156"/>
                    <a:pt x="95" y="155"/>
                    <a:pt x="93" y="155"/>
                  </a:cubicBezTo>
                  <a:cubicBezTo>
                    <a:pt x="97" y="154"/>
                    <a:pt x="100" y="153"/>
                    <a:pt x="104" y="152"/>
                  </a:cubicBezTo>
                  <a:close/>
                  <a:moveTo>
                    <a:pt x="105" y="156"/>
                  </a:moveTo>
                  <a:cubicBezTo>
                    <a:pt x="106" y="156"/>
                    <a:pt x="108" y="155"/>
                    <a:pt x="109" y="155"/>
                  </a:cubicBezTo>
                  <a:cubicBezTo>
                    <a:pt x="110" y="155"/>
                    <a:pt x="115" y="153"/>
                    <a:pt x="113" y="154"/>
                  </a:cubicBezTo>
                  <a:cubicBezTo>
                    <a:pt x="110" y="156"/>
                    <a:pt x="105" y="156"/>
                    <a:pt x="103" y="159"/>
                  </a:cubicBezTo>
                  <a:cubicBezTo>
                    <a:pt x="103" y="159"/>
                    <a:pt x="103" y="159"/>
                    <a:pt x="103" y="160"/>
                  </a:cubicBezTo>
                  <a:cubicBezTo>
                    <a:pt x="101" y="159"/>
                    <a:pt x="100" y="158"/>
                    <a:pt x="99" y="157"/>
                  </a:cubicBezTo>
                  <a:cubicBezTo>
                    <a:pt x="101" y="157"/>
                    <a:pt x="103" y="157"/>
                    <a:pt x="105" y="156"/>
                  </a:cubicBezTo>
                  <a:close/>
                  <a:moveTo>
                    <a:pt x="103" y="160"/>
                  </a:moveTo>
                  <a:cubicBezTo>
                    <a:pt x="103" y="160"/>
                    <a:pt x="107" y="160"/>
                    <a:pt x="108" y="161"/>
                  </a:cubicBezTo>
                  <a:cubicBezTo>
                    <a:pt x="107" y="161"/>
                    <a:pt x="107" y="161"/>
                    <a:pt x="106" y="162"/>
                  </a:cubicBezTo>
                  <a:cubicBezTo>
                    <a:pt x="105" y="161"/>
                    <a:pt x="104" y="160"/>
                    <a:pt x="103" y="160"/>
                  </a:cubicBezTo>
                  <a:cubicBezTo>
                    <a:pt x="103" y="160"/>
                    <a:pt x="103" y="160"/>
                    <a:pt x="103" y="160"/>
                  </a:cubicBezTo>
                  <a:close/>
                  <a:moveTo>
                    <a:pt x="161" y="103"/>
                  </a:moveTo>
                  <a:cubicBezTo>
                    <a:pt x="142" y="111"/>
                    <a:pt x="120" y="114"/>
                    <a:pt x="99" y="119"/>
                  </a:cubicBezTo>
                  <a:cubicBezTo>
                    <a:pt x="91" y="121"/>
                    <a:pt x="83" y="123"/>
                    <a:pt x="75" y="124"/>
                  </a:cubicBezTo>
                  <a:cubicBezTo>
                    <a:pt x="79" y="123"/>
                    <a:pt x="84" y="121"/>
                    <a:pt x="88" y="120"/>
                  </a:cubicBezTo>
                  <a:cubicBezTo>
                    <a:pt x="103" y="115"/>
                    <a:pt x="117" y="111"/>
                    <a:pt x="132" y="108"/>
                  </a:cubicBezTo>
                  <a:cubicBezTo>
                    <a:pt x="139" y="106"/>
                    <a:pt x="146" y="104"/>
                    <a:pt x="153" y="102"/>
                  </a:cubicBezTo>
                  <a:cubicBezTo>
                    <a:pt x="156" y="101"/>
                    <a:pt x="159" y="100"/>
                    <a:pt x="162" y="98"/>
                  </a:cubicBezTo>
                  <a:cubicBezTo>
                    <a:pt x="163" y="98"/>
                    <a:pt x="164" y="98"/>
                    <a:pt x="165" y="98"/>
                  </a:cubicBezTo>
                  <a:cubicBezTo>
                    <a:pt x="166" y="98"/>
                    <a:pt x="166" y="98"/>
                    <a:pt x="166" y="97"/>
                  </a:cubicBezTo>
                  <a:cubicBezTo>
                    <a:pt x="166" y="97"/>
                    <a:pt x="166" y="97"/>
                    <a:pt x="167" y="97"/>
                  </a:cubicBezTo>
                  <a:cubicBezTo>
                    <a:pt x="165" y="99"/>
                    <a:pt x="163" y="101"/>
                    <a:pt x="161" y="103"/>
                  </a:cubicBezTo>
                  <a:close/>
                  <a:moveTo>
                    <a:pt x="168" y="96"/>
                  </a:moveTo>
                  <a:cubicBezTo>
                    <a:pt x="168" y="96"/>
                    <a:pt x="168" y="96"/>
                    <a:pt x="167" y="96"/>
                  </a:cubicBezTo>
                  <a:cubicBezTo>
                    <a:pt x="165" y="97"/>
                    <a:pt x="163" y="97"/>
                    <a:pt x="161" y="98"/>
                  </a:cubicBezTo>
                  <a:cubicBezTo>
                    <a:pt x="161" y="98"/>
                    <a:pt x="160" y="98"/>
                    <a:pt x="159" y="99"/>
                  </a:cubicBezTo>
                  <a:cubicBezTo>
                    <a:pt x="144" y="102"/>
                    <a:pt x="128" y="104"/>
                    <a:pt x="114" y="108"/>
                  </a:cubicBezTo>
                  <a:cubicBezTo>
                    <a:pt x="99" y="112"/>
                    <a:pt x="84" y="117"/>
                    <a:pt x="69" y="121"/>
                  </a:cubicBezTo>
                  <a:cubicBezTo>
                    <a:pt x="64" y="122"/>
                    <a:pt x="59" y="123"/>
                    <a:pt x="55" y="124"/>
                  </a:cubicBezTo>
                  <a:cubicBezTo>
                    <a:pt x="69" y="119"/>
                    <a:pt x="83" y="115"/>
                    <a:pt x="98" y="111"/>
                  </a:cubicBezTo>
                  <a:cubicBezTo>
                    <a:pt x="113" y="107"/>
                    <a:pt x="128" y="104"/>
                    <a:pt x="143" y="101"/>
                  </a:cubicBezTo>
                  <a:cubicBezTo>
                    <a:pt x="151" y="99"/>
                    <a:pt x="159" y="96"/>
                    <a:pt x="168" y="94"/>
                  </a:cubicBezTo>
                  <a:cubicBezTo>
                    <a:pt x="169" y="94"/>
                    <a:pt x="169" y="94"/>
                    <a:pt x="169" y="94"/>
                  </a:cubicBezTo>
                  <a:cubicBezTo>
                    <a:pt x="170" y="94"/>
                    <a:pt x="170" y="93"/>
                    <a:pt x="170" y="93"/>
                  </a:cubicBezTo>
                  <a:cubicBezTo>
                    <a:pt x="169" y="94"/>
                    <a:pt x="168" y="95"/>
                    <a:pt x="168" y="96"/>
                  </a:cubicBezTo>
                  <a:close/>
                  <a:moveTo>
                    <a:pt x="171" y="92"/>
                  </a:moveTo>
                  <a:cubicBezTo>
                    <a:pt x="171" y="92"/>
                    <a:pt x="171" y="92"/>
                    <a:pt x="171" y="92"/>
                  </a:cubicBezTo>
                  <a:cubicBezTo>
                    <a:pt x="156" y="96"/>
                    <a:pt x="141" y="99"/>
                    <a:pt x="126" y="102"/>
                  </a:cubicBezTo>
                  <a:cubicBezTo>
                    <a:pt x="111" y="105"/>
                    <a:pt x="97" y="109"/>
                    <a:pt x="82" y="113"/>
                  </a:cubicBezTo>
                  <a:cubicBezTo>
                    <a:pt x="67" y="117"/>
                    <a:pt x="53" y="121"/>
                    <a:pt x="38" y="124"/>
                  </a:cubicBezTo>
                  <a:cubicBezTo>
                    <a:pt x="37" y="124"/>
                    <a:pt x="37" y="124"/>
                    <a:pt x="36" y="124"/>
                  </a:cubicBezTo>
                  <a:cubicBezTo>
                    <a:pt x="36" y="124"/>
                    <a:pt x="36" y="124"/>
                    <a:pt x="36" y="124"/>
                  </a:cubicBezTo>
                  <a:cubicBezTo>
                    <a:pt x="36" y="124"/>
                    <a:pt x="37" y="124"/>
                    <a:pt x="38" y="123"/>
                  </a:cubicBezTo>
                  <a:cubicBezTo>
                    <a:pt x="41" y="122"/>
                    <a:pt x="45" y="121"/>
                    <a:pt x="48" y="120"/>
                  </a:cubicBezTo>
                  <a:cubicBezTo>
                    <a:pt x="56" y="117"/>
                    <a:pt x="64" y="116"/>
                    <a:pt x="72" y="114"/>
                  </a:cubicBezTo>
                  <a:cubicBezTo>
                    <a:pt x="86" y="110"/>
                    <a:pt x="101" y="105"/>
                    <a:pt x="116" y="102"/>
                  </a:cubicBezTo>
                  <a:cubicBezTo>
                    <a:pt x="131" y="99"/>
                    <a:pt x="146" y="96"/>
                    <a:pt x="161" y="91"/>
                  </a:cubicBezTo>
                  <a:cubicBezTo>
                    <a:pt x="165" y="90"/>
                    <a:pt x="168" y="89"/>
                    <a:pt x="171" y="88"/>
                  </a:cubicBezTo>
                  <a:cubicBezTo>
                    <a:pt x="172" y="88"/>
                    <a:pt x="172" y="87"/>
                    <a:pt x="172" y="87"/>
                  </a:cubicBezTo>
                  <a:cubicBezTo>
                    <a:pt x="174" y="87"/>
                    <a:pt x="175" y="86"/>
                    <a:pt x="177" y="86"/>
                  </a:cubicBezTo>
                  <a:cubicBezTo>
                    <a:pt x="175" y="88"/>
                    <a:pt x="173" y="90"/>
                    <a:pt x="171" y="92"/>
                  </a:cubicBezTo>
                  <a:close/>
                  <a:moveTo>
                    <a:pt x="108" y="103"/>
                  </a:moveTo>
                  <a:cubicBezTo>
                    <a:pt x="118" y="100"/>
                    <a:pt x="129" y="98"/>
                    <a:pt x="139" y="96"/>
                  </a:cubicBezTo>
                  <a:cubicBezTo>
                    <a:pt x="144" y="95"/>
                    <a:pt x="149" y="94"/>
                    <a:pt x="154" y="93"/>
                  </a:cubicBezTo>
                  <a:cubicBezTo>
                    <a:pt x="150" y="94"/>
                    <a:pt x="147" y="95"/>
                    <a:pt x="143" y="95"/>
                  </a:cubicBezTo>
                  <a:cubicBezTo>
                    <a:pt x="131" y="98"/>
                    <a:pt x="120" y="101"/>
                    <a:pt x="108" y="103"/>
                  </a:cubicBezTo>
                  <a:close/>
                  <a:moveTo>
                    <a:pt x="178" y="85"/>
                  </a:moveTo>
                  <a:cubicBezTo>
                    <a:pt x="178" y="85"/>
                    <a:pt x="178" y="85"/>
                    <a:pt x="178" y="85"/>
                  </a:cubicBezTo>
                  <a:cubicBezTo>
                    <a:pt x="176" y="85"/>
                    <a:pt x="175" y="86"/>
                    <a:pt x="173" y="86"/>
                  </a:cubicBezTo>
                  <a:cubicBezTo>
                    <a:pt x="173" y="86"/>
                    <a:pt x="173" y="86"/>
                    <a:pt x="172" y="86"/>
                  </a:cubicBezTo>
                  <a:cubicBezTo>
                    <a:pt x="165" y="89"/>
                    <a:pt x="158" y="91"/>
                    <a:pt x="150" y="93"/>
                  </a:cubicBezTo>
                  <a:cubicBezTo>
                    <a:pt x="135" y="96"/>
                    <a:pt x="119" y="100"/>
                    <a:pt x="104" y="103"/>
                  </a:cubicBezTo>
                  <a:cubicBezTo>
                    <a:pt x="95" y="106"/>
                    <a:pt x="85" y="108"/>
                    <a:pt x="76" y="111"/>
                  </a:cubicBezTo>
                  <a:cubicBezTo>
                    <a:pt x="66" y="114"/>
                    <a:pt x="56" y="115"/>
                    <a:pt x="46" y="117"/>
                  </a:cubicBezTo>
                  <a:cubicBezTo>
                    <a:pt x="41" y="118"/>
                    <a:pt x="36" y="119"/>
                    <a:pt x="32" y="120"/>
                  </a:cubicBezTo>
                  <a:cubicBezTo>
                    <a:pt x="30" y="121"/>
                    <a:pt x="23" y="122"/>
                    <a:pt x="28" y="121"/>
                  </a:cubicBezTo>
                  <a:cubicBezTo>
                    <a:pt x="30" y="120"/>
                    <a:pt x="33" y="119"/>
                    <a:pt x="35" y="118"/>
                  </a:cubicBezTo>
                  <a:cubicBezTo>
                    <a:pt x="45" y="115"/>
                    <a:pt x="55" y="112"/>
                    <a:pt x="65" y="110"/>
                  </a:cubicBezTo>
                  <a:cubicBezTo>
                    <a:pt x="85" y="105"/>
                    <a:pt x="106" y="100"/>
                    <a:pt x="126" y="95"/>
                  </a:cubicBezTo>
                  <a:cubicBezTo>
                    <a:pt x="136" y="93"/>
                    <a:pt x="147" y="90"/>
                    <a:pt x="157" y="87"/>
                  </a:cubicBezTo>
                  <a:cubicBezTo>
                    <a:pt x="166" y="85"/>
                    <a:pt x="175" y="81"/>
                    <a:pt x="184" y="78"/>
                  </a:cubicBezTo>
                  <a:cubicBezTo>
                    <a:pt x="182" y="80"/>
                    <a:pt x="180" y="83"/>
                    <a:pt x="178" y="85"/>
                  </a:cubicBezTo>
                  <a:close/>
                  <a:moveTo>
                    <a:pt x="61" y="106"/>
                  </a:moveTo>
                  <a:cubicBezTo>
                    <a:pt x="54" y="108"/>
                    <a:pt x="47" y="109"/>
                    <a:pt x="40" y="111"/>
                  </a:cubicBezTo>
                  <a:cubicBezTo>
                    <a:pt x="33" y="113"/>
                    <a:pt x="26" y="114"/>
                    <a:pt x="20" y="117"/>
                  </a:cubicBezTo>
                  <a:cubicBezTo>
                    <a:pt x="19" y="117"/>
                    <a:pt x="19" y="117"/>
                    <a:pt x="18" y="118"/>
                  </a:cubicBezTo>
                  <a:cubicBezTo>
                    <a:pt x="16" y="117"/>
                    <a:pt x="14" y="115"/>
                    <a:pt x="12" y="114"/>
                  </a:cubicBezTo>
                  <a:cubicBezTo>
                    <a:pt x="18" y="114"/>
                    <a:pt x="23" y="112"/>
                    <a:pt x="29" y="110"/>
                  </a:cubicBezTo>
                  <a:cubicBezTo>
                    <a:pt x="36" y="108"/>
                    <a:pt x="44" y="106"/>
                    <a:pt x="51" y="104"/>
                  </a:cubicBezTo>
                  <a:cubicBezTo>
                    <a:pt x="65" y="101"/>
                    <a:pt x="79" y="99"/>
                    <a:pt x="93" y="96"/>
                  </a:cubicBezTo>
                  <a:cubicBezTo>
                    <a:pt x="82" y="99"/>
                    <a:pt x="72" y="103"/>
                    <a:pt x="61" y="106"/>
                  </a:cubicBezTo>
                  <a:close/>
                  <a:moveTo>
                    <a:pt x="58" y="140"/>
                  </a:moveTo>
                  <a:cubicBezTo>
                    <a:pt x="69" y="145"/>
                    <a:pt x="79" y="150"/>
                    <a:pt x="89" y="155"/>
                  </a:cubicBezTo>
                  <a:cubicBezTo>
                    <a:pt x="94" y="158"/>
                    <a:pt x="100" y="160"/>
                    <a:pt x="105" y="164"/>
                  </a:cubicBezTo>
                  <a:cubicBezTo>
                    <a:pt x="105" y="164"/>
                    <a:pt x="104" y="165"/>
                    <a:pt x="104" y="166"/>
                  </a:cubicBezTo>
                  <a:cubicBezTo>
                    <a:pt x="98" y="164"/>
                    <a:pt x="93" y="160"/>
                    <a:pt x="87" y="157"/>
                  </a:cubicBezTo>
                  <a:cubicBezTo>
                    <a:pt x="77" y="153"/>
                    <a:pt x="67" y="148"/>
                    <a:pt x="58" y="143"/>
                  </a:cubicBezTo>
                  <a:cubicBezTo>
                    <a:pt x="51" y="140"/>
                    <a:pt x="45" y="137"/>
                    <a:pt x="38" y="133"/>
                  </a:cubicBezTo>
                  <a:cubicBezTo>
                    <a:pt x="29" y="128"/>
                    <a:pt x="20" y="122"/>
                    <a:pt x="10" y="119"/>
                  </a:cubicBezTo>
                  <a:cubicBezTo>
                    <a:pt x="10" y="119"/>
                    <a:pt x="10" y="119"/>
                    <a:pt x="10" y="119"/>
                  </a:cubicBezTo>
                  <a:cubicBezTo>
                    <a:pt x="11" y="118"/>
                    <a:pt x="11" y="117"/>
                    <a:pt x="11" y="116"/>
                  </a:cubicBezTo>
                  <a:cubicBezTo>
                    <a:pt x="26" y="125"/>
                    <a:pt x="43" y="132"/>
                    <a:pt x="58" y="140"/>
                  </a:cubicBezTo>
                  <a:close/>
                  <a:moveTo>
                    <a:pt x="199" y="62"/>
                  </a:moveTo>
                  <a:cubicBezTo>
                    <a:pt x="199" y="62"/>
                    <a:pt x="198" y="62"/>
                    <a:pt x="198" y="63"/>
                  </a:cubicBezTo>
                  <a:cubicBezTo>
                    <a:pt x="183" y="65"/>
                    <a:pt x="168" y="69"/>
                    <a:pt x="153" y="71"/>
                  </a:cubicBezTo>
                  <a:cubicBezTo>
                    <a:pt x="138" y="74"/>
                    <a:pt x="123" y="77"/>
                    <a:pt x="107" y="81"/>
                  </a:cubicBezTo>
                  <a:cubicBezTo>
                    <a:pt x="92" y="84"/>
                    <a:pt x="77" y="89"/>
                    <a:pt x="62" y="93"/>
                  </a:cubicBezTo>
                  <a:cubicBezTo>
                    <a:pt x="54" y="95"/>
                    <a:pt x="47" y="97"/>
                    <a:pt x="40" y="99"/>
                  </a:cubicBezTo>
                  <a:cubicBezTo>
                    <a:pt x="37" y="100"/>
                    <a:pt x="35" y="101"/>
                    <a:pt x="32" y="101"/>
                  </a:cubicBezTo>
                  <a:cubicBezTo>
                    <a:pt x="42" y="98"/>
                    <a:pt x="51" y="95"/>
                    <a:pt x="61" y="92"/>
                  </a:cubicBezTo>
                  <a:cubicBezTo>
                    <a:pt x="76" y="87"/>
                    <a:pt x="91" y="83"/>
                    <a:pt x="105" y="79"/>
                  </a:cubicBezTo>
                  <a:cubicBezTo>
                    <a:pt x="120" y="76"/>
                    <a:pt x="135" y="72"/>
                    <a:pt x="151" y="69"/>
                  </a:cubicBezTo>
                  <a:cubicBezTo>
                    <a:pt x="165" y="67"/>
                    <a:pt x="179" y="65"/>
                    <a:pt x="193" y="61"/>
                  </a:cubicBezTo>
                  <a:cubicBezTo>
                    <a:pt x="196" y="60"/>
                    <a:pt x="199" y="59"/>
                    <a:pt x="203" y="58"/>
                  </a:cubicBezTo>
                  <a:cubicBezTo>
                    <a:pt x="202" y="59"/>
                    <a:pt x="200" y="61"/>
                    <a:pt x="199" y="62"/>
                  </a:cubicBezTo>
                  <a:close/>
                  <a:moveTo>
                    <a:pt x="191" y="71"/>
                  </a:moveTo>
                  <a:cubicBezTo>
                    <a:pt x="179" y="74"/>
                    <a:pt x="167" y="78"/>
                    <a:pt x="154" y="81"/>
                  </a:cubicBezTo>
                  <a:cubicBezTo>
                    <a:pt x="153" y="82"/>
                    <a:pt x="151" y="82"/>
                    <a:pt x="149" y="83"/>
                  </a:cubicBezTo>
                  <a:cubicBezTo>
                    <a:pt x="137" y="85"/>
                    <a:pt x="125" y="89"/>
                    <a:pt x="113" y="92"/>
                  </a:cubicBezTo>
                  <a:cubicBezTo>
                    <a:pt x="109" y="92"/>
                    <a:pt x="105" y="93"/>
                    <a:pt x="101" y="94"/>
                  </a:cubicBezTo>
                  <a:cubicBezTo>
                    <a:pt x="86" y="97"/>
                    <a:pt x="70" y="100"/>
                    <a:pt x="55" y="103"/>
                  </a:cubicBezTo>
                  <a:cubicBezTo>
                    <a:pt x="48" y="104"/>
                    <a:pt x="40" y="106"/>
                    <a:pt x="33" y="108"/>
                  </a:cubicBezTo>
                  <a:cubicBezTo>
                    <a:pt x="30" y="109"/>
                    <a:pt x="27" y="110"/>
                    <a:pt x="23" y="111"/>
                  </a:cubicBezTo>
                  <a:cubicBezTo>
                    <a:pt x="22" y="112"/>
                    <a:pt x="20" y="112"/>
                    <a:pt x="19" y="113"/>
                  </a:cubicBezTo>
                  <a:cubicBezTo>
                    <a:pt x="16" y="113"/>
                    <a:pt x="14" y="113"/>
                    <a:pt x="12" y="114"/>
                  </a:cubicBezTo>
                  <a:cubicBezTo>
                    <a:pt x="19" y="111"/>
                    <a:pt x="25" y="108"/>
                    <a:pt x="32" y="106"/>
                  </a:cubicBezTo>
                  <a:cubicBezTo>
                    <a:pt x="40" y="104"/>
                    <a:pt x="48" y="102"/>
                    <a:pt x="56" y="100"/>
                  </a:cubicBezTo>
                  <a:cubicBezTo>
                    <a:pt x="71" y="95"/>
                    <a:pt x="86" y="92"/>
                    <a:pt x="101" y="88"/>
                  </a:cubicBezTo>
                  <a:cubicBezTo>
                    <a:pt x="131" y="80"/>
                    <a:pt x="161" y="75"/>
                    <a:pt x="190" y="66"/>
                  </a:cubicBezTo>
                  <a:cubicBezTo>
                    <a:pt x="193" y="65"/>
                    <a:pt x="195" y="65"/>
                    <a:pt x="197" y="64"/>
                  </a:cubicBezTo>
                  <a:cubicBezTo>
                    <a:pt x="195" y="66"/>
                    <a:pt x="193" y="69"/>
                    <a:pt x="191" y="71"/>
                  </a:cubicBezTo>
                  <a:close/>
                  <a:moveTo>
                    <a:pt x="9" y="121"/>
                  </a:moveTo>
                  <a:cubicBezTo>
                    <a:pt x="10" y="121"/>
                    <a:pt x="10" y="121"/>
                    <a:pt x="10" y="121"/>
                  </a:cubicBezTo>
                  <a:cubicBezTo>
                    <a:pt x="20" y="125"/>
                    <a:pt x="29" y="131"/>
                    <a:pt x="38" y="136"/>
                  </a:cubicBezTo>
                  <a:cubicBezTo>
                    <a:pt x="44" y="139"/>
                    <a:pt x="51" y="142"/>
                    <a:pt x="57" y="145"/>
                  </a:cubicBezTo>
                  <a:cubicBezTo>
                    <a:pt x="67" y="150"/>
                    <a:pt x="77" y="155"/>
                    <a:pt x="87" y="160"/>
                  </a:cubicBezTo>
                  <a:cubicBezTo>
                    <a:pt x="92" y="163"/>
                    <a:pt x="98" y="166"/>
                    <a:pt x="104" y="168"/>
                  </a:cubicBezTo>
                  <a:cubicBezTo>
                    <a:pt x="103" y="169"/>
                    <a:pt x="103" y="170"/>
                    <a:pt x="103" y="171"/>
                  </a:cubicBezTo>
                  <a:cubicBezTo>
                    <a:pt x="87" y="163"/>
                    <a:pt x="70" y="155"/>
                    <a:pt x="53" y="148"/>
                  </a:cubicBezTo>
                  <a:cubicBezTo>
                    <a:pt x="38" y="141"/>
                    <a:pt x="23" y="133"/>
                    <a:pt x="9" y="125"/>
                  </a:cubicBezTo>
                  <a:cubicBezTo>
                    <a:pt x="9" y="124"/>
                    <a:pt x="9" y="122"/>
                    <a:pt x="9" y="121"/>
                  </a:cubicBezTo>
                  <a:close/>
                  <a:moveTo>
                    <a:pt x="106" y="168"/>
                  </a:moveTo>
                  <a:cubicBezTo>
                    <a:pt x="106" y="168"/>
                    <a:pt x="106" y="168"/>
                    <a:pt x="107" y="168"/>
                  </a:cubicBezTo>
                  <a:cubicBezTo>
                    <a:pt x="112" y="163"/>
                    <a:pt x="116" y="158"/>
                    <a:pt x="121" y="153"/>
                  </a:cubicBezTo>
                  <a:cubicBezTo>
                    <a:pt x="131" y="143"/>
                    <a:pt x="140" y="132"/>
                    <a:pt x="150" y="122"/>
                  </a:cubicBezTo>
                  <a:cubicBezTo>
                    <a:pt x="170" y="101"/>
                    <a:pt x="189" y="80"/>
                    <a:pt x="209" y="60"/>
                  </a:cubicBezTo>
                  <a:cubicBezTo>
                    <a:pt x="210" y="58"/>
                    <a:pt x="212" y="56"/>
                    <a:pt x="214" y="55"/>
                  </a:cubicBezTo>
                  <a:cubicBezTo>
                    <a:pt x="214" y="55"/>
                    <a:pt x="214" y="56"/>
                    <a:pt x="214" y="57"/>
                  </a:cubicBezTo>
                  <a:cubicBezTo>
                    <a:pt x="214" y="57"/>
                    <a:pt x="214" y="57"/>
                    <a:pt x="214" y="57"/>
                  </a:cubicBezTo>
                  <a:cubicBezTo>
                    <a:pt x="205" y="65"/>
                    <a:pt x="198" y="74"/>
                    <a:pt x="190" y="82"/>
                  </a:cubicBezTo>
                  <a:cubicBezTo>
                    <a:pt x="182" y="91"/>
                    <a:pt x="174" y="99"/>
                    <a:pt x="166" y="107"/>
                  </a:cubicBezTo>
                  <a:cubicBezTo>
                    <a:pt x="148" y="126"/>
                    <a:pt x="130" y="145"/>
                    <a:pt x="112" y="164"/>
                  </a:cubicBezTo>
                  <a:cubicBezTo>
                    <a:pt x="110" y="167"/>
                    <a:pt x="107" y="169"/>
                    <a:pt x="105" y="172"/>
                  </a:cubicBezTo>
                  <a:cubicBezTo>
                    <a:pt x="105" y="170"/>
                    <a:pt x="106" y="169"/>
                    <a:pt x="106" y="168"/>
                  </a:cubicBezTo>
                  <a:close/>
                  <a:moveTo>
                    <a:pt x="26" y="97"/>
                  </a:moveTo>
                  <a:cubicBezTo>
                    <a:pt x="56" y="89"/>
                    <a:pt x="87" y="80"/>
                    <a:pt x="117" y="74"/>
                  </a:cubicBezTo>
                  <a:cubicBezTo>
                    <a:pt x="133" y="71"/>
                    <a:pt x="149" y="68"/>
                    <a:pt x="164" y="65"/>
                  </a:cubicBezTo>
                  <a:cubicBezTo>
                    <a:pt x="172" y="64"/>
                    <a:pt x="179" y="62"/>
                    <a:pt x="187" y="61"/>
                  </a:cubicBezTo>
                  <a:cubicBezTo>
                    <a:pt x="190" y="60"/>
                    <a:pt x="194" y="59"/>
                    <a:pt x="198" y="59"/>
                  </a:cubicBezTo>
                  <a:cubicBezTo>
                    <a:pt x="198" y="58"/>
                    <a:pt x="199" y="58"/>
                    <a:pt x="200" y="58"/>
                  </a:cubicBezTo>
                  <a:cubicBezTo>
                    <a:pt x="200" y="58"/>
                    <a:pt x="200" y="58"/>
                    <a:pt x="200" y="58"/>
                  </a:cubicBezTo>
                  <a:cubicBezTo>
                    <a:pt x="199" y="59"/>
                    <a:pt x="198" y="59"/>
                    <a:pt x="197" y="59"/>
                  </a:cubicBezTo>
                  <a:cubicBezTo>
                    <a:pt x="184" y="64"/>
                    <a:pt x="169" y="65"/>
                    <a:pt x="156" y="68"/>
                  </a:cubicBezTo>
                  <a:cubicBezTo>
                    <a:pt x="141" y="71"/>
                    <a:pt x="125" y="73"/>
                    <a:pt x="110" y="77"/>
                  </a:cubicBezTo>
                  <a:cubicBezTo>
                    <a:pt x="81" y="85"/>
                    <a:pt x="52" y="93"/>
                    <a:pt x="23" y="104"/>
                  </a:cubicBezTo>
                  <a:cubicBezTo>
                    <a:pt x="22" y="104"/>
                    <a:pt x="21" y="104"/>
                    <a:pt x="20" y="105"/>
                  </a:cubicBezTo>
                  <a:cubicBezTo>
                    <a:pt x="20" y="105"/>
                    <a:pt x="20" y="105"/>
                    <a:pt x="20" y="105"/>
                  </a:cubicBezTo>
                  <a:cubicBezTo>
                    <a:pt x="22" y="102"/>
                    <a:pt x="24" y="100"/>
                    <a:pt x="26" y="97"/>
                  </a:cubicBezTo>
                  <a:close/>
                  <a:moveTo>
                    <a:pt x="19" y="106"/>
                  </a:moveTo>
                  <a:cubicBezTo>
                    <a:pt x="48" y="98"/>
                    <a:pt x="78" y="89"/>
                    <a:pt x="108" y="82"/>
                  </a:cubicBezTo>
                  <a:cubicBezTo>
                    <a:pt x="123" y="78"/>
                    <a:pt x="138" y="75"/>
                    <a:pt x="154" y="72"/>
                  </a:cubicBezTo>
                  <a:cubicBezTo>
                    <a:pt x="161" y="71"/>
                    <a:pt x="168" y="69"/>
                    <a:pt x="176" y="68"/>
                  </a:cubicBezTo>
                  <a:cubicBezTo>
                    <a:pt x="183" y="66"/>
                    <a:pt x="191" y="65"/>
                    <a:pt x="197" y="63"/>
                  </a:cubicBezTo>
                  <a:cubicBezTo>
                    <a:pt x="168" y="73"/>
                    <a:pt x="138" y="78"/>
                    <a:pt x="108" y="85"/>
                  </a:cubicBezTo>
                  <a:cubicBezTo>
                    <a:pt x="93" y="89"/>
                    <a:pt x="78" y="93"/>
                    <a:pt x="63" y="97"/>
                  </a:cubicBezTo>
                  <a:cubicBezTo>
                    <a:pt x="49" y="101"/>
                    <a:pt x="34" y="104"/>
                    <a:pt x="20" y="110"/>
                  </a:cubicBezTo>
                  <a:cubicBezTo>
                    <a:pt x="18" y="111"/>
                    <a:pt x="15" y="112"/>
                    <a:pt x="13" y="113"/>
                  </a:cubicBezTo>
                  <a:cubicBezTo>
                    <a:pt x="15" y="110"/>
                    <a:pt x="17" y="108"/>
                    <a:pt x="19" y="106"/>
                  </a:cubicBezTo>
                  <a:close/>
                  <a:moveTo>
                    <a:pt x="104" y="178"/>
                  </a:moveTo>
                  <a:cubicBezTo>
                    <a:pt x="104" y="177"/>
                    <a:pt x="104" y="176"/>
                    <a:pt x="104" y="176"/>
                  </a:cubicBezTo>
                  <a:cubicBezTo>
                    <a:pt x="104" y="176"/>
                    <a:pt x="105" y="176"/>
                    <a:pt x="105" y="175"/>
                  </a:cubicBezTo>
                  <a:cubicBezTo>
                    <a:pt x="138" y="140"/>
                    <a:pt x="172" y="105"/>
                    <a:pt x="205" y="70"/>
                  </a:cubicBezTo>
                  <a:cubicBezTo>
                    <a:pt x="208" y="66"/>
                    <a:pt x="211" y="63"/>
                    <a:pt x="215" y="60"/>
                  </a:cubicBezTo>
                  <a:cubicBezTo>
                    <a:pt x="215" y="60"/>
                    <a:pt x="215" y="60"/>
                    <a:pt x="215" y="60"/>
                  </a:cubicBezTo>
                  <a:cubicBezTo>
                    <a:pt x="212" y="63"/>
                    <a:pt x="209" y="67"/>
                    <a:pt x="206" y="70"/>
                  </a:cubicBezTo>
                  <a:cubicBezTo>
                    <a:pt x="200" y="76"/>
                    <a:pt x="194" y="82"/>
                    <a:pt x="188" y="89"/>
                  </a:cubicBezTo>
                  <a:cubicBezTo>
                    <a:pt x="180" y="98"/>
                    <a:pt x="172" y="107"/>
                    <a:pt x="164" y="115"/>
                  </a:cubicBezTo>
                  <a:cubicBezTo>
                    <a:pt x="144" y="136"/>
                    <a:pt x="124" y="156"/>
                    <a:pt x="104" y="177"/>
                  </a:cubicBezTo>
                  <a:cubicBezTo>
                    <a:pt x="104" y="178"/>
                    <a:pt x="104" y="178"/>
                    <a:pt x="104" y="178"/>
                  </a:cubicBezTo>
                  <a:close/>
                  <a:moveTo>
                    <a:pt x="8" y="118"/>
                  </a:moveTo>
                  <a:cubicBezTo>
                    <a:pt x="7" y="122"/>
                    <a:pt x="6" y="126"/>
                    <a:pt x="6" y="130"/>
                  </a:cubicBezTo>
                  <a:cubicBezTo>
                    <a:pt x="5" y="126"/>
                    <a:pt x="6" y="121"/>
                    <a:pt x="8" y="118"/>
                  </a:cubicBezTo>
                  <a:close/>
                  <a:moveTo>
                    <a:pt x="27" y="146"/>
                  </a:moveTo>
                  <a:cubicBezTo>
                    <a:pt x="22" y="143"/>
                    <a:pt x="16" y="141"/>
                    <a:pt x="11" y="137"/>
                  </a:cubicBezTo>
                  <a:cubicBezTo>
                    <a:pt x="11" y="137"/>
                    <a:pt x="10" y="137"/>
                    <a:pt x="10" y="137"/>
                  </a:cubicBezTo>
                  <a:cubicBezTo>
                    <a:pt x="10" y="137"/>
                    <a:pt x="10" y="136"/>
                    <a:pt x="10" y="136"/>
                  </a:cubicBezTo>
                  <a:cubicBezTo>
                    <a:pt x="14" y="138"/>
                    <a:pt x="18" y="140"/>
                    <a:pt x="22" y="142"/>
                  </a:cubicBezTo>
                  <a:cubicBezTo>
                    <a:pt x="32" y="147"/>
                    <a:pt x="43" y="152"/>
                    <a:pt x="53" y="157"/>
                  </a:cubicBezTo>
                  <a:cubicBezTo>
                    <a:pt x="64" y="162"/>
                    <a:pt x="75" y="167"/>
                    <a:pt x="85" y="172"/>
                  </a:cubicBezTo>
                  <a:cubicBezTo>
                    <a:pt x="91" y="175"/>
                    <a:pt x="97" y="177"/>
                    <a:pt x="102" y="180"/>
                  </a:cubicBezTo>
                  <a:cubicBezTo>
                    <a:pt x="102" y="181"/>
                    <a:pt x="102" y="181"/>
                    <a:pt x="102" y="181"/>
                  </a:cubicBezTo>
                  <a:cubicBezTo>
                    <a:pt x="102" y="182"/>
                    <a:pt x="103" y="183"/>
                    <a:pt x="104" y="184"/>
                  </a:cubicBezTo>
                  <a:cubicBezTo>
                    <a:pt x="88" y="178"/>
                    <a:pt x="73" y="169"/>
                    <a:pt x="58" y="162"/>
                  </a:cubicBezTo>
                  <a:cubicBezTo>
                    <a:pt x="48" y="157"/>
                    <a:pt x="37" y="151"/>
                    <a:pt x="27" y="146"/>
                  </a:cubicBezTo>
                  <a:close/>
                  <a:moveTo>
                    <a:pt x="206" y="79"/>
                  </a:moveTo>
                  <a:cubicBezTo>
                    <a:pt x="196" y="90"/>
                    <a:pt x="186" y="101"/>
                    <a:pt x="176" y="111"/>
                  </a:cubicBezTo>
                  <a:cubicBezTo>
                    <a:pt x="155" y="133"/>
                    <a:pt x="135" y="154"/>
                    <a:pt x="114" y="176"/>
                  </a:cubicBezTo>
                  <a:cubicBezTo>
                    <a:pt x="112" y="179"/>
                    <a:pt x="109" y="181"/>
                    <a:pt x="107" y="184"/>
                  </a:cubicBezTo>
                  <a:cubicBezTo>
                    <a:pt x="106" y="183"/>
                    <a:pt x="105" y="182"/>
                    <a:pt x="105" y="181"/>
                  </a:cubicBezTo>
                  <a:cubicBezTo>
                    <a:pt x="105" y="181"/>
                    <a:pt x="105" y="180"/>
                    <a:pt x="105" y="180"/>
                  </a:cubicBezTo>
                  <a:cubicBezTo>
                    <a:pt x="112" y="172"/>
                    <a:pt x="120" y="164"/>
                    <a:pt x="128" y="156"/>
                  </a:cubicBezTo>
                  <a:cubicBezTo>
                    <a:pt x="139" y="144"/>
                    <a:pt x="151" y="133"/>
                    <a:pt x="162" y="121"/>
                  </a:cubicBezTo>
                  <a:cubicBezTo>
                    <a:pt x="180" y="102"/>
                    <a:pt x="197" y="81"/>
                    <a:pt x="216" y="63"/>
                  </a:cubicBezTo>
                  <a:cubicBezTo>
                    <a:pt x="216" y="63"/>
                    <a:pt x="216" y="63"/>
                    <a:pt x="216" y="63"/>
                  </a:cubicBezTo>
                  <a:cubicBezTo>
                    <a:pt x="217" y="63"/>
                    <a:pt x="218" y="64"/>
                    <a:pt x="219" y="65"/>
                  </a:cubicBezTo>
                  <a:cubicBezTo>
                    <a:pt x="218" y="66"/>
                    <a:pt x="216" y="68"/>
                    <a:pt x="215" y="69"/>
                  </a:cubicBezTo>
                  <a:cubicBezTo>
                    <a:pt x="212" y="72"/>
                    <a:pt x="209" y="76"/>
                    <a:pt x="206" y="79"/>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274"/>
            <p:cNvSpPr/>
            <p:nvPr/>
          </p:nvSpPr>
          <p:spPr bwMode="auto">
            <a:xfrm>
              <a:off x="7915521" y="3839597"/>
              <a:ext cx="363538" cy="628650"/>
            </a:xfrm>
            <a:custGeom>
              <a:avLst/>
              <a:gdLst>
                <a:gd name="T0" fmla="*/ 0 w 86"/>
                <a:gd name="T1" fmla="*/ 148 h 148"/>
                <a:gd name="T2" fmla="*/ 86 w 86"/>
                <a:gd name="T3" fmla="*/ 0 h 148"/>
              </a:gdLst>
              <a:ahLst/>
              <a:cxnLst>
                <a:cxn ang="0">
                  <a:pos x="T0" y="T1"/>
                </a:cxn>
                <a:cxn ang="0">
                  <a:pos x="T2" y="T3"/>
                </a:cxn>
              </a:cxnLst>
              <a:rect l="0" t="0" r="r" b="b"/>
              <a:pathLst>
                <a:path w="86" h="148">
                  <a:moveTo>
                    <a:pt x="0" y="148"/>
                  </a:moveTo>
                  <a:cubicBezTo>
                    <a:pt x="20" y="94"/>
                    <a:pt x="66" y="53"/>
                    <a:pt x="86" y="0"/>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275"/>
            <p:cNvSpPr/>
            <p:nvPr/>
          </p:nvSpPr>
          <p:spPr bwMode="auto">
            <a:xfrm>
              <a:off x="7453558" y="3814197"/>
              <a:ext cx="830263" cy="241300"/>
            </a:xfrm>
            <a:custGeom>
              <a:avLst/>
              <a:gdLst>
                <a:gd name="T0" fmla="*/ 0 w 196"/>
                <a:gd name="T1" fmla="*/ 57 h 57"/>
                <a:gd name="T2" fmla="*/ 196 w 196"/>
                <a:gd name="T3" fmla="*/ 0 h 57"/>
              </a:gdLst>
              <a:ahLst/>
              <a:cxnLst>
                <a:cxn ang="0">
                  <a:pos x="T0" y="T1"/>
                </a:cxn>
                <a:cxn ang="0">
                  <a:pos x="T2" y="T3"/>
                </a:cxn>
              </a:cxnLst>
              <a:rect l="0" t="0" r="r" b="b"/>
              <a:pathLst>
                <a:path w="196" h="57">
                  <a:moveTo>
                    <a:pt x="0" y="57"/>
                  </a:moveTo>
                  <a:cubicBezTo>
                    <a:pt x="63" y="34"/>
                    <a:pt x="131" y="20"/>
                    <a:pt x="196" y="0"/>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276"/>
            <p:cNvSpPr/>
            <p:nvPr/>
          </p:nvSpPr>
          <p:spPr bwMode="auto">
            <a:xfrm>
              <a:off x="7596433" y="4149159"/>
              <a:ext cx="157163" cy="365125"/>
            </a:xfrm>
            <a:custGeom>
              <a:avLst/>
              <a:gdLst>
                <a:gd name="T0" fmla="*/ 0 w 37"/>
                <a:gd name="T1" fmla="*/ 0 h 86"/>
                <a:gd name="T2" fmla="*/ 20 w 37"/>
                <a:gd name="T3" fmla="*/ 83 h 86"/>
                <a:gd name="T4" fmla="*/ 37 w 37"/>
                <a:gd name="T5" fmla="*/ 26 h 86"/>
              </a:gdLst>
              <a:ahLst/>
              <a:cxnLst>
                <a:cxn ang="0">
                  <a:pos x="T0" y="T1"/>
                </a:cxn>
                <a:cxn ang="0">
                  <a:pos x="T2" y="T3"/>
                </a:cxn>
                <a:cxn ang="0">
                  <a:pos x="T4" y="T5"/>
                </a:cxn>
              </a:cxnLst>
              <a:rect l="0" t="0" r="r" b="b"/>
              <a:pathLst>
                <a:path w="37" h="86">
                  <a:moveTo>
                    <a:pt x="0" y="0"/>
                  </a:moveTo>
                  <a:cubicBezTo>
                    <a:pt x="6" y="25"/>
                    <a:pt x="16" y="58"/>
                    <a:pt x="20" y="83"/>
                  </a:cubicBezTo>
                  <a:cubicBezTo>
                    <a:pt x="21" y="86"/>
                    <a:pt x="37" y="26"/>
                    <a:pt x="37" y="26"/>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277"/>
            <p:cNvSpPr/>
            <p:nvPr/>
          </p:nvSpPr>
          <p:spPr bwMode="auto">
            <a:xfrm>
              <a:off x="7677396" y="4395222"/>
              <a:ext cx="182563" cy="119063"/>
            </a:xfrm>
            <a:custGeom>
              <a:avLst/>
              <a:gdLst>
                <a:gd name="T0" fmla="*/ 2 w 43"/>
                <a:gd name="T1" fmla="*/ 28 h 28"/>
                <a:gd name="T2" fmla="*/ 43 w 43"/>
                <a:gd name="T3" fmla="*/ 0 h 28"/>
              </a:gdLst>
              <a:ahLst/>
              <a:cxnLst>
                <a:cxn ang="0">
                  <a:pos x="T0" y="T1"/>
                </a:cxn>
                <a:cxn ang="0">
                  <a:pos x="T2" y="T3"/>
                </a:cxn>
              </a:cxnLst>
              <a:rect l="0" t="0" r="r" b="b"/>
              <a:pathLst>
                <a:path w="43" h="28">
                  <a:moveTo>
                    <a:pt x="2" y="28"/>
                  </a:moveTo>
                  <a:cubicBezTo>
                    <a:pt x="0" y="28"/>
                    <a:pt x="26" y="7"/>
                    <a:pt x="43" y="0"/>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278"/>
            <p:cNvSpPr/>
            <p:nvPr/>
          </p:nvSpPr>
          <p:spPr bwMode="auto">
            <a:xfrm>
              <a:off x="7732958" y="4230122"/>
              <a:ext cx="182563" cy="238125"/>
            </a:xfrm>
            <a:custGeom>
              <a:avLst/>
              <a:gdLst>
                <a:gd name="T0" fmla="*/ 0 w 43"/>
                <a:gd name="T1" fmla="*/ 0 h 56"/>
                <a:gd name="T2" fmla="*/ 43 w 43"/>
                <a:gd name="T3" fmla="*/ 56 h 56"/>
              </a:gdLst>
              <a:ahLst/>
              <a:cxnLst>
                <a:cxn ang="0">
                  <a:pos x="T0" y="T1"/>
                </a:cxn>
                <a:cxn ang="0">
                  <a:pos x="T2" y="T3"/>
                </a:cxn>
              </a:cxnLst>
              <a:rect l="0" t="0" r="r" b="b"/>
              <a:pathLst>
                <a:path w="43" h="56">
                  <a:moveTo>
                    <a:pt x="0" y="0"/>
                  </a:moveTo>
                  <a:cubicBezTo>
                    <a:pt x="0" y="0"/>
                    <a:pt x="21" y="27"/>
                    <a:pt x="43" y="56"/>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279"/>
            <p:cNvSpPr/>
            <p:nvPr/>
          </p:nvSpPr>
          <p:spPr bwMode="auto">
            <a:xfrm>
              <a:off x="7710733" y="3839597"/>
              <a:ext cx="568325" cy="390525"/>
            </a:xfrm>
            <a:custGeom>
              <a:avLst/>
              <a:gdLst>
                <a:gd name="T0" fmla="*/ 0 w 134"/>
                <a:gd name="T1" fmla="*/ 92 h 92"/>
                <a:gd name="T2" fmla="*/ 134 w 134"/>
                <a:gd name="T3" fmla="*/ 0 h 92"/>
              </a:gdLst>
              <a:ahLst/>
              <a:cxnLst>
                <a:cxn ang="0">
                  <a:pos x="T0" y="T1"/>
                </a:cxn>
                <a:cxn ang="0">
                  <a:pos x="T2" y="T3"/>
                </a:cxn>
              </a:cxnLst>
              <a:rect l="0" t="0" r="r" b="b"/>
              <a:pathLst>
                <a:path w="134" h="92">
                  <a:moveTo>
                    <a:pt x="0" y="92"/>
                  </a:moveTo>
                  <a:cubicBezTo>
                    <a:pt x="37" y="73"/>
                    <a:pt x="125" y="11"/>
                    <a:pt x="134" y="0"/>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280"/>
            <p:cNvSpPr/>
            <p:nvPr/>
          </p:nvSpPr>
          <p:spPr bwMode="auto">
            <a:xfrm>
              <a:off x="7466258" y="3814197"/>
              <a:ext cx="817563" cy="390525"/>
            </a:xfrm>
            <a:custGeom>
              <a:avLst/>
              <a:gdLst>
                <a:gd name="T0" fmla="*/ 193 w 193"/>
                <a:gd name="T1" fmla="*/ 0 h 92"/>
                <a:gd name="T2" fmla="*/ 64 w 193"/>
                <a:gd name="T3" fmla="*/ 80 h 92"/>
                <a:gd name="T4" fmla="*/ 43 w 193"/>
                <a:gd name="T5" fmla="*/ 86 h 92"/>
                <a:gd name="T6" fmla="*/ 0 w 193"/>
                <a:gd name="T7" fmla="*/ 57 h 92"/>
              </a:gdLst>
              <a:ahLst/>
              <a:cxnLst>
                <a:cxn ang="0">
                  <a:pos x="T0" y="T1"/>
                </a:cxn>
                <a:cxn ang="0">
                  <a:pos x="T2" y="T3"/>
                </a:cxn>
                <a:cxn ang="0">
                  <a:pos x="T4" y="T5"/>
                </a:cxn>
                <a:cxn ang="0">
                  <a:pos x="T6" y="T7"/>
                </a:cxn>
              </a:cxnLst>
              <a:rect l="0" t="0" r="r" b="b"/>
              <a:pathLst>
                <a:path w="193" h="92">
                  <a:moveTo>
                    <a:pt x="193" y="0"/>
                  </a:moveTo>
                  <a:cubicBezTo>
                    <a:pt x="159" y="16"/>
                    <a:pt x="93" y="57"/>
                    <a:pt x="64" y="80"/>
                  </a:cubicBezTo>
                  <a:cubicBezTo>
                    <a:pt x="53" y="89"/>
                    <a:pt x="56" y="92"/>
                    <a:pt x="43" y="86"/>
                  </a:cubicBezTo>
                  <a:cubicBezTo>
                    <a:pt x="29" y="80"/>
                    <a:pt x="14" y="65"/>
                    <a:pt x="0" y="57"/>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77" name="组合 76"/>
            <p:cNvGrpSpPr/>
            <p:nvPr/>
          </p:nvGrpSpPr>
          <p:grpSpPr>
            <a:xfrm>
              <a:off x="9560171" y="5481072"/>
              <a:ext cx="1020763" cy="882650"/>
              <a:chOff x="14673263" y="-457200"/>
              <a:chExt cx="1020763" cy="882650"/>
            </a:xfrm>
          </p:grpSpPr>
          <p:sp>
            <p:nvSpPr>
              <p:cNvPr id="80" name="Freeform 281"/>
              <p:cNvSpPr/>
              <p:nvPr/>
            </p:nvSpPr>
            <p:spPr bwMode="auto">
              <a:xfrm>
                <a:off x="14732000" y="-104775"/>
                <a:ext cx="287338" cy="355600"/>
              </a:xfrm>
              <a:custGeom>
                <a:avLst/>
                <a:gdLst>
                  <a:gd name="T0" fmla="*/ 0 w 68"/>
                  <a:gd name="T1" fmla="*/ 84 h 84"/>
                  <a:gd name="T2" fmla="*/ 68 w 68"/>
                  <a:gd name="T3" fmla="*/ 0 h 84"/>
                </a:gdLst>
                <a:ahLst/>
                <a:cxnLst>
                  <a:cxn ang="0">
                    <a:pos x="T0" y="T1"/>
                  </a:cxn>
                  <a:cxn ang="0">
                    <a:pos x="T2" y="T3"/>
                  </a:cxn>
                </a:cxnLst>
                <a:rect l="0" t="0" r="r" b="b"/>
                <a:pathLst>
                  <a:path w="68" h="84">
                    <a:moveTo>
                      <a:pt x="0" y="84"/>
                    </a:moveTo>
                    <a:cubicBezTo>
                      <a:pt x="25" y="57"/>
                      <a:pt x="41" y="25"/>
                      <a:pt x="68" y="0"/>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282"/>
              <p:cNvSpPr/>
              <p:nvPr/>
            </p:nvSpPr>
            <p:spPr bwMode="auto">
              <a:xfrm>
                <a:off x="15201900" y="-236538"/>
                <a:ext cx="306388" cy="322263"/>
              </a:xfrm>
              <a:custGeom>
                <a:avLst/>
                <a:gdLst>
                  <a:gd name="T0" fmla="*/ 0 w 72"/>
                  <a:gd name="T1" fmla="*/ 76 h 76"/>
                  <a:gd name="T2" fmla="*/ 72 w 72"/>
                  <a:gd name="T3" fmla="*/ 0 h 76"/>
                </a:gdLst>
                <a:ahLst/>
                <a:cxnLst>
                  <a:cxn ang="0">
                    <a:pos x="T0" y="T1"/>
                  </a:cxn>
                  <a:cxn ang="0">
                    <a:pos x="T2" y="T3"/>
                  </a:cxn>
                </a:cxnLst>
                <a:rect l="0" t="0" r="r" b="b"/>
                <a:pathLst>
                  <a:path w="72" h="76">
                    <a:moveTo>
                      <a:pt x="0" y="76"/>
                    </a:moveTo>
                    <a:cubicBezTo>
                      <a:pt x="24" y="52"/>
                      <a:pt x="56" y="31"/>
                      <a:pt x="72" y="0"/>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283"/>
              <p:cNvSpPr/>
              <p:nvPr/>
            </p:nvSpPr>
            <p:spPr bwMode="auto">
              <a:xfrm>
                <a:off x="15019338" y="-109538"/>
                <a:ext cx="182563" cy="195263"/>
              </a:xfrm>
              <a:custGeom>
                <a:avLst/>
                <a:gdLst>
                  <a:gd name="T0" fmla="*/ 0 w 43"/>
                  <a:gd name="T1" fmla="*/ 0 h 46"/>
                  <a:gd name="T2" fmla="*/ 43 w 43"/>
                  <a:gd name="T3" fmla="*/ 46 h 46"/>
                </a:gdLst>
                <a:ahLst/>
                <a:cxnLst>
                  <a:cxn ang="0">
                    <a:pos x="T0" y="T1"/>
                  </a:cxn>
                  <a:cxn ang="0">
                    <a:pos x="T2" y="T3"/>
                  </a:cxn>
                </a:cxnLst>
                <a:rect l="0" t="0" r="r" b="b"/>
                <a:pathLst>
                  <a:path w="43" h="46">
                    <a:moveTo>
                      <a:pt x="0" y="0"/>
                    </a:moveTo>
                    <a:cubicBezTo>
                      <a:pt x="10" y="8"/>
                      <a:pt x="41" y="40"/>
                      <a:pt x="43" y="46"/>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284"/>
              <p:cNvSpPr/>
              <p:nvPr/>
            </p:nvSpPr>
            <p:spPr bwMode="auto">
              <a:xfrm>
                <a:off x="15325725" y="-236538"/>
                <a:ext cx="198438" cy="169863"/>
              </a:xfrm>
              <a:custGeom>
                <a:avLst/>
                <a:gdLst>
                  <a:gd name="T0" fmla="*/ 0 w 47"/>
                  <a:gd name="T1" fmla="*/ 14 h 40"/>
                  <a:gd name="T2" fmla="*/ 43 w 47"/>
                  <a:gd name="T3" fmla="*/ 0 h 40"/>
                  <a:gd name="T4" fmla="*/ 46 w 47"/>
                  <a:gd name="T5" fmla="*/ 40 h 40"/>
                </a:gdLst>
                <a:ahLst/>
                <a:cxnLst>
                  <a:cxn ang="0">
                    <a:pos x="T0" y="T1"/>
                  </a:cxn>
                  <a:cxn ang="0">
                    <a:pos x="T2" y="T3"/>
                  </a:cxn>
                  <a:cxn ang="0">
                    <a:pos x="T4" y="T5"/>
                  </a:cxn>
                </a:cxnLst>
                <a:rect l="0" t="0" r="r" b="b"/>
                <a:pathLst>
                  <a:path w="47" h="40">
                    <a:moveTo>
                      <a:pt x="0" y="14"/>
                    </a:moveTo>
                    <a:cubicBezTo>
                      <a:pt x="14" y="8"/>
                      <a:pt x="30" y="5"/>
                      <a:pt x="43" y="0"/>
                    </a:cubicBezTo>
                    <a:cubicBezTo>
                      <a:pt x="47" y="12"/>
                      <a:pt x="43" y="27"/>
                      <a:pt x="46" y="40"/>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285"/>
              <p:cNvSpPr/>
              <p:nvPr/>
            </p:nvSpPr>
            <p:spPr bwMode="auto">
              <a:xfrm>
                <a:off x="14673263" y="-457200"/>
                <a:ext cx="53975" cy="873125"/>
              </a:xfrm>
              <a:custGeom>
                <a:avLst/>
                <a:gdLst>
                  <a:gd name="T0" fmla="*/ 0 w 13"/>
                  <a:gd name="T1" fmla="*/ 0 h 206"/>
                  <a:gd name="T2" fmla="*/ 6 w 13"/>
                  <a:gd name="T3" fmla="*/ 206 h 206"/>
                </a:gdLst>
                <a:ahLst/>
                <a:cxnLst>
                  <a:cxn ang="0">
                    <a:pos x="T0" y="T1"/>
                  </a:cxn>
                  <a:cxn ang="0">
                    <a:pos x="T2" y="T3"/>
                  </a:cxn>
                </a:cxnLst>
                <a:rect l="0" t="0" r="r" b="b"/>
                <a:pathLst>
                  <a:path w="13" h="206">
                    <a:moveTo>
                      <a:pt x="0" y="0"/>
                    </a:moveTo>
                    <a:cubicBezTo>
                      <a:pt x="13" y="69"/>
                      <a:pt x="6" y="134"/>
                      <a:pt x="6" y="206"/>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286"/>
              <p:cNvSpPr/>
              <p:nvPr/>
            </p:nvSpPr>
            <p:spPr bwMode="auto">
              <a:xfrm>
                <a:off x="14701838" y="412750"/>
                <a:ext cx="992188" cy="12700"/>
              </a:xfrm>
              <a:custGeom>
                <a:avLst/>
                <a:gdLst>
                  <a:gd name="T0" fmla="*/ 0 w 234"/>
                  <a:gd name="T1" fmla="*/ 1 h 3"/>
                  <a:gd name="T2" fmla="*/ 234 w 234"/>
                  <a:gd name="T3" fmla="*/ 0 h 3"/>
                </a:gdLst>
                <a:ahLst/>
                <a:cxnLst>
                  <a:cxn ang="0">
                    <a:pos x="T0" y="T1"/>
                  </a:cxn>
                  <a:cxn ang="0">
                    <a:pos x="T2" y="T3"/>
                  </a:cxn>
                </a:cxnLst>
                <a:rect l="0" t="0" r="r" b="b"/>
                <a:pathLst>
                  <a:path w="234" h="3">
                    <a:moveTo>
                      <a:pt x="0" y="1"/>
                    </a:moveTo>
                    <a:cubicBezTo>
                      <a:pt x="73" y="1"/>
                      <a:pt x="163" y="3"/>
                      <a:pt x="234" y="0"/>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78" name="Freeform 287"/>
            <p:cNvSpPr>
              <a:spLocks noEditPoints="1"/>
            </p:cNvSpPr>
            <p:nvPr/>
          </p:nvSpPr>
          <p:spPr bwMode="auto">
            <a:xfrm>
              <a:off x="9788771" y="3382397"/>
              <a:ext cx="452438" cy="660400"/>
            </a:xfrm>
            <a:custGeom>
              <a:avLst/>
              <a:gdLst>
                <a:gd name="T0" fmla="*/ 64 w 107"/>
                <a:gd name="T1" fmla="*/ 5 h 156"/>
                <a:gd name="T2" fmla="*/ 35 w 107"/>
                <a:gd name="T3" fmla="*/ 6 h 156"/>
                <a:gd name="T4" fmla="*/ 25 w 107"/>
                <a:gd name="T5" fmla="*/ 36 h 156"/>
                <a:gd name="T6" fmla="*/ 47 w 107"/>
                <a:gd name="T7" fmla="*/ 54 h 156"/>
                <a:gd name="T8" fmla="*/ 54 w 107"/>
                <a:gd name="T9" fmla="*/ 95 h 156"/>
                <a:gd name="T10" fmla="*/ 39 w 107"/>
                <a:gd name="T11" fmla="*/ 100 h 156"/>
                <a:gd name="T12" fmla="*/ 16 w 107"/>
                <a:gd name="T13" fmla="*/ 103 h 156"/>
                <a:gd name="T14" fmla="*/ 26 w 107"/>
                <a:gd name="T15" fmla="*/ 146 h 156"/>
                <a:gd name="T16" fmla="*/ 47 w 107"/>
                <a:gd name="T17" fmla="*/ 155 h 156"/>
                <a:gd name="T18" fmla="*/ 53 w 107"/>
                <a:gd name="T19" fmla="*/ 148 h 156"/>
                <a:gd name="T20" fmla="*/ 66 w 107"/>
                <a:gd name="T21" fmla="*/ 71 h 156"/>
                <a:gd name="T22" fmla="*/ 96 w 107"/>
                <a:gd name="T23" fmla="*/ 52 h 156"/>
                <a:gd name="T24" fmla="*/ 106 w 107"/>
                <a:gd name="T25" fmla="*/ 88 h 156"/>
                <a:gd name="T26" fmla="*/ 54 w 107"/>
                <a:gd name="T27" fmla="*/ 107 h 156"/>
                <a:gd name="T28" fmla="*/ 24 w 107"/>
                <a:gd name="T29" fmla="*/ 95 h 156"/>
                <a:gd name="T30" fmla="*/ 29 w 107"/>
                <a:gd name="T31" fmla="*/ 97 h 156"/>
                <a:gd name="T32" fmla="*/ 24 w 107"/>
                <a:gd name="T33" fmla="*/ 95 h 156"/>
                <a:gd name="T34" fmla="*/ 22 w 107"/>
                <a:gd name="T35" fmla="*/ 98 h 156"/>
                <a:gd name="T36" fmla="*/ 19 w 107"/>
                <a:gd name="T37" fmla="*/ 106 h 156"/>
                <a:gd name="T38" fmla="*/ 25 w 107"/>
                <a:gd name="T39" fmla="*/ 105 h 156"/>
                <a:gd name="T40" fmla="*/ 12 w 107"/>
                <a:gd name="T41" fmla="*/ 111 h 156"/>
                <a:gd name="T42" fmla="*/ 15 w 107"/>
                <a:gd name="T43" fmla="*/ 120 h 156"/>
                <a:gd name="T44" fmla="*/ 7 w 107"/>
                <a:gd name="T45" fmla="*/ 118 h 156"/>
                <a:gd name="T46" fmla="*/ 5 w 107"/>
                <a:gd name="T47" fmla="*/ 122 h 156"/>
                <a:gd name="T48" fmla="*/ 4 w 107"/>
                <a:gd name="T49" fmla="*/ 126 h 156"/>
                <a:gd name="T50" fmla="*/ 6 w 107"/>
                <a:gd name="T51" fmla="*/ 128 h 156"/>
                <a:gd name="T52" fmla="*/ 10 w 107"/>
                <a:gd name="T53" fmla="*/ 128 h 156"/>
                <a:gd name="T54" fmla="*/ 51 w 107"/>
                <a:gd name="T55" fmla="*/ 154 h 156"/>
                <a:gd name="T56" fmla="*/ 33 w 107"/>
                <a:gd name="T57" fmla="*/ 146 h 156"/>
                <a:gd name="T58" fmla="*/ 26 w 107"/>
                <a:gd name="T59" fmla="*/ 111 h 156"/>
                <a:gd name="T60" fmla="*/ 48 w 107"/>
                <a:gd name="T61" fmla="*/ 146 h 156"/>
                <a:gd name="T62" fmla="*/ 45 w 107"/>
                <a:gd name="T63" fmla="*/ 113 h 156"/>
                <a:gd name="T64" fmla="*/ 63 w 107"/>
                <a:gd name="T65" fmla="*/ 91 h 156"/>
                <a:gd name="T66" fmla="*/ 63 w 107"/>
                <a:gd name="T67" fmla="*/ 73 h 156"/>
                <a:gd name="T68" fmla="*/ 62 w 107"/>
                <a:gd name="T69" fmla="*/ 80 h 156"/>
                <a:gd name="T70" fmla="*/ 57 w 107"/>
                <a:gd name="T71" fmla="*/ 103 h 156"/>
                <a:gd name="T72" fmla="*/ 58 w 107"/>
                <a:gd name="T73" fmla="*/ 73 h 156"/>
                <a:gd name="T74" fmla="*/ 60 w 107"/>
                <a:gd name="T75" fmla="*/ 79 h 156"/>
                <a:gd name="T76" fmla="*/ 58 w 107"/>
                <a:gd name="T77" fmla="*/ 63 h 156"/>
                <a:gd name="T78" fmla="*/ 58 w 107"/>
                <a:gd name="T79" fmla="*/ 68 h 156"/>
                <a:gd name="T80" fmla="*/ 56 w 107"/>
                <a:gd name="T81" fmla="*/ 65 h 156"/>
                <a:gd name="T82" fmla="*/ 53 w 107"/>
                <a:gd name="T83" fmla="*/ 54 h 156"/>
                <a:gd name="T84" fmla="*/ 43 w 107"/>
                <a:gd name="T85" fmla="*/ 41 h 156"/>
                <a:gd name="T86" fmla="*/ 30 w 107"/>
                <a:gd name="T87" fmla="*/ 37 h 156"/>
                <a:gd name="T88" fmla="*/ 36 w 107"/>
                <a:gd name="T89" fmla="*/ 41 h 156"/>
                <a:gd name="T90" fmla="*/ 27 w 107"/>
                <a:gd name="T91" fmla="*/ 35 h 156"/>
                <a:gd name="T92" fmla="*/ 34 w 107"/>
                <a:gd name="T93" fmla="*/ 29 h 156"/>
                <a:gd name="T94" fmla="*/ 39 w 107"/>
                <a:gd name="T95" fmla="*/ 23 h 156"/>
                <a:gd name="T96" fmla="*/ 39 w 107"/>
                <a:gd name="T97" fmla="*/ 23 h 156"/>
                <a:gd name="T98" fmla="*/ 32 w 107"/>
                <a:gd name="T99" fmla="*/ 16 h 156"/>
                <a:gd name="T100" fmla="*/ 32 w 107"/>
                <a:gd name="T101" fmla="*/ 15 h 156"/>
                <a:gd name="T102" fmla="*/ 40 w 107"/>
                <a:gd name="T103" fmla="*/ 9 h 156"/>
                <a:gd name="T104" fmla="*/ 45 w 107"/>
                <a:gd name="T105" fmla="*/ 8 h 156"/>
                <a:gd name="T106" fmla="*/ 49 w 107"/>
                <a:gd name="T107" fmla="*/ 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7" h="156">
                  <a:moveTo>
                    <a:pt x="93" y="36"/>
                  </a:moveTo>
                  <a:cubicBezTo>
                    <a:pt x="88" y="26"/>
                    <a:pt x="80" y="16"/>
                    <a:pt x="71" y="10"/>
                  </a:cubicBezTo>
                  <a:cubicBezTo>
                    <a:pt x="71" y="10"/>
                    <a:pt x="71" y="9"/>
                    <a:pt x="71" y="9"/>
                  </a:cubicBezTo>
                  <a:cubicBezTo>
                    <a:pt x="70" y="8"/>
                    <a:pt x="69" y="7"/>
                    <a:pt x="68" y="6"/>
                  </a:cubicBezTo>
                  <a:cubicBezTo>
                    <a:pt x="68" y="6"/>
                    <a:pt x="67" y="5"/>
                    <a:pt x="66" y="5"/>
                  </a:cubicBezTo>
                  <a:cubicBezTo>
                    <a:pt x="66" y="5"/>
                    <a:pt x="65" y="5"/>
                    <a:pt x="64" y="5"/>
                  </a:cubicBezTo>
                  <a:cubicBezTo>
                    <a:pt x="64" y="4"/>
                    <a:pt x="63" y="4"/>
                    <a:pt x="63" y="4"/>
                  </a:cubicBezTo>
                  <a:cubicBezTo>
                    <a:pt x="59" y="2"/>
                    <a:pt x="56" y="1"/>
                    <a:pt x="52" y="1"/>
                  </a:cubicBezTo>
                  <a:cubicBezTo>
                    <a:pt x="52" y="1"/>
                    <a:pt x="52" y="1"/>
                    <a:pt x="51" y="1"/>
                  </a:cubicBezTo>
                  <a:cubicBezTo>
                    <a:pt x="49" y="0"/>
                    <a:pt x="46" y="0"/>
                    <a:pt x="43" y="0"/>
                  </a:cubicBezTo>
                  <a:cubicBezTo>
                    <a:pt x="39" y="1"/>
                    <a:pt x="38" y="2"/>
                    <a:pt x="36" y="6"/>
                  </a:cubicBezTo>
                  <a:cubicBezTo>
                    <a:pt x="35" y="6"/>
                    <a:pt x="35" y="6"/>
                    <a:pt x="35" y="6"/>
                  </a:cubicBezTo>
                  <a:cubicBezTo>
                    <a:pt x="35" y="6"/>
                    <a:pt x="35" y="6"/>
                    <a:pt x="35" y="6"/>
                  </a:cubicBezTo>
                  <a:cubicBezTo>
                    <a:pt x="32" y="8"/>
                    <a:pt x="31" y="14"/>
                    <a:pt x="29" y="17"/>
                  </a:cubicBezTo>
                  <a:cubicBezTo>
                    <a:pt x="28" y="20"/>
                    <a:pt x="27" y="23"/>
                    <a:pt x="26" y="26"/>
                  </a:cubicBezTo>
                  <a:cubicBezTo>
                    <a:pt x="26" y="26"/>
                    <a:pt x="26" y="26"/>
                    <a:pt x="26" y="26"/>
                  </a:cubicBezTo>
                  <a:cubicBezTo>
                    <a:pt x="25" y="28"/>
                    <a:pt x="24" y="31"/>
                    <a:pt x="24" y="33"/>
                  </a:cubicBezTo>
                  <a:cubicBezTo>
                    <a:pt x="23" y="35"/>
                    <a:pt x="24" y="36"/>
                    <a:pt x="25" y="36"/>
                  </a:cubicBezTo>
                  <a:cubicBezTo>
                    <a:pt x="25" y="36"/>
                    <a:pt x="25" y="37"/>
                    <a:pt x="25" y="37"/>
                  </a:cubicBezTo>
                  <a:cubicBezTo>
                    <a:pt x="26" y="40"/>
                    <a:pt x="29" y="42"/>
                    <a:pt x="32" y="43"/>
                  </a:cubicBezTo>
                  <a:cubicBezTo>
                    <a:pt x="32" y="44"/>
                    <a:pt x="32" y="44"/>
                    <a:pt x="33" y="44"/>
                  </a:cubicBezTo>
                  <a:cubicBezTo>
                    <a:pt x="33" y="44"/>
                    <a:pt x="34" y="44"/>
                    <a:pt x="34" y="44"/>
                  </a:cubicBezTo>
                  <a:cubicBezTo>
                    <a:pt x="35" y="45"/>
                    <a:pt x="36" y="45"/>
                    <a:pt x="36" y="45"/>
                  </a:cubicBezTo>
                  <a:cubicBezTo>
                    <a:pt x="40" y="48"/>
                    <a:pt x="44" y="51"/>
                    <a:pt x="47" y="54"/>
                  </a:cubicBezTo>
                  <a:cubicBezTo>
                    <a:pt x="50" y="57"/>
                    <a:pt x="51" y="62"/>
                    <a:pt x="53" y="65"/>
                  </a:cubicBezTo>
                  <a:cubicBezTo>
                    <a:pt x="54" y="66"/>
                    <a:pt x="54" y="67"/>
                    <a:pt x="54" y="68"/>
                  </a:cubicBezTo>
                  <a:cubicBezTo>
                    <a:pt x="55" y="70"/>
                    <a:pt x="55" y="71"/>
                    <a:pt x="55" y="72"/>
                  </a:cubicBezTo>
                  <a:cubicBezTo>
                    <a:pt x="56" y="75"/>
                    <a:pt x="56" y="78"/>
                    <a:pt x="56" y="80"/>
                  </a:cubicBezTo>
                  <a:cubicBezTo>
                    <a:pt x="56" y="83"/>
                    <a:pt x="56" y="87"/>
                    <a:pt x="56" y="90"/>
                  </a:cubicBezTo>
                  <a:cubicBezTo>
                    <a:pt x="55" y="92"/>
                    <a:pt x="54" y="93"/>
                    <a:pt x="54" y="95"/>
                  </a:cubicBezTo>
                  <a:cubicBezTo>
                    <a:pt x="54" y="95"/>
                    <a:pt x="53" y="95"/>
                    <a:pt x="53" y="95"/>
                  </a:cubicBezTo>
                  <a:cubicBezTo>
                    <a:pt x="52" y="100"/>
                    <a:pt x="48" y="106"/>
                    <a:pt x="45" y="109"/>
                  </a:cubicBezTo>
                  <a:cubicBezTo>
                    <a:pt x="45" y="110"/>
                    <a:pt x="44" y="111"/>
                    <a:pt x="43" y="111"/>
                  </a:cubicBezTo>
                  <a:cubicBezTo>
                    <a:pt x="42" y="109"/>
                    <a:pt x="41" y="107"/>
                    <a:pt x="40" y="105"/>
                  </a:cubicBezTo>
                  <a:cubicBezTo>
                    <a:pt x="40" y="105"/>
                    <a:pt x="40" y="104"/>
                    <a:pt x="40" y="104"/>
                  </a:cubicBezTo>
                  <a:cubicBezTo>
                    <a:pt x="39" y="103"/>
                    <a:pt x="39" y="102"/>
                    <a:pt x="39" y="100"/>
                  </a:cubicBezTo>
                  <a:cubicBezTo>
                    <a:pt x="38" y="98"/>
                    <a:pt x="38" y="95"/>
                    <a:pt x="36" y="94"/>
                  </a:cubicBezTo>
                  <a:cubicBezTo>
                    <a:pt x="36" y="93"/>
                    <a:pt x="35" y="92"/>
                    <a:pt x="33" y="93"/>
                  </a:cubicBezTo>
                  <a:cubicBezTo>
                    <a:pt x="33" y="93"/>
                    <a:pt x="33" y="93"/>
                    <a:pt x="33" y="93"/>
                  </a:cubicBezTo>
                  <a:cubicBezTo>
                    <a:pt x="31" y="94"/>
                    <a:pt x="29" y="92"/>
                    <a:pt x="27" y="91"/>
                  </a:cubicBezTo>
                  <a:cubicBezTo>
                    <a:pt x="24" y="91"/>
                    <a:pt x="24" y="92"/>
                    <a:pt x="23" y="94"/>
                  </a:cubicBezTo>
                  <a:cubicBezTo>
                    <a:pt x="20" y="97"/>
                    <a:pt x="18" y="100"/>
                    <a:pt x="16" y="103"/>
                  </a:cubicBezTo>
                  <a:cubicBezTo>
                    <a:pt x="13" y="106"/>
                    <a:pt x="10" y="109"/>
                    <a:pt x="8" y="112"/>
                  </a:cubicBezTo>
                  <a:cubicBezTo>
                    <a:pt x="7" y="115"/>
                    <a:pt x="5" y="119"/>
                    <a:pt x="4" y="122"/>
                  </a:cubicBezTo>
                  <a:cubicBezTo>
                    <a:pt x="3" y="124"/>
                    <a:pt x="0" y="126"/>
                    <a:pt x="0" y="129"/>
                  </a:cubicBezTo>
                  <a:cubicBezTo>
                    <a:pt x="0" y="131"/>
                    <a:pt x="3" y="133"/>
                    <a:pt x="5" y="133"/>
                  </a:cubicBezTo>
                  <a:cubicBezTo>
                    <a:pt x="11" y="137"/>
                    <a:pt x="17" y="141"/>
                    <a:pt x="24" y="145"/>
                  </a:cubicBezTo>
                  <a:cubicBezTo>
                    <a:pt x="24" y="145"/>
                    <a:pt x="25" y="146"/>
                    <a:pt x="26" y="146"/>
                  </a:cubicBezTo>
                  <a:cubicBezTo>
                    <a:pt x="29" y="148"/>
                    <a:pt x="33" y="150"/>
                    <a:pt x="36" y="152"/>
                  </a:cubicBezTo>
                  <a:cubicBezTo>
                    <a:pt x="37" y="152"/>
                    <a:pt x="37" y="152"/>
                    <a:pt x="38" y="152"/>
                  </a:cubicBezTo>
                  <a:cubicBezTo>
                    <a:pt x="39" y="153"/>
                    <a:pt x="40" y="153"/>
                    <a:pt x="41" y="154"/>
                  </a:cubicBezTo>
                  <a:cubicBezTo>
                    <a:pt x="42" y="154"/>
                    <a:pt x="42" y="154"/>
                    <a:pt x="42" y="154"/>
                  </a:cubicBezTo>
                  <a:cubicBezTo>
                    <a:pt x="43" y="155"/>
                    <a:pt x="44" y="155"/>
                    <a:pt x="45" y="155"/>
                  </a:cubicBezTo>
                  <a:cubicBezTo>
                    <a:pt x="46" y="156"/>
                    <a:pt x="46" y="155"/>
                    <a:pt x="47" y="155"/>
                  </a:cubicBezTo>
                  <a:cubicBezTo>
                    <a:pt x="48" y="156"/>
                    <a:pt x="50" y="156"/>
                    <a:pt x="52" y="156"/>
                  </a:cubicBezTo>
                  <a:cubicBezTo>
                    <a:pt x="52" y="156"/>
                    <a:pt x="52" y="156"/>
                    <a:pt x="52" y="156"/>
                  </a:cubicBezTo>
                  <a:cubicBezTo>
                    <a:pt x="52" y="155"/>
                    <a:pt x="53" y="155"/>
                    <a:pt x="53" y="155"/>
                  </a:cubicBezTo>
                  <a:cubicBezTo>
                    <a:pt x="53" y="155"/>
                    <a:pt x="53" y="155"/>
                    <a:pt x="53" y="155"/>
                  </a:cubicBezTo>
                  <a:cubicBezTo>
                    <a:pt x="54" y="153"/>
                    <a:pt x="54" y="151"/>
                    <a:pt x="53" y="149"/>
                  </a:cubicBezTo>
                  <a:cubicBezTo>
                    <a:pt x="53" y="148"/>
                    <a:pt x="53" y="148"/>
                    <a:pt x="53" y="148"/>
                  </a:cubicBezTo>
                  <a:cubicBezTo>
                    <a:pt x="53" y="145"/>
                    <a:pt x="53" y="142"/>
                    <a:pt x="51" y="140"/>
                  </a:cubicBezTo>
                  <a:cubicBezTo>
                    <a:pt x="51" y="140"/>
                    <a:pt x="51" y="140"/>
                    <a:pt x="51" y="140"/>
                  </a:cubicBezTo>
                  <a:cubicBezTo>
                    <a:pt x="50" y="135"/>
                    <a:pt x="47" y="130"/>
                    <a:pt x="45" y="125"/>
                  </a:cubicBezTo>
                  <a:cubicBezTo>
                    <a:pt x="51" y="123"/>
                    <a:pt x="56" y="116"/>
                    <a:pt x="59" y="110"/>
                  </a:cubicBezTo>
                  <a:cubicBezTo>
                    <a:pt x="61" y="107"/>
                    <a:pt x="62" y="105"/>
                    <a:pt x="64" y="102"/>
                  </a:cubicBezTo>
                  <a:cubicBezTo>
                    <a:pt x="68" y="93"/>
                    <a:pt x="68" y="81"/>
                    <a:pt x="66" y="71"/>
                  </a:cubicBezTo>
                  <a:cubicBezTo>
                    <a:pt x="63" y="55"/>
                    <a:pt x="53" y="41"/>
                    <a:pt x="37" y="34"/>
                  </a:cubicBezTo>
                  <a:cubicBezTo>
                    <a:pt x="43" y="25"/>
                    <a:pt x="42" y="13"/>
                    <a:pt x="52" y="7"/>
                  </a:cubicBezTo>
                  <a:cubicBezTo>
                    <a:pt x="52" y="7"/>
                    <a:pt x="52" y="6"/>
                    <a:pt x="52" y="6"/>
                  </a:cubicBezTo>
                  <a:cubicBezTo>
                    <a:pt x="55" y="7"/>
                    <a:pt x="58" y="7"/>
                    <a:pt x="61" y="8"/>
                  </a:cubicBezTo>
                  <a:cubicBezTo>
                    <a:pt x="71" y="11"/>
                    <a:pt x="80" y="22"/>
                    <a:pt x="85" y="29"/>
                  </a:cubicBezTo>
                  <a:cubicBezTo>
                    <a:pt x="90" y="36"/>
                    <a:pt x="94" y="44"/>
                    <a:pt x="96" y="52"/>
                  </a:cubicBezTo>
                  <a:cubicBezTo>
                    <a:pt x="100" y="60"/>
                    <a:pt x="102" y="69"/>
                    <a:pt x="103" y="79"/>
                  </a:cubicBezTo>
                  <a:cubicBezTo>
                    <a:pt x="104" y="93"/>
                    <a:pt x="100" y="107"/>
                    <a:pt x="89" y="117"/>
                  </a:cubicBezTo>
                  <a:cubicBezTo>
                    <a:pt x="79" y="126"/>
                    <a:pt x="65" y="129"/>
                    <a:pt x="52" y="129"/>
                  </a:cubicBezTo>
                  <a:cubicBezTo>
                    <a:pt x="50" y="129"/>
                    <a:pt x="50" y="132"/>
                    <a:pt x="52" y="132"/>
                  </a:cubicBezTo>
                  <a:cubicBezTo>
                    <a:pt x="65" y="132"/>
                    <a:pt x="78" y="129"/>
                    <a:pt x="89" y="121"/>
                  </a:cubicBezTo>
                  <a:cubicBezTo>
                    <a:pt x="99" y="113"/>
                    <a:pt x="105" y="101"/>
                    <a:pt x="106" y="88"/>
                  </a:cubicBezTo>
                  <a:cubicBezTo>
                    <a:pt x="107" y="70"/>
                    <a:pt x="101" y="52"/>
                    <a:pt x="93" y="36"/>
                  </a:cubicBezTo>
                  <a:moveTo>
                    <a:pt x="51" y="111"/>
                  </a:moveTo>
                  <a:cubicBezTo>
                    <a:pt x="51" y="110"/>
                    <a:pt x="51" y="110"/>
                    <a:pt x="52" y="109"/>
                  </a:cubicBezTo>
                  <a:cubicBezTo>
                    <a:pt x="52" y="109"/>
                    <a:pt x="52" y="109"/>
                    <a:pt x="53" y="109"/>
                  </a:cubicBezTo>
                  <a:cubicBezTo>
                    <a:pt x="53" y="108"/>
                    <a:pt x="54" y="108"/>
                    <a:pt x="54" y="107"/>
                  </a:cubicBezTo>
                  <a:cubicBezTo>
                    <a:pt x="54" y="107"/>
                    <a:pt x="54" y="107"/>
                    <a:pt x="54" y="107"/>
                  </a:cubicBezTo>
                  <a:cubicBezTo>
                    <a:pt x="53" y="108"/>
                    <a:pt x="53" y="109"/>
                    <a:pt x="52" y="110"/>
                  </a:cubicBezTo>
                  <a:cubicBezTo>
                    <a:pt x="52" y="111"/>
                    <a:pt x="51" y="111"/>
                    <a:pt x="51" y="112"/>
                  </a:cubicBezTo>
                  <a:cubicBezTo>
                    <a:pt x="51" y="112"/>
                    <a:pt x="50" y="113"/>
                    <a:pt x="50" y="113"/>
                  </a:cubicBezTo>
                  <a:cubicBezTo>
                    <a:pt x="49" y="114"/>
                    <a:pt x="49" y="114"/>
                    <a:pt x="48" y="114"/>
                  </a:cubicBezTo>
                  <a:cubicBezTo>
                    <a:pt x="49" y="113"/>
                    <a:pt x="50" y="112"/>
                    <a:pt x="51" y="111"/>
                  </a:cubicBezTo>
                  <a:moveTo>
                    <a:pt x="24" y="95"/>
                  </a:moveTo>
                  <a:cubicBezTo>
                    <a:pt x="26" y="92"/>
                    <a:pt x="28" y="94"/>
                    <a:pt x="31" y="95"/>
                  </a:cubicBezTo>
                  <a:cubicBezTo>
                    <a:pt x="30" y="95"/>
                    <a:pt x="30" y="96"/>
                    <a:pt x="30" y="96"/>
                  </a:cubicBezTo>
                  <a:cubicBezTo>
                    <a:pt x="29" y="96"/>
                    <a:pt x="29" y="95"/>
                    <a:pt x="28" y="95"/>
                  </a:cubicBezTo>
                  <a:cubicBezTo>
                    <a:pt x="27" y="95"/>
                    <a:pt x="26" y="95"/>
                    <a:pt x="26" y="95"/>
                  </a:cubicBezTo>
                  <a:cubicBezTo>
                    <a:pt x="25" y="94"/>
                    <a:pt x="24" y="95"/>
                    <a:pt x="25" y="96"/>
                  </a:cubicBezTo>
                  <a:cubicBezTo>
                    <a:pt x="26" y="97"/>
                    <a:pt x="28" y="97"/>
                    <a:pt x="29" y="97"/>
                  </a:cubicBezTo>
                  <a:cubicBezTo>
                    <a:pt x="29" y="98"/>
                    <a:pt x="28" y="98"/>
                    <a:pt x="28" y="99"/>
                  </a:cubicBezTo>
                  <a:cubicBezTo>
                    <a:pt x="28" y="99"/>
                    <a:pt x="28" y="99"/>
                    <a:pt x="28" y="99"/>
                  </a:cubicBezTo>
                  <a:cubicBezTo>
                    <a:pt x="28" y="99"/>
                    <a:pt x="28" y="98"/>
                    <a:pt x="27" y="98"/>
                  </a:cubicBezTo>
                  <a:cubicBezTo>
                    <a:pt x="26" y="98"/>
                    <a:pt x="24" y="98"/>
                    <a:pt x="23" y="97"/>
                  </a:cubicBezTo>
                  <a:cubicBezTo>
                    <a:pt x="23" y="97"/>
                    <a:pt x="23" y="97"/>
                    <a:pt x="22" y="97"/>
                  </a:cubicBezTo>
                  <a:cubicBezTo>
                    <a:pt x="23" y="96"/>
                    <a:pt x="23" y="96"/>
                    <a:pt x="24" y="95"/>
                  </a:cubicBezTo>
                  <a:moveTo>
                    <a:pt x="19" y="102"/>
                  </a:moveTo>
                  <a:cubicBezTo>
                    <a:pt x="20" y="103"/>
                    <a:pt x="22" y="104"/>
                    <a:pt x="23" y="104"/>
                  </a:cubicBezTo>
                  <a:cubicBezTo>
                    <a:pt x="24" y="104"/>
                    <a:pt x="25" y="102"/>
                    <a:pt x="24" y="102"/>
                  </a:cubicBezTo>
                  <a:cubicBezTo>
                    <a:pt x="23" y="102"/>
                    <a:pt x="21" y="101"/>
                    <a:pt x="20" y="100"/>
                  </a:cubicBezTo>
                  <a:cubicBezTo>
                    <a:pt x="20" y="100"/>
                    <a:pt x="20" y="100"/>
                    <a:pt x="20" y="100"/>
                  </a:cubicBezTo>
                  <a:cubicBezTo>
                    <a:pt x="20" y="100"/>
                    <a:pt x="21" y="99"/>
                    <a:pt x="22" y="98"/>
                  </a:cubicBezTo>
                  <a:cubicBezTo>
                    <a:pt x="22" y="98"/>
                    <a:pt x="22" y="98"/>
                    <a:pt x="22" y="98"/>
                  </a:cubicBezTo>
                  <a:cubicBezTo>
                    <a:pt x="24" y="99"/>
                    <a:pt x="25" y="100"/>
                    <a:pt x="27" y="100"/>
                  </a:cubicBezTo>
                  <a:cubicBezTo>
                    <a:pt x="27" y="100"/>
                    <a:pt x="27" y="100"/>
                    <a:pt x="27" y="100"/>
                  </a:cubicBezTo>
                  <a:cubicBezTo>
                    <a:pt x="25" y="102"/>
                    <a:pt x="24" y="105"/>
                    <a:pt x="22" y="108"/>
                  </a:cubicBezTo>
                  <a:cubicBezTo>
                    <a:pt x="22" y="108"/>
                    <a:pt x="22" y="108"/>
                    <a:pt x="22" y="108"/>
                  </a:cubicBezTo>
                  <a:cubicBezTo>
                    <a:pt x="21" y="108"/>
                    <a:pt x="20" y="107"/>
                    <a:pt x="19" y="106"/>
                  </a:cubicBezTo>
                  <a:cubicBezTo>
                    <a:pt x="18" y="106"/>
                    <a:pt x="17" y="106"/>
                    <a:pt x="16" y="105"/>
                  </a:cubicBezTo>
                  <a:cubicBezTo>
                    <a:pt x="17" y="104"/>
                    <a:pt x="18" y="103"/>
                    <a:pt x="19" y="102"/>
                  </a:cubicBezTo>
                  <a:moveTo>
                    <a:pt x="25" y="105"/>
                  </a:moveTo>
                  <a:cubicBezTo>
                    <a:pt x="25" y="106"/>
                    <a:pt x="24" y="107"/>
                    <a:pt x="24" y="108"/>
                  </a:cubicBezTo>
                  <a:cubicBezTo>
                    <a:pt x="24" y="109"/>
                    <a:pt x="23" y="110"/>
                    <a:pt x="22" y="111"/>
                  </a:cubicBezTo>
                  <a:cubicBezTo>
                    <a:pt x="23" y="109"/>
                    <a:pt x="24" y="107"/>
                    <a:pt x="25" y="105"/>
                  </a:cubicBezTo>
                  <a:moveTo>
                    <a:pt x="15" y="107"/>
                  </a:moveTo>
                  <a:cubicBezTo>
                    <a:pt x="17" y="107"/>
                    <a:pt x="18" y="108"/>
                    <a:pt x="19" y="109"/>
                  </a:cubicBezTo>
                  <a:cubicBezTo>
                    <a:pt x="20" y="109"/>
                    <a:pt x="21" y="109"/>
                    <a:pt x="21" y="109"/>
                  </a:cubicBezTo>
                  <a:cubicBezTo>
                    <a:pt x="21" y="109"/>
                    <a:pt x="21" y="109"/>
                    <a:pt x="21" y="110"/>
                  </a:cubicBezTo>
                  <a:cubicBezTo>
                    <a:pt x="20" y="111"/>
                    <a:pt x="20" y="112"/>
                    <a:pt x="19" y="114"/>
                  </a:cubicBezTo>
                  <a:cubicBezTo>
                    <a:pt x="17" y="113"/>
                    <a:pt x="14" y="112"/>
                    <a:pt x="12" y="111"/>
                  </a:cubicBezTo>
                  <a:cubicBezTo>
                    <a:pt x="13" y="109"/>
                    <a:pt x="14" y="108"/>
                    <a:pt x="15" y="107"/>
                  </a:cubicBezTo>
                  <a:moveTo>
                    <a:pt x="10" y="113"/>
                  </a:moveTo>
                  <a:cubicBezTo>
                    <a:pt x="10" y="113"/>
                    <a:pt x="10" y="112"/>
                    <a:pt x="11" y="112"/>
                  </a:cubicBezTo>
                  <a:cubicBezTo>
                    <a:pt x="13" y="114"/>
                    <a:pt x="16" y="114"/>
                    <a:pt x="18" y="115"/>
                  </a:cubicBezTo>
                  <a:cubicBezTo>
                    <a:pt x="18" y="116"/>
                    <a:pt x="17" y="117"/>
                    <a:pt x="16" y="118"/>
                  </a:cubicBezTo>
                  <a:cubicBezTo>
                    <a:pt x="16" y="119"/>
                    <a:pt x="15" y="119"/>
                    <a:pt x="15" y="120"/>
                  </a:cubicBezTo>
                  <a:cubicBezTo>
                    <a:pt x="15" y="120"/>
                    <a:pt x="15" y="119"/>
                    <a:pt x="14" y="119"/>
                  </a:cubicBezTo>
                  <a:cubicBezTo>
                    <a:pt x="13" y="119"/>
                    <a:pt x="12" y="118"/>
                    <a:pt x="11" y="118"/>
                  </a:cubicBezTo>
                  <a:cubicBezTo>
                    <a:pt x="10" y="118"/>
                    <a:pt x="9" y="117"/>
                    <a:pt x="8" y="117"/>
                  </a:cubicBezTo>
                  <a:cubicBezTo>
                    <a:pt x="9" y="116"/>
                    <a:pt x="9" y="114"/>
                    <a:pt x="10" y="113"/>
                  </a:cubicBezTo>
                  <a:moveTo>
                    <a:pt x="7" y="119"/>
                  </a:moveTo>
                  <a:cubicBezTo>
                    <a:pt x="7" y="119"/>
                    <a:pt x="7" y="119"/>
                    <a:pt x="7" y="118"/>
                  </a:cubicBezTo>
                  <a:cubicBezTo>
                    <a:pt x="8" y="119"/>
                    <a:pt x="9" y="119"/>
                    <a:pt x="10" y="119"/>
                  </a:cubicBezTo>
                  <a:cubicBezTo>
                    <a:pt x="11" y="120"/>
                    <a:pt x="12" y="120"/>
                    <a:pt x="14" y="121"/>
                  </a:cubicBezTo>
                  <a:cubicBezTo>
                    <a:pt x="14" y="121"/>
                    <a:pt x="14" y="121"/>
                    <a:pt x="14" y="121"/>
                  </a:cubicBezTo>
                  <a:cubicBezTo>
                    <a:pt x="14" y="121"/>
                    <a:pt x="13" y="122"/>
                    <a:pt x="13" y="122"/>
                  </a:cubicBezTo>
                  <a:cubicBezTo>
                    <a:pt x="13" y="123"/>
                    <a:pt x="12" y="123"/>
                    <a:pt x="11" y="124"/>
                  </a:cubicBezTo>
                  <a:cubicBezTo>
                    <a:pt x="9" y="124"/>
                    <a:pt x="8" y="122"/>
                    <a:pt x="5" y="122"/>
                  </a:cubicBezTo>
                  <a:cubicBezTo>
                    <a:pt x="6" y="121"/>
                    <a:pt x="6" y="120"/>
                    <a:pt x="7" y="119"/>
                  </a:cubicBezTo>
                  <a:moveTo>
                    <a:pt x="5" y="124"/>
                  </a:moveTo>
                  <a:cubicBezTo>
                    <a:pt x="5" y="124"/>
                    <a:pt x="5" y="124"/>
                    <a:pt x="5" y="124"/>
                  </a:cubicBezTo>
                  <a:cubicBezTo>
                    <a:pt x="7" y="124"/>
                    <a:pt x="8" y="125"/>
                    <a:pt x="10" y="125"/>
                  </a:cubicBezTo>
                  <a:cubicBezTo>
                    <a:pt x="9" y="126"/>
                    <a:pt x="8" y="127"/>
                    <a:pt x="7" y="127"/>
                  </a:cubicBezTo>
                  <a:cubicBezTo>
                    <a:pt x="6" y="127"/>
                    <a:pt x="5" y="126"/>
                    <a:pt x="4" y="126"/>
                  </a:cubicBezTo>
                  <a:cubicBezTo>
                    <a:pt x="4" y="125"/>
                    <a:pt x="4" y="125"/>
                    <a:pt x="5" y="124"/>
                  </a:cubicBezTo>
                  <a:moveTo>
                    <a:pt x="5" y="129"/>
                  </a:moveTo>
                  <a:cubicBezTo>
                    <a:pt x="4" y="130"/>
                    <a:pt x="4" y="130"/>
                    <a:pt x="4" y="131"/>
                  </a:cubicBezTo>
                  <a:cubicBezTo>
                    <a:pt x="3" y="131"/>
                    <a:pt x="3" y="130"/>
                    <a:pt x="3" y="130"/>
                  </a:cubicBezTo>
                  <a:cubicBezTo>
                    <a:pt x="2" y="129"/>
                    <a:pt x="2" y="128"/>
                    <a:pt x="2" y="127"/>
                  </a:cubicBezTo>
                  <a:cubicBezTo>
                    <a:pt x="4" y="128"/>
                    <a:pt x="5" y="128"/>
                    <a:pt x="6" y="128"/>
                  </a:cubicBezTo>
                  <a:cubicBezTo>
                    <a:pt x="6" y="129"/>
                    <a:pt x="5" y="129"/>
                    <a:pt x="5" y="129"/>
                  </a:cubicBezTo>
                  <a:moveTo>
                    <a:pt x="7" y="130"/>
                  </a:moveTo>
                  <a:cubicBezTo>
                    <a:pt x="7" y="130"/>
                    <a:pt x="7" y="130"/>
                    <a:pt x="7" y="130"/>
                  </a:cubicBezTo>
                  <a:cubicBezTo>
                    <a:pt x="8" y="129"/>
                    <a:pt x="9" y="128"/>
                    <a:pt x="10" y="127"/>
                  </a:cubicBezTo>
                  <a:cubicBezTo>
                    <a:pt x="10" y="127"/>
                    <a:pt x="10" y="127"/>
                    <a:pt x="10" y="127"/>
                  </a:cubicBezTo>
                  <a:cubicBezTo>
                    <a:pt x="10" y="127"/>
                    <a:pt x="10" y="127"/>
                    <a:pt x="10" y="128"/>
                  </a:cubicBezTo>
                  <a:cubicBezTo>
                    <a:pt x="9" y="129"/>
                    <a:pt x="8" y="129"/>
                    <a:pt x="7" y="130"/>
                  </a:cubicBezTo>
                  <a:moveTo>
                    <a:pt x="48" y="146"/>
                  </a:moveTo>
                  <a:cubicBezTo>
                    <a:pt x="49" y="146"/>
                    <a:pt x="49" y="147"/>
                    <a:pt x="49" y="147"/>
                  </a:cubicBezTo>
                  <a:cubicBezTo>
                    <a:pt x="49" y="147"/>
                    <a:pt x="49" y="147"/>
                    <a:pt x="49" y="148"/>
                  </a:cubicBezTo>
                  <a:cubicBezTo>
                    <a:pt x="50" y="150"/>
                    <a:pt x="50" y="152"/>
                    <a:pt x="51" y="154"/>
                  </a:cubicBezTo>
                  <a:cubicBezTo>
                    <a:pt x="51" y="154"/>
                    <a:pt x="51" y="154"/>
                    <a:pt x="51" y="154"/>
                  </a:cubicBezTo>
                  <a:cubicBezTo>
                    <a:pt x="50" y="154"/>
                    <a:pt x="48" y="154"/>
                    <a:pt x="46" y="153"/>
                  </a:cubicBezTo>
                  <a:cubicBezTo>
                    <a:pt x="46" y="153"/>
                    <a:pt x="46" y="153"/>
                    <a:pt x="46" y="153"/>
                  </a:cubicBezTo>
                  <a:cubicBezTo>
                    <a:pt x="46" y="153"/>
                    <a:pt x="46" y="152"/>
                    <a:pt x="46" y="152"/>
                  </a:cubicBezTo>
                  <a:cubicBezTo>
                    <a:pt x="44" y="152"/>
                    <a:pt x="43" y="151"/>
                    <a:pt x="41" y="150"/>
                  </a:cubicBezTo>
                  <a:cubicBezTo>
                    <a:pt x="39" y="149"/>
                    <a:pt x="37" y="148"/>
                    <a:pt x="35" y="147"/>
                  </a:cubicBezTo>
                  <a:cubicBezTo>
                    <a:pt x="35" y="146"/>
                    <a:pt x="34" y="146"/>
                    <a:pt x="33" y="146"/>
                  </a:cubicBezTo>
                  <a:cubicBezTo>
                    <a:pt x="29" y="143"/>
                    <a:pt x="24" y="140"/>
                    <a:pt x="20" y="137"/>
                  </a:cubicBezTo>
                  <a:cubicBezTo>
                    <a:pt x="17" y="135"/>
                    <a:pt x="14" y="132"/>
                    <a:pt x="10" y="131"/>
                  </a:cubicBezTo>
                  <a:cubicBezTo>
                    <a:pt x="9" y="131"/>
                    <a:pt x="9" y="131"/>
                    <a:pt x="9" y="131"/>
                  </a:cubicBezTo>
                  <a:cubicBezTo>
                    <a:pt x="10" y="130"/>
                    <a:pt x="11" y="130"/>
                    <a:pt x="11" y="129"/>
                  </a:cubicBezTo>
                  <a:cubicBezTo>
                    <a:pt x="12" y="129"/>
                    <a:pt x="13" y="129"/>
                    <a:pt x="13" y="128"/>
                  </a:cubicBezTo>
                  <a:cubicBezTo>
                    <a:pt x="16" y="121"/>
                    <a:pt x="23" y="117"/>
                    <a:pt x="26" y="111"/>
                  </a:cubicBezTo>
                  <a:cubicBezTo>
                    <a:pt x="29" y="107"/>
                    <a:pt x="30" y="102"/>
                    <a:pt x="33" y="98"/>
                  </a:cubicBezTo>
                  <a:cubicBezTo>
                    <a:pt x="33" y="98"/>
                    <a:pt x="33" y="98"/>
                    <a:pt x="33" y="98"/>
                  </a:cubicBezTo>
                  <a:cubicBezTo>
                    <a:pt x="33" y="102"/>
                    <a:pt x="34" y="106"/>
                    <a:pt x="36" y="110"/>
                  </a:cubicBezTo>
                  <a:cubicBezTo>
                    <a:pt x="36" y="112"/>
                    <a:pt x="37" y="114"/>
                    <a:pt x="38" y="116"/>
                  </a:cubicBezTo>
                  <a:cubicBezTo>
                    <a:pt x="39" y="118"/>
                    <a:pt x="39" y="121"/>
                    <a:pt x="40" y="123"/>
                  </a:cubicBezTo>
                  <a:cubicBezTo>
                    <a:pt x="44" y="130"/>
                    <a:pt x="45" y="139"/>
                    <a:pt x="48" y="146"/>
                  </a:cubicBezTo>
                  <a:moveTo>
                    <a:pt x="45" y="113"/>
                  </a:moveTo>
                  <a:cubicBezTo>
                    <a:pt x="45" y="113"/>
                    <a:pt x="44" y="113"/>
                    <a:pt x="44" y="113"/>
                  </a:cubicBezTo>
                  <a:cubicBezTo>
                    <a:pt x="44" y="113"/>
                    <a:pt x="44" y="113"/>
                    <a:pt x="44" y="113"/>
                  </a:cubicBezTo>
                  <a:cubicBezTo>
                    <a:pt x="44" y="113"/>
                    <a:pt x="45" y="112"/>
                    <a:pt x="45" y="112"/>
                  </a:cubicBezTo>
                  <a:cubicBezTo>
                    <a:pt x="45" y="112"/>
                    <a:pt x="46" y="111"/>
                    <a:pt x="46" y="111"/>
                  </a:cubicBezTo>
                  <a:cubicBezTo>
                    <a:pt x="46" y="112"/>
                    <a:pt x="45" y="112"/>
                    <a:pt x="45" y="113"/>
                  </a:cubicBezTo>
                  <a:moveTo>
                    <a:pt x="54" y="114"/>
                  </a:moveTo>
                  <a:cubicBezTo>
                    <a:pt x="52" y="116"/>
                    <a:pt x="50" y="118"/>
                    <a:pt x="48" y="120"/>
                  </a:cubicBezTo>
                  <a:cubicBezTo>
                    <a:pt x="50" y="117"/>
                    <a:pt x="52" y="115"/>
                    <a:pt x="54" y="113"/>
                  </a:cubicBezTo>
                  <a:cubicBezTo>
                    <a:pt x="54" y="114"/>
                    <a:pt x="54" y="114"/>
                    <a:pt x="54" y="114"/>
                  </a:cubicBezTo>
                  <a:moveTo>
                    <a:pt x="63" y="91"/>
                  </a:moveTo>
                  <a:cubicBezTo>
                    <a:pt x="63" y="91"/>
                    <a:pt x="63" y="91"/>
                    <a:pt x="63" y="91"/>
                  </a:cubicBezTo>
                  <a:cubicBezTo>
                    <a:pt x="63" y="88"/>
                    <a:pt x="63" y="85"/>
                    <a:pt x="64" y="82"/>
                  </a:cubicBezTo>
                  <a:cubicBezTo>
                    <a:pt x="64" y="85"/>
                    <a:pt x="64" y="88"/>
                    <a:pt x="63" y="91"/>
                  </a:cubicBezTo>
                  <a:moveTo>
                    <a:pt x="62" y="77"/>
                  </a:moveTo>
                  <a:cubicBezTo>
                    <a:pt x="63" y="77"/>
                    <a:pt x="63" y="77"/>
                    <a:pt x="63" y="76"/>
                  </a:cubicBezTo>
                  <a:cubicBezTo>
                    <a:pt x="63" y="73"/>
                    <a:pt x="63" y="73"/>
                    <a:pt x="63" y="73"/>
                  </a:cubicBezTo>
                  <a:cubicBezTo>
                    <a:pt x="63" y="73"/>
                    <a:pt x="63" y="73"/>
                    <a:pt x="63" y="73"/>
                  </a:cubicBezTo>
                  <a:cubicBezTo>
                    <a:pt x="63" y="72"/>
                    <a:pt x="63" y="71"/>
                    <a:pt x="63" y="71"/>
                  </a:cubicBezTo>
                  <a:cubicBezTo>
                    <a:pt x="63" y="72"/>
                    <a:pt x="63" y="73"/>
                    <a:pt x="63" y="74"/>
                  </a:cubicBezTo>
                  <a:cubicBezTo>
                    <a:pt x="64" y="76"/>
                    <a:pt x="64" y="79"/>
                    <a:pt x="64" y="81"/>
                  </a:cubicBezTo>
                  <a:cubicBezTo>
                    <a:pt x="64" y="81"/>
                    <a:pt x="63" y="81"/>
                    <a:pt x="63" y="81"/>
                  </a:cubicBezTo>
                  <a:cubicBezTo>
                    <a:pt x="63" y="81"/>
                    <a:pt x="63" y="81"/>
                    <a:pt x="63" y="81"/>
                  </a:cubicBezTo>
                  <a:cubicBezTo>
                    <a:pt x="63" y="80"/>
                    <a:pt x="63" y="80"/>
                    <a:pt x="62" y="80"/>
                  </a:cubicBezTo>
                  <a:cubicBezTo>
                    <a:pt x="62" y="79"/>
                    <a:pt x="62" y="78"/>
                    <a:pt x="62" y="78"/>
                  </a:cubicBezTo>
                  <a:cubicBezTo>
                    <a:pt x="62" y="77"/>
                    <a:pt x="62" y="77"/>
                    <a:pt x="62" y="77"/>
                  </a:cubicBezTo>
                  <a:moveTo>
                    <a:pt x="56" y="107"/>
                  </a:moveTo>
                  <a:cubicBezTo>
                    <a:pt x="56" y="107"/>
                    <a:pt x="56" y="107"/>
                    <a:pt x="56" y="107"/>
                  </a:cubicBezTo>
                  <a:cubicBezTo>
                    <a:pt x="57" y="106"/>
                    <a:pt x="57" y="105"/>
                    <a:pt x="58" y="104"/>
                  </a:cubicBezTo>
                  <a:cubicBezTo>
                    <a:pt x="58" y="103"/>
                    <a:pt x="57" y="103"/>
                    <a:pt x="57" y="103"/>
                  </a:cubicBezTo>
                  <a:cubicBezTo>
                    <a:pt x="58" y="100"/>
                    <a:pt x="60" y="97"/>
                    <a:pt x="61" y="94"/>
                  </a:cubicBezTo>
                  <a:cubicBezTo>
                    <a:pt x="61" y="94"/>
                    <a:pt x="61" y="95"/>
                    <a:pt x="61" y="95"/>
                  </a:cubicBezTo>
                  <a:cubicBezTo>
                    <a:pt x="60" y="100"/>
                    <a:pt x="59" y="104"/>
                    <a:pt x="56" y="107"/>
                  </a:cubicBezTo>
                  <a:moveTo>
                    <a:pt x="58" y="76"/>
                  </a:moveTo>
                  <a:cubicBezTo>
                    <a:pt x="58" y="76"/>
                    <a:pt x="58" y="75"/>
                    <a:pt x="58" y="75"/>
                  </a:cubicBezTo>
                  <a:cubicBezTo>
                    <a:pt x="58" y="74"/>
                    <a:pt x="58" y="74"/>
                    <a:pt x="58" y="73"/>
                  </a:cubicBezTo>
                  <a:cubicBezTo>
                    <a:pt x="59" y="74"/>
                    <a:pt x="59" y="74"/>
                    <a:pt x="59" y="75"/>
                  </a:cubicBezTo>
                  <a:cubicBezTo>
                    <a:pt x="59" y="75"/>
                    <a:pt x="58" y="75"/>
                    <a:pt x="58" y="75"/>
                  </a:cubicBezTo>
                  <a:cubicBezTo>
                    <a:pt x="58" y="76"/>
                    <a:pt x="58" y="76"/>
                    <a:pt x="58" y="76"/>
                  </a:cubicBezTo>
                  <a:moveTo>
                    <a:pt x="61" y="78"/>
                  </a:moveTo>
                  <a:cubicBezTo>
                    <a:pt x="61" y="79"/>
                    <a:pt x="61" y="79"/>
                    <a:pt x="61" y="79"/>
                  </a:cubicBezTo>
                  <a:cubicBezTo>
                    <a:pt x="61" y="79"/>
                    <a:pt x="60" y="79"/>
                    <a:pt x="60" y="79"/>
                  </a:cubicBezTo>
                  <a:cubicBezTo>
                    <a:pt x="60" y="78"/>
                    <a:pt x="60" y="77"/>
                    <a:pt x="60" y="76"/>
                  </a:cubicBezTo>
                  <a:cubicBezTo>
                    <a:pt x="60" y="77"/>
                    <a:pt x="61" y="78"/>
                    <a:pt x="61" y="78"/>
                  </a:cubicBezTo>
                  <a:moveTo>
                    <a:pt x="59" y="64"/>
                  </a:moveTo>
                  <a:cubicBezTo>
                    <a:pt x="59" y="65"/>
                    <a:pt x="60" y="66"/>
                    <a:pt x="60" y="67"/>
                  </a:cubicBezTo>
                  <a:cubicBezTo>
                    <a:pt x="59" y="66"/>
                    <a:pt x="59" y="65"/>
                    <a:pt x="59" y="63"/>
                  </a:cubicBezTo>
                  <a:cubicBezTo>
                    <a:pt x="59" y="63"/>
                    <a:pt x="59" y="63"/>
                    <a:pt x="58" y="63"/>
                  </a:cubicBezTo>
                  <a:cubicBezTo>
                    <a:pt x="59" y="63"/>
                    <a:pt x="59" y="63"/>
                    <a:pt x="59" y="64"/>
                  </a:cubicBezTo>
                  <a:moveTo>
                    <a:pt x="58" y="68"/>
                  </a:moveTo>
                  <a:cubicBezTo>
                    <a:pt x="59" y="69"/>
                    <a:pt x="59" y="71"/>
                    <a:pt x="59" y="72"/>
                  </a:cubicBezTo>
                  <a:cubicBezTo>
                    <a:pt x="59" y="72"/>
                    <a:pt x="59" y="71"/>
                    <a:pt x="58" y="71"/>
                  </a:cubicBezTo>
                  <a:cubicBezTo>
                    <a:pt x="58" y="71"/>
                    <a:pt x="58" y="71"/>
                    <a:pt x="58" y="71"/>
                  </a:cubicBezTo>
                  <a:cubicBezTo>
                    <a:pt x="58" y="70"/>
                    <a:pt x="58" y="69"/>
                    <a:pt x="58" y="68"/>
                  </a:cubicBezTo>
                  <a:moveTo>
                    <a:pt x="57" y="65"/>
                  </a:moveTo>
                  <a:cubicBezTo>
                    <a:pt x="57" y="66"/>
                    <a:pt x="57" y="68"/>
                    <a:pt x="57" y="70"/>
                  </a:cubicBezTo>
                  <a:cubicBezTo>
                    <a:pt x="57" y="69"/>
                    <a:pt x="57" y="69"/>
                    <a:pt x="57" y="69"/>
                  </a:cubicBezTo>
                  <a:cubicBezTo>
                    <a:pt x="57" y="68"/>
                    <a:pt x="56" y="67"/>
                    <a:pt x="56" y="66"/>
                  </a:cubicBezTo>
                  <a:cubicBezTo>
                    <a:pt x="56" y="66"/>
                    <a:pt x="56" y="66"/>
                    <a:pt x="56" y="65"/>
                  </a:cubicBezTo>
                  <a:cubicBezTo>
                    <a:pt x="56" y="65"/>
                    <a:pt x="56" y="65"/>
                    <a:pt x="56" y="65"/>
                  </a:cubicBezTo>
                  <a:cubicBezTo>
                    <a:pt x="56" y="63"/>
                    <a:pt x="56" y="62"/>
                    <a:pt x="56" y="61"/>
                  </a:cubicBezTo>
                  <a:cubicBezTo>
                    <a:pt x="56" y="62"/>
                    <a:pt x="57" y="63"/>
                    <a:pt x="57" y="65"/>
                  </a:cubicBezTo>
                  <a:moveTo>
                    <a:pt x="54" y="53"/>
                  </a:moveTo>
                  <a:cubicBezTo>
                    <a:pt x="54" y="54"/>
                    <a:pt x="54" y="55"/>
                    <a:pt x="55" y="56"/>
                  </a:cubicBezTo>
                  <a:cubicBezTo>
                    <a:pt x="55" y="56"/>
                    <a:pt x="54" y="56"/>
                    <a:pt x="54" y="56"/>
                  </a:cubicBezTo>
                  <a:cubicBezTo>
                    <a:pt x="54" y="56"/>
                    <a:pt x="53" y="55"/>
                    <a:pt x="53" y="54"/>
                  </a:cubicBezTo>
                  <a:cubicBezTo>
                    <a:pt x="53" y="54"/>
                    <a:pt x="54" y="54"/>
                    <a:pt x="54" y="53"/>
                  </a:cubicBezTo>
                  <a:moveTo>
                    <a:pt x="46" y="43"/>
                  </a:moveTo>
                  <a:cubicBezTo>
                    <a:pt x="47" y="43"/>
                    <a:pt x="48" y="44"/>
                    <a:pt x="48" y="45"/>
                  </a:cubicBezTo>
                  <a:cubicBezTo>
                    <a:pt x="47" y="44"/>
                    <a:pt x="47" y="44"/>
                    <a:pt x="46" y="43"/>
                  </a:cubicBezTo>
                  <a:cubicBezTo>
                    <a:pt x="46" y="43"/>
                    <a:pt x="46" y="43"/>
                    <a:pt x="46" y="43"/>
                  </a:cubicBezTo>
                  <a:moveTo>
                    <a:pt x="43" y="41"/>
                  </a:moveTo>
                  <a:cubicBezTo>
                    <a:pt x="43" y="42"/>
                    <a:pt x="43" y="42"/>
                    <a:pt x="43" y="42"/>
                  </a:cubicBezTo>
                  <a:cubicBezTo>
                    <a:pt x="43" y="42"/>
                    <a:pt x="43" y="42"/>
                    <a:pt x="43" y="42"/>
                  </a:cubicBezTo>
                  <a:cubicBezTo>
                    <a:pt x="42" y="42"/>
                    <a:pt x="42" y="41"/>
                    <a:pt x="42" y="41"/>
                  </a:cubicBezTo>
                  <a:cubicBezTo>
                    <a:pt x="41" y="41"/>
                    <a:pt x="41" y="41"/>
                    <a:pt x="41" y="41"/>
                  </a:cubicBezTo>
                  <a:cubicBezTo>
                    <a:pt x="42" y="41"/>
                    <a:pt x="43" y="41"/>
                    <a:pt x="43" y="41"/>
                  </a:cubicBezTo>
                  <a:moveTo>
                    <a:pt x="30" y="37"/>
                  </a:moveTo>
                  <a:cubicBezTo>
                    <a:pt x="30" y="37"/>
                    <a:pt x="29" y="37"/>
                    <a:pt x="29" y="37"/>
                  </a:cubicBezTo>
                  <a:cubicBezTo>
                    <a:pt x="32" y="37"/>
                    <a:pt x="32" y="37"/>
                    <a:pt x="32" y="37"/>
                  </a:cubicBezTo>
                  <a:cubicBezTo>
                    <a:pt x="31" y="37"/>
                    <a:pt x="31" y="37"/>
                    <a:pt x="30" y="37"/>
                  </a:cubicBezTo>
                  <a:moveTo>
                    <a:pt x="32" y="40"/>
                  </a:moveTo>
                  <a:cubicBezTo>
                    <a:pt x="33" y="40"/>
                    <a:pt x="34" y="40"/>
                    <a:pt x="34" y="40"/>
                  </a:cubicBezTo>
                  <a:cubicBezTo>
                    <a:pt x="35" y="41"/>
                    <a:pt x="35" y="41"/>
                    <a:pt x="36" y="41"/>
                  </a:cubicBezTo>
                  <a:cubicBezTo>
                    <a:pt x="35" y="41"/>
                    <a:pt x="34" y="41"/>
                    <a:pt x="32" y="40"/>
                  </a:cubicBezTo>
                  <a:moveTo>
                    <a:pt x="33" y="34"/>
                  </a:moveTo>
                  <a:cubicBezTo>
                    <a:pt x="33" y="34"/>
                    <a:pt x="33" y="35"/>
                    <a:pt x="33" y="35"/>
                  </a:cubicBezTo>
                  <a:cubicBezTo>
                    <a:pt x="29" y="35"/>
                    <a:pt x="29" y="35"/>
                    <a:pt x="29" y="35"/>
                  </a:cubicBezTo>
                  <a:cubicBezTo>
                    <a:pt x="28" y="35"/>
                    <a:pt x="28" y="35"/>
                    <a:pt x="28" y="35"/>
                  </a:cubicBezTo>
                  <a:cubicBezTo>
                    <a:pt x="27" y="35"/>
                    <a:pt x="27" y="35"/>
                    <a:pt x="27" y="35"/>
                  </a:cubicBezTo>
                  <a:cubicBezTo>
                    <a:pt x="26" y="34"/>
                    <a:pt x="26" y="34"/>
                    <a:pt x="26" y="34"/>
                  </a:cubicBezTo>
                  <a:cubicBezTo>
                    <a:pt x="25" y="34"/>
                    <a:pt x="25" y="34"/>
                    <a:pt x="25" y="33"/>
                  </a:cubicBezTo>
                  <a:cubicBezTo>
                    <a:pt x="25" y="33"/>
                    <a:pt x="26" y="32"/>
                    <a:pt x="26" y="32"/>
                  </a:cubicBezTo>
                  <a:cubicBezTo>
                    <a:pt x="28" y="32"/>
                    <a:pt x="29" y="32"/>
                    <a:pt x="31" y="31"/>
                  </a:cubicBezTo>
                  <a:cubicBezTo>
                    <a:pt x="33" y="31"/>
                    <a:pt x="35" y="31"/>
                    <a:pt x="36" y="29"/>
                  </a:cubicBezTo>
                  <a:cubicBezTo>
                    <a:pt x="36" y="29"/>
                    <a:pt x="35" y="28"/>
                    <a:pt x="34" y="29"/>
                  </a:cubicBezTo>
                  <a:cubicBezTo>
                    <a:pt x="34" y="30"/>
                    <a:pt x="31" y="30"/>
                    <a:pt x="30" y="30"/>
                  </a:cubicBezTo>
                  <a:cubicBezTo>
                    <a:pt x="29" y="30"/>
                    <a:pt x="27" y="30"/>
                    <a:pt x="26" y="30"/>
                  </a:cubicBezTo>
                  <a:cubicBezTo>
                    <a:pt x="26" y="29"/>
                    <a:pt x="27" y="28"/>
                    <a:pt x="27" y="27"/>
                  </a:cubicBezTo>
                  <a:cubicBezTo>
                    <a:pt x="31" y="27"/>
                    <a:pt x="34" y="26"/>
                    <a:pt x="38" y="25"/>
                  </a:cubicBezTo>
                  <a:cubicBezTo>
                    <a:pt x="37" y="28"/>
                    <a:pt x="35" y="31"/>
                    <a:pt x="33" y="34"/>
                  </a:cubicBezTo>
                  <a:moveTo>
                    <a:pt x="39" y="23"/>
                  </a:moveTo>
                  <a:cubicBezTo>
                    <a:pt x="35" y="24"/>
                    <a:pt x="32" y="25"/>
                    <a:pt x="28" y="25"/>
                  </a:cubicBezTo>
                  <a:cubicBezTo>
                    <a:pt x="29" y="24"/>
                    <a:pt x="29" y="22"/>
                    <a:pt x="30" y="21"/>
                  </a:cubicBezTo>
                  <a:cubicBezTo>
                    <a:pt x="30" y="21"/>
                    <a:pt x="30" y="21"/>
                    <a:pt x="30" y="21"/>
                  </a:cubicBezTo>
                  <a:cubicBezTo>
                    <a:pt x="32" y="21"/>
                    <a:pt x="34" y="21"/>
                    <a:pt x="37" y="21"/>
                  </a:cubicBezTo>
                  <a:cubicBezTo>
                    <a:pt x="38" y="21"/>
                    <a:pt x="39" y="20"/>
                    <a:pt x="40" y="20"/>
                  </a:cubicBezTo>
                  <a:cubicBezTo>
                    <a:pt x="39" y="21"/>
                    <a:pt x="39" y="22"/>
                    <a:pt x="39" y="23"/>
                  </a:cubicBezTo>
                  <a:moveTo>
                    <a:pt x="40" y="18"/>
                  </a:moveTo>
                  <a:cubicBezTo>
                    <a:pt x="39" y="19"/>
                    <a:pt x="37" y="19"/>
                    <a:pt x="36" y="19"/>
                  </a:cubicBezTo>
                  <a:cubicBezTo>
                    <a:pt x="34" y="19"/>
                    <a:pt x="32" y="19"/>
                    <a:pt x="31" y="19"/>
                  </a:cubicBezTo>
                  <a:cubicBezTo>
                    <a:pt x="31" y="18"/>
                    <a:pt x="31" y="17"/>
                    <a:pt x="32" y="16"/>
                  </a:cubicBezTo>
                  <a:cubicBezTo>
                    <a:pt x="32" y="16"/>
                    <a:pt x="32" y="16"/>
                    <a:pt x="32" y="16"/>
                  </a:cubicBezTo>
                  <a:cubicBezTo>
                    <a:pt x="32" y="16"/>
                    <a:pt x="32" y="16"/>
                    <a:pt x="32" y="16"/>
                  </a:cubicBezTo>
                  <a:cubicBezTo>
                    <a:pt x="34" y="16"/>
                    <a:pt x="37" y="15"/>
                    <a:pt x="39" y="15"/>
                  </a:cubicBezTo>
                  <a:cubicBezTo>
                    <a:pt x="40" y="15"/>
                    <a:pt x="41" y="15"/>
                    <a:pt x="41" y="15"/>
                  </a:cubicBezTo>
                  <a:cubicBezTo>
                    <a:pt x="41" y="16"/>
                    <a:pt x="41" y="17"/>
                    <a:pt x="40" y="18"/>
                  </a:cubicBezTo>
                  <a:moveTo>
                    <a:pt x="42" y="13"/>
                  </a:moveTo>
                  <a:cubicBezTo>
                    <a:pt x="41" y="14"/>
                    <a:pt x="39" y="14"/>
                    <a:pt x="37" y="14"/>
                  </a:cubicBezTo>
                  <a:cubicBezTo>
                    <a:pt x="35" y="14"/>
                    <a:pt x="34" y="14"/>
                    <a:pt x="32" y="15"/>
                  </a:cubicBezTo>
                  <a:cubicBezTo>
                    <a:pt x="33" y="13"/>
                    <a:pt x="33" y="12"/>
                    <a:pt x="34" y="11"/>
                  </a:cubicBezTo>
                  <a:cubicBezTo>
                    <a:pt x="36" y="11"/>
                    <a:pt x="39" y="11"/>
                    <a:pt x="42" y="10"/>
                  </a:cubicBezTo>
                  <a:cubicBezTo>
                    <a:pt x="42" y="10"/>
                    <a:pt x="43" y="10"/>
                    <a:pt x="44" y="10"/>
                  </a:cubicBezTo>
                  <a:cubicBezTo>
                    <a:pt x="43" y="11"/>
                    <a:pt x="43" y="12"/>
                    <a:pt x="42" y="13"/>
                  </a:cubicBezTo>
                  <a:moveTo>
                    <a:pt x="45" y="8"/>
                  </a:moveTo>
                  <a:cubicBezTo>
                    <a:pt x="44" y="9"/>
                    <a:pt x="42" y="9"/>
                    <a:pt x="40" y="9"/>
                  </a:cubicBezTo>
                  <a:cubicBezTo>
                    <a:pt x="39" y="9"/>
                    <a:pt x="37" y="9"/>
                    <a:pt x="35" y="9"/>
                  </a:cubicBezTo>
                  <a:cubicBezTo>
                    <a:pt x="36" y="8"/>
                    <a:pt x="37" y="7"/>
                    <a:pt x="38" y="7"/>
                  </a:cubicBezTo>
                  <a:cubicBezTo>
                    <a:pt x="40" y="7"/>
                    <a:pt x="42" y="6"/>
                    <a:pt x="44" y="6"/>
                  </a:cubicBezTo>
                  <a:cubicBezTo>
                    <a:pt x="44" y="6"/>
                    <a:pt x="44" y="7"/>
                    <a:pt x="45" y="6"/>
                  </a:cubicBezTo>
                  <a:cubicBezTo>
                    <a:pt x="45" y="6"/>
                    <a:pt x="46" y="6"/>
                    <a:pt x="47" y="6"/>
                  </a:cubicBezTo>
                  <a:cubicBezTo>
                    <a:pt x="46" y="7"/>
                    <a:pt x="46" y="7"/>
                    <a:pt x="45" y="8"/>
                  </a:cubicBezTo>
                  <a:moveTo>
                    <a:pt x="44" y="3"/>
                  </a:moveTo>
                  <a:cubicBezTo>
                    <a:pt x="43" y="3"/>
                    <a:pt x="43" y="4"/>
                    <a:pt x="43" y="5"/>
                  </a:cubicBezTo>
                  <a:cubicBezTo>
                    <a:pt x="41" y="5"/>
                    <a:pt x="39" y="5"/>
                    <a:pt x="38" y="5"/>
                  </a:cubicBezTo>
                  <a:cubicBezTo>
                    <a:pt x="39" y="3"/>
                    <a:pt x="41" y="2"/>
                    <a:pt x="44" y="2"/>
                  </a:cubicBezTo>
                  <a:cubicBezTo>
                    <a:pt x="45" y="2"/>
                    <a:pt x="47" y="2"/>
                    <a:pt x="49" y="2"/>
                  </a:cubicBezTo>
                  <a:cubicBezTo>
                    <a:pt x="49" y="3"/>
                    <a:pt x="49" y="3"/>
                    <a:pt x="49" y="3"/>
                  </a:cubicBezTo>
                  <a:cubicBezTo>
                    <a:pt x="47" y="3"/>
                    <a:pt x="46" y="3"/>
                    <a:pt x="44" y="3"/>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288"/>
            <p:cNvSpPr>
              <a:spLocks noEditPoints="1"/>
            </p:cNvSpPr>
            <p:nvPr/>
          </p:nvSpPr>
          <p:spPr bwMode="auto">
            <a:xfrm>
              <a:off x="1887783" y="5523934"/>
              <a:ext cx="1152525" cy="792163"/>
            </a:xfrm>
            <a:custGeom>
              <a:avLst/>
              <a:gdLst>
                <a:gd name="T0" fmla="*/ 264 w 272"/>
                <a:gd name="T1" fmla="*/ 112 h 187"/>
                <a:gd name="T2" fmla="*/ 262 w 272"/>
                <a:gd name="T3" fmla="*/ 62 h 187"/>
                <a:gd name="T4" fmla="*/ 209 w 272"/>
                <a:gd name="T5" fmla="*/ 43 h 187"/>
                <a:gd name="T6" fmla="*/ 178 w 272"/>
                <a:gd name="T7" fmla="*/ 82 h 187"/>
                <a:gd name="T8" fmla="*/ 107 w 272"/>
                <a:gd name="T9" fmla="*/ 94 h 187"/>
                <a:gd name="T10" fmla="*/ 97 w 272"/>
                <a:gd name="T11" fmla="*/ 68 h 187"/>
                <a:gd name="T12" fmla="*/ 92 w 272"/>
                <a:gd name="T13" fmla="*/ 28 h 187"/>
                <a:gd name="T14" fmla="*/ 17 w 272"/>
                <a:gd name="T15" fmla="*/ 46 h 187"/>
                <a:gd name="T16" fmla="*/ 2 w 272"/>
                <a:gd name="T17" fmla="*/ 82 h 187"/>
                <a:gd name="T18" fmla="*/ 15 w 272"/>
                <a:gd name="T19" fmla="*/ 93 h 187"/>
                <a:gd name="T20" fmla="*/ 147 w 272"/>
                <a:gd name="T21" fmla="*/ 115 h 187"/>
                <a:gd name="T22" fmla="*/ 182 w 272"/>
                <a:gd name="T23" fmla="*/ 169 h 187"/>
                <a:gd name="T24" fmla="*/ 119 w 272"/>
                <a:gd name="T25" fmla="*/ 185 h 187"/>
                <a:gd name="T26" fmla="*/ 85 w 272"/>
                <a:gd name="T27" fmla="*/ 95 h 187"/>
                <a:gd name="T28" fmla="*/ 107 w 272"/>
                <a:gd name="T29" fmla="*/ 42 h 187"/>
                <a:gd name="T30" fmla="*/ 102 w 272"/>
                <a:gd name="T31" fmla="*/ 51 h 187"/>
                <a:gd name="T32" fmla="*/ 107 w 272"/>
                <a:gd name="T33" fmla="*/ 42 h 187"/>
                <a:gd name="T34" fmla="*/ 101 w 272"/>
                <a:gd name="T35" fmla="*/ 38 h 187"/>
                <a:gd name="T36" fmla="*/ 86 w 272"/>
                <a:gd name="T37" fmla="*/ 34 h 187"/>
                <a:gd name="T38" fmla="*/ 88 w 272"/>
                <a:gd name="T39" fmla="*/ 44 h 187"/>
                <a:gd name="T40" fmla="*/ 79 w 272"/>
                <a:gd name="T41" fmla="*/ 21 h 187"/>
                <a:gd name="T42" fmla="*/ 63 w 272"/>
                <a:gd name="T43" fmla="*/ 26 h 187"/>
                <a:gd name="T44" fmla="*/ 66 w 272"/>
                <a:gd name="T45" fmla="*/ 13 h 187"/>
                <a:gd name="T46" fmla="*/ 59 w 272"/>
                <a:gd name="T47" fmla="*/ 10 h 187"/>
                <a:gd name="T48" fmla="*/ 53 w 272"/>
                <a:gd name="T49" fmla="*/ 7 h 187"/>
                <a:gd name="T50" fmla="*/ 48 w 272"/>
                <a:gd name="T51" fmla="*/ 11 h 187"/>
                <a:gd name="T52" fmla="*/ 50 w 272"/>
                <a:gd name="T53" fmla="*/ 18 h 187"/>
                <a:gd name="T54" fmla="*/ 3 w 272"/>
                <a:gd name="T55" fmla="*/ 90 h 187"/>
                <a:gd name="T56" fmla="*/ 18 w 272"/>
                <a:gd name="T57" fmla="*/ 58 h 187"/>
                <a:gd name="T58" fmla="*/ 78 w 272"/>
                <a:gd name="T59" fmla="*/ 46 h 187"/>
                <a:gd name="T60" fmla="*/ 17 w 272"/>
                <a:gd name="T61" fmla="*/ 85 h 187"/>
                <a:gd name="T62" fmla="*/ 75 w 272"/>
                <a:gd name="T63" fmla="*/ 78 h 187"/>
                <a:gd name="T64" fmla="*/ 113 w 272"/>
                <a:gd name="T65" fmla="*/ 111 h 187"/>
                <a:gd name="T66" fmla="*/ 145 w 272"/>
                <a:gd name="T67" fmla="*/ 109 h 187"/>
                <a:gd name="T68" fmla="*/ 133 w 272"/>
                <a:gd name="T69" fmla="*/ 109 h 187"/>
                <a:gd name="T70" fmla="*/ 92 w 272"/>
                <a:gd name="T71" fmla="*/ 99 h 187"/>
                <a:gd name="T72" fmla="*/ 144 w 272"/>
                <a:gd name="T73" fmla="*/ 102 h 187"/>
                <a:gd name="T74" fmla="*/ 135 w 272"/>
                <a:gd name="T75" fmla="*/ 105 h 187"/>
                <a:gd name="T76" fmla="*/ 163 w 272"/>
                <a:gd name="T77" fmla="*/ 102 h 187"/>
                <a:gd name="T78" fmla="*/ 153 w 272"/>
                <a:gd name="T79" fmla="*/ 102 h 187"/>
                <a:gd name="T80" fmla="*/ 159 w 272"/>
                <a:gd name="T81" fmla="*/ 99 h 187"/>
                <a:gd name="T82" fmla="*/ 177 w 272"/>
                <a:gd name="T83" fmla="*/ 93 h 187"/>
                <a:gd name="T84" fmla="*/ 200 w 272"/>
                <a:gd name="T85" fmla="*/ 75 h 187"/>
                <a:gd name="T86" fmla="*/ 207 w 272"/>
                <a:gd name="T87" fmla="*/ 53 h 187"/>
                <a:gd name="T88" fmla="*/ 200 w 272"/>
                <a:gd name="T89" fmla="*/ 63 h 187"/>
                <a:gd name="T90" fmla="*/ 212 w 272"/>
                <a:gd name="T91" fmla="*/ 47 h 187"/>
                <a:gd name="T92" fmla="*/ 222 w 272"/>
                <a:gd name="T93" fmla="*/ 60 h 187"/>
                <a:gd name="T94" fmla="*/ 231 w 272"/>
                <a:gd name="T95" fmla="*/ 68 h 187"/>
                <a:gd name="T96" fmla="*/ 231 w 272"/>
                <a:gd name="T97" fmla="*/ 68 h 187"/>
                <a:gd name="T98" fmla="*/ 244 w 272"/>
                <a:gd name="T99" fmla="*/ 56 h 187"/>
                <a:gd name="T100" fmla="*/ 247 w 272"/>
                <a:gd name="T101" fmla="*/ 57 h 187"/>
                <a:gd name="T102" fmla="*/ 257 w 272"/>
                <a:gd name="T103" fmla="*/ 71 h 187"/>
                <a:gd name="T104" fmla="*/ 258 w 272"/>
                <a:gd name="T105" fmla="*/ 80 h 187"/>
                <a:gd name="T106" fmla="*/ 266 w 272"/>
                <a:gd name="T107" fmla="*/ 86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2" h="187">
                  <a:moveTo>
                    <a:pt x="209" y="163"/>
                  </a:moveTo>
                  <a:cubicBezTo>
                    <a:pt x="226" y="154"/>
                    <a:pt x="243" y="141"/>
                    <a:pt x="255" y="125"/>
                  </a:cubicBezTo>
                  <a:cubicBezTo>
                    <a:pt x="255" y="125"/>
                    <a:pt x="256" y="125"/>
                    <a:pt x="256" y="125"/>
                  </a:cubicBezTo>
                  <a:cubicBezTo>
                    <a:pt x="258" y="123"/>
                    <a:pt x="259" y="121"/>
                    <a:pt x="261" y="119"/>
                  </a:cubicBezTo>
                  <a:cubicBezTo>
                    <a:pt x="262" y="119"/>
                    <a:pt x="263" y="118"/>
                    <a:pt x="264" y="116"/>
                  </a:cubicBezTo>
                  <a:cubicBezTo>
                    <a:pt x="264" y="115"/>
                    <a:pt x="264" y="113"/>
                    <a:pt x="264" y="112"/>
                  </a:cubicBezTo>
                  <a:cubicBezTo>
                    <a:pt x="264" y="111"/>
                    <a:pt x="265" y="111"/>
                    <a:pt x="265" y="110"/>
                  </a:cubicBezTo>
                  <a:cubicBezTo>
                    <a:pt x="268" y="104"/>
                    <a:pt x="270" y="98"/>
                    <a:pt x="270" y="91"/>
                  </a:cubicBezTo>
                  <a:cubicBezTo>
                    <a:pt x="270" y="91"/>
                    <a:pt x="270" y="90"/>
                    <a:pt x="270" y="90"/>
                  </a:cubicBezTo>
                  <a:cubicBezTo>
                    <a:pt x="271" y="85"/>
                    <a:pt x="272" y="80"/>
                    <a:pt x="271" y="75"/>
                  </a:cubicBezTo>
                  <a:cubicBezTo>
                    <a:pt x="271" y="68"/>
                    <a:pt x="269" y="66"/>
                    <a:pt x="262" y="62"/>
                  </a:cubicBezTo>
                  <a:cubicBezTo>
                    <a:pt x="262" y="62"/>
                    <a:pt x="262" y="62"/>
                    <a:pt x="262" y="62"/>
                  </a:cubicBezTo>
                  <a:cubicBezTo>
                    <a:pt x="262" y="62"/>
                    <a:pt x="261" y="62"/>
                    <a:pt x="261" y="61"/>
                  </a:cubicBezTo>
                  <a:cubicBezTo>
                    <a:pt x="258" y="56"/>
                    <a:pt x="247" y="54"/>
                    <a:pt x="242" y="52"/>
                  </a:cubicBezTo>
                  <a:cubicBezTo>
                    <a:pt x="237" y="50"/>
                    <a:pt x="232" y="48"/>
                    <a:pt x="227" y="46"/>
                  </a:cubicBezTo>
                  <a:cubicBezTo>
                    <a:pt x="227" y="46"/>
                    <a:pt x="227" y="46"/>
                    <a:pt x="227" y="46"/>
                  </a:cubicBezTo>
                  <a:cubicBezTo>
                    <a:pt x="223" y="44"/>
                    <a:pt x="218" y="42"/>
                    <a:pt x="214" y="41"/>
                  </a:cubicBezTo>
                  <a:cubicBezTo>
                    <a:pt x="211" y="41"/>
                    <a:pt x="210" y="42"/>
                    <a:pt x="209" y="43"/>
                  </a:cubicBezTo>
                  <a:cubicBezTo>
                    <a:pt x="209" y="43"/>
                    <a:pt x="208" y="44"/>
                    <a:pt x="208" y="45"/>
                  </a:cubicBezTo>
                  <a:cubicBezTo>
                    <a:pt x="203" y="46"/>
                    <a:pt x="199" y="51"/>
                    <a:pt x="197" y="56"/>
                  </a:cubicBezTo>
                  <a:cubicBezTo>
                    <a:pt x="196" y="56"/>
                    <a:pt x="195" y="56"/>
                    <a:pt x="195" y="57"/>
                  </a:cubicBezTo>
                  <a:cubicBezTo>
                    <a:pt x="195" y="58"/>
                    <a:pt x="195" y="59"/>
                    <a:pt x="195" y="60"/>
                  </a:cubicBezTo>
                  <a:cubicBezTo>
                    <a:pt x="194" y="61"/>
                    <a:pt x="193" y="63"/>
                    <a:pt x="193" y="64"/>
                  </a:cubicBezTo>
                  <a:cubicBezTo>
                    <a:pt x="189" y="71"/>
                    <a:pt x="184" y="77"/>
                    <a:pt x="178" y="82"/>
                  </a:cubicBezTo>
                  <a:cubicBezTo>
                    <a:pt x="173" y="87"/>
                    <a:pt x="165" y="90"/>
                    <a:pt x="158" y="93"/>
                  </a:cubicBezTo>
                  <a:cubicBezTo>
                    <a:pt x="157" y="94"/>
                    <a:pt x="155" y="94"/>
                    <a:pt x="153" y="95"/>
                  </a:cubicBezTo>
                  <a:cubicBezTo>
                    <a:pt x="151" y="96"/>
                    <a:pt x="148" y="96"/>
                    <a:pt x="146" y="97"/>
                  </a:cubicBezTo>
                  <a:cubicBezTo>
                    <a:pt x="142" y="97"/>
                    <a:pt x="137" y="98"/>
                    <a:pt x="133" y="98"/>
                  </a:cubicBezTo>
                  <a:cubicBezTo>
                    <a:pt x="128" y="98"/>
                    <a:pt x="121" y="98"/>
                    <a:pt x="115" y="97"/>
                  </a:cubicBezTo>
                  <a:cubicBezTo>
                    <a:pt x="112" y="96"/>
                    <a:pt x="109" y="95"/>
                    <a:pt x="107" y="94"/>
                  </a:cubicBezTo>
                  <a:cubicBezTo>
                    <a:pt x="106" y="94"/>
                    <a:pt x="106" y="94"/>
                    <a:pt x="106" y="94"/>
                  </a:cubicBezTo>
                  <a:cubicBezTo>
                    <a:pt x="97" y="92"/>
                    <a:pt x="88" y="85"/>
                    <a:pt x="81" y="79"/>
                  </a:cubicBezTo>
                  <a:cubicBezTo>
                    <a:pt x="80" y="78"/>
                    <a:pt x="79" y="77"/>
                    <a:pt x="78" y="76"/>
                  </a:cubicBezTo>
                  <a:cubicBezTo>
                    <a:pt x="82" y="74"/>
                    <a:pt x="86" y="72"/>
                    <a:pt x="89" y="70"/>
                  </a:cubicBezTo>
                  <a:cubicBezTo>
                    <a:pt x="90" y="70"/>
                    <a:pt x="90" y="70"/>
                    <a:pt x="90" y="70"/>
                  </a:cubicBezTo>
                  <a:cubicBezTo>
                    <a:pt x="93" y="69"/>
                    <a:pt x="95" y="68"/>
                    <a:pt x="97" y="68"/>
                  </a:cubicBezTo>
                  <a:cubicBezTo>
                    <a:pt x="102" y="68"/>
                    <a:pt x="106" y="66"/>
                    <a:pt x="109" y="63"/>
                  </a:cubicBezTo>
                  <a:cubicBezTo>
                    <a:pt x="110" y="63"/>
                    <a:pt x="112" y="61"/>
                    <a:pt x="110" y="59"/>
                  </a:cubicBezTo>
                  <a:cubicBezTo>
                    <a:pt x="110" y="58"/>
                    <a:pt x="110" y="58"/>
                    <a:pt x="110" y="58"/>
                  </a:cubicBezTo>
                  <a:cubicBezTo>
                    <a:pt x="108" y="54"/>
                    <a:pt x="112" y="51"/>
                    <a:pt x="113" y="47"/>
                  </a:cubicBezTo>
                  <a:cubicBezTo>
                    <a:pt x="113" y="43"/>
                    <a:pt x="111" y="42"/>
                    <a:pt x="108" y="40"/>
                  </a:cubicBezTo>
                  <a:cubicBezTo>
                    <a:pt x="103" y="36"/>
                    <a:pt x="98" y="31"/>
                    <a:pt x="92" y="28"/>
                  </a:cubicBezTo>
                  <a:cubicBezTo>
                    <a:pt x="87" y="24"/>
                    <a:pt x="82" y="18"/>
                    <a:pt x="76" y="15"/>
                  </a:cubicBezTo>
                  <a:cubicBezTo>
                    <a:pt x="71" y="12"/>
                    <a:pt x="65" y="9"/>
                    <a:pt x="59" y="7"/>
                  </a:cubicBezTo>
                  <a:cubicBezTo>
                    <a:pt x="56" y="5"/>
                    <a:pt x="52" y="0"/>
                    <a:pt x="48" y="0"/>
                  </a:cubicBezTo>
                  <a:cubicBezTo>
                    <a:pt x="44" y="0"/>
                    <a:pt x="39" y="6"/>
                    <a:pt x="40" y="10"/>
                  </a:cubicBezTo>
                  <a:cubicBezTo>
                    <a:pt x="33" y="20"/>
                    <a:pt x="26" y="31"/>
                    <a:pt x="20" y="42"/>
                  </a:cubicBezTo>
                  <a:cubicBezTo>
                    <a:pt x="19" y="43"/>
                    <a:pt x="18" y="44"/>
                    <a:pt x="17" y="46"/>
                  </a:cubicBezTo>
                  <a:cubicBezTo>
                    <a:pt x="14" y="51"/>
                    <a:pt x="10" y="57"/>
                    <a:pt x="7" y="63"/>
                  </a:cubicBezTo>
                  <a:cubicBezTo>
                    <a:pt x="6" y="64"/>
                    <a:pt x="6" y="65"/>
                    <a:pt x="7" y="66"/>
                  </a:cubicBezTo>
                  <a:cubicBezTo>
                    <a:pt x="6" y="68"/>
                    <a:pt x="5" y="70"/>
                    <a:pt x="4" y="72"/>
                  </a:cubicBezTo>
                  <a:cubicBezTo>
                    <a:pt x="4" y="73"/>
                    <a:pt x="4" y="73"/>
                    <a:pt x="4" y="74"/>
                  </a:cubicBezTo>
                  <a:cubicBezTo>
                    <a:pt x="3" y="75"/>
                    <a:pt x="2" y="77"/>
                    <a:pt x="1" y="79"/>
                  </a:cubicBezTo>
                  <a:cubicBezTo>
                    <a:pt x="1" y="80"/>
                    <a:pt x="1" y="81"/>
                    <a:pt x="2" y="82"/>
                  </a:cubicBezTo>
                  <a:cubicBezTo>
                    <a:pt x="1" y="85"/>
                    <a:pt x="0" y="88"/>
                    <a:pt x="0" y="91"/>
                  </a:cubicBezTo>
                  <a:cubicBezTo>
                    <a:pt x="0" y="91"/>
                    <a:pt x="0" y="92"/>
                    <a:pt x="1" y="92"/>
                  </a:cubicBezTo>
                  <a:cubicBezTo>
                    <a:pt x="1" y="92"/>
                    <a:pt x="1" y="92"/>
                    <a:pt x="2" y="92"/>
                  </a:cubicBezTo>
                  <a:cubicBezTo>
                    <a:pt x="2" y="93"/>
                    <a:pt x="2" y="93"/>
                    <a:pt x="2" y="93"/>
                  </a:cubicBezTo>
                  <a:cubicBezTo>
                    <a:pt x="5" y="95"/>
                    <a:pt x="9" y="94"/>
                    <a:pt x="13" y="93"/>
                  </a:cubicBezTo>
                  <a:cubicBezTo>
                    <a:pt x="14" y="93"/>
                    <a:pt x="14" y="93"/>
                    <a:pt x="15" y="93"/>
                  </a:cubicBezTo>
                  <a:cubicBezTo>
                    <a:pt x="19" y="93"/>
                    <a:pt x="24" y="92"/>
                    <a:pt x="27" y="89"/>
                  </a:cubicBezTo>
                  <a:cubicBezTo>
                    <a:pt x="27" y="89"/>
                    <a:pt x="27" y="89"/>
                    <a:pt x="27" y="89"/>
                  </a:cubicBezTo>
                  <a:cubicBezTo>
                    <a:pt x="37" y="87"/>
                    <a:pt x="46" y="83"/>
                    <a:pt x="55" y="79"/>
                  </a:cubicBezTo>
                  <a:cubicBezTo>
                    <a:pt x="58" y="90"/>
                    <a:pt x="70" y="97"/>
                    <a:pt x="81" y="103"/>
                  </a:cubicBezTo>
                  <a:cubicBezTo>
                    <a:pt x="85" y="106"/>
                    <a:pt x="89" y="109"/>
                    <a:pt x="94" y="111"/>
                  </a:cubicBezTo>
                  <a:cubicBezTo>
                    <a:pt x="110" y="118"/>
                    <a:pt x="130" y="118"/>
                    <a:pt x="147" y="115"/>
                  </a:cubicBezTo>
                  <a:cubicBezTo>
                    <a:pt x="177" y="110"/>
                    <a:pt x="201" y="93"/>
                    <a:pt x="213" y="65"/>
                  </a:cubicBezTo>
                  <a:cubicBezTo>
                    <a:pt x="228" y="75"/>
                    <a:pt x="249" y="74"/>
                    <a:pt x="261" y="90"/>
                  </a:cubicBezTo>
                  <a:cubicBezTo>
                    <a:pt x="261" y="90"/>
                    <a:pt x="261" y="91"/>
                    <a:pt x="261" y="91"/>
                  </a:cubicBezTo>
                  <a:cubicBezTo>
                    <a:pt x="260" y="96"/>
                    <a:pt x="260" y="102"/>
                    <a:pt x="259" y="108"/>
                  </a:cubicBezTo>
                  <a:cubicBezTo>
                    <a:pt x="252" y="125"/>
                    <a:pt x="235" y="139"/>
                    <a:pt x="221" y="149"/>
                  </a:cubicBezTo>
                  <a:cubicBezTo>
                    <a:pt x="209" y="158"/>
                    <a:pt x="196" y="164"/>
                    <a:pt x="182" y="169"/>
                  </a:cubicBezTo>
                  <a:cubicBezTo>
                    <a:pt x="167" y="174"/>
                    <a:pt x="151" y="178"/>
                    <a:pt x="135" y="179"/>
                  </a:cubicBezTo>
                  <a:cubicBezTo>
                    <a:pt x="110" y="181"/>
                    <a:pt x="86" y="175"/>
                    <a:pt x="69" y="156"/>
                  </a:cubicBezTo>
                  <a:cubicBezTo>
                    <a:pt x="53" y="138"/>
                    <a:pt x="47" y="114"/>
                    <a:pt x="47" y="92"/>
                  </a:cubicBezTo>
                  <a:cubicBezTo>
                    <a:pt x="48" y="88"/>
                    <a:pt x="42" y="88"/>
                    <a:pt x="42" y="91"/>
                  </a:cubicBezTo>
                  <a:cubicBezTo>
                    <a:pt x="42" y="114"/>
                    <a:pt x="47" y="137"/>
                    <a:pt x="61" y="155"/>
                  </a:cubicBezTo>
                  <a:cubicBezTo>
                    <a:pt x="75" y="174"/>
                    <a:pt x="96" y="183"/>
                    <a:pt x="119" y="185"/>
                  </a:cubicBezTo>
                  <a:cubicBezTo>
                    <a:pt x="150" y="187"/>
                    <a:pt x="182" y="177"/>
                    <a:pt x="209" y="163"/>
                  </a:cubicBezTo>
                  <a:moveTo>
                    <a:pt x="78" y="88"/>
                  </a:moveTo>
                  <a:cubicBezTo>
                    <a:pt x="80" y="89"/>
                    <a:pt x="81" y="90"/>
                    <a:pt x="82" y="91"/>
                  </a:cubicBezTo>
                  <a:cubicBezTo>
                    <a:pt x="82" y="91"/>
                    <a:pt x="82" y="92"/>
                    <a:pt x="82" y="92"/>
                  </a:cubicBezTo>
                  <a:cubicBezTo>
                    <a:pt x="83" y="93"/>
                    <a:pt x="84" y="94"/>
                    <a:pt x="85" y="95"/>
                  </a:cubicBezTo>
                  <a:cubicBezTo>
                    <a:pt x="85" y="95"/>
                    <a:pt x="85" y="95"/>
                    <a:pt x="85" y="95"/>
                  </a:cubicBezTo>
                  <a:cubicBezTo>
                    <a:pt x="83" y="94"/>
                    <a:pt x="81" y="92"/>
                    <a:pt x="80" y="91"/>
                  </a:cubicBezTo>
                  <a:cubicBezTo>
                    <a:pt x="79" y="91"/>
                    <a:pt x="78" y="90"/>
                    <a:pt x="77" y="90"/>
                  </a:cubicBezTo>
                  <a:cubicBezTo>
                    <a:pt x="76" y="89"/>
                    <a:pt x="76" y="88"/>
                    <a:pt x="75" y="87"/>
                  </a:cubicBezTo>
                  <a:cubicBezTo>
                    <a:pt x="74" y="86"/>
                    <a:pt x="74" y="86"/>
                    <a:pt x="73" y="85"/>
                  </a:cubicBezTo>
                  <a:cubicBezTo>
                    <a:pt x="75" y="86"/>
                    <a:pt x="76" y="87"/>
                    <a:pt x="78" y="88"/>
                  </a:cubicBezTo>
                  <a:moveTo>
                    <a:pt x="107" y="42"/>
                  </a:moveTo>
                  <a:cubicBezTo>
                    <a:pt x="112" y="46"/>
                    <a:pt x="108" y="50"/>
                    <a:pt x="107" y="54"/>
                  </a:cubicBezTo>
                  <a:cubicBezTo>
                    <a:pt x="106" y="54"/>
                    <a:pt x="106" y="53"/>
                    <a:pt x="105" y="52"/>
                  </a:cubicBezTo>
                  <a:cubicBezTo>
                    <a:pt x="105" y="51"/>
                    <a:pt x="106" y="50"/>
                    <a:pt x="106" y="49"/>
                  </a:cubicBezTo>
                  <a:cubicBezTo>
                    <a:pt x="106" y="48"/>
                    <a:pt x="106" y="47"/>
                    <a:pt x="107" y="46"/>
                  </a:cubicBezTo>
                  <a:cubicBezTo>
                    <a:pt x="109" y="44"/>
                    <a:pt x="106" y="42"/>
                    <a:pt x="105" y="44"/>
                  </a:cubicBezTo>
                  <a:cubicBezTo>
                    <a:pt x="103" y="46"/>
                    <a:pt x="104" y="48"/>
                    <a:pt x="102" y="51"/>
                  </a:cubicBezTo>
                  <a:cubicBezTo>
                    <a:pt x="101" y="50"/>
                    <a:pt x="101" y="50"/>
                    <a:pt x="100" y="49"/>
                  </a:cubicBezTo>
                  <a:cubicBezTo>
                    <a:pt x="100" y="49"/>
                    <a:pt x="100" y="49"/>
                    <a:pt x="100" y="49"/>
                  </a:cubicBezTo>
                  <a:cubicBezTo>
                    <a:pt x="100" y="49"/>
                    <a:pt x="100" y="49"/>
                    <a:pt x="101" y="48"/>
                  </a:cubicBezTo>
                  <a:cubicBezTo>
                    <a:pt x="101" y="46"/>
                    <a:pt x="102" y="43"/>
                    <a:pt x="103" y="41"/>
                  </a:cubicBezTo>
                  <a:cubicBezTo>
                    <a:pt x="103" y="40"/>
                    <a:pt x="103" y="40"/>
                    <a:pt x="103" y="40"/>
                  </a:cubicBezTo>
                  <a:cubicBezTo>
                    <a:pt x="104" y="40"/>
                    <a:pt x="105" y="41"/>
                    <a:pt x="107" y="42"/>
                  </a:cubicBezTo>
                  <a:moveTo>
                    <a:pt x="95" y="33"/>
                  </a:moveTo>
                  <a:cubicBezTo>
                    <a:pt x="93" y="35"/>
                    <a:pt x="92" y="38"/>
                    <a:pt x="91" y="41"/>
                  </a:cubicBezTo>
                  <a:cubicBezTo>
                    <a:pt x="91" y="43"/>
                    <a:pt x="94" y="44"/>
                    <a:pt x="94" y="42"/>
                  </a:cubicBezTo>
                  <a:cubicBezTo>
                    <a:pt x="94" y="40"/>
                    <a:pt x="95" y="37"/>
                    <a:pt x="97" y="35"/>
                  </a:cubicBezTo>
                  <a:cubicBezTo>
                    <a:pt x="97" y="35"/>
                    <a:pt x="97" y="35"/>
                    <a:pt x="97" y="35"/>
                  </a:cubicBezTo>
                  <a:cubicBezTo>
                    <a:pt x="98" y="36"/>
                    <a:pt x="100" y="37"/>
                    <a:pt x="101" y="38"/>
                  </a:cubicBezTo>
                  <a:cubicBezTo>
                    <a:pt x="101" y="38"/>
                    <a:pt x="101" y="39"/>
                    <a:pt x="100" y="39"/>
                  </a:cubicBezTo>
                  <a:cubicBezTo>
                    <a:pt x="99" y="42"/>
                    <a:pt x="98" y="45"/>
                    <a:pt x="98" y="47"/>
                  </a:cubicBezTo>
                  <a:cubicBezTo>
                    <a:pt x="98" y="48"/>
                    <a:pt x="98" y="48"/>
                    <a:pt x="98" y="48"/>
                  </a:cubicBezTo>
                  <a:cubicBezTo>
                    <a:pt x="93" y="44"/>
                    <a:pt x="89" y="42"/>
                    <a:pt x="85" y="39"/>
                  </a:cubicBezTo>
                  <a:cubicBezTo>
                    <a:pt x="85" y="39"/>
                    <a:pt x="85" y="39"/>
                    <a:pt x="85" y="39"/>
                  </a:cubicBezTo>
                  <a:cubicBezTo>
                    <a:pt x="84" y="38"/>
                    <a:pt x="86" y="35"/>
                    <a:pt x="86" y="34"/>
                  </a:cubicBezTo>
                  <a:cubicBezTo>
                    <a:pt x="87" y="32"/>
                    <a:pt x="88" y="30"/>
                    <a:pt x="89" y="28"/>
                  </a:cubicBezTo>
                  <a:cubicBezTo>
                    <a:pt x="91" y="30"/>
                    <a:pt x="93" y="32"/>
                    <a:pt x="95" y="33"/>
                  </a:cubicBezTo>
                  <a:moveTo>
                    <a:pt x="88" y="44"/>
                  </a:moveTo>
                  <a:cubicBezTo>
                    <a:pt x="86" y="44"/>
                    <a:pt x="85" y="43"/>
                    <a:pt x="83" y="42"/>
                  </a:cubicBezTo>
                  <a:cubicBezTo>
                    <a:pt x="81" y="41"/>
                    <a:pt x="80" y="41"/>
                    <a:pt x="78" y="40"/>
                  </a:cubicBezTo>
                  <a:cubicBezTo>
                    <a:pt x="82" y="41"/>
                    <a:pt x="85" y="43"/>
                    <a:pt x="88" y="44"/>
                  </a:cubicBezTo>
                  <a:moveTo>
                    <a:pt x="86" y="26"/>
                  </a:moveTo>
                  <a:cubicBezTo>
                    <a:pt x="85" y="29"/>
                    <a:pt x="84" y="32"/>
                    <a:pt x="83" y="34"/>
                  </a:cubicBezTo>
                  <a:cubicBezTo>
                    <a:pt x="82" y="35"/>
                    <a:pt x="82" y="36"/>
                    <a:pt x="82" y="37"/>
                  </a:cubicBezTo>
                  <a:cubicBezTo>
                    <a:pt x="81" y="37"/>
                    <a:pt x="81" y="37"/>
                    <a:pt x="81" y="37"/>
                  </a:cubicBezTo>
                  <a:cubicBezTo>
                    <a:pt x="79" y="36"/>
                    <a:pt x="76" y="35"/>
                    <a:pt x="74" y="34"/>
                  </a:cubicBezTo>
                  <a:cubicBezTo>
                    <a:pt x="75" y="29"/>
                    <a:pt x="77" y="24"/>
                    <a:pt x="79" y="21"/>
                  </a:cubicBezTo>
                  <a:cubicBezTo>
                    <a:pt x="82" y="23"/>
                    <a:pt x="84" y="25"/>
                    <a:pt x="86" y="26"/>
                  </a:cubicBezTo>
                  <a:moveTo>
                    <a:pt x="75" y="18"/>
                  </a:moveTo>
                  <a:cubicBezTo>
                    <a:pt x="75" y="18"/>
                    <a:pt x="76" y="18"/>
                    <a:pt x="77" y="19"/>
                  </a:cubicBezTo>
                  <a:cubicBezTo>
                    <a:pt x="74" y="23"/>
                    <a:pt x="73" y="28"/>
                    <a:pt x="71" y="32"/>
                  </a:cubicBezTo>
                  <a:cubicBezTo>
                    <a:pt x="70" y="31"/>
                    <a:pt x="68" y="30"/>
                    <a:pt x="66" y="29"/>
                  </a:cubicBezTo>
                  <a:cubicBezTo>
                    <a:pt x="65" y="28"/>
                    <a:pt x="64" y="27"/>
                    <a:pt x="63" y="26"/>
                  </a:cubicBezTo>
                  <a:cubicBezTo>
                    <a:pt x="64" y="26"/>
                    <a:pt x="64" y="26"/>
                    <a:pt x="64" y="25"/>
                  </a:cubicBezTo>
                  <a:cubicBezTo>
                    <a:pt x="65" y="23"/>
                    <a:pt x="66" y="22"/>
                    <a:pt x="66" y="20"/>
                  </a:cubicBezTo>
                  <a:cubicBezTo>
                    <a:pt x="67" y="18"/>
                    <a:pt x="68" y="16"/>
                    <a:pt x="68" y="14"/>
                  </a:cubicBezTo>
                  <a:cubicBezTo>
                    <a:pt x="70" y="15"/>
                    <a:pt x="73" y="16"/>
                    <a:pt x="75" y="18"/>
                  </a:cubicBezTo>
                  <a:moveTo>
                    <a:pt x="64" y="13"/>
                  </a:moveTo>
                  <a:cubicBezTo>
                    <a:pt x="65" y="13"/>
                    <a:pt x="65" y="13"/>
                    <a:pt x="66" y="13"/>
                  </a:cubicBezTo>
                  <a:cubicBezTo>
                    <a:pt x="65" y="15"/>
                    <a:pt x="65" y="16"/>
                    <a:pt x="64" y="17"/>
                  </a:cubicBezTo>
                  <a:cubicBezTo>
                    <a:pt x="63" y="20"/>
                    <a:pt x="62" y="22"/>
                    <a:pt x="61" y="25"/>
                  </a:cubicBezTo>
                  <a:cubicBezTo>
                    <a:pt x="61" y="25"/>
                    <a:pt x="61" y="25"/>
                    <a:pt x="61" y="25"/>
                  </a:cubicBezTo>
                  <a:cubicBezTo>
                    <a:pt x="60" y="24"/>
                    <a:pt x="59" y="24"/>
                    <a:pt x="59" y="23"/>
                  </a:cubicBezTo>
                  <a:cubicBezTo>
                    <a:pt x="58" y="22"/>
                    <a:pt x="57" y="21"/>
                    <a:pt x="56" y="20"/>
                  </a:cubicBezTo>
                  <a:cubicBezTo>
                    <a:pt x="57" y="17"/>
                    <a:pt x="58" y="14"/>
                    <a:pt x="59" y="10"/>
                  </a:cubicBezTo>
                  <a:cubicBezTo>
                    <a:pt x="61" y="11"/>
                    <a:pt x="63" y="12"/>
                    <a:pt x="64" y="13"/>
                  </a:cubicBezTo>
                  <a:moveTo>
                    <a:pt x="56" y="9"/>
                  </a:moveTo>
                  <a:cubicBezTo>
                    <a:pt x="56" y="9"/>
                    <a:pt x="56" y="9"/>
                    <a:pt x="56" y="9"/>
                  </a:cubicBezTo>
                  <a:cubicBezTo>
                    <a:pt x="56" y="12"/>
                    <a:pt x="55" y="15"/>
                    <a:pt x="54" y="18"/>
                  </a:cubicBezTo>
                  <a:cubicBezTo>
                    <a:pt x="53" y="16"/>
                    <a:pt x="51" y="15"/>
                    <a:pt x="50" y="13"/>
                  </a:cubicBezTo>
                  <a:cubicBezTo>
                    <a:pt x="51" y="11"/>
                    <a:pt x="52" y="9"/>
                    <a:pt x="53" y="7"/>
                  </a:cubicBezTo>
                  <a:cubicBezTo>
                    <a:pt x="54" y="7"/>
                    <a:pt x="55" y="8"/>
                    <a:pt x="56" y="9"/>
                  </a:cubicBezTo>
                  <a:moveTo>
                    <a:pt x="46" y="9"/>
                  </a:moveTo>
                  <a:cubicBezTo>
                    <a:pt x="46" y="8"/>
                    <a:pt x="45" y="7"/>
                    <a:pt x="44" y="7"/>
                  </a:cubicBezTo>
                  <a:cubicBezTo>
                    <a:pt x="44" y="6"/>
                    <a:pt x="45" y="6"/>
                    <a:pt x="46" y="5"/>
                  </a:cubicBezTo>
                  <a:cubicBezTo>
                    <a:pt x="47" y="3"/>
                    <a:pt x="49" y="4"/>
                    <a:pt x="50" y="5"/>
                  </a:cubicBezTo>
                  <a:cubicBezTo>
                    <a:pt x="50" y="7"/>
                    <a:pt x="49" y="9"/>
                    <a:pt x="48" y="11"/>
                  </a:cubicBezTo>
                  <a:cubicBezTo>
                    <a:pt x="48" y="10"/>
                    <a:pt x="47" y="10"/>
                    <a:pt x="46" y="9"/>
                  </a:cubicBezTo>
                  <a:moveTo>
                    <a:pt x="45" y="13"/>
                  </a:moveTo>
                  <a:cubicBezTo>
                    <a:pt x="45" y="13"/>
                    <a:pt x="45" y="13"/>
                    <a:pt x="45" y="13"/>
                  </a:cubicBezTo>
                  <a:cubicBezTo>
                    <a:pt x="47" y="14"/>
                    <a:pt x="49" y="17"/>
                    <a:pt x="50" y="19"/>
                  </a:cubicBezTo>
                  <a:cubicBezTo>
                    <a:pt x="50" y="19"/>
                    <a:pt x="50" y="19"/>
                    <a:pt x="50" y="19"/>
                  </a:cubicBezTo>
                  <a:cubicBezTo>
                    <a:pt x="50" y="18"/>
                    <a:pt x="50" y="18"/>
                    <a:pt x="50" y="18"/>
                  </a:cubicBezTo>
                  <a:cubicBezTo>
                    <a:pt x="48" y="17"/>
                    <a:pt x="46" y="15"/>
                    <a:pt x="45" y="13"/>
                  </a:cubicBezTo>
                  <a:moveTo>
                    <a:pt x="17" y="85"/>
                  </a:moveTo>
                  <a:cubicBezTo>
                    <a:pt x="17" y="85"/>
                    <a:pt x="17" y="86"/>
                    <a:pt x="16" y="86"/>
                  </a:cubicBezTo>
                  <a:cubicBezTo>
                    <a:pt x="16" y="86"/>
                    <a:pt x="15" y="86"/>
                    <a:pt x="14" y="86"/>
                  </a:cubicBezTo>
                  <a:cubicBezTo>
                    <a:pt x="10" y="87"/>
                    <a:pt x="7" y="88"/>
                    <a:pt x="4" y="90"/>
                  </a:cubicBezTo>
                  <a:cubicBezTo>
                    <a:pt x="3" y="90"/>
                    <a:pt x="3" y="90"/>
                    <a:pt x="3" y="90"/>
                  </a:cubicBezTo>
                  <a:cubicBezTo>
                    <a:pt x="3" y="87"/>
                    <a:pt x="4" y="84"/>
                    <a:pt x="6" y="81"/>
                  </a:cubicBezTo>
                  <a:cubicBezTo>
                    <a:pt x="6" y="81"/>
                    <a:pt x="6" y="81"/>
                    <a:pt x="6" y="81"/>
                  </a:cubicBezTo>
                  <a:cubicBezTo>
                    <a:pt x="6" y="81"/>
                    <a:pt x="6" y="81"/>
                    <a:pt x="6" y="81"/>
                  </a:cubicBezTo>
                  <a:cubicBezTo>
                    <a:pt x="8" y="78"/>
                    <a:pt x="9" y="75"/>
                    <a:pt x="11" y="72"/>
                  </a:cubicBezTo>
                  <a:cubicBezTo>
                    <a:pt x="13" y="69"/>
                    <a:pt x="15" y="66"/>
                    <a:pt x="17" y="62"/>
                  </a:cubicBezTo>
                  <a:cubicBezTo>
                    <a:pt x="17" y="61"/>
                    <a:pt x="18" y="59"/>
                    <a:pt x="18" y="58"/>
                  </a:cubicBezTo>
                  <a:cubicBezTo>
                    <a:pt x="23" y="50"/>
                    <a:pt x="28" y="43"/>
                    <a:pt x="33" y="35"/>
                  </a:cubicBezTo>
                  <a:cubicBezTo>
                    <a:pt x="37" y="30"/>
                    <a:pt x="41" y="24"/>
                    <a:pt x="44" y="17"/>
                  </a:cubicBezTo>
                  <a:cubicBezTo>
                    <a:pt x="44" y="17"/>
                    <a:pt x="44" y="17"/>
                    <a:pt x="44" y="16"/>
                  </a:cubicBezTo>
                  <a:cubicBezTo>
                    <a:pt x="45" y="18"/>
                    <a:pt x="46" y="19"/>
                    <a:pt x="47" y="20"/>
                  </a:cubicBezTo>
                  <a:cubicBezTo>
                    <a:pt x="47" y="21"/>
                    <a:pt x="47" y="23"/>
                    <a:pt x="49" y="24"/>
                  </a:cubicBezTo>
                  <a:cubicBezTo>
                    <a:pt x="60" y="29"/>
                    <a:pt x="67" y="40"/>
                    <a:pt x="78" y="46"/>
                  </a:cubicBezTo>
                  <a:cubicBezTo>
                    <a:pt x="86" y="50"/>
                    <a:pt x="95" y="52"/>
                    <a:pt x="102" y="57"/>
                  </a:cubicBezTo>
                  <a:cubicBezTo>
                    <a:pt x="101" y="57"/>
                    <a:pt x="101" y="57"/>
                    <a:pt x="101" y="57"/>
                  </a:cubicBezTo>
                  <a:cubicBezTo>
                    <a:pt x="94" y="58"/>
                    <a:pt x="87" y="60"/>
                    <a:pt x="80" y="63"/>
                  </a:cubicBezTo>
                  <a:cubicBezTo>
                    <a:pt x="77" y="64"/>
                    <a:pt x="73" y="65"/>
                    <a:pt x="70" y="66"/>
                  </a:cubicBezTo>
                  <a:cubicBezTo>
                    <a:pt x="66" y="68"/>
                    <a:pt x="62" y="68"/>
                    <a:pt x="58" y="70"/>
                  </a:cubicBezTo>
                  <a:cubicBezTo>
                    <a:pt x="45" y="76"/>
                    <a:pt x="30" y="79"/>
                    <a:pt x="17" y="85"/>
                  </a:cubicBezTo>
                  <a:moveTo>
                    <a:pt x="75" y="78"/>
                  </a:moveTo>
                  <a:cubicBezTo>
                    <a:pt x="75" y="78"/>
                    <a:pt x="75" y="78"/>
                    <a:pt x="74" y="77"/>
                  </a:cubicBezTo>
                  <a:cubicBezTo>
                    <a:pt x="75" y="77"/>
                    <a:pt x="75" y="77"/>
                    <a:pt x="75" y="77"/>
                  </a:cubicBezTo>
                  <a:cubicBezTo>
                    <a:pt x="76" y="78"/>
                    <a:pt x="76" y="78"/>
                    <a:pt x="77" y="79"/>
                  </a:cubicBezTo>
                  <a:cubicBezTo>
                    <a:pt x="77" y="80"/>
                    <a:pt x="78" y="80"/>
                    <a:pt x="78" y="81"/>
                  </a:cubicBezTo>
                  <a:cubicBezTo>
                    <a:pt x="77" y="80"/>
                    <a:pt x="76" y="79"/>
                    <a:pt x="75" y="78"/>
                  </a:cubicBezTo>
                  <a:moveTo>
                    <a:pt x="73" y="94"/>
                  </a:moveTo>
                  <a:cubicBezTo>
                    <a:pt x="69" y="92"/>
                    <a:pt x="66" y="88"/>
                    <a:pt x="64" y="84"/>
                  </a:cubicBezTo>
                  <a:cubicBezTo>
                    <a:pt x="68" y="87"/>
                    <a:pt x="71" y="91"/>
                    <a:pt x="74" y="95"/>
                  </a:cubicBezTo>
                  <a:cubicBezTo>
                    <a:pt x="74" y="95"/>
                    <a:pt x="73" y="94"/>
                    <a:pt x="73" y="94"/>
                  </a:cubicBezTo>
                  <a:moveTo>
                    <a:pt x="113" y="111"/>
                  </a:moveTo>
                  <a:cubicBezTo>
                    <a:pt x="113" y="111"/>
                    <a:pt x="113" y="111"/>
                    <a:pt x="113" y="111"/>
                  </a:cubicBezTo>
                  <a:cubicBezTo>
                    <a:pt x="118" y="111"/>
                    <a:pt x="124" y="111"/>
                    <a:pt x="129" y="112"/>
                  </a:cubicBezTo>
                  <a:cubicBezTo>
                    <a:pt x="124" y="112"/>
                    <a:pt x="118" y="111"/>
                    <a:pt x="113" y="111"/>
                  </a:cubicBezTo>
                  <a:moveTo>
                    <a:pt x="138" y="109"/>
                  </a:moveTo>
                  <a:cubicBezTo>
                    <a:pt x="138" y="110"/>
                    <a:pt x="139" y="110"/>
                    <a:pt x="139" y="110"/>
                  </a:cubicBezTo>
                  <a:cubicBezTo>
                    <a:pt x="144" y="110"/>
                    <a:pt x="144" y="110"/>
                    <a:pt x="144" y="110"/>
                  </a:cubicBezTo>
                  <a:cubicBezTo>
                    <a:pt x="145" y="110"/>
                    <a:pt x="145" y="110"/>
                    <a:pt x="145" y="109"/>
                  </a:cubicBezTo>
                  <a:cubicBezTo>
                    <a:pt x="146" y="109"/>
                    <a:pt x="147" y="110"/>
                    <a:pt x="148" y="109"/>
                  </a:cubicBezTo>
                  <a:cubicBezTo>
                    <a:pt x="147" y="110"/>
                    <a:pt x="145" y="110"/>
                    <a:pt x="143" y="110"/>
                  </a:cubicBezTo>
                  <a:cubicBezTo>
                    <a:pt x="139" y="111"/>
                    <a:pt x="135" y="112"/>
                    <a:pt x="130" y="112"/>
                  </a:cubicBezTo>
                  <a:cubicBezTo>
                    <a:pt x="131" y="112"/>
                    <a:pt x="131" y="111"/>
                    <a:pt x="131" y="110"/>
                  </a:cubicBezTo>
                  <a:cubicBezTo>
                    <a:pt x="131" y="110"/>
                    <a:pt x="131" y="110"/>
                    <a:pt x="131" y="110"/>
                  </a:cubicBezTo>
                  <a:cubicBezTo>
                    <a:pt x="132" y="110"/>
                    <a:pt x="133" y="110"/>
                    <a:pt x="133" y="109"/>
                  </a:cubicBezTo>
                  <a:cubicBezTo>
                    <a:pt x="134" y="109"/>
                    <a:pt x="136" y="109"/>
                    <a:pt x="137" y="109"/>
                  </a:cubicBezTo>
                  <a:cubicBezTo>
                    <a:pt x="137" y="109"/>
                    <a:pt x="138" y="109"/>
                    <a:pt x="138" y="109"/>
                  </a:cubicBezTo>
                  <a:moveTo>
                    <a:pt x="85" y="99"/>
                  </a:moveTo>
                  <a:cubicBezTo>
                    <a:pt x="85" y="99"/>
                    <a:pt x="85" y="99"/>
                    <a:pt x="85" y="99"/>
                  </a:cubicBezTo>
                  <a:cubicBezTo>
                    <a:pt x="87" y="100"/>
                    <a:pt x="89" y="101"/>
                    <a:pt x="90" y="101"/>
                  </a:cubicBezTo>
                  <a:cubicBezTo>
                    <a:pt x="92" y="102"/>
                    <a:pt x="93" y="100"/>
                    <a:pt x="92" y="99"/>
                  </a:cubicBezTo>
                  <a:cubicBezTo>
                    <a:pt x="98" y="102"/>
                    <a:pt x="103" y="104"/>
                    <a:pt x="109" y="106"/>
                  </a:cubicBezTo>
                  <a:cubicBezTo>
                    <a:pt x="108" y="106"/>
                    <a:pt x="107" y="106"/>
                    <a:pt x="106" y="106"/>
                  </a:cubicBezTo>
                  <a:cubicBezTo>
                    <a:pt x="98" y="105"/>
                    <a:pt x="91" y="103"/>
                    <a:pt x="85" y="99"/>
                  </a:cubicBezTo>
                  <a:moveTo>
                    <a:pt x="139" y="102"/>
                  </a:moveTo>
                  <a:cubicBezTo>
                    <a:pt x="140" y="102"/>
                    <a:pt x="141" y="102"/>
                    <a:pt x="141" y="102"/>
                  </a:cubicBezTo>
                  <a:cubicBezTo>
                    <a:pt x="142" y="102"/>
                    <a:pt x="143" y="102"/>
                    <a:pt x="144" y="102"/>
                  </a:cubicBezTo>
                  <a:cubicBezTo>
                    <a:pt x="143" y="103"/>
                    <a:pt x="143" y="103"/>
                    <a:pt x="142" y="104"/>
                  </a:cubicBezTo>
                  <a:cubicBezTo>
                    <a:pt x="142" y="103"/>
                    <a:pt x="142" y="102"/>
                    <a:pt x="141" y="102"/>
                  </a:cubicBezTo>
                  <a:cubicBezTo>
                    <a:pt x="140" y="102"/>
                    <a:pt x="140" y="102"/>
                    <a:pt x="139" y="102"/>
                  </a:cubicBezTo>
                  <a:moveTo>
                    <a:pt x="135" y="106"/>
                  </a:moveTo>
                  <a:cubicBezTo>
                    <a:pt x="135" y="106"/>
                    <a:pt x="135" y="106"/>
                    <a:pt x="134" y="106"/>
                  </a:cubicBezTo>
                  <a:cubicBezTo>
                    <a:pt x="135" y="106"/>
                    <a:pt x="135" y="106"/>
                    <a:pt x="135" y="105"/>
                  </a:cubicBezTo>
                  <a:cubicBezTo>
                    <a:pt x="137" y="105"/>
                    <a:pt x="138" y="105"/>
                    <a:pt x="139" y="105"/>
                  </a:cubicBezTo>
                  <a:cubicBezTo>
                    <a:pt x="138" y="106"/>
                    <a:pt x="137" y="106"/>
                    <a:pt x="135" y="106"/>
                  </a:cubicBezTo>
                  <a:moveTo>
                    <a:pt x="161" y="104"/>
                  </a:moveTo>
                  <a:cubicBezTo>
                    <a:pt x="159" y="104"/>
                    <a:pt x="157" y="104"/>
                    <a:pt x="155" y="104"/>
                  </a:cubicBezTo>
                  <a:cubicBezTo>
                    <a:pt x="157" y="104"/>
                    <a:pt x="159" y="103"/>
                    <a:pt x="162" y="103"/>
                  </a:cubicBezTo>
                  <a:cubicBezTo>
                    <a:pt x="162" y="103"/>
                    <a:pt x="163" y="102"/>
                    <a:pt x="163" y="102"/>
                  </a:cubicBezTo>
                  <a:cubicBezTo>
                    <a:pt x="162" y="103"/>
                    <a:pt x="162" y="103"/>
                    <a:pt x="161" y="104"/>
                  </a:cubicBezTo>
                  <a:moveTo>
                    <a:pt x="153" y="102"/>
                  </a:moveTo>
                  <a:cubicBezTo>
                    <a:pt x="151" y="103"/>
                    <a:pt x="149" y="103"/>
                    <a:pt x="147" y="103"/>
                  </a:cubicBezTo>
                  <a:cubicBezTo>
                    <a:pt x="147" y="103"/>
                    <a:pt x="148" y="103"/>
                    <a:pt x="148" y="102"/>
                  </a:cubicBezTo>
                  <a:cubicBezTo>
                    <a:pt x="148" y="102"/>
                    <a:pt x="148" y="102"/>
                    <a:pt x="148" y="102"/>
                  </a:cubicBezTo>
                  <a:cubicBezTo>
                    <a:pt x="150" y="102"/>
                    <a:pt x="152" y="102"/>
                    <a:pt x="153" y="102"/>
                  </a:cubicBezTo>
                  <a:moveTo>
                    <a:pt x="159" y="100"/>
                  </a:moveTo>
                  <a:cubicBezTo>
                    <a:pt x="158" y="100"/>
                    <a:pt x="154" y="100"/>
                    <a:pt x="151" y="99"/>
                  </a:cubicBezTo>
                  <a:cubicBezTo>
                    <a:pt x="151" y="99"/>
                    <a:pt x="151" y="99"/>
                    <a:pt x="152" y="99"/>
                  </a:cubicBezTo>
                  <a:cubicBezTo>
                    <a:pt x="154" y="99"/>
                    <a:pt x="156" y="99"/>
                    <a:pt x="158" y="98"/>
                  </a:cubicBezTo>
                  <a:cubicBezTo>
                    <a:pt x="158" y="98"/>
                    <a:pt x="158" y="98"/>
                    <a:pt x="158" y="98"/>
                  </a:cubicBezTo>
                  <a:cubicBezTo>
                    <a:pt x="158" y="98"/>
                    <a:pt x="159" y="99"/>
                    <a:pt x="159" y="99"/>
                  </a:cubicBezTo>
                  <a:cubicBezTo>
                    <a:pt x="162" y="99"/>
                    <a:pt x="164" y="98"/>
                    <a:pt x="166" y="97"/>
                  </a:cubicBezTo>
                  <a:cubicBezTo>
                    <a:pt x="164" y="99"/>
                    <a:pt x="162" y="100"/>
                    <a:pt x="159" y="100"/>
                  </a:cubicBezTo>
                  <a:moveTo>
                    <a:pt x="179" y="94"/>
                  </a:moveTo>
                  <a:cubicBezTo>
                    <a:pt x="177" y="95"/>
                    <a:pt x="176" y="95"/>
                    <a:pt x="174" y="96"/>
                  </a:cubicBezTo>
                  <a:cubicBezTo>
                    <a:pt x="174" y="96"/>
                    <a:pt x="174" y="95"/>
                    <a:pt x="174" y="95"/>
                  </a:cubicBezTo>
                  <a:cubicBezTo>
                    <a:pt x="175" y="94"/>
                    <a:pt x="176" y="94"/>
                    <a:pt x="177" y="93"/>
                  </a:cubicBezTo>
                  <a:cubicBezTo>
                    <a:pt x="177" y="94"/>
                    <a:pt x="178" y="94"/>
                    <a:pt x="179" y="94"/>
                  </a:cubicBezTo>
                  <a:moveTo>
                    <a:pt x="197" y="81"/>
                  </a:moveTo>
                  <a:cubicBezTo>
                    <a:pt x="196" y="82"/>
                    <a:pt x="195" y="83"/>
                    <a:pt x="194" y="85"/>
                  </a:cubicBezTo>
                  <a:cubicBezTo>
                    <a:pt x="195" y="83"/>
                    <a:pt x="196" y="82"/>
                    <a:pt x="196" y="80"/>
                  </a:cubicBezTo>
                  <a:cubicBezTo>
                    <a:pt x="197" y="80"/>
                    <a:pt x="197" y="81"/>
                    <a:pt x="197" y="81"/>
                  </a:cubicBezTo>
                  <a:moveTo>
                    <a:pt x="200" y="75"/>
                  </a:moveTo>
                  <a:cubicBezTo>
                    <a:pt x="200" y="75"/>
                    <a:pt x="199" y="76"/>
                    <a:pt x="199" y="76"/>
                  </a:cubicBezTo>
                  <a:cubicBezTo>
                    <a:pt x="199" y="75"/>
                    <a:pt x="199" y="75"/>
                    <a:pt x="199" y="75"/>
                  </a:cubicBezTo>
                  <a:cubicBezTo>
                    <a:pt x="199" y="74"/>
                    <a:pt x="200" y="73"/>
                    <a:pt x="200" y="73"/>
                  </a:cubicBezTo>
                  <a:cubicBezTo>
                    <a:pt x="200" y="72"/>
                    <a:pt x="200" y="72"/>
                    <a:pt x="201" y="72"/>
                  </a:cubicBezTo>
                  <a:cubicBezTo>
                    <a:pt x="201" y="73"/>
                    <a:pt x="200" y="75"/>
                    <a:pt x="200" y="75"/>
                  </a:cubicBezTo>
                  <a:moveTo>
                    <a:pt x="207" y="53"/>
                  </a:moveTo>
                  <a:cubicBezTo>
                    <a:pt x="208" y="52"/>
                    <a:pt x="208" y="51"/>
                    <a:pt x="208" y="50"/>
                  </a:cubicBezTo>
                  <a:cubicBezTo>
                    <a:pt x="208" y="56"/>
                    <a:pt x="208" y="56"/>
                    <a:pt x="208" y="56"/>
                  </a:cubicBezTo>
                  <a:cubicBezTo>
                    <a:pt x="208" y="55"/>
                    <a:pt x="208" y="54"/>
                    <a:pt x="207" y="53"/>
                  </a:cubicBezTo>
                  <a:moveTo>
                    <a:pt x="202" y="57"/>
                  </a:moveTo>
                  <a:cubicBezTo>
                    <a:pt x="202" y="58"/>
                    <a:pt x="202" y="59"/>
                    <a:pt x="202" y="60"/>
                  </a:cubicBezTo>
                  <a:cubicBezTo>
                    <a:pt x="201" y="61"/>
                    <a:pt x="201" y="62"/>
                    <a:pt x="200" y="63"/>
                  </a:cubicBezTo>
                  <a:cubicBezTo>
                    <a:pt x="200" y="61"/>
                    <a:pt x="201" y="59"/>
                    <a:pt x="202" y="57"/>
                  </a:cubicBezTo>
                  <a:moveTo>
                    <a:pt x="213" y="59"/>
                  </a:moveTo>
                  <a:cubicBezTo>
                    <a:pt x="213" y="58"/>
                    <a:pt x="212" y="58"/>
                    <a:pt x="211" y="58"/>
                  </a:cubicBezTo>
                  <a:cubicBezTo>
                    <a:pt x="211" y="50"/>
                    <a:pt x="211" y="50"/>
                    <a:pt x="211" y="50"/>
                  </a:cubicBezTo>
                  <a:cubicBezTo>
                    <a:pt x="211" y="50"/>
                    <a:pt x="212" y="50"/>
                    <a:pt x="212" y="49"/>
                  </a:cubicBezTo>
                  <a:cubicBezTo>
                    <a:pt x="212" y="48"/>
                    <a:pt x="212" y="47"/>
                    <a:pt x="212" y="47"/>
                  </a:cubicBezTo>
                  <a:cubicBezTo>
                    <a:pt x="212" y="46"/>
                    <a:pt x="212" y="46"/>
                    <a:pt x="212" y="45"/>
                  </a:cubicBezTo>
                  <a:cubicBezTo>
                    <a:pt x="212" y="45"/>
                    <a:pt x="213" y="44"/>
                    <a:pt x="215" y="45"/>
                  </a:cubicBezTo>
                  <a:cubicBezTo>
                    <a:pt x="215" y="45"/>
                    <a:pt x="216" y="45"/>
                    <a:pt x="216" y="45"/>
                  </a:cubicBezTo>
                  <a:cubicBezTo>
                    <a:pt x="217" y="48"/>
                    <a:pt x="217" y="52"/>
                    <a:pt x="217" y="55"/>
                  </a:cubicBezTo>
                  <a:cubicBezTo>
                    <a:pt x="218" y="58"/>
                    <a:pt x="218" y="61"/>
                    <a:pt x="221" y="63"/>
                  </a:cubicBezTo>
                  <a:cubicBezTo>
                    <a:pt x="222" y="64"/>
                    <a:pt x="224" y="61"/>
                    <a:pt x="222" y="60"/>
                  </a:cubicBezTo>
                  <a:cubicBezTo>
                    <a:pt x="221" y="59"/>
                    <a:pt x="220" y="54"/>
                    <a:pt x="220" y="53"/>
                  </a:cubicBezTo>
                  <a:cubicBezTo>
                    <a:pt x="220" y="50"/>
                    <a:pt x="219" y="48"/>
                    <a:pt x="219" y="46"/>
                  </a:cubicBezTo>
                  <a:cubicBezTo>
                    <a:pt x="221" y="46"/>
                    <a:pt x="223" y="47"/>
                    <a:pt x="225" y="48"/>
                  </a:cubicBezTo>
                  <a:cubicBezTo>
                    <a:pt x="225" y="54"/>
                    <a:pt x="226" y="60"/>
                    <a:pt x="228" y="66"/>
                  </a:cubicBezTo>
                  <a:cubicBezTo>
                    <a:pt x="223" y="64"/>
                    <a:pt x="218" y="62"/>
                    <a:pt x="213" y="59"/>
                  </a:cubicBezTo>
                  <a:moveTo>
                    <a:pt x="231" y="68"/>
                  </a:moveTo>
                  <a:cubicBezTo>
                    <a:pt x="230" y="62"/>
                    <a:pt x="228" y="56"/>
                    <a:pt x="228" y="49"/>
                  </a:cubicBezTo>
                  <a:cubicBezTo>
                    <a:pt x="231" y="50"/>
                    <a:pt x="233" y="51"/>
                    <a:pt x="236" y="53"/>
                  </a:cubicBezTo>
                  <a:cubicBezTo>
                    <a:pt x="236" y="53"/>
                    <a:pt x="236" y="53"/>
                    <a:pt x="236" y="53"/>
                  </a:cubicBezTo>
                  <a:cubicBezTo>
                    <a:pt x="236" y="56"/>
                    <a:pt x="235" y="60"/>
                    <a:pt x="236" y="64"/>
                  </a:cubicBezTo>
                  <a:cubicBezTo>
                    <a:pt x="236" y="66"/>
                    <a:pt x="237" y="68"/>
                    <a:pt x="237" y="70"/>
                  </a:cubicBezTo>
                  <a:cubicBezTo>
                    <a:pt x="235" y="69"/>
                    <a:pt x="233" y="68"/>
                    <a:pt x="231" y="68"/>
                  </a:cubicBezTo>
                  <a:moveTo>
                    <a:pt x="240" y="71"/>
                  </a:moveTo>
                  <a:cubicBezTo>
                    <a:pt x="240" y="68"/>
                    <a:pt x="239" y="66"/>
                    <a:pt x="239" y="63"/>
                  </a:cubicBezTo>
                  <a:cubicBezTo>
                    <a:pt x="238" y="60"/>
                    <a:pt x="238" y="57"/>
                    <a:pt x="239" y="54"/>
                  </a:cubicBezTo>
                  <a:cubicBezTo>
                    <a:pt x="240" y="54"/>
                    <a:pt x="242" y="55"/>
                    <a:pt x="243" y="55"/>
                  </a:cubicBezTo>
                  <a:cubicBezTo>
                    <a:pt x="244" y="55"/>
                    <a:pt x="244" y="55"/>
                    <a:pt x="244" y="56"/>
                  </a:cubicBezTo>
                  <a:cubicBezTo>
                    <a:pt x="244" y="56"/>
                    <a:pt x="243" y="56"/>
                    <a:pt x="244" y="56"/>
                  </a:cubicBezTo>
                  <a:cubicBezTo>
                    <a:pt x="245" y="60"/>
                    <a:pt x="245" y="65"/>
                    <a:pt x="245" y="69"/>
                  </a:cubicBezTo>
                  <a:cubicBezTo>
                    <a:pt x="245" y="70"/>
                    <a:pt x="246" y="71"/>
                    <a:pt x="246" y="73"/>
                  </a:cubicBezTo>
                  <a:cubicBezTo>
                    <a:pt x="244" y="72"/>
                    <a:pt x="242" y="71"/>
                    <a:pt x="240" y="71"/>
                  </a:cubicBezTo>
                  <a:moveTo>
                    <a:pt x="249" y="74"/>
                  </a:moveTo>
                  <a:cubicBezTo>
                    <a:pt x="248" y="71"/>
                    <a:pt x="248" y="68"/>
                    <a:pt x="248" y="65"/>
                  </a:cubicBezTo>
                  <a:cubicBezTo>
                    <a:pt x="248" y="62"/>
                    <a:pt x="247" y="59"/>
                    <a:pt x="247" y="57"/>
                  </a:cubicBezTo>
                  <a:cubicBezTo>
                    <a:pt x="249" y="57"/>
                    <a:pt x="251" y="58"/>
                    <a:pt x="253" y="59"/>
                  </a:cubicBezTo>
                  <a:cubicBezTo>
                    <a:pt x="253" y="64"/>
                    <a:pt x="254" y="68"/>
                    <a:pt x="254" y="73"/>
                  </a:cubicBezTo>
                  <a:cubicBezTo>
                    <a:pt x="254" y="74"/>
                    <a:pt x="254" y="76"/>
                    <a:pt x="255" y="77"/>
                  </a:cubicBezTo>
                  <a:cubicBezTo>
                    <a:pt x="253" y="76"/>
                    <a:pt x="251" y="75"/>
                    <a:pt x="249" y="74"/>
                  </a:cubicBezTo>
                  <a:moveTo>
                    <a:pt x="258" y="80"/>
                  </a:moveTo>
                  <a:cubicBezTo>
                    <a:pt x="257" y="77"/>
                    <a:pt x="257" y="74"/>
                    <a:pt x="257" y="71"/>
                  </a:cubicBezTo>
                  <a:cubicBezTo>
                    <a:pt x="256" y="68"/>
                    <a:pt x="256" y="64"/>
                    <a:pt x="256" y="61"/>
                  </a:cubicBezTo>
                  <a:cubicBezTo>
                    <a:pt x="258" y="63"/>
                    <a:pt x="260" y="65"/>
                    <a:pt x="260" y="67"/>
                  </a:cubicBezTo>
                  <a:cubicBezTo>
                    <a:pt x="261" y="70"/>
                    <a:pt x="261" y="73"/>
                    <a:pt x="261" y="77"/>
                  </a:cubicBezTo>
                  <a:cubicBezTo>
                    <a:pt x="261" y="77"/>
                    <a:pt x="261" y="78"/>
                    <a:pt x="261" y="78"/>
                  </a:cubicBezTo>
                  <a:cubicBezTo>
                    <a:pt x="261" y="80"/>
                    <a:pt x="261" y="81"/>
                    <a:pt x="261" y="82"/>
                  </a:cubicBezTo>
                  <a:cubicBezTo>
                    <a:pt x="260" y="81"/>
                    <a:pt x="259" y="80"/>
                    <a:pt x="258" y="80"/>
                  </a:cubicBezTo>
                  <a:moveTo>
                    <a:pt x="266" y="77"/>
                  </a:moveTo>
                  <a:cubicBezTo>
                    <a:pt x="266" y="76"/>
                    <a:pt x="265" y="75"/>
                    <a:pt x="264" y="75"/>
                  </a:cubicBezTo>
                  <a:cubicBezTo>
                    <a:pt x="264" y="72"/>
                    <a:pt x="264" y="69"/>
                    <a:pt x="263" y="66"/>
                  </a:cubicBezTo>
                  <a:cubicBezTo>
                    <a:pt x="267" y="69"/>
                    <a:pt x="268" y="71"/>
                    <a:pt x="268" y="77"/>
                  </a:cubicBezTo>
                  <a:cubicBezTo>
                    <a:pt x="269" y="80"/>
                    <a:pt x="269" y="82"/>
                    <a:pt x="268" y="85"/>
                  </a:cubicBezTo>
                  <a:cubicBezTo>
                    <a:pt x="267" y="85"/>
                    <a:pt x="267" y="85"/>
                    <a:pt x="266" y="86"/>
                  </a:cubicBezTo>
                  <a:cubicBezTo>
                    <a:pt x="266" y="83"/>
                    <a:pt x="266" y="80"/>
                    <a:pt x="266" y="77"/>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86" name="MH_Entry_2"/>
          <p:cNvSpPr/>
          <p:nvPr>
            <p:custDataLst>
              <p:tags r:id="rId1"/>
            </p:custDataLst>
          </p:nvPr>
        </p:nvSpPr>
        <p:spPr>
          <a:xfrm>
            <a:off x="4027132" y="3927079"/>
            <a:ext cx="4194449" cy="979263"/>
          </a:xfrm>
          <a:prstGeom prst="rect">
            <a:avLst/>
          </a:prstGeom>
          <a:noFill/>
          <a:ln>
            <a:solidFill>
              <a:srgbClr val="FFA91B"/>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r>
              <a:rPr lang="zh-CN" altLang="en-US" sz="4800" b="1" dirty="0">
                <a:solidFill>
                  <a:schemeClr val="tx1">
                    <a:lumMod val="75000"/>
                    <a:lumOff val="25000"/>
                  </a:schemeClr>
                </a:solidFill>
                <a:latin typeface="微软雅黑" panose="020B0503020204020204" pitchFamily="34" charset="-122"/>
                <a:ea typeface="微软雅黑" panose="020B0503020204020204" pitchFamily="34" charset="-122"/>
              </a:rPr>
              <a:t>点击添加标题</a:t>
            </a:r>
            <a:endParaRPr lang="zh-CN" altLang="en-US" sz="48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87" name="MH_Number_2"/>
          <p:cNvSpPr/>
          <p:nvPr>
            <p:custDataLst>
              <p:tags r:id="rId2"/>
            </p:custDataLst>
          </p:nvPr>
        </p:nvSpPr>
        <p:spPr>
          <a:xfrm>
            <a:off x="977301" y="1948895"/>
            <a:ext cx="2962209" cy="2960209"/>
          </a:xfrm>
          <a:prstGeom prst="rect">
            <a:avLst/>
          </a:prstGeom>
          <a:solidFill>
            <a:srgbClr val="FFA91B"/>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16600" b="1" dirty="0">
                <a:solidFill>
                  <a:schemeClr val="tx1">
                    <a:lumMod val="75000"/>
                    <a:lumOff val="25000"/>
                  </a:schemeClr>
                </a:solidFill>
                <a:latin typeface="微软雅黑" panose="020B0503020204020204" pitchFamily="34" charset="-122"/>
                <a:ea typeface="微软雅黑" panose="020B0503020204020204" pitchFamily="34" charset="-122"/>
                <a:cs typeface="Times New Roman" panose="02020603050405020304" pitchFamily="18" charset="0"/>
              </a:rPr>
              <a:t>03</a:t>
            </a:r>
            <a:endParaRPr lang="zh-CN" altLang="en-US" sz="16600" b="1" dirty="0">
              <a:solidFill>
                <a:schemeClr val="tx1">
                  <a:lumMod val="75000"/>
                  <a:lumOff val="25000"/>
                </a:schemeClr>
              </a:solidFill>
              <a:latin typeface="微软雅黑" panose="020B0503020204020204" pitchFamily="34" charset="-122"/>
              <a:ea typeface="微软雅黑" panose="020B0503020204020204" pitchFamily="34" charset="-122"/>
              <a:cs typeface="Times New Roman" panose="02020603050405020304" pitchFamily="18" charset="0"/>
            </a:endParaRPr>
          </a:p>
        </p:txBody>
      </p:sp>
      <p:grpSp>
        <p:nvGrpSpPr>
          <p:cNvPr id="88" name="组合 87"/>
          <p:cNvGrpSpPr/>
          <p:nvPr/>
        </p:nvGrpSpPr>
        <p:grpSpPr>
          <a:xfrm>
            <a:off x="4037461" y="1245235"/>
            <a:ext cx="4184120" cy="2611652"/>
            <a:chOff x="1" y="0"/>
            <a:chExt cx="10425112" cy="6507163"/>
          </a:xfrm>
        </p:grpSpPr>
        <p:sp>
          <p:nvSpPr>
            <p:cNvPr id="89" name="Freeform 5"/>
            <p:cNvSpPr/>
            <p:nvPr/>
          </p:nvSpPr>
          <p:spPr bwMode="auto">
            <a:xfrm>
              <a:off x="1525588" y="4424363"/>
              <a:ext cx="339725" cy="1408113"/>
            </a:xfrm>
            <a:custGeom>
              <a:avLst/>
              <a:gdLst>
                <a:gd name="T0" fmla="*/ 214 w 214"/>
                <a:gd name="T1" fmla="*/ 0 h 887"/>
                <a:gd name="T2" fmla="*/ 107 w 214"/>
                <a:gd name="T3" fmla="*/ 0 h 887"/>
                <a:gd name="T4" fmla="*/ 0 w 214"/>
                <a:gd name="T5" fmla="*/ 0 h 887"/>
                <a:gd name="T6" fmla="*/ 0 w 214"/>
                <a:gd name="T7" fmla="*/ 887 h 887"/>
                <a:gd name="T8" fmla="*/ 107 w 214"/>
                <a:gd name="T9" fmla="*/ 887 h 887"/>
                <a:gd name="T10" fmla="*/ 214 w 214"/>
                <a:gd name="T11" fmla="*/ 887 h 887"/>
                <a:gd name="T12" fmla="*/ 214 w 214"/>
                <a:gd name="T13" fmla="*/ 0 h 887"/>
              </a:gdLst>
              <a:ahLst/>
              <a:cxnLst>
                <a:cxn ang="0">
                  <a:pos x="T0" y="T1"/>
                </a:cxn>
                <a:cxn ang="0">
                  <a:pos x="T2" y="T3"/>
                </a:cxn>
                <a:cxn ang="0">
                  <a:pos x="T4" y="T5"/>
                </a:cxn>
                <a:cxn ang="0">
                  <a:pos x="T6" y="T7"/>
                </a:cxn>
                <a:cxn ang="0">
                  <a:pos x="T8" y="T9"/>
                </a:cxn>
                <a:cxn ang="0">
                  <a:pos x="T10" y="T11"/>
                </a:cxn>
                <a:cxn ang="0">
                  <a:pos x="T12" y="T13"/>
                </a:cxn>
              </a:cxnLst>
              <a:rect l="0" t="0" r="r" b="b"/>
              <a:pathLst>
                <a:path w="214" h="887">
                  <a:moveTo>
                    <a:pt x="214" y="0"/>
                  </a:moveTo>
                  <a:lnTo>
                    <a:pt x="107" y="0"/>
                  </a:lnTo>
                  <a:lnTo>
                    <a:pt x="0" y="0"/>
                  </a:lnTo>
                  <a:lnTo>
                    <a:pt x="0" y="887"/>
                  </a:lnTo>
                  <a:lnTo>
                    <a:pt x="107" y="887"/>
                  </a:lnTo>
                  <a:lnTo>
                    <a:pt x="214" y="887"/>
                  </a:lnTo>
                  <a:lnTo>
                    <a:pt x="214"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6"/>
            <p:cNvSpPr/>
            <p:nvPr/>
          </p:nvSpPr>
          <p:spPr bwMode="auto">
            <a:xfrm>
              <a:off x="1525588" y="4424363"/>
              <a:ext cx="339725" cy="1408113"/>
            </a:xfrm>
            <a:custGeom>
              <a:avLst/>
              <a:gdLst>
                <a:gd name="T0" fmla="*/ 214 w 214"/>
                <a:gd name="T1" fmla="*/ 0 h 887"/>
                <a:gd name="T2" fmla="*/ 107 w 214"/>
                <a:gd name="T3" fmla="*/ 0 h 887"/>
                <a:gd name="T4" fmla="*/ 0 w 214"/>
                <a:gd name="T5" fmla="*/ 0 h 887"/>
                <a:gd name="T6" fmla="*/ 0 w 214"/>
                <a:gd name="T7" fmla="*/ 887 h 887"/>
                <a:gd name="T8" fmla="*/ 107 w 214"/>
                <a:gd name="T9" fmla="*/ 887 h 887"/>
                <a:gd name="T10" fmla="*/ 214 w 214"/>
                <a:gd name="T11" fmla="*/ 887 h 887"/>
                <a:gd name="T12" fmla="*/ 214 w 214"/>
                <a:gd name="T13" fmla="*/ 0 h 887"/>
              </a:gdLst>
              <a:ahLst/>
              <a:cxnLst>
                <a:cxn ang="0">
                  <a:pos x="T0" y="T1"/>
                </a:cxn>
                <a:cxn ang="0">
                  <a:pos x="T2" y="T3"/>
                </a:cxn>
                <a:cxn ang="0">
                  <a:pos x="T4" y="T5"/>
                </a:cxn>
                <a:cxn ang="0">
                  <a:pos x="T6" y="T7"/>
                </a:cxn>
                <a:cxn ang="0">
                  <a:pos x="T8" y="T9"/>
                </a:cxn>
                <a:cxn ang="0">
                  <a:pos x="T10" y="T11"/>
                </a:cxn>
                <a:cxn ang="0">
                  <a:pos x="T12" y="T13"/>
                </a:cxn>
              </a:cxnLst>
              <a:rect l="0" t="0" r="r" b="b"/>
              <a:pathLst>
                <a:path w="214" h="887">
                  <a:moveTo>
                    <a:pt x="214" y="0"/>
                  </a:moveTo>
                  <a:lnTo>
                    <a:pt x="107" y="0"/>
                  </a:lnTo>
                  <a:lnTo>
                    <a:pt x="0" y="0"/>
                  </a:lnTo>
                  <a:lnTo>
                    <a:pt x="0" y="887"/>
                  </a:lnTo>
                  <a:lnTo>
                    <a:pt x="107" y="887"/>
                  </a:lnTo>
                  <a:lnTo>
                    <a:pt x="214" y="887"/>
                  </a:lnTo>
                  <a:lnTo>
                    <a:pt x="2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7"/>
            <p:cNvSpPr/>
            <p:nvPr/>
          </p:nvSpPr>
          <p:spPr bwMode="auto">
            <a:xfrm>
              <a:off x="1868488" y="4398963"/>
              <a:ext cx="487362" cy="1433513"/>
            </a:xfrm>
            <a:custGeom>
              <a:avLst/>
              <a:gdLst>
                <a:gd name="T0" fmla="*/ 177 w 307"/>
                <a:gd name="T1" fmla="*/ 0 h 903"/>
                <a:gd name="T2" fmla="*/ 177 w 307"/>
                <a:gd name="T3" fmla="*/ 0 h 903"/>
                <a:gd name="T4" fmla="*/ 89 w 307"/>
                <a:gd name="T5" fmla="*/ 13 h 903"/>
                <a:gd name="T6" fmla="*/ 0 w 307"/>
                <a:gd name="T7" fmla="*/ 24 h 903"/>
                <a:gd name="T8" fmla="*/ 41 w 307"/>
                <a:gd name="T9" fmla="*/ 275 h 903"/>
                <a:gd name="T10" fmla="*/ 41 w 307"/>
                <a:gd name="T11" fmla="*/ 275 h 903"/>
                <a:gd name="T12" fmla="*/ 97 w 307"/>
                <a:gd name="T13" fmla="*/ 646 h 903"/>
                <a:gd name="T14" fmla="*/ 97 w 307"/>
                <a:gd name="T15" fmla="*/ 646 h 903"/>
                <a:gd name="T16" fmla="*/ 134 w 307"/>
                <a:gd name="T17" fmla="*/ 903 h 903"/>
                <a:gd name="T18" fmla="*/ 307 w 307"/>
                <a:gd name="T19" fmla="*/ 876 h 903"/>
                <a:gd name="T20" fmla="*/ 270 w 307"/>
                <a:gd name="T21" fmla="*/ 620 h 903"/>
                <a:gd name="T22" fmla="*/ 270 w 307"/>
                <a:gd name="T23" fmla="*/ 620 h 903"/>
                <a:gd name="T24" fmla="*/ 227 w 307"/>
                <a:gd name="T25" fmla="*/ 347 h 903"/>
                <a:gd name="T26" fmla="*/ 177 w 307"/>
                <a:gd name="T27"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7" h="903">
                  <a:moveTo>
                    <a:pt x="177" y="0"/>
                  </a:moveTo>
                  <a:lnTo>
                    <a:pt x="177" y="0"/>
                  </a:lnTo>
                  <a:lnTo>
                    <a:pt x="89" y="13"/>
                  </a:lnTo>
                  <a:lnTo>
                    <a:pt x="0" y="24"/>
                  </a:lnTo>
                  <a:lnTo>
                    <a:pt x="41" y="275"/>
                  </a:lnTo>
                  <a:lnTo>
                    <a:pt x="41" y="275"/>
                  </a:lnTo>
                  <a:lnTo>
                    <a:pt x="97" y="646"/>
                  </a:lnTo>
                  <a:lnTo>
                    <a:pt x="97" y="646"/>
                  </a:lnTo>
                  <a:lnTo>
                    <a:pt x="134" y="903"/>
                  </a:lnTo>
                  <a:lnTo>
                    <a:pt x="307" y="876"/>
                  </a:lnTo>
                  <a:lnTo>
                    <a:pt x="270" y="620"/>
                  </a:lnTo>
                  <a:lnTo>
                    <a:pt x="270" y="620"/>
                  </a:lnTo>
                  <a:lnTo>
                    <a:pt x="227" y="347"/>
                  </a:lnTo>
                  <a:lnTo>
                    <a:pt x="177"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8"/>
            <p:cNvSpPr/>
            <p:nvPr/>
          </p:nvSpPr>
          <p:spPr bwMode="auto">
            <a:xfrm>
              <a:off x="1868488" y="4398963"/>
              <a:ext cx="487362" cy="1433513"/>
            </a:xfrm>
            <a:custGeom>
              <a:avLst/>
              <a:gdLst>
                <a:gd name="T0" fmla="*/ 177 w 307"/>
                <a:gd name="T1" fmla="*/ 0 h 903"/>
                <a:gd name="T2" fmla="*/ 177 w 307"/>
                <a:gd name="T3" fmla="*/ 0 h 903"/>
                <a:gd name="T4" fmla="*/ 89 w 307"/>
                <a:gd name="T5" fmla="*/ 13 h 903"/>
                <a:gd name="T6" fmla="*/ 0 w 307"/>
                <a:gd name="T7" fmla="*/ 24 h 903"/>
                <a:gd name="T8" fmla="*/ 41 w 307"/>
                <a:gd name="T9" fmla="*/ 275 h 903"/>
                <a:gd name="T10" fmla="*/ 41 w 307"/>
                <a:gd name="T11" fmla="*/ 275 h 903"/>
                <a:gd name="T12" fmla="*/ 97 w 307"/>
                <a:gd name="T13" fmla="*/ 646 h 903"/>
                <a:gd name="T14" fmla="*/ 97 w 307"/>
                <a:gd name="T15" fmla="*/ 646 h 903"/>
                <a:gd name="T16" fmla="*/ 134 w 307"/>
                <a:gd name="T17" fmla="*/ 903 h 903"/>
                <a:gd name="T18" fmla="*/ 307 w 307"/>
                <a:gd name="T19" fmla="*/ 876 h 903"/>
                <a:gd name="T20" fmla="*/ 270 w 307"/>
                <a:gd name="T21" fmla="*/ 620 h 903"/>
                <a:gd name="T22" fmla="*/ 270 w 307"/>
                <a:gd name="T23" fmla="*/ 620 h 903"/>
                <a:gd name="T24" fmla="*/ 227 w 307"/>
                <a:gd name="T25" fmla="*/ 347 h 903"/>
                <a:gd name="T26" fmla="*/ 177 w 307"/>
                <a:gd name="T27"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7" h="903">
                  <a:moveTo>
                    <a:pt x="177" y="0"/>
                  </a:moveTo>
                  <a:lnTo>
                    <a:pt x="177" y="0"/>
                  </a:lnTo>
                  <a:lnTo>
                    <a:pt x="89" y="13"/>
                  </a:lnTo>
                  <a:lnTo>
                    <a:pt x="0" y="24"/>
                  </a:lnTo>
                  <a:lnTo>
                    <a:pt x="41" y="275"/>
                  </a:lnTo>
                  <a:lnTo>
                    <a:pt x="41" y="275"/>
                  </a:lnTo>
                  <a:lnTo>
                    <a:pt x="97" y="646"/>
                  </a:lnTo>
                  <a:lnTo>
                    <a:pt x="97" y="646"/>
                  </a:lnTo>
                  <a:lnTo>
                    <a:pt x="134" y="903"/>
                  </a:lnTo>
                  <a:lnTo>
                    <a:pt x="307" y="876"/>
                  </a:lnTo>
                  <a:lnTo>
                    <a:pt x="270" y="620"/>
                  </a:lnTo>
                  <a:lnTo>
                    <a:pt x="270" y="620"/>
                  </a:lnTo>
                  <a:lnTo>
                    <a:pt x="227" y="347"/>
                  </a:lnTo>
                  <a:lnTo>
                    <a:pt x="17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9"/>
            <p:cNvSpPr/>
            <p:nvPr/>
          </p:nvSpPr>
          <p:spPr bwMode="auto">
            <a:xfrm>
              <a:off x="627063" y="3770313"/>
              <a:ext cx="852487" cy="2070100"/>
            </a:xfrm>
            <a:custGeom>
              <a:avLst/>
              <a:gdLst>
                <a:gd name="T0" fmla="*/ 409 w 537"/>
                <a:gd name="T1" fmla="*/ 0 h 1304"/>
                <a:gd name="T2" fmla="*/ 345 w 537"/>
                <a:gd name="T3" fmla="*/ 6 h 1304"/>
                <a:gd name="T4" fmla="*/ 281 w 537"/>
                <a:gd name="T5" fmla="*/ 11 h 1304"/>
                <a:gd name="T6" fmla="*/ 281 w 537"/>
                <a:gd name="T7" fmla="*/ 14 h 1304"/>
                <a:gd name="T8" fmla="*/ 281 w 537"/>
                <a:gd name="T9" fmla="*/ 14 h 1304"/>
                <a:gd name="T10" fmla="*/ 286 w 537"/>
                <a:gd name="T11" fmla="*/ 70 h 1304"/>
                <a:gd name="T12" fmla="*/ 286 w 537"/>
                <a:gd name="T13" fmla="*/ 72 h 1304"/>
                <a:gd name="T14" fmla="*/ 299 w 537"/>
                <a:gd name="T15" fmla="*/ 209 h 1304"/>
                <a:gd name="T16" fmla="*/ 150 w 537"/>
                <a:gd name="T17" fmla="*/ 209 h 1304"/>
                <a:gd name="T18" fmla="*/ 0 w 537"/>
                <a:gd name="T19" fmla="*/ 209 h 1304"/>
                <a:gd name="T20" fmla="*/ 0 w 537"/>
                <a:gd name="T21" fmla="*/ 246 h 1304"/>
                <a:gd name="T22" fmla="*/ 0 w 537"/>
                <a:gd name="T23" fmla="*/ 308 h 1304"/>
                <a:gd name="T24" fmla="*/ 0 w 537"/>
                <a:gd name="T25" fmla="*/ 412 h 1304"/>
                <a:gd name="T26" fmla="*/ 0 w 537"/>
                <a:gd name="T27" fmla="*/ 639 h 1304"/>
                <a:gd name="T28" fmla="*/ 0 w 537"/>
                <a:gd name="T29" fmla="*/ 794 h 1304"/>
                <a:gd name="T30" fmla="*/ 0 w 537"/>
                <a:gd name="T31" fmla="*/ 1024 h 1304"/>
                <a:gd name="T32" fmla="*/ 0 w 537"/>
                <a:gd name="T33" fmla="*/ 1179 h 1304"/>
                <a:gd name="T34" fmla="*/ 0 w 537"/>
                <a:gd name="T35" fmla="*/ 1243 h 1304"/>
                <a:gd name="T36" fmla="*/ 0 w 537"/>
                <a:gd name="T37" fmla="*/ 1299 h 1304"/>
                <a:gd name="T38" fmla="*/ 150 w 537"/>
                <a:gd name="T39" fmla="*/ 1299 h 1304"/>
                <a:gd name="T40" fmla="*/ 299 w 537"/>
                <a:gd name="T41" fmla="*/ 1299 h 1304"/>
                <a:gd name="T42" fmla="*/ 299 w 537"/>
                <a:gd name="T43" fmla="*/ 1243 h 1304"/>
                <a:gd name="T44" fmla="*/ 299 w 537"/>
                <a:gd name="T45" fmla="*/ 1179 h 1304"/>
                <a:gd name="T46" fmla="*/ 299 w 537"/>
                <a:gd name="T47" fmla="*/ 1024 h 1304"/>
                <a:gd name="T48" fmla="*/ 299 w 537"/>
                <a:gd name="T49" fmla="*/ 794 h 1304"/>
                <a:gd name="T50" fmla="*/ 299 w 537"/>
                <a:gd name="T51" fmla="*/ 639 h 1304"/>
                <a:gd name="T52" fmla="*/ 299 w 537"/>
                <a:gd name="T53" fmla="*/ 412 h 1304"/>
                <a:gd name="T54" fmla="*/ 299 w 537"/>
                <a:gd name="T55" fmla="*/ 308 h 1304"/>
                <a:gd name="T56" fmla="*/ 299 w 537"/>
                <a:gd name="T57" fmla="*/ 246 h 1304"/>
                <a:gd name="T58" fmla="*/ 299 w 537"/>
                <a:gd name="T59" fmla="*/ 217 h 1304"/>
                <a:gd name="T60" fmla="*/ 409 w 537"/>
                <a:gd name="T61" fmla="*/ 1304 h 1304"/>
                <a:gd name="T62" fmla="*/ 473 w 537"/>
                <a:gd name="T63" fmla="*/ 1299 h 1304"/>
                <a:gd name="T64" fmla="*/ 473 w 537"/>
                <a:gd name="T65" fmla="*/ 1299 h 1304"/>
                <a:gd name="T66" fmla="*/ 537 w 537"/>
                <a:gd name="T67" fmla="*/ 1291 h 1304"/>
                <a:gd name="T68" fmla="*/ 409 w 537"/>
                <a:gd name="T69" fmla="*/ 0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37" h="1304">
                  <a:moveTo>
                    <a:pt x="409" y="0"/>
                  </a:moveTo>
                  <a:lnTo>
                    <a:pt x="345" y="6"/>
                  </a:lnTo>
                  <a:lnTo>
                    <a:pt x="281" y="11"/>
                  </a:lnTo>
                  <a:lnTo>
                    <a:pt x="281" y="14"/>
                  </a:lnTo>
                  <a:lnTo>
                    <a:pt x="281" y="14"/>
                  </a:lnTo>
                  <a:lnTo>
                    <a:pt x="286" y="70"/>
                  </a:lnTo>
                  <a:lnTo>
                    <a:pt x="286" y="72"/>
                  </a:lnTo>
                  <a:lnTo>
                    <a:pt x="299" y="209"/>
                  </a:lnTo>
                  <a:lnTo>
                    <a:pt x="150" y="209"/>
                  </a:lnTo>
                  <a:lnTo>
                    <a:pt x="0" y="209"/>
                  </a:lnTo>
                  <a:lnTo>
                    <a:pt x="0" y="246"/>
                  </a:lnTo>
                  <a:lnTo>
                    <a:pt x="0" y="308"/>
                  </a:lnTo>
                  <a:lnTo>
                    <a:pt x="0" y="412"/>
                  </a:lnTo>
                  <a:lnTo>
                    <a:pt x="0" y="639"/>
                  </a:lnTo>
                  <a:lnTo>
                    <a:pt x="0" y="794"/>
                  </a:lnTo>
                  <a:lnTo>
                    <a:pt x="0" y="1024"/>
                  </a:lnTo>
                  <a:lnTo>
                    <a:pt x="0" y="1179"/>
                  </a:lnTo>
                  <a:lnTo>
                    <a:pt x="0" y="1243"/>
                  </a:lnTo>
                  <a:lnTo>
                    <a:pt x="0" y="1299"/>
                  </a:lnTo>
                  <a:lnTo>
                    <a:pt x="150" y="1299"/>
                  </a:lnTo>
                  <a:lnTo>
                    <a:pt x="299" y="1299"/>
                  </a:lnTo>
                  <a:lnTo>
                    <a:pt x="299" y="1243"/>
                  </a:lnTo>
                  <a:lnTo>
                    <a:pt x="299" y="1179"/>
                  </a:lnTo>
                  <a:lnTo>
                    <a:pt x="299" y="1024"/>
                  </a:lnTo>
                  <a:lnTo>
                    <a:pt x="299" y="794"/>
                  </a:lnTo>
                  <a:lnTo>
                    <a:pt x="299" y="639"/>
                  </a:lnTo>
                  <a:lnTo>
                    <a:pt x="299" y="412"/>
                  </a:lnTo>
                  <a:lnTo>
                    <a:pt x="299" y="308"/>
                  </a:lnTo>
                  <a:lnTo>
                    <a:pt x="299" y="246"/>
                  </a:lnTo>
                  <a:lnTo>
                    <a:pt x="299" y="217"/>
                  </a:lnTo>
                  <a:lnTo>
                    <a:pt x="409" y="1304"/>
                  </a:lnTo>
                  <a:lnTo>
                    <a:pt x="473" y="1299"/>
                  </a:lnTo>
                  <a:lnTo>
                    <a:pt x="473" y="1299"/>
                  </a:lnTo>
                  <a:lnTo>
                    <a:pt x="537" y="1291"/>
                  </a:lnTo>
                  <a:lnTo>
                    <a:pt x="409"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10"/>
            <p:cNvSpPr/>
            <p:nvPr/>
          </p:nvSpPr>
          <p:spPr bwMode="auto">
            <a:xfrm>
              <a:off x="627063" y="3770313"/>
              <a:ext cx="852487" cy="2070100"/>
            </a:xfrm>
            <a:custGeom>
              <a:avLst/>
              <a:gdLst>
                <a:gd name="T0" fmla="*/ 409 w 537"/>
                <a:gd name="T1" fmla="*/ 0 h 1304"/>
                <a:gd name="T2" fmla="*/ 345 w 537"/>
                <a:gd name="T3" fmla="*/ 6 h 1304"/>
                <a:gd name="T4" fmla="*/ 281 w 537"/>
                <a:gd name="T5" fmla="*/ 11 h 1304"/>
                <a:gd name="T6" fmla="*/ 281 w 537"/>
                <a:gd name="T7" fmla="*/ 14 h 1304"/>
                <a:gd name="T8" fmla="*/ 281 w 537"/>
                <a:gd name="T9" fmla="*/ 14 h 1304"/>
                <a:gd name="T10" fmla="*/ 286 w 537"/>
                <a:gd name="T11" fmla="*/ 70 h 1304"/>
                <a:gd name="T12" fmla="*/ 286 w 537"/>
                <a:gd name="T13" fmla="*/ 72 h 1304"/>
                <a:gd name="T14" fmla="*/ 299 w 537"/>
                <a:gd name="T15" fmla="*/ 209 h 1304"/>
                <a:gd name="T16" fmla="*/ 150 w 537"/>
                <a:gd name="T17" fmla="*/ 209 h 1304"/>
                <a:gd name="T18" fmla="*/ 0 w 537"/>
                <a:gd name="T19" fmla="*/ 209 h 1304"/>
                <a:gd name="T20" fmla="*/ 0 w 537"/>
                <a:gd name="T21" fmla="*/ 246 h 1304"/>
                <a:gd name="T22" fmla="*/ 0 w 537"/>
                <a:gd name="T23" fmla="*/ 308 h 1304"/>
                <a:gd name="T24" fmla="*/ 0 w 537"/>
                <a:gd name="T25" fmla="*/ 412 h 1304"/>
                <a:gd name="T26" fmla="*/ 0 w 537"/>
                <a:gd name="T27" fmla="*/ 639 h 1304"/>
                <a:gd name="T28" fmla="*/ 0 w 537"/>
                <a:gd name="T29" fmla="*/ 794 h 1304"/>
                <a:gd name="T30" fmla="*/ 0 w 537"/>
                <a:gd name="T31" fmla="*/ 1024 h 1304"/>
                <a:gd name="T32" fmla="*/ 0 w 537"/>
                <a:gd name="T33" fmla="*/ 1179 h 1304"/>
                <a:gd name="T34" fmla="*/ 0 w 537"/>
                <a:gd name="T35" fmla="*/ 1243 h 1304"/>
                <a:gd name="T36" fmla="*/ 0 w 537"/>
                <a:gd name="T37" fmla="*/ 1299 h 1304"/>
                <a:gd name="T38" fmla="*/ 150 w 537"/>
                <a:gd name="T39" fmla="*/ 1299 h 1304"/>
                <a:gd name="T40" fmla="*/ 299 w 537"/>
                <a:gd name="T41" fmla="*/ 1299 h 1304"/>
                <a:gd name="T42" fmla="*/ 299 w 537"/>
                <a:gd name="T43" fmla="*/ 1243 h 1304"/>
                <a:gd name="T44" fmla="*/ 299 w 537"/>
                <a:gd name="T45" fmla="*/ 1179 h 1304"/>
                <a:gd name="T46" fmla="*/ 299 w 537"/>
                <a:gd name="T47" fmla="*/ 1024 h 1304"/>
                <a:gd name="T48" fmla="*/ 299 w 537"/>
                <a:gd name="T49" fmla="*/ 794 h 1304"/>
                <a:gd name="T50" fmla="*/ 299 w 537"/>
                <a:gd name="T51" fmla="*/ 639 h 1304"/>
                <a:gd name="T52" fmla="*/ 299 w 537"/>
                <a:gd name="T53" fmla="*/ 412 h 1304"/>
                <a:gd name="T54" fmla="*/ 299 w 537"/>
                <a:gd name="T55" fmla="*/ 308 h 1304"/>
                <a:gd name="T56" fmla="*/ 299 w 537"/>
                <a:gd name="T57" fmla="*/ 246 h 1304"/>
                <a:gd name="T58" fmla="*/ 299 w 537"/>
                <a:gd name="T59" fmla="*/ 217 h 1304"/>
                <a:gd name="T60" fmla="*/ 409 w 537"/>
                <a:gd name="T61" fmla="*/ 1304 h 1304"/>
                <a:gd name="T62" fmla="*/ 473 w 537"/>
                <a:gd name="T63" fmla="*/ 1299 h 1304"/>
                <a:gd name="T64" fmla="*/ 473 w 537"/>
                <a:gd name="T65" fmla="*/ 1299 h 1304"/>
                <a:gd name="T66" fmla="*/ 537 w 537"/>
                <a:gd name="T67" fmla="*/ 1291 h 1304"/>
                <a:gd name="T68" fmla="*/ 409 w 537"/>
                <a:gd name="T69" fmla="*/ 0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37" h="1304">
                  <a:moveTo>
                    <a:pt x="409" y="0"/>
                  </a:moveTo>
                  <a:lnTo>
                    <a:pt x="345" y="6"/>
                  </a:lnTo>
                  <a:lnTo>
                    <a:pt x="281" y="11"/>
                  </a:lnTo>
                  <a:lnTo>
                    <a:pt x="281" y="14"/>
                  </a:lnTo>
                  <a:lnTo>
                    <a:pt x="281" y="14"/>
                  </a:lnTo>
                  <a:lnTo>
                    <a:pt x="286" y="70"/>
                  </a:lnTo>
                  <a:lnTo>
                    <a:pt x="286" y="72"/>
                  </a:lnTo>
                  <a:lnTo>
                    <a:pt x="299" y="209"/>
                  </a:lnTo>
                  <a:lnTo>
                    <a:pt x="150" y="209"/>
                  </a:lnTo>
                  <a:lnTo>
                    <a:pt x="0" y="209"/>
                  </a:lnTo>
                  <a:lnTo>
                    <a:pt x="0" y="246"/>
                  </a:lnTo>
                  <a:lnTo>
                    <a:pt x="0" y="308"/>
                  </a:lnTo>
                  <a:lnTo>
                    <a:pt x="0" y="412"/>
                  </a:lnTo>
                  <a:lnTo>
                    <a:pt x="0" y="639"/>
                  </a:lnTo>
                  <a:lnTo>
                    <a:pt x="0" y="794"/>
                  </a:lnTo>
                  <a:lnTo>
                    <a:pt x="0" y="1024"/>
                  </a:lnTo>
                  <a:lnTo>
                    <a:pt x="0" y="1179"/>
                  </a:lnTo>
                  <a:lnTo>
                    <a:pt x="0" y="1243"/>
                  </a:lnTo>
                  <a:lnTo>
                    <a:pt x="0" y="1299"/>
                  </a:lnTo>
                  <a:lnTo>
                    <a:pt x="150" y="1299"/>
                  </a:lnTo>
                  <a:lnTo>
                    <a:pt x="299" y="1299"/>
                  </a:lnTo>
                  <a:lnTo>
                    <a:pt x="299" y="1243"/>
                  </a:lnTo>
                  <a:lnTo>
                    <a:pt x="299" y="1179"/>
                  </a:lnTo>
                  <a:lnTo>
                    <a:pt x="299" y="1024"/>
                  </a:lnTo>
                  <a:lnTo>
                    <a:pt x="299" y="794"/>
                  </a:lnTo>
                  <a:lnTo>
                    <a:pt x="299" y="639"/>
                  </a:lnTo>
                  <a:lnTo>
                    <a:pt x="299" y="412"/>
                  </a:lnTo>
                  <a:lnTo>
                    <a:pt x="299" y="308"/>
                  </a:lnTo>
                  <a:lnTo>
                    <a:pt x="299" y="246"/>
                  </a:lnTo>
                  <a:lnTo>
                    <a:pt x="299" y="217"/>
                  </a:lnTo>
                  <a:lnTo>
                    <a:pt x="409" y="1304"/>
                  </a:lnTo>
                  <a:lnTo>
                    <a:pt x="473" y="1299"/>
                  </a:lnTo>
                  <a:lnTo>
                    <a:pt x="473" y="1299"/>
                  </a:lnTo>
                  <a:lnTo>
                    <a:pt x="537" y="1291"/>
                  </a:lnTo>
                  <a:lnTo>
                    <a:pt x="4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11"/>
            <p:cNvSpPr>
              <a:spLocks noEditPoints="1"/>
            </p:cNvSpPr>
            <p:nvPr/>
          </p:nvSpPr>
          <p:spPr bwMode="auto">
            <a:xfrm>
              <a:off x="8081963" y="5035550"/>
              <a:ext cx="1211262" cy="779463"/>
            </a:xfrm>
            <a:custGeom>
              <a:avLst/>
              <a:gdLst>
                <a:gd name="T0" fmla="*/ 237 w 286"/>
                <a:gd name="T1" fmla="*/ 71 h 184"/>
                <a:gd name="T2" fmla="*/ 237 w 286"/>
                <a:gd name="T3" fmla="*/ 65 h 184"/>
                <a:gd name="T4" fmla="*/ 237 w 286"/>
                <a:gd name="T5" fmla="*/ 32 h 184"/>
                <a:gd name="T6" fmla="*/ 255 w 286"/>
                <a:gd name="T7" fmla="*/ 27 h 184"/>
                <a:gd name="T8" fmla="*/ 266 w 286"/>
                <a:gd name="T9" fmla="*/ 32 h 184"/>
                <a:gd name="T10" fmla="*/ 266 w 286"/>
                <a:gd name="T11" fmla="*/ 52 h 184"/>
                <a:gd name="T12" fmla="*/ 237 w 286"/>
                <a:gd name="T13" fmla="*/ 71 h 184"/>
                <a:gd name="T14" fmla="*/ 237 w 286"/>
                <a:gd name="T15" fmla="*/ 0 h 184"/>
                <a:gd name="T16" fmla="*/ 130 w 286"/>
                <a:gd name="T17" fmla="*/ 0 h 184"/>
                <a:gd name="T18" fmla="*/ 21 w 286"/>
                <a:gd name="T19" fmla="*/ 0 h 184"/>
                <a:gd name="T20" fmla="*/ 21 w 286"/>
                <a:gd name="T21" fmla="*/ 65 h 184"/>
                <a:gd name="T22" fmla="*/ 116 w 286"/>
                <a:gd name="T23" fmla="*/ 156 h 184"/>
                <a:gd name="T24" fmla="*/ 0 w 286"/>
                <a:gd name="T25" fmla="*/ 156 h 184"/>
                <a:gd name="T26" fmla="*/ 26 w 286"/>
                <a:gd name="T27" fmla="*/ 184 h 184"/>
                <a:gd name="T28" fmla="*/ 130 w 286"/>
                <a:gd name="T29" fmla="*/ 184 h 184"/>
                <a:gd name="T30" fmla="*/ 235 w 286"/>
                <a:gd name="T31" fmla="*/ 184 h 184"/>
                <a:gd name="T32" fmla="*/ 261 w 286"/>
                <a:gd name="T33" fmla="*/ 156 h 184"/>
                <a:gd name="T34" fmla="*/ 145 w 286"/>
                <a:gd name="T35" fmla="*/ 156 h 184"/>
                <a:gd name="T36" fmla="*/ 236 w 286"/>
                <a:gd name="T37" fmla="*/ 85 h 184"/>
                <a:gd name="T38" fmla="*/ 279 w 286"/>
                <a:gd name="T39" fmla="*/ 58 h 184"/>
                <a:gd name="T40" fmla="*/ 278 w 286"/>
                <a:gd name="T41" fmla="*/ 23 h 184"/>
                <a:gd name="T42" fmla="*/ 255 w 286"/>
                <a:gd name="T43" fmla="*/ 12 h 184"/>
                <a:gd name="T44" fmla="*/ 237 w 286"/>
                <a:gd name="T45" fmla="*/ 16 h 184"/>
                <a:gd name="T46" fmla="*/ 237 w 286"/>
                <a:gd name="T47"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6" h="184">
                  <a:moveTo>
                    <a:pt x="237" y="71"/>
                  </a:moveTo>
                  <a:cubicBezTo>
                    <a:pt x="238" y="69"/>
                    <a:pt x="237" y="67"/>
                    <a:pt x="237" y="65"/>
                  </a:cubicBezTo>
                  <a:cubicBezTo>
                    <a:pt x="237" y="32"/>
                    <a:pt x="237" y="32"/>
                    <a:pt x="237" y="32"/>
                  </a:cubicBezTo>
                  <a:cubicBezTo>
                    <a:pt x="242" y="30"/>
                    <a:pt x="249" y="27"/>
                    <a:pt x="255" y="27"/>
                  </a:cubicBezTo>
                  <a:cubicBezTo>
                    <a:pt x="259" y="27"/>
                    <a:pt x="263" y="28"/>
                    <a:pt x="266" y="32"/>
                  </a:cubicBezTo>
                  <a:cubicBezTo>
                    <a:pt x="270" y="37"/>
                    <a:pt x="270" y="44"/>
                    <a:pt x="266" y="52"/>
                  </a:cubicBezTo>
                  <a:cubicBezTo>
                    <a:pt x="262" y="60"/>
                    <a:pt x="252" y="69"/>
                    <a:pt x="237" y="71"/>
                  </a:cubicBezTo>
                  <a:moveTo>
                    <a:pt x="237" y="0"/>
                  </a:moveTo>
                  <a:cubicBezTo>
                    <a:pt x="130" y="0"/>
                    <a:pt x="130" y="0"/>
                    <a:pt x="130" y="0"/>
                  </a:cubicBezTo>
                  <a:cubicBezTo>
                    <a:pt x="21" y="0"/>
                    <a:pt x="21" y="0"/>
                    <a:pt x="21" y="0"/>
                  </a:cubicBezTo>
                  <a:cubicBezTo>
                    <a:pt x="21" y="65"/>
                    <a:pt x="21" y="65"/>
                    <a:pt x="21" y="65"/>
                  </a:cubicBezTo>
                  <a:cubicBezTo>
                    <a:pt x="21" y="116"/>
                    <a:pt x="64" y="156"/>
                    <a:pt x="116" y="156"/>
                  </a:cubicBezTo>
                  <a:cubicBezTo>
                    <a:pt x="0" y="156"/>
                    <a:pt x="0" y="156"/>
                    <a:pt x="0" y="156"/>
                  </a:cubicBezTo>
                  <a:cubicBezTo>
                    <a:pt x="7" y="168"/>
                    <a:pt x="14" y="176"/>
                    <a:pt x="26" y="184"/>
                  </a:cubicBezTo>
                  <a:cubicBezTo>
                    <a:pt x="130" y="184"/>
                    <a:pt x="130" y="184"/>
                    <a:pt x="130" y="184"/>
                  </a:cubicBezTo>
                  <a:cubicBezTo>
                    <a:pt x="235" y="184"/>
                    <a:pt x="235" y="184"/>
                    <a:pt x="235" y="184"/>
                  </a:cubicBezTo>
                  <a:cubicBezTo>
                    <a:pt x="242" y="180"/>
                    <a:pt x="252" y="172"/>
                    <a:pt x="261" y="156"/>
                  </a:cubicBezTo>
                  <a:cubicBezTo>
                    <a:pt x="145" y="156"/>
                    <a:pt x="145" y="156"/>
                    <a:pt x="145" y="156"/>
                  </a:cubicBezTo>
                  <a:cubicBezTo>
                    <a:pt x="189" y="156"/>
                    <a:pt x="226" y="126"/>
                    <a:pt x="236" y="85"/>
                  </a:cubicBezTo>
                  <a:cubicBezTo>
                    <a:pt x="254" y="84"/>
                    <a:pt x="271" y="74"/>
                    <a:pt x="279" y="58"/>
                  </a:cubicBezTo>
                  <a:cubicBezTo>
                    <a:pt x="286" y="46"/>
                    <a:pt x="285" y="33"/>
                    <a:pt x="278" y="23"/>
                  </a:cubicBezTo>
                  <a:cubicBezTo>
                    <a:pt x="272" y="15"/>
                    <a:pt x="263" y="12"/>
                    <a:pt x="255" y="12"/>
                  </a:cubicBezTo>
                  <a:cubicBezTo>
                    <a:pt x="248" y="12"/>
                    <a:pt x="242" y="14"/>
                    <a:pt x="237" y="16"/>
                  </a:cubicBezTo>
                  <a:cubicBezTo>
                    <a:pt x="237" y="0"/>
                    <a:pt x="237" y="0"/>
                    <a:pt x="237" y="0"/>
                  </a:cubicBezTo>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12"/>
            <p:cNvSpPr>
              <a:spLocks noEditPoints="1"/>
            </p:cNvSpPr>
            <p:nvPr/>
          </p:nvSpPr>
          <p:spPr bwMode="auto">
            <a:xfrm>
              <a:off x="3073400" y="0"/>
              <a:ext cx="4313237" cy="5849938"/>
            </a:xfrm>
            <a:custGeom>
              <a:avLst/>
              <a:gdLst>
                <a:gd name="T0" fmla="*/ 363 w 1018"/>
                <a:gd name="T1" fmla="*/ 183 h 1379"/>
                <a:gd name="T2" fmla="*/ 436 w 1018"/>
                <a:gd name="T3" fmla="*/ 183 h 1379"/>
                <a:gd name="T4" fmla="*/ 511 w 1018"/>
                <a:gd name="T5" fmla="*/ 167 h 1379"/>
                <a:gd name="T6" fmla="*/ 511 w 1018"/>
                <a:gd name="T7" fmla="*/ 403 h 1379"/>
                <a:gd name="T8" fmla="*/ 511 w 1018"/>
                <a:gd name="T9" fmla="*/ 503 h 1379"/>
                <a:gd name="T10" fmla="*/ 419 w 1018"/>
                <a:gd name="T11" fmla="*/ 503 h 1379"/>
                <a:gd name="T12" fmla="*/ 406 w 1018"/>
                <a:gd name="T13" fmla="*/ 503 h 1379"/>
                <a:gd name="T14" fmla="*/ 307 w 1018"/>
                <a:gd name="T15" fmla="*/ 370 h 1379"/>
                <a:gd name="T16" fmla="*/ 307 w 1018"/>
                <a:gd name="T17" fmla="*/ 298 h 1379"/>
                <a:gd name="T18" fmla="*/ 339 w 1018"/>
                <a:gd name="T19" fmla="*/ 264 h 1379"/>
                <a:gd name="T20" fmla="*/ 339 w 1018"/>
                <a:gd name="T21" fmla="*/ 202 h 1379"/>
                <a:gd name="T22" fmla="*/ 361 w 1018"/>
                <a:gd name="T23" fmla="*/ 183 h 1379"/>
                <a:gd name="T24" fmla="*/ 363 w 1018"/>
                <a:gd name="T25" fmla="*/ 183 h 1379"/>
                <a:gd name="T26" fmla="*/ 625 w 1018"/>
                <a:gd name="T27" fmla="*/ 0 h 1379"/>
                <a:gd name="T28" fmla="*/ 511 w 1018"/>
                <a:gd name="T29" fmla="*/ 0 h 1379"/>
                <a:gd name="T30" fmla="*/ 393 w 1018"/>
                <a:gd name="T31" fmla="*/ 0 h 1379"/>
                <a:gd name="T32" fmla="*/ 307 w 1018"/>
                <a:gd name="T33" fmla="*/ 69 h 1379"/>
                <a:gd name="T34" fmla="*/ 307 w 1018"/>
                <a:gd name="T35" fmla="*/ 123 h 1379"/>
                <a:gd name="T36" fmla="*/ 307 w 1018"/>
                <a:gd name="T37" fmla="*/ 298 h 1379"/>
                <a:gd name="T38" fmla="*/ 307 w 1018"/>
                <a:gd name="T39" fmla="*/ 370 h 1379"/>
                <a:gd name="T40" fmla="*/ 406 w 1018"/>
                <a:gd name="T41" fmla="*/ 503 h 1379"/>
                <a:gd name="T42" fmla="*/ 419 w 1018"/>
                <a:gd name="T43" fmla="*/ 503 h 1379"/>
                <a:gd name="T44" fmla="*/ 419 w 1018"/>
                <a:gd name="T45" fmla="*/ 512 h 1379"/>
                <a:gd name="T46" fmla="*/ 370 w 1018"/>
                <a:gd name="T47" fmla="*/ 539 h 1379"/>
                <a:gd name="T48" fmla="*/ 365 w 1018"/>
                <a:gd name="T49" fmla="*/ 539 h 1379"/>
                <a:gd name="T50" fmla="*/ 268 w 1018"/>
                <a:gd name="T51" fmla="*/ 539 h 1379"/>
                <a:gd name="T52" fmla="*/ 206 w 1018"/>
                <a:gd name="T53" fmla="*/ 539 h 1379"/>
                <a:gd name="T54" fmla="*/ 223 w 1018"/>
                <a:gd name="T55" fmla="*/ 586 h 1379"/>
                <a:gd name="T56" fmla="*/ 106 w 1018"/>
                <a:gd name="T57" fmla="*/ 671 h 1379"/>
                <a:gd name="T58" fmla="*/ 0 w 1018"/>
                <a:gd name="T59" fmla="*/ 1379 h 1379"/>
                <a:gd name="T60" fmla="*/ 1018 w 1018"/>
                <a:gd name="T61" fmla="*/ 1379 h 1379"/>
                <a:gd name="T62" fmla="*/ 947 w 1018"/>
                <a:gd name="T63" fmla="*/ 686 h 1379"/>
                <a:gd name="T64" fmla="*/ 823 w 1018"/>
                <a:gd name="T65" fmla="*/ 539 h 1379"/>
                <a:gd name="T66" fmla="*/ 653 w 1018"/>
                <a:gd name="T67" fmla="*/ 539 h 1379"/>
                <a:gd name="T68" fmla="*/ 626 w 1018"/>
                <a:gd name="T69" fmla="*/ 539 h 1379"/>
                <a:gd name="T70" fmla="*/ 595 w 1018"/>
                <a:gd name="T71" fmla="*/ 512 h 1379"/>
                <a:gd name="T72" fmla="*/ 595 w 1018"/>
                <a:gd name="T73" fmla="*/ 503 h 1379"/>
                <a:gd name="T74" fmla="*/ 624 w 1018"/>
                <a:gd name="T75" fmla="*/ 503 h 1379"/>
                <a:gd name="T76" fmla="*/ 715 w 1018"/>
                <a:gd name="T77" fmla="*/ 370 h 1379"/>
                <a:gd name="T78" fmla="*/ 624 w 1018"/>
                <a:gd name="T79" fmla="*/ 503 h 1379"/>
                <a:gd name="T80" fmla="*/ 595 w 1018"/>
                <a:gd name="T81" fmla="*/ 503 h 1379"/>
                <a:gd name="T82" fmla="*/ 511 w 1018"/>
                <a:gd name="T83" fmla="*/ 503 h 1379"/>
                <a:gd name="T84" fmla="*/ 511 w 1018"/>
                <a:gd name="T85" fmla="*/ 404 h 1379"/>
                <a:gd name="T86" fmla="*/ 511 w 1018"/>
                <a:gd name="T87" fmla="*/ 167 h 1379"/>
                <a:gd name="T88" fmla="*/ 563 w 1018"/>
                <a:gd name="T89" fmla="*/ 115 h 1379"/>
                <a:gd name="T90" fmla="*/ 659 w 1018"/>
                <a:gd name="T91" fmla="*/ 115 h 1379"/>
                <a:gd name="T92" fmla="*/ 675 w 1018"/>
                <a:gd name="T93" fmla="*/ 142 h 1379"/>
                <a:gd name="T94" fmla="*/ 675 w 1018"/>
                <a:gd name="T95" fmla="*/ 274 h 1379"/>
                <a:gd name="T96" fmla="*/ 715 w 1018"/>
                <a:gd name="T97" fmla="*/ 298 h 1379"/>
                <a:gd name="T98" fmla="*/ 715 w 1018"/>
                <a:gd name="T99" fmla="*/ 158 h 1379"/>
                <a:gd name="T100" fmla="*/ 716 w 1018"/>
                <a:gd name="T101" fmla="*/ 98 h 1379"/>
                <a:gd name="T102" fmla="*/ 625 w 1018"/>
                <a:gd name="T103" fmla="*/ 0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18" h="1379">
                  <a:moveTo>
                    <a:pt x="363" y="183"/>
                  </a:moveTo>
                  <a:cubicBezTo>
                    <a:pt x="436" y="183"/>
                    <a:pt x="436" y="183"/>
                    <a:pt x="436" y="183"/>
                  </a:cubicBezTo>
                  <a:cubicBezTo>
                    <a:pt x="466" y="183"/>
                    <a:pt x="491" y="176"/>
                    <a:pt x="511" y="167"/>
                  </a:cubicBezTo>
                  <a:cubicBezTo>
                    <a:pt x="511" y="403"/>
                    <a:pt x="511" y="403"/>
                    <a:pt x="511" y="403"/>
                  </a:cubicBezTo>
                  <a:cubicBezTo>
                    <a:pt x="511" y="503"/>
                    <a:pt x="511" y="503"/>
                    <a:pt x="511" y="503"/>
                  </a:cubicBezTo>
                  <a:cubicBezTo>
                    <a:pt x="419" y="503"/>
                    <a:pt x="419" y="503"/>
                    <a:pt x="419" y="503"/>
                  </a:cubicBezTo>
                  <a:cubicBezTo>
                    <a:pt x="406" y="503"/>
                    <a:pt x="406" y="503"/>
                    <a:pt x="406" y="503"/>
                  </a:cubicBezTo>
                  <a:cubicBezTo>
                    <a:pt x="307" y="370"/>
                    <a:pt x="307" y="370"/>
                    <a:pt x="307" y="370"/>
                  </a:cubicBezTo>
                  <a:cubicBezTo>
                    <a:pt x="307" y="298"/>
                    <a:pt x="307" y="298"/>
                    <a:pt x="307" y="298"/>
                  </a:cubicBezTo>
                  <a:cubicBezTo>
                    <a:pt x="351" y="298"/>
                    <a:pt x="339" y="264"/>
                    <a:pt x="339" y="264"/>
                  </a:cubicBezTo>
                  <a:cubicBezTo>
                    <a:pt x="339" y="202"/>
                    <a:pt x="339" y="202"/>
                    <a:pt x="339" y="202"/>
                  </a:cubicBezTo>
                  <a:cubicBezTo>
                    <a:pt x="339" y="184"/>
                    <a:pt x="355" y="183"/>
                    <a:pt x="361" y="183"/>
                  </a:cubicBezTo>
                  <a:cubicBezTo>
                    <a:pt x="362" y="183"/>
                    <a:pt x="363" y="183"/>
                    <a:pt x="363" y="183"/>
                  </a:cubicBezTo>
                  <a:moveTo>
                    <a:pt x="625" y="0"/>
                  </a:moveTo>
                  <a:cubicBezTo>
                    <a:pt x="625" y="0"/>
                    <a:pt x="571" y="0"/>
                    <a:pt x="511" y="0"/>
                  </a:cubicBezTo>
                  <a:cubicBezTo>
                    <a:pt x="471" y="0"/>
                    <a:pt x="424" y="0"/>
                    <a:pt x="393" y="0"/>
                  </a:cubicBezTo>
                  <a:cubicBezTo>
                    <a:pt x="315" y="0"/>
                    <a:pt x="307" y="69"/>
                    <a:pt x="307" y="69"/>
                  </a:cubicBezTo>
                  <a:cubicBezTo>
                    <a:pt x="307" y="123"/>
                    <a:pt x="307" y="123"/>
                    <a:pt x="307" y="123"/>
                  </a:cubicBezTo>
                  <a:cubicBezTo>
                    <a:pt x="307" y="298"/>
                    <a:pt x="307" y="298"/>
                    <a:pt x="307" y="298"/>
                  </a:cubicBezTo>
                  <a:cubicBezTo>
                    <a:pt x="307" y="370"/>
                    <a:pt x="307" y="370"/>
                    <a:pt x="307" y="370"/>
                  </a:cubicBezTo>
                  <a:cubicBezTo>
                    <a:pt x="406" y="503"/>
                    <a:pt x="406" y="503"/>
                    <a:pt x="406" y="503"/>
                  </a:cubicBezTo>
                  <a:cubicBezTo>
                    <a:pt x="419" y="503"/>
                    <a:pt x="419" y="503"/>
                    <a:pt x="419" y="503"/>
                  </a:cubicBezTo>
                  <a:cubicBezTo>
                    <a:pt x="419" y="512"/>
                    <a:pt x="419" y="512"/>
                    <a:pt x="419" y="512"/>
                  </a:cubicBezTo>
                  <a:cubicBezTo>
                    <a:pt x="370" y="539"/>
                    <a:pt x="370" y="539"/>
                    <a:pt x="370" y="539"/>
                  </a:cubicBezTo>
                  <a:cubicBezTo>
                    <a:pt x="365" y="539"/>
                    <a:pt x="365" y="539"/>
                    <a:pt x="365" y="539"/>
                  </a:cubicBezTo>
                  <a:cubicBezTo>
                    <a:pt x="268" y="539"/>
                    <a:pt x="268" y="539"/>
                    <a:pt x="268" y="539"/>
                  </a:cubicBezTo>
                  <a:cubicBezTo>
                    <a:pt x="206" y="539"/>
                    <a:pt x="206" y="539"/>
                    <a:pt x="206" y="539"/>
                  </a:cubicBezTo>
                  <a:cubicBezTo>
                    <a:pt x="223" y="586"/>
                    <a:pt x="223" y="586"/>
                    <a:pt x="223" y="586"/>
                  </a:cubicBezTo>
                  <a:cubicBezTo>
                    <a:pt x="106" y="671"/>
                    <a:pt x="106" y="671"/>
                    <a:pt x="106" y="671"/>
                  </a:cubicBezTo>
                  <a:cubicBezTo>
                    <a:pt x="0" y="1379"/>
                    <a:pt x="0" y="1379"/>
                    <a:pt x="0" y="1379"/>
                  </a:cubicBezTo>
                  <a:cubicBezTo>
                    <a:pt x="1018" y="1379"/>
                    <a:pt x="1018" y="1379"/>
                    <a:pt x="1018" y="1379"/>
                  </a:cubicBezTo>
                  <a:cubicBezTo>
                    <a:pt x="947" y="686"/>
                    <a:pt x="947" y="686"/>
                    <a:pt x="947" y="686"/>
                  </a:cubicBezTo>
                  <a:cubicBezTo>
                    <a:pt x="823" y="539"/>
                    <a:pt x="823" y="539"/>
                    <a:pt x="823" y="539"/>
                  </a:cubicBezTo>
                  <a:cubicBezTo>
                    <a:pt x="653" y="539"/>
                    <a:pt x="653" y="539"/>
                    <a:pt x="653" y="539"/>
                  </a:cubicBezTo>
                  <a:cubicBezTo>
                    <a:pt x="626" y="539"/>
                    <a:pt x="626" y="539"/>
                    <a:pt x="626" y="539"/>
                  </a:cubicBezTo>
                  <a:cubicBezTo>
                    <a:pt x="595" y="512"/>
                    <a:pt x="595" y="512"/>
                    <a:pt x="595" y="512"/>
                  </a:cubicBezTo>
                  <a:cubicBezTo>
                    <a:pt x="595" y="503"/>
                    <a:pt x="595" y="503"/>
                    <a:pt x="595" y="503"/>
                  </a:cubicBezTo>
                  <a:cubicBezTo>
                    <a:pt x="624" y="503"/>
                    <a:pt x="624" y="503"/>
                    <a:pt x="624" y="503"/>
                  </a:cubicBezTo>
                  <a:cubicBezTo>
                    <a:pt x="715" y="370"/>
                    <a:pt x="715" y="370"/>
                    <a:pt x="715" y="370"/>
                  </a:cubicBezTo>
                  <a:cubicBezTo>
                    <a:pt x="624" y="503"/>
                    <a:pt x="624" y="503"/>
                    <a:pt x="624" y="503"/>
                  </a:cubicBezTo>
                  <a:cubicBezTo>
                    <a:pt x="595" y="503"/>
                    <a:pt x="595" y="503"/>
                    <a:pt x="595" y="503"/>
                  </a:cubicBezTo>
                  <a:cubicBezTo>
                    <a:pt x="511" y="503"/>
                    <a:pt x="511" y="503"/>
                    <a:pt x="511" y="503"/>
                  </a:cubicBezTo>
                  <a:cubicBezTo>
                    <a:pt x="511" y="404"/>
                    <a:pt x="511" y="404"/>
                    <a:pt x="511" y="404"/>
                  </a:cubicBezTo>
                  <a:cubicBezTo>
                    <a:pt x="511" y="167"/>
                    <a:pt x="511" y="167"/>
                    <a:pt x="511" y="167"/>
                  </a:cubicBezTo>
                  <a:cubicBezTo>
                    <a:pt x="555" y="148"/>
                    <a:pt x="563" y="115"/>
                    <a:pt x="563" y="115"/>
                  </a:cubicBezTo>
                  <a:cubicBezTo>
                    <a:pt x="659" y="115"/>
                    <a:pt x="659" y="115"/>
                    <a:pt x="659" y="115"/>
                  </a:cubicBezTo>
                  <a:cubicBezTo>
                    <a:pt x="676" y="115"/>
                    <a:pt x="675" y="142"/>
                    <a:pt x="675" y="142"/>
                  </a:cubicBezTo>
                  <a:cubicBezTo>
                    <a:pt x="675" y="142"/>
                    <a:pt x="675" y="242"/>
                    <a:pt x="675" y="274"/>
                  </a:cubicBezTo>
                  <a:cubicBezTo>
                    <a:pt x="675" y="286"/>
                    <a:pt x="715" y="298"/>
                    <a:pt x="715" y="298"/>
                  </a:cubicBezTo>
                  <a:cubicBezTo>
                    <a:pt x="715" y="158"/>
                    <a:pt x="715" y="158"/>
                    <a:pt x="715" y="158"/>
                  </a:cubicBezTo>
                  <a:cubicBezTo>
                    <a:pt x="715" y="139"/>
                    <a:pt x="716" y="112"/>
                    <a:pt x="716" y="98"/>
                  </a:cubicBezTo>
                  <a:cubicBezTo>
                    <a:pt x="712" y="16"/>
                    <a:pt x="625" y="0"/>
                    <a:pt x="625" y="0"/>
                  </a:cubicBezTo>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Rectangle 13"/>
            <p:cNvSpPr>
              <a:spLocks noChangeArrowheads="1"/>
            </p:cNvSpPr>
            <p:nvPr/>
          </p:nvSpPr>
          <p:spPr bwMode="auto">
            <a:xfrm>
              <a:off x="627063" y="4092575"/>
              <a:ext cx="479425" cy="1739900"/>
            </a:xfrm>
            <a:prstGeom prst="rect">
              <a:avLst/>
            </a:prstGeom>
            <a:solidFill>
              <a:srgbClr val="FFA9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8" name="Rectangle 14"/>
            <p:cNvSpPr>
              <a:spLocks noChangeArrowheads="1"/>
            </p:cNvSpPr>
            <p:nvPr/>
          </p:nvSpPr>
          <p:spPr bwMode="auto">
            <a:xfrm>
              <a:off x="865188" y="4092575"/>
              <a:ext cx="241300" cy="1739900"/>
            </a:xfrm>
            <a:prstGeom prst="rect">
              <a:avLst/>
            </a:prstGeom>
            <a:solidFill>
              <a:srgbClr val="FFC5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9" name="Rectangle 15"/>
            <p:cNvSpPr>
              <a:spLocks noChangeArrowheads="1"/>
            </p:cNvSpPr>
            <p:nvPr/>
          </p:nvSpPr>
          <p:spPr bwMode="auto">
            <a:xfrm>
              <a:off x="1517650" y="4424363"/>
              <a:ext cx="350837" cy="1408113"/>
            </a:xfrm>
            <a:prstGeom prst="rect">
              <a:avLst/>
            </a:prstGeom>
            <a:solidFill>
              <a:srgbClr val="183A4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0" name="Rectangle 16"/>
            <p:cNvSpPr>
              <a:spLocks noChangeArrowheads="1"/>
            </p:cNvSpPr>
            <p:nvPr/>
          </p:nvSpPr>
          <p:spPr bwMode="auto">
            <a:xfrm>
              <a:off x="1695450" y="4424363"/>
              <a:ext cx="173037" cy="1408113"/>
            </a:xfrm>
            <a:prstGeom prst="rect">
              <a:avLst/>
            </a:prstGeom>
            <a:solidFill>
              <a:srgbClr val="00B4B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1" name="Freeform 17"/>
            <p:cNvSpPr/>
            <p:nvPr/>
          </p:nvSpPr>
          <p:spPr bwMode="auto">
            <a:xfrm>
              <a:off x="1868488" y="4398963"/>
              <a:ext cx="487362" cy="1433513"/>
            </a:xfrm>
            <a:custGeom>
              <a:avLst/>
              <a:gdLst>
                <a:gd name="T0" fmla="*/ 0 w 307"/>
                <a:gd name="T1" fmla="*/ 24 h 903"/>
                <a:gd name="T2" fmla="*/ 134 w 307"/>
                <a:gd name="T3" fmla="*/ 903 h 903"/>
                <a:gd name="T4" fmla="*/ 307 w 307"/>
                <a:gd name="T5" fmla="*/ 876 h 903"/>
                <a:gd name="T6" fmla="*/ 177 w 307"/>
                <a:gd name="T7" fmla="*/ 0 h 903"/>
                <a:gd name="T8" fmla="*/ 0 w 307"/>
                <a:gd name="T9" fmla="*/ 24 h 903"/>
              </a:gdLst>
              <a:ahLst/>
              <a:cxnLst>
                <a:cxn ang="0">
                  <a:pos x="T0" y="T1"/>
                </a:cxn>
                <a:cxn ang="0">
                  <a:pos x="T2" y="T3"/>
                </a:cxn>
                <a:cxn ang="0">
                  <a:pos x="T4" y="T5"/>
                </a:cxn>
                <a:cxn ang="0">
                  <a:pos x="T6" y="T7"/>
                </a:cxn>
                <a:cxn ang="0">
                  <a:pos x="T8" y="T9"/>
                </a:cxn>
              </a:cxnLst>
              <a:rect l="0" t="0" r="r" b="b"/>
              <a:pathLst>
                <a:path w="307" h="903">
                  <a:moveTo>
                    <a:pt x="0" y="24"/>
                  </a:moveTo>
                  <a:lnTo>
                    <a:pt x="134" y="903"/>
                  </a:lnTo>
                  <a:lnTo>
                    <a:pt x="307" y="876"/>
                  </a:lnTo>
                  <a:lnTo>
                    <a:pt x="177" y="0"/>
                  </a:lnTo>
                  <a:lnTo>
                    <a:pt x="0" y="24"/>
                  </a:lnTo>
                  <a:close/>
                </a:path>
              </a:pathLst>
            </a:custGeom>
            <a:solidFill>
              <a:srgbClr val="0675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18"/>
            <p:cNvSpPr/>
            <p:nvPr/>
          </p:nvSpPr>
          <p:spPr bwMode="auto">
            <a:xfrm>
              <a:off x="2009775" y="4398963"/>
              <a:ext cx="346075" cy="1412875"/>
            </a:xfrm>
            <a:custGeom>
              <a:avLst/>
              <a:gdLst>
                <a:gd name="T0" fmla="*/ 0 w 218"/>
                <a:gd name="T1" fmla="*/ 13 h 890"/>
                <a:gd name="T2" fmla="*/ 133 w 218"/>
                <a:gd name="T3" fmla="*/ 890 h 890"/>
                <a:gd name="T4" fmla="*/ 218 w 218"/>
                <a:gd name="T5" fmla="*/ 876 h 890"/>
                <a:gd name="T6" fmla="*/ 88 w 218"/>
                <a:gd name="T7" fmla="*/ 0 h 890"/>
                <a:gd name="T8" fmla="*/ 0 w 218"/>
                <a:gd name="T9" fmla="*/ 13 h 890"/>
              </a:gdLst>
              <a:ahLst/>
              <a:cxnLst>
                <a:cxn ang="0">
                  <a:pos x="T0" y="T1"/>
                </a:cxn>
                <a:cxn ang="0">
                  <a:pos x="T2" y="T3"/>
                </a:cxn>
                <a:cxn ang="0">
                  <a:pos x="T4" y="T5"/>
                </a:cxn>
                <a:cxn ang="0">
                  <a:pos x="T6" y="T7"/>
                </a:cxn>
                <a:cxn ang="0">
                  <a:pos x="T8" y="T9"/>
                </a:cxn>
              </a:cxnLst>
              <a:rect l="0" t="0" r="r" b="b"/>
              <a:pathLst>
                <a:path w="218" h="890">
                  <a:moveTo>
                    <a:pt x="0" y="13"/>
                  </a:moveTo>
                  <a:lnTo>
                    <a:pt x="133" y="890"/>
                  </a:lnTo>
                  <a:lnTo>
                    <a:pt x="218" y="876"/>
                  </a:lnTo>
                  <a:lnTo>
                    <a:pt x="88" y="0"/>
                  </a:lnTo>
                  <a:lnTo>
                    <a:pt x="0" y="13"/>
                  </a:lnTo>
                  <a:close/>
                </a:path>
              </a:pathLst>
            </a:custGeom>
            <a:solidFill>
              <a:srgbClr val="00A5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19"/>
            <p:cNvSpPr/>
            <p:nvPr/>
          </p:nvSpPr>
          <p:spPr bwMode="auto">
            <a:xfrm>
              <a:off x="1933575" y="4797425"/>
              <a:ext cx="363537" cy="627063"/>
            </a:xfrm>
            <a:custGeom>
              <a:avLst/>
              <a:gdLst>
                <a:gd name="T0" fmla="*/ 229 w 229"/>
                <a:gd name="T1" fmla="*/ 369 h 395"/>
                <a:gd name="T2" fmla="*/ 56 w 229"/>
                <a:gd name="T3" fmla="*/ 395 h 395"/>
                <a:gd name="T4" fmla="*/ 0 w 229"/>
                <a:gd name="T5" fmla="*/ 24 h 395"/>
                <a:gd name="T6" fmla="*/ 173 w 229"/>
                <a:gd name="T7" fmla="*/ 0 h 395"/>
                <a:gd name="T8" fmla="*/ 229 w 229"/>
                <a:gd name="T9" fmla="*/ 369 h 395"/>
              </a:gdLst>
              <a:ahLst/>
              <a:cxnLst>
                <a:cxn ang="0">
                  <a:pos x="T0" y="T1"/>
                </a:cxn>
                <a:cxn ang="0">
                  <a:pos x="T2" y="T3"/>
                </a:cxn>
                <a:cxn ang="0">
                  <a:pos x="T4" y="T5"/>
                </a:cxn>
                <a:cxn ang="0">
                  <a:pos x="T6" y="T7"/>
                </a:cxn>
                <a:cxn ang="0">
                  <a:pos x="T8" y="T9"/>
                </a:cxn>
              </a:cxnLst>
              <a:rect l="0" t="0" r="r" b="b"/>
              <a:pathLst>
                <a:path w="229" h="395">
                  <a:moveTo>
                    <a:pt x="229" y="369"/>
                  </a:moveTo>
                  <a:lnTo>
                    <a:pt x="56" y="395"/>
                  </a:lnTo>
                  <a:lnTo>
                    <a:pt x="0" y="24"/>
                  </a:lnTo>
                  <a:lnTo>
                    <a:pt x="173" y="0"/>
                  </a:lnTo>
                  <a:lnTo>
                    <a:pt x="229" y="369"/>
                  </a:lnTo>
                  <a:close/>
                </a:path>
              </a:pathLst>
            </a:custGeom>
            <a:solidFill>
              <a:srgbClr val="22B5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20"/>
            <p:cNvSpPr/>
            <p:nvPr/>
          </p:nvSpPr>
          <p:spPr bwMode="auto">
            <a:xfrm>
              <a:off x="1073150" y="3767138"/>
              <a:ext cx="406400" cy="2070100"/>
            </a:xfrm>
            <a:custGeom>
              <a:avLst/>
              <a:gdLst>
                <a:gd name="T0" fmla="*/ 128 w 256"/>
                <a:gd name="T1" fmla="*/ 0 h 1304"/>
                <a:gd name="T2" fmla="*/ 0 w 256"/>
                <a:gd name="T3" fmla="*/ 13 h 1304"/>
                <a:gd name="T4" fmla="*/ 128 w 256"/>
                <a:gd name="T5" fmla="*/ 1304 h 1304"/>
                <a:gd name="T6" fmla="*/ 256 w 256"/>
                <a:gd name="T7" fmla="*/ 1290 h 1304"/>
                <a:gd name="T8" fmla="*/ 128 w 256"/>
                <a:gd name="T9" fmla="*/ 0 h 1304"/>
              </a:gdLst>
              <a:ahLst/>
              <a:cxnLst>
                <a:cxn ang="0">
                  <a:pos x="T0" y="T1"/>
                </a:cxn>
                <a:cxn ang="0">
                  <a:pos x="T2" y="T3"/>
                </a:cxn>
                <a:cxn ang="0">
                  <a:pos x="T4" y="T5"/>
                </a:cxn>
                <a:cxn ang="0">
                  <a:pos x="T6" y="T7"/>
                </a:cxn>
                <a:cxn ang="0">
                  <a:pos x="T8" y="T9"/>
                </a:cxn>
              </a:cxnLst>
              <a:rect l="0" t="0" r="r" b="b"/>
              <a:pathLst>
                <a:path w="256" h="1304">
                  <a:moveTo>
                    <a:pt x="128" y="0"/>
                  </a:moveTo>
                  <a:lnTo>
                    <a:pt x="0" y="13"/>
                  </a:lnTo>
                  <a:lnTo>
                    <a:pt x="128" y="1304"/>
                  </a:lnTo>
                  <a:lnTo>
                    <a:pt x="256" y="1290"/>
                  </a:lnTo>
                  <a:lnTo>
                    <a:pt x="128" y="0"/>
                  </a:lnTo>
                  <a:close/>
                </a:path>
              </a:pathLst>
            </a:custGeom>
            <a:solidFill>
              <a:srgbClr val="F231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21"/>
            <p:cNvSpPr/>
            <p:nvPr/>
          </p:nvSpPr>
          <p:spPr bwMode="auto">
            <a:xfrm>
              <a:off x="1174750" y="3767138"/>
              <a:ext cx="304800" cy="2060575"/>
            </a:xfrm>
            <a:custGeom>
              <a:avLst/>
              <a:gdLst>
                <a:gd name="T0" fmla="*/ 64 w 192"/>
                <a:gd name="T1" fmla="*/ 0 h 1298"/>
                <a:gd name="T2" fmla="*/ 0 w 192"/>
                <a:gd name="T3" fmla="*/ 8 h 1298"/>
                <a:gd name="T4" fmla="*/ 128 w 192"/>
                <a:gd name="T5" fmla="*/ 1298 h 1298"/>
                <a:gd name="T6" fmla="*/ 192 w 192"/>
                <a:gd name="T7" fmla="*/ 1290 h 1298"/>
                <a:gd name="T8" fmla="*/ 64 w 192"/>
                <a:gd name="T9" fmla="*/ 0 h 1298"/>
              </a:gdLst>
              <a:ahLst/>
              <a:cxnLst>
                <a:cxn ang="0">
                  <a:pos x="T0" y="T1"/>
                </a:cxn>
                <a:cxn ang="0">
                  <a:pos x="T2" y="T3"/>
                </a:cxn>
                <a:cxn ang="0">
                  <a:pos x="T4" y="T5"/>
                </a:cxn>
                <a:cxn ang="0">
                  <a:pos x="T6" y="T7"/>
                </a:cxn>
                <a:cxn ang="0">
                  <a:pos x="T8" y="T9"/>
                </a:cxn>
              </a:cxnLst>
              <a:rect l="0" t="0" r="r" b="b"/>
              <a:pathLst>
                <a:path w="192" h="1298">
                  <a:moveTo>
                    <a:pt x="64" y="0"/>
                  </a:moveTo>
                  <a:lnTo>
                    <a:pt x="0" y="8"/>
                  </a:lnTo>
                  <a:lnTo>
                    <a:pt x="128" y="1298"/>
                  </a:lnTo>
                  <a:lnTo>
                    <a:pt x="192" y="1290"/>
                  </a:lnTo>
                  <a:lnTo>
                    <a:pt x="64" y="0"/>
                  </a:lnTo>
                  <a:close/>
                </a:path>
              </a:pathLst>
            </a:custGeom>
            <a:solidFill>
              <a:srgbClr val="CE0F0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22"/>
            <p:cNvSpPr/>
            <p:nvPr/>
          </p:nvSpPr>
          <p:spPr bwMode="auto">
            <a:xfrm>
              <a:off x="1073150" y="3770313"/>
              <a:ext cx="211137" cy="111125"/>
            </a:xfrm>
            <a:custGeom>
              <a:avLst/>
              <a:gdLst>
                <a:gd name="T0" fmla="*/ 0 w 133"/>
                <a:gd name="T1" fmla="*/ 14 h 70"/>
                <a:gd name="T2" fmla="*/ 5 w 133"/>
                <a:gd name="T3" fmla="*/ 70 h 70"/>
                <a:gd name="T4" fmla="*/ 133 w 133"/>
                <a:gd name="T5" fmla="*/ 59 h 70"/>
                <a:gd name="T6" fmla="*/ 128 w 133"/>
                <a:gd name="T7" fmla="*/ 0 h 70"/>
                <a:gd name="T8" fmla="*/ 0 w 133"/>
                <a:gd name="T9" fmla="*/ 14 h 70"/>
              </a:gdLst>
              <a:ahLst/>
              <a:cxnLst>
                <a:cxn ang="0">
                  <a:pos x="T0" y="T1"/>
                </a:cxn>
                <a:cxn ang="0">
                  <a:pos x="T2" y="T3"/>
                </a:cxn>
                <a:cxn ang="0">
                  <a:pos x="T4" y="T5"/>
                </a:cxn>
                <a:cxn ang="0">
                  <a:pos x="T6" y="T7"/>
                </a:cxn>
                <a:cxn ang="0">
                  <a:pos x="T8" y="T9"/>
                </a:cxn>
              </a:cxnLst>
              <a:rect l="0" t="0" r="r" b="b"/>
              <a:pathLst>
                <a:path w="133" h="70">
                  <a:moveTo>
                    <a:pt x="0" y="14"/>
                  </a:moveTo>
                  <a:lnTo>
                    <a:pt x="5" y="70"/>
                  </a:lnTo>
                  <a:lnTo>
                    <a:pt x="133" y="59"/>
                  </a:lnTo>
                  <a:lnTo>
                    <a:pt x="128" y="0"/>
                  </a:lnTo>
                  <a:lnTo>
                    <a:pt x="0" y="14"/>
                  </a:lnTo>
                  <a:close/>
                </a:path>
              </a:pathLst>
            </a:custGeom>
            <a:solidFill>
              <a:srgbClr val="C7B2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Rectangle 23"/>
            <p:cNvSpPr>
              <a:spLocks noChangeArrowheads="1"/>
            </p:cNvSpPr>
            <p:nvPr/>
          </p:nvSpPr>
          <p:spPr bwMode="auto">
            <a:xfrm>
              <a:off x="627063" y="4424363"/>
              <a:ext cx="479425" cy="360363"/>
            </a:xfrm>
            <a:prstGeom prst="rect">
              <a:avLst/>
            </a:prstGeom>
            <a:solidFill>
              <a:srgbClr val="CE0F0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8" name="Rectangle 24"/>
            <p:cNvSpPr>
              <a:spLocks noChangeArrowheads="1"/>
            </p:cNvSpPr>
            <p:nvPr/>
          </p:nvSpPr>
          <p:spPr bwMode="auto">
            <a:xfrm>
              <a:off x="627063" y="5030788"/>
              <a:ext cx="479425" cy="365125"/>
            </a:xfrm>
            <a:prstGeom prst="rect">
              <a:avLst/>
            </a:prstGeom>
            <a:solidFill>
              <a:srgbClr val="CE0F0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9" name="Rectangle 25"/>
            <p:cNvSpPr>
              <a:spLocks noChangeArrowheads="1"/>
            </p:cNvSpPr>
            <p:nvPr/>
          </p:nvSpPr>
          <p:spPr bwMode="auto">
            <a:xfrm>
              <a:off x="627063" y="4160838"/>
              <a:ext cx="479425" cy="98425"/>
            </a:xfrm>
            <a:prstGeom prst="rect">
              <a:avLst/>
            </a:prstGeom>
            <a:solidFill>
              <a:srgbClr val="CE0F0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0" name="Rectangle 26"/>
            <p:cNvSpPr>
              <a:spLocks noChangeArrowheads="1"/>
            </p:cNvSpPr>
            <p:nvPr/>
          </p:nvSpPr>
          <p:spPr bwMode="auto">
            <a:xfrm>
              <a:off x="627063" y="5641975"/>
              <a:ext cx="479425" cy="101600"/>
            </a:xfrm>
            <a:prstGeom prst="rect">
              <a:avLst/>
            </a:prstGeom>
            <a:solidFill>
              <a:srgbClr val="CE0F0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1" name="Rectangle 27"/>
            <p:cNvSpPr>
              <a:spLocks noChangeArrowheads="1"/>
            </p:cNvSpPr>
            <p:nvPr/>
          </p:nvSpPr>
          <p:spPr bwMode="auto">
            <a:xfrm>
              <a:off x="1543050" y="4584700"/>
              <a:ext cx="296862" cy="288925"/>
            </a:xfrm>
            <a:prstGeom prst="rect">
              <a:avLst/>
            </a:prstGeom>
            <a:solidFill>
              <a:srgbClr val="FAF6F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2" name="Rectangle 28"/>
            <p:cNvSpPr>
              <a:spLocks noChangeArrowheads="1"/>
            </p:cNvSpPr>
            <p:nvPr/>
          </p:nvSpPr>
          <p:spPr bwMode="auto">
            <a:xfrm>
              <a:off x="1690688" y="4584700"/>
              <a:ext cx="149225" cy="288925"/>
            </a:xfrm>
            <a:prstGeom prst="rect">
              <a:avLst/>
            </a:prstGeom>
            <a:solidFill>
              <a:srgbClr val="F4EB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3" name="Rectangle 29"/>
            <p:cNvSpPr>
              <a:spLocks noChangeArrowheads="1"/>
            </p:cNvSpPr>
            <p:nvPr/>
          </p:nvSpPr>
          <p:spPr bwMode="auto">
            <a:xfrm>
              <a:off x="1543050" y="5421313"/>
              <a:ext cx="296862" cy="287338"/>
            </a:xfrm>
            <a:prstGeom prst="rect">
              <a:avLst/>
            </a:prstGeom>
            <a:solidFill>
              <a:srgbClr val="FAF6F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4" name="Rectangle 30"/>
            <p:cNvSpPr>
              <a:spLocks noChangeArrowheads="1"/>
            </p:cNvSpPr>
            <p:nvPr/>
          </p:nvSpPr>
          <p:spPr bwMode="auto">
            <a:xfrm>
              <a:off x="1690688" y="5421313"/>
              <a:ext cx="149225" cy="287338"/>
            </a:xfrm>
            <a:prstGeom prst="rect">
              <a:avLst/>
            </a:prstGeom>
            <a:solidFill>
              <a:srgbClr val="F4EB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5" name="Freeform 31"/>
            <p:cNvSpPr/>
            <p:nvPr/>
          </p:nvSpPr>
          <p:spPr bwMode="auto">
            <a:xfrm>
              <a:off x="8178800" y="5030788"/>
              <a:ext cx="911225" cy="674688"/>
            </a:xfrm>
            <a:custGeom>
              <a:avLst/>
              <a:gdLst>
                <a:gd name="T0" fmla="*/ 0 w 215"/>
                <a:gd name="T1" fmla="*/ 0 h 159"/>
                <a:gd name="T2" fmla="*/ 0 w 215"/>
                <a:gd name="T3" fmla="*/ 66 h 159"/>
                <a:gd name="T4" fmla="*/ 93 w 215"/>
                <a:gd name="T5" fmla="*/ 159 h 159"/>
                <a:gd name="T6" fmla="*/ 122 w 215"/>
                <a:gd name="T7" fmla="*/ 159 h 159"/>
                <a:gd name="T8" fmla="*/ 215 w 215"/>
                <a:gd name="T9" fmla="*/ 66 h 159"/>
                <a:gd name="T10" fmla="*/ 215 w 215"/>
                <a:gd name="T11" fmla="*/ 0 h 159"/>
                <a:gd name="T12" fmla="*/ 0 w 215"/>
                <a:gd name="T13" fmla="*/ 0 h 159"/>
              </a:gdLst>
              <a:ahLst/>
              <a:cxnLst>
                <a:cxn ang="0">
                  <a:pos x="T0" y="T1"/>
                </a:cxn>
                <a:cxn ang="0">
                  <a:pos x="T2" y="T3"/>
                </a:cxn>
                <a:cxn ang="0">
                  <a:pos x="T4" y="T5"/>
                </a:cxn>
                <a:cxn ang="0">
                  <a:pos x="T6" y="T7"/>
                </a:cxn>
                <a:cxn ang="0">
                  <a:pos x="T8" y="T9"/>
                </a:cxn>
                <a:cxn ang="0">
                  <a:pos x="T10" y="T11"/>
                </a:cxn>
                <a:cxn ang="0">
                  <a:pos x="T12" y="T13"/>
                </a:cxn>
              </a:cxnLst>
              <a:rect l="0" t="0" r="r" b="b"/>
              <a:pathLst>
                <a:path w="215" h="159">
                  <a:moveTo>
                    <a:pt x="0" y="0"/>
                  </a:moveTo>
                  <a:cubicBezTo>
                    <a:pt x="0" y="66"/>
                    <a:pt x="0" y="66"/>
                    <a:pt x="0" y="66"/>
                  </a:cubicBezTo>
                  <a:cubicBezTo>
                    <a:pt x="0" y="117"/>
                    <a:pt x="41" y="159"/>
                    <a:pt x="93" y="159"/>
                  </a:cubicBezTo>
                  <a:cubicBezTo>
                    <a:pt x="122" y="159"/>
                    <a:pt x="122" y="159"/>
                    <a:pt x="122" y="159"/>
                  </a:cubicBezTo>
                  <a:cubicBezTo>
                    <a:pt x="174" y="159"/>
                    <a:pt x="215" y="117"/>
                    <a:pt x="215" y="66"/>
                  </a:cubicBezTo>
                  <a:cubicBezTo>
                    <a:pt x="215" y="0"/>
                    <a:pt x="215" y="0"/>
                    <a:pt x="215" y="0"/>
                  </a:cubicBezTo>
                  <a:lnTo>
                    <a:pt x="0" y="0"/>
                  </a:lnTo>
                  <a:close/>
                </a:path>
              </a:pathLst>
            </a:custGeom>
            <a:solidFill>
              <a:srgbClr val="ED1C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32"/>
            <p:cNvSpPr/>
            <p:nvPr/>
          </p:nvSpPr>
          <p:spPr bwMode="auto">
            <a:xfrm>
              <a:off x="8081963" y="5705475"/>
              <a:ext cx="1106487" cy="114300"/>
            </a:xfrm>
            <a:custGeom>
              <a:avLst/>
              <a:gdLst>
                <a:gd name="T0" fmla="*/ 26 w 261"/>
                <a:gd name="T1" fmla="*/ 27 h 27"/>
                <a:gd name="T2" fmla="*/ 235 w 261"/>
                <a:gd name="T3" fmla="*/ 27 h 27"/>
                <a:gd name="T4" fmla="*/ 261 w 261"/>
                <a:gd name="T5" fmla="*/ 0 h 27"/>
                <a:gd name="T6" fmla="*/ 0 w 261"/>
                <a:gd name="T7" fmla="*/ 0 h 27"/>
                <a:gd name="T8" fmla="*/ 26 w 261"/>
                <a:gd name="T9" fmla="*/ 27 h 27"/>
              </a:gdLst>
              <a:ahLst/>
              <a:cxnLst>
                <a:cxn ang="0">
                  <a:pos x="T0" y="T1"/>
                </a:cxn>
                <a:cxn ang="0">
                  <a:pos x="T2" y="T3"/>
                </a:cxn>
                <a:cxn ang="0">
                  <a:pos x="T4" y="T5"/>
                </a:cxn>
                <a:cxn ang="0">
                  <a:pos x="T6" y="T7"/>
                </a:cxn>
                <a:cxn ang="0">
                  <a:pos x="T8" y="T9"/>
                </a:cxn>
              </a:cxnLst>
              <a:rect l="0" t="0" r="r" b="b"/>
              <a:pathLst>
                <a:path w="261" h="27">
                  <a:moveTo>
                    <a:pt x="26" y="27"/>
                  </a:moveTo>
                  <a:cubicBezTo>
                    <a:pt x="235" y="27"/>
                    <a:pt x="235" y="27"/>
                    <a:pt x="235" y="27"/>
                  </a:cubicBezTo>
                  <a:cubicBezTo>
                    <a:pt x="242" y="23"/>
                    <a:pt x="252" y="13"/>
                    <a:pt x="261" y="0"/>
                  </a:cubicBezTo>
                  <a:cubicBezTo>
                    <a:pt x="0" y="0"/>
                    <a:pt x="0" y="0"/>
                    <a:pt x="0" y="0"/>
                  </a:cubicBezTo>
                  <a:cubicBezTo>
                    <a:pt x="7" y="11"/>
                    <a:pt x="14" y="19"/>
                    <a:pt x="26" y="27"/>
                  </a:cubicBezTo>
                  <a:close/>
                </a:path>
              </a:pathLst>
            </a:custGeom>
            <a:solidFill>
              <a:srgbClr val="9E4A2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33"/>
            <p:cNvSpPr/>
            <p:nvPr/>
          </p:nvSpPr>
          <p:spPr bwMode="auto">
            <a:xfrm>
              <a:off x="9043988" y="5051425"/>
              <a:ext cx="249237" cy="347663"/>
            </a:xfrm>
            <a:custGeom>
              <a:avLst/>
              <a:gdLst>
                <a:gd name="T0" fmla="*/ 6 w 59"/>
                <a:gd name="T1" fmla="*/ 82 h 82"/>
                <a:gd name="T2" fmla="*/ 4 w 59"/>
                <a:gd name="T3" fmla="*/ 82 h 82"/>
                <a:gd name="T4" fmla="*/ 4 w 59"/>
                <a:gd name="T5" fmla="*/ 67 h 82"/>
                <a:gd name="T6" fmla="*/ 39 w 59"/>
                <a:gd name="T7" fmla="*/ 48 h 82"/>
                <a:gd name="T8" fmla="*/ 40 w 59"/>
                <a:gd name="T9" fmla="*/ 28 h 82"/>
                <a:gd name="T10" fmla="*/ 8 w 59"/>
                <a:gd name="T11" fmla="*/ 30 h 82"/>
                <a:gd name="T12" fmla="*/ 0 w 59"/>
                <a:gd name="T13" fmla="*/ 18 h 82"/>
                <a:gd name="T14" fmla="*/ 51 w 59"/>
                <a:gd name="T15" fmla="*/ 19 h 82"/>
                <a:gd name="T16" fmla="*/ 52 w 59"/>
                <a:gd name="T17" fmla="*/ 55 h 82"/>
                <a:gd name="T18" fmla="*/ 6 w 59"/>
                <a:gd name="T1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82">
                  <a:moveTo>
                    <a:pt x="6" y="82"/>
                  </a:moveTo>
                  <a:cubicBezTo>
                    <a:pt x="5" y="82"/>
                    <a:pt x="5" y="82"/>
                    <a:pt x="4" y="82"/>
                  </a:cubicBezTo>
                  <a:cubicBezTo>
                    <a:pt x="4" y="67"/>
                    <a:pt x="4" y="67"/>
                    <a:pt x="4" y="67"/>
                  </a:cubicBezTo>
                  <a:cubicBezTo>
                    <a:pt x="22" y="68"/>
                    <a:pt x="34" y="57"/>
                    <a:pt x="39" y="48"/>
                  </a:cubicBezTo>
                  <a:cubicBezTo>
                    <a:pt x="43" y="40"/>
                    <a:pt x="43" y="33"/>
                    <a:pt x="40" y="28"/>
                  </a:cubicBezTo>
                  <a:cubicBezTo>
                    <a:pt x="30" y="15"/>
                    <a:pt x="9" y="29"/>
                    <a:pt x="8" y="30"/>
                  </a:cubicBezTo>
                  <a:cubicBezTo>
                    <a:pt x="0" y="18"/>
                    <a:pt x="0" y="18"/>
                    <a:pt x="0" y="18"/>
                  </a:cubicBezTo>
                  <a:cubicBezTo>
                    <a:pt x="11" y="10"/>
                    <a:pt x="37" y="0"/>
                    <a:pt x="51" y="19"/>
                  </a:cubicBezTo>
                  <a:cubicBezTo>
                    <a:pt x="59" y="29"/>
                    <a:pt x="59" y="42"/>
                    <a:pt x="52" y="55"/>
                  </a:cubicBezTo>
                  <a:cubicBezTo>
                    <a:pt x="43" y="71"/>
                    <a:pt x="26" y="82"/>
                    <a:pt x="6" y="82"/>
                  </a:cubicBezTo>
                  <a:close/>
                </a:path>
              </a:pathLst>
            </a:custGeom>
            <a:solidFill>
              <a:srgbClr val="C127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34"/>
            <p:cNvSpPr/>
            <p:nvPr/>
          </p:nvSpPr>
          <p:spPr bwMode="auto">
            <a:xfrm>
              <a:off x="8632825" y="5030788"/>
              <a:ext cx="457200" cy="674688"/>
            </a:xfrm>
            <a:custGeom>
              <a:avLst/>
              <a:gdLst>
                <a:gd name="T0" fmla="*/ 0 w 108"/>
                <a:gd name="T1" fmla="*/ 159 h 159"/>
                <a:gd name="T2" fmla="*/ 15 w 108"/>
                <a:gd name="T3" fmla="*/ 159 h 159"/>
                <a:gd name="T4" fmla="*/ 108 w 108"/>
                <a:gd name="T5" fmla="*/ 66 h 159"/>
                <a:gd name="T6" fmla="*/ 108 w 108"/>
                <a:gd name="T7" fmla="*/ 0 h 159"/>
                <a:gd name="T8" fmla="*/ 0 w 108"/>
                <a:gd name="T9" fmla="*/ 0 h 159"/>
                <a:gd name="T10" fmla="*/ 0 w 108"/>
                <a:gd name="T11" fmla="*/ 159 h 159"/>
              </a:gdLst>
              <a:ahLst/>
              <a:cxnLst>
                <a:cxn ang="0">
                  <a:pos x="T0" y="T1"/>
                </a:cxn>
                <a:cxn ang="0">
                  <a:pos x="T2" y="T3"/>
                </a:cxn>
                <a:cxn ang="0">
                  <a:pos x="T4" y="T5"/>
                </a:cxn>
                <a:cxn ang="0">
                  <a:pos x="T6" y="T7"/>
                </a:cxn>
                <a:cxn ang="0">
                  <a:pos x="T8" y="T9"/>
                </a:cxn>
                <a:cxn ang="0">
                  <a:pos x="T10" y="T11"/>
                </a:cxn>
              </a:cxnLst>
              <a:rect l="0" t="0" r="r" b="b"/>
              <a:pathLst>
                <a:path w="108" h="159">
                  <a:moveTo>
                    <a:pt x="0" y="159"/>
                  </a:moveTo>
                  <a:cubicBezTo>
                    <a:pt x="15" y="159"/>
                    <a:pt x="15" y="159"/>
                    <a:pt x="15" y="159"/>
                  </a:cubicBezTo>
                  <a:cubicBezTo>
                    <a:pt x="67" y="159"/>
                    <a:pt x="108" y="117"/>
                    <a:pt x="108" y="66"/>
                  </a:cubicBezTo>
                  <a:cubicBezTo>
                    <a:pt x="108" y="0"/>
                    <a:pt x="108" y="0"/>
                    <a:pt x="108" y="0"/>
                  </a:cubicBezTo>
                  <a:cubicBezTo>
                    <a:pt x="0" y="0"/>
                    <a:pt x="0" y="0"/>
                    <a:pt x="0" y="0"/>
                  </a:cubicBezTo>
                  <a:lnTo>
                    <a:pt x="0" y="159"/>
                  </a:lnTo>
                  <a:close/>
                </a:path>
              </a:pathLst>
            </a:custGeom>
            <a:solidFill>
              <a:srgbClr val="C127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35"/>
            <p:cNvSpPr/>
            <p:nvPr/>
          </p:nvSpPr>
          <p:spPr bwMode="auto">
            <a:xfrm>
              <a:off x="8632825" y="5705475"/>
              <a:ext cx="555625" cy="114300"/>
            </a:xfrm>
            <a:custGeom>
              <a:avLst/>
              <a:gdLst>
                <a:gd name="T0" fmla="*/ 0 w 131"/>
                <a:gd name="T1" fmla="*/ 27 h 27"/>
                <a:gd name="T2" fmla="*/ 105 w 131"/>
                <a:gd name="T3" fmla="*/ 27 h 27"/>
                <a:gd name="T4" fmla="*/ 131 w 131"/>
                <a:gd name="T5" fmla="*/ 0 h 27"/>
                <a:gd name="T6" fmla="*/ 0 w 131"/>
                <a:gd name="T7" fmla="*/ 0 h 27"/>
                <a:gd name="T8" fmla="*/ 0 w 131"/>
                <a:gd name="T9" fmla="*/ 27 h 27"/>
              </a:gdLst>
              <a:ahLst/>
              <a:cxnLst>
                <a:cxn ang="0">
                  <a:pos x="T0" y="T1"/>
                </a:cxn>
                <a:cxn ang="0">
                  <a:pos x="T2" y="T3"/>
                </a:cxn>
                <a:cxn ang="0">
                  <a:pos x="T4" y="T5"/>
                </a:cxn>
                <a:cxn ang="0">
                  <a:pos x="T6" y="T7"/>
                </a:cxn>
                <a:cxn ang="0">
                  <a:pos x="T8" y="T9"/>
                </a:cxn>
              </a:cxnLst>
              <a:rect l="0" t="0" r="r" b="b"/>
              <a:pathLst>
                <a:path w="131" h="27">
                  <a:moveTo>
                    <a:pt x="0" y="27"/>
                  </a:moveTo>
                  <a:cubicBezTo>
                    <a:pt x="105" y="27"/>
                    <a:pt x="105" y="27"/>
                    <a:pt x="105" y="27"/>
                  </a:cubicBezTo>
                  <a:cubicBezTo>
                    <a:pt x="112" y="23"/>
                    <a:pt x="122" y="13"/>
                    <a:pt x="131" y="0"/>
                  </a:cubicBezTo>
                  <a:cubicBezTo>
                    <a:pt x="0" y="0"/>
                    <a:pt x="0" y="0"/>
                    <a:pt x="0" y="0"/>
                  </a:cubicBezTo>
                  <a:lnTo>
                    <a:pt x="0" y="27"/>
                  </a:lnTo>
                  <a:close/>
                </a:path>
              </a:pathLst>
            </a:custGeom>
            <a:solidFill>
              <a:srgbClr val="893D2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36"/>
            <p:cNvSpPr/>
            <p:nvPr/>
          </p:nvSpPr>
          <p:spPr bwMode="auto">
            <a:xfrm>
              <a:off x="3068638" y="2286000"/>
              <a:ext cx="2813050" cy="3597275"/>
            </a:xfrm>
            <a:custGeom>
              <a:avLst/>
              <a:gdLst>
                <a:gd name="T0" fmla="*/ 1746 w 1772"/>
                <a:gd name="T1" fmla="*/ 0 h 2266"/>
                <a:gd name="T2" fmla="*/ 523 w 1772"/>
                <a:gd name="T3" fmla="*/ 0 h 2266"/>
                <a:gd name="T4" fmla="*/ 192 w 1772"/>
                <a:gd name="T5" fmla="*/ 393 h 2266"/>
                <a:gd name="T6" fmla="*/ 0 w 1772"/>
                <a:gd name="T7" fmla="*/ 2266 h 2266"/>
                <a:gd name="T8" fmla="*/ 1772 w 1772"/>
                <a:gd name="T9" fmla="*/ 2266 h 2266"/>
                <a:gd name="T10" fmla="*/ 1746 w 1772"/>
                <a:gd name="T11" fmla="*/ 0 h 2266"/>
              </a:gdLst>
              <a:ahLst/>
              <a:cxnLst>
                <a:cxn ang="0">
                  <a:pos x="T0" y="T1"/>
                </a:cxn>
                <a:cxn ang="0">
                  <a:pos x="T2" y="T3"/>
                </a:cxn>
                <a:cxn ang="0">
                  <a:pos x="T4" y="T5"/>
                </a:cxn>
                <a:cxn ang="0">
                  <a:pos x="T6" y="T7"/>
                </a:cxn>
                <a:cxn ang="0">
                  <a:pos x="T8" y="T9"/>
                </a:cxn>
                <a:cxn ang="0">
                  <a:pos x="T10" y="T11"/>
                </a:cxn>
              </a:cxnLst>
              <a:rect l="0" t="0" r="r" b="b"/>
              <a:pathLst>
                <a:path w="1772" h="2266">
                  <a:moveTo>
                    <a:pt x="1746" y="0"/>
                  </a:moveTo>
                  <a:lnTo>
                    <a:pt x="523" y="0"/>
                  </a:lnTo>
                  <a:lnTo>
                    <a:pt x="192" y="393"/>
                  </a:lnTo>
                  <a:lnTo>
                    <a:pt x="0" y="2266"/>
                  </a:lnTo>
                  <a:lnTo>
                    <a:pt x="1772" y="2266"/>
                  </a:lnTo>
                  <a:lnTo>
                    <a:pt x="1746" y="0"/>
                  </a:lnTo>
                  <a:close/>
                </a:path>
              </a:pathLst>
            </a:custGeom>
            <a:solidFill>
              <a:srgbClr val="2E3E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37"/>
            <p:cNvSpPr/>
            <p:nvPr/>
          </p:nvSpPr>
          <p:spPr bwMode="auto">
            <a:xfrm>
              <a:off x="4576763" y="2286000"/>
              <a:ext cx="2814637" cy="3597275"/>
            </a:xfrm>
            <a:custGeom>
              <a:avLst/>
              <a:gdLst>
                <a:gd name="T0" fmla="*/ 27 w 1773"/>
                <a:gd name="T1" fmla="*/ 0 h 2266"/>
                <a:gd name="T2" fmla="*/ 1250 w 1773"/>
                <a:gd name="T3" fmla="*/ 0 h 2266"/>
                <a:gd name="T4" fmla="*/ 1581 w 1773"/>
                <a:gd name="T5" fmla="*/ 393 h 2266"/>
                <a:gd name="T6" fmla="*/ 1773 w 1773"/>
                <a:gd name="T7" fmla="*/ 2266 h 2266"/>
                <a:gd name="T8" fmla="*/ 0 w 1773"/>
                <a:gd name="T9" fmla="*/ 2266 h 2266"/>
                <a:gd name="T10" fmla="*/ 27 w 1773"/>
                <a:gd name="T11" fmla="*/ 0 h 2266"/>
              </a:gdLst>
              <a:ahLst/>
              <a:cxnLst>
                <a:cxn ang="0">
                  <a:pos x="T0" y="T1"/>
                </a:cxn>
                <a:cxn ang="0">
                  <a:pos x="T2" y="T3"/>
                </a:cxn>
                <a:cxn ang="0">
                  <a:pos x="T4" y="T5"/>
                </a:cxn>
                <a:cxn ang="0">
                  <a:pos x="T6" y="T7"/>
                </a:cxn>
                <a:cxn ang="0">
                  <a:pos x="T8" y="T9"/>
                </a:cxn>
                <a:cxn ang="0">
                  <a:pos x="T10" y="T11"/>
                </a:cxn>
              </a:cxnLst>
              <a:rect l="0" t="0" r="r" b="b"/>
              <a:pathLst>
                <a:path w="1773" h="2266">
                  <a:moveTo>
                    <a:pt x="27" y="0"/>
                  </a:moveTo>
                  <a:lnTo>
                    <a:pt x="1250" y="0"/>
                  </a:lnTo>
                  <a:lnTo>
                    <a:pt x="1581" y="393"/>
                  </a:lnTo>
                  <a:lnTo>
                    <a:pt x="1773" y="2266"/>
                  </a:lnTo>
                  <a:lnTo>
                    <a:pt x="0" y="2266"/>
                  </a:lnTo>
                  <a:lnTo>
                    <a:pt x="27" y="0"/>
                  </a:lnTo>
                  <a:close/>
                </a:path>
              </a:pathLst>
            </a:custGeom>
            <a:solidFill>
              <a:srgbClr val="2E3E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38"/>
            <p:cNvSpPr/>
            <p:nvPr/>
          </p:nvSpPr>
          <p:spPr bwMode="auto">
            <a:xfrm>
              <a:off x="4848225" y="2133600"/>
              <a:ext cx="390525" cy="525463"/>
            </a:xfrm>
            <a:custGeom>
              <a:avLst/>
              <a:gdLst>
                <a:gd name="T0" fmla="*/ 0 w 246"/>
                <a:gd name="T1" fmla="*/ 0 h 331"/>
                <a:gd name="T2" fmla="*/ 0 w 246"/>
                <a:gd name="T3" fmla="*/ 294 h 331"/>
                <a:gd name="T4" fmla="*/ 246 w 246"/>
                <a:gd name="T5" fmla="*/ 331 h 331"/>
                <a:gd name="T6" fmla="*/ 246 w 246"/>
                <a:gd name="T7" fmla="*/ 0 h 331"/>
                <a:gd name="T8" fmla="*/ 0 w 246"/>
                <a:gd name="T9" fmla="*/ 0 h 331"/>
              </a:gdLst>
              <a:ahLst/>
              <a:cxnLst>
                <a:cxn ang="0">
                  <a:pos x="T0" y="T1"/>
                </a:cxn>
                <a:cxn ang="0">
                  <a:pos x="T2" y="T3"/>
                </a:cxn>
                <a:cxn ang="0">
                  <a:pos x="T4" y="T5"/>
                </a:cxn>
                <a:cxn ang="0">
                  <a:pos x="T6" y="T7"/>
                </a:cxn>
                <a:cxn ang="0">
                  <a:pos x="T8" y="T9"/>
                </a:cxn>
              </a:cxnLst>
              <a:rect l="0" t="0" r="r" b="b"/>
              <a:pathLst>
                <a:path w="246" h="331">
                  <a:moveTo>
                    <a:pt x="0" y="0"/>
                  </a:moveTo>
                  <a:lnTo>
                    <a:pt x="0" y="294"/>
                  </a:lnTo>
                  <a:lnTo>
                    <a:pt x="246" y="331"/>
                  </a:lnTo>
                  <a:lnTo>
                    <a:pt x="246" y="0"/>
                  </a:lnTo>
                  <a:lnTo>
                    <a:pt x="0" y="0"/>
                  </a:lnTo>
                  <a:close/>
                </a:path>
              </a:pathLst>
            </a:custGeom>
            <a:solidFill>
              <a:srgbClr val="F0D6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39"/>
            <p:cNvSpPr/>
            <p:nvPr/>
          </p:nvSpPr>
          <p:spPr bwMode="auto">
            <a:xfrm>
              <a:off x="4373563" y="708025"/>
              <a:ext cx="865187" cy="1425575"/>
            </a:xfrm>
            <a:custGeom>
              <a:avLst/>
              <a:gdLst>
                <a:gd name="T0" fmla="*/ 129 w 204"/>
                <a:gd name="T1" fmla="*/ 16 h 336"/>
                <a:gd name="T2" fmla="*/ 56 w 204"/>
                <a:gd name="T3" fmla="*/ 16 h 336"/>
                <a:gd name="T4" fmla="*/ 32 w 204"/>
                <a:gd name="T5" fmla="*/ 35 h 336"/>
                <a:gd name="T6" fmla="*/ 32 w 204"/>
                <a:gd name="T7" fmla="*/ 97 h 336"/>
                <a:gd name="T8" fmla="*/ 0 w 204"/>
                <a:gd name="T9" fmla="*/ 131 h 336"/>
                <a:gd name="T10" fmla="*/ 0 w 204"/>
                <a:gd name="T11" fmla="*/ 203 h 336"/>
                <a:gd name="T12" fmla="*/ 99 w 204"/>
                <a:gd name="T13" fmla="*/ 336 h 336"/>
                <a:gd name="T14" fmla="*/ 112 w 204"/>
                <a:gd name="T15" fmla="*/ 336 h 336"/>
                <a:gd name="T16" fmla="*/ 204 w 204"/>
                <a:gd name="T17" fmla="*/ 336 h 336"/>
                <a:gd name="T18" fmla="*/ 204 w 204"/>
                <a:gd name="T19" fmla="*/ 236 h 336"/>
                <a:gd name="T20" fmla="*/ 204 w 204"/>
                <a:gd name="T21" fmla="*/ 0 h 336"/>
                <a:gd name="T22" fmla="*/ 129 w 204"/>
                <a:gd name="T23" fmla="*/ 1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4" h="336">
                  <a:moveTo>
                    <a:pt x="129" y="16"/>
                  </a:moveTo>
                  <a:cubicBezTo>
                    <a:pt x="56" y="16"/>
                    <a:pt x="56" y="16"/>
                    <a:pt x="56" y="16"/>
                  </a:cubicBezTo>
                  <a:cubicBezTo>
                    <a:pt x="56" y="16"/>
                    <a:pt x="32" y="14"/>
                    <a:pt x="32" y="35"/>
                  </a:cubicBezTo>
                  <a:cubicBezTo>
                    <a:pt x="32" y="97"/>
                    <a:pt x="32" y="97"/>
                    <a:pt x="32" y="97"/>
                  </a:cubicBezTo>
                  <a:cubicBezTo>
                    <a:pt x="32" y="97"/>
                    <a:pt x="44" y="131"/>
                    <a:pt x="0" y="131"/>
                  </a:cubicBezTo>
                  <a:cubicBezTo>
                    <a:pt x="0" y="203"/>
                    <a:pt x="0" y="203"/>
                    <a:pt x="0" y="203"/>
                  </a:cubicBezTo>
                  <a:cubicBezTo>
                    <a:pt x="99" y="336"/>
                    <a:pt x="99" y="336"/>
                    <a:pt x="99" y="336"/>
                  </a:cubicBezTo>
                  <a:cubicBezTo>
                    <a:pt x="112" y="336"/>
                    <a:pt x="112" y="336"/>
                    <a:pt x="112" y="336"/>
                  </a:cubicBezTo>
                  <a:cubicBezTo>
                    <a:pt x="204" y="336"/>
                    <a:pt x="204" y="336"/>
                    <a:pt x="204" y="336"/>
                  </a:cubicBezTo>
                  <a:cubicBezTo>
                    <a:pt x="204" y="236"/>
                    <a:pt x="204" y="236"/>
                    <a:pt x="204" y="236"/>
                  </a:cubicBezTo>
                  <a:cubicBezTo>
                    <a:pt x="204" y="0"/>
                    <a:pt x="204" y="0"/>
                    <a:pt x="204" y="0"/>
                  </a:cubicBezTo>
                  <a:cubicBezTo>
                    <a:pt x="184" y="9"/>
                    <a:pt x="159" y="16"/>
                    <a:pt x="129" y="16"/>
                  </a:cubicBezTo>
                </a:path>
              </a:pathLst>
            </a:custGeom>
            <a:solidFill>
              <a:srgbClr val="FEE1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40"/>
            <p:cNvSpPr/>
            <p:nvPr/>
          </p:nvSpPr>
          <p:spPr bwMode="auto">
            <a:xfrm>
              <a:off x="4373563" y="0"/>
              <a:ext cx="865187" cy="1263650"/>
            </a:xfrm>
            <a:custGeom>
              <a:avLst/>
              <a:gdLst>
                <a:gd name="T0" fmla="*/ 86 w 204"/>
                <a:gd name="T1" fmla="*/ 0 h 298"/>
                <a:gd name="T2" fmla="*/ 0 w 204"/>
                <a:gd name="T3" fmla="*/ 98 h 298"/>
                <a:gd name="T4" fmla="*/ 0 w 204"/>
                <a:gd name="T5" fmla="*/ 123 h 298"/>
                <a:gd name="T6" fmla="*/ 0 w 204"/>
                <a:gd name="T7" fmla="*/ 298 h 298"/>
                <a:gd name="T8" fmla="*/ 32 w 204"/>
                <a:gd name="T9" fmla="*/ 264 h 298"/>
                <a:gd name="T10" fmla="*/ 32 w 204"/>
                <a:gd name="T11" fmla="*/ 202 h 298"/>
                <a:gd name="T12" fmla="*/ 56 w 204"/>
                <a:gd name="T13" fmla="*/ 183 h 298"/>
                <a:gd name="T14" fmla="*/ 129 w 204"/>
                <a:gd name="T15" fmla="*/ 183 h 298"/>
                <a:gd name="T16" fmla="*/ 204 w 204"/>
                <a:gd name="T17" fmla="*/ 167 h 298"/>
                <a:gd name="T18" fmla="*/ 204 w 204"/>
                <a:gd name="T19" fmla="*/ 79 h 298"/>
                <a:gd name="T20" fmla="*/ 204 w 204"/>
                <a:gd name="T21" fmla="*/ 0 h 298"/>
                <a:gd name="T22" fmla="*/ 86 w 204"/>
                <a:gd name="T23" fmla="*/ 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4" h="298">
                  <a:moveTo>
                    <a:pt x="86" y="0"/>
                  </a:moveTo>
                  <a:cubicBezTo>
                    <a:pt x="22" y="0"/>
                    <a:pt x="0" y="98"/>
                    <a:pt x="0" y="98"/>
                  </a:cubicBezTo>
                  <a:cubicBezTo>
                    <a:pt x="0" y="123"/>
                    <a:pt x="0" y="123"/>
                    <a:pt x="0" y="123"/>
                  </a:cubicBezTo>
                  <a:cubicBezTo>
                    <a:pt x="0" y="298"/>
                    <a:pt x="0" y="298"/>
                    <a:pt x="0" y="298"/>
                  </a:cubicBezTo>
                  <a:cubicBezTo>
                    <a:pt x="44" y="298"/>
                    <a:pt x="32" y="264"/>
                    <a:pt x="32" y="264"/>
                  </a:cubicBezTo>
                  <a:cubicBezTo>
                    <a:pt x="32" y="202"/>
                    <a:pt x="32" y="202"/>
                    <a:pt x="32" y="202"/>
                  </a:cubicBezTo>
                  <a:cubicBezTo>
                    <a:pt x="32" y="181"/>
                    <a:pt x="56" y="183"/>
                    <a:pt x="56" y="183"/>
                  </a:cubicBezTo>
                  <a:cubicBezTo>
                    <a:pt x="129" y="183"/>
                    <a:pt x="129" y="183"/>
                    <a:pt x="129" y="183"/>
                  </a:cubicBezTo>
                  <a:cubicBezTo>
                    <a:pt x="159" y="183"/>
                    <a:pt x="184" y="176"/>
                    <a:pt x="204" y="167"/>
                  </a:cubicBezTo>
                  <a:cubicBezTo>
                    <a:pt x="204" y="79"/>
                    <a:pt x="204" y="79"/>
                    <a:pt x="204" y="79"/>
                  </a:cubicBezTo>
                  <a:cubicBezTo>
                    <a:pt x="204" y="0"/>
                    <a:pt x="204" y="0"/>
                    <a:pt x="204" y="0"/>
                  </a:cubicBezTo>
                  <a:cubicBezTo>
                    <a:pt x="164" y="0"/>
                    <a:pt x="117" y="0"/>
                    <a:pt x="86" y="0"/>
                  </a:cubicBezTo>
                  <a:close/>
                </a:path>
              </a:pathLst>
            </a:custGeom>
            <a:solidFill>
              <a:srgbClr val="2E3E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41"/>
            <p:cNvSpPr/>
            <p:nvPr/>
          </p:nvSpPr>
          <p:spPr bwMode="auto">
            <a:xfrm>
              <a:off x="5238750" y="2133600"/>
              <a:ext cx="355600" cy="525463"/>
            </a:xfrm>
            <a:custGeom>
              <a:avLst/>
              <a:gdLst>
                <a:gd name="T0" fmla="*/ 224 w 224"/>
                <a:gd name="T1" fmla="*/ 294 h 331"/>
                <a:gd name="T2" fmla="*/ 224 w 224"/>
                <a:gd name="T3" fmla="*/ 0 h 331"/>
                <a:gd name="T4" fmla="*/ 0 w 224"/>
                <a:gd name="T5" fmla="*/ 0 h 331"/>
                <a:gd name="T6" fmla="*/ 0 w 224"/>
                <a:gd name="T7" fmla="*/ 331 h 331"/>
                <a:gd name="T8" fmla="*/ 224 w 224"/>
                <a:gd name="T9" fmla="*/ 294 h 331"/>
              </a:gdLst>
              <a:ahLst/>
              <a:cxnLst>
                <a:cxn ang="0">
                  <a:pos x="T0" y="T1"/>
                </a:cxn>
                <a:cxn ang="0">
                  <a:pos x="T2" y="T3"/>
                </a:cxn>
                <a:cxn ang="0">
                  <a:pos x="T4" y="T5"/>
                </a:cxn>
                <a:cxn ang="0">
                  <a:pos x="T6" y="T7"/>
                </a:cxn>
                <a:cxn ang="0">
                  <a:pos x="T8" y="T9"/>
                </a:cxn>
              </a:cxnLst>
              <a:rect l="0" t="0" r="r" b="b"/>
              <a:pathLst>
                <a:path w="224" h="331">
                  <a:moveTo>
                    <a:pt x="224" y="294"/>
                  </a:moveTo>
                  <a:lnTo>
                    <a:pt x="224" y="0"/>
                  </a:lnTo>
                  <a:lnTo>
                    <a:pt x="0" y="0"/>
                  </a:lnTo>
                  <a:lnTo>
                    <a:pt x="0" y="331"/>
                  </a:lnTo>
                  <a:lnTo>
                    <a:pt x="224" y="294"/>
                  </a:lnTo>
                  <a:close/>
                </a:path>
              </a:pathLst>
            </a:custGeom>
            <a:solidFill>
              <a:srgbClr val="DDC0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42"/>
            <p:cNvSpPr/>
            <p:nvPr/>
          </p:nvSpPr>
          <p:spPr bwMode="auto">
            <a:xfrm>
              <a:off x="5238750" y="487363"/>
              <a:ext cx="863600" cy="1646238"/>
            </a:xfrm>
            <a:custGeom>
              <a:avLst/>
              <a:gdLst>
                <a:gd name="T0" fmla="*/ 164 w 204"/>
                <a:gd name="T1" fmla="*/ 159 h 388"/>
                <a:gd name="T2" fmla="*/ 164 w 204"/>
                <a:gd name="T3" fmla="*/ 27 h 388"/>
                <a:gd name="T4" fmla="*/ 148 w 204"/>
                <a:gd name="T5" fmla="*/ 0 h 388"/>
                <a:gd name="T6" fmla="*/ 52 w 204"/>
                <a:gd name="T7" fmla="*/ 0 h 388"/>
                <a:gd name="T8" fmla="*/ 0 w 204"/>
                <a:gd name="T9" fmla="*/ 52 h 388"/>
                <a:gd name="T10" fmla="*/ 0 w 204"/>
                <a:gd name="T11" fmla="*/ 289 h 388"/>
                <a:gd name="T12" fmla="*/ 0 w 204"/>
                <a:gd name="T13" fmla="*/ 388 h 388"/>
                <a:gd name="T14" fmla="*/ 84 w 204"/>
                <a:gd name="T15" fmla="*/ 388 h 388"/>
                <a:gd name="T16" fmla="*/ 113 w 204"/>
                <a:gd name="T17" fmla="*/ 388 h 388"/>
                <a:gd name="T18" fmla="*/ 204 w 204"/>
                <a:gd name="T19" fmla="*/ 255 h 388"/>
                <a:gd name="T20" fmla="*/ 204 w 204"/>
                <a:gd name="T21" fmla="*/ 183 h 388"/>
                <a:gd name="T22" fmla="*/ 164 w 204"/>
                <a:gd name="T23" fmla="*/ 159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4" h="388">
                  <a:moveTo>
                    <a:pt x="164" y="159"/>
                  </a:moveTo>
                  <a:cubicBezTo>
                    <a:pt x="164" y="127"/>
                    <a:pt x="164" y="27"/>
                    <a:pt x="164" y="27"/>
                  </a:cubicBezTo>
                  <a:cubicBezTo>
                    <a:pt x="164" y="27"/>
                    <a:pt x="165" y="0"/>
                    <a:pt x="148" y="0"/>
                  </a:cubicBezTo>
                  <a:cubicBezTo>
                    <a:pt x="52" y="0"/>
                    <a:pt x="52" y="0"/>
                    <a:pt x="52" y="0"/>
                  </a:cubicBezTo>
                  <a:cubicBezTo>
                    <a:pt x="52" y="0"/>
                    <a:pt x="44" y="33"/>
                    <a:pt x="0" y="52"/>
                  </a:cubicBezTo>
                  <a:cubicBezTo>
                    <a:pt x="0" y="289"/>
                    <a:pt x="0" y="289"/>
                    <a:pt x="0" y="289"/>
                  </a:cubicBezTo>
                  <a:cubicBezTo>
                    <a:pt x="0" y="388"/>
                    <a:pt x="0" y="388"/>
                    <a:pt x="0" y="388"/>
                  </a:cubicBezTo>
                  <a:cubicBezTo>
                    <a:pt x="84" y="388"/>
                    <a:pt x="84" y="388"/>
                    <a:pt x="84" y="388"/>
                  </a:cubicBezTo>
                  <a:cubicBezTo>
                    <a:pt x="113" y="388"/>
                    <a:pt x="113" y="388"/>
                    <a:pt x="113" y="388"/>
                  </a:cubicBezTo>
                  <a:cubicBezTo>
                    <a:pt x="204" y="255"/>
                    <a:pt x="204" y="255"/>
                    <a:pt x="204" y="255"/>
                  </a:cubicBezTo>
                  <a:cubicBezTo>
                    <a:pt x="204" y="183"/>
                    <a:pt x="204" y="183"/>
                    <a:pt x="204" y="183"/>
                  </a:cubicBezTo>
                  <a:cubicBezTo>
                    <a:pt x="204" y="183"/>
                    <a:pt x="164" y="171"/>
                    <a:pt x="164" y="159"/>
                  </a:cubicBezTo>
                </a:path>
              </a:pathLst>
            </a:custGeom>
            <a:solidFill>
              <a:srgbClr val="F0D6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43"/>
            <p:cNvSpPr/>
            <p:nvPr/>
          </p:nvSpPr>
          <p:spPr bwMode="auto">
            <a:xfrm>
              <a:off x="5238750" y="0"/>
              <a:ext cx="863600" cy="1263650"/>
            </a:xfrm>
            <a:custGeom>
              <a:avLst/>
              <a:gdLst>
                <a:gd name="T0" fmla="*/ 114 w 204"/>
                <a:gd name="T1" fmla="*/ 0 h 298"/>
                <a:gd name="T2" fmla="*/ 0 w 204"/>
                <a:gd name="T3" fmla="*/ 0 h 298"/>
                <a:gd name="T4" fmla="*/ 0 w 204"/>
                <a:gd name="T5" fmla="*/ 167 h 298"/>
                <a:gd name="T6" fmla="*/ 52 w 204"/>
                <a:gd name="T7" fmla="*/ 115 h 298"/>
                <a:gd name="T8" fmla="*/ 148 w 204"/>
                <a:gd name="T9" fmla="*/ 115 h 298"/>
                <a:gd name="T10" fmla="*/ 164 w 204"/>
                <a:gd name="T11" fmla="*/ 142 h 298"/>
                <a:gd name="T12" fmla="*/ 164 w 204"/>
                <a:gd name="T13" fmla="*/ 274 h 298"/>
                <a:gd name="T14" fmla="*/ 204 w 204"/>
                <a:gd name="T15" fmla="*/ 298 h 298"/>
                <a:gd name="T16" fmla="*/ 204 w 204"/>
                <a:gd name="T17" fmla="*/ 118 h 298"/>
                <a:gd name="T18" fmla="*/ 204 w 204"/>
                <a:gd name="T19" fmla="*/ 93 h 298"/>
                <a:gd name="T20" fmla="*/ 114 w 204"/>
                <a:gd name="T21" fmla="*/ 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4" h="298">
                  <a:moveTo>
                    <a:pt x="114" y="0"/>
                  </a:moveTo>
                  <a:cubicBezTo>
                    <a:pt x="114" y="0"/>
                    <a:pt x="60" y="0"/>
                    <a:pt x="0" y="0"/>
                  </a:cubicBezTo>
                  <a:cubicBezTo>
                    <a:pt x="0" y="167"/>
                    <a:pt x="0" y="167"/>
                    <a:pt x="0" y="167"/>
                  </a:cubicBezTo>
                  <a:cubicBezTo>
                    <a:pt x="44" y="148"/>
                    <a:pt x="52" y="115"/>
                    <a:pt x="52" y="115"/>
                  </a:cubicBezTo>
                  <a:cubicBezTo>
                    <a:pt x="148" y="115"/>
                    <a:pt x="148" y="115"/>
                    <a:pt x="148" y="115"/>
                  </a:cubicBezTo>
                  <a:cubicBezTo>
                    <a:pt x="165" y="115"/>
                    <a:pt x="164" y="142"/>
                    <a:pt x="164" y="142"/>
                  </a:cubicBezTo>
                  <a:cubicBezTo>
                    <a:pt x="164" y="142"/>
                    <a:pt x="164" y="242"/>
                    <a:pt x="164" y="274"/>
                  </a:cubicBezTo>
                  <a:cubicBezTo>
                    <a:pt x="164" y="286"/>
                    <a:pt x="204" y="298"/>
                    <a:pt x="204" y="298"/>
                  </a:cubicBezTo>
                  <a:cubicBezTo>
                    <a:pt x="204" y="118"/>
                    <a:pt x="204" y="118"/>
                    <a:pt x="204" y="118"/>
                  </a:cubicBezTo>
                  <a:cubicBezTo>
                    <a:pt x="204" y="98"/>
                    <a:pt x="204" y="107"/>
                    <a:pt x="204" y="93"/>
                  </a:cubicBezTo>
                  <a:cubicBezTo>
                    <a:pt x="204" y="20"/>
                    <a:pt x="114" y="0"/>
                    <a:pt x="114" y="0"/>
                  </a:cubicBezTo>
                  <a:close/>
                </a:path>
              </a:pathLst>
            </a:custGeom>
            <a:solidFill>
              <a:srgbClr val="212D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Rectangle 44"/>
            <p:cNvSpPr>
              <a:spLocks noChangeArrowheads="1"/>
            </p:cNvSpPr>
            <p:nvPr/>
          </p:nvSpPr>
          <p:spPr bwMode="auto">
            <a:xfrm>
              <a:off x="1" y="5849938"/>
              <a:ext cx="10425112" cy="322263"/>
            </a:xfrm>
            <a:prstGeom prst="rect">
              <a:avLst/>
            </a:prstGeom>
            <a:solidFill>
              <a:srgbClr val="C7B29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9" name="Rectangle 45"/>
            <p:cNvSpPr>
              <a:spLocks noChangeArrowheads="1"/>
            </p:cNvSpPr>
            <p:nvPr/>
          </p:nvSpPr>
          <p:spPr bwMode="auto">
            <a:xfrm>
              <a:off x="1" y="5849938"/>
              <a:ext cx="10425112"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0" name="Rectangle 46"/>
            <p:cNvSpPr>
              <a:spLocks noChangeArrowheads="1"/>
            </p:cNvSpPr>
            <p:nvPr/>
          </p:nvSpPr>
          <p:spPr bwMode="auto">
            <a:xfrm>
              <a:off x="1017588" y="6172200"/>
              <a:ext cx="8391525" cy="322263"/>
            </a:xfrm>
            <a:prstGeom prst="rect">
              <a:avLst/>
            </a:prstGeom>
            <a:solidFill>
              <a:srgbClr val="99867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1" name="Rectangle 47"/>
            <p:cNvSpPr>
              <a:spLocks noChangeArrowheads="1"/>
            </p:cNvSpPr>
            <p:nvPr/>
          </p:nvSpPr>
          <p:spPr bwMode="auto">
            <a:xfrm>
              <a:off x="1017588" y="6172200"/>
              <a:ext cx="8391525"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pic>
          <p:nvPicPr>
            <p:cNvPr id="132" name="Picture 48"/>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00125" y="6159500"/>
              <a:ext cx="8421687" cy="347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 name="Freeform 49"/>
            <p:cNvSpPr/>
            <p:nvPr/>
          </p:nvSpPr>
          <p:spPr bwMode="auto">
            <a:xfrm>
              <a:off x="4640263" y="2171700"/>
              <a:ext cx="598487" cy="819150"/>
            </a:xfrm>
            <a:custGeom>
              <a:avLst/>
              <a:gdLst>
                <a:gd name="T0" fmla="*/ 131 w 377"/>
                <a:gd name="T1" fmla="*/ 0 h 516"/>
                <a:gd name="T2" fmla="*/ 0 w 377"/>
                <a:gd name="T3" fmla="*/ 72 h 516"/>
                <a:gd name="T4" fmla="*/ 254 w 377"/>
                <a:gd name="T5" fmla="*/ 516 h 516"/>
                <a:gd name="T6" fmla="*/ 377 w 377"/>
                <a:gd name="T7" fmla="*/ 307 h 516"/>
                <a:gd name="T8" fmla="*/ 131 w 377"/>
                <a:gd name="T9" fmla="*/ 0 h 516"/>
              </a:gdLst>
              <a:ahLst/>
              <a:cxnLst>
                <a:cxn ang="0">
                  <a:pos x="T0" y="T1"/>
                </a:cxn>
                <a:cxn ang="0">
                  <a:pos x="T2" y="T3"/>
                </a:cxn>
                <a:cxn ang="0">
                  <a:pos x="T4" y="T5"/>
                </a:cxn>
                <a:cxn ang="0">
                  <a:pos x="T6" y="T7"/>
                </a:cxn>
                <a:cxn ang="0">
                  <a:pos x="T8" y="T9"/>
                </a:cxn>
              </a:cxnLst>
              <a:rect l="0" t="0" r="r" b="b"/>
              <a:pathLst>
                <a:path w="377" h="516">
                  <a:moveTo>
                    <a:pt x="131" y="0"/>
                  </a:moveTo>
                  <a:lnTo>
                    <a:pt x="0" y="72"/>
                  </a:lnTo>
                  <a:lnTo>
                    <a:pt x="254" y="516"/>
                  </a:lnTo>
                  <a:lnTo>
                    <a:pt x="377" y="307"/>
                  </a:lnTo>
                  <a:lnTo>
                    <a:pt x="131" y="0"/>
                  </a:lnTo>
                  <a:close/>
                </a:path>
              </a:pathLst>
            </a:custGeom>
            <a:solidFill>
              <a:srgbClr val="F5FF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50"/>
            <p:cNvSpPr/>
            <p:nvPr/>
          </p:nvSpPr>
          <p:spPr bwMode="auto">
            <a:xfrm>
              <a:off x="5238750" y="2171700"/>
              <a:ext cx="617537" cy="819150"/>
            </a:xfrm>
            <a:custGeom>
              <a:avLst/>
              <a:gdLst>
                <a:gd name="T0" fmla="*/ 235 w 389"/>
                <a:gd name="T1" fmla="*/ 0 h 516"/>
                <a:gd name="T2" fmla="*/ 389 w 389"/>
                <a:gd name="T3" fmla="*/ 136 h 516"/>
                <a:gd name="T4" fmla="*/ 112 w 389"/>
                <a:gd name="T5" fmla="*/ 516 h 516"/>
                <a:gd name="T6" fmla="*/ 0 w 389"/>
                <a:gd name="T7" fmla="*/ 307 h 516"/>
                <a:gd name="T8" fmla="*/ 235 w 389"/>
                <a:gd name="T9" fmla="*/ 0 h 516"/>
              </a:gdLst>
              <a:ahLst/>
              <a:cxnLst>
                <a:cxn ang="0">
                  <a:pos x="T0" y="T1"/>
                </a:cxn>
                <a:cxn ang="0">
                  <a:pos x="T2" y="T3"/>
                </a:cxn>
                <a:cxn ang="0">
                  <a:pos x="T4" y="T5"/>
                </a:cxn>
                <a:cxn ang="0">
                  <a:pos x="T6" y="T7"/>
                </a:cxn>
                <a:cxn ang="0">
                  <a:pos x="T8" y="T9"/>
                </a:cxn>
              </a:cxnLst>
              <a:rect l="0" t="0" r="r" b="b"/>
              <a:pathLst>
                <a:path w="389" h="516">
                  <a:moveTo>
                    <a:pt x="235" y="0"/>
                  </a:moveTo>
                  <a:lnTo>
                    <a:pt x="389" y="136"/>
                  </a:lnTo>
                  <a:lnTo>
                    <a:pt x="112" y="516"/>
                  </a:lnTo>
                  <a:lnTo>
                    <a:pt x="0" y="307"/>
                  </a:lnTo>
                  <a:lnTo>
                    <a:pt x="235" y="0"/>
                  </a:lnTo>
                  <a:close/>
                </a:path>
              </a:pathLst>
            </a:custGeom>
            <a:solidFill>
              <a:srgbClr val="F5FF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51"/>
            <p:cNvSpPr/>
            <p:nvPr/>
          </p:nvSpPr>
          <p:spPr bwMode="auto">
            <a:xfrm>
              <a:off x="5000625" y="2659063"/>
              <a:ext cx="238125" cy="1425575"/>
            </a:xfrm>
            <a:custGeom>
              <a:avLst/>
              <a:gdLst>
                <a:gd name="T0" fmla="*/ 150 w 150"/>
                <a:gd name="T1" fmla="*/ 0 h 898"/>
                <a:gd name="T2" fmla="*/ 0 w 150"/>
                <a:gd name="T3" fmla="*/ 257 h 898"/>
                <a:gd name="T4" fmla="*/ 78 w 150"/>
                <a:gd name="T5" fmla="*/ 332 h 898"/>
                <a:gd name="T6" fmla="*/ 16 w 150"/>
                <a:gd name="T7" fmla="*/ 898 h 898"/>
                <a:gd name="T8" fmla="*/ 139 w 150"/>
                <a:gd name="T9" fmla="*/ 898 h 898"/>
                <a:gd name="T10" fmla="*/ 150 w 150"/>
                <a:gd name="T11" fmla="*/ 0 h 898"/>
              </a:gdLst>
              <a:ahLst/>
              <a:cxnLst>
                <a:cxn ang="0">
                  <a:pos x="T0" y="T1"/>
                </a:cxn>
                <a:cxn ang="0">
                  <a:pos x="T2" y="T3"/>
                </a:cxn>
                <a:cxn ang="0">
                  <a:pos x="T4" y="T5"/>
                </a:cxn>
                <a:cxn ang="0">
                  <a:pos x="T6" y="T7"/>
                </a:cxn>
                <a:cxn ang="0">
                  <a:pos x="T8" y="T9"/>
                </a:cxn>
                <a:cxn ang="0">
                  <a:pos x="T10" y="T11"/>
                </a:cxn>
              </a:cxnLst>
              <a:rect l="0" t="0" r="r" b="b"/>
              <a:pathLst>
                <a:path w="150" h="898">
                  <a:moveTo>
                    <a:pt x="150" y="0"/>
                  </a:moveTo>
                  <a:lnTo>
                    <a:pt x="0" y="257"/>
                  </a:lnTo>
                  <a:lnTo>
                    <a:pt x="78" y="332"/>
                  </a:lnTo>
                  <a:lnTo>
                    <a:pt x="16" y="898"/>
                  </a:lnTo>
                  <a:lnTo>
                    <a:pt x="139" y="898"/>
                  </a:lnTo>
                  <a:lnTo>
                    <a:pt x="150" y="0"/>
                  </a:lnTo>
                  <a:close/>
                </a:path>
              </a:pathLst>
            </a:custGeom>
            <a:solidFill>
              <a:srgbClr val="EE4A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52"/>
            <p:cNvSpPr/>
            <p:nvPr/>
          </p:nvSpPr>
          <p:spPr bwMode="auto">
            <a:xfrm>
              <a:off x="5221288" y="2659063"/>
              <a:ext cx="241300" cy="1425575"/>
            </a:xfrm>
            <a:custGeom>
              <a:avLst/>
              <a:gdLst>
                <a:gd name="T0" fmla="*/ 11 w 152"/>
                <a:gd name="T1" fmla="*/ 0 h 898"/>
                <a:gd name="T2" fmla="*/ 152 w 152"/>
                <a:gd name="T3" fmla="*/ 254 h 898"/>
                <a:gd name="T4" fmla="*/ 61 w 152"/>
                <a:gd name="T5" fmla="*/ 332 h 898"/>
                <a:gd name="T6" fmla="*/ 123 w 152"/>
                <a:gd name="T7" fmla="*/ 898 h 898"/>
                <a:gd name="T8" fmla="*/ 0 w 152"/>
                <a:gd name="T9" fmla="*/ 898 h 898"/>
                <a:gd name="T10" fmla="*/ 11 w 152"/>
                <a:gd name="T11" fmla="*/ 0 h 898"/>
              </a:gdLst>
              <a:ahLst/>
              <a:cxnLst>
                <a:cxn ang="0">
                  <a:pos x="T0" y="T1"/>
                </a:cxn>
                <a:cxn ang="0">
                  <a:pos x="T2" y="T3"/>
                </a:cxn>
                <a:cxn ang="0">
                  <a:pos x="T4" y="T5"/>
                </a:cxn>
                <a:cxn ang="0">
                  <a:pos x="T6" y="T7"/>
                </a:cxn>
                <a:cxn ang="0">
                  <a:pos x="T8" y="T9"/>
                </a:cxn>
                <a:cxn ang="0">
                  <a:pos x="T10" y="T11"/>
                </a:cxn>
              </a:cxnLst>
              <a:rect l="0" t="0" r="r" b="b"/>
              <a:pathLst>
                <a:path w="152" h="898">
                  <a:moveTo>
                    <a:pt x="11" y="0"/>
                  </a:moveTo>
                  <a:lnTo>
                    <a:pt x="152" y="254"/>
                  </a:lnTo>
                  <a:lnTo>
                    <a:pt x="61" y="332"/>
                  </a:lnTo>
                  <a:lnTo>
                    <a:pt x="123" y="898"/>
                  </a:lnTo>
                  <a:lnTo>
                    <a:pt x="0" y="898"/>
                  </a:lnTo>
                  <a:lnTo>
                    <a:pt x="11" y="0"/>
                  </a:lnTo>
                  <a:close/>
                </a:path>
              </a:pathLst>
            </a:custGeom>
            <a:solidFill>
              <a:srgbClr val="E23A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53"/>
            <p:cNvSpPr/>
            <p:nvPr/>
          </p:nvSpPr>
          <p:spPr bwMode="auto">
            <a:xfrm>
              <a:off x="3459163" y="3338513"/>
              <a:ext cx="1779587" cy="2408238"/>
            </a:xfrm>
            <a:custGeom>
              <a:avLst/>
              <a:gdLst>
                <a:gd name="T0" fmla="*/ 420 w 420"/>
                <a:gd name="T1" fmla="*/ 0 h 568"/>
                <a:gd name="T2" fmla="*/ 77 w 420"/>
                <a:gd name="T3" fmla="*/ 0 h 568"/>
                <a:gd name="T4" fmla="*/ 0 w 420"/>
                <a:gd name="T5" fmla="*/ 78 h 568"/>
                <a:gd name="T6" fmla="*/ 0 w 420"/>
                <a:gd name="T7" fmla="*/ 486 h 568"/>
                <a:gd name="T8" fmla="*/ 77 w 420"/>
                <a:gd name="T9" fmla="*/ 568 h 568"/>
                <a:gd name="T10" fmla="*/ 420 w 420"/>
                <a:gd name="T11" fmla="*/ 568 h 568"/>
                <a:gd name="T12" fmla="*/ 420 w 420"/>
                <a:gd name="T13" fmla="*/ 0 h 568"/>
              </a:gdLst>
              <a:ahLst/>
              <a:cxnLst>
                <a:cxn ang="0">
                  <a:pos x="T0" y="T1"/>
                </a:cxn>
                <a:cxn ang="0">
                  <a:pos x="T2" y="T3"/>
                </a:cxn>
                <a:cxn ang="0">
                  <a:pos x="T4" y="T5"/>
                </a:cxn>
                <a:cxn ang="0">
                  <a:pos x="T6" y="T7"/>
                </a:cxn>
                <a:cxn ang="0">
                  <a:pos x="T8" y="T9"/>
                </a:cxn>
                <a:cxn ang="0">
                  <a:pos x="T10" y="T11"/>
                </a:cxn>
                <a:cxn ang="0">
                  <a:pos x="T12" y="T13"/>
                </a:cxn>
              </a:cxnLst>
              <a:rect l="0" t="0" r="r" b="b"/>
              <a:pathLst>
                <a:path w="420" h="568">
                  <a:moveTo>
                    <a:pt x="420" y="0"/>
                  </a:moveTo>
                  <a:cubicBezTo>
                    <a:pt x="77" y="0"/>
                    <a:pt x="77" y="0"/>
                    <a:pt x="77" y="0"/>
                  </a:cubicBezTo>
                  <a:cubicBezTo>
                    <a:pt x="33" y="0"/>
                    <a:pt x="0" y="34"/>
                    <a:pt x="0" y="78"/>
                  </a:cubicBezTo>
                  <a:cubicBezTo>
                    <a:pt x="0" y="486"/>
                    <a:pt x="0" y="486"/>
                    <a:pt x="0" y="486"/>
                  </a:cubicBezTo>
                  <a:cubicBezTo>
                    <a:pt x="0" y="530"/>
                    <a:pt x="33" y="568"/>
                    <a:pt x="77" y="568"/>
                  </a:cubicBezTo>
                  <a:cubicBezTo>
                    <a:pt x="420" y="568"/>
                    <a:pt x="420" y="568"/>
                    <a:pt x="420" y="568"/>
                  </a:cubicBezTo>
                  <a:lnTo>
                    <a:pt x="42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54"/>
            <p:cNvSpPr/>
            <p:nvPr/>
          </p:nvSpPr>
          <p:spPr bwMode="auto">
            <a:xfrm>
              <a:off x="3471863" y="5746750"/>
              <a:ext cx="1766887" cy="103188"/>
            </a:xfrm>
            <a:custGeom>
              <a:avLst/>
              <a:gdLst>
                <a:gd name="T0" fmla="*/ 78 w 417"/>
                <a:gd name="T1" fmla="*/ 0 h 24"/>
                <a:gd name="T2" fmla="*/ 7 w 417"/>
                <a:gd name="T3" fmla="*/ 0 h 24"/>
                <a:gd name="T4" fmla="*/ 0 w 417"/>
                <a:gd name="T5" fmla="*/ 12 h 24"/>
                <a:gd name="T6" fmla="*/ 7 w 417"/>
                <a:gd name="T7" fmla="*/ 24 h 24"/>
                <a:gd name="T8" fmla="*/ 417 w 417"/>
                <a:gd name="T9" fmla="*/ 24 h 24"/>
                <a:gd name="T10" fmla="*/ 417 w 417"/>
                <a:gd name="T11" fmla="*/ 0 h 24"/>
                <a:gd name="T12" fmla="*/ 78 w 417"/>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417" h="24">
                  <a:moveTo>
                    <a:pt x="78" y="0"/>
                  </a:moveTo>
                  <a:cubicBezTo>
                    <a:pt x="7" y="0"/>
                    <a:pt x="7" y="0"/>
                    <a:pt x="7" y="0"/>
                  </a:cubicBezTo>
                  <a:cubicBezTo>
                    <a:pt x="3" y="0"/>
                    <a:pt x="0" y="5"/>
                    <a:pt x="0" y="12"/>
                  </a:cubicBezTo>
                  <a:cubicBezTo>
                    <a:pt x="0" y="19"/>
                    <a:pt x="3" y="24"/>
                    <a:pt x="7" y="24"/>
                  </a:cubicBezTo>
                  <a:cubicBezTo>
                    <a:pt x="417" y="24"/>
                    <a:pt x="417" y="24"/>
                    <a:pt x="417" y="24"/>
                  </a:cubicBezTo>
                  <a:cubicBezTo>
                    <a:pt x="417" y="0"/>
                    <a:pt x="417" y="0"/>
                    <a:pt x="417" y="0"/>
                  </a:cubicBezTo>
                  <a:lnTo>
                    <a:pt x="78" y="0"/>
                  </a:ln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55"/>
            <p:cNvSpPr/>
            <p:nvPr/>
          </p:nvSpPr>
          <p:spPr bwMode="auto">
            <a:xfrm>
              <a:off x="5238750" y="3338513"/>
              <a:ext cx="1779587" cy="2408238"/>
            </a:xfrm>
            <a:custGeom>
              <a:avLst/>
              <a:gdLst>
                <a:gd name="T0" fmla="*/ 335 w 420"/>
                <a:gd name="T1" fmla="*/ 568 h 568"/>
                <a:gd name="T2" fmla="*/ 420 w 420"/>
                <a:gd name="T3" fmla="*/ 486 h 568"/>
                <a:gd name="T4" fmla="*/ 420 w 420"/>
                <a:gd name="T5" fmla="*/ 78 h 568"/>
                <a:gd name="T6" fmla="*/ 335 w 420"/>
                <a:gd name="T7" fmla="*/ 0 h 568"/>
                <a:gd name="T8" fmla="*/ 0 w 420"/>
                <a:gd name="T9" fmla="*/ 0 h 568"/>
                <a:gd name="T10" fmla="*/ 0 w 420"/>
                <a:gd name="T11" fmla="*/ 568 h 568"/>
                <a:gd name="T12" fmla="*/ 335 w 420"/>
                <a:gd name="T13" fmla="*/ 568 h 568"/>
              </a:gdLst>
              <a:ahLst/>
              <a:cxnLst>
                <a:cxn ang="0">
                  <a:pos x="T0" y="T1"/>
                </a:cxn>
                <a:cxn ang="0">
                  <a:pos x="T2" y="T3"/>
                </a:cxn>
                <a:cxn ang="0">
                  <a:pos x="T4" y="T5"/>
                </a:cxn>
                <a:cxn ang="0">
                  <a:pos x="T6" y="T7"/>
                </a:cxn>
                <a:cxn ang="0">
                  <a:pos x="T8" y="T9"/>
                </a:cxn>
                <a:cxn ang="0">
                  <a:pos x="T10" y="T11"/>
                </a:cxn>
                <a:cxn ang="0">
                  <a:pos x="T12" y="T13"/>
                </a:cxn>
              </a:cxnLst>
              <a:rect l="0" t="0" r="r" b="b"/>
              <a:pathLst>
                <a:path w="420" h="568">
                  <a:moveTo>
                    <a:pt x="335" y="568"/>
                  </a:moveTo>
                  <a:cubicBezTo>
                    <a:pt x="378" y="568"/>
                    <a:pt x="420" y="530"/>
                    <a:pt x="420" y="486"/>
                  </a:cubicBezTo>
                  <a:cubicBezTo>
                    <a:pt x="420" y="78"/>
                    <a:pt x="420" y="78"/>
                    <a:pt x="420" y="78"/>
                  </a:cubicBezTo>
                  <a:cubicBezTo>
                    <a:pt x="420" y="34"/>
                    <a:pt x="378" y="0"/>
                    <a:pt x="335" y="0"/>
                  </a:cubicBezTo>
                  <a:cubicBezTo>
                    <a:pt x="0" y="0"/>
                    <a:pt x="0" y="0"/>
                    <a:pt x="0" y="0"/>
                  </a:cubicBezTo>
                  <a:cubicBezTo>
                    <a:pt x="0" y="568"/>
                    <a:pt x="0" y="568"/>
                    <a:pt x="0" y="568"/>
                  </a:cubicBezTo>
                  <a:lnTo>
                    <a:pt x="335" y="56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56"/>
            <p:cNvSpPr/>
            <p:nvPr/>
          </p:nvSpPr>
          <p:spPr bwMode="auto">
            <a:xfrm>
              <a:off x="5238750" y="3338513"/>
              <a:ext cx="1779587" cy="2408238"/>
            </a:xfrm>
            <a:custGeom>
              <a:avLst/>
              <a:gdLst>
                <a:gd name="T0" fmla="*/ 335 w 420"/>
                <a:gd name="T1" fmla="*/ 568 h 568"/>
                <a:gd name="T2" fmla="*/ 420 w 420"/>
                <a:gd name="T3" fmla="*/ 486 h 568"/>
                <a:gd name="T4" fmla="*/ 420 w 420"/>
                <a:gd name="T5" fmla="*/ 78 h 568"/>
                <a:gd name="T6" fmla="*/ 335 w 420"/>
                <a:gd name="T7" fmla="*/ 0 h 568"/>
                <a:gd name="T8" fmla="*/ 0 w 420"/>
                <a:gd name="T9" fmla="*/ 0 h 568"/>
                <a:gd name="T10" fmla="*/ 0 w 420"/>
                <a:gd name="T11" fmla="*/ 568 h 568"/>
                <a:gd name="T12" fmla="*/ 335 w 420"/>
                <a:gd name="T13" fmla="*/ 568 h 568"/>
              </a:gdLst>
              <a:ahLst/>
              <a:cxnLst>
                <a:cxn ang="0">
                  <a:pos x="T0" y="T1"/>
                </a:cxn>
                <a:cxn ang="0">
                  <a:pos x="T2" y="T3"/>
                </a:cxn>
                <a:cxn ang="0">
                  <a:pos x="T4" y="T5"/>
                </a:cxn>
                <a:cxn ang="0">
                  <a:pos x="T6" y="T7"/>
                </a:cxn>
                <a:cxn ang="0">
                  <a:pos x="T8" y="T9"/>
                </a:cxn>
                <a:cxn ang="0">
                  <a:pos x="T10" y="T11"/>
                </a:cxn>
                <a:cxn ang="0">
                  <a:pos x="T12" y="T13"/>
                </a:cxn>
              </a:cxnLst>
              <a:rect l="0" t="0" r="r" b="b"/>
              <a:pathLst>
                <a:path w="420" h="568">
                  <a:moveTo>
                    <a:pt x="335" y="568"/>
                  </a:moveTo>
                  <a:cubicBezTo>
                    <a:pt x="378" y="568"/>
                    <a:pt x="420" y="530"/>
                    <a:pt x="420" y="486"/>
                  </a:cubicBezTo>
                  <a:cubicBezTo>
                    <a:pt x="420" y="78"/>
                    <a:pt x="420" y="78"/>
                    <a:pt x="420" y="78"/>
                  </a:cubicBezTo>
                  <a:cubicBezTo>
                    <a:pt x="420" y="34"/>
                    <a:pt x="378" y="0"/>
                    <a:pt x="335" y="0"/>
                  </a:cubicBezTo>
                  <a:cubicBezTo>
                    <a:pt x="0" y="0"/>
                    <a:pt x="0" y="0"/>
                    <a:pt x="0" y="0"/>
                  </a:cubicBezTo>
                  <a:cubicBezTo>
                    <a:pt x="0" y="568"/>
                    <a:pt x="0" y="568"/>
                    <a:pt x="0" y="568"/>
                  </a:cubicBezTo>
                  <a:lnTo>
                    <a:pt x="335" y="568"/>
                  </a:ln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57"/>
            <p:cNvSpPr/>
            <p:nvPr/>
          </p:nvSpPr>
          <p:spPr bwMode="auto">
            <a:xfrm>
              <a:off x="5238750" y="5746750"/>
              <a:ext cx="1733550" cy="103188"/>
            </a:xfrm>
            <a:custGeom>
              <a:avLst/>
              <a:gdLst>
                <a:gd name="T0" fmla="*/ 409 w 409"/>
                <a:gd name="T1" fmla="*/ 12 h 24"/>
                <a:gd name="T2" fmla="*/ 402 w 409"/>
                <a:gd name="T3" fmla="*/ 0 h 24"/>
                <a:gd name="T4" fmla="*/ 331 w 409"/>
                <a:gd name="T5" fmla="*/ 0 h 24"/>
                <a:gd name="T6" fmla="*/ 0 w 409"/>
                <a:gd name="T7" fmla="*/ 0 h 24"/>
                <a:gd name="T8" fmla="*/ 0 w 409"/>
                <a:gd name="T9" fmla="*/ 24 h 24"/>
                <a:gd name="T10" fmla="*/ 402 w 409"/>
                <a:gd name="T11" fmla="*/ 24 h 24"/>
                <a:gd name="T12" fmla="*/ 409 w 409"/>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409" h="24">
                  <a:moveTo>
                    <a:pt x="409" y="12"/>
                  </a:moveTo>
                  <a:cubicBezTo>
                    <a:pt x="409" y="5"/>
                    <a:pt x="406" y="0"/>
                    <a:pt x="402" y="0"/>
                  </a:cubicBezTo>
                  <a:cubicBezTo>
                    <a:pt x="331" y="0"/>
                    <a:pt x="331" y="0"/>
                    <a:pt x="331" y="0"/>
                  </a:cubicBezTo>
                  <a:cubicBezTo>
                    <a:pt x="0" y="0"/>
                    <a:pt x="0" y="0"/>
                    <a:pt x="0" y="0"/>
                  </a:cubicBezTo>
                  <a:cubicBezTo>
                    <a:pt x="0" y="24"/>
                    <a:pt x="0" y="24"/>
                    <a:pt x="0" y="24"/>
                  </a:cubicBezTo>
                  <a:cubicBezTo>
                    <a:pt x="402" y="24"/>
                    <a:pt x="402" y="24"/>
                    <a:pt x="402" y="24"/>
                  </a:cubicBezTo>
                  <a:cubicBezTo>
                    <a:pt x="406" y="24"/>
                    <a:pt x="409" y="19"/>
                    <a:pt x="409" y="1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58"/>
            <p:cNvSpPr/>
            <p:nvPr/>
          </p:nvSpPr>
          <p:spPr bwMode="auto">
            <a:xfrm>
              <a:off x="5010150" y="4198938"/>
              <a:ext cx="228600" cy="471488"/>
            </a:xfrm>
            <a:custGeom>
              <a:avLst/>
              <a:gdLst>
                <a:gd name="T0" fmla="*/ 0 w 54"/>
                <a:gd name="T1" fmla="*/ 55 h 111"/>
                <a:gd name="T2" fmla="*/ 54 w 54"/>
                <a:gd name="T3" fmla="*/ 111 h 111"/>
                <a:gd name="T4" fmla="*/ 54 w 54"/>
                <a:gd name="T5" fmla="*/ 0 h 111"/>
                <a:gd name="T6" fmla="*/ 0 w 54"/>
                <a:gd name="T7" fmla="*/ 55 h 111"/>
              </a:gdLst>
              <a:ahLst/>
              <a:cxnLst>
                <a:cxn ang="0">
                  <a:pos x="T0" y="T1"/>
                </a:cxn>
                <a:cxn ang="0">
                  <a:pos x="T2" y="T3"/>
                </a:cxn>
                <a:cxn ang="0">
                  <a:pos x="T4" y="T5"/>
                </a:cxn>
                <a:cxn ang="0">
                  <a:pos x="T6" y="T7"/>
                </a:cxn>
              </a:cxnLst>
              <a:rect l="0" t="0" r="r" b="b"/>
              <a:pathLst>
                <a:path w="54" h="111">
                  <a:moveTo>
                    <a:pt x="0" y="55"/>
                  </a:moveTo>
                  <a:cubicBezTo>
                    <a:pt x="0" y="86"/>
                    <a:pt x="24" y="110"/>
                    <a:pt x="54" y="111"/>
                  </a:cubicBezTo>
                  <a:cubicBezTo>
                    <a:pt x="54" y="0"/>
                    <a:pt x="54" y="0"/>
                    <a:pt x="54" y="0"/>
                  </a:cubicBezTo>
                  <a:cubicBezTo>
                    <a:pt x="24" y="0"/>
                    <a:pt x="0" y="25"/>
                    <a:pt x="0" y="55"/>
                  </a:cubicBez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59"/>
            <p:cNvSpPr/>
            <p:nvPr/>
          </p:nvSpPr>
          <p:spPr bwMode="auto">
            <a:xfrm>
              <a:off x="5238750" y="4198938"/>
              <a:ext cx="241300" cy="471488"/>
            </a:xfrm>
            <a:custGeom>
              <a:avLst/>
              <a:gdLst>
                <a:gd name="T0" fmla="*/ 57 w 57"/>
                <a:gd name="T1" fmla="*/ 55 h 111"/>
                <a:gd name="T2" fmla="*/ 1 w 57"/>
                <a:gd name="T3" fmla="*/ 0 h 111"/>
                <a:gd name="T4" fmla="*/ 0 w 57"/>
                <a:gd name="T5" fmla="*/ 0 h 111"/>
                <a:gd name="T6" fmla="*/ 0 w 57"/>
                <a:gd name="T7" fmla="*/ 111 h 111"/>
                <a:gd name="T8" fmla="*/ 1 w 57"/>
                <a:gd name="T9" fmla="*/ 111 h 111"/>
                <a:gd name="T10" fmla="*/ 57 w 57"/>
                <a:gd name="T11" fmla="*/ 55 h 111"/>
              </a:gdLst>
              <a:ahLst/>
              <a:cxnLst>
                <a:cxn ang="0">
                  <a:pos x="T0" y="T1"/>
                </a:cxn>
                <a:cxn ang="0">
                  <a:pos x="T2" y="T3"/>
                </a:cxn>
                <a:cxn ang="0">
                  <a:pos x="T4" y="T5"/>
                </a:cxn>
                <a:cxn ang="0">
                  <a:pos x="T6" y="T7"/>
                </a:cxn>
                <a:cxn ang="0">
                  <a:pos x="T8" y="T9"/>
                </a:cxn>
                <a:cxn ang="0">
                  <a:pos x="T10" y="T11"/>
                </a:cxn>
              </a:cxnLst>
              <a:rect l="0" t="0" r="r" b="b"/>
              <a:pathLst>
                <a:path w="57" h="111">
                  <a:moveTo>
                    <a:pt x="57" y="55"/>
                  </a:moveTo>
                  <a:cubicBezTo>
                    <a:pt x="57" y="25"/>
                    <a:pt x="32" y="0"/>
                    <a:pt x="1" y="0"/>
                  </a:cubicBezTo>
                  <a:cubicBezTo>
                    <a:pt x="1" y="0"/>
                    <a:pt x="1" y="0"/>
                    <a:pt x="0" y="0"/>
                  </a:cubicBezTo>
                  <a:cubicBezTo>
                    <a:pt x="0" y="111"/>
                    <a:pt x="0" y="111"/>
                    <a:pt x="0" y="111"/>
                  </a:cubicBezTo>
                  <a:cubicBezTo>
                    <a:pt x="1" y="111"/>
                    <a:pt x="1" y="111"/>
                    <a:pt x="1" y="111"/>
                  </a:cubicBezTo>
                  <a:cubicBezTo>
                    <a:pt x="32" y="111"/>
                    <a:pt x="57" y="86"/>
                    <a:pt x="57" y="55"/>
                  </a:cubicBezTo>
                  <a:close/>
                </a:path>
              </a:pathLst>
            </a:custGeom>
            <a:solidFill>
              <a:srgbClr val="B3B3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60"/>
            <p:cNvSpPr/>
            <p:nvPr/>
          </p:nvSpPr>
          <p:spPr bwMode="auto">
            <a:xfrm>
              <a:off x="4594225" y="1065213"/>
              <a:ext cx="576262" cy="304800"/>
            </a:xfrm>
            <a:custGeom>
              <a:avLst/>
              <a:gdLst>
                <a:gd name="T0" fmla="*/ 128 w 136"/>
                <a:gd name="T1" fmla="*/ 0 h 72"/>
                <a:gd name="T2" fmla="*/ 8 w 136"/>
                <a:gd name="T3" fmla="*/ 0 h 72"/>
                <a:gd name="T4" fmla="*/ 0 w 136"/>
                <a:gd name="T5" fmla="*/ 9 h 72"/>
                <a:gd name="T6" fmla="*/ 0 w 136"/>
                <a:gd name="T7" fmla="*/ 63 h 72"/>
                <a:gd name="T8" fmla="*/ 8 w 136"/>
                <a:gd name="T9" fmla="*/ 72 h 72"/>
                <a:gd name="T10" fmla="*/ 128 w 136"/>
                <a:gd name="T11" fmla="*/ 72 h 72"/>
                <a:gd name="T12" fmla="*/ 136 w 136"/>
                <a:gd name="T13" fmla="*/ 63 h 72"/>
                <a:gd name="T14" fmla="*/ 136 w 136"/>
                <a:gd name="T15" fmla="*/ 9 h 72"/>
                <a:gd name="T16" fmla="*/ 128 w 136"/>
                <a:gd name="T1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6" h="72">
                  <a:moveTo>
                    <a:pt x="128" y="0"/>
                  </a:moveTo>
                  <a:cubicBezTo>
                    <a:pt x="8" y="0"/>
                    <a:pt x="8" y="0"/>
                    <a:pt x="8" y="0"/>
                  </a:cubicBezTo>
                  <a:cubicBezTo>
                    <a:pt x="4" y="0"/>
                    <a:pt x="0" y="4"/>
                    <a:pt x="0" y="9"/>
                  </a:cubicBezTo>
                  <a:cubicBezTo>
                    <a:pt x="0" y="63"/>
                    <a:pt x="0" y="63"/>
                    <a:pt x="0" y="63"/>
                  </a:cubicBezTo>
                  <a:cubicBezTo>
                    <a:pt x="0" y="68"/>
                    <a:pt x="4" y="72"/>
                    <a:pt x="8" y="72"/>
                  </a:cubicBezTo>
                  <a:cubicBezTo>
                    <a:pt x="128" y="72"/>
                    <a:pt x="128" y="72"/>
                    <a:pt x="128" y="72"/>
                  </a:cubicBezTo>
                  <a:cubicBezTo>
                    <a:pt x="133" y="72"/>
                    <a:pt x="136" y="68"/>
                    <a:pt x="136" y="63"/>
                  </a:cubicBezTo>
                  <a:cubicBezTo>
                    <a:pt x="136" y="9"/>
                    <a:pt x="136" y="9"/>
                    <a:pt x="136" y="9"/>
                  </a:cubicBezTo>
                  <a:cubicBezTo>
                    <a:pt x="136" y="4"/>
                    <a:pt x="133" y="0"/>
                    <a:pt x="128" y="0"/>
                  </a:cubicBezTo>
                </a:path>
              </a:pathLst>
            </a:custGeom>
            <a:solidFill>
              <a:srgbClr val="FFF3E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61"/>
            <p:cNvSpPr/>
            <p:nvPr/>
          </p:nvSpPr>
          <p:spPr bwMode="auto">
            <a:xfrm>
              <a:off x="5305425" y="1065213"/>
              <a:ext cx="560387" cy="287338"/>
            </a:xfrm>
            <a:custGeom>
              <a:avLst/>
              <a:gdLst>
                <a:gd name="T0" fmla="*/ 124 w 132"/>
                <a:gd name="T1" fmla="*/ 0 h 68"/>
                <a:gd name="T2" fmla="*/ 8 w 132"/>
                <a:gd name="T3" fmla="*/ 0 h 68"/>
                <a:gd name="T4" fmla="*/ 0 w 132"/>
                <a:gd name="T5" fmla="*/ 9 h 68"/>
                <a:gd name="T6" fmla="*/ 0 w 132"/>
                <a:gd name="T7" fmla="*/ 59 h 68"/>
                <a:gd name="T8" fmla="*/ 8 w 132"/>
                <a:gd name="T9" fmla="*/ 68 h 68"/>
                <a:gd name="T10" fmla="*/ 124 w 132"/>
                <a:gd name="T11" fmla="*/ 68 h 68"/>
                <a:gd name="T12" fmla="*/ 132 w 132"/>
                <a:gd name="T13" fmla="*/ 59 h 68"/>
                <a:gd name="T14" fmla="*/ 132 w 132"/>
                <a:gd name="T15" fmla="*/ 9 h 68"/>
                <a:gd name="T16" fmla="*/ 124 w 132"/>
                <a:gd name="T1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68">
                  <a:moveTo>
                    <a:pt x="124" y="0"/>
                  </a:moveTo>
                  <a:cubicBezTo>
                    <a:pt x="8" y="0"/>
                    <a:pt x="8" y="0"/>
                    <a:pt x="8" y="0"/>
                  </a:cubicBezTo>
                  <a:cubicBezTo>
                    <a:pt x="4" y="0"/>
                    <a:pt x="0" y="4"/>
                    <a:pt x="0" y="9"/>
                  </a:cubicBezTo>
                  <a:cubicBezTo>
                    <a:pt x="0" y="59"/>
                    <a:pt x="0" y="59"/>
                    <a:pt x="0" y="59"/>
                  </a:cubicBezTo>
                  <a:cubicBezTo>
                    <a:pt x="0" y="64"/>
                    <a:pt x="4" y="68"/>
                    <a:pt x="8" y="68"/>
                  </a:cubicBezTo>
                  <a:cubicBezTo>
                    <a:pt x="124" y="68"/>
                    <a:pt x="124" y="68"/>
                    <a:pt x="124" y="68"/>
                  </a:cubicBezTo>
                  <a:cubicBezTo>
                    <a:pt x="129" y="68"/>
                    <a:pt x="132" y="64"/>
                    <a:pt x="132" y="59"/>
                  </a:cubicBezTo>
                  <a:cubicBezTo>
                    <a:pt x="132" y="9"/>
                    <a:pt x="132" y="9"/>
                    <a:pt x="132" y="9"/>
                  </a:cubicBezTo>
                  <a:cubicBezTo>
                    <a:pt x="132" y="4"/>
                    <a:pt x="129" y="0"/>
                    <a:pt x="124" y="0"/>
                  </a:cubicBezTo>
                </a:path>
              </a:pathLst>
            </a:custGeom>
            <a:solidFill>
              <a:srgbClr val="F9EF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62"/>
            <p:cNvSpPr>
              <a:spLocks noEditPoints="1"/>
            </p:cNvSpPr>
            <p:nvPr/>
          </p:nvSpPr>
          <p:spPr bwMode="auto">
            <a:xfrm>
              <a:off x="4576763" y="1047750"/>
              <a:ext cx="611187" cy="339725"/>
            </a:xfrm>
            <a:custGeom>
              <a:avLst/>
              <a:gdLst>
                <a:gd name="T0" fmla="*/ 132 w 144"/>
                <a:gd name="T1" fmla="*/ 0 h 80"/>
                <a:gd name="T2" fmla="*/ 12 w 144"/>
                <a:gd name="T3" fmla="*/ 0 h 80"/>
                <a:gd name="T4" fmla="*/ 0 w 144"/>
                <a:gd name="T5" fmla="*/ 13 h 80"/>
                <a:gd name="T6" fmla="*/ 0 w 144"/>
                <a:gd name="T7" fmla="*/ 15 h 80"/>
                <a:gd name="T8" fmla="*/ 0 w 144"/>
                <a:gd name="T9" fmla="*/ 67 h 80"/>
                <a:gd name="T10" fmla="*/ 0 w 144"/>
                <a:gd name="T11" fmla="*/ 69 h 80"/>
                <a:gd name="T12" fmla="*/ 10 w 144"/>
                <a:gd name="T13" fmla="*/ 80 h 80"/>
                <a:gd name="T14" fmla="*/ 12 w 144"/>
                <a:gd name="T15" fmla="*/ 80 h 80"/>
                <a:gd name="T16" fmla="*/ 130 w 144"/>
                <a:gd name="T17" fmla="*/ 80 h 80"/>
                <a:gd name="T18" fmla="*/ 132 w 144"/>
                <a:gd name="T19" fmla="*/ 80 h 80"/>
                <a:gd name="T20" fmla="*/ 144 w 144"/>
                <a:gd name="T21" fmla="*/ 67 h 80"/>
                <a:gd name="T22" fmla="*/ 144 w 144"/>
                <a:gd name="T23" fmla="*/ 13 h 80"/>
                <a:gd name="T24" fmla="*/ 132 w 144"/>
                <a:gd name="T25" fmla="*/ 0 h 80"/>
                <a:gd name="T26" fmla="*/ 132 w 144"/>
                <a:gd name="T27" fmla="*/ 72 h 80"/>
                <a:gd name="T28" fmla="*/ 12 w 144"/>
                <a:gd name="T29" fmla="*/ 72 h 80"/>
                <a:gd name="T30" fmla="*/ 8 w 144"/>
                <a:gd name="T31" fmla="*/ 67 h 80"/>
                <a:gd name="T32" fmla="*/ 8 w 144"/>
                <a:gd name="T33" fmla="*/ 13 h 80"/>
                <a:gd name="T34" fmla="*/ 12 w 144"/>
                <a:gd name="T35" fmla="*/ 8 h 80"/>
                <a:gd name="T36" fmla="*/ 130 w 144"/>
                <a:gd name="T37" fmla="*/ 8 h 80"/>
                <a:gd name="T38" fmla="*/ 136 w 144"/>
                <a:gd name="T39" fmla="*/ 15 h 80"/>
                <a:gd name="T40" fmla="*/ 136 w 144"/>
                <a:gd name="T41" fmla="*/ 67 h 80"/>
                <a:gd name="T42" fmla="*/ 132 w 144"/>
                <a:gd name="T43"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80">
                  <a:moveTo>
                    <a:pt x="132" y="0"/>
                  </a:moveTo>
                  <a:cubicBezTo>
                    <a:pt x="12" y="0"/>
                    <a:pt x="12" y="0"/>
                    <a:pt x="12" y="0"/>
                  </a:cubicBezTo>
                  <a:cubicBezTo>
                    <a:pt x="6" y="0"/>
                    <a:pt x="0" y="6"/>
                    <a:pt x="0" y="13"/>
                  </a:cubicBezTo>
                  <a:cubicBezTo>
                    <a:pt x="0" y="15"/>
                    <a:pt x="0" y="15"/>
                    <a:pt x="0" y="15"/>
                  </a:cubicBezTo>
                  <a:cubicBezTo>
                    <a:pt x="0" y="67"/>
                    <a:pt x="0" y="67"/>
                    <a:pt x="0" y="67"/>
                  </a:cubicBezTo>
                  <a:cubicBezTo>
                    <a:pt x="0" y="69"/>
                    <a:pt x="0" y="69"/>
                    <a:pt x="0" y="69"/>
                  </a:cubicBezTo>
                  <a:cubicBezTo>
                    <a:pt x="0" y="75"/>
                    <a:pt x="5" y="80"/>
                    <a:pt x="10" y="80"/>
                  </a:cubicBezTo>
                  <a:cubicBezTo>
                    <a:pt x="12" y="80"/>
                    <a:pt x="12" y="80"/>
                    <a:pt x="12" y="80"/>
                  </a:cubicBezTo>
                  <a:cubicBezTo>
                    <a:pt x="130" y="80"/>
                    <a:pt x="130" y="80"/>
                    <a:pt x="130" y="80"/>
                  </a:cubicBezTo>
                  <a:cubicBezTo>
                    <a:pt x="132" y="80"/>
                    <a:pt x="132" y="80"/>
                    <a:pt x="132" y="80"/>
                  </a:cubicBezTo>
                  <a:cubicBezTo>
                    <a:pt x="139" y="80"/>
                    <a:pt x="144" y="74"/>
                    <a:pt x="144" y="67"/>
                  </a:cubicBezTo>
                  <a:cubicBezTo>
                    <a:pt x="144" y="13"/>
                    <a:pt x="144" y="13"/>
                    <a:pt x="144" y="13"/>
                  </a:cubicBezTo>
                  <a:cubicBezTo>
                    <a:pt x="144" y="6"/>
                    <a:pt x="139" y="0"/>
                    <a:pt x="132" y="0"/>
                  </a:cubicBezTo>
                  <a:close/>
                  <a:moveTo>
                    <a:pt x="132" y="72"/>
                  </a:moveTo>
                  <a:cubicBezTo>
                    <a:pt x="12" y="72"/>
                    <a:pt x="12" y="72"/>
                    <a:pt x="12" y="72"/>
                  </a:cubicBezTo>
                  <a:cubicBezTo>
                    <a:pt x="10" y="72"/>
                    <a:pt x="8" y="69"/>
                    <a:pt x="8" y="67"/>
                  </a:cubicBezTo>
                  <a:cubicBezTo>
                    <a:pt x="8" y="13"/>
                    <a:pt x="8" y="13"/>
                    <a:pt x="8" y="13"/>
                  </a:cubicBezTo>
                  <a:cubicBezTo>
                    <a:pt x="8" y="10"/>
                    <a:pt x="10" y="8"/>
                    <a:pt x="12" y="8"/>
                  </a:cubicBezTo>
                  <a:cubicBezTo>
                    <a:pt x="130" y="8"/>
                    <a:pt x="130" y="8"/>
                    <a:pt x="130" y="8"/>
                  </a:cubicBezTo>
                  <a:cubicBezTo>
                    <a:pt x="134" y="8"/>
                    <a:pt x="136" y="11"/>
                    <a:pt x="136" y="15"/>
                  </a:cubicBezTo>
                  <a:cubicBezTo>
                    <a:pt x="136" y="67"/>
                    <a:pt x="136" y="67"/>
                    <a:pt x="136" y="67"/>
                  </a:cubicBezTo>
                  <a:cubicBezTo>
                    <a:pt x="136" y="69"/>
                    <a:pt x="134" y="72"/>
                    <a:pt x="132" y="72"/>
                  </a:cubicBezTo>
                  <a:close/>
                </a:path>
              </a:pathLst>
            </a:custGeom>
            <a:solidFill>
              <a:srgbClr val="5B595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63"/>
            <p:cNvSpPr>
              <a:spLocks noEditPoints="1"/>
            </p:cNvSpPr>
            <p:nvPr/>
          </p:nvSpPr>
          <p:spPr bwMode="auto">
            <a:xfrm>
              <a:off x="5272088" y="1047750"/>
              <a:ext cx="609600" cy="339725"/>
            </a:xfrm>
            <a:custGeom>
              <a:avLst/>
              <a:gdLst>
                <a:gd name="T0" fmla="*/ 132 w 144"/>
                <a:gd name="T1" fmla="*/ 0 h 80"/>
                <a:gd name="T2" fmla="*/ 12 w 144"/>
                <a:gd name="T3" fmla="*/ 0 h 80"/>
                <a:gd name="T4" fmla="*/ 0 w 144"/>
                <a:gd name="T5" fmla="*/ 13 h 80"/>
                <a:gd name="T6" fmla="*/ 0 w 144"/>
                <a:gd name="T7" fmla="*/ 15 h 80"/>
                <a:gd name="T8" fmla="*/ 0 w 144"/>
                <a:gd name="T9" fmla="*/ 67 h 80"/>
                <a:gd name="T10" fmla="*/ 0 w 144"/>
                <a:gd name="T11" fmla="*/ 69 h 80"/>
                <a:gd name="T12" fmla="*/ 10 w 144"/>
                <a:gd name="T13" fmla="*/ 80 h 80"/>
                <a:gd name="T14" fmla="*/ 12 w 144"/>
                <a:gd name="T15" fmla="*/ 80 h 80"/>
                <a:gd name="T16" fmla="*/ 130 w 144"/>
                <a:gd name="T17" fmla="*/ 80 h 80"/>
                <a:gd name="T18" fmla="*/ 132 w 144"/>
                <a:gd name="T19" fmla="*/ 80 h 80"/>
                <a:gd name="T20" fmla="*/ 144 w 144"/>
                <a:gd name="T21" fmla="*/ 67 h 80"/>
                <a:gd name="T22" fmla="*/ 144 w 144"/>
                <a:gd name="T23" fmla="*/ 13 h 80"/>
                <a:gd name="T24" fmla="*/ 132 w 144"/>
                <a:gd name="T25" fmla="*/ 0 h 80"/>
                <a:gd name="T26" fmla="*/ 132 w 144"/>
                <a:gd name="T27" fmla="*/ 72 h 80"/>
                <a:gd name="T28" fmla="*/ 12 w 144"/>
                <a:gd name="T29" fmla="*/ 72 h 80"/>
                <a:gd name="T30" fmla="*/ 8 w 144"/>
                <a:gd name="T31" fmla="*/ 67 h 80"/>
                <a:gd name="T32" fmla="*/ 8 w 144"/>
                <a:gd name="T33" fmla="*/ 13 h 80"/>
                <a:gd name="T34" fmla="*/ 12 w 144"/>
                <a:gd name="T35" fmla="*/ 8 h 80"/>
                <a:gd name="T36" fmla="*/ 130 w 144"/>
                <a:gd name="T37" fmla="*/ 8 h 80"/>
                <a:gd name="T38" fmla="*/ 136 w 144"/>
                <a:gd name="T39" fmla="*/ 15 h 80"/>
                <a:gd name="T40" fmla="*/ 136 w 144"/>
                <a:gd name="T41" fmla="*/ 67 h 80"/>
                <a:gd name="T42" fmla="*/ 132 w 144"/>
                <a:gd name="T43"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80">
                  <a:moveTo>
                    <a:pt x="132" y="0"/>
                  </a:moveTo>
                  <a:cubicBezTo>
                    <a:pt x="12" y="0"/>
                    <a:pt x="12" y="0"/>
                    <a:pt x="12" y="0"/>
                  </a:cubicBezTo>
                  <a:cubicBezTo>
                    <a:pt x="6" y="0"/>
                    <a:pt x="0" y="6"/>
                    <a:pt x="0" y="13"/>
                  </a:cubicBezTo>
                  <a:cubicBezTo>
                    <a:pt x="0" y="15"/>
                    <a:pt x="0" y="15"/>
                    <a:pt x="0" y="15"/>
                  </a:cubicBezTo>
                  <a:cubicBezTo>
                    <a:pt x="0" y="67"/>
                    <a:pt x="0" y="67"/>
                    <a:pt x="0" y="67"/>
                  </a:cubicBezTo>
                  <a:cubicBezTo>
                    <a:pt x="0" y="69"/>
                    <a:pt x="0" y="69"/>
                    <a:pt x="0" y="69"/>
                  </a:cubicBezTo>
                  <a:cubicBezTo>
                    <a:pt x="0" y="75"/>
                    <a:pt x="5" y="80"/>
                    <a:pt x="10" y="80"/>
                  </a:cubicBezTo>
                  <a:cubicBezTo>
                    <a:pt x="12" y="80"/>
                    <a:pt x="12" y="80"/>
                    <a:pt x="12" y="80"/>
                  </a:cubicBezTo>
                  <a:cubicBezTo>
                    <a:pt x="130" y="80"/>
                    <a:pt x="130" y="80"/>
                    <a:pt x="130" y="80"/>
                  </a:cubicBezTo>
                  <a:cubicBezTo>
                    <a:pt x="132" y="80"/>
                    <a:pt x="132" y="80"/>
                    <a:pt x="132" y="80"/>
                  </a:cubicBezTo>
                  <a:cubicBezTo>
                    <a:pt x="139" y="80"/>
                    <a:pt x="144" y="74"/>
                    <a:pt x="144" y="67"/>
                  </a:cubicBezTo>
                  <a:cubicBezTo>
                    <a:pt x="144" y="13"/>
                    <a:pt x="144" y="13"/>
                    <a:pt x="144" y="13"/>
                  </a:cubicBezTo>
                  <a:cubicBezTo>
                    <a:pt x="144" y="6"/>
                    <a:pt x="139" y="0"/>
                    <a:pt x="132" y="0"/>
                  </a:cubicBezTo>
                  <a:close/>
                  <a:moveTo>
                    <a:pt x="132" y="72"/>
                  </a:moveTo>
                  <a:cubicBezTo>
                    <a:pt x="12" y="72"/>
                    <a:pt x="12" y="72"/>
                    <a:pt x="12" y="72"/>
                  </a:cubicBezTo>
                  <a:cubicBezTo>
                    <a:pt x="10" y="72"/>
                    <a:pt x="8" y="69"/>
                    <a:pt x="8" y="67"/>
                  </a:cubicBezTo>
                  <a:cubicBezTo>
                    <a:pt x="8" y="13"/>
                    <a:pt x="8" y="13"/>
                    <a:pt x="8" y="13"/>
                  </a:cubicBezTo>
                  <a:cubicBezTo>
                    <a:pt x="8" y="10"/>
                    <a:pt x="10" y="8"/>
                    <a:pt x="12" y="8"/>
                  </a:cubicBezTo>
                  <a:cubicBezTo>
                    <a:pt x="130" y="8"/>
                    <a:pt x="130" y="8"/>
                    <a:pt x="130" y="8"/>
                  </a:cubicBezTo>
                  <a:cubicBezTo>
                    <a:pt x="134" y="8"/>
                    <a:pt x="136" y="11"/>
                    <a:pt x="136" y="15"/>
                  </a:cubicBezTo>
                  <a:cubicBezTo>
                    <a:pt x="136" y="67"/>
                    <a:pt x="136" y="67"/>
                    <a:pt x="136" y="67"/>
                  </a:cubicBezTo>
                  <a:cubicBezTo>
                    <a:pt x="136" y="69"/>
                    <a:pt x="134" y="72"/>
                    <a:pt x="132" y="72"/>
                  </a:cubicBezTo>
                  <a:close/>
                </a:path>
              </a:pathLst>
            </a:custGeom>
            <a:solidFill>
              <a:srgbClr val="5B595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64"/>
            <p:cNvSpPr/>
            <p:nvPr/>
          </p:nvSpPr>
          <p:spPr bwMode="auto">
            <a:xfrm>
              <a:off x="4373563" y="1182688"/>
              <a:ext cx="238125" cy="50800"/>
            </a:xfrm>
            <a:custGeom>
              <a:avLst/>
              <a:gdLst>
                <a:gd name="T0" fmla="*/ 56 w 56"/>
                <a:gd name="T1" fmla="*/ 7 h 12"/>
                <a:gd name="T2" fmla="*/ 53 w 56"/>
                <a:gd name="T3" fmla="*/ 12 h 12"/>
                <a:gd name="T4" fmla="*/ 4 w 56"/>
                <a:gd name="T5" fmla="*/ 12 h 12"/>
                <a:gd name="T6" fmla="*/ 0 w 56"/>
                <a:gd name="T7" fmla="*/ 7 h 12"/>
                <a:gd name="T8" fmla="*/ 0 w 56"/>
                <a:gd name="T9" fmla="*/ 5 h 12"/>
                <a:gd name="T10" fmla="*/ 4 w 56"/>
                <a:gd name="T11" fmla="*/ 0 h 12"/>
                <a:gd name="T12" fmla="*/ 53 w 56"/>
                <a:gd name="T13" fmla="*/ 0 h 12"/>
                <a:gd name="T14" fmla="*/ 56 w 56"/>
                <a:gd name="T15" fmla="*/ 5 h 12"/>
                <a:gd name="T16" fmla="*/ 56 w 56"/>
                <a:gd name="T17"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12">
                  <a:moveTo>
                    <a:pt x="56" y="7"/>
                  </a:moveTo>
                  <a:cubicBezTo>
                    <a:pt x="56" y="10"/>
                    <a:pt x="55" y="12"/>
                    <a:pt x="53" y="12"/>
                  </a:cubicBezTo>
                  <a:cubicBezTo>
                    <a:pt x="4" y="12"/>
                    <a:pt x="4" y="12"/>
                    <a:pt x="4" y="12"/>
                  </a:cubicBezTo>
                  <a:cubicBezTo>
                    <a:pt x="2" y="12"/>
                    <a:pt x="0" y="10"/>
                    <a:pt x="0" y="7"/>
                  </a:cubicBezTo>
                  <a:cubicBezTo>
                    <a:pt x="0" y="5"/>
                    <a:pt x="0" y="5"/>
                    <a:pt x="0" y="5"/>
                  </a:cubicBezTo>
                  <a:cubicBezTo>
                    <a:pt x="0" y="2"/>
                    <a:pt x="2" y="0"/>
                    <a:pt x="4" y="0"/>
                  </a:cubicBezTo>
                  <a:cubicBezTo>
                    <a:pt x="53" y="0"/>
                    <a:pt x="53" y="0"/>
                    <a:pt x="53" y="0"/>
                  </a:cubicBezTo>
                  <a:cubicBezTo>
                    <a:pt x="55" y="0"/>
                    <a:pt x="56" y="2"/>
                    <a:pt x="56" y="5"/>
                  </a:cubicBezTo>
                  <a:lnTo>
                    <a:pt x="56" y="7"/>
                  </a:lnTo>
                  <a:close/>
                </a:path>
              </a:pathLst>
            </a:custGeom>
            <a:solidFill>
              <a:srgbClr val="5B595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65"/>
            <p:cNvSpPr/>
            <p:nvPr/>
          </p:nvSpPr>
          <p:spPr bwMode="auto">
            <a:xfrm>
              <a:off x="5865813" y="1182688"/>
              <a:ext cx="236537" cy="50800"/>
            </a:xfrm>
            <a:custGeom>
              <a:avLst/>
              <a:gdLst>
                <a:gd name="T0" fmla="*/ 56 w 56"/>
                <a:gd name="T1" fmla="*/ 7 h 12"/>
                <a:gd name="T2" fmla="*/ 53 w 56"/>
                <a:gd name="T3" fmla="*/ 12 h 12"/>
                <a:gd name="T4" fmla="*/ 4 w 56"/>
                <a:gd name="T5" fmla="*/ 12 h 12"/>
                <a:gd name="T6" fmla="*/ 0 w 56"/>
                <a:gd name="T7" fmla="*/ 7 h 12"/>
                <a:gd name="T8" fmla="*/ 0 w 56"/>
                <a:gd name="T9" fmla="*/ 5 h 12"/>
                <a:gd name="T10" fmla="*/ 4 w 56"/>
                <a:gd name="T11" fmla="*/ 0 h 12"/>
                <a:gd name="T12" fmla="*/ 53 w 56"/>
                <a:gd name="T13" fmla="*/ 0 h 12"/>
                <a:gd name="T14" fmla="*/ 56 w 56"/>
                <a:gd name="T15" fmla="*/ 5 h 12"/>
                <a:gd name="T16" fmla="*/ 56 w 56"/>
                <a:gd name="T17"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12">
                  <a:moveTo>
                    <a:pt x="56" y="7"/>
                  </a:moveTo>
                  <a:cubicBezTo>
                    <a:pt x="56" y="10"/>
                    <a:pt x="55" y="12"/>
                    <a:pt x="53" y="12"/>
                  </a:cubicBezTo>
                  <a:cubicBezTo>
                    <a:pt x="4" y="12"/>
                    <a:pt x="4" y="12"/>
                    <a:pt x="4" y="12"/>
                  </a:cubicBezTo>
                  <a:cubicBezTo>
                    <a:pt x="2" y="12"/>
                    <a:pt x="0" y="10"/>
                    <a:pt x="0" y="7"/>
                  </a:cubicBezTo>
                  <a:cubicBezTo>
                    <a:pt x="0" y="5"/>
                    <a:pt x="0" y="5"/>
                    <a:pt x="0" y="5"/>
                  </a:cubicBezTo>
                  <a:cubicBezTo>
                    <a:pt x="0" y="2"/>
                    <a:pt x="2" y="0"/>
                    <a:pt x="4" y="0"/>
                  </a:cubicBezTo>
                  <a:cubicBezTo>
                    <a:pt x="53" y="0"/>
                    <a:pt x="53" y="0"/>
                    <a:pt x="53" y="0"/>
                  </a:cubicBezTo>
                  <a:cubicBezTo>
                    <a:pt x="55" y="0"/>
                    <a:pt x="56" y="2"/>
                    <a:pt x="56" y="5"/>
                  </a:cubicBezTo>
                  <a:lnTo>
                    <a:pt x="56" y="7"/>
                  </a:lnTo>
                  <a:close/>
                </a:path>
              </a:pathLst>
            </a:custGeom>
            <a:solidFill>
              <a:srgbClr val="5B595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66"/>
            <p:cNvSpPr/>
            <p:nvPr/>
          </p:nvSpPr>
          <p:spPr bwMode="auto">
            <a:xfrm>
              <a:off x="5170488" y="1182688"/>
              <a:ext cx="134937" cy="50800"/>
            </a:xfrm>
            <a:custGeom>
              <a:avLst/>
              <a:gdLst>
                <a:gd name="T0" fmla="*/ 32 w 32"/>
                <a:gd name="T1" fmla="*/ 7 h 12"/>
                <a:gd name="T2" fmla="*/ 30 w 32"/>
                <a:gd name="T3" fmla="*/ 12 h 12"/>
                <a:gd name="T4" fmla="*/ 2 w 32"/>
                <a:gd name="T5" fmla="*/ 12 h 12"/>
                <a:gd name="T6" fmla="*/ 0 w 32"/>
                <a:gd name="T7" fmla="*/ 7 h 12"/>
                <a:gd name="T8" fmla="*/ 0 w 32"/>
                <a:gd name="T9" fmla="*/ 5 h 12"/>
                <a:gd name="T10" fmla="*/ 2 w 32"/>
                <a:gd name="T11" fmla="*/ 0 h 12"/>
                <a:gd name="T12" fmla="*/ 30 w 32"/>
                <a:gd name="T13" fmla="*/ 0 h 12"/>
                <a:gd name="T14" fmla="*/ 32 w 32"/>
                <a:gd name="T15" fmla="*/ 5 h 12"/>
                <a:gd name="T16" fmla="*/ 32 w 32"/>
                <a:gd name="T17"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12">
                  <a:moveTo>
                    <a:pt x="32" y="7"/>
                  </a:moveTo>
                  <a:cubicBezTo>
                    <a:pt x="32" y="10"/>
                    <a:pt x="31" y="12"/>
                    <a:pt x="30" y="12"/>
                  </a:cubicBezTo>
                  <a:cubicBezTo>
                    <a:pt x="2" y="12"/>
                    <a:pt x="2" y="12"/>
                    <a:pt x="2" y="12"/>
                  </a:cubicBezTo>
                  <a:cubicBezTo>
                    <a:pt x="1" y="12"/>
                    <a:pt x="0" y="10"/>
                    <a:pt x="0" y="7"/>
                  </a:cubicBezTo>
                  <a:cubicBezTo>
                    <a:pt x="0" y="5"/>
                    <a:pt x="0" y="5"/>
                    <a:pt x="0" y="5"/>
                  </a:cubicBezTo>
                  <a:cubicBezTo>
                    <a:pt x="0" y="2"/>
                    <a:pt x="1" y="0"/>
                    <a:pt x="2" y="0"/>
                  </a:cubicBezTo>
                  <a:cubicBezTo>
                    <a:pt x="30" y="0"/>
                    <a:pt x="30" y="0"/>
                    <a:pt x="30" y="0"/>
                  </a:cubicBezTo>
                  <a:cubicBezTo>
                    <a:pt x="31" y="0"/>
                    <a:pt x="32" y="2"/>
                    <a:pt x="32" y="5"/>
                  </a:cubicBezTo>
                  <a:lnTo>
                    <a:pt x="32" y="7"/>
                  </a:lnTo>
                  <a:close/>
                </a:path>
              </a:pathLst>
            </a:custGeom>
            <a:solidFill>
              <a:srgbClr val="5B595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p:nvPr/>
        </p:nvSpPr>
        <p:spPr>
          <a:xfrm>
            <a:off x="80387" y="80387"/>
            <a:ext cx="8983226" cy="6692202"/>
          </a:xfrm>
          <a:prstGeom prst="rect">
            <a:avLst/>
          </a:prstGeom>
          <a:noFill/>
          <a:ln>
            <a:solidFill>
              <a:srgbClr val="FFA91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MH_Number_1"/>
          <p:cNvSpPr/>
          <p:nvPr>
            <p:custDataLst>
              <p:tags r:id="rId1"/>
            </p:custDataLst>
          </p:nvPr>
        </p:nvSpPr>
        <p:spPr>
          <a:xfrm>
            <a:off x="80387" y="155904"/>
            <a:ext cx="498951" cy="498614"/>
          </a:xfrm>
          <a:prstGeom prst="rect">
            <a:avLst/>
          </a:prstGeom>
          <a:solidFill>
            <a:srgbClr val="FFA91B"/>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2800" b="1" dirty="0">
                <a:solidFill>
                  <a:schemeClr val="tx1">
                    <a:lumMod val="75000"/>
                    <a:lumOff val="25000"/>
                  </a:schemeClr>
                </a:solidFill>
                <a:latin typeface="微软雅黑" panose="020B0503020204020204" pitchFamily="34" charset="-122"/>
                <a:ea typeface="微软雅黑" panose="020B0503020204020204" pitchFamily="34" charset="-122"/>
                <a:cs typeface="Times New Roman" panose="02020603050405020304" pitchFamily="18" charset="0"/>
              </a:rPr>
              <a:t>03</a:t>
            </a:r>
            <a:endParaRPr lang="zh-CN" altLang="en-US" sz="2800" b="1" dirty="0">
              <a:solidFill>
                <a:schemeClr val="tx1">
                  <a:lumMod val="75000"/>
                  <a:lumOff val="25000"/>
                </a:schemeClr>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5" name="MH_Entry_1"/>
          <p:cNvSpPr/>
          <p:nvPr>
            <p:custDataLst>
              <p:tags r:id="rId2"/>
            </p:custDataLst>
          </p:nvPr>
        </p:nvSpPr>
        <p:spPr>
          <a:xfrm>
            <a:off x="573137" y="155904"/>
            <a:ext cx="2210257" cy="498614"/>
          </a:xfrm>
          <a:prstGeom prst="rect">
            <a:avLst/>
          </a:prstGeom>
          <a:noFill/>
          <a:ln>
            <a:solidFill>
              <a:srgbClr val="FFA91B"/>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r>
              <a:rPr lang="zh-CN" altLang="en-US" sz="2400" b="1" dirty="0">
                <a:solidFill>
                  <a:schemeClr val="tx1">
                    <a:lumMod val="75000"/>
                    <a:lumOff val="25000"/>
                  </a:schemeClr>
                </a:solidFill>
                <a:latin typeface="微软雅黑" panose="020B0503020204020204" pitchFamily="34" charset="-122"/>
                <a:ea typeface="微软雅黑" panose="020B0503020204020204" pitchFamily="34" charset="-122"/>
              </a:rPr>
              <a:t>点击添加标题</a:t>
            </a:r>
            <a:endParaRPr lang="zh-CN" altLang="en-US" sz="24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7" name="MH_SubTitle_2"/>
          <p:cNvSpPr txBox="1"/>
          <p:nvPr>
            <p:custDataLst>
              <p:tags r:id="rId3"/>
            </p:custDataLst>
          </p:nvPr>
        </p:nvSpPr>
        <p:spPr>
          <a:xfrm>
            <a:off x="2740025" y="4175226"/>
            <a:ext cx="1665288" cy="954087"/>
          </a:xfrm>
          <a:prstGeom prst="rect">
            <a:avLst/>
          </a:prstGeom>
          <a:noFill/>
        </p:spPr>
        <p:txBody>
          <a:bodyPr lIns="0" tIns="0" rIns="0" bIns="0">
            <a:noAutofit/>
          </a:bodyPr>
          <a:lstStyle/>
          <a:p>
            <a:pPr algn="ctr">
              <a:lnSpc>
                <a:spcPct val="130000"/>
              </a:lnSpc>
              <a:defRPr/>
            </a:pPr>
            <a:r>
              <a:rPr lang="zh-CN" altLang="en-US" sz="1400" dirty="0">
                <a:latin typeface="宋体" panose="02010600030101010101" pitchFamily="2" charset="-122"/>
                <a:ea typeface="宋体" panose="02010600030101010101" pitchFamily="2" charset="-122"/>
              </a:rPr>
              <a:t>点击添加文本点击添加文本点击添加文本点击添加文本点击添加文本</a:t>
            </a:r>
            <a:endParaRPr lang="zh-CN" altLang="en-US" sz="1400" dirty="0">
              <a:latin typeface="宋体" panose="02010600030101010101" pitchFamily="2" charset="-122"/>
              <a:ea typeface="宋体" panose="02010600030101010101" pitchFamily="2" charset="-122"/>
            </a:endParaRPr>
          </a:p>
        </p:txBody>
      </p:sp>
      <p:sp>
        <p:nvSpPr>
          <p:cNvPr id="8" name="MH_Other_1"/>
          <p:cNvSpPr/>
          <p:nvPr>
            <p:custDataLst>
              <p:tags r:id="rId4"/>
            </p:custDataLst>
          </p:nvPr>
        </p:nvSpPr>
        <p:spPr>
          <a:xfrm>
            <a:off x="2908300" y="2809976"/>
            <a:ext cx="1196975" cy="1195387"/>
          </a:xfrm>
          <a:prstGeom prst="teardrop">
            <a:avLst/>
          </a:prstGeom>
          <a:no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GB"/>
          </a:p>
        </p:txBody>
      </p:sp>
      <p:sp>
        <p:nvSpPr>
          <p:cNvPr id="9" name="MH_Other_2"/>
          <p:cNvSpPr/>
          <p:nvPr>
            <p:custDataLst>
              <p:tags r:id="rId5"/>
            </p:custDataLst>
          </p:nvPr>
        </p:nvSpPr>
        <p:spPr bwMode="auto">
          <a:xfrm>
            <a:off x="3267075" y="2981426"/>
            <a:ext cx="611188" cy="644525"/>
          </a:xfrm>
          <a:custGeom>
            <a:avLst/>
            <a:gdLst>
              <a:gd name="T0" fmla="*/ 619727 w 610129"/>
              <a:gd name="T1" fmla="*/ 317918 h 645018"/>
              <a:gd name="T2" fmla="*/ 579392 w 610129"/>
              <a:gd name="T3" fmla="*/ 455619 h 645018"/>
              <a:gd name="T4" fmla="*/ 496032 w 610129"/>
              <a:gd name="T5" fmla="*/ 504985 h 645018"/>
              <a:gd name="T6" fmla="*/ 490653 w 610129"/>
              <a:gd name="T7" fmla="*/ 585527 h 645018"/>
              <a:gd name="T8" fmla="*/ 525611 w 610129"/>
              <a:gd name="T9" fmla="*/ 611508 h 645018"/>
              <a:gd name="T10" fmla="*/ 509478 w 610129"/>
              <a:gd name="T11" fmla="*/ 611508 h 645018"/>
              <a:gd name="T12" fmla="*/ 504097 w 610129"/>
              <a:gd name="T13" fmla="*/ 629695 h 645018"/>
              <a:gd name="T14" fmla="*/ 439562 w 610129"/>
              <a:gd name="T15" fmla="*/ 629695 h 645018"/>
              <a:gd name="T16" fmla="*/ 469142 w 610129"/>
              <a:gd name="T17" fmla="*/ 588125 h 645018"/>
              <a:gd name="T18" fmla="*/ 474520 w 610129"/>
              <a:gd name="T19" fmla="*/ 515377 h 645018"/>
              <a:gd name="T20" fmla="*/ 458385 w 610129"/>
              <a:gd name="T21" fmla="*/ 515377 h 645018"/>
              <a:gd name="T22" fmla="*/ 388471 w 610129"/>
              <a:gd name="T23" fmla="*/ 494592 h 645018"/>
              <a:gd name="T24" fmla="*/ 501410 w 610129"/>
              <a:gd name="T25" fmla="*/ 466012 h 645018"/>
              <a:gd name="T26" fmla="*/ 582081 w 610129"/>
              <a:gd name="T27" fmla="*/ 333507 h 645018"/>
              <a:gd name="T28" fmla="*/ 0 w 610129"/>
              <a:gd name="T29" fmla="*/ 265694 h 645018"/>
              <a:gd name="T30" fmla="*/ 345291 w 610129"/>
              <a:gd name="T31" fmla="*/ 302143 h 645018"/>
              <a:gd name="T32" fmla="*/ 285945 w 610129"/>
              <a:gd name="T33" fmla="*/ 640595 h 645018"/>
              <a:gd name="T34" fmla="*/ 32372 w 610129"/>
              <a:gd name="T35" fmla="*/ 302143 h 645018"/>
              <a:gd name="T36" fmla="*/ 0 w 610129"/>
              <a:gd name="T37" fmla="*/ 265694 h 645018"/>
              <a:gd name="T38" fmla="*/ 364250 w 610129"/>
              <a:gd name="T39" fmla="*/ 169416 h 645018"/>
              <a:gd name="T40" fmla="*/ 361561 w 610129"/>
              <a:gd name="T41" fmla="*/ 185035 h 645018"/>
              <a:gd name="T42" fmla="*/ 388436 w 610129"/>
              <a:gd name="T43" fmla="*/ 198052 h 645018"/>
              <a:gd name="T44" fmla="*/ 485180 w 610129"/>
              <a:gd name="T45" fmla="*/ 159004 h 645018"/>
              <a:gd name="T46" fmla="*/ 579237 w 610129"/>
              <a:gd name="T47" fmla="*/ 169416 h 645018"/>
              <a:gd name="T48" fmla="*/ 555050 w 610129"/>
              <a:gd name="T49" fmla="*/ 375069 h 645018"/>
              <a:gd name="T50" fmla="*/ 522802 w 610129"/>
              <a:gd name="T51" fmla="*/ 434943 h 645018"/>
              <a:gd name="T52" fmla="*/ 377686 w 610129"/>
              <a:gd name="T53" fmla="*/ 455768 h 645018"/>
              <a:gd name="T54" fmla="*/ 374999 w 610129"/>
              <a:gd name="T55" fmla="*/ 468784 h 645018"/>
              <a:gd name="T56" fmla="*/ 350815 w 610129"/>
              <a:gd name="T57" fmla="*/ 635389 h 645018"/>
              <a:gd name="T58" fmla="*/ 305128 w 610129"/>
              <a:gd name="T59" fmla="*/ 533863 h 645018"/>
              <a:gd name="T60" fmla="*/ 318563 w 610129"/>
              <a:gd name="T61" fmla="*/ 429736 h 645018"/>
              <a:gd name="T62" fmla="*/ 442184 w 610129"/>
              <a:gd name="T63" fmla="*/ 380275 h 645018"/>
              <a:gd name="T64" fmla="*/ 474431 w 610129"/>
              <a:gd name="T65" fmla="*/ 252720 h 645018"/>
              <a:gd name="T66" fmla="*/ 447556 w 610129"/>
              <a:gd name="T67" fmla="*/ 255323 h 645018"/>
              <a:gd name="T68" fmla="*/ 323938 w 610129"/>
              <a:gd name="T69" fmla="*/ 247513 h 645018"/>
              <a:gd name="T70" fmla="*/ 297067 w 610129"/>
              <a:gd name="T71" fmla="*/ 203258 h 645018"/>
              <a:gd name="T72" fmla="*/ 227196 w 610129"/>
              <a:gd name="T73" fmla="*/ 140781 h 645018"/>
              <a:gd name="T74" fmla="*/ 498465 w 610129"/>
              <a:gd name="T75" fmla="*/ 181 h 645018"/>
              <a:gd name="T76" fmla="*/ 498465 w 610129"/>
              <a:gd name="T77" fmla="*/ 108757 h 645018"/>
              <a:gd name="T78" fmla="*/ 498465 w 610129"/>
              <a:gd name="T79" fmla="*/ 181 h 64501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10129" h="645018">
                <a:moveTo>
                  <a:pt x="594245" y="309648"/>
                </a:moveTo>
                <a:cubicBezTo>
                  <a:pt x="602187" y="307032"/>
                  <a:pt x="610129" y="312264"/>
                  <a:pt x="610129" y="320113"/>
                </a:cubicBezTo>
                <a:cubicBezTo>
                  <a:pt x="610129" y="335809"/>
                  <a:pt x="610129" y="351506"/>
                  <a:pt x="607482" y="367202"/>
                </a:cubicBezTo>
                <a:cubicBezTo>
                  <a:pt x="602187" y="401212"/>
                  <a:pt x="591598" y="432605"/>
                  <a:pt x="570419" y="458766"/>
                </a:cubicBezTo>
                <a:cubicBezTo>
                  <a:pt x="554534" y="474462"/>
                  <a:pt x="536003" y="487543"/>
                  <a:pt x="517471" y="498007"/>
                </a:cubicBezTo>
                <a:cubicBezTo>
                  <a:pt x="506882" y="500623"/>
                  <a:pt x="498940" y="505855"/>
                  <a:pt x="488350" y="508472"/>
                </a:cubicBezTo>
                <a:cubicBezTo>
                  <a:pt x="485703" y="511088"/>
                  <a:pt x="483055" y="513704"/>
                  <a:pt x="483055" y="513704"/>
                </a:cubicBezTo>
                <a:cubicBezTo>
                  <a:pt x="483055" y="539865"/>
                  <a:pt x="483055" y="566026"/>
                  <a:pt x="483055" y="589571"/>
                </a:cubicBezTo>
                <a:cubicBezTo>
                  <a:pt x="493645" y="592187"/>
                  <a:pt x="501587" y="594803"/>
                  <a:pt x="506882" y="597419"/>
                </a:cubicBezTo>
                <a:cubicBezTo>
                  <a:pt x="517471" y="600035"/>
                  <a:pt x="520119" y="607883"/>
                  <a:pt x="517471" y="615731"/>
                </a:cubicBezTo>
                <a:cubicBezTo>
                  <a:pt x="517471" y="620964"/>
                  <a:pt x="514824" y="620964"/>
                  <a:pt x="512177" y="618348"/>
                </a:cubicBezTo>
                <a:cubicBezTo>
                  <a:pt x="506882" y="618348"/>
                  <a:pt x="504234" y="618348"/>
                  <a:pt x="501587" y="615731"/>
                </a:cubicBezTo>
                <a:cubicBezTo>
                  <a:pt x="501587" y="615731"/>
                  <a:pt x="498940" y="615731"/>
                  <a:pt x="498940" y="615731"/>
                </a:cubicBezTo>
                <a:cubicBezTo>
                  <a:pt x="498940" y="620964"/>
                  <a:pt x="496292" y="628812"/>
                  <a:pt x="496292" y="634044"/>
                </a:cubicBezTo>
                <a:cubicBezTo>
                  <a:pt x="480408" y="626196"/>
                  <a:pt x="475113" y="620964"/>
                  <a:pt x="469819" y="605267"/>
                </a:cubicBezTo>
                <a:cubicBezTo>
                  <a:pt x="459229" y="618348"/>
                  <a:pt x="448640" y="628812"/>
                  <a:pt x="432755" y="634044"/>
                </a:cubicBezTo>
                <a:cubicBezTo>
                  <a:pt x="427460" y="626196"/>
                  <a:pt x="430108" y="613115"/>
                  <a:pt x="438050" y="607883"/>
                </a:cubicBezTo>
                <a:cubicBezTo>
                  <a:pt x="445992" y="602651"/>
                  <a:pt x="453934" y="597419"/>
                  <a:pt x="461877" y="592187"/>
                </a:cubicBezTo>
                <a:cubicBezTo>
                  <a:pt x="464524" y="592187"/>
                  <a:pt x="467171" y="589571"/>
                  <a:pt x="467171" y="586954"/>
                </a:cubicBezTo>
                <a:cubicBezTo>
                  <a:pt x="467171" y="566026"/>
                  <a:pt x="467171" y="542481"/>
                  <a:pt x="467171" y="518936"/>
                </a:cubicBezTo>
                <a:cubicBezTo>
                  <a:pt x="467171" y="518936"/>
                  <a:pt x="467171" y="518936"/>
                  <a:pt x="467171" y="516320"/>
                </a:cubicBezTo>
                <a:cubicBezTo>
                  <a:pt x="461877" y="518936"/>
                  <a:pt x="456582" y="518936"/>
                  <a:pt x="451287" y="518936"/>
                </a:cubicBezTo>
                <a:cubicBezTo>
                  <a:pt x="432755" y="518936"/>
                  <a:pt x="414224" y="518936"/>
                  <a:pt x="398339" y="518936"/>
                </a:cubicBezTo>
                <a:cubicBezTo>
                  <a:pt x="385103" y="518936"/>
                  <a:pt x="379808" y="511088"/>
                  <a:pt x="382455" y="498007"/>
                </a:cubicBezTo>
                <a:cubicBezTo>
                  <a:pt x="387750" y="484927"/>
                  <a:pt x="398339" y="477078"/>
                  <a:pt x="411576" y="477078"/>
                </a:cubicBezTo>
                <a:cubicBezTo>
                  <a:pt x="440698" y="479694"/>
                  <a:pt x="467171" y="477078"/>
                  <a:pt x="493645" y="469230"/>
                </a:cubicBezTo>
                <a:cubicBezTo>
                  <a:pt x="533355" y="456150"/>
                  <a:pt x="557182" y="427373"/>
                  <a:pt x="565124" y="388131"/>
                </a:cubicBezTo>
                <a:cubicBezTo>
                  <a:pt x="570419" y="369818"/>
                  <a:pt x="570419" y="354122"/>
                  <a:pt x="573066" y="335809"/>
                </a:cubicBezTo>
                <a:cubicBezTo>
                  <a:pt x="573066" y="322729"/>
                  <a:pt x="581008" y="312264"/>
                  <a:pt x="594245" y="309648"/>
                </a:cubicBezTo>
                <a:close/>
                <a:moveTo>
                  <a:pt x="0" y="267528"/>
                </a:moveTo>
                <a:cubicBezTo>
                  <a:pt x="114200" y="267528"/>
                  <a:pt x="225745" y="267528"/>
                  <a:pt x="339945" y="267528"/>
                </a:cubicBezTo>
                <a:cubicBezTo>
                  <a:pt x="339945" y="278014"/>
                  <a:pt x="339945" y="291121"/>
                  <a:pt x="339945" y="304229"/>
                </a:cubicBezTo>
                <a:cubicBezTo>
                  <a:pt x="321354" y="304229"/>
                  <a:pt x="302763" y="304229"/>
                  <a:pt x="281517" y="304229"/>
                </a:cubicBezTo>
                <a:cubicBezTo>
                  <a:pt x="281517" y="416951"/>
                  <a:pt x="281517" y="529674"/>
                  <a:pt x="281517" y="645018"/>
                </a:cubicBezTo>
                <a:cubicBezTo>
                  <a:pt x="196531" y="645018"/>
                  <a:pt x="114200" y="645018"/>
                  <a:pt x="31870" y="645018"/>
                </a:cubicBezTo>
                <a:cubicBezTo>
                  <a:pt x="31870" y="529674"/>
                  <a:pt x="31870" y="416951"/>
                  <a:pt x="31870" y="304229"/>
                </a:cubicBezTo>
                <a:cubicBezTo>
                  <a:pt x="21246" y="304229"/>
                  <a:pt x="10623" y="304229"/>
                  <a:pt x="0" y="304229"/>
                </a:cubicBezTo>
                <a:cubicBezTo>
                  <a:pt x="0" y="291121"/>
                  <a:pt x="0" y="278014"/>
                  <a:pt x="0" y="267528"/>
                </a:cubicBezTo>
                <a:close/>
                <a:moveTo>
                  <a:pt x="271300" y="91951"/>
                </a:moveTo>
                <a:cubicBezTo>
                  <a:pt x="300403" y="118163"/>
                  <a:pt x="329506" y="144375"/>
                  <a:pt x="358608" y="170586"/>
                </a:cubicBezTo>
                <a:cubicBezTo>
                  <a:pt x="355963" y="173207"/>
                  <a:pt x="353317" y="175829"/>
                  <a:pt x="350671" y="178450"/>
                </a:cubicBezTo>
                <a:cubicBezTo>
                  <a:pt x="353317" y="181071"/>
                  <a:pt x="353317" y="183692"/>
                  <a:pt x="355963" y="186313"/>
                </a:cubicBezTo>
                <a:cubicBezTo>
                  <a:pt x="353317" y="188934"/>
                  <a:pt x="350671" y="188934"/>
                  <a:pt x="345380" y="194177"/>
                </a:cubicBezTo>
                <a:cubicBezTo>
                  <a:pt x="358608" y="194177"/>
                  <a:pt x="369191" y="196798"/>
                  <a:pt x="382420" y="199419"/>
                </a:cubicBezTo>
                <a:cubicBezTo>
                  <a:pt x="408877" y="202040"/>
                  <a:pt x="435335" y="199419"/>
                  <a:pt x="459146" y="183692"/>
                </a:cubicBezTo>
                <a:cubicBezTo>
                  <a:pt x="467083" y="175829"/>
                  <a:pt x="475020" y="170586"/>
                  <a:pt x="477666" y="160102"/>
                </a:cubicBezTo>
                <a:cubicBezTo>
                  <a:pt x="488249" y="139132"/>
                  <a:pt x="506769" y="131269"/>
                  <a:pt x="527935" y="131269"/>
                </a:cubicBezTo>
                <a:cubicBezTo>
                  <a:pt x="546455" y="133890"/>
                  <a:pt x="564975" y="152238"/>
                  <a:pt x="570266" y="170586"/>
                </a:cubicBezTo>
                <a:cubicBezTo>
                  <a:pt x="570266" y="173207"/>
                  <a:pt x="570266" y="175829"/>
                  <a:pt x="570266" y="178450"/>
                </a:cubicBezTo>
                <a:cubicBezTo>
                  <a:pt x="564975" y="246600"/>
                  <a:pt x="562329" y="312129"/>
                  <a:pt x="546455" y="377659"/>
                </a:cubicBezTo>
                <a:cubicBezTo>
                  <a:pt x="543809" y="390765"/>
                  <a:pt x="541163" y="401249"/>
                  <a:pt x="538518" y="411734"/>
                </a:cubicBezTo>
                <a:cubicBezTo>
                  <a:pt x="535872" y="424840"/>
                  <a:pt x="525289" y="432703"/>
                  <a:pt x="514706" y="437946"/>
                </a:cubicBezTo>
                <a:cubicBezTo>
                  <a:pt x="469729" y="458915"/>
                  <a:pt x="422106" y="464157"/>
                  <a:pt x="374483" y="458915"/>
                </a:cubicBezTo>
                <a:cubicBezTo>
                  <a:pt x="374483" y="458915"/>
                  <a:pt x="371837" y="458915"/>
                  <a:pt x="371837" y="458915"/>
                </a:cubicBezTo>
                <a:cubicBezTo>
                  <a:pt x="371837" y="458915"/>
                  <a:pt x="371837" y="458915"/>
                  <a:pt x="369191" y="458915"/>
                </a:cubicBezTo>
                <a:cubicBezTo>
                  <a:pt x="369191" y="464157"/>
                  <a:pt x="369191" y="469400"/>
                  <a:pt x="369191" y="472021"/>
                </a:cubicBezTo>
                <a:cubicBezTo>
                  <a:pt x="363900" y="516581"/>
                  <a:pt x="363900" y="558520"/>
                  <a:pt x="369191" y="603079"/>
                </a:cubicBezTo>
                <a:cubicBezTo>
                  <a:pt x="371837" y="621428"/>
                  <a:pt x="361254" y="637155"/>
                  <a:pt x="345380" y="639776"/>
                </a:cubicBezTo>
                <a:cubicBezTo>
                  <a:pt x="326860" y="645018"/>
                  <a:pt x="308340" y="634533"/>
                  <a:pt x="305694" y="616185"/>
                </a:cubicBezTo>
                <a:cubicBezTo>
                  <a:pt x="303048" y="589974"/>
                  <a:pt x="300403" y="563762"/>
                  <a:pt x="300403" y="537550"/>
                </a:cubicBezTo>
                <a:cubicBezTo>
                  <a:pt x="297757" y="508717"/>
                  <a:pt x="300403" y="479884"/>
                  <a:pt x="305694" y="453673"/>
                </a:cubicBezTo>
                <a:cubicBezTo>
                  <a:pt x="308340" y="445809"/>
                  <a:pt x="310986" y="440567"/>
                  <a:pt x="313631" y="432703"/>
                </a:cubicBezTo>
                <a:cubicBezTo>
                  <a:pt x="321568" y="411734"/>
                  <a:pt x="340088" y="401249"/>
                  <a:pt x="361254" y="396007"/>
                </a:cubicBezTo>
                <a:cubicBezTo>
                  <a:pt x="385066" y="388143"/>
                  <a:pt x="411523" y="385522"/>
                  <a:pt x="435335" y="382901"/>
                </a:cubicBezTo>
                <a:cubicBezTo>
                  <a:pt x="445917" y="382901"/>
                  <a:pt x="445917" y="382901"/>
                  <a:pt x="448563" y="372416"/>
                </a:cubicBezTo>
                <a:cubicBezTo>
                  <a:pt x="456500" y="333099"/>
                  <a:pt x="461792" y="293781"/>
                  <a:pt x="467083" y="254464"/>
                </a:cubicBezTo>
                <a:cubicBezTo>
                  <a:pt x="467083" y="251843"/>
                  <a:pt x="467083" y="251843"/>
                  <a:pt x="467083" y="249221"/>
                </a:cubicBezTo>
                <a:cubicBezTo>
                  <a:pt x="456500" y="251843"/>
                  <a:pt x="448563" y="254464"/>
                  <a:pt x="440626" y="257085"/>
                </a:cubicBezTo>
                <a:cubicBezTo>
                  <a:pt x="414169" y="262327"/>
                  <a:pt x="390357" y="262327"/>
                  <a:pt x="363900" y="257085"/>
                </a:cubicBezTo>
                <a:cubicBezTo>
                  <a:pt x="348026" y="257085"/>
                  <a:pt x="334797" y="254464"/>
                  <a:pt x="318923" y="249221"/>
                </a:cubicBezTo>
                <a:cubicBezTo>
                  <a:pt x="297757" y="246600"/>
                  <a:pt x="289820" y="233494"/>
                  <a:pt x="295111" y="212525"/>
                </a:cubicBezTo>
                <a:cubicBezTo>
                  <a:pt x="295111" y="209904"/>
                  <a:pt x="295111" y="207283"/>
                  <a:pt x="292466" y="204661"/>
                </a:cubicBezTo>
                <a:cubicBezTo>
                  <a:pt x="271300" y="186313"/>
                  <a:pt x="250134" y="165344"/>
                  <a:pt x="228968" y="146996"/>
                </a:cubicBezTo>
                <a:cubicBezTo>
                  <a:pt x="226323" y="144375"/>
                  <a:pt x="226323" y="144375"/>
                  <a:pt x="223677" y="141753"/>
                </a:cubicBezTo>
                <a:cubicBezTo>
                  <a:pt x="239551" y="123405"/>
                  <a:pt x="255425" y="107678"/>
                  <a:pt x="271300" y="91951"/>
                </a:cubicBezTo>
                <a:close/>
                <a:moveTo>
                  <a:pt x="490745" y="181"/>
                </a:moveTo>
                <a:cubicBezTo>
                  <a:pt x="522265" y="181"/>
                  <a:pt x="545905" y="23608"/>
                  <a:pt x="545905" y="54845"/>
                </a:cubicBezTo>
                <a:cubicBezTo>
                  <a:pt x="543278" y="86081"/>
                  <a:pt x="519639" y="109508"/>
                  <a:pt x="490745" y="109508"/>
                </a:cubicBezTo>
                <a:cubicBezTo>
                  <a:pt x="459226" y="106905"/>
                  <a:pt x="432959" y="83478"/>
                  <a:pt x="435586" y="52242"/>
                </a:cubicBezTo>
                <a:cubicBezTo>
                  <a:pt x="435586" y="23608"/>
                  <a:pt x="461852" y="-2422"/>
                  <a:pt x="490745" y="181"/>
                </a:cubicBezTo>
                <a:close/>
              </a:path>
            </a:pathLst>
          </a:custGeom>
          <a:solidFill>
            <a:schemeClr val="accent2"/>
          </a:solidFill>
          <a:ln>
            <a:noFill/>
          </a:ln>
        </p:spPr>
        <p:txBody>
          <a:bodyPr/>
          <a:lstStyle/>
          <a:p>
            <a:endParaRPr lang="zh-CN" altLang="en-US"/>
          </a:p>
        </p:txBody>
      </p:sp>
      <p:sp>
        <p:nvSpPr>
          <p:cNvPr id="10" name="MH_SubTitle_1"/>
          <p:cNvSpPr txBox="1"/>
          <p:nvPr>
            <p:custDataLst>
              <p:tags r:id="rId6"/>
            </p:custDataLst>
          </p:nvPr>
        </p:nvSpPr>
        <p:spPr>
          <a:xfrm>
            <a:off x="739775" y="3319563"/>
            <a:ext cx="1666875" cy="954088"/>
          </a:xfrm>
          <a:prstGeom prst="rect">
            <a:avLst/>
          </a:prstGeom>
          <a:noFill/>
        </p:spPr>
        <p:txBody>
          <a:bodyPr lIns="0" tIns="0" rIns="0" bIns="0">
            <a:noAutofit/>
          </a:bodyPr>
          <a:lstStyle/>
          <a:p>
            <a:pPr algn="ctr">
              <a:lnSpc>
                <a:spcPct val="130000"/>
              </a:lnSpc>
              <a:defRPr/>
            </a:pPr>
            <a:r>
              <a:rPr lang="zh-CN" altLang="en-US" sz="1400" dirty="0">
                <a:latin typeface="宋体" panose="02010600030101010101" pitchFamily="2" charset="-122"/>
                <a:ea typeface="宋体" panose="02010600030101010101" pitchFamily="2" charset="-122"/>
              </a:rPr>
              <a:t>点击添加文本点击添加文本点击添加文本点击添加文本点击添加文本</a:t>
            </a:r>
            <a:endParaRPr lang="zh-CN" altLang="en-US" sz="1400" dirty="0">
              <a:latin typeface="宋体" panose="02010600030101010101" pitchFamily="2" charset="-122"/>
              <a:ea typeface="宋体" panose="02010600030101010101" pitchFamily="2" charset="-122"/>
            </a:endParaRPr>
          </a:p>
        </p:txBody>
      </p:sp>
      <p:sp>
        <p:nvSpPr>
          <p:cNvPr id="11" name="MH_Other_3"/>
          <p:cNvSpPr/>
          <p:nvPr>
            <p:custDataLst>
              <p:tags r:id="rId7"/>
            </p:custDataLst>
          </p:nvPr>
        </p:nvSpPr>
        <p:spPr>
          <a:xfrm>
            <a:off x="974725" y="1954313"/>
            <a:ext cx="1196975" cy="1195388"/>
          </a:xfrm>
          <a:prstGeom prst="teardrop">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GB"/>
          </a:p>
        </p:txBody>
      </p:sp>
      <p:sp>
        <p:nvSpPr>
          <p:cNvPr id="12" name="MH_Other_4"/>
          <p:cNvSpPr/>
          <p:nvPr>
            <p:custDataLst>
              <p:tags r:id="rId8"/>
            </p:custDataLst>
          </p:nvPr>
        </p:nvSpPr>
        <p:spPr bwMode="auto">
          <a:xfrm>
            <a:off x="1435100" y="2176563"/>
            <a:ext cx="485775" cy="684213"/>
          </a:xfrm>
          <a:custGeom>
            <a:avLst/>
            <a:gdLst>
              <a:gd name="T0" fmla="*/ 121383 w 484984"/>
              <a:gd name="T1" fmla="*/ 257338 h 684119"/>
              <a:gd name="T2" fmla="*/ 121383 w 484984"/>
              <a:gd name="T3" fmla="*/ 199181 h 684119"/>
              <a:gd name="T4" fmla="*/ 138724 w 484984"/>
              <a:gd name="T5" fmla="*/ 188922 h 684119"/>
              <a:gd name="T6" fmla="*/ 142193 w 484984"/>
              <a:gd name="T7" fmla="*/ 212866 h 684119"/>
              <a:gd name="T8" fmla="*/ 169937 w 484984"/>
              <a:gd name="T9" fmla="*/ 182079 h 684119"/>
              <a:gd name="T10" fmla="*/ 221958 w 484984"/>
              <a:gd name="T11" fmla="*/ 202607 h 684119"/>
              <a:gd name="T12" fmla="*/ 228895 w 484984"/>
              <a:gd name="T13" fmla="*/ 212866 h 684119"/>
              <a:gd name="T14" fmla="*/ 246235 w 484984"/>
              <a:gd name="T15" fmla="*/ 247079 h 684119"/>
              <a:gd name="T16" fmla="*/ 277449 w 484984"/>
              <a:gd name="T17" fmla="*/ 312078 h 684119"/>
              <a:gd name="T18" fmla="*/ 301726 w 484984"/>
              <a:gd name="T19" fmla="*/ 308653 h 684119"/>
              <a:gd name="T20" fmla="*/ 367622 w 484984"/>
              <a:gd name="T21" fmla="*/ 322338 h 684119"/>
              <a:gd name="T22" fmla="*/ 322533 w 484984"/>
              <a:gd name="T23" fmla="*/ 356550 h 684119"/>
              <a:gd name="T24" fmla="*/ 270512 w 484984"/>
              <a:gd name="T25" fmla="*/ 363393 h 684119"/>
              <a:gd name="T26" fmla="*/ 260108 w 484984"/>
              <a:gd name="T27" fmla="*/ 359967 h 684119"/>
              <a:gd name="T28" fmla="*/ 246235 w 484984"/>
              <a:gd name="T29" fmla="*/ 353128 h 684119"/>
              <a:gd name="T30" fmla="*/ 232363 w 484984"/>
              <a:gd name="T31" fmla="*/ 329180 h 684119"/>
              <a:gd name="T32" fmla="*/ 208087 w 484984"/>
              <a:gd name="T33" fmla="*/ 281291 h 684119"/>
              <a:gd name="T34" fmla="*/ 204618 w 484984"/>
              <a:gd name="T35" fmla="*/ 421550 h 684119"/>
              <a:gd name="T36" fmla="*/ 173406 w 484984"/>
              <a:gd name="T37" fmla="*/ 684965 h 684119"/>
              <a:gd name="T38" fmla="*/ 142193 w 484984"/>
              <a:gd name="T39" fmla="*/ 445494 h 684119"/>
              <a:gd name="T40" fmla="*/ 124852 w 484984"/>
              <a:gd name="T41" fmla="*/ 654178 h 684119"/>
              <a:gd name="T42" fmla="*/ 62425 w 484984"/>
              <a:gd name="T43" fmla="*/ 654178 h 684119"/>
              <a:gd name="T44" fmla="*/ 62425 w 484984"/>
              <a:gd name="T45" fmla="*/ 404448 h 684119"/>
              <a:gd name="T46" fmla="*/ 48554 w 484984"/>
              <a:gd name="T47" fmla="*/ 336023 h 684119"/>
              <a:gd name="T48" fmla="*/ 24275 w 484984"/>
              <a:gd name="T49" fmla="*/ 445494 h 684119"/>
              <a:gd name="T50" fmla="*/ 0 w 484984"/>
              <a:gd name="T51" fmla="*/ 332606 h 684119"/>
              <a:gd name="T52" fmla="*/ 83235 w 484984"/>
              <a:gd name="T53" fmla="*/ 188922 h 684119"/>
              <a:gd name="T54" fmla="*/ 134745 w 484984"/>
              <a:gd name="T55" fmla="*/ 34684 h 684119"/>
              <a:gd name="T56" fmla="*/ 197184 w 484984"/>
              <a:gd name="T57" fmla="*/ 103057 h 684119"/>
              <a:gd name="T58" fmla="*/ 134745 w 484984"/>
              <a:gd name="T59" fmla="*/ 174854 h 684119"/>
              <a:gd name="T60" fmla="*/ 68838 w 484984"/>
              <a:gd name="T61" fmla="*/ 103057 h 684119"/>
              <a:gd name="T62" fmla="*/ 134745 w 484984"/>
              <a:gd name="T63" fmla="*/ 34684 h 684119"/>
              <a:gd name="T64" fmla="*/ 402417 w 484984"/>
              <a:gd name="T65" fmla="*/ 0 h 684119"/>
              <a:gd name="T66" fmla="*/ 409386 w 484984"/>
              <a:gd name="T67" fmla="*/ 30923 h 684119"/>
              <a:gd name="T68" fmla="*/ 489537 w 484984"/>
              <a:gd name="T69" fmla="*/ 61845 h 684119"/>
              <a:gd name="T70" fmla="*/ 461659 w 484984"/>
              <a:gd name="T71" fmla="*/ 92776 h 684119"/>
              <a:gd name="T72" fmla="*/ 357117 w 484984"/>
              <a:gd name="T73" fmla="*/ 82463 h 684119"/>
              <a:gd name="T74" fmla="*/ 374539 w 484984"/>
              <a:gd name="T75" fmla="*/ 123699 h 684119"/>
              <a:gd name="T76" fmla="*/ 405903 w 484984"/>
              <a:gd name="T77" fmla="*/ 137444 h 684119"/>
              <a:gd name="T78" fmla="*/ 486051 w 484984"/>
              <a:gd name="T79" fmla="*/ 192416 h 684119"/>
              <a:gd name="T80" fmla="*/ 409386 w 484984"/>
              <a:gd name="T81" fmla="*/ 281761 h 684119"/>
              <a:gd name="T82" fmla="*/ 402417 w 484984"/>
              <a:gd name="T83" fmla="*/ 309242 h 684119"/>
              <a:gd name="T84" fmla="*/ 374539 w 484984"/>
              <a:gd name="T85" fmla="*/ 305810 h 684119"/>
              <a:gd name="T86" fmla="*/ 301358 w 484984"/>
              <a:gd name="T87" fmla="*/ 243961 h 684119"/>
              <a:gd name="T88" fmla="*/ 325752 w 484984"/>
              <a:gd name="T89" fmla="*/ 213034 h 684119"/>
              <a:gd name="T90" fmla="*/ 343175 w 484984"/>
              <a:gd name="T91" fmla="*/ 223348 h 684119"/>
              <a:gd name="T92" fmla="*/ 398931 w 484984"/>
              <a:gd name="T93" fmla="*/ 243961 h 684119"/>
              <a:gd name="T94" fmla="*/ 433779 w 484984"/>
              <a:gd name="T95" fmla="*/ 206161 h 684119"/>
              <a:gd name="T96" fmla="*/ 405903 w 484984"/>
              <a:gd name="T97" fmla="*/ 185544 h 684119"/>
              <a:gd name="T98" fmla="*/ 308327 w 484984"/>
              <a:gd name="T99" fmla="*/ 127131 h 684119"/>
              <a:gd name="T100" fmla="*/ 374539 w 484984"/>
              <a:gd name="T101" fmla="*/ 30923 h 684119"/>
              <a:gd name="T102" fmla="*/ 381506 w 484984"/>
              <a:gd name="T103" fmla="*/ 0 h 68411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484984" h="684119">
                <a:moveTo>
                  <a:pt x="95693" y="181854"/>
                </a:moveTo>
                <a:cubicBezTo>
                  <a:pt x="95693" y="195521"/>
                  <a:pt x="102528" y="222855"/>
                  <a:pt x="119616" y="257023"/>
                </a:cubicBezTo>
                <a:cubicBezTo>
                  <a:pt x="119616" y="233106"/>
                  <a:pt x="123034" y="212605"/>
                  <a:pt x="126452" y="212605"/>
                </a:cubicBezTo>
                <a:cubicBezTo>
                  <a:pt x="126452" y="212605"/>
                  <a:pt x="126452" y="212605"/>
                  <a:pt x="119616" y="198938"/>
                </a:cubicBezTo>
                <a:cubicBezTo>
                  <a:pt x="119616" y="198938"/>
                  <a:pt x="119616" y="198938"/>
                  <a:pt x="129869" y="188688"/>
                </a:cubicBezTo>
                <a:cubicBezTo>
                  <a:pt x="129869" y="188688"/>
                  <a:pt x="129869" y="188688"/>
                  <a:pt x="136704" y="188688"/>
                </a:cubicBezTo>
                <a:cubicBezTo>
                  <a:pt x="136704" y="188688"/>
                  <a:pt x="136704" y="188688"/>
                  <a:pt x="146957" y="198938"/>
                </a:cubicBezTo>
                <a:cubicBezTo>
                  <a:pt x="146957" y="198938"/>
                  <a:pt x="146957" y="198938"/>
                  <a:pt x="140122" y="212605"/>
                </a:cubicBezTo>
                <a:cubicBezTo>
                  <a:pt x="140122" y="212605"/>
                  <a:pt x="143540" y="233106"/>
                  <a:pt x="146957" y="257023"/>
                </a:cubicBezTo>
                <a:cubicBezTo>
                  <a:pt x="164045" y="222855"/>
                  <a:pt x="167463" y="195521"/>
                  <a:pt x="167463" y="181854"/>
                </a:cubicBezTo>
                <a:cubicBezTo>
                  <a:pt x="174298" y="181854"/>
                  <a:pt x="177716" y="185271"/>
                  <a:pt x="184551" y="188688"/>
                </a:cubicBezTo>
                <a:cubicBezTo>
                  <a:pt x="208474" y="192104"/>
                  <a:pt x="215310" y="198938"/>
                  <a:pt x="218727" y="202355"/>
                </a:cubicBezTo>
                <a:cubicBezTo>
                  <a:pt x="222145" y="202355"/>
                  <a:pt x="222145" y="205772"/>
                  <a:pt x="225562" y="209188"/>
                </a:cubicBezTo>
                <a:cubicBezTo>
                  <a:pt x="225562" y="209188"/>
                  <a:pt x="225562" y="209188"/>
                  <a:pt x="225562" y="212605"/>
                </a:cubicBezTo>
                <a:cubicBezTo>
                  <a:pt x="225562" y="216022"/>
                  <a:pt x="228980" y="216022"/>
                  <a:pt x="228980" y="219439"/>
                </a:cubicBezTo>
                <a:cubicBezTo>
                  <a:pt x="232398" y="226272"/>
                  <a:pt x="235815" y="236522"/>
                  <a:pt x="242650" y="246773"/>
                </a:cubicBezTo>
                <a:cubicBezTo>
                  <a:pt x="249486" y="267273"/>
                  <a:pt x="263156" y="291191"/>
                  <a:pt x="269991" y="308275"/>
                </a:cubicBezTo>
                <a:cubicBezTo>
                  <a:pt x="273409" y="308275"/>
                  <a:pt x="273409" y="311691"/>
                  <a:pt x="273409" y="311691"/>
                </a:cubicBezTo>
                <a:cubicBezTo>
                  <a:pt x="276827" y="311691"/>
                  <a:pt x="276827" y="311691"/>
                  <a:pt x="280244" y="311691"/>
                </a:cubicBezTo>
                <a:cubicBezTo>
                  <a:pt x="283662" y="311691"/>
                  <a:pt x="290497" y="311691"/>
                  <a:pt x="297332" y="308275"/>
                </a:cubicBezTo>
                <a:cubicBezTo>
                  <a:pt x="311003" y="308275"/>
                  <a:pt x="324673" y="304858"/>
                  <a:pt x="331509" y="304858"/>
                </a:cubicBezTo>
                <a:cubicBezTo>
                  <a:pt x="345179" y="301441"/>
                  <a:pt x="358849" y="308275"/>
                  <a:pt x="362267" y="321942"/>
                </a:cubicBezTo>
                <a:cubicBezTo>
                  <a:pt x="362267" y="335609"/>
                  <a:pt x="355432" y="345859"/>
                  <a:pt x="341761" y="349276"/>
                </a:cubicBezTo>
                <a:cubicBezTo>
                  <a:pt x="341761" y="349276"/>
                  <a:pt x="331509" y="352693"/>
                  <a:pt x="317838" y="356109"/>
                </a:cubicBezTo>
                <a:cubicBezTo>
                  <a:pt x="304168" y="356109"/>
                  <a:pt x="290497" y="359526"/>
                  <a:pt x="276827" y="359526"/>
                </a:cubicBezTo>
                <a:cubicBezTo>
                  <a:pt x="273409" y="359526"/>
                  <a:pt x="269991" y="362943"/>
                  <a:pt x="266574" y="362943"/>
                </a:cubicBezTo>
                <a:cubicBezTo>
                  <a:pt x="266574" y="362943"/>
                  <a:pt x="263156" y="362943"/>
                  <a:pt x="263156" y="359526"/>
                </a:cubicBezTo>
                <a:cubicBezTo>
                  <a:pt x="259739" y="359526"/>
                  <a:pt x="259739" y="359526"/>
                  <a:pt x="256321" y="359526"/>
                </a:cubicBezTo>
                <a:cubicBezTo>
                  <a:pt x="252903" y="359526"/>
                  <a:pt x="249486" y="356109"/>
                  <a:pt x="246068" y="356109"/>
                </a:cubicBezTo>
                <a:cubicBezTo>
                  <a:pt x="246068" y="352693"/>
                  <a:pt x="242650" y="352693"/>
                  <a:pt x="242650" y="352693"/>
                </a:cubicBezTo>
                <a:cubicBezTo>
                  <a:pt x="242650" y="349276"/>
                  <a:pt x="239233" y="345859"/>
                  <a:pt x="239233" y="345859"/>
                </a:cubicBezTo>
                <a:cubicBezTo>
                  <a:pt x="235815" y="339025"/>
                  <a:pt x="232398" y="335609"/>
                  <a:pt x="228980" y="328775"/>
                </a:cubicBezTo>
                <a:cubicBezTo>
                  <a:pt x="222145" y="318525"/>
                  <a:pt x="215310" y="301441"/>
                  <a:pt x="208474" y="287774"/>
                </a:cubicBezTo>
                <a:cubicBezTo>
                  <a:pt x="205057" y="284357"/>
                  <a:pt x="205057" y="280940"/>
                  <a:pt x="205057" y="280940"/>
                </a:cubicBezTo>
                <a:cubicBezTo>
                  <a:pt x="205057" y="280940"/>
                  <a:pt x="205057" y="280940"/>
                  <a:pt x="205057" y="403944"/>
                </a:cubicBezTo>
                <a:cubicBezTo>
                  <a:pt x="205057" y="410778"/>
                  <a:pt x="205057" y="417611"/>
                  <a:pt x="201639" y="421028"/>
                </a:cubicBezTo>
                <a:cubicBezTo>
                  <a:pt x="201639" y="421028"/>
                  <a:pt x="201639" y="421028"/>
                  <a:pt x="201639" y="653368"/>
                </a:cubicBezTo>
                <a:cubicBezTo>
                  <a:pt x="201639" y="670452"/>
                  <a:pt x="187969" y="684119"/>
                  <a:pt x="170881" y="684119"/>
                </a:cubicBezTo>
                <a:cubicBezTo>
                  <a:pt x="153793" y="684119"/>
                  <a:pt x="140122" y="670452"/>
                  <a:pt x="140122" y="653368"/>
                </a:cubicBezTo>
                <a:cubicBezTo>
                  <a:pt x="140122" y="653368"/>
                  <a:pt x="140122" y="653368"/>
                  <a:pt x="140122" y="444945"/>
                </a:cubicBezTo>
                <a:cubicBezTo>
                  <a:pt x="140122" y="444945"/>
                  <a:pt x="140122" y="444945"/>
                  <a:pt x="123034" y="444945"/>
                </a:cubicBezTo>
                <a:cubicBezTo>
                  <a:pt x="123034" y="444945"/>
                  <a:pt x="123034" y="444945"/>
                  <a:pt x="123034" y="653368"/>
                </a:cubicBezTo>
                <a:cubicBezTo>
                  <a:pt x="123034" y="670452"/>
                  <a:pt x="109364" y="684119"/>
                  <a:pt x="92275" y="684119"/>
                </a:cubicBezTo>
                <a:cubicBezTo>
                  <a:pt x="75187" y="684119"/>
                  <a:pt x="61517" y="670452"/>
                  <a:pt x="61517" y="653368"/>
                </a:cubicBezTo>
                <a:cubicBezTo>
                  <a:pt x="61517" y="653368"/>
                  <a:pt x="61517" y="653368"/>
                  <a:pt x="61517" y="421028"/>
                </a:cubicBezTo>
                <a:cubicBezTo>
                  <a:pt x="61517" y="417611"/>
                  <a:pt x="61517" y="410778"/>
                  <a:pt x="61517" y="403944"/>
                </a:cubicBezTo>
                <a:cubicBezTo>
                  <a:pt x="61517" y="403944"/>
                  <a:pt x="61517" y="403944"/>
                  <a:pt x="61517" y="260440"/>
                </a:cubicBezTo>
                <a:cubicBezTo>
                  <a:pt x="54682" y="260440"/>
                  <a:pt x="47847" y="304858"/>
                  <a:pt x="47847" y="335609"/>
                </a:cubicBezTo>
                <a:cubicBezTo>
                  <a:pt x="44429" y="373193"/>
                  <a:pt x="47847" y="421028"/>
                  <a:pt x="47847" y="421028"/>
                </a:cubicBezTo>
                <a:cubicBezTo>
                  <a:pt x="47847" y="434695"/>
                  <a:pt x="41011" y="444945"/>
                  <a:pt x="23923" y="444945"/>
                </a:cubicBezTo>
                <a:cubicBezTo>
                  <a:pt x="10253" y="444945"/>
                  <a:pt x="6835" y="431278"/>
                  <a:pt x="3418" y="417611"/>
                </a:cubicBezTo>
                <a:cubicBezTo>
                  <a:pt x="3418" y="417611"/>
                  <a:pt x="0" y="362943"/>
                  <a:pt x="0" y="332192"/>
                </a:cubicBezTo>
                <a:cubicBezTo>
                  <a:pt x="6835" y="239939"/>
                  <a:pt x="27341" y="212605"/>
                  <a:pt x="34176" y="205772"/>
                </a:cubicBezTo>
                <a:cubicBezTo>
                  <a:pt x="47847" y="198938"/>
                  <a:pt x="68352" y="192104"/>
                  <a:pt x="82023" y="188688"/>
                </a:cubicBezTo>
                <a:cubicBezTo>
                  <a:pt x="85440" y="185271"/>
                  <a:pt x="92275" y="181854"/>
                  <a:pt x="95693" y="181854"/>
                </a:cubicBezTo>
                <a:close/>
                <a:moveTo>
                  <a:pt x="132783" y="34639"/>
                </a:moveTo>
                <a:cubicBezTo>
                  <a:pt x="163548" y="34639"/>
                  <a:pt x="187476" y="58541"/>
                  <a:pt x="187476" y="92687"/>
                </a:cubicBezTo>
                <a:cubicBezTo>
                  <a:pt x="190894" y="92687"/>
                  <a:pt x="194313" y="96102"/>
                  <a:pt x="194313" y="102931"/>
                </a:cubicBezTo>
                <a:cubicBezTo>
                  <a:pt x="197731" y="109761"/>
                  <a:pt x="190894" y="120004"/>
                  <a:pt x="184058" y="123419"/>
                </a:cubicBezTo>
                <a:cubicBezTo>
                  <a:pt x="177221" y="150736"/>
                  <a:pt x="160129" y="174638"/>
                  <a:pt x="132783" y="174638"/>
                </a:cubicBezTo>
                <a:cubicBezTo>
                  <a:pt x="105436" y="174638"/>
                  <a:pt x="88345" y="150736"/>
                  <a:pt x="81508" y="123419"/>
                </a:cubicBezTo>
                <a:cubicBezTo>
                  <a:pt x="71253" y="123419"/>
                  <a:pt x="67835" y="109761"/>
                  <a:pt x="67835" y="102931"/>
                </a:cubicBezTo>
                <a:cubicBezTo>
                  <a:pt x="67835" y="96102"/>
                  <a:pt x="71253" y="92687"/>
                  <a:pt x="78090" y="92687"/>
                </a:cubicBezTo>
                <a:cubicBezTo>
                  <a:pt x="78090" y="58541"/>
                  <a:pt x="102018" y="34639"/>
                  <a:pt x="132783" y="34639"/>
                </a:cubicBezTo>
                <a:close/>
                <a:moveTo>
                  <a:pt x="375953" y="0"/>
                </a:moveTo>
                <a:cubicBezTo>
                  <a:pt x="375953" y="0"/>
                  <a:pt x="375953" y="0"/>
                  <a:pt x="396558" y="0"/>
                </a:cubicBezTo>
                <a:cubicBezTo>
                  <a:pt x="399992" y="0"/>
                  <a:pt x="403426" y="3432"/>
                  <a:pt x="403426" y="6864"/>
                </a:cubicBezTo>
                <a:cubicBezTo>
                  <a:pt x="403426" y="6864"/>
                  <a:pt x="403426" y="6864"/>
                  <a:pt x="403426" y="30887"/>
                </a:cubicBezTo>
                <a:cubicBezTo>
                  <a:pt x="410294" y="30887"/>
                  <a:pt x="417162" y="30887"/>
                  <a:pt x="420596" y="34318"/>
                </a:cubicBezTo>
                <a:cubicBezTo>
                  <a:pt x="437766" y="37750"/>
                  <a:pt x="472107" y="48046"/>
                  <a:pt x="482409" y="61773"/>
                </a:cubicBezTo>
                <a:cubicBezTo>
                  <a:pt x="485843" y="68637"/>
                  <a:pt x="485843" y="75500"/>
                  <a:pt x="482409" y="82364"/>
                </a:cubicBezTo>
                <a:cubicBezTo>
                  <a:pt x="475541" y="89228"/>
                  <a:pt x="461805" y="99523"/>
                  <a:pt x="454937" y="92659"/>
                </a:cubicBezTo>
                <a:cubicBezTo>
                  <a:pt x="420596" y="65205"/>
                  <a:pt x="393124" y="68637"/>
                  <a:pt x="386256" y="68637"/>
                </a:cubicBezTo>
                <a:cubicBezTo>
                  <a:pt x="375953" y="68637"/>
                  <a:pt x="362217" y="72068"/>
                  <a:pt x="351915" y="82364"/>
                </a:cubicBezTo>
                <a:cubicBezTo>
                  <a:pt x="345047" y="89228"/>
                  <a:pt x="341613" y="99523"/>
                  <a:pt x="348481" y="109818"/>
                </a:cubicBezTo>
                <a:cubicBezTo>
                  <a:pt x="355349" y="116682"/>
                  <a:pt x="358783" y="120114"/>
                  <a:pt x="369085" y="123546"/>
                </a:cubicBezTo>
                <a:cubicBezTo>
                  <a:pt x="369085" y="123546"/>
                  <a:pt x="372519" y="126978"/>
                  <a:pt x="372519" y="126978"/>
                </a:cubicBezTo>
                <a:cubicBezTo>
                  <a:pt x="375953" y="126978"/>
                  <a:pt x="389690" y="133841"/>
                  <a:pt x="399992" y="137273"/>
                </a:cubicBezTo>
                <a:cubicBezTo>
                  <a:pt x="399992" y="137273"/>
                  <a:pt x="399992" y="137273"/>
                  <a:pt x="403426" y="140705"/>
                </a:cubicBezTo>
                <a:cubicBezTo>
                  <a:pt x="430898" y="151000"/>
                  <a:pt x="468673" y="164728"/>
                  <a:pt x="478975" y="192182"/>
                </a:cubicBezTo>
                <a:cubicBezTo>
                  <a:pt x="489277" y="216205"/>
                  <a:pt x="478975" y="247091"/>
                  <a:pt x="458371" y="264250"/>
                </a:cubicBezTo>
                <a:cubicBezTo>
                  <a:pt x="448068" y="274546"/>
                  <a:pt x="427464" y="281410"/>
                  <a:pt x="403426" y="281410"/>
                </a:cubicBezTo>
                <a:cubicBezTo>
                  <a:pt x="403426" y="281410"/>
                  <a:pt x="403426" y="281410"/>
                  <a:pt x="403426" y="305432"/>
                </a:cubicBezTo>
                <a:cubicBezTo>
                  <a:pt x="403426" y="308864"/>
                  <a:pt x="399992" y="308864"/>
                  <a:pt x="396558" y="308864"/>
                </a:cubicBezTo>
                <a:cubicBezTo>
                  <a:pt x="396558" y="308864"/>
                  <a:pt x="396558" y="308864"/>
                  <a:pt x="375953" y="308864"/>
                </a:cubicBezTo>
                <a:cubicBezTo>
                  <a:pt x="372519" y="308864"/>
                  <a:pt x="369085" y="308864"/>
                  <a:pt x="369085" y="305432"/>
                </a:cubicBezTo>
                <a:cubicBezTo>
                  <a:pt x="369085" y="305432"/>
                  <a:pt x="369085" y="305432"/>
                  <a:pt x="369085" y="281410"/>
                </a:cubicBezTo>
                <a:cubicBezTo>
                  <a:pt x="338179" y="277978"/>
                  <a:pt x="310706" y="264250"/>
                  <a:pt x="296970" y="243660"/>
                </a:cubicBezTo>
                <a:cubicBezTo>
                  <a:pt x="293536" y="240228"/>
                  <a:pt x="293536" y="233364"/>
                  <a:pt x="296970" y="226500"/>
                </a:cubicBezTo>
                <a:cubicBezTo>
                  <a:pt x="300404" y="219637"/>
                  <a:pt x="310706" y="212773"/>
                  <a:pt x="321009" y="212773"/>
                </a:cubicBezTo>
                <a:cubicBezTo>
                  <a:pt x="324443" y="212773"/>
                  <a:pt x="331311" y="212773"/>
                  <a:pt x="334745" y="219637"/>
                </a:cubicBezTo>
                <a:cubicBezTo>
                  <a:pt x="334745" y="223069"/>
                  <a:pt x="338179" y="223069"/>
                  <a:pt x="338179" y="223069"/>
                </a:cubicBezTo>
                <a:cubicBezTo>
                  <a:pt x="345047" y="229932"/>
                  <a:pt x="351915" y="233364"/>
                  <a:pt x="358783" y="236796"/>
                </a:cubicBezTo>
                <a:cubicBezTo>
                  <a:pt x="372519" y="240228"/>
                  <a:pt x="382821" y="243660"/>
                  <a:pt x="393124" y="243660"/>
                </a:cubicBezTo>
                <a:cubicBezTo>
                  <a:pt x="406860" y="243660"/>
                  <a:pt x="417162" y="240228"/>
                  <a:pt x="424030" y="233364"/>
                </a:cubicBezTo>
                <a:cubicBezTo>
                  <a:pt x="430898" y="226500"/>
                  <a:pt x="434332" y="216205"/>
                  <a:pt x="427464" y="205909"/>
                </a:cubicBezTo>
                <a:cubicBezTo>
                  <a:pt x="424030" y="199046"/>
                  <a:pt x="417162" y="195614"/>
                  <a:pt x="410294" y="192182"/>
                </a:cubicBezTo>
                <a:cubicBezTo>
                  <a:pt x="410294" y="192182"/>
                  <a:pt x="410294" y="192182"/>
                  <a:pt x="399992" y="185319"/>
                </a:cubicBezTo>
                <a:cubicBezTo>
                  <a:pt x="379387" y="178455"/>
                  <a:pt x="338179" y="157864"/>
                  <a:pt x="327877" y="154432"/>
                </a:cubicBezTo>
                <a:cubicBezTo>
                  <a:pt x="317574" y="147568"/>
                  <a:pt x="307272" y="137273"/>
                  <a:pt x="303838" y="126978"/>
                </a:cubicBezTo>
                <a:cubicBezTo>
                  <a:pt x="290102" y="102955"/>
                  <a:pt x="296970" y="72068"/>
                  <a:pt x="317574" y="51477"/>
                </a:cubicBezTo>
                <a:cubicBezTo>
                  <a:pt x="331311" y="41182"/>
                  <a:pt x="348481" y="34318"/>
                  <a:pt x="369085" y="30887"/>
                </a:cubicBezTo>
                <a:cubicBezTo>
                  <a:pt x="369085" y="30887"/>
                  <a:pt x="369085" y="30887"/>
                  <a:pt x="369085" y="6864"/>
                </a:cubicBezTo>
                <a:cubicBezTo>
                  <a:pt x="369085" y="3432"/>
                  <a:pt x="372519" y="0"/>
                  <a:pt x="375953" y="0"/>
                </a:cubicBezTo>
                <a:close/>
              </a:path>
            </a:pathLst>
          </a:custGeom>
          <a:solidFill>
            <a:schemeClr val="accent1"/>
          </a:solidFill>
          <a:ln>
            <a:noFill/>
          </a:ln>
        </p:spPr>
        <p:txBody>
          <a:bodyPr/>
          <a:lstStyle/>
          <a:p>
            <a:endParaRPr lang="zh-CN" altLang="en-US"/>
          </a:p>
        </p:txBody>
      </p:sp>
      <p:sp>
        <p:nvSpPr>
          <p:cNvPr id="13" name="MH_SubTitle_3"/>
          <p:cNvSpPr txBox="1"/>
          <p:nvPr>
            <p:custDataLst>
              <p:tags r:id="rId9"/>
            </p:custDataLst>
          </p:nvPr>
        </p:nvSpPr>
        <p:spPr>
          <a:xfrm>
            <a:off x="4738688" y="3319563"/>
            <a:ext cx="1665287" cy="954088"/>
          </a:xfrm>
          <a:prstGeom prst="rect">
            <a:avLst/>
          </a:prstGeom>
          <a:noFill/>
        </p:spPr>
        <p:txBody>
          <a:bodyPr lIns="0" tIns="0" rIns="0" bIns="0">
            <a:noAutofit/>
          </a:bodyPr>
          <a:lstStyle/>
          <a:p>
            <a:pPr algn="ctr">
              <a:lnSpc>
                <a:spcPct val="130000"/>
              </a:lnSpc>
              <a:defRPr/>
            </a:pPr>
            <a:r>
              <a:rPr lang="zh-CN" altLang="en-US" sz="1400" dirty="0">
                <a:latin typeface="宋体" panose="02010600030101010101" pitchFamily="2" charset="-122"/>
                <a:ea typeface="宋体" panose="02010600030101010101" pitchFamily="2" charset="-122"/>
              </a:rPr>
              <a:t>点击添加文本点击添加文本点击添加文本点击添加文本点击添加文本</a:t>
            </a:r>
            <a:endParaRPr lang="zh-CN" altLang="en-US" sz="1400" dirty="0">
              <a:latin typeface="宋体" panose="02010600030101010101" pitchFamily="2" charset="-122"/>
              <a:ea typeface="宋体" panose="02010600030101010101" pitchFamily="2" charset="-122"/>
            </a:endParaRPr>
          </a:p>
        </p:txBody>
      </p:sp>
      <p:sp>
        <p:nvSpPr>
          <p:cNvPr id="14" name="MH_Other_5"/>
          <p:cNvSpPr/>
          <p:nvPr>
            <p:custDataLst>
              <p:tags r:id="rId10"/>
            </p:custDataLst>
          </p:nvPr>
        </p:nvSpPr>
        <p:spPr>
          <a:xfrm>
            <a:off x="4884738" y="1954313"/>
            <a:ext cx="1196975" cy="1195388"/>
          </a:xfrm>
          <a:prstGeom prst="teardrop">
            <a:avLst/>
          </a:prstGeom>
          <a:noFill/>
          <a:ln w="571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GB"/>
          </a:p>
        </p:txBody>
      </p:sp>
      <p:sp>
        <p:nvSpPr>
          <p:cNvPr id="15" name="MH_Other_6"/>
          <p:cNvSpPr/>
          <p:nvPr>
            <p:custDataLst>
              <p:tags r:id="rId11"/>
            </p:custDataLst>
          </p:nvPr>
        </p:nvSpPr>
        <p:spPr bwMode="auto">
          <a:xfrm>
            <a:off x="5191125" y="2244826"/>
            <a:ext cx="671513" cy="482600"/>
          </a:xfrm>
          <a:custGeom>
            <a:avLst/>
            <a:gdLst>
              <a:gd name="connsiteX0" fmla="*/ 538425 w 671337"/>
              <a:gd name="connsiteY0" fmla="*/ 347802 h 481838"/>
              <a:gd name="connsiteX1" fmla="*/ 581147 w 671337"/>
              <a:gd name="connsiteY1" fmla="*/ 400459 h 481838"/>
              <a:gd name="connsiteX2" fmla="*/ 628615 w 671337"/>
              <a:gd name="connsiteY2" fmla="*/ 347802 h 481838"/>
              <a:gd name="connsiteX3" fmla="*/ 671337 w 671337"/>
              <a:gd name="connsiteY3" fmla="*/ 433968 h 481838"/>
              <a:gd name="connsiteX4" fmla="*/ 666590 w 671337"/>
              <a:gd name="connsiteY4" fmla="*/ 472264 h 481838"/>
              <a:gd name="connsiteX5" fmla="*/ 581147 w 671337"/>
              <a:gd name="connsiteY5" fmla="*/ 481838 h 481838"/>
              <a:gd name="connsiteX6" fmla="*/ 500450 w 671337"/>
              <a:gd name="connsiteY6" fmla="*/ 472264 h 481838"/>
              <a:gd name="connsiteX7" fmla="*/ 495703 w 671337"/>
              <a:gd name="connsiteY7" fmla="*/ 433968 h 481838"/>
              <a:gd name="connsiteX8" fmla="*/ 538425 w 671337"/>
              <a:gd name="connsiteY8" fmla="*/ 347802 h 481838"/>
              <a:gd name="connsiteX9" fmla="*/ 293204 w 671337"/>
              <a:gd name="connsiteY9" fmla="*/ 347802 h 481838"/>
              <a:gd name="connsiteX10" fmla="*/ 335668 w 671337"/>
              <a:gd name="connsiteY10" fmla="*/ 400459 h 481838"/>
              <a:gd name="connsiteX11" fmla="*/ 378132 w 671337"/>
              <a:gd name="connsiteY11" fmla="*/ 347802 h 481838"/>
              <a:gd name="connsiteX12" fmla="*/ 420596 w 671337"/>
              <a:gd name="connsiteY12" fmla="*/ 433968 h 481838"/>
              <a:gd name="connsiteX13" fmla="*/ 415878 w 671337"/>
              <a:gd name="connsiteY13" fmla="*/ 472264 h 481838"/>
              <a:gd name="connsiteX14" fmla="*/ 335668 w 671337"/>
              <a:gd name="connsiteY14" fmla="*/ 481838 h 481838"/>
              <a:gd name="connsiteX15" fmla="*/ 255458 w 671337"/>
              <a:gd name="connsiteY15" fmla="*/ 472264 h 481838"/>
              <a:gd name="connsiteX16" fmla="*/ 250740 w 671337"/>
              <a:gd name="connsiteY16" fmla="*/ 433968 h 481838"/>
              <a:gd name="connsiteX17" fmla="*/ 293204 w 671337"/>
              <a:gd name="connsiteY17" fmla="*/ 347802 h 481838"/>
              <a:gd name="connsiteX18" fmla="*/ 42440 w 671337"/>
              <a:gd name="connsiteY18" fmla="*/ 347802 h 481838"/>
              <a:gd name="connsiteX19" fmla="*/ 89597 w 671337"/>
              <a:gd name="connsiteY19" fmla="*/ 400459 h 481838"/>
              <a:gd name="connsiteX20" fmla="*/ 132037 w 671337"/>
              <a:gd name="connsiteY20" fmla="*/ 347802 h 481838"/>
              <a:gd name="connsiteX21" fmla="*/ 174478 w 671337"/>
              <a:gd name="connsiteY21" fmla="*/ 433968 h 481838"/>
              <a:gd name="connsiteX22" fmla="*/ 169762 w 671337"/>
              <a:gd name="connsiteY22" fmla="*/ 472264 h 481838"/>
              <a:gd name="connsiteX23" fmla="*/ 89597 w 671337"/>
              <a:gd name="connsiteY23" fmla="*/ 481838 h 481838"/>
              <a:gd name="connsiteX24" fmla="*/ 4715 w 671337"/>
              <a:gd name="connsiteY24" fmla="*/ 472264 h 481838"/>
              <a:gd name="connsiteX25" fmla="*/ 0 w 671337"/>
              <a:gd name="connsiteY25" fmla="*/ 433968 h 481838"/>
              <a:gd name="connsiteX26" fmla="*/ 42440 w 671337"/>
              <a:gd name="connsiteY26" fmla="*/ 347802 h 481838"/>
              <a:gd name="connsiteX27" fmla="*/ 583520 w 671337"/>
              <a:gd name="connsiteY27" fmla="*/ 248430 h 481838"/>
              <a:gd name="connsiteX28" fmla="*/ 628584 w 671337"/>
              <a:gd name="connsiteY28" fmla="*/ 295805 h 481838"/>
              <a:gd name="connsiteX29" fmla="*/ 583520 w 671337"/>
              <a:gd name="connsiteY29" fmla="*/ 343180 h 481838"/>
              <a:gd name="connsiteX30" fmla="*/ 538456 w 671337"/>
              <a:gd name="connsiteY30" fmla="*/ 295805 h 481838"/>
              <a:gd name="connsiteX31" fmla="*/ 583520 w 671337"/>
              <a:gd name="connsiteY31" fmla="*/ 248430 h 481838"/>
              <a:gd name="connsiteX32" fmla="*/ 335091 w 671337"/>
              <a:gd name="connsiteY32" fmla="*/ 248430 h 481838"/>
              <a:gd name="connsiteX33" fmla="*/ 382466 w 671337"/>
              <a:gd name="connsiteY33" fmla="*/ 295805 h 481838"/>
              <a:gd name="connsiteX34" fmla="*/ 335091 w 671337"/>
              <a:gd name="connsiteY34" fmla="*/ 343180 h 481838"/>
              <a:gd name="connsiteX35" fmla="*/ 287716 w 671337"/>
              <a:gd name="connsiteY35" fmla="*/ 295805 h 481838"/>
              <a:gd name="connsiteX36" fmla="*/ 335091 w 671337"/>
              <a:gd name="connsiteY36" fmla="*/ 248430 h 481838"/>
              <a:gd name="connsiteX37" fmla="*/ 87239 w 671337"/>
              <a:gd name="connsiteY37" fmla="*/ 248430 h 481838"/>
              <a:gd name="connsiteX38" fmla="*/ 131725 w 671337"/>
              <a:gd name="connsiteY38" fmla="*/ 295805 h 481838"/>
              <a:gd name="connsiteX39" fmla="*/ 87239 w 671337"/>
              <a:gd name="connsiteY39" fmla="*/ 343180 h 481838"/>
              <a:gd name="connsiteX40" fmla="*/ 42753 w 671337"/>
              <a:gd name="connsiteY40" fmla="*/ 295805 h 481838"/>
              <a:gd name="connsiteX41" fmla="*/ 87239 w 671337"/>
              <a:gd name="connsiteY41" fmla="*/ 248430 h 481838"/>
              <a:gd name="connsiteX42" fmla="*/ 415663 w 671337"/>
              <a:gd name="connsiteY42" fmla="*/ 100527 h 481838"/>
              <a:gd name="connsiteX43" fmla="*/ 458103 w 671337"/>
              <a:gd name="connsiteY43" fmla="*/ 152730 h 481838"/>
              <a:gd name="connsiteX44" fmla="*/ 505260 w 671337"/>
              <a:gd name="connsiteY44" fmla="*/ 100527 h 481838"/>
              <a:gd name="connsiteX45" fmla="*/ 547700 w 671337"/>
              <a:gd name="connsiteY45" fmla="*/ 185951 h 481838"/>
              <a:gd name="connsiteX46" fmla="*/ 538269 w 671337"/>
              <a:gd name="connsiteY46" fmla="*/ 223917 h 481838"/>
              <a:gd name="connsiteX47" fmla="*/ 458103 w 671337"/>
              <a:gd name="connsiteY47" fmla="*/ 233408 h 481838"/>
              <a:gd name="connsiteX48" fmla="*/ 377938 w 671337"/>
              <a:gd name="connsiteY48" fmla="*/ 223917 h 481838"/>
              <a:gd name="connsiteX49" fmla="*/ 373222 w 671337"/>
              <a:gd name="connsiteY49" fmla="*/ 185951 h 481838"/>
              <a:gd name="connsiteX50" fmla="*/ 415663 w 671337"/>
              <a:gd name="connsiteY50" fmla="*/ 100527 h 481838"/>
              <a:gd name="connsiteX51" fmla="*/ 165203 w 671337"/>
              <a:gd name="connsiteY51" fmla="*/ 100527 h 481838"/>
              <a:gd name="connsiteX52" fmla="*/ 212671 w 671337"/>
              <a:gd name="connsiteY52" fmla="*/ 152730 h 481838"/>
              <a:gd name="connsiteX53" fmla="*/ 255393 w 671337"/>
              <a:gd name="connsiteY53" fmla="*/ 100527 h 481838"/>
              <a:gd name="connsiteX54" fmla="*/ 298115 w 671337"/>
              <a:gd name="connsiteY54" fmla="*/ 185951 h 481838"/>
              <a:gd name="connsiteX55" fmla="*/ 293368 w 671337"/>
              <a:gd name="connsiteY55" fmla="*/ 223917 h 481838"/>
              <a:gd name="connsiteX56" fmla="*/ 212671 w 671337"/>
              <a:gd name="connsiteY56" fmla="*/ 233408 h 481838"/>
              <a:gd name="connsiteX57" fmla="*/ 131974 w 671337"/>
              <a:gd name="connsiteY57" fmla="*/ 223917 h 481838"/>
              <a:gd name="connsiteX58" fmla="*/ 122481 w 671337"/>
              <a:gd name="connsiteY58" fmla="*/ 185951 h 481838"/>
              <a:gd name="connsiteX59" fmla="*/ 165203 w 671337"/>
              <a:gd name="connsiteY59" fmla="*/ 100527 h 481838"/>
              <a:gd name="connsiteX60" fmla="*/ 458728 w 671337"/>
              <a:gd name="connsiteY60" fmla="*/ 0 h 481838"/>
              <a:gd name="connsiteX61" fmla="*/ 506103 w 671337"/>
              <a:gd name="connsiteY61" fmla="*/ 47375 h 481838"/>
              <a:gd name="connsiteX62" fmla="*/ 458728 w 671337"/>
              <a:gd name="connsiteY62" fmla="*/ 94750 h 481838"/>
              <a:gd name="connsiteX63" fmla="*/ 411353 w 671337"/>
              <a:gd name="connsiteY63" fmla="*/ 47375 h 481838"/>
              <a:gd name="connsiteX64" fmla="*/ 458728 w 671337"/>
              <a:gd name="connsiteY64" fmla="*/ 0 h 481838"/>
              <a:gd name="connsiteX65" fmla="*/ 212609 w 671337"/>
              <a:gd name="connsiteY65" fmla="*/ 0 h 481838"/>
              <a:gd name="connsiteX66" fmla="*/ 259984 w 671337"/>
              <a:gd name="connsiteY66" fmla="*/ 47375 h 481838"/>
              <a:gd name="connsiteX67" fmla="*/ 212609 w 671337"/>
              <a:gd name="connsiteY67" fmla="*/ 94750 h 481838"/>
              <a:gd name="connsiteX68" fmla="*/ 165234 w 671337"/>
              <a:gd name="connsiteY68" fmla="*/ 47375 h 481838"/>
              <a:gd name="connsiteX69" fmla="*/ 212609 w 671337"/>
              <a:gd name="connsiteY69" fmla="*/ 0 h 481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671337" h="481838">
                <a:moveTo>
                  <a:pt x="538425" y="347802"/>
                </a:moveTo>
                <a:cubicBezTo>
                  <a:pt x="538425" y="347802"/>
                  <a:pt x="538425" y="347802"/>
                  <a:pt x="581147" y="400459"/>
                </a:cubicBezTo>
                <a:cubicBezTo>
                  <a:pt x="581147" y="400459"/>
                  <a:pt x="581147" y="400459"/>
                  <a:pt x="628615" y="347802"/>
                </a:cubicBezTo>
                <a:cubicBezTo>
                  <a:pt x="652350" y="366950"/>
                  <a:pt x="671337" y="400459"/>
                  <a:pt x="671337" y="433968"/>
                </a:cubicBezTo>
                <a:cubicBezTo>
                  <a:pt x="671337" y="448329"/>
                  <a:pt x="666590" y="457903"/>
                  <a:pt x="666590" y="472264"/>
                </a:cubicBezTo>
                <a:cubicBezTo>
                  <a:pt x="638109" y="477051"/>
                  <a:pt x="614375" y="481838"/>
                  <a:pt x="581147" y="481838"/>
                </a:cubicBezTo>
                <a:cubicBezTo>
                  <a:pt x="552666" y="481838"/>
                  <a:pt x="524184" y="477051"/>
                  <a:pt x="500450" y="472264"/>
                </a:cubicBezTo>
                <a:cubicBezTo>
                  <a:pt x="495703" y="457903"/>
                  <a:pt x="495703" y="448329"/>
                  <a:pt x="495703" y="433968"/>
                </a:cubicBezTo>
                <a:cubicBezTo>
                  <a:pt x="495703" y="400459"/>
                  <a:pt x="514691" y="366950"/>
                  <a:pt x="538425" y="347802"/>
                </a:cubicBezTo>
                <a:close/>
                <a:moveTo>
                  <a:pt x="293204" y="347802"/>
                </a:moveTo>
                <a:cubicBezTo>
                  <a:pt x="293204" y="347802"/>
                  <a:pt x="293204" y="347802"/>
                  <a:pt x="335668" y="400459"/>
                </a:cubicBezTo>
                <a:cubicBezTo>
                  <a:pt x="335668" y="400459"/>
                  <a:pt x="335668" y="400459"/>
                  <a:pt x="378132" y="347802"/>
                </a:cubicBezTo>
                <a:cubicBezTo>
                  <a:pt x="406442" y="366950"/>
                  <a:pt x="420596" y="400459"/>
                  <a:pt x="420596" y="433968"/>
                </a:cubicBezTo>
                <a:cubicBezTo>
                  <a:pt x="420596" y="448329"/>
                  <a:pt x="420596" y="457903"/>
                  <a:pt x="415878" y="472264"/>
                </a:cubicBezTo>
                <a:cubicBezTo>
                  <a:pt x="392287" y="477051"/>
                  <a:pt x="363977" y="481838"/>
                  <a:pt x="335668" y="481838"/>
                </a:cubicBezTo>
                <a:cubicBezTo>
                  <a:pt x="307358" y="481838"/>
                  <a:pt x="279049" y="477051"/>
                  <a:pt x="255458" y="472264"/>
                </a:cubicBezTo>
                <a:cubicBezTo>
                  <a:pt x="250740" y="457903"/>
                  <a:pt x="250740" y="448329"/>
                  <a:pt x="250740" y="433968"/>
                </a:cubicBezTo>
                <a:cubicBezTo>
                  <a:pt x="250740" y="400459"/>
                  <a:pt x="264894" y="366950"/>
                  <a:pt x="293204" y="347802"/>
                </a:cubicBezTo>
                <a:close/>
                <a:moveTo>
                  <a:pt x="42440" y="347802"/>
                </a:moveTo>
                <a:cubicBezTo>
                  <a:pt x="42440" y="347802"/>
                  <a:pt x="42440" y="347802"/>
                  <a:pt x="89597" y="400459"/>
                </a:cubicBezTo>
                <a:cubicBezTo>
                  <a:pt x="89597" y="400459"/>
                  <a:pt x="89597" y="400459"/>
                  <a:pt x="132037" y="347802"/>
                </a:cubicBezTo>
                <a:cubicBezTo>
                  <a:pt x="155615" y="366950"/>
                  <a:pt x="174478" y="400459"/>
                  <a:pt x="174478" y="433968"/>
                </a:cubicBezTo>
                <a:cubicBezTo>
                  <a:pt x="174478" y="448329"/>
                  <a:pt x="174478" y="457903"/>
                  <a:pt x="169762" y="472264"/>
                </a:cubicBezTo>
                <a:cubicBezTo>
                  <a:pt x="146184" y="477051"/>
                  <a:pt x="117890" y="481838"/>
                  <a:pt x="89597" y="481838"/>
                </a:cubicBezTo>
                <a:cubicBezTo>
                  <a:pt x="56587" y="481838"/>
                  <a:pt x="33009" y="477051"/>
                  <a:pt x="4715" y="472264"/>
                </a:cubicBezTo>
                <a:cubicBezTo>
                  <a:pt x="4715" y="457903"/>
                  <a:pt x="0" y="448329"/>
                  <a:pt x="0" y="433968"/>
                </a:cubicBezTo>
                <a:cubicBezTo>
                  <a:pt x="0" y="400459"/>
                  <a:pt x="18862" y="366950"/>
                  <a:pt x="42440" y="347802"/>
                </a:cubicBezTo>
                <a:close/>
                <a:moveTo>
                  <a:pt x="583520" y="248430"/>
                </a:moveTo>
                <a:cubicBezTo>
                  <a:pt x="608408" y="248430"/>
                  <a:pt x="628584" y="269641"/>
                  <a:pt x="628584" y="295805"/>
                </a:cubicBezTo>
                <a:cubicBezTo>
                  <a:pt x="628584" y="321969"/>
                  <a:pt x="608408" y="343180"/>
                  <a:pt x="583520" y="343180"/>
                </a:cubicBezTo>
                <a:cubicBezTo>
                  <a:pt x="558632" y="343180"/>
                  <a:pt x="538456" y="321969"/>
                  <a:pt x="538456" y="295805"/>
                </a:cubicBezTo>
                <a:cubicBezTo>
                  <a:pt x="538456" y="269641"/>
                  <a:pt x="558632" y="248430"/>
                  <a:pt x="583520" y="248430"/>
                </a:cubicBezTo>
                <a:close/>
                <a:moveTo>
                  <a:pt x="335091" y="248430"/>
                </a:moveTo>
                <a:cubicBezTo>
                  <a:pt x="361255" y="248430"/>
                  <a:pt x="382466" y="269641"/>
                  <a:pt x="382466" y="295805"/>
                </a:cubicBezTo>
                <a:cubicBezTo>
                  <a:pt x="382466" y="321969"/>
                  <a:pt x="361255" y="343180"/>
                  <a:pt x="335091" y="343180"/>
                </a:cubicBezTo>
                <a:cubicBezTo>
                  <a:pt x="308927" y="343180"/>
                  <a:pt x="287716" y="321969"/>
                  <a:pt x="287716" y="295805"/>
                </a:cubicBezTo>
                <a:cubicBezTo>
                  <a:pt x="287716" y="269641"/>
                  <a:pt x="308927" y="248430"/>
                  <a:pt x="335091" y="248430"/>
                </a:cubicBezTo>
                <a:close/>
                <a:moveTo>
                  <a:pt x="87239" y="248430"/>
                </a:moveTo>
                <a:cubicBezTo>
                  <a:pt x="111808" y="248430"/>
                  <a:pt x="131725" y="269641"/>
                  <a:pt x="131725" y="295805"/>
                </a:cubicBezTo>
                <a:cubicBezTo>
                  <a:pt x="131725" y="321969"/>
                  <a:pt x="111808" y="343180"/>
                  <a:pt x="87239" y="343180"/>
                </a:cubicBezTo>
                <a:cubicBezTo>
                  <a:pt x="62670" y="343180"/>
                  <a:pt x="42753" y="321969"/>
                  <a:pt x="42753" y="295805"/>
                </a:cubicBezTo>
                <a:cubicBezTo>
                  <a:pt x="42753" y="269641"/>
                  <a:pt x="62670" y="248430"/>
                  <a:pt x="87239" y="248430"/>
                </a:cubicBezTo>
                <a:close/>
                <a:moveTo>
                  <a:pt x="415663" y="100527"/>
                </a:moveTo>
                <a:cubicBezTo>
                  <a:pt x="415663" y="100527"/>
                  <a:pt x="415663" y="100527"/>
                  <a:pt x="458103" y="152730"/>
                </a:cubicBezTo>
                <a:cubicBezTo>
                  <a:pt x="458103" y="152730"/>
                  <a:pt x="458103" y="152730"/>
                  <a:pt x="505260" y="100527"/>
                </a:cubicBezTo>
                <a:cubicBezTo>
                  <a:pt x="528838" y="119510"/>
                  <a:pt x="547700" y="152730"/>
                  <a:pt x="547700" y="185951"/>
                </a:cubicBezTo>
                <a:cubicBezTo>
                  <a:pt x="547700" y="200188"/>
                  <a:pt x="542985" y="209679"/>
                  <a:pt x="538269" y="223917"/>
                </a:cubicBezTo>
                <a:cubicBezTo>
                  <a:pt x="514691" y="228662"/>
                  <a:pt x="486397" y="233408"/>
                  <a:pt x="458103" y="233408"/>
                </a:cubicBezTo>
                <a:cubicBezTo>
                  <a:pt x="429810" y="233408"/>
                  <a:pt x="401516" y="228662"/>
                  <a:pt x="377938" y="223917"/>
                </a:cubicBezTo>
                <a:cubicBezTo>
                  <a:pt x="373222" y="209679"/>
                  <a:pt x="373222" y="200188"/>
                  <a:pt x="373222" y="185951"/>
                </a:cubicBezTo>
                <a:cubicBezTo>
                  <a:pt x="373222" y="152730"/>
                  <a:pt x="387369" y="119510"/>
                  <a:pt x="415663" y="100527"/>
                </a:cubicBezTo>
                <a:close/>
                <a:moveTo>
                  <a:pt x="165203" y="100527"/>
                </a:moveTo>
                <a:cubicBezTo>
                  <a:pt x="165203" y="100527"/>
                  <a:pt x="165203" y="100527"/>
                  <a:pt x="212671" y="152730"/>
                </a:cubicBezTo>
                <a:cubicBezTo>
                  <a:pt x="212671" y="152730"/>
                  <a:pt x="212671" y="152730"/>
                  <a:pt x="255393" y="100527"/>
                </a:cubicBezTo>
                <a:cubicBezTo>
                  <a:pt x="283874" y="119510"/>
                  <a:pt x="298115" y="152730"/>
                  <a:pt x="298115" y="185951"/>
                </a:cubicBezTo>
                <a:cubicBezTo>
                  <a:pt x="298115" y="200188"/>
                  <a:pt x="298115" y="209679"/>
                  <a:pt x="293368" y="223917"/>
                </a:cubicBezTo>
                <a:cubicBezTo>
                  <a:pt x="269634" y="228662"/>
                  <a:pt x="241152" y="233408"/>
                  <a:pt x="212671" y="233408"/>
                </a:cubicBezTo>
                <a:cubicBezTo>
                  <a:pt x="184190" y="233408"/>
                  <a:pt x="155709" y="228662"/>
                  <a:pt x="131974" y="223917"/>
                </a:cubicBezTo>
                <a:cubicBezTo>
                  <a:pt x="127228" y="209679"/>
                  <a:pt x="122481" y="200188"/>
                  <a:pt x="122481" y="185951"/>
                </a:cubicBezTo>
                <a:cubicBezTo>
                  <a:pt x="122481" y="152730"/>
                  <a:pt x="141468" y="119510"/>
                  <a:pt x="165203" y="100527"/>
                </a:cubicBezTo>
                <a:close/>
                <a:moveTo>
                  <a:pt x="458728" y="0"/>
                </a:moveTo>
                <a:cubicBezTo>
                  <a:pt x="484892" y="0"/>
                  <a:pt x="506103" y="21211"/>
                  <a:pt x="506103" y="47375"/>
                </a:cubicBezTo>
                <a:cubicBezTo>
                  <a:pt x="506103" y="73539"/>
                  <a:pt x="484892" y="94750"/>
                  <a:pt x="458728" y="94750"/>
                </a:cubicBezTo>
                <a:cubicBezTo>
                  <a:pt x="432564" y="94750"/>
                  <a:pt x="411353" y="73539"/>
                  <a:pt x="411353" y="47375"/>
                </a:cubicBezTo>
                <a:cubicBezTo>
                  <a:pt x="411353" y="21211"/>
                  <a:pt x="432564" y="0"/>
                  <a:pt x="458728" y="0"/>
                </a:cubicBezTo>
                <a:close/>
                <a:moveTo>
                  <a:pt x="212609" y="0"/>
                </a:moveTo>
                <a:cubicBezTo>
                  <a:pt x="238773" y="0"/>
                  <a:pt x="259984" y="21211"/>
                  <a:pt x="259984" y="47375"/>
                </a:cubicBezTo>
                <a:cubicBezTo>
                  <a:pt x="259984" y="73539"/>
                  <a:pt x="238773" y="94750"/>
                  <a:pt x="212609" y="94750"/>
                </a:cubicBezTo>
                <a:cubicBezTo>
                  <a:pt x="186445" y="94750"/>
                  <a:pt x="165234" y="73539"/>
                  <a:pt x="165234" y="47375"/>
                </a:cubicBezTo>
                <a:cubicBezTo>
                  <a:pt x="165234" y="21211"/>
                  <a:pt x="186445" y="0"/>
                  <a:pt x="212609" y="0"/>
                </a:cubicBezTo>
                <a:close/>
              </a:path>
            </a:pathLst>
          </a:custGeom>
          <a:solidFill>
            <a:schemeClr val="accent3"/>
          </a:solidFill>
          <a:ln>
            <a:noFill/>
          </a:ln>
        </p:spPr>
        <p:txBody>
          <a:bodyPr/>
          <a:lstStyle/>
          <a:p>
            <a:pPr eaLnBrk="1" fontAlgn="auto" hangingPunct="1">
              <a:spcBef>
                <a:spcPts val="0"/>
              </a:spcBef>
              <a:spcAft>
                <a:spcPts val="0"/>
              </a:spcAft>
              <a:defRPr/>
            </a:pPr>
            <a:endParaRPr lang="zh-CN" altLang="en-US">
              <a:latin typeface="+mn-lt"/>
              <a:ea typeface="+mn-ea"/>
            </a:endParaRPr>
          </a:p>
        </p:txBody>
      </p:sp>
      <p:sp>
        <p:nvSpPr>
          <p:cNvPr id="16" name="MH_SubTitle_4"/>
          <p:cNvSpPr txBox="1"/>
          <p:nvPr>
            <p:custDataLst>
              <p:tags r:id="rId12"/>
            </p:custDataLst>
          </p:nvPr>
        </p:nvSpPr>
        <p:spPr>
          <a:xfrm>
            <a:off x="6737350" y="4175226"/>
            <a:ext cx="1666875" cy="954087"/>
          </a:xfrm>
          <a:prstGeom prst="rect">
            <a:avLst/>
          </a:prstGeom>
          <a:noFill/>
        </p:spPr>
        <p:txBody>
          <a:bodyPr lIns="0" tIns="0" rIns="0" bIns="0">
            <a:noAutofit/>
          </a:bodyPr>
          <a:lstStyle/>
          <a:p>
            <a:pPr algn="ctr">
              <a:lnSpc>
                <a:spcPct val="130000"/>
              </a:lnSpc>
              <a:defRPr/>
            </a:pPr>
            <a:r>
              <a:rPr lang="zh-CN" altLang="en-US" sz="1400" dirty="0">
                <a:latin typeface="宋体" panose="02010600030101010101" pitchFamily="2" charset="-122"/>
                <a:ea typeface="宋体" panose="02010600030101010101" pitchFamily="2" charset="-122"/>
              </a:rPr>
              <a:t>点击添加文本点击添加文本点击添加文本点击添加文本点击添加文本</a:t>
            </a:r>
            <a:endParaRPr lang="zh-CN" altLang="en-US" sz="1400" dirty="0">
              <a:latin typeface="宋体" panose="02010600030101010101" pitchFamily="2" charset="-122"/>
              <a:ea typeface="宋体" panose="02010600030101010101" pitchFamily="2" charset="-122"/>
            </a:endParaRPr>
          </a:p>
        </p:txBody>
      </p:sp>
      <p:sp>
        <p:nvSpPr>
          <p:cNvPr id="17" name="MH_Other_7"/>
          <p:cNvSpPr/>
          <p:nvPr>
            <p:custDataLst>
              <p:tags r:id="rId13"/>
            </p:custDataLst>
          </p:nvPr>
        </p:nvSpPr>
        <p:spPr>
          <a:xfrm>
            <a:off x="6972300" y="2809976"/>
            <a:ext cx="1196975" cy="1195387"/>
          </a:xfrm>
          <a:prstGeom prst="teardrop">
            <a:avLst/>
          </a:prstGeom>
          <a:noFill/>
          <a:ln w="571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GB"/>
          </a:p>
        </p:txBody>
      </p:sp>
      <p:sp>
        <p:nvSpPr>
          <p:cNvPr id="18" name="MH_Other_8"/>
          <p:cNvSpPr>
            <a:spLocks noChangeArrowheads="1"/>
          </p:cNvSpPr>
          <p:nvPr>
            <p:custDataLst>
              <p:tags r:id="rId14"/>
            </p:custDataLst>
          </p:nvPr>
        </p:nvSpPr>
        <p:spPr bwMode="auto">
          <a:xfrm>
            <a:off x="7391400" y="3124301"/>
            <a:ext cx="434975" cy="490537"/>
          </a:xfrm>
          <a:custGeom>
            <a:avLst/>
            <a:gdLst>
              <a:gd name="connsiteX0" fmla="*/ 216859 w 433949"/>
              <a:gd name="connsiteY0" fmla="*/ 467569 h 491850"/>
              <a:gd name="connsiteX1" fmla="*/ 216975 w 433949"/>
              <a:gd name="connsiteY1" fmla="*/ 467864 h 491850"/>
              <a:gd name="connsiteX2" fmla="*/ 217090 w 433949"/>
              <a:gd name="connsiteY2" fmla="*/ 467569 h 491850"/>
              <a:gd name="connsiteX3" fmla="*/ 137036 w 433949"/>
              <a:gd name="connsiteY3" fmla="*/ 263980 h 491850"/>
              <a:gd name="connsiteX4" fmla="*/ 183251 w 433949"/>
              <a:gd name="connsiteY4" fmla="*/ 381850 h 491850"/>
              <a:gd name="connsiteX5" fmla="*/ 191858 w 433949"/>
              <a:gd name="connsiteY5" fmla="*/ 403804 h 491850"/>
              <a:gd name="connsiteX6" fmla="*/ 204149 w 433949"/>
              <a:gd name="connsiteY6" fmla="*/ 320762 h 491850"/>
              <a:gd name="connsiteX7" fmla="*/ 190810 w 433949"/>
              <a:gd name="connsiteY7" fmla="*/ 314997 h 491850"/>
              <a:gd name="connsiteX8" fmla="*/ 182421 w 433949"/>
              <a:gd name="connsiteY8" fmla="*/ 293865 h 491850"/>
              <a:gd name="connsiteX9" fmla="*/ 211061 w 433949"/>
              <a:gd name="connsiteY9" fmla="*/ 263980 h 491850"/>
              <a:gd name="connsiteX10" fmla="*/ 239701 w 433949"/>
              <a:gd name="connsiteY10" fmla="*/ 293865 h 491850"/>
              <a:gd name="connsiteX11" fmla="*/ 231313 w 433949"/>
              <a:gd name="connsiteY11" fmla="*/ 314997 h 491850"/>
              <a:gd name="connsiteX12" fmla="*/ 229075 w 433949"/>
              <a:gd name="connsiteY12" fmla="*/ 315964 h 491850"/>
              <a:gd name="connsiteX13" fmla="*/ 241823 w 433949"/>
              <a:gd name="connsiteY13" fmla="*/ 404489 h 491850"/>
              <a:gd name="connsiteX14" fmla="*/ 243361 w 433949"/>
              <a:gd name="connsiteY14" fmla="*/ 400566 h 491850"/>
              <a:gd name="connsiteX15" fmla="*/ 296913 w 433949"/>
              <a:gd name="connsiteY15" fmla="*/ 263980 h 491850"/>
              <a:gd name="connsiteX16" fmla="*/ 388270 w 433949"/>
              <a:gd name="connsiteY16" fmla="*/ 287966 h 491850"/>
              <a:gd name="connsiteX17" fmla="*/ 433949 w 433949"/>
              <a:gd name="connsiteY17" fmla="*/ 371919 h 491850"/>
              <a:gd name="connsiteX18" fmla="*/ 433949 w 433949"/>
              <a:gd name="connsiteY18" fmla="*/ 491850 h 491850"/>
              <a:gd name="connsiteX19" fmla="*/ 216975 w 433949"/>
              <a:gd name="connsiteY19" fmla="*/ 491850 h 491850"/>
              <a:gd name="connsiteX20" fmla="*/ 0 w 433949"/>
              <a:gd name="connsiteY20" fmla="*/ 491850 h 491850"/>
              <a:gd name="connsiteX21" fmla="*/ 0 w 433949"/>
              <a:gd name="connsiteY21" fmla="*/ 371919 h 491850"/>
              <a:gd name="connsiteX22" fmla="*/ 45679 w 433949"/>
              <a:gd name="connsiteY22" fmla="*/ 287966 h 491850"/>
              <a:gd name="connsiteX23" fmla="*/ 137036 w 433949"/>
              <a:gd name="connsiteY23" fmla="*/ 263980 h 491850"/>
              <a:gd name="connsiteX24" fmla="*/ 216773 w 433949"/>
              <a:gd name="connsiteY24" fmla="*/ 0 h 491850"/>
              <a:gd name="connsiteX25" fmla="*/ 296759 w 433949"/>
              <a:gd name="connsiteY25" fmla="*/ 71910 h 491850"/>
              <a:gd name="connsiteX26" fmla="*/ 285332 w 433949"/>
              <a:gd name="connsiteY26" fmla="*/ 191759 h 491850"/>
              <a:gd name="connsiteX27" fmla="*/ 216773 w 433949"/>
              <a:gd name="connsiteY27" fmla="*/ 239699 h 491850"/>
              <a:gd name="connsiteX28" fmla="*/ 148214 w 433949"/>
              <a:gd name="connsiteY28" fmla="*/ 191759 h 491850"/>
              <a:gd name="connsiteX29" fmla="*/ 125361 w 433949"/>
              <a:gd name="connsiteY29" fmla="*/ 71910 h 491850"/>
              <a:gd name="connsiteX30" fmla="*/ 216773 w 433949"/>
              <a:gd name="connsiteY30" fmla="*/ 0 h 491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33949" h="491850">
                <a:moveTo>
                  <a:pt x="216859" y="467569"/>
                </a:moveTo>
                <a:lnTo>
                  <a:pt x="216975" y="467864"/>
                </a:lnTo>
                <a:lnTo>
                  <a:pt x="217090" y="467569"/>
                </a:lnTo>
                <a:close/>
                <a:moveTo>
                  <a:pt x="137036" y="263980"/>
                </a:moveTo>
                <a:cubicBezTo>
                  <a:pt x="157021" y="314951"/>
                  <a:pt x="172009" y="353179"/>
                  <a:pt x="183251" y="381850"/>
                </a:cubicBezTo>
                <a:lnTo>
                  <a:pt x="191858" y="403804"/>
                </a:lnTo>
                <a:lnTo>
                  <a:pt x="204149" y="320762"/>
                </a:lnTo>
                <a:lnTo>
                  <a:pt x="190810" y="314997"/>
                </a:lnTo>
                <a:cubicBezTo>
                  <a:pt x="185627" y="309589"/>
                  <a:pt x="182421" y="302118"/>
                  <a:pt x="182421" y="293865"/>
                </a:cubicBezTo>
                <a:cubicBezTo>
                  <a:pt x="182421" y="277360"/>
                  <a:pt x="195244" y="263980"/>
                  <a:pt x="211061" y="263980"/>
                </a:cubicBezTo>
                <a:cubicBezTo>
                  <a:pt x="226878" y="263980"/>
                  <a:pt x="239701" y="277360"/>
                  <a:pt x="239701" y="293865"/>
                </a:cubicBezTo>
                <a:cubicBezTo>
                  <a:pt x="239701" y="302118"/>
                  <a:pt x="236496" y="309589"/>
                  <a:pt x="231313" y="314997"/>
                </a:cubicBezTo>
                <a:lnTo>
                  <a:pt x="229075" y="315964"/>
                </a:lnTo>
                <a:lnTo>
                  <a:pt x="241823" y="404489"/>
                </a:lnTo>
                <a:lnTo>
                  <a:pt x="243361" y="400566"/>
                </a:lnTo>
                <a:cubicBezTo>
                  <a:pt x="296913" y="263980"/>
                  <a:pt x="296913" y="263980"/>
                  <a:pt x="296913" y="263980"/>
                </a:cubicBezTo>
                <a:cubicBezTo>
                  <a:pt x="388270" y="287966"/>
                  <a:pt x="388270" y="287966"/>
                  <a:pt x="388270" y="287966"/>
                </a:cubicBezTo>
                <a:cubicBezTo>
                  <a:pt x="411110" y="299960"/>
                  <a:pt x="433949" y="335939"/>
                  <a:pt x="433949" y="371919"/>
                </a:cubicBezTo>
                <a:cubicBezTo>
                  <a:pt x="433949" y="491850"/>
                  <a:pt x="433949" y="491850"/>
                  <a:pt x="433949" y="491850"/>
                </a:cubicBezTo>
                <a:cubicBezTo>
                  <a:pt x="216975" y="491850"/>
                  <a:pt x="216975" y="491850"/>
                  <a:pt x="216975" y="491850"/>
                </a:cubicBezTo>
                <a:cubicBezTo>
                  <a:pt x="0" y="491850"/>
                  <a:pt x="0" y="491850"/>
                  <a:pt x="0" y="491850"/>
                </a:cubicBezTo>
                <a:cubicBezTo>
                  <a:pt x="0" y="371919"/>
                  <a:pt x="0" y="371919"/>
                  <a:pt x="0" y="371919"/>
                </a:cubicBezTo>
                <a:cubicBezTo>
                  <a:pt x="0" y="335939"/>
                  <a:pt x="11419" y="299960"/>
                  <a:pt x="45679" y="287966"/>
                </a:cubicBezTo>
                <a:cubicBezTo>
                  <a:pt x="137036" y="263980"/>
                  <a:pt x="137036" y="263980"/>
                  <a:pt x="137036" y="263980"/>
                </a:cubicBezTo>
                <a:close/>
                <a:moveTo>
                  <a:pt x="216773" y="0"/>
                </a:moveTo>
                <a:cubicBezTo>
                  <a:pt x="262479" y="0"/>
                  <a:pt x="296759" y="35955"/>
                  <a:pt x="296759" y="71910"/>
                </a:cubicBezTo>
                <a:cubicBezTo>
                  <a:pt x="308185" y="107864"/>
                  <a:pt x="296759" y="155804"/>
                  <a:pt x="285332" y="191759"/>
                </a:cubicBezTo>
                <a:cubicBezTo>
                  <a:pt x="262479" y="215729"/>
                  <a:pt x="239626" y="239699"/>
                  <a:pt x="216773" y="239699"/>
                </a:cubicBezTo>
                <a:cubicBezTo>
                  <a:pt x="182494" y="239699"/>
                  <a:pt x="159641" y="215729"/>
                  <a:pt x="148214" y="191759"/>
                </a:cubicBezTo>
                <a:cubicBezTo>
                  <a:pt x="125361" y="155804"/>
                  <a:pt x="113935" y="107864"/>
                  <a:pt x="125361" y="71910"/>
                </a:cubicBezTo>
                <a:cubicBezTo>
                  <a:pt x="136788" y="35955"/>
                  <a:pt x="159641" y="0"/>
                  <a:pt x="216773" y="0"/>
                </a:cubicBezTo>
                <a:close/>
              </a:path>
            </a:pathLst>
          </a:custGeom>
          <a:solidFill>
            <a:schemeClr val="accent4"/>
          </a:solidFill>
          <a:ln>
            <a:noFill/>
          </a:ln>
        </p:spPr>
        <p:txBody>
          <a:bodyPr/>
          <a:lstStyle/>
          <a:p>
            <a:pPr eaLnBrk="1" fontAlgn="auto" hangingPunct="1">
              <a:spcBef>
                <a:spcPts val="0"/>
              </a:spcBef>
              <a:spcAft>
                <a:spcPts val="0"/>
              </a:spcAft>
              <a:defRPr/>
            </a:pPr>
            <a:endParaRPr lang="zh-CN" altLang="en-US">
              <a:latin typeface="+mn-lt"/>
              <a:ea typeface="+mn-ea"/>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p:nvPr/>
        </p:nvSpPr>
        <p:spPr>
          <a:xfrm>
            <a:off x="80387" y="80387"/>
            <a:ext cx="8983226" cy="6692202"/>
          </a:xfrm>
          <a:prstGeom prst="rect">
            <a:avLst/>
          </a:prstGeom>
          <a:noFill/>
          <a:ln>
            <a:solidFill>
              <a:srgbClr val="FFA91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MH_Number_1"/>
          <p:cNvSpPr/>
          <p:nvPr>
            <p:custDataLst>
              <p:tags r:id="rId1"/>
            </p:custDataLst>
          </p:nvPr>
        </p:nvSpPr>
        <p:spPr>
          <a:xfrm>
            <a:off x="80387" y="155904"/>
            <a:ext cx="498951" cy="498614"/>
          </a:xfrm>
          <a:prstGeom prst="rect">
            <a:avLst/>
          </a:prstGeom>
          <a:solidFill>
            <a:srgbClr val="FFA91B"/>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2800" b="1" dirty="0">
                <a:solidFill>
                  <a:schemeClr val="tx1">
                    <a:lumMod val="75000"/>
                    <a:lumOff val="25000"/>
                  </a:schemeClr>
                </a:solidFill>
                <a:latin typeface="微软雅黑" panose="020B0503020204020204" pitchFamily="34" charset="-122"/>
                <a:ea typeface="微软雅黑" panose="020B0503020204020204" pitchFamily="34" charset="-122"/>
                <a:cs typeface="Times New Roman" panose="02020603050405020304" pitchFamily="18" charset="0"/>
              </a:rPr>
              <a:t>03</a:t>
            </a:r>
            <a:endParaRPr lang="zh-CN" altLang="en-US" sz="2800" b="1" dirty="0">
              <a:solidFill>
                <a:schemeClr val="tx1">
                  <a:lumMod val="75000"/>
                  <a:lumOff val="25000"/>
                </a:schemeClr>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5" name="MH_Entry_1"/>
          <p:cNvSpPr/>
          <p:nvPr>
            <p:custDataLst>
              <p:tags r:id="rId2"/>
            </p:custDataLst>
          </p:nvPr>
        </p:nvSpPr>
        <p:spPr>
          <a:xfrm>
            <a:off x="573137" y="155904"/>
            <a:ext cx="2210257" cy="498614"/>
          </a:xfrm>
          <a:prstGeom prst="rect">
            <a:avLst/>
          </a:prstGeom>
          <a:noFill/>
          <a:ln>
            <a:solidFill>
              <a:srgbClr val="FFA91B"/>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r>
              <a:rPr lang="zh-CN" altLang="en-US" sz="2400" b="1" dirty="0">
                <a:solidFill>
                  <a:schemeClr val="tx1">
                    <a:lumMod val="75000"/>
                    <a:lumOff val="25000"/>
                  </a:schemeClr>
                </a:solidFill>
                <a:latin typeface="微软雅黑" panose="020B0503020204020204" pitchFamily="34" charset="-122"/>
                <a:ea typeface="微软雅黑" panose="020B0503020204020204" pitchFamily="34" charset="-122"/>
              </a:rPr>
              <a:t>点击添加标题</a:t>
            </a:r>
            <a:endParaRPr lang="zh-CN" altLang="en-US" sz="24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7" name="MH_SubTitle_1"/>
          <p:cNvSpPr/>
          <p:nvPr>
            <p:custDataLst>
              <p:tags r:id="rId3"/>
            </p:custDataLst>
          </p:nvPr>
        </p:nvSpPr>
        <p:spPr>
          <a:xfrm>
            <a:off x="5378818" y="1801869"/>
            <a:ext cx="1712912" cy="4635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normAutofit/>
          </a:bodyPr>
          <a:lstStyle/>
          <a:p>
            <a:pPr algn="ctr">
              <a:defRPr/>
            </a:pPr>
            <a:r>
              <a:rPr lang="zh-CN" altLang="en-US" sz="2000" b="1" dirty="0">
                <a:solidFill>
                  <a:schemeClr val="tx1"/>
                </a:solidFill>
                <a:latin typeface="微软雅黑" panose="020B0503020204020204" pitchFamily="34" charset="-122"/>
                <a:ea typeface="微软雅黑" panose="020B0503020204020204" pitchFamily="34" charset="-122"/>
              </a:rPr>
              <a:t>点击添加标题</a:t>
            </a:r>
            <a:endParaRPr lang="zh-CN" altLang="en-US" sz="2000" b="1" dirty="0">
              <a:solidFill>
                <a:schemeClr val="tx1"/>
              </a:solidFill>
              <a:latin typeface="微软雅黑" panose="020B0503020204020204" pitchFamily="34" charset="-122"/>
              <a:ea typeface="微软雅黑" panose="020B0503020204020204" pitchFamily="34" charset="-122"/>
            </a:endParaRPr>
          </a:p>
        </p:txBody>
      </p:sp>
      <p:sp>
        <p:nvSpPr>
          <p:cNvPr id="8" name="MH_Text_1"/>
          <p:cNvSpPr/>
          <p:nvPr>
            <p:custDataLst>
              <p:tags r:id="rId4"/>
            </p:custDataLst>
          </p:nvPr>
        </p:nvSpPr>
        <p:spPr>
          <a:xfrm>
            <a:off x="5466367" y="2264980"/>
            <a:ext cx="2201322" cy="17986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oAutofit/>
          </a:bodyPr>
          <a:lstStyle/>
          <a:p>
            <a:pPr>
              <a:lnSpc>
                <a:spcPct val="130000"/>
              </a:lnSpc>
              <a:defRPr/>
            </a:pPr>
            <a:r>
              <a:rPr lang="zh-CN" altLang="en-US" sz="1400" dirty="0">
                <a:solidFill>
                  <a:schemeClr val="tx1"/>
                </a:solidFill>
                <a:latin typeface="宋体" panose="02010600030101010101" pitchFamily="2" charset="-122"/>
                <a:ea typeface="宋体" panose="02010600030101010101" pitchFamily="2" charset="-122"/>
              </a:rPr>
              <a:t>点击添加文本点击添加文本点击添加文本点击添加文本点击添加文本点击添加文本点击添加文本点击添加文本点击添加文本点击添加文本点击添加文本点击添加文本点击添加文本点击添加文本点击添加文本</a:t>
            </a:r>
            <a:endParaRPr lang="zh-CN" altLang="en-US" sz="1400" dirty="0">
              <a:solidFill>
                <a:schemeClr val="tx1"/>
              </a:solidFill>
              <a:latin typeface="宋体" panose="02010600030101010101" pitchFamily="2" charset="-122"/>
              <a:ea typeface="宋体" panose="02010600030101010101" pitchFamily="2" charset="-122"/>
            </a:endParaRPr>
          </a:p>
        </p:txBody>
      </p:sp>
      <p:sp>
        <p:nvSpPr>
          <p:cNvPr id="9" name="MH_Other_1"/>
          <p:cNvSpPr/>
          <p:nvPr>
            <p:custDataLst>
              <p:tags r:id="rId5"/>
            </p:custDataLst>
          </p:nvPr>
        </p:nvSpPr>
        <p:spPr>
          <a:xfrm>
            <a:off x="1954698" y="1094870"/>
            <a:ext cx="1374775" cy="1182688"/>
          </a:xfrm>
          <a:custGeom>
            <a:avLst/>
            <a:gdLst>
              <a:gd name="connsiteX0" fmla="*/ 546547 w 1093094"/>
              <a:gd name="connsiteY0" fmla="*/ 0 h 691313"/>
              <a:gd name="connsiteX1" fmla="*/ 1090371 w 1093094"/>
              <a:gd name="connsiteY1" fmla="*/ 651595 h 691313"/>
              <a:gd name="connsiteX2" fmla="*/ 1093094 w 1093094"/>
              <a:gd name="connsiteY2" fmla="*/ 691313 h 691313"/>
              <a:gd name="connsiteX3" fmla="*/ 0 w 1093094"/>
              <a:gd name="connsiteY3" fmla="*/ 691313 h 691313"/>
              <a:gd name="connsiteX4" fmla="*/ 2724 w 1093094"/>
              <a:gd name="connsiteY4" fmla="*/ 651595 h 691313"/>
              <a:gd name="connsiteX5" fmla="*/ 546547 w 1093094"/>
              <a:gd name="connsiteY5" fmla="*/ 0 h 691313"/>
              <a:gd name="connsiteX0-1" fmla="*/ 1093094 w 1184534"/>
              <a:gd name="connsiteY0-2" fmla="*/ 691313 h 782753"/>
              <a:gd name="connsiteX1-3" fmla="*/ 0 w 1184534"/>
              <a:gd name="connsiteY1-4" fmla="*/ 691313 h 782753"/>
              <a:gd name="connsiteX2-5" fmla="*/ 2724 w 1184534"/>
              <a:gd name="connsiteY2-6" fmla="*/ 651595 h 782753"/>
              <a:gd name="connsiteX3-7" fmla="*/ 546547 w 1184534"/>
              <a:gd name="connsiteY3-8" fmla="*/ 0 h 782753"/>
              <a:gd name="connsiteX4-9" fmla="*/ 1090371 w 1184534"/>
              <a:gd name="connsiteY4-10" fmla="*/ 651595 h 782753"/>
              <a:gd name="connsiteX5-11" fmla="*/ 1184534 w 1184534"/>
              <a:gd name="connsiteY5-12" fmla="*/ 782753 h 782753"/>
              <a:gd name="connsiteX0-13" fmla="*/ 0 w 1184534"/>
              <a:gd name="connsiteY0-14" fmla="*/ 691313 h 782753"/>
              <a:gd name="connsiteX1-15" fmla="*/ 2724 w 1184534"/>
              <a:gd name="connsiteY1-16" fmla="*/ 651595 h 782753"/>
              <a:gd name="connsiteX2-17" fmla="*/ 546547 w 1184534"/>
              <a:gd name="connsiteY2-18" fmla="*/ 0 h 782753"/>
              <a:gd name="connsiteX3-19" fmla="*/ 1090371 w 1184534"/>
              <a:gd name="connsiteY3-20" fmla="*/ 651595 h 782753"/>
              <a:gd name="connsiteX4-21" fmla="*/ 1184534 w 1184534"/>
              <a:gd name="connsiteY4-22" fmla="*/ 782753 h 782753"/>
              <a:gd name="connsiteX0-23" fmla="*/ 0 w 1090371"/>
              <a:gd name="connsiteY0-24" fmla="*/ 691313 h 691313"/>
              <a:gd name="connsiteX1-25" fmla="*/ 2724 w 1090371"/>
              <a:gd name="connsiteY1-26" fmla="*/ 651595 h 691313"/>
              <a:gd name="connsiteX2-27" fmla="*/ 546547 w 1090371"/>
              <a:gd name="connsiteY2-28" fmla="*/ 0 h 691313"/>
              <a:gd name="connsiteX3-29" fmla="*/ 1090371 w 1090371"/>
              <a:gd name="connsiteY3-30" fmla="*/ 651595 h 691313"/>
            </a:gdLst>
            <a:ahLst/>
            <a:cxnLst>
              <a:cxn ang="0">
                <a:pos x="connsiteX0-1" y="connsiteY0-2"/>
              </a:cxn>
              <a:cxn ang="0">
                <a:pos x="connsiteX1-3" y="connsiteY1-4"/>
              </a:cxn>
              <a:cxn ang="0">
                <a:pos x="connsiteX2-5" y="connsiteY2-6"/>
              </a:cxn>
              <a:cxn ang="0">
                <a:pos x="connsiteX3-7" y="connsiteY3-8"/>
              </a:cxn>
            </a:cxnLst>
            <a:rect l="l" t="t" r="r" b="b"/>
            <a:pathLst>
              <a:path w="1090371" h="691313">
                <a:moveTo>
                  <a:pt x="0" y="691313"/>
                </a:moveTo>
                <a:lnTo>
                  <a:pt x="2724" y="651595"/>
                </a:lnTo>
                <a:cubicBezTo>
                  <a:pt x="54485" y="279730"/>
                  <a:pt x="278295" y="0"/>
                  <a:pt x="546547" y="0"/>
                </a:cubicBezTo>
                <a:cubicBezTo>
                  <a:pt x="814800" y="0"/>
                  <a:pt x="1038610" y="279730"/>
                  <a:pt x="1090371" y="651595"/>
                </a:cubicBez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eaLnBrk="1" fontAlgn="auto" hangingPunct="1">
              <a:spcBef>
                <a:spcPts val="0"/>
              </a:spcBef>
              <a:spcAft>
                <a:spcPts val="0"/>
              </a:spcAft>
              <a:defRPr/>
            </a:pPr>
            <a:endParaRPr lang="zh-CN" altLang="en-US"/>
          </a:p>
        </p:txBody>
      </p:sp>
      <p:sp>
        <p:nvSpPr>
          <p:cNvPr id="10" name="MH_Other_2"/>
          <p:cNvSpPr/>
          <p:nvPr>
            <p:custDataLst>
              <p:tags r:id="rId6"/>
            </p:custDataLst>
          </p:nvPr>
        </p:nvSpPr>
        <p:spPr>
          <a:xfrm>
            <a:off x="2010261" y="1094870"/>
            <a:ext cx="1374775" cy="1182688"/>
          </a:xfrm>
          <a:custGeom>
            <a:avLst/>
            <a:gdLst>
              <a:gd name="connsiteX0" fmla="*/ 546547 w 1093094"/>
              <a:gd name="connsiteY0" fmla="*/ 0 h 691313"/>
              <a:gd name="connsiteX1" fmla="*/ 1090371 w 1093094"/>
              <a:gd name="connsiteY1" fmla="*/ 651595 h 691313"/>
              <a:gd name="connsiteX2" fmla="*/ 1093094 w 1093094"/>
              <a:gd name="connsiteY2" fmla="*/ 691313 h 691313"/>
              <a:gd name="connsiteX3" fmla="*/ 0 w 1093094"/>
              <a:gd name="connsiteY3" fmla="*/ 691313 h 691313"/>
              <a:gd name="connsiteX4" fmla="*/ 2724 w 1093094"/>
              <a:gd name="connsiteY4" fmla="*/ 651595 h 691313"/>
              <a:gd name="connsiteX5" fmla="*/ 546547 w 1093094"/>
              <a:gd name="connsiteY5" fmla="*/ 0 h 691313"/>
              <a:gd name="connsiteX0-1" fmla="*/ 1093094 w 1184534"/>
              <a:gd name="connsiteY0-2" fmla="*/ 691313 h 782753"/>
              <a:gd name="connsiteX1-3" fmla="*/ 0 w 1184534"/>
              <a:gd name="connsiteY1-4" fmla="*/ 691313 h 782753"/>
              <a:gd name="connsiteX2-5" fmla="*/ 2724 w 1184534"/>
              <a:gd name="connsiteY2-6" fmla="*/ 651595 h 782753"/>
              <a:gd name="connsiteX3-7" fmla="*/ 546547 w 1184534"/>
              <a:gd name="connsiteY3-8" fmla="*/ 0 h 782753"/>
              <a:gd name="connsiteX4-9" fmla="*/ 1090371 w 1184534"/>
              <a:gd name="connsiteY4-10" fmla="*/ 651595 h 782753"/>
              <a:gd name="connsiteX5-11" fmla="*/ 1184534 w 1184534"/>
              <a:gd name="connsiteY5-12" fmla="*/ 782753 h 782753"/>
              <a:gd name="connsiteX0-13" fmla="*/ 0 w 1184534"/>
              <a:gd name="connsiteY0-14" fmla="*/ 691313 h 782753"/>
              <a:gd name="connsiteX1-15" fmla="*/ 2724 w 1184534"/>
              <a:gd name="connsiteY1-16" fmla="*/ 651595 h 782753"/>
              <a:gd name="connsiteX2-17" fmla="*/ 546547 w 1184534"/>
              <a:gd name="connsiteY2-18" fmla="*/ 0 h 782753"/>
              <a:gd name="connsiteX3-19" fmla="*/ 1090371 w 1184534"/>
              <a:gd name="connsiteY3-20" fmla="*/ 651595 h 782753"/>
              <a:gd name="connsiteX4-21" fmla="*/ 1184534 w 1184534"/>
              <a:gd name="connsiteY4-22" fmla="*/ 782753 h 782753"/>
              <a:gd name="connsiteX0-23" fmla="*/ 0 w 1090371"/>
              <a:gd name="connsiteY0-24" fmla="*/ 691313 h 691313"/>
              <a:gd name="connsiteX1-25" fmla="*/ 2724 w 1090371"/>
              <a:gd name="connsiteY1-26" fmla="*/ 651595 h 691313"/>
              <a:gd name="connsiteX2-27" fmla="*/ 546547 w 1090371"/>
              <a:gd name="connsiteY2-28" fmla="*/ 0 h 691313"/>
              <a:gd name="connsiteX3-29" fmla="*/ 1090371 w 1090371"/>
              <a:gd name="connsiteY3-30" fmla="*/ 651595 h 691313"/>
            </a:gdLst>
            <a:ahLst/>
            <a:cxnLst>
              <a:cxn ang="0">
                <a:pos x="connsiteX0-1" y="connsiteY0-2"/>
              </a:cxn>
              <a:cxn ang="0">
                <a:pos x="connsiteX1-3" y="connsiteY1-4"/>
              </a:cxn>
              <a:cxn ang="0">
                <a:pos x="connsiteX2-5" y="connsiteY2-6"/>
              </a:cxn>
              <a:cxn ang="0">
                <a:pos x="connsiteX3-7" y="connsiteY3-8"/>
              </a:cxn>
            </a:cxnLst>
            <a:rect l="l" t="t" r="r" b="b"/>
            <a:pathLst>
              <a:path w="1090371" h="691313">
                <a:moveTo>
                  <a:pt x="0" y="691313"/>
                </a:moveTo>
                <a:lnTo>
                  <a:pt x="2724" y="651595"/>
                </a:lnTo>
                <a:cubicBezTo>
                  <a:pt x="54485" y="279730"/>
                  <a:pt x="278295" y="0"/>
                  <a:pt x="546547" y="0"/>
                </a:cubicBezTo>
                <a:cubicBezTo>
                  <a:pt x="814800" y="0"/>
                  <a:pt x="1038610" y="279730"/>
                  <a:pt x="1090371" y="651595"/>
                </a:cubicBez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eaLnBrk="1" fontAlgn="auto" hangingPunct="1">
              <a:spcBef>
                <a:spcPts val="0"/>
              </a:spcBef>
              <a:spcAft>
                <a:spcPts val="0"/>
              </a:spcAft>
              <a:defRPr/>
            </a:pPr>
            <a:endParaRPr lang="zh-CN" altLang="en-US"/>
          </a:p>
        </p:txBody>
      </p:sp>
      <p:sp>
        <p:nvSpPr>
          <p:cNvPr id="11" name="MH_SubTitle_1"/>
          <p:cNvSpPr/>
          <p:nvPr>
            <p:custDataLst>
              <p:tags r:id="rId7"/>
            </p:custDataLst>
          </p:nvPr>
        </p:nvSpPr>
        <p:spPr>
          <a:xfrm>
            <a:off x="1389548" y="2164845"/>
            <a:ext cx="1263650" cy="1435100"/>
          </a:xfrm>
          <a:custGeom>
            <a:avLst/>
            <a:gdLst>
              <a:gd name="connsiteX0" fmla="*/ 87920 w 978669"/>
              <a:gd name="connsiteY0" fmla="*/ 0 h 1110572"/>
              <a:gd name="connsiteX1" fmla="*/ 978669 w 978669"/>
              <a:gd name="connsiteY1" fmla="*/ 0 h 1110572"/>
              <a:gd name="connsiteX2" fmla="*/ 978669 w 978669"/>
              <a:gd name="connsiteY2" fmla="*/ 1110572 h 1110572"/>
              <a:gd name="connsiteX3" fmla="*/ 0 w 978669"/>
              <a:gd name="connsiteY3" fmla="*/ 1110572 h 1110572"/>
              <a:gd name="connsiteX4" fmla="*/ 87920 w 978669"/>
              <a:gd name="connsiteY4" fmla="*/ 0 h 1110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8669" h="1110572">
                <a:moveTo>
                  <a:pt x="87920" y="0"/>
                </a:moveTo>
                <a:lnTo>
                  <a:pt x="978669" y="0"/>
                </a:lnTo>
                <a:lnTo>
                  <a:pt x="978669" y="1110572"/>
                </a:lnTo>
                <a:lnTo>
                  <a:pt x="0" y="1110572"/>
                </a:lnTo>
                <a:lnTo>
                  <a:pt x="87920"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eaLnBrk="1" fontAlgn="auto" hangingPunct="1">
              <a:spcBef>
                <a:spcPts val="0"/>
              </a:spcBef>
              <a:spcAft>
                <a:spcPts val="0"/>
              </a:spcAft>
              <a:defRPr/>
            </a:pPr>
            <a:endParaRPr lang="zh-CN" altLang="en-US" dirty="0">
              <a:solidFill>
                <a:srgbClr val="FFFFFF"/>
              </a:solidFill>
            </a:endParaRPr>
          </a:p>
        </p:txBody>
      </p:sp>
      <p:sp>
        <p:nvSpPr>
          <p:cNvPr id="12" name="MH_SubTitle_2"/>
          <p:cNvSpPr/>
          <p:nvPr>
            <p:custDataLst>
              <p:tags r:id="rId8"/>
            </p:custDataLst>
          </p:nvPr>
        </p:nvSpPr>
        <p:spPr>
          <a:xfrm>
            <a:off x="2751623" y="2164845"/>
            <a:ext cx="1195388" cy="1435100"/>
          </a:xfrm>
          <a:custGeom>
            <a:avLst/>
            <a:gdLst>
              <a:gd name="connsiteX0" fmla="*/ 0 w 923892"/>
              <a:gd name="connsiteY0" fmla="*/ 0 h 1110572"/>
              <a:gd name="connsiteX1" fmla="*/ 835971 w 923892"/>
              <a:gd name="connsiteY1" fmla="*/ 0 h 1110572"/>
              <a:gd name="connsiteX2" fmla="*/ 923892 w 923892"/>
              <a:gd name="connsiteY2" fmla="*/ 1110572 h 1110572"/>
              <a:gd name="connsiteX3" fmla="*/ 0 w 923892"/>
              <a:gd name="connsiteY3" fmla="*/ 1110572 h 1110572"/>
              <a:gd name="connsiteX4" fmla="*/ 0 w 923892"/>
              <a:gd name="connsiteY4" fmla="*/ 0 h 1110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892" h="1110572">
                <a:moveTo>
                  <a:pt x="0" y="0"/>
                </a:moveTo>
                <a:lnTo>
                  <a:pt x="835971" y="0"/>
                </a:lnTo>
                <a:lnTo>
                  <a:pt x="923892" y="1110572"/>
                </a:lnTo>
                <a:lnTo>
                  <a:pt x="0" y="1110572"/>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eaLnBrk="1" fontAlgn="auto" hangingPunct="1">
              <a:spcBef>
                <a:spcPts val="0"/>
              </a:spcBef>
              <a:spcAft>
                <a:spcPts val="0"/>
              </a:spcAft>
              <a:defRPr/>
            </a:pPr>
            <a:endParaRPr lang="zh-CN" altLang="en-US" dirty="0">
              <a:solidFill>
                <a:srgbClr val="FFFFFF"/>
              </a:solidFill>
            </a:endParaRPr>
          </a:p>
        </p:txBody>
      </p:sp>
      <p:sp>
        <p:nvSpPr>
          <p:cNvPr id="13" name="MH_SubTitle_4"/>
          <p:cNvSpPr/>
          <p:nvPr>
            <p:custDataLst>
              <p:tags r:id="rId9"/>
            </p:custDataLst>
          </p:nvPr>
        </p:nvSpPr>
        <p:spPr>
          <a:xfrm>
            <a:off x="1291123" y="3698370"/>
            <a:ext cx="1362075" cy="1143000"/>
          </a:xfrm>
          <a:custGeom>
            <a:avLst/>
            <a:gdLst>
              <a:gd name="connsiteX0" fmla="*/ 69949 w 1054651"/>
              <a:gd name="connsiteY0" fmla="*/ 0 h 883567"/>
              <a:gd name="connsiteX1" fmla="*/ 1054651 w 1054651"/>
              <a:gd name="connsiteY1" fmla="*/ 0 h 883567"/>
              <a:gd name="connsiteX2" fmla="*/ 1054651 w 1054651"/>
              <a:gd name="connsiteY2" fmla="*/ 883567 h 883567"/>
              <a:gd name="connsiteX3" fmla="*/ 0 w 1054651"/>
              <a:gd name="connsiteY3" fmla="*/ 883567 h 883567"/>
              <a:gd name="connsiteX4" fmla="*/ 69949 w 1054651"/>
              <a:gd name="connsiteY4" fmla="*/ 0 h 883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651" h="883567">
                <a:moveTo>
                  <a:pt x="69949" y="0"/>
                </a:moveTo>
                <a:lnTo>
                  <a:pt x="1054651" y="0"/>
                </a:lnTo>
                <a:lnTo>
                  <a:pt x="1054651" y="883567"/>
                </a:lnTo>
                <a:lnTo>
                  <a:pt x="0" y="883567"/>
                </a:lnTo>
                <a:lnTo>
                  <a:pt x="69949"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eaLnBrk="1" fontAlgn="auto" hangingPunct="1">
              <a:spcBef>
                <a:spcPts val="0"/>
              </a:spcBef>
              <a:spcAft>
                <a:spcPts val="0"/>
              </a:spcAft>
              <a:defRPr/>
            </a:pPr>
            <a:endParaRPr lang="zh-CN" altLang="en-US" dirty="0">
              <a:solidFill>
                <a:srgbClr val="FFFFFF"/>
              </a:solidFill>
            </a:endParaRPr>
          </a:p>
        </p:txBody>
      </p:sp>
      <p:sp>
        <p:nvSpPr>
          <p:cNvPr id="14" name="MH_SubTitle_3"/>
          <p:cNvSpPr/>
          <p:nvPr>
            <p:custDataLst>
              <p:tags r:id="rId10"/>
            </p:custDataLst>
          </p:nvPr>
        </p:nvSpPr>
        <p:spPr>
          <a:xfrm>
            <a:off x="2751623" y="3698370"/>
            <a:ext cx="1293813" cy="1143000"/>
          </a:xfrm>
          <a:custGeom>
            <a:avLst/>
            <a:gdLst>
              <a:gd name="connsiteX0" fmla="*/ 0 w 999873"/>
              <a:gd name="connsiteY0" fmla="*/ 0 h 883567"/>
              <a:gd name="connsiteX1" fmla="*/ 929924 w 999873"/>
              <a:gd name="connsiteY1" fmla="*/ 0 h 883567"/>
              <a:gd name="connsiteX2" fmla="*/ 999873 w 999873"/>
              <a:gd name="connsiteY2" fmla="*/ 883567 h 883567"/>
              <a:gd name="connsiteX3" fmla="*/ 0 w 999873"/>
              <a:gd name="connsiteY3" fmla="*/ 883567 h 883567"/>
              <a:gd name="connsiteX4" fmla="*/ 0 w 999873"/>
              <a:gd name="connsiteY4" fmla="*/ 0 h 883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9873" h="883567">
                <a:moveTo>
                  <a:pt x="0" y="0"/>
                </a:moveTo>
                <a:lnTo>
                  <a:pt x="929924" y="0"/>
                </a:lnTo>
                <a:lnTo>
                  <a:pt x="999873" y="883567"/>
                </a:lnTo>
                <a:lnTo>
                  <a:pt x="0" y="883567"/>
                </a:lnTo>
                <a:lnTo>
                  <a:pt x="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eaLnBrk="1" fontAlgn="auto" hangingPunct="1">
              <a:spcBef>
                <a:spcPts val="0"/>
              </a:spcBef>
              <a:spcAft>
                <a:spcPts val="0"/>
              </a:spcAft>
              <a:defRPr/>
            </a:pPr>
            <a:endParaRPr lang="zh-CN" altLang="en-US" dirty="0">
              <a:solidFill>
                <a:srgbClr val="FFFFFF"/>
              </a:solidFill>
            </a:endParaRPr>
          </a:p>
        </p:txBody>
      </p:sp>
      <p:sp>
        <p:nvSpPr>
          <p:cNvPr id="15" name="矩形 44"/>
          <p:cNvSpPr>
            <a:spLocks noChangeArrowheads="1"/>
          </p:cNvSpPr>
          <p:nvPr/>
        </p:nvSpPr>
        <p:spPr bwMode="auto">
          <a:xfrm>
            <a:off x="982662" y="5225819"/>
            <a:ext cx="7451475" cy="1453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nSpc>
                <a:spcPct val="130000"/>
              </a:lnSpc>
              <a:defRPr/>
            </a:pPr>
            <a:r>
              <a:rPr lang="zh-CN" altLang="en-US" sz="1400" dirty="0">
                <a:latin typeface="宋体" panose="02010600030101010101" pitchFamily="2" charset="-122"/>
              </a:rPr>
              <a:t>点击添加文本点击添加文本点击添加文本点击添加文本点击添加文本点击添加文本点击添加文本点击添加文本点击添加文本点击添加文本点击添加文本点击添加文本点击添加文本点击添加文本点击添加文本点击添加文本点击添加文本点击添加文本点击添加文本点击添加文本点击添加文本点击添加文本点击添加文本点击添加文本点击添加文本点击添加文本点击添加文本点击添加文本点击添加文本点击添加文本</a:t>
            </a:r>
            <a:endParaRPr lang="zh-CN" altLang="en-US" sz="1400" dirty="0">
              <a:latin typeface="宋体" panose="02010600030101010101" pitchFamily="2" charset="-122"/>
            </a:endParaRPr>
          </a:p>
        </p:txBody>
      </p:sp>
      <p:sp>
        <p:nvSpPr>
          <p:cNvPr id="16" name="MH_SubTitle_1"/>
          <p:cNvSpPr/>
          <p:nvPr>
            <p:custDataLst>
              <p:tags r:id="rId11"/>
            </p:custDataLst>
          </p:nvPr>
        </p:nvSpPr>
        <p:spPr>
          <a:xfrm>
            <a:off x="1606734" y="2573824"/>
            <a:ext cx="868848" cy="6728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normAutofit/>
          </a:bodyPr>
          <a:lstStyle/>
          <a:p>
            <a:pPr algn="ctr">
              <a:defRPr/>
            </a:pPr>
            <a:r>
              <a:rPr lang="zh-CN" altLang="en-US" sz="2000" b="1" dirty="0">
                <a:solidFill>
                  <a:schemeClr val="bg1"/>
                </a:solidFill>
                <a:latin typeface="微软雅黑" panose="020B0503020204020204" pitchFamily="34" charset="-122"/>
                <a:ea typeface="微软雅黑" panose="020B0503020204020204" pitchFamily="34" charset="-122"/>
              </a:rPr>
              <a:t>添加</a:t>
            </a:r>
            <a:endParaRPr lang="en-US" altLang="zh-CN" sz="2000" b="1" dirty="0">
              <a:solidFill>
                <a:schemeClr val="bg1"/>
              </a:solidFill>
              <a:latin typeface="微软雅黑" panose="020B0503020204020204" pitchFamily="34" charset="-122"/>
              <a:ea typeface="微软雅黑" panose="020B0503020204020204" pitchFamily="34" charset="-122"/>
            </a:endParaRPr>
          </a:p>
          <a:p>
            <a:pPr algn="ctr">
              <a:defRPr/>
            </a:pPr>
            <a:r>
              <a:rPr lang="zh-CN" altLang="en-US" sz="2000" b="1" dirty="0">
                <a:solidFill>
                  <a:schemeClr val="bg1"/>
                </a:solidFill>
                <a:latin typeface="微软雅黑" panose="020B0503020204020204" pitchFamily="34" charset="-122"/>
                <a:ea typeface="微软雅黑" panose="020B0503020204020204" pitchFamily="34" charset="-122"/>
              </a:rPr>
              <a:t>标题</a:t>
            </a:r>
            <a:endParaRPr lang="zh-CN" altLang="en-US" sz="2000" b="1" dirty="0">
              <a:solidFill>
                <a:schemeClr val="bg1"/>
              </a:solidFill>
              <a:latin typeface="微软雅黑" panose="020B0503020204020204" pitchFamily="34" charset="-122"/>
              <a:ea typeface="微软雅黑" panose="020B0503020204020204" pitchFamily="34" charset="-122"/>
            </a:endParaRPr>
          </a:p>
        </p:txBody>
      </p:sp>
      <p:sp>
        <p:nvSpPr>
          <p:cNvPr id="17" name="MH_SubTitle_1"/>
          <p:cNvSpPr/>
          <p:nvPr>
            <p:custDataLst>
              <p:tags r:id="rId12"/>
            </p:custDataLst>
          </p:nvPr>
        </p:nvSpPr>
        <p:spPr>
          <a:xfrm>
            <a:off x="2870384" y="2573824"/>
            <a:ext cx="868848" cy="6728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normAutofit/>
          </a:bodyPr>
          <a:lstStyle/>
          <a:p>
            <a:pPr algn="ctr">
              <a:defRPr/>
            </a:pPr>
            <a:r>
              <a:rPr lang="zh-CN" altLang="en-US" sz="2000" b="1" dirty="0">
                <a:solidFill>
                  <a:schemeClr val="bg1"/>
                </a:solidFill>
                <a:latin typeface="微软雅黑" panose="020B0503020204020204" pitchFamily="34" charset="-122"/>
                <a:ea typeface="微软雅黑" panose="020B0503020204020204" pitchFamily="34" charset="-122"/>
              </a:rPr>
              <a:t>添加</a:t>
            </a:r>
            <a:endParaRPr lang="en-US" altLang="zh-CN" sz="2000" b="1" dirty="0">
              <a:solidFill>
                <a:schemeClr val="bg1"/>
              </a:solidFill>
              <a:latin typeface="微软雅黑" panose="020B0503020204020204" pitchFamily="34" charset="-122"/>
              <a:ea typeface="微软雅黑" panose="020B0503020204020204" pitchFamily="34" charset="-122"/>
            </a:endParaRPr>
          </a:p>
          <a:p>
            <a:pPr algn="ctr">
              <a:defRPr/>
            </a:pPr>
            <a:r>
              <a:rPr lang="zh-CN" altLang="en-US" sz="2000" b="1" dirty="0">
                <a:solidFill>
                  <a:schemeClr val="bg1"/>
                </a:solidFill>
                <a:latin typeface="微软雅黑" panose="020B0503020204020204" pitchFamily="34" charset="-122"/>
                <a:ea typeface="微软雅黑" panose="020B0503020204020204" pitchFamily="34" charset="-122"/>
              </a:rPr>
              <a:t>标题</a:t>
            </a:r>
            <a:endParaRPr lang="zh-CN" altLang="en-US" sz="2000" b="1" dirty="0">
              <a:solidFill>
                <a:schemeClr val="bg1"/>
              </a:solidFill>
              <a:latin typeface="微软雅黑" panose="020B0503020204020204" pitchFamily="34" charset="-122"/>
              <a:ea typeface="微软雅黑" panose="020B0503020204020204" pitchFamily="34" charset="-122"/>
            </a:endParaRPr>
          </a:p>
        </p:txBody>
      </p:sp>
      <p:sp>
        <p:nvSpPr>
          <p:cNvPr id="18" name="MH_SubTitle_1"/>
          <p:cNvSpPr/>
          <p:nvPr>
            <p:custDataLst>
              <p:tags r:id="rId13"/>
            </p:custDataLst>
          </p:nvPr>
        </p:nvSpPr>
        <p:spPr>
          <a:xfrm>
            <a:off x="1606734" y="3896211"/>
            <a:ext cx="868848" cy="6728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normAutofit/>
          </a:bodyPr>
          <a:lstStyle/>
          <a:p>
            <a:pPr algn="ctr">
              <a:defRPr/>
            </a:pPr>
            <a:r>
              <a:rPr lang="zh-CN" altLang="en-US" sz="2000" b="1" dirty="0">
                <a:solidFill>
                  <a:schemeClr val="bg1"/>
                </a:solidFill>
                <a:latin typeface="微软雅黑" panose="020B0503020204020204" pitchFamily="34" charset="-122"/>
                <a:ea typeface="微软雅黑" panose="020B0503020204020204" pitchFamily="34" charset="-122"/>
              </a:rPr>
              <a:t>添加</a:t>
            </a:r>
            <a:endParaRPr lang="en-US" altLang="zh-CN" sz="2000" b="1" dirty="0">
              <a:solidFill>
                <a:schemeClr val="bg1"/>
              </a:solidFill>
              <a:latin typeface="微软雅黑" panose="020B0503020204020204" pitchFamily="34" charset="-122"/>
              <a:ea typeface="微软雅黑" panose="020B0503020204020204" pitchFamily="34" charset="-122"/>
            </a:endParaRPr>
          </a:p>
          <a:p>
            <a:pPr algn="ctr">
              <a:defRPr/>
            </a:pPr>
            <a:r>
              <a:rPr lang="zh-CN" altLang="en-US" sz="2000" b="1" dirty="0">
                <a:solidFill>
                  <a:schemeClr val="bg1"/>
                </a:solidFill>
                <a:latin typeface="微软雅黑" panose="020B0503020204020204" pitchFamily="34" charset="-122"/>
                <a:ea typeface="微软雅黑" panose="020B0503020204020204" pitchFamily="34" charset="-122"/>
              </a:rPr>
              <a:t>标题</a:t>
            </a:r>
            <a:endParaRPr lang="zh-CN" altLang="en-US" sz="2000" b="1" dirty="0">
              <a:solidFill>
                <a:schemeClr val="bg1"/>
              </a:solidFill>
              <a:latin typeface="微软雅黑" panose="020B0503020204020204" pitchFamily="34" charset="-122"/>
              <a:ea typeface="微软雅黑" panose="020B0503020204020204" pitchFamily="34" charset="-122"/>
            </a:endParaRPr>
          </a:p>
        </p:txBody>
      </p:sp>
      <p:sp>
        <p:nvSpPr>
          <p:cNvPr id="19" name="MH_SubTitle_1"/>
          <p:cNvSpPr/>
          <p:nvPr>
            <p:custDataLst>
              <p:tags r:id="rId14"/>
            </p:custDataLst>
          </p:nvPr>
        </p:nvSpPr>
        <p:spPr>
          <a:xfrm>
            <a:off x="2870384" y="3896211"/>
            <a:ext cx="868848" cy="6728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normAutofit/>
          </a:bodyPr>
          <a:lstStyle/>
          <a:p>
            <a:pPr algn="ctr">
              <a:defRPr/>
            </a:pPr>
            <a:r>
              <a:rPr lang="zh-CN" altLang="en-US" sz="2000" b="1" dirty="0">
                <a:solidFill>
                  <a:schemeClr val="bg1"/>
                </a:solidFill>
                <a:latin typeface="微软雅黑" panose="020B0503020204020204" pitchFamily="34" charset="-122"/>
                <a:ea typeface="微软雅黑" panose="020B0503020204020204" pitchFamily="34" charset="-122"/>
              </a:rPr>
              <a:t>添加</a:t>
            </a:r>
            <a:endParaRPr lang="en-US" altLang="zh-CN" sz="2000" b="1" dirty="0">
              <a:solidFill>
                <a:schemeClr val="bg1"/>
              </a:solidFill>
              <a:latin typeface="微软雅黑" panose="020B0503020204020204" pitchFamily="34" charset="-122"/>
              <a:ea typeface="微软雅黑" panose="020B0503020204020204" pitchFamily="34" charset="-122"/>
            </a:endParaRPr>
          </a:p>
          <a:p>
            <a:pPr algn="ctr">
              <a:defRPr/>
            </a:pPr>
            <a:r>
              <a:rPr lang="zh-CN" altLang="en-US" sz="2000" b="1" dirty="0">
                <a:solidFill>
                  <a:schemeClr val="bg1"/>
                </a:solidFill>
                <a:latin typeface="微软雅黑" panose="020B0503020204020204" pitchFamily="34" charset="-122"/>
                <a:ea typeface="微软雅黑" panose="020B0503020204020204" pitchFamily="34" charset="-122"/>
              </a:rPr>
              <a:t>标题</a:t>
            </a:r>
            <a:endParaRPr lang="zh-CN" altLang="en-US" sz="2000" b="1" dirty="0">
              <a:solidFill>
                <a:schemeClr val="bg1"/>
              </a:solidFill>
              <a:latin typeface="微软雅黑" panose="020B0503020204020204" pitchFamily="34" charset="-122"/>
              <a:ea typeface="微软雅黑" panose="020B0503020204020204" pitchFamily="34" charset="-122"/>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p:nvPr/>
        </p:nvSpPr>
        <p:spPr>
          <a:xfrm>
            <a:off x="80387" y="80387"/>
            <a:ext cx="8983226" cy="6692202"/>
          </a:xfrm>
          <a:prstGeom prst="rect">
            <a:avLst/>
          </a:prstGeom>
          <a:noFill/>
          <a:ln>
            <a:solidFill>
              <a:srgbClr val="FFA91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MH_Number_1"/>
          <p:cNvSpPr/>
          <p:nvPr>
            <p:custDataLst>
              <p:tags r:id="rId1"/>
            </p:custDataLst>
          </p:nvPr>
        </p:nvSpPr>
        <p:spPr>
          <a:xfrm>
            <a:off x="80387" y="155904"/>
            <a:ext cx="498951" cy="498614"/>
          </a:xfrm>
          <a:prstGeom prst="rect">
            <a:avLst/>
          </a:prstGeom>
          <a:solidFill>
            <a:srgbClr val="FFA91B"/>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2800" b="1" dirty="0">
                <a:solidFill>
                  <a:schemeClr val="tx1">
                    <a:lumMod val="75000"/>
                    <a:lumOff val="25000"/>
                  </a:schemeClr>
                </a:solidFill>
                <a:latin typeface="微软雅黑" panose="020B0503020204020204" pitchFamily="34" charset="-122"/>
                <a:ea typeface="微软雅黑" panose="020B0503020204020204" pitchFamily="34" charset="-122"/>
                <a:cs typeface="Times New Roman" panose="02020603050405020304" pitchFamily="18" charset="0"/>
              </a:rPr>
              <a:t>03</a:t>
            </a:r>
            <a:endParaRPr lang="zh-CN" altLang="en-US" sz="2800" b="1" dirty="0">
              <a:solidFill>
                <a:schemeClr val="tx1">
                  <a:lumMod val="75000"/>
                  <a:lumOff val="25000"/>
                </a:schemeClr>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5" name="MH_Entry_1"/>
          <p:cNvSpPr/>
          <p:nvPr>
            <p:custDataLst>
              <p:tags r:id="rId2"/>
            </p:custDataLst>
          </p:nvPr>
        </p:nvSpPr>
        <p:spPr>
          <a:xfrm>
            <a:off x="573137" y="155904"/>
            <a:ext cx="2210257" cy="498614"/>
          </a:xfrm>
          <a:prstGeom prst="rect">
            <a:avLst/>
          </a:prstGeom>
          <a:noFill/>
          <a:ln>
            <a:solidFill>
              <a:srgbClr val="FFA91B"/>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r>
              <a:rPr lang="zh-CN" altLang="en-US" sz="2400" b="1" dirty="0">
                <a:solidFill>
                  <a:schemeClr val="tx1">
                    <a:lumMod val="75000"/>
                    <a:lumOff val="25000"/>
                  </a:schemeClr>
                </a:solidFill>
                <a:latin typeface="微软雅黑" panose="020B0503020204020204" pitchFamily="34" charset="-122"/>
                <a:ea typeface="微软雅黑" panose="020B0503020204020204" pitchFamily="34" charset="-122"/>
              </a:rPr>
              <a:t>点击添加标题</a:t>
            </a:r>
            <a:endParaRPr lang="zh-CN" altLang="en-US" sz="24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7" name="等腰三角形 6"/>
          <p:cNvSpPr/>
          <p:nvPr/>
        </p:nvSpPr>
        <p:spPr>
          <a:xfrm>
            <a:off x="3695700" y="2632075"/>
            <a:ext cx="1797050" cy="1468438"/>
          </a:xfrm>
          <a:custGeom>
            <a:avLst/>
            <a:gdLst/>
            <a:ahLst/>
            <a:cxnLst/>
            <a:rect l="l" t="t" r="r" b="b"/>
            <a:pathLst>
              <a:path w="1796802" h="1469072">
                <a:moveTo>
                  <a:pt x="898401" y="0"/>
                </a:moveTo>
                <a:lnTo>
                  <a:pt x="1796802" y="1469072"/>
                </a:lnTo>
                <a:lnTo>
                  <a:pt x="1015417" y="1469072"/>
                </a:lnTo>
                <a:lnTo>
                  <a:pt x="1015417" y="1372637"/>
                </a:lnTo>
                <a:lnTo>
                  <a:pt x="1154781" y="1372637"/>
                </a:lnTo>
                <a:lnTo>
                  <a:pt x="876052" y="1125318"/>
                </a:lnTo>
                <a:lnTo>
                  <a:pt x="597323" y="1372637"/>
                </a:lnTo>
                <a:lnTo>
                  <a:pt x="736688" y="1372637"/>
                </a:lnTo>
                <a:lnTo>
                  <a:pt x="736688" y="1469072"/>
                </a:lnTo>
                <a:lnTo>
                  <a:pt x="0" y="1469072"/>
                </a:lnTo>
                <a:close/>
              </a:path>
            </a:pathLst>
          </a:custGeom>
          <a:solidFill>
            <a:schemeClr val="accent3"/>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prstClr val="white"/>
              </a:solidFill>
            </a:endParaRPr>
          </a:p>
        </p:txBody>
      </p:sp>
      <p:sp>
        <p:nvSpPr>
          <p:cNvPr id="8" name="等腰三角形 7"/>
          <p:cNvSpPr/>
          <p:nvPr/>
        </p:nvSpPr>
        <p:spPr>
          <a:xfrm>
            <a:off x="4689475" y="4292600"/>
            <a:ext cx="1765300" cy="1500188"/>
          </a:xfrm>
          <a:custGeom>
            <a:avLst/>
            <a:gdLst/>
            <a:ahLst/>
            <a:cxnLst/>
            <a:rect l="l" t="t" r="r" b="b"/>
            <a:pathLst>
              <a:path w="1765052" h="1500603">
                <a:moveTo>
                  <a:pt x="882526" y="0"/>
                </a:moveTo>
                <a:lnTo>
                  <a:pt x="1765052" y="1500603"/>
                </a:lnTo>
                <a:lnTo>
                  <a:pt x="0" y="1500603"/>
                </a:lnTo>
                <a:lnTo>
                  <a:pt x="375894" y="861452"/>
                </a:lnTo>
                <a:lnTo>
                  <a:pt x="464514" y="915388"/>
                </a:lnTo>
                <a:lnTo>
                  <a:pt x="392059" y="1034436"/>
                </a:lnTo>
                <a:lnTo>
                  <a:pt x="748236" y="924919"/>
                </a:lnTo>
                <a:lnTo>
                  <a:pt x="681880" y="558240"/>
                </a:lnTo>
                <a:lnTo>
                  <a:pt x="609424" y="677289"/>
                </a:lnTo>
                <a:lnTo>
                  <a:pt x="517210" y="621166"/>
                </a:lnTo>
                <a:close/>
              </a:path>
            </a:pathLst>
          </a:custGeom>
          <a:solidFill>
            <a:schemeClr val="accent4"/>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prstClr val="white"/>
              </a:solidFill>
            </a:endParaRPr>
          </a:p>
        </p:txBody>
      </p:sp>
      <p:sp>
        <p:nvSpPr>
          <p:cNvPr id="9" name="等腰三角形 8"/>
          <p:cNvSpPr/>
          <p:nvPr/>
        </p:nvSpPr>
        <p:spPr>
          <a:xfrm rot="10800000">
            <a:off x="3660775" y="4189413"/>
            <a:ext cx="1822450" cy="1552575"/>
          </a:xfrm>
          <a:prstGeom prst="triangle">
            <a:avLst/>
          </a:prstGeom>
          <a:solidFill>
            <a:schemeClr val="accent2"/>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prstClr val="white"/>
              </a:solidFill>
            </a:endParaRPr>
          </a:p>
        </p:txBody>
      </p:sp>
      <p:sp>
        <p:nvSpPr>
          <p:cNvPr id="10" name="等腰三角形 11"/>
          <p:cNvSpPr/>
          <p:nvPr/>
        </p:nvSpPr>
        <p:spPr>
          <a:xfrm>
            <a:off x="2727325" y="4292600"/>
            <a:ext cx="1765300" cy="1500188"/>
          </a:xfrm>
          <a:custGeom>
            <a:avLst/>
            <a:gdLst/>
            <a:ahLst/>
            <a:cxnLst/>
            <a:rect l="l" t="t" r="r" b="b"/>
            <a:pathLst>
              <a:path w="1765052" h="1500603">
                <a:moveTo>
                  <a:pt x="882526" y="0"/>
                </a:moveTo>
                <a:lnTo>
                  <a:pt x="1236032" y="601083"/>
                </a:lnTo>
                <a:lnTo>
                  <a:pt x="1121186" y="667974"/>
                </a:lnTo>
                <a:lnTo>
                  <a:pt x="1051045" y="547547"/>
                </a:lnTo>
                <a:lnTo>
                  <a:pt x="977616" y="912876"/>
                </a:lnTo>
                <a:lnTo>
                  <a:pt x="1331611" y="1029255"/>
                </a:lnTo>
                <a:lnTo>
                  <a:pt x="1261469" y="908828"/>
                </a:lnTo>
                <a:lnTo>
                  <a:pt x="1377332" y="841344"/>
                </a:lnTo>
                <a:lnTo>
                  <a:pt x="1765052" y="1500603"/>
                </a:lnTo>
                <a:lnTo>
                  <a:pt x="0" y="1500603"/>
                </a:lnTo>
                <a:close/>
              </a:path>
            </a:pathLst>
          </a:custGeom>
          <a:solidFill>
            <a:schemeClr val="accent1"/>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prstClr val="white"/>
              </a:solidFill>
            </a:endParaRPr>
          </a:p>
        </p:txBody>
      </p:sp>
      <p:sp>
        <p:nvSpPr>
          <p:cNvPr id="11" name="TextBox 8"/>
          <p:cNvSpPr txBox="1"/>
          <p:nvPr/>
        </p:nvSpPr>
        <p:spPr>
          <a:xfrm>
            <a:off x="4202809" y="4396392"/>
            <a:ext cx="700832" cy="707886"/>
          </a:xfrm>
          <a:prstGeom prst="rect">
            <a:avLst/>
          </a:prstGeom>
          <a:noFill/>
        </p:spPr>
        <p:txBody>
          <a:bodyPr>
            <a:spAutoFit/>
          </a:bodyPr>
          <a:lstStyle/>
          <a:p>
            <a:pPr algn="ctr">
              <a:defRPr/>
            </a:pPr>
            <a:r>
              <a:rPr lang="zh-CN" altLang="en-US" sz="2000" b="1" dirty="0">
                <a:solidFill>
                  <a:schemeClr val="bg1"/>
                </a:solidFill>
                <a:latin typeface="微软雅黑" panose="020B0503020204020204" pitchFamily="34" charset="-122"/>
                <a:ea typeface="微软雅黑" panose="020B0503020204020204" pitchFamily="34" charset="-122"/>
              </a:rPr>
              <a:t>添加标题</a:t>
            </a:r>
            <a:endParaRPr lang="zh-CN" altLang="en-US" sz="2000" b="1" dirty="0">
              <a:solidFill>
                <a:schemeClr val="bg1"/>
              </a:solidFill>
              <a:latin typeface="微软雅黑" panose="020B0503020204020204" pitchFamily="34" charset="-122"/>
              <a:ea typeface="微软雅黑" panose="020B0503020204020204" pitchFamily="34" charset="-122"/>
            </a:endParaRPr>
          </a:p>
        </p:txBody>
      </p:sp>
      <p:sp>
        <p:nvSpPr>
          <p:cNvPr id="12" name="TextBox 11"/>
          <p:cNvSpPr txBox="1">
            <a:spLocks noChangeArrowheads="1"/>
          </p:cNvSpPr>
          <p:nvPr/>
        </p:nvSpPr>
        <p:spPr bwMode="auto">
          <a:xfrm flipH="1">
            <a:off x="3641308" y="808053"/>
            <a:ext cx="1756192" cy="400110"/>
          </a:xfrm>
          <a:prstGeom prst="rect">
            <a:avLst/>
          </a:prstGeom>
          <a:noFill/>
          <a:ln>
            <a:noFill/>
          </a:ln>
          <a:effec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defRPr/>
            </a:pPr>
            <a:r>
              <a:rPr lang="zh-CN" altLang="en-US" sz="2000" b="1" kern="0" dirty="0">
                <a:latin typeface="微软雅黑" panose="020B0503020204020204" pitchFamily="34" charset="-122"/>
                <a:ea typeface="微软雅黑" panose="020B0503020204020204" pitchFamily="34" charset="-122"/>
              </a:rPr>
              <a:t>点击添加标题    </a:t>
            </a:r>
            <a:endParaRPr lang="en-US" altLang="zh-CN" sz="2000" b="1" kern="0" dirty="0">
              <a:latin typeface="微软雅黑" panose="020B0503020204020204" pitchFamily="34" charset="-122"/>
              <a:ea typeface="微软雅黑" panose="020B0503020204020204" pitchFamily="34" charset="-122"/>
            </a:endParaRPr>
          </a:p>
        </p:txBody>
      </p:sp>
      <p:sp>
        <p:nvSpPr>
          <p:cNvPr id="13" name="TextBox 11"/>
          <p:cNvSpPr txBox="1">
            <a:spLocks noChangeArrowheads="1"/>
          </p:cNvSpPr>
          <p:nvPr/>
        </p:nvSpPr>
        <p:spPr bwMode="auto">
          <a:xfrm flipH="1">
            <a:off x="6499224" y="4773613"/>
            <a:ext cx="1768476" cy="400110"/>
          </a:xfrm>
          <a:prstGeom prst="rect">
            <a:avLst/>
          </a:prstGeom>
          <a:noFill/>
          <a:ln>
            <a:noFill/>
          </a:ln>
          <a:effec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defRPr/>
            </a:pPr>
            <a:r>
              <a:rPr lang="zh-CN" altLang="en-US" sz="2000" b="1" kern="0" dirty="0">
                <a:latin typeface="微软雅黑" panose="020B0503020204020204" pitchFamily="34" charset="-122"/>
                <a:ea typeface="微软雅黑" panose="020B0503020204020204" pitchFamily="34" charset="-122"/>
              </a:rPr>
              <a:t>点击添加标题    </a:t>
            </a:r>
            <a:endParaRPr lang="en-US" altLang="zh-CN" sz="2000" b="1" kern="0" dirty="0">
              <a:latin typeface="微软雅黑" panose="020B0503020204020204" pitchFamily="34" charset="-122"/>
              <a:ea typeface="微软雅黑" panose="020B0503020204020204" pitchFamily="34" charset="-122"/>
            </a:endParaRPr>
          </a:p>
        </p:txBody>
      </p:sp>
      <p:sp>
        <p:nvSpPr>
          <p:cNvPr id="14" name="TextBox 11"/>
          <p:cNvSpPr txBox="1">
            <a:spLocks noChangeArrowheads="1"/>
          </p:cNvSpPr>
          <p:nvPr/>
        </p:nvSpPr>
        <p:spPr bwMode="auto">
          <a:xfrm flipH="1">
            <a:off x="973137" y="4773613"/>
            <a:ext cx="1720849" cy="400110"/>
          </a:xfrm>
          <a:prstGeom prst="rect">
            <a:avLst/>
          </a:prstGeom>
          <a:noFill/>
          <a:ln>
            <a:noFill/>
          </a:ln>
          <a:effec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defRPr/>
            </a:pPr>
            <a:r>
              <a:rPr lang="zh-CN" altLang="en-US" sz="2000" b="1" kern="0" dirty="0">
                <a:latin typeface="微软雅黑" panose="020B0503020204020204" pitchFamily="34" charset="-122"/>
                <a:ea typeface="微软雅黑" panose="020B0503020204020204" pitchFamily="34" charset="-122"/>
              </a:rPr>
              <a:t>点击添加标题    </a:t>
            </a:r>
            <a:endParaRPr lang="en-US" altLang="zh-CN" sz="2000" b="1" kern="0" dirty="0">
              <a:latin typeface="微软雅黑" panose="020B0503020204020204" pitchFamily="34" charset="-122"/>
              <a:ea typeface="微软雅黑" panose="020B0503020204020204" pitchFamily="34" charset="-122"/>
            </a:endParaRPr>
          </a:p>
        </p:txBody>
      </p:sp>
      <p:sp>
        <p:nvSpPr>
          <p:cNvPr id="15" name="TextBox 6"/>
          <p:cNvSpPr txBox="1"/>
          <p:nvPr/>
        </p:nvSpPr>
        <p:spPr>
          <a:xfrm>
            <a:off x="4351337" y="3130550"/>
            <a:ext cx="455574" cy="646331"/>
          </a:xfrm>
          <a:prstGeom prst="rect">
            <a:avLst/>
          </a:prstGeom>
          <a:noFill/>
        </p:spPr>
        <p:txBody>
          <a:bodyPr wrap="none">
            <a:spAutoFit/>
          </a:bodyPr>
          <a:lstStyle>
            <a:defPPr>
              <a:defRPr lang="zh-CN"/>
            </a:defPPr>
            <a:lvl1pPr>
              <a:defRPr sz="4800">
                <a:solidFill>
                  <a:schemeClr val="bg1"/>
                </a:solidFill>
                <a:effectLst/>
                <a:latin typeface="Dotum" panose="020B0600000101010101" pitchFamily="34" charset="-127"/>
                <a:ea typeface="Dotum" panose="020B0600000101010101" pitchFamily="34" charset="-127"/>
              </a:defRPr>
            </a:lvl1pPr>
          </a:lstStyle>
          <a:p>
            <a:pPr>
              <a:defRPr/>
            </a:pPr>
            <a:r>
              <a:rPr lang="en-US" altLang="zh-CN" sz="3600" dirty="0">
                <a:solidFill>
                  <a:prstClr val="white"/>
                </a:solidFill>
                <a:latin typeface="微软雅黑" panose="020B0503020204020204" pitchFamily="34" charset="-122"/>
                <a:ea typeface="微软雅黑" panose="020B0503020204020204" pitchFamily="34" charset="-122"/>
              </a:rPr>
              <a:t>1</a:t>
            </a:r>
            <a:endParaRPr lang="zh-CN" altLang="en-US" sz="3600" dirty="0">
              <a:solidFill>
                <a:prstClr val="white"/>
              </a:solidFill>
              <a:latin typeface="微软雅黑" panose="020B0503020204020204" pitchFamily="34" charset="-122"/>
              <a:ea typeface="微软雅黑" panose="020B0503020204020204" pitchFamily="34" charset="-122"/>
            </a:endParaRPr>
          </a:p>
        </p:txBody>
      </p:sp>
      <p:sp>
        <p:nvSpPr>
          <p:cNvPr id="16" name="TextBox 6"/>
          <p:cNvSpPr txBox="1"/>
          <p:nvPr/>
        </p:nvSpPr>
        <p:spPr>
          <a:xfrm>
            <a:off x="5380037" y="4910138"/>
            <a:ext cx="455574" cy="646331"/>
          </a:xfrm>
          <a:prstGeom prst="rect">
            <a:avLst/>
          </a:prstGeom>
          <a:noFill/>
        </p:spPr>
        <p:txBody>
          <a:bodyPr wrap="none">
            <a:spAutoFit/>
          </a:bodyPr>
          <a:lstStyle>
            <a:defPPr>
              <a:defRPr lang="zh-CN"/>
            </a:defPPr>
            <a:lvl1pPr>
              <a:defRPr sz="4800">
                <a:solidFill>
                  <a:schemeClr val="bg1"/>
                </a:solidFill>
                <a:effectLst/>
                <a:latin typeface="Dotum" panose="020B0600000101010101" pitchFamily="34" charset="-127"/>
                <a:ea typeface="Dotum" panose="020B0600000101010101" pitchFamily="34" charset="-127"/>
              </a:defRPr>
            </a:lvl1pPr>
          </a:lstStyle>
          <a:p>
            <a:pPr>
              <a:defRPr/>
            </a:pPr>
            <a:r>
              <a:rPr lang="en-US" altLang="zh-CN" sz="3600" dirty="0">
                <a:solidFill>
                  <a:prstClr val="white"/>
                </a:solidFill>
                <a:latin typeface="微软雅黑" panose="020B0503020204020204" pitchFamily="34" charset="-122"/>
                <a:ea typeface="微软雅黑" panose="020B0503020204020204" pitchFamily="34" charset="-122"/>
              </a:rPr>
              <a:t>2</a:t>
            </a:r>
            <a:endParaRPr lang="zh-CN" altLang="en-US" sz="3600" dirty="0">
              <a:solidFill>
                <a:prstClr val="white"/>
              </a:solidFill>
              <a:latin typeface="微软雅黑" panose="020B0503020204020204" pitchFamily="34" charset="-122"/>
              <a:ea typeface="微软雅黑" panose="020B0503020204020204" pitchFamily="34" charset="-122"/>
            </a:endParaRPr>
          </a:p>
        </p:txBody>
      </p:sp>
      <p:sp>
        <p:nvSpPr>
          <p:cNvPr id="17" name="TextBox 6"/>
          <p:cNvSpPr txBox="1"/>
          <p:nvPr/>
        </p:nvSpPr>
        <p:spPr>
          <a:xfrm>
            <a:off x="3321050" y="4875213"/>
            <a:ext cx="455574" cy="646331"/>
          </a:xfrm>
          <a:prstGeom prst="rect">
            <a:avLst/>
          </a:prstGeom>
          <a:noFill/>
        </p:spPr>
        <p:txBody>
          <a:bodyPr wrap="none">
            <a:spAutoFit/>
          </a:bodyPr>
          <a:lstStyle>
            <a:defPPr>
              <a:defRPr lang="zh-CN"/>
            </a:defPPr>
            <a:lvl1pPr>
              <a:defRPr sz="4800">
                <a:solidFill>
                  <a:schemeClr val="bg1"/>
                </a:solidFill>
                <a:effectLst/>
                <a:latin typeface="Dotum" panose="020B0600000101010101" pitchFamily="34" charset="-127"/>
                <a:ea typeface="Dotum" panose="020B0600000101010101" pitchFamily="34" charset="-127"/>
              </a:defRPr>
            </a:lvl1pPr>
          </a:lstStyle>
          <a:p>
            <a:pPr>
              <a:defRPr/>
            </a:pPr>
            <a:r>
              <a:rPr lang="en-US" altLang="zh-CN" sz="3600" dirty="0">
                <a:solidFill>
                  <a:prstClr val="white"/>
                </a:solidFill>
                <a:latin typeface="微软雅黑" panose="020B0503020204020204" pitchFamily="34" charset="-122"/>
                <a:ea typeface="微软雅黑" panose="020B0503020204020204" pitchFamily="34" charset="-122"/>
              </a:rPr>
              <a:t>3</a:t>
            </a:r>
            <a:endParaRPr lang="zh-CN" altLang="en-US" sz="3600" dirty="0">
              <a:solidFill>
                <a:prstClr val="white"/>
              </a:solidFill>
              <a:latin typeface="微软雅黑" panose="020B0503020204020204" pitchFamily="34" charset="-122"/>
              <a:ea typeface="微软雅黑" panose="020B0503020204020204" pitchFamily="34" charset="-122"/>
            </a:endParaRPr>
          </a:p>
        </p:txBody>
      </p:sp>
      <p:sp>
        <p:nvSpPr>
          <p:cNvPr id="18" name="文本框 17"/>
          <p:cNvSpPr txBox="1"/>
          <p:nvPr/>
        </p:nvSpPr>
        <p:spPr>
          <a:xfrm>
            <a:off x="739380" y="5109334"/>
            <a:ext cx="1988343" cy="892873"/>
          </a:xfrm>
          <a:prstGeom prst="rect">
            <a:avLst/>
          </a:prstGeom>
          <a:noFill/>
        </p:spPr>
        <p:txBody>
          <a:bodyPr wrap="square" rtlCol="0">
            <a:spAutoFit/>
          </a:bodyPr>
          <a:lstStyle/>
          <a:p>
            <a:pPr>
              <a:lnSpc>
                <a:spcPct val="130000"/>
              </a:lnSpc>
              <a:defRPr/>
            </a:pPr>
            <a:r>
              <a:rPr lang="zh-CN" altLang="en-US" sz="1400" dirty="0">
                <a:latin typeface="宋体" panose="02010600030101010101" pitchFamily="2" charset="-122"/>
                <a:ea typeface="宋体" panose="02010600030101010101" pitchFamily="2" charset="-122"/>
              </a:rPr>
              <a:t>点击添加文本点击添加文本点击添加文本点击添加文本点击添加文本</a:t>
            </a:r>
            <a:endParaRPr lang="zh-CN" altLang="en-US" sz="1400" dirty="0">
              <a:latin typeface="宋体" panose="02010600030101010101" pitchFamily="2" charset="-122"/>
              <a:ea typeface="宋体" panose="02010600030101010101" pitchFamily="2" charset="-122"/>
            </a:endParaRPr>
          </a:p>
        </p:txBody>
      </p:sp>
      <p:sp>
        <p:nvSpPr>
          <p:cNvPr id="19" name="文本框 18"/>
          <p:cNvSpPr txBox="1"/>
          <p:nvPr/>
        </p:nvSpPr>
        <p:spPr>
          <a:xfrm>
            <a:off x="6566874" y="5135668"/>
            <a:ext cx="1988343" cy="892873"/>
          </a:xfrm>
          <a:prstGeom prst="rect">
            <a:avLst/>
          </a:prstGeom>
          <a:noFill/>
        </p:spPr>
        <p:txBody>
          <a:bodyPr wrap="square" rtlCol="0">
            <a:spAutoFit/>
          </a:bodyPr>
          <a:lstStyle/>
          <a:p>
            <a:pPr>
              <a:lnSpc>
                <a:spcPct val="130000"/>
              </a:lnSpc>
              <a:defRPr/>
            </a:pPr>
            <a:r>
              <a:rPr lang="zh-CN" altLang="en-US" sz="1400" dirty="0">
                <a:latin typeface="宋体" panose="02010600030101010101" pitchFamily="2" charset="-122"/>
                <a:ea typeface="宋体" panose="02010600030101010101" pitchFamily="2" charset="-122"/>
              </a:rPr>
              <a:t>点击添加文本点击添加文本点击添加文本点击添加文本点击添加文本</a:t>
            </a:r>
            <a:endParaRPr lang="zh-CN" altLang="en-US" sz="1400" dirty="0">
              <a:latin typeface="宋体" panose="02010600030101010101" pitchFamily="2" charset="-122"/>
              <a:ea typeface="宋体" panose="02010600030101010101" pitchFamily="2" charset="-122"/>
            </a:endParaRPr>
          </a:p>
        </p:txBody>
      </p:sp>
      <p:sp>
        <p:nvSpPr>
          <p:cNvPr id="20" name="文本框 19"/>
          <p:cNvSpPr txBox="1"/>
          <p:nvPr/>
        </p:nvSpPr>
        <p:spPr>
          <a:xfrm>
            <a:off x="3695303" y="1157085"/>
            <a:ext cx="1988343" cy="892873"/>
          </a:xfrm>
          <a:prstGeom prst="rect">
            <a:avLst/>
          </a:prstGeom>
          <a:noFill/>
        </p:spPr>
        <p:txBody>
          <a:bodyPr wrap="square" rtlCol="0">
            <a:spAutoFit/>
          </a:bodyPr>
          <a:lstStyle/>
          <a:p>
            <a:pPr>
              <a:lnSpc>
                <a:spcPct val="130000"/>
              </a:lnSpc>
              <a:defRPr/>
            </a:pPr>
            <a:r>
              <a:rPr lang="zh-CN" altLang="en-US" sz="1400" dirty="0">
                <a:latin typeface="宋体" panose="02010600030101010101" pitchFamily="2" charset="-122"/>
                <a:ea typeface="宋体" panose="02010600030101010101" pitchFamily="2" charset="-122"/>
              </a:rPr>
              <a:t>点击添加文本点击添加文本点击添加文本点击添加文本点击添加文本</a:t>
            </a:r>
            <a:endParaRPr lang="zh-CN" altLang="en-US" sz="1400" dirty="0">
              <a:latin typeface="宋体" panose="02010600030101010101" pitchFamily="2" charset="-122"/>
              <a:ea typeface="宋体" panose="02010600030101010101" pitchFamily="2" charset="-122"/>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p:nvPr/>
        </p:nvSpPr>
        <p:spPr>
          <a:xfrm>
            <a:off x="80387" y="80387"/>
            <a:ext cx="8983226" cy="6692202"/>
          </a:xfrm>
          <a:prstGeom prst="rect">
            <a:avLst/>
          </a:prstGeom>
          <a:noFill/>
          <a:ln>
            <a:solidFill>
              <a:srgbClr val="FFA91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MH_Number_1"/>
          <p:cNvSpPr/>
          <p:nvPr>
            <p:custDataLst>
              <p:tags r:id="rId1"/>
            </p:custDataLst>
          </p:nvPr>
        </p:nvSpPr>
        <p:spPr>
          <a:xfrm>
            <a:off x="80387" y="155904"/>
            <a:ext cx="498951" cy="498614"/>
          </a:xfrm>
          <a:prstGeom prst="rect">
            <a:avLst/>
          </a:prstGeom>
          <a:solidFill>
            <a:srgbClr val="FFA91B"/>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2800" b="1" dirty="0">
                <a:solidFill>
                  <a:schemeClr val="tx1">
                    <a:lumMod val="75000"/>
                    <a:lumOff val="25000"/>
                  </a:schemeClr>
                </a:solidFill>
                <a:latin typeface="微软雅黑" panose="020B0503020204020204" pitchFamily="34" charset="-122"/>
                <a:ea typeface="微软雅黑" panose="020B0503020204020204" pitchFamily="34" charset="-122"/>
                <a:cs typeface="Times New Roman" panose="02020603050405020304" pitchFamily="18" charset="0"/>
              </a:rPr>
              <a:t>03</a:t>
            </a:r>
            <a:endParaRPr lang="zh-CN" altLang="en-US" sz="2800" b="1" dirty="0">
              <a:solidFill>
                <a:schemeClr val="tx1">
                  <a:lumMod val="75000"/>
                  <a:lumOff val="25000"/>
                </a:schemeClr>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5" name="MH_Entry_1"/>
          <p:cNvSpPr/>
          <p:nvPr>
            <p:custDataLst>
              <p:tags r:id="rId2"/>
            </p:custDataLst>
          </p:nvPr>
        </p:nvSpPr>
        <p:spPr>
          <a:xfrm>
            <a:off x="573137" y="155904"/>
            <a:ext cx="2210257" cy="498614"/>
          </a:xfrm>
          <a:prstGeom prst="rect">
            <a:avLst/>
          </a:prstGeom>
          <a:noFill/>
          <a:ln>
            <a:solidFill>
              <a:srgbClr val="FFA91B"/>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r>
              <a:rPr lang="zh-CN" altLang="en-US" sz="2400" b="1" dirty="0">
                <a:solidFill>
                  <a:schemeClr val="tx1">
                    <a:lumMod val="75000"/>
                    <a:lumOff val="25000"/>
                  </a:schemeClr>
                </a:solidFill>
                <a:latin typeface="微软雅黑" panose="020B0503020204020204" pitchFamily="34" charset="-122"/>
                <a:ea typeface="微软雅黑" panose="020B0503020204020204" pitchFamily="34" charset="-122"/>
              </a:rPr>
              <a:t>点击添加标题</a:t>
            </a:r>
            <a:endParaRPr lang="zh-CN" altLang="en-US" sz="24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7" name="MH_Other_18"/>
          <p:cNvSpPr/>
          <p:nvPr>
            <p:custDataLst>
              <p:tags r:id="rId3"/>
            </p:custDataLst>
          </p:nvPr>
        </p:nvSpPr>
        <p:spPr>
          <a:xfrm>
            <a:off x="4629150" y="2696495"/>
            <a:ext cx="180975" cy="2903537"/>
          </a:xfrm>
          <a:prstGeom prst="rect">
            <a:avLst/>
          </a:prstGeom>
          <a:solidFill>
            <a:srgbClr val="E8E8E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p>
        </p:txBody>
      </p:sp>
      <p:sp>
        <p:nvSpPr>
          <p:cNvPr id="8" name="MH_Other_1"/>
          <p:cNvSpPr/>
          <p:nvPr>
            <p:custDataLst>
              <p:tags r:id="rId4"/>
            </p:custDataLst>
          </p:nvPr>
        </p:nvSpPr>
        <p:spPr>
          <a:xfrm>
            <a:off x="4629150" y="2701257"/>
            <a:ext cx="180975" cy="28987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p>
        </p:txBody>
      </p:sp>
      <p:sp>
        <p:nvSpPr>
          <p:cNvPr id="9" name="MH_Other_2"/>
          <p:cNvSpPr/>
          <p:nvPr>
            <p:custDataLst>
              <p:tags r:id="rId5"/>
            </p:custDataLst>
          </p:nvPr>
        </p:nvSpPr>
        <p:spPr>
          <a:xfrm>
            <a:off x="1651000" y="2696495"/>
            <a:ext cx="179388" cy="2903537"/>
          </a:xfrm>
          <a:prstGeom prst="rect">
            <a:avLst/>
          </a:prstGeom>
          <a:solidFill>
            <a:srgbClr val="E8E8E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p>
        </p:txBody>
      </p:sp>
      <p:sp>
        <p:nvSpPr>
          <p:cNvPr id="10" name="MH_Other_3"/>
          <p:cNvSpPr/>
          <p:nvPr>
            <p:custDataLst>
              <p:tags r:id="rId6"/>
            </p:custDataLst>
          </p:nvPr>
        </p:nvSpPr>
        <p:spPr>
          <a:xfrm>
            <a:off x="1860550" y="2696495"/>
            <a:ext cx="179388" cy="2903537"/>
          </a:xfrm>
          <a:prstGeom prst="rect">
            <a:avLst/>
          </a:prstGeom>
          <a:solidFill>
            <a:srgbClr val="E8E8E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p>
        </p:txBody>
      </p:sp>
      <p:sp>
        <p:nvSpPr>
          <p:cNvPr id="11" name="MH_Other_4"/>
          <p:cNvSpPr/>
          <p:nvPr>
            <p:custDataLst>
              <p:tags r:id="rId7"/>
            </p:custDataLst>
          </p:nvPr>
        </p:nvSpPr>
        <p:spPr>
          <a:xfrm>
            <a:off x="1651000" y="5085682"/>
            <a:ext cx="179388" cy="5143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p>
        </p:txBody>
      </p:sp>
      <p:sp>
        <p:nvSpPr>
          <p:cNvPr id="12" name="MH_Other_5"/>
          <p:cNvSpPr/>
          <p:nvPr>
            <p:custDataLst>
              <p:tags r:id="rId8"/>
            </p:custDataLst>
          </p:nvPr>
        </p:nvSpPr>
        <p:spPr>
          <a:xfrm>
            <a:off x="1860550" y="3391820"/>
            <a:ext cx="179388" cy="220821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p>
        </p:txBody>
      </p:sp>
      <p:sp>
        <p:nvSpPr>
          <p:cNvPr id="13" name="MH_SubTitle_1"/>
          <p:cNvSpPr txBox="1"/>
          <p:nvPr>
            <p:custDataLst>
              <p:tags r:id="rId9"/>
            </p:custDataLst>
          </p:nvPr>
        </p:nvSpPr>
        <p:spPr>
          <a:xfrm>
            <a:off x="1427163" y="5657182"/>
            <a:ext cx="814387" cy="395288"/>
          </a:xfrm>
          <a:prstGeom prst="rect">
            <a:avLst/>
          </a:prstGeom>
          <a:noFill/>
        </p:spPr>
        <p:txBody>
          <a:bodyPr lIns="0" tIns="0" rIns="0" bIns="0"/>
          <a:lstStyle/>
          <a:p>
            <a:pPr algn="ctr" eaLnBrk="1" fontAlgn="auto" hangingPunct="1">
              <a:lnSpc>
                <a:spcPct val="150000"/>
              </a:lnSpc>
              <a:spcBef>
                <a:spcPts val="0"/>
              </a:spcBef>
              <a:spcAft>
                <a:spcPts val="0"/>
              </a:spcAft>
              <a:defRPr/>
            </a:pPr>
            <a:r>
              <a:rPr lang="en-US" altLang="zh-CN" sz="1600" dirty="0">
                <a:latin typeface="+mn-lt"/>
                <a:ea typeface="+mn-ea"/>
              </a:rPr>
              <a:t>2008</a:t>
            </a:r>
            <a:endParaRPr lang="zh-CN" altLang="en-US" sz="1600" dirty="0">
              <a:latin typeface="+mn-lt"/>
              <a:ea typeface="+mn-ea"/>
            </a:endParaRPr>
          </a:p>
        </p:txBody>
      </p:sp>
      <p:sp>
        <p:nvSpPr>
          <p:cNvPr id="14" name="MH_Other_6"/>
          <p:cNvSpPr/>
          <p:nvPr>
            <p:custDataLst>
              <p:tags r:id="rId10"/>
            </p:custDataLst>
          </p:nvPr>
        </p:nvSpPr>
        <p:spPr>
          <a:xfrm>
            <a:off x="2390775" y="2696495"/>
            <a:ext cx="179388" cy="2903537"/>
          </a:xfrm>
          <a:prstGeom prst="rect">
            <a:avLst/>
          </a:prstGeom>
          <a:solidFill>
            <a:srgbClr val="E8E8E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p>
        </p:txBody>
      </p:sp>
      <p:sp>
        <p:nvSpPr>
          <p:cNvPr id="15" name="MH_Other_7"/>
          <p:cNvSpPr/>
          <p:nvPr>
            <p:custDataLst>
              <p:tags r:id="rId11"/>
            </p:custDataLst>
          </p:nvPr>
        </p:nvSpPr>
        <p:spPr>
          <a:xfrm>
            <a:off x="2600325" y="2696495"/>
            <a:ext cx="179388" cy="2903537"/>
          </a:xfrm>
          <a:prstGeom prst="rect">
            <a:avLst/>
          </a:prstGeom>
          <a:solidFill>
            <a:srgbClr val="E8E8E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p>
        </p:txBody>
      </p:sp>
      <p:sp>
        <p:nvSpPr>
          <p:cNvPr id="16" name="MH_Other_8"/>
          <p:cNvSpPr/>
          <p:nvPr>
            <p:custDataLst>
              <p:tags r:id="rId12"/>
            </p:custDataLst>
          </p:nvPr>
        </p:nvSpPr>
        <p:spPr>
          <a:xfrm>
            <a:off x="2390775" y="4469732"/>
            <a:ext cx="179388" cy="11303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p>
        </p:txBody>
      </p:sp>
      <p:sp>
        <p:nvSpPr>
          <p:cNvPr id="17" name="MH_Other_9"/>
          <p:cNvSpPr/>
          <p:nvPr>
            <p:custDataLst>
              <p:tags r:id="rId13"/>
            </p:custDataLst>
          </p:nvPr>
        </p:nvSpPr>
        <p:spPr>
          <a:xfrm>
            <a:off x="2600325" y="3601370"/>
            <a:ext cx="179388" cy="19986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p>
        </p:txBody>
      </p:sp>
      <p:sp>
        <p:nvSpPr>
          <p:cNvPr id="18" name="MH_SubTitle_2"/>
          <p:cNvSpPr txBox="1"/>
          <p:nvPr>
            <p:custDataLst>
              <p:tags r:id="rId14"/>
            </p:custDataLst>
          </p:nvPr>
        </p:nvSpPr>
        <p:spPr>
          <a:xfrm>
            <a:off x="2181225" y="5657182"/>
            <a:ext cx="814388" cy="395288"/>
          </a:xfrm>
          <a:prstGeom prst="rect">
            <a:avLst/>
          </a:prstGeom>
          <a:noFill/>
        </p:spPr>
        <p:txBody>
          <a:bodyPr lIns="0" tIns="0" rIns="0" bIns="0"/>
          <a:lstStyle/>
          <a:p>
            <a:pPr algn="ctr" eaLnBrk="1" fontAlgn="auto" hangingPunct="1">
              <a:lnSpc>
                <a:spcPct val="150000"/>
              </a:lnSpc>
              <a:spcBef>
                <a:spcPts val="0"/>
              </a:spcBef>
              <a:spcAft>
                <a:spcPts val="0"/>
              </a:spcAft>
              <a:defRPr/>
            </a:pPr>
            <a:r>
              <a:rPr lang="en-US" altLang="zh-CN" sz="1600" dirty="0">
                <a:latin typeface="+mn-lt"/>
                <a:ea typeface="+mn-ea"/>
              </a:rPr>
              <a:t>2009</a:t>
            </a:r>
            <a:endParaRPr lang="zh-CN" altLang="en-US" sz="1600" dirty="0">
              <a:latin typeface="+mn-lt"/>
              <a:ea typeface="+mn-ea"/>
            </a:endParaRPr>
          </a:p>
        </p:txBody>
      </p:sp>
      <p:sp>
        <p:nvSpPr>
          <p:cNvPr id="19" name="MH_Other_10"/>
          <p:cNvSpPr/>
          <p:nvPr>
            <p:custDataLst>
              <p:tags r:id="rId15"/>
            </p:custDataLst>
          </p:nvPr>
        </p:nvSpPr>
        <p:spPr>
          <a:xfrm>
            <a:off x="3133725" y="2696495"/>
            <a:ext cx="179388" cy="2903537"/>
          </a:xfrm>
          <a:prstGeom prst="rect">
            <a:avLst/>
          </a:prstGeom>
          <a:solidFill>
            <a:srgbClr val="E8E8E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p>
        </p:txBody>
      </p:sp>
      <p:sp>
        <p:nvSpPr>
          <p:cNvPr id="20" name="MH_Other_11"/>
          <p:cNvSpPr/>
          <p:nvPr>
            <p:custDataLst>
              <p:tags r:id="rId16"/>
            </p:custDataLst>
          </p:nvPr>
        </p:nvSpPr>
        <p:spPr>
          <a:xfrm>
            <a:off x="3343275" y="2696495"/>
            <a:ext cx="179388" cy="2903537"/>
          </a:xfrm>
          <a:prstGeom prst="rect">
            <a:avLst/>
          </a:prstGeom>
          <a:solidFill>
            <a:srgbClr val="E8E8E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p>
        </p:txBody>
      </p:sp>
      <p:sp>
        <p:nvSpPr>
          <p:cNvPr id="21" name="MH_Other_12"/>
          <p:cNvSpPr/>
          <p:nvPr>
            <p:custDataLst>
              <p:tags r:id="rId17"/>
            </p:custDataLst>
          </p:nvPr>
        </p:nvSpPr>
        <p:spPr>
          <a:xfrm>
            <a:off x="3133725" y="5012657"/>
            <a:ext cx="179388" cy="5873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p>
        </p:txBody>
      </p:sp>
      <p:sp>
        <p:nvSpPr>
          <p:cNvPr id="22" name="MH_Other_13"/>
          <p:cNvSpPr/>
          <p:nvPr>
            <p:custDataLst>
              <p:tags r:id="rId18"/>
            </p:custDataLst>
          </p:nvPr>
        </p:nvSpPr>
        <p:spPr>
          <a:xfrm>
            <a:off x="3343275" y="3950620"/>
            <a:ext cx="179388" cy="164941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p>
        </p:txBody>
      </p:sp>
      <p:sp>
        <p:nvSpPr>
          <p:cNvPr id="23" name="MH_SubTitle_3"/>
          <p:cNvSpPr txBox="1"/>
          <p:nvPr>
            <p:custDataLst>
              <p:tags r:id="rId19"/>
            </p:custDataLst>
          </p:nvPr>
        </p:nvSpPr>
        <p:spPr>
          <a:xfrm>
            <a:off x="2936875" y="5657182"/>
            <a:ext cx="814388" cy="395288"/>
          </a:xfrm>
          <a:prstGeom prst="rect">
            <a:avLst/>
          </a:prstGeom>
          <a:noFill/>
        </p:spPr>
        <p:txBody>
          <a:bodyPr lIns="0" tIns="0" rIns="0" bIns="0"/>
          <a:lstStyle/>
          <a:p>
            <a:pPr algn="ctr" eaLnBrk="1" fontAlgn="auto" hangingPunct="1">
              <a:lnSpc>
                <a:spcPct val="150000"/>
              </a:lnSpc>
              <a:spcBef>
                <a:spcPts val="0"/>
              </a:spcBef>
              <a:spcAft>
                <a:spcPts val="0"/>
              </a:spcAft>
              <a:defRPr/>
            </a:pPr>
            <a:r>
              <a:rPr lang="en-US" altLang="zh-CN" sz="1600" dirty="0">
                <a:latin typeface="+mn-lt"/>
                <a:ea typeface="+mn-ea"/>
              </a:rPr>
              <a:t>2010</a:t>
            </a:r>
            <a:endParaRPr lang="zh-CN" altLang="en-US" sz="1600" dirty="0">
              <a:latin typeface="+mn-lt"/>
              <a:ea typeface="+mn-ea"/>
            </a:endParaRPr>
          </a:p>
        </p:txBody>
      </p:sp>
      <p:sp>
        <p:nvSpPr>
          <p:cNvPr id="24" name="MH_Other_14"/>
          <p:cNvSpPr/>
          <p:nvPr>
            <p:custDataLst>
              <p:tags r:id="rId20"/>
            </p:custDataLst>
          </p:nvPr>
        </p:nvSpPr>
        <p:spPr>
          <a:xfrm>
            <a:off x="3879850" y="2696495"/>
            <a:ext cx="180975" cy="2903537"/>
          </a:xfrm>
          <a:prstGeom prst="rect">
            <a:avLst/>
          </a:prstGeom>
          <a:solidFill>
            <a:srgbClr val="E8E8E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p>
        </p:txBody>
      </p:sp>
      <p:sp>
        <p:nvSpPr>
          <p:cNvPr id="25" name="MH_Other_15"/>
          <p:cNvSpPr/>
          <p:nvPr>
            <p:custDataLst>
              <p:tags r:id="rId21"/>
            </p:custDataLst>
          </p:nvPr>
        </p:nvSpPr>
        <p:spPr>
          <a:xfrm>
            <a:off x="4089400" y="2696495"/>
            <a:ext cx="179388" cy="2903537"/>
          </a:xfrm>
          <a:prstGeom prst="rect">
            <a:avLst/>
          </a:prstGeom>
          <a:solidFill>
            <a:srgbClr val="E8E8E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p>
        </p:txBody>
      </p:sp>
      <p:sp>
        <p:nvSpPr>
          <p:cNvPr id="26" name="MH_Other_16"/>
          <p:cNvSpPr/>
          <p:nvPr>
            <p:custDataLst>
              <p:tags r:id="rId22"/>
            </p:custDataLst>
          </p:nvPr>
        </p:nvSpPr>
        <p:spPr>
          <a:xfrm>
            <a:off x="3879850" y="4036345"/>
            <a:ext cx="180975" cy="156368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p>
        </p:txBody>
      </p:sp>
      <p:sp>
        <p:nvSpPr>
          <p:cNvPr id="27" name="MH_Other_17"/>
          <p:cNvSpPr/>
          <p:nvPr>
            <p:custDataLst>
              <p:tags r:id="rId23"/>
            </p:custDataLst>
          </p:nvPr>
        </p:nvSpPr>
        <p:spPr>
          <a:xfrm>
            <a:off x="4089400" y="3655345"/>
            <a:ext cx="179388" cy="194468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p>
        </p:txBody>
      </p:sp>
      <p:sp>
        <p:nvSpPr>
          <p:cNvPr id="28" name="MH_SubTitle_4"/>
          <p:cNvSpPr txBox="1"/>
          <p:nvPr>
            <p:custDataLst>
              <p:tags r:id="rId24"/>
            </p:custDataLst>
          </p:nvPr>
        </p:nvSpPr>
        <p:spPr>
          <a:xfrm>
            <a:off x="3690938" y="5657182"/>
            <a:ext cx="814387" cy="395288"/>
          </a:xfrm>
          <a:prstGeom prst="rect">
            <a:avLst/>
          </a:prstGeom>
          <a:noFill/>
        </p:spPr>
        <p:txBody>
          <a:bodyPr lIns="0" tIns="0" rIns="0" bIns="0"/>
          <a:lstStyle/>
          <a:p>
            <a:pPr algn="ctr" eaLnBrk="1" fontAlgn="auto" hangingPunct="1">
              <a:lnSpc>
                <a:spcPct val="150000"/>
              </a:lnSpc>
              <a:spcBef>
                <a:spcPts val="0"/>
              </a:spcBef>
              <a:spcAft>
                <a:spcPts val="0"/>
              </a:spcAft>
              <a:defRPr/>
            </a:pPr>
            <a:r>
              <a:rPr lang="en-US" altLang="zh-CN" sz="1600" dirty="0">
                <a:latin typeface="+mn-lt"/>
                <a:ea typeface="+mn-ea"/>
              </a:rPr>
              <a:t>2011</a:t>
            </a:r>
            <a:endParaRPr lang="zh-CN" altLang="en-US" sz="1600" dirty="0">
              <a:latin typeface="+mn-lt"/>
              <a:ea typeface="+mn-ea"/>
            </a:endParaRPr>
          </a:p>
        </p:txBody>
      </p:sp>
      <p:sp>
        <p:nvSpPr>
          <p:cNvPr id="29" name="MH_Other_19"/>
          <p:cNvSpPr/>
          <p:nvPr>
            <p:custDataLst>
              <p:tags r:id="rId25"/>
            </p:custDataLst>
          </p:nvPr>
        </p:nvSpPr>
        <p:spPr>
          <a:xfrm>
            <a:off x="4838700" y="2696495"/>
            <a:ext cx="179388" cy="2903537"/>
          </a:xfrm>
          <a:prstGeom prst="rect">
            <a:avLst/>
          </a:prstGeom>
          <a:solidFill>
            <a:srgbClr val="E8E8E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p>
        </p:txBody>
      </p:sp>
      <p:sp>
        <p:nvSpPr>
          <p:cNvPr id="30" name="MH_Other_20"/>
          <p:cNvSpPr/>
          <p:nvPr>
            <p:custDataLst>
              <p:tags r:id="rId26"/>
            </p:custDataLst>
          </p:nvPr>
        </p:nvSpPr>
        <p:spPr>
          <a:xfrm>
            <a:off x="4838700" y="4104607"/>
            <a:ext cx="179388" cy="149542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p>
        </p:txBody>
      </p:sp>
      <p:sp>
        <p:nvSpPr>
          <p:cNvPr id="31" name="MH_SubTitle_5"/>
          <p:cNvSpPr txBox="1"/>
          <p:nvPr>
            <p:custDataLst>
              <p:tags r:id="rId27"/>
            </p:custDataLst>
          </p:nvPr>
        </p:nvSpPr>
        <p:spPr>
          <a:xfrm>
            <a:off x="4445000" y="5657182"/>
            <a:ext cx="814388" cy="395288"/>
          </a:xfrm>
          <a:prstGeom prst="rect">
            <a:avLst/>
          </a:prstGeom>
          <a:noFill/>
        </p:spPr>
        <p:txBody>
          <a:bodyPr lIns="0" tIns="0" rIns="0" bIns="0"/>
          <a:lstStyle/>
          <a:p>
            <a:pPr algn="ctr" eaLnBrk="1" fontAlgn="auto" hangingPunct="1">
              <a:lnSpc>
                <a:spcPct val="150000"/>
              </a:lnSpc>
              <a:spcBef>
                <a:spcPts val="0"/>
              </a:spcBef>
              <a:spcAft>
                <a:spcPts val="0"/>
              </a:spcAft>
              <a:defRPr/>
            </a:pPr>
            <a:r>
              <a:rPr lang="en-US" altLang="zh-CN" sz="1600" dirty="0">
                <a:latin typeface="+mn-lt"/>
                <a:ea typeface="+mn-ea"/>
              </a:rPr>
              <a:t>2012</a:t>
            </a:r>
            <a:endParaRPr lang="zh-CN" altLang="en-US" sz="1600" dirty="0">
              <a:latin typeface="+mn-lt"/>
              <a:ea typeface="+mn-ea"/>
            </a:endParaRPr>
          </a:p>
        </p:txBody>
      </p:sp>
      <p:sp>
        <p:nvSpPr>
          <p:cNvPr id="32" name="MH_Other_21"/>
          <p:cNvSpPr/>
          <p:nvPr>
            <p:custDataLst>
              <p:tags r:id="rId28"/>
            </p:custDataLst>
          </p:nvPr>
        </p:nvSpPr>
        <p:spPr>
          <a:xfrm>
            <a:off x="5381625" y="2696495"/>
            <a:ext cx="180975" cy="2903537"/>
          </a:xfrm>
          <a:prstGeom prst="rect">
            <a:avLst/>
          </a:prstGeom>
          <a:solidFill>
            <a:srgbClr val="E8E8E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p>
        </p:txBody>
      </p:sp>
      <p:sp>
        <p:nvSpPr>
          <p:cNvPr id="33" name="MH_Other_22"/>
          <p:cNvSpPr/>
          <p:nvPr>
            <p:custDataLst>
              <p:tags r:id="rId29"/>
            </p:custDataLst>
          </p:nvPr>
        </p:nvSpPr>
        <p:spPr>
          <a:xfrm>
            <a:off x="5591175" y="2696495"/>
            <a:ext cx="180975" cy="2903537"/>
          </a:xfrm>
          <a:prstGeom prst="rect">
            <a:avLst/>
          </a:prstGeom>
          <a:solidFill>
            <a:srgbClr val="E8E8E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p>
        </p:txBody>
      </p:sp>
      <p:sp>
        <p:nvSpPr>
          <p:cNvPr id="34" name="MH_Other_23"/>
          <p:cNvSpPr/>
          <p:nvPr>
            <p:custDataLst>
              <p:tags r:id="rId30"/>
            </p:custDataLst>
          </p:nvPr>
        </p:nvSpPr>
        <p:spPr>
          <a:xfrm>
            <a:off x="5381625" y="4404645"/>
            <a:ext cx="180975" cy="119538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p>
        </p:txBody>
      </p:sp>
      <p:sp>
        <p:nvSpPr>
          <p:cNvPr id="35" name="MH_Other_24"/>
          <p:cNvSpPr/>
          <p:nvPr>
            <p:custDataLst>
              <p:tags r:id="rId31"/>
            </p:custDataLst>
          </p:nvPr>
        </p:nvSpPr>
        <p:spPr>
          <a:xfrm>
            <a:off x="5591175" y="4201445"/>
            <a:ext cx="180975" cy="139858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p>
        </p:txBody>
      </p:sp>
      <p:sp>
        <p:nvSpPr>
          <p:cNvPr id="36" name="MH_SubTitle_6"/>
          <p:cNvSpPr txBox="1"/>
          <p:nvPr>
            <p:custDataLst>
              <p:tags r:id="rId32"/>
            </p:custDataLst>
          </p:nvPr>
        </p:nvSpPr>
        <p:spPr>
          <a:xfrm>
            <a:off x="5199063" y="5657182"/>
            <a:ext cx="814387" cy="395288"/>
          </a:xfrm>
          <a:prstGeom prst="rect">
            <a:avLst/>
          </a:prstGeom>
          <a:noFill/>
        </p:spPr>
        <p:txBody>
          <a:bodyPr lIns="0" tIns="0" rIns="0" bIns="0"/>
          <a:lstStyle/>
          <a:p>
            <a:pPr algn="ctr" eaLnBrk="1" fontAlgn="auto" hangingPunct="1">
              <a:lnSpc>
                <a:spcPct val="150000"/>
              </a:lnSpc>
              <a:spcBef>
                <a:spcPts val="0"/>
              </a:spcBef>
              <a:spcAft>
                <a:spcPts val="0"/>
              </a:spcAft>
              <a:defRPr/>
            </a:pPr>
            <a:r>
              <a:rPr lang="en-US" altLang="zh-CN" sz="1600" dirty="0">
                <a:latin typeface="+mn-lt"/>
                <a:ea typeface="+mn-ea"/>
              </a:rPr>
              <a:t>2013</a:t>
            </a:r>
            <a:endParaRPr lang="zh-CN" altLang="en-US" sz="1600" dirty="0">
              <a:latin typeface="+mn-lt"/>
              <a:ea typeface="+mn-ea"/>
            </a:endParaRPr>
          </a:p>
        </p:txBody>
      </p:sp>
      <p:sp>
        <p:nvSpPr>
          <p:cNvPr id="37" name="MH_Other_25"/>
          <p:cNvSpPr/>
          <p:nvPr>
            <p:custDataLst>
              <p:tags r:id="rId33"/>
            </p:custDataLst>
          </p:nvPr>
        </p:nvSpPr>
        <p:spPr>
          <a:xfrm>
            <a:off x="6138863" y="2696495"/>
            <a:ext cx="179387" cy="2903537"/>
          </a:xfrm>
          <a:prstGeom prst="rect">
            <a:avLst/>
          </a:prstGeom>
          <a:solidFill>
            <a:srgbClr val="E8E8E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p>
        </p:txBody>
      </p:sp>
      <p:sp>
        <p:nvSpPr>
          <p:cNvPr id="38" name="MH_Other_26"/>
          <p:cNvSpPr/>
          <p:nvPr>
            <p:custDataLst>
              <p:tags r:id="rId34"/>
            </p:custDataLst>
          </p:nvPr>
        </p:nvSpPr>
        <p:spPr>
          <a:xfrm>
            <a:off x="6346825" y="2696495"/>
            <a:ext cx="180975" cy="2903537"/>
          </a:xfrm>
          <a:prstGeom prst="rect">
            <a:avLst/>
          </a:prstGeom>
          <a:solidFill>
            <a:srgbClr val="E8E8E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p>
        </p:txBody>
      </p:sp>
      <p:sp>
        <p:nvSpPr>
          <p:cNvPr id="39" name="MH_Other_27"/>
          <p:cNvSpPr/>
          <p:nvPr>
            <p:custDataLst>
              <p:tags r:id="rId35"/>
            </p:custDataLst>
          </p:nvPr>
        </p:nvSpPr>
        <p:spPr>
          <a:xfrm>
            <a:off x="6138863" y="4104607"/>
            <a:ext cx="179387" cy="149542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p>
        </p:txBody>
      </p:sp>
      <p:sp>
        <p:nvSpPr>
          <p:cNvPr id="40" name="MH_Other_28"/>
          <p:cNvSpPr/>
          <p:nvPr>
            <p:custDataLst>
              <p:tags r:id="rId36"/>
            </p:custDataLst>
          </p:nvPr>
        </p:nvSpPr>
        <p:spPr>
          <a:xfrm>
            <a:off x="6346825" y="3950620"/>
            <a:ext cx="180975" cy="164941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p>
        </p:txBody>
      </p:sp>
      <p:sp>
        <p:nvSpPr>
          <p:cNvPr id="41" name="MH_SubTitle_7"/>
          <p:cNvSpPr txBox="1"/>
          <p:nvPr>
            <p:custDataLst>
              <p:tags r:id="rId37"/>
            </p:custDataLst>
          </p:nvPr>
        </p:nvSpPr>
        <p:spPr>
          <a:xfrm>
            <a:off x="5953125" y="5657182"/>
            <a:ext cx="815975" cy="395288"/>
          </a:xfrm>
          <a:prstGeom prst="rect">
            <a:avLst/>
          </a:prstGeom>
          <a:noFill/>
        </p:spPr>
        <p:txBody>
          <a:bodyPr lIns="0" tIns="0" rIns="0" bIns="0"/>
          <a:lstStyle/>
          <a:p>
            <a:pPr algn="ctr" eaLnBrk="1" fontAlgn="auto" hangingPunct="1">
              <a:lnSpc>
                <a:spcPct val="150000"/>
              </a:lnSpc>
              <a:spcBef>
                <a:spcPts val="0"/>
              </a:spcBef>
              <a:spcAft>
                <a:spcPts val="0"/>
              </a:spcAft>
              <a:defRPr/>
            </a:pPr>
            <a:r>
              <a:rPr lang="en-US" altLang="zh-CN" sz="1600" dirty="0">
                <a:latin typeface="+mn-lt"/>
                <a:ea typeface="+mn-ea"/>
              </a:rPr>
              <a:t>2014</a:t>
            </a:r>
            <a:endParaRPr lang="zh-CN" altLang="en-US" sz="1600" dirty="0">
              <a:latin typeface="+mn-lt"/>
              <a:ea typeface="+mn-ea"/>
            </a:endParaRPr>
          </a:p>
        </p:txBody>
      </p:sp>
      <p:sp>
        <p:nvSpPr>
          <p:cNvPr id="42" name="MH_Other_29"/>
          <p:cNvSpPr/>
          <p:nvPr>
            <p:custDataLst>
              <p:tags r:id="rId38"/>
            </p:custDataLst>
          </p:nvPr>
        </p:nvSpPr>
        <p:spPr>
          <a:xfrm>
            <a:off x="6897688" y="2696495"/>
            <a:ext cx="179387" cy="2903537"/>
          </a:xfrm>
          <a:prstGeom prst="rect">
            <a:avLst/>
          </a:prstGeom>
          <a:solidFill>
            <a:srgbClr val="E8E8E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p>
        </p:txBody>
      </p:sp>
      <p:sp>
        <p:nvSpPr>
          <p:cNvPr id="43" name="MH_Other_30"/>
          <p:cNvSpPr/>
          <p:nvPr>
            <p:custDataLst>
              <p:tags r:id="rId39"/>
            </p:custDataLst>
          </p:nvPr>
        </p:nvSpPr>
        <p:spPr>
          <a:xfrm>
            <a:off x="7107238" y="2696495"/>
            <a:ext cx="179387" cy="2903537"/>
          </a:xfrm>
          <a:prstGeom prst="rect">
            <a:avLst/>
          </a:prstGeom>
          <a:solidFill>
            <a:srgbClr val="E8E8E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p>
        </p:txBody>
      </p:sp>
      <p:sp>
        <p:nvSpPr>
          <p:cNvPr id="44" name="MH_Other_31"/>
          <p:cNvSpPr/>
          <p:nvPr>
            <p:custDataLst>
              <p:tags r:id="rId40"/>
            </p:custDataLst>
          </p:nvPr>
        </p:nvSpPr>
        <p:spPr>
          <a:xfrm>
            <a:off x="6897688" y="5263482"/>
            <a:ext cx="179387" cy="3365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p>
        </p:txBody>
      </p:sp>
      <p:sp>
        <p:nvSpPr>
          <p:cNvPr id="45" name="MH_Other_32"/>
          <p:cNvSpPr/>
          <p:nvPr>
            <p:custDataLst>
              <p:tags r:id="rId41"/>
            </p:custDataLst>
          </p:nvPr>
        </p:nvSpPr>
        <p:spPr>
          <a:xfrm>
            <a:off x="7107238" y="4574507"/>
            <a:ext cx="179387" cy="102552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p>
        </p:txBody>
      </p:sp>
      <p:sp>
        <p:nvSpPr>
          <p:cNvPr id="46" name="MH_SubTitle_8"/>
          <p:cNvSpPr txBox="1"/>
          <p:nvPr>
            <p:custDataLst>
              <p:tags r:id="rId42"/>
            </p:custDataLst>
          </p:nvPr>
        </p:nvSpPr>
        <p:spPr>
          <a:xfrm>
            <a:off x="6708775" y="5657182"/>
            <a:ext cx="814388" cy="395288"/>
          </a:xfrm>
          <a:prstGeom prst="rect">
            <a:avLst/>
          </a:prstGeom>
          <a:noFill/>
        </p:spPr>
        <p:txBody>
          <a:bodyPr lIns="0" tIns="0" rIns="0" bIns="0"/>
          <a:lstStyle/>
          <a:p>
            <a:pPr algn="ctr" eaLnBrk="1" fontAlgn="auto" hangingPunct="1">
              <a:lnSpc>
                <a:spcPct val="150000"/>
              </a:lnSpc>
              <a:spcBef>
                <a:spcPts val="0"/>
              </a:spcBef>
              <a:spcAft>
                <a:spcPts val="0"/>
              </a:spcAft>
              <a:defRPr/>
            </a:pPr>
            <a:r>
              <a:rPr lang="en-US" altLang="zh-CN" sz="1600" dirty="0">
                <a:latin typeface="+mn-lt"/>
                <a:ea typeface="+mn-ea"/>
              </a:rPr>
              <a:t>2015</a:t>
            </a:r>
            <a:endParaRPr lang="zh-CN" altLang="en-US" sz="1600" dirty="0">
              <a:latin typeface="+mn-lt"/>
              <a:ea typeface="+mn-ea"/>
            </a:endParaRPr>
          </a:p>
        </p:txBody>
      </p:sp>
      <p:sp>
        <p:nvSpPr>
          <p:cNvPr id="47" name="MH_Other_33"/>
          <p:cNvSpPr/>
          <p:nvPr>
            <p:custDataLst>
              <p:tags r:id="rId43"/>
            </p:custDataLst>
          </p:nvPr>
        </p:nvSpPr>
        <p:spPr>
          <a:xfrm>
            <a:off x="7659688" y="2696495"/>
            <a:ext cx="180975" cy="2903537"/>
          </a:xfrm>
          <a:prstGeom prst="rect">
            <a:avLst/>
          </a:prstGeom>
          <a:solidFill>
            <a:srgbClr val="E8E8E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p>
        </p:txBody>
      </p:sp>
      <p:sp>
        <p:nvSpPr>
          <p:cNvPr id="48" name="MH_Other_34"/>
          <p:cNvSpPr/>
          <p:nvPr>
            <p:custDataLst>
              <p:tags r:id="rId44"/>
            </p:custDataLst>
          </p:nvPr>
        </p:nvSpPr>
        <p:spPr>
          <a:xfrm>
            <a:off x="7869238" y="2696495"/>
            <a:ext cx="179387" cy="2903537"/>
          </a:xfrm>
          <a:prstGeom prst="rect">
            <a:avLst/>
          </a:prstGeom>
          <a:solidFill>
            <a:srgbClr val="E8E8E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p>
        </p:txBody>
      </p:sp>
      <p:sp>
        <p:nvSpPr>
          <p:cNvPr id="49" name="MH_Other_35"/>
          <p:cNvSpPr/>
          <p:nvPr>
            <p:custDataLst>
              <p:tags r:id="rId45"/>
            </p:custDataLst>
          </p:nvPr>
        </p:nvSpPr>
        <p:spPr>
          <a:xfrm>
            <a:off x="7659688" y="2888582"/>
            <a:ext cx="180975" cy="27114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p>
        </p:txBody>
      </p:sp>
      <p:sp>
        <p:nvSpPr>
          <p:cNvPr id="50" name="MH_Other_36"/>
          <p:cNvSpPr/>
          <p:nvPr>
            <p:custDataLst>
              <p:tags r:id="rId46"/>
            </p:custDataLst>
          </p:nvPr>
        </p:nvSpPr>
        <p:spPr>
          <a:xfrm>
            <a:off x="7869238" y="3482307"/>
            <a:ext cx="179387" cy="211772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p>
        </p:txBody>
      </p:sp>
      <p:sp>
        <p:nvSpPr>
          <p:cNvPr id="51" name="MH_SubTitle_9"/>
          <p:cNvSpPr txBox="1"/>
          <p:nvPr>
            <p:custDataLst>
              <p:tags r:id="rId47"/>
            </p:custDataLst>
          </p:nvPr>
        </p:nvSpPr>
        <p:spPr>
          <a:xfrm>
            <a:off x="7462838" y="5657182"/>
            <a:ext cx="814387" cy="395288"/>
          </a:xfrm>
          <a:prstGeom prst="rect">
            <a:avLst/>
          </a:prstGeom>
          <a:noFill/>
        </p:spPr>
        <p:txBody>
          <a:bodyPr lIns="0" tIns="0" rIns="0" bIns="0"/>
          <a:lstStyle/>
          <a:p>
            <a:pPr algn="ctr" eaLnBrk="1" fontAlgn="auto" hangingPunct="1">
              <a:lnSpc>
                <a:spcPct val="150000"/>
              </a:lnSpc>
              <a:spcBef>
                <a:spcPts val="0"/>
              </a:spcBef>
              <a:spcAft>
                <a:spcPts val="0"/>
              </a:spcAft>
              <a:defRPr/>
            </a:pPr>
            <a:r>
              <a:rPr lang="en-US" altLang="zh-CN" sz="1600" dirty="0">
                <a:latin typeface="+mn-lt"/>
                <a:ea typeface="+mn-ea"/>
              </a:rPr>
              <a:t>2016</a:t>
            </a:r>
            <a:endParaRPr lang="zh-CN" altLang="en-US" sz="1600" dirty="0">
              <a:latin typeface="+mn-lt"/>
              <a:ea typeface="+mn-ea"/>
            </a:endParaRPr>
          </a:p>
        </p:txBody>
      </p:sp>
      <p:sp>
        <p:nvSpPr>
          <p:cNvPr id="52" name="MH_Other_37"/>
          <p:cNvSpPr txBox="1"/>
          <p:nvPr>
            <p:custDataLst>
              <p:tags r:id="rId48"/>
            </p:custDataLst>
          </p:nvPr>
        </p:nvSpPr>
        <p:spPr>
          <a:xfrm>
            <a:off x="730250" y="5207920"/>
            <a:ext cx="814388" cy="395287"/>
          </a:xfrm>
          <a:prstGeom prst="rect">
            <a:avLst/>
          </a:prstGeom>
          <a:noFill/>
        </p:spPr>
        <p:txBody>
          <a:bodyPr lIns="0" tIns="0" rIns="0" bIns="0"/>
          <a:lstStyle/>
          <a:p>
            <a:pPr algn="ctr" eaLnBrk="1" fontAlgn="auto" hangingPunct="1">
              <a:lnSpc>
                <a:spcPct val="150000"/>
              </a:lnSpc>
              <a:spcBef>
                <a:spcPts val="0"/>
              </a:spcBef>
              <a:spcAft>
                <a:spcPts val="0"/>
              </a:spcAft>
              <a:defRPr/>
            </a:pPr>
            <a:r>
              <a:rPr lang="en-US" altLang="zh-CN" sz="1600">
                <a:latin typeface="+mn-lt"/>
                <a:ea typeface="+mn-ea"/>
              </a:rPr>
              <a:t>0</a:t>
            </a:r>
            <a:endParaRPr lang="zh-CN" altLang="en-US" sz="1600">
              <a:latin typeface="+mn-lt"/>
              <a:ea typeface="+mn-ea"/>
            </a:endParaRPr>
          </a:p>
        </p:txBody>
      </p:sp>
      <p:sp>
        <p:nvSpPr>
          <p:cNvPr id="53" name="MH_Other_38"/>
          <p:cNvSpPr txBox="1"/>
          <p:nvPr>
            <p:custDataLst>
              <p:tags r:id="rId49"/>
            </p:custDataLst>
          </p:nvPr>
        </p:nvSpPr>
        <p:spPr>
          <a:xfrm>
            <a:off x="730250" y="4576095"/>
            <a:ext cx="814388" cy="396875"/>
          </a:xfrm>
          <a:prstGeom prst="rect">
            <a:avLst/>
          </a:prstGeom>
          <a:noFill/>
        </p:spPr>
        <p:txBody>
          <a:bodyPr lIns="0" tIns="0" rIns="0" bIns="0"/>
          <a:lstStyle/>
          <a:p>
            <a:pPr algn="ctr" eaLnBrk="1" fontAlgn="auto" hangingPunct="1">
              <a:lnSpc>
                <a:spcPct val="150000"/>
              </a:lnSpc>
              <a:spcBef>
                <a:spcPts val="0"/>
              </a:spcBef>
              <a:spcAft>
                <a:spcPts val="0"/>
              </a:spcAft>
              <a:defRPr/>
            </a:pPr>
            <a:r>
              <a:rPr lang="en-US" altLang="zh-CN" sz="1600" dirty="0">
                <a:latin typeface="+mn-lt"/>
                <a:ea typeface="+mn-ea"/>
              </a:rPr>
              <a:t>25</a:t>
            </a:r>
            <a:endParaRPr lang="zh-CN" altLang="en-US" sz="1600" dirty="0">
              <a:latin typeface="+mn-lt"/>
              <a:ea typeface="+mn-ea"/>
            </a:endParaRPr>
          </a:p>
        </p:txBody>
      </p:sp>
      <p:sp>
        <p:nvSpPr>
          <p:cNvPr id="54" name="MH_Other_39"/>
          <p:cNvSpPr txBox="1"/>
          <p:nvPr>
            <p:custDataLst>
              <p:tags r:id="rId50"/>
            </p:custDataLst>
          </p:nvPr>
        </p:nvSpPr>
        <p:spPr>
          <a:xfrm>
            <a:off x="730250" y="3945857"/>
            <a:ext cx="814388" cy="395288"/>
          </a:xfrm>
          <a:prstGeom prst="rect">
            <a:avLst/>
          </a:prstGeom>
          <a:noFill/>
        </p:spPr>
        <p:txBody>
          <a:bodyPr lIns="0" tIns="0" rIns="0" bIns="0"/>
          <a:lstStyle/>
          <a:p>
            <a:pPr algn="ctr" eaLnBrk="1" fontAlgn="auto" hangingPunct="1">
              <a:lnSpc>
                <a:spcPct val="150000"/>
              </a:lnSpc>
              <a:spcBef>
                <a:spcPts val="0"/>
              </a:spcBef>
              <a:spcAft>
                <a:spcPts val="0"/>
              </a:spcAft>
              <a:defRPr/>
            </a:pPr>
            <a:r>
              <a:rPr lang="en-US" altLang="zh-CN" sz="1600" dirty="0">
                <a:latin typeface="+mn-lt"/>
                <a:ea typeface="+mn-ea"/>
              </a:rPr>
              <a:t>50</a:t>
            </a:r>
            <a:endParaRPr lang="zh-CN" altLang="en-US" sz="1600" dirty="0">
              <a:latin typeface="+mn-lt"/>
              <a:ea typeface="+mn-ea"/>
            </a:endParaRPr>
          </a:p>
        </p:txBody>
      </p:sp>
      <p:sp>
        <p:nvSpPr>
          <p:cNvPr id="55" name="MH_Other_40"/>
          <p:cNvSpPr txBox="1"/>
          <p:nvPr>
            <p:custDataLst>
              <p:tags r:id="rId51"/>
            </p:custDataLst>
          </p:nvPr>
        </p:nvSpPr>
        <p:spPr>
          <a:xfrm>
            <a:off x="730250" y="3314032"/>
            <a:ext cx="814388" cy="395288"/>
          </a:xfrm>
          <a:prstGeom prst="rect">
            <a:avLst/>
          </a:prstGeom>
          <a:noFill/>
        </p:spPr>
        <p:txBody>
          <a:bodyPr lIns="0" tIns="0" rIns="0" bIns="0"/>
          <a:lstStyle/>
          <a:p>
            <a:pPr algn="ctr" eaLnBrk="1" fontAlgn="auto" hangingPunct="1">
              <a:lnSpc>
                <a:spcPct val="150000"/>
              </a:lnSpc>
              <a:spcBef>
                <a:spcPts val="0"/>
              </a:spcBef>
              <a:spcAft>
                <a:spcPts val="0"/>
              </a:spcAft>
              <a:defRPr/>
            </a:pPr>
            <a:r>
              <a:rPr lang="en-US" altLang="zh-CN" sz="1600" dirty="0">
                <a:latin typeface="+mn-lt"/>
                <a:ea typeface="+mn-ea"/>
              </a:rPr>
              <a:t>75</a:t>
            </a:r>
            <a:endParaRPr lang="zh-CN" altLang="en-US" sz="1600" dirty="0">
              <a:latin typeface="+mn-lt"/>
              <a:ea typeface="+mn-ea"/>
            </a:endParaRPr>
          </a:p>
        </p:txBody>
      </p:sp>
      <p:sp>
        <p:nvSpPr>
          <p:cNvPr id="56" name="MH_Other_41"/>
          <p:cNvSpPr txBox="1"/>
          <p:nvPr>
            <p:custDataLst>
              <p:tags r:id="rId52"/>
            </p:custDataLst>
          </p:nvPr>
        </p:nvSpPr>
        <p:spPr>
          <a:xfrm>
            <a:off x="730250" y="2682207"/>
            <a:ext cx="814388" cy="395288"/>
          </a:xfrm>
          <a:prstGeom prst="rect">
            <a:avLst/>
          </a:prstGeom>
          <a:noFill/>
        </p:spPr>
        <p:txBody>
          <a:bodyPr lIns="0" tIns="0" rIns="0" bIns="0"/>
          <a:lstStyle/>
          <a:p>
            <a:pPr algn="ctr" eaLnBrk="1" fontAlgn="auto" hangingPunct="1">
              <a:lnSpc>
                <a:spcPct val="150000"/>
              </a:lnSpc>
              <a:spcBef>
                <a:spcPts val="0"/>
              </a:spcBef>
              <a:spcAft>
                <a:spcPts val="0"/>
              </a:spcAft>
              <a:defRPr/>
            </a:pPr>
            <a:r>
              <a:rPr lang="en-US" altLang="zh-CN" sz="1600">
                <a:latin typeface="+mn-lt"/>
                <a:ea typeface="+mn-ea"/>
              </a:rPr>
              <a:t>100</a:t>
            </a:r>
            <a:endParaRPr lang="zh-CN" altLang="en-US" sz="1600">
              <a:latin typeface="+mn-lt"/>
              <a:ea typeface="+mn-ea"/>
            </a:endParaRPr>
          </a:p>
        </p:txBody>
      </p:sp>
      <p:sp>
        <p:nvSpPr>
          <p:cNvPr id="57" name="MH_Other_42"/>
          <p:cNvSpPr/>
          <p:nvPr>
            <p:custDataLst>
              <p:tags r:id="rId53"/>
            </p:custDataLst>
          </p:nvPr>
        </p:nvSpPr>
        <p:spPr>
          <a:xfrm>
            <a:off x="3722688" y="6341143"/>
            <a:ext cx="173037" cy="1714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normAutofit fontScale="92500" lnSpcReduction="20000"/>
          </a:bodyPr>
          <a:lstStyle/>
          <a:p>
            <a:pPr algn="ctr" eaLnBrk="1" fontAlgn="auto" hangingPunct="1">
              <a:spcBef>
                <a:spcPts val="0"/>
              </a:spcBef>
              <a:spcAft>
                <a:spcPts val="0"/>
              </a:spcAft>
              <a:defRPr/>
            </a:pPr>
            <a:endParaRPr lang="zh-CN" altLang="en-US" sz="1400">
              <a:solidFill>
                <a:schemeClr val="tx1"/>
              </a:solidFill>
            </a:endParaRPr>
          </a:p>
        </p:txBody>
      </p:sp>
      <p:sp>
        <p:nvSpPr>
          <p:cNvPr id="58" name="MH_Other_43"/>
          <p:cNvSpPr txBox="1"/>
          <p:nvPr>
            <p:custDataLst>
              <p:tags r:id="rId54"/>
            </p:custDataLst>
          </p:nvPr>
        </p:nvSpPr>
        <p:spPr>
          <a:xfrm>
            <a:off x="3962400" y="6257006"/>
            <a:ext cx="887413" cy="287337"/>
          </a:xfrm>
          <a:prstGeom prst="rect">
            <a:avLst/>
          </a:prstGeom>
          <a:noFill/>
        </p:spPr>
        <p:txBody>
          <a:bodyPr lIns="0" tIns="0" rIns="0" bIns="0" anchor="ctr"/>
          <a:lstStyle/>
          <a:p>
            <a:pPr eaLnBrk="1" fontAlgn="auto" hangingPunct="1">
              <a:lnSpc>
                <a:spcPct val="150000"/>
              </a:lnSpc>
              <a:spcBef>
                <a:spcPts val="0"/>
              </a:spcBef>
              <a:spcAft>
                <a:spcPts val="0"/>
              </a:spcAft>
              <a:defRPr/>
            </a:pPr>
            <a:r>
              <a:rPr lang="zh-CN" altLang="en-US" sz="1400" dirty="0">
                <a:latin typeface="+mn-lt"/>
                <a:ea typeface="+mn-ea"/>
              </a:rPr>
              <a:t>标题</a:t>
            </a:r>
            <a:endParaRPr lang="zh-CN" altLang="en-US" sz="1400" dirty="0">
              <a:latin typeface="+mn-lt"/>
              <a:ea typeface="+mn-ea"/>
            </a:endParaRPr>
          </a:p>
        </p:txBody>
      </p:sp>
      <p:sp>
        <p:nvSpPr>
          <p:cNvPr id="59" name="MH_Other_44"/>
          <p:cNvSpPr/>
          <p:nvPr>
            <p:custDataLst>
              <p:tags r:id="rId55"/>
            </p:custDataLst>
          </p:nvPr>
        </p:nvSpPr>
        <p:spPr>
          <a:xfrm>
            <a:off x="4875213" y="6341143"/>
            <a:ext cx="173037" cy="1714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normAutofit fontScale="92500" lnSpcReduction="20000"/>
          </a:bodyPr>
          <a:lstStyle/>
          <a:p>
            <a:pPr algn="ctr" eaLnBrk="1" fontAlgn="auto" hangingPunct="1">
              <a:spcBef>
                <a:spcPts val="0"/>
              </a:spcBef>
              <a:spcAft>
                <a:spcPts val="0"/>
              </a:spcAft>
              <a:defRPr/>
            </a:pPr>
            <a:endParaRPr lang="zh-CN" altLang="en-US" sz="1400">
              <a:solidFill>
                <a:schemeClr val="tx1"/>
              </a:solidFill>
            </a:endParaRPr>
          </a:p>
        </p:txBody>
      </p:sp>
      <p:sp>
        <p:nvSpPr>
          <p:cNvPr id="60" name="MH_Other_45"/>
          <p:cNvSpPr txBox="1"/>
          <p:nvPr>
            <p:custDataLst>
              <p:tags r:id="rId56"/>
            </p:custDataLst>
          </p:nvPr>
        </p:nvSpPr>
        <p:spPr>
          <a:xfrm>
            <a:off x="5114925" y="6257006"/>
            <a:ext cx="889000" cy="287337"/>
          </a:xfrm>
          <a:prstGeom prst="rect">
            <a:avLst/>
          </a:prstGeom>
          <a:noFill/>
        </p:spPr>
        <p:txBody>
          <a:bodyPr lIns="0" tIns="0" rIns="0" bIns="0" anchor="ctr"/>
          <a:lstStyle/>
          <a:p>
            <a:pPr>
              <a:lnSpc>
                <a:spcPct val="150000"/>
              </a:lnSpc>
              <a:defRPr/>
            </a:pPr>
            <a:r>
              <a:rPr lang="zh-CN" altLang="en-US" sz="1400" dirty="0"/>
              <a:t>标题</a:t>
            </a:r>
            <a:endParaRPr lang="zh-CN" altLang="en-US" sz="1400" dirty="0"/>
          </a:p>
        </p:txBody>
      </p:sp>
      <p:cxnSp>
        <p:nvCxnSpPr>
          <p:cNvPr id="61" name="MH_Other_46"/>
          <p:cNvCxnSpPr/>
          <p:nvPr>
            <p:custDataLst>
              <p:tags r:id="rId57"/>
            </p:custDataLst>
          </p:nvPr>
        </p:nvCxnSpPr>
        <p:spPr>
          <a:xfrm>
            <a:off x="982663" y="5596189"/>
            <a:ext cx="7475537" cy="0"/>
          </a:xfrm>
          <a:prstGeom prst="line">
            <a:avLst/>
          </a:prstGeom>
          <a:ln>
            <a:solidFill>
              <a:srgbClr val="DDDDDD"/>
            </a:solidFill>
          </a:ln>
        </p:spPr>
        <p:style>
          <a:lnRef idx="1">
            <a:schemeClr val="accent1"/>
          </a:lnRef>
          <a:fillRef idx="0">
            <a:schemeClr val="accent1"/>
          </a:fillRef>
          <a:effectRef idx="0">
            <a:schemeClr val="accent1"/>
          </a:effectRef>
          <a:fontRef idx="minor">
            <a:schemeClr val="tx1"/>
          </a:fontRef>
        </p:style>
      </p:cxnSp>
      <p:sp>
        <p:nvSpPr>
          <p:cNvPr id="62" name="矩形 44"/>
          <p:cNvSpPr>
            <a:spLocks noChangeArrowheads="1"/>
          </p:cNvSpPr>
          <p:nvPr/>
        </p:nvSpPr>
        <p:spPr bwMode="auto">
          <a:xfrm>
            <a:off x="982662" y="1093274"/>
            <a:ext cx="7451475" cy="892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nSpc>
                <a:spcPct val="130000"/>
              </a:lnSpc>
              <a:defRPr/>
            </a:pPr>
            <a:r>
              <a:rPr lang="zh-CN" altLang="en-US" sz="1400" dirty="0">
                <a:latin typeface="宋体" panose="02010600030101010101" pitchFamily="2" charset="-122"/>
              </a:rPr>
              <a:t>点击添加文本点击添加文本点击添加文本点击添加文本点击添加文本点击添加文本点击添加文本点击添加文本点击添加文本点击添加文本点击添加文本点击添加文本点击添加文本点击添加文本点击添加文本</a:t>
            </a:r>
            <a:endParaRPr lang="zh-CN" altLang="en-US" sz="1400" dirty="0">
              <a:latin typeface="宋体" panose="02010600030101010101" pitchFamily="2" charset="-122"/>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114300" y="361742"/>
            <a:ext cx="8918329" cy="6073914"/>
            <a:chOff x="225671" y="-426016"/>
            <a:chExt cx="10367962" cy="7061201"/>
          </a:xfrm>
        </p:grpSpPr>
        <p:sp>
          <p:nvSpPr>
            <p:cNvPr id="5" name="Freeform 209"/>
            <p:cNvSpPr>
              <a:spLocks noEditPoints="1"/>
            </p:cNvSpPr>
            <p:nvPr/>
          </p:nvSpPr>
          <p:spPr bwMode="auto">
            <a:xfrm>
              <a:off x="9339508" y="1494859"/>
              <a:ext cx="1254125" cy="1979613"/>
            </a:xfrm>
            <a:custGeom>
              <a:avLst/>
              <a:gdLst>
                <a:gd name="T0" fmla="*/ 16 w 296"/>
                <a:gd name="T1" fmla="*/ 158 h 467"/>
                <a:gd name="T2" fmla="*/ 19 w 296"/>
                <a:gd name="T3" fmla="*/ 164 h 467"/>
                <a:gd name="T4" fmla="*/ 25 w 296"/>
                <a:gd name="T5" fmla="*/ 167 h 467"/>
                <a:gd name="T6" fmla="*/ 125 w 296"/>
                <a:gd name="T7" fmla="*/ 225 h 467"/>
                <a:gd name="T8" fmla="*/ 79 w 296"/>
                <a:gd name="T9" fmla="*/ 226 h 467"/>
                <a:gd name="T10" fmla="*/ 79 w 296"/>
                <a:gd name="T11" fmla="*/ 254 h 467"/>
                <a:gd name="T12" fmla="*/ 221 w 296"/>
                <a:gd name="T13" fmla="*/ 257 h 467"/>
                <a:gd name="T14" fmla="*/ 224 w 296"/>
                <a:gd name="T15" fmla="*/ 244 h 467"/>
                <a:gd name="T16" fmla="*/ 242 w 296"/>
                <a:gd name="T17" fmla="*/ 282 h 467"/>
                <a:gd name="T18" fmla="*/ 162 w 296"/>
                <a:gd name="T19" fmla="*/ 286 h 467"/>
                <a:gd name="T20" fmla="*/ 88 w 296"/>
                <a:gd name="T21" fmla="*/ 275 h 467"/>
                <a:gd name="T22" fmla="*/ 109 w 296"/>
                <a:gd name="T23" fmla="*/ 312 h 467"/>
                <a:gd name="T24" fmla="*/ 89 w 296"/>
                <a:gd name="T25" fmla="*/ 331 h 467"/>
                <a:gd name="T26" fmla="*/ 42 w 296"/>
                <a:gd name="T27" fmla="*/ 361 h 467"/>
                <a:gd name="T28" fmla="*/ 16 w 296"/>
                <a:gd name="T29" fmla="*/ 378 h 467"/>
                <a:gd name="T30" fmla="*/ 48 w 296"/>
                <a:gd name="T31" fmla="*/ 363 h 467"/>
                <a:gd name="T32" fmla="*/ 88 w 296"/>
                <a:gd name="T33" fmla="*/ 334 h 467"/>
                <a:gd name="T34" fmla="*/ 114 w 296"/>
                <a:gd name="T35" fmla="*/ 307 h 467"/>
                <a:gd name="T36" fmla="*/ 67 w 296"/>
                <a:gd name="T37" fmla="*/ 296 h 467"/>
                <a:gd name="T38" fmla="*/ 146 w 296"/>
                <a:gd name="T39" fmla="*/ 285 h 467"/>
                <a:gd name="T40" fmla="*/ 205 w 296"/>
                <a:gd name="T41" fmla="*/ 295 h 467"/>
                <a:gd name="T42" fmla="*/ 224 w 296"/>
                <a:gd name="T43" fmla="*/ 241 h 467"/>
                <a:gd name="T44" fmla="*/ 222 w 296"/>
                <a:gd name="T45" fmla="*/ 226 h 467"/>
                <a:gd name="T46" fmla="*/ 284 w 296"/>
                <a:gd name="T47" fmla="*/ 167 h 467"/>
                <a:gd name="T48" fmla="*/ 296 w 296"/>
                <a:gd name="T49" fmla="*/ 10 h 467"/>
                <a:gd name="T50" fmla="*/ 293 w 296"/>
                <a:gd name="T51" fmla="*/ 3 h 467"/>
                <a:gd name="T52" fmla="*/ 287 w 296"/>
                <a:gd name="T53" fmla="*/ 0 h 467"/>
                <a:gd name="T54" fmla="*/ 27 w 296"/>
                <a:gd name="T55" fmla="*/ 0 h 467"/>
                <a:gd name="T56" fmla="*/ 74 w 296"/>
                <a:gd name="T57" fmla="*/ 397 h 467"/>
                <a:gd name="T58" fmla="*/ 47 w 296"/>
                <a:gd name="T59" fmla="*/ 369 h 467"/>
                <a:gd name="T60" fmla="*/ 75 w 296"/>
                <a:gd name="T61" fmla="*/ 403 h 467"/>
                <a:gd name="T62" fmla="*/ 40 w 296"/>
                <a:gd name="T63" fmla="*/ 368 h 467"/>
                <a:gd name="T64" fmla="*/ 13 w 296"/>
                <a:gd name="T65" fmla="*/ 395 h 467"/>
                <a:gd name="T66" fmla="*/ 125 w 296"/>
                <a:gd name="T67" fmla="*/ 228 h 467"/>
                <a:gd name="T68" fmla="*/ 128 w 296"/>
                <a:gd name="T69" fmla="*/ 167 h 467"/>
                <a:gd name="T70" fmla="*/ 177 w 296"/>
                <a:gd name="T71" fmla="*/ 229 h 467"/>
                <a:gd name="T72" fmla="*/ 221 w 296"/>
                <a:gd name="T73" fmla="*/ 254 h 467"/>
                <a:gd name="T74" fmla="*/ 125 w 296"/>
                <a:gd name="T75" fmla="*/ 228 h 467"/>
                <a:gd name="T76" fmla="*/ 32 w 296"/>
                <a:gd name="T77" fmla="*/ 9 h 467"/>
                <a:gd name="T78" fmla="*/ 108 w 296"/>
                <a:gd name="T79" fmla="*/ 79 h 467"/>
                <a:gd name="T80" fmla="*/ 188 w 296"/>
                <a:gd name="T81" fmla="*/ 153 h 467"/>
                <a:gd name="T82" fmla="*/ 167 w 296"/>
                <a:gd name="T83" fmla="*/ 132 h 467"/>
                <a:gd name="T84" fmla="*/ 107 w 296"/>
                <a:gd name="T85" fmla="*/ 74 h 467"/>
                <a:gd name="T86" fmla="*/ 34 w 296"/>
                <a:gd name="T87" fmla="*/ 7 h 467"/>
                <a:gd name="T88" fmla="*/ 103 w 296"/>
                <a:gd name="T89" fmla="*/ 17 h 467"/>
                <a:gd name="T90" fmla="*/ 154 w 296"/>
                <a:gd name="T91" fmla="*/ 68 h 467"/>
                <a:gd name="T92" fmla="*/ 208 w 296"/>
                <a:gd name="T93" fmla="*/ 117 h 467"/>
                <a:gd name="T94" fmla="*/ 241 w 296"/>
                <a:gd name="T95" fmla="*/ 146 h 467"/>
                <a:gd name="T96" fmla="*/ 238 w 296"/>
                <a:gd name="T97" fmla="*/ 143 h 467"/>
                <a:gd name="T98" fmla="*/ 223 w 296"/>
                <a:gd name="T99" fmla="*/ 126 h 467"/>
                <a:gd name="T100" fmla="*/ 141 w 296"/>
                <a:gd name="T101" fmla="*/ 50 h 467"/>
                <a:gd name="T102" fmla="*/ 290 w 296"/>
                <a:gd name="T103" fmla="*/ 6 h 467"/>
                <a:gd name="T104" fmla="*/ 88 w 296"/>
                <a:gd name="T105" fmla="*/ 155 h 467"/>
                <a:gd name="T106" fmla="*/ 34 w 296"/>
                <a:gd name="T107" fmla="*/ 111 h 467"/>
                <a:gd name="T108" fmla="*/ 90 w 296"/>
                <a:gd name="T109" fmla="*/ 161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96" h="467">
                  <a:moveTo>
                    <a:pt x="16" y="11"/>
                  </a:moveTo>
                  <a:cubicBezTo>
                    <a:pt x="16" y="157"/>
                    <a:pt x="16" y="157"/>
                    <a:pt x="16" y="157"/>
                  </a:cubicBezTo>
                  <a:cubicBezTo>
                    <a:pt x="16" y="157"/>
                    <a:pt x="16" y="158"/>
                    <a:pt x="16" y="158"/>
                  </a:cubicBezTo>
                  <a:cubicBezTo>
                    <a:pt x="16" y="158"/>
                    <a:pt x="16" y="158"/>
                    <a:pt x="16" y="158"/>
                  </a:cubicBezTo>
                  <a:cubicBezTo>
                    <a:pt x="16" y="160"/>
                    <a:pt x="17" y="162"/>
                    <a:pt x="18" y="164"/>
                  </a:cubicBezTo>
                  <a:cubicBezTo>
                    <a:pt x="18" y="164"/>
                    <a:pt x="19" y="164"/>
                    <a:pt x="19" y="164"/>
                  </a:cubicBezTo>
                  <a:cubicBezTo>
                    <a:pt x="19" y="164"/>
                    <a:pt x="19" y="164"/>
                    <a:pt x="19" y="165"/>
                  </a:cubicBezTo>
                  <a:cubicBezTo>
                    <a:pt x="21" y="166"/>
                    <a:pt x="22" y="167"/>
                    <a:pt x="25" y="167"/>
                  </a:cubicBezTo>
                  <a:cubicBezTo>
                    <a:pt x="25" y="167"/>
                    <a:pt x="25" y="167"/>
                    <a:pt x="25" y="167"/>
                  </a:cubicBezTo>
                  <a:cubicBezTo>
                    <a:pt x="25" y="167"/>
                    <a:pt x="26" y="167"/>
                    <a:pt x="26" y="167"/>
                  </a:cubicBezTo>
                  <a:cubicBezTo>
                    <a:pt x="125" y="167"/>
                    <a:pt x="125" y="167"/>
                    <a:pt x="125" y="167"/>
                  </a:cubicBezTo>
                  <a:cubicBezTo>
                    <a:pt x="125" y="225"/>
                    <a:pt x="125" y="225"/>
                    <a:pt x="125" y="225"/>
                  </a:cubicBezTo>
                  <a:cubicBezTo>
                    <a:pt x="80" y="225"/>
                    <a:pt x="80" y="225"/>
                    <a:pt x="80" y="225"/>
                  </a:cubicBezTo>
                  <a:cubicBezTo>
                    <a:pt x="80" y="225"/>
                    <a:pt x="79" y="226"/>
                    <a:pt x="79" y="226"/>
                  </a:cubicBezTo>
                  <a:cubicBezTo>
                    <a:pt x="79" y="226"/>
                    <a:pt x="79" y="226"/>
                    <a:pt x="79" y="226"/>
                  </a:cubicBezTo>
                  <a:cubicBezTo>
                    <a:pt x="79" y="226"/>
                    <a:pt x="79" y="226"/>
                    <a:pt x="79" y="226"/>
                  </a:cubicBezTo>
                  <a:cubicBezTo>
                    <a:pt x="79" y="226"/>
                    <a:pt x="79" y="227"/>
                    <a:pt x="79" y="227"/>
                  </a:cubicBezTo>
                  <a:cubicBezTo>
                    <a:pt x="79" y="254"/>
                    <a:pt x="79" y="254"/>
                    <a:pt x="79" y="254"/>
                  </a:cubicBezTo>
                  <a:cubicBezTo>
                    <a:pt x="79" y="255"/>
                    <a:pt x="79" y="256"/>
                    <a:pt x="80" y="256"/>
                  </a:cubicBezTo>
                  <a:cubicBezTo>
                    <a:pt x="80" y="256"/>
                    <a:pt x="80" y="257"/>
                    <a:pt x="81" y="257"/>
                  </a:cubicBezTo>
                  <a:cubicBezTo>
                    <a:pt x="221" y="257"/>
                    <a:pt x="221" y="257"/>
                    <a:pt x="221" y="257"/>
                  </a:cubicBezTo>
                  <a:cubicBezTo>
                    <a:pt x="222" y="257"/>
                    <a:pt x="223" y="257"/>
                    <a:pt x="224" y="257"/>
                  </a:cubicBezTo>
                  <a:cubicBezTo>
                    <a:pt x="225" y="256"/>
                    <a:pt x="225" y="254"/>
                    <a:pt x="224" y="254"/>
                  </a:cubicBezTo>
                  <a:cubicBezTo>
                    <a:pt x="224" y="244"/>
                    <a:pt x="224" y="244"/>
                    <a:pt x="224" y="244"/>
                  </a:cubicBezTo>
                  <a:cubicBezTo>
                    <a:pt x="224" y="244"/>
                    <a:pt x="225" y="244"/>
                    <a:pt x="225" y="244"/>
                  </a:cubicBezTo>
                  <a:cubicBezTo>
                    <a:pt x="228" y="241"/>
                    <a:pt x="235" y="243"/>
                    <a:pt x="238" y="245"/>
                  </a:cubicBezTo>
                  <a:cubicBezTo>
                    <a:pt x="250" y="252"/>
                    <a:pt x="253" y="272"/>
                    <a:pt x="242" y="282"/>
                  </a:cubicBezTo>
                  <a:cubicBezTo>
                    <a:pt x="234" y="291"/>
                    <a:pt x="222" y="292"/>
                    <a:pt x="211" y="292"/>
                  </a:cubicBezTo>
                  <a:cubicBezTo>
                    <a:pt x="199" y="293"/>
                    <a:pt x="185" y="293"/>
                    <a:pt x="175" y="289"/>
                  </a:cubicBezTo>
                  <a:cubicBezTo>
                    <a:pt x="171" y="287"/>
                    <a:pt x="166" y="288"/>
                    <a:pt x="162" y="286"/>
                  </a:cubicBezTo>
                  <a:cubicBezTo>
                    <a:pt x="157" y="285"/>
                    <a:pt x="152" y="284"/>
                    <a:pt x="147" y="282"/>
                  </a:cubicBezTo>
                  <a:cubicBezTo>
                    <a:pt x="137" y="278"/>
                    <a:pt x="126" y="277"/>
                    <a:pt x="116" y="275"/>
                  </a:cubicBezTo>
                  <a:cubicBezTo>
                    <a:pt x="107" y="274"/>
                    <a:pt x="97" y="274"/>
                    <a:pt x="88" y="275"/>
                  </a:cubicBezTo>
                  <a:cubicBezTo>
                    <a:pt x="75" y="277"/>
                    <a:pt x="59" y="289"/>
                    <a:pt x="65" y="304"/>
                  </a:cubicBezTo>
                  <a:cubicBezTo>
                    <a:pt x="67" y="310"/>
                    <a:pt x="75" y="312"/>
                    <a:pt x="81" y="313"/>
                  </a:cubicBezTo>
                  <a:cubicBezTo>
                    <a:pt x="91" y="315"/>
                    <a:pt x="99" y="315"/>
                    <a:pt x="109" y="312"/>
                  </a:cubicBezTo>
                  <a:cubicBezTo>
                    <a:pt x="121" y="308"/>
                    <a:pt x="139" y="308"/>
                    <a:pt x="147" y="319"/>
                  </a:cubicBezTo>
                  <a:cubicBezTo>
                    <a:pt x="159" y="334"/>
                    <a:pt x="133" y="339"/>
                    <a:pt x="123" y="338"/>
                  </a:cubicBezTo>
                  <a:cubicBezTo>
                    <a:pt x="112" y="338"/>
                    <a:pt x="100" y="333"/>
                    <a:pt x="89" y="331"/>
                  </a:cubicBezTo>
                  <a:cubicBezTo>
                    <a:pt x="81" y="330"/>
                    <a:pt x="73" y="330"/>
                    <a:pt x="65" y="331"/>
                  </a:cubicBezTo>
                  <a:cubicBezTo>
                    <a:pt x="58" y="332"/>
                    <a:pt x="49" y="335"/>
                    <a:pt x="46" y="342"/>
                  </a:cubicBezTo>
                  <a:cubicBezTo>
                    <a:pt x="43" y="348"/>
                    <a:pt x="43" y="355"/>
                    <a:pt x="42" y="361"/>
                  </a:cubicBezTo>
                  <a:cubicBezTo>
                    <a:pt x="42" y="361"/>
                    <a:pt x="42" y="362"/>
                    <a:pt x="42" y="362"/>
                  </a:cubicBezTo>
                  <a:cubicBezTo>
                    <a:pt x="38" y="362"/>
                    <a:pt x="33" y="361"/>
                    <a:pt x="29" y="363"/>
                  </a:cubicBezTo>
                  <a:cubicBezTo>
                    <a:pt x="24" y="367"/>
                    <a:pt x="20" y="372"/>
                    <a:pt x="16" y="378"/>
                  </a:cubicBezTo>
                  <a:cubicBezTo>
                    <a:pt x="9" y="388"/>
                    <a:pt x="3" y="400"/>
                    <a:pt x="2" y="414"/>
                  </a:cubicBezTo>
                  <a:cubicBezTo>
                    <a:pt x="0" y="439"/>
                    <a:pt x="18" y="465"/>
                    <a:pt x="45" y="464"/>
                  </a:cubicBezTo>
                  <a:cubicBezTo>
                    <a:pt x="96" y="461"/>
                    <a:pt x="93" y="372"/>
                    <a:pt x="48" y="363"/>
                  </a:cubicBezTo>
                  <a:cubicBezTo>
                    <a:pt x="47" y="362"/>
                    <a:pt x="46" y="362"/>
                    <a:pt x="45" y="362"/>
                  </a:cubicBezTo>
                  <a:cubicBezTo>
                    <a:pt x="46" y="351"/>
                    <a:pt x="46" y="340"/>
                    <a:pt x="59" y="336"/>
                  </a:cubicBezTo>
                  <a:cubicBezTo>
                    <a:pt x="68" y="333"/>
                    <a:pt x="78" y="332"/>
                    <a:pt x="88" y="334"/>
                  </a:cubicBezTo>
                  <a:cubicBezTo>
                    <a:pt x="107" y="337"/>
                    <a:pt x="125" y="346"/>
                    <a:pt x="144" y="338"/>
                  </a:cubicBezTo>
                  <a:cubicBezTo>
                    <a:pt x="159" y="332"/>
                    <a:pt x="152" y="315"/>
                    <a:pt x="141" y="310"/>
                  </a:cubicBezTo>
                  <a:cubicBezTo>
                    <a:pt x="132" y="306"/>
                    <a:pt x="123" y="306"/>
                    <a:pt x="114" y="307"/>
                  </a:cubicBezTo>
                  <a:cubicBezTo>
                    <a:pt x="109" y="308"/>
                    <a:pt x="104" y="310"/>
                    <a:pt x="100" y="311"/>
                  </a:cubicBezTo>
                  <a:cubicBezTo>
                    <a:pt x="93" y="312"/>
                    <a:pt x="85" y="312"/>
                    <a:pt x="79" y="310"/>
                  </a:cubicBezTo>
                  <a:cubicBezTo>
                    <a:pt x="72" y="308"/>
                    <a:pt x="66" y="304"/>
                    <a:pt x="67" y="296"/>
                  </a:cubicBezTo>
                  <a:cubicBezTo>
                    <a:pt x="67" y="289"/>
                    <a:pt x="73" y="284"/>
                    <a:pt x="79" y="281"/>
                  </a:cubicBezTo>
                  <a:cubicBezTo>
                    <a:pt x="88" y="277"/>
                    <a:pt x="100" y="277"/>
                    <a:pt x="111" y="278"/>
                  </a:cubicBezTo>
                  <a:cubicBezTo>
                    <a:pt x="123" y="279"/>
                    <a:pt x="134" y="282"/>
                    <a:pt x="146" y="285"/>
                  </a:cubicBezTo>
                  <a:cubicBezTo>
                    <a:pt x="154" y="287"/>
                    <a:pt x="163" y="291"/>
                    <a:pt x="172" y="292"/>
                  </a:cubicBezTo>
                  <a:cubicBezTo>
                    <a:pt x="178" y="292"/>
                    <a:pt x="183" y="294"/>
                    <a:pt x="189" y="295"/>
                  </a:cubicBezTo>
                  <a:cubicBezTo>
                    <a:pt x="194" y="295"/>
                    <a:pt x="200" y="296"/>
                    <a:pt x="205" y="295"/>
                  </a:cubicBezTo>
                  <a:cubicBezTo>
                    <a:pt x="214" y="295"/>
                    <a:pt x="224" y="295"/>
                    <a:pt x="233" y="292"/>
                  </a:cubicBezTo>
                  <a:cubicBezTo>
                    <a:pt x="248" y="287"/>
                    <a:pt x="256" y="270"/>
                    <a:pt x="250" y="254"/>
                  </a:cubicBezTo>
                  <a:cubicBezTo>
                    <a:pt x="247" y="246"/>
                    <a:pt x="233" y="234"/>
                    <a:pt x="224" y="241"/>
                  </a:cubicBezTo>
                  <a:cubicBezTo>
                    <a:pt x="224" y="228"/>
                    <a:pt x="224" y="228"/>
                    <a:pt x="224" y="228"/>
                  </a:cubicBezTo>
                  <a:cubicBezTo>
                    <a:pt x="224" y="227"/>
                    <a:pt x="223" y="227"/>
                    <a:pt x="223" y="226"/>
                  </a:cubicBezTo>
                  <a:cubicBezTo>
                    <a:pt x="223" y="226"/>
                    <a:pt x="222" y="226"/>
                    <a:pt x="222" y="226"/>
                  </a:cubicBezTo>
                  <a:cubicBezTo>
                    <a:pt x="178" y="226"/>
                    <a:pt x="178" y="226"/>
                    <a:pt x="178" y="226"/>
                  </a:cubicBezTo>
                  <a:cubicBezTo>
                    <a:pt x="178" y="167"/>
                    <a:pt x="178" y="167"/>
                    <a:pt x="178" y="167"/>
                  </a:cubicBezTo>
                  <a:cubicBezTo>
                    <a:pt x="284" y="167"/>
                    <a:pt x="284" y="167"/>
                    <a:pt x="284" y="167"/>
                  </a:cubicBezTo>
                  <a:cubicBezTo>
                    <a:pt x="287" y="167"/>
                    <a:pt x="288" y="167"/>
                    <a:pt x="290" y="166"/>
                  </a:cubicBezTo>
                  <a:cubicBezTo>
                    <a:pt x="293" y="164"/>
                    <a:pt x="296" y="161"/>
                    <a:pt x="296" y="156"/>
                  </a:cubicBezTo>
                  <a:cubicBezTo>
                    <a:pt x="296" y="10"/>
                    <a:pt x="296" y="10"/>
                    <a:pt x="296" y="10"/>
                  </a:cubicBezTo>
                  <a:cubicBezTo>
                    <a:pt x="296" y="10"/>
                    <a:pt x="295" y="9"/>
                    <a:pt x="295" y="9"/>
                  </a:cubicBezTo>
                  <a:cubicBezTo>
                    <a:pt x="295" y="9"/>
                    <a:pt x="295" y="9"/>
                    <a:pt x="295" y="9"/>
                  </a:cubicBezTo>
                  <a:cubicBezTo>
                    <a:pt x="295" y="7"/>
                    <a:pt x="294" y="5"/>
                    <a:pt x="293" y="3"/>
                  </a:cubicBezTo>
                  <a:cubicBezTo>
                    <a:pt x="293" y="3"/>
                    <a:pt x="293" y="3"/>
                    <a:pt x="293" y="3"/>
                  </a:cubicBezTo>
                  <a:cubicBezTo>
                    <a:pt x="292" y="3"/>
                    <a:pt x="292" y="3"/>
                    <a:pt x="292" y="2"/>
                  </a:cubicBezTo>
                  <a:cubicBezTo>
                    <a:pt x="291" y="1"/>
                    <a:pt x="289" y="0"/>
                    <a:pt x="287" y="0"/>
                  </a:cubicBezTo>
                  <a:cubicBezTo>
                    <a:pt x="287" y="0"/>
                    <a:pt x="287" y="0"/>
                    <a:pt x="287" y="0"/>
                  </a:cubicBezTo>
                  <a:cubicBezTo>
                    <a:pt x="286" y="0"/>
                    <a:pt x="286" y="0"/>
                    <a:pt x="285" y="0"/>
                  </a:cubicBezTo>
                  <a:cubicBezTo>
                    <a:pt x="27" y="0"/>
                    <a:pt x="27" y="0"/>
                    <a:pt x="27" y="0"/>
                  </a:cubicBezTo>
                  <a:cubicBezTo>
                    <a:pt x="25" y="0"/>
                    <a:pt x="23" y="1"/>
                    <a:pt x="21" y="1"/>
                  </a:cubicBezTo>
                  <a:cubicBezTo>
                    <a:pt x="18" y="3"/>
                    <a:pt x="16" y="6"/>
                    <a:pt x="16" y="11"/>
                  </a:cubicBezTo>
                  <a:moveTo>
                    <a:pt x="74" y="397"/>
                  </a:moveTo>
                  <a:cubicBezTo>
                    <a:pt x="65" y="397"/>
                    <a:pt x="55" y="396"/>
                    <a:pt x="46" y="396"/>
                  </a:cubicBezTo>
                  <a:cubicBezTo>
                    <a:pt x="47" y="390"/>
                    <a:pt x="46" y="385"/>
                    <a:pt x="46" y="380"/>
                  </a:cubicBezTo>
                  <a:cubicBezTo>
                    <a:pt x="46" y="376"/>
                    <a:pt x="47" y="372"/>
                    <a:pt x="47" y="369"/>
                  </a:cubicBezTo>
                  <a:cubicBezTo>
                    <a:pt x="61" y="371"/>
                    <a:pt x="70" y="383"/>
                    <a:pt x="74" y="397"/>
                  </a:cubicBezTo>
                  <a:moveTo>
                    <a:pt x="11" y="402"/>
                  </a:moveTo>
                  <a:cubicBezTo>
                    <a:pt x="32" y="400"/>
                    <a:pt x="54" y="403"/>
                    <a:pt x="75" y="403"/>
                  </a:cubicBezTo>
                  <a:cubicBezTo>
                    <a:pt x="79" y="432"/>
                    <a:pt x="65" y="467"/>
                    <a:pt x="36" y="457"/>
                  </a:cubicBezTo>
                  <a:cubicBezTo>
                    <a:pt x="12" y="448"/>
                    <a:pt x="3" y="425"/>
                    <a:pt x="11" y="402"/>
                  </a:cubicBezTo>
                  <a:moveTo>
                    <a:pt x="40" y="368"/>
                  </a:moveTo>
                  <a:cubicBezTo>
                    <a:pt x="41" y="372"/>
                    <a:pt x="40" y="377"/>
                    <a:pt x="40" y="381"/>
                  </a:cubicBezTo>
                  <a:cubicBezTo>
                    <a:pt x="41" y="386"/>
                    <a:pt x="41" y="391"/>
                    <a:pt x="40" y="396"/>
                  </a:cubicBezTo>
                  <a:cubicBezTo>
                    <a:pt x="31" y="395"/>
                    <a:pt x="22" y="395"/>
                    <a:pt x="13" y="395"/>
                  </a:cubicBezTo>
                  <a:cubicBezTo>
                    <a:pt x="16" y="389"/>
                    <a:pt x="20" y="382"/>
                    <a:pt x="25" y="376"/>
                  </a:cubicBezTo>
                  <a:cubicBezTo>
                    <a:pt x="30" y="370"/>
                    <a:pt x="34" y="369"/>
                    <a:pt x="40" y="368"/>
                  </a:cubicBezTo>
                  <a:moveTo>
                    <a:pt x="125" y="228"/>
                  </a:moveTo>
                  <a:cubicBezTo>
                    <a:pt x="125" y="229"/>
                    <a:pt x="125" y="229"/>
                    <a:pt x="125" y="229"/>
                  </a:cubicBezTo>
                  <a:cubicBezTo>
                    <a:pt x="125" y="231"/>
                    <a:pt x="128" y="231"/>
                    <a:pt x="128" y="229"/>
                  </a:cubicBezTo>
                  <a:cubicBezTo>
                    <a:pt x="128" y="167"/>
                    <a:pt x="128" y="167"/>
                    <a:pt x="128" y="167"/>
                  </a:cubicBezTo>
                  <a:cubicBezTo>
                    <a:pt x="175" y="167"/>
                    <a:pt x="175" y="167"/>
                    <a:pt x="175" y="167"/>
                  </a:cubicBezTo>
                  <a:cubicBezTo>
                    <a:pt x="175" y="228"/>
                    <a:pt x="175" y="228"/>
                    <a:pt x="175" y="228"/>
                  </a:cubicBezTo>
                  <a:cubicBezTo>
                    <a:pt x="175" y="229"/>
                    <a:pt x="176" y="229"/>
                    <a:pt x="177" y="229"/>
                  </a:cubicBezTo>
                  <a:cubicBezTo>
                    <a:pt x="177" y="229"/>
                    <a:pt x="177" y="229"/>
                    <a:pt x="177" y="229"/>
                  </a:cubicBezTo>
                  <a:cubicBezTo>
                    <a:pt x="221" y="229"/>
                    <a:pt x="221" y="229"/>
                    <a:pt x="221" y="229"/>
                  </a:cubicBezTo>
                  <a:cubicBezTo>
                    <a:pt x="221" y="254"/>
                    <a:pt x="221" y="254"/>
                    <a:pt x="221" y="254"/>
                  </a:cubicBezTo>
                  <a:cubicBezTo>
                    <a:pt x="82" y="254"/>
                    <a:pt x="82" y="254"/>
                    <a:pt x="82" y="254"/>
                  </a:cubicBezTo>
                  <a:cubicBezTo>
                    <a:pt x="82" y="228"/>
                    <a:pt x="82" y="228"/>
                    <a:pt x="82" y="228"/>
                  </a:cubicBezTo>
                  <a:lnTo>
                    <a:pt x="125" y="228"/>
                  </a:lnTo>
                  <a:close/>
                  <a:moveTo>
                    <a:pt x="22" y="6"/>
                  </a:moveTo>
                  <a:cubicBezTo>
                    <a:pt x="28" y="6"/>
                    <a:pt x="28" y="6"/>
                    <a:pt x="28" y="6"/>
                  </a:cubicBezTo>
                  <a:cubicBezTo>
                    <a:pt x="30" y="7"/>
                    <a:pt x="31" y="8"/>
                    <a:pt x="32" y="9"/>
                  </a:cubicBezTo>
                  <a:cubicBezTo>
                    <a:pt x="35" y="12"/>
                    <a:pt x="38" y="15"/>
                    <a:pt x="41" y="18"/>
                  </a:cubicBezTo>
                  <a:cubicBezTo>
                    <a:pt x="50" y="24"/>
                    <a:pt x="59" y="31"/>
                    <a:pt x="67" y="38"/>
                  </a:cubicBezTo>
                  <a:cubicBezTo>
                    <a:pt x="82" y="51"/>
                    <a:pt x="94" y="66"/>
                    <a:pt x="108" y="79"/>
                  </a:cubicBezTo>
                  <a:cubicBezTo>
                    <a:pt x="123" y="92"/>
                    <a:pt x="136" y="107"/>
                    <a:pt x="149" y="121"/>
                  </a:cubicBezTo>
                  <a:cubicBezTo>
                    <a:pt x="157" y="128"/>
                    <a:pt x="165" y="134"/>
                    <a:pt x="173" y="141"/>
                  </a:cubicBezTo>
                  <a:cubicBezTo>
                    <a:pt x="177" y="145"/>
                    <a:pt x="183" y="152"/>
                    <a:pt x="188" y="153"/>
                  </a:cubicBezTo>
                  <a:cubicBezTo>
                    <a:pt x="190" y="154"/>
                    <a:pt x="191" y="151"/>
                    <a:pt x="189" y="150"/>
                  </a:cubicBezTo>
                  <a:cubicBezTo>
                    <a:pt x="185" y="149"/>
                    <a:pt x="182" y="145"/>
                    <a:pt x="179" y="142"/>
                  </a:cubicBezTo>
                  <a:cubicBezTo>
                    <a:pt x="175" y="139"/>
                    <a:pt x="171" y="135"/>
                    <a:pt x="167" y="132"/>
                  </a:cubicBezTo>
                  <a:cubicBezTo>
                    <a:pt x="160" y="126"/>
                    <a:pt x="153" y="120"/>
                    <a:pt x="146" y="113"/>
                  </a:cubicBezTo>
                  <a:cubicBezTo>
                    <a:pt x="139" y="107"/>
                    <a:pt x="134" y="100"/>
                    <a:pt x="127" y="93"/>
                  </a:cubicBezTo>
                  <a:cubicBezTo>
                    <a:pt x="121" y="86"/>
                    <a:pt x="114" y="80"/>
                    <a:pt x="107" y="74"/>
                  </a:cubicBezTo>
                  <a:cubicBezTo>
                    <a:pt x="94" y="61"/>
                    <a:pt x="81" y="46"/>
                    <a:pt x="67" y="34"/>
                  </a:cubicBezTo>
                  <a:cubicBezTo>
                    <a:pt x="61" y="28"/>
                    <a:pt x="54" y="23"/>
                    <a:pt x="47" y="18"/>
                  </a:cubicBezTo>
                  <a:cubicBezTo>
                    <a:pt x="42" y="15"/>
                    <a:pt x="38" y="11"/>
                    <a:pt x="34" y="7"/>
                  </a:cubicBezTo>
                  <a:cubicBezTo>
                    <a:pt x="34" y="7"/>
                    <a:pt x="33" y="6"/>
                    <a:pt x="33" y="6"/>
                  </a:cubicBezTo>
                  <a:cubicBezTo>
                    <a:pt x="92" y="6"/>
                    <a:pt x="92" y="6"/>
                    <a:pt x="92" y="6"/>
                  </a:cubicBezTo>
                  <a:cubicBezTo>
                    <a:pt x="96" y="9"/>
                    <a:pt x="99" y="13"/>
                    <a:pt x="103" y="17"/>
                  </a:cubicBezTo>
                  <a:cubicBezTo>
                    <a:pt x="110" y="24"/>
                    <a:pt x="117" y="30"/>
                    <a:pt x="124" y="36"/>
                  </a:cubicBezTo>
                  <a:cubicBezTo>
                    <a:pt x="131" y="43"/>
                    <a:pt x="138" y="50"/>
                    <a:pt x="144" y="58"/>
                  </a:cubicBezTo>
                  <a:cubicBezTo>
                    <a:pt x="148" y="61"/>
                    <a:pt x="151" y="65"/>
                    <a:pt x="154" y="68"/>
                  </a:cubicBezTo>
                  <a:cubicBezTo>
                    <a:pt x="157" y="71"/>
                    <a:pt x="161" y="73"/>
                    <a:pt x="164" y="76"/>
                  </a:cubicBezTo>
                  <a:cubicBezTo>
                    <a:pt x="170" y="83"/>
                    <a:pt x="179" y="89"/>
                    <a:pt x="186" y="95"/>
                  </a:cubicBezTo>
                  <a:cubicBezTo>
                    <a:pt x="193" y="102"/>
                    <a:pt x="201" y="110"/>
                    <a:pt x="208" y="117"/>
                  </a:cubicBezTo>
                  <a:cubicBezTo>
                    <a:pt x="215" y="123"/>
                    <a:pt x="222" y="129"/>
                    <a:pt x="228" y="137"/>
                  </a:cubicBezTo>
                  <a:cubicBezTo>
                    <a:pt x="230" y="139"/>
                    <a:pt x="236" y="148"/>
                    <a:pt x="240" y="147"/>
                  </a:cubicBezTo>
                  <a:cubicBezTo>
                    <a:pt x="240" y="147"/>
                    <a:pt x="241" y="146"/>
                    <a:pt x="241" y="146"/>
                  </a:cubicBezTo>
                  <a:cubicBezTo>
                    <a:pt x="241" y="146"/>
                    <a:pt x="241" y="146"/>
                    <a:pt x="241" y="145"/>
                  </a:cubicBezTo>
                  <a:cubicBezTo>
                    <a:pt x="241" y="144"/>
                    <a:pt x="240" y="144"/>
                    <a:pt x="239" y="144"/>
                  </a:cubicBezTo>
                  <a:cubicBezTo>
                    <a:pt x="239" y="143"/>
                    <a:pt x="239" y="143"/>
                    <a:pt x="238" y="143"/>
                  </a:cubicBezTo>
                  <a:cubicBezTo>
                    <a:pt x="237" y="142"/>
                    <a:pt x="237" y="142"/>
                    <a:pt x="236" y="141"/>
                  </a:cubicBezTo>
                  <a:cubicBezTo>
                    <a:pt x="235" y="140"/>
                    <a:pt x="233" y="138"/>
                    <a:pt x="231" y="136"/>
                  </a:cubicBezTo>
                  <a:cubicBezTo>
                    <a:pt x="228" y="133"/>
                    <a:pt x="226" y="129"/>
                    <a:pt x="223" y="126"/>
                  </a:cubicBezTo>
                  <a:cubicBezTo>
                    <a:pt x="216" y="120"/>
                    <a:pt x="209" y="114"/>
                    <a:pt x="203" y="108"/>
                  </a:cubicBezTo>
                  <a:cubicBezTo>
                    <a:pt x="190" y="95"/>
                    <a:pt x="177" y="82"/>
                    <a:pt x="162" y="71"/>
                  </a:cubicBezTo>
                  <a:cubicBezTo>
                    <a:pt x="155" y="65"/>
                    <a:pt x="148" y="57"/>
                    <a:pt x="141" y="50"/>
                  </a:cubicBezTo>
                  <a:cubicBezTo>
                    <a:pt x="136" y="43"/>
                    <a:pt x="129" y="37"/>
                    <a:pt x="123" y="31"/>
                  </a:cubicBezTo>
                  <a:cubicBezTo>
                    <a:pt x="114" y="23"/>
                    <a:pt x="105" y="14"/>
                    <a:pt x="96" y="6"/>
                  </a:cubicBezTo>
                  <a:cubicBezTo>
                    <a:pt x="290" y="6"/>
                    <a:pt x="290" y="6"/>
                    <a:pt x="290" y="6"/>
                  </a:cubicBezTo>
                  <a:cubicBezTo>
                    <a:pt x="290" y="161"/>
                    <a:pt x="290" y="161"/>
                    <a:pt x="290" y="161"/>
                  </a:cubicBezTo>
                  <a:cubicBezTo>
                    <a:pt x="95" y="161"/>
                    <a:pt x="95" y="161"/>
                    <a:pt x="95" y="161"/>
                  </a:cubicBezTo>
                  <a:cubicBezTo>
                    <a:pt x="92" y="159"/>
                    <a:pt x="90" y="157"/>
                    <a:pt x="88" y="155"/>
                  </a:cubicBezTo>
                  <a:cubicBezTo>
                    <a:pt x="82" y="150"/>
                    <a:pt x="76" y="144"/>
                    <a:pt x="70" y="139"/>
                  </a:cubicBezTo>
                  <a:cubicBezTo>
                    <a:pt x="58" y="129"/>
                    <a:pt x="47" y="120"/>
                    <a:pt x="37" y="109"/>
                  </a:cubicBezTo>
                  <a:cubicBezTo>
                    <a:pt x="35" y="108"/>
                    <a:pt x="33" y="110"/>
                    <a:pt x="34" y="111"/>
                  </a:cubicBezTo>
                  <a:cubicBezTo>
                    <a:pt x="44" y="121"/>
                    <a:pt x="55" y="130"/>
                    <a:pt x="66" y="140"/>
                  </a:cubicBezTo>
                  <a:cubicBezTo>
                    <a:pt x="72" y="145"/>
                    <a:pt x="77" y="150"/>
                    <a:pt x="83" y="155"/>
                  </a:cubicBezTo>
                  <a:cubicBezTo>
                    <a:pt x="85" y="157"/>
                    <a:pt x="88" y="159"/>
                    <a:pt x="90" y="161"/>
                  </a:cubicBezTo>
                  <a:cubicBezTo>
                    <a:pt x="22" y="161"/>
                    <a:pt x="22" y="161"/>
                    <a:pt x="22" y="161"/>
                  </a:cubicBezTo>
                  <a:lnTo>
                    <a:pt x="22" y="6"/>
                  </a:ln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210"/>
            <p:cNvSpPr>
              <a:spLocks noEditPoints="1"/>
            </p:cNvSpPr>
            <p:nvPr/>
          </p:nvSpPr>
          <p:spPr bwMode="auto">
            <a:xfrm>
              <a:off x="2392608" y="2580709"/>
              <a:ext cx="660400" cy="919163"/>
            </a:xfrm>
            <a:custGeom>
              <a:avLst/>
              <a:gdLst>
                <a:gd name="T0" fmla="*/ 69 w 156"/>
                <a:gd name="T1" fmla="*/ 158 h 217"/>
                <a:gd name="T2" fmla="*/ 82 w 156"/>
                <a:gd name="T3" fmla="*/ 178 h 217"/>
                <a:gd name="T4" fmla="*/ 86 w 156"/>
                <a:gd name="T5" fmla="*/ 186 h 217"/>
                <a:gd name="T6" fmla="*/ 88 w 156"/>
                <a:gd name="T7" fmla="*/ 199 h 217"/>
                <a:gd name="T8" fmla="*/ 127 w 156"/>
                <a:gd name="T9" fmla="*/ 214 h 217"/>
                <a:gd name="T10" fmla="*/ 145 w 156"/>
                <a:gd name="T11" fmla="*/ 178 h 217"/>
                <a:gd name="T12" fmla="*/ 140 w 156"/>
                <a:gd name="T13" fmla="*/ 162 h 217"/>
                <a:gd name="T14" fmla="*/ 139 w 156"/>
                <a:gd name="T15" fmla="*/ 138 h 217"/>
                <a:gd name="T16" fmla="*/ 147 w 156"/>
                <a:gd name="T17" fmla="*/ 55 h 217"/>
                <a:gd name="T18" fmla="*/ 11 w 156"/>
                <a:gd name="T19" fmla="*/ 100 h 217"/>
                <a:gd name="T20" fmla="*/ 106 w 156"/>
                <a:gd name="T21" fmla="*/ 187 h 217"/>
                <a:gd name="T22" fmla="*/ 104 w 156"/>
                <a:gd name="T23" fmla="*/ 183 h 217"/>
                <a:gd name="T24" fmla="*/ 101 w 156"/>
                <a:gd name="T25" fmla="*/ 179 h 217"/>
                <a:gd name="T26" fmla="*/ 138 w 156"/>
                <a:gd name="T27" fmla="*/ 165 h 217"/>
                <a:gd name="T28" fmla="*/ 141 w 156"/>
                <a:gd name="T29" fmla="*/ 181 h 217"/>
                <a:gd name="T30" fmla="*/ 105 w 156"/>
                <a:gd name="T31" fmla="*/ 196 h 217"/>
                <a:gd name="T32" fmla="*/ 140 w 156"/>
                <a:gd name="T33" fmla="*/ 187 h 217"/>
                <a:gd name="T34" fmla="*/ 132 w 156"/>
                <a:gd name="T35" fmla="*/ 207 h 217"/>
                <a:gd name="T36" fmla="*/ 94 w 156"/>
                <a:gd name="T37" fmla="*/ 195 h 217"/>
                <a:gd name="T38" fmla="*/ 113 w 156"/>
                <a:gd name="T39" fmla="*/ 85 h 217"/>
                <a:gd name="T40" fmla="*/ 122 w 156"/>
                <a:gd name="T41" fmla="*/ 168 h 217"/>
                <a:gd name="T42" fmla="*/ 88 w 156"/>
                <a:gd name="T43" fmla="*/ 124 h 217"/>
                <a:gd name="T44" fmla="*/ 61 w 156"/>
                <a:gd name="T45" fmla="*/ 88 h 217"/>
                <a:gd name="T46" fmla="*/ 69 w 156"/>
                <a:gd name="T47" fmla="*/ 82 h 217"/>
                <a:gd name="T48" fmla="*/ 85 w 156"/>
                <a:gd name="T49" fmla="*/ 80 h 217"/>
                <a:gd name="T50" fmla="*/ 99 w 156"/>
                <a:gd name="T51" fmla="*/ 72 h 217"/>
                <a:gd name="T52" fmla="*/ 112 w 156"/>
                <a:gd name="T53" fmla="*/ 71 h 217"/>
                <a:gd name="T54" fmla="*/ 117 w 156"/>
                <a:gd name="T55" fmla="*/ 20 h 217"/>
                <a:gd name="T56" fmla="*/ 148 w 156"/>
                <a:gd name="T57" fmla="*/ 101 h 217"/>
                <a:gd name="T58" fmla="*/ 136 w 156"/>
                <a:gd name="T59" fmla="*/ 159 h 217"/>
                <a:gd name="T60" fmla="*/ 126 w 156"/>
                <a:gd name="T61" fmla="*/ 166 h 217"/>
                <a:gd name="T62" fmla="*/ 116 w 156"/>
                <a:gd name="T63" fmla="*/ 70 h 217"/>
                <a:gd name="T64" fmla="*/ 116 w 156"/>
                <a:gd name="T65" fmla="*/ 53 h 217"/>
                <a:gd name="T66" fmla="*/ 110 w 156"/>
                <a:gd name="T67" fmla="*/ 56 h 217"/>
                <a:gd name="T68" fmla="*/ 105 w 156"/>
                <a:gd name="T69" fmla="*/ 64 h 217"/>
                <a:gd name="T70" fmla="*/ 100 w 156"/>
                <a:gd name="T71" fmla="*/ 62 h 217"/>
                <a:gd name="T72" fmla="*/ 88 w 156"/>
                <a:gd name="T73" fmla="*/ 63 h 217"/>
                <a:gd name="T74" fmla="*/ 85 w 156"/>
                <a:gd name="T75" fmla="*/ 74 h 217"/>
                <a:gd name="T76" fmla="*/ 75 w 156"/>
                <a:gd name="T77" fmla="*/ 66 h 217"/>
                <a:gd name="T78" fmla="*/ 68 w 156"/>
                <a:gd name="T79" fmla="*/ 74 h 217"/>
                <a:gd name="T80" fmla="*/ 64 w 156"/>
                <a:gd name="T81" fmla="*/ 77 h 217"/>
                <a:gd name="T82" fmla="*/ 56 w 156"/>
                <a:gd name="T83" fmla="*/ 74 h 217"/>
                <a:gd name="T84" fmla="*/ 45 w 156"/>
                <a:gd name="T85" fmla="*/ 75 h 217"/>
                <a:gd name="T86" fmla="*/ 46 w 156"/>
                <a:gd name="T87" fmla="*/ 90 h 217"/>
                <a:gd name="T88" fmla="*/ 57 w 156"/>
                <a:gd name="T89" fmla="*/ 91 h 217"/>
                <a:gd name="T90" fmla="*/ 107 w 156"/>
                <a:gd name="T91" fmla="*/ 173 h 217"/>
                <a:gd name="T92" fmla="*/ 70 w 156"/>
                <a:gd name="T93" fmla="*/ 154 h 217"/>
                <a:gd name="T94" fmla="*/ 52 w 156"/>
                <a:gd name="T95" fmla="*/ 77 h 217"/>
                <a:gd name="T96" fmla="*/ 55 w 156"/>
                <a:gd name="T97" fmla="*/ 87 h 217"/>
                <a:gd name="T98" fmla="*/ 48 w 156"/>
                <a:gd name="T99" fmla="*/ 78 h 217"/>
                <a:gd name="T100" fmla="*/ 114 w 156"/>
                <a:gd name="T101" fmla="*/ 59 h 217"/>
                <a:gd name="T102" fmla="*/ 117 w 156"/>
                <a:gd name="T103" fmla="*/ 64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6" h="217">
                  <a:moveTo>
                    <a:pt x="11" y="100"/>
                  </a:moveTo>
                  <a:cubicBezTo>
                    <a:pt x="16" y="118"/>
                    <a:pt x="26" y="137"/>
                    <a:pt x="43" y="146"/>
                  </a:cubicBezTo>
                  <a:cubicBezTo>
                    <a:pt x="52" y="151"/>
                    <a:pt x="59" y="157"/>
                    <a:pt x="69" y="158"/>
                  </a:cubicBezTo>
                  <a:cubicBezTo>
                    <a:pt x="75" y="159"/>
                    <a:pt x="79" y="160"/>
                    <a:pt x="80" y="167"/>
                  </a:cubicBezTo>
                  <a:cubicBezTo>
                    <a:pt x="81" y="170"/>
                    <a:pt x="82" y="173"/>
                    <a:pt x="82" y="176"/>
                  </a:cubicBezTo>
                  <a:cubicBezTo>
                    <a:pt x="82" y="177"/>
                    <a:pt x="82" y="177"/>
                    <a:pt x="82" y="178"/>
                  </a:cubicBezTo>
                  <a:cubicBezTo>
                    <a:pt x="82" y="178"/>
                    <a:pt x="82" y="178"/>
                    <a:pt x="82" y="178"/>
                  </a:cubicBezTo>
                  <a:cubicBezTo>
                    <a:pt x="81" y="179"/>
                    <a:pt x="81" y="180"/>
                    <a:pt x="81" y="181"/>
                  </a:cubicBezTo>
                  <a:cubicBezTo>
                    <a:pt x="82" y="182"/>
                    <a:pt x="86" y="185"/>
                    <a:pt x="86" y="186"/>
                  </a:cubicBezTo>
                  <a:cubicBezTo>
                    <a:pt x="85" y="188"/>
                    <a:pt x="84" y="190"/>
                    <a:pt x="85" y="191"/>
                  </a:cubicBezTo>
                  <a:cubicBezTo>
                    <a:pt x="86" y="193"/>
                    <a:pt x="89" y="195"/>
                    <a:pt x="91" y="196"/>
                  </a:cubicBezTo>
                  <a:cubicBezTo>
                    <a:pt x="89" y="195"/>
                    <a:pt x="88" y="197"/>
                    <a:pt x="88" y="199"/>
                  </a:cubicBezTo>
                  <a:cubicBezTo>
                    <a:pt x="89" y="201"/>
                    <a:pt x="91" y="202"/>
                    <a:pt x="93" y="202"/>
                  </a:cubicBezTo>
                  <a:cubicBezTo>
                    <a:pt x="98" y="202"/>
                    <a:pt x="100" y="209"/>
                    <a:pt x="105" y="211"/>
                  </a:cubicBezTo>
                  <a:cubicBezTo>
                    <a:pt x="112" y="215"/>
                    <a:pt x="119" y="217"/>
                    <a:pt x="127" y="214"/>
                  </a:cubicBezTo>
                  <a:cubicBezTo>
                    <a:pt x="134" y="211"/>
                    <a:pt x="139" y="207"/>
                    <a:pt x="141" y="200"/>
                  </a:cubicBezTo>
                  <a:cubicBezTo>
                    <a:pt x="142" y="197"/>
                    <a:pt x="150" y="189"/>
                    <a:pt x="145" y="186"/>
                  </a:cubicBezTo>
                  <a:cubicBezTo>
                    <a:pt x="143" y="185"/>
                    <a:pt x="146" y="180"/>
                    <a:pt x="145" y="178"/>
                  </a:cubicBezTo>
                  <a:cubicBezTo>
                    <a:pt x="144" y="176"/>
                    <a:pt x="143" y="173"/>
                    <a:pt x="141" y="172"/>
                  </a:cubicBezTo>
                  <a:cubicBezTo>
                    <a:pt x="139" y="171"/>
                    <a:pt x="142" y="168"/>
                    <a:pt x="142" y="166"/>
                  </a:cubicBezTo>
                  <a:cubicBezTo>
                    <a:pt x="142" y="164"/>
                    <a:pt x="141" y="163"/>
                    <a:pt x="140" y="162"/>
                  </a:cubicBezTo>
                  <a:cubicBezTo>
                    <a:pt x="140" y="161"/>
                    <a:pt x="141" y="161"/>
                    <a:pt x="141" y="161"/>
                  </a:cubicBezTo>
                  <a:cubicBezTo>
                    <a:pt x="141" y="160"/>
                    <a:pt x="141" y="159"/>
                    <a:pt x="140" y="159"/>
                  </a:cubicBezTo>
                  <a:cubicBezTo>
                    <a:pt x="138" y="151"/>
                    <a:pt x="135" y="146"/>
                    <a:pt x="139" y="138"/>
                  </a:cubicBezTo>
                  <a:cubicBezTo>
                    <a:pt x="143" y="129"/>
                    <a:pt x="147" y="119"/>
                    <a:pt x="150" y="108"/>
                  </a:cubicBezTo>
                  <a:cubicBezTo>
                    <a:pt x="152" y="101"/>
                    <a:pt x="156" y="89"/>
                    <a:pt x="154" y="81"/>
                  </a:cubicBezTo>
                  <a:cubicBezTo>
                    <a:pt x="151" y="72"/>
                    <a:pt x="151" y="63"/>
                    <a:pt x="147" y="55"/>
                  </a:cubicBezTo>
                  <a:cubicBezTo>
                    <a:pt x="140" y="37"/>
                    <a:pt x="127" y="17"/>
                    <a:pt x="109" y="9"/>
                  </a:cubicBezTo>
                  <a:cubicBezTo>
                    <a:pt x="90" y="0"/>
                    <a:pt x="74" y="1"/>
                    <a:pt x="54" y="6"/>
                  </a:cubicBezTo>
                  <a:cubicBezTo>
                    <a:pt x="12" y="18"/>
                    <a:pt x="0" y="62"/>
                    <a:pt x="11" y="100"/>
                  </a:cubicBezTo>
                  <a:moveTo>
                    <a:pt x="90" y="186"/>
                  </a:moveTo>
                  <a:cubicBezTo>
                    <a:pt x="91" y="187"/>
                    <a:pt x="92" y="187"/>
                    <a:pt x="93" y="187"/>
                  </a:cubicBezTo>
                  <a:cubicBezTo>
                    <a:pt x="97" y="188"/>
                    <a:pt x="102" y="188"/>
                    <a:pt x="106" y="187"/>
                  </a:cubicBezTo>
                  <a:cubicBezTo>
                    <a:pt x="112" y="186"/>
                    <a:pt x="127" y="183"/>
                    <a:pt x="130" y="178"/>
                  </a:cubicBezTo>
                  <a:cubicBezTo>
                    <a:pt x="131" y="175"/>
                    <a:pt x="128" y="173"/>
                    <a:pt x="127" y="176"/>
                  </a:cubicBezTo>
                  <a:cubicBezTo>
                    <a:pt x="125" y="180"/>
                    <a:pt x="107" y="183"/>
                    <a:pt x="104" y="183"/>
                  </a:cubicBezTo>
                  <a:cubicBezTo>
                    <a:pt x="100" y="184"/>
                    <a:pt x="94" y="184"/>
                    <a:pt x="90" y="182"/>
                  </a:cubicBezTo>
                  <a:cubicBezTo>
                    <a:pt x="89" y="182"/>
                    <a:pt x="88" y="181"/>
                    <a:pt x="86" y="180"/>
                  </a:cubicBezTo>
                  <a:cubicBezTo>
                    <a:pt x="91" y="179"/>
                    <a:pt x="96" y="180"/>
                    <a:pt x="101" y="179"/>
                  </a:cubicBezTo>
                  <a:cubicBezTo>
                    <a:pt x="106" y="177"/>
                    <a:pt x="111" y="176"/>
                    <a:pt x="115" y="174"/>
                  </a:cubicBezTo>
                  <a:cubicBezTo>
                    <a:pt x="119" y="173"/>
                    <a:pt x="123" y="171"/>
                    <a:pt x="127" y="170"/>
                  </a:cubicBezTo>
                  <a:cubicBezTo>
                    <a:pt x="130" y="169"/>
                    <a:pt x="134" y="167"/>
                    <a:pt x="138" y="165"/>
                  </a:cubicBezTo>
                  <a:cubicBezTo>
                    <a:pt x="138" y="167"/>
                    <a:pt x="137" y="168"/>
                    <a:pt x="136" y="170"/>
                  </a:cubicBezTo>
                  <a:cubicBezTo>
                    <a:pt x="135" y="175"/>
                    <a:pt x="143" y="178"/>
                    <a:pt x="141" y="181"/>
                  </a:cubicBezTo>
                  <a:cubicBezTo>
                    <a:pt x="141" y="181"/>
                    <a:pt x="141" y="181"/>
                    <a:pt x="141" y="181"/>
                  </a:cubicBezTo>
                  <a:cubicBezTo>
                    <a:pt x="140" y="181"/>
                    <a:pt x="139" y="182"/>
                    <a:pt x="139" y="182"/>
                  </a:cubicBezTo>
                  <a:cubicBezTo>
                    <a:pt x="137" y="188"/>
                    <a:pt x="126" y="190"/>
                    <a:pt x="121" y="192"/>
                  </a:cubicBezTo>
                  <a:cubicBezTo>
                    <a:pt x="119" y="192"/>
                    <a:pt x="105" y="197"/>
                    <a:pt x="105" y="196"/>
                  </a:cubicBezTo>
                  <a:cubicBezTo>
                    <a:pt x="103" y="194"/>
                    <a:pt x="100" y="196"/>
                    <a:pt x="101" y="199"/>
                  </a:cubicBezTo>
                  <a:cubicBezTo>
                    <a:pt x="104" y="203"/>
                    <a:pt x="118" y="197"/>
                    <a:pt x="122" y="196"/>
                  </a:cubicBezTo>
                  <a:cubicBezTo>
                    <a:pt x="127" y="194"/>
                    <a:pt x="136" y="192"/>
                    <a:pt x="140" y="187"/>
                  </a:cubicBezTo>
                  <a:cubicBezTo>
                    <a:pt x="141" y="188"/>
                    <a:pt x="141" y="188"/>
                    <a:pt x="141" y="188"/>
                  </a:cubicBezTo>
                  <a:cubicBezTo>
                    <a:pt x="142" y="189"/>
                    <a:pt x="138" y="194"/>
                    <a:pt x="138" y="195"/>
                  </a:cubicBezTo>
                  <a:cubicBezTo>
                    <a:pt x="137" y="200"/>
                    <a:pt x="136" y="204"/>
                    <a:pt x="132" y="207"/>
                  </a:cubicBezTo>
                  <a:cubicBezTo>
                    <a:pt x="120" y="215"/>
                    <a:pt x="107" y="211"/>
                    <a:pt x="99" y="200"/>
                  </a:cubicBezTo>
                  <a:cubicBezTo>
                    <a:pt x="98" y="198"/>
                    <a:pt x="97" y="198"/>
                    <a:pt x="95" y="198"/>
                  </a:cubicBezTo>
                  <a:cubicBezTo>
                    <a:pt x="92" y="197"/>
                    <a:pt x="94" y="196"/>
                    <a:pt x="94" y="195"/>
                  </a:cubicBezTo>
                  <a:cubicBezTo>
                    <a:pt x="95" y="190"/>
                    <a:pt x="86" y="193"/>
                    <a:pt x="90" y="186"/>
                  </a:cubicBezTo>
                  <a:moveTo>
                    <a:pt x="112" y="71"/>
                  </a:moveTo>
                  <a:cubicBezTo>
                    <a:pt x="112" y="76"/>
                    <a:pt x="113" y="81"/>
                    <a:pt x="113" y="85"/>
                  </a:cubicBezTo>
                  <a:cubicBezTo>
                    <a:pt x="113" y="95"/>
                    <a:pt x="114" y="104"/>
                    <a:pt x="115" y="113"/>
                  </a:cubicBezTo>
                  <a:cubicBezTo>
                    <a:pt x="117" y="132"/>
                    <a:pt x="122" y="150"/>
                    <a:pt x="122" y="168"/>
                  </a:cubicBezTo>
                  <a:cubicBezTo>
                    <a:pt x="122" y="168"/>
                    <a:pt x="122" y="168"/>
                    <a:pt x="122" y="168"/>
                  </a:cubicBezTo>
                  <a:cubicBezTo>
                    <a:pt x="119" y="170"/>
                    <a:pt x="115" y="171"/>
                    <a:pt x="112" y="172"/>
                  </a:cubicBezTo>
                  <a:cubicBezTo>
                    <a:pt x="112" y="171"/>
                    <a:pt x="111" y="170"/>
                    <a:pt x="110" y="170"/>
                  </a:cubicBezTo>
                  <a:cubicBezTo>
                    <a:pt x="105" y="154"/>
                    <a:pt x="98" y="139"/>
                    <a:pt x="88" y="124"/>
                  </a:cubicBezTo>
                  <a:cubicBezTo>
                    <a:pt x="84" y="117"/>
                    <a:pt x="78" y="111"/>
                    <a:pt x="73" y="104"/>
                  </a:cubicBezTo>
                  <a:cubicBezTo>
                    <a:pt x="69" y="99"/>
                    <a:pt x="64" y="95"/>
                    <a:pt x="60" y="89"/>
                  </a:cubicBezTo>
                  <a:cubicBezTo>
                    <a:pt x="60" y="89"/>
                    <a:pt x="61" y="89"/>
                    <a:pt x="61" y="88"/>
                  </a:cubicBezTo>
                  <a:cubicBezTo>
                    <a:pt x="62" y="87"/>
                    <a:pt x="62" y="86"/>
                    <a:pt x="63" y="85"/>
                  </a:cubicBezTo>
                  <a:cubicBezTo>
                    <a:pt x="64" y="85"/>
                    <a:pt x="66" y="85"/>
                    <a:pt x="68" y="84"/>
                  </a:cubicBezTo>
                  <a:cubicBezTo>
                    <a:pt x="69" y="84"/>
                    <a:pt x="69" y="83"/>
                    <a:pt x="69" y="82"/>
                  </a:cubicBezTo>
                  <a:cubicBezTo>
                    <a:pt x="71" y="83"/>
                    <a:pt x="74" y="84"/>
                    <a:pt x="77" y="83"/>
                  </a:cubicBezTo>
                  <a:cubicBezTo>
                    <a:pt x="78" y="83"/>
                    <a:pt x="79" y="81"/>
                    <a:pt x="80" y="79"/>
                  </a:cubicBezTo>
                  <a:cubicBezTo>
                    <a:pt x="81" y="80"/>
                    <a:pt x="83" y="81"/>
                    <a:pt x="85" y="80"/>
                  </a:cubicBezTo>
                  <a:cubicBezTo>
                    <a:pt x="87" y="80"/>
                    <a:pt x="88" y="79"/>
                    <a:pt x="89" y="77"/>
                  </a:cubicBezTo>
                  <a:cubicBezTo>
                    <a:pt x="89" y="78"/>
                    <a:pt x="90" y="78"/>
                    <a:pt x="92" y="78"/>
                  </a:cubicBezTo>
                  <a:cubicBezTo>
                    <a:pt x="95" y="78"/>
                    <a:pt x="98" y="75"/>
                    <a:pt x="99" y="72"/>
                  </a:cubicBezTo>
                  <a:cubicBezTo>
                    <a:pt x="100" y="74"/>
                    <a:pt x="102" y="76"/>
                    <a:pt x="105" y="76"/>
                  </a:cubicBezTo>
                  <a:cubicBezTo>
                    <a:pt x="107" y="75"/>
                    <a:pt x="109" y="73"/>
                    <a:pt x="109" y="71"/>
                  </a:cubicBezTo>
                  <a:cubicBezTo>
                    <a:pt x="110" y="71"/>
                    <a:pt x="111" y="71"/>
                    <a:pt x="112" y="71"/>
                  </a:cubicBezTo>
                  <a:moveTo>
                    <a:pt x="24" y="121"/>
                  </a:moveTo>
                  <a:cubicBezTo>
                    <a:pt x="1" y="84"/>
                    <a:pt x="7" y="22"/>
                    <a:pt x="55" y="10"/>
                  </a:cubicBezTo>
                  <a:cubicBezTo>
                    <a:pt x="78" y="4"/>
                    <a:pt x="99" y="3"/>
                    <a:pt x="117" y="20"/>
                  </a:cubicBezTo>
                  <a:cubicBezTo>
                    <a:pt x="125" y="27"/>
                    <a:pt x="133" y="35"/>
                    <a:pt x="138" y="45"/>
                  </a:cubicBezTo>
                  <a:cubicBezTo>
                    <a:pt x="143" y="53"/>
                    <a:pt x="149" y="66"/>
                    <a:pt x="149" y="76"/>
                  </a:cubicBezTo>
                  <a:cubicBezTo>
                    <a:pt x="149" y="84"/>
                    <a:pt x="151" y="93"/>
                    <a:pt x="148" y="101"/>
                  </a:cubicBezTo>
                  <a:cubicBezTo>
                    <a:pt x="144" y="111"/>
                    <a:pt x="143" y="122"/>
                    <a:pt x="138" y="131"/>
                  </a:cubicBezTo>
                  <a:cubicBezTo>
                    <a:pt x="132" y="142"/>
                    <a:pt x="133" y="147"/>
                    <a:pt x="136" y="158"/>
                  </a:cubicBezTo>
                  <a:cubicBezTo>
                    <a:pt x="136" y="158"/>
                    <a:pt x="136" y="158"/>
                    <a:pt x="136" y="159"/>
                  </a:cubicBezTo>
                  <a:cubicBezTo>
                    <a:pt x="136" y="159"/>
                    <a:pt x="136" y="160"/>
                    <a:pt x="136" y="161"/>
                  </a:cubicBezTo>
                  <a:cubicBezTo>
                    <a:pt x="133" y="163"/>
                    <a:pt x="129" y="164"/>
                    <a:pt x="126" y="166"/>
                  </a:cubicBezTo>
                  <a:cubicBezTo>
                    <a:pt x="126" y="166"/>
                    <a:pt x="126" y="166"/>
                    <a:pt x="126" y="166"/>
                  </a:cubicBezTo>
                  <a:cubicBezTo>
                    <a:pt x="125" y="148"/>
                    <a:pt x="121" y="131"/>
                    <a:pt x="119" y="113"/>
                  </a:cubicBezTo>
                  <a:cubicBezTo>
                    <a:pt x="118" y="104"/>
                    <a:pt x="117" y="95"/>
                    <a:pt x="117" y="85"/>
                  </a:cubicBezTo>
                  <a:cubicBezTo>
                    <a:pt x="117" y="81"/>
                    <a:pt x="116" y="75"/>
                    <a:pt x="116" y="70"/>
                  </a:cubicBezTo>
                  <a:cubicBezTo>
                    <a:pt x="119" y="69"/>
                    <a:pt x="122" y="67"/>
                    <a:pt x="121" y="63"/>
                  </a:cubicBezTo>
                  <a:cubicBezTo>
                    <a:pt x="122" y="61"/>
                    <a:pt x="121" y="59"/>
                    <a:pt x="121" y="57"/>
                  </a:cubicBezTo>
                  <a:cubicBezTo>
                    <a:pt x="120" y="55"/>
                    <a:pt x="118" y="53"/>
                    <a:pt x="116" y="53"/>
                  </a:cubicBezTo>
                  <a:cubicBezTo>
                    <a:pt x="115" y="53"/>
                    <a:pt x="114" y="54"/>
                    <a:pt x="113" y="55"/>
                  </a:cubicBezTo>
                  <a:cubicBezTo>
                    <a:pt x="112" y="55"/>
                    <a:pt x="112" y="55"/>
                    <a:pt x="111" y="55"/>
                  </a:cubicBezTo>
                  <a:cubicBezTo>
                    <a:pt x="110" y="55"/>
                    <a:pt x="110" y="55"/>
                    <a:pt x="110" y="56"/>
                  </a:cubicBezTo>
                  <a:cubicBezTo>
                    <a:pt x="107" y="57"/>
                    <a:pt x="105" y="59"/>
                    <a:pt x="105" y="62"/>
                  </a:cubicBezTo>
                  <a:cubicBezTo>
                    <a:pt x="105" y="62"/>
                    <a:pt x="105" y="63"/>
                    <a:pt x="105" y="64"/>
                  </a:cubicBezTo>
                  <a:cubicBezTo>
                    <a:pt x="105" y="64"/>
                    <a:pt x="105" y="64"/>
                    <a:pt x="105" y="64"/>
                  </a:cubicBezTo>
                  <a:cubicBezTo>
                    <a:pt x="105" y="64"/>
                    <a:pt x="105" y="65"/>
                    <a:pt x="105" y="65"/>
                  </a:cubicBezTo>
                  <a:cubicBezTo>
                    <a:pt x="105" y="69"/>
                    <a:pt x="103" y="74"/>
                    <a:pt x="101" y="67"/>
                  </a:cubicBezTo>
                  <a:cubicBezTo>
                    <a:pt x="101" y="66"/>
                    <a:pt x="100" y="64"/>
                    <a:pt x="100" y="62"/>
                  </a:cubicBezTo>
                  <a:cubicBezTo>
                    <a:pt x="99" y="60"/>
                    <a:pt x="95" y="61"/>
                    <a:pt x="96" y="63"/>
                  </a:cubicBezTo>
                  <a:cubicBezTo>
                    <a:pt x="98" y="73"/>
                    <a:pt x="92" y="73"/>
                    <a:pt x="90" y="70"/>
                  </a:cubicBezTo>
                  <a:cubicBezTo>
                    <a:pt x="89" y="67"/>
                    <a:pt x="89" y="64"/>
                    <a:pt x="88" y="63"/>
                  </a:cubicBezTo>
                  <a:cubicBezTo>
                    <a:pt x="88" y="61"/>
                    <a:pt x="85" y="61"/>
                    <a:pt x="84" y="63"/>
                  </a:cubicBezTo>
                  <a:cubicBezTo>
                    <a:pt x="84" y="65"/>
                    <a:pt x="84" y="69"/>
                    <a:pt x="85" y="72"/>
                  </a:cubicBezTo>
                  <a:cubicBezTo>
                    <a:pt x="85" y="73"/>
                    <a:pt x="85" y="73"/>
                    <a:pt x="85" y="74"/>
                  </a:cubicBezTo>
                  <a:cubicBezTo>
                    <a:pt x="83" y="74"/>
                    <a:pt x="81" y="73"/>
                    <a:pt x="80" y="72"/>
                  </a:cubicBezTo>
                  <a:cubicBezTo>
                    <a:pt x="80" y="69"/>
                    <a:pt x="80" y="67"/>
                    <a:pt x="79" y="66"/>
                  </a:cubicBezTo>
                  <a:cubicBezTo>
                    <a:pt x="79" y="63"/>
                    <a:pt x="75" y="64"/>
                    <a:pt x="75" y="66"/>
                  </a:cubicBezTo>
                  <a:cubicBezTo>
                    <a:pt x="75" y="68"/>
                    <a:pt x="76" y="71"/>
                    <a:pt x="77" y="74"/>
                  </a:cubicBezTo>
                  <a:cubicBezTo>
                    <a:pt x="77" y="75"/>
                    <a:pt x="76" y="77"/>
                    <a:pt x="76" y="78"/>
                  </a:cubicBezTo>
                  <a:cubicBezTo>
                    <a:pt x="72" y="77"/>
                    <a:pt x="69" y="76"/>
                    <a:pt x="68" y="74"/>
                  </a:cubicBezTo>
                  <a:cubicBezTo>
                    <a:pt x="67" y="72"/>
                    <a:pt x="66" y="70"/>
                    <a:pt x="66" y="69"/>
                  </a:cubicBezTo>
                  <a:cubicBezTo>
                    <a:pt x="65" y="67"/>
                    <a:pt x="62" y="68"/>
                    <a:pt x="62" y="71"/>
                  </a:cubicBezTo>
                  <a:cubicBezTo>
                    <a:pt x="64" y="77"/>
                    <a:pt x="64" y="77"/>
                    <a:pt x="64" y="77"/>
                  </a:cubicBezTo>
                  <a:cubicBezTo>
                    <a:pt x="65" y="78"/>
                    <a:pt x="65" y="80"/>
                    <a:pt x="64" y="81"/>
                  </a:cubicBezTo>
                  <a:cubicBezTo>
                    <a:pt x="64" y="80"/>
                    <a:pt x="62" y="80"/>
                    <a:pt x="61" y="80"/>
                  </a:cubicBezTo>
                  <a:cubicBezTo>
                    <a:pt x="60" y="78"/>
                    <a:pt x="58" y="75"/>
                    <a:pt x="56" y="74"/>
                  </a:cubicBezTo>
                  <a:cubicBezTo>
                    <a:pt x="55" y="74"/>
                    <a:pt x="55" y="73"/>
                    <a:pt x="54" y="73"/>
                  </a:cubicBezTo>
                  <a:cubicBezTo>
                    <a:pt x="53" y="72"/>
                    <a:pt x="52" y="71"/>
                    <a:pt x="51" y="71"/>
                  </a:cubicBezTo>
                  <a:cubicBezTo>
                    <a:pt x="48" y="70"/>
                    <a:pt x="45" y="73"/>
                    <a:pt x="45" y="75"/>
                  </a:cubicBezTo>
                  <a:cubicBezTo>
                    <a:pt x="45" y="76"/>
                    <a:pt x="45" y="76"/>
                    <a:pt x="44" y="77"/>
                  </a:cubicBezTo>
                  <a:cubicBezTo>
                    <a:pt x="44" y="78"/>
                    <a:pt x="43" y="79"/>
                    <a:pt x="43" y="81"/>
                  </a:cubicBezTo>
                  <a:cubicBezTo>
                    <a:pt x="42" y="84"/>
                    <a:pt x="43" y="88"/>
                    <a:pt x="46" y="90"/>
                  </a:cubicBezTo>
                  <a:cubicBezTo>
                    <a:pt x="48" y="92"/>
                    <a:pt x="52" y="93"/>
                    <a:pt x="55" y="92"/>
                  </a:cubicBezTo>
                  <a:cubicBezTo>
                    <a:pt x="55" y="92"/>
                    <a:pt x="56" y="91"/>
                    <a:pt x="56" y="91"/>
                  </a:cubicBezTo>
                  <a:cubicBezTo>
                    <a:pt x="56" y="91"/>
                    <a:pt x="57" y="91"/>
                    <a:pt x="57" y="91"/>
                  </a:cubicBezTo>
                  <a:cubicBezTo>
                    <a:pt x="65" y="104"/>
                    <a:pt x="77" y="113"/>
                    <a:pt x="85" y="127"/>
                  </a:cubicBezTo>
                  <a:cubicBezTo>
                    <a:pt x="94" y="141"/>
                    <a:pt x="101" y="156"/>
                    <a:pt x="107" y="173"/>
                  </a:cubicBezTo>
                  <a:cubicBezTo>
                    <a:pt x="107" y="173"/>
                    <a:pt x="107" y="173"/>
                    <a:pt x="107" y="173"/>
                  </a:cubicBezTo>
                  <a:cubicBezTo>
                    <a:pt x="100" y="175"/>
                    <a:pt x="93" y="175"/>
                    <a:pt x="86" y="176"/>
                  </a:cubicBezTo>
                  <a:cubicBezTo>
                    <a:pt x="86" y="171"/>
                    <a:pt x="85" y="164"/>
                    <a:pt x="83" y="160"/>
                  </a:cubicBezTo>
                  <a:cubicBezTo>
                    <a:pt x="80" y="156"/>
                    <a:pt x="75" y="155"/>
                    <a:pt x="70" y="154"/>
                  </a:cubicBezTo>
                  <a:cubicBezTo>
                    <a:pt x="52" y="150"/>
                    <a:pt x="34" y="137"/>
                    <a:pt x="24" y="121"/>
                  </a:cubicBezTo>
                  <a:moveTo>
                    <a:pt x="48" y="78"/>
                  </a:moveTo>
                  <a:cubicBezTo>
                    <a:pt x="49" y="81"/>
                    <a:pt x="53" y="80"/>
                    <a:pt x="52" y="77"/>
                  </a:cubicBezTo>
                  <a:cubicBezTo>
                    <a:pt x="54" y="79"/>
                    <a:pt x="56" y="82"/>
                    <a:pt x="55" y="83"/>
                  </a:cubicBezTo>
                  <a:cubicBezTo>
                    <a:pt x="55" y="84"/>
                    <a:pt x="55" y="85"/>
                    <a:pt x="56" y="86"/>
                  </a:cubicBezTo>
                  <a:cubicBezTo>
                    <a:pt x="56" y="86"/>
                    <a:pt x="55" y="87"/>
                    <a:pt x="55" y="87"/>
                  </a:cubicBezTo>
                  <a:cubicBezTo>
                    <a:pt x="51" y="87"/>
                    <a:pt x="48" y="85"/>
                    <a:pt x="48" y="81"/>
                  </a:cubicBezTo>
                  <a:cubicBezTo>
                    <a:pt x="48" y="80"/>
                    <a:pt x="48" y="79"/>
                    <a:pt x="48" y="78"/>
                  </a:cubicBezTo>
                  <a:cubicBezTo>
                    <a:pt x="48" y="78"/>
                    <a:pt x="48" y="78"/>
                    <a:pt x="48" y="78"/>
                  </a:cubicBezTo>
                  <a:cubicBezTo>
                    <a:pt x="48" y="78"/>
                    <a:pt x="48" y="78"/>
                    <a:pt x="48" y="78"/>
                  </a:cubicBezTo>
                  <a:moveTo>
                    <a:pt x="113" y="62"/>
                  </a:moveTo>
                  <a:cubicBezTo>
                    <a:pt x="113" y="61"/>
                    <a:pt x="114" y="60"/>
                    <a:pt x="114" y="59"/>
                  </a:cubicBezTo>
                  <a:cubicBezTo>
                    <a:pt x="115" y="60"/>
                    <a:pt x="116" y="61"/>
                    <a:pt x="117" y="62"/>
                  </a:cubicBezTo>
                  <a:cubicBezTo>
                    <a:pt x="117" y="63"/>
                    <a:pt x="117" y="63"/>
                    <a:pt x="117" y="63"/>
                  </a:cubicBezTo>
                  <a:cubicBezTo>
                    <a:pt x="117" y="63"/>
                    <a:pt x="117" y="64"/>
                    <a:pt x="117" y="64"/>
                  </a:cubicBezTo>
                  <a:cubicBezTo>
                    <a:pt x="116" y="67"/>
                    <a:pt x="112" y="65"/>
                    <a:pt x="113" y="62"/>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211"/>
            <p:cNvSpPr/>
            <p:nvPr/>
          </p:nvSpPr>
          <p:spPr bwMode="auto">
            <a:xfrm>
              <a:off x="3057771" y="2606109"/>
              <a:ext cx="169863" cy="165100"/>
            </a:xfrm>
            <a:custGeom>
              <a:avLst/>
              <a:gdLst>
                <a:gd name="T0" fmla="*/ 1 w 40"/>
                <a:gd name="T1" fmla="*/ 35 h 39"/>
                <a:gd name="T2" fmla="*/ 8 w 40"/>
                <a:gd name="T3" fmla="*/ 29 h 39"/>
                <a:gd name="T4" fmla="*/ 20 w 40"/>
                <a:gd name="T5" fmla="*/ 17 h 39"/>
                <a:gd name="T6" fmla="*/ 31 w 40"/>
                <a:gd name="T7" fmla="*/ 5 h 39"/>
                <a:gd name="T8" fmla="*/ 37 w 40"/>
                <a:gd name="T9" fmla="*/ 1 h 39"/>
                <a:gd name="T10" fmla="*/ 38 w 40"/>
                <a:gd name="T11" fmla="*/ 5 h 39"/>
                <a:gd name="T12" fmla="*/ 30 w 40"/>
                <a:gd name="T13" fmla="*/ 13 h 39"/>
                <a:gd name="T14" fmla="*/ 21 w 40"/>
                <a:gd name="T15" fmla="*/ 22 h 39"/>
                <a:gd name="T16" fmla="*/ 5 w 40"/>
                <a:gd name="T17" fmla="*/ 36 h 39"/>
                <a:gd name="T18" fmla="*/ 4 w 40"/>
                <a:gd name="T19" fmla="*/ 38 h 39"/>
                <a:gd name="T20" fmla="*/ 3 w 40"/>
                <a:gd name="T21" fmla="*/ 38 h 39"/>
                <a:gd name="T22" fmla="*/ 1 w 40"/>
                <a:gd name="T23" fmla="*/ 3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39">
                  <a:moveTo>
                    <a:pt x="1" y="35"/>
                  </a:moveTo>
                  <a:cubicBezTo>
                    <a:pt x="3" y="32"/>
                    <a:pt x="5" y="31"/>
                    <a:pt x="8" y="29"/>
                  </a:cubicBezTo>
                  <a:cubicBezTo>
                    <a:pt x="13" y="26"/>
                    <a:pt x="17" y="21"/>
                    <a:pt x="20" y="17"/>
                  </a:cubicBezTo>
                  <a:cubicBezTo>
                    <a:pt x="24" y="13"/>
                    <a:pt x="28" y="10"/>
                    <a:pt x="31" y="5"/>
                  </a:cubicBezTo>
                  <a:cubicBezTo>
                    <a:pt x="32" y="3"/>
                    <a:pt x="34" y="2"/>
                    <a:pt x="37" y="1"/>
                  </a:cubicBezTo>
                  <a:cubicBezTo>
                    <a:pt x="39" y="0"/>
                    <a:pt x="40" y="4"/>
                    <a:pt x="38" y="5"/>
                  </a:cubicBezTo>
                  <a:cubicBezTo>
                    <a:pt x="35" y="6"/>
                    <a:pt x="32" y="10"/>
                    <a:pt x="30" y="13"/>
                  </a:cubicBezTo>
                  <a:cubicBezTo>
                    <a:pt x="28" y="16"/>
                    <a:pt x="24" y="19"/>
                    <a:pt x="21" y="22"/>
                  </a:cubicBezTo>
                  <a:cubicBezTo>
                    <a:pt x="17" y="27"/>
                    <a:pt x="10" y="31"/>
                    <a:pt x="5" y="36"/>
                  </a:cubicBezTo>
                  <a:cubicBezTo>
                    <a:pt x="5" y="37"/>
                    <a:pt x="5" y="37"/>
                    <a:pt x="4" y="38"/>
                  </a:cubicBezTo>
                  <a:cubicBezTo>
                    <a:pt x="3" y="38"/>
                    <a:pt x="3" y="38"/>
                    <a:pt x="3" y="38"/>
                  </a:cubicBezTo>
                  <a:cubicBezTo>
                    <a:pt x="1" y="39"/>
                    <a:pt x="0" y="36"/>
                    <a:pt x="1" y="35"/>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212"/>
            <p:cNvSpPr/>
            <p:nvPr/>
          </p:nvSpPr>
          <p:spPr bwMode="auto">
            <a:xfrm>
              <a:off x="2951408" y="2372747"/>
              <a:ext cx="157163" cy="185738"/>
            </a:xfrm>
            <a:custGeom>
              <a:avLst/>
              <a:gdLst>
                <a:gd name="T0" fmla="*/ 1 w 37"/>
                <a:gd name="T1" fmla="*/ 41 h 44"/>
                <a:gd name="T2" fmla="*/ 15 w 37"/>
                <a:gd name="T3" fmla="*/ 20 h 44"/>
                <a:gd name="T4" fmla="*/ 34 w 37"/>
                <a:gd name="T5" fmla="*/ 0 h 44"/>
                <a:gd name="T6" fmla="*/ 36 w 37"/>
                <a:gd name="T7" fmla="*/ 2 h 44"/>
                <a:gd name="T8" fmla="*/ 36 w 37"/>
                <a:gd name="T9" fmla="*/ 3 h 44"/>
                <a:gd name="T10" fmla="*/ 34 w 37"/>
                <a:gd name="T11" fmla="*/ 5 h 44"/>
                <a:gd name="T12" fmla="*/ 20 w 37"/>
                <a:gd name="T13" fmla="*/ 20 h 44"/>
                <a:gd name="T14" fmla="*/ 11 w 37"/>
                <a:gd name="T15" fmla="*/ 31 h 44"/>
                <a:gd name="T16" fmla="*/ 6 w 37"/>
                <a:gd name="T17" fmla="*/ 39 h 44"/>
                <a:gd name="T18" fmla="*/ 6 w 37"/>
                <a:gd name="T19" fmla="*/ 40 h 44"/>
                <a:gd name="T20" fmla="*/ 4 w 37"/>
                <a:gd name="T21" fmla="*/ 43 h 44"/>
                <a:gd name="T22" fmla="*/ 1 w 37"/>
                <a:gd name="T23" fmla="*/ 4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44">
                  <a:moveTo>
                    <a:pt x="1" y="41"/>
                  </a:moveTo>
                  <a:cubicBezTo>
                    <a:pt x="2" y="33"/>
                    <a:pt x="10" y="26"/>
                    <a:pt x="15" y="20"/>
                  </a:cubicBezTo>
                  <a:cubicBezTo>
                    <a:pt x="21" y="13"/>
                    <a:pt x="25" y="4"/>
                    <a:pt x="34" y="0"/>
                  </a:cubicBezTo>
                  <a:cubicBezTo>
                    <a:pt x="35" y="0"/>
                    <a:pt x="36" y="1"/>
                    <a:pt x="36" y="2"/>
                  </a:cubicBezTo>
                  <a:cubicBezTo>
                    <a:pt x="36" y="3"/>
                    <a:pt x="36" y="3"/>
                    <a:pt x="36" y="3"/>
                  </a:cubicBezTo>
                  <a:cubicBezTo>
                    <a:pt x="37" y="4"/>
                    <a:pt x="35" y="6"/>
                    <a:pt x="34" y="5"/>
                  </a:cubicBezTo>
                  <a:cubicBezTo>
                    <a:pt x="27" y="8"/>
                    <a:pt x="24" y="15"/>
                    <a:pt x="20" y="20"/>
                  </a:cubicBezTo>
                  <a:cubicBezTo>
                    <a:pt x="17" y="24"/>
                    <a:pt x="14" y="27"/>
                    <a:pt x="11" y="31"/>
                  </a:cubicBezTo>
                  <a:cubicBezTo>
                    <a:pt x="10" y="33"/>
                    <a:pt x="7" y="36"/>
                    <a:pt x="6" y="39"/>
                  </a:cubicBezTo>
                  <a:cubicBezTo>
                    <a:pt x="6" y="39"/>
                    <a:pt x="6" y="39"/>
                    <a:pt x="6" y="40"/>
                  </a:cubicBezTo>
                  <a:cubicBezTo>
                    <a:pt x="5" y="41"/>
                    <a:pt x="5" y="42"/>
                    <a:pt x="4" y="43"/>
                  </a:cubicBezTo>
                  <a:cubicBezTo>
                    <a:pt x="3" y="44"/>
                    <a:pt x="0" y="43"/>
                    <a:pt x="1" y="41"/>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213"/>
            <p:cNvSpPr/>
            <p:nvPr/>
          </p:nvSpPr>
          <p:spPr bwMode="auto">
            <a:xfrm>
              <a:off x="2760908" y="2266384"/>
              <a:ext cx="114300" cy="258763"/>
            </a:xfrm>
            <a:custGeom>
              <a:avLst/>
              <a:gdLst>
                <a:gd name="T0" fmla="*/ 1 w 27"/>
                <a:gd name="T1" fmla="*/ 55 h 61"/>
                <a:gd name="T2" fmla="*/ 1 w 27"/>
                <a:gd name="T3" fmla="*/ 54 h 61"/>
                <a:gd name="T4" fmla="*/ 11 w 27"/>
                <a:gd name="T5" fmla="*/ 22 h 61"/>
                <a:gd name="T6" fmla="*/ 23 w 27"/>
                <a:gd name="T7" fmla="*/ 2 h 61"/>
                <a:gd name="T8" fmla="*/ 25 w 27"/>
                <a:gd name="T9" fmla="*/ 5 h 61"/>
                <a:gd name="T10" fmla="*/ 13 w 27"/>
                <a:gd name="T11" fmla="*/ 29 h 61"/>
                <a:gd name="T12" fmla="*/ 5 w 27"/>
                <a:gd name="T13" fmla="*/ 59 h 61"/>
                <a:gd name="T14" fmla="*/ 1 w 27"/>
                <a:gd name="T15" fmla="*/ 59 h 61"/>
                <a:gd name="T16" fmla="*/ 1 w 27"/>
                <a:gd name="T17" fmla="*/ 5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61">
                  <a:moveTo>
                    <a:pt x="1" y="55"/>
                  </a:moveTo>
                  <a:cubicBezTo>
                    <a:pt x="1" y="54"/>
                    <a:pt x="1" y="54"/>
                    <a:pt x="1" y="54"/>
                  </a:cubicBezTo>
                  <a:cubicBezTo>
                    <a:pt x="4" y="43"/>
                    <a:pt x="7" y="32"/>
                    <a:pt x="11" y="22"/>
                  </a:cubicBezTo>
                  <a:cubicBezTo>
                    <a:pt x="13" y="16"/>
                    <a:pt x="16" y="5"/>
                    <a:pt x="23" y="2"/>
                  </a:cubicBezTo>
                  <a:cubicBezTo>
                    <a:pt x="25" y="0"/>
                    <a:pt x="27" y="4"/>
                    <a:pt x="25" y="5"/>
                  </a:cubicBezTo>
                  <a:cubicBezTo>
                    <a:pt x="18" y="9"/>
                    <a:pt x="16" y="22"/>
                    <a:pt x="13" y="29"/>
                  </a:cubicBezTo>
                  <a:cubicBezTo>
                    <a:pt x="9" y="38"/>
                    <a:pt x="6" y="48"/>
                    <a:pt x="5" y="59"/>
                  </a:cubicBezTo>
                  <a:cubicBezTo>
                    <a:pt x="4" y="61"/>
                    <a:pt x="1" y="61"/>
                    <a:pt x="1" y="59"/>
                  </a:cubicBezTo>
                  <a:cubicBezTo>
                    <a:pt x="0" y="57"/>
                    <a:pt x="0" y="57"/>
                    <a:pt x="1" y="55"/>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214"/>
            <p:cNvSpPr/>
            <p:nvPr/>
          </p:nvSpPr>
          <p:spPr bwMode="auto">
            <a:xfrm>
              <a:off x="2540246" y="2220347"/>
              <a:ext cx="60325" cy="300038"/>
            </a:xfrm>
            <a:custGeom>
              <a:avLst/>
              <a:gdLst>
                <a:gd name="T0" fmla="*/ 2 w 14"/>
                <a:gd name="T1" fmla="*/ 38 h 71"/>
                <a:gd name="T2" fmla="*/ 3 w 14"/>
                <a:gd name="T3" fmla="*/ 3 h 71"/>
                <a:gd name="T4" fmla="*/ 7 w 14"/>
                <a:gd name="T5" fmla="*/ 4 h 71"/>
                <a:gd name="T6" fmla="*/ 6 w 14"/>
                <a:gd name="T7" fmla="*/ 34 h 71"/>
                <a:gd name="T8" fmla="*/ 11 w 14"/>
                <a:gd name="T9" fmla="*/ 67 h 71"/>
                <a:gd name="T10" fmla="*/ 12 w 14"/>
                <a:gd name="T11" fmla="*/ 71 h 71"/>
                <a:gd name="T12" fmla="*/ 10 w 14"/>
                <a:gd name="T13" fmla="*/ 71 h 71"/>
                <a:gd name="T14" fmla="*/ 7 w 14"/>
                <a:gd name="T15" fmla="*/ 70 h 71"/>
                <a:gd name="T16" fmla="*/ 2 w 14"/>
                <a:gd name="T17" fmla="*/ 3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71">
                  <a:moveTo>
                    <a:pt x="2" y="38"/>
                  </a:moveTo>
                  <a:cubicBezTo>
                    <a:pt x="1" y="27"/>
                    <a:pt x="0" y="14"/>
                    <a:pt x="3" y="3"/>
                  </a:cubicBezTo>
                  <a:cubicBezTo>
                    <a:pt x="4" y="0"/>
                    <a:pt x="8" y="1"/>
                    <a:pt x="7" y="4"/>
                  </a:cubicBezTo>
                  <a:cubicBezTo>
                    <a:pt x="4" y="13"/>
                    <a:pt x="5" y="24"/>
                    <a:pt x="6" y="34"/>
                  </a:cubicBezTo>
                  <a:cubicBezTo>
                    <a:pt x="7" y="45"/>
                    <a:pt x="9" y="56"/>
                    <a:pt x="11" y="67"/>
                  </a:cubicBezTo>
                  <a:cubicBezTo>
                    <a:pt x="13" y="66"/>
                    <a:pt x="14" y="70"/>
                    <a:pt x="12" y="71"/>
                  </a:cubicBezTo>
                  <a:cubicBezTo>
                    <a:pt x="10" y="71"/>
                    <a:pt x="10" y="71"/>
                    <a:pt x="10" y="71"/>
                  </a:cubicBezTo>
                  <a:cubicBezTo>
                    <a:pt x="9" y="71"/>
                    <a:pt x="7" y="71"/>
                    <a:pt x="7" y="70"/>
                  </a:cubicBezTo>
                  <a:cubicBezTo>
                    <a:pt x="5" y="59"/>
                    <a:pt x="4" y="49"/>
                    <a:pt x="2" y="38"/>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215"/>
            <p:cNvSpPr/>
            <p:nvPr/>
          </p:nvSpPr>
          <p:spPr bwMode="auto">
            <a:xfrm>
              <a:off x="2291008" y="2360047"/>
              <a:ext cx="160338" cy="249238"/>
            </a:xfrm>
            <a:custGeom>
              <a:avLst/>
              <a:gdLst>
                <a:gd name="T0" fmla="*/ 4 w 38"/>
                <a:gd name="T1" fmla="*/ 2 h 59"/>
                <a:gd name="T2" fmla="*/ 15 w 38"/>
                <a:gd name="T3" fmla="*/ 29 h 59"/>
                <a:gd name="T4" fmla="*/ 35 w 38"/>
                <a:gd name="T5" fmla="*/ 53 h 59"/>
                <a:gd name="T6" fmla="*/ 36 w 38"/>
                <a:gd name="T7" fmla="*/ 57 h 59"/>
                <a:gd name="T8" fmla="*/ 19 w 38"/>
                <a:gd name="T9" fmla="*/ 42 h 59"/>
                <a:gd name="T10" fmla="*/ 0 w 38"/>
                <a:gd name="T11" fmla="*/ 4 h 59"/>
                <a:gd name="T12" fmla="*/ 4 w 38"/>
                <a:gd name="T13" fmla="*/ 2 h 59"/>
              </a:gdLst>
              <a:ahLst/>
              <a:cxnLst>
                <a:cxn ang="0">
                  <a:pos x="T0" y="T1"/>
                </a:cxn>
                <a:cxn ang="0">
                  <a:pos x="T2" y="T3"/>
                </a:cxn>
                <a:cxn ang="0">
                  <a:pos x="T4" y="T5"/>
                </a:cxn>
                <a:cxn ang="0">
                  <a:pos x="T6" y="T7"/>
                </a:cxn>
                <a:cxn ang="0">
                  <a:pos x="T8" y="T9"/>
                </a:cxn>
                <a:cxn ang="0">
                  <a:pos x="T10" y="T11"/>
                </a:cxn>
                <a:cxn ang="0">
                  <a:pos x="T12" y="T13"/>
                </a:cxn>
              </a:cxnLst>
              <a:rect l="0" t="0" r="r" b="b"/>
              <a:pathLst>
                <a:path w="38" h="59">
                  <a:moveTo>
                    <a:pt x="4" y="2"/>
                  </a:moveTo>
                  <a:cubicBezTo>
                    <a:pt x="7" y="12"/>
                    <a:pt x="10" y="21"/>
                    <a:pt x="15" y="29"/>
                  </a:cubicBezTo>
                  <a:cubicBezTo>
                    <a:pt x="18" y="34"/>
                    <a:pt x="30" y="54"/>
                    <a:pt x="35" y="53"/>
                  </a:cubicBezTo>
                  <a:cubicBezTo>
                    <a:pt x="37" y="53"/>
                    <a:pt x="38" y="57"/>
                    <a:pt x="36" y="57"/>
                  </a:cubicBezTo>
                  <a:cubicBezTo>
                    <a:pt x="28" y="59"/>
                    <a:pt x="23" y="47"/>
                    <a:pt x="19" y="42"/>
                  </a:cubicBezTo>
                  <a:cubicBezTo>
                    <a:pt x="11" y="29"/>
                    <a:pt x="5" y="18"/>
                    <a:pt x="0" y="4"/>
                  </a:cubicBezTo>
                  <a:cubicBezTo>
                    <a:pt x="0" y="1"/>
                    <a:pt x="3" y="0"/>
                    <a:pt x="4" y="2"/>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216"/>
            <p:cNvSpPr/>
            <p:nvPr/>
          </p:nvSpPr>
          <p:spPr bwMode="auto">
            <a:xfrm>
              <a:off x="2048121" y="2644209"/>
              <a:ext cx="301625" cy="96838"/>
            </a:xfrm>
            <a:custGeom>
              <a:avLst/>
              <a:gdLst>
                <a:gd name="T0" fmla="*/ 4 w 71"/>
                <a:gd name="T1" fmla="*/ 2 h 23"/>
                <a:gd name="T2" fmla="*/ 15 w 71"/>
                <a:gd name="T3" fmla="*/ 5 h 23"/>
                <a:gd name="T4" fmla="*/ 31 w 71"/>
                <a:gd name="T5" fmla="*/ 10 h 23"/>
                <a:gd name="T6" fmla="*/ 68 w 71"/>
                <a:gd name="T7" fmla="*/ 16 h 23"/>
                <a:gd name="T8" fmla="*/ 69 w 71"/>
                <a:gd name="T9" fmla="*/ 20 h 23"/>
                <a:gd name="T10" fmla="*/ 30 w 71"/>
                <a:gd name="T11" fmla="*/ 14 h 23"/>
                <a:gd name="T12" fmla="*/ 7 w 71"/>
                <a:gd name="T13" fmla="*/ 8 h 23"/>
                <a:gd name="T14" fmla="*/ 1 w 71"/>
                <a:gd name="T15" fmla="*/ 5 h 23"/>
                <a:gd name="T16" fmla="*/ 4 w 71"/>
                <a:gd name="T17"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23">
                  <a:moveTo>
                    <a:pt x="4" y="2"/>
                  </a:moveTo>
                  <a:cubicBezTo>
                    <a:pt x="6" y="4"/>
                    <a:pt x="14" y="5"/>
                    <a:pt x="15" y="5"/>
                  </a:cubicBezTo>
                  <a:cubicBezTo>
                    <a:pt x="21" y="6"/>
                    <a:pt x="26" y="8"/>
                    <a:pt x="31" y="10"/>
                  </a:cubicBezTo>
                  <a:cubicBezTo>
                    <a:pt x="43" y="15"/>
                    <a:pt x="55" y="19"/>
                    <a:pt x="68" y="16"/>
                  </a:cubicBezTo>
                  <a:cubicBezTo>
                    <a:pt x="70" y="16"/>
                    <a:pt x="71" y="20"/>
                    <a:pt x="69" y="20"/>
                  </a:cubicBezTo>
                  <a:cubicBezTo>
                    <a:pt x="55" y="23"/>
                    <a:pt x="43" y="19"/>
                    <a:pt x="30" y="14"/>
                  </a:cubicBezTo>
                  <a:cubicBezTo>
                    <a:pt x="22" y="11"/>
                    <a:pt x="15" y="8"/>
                    <a:pt x="7" y="8"/>
                  </a:cubicBezTo>
                  <a:cubicBezTo>
                    <a:pt x="4" y="7"/>
                    <a:pt x="3" y="7"/>
                    <a:pt x="1" y="5"/>
                  </a:cubicBezTo>
                  <a:cubicBezTo>
                    <a:pt x="0" y="2"/>
                    <a:pt x="3" y="0"/>
                    <a:pt x="4" y="2"/>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217"/>
            <p:cNvSpPr/>
            <p:nvPr/>
          </p:nvSpPr>
          <p:spPr bwMode="auto">
            <a:xfrm>
              <a:off x="2065583" y="2868047"/>
              <a:ext cx="271463" cy="42863"/>
            </a:xfrm>
            <a:custGeom>
              <a:avLst/>
              <a:gdLst>
                <a:gd name="T0" fmla="*/ 3 w 64"/>
                <a:gd name="T1" fmla="*/ 5 h 10"/>
                <a:gd name="T2" fmla="*/ 60 w 64"/>
                <a:gd name="T3" fmla="*/ 2 h 10"/>
                <a:gd name="T4" fmla="*/ 62 w 64"/>
                <a:gd name="T5" fmla="*/ 5 h 10"/>
                <a:gd name="T6" fmla="*/ 4 w 64"/>
                <a:gd name="T7" fmla="*/ 9 h 10"/>
                <a:gd name="T8" fmla="*/ 3 w 64"/>
                <a:gd name="T9" fmla="*/ 5 h 10"/>
              </a:gdLst>
              <a:ahLst/>
              <a:cxnLst>
                <a:cxn ang="0">
                  <a:pos x="T0" y="T1"/>
                </a:cxn>
                <a:cxn ang="0">
                  <a:pos x="T2" y="T3"/>
                </a:cxn>
                <a:cxn ang="0">
                  <a:pos x="T4" y="T5"/>
                </a:cxn>
                <a:cxn ang="0">
                  <a:pos x="T6" y="T7"/>
                </a:cxn>
                <a:cxn ang="0">
                  <a:pos x="T8" y="T9"/>
                </a:cxn>
              </a:cxnLst>
              <a:rect l="0" t="0" r="r" b="b"/>
              <a:pathLst>
                <a:path w="64" h="10">
                  <a:moveTo>
                    <a:pt x="3" y="5"/>
                  </a:moveTo>
                  <a:cubicBezTo>
                    <a:pt x="22" y="0"/>
                    <a:pt x="41" y="5"/>
                    <a:pt x="60" y="2"/>
                  </a:cubicBezTo>
                  <a:cubicBezTo>
                    <a:pt x="63" y="1"/>
                    <a:pt x="64" y="5"/>
                    <a:pt x="62" y="5"/>
                  </a:cubicBezTo>
                  <a:cubicBezTo>
                    <a:pt x="43" y="9"/>
                    <a:pt x="23" y="4"/>
                    <a:pt x="4" y="9"/>
                  </a:cubicBezTo>
                  <a:cubicBezTo>
                    <a:pt x="1" y="10"/>
                    <a:pt x="0" y="6"/>
                    <a:pt x="3" y="5"/>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218"/>
            <p:cNvSpPr/>
            <p:nvPr/>
          </p:nvSpPr>
          <p:spPr bwMode="auto">
            <a:xfrm>
              <a:off x="2164008" y="3068072"/>
              <a:ext cx="236538" cy="207963"/>
            </a:xfrm>
            <a:custGeom>
              <a:avLst/>
              <a:gdLst>
                <a:gd name="T0" fmla="*/ 2 w 56"/>
                <a:gd name="T1" fmla="*/ 44 h 49"/>
                <a:gd name="T2" fmla="*/ 52 w 56"/>
                <a:gd name="T3" fmla="*/ 1 h 49"/>
                <a:gd name="T4" fmla="*/ 53 w 56"/>
                <a:gd name="T5" fmla="*/ 5 h 49"/>
                <a:gd name="T6" fmla="*/ 5 w 56"/>
                <a:gd name="T7" fmla="*/ 46 h 49"/>
                <a:gd name="T8" fmla="*/ 2 w 56"/>
                <a:gd name="T9" fmla="*/ 44 h 49"/>
              </a:gdLst>
              <a:ahLst/>
              <a:cxnLst>
                <a:cxn ang="0">
                  <a:pos x="T0" y="T1"/>
                </a:cxn>
                <a:cxn ang="0">
                  <a:pos x="T2" y="T3"/>
                </a:cxn>
                <a:cxn ang="0">
                  <a:pos x="T4" y="T5"/>
                </a:cxn>
                <a:cxn ang="0">
                  <a:pos x="T6" y="T7"/>
                </a:cxn>
                <a:cxn ang="0">
                  <a:pos x="T8" y="T9"/>
                </a:cxn>
              </a:cxnLst>
              <a:rect l="0" t="0" r="r" b="b"/>
              <a:pathLst>
                <a:path w="56" h="49">
                  <a:moveTo>
                    <a:pt x="2" y="44"/>
                  </a:moveTo>
                  <a:cubicBezTo>
                    <a:pt x="12" y="26"/>
                    <a:pt x="32" y="8"/>
                    <a:pt x="52" y="1"/>
                  </a:cubicBezTo>
                  <a:cubicBezTo>
                    <a:pt x="55" y="0"/>
                    <a:pt x="56" y="4"/>
                    <a:pt x="53" y="5"/>
                  </a:cubicBezTo>
                  <a:cubicBezTo>
                    <a:pt x="34" y="11"/>
                    <a:pt x="15" y="29"/>
                    <a:pt x="5" y="46"/>
                  </a:cubicBezTo>
                  <a:cubicBezTo>
                    <a:pt x="4" y="49"/>
                    <a:pt x="0" y="47"/>
                    <a:pt x="2" y="44"/>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219"/>
            <p:cNvSpPr/>
            <p:nvPr/>
          </p:nvSpPr>
          <p:spPr bwMode="auto">
            <a:xfrm>
              <a:off x="3103808" y="2928372"/>
              <a:ext cx="266700" cy="50800"/>
            </a:xfrm>
            <a:custGeom>
              <a:avLst/>
              <a:gdLst>
                <a:gd name="T0" fmla="*/ 4 w 63"/>
                <a:gd name="T1" fmla="*/ 1 h 12"/>
                <a:gd name="T2" fmla="*/ 31 w 63"/>
                <a:gd name="T3" fmla="*/ 4 h 12"/>
                <a:gd name="T4" fmla="*/ 60 w 63"/>
                <a:gd name="T5" fmla="*/ 7 h 12"/>
                <a:gd name="T6" fmla="*/ 60 w 63"/>
                <a:gd name="T7" fmla="*/ 11 h 12"/>
                <a:gd name="T8" fmla="*/ 60 w 63"/>
                <a:gd name="T9" fmla="*/ 11 h 12"/>
                <a:gd name="T10" fmla="*/ 58 w 63"/>
                <a:gd name="T11" fmla="*/ 11 h 12"/>
                <a:gd name="T12" fmla="*/ 28 w 63"/>
                <a:gd name="T13" fmla="*/ 8 h 12"/>
                <a:gd name="T14" fmla="*/ 3 w 63"/>
                <a:gd name="T15" fmla="*/ 5 h 12"/>
                <a:gd name="T16" fmla="*/ 4 w 63"/>
                <a:gd name="T1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12">
                  <a:moveTo>
                    <a:pt x="4" y="1"/>
                  </a:moveTo>
                  <a:cubicBezTo>
                    <a:pt x="13" y="4"/>
                    <a:pt x="21" y="3"/>
                    <a:pt x="31" y="4"/>
                  </a:cubicBezTo>
                  <a:cubicBezTo>
                    <a:pt x="40" y="5"/>
                    <a:pt x="50" y="8"/>
                    <a:pt x="60" y="7"/>
                  </a:cubicBezTo>
                  <a:cubicBezTo>
                    <a:pt x="62" y="7"/>
                    <a:pt x="63" y="10"/>
                    <a:pt x="60" y="11"/>
                  </a:cubicBezTo>
                  <a:cubicBezTo>
                    <a:pt x="60" y="11"/>
                    <a:pt x="60" y="11"/>
                    <a:pt x="60" y="11"/>
                  </a:cubicBezTo>
                  <a:cubicBezTo>
                    <a:pt x="59" y="12"/>
                    <a:pt x="59" y="11"/>
                    <a:pt x="58" y="11"/>
                  </a:cubicBezTo>
                  <a:cubicBezTo>
                    <a:pt x="48" y="12"/>
                    <a:pt x="38" y="9"/>
                    <a:pt x="28" y="8"/>
                  </a:cubicBezTo>
                  <a:cubicBezTo>
                    <a:pt x="19" y="7"/>
                    <a:pt x="12" y="8"/>
                    <a:pt x="3" y="5"/>
                  </a:cubicBezTo>
                  <a:cubicBezTo>
                    <a:pt x="0" y="4"/>
                    <a:pt x="1" y="0"/>
                    <a:pt x="4" y="1"/>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220"/>
            <p:cNvSpPr>
              <a:spLocks noEditPoints="1"/>
            </p:cNvSpPr>
            <p:nvPr/>
          </p:nvSpPr>
          <p:spPr bwMode="auto">
            <a:xfrm>
              <a:off x="5540621" y="2583884"/>
              <a:ext cx="704850" cy="788988"/>
            </a:xfrm>
            <a:custGeom>
              <a:avLst/>
              <a:gdLst>
                <a:gd name="T0" fmla="*/ 12 w 166"/>
                <a:gd name="T1" fmla="*/ 141 h 186"/>
                <a:gd name="T2" fmla="*/ 62 w 166"/>
                <a:gd name="T3" fmla="*/ 141 h 186"/>
                <a:gd name="T4" fmla="*/ 74 w 166"/>
                <a:gd name="T5" fmla="*/ 176 h 186"/>
                <a:gd name="T6" fmla="*/ 102 w 166"/>
                <a:gd name="T7" fmla="*/ 172 h 186"/>
                <a:gd name="T8" fmla="*/ 118 w 166"/>
                <a:gd name="T9" fmla="*/ 142 h 186"/>
                <a:gd name="T10" fmla="*/ 165 w 166"/>
                <a:gd name="T11" fmla="*/ 137 h 186"/>
                <a:gd name="T12" fmla="*/ 139 w 166"/>
                <a:gd name="T13" fmla="*/ 98 h 186"/>
                <a:gd name="T14" fmla="*/ 163 w 166"/>
                <a:gd name="T15" fmla="*/ 56 h 186"/>
                <a:gd name="T16" fmla="*/ 112 w 166"/>
                <a:gd name="T17" fmla="*/ 56 h 186"/>
                <a:gd name="T18" fmla="*/ 98 w 166"/>
                <a:gd name="T19" fmla="*/ 18 h 186"/>
                <a:gd name="T20" fmla="*/ 72 w 166"/>
                <a:gd name="T21" fmla="*/ 24 h 186"/>
                <a:gd name="T22" fmla="*/ 46 w 166"/>
                <a:gd name="T23" fmla="*/ 52 h 186"/>
                <a:gd name="T24" fmla="*/ 17 w 166"/>
                <a:gd name="T25" fmla="*/ 79 h 186"/>
                <a:gd name="T26" fmla="*/ 28 w 166"/>
                <a:gd name="T27" fmla="*/ 105 h 186"/>
                <a:gd name="T28" fmla="*/ 106 w 166"/>
                <a:gd name="T29" fmla="*/ 152 h 186"/>
                <a:gd name="T30" fmla="*/ 76 w 166"/>
                <a:gd name="T31" fmla="*/ 172 h 186"/>
                <a:gd name="T32" fmla="*/ 65 w 166"/>
                <a:gd name="T33" fmla="*/ 140 h 186"/>
                <a:gd name="T34" fmla="*/ 109 w 166"/>
                <a:gd name="T35" fmla="*/ 139 h 186"/>
                <a:gd name="T36" fmla="*/ 58 w 166"/>
                <a:gd name="T37" fmla="*/ 98 h 186"/>
                <a:gd name="T38" fmla="*/ 41 w 166"/>
                <a:gd name="T39" fmla="*/ 98 h 186"/>
                <a:gd name="T40" fmla="*/ 59 w 166"/>
                <a:gd name="T41" fmla="*/ 85 h 186"/>
                <a:gd name="T42" fmla="*/ 62 w 166"/>
                <a:gd name="T43" fmla="*/ 98 h 186"/>
                <a:gd name="T44" fmla="*/ 87 w 166"/>
                <a:gd name="T45" fmla="*/ 70 h 186"/>
                <a:gd name="T46" fmla="*/ 112 w 166"/>
                <a:gd name="T47" fmla="*/ 113 h 186"/>
                <a:gd name="T48" fmla="*/ 87 w 166"/>
                <a:gd name="T49" fmla="*/ 126 h 186"/>
                <a:gd name="T50" fmla="*/ 62 w 166"/>
                <a:gd name="T51" fmla="*/ 113 h 186"/>
                <a:gd name="T52" fmla="*/ 63 w 166"/>
                <a:gd name="T53" fmla="*/ 79 h 186"/>
                <a:gd name="T54" fmla="*/ 83 w 166"/>
                <a:gd name="T55" fmla="*/ 68 h 186"/>
                <a:gd name="T56" fmla="*/ 63 w 166"/>
                <a:gd name="T57" fmla="*/ 79 h 186"/>
                <a:gd name="T58" fmla="*/ 109 w 166"/>
                <a:gd name="T59" fmla="*/ 61 h 186"/>
                <a:gd name="T60" fmla="*/ 91 w 166"/>
                <a:gd name="T61" fmla="*/ 68 h 186"/>
                <a:gd name="T62" fmla="*/ 115 w 166"/>
                <a:gd name="T63" fmla="*/ 85 h 186"/>
                <a:gd name="T64" fmla="*/ 115 w 166"/>
                <a:gd name="T65" fmla="*/ 111 h 186"/>
                <a:gd name="T66" fmla="*/ 101 w 166"/>
                <a:gd name="T67" fmla="*/ 123 h 186"/>
                <a:gd name="T68" fmla="*/ 110 w 166"/>
                <a:gd name="T69" fmla="*/ 136 h 186"/>
                <a:gd name="T70" fmla="*/ 101 w 166"/>
                <a:gd name="T71" fmla="*/ 123 h 186"/>
                <a:gd name="T72" fmla="*/ 83 w 166"/>
                <a:gd name="T73" fmla="*/ 128 h 186"/>
                <a:gd name="T74" fmla="*/ 63 w 166"/>
                <a:gd name="T75" fmla="*/ 117 h 186"/>
                <a:gd name="T76" fmla="*/ 161 w 166"/>
                <a:gd name="T77" fmla="*/ 132 h 186"/>
                <a:gd name="T78" fmla="*/ 114 w 166"/>
                <a:gd name="T79" fmla="*/ 137 h 186"/>
                <a:gd name="T80" fmla="*/ 115 w 166"/>
                <a:gd name="T81" fmla="*/ 115 h 186"/>
                <a:gd name="T82" fmla="*/ 145 w 166"/>
                <a:gd name="T83" fmla="*/ 108 h 186"/>
                <a:gd name="T84" fmla="*/ 130 w 166"/>
                <a:gd name="T85" fmla="*/ 55 h 186"/>
                <a:gd name="T86" fmla="*/ 154 w 166"/>
                <a:gd name="T87" fmla="*/ 78 h 186"/>
                <a:gd name="T88" fmla="*/ 115 w 166"/>
                <a:gd name="T89" fmla="*/ 81 h 186"/>
                <a:gd name="T90" fmla="*/ 130 w 166"/>
                <a:gd name="T91" fmla="*/ 55 h 186"/>
                <a:gd name="T92" fmla="*/ 79 w 166"/>
                <a:gd name="T93" fmla="*/ 19 h 186"/>
                <a:gd name="T94" fmla="*/ 109 w 166"/>
                <a:gd name="T95" fmla="*/ 57 h 186"/>
                <a:gd name="T96" fmla="*/ 87 w 166"/>
                <a:gd name="T97" fmla="*/ 66 h 186"/>
                <a:gd name="T98" fmla="*/ 67 w 166"/>
                <a:gd name="T99" fmla="*/ 50 h 186"/>
                <a:gd name="T100" fmla="*/ 14 w 166"/>
                <a:gd name="T101" fmla="*/ 68 h 186"/>
                <a:gd name="T102" fmla="*/ 61 w 166"/>
                <a:gd name="T103" fmla="*/ 59 h 186"/>
                <a:gd name="T104" fmla="*/ 38 w 166"/>
                <a:gd name="T105" fmla="*/ 96 h 186"/>
                <a:gd name="T106" fmla="*/ 59 w 166"/>
                <a:gd name="T107" fmla="*/ 115 h 186"/>
                <a:gd name="T108" fmla="*/ 52 w 166"/>
                <a:gd name="T109" fmla="*/ 140 h 186"/>
                <a:gd name="T110" fmla="*/ 38 w 166"/>
                <a:gd name="T111" fmla="*/ 101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6" h="186">
                  <a:moveTo>
                    <a:pt x="11" y="127"/>
                  </a:moveTo>
                  <a:cubicBezTo>
                    <a:pt x="9" y="132"/>
                    <a:pt x="9" y="137"/>
                    <a:pt x="12" y="141"/>
                  </a:cubicBezTo>
                  <a:cubicBezTo>
                    <a:pt x="16" y="146"/>
                    <a:pt x="24" y="147"/>
                    <a:pt x="29" y="147"/>
                  </a:cubicBezTo>
                  <a:cubicBezTo>
                    <a:pt x="40" y="147"/>
                    <a:pt x="51" y="144"/>
                    <a:pt x="62" y="141"/>
                  </a:cubicBezTo>
                  <a:cubicBezTo>
                    <a:pt x="62" y="142"/>
                    <a:pt x="63" y="143"/>
                    <a:pt x="63" y="144"/>
                  </a:cubicBezTo>
                  <a:cubicBezTo>
                    <a:pt x="65" y="155"/>
                    <a:pt x="68" y="166"/>
                    <a:pt x="74" y="176"/>
                  </a:cubicBezTo>
                  <a:cubicBezTo>
                    <a:pt x="77" y="181"/>
                    <a:pt x="82" y="186"/>
                    <a:pt x="88" y="185"/>
                  </a:cubicBezTo>
                  <a:cubicBezTo>
                    <a:pt x="95" y="184"/>
                    <a:pt x="99" y="177"/>
                    <a:pt x="102" y="172"/>
                  </a:cubicBezTo>
                  <a:cubicBezTo>
                    <a:pt x="108" y="162"/>
                    <a:pt x="110" y="151"/>
                    <a:pt x="112" y="140"/>
                  </a:cubicBezTo>
                  <a:cubicBezTo>
                    <a:pt x="114" y="141"/>
                    <a:pt x="116" y="141"/>
                    <a:pt x="118" y="142"/>
                  </a:cubicBezTo>
                  <a:cubicBezTo>
                    <a:pt x="129" y="145"/>
                    <a:pt x="140" y="148"/>
                    <a:pt x="151" y="146"/>
                  </a:cubicBezTo>
                  <a:cubicBezTo>
                    <a:pt x="157" y="146"/>
                    <a:pt x="163" y="143"/>
                    <a:pt x="165" y="137"/>
                  </a:cubicBezTo>
                  <a:cubicBezTo>
                    <a:pt x="166" y="130"/>
                    <a:pt x="161" y="122"/>
                    <a:pt x="157" y="117"/>
                  </a:cubicBezTo>
                  <a:cubicBezTo>
                    <a:pt x="152" y="110"/>
                    <a:pt x="146" y="104"/>
                    <a:pt x="139" y="98"/>
                  </a:cubicBezTo>
                  <a:cubicBezTo>
                    <a:pt x="147" y="91"/>
                    <a:pt x="156" y="83"/>
                    <a:pt x="161" y="74"/>
                  </a:cubicBezTo>
                  <a:cubicBezTo>
                    <a:pt x="164" y="69"/>
                    <a:pt x="166" y="62"/>
                    <a:pt x="163" y="56"/>
                  </a:cubicBezTo>
                  <a:cubicBezTo>
                    <a:pt x="160" y="50"/>
                    <a:pt x="151" y="50"/>
                    <a:pt x="145" y="50"/>
                  </a:cubicBezTo>
                  <a:cubicBezTo>
                    <a:pt x="134" y="50"/>
                    <a:pt x="123" y="53"/>
                    <a:pt x="112" y="56"/>
                  </a:cubicBezTo>
                  <a:cubicBezTo>
                    <a:pt x="111" y="53"/>
                    <a:pt x="111" y="49"/>
                    <a:pt x="110" y="46"/>
                  </a:cubicBezTo>
                  <a:cubicBezTo>
                    <a:pt x="108" y="36"/>
                    <a:pt x="104" y="26"/>
                    <a:pt x="98" y="18"/>
                  </a:cubicBezTo>
                  <a:cubicBezTo>
                    <a:pt x="95" y="14"/>
                    <a:pt x="90" y="11"/>
                    <a:pt x="85" y="12"/>
                  </a:cubicBezTo>
                  <a:cubicBezTo>
                    <a:pt x="78" y="13"/>
                    <a:pt x="74" y="19"/>
                    <a:pt x="72" y="24"/>
                  </a:cubicBezTo>
                  <a:cubicBezTo>
                    <a:pt x="67" y="34"/>
                    <a:pt x="63" y="45"/>
                    <a:pt x="61" y="56"/>
                  </a:cubicBezTo>
                  <a:cubicBezTo>
                    <a:pt x="57" y="55"/>
                    <a:pt x="51" y="53"/>
                    <a:pt x="46" y="52"/>
                  </a:cubicBezTo>
                  <a:cubicBezTo>
                    <a:pt x="37" y="50"/>
                    <a:pt x="27" y="48"/>
                    <a:pt x="18" y="51"/>
                  </a:cubicBezTo>
                  <a:cubicBezTo>
                    <a:pt x="4" y="56"/>
                    <a:pt x="10" y="71"/>
                    <a:pt x="17" y="79"/>
                  </a:cubicBezTo>
                  <a:cubicBezTo>
                    <a:pt x="22" y="86"/>
                    <a:pt x="28" y="93"/>
                    <a:pt x="35" y="98"/>
                  </a:cubicBezTo>
                  <a:cubicBezTo>
                    <a:pt x="33" y="101"/>
                    <a:pt x="30" y="103"/>
                    <a:pt x="28" y="105"/>
                  </a:cubicBezTo>
                  <a:cubicBezTo>
                    <a:pt x="21" y="111"/>
                    <a:pt x="14" y="119"/>
                    <a:pt x="11" y="127"/>
                  </a:cubicBezTo>
                  <a:close/>
                  <a:moveTo>
                    <a:pt x="106" y="152"/>
                  </a:moveTo>
                  <a:cubicBezTo>
                    <a:pt x="104" y="161"/>
                    <a:pt x="100" y="172"/>
                    <a:pt x="93" y="179"/>
                  </a:cubicBezTo>
                  <a:cubicBezTo>
                    <a:pt x="86" y="186"/>
                    <a:pt x="79" y="178"/>
                    <a:pt x="76" y="172"/>
                  </a:cubicBezTo>
                  <a:cubicBezTo>
                    <a:pt x="70" y="163"/>
                    <a:pt x="68" y="152"/>
                    <a:pt x="66" y="142"/>
                  </a:cubicBezTo>
                  <a:cubicBezTo>
                    <a:pt x="66" y="141"/>
                    <a:pt x="65" y="140"/>
                    <a:pt x="65" y="140"/>
                  </a:cubicBezTo>
                  <a:cubicBezTo>
                    <a:pt x="73" y="137"/>
                    <a:pt x="80" y="134"/>
                    <a:pt x="87" y="130"/>
                  </a:cubicBezTo>
                  <a:cubicBezTo>
                    <a:pt x="94" y="134"/>
                    <a:pt x="102" y="137"/>
                    <a:pt x="109" y="139"/>
                  </a:cubicBezTo>
                  <a:cubicBezTo>
                    <a:pt x="108" y="143"/>
                    <a:pt x="107" y="147"/>
                    <a:pt x="106" y="152"/>
                  </a:cubicBezTo>
                  <a:close/>
                  <a:moveTo>
                    <a:pt x="58" y="98"/>
                  </a:moveTo>
                  <a:cubicBezTo>
                    <a:pt x="59" y="102"/>
                    <a:pt x="59" y="107"/>
                    <a:pt x="59" y="111"/>
                  </a:cubicBezTo>
                  <a:cubicBezTo>
                    <a:pt x="53" y="107"/>
                    <a:pt x="47" y="103"/>
                    <a:pt x="41" y="98"/>
                  </a:cubicBezTo>
                  <a:cubicBezTo>
                    <a:pt x="42" y="98"/>
                    <a:pt x="42" y="97"/>
                    <a:pt x="43" y="97"/>
                  </a:cubicBezTo>
                  <a:cubicBezTo>
                    <a:pt x="48" y="93"/>
                    <a:pt x="53" y="89"/>
                    <a:pt x="59" y="85"/>
                  </a:cubicBezTo>
                  <a:cubicBezTo>
                    <a:pt x="59" y="90"/>
                    <a:pt x="59" y="94"/>
                    <a:pt x="58" y="98"/>
                  </a:cubicBezTo>
                  <a:close/>
                  <a:moveTo>
                    <a:pt x="62" y="98"/>
                  </a:moveTo>
                  <a:cubicBezTo>
                    <a:pt x="62" y="93"/>
                    <a:pt x="62" y="88"/>
                    <a:pt x="62" y="83"/>
                  </a:cubicBezTo>
                  <a:cubicBezTo>
                    <a:pt x="70" y="78"/>
                    <a:pt x="78" y="74"/>
                    <a:pt x="87" y="70"/>
                  </a:cubicBezTo>
                  <a:cubicBezTo>
                    <a:pt x="96" y="74"/>
                    <a:pt x="104" y="78"/>
                    <a:pt x="112" y="83"/>
                  </a:cubicBezTo>
                  <a:cubicBezTo>
                    <a:pt x="113" y="93"/>
                    <a:pt x="113" y="103"/>
                    <a:pt x="112" y="113"/>
                  </a:cubicBezTo>
                  <a:cubicBezTo>
                    <a:pt x="108" y="116"/>
                    <a:pt x="103" y="118"/>
                    <a:pt x="99" y="120"/>
                  </a:cubicBezTo>
                  <a:cubicBezTo>
                    <a:pt x="95" y="123"/>
                    <a:pt x="91" y="125"/>
                    <a:pt x="87" y="126"/>
                  </a:cubicBezTo>
                  <a:cubicBezTo>
                    <a:pt x="83" y="125"/>
                    <a:pt x="79" y="123"/>
                    <a:pt x="75" y="120"/>
                  </a:cubicBezTo>
                  <a:cubicBezTo>
                    <a:pt x="71" y="118"/>
                    <a:pt x="66" y="116"/>
                    <a:pt x="62" y="113"/>
                  </a:cubicBezTo>
                  <a:cubicBezTo>
                    <a:pt x="62" y="108"/>
                    <a:pt x="62" y="103"/>
                    <a:pt x="62" y="98"/>
                  </a:cubicBezTo>
                  <a:close/>
                  <a:moveTo>
                    <a:pt x="63" y="79"/>
                  </a:moveTo>
                  <a:cubicBezTo>
                    <a:pt x="63" y="73"/>
                    <a:pt x="64" y="67"/>
                    <a:pt x="65" y="61"/>
                  </a:cubicBezTo>
                  <a:cubicBezTo>
                    <a:pt x="71" y="63"/>
                    <a:pt x="77" y="65"/>
                    <a:pt x="83" y="68"/>
                  </a:cubicBezTo>
                  <a:cubicBezTo>
                    <a:pt x="76" y="71"/>
                    <a:pt x="70" y="75"/>
                    <a:pt x="63" y="79"/>
                  </a:cubicBezTo>
                  <a:cubicBezTo>
                    <a:pt x="63" y="79"/>
                    <a:pt x="63" y="79"/>
                    <a:pt x="63" y="79"/>
                  </a:cubicBezTo>
                  <a:close/>
                  <a:moveTo>
                    <a:pt x="91" y="68"/>
                  </a:moveTo>
                  <a:cubicBezTo>
                    <a:pt x="97" y="65"/>
                    <a:pt x="103" y="63"/>
                    <a:pt x="109" y="61"/>
                  </a:cubicBezTo>
                  <a:cubicBezTo>
                    <a:pt x="110" y="67"/>
                    <a:pt x="111" y="73"/>
                    <a:pt x="112" y="79"/>
                  </a:cubicBezTo>
                  <a:cubicBezTo>
                    <a:pt x="105" y="75"/>
                    <a:pt x="98" y="71"/>
                    <a:pt x="91" y="68"/>
                  </a:cubicBezTo>
                  <a:close/>
                  <a:moveTo>
                    <a:pt x="115" y="90"/>
                  </a:moveTo>
                  <a:cubicBezTo>
                    <a:pt x="115" y="88"/>
                    <a:pt x="115" y="87"/>
                    <a:pt x="115" y="85"/>
                  </a:cubicBezTo>
                  <a:cubicBezTo>
                    <a:pt x="122" y="89"/>
                    <a:pt x="128" y="94"/>
                    <a:pt x="134" y="98"/>
                  </a:cubicBezTo>
                  <a:cubicBezTo>
                    <a:pt x="128" y="103"/>
                    <a:pt x="122" y="107"/>
                    <a:pt x="115" y="111"/>
                  </a:cubicBezTo>
                  <a:cubicBezTo>
                    <a:pt x="116" y="104"/>
                    <a:pt x="116" y="97"/>
                    <a:pt x="115" y="90"/>
                  </a:cubicBezTo>
                  <a:close/>
                  <a:moveTo>
                    <a:pt x="101" y="123"/>
                  </a:moveTo>
                  <a:cubicBezTo>
                    <a:pt x="104" y="121"/>
                    <a:pt x="108" y="119"/>
                    <a:pt x="112" y="117"/>
                  </a:cubicBezTo>
                  <a:cubicBezTo>
                    <a:pt x="111" y="123"/>
                    <a:pt x="111" y="130"/>
                    <a:pt x="110" y="136"/>
                  </a:cubicBezTo>
                  <a:cubicBezTo>
                    <a:pt x="103" y="134"/>
                    <a:pt x="97" y="131"/>
                    <a:pt x="91" y="128"/>
                  </a:cubicBezTo>
                  <a:cubicBezTo>
                    <a:pt x="94" y="127"/>
                    <a:pt x="97" y="125"/>
                    <a:pt x="101" y="123"/>
                  </a:cubicBezTo>
                  <a:close/>
                  <a:moveTo>
                    <a:pt x="73" y="123"/>
                  </a:moveTo>
                  <a:cubicBezTo>
                    <a:pt x="77" y="125"/>
                    <a:pt x="80" y="127"/>
                    <a:pt x="83" y="128"/>
                  </a:cubicBezTo>
                  <a:cubicBezTo>
                    <a:pt x="77" y="131"/>
                    <a:pt x="71" y="134"/>
                    <a:pt x="65" y="136"/>
                  </a:cubicBezTo>
                  <a:cubicBezTo>
                    <a:pt x="64" y="130"/>
                    <a:pt x="63" y="123"/>
                    <a:pt x="63" y="117"/>
                  </a:cubicBezTo>
                  <a:cubicBezTo>
                    <a:pt x="66" y="119"/>
                    <a:pt x="70" y="121"/>
                    <a:pt x="73" y="123"/>
                  </a:cubicBezTo>
                  <a:close/>
                  <a:moveTo>
                    <a:pt x="161" y="132"/>
                  </a:moveTo>
                  <a:cubicBezTo>
                    <a:pt x="163" y="142"/>
                    <a:pt x="151" y="143"/>
                    <a:pt x="145" y="143"/>
                  </a:cubicBezTo>
                  <a:cubicBezTo>
                    <a:pt x="134" y="143"/>
                    <a:pt x="124" y="140"/>
                    <a:pt x="114" y="137"/>
                  </a:cubicBezTo>
                  <a:cubicBezTo>
                    <a:pt x="113" y="137"/>
                    <a:pt x="113" y="137"/>
                    <a:pt x="113" y="137"/>
                  </a:cubicBezTo>
                  <a:cubicBezTo>
                    <a:pt x="114" y="130"/>
                    <a:pt x="115" y="122"/>
                    <a:pt x="115" y="115"/>
                  </a:cubicBezTo>
                  <a:cubicBezTo>
                    <a:pt x="122" y="110"/>
                    <a:pt x="129" y="106"/>
                    <a:pt x="136" y="100"/>
                  </a:cubicBezTo>
                  <a:cubicBezTo>
                    <a:pt x="139" y="103"/>
                    <a:pt x="142" y="105"/>
                    <a:pt x="145" y="108"/>
                  </a:cubicBezTo>
                  <a:cubicBezTo>
                    <a:pt x="152" y="115"/>
                    <a:pt x="160" y="123"/>
                    <a:pt x="161" y="132"/>
                  </a:cubicBezTo>
                  <a:close/>
                  <a:moveTo>
                    <a:pt x="130" y="55"/>
                  </a:moveTo>
                  <a:cubicBezTo>
                    <a:pt x="138" y="53"/>
                    <a:pt x="152" y="50"/>
                    <a:pt x="159" y="57"/>
                  </a:cubicBezTo>
                  <a:cubicBezTo>
                    <a:pt x="166" y="63"/>
                    <a:pt x="158" y="73"/>
                    <a:pt x="154" y="78"/>
                  </a:cubicBezTo>
                  <a:cubicBezTo>
                    <a:pt x="149" y="85"/>
                    <a:pt x="143" y="91"/>
                    <a:pt x="137" y="96"/>
                  </a:cubicBezTo>
                  <a:cubicBezTo>
                    <a:pt x="130" y="91"/>
                    <a:pt x="123" y="86"/>
                    <a:pt x="115" y="81"/>
                  </a:cubicBezTo>
                  <a:cubicBezTo>
                    <a:pt x="115" y="74"/>
                    <a:pt x="114" y="67"/>
                    <a:pt x="113" y="60"/>
                  </a:cubicBezTo>
                  <a:cubicBezTo>
                    <a:pt x="118" y="58"/>
                    <a:pt x="124" y="56"/>
                    <a:pt x="130" y="55"/>
                  </a:cubicBezTo>
                  <a:close/>
                  <a:moveTo>
                    <a:pt x="67" y="50"/>
                  </a:moveTo>
                  <a:cubicBezTo>
                    <a:pt x="69" y="39"/>
                    <a:pt x="72" y="27"/>
                    <a:pt x="79" y="19"/>
                  </a:cubicBezTo>
                  <a:cubicBezTo>
                    <a:pt x="96" y="0"/>
                    <a:pt x="107" y="46"/>
                    <a:pt x="108" y="55"/>
                  </a:cubicBezTo>
                  <a:cubicBezTo>
                    <a:pt x="109" y="55"/>
                    <a:pt x="109" y="56"/>
                    <a:pt x="109" y="57"/>
                  </a:cubicBezTo>
                  <a:cubicBezTo>
                    <a:pt x="108" y="58"/>
                    <a:pt x="108" y="58"/>
                    <a:pt x="108" y="58"/>
                  </a:cubicBezTo>
                  <a:cubicBezTo>
                    <a:pt x="101" y="60"/>
                    <a:pt x="94" y="63"/>
                    <a:pt x="87" y="66"/>
                  </a:cubicBezTo>
                  <a:cubicBezTo>
                    <a:pt x="80" y="63"/>
                    <a:pt x="73" y="60"/>
                    <a:pt x="65" y="57"/>
                  </a:cubicBezTo>
                  <a:cubicBezTo>
                    <a:pt x="66" y="55"/>
                    <a:pt x="66" y="52"/>
                    <a:pt x="67" y="50"/>
                  </a:cubicBezTo>
                  <a:close/>
                  <a:moveTo>
                    <a:pt x="35" y="94"/>
                  </a:moveTo>
                  <a:cubicBezTo>
                    <a:pt x="27" y="87"/>
                    <a:pt x="18" y="78"/>
                    <a:pt x="14" y="68"/>
                  </a:cubicBezTo>
                  <a:cubicBezTo>
                    <a:pt x="4" y="44"/>
                    <a:pt x="51" y="56"/>
                    <a:pt x="60" y="59"/>
                  </a:cubicBezTo>
                  <a:cubicBezTo>
                    <a:pt x="60" y="59"/>
                    <a:pt x="61" y="59"/>
                    <a:pt x="61" y="59"/>
                  </a:cubicBezTo>
                  <a:cubicBezTo>
                    <a:pt x="60" y="67"/>
                    <a:pt x="59" y="74"/>
                    <a:pt x="59" y="82"/>
                  </a:cubicBezTo>
                  <a:cubicBezTo>
                    <a:pt x="52" y="86"/>
                    <a:pt x="45" y="91"/>
                    <a:pt x="38" y="96"/>
                  </a:cubicBezTo>
                  <a:cubicBezTo>
                    <a:pt x="37" y="95"/>
                    <a:pt x="36" y="94"/>
                    <a:pt x="35" y="94"/>
                  </a:cubicBezTo>
                  <a:close/>
                  <a:moveTo>
                    <a:pt x="59" y="115"/>
                  </a:moveTo>
                  <a:cubicBezTo>
                    <a:pt x="60" y="122"/>
                    <a:pt x="60" y="130"/>
                    <a:pt x="61" y="137"/>
                  </a:cubicBezTo>
                  <a:cubicBezTo>
                    <a:pt x="58" y="138"/>
                    <a:pt x="55" y="139"/>
                    <a:pt x="52" y="140"/>
                  </a:cubicBezTo>
                  <a:cubicBezTo>
                    <a:pt x="42" y="143"/>
                    <a:pt x="29" y="145"/>
                    <a:pt x="19" y="142"/>
                  </a:cubicBezTo>
                  <a:cubicBezTo>
                    <a:pt x="0" y="136"/>
                    <a:pt x="26" y="111"/>
                    <a:pt x="38" y="101"/>
                  </a:cubicBezTo>
                  <a:cubicBezTo>
                    <a:pt x="45" y="106"/>
                    <a:pt x="52" y="111"/>
                    <a:pt x="59" y="115"/>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221"/>
            <p:cNvSpPr>
              <a:spLocks noEditPoints="1"/>
            </p:cNvSpPr>
            <p:nvPr/>
          </p:nvSpPr>
          <p:spPr bwMode="auto">
            <a:xfrm>
              <a:off x="6304208" y="1990159"/>
              <a:ext cx="411163" cy="280988"/>
            </a:xfrm>
            <a:custGeom>
              <a:avLst/>
              <a:gdLst>
                <a:gd name="T0" fmla="*/ 49 w 97"/>
                <a:gd name="T1" fmla="*/ 66 h 66"/>
                <a:gd name="T2" fmla="*/ 96 w 97"/>
                <a:gd name="T3" fmla="*/ 66 h 66"/>
                <a:gd name="T4" fmla="*/ 96 w 97"/>
                <a:gd name="T5" fmla="*/ 66 h 66"/>
                <a:gd name="T6" fmla="*/ 96 w 97"/>
                <a:gd name="T7" fmla="*/ 37 h 66"/>
                <a:gd name="T8" fmla="*/ 96 w 97"/>
                <a:gd name="T9" fmla="*/ 2 h 66"/>
                <a:gd name="T10" fmla="*/ 72 w 97"/>
                <a:gd name="T11" fmla="*/ 2 h 66"/>
                <a:gd name="T12" fmla="*/ 24 w 97"/>
                <a:gd name="T13" fmla="*/ 0 h 66"/>
                <a:gd name="T14" fmla="*/ 1 w 97"/>
                <a:gd name="T15" fmla="*/ 1 h 66"/>
                <a:gd name="T16" fmla="*/ 0 w 97"/>
                <a:gd name="T17" fmla="*/ 10 h 66"/>
                <a:gd name="T18" fmla="*/ 3 w 97"/>
                <a:gd name="T19" fmla="*/ 63 h 66"/>
                <a:gd name="T20" fmla="*/ 5 w 97"/>
                <a:gd name="T21" fmla="*/ 64 h 66"/>
                <a:gd name="T22" fmla="*/ 27 w 97"/>
                <a:gd name="T23" fmla="*/ 63 h 66"/>
                <a:gd name="T24" fmla="*/ 21 w 97"/>
                <a:gd name="T25" fmla="*/ 52 h 66"/>
                <a:gd name="T26" fmla="*/ 39 w 97"/>
                <a:gd name="T27" fmla="*/ 34 h 66"/>
                <a:gd name="T28" fmla="*/ 50 w 97"/>
                <a:gd name="T29" fmla="*/ 42 h 66"/>
                <a:gd name="T30" fmla="*/ 58 w 97"/>
                <a:gd name="T31" fmla="*/ 35 h 66"/>
                <a:gd name="T32" fmla="*/ 93 w 97"/>
                <a:gd name="T33" fmla="*/ 64 h 66"/>
                <a:gd name="T34" fmla="*/ 27 w 97"/>
                <a:gd name="T35" fmla="*/ 63 h 66"/>
                <a:gd name="T36" fmla="*/ 94 w 97"/>
                <a:gd name="T37" fmla="*/ 37 h 66"/>
                <a:gd name="T38" fmla="*/ 63 w 97"/>
                <a:gd name="T39" fmla="*/ 31 h 66"/>
                <a:gd name="T40" fmla="*/ 94 w 97"/>
                <a:gd name="T41" fmla="*/ 5 h 66"/>
                <a:gd name="T42" fmla="*/ 23 w 97"/>
                <a:gd name="T43" fmla="*/ 2 h 66"/>
                <a:gd name="T44" fmla="*/ 73 w 97"/>
                <a:gd name="T45" fmla="*/ 4 h 66"/>
                <a:gd name="T46" fmla="*/ 70 w 97"/>
                <a:gd name="T47" fmla="*/ 22 h 66"/>
                <a:gd name="T48" fmla="*/ 50 w 97"/>
                <a:gd name="T49" fmla="*/ 40 h 66"/>
                <a:gd name="T50" fmla="*/ 24 w 97"/>
                <a:gd name="T51" fmla="*/ 17 h 66"/>
                <a:gd name="T52" fmla="*/ 23 w 97"/>
                <a:gd name="T53" fmla="*/ 2 h 66"/>
                <a:gd name="T54" fmla="*/ 2 w 97"/>
                <a:gd name="T55" fmla="*/ 12 h 66"/>
                <a:gd name="T56" fmla="*/ 22 w 97"/>
                <a:gd name="T57" fmla="*/ 19 h 66"/>
                <a:gd name="T58" fmla="*/ 38 w 97"/>
                <a:gd name="T59" fmla="*/ 33 h 66"/>
                <a:gd name="T60" fmla="*/ 6 w 97"/>
                <a:gd name="T61" fmla="*/ 62 h 66"/>
                <a:gd name="T62" fmla="*/ 3 w 97"/>
                <a:gd name="T63" fmla="*/ 2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7" h="66">
                  <a:moveTo>
                    <a:pt x="26" y="65"/>
                  </a:moveTo>
                  <a:cubicBezTo>
                    <a:pt x="33" y="65"/>
                    <a:pt x="41" y="66"/>
                    <a:pt x="49" y="66"/>
                  </a:cubicBezTo>
                  <a:cubicBezTo>
                    <a:pt x="64" y="66"/>
                    <a:pt x="80" y="66"/>
                    <a:pt x="95" y="66"/>
                  </a:cubicBezTo>
                  <a:cubicBezTo>
                    <a:pt x="95" y="66"/>
                    <a:pt x="96" y="66"/>
                    <a:pt x="96" y="66"/>
                  </a:cubicBezTo>
                  <a:cubicBezTo>
                    <a:pt x="96" y="66"/>
                    <a:pt x="96" y="66"/>
                    <a:pt x="96" y="66"/>
                  </a:cubicBezTo>
                  <a:cubicBezTo>
                    <a:pt x="96" y="66"/>
                    <a:pt x="96" y="66"/>
                    <a:pt x="96" y="66"/>
                  </a:cubicBezTo>
                  <a:cubicBezTo>
                    <a:pt x="96" y="66"/>
                    <a:pt x="96" y="66"/>
                    <a:pt x="96" y="65"/>
                  </a:cubicBezTo>
                  <a:cubicBezTo>
                    <a:pt x="96" y="56"/>
                    <a:pt x="96" y="46"/>
                    <a:pt x="96" y="37"/>
                  </a:cubicBezTo>
                  <a:cubicBezTo>
                    <a:pt x="96" y="31"/>
                    <a:pt x="96" y="24"/>
                    <a:pt x="96" y="18"/>
                  </a:cubicBezTo>
                  <a:cubicBezTo>
                    <a:pt x="97" y="13"/>
                    <a:pt x="97" y="8"/>
                    <a:pt x="96" y="2"/>
                  </a:cubicBezTo>
                  <a:cubicBezTo>
                    <a:pt x="96" y="2"/>
                    <a:pt x="96" y="1"/>
                    <a:pt x="95" y="1"/>
                  </a:cubicBezTo>
                  <a:cubicBezTo>
                    <a:pt x="87" y="2"/>
                    <a:pt x="80" y="2"/>
                    <a:pt x="72" y="2"/>
                  </a:cubicBezTo>
                  <a:cubicBezTo>
                    <a:pt x="64" y="1"/>
                    <a:pt x="56" y="1"/>
                    <a:pt x="48" y="1"/>
                  </a:cubicBezTo>
                  <a:cubicBezTo>
                    <a:pt x="40" y="1"/>
                    <a:pt x="32" y="1"/>
                    <a:pt x="24" y="0"/>
                  </a:cubicBezTo>
                  <a:cubicBezTo>
                    <a:pt x="16" y="0"/>
                    <a:pt x="9" y="1"/>
                    <a:pt x="2" y="1"/>
                  </a:cubicBezTo>
                  <a:cubicBezTo>
                    <a:pt x="1" y="0"/>
                    <a:pt x="1" y="1"/>
                    <a:pt x="1" y="1"/>
                  </a:cubicBezTo>
                  <a:cubicBezTo>
                    <a:pt x="1" y="1"/>
                    <a:pt x="1" y="1"/>
                    <a:pt x="1" y="1"/>
                  </a:cubicBezTo>
                  <a:cubicBezTo>
                    <a:pt x="0" y="4"/>
                    <a:pt x="0" y="7"/>
                    <a:pt x="0" y="10"/>
                  </a:cubicBezTo>
                  <a:cubicBezTo>
                    <a:pt x="0" y="15"/>
                    <a:pt x="1" y="20"/>
                    <a:pt x="1" y="25"/>
                  </a:cubicBezTo>
                  <a:cubicBezTo>
                    <a:pt x="1" y="38"/>
                    <a:pt x="2" y="50"/>
                    <a:pt x="3" y="63"/>
                  </a:cubicBezTo>
                  <a:cubicBezTo>
                    <a:pt x="3" y="63"/>
                    <a:pt x="4" y="64"/>
                    <a:pt x="5" y="64"/>
                  </a:cubicBezTo>
                  <a:cubicBezTo>
                    <a:pt x="5" y="64"/>
                    <a:pt x="5" y="64"/>
                    <a:pt x="5" y="64"/>
                  </a:cubicBezTo>
                  <a:cubicBezTo>
                    <a:pt x="12" y="65"/>
                    <a:pt x="19" y="65"/>
                    <a:pt x="26" y="65"/>
                  </a:cubicBezTo>
                  <a:close/>
                  <a:moveTo>
                    <a:pt x="27" y="63"/>
                  </a:moveTo>
                  <a:cubicBezTo>
                    <a:pt x="21" y="63"/>
                    <a:pt x="15" y="63"/>
                    <a:pt x="9" y="62"/>
                  </a:cubicBezTo>
                  <a:cubicBezTo>
                    <a:pt x="12" y="58"/>
                    <a:pt x="17" y="55"/>
                    <a:pt x="21" y="52"/>
                  </a:cubicBezTo>
                  <a:cubicBezTo>
                    <a:pt x="27" y="47"/>
                    <a:pt x="34" y="41"/>
                    <a:pt x="39" y="34"/>
                  </a:cubicBezTo>
                  <a:cubicBezTo>
                    <a:pt x="39" y="34"/>
                    <a:pt x="39" y="34"/>
                    <a:pt x="39" y="34"/>
                  </a:cubicBezTo>
                  <a:cubicBezTo>
                    <a:pt x="43" y="37"/>
                    <a:pt x="46" y="40"/>
                    <a:pt x="49" y="42"/>
                  </a:cubicBezTo>
                  <a:cubicBezTo>
                    <a:pt x="49" y="43"/>
                    <a:pt x="50" y="42"/>
                    <a:pt x="50" y="42"/>
                  </a:cubicBezTo>
                  <a:cubicBezTo>
                    <a:pt x="51" y="42"/>
                    <a:pt x="51" y="42"/>
                    <a:pt x="51" y="41"/>
                  </a:cubicBezTo>
                  <a:cubicBezTo>
                    <a:pt x="53" y="39"/>
                    <a:pt x="56" y="37"/>
                    <a:pt x="58" y="35"/>
                  </a:cubicBezTo>
                  <a:cubicBezTo>
                    <a:pt x="59" y="34"/>
                    <a:pt x="61" y="33"/>
                    <a:pt x="62" y="32"/>
                  </a:cubicBezTo>
                  <a:cubicBezTo>
                    <a:pt x="73" y="42"/>
                    <a:pt x="83" y="53"/>
                    <a:pt x="93" y="64"/>
                  </a:cubicBezTo>
                  <a:cubicBezTo>
                    <a:pt x="79" y="64"/>
                    <a:pt x="64" y="64"/>
                    <a:pt x="50" y="64"/>
                  </a:cubicBezTo>
                  <a:cubicBezTo>
                    <a:pt x="42" y="63"/>
                    <a:pt x="35" y="63"/>
                    <a:pt x="27" y="63"/>
                  </a:cubicBezTo>
                  <a:close/>
                  <a:moveTo>
                    <a:pt x="94" y="20"/>
                  </a:moveTo>
                  <a:cubicBezTo>
                    <a:pt x="94" y="25"/>
                    <a:pt x="94" y="31"/>
                    <a:pt x="94" y="37"/>
                  </a:cubicBezTo>
                  <a:cubicBezTo>
                    <a:pt x="94" y="45"/>
                    <a:pt x="94" y="54"/>
                    <a:pt x="94" y="62"/>
                  </a:cubicBezTo>
                  <a:cubicBezTo>
                    <a:pt x="84" y="51"/>
                    <a:pt x="75" y="40"/>
                    <a:pt x="63" y="31"/>
                  </a:cubicBezTo>
                  <a:cubicBezTo>
                    <a:pt x="66" y="29"/>
                    <a:pt x="69" y="26"/>
                    <a:pt x="71" y="24"/>
                  </a:cubicBezTo>
                  <a:cubicBezTo>
                    <a:pt x="79" y="18"/>
                    <a:pt x="87" y="12"/>
                    <a:pt x="94" y="5"/>
                  </a:cubicBezTo>
                  <a:cubicBezTo>
                    <a:pt x="95" y="10"/>
                    <a:pt x="94" y="15"/>
                    <a:pt x="94" y="20"/>
                  </a:cubicBezTo>
                  <a:close/>
                  <a:moveTo>
                    <a:pt x="23" y="2"/>
                  </a:moveTo>
                  <a:cubicBezTo>
                    <a:pt x="31" y="3"/>
                    <a:pt x="39" y="3"/>
                    <a:pt x="48" y="3"/>
                  </a:cubicBezTo>
                  <a:cubicBezTo>
                    <a:pt x="56" y="4"/>
                    <a:pt x="65" y="4"/>
                    <a:pt x="73" y="4"/>
                  </a:cubicBezTo>
                  <a:cubicBezTo>
                    <a:pt x="80" y="4"/>
                    <a:pt x="87" y="4"/>
                    <a:pt x="94" y="3"/>
                  </a:cubicBezTo>
                  <a:cubicBezTo>
                    <a:pt x="86" y="9"/>
                    <a:pt x="78" y="16"/>
                    <a:pt x="70" y="22"/>
                  </a:cubicBezTo>
                  <a:cubicBezTo>
                    <a:pt x="66" y="26"/>
                    <a:pt x="62" y="30"/>
                    <a:pt x="57" y="33"/>
                  </a:cubicBezTo>
                  <a:cubicBezTo>
                    <a:pt x="55" y="35"/>
                    <a:pt x="52" y="37"/>
                    <a:pt x="50" y="40"/>
                  </a:cubicBezTo>
                  <a:cubicBezTo>
                    <a:pt x="50" y="40"/>
                    <a:pt x="50" y="40"/>
                    <a:pt x="50" y="40"/>
                  </a:cubicBezTo>
                  <a:cubicBezTo>
                    <a:pt x="41" y="33"/>
                    <a:pt x="33" y="25"/>
                    <a:pt x="24" y="17"/>
                  </a:cubicBezTo>
                  <a:cubicBezTo>
                    <a:pt x="17" y="13"/>
                    <a:pt x="11" y="8"/>
                    <a:pt x="5" y="3"/>
                  </a:cubicBezTo>
                  <a:cubicBezTo>
                    <a:pt x="11" y="3"/>
                    <a:pt x="17" y="2"/>
                    <a:pt x="23" y="2"/>
                  </a:cubicBezTo>
                  <a:close/>
                  <a:moveTo>
                    <a:pt x="3" y="26"/>
                  </a:moveTo>
                  <a:cubicBezTo>
                    <a:pt x="3" y="21"/>
                    <a:pt x="2" y="17"/>
                    <a:pt x="2" y="12"/>
                  </a:cubicBezTo>
                  <a:cubicBezTo>
                    <a:pt x="2" y="9"/>
                    <a:pt x="2" y="6"/>
                    <a:pt x="2" y="3"/>
                  </a:cubicBezTo>
                  <a:cubicBezTo>
                    <a:pt x="9" y="8"/>
                    <a:pt x="15" y="14"/>
                    <a:pt x="22" y="19"/>
                  </a:cubicBezTo>
                  <a:cubicBezTo>
                    <a:pt x="28" y="23"/>
                    <a:pt x="33" y="28"/>
                    <a:pt x="38" y="33"/>
                  </a:cubicBezTo>
                  <a:cubicBezTo>
                    <a:pt x="38" y="33"/>
                    <a:pt x="38" y="33"/>
                    <a:pt x="38" y="33"/>
                  </a:cubicBezTo>
                  <a:cubicBezTo>
                    <a:pt x="33" y="39"/>
                    <a:pt x="26" y="45"/>
                    <a:pt x="20" y="50"/>
                  </a:cubicBezTo>
                  <a:cubicBezTo>
                    <a:pt x="15" y="54"/>
                    <a:pt x="10" y="57"/>
                    <a:pt x="6" y="62"/>
                  </a:cubicBezTo>
                  <a:cubicBezTo>
                    <a:pt x="6" y="62"/>
                    <a:pt x="6" y="62"/>
                    <a:pt x="5" y="62"/>
                  </a:cubicBezTo>
                  <a:cubicBezTo>
                    <a:pt x="4" y="50"/>
                    <a:pt x="4" y="38"/>
                    <a:pt x="3" y="26"/>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222"/>
            <p:cNvSpPr>
              <a:spLocks noEditPoints="1"/>
            </p:cNvSpPr>
            <p:nvPr/>
          </p:nvSpPr>
          <p:spPr bwMode="auto">
            <a:xfrm>
              <a:off x="3948358" y="2428309"/>
              <a:ext cx="363538" cy="300038"/>
            </a:xfrm>
            <a:custGeom>
              <a:avLst/>
              <a:gdLst>
                <a:gd name="T0" fmla="*/ 75 w 86"/>
                <a:gd name="T1" fmla="*/ 10 h 71"/>
                <a:gd name="T2" fmla="*/ 31 w 86"/>
                <a:gd name="T3" fmla="*/ 3 h 71"/>
                <a:gd name="T4" fmla="*/ 10 w 86"/>
                <a:gd name="T5" fmla="*/ 14 h 71"/>
                <a:gd name="T6" fmla="*/ 5 w 86"/>
                <a:gd name="T7" fmla="*/ 36 h 71"/>
                <a:gd name="T8" fmla="*/ 14 w 86"/>
                <a:gd name="T9" fmla="*/ 52 h 71"/>
                <a:gd name="T10" fmla="*/ 2 w 86"/>
                <a:gd name="T11" fmla="*/ 68 h 71"/>
                <a:gd name="T12" fmla="*/ 2 w 86"/>
                <a:gd name="T13" fmla="*/ 68 h 71"/>
                <a:gd name="T14" fmla="*/ 1 w 86"/>
                <a:gd name="T15" fmla="*/ 69 h 71"/>
                <a:gd name="T16" fmla="*/ 2 w 86"/>
                <a:gd name="T17" fmla="*/ 71 h 71"/>
                <a:gd name="T18" fmla="*/ 29 w 86"/>
                <a:gd name="T19" fmla="*/ 54 h 71"/>
                <a:gd name="T20" fmla="*/ 75 w 86"/>
                <a:gd name="T21" fmla="*/ 46 h 71"/>
                <a:gd name="T22" fmla="*/ 85 w 86"/>
                <a:gd name="T23" fmla="*/ 27 h 71"/>
                <a:gd name="T24" fmla="*/ 75 w 86"/>
                <a:gd name="T25" fmla="*/ 10 h 71"/>
                <a:gd name="T26" fmla="*/ 74 w 86"/>
                <a:gd name="T27" fmla="*/ 44 h 71"/>
                <a:gd name="T28" fmla="*/ 28 w 86"/>
                <a:gd name="T29" fmla="*/ 52 h 71"/>
                <a:gd name="T30" fmla="*/ 28 w 86"/>
                <a:gd name="T31" fmla="*/ 52 h 71"/>
                <a:gd name="T32" fmla="*/ 27 w 86"/>
                <a:gd name="T33" fmla="*/ 53 h 71"/>
                <a:gd name="T34" fmla="*/ 7 w 86"/>
                <a:gd name="T35" fmla="*/ 67 h 71"/>
                <a:gd name="T36" fmla="*/ 16 w 86"/>
                <a:gd name="T37" fmla="*/ 52 h 71"/>
                <a:gd name="T38" fmla="*/ 16 w 86"/>
                <a:gd name="T39" fmla="*/ 52 h 71"/>
                <a:gd name="T40" fmla="*/ 16 w 86"/>
                <a:gd name="T41" fmla="*/ 51 h 71"/>
                <a:gd name="T42" fmla="*/ 7 w 86"/>
                <a:gd name="T43" fmla="*/ 30 h 71"/>
                <a:gd name="T44" fmla="*/ 19 w 86"/>
                <a:gd name="T45" fmla="*/ 9 h 71"/>
                <a:gd name="T46" fmla="*/ 45 w 86"/>
                <a:gd name="T47" fmla="*/ 3 h 71"/>
                <a:gd name="T48" fmla="*/ 67 w 86"/>
                <a:gd name="T49" fmla="*/ 8 h 71"/>
                <a:gd name="T50" fmla="*/ 82 w 86"/>
                <a:gd name="T51" fmla="*/ 22 h 71"/>
                <a:gd name="T52" fmla="*/ 74 w 86"/>
                <a:gd name="T53" fmla="*/ 4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6" h="71">
                  <a:moveTo>
                    <a:pt x="75" y="10"/>
                  </a:moveTo>
                  <a:cubicBezTo>
                    <a:pt x="63" y="1"/>
                    <a:pt x="46" y="0"/>
                    <a:pt x="31" y="3"/>
                  </a:cubicBezTo>
                  <a:cubicBezTo>
                    <a:pt x="23" y="4"/>
                    <a:pt x="15" y="8"/>
                    <a:pt x="10" y="14"/>
                  </a:cubicBezTo>
                  <a:cubicBezTo>
                    <a:pt x="6" y="20"/>
                    <a:pt x="4" y="29"/>
                    <a:pt x="5" y="36"/>
                  </a:cubicBezTo>
                  <a:cubicBezTo>
                    <a:pt x="5" y="42"/>
                    <a:pt x="9" y="48"/>
                    <a:pt x="14" y="52"/>
                  </a:cubicBezTo>
                  <a:cubicBezTo>
                    <a:pt x="14" y="59"/>
                    <a:pt x="7" y="65"/>
                    <a:pt x="2" y="68"/>
                  </a:cubicBezTo>
                  <a:cubicBezTo>
                    <a:pt x="2" y="68"/>
                    <a:pt x="2" y="68"/>
                    <a:pt x="2" y="68"/>
                  </a:cubicBezTo>
                  <a:cubicBezTo>
                    <a:pt x="2" y="68"/>
                    <a:pt x="2" y="69"/>
                    <a:pt x="1" y="69"/>
                  </a:cubicBezTo>
                  <a:cubicBezTo>
                    <a:pt x="0" y="69"/>
                    <a:pt x="1" y="71"/>
                    <a:pt x="2" y="71"/>
                  </a:cubicBezTo>
                  <a:cubicBezTo>
                    <a:pt x="12" y="69"/>
                    <a:pt x="23" y="63"/>
                    <a:pt x="29" y="54"/>
                  </a:cubicBezTo>
                  <a:cubicBezTo>
                    <a:pt x="44" y="55"/>
                    <a:pt x="62" y="56"/>
                    <a:pt x="75" y="46"/>
                  </a:cubicBezTo>
                  <a:cubicBezTo>
                    <a:pt x="81" y="41"/>
                    <a:pt x="86" y="34"/>
                    <a:pt x="85" y="27"/>
                  </a:cubicBezTo>
                  <a:cubicBezTo>
                    <a:pt x="85" y="20"/>
                    <a:pt x="80" y="14"/>
                    <a:pt x="75" y="10"/>
                  </a:cubicBezTo>
                  <a:close/>
                  <a:moveTo>
                    <a:pt x="74" y="44"/>
                  </a:moveTo>
                  <a:cubicBezTo>
                    <a:pt x="62" y="55"/>
                    <a:pt x="43" y="52"/>
                    <a:pt x="28" y="52"/>
                  </a:cubicBezTo>
                  <a:cubicBezTo>
                    <a:pt x="28" y="52"/>
                    <a:pt x="28" y="52"/>
                    <a:pt x="28" y="52"/>
                  </a:cubicBezTo>
                  <a:cubicBezTo>
                    <a:pt x="28" y="52"/>
                    <a:pt x="27" y="53"/>
                    <a:pt x="27" y="53"/>
                  </a:cubicBezTo>
                  <a:cubicBezTo>
                    <a:pt x="23" y="60"/>
                    <a:pt x="15" y="65"/>
                    <a:pt x="7" y="67"/>
                  </a:cubicBezTo>
                  <a:cubicBezTo>
                    <a:pt x="11" y="63"/>
                    <a:pt x="16" y="58"/>
                    <a:pt x="16" y="52"/>
                  </a:cubicBezTo>
                  <a:cubicBezTo>
                    <a:pt x="16" y="52"/>
                    <a:pt x="16" y="52"/>
                    <a:pt x="16" y="52"/>
                  </a:cubicBezTo>
                  <a:cubicBezTo>
                    <a:pt x="16" y="51"/>
                    <a:pt x="16" y="51"/>
                    <a:pt x="16" y="51"/>
                  </a:cubicBezTo>
                  <a:cubicBezTo>
                    <a:pt x="10" y="45"/>
                    <a:pt x="6" y="39"/>
                    <a:pt x="7" y="30"/>
                  </a:cubicBezTo>
                  <a:cubicBezTo>
                    <a:pt x="8" y="21"/>
                    <a:pt x="12" y="14"/>
                    <a:pt x="19" y="9"/>
                  </a:cubicBezTo>
                  <a:cubicBezTo>
                    <a:pt x="27" y="5"/>
                    <a:pt x="36" y="3"/>
                    <a:pt x="45" y="3"/>
                  </a:cubicBezTo>
                  <a:cubicBezTo>
                    <a:pt x="53" y="3"/>
                    <a:pt x="60" y="4"/>
                    <a:pt x="67" y="8"/>
                  </a:cubicBezTo>
                  <a:cubicBezTo>
                    <a:pt x="73" y="11"/>
                    <a:pt x="79" y="15"/>
                    <a:pt x="82" y="22"/>
                  </a:cubicBezTo>
                  <a:cubicBezTo>
                    <a:pt x="85" y="30"/>
                    <a:pt x="81" y="38"/>
                    <a:pt x="74" y="44"/>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223"/>
            <p:cNvSpPr>
              <a:spLocks noEditPoints="1"/>
            </p:cNvSpPr>
            <p:nvPr/>
          </p:nvSpPr>
          <p:spPr bwMode="auto">
            <a:xfrm>
              <a:off x="2837108" y="4022159"/>
              <a:ext cx="457200" cy="801688"/>
            </a:xfrm>
            <a:custGeom>
              <a:avLst/>
              <a:gdLst>
                <a:gd name="T0" fmla="*/ 41 w 108"/>
                <a:gd name="T1" fmla="*/ 160 h 189"/>
                <a:gd name="T2" fmla="*/ 55 w 108"/>
                <a:gd name="T3" fmla="*/ 189 h 189"/>
                <a:gd name="T4" fmla="*/ 68 w 108"/>
                <a:gd name="T5" fmla="*/ 160 h 189"/>
                <a:gd name="T6" fmla="*/ 101 w 108"/>
                <a:gd name="T7" fmla="*/ 81 h 189"/>
                <a:gd name="T8" fmla="*/ 33 w 108"/>
                <a:gd name="T9" fmla="*/ 8 h 189"/>
                <a:gd name="T10" fmla="*/ 14 w 108"/>
                <a:gd name="T11" fmla="*/ 103 h 189"/>
                <a:gd name="T12" fmla="*/ 52 w 108"/>
                <a:gd name="T13" fmla="*/ 117 h 189"/>
                <a:gd name="T14" fmla="*/ 38 w 108"/>
                <a:gd name="T15" fmla="*/ 74 h 189"/>
                <a:gd name="T16" fmla="*/ 50 w 108"/>
                <a:gd name="T17" fmla="*/ 72 h 189"/>
                <a:gd name="T18" fmla="*/ 66 w 108"/>
                <a:gd name="T19" fmla="*/ 73 h 189"/>
                <a:gd name="T20" fmla="*/ 69 w 108"/>
                <a:gd name="T21" fmla="*/ 79 h 189"/>
                <a:gd name="T22" fmla="*/ 63 w 108"/>
                <a:gd name="T23" fmla="*/ 110 h 189"/>
                <a:gd name="T24" fmla="*/ 50 w 108"/>
                <a:gd name="T25" fmla="*/ 159 h 189"/>
                <a:gd name="T26" fmla="*/ 59 w 108"/>
                <a:gd name="T27" fmla="*/ 63 h 189"/>
                <a:gd name="T28" fmla="*/ 61 w 108"/>
                <a:gd name="T29" fmla="*/ 59 h 189"/>
                <a:gd name="T30" fmla="*/ 59 w 108"/>
                <a:gd name="T31" fmla="*/ 64 h 189"/>
                <a:gd name="T32" fmla="*/ 65 w 108"/>
                <a:gd name="T33" fmla="*/ 162 h 189"/>
                <a:gd name="T34" fmla="*/ 64 w 108"/>
                <a:gd name="T35" fmla="*/ 169 h 189"/>
                <a:gd name="T36" fmla="*/ 44 w 108"/>
                <a:gd name="T37" fmla="*/ 162 h 189"/>
                <a:gd name="T38" fmla="*/ 64 w 108"/>
                <a:gd name="T39" fmla="*/ 177 h 189"/>
                <a:gd name="T40" fmla="*/ 46 w 108"/>
                <a:gd name="T41" fmla="*/ 176 h 189"/>
                <a:gd name="T42" fmla="*/ 44 w 108"/>
                <a:gd name="T43" fmla="*/ 171 h 189"/>
                <a:gd name="T44" fmla="*/ 65 w 108"/>
                <a:gd name="T45" fmla="*/ 172 h 189"/>
                <a:gd name="T46" fmla="*/ 56 w 108"/>
                <a:gd name="T47" fmla="*/ 186 h 189"/>
                <a:gd name="T48" fmla="*/ 63 w 108"/>
                <a:gd name="T49" fmla="*/ 180 h 189"/>
                <a:gd name="T50" fmla="*/ 56 w 108"/>
                <a:gd name="T51" fmla="*/ 186 h 189"/>
                <a:gd name="T52" fmla="*/ 81 w 108"/>
                <a:gd name="T53" fmla="*/ 12 h 189"/>
                <a:gd name="T54" fmla="*/ 75 w 108"/>
                <a:gd name="T55" fmla="*/ 119 h 189"/>
                <a:gd name="T56" fmla="*/ 65 w 108"/>
                <a:gd name="T57" fmla="*/ 159 h 189"/>
                <a:gd name="T58" fmla="*/ 63 w 108"/>
                <a:gd name="T59" fmla="*/ 159 h 189"/>
                <a:gd name="T60" fmla="*/ 68 w 108"/>
                <a:gd name="T61" fmla="*/ 92 h 189"/>
                <a:gd name="T62" fmla="*/ 80 w 108"/>
                <a:gd name="T63" fmla="*/ 77 h 189"/>
                <a:gd name="T64" fmla="*/ 71 w 108"/>
                <a:gd name="T65" fmla="*/ 76 h 189"/>
                <a:gd name="T66" fmla="*/ 78 w 108"/>
                <a:gd name="T67" fmla="*/ 66 h 189"/>
                <a:gd name="T68" fmla="*/ 67 w 108"/>
                <a:gd name="T69" fmla="*/ 70 h 189"/>
                <a:gd name="T70" fmla="*/ 65 w 108"/>
                <a:gd name="T71" fmla="*/ 57 h 189"/>
                <a:gd name="T72" fmla="*/ 56 w 108"/>
                <a:gd name="T73" fmla="*/ 57 h 189"/>
                <a:gd name="T74" fmla="*/ 56 w 108"/>
                <a:gd name="T75" fmla="*/ 68 h 189"/>
                <a:gd name="T76" fmla="*/ 46 w 108"/>
                <a:gd name="T77" fmla="*/ 61 h 189"/>
                <a:gd name="T78" fmla="*/ 37 w 108"/>
                <a:gd name="T79" fmla="*/ 56 h 189"/>
                <a:gd name="T80" fmla="*/ 43 w 108"/>
                <a:gd name="T81" fmla="*/ 67 h 189"/>
                <a:gd name="T82" fmla="*/ 37 w 108"/>
                <a:gd name="T83" fmla="*/ 71 h 189"/>
                <a:gd name="T84" fmla="*/ 23 w 108"/>
                <a:gd name="T85" fmla="*/ 68 h 189"/>
                <a:gd name="T86" fmla="*/ 35 w 108"/>
                <a:gd name="T87" fmla="*/ 74 h 189"/>
                <a:gd name="T88" fmla="*/ 48 w 108"/>
                <a:gd name="T89" fmla="*/ 113 h 189"/>
                <a:gd name="T90" fmla="*/ 48 w 108"/>
                <a:gd name="T91" fmla="*/ 159 h 189"/>
                <a:gd name="T92" fmla="*/ 35 w 108"/>
                <a:gd name="T93" fmla="*/ 123 h 189"/>
                <a:gd name="T94" fmla="*/ 18 w 108"/>
                <a:gd name="T95" fmla="*/ 24 h 189"/>
                <a:gd name="T96" fmla="*/ 75 w 108"/>
                <a:gd name="T97" fmla="*/ 77 h 189"/>
                <a:gd name="T98" fmla="*/ 70 w 108"/>
                <a:gd name="T99" fmla="*/ 70 h 189"/>
                <a:gd name="T100" fmla="*/ 75 w 108"/>
                <a:gd name="T101" fmla="*/ 66 h 189"/>
                <a:gd name="T102" fmla="*/ 43 w 108"/>
                <a:gd name="T103" fmla="*/ 63 h 189"/>
                <a:gd name="T104" fmla="*/ 41 w 108"/>
                <a:gd name="T105" fmla="*/ 60 h 189"/>
                <a:gd name="T106" fmla="*/ 43 w 108"/>
                <a:gd name="T107" fmla="*/ 60 h 189"/>
                <a:gd name="T108" fmla="*/ 33 w 108"/>
                <a:gd name="T109" fmla="*/ 71 h 189"/>
                <a:gd name="T110" fmla="*/ 28 w 108"/>
                <a:gd name="T111" fmla="*/ 69 h 189"/>
                <a:gd name="T112" fmla="*/ 27 w 108"/>
                <a:gd name="T113" fmla="*/ 65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8" h="189">
                  <a:moveTo>
                    <a:pt x="34" y="128"/>
                  </a:moveTo>
                  <a:cubicBezTo>
                    <a:pt x="40" y="137"/>
                    <a:pt x="41" y="148"/>
                    <a:pt x="41" y="160"/>
                  </a:cubicBezTo>
                  <a:cubicBezTo>
                    <a:pt x="41" y="160"/>
                    <a:pt x="41" y="160"/>
                    <a:pt x="41" y="161"/>
                  </a:cubicBezTo>
                  <a:cubicBezTo>
                    <a:pt x="41" y="171"/>
                    <a:pt x="41" y="189"/>
                    <a:pt x="55" y="189"/>
                  </a:cubicBezTo>
                  <a:cubicBezTo>
                    <a:pt x="68" y="189"/>
                    <a:pt x="68" y="171"/>
                    <a:pt x="68" y="161"/>
                  </a:cubicBezTo>
                  <a:cubicBezTo>
                    <a:pt x="68" y="161"/>
                    <a:pt x="68" y="160"/>
                    <a:pt x="68" y="160"/>
                  </a:cubicBezTo>
                  <a:cubicBezTo>
                    <a:pt x="70" y="144"/>
                    <a:pt x="72" y="129"/>
                    <a:pt x="81" y="115"/>
                  </a:cubicBezTo>
                  <a:cubicBezTo>
                    <a:pt x="89" y="104"/>
                    <a:pt x="97" y="94"/>
                    <a:pt x="101" y="81"/>
                  </a:cubicBezTo>
                  <a:cubicBezTo>
                    <a:pt x="108" y="60"/>
                    <a:pt x="107" y="31"/>
                    <a:pt x="90" y="15"/>
                  </a:cubicBezTo>
                  <a:cubicBezTo>
                    <a:pt x="75" y="1"/>
                    <a:pt x="51" y="0"/>
                    <a:pt x="33" y="8"/>
                  </a:cubicBezTo>
                  <a:cubicBezTo>
                    <a:pt x="14" y="17"/>
                    <a:pt x="3" y="37"/>
                    <a:pt x="1" y="57"/>
                  </a:cubicBezTo>
                  <a:cubicBezTo>
                    <a:pt x="0" y="73"/>
                    <a:pt x="5" y="89"/>
                    <a:pt x="14" y="103"/>
                  </a:cubicBezTo>
                  <a:cubicBezTo>
                    <a:pt x="21" y="111"/>
                    <a:pt x="28" y="119"/>
                    <a:pt x="34" y="128"/>
                  </a:cubicBezTo>
                  <a:close/>
                  <a:moveTo>
                    <a:pt x="52" y="117"/>
                  </a:moveTo>
                  <a:cubicBezTo>
                    <a:pt x="50" y="104"/>
                    <a:pt x="47" y="89"/>
                    <a:pt x="40" y="77"/>
                  </a:cubicBezTo>
                  <a:cubicBezTo>
                    <a:pt x="40" y="76"/>
                    <a:pt x="39" y="75"/>
                    <a:pt x="38" y="74"/>
                  </a:cubicBezTo>
                  <a:cubicBezTo>
                    <a:pt x="41" y="73"/>
                    <a:pt x="43" y="71"/>
                    <a:pt x="45" y="69"/>
                  </a:cubicBezTo>
                  <a:cubicBezTo>
                    <a:pt x="47" y="70"/>
                    <a:pt x="49" y="72"/>
                    <a:pt x="50" y="72"/>
                  </a:cubicBezTo>
                  <a:cubicBezTo>
                    <a:pt x="53" y="73"/>
                    <a:pt x="56" y="71"/>
                    <a:pt x="59" y="69"/>
                  </a:cubicBezTo>
                  <a:cubicBezTo>
                    <a:pt x="61" y="72"/>
                    <a:pt x="63" y="73"/>
                    <a:pt x="66" y="73"/>
                  </a:cubicBezTo>
                  <a:cubicBezTo>
                    <a:pt x="66" y="74"/>
                    <a:pt x="66" y="75"/>
                    <a:pt x="66" y="75"/>
                  </a:cubicBezTo>
                  <a:cubicBezTo>
                    <a:pt x="66" y="77"/>
                    <a:pt x="67" y="78"/>
                    <a:pt x="69" y="79"/>
                  </a:cubicBezTo>
                  <a:cubicBezTo>
                    <a:pt x="67" y="81"/>
                    <a:pt x="66" y="84"/>
                    <a:pt x="65" y="88"/>
                  </a:cubicBezTo>
                  <a:cubicBezTo>
                    <a:pt x="64" y="95"/>
                    <a:pt x="63" y="103"/>
                    <a:pt x="63" y="110"/>
                  </a:cubicBezTo>
                  <a:cubicBezTo>
                    <a:pt x="62" y="127"/>
                    <a:pt x="60" y="143"/>
                    <a:pt x="60" y="159"/>
                  </a:cubicBezTo>
                  <a:cubicBezTo>
                    <a:pt x="57" y="159"/>
                    <a:pt x="54" y="159"/>
                    <a:pt x="50" y="159"/>
                  </a:cubicBezTo>
                  <a:cubicBezTo>
                    <a:pt x="54" y="146"/>
                    <a:pt x="54" y="131"/>
                    <a:pt x="52" y="117"/>
                  </a:cubicBezTo>
                  <a:close/>
                  <a:moveTo>
                    <a:pt x="59" y="63"/>
                  </a:moveTo>
                  <a:cubicBezTo>
                    <a:pt x="59" y="61"/>
                    <a:pt x="59" y="59"/>
                    <a:pt x="60" y="57"/>
                  </a:cubicBezTo>
                  <a:cubicBezTo>
                    <a:pt x="61" y="55"/>
                    <a:pt x="62" y="58"/>
                    <a:pt x="61" y="59"/>
                  </a:cubicBezTo>
                  <a:cubicBezTo>
                    <a:pt x="61" y="60"/>
                    <a:pt x="60" y="61"/>
                    <a:pt x="60" y="63"/>
                  </a:cubicBezTo>
                  <a:cubicBezTo>
                    <a:pt x="59" y="63"/>
                    <a:pt x="59" y="64"/>
                    <a:pt x="59" y="64"/>
                  </a:cubicBezTo>
                  <a:cubicBezTo>
                    <a:pt x="59" y="64"/>
                    <a:pt x="59" y="63"/>
                    <a:pt x="59" y="63"/>
                  </a:cubicBezTo>
                  <a:close/>
                  <a:moveTo>
                    <a:pt x="65" y="162"/>
                  </a:moveTo>
                  <a:cubicBezTo>
                    <a:pt x="65" y="164"/>
                    <a:pt x="65" y="167"/>
                    <a:pt x="65" y="169"/>
                  </a:cubicBezTo>
                  <a:cubicBezTo>
                    <a:pt x="65" y="169"/>
                    <a:pt x="64" y="169"/>
                    <a:pt x="64" y="169"/>
                  </a:cubicBezTo>
                  <a:cubicBezTo>
                    <a:pt x="57" y="169"/>
                    <a:pt x="51" y="168"/>
                    <a:pt x="44" y="168"/>
                  </a:cubicBezTo>
                  <a:cubicBezTo>
                    <a:pt x="44" y="166"/>
                    <a:pt x="44" y="164"/>
                    <a:pt x="44" y="162"/>
                  </a:cubicBezTo>
                  <a:cubicBezTo>
                    <a:pt x="51" y="163"/>
                    <a:pt x="58" y="162"/>
                    <a:pt x="65" y="162"/>
                  </a:cubicBezTo>
                  <a:close/>
                  <a:moveTo>
                    <a:pt x="64" y="177"/>
                  </a:moveTo>
                  <a:cubicBezTo>
                    <a:pt x="64" y="177"/>
                    <a:pt x="64" y="177"/>
                    <a:pt x="64" y="177"/>
                  </a:cubicBezTo>
                  <a:cubicBezTo>
                    <a:pt x="58" y="175"/>
                    <a:pt x="52" y="178"/>
                    <a:pt x="46" y="176"/>
                  </a:cubicBezTo>
                  <a:cubicBezTo>
                    <a:pt x="46" y="176"/>
                    <a:pt x="45" y="176"/>
                    <a:pt x="45" y="177"/>
                  </a:cubicBezTo>
                  <a:cubicBezTo>
                    <a:pt x="45" y="175"/>
                    <a:pt x="44" y="173"/>
                    <a:pt x="44" y="171"/>
                  </a:cubicBezTo>
                  <a:cubicBezTo>
                    <a:pt x="51" y="171"/>
                    <a:pt x="57" y="172"/>
                    <a:pt x="64" y="172"/>
                  </a:cubicBezTo>
                  <a:cubicBezTo>
                    <a:pt x="64" y="172"/>
                    <a:pt x="65" y="172"/>
                    <a:pt x="65" y="172"/>
                  </a:cubicBezTo>
                  <a:cubicBezTo>
                    <a:pt x="65" y="174"/>
                    <a:pt x="64" y="175"/>
                    <a:pt x="64" y="177"/>
                  </a:cubicBezTo>
                  <a:close/>
                  <a:moveTo>
                    <a:pt x="56" y="186"/>
                  </a:moveTo>
                  <a:cubicBezTo>
                    <a:pt x="51" y="187"/>
                    <a:pt x="48" y="184"/>
                    <a:pt x="46" y="179"/>
                  </a:cubicBezTo>
                  <a:cubicBezTo>
                    <a:pt x="52" y="180"/>
                    <a:pt x="57" y="178"/>
                    <a:pt x="63" y="180"/>
                  </a:cubicBezTo>
                  <a:cubicBezTo>
                    <a:pt x="63" y="180"/>
                    <a:pt x="63" y="180"/>
                    <a:pt x="63" y="180"/>
                  </a:cubicBezTo>
                  <a:cubicBezTo>
                    <a:pt x="62" y="183"/>
                    <a:pt x="60" y="185"/>
                    <a:pt x="56" y="186"/>
                  </a:cubicBezTo>
                  <a:close/>
                  <a:moveTo>
                    <a:pt x="18" y="24"/>
                  </a:moveTo>
                  <a:cubicBezTo>
                    <a:pt x="33" y="5"/>
                    <a:pt x="60" y="1"/>
                    <a:pt x="81" y="12"/>
                  </a:cubicBezTo>
                  <a:cubicBezTo>
                    <a:pt x="105" y="26"/>
                    <a:pt x="105" y="61"/>
                    <a:pt x="97" y="84"/>
                  </a:cubicBezTo>
                  <a:cubicBezTo>
                    <a:pt x="92" y="97"/>
                    <a:pt x="82" y="107"/>
                    <a:pt x="75" y="119"/>
                  </a:cubicBezTo>
                  <a:cubicBezTo>
                    <a:pt x="69" y="131"/>
                    <a:pt x="67" y="144"/>
                    <a:pt x="66" y="157"/>
                  </a:cubicBezTo>
                  <a:cubicBezTo>
                    <a:pt x="65" y="158"/>
                    <a:pt x="65" y="158"/>
                    <a:pt x="65" y="159"/>
                  </a:cubicBezTo>
                  <a:cubicBezTo>
                    <a:pt x="65" y="159"/>
                    <a:pt x="65" y="159"/>
                    <a:pt x="65" y="159"/>
                  </a:cubicBezTo>
                  <a:cubicBezTo>
                    <a:pt x="64" y="159"/>
                    <a:pt x="64" y="159"/>
                    <a:pt x="63" y="159"/>
                  </a:cubicBezTo>
                  <a:cubicBezTo>
                    <a:pt x="63" y="144"/>
                    <a:pt x="65" y="129"/>
                    <a:pt x="66" y="114"/>
                  </a:cubicBezTo>
                  <a:cubicBezTo>
                    <a:pt x="66" y="107"/>
                    <a:pt x="66" y="99"/>
                    <a:pt x="68" y="92"/>
                  </a:cubicBezTo>
                  <a:cubicBezTo>
                    <a:pt x="68" y="87"/>
                    <a:pt x="69" y="83"/>
                    <a:pt x="72" y="80"/>
                  </a:cubicBezTo>
                  <a:cubicBezTo>
                    <a:pt x="75" y="81"/>
                    <a:pt x="79" y="80"/>
                    <a:pt x="80" y="77"/>
                  </a:cubicBezTo>
                  <a:cubicBezTo>
                    <a:pt x="80" y="75"/>
                    <a:pt x="80" y="72"/>
                    <a:pt x="77" y="72"/>
                  </a:cubicBezTo>
                  <a:cubicBezTo>
                    <a:pt x="75" y="73"/>
                    <a:pt x="73" y="75"/>
                    <a:pt x="71" y="76"/>
                  </a:cubicBezTo>
                  <a:cubicBezTo>
                    <a:pt x="70" y="76"/>
                    <a:pt x="69" y="75"/>
                    <a:pt x="69" y="73"/>
                  </a:cubicBezTo>
                  <a:cubicBezTo>
                    <a:pt x="73" y="72"/>
                    <a:pt x="76" y="70"/>
                    <a:pt x="78" y="66"/>
                  </a:cubicBezTo>
                  <a:cubicBezTo>
                    <a:pt x="79" y="65"/>
                    <a:pt x="80" y="60"/>
                    <a:pt x="78" y="59"/>
                  </a:cubicBezTo>
                  <a:cubicBezTo>
                    <a:pt x="73" y="58"/>
                    <a:pt x="68" y="65"/>
                    <a:pt x="67" y="70"/>
                  </a:cubicBezTo>
                  <a:cubicBezTo>
                    <a:pt x="64" y="70"/>
                    <a:pt x="62" y="69"/>
                    <a:pt x="61" y="67"/>
                  </a:cubicBezTo>
                  <a:cubicBezTo>
                    <a:pt x="63" y="64"/>
                    <a:pt x="65" y="61"/>
                    <a:pt x="65" y="57"/>
                  </a:cubicBezTo>
                  <a:cubicBezTo>
                    <a:pt x="65" y="55"/>
                    <a:pt x="64" y="52"/>
                    <a:pt x="61" y="52"/>
                  </a:cubicBezTo>
                  <a:cubicBezTo>
                    <a:pt x="58" y="53"/>
                    <a:pt x="57" y="55"/>
                    <a:pt x="56" y="57"/>
                  </a:cubicBezTo>
                  <a:cubicBezTo>
                    <a:pt x="55" y="61"/>
                    <a:pt x="56" y="64"/>
                    <a:pt x="57" y="67"/>
                  </a:cubicBezTo>
                  <a:cubicBezTo>
                    <a:pt x="57" y="67"/>
                    <a:pt x="56" y="67"/>
                    <a:pt x="56" y="68"/>
                  </a:cubicBezTo>
                  <a:cubicBezTo>
                    <a:pt x="53" y="71"/>
                    <a:pt x="49" y="68"/>
                    <a:pt x="46" y="66"/>
                  </a:cubicBezTo>
                  <a:cubicBezTo>
                    <a:pt x="46" y="64"/>
                    <a:pt x="47" y="63"/>
                    <a:pt x="46" y="61"/>
                  </a:cubicBezTo>
                  <a:cubicBezTo>
                    <a:pt x="46" y="58"/>
                    <a:pt x="45" y="55"/>
                    <a:pt x="43" y="54"/>
                  </a:cubicBezTo>
                  <a:cubicBezTo>
                    <a:pt x="41" y="52"/>
                    <a:pt x="37" y="54"/>
                    <a:pt x="37" y="56"/>
                  </a:cubicBezTo>
                  <a:cubicBezTo>
                    <a:pt x="36" y="60"/>
                    <a:pt x="38" y="62"/>
                    <a:pt x="40" y="64"/>
                  </a:cubicBezTo>
                  <a:cubicBezTo>
                    <a:pt x="41" y="65"/>
                    <a:pt x="42" y="66"/>
                    <a:pt x="43" y="67"/>
                  </a:cubicBezTo>
                  <a:cubicBezTo>
                    <a:pt x="43" y="67"/>
                    <a:pt x="43" y="67"/>
                    <a:pt x="43" y="67"/>
                  </a:cubicBezTo>
                  <a:cubicBezTo>
                    <a:pt x="41" y="70"/>
                    <a:pt x="39" y="71"/>
                    <a:pt x="37" y="71"/>
                  </a:cubicBezTo>
                  <a:cubicBezTo>
                    <a:pt x="34" y="66"/>
                    <a:pt x="30" y="60"/>
                    <a:pt x="25" y="62"/>
                  </a:cubicBezTo>
                  <a:cubicBezTo>
                    <a:pt x="23" y="62"/>
                    <a:pt x="21" y="65"/>
                    <a:pt x="23" y="68"/>
                  </a:cubicBezTo>
                  <a:cubicBezTo>
                    <a:pt x="24" y="71"/>
                    <a:pt x="29" y="73"/>
                    <a:pt x="32" y="74"/>
                  </a:cubicBezTo>
                  <a:cubicBezTo>
                    <a:pt x="33" y="74"/>
                    <a:pt x="34" y="74"/>
                    <a:pt x="35" y="74"/>
                  </a:cubicBezTo>
                  <a:cubicBezTo>
                    <a:pt x="35" y="75"/>
                    <a:pt x="36" y="76"/>
                    <a:pt x="36" y="76"/>
                  </a:cubicBezTo>
                  <a:cubicBezTo>
                    <a:pt x="42" y="87"/>
                    <a:pt x="46" y="100"/>
                    <a:pt x="48" y="113"/>
                  </a:cubicBezTo>
                  <a:cubicBezTo>
                    <a:pt x="51" y="128"/>
                    <a:pt x="51" y="144"/>
                    <a:pt x="48" y="159"/>
                  </a:cubicBezTo>
                  <a:cubicBezTo>
                    <a:pt x="47" y="159"/>
                    <a:pt x="47" y="159"/>
                    <a:pt x="48" y="159"/>
                  </a:cubicBezTo>
                  <a:cubicBezTo>
                    <a:pt x="47" y="159"/>
                    <a:pt x="46" y="159"/>
                    <a:pt x="45" y="159"/>
                  </a:cubicBezTo>
                  <a:cubicBezTo>
                    <a:pt x="44" y="146"/>
                    <a:pt x="42" y="134"/>
                    <a:pt x="35" y="123"/>
                  </a:cubicBezTo>
                  <a:cubicBezTo>
                    <a:pt x="26" y="112"/>
                    <a:pt x="16" y="102"/>
                    <a:pt x="10" y="89"/>
                  </a:cubicBezTo>
                  <a:cubicBezTo>
                    <a:pt x="0" y="68"/>
                    <a:pt x="3" y="42"/>
                    <a:pt x="18" y="24"/>
                  </a:cubicBezTo>
                  <a:close/>
                  <a:moveTo>
                    <a:pt x="75" y="77"/>
                  </a:moveTo>
                  <a:cubicBezTo>
                    <a:pt x="75" y="77"/>
                    <a:pt x="75" y="77"/>
                    <a:pt x="75" y="77"/>
                  </a:cubicBezTo>
                  <a:cubicBezTo>
                    <a:pt x="77" y="75"/>
                    <a:pt x="77" y="77"/>
                    <a:pt x="75" y="77"/>
                  </a:cubicBezTo>
                  <a:close/>
                  <a:moveTo>
                    <a:pt x="70" y="70"/>
                  </a:moveTo>
                  <a:cubicBezTo>
                    <a:pt x="71" y="67"/>
                    <a:pt x="73" y="65"/>
                    <a:pt x="74" y="64"/>
                  </a:cubicBezTo>
                  <a:cubicBezTo>
                    <a:pt x="77" y="61"/>
                    <a:pt x="75" y="65"/>
                    <a:pt x="75" y="66"/>
                  </a:cubicBezTo>
                  <a:cubicBezTo>
                    <a:pt x="74" y="68"/>
                    <a:pt x="72" y="69"/>
                    <a:pt x="70" y="70"/>
                  </a:cubicBezTo>
                  <a:close/>
                  <a:moveTo>
                    <a:pt x="43" y="63"/>
                  </a:moveTo>
                  <a:cubicBezTo>
                    <a:pt x="43" y="62"/>
                    <a:pt x="42" y="62"/>
                    <a:pt x="42" y="61"/>
                  </a:cubicBezTo>
                  <a:cubicBezTo>
                    <a:pt x="41" y="61"/>
                    <a:pt x="41" y="60"/>
                    <a:pt x="41" y="60"/>
                  </a:cubicBezTo>
                  <a:cubicBezTo>
                    <a:pt x="40" y="59"/>
                    <a:pt x="40" y="58"/>
                    <a:pt x="42" y="57"/>
                  </a:cubicBezTo>
                  <a:cubicBezTo>
                    <a:pt x="43" y="58"/>
                    <a:pt x="43" y="59"/>
                    <a:pt x="43" y="60"/>
                  </a:cubicBezTo>
                  <a:cubicBezTo>
                    <a:pt x="43" y="61"/>
                    <a:pt x="43" y="62"/>
                    <a:pt x="43" y="63"/>
                  </a:cubicBezTo>
                  <a:close/>
                  <a:moveTo>
                    <a:pt x="33" y="71"/>
                  </a:moveTo>
                  <a:cubicBezTo>
                    <a:pt x="33" y="71"/>
                    <a:pt x="33" y="71"/>
                    <a:pt x="32" y="71"/>
                  </a:cubicBezTo>
                  <a:cubicBezTo>
                    <a:pt x="31" y="70"/>
                    <a:pt x="30" y="70"/>
                    <a:pt x="28" y="69"/>
                  </a:cubicBezTo>
                  <a:cubicBezTo>
                    <a:pt x="28" y="69"/>
                    <a:pt x="28" y="69"/>
                    <a:pt x="27" y="68"/>
                  </a:cubicBezTo>
                  <a:cubicBezTo>
                    <a:pt x="26" y="68"/>
                    <a:pt x="25" y="66"/>
                    <a:pt x="27" y="65"/>
                  </a:cubicBezTo>
                  <a:cubicBezTo>
                    <a:pt x="29" y="65"/>
                    <a:pt x="31" y="68"/>
                    <a:pt x="33" y="71"/>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224"/>
            <p:cNvSpPr>
              <a:spLocks noEditPoints="1"/>
            </p:cNvSpPr>
            <p:nvPr/>
          </p:nvSpPr>
          <p:spPr bwMode="auto">
            <a:xfrm>
              <a:off x="8631483" y="-426016"/>
              <a:ext cx="736600" cy="1101725"/>
            </a:xfrm>
            <a:custGeom>
              <a:avLst/>
              <a:gdLst>
                <a:gd name="T0" fmla="*/ 122 w 174"/>
                <a:gd name="T1" fmla="*/ 222 h 260"/>
                <a:gd name="T2" fmla="*/ 156 w 174"/>
                <a:gd name="T3" fmla="*/ 252 h 260"/>
                <a:gd name="T4" fmla="*/ 156 w 174"/>
                <a:gd name="T5" fmla="*/ 207 h 260"/>
                <a:gd name="T6" fmla="*/ 151 w 174"/>
                <a:gd name="T7" fmla="*/ 87 h 260"/>
                <a:gd name="T8" fmla="*/ 21 w 174"/>
                <a:gd name="T9" fmla="*/ 34 h 260"/>
                <a:gd name="T10" fmla="*/ 53 w 174"/>
                <a:gd name="T11" fmla="*/ 166 h 260"/>
                <a:gd name="T12" fmla="*/ 110 w 174"/>
                <a:gd name="T13" fmla="*/ 162 h 260"/>
                <a:gd name="T14" fmla="*/ 67 w 174"/>
                <a:gd name="T15" fmla="*/ 115 h 260"/>
                <a:gd name="T16" fmla="*/ 81 w 174"/>
                <a:gd name="T17" fmla="*/ 105 h 260"/>
                <a:gd name="T18" fmla="*/ 102 w 174"/>
                <a:gd name="T19" fmla="*/ 97 h 260"/>
                <a:gd name="T20" fmla="*/ 108 w 174"/>
                <a:gd name="T21" fmla="*/ 103 h 260"/>
                <a:gd name="T22" fmla="*/ 119 w 174"/>
                <a:gd name="T23" fmla="*/ 147 h 260"/>
                <a:gd name="T24" fmla="*/ 133 w 174"/>
                <a:gd name="T25" fmla="*/ 217 h 260"/>
                <a:gd name="T26" fmla="*/ 86 w 174"/>
                <a:gd name="T27" fmla="*/ 89 h 260"/>
                <a:gd name="T28" fmla="*/ 87 w 174"/>
                <a:gd name="T29" fmla="*/ 82 h 260"/>
                <a:gd name="T30" fmla="*/ 87 w 174"/>
                <a:gd name="T31" fmla="*/ 90 h 260"/>
                <a:gd name="T32" fmla="*/ 153 w 174"/>
                <a:gd name="T33" fmla="*/ 212 h 260"/>
                <a:gd name="T34" fmla="*/ 156 w 174"/>
                <a:gd name="T35" fmla="*/ 221 h 260"/>
                <a:gd name="T36" fmla="*/ 126 w 174"/>
                <a:gd name="T37" fmla="*/ 225 h 260"/>
                <a:gd name="T38" fmla="*/ 161 w 174"/>
                <a:gd name="T39" fmla="*/ 231 h 260"/>
                <a:gd name="T40" fmla="*/ 138 w 174"/>
                <a:gd name="T41" fmla="*/ 241 h 260"/>
                <a:gd name="T42" fmla="*/ 132 w 174"/>
                <a:gd name="T43" fmla="*/ 236 h 260"/>
                <a:gd name="T44" fmla="*/ 159 w 174"/>
                <a:gd name="T45" fmla="*/ 224 h 260"/>
                <a:gd name="T46" fmla="*/ 156 w 174"/>
                <a:gd name="T47" fmla="*/ 248 h 260"/>
                <a:gd name="T48" fmla="*/ 161 w 174"/>
                <a:gd name="T49" fmla="*/ 236 h 260"/>
                <a:gd name="T50" fmla="*/ 156 w 174"/>
                <a:gd name="T51" fmla="*/ 248 h 260"/>
                <a:gd name="T52" fmla="*/ 84 w 174"/>
                <a:gd name="T53" fmla="*/ 11 h 260"/>
                <a:gd name="T54" fmla="*/ 140 w 174"/>
                <a:gd name="T55" fmla="*/ 151 h 260"/>
                <a:gd name="T56" fmla="*/ 151 w 174"/>
                <a:gd name="T57" fmla="*/ 207 h 260"/>
                <a:gd name="T58" fmla="*/ 149 w 174"/>
                <a:gd name="T59" fmla="*/ 209 h 260"/>
                <a:gd name="T60" fmla="*/ 115 w 174"/>
                <a:gd name="T61" fmla="*/ 121 h 260"/>
                <a:gd name="T62" fmla="*/ 121 w 174"/>
                <a:gd name="T63" fmla="*/ 94 h 260"/>
                <a:gd name="T64" fmla="*/ 110 w 174"/>
                <a:gd name="T65" fmla="*/ 99 h 260"/>
                <a:gd name="T66" fmla="*/ 113 w 174"/>
                <a:gd name="T67" fmla="*/ 81 h 260"/>
                <a:gd name="T68" fmla="*/ 101 w 174"/>
                <a:gd name="T69" fmla="*/ 93 h 260"/>
                <a:gd name="T70" fmla="*/ 90 w 174"/>
                <a:gd name="T71" fmla="*/ 78 h 260"/>
                <a:gd name="T72" fmla="*/ 80 w 174"/>
                <a:gd name="T73" fmla="*/ 83 h 260"/>
                <a:gd name="T74" fmla="*/ 86 w 174"/>
                <a:gd name="T75" fmla="*/ 97 h 260"/>
                <a:gd name="T76" fmla="*/ 69 w 174"/>
                <a:gd name="T77" fmla="*/ 94 h 260"/>
                <a:gd name="T78" fmla="*/ 54 w 174"/>
                <a:gd name="T79" fmla="*/ 93 h 260"/>
                <a:gd name="T80" fmla="*/ 68 w 174"/>
                <a:gd name="T81" fmla="*/ 103 h 260"/>
                <a:gd name="T82" fmla="*/ 63 w 174"/>
                <a:gd name="T83" fmla="*/ 112 h 260"/>
                <a:gd name="T84" fmla="*/ 43 w 174"/>
                <a:gd name="T85" fmla="*/ 116 h 260"/>
                <a:gd name="T86" fmla="*/ 63 w 174"/>
                <a:gd name="T87" fmla="*/ 117 h 260"/>
                <a:gd name="T88" fmla="*/ 103 w 174"/>
                <a:gd name="T89" fmla="*/ 159 h 260"/>
                <a:gd name="T90" fmla="*/ 129 w 174"/>
                <a:gd name="T91" fmla="*/ 219 h 260"/>
                <a:gd name="T92" fmla="*/ 91 w 174"/>
                <a:gd name="T93" fmla="*/ 180 h 260"/>
                <a:gd name="T94" fmla="*/ 10 w 174"/>
                <a:gd name="T95" fmla="*/ 63 h 260"/>
                <a:gd name="T96" fmla="*/ 115 w 174"/>
                <a:gd name="T97" fmla="*/ 97 h 260"/>
                <a:gd name="T98" fmla="*/ 104 w 174"/>
                <a:gd name="T99" fmla="*/ 91 h 260"/>
                <a:gd name="T100" fmla="*/ 109 w 174"/>
                <a:gd name="T101" fmla="*/ 83 h 260"/>
                <a:gd name="T102" fmla="*/ 67 w 174"/>
                <a:gd name="T103" fmla="*/ 98 h 260"/>
                <a:gd name="T104" fmla="*/ 61 w 174"/>
                <a:gd name="T105" fmla="*/ 96 h 260"/>
                <a:gd name="T106" fmla="*/ 65 w 174"/>
                <a:gd name="T107" fmla="*/ 95 h 260"/>
                <a:gd name="T108" fmla="*/ 58 w 174"/>
                <a:gd name="T109" fmla="*/ 114 h 260"/>
                <a:gd name="T110" fmla="*/ 51 w 174"/>
                <a:gd name="T111" fmla="*/ 115 h 260"/>
                <a:gd name="T112" fmla="*/ 46 w 174"/>
                <a:gd name="T113" fmla="*/ 11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4" h="260">
                  <a:moveTo>
                    <a:pt x="93" y="186"/>
                  </a:moveTo>
                  <a:cubicBezTo>
                    <a:pt x="107" y="195"/>
                    <a:pt x="115" y="208"/>
                    <a:pt x="122" y="222"/>
                  </a:cubicBezTo>
                  <a:cubicBezTo>
                    <a:pt x="121" y="223"/>
                    <a:pt x="121" y="224"/>
                    <a:pt x="121" y="225"/>
                  </a:cubicBezTo>
                  <a:cubicBezTo>
                    <a:pt x="127" y="237"/>
                    <a:pt x="139" y="260"/>
                    <a:pt x="156" y="252"/>
                  </a:cubicBezTo>
                  <a:cubicBezTo>
                    <a:pt x="174" y="245"/>
                    <a:pt x="163" y="221"/>
                    <a:pt x="156" y="208"/>
                  </a:cubicBezTo>
                  <a:cubicBezTo>
                    <a:pt x="156" y="208"/>
                    <a:pt x="156" y="207"/>
                    <a:pt x="156" y="207"/>
                  </a:cubicBezTo>
                  <a:cubicBezTo>
                    <a:pt x="149" y="186"/>
                    <a:pt x="143" y="165"/>
                    <a:pt x="146" y="142"/>
                  </a:cubicBezTo>
                  <a:cubicBezTo>
                    <a:pt x="149" y="123"/>
                    <a:pt x="154" y="106"/>
                    <a:pt x="151" y="87"/>
                  </a:cubicBezTo>
                  <a:cubicBezTo>
                    <a:pt x="148" y="56"/>
                    <a:pt x="129" y="20"/>
                    <a:pt x="97" y="9"/>
                  </a:cubicBezTo>
                  <a:cubicBezTo>
                    <a:pt x="70" y="0"/>
                    <a:pt x="39" y="13"/>
                    <a:pt x="21" y="34"/>
                  </a:cubicBezTo>
                  <a:cubicBezTo>
                    <a:pt x="1" y="56"/>
                    <a:pt x="0" y="88"/>
                    <a:pt x="9" y="115"/>
                  </a:cubicBezTo>
                  <a:cubicBezTo>
                    <a:pt x="17" y="137"/>
                    <a:pt x="33" y="155"/>
                    <a:pt x="53" y="166"/>
                  </a:cubicBezTo>
                  <a:cubicBezTo>
                    <a:pt x="66" y="173"/>
                    <a:pt x="80" y="179"/>
                    <a:pt x="93" y="186"/>
                  </a:cubicBezTo>
                  <a:close/>
                  <a:moveTo>
                    <a:pt x="110" y="162"/>
                  </a:moveTo>
                  <a:cubicBezTo>
                    <a:pt x="99" y="146"/>
                    <a:pt x="86" y="129"/>
                    <a:pt x="71" y="118"/>
                  </a:cubicBezTo>
                  <a:cubicBezTo>
                    <a:pt x="70" y="117"/>
                    <a:pt x="68" y="116"/>
                    <a:pt x="67" y="115"/>
                  </a:cubicBezTo>
                  <a:cubicBezTo>
                    <a:pt x="70" y="112"/>
                    <a:pt x="72" y="109"/>
                    <a:pt x="72" y="105"/>
                  </a:cubicBezTo>
                  <a:cubicBezTo>
                    <a:pt x="75" y="105"/>
                    <a:pt x="78" y="106"/>
                    <a:pt x="81" y="105"/>
                  </a:cubicBezTo>
                  <a:cubicBezTo>
                    <a:pt x="85" y="104"/>
                    <a:pt x="88" y="101"/>
                    <a:pt x="90" y="97"/>
                  </a:cubicBezTo>
                  <a:cubicBezTo>
                    <a:pt x="94" y="99"/>
                    <a:pt x="98" y="99"/>
                    <a:pt x="102" y="97"/>
                  </a:cubicBezTo>
                  <a:cubicBezTo>
                    <a:pt x="102" y="99"/>
                    <a:pt x="103" y="99"/>
                    <a:pt x="103" y="100"/>
                  </a:cubicBezTo>
                  <a:cubicBezTo>
                    <a:pt x="104" y="102"/>
                    <a:pt x="106" y="103"/>
                    <a:pt x="108" y="103"/>
                  </a:cubicBezTo>
                  <a:cubicBezTo>
                    <a:pt x="107" y="107"/>
                    <a:pt x="108" y="112"/>
                    <a:pt x="109" y="117"/>
                  </a:cubicBezTo>
                  <a:cubicBezTo>
                    <a:pt x="112" y="127"/>
                    <a:pt x="115" y="137"/>
                    <a:pt x="119" y="147"/>
                  </a:cubicBezTo>
                  <a:cubicBezTo>
                    <a:pt x="128" y="168"/>
                    <a:pt x="135" y="190"/>
                    <a:pt x="145" y="211"/>
                  </a:cubicBezTo>
                  <a:cubicBezTo>
                    <a:pt x="141" y="213"/>
                    <a:pt x="137" y="215"/>
                    <a:pt x="133" y="217"/>
                  </a:cubicBezTo>
                  <a:cubicBezTo>
                    <a:pt x="129" y="198"/>
                    <a:pt x="121" y="179"/>
                    <a:pt x="110" y="162"/>
                  </a:cubicBezTo>
                  <a:close/>
                  <a:moveTo>
                    <a:pt x="86" y="89"/>
                  </a:moveTo>
                  <a:cubicBezTo>
                    <a:pt x="85" y="86"/>
                    <a:pt x="84" y="84"/>
                    <a:pt x="84" y="81"/>
                  </a:cubicBezTo>
                  <a:cubicBezTo>
                    <a:pt x="84" y="77"/>
                    <a:pt x="87" y="80"/>
                    <a:pt x="87" y="82"/>
                  </a:cubicBezTo>
                  <a:cubicBezTo>
                    <a:pt x="87" y="84"/>
                    <a:pt x="87" y="86"/>
                    <a:pt x="87" y="88"/>
                  </a:cubicBezTo>
                  <a:cubicBezTo>
                    <a:pt x="87" y="88"/>
                    <a:pt x="87" y="89"/>
                    <a:pt x="87" y="90"/>
                  </a:cubicBezTo>
                  <a:cubicBezTo>
                    <a:pt x="87" y="90"/>
                    <a:pt x="86" y="89"/>
                    <a:pt x="86" y="89"/>
                  </a:cubicBezTo>
                  <a:close/>
                  <a:moveTo>
                    <a:pt x="153" y="212"/>
                  </a:moveTo>
                  <a:cubicBezTo>
                    <a:pt x="154" y="214"/>
                    <a:pt x="156" y="217"/>
                    <a:pt x="157" y="221"/>
                  </a:cubicBezTo>
                  <a:cubicBezTo>
                    <a:pt x="157" y="221"/>
                    <a:pt x="157" y="221"/>
                    <a:pt x="156" y="221"/>
                  </a:cubicBezTo>
                  <a:cubicBezTo>
                    <a:pt x="147" y="225"/>
                    <a:pt x="138" y="228"/>
                    <a:pt x="130" y="232"/>
                  </a:cubicBezTo>
                  <a:cubicBezTo>
                    <a:pt x="128" y="229"/>
                    <a:pt x="127" y="227"/>
                    <a:pt x="126" y="225"/>
                  </a:cubicBezTo>
                  <a:cubicBezTo>
                    <a:pt x="135" y="221"/>
                    <a:pt x="144" y="216"/>
                    <a:pt x="153" y="212"/>
                  </a:cubicBezTo>
                  <a:close/>
                  <a:moveTo>
                    <a:pt x="161" y="231"/>
                  </a:moveTo>
                  <a:cubicBezTo>
                    <a:pt x="161" y="231"/>
                    <a:pt x="160" y="231"/>
                    <a:pt x="160" y="231"/>
                  </a:cubicBezTo>
                  <a:cubicBezTo>
                    <a:pt x="152" y="232"/>
                    <a:pt x="146" y="239"/>
                    <a:pt x="138" y="241"/>
                  </a:cubicBezTo>
                  <a:cubicBezTo>
                    <a:pt x="137" y="241"/>
                    <a:pt x="137" y="242"/>
                    <a:pt x="136" y="242"/>
                  </a:cubicBezTo>
                  <a:cubicBezTo>
                    <a:pt x="135" y="240"/>
                    <a:pt x="133" y="238"/>
                    <a:pt x="132" y="236"/>
                  </a:cubicBezTo>
                  <a:cubicBezTo>
                    <a:pt x="141" y="232"/>
                    <a:pt x="149" y="229"/>
                    <a:pt x="158" y="225"/>
                  </a:cubicBezTo>
                  <a:cubicBezTo>
                    <a:pt x="158" y="225"/>
                    <a:pt x="159" y="225"/>
                    <a:pt x="159" y="224"/>
                  </a:cubicBezTo>
                  <a:cubicBezTo>
                    <a:pt x="160" y="227"/>
                    <a:pt x="160" y="229"/>
                    <a:pt x="161" y="231"/>
                  </a:cubicBezTo>
                  <a:close/>
                  <a:moveTo>
                    <a:pt x="156" y="248"/>
                  </a:moveTo>
                  <a:cubicBezTo>
                    <a:pt x="150" y="251"/>
                    <a:pt x="144" y="249"/>
                    <a:pt x="139" y="245"/>
                  </a:cubicBezTo>
                  <a:cubicBezTo>
                    <a:pt x="147" y="243"/>
                    <a:pt x="153" y="237"/>
                    <a:pt x="161" y="236"/>
                  </a:cubicBezTo>
                  <a:cubicBezTo>
                    <a:pt x="161" y="236"/>
                    <a:pt x="161" y="236"/>
                    <a:pt x="161" y="235"/>
                  </a:cubicBezTo>
                  <a:cubicBezTo>
                    <a:pt x="162" y="240"/>
                    <a:pt x="160" y="245"/>
                    <a:pt x="156" y="248"/>
                  </a:cubicBezTo>
                  <a:close/>
                  <a:moveTo>
                    <a:pt x="10" y="63"/>
                  </a:moveTo>
                  <a:cubicBezTo>
                    <a:pt x="19" y="31"/>
                    <a:pt x="51" y="9"/>
                    <a:pt x="84" y="11"/>
                  </a:cubicBezTo>
                  <a:cubicBezTo>
                    <a:pt x="123" y="13"/>
                    <a:pt x="144" y="58"/>
                    <a:pt x="148" y="92"/>
                  </a:cubicBezTo>
                  <a:cubicBezTo>
                    <a:pt x="149" y="112"/>
                    <a:pt x="142" y="131"/>
                    <a:pt x="140" y="151"/>
                  </a:cubicBezTo>
                  <a:cubicBezTo>
                    <a:pt x="139" y="170"/>
                    <a:pt x="145" y="188"/>
                    <a:pt x="151" y="205"/>
                  </a:cubicBezTo>
                  <a:cubicBezTo>
                    <a:pt x="151" y="206"/>
                    <a:pt x="151" y="206"/>
                    <a:pt x="151" y="207"/>
                  </a:cubicBezTo>
                  <a:cubicBezTo>
                    <a:pt x="151" y="207"/>
                    <a:pt x="151" y="208"/>
                    <a:pt x="151" y="208"/>
                  </a:cubicBezTo>
                  <a:cubicBezTo>
                    <a:pt x="150" y="208"/>
                    <a:pt x="150" y="208"/>
                    <a:pt x="149" y="209"/>
                  </a:cubicBezTo>
                  <a:cubicBezTo>
                    <a:pt x="140" y="190"/>
                    <a:pt x="133" y="170"/>
                    <a:pt x="125" y="150"/>
                  </a:cubicBezTo>
                  <a:cubicBezTo>
                    <a:pt x="122" y="140"/>
                    <a:pt x="118" y="131"/>
                    <a:pt x="115" y="121"/>
                  </a:cubicBezTo>
                  <a:cubicBezTo>
                    <a:pt x="113" y="114"/>
                    <a:pt x="111" y="109"/>
                    <a:pt x="113" y="103"/>
                  </a:cubicBezTo>
                  <a:cubicBezTo>
                    <a:pt x="118" y="102"/>
                    <a:pt x="122" y="99"/>
                    <a:pt x="121" y="94"/>
                  </a:cubicBezTo>
                  <a:cubicBezTo>
                    <a:pt x="121" y="92"/>
                    <a:pt x="119" y="88"/>
                    <a:pt x="116" y="90"/>
                  </a:cubicBezTo>
                  <a:cubicBezTo>
                    <a:pt x="112" y="91"/>
                    <a:pt x="111" y="95"/>
                    <a:pt x="110" y="99"/>
                  </a:cubicBezTo>
                  <a:cubicBezTo>
                    <a:pt x="108" y="98"/>
                    <a:pt x="107" y="97"/>
                    <a:pt x="106" y="96"/>
                  </a:cubicBezTo>
                  <a:cubicBezTo>
                    <a:pt x="110" y="92"/>
                    <a:pt x="113" y="87"/>
                    <a:pt x="113" y="81"/>
                  </a:cubicBezTo>
                  <a:cubicBezTo>
                    <a:pt x="113" y="79"/>
                    <a:pt x="112" y="72"/>
                    <a:pt x="108" y="73"/>
                  </a:cubicBezTo>
                  <a:cubicBezTo>
                    <a:pt x="101" y="74"/>
                    <a:pt x="99" y="85"/>
                    <a:pt x="101" y="93"/>
                  </a:cubicBezTo>
                  <a:cubicBezTo>
                    <a:pt x="98" y="95"/>
                    <a:pt x="94" y="95"/>
                    <a:pt x="91" y="93"/>
                  </a:cubicBezTo>
                  <a:cubicBezTo>
                    <a:pt x="93" y="88"/>
                    <a:pt x="92" y="82"/>
                    <a:pt x="90" y="78"/>
                  </a:cubicBezTo>
                  <a:cubicBezTo>
                    <a:pt x="89" y="76"/>
                    <a:pt x="86" y="72"/>
                    <a:pt x="83" y="74"/>
                  </a:cubicBezTo>
                  <a:cubicBezTo>
                    <a:pt x="79" y="76"/>
                    <a:pt x="80" y="80"/>
                    <a:pt x="80" y="83"/>
                  </a:cubicBezTo>
                  <a:cubicBezTo>
                    <a:pt x="80" y="88"/>
                    <a:pt x="83" y="92"/>
                    <a:pt x="86" y="95"/>
                  </a:cubicBezTo>
                  <a:cubicBezTo>
                    <a:pt x="86" y="95"/>
                    <a:pt x="86" y="96"/>
                    <a:pt x="86" y="97"/>
                  </a:cubicBezTo>
                  <a:cubicBezTo>
                    <a:pt x="84" y="102"/>
                    <a:pt x="77" y="101"/>
                    <a:pt x="72" y="100"/>
                  </a:cubicBezTo>
                  <a:cubicBezTo>
                    <a:pt x="71" y="98"/>
                    <a:pt x="70" y="96"/>
                    <a:pt x="69" y="94"/>
                  </a:cubicBezTo>
                  <a:cubicBezTo>
                    <a:pt x="67" y="91"/>
                    <a:pt x="64" y="87"/>
                    <a:pt x="60" y="86"/>
                  </a:cubicBezTo>
                  <a:cubicBezTo>
                    <a:pt x="57" y="86"/>
                    <a:pt x="54" y="90"/>
                    <a:pt x="54" y="93"/>
                  </a:cubicBezTo>
                  <a:cubicBezTo>
                    <a:pt x="56" y="98"/>
                    <a:pt x="59" y="100"/>
                    <a:pt x="63" y="102"/>
                  </a:cubicBezTo>
                  <a:cubicBezTo>
                    <a:pt x="65" y="102"/>
                    <a:pt x="66" y="103"/>
                    <a:pt x="68" y="103"/>
                  </a:cubicBezTo>
                  <a:cubicBezTo>
                    <a:pt x="68" y="103"/>
                    <a:pt x="68" y="103"/>
                    <a:pt x="68" y="103"/>
                  </a:cubicBezTo>
                  <a:cubicBezTo>
                    <a:pt x="68" y="108"/>
                    <a:pt x="66" y="110"/>
                    <a:pt x="63" y="112"/>
                  </a:cubicBezTo>
                  <a:cubicBezTo>
                    <a:pt x="56" y="107"/>
                    <a:pt x="48" y="103"/>
                    <a:pt x="42" y="107"/>
                  </a:cubicBezTo>
                  <a:cubicBezTo>
                    <a:pt x="40" y="109"/>
                    <a:pt x="40" y="114"/>
                    <a:pt x="43" y="116"/>
                  </a:cubicBezTo>
                  <a:cubicBezTo>
                    <a:pt x="47" y="120"/>
                    <a:pt x="54" y="119"/>
                    <a:pt x="59" y="118"/>
                  </a:cubicBezTo>
                  <a:cubicBezTo>
                    <a:pt x="60" y="118"/>
                    <a:pt x="62" y="118"/>
                    <a:pt x="63" y="117"/>
                  </a:cubicBezTo>
                  <a:cubicBezTo>
                    <a:pt x="64" y="118"/>
                    <a:pt x="64" y="119"/>
                    <a:pt x="65" y="119"/>
                  </a:cubicBezTo>
                  <a:cubicBezTo>
                    <a:pt x="80" y="130"/>
                    <a:pt x="92" y="144"/>
                    <a:pt x="103" y="159"/>
                  </a:cubicBezTo>
                  <a:cubicBezTo>
                    <a:pt x="115" y="176"/>
                    <a:pt x="124" y="197"/>
                    <a:pt x="129" y="218"/>
                  </a:cubicBezTo>
                  <a:cubicBezTo>
                    <a:pt x="129" y="218"/>
                    <a:pt x="129" y="218"/>
                    <a:pt x="129" y="219"/>
                  </a:cubicBezTo>
                  <a:cubicBezTo>
                    <a:pt x="128" y="219"/>
                    <a:pt x="127" y="220"/>
                    <a:pt x="126" y="220"/>
                  </a:cubicBezTo>
                  <a:cubicBezTo>
                    <a:pt x="117" y="204"/>
                    <a:pt x="108" y="190"/>
                    <a:pt x="91" y="180"/>
                  </a:cubicBezTo>
                  <a:cubicBezTo>
                    <a:pt x="74" y="170"/>
                    <a:pt x="54" y="164"/>
                    <a:pt x="39" y="151"/>
                  </a:cubicBezTo>
                  <a:cubicBezTo>
                    <a:pt x="14" y="130"/>
                    <a:pt x="2" y="95"/>
                    <a:pt x="10" y="63"/>
                  </a:cubicBezTo>
                  <a:close/>
                  <a:moveTo>
                    <a:pt x="115" y="97"/>
                  </a:moveTo>
                  <a:cubicBezTo>
                    <a:pt x="115" y="97"/>
                    <a:pt x="115" y="97"/>
                    <a:pt x="115" y="97"/>
                  </a:cubicBezTo>
                  <a:cubicBezTo>
                    <a:pt x="117" y="94"/>
                    <a:pt x="118" y="95"/>
                    <a:pt x="115" y="97"/>
                  </a:cubicBezTo>
                  <a:close/>
                  <a:moveTo>
                    <a:pt x="104" y="91"/>
                  </a:moveTo>
                  <a:cubicBezTo>
                    <a:pt x="104" y="87"/>
                    <a:pt x="105" y="83"/>
                    <a:pt x="106" y="80"/>
                  </a:cubicBezTo>
                  <a:cubicBezTo>
                    <a:pt x="108" y="76"/>
                    <a:pt x="109" y="82"/>
                    <a:pt x="109" y="83"/>
                  </a:cubicBezTo>
                  <a:cubicBezTo>
                    <a:pt x="108" y="86"/>
                    <a:pt x="106" y="89"/>
                    <a:pt x="104" y="91"/>
                  </a:cubicBezTo>
                  <a:close/>
                  <a:moveTo>
                    <a:pt x="67" y="98"/>
                  </a:moveTo>
                  <a:cubicBezTo>
                    <a:pt x="65" y="98"/>
                    <a:pt x="64" y="97"/>
                    <a:pt x="63" y="97"/>
                  </a:cubicBezTo>
                  <a:cubicBezTo>
                    <a:pt x="63" y="96"/>
                    <a:pt x="62" y="96"/>
                    <a:pt x="61" y="96"/>
                  </a:cubicBezTo>
                  <a:cubicBezTo>
                    <a:pt x="60" y="95"/>
                    <a:pt x="60" y="93"/>
                    <a:pt x="61" y="92"/>
                  </a:cubicBezTo>
                  <a:cubicBezTo>
                    <a:pt x="63" y="92"/>
                    <a:pt x="64" y="94"/>
                    <a:pt x="65" y="95"/>
                  </a:cubicBezTo>
                  <a:cubicBezTo>
                    <a:pt x="65" y="96"/>
                    <a:pt x="66" y="97"/>
                    <a:pt x="67" y="98"/>
                  </a:cubicBezTo>
                  <a:close/>
                  <a:moveTo>
                    <a:pt x="58" y="114"/>
                  </a:moveTo>
                  <a:cubicBezTo>
                    <a:pt x="58" y="114"/>
                    <a:pt x="57" y="114"/>
                    <a:pt x="57" y="114"/>
                  </a:cubicBezTo>
                  <a:cubicBezTo>
                    <a:pt x="55" y="115"/>
                    <a:pt x="53" y="115"/>
                    <a:pt x="51" y="115"/>
                  </a:cubicBezTo>
                  <a:cubicBezTo>
                    <a:pt x="50" y="115"/>
                    <a:pt x="50" y="115"/>
                    <a:pt x="49" y="114"/>
                  </a:cubicBezTo>
                  <a:cubicBezTo>
                    <a:pt x="47" y="114"/>
                    <a:pt x="46" y="113"/>
                    <a:pt x="46" y="110"/>
                  </a:cubicBezTo>
                  <a:cubicBezTo>
                    <a:pt x="50" y="109"/>
                    <a:pt x="54" y="111"/>
                    <a:pt x="58" y="114"/>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25"/>
            <p:cNvSpPr>
              <a:spLocks noEditPoints="1"/>
            </p:cNvSpPr>
            <p:nvPr/>
          </p:nvSpPr>
          <p:spPr bwMode="auto">
            <a:xfrm>
              <a:off x="9966571" y="4149159"/>
              <a:ext cx="334963" cy="542925"/>
            </a:xfrm>
            <a:custGeom>
              <a:avLst/>
              <a:gdLst>
                <a:gd name="T0" fmla="*/ 9 w 79"/>
                <a:gd name="T1" fmla="*/ 103 h 128"/>
                <a:gd name="T2" fmla="*/ 12 w 79"/>
                <a:gd name="T3" fmla="*/ 125 h 128"/>
                <a:gd name="T4" fmla="*/ 27 w 79"/>
                <a:gd name="T5" fmla="*/ 109 h 128"/>
                <a:gd name="T6" fmla="*/ 64 w 79"/>
                <a:gd name="T7" fmla="*/ 64 h 128"/>
                <a:gd name="T8" fmla="*/ 35 w 79"/>
                <a:gd name="T9" fmla="*/ 2 h 128"/>
                <a:gd name="T10" fmla="*/ 3 w 79"/>
                <a:gd name="T11" fmla="*/ 60 h 128"/>
                <a:gd name="T12" fmla="*/ 25 w 79"/>
                <a:gd name="T13" fmla="*/ 78 h 128"/>
                <a:gd name="T14" fmla="*/ 25 w 79"/>
                <a:gd name="T15" fmla="*/ 46 h 128"/>
                <a:gd name="T16" fmla="*/ 33 w 79"/>
                <a:gd name="T17" fmla="*/ 48 h 128"/>
                <a:gd name="T18" fmla="*/ 43 w 79"/>
                <a:gd name="T19" fmla="*/ 52 h 128"/>
                <a:gd name="T20" fmla="*/ 44 w 79"/>
                <a:gd name="T21" fmla="*/ 56 h 128"/>
                <a:gd name="T22" fmla="*/ 33 w 79"/>
                <a:gd name="T23" fmla="*/ 75 h 128"/>
                <a:gd name="T24" fmla="*/ 15 w 79"/>
                <a:gd name="T25" fmla="*/ 105 h 128"/>
                <a:gd name="T26" fmla="*/ 40 w 79"/>
                <a:gd name="T27" fmla="*/ 43 h 128"/>
                <a:gd name="T28" fmla="*/ 43 w 79"/>
                <a:gd name="T29" fmla="*/ 41 h 128"/>
                <a:gd name="T30" fmla="*/ 40 w 79"/>
                <a:gd name="T31" fmla="*/ 44 h 128"/>
                <a:gd name="T32" fmla="*/ 24 w 79"/>
                <a:gd name="T33" fmla="*/ 110 h 128"/>
                <a:gd name="T34" fmla="*/ 22 w 79"/>
                <a:gd name="T35" fmla="*/ 114 h 128"/>
                <a:gd name="T36" fmla="*/ 10 w 79"/>
                <a:gd name="T37" fmla="*/ 105 h 128"/>
                <a:gd name="T38" fmla="*/ 20 w 79"/>
                <a:gd name="T39" fmla="*/ 119 h 128"/>
                <a:gd name="T40" fmla="*/ 9 w 79"/>
                <a:gd name="T41" fmla="*/ 115 h 128"/>
                <a:gd name="T42" fmla="*/ 8 w 79"/>
                <a:gd name="T43" fmla="*/ 111 h 128"/>
                <a:gd name="T44" fmla="*/ 22 w 79"/>
                <a:gd name="T45" fmla="*/ 116 h 128"/>
                <a:gd name="T46" fmla="*/ 13 w 79"/>
                <a:gd name="T47" fmla="*/ 123 h 128"/>
                <a:gd name="T48" fmla="*/ 19 w 79"/>
                <a:gd name="T49" fmla="*/ 121 h 128"/>
                <a:gd name="T50" fmla="*/ 13 w 79"/>
                <a:gd name="T51" fmla="*/ 123 h 128"/>
                <a:gd name="T52" fmla="*/ 65 w 79"/>
                <a:gd name="T53" fmla="*/ 15 h 128"/>
                <a:gd name="T54" fmla="*/ 39 w 79"/>
                <a:gd name="T55" fmla="*/ 84 h 128"/>
                <a:gd name="T56" fmla="*/ 25 w 79"/>
                <a:gd name="T57" fmla="*/ 107 h 128"/>
                <a:gd name="T58" fmla="*/ 23 w 79"/>
                <a:gd name="T59" fmla="*/ 107 h 128"/>
                <a:gd name="T60" fmla="*/ 40 w 79"/>
                <a:gd name="T61" fmla="*/ 64 h 128"/>
                <a:gd name="T62" fmla="*/ 51 w 79"/>
                <a:gd name="T63" fmla="*/ 57 h 128"/>
                <a:gd name="T64" fmla="*/ 46 w 79"/>
                <a:gd name="T65" fmla="*/ 55 h 128"/>
                <a:gd name="T66" fmla="*/ 52 w 79"/>
                <a:gd name="T67" fmla="*/ 50 h 128"/>
                <a:gd name="T68" fmla="*/ 44 w 79"/>
                <a:gd name="T69" fmla="*/ 50 h 128"/>
                <a:gd name="T70" fmla="*/ 45 w 79"/>
                <a:gd name="T71" fmla="*/ 41 h 128"/>
                <a:gd name="T72" fmla="*/ 40 w 79"/>
                <a:gd name="T73" fmla="*/ 39 h 128"/>
                <a:gd name="T74" fmla="*/ 38 w 79"/>
                <a:gd name="T75" fmla="*/ 46 h 128"/>
                <a:gd name="T76" fmla="*/ 33 w 79"/>
                <a:gd name="T77" fmla="*/ 40 h 128"/>
                <a:gd name="T78" fmla="*/ 28 w 79"/>
                <a:gd name="T79" fmla="*/ 35 h 128"/>
                <a:gd name="T80" fmla="*/ 29 w 79"/>
                <a:gd name="T81" fmla="*/ 43 h 128"/>
                <a:gd name="T82" fmla="*/ 24 w 79"/>
                <a:gd name="T83" fmla="*/ 44 h 128"/>
                <a:gd name="T84" fmla="*/ 16 w 79"/>
                <a:gd name="T85" fmla="*/ 39 h 128"/>
                <a:gd name="T86" fmla="*/ 23 w 79"/>
                <a:gd name="T87" fmla="*/ 46 h 128"/>
                <a:gd name="T88" fmla="*/ 23 w 79"/>
                <a:gd name="T89" fmla="*/ 74 h 128"/>
                <a:gd name="T90" fmla="*/ 13 w 79"/>
                <a:gd name="T91" fmla="*/ 104 h 128"/>
                <a:gd name="T92" fmla="*/ 12 w 79"/>
                <a:gd name="T93" fmla="*/ 78 h 128"/>
                <a:gd name="T94" fmla="*/ 22 w 79"/>
                <a:gd name="T95" fmla="*/ 9 h 128"/>
                <a:gd name="T96" fmla="*/ 48 w 79"/>
                <a:gd name="T97" fmla="*/ 56 h 128"/>
                <a:gd name="T98" fmla="*/ 46 w 79"/>
                <a:gd name="T99" fmla="*/ 50 h 128"/>
                <a:gd name="T100" fmla="*/ 50 w 79"/>
                <a:gd name="T101" fmla="*/ 49 h 128"/>
                <a:gd name="T102" fmla="*/ 30 w 79"/>
                <a:gd name="T103" fmla="*/ 40 h 128"/>
                <a:gd name="T104" fmla="*/ 29 w 79"/>
                <a:gd name="T105" fmla="*/ 38 h 128"/>
                <a:gd name="T106" fmla="*/ 31 w 79"/>
                <a:gd name="T107" fmla="*/ 38 h 128"/>
                <a:gd name="T108" fmla="*/ 22 w 79"/>
                <a:gd name="T109" fmla="*/ 43 h 128"/>
                <a:gd name="T110" fmla="*/ 19 w 79"/>
                <a:gd name="T111" fmla="*/ 41 h 128"/>
                <a:gd name="T112" fmla="*/ 19 w 79"/>
                <a:gd name="T113" fmla="*/ 3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 h="128">
                  <a:moveTo>
                    <a:pt x="11" y="81"/>
                  </a:moveTo>
                  <a:cubicBezTo>
                    <a:pt x="13" y="88"/>
                    <a:pt x="11" y="96"/>
                    <a:pt x="9" y="103"/>
                  </a:cubicBezTo>
                  <a:cubicBezTo>
                    <a:pt x="9" y="103"/>
                    <a:pt x="8" y="103"/>
                    <a:pt x="8" y="104"/>
                  </a:cubicBezTo>
                  <a:cubicBezTo>
                    <a:pt x="6" y="110"/>
                    <a:pt x="3" y="122"/>
                    <a:pt x="12" y="125"/>
                  </a:cubicBezTo>
                  <a:cubicBezTo>
                    <a:pt x="20" y="128"/>
                    <a:pt x="24" y="116"/>
                    <a:pt x="26" y="109"/>
                  </a:cubicBezTo>
                  <a:cubicBezTo>
                    <a:pt x="26" y="109"/>
                    <a:pt x="26" y="109"/>
                    <a:pt x="27" y="109"/>
                  </a:cubicBezTo>
                  <a:cubicBezTo>
                    <a:pt x="31" y="99"/>
                    <a:pt x="36" y="89"/>
                    <a:pt x="44" y="82"/>
                  </a:cubicBezTo>
                  <a:cubicBezTo>
                    <a:pt x="51" y="76"/>
                    <a:pt x="59" y="72"/>
                    <a:pt x="64" y="64"/>
                  </a:cubicBezTo>
                  <a:cubicBezTo>
                    <a:pt x="73" y="52"/>
                    <a:pt x="79" y="33"/>
                    <a:pt x="71" y="19"/>
                  </a:cubicBezTo>
                  <a:cubicBezTo>
                    <a:pt x="64" y="6"/>
                    <a:pt x="48" y="1"/>
                    <a:pt x="35" y="2"/>
                  </a:cubicBezTo>
                  <a:cubicBezTo>
                    <a:pt x="21" y="4"/>
                    <a:pt x="10" y="15"/>
                    <a:pt x="4" y="28"/>
                  </a:cubicBezTo>
                  <a:cubicBezTo>
                    <a:pt x="0" y="38"/>
                    <a:pt x="0" y="49"/>
                    <a:pt x="3" y="60"/>
                  </a:cubicBezTo>
                  <a:cubicBezTo>
                    <a:pt x="5" y="67"/>
                    <a:pt x="9" y="74"/>
                    <a:pt x="11" y="81"/>
                  </a:cubicBezTo>
                  <a:close/>
                  <a:moveTo>
                    <a:pt x="25" y="78"/>
                  </a:moveTo>
                  <a:cubicBezTo>
                    <a:pt x="26" y="68"/>
                    <a:pt x="27" y="58"/>
                    <a:pt x="25" y="49"/>
                  </a:cubicBezTo>
                  <a:cubicBezTo>
                    <a:pt x="25" y="48"/>
                    <a:pt x="25" y="47"/>
                    <a:pt x="25" y="46"/>
                  </a:cubicBezTo>
                  <a:cubicBezTo>
                    <a:pt x="27" y="47"/>
                    <a:pt x="29" y="46"/>
                    <a:pt x="30" y="44"/>
                  </a:cubicBezTo>
                  <a:cubicBezTo>
                    <a:pt x="31" y="46"/>
                    <a:pt x="32" y="47"/>
                    <a:pt x="33" y="48"/>
                  </a:cubicBezTo>
                  <a:cubicBezTo>
                    <a:pt x="35" y="49"/>
                    <a:pt x="37" y="48"/>
                    <a:pt x="39" y="48"/>
                  </a:cubicBezTo>
                  <a:cubicBezTo>
                    <a:pt x="40" y="49"/>
                    <a:pt x="41" y="51"/>
                    <a:pt x="43" y="52"/>
                  </a:cubicBezTo>
                  <a:cubicBezTo>
                    <a:pt x="43" y="52"/>
                    <a:pt x="43" y="53"/>
                    <a:pt x="43" y="53"/>
                  </a:cubicBezTo>
                  <a:cubicBezTo>
                    <a:pt x="43" y="54"/>
                    <a:pt x="43" y="55"/>
                    <a:pt x="44" y="56"/>
                  </a:cubicBezTo>
                  <a:cubicBezTo>
                    <a:pt x="42" y="57"/>
                    <a:pt x="41" y="59"/>
                    <a:pt x="39" y="61"/>
                  </a:cubicBezTo>
                  <a:cubicBezTo>
                    <a:pt x="37" y="66"/>
                    <a:pt x="35" y="70"/>
                    <a:pt x="33" y="75"/>
                  </a:cubicBezTo>
                  <a:cubicBezTo>
                    <a:pt x="29" y="86"/>
                    <a:pt x="25" y="96"/>
                    <a:pt x="21" y="107"/>
                  </a:cubicBezTo>
                  <a:cubicBezTo>
                    <a:pt x="19" y="106"/>
                    <a:pt x="17" y="105"/>
                    <a:pt x="15" y="105"/>
                  </a:cubicBezTo>
                  <a:cubicBezTo>
                    <a:pt x="20" y="96"/>
                    <a:pt x="23" y="87"/>
                    <a:pt x="25" y="78"/>
                  </a:cubicBezTo>
                  <a:close/>
                  <a:moveTo>
                    <a:pt x="40" y="43"/>
                  </a:moveTo>
                  <a:cubicBezTo>
                    <a:pt x="41" y="42"/>
                    <a:pt x="41" y="41"/>
                    <a:pt x="42" y="40"/>
                  </a:cubicBezTo>
                  <a:cubicBezTo>
                    <a:pt x="43" y="38"/>
                    <a:pt x="43" y="40"/>
                    <a:pt x="43" y="41"/>
                  </a:cubicBezTo>
                  <a:cubicBezTo>
                    <a:pt x="42" y="42"/>
                    <a:pt x="42" y="43"/>
                    <a:pt x="41" y="43"/>
                  </a:cubicBezTo>
                  <a:cubicBezTo>
                    <a:pt x="41" y="44"/>
                    <a:pt x="41" y="44"/>
                    <a:pt x="40" y="44"/>
                  </a:cubicBezTo>
                  <a:cubicBezTo>
                    <a:pt x="40" y="44"/>
                    <a:pt x="40" y="44"/>
                    <a:pt x="40" y="43"/>
                  </a:cubicBezTo>
                  <a:close/>
                  <a:moveTo>
                    <a:pt x="24" y="110"/>
                  </a:moveTo>
                  <a:cubicBezTo>
                    <a:pt x="23" y="111"/>
                    <a:pt x="23" y="113"/>
                    <a:pt x="22" y="114"/>
                  </a:cubicBezTo>
                  <a:cubicBezTo>
                    <a:pt x="22" y="114"/>
                    <a:pt x="22" y="114"/>
                    <a:pt x="22" y="114"/>
                  </a:cubicBezTo>
                  <a:cubicBezTo>
                    <a:pt x="17" y="112"/>
                    <a:pt x="13" y="111"/>
                    <a:pt x="9" y="109"/>
                  </a:cubicBezTo>
                  <a:cubicBezTo>
                    <a:pt x="9" y="108"/>
                    <a:pt x="10" y="106"/>
                    <a:pt x="10" y="105"/>
                  </a:cubicBezTo>
                  <a:cubicBezTo>
                    <a:pt x="14" y="107"/>
                    <a:pt x="19" y="108"/>
                    <a:pt x="24" y="110"/>
                  </a:cubicBezTo>
                  <a:close/>
                  <a:moveTo>
                    <a:pt x="20" y="119"/>
                  </a:moveTo>
                  <a:cubicBezTo>
                    <a:pt x="20" y="119"/>
                    <a:pt x="20" y="119"/>
                    <a:pt x="20" y="119"/>
                  </a:cubicBezTo>
                  <a:cubicBezTo>
                    <a:pt x="17" y="117"/>
                    <a:pt x="12" y="117"/>
                    <a:pt x="9" y="115"/>
                  </a:cubicBezTo>
                  <a:cubicBezTo>
                    <a:pt x="8" y="115"/>
                    <a:pt x="8" y="115"/>
                    <a:pt x="8" y="115"/>
                  </a:cubicBezTo>
                  <a:cubicBezTo>
                    <a:pt x="8" y="114"/>
                    <a:pt x="8" y="112"/>
                    <a:pt x="8" y="111"/>
                  </a:cubicBezTo>
                  <a:cubicBezTo>
                    <a:pt x="13" y="113"/>
                    <a:pt x="17" y="114"/>
                    <a:pt x="21" y="116"/>
                  </a:cubicBezTo>
                  <a:cubicBezTo>
                    <a:pt x="21" y="116"/>
                    <a:pt x="22" y="116"/>
                    <a:pt x="22" y="116"/>
                  </a:cubicBezTo>
                  <a:cubicBezTo>
                    <a:pt x="21" y="117"/>
                    <a:pt x="21" y="118"/>
                    <a:pt x="20" y="119"/>
                  </a:cubicBezTo>
                  <a:close/>
                  <a:moveTo>
                    <a:pt x="13" y="123"/>
                  </a:moveTo>
                  <a:cubicBezTo>
                    <a:pt x="9" y="123"/>
                    <a:pt x="8" y="120"/>
                    <a:pt x="8" y="117"/>
                  </a:cubicBezTo>
                  <a:cubicBezTo>
                    <a:pt x="11" y="119"/>
                    <a:pt x="16" y="119"/>
                    <a:pt x="19" y="121"/>
                  </a:cubicBezTo>
                  <a:cubicBezTo>
                    <a:pt x="19" y="121"/>
                    <a:pt x="19" y="121"/>
                    <a:pt x="19" y="121"/>
                  </a:cubicBezTo>
                  <a:cubicBezTo>
                    <a:pt x="17" y="123"/>
                    <a:pt x="15" y="124"/>
                    <a:pt x="13" y="123"/>
                  </a:cubicBezTo>
                  <a:close/>
                  <a:moveTo>
                    <a:pt x="22" y="9"/>
                  </a:moveTo>
                  <a:cubicBezTo>
                    <a:pt x="35" y="0"/>
                    <a:pt x="54" y="3"/>
                    <a:pt x="65" y="15"/>
                  </a:cubicBezTo>
                  <a:cubicBezTo>
                    <a:pt x="78" y="29"/>
                    <a:pt x="71" y="52"/>
                    <a:pt x="61" y="65"/>
                  </a:cubicBezTo>
                  <a:cubicBezTo>
                    <a:pt x="55" y="73"/>
                    <a:pt x="46" y="77"/>
                    <a:pt x="39" y="84"/>
                  </a:cubicBezTo>
                  <a:cubicBezTo>
                    <a:pt x="33" y="90"/>
                    <a:pt x="29" y="98"/>
                    <a:pt x="25" y="107"/>
                  </a:cubicBezTo>
                  <a:cubicBezTo>
                    <a:pt x="25" y="107"/>
                    <a:pt x="25" y="107"/>
                    <a:pt x="25" y="107"/>
                  </a:cubicBezTo>
                  <a:cubicBezTo>
                    <a:pt x="25" y="107"/>
                    <a:pt x="24" y="107"/>
                    <a:pt x="24" y="107"/>
                  </a:cubicBezTo>
                  <a:cubicBezTo>
                    <a:pt x="24" y="107"/>
                    <a:pt x="24" y="107"/>
                    <a:pt x="23" y="107"/>
                  </a:cubicBezTo>
                  <a:cubicBezTo>
                    <a:pt x="26" y="97"/>
                    <a:pt x="30" y="88"/>
                    <a:pt x="34" y="78"/>
                  </a:cubicBezTo>
                  <a:cubicBezTo>
                    <a:pt x="36" y="74"/>
                    <a:pt x="38" y="69"/>
                    <a:pt x="40" y="64"/>
                  </a:cubicBezTo>
                  <a:cubicBezTo>
                    <a:pt x="42" y="61"/>
                    <a:pt x="43" y="59"/>
                    <a:pt x="45" y="57"/>
                  </a:cubicBezTo>
                  <a:cubicBezTo>
                    <a:pt x="47" y="58"/>
                    <a:pt x="50" y="59"/>
                    <a:pt x="51" y="57"/>
                  </a:cubicBezTo>
                  <a:cubicBezTo>
                    <a:pt x="52" y="56"/>
                    <a:pt x="52" y="54"/>
                    <a:pt x="51" y="54"/>
                  </a:cubicBezTo>
                  <a:cubicBezTo>
                    <a:pt x="49" y="53"/>
                    <a:pt x="47" y="54"/>
                    <a:pt x="46" y="55"/>
                  </a:cubicBezTo>
                  <a:cubicBezTo>
                    <a:pt x="45" y="54"/>
                    <a:pt x="45" y="53"/>
                    <a:pt x="45" y="52"/>
                  </a:cubicBezTo>
                  <a:cubicBezTo>
                    <a:pt x="48" y="53"/>
                    <a:pt x="51" y="51"/>
                    <a:pt x="52" y="50"/>
                  </a:cubicBezTo>
                  <a:cubicBezTo>
                    <a:pt x="53" y="49"/>
                    <a:pt x="55" y="46"/>
                    <a:pt x="54" y="45"/>
                  </a:cubicBezTo>
                  <a:cubicBezTo>
                    <a:pt x="51" y="43"/>
                    <a:pt x="46" y="47"/>
                    <a:pt x="44" y="50"/>
                  </a:cubicBezTo>
                  <a:cubicBezTo>
                    <a:pt x="43" y="49"/>
                    <a:pt x="41" y="48"/>
                    <a:pt x="41" y="47"/>
                  </a:cubicBezTo>
                  <a:cubicBezTo>
                    <a:pt x="43" y="45"/>
                    <a:pt x="45" y="43"/>
                    <a:pt x="45" y="41"/>
                  </a:cubicBezTo>
                  <a:cubicBezTo>
                    <a:pt x="46" y="40"/>
                    <a:pt x="46" y="37"/>
                    <a:pt x="44" y="37"/>
                  </a:cubicBezTo>
                  <a:cubicBezTo>
                    <a:pt x="42" y="37"/>
                    <a:pt x="41" y="38"/>
                    <a:pt x="40" y="39"/>
                  </a:cubicBezTo>
                  <a:cubicBezTo>
                    <a:pt x="39" y="41"/>
                    <a:pt x="38" y="43"/>
                    <a:pt x="38" y="46"/>
                  </a:cubicBezTo>
                  <a:cubicBezTo>
                    <a:pt x="38" y="46"/>
                    <a:pt x="38" y="46"/>
                    <a:pt x="38" y="46"/>
                  </a:cubicBezTo>
                  <a:cubicBezTo>
                    <a:pt x="35" y="47"/>
                    <a:pt x="33" y="45"/>
                    <a:pt x="32" y="43"/>
                  </a:cubicBezTo>
                  <a:cubicBezTo>
                    <a:pt x="32" y="42"/>
                    <a:pt x="32" y="41"/>
                    <a:pt x="33" y="40"/>
                  </a:cubicBezTo>
                  <a:cubicBezTo>
                    <a:pt x="33" y="38"/>
                    <a:pt x="33" y="36"/>
                    <a:pt x="32" y="34"/>
                  </a:cubicBezTo>
                  <a:cubicBezTo>
                    <a:pt x="31" y="33"/>
                    <a:pt x="28" y="33"/>
                    <a:pt x="28" y="35"/>
                  </a:cubicBezTo>
                  <a:cubicBezTo>
                    <a:pt x="26" y="37"/>
                    <a:pt x="27" y="39"/>
                    <a:pt x="28" y="40"/>
                  </a:cubicBezTo>
                  <a:cubicBezTo>
                    <a:pt x="28" y="41"/>
                    <a:pt x="29" y="42"/>
                    <a:pt x="29" y="43"/>
                  </a:cubicBezTo>
                  <a:cubicBezTo>
                    <a:pt x="29" y="43"/>
                    <a:pt x="29" y="43"/>
                    <a:pt x="29" y="43"/>
                  </a:cubicBezTo>
                  <a:cubicBezTo>
                    <a:pt x="28" y="44"/>
                    <a:pt x="26" y="45"/>
                    <a:pt x="24" y="44"/>
                  </a:cubicBezTo>
                  <a:cubicBezTo>
                    <a:pt x="24" y="40"/>
                    <a:pt x="22" y="36"/>
                    <a:pt x="19" y="36"/>
                  </a:cubicBezTo>
                  <a:cubicBezTo>
                    <a:pt x="17" y="35"/>
                    <a:pt x="15" y="37"/>
                    <a:pt x="16" y="39"/>
                  </a:cubicBezTo>
                  <a:cubicBezTo>
                    <a:pt x="16" y="42"/>
                    <a:pt x="19" y="44"/>
                    <a:pt x="21" y="45"/>
                  </a:cubicBezTo>
                  <a:cubicBezTo>
                    <a:pt x="21" y="46"/>
                    <a:pt x="22" y="46"/>
                    <a:pt x="23" y="46"/>
                  </a:cubicBezTo>
                  <a:cubicBezTo>
                    <a:pt x="23" y="46"/>
                    <a:pt x="23" y="47"/>
                    <a:pt x="23" y="47"/>
                  </a:cubicBezTo>
                  <a:cubicBezTo>
                    <a:pt x="25" y="56"/>
                    <a:pt x="24" y="65"/>
                    <a:pt x="23" y="74"/>
                  </a:cubicBezTo>
                  <a:cubicBezTo>
                    <a:pt x="22" y="84"/>
                    <a:pt x="18" y="95"/>
                    <a:pt x="13" y="104"/>
                  </a:cubicBezTo>
                  <a:cubicBezTo>
                    <a:pt x="13" y="104"/>
                    <a:pt x="13" y="104"/>
                    <a:pt x="13" y="104"/>
                  </a:cubicBezTo>
                  <a:cubicBezTo>
                    <a:pt x="12" y="104"/>
                    <a:pt x="12" y="104"/>
                    <a:pt x="11" y="104"/>
                  </a:cubicBezTo>
                  <a:cubicBezTo>
                    <a:pt x="14" y="95"/>
                    <a:pt x="15" y="87"/>
                    <a:pt x="12" y="78"/>
                  </a:cubicBezTo>
                  <a:cubicBezTo>
                    <a:pt x="9" y="69"/>
                    <a:pt x="4" y="60"/>
                    <a:pt x="3" y="50"/>
                  </a:cubicBezTo>
                  <a:cubicBezTo>
                    <a:pt x="1" y="35"/>
                    <a:pt x="8" y="18"/>
                    <a:pt x="22" y="9"/>
                  </a:cubicBezTo>
                  <a:close/>
                  <a:moveTo>
                    <a:pt x="48" y="56"/>
                  </a:moveTo>
                  <a:cubicBezTo>
                    <a:pt x="48" y="56"/>
                    <a:pt x="48" y="56"/>
                    <a:pt x="48" y="56"/>
                  </a:cubicBezTo>
                  <a:cubicBezTo>
                    <a:pt x="50" y="55"/>
                    <a:pt x="49" y="56"/>
                    <a:pt x="48" y="56"/>
                  </a:cubicBezTo>
                  <a:close/>
                  <a:moveTo>
                    <a:pt x="46" y="50"/>
                  </a:moveTo>
                  <a:cubicBezTo>
                    <a:pt x="47" y="49"/>
                    <a:pt x="49" y="48"/>
                    <a:pt x="50" y="47"/>
                  </a:cubicBezTo>
                  <a:cubicBezTo>
                    <a:pt x="53" y="46"/>
                    <a:pt x="51" y="48"/>
                    <a:pt x="50" y="49"/>
                  </a:cubicBezTo>
                  <a:cubicBezTo>
                    <a:pt x="49" y="50"/>
                    <a:pt x="48" y="50"/>
                    <a:pt x="46" y="50"/>
                  </a:cubicBezTo>
                  <a:close/>
                  <a:moveTo>
                    <a:pt x="30" y="40"/>
                  </a:moveTo>
                  <a:cubicBezTo>
                    <a:pt x="30" y="40"/>
                    <a:pt x="30" y="39"/>
                    <a:pt x="30" y="39"/>
                  </a:cubicBezTo>
                  <a:cubicBezTo>
                    <a:pt x="29" y="38"/>
                    <a:pt x="29" y="38"/>
                    <a:pt x="29" y="38"/>
                  </a:cubicBezTo>
                  <a:cubicBezTo>
                    <a:pt x="29" y="37"/>
                    <a:pt x="29" y="36"/>
                    <a:pt x="31" y="36"/>
                  </a:cubicBezTo>
                  <a:cubicBezTo>
                    <a:pt x="31" y="37"/>
                    <a:pt x="31" y="38"/>
                    <a:pt x="31" y="38"/>
                  </a:cubicBezTo>
                  <a:cubicBezTo>
                    <a:pt x="31" y="39"/>
                    <a:pt x="31" y="40"/>
                    <a:pt x="30" y="40"/>
                  </a:cubicBezTo>
                  <a:close/>
                  <a:moveTo>
                    <a:pt x="22" y="43"/>
                  </a:moveTo>
                  <a:cubicBezTo>
                    <a:pt x="22" y="43"/>
                    <a:pt x="22" y="43"/>
                    <a:pt x="21" y="43"/>
                  </a:cubicBezTo>
                  <a:cubicBezTo>
                    <a:pt x="21" y="42"/>
                    <a:pt x="20" y="42"/>
                    <a:pt x="19" y="41"/>
                  </a:cubicBezTo>
                  <a:cubicBezTo>
                    <a:pt x="19" y="41"/>
                    <a:pt x="19" y="41"/>
                    <a:pt x="19" y="40"/>
                  </a:cubicBezTo>
                  <a:cubicBezTo>
                    <a:pt x="18" y="40"/>
                    <a:pt x="18" y="39"/>
                    <a:pt x="19" y="38"/>
                  </a:cubicBezTo>
                  <a:cubicBezTo>
                    <a:pt x="21" y="39"/>
                    <a:pt x="21" y="41"/>
                    <a:pt x="22" y="43"/>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26"/>
            <p:cNvSpPr>
              <a:spLocks noEditPoints="1"/>
            </p:cNvSpPr>
            <p:nvPr/>
          </p:nvSpPr>
          <p:spPr bwMode="auto">
            <a:xfrm>
              <a:off x="7415458" y="5011172"/>
              <a:ext cx="779463" cy="987425"/>
            </a:xfrm>
            <a:custGeom>
              <a:avLst/>
              <a:gdLst>
                <a:gd name="T0" fmla="*/ 21 w 184"/>
                <a:gd name="T1" fmla="*/ 2 h 233"/>
                <a:gd name="T2" fmla="*/ 9 w 184"/>
                <a:gd name="T3" fmla="*/ 23 h 233"/>
                <a:gd name="T4" fmla="*/ 9 w 184"/>
                <a:gd name="T5" fmla="*/ 37 h 233"/>
                <a:gd name="T6" fmla="*/ 9 w 184"/>
                <a:gd name="T7" fmla="*/ 53 h 233"/>
                <a:gd name="T8" fmla="*/ 9 w 184"/>
                <a:gd name="T9" fmla="*/ 64 h 233"/>
                <a:gd name="T10" fmla="*/ 4 w 184"/>
                <a:gd name="T11" fmla="*/ 76 h 233"/>
                <a:gd name="T12" fmla="*/ 9 w 184"/>
                <a:gd name="T13" fmla="*/ 94 h 233"/>
                <a:gd name="T14" fmla="*/ 9 w 184"/>
                <a:gd name="T15" fmla="*/ 105 h 233"/>
                <a:gd name="T16" fmla="*/ 9 w 184"/>
                <a:gd name="T17" fmla="*/ 119 h 233"/>
                <a:gd name="T18" fmla="*/ 9 w 184"/>
                <a:gd name="T19" fmla="*/ 128 h 233"/>
                <a:gd name="T20" fmla="*/ 4 w 184"/>
                <a:gd name="T21" fmla="*/ 140 h 233"/>
                <a:gd name="T22" fmla="*/ 9 w 184"/>
                <a:gd name="T23" fmla="*/ 158 h 233"/>
                <a:gd name="T24" fmla="*/ 9 w 184"/>
                <a:gd name="T25" fmla="*/ 170 h 233"/>
                <a:gd name="T26" fmla="*/ 9 w 184"/>
                <a:gd name="T27" fmla="*/ 186 h 233"/>
                <a:gd name="T28" fmla="*/ 5 w 184"/>
                <a:gd name="T29" fmla="*/ 200 h 233"/>
                <a:gd name="T30" fmla="*/ 9 w 184"/>
                <a:gd name="T31" fmla="*/ 218 h 233"/>
                <a:gd name="T32" fmla="*/ 134 w 184"/>
                <a:gd name="T33" fmla="*/ 232 h 233"/>
                <a:gd name="T34" fmla="*/ 183 w 184"/>
                <a:gd name="T35" fmla="*/ 64 h 233"/>
                <a:gd name="T36" fmla="*/ 7 w 184"/>
                <a:gd name="T37" fmla="*/ 18 h 233"/>
                <a:gd name="T38" fmla="*/ 7 w 184"/>
                <a:gd name="T39" fmla="*/ 18 h 233"/>
                <a:gd name="T40" fmla="*/ 8 w 184"/>
                <a:gd name="T41" fmla="*/ 28 h 233"/>
                <a:gd name="T42" fmla="*/ 9 w 184"/>
                <a:gd name="T43" fmla="*/ 45 h 233"/>
                <a:gd name="T44" fmla="*/ 7 w 184"/>
                <a:gd name="T45" fmla="*/ 58 h 233"/>
                <a:gd name="T46" fmla="*/ 9 w 184"/>
                <a:gd name="T47" fmla="*/ 68 h 233"/>
                <a:gd name="T48" fmla="*/ 9 w 184"/>
                <a:gd name="T49" fmla="*/ 77 h 233"/>
                <a:gd name="T50" fmla="*/ 6 w 184"/>
                <a:gd name="T51" fmla="*/ 89 h 233"/>
                <a:gd name="T52" fmla="*/ 7 w 184"/>
                <a:gd name="T53" fmla="*/ 90 h 233"/>
                <a:gd name="T54" fmla="*/ 9 w 184"/>
                <a:gd name="T55" fmla="*/ 100 h 233"/>
                <a:gd name="T56" fmla="*/ 8 w 184"/>
                <a:gd name="T57" fmla="*/ 112 h 233"/>
                <a:gd name="T58" fmla="*/ 8 w 184"/>
                <a:gd name="T59" fmla="*/ 112 h 233"/>
                <a:gd name="T60" fmla="*/ 7 w 184"/>
                <a:gd name="T61" fmla="*/ 122 h 233"/>
                <a:gd name="T62" fmla="*/ 8 w 184"/>
                <a:gd name="T63" fmla="*/ 131 h 233"/>
                <a:gd name="T64" fmla="*/ 7 w 184"/>
                <a:gd name="T65" fmla="*/ 142 h 233"/>
                <a:gd name="T66" fmla="*/ 8 w 184"/>
                <a:gd name="T67" fmla="*/ 153 h 233"/>
                <a:gd name="T68" fmla="*/ 7 w 184"/>
                <a:gd name="T69" fmla="*/ 166 h 233"/>
                <a:gd name="T70" fmla="*/ 9 w 184"/>
                <a:gd name="T71" fmla="*/ 164 h 233"/>
                <a:gd name="T72" fmla="*/ 9 w 184"/>
                <a:gd name="T73" fmla="*/ 175 h 233"/>
                <a:gd name="T74" fmla="*/ 7 w 184"/>
                <a:gd name="T75" fmla="*/ 190 h 233"/>
                <a:gd name="T76" fmla="*/ 9 w 184"/>
                <a:gd name="T77" fmla="*/ 191 h 233"/>
                <a:gd name="T78" fmla="*/ 8 w 184"/>
                <a:gd name="T79" fmla="*/ 202 h 233"/>
                <a:gd name="T80" fmla="*/ 8 w 184"/>
                <a:gd name="T81" fmla="*/ 213 h 233"/>
                <a:gd name="T82" fmla="*/ 8 w 184"/>
                <a:gd name="T83" fmla="*/ 213 h 233"/>
                <a:gd name="T84" fmla="*/ 12 w 184"/>
                <a:gd name="T85" fmla="*/ 220 h 233"/>
                <a:gd name="T86" fmla="*/ 15 w 184"/>
                <a:gd name="T87" fmla="*/ 211 h 233"/>
                <a:gd name="T88" fmla="*/ 16 w 184"/>
                <a:gd name="T89" fmla="*/ 199 h 233"/>
                <a:gd name="T90" fmla="*/ 15 w 184"/>
                <a:gd name="T91" fmla="*/ 188 h 233"/>
                <a:gd name="T92" fmla="*/ 16 w 184"/>
                <a:gd name="T93" fmla="*/ 174 h 233"/>
                <a:gd name="T94" fmla="*/ 17 w 184"/>
                <a:gd name="T95" fmla="*/ 164 h 233"/>
                <a:gd name="T96" fmla="*/ 16 w 184"/>
                <a:gd name="T97" fmla="*/ 152 h 233"/>
                <a:gd name="T98" fmla="*/ 15 w 184"/>
                <a:gd name="T99" fmla="*/ 141 h 233"/>
                <a:gd name="T100" fmla="*/ 15 w 184"/>
                <a:gd name="T101" fmla="*/ 130 h 233"/>
                <a:gd name="T102" fmla="*/ 15 w 184"/>
                <a:gd name="T103" fmla="*/ 120 h 233"/>
                <a:gd name="T104" fmla="*/ 15 w 184"/>
                <a:gd name="T105" fmla="*/ 109 h 233"/>
                <a:gd name="T106" fmla="*/ 14 w 184"/>
                <a:gd name="T107" fmla="*/ 98 h 233"/>
                <a:gd name="T108" fmla="*/ 15 w 184"/>
                <a:gd name="T109" fmla="*/ 88 h 233"/>
                <a:gd name="T110" fmla="*/ 15 w 184"/>
                <a:gd name="T111" fmla="*/ 76 h 233"/>
                <a:gd name="T112" fmla="*/ 15 w 184"/>
                <a:gd name="T113" fmla="*/ 66 h 233"/>
                <a:gd name="T114" fmla="*/ 15 w 184"/>
                <a:gd name="T115" fmla="*/ 55 h 233"/>
                <a:gd name="T116" fmla="*/ 16 w 184"/>
                <a:gd name="T117" fmla="*/ 40 h 233"/>
                <a:gd name="T118" fmla="*/ 16 w 184"/>
                <a:gd name="T119" fmla="*/ 25 h 233"/>
                <a:gd name="T120" fmla="*/ 15 w 184"/>
                <a:gd name="T121" fmla="*/ 16 h 233"/>
                <a:gd name="T122" fmla="*/ 27 w 184"/>
                <a:gd name="T123" fmla="*/ 5 h 233"/>
                <a:gd name="T124" fmla="*/ 179 w 184"/>
                <a:gd name="T125" fmla="*/ 3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 h="233">
                  <a:moveTo>
                    <a:pt x="158" y="2"/>
                  </a:moveTo>
                  <a:cubicBezTo>
                    <a:pt x="144" y="2"/>
                    <a:pt x="129" y="2"/>
                    <a:pt x="115" y="2"/>
                  </a:cubicBezTo>
                  <a:cubicBezTo>
                    <a:pt x="86" y="2"/>
                    <a:pt x="56" y="2"/>
                    <a:pt x="27" y="2"/>
                  </a:cubicBezTo>
                  <a:cubicBezTo>
                    <a:pt x="25" y="2"/>
                    <a:pt x="23" y="2"/>
                    <a:pt x="21" y="2"/>
                  </a:cubicBezTo>
                  <a:cubicBezTo>
                    <a:pt x="15" y="2"/>
                    <a:pt x="10" y="7"/>
                    <a:pt x="9" y="12"/>
                  </a:cubicBezTo>
                  <a:cubicBezTo>
                    <a:pt x="8" y="13"/>
                    <a:pt x="6" y="13"/>
                    <a:pt x="5" y="15"/>
                  </a:cubicBezTo>
                  <a:cubicBezTo>
                    <a:pt x="4" y="16"/>
                    <a:pt x="4" y="18"/>
                    <a:pt x="4" y="19"/>
                  </a:cubicBezTo>
                  <a:cubicBezTo>
                    <a:pt x="5" y="21"/>
                    <a:pt x="7" y="22"/>
                    <a:pt x="9" y="23"/>
                  </a:cubicBezTo>
                  <a:cubicBezTo>
                    <a:pt x="9" y="23"/>
                    <a:pt x="9" y="24"/>
                    <a:pt x="9" y="25"/>
                  </a:cubicBezTo>
                  <a:cubicBezTo>
                    <a:pt x="7" y="25"/>
                    <a:pt x="6" y="25"/>
                    <a:pt x="5" y="27"/>
                  </a:cubicBezTo>
                  <a:cubicBezTo>
                    <a:pt x="3" y="28"/>
                    <a:pt x="3" y="31"/>
                    <a:pt x="4" y="33"/>
                  </a:cubicBezTo>
                  <a:cubicBezTo>
                    <a:pt x="5" y="35"/>
                    <a:pt x="7" y="36"/>
                    <a:pt x="9" y="37"/>
                  </a:cubicBezTo>
                  <a:cubicBezTo>
                    <a:pt x="9" y="37"/>
                    <a:pt x="9" y="38"/>
                    <a:pt x="9" y="38"/>
                  </a:cubicBezTo>
                  <a:cubicBezTo>
                    <a:pt x="7" y="38"/>
                    <a:pt x="5" y="39"/>
                    <a:pt x="4" y="41"/>
                  </a:cubicBezTo>
                  <a:cubicBezTo>
                    <a:pt x="1" y="45"/>
                    <a:pt x="5" y="48"/>
                    <a:pt x="9" y="48"/>
                  </a:cubicBezTo>
                  <a:cubicBezTo>
                    <a:pt x="9" y="50"/>
                    <a:pt x="9" y="52"/>
                    <a:pt x="9" y="53"/>
                  </a:cubicBezTo>
                  <a:cubicBezTo>
                    <a:pt x="7" y="53"/>
                    <a:pt x="5" y="54"/>
                    <a:pt x="4" y="56"/>
                  </a:cubicBezTo>
                  <a:cubicBezTo>
                    <a:pt x="3" y="57"/>
                    <a:pt x="3" y="59"/>
                    <a:pt x="4" y="61"/>
                  </a:cubicBezTo>
                  <a:cubicBezTo>
                    <a:pt x="4" y="63"/>
                    <a:pt x="7" y="63"/>
                    <a:pt x="9" y="64"/>
                  </a:cubicBezTo>
                  <a:cubicBezTo>
                    <a:pt x="9" y="64"/>
                    <a:pt x="9" y="64"/>
                    <a:pt x="9" y="64"/>
                  </a:cubicBezTo>
                  <a:cubicBezTo>
                    <a:pt x="8" y="64"/>
                    <a:pt x="7" y="65"/>
                    <a:pt x="6" y="65"/>
                  </a:cubicBezTo>
                  <a:cubicBezTo>
                    <a:pt x="3" y="68"/>
                    <a:pt x="5" y="72"/>
                    <a:pt x="9" y="73"/>
                  </a:cubicBezTo>
                  <a:cubicBezTo>
                    <a:pt x="9" y="74"/>
                    <a:pt x="9" y="74"/>
                    <a:pt x="9" y="74"/>
                  </a:cubicBezTo>
                  <a:cubicBezTo>
                    <a:pt x="7" y="74"/>
                    <a:pt x="5" y="75"/>
                    <a:pt x="4" y="76"/>
                  </a:cubicBezTo>
                  <a:cubicBezTo>
                    <a:pt x="1" y="80"/>
                    <a:pt x="5" y="84"/>
                    <a:pt x="9" y="84"/>
                  </a:cubicBezTo>
                  <a:cubicBezTo>
                    <a:pt x="9" y="85"/>
                    <a:pt x="9" y="85"/>
                    <a:pt x="9" y="85"/>
                  </a:cubicBezTo>
                  <a:cubicBezTo>
                    <a:pt x="7" y="85"/>
                    <a:pt x="5" y="85"/>
                    <a:pt x="3" y="87"/>
                  </a:cubicBezTo>
                  <a:cubicBezTo>
                    <a:pt x="1" y="91"/>
                    <a:pt x="6" y="93"/>
                    <a:pt x="9" y="94"/>
                  </a:cubicBezTo>
                  <a:cubicBezTo>
                    <a:pt x="9" y="95"/>
                    <a:pt x="9" y="96"/>
                    <a:pt x="9" y="97"/>
                  </a:cubicBezTo>
                  <a:cubicBezTo>
                    <a:pt x="8" y="97"/>
                    <a:pt x="8" y="97"/>
                    <a:pt x="7" y="97"/>
                  </a:cubicBezTo>
                  <a:cubicBezTo>
                    <a:pt x="5" y="98"/>
                    <a:pt x="4" y="99"/>
                    <a:pt x="3" y="100"/>
                  </a:cubicBezTo>
                  <a:cubicBezTo>
                    <a:pt x="3" y="103"/>
                    <a:pt x="6" y="105"/>
                    <a:pt x="9" y="105"/>
                  </a:cubicBezTo>
                  <a:cubicBezTo>
                    <a:pt x="9" y="106"/>
                    <a:pt x="9" y="107"/>
                    <a:pt x="9" y="107"/>
                  </a:cubicBezTo>
                  <a:cubicBezTo>
                    <a:pt x="7" y="107"/>
                    <a:pt x="5" y="108"/>
                    <a:pt x="4" y="110"/>
                  </a:cubicBezTo>
                  <a:cubicBezTo>
                    <a:pt x="2" y="113"/>
                    <a:pt x="6" y="115"/>
                    <a:pt x="9" y="116"/>
                  </a:cubicBezTo>
                  <a:cubicBezTo>
                    <a:pt x="9" y="117"/>
                    <a:pt x="9" y="118"/>
                    <a:pt x="9" y="119"/>
                  </a:cubicBezTo>
                  <a:cubicBezTo>
                    <a:pt x="8" y="119"/>
                    <a:pt x="8" y="119"/>
                    <a:pt x="8" y="119"/>
                  </a:cubicBezTo>
                  <a:cubicBezTo>
                    <a:pt x="6" y="119"/>
                    <a:pt x="4" y="120"/>
                    <a:pt x="4" y="122"/>
                  </a:cubicBezTo>
                  <a:cubicBezTo>
                    <a:pt x="3" y="125"/>
                    <a:pt x="6" y="127"/>
                    <a:pt x="9" y="127"/>
                  </a:cubicBezTo>
                  <a:cubicBezTo>
                    <a:pt x="9" y="128"/>
                    <a:pt x="9" y="128"/>
                    <a:pt x="9" y="128"/>
                  </a:cubicBezTo>
                  <a:cubicBezTo>
                    <a:pt x="7" y="128"/>
                    <a:pt x="6" y="128"/>
                    <a:pt x="5" y="130"/>
                  </a:cubicBezTo>
                  <a:cubicBezTo>
                    <a:pt x="2" y="133"/>
                    <a:pt x="6" y="136"/>
                    <a:pt x="9" y="137"/>
                  </a:cubicBezTo>
                  <a:cubicBezTo>
                    <a:pt x="9" y="138"/>
                    <a:pt x="9" y="138"/>
                    <a:pt x="9" y="139"/>
                  </a:cubicBezTo>
                  <a:cubicBezTo>
                    <a:pt x="7" y="139"/>
                    <a:pt x="6" y="139"/>
                    <a:pt x="4" y="140"/>
                  </a:cubicBezTo>
                  <a:cubicBezTo>
                    <a:pt x="0" y="143"/>
                    <a:pt x="6" y="147"/>
                    <a:pt x="9" y="148"/>
                  </a:cubicBezTo>
                  <a:cubicBezTo>
                    <a:pt x="9" y="148"/>
                    <a:pt x="9" y="149"/>
                    <a:pt x="9" y="149"/>
                  </a:cubicBezTo>
                  <a:cubicBezTo>
                    <a:pt x="7" y="149"/>
                    <a:pt x="5" y="150"/>
                    <a:pt x="4" y="151"/>
                  </a:cubicBezTo>
                  <a:cubicBezTo>
                    <a:pt x="1" y="155"/>
                    <a:pt x="6" y="157"/>
                    <a:pt x="9" y="158"/>
                  </a:cubicBezTo>
                  <a:cubicBezTo>
                    <a:pt x="9" y="159"/>
                    <a:pt x="9" y="160"/>
                    <a:pt x="9" y="161"/>
                  </a:cubicBezTo>
                  <a:cubicBezTo>
                    <a:pt x="8" y="161"/>
                    <a:pt x="7" y="162"/>
                    <a:pt x="6" y="162"/>
                  </a:cubicBezTo>
                  <a:cubicBezTo>
                    <a:pt x="5" y="163"/>
                    <a:pt x="4" y="165"/>
                    <a:pt x="4" y="166"/>
                  </a:cubicBezTo>
                  <a:cubicBezTo>
                    <a:pt x="4" y="169"/>
                    <a:pt x="7" y="170"/>
                    <a:pt x="9" y="170"/>
                  </a:cubicBezTo>
                  <a:cubicBezTo>
                    <a:pt x="9" y="171"/>
                    <a:pt x="9" y="171"/>
                    <a:pt x="9" y="172"/>
                  </a:cubicBezTo>
                  <a:cubicBezTo>
                    <a:pt x="7" y="172"/>
                    <a:pt x="5" y="173"/>
                    <a:pt x="4" y="175"/>
                  </a:cubicBezTo>
                  <a:cubicBezTo>
                    <a:pt x="1" y="179"/>
                    <a:pt x="6" y="181"/>
                    <a:pt x="9" y="182"/>
                  </a:cubicBezTo>
                  <a:cubicBezTo>
                    <a:pt x="9" y="183"/>
                    <a:pt x="9" y="185"/>
                    <a:pt x="9" y="186"/>
                  </a:cubicBezTo>
                  <a:cubicBezTo>
                    <a:pt x="7" y="186"/>
                    <a:pt x="5" y="187"/>
                    <a:pt x="4" y="188"/>
                  </a:cubicBezTo>
                  <a:cubicBezTo>
                    <a:pt x="2" y="192"/>
                    <a:pt x="6" y="194"/>
                    <a:pt x="9" y="195"/>
                  </a:cubicBezTo>
                  <a:cubicBezTo>
                    <a:pt x="9" y="196"/>
                    <a:pt x="9" y="197"/>
                    <a:pt x="9" y="198"/>
                  </a:cubicBezTo>
                  <a:cubicBezTo>
                    <a:pt x="7" y="198"/>
                    <a:pt x="6" y="199"/>
                    <a:pt x="5" y="200"/>
                  </a:cubicBezTo>
                  <a:cubicBezTo>
                    <a:pt x="3" y="203"/>
                    <a:pt x="6" y="206"/>
                    <a:pt x="9" y="207"/>
                  </a:cubicBezTo>
                  <a:cubicBezTo>
                    <a:pt x="9" y="208"/>
                    <a:pt x="9" y="208"/>
                    <a:pt x="9" y="209"/>
                  </a:cubicBezTo>
                  <a:cubicBezTo>
                    <a:pt x="8" y="210"/>
                    <a:pt x="6" y="210"/>
                    <a:pt x="5" y="211"/>
                  </a:cubicBezTo>
                  <a:cubicBezTo>
                    <a:pt x="2" y="214"/>
                    <a:pt x="6" y="217"/>
                    <a:pt x="9" y="218"/>
                  </a:cubicBezTo>
                  <a:cubicBezTo>
                    <a:pt x="9" y="224"/>
                    <a:pt x="10" y="228"/>
                    <a:pt x="16" y="231"/>
                  </a:cubicBezTo>
                  <a:cubicBezTo>
                    <a:pt x="19" y="233"/>
                    <a:pt x="22" y="232"/>
                    <a:pt x="25" y="232"/>
                  </a:cubicBezTo>
                  <a:cubicBezTo>
                    <a:pt x="29" y="232"/>
                    <a:pt x="34" y="232"/>
                    <a:pt x="38" y="232"/>
                  </a:cubicBezTo>
                  <a:cubicBezTo>
                    <a:pt x="70" y="232"/>
                    <a:pt x="102" y="232"/>
                    <a:pt x="134" y="232"/>
                  </a:cubicBezTo>
                  <a:cubicBezTo>
                    <a:pt x="145" y="232"/>
                    <a:pt x="155" y="232"/>
                    <a:pt x="165" y="232"/>
                  </a:cubicBezTo>
                  <a:cubicBezTo>
                    <a:pt x="173" y="232"/>
                    <a:pt x="182" y="231"/>
                    <a:pt x="182" y="221"/>
                  </a:cubicBezTo>
                  <a:cubicBezTo>
                    <a:pt x="183" y="221"/>
                    <a:pt x="183" y="220"/>
                    <a:pt x="183" y="220"/>
                  </a:cubicBezTo>
                  <a:cubicBezTo>
                    <a:pt x="183" y="168"/>
                    <a:pt x="183" y="116"/>
                    <a:pt x="183" y="64"/>
                  </a:cubicBezTo>
                  <a:cubicBezTo>
                    <a:pt x="183" y="51"/>
                    <a:pt x="183" y="39"/>
                    <a:pt x="183" y="26"/>
                  </a:cubicBezTo>
                  <a:cubicBezTo>
                    <a:pt x="183" y="21"/>
                    <a:pt x="184" y="13"/>
                    <a:pt x="181" y="8"/>
                  </a:cubicBezTo>
                  <a:cubicBezTo>
                    <a:pt x="177" y="0"/>
                    <a:pt x="165" y="2"/>
                    <a:pt x="158" y="2"/>
                  </a:cubicBezTo>
                  <a:close/>
                  <a:moveTo>
                    <a:pt x="7" y="18"/>
                  </a:moveTo>
                  <a:cubicBezTo>
                    <a:pt x="7" y="18"/>
                    <a:pt x="7" y="17"/>
                    <a:pt x="8" y="16"/>
                  </a:cubicBezTo>
                  <a:cubicBezTo>
                    <a:pt x="8" y="16"/>
                    <a:pt x="9" y="16"/>
                    <a:pt x="9" y="16"/>
                  </a:cubicBezTo>
                  <a:cubicBezTo>
                    <a:pt x="9" y="17"/>
                    <a:pt x="9" y="18"/>
                    <a:pt x="9" y="19"/>
                  </a:cubicBezTo>
                  <a:cubicBezTo>
                    <a:pt x="8" y="19"/>
                    <a:pt x="7" y="19"/>
                    <a:pt x="7" y="18"/>
                  </a:cubicBezTo>
                  <a:close/>
                  <a:moveTo>
                    <a:pt x="8" y="28"/>
                  </a:moveTo>
                  <a:cubicBezTo>
                    <a:pt x="8" y="28"/>
                    <a:pt x="9" y="28"/>
                    <a:pt x="9" y="28"/>
                  </a:cubicBezTo>
                  <a:cubicBezTo>
                    <a:pt x="9" y="30"/>
                    <a:pt x="9" y="32"/>
                    <a:pt x="9" y="34"/>
                  </a:cubicBezTo>
                  <a:cubicBezTo>
                    <a:pt x="7" y="32"/>
                    <a:pt x="5" y="29"/>
                    <a:pt x="8" y="28"/>
                  </a:cubicBezTo>
                  <a:close/>
                  <a:moveTo>
                    <a:pt x="7" y="44"/>
                  </a:moveTo>
                  <a:cubicBezTo>
                    <a:pt x="6" y="44"/>
                    <a:pt x="6" y="43"/>
                    <a:pt x="7" y="42"/>
                  </a:cubicBezTo>
                  <a:cubicBezTo>
                    <a:pt x="7" y="42"/>
                    <a:pt x="8" y="41"/>
                    <a:pt x="9" y="41"/>
                  </a:cubicBezTo>
                  <a:cubicBezTo>
                    <a:pt x="9" y="43"/>
                    <a:pt x="9" y="44"/>
                    <a:pt x="9" y="45"/>
                  </a:cubicBezTo>
                  <a:cubicBezTo>
                    <a:pt x="8" y="45"/>
                    <a:pt x="8" y="45"/>
                    <a:pt x="7" y="44"/>
                  </a:cubicBezTo>
                  <a:close/>
                  <a:moveTo>
                    <a:pt x="6" y="59"/>
                  </a:moveTo>
                  <a:cubicBezTo>
                    <a:pt x="6" y="59"/>
                    <a:pt x="6" y="59"/>
                    <a:pt x="6" y="59"/>
                  </a:cubicBezTo>
                  <a:cubicBezTo>
                    <a:pt x="6" y="58"/>
                    <a:pt x="7" y="58"/>
                    <a:pt x="7" y="58"/>
                  </a:cubicBezTo>
                  <a:cubicBezTo>
                    <a:pt x="7" y="57"/>
                    <a:pt x="8" y="57"/>
                    <a:pt x="9" y="56"/>
                  </a:cubicBezTo>
                  <a:cubicBezTo>
                    <a:pt x="9" y="58"/>
                    <a:pt x="9" y="59"/>
                    <a:pt x="9" y="61"/>
                  </a:cubicBezTo>
                  <a:cubicBezTo>
                    <a:pt x="8" y="60"/>
                    <a:pt x="7" y="60"/>
                    <a:pt x="6" y="59"/>
                  </a:cubicBezTo>
                  <a:close/>
                  <a:moveTo>
                    <a:pt x="9" y="68"/>
                  </a:moveTo>
                  <a:cubicBezTo>
                    <a:pt x="9" y="68"/>
                    <a:pt x="9" y="69"/>
                    <a:pt x="9" y="70"/>
                  </a:cubicBezTo>
                  <a:cubicBezTo>
                    <a:pt x="8" y="69"/>
                    <a:pt x="7" y="68"/>
                    <a:pt x="9" y="68"/>
                  </a:cubicBezTo>
                  <a:close/>
                  <a:moveTo>
                    <a:pt x="7" y="78"/>
                  </a:moveTo>
                  <a:cubicBezTo>
                    <a:pt x="8" y="77"/>
                    <a:pt x="8" y="77"/>
                    <a:pt x="9" y="77"/>
                  </a:cubicBezTo>
                  <a:cubicBezTo>
                    <a:pt x="9" y="78"/>
                    <a:pt x="9" y="80"/>
                    <a:pt x="9" y="81"/>
                  </a:cubicBezTo>
                  <a:cubicBezTo>
                    <a:pt x="7" y="80"/>
                    <a:pt x="5" y="79"/>
                    <a:pt x="7" y="78"/>
                  </a:cubicBezTo>
                  <a:close/>
                  <a:moveTo>
                    <a:pt x="7" y="90"/>
                  </a:moveTo>
                  <a:cubicBezTo>
                    <a:pt x="7" y="90"/>
                    <a:pt x="6" y="90"/>
                    <a:pt x="6" y="89"/>
                  </a:cubicBezTo>
                  <a:cubicBezTo>
                    <a:pt x="6" y="89"/>
                    <a:pt x="6" y="89"/>
                    <a:pt x="6" y="89"/>
                  </a:cubicBezTo>
                  <a:cubicBezTo>
                    <a:pt x="7" y="88"/>
                    <a:pt x="8" y="88"/>
                    <a:pt x="9" y="88"/>
                  </a:cubicBezTo>
                  <a:cubicBezTo>
                    <a:pt x="9" y="89"/>
                    <a:pt x="9" y="90"/>
                    <a:pt x="9" y="91"/>
                  </a:cubicBezTo>
                  <a:cubicBezTo>
                    <a:pt x="8" y="91"/>
                    <a:pt x="8" y="90"/>
                    <a:pt x="7" y="90"/>
                  </a:cubicBezTo>
                  <a:close/>
                  <a:moveTo>
                    <a:pt x="8" y="102"/>
                  </a:moveTo>
                  <a:cubicBezTo>
                    <a:pt x="7" y="102"/>
                    <a:pt x="7" y="101"/>
                    <a:pt x="7" y="101"/>
                  </a:cubicBezTo>
                  <a:cubicBezTo>
                    <a:pt x="7" y="101"/>
                    <a:pt x="7" y="101"/>
                    <a:pt x="7" y="101"/>
                  </a:cubicBezTo>
                  <a:cubicBezTo>
                    <a:pt x="7" y="100"/>
                    <a:pt x="8" y="100"/>
                    <a:pt x="9" y="100"/>
                  </a:cubicBezTo>
                  <a:cubicBezTo>
                    <a:pt x="9" y="100"/>
                    <a:pt x="9" y="100"/>
                    <a:pt x="9" y="100"/>
                  </a:cubicBezTo>
                  <a:cubicBezTo>
                    <a:pt x="9" y="101"/>
                    <a:pt x="9" y="101"/>
                    <a:pt x="9" y="102"/>
                  </a:cubicBezTo>
                  <a:cubicBezTo>
                    <a:pt x="8" y="102"/>
                    <a:pt x="8" y="102"/>
                    <a:pt x="8" y="102"/>
                  </a:cubicBezTo>
                  <a:close/>
                  <a:moveTo>
                    <a:pt x="8" y="112"/>
                  </a:moveTo>
                  <a:cubicBezTo>
                    <a:pt x="6" y="111"/>
                    <a:pt x="7" y="111"/>
                    <a:pt x="8" y="111"/>
                  </a:cubicBezTo>
                  <a:cubicBezTo>
                    <a:pt x="8" y="111"/>
                    <a:pt x="8" y="110"/>
                    <a:pt x="9" y="110"/>
                  </a:cubicBezTo>
                  <a:cubicBezTo>
                    <a:pt x="9" y="111"/>
                    <a:pt x="9" y="112"/>
                    <a:pt x="9" y="113"/>
                  </a:cubicBezTo>
                  <a:cubicBezTo>
                    <a:pt x="8" y="113"/>
                    <a:pt x="8" y="112"/>
                    <a:pt x="8" y="112"/>
                  </a:cubicBezTo>
                  <a:close/>
                  <a:moveTo>
                    <a:pt x="7" y="122"/>
                  </a:moveTo>
                  <a:cubicBezTo>
                    <a:pt x="7" y="122"/>
                    <a:pt x="8" y="122"/>
                    <a:pt x="9" y="122"/>
                  </a:cubicBezTo>
                  <a:cubicBezTo>
                    <a:pt x="9" y="123"/>
                    <a:pt x="9" y="123"/>
                    <a:pt x="9" y="124"/>
                  </a:cubicBezTo>
                  <a:cubicBezTo>
                    <a:pt x="8" y="124"/>
                    <a:pt x="7" y="123"/>
                    <a:pt x="7" y="122"/>
                  </a:cubicBezTo>
                  <a:close/>
                  <a:moveTo>
                    <a:pt x="8" y="131"/>
                  </a:moveTo>
                  <a:cubicBezTo>
                    <a:pt x="8" y="131"/>
                    <a:pt x="8" y="131"/>
                    <a:pt x="9" y="131"/>
                  </a:cubicBezTo>
                  <a:cubicBezTo>
                    <a:pt x="9" y="132"/>
                    <a:pt x="9" y="133"/>
                    <a:pt x="9" y="134"/>
                  </a:cubicBezTo>
                  <a:cubicBezTo>
                    <a:pt x="8" y="133"/>
                    <a:pt x="6" y="132"/>
                    <a:pt x="8" y="131"/>
                  </a:cubicBezTo>
                  <a:close/>
                  <a:moveTo>
                    <a:pt x="7" y="142"/>
                  </a:moveTo>
                  <a:cubicBezTo>
                    <a:pt x="8" y="142"/>
                    <a:pt x="8" y="142"/>
                    <a:pt x="9" y="142"/>
                  </a:cubicBezTo>
                  <a:cubicBezTo>
                    <a:pt x="9" y="143"/>
                    <a:pt x="9" y="143"/>
                    <a:pt x="9" y="144"/>
                  </a:cubicBezTo>
                  <a:cubicBezTo>
                    <a:pt x="7" y="144"/>
                    <a:pt x="5" y="142"/>
                    <a:pt x="7" y="142"/>
                  </a:cubicBezTo>
                  <a:close/>
                  <a:moveTo>
                    <a:pt x="8" y="153"/>
                  </a:moveTo>
                  <a:cubicBezTo>
                    <a:pt x="8" y="153"/>
                    <a:pt x="8" y="153"/>
                    <a:pt x="9" y="153"/>
                  </a:cubicBezTo>
                  <a:cubicBezTo>
                    <a:pt x="9" y="153"/>
                    <a:pt x="9" y="154"/>
                    <a:pt x="9" y="155"/>
                  </a:cubicBezTo>
                  <a:cubicBezTo>
                    <a:pt x="7" y="154"/>
                    <a:pt x="5" y="153"/>
                    <a:pt x="8" y="153"/>
                  </a:cubicBezTo>
                  <a:close/>
                  <a:moveTo>
                    <a:pt x="8" y="166"/>
                  </a:moveTo>
                  <a:cubicBezTo>
                    <a:pt x="8" y="166"/>
                    <a:pt x="7" y="166"/>
                    <a:pt x="7" y="166"/>
                  </a:cubicBezTo>
                  <a:cubicBezTo>
                    <a:pt x="7" y="166"/>
                    <a:pt x="7" y="165"/>
                    <a:pt x="7" y="166"/>
                  </a:cubicBezTo>
                  <a:cubicBezTo>
                    <a:pt x="7" y="166"/>
                    <a:pt x="7" y="166"/>
                    <a:pt x="7" y="166"/>
                  </a:cubicBezTo>
                  <a:cubicBezTo>
                    <a:pt x="7" y="165"/>
                    <a:pt x="7" y="165"/>
                    <a:pt x="7" y="165"/>
                  </a:cubicBezTo>
                  <a:cubicBezTo>
                    <a:pt x="7" y="165"/>
                    <a:pt x="7" y="165"/>
                    <a:pt x="7" y="165"/>
                  </a:cubicBezTo>
                  <a:cubicBezTo>
                    <a:pt x="7" y="165"/>
                    <a:pt x="8" y="165"/>
                    <a:pt x="8" y="165"/>
                  </a:cubicBezTo>
                  <a:cubicBezTo>
                    <a:pt x="8" y="164"/>
                    <a:pt x="9" y="164"/>
                    <a:pt x="9" y="164"/>
                  </a:cubicBezTo>
                  <a:cubicBezTo>
                    <a:pt x="9" y="165"/>
                    <a:pt x="9" y="166"/>
                    <a:pt x="9" y="167"/>
                  </a:cubicBezTo>
                  <a:cubicBezTo>
                    <a:pt x="9" y="167"/>
                    <a:pt x="8" y="167"/>
                    <a:pt x="8" y="166"/>
                  </a:cubicBezTo>
                  <a:close/>
                  <a:moveTo>
                    <a:pt x="7" y="176"/>
                  </a:moveTo>
                  <a:cubicBezTo>
                    <a:pt x="7" y="175"/>
                    <a:pt x="8" y="175"/>
                    <a:pt x="9" y="175"/>
                  </a:cubicBezTo>
                  <a:cubicBezTo>
                    <a:pt x="9" y="176"/>
                    <a:pt x="9" y="178"/>
                    <a:pt x="9" y="179"/>
                  </a:cubicBezTo>
                  <a:cubicBezTo>
                    <a:pt x="7" y="179"/>
                    <a:pt x="6" y="178"/>
                    <a:pt x="7" y="176"/>
                  </a:cubicBezTo>
                  <a:close/>
                  <a:moveTo>
                    <a:pt x="8" y="191"/>
                  </a:moveTo>
                  <a:cubicBezTo>
                    <a:pt x="7" y="191"/>
                    <a:pt x="7" y="190"/>
                    <a:pt x="7" y="190"/>
                  </a:cubicBezTo>
                  <a:cubicBezTo>
                    <a:pt x="7" y="190"/>
                    <a:pt x="7" y="190"/>
                    <a:pt x="7" y="190"/>
                  </a:cubicBezTo>
                  <a:cubicBezTo>
                    <a:pt x="7" y="190"/>
                    <a:pt x="7" y="189"/>
                    <a:pt x="7" y="189"/>
                  </a:cubicBezTo>
                  <a:cubicBezTo>
                    <a:pt x="8" y="189"/>
                    <a:pt x="8" y="189"/>
                    <a:pt x="9" y="189"/>
                  </a:cubicBezTo>
                  <a:cubicBezTo>
                    <a:pt x="9" y="190"/>
                    <a:pt x="9" y="190"/>
                    <a:pt x="9" y="191"/>
                  </a:cubicBezTo>
                  <a:cubicBezTo>
                    <a:pt x="8" y="191"/>
                    <a:pt x="8" y="191"/>
                    <a:pt x="8" y="191"/>
                  </a:cubicBezTo>
                  <a:close/>
                  <a:moveTo>
                    <a:pt x="8" y="203"/>
                  </a:moveTo>
                  <a:cubicBezTo>
                    <a:pt x="8" y="202"/>
                    <a:pt x="8" y="202"/>
                    <a:pt x="8" y="202"/>
                  </a:cubicBezTo>
                  <a:cubicBezTo>
                    <a:pt x="8" y="202"/>
                    <a:pt x="8" y="202"/>
                    <a:pt x="8" y="202"/>
                  </a:cubicBezTo>
                  <a:cubicBezTo>
                    <a:pt x="8" y="201"/>
                    <a:pt x="9" y="201"/>
                    <a:pt x="9" y="201"/>
                  </a:cubicBezTo>
                  <a:cubicBezTo>
                    <a:pt x="9" y="202"/>
                    <a:pt x="9" y="202"/>
                    <a:pt x="9" y="203"/>
                  </a:cubicBezTo>
                  <a:cubicBezTo>
                    <a:pt x="9" y="203"/>
                    <a:pt x="8" y="203"/>
                    <a:pt x="8" y="203"/>
                  </a:cubicBezTo>
                  <a:close/>
                  <a:moveTo>
                    <a:pt x="8" y="213"/>
                  </a:moveTo>
                  <a:cubicBezTo>
                    <a:pt x="9" y="213"/>
                    <a:pt x="9" y="213"/>
                    <a:pt x="9" y="213"/>
                  </a:cubicBezTo>
                  <a:cubicBezTo>
                    <a:pt x="9" y="213"/>
                    <a:pt x="9" y="214"/>
                    <a:pt x="9" y="215"/>
                  </a:cubicBezTo>
                  <a:cubicBezTo>
                    <a:pt x="9" y="215"/>
                    <a:pt x="8" y="215"/>
                    <a:pt x="8" y="214"/>
                  </a:cubicBezTo>
                  <a:cubicBezTo>
                    <a:pt x="7" y="214"/>
                    <a:pt x="8" y="213"/>
                    <a:pt x="8" y="213"/>
                  </a:cubicBezTo>
                  <a:close/>
                  <a:moveTo>
                    <a:pt x="154" y="229"/>
                  </a:moveTo>
                  <a:cubicBezTo>
                    <a:pt x="139" y="229"/>
                    <a:pt x="124" y="229"/>
                    <a:pt x="109" y="229"/>
                  </a:cubicBezTo>
                  <a:cubicBezTo>
                    <a:pt x="81" y="229"/>
                    <a:pt x="52" y="229"/>
                    <a:pt x="24" y="229"/>
                  </a:cubicBezTo>
                  <a:cubicBezTo>
                    <a:pt x="18" y="229"/>
                    <a:pt x="13" y="228"/>
                    <a:pt x="12" y="220"/>
                  </a:cubicBezTo>
                  <a:cubicBezTo>
                    <a:pt x="12" y="219"/>
                    <a:pt x="12" y="217"/>
                    <a:pt x="12" y="216"/>
                  </a:cubicBezTo>
                  <a:cubicBezTo>
                    <a:pt x="12" y="215"/>
                    <a:pt x="12" y="214"/>
                    <a:pt x="12" y="213"/>
                  </a:cubicBezTo>
                  <a:cubicBezTo>
                    <a:pt x="13" y="213"/>
                    <a:pt x="13" y="214"/>
                    <a:pt x="14" y="214"/>
                  </a:cubicBezTo>
                  <a:cubicBezTo>
                    <a:pt x="15" y="215"/>
                    <a:pt x="17" y="212"/>
                    <a:pt x="15" y="211"/>
                  </a:cubicBezTo>
                  <a:cubicBezTo>
                    <a:pt x="14" y="210"/>
                    <a:pt x="13" y="210"/>
                    <a:pt x="12" y="210"/>
                  </a:cubicBezTo>
                  <a:cubicBezTo>
                    <a:pt x="12" y="207"/>
                    <a:pt x="12" y="204"/>
                    <a:pt x="12" y="202"/>
                  </a:cubicBezTo>
                  <a:cubicBezTo>
                    <a:pt x="13" y="202"/>
                    <a:pt x="14" y="202"/>
                    <a:pt x="15" y="203"/>
                  </a:cubicBezTo>
                  <a:cubicBezTo>
                    <a:pt x="17" y="203"/>
                    <a:pt x="18" y="200"/>
                    <a:pt x="16" y="199"/>
                  </a:cubicBezTo>
                  <a:cubicBezTo>
                    <a:pt x="15" y="199"/>
                    <a:pt x="13" y="199"/>
                    <a:pt x="12" y="198"/>
                  </a:cubicBezTo>
                  <a:cubicBezTo>
                    <a:pt x="12" y="196"/>
                    <a:pt x="12" y="193"/>
                    <a:pt x="12" y="190"/>
                  </a:cubicBezTo>
                  <a:cubicBezTo>
                    <a:pt x="13" y="190"/>
                    <a:pt x="14" y="190"/>
                    <a:pt x="14" y="191"/>
                  </a:cubicBezTo>
                  <a:cubicBezTo>
                    <a:pt x="16" y="191"/>
                    <a:pt x="17" y="188"/>
                    <a:pt x="15" y="188"/>
                  </a:cubicBezTo>
                  <a:cubicBezTo>
                    <a:pt x="14" y="187"/>
                    <a:pt x="13" y="187"/>
                    <a:pt x="12" y="186"/>
                  </a:cubicBezTo>
                  <a:cubicBezTo>
                    <a:pt x="12" y="183"/>
                    <a:pt x="12" y="179"/>
                    <a:pt x="12" y="176"/>
                  </a:cubicBezTo>
                  <a:cubicBezTo>
                    <a:pt x="13" y="176"/>
                    <a:pt x="14" y="177"/>
                    <a:pt x="15" y="177"/>
                  </a:cubicBezTo>
                  <a:cubicBezTo>
                    <a:pt x="17" y="178"/>
                    <a:pt x="18" y="175"/>
                    <a:pt x="16" y="174"/>
                  </a:cubicBezTo>
                  <a:cubicBezTo>
                    <a:pt x="15" y="174"/>
                    <a:pt x="13" y="173"/>
                    <a:pt x="12" y="173"/>
                  </a:cubicBezTo>
                  <a:cubicBezTo>
                    <a:pt x="12" y="170"/>
                    <a:pt x="12" y="167"/>
                    <a:pt x="12" y="164"/>
                  </a:cubicBezTo>
                  <a:cubicBezTo>
                    <a:pt x="13" y="164"/>
                    <a:pt x="13" y="165"/>
                    <a:pt x="14" y="166"/>
                  </a:cubicBezTo>
                  <a:cubicBezTo>
                    <a:pt x="15" y="167"/>
                    <a:pt x="18" y="166"/>
                    <a:pt x="17" y="164"/>
                  </a:cubicBezTo>
                  <a:cubicBezTo>
                    <a:pt x="16" y="162"/>
                    <a:pt x="14" y="161"/>
                    <a:pt x="12" y="161"/>
                  </a:cubicBezTo>
                  <a:cubicBezTo>
                    <a:pt x="12" y="158"/>
                    <a:pt x="12" y="156"/>
                    <a:pt x="12" y="153"/>
                  </a:cubicBezTo>
                  <a:cubicBezTo>
                    <a:pt x="13" y="154"/>
                    <a:pt x="14" y="154"/>
                    <a:pt x="14" y="155"/>
                  </a:cubicBezTo>
                  <a:cubicBezTo>
                    <a:pt x="16" y="156"/>
                    <a:pt x="17" y="153"/>
                    <a:pt x="16" y="152"/>
                  </a:cubicBezTo>
                  <a:cubicBezTo>
                    <a:pt x="15" y="151"/>
                    <a:pt x="13" y="150"/>
                    <a:pt x="12" y="150"/>
                  </a:cubicBezTo>
                  <a:cubicBezTo>
                    <a:pt x="12" y="148"/>
                    <a:pt x="12" y="145"/>
                    <a:pt x="12" y="143"/>
                  </a:cubicBezTo>
                  <a:cubicBezTo>
                    <a:pt x="13" y="143"/>
                    <a:pt x="13" y="143"/>
                    <a:pt x="14" y="144"/>
                  </a:cubicBezTo>
                  <a:cubicBezTo>
                    <a:pt x="16" y="145"/>
                    <a:pt x="17" y="142"/>
                    <a:pt x="15" y="141"/>
                  </a:cubicBezTo>
                  <a:cubicBezTo>
                    <a:pt x="15" y="140"/>
                    <a:pt x="13" y="140"/>
                    <a:pt x="12" y="139"/>
                  </a:cubicBezTo>
                  <a:cubicBezTo>
                    <a:pt x="12" y="137"/>
                    <a:pt x="12" y="135"/>
                    <a:pt x="12" y="132"/>
                  </a:cubicBezTo>
                  <a:cubicBezTo>
                    <a:pt x="13" y="133"/>
                    <a:pt x="14" y="133"/>
                    <a:pt x="15" y="133"/>
                  </a:cubicBezTo>
                  <a:cubicBezTo>
                    <a:pt x="16" y="134"/>
                    <a:pt x="17" y="131"/>
                    <a:pt x="15" y="130"/>
                  </a:cubicBezTo>
                  <a:cubicBezTo>
                    <a:pt x="14" y="130"/>
                    <a:pt x="13" y="129"/>
                    <a:pt x="12" y="129"/>
                  </a:cubicBezTo>
                  <a:cubicBezTo>
                    <a:pt x="12" y="127"/>
                    <a:pt x="12" y="125"/>
                    <a:pt x="12" y="122"/>
                  </a:cubicBezTo>
                  <a:cubicBezTo>
                    <a:pt x="13" y="123"/>
                    <a:pt x="13" y="123"/>
                    <a:pt x="14" y="123"/>
                  </a:cubicBezTo>
                  <a:cubicBezTo>
                    <a:pt x="16" y="124"/>
                    <a:pt x="17" y="121"/>
                    <a:pt x="15" y="120"/>
                  </a:cubicBezTo>
                  <a:cubicBezTo>
                    <a:pt x="14" y="120"/>
                    <a:pt x="13" y="119"/>
                    <a:pt x="12" y="119"/>
                  </a:cubicBezTo>
                  <a:cubicBezTo>
                    <a:pt x="12" y="116"/>
                    <a:pt x="12" y="114"/>
                    <a:pt x="12" y="111"/>
                  </a:cubicBezTo>
                  <a:cubicBezTo>
                    <a:pt x="13" y="111"/>
                    <a:pt x="14" y="111"/>
                    <a:pt x="14" y="112"/>
                  </a:cubicBezTo>
                  <a:cubicBezTo>
                    <a:pt x="16" y="112"/>
                    <a:pt x="17" y="109"/>
                    <a:pt x="15" y="109"/>
                  </a:cubicBezTo>
                  <a:cubicBezTo>
                    <a:pt x="14" y="108"/>
                    <a:pt x="13" y="108"/>
                    <a:pt x="12" y="108"/>
                  </a:cubicBezTo>
                  <a:cubicBezTo>
                    <a:pt x="12" y="105"/>
                    <a:pt x="12" y="103"/>
                    <a:pt x="12" y="101"/>
                  </a:cubicBezTo>
                  <a:cubicBezTo>
                    <a:pt x="13" y="101"/>
                    <a:pt x="13" y="101"/>
                    <a:pt x="14" y="101"/>
                  </a:cubicBezTo>
                  <a:cubicBezTo>
                    <a:pt x="15" y="102"/>
                    <a:pt x="16" y="99"/>
                    <a:pt x="14" y="98"/>
                  </a:cubicBezTo>
                  <a:cubicBezTo>
                    <a:pt x="14" y="98"/>
                    <a:pt x="13" y="98"/>
                    <a:pt x="12" y="97"/>
                  </a:cubicBezTo>
                  <a:cubicBezTo>
                    <a:pt x="12" y="95"/>
                    <a:pt x="12" y="92"/>
                    <a:pt x="12" y="90"/>
                  </a:cubicBezTo>
                  <a:cubicBezTo>
                    <a:pt x="12" y="90"/>
                    <a:pt x="13" y="90"/>
                    <a:pt x="13" y="91"/>
                  </a:cubicBezTo>
                  <a:cubicBezTo>
                    <a:pt x="14" y="92"/>
                    <a:pt x="17" y="90"/>
                    <a:pt x="15" y="88"/>
                  </a:cubicBezTo>
                  <a:cubicBezTo>
                    <a:pt x="14" y="88"/>
                    <a:pt x="13" y="87"/>
                    <a:pt x="12" y="86"/>
                  </a:cubicBezTo>
                  <a:cubicBezTo>
                    <a:pt x="12" y="83"/>
                    <a:pt x="12" y="81"/>
                    <a:pt x="12" y="78"/>
                  </a:cubicBezTo>
                  <a:cubicBezTo>
                    <a:pt x="13" y="78"/>
                    <a:pt x="13" y="78"/>
                    <a:pt x="14" y="78"/>
                  </a:cubicBezTo>
                  <a:cubicBezTo>
                    <a:pt x="16" y="79"/>
                    <a:pt x="17" y="77"/>
                    <a:pt x="15" y="76"/>
                  </a:cubicBezTo>
                  <a:cubicBezTo>
                    <a:pt x="14" y="75"/>
                    <a:pt x="13" y="75"/>
                    <a:pt x="12" y="75"/>
                  </a:cubicBezTo>
                  <a:cubicBezTo>
                    <a:pt x="12" y="72"/>
                    <a:pt x="12" y="70"/>
                    <a:pt x="12" y="68"/>
                  </a:cubicBezTo>
                  <a:cubicBezTo>
                    <a:pt x="13" y="68"/>
                    <a:pt x="13" y="68"/>
                    <a:pt x="13" y="69"/>
                  </a:cubicBezTo>
                  <a:cubicBezTo>
                    <a:pt x="15" y="70"/>
                    <a:pt x="17" y="67"/>
                    <a:pt x="15" y="66"/>
                  </a:cubicBezTo>
                  <a:cubicBezTo>
                    <a:pt x="14" y="65"/>
                    <a:pt x="13" y="65"/>
                    <a:pt x="12" y="65"/>
                  </a:cubicBezTo>
                  <a:cubicBezTo>
                    <a:pt x="12" y="62"/>
                    <a:pt x="12" y="59"/>
                    <a:pt x="12" y="56"/>
                  </a:cubicBezTo>
                  <a:cubicBezTo>
                    <a:pt x="13" y="57"/>
                    <a:pt x="13" y="57"/>
                    <a:pt x="14" y="57"/>
                  </a:cubicBezTo>
                  <a:cubicBezTo>
                    <a:pt x="15" y="59"/>
                    <a:pt x="17" y="56"/>
                    <a:pt x="15" y="55"/>
                  </a:cubicBezTo>
                  <a:cubicBezTo>
                    <a:pt x="14" y="54"/>
                    <a:pt x="13" y="53"/>
                    <a:pt x="12" y="53"/>
                  </a:cubicBezTo>
                  <a:cubicBezTo>
                    <a:pt x="12" y="49"/>
                    <a:pt x="12" y="45"/>
                    <a:pt x="12" y="42"/>
                  </a:cubicBezTo>
                  <a:cubicBezTo>
                    <a:pt x="13" y="42"/>
                    <a:pt x="14" y="42"/>
                    <a:pt x="14" y="43"/>
                  </a:cubicBezTo>
                  <a:cubicBezTo>
                    <a:pt x="16" y="44"/>
                    <a:pt x="18" y="41"/>
                    <a:pt x="16" y="40"/>
                  </a:cubicBezTo>
                  <a:cubicBezTo>
                    <a:pt x="15" y="39"/>
                    <a:pt x="13" y="39"/>
                    <a:pt x="12" y="38"/>
                  </a:cubicBezTo>
                  <a:cubicBezTo>
                    <a:pt x="12" y="35"/>
                    <a:pt x="12" y="31"/>
                    <a:pt x="12" y="28"/>
                  </a:cubicBezTo>
                  <a:cubicBezTo>
                    <a:pt x="13" y="28"/>
                    <a:pt x="14" y="28"/>
                    <a:pt x="15" y="28"/>
                  </a:cubicBezTo>
                  <a:cubicBezTo>
                    <a:pt x="17" y="29"/>
                    <a:pt x="18" y="26"/>
                    <a:pt x="16" y="25"/>
                  </a:cubicBezTo>
                  <a:cubicBezTo>
                    <a:pt x="14" y="25"/>
                    <a:pt x="13" y="25"/>
                    <a:pt x="12" y="24"/>
                  </a:cubicBezTo>
                  <a:cubicBezTo>
                    <a:pt x="12" y="22"/>
                    <a:pt x="12" y="19"/>
                    <a:pt x="12" y="16"/>
                  </a:cubicBezTo>
                  <a:cubicBezTo>
                    <a:pt x="12" y="16"/>
                    <a:pt x="12" y="16"/>
                    <a:pt x="12" y="15"/>
                  </a:cubicBezTo>
                  <a:cubicBezTo>
                    <a:pt x="13" y="15"/>
                    <a:pt x="14" y="15"/>
                    <a:pt x="15" y="16"/>
                  </a:cubicBezTo>
                  <a:cubicBezTo>
                    <a:pt x="17" y="17"/>
                    <a:pt x="18" y="14"/>
                    <a:pt x="16" y="13"/>
                  </a:cubicBezTo>
                  <a:cubicBezTo>
                    <a:pt x="15" y="12"/>
                    <a:pt x="14" y="12"/>
                    <a:pt x="13" y="12"/>
                  </a:cubicBezTo>
                  <a:cubicBezTo>
                    <a:pt x="14" y="8"/>
                    <a:pt x="16" y="5"/>
                    <a:pt x="21" y="5"/>
                  </a:cubicBezTo>
                  <a:cubicBezTo>
                    <a:pt x="23" y="5"/>
                    <a:pt x="25" y="5"/>
                    <a:pt x="27" y="5"/>
                  </a:cubicBezTo>
                  <a:cubicBezTo>
                    <a:pt x="39" y="5"/>
                    <a:pt x="51" y="5"/>
                    <a:pt x="64" y="5"/>
                  </a:cubicBezTo>
                  <a:cubicBezTo>
                    <a:pt x="95" y="5"/>
                    <a:pt x="126" y="5"/>
                    <a:pt x="158" y="5"/>
                  </a:cubicBezTo>
                  <a:cubicBezTo>
                    <a:pt x="165" y="5"/>
                    <a:pt x="179" y="3"/>
                    <a:pt x="179" y="14"/>
                  </a:cubicBezTo>
                  <a:cubicBezTo>
                    <a:pt x="179" y="21"/>
                    <a:pt x="179" y="27"/>
                    <a:pt x="179" y="34"/>
                  </a:cubicBezTo>
                  <a:cubicBezTo>
                    <a:pt x="179" y="93"/>
                    <a:pt x="179" y="152"/>
                    <a:pt x="179" y="211"/>
                  </a:cubicBezTo>
                  <a:cubicBezTo>
                    <a:pt x="179" y="214"/>
                    <a:pt x="179" y="217"/>
                    <a:pt x="179" y="220"/>
                  </a:cubicBezTo>
                  <a:cubicBezTo>
                    <a:pt x="179" y="232"/>
                    <a:pt x="162" y="229"/>
                    <a:pt x="154" y="229"/>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27"/>
            <p:cNvSpPr>
              <a:spLocks noEditPoints="1"/>
            </p:cNvSpPr>
            <p:nvPr/>
          </p:nvSpPr>
          <p:spPr bwMode="auto">
            <a:xfrm>
              <a:off x="7621833" y="5184209"/>
              <a:ext cx="395288" cy="139700"/>
            </a:xfrm>
            <a:custGeom>
              <a:avLst/>
              <a:gdLst>
                <a:gd name="T0" fmla="*/ 83 w 93"/>
                <a:gd name="T1" fmla="*/ 16 h 33"/>
                <a:gd name="T2" fmla="*/ 79 w 93"/>
                <a:gd name="T3" fmla="*/ 15 h 33"/>
                <a:gd name="T4" fmla="*/ 79 w 93"/>
                <a:gd name="T5" fmla="*/ 17 h 33"/>
                <a:gd name="T6" fmla="*/ 67 w 93"/>
                <a:gd name="T7" fmla="*/ 23 h 33"/>
                <a:gd name="T8" fmla="*/ 69 w 93"/>
                <a:gd name="T9" fmla="*/ 13 h 33"/>
                <a:gd name="T10" fmla="*/ 64 w 93"/>
                <a:gd name="T11" fmla="*/ 23 h 33"/>
                <a:gd name="T12" fmla="*/ 54 w 93"/>
                <a:gd name="T13" fmla="*/ 12 h 33"/>
                <a:gd name="T14" fmla="*/ 66 w 93"/>
                <a:gd name="T15" fmla="*/ 10 h 33"/>
                <a:gd name="T16" fmla="*/ 57 w 93"/>
                <a:gd name="T17" fmla="*/ 9 h 33"/>
                <a:gd name="T18" fmla="*/ 53 w 93"/>
                <a:gd name="T19" fmla="*/ 8 h 33"/>
                <a:gd name="T20" fmla="*/ 47 w 93"/>
                <a:gd name="T21" fmla="*/ 10 h 33"/>
                <a:gd name="T22" fmla="*/ 51 w 93"/>
                <a:gd name="T23" fmla="*/ 12 h 33"/>
                <a:gd name="T24" fmla="*/ 46 w 93"/>
                <a:gd name="T25" fmla="*/ 15 h 33"/>
                <a:gd name="T26" fmla="*/ 38 w 93"/>
                <a:gd name="T27" fmla="*/ 13 h 33"/>
                <a:gd name="T28" fmla="*/ 30 w 93"/>
                <a:gd name="T29" fmla="*/ 23 h 33"/>
                <a:gd name="T30" fmla="*/ 24 w 93"/>
                <a:gd name="T31" fmla="*/ 22 h 33"/>
                <a:gd name="T32" fmla="*/ 15 w 93"/>
                <a:gd name="T33" fmla="*/ 12 h 33"/>
                <a:gd name="T34" fmla="*/ 1 w 93"/>
                <a:gd name="T35" fmla="*/ 15 h 33"/>
                <a:gd name="T36" fmla="*/ 12 w 93"/>
                <a:gd name="T37" fmla="*/ 7 h 33"/>
                <a:gd name="T38" fmla="*/ 8 w 93"/>
                <a:gd name="T39" fmla="*/ 33 h 33"/>
                <a:gd name="T40" fmla="*/ 14 w 93"/>
                <a:gd name="T41" fmla="*/ 19 h 33"/>
                <a:gd name="T42" fmla="*/ 21 w 93"/>
                <a:gd name="T43" fmla="*/ 9 h 33"/>
                <a:gd name="T44" fmla="*/ 24 w 93"/>
                <a:gd name="T45" fmla="*/ 12 h 33"/>
                <a:gd name="T46" fmla="*/ 32 w 93"/>
                <a:gd name="T47" fmla="*/ 25 h 33"/>
                <a:gd name="T48" fmla="*/ 46 w 93"/>
                <a:gd name="T49" fmla="*/ 18 h 33"/>
                <a:gd name="T50" fmla="*/ 53 w 93"/>
                <a:gd name="T51" fmla="*/ 29 h 33"/>
                <a:gd name="T52" fmla="*/ 65 w 93"/>
                <a:gd name="T53" fmla="*/ 25 h 33"/>
                <a:gd name="T54" fmla="*/ 81 w 93"/>
                <a:gd name="T55" fmla="*/ 18 h 33"/>
                <a:gd name="T56" fmla="*/ 87 w 93"/>
                <a:gd name="T57" fmla="*/ 28 h 33"/>
                <a:gd name="T58" fmla="*/ 77 w 93"/>
                <a:gd name="T59" fmla="*/ 26 h 33"/>
                <a:gd name="T60" fmla="*/ 89 w 93"/>
                <a:gd name="T61" fmla="*/ 29 h 33"/>
                <a:gd name="T62" fmla="*/ 9 w 93"/>
                <a:gd name="T63" fmla="*/ 30 h 33"/>
                <a:gd name="T64" fmla="*/ 9 w 93"/>
                <a:gd name="T65" fmla="*/ 30 h 33"/>
                <a:gd name="T66" fmla="*/ 35 w 93"/>
                <a:gd name="T67" fmla="*/ 23 h 33"/>
                <a:gd name="T68" fmla="*/ 39 w 93"/>
                <a:gd name="T69" fmla="*/ 16 h 33"/>
                <a:gd name="T70" fmla="*/ 43 w 93"/>
                <a:gd name="T71" fmla="*/ 18 h 33"/>
                <a:gd name="T72" fmla="*/ 67 w 93"/>
                <a:gd name="T73" fmla="*/ 18 h 33"/>
                <a:gd name="T74" fmla="*/ 66 w 93"/>
                <a:gd name="T75" fmla="*/ 20 h 33"/>
                <a:gd name="T76" fmla="*/ 66 w 93"/>
                <a:gd name="T77" fmla="*/ 2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 h="33">
                  <a:moveTo>
                    <a:pt x="89" y="19"/>
                  </a:moveTo>
                  <a:cubicBezTo>
                    <a:pt x="87" y="18"/>
                    <a:pt x="84" y="18"/>
                    <a:pt x="83" y="16"/>
                  </a:cubicBezTo>
                  <a:cubicBezTo>
                    <a:pt x="84" y="15"/>
                    <a:pt x="85" y="13"/>
                    <a:pt x="85" y="12"/>
                  </a:cubicBezTo>
                  <a:cubicBezTo>
                    <a:pt x="87" y="7"/>
                    <a:pt x="77" y="10"/>
                    <a:pt x="79" y="15"/>
                  </a:cubicBezTo>
                  <a:cubicBezTo>
                    <a:pt x="79" y="15"/>
                    <a:pt x="79" y="16"/>
                    <a:pt x="80" y="16"/>
                  </a:cubicBezTo>
                  <a:cubicBezTo>
                    <a:pt x="79" y="16"/>
                    <a:pt x="79" y="16"/>
                    <a:pt x="79" y="17"/>
                  </a:cubicBezTo>
                  <a:cubicBezTo>
                    <a:pt x="77" y="19"/>
                    <a:pt x="75" y="20"/>
                    <a:pt x="73" y="22"/>
                  </a:cubicBezTo>
                  <a:cubicBezTo>
                    <a:pt x="71" y="23"/>
                    <a:pt x="68" y="25"/>
                    <a:pt x="67" y="23"/>
                  </a:cubicBezTo>
                  <a:cubicBezTo>
                    <a:pt x="69" y="22"/>
                    <a:pt x="70" y="20"/>
                    <a:pt x="71" y="17"/>
                  </a:cubicBezTo>
                  <a:cubicBezTo>
                    <a:pt x="72" y="15"/>
                    <a:pt x="72" y="13"/>
                    <a:pt x="69" y="13"/>
                  </a:cubicBezTo>
                  <a:cubicBezTo>
                    <a:pt x="66" y="13"/>
                    <a:pt x="64" y="18"/>
                    <a:pt x="64" y="20"/>
                  </a:cubicBezTo>
                  <a:cubicBezTo>
                    <a:pt x="64" y="21"/>
                    <a:pt x="64" y="22"/>
                    <a:pt x="64" y="23"/>
                  </a:cubicBezTo>
                  <a:cubicBezTo>
                    <a:pt x="60" y="26"/>
                    <a:pt x="54" y="28"/>
                    <a:pt x="52" y="25"/>
                  </a:cubicBezTo>
                  <a:cubicBezTo>
                    <a:pt x="51" y="22"/>
                    <a:pt x="52" y="17"/>
                    <a:pt x="54" y="12"/>
                  </a:cubicBezTo>
                  <a:cubicBezTo>
                    <a:pt x="54" y="12"/>
                    <a:pt x="55" y="12"/>
                    <a:pt x="55" y="11"/>
                  </a:cubicBezTo>
                  <a:cubicBezTo>
                    <a:pt x="59" y="11"/>
                    <a:pt x="62" y="11"/>
                    <a:pt x="66" y="10"/>
                  </a:cubicBezTo>
                  <a:cubicBezTo>
                    <a:pt x="67" y="9"/>
                    <a:pt x="66" y="7"/>
                    <a:pt x="65" y="7"/>
                  </a:cubicBezTo>
                  <a:cubicBezTo>
                    <a:pt x="63" y="8"/>
                    <a:pt x="60" y="8"/>
                    <a:pt x="57" y="9"/>
                  </a:cubicBezTo>
                  <a:cubicBezTo>
                    <a:pt x="58" y="7"/>
                    <a:pt x="59" y="5"/>
                    <a:pt x="57" y="4"/>
                  </a:cubicBezTo>
                  <a:cubicBezTo>
                    <a:pt x="55" y="3"/>
                    <a:pt x="53" y="7"/>
                    <a:pt x="53" y="8"/>
                  </a:cubicBezTo>
                  <a:cubicBezTo>
                    <a:pt x="52" y="9"/>
                    <a:pt x="52" y="9"/>
                    <a:pt x="52" y="9"/>
                  </a:cubicBezTo>
                  <a:cubicBezTo>
                    <a:pt x="50" y="9"/>
                    <a:pt x="48" y="10"/>
                    <a:pt x="47" y="10"/>
                  </a:cubicBezTo>
                  <a:cubicBezTo>
                    <a:pt x="45" y="10"/>
                    <a:pt x="46" y="12"/>
                    <a:pt x="47" y="12"/>
                  </a:cubicBezTo>
                  <a:cubicBezTo>
                    <a:pt x="48" y="12"/>
                    <a:pt x="50" y="12"/>
                    <a:pt x="51" y="12"/>
                  </a:cubicBezTo>
                  <a:cubicBezTo>
                    <a:pt x="50" y="12"/>
                    <a:pt x="49" y="13"/>
                    <a:pt x="48" y="13"/>
                  </a:cubicBezTo>
                  <a:cubicBezTo>
                    <a:pt x="47" y="14"/>
                    <a:pt x="47" y="14"/>
                    <a:pt x="46" y="15"/>
                  </a:cubicBezTo>
                  <a:cubicBezTo>
                    <a:pt x="45" y="12"/>
                    <a:pt x="41" y="12"/>
                    <a:pt x="39" y="13"/>
                  </a:cubicBezTo>
                  <a:cubicBezTo>
                    <a:pt x="39" y="13"/>
                    <a:pt x="38" y="13"/>
                    <a:pt x="38" y="13"/>
                  </a:cubicBezTo>
                  <a:cubicBezTo>
                    <a:pt x="36" y="14"/>
                    <a:pt x="34" y="17"/>
                    <a:pt x="33" y="20"/>
                  </a:cubicBezTo>
                  <a:cubicBezTo>
                    <a:pt x="32" y="21"/>
                    <a:pt x="31" y="22"/>
                    <a:pt x="30" y="23"/>
                  </a:cubicBezTo>
                  <a:cubicBezTo>
                    <a:pt x="28" y="25"/>
                    <a:pt x="27" y="26"/>
                    <a:pt x="25" y="27"/>
                  </a:cubicBezTo>
                  <a:cubicBezTo>
                    <a:pt x="22" y="29"/>
                    <a:pt x="23" y="23"/>
                    <a:pt x="24" y="22"/>
                  </a:cubicBezTo>
                  <a:cubicBezTo>
                    <a:pt x="25" y="17"/>
                    <a:pt x="30" y="7"/>
                    <a:pt x="26" y="3"/>
                  </a:cubicBezTo>
                  <a:cubicBezTo>
                    <a:pt x="23" y="0"/>
                    <a:pt x="18" y="7"/>
                    <a:pt x="15" y="12"/>
                  </a:cubicBezTo>
                  <a:cubicBezTo>
                    <a:pt x="15" y="9"/>
                    <a:pt x="15" y="6"/>
                    <a:pt x="13" y="4"/>
                  </a:cubicBezTo>
                  <a:cubicBezTo>
                    <a:pt x="9" y="0"/>
                    <a:pt x="2" y="12"/>
                    <a:pt x="1" y="15"/>
                  </a:cubicBezTo>
                  <a:cubicBezTo>
                    <a:pt x="0" y="16"/>
                    <a:pt x="2" y="17"/>
                    <a:pt x="3" y="16"/>
                  </a:cubicBezTo>
                  <a:cubicBezTo>
                    <a:pt x="4" y="14"/>
                    <a:pt x="11" y="3"/>
                    <a:pt x="12" y="7"/>
                  </a:cubicBezTo>
                  <a:cubicBezTo>
                    <a:pt x="13" y="11"/>
                    <a:pt x="13" y="14"/>
                    <a:pt x="12" y="18"/>
                  </a:cubicBezTo>
                  <a:cubicBezTo>
                    <a:pt x="10" y="21"/>
                    <a:pt x="4" y="31"/>
                    <a:pt x="8" y="33"/>
                  </a:cubicBezTo>
                  <a:cubicBezTo>
                    <a:pt x="8" y="33"/>
                    <a:pt x="9" y="33"/>
                    <a:pt x="9" y="33"/>
                  </a:cubicBezTo>
                  <a:cubicBezTo>
                    <a:pt x="13" y="29"/>
                    <a:pt x="13" y="24"/>
                    <a:pt x="14" y="19"/>
                  </a:cubicBezTo>
                  <a:cubicBezTo>
                    <a:pt x="15" y="18"/>
                    <a:pt x="16" y="16"/>
                    <a:pt x="16" y="15"/>
                  </a:cubicBezTo>
                  <a:cubicBezTo>
                    <a:pt x="18" y="13"/>
                    <a:pt x="19" y="11"/>
                    <a:pt x="21" y="9"/>
                  </a:cubicBezTo>
                  <a:cubicBezTo>
                    <a:pt x="21" y="8"/>
                    <a:pt x="25" y="3"/>
                    <a:pt x="25" y="7"/>
                  </a:cubicBezTo>
                  <a:cubicBezTo>
                    <a:pt x="25" y="9"/>
                    <a:pt x="24" y="11"/>
                    <a:pt x="24" y="12"/>
                  </a:cubicBezTo>
                  <a:cubicBezTo>
                    <a:pt x="23" y="16"/>
                    <a:pt x="16" y="30"/>
                    <a:pt x="24" y="30"/>
                  </a:cubicBezTo>
                  <a:cubicBezTo>
                    <a:pt x="27" y="30"/>
                    <a:pt x="30" y="27"/>
                    <a:pt x="32" y="25"/>
                  </a:cubicBezTo>
                  <a:cubicBezTo>
                    <a:pt x="32" y="26"/>
                    <a:pt x="33" y="27"/>
                    <a:pt x="34" y="28"/>
                  </a:cubicBezTo>
                  <a:cubicBezTo>
                    <a:pt x="40" y="30"/>
                    <a:pt x="44" y="22"/>
                    <a:pt x="46" y="18"/>
                  </a:cubicBezTo>
                  <a:cubicBezTo>
                    <a:pt x="47" y="17"/>
                    <a:pt x="49" y="16"/>
                    <a:pt x="51" y="15"/>
                  </a:cubicBezTo>
                  <a:cubicBezTo>
                    <a:pt x="49" y="20"/>
                    <a:pt x="48" y="26"/>
                    <a:pt x="53" y="29"/>
                  </a:cubicBezTo>
                  <a:cubicBezTo>
                    <a:pt x="56" y="30"/>
                    <a:pt x="60" y="28"/>
                    <a:pt x="63" y="26"/>
                  </a:cubicBezTo>
                  <a:cubicBezTo>
                    <a:pt x="63" y="26"/>
                    <a:pt x="64" y="25"/>
                    <a:pt x="65" y="25"/>
                  </a:cubicBezTo>
                  <a:cubicBezTo>
                    <a:pt x="66" y="27"/>
                    <a:pt x="69" y="27"/>
                    <a:pt x="72" y="25"/>
                  </a:cubicBezTo>
                  <a:cubicBezTo>
                    <a:pt x="75" y="23"/>
                    <a:pt x="78" y="21"/>
                    <a:pt x="81" y="18"/>
                  </a:cubicBezTo>
                  <a:cubicBezTo>
                    <a:pt x="83" y="19"/>
                    <a:pt x="85" y="20"/>
                    <a:pt x="87" y="21"/>
                  </a:cubicBezTo>
                  <a:cubicBezTo>
                    <a:pt x="89" y="22"/>
                    <a:pt x="90" y="27"/>
                    <a:pt x="87" y="28"/>
                  </a:cubicBezTo>
                  <a:cubicBezTo>
                    <a:pt x="85" y="28"/>
                    <a:pt x="84" y="28"/>
                    <a:pt x="83" y="28"/>
                  </a:cubicBezTo>
                  <a:cubicBezTo>
                    <a:pt x="81" y="27"/>
                    <a:pt x="79" y="26"/>
                    <a:pt x="77" y="26"/>
                  </a:cubicBezTo>
                  <a:cubicBezTo>
                    <a:pt x="75" y="25"/>
                    <a:pt x="75" y="27"/>
                    <a:pt x="76" y="28"/>
                  </a:cubicBezTo>
                  <a:cubicBezTo>
                    <a:pt x="80" y="29"/>
                    <a:pt x="85" y="32"/>
                    <a:pt x="89" y="29"/>
                  </a:cubicBezTo>
                  <a:cubicBezTo>
                    <a:pt x="93" y="27"/>
                    <a:pt x="92" y="21"/>
                    <a:pt x="89" y="19"/>
                  </a:cubicBezTo>
                  <a:close/>
                  <a:moveTo>
                    <a:pt x="9" y="30"/>
                  </a:moveTo>
                  <a:cubicBezTo>
                    <a:pt x="9" y="28"/>
                    <a:pt x="10" y="27"/>
                    <a:pt x="10" y="26"/>
                  </a:cubicBezTo>
                  <a:cubicBezTo>
                    <a:pt x="10" y="27"/>
                    <a:pt x="8" y="31"/>
                    <a:pt x="9" y="30"/>
                  </a:cubicBezTo>
                  <a:close/>
                  <a:moveTo>
                    <a:pt x="42" y="21"/>
                  </a:moveTo>
                  <a:cubicBezTo>
                    <a:pt x="40" y="23"/>
                    <a:pt x="34" y="30"/>
                    <a:pt x="35" y="23"/>
                  </a:cubicBezTo>
                  <a:cubicBezTo>
                    <a:pt x="35" y="22"/>
                    <a:pt x="35" y="22"/>
                    <a:pt x="35" y="21"/>
                  </a:cubicBezTo>
                  <a:cubicBezTo>
                    <a:pt x="37" y="20"/>
                    <a:pt x="38" y="18"/>
                    <a:pt x="39" y="16"/>
                  </a:cubicBezTo>
                  <a:cubicBezTo>
                    <a:pt x="39" y="16"/>
                    <a:pt x="39" y="16"/>
                    <a:pt x="39" y="17"/>
                  </a:cubicBezTo>
                  <a:cubicBezTo>
                    <a:pt x="40" y="18"/>
                    <a:pt x="41" y="19"/>
                    <a:pt x="43" y="18"/>
                  </a:cubicBezTo>
                  <a:cubicBezTo>
                    <a:pt x="42" y="20"/>
                    <a:pt x="42" y="21"/>
                    <a:pt x="42" y="21"/>
                  </a:cubicBezTo>
                  <a:close/>
                  <a:moveTo>
                    <a:pt x="67" y="18"/>
                  </a:moveTo>
                  <a:cubicBezTo>
                    <a:pt x="67" y="16"/>
                    <a:pt x="68" y="16"/>
                    <a:pt x="69" y="17"/>
                  </a:cubicBezTo>
                  <a:cubicBezTo>
                    <a:pt x="68" y="18"/>
                    <a:pt x="67" y="19"/>
                    <a:pt x="66" y="20"/>
                  </a:cubicBezTo>
                  <a:cubicBezTo>
                    <a:pt x="66" y="21"/>
                    <a:pt x="66" y="21"/>
                    <a:pt x="66" y="21"/>
                  </a:cubicBezTo>
                  <a:cubicBezTo>
                    <a:pt x="66" y="20"/>
                    <a:pt x="66" y="20"/>
                    <a:pt x="66" y="20"/>
                  </a:cubicBezTo>
                  <a:cubicBezTo>
                    <a:pt x="67" y="19"/>
                    <a:pt x="67" y="19"/>
                    <a:pt x="67" y="18"/>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28"/>
            <p:cNvSpPr>
              <a:spLocks noEditPoints="1"/>
            </p:cNvSpPr>
            <p:nvPr/>
          </p:nvSpPr>
          <p:spPr bwMode="auto">
            <a:xfrm>
              <a:off x="8779121" y="4993709"/>
              <a:ext cx="763588" cy="708025"/>
            </a:xfrm>
            <a:custGeom>
              <a:avLst/>
              <a:gdLst>
                <a:gd name="T0" fmla="*/ 150 w 180"/>
                <a:gd name="T1" fmla="*/ 94 h 167"/>
                <a:gd name="T2" fmla="*/ 51 w 180"/>
                <a:gd name="T3" fmla="*/ 4 h 167"/>
                <a:gd name="T4" fmla="*/ 7 w 180"/>
                <a:gd name="T5" fmla="*/ 151 h 167"/>
                <a:gd name="T6" fmla="*/ 33 w 180"/>
                <a:gd name="T7" fmla="*/ 97 h 167"/>
                <a:gd name="T8" fmla="*/ 58 w 180"/>
                <a:gd name="T9" fmla="*/ 90 h 167"/>
                <a:gd name="T10" fmla="*/ 143 w 180"/>
                <a:gd name="T11" fmla="*/ 96 h 167"/>
                <a:gd name="T12" fmla="*/ 136 w 180"/>
                <a:gd name="T13" fmla="*/ 100 h 167"/>
                <a:gd name="T14" fmla="*/ 82 w 180"/>
                <a:gd name="T15" fmla="*/ 142 h 167"/>
                <a:gd name="T16" fmla="*/ 111 w 180"/>
                <a:gd name="T17" fmla="*/ 96 h 167"/>
                <a:gd name="T18" fmla="*/ 55 w 180"/>
                <a:gd name="T19" fmla="*/ 155 h 167"/>
                <a:gd name="T20" fmla="*/ 85 w 180"/>
                <a:gd name="T21" fmla="*/ 117 h 167"/>
                <a:gd name="T22" fmla="*/ 40 w 180"/>
                <a:gd name="T23" fmla="*/ 139 h 167"/>
                <a:gd name="T24" fmla="*/ 76 w 180"/>
                <a:gd name="T25" fmla="*/ 107 h 167"/>
                <a:gd name="T26" fmla="*/ 57 w 180"/>
                <a:gd name="T27" fmla="*/ 134 h 167"/>
                <a:gd name="T28" fmla="*/ 17 w 180"/>
                <a:gd name="T29" fmla="*/ 150 h 167"/>
                <a:gd name="T30" fmla="*/ 65 w 180"/>
                <a:gd name="T31" fmla="*/ 102 h 167"/>
                <a:gd name="T32" fmla="*/ 68 w 180"/>
                <a:gd name="T33" fmla="*/ 99 h 167"/>
                <a:gd name="T34" fmla="*/ 9 w 180"/>
                <a:gd name="T35" fmla="*/ 137 h 167"/>
                <a:gd name="T36" fmla="*/ 51 w 180"/>
                <a:gd name="T37" fmla="*/ 96 h 167"/>
                <a:gd name="T38" fmla="*/ 12 w 180"/>
                <a:gd name="T39" fmla="*/ 128 h 167"/>
                <a:gd name="T40" fmla="*/ 9 w 180"/>
                <a:gd name="T41" fmla="*/ 146 h 167"/>
                <a:gd name="T42" fmla="*/ 57 w 180"/>
                <a:gd name="T43" fmla="*/ 110 h 167"/>
                <a:gd name="T44" fmla="*/ 73 w 180"/>
                <a:gd name="T45" fmla="*/ 108 h 167"/>
                <a:gd name="T46" fmla="*/ 15 w 180"/>
                <a:gd name="T47" fmla="*/ 153 h 167"/>
                <a:gd name="T48" fmla="*/ 58 w 180"/>
                <a:gd name="T49" fmla="*/ 132 h 167"/>
                <a:gd name="T50" fmla="*/ 86 w 180"/>
                <a:gd name="T51" fmla="*/ 115 h 167"/>
                <a:gd name="T52" fmla="*/ 73 w 180"/>
                <a:gd name="T53" fmla="*/ 131 h 167"/>
                <a:gd name="T54" fmla="*/ 52 w 180"/>
                <a:gd name="T55" fmla="*/ 157 h 167"/>
                <a:gd name="T56" fmla="*/ 66 w 180"/>
                <a:gd name="T57" fmla="*/ 135 h 167"/>
                <a:gd name="T58" fmla="*/ 112 w 180"/>
                <a:gd name="T59" fmla="*/ 103 h 167"/>
                <a:gd name="T60" fmla="*/ 67 w 180"/>
                <a:gd name="T61" fmla="*/ 157 h 167"/>
                <a:gd name="T62" fmla="*/ 129 w 180"/>
                <a:gd name="T63" fmla="*/ 100 h 167"/>
                <a:gd name="T64" fmla="*/ 83 w 180"/>
                <a:gd name="T65" fmla="*/ 152 h 167"/>
                <a:gd name="T66" fmla="*/ 87 w 180"/>
                <a:gd name="T67" fmla="*/ 157 h 167"/>
                <a:gd name="T68" fmla="*/ 145 w 180"/>
                <a:gd name="T69" fmla="*/ 106 h 167"/>
                <a:gd name="T70" fmla="*/ 88 w 180"/>
                <a:gd name="T71" fmla="*/ 158 h 167"/>
                <a:gd name="T72" fmla="*/ 110 w 180"/>
                <a:gd name="T73" fmla="*/ 157 h 167"/>
                <a:gd name="T74" fmla="*/ 123 w 180"/>
                <a:gd name="T75" fmla="*/ 154 h 167"/>
                <a:gd name="T76" fmla="*/ 145 w 180"/>
                <a:gd name="T77" fmla="*/ 115 h 167"/>
                <a:gd name="T78" fmla="*/ 154 w 180"/>
                <a:gd name="T79" fmla="*/ 126 h 167"/>
                <a:gd name="T80" fmla="*/ 160 w 180"/>
                <a:gd name="T81" fmla="*/ 129 h 167"/>
                <a:gd name="T82" fmla="*/ 135 w 180"/>
                <a:gd name="T83" fmla="*/ 160 h 167"/>
                <a:gd name="T84" fmla="*/ 146 w 180"/>
                <a:gd name="T85" fmla="*/ 159 h 167"/>
                <a:gd name="T86" fmla="*/ 164 w 180"/>
                <a:gd name="T87" fmla="*/ 145 h 167"/>
                <a:gd name="T88" fmla="*/ 160 w 180"/>
                <a:gd name="T89" fmla="*/ 137 h 167"/>
                <a:gd name="T90" fmla="*/ 169 w 180"/>
                <a:gd name="T91" fmla="*/ 140 h 167"/>
                <a:gd name="T92" fmla="*/ 161 w 180"/>
                <a:gd name="T93" fmla="*/ 156 h 167"/>
                <a:gd name="T94" fmla="*/ 170 w 180"/>
                <a:gd name="T95" fmla="*/ 146 h 167"/>
                <a:gd name="T96" fmla="*/ 167 w 180"/>
                <a:gd name="T97" fmla="*/ 145 h 167"/>
                <a:gd name="T98" fmla="*/ 156 w 180"/>
                <a:gd name="T99" fmla="*/ 148 h 167"/>
                <a:gd name="T100" fmla="*/ 149 w 180"/>
                <a:gd name="T101" fmla="*/ 146 h 167"/>
                <a:gd name="T102" fmla="*/ 164 w 180"/>
                <a:gd name="T103" fmla="*/ 117 h 167"/>
                <a:gd name="T104" fmla="*/ 173 w 180"/>
                <a:gd name="T105" fmla="*/ 137 h 167"/>
                <a:gd name="T106" fmla="*/ 155 w 180"/>
                <a:gd name="T107" fmla="*/ 107 h 167"/>
                <a:gd name="T108" fmla="*/ 105 w 180"/>
                <a:gd name="T109" fmla="*/ 142 h 167"/>
                <a:gd name="T110" fmla="*/ 58 w 180"/>
                <a:gd name="T111" fmla="*/ 61 h 167"/>
                <a:gd name="T112" fmla="*/ 137 w 180"/>
                <a:gd name="T113" fmla="*/ 94 h 167"/>
                <a:gd name="T114" fmla="*/ 23 w 180"/>
                <a:gd name="T115" fmla="*/ 110 h 167"/>
                <a:gd name="T116" fmla="*/ 25 w 180"/>
                <a:gd name="T117" fmla="*/ 112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0" h="167">
                  <a:moveTo>
                    <a:pt x="39" y="162"/>
                  </a:moveTo>
                  <a:cubicBezTo>
                    <a:pt x="46" y="162"/>
                    <a:pt x="54" y="161"/>
                    <a:pt x="61" y="161"/>
                  </a:cubicBezTo>
                  <a:cubicBezTo>
                    <a:pt x="72" y="161"/>
                    <a:pt x="84" y="161"/>
                    <a:pt x="95" y="162"/>
                  </a:cubicBezTo>
                  <a:cubicBezTo>
                    <a:pt x="114" y="164"/>
                    <a:pt x="134" y="167"/>
                    <a:pt x="153" y="163"/>
                  </a:cubicBezTo>
                  <a:cubicBezTo>
                    <a:pt x="167" y="160"/>
                    <a:pt x="180" y="150"/>
                    <a:pt x="177" y="134"/>
                  </a:cubicBezTo>
                  <a:cubicBezTo>
                    <a:pt x="175" y="118"/>
                    <a:pt x="162" y="105"/>
                    <a:pt x="150" y="94"/>
                  </a:cubicBezTo>
                  <a:cubicBezTo>
                    <a:pt x="137" y="81"/>
                    <a:pt x="123" y="71"/>
                    <a:pt x="110" y="58"/>
                  </a:cubicBezTo>
                  <a:cubicBezTo>
                    <a:pt x="103" y="51"/>
                    <a:pt x="98" y="42"/>
                    <a:pt x="97" y="32"/>
                  </a:cubicBezTo>
                  <a:cubicBezTo>
                    <a:pt x="97" y="22"/>
                    <a:pt x="102" y="14"/>
                    <a:pt x="107" y="6"/>
                  </a:cubicBezTo>
                  <a:cubicBezTo>
                    <a:pt x="107" y="5"/>
                    <a:pt x="107" y="4"/>
                    <a:pt x="106" y="3"/>
                  </a:cubicBezTo>
                  <a:cubicBezTo>
                    <a:pt x="105" y="2"/>
                    <a:pt x="105" y="2"/>
                    <a:pt x="104" y="2"/>
                  </a:cubicBezTo>
                  <a:cubicBezTo>
                    <a:pt x="86" y="3"/>
                    <a:pt x="69" y="0"/>
                    <a:pt x="51" y="4"/>
                  </a:cubicBezTo>
                  <a:cubicBezTo>
                    <a:pt x="50" y="4"/>
                    <a:pt x="49" y="6"/>
                    <a:pt x="50" y="7"/>
                  </a:cubicBezTo>
                  <a:cubicBezTo>
                    <a:pt x="49" y="7"/>
                    <a:pt x="49" y="8"/>
                    <a:pt x="50" y="9"/>
                  </a:cubicBezTo>
                  <a:cubicBezTo>
                    <a:pt x="55" y="18"/>
                    <a:pt x="60" y="27"/>
                    <a:pt x="60" y="37"/>
                  </a:cubicBezTo>
                  <a:cubicBezTo>
                    <a:pt x="61" y="50"/>
                    <a:pt x="54" y="60"/>
                    <a:pt x="47" y="69"/>
                  </a:cubicBezTo>
                  <a:cubicBezTo>
                    <a:pt x="36" y="84"/>
                    <a:pt x="25" y="99"/>
                    <a:pt x="15" y="114"/>
                  </a:cubicBezTo>
                  <a:cubicBezTo>
                    <a:pt x="8" y="124"/>
                    <a:pt x="0" y="139"/>
                    <a:pt x="7" y="151"/>
                  </a:cubicBezTo>
                  <a:cubicBezTo>
                    <a:pt x="14" y="161"/>
                    <a:pt x="29" y="162"/>
                    <a:pt x="39" y="162"/>
                  </a:cubicBezTo>
                  <a:close/>
                  <a:moveTo>
                    <a:pt x="33" y="97"/>
                  </a:moveTo>
                  <a:cubicBezTo>
                    <a:pt x="33" y="96"/>
                    <a:pt x="34" y="96"/>
                    <a:pt x="35" y="95"/>
                  </a:cubicBezTo>
                  <a:cubicBezTo>
                    <a:pt x="37" y="94"/>
                    <a:pt x="40" y="92"/>
                    <a:pt x="42" y="91"/>
                  </a:cubicBezTo>
                  <a:cubicBezTo>
                    <a:pt x="38" y="95"/>
                    <a:pt x="33" y="99"/>
                    <a:pt x="28" y="103"/>
                  </a:cubicBezTo>
                  <a:cubicBezTo>
                    <a:pt x="30" y="101"/>
                    <a:pt x="31" y="99"/>
                    <a:pt x="33" y="97"/>
                  </a:cubicBezTo>
                  <a:close/>
                  <a:moveTo>
                    <a:pt x="46" y="90"/>
                  </a:moveTo>
                  <a:cubicBezTo>
                    <a:pt x="47" y="90"/>
                    <a:pt x="49" y="89"/>
                    <a:pt x="51" y="89"/>
                  </a:cubicBezTo>
                  <a:cubicBezTo>
                    <a:pt x="46" y="91"/>
                    <a:pt x="41" y="94"/>
                    <a:pt x="36" y="98"/>
                  </a:cubicBezTo>
                  <a:cubicBezTo>
                    <a:pt x="39" y="95"/>
                    <a:pt x="42" y="92"/>
                    <a:pt x="46" y="90"/>
                  </a:cubicBezTo>
                  <a:close/>
                  <a:moveTo>
                    <a:pt x="55" y="89"/>
                  </a:moveTo>
                  <a:cubicBezTo>
                    <a:pt x="56" y="90"/>
                    <a:pt x="57" y="90"/>
                    <a:pt x="58" y="90"/>
                  </a:cubicBezTo>
                  <a:cubicBezTo>
                    <a:pt x="52" y="93"/>
                    <a:pt x="47" y="97"/>
                    <a:pt x="42" y="102"/>
                  </a:cubicBezTo>
                  <a:cubicBezTo>
                    <a:pt x="33" y="109"/>
                    <a:pt x="24" y="116"/>
                    <a:pt x="15" y="123"/>
                  </a:cubicBezTo>
                  <a:cubicBezTo>
                    <a:pt x="16" y="123"/>
                    <a:pt x="16" y="122"/>
                    <a:pt x="17" y="122"/>
                  </a:cubicBezTo>
                  <a:cubicBezTo>
                    <a:pt x="20" y="117"/>
                    <a:pt x="25" y="113"/>
                    <a:pt x="30" y="110"/>
                  </a:cubicBezTo>
                  <a:cubicBezTo>
                    <a:pt x="39" y="104"/>
                    <a:pt x="48" y="97"/>
                    <a:pt x="55" y="89"/>
                  </a:cubicBezTo>
                  <a:close/>
                  <a:moveTo>
                    <a:pt x="143" y="96"/>
                  </a:moveTo>
                  <a:cubicBezTo>
                    <a:pt x="132" y="105"/>
                    <a:pt x="122" y="114"/>
                    <a:pt x="112" y="124"/>
                  </a:cubicBezTo>
                  <a:cubicBezTo>
                    <a:pt x="106" y="129"/>
                    <a:pt x="100" y="134"/>
                    <a:pt x="95" y="139"/>
                  </a:cubicBezTo>
                  <a:cubicBezTo>
                    <a:pt x="99" y="135"/>
                    <a:pt x="103" y="131"/>
                    <a:pt x="107" y="127"/>
                  </a:cubicBezTo>
                  <a:cubicBezTo>
                    <a:pt x="116" y="119"/>
                    <a:pt x="124" y="110"/>
                    <a:pt x="129" y="100"/>
                  </a:cubicBezTo>
                  <a:cubicBezTo>
                    <a:pt x="130" y="100"/>
                    <a:pt x="131" y="100"/>
                    <a:pt x="131" y="100"/>
                  </a:cubicBezTo>
                  <a:cubicBezTo>
                    <a:pt x="133" y="100"/>
                    <a:pt x="135" y="100"/>
                    <a:pt x="136" y="100"/>
                  </a:cubicBezTo>
                  <a:cubicBezTo>
                    <a:pt x="138" y="99"/>
                    <a:pt x="141" y="95"/>
                    <a:pt x="143" y="96"/>
                  </a:cubicBezTo>
                  <a:close/>
                  <a:moveTo>
                    <a:pt x="121" y="96"/>
                  </a:moveTo>
                  <a:cubicBezTo>
                    <a:pt x="123" y="97"/>
                    <a:pt x="125" y="98"/>
                    <a:pt x="128" y="99"/>
                  </a:cubicBezTo>
                  <a:cubicBezTo>
                    <a:pt x="123" y="104"/>
                    <a:pt x="119" y="108"/>
                    <a:pt x="114" y="113"/>
                  </a:cubicBezTo>
                  <a:cubicBezTo>
                    <a:pt x="108" y="117"/>
                    <a:pt x="102" y="123"/>
                    <a:pt x="97" y="128"/>
                  </a:cubicBezTo>
                  <a:cubicBezTo>
                    <a:pt x="92" y="133"/>
                    <a:pt x="87" y="137"/>
                    <a:pt x="82" y="142"/>
                  </a:cubicBezTo>
                  <a:cubicBezTo>
                    <a:pt x="82" y="142"/>
                    <a:pt x="82" y="141"/>
                    <a:pt x="83" y="141"/>
                  </a:cubicBezTo>
                  <a:cubicBezTo>
                    <a:pt x="87" y="136"/>
                    <a:pt x="92" y="131"/>
                    <a:pt x="97" y="126"/>
                  </a:cubicBezTo>
                  <a:cubicBezTo>
                    <a:pt x="101" y="121"/>
                    <a:pt x="105" y="115"/>
                    <a:pt x="109" y="110"/>
                  </a:cubicBezTo>
                  <a:cubicBezTo>
                    <a:pt x="113" y="106"/>
                    <a:pt x="118" y="102"/>
                    <a:pt x="120" y="96"/>
                  </a:cubicBezTo>
                  <a:cubicBezTo>
                    <a:pt x="121" y="96"/>
                    <a:pt x="121" y="96"/>
                    <a:pt x="121" y="96"/>
                  </a:cubicBezTo>
                  <a:close/>
                  <a:moveTo>
                    <a:pt x="111" y="96"/>
                  </a:moveTo>
                  <a:cubicBezTo>
                    <a:pt x="113" y="95"/>
                    <a:pt x="115" y="95"/>
                    <a:pt x="118" y="95"/>
                  </a:cubicBezTo>
                  <a:cubicBezTo>
                    <a:pt x="118" y="95"/>
                    <a:pt x="119" y="95"/>
                    <a:pt x="119" y="96"/>
                  </a:cubicBezTo>
                  <a:cubicBezTo>
                    <a:pt x="109" y="103"/>
                    <a:pt x="100" y="113"/>
                    <a:pt x="91" y="122"/>
                  </a:cubicBezTo>
                  <a:cubicBezTo>
                    <a:pt x="81" y="132"/>
                    <a:pt x="69" y="141"/>
                    <a:pt x="60" y="151"/>
                  </a:cubicBezTo>
                  <a:cubicBezTo>
                    <a:pt x="59" y="152"/>
                    <a:pt x="57" y="154"/>
                    <a:pt x="56" y="155"/>
                  </a:cubicBezTo>
                  <a:cubicBezTo>
                    <a:pt x="55" y="155"/>
                    <a:pt x="55" y="155"/>
                    <a:pt x="55" y="155"/>
                  </a:cubicBezTo>
                  <a:cubicBezTo>
                    <a:pt x="58" y="152"/>
                    <a:pt x="61" y="149"/>
                    <a:pt x="64" y="147"/>
                  </a:cubicBezTo>
                  <a:cubicBezTo>
                    <a:pt x="69" y="141"/>
                    <a:pt x="75" y="136"/>
                    <a:pt x="81" y="131"/>
                  </a:cubicBezTo>
                  <a:cubicBezTo>
                    <a:pt x="92" y="120"/>
                    <a:pt x="101" y="107"/>
                    <a:pt x="111" y="96"/>
                  </a:cubicBezTo>
                  <a:close/>
                  <a:moveTo>
                    <a:pt x="107" y="98"/>
                  </a:moveTo>
                  <a:cubicBezTo>
                    <a:pt x="104" y="100"/>
                    <a:pt x="102" y="103"/>
                    <a:pt x="100" y="105"/>
                  </a:cubicBezTo>
                  <a:cubicBezTo>
                    <a:pt x="95" y="110"/>
                    <a:pt x="90" y="113"/>
                    <a:pt x="85" y="117"/>
                  </a:cubicBezTo>
                  <a:cubicBezTo>
                    <a:pt x="84" y="118"/>
                    <a:pt x="83" y="119"/>
                    <a:pt x="82" y="120"/>
                  </a:cubicBezTo>
                  <a:cubicBezTo>
                    <a:pt x="86" y="116"/>
                    <a:pt x="90" y="112"/>
                    <a:pt x="93" y="109"/>
                  </a:cubicBezTo>
                  <a:cubicBezTo>
                    <a:pt x="98" y="106"/>
                    <a:pt x="102" y="101"/>
                    <a:pt x="107" y="98"/>
                  </a:cubicBezTo>
                  <a:close/>
                  <a:moveTo>
                    <a:pt x="79" y="109"/>
                  </a:moveTo>
                  <a:cubicBezTo>
                    <a:pt x="69" y="115"/>
                    <a:pt x="61" y="122"/>
                    <a:pt x="53" y="129"/>
                  </a:cubicBezTo>
                  <a:cubicBezTo>
                    <a:pt x="49" y="133"/>
                    <a:pt x="44" y="135"/>
                    <a:pt x="40" y="139"/>
                  </a:cubicBezTo>
                  <a:cubicBezTo>
                    <a:pt x="34" y="143"/>
                    <a:pt x="30" y="149"/>
                    <a:pt x="24" y="153"/>
                  </a:cubicBezTo>
                  <a:cubicBezTo>
                    <a:pt x="20" y="156"/>
                    <a:pt x="23" y="153"/>
                    <a:pt x="24" y="152"/>
                  </a:cubicBezTo>
                  <a:cubicBezTo>
                    <a:pt x="27" y="150"/>
                    <a:pt x="29" y="148"/>
                    <a:pt x="32" y="145"/>
                  </a:cubicBezTo>
                  <a:cubicBezTo>
                    <a:pt x="37" y="141"/>
                    <a:pt x="42" y="137"/>
                    <a:pt x="48" y="132"/>
                  </a:cubicBezTo>
                  <a:cubicBezTo>
                    <a:pt x="58" y="125"/>
                    <a:pt x="66" y="116"/>
                    <a:pt x="76" y="107"/>
                  </a:cubicBezTo>
                  <a:cubicBezTo>
                    <a:pt x="76" y="107"/>
                    <a:pt x="76" y="107"/>
                    <a:pt x="76" y="107"/>
                  </a:cubicBezTo>
                  <a:cubicBezTo>
                    <a:pt x="79" y="109"/>
                    <a:pt x="83" y="111"/>
                    <a:pt x="88" y="110"/>
                  </a:cubicBezTo>
                  <a:cubicBezTo>
                    <a:pt x="81" y="115"/>
                    <a:pt x="75" y="120"/>
                    <a:pt x="68" y="126"/>
                  </a:cubicBezTo>
                  <a:cubicBezTo>
                    <a:pt x="59" y="134"/>
                    <a:pt x="49" y="142"/>
                    <a:pt x="40" y="151"/>
                  </a:cubicBezTo>
                  <a:cubicBezTo>
                    <a:pt x="39" y="151"/>
                    <a:pt x="34" y="156"/>
                    <a:pt x="35" y="155"/>
                  </a:cubicBezTo>
                  <a:cubicBezTo>
                    <a:pt x="37" y="152"/>
                    <a:pt x="40" y="150"/>
                    <a:pt x="42" y="147"/>
                  </a:cubicBezTo>
                  <a:cubicBezTo>
                    <a:pt x="47" y="143"/>
                    <a:pt x="52" y="139"/>
                    <a:pt x="57" y="134"/>
                  </a:cubicBezTo>
                  <a:cubicBezTo>
                    <a:pt x="61" y="130"/>
                    <a:pt x="65" y="126"/>
                    <a:pt x="69" y="122"/>
                  </a:cubicBezTo>
                  <a:cubicBezTo>
                    <a:pt x="73" y="118"/>
                    <a:pt x="77" y="115"/>
                    <a:pt x="79" y="110"/>
                  </a:cubicBezTo>
                  <a:cubicBezTo>
                    <a:pt x="80" y="109"/>
                    <a:pt x="79" y="109"/>
                    <a:pt x="79" y="109"/>
                  </a:cubicBezTo>
                  <a:close/>
                  <a:moveTo>
                    <a:pt x="69" y="100"/>
                  </a:moveTo>
                  <a:cubicBezTo>
                    <a:pt x="71" y="102"/>
                    <a:pt x="73" y="104"/>
                    <a:pt x="75" y="106"/>
                  </a:cubicBezTo>
                  <a:cubicBezTo>
                    <a:pt x="53" y="117"/>
                    <a:pt x="37" y="136"/>
                    <a:pt x="17" y="150"/>
                  </a:cubicBezTo>
                  <a:cubicBezTo>
                    <a:pt x="12" y="153"/>
                    <a:pt x="19" y="147"/>
                    <a:pt x="20" y="146"/>
                  </a:cubicBezTo>
                  <a:cubicBezTo>
                    <a:pt x="22" y="144"/>
                    <a:pt x="24" y="142"/>
                    <a:pt x="27" y="140"/>
                  </a:cubicBezTo>
                  <a:cubicBezTo>
                    <a:pt x="31" y="136"/>
                    <a:pt x="36" y="132"/>
                    <a:pt x="41" y="128"/>
                  </a:cubicBezTo>
                  <a:cubicBezTo>
                    <a:pt x="51" y="119"/>
                    <a:pt x="59" y="109"/>
                    <a:pt x="69" y="100"/>
                  </a:cubicBezTo>
                  <a:close/>
                  <a:moveTo>
                    <a:pt x="67" y="101"/>
                  </a:moveTo>
                  <a:cubicBezTo>
                    <a:pt x="66" y="101"/>
                    <a:pt x="66" y="101"/>
                    <a:pt x="65" y="102"/>
                  </a:cubicBezTo>
                  <a:cubicBezTo>
                    <a:pt x="55" y="111"/>
                    <a:pt x="44" y="119"/>
                    <a:pt x="33" y="127"/>
                  </a:cubicBezTo>
                  <a:cubicBezTo>
                    <a:pt x="28" y="131"/>
                    <a:pt x="23" y="135"/>
                    <a:pt x="18" y="139"/>
                  </a:cubicBezTo>
                  <a:cubicBezTo>
                    <a:pt x="16" y="141"/>
                    <a:pt x="13" y="143"/>
                    <a:pt x="10" y="146"/>
                  </a:cubicBezTo>
                  <a:cubicBezTo>
                    <a:pt x="12" y="144"/>
                    <a:pt x="14" y="142"/>
                    <a:pt x="15" y="140"/>
                  </a:cubicBezTo>
                  <a:cubicBezTo>
                    <a:pt x="31" y="124"/>
                    <a:pt x="51" y="114"/>
                    <a:pt x="64" y="95"/>
                  </a:cubicBezTo>
                  <a:cubicBezTo>
                    <a:pt x="66" y="96"/>
                    <a:pt x="67" y="98"/>
                    <a:pt x="68" y="99"/>
                  </a:cubicBezTo>
                  <a:cubicBezTo>
                    <a:pt x="68" y="99"/>
                    <a:pt x="68" y="99"/>
                    <a:pt x="68" y="99"/>
                  </a:cubicBezTo>
                  <a:cubicBezTo>
                    <a:pt x="68" y="100"/>
                    <a:pt x="67" y="100"/>
                    <a:pt x="67" y="101"/>
                  </a:cubicBezTo>
                  <a:close/>
                  <a:moveTo>
                    <a:pt x="63" y="94"/>
                  </a:moveTo>
                  <a:cubicBezTo>
                    <a:pt x="54" y="101"/>
                    <a:pt x="44" y="108"/>
                    <a:pt x="35" y="115"/>
                  </a:cubicBezTo>
                  <a:cubicBezTo>
                    <a:pt x="31" y="119"/>
                    <a:pt x="26" y="123"/>
                    <a:pt x="22" y="127"/>
                  </a:cubicBezTo>
                  <a:cubicBezTo>
                    <a:pt x="18" y="130"/>
                    <a:pt x="11" y="134"/>
                    <a:pt x="9" y="137"/>
                  </a:cubicBezTo>
                  <a:cubicBezTo>
                    <a:pt x="9" y="137"/>
                    <a:pt x="9" y="137"/>
                    <a:pt x="9" y="137"/>
                  </a:cubicBezTo>
                  <a:cubicBezTo>
                    <a:pt x="25" y="121"/>
                    <a:pt x="45" y="109"/>
                    <a:pt x="60" y="92"/>
                  </a:cubicBezTo>
                  <a:cubicBezTo>
                    <a:pt x="61" y="92"/>
                    <a:pt x="62" y="93"/>
                    <a:pt x="63" y="94"/>
                  </a:cubicBezTo>
                  <a:close/>
                  <a:moveTo>
                    <a:pt x="12" y="128"/>
                  </a:moveTo>
                  <a:cubicBezTo>
                    <a:pt x="20" y="120"/>
                    <a:pt x="29" y="113"/>
                    <a:pt x="37" y="106"/>
                  </a:cubicBezTo>
                  <a:cubicBezTo>
                    <a:pt x="42" y="103"/>
                    <a:pt x="46" y="99"/>
                    <a:pt x="51" y="96"/>
                  </a:cubicBezTo>
                  <a:cubicBezTo>
                    <a:pt x="53" y="94"/>
                    <a:pt x="55" y="93"/>
                    <a:pt x="57" y="92"/>
                  </a:cubicBezTo>
                  <a:cubicBezTo>
                    <a:pt x="58" y="91"/>
                    <a:pt x="58" y="91"/>
                    <a:pt x="59" y="91"/>
                  </a:cubicBezTo>
                  <a:cubicBezTo>
                    <a:pt x="59" y="91"/>
                    <a:pt x="59" y="91"/>
                    <a:pt x="60" y="91"/>
                  </a:cubicBezTo>
                  <a:cubicBezTo>
                    <a:pt x="59" y="92"/>
                    <a:pt x="58" y="93"/>
                    <a:pt x="57" y="94"/>
                  </a:cubicBezTo>
                  <a:cubicBezTo>
                    <a:pt x="43" y="109"/>
                    <a:pt x="24" y="120"/>
                    <a:pt x="9" y="135"/>
                  </a:cubicBezTo>
                  <a:cubicBezTo>
                    <a:pt x="10" y="133"/>
                    <a:pt x="11" y="130"/>
                    <a:pt x="12" y="128"/>
                  </a:cubicBezTo>
                  <a:close/>
                  <a:moveTo>
                    <a:pt x="33" y="119"/>
                  </a:moveTo>
                  <a:cubicBezTo>
                    <a:pt x="38" y="114"/>
                    <a:pt x="44" y="110"/>
                    <a:pt x="50" y="105"/>
                  </a:cubicBezTo>
                  <a:cubicBezTo>
                    <a:pt x="53" y="103"/>
                    <a:pt x="56" y="101"/>
                    <a:pt x="58" y="99"/>
                  </a:cubicBezTo>
                  <a:cubicBezTo>
                    <a:pt x="60" y="98"/>
                    <a:pt x="61" y="97"/>
                    <a:pt x="63" y="96"/>
                  </a:cubicBezTo>
                  <a:cubicBezTo>
                    <a:pt x="65" y="94"/>
                    <a:pt x="58" y="101"/>
                    <a:pt x="59" y="100"/>
                  </a:cubicBezTo>
                  <a:cubicBezTo>
                    <a:pt x="45" y="118"/>
                    <a:pt x="23" y="128"/>
                    <a:pt x="9" y="146"/>
                  </a:cubicBezTo>
                  <a:cubicBezTo>
                    <a:pt x="8" y="144"/>
                    <a:pt x="8" y="141"/>
                    <a:pt x="8" y="138"/>
                  </a:cubicBezTo>
                  <a:cubicBezTo>
                    <a:pt x="18" y="133"/>
                    <a:pt x="25" y="126"/>
                    <a:pt x="33" y="119"/>
                  </a:cubicBezTo>
                  <a:close/>
                  <a:moveTo>
                    <a:pt x="10" y="147"/>
                  </a:moveTo>
                  <a:cubicBezTo>
                    <a:pt x="20" y="139"/>
                    <a:pt x="30" y="131"/>
                    <a:pt x="40" y="123"/>
                  </a:cubicBezTo>
                  <a:cubicBezTo>
                    <a:pt x="45" y="120"/>
                    <a:pt x="50" y="116"/>
                    <a:pt x="55" y="112"/>
                  </a:cubicBezTo>
                  <a:cubicBezTo>
                    <a:pt x="56" y="111"/>
                    <a:pt x="57" y="110"/>
                    <a:pt x="57" y="110"/>
                  </a:cubicBezTo>
                  <a:cubicBezTo>
                    <a:pt x="51" y="116"/>
                    <a:pt x="45" y="123"/>
                    <a:pt x="38" y="129"/>
                  </a:cubicBezTo>
                  <a:cubicBezTo>
                    <a:pt x="30" y="136"/>
                    <a:pt x="20" y="143"/>
                    <a:pt x="14" y="152"/>
                  </a:cubicBezTo>
                  <a:cubicBezTo>
                    <a:pt x="12" y="150"/>
                    <a:pt x="11" y="149"/>
                    <a:pt x="10" y="147"/>
                  </a:cubicBezTo>
                  <a:close/>
                  <a:moveTo>
                    <a:pt x="15" y="153"/>
                  </a:moveTo>
                  <a:cubicBezTo>
                    <a:pt x="34" y="140"/>
                    <a:pt x="49" y="122"/>
                    <a:pt x="69" y="110"/>
                  </a:cubicBezTo>
                  <a:cubicBezTo>
                    <a:pt x="70" y="110"/>
                    <a:pt x="74" y="107"/>
                    <a:pt x="73" y="108"/>
                  </a:cubicBezTo>
                  <a:cubicBezTo>
                    <a:pt x="71" y="110"/>
                    <a:pt x="68" y="113"/>
                    <a:pt x="66" y="115"/>
                  </a:cubicBezTo>
                  <a:cubicBezTo>
                    <a:pt x="61" y="120"/>
                    <a:pt x="56" y="124"/>
                    <a:pt x="51" y="129"/>
                  </a:cubicBezTo>
                  <a:cubicBezTo>
                    <a:pt x="40" y="137"/>
                    <a:pt x="30" y="145"/>
                    <a:pt x="20" y="155"/>
                  </a:cubicBezTo>
                  <a:cubicBezTo>
                    <a:pt x="20" y="155"/>
                    <a:pt x="20" y="155"/>
                    <a:pt x="20" y="155"/>
                  </a:cubicBezTo>
                  <a:cubicBezTo>
                    <a:pt x="19" y="155"/>
                    <a:pt x="17" y="154"/>
                    <a:pt x="16" y="153"/>
                  </a:cubicBezTo>
                  <a:cubicBezTo>
                    <a:pt x="15" y="153"/>
                    <a:pt x="15" y="153"/>
                    <a:pt x="15" y="153"/>
                  </a:cubicBezTo>
                  <a:close/>
                  <a:moveTo>
                    <a:pt x="21" y="156"/>
                  </a:moveTo>
                  <a:cubicBezTo>
                    <a:pt x="31" y="151"/>
                    <a:pt x="38" y="142"/>
                    <a:pt x="46" y="136"/>
                  </a:cubicBezTo>
                  <a:cubicBezTo>
                    <a:pt x="56" y="129"/>
                    <a:pt x="64" y="121"/>
                    <a:pt x="73" y="114"/>
                  </a:cubicBezTo>
                  <a:cubicBezTo>
                    <a:pt x="74" y="113"/>
                    <a:pt x="77" y="112"/>
                    <a:pt x="77" y="111"/>
                  </a:cubicBezTo>
                  <a:cubicBezTo>
                    <a:pt x="76" y="114"/>
                    <a:pt x="72" y="117"/>
                    <a:pt x="70" y="119"/>
                  </a:cubicBezTo>
                  <a:cubicBezTo>
                    <a:pt x="65" y="123"/>
                    <a:pt x="62" y="127"/>
                    <a:pt x="58" y="132"/>
                  </a:cubicBezTo>
                  <a:cubicBezTo>
                    <a:pt x="49" y="140"/>
                    <a:pt x="40" y="147"/>
                    <a:pt x="33" y="156"/>
                  </a:cubicBezTo>
                  <a:cubicBezTo>
                    <a:pt x="33" y="156"/>
                    <a:pt x="33" y="157"/>
                    <a:pt x="34" y="157"/>
                  </a:cubicBezTo>
                  <a:cubicBezTo>
                    <a:pt x="43" y="151"/>
                    <a:pt x="51" y="142"/>
                    <a:pt x="59" y="135"/>
                  </a:cubicBezTo>
                  <a:cubicBezTo>
                    <a:pt x="69" y="126"/>
                    <a:pt x="80" y="118"/>
                    <a:pt x="91" y="110"/>
                  </a:cubicBezTo>
                  <a:cubicBezTo>
                    <a:pt x="91" y="110"/>
                    <a:pt x="91" y="109"/>
                    <a:pt x="91" y="109"/>
                  </a:cubicBezTo>
                  <a:cubicBezTo>
                    <a:pt x="89" y="111"/>
                    <a:pt x="87" y="113"/>
                    <a:pt x="86" y="115"/>
                  </a:cubicBezTo>
                  <a:cubicBezTo>
                    <a:pt x="81" y="120"/>
                    <a:pt x="76" y="124"/>
                    <a:pt x="71" y="129"/>
                  </a:cubicBezTo>
                  <a:cubicBezTo>
                    <a:pt x="61" y="138"/>
                    <a:pt x="51" y="147"/>
                    <a:pt x="41" y="156"/>
                  </a:cubicBezTo>
                  <a:cubicBezTo>
                    <a:pt x="41" y="156"/>
                    <a:pt x="42" y="157"/>
                    <a:pt x="42" y="157"/>
                  </a:cubicBezTo>
                  <a:cubicBezTo>
                    <a:pt x="43" y="156"/>
                    <a:pt x="44" y="156"/>
                    <a:pt x="44" y="155"/>
                  </a:cubicBezTo>
                  <a:cubicBezTo>
                    <a:pt x="44" y="155"/>
                    <a:pt x="45" y="155"/>
                    <a:pt x="45" y="155"/>
                  </a:cubicBezTo>
                  <a:cubicBezTo>
                    <a:pt x="55" y="147"/>
                    <a:pt x="64" y="139"/>
                    <a:pt x="73" y="131"/>
                  </a:cubicBezTo>
                  <a:cubicBezTo>
                    <a:pt x="79" y="125"/>
                    <a:pt x="85" y="119"/>
                    <a:pt x="91" y="114"/>
                  </a:cubicBezTo>
                  <a:cubicBezTo>
                    <a:pt x="95" y="111"/>
                    <a:pt x="99" y="108"/>
                    <a:pt x="103" y="104"/>
                  </a:cubicBezTo>
                  <a:cubicBezTo>
                    <a:pt x="102" y="105"/>
                    <a:pt x="101" y="106"/>
                    <a:pt x="101" y="106"/>
                  </a:cubicBezTo>
                  <a:cubicBezTo>
                    <a:pt x="96" y="112"/>
                    <a:pt x="91" y="118"/>
                    <a:pt x="85" y="124"/>
                  </a:cubicBezTo>
                  <a:cubicBezTo>
                    <a:pt x="75" y="136"/>
                    <a:pt x="63" y="145"/>
                    <a:pt x="52" y="157"/>
                  </a:cubicBezTo>
                  <a:cubicBezTo>
                    <a:pt x="52" y="157"/>
                    <a:pt x="52" y="157"/>
                    <a:pt x="52" y="157"/>
                  </a:cubicBezTo>
                  <a:cubicBezTo>
                    <a:pt x="42" y="158"/>
                    <a:pt x="31" y="159"/>
                    <a:pt x="21" y="156"/>
                  </a:cubicBezTo>
                  <a:close/>
                  <a:moveTo>
                    <a:pt x="69" y="132"/>
                  </a:moveTo>
                  <a:cubicBezTo>
                    <a:pt x="64" y="137"/>
                    <a:pt x="59" y="142"/>
                    <a:pt x="54" y="147"/>
                  </a:cubicBezTo>
                  <a:cubicBezTo>
                    <a:pt x="52" y="148"/>
                    <a:pt x="50" y="150"/>
                    <a:pt x="48" y="151"/>
                  </a:cubicBezTo>
                  <a:cubicBezTo>
                    <a:pt x="48" y="151"/>
                    <a:pt x="49" y="150"/>
                    <a:pt x="49" y="150"/>
                  </a:cubicBezTo>
                  <a:cubicBezTo>
                    <a:pt x="54" y="145"/>
                    <a:pt x="60" y="140"/>
                    <a:pt x="66" y="135"/>
                  </a:cubicBezTo>
                  <a:cubicBezTo>
                    <a:pt x="67" y="134"/>
                    <a:pt x="68" y="133"/>
                    <a:pt x="69" y="132"/>
                  </a:cubicBezTo>
                  <a:close/>
                  <a:moveTo>
                    <a:pt x="58" y="157"/>
                  </a:moveTo>
                  <a:cubicBezTo>
                    <a:pt x="56" y="157"/>
                    <a:pt x="55" y="157"/>
                    <a:pt x="53" y="157"/>
                  </a:cubicBezTo>
                  <a:cubicBezTo>
                    <a:pt x="58" y="155"/>
                    <a:pt x="61" y="151"/>
                    <a:pt x="65" y="148"/>
                  </a:cubicBezTo>
                  <a:cubicBezTo>
                    <a:pt x="69" y="142"/>
                    <a:pt x="75" y="138"/>
                    <a:pt x="80" y="133"/>
                  </a:cubicBezTo>
                  <a:cubicBezTo>
                    <a:pt x="91" y="124"/>
                    <a:pt x="101" y="113"/>
                    <a:pt x="112" y="103"/>
                  </a:cubicBezTo>
                  <a:cubicBezTo>
                    <a:pt x="113" y="102"/>
                    <a:pt x="118" y="99"/>
                    <a:pt x="119" y="97"/>
                  </a:cubicBezTo>
                  <a:cubicBezTo>
                    <a:pt x="117" y="101"/>
                    <a:pt x="113" y="104"/>
                    <a:pt x="110" y="108"/>
                  </a:cubicBezTo>
                  <a:cubicBezTo>
                    <a:pt x="105" y="113"/>
                    <a:pt x="102" y="118"/>
                    <a:pt x="97" y="124"/>
                  </a:cubicBezTo>
                  <a:cubicBezTo>
                    <a:pt x="93" y="129"/>
                    <a:pt x="88" y="133"/>
                    <a:pt x="83" y="138"/>
                  </a:cubicBezTo>
                  <a:cubicBezTo>
                    <a:pt x="78" y="144"/>
                    <a:pt x="73" y="151"/>
                    <a:pt x="66" y="156"/>
                  </a:cubicBezTo>
                  <a:cubicBezTo>
                    <a:pt x="66" y="156"/>
                    <a:pt x="66" y="157"/>
                    <a:pt x="67" y="157"/>
                  </a:cubicBezTo>
                  <a:cubicBezTo>
                    <a:pt x="64" y="157"/>
                    <a:pt x="61" y="157"/>
                    <a:pt x="58" y="157"/>
                  </a:cubicBezTo>
                  <a:close/>
                  <a:moveTo>
                    <a:pt x="67" y="157"/>
                  </a:moveTo>
                  <a:cubicBezTo>
                    <a:pt x="67" y="157"/>
                    <a:pt x="67" y="157"/>
                    <a:pt x="67" y="157"/>
                  </a:cubicBezTo>
                  <a:cubicBezTo>
                    <a:pt x="72" y="154"/>
                    <a:pt x="76" y="150"/>
                    <a:pt x="80" y="146"/>
                  </a:cubicBezTo>
                  <a:cubicBezTo>
                    <a:pt x="85" y="140"/>
                    <a:pt x="90" y="135"/>
                    <a:pt x="96" y="130"/>
                  </a:cubicBezTo>
                  <a:cubicBezTo>
                    <a:pt x="107" y="120"/>
                    <a:pt x="118" y="111"/>
                    <a:pt x="129" y="100"/>
                  </a:cubicBezTo>
                  <a:cubicBezTo>
                    <a:pt x="125" y="103"/>
                    <a:pt x="121" y="111"/>
                    <a:pt x="117" y="115"/>
                  </a:cubicBezTo>
                  <a:cubicBezTo>
                    <a:pt x="113" y="120"/>
                    <a:pt x="108" y="125"/>
                    <a:pt x="104" y="129"/>
                  </a:cubicBezTo>
                  <a:cubicBezTo>
                    <a:pt x="95" y="138"/>
                    <a:pt x="86" y="146"/>
                    <a:pt x="79" y="156"/>
                  </a:cubicBezTo>
                  <a:cubicBezTo>
                    <a:pt x="79" y="156"/>
                    <a:pt x="80" y="157"/>
                    <a:pt x="80" y="157"/>
                  </a:cubicBezTo>
                  <a:cubicBezTo>
                    <a:pt x="80" y="156"/>
                    <a:pt x="81" y="155"/>
                    <a:pt x="81" y="155"/>
                  </a:cubicBezTo>
                  <a:cubicBezTo>
                    <a:pt x="82" y="155"/>
                    <a:pt x="83" y="154"/>
                    <a:pt x="83" y="152"/>
                  </a:cubicBezTo>
                  <a:cubicBezTo>
                    <a:pt x="92" y="143"/>
                    <a:pt x="101" y="135"/>
                    <a:pt x="111" y="126"/>
                  </a:cubicBezTo>
                  <a:cubicBezTo>
                    <a:pt x="122" y="116"/>
                    <a:pt x="132" y="106"/>
                    <a:pt x="144" y="96"/>
                  </a:cubicBezTo>
                  <a:cubicBezTo>
                    <a:pt x="140" y="100"/>
                    <a:pt x="135" y="106"/>
                    <a:pt x="130" y="111"/>
                  </a:cubicBezTo>
                  <a:cubicBezTo>
                    <a:pt x="125" y="116"/>
                    <a:pt x="121" y="122"/>
                    <a:pt x="116" y="127"/>
                  </a:cubicBezTo>
                  <a:cubicBezTo>
                    <a:pt x="111" y="133"/>
                    <a:pt x="106" y="138"/>
                    <a:pt x="101" y="144"/>
                  </a:cubicBezTo>
                  <a:cubicBezTo>
                    <a:pt x="97" y="149"/>
                    <a:pt x="92" y="153"/>
                    <a:pt x="87" y="157"/>
                  </a:cubicBezTo>
                  <a:cubicBezTo>
                    <a:pt x="87" y="157"/>
                    <a:pt x="87" y="157"/>
                    <a:pt x="87" y="157"/>
                  </a:cubicBezTo>
                  <a:cubicBezTo>
                    <a:pt x="80" y="157"/>
                    <a:pt x="74" y="157"/>
                    <a:pt x="67" y="157"/>
                  </a:cubicBezTo>
                  <a:close/>
                  <a:moveTo>
                    <a:pt x="88" y="158"/>
                  </a:moveTo>
                  <a:cubicBezTo>
                    <a:pt x="97" y="151"/>
                    <a:pt x="104" y="143"/>
                    <a:pt x="112" y="136"/>
                  </a:cubicBezTo>
                  <a:cubicBezTo>
                    <a:pt x="122" y="128"/>
                    <a:pt x="130" y="119"/>
                    <a:pt x="140" y="111"/>
                  </a:cubicBezTo>
                  <a:cubicBezTo>
                    <a:pt x="141" y="109"/>
                    <a:pt x="143" y="108"/>
                    <a:pt x="145" y="106"/>
                  </a:cubicBezTo>
                  <a:cubicBezTo>
                    <a:pt x="146" y="105"/>
                    <a:pt x="147" y="104"/>
                    <a:pt x="149" y="103"/>
                  </a:cubicBezTo>
                  <a:cubicBezTo>
                    <a:pt x="148" y="104"/>
                    <a:pt x="146" y="106"/>
                    <a:pt x="145" y="107"/>
                  </a:cubicBezTo>
                  <a:cubicBezTo>
                    <a:pt x="142" y="112"/>
                    <a:pt x="137" y="115"/>
                    <a:pt x="133" y="120"/>
                  </a:cubicBezTo>
                  <a:cubicBezTo>
                    <a:pt x="127" y="127"/>
                    <a:pt x="120" y="135"/>
                    <a:pt x="113" y="143"/>
                  </a:cubicBezTo>
                  <a:cubicBezTo>
                    <a:pt x="109" y="148"/>
                    <a:pt x="104" y="153"/>
                    <a:pt x="99" y="158"/>
                  </a:cubicBezTo>
                  <a:cubicBezTo>
                    <a:pt x="96" y="158"/>
                    <a:pt x="92" y="158"/>
                    <a:pt x="88" y="158"/>
                  </a:cubicBezTo>
                  <a:close/>
                  <a:moveTo>
                    <a:pt x="145" y="115"/>
                  </a:moveTo>
                  <a:cubicBezTo>
                    <a:pt x="147" y="114"/>
                    <a:pt x="149" y="112"/>
                    <a:pt x="151" y="111"/>
                  </a:cubicBezTo>
                  <a:cubicBezTo>
                    <a:pt x="156" y="108"/>
                    <a:pt x="150" y="112"/>
                    <a:pt x="149" y="114"/>
                  </a:cubicBezTo>
                  <a:cubicBezTo>
                    <a:pt x="144" y="119"/>
                    <a:pt x="139" y="124"/>
                    <a:pt x="134" y="129"/>
                  </a:cubicBezTo>
                  <a:cubicBezTo>
                    <a:pt x="131" y="133"/>
                    <a:pt x="127" y="137"/>
                    <a:pt x="124" y="142"/>
                  </a:cubicBezTo>
                  <a:cubicBezTo>
                    <a:pt x="120" y="148"/>
                    <a:pt x="115" y="152"/>
                    <a:pt x="110" y="157"/>
                  </a:cubicBezTo>
                  <a:cubicBezTo>
                    <a:pt x="109" y="158"/>
                    <a:pt x="110" y="159"/>
                    <a:pt x="110" y="158"/>
                  </a:cubicBezTo>
                  <a:cubicBezTo>
                    <a:pt x="125" y="148"/>
                    <a:pt x="136" y="133"/>
                    <a:pt x="148" y="120"/>
                  </a:cubicBezTo>
                  <a:cubicBezTo>
                    <a:pt x="151" y="117"/>
                    <a:pt x="155" y="114"/>
                    <a:pt x="158" y="111"/>
                  </a:cubicBezTo>
                  <a:cubicBezTo>
                    <a:pt x="154" y="115"/>
                    <a:pt x="151" y="119"/>
                    <a:pt x="148" y="123"/>
                  </a:cubicBezTo>
                  <a:cubicBezTo>
                    <a:pt x="141" y="131"/>
                    <a:pt x="134" y="140"/>
                    <a:pt x="127" y="149"/>
                  </a:cubicBezTo>
                  <a:cubicBezTo>
                    <a:pt x="126" y="151"/>
                    <a:pt x="124" y="152"/>
                    <a:pt x="123" y="154"/>
                  </a:cubicBezTo>
                  <a:cubicBezTo>
                    <a:pt x="122" y="155"/>
                    <a:pt x="121" y="156"/>
                    <a:pt x="121" y="156"/>
                  </a:cubicBezTo>
                  <a:cubicBezTo>
                    <a:pt x="119" y="157"/>
                    <a:pt x="119" y="158"/>
                    <a:pt x="119" y="158"/>
                  </a:cubicBezTo>
                  <a:cubicBezTo>
                    <a:pt x="119" y="159"/>
                    <a:pt x="118" y="159"/>
                    <a:pt x="118" y="160"/>
                  </a:cubicBezTo>
                  <a:cubicBezTo>
                    <a:pt x="112" y="159"/>
                    <a:pt x="107" y="159"/>
                    <a:pt x="101" y="158"/>
                  </a:cubicBezTo>
                  <a:cubicBezTo>
                    <a:pt x="107" y="152"/>
                    <a:pt x="113" y="145"/>
                    <a:pt x="119" y="138"/>
                  </a:cubicBezTo>
                  <a:cubicBezTo>
                    <a:pt x="127" y="130"/>
                    <a:pt x="136" y="122"/>
                    <a:pt x="145" y="115"/>
                  </a:cubicBezTo>
                  <a:close/>
                  <a:moveTo>
                    <a:pt x="125" y="160"/>
                  </a:moveTo>
                  <a:cubicBezTo>
                    <a:pt x="123" y="160"/>
                    <a:pt x="121" y="160"/>
                    <a:pt x="119" y="160"/>
                  </a:cubicBezTo>
                  <a:cubicBezTo>
                    <a:pt x="120" y="159"/>
                    <a:pt x="120" y="159"/>
                    <a:pt x="120" y="159"/>
                  </a:cubicBezTo>
                  <a:cubicBezTo>
                    <a:pt x="120" y="159"/>
                    <a:pt x="120" y="159"/>
                    <a:pt x="120" y="159"/>
                  </a:cubicBezTo>
                  <a:cubicBezTo>
                    <a:pt x="124" y="155"/>
                    <a:pt x="127" y="151"/>
                    <a:pt x="131" y="147"/>
                  </a:cubicBezTo>
                  <a:cubicBezTo>
                    <a:pt x="138" y="140"/>
                    <a:pt x="147" y="134"/>
                    <a:pt x="154" y="126"/>
                  </a:cubicBezTo>
                  <a:cubicBezTo>
                    <a:pt x="155" y="124"/>
                    <a:pt x="157" y="123"/>
                    <a:pt x="158" y="121"/>
                  </a:cubicBezTo>
                  <a:cubicBezTo>
                    <a:pt x="159" y="120"/>
                    <a:pt x="164" y="115"/>
                    <a:pt x="160" y="120"/>
                  </a:cubicBezTo>
                  <a:cubicBezTo>
                    <a:pt x="157" y="125"/>
                    <a:pt x="154" y="129"/>
                    <a:pt x="150" y="134"/>
                  </a:cubicBezTo>
                  <a:cubicBezTo>
                    <a:pt x="143" y="142"/>
                    <a:pt x="136" y="149"/>
                    <a:pt x="129" y="157"/>
                  </a:cubicBezTo>
                  <a:cubicBezTo>
                    <a:pt x="129" y="158"/>
                    <a:pt x="129" y="159"/>
                    <a:pt x="130" y="158"/>
                  </a:cubicBezTo>
                  <a:cubicBezTo>
                    <a:pt x="141" y="149"/>
                    <a:pt x="150" y="139"/>
                    <a:pt x="160" y="129"/>
                  </a:cubicBezTo>
                  <a:cubicBezTo>
                    <a:pt x="162" y="127"/>
                    <a:pt x="165" y="125"/>
                    <a:pt x="165" y="124"/>
                  </a:cubicBezTo>
                  <a:cubicBezTo>
                    <a:pt x="163" y="128"/>
                    <a:pt x="160" y="131"/>
                    <a:pt x="157" y="135"/>
                  </a:cubicBezTo>
                  <a:cubicBezTo>
                    <a:pt x="152" y="141"/>
                    <a:pt x="148" y="147"/>
                    <a:pt x="143" y="153"/>
                  </a:cubicBezTo>
                  <a:cubicBezTo>
                    <a:pt x="142" y="154"/>
                    <a:pt x="141" y="154"/>
                    <a:pt x="141" y="155"/>
                  </a:cubicBezTo>
                  <a:cubicBezTo>
                    <a:pt x="139" y="157"/>
                    <a:pt x="137" y="158"/>
                    <a:pt x="135" y="160"/>
                  </a:cubicBezTo>
                  <a:cubicBezTo>
                    <a:pt x="135" y="160"/>
                    <a:pt x="135" y="160"/>
                    <a:pt x="135" y="160"/>
                  </a:cubicBezTo>
                  <a:cubicBezTo>
                    <a:pt x="131" y="160"/>
                    <a:pt x="128" y="160"/>
                    <a:pt x="125" y="160"/>
                  </a:cubicBezTo>
                  <a:close/>
                  <a:moveTo>
                    <a:pt x="169" y="137"/>
                  </a:moveTo>
                  <a:cubicBezTo>
                    <a:pt x="168" y="138"/>
                    <a:pt x="167" y="140"/>
                    <a:pt x="167" y="141"/>
                  </a:cubicBezTo>
                  <a:cubicBezTo>
                    <a:pt x="161" y="147"/>
                    <a:pt x="155" y="152"/>
                    <a:pt x="149" y="159"/>
                  </a:cubicBezTo>
                  <a:cubicBezTo>
                    <a:pt x="149" y="159"/>
                    <a:pt x="149" y="159"/>
                    <a:pt x="149" y="159"/>
                  </a:cubicBezTo>
                  <a:cubicBezTo>
                    <a:pt x="148" y="159"/>
                    <a:pt x="147" y="159"/>
                    <a:pt x="146" y="159"/>
                  </a:cubicBezTo>
                  <a:cubicBezTo>
                    <a:pt x="153" y="153"/>
                    <a:pt x="159" y="146"/>
                    <a:pt x="166" y="140"/>
                  </a:cubicBezTo>
                  <a:cubicBezTo>
                    <a:pt x="166" y="139"/>
                    <a:pt x="170" y="134"/>
                    <a:pt x="169" y="137"/>
                  </a:cubicBezTo>
                  <a:close/>
                  <a:moveTo>
                    <a:pt x="164" y="145"/>
                  </a:moveTo>
                  <a:cubicBezTo>
                    <a:pt x="161" y="149"/>
                    <a:pt x="158" y="152"/>
                    <a:pt x="154" y="155"/>
                  </a:cubicBezTo>
                  <a:cubicBezTo>
                    <a:pt x="147" y="162"/>
                    <a:pt x="157" y="152"/>
                    <a:pt x="158" y="151"/>
                  </a:cubicBezTo>
                  <a:cubicBezTo>
                    <a:pt x="160" y="149"/>
                    <a:pt x="162" y="147"/>
                    <a:pt x="164" y="145"/>
                  </a:cubicBezTo>
                  <a:close/>
                  <a:moveTo>
                    <a:pt x="144" y="160"/>
                  </a:moveTo>
                  <a:cubicBezTo>
                    <a:pt x="141" y="160"/>
                    <a:pt x="139" y="160"/>
                    <a:pt x="136" y="160"/>
                  </a:cubicBezTo>
                  <a:cubicBezTo>
                    <a:pt x="137" y="160"/>
                    <a:pt x="137" y="160"/>
                    <a:pt x="137" y="159"/>
                  </a:cubicBezTo>
                  <a:cubicBezTo>
                    <a:pt x="138" y="160"/>
                    <a:pt x="138" y="159"/>
                    <a:pt x="139" y="158"/>
                  </a:cubicBezTo>
                  <a:cubicBezTo>
                    <a:pt x="141" y="157"/>
                    <a:pt x="142" y="155"/>
                    <a:pt x="144" y="153"/>
                  </a:cubicBezTo>
                  <a:cubicBezTo>
                    <a:pt x="149" y="148"/>
                    <a:pt x="154" y="142"/>
                    <a:pt x="160" y="137"/>
                  </a:cubicBezTo>
                  <a:cubicBezTo>
                    <a:pt x="161" y="136"/>
                    <a:pt x="169" y="127"/>
                    <a:pt x="166" y="132"/>
                  </a:cubicBezTo>
                  <a:cubicBezTo>
                    <a:pt x="164" y="136"/>
                    <a:pt x="161" y="139"/>
                    <a:pt x="158" y="142"/>
                  </a:cubicBezTo>
                  <a:cubicBezTo>
                    <a:pt x="153" y="147"/>
                    <a:pt x="149" y="154"/>
                    <a:pt x="144" y="160"/>
                  </a:cubicBezTo>
                  <a:close/>
                  <a:moveTo>
                    <a:pt x="151" y="159"/>
                  </a:moveTo>
                  <a:cubicBezTo>
                    <a:pt x="158" y="154"/>
                    <a:pt x="164" y="148"/>
                    <a:pt x="168" y="141"/>
                  </a:cubicBezTo>
                  <a:cubicBezTo>
                    <a:pt x="168" y="141"/>
                    <a:pt x="168" y="140"/>
                    <a:pt x="169" y="140"/>
                  </a:cubicBezTo>
                  <a:cubicBezTo>
                    <a:pt x="170" y="139"/>
                    <a:pt x="170" y="139"/>
                    <a:pt x="170" y="139"/>
                  </a:cubicBezTo>
                  <a:cubicBezTo>
                    <a:pt x="170" y="139"/>
                    <a:pt x="170" y="139"/>
                    <a:pt x="169" y="140"/>
                  </a:cubicBezTo>
                  <a:cubicBezTo>
                    <a:pt x="168" y="142"/>
                    <a:pt x="167" y="144"/>
                    <a:pt x="166" y="146"/>
                  </a:cubicBezTo>
                  <a:cubicBezTo>
                    <a:pt x="162" y="150"/>
                    <a:pt x="159" y="154"/>
                    <a:pt x="155" y="158"/>
                  </a:cubicBezTo>
                  <a:cubicBezTo>
                    <a:pt x="154" y="158"/>
                    <a:pt x="152" y="158"/>
                    <a:pt x="151" y="159"/>
                  </a:cubicBezTo>
                  <a:close/>
                  <a:moveTo>
                    <a:pt x="161" y="156"/>
                  </a:moveTo>
                  <a:cubicBezTo>
                    <a:pt x="160" y="157"/>
                    <a:pt x="158" y="157"/>
                    <a:pt x="157" y="157"/>
                  </a:cubicBezTo>
                  <a:cubicBezTo>
                    <a:pt x="157" y="157"/>
                    <a:pt x="157" y="157"/>
                    <a:pt x="157" y="157"/>
                  </a:cubicBezTo>
                  <a:cubicBezTo>
                    <a:pt x="157" y="157"/>
                    <a:pt x="157" y="157"/>
                    <a:pt x="157" y="157"/>
                  </a:cubicBezTo>
                  <a:cubicBezTo>
                    <a:pt x="157" y="157"/>
                    <a:pt x="157" y="157"/>
                    <a:pt x="158" y="157"/>
                  </a:cubicBezTo>
                  <a:cubicBezTo>
                    <a:pt x="161" y="153"/>
                    <a:pt x="164" y="150"/>
                    <a:pt x="168" y="146"/>
                  </a:cubicBezTo>
                  <a:cubicBezTo>
                    <a:pt x="170" y="144"/>
                    <a:pt x="174" y="139"/>
                    <a:pt x="170" y="146"/>
                  </a:cubicBezTo>
                  <a:cubicBezTo>
                    <a:pt x="168" y="150"/>
                    <a:pt x="165" y="153"/>
                    <a:pt x="161" y="156"/>
                  </a:cubicBezTo>
                  <a:cubicBezTo>
                    <a:pt x="161" y="156"/>
                    <a:pt x="161" y="156"/>
                    <a:pt x="161" y="156"/>
                  </a:cubicBezTo>
                  <a:close/>
                  <a:moveTo>
                    <a:pt x="166" y="153"/>
                  </a:moveTo>
                  <a:cubicBezTo>
                    <a:pt x="170" y="150"/>
                    <a:pt x="172" y="146"/>
                    <a:pt x="173" y="141"/>
                  </a:cubicBezTo>
                  <a:cubicBezTo>
                    <a:pt x="173" y="140"/>
                    <a:pt x="173" y="140"/>
                    <a:pt x="172" y="140"/>
                  </a:cubicBezTo>
                  <a:cubicBezTo>
                    <a:pt x="171" y="142"/>
                    <a:pt x="169" y="144"/>
                    <a:pt x="167" y="145"/>
                  </a:cubicBezTo>
                  <a:cubicBezTo>
                    <a:pt x="169" y="143"/>
                    <a:pt x="171" y="140"/>
                    <a:pt x="172" y="137"/>
                  </a:cubicBezTo>
                  <a:cubicBezTo>
                    <a:pt x="173" y="136"/>
                    <a:pt x="172" y="136"/>
                    <a:pt x="172" y="136"/>
                  </a:cubicBezTo>
                  <a:cubicBezTo>
                    <a:pt x="171" y="137"/>
                    <a:pt x="170" y="137"/>
                    <a:pt x="169" y="138"/>
                  </a:cubicBezTo>
                  <a:cubicBezTo>
                    <a:pt x="170" y="137"/>
                    <a:pt x="171" y="136"/>
                    <a:pt x="171" y="134"/>
                  </a:cubicBezTo>
                  <a:cubicBezTo>
                    <a:pt x="171" y="134"/>
                    <a:pt x="170" y="134"/>
                    <a:pt x="170" y="134"/>
                  </a:cubicBezTo>
                  <a:cubicBezTo>
                    <a:pt x="165" y="138"/>
                    <a:pt x="161" y="143"/>
                    <a:pt x="156" y="148"/>
                  </a:cubicBezTo>
                  <a:cubicBezTo>
                    <a:pt x="154" y="150"/>
                    <a:pt x="152" y="153"/>
                    <a:pt x="149" y="155"/>
                  </a:cubicBezTo>
                  <a:cubicBezTo>
                    <a:pt x="149" y="156"/>
                    <a:pt x="148" y="156"/>
                    <a:pt x="148" y="157"/>
                  </a:cubicBezTo>
                  <a:cubicBezTo>
                    <a:pt x="151" y="152"/>
                    <a:pt x="154" y="147"/>
                    <a:pt x="158" y="143"/>
                  </a:cubicBezTo>
                  <a:cubicBezTo>
                    <a:pt x="162" y="139"/>
                    <a:pt x="166" y="135"/>
                    <a:pt x="169" y="130"/>
                  </a:cubicBezTo>
                  <a:cubicBezTo>
                    <a:pt x="169" y="129"/>
                    <a:pt x="169" y="128"/>
                    <a:pt x="168" y="129"/>
                  </a:cubicBezTo>
                  <a:cubicBezTo>
                    <a:pt x="161" y="134"/>
                    <a:pt x="155" y="140"/>
                    <a:pt x="149" y="146"/>
                  </a:cubicBezTo>
                  <a:cubicBezTo>
                    <a:pt x="149" y="146"/>
                    <a:pt x="150" y="145"/>
                    <a:pt x="150" y="145"/>
                  </a:cubicBezTo>
                  <a:cubicBezTo>
                    <a:pt x="156" y="137"/>
                    <a:pt x="163" y="131"/>
                    <a:pt x="167" y="122"/>
                  </a:cubicBezTo>
                  <a:cubicBezTo>
                    <a:pt x="168" y="122"/>
                    <a:pt x="167" y="121"/>
                    <a:pt x="167" y="122"/>
                  </a:cubicBezTo>
                  <a:cubicBezTo>
                    <a:pt x="161" y="127"/>
                    <a:pt x="155" y="132"/>
                    <a:pt x="150" y="138"/>
                  </a:cubicBezTo>
                  <a:cubicBezTo>
                    <a:pt x="144" y="144"/>
                    <a:pt x="137" y="150"/>
                    <a:pt x="131" y="156"/>
                  </a:cubicBezTo>
                  <a:cubicBezTo>
                    <a:pt x="143" y="144"/>
                    <a:pt x="155" y="131"/>
                    <a:pt x="164" y="117"/>
                  </a:cubicBezTo>
                  <a:cubicBezTo>
                    <a:pt x="164" y="116"/>
                    <a:pt x="164" y="116"/>
                    <a:pt x="163" y="116"/>
                  </a:cubicBezTo>
                  <a:cubicBezTo>
                    <a:pt x="155" y="121"/>
                    <a:pt x="149" y="129"/>
                    <a:pt x="142" y="136"/>
                  </a:cubicBezTo>
                  <a:cubicBezTo>
                    <a:pt x="138" y="139"/>
                    <a:pt x="134" y="143"/>
                    <a:pt x="130" y="147"/>
                  </a:cubicBezTo>
                  <a:cubicBezTo>
                    <a:pt x="140" y="134"/>
                    <a:pt x="150" y="122"/>
                    <a:pt x="160" y="110"/>
                  </a:cubicBezTo>
                  <a:cubicBezTo>
                    <a:pt x="160" y="110"/>
                    <a:pt x="160" y="110"/>
                    <a:pt x="160" y="110"/>
                  </a:cubicBezTo>
                  <a:cubicBezTo>
                    <a:pt x="167" y="118"/>
                    <a:pt x="172" y="127"/>
                    <a:pt x="173" y="137"/>
                  </a:cubicBezTo>
                  <a:cubicBezTo>
                    <a:pt x="174" y="144"/>
                    <a:pt x="171" y="150"/>
                    <a:pt x="166" y="153"/>
                  </a:cubicBezTo>
                  <a:close/>
                  <a:moveTo>
                    <a:pt x="160" y="109"/>
                  </a:moveTo>
                  <a:cubicBezTo>
                    <a:pt x="146" y="119"/>
                    <a:pt x="135" y="133"/>
                    <a:pt x="123" y="145"/>
                  </a:cubicBezTo>
                  <a:cubicBezTo>
                    <a:pt x="126" y="142"/>
                    <a:pt x="128" y="139"/>
                    <a:pt x="130" y="136"/>
                  </a:cubicBezTo>
                  <a:cubicBezTo>
                    <a:pt x="138" y="127"/>
                    <a:pt x="147" y="118"/>
                    <a:pt x="155" y="108"/>
                  </a:cubicBezTo>
                  <a:cubicBezTo>
                    <a:pt x="156" y="108"/>
                    <a:pt x="155" y="107"/>
                    <a:pt x="155" y="107"/>
                  </a:cubicBezTo>
                  <a:cubicBezTo>
                    <a:pt x="145" y="114"/>
                    <a:pt x="136" y="121"/>
                    <a:pt x="127" y="129"/>
                  </a:cubicBezTo>
                  <a:cubicBezTo>
                    <a:pt x="128" y="128"/>
                    <a:pt x="129" y="127"/>
                    <a:pt x="130" y="126"/>
                  </a:cubicBezTo>
                  <a:cubicBezTo>
                    <a:pt x="136" y="118"/>
                    <a:pt x="146" y="111"/>
                    <a:pt x="150" y="101"/>
                  </a:cubicBezTo>
                  <a:cubicBezTo>
                    <a:pt x="151" y="100"/>
                    <a:pt x="150" y="100"/>
                    <a:pt x="149" y="100"/>
                  </a:cubicBezTo>
                  <a:cubicBezTo>
                    <a:pt x="140" y="110"/>
                    <a:pt x="129" y="120"/>
                    <a:pt x="119" y="129"/>
                  </a:cubicBezTo>
                  <a:cubicBezTo>
                    <a:pt x="114" y="133"/>
                    <a:pt x="109" y="137"/>
                    <a:pt x="105" y="142"/>
                  </a:cubicBezTo>
                  <a:cubicBezTo>
                    <a:pt x="105" y="142"/>
                    <a:pt x="105" y="141"/>
                    <a:pt x="105" y="141"/>
                  </a:cubicBezTo>
                  <a:cubicBezTo>
                    <a:pt x="110" y="135"/>
                    <a:pt x="115" y="130"/>
                    <a:pt x="120" y="125"/>
                  </a:cubicBezTo>
                  <a:cubicBezTo>
                    <a:pt x="128" y="115"/>
                    <a:pt x="139" y="106"/>
                    <a:pt x="145" y="96"/>
                  </a:cubicBezTo>
                  <a:cubicBezTo>
                    <a:pt x="146" y="96"/>
                    <a:pt x="146" y="96"/>
                    <a:pt x="146" y="95"/>
                  </a:cubicBezTo>
                  <a:cubicBezTo>
                    <a:pt x="150" y="99"/>
                    <a:pt x="155" y="104"/>
                    <a:pt x="160" y="109"/>
                  </a:cubicBezTo>
                  <a:close/>
                  <a:moveTo>
                    <a:pt x="58" y="61"/>
                  </a:moveTo>
                  <a:cubicBezTo>
                    <a:pt x="70" y="43"/>
                    <a:pt x="64" y="24"/>
                    <a:pt x="54" y="8"/>
                  </a:cubicBezTo>
                  <a:cubicBezTo>
                    <a:pt x="70" y="5"/>
                    <a:pt x="86" y="7"/>
                    <a:pt x="101" y="6"/>
                  </a:cubicBezTo>
                  <a:cubicBezTo>
                    <a:pt x="94" y="20"/>
                    <a:pt x="90" y="34"/>
                    <a:pt x="98" y="49"/>
                  </a:cubicBezTo>
                  <a:cubicBezTo>
                    <a:pt x="107" y="66"/>
                    <a:pt x="126" y="78"/>
                    <a:pt x="140" y="90"/>
                  </a:cubicBezTo>
                  <a:cubicBezTo>
                    <a:pt x="140" y="91"/>
                    <a:pt x="141" y="91"/>
                    <a:pt x="141" y="91"/>
                  </a:cubicBezTo>
                  <a:cubicBezTo>
                    <a:pt x="140" y="92"/>
                    <a:pt x="138" y="92"/>
                    <a:pt x="137" y="94"/>
                  </a:cubicBezTo>
                  <a:cubicBezTo>
                    <a:pt x="132" y="98"/>
                    <a:pt x="124" y="92"/>
                    <a:pt x="119" y="91"/>
                  </a:cubicBezTo>
                  <a:cubicBezTo>
                    <a:pt x="107" y="88"/>
                    <a:pt x="101" y="99"/>
                    <a:pt x="92" y="104"/>
                  </a:cubicBezTo>
                  <a:cubicBezTo>
                    <a:pt x="79" y="112"/>
                    <a:pt x="73" y="95"/>
                    <a:pt x="64" y="89"/>
                  </a:cubicBezTo>
                  <a:cubicBezTo>
                    <a:pt x="55" y="83"/>
                    <a:pt x="47" y="85"/>
                    <a:pt x="39" y="88"/>
                  </a:cubicBezTo>
                  <a:cubicBezTo>
                    <a:pt x="45" y="79"/>
                    <a:pt x="52" y="70"/>
                    <a:pt x="58" y="61"/>
                  </a:cubicBezTo>
                  <a:close/>
                  <a:moveTo>
                    <a:pt x="23" y="110"/>
                  </a:moveTo>
                  <a:cubicBezTo>
                    <a:pt x="28" y="106"/>
                    <a:pt x="32" y="102"/>
                    <a:pt x="37" y="98"/>
                  </a:cubicBezTo>
                  <a:cubicBezTo>
                    <a:pt x="40" y="96"/>
                    <a:pt x="43" y="94"/>
                    <a:pt x="46" y="92"/>
                  </a:cubicBezTo>
                  <a:cubicBezTo>
                    <a:pt x="49" y="91"/>
                    <a:pt x="51" y="90"/>
                    <a:pt x="54" y="89"/>
                  </a:cubicBezTo>
                  <a:cubicBezTo>
                    <a:pt x="54" y="89"/>
                    <a:pt x="54" y="89"/>
                    <a:pt x="54" y="89"/>
                  </a:cubicBezTo>
                  <a:cubicBezTo>
                    <a:pt x="53" y="90"/>
                    <a:pt x="51" y="92"/>
                    <a:pt x="50" y="93"/>
                  </a:cubicBezTo>
                  <a:cubicBezTo>
                    <a:pt x="43" y="100"/>
                    <a:pt x="34" y="106"/>
                    <a:pt x="25" y="112"/>
                  </a:cubicBezTo>
                  <a:cubicBezTo>
                    <a:pt x="21" y="115"/>
                    <a:pt x="18" y="118"/>
                    <a:pt x="15" y="122"/>
                  </a:cubicBezTo>
                  <a:cubicBezTo>
                    <a:pt x="17" y="118"/>
                    <a:pt x="20" y="113"/>
                    <a:pt x="23" y="110"/>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29"/>
            <p:cNvSpPr>
              <a:spLocks noEditPoints="1"/>
            </p:cNvSpPr>
            <p:nvPr/>
          </p:nvSpPr>
          <p:spPr bwMode="auto">
            <a:xfrm>
              <a:off x="8507658" y="3050609"/>
              <a:ext cx="666750" cy="174625"/>
            </a:xfrm>
            <a:custGeom>
              <a:avLst/>
              <a:gdLst>
                <a:gd name="T0" fmla="*/ 7 w 157"/>
                <a:gd name="T1" fmla="*/ 29 h 41"/>
                <a:gd name="T2" fmla="*/ 107 w 157"/>
                <a:gd name="T3" fmla="*/ 29 h 41"/>
                <a:gd name="T4" fmla="*/ 108 w 157"/>
                <a:gd name="T5" fmla="*/ 4 h 41"/>
                <a:gd name="T6" fmla="*/ 37 w 157"/>
                <a:gd name="T7" fmla="*/ 21 h 41"/>
                <a:gd name="T8" fmla="*/ 35 w 157"/>
                <a:gd name="T9" fmla="*/ 25 h 41"/>
                <a:gd name="T10" fmla="*/ 45 w 157"/>
                <a:gd name="T11" fmla="*/ 18 h 41"/>
                <a:gd name="T12" fmla="*/ 56 w 157"/>
                <a:gd name="T13" fmla="*/ 25 h 41"/>
                <a:gd name="T14" fmla="*/ 58 w 157"/>
                <a:gd name="T15" fmla="*/ 24 h 41"/>
                <a:gd name="T16" fmla="*/ 60 w 157"/>
                <a:gd name="T17" fmla="*/ 23 h 41"/>
                <a:gd name="T18" fmla="*/ 111 w 157"/>
                <a:gd name="T19" fmla="*/ 16 h 41"/>
                <a:gd name="T20" fmla="*/ 141 w 157"/>
                <a:gd name="T21" fmla="*/ 22 h 41"/>
                <a:gd name="T22" fmla="*/ 130 w 157"/>
                <a:gd name="T23" fmla="*/ 22 h 41"/>
                <a:gd name="T24" fmla="*/ 137 w 157"/>
                <a:gd name="T25" fmla="*/ 25 h 41"/>
                <a:gd name="T26" fmla="*/ 134 w 157"/>
                <a:gd name="T27" fmla="*/ 19 h 41"/>
                <a:gd name="T28" fmla="*/ 112 w 157"/>
                <a:gd name="T29" fmla="*/ 4 h 41"/>
                <a:gd name="T30" fmla="*/ 92 w 157"/>
                <a:gd name="T31" fmla="*/ 27 h 41"/>
                <a:gd name="T32" fmla="*/ 85 w 157"/>
                <a:gd name="T33" fmla="*/ 8 h 41"/>
                <a:gd name="T34" fmla="*/ 87 w 157"/>
                <a:gd name="T35" fmla="*/ 10 h 41"/>
                <a:gd name="T36" fmla="*/ 88 w 157"/>
                <a:gd name="T37" fmla="*/ 17 h 41"/>
                <a:gd name="T38" fmla="*/ 111 w 157"/>
                <a:gd name="T39" fmla="*/ 27 h 41"/>
                <a:gd name="T40" fmla="*/ 90 w 157"/>
                <a:gd name="T41" fmla="*/ 12 h 41"/>
                <a:gd name="T42" fmla="*/ 107 w 157"/>
                <a:gd name="T43" fmla="*/ 27 h 41"/>
                <a:gd name="T44" fmla="*/ 96 w 157"/>
                <a:gd name="T45" fmla="*/ 25 h 41"/>
                <a:gd name="T46" fmla="*/ 119 w 157"/>
                <a:gd name="T47" fmla="*/ 27 h 41"/>
                <a:gd name="T48" fmla="*/ 106 w 157"/>
                <a:gd name="T49" fmla="*/ 17 h 41"/>
                <a:gd name="T50" fmla="*/ 119 w 157"/>
                <a:gd name="T51" fmla="*/ 27 h 41"/>
                <a:gd name="T52" fmla="*/ 108 w 157"/>
                <a:gd name="T53" fmla="*/ 23 h 41"/>
                <a:gd name="T54" fmla="*/ 96 w 157"/>
                <a:gd name="T55" fmla="*/ 6 h 41"/>
                <a:gd name="T56" fmla="*/ 59 w 157"/>
                <a:gd name="T57" fmla="*/ 28 h 41"/>
                <a:gd name="T58" fmla="*/ 59 w 157"/>
                <a:gd name="T59" fmla="*/ 21 h 41"/>
                <a:gd name="T60" fmla="*/ 60 w 157"/>
                <a:gd name="T61" fmla="*/ 28 h 41"/>
                <a:gd name="T62" fmla="*/ 71 w 157"/>
                <a:gd name="T63" fmla="*/ 27 h 41"/>
                <a:gd name="T64" fmla="*/ 68 w 157"/>
                <a:gd name="T65" fmla="*/ 26 h 41"/>
                <a:gd name="T66" fmla="*/ 79 w 157"/>
                <a:gd name="T67" fmla="*/ 27 h 41"/>
                <a:gd name="T68" fmla="*/ 81 w 157"/>
                <a:gd name="T69" fmla="*/ 21 h 41"/>
                <a:gd name="T70" fmla="*/ 73 w 157"/>
                <a:gd name="T71" fmla="*/ 10 h 41"/>
                <a:gd name="T72" fmla="*/ 70 w 157"/>
                <a:gd name="T73" fmla="*/ 11 h 41"/>
                <a:gd name="T74" fmla="*/ 62 w 157"/>
                <a:gd name="T75" fmla="*/ 13 h 41"/>
                <a:gd name="T76" fmla="*/ 45 w 157"/>
                <a:gd name="T77" fmla="*/ 28 h 41"/>
                <a:gd name="T78" fmla="*/ 46 w 157"/>
                <a:gd name="T79" fmla="*/ 18 h 41"/>
                <a:gd name="T80" fmla="*/ 89 w 157"/>
                <a:gd name="T81" fmla="*/ 22 h 41"/>
                <a:gd name="T82" fmla="*/ 120 w 157"/>
                <a:gd name="T83" fmla="*/ 28 h 41"/>
                <a:gd name="T84" fmla="*/ 120 w 157"/>
                <a:gd name="T85" fmla="*/ 28 h 41"/>
                <a:gd name="T86" fmla="*/ 135 w 157"/>
                <a:gd name="T87" fmla="*/ 27 h 41"/>
                <a:gd name="T88" fmla="*/ 124 w 157"/>
                <a:gd name="T89" fmla="*/ 9 h 41"/>
                <a:gd name="T90" fmla="*/ 142 w 157"/>
                <a:gd name="T91" fmla="*/ 25 h 41"/>
                <a:gd name="T92" fmla="*/ 146 w 157"/>
                <a:gd name="T93" fmla="*/ 24 h 41"/>
                <a:gd name="T94" fmla="*/ 134 w 157"/>
                <a:gd name="T95" fmla="*/ 2 h 41"/>
                <a:gd name="T96" fmla="*/ 149 w 157"/>
                <a:gd name="T97" fmla="*/ 18 h 41"/>
                <a:gd name="T98" fmla="*/ 141 w 157"/>
                <a:gd name="T99" fmla="*/ 3 h 41"/>
                <a:gd name="T100" fmla="*/ 76 w 157"/>
                <a:gd name="T101" fmla="*/ 10 h 41"/>
                <a:gd name="T102" fmla="*/ 5 w 157"/>
                <a:gd name="T103" fmla="*/ 34 h 41"/>
                <a:gd name="T104" fmla="*/ 32 w 157"/>
                <a:gd name="T105" fmla="*/ 22 h 41"/>
                <a:gd name="T106" fmla="*/ 33 w 157"/>
                <a:gd name="T107" fmla="*/ 29 h 41"/>
                <a:gd name="T108" fmla="*/ 148 w 157"/>
                <a:gd name="T109" fmla="*/ 22 h 41"/>
                <a:gd name="T110" fmla="*/ 135 w 157"/>
                <a:gd name="T111" fmla="*/ 3 h 41"/>
                <a:gd name="T112" fmla="*/ 151 w 157"/>
                <a:gd name="T113" fmla="*/ 17 h 41"/>
                <a:gd name="T114" fmla="*/ 151 w 157"/>
                <a:gd name="T115" fmla="*/ 1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7" h="41">
                  <a:moveTo>
                    <a:pt x="149" y="4"/>
                  </a:moveTo>
                  <a:cubicBezTo>
                    <a:pt x="143" y="0"/>
                    <a:pt x="134" y="0"/>
                    <a:pt x="127" y="0"/>
                  </a:cubicBezTo>
                  <a:cubicBezTo>
                    <a:pt x="117" y="1"/>
                    <a:pt x="107" y="2"/>
                    <a:pt x="97" y="4"/>
                  </a:cubicBezTo>
                  <a:cubicBezTo>
                    <a:pt x="75" y="7"/>
                    <a:pt x="51" y="12"/>
                    <a:pt x="30" y="21"/>
                  </a:cubicBezTo>
                  <a:cubicBezTo>
                    <a:pt x="30" y="21"/>
                    <a:pt x="30" y="21"/>
                    <a:pt x="29" y="21"/>
                  </a:cubicBezTo>
                  <a:cubicBezTo>
                    <a:pt x="23" y="21"/>
                    <a:pt x="17" y="21"/>
                    <a:pt x="10" y="22"/>
                  </a:cubicBezTo>
                  <a:cubicBezTo>
                    <a:pt x="10" y="22"/>
                    <a:pt x="10" y="22"/>
                    <a:pt x="10" y="22"/>
                  </a:cubicBezTo>
                  <a:cubicBezTo>
                    <a:pt x="10" y="22"/>
                    <a:pt x="9" y="22"/>
                    <a:pt x="9" y="22"/>
                  </a:cubicBezTo>
                  <a:cubicBezTo>
                    <a:pt x="8" y="25"/>
                    <a:pt x="8" y="27"/>
                    <a:pt x="7" y="29"/>
                  </a:cubicBezTo>
                  <a:cubicBezTo>
                    <a:pt x="6" y="31"/>
                    <a:pt x="3" y="33"/>
                    <a:pt x="1" y="34"/>
                  </a:cubicBezTo>
                  <a:cubicBezTo>
                    <a:pt x="0" y="34"/>
                    <a:pt x="0" y="34"/>
                    <a:pt x="0" y="34"/>
                  </a:cubicBezTo>
                  <a:cubicBezTo>
                    <a:pt x="0" y="35"/>
                    <a:pt x="0" y="36"/>
                    <a:pt x="1" y="36"/>
                  </a:cubicBezTo>
                  <a:cubicBezTo>
                    <a:pt x="5" y="36"/>
                    <a:pt x="10" y="35"/>
                    <a:pt x="12" y="40"/>
                  </a:cubicBezTo>
                  <a:cubicBezTo>
                    <a:pt x="12" y="41"/>
                    <a:pt x="13" y="40"/>
                    <a:pt x="14" y="40"/>
                  </a:cubicBezTo>
                  <a:cubicBezTo>
                    <a:pt x="20" y="38"/>
                    <a:pt x="26" y="34"/>
                    <a:pt x="32" y="31"/>
                  </a:cubicBezTo>
                  <a:cubicBezTo>
                    <a:pt x="32" y="31"/>
                    <a:pt x="32" y="31"/>
                    <a:pt x="32" y="31"/>
                  </a:cubicBezTo>
                  <a:cubicBezTo>
                    <a:pt x="43" y="30"/>
                    <a:pt x="54" y="30"/>
                    <a:pt x="65" y="30"/>
                  </a:cubicBezTo>
                  <a:cubicBezTo>
                    <a:pt x="79" y="29"/>
                    <a:pt x="93" y="29"/>
                    <a:pt x="107" y="29"/>
                  </a:cubicBezTo>
                  <a:cubicBezTo>
                    <a:pt x="117" y="30"/>
                    <a:pt x="128" y="31"/>
                    <a:pt x="139" y="29"/>
                  </a:cubicBezTo>
                  <a:cubicBezTo>
                    <a:pt x="145" y="27"/>
                    <a:pt x="151" y="24"/>
                    <a:pt x="154" y="19"/>
                  </a:cubicBezTo>
                  <a:cubicBezTo>
                    <a:pt x="157" y="13"/>
                    <a:pt x="154" y="7"/>
                    <a:pt x="149" y="4"/>
                  </a:cubicBezTo>
                  <a:close/>
                  <a:moveTo>
                    <a:pt x="130" y="28"/>
                  </a:moveTo>
                  <a:cubicBezTo>
                    <a:pt x="129" y="28"/>
                    <a:pt x="128" y="28"/>
                    <a:pt x="127" y="28"/>
                  </a:cubicBezTo>
                  <a:cubicBezTo>
                    <a:pt x="124" y="24"/>
                    <a:pt x="121" y="20"/>
                    <a:pt x="118" y="16"/>
                  </a:cubicBezTo>
                  <a:cubicBezTo>
                    <a:pt x="116" y="14"/>
                    <a:pt x="114" y="12"/>
                    <a:pt x="113" y="10"/>
                  </a:cubicBezTo>
                  <a:cubicBezTo>
                    <a:pt x="111" y="8"/>
                    <a:pt x="110" y="6"/>
                    <a:pt x="108" y="4"/>
                  </a:cubicBezTo>
                  <a:cubicBezTo>
                    <a:pt x="108" y="4"/>
                    <a:pt x="108" y="4"/>
                    <a:pt x="108" y="4"/>
                  </a:cubicBezTo>
                  <a:cubicBezTo>
                    <a:pt x="117" y="11"/>
                    <a:pt x="123" y="21"/>
                    <a:pt x="131" y="28"/>
                  </a:cubicBezTo>
                  <a:cubicBezTo>
                    <a:pt x="131" y="28"/>
                    <a:pt x="131" y="28"/>
                    <a:pt x="130" y="28"/>
                  </a:cubicBezTo>
                  <a:close/>
                  <a:moveTo>
                    <a:pt x="36" y="21"/>
                  </a:moveTo>
                  <a:cubicBezTo>
                    <a:pt x="37" y="23"/>
                    <a:pt x="38" y="26"/>
                    <a:pt x="39" y="27"/>
                  </a:cubicBezTo>
                  <a:cubicBezTo>
                    <a:pt x="37" y="26"/>
                    <a:pt x="36" y="23"/>
                    <a:pt x="35" y="21"/>
                  </a:cubicBezTo>
                  <a:cubicBezTo>
                    <a:pt x="36" y="21"/>
                    <a:pt x="37" y="20"/>
                    <a:pt x="38" y="20"/>
                  </a:cubicBezTo>
                  <a:cubicBezTo>
                    <a:pt x="38" y="20"/>
                    <a:pt x="38" y="20"/>
                    <a:pt x="38" y="20"/>
                  </a:cubicBezTo>
                  <a:cubicBezTo>
                    <a:pt x="39" y="23"/>
                    <a:pt x="40" y="25"/>
                    <a:pt x="42" y="27"/>
                  </a:cubicBezTo>
                  <a:cubicBezTo>
                    <a:pt x="41" y="26"/>
                    <a:pt x="38" y="23"/>
                    <a:pt x="37" y="21"/>
                  </a:cubicBezTo>
                  <a:cubicBezTo>
                    <a:pt x="37" y="21"/>
                    <a:pt x="36" y="21"/>
                    <a:pt x="36" y="21"/>
                  </a:cubicBezTo>
                  <a:close/>
                  <a:moveTo>
                    <a:pt x="32" y="24"/>
                  </a:moveTo>
                  <a:cubicBezTo>
                    <a:pt x="32" y="24"/>
                    <a:pt x="31" y="23"/>
                    <a:pt x="31" y="22"/>
                  </a:cubicBezTo>
                  <a:cubicBezTo>
                    <a:pt x="31" y="22"/>
                    <a:pt x="32" y="22"/>
                    <a:pt x="32" y="22"/>
                  </a:cubicBezTo>
                  <a:cubicBezTo>
                    <a:pt x="32" y="23"/>
                    <a:pt x="33" y="24"/>
                    <a:pt x="33" y="25"/>
                  </a:cubicBezTo>
                  <a:cubicBezTo>
                    <a:pt x="36" y="30"/>
                    <a:pt x="33" y="26"/>
                    <a:pt x="32" y="25"/>
                  </a:cubicBezTo>
                  <a:cubicBezTo>
                    <a:pt x="32" y="24"/>
                    <a:pt x="32" y="24"/>
                    <a:pt x="32" y="24"/>
                  </a:cubicBezTo>
                  <a:close/>
                  <a:moveTo>
                    <a:pt x="34" y="21"/>
                  </a:moveTo>
                  <a:cubicBezTo>
                    <a:pt x="34" y="23"/>
                    <a:pt x="35" y="24"/>
                    <a:pt x="35" y="25"/>
                  </a:cubicBezTo>
                  <a:cubicBezTo>
                    <a:pt x="35" y="25"/>
                    <a:pt x="37" y="28"/>
                    <a:pt x="36" y="26"/>
                  </a:cubicBezTo>
                  <a:cubicBezTo>
                    <a:pt x="35" y="25"/>
                    <a:pt x="34" y="23"/>
                    <a:pt x="33" y="22"/>
                  </a:cubicBezTo>
                  <a:cubicBezTo>
                    <a:pt x="33" y="22"/>
                    <a:pt x="34" y="22"/>
                    <a:pt x="34" y="21"/>
                  </a:cubicBezTo>
                  <a:close/>
                  <a:moveTo>
                    <a:pt x="40" y="19"/>
                  </a:moveTo>
                  <a:cubicBezTo>
                    <a:pt x="42" y="22"/>
                    <a:pt x="43" y="24"/>
                    <a:pt x="44" y="27"/>
                  </a:cubicBezTo>
                  <a:cubicBezTo>
                    <a:pt x="43" y="25"/>
                    <a:pt x="40" y="22"/>
                    <a:pt x="39" y="20"/>
                  </a:cubicBezTo>
                  <a:cubicBezTo>
                    <a:pt x="39" y="20"/>
                    <a:pt x="39" y="20"/>
                    <a:pt x="39" y="20"/>
                  </a:cubicBezTo>
                  <a:cubicBezTo>
                    <a:pt x="39" y="20"/>
                    <a:pt x="40" y="19"/>
                    <a:pt x="40" y="19"/>
                  </a:cubicBezTo>
                  <a:close/>
                  <a:moveTo>
                    <a:pt x="45" y="18"/>
                  </a:moveTo>
                  <a:cubicBezTo>
                    <a:pt x="46" y="21"/>
                    <a:pt x="48" y="24"/>
                    <a:pt x="49" y="27"/>
                  </a:cubicBezTo>
                  <a:cubicBezTo>
                    <a:pt x="48" y="24"/>
                    <a:pt x="45" y="21"/>
                    <a:pt x="43" y="18"/>
                  </a:cubicBezTo>
                  <a:cubicBezTo>
                    <a:pt x="44" y="18"/>
                    <a:pt x="44" y="18"/>
                    <a:pt x="45" y="18"/>
                  </a:cubicBezTo>
                  <a:close/>
                  <a:moveTo>
                    <a:pt x="48" y="17"/>
                  </a:moveTo>
                  <a:cubicBezTo>
                    <a:pt x="49" y="20"/>
                    <a:pt x="52" y="24"/>
                    <a:pt x="54" y="27"/>
                  </a:cubicBezTo>
                  <a:cubicBezTo>
                    <a:pt x="51" y="24"/>
                    <a:pt x="49" y="20"/>
                    <a:pt x="46" y="17"/>
                  </a:cubicBezTo>
                  <a:cubicBezTo>
                    <a:pt x="46" y="17"/>
                    <a:pt x="47" y="17"/>
                    <a:pt x="48" y="17"/>
                  </a:cubicBezTo>
                  <a:close/>
                  <a:moveTo>
                    <a:pt x="51" y="16"/>
                  </a:moveTo>
                  <a:cubicBezTo>
                    <a:pt x="52" y="19"/>
                    <a:pt x="54" y="22"/>
                    <a:pt x="56" y="25"/>
                  </a:cubicBezTo>
                  <a:cubicBezTo>
                    <a:pt x="56" y="27"/>
                    <a:pt x="56" y="26"/>
                    <a:pt x="55" y="25"/>
                  </a:cubicBezTo>
                  <a:cubicBezTo>
                    <a:pt x="55" y="24"/>
                    <a:pt x="54" y="24"/>
                    <a:pt x="53" y="23"/>
                  </a:cubicBezTo>
                  <a:cubicBezTo>
                    <a:pt x="51" y="21"/>
                    <a:pt x="50" y="19"/>
                    <a:pt x="48" y="17"/>
                  </a:cubicBezTo>
                  <a:cubicBezTo>
                    <a:pt x="49" y="16"/>
                    <a:pt x="50" y="16"/>
                    <a:pt x="51" y="16"/>
                  </a:cubicBezTo>
                  <a:close/>
                  <a:moveTo>
                    <a:pt x="54" y="15"/>
                  </a:moveTo>
                  <a:cubicBezTo>
                    <a:pt x="54" y="15"/>
                    <a:pt x="54" y="15"/>
                    <a:pt x="54" y="15"/>
                  </a:cubicBezTo>
                  <a:cubicBezTo>
                    <a:pt x="55" y="17"/>
                    <a:pt x="55" y="19"/>
                    <a:pt x="56" y="20"/>
                  </a:cubicBezTo>
                  <a:cubicBezTo>
                    <a:pt x="57" y="21"/>
                    <a:pt x="57" y="22"/>
                    <a:pt x="57" y="24"/>
                  </a:cubicBezTo>
                  <a:cubicBezTo>
                    <a:pt x="58" y="24"/>
                    <a:pt x="58" y="24"/>
                    <a:pt x="58" y="24"/>
                  </a:cubicBezTo>
                  <a:cubicBezTo>
                    <a:pt x="56" y="21"/>
                    <a:pt x="53" y="19"/>
                    <a:pt x="51" y="16"/>
                  </a:cubicBezTo>
                  <a:cubicBezTo>
                    <a:pt x="52" y="16"/>
                    <a:pt x="53" y="15"/>
                    <a:pt x="54" y="15"/>
                  </a:cubicBezTo>
                  <a:close/>
                  <a:moveTo>
                    <a:pt x="59" y="14"/>
                  </a:moveTo>
                  <a:cubicBezTo>
                    <a:pt x="59" y="16"/>
                    <a:pt x="60" y="17"/>
                    <a:pt x="61" y="19"/>
                  </a:cubicBezTo>
                  <a:cubicBezTo>
                    <a:pt x="61" y="20"/>
                    <a:pt x="62" y="21"/>
                    <a:pt x="63" y="22"/>
                  </a:cubicBezTo>
                  <a:cubicBezTo>
                    <a:pt x="63" y="23"/>
                    <a:pt x="64" y="26"/>
                    <a:pt x="65" y="26"/>
                  </a:cubicBezTo>
                  <a:cubicBezTo>
                    <a:pt x="61" y="23"/>
                    <a:pt x="59" y="19"/>
                    <a:pt x="57" y="15"/>
                  </a:cubicBezTo>
                  <a:cubicBezTo>
                    <a:pt x="56" y="14"/>
                    <a:pt x="56" y="14"/>
                    <a:pt x="56" y="15"/>
                  </a:cubicBezTo>
                  <a:cubicBezTo>
                    <a:pt x="57" y="18"/>
                    <a:pt x="58" y="20"/>
                    <a:pt x="60" y="23"/>
                  </a:cubicBezTo>
                  <a:cubicBezTo>
                    <a:pt x="59" y="22"/>
                    <a:pt x="59" y="22"/>
                    <a:pt x="58" y="21"/>
                  </a:cubicBezTo>
                  <a:cubicBezTo>
                    <a:pt x="57" y="19"/>
                    <a:pt x="56" y="17"/>
                    <a:pt x="55" y="15"/>
                  </a:cubicBezTo>
                  <a:cubicBezTo>
                    <a:pt x="56" y="15"/>
                    <a:pt x="57" y="14"/>
                    <a:pt x="59" y="14"/>
                  </a:cubicBezTo>
                  <a:close/>
                  <a:moveTo>
                    <a:pt x="61" y="13"/>
                  </a:moveTo>
                  <a:cubicBezTo>
                    <a:pt x="62" y="16"/>
                    <a:pt x="64" y="19"/>
                    <a:pt x="65" y="21"/>
                  </a:cubicBezTo>
                  <a:cubicBezTo>
                    <a:pt x="63" y="19"/>
                    <a:pt x="61" y="16"/>
                    <a:pt x="59" y="14"/>
                  </a:cubicBezTo>
                  <a:cubicBezTo>
                    <a:pt x="60" y="13"/>
                    <a:pt x="61" y="13"/>
                    <a:pt x="61" y="13"/>
                  </a:cubicBezTo>
                  <a:close/>
                  <a:moveTo>
                    <a:pt x="104" y="5"/>
                  </a:moveTo>
                  <a:cubicBezTo>
                    <a:pt x="106" y="9"/>
                    <a:pt x="109" y="12"/>
                    <a:pt x="111" y="16"/>
                  </a:cubicBezTo>
                  <a:cubicBezTo>
                    <a:pt x="113" y="18"/>
                    <a:pt x="114" y="20"/>
                    <a:pt x="115" y="22"/>
                  </a:cubicBezTo>
                  <a:cubicBezTo>
                    <a:pt x="111" y="16"/>
                    <a:pt x="106" y="10"/>
                    <a:pt x="100" y="5"/>
                  </a:cubicBezTo>
                  <a:cubicBezTo>
                    <a:pt x="101" y="5"/>
                    <a:pt x="102" y="5"/>
                    <a:pt x="104" y="5"/>
                  </a:cubicBezTo>
                  <a:close/>
                  <a:moveTo>
                    <a:pt x="126" y="3"/>
                  </a:moveTo>
                  <a:cubicBezTo>
                    <a:pt x="129" y="6"/>
                    <a:pt x="132" y="10"/>
                    <a:pt x="135" y="13"/>
                  </a:cubicBezTo>
                  <a:cubicBezTo>
                    <a:pt x="136" y="15"/>
                    <a:pt x="138" y="18"/>
                    <a:pt x="139" y="20"/>
                  </a:cubicBezTo>
                  <a:cubicBezTo>
                    <a:pt x="140" y="21"/>
                    <a:pt x="140" y="22"/>
                    <a:pt x="141" y="23"/>
                  </a:cubicBezTo>
                  <a:cubicBezTo>
                    <a:pt x="141" y="23"/>
                    <a:pt x="141" y="23"/>
                    <a:pt x="141" y="23"/>
                  </a:cubicBezTo>
                  <a:cubicBezTo>
                    <a:pt x="141" y="23"/>
                    <a:pt x="141" y="23"/>
                    <a:pt x="141" y="22"/>
                  </a:cubicBezTo>
                  <a:cubicBezTo>
                    <a:pt x="137" y="20"/>
                    <a:pt x="136" y="16"/>
                    <a:pt x="133" y="13"/>
                  </a:cubicBezTo>
                  <a:cubicBezTo>
                    <a:pt x="130" y="9"/>
                    <a:pt x="128" y="6"/>
                    <a:pt x="125" y="3"/>
                  </a:cubicBezTo>
                  <a:cubicBezTo>
                    <a:pt x="125" y="3"/>
                    <a:pt x="126" y="3"/>
                    <a:pt x="126" y="3"/>
                  </a:cubicBezTo>
                  <a:close/>
                  <a:moveTo>
                    <a:pt x="115" y="3"/>
                  </a:moveTo>
                  <a:cubicBezTo>
                    <a:pt x="117" y="7"/>
                    <a:pt x="121" y="10"/>
                    <a:pt x="124" y="13"/>
                  </a:cubicBezTo>
                  <a:cubicBezTo>
                    <a:pt x="125" y="15"/>
                    <a:pt x="127" y="17"/>
                    <a:pt x="128" y="19"/>
                  </a:cubicBezTo>
                  <a:cubicBezTo>
                    <a:pt x="130" y="21"/>
                    <a:pt x="132" y="23"/>
                    <a:pt x="134" y="25"/>
                  </a:cubicBezTo>
                  <a:cubicBezTo>
                    <a:pt x="135" y="27"/>
                    <a:pt x="134" y="26"/>
                    <a:pt x="133" y="25"/>
                  </a:cubicBezTo>
                  <a:cubicBezTo>
                    <a:pt x="132" y="24"/>
                    <a:pt x="131" y="23"/>
                    <a:pt x="130" y="22"/>
                  </a:cubicBezTo>
                  <a:cubicBezTo>
                    <a:pt x="128" y="20"/>
                    <a:pt x="127" y="17"/>
                    <a:pt x="125" y="15"/>
                  </a:cubicBezTo>
                  <a:cubicBezTo>
                    <a:pt x="121" y="11"/>
                    <a:pt x="117" y="7"/>
                    <a:pt x="113" y="4"/>
                  </a:cubicBezTo>
                  <a:cubicBezTo>
                    <a:pt x="113" y="4"/>
                    <a:pt x="114" y="3"/>
                    <a:pt x="115" y="3"/>
                  </a:cubicBezTo>
                  <a:close/>
                  <a:moveTo>
                    <a:pt x="116" y="3"/>
                  </a:moveTo>
                  <a:cubicBezTo>
                    <a:pt x="117" y="3"/>
                    <a:pt x="118" y="3"/>
                    <a:pt x="118" y="3"/>
                  </a:cubicBezTo>
                  <a:cubicBezTo>
                    <a:pt x="122" y="7"/>
                    <a:pt x="125" y="12"/>
                    <a:pt x="129" y="16"/>
                  </a:cubicBezTo>
                  <a:cubicBezTo>
                    <a:pt x="130" y="18"/>
                    <a:pt x="132" y="19"/>
                    <a:pt x="133" y="21"/>
                  </a:cubicBezTo>
                  <a:cubicBezTo>
                    <a:pt x="134" y="22"/>
                    <a:pt x="135" y="22"/>
                    <a:pt x="135" y="23"/>
                  </a:cubicBezTo>
                  <a:cubicBezTo>
                    <a:pt x="136" y="24"/>
                    <a:pt x="139" y="27"/>
                    <a:pt x="137" y="25"/>
                  </a:cubicBezTo>
                  <a:cubicBezTo>
                    <a:pt x="133" y="21"/>
                    <a:pt x="129" y="17"/>
                    <a:pt x="126" y="13"/>
                  </a:cubicBezTo>
                  <a:cubicBezTo>
                    <a:pt x="124" y="11"/>
                    <a:pt x="121" y="10"/>
                    <a:pt x="119" y="8"/>
                  </a:cubicBezTo>
                  <a:cubicBezTo>
                    <a:pt x="118" y="6"/>
                    <a:pt x="117" y="5"/>
                    <a:pt x="116" y="3"/>
                  </a:cubicBezTo>
                  <a:close/>
                  <a:moveTo>
                    <a:pt x="120" y="4"/>
                  </a:moveTo>
                  <a:cubicBezTo>
                    <a:pt x="120" y="4"/>
                    <a:pt x="120" y="3"/>
                    <a:pt x="119" y="3"/>
                  </a:cubicBezTo>
                  <a:cubicBezTo>
                    <a:pt x="119" y="3"/>
                    <a:pt x="119" y="3"/>
                    <a:pt x="119" y="3"/>
                  </a:cubicBezTo>
                  <a:cubicBezTo>
                    <a:pt x="121" y="3"/>
                    <a:pt x="122" y="3"/>
                    <a:pt x="124" y="3"/>
                  </a:cubicBezTo>
                  <a:cubicBezTo>
                    <a:pt x="128" y="10"/>
                    <a:pt x="135" y="16"/>
                    <a:pt x="139" y="23"/>
                  </a:cubicBezTo>
                  <a:cubicBezTo>
                    <a:pt x="138" y="21"/>
                    <a:pt x="135" y="20"/>
                    <a:pt x="134" y="19"/>
                  </a:cubicBezTo>
                  <a:cubicBezTo>
                    <a:pt x="132" y="17"/>
                    <a:pt x="131" y="15"/>
                    <a:pt x="129" y="13"/>
                  </a:cubicBezTo>
                  <a:cubicBezTo>
                    <a:pt x="126" y="10"/>
                    <a:pt x="123" y="7"/>
                    <a:pt x="120" y="4"/>
                  </a:cubicBezTo>
                  <a:close/>
                  <a:moveTo>
                    <a:pt x="112" y="4"/>
                  </a:moveTo>
                  <a:cubicBezTo>
                    <a:pt x="114" y="8"/>
                    <a:pt x="118" y="12"/>
                    <a:pt x="121" y="15"/>
                  </a:cubicBezTo>
                  <a:cubicBezTo>
                    <a:pt x="123" y="18"/>
                    <a:pt x="125" y="20"/>
                    <a:pt x="127" y="22"/>
                  </a:cubicBezTo>
                  <a:cubicBezTo>
                    <a:pt x="128" y="23"/>
                    <a:pt x="129" y="24"/>
                    <a:pt x="130" y="26"/>
                  </a:cubicBezTo>
                  <a:cubicBezTo>
                    <a:pt x="131" y="28"/>
                    <a:pt x="130" y="26"/>
                    <a:pt x="129" y="25"/>
                  </a:cubicBezTo>
                  <a:cubicBezTo>
                    <a:pt x="122" y="19"/>
                    <a:pt x="117" y="10"/>
                    <a:pt x="109" y="4"/>
                  </a:cubicBezTo>
                  <a:cubicBezTo>
                    <a:pt x="110" y="4"/>
                    <a:pt x="111" y="4"/>
                    <a:pt x="112" y="4"/>
                  </a:cubicBezTo>
                  <a:close/>
                  <a:moveTo>
                    <a:pt x="108" y="4"/>
                  </a:moveTo>
                  <a:cubicBezTo>
                    <a:pt x="110" y="8"/>
                    <a:pt x="113" y="11"/>
                    <a:pt x="116" y="15"/>
                  </a:cubicBezTo>
                  <a:cubicBezTo>
                    <a:pt x="118" y="17"/>
                    <a:pt x="120" y="19"/>
                    <a:pt x="121" y="21"/>
                  </a:cubicBezTo>
                  <a:cubicBezTo>
                    <a:pt x="122" y="22"/>
                    <a:pt x="123" y="23"/>
                    <a:pt x="124" y="25"/>
                  </a:cubicBezTo>
                  <a:cubicBezTo>
                    <a:pt x="121" y="21"/>
                    <a:pt x="118" y="19"/>
                    <a:pt x="115" y="15"/>
                  </a:cubicBezTo>
                  <a:cubicBezTo>
                    <a:pt x="113" y="13"/>
                    <a:pt x="111" y="11"/>
                    <a:pt x="109" y="9"/>
                  </a:cubicBezTo>
                  <a:cubicBezTo>
                    <a:pt x="108" y="8"/>
                    <a:pt x="106" y="6"/>
                    <a:pt x="105" y="5"/>
                  </a:cubicBezTo>
                  <a:cubicBezTo>
                    <a:pt x="106" y="4"/>
                    <a:pt x="107" y="4"/>
                    <a:pt x="108" y="4"/>
                  </a:cubicBezTo>
                  <a:close/>
                  <a:moveTo>
                    <a:pt x="92" y="27"/>
                  </a:moveTo>
                  <a:cubicBezTo>
                    <a:pt x="91" y="25"/>
                    <a:pt x="90" y="23"/>
                    <a:pt x="90" y="22"/>
                  </a:cubicBezTo>
                  <a:cubicBezTo>
                    <a:pt x="91" y="24"/>
                    <a:pt x="92" y="26"/>
                    <a:pt x="94" y="27"/>
                  </a:cubicBezTo>
                  <a:cubicBezTo>
                    <a:pt x="92" y="27"/>
                    <a:pt x="91" y="27"/>
                    <a:pt x="89" y="27"/>
                  </a:cubicBezTo>
                  <a:cubicBezTo>
                    <a:pt x="90" y="27"/>
                    <a:pt x="90" y="27"/>
                    <a:pt x="90" y="27"/>
                  </a:cubicBezTo>
                  <a:cubicBezTo>
                    <a:pt x="89" y="26"/>
                    <a:pt x="89" y="26"/>
                    <a:pt x="89" y="25"/>
                  </a:cubicBezTo>
                  <a:cubicBezTo>
                    <a:pt x="89" y="26"/>
                    <a:pt x="91" y="27"/>
                    <a:pt x="91" y="27"/>
                  </a:cubicBezTo>
                  <a:cubicBezTo>
                    <a:pt x="91" y="27"/>
                    <a:pt x="92" y="27"/>
                    <a:pt x="92" y="27"/>
                  </a:cubicBezTo>
                  <a:close/>
                  <a:moveTo>
                    <a:pt x="88" y="17"/>
                  </a:moveTo>
                  <a:cubicBezTo>
                    <a:pt x="88" y="14"/>
                    <a:pt x="87" y="11"/>
                    <a:pt x="85" y="8"/>
                  </a:cubicBezTo>
                  <a:cubicBezTo>
                    <a:pt x="86" y="8"/>
                    <a:pt x="87" y="7"/>
                    <a:pt x="88" y="7"/>
                  </a:cubicBezTo>
                  <a:cubicBezTo>
                    <a:pt x="88" y="7"/>
                    <a:pt x="88" y="7"/>
                    <a:pt x="88" y="7"/>
                  </a:cubicBezTo>
                  <a:cubicBezTo>
                    <a:pt x="91" y="11"/>
                    <a:pt x="93" y="14"/>
                    <a:pt x="96" y="17"/>
                  </a:cubicBezTo>
                  <a:cubicBezTo>
                    <a:pt x="99" y="20"/>
                    <a:pt x="101" y="23"/>
                    <a:pt x="104" y="26"/>
                  </a:cubicBezTo>
                  <a:cubicBezTo>
                    <a:pt x="101" y="23"/>
                    <a:pt x="98" y="21"/>
                    <a:pt x="95" y="18"/>
                  </a:cubicBezTo>
                  <a:cubicBezTo>
                    <a:pt x="92" y="14"/>
                    <a:pt x="90" y="11"/>
                    <a:pt x="86" y="8"/>
                  </a:cubicBezTo>
                  <a:cubicBezTo>
                    <a:pt x="86" y="8"/>
                    <a:pt x="86" y="8"/>
                    <a:pt x="86" y="8"/>
                  </a:cubicBezTo>
                  <a:cubicBezTo>
                    <a:pt x="86" y="9"/>
                    <a:pt x="87" y="9"/>
                    <a:pt x="87" y="9"/>
                  </a:cubicBezTo>
                  <a:cubicBezTo>
                    <a:pt x="87" y="10"/>
                    <a:pt x="87" y="10"/>
                    <a:pt x="87" y="10"/>
                  </a:cubicBezTo>
                  <a:cubicBezTo>
                    <a:pt x="89" y="12"/>
                    <a:pt x="91" y="15"/>
                    <a:pt x="93" y="17"/>
                  </a:cubicBezTo>
                  <a:cubicBezTo>
                    <a:pt x="95" y="20"/>
                    <a:pt x="98" y="23"/>
                    <a:pt x="100" y="25"/>
                  </a:cubicBezTo>
                  <a:cubicBezTo>
                    <a:pt x="101" y="27"/>
                    <a:pt x="99" y="24"/>
                    <a:pt x="98" y="24"/>
                  </a:cubicBezTo>
                  <a:cubicBezTo>
                    <a:pt x="97" y="23"/>
                    <a:pt x="95" y="21"/>
                    <a:pt x="94" y="20"/>
                  </a:cubicBezTo>
                  <a:cubicBezTo>
                    <a:pt x="91" y="17"/>
                    <a:pt x="91" y="14"/>
                    <a:pt x="88" y="13"/>
                  </a:cubicBezTo>
                  <a:cubicBezTo>
                    <a:pt x="88" y="13"/>
                    <a:pt x="87" y="13"/>
                    <a:pt x="88" y="13"/>
                  </a:cubicBezTo>
                  <a:cubicBezTo>
                    <a:pt x="90" y="16"/>
                    <a:pt x="91" y="19"/>
                    <a:pt x="93" y="21"/>
                  </a:cubicBezTo>
                  <a:cubicBezTo>
                    <a:pt x="92" y="20"/>
                    <a:pt x="90" y="18"/>
                    <a:pt x="88" y="17"/>
                  </a:cubicBezTo>
                  <a:cubicBezTo>
                    <a:pt x="88" y="17"/>
                    <a:pt x="88" y="17"/>
                    <a:pt x="88" y="17"/>
                  </a:cubicBezTo>
                  <a:close/>
                  <a:moveTo>
                    <a:pt x="111" y="27"/>
                  </a:moveTo>
                  <a:cubicBezTo>
                    <a:pt x="111" y="27"/>
                    <a:pt x="111" y="27"/>
                    <a:pt x="111" y="27"/>
                  </a:cubicBezTo>
                  <a:cubicBezTo>
                    <a:pt x="110" y="27"/>
                    <a:pt x="109" y="27"/>
                    <a:pt x="108" y="27"/>
                  </a:cubicBezTo>
                  <a:cubicBezTo>
                    <a:pt x="108" y="27"/>
                    <a:pt x="108" y="27"/>
                    <a:pt x="108" y="27"/>
                  </a:cubicBezTo>
                  <a:cubicBezTo>
                    <a:pt x="106" y="24"/>
                    <a:pt x="103" y="20"/>
                    <a:pt x="101" y="17"/>
                  </a:cubicBezTo>
                  <a:cubicBezTo>
                    <a:pt x="99" y="15"/>
                    <a:pt x="98" y="14"/>
                    <a:pt x="97" y="12"/>
                  </a:cubicBezTo>
                  <a:cubicBezTo>
                    <a:pt x="96" y="11"/>
                    <a:pt x="96" y="11"/>
                    <a:pt x="95" y="10"/>
                  </a:cubicBezTo>
                  <a:cubicBezTo>
                    <a:pt x="98" y="12"/>
                    <a:pt x="100" y="15"/>
                    <a:pt x="102" y="18"/>
                  </a:cubicBezTo>
                  <a:cubicBezTo>
                    <a:pt x="105" y="21"/>
                    <a:pt x="109" y="24"/>
                    <a:pt x="111" y="27"/>
                  </a:cubicBezTo>
                  <a:close/>
                  <a:moveTo>
                    <a:pt x="96" y="24"/>
                  </a:moveTo>
                  <a:cubicBezTo>
                    <a:pt x="95" y="23"/>
                    <a:pt x="95" y="23"/>
                    <a:pt x="94" y="22"/>
                  </a:cubicBezTo>
                  <a:cubicBezTo>
                    <a:pt x="93" y="20"/>
                    <a:pt x="92" y="18"/>
                    <a:pt x="90" y="16"/>
                  </a:cubicBezTo>
                  <a:cubicBezTo>
                    <a:pt x="90" y="16"/>
                    <a:pt x="88" y="13"/>
                    <a:pt x="89" y="14"/>
                  </a:cubicBezTo>
                  <a:cubicBezTo>
                    <a:pt x="90" y="15"/>
                    <a:pt x="91" y="16"/>
                    <a:pt x="91" y="17"/>
                  </a:cubicBezTo>
                  <a:cubicBezTo>
                    <a:pt x="94" y="21"/>
                    <a:pt x="98" y="24"/>
                    <a:pt x="101" y="27"/>
                  </a:cubicBezTo>
                  <a:cubicBezTo>
                    <a:pt x="101" y="27"/>
                    <a:pt x="101" y="27"/>
                    <a:pt x="101" y="27"/>
                  </a:cubicBezTo>
                  <a:cubicBezTo>
                    <a:pt x="100" y="23"/>
                    <a:pt x="96" y="21"/>
                    <a:pt x="94" y="18"/>
                  </a:cubicBezTo>
                  <a:cubicBezTo>
                    <a:pt x="93" y="16"/>
                    <a:pt x="92" y="14"/>
                    <a:pt x="90" y="12"/>
                  </a:cubicBezTo>
                  <a:cubicBezTo>
                    <a:pt x="90" y="12"/>
                    <a:pt x="90" y="12"/>
                    <a:pt x="90" y="13"/>
                  </a:cubicBezTo>
                  <a:cubicBezTo>
                    <a:pt x="92" y="14"/>
                    <a:pt x="93" y="16"/>
                    <a:pt x="95" y="18"/>
                  </a:cubicBezTo>
                  <a:cubicBezTo>
                    <a:pt x="98" y="21"/>
                    <a:pt x="101" y="24"/>
                    <a:pt x="104" y="27"/>
                  </a:cubicBezTo>
                  <a:cubicBezTo>
                    <a:pt x="104" y="27"/>
                    <a:pt x="104" y="27"/>
                    <a:pt x="104" y="27"/>
                  </a:cubicBezTo>
                  <a:cubicBezTo>
                    <a:pt x="102" y="27"/>
                    <a:pt x="100" y="27"/>
                    <a:pt x="98" y="27"/>
                  </a:cubicBezTo>
                  <a:cubicBezTo>
                    <a:pt x="98" y="27"/>
                    <a:pt x="98" y="27"/>
                    <a:pt x="98" y="27"/>
                  </a:cubicBezTo>
                  <a:cubicBezTo>
                    <a:pt x="97" y="26"/>
                    <a:pt x="97" y="25"/>
                    <a:pt x="96" y="24"/>
                  </a:cubicBezTo>
                  <a:close/>
                  <a:moveTo>
                    <a:pt x="107" y="27"/>
                  </a:moveTo>
                  <a:cubicBezTo>
                    <a:pt x="107" y="27"/>
                    <a:pt x="107" y="27"/>
                    <a:pt x="107" y="27"/>
                  </a:cubicBezTo>
                  <a:cubicBezTo>
                    <a:pt x="106" y="27"/>
                    <a:pt x="105" y="27"/>
                    <a:pt x="104" y="27"/>
                  </a:cubicBezTo>
                  <a:cubicBezTo>
                    <a:pt x="104" y="27"/>
                    <a:pt x="104" y="27"/>
                    <a:pt x="104" y="27"/>
                  </a:cubicBezTo>
                  <a:cubicBezTo>
                    <a:pt x="100" y="20"/>
                    <a:pt x="94" y="14"/>
                    <a:pt x="90" y="8"/>
                  </a:cubicBezTo>
                  <a:cubicBezTo>
                    <a:pt x="90" y="9"/>
                    <a:pt x="92" y="11"/>
                    <a:pt x="93" y="12"/>
                  </a:cubicBezTo>
                  <a:cubicBezTo>
                    <a:pt x="95" y="13"/>
                    <a:pt x="96" y="15"/>
                    <a:pt x="98" y="17"/>
                  </a:cubicBezTo>
                  <a:cubicBezTo>
                    <a:pt x="101" y="21"/>
                    <a:pt x="104" y="24"/>
                    <a:pt x="107" y="27"/>
                  </a:cubicBezTo>
                  <a:close/>
                  <a:moveTo>
                    <a:pt x="90" y="19"/>
                  </a:moveTo>
                  <a:cubicBezTo>
                    <a:pt x="92" y="20"/>
                    <a:pt x="93" y="22"/>
                    <a:pt x="95" y="24"/>
                  </a:cubicBezTo>
                  <a:cubicBezTo>
                    <a:pt x="95" y="24"/>
                    <a:pt x="95" y="25"/>
                    <a:pt x="96" y="25"/>
                  </a:cubicBezTo>
                  <a:cubicBezTo>
                    <a:pt x="96" y="25"/>
                    <a:pt x="96" y="25"/>
                    <a:pt x="96" y="25"/>
                  </a:cubicBezTo>
                  <a:cubicBezTo>
                    <a:pt x="96" y="26"/>
                    <a:pt x="97" y="27"/>
                    <a:pt x="97" y="27"/>
                  </a:cubicBezTo>
                  <a:cubicBezTo>
                    <a:pt x="97" y="27"/>
                    <a:pt x="97" y="27"/>
                    <a:pt x="97" y="27"/>
                  </a:cubicBezTo>
                  <a:cubicBezTo>
                    <a:pt x="96" y="27"/>
                    <a:pt x="95" y="27"/>
                    <a:pt x="94" y="27"/>
                  </a:cubicBezTo>
                  <a:cubicBezTo>
                    <a:pt x="94" y="27"/>
                    <a:pt x="94" y="27"/>
                    <a:pt x="94" y="27"/>
                  </a:cubicBezTo>
                  <a:cubicBezTo>
                    <a:pt x="94" y="25"/>
                    <a:pt x="93" y="24"/>
                    <a:pt x="91" y="22"/>
                  </a:cubicBezTo>
                  <a:cubicBezTo>
                    <a:pt x="91" y="21"/>
                    <a:pt x="90" y="20"/>
                    <a:pt x="89" y="19"/>
                  </a:cubicBezTo>
                  <a:cubicBezTo>
                    <a:pt x="89" y="18"/>
                    <a:pt x="88" y="18"/>
                    <a:pt x="90" y="19"/>
                  </a:cubicBezTo>
                  <a:close/>
                  <a:moveTo>
                    <a:pt x="119" y="27"/>
                  </a:moveTo>
                  <a:cubicBezTo>
                    <a:pt x="119" y="27"/>
                    <a:pt x="119" y="28"/>
                    <a:pt x="120" y="28"/>
                  </a:cubicBezTo>
                  <a:cubicBezTo>
                    <a:pt x="118" y="28"/>
                    <a:pt x="117" y="28"/>
                    <a:pt x="116" y="28"/>
                  </a:cubicBezTo>
                  <a:cubicBezTo>
                    <a:pt x="115" y="27"/>
                    <a:pt x="113" y="27"/>
                    <a:pt x="112" y="27"/>
                  </a:cubicBezTo>
                  <a:cubicBezTo>
                    <a:pt x="112" y="27"/>
                    <a:pt x="112" y="27"/>
                    <a:pt x="112" y="27"/>
                  </a:cubicBezTo>
                  <a:cubicBezTo>
                    <a:pt x="112" y="27"/>
                    <a:pt x="111" y="26"/>
                    <a:pt x="111" y="26"/>
                  </a:cubicBezTo>
                  <a:cubicBezTo>
                    <a:pt x="111" y="26"/>
                    <a:pt x="111" y="26"/>
                    <a:pt x="111" y="25"/>
                  </a:cubicBezTo>
                  <a:cubicBezTo>
                    <a:pt x="108" y="22"/>
                    <a:pt x="105" y="19"/>
                    <a:pt x="103" y="16"/>
                  </a:cubicBezTo>
                  <a:cubicBezTo>
                    <a:pt x="102" y="14"/>
                    <a:pt x="101" y="12"/>
                    <a:pt x="100" y="11"/>
                  </a:cubicBezTo>
                  <a:cubicBezTo>
                    <a:pt x="102" y="13"/>
                    <a:pt x="104" y="15"/>
                    <a:pt x="106" y="17"/>
                  </a:cubicBezTo>
                  <a:cubicBezTo>
                    <a:pt x="109" y="21"/>
                    <a:pt x="113" y="23"/>
                    <a:pt x="115" y="27"/>
                  </a:cubicBezTo>
                  <a:cubicBezTo>
                    <a:pt x="115" y="28"/>
                    <a:pt x="116" y="27"/>
                    <a:pt x="116" y="27"/>
                  </a:cubicBezTo>
                  <a:cubicBezTo>
                    <a:pt x="113" y="23"/>
                    <a:pt x="110" y="20"/>
                    <a:pt x="107" y="16"/>
                  </a:cubicBezTo>
                  <a:cubicBezTo>
                    <a:pt x="106" y="15"/>
                    <a:pt x="105" y="13"/>
                    <a:pt x="104" y="11"/>
                  </a:cubicBezTo>
                  <a:cubicBezTo>
                    <a:pt x="103" y="10"/>
                    <a:pt x="101" y="7"/>
                    <a:pt x="100" y="6"/>
                  </a:cubicBezTo>
                  <a:cubicBezTo>
                    <a:pt x="104" y="9"/>
                    <a:pt x="107" y="13"/>
                    <a:pt x="111" y="17"/>
                  </a:cubicBezTo>
                  <a:cubicBezTo>
                    <a:pt x="112" y="18"/>
                    <a:pt x="114" y="20"/>
                    <a:pt x="115" y="22"/>
                  </a:cubicBezTo>
                  <a:cubicBezTo>
                    <a:pt x="116" y="23"/>
                    <a:pt x="117" y="24"/>
                    <a:pt x="118" y="25"/>
                  </a:cubicBezTo>
                  <a:cubicBezTo>
                    <a:pt x="118" y="26"/>
                    <a:pt x="119" y="26"/>
                    <a:pt x="119" y="27"/>
                  </a:cubicBezTo>
                  <a:cubicBezTo>
                    <a:pt x="119" y="27"/>
                    <a:pt x="119" y="27"/>
                    <a:pt x="119" y="27"/>
                  </a:cubicBezTo>
                  <a:close/>
                  <a:moveTo>
                    <a:pt x="99" y="5"/>
                  </a:moveTo>
                  <a:cubicBezTo>
                    <a:pt x="102" y="10"/>
                    <a:pt x="105" y="13"/>
                    <a:pt x="108" y="17"/>
                  </a:cubicBezTo>
                  <a:cubicBezTo>
                    <a:pt x="108" y="18"/>
                    <a:pt x="109" y="19"/>
                    <a:pt x="110" y="20"/>
                  </a:cubicBezTo>
                  <a:cubicBezTo>
                    <a:pt x="108" y="18"/>
                    <a:pt x="107" y="17"/>
                    <a:pt x="106" y="16"/>
                  </a:cubicBezTo>
                  <a:cubicBezTo>
                    <a:pt x="103" y="12"/>
                    <a:pt x="99" y="9"/>
                    <a:pt x="96" y="6"/>
                  </a:cubicBezTo>
                  <a:cubicBezTo>
                    <a:pt x="97" y="6"/>
                    <a:pt x="98" y="6"/>
                    <a:pt x="99" y="5"/>
                  </a:cubicBezTo>
                  <a:close/>
                  <a:moveTo>
                    <a:pt x="102" y="15"/>
                  </a:moveTo>
                  <a:cubicBezTo>
                    <a:pt x="104" y="18"/>
                    <a:pt x="106" y="21"/>
                    <a:pt x="108" y="23"/>
                  </a:cubicBezTo>
                  <a:cubicBezTo>
                    <a:pt x="108" y="23"/>
                    <a:pt x="108" y="23"/>
                    <a:pt x="108" y="23"/>
                  </a:cubicBezTo>
                  <a:cubicBezTo>
                    <a:pt x="106" y="21"/>
                    <a:pt x="104" y="19"/>
                    <a:pt x="102" y="17"/>
                  </a:cubicBezTo>
                  <a:cubicBezTo>
                    <a:pt x="99" y="14"/>
                    <a:pt x="96" y="10"/>
                    <a:pt x="93" y="7"/>
                  </a:cubicBezTo>
                  <a:cubicBezTo>
                    <a:pt x="92" y="7"/>
                    <a:pt x="92" y="7"/>
                    <a:pt x="92" y="7"/>
                  </a:cubicBezTo>
                  <a:cubicBezTo>
                    <a:pt x="95" y="11"/>
                    <a:pt x="98" y="14"/>
                    <a:pt x="100" y="18"/>
                  </a:cubicBezTo>
                  <a:cubicBezTo>
                    <a:pt x="102" y="20"/>
                    <a:pt x="103" y="22"/>
                    <a:pt x="105" y="24"/>
                  </a:cubicBezTo>
                  <a:cubicBezTo>
                    <a:pt x="102" y="21"/>
                    <a:pt x="99" y="18"/>
                    <a:pt x="97" y="15"/>
                  </a:cubicBezTo>
                  <a:cubicBezTo>
                    <a:pt x="94" y="12"/>
                    <a:pt x="92" y="9"/>
                    <a:pt x="89" y="7"/>
                  </a:cubicBezTo>
                  <a:cubicBezTo>
                    <a:pt x="91" y="7"/>
                    <a:pt x="93" y="6"/>
                    <a:pt x="96" y="6"/>
                  </a:cubicBezTo>
                  <a:cubicBezTo>
                    <a:pt x="97" y="9"/>
                    <a:pt x="100" y="12"/>
                    <a:pt x="102" y="15"/>
                  </a:cubicBezTo>
                  <a:close/>
                  <a:moveTo>
                    <a:pt x="83" y="8"/>
                  </a:moveTo>
                  <a:cubicBezTo>
                    <a:pt x="87" y="14"/>
                    <a:pt x="87" y="21"/>
                    <a:pt x="84" y="27"/>
                  </a:cubicBezTo>
                  <a:cubicBezTo>
                    <a:pt x="83" y="27"/>
                    <a:pt x="83" y="27"/>
                    <a:pt x="82" y="27"/>
                  </a:cubicBezTo>
                  <a:cubicBezTo>
                    <a:pt x="85" y="22"/>
                    <a:pt x="83" y="15"/>
                    <a:pt x="80" y="9"/>
                  </a:cubicBezTo>
                  <a:cubicBezTo>
                    <a:pt x="81" y="9"/>
                    <a:pt x="82" y="8"/>
                    <a:pt x="83" y="8"/>
                  </a:cubicBezTo>
                  <a:close/>
                  <a:moveTo>
                    <a:pt x="57" y="27"/>
                  </a:moveTo>
                  <a:cubicBezTo>
                    <a:pt x="55" y="23"/>
                    <a:pt x="53" y="20"/>
                    <a:pt x="51" y="16"/>
                  </a:cubicBezTo>
                  <a:cubicBezTo>
                    <a:pt x="53" y="20"/>
                    <a:pt x="57" y="23"/>
                    <a:pt x="59" y="28"/>
                  </a:cubicBezTo>
                  <a:cubicBezTo>
                    <a:pt x="58" y="28"/>
                    <a:pt x="56" y="28"/>
                    <a:pt x="55" y="28"/>
                  </a:cubicBezTo>
                  <a:cubicBezTo>
                    <a:pt x="55" y="28"/>
                    <a:pt x="55" y="28"/>
                    <a:pt x="55" y="28"/>
                  </a:cubicBezTo>
                  <a:cubicBezTo>
                    <a:pt x="54" y="25"/>
                    <a:pt x="52" y="23"/>
                    <a:pt x="51" y="20"/>
                  </a:cubicBezTo>
                  <a:cubicBezTo>
                    <a:pt x="51" y="21"/>
                    <a:pt x="51" y="21"/>
                    <a:pt x="51" y="21"/>
                  </a:cubicBezTo>
                  <a:cubicBezTo>
                    <a:pt x="53" y="23"/>
                    <a:pt x="55" y="25"/>
                    <a:pt x="57" y="27"/>
                  </a:cubicBezTo>
                  <a:cubicBezTo>
                    <a:pt x="57" y="27"/>
                    <a:pt x="57" y="27"/>
                    <a:pt x="57" y="27"/>
                  </a:cubicBezTo>
                  <a:close/>
                  <a:moveTo>
                    <a:pt x="62" y="27"/>
                  </a:moveTo>
                  <a:cubicBezTo>
                    <a:pt x="62" y="28"/>
                    <a:pt x="62" y="27"/>
                    <a:pt x="62" y="27"/>
                  </a:cubicBezTo>
                  <a:cubicBezTo>
                    <a:pt x="61" y="25"/>
                    <a:pt x="60" y="23"/>
                    <a:pt x="59" y="21"/>
                  </a:cubicBezTo>
                  <a:cubicBezTo>
                    <a:pt x="59" y="20"/>
                    <a:pt x="58" y="19"/>
                    <a:pt x="58" y="18"/>
                  </a:cubicBezTo>
                  <a:cubicBezTo>
                    <a:pt x="58" y="18"/>
                    <a:pt x="56" y="14"/>
                    <a:pt x="57" y="16"/>
                  </a:cubicBezTo>
                  <a:cubicBezTo>
                    <a:pt x="59" y="20"/>
                    <a:pt x="62" y="24"/>
                    <a:pt x="65" y="27"/>
                  </a:cubicBezTo>
                  <a:cubicBezTo>
                    <a:pt x="65" y="28"/>
                    <a:pt x="66" y="27"/>
                    <a:pt x="66" y="27"/>
                  </a:cubicBezTo>
                  <a:cubicBezTo>
                    <a:pt x="64" y="23"/>
                    <a:pt x="61" y="19"/>
                    <a:pt x="59" y="14"/>
                  </a:cubicBezTo>
                  <a:cubicBezTo>
                    <a:pt x="61" y="18"/>
                    <a:pt x="65" y="22"/>
                    <a:pt x="67" y="26"/>
                  </a:cubicBezTo>
                  <a:cubicBezTo>
                    <a:pt x="67" y="27"/>
                    <a:pt x="68" y="27"/>
                    <a:pt x="68" y="27"/>
                  </a:cubicBezTo>
                  <a:cubicBezTo>
                    <a:pt x="68" y="27"/>
                    <a:pt x="68" y="28"/>
                    <a:pt x="68" y="28"/>
                  </a:cubicBezTo>
                  <a:cubicBezTo>
                    <a:pt x="65" y="28"/>
                    <a:pt x="62" y="28"/>
                    <a:pt x="60" y="28"/>
                  </a:cubicBezTo>
                  <a:cubicBezTo>
                    <a:pt x="58" y="24"/>
                    <a:pt x="57" y="19"/>
                    <a:pt x="55" y="16"/>
                  </a:cubicBezTo>
                  <a:cubicBezTo>
                    <a:pt x="57" y="20"/>
                    <a:pt x="59" y="24"/>
                    <a:pt x="62" y="27"/>
                  </a:cubicBezTo>
                  <a:close/>
                  <a:moveTo>
                    <a:pt x="68" y="26"/>
                  </a:moveTo>
                  <a:cubicBezTo>
                    <a:pt x="67" y="25"/>
                    <a:pt x="67" y="25"/>
                    <a:pt x="67" y="24"/>
                  </a:cubicBezTo>
                  <a:cubicBezTo>
                    <a:pt x="66" y="23"/>
                    <a:pt x="66" y="22"/>
                    <a:pt x="65" y="21"/>
                  </a:cubicBezTo>
                  <a:cubicBezTo>
                    <a:pt x="64" y="19"/>
                    <a:pt x="64" y="18"/>
                    <a:pt x="63" y="17"/>
                  </a:cubicBezTo>
                  <a:cubicBezTo>
                    <a:pt x="63" y="16"/>
                    <a:pt x="60" y="12"/>
                    <a:pt x="62" y="15"/>
                  </a:cubicBezTo>
                  <a:cubicBezTo>
                    <a:pt x="65" y="19"/>
                    <a:pt x="68" y="23"/>
                    <a:pt x="71" y="27"/>
                  </a:cubicBezTo>
                  <a:cubicBezTo>
                    <a:pt x="71" y="27"/>
                    <a:pt x="71" y="27"/>
                    <a:pt x="71" y="27"/>
                  </a:cubicBezTo>
                  <a:cubicBezTo>
                    <a:pt x="70" y="25"/>
                    <a:pt x="69" y="22"/>
                    <a:pt x="68" y="20"/>
                  </a:cubicBezTo>
                  <a:cubicBezTo>
                    <a:pt x="68" y="19"/>
                    <a:pt x="67" y="17"/>
                    <a:pt x="66" y="16"/>
                  </a:cubicBezTo>
                  <a:cubicBezTo>
                    <a:pt x="66" y="15"/>
                    <a:pt x="64" y="11"/>
                    <a:pt x="66" y="13"/>
                  </a:cubicBezTo>
                  <a:cubicBezTo>
                    <a:pt x="68" y="15"/>
                    <a:pt x="69" y="19"/>
                    <a:pt x="70" y="21"/>
                  </a:cubicBezTo>
                  <a:cubicBezTo>
                    <a:pt x="72" y="23"/>
                    <a:pt x="73" y="25"/>
                    <a:pt x="75" y="27"/>
                  </a:cubicBezTo>
                  <a:cubicBezTo>
                    <a:pt x="74" y="27"/>
                    <a:pt x="73" y="27"/>
                    <a:pt x="72" y="27"/>
                  </a:cubicBezTo>
                  <a:cubicBezTo>
                    <a:pt x="71" y="27"/>
                    <a:pt x="69" y="28"/>
                    <a:pt x="68" y="28"/>
                  </a:cubicBezTo>
                  <a:cubicBezTo>
                    <a:pt x="68" y="28"/>
                    <a:pt x="68" y="27"/>
                    <a:pt x="68" y="27"/>
                  </a:cubicBezTo>
                  <a:cubicBezTo>
                    <a:pt x="68" y="27"/>
                    <a:pt x="68" y="26"/>
                    <a:pt x="68" y="26"/>
                  </a:cubicBezTo>
                  <a:cubicBezTo>
                    <a:pt x="68" y="26"/>
                    <a:pt x="68" y="26"/>
                    <a:pt x="68" y="26"/>
                  </a:cubicBezTo>
                  <a:close/>
                  <a:moveTo>
                    <a:pt x="73" y="19"/>
                  </a:moveTo>
                  <a:cubicBezTo>
                    <a:pt x="74" y="21"/>
                    <a:pt x="76" y="24"/>
                    <a:pt x="79" y="26"/>
                  </a:cubicBezTo>
                  <a:cubicBezTo>
                    <a:pt x="79" y="26"/>
                    <a:pt x="79" y="26"/>
                    <a:pt x="79" y="26"/>
                  </a:cubicBezTo>
                  <a:cubicBezTo>
                    <a:pt x="77" y="21"/>
                    <a:pt x="73" y="16"/>
                    <a:pt x="71" y="11"/>
                  </a:cubicBezTo>
                  <a:cubicBezTo>
                    <a:pt x="72" y="13"/>
                    <a:pt x="74" y="16"/>
                    <a:pt x="76" y="18"/>
                  </a:cubicBezTo>
                  <a:cubicBezTo>
                    <a:pt x="77" y="20"/>
                    <a:pt x="79" y="22"/>
                    <a:pt x="81" y="25"/>
                  </a:cubicBezTo>
                  <a:cubicBezTo>
                    <a:pt x="81" y="25"/>
                    <a:pt x="81" y="25"/>
                    <a:pt x="81" y="25"/>
                  </a:cubicBezTo>
                  <a:cubicBezTo>
                    <a:pt x="80" y="26"/>
                    <a:pt x="80" y="26"/>
                    <a:pt x="79" y="27"/>
                  </a:cubicBezTo>
                  <a:cubicBezTo>
                    <a:pt x="78" y="27"/>
                    <a:pt x="77" y="27"/>
                    <a:pt x="76" y="27"/>
                  </a:cubicBezTo>
                  <a:cubicBezTo>
                    <a:pt x="74" y="22"/>
                    <a:pt x="70" y="18"/>
                    <a:pt x="68" y="13"/>
                  </a:cubicBezTo>
                  <a:cubicBezTo>
                    <a:pt x="67" y="10"/>
                    <a:pt x="70" y="15"/>
                    <a:pt x="70" y="15"/>
                  </a:cubicBezTo>
                  <a:cubicBezTo>
                    <a:pt x="71" y="16"/>
                    <a:pt x="72" y="17"/>
                    <a:pt x="73" y="19"/>
                  </a:cubicBezTo>
                  <a:close/>
                  <a:moveTo>
                    <a:pt x="81" y="24"/>
                  </a:moveTo>
                  <a:cubicBezTo>
                    <a:pt x="79" y="19"/>
                    <a:pt x="77" y="16"/>
                    <a:pt x="74" y="11"/>
                  </a:cubicBezTo>
                  <a:cubicBezTo>
                    <a:pt x="73" y="10"/>
                    <a:pt x="73" y="11"/>
                    <a:pt x="74" y="11"/>
                  </a:cubicBezTo>
                  <a:cubicBezTo>
                    <a:pt x="75" y="13"/>
                    <a:pt x="77" y="14"/>
                    <a:pt x="78" y="15"/>
                  </a:cubicBezTo>
                  <a:cubicBezTo>
                    <a:pt x="79" y="17"/>
                    <a:pt x="80" y="19"/>
                    <a:pt x="81" y="21"/>
                  </a:cubicBezTo>
                  <a:cubicBezTo>
                    <a:pt x="81" y="22"/>
                    <a:pt x="81" y="23"/>
                    <a:pt x="81" y="24"/>
                  </a:cubicBezTo>
                  <a:close/>
                  <a:moveTo>
                    <a:pt x="80" y="18"/>
                  </a:moveTo>
                  <a:cubicBezTo>
                    <a:pt x="79" y="17"/>
                    <a:pt x="78" y="15"/>
                    <a:pt x="77" y="14"/>
                  </a:cubicBezTo>
                  <a:cubicBezTo>
                    <a:pt x="76" y="13"/>
                    <a:pt x="75" y="12"/>
                    <a:pt x="74" y="10"/>
                  </a:cubicBezTo>
                  <a:cubicBezTo>
                    <a:pt x="74" y="10"/>
                    <a:pt x="75" y="10"/>
                    <a:pt x="75" y="10"/>
                  </a:cubicBezTo>
                  <a:cubicBezTo>
                    <a:pt x="75" y="10"/>
                    <a:pt x="75" y="10"/>
                    <a:pt x="75" y="10"/>
                  </a:cubicBezTo>
                  <a:cubicBezTo>
                    <a:pt x="77" y="12"/>
                    <a:pt x="78" y="14"/>
                    <a:pt x="79" y="16"/>
                  </a:cubicBezTo>
                  <a:cubicBezTo>
                    <a:pt x="80" y="17"/>
                    <a:pt x="83" y="22"/>
                    <a:pt x="80" y="18"/>
                  </a:cubicBezTo>
                  <a:close/>
                  <a:moveTo>
                    <a:pt x="73" y="10"/>
                  </a:moveTo>
                  <a:cubicBezTo>
                    <a:pt x="74" y="13"/>
                    <a:pt x="75" y="14"/>
                    <a:pt x="77" y="16"/>
                  </a:cubicBezTo>
                  <a:cubicBezTo>
                    <a:pt x="78" y="19"/>
                    <a:pt x="79" y="21"/>
                    <a:pt x="80" y="23"/>
                  </a:cubicBezTo>
                  <a:cubicBezTo>
                    <a:pt x="78" y="19"/>
                    <a:pt x="75" y="15"/>
                    <a:pt x="71" y="11"/>
                  </a:cubicBezTo>
                  <a:cubicBezTo>
                    <a:pt x="72" y="11"/>
                    <a:pt x="72" y="11"/>
                    <a:pt x="73" y="10"/>
                  </a:cubicBezTo>
                  <a:close/>
                  <a:moveTo>
                    <a:pt x="70" y="11"/>
                  </a:moveTo>
                  <a:cubicBezTo>
                    <a:pt x="72" y="16"/>
                    <a:pt x="76" y="20"/>
                    <a:pt x="78" y="25"/>
                  </a:cubicBezTo>
                  <a:cubicBezTo>
                    <a:pt x="77" y="22"/>
                    <a:pt x="74" y="20"/>
                    <a:pt x="73" y="17"/>
                  </a:cubicBezTo>
                  <a:cubicBezTo>
                    <a:pt x="71" y="15"/>
                    <a:pt x="70" y="13"/>
                    <a:pt x="68" y="12"/>
                  </a:cubicBezTo>
                  <a:cubicBezTo>
                    <a:pt x="69" y="11"/>
                    <a:pt x="70" y="11"/>
                    <a:pt x="70" y="11"/>
                  </a:cubicBezTo>
                  <a:close/>
                  <a:moveTo>
                    <a:pt x="75" y="26"/>
                  </a:moveTo>
                  <a:cubicBezTo>
                    <a:pt x="76" y="29"/>
                    <a:pt x="73" y="23"/>
                    <a:pt x="72" y="23"/>
                  </a:cubicBezTo>
                  <a:cubicBezTo>
                    <a:pt x="71" y="21"/>
                    <a:pt x="70" y="20"/>
                    <a:pt x="69" y="18"/>
                  </a:cubicBezTo>
                  <a:cubicBezTo>
                    <a:pt x="68" y="16"/>
                    <a:pt x="67" y="14"/>
                    <a:pt x="65" y="12"/>
                  </a:cubicBezTo>
                  <a:cubicBezTo>
                    <a:pt x="66" y="12"/>
                    <a:pt x="67" y="12"/>
                    <a:pt x="67" y="12"/>
                  </a:cubicBezTo>
                  <a:cubicBezTo>
                    <a:pt x="69" y="17"/>
                    <a:pt x="72" y="21"/>
                    <a:pt x="75" y="26"/>
                  </a:cubicBezTo>
                  <a:close/>
                  <a:moveTo>
                    <a:pt x="64" y="12"/>
                  </a:moveTo>
                  <a:cubicBezTo>
                    <a:pt x="66" y="17"/>
                    <a:pt x="68" y="22"/>
                    <a:pt x="71" y="26"/>
                  </a:cubicBezTo>
                  <a:cubicBezTo>
                    <a:pt x="68" y="21"/>
                    <a:pt x="65" y="17"/>
                    <a:pt x="62" y="13"/>
                  </a:cubicBezTo>
                  <a:cubicBezTo>
                    <a:pt x="63" y="13"/>
                    <a:pt x="64" y="13"/>
                    <a:pt x="64" y="12"/>
                  </a:cubicBezTo>
                  <a:close/>
                  <a:moveTo>
                    <a:pt x="43" y="18"/>
                  </a:moveTo>
                  <a:cubicBezTo>
                    <a:pt x="43" y="20"/>
                    <a:pt x="44" y="21"/>
                    <a:pt x="45" y="22"/>
                  </a:cubicBezTo>
                  <a:cubicBezTo>
                    <a:pt x="45" y="23"/>
                    <a:pt x="46" y="24"/>
                    <a:pt x="46" y="25"/>
                  </a:cubicBezTo>
                  <a:cubicBezTo>
                    <a:pt x="44" y="23"/>
                    <a:pt x="43" y="21"/>
                    <a:pt x="41" y="19"/>
                  </a:cubicBezTo>
                  <a:cubicBezTo>
                    <a:pt x="42" y="19"/>
                    <a:pt x="42" y="19"/>
                    <a:pt x="43" y="18"/>
                  </a:cubicBezTo>
                  <a:close/>
                  <a:moveTo>
                    <a:pt x="40" y="24"/>
                  </a:moveTo>
                  <a:cubicBezTo>
                    <a:pt x="40" y="23"/>
                    <a:pt x="37" y="19"/>
                    <a:pt x="39" y="22"/>
                  </a:cubicBezTo>
                  <a:cubicBezTo>
                    <a:pt x="41" y="24"/>
                    <a:pt x="43" y="26"/>
                    <a:pt x="45" y="28"/>
                  </a:cubicBezTo>
                  <a:cubicBezTo>
                    <a:pt x="45" y="28"/>
                    <a:pt x="45" y="28"/>
                    <a:pt x="45" y="28"/>
                  </a:cubicBezTo>
                  <a:cubicBezTo>
                    <a:pt x="44" y="25"/>
                    <a:pt x="43" y="21"/>
                    <a:pt x="41" y="19"/>
                  </a:cubicBezTo>
                  <a:cubicBezTo>
                    <a:pt x="43" y="22"/>
                    <a:pt x="45" y="25"/>
                    <a:pt x="47" y="27"/>
                  </a:cubicBezTo>
                  <a:cubicBezTo>
                    <a:pt x="47" y="28"/>
                    <a:pt x="47" y="27"/>
                    <a:pt x="47" y="27"/>
                  </a:cubicBezTo>
                  <a:cubicBezTo>
                    <a:pt x="46" y="24"/>
                    <a:pt x="45" y="22"/>
                    <a:pt x="44" y="19"/>
                  </a:cubicBezTo>
                  <a:cubicBezTo>
                    <a:pt x="45" y="22"/>
                    <a:pt x="48" y="25"/>
                    <a:pt x="50" y="28"/>
                  </a:cubicBezTo>
                  <a:cubicBezTo>
                    <a:pt x="50" y="28"/>
                    <a:pt x="50" y="28"/>
                    <a:pt x="50" y="27"/>
                  </a:cubicBezTo>
                  <a:cubicBezTo>
                    <a:pt x="50" y="26"/>
                    <a:pt x="49" y="24"/>
                    <a:pt x="48" y="22"/>
                  </a:cubicBezTo>
                  <a:cubicBezTo>
                    <a:pt x="47" y="21"/>
                    <a:pt x="47" y="19"/>
                    <a:pt x="46" y="18"/>
                  </a:cubicBezTo>
                  <a:cubicBezTo>
                    <a:pt x="49" y="21"/>
                    <a:pt x="51" y="25"/>
                    <a:pt x="54" y="28"/>
                  </a:cubicBezTo>
                  <a:cubicBezTo>
                    <a:pt x="50" y="28"/>
                    <a:pt x="46" y="28"/>
                    <a:pt x="43" y="28"/>
                  </a:cubicBezTo>
                  <a:cubicBezTo>
                    <a:pt x="43" y="28"/>
                    <a:pt x="43" y="28"/>
                    <a:pt x="43" y="28"/>
                  </a:cubicBezTo>
                  <a:cubicBezTo>
                    <a:pt x="42" y="27"/>
                    <a:pt x="41" y="25"/>
                    <a:pt x="40" y="24"/>
                  </a:cubicBezTo>
                  <a:close/>
                  <a:moveTo>
                    <a:pt x="88" y="18"/>
                  </a:moveTo>
                  <a:cubicBezTo>
                    <a:pt x="89" y="20"/>
                    <a:pt x="91" y="22"/>
                    <a:pt x="92" y="24"/>
                  </a:cubicBezTo>
                  <a:cubicBezTo>
                    <a:pt x="93" y="25"/>
                    <a:pt x="95" y="27"/>
                    <a:pt x="93" y="25"/>
                  </a:cubicBezTo>
                  <a:cubicBezTo>
                    <a:pt x="92" y="24"/>
                    <a:pt x="90" y="22"/>
                    <a:pt x="89" y="21"/>
                  </a:cubicBezTo>
                  <a:cubicBezTo>
                    <a:pt x="89" y="21"/>
                    <a:pt x="89" y="21"/>
                    <a:pt x="89" y="22"/>
                  </a:cubicBezTo>
                  <a:cubicBezTo>
                    <a:pt x="89" y="23"/>
                    <a:pt x="90" y="24"/>
                    <a:pt x="91" y="26"/>
                  </a:cubicBezTo>
                  <a:cubicBezTo>
                    <a:pt x="91" y="25"/>
                    <a:pt x="89" y="24"/>
                    <a:pt x="88" y="24"/>
                  </a:cubicBezTo>
                  <a:cubicBezTo>
                    <a:pt x="88" y="24"/>
                    <a:pt x="88" y="24"/>
                    <a:pt x="88" y="24"/>
                  </a:cubicBezTo>
                  <a:cubicBezTo>
                    <a:pt x="89" y="25"/>
                    <a:pt x="90" y="27"/>
                    <a:pt x="88" y="26"/>
                  </a:cubicBezTo>
                  <a:cubicBezTo>
                    <a:pt x="87" y="26"/>
                    <a:pt x="87" y="26"/>
                    <a:pt x="87" y="27"/>
                  </a:cubicBezTo>
                  <a:cubicBezTo>
                    <a:pt x="88" y="27"/>
                    <a:pt x="89" y="27"/>
                    <a:pt x="89" y="27"/>
                  </a:cubicBezTo>
                  <a:cubicBezTo>
                    <a:pt x="88" y="27"/>
                    <a:pt x="87" y="27"/>
                    <a:pt x="87" y="27"/>
                  </a:cubicBezTo>
                  <a:cubicBezTo>
                    <a:pt x="88" y="24"/>
                    <a:pt x="88" y="21"/>
                    <a:pt x="88" y="18"/>
                  </a:cubicBezTo>
                  <a:close/>
                  <a:moveTo>
                    <a:pt x="120" y="28"/>
                  </a:moveTo>
                  <a:cubicBezTo>
                    <a:pt x="120" y="27"/>
                    <a:pt x="119" y="26"/>
                    <a:pt x="118" y="25"/>
                  </a:cubicBezTo>
                  <a:cubicBezTo>
                    <a:pt x="116" y="22"/>
                    <a:pt x="115" y="19"/>
                    <a:pt x="112" y="16"/>
                  </a:cubicBezTo>
                  <a:cubicBezTo>
                    <a:pt x="111" y="14"/>
                    <a:pt x="110" y="12"/>
                    <a:pt x="108" y="11"/>
                  </a:cubicBezTo>
                  <a:cubicBezTo>
                    <a:pt x="107" y="9"/>
                    <a:pt x="106" y="8"/>
                    <a:pt x="105" y="7"/>
                  </a:cubicBezTo>
                  <a:cubicBezTo>
                    <a:pt x="105" y="6"/>
                    <a:pt x="105" y="6"/>
                    <a:pt x="104" y="5"/>
                  </a:cubicBezTo>
                  <a:cubicBezTo>
                    <a:pt x="105" y="5"/>
                    <a:pt x="105" y="6"/>
                    <a:pt x="106" y="7"/>
                  </a:cubicBezTo>
                  <a:cubicBezTo>
                    <a:pt x="109" y="10"/>
                    <a:pt x="113" y="13"/>
                    <a:pt x="115" y="16"/>
                  </a:cubicBezTo>
                  <a:cubicBezTo>
                    <a:pt x="119" y="21"/>
                    <a:pt x="123" y="24"/>
                    <a:pt x="126" y="28"/>
                  </a:cubicBezTo>
                  <a:cubicBezTo>
                    <a:pt x="124" y="28"/>
                    <a:pt x="122" y="28"/>
                    <a:pt x="120" y="28"/>
                  </a:cubicBezTo>
                  <a:close/>
                  <a:moveTo>
                    <a:pt x="131" y="27"/>
                  </a:moveTo>
                  <a:cubicBezTo>
                    <a:pt x="129" y="23"/>
                    <a:pt x="126" y="20"/>
                    <a:pt x="122" y="16"/>
                  </a:cubicBezTo>
                  <a:cubicBezTo>
                    <a:pt x="119" y="12"/>
                    <a:pt x="115" y="7"/>
                    <a:pt x="112" y="4"/>
                  </a:cubicBezTo>
                  <a:cubicBezTo>
                    <a:pt x="116" y="8"/>
                    <a:pt x="121" y="11"/>
                    <a:pt x="124" y="16"/>
                  </a:cubicBezTo>
                  <a:cubicBezTo>
                    <a:pt x="128" y="19"/>
                    <a:pt x="131" y="24"/>
                    <a:pt x="135" y="27"/>
                  </a:cubicBezTo>
                  <a:cubicBezTo>
                    <a:pt x="135" y="27"/>
                    <a:pt x="135" y="27"/>
                    <a:pt x="135" y="27"/>
                  </a:cubicBezTo>
                  <a:cubicBezTo>
                    <a:pt x="134" y="27"/>
                    <a:pt x="133" y="28"/>
                    <a:pt x="132" y="28"/>
                  </a:cubicBezTo>
                  <a:cubicBezTo>
                    <a:pt x="132" y="28"/>
                    <a:pt x="132" y="28"/>
                    <a:pt x="131" y="27"/>
                  </a:cubicBezTo>
                  <a:close/>
                  <a:moveTo>
                    <a:pt x="135" y="27"/>
                  </a:moveTo>
                  <a:cubicBezTo>
                    <a:pt x="135" y="27"/>
                    <a:pt x="135" y="27"/>
                    <a:pt x="135" y="27"/>
                  </a:cubicBezTo>
                  <a:cubicBezTo>
                    <a:pt x="133" y="22"/>
                    <a:pt x="129" y="19"/>
                    <a:pt x="126" y="16"/>
                  </a:cubicBezTo>
                  <a:cubicBezTo>
                    <a:pt x="125" y="14"/>
                    <a:pt x="124" y="13"/>
                    <a:pt x="122" y="11"/>
                  </a:cubicBezTo>
                  <a:cubicBezTo>
                    <a:pt x="123" y="12"/>
                    <a:pt x="124" y="13"/>
                    <a:pt x="125" y="13"/>
                  </a:cubicBezTo>
                  <a:cubicBezTo>
                    <a:pt x="127" y="15"/>
                    <a:pt x="129" y="18"/>
                    <a:pt x="131" y="20"/>
                  </a:cubicBezTo>
                  <a:cubicBezTo>
                    <a:pt x="133" y="22"/>
                    <a:pt x="135" y="24"/>
                    <a:pt x="137" y="27"/>
                  </a:cubicBezTo>
                  <a:cubicBezTo>
                    <a:pt x="137" y="27"/>
                    <a:pt x="136" y="27"/>
                    <a:pt x="135" y="27"/>
                  </a:cubicBezTo>
                  <a:close/>
                  <a:moveTo>
                    <a:pt x="132" y="19"/>
                  </a:moveTo>
                  <a:cubicBezTo>
                    <a:pt x="129" y="16"/>
                    <a:pt x="127" y="12"/>
                    <a:pt x="124" y="9"/>
                  </a:cubicBezTo>
                  <a:cubicBezTo>
                    <a:pt x="125" y="10"/>
                    <a:pt x="126" y="12"/>
                    <a:pt x="128" y="13"/>
                  </a:cubicBezTo>
                  <a:cubicBezTo>
                    <a:pt x="131" y="17"/>
                    <a:pt x="135" y="21"/>
                    <a:pt x="139" y="24"/>
                  </a:cubicBezTo>
                  <a:cubicBezTo>
                    <a:pt x="139" y="24"/>
                    <a:pt x="140" y="24"/>
                    <a:pt x="140" y="24"/>
                  </a:cubicBezTo>
                  <a:cubicBezTo>
                    <a:pt x="138" y="20"/>
                    <a:pt x="135" y="16"/>
                    <a:pt x="132" y="13"/>
                  </a:cubicBezTo>
                  <a:cubicBezTo>
                    <a:pt x="130" y="11"/>
                    <a:pt x="129" y="9"/>
                    <a:pt x="128" y="7"/>
                  </a:cubicBezTo>
                  <a:cubicBezTo>
                    <a:pt x="127" y="6"/>
                    <a:pt x="126" y="5"/>
                    <a:pt x="125" y="4"/>
                  </a:cubicBezTo>
                  <a:cubicBezTo>
                    <a:pt x="124" y="2"/>
                    <a:pt x="125" y="4"/>
                    <a:pt x="126" y="5"/>
                  </a:cubicBezTo>
                  <a:cubicBezTo>
                    <a:pt x="129" y="8"/>
                    <a:pt x="132" y="12"/>
                    <a:pt x="135" y="16"/>
                  </a:cubicBezTo>
                  <a:cubicBezTo>
                    <a:pt x="137" y="19"/>
                    <a:pt x="139" y="22"/>
                    <a:pt x="142" y="25"/>
                  </a:cubicBezTo>
                  <a:cubicBezTo>
                    <a:pt x="143" y="25"/>
                    <a:pt x="143" y="24"/>
                    <a:pt x="143" y="24"/>
                  </a:cubicBezTo>
                  <a:cubicBezTo>
                    <a:pt x="140" y="21"/>
                    <a:pt x="138" y="17"/>
                    <a:pt x="136" y="14"/>
                  </a:cubicBezTo>
                  <a:cubicBezTo>
                    <a:pt x="134" y="12"/>
                    <a:pt x="133" y="10"/>
                    <a:pt x="131" y="8"/>
                  </a:cubicBezTo>
                  <a:cubicBezTo>
                    <a:pt x="130" y="7"/>
                    <a:pt x="130" y="6"/>
                    <a:pt x="129" y="5"/>
                  </a:cubicBezTo>
                  <a:cubicBezTo>
                    <a:pt x="129" y="6"/>
                    <a:pt x="127" y="3"/>
                    <a:pt x="127" y="3"/>
                  </a:cubicBezTo>
                  <a:cubicBezTo>
                    <a:pt x="127" y="3"/>
                    <a:pt x="127" y="3"/>
                    <a:pt x="127" y="3"/>
                  </a:cubicBezTo>
                  <a:cubicBezTo>
                    <a:pt x="127" y="3"/>
                    <a:pt x="127" y="3"/>
                    <a:pt x="127" y="3"/>
                  </a:cubicBezTo>
                  <a:cubicBezTo>
                    <a:pt x="130" y="6"/>
                    <a:pt x="133" y="9"/>
                    <a:pt x="136" y="12"/>
                  </a:cubicBezTo>
                  <a:cubicBezTo>
                    <a:pt x="140" y="16"/>
                    <a:pt x="143" y="20"/>
                    <a:pt x="146" y="24"/>
                  </a:cubicBezTo>
                  <a:cubicBezTo>
                    <a:pt x="146" y="24"/>
                    <a:pt x="146" y="24"/>
                    <a:pt x="146" y="24"/>
                  </a:cubicBezTo>
                  <a:cubicBezTo>
                    <a:pt x="143" y="25"/>
                    <a:pt x="141" y="26"/>
                    <a:pt x="138" y="27"/>
                  </a:cubicBezTo>
                  <a:cubicBezTo>
                    <a:pt x="137" y="23"/>
                    <a:pt x="134" y="21"/>
                    <a:pt x="132" y="19"/>
                  </a:cubicBezTo>
                  <a:close/>
                  <a:moveTo>
                    <a:pt x="134" y="10"/>
                  </a:moveTo>
                  <a:cubicBezTo>
                    <a:pt x="132" y="7"/>
                    <a:pt x="130" y="5"/>
                    <a:pt x="128" y="2"/>
                  </a:cubicBezTo>
                  <a:cubicBezTo>
                    <a:pt x="128" y="2"/>
                    <a:pt x="129" y="2"/>
                    <a:pt x="130" y="2"/>
                  </a:cubicBezTo>
                  <a:cubicBezTo>
                    <a:pt x="132" y="6"/>
                    <a:pt x="134" y="9"/>
                    <a:pt x="137" y="12"/>
                  </a:cubicBezTo>
                  <a:cubicBezTo>
                    <a:pt x="136" y="11"/>
                    <a:pt x="135" y="10"/>
                    <a:pt x="134" y="10"/>
                  </a:cubicBezTo>
                  <a:close/>
                  <a:moveTo>
                    <a:pt x="134" y="2"/>
                  </a:moveTo>
                  <a:cubicBezTo>
                    <a:pt x="136" y="6"/>
                    <a:pt x="139" y="10"/>
                    <a:pt x="141" y="13"/>
                  </a:cubicBezTo>
                  <a:cubicBezTo>
                    <a:pt x="142" y="14"/>
                    <a:pt x="143" y="15"/>
                    <a:pt x="143" y="16"/>
                  </a:cubicBezTo>
                  <a:cubicBezTo>
                    <a:pt x="139" y="11"/>
                    <a:pt x="136" y="6"/>
                    <a:pt x="131" y="2"/>
                  </a:cubicBezTo>
                  <a:cubicBezTo>
                    <a:pt x="132" y="2"/>
                    <a:pt x="133" y="2"/>
                    <a:pt x="134" y="2"/>
                  </a:cubicBezTo>
                  <a:close/>
                  <a:moveTo>
                    <a:pt x="138" y="3"/>
                  </a:moveTo>
                  <a:cubicBezTo>
                    <a:pt x="139" y="5"/>
                    <a:pt x="141" y="8"/>
                    <a:pt x="143" y="10"/>
                  </a:cubicBezTo>
                  <a:cubicBezTo>
                    <a:pt x="144" y="12"/>
                    <a:pt x="146" y="13"/>
                    <a:pt x="147" y="15"/>
                  </a:cubicBezTo>
                  <a:cubicBezTo>
                    <a:pt x="148" y="16"/>
                    <a:pt x="148" y="17"/>
                    <a:pt x="148" y="17"/>
                  </a:cubicBezTo>
                  <a:cubicBezTo>
                    <a:pt x="149" y="17"/>
                    <a:pt x="149" y="18"/>
                    <a:pt x="149" y="18"/>
                  </a:cubicBezTo>
                  <a:cubicBezTo>
                    <a:pt x="149" y="18"/>
                    <a:pt x="148" y="17"/>
                    <a:pt x="148" y="17"/>
                  </a:cubicBezTo>
                  <a:cubicBezTo>
                    <a:pt x="145" y="14"/>
                    <a:pt x="143" y="11"/>
                    <a:pt x="140" y="8"/>
                  </a:cubicBezTo>
                  <a:cubicBezTo>
                    <a:pt x="138" y="6"/>
                    <a:pt x="137" y="4"/>
                    <a:pt x="135" y="3"/>
                  </a:cubicBezTo>
                  <a:cubicBezTo>
                    <a:pt x="136" y="3"/>
                    <a:pt x="137" y="3"/>
                    <a:pt x="138" y="3"/>
                  </a:cubicBezTo>
                  <a:close/>
                  <a:moveTo>
                    <a:pt x="141" y="3"/>
                  </a:moveTo>
                  <a:cubicBezTo>
                    <a:pt x="141" y="4"/>
                    <a:pt x="142" y="6"/>
                    <a:pt x="143" y="7"/>
                  </a:cubicBezTo>
                  <a:cubicBezTo>
                    <a:pt x="142" y="6"/>
                    <a:pt x="140" y="4"/>
                    <a:pt x="139" y="3"/>
                  </a:cubicBezTo>
                  <a:cubicBezTo>
                    <a:pt x="139" y="3"/>
                    <a:pt x="140" y="3"/>
                    <a:pt x="140" y="3"/>
                  </a:cubicBezTo>
                  <a:cubicBezTo>
                    <a:pt x="140" y="3"/>
                    <a:pt x="140" y="3"/>
                    <a:pt x="141" y="3"/>
                  </a:cubicBezTo>
                  <a:close/>
                  <a:moveTo>
                    <a:pt x="144" y="4"/>
                  </a:moveTo>
                  <a:cubicBezTo>
                    <a:pt x="146" y="6"/>
                    <a:pt x="147" y="7"/>
                    <a:pt x="148" y="9"/>
                  </a:cubicBezTo>
                  <a:cubicBezTo>
                    <a:pt x="149" y="9"/>
                    <a:pt x="150" y="10"/>
                    <a:pt x="150" y="11"/>
                  </a:cubicBezTo>
                  <a:cubicBezTo>
                    <a:pt x="151" y="12"/>
                    <a:pt x="154" y="14"/>
                    <a:pt x="150" y="11"/>
                  </a:cubicBezTo>
                  <a:cubicBezTo>
                    <a:pt x="148" y="9"/>
                    <a:pt x="145" y="6"/>
                    <a:pt x="143" y="4"/>
                  </a:cubicBezTo>
                  <a:cubicBezTo>
                    <a:pt x="143" y="4"/>
                    <a:pt x="144" y="4"/>
                    <a:pt x="144" y="4"/>
                  </a:cubicBezTo>
                  <a:close/>
                  <a:moveTo>
                    <a:pt x="78" y="9"/>
                  </a:moveTo>
                  <a:cubicBezTo>
                    <a:pt x="80" y="12"/>
                    <a:pt x="81" y="16"/>
                    <a:pt x="81" y="19"/>
                  </a:cubicBezTo>
                  <a:cubicBezTo>
                    <a:pt x="80" y="16"/>
                    <a:pt x="78" y="13"/>
                    <a:pt x="76" y="10"/>
                  </a:cubicBezTo>
                  <a:cubicBezTo>
                    <a:pt x="76" y="10"/>
                    <a:pt x="77" y="10"/>
                    <a:pt x="77" y="10"/>
                  </a:cubicBezTo>
                  <a:cubicBezTo>
                    <a:pt x="77" y="9"/>
                    <a:pt x="78" y="9"/>
                    <a:pt x="78" y="9"/>
                  </a:cubicBezTo>
                  <a:close/>
                  <a:moveTo>
                    <a:pt x="5" y="34"/>
                  </a:moveTo>
                  <a:cubicBezTo>
                    <a:pt x="6" y="33"/>
                    <a:pt x="7" y="32"/>
                    <a:pt x="8" y="31"/>
                  </a:cubicBezTo>
                  <a:cubicBezTo>
                    <a:pt x="10" y="29"/>
                    <a:pt x="10" y="26"/>
                    <a:pt x="11" y="24"/>
                  </a:cubicBezTo>
                  <a:cubicBezTo>
                    <a:pt x="17" y="23"/>
                    <a:pt x="23" y="23"/>
                    <a:pt x="29" y="23"/>
                  </a:cubicBezTo>
                  <a:cubicBezTo>
                    <a:pt x="30" y="25"/>
                    <a:pt x="31" y="27"/>
                    <a:pt x="31" y="29"/>
                  </a:cubicBezTo>
                  <a:cubicBezTo>
                    <a:pt x="25" y="32"/>
                    <a:pt x="20" y="36"/>
                    <a:pt x="13" y="38"/>
                  </a:cubicBezTo>
                  <a:cubicBezTo>
                    <a:pt x="12" y="35"/>
                    <a:pt x="9" y="34"/>
                    <a:pt x="5" y="34"/>
                  </a:cubicBezTo>
                  <a:close/>
                  <a:moveTo>
                    <a:pt x="33" y="29"/>
                  </a:moveTo>
                  <a:cubicBezTo>
                    <a:pt x="33" y="29"/>
                    <a:pt x="33" y="29"/>
                    <a:pt x="33" y="29"/>
                  </a:cubicBezTo>
                  <a:cubicBezTo>
                    <a:pt x="33" y="29"/>
                    <a:pt x="34" y="28"/>
                    <a:pt x="33" y="28"/>
                  </a:cubicBezTo>
                  <a:cubicBezTo>
                    <a:pt x="33" y="28"/>
                    <a:pt x="33" y="27"/>
                    <a:pt x="32" y="26"/>
                  </a:cubicBezTo>
                  <a:cubicBezTo>
                    <a:pt x="32" y="26"/>
                    <a:pt x="32" y="26"/>
                    <a:pt x="32" y="26"/>
                  </a:cubicBezTo>
                  <a:cubicBezTo>
                    <a:pt x="32" y="26"/>
                    <a:pt x="32" y="26"/>
                    <a:pt x="33" y="26"/>
                  </a:cubicBezTo>
                  <a:cubicBezTo>
                    <a:pt x="33" y="27"/>
                    <a:pt x="34" y="28"/>
                    <a:pt x="34" y="29"/>
                  </a:cubicBezTo>
                  <a:cubicBezTo>
                    <a:pt x="35" y="29"/>
                    <a:pt x="35" y="29"/>
                    <a:pt x="35" y="28"/>
                  </a:cubicBezTo>
                  <a:cubicBezTo>
                    <a:pt x="35" y="27"/>
                    <a:pt x="34" y="23"/>
                    <a:pt x="32" y="22"/>
                  </a:cubicBezTo>
                  <a:cubicBezTo>
                    <a:pt x="34" y="24"/>
                    <a:pt x="35" y="26"/>
                    <a:pt x="37" y="28"/>
                  </a:cubicBezTo>
                  <a:cubicBezTo>
                    <a:pt x="37" y="28"/>
                    <a:pt x="37" y="28"/>
                    <a:pt x="37" y="28"/>
                  </a:cubicBezTo>
                  <a:cubicBezTo>
                    <a:pt x="37" y="27"/>
                    <a:pt x="36" y="26"/>
                    <a:pt x="36" y="24"/>
                  </a:cubicBezTo>
                  <a:cubicBezTo>
                    <a:pt x="35" y="23"/>
                    <a:pt x="33" y="20"/>
                    <a:pt x="36" y="23"/>
                  </a:cubicBezTo>
                  <a:cubicBezTo>
                    <a:pt x="37" y="25"/>
                    <a:pt x="38" y="27"/>
                    <a:pt x="39" y="28"/>
                  </a:cubicBezTo>
                  <a:cubicBezTo>
                    <a:pt x="40" y="28"/>
                    <a:pt x="40" y="28"/>
                    <a:pt x="40" y="28"/>
                  </a:cubicBezTo>
                  <a:cubicBezTo>
                    <a:pt x="39" y="26"/>
                    <a:pt x="38" y="23"/>
                    <a:pt x="37" y="22"/>
                  </a:cubicBezTo>
                  <a:cubicBezTo>
                    <a:pt x="39" y="24"/>
                    <a:pt x="40" y="26"/>
                    <a:pt x="42" y="28"/>
                  </a:cubicBezTo>
                  <a:cubicBezTo>
                    <a:pt x="39" y="29"/>
                    <a:pt x="36" y="29"/>
                    <a:pt x="33" y="29"/>
                  </a:cubicBezTo>
                  <a:close/>
                  <a:moveTo>
                    <a:pt x="146" y="24"/>
                  </a:moveTo>
                  <a:cubicBezTo>
                    <a:pt x="146" y="24"/>
                    <a:pt x="146" y="24"/>
                    <a:pt x="146" y="24"/>
                  </a:cubicBezTo>
                  <a:cubicBezTo>
                    <a:pt x="144" y="20"/>
                    <a:pt x="141" y="17"/>
                    <a:pt x="138" y="13"/>
                  </a:cubicBezTo>
                  <a:cubicBezTo>
                    <a:pt x="137" y="11"/>
                    <a:pt x="135" y="9"/>
                    <a:pt x="134" y="7"/>
                  </a:cubicBezTo>
                  <a:cubicBezTo>
                    <a:pt x="133" y="6"/>
                    <a:pt x="132" y="5"/>
                    <a:pt x="131" y="4"/>
                  </a:cubicBezTo>
                  <a:cubicBezTo>
                    <a:pt x="131" y="3"/>
                    <a:pt x="130" y="2"/>
                    <a:pt x="131" y="3"/>
                  </a:cubicBezTo>
                  <a:cubicBezTo>
                    <a:pt x="138" y="8"/>
                    <a:pt x="142" y="15"/>
                    <a:pt x="147" y="21"/>
                  </a:cubicBezTo>
                  <a:cubicBezTo>
                    <a:pt x="147" y="21"/>
                    <a:pt x="147" y="21"/>
                    <a:pt x="147" y="21"/>
                  </a:cubicBezTo>
                  <a:cubicBezTo>
                    <a:pt x="148" y="21"/>
                    <a:pt x="148" y="22"/>
                    <a:pt x="148" y="22"/>
                  </a:cubicBezTo>
                  <a:cubicBezTo>
                    <a:pt x="148" y="22"/>
                    <a:pt x="148" y="22"/>
                    <a:pt x="149" y="22"/>
                  </a:cubicBezTo>
                  <a:cubicBezTo>
                    <a:pt x="148" y="23"/>
                    <a:pt x="147" y="23"/>
                    <a:pt x="146" y="24"/>
                  </a:cubicBezTo>
                  <a:close/>
                  <a:moveTo>
                    <a:pt x="151" y="19"/>
                  </a:moveTo>
                  <a:cubicBezTo>
                    <a:pt x="151" y="20"/>
                    <a:pt x="150" y="21"/>
                    <a:pt x="149" y="22"/>
                  </a:cubicBezTo>
                  <a:cubicBezTo>
                    <a:pt x="149" y="22"/>
                    <a:pt x="149" y="22"/>
                    <a:pt x="149" y="22"/>
                  </a:cubicBezTo>
                  <a:cubicBezTo>
                    <a:pt x="146" y="18"/>
                    <a:pt x="143" y="15"/>
                    <a:pt x="141" y="12"/>
                  </a:cubicBezTo>
                  <a:cubicBezTo>
                    <a:pt x="140" y="10"/>
                    <a:pt x="139" y="9"/>
                    <a:pt x="138" y="7"/>
                  </a:cubicBezTo>
                  <a:cubicBezTo>
                    <a:pt x="137" y="6"/>
                    <a:pt x="137" y="6"/>
                    <a:pt x="136" y="5"/>
                  </a:cubicBezTo>
                  <a:cubicBezTo>
                    <a:pt x="136" y="5"/>
                    <a:pt x="134" y="2"/>
                    <a:pt x="135" y="3"/>
                  </a:cubicBezTo>
                  <a:cubicBezTo>
                    <a:pt x="138" y="5"/>
                    <a:pt x="139" y="8"/>
                    <a:pt x="141" y="10"/>
                  </a:cubicBezTo>
                  <a:cubicBezTo>
                    <a:pt x="144" y="13"/>
                    <a:pt x="147" y="16"/>
                    <a:pt x="150" y="19"/>
                  </a:cubicBezTo>
                  <a:cubicBezTo>
                    <a:pt x="150" y="20"/>
                    <a:pt x="150" y="19"/>
                    <a:pt x="150" y="19"/>
                  </a:cubicBezTo>
                  <a:cubicBezTo>
                    <a:pt x="147" y="13"/>
                    <a:pt x="142" y="8"/>
                    <a:pt x="138" y="3"/>
                  </a:cubicBezTo>
                  <a:cubicBezTo>
                    <a:pt x="138" y="3"/>
                    <a:pt x="138" y="3"/>
                    <a:pt x="138" y="3"/>
                  </a:cubicBezTo>
                  <a:cubicBezTo>
                    <a:pt x="140" y="5"/>
                    <a:pt x="143" y="7"/>
                    <a:pt x="144" y="9"/>
                  </a:cubicBezTo>
                  <a:cubicBezTo>
                    <a:pt x="146" y="11"/>
                    <a:pt x="148" y="13"/>
                    <a:pt x="149" y="14"/>
                  </a:cubicBezTo>
                  <a:cubicBezTo>
                    <a:pt x="149" y="16"/>
                    <a:pt x="150" y="16"/>
                    <a:pt x="150" y="16"/>
                  </a:cubicBezTo>
                  <a:cubicBezTo>
                    <a:pt x="151" y="16"/>
                    <a:pt x="151" y="17"/>
                    <a:pt x="151" y="17"/>
                  </a:cubicBezTo>
                  <a:cubicBezTo>
                    <a:pt x="151" y="17"/>
                    <a:pt x="152" y="17"/>
                    <a:pt x="151" y="17"/>
                  </a:cubicBezTo>
                  <a:cubicBezTo>
                    <a:pt x="148" y="12"/>
                    <a:pt x="144" y="8"/>
                    <a:pt x="141" y="3"/>
                  </a:cubicBezTo>
                  <a:cubicBezTo>
                    <a:pt x="141" y="3"/>
                    <a:pt x="142" y="3"/>
                    <a:pt x="142" y="3"/>
                  </a:cubicBezTo>
                  <a:cubicBezTo>
                    <a:pt x="142" y="4"/>
                    <a:pt x="143" y="5"/>
                    <a:pt x="144" y="5"/>
                  </a:cubicBezTo>
                  <a:cubicBezTo>
                    <a:pt x="145" y="6"/>
                    <a:pt x="146" y="8"/>
                    <a:pt x="147" y="9"/>
                  </a:cubicBezTo>
                  <a:cubicBezTo>
                    <a:pt x="149" y="11"/>
                    <a:pt x="150" y="12"/>
                    <a:pt x="153" y="14"/>
                  </a:cubicBezTo>
                  <a:cubicBezTo>
                    <a:pt x="153" y="14"/>
                    <a:pt x="153" y="14"/>
                    <a:pt x="153" y="13"/>
                  </a:cubicBezTo>
                  <a:cubicBezTo>
                    <a:pt x="150" y="11"/>
                    <a:pt x="148" y="7"/>
                    <a:pt x="146" y="5"/>
                  </a:cubicBezTo>
                  <a:cubicBezTo>
                    <a:pt x="151" y="7"/>
                    <a:pt x="156" y="12"/>
                    <a:pt x="151" y="19"/>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30"/>
            <p:cNvSpPr/>
            <p:nvPr/>
          </p:nvSpPr>
          <p:spPr bwMode="auto">
            <a:xfrm>
              <a:off x="8558458" y="3174434"/>
              <a:ext cx="34925" cy="15875"/>
            </a:xfrm>
            <a:custGeom>
              <a:avLst/>
              <a:gdLst>
                <a:gd name="T0" fmla="*/ 7 w 8"/>
                <a:gd name="T1" fmla="*/ 2 h 4"/>
                <a:gd name="T2" fmla="*/ 7 w 8"/>
                <a:gd name="T3" fmla="*/ 0 h 4"/>
                <a:gd name="T4" fmla="*/ 2 w 8"/>
                <a:gd name="T5" fmla="*/ 1 h 4"/>
                <a:gd name="T6" fmla="*/ 3 w 8"/>
                <a:gd name="T7" fmla="*/ 3 h 4"/>
                <a:gd name="T8" fmla="*/ 7 w 8"/>
                <a:gd name="T9" fmla="*/ 2 h 4"/>
              </a:gdLst>
              <a:ahLst/>
              <a:cxnLst>
                <a:cxn ang="0">
                  <a:pos x="T0" y="T1"/>
                </a:cxn>
                <a:cxn ang="0">
                  <a:pos x="T2" y="T3"/>
                </a:cxn>
                <a:cxn ang="0">
                  <a:pos x="T4" y="T5"/>
                </a:cxn>
                <a:cxn ang="0">
                  <a:pos x="T6" y="T7"/>
                </a:cxn>
                <a:cxn ang="0">
                  <a:pos x="T8" y="T9"/>
                </a:cxn>
              </a:cxnLst>
              <a:rect l="0" t="0" r="r" b="b"/>
              <a:pathLst>
                <a:path w="8" h="4">
                  <a:moveTo>
                    <a:pt x="7" y="2"/>
                  </a:moveTo>
                  <a:cubicBezTo>
                    <a:pt x="8" y="2"/>
                    <a:pt x="8" y="0"/>
                    <a:pt x="7" y="0"/>
                  </a:cubicBezTo>
                  <a:cubicBezTo>
                    <a:pt x="5" y="0"/>
                    <a:pt x="3" y="0"/>
                    <a:pt x="2" y="1"/>
                  </a:cubicBezTo>
                  <a:cubicBezTo>
                    <a:pt x="0" y="2"/>
                    <a:pt x="1" y="4"/>
                    <a:pt x="3" y="3"/>
                  </a:cubicBezTo>
                  <a:cubicBezTo>
                    <a:pt x="4" y="2"/>
                    <a:pt x="6" y="2"/>
                    <a:pt x="7" y="2"/>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31"/>
            <p:cNvSpPr>
              <a:spLocks noEditPoints="1"/>
            </p:cNvSpPr>
            <p:nvPr/>
          </p:nvSpPr>
          <p:spPr bwMode="auto">
            <a:xfrm>
              <a:off x="9258546" y="3593534"/>
              <a:ext cx="169863" cy="195263"/>
            </a:xfrm>
            <a:custGeom>
              <a:avLst/>
              <a:gdLst>
                <a:gd name="T0" fmla="*/ 12 w 40"/>
                <a:gd name="T1" fmla="*/ 1 h 46"/>
                <a:gd name="T2" fmla="*/ 18 w 40"/>
                <a:gd name="T3" fmla="*/ 45 h 46"/>
                <a:gd name="T4" fmla="*/ 40 w 40"/>
                <a:gd name="T5" fmla="*/ 7 h 46"/>
                <a:gd name="T6" fmla="*/ 19 w 40"/>
                <a:gd name="T7" fmla="*/ 43 h 46"/>
                <a:gd name="T8" fmla="*/ 22 w 40"/>
                <a:gd name="T9" fmla="*/ 37 h 46"/>
                <a:gd name="T10" fmla="*/ 25 w 40"/>
                <a:gd name="T11" fmla="*/ 34 h 46"/>
                <a:gd name="T12" fmla="*/ 27 w 40"/>
                <a:gd name="T13" fmla="*/ 33 h 46"/>
                <a:gd name="T14" fmla="*/ 17 w 40"/>
                <a:gd name="T15" fmla="*/ 40 h 46"/>
                <a:gd name="T16" fmla="*/ 17 w 40"/>
                <a:gd name="T17" fmla="*/ 40 h 46"/>
                <a:gd name="T18" fmla="*/ 15 w 40"/>
                <a:gd name="T19" fmla="*/ 37 h 46"/>
                <a:gd name="T20" fmla="*/ 24 w 40"/>
                <a:gd name="T21" fmla="*/ 29 h 46"/>
                <a:gd name="T22" fmla="*/ 26 w 40"/>
                <a:gd name="T23" fmla="*/ 25 h 46"/>
                <a:gd name="T24" fmla="*/ 11 w 40"/>
                <a:gd name="T25" fmla="*/ 30 h 46"/>
                <a:gd name="T26" fmla="*/ 12 w 40"/>
                <a:gd name="T27" fmla="*/ 32 h 46"/>
                <a:gd name="T28" fmla="*/ 37 w 40"/>
                <a:gd name="T29" fmla="*/ 10 h 46"/>
                <a:gd name="T30" fmla="*/ 25 w 40"/>
                <a:gd name="T31" fmla="*/ 22 h 46"/>
                <a:gd name="T32" fmla="*/ 27 w 40"/>
                <a:gd name="T33" fmla="*/ 18 h 46"/>
                <a:gd name="T34" fmla="*/ 38 w 40"/>
                <a:gd name="T35" fmla="*/ 9 h 46"/>
                <a:gd name="T36" fmla="*/ 15 w 40"/>
                <a:gd name="T37" fmla="*/ 23 h 46"/>
                <a:gd name="T38" fmla="*/ 36 w 40"/>
                <a:gd name="T39" fmla="*/ 5 h 46"/>
                <a:gd name="T40" fmla="*/ 19 w 40"/>
                <a:gd name="T41" fmla="*/ 29 h 46"/>
                <a:gd name="T42" fmla="*/ 35 w 40"/>
                <a:gd name="T43" fmla="*/ 19 h 46"/>
                <a:gd name="T44" fmla="*/ 25 w 40"/>
                <a:gd name="T45" fmla="*/ 31 h 46"/>
                <a:gd name="T46" fmla="*/ 31 w 40"/>
                <a:gd name="T47" fmla="*/ 25 h 46"/>
                <a:gd name="T48" fmla="*/ 15 w 40"/>
                <a:gd name="T49" fmla="*/ 36 h 46"/>
                <a:gd name="T50" fmla="*/ 33 w 40"/>
                <a:gd name="T51" fmla="*/ 22 h 46"/>
                <a:gd name="T52" fmla="*/ 14 w 40"/>
                <a:gd name="T53" fmla="*/ 34 h 46"/>
                <a:gd name="T54" fmla="*/ 36 w 40"/>
                <a:gd name="T55" fmla="*/ 5 h 46"/>
                <a:gd name="T56" fmla="*/ 12 w 40"/>
                <a:gd name="T57" fmla="*/ 23 h 46"/>
                <a:gd name="T58" fmla="*/ 35 w 40"/>
                <a:gd name="T59" fmla="*/ 3 h 46"/>
                <a:gd name="T60" fmla="*/ 9 w 40"/>
                <a:gd name="T61" fmla="*/ 25 h 46"/>
                <a:gd name="T62" fmla="*/ 18 w 40"/>
                <a:gd name="T63" fmla="*/ 14 h 46"/>
                <a:gd name="T64" fmla="*/ 15 w 40"/>
                <a:gd name="T65" fmla="*/ 13 h 46"/>
                <a:gd name="T66" fmla="*/ 6 w 40"/>
                <a:gd name="T67" fmla="*/ 19 h 46"/>
                <a:gd name="T68" fmla="*/ 11 w 40"/>
                <a:gd name="T69" fmla="*/ 14 h 46"/>
                <a:gd name="T70" fmla="*/ 9 w 40"/>
                <a:gd name="T71" fmla="*/ 11 h 46"/>
                <a:gd name="T72" fmla="*/ 4 w 40"/>
                <a:gd name="T73" fmla="*/ 14 h 46"/>
                <a:gd name="T74" fmla="*/ 3 w 40"/>
                <a:gd name="T75" fmla="*/ 11 h 46"/>
                <a:gd name="T76" fmla="*/ 11 w 40"/>
                <a:gd name="T77" fmla="*/ 6 h 46"/>
                <a:gd name="T78" fmla="*/ 16 w 40"/>
                <a:gd name="T79" fmla="*/ 9 h 46"/>
                <a:gd name="T80" fmla="*/ 15 w 40"/>
                <a:gd name="T81" fmla="*/ 7 h 46"/>
                <a:gd name="T82" fmla="*/ 7 w 40"/>
                <a:gd name="T83" fmla="*/ 17 h 46"/>
                <a:gd name="T84" fmla="*/ 18 w 40"/>
                <a:gd name="T85" fmla="*/ 13 h 46"/>
                <a:gd name="T86" fmla="*/ 19 w 40"/>
                <a:gd name="T87" fmla="*/ 14 h 46"/>
                <a:gd name="T88" fmla="*/ 16 w 40"/>
                <a:gd name="T89" fmla="*/ 19 h 46"/>
                <a:gd name="T90" fmla="*/ 18 w 40"/>
                <a:gd name="T91" fmla="*/ 14 h 46"/>
                <a:gd name="T92" fmla="*/ 26 w 40"/>
                <a:gd name="T93" fmla="*/ 10 h 46"/>
                <a:gd name="T94" fmla="*/ 20 w 40"/>
                <a:gd name="T95" fmla="*/ 16 h 46"/>
                <a:gd name="T96" fmla="*/ 26 w 40"/>
                <a:gd name="T97" fmla="*/ 11 h 46"/>
                <a:gd name="T98" fmla="*/ 33 w 40"/>
                <a:gd name="T99" fmla="*/ 5 h 46"/>
                <a:gd name="T100" fmla="*/ 22 w 40"/>
                <a:gd name="T101" fmla="*/ 14 h 46"/>
                <a:gd name="T102" fmla="*/ 26 w 40"/>
                <a:gd name="T103" fmla="*/ 9 h 46"/>
                <a:gd name="T104" fmla="*/ 29 w 40"/>
                <a:gd name="T105" fmla="*/ 4 h 46"/>
                <a:gd name="T106" fmla="*/ 4 w 40"/>
                <a:gd name="T107" fmla="*/ 14 h 46"/>
                <a:gd name="T108" fmla="*/ 4 w 40"/>
                <a:gd name="T109" fmla="*/ 11 h 46"/>
                <a:gd name="T110" fmla="*/ 13 w 40"/>
                <a:gd name="T111" fmla="*/ 4 h 46"/>
                <a:gd name="T112" fmla="*/ 9 w 40"/>
                <a:gd name="T113" fmla="*/ 26 h 46"/>
                <a:gd name="T114" fmla="*/ 25 w 40"/>
                <a:gd name="T115" fmla="*/ 19 h 46"/>
                <a:gd name="T116" fmla="*/ 11 w 40"/>
                <a:gd name="T117" fmla="*/ 3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 h="46">
                  <a:moveTo>
                    <a:pt x="40" y="7"/>
                  </a:moveTo>
                  <a:cubicBezTo>
                    <a:pt x="39" y="2"/>
                    <a:pt x="35" y="0"/>
                    <a:pt x="31" y="1"/>
                  </a:cubicBezTo>
                  <a:cubicBezTo>
                    <a:pt x="25" y="2"/>
                    <a:pt x="22" y="7"/>
                    <a:pt x="20" y="12"/>
                  </a:cubicBezTo>
                  <a:cubicBezTo>
                    <a:pt x="18" y="8"/>
                    <a:pt x="16" y="3"/>
                    <a:pt x="12" y="1"/>
                  </a:cubicBezTo>
                  <a:cubicBezTo>
                    <a:pt x="8" y="0"/>
                    <a:pt x="3" y="2"/>
                    <a:pt x="2" y="6"/>
                  </a:cubicBezTo>
                  <a:cubicBezTo>
                    <a:pt x="0" y="11"/>
                    <a:pt x="2" y="17"/>
                    <a:pt x="5" y="22"/>
                  </a:cubicBezTo>
                  <a:cubicBezTo>
                    <a:pt x="8" y="30"/>
                    <a:pt x="13" y="37"/>
                    <a:pt x="18" y="45"/>
                  </a:cubicBezTo>
                  <a:cubicBezTo>
                    <a:pt x="18" y="45"/>
                    <a:pt x="18" y="45"/>
                    <a:pt x="18" y="45"/>
                  </a:cubicBezTo>
                  <a:cubicBezTo>
                    <a:pt x="19" y="46"/>
                    <a:pt x="20" y="46"/>
                    <a:pt x="20" y="45"/>
                  </a:cubicBezTo>
                  <a:cubicBezTo>
                    <a:pt x="20" y="45"/>
                    <a:pt x="20" y="45"/>
                    <a:pt x="20" y="45"/>
                  </a:cubicBezTo>
                  <a:cubicBezTo>
                    <a:pt x="26" y="38"/>
                    <a:pt x="31" y="30"/>
                    <a:pt x="35" y="22"/>
                  </a:cubicBezTo>
                  <a:cubicBezTo>
                    <a:pt x="38" y="17"/>
                    <a:pt x="40" y="12"/>
                    <a:pt x="40" y="7"/>
                  </a:cubicBezTo>
                  <a:close/>
                  <a:moveTo>
                    <a:pt x="19" y="43"/>
                  </a:moveTo>
                  <a:cubicBezTo>
                    <a:pt x="19" y="43"/>
                    <a:pt x="19" y="43"/>
                    <a:pt x="19" y="43"/>
                  </a:cubicBezTo>
                  <a:cubicBezTo>
                    <a:pt x="20" y="42"/>
                    <a:pt x="21" y="41"/>
                    <a:pt x="22" y="40"/>
                  </a:cubicBezTo>
                  <a:cubicBezTo>
                    <a:pt x="21" y="41"/>
                    <a:pt x="20" y="42"/>
                    <a:pt x="19" y="43"/>
                  </a:cubicBezTo>
                  <a:close/>
                  <a:moveTo>
                    <a:pt x="17" y="40"/>
                  </a:moveTo>
                  <a:cubicBezTo>
                    <a:pt x="18" y="40"/>
                    <a:pt x="19" y="39"/>
                    <a:pt x="19" y="39"/>
                  </a:cubicBezTo>
                  <a:cubicBezTo>
                    <a:pt x="20" y="38"/>
                    <a:pt x="21" y="37"/>
                    <a:pt x="22" y="36"/>
                  </a:cubicBezTo>
                  <a:cubicBezTo>
                    <a:pt x="22" y="36"/>
                    <a:pt x="22" y="37"/>
                    <a:pt x="22" y="37"/>
                  </a:cubicBezTo>
                  <a:cubicBezTo>
                    <a:pt x="21" y="38"/>
                    <a:pt x="19" y="39"/>
                    <a:pt x="18" y="40"/>
                  </a:cubicBezTo>
                  <a:cubicBezTo>
                    <a:pt x="18" y="40"/>
                    <a:pt x="18" y="40"/>
                    <a:pt x="18" y="40"/>
                  </a:cubicBezTo>
                  <a:cubicBezTo>
                    <a:pt x="18" y="40"/>
                    <a:pt x="17" y="40"/>
                    <a:pt x="17" y="40"/>
                  </a:cubicBezTo>
                  <a:close/>
                  <a:moveTo>
                    <a:pt x="25" y="34"/>
                  </a:moveTo>
                  <a:cubicBezTo>
                    <a:pt x="23" y="36"/>
                    <a:pt x="21" y="40"/>
                    <a:pt x="19" y="42"/>
                  </a:cubicBezTo>
                  <a:cubicBezTo>
                    <a:pt x="18" y="42"/>
                    <a:pt x="18" y="41"/>
                    <a:pt x="18" y="41"/>
                  </a:cubicBezTo>
                  <a:cubicBezTo>
                    <a:pt x="21" y="39"/>
                    <a:pt x="23" y="36"/>
                    <a:pt x="25" y="34"/>
                  </a:cubicBezTo>
                  <a:close/>
                  <a:moveTo>
                    <a:pt x="27" y="33"/>
                  </a:moveTo>
                  <a:cubicBezTo>
                    <a:pt x="26" y="33"/>
                    <a:pt x="26" y="33"/>
                    <a:pt x="25" y="33"/>
                  </a:cubicBezTo>
                  <a:cubicBezTo>
                    <a:pt x="26" y="33"/>
                    <a:pt x="27" y="32"/>
                    <a:pt x="27" y="32"/>
                  </a:cubicBezTo>
                  <a:cubicBezTo>
                    <a:pt x="27" y="32"/>
                    <a:pt x="27" y="32"/>
                    <a:pt x="27" y="33"/>
                  </a:cubicBezTo>
                  <a:close/>
                  <a:moveTo>
                    <a:pt x="17" y="40"/>
                  </a:moveTo>
                  <a:cubicBezTo>
                    <a:pt x="17" y="40"/>
                    <a:pt x="17" y="39"/>
                    <a:pt x="16" y="38"/>
                  </a:cubicBezTo>
                  <a:cubicBezTo>
                    <a:pt x="20" y="36"/>
                    <a:pt x="25" y="33"/>
                    <a:pt x="28" y="30"/>
                  </a:cubicBezTo>
                  <a:cubicBezTo>
                    <a:pt x="28" y="30"/>
                    <a:pt x="28" y="30"/>
                    <a:pt x="28" y="30"/>
                  </a:cubicBezTo>
                  <a:cubicBezTo>
                    <a:pt x="25" y="33"/>
                    <a:pt x="21" y="37"/>
                    <a:pt x="17" y="40"/>
                  </a:cubicBezTo>
                  <a:close/>
                  <a:moveTo>
                    <a:pt x="15" y="37"/>
                  </a:moveTo>
                  <a:cubicBezTo>
                    <a:pt x="17" y="36"/>
                    <a:pt x="19" y="35"/>
                    <a:pt x="21" y="34"/>
                  </a:cubicBezTo>
                  <a:cubicBezTo>
                    <a:pt x="19" y="35"/>
                    <a:pt x="18" y="37"/>
                    <a:pt x="16" y="38"/>
                  </a:cubicBezTo>
                  <a:cubicBezTo>
                    <a:pt x="16" y="38"/>
                    <a:pt x="15" y="37"/>
                    <a:pt x="15" y="37"/>
                  </a:cubicBezTo>
                  <a:close/>
                  <a:moveTo>
                    <a:pt x="14" y="35"/>
                  </a:moveTo>
                  <a:cubicBezTo>
                    <a:pt x="20" y="33"/>
                    <a:pt x="26" y="28"/>
                    <a:pt x="31" y="24"/>
                  </a:cubicBezTo>
                  <a:cubicBezTo>
                    <a:pt x="31" y="24"/>
                    <a:pt x="31" y="24"/>
                    <a:pt x="31" y="24"/>
                  </a:cubicBezTo>
                  <a:cubicBezTo>
                    <a:pt x="29" y="26"/>
                    <a:pt x="27" y="28"/>
                    <a:pt x="24" y="29"/>
                  </a:cubicBezTo>
                  <a:cubicBezTo>
                    <a:pt x="21" y="32"/>
                    <a:pt x="18" y="34"/>
                    <a:pt x="15" y="36"/>
                  </a:cubicBezTo>
                  <a:cubicBezTo>
                    <a:pt x="15" y="36"/>
                    <a:pt x="14" y="35"/>
                    <a:pt x="14" y="35"/>
                  </a:cubicBezTo>
                  <a:close/>
                  <a:moveTo>
                    <a:pt x="13" y="33"/>
                  </a:moveTo>
                  <a:cubicBezTo>
                    <a:pt x="18" y="31"/>
                    <a:pt x="22" y="28"/>
                    <a:pt x="26" y="25"/>
                  </a:cubicBezTo>
                  <a:cubicBezTo>
                    <a:pt x="28" y="24"/>
                    <a:pt x="29" y="23"/>
                    <a:pt x="31" y="23"/>
                  </a:cubicBezTo>
                  <a:cubicBezTo>
                    <a:pt x="25" y="27"/>
                    <a:pt x="18" y="29"/>
                    <a:pt x="13" y="34"/>
                  </a:cubicBezTo>
                  <a:cubicBezTo>
                    <a:pt x="13" y="34"/>
                    <a:pt x="13" y="33"/>
                    <a:pt x="13" y="33"/>
                  </a:cubicBezTo>
                  <a:close/>
                  <a:moveTo>
                    <a:pt x="11" y="30"/>
                  </a:moveTo>
                  <a:cubicBezTo>
                    <a:pt x="11" y="30"/>
                    <a:pt x="11" y="30"/>
                    <a:pt x="11" y="30"/>
                  </a:cubicBezTo>
                  <a:cubicBezTo>
                    <a:pt x="16" y="28"/>
                    <a:pt x="20" y="25"/>
                    <a:pt x="25" y="22"/>
                  </a:cubicBezTo>
                  <a:cubicBezTo>
                    <a:pt x="25" y="22"/>
                    <a:pt x="24" y="22"/>
                    <a:pt x="24" y="23"/>
                  </a:cubicBezTo>
                  <a:cubicBezTo>
                    <a:pt x="20" y="26"/>
                    <a:pt x="16" y="29"/>
                    <a:pt x="12" y="32"/>
                  </a:cubicBezTo>
                  <a:cubicBezTo>
                    <a:pt x="12" y="31"/>
                    <a:pt x="12" y="31"/>
                    <a:pt x="11" y="30"/>
                  </a:cubicBezTo>
                  <a:close/>
                  <a:moveTo>
                    <a:pt x="28" y="17"/>
                  </a:moveTo>
                  <a:cubicBezTo>
                    <a:pt x="31" y="15"/>
                    <a:pt x="33" y="12"/>
                    <a:pt x="36" y="10"/>
                  </a:cubicBezTo>
                  <a:cubicBezTo>
                    <a:pt x="37" y="10"/>
                    <a:pt x="37" y="10"/>
                    <a:pt x="37" y="10"/>
                  </a:cubicBezTo>
                  <a:cubicBezTo>
                    <a:pt x="37" y="10"/>
                    <a:pt x="37" y="10"/>
                    <a:pt x="38" y="10"/>
                  </a:cubicBezTo>
                  <a:cubicBezTo>
                    <a:pt x="38" y="10"/>
                    <a:pt x="37" y="11"/>
                    <a:pt x="37" y="12"/>
                  </a:cubicBezTo>
                  <a:cubicBezTo>
                    <a:pt x="37" y="12"/>
                    <a:pt x="37" y="12"/>
                    <a:pt x="37" y="12"/>
                  </a:cubicBezTo>
                  <a:cubicBezTo>
                    <a:pt x="32" y="15"/>
                    <a:pt x="29" y="19"/>
                    <a:pt x="25" y="22"/>
                  </a:cubicBezTo>
                  <a:cubicBezTo>
                    <a:pt x="22" y="23"/>
                    <a:pt x="19" y="25"/>
                    <a:pt x="17" y="26"/>
                  </a:cubicBezTo>
                  <a:cubicBezTo>
                    <a:pt x="16" y="27"/>
                    <a:pt x="15" y="28"/>
                    <a:pt x="13" y="28"/>
                  </a:cubicBezTo>
                  <a:cubicBezTo>
                    <a:pt x="11" y="30"/>
                    <a:pt x="13" y="28"/>
                    <a:pt x="14" y="27"/>
                  </a:cubicBezTo>
                  <a:cubicBezTo>
                    <a:pt x="18" y="24"/>
                    <a:pt x="23" y="21"/>
                    <a:pt x="27" y="18"/>
                  </a:cubicBezTo>
                  <a:cubicBezTo>
                    <a:pt x="27" y="17"/>
                    <a:pt x="28" y="17"/>
                    <a:pt x="28" y="17"/>
                  </a:cubicBezTo>
                  <a:close/>
                  <a:moveTo>
                    <a:pt x="37" y="5"/>
                  </a:moveTo>
                  <a:cubicBezTo>
                    <a:pt x="37" y="6"/>
                    <a:pt x="38" y="7"/>
                    <a:pt x="38" y="9"/>
                  </a:cubicBezTo>
                  <a:cubicBezTo>
                    <a:pt x="38" y="9"/>
                    <a:pt x="38" y="9"/>
                    <a:pt x="38" y="9"/>
                  </a:cubicBezTo>
                  <a:cubicBezTo>
                    <a:pt x="35" y="11"/>
                    <a:pt x="32" y="13"/>
                    <a:pt x="29" y="15"/>
                  </a:cubicBezTo>
                  <a:cubicBezTo>
                    <a:pt x="26" y="17"/>
                    <a:pt x="23" y="19"/>
                    <a:pt x="19" y="21"/>
                  </a:cubicBezTo>
                  <a:cubicBezTo>
                    <a:pt x="17" y="22"/>
                    <a:pt x="15" y="24"/>
                    <a:pt x="13" y="25"/>
                  </a:cubicBezTo>
                  <a:cubicBezTo>
                    <a:pt x="13" y="24"/>
                    <a:pt x="14" y="24"/>
                    <a:pt x="15" y="23"/>
                  </a:cubicBezTo>
                  <a:cubicBezTo>
                    <a:pt x="22" y="17"/>
                    <a:pt x="31" y="13"/>
                    <a:pt x="37" y="5"/>
                  </a:cubicBezTo>
                  <a:close/>
                  <a:moveTo>
                    <a:pt x="23" y="17"/>
                  </a:moveTo>
                  <a:cubicBezTo>
                    <a:pt x="25" y="15"/>
                    <a:pt x="27" y="13"/>
                    <a:pt x="30" y="11"/>
                  </a:cubicBezTo>
                  <a:cubicBezTo>
                    <a:pt x="32" y="9"/>
                    <a:pt x="34" y="7"/>
                    <a:pt x="36" y="5"/>
                  </a:cubicBezTo>
                  <a:cubicBezTo>
                    <a:pt x="32" y="10"/>
                    <a:pt x="28" y="14"/>
                    <a:pt x="23" y="17"/>
                  </a:cubicBezTo>
                  <a:close/>
                  <a:moveTo>
                    <a:pt x="35" y="19"/>
                  </a:moveTo>
                  <a:cubicBezTo>
                    <a:pt x="32" y="21"/>
                    <a:pt x="28" y="23"/>
                    <a:pt x="25" y="25"/>
                  </a:cubicBezTo>
                  <a:cubicBezTo>
                    <a:pt x="23" y="27"/>
                    <a:pt x="21" y="28"/>
                    <a:pt x="19" y="29"/>
                  </a:cubicBezTo>
                  <a:cubicBezTo>
                    <a:pt x="17" y="30"/>
                    <a:pt x="15" y="31"/>
                    <a:pt x="13" y="32"/>
                  </a:cubicBezTo>
                  <a:cubicBezTo>
                    <a:pt x="17" y="29"/>
                    <a:pt x="21" y="25"/>
                    <a:pt x="25" y="22"/>
                  </a:cubicBezTo>
                  <a:cubicBezTo>
                    <a:pt x="29" y="20"/>
                    <a:pt x="33" y="16"/>
                    <a:pt x="37" y="13"/>
                  </a:cubicBezTo>
                  <a:cubicBezTo>
                    <a:pt x="36" y="15"/>
                    <a:pt x="36" y="17"/>
                    <a:pt x="35" y="19"/>
                  </a:cubicBezTo>
                  <a:close/>
                  <a:moveTo>
                    <a:pt x="29" y="28"/>
                  </a:moveTo>
                  <a:cubicBezTo>
                    <a:pt x="27" y="30"/>
                    <a:pt x="24" y="32"/>
                    <a:pt x="22" y="34"/>
                  </a:cubicBezTo>
                  <a:cubicBezTo>
                    <a:pt x="21" y="34"/>
                    <a:pt x="21" y="35"/>
                    <a:pt x="20" y="35"/>
                  </a:cubicBezTo>
                  <a:cubicBezTo>
                    <a:pt x="22" y="34"/>
                    <a:pt x="23" y="32"/>
                    <a:pt x="25" y="31"/>
                  </a:cubicBezTo>
                  <a:cubicBezTo>
                    <a:pt x="27" y="30"/>
                    <a:pt x="29" y="28"/>
                    <a:pt x="30" y="27"/>
                  </a:cubicBezTo>
                  <a:cubicBezTo>
                    <a:pt x="30" y="27"/>
                    <a:pt x="30" y="28"/>
                    <a:pt x="29" y="28"/>
                  </a:cubicBezTo>
                  <a:close/>
                  <a:moveTo>
                    <a:pt x="31" y="25"/>
                  </a:moveTo>
                  <a:cubicBezTo>
                    <a:pt x="31" y="25"/>
                    <a:pt x="31" y="25"/>
                    <a:pt x="31" y="25"/>
                  </a:cubicBezTo>
                  <a:cubicBezTo>
                    <a:pt x="31" y="25"/>
                    <a:pt x="31" y="25"/>
                    <a:pt x="31" y="26"/>
                  </a:cubicBezTo>
                  <a:cubicBezTo>
                    <a:pt x="29" y="27"/>
                    <a:pt x="27" y="29"/>
                    <a:pt x="25" y="30"/>
                  </a:cubicBezTo>
                  <a:cubicBezTo>
                    <a:pt x="23" y="32"/>
                    <a:pt x="21" y="33"/>
                    <a:pt x="19" y="34"/>
                  </a:cubicBezTo>
                  <a:cubicBezTo>
                    <a:pt x="18" y="35"/>
                    <a:pt x="17" y="36"/>
                    <a:pt x="15" y="36"/>
                  </a:cubicBezTo>
                  <a:cubicBezTo>
                    <a:pt x="16" y="36"/>
                    <a:pt x="18" y="35"/>
                    <a:pt x="19" y="34"/>
                  </a:cubicBezTo>
                  <a:cubicBezTo>
                    <a:pt x="24" y="31"/>
                    <a:pt x="29" y="27"/>
                    <a:pt x="33" y="23"/>
                  </a:cubicBezTo>
                  <a:cubicBezTo>
                    <a:pt x="32" y="24"/>
                    <a:pt x="32" y="24"/>
                    <a:pt x="31" y="25"/>
                  </a:cubicBezTo>
                  <a:close/>
                  <a:moveTo>
                    <a:pt x="33" y="22"/>
                  </a:moveTo>
                  <a:cubicBezTo>
                    <a:pt x="33" y="22"/>
                    <a:pt x="33" y="22"/>
                    <a:pt x="33" y="22"/>
                  </a:cubicBezTo>
                  <a:cubicBezTo>
                    <a:pt x="29" y="24"/>
                    <a:pt x="26" y="27"/>
                    <a:pt x="23" y="30"/>
                  </a:cubicBezTo>
                  <a:cubicBezTo>
                    <a:pt x="21" y="31"/>
                    <a:pt x="19" y="32"/>
                    <a:pt x="17" y="33"/>
                  </a:cubicBezTo>
                  <a:cubicBezTo>
                    <a:pt x="17" y="33"/>
                    <a:pt x="14" y="35"/>
                    <a:pt x="14" y="34"/>
                  </a:cubicBezTo>
                  <a:cubicBezTo>
                    <a:pt x="15" y="33"/>
                    <a:pt x="16" y="33"/>
                    <a:pt x="17" y="32"/>
                  </a:cubicBezTo>
                  <a:cubicBezTo>
                    <a:pt x="22" y="28"/>
                    <a:pt x="29" y="25"/>
                    <a:pt x="34" y="20"/>
                  </a:cubicBezTo>
                  <a:cubicBezTo>
                    <a:pt x="34" y="21"/>
                    <a:pt x="33" y="21"/>
                    <a:pt x="33" y="22"/>
                  </a:cubicBezTo>
                  <a:close/>
                  <a:moveTo>
                    <a:pt x="36" y="5"/>
                  </a:moveTo>
                  <a:cubicBezTo>
                    <a:pt x="31" y="9"/>
                    <a:pt x="27" y="13"/>
                    <a:pt x="22" y="17"/>
                  </a:cubicBezTo>
                  <a:cubicBezTo>
                    <a:pt x="19" y="19"/>
                    <a:pt x="16" y="21"/>
                    <a:pt x="13" y="23"/>
                  </a:cubicBezTo>
                  <a:cubicBezTo>
                    <a:pt x="12" y="24"/>
                    <a:pt x="11" y="25"/>
                    <a:pt x="9" y="25"/>
                  </a:cubicBezTo>
                  <a:cubicBezTo>
                    <a:pt x="10" y="25"/>
                    <a:pt x="11" y="23"/>
                    <a:pt x="12" y="23"/>
                  </a:cubicBezTo>
                  <a:cubicBezTo>
                    <a:pt x="12" y="23"/>
                    <a:pt x="12" y="22"/>
                    <a:pt x="12" y="22"/>
                  </a:cubicBezTo>
                  <a:cubicBezTo>
                    <a:pt x="14" y="21"/>
                    <a:pt x="15" y="20"/>
                    <a:pt x="16" y="19"/>
                  </a:cubicBezTo>
                  <a:cubicBezTo>
                    <a:pt x="19" y="17"/>
                    <a:pt x="23" y="14"/>
                    <a:pt x="26" y="12"/>
                  </a:cubicBezTo>
                  <a:cubicBezTo>
                    <a:pt x="29" y="10"/>
                    <a:pt x="33" y="7"/>
                    <a:pt x="35" y="3"/>
                  </a:cubicBezTo>
                  <a:cubicBezTo>
                    <a:pt x="35" y="4"/>
                    <a:pt x="36" y="4"/>
                    <a:pt x="36" y="5"/>
                  </a:cubicBezTo>
                  <a:close/>
                  <a:moveTo>
                    <a:pt x="8" y="25"/>
                  </a:moveTo>
                  <a:cubicBezTo>
                    <a:pt x="9" y="24"/>
                    <a:pt x="9" y="24"/>
                    <a:pt x="10" y="24"/>
                  </a:cubicBezTo>
                  <a:cubicBezTo>
                    <a:pt x="9" y="24"/>
                    <a:pt x="9" y="25"/>
                    <a:pt x="9" y="25"/>
                  </a:cubicBezTo>
                  <a:cubicBezTo>
                    <a:pt x="9" y="25"/>
                    <a:pt x="8" y="25"/>
                    <a:pt x="8" y="25"/>
                  </a:cubicBezTo>
                  <a:close/>
                  <a:moveTo>
                    <a:pt x="7" y="22"/>
                  </a:moveTo>
                  <a:cubicBezTo>
                    <a:pt x="9" y="21"/>
                    <a:pt x="11" y="19"/>
                    <a:pt x="12" y="18"/>
                  </a:cubicBezTo>
                  <a:cubicBezTo>
                    <a:pt x="14" y="17"/>
                    <a:pt x="17" y="15"/>
                    <a:pt x="18" y="14"/>
                  </a:cubicBezTo>
                  <a:cubicBezTo>
                    <a:pt x="15" y="18"/>
                    <a:pt x="11" y="20"/>
                    <a:pt x="8" y="24"/>
                  </a:cubicBezTo>
                  <a:cubicBezTo>
                    <a:pt x="8" y="23"/>
                    <a:pt x="7" y="22"/>
                    <a:pt x="7" y="22"/>
                  </a:cubicBezTo>
                  <a:close/>
                  <a:moveTo>
                    <a:pt x="6" y="19"/>
                  </a:moveTo>
                  <a:cubicBezTo>
                    <a:pt x="9" y="18"/>
                    <a:pt x="12" y="15"/>
                    <a:pt x="15" y="13"/>
                  </a:cubicBezTo>
                  <a:cubicBezTo>
                    <a:pt x="15" y="12"/>
                    <a:pt x="17" y="11"/>
                    <a:pt x="15" y="13"/>
                  </a:cubicBezTo>
                  <a:cubicBezTo>
                    <a:pt x="15" y="14"/>
                    <a:pt x="14" y="14"/>
                    <a:pt x="13" y="15"/>
                  </a:cubicBezTo>
                  <a:cubicBezTo>
                    <a:pt x="11" y="17"/>
                    <a:pt x="9" y="19"/>
                    <a:pt x="7" y="21"/>
                  </a:cubicBezTo>
                  <a:cubicBezTo>
                    <a:pt x="6" y="20"/>
                    <a:pt x="6" y="20"/>
                    <a:pt x="6" y="19"/>
                  </a:cubicBezTo>
                  <a:close/>
                  <a:moveTo>
                    <a:pt x="5" y="17"/>
                  </a:moveTo>
                  <a:cubicBezTo>
                    <a:pt x="8" y="15"/>
                    <a:pt x="11" y="12"/>
                    <a:pt x="15" y="10"/>
                  </a:cubicBezTo>
                  <a:cubicBezTo>
                    <a:pt x="17" y="9"/>
                    <a:pt x="14" y="11"/>
                    <a:pt x="14" y="11"/>
                  </a:cubicBezTo>
                  <a:cubicBezTo>
                    <a:pt x="13" y="12"/>
                    <a:pt x="12" y="13"/>
                    <a:pt x="11" y="14"/>
                  </a:cubicBezTo>
                  <a:cubicBezTo>
                    <a:pt x="9" y="15"/>
                    <a:pt x="7" y="17"/>
                    <a:pt x="5" y="18"/>
                  </a:cubicBezTo>
                  <a:cubicBezTo>
                    <a:pt x="5" y="18"/>
                    <a:pt x="5" y="17"/>
                    <a:pt x="5" y="17"/>
                  </a:cubicBezTo>
                  <a:close/>
                  <a:moveTo>
                    <a:pt x="4" y="14"/>
                  </a:moveTo>
                  <a:cubicBezTo>
                    <a:pt x="6" y="13"/>
                    <a:pt x="7" y="12"/>
                    <a:pt x="9" y="11"/>
                  </a:cubicBezTo>
                  <a:cubicBezTo>
                    <a:pt x="10" y="10"/>
                    <a:pt x="11" y="9"/>
                    <a:pt x="12" y="9"/>
                  </a:cubicBezTo>
                  <a:cubicBezTo>
                    <a:pt x="13" y="8"/>
                    <a:pt x="15" y="5"/>
                    <a:pt x="13" y="8"/>
                  </a:cubicBezTo>
                  <a:cubicBezTo>
                    <a:pt x="11" y="11"/>
                    <a:pt x="7" y="13"/>
                    <a:pt x="4" y="16"/>
                  </a:cubicBezTo>
                  <a:cubicBezTo>
                    <a:pt x="4" y="15"/>
                    <a:pt x="4" y="14"/>
                    <a:pt x="4" y="14"/>
                  </a:cubicBezTo>
                  <a:close/>
                  <a:moveTo>
                    <a:pt x="3" y="9"/>
                  </a:moveTo>
                  <a:cubicBezTo>
                    <a:pt x="4" y="8"/>
                    <a:pt x="6" y="7"/>
                    <a:pt x="7" y="6"/>
                  </a:cubicBezTo>
                  <a:cubicBezTo>
                    <a:pt x="9" y="5"/>
                    <a:pt x="11" y="3"/>
                    <a:pt x="8" y="6"/>
                  </a:cubicBezTo>
                  <a:cubicBezTo>
                    <a:pt x="7" y="8"/>
                    <a:pt x="5" y="9"/>
                    <a:pt x="3" y="11"/>
                  </a:cubicBezTo>
                  <a:cubicBezTo>
                    <a:pt x="3" y="10"/>
                    <a:pt x="3" y="9"/>
                    <a:pt x="3" y="9"/>
                  </a:cubicBezTo>
                  <a:close/>
                  <a:moveTo>
                    <a:pt x="4" y="12"/>
                  </a:moveTo>
                  <a:cubicBezTo>
                    <a:pt x="4" y="12"/>
                    <a:pt x="3" y="12"/>
                    <a:pt x="3" y="12"/>
                  </a:cubicBezTo>
                  <a:cubicBezTo>
                    <a:pt x="6" y="10"/>
                    <a:pt x="9" y="7"/>
                    <a:pt x="11" y="6"/>
                  </a:cubicBezTo>
                  <a:cubicBezTo>
                    <a:pt x="14" y="4"/>
                    <a:pt x="10" y="8"/>
                    <a:pt x="9" y="9"/>
                  </a:cubicBezTo>
                  <a:cubicBezTo>
                    <a:pt x="7" y="10"/>
                    <a:pt x="6" y="12"/>
                    <a:pt x="4" y="13"/>
                  </a:cubicBezTo>
                  <a:cubicBezTo>
                    <a:pt x="4" y="13"/>
                    <a:pt x="4" y="13"/>
                    <a:pt x="4" y="12"/>
                  </a:cubicBezTo>
                  <a:close/>
                  <a:moveTo>
                    <a:pt x="16" y="9"/>
                  </a:moveTo>
                  <a:cubicBezTo>
                    <a:pt x="14" y="10"/>
                    <a:pt x="12" y="11"/>
                    <a:pt x="11" y="12"/>
                  </a:cubicBezTo>
                  <a:cubicBezTo>
                    <a:pt x="9" y="13"/>
                    <a:pt x="6" y="15"/>
                    <a:pt x="5" y="16"/>
                  </a:cubicBezTo>
                  <a:cubicBezTo>
                    <a:pt x="5" y="16"/>
                    <a:pt x="5" y="16"/>
                    <a:pt x="5" y="16"/>
                  </a:cubicBezTo>
                  <a:cubicBezTo>
                    <a:pt x="8" y="13"/>
                    <a:pt x="12" y="11"/>
                    <a:pt x="15" y="7"/>
                  </a:cubicBezTo>
                  <a:cubicBezTo>
                    <a:pt x="15" y="7"/>
                    <a:pt x="16" y="8"/>
                    <a:pt x="16" y="9"/>
                  </a:cubicBezTo>
                  <a:close/>
                  <a:moveTo>
                    <a:pt x="17" y="11"/>
                  </a:moveTo>
                  <a:cubicBezTo>
                    <a:pt x="13" y="12"/>
                    <a:pt x="11" y="15"/>
                    <a:pt x="8" y="18"/>
                  </a:cubicBezTo>
                  <a:cubicBezTo>
                    <a:pt x="7" y="18"/>
                    <a:pt x="5" y="19"/>
                    <a:pt x="7" y="17"/>
                  </a:cubicBezTo>
                  <a:cubicBezTo>
                    <a:pt x="8" y="17"/>
                    <a:pt x="9" y="16"/>
                    <a:pt x="10" y="15"/>
                  </a:cubicBezTo>
                  <a:cubicBezTo>
                    <a:pt x="12" y="13"/>
                    <a:pt x="14" y="11"/>
                    <a:pt x="16" y="9"/>
                  </a:cubicBezTo>
                  <a:cubicBezTo>
                    <a:pt x="17" y="10"/>
                    <a:pt x="17" y="10"/>
                    <a:pt x="17" y="11"/>
                  </a:cubicBezTo>
                  <a:close/>
                  <a:moveTo>
                    <a:pt x="18" y="13"/>
                  </a:moveTo>
                  <a:cubicBezTo>
                    <a:pt x="14" y="16"/>
                    <a:pt x="11" y="18"/>
                    <a:pt x="7" y="21"/>
                  </a:cubicBezTo>
                  <a:cubicBezTo>
                    <a:pt x="11" y="19"/>
                    <a:pt x="14" y="15"/>
                    <a:pt x="17" y="12"/>
                  </a:cubicBezTo>
                  <a:cubicBezTo>
                    <a:pt x="18" y="12"/>
                    <a:pt x="18" y="13"/>
                    <a:pt x="18" y="13"/>
                  </a:cubicBezTo>
                  <a:close/>
                  <a:moveTo>
                    <a:pt x="19" y="14"/>
                  </a:moveTo>
                  <a:cubicBezTo>
                    <a:pt x="19" y="15"/>
                    <a:pt x="19" y="15"/>
                    <a:pt x="19" y="15"/>
                  </a:cubicBezTo>
                  <a:cubicBezTo>
                    <a:pt x="19" y="15"/>
                    <a:pt x="19" y="15"/>
                    <a:pt x="19" y="15"/>
                  </a:cubicBezTo>
                  <a:cubicBezTo>
                    <a:pt x="19" y="16"/>
                    <a:pt x="18" y="16"/>
                    <a:pt x="17" y="17"/>
                  </a:cubicBezTo>
                  <a:cubicBezTo>
                    <a:pt x="17" y="18"/>
                    <a:pt x="16" y="18"/>
                    <a:pt x="16" y="19"/>
                  </a:cubicBezTo>
                  <a:cubicBezTo>
                    <a:pt x="14" y="20"/>
                    <a:pt x="13" y="21"/>
                    <a:pt x="12" y="22"/>
                  </a:cubicBezTo>
                  <a:cubicBezTo>
                    <a:pt x="11" y="23"/>
                    <a:pt x="11" y="23"/>
                    <a:pt x="10" y="23"/>
                  </a:cubicBezTo>
                  <a:cubicBezTo>
                    <a:pt x="10" y="23"/>
                    <a:pt x="8" y="25"/>
                    <a:pt x="9" y="23"/>
                  </a:cubicBezTo>
                  <a:cubicBezTo>
                    <a:pt x="12" y="20"/>
                    <a:pt x="16" y="17"/>
                    <a:pt x="18" y="14"/>
                  </a:cubicBezTo>
                  <a:cubicBezTo>
                    <a:pt x="18" y="14"/>
                    <a:pt x="18" y="14"/>
                    <a:pt x="19" y="14"/>
                  </a:cubicBezTo>
                  <a:close/>
                  <a:moveTo>
                    <a:pt x="23" y="11"/>
                  </a:moveTo>
                  <a:cubicBezTo>
                    <a:pt x="25" y="10"/>
                    <a:pt x="27" y="9"/>
                    <a:pt x="29" y="7"/>
                  </a:cubicBezTo>
                  <a:cubicBezTo>
                    <a:pt x="28" y="8"/>
                    <a:pt x="27" y="9"/>
                    <a:pt x="26" y="10"/>
                  </a:cubicBezTo>
                  <a:cubicBezTo>
                    <a:pt x="24" y="11"/>
                    <a:pt x="23" y="12"/>
                    <a:pt x="22" y="13"/>
                  </a:cubicBezTo>
                  <a:cubicBezTo>
                    <a:pt x="22" y="12"/>
                    <a:pt x="23" y="12"/>
                    <a:pt x="23" y="11"/>
                  </a:cubicBezTo>
                  <a:close/>
                  <a:moveTo>
                    <a:pt x="20" y="16"/>
                  </a:moveTo>
                  <a:cubicBezTo>
                    <a:pt x="20" y="16"/>
                    <a:pt x="20" y="16"/>
                    <a:pt x="20" y="16"/>
                  </a:cubicBezTo>
                  <a:cubicBezTo>
                    <a:pt x="20" y="16"/>
                    <a:pt x="20" y="16"/>
                    <a:pt x="19" y="16"/>
                  </a:cubicBezTo>
                  <a:cubicBezTo>
                    <a:pt x="20" y="16"/>
                    <a:pt x="20" y="16"/>
                    <a:pt x="20" y="16"/>
                  </a:cubicBezTo>
                  <a:close/>
                  <a:moveTo>
                    <a:pt x="22" y="14"/>
                  </a:moveTo>
                  <a:cubicBezTo>
                    <a:pt x="23" y="13"/>
                    <a:pt x="24" y="12"/>
                    <a:pt x="26" y="11"/>
                  </a:cubicBezTo>
                  <a:cubicBezTo>
                    <a:pt x="27" y="10"/>
                    <a:pt x="29" y="9"/>
                    <a:pt x="30" y="7"/>
                  </a:cubicBezTo>
                  <a:cubicBezTo>
                    <a:pt x="31" y="7"/>
                    <a:pt x="32" y="5"/>
                    <a:pt x="33" y="4"/>
                  </a:cubicBezTo>
                  <a:cubicBezTo>
                    <a:pt x="33" y="4"/>
                    <a:pt x="34" y="4"/>
                    <a:pt x="34" y="4"/>
                  </a:cubicBezTo>
                  <a:cubicBezTo>
                    <a:pt x="34" y="4"/>
                    <a:pt x="34" y="4"/>
                    <a:pt x="33" y="5"/>
                  </a:cubicBezTo>
                  <a:cubicBezTo>
                    <a:pt x="33" y="6"/>
                    <a:pt x="32" y="7"/>
                    <a:pt x="31" y="8"/>
                  </a:cubicBezTo>
                  <a:cubicBezTo>
                    <a:pt x="30" y="9"/>
                    <a:pt x="28" y="10"/>
                    <a:pt x="26" y="12"/>
                  </a:cubicBezTo>
                  <a:cubicBezTo>
                    <a:pt x="24" y="13"/>
                    <a:pt x="23" y="14"/>
                    <a:pt x="21" y="15"/>
                  </a:cubicBezTo>
                  <a:cubicBezTo>
                    <a:pt x="21" y="14"/>
                    <a:pt x="21" y="14"/>
                    <a:pt x="22" y="14"/>
                  </a:cubicBezTo>
                  <a:close/>
                  <a:moveTo>
                    <a:pt x="31" y="4"/>
                  </a:moveTo>
                  <a:cubicBezTo>
                    <a:pt x="32" y="4"/>
                    <a:pt x="33" y="3"/>
                    <a:pt x="33" y="3"/>
                  </a:cubicBezTo>
                  <a:cubicBezTo>
                    <a:pt x="33" y="4"/>
                    <a:pt x="32" y="4"/>
                    <a:pt x="31" y="5"/>
                  </a:cubicBezTo>
                  <a:cubicBezTo>
                    <a:pt x="29" y="6"/>
                    <a:pt x="27" y="8"/>
                    <a:pt x="26" y="9"/>
                  </a:cubicBezTo>
                  <a:cubicBezTo>
                    <a:pt x="25" y="10"/>
                    <a:pt x="24" y="10"/>
                    <a:pt x="23" y="11"/>
                  </a:cubicBezTo>
                  <a:cubicBezTo>
                    <a:pt x="24" y="10"/>
                    <a:pt x="24" y="10"/>
                    <a:pt x="24" y="9"/>
                  </a:cubicBezTo>
                  <a:cubicBezTo>
                    <a:pt x="26" y="7"/>
                    <a:pt x="29" y="5"/>
                    <a:pt x="31" y="4"/>
                  </a:cubicBezTo>
                  <a:close/>
                  <a:moveTo>
                    <a:pt x="29" y="4"/>
                  </a:moveTo>
                  <a:cubicBezTo>
                    <a:pt x="28" y="5"/>
                    <a:pt x="26" y="7"/>
                    <a:pt x="24" y="8"/>
                  </a:cubicBezTo>
                  <a:cubicBezTo>
                    <a:pt x="26" y="7"/>
                    <a:pt x="27" y="5"/>
                    <a:pt x="29" y="4"/>
                  </a:cubicBezTo>
                  <a:close/>
                  <a:moveTo>
                    <a:pt x="14" y="6"/>
                  </a:moveTo>
                  <a:cubicBezTo>
                    <a:pt x="11" y="9"/>
                    <a:pt x="7" y="11"/>
                    <a:pt x="4" y="14"/>
                  </a:cubicBezTo>
                  <a:cubicBezTo>
                    <a:pt x="7" y="11"/>
                    <a:pt x="11" y="8"/>
                    <a:pt x="13" y="5"/>
                  </a:cubicBezTo>
                  <a:cubicBezTo>
                    <a:pt x="14" y="5"/>
                    <a:pt x="14" y="6"/>
                    <a:pt x="14" y="6"/>
                  </a:cubicBezTo>
                  <a:close/>
                  <a:moveTo>
                    <a:pt x="13" y="4"/>
                  </a:moveTo>
                  <a:cubicBezTo>
                    <a:pt x="9" y="6"/>
                    <a:pt x="7" y="9"/>
                    <a:pt x="4" y="11"/>
                  </a:cubicBezTo>
                  <a:cubicBezTo>
                    <a:pt x="5" y="10"/>
                    <a:pt x="6" y="9"/>
                    <a:pt x="7" y="8"/>
                  </a:cubicBezTo>
                  <a:cubicBezTo>
                    <a:pt x="9" y="6"/>
                    <a:pt x="10" y="5"/>
                    <a:pt x="11" y="3"/>
                  </a:cubicBezTo>
                  <a:cubicBezTo>
                    <a:pt x="11" y="3"/>
                    <a:pt x="11" y="3"/>
                    <a:pt x="11" y="3"/>
                  </a:cubicBezTo>
                  <a:cubicBezTo>
                    <a:pt x="12" y="3"/>
                    <a:pt x="12" y="4"/>
                    <a:pt x="13" y="4"/>
                  </a:cubicBezTo>
                  <a:close/>
                  <a:moveTo>
                    <a:pt x="10" y="3"/>
                  </a:moveTo>
                  <a:cubicBezTo>
                    <a:pt x="8" y="4"/>
                    <a:pt x="6" y="6"/>
                    <a:pt x="3" y="8"/>
                  </a:cubicBezTo>
                  <a:cubicBezTo>
                    <a:pt x="4" y="5"/>
                    <a:pt x="6" y="2"/>
                    <a:pt x="10" y="3"/>
                  </a:cubicBezTo>
                  <a:close/>
                  <a:moveTo>
                    <a:pt x="9" y="26"/>
                  </a:moveTo>
                  <a:cubicBezTo>
                    <a:pt x="11" y="25"/>
                    <a:pt x="13" y="24"/>
                    <a:pt x="15" y="23"/>
                  </a:cubicBezTo>
                  <a:cubicBezTo>
                    <a:pt x="13" y="24"/>
                    <a:pt x="12" y="26"/>
                    <a:pt x="10" y="27"/>
                  </a:cubicBezTo>
                  <a:cubicBezTo>
                    <a:pt x="10" y="27"/>
                    <a:pt x="10" y="28"/>
                    <a:pt x="11" y="27"/>
                  </a:cubicBezTo>
                  <a:cubicBezTo>
                    <a:pt x="15" y="24"/>
                    <a:pt x="20" y="22"/>
                    <a:pt x="25" y="19"/>
                  </a:cubicBezTo>
                  <a:cubicBezTo>
                    <a:pt x="25" y="19"/>
                    <a:pt x="25" y="19"/>
                    <a:pt x="25" y="19"/>
                  </a:cubicBezTo>
                  <a:cubicBezTo>
                    <a:pt x="25" y="19"/>
                    <a:pt x="25" y="19"/>
                    <a:pt x="25" y="19"/>
                  </a:cubicBezTo>
                  <a:cubicBezTo>
                    <a:pt x="21" y="23"/>
                    <a:pt x="15" y="25"/>
                    <a:pt x="11" y="29"/>
                  </a:cubicBezTo>
                  <a:cubicBezTo>
                    <a:pt x="11" y="29"/>
                    <a:pt x="11" y="30"/>
                    <a:pt x="11" y="30"/>
                  </a:cubicBezTo>
                  <a:cubicBezTo>
                    <a:pt x="11" y="29"/>
                    <a:pt x="11" y="29"/>
                    <a:pt x="10" y="28"/>
                  </a:cubicBezTo>
                  <a:cubicBezTo>
                    <a:pt x="10" y="28"/>
                    <a:pt x="10" y="27"/>
                    <a:pt x="9" y="26"/>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32"/>
            <p:cNvSpPr>
              <a:spLocks noEditPoints="1"/>
            </p:cNvSpPr>
            <p:nvPr/>
          </p:nvSpPr>
          <p:spPr bwMode="auto">
            <a:xfrm>
              <a:off x="3565771" y="1744097"/>
              <a:ext cx="101600" cy="85725"/>
            </a:xfrm>
            <a:custGeom>
              <a:avLst/>
              <a:gdLst>
                <a:gd name="T0" fmla="*/ 12 w 24"/>
                <a:gd name="T1" fmla="*/ 20 h 20"/>
                <a:gd name="T2" fmla="*/ 12 w 24"/>
                <a:gd name="T3" fmla="*/ 20 h 20"/>
                <a:gd name="T4" fmla="*/ 23 w 24"/>
                <a:gd name="T5" fmla="*/ 11 h 20"/>
                <a:gd name="T6" fmla="*/ 15 w 24"/>
                <a:gd name="T7" fmla="*/ 1 h 20"/>
                <a:gd name="T8" fmla="*/ 12 w 24"/>
                <a:gd name="T9" fmla="*/ 20 h 20"/>
                <a:gd name="T10" fmla="*/ 7 w 24"/>
                <a:gd name="T11" fmla="*/ 10 h 20"/>
                <a:gd name="T12" fmla="*/ 7 w 24"/>
                <a:gd name="T13" fmla="*/ 10 h 20"/>
                <a:gd name="T14" fmla="*/ 14 w 24"/>
                <a:gd name="T15" fmla="*/ 5 h 20"/>
                <a:gd name="T16" fmla="*/ 7 w 24"/>
                <a:gd name="T17" fmla="*/ 11 h 20"/>
                <a:gd name="T18" fmla="*/ 7 w 24"/>
                <a:gd name="T19" fmla="*/ 10 h 20"/>
                <a:gd name="T20" fmla="*/ 18 w 24"/>
                <a:gd name="T21" fmla="*/ 6 h 20"/>
                <a:gd name="T22" fmla="*/ 7 w 24"/>
                <a:gd name="T23" fmla="*/ 12 h 20"/>
                <a:gd name="T24" fmla="*/ 7 w 24"/>
                <a:gd name="T25" fmla="*/ 12 h 20"/>
                <a:gd name="T26" fmla="*/ 15 w 24"/>
                <a:gd name="T27" fmla="*/ 4 h 20"/>
                <a:gd name="T28" fmla="*/ 15 w 24"/>
                <a:gd name="T29" fmla="*/ 4 h 20"/>
                <a:gd name="T30" fmla="*/ 18 w 24"/>
                <a:gd name="T31" fmla="*/ 6 h 20"/>
                <a:gd name="T32" fmla="*/ 18 w 24"/>
                <a:gd name="T33" fmla="*/ 6 h 20"/>
                <a:gd name="T34" fmla="*/ 16 w 24"/>
                <a:gd name="T35" fmla="*/ 8 h 20"/>
                <a:gd name="T36" fmla="*/ 8 w 24"/>
                <a:gd name="T37" fmla="*/ 15 h 20"/>
                <a:gd name="T38" fmla="*/ 7 w 24"/>
                <a:gd name="T39" fmla="*/ 13 h 20"/>
                <a:gd name="T40" fmla="*/ 16 w 24"/>
                <a:gd name="T41" fmla="*/ 8 h 20"/>
                <a:gd name="T42" fmla="*/ 9 w 24"/>
                <a:gd name="T43" fmla="*/ 16 h 20"/>
                <a:gd name="T44" fmla="*/ 16 w 24"/>
                <a:gd name="T45" fmla="*/ 11 h 20"/>
                <a:gd name="T46" fmla="*/ 11 w 24"/>
                <a:gd name="T47" fmla="*/ 17 h 20"/>
                <a:gd name="T48" fmla="*/ 11 w 24"/>
                <a:gd name="T49" fmla="*/ 17 h 20"/>
                <a:gd name="T50" fmla="*/ 9 w 24"/>
                <a:gd name="T51" fmla="*/ 16 h 20"/>
                <a:gd name="T52" fmla="*/ 20 w 24"/>
                <a:gd name="T53" fmla="*/ 11 h 20"/>
                <a:gd name="T54" fmla="*/ 12 w 24"/>
                <a:gd name="T55" fmla="*/ 17 h 20"/>
                <a:gd name="T56" fmla="*/ 11 w 24"/>
                <a:gd name="T57" fmla="*/ 17 h 20"/>
                <a:gd name="T58" fmla="*/ 18 w 24"/>
                <a:gd name="T59" fmla="*/ 13 h 20"/>
                <a:gd name="T60" fmla="*/ 15 w 24"/>
                <a:gd name="T61" fmla="*/ 15 h 20"/>
                <a:gd name="T62" fmla="*/ 16 w 24"/>
                <a:gd name="T63" fmla="*/ 16 h 20"/>
                <a:gd name="T64" fmla="*/ 19 w 24"/>
                <a:gd name="T65" fmla="*/ 12 h 20"/>
                <a:gd name="T66" fmla="*/ 19 w 24"/>
                <a:gd name="T67" fmla="*/ 12 h 20"/>
                <a:gd name="T68" fmla="*/ 12 w 24"/>
                <a:gd name="T69" fmla="*/ 16 h 20"/>
                <a:gd name="T70" fmla="*/ 19 w 24"/>
                <a:gd name="T71" fmla="*/ 10 h 20"/>
                <a:gd name="T72" fmla="*/ 18 w 24"/>
                <a:gd name="T73" fmla="*/ 9 h 20"/>
                <a:gd name="T74" fmla="*/ 10 w 24"/>
                <a:gd name="T75" fmla="*/ 14 h 20"/>
                <a:gd name="T76" fmla="*/ 19 w 24"/>
                <a:gd name="T77" fmla="*/ 6 h 20"/>
                <a:gd name="T78" fmla="*/ 19 w 24"/>
                <a:gd name="T79" fmla="*/ 6 h 20"/>
                <a:gd name="T80" fmla="*/ 20 w 24"/>
                <a:gd name="T81" fmla="*/ 11 h 20"/>
                <a:gd name="T82" fmla="*/ 13 w 24"/>
                <a:gd name="T83" fmla="*/ 4 h 20"/>
                <a:gd name="T84" fmla="*/ 14 w 24"/>
                <a:gd name="T85" fmla="*/ 4 h 20"/>
                <a:gd name="T86" fmla="*/ 7 w 24"/>
                <a:gd name="T87" fmla="*/ 9 h 20"/>
                <a:gd name="T88" fmla="*/ 13 w 24"/>
                <a:gd name="T8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 h="20">
                  <a:moveTo>
                    <a:pt x="12" y="20"/>
                  </a:moveTo>
                  <a:cubicBezTo>
                    <a:pt x="12" y="20"/>
                    <a:pt x="12" y="20"/>
                    <a:pt x="12" y="20"/>
                  </a:cubicBezTo>
                  <a:cubicBezTo>
                    <a:pt x="18" y="20"/>
                    <a:pt x="22" y="17"/>
                    <a:pt x="23" y="11"/>
                  </a:cubicBezTo>
                  <a:cubicBezTo>
                    <a:pt x="24" y="6"/>
                    <a:pt x="20" y="2"/>
                    <a:pt x="15" y="1"/>
                  </a:cubicBezTo>
                  <a:cubicBezTo>
                    <a:pt x="3" y="0"/>
                    <a:pt x="0" y="18"/>
                    <a:pt x="12" y="20"/>
                  </a:cubicBezTo>
                  <a:close/>
                  <a:moveTo>
                    <a:pt x="7" y="10"/>
                  </a:moveTo>
                  <a:cubicBezTo>
                    <a:pt x="7" y="10"/>
                    <a:pt x="7" y="10"/>
                    <a:pt x="7" y="10"/>
                  </a:cubicBezTo>
                  <a:cubicBezTo>
                    <a:pt x="9" y="8"/>
                    <a:pt x="11" y="7"/>
                    <a:pt x="14" y="5"/>
                  </a:cubicBezTo>
                  <a:cubicBezTo>
                    <a:pt x="12" y="8"/>
                    <a:pt x="9" y="9"/>
                    <a:pt x="7" y="11"/>
                  </a:cubicBezTo>
                  <a:cubicBezTo>
                    <a:pt x="7" y="11"/>
                    <a:pt x="7" y="10"/>
                    <a:pt x="7" y="10"/>
                  </a:cubicBezTo>
                  <a:close/>
                  <a:moveTo>
                    <a:pt x="18" y="6"/>
                  </a:moveTo>
                  <a:cubicBezTo>
                    <a:pt x="14" y="8"/>
                    <a:pt x="11" y="11"/>
                    <a:pt x="7" y="12"/>
                  </a:cubicBezTo>
                  <a:cubicBezTo>
                    <a:pt x="7" y="12"/>
                    <a:pt x="7" y="12"/>
                    <a:pt x="7" y="12"/>
                  </a:cubicBezTo>
                  <a:cubicBezTo>
                    <a:pt x="10" y="9"/>
                    <a:pt x="13" y="8"/>
                    <a:pt x="15" y="4"/>
                  </a:cubicBezTo>
                  <a:cubicBezTo>
                    <a:pt x="15" y="4"/>
                    <a:pt x="15" y="4"/>
                    <a:pt x="15" y="4"/>
                  </a:cubicBezTo>
                  <a:cubicBezTo>
                    <a:pt x="16" y="4"/>
                    <a:pt x="17" y="5"/>
                    <a:pt x="18" y="6"/>
                  </a:cubicBezTo>
                  <a:cubicBezTo>
                    <a:pt x="18" y="6"/>
                    <a:pt x="18" y="6"/>
                    <a:pt x="18" y="6"/>
                  </a:cubicBezTo>
                  <a:close/>
                  <a:moveTo>
                    <a:pt x="16" y="8"/>
                  </a:moveTo>
                  <a:cubicBezTo>
                    <a:pt x="13" y="10"/>
                    <a:pt x="11" y="12"/>
                    <a:pt x="8" y="15"/>
                  </a:cubicBezTo>
                  <a:cubicBezTo>
                    <a:pt x="8" y="14"/>
                    <a:pt x="7" y="14"/>
                    <a:pt x="7" y="13"/>
                  </a:cubicBezTo>
                  <a:cubicBezTo>
                    <a:pt x="10" y="12"/>
                    <a:pt x="13" y="9"/>
                    <a:pt x="16" y="8"/>
                  </a:cubicBezTo>
                  <a:close/>
                  <a:moveTo>
                    <a:pt x="9" y="16"/>
                  </a:moveTo>
                  <a:cubicBezTo>
                    <a:pt x="11" y="15"/>
                    <a:pt x="14" y="13"/>
                    <a:pt x="16" y="11"/>
                  </a:cubicBezTo>
                  <a:cubicBezTo>
                    <a:pt x="14" y="13"/>
                    <a:pt x="12" y="15"/>
                    <a:pt x="11" y="17"/>
                  </a:cubicBezTo>
                  <a:cubicBezTo>
                    <a:pt x="11" y="17"/>
                    <a:pt x="11" y="17"/>
                    <a:pt x="11" y="17"/>
                  </a:cubicBezTo>
                  <a:cubicBezTo>
                    <a:pt x="10" y="17"/>
                    <a:pt x="9" y="16"/>
                    <a:pt x="9" y="16"/>
                  </a:cubicBezTo>
                  <a:close/>
                  <a:moveTo>
                    <a:pt x="20" y="11"/>
                  </a:moveTo>
                  <a:cubicBezTo>
                    <a:pt x="20" y="15"/>
                    <a:pt x="16" y="17"/>
                    <a:pt x="12" y="17"/>
                  </a:cubicBezTo>
                  <a:cubicBezTo>
                    <a:pt x="12" y="17"/>
                    <a:pt x="12" y="17"/>
                    <a:pt x="11" y="17"/>
                  </a:cubicBezTo>
                  <a:cubicBezTo>
                    <a:pt x="14" y="16"/>
                    <a:pt x="16" y="14"/>
                    <a:pt x="18" y="13"/>
                  </a:cubicBezTo>
                  <a:cubicBezTo>
                    <a:pt x="17" y="14"/>
                    <a:pt x="16" y="15"/>
                    <a:pt x="15" y="15"/>
                  </a:cubicBezTo>
                  <a:cubicBezTo>
                    <a:pt x="15" y="15"/>
                    <a:pt x="15" y="16"/>
                    <a:pt x="16" y="16"/>
                  </a:cubicBezTo>
                  <a:cubicBezTo>
                    <a:pt x="17" y="15"/>
                    <a:pt x="19" y="14"/>
                    <a:pt x="19" y="12"/>
                  </a:cubicBezTo>
                  <a:cubicBezTo>
                    <a:pt x="19" y="12"/>
                    <a:pt x="19" y="12"/>
                    <a:pt x="19" y="12"/>
                  </a:cubicBezTo>
                  <a:cubicBezTo>
                    <a:pt x="17" y="13"/>
                    <a:pt x="15" y="14"/>
                    <a:pt x="12" y="16"/>
                  </a:cubicBezTo>
                  <a:cubicBezTo>
                    <a:pt x="14" y="14"/>
                    <a:pt x="17" y="12"/>
                    <a:pt x="19" y="10"/>
                  </a:cubicBezTo>
                  <a:cubicBezTo>
                    <a:pt x="19" y="10"/>
                    <a:pt x="19" y="9"/>
                    <a:pt x="18" y="9"/>
                  </a:cubicBezTo>
                  <a:cubicBezTo>
                    <a:pt x="15" y="11"/>
                    <a:pt x="13" y="13"/>
                    <a:pt x="10" y="14"/>
                  </a:cubicBezTo>
                  <a:cubicBezTo>
                    <a:pt x="13" y="12"/>
                    <a:pt x="16" y="9"/>
                    <a:pt x="19" y="6"/>
                  </a:cubicBezTo>
                  <a:cubicBezTo>
                    <a:pt x="19" y="6"/>
                    <a:pt x="19" y="6"/>
                    <a:pt x="19" y="6"/>
                  </a:cubicBezTo>
                  <a:cubicBezTo>
                    <a:pt x="20" y="7"/>
                    <a:pt x="21" y="9"/>
                    <a:pt x="20" y="11"/>
                  </a:cubicBezTo>
                  <a:close/>
                  <a:moveTo>
                    <a:pt x="13" y="4"/>
                  </a:moveTo>
                  <a:cubicBezTo>
                    <a:pt x="14" y="4"/>
                    <a:pt x="14" y="4"/>
                    <a:pt x="14" y="4"/>
                  </a:cubicBezTo>
                  <a:cubicBezTo>
                    <a:pt x="12" y="6"/>
                    <a:pt x="9" y="7"/>
                    <a:pt x="7" y="9"/>
                  </a:cubicBezTo>
                  <a:cubicBezTo>
                    <a:pt x="8" y="6"/>
                    <a:pt x="10" y="4"/>
                    <a:pt x="13" y="4"/>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33"/>
            <p:cNvSpPr>
              <a:spLocks noEditPoints="1"/>
            </p:cNvSpPr>
            <p:nvPr/>
          </p:nvSpPr>
          <p:spPr bwMode="auto">
            <a:xfrm>
              <a:off x="3481633" y="1847284"/>
              <a:ext cx="284163" cy="79375"/>
            </a:xfrm>
            <a:custGeom>
              <a:avLst/>
              <a:gdLst>
                <a:gd name="T0" fmla="*/ 67 w 67"/>
                <a:gd name="T1" fmla="*/ 4 h 19"/>
                <a:gd name="T2" fmla="*/ 1 w 67"/>
                <a:gd name="T3" fmla="*/ 1 h 19"/>
                <a:gd name="T4" fmla="*/ 2 w 67"/>
                <a:gd name="T5" fmla="*/ 17 h 19"/>
                <a:gd name="T6" fmla="*/ 45 w 67"/>
                <a:gd name="T7" fmla="*/ 7 h 19"/>
                <a:gd name="T8" fmla="*/ 37 w 67"/>
                <a:gd name="T9" fmla="*/ 15 h 19"/>
                <a:gd name="T10" fmla="*/ 41 w 67"/>
                <a:gd name="T11" fmla="*/ 9 h 19"/>
                <a:gd name="T12" fmla="*/ 28 w 67"/>
                <a:gd name="T13" fmla="*/ 7 h 19"/>
                <a:gd name="T14" fmla="*/ 20 w 67"/>
                <a:gd name="T15" fmla="*/ 14 h 19"/>
                <a:gd name="T16" fmla="*/ 7 w 67"/>
                <a:gd name="T17" fmla="*/ 14 h 19"/>
                <a:gd name="T18" fmla="*/ 3 w 67"/>
                <a:gd name="T19" fmla="*/ 10 h 19"/>
                <a:gd name="T20" fmla="*/ 12 w 67"/>
                <a:gd name="T21" fmla="*/ 4 h 19"/>
                <a:gd name="T22" fmla="*/ 22 w 67"/>
                <a:gd name="T23" fmla="*/ 4 h 19"/>
                <a:gd name="T24" fmla="*/ 11 w 67"/>
                <a:gd name="T25" fmla="*/ 12 h 19"/>
                <a:gd name="T26" fmla="*/ 18 w 67"/>
                <a:gd name="T27" fmla="*/ 4 h 19"/>
                <a:gd name="T28" fmla="*/ 3 w 67"/>
                <a:gd name="T29" fmla="*/ 8 h 19"/>
                <a:gd name="T30" fmla="*/ 11 w 67"/>
                <a:gd name="T31" fmla="*/ 6 h 19"/>
                <a:gd name="T32" fmla="*/ 13 w 67"/>
                <a:gd name="T33" fmla="*/ 4 h 19"/>
                <a:gd name="T34" fmla="*/ 3 w 67"/>
                <a:gd name="T35" fmla="*/ 7 h 19"/>
                <a:gd name="T36" fmla="*/ 16 w 67"/>
                <a:gd name="T37" fmla="*/ 9 h 19"/>
                <a:gd name="T38" fmla="*/ 14 w 67"/>
                <a:gd name="T39" fmla="*/ 14 h 19"/>
                <a:gd name="T40" fmla="*/ 23 w 67"/>
                <a:gd name="T41" fmla="*/ 5 h 19"/>
                <a:gd name="T42" fmla="*/ 16 w 67"/>
                <a:gd name="T43" fmla="*/ 14 h 19"/>
                <a:gd name="T44" fmla="*/ 17 w 67"/>
                <a:gd name="T45" fmla="*/ 14 h 19"/>
                <a:gd name="T46" fmla="*/ 19 w 67"/>
                <a:gd name="T47" fmla="*/ 14 h 19"/>
                <a:gd name="T48" fmla="*/ 35 w 67"/>
                <a:gd name="T49" fmla="*/ 6 h 19"/>
                <a:gd name="T50" fmla="*/ 32 w 67"/>
                <a:gd name="T51" fmla="*/ 15 h 19"/>
                <a:gd name="T52" fmla="*/ 38 w 67"/>
                <a:gd name="T53" fmla="*/ 8 h 19"/>
                <a:gd name="T54" fmla="*/ 58 w 67"/>
                <a:gd name="T55" fmla="*/ 5 h 19"/>
                <a:gd name="T56" fmla="*/ 57 w 67"/>
                <a:gd name="T57" fmla="*/ 12 h 19"/>
                <a:gd name="T58" fmla="*/ 53 w 67"/>
                <a:gd name="T59" fmla="*/ 4 h 19"/>
                <a:gd name="T60" fmla="*/ 50 w 67"/>
                <a:gd name="T61" fmla="*/ 4 h 19"/>
                <a:gd name="T62" fmla="*/ 54 w 67"/>
                <a:gd name="T63" fmla="*/ 5 h 19"/>
                <a:gd name="T64" fmla="*/ 50 w 67"/>
                <a:gd name="T65" fmla="*/ 8 h 19"/>
                <a:gd name="T66" fmla="*/ 56 w 67"/>
                <a:gd name="T67" fmla="*/ 7 h 19"/>
                <a:gd name="T68" fmla="*/ 42 w 67"/>
                <a:gd name="T69" fmla="*/ 15 h 19"/>
                <a:gd name="T70" fmla="*/ 58 w 67"/>
                <a:gd name="T71" fmla="*/ 9 h 19"/>
                <a:gd name="T72" fmla="*/ 57 w 67"/>
                <a:gd name="T73" fmla="*/ 9 h 19"/>
                <a:gd name="T74" fmla="*/ 58 w 67"/>
                <a:gd name="T75" fmla="*/ 16 h 19"/>
                <a:gd name="T76" fmla="*/ 64 w 67"/>
                <a:gd name="T77" fmla="*/ 15 h 19"/>
                <a:gd name="T78" fmla="*/ 64 w 67"/>
                <a:gd name="T79" fmla="*/ 10 h 19"/>
                <a:gd name="T80" fmla="*/ 64 w 67"/>
                <a:gd name="T81" fmla="*/ 5 h 19"/>
                <a:gd name="T82" fmla="*/ 61 w 67"/>
                <a:gd name="T83" fmla="*/ 9 h 19"/>
                <a:gd name="T84" fmla="*/ 46 w 67"/>
                <a:gd name="T85" fmla="*/ 5 h 19"/>
                <a:gd name="T86" fmla="*/ 42 w 67"/>
                <a:gd name="T87" fmla="*/ 4 h 19"/>
                <a:gd name="T88" fmla="*/ 37 w 67"/>
                <a:gd name="T89" fmla="*/ 5 h 19"/>
                <a:gd name="T90" fmla="*/ 32 w 67"/>
                <a:gd name="T91" fmla="*/ 4 h 19"/>
                <a:gd name="T92" fmla="*/ 24 w 67"/>
                <a:gd name="T93" fmla="*/ 10 h 19"/>
                <a:gd name="T94" fmla="*/ 17 w 67"/>
                <a:gd name="T95" fmla="*/ 13 h 19"/>
                <a:gd name="T96" fmla="*/ 36 w 67"/>
                <a:gd name="T97"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 h="19">
                  <a:moveTo>
                    <a:pt x="65" y="18"/>
                  </a:moveTo>
                  <a:cubicBezTo>
                    <a:pt x="66" y="19"/>
                    <a:pt x="67" y="18"/>
                    <a:pt x="67" y="17"/>
                  </a:cubicBezTo>
                  <a:cubicBezTo>
                    <a:pt x="67" y="13"/>
                    <a:pt x="67" y="9"/>
                    <a:pt x="67" y="4"/>
                  </a:cubicBezTo>
                  <a:cubicBezTo>
                    <a:pt x="67" y="4"/>
                    <a:pt x="67" y="4"/>
                    <a:pt x="67" y="4"/>
                  </a:cubicBezTo>
                  <a:cubicBezTo>
                    <a:pt x="67" y="3"/>
                    <a:pt x="67" y="3"/>
                    <a:pt x="66" y="3"/>
                  </a:cubicBezTo>
                  <a:cubicBezTo>
                    <a:pt x="57" y="1"/>
                    <a:pt x="48" y="1"/>
                    <a:pt x="39" y="1"/>
                  </a:cubicBezTo>
                  <a:cubicBezTo>
                    <a:pt x="27" y="0"/>
                    <a:pt x="14" y="1"/>
                    <a:pt x="2" y="1"/>
                  </a:cubicBezTo>
                  <a:cubicBezTo>
                    <a:pt x="1" y="1"/>
                    <a:pt x="1" y="1"/>
                    <a:pt x="1" y="1"/>
                  </a:cubicBezTo>
                  <a:cubicBezTo>
                    <a:pt x="1" y="1"/>
                    <a:pt x="0" y="2"/>
                    <a:pt x="0" y="2"/>
                  </a:cubicBezTo>
                  <a:cubicBezTo>
                    <a:pt x="0" y="7"/>
                    <a:pt x="1" y="11"/>
                    <a:pt x="1" y="15"/>
                  </a:cubicBezTo>
                  <a:cubicBezTo>
                    <a:pt x="1" y="16"/>
                    <a:pt x="1" y="16"/>
                    <a:pt x="1" y="16"/>
                  </a:cubicBezTo>
                  <a:cubicBezTo>
                    <a:pt x="1" y="17"/>
                    <a:pt x="2" y="17"/>
                    <a:pt x="2" y="17"/>
                  </a:cubicBezTo>
                  <a:cubicBezTo>
                    <a:pt x="23" y="17"/>
                    <a:pt x="44" y="19"/>
                    <a:pt x="65" y="19"/>
                  </a:cubicBezTo>
                  <a:cubicBezTo>
                    <a:pt x="65" y="19"/>
                    <a:pt x="65" y="19"/>
                    <a:pt x="65" y="18"/>
                  </a:cubicBezTo>
                  <a:close/>
                  <a:moveTo>
                    <a:pt x="37" y="15"/>
                  </a:moveTo>
                  <a:cubicBezTo>
                    <a:pt x="40" y="13"/>
                    <a:pt x="42" y="10"/>
                    <a:pt x="45" y="7"/>
                  </a:cubicBezTo>
                  <a:cubicBezTo>
                    <a:pt x="46" y="6"/>
                    <a:pt x="47" y="6"/>
                    <a:pt x="48" y="5"/>
                  </a:cubicBezTo>
                  <a:cubicBezTo>
                    <a:pt x="48" y="5"/>
                    <a:pt x="47" y="8"/>
                    <a:pt x="47" y="8"/>
                  </a:cubicBezTo>
                  <a:cubicBezTo>
                    <a:pt x="45" y="11"/>
                    <a:pt x="43" y="13"/>
                    <a:pt x="41" y="15"/>
                  </a:cubicBezTo>
                  <a:cubicBezTo>
                    <a:pt x="39" y="15"/>
                    <a:pt x="38" y="15"/>
                    <a:pt x="37" y="15"/>
                  </a:cubicBezTo>
                  <a:close/>
                  <a:moveTo>
                    <a:pt x="33" y="15"/>
                  </a:moveTo>
                  <a:cubicBezTo>
                    <a:pt x="36" y="13"/>
                    <a:pt x="38" y="10"/>
                    <a:pt x="41" y="8"/>
                  </a:cubicBezTo>
                  <a:cubicBezTo>
                    <a:pt x="42" y="7"/>
                    <a:pt x="43" y="6"/>
                    <a:pt x="44" y="5"/>
                  </a:cubicBezTo>
                  <a:cubicBezTo>
                    <a:pt x="43" y="6"/>
                    <a:pt x="42" y="8"/>
                    <a:pt x="41" y="9"/>
                  </a:cubicBezTo>
                  <a:cubicBezTo>
                    <a:pt x="39" y="11"/>
                    <a:pt x="37" y="13"/>
                    <a:pt x="35" y="15"/>
                  </a:cubicBezTo>
                  <a:cubicBezTo>
                    <a:pt x="35" y="15"/>
                    <a:pt x="34" y="15"/>
                    <a:pt x="33" y="15"/>
                  </a:cubicBezTo>
                  <a:close/>
                  <a:moveTo>
                    <a:pt x="20" y="14"/>
                  </a:moveTo>
                  <a:cubicBezTo>
                    <a:pt x="23" y="12"/>
                    <a:pt x="25" y="10"/>
                    <a:pt x="28" y="7"/>
                  </a:cubicBezTo>
                  <a:cubicBezTo>
                    <a:pt x="29" y="6"/>
                    <a:pt x="30" y="6"/>
                    <a:pt x="31" y="5"/>
                  </a:cubicBezTo>
                  <a:cubicBezTo>
                    <a:pt x="30" y="6"/>
                    <a:pt x="29" y="7"/>
                    <a:pt x="28" y="8"/>
                  </a:cubicBezTo>
                  <a:cubicBezTo>
                    <a:pt x="26" y="10"/>
                    <a:pt x="24" y="12"/>
                    <a:pt x="22" y="14"/>
                  </a:cubicBezTo>
                  <a:cubicBezTo>
                    <a:pt x="22" y="14"/>
                    <a:pt x="21" y="14"/>
                    <a:pt x="20" y="14"/>
                  </a:cubicBezTo>
                  <a:close/>
                  <a:moveTo>
                    <a:pt x="4" y="14"/>
                  </a:moveTo>
                  <a:cubicBezTo>
                    <a:pt x="8" y="12"/>
                    <a:pt x="11" y="8"/>
                    <a:pt x="15" y="6"/>
                  </a:cubicBezTo>
                  <a:cubicBezTo>
                    <a:pt x="19" y="3"/>
                    <a:pt x="13" y="8"/>
                    <a:pt x="12" y="9"/>
                  </a:cubicBezTo>
                  <a:cubicBezTo>
                    <a:pt x="11" y="11"/>
                    <a:pt x="9" y="12"/>
                    <a:pt x="7" y="14"/>
                  </a:cubicBezTo>
                  <a:cubicBezTo>
                    <a:pt x="6" y="14"/>
                    <a:pt x="5" y="14"/>
                    <a:pt x="4" y="14"/>
                  </a:cubicBezTo>
                  <a:close/>
                  <a:moveTo>
                    <a:pt x="12" y="4"/>
                  </a:moveTo>
                  <a:cubicBezTo>
                    <a:pt x="9" y="5"/>
                    <a:pt x="7" y="7"/>
                    <a:pt x="4" y="9"/>
                  </a:cubicBezTo>
                  <a:cubicBezTo>
                    <a:pt x="4" y="10"/>
                    <a:pt x="4" y="10"/>
                    <a:pt x="3" y="10"/>
                  </a:cubicBezTo>
                  <a:cubicBezTo>
                    <a:pt x="3" y="10"/>
                    <a:pt x="3" y="10"/>
                    <a:pt x="3" y="10"/>
                  </a:cubicBezTo>
                  <a:cubicBezTo>
                    <a:pt x="4" y="9"/>
                    <a:pt x="5" y="8"/>
                    <a:pt x="5" y="8"/>
                  </a:cubicBezTo>
                  <a:cubicBezTo>
                    <a:pt x="6" y="6"/>
                    <a:pt x="7" y="5"/>
                    <a:pt x="8" y="4"/>
                  </a:cubicBezTo>
                  <a:cubicBezTo>
                    <a:pt x="9" y="4"/>
                    <a:pt x="11" y="4"/>
                    <a:pt x="12" y="4"/>
                  </a:cubicBezTo>
                  <a:close/>
                  <a:moveTo>
                    <a:pt x="22" y="3"/>
                  </a:moveTo>
                  <a:cubicBezTo>
                    <a:pt x="23" y="3"/>
                    <a:pt x="24" y="3"/>
                    <a:pt x="24" y="3"/>
                  </a:cubicBezTo>
                  <a:cubicBezTo>
                    <a:pt x="23" y="4"/>
                    <a:pt x="21" y="5"/>
                    <a:pt x="20" y="6"/>
                  </a:cubicBezTo>
                  <a:cubicBezTo>
                    <a:pt x="21" y="5"/>
                    <a:pt x="21" y="5"/>
                    <a:pt x="22" y="4"/>
                  </a:cubicBezTo>
                  <a:cubicBezTo>
                    <a:pt x="22" y="4"/>
                    <a:pt x="22" y="4"/>
                    <a:pt x="22" y="3"/>
                  </a:cubicBezTo>
                  <a:close/>
                  <a:moveTo>
                    <a:pt x="18" y="4"/>
                  </a:moveTo>
                  <a:cubicBezTo>
                    <a:pt x="19" y="3"/>
                    <a:pt x="20" y="3"/>
                    <a:pt x="21" y="3"/>
                  </a:cubicBezTo>
                  <a:cubicBezTo>
                    <a:pt x="17" y="6"/>
                    <a:pt x="14" y="10"/>
                    <a:pt x="11" y="12"/>
                  </a:cubicBezTo>
                  <a:cubicBezTo>
                    <a:pt x="10" y="13"/>
                    <a:pt x="7" y="15"/>
                    <a:pt x="10" y="12"/>
                  </a:cubicBezTo>
                  <a:cubicBezTo>
                    <a:pt x="11" y="11"/>
                    <a:pt x="12" y="11"/>
                    <a:pt x="13" y="10"/>
                  </a:cubicBezTo>
                  <a:cubicBezTo>
                    <a:pt x="15" y="8"/>
                    <a:pt x="16" y="6"/>
                    <a:pt x="18" y="4"/>
                  </a:cubicBezTo>
                  <a:cubicBezTo>
                    <a:pt x="18" y="4"/>
                    <a:pt x="18" y="4"/>
                    <a:pt x="18" y="4"/>
                  </a:cubicBezTo>
                  <a:close/>
                  <a:moveTo>
                    <a:pt x="3" y="8"/>
                  </a:moveTo>
                  <a:cubicBezTo>
                    <a:pt x="4" y="7"/>
                    <a:pt x="9" y="2"/>
                    <a:pt x="6" y="5"/>
                  </a:cubicBezTo>
                  <a:cubicBezTo>
                    <a:pt x="5" y="7"/>
                    <a:pt x="4" y="8"/>
                    <a:pt x="3" y="9"/>
                  </a:cubicBezTo>
                  <a:cubicBezTo>
                    <a:pt x="3" y="9"/>
                    <a:pt x="3" y="9"/>
                    <a:pt x="3" y="8"/>
                  </a:cubicBezTo>
                  <a:close/>
                  <a:moveTo>
                    <a:pt x="4" y="11"/>
                  </a:moveTo>
                  <a:cubicBezTo>
                    <a:pt x="5" y="10"/>
                    <a:pt x="6" y="9"/>
                    <a:pt x="7" y="8"/>
                  </a:cubicBezTo>
                  <a:cubicBezTo>
                    <a:pt x="8" y="7"/>
                    <a:pt x="9" y="6"/>
                    <a:pt x="10" y="5"/>
                  </a:cubicBezTo>
                  <a:cubicBezTo>
                    <a:pt x="12" y="4"/>
                    <a:pt x="12" y="4"/>
                    <a:pt x="11" y="6"/>
                  </a:cubicBezTo>
                  <a:cubicBezTo>
                    <a:pt x="9" y="8"/>
                    <a:pt x="6" y="11"/>
                    <a:pt x="4" y="13"/>
                  </a:cubicBezTo>
                  <a:cubicBezTo>
                    <a:pt x="4" y="12"/>
                    <a:pt x="4" y="12"/>
                    <a:pt x="4" y="11"/>
                  </a:cubicBezTo>
                  <a:close/>
                  <a:moveTo>
                    <a:pt x="13" y="4"/>
                  </a:moveTo>
                  <a:cubicBezTo>
                    <a:pt x="13" y="4"/>
                    <a:pt x="13" y="4"/>
                    <a:pt x="13" y="4"/>
                  </a:cubicBezTo>
                  <a:cubicBezTo>
                    <a:pt x="14" y="4"/>
                    <a:pt x="16" y="4"/>
                    <a:pt x="17" y="4"/>
                  </a:cubicBezTo>
                  <a:cubicBezTo>
                    <a:pt x="13" y="6"/>
                    <a:pt x="9" y="10"/>
                    <a:pt x="4" y="13"/>
                  </a:cubicBezTo>
                  <a:cubicBezTo>
                    <a:pt x="7" y="11"/>
                    <a:pt x="11" y="7"/>
                    <a:pt x="13" y="4"/>
                  </a:cubicBezTo>
                  <a:close/>
                  <a:moveTo>
                    <a:pt x="3" y="7"/>
                  </a:moveTo>
                  <a:cubicBezTo>
                    <a:pt x="3" y="6"/>
                    <a:pt x="3" y="5"/>
                    <a:pt x="3" y="4"/>
                  </a:cubicBezTo>
                  <a:cubicBezTo>
                    <a:pt x="4" y="4"/>
                    <a:pt x="5" y="4"/>
                    <a:pt x="6" y="4"/>
                  </a:cubicBezTo>
                  <a:cubicBezTo>
                    <a:pt x="5" y="5"/>
                    <a:pt x="4" y="6"/>
                    <a:pt x="3" y="7"/>
                  </a:cubicBezTo>
                  <a:close/>
                  <a:moveTo>
                    <a:pt x="16" y="9"/>
                  </a:moveTo>
                  <a:cubicBezTo>
                    <a:pt x="17" y="8"/>
                    <a:pt x="17" y="7"/>
                    <a:pt x="18" y="7"/>
                  </a:cubicBezTo>
                  <a:cubicBezTo>
                    <a:pt x="18" y="7"/>
                    <a:pt x="22" y="3"/>
                    <a:pt x="20" y="5"/>
                  </a:cubicBezTo>
                  <a:cubicBezTo>
                    <a:pt x="18" y="8"/>
                    <a:pt x="16" y="11"/>
                    <a:pt x="13" y="14"/>
                  </a:cubicBezTo>
                  <a:cubicBezTo>
                    <a:pt x="13" y="14"/>
                    <a:pt x="13" y="14"/>
                    <a:pt x="14" y="14"/>
                  </a:cubicBezTo>
                  <a:cubicBezTo>
                    <a:pt x="12" y="14"/>
                    <a:pt x="11" y="14"/>
                    <a:pt x="9" y="14"/>
                  </a:cubicBezTo>
                  <a:cubicBezTo>
                    <a:pt x="12" y="13"/>
                    <a:pt x="14" y="11"/>
                    <a:pt x="16" y="9"/>
                  </a:cubicBezTo>
                  <a:close/>
                  <a:moveTo>
                    <a:pt x="14" y="14"/>
                  </a:moveTo>
                  <a:cubicBezTo>
                    <a:pt x="17" y="11"/>
                    <a:pt x="19" y="7"/>
                    <a:pt x="23" y="5"/>
                  </a:cubicBezTo>
                  <a:cubicBezTo>
                    <a:pt x="24" y="4"/>
                    <a:pt x="24" y="4"/>
                    <a:pt x="22" y="5"/>
                  </a:cubicBezTo>
                  <a:cubicBezTo>
                    <a:pt x="21" y="7"/>
                    <a:pt x="20" y="8"/>
                    <a:pt x="19" y="9"/>
                  </a:cubicBezTo>
                  <a:cubicBezTo>
                    <a:pt x="18" y="11"/>
                    <a:pt x="17" y="12"/>
                    <a:pt x="16" y="14"/>
                  </a:cubicBezTo>
                  <a:cubicBezTo>
                    <a:pt x="16" y="14"/>
                    <a:pt x="16" y="14"/>
                    <a:pt x="16" y="14"/>
                  </a:cubicBezTo>
                  <a:cubicBezTo>
                    <a:pt x="15" y="14"/>
                    <a:pt x="14" y="14"/>
                    <a:pt x="14" y="14"/>
                  </a:cubicBezTo>
                  <a:cubicBezTo>
                    <a:pt x="14" y="14"/>
                    <a:pt x="14" y="14"/>
                    <a:pt x="14" y="14"/>
                  </a:cubicBezTo>
                  <a:close/>
                  <a:moveTo>
                    <a:pt x="19" y="14"/>
                  </a:moveTo>
                  <a:cubicBezTo>
                    <a:pt x="19" y="14"/>
                    <a:pt x="18" y="14"/>
                    <a:pt x="17" y="14"/>
                  </a:cubicBezTo>
                  <a:cubicBezTo>
                    <a:pt x="20" y="12"/>
                    <a:pt x="23" y="9"/>
                    <a:pt x="25" y="7"/>
                  </a:cubicBezTo>
                  <a:cubicBezTo>
                    <a:pt x="30" y="2"/>
                    <a:pt x="25" y="7"/>
                    <a:pt x="24" y="8"/>
                  </a:cubicBezTo>
                  <a:cubicBezTo>
                    <a:pt x="22" y="10"/>
                    <a:pt x="21" y="12"/>
                    <a:pt x="19" y="14"/>
                  </a:cubicBezTo>
                  <a:cubicBezTo>
                    <a:pt x="19" y="14"/>
                    <a:pt x="19" y="14"/>
                    <a:pt x="19" y="14"/>
                  </a:cubicBezTo>
                  <a:close/>
                  <a:moveTo>
                    <a:pt x="28" y="15"/>
                  </a:moveTo>
                  <a:cubicBezTo>
                    <a:pt x="27" y="15"/>
                    <a:pt x="26" y="15"/>
                    <a:pt x="24" y="15"/>
                  </a:cubicBezTo>
                  <a:cubicBezTo>
                    <a:pt x="27" y="13"/>
                    <a:pt x="29" y="11"/>
                    <a:pt x="31" y="9"/>
                  </a:cubicBezTo>
                  <a:cubicBezTo>
                    <a:pt x="32" y="8"/>
                    <a:pt x="34" y="7"/>
                    <a:pt x="35" y="6"/>
                  </a:cubicBezTo>
                  <a:cubicBezTo>
                    <a:pt x="37" y="4"/>
                    <a:pt x="35" y="6"/>
                    <a:pt x="34" y="7"/>
                  </a:cubicBezTo>
                  <a:cubicBezTo>
                    <a:pt x="32" y="9"/>
                    <a:pt x="30" y="12"/>
                    <a:pt x="28" y="15"/>
                  </a:cubicBezTo>
                  <a:cubicBezTo>
                    <a:pt x="28" y="15"/>
                    <a:pt x="28" y="15"/>
                    <a:pt x="28" y="15"/>
                  </a:cubicBezTo>
                  <a:close/>
                  <a:moveTo>
                    <a:pt x="32" y="15"/>
                  </a:moveTo>
                  <a:cubicBezTo>
                    <a:pt x="32" y="15"/>
                    <a:pt x="32" y="15"/>
                    <a:pt x="32" y="15"/>
                  </a:cubicBezTo>
                  <a:cubicBezTo>
                    <a:pt x="31" y="15"/>
                    <a:pt x="30" y="15"/>
                    <a:pt x="29" y="15"/>
                  </a:cubicBezTo>
                  <a:cubicBezTo>
                    <a:pt x="33" y="12"/>
                    <a:pt x="36" y="8"/>
                    <a:pt x="40" y="6"/>
                  </a:cubicBezTo>
                  <a:cubicBezTo>
                    <a:pt x="43" y="4"/>
                    <a:pt x="38" y="8"/>
                    <a:pt x="38" y="8"/>
                  </a:cubicBezTo>
                  <a:cubicBezTo>
                    <a:pt x="36" y="10"/>
                    <a:pt x="34" y="13"/>
                    <a:pt x="32" y="15"/>
                  </a:cubicBezTo>
                  <a:close/>
                  <a:moveTo>
                    <a:pt x="60" y="5"/>
                  </a:moveTo>
                  <a:cubicBezTo>
                    <a:pt x="56" y="8"/>
                    <a:pt x="53" y="11"/>
                    <a:pt x="50" y="14"/>
                  </a:cubicBezTo>
                  <a:cubicBezTo>
                    <a:pt x="53" y="11"/>
                    <a:pt x="56" y="8"/>
                    <a:pt x="58" y="5"/>
                  </a:cubicBezTo>
                  <a:cubicBezTo>
                    <a:pt x="58" y="5"/>
                    <a:pt x="58" y="5"/>
                    <a:pt x="58" y="4"/>
                  </a:cubicBezTo>
                  <a:cubicBezTo>
                    <a:pt x="60" y="5"/>
                    <a:pt x="62" y="5"/>
                    <a:pt x="63" y="5"/>
                  </a:cubicBezTo>
                  <a:cubicBezTo>
                    <a:pt x="63" y="5"/>
                    <a:pt x="63" y="5"/>
                    <a:pt x="63" y="5"/>
                  </a:cubicBezTo>
                  <a:cubicBezTo>
                    <a:pt x="61" y="7"/>
                    <a:pt x="59" y="10"/>
                    <a:pt x="57" y="12"/>
                  </a:cubicBezTo>
                  <a:cubicBezTo>
                    <a:pt x="57" y="12"/>
                    <a:pt x="57" y="11"/>
                    <a:pt x="57" y="11"/>
                  </a:cubicBezTo>
                  <a:cubicBezTo>
                    <a:pt x="59" y="9"/>
                    <a:pt x="60" y="8"/>
                    <a:pt x="60" y="6"/>
                  </a:cubicBezTo>
                  <a:cubicBezTo>
                    <a:pt x="60" y="5"/>
                    <a:pt x="60" y="5"/>
                    <a:pt x="60" y="5"/>
                  </a:cubicBezTo>
                  <a:close/>
                  <a:moveTo>
                    <a:pt x="53" y="4"/>
                  </a:moveTo>
                  <a:cubicBezTo>
                    <a:pt x="51" y="6"/>
                    <a:pt x="50" y="7"/>
                    <a:pt x="48" y="9"/>
                  </a:cubicBezTo>
                  <a:cubicBezTo>
                    <a:pt x="47" y="9"/>
                    <a:pt x="47" y="10"/>
                    <a:pt x="46" y="10"/>
                  </a:cubicBezTo>
                  <a:cubicBezTo>
                    <a:pt x="48" y="8"/>
                    <a:pt x="49" y="6"/>
                    <a:pt x="50" y="4"/>
                  </a:cubicBezTo>
                  <a:cubicBezTo>
                    <a:pt x="50" y="4"/>
                    <a:pt x="50" y="4"/>
                    <a:pt x="50" y="4"/>
                  </a:cubicBezTo>
                  <a:cubicBezTo>
                    <a:pt x="52" y="4"/>
                    <a:pt x="55" y="4"/>
                    <a:pt x="57" y="4"/>
                  </a:cubicBezTo>
                  <a:cubicBezTo>
                    <a:pt x="54" y="7"/>
                    <a:pt x="51" y="9"/>
                    <a:pt x="49" y="12"/>
                  </a:cubicBezTo>
                  <a:cubicBezTo>
                    <a:pt x="49" y="12"/>
                    <a:pt x="49" y="11"/>
                    <a:pt x="49" y="11"/>
                  </a:cubicBezTo>
                  <a:cubicBezTo>
                    <a:pt x="51" y="9"/>
                    <a:pt x="52" y="7"/>
                    <a:pt x="54" y="5"/>
                  </a:cubicBezTo>
                  <a:cubicBezTo>
                    <a:pt x="54" y="4"/>
                    <a:pt x="54" y="4"/>
                    <a:pt x="53" y="4"/>
                  </a:cubicBezTo>
                  <a:close/>
                  <a:moveTo>
                    <a:pt x="49" y="8"/>
                  </a:moveTo>
                  <a:cubicBezTo>
                    <a:pt x="50" y="7"/>
                    <a:pt x="51" y="6"/>
                    <a:pt x="52" y="6"/>
                  </a:cubicBezTo>
                  <a:cubicBezTo>
                    <a:pt x="52" y="6"/>
                    <a:pt x="51" y="7"/>
                    <a:pt x="50" y="8"/>
                  </a:cubicBezTo>
                  <a:cubicBezTo>
                    <a:pt x="49" y="10"/>
                    <a:pt x="48" y="12"/>
                    <a:pt x="46" y="15"/>
                  </a:cubicBezTo>
                  <a:cubicBezTo>
                    <a:pt x="46" y="15"/>
                    <a:pt x="46" y="15"/>
                    <a:pt x="47" y="15"/>
                  </a:cubicBezTo>
                  <a:cubicBezTo>
                    <a:pt x="50" y="12"/>
                    <a:pt x="52" y="9"/>
                    <a:pt x="55" y="7"/>
                  </a:cubicBezTo>
                  <a:cubicBezTo>
                    <a:pt x="57" y="5"/>
                    <a:pt x="57" y="5"/>
                    <a:pt x="56" y="7"/>
                  </a:cubicBezTo>
                  <a:cubicBezTo>
                    <a:pt x="55" y="8"/>
                    <a:pt x="54" y="9"/>
                    <a:pt x="53" y="10"/>
                  </a:cubicBezTo>
                  <a:cubicBezTo>
                    <a:pt x="52" y="12"/>
                    <a:pt x="50" y="13"/>
                    <a:pt x="49" y="15"/>
                  </a:cubicBezTo>
                  <a:cubicBezTo>
                    <a:pt x="49" y="15"/>
                    <a:pt x="49" y="15"/>
                    <a:pt x="49" y="16"/>
                  </a:cubicBezTo>
                  <a:cubicBezTo>
                    <a:pt x="47" y="15"/>
                    <a:pt x="44" y="15"/>
                    <a:pt x="42" y="15"/>
                  </a:cubicBezTo>
                  <a:cubicBezTo>
                    <a:pt x="45" y="13"/>
                    <a:pt x="47" y="11"/>
                    <a:pt x="49" y="8"/>
                  </a:cubicBezTo>
                  <a:close/>
                  <a:moveTo>
                    <a:pt x="57" y="9"/>
                  </a:moveTo>
                  <a:cubicBezTo>
                    <a:pt x="58" y="8"/>
                    <a:pt x="58" y="7"/>
                    <a:pt x="59" y="7"/>
                  </a:cubicBezTo>
                  <a:cubicBezTo>
                    <a:pt x="59" y="8"/>
                    <a:pt x="58" y="9"/>
                    <a:pt x="58" y="9"/>
                  </a:cubicBezTo>
                  <a:cubicBezTo>
                    <a:pt x="56" y="12"/>
                    <a:pt x="55" y="14"/>
                    <a:pt x="53" y="15"/>
                  </a:cubicBezTo>
                  <a:cubicBezTo>
                    <a:pt x="53" y="16"/>
                    <a:pt x="53" y="16"/>
                    <a:pt x="53" y="16"/>
                  </a:cubicBezTo>
                  <a:cubicBezTo>
                    <a:pt x="52" y="16"/>
                    <a:pt x="50" y="16"/>
                    <a:pt x="49" y="16"/>
                  </a:cubicBezTo>
                  <a:cubicBezTo>
                    <a:pt x="52" y="14"/>
                    <a:pt x="55" y="11"/>
                    <a:pt x="57" y="9"/>
                  </a:cubicBezTo>
                  <a:close/>
                  <a:moveTo>
                    <a:pt x="61" y="9"/>
                  </a:moveTo>
                  <a:cubicBezTo>
                    <a:pt x="62" y="8"/>
                    <a:pt x="64" y="5"/>
                    <a:pt x="62" y="8"/>
                  </a:cubicBezTo>
                  <a:cubicBezTo>
                    <a:pt x="61" y="10"/>
                    <a:pt x="59" y="13"/>
                    <a:pt x="57" y="15"/>
                  </a:cubicBezTo>
                  <a:cubicBezTo>
                    <a:pt x="57" y="15"/>
                    <a:pt x="57" y="16"/>
                    <a:pt x="58" y="16"/>
                  </a:cubicBezTo>
                  <a:cubicBezTo>
                    <a:pt x="59" y="15"/>
                    <a:pt x="59" y="15"/>
                    <a:pt x="60" y="14"/>
                  </a:cubicBezTo>
                  <a:cubicBezTo>
                    <a:pt x="62" y="12"/>
                    <a:pt x="64" y="11"/>
                    <a:pt x="61" y="15"/>
                  </a:cubicBezTo>
                  <a:cubicBezTo>
                    <a:pt x="60" y="15"/>
                    <a:pt x="61" y="16"/>
                    <a:pt x="61" y="16"/>
                  </a:cubicBezTo>
                  <a:cubicBezTo>
                    <a:pt x="62" y="15"/>
                    <a:pt x="63" y="15"/>
                    <a:pt x="64" y="15"/>
                  </a:cubicBezTo>
                  <a:cubicBezTo>
                    <a:pt x="64" y="15"/>
                    <a:pt x="64" y="14"/>
                    <a:pt x="64" y="14"/>
                  </a:cubicBezTo>
                  <a:cubicBezTo>
                    <a:pt x="63" y="14"/>
                    <a:pt x="62" y="15"/>
                    <a:pt x="62" y="14"/>
                  </a:cubicBezTo>
                  <a:cubicBezTo>
                    <a:pt x="63" y="13"/>
                    <a:pt x="64" y="12"/>
                    <a:pt x="65" y="10"/>
                  </a:cubicBezTo>
                  <a:cubicBezTo>
                    <a:pt x="65" y="10"/>
                    <a:pt x="64" y="10"/>
                    <a:pt x="64" y="10"/>
                  </a:cubicBezTo>
                  <a:cubicBezTo>
                    <a:pt x="63" y="11"/>
                    <a:pt x="63" y="11"/>
                    <a:pt x="62" y="12"/>
                  </a:cubicBezTo>
                  <a:cubicBezTo>
                    <a:pt x="61" y="12"/>
                    <a:pt x="58" y="16"/>
                    <a:pt x="60" y="13"/>
                  </a:cubicBezTo>
                  <a:cubicBezTo>
                    <a:pt x="62" y="11"/>
                    <a:pt x="63" y="8"/>
                    <a:pt x="64" y="6"/>
                  </a:cubicBezTo>
                  <a:cubicBezTo>
                    <a:pt x="64" y="5"/>
                    <a:pt x="64" y="5"/>
                    <a:pt x="64" y="5"/>
                  </a:cubicBezTo>
                  <a:cubicBezTo>
                    <a:pt x="64" y="5"/>
                    <a:pt x="64" y="5"/>
                    <a:pt x="65" y="5"/>
                  </a:cubicBezTo>
                  <a:cubicBezTo>
                    <a:pt x="65" y="9"/>
                    <a:pt x="65" y="12"/>
                    <a:pt x="65" y="16"/>
                  </a:cubicBezTo>
                  <a:cubicBezTo>
                    <a:pt x="61" y="16"/>
                    <a:pt x="57" y="16"/>
                    <a:pt x="54" y="16"/>
                  </a:cubicBezTo>
                  <a:cubicBezTo>
                    <a:pt x="56" y="14"/>
                    <a:pt x="59" y="11"/>
                    <a:pt x="61" y="9"/>
                  </a:cubicBezTo>
                  <a:close/>
                  <a:moveTo>
                    <a:pt x="36" y="4"/>
                  </a:moveTo>
                  <a:cubicBezTo>
                    <a:pt x="40" y="4"/>
                    <a:pt x="44" y="4"/>
                    <a:pt x="49" y="4"/>
                  </a:cubicBezTo>
                  <a:cubicBezTo>
                    <a:pt x="47" y="5"/>
                    <a:pt x="45" y="6"/>
                    <a:pt x="43" y="8"/>
                  </a:cubicBezTo>
                  <a:cubicBezTo>
                    <a:pt x="44" y="7"/>
                    <a:pt x="45" y="6"/>
                    <a:pt x="46" y="5"/>
                  </a:cubicBezTo>
                  <a:cubicBezTo>
                    <a:pt x="46" y="4"/>
                    <a:pt x="46" y="4"/>
                    <a:pt x="45" y="4"/>
                  </a:cubicBezTo>
                  <a:cubicBezTo>
                    <a:pt x="42" y="6"/>
                    <a:pt x="39" y="9"/>
                    <a:pt x="36" y="12"/>
                  </a:cubicBezTo>
                  <a:cubicBezTo>
                    <a:pt x="36" y="11"/>
                    <a:pt x="36" y="11"/>
                    <a:pt x="37" y="11"/>
                  </a:cubicBezTo>
                  <a:cubicBezTo>
                    <a:pt x="38" y="9"/>
                    <a:pt x="40" y="7"/>
                    <a:pt x="42" y="4"/>
                  </a:cubicBezTo>
                  <a:cubicBezTo>
                    <a:pt x="42" y="4"/>
                    <a:pt x="42" y="4"/>
                    <a:pt x="42" y="4"/>
                  </a:cubicBezTo>
                  <a:cubicBezTo>
                    <a:pt x="38" y="5"/>
                    <a:pt x="35" y="8"/>
                    <a:pt x="32" y="11"/>
                  </a:cubicBezTo>
                  <a:cubicBezTo>
                    <a:pt x="32" y="12"/>
                    <a:pt x="29" y="16"/>
                    <a:pt x="31" y="12"/>
                  </a:cubicBezTo>
                  <a:cubicBezTo>
                    <a:pt x="33" y="10"/>
                    <a:pt x="35" y="7"/>
                    <a:pt x="37" y="5"/>
                  </a:cubicBezTo>
                  <a:cubicBezTo>
                    <a:pt x="37" y="4"/>
                    <a:pt x="37" y="4"/>
                    <a:pt x="36" y="4"/>
                  </a:cubicBezTo>
                  <a:cubicBezTo>
                    <a:pt x="33" y="6"/>
                    <a:pt x="31" y="8"/>
                    <a:pt x="28" y="11"/>
                  </a:cubicBezTo>
                  <a:cubicBezTo>
                    <a:pt x="28" y="11"/>
                    <a:pt x="22" y="16"/>
                    <a:pt x="25" y="12"/>
                  </a:cubicBezTo>
                  <a:cubicBezTo>
                    <a:pt x="28" y="10"/>
                    <a:pt x="30" y="7"/>
                    <a:pt x="32" y="4"/>
                  </a:cubicBezTo>
                  <a:cubicBezTo>
                    <a:pt x="32" y="4"/>
                    <a:pt x="32" y="4"/>
                    <a:pt x="32" y="4"/>
                  </a:cubicBezTo>
                  <a:cubicBezTo>
                    <a:pt x="29" y="6"/>
                    <a:pt x="26" y="8"/>
                    <a:pt x="24" y="11"/>
                  </a:cubicBezTo>
                  <a:cubicBezTo>
                    <a:pt x="23" y="11"/>
                    <a:pt x="22" y="12"/>
                    <a:pt x="22" y="13"/>
                  </a:cubicBezTo>
                  <a:cubicBezTo>
                    <a:pt x="19" y="15"/>
                    <a:pt x="23" y="10"/>
                    <a:pt x="24" y="10"/>
                  </a:cubicBezTo>
                  <a:cubicBezTo>
                    <a:pt x="25" y="8"/>
                    <a:pt x="27" y="6"/>
                    <a:pt x="29" y="4"/>
                  </a:cubicBezTo>
                  <a:cubicBezTo>
                    <a:pt x="29" y="4"/>
                    <a:pt x="29" y="4"/>
                    <a:pt x="28" y="4"/>
                  </a:cubicBezTo>
                  <a:cubicBezTo>
                    <a:pt x="25" y="6"/>
                    <a:pt x="23" y="8"/>
                    <a:pt x="20" y="11"/>
                  </a:cubicBezTo>
                  <a:cubicBezTo>
                    <a:pt x="19" y="12"/>
                    <a:pt x="18" y="13"/>
                    <a:pt x="17" y="13"/>
                  </a:cubicBezTo>
                  <a:cubicBezTo>
                    <a:pt x="18" y="13"/>
                    <a:pt x="19" y="11"/>
                    <a:pt x="19" y="11"/>
                  </a:cubicBezTo>
                  <a:cubicBezTo>
                    <a:pt x="21" y="8"/>
                    <a:pt x="23" y="6"/>
                    <a:pt x="25" y="4"/>
                  </a:cubicBezTo>
                  <a:cubicBezTo>
                    <a:pt x="25" y="4"/>
                    <a:pt x="25" y="4"/>
                    <a:pt x="25" y="3"/>
                  </a:cubicBezTo>
                  <a:cubicBezTo>
                    <a:pt x="29" y="3"/>
                    <a:pt x="32" y="3"/>
                    <a:pt x="36" y="4"/>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234"/>
            <p:cNvSpPr>
              <a:spLocks noEditPoints="1"/>
            </p:cNvSpPr>
            <p:nvPr/>
          </p:nvSpPr>
          <p:spPr bwMode="auto">
            <a:xfrm>
              <a:off x="3578471" y="1944122"/>
              <a:ext cx="73025" cy="71438"/>
            </a:xfrm>
            <a:custGeom>
              <a:avLst/>
              <a:gdLst>
                <a:gd name="T0" fmla="*/ 10 w 17"/>
                <a:gd name="T1" fmla="*/ 16 h 17"/>
                <a:gd name="T2" fmla="*/ 17 w 17"/>
                <a:gd name="T3" fmla="*/ 7 h 17"/>
                <a:gd name="T4" fmla="*/ 7 w 17"/>
                <a:gd name="T5" fmla="*/ 1 h 17"/>
                <a:gd name="T6" fmla="*/ 7 w 17"/>
                <a:gd name="T7" fmla="*/ 1 h 17"/>
                <a:gd name="T8" fmla="*/ 0 w 17"/>
                <a:gd name="T9" fmla="*/ 9 h 17"/>
                <a:gd name="T10" fmla="*/ 10 w 17"/>
                <a:gd name="T11" fmla="*/ 16 h 17"/>
                <a:gd name="T12" fmla="*/ 10 w 17"/>
                <a:gd name="T13" fmla="*/ 13 h 17"/>
                <a:gd name="T14" fmla="*/ 3 w 17"/>
                <a:gd name="T15" fmla="*/ 9 h 17"/>
                <a:gd name="T16" fmla="*/ 3 w 17"/>
                <a:gd name="T17" fmla="*/ 9 h 17"/>
                <a:gd name="T18" fmla="*/ 9 w 17"/>
                <a:gd name="T19" fmla="*/ 6 h 17"/>
                <a:gd name="T20" fmla="*/ 4 w 17"/>
                <a:gd name="T21" fmla="*/ 11 h 17"/>
                <a:gd name="T22" fmla="*/ 5 w 17"/>
                <a:gd name="T23" fmla="*/ 11 h 17"/>
                <a:gd name="T24" fmla="*/ 11 w 17"/>
                <a:gd name="T25" fmla="*/ 8 h 17"/>
                <a:gd name="T26" fmla="*/ 7 w 17"/>
                <a:gd name="T27" fmla="*/ 12 h 17"/>
                <a:gd name="T28" fmla="*/ 7 w 17"/>
                <a:gd name="T29" fmla="*/ 13 h 17"/>
                <a:gd name="T30" fmla="*/ 12 w 17"/>
                <a:gd name="T31" fmla="*/ 10 h 17"/>
                <a:gd name="T32" fmla="*/ 11 w 17"/>
                <a:gd name="T33" fmla="*/ 13 h 17"/>
                <a:gd name="T34" fmla="*/ 11 w 17"/>
                <a:gd name="T35" fmla="*/ 13 h 17"/>
                <a:gd name="T36" fmla="*/ 10 w 17"/>
                <a:gd name="T37" fmla="*/ 13 h 17"/>
                <a:gd name="T38" fmla="*/ 11 w 17"/>
                <a:gd name="T39" fmla="*/ 13 h 17"/>
                <a:gd name="T40" fmla="*/ 13 w 17"/>
                <a:gd name="T41" fmla="*/ 10 h 17"/>
                <a:gd name="T42" fmla="*/ 13 w 17"/>
                <a:gd name="T43" fmla="*/ 9 h 17"/>
                <a:gd name="T44" fmla="*/ 8 w 17"/>
                <a:gd name="T45" fmla="*/ 11 h 17"/>
                <a:gd name="T46" fmla="*/ 12 w 17"/>
                <a:gd name="T47" fmla="*/ 7 h 17"/>
                <a:gd name="T48" fmla="*/ 12 w 17"/>
                <a:gd name="T49" fmla="*/ 6 h 17"/>
                <a:gd name="T50" fmla="*/ 7 w 17"/>
                <a:gd name="T51" fmla="*/ 9 h 17"/>
                <a:gd name="T52" fmla="*/ 11 w 17"/>
                <a:gd name="T53" fmla="*/ 5 h 17"/>
                <a:gd name="T54" fmla="*/ 11 w 17"/>
                <a:gd name="T55" fmla="*/ 5 h 17"/>
                <a:gd name="T56" fmla="*/ 6 w 17"/>
                <a:gd name="T57" fmla="*/ 7 h 17"/>
                <a:gd name="T58" fmla="*/ 9 w 17"/>
                <a:gd name="T59" fmla="*/ 4 h 17"/>
                <a:gd name="T60" fmla="*/ 11 w 17"/>
                <a:gd name="T61" fmla="*/ 13 h 17"/>
                <a:gd name="T62" fmla="*/ 7 w 17"/>
                <a:gd name="T63" fmla="*/ 4 h 17"/>
                <a:gd name="T64" fmla="*/ 4 w 17"/>
                <a:gd name="T65" fmla="*/ 5 h 17"/>
                <a:gd name="T66" fmla="*/ 7 w 17"/>
                <a:gd name="T67" fmla="*/ 4 h 17"/>
                <a:gd name="T68" fmla="*/ 4 w 17"/>
                <a:gd name="T69" fmla="*/ 5 h 17"/>
                <a:gd name="T70" fmla="*/ 4 w 17"/>
                <a:gd name="T71" fmla="*/ 6 h 17"/>
                <a:gd name="T72" fmla="*/ 8 w 17"/>
                <a:gd name="T73" fmla="*/ 4 h 17"/>
                <a:gd name="T74" fmla="*/ 3 w 17"/>
                <a:gd name="T75" fmla="*/ 8 h 17"/>
                <a:gd name="T76" fmla="*/ 3 w 17"/>
                <a:gd name="T77" fmla="*/ 8 h 17"/>
                <a:gd name="T78" fmla="*/ 4 w 17"/>
                <a:gd name="T79"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 h="17">
                  <a:moveTo>
                    <a:pt x="10" y="16"/>
                  </a:moveTo>
                  <a:cubicBezTo>
                    <a:pt x="14" y="15"/>
                    <a:pt x="17" y="12"/>
                    <a:pt x="17" y="7"/>
                  </a:cubicBezTo>
                  <a:cubicBezTo>
                    <a:pt x="16" y="3"/>
                    <a:pt x="12" y="0"/>
                    <a:pt x="7" y="1"/>
                  </a:cubicBezTo>
                  <a:cubicBezTo>
                    <a:pt x="7" y="1"/>
                    <a:pt x="7" y="1"/>
                    <a:pt x="7" y="1"/>
                  </a:cubicBezTo>
                  <a:cubicBezTo>
                    <a:pt x="3" y="1"/>
                    <a:pt x="0" y="5"/>
                    <a:pt x="0" y="9"/>
                  </a:cubicBezTo>
                  <a:cubicBezTo>
                    <a:pt x="1" y="14"/>
                    <a:pt x="5" y="17"/>
                    <a:pt x="10" y="16"/>
                  </a:cubicBezTo>
                  <a:close/>
                  <a:moveTo>
                    <a:pt x="10" y="13"/>
                  </a:moveTo>
                  <a:cubicBezTo>
                    <a:pt x="7" y="14"/>
                    <a:pt x="3" y="12"/>
                    <a:pt x="3" y="9"/>
                  </a:cubicBezTo>
                  <a:cubicBezTo>
                    <a:pt x="3" y="9"/>
                    <a:pt x="3" y="9"/>
                    <a:pt x="3" y="9"/>
                  </a:cubicBezTo>
                  <a:cubicBezTo>
                    <a:pt x="6" y="8"/>
                    <a:pt x="7" y="7"/>
                    <a:pt x="9" y="6"/>
                  </a:cubicBezTo>
                  <a:cubicBezTo>
                    <a:pt x="8" y="8"/>
                    <a:pt x="6" y="9"/>
                    <a:pt x="4" y="11"/>
                  </a:cubicBezTo>
                  <a:cubicBezTo>
                    <a:pt x="4" y="11"/>
                    <a:pt x="5" y="11"/>
                    <a:pt x="5" y="11"/>
                  </a:cubicBezTo>
                  <a:cubicBezTo>
                    <a:pt x="7" y="10"/>
                    <a:pt x="9" y="9"/>
                    <a:pt x="11" y="8"/>
                  </a:cubicBezTo>
                  <a:cubicBezTo>
                    <a:pt x="9" y="9"/>
                    <a:pt x="8" y="10"/>
                    <a:pt x="7" y="12"/>
                  </a:cubicBezTo>
                  <a:cubicBezTo>
                    <a:pt x="7" y="13"/>
                    <a:pt x="7" y="13"/>
                    <a:pt x="7" y="13"/>
                  </a:cubicBezTo>
                  <a:cubicBezTo>
                    <a:pt x="9" y="12"/>
                    <a:pt x="11" y="11"/>
                    <a:pt x="12" y="10"/>
                  </a:cubicBezTo>
                  <a:cubicBezTo>
                    <a:pt x="12" y="11"/>
                    <a:pt x="11" y="12"/>
                    <a:pt x="11" y="13"/>
                  </a:cubicBezTo>
                  <a:cubicBezTo>
                    <a:pt x="10" y="13"/>
                    <a:pt x="10" y="13"/>
                    <a:pt x="11" y="13"/>
                  </a:cubicBezTo>
                  <a:cubicBezTo>
                    <a:pt x="10" y="13"/>
                    <a:pt x="10" y="13"/>
                    <a:pt x="10" y="13"/>
                  </a:cubicBezTo>
                  <a:close/>
                  <a:moveTo>
                    <a:pt x="11" y="13"/>
                  </a:moveTo>
                  <a:cubicBezTo>
                    <a:pt x="12" y="12"/>
                    <a:pt x="13" y="11"/>
                    <a:pt x="13" y="10"/>
                  </a:cubicBezTo>
                  <a:cubicBezTo>
                    <a:pt x="14" y="9"/>
                    <a:pt x="13" y="9"/>
                    <a:pt x="13" y="9"/>
                  </a:cubicBezTo>
                  <a:cubicBezTo>
                    <a:pt x="11" y="10"/>
                    <a:pt x="10" y="11"/>
                    <a:pt x="8" y="11"/>
                  </a:cubicBezTo>
                  <a:cubicBezTo>
                    <a:pt x="9" y="10"/>
                    <a:pt x="11" y="9"/>
                    <a:pt x="12" y="7"/>
                  </a:cubicBezTo>
                  <a:cubicBezTo>
                    <a:pt x="12" y="7"/>
                    <a:pt x="12" y="6"/>
                    <a:pt x="12" y="6"/>
                  </a:cubicBezTo>
                  <a:cubicBezTo>
                    <a:pt x="10" y="7"/>
                    <a:pt x="9" y="8"/>
                    <a:pt x="7" y="9"/>
                  </a:cubicBezTo>
                  <a:cubicBezTo>
                    <a:pt x="8" y="8"/>
                    <a:pt x="10" y="7"/>
                    <a:pt x="11" y="5"/>
                  </a:cubicBezTo>
                  <a:cubicBezTo>
                    <a:pt x="11" y="5"/>
                    <a:pt x="11" y="4"/>
                    <a:pt x="11" y="5"/>
                  </a:cubicBezTo>
                  <a:cubicBezTo>
                    <a:pt x="9" y="5"/>
                    <a:pt x="7" y="6"/>
                    <a:pt x="6" y="7"/>
                  </a:cubicBezTo>
                  <a:cubicBezTo>
                    <a:pt x="7" y="6"/>
                    <a:pt x="8" y="5"/>
                    <a:pt x="9" y="4"/>
                  </a:cubicBezTo>
                  <a:cubicBezTo>
                    <a:pt x="14" y="4"/>
                    <a:pt x="16" y="11"/>
                    <a:pt x="11" y="13"/>
                  </a:cubicBezTo>
                  <a:close/>
                  <a:moveTo>
                    <a:pt x="7" y="4"/>
                  </a:moveTo>
                  <a:cubicBezTo>
                    <a:pt x="6" y="4"/>
                    <a:pt x="5" y="5"/>
                    <a:pt x="4" y="5"/>
                  </a:cubicBezTo>
                  <a:cubicBezTo>
                    <a:pt x="5" y="4"/>
                    <a:pt x="6" y="4"/>
                    <a:pt x="7" y="4"/>
                  </a:cubicBezTo>
                  <a:close/>
                  <a:moveTo>
                    <a:pt x="4" y="5"/>
                  </a:moveTo>
                  <a:cubicBezTo>
                    <a:pt x="4" y="6"/>
                    <a:pt x="4" y="6"/>
                    <a:pt x="4" y="6"/>
                  </a:cubicBezTo>
                  <a:cubicBezTo>
                    <a:pt x="6" y="5"/>
                    <a:pt x="7" y="4"/>
                    <a:pt x="8" y="4"/>
                  </a:cubicBezTo>
                  <a:cubicBezTo>
                    <a:pt x="7" y="5"/>
                    <a:pt x="5" y="7"/>
                    <a:pt x="3" y="8"/>
                  </a:cubicBezTo>
                  <a:cubicBezTo>
                    <a:pt x="3" y="8"/>
                    <a:pt x="3" y="8"/>
                    <a:pt x="3" y="8"/>
                  </a:cubicBezTo>
                  <a:cubicBezTo>
                    <a:pt x="3" y="7"/>
                    <a:pt x="3" y="6"/>
                    <a:pt x="4" y="5"/>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235"/>
            <p:cNvSpPr>
              <a:spLocks noEditPoints="1"/>
            </p:cNvSpPr>
            <p:nvPr/>
          </p:nvSpPr>
          <p:spPr bwMode="auto">
            <a:xfrm>
              <a:off x="2459283" y="1672659"/>
              <a:ext cx="103188" cy="93663"/>
            </a:xfrm>
            <a:custGeom>
              <a:avLst/>
              <a:gdLst>
                <a:gd name="T0" fmla="*/ 6 w 24"/>
                <a:gd name="T1" fmla="*/ 21 h 22"/>
                <a:gd name="T2" fmla="*/ 17 w 24"/>
                <a:gd name="T3" fmla="*/ 14 h 22"/>
                <a:gd name="T4" fmla="*/ 24 w 24"/>
                <a:gd name="T5" fmla="*/ 2 h 22"/>
                <a:gd name="T6" fmla="*/ 23 w 24"/>
                <a:gd name="T7" fmla="*/ 1 h 22"/>
                <a:gd name="T8" fmla="*/ 20 w 24"/>
                <a:gd name="T9" fmla="*/ 1 h 22"/>
                <a:gd name="T10" fmla="*/ 11 w 24"/>
                <a:gd name="T11" fmla="*/ 3 h 22"/>
                <a:gd name="T12" fmla="*/ 6 w 24"/>
                <a:gd name="T13" fmla="*/ 10 h 22"/>
                <a:gd name="T14" fmla="*/ 6 w 24"/>
                <a:gd name="T15" fmla="*/ 21 h 22"/>
                <a:gd name="T16" fmla="*/ 16 w 24"/>
                <a:gd name="T17" fmla="*/ 11 h 22"/>
                <a:gd name="T18" fmla="*/ 13 w 24"/>
                <a:gd name="T19" fmla="*/ 14 h 22"/>
                <a:gd name="T20" fmla="*/ 8 w 24"/>
                <a:gd name="T21" fmla="*/ 13 h 22"/>
                <a:gd name="T22" fmla="*/ 17 w 24"/>
                <a:gd name="T23" fmla="*/ 10 h 22"/>
                <a:gd name="T24" fmla="*/ 16 w 24"/>
                <a:gd name="T25" fmla="*/ 9 h 22"/>
                <a:gd name="T26" fmla="*/ 10 w 24"/>
                <a:gd name="T27" fmla="*/ 9 h 22"/>
                <a:gd name="T28" fmla="*/ 11 w 24"/>
                <a:gd name="T29" fmla="*/ 9 h 22"/>
                <a:gd name="T30" fmla="*/ 19 w 24"/>
                <a:gd name="T31" fmla="*/ 6 h 22"/>
                <a:gd name="T32" fmla="*/ 16 w 24"/>
                <a:gd name="T33" fmla="*/ 11 h 22"/>
                <a:gd name="T34" fmla="*/ 20 w 24"/>
                <a:gd name="T35" fmla="*/ 5 h 22"/>
                <a:gd name="T36" fmla="*/ 20 w 24"/>
                <a:gd name="T37" fmla="*/ 5 h 22"/>
                <a:gd name="T38" fmla="*/ 19 w 24"/>
                <a:gd name="T39" fmla="*/ 5 h 22"/>
                <a:gd name="T40" fmla="*/ 20 w 24"/>
                <a:gd name="T41" fmla="*/ 5 h 22"/>
                <a:gd name="T42" fmla="*/ 20 w 24"/>
                <a:gd name="T43" fmla="*/ 5 h 22"/>
                <a:gd name="T44" fmla="*/ 12 w 24"/>
                <a:gd name="T45" fmla="*/ 7 h 22"/>
                <a:gd name="T46" fmla="*/ 18 w 24"/>
                <a:gd name="T47" fmla="*/ 6 h 22"/>
                <a:gd name="T48" fmla="*/ 11 w 24"/>
                <a:gd name="T49" fmla="*/ 8 h 22"/>
                <a:gd name="T50" fmla="*/ 12 w 24"/>
                <a:gd name="T51" fmla="*/ 7 h 22"/>
                <a:gd name="T52" fmla="*/ 10 w 24"/>
                <a:gd name="T53" fmla="*/ 10 h 22"/>
                <a:gd name="T54" fmla="*/ 15 w 24"/>
                <a:gd name="T55" fmla="*/ 10 h 22"/>
                <a:gd name="T56" fmla="*/ 8 w 24"/>
                <a:gd name="T57" fmla="*/ 13 h 22"/>
                <a:gd name="T58" fmla="*/ 10 w 24"/>
                <a:gd name="T59" fmla="*/ 10 h 22"/>
                <a:gd name="T60" fmla="*/ 7 w 24"/>
                <a:gd name="T61" fmla="*/ 14 h 22"/>
                <a:gd name="T62" fmla="*/ 7 w 24"/>
                <a:gd name="T63" fmla="*/ 14 h 22"/>
                <a:gd name="T64" fmla="*/ 12 w 24"/>
                <a:gd name="T65" fmla="*/ 14 h 22"/>
                <a:gd name="T66" fmla="*/ 10 w 24"/>
                <a:gd name="T67" fmla="*/ 16 h 22"/>
                <a:gd name="T68" fmla="*/ 7 w 24"/>
                <a:gd name="T69" fmla="*/ 17 h 22"/>
                <a:gd name="T70" fmla="*/ 7 w 24"/>
                <a:gd name="T71" fmla="*/ 18 h 22"/>
                <a:gd name="T72" fmla="*/ 7 w 24"/>
                <a:gd name="T73"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 h="22">
                  <a:moveTo>
                    <a:pt x="6" y="21"/>
                  </a:moveTo>
                  <a:cubicBezTo>
                    <a:pt x="10" y="22"/>
                    <a:pt x="15" y="17"/>
                    <a:pt x="17" y="14"/>
                  </a:cubicBezTo>
                  <a:cubicBezTo>
                    <a:pt x="20" y="11"/>
                    <a:pt x="24" y="7"/>
                    <a:pt x="24" y="2"/>
                  </a:cubicBezTo>
                  <a:cubicBezTo>
                    <a:pt x="24" y="1"/>
                    <a:pt x="23" y="1"/>
                    <a:pt x="23" y="1"/>
                  </a:cubicBezTo>
                  <a:cubicBezTo>
                    <a:pt x="22" y="0"/>
                    <a:pt x="21" y="0"/>
                    <a:pt x="20" y="1"/>
                  </a:cubicBezTo>
                  <a:cubicBezTo>
                    <a:pt x="18" y="3"/>
                    <a:pt x="14" y="2"/>
                    <a:pt x="11" y="3"/>
                  </a:cubicBezTo>
                  <a:cubicBezTo>
                    <a:pt x="9" y="4"/>
                    <a:pt x="7" y="8"/>
                    <a:pt x="6" y="10"/>
                  </a:cubicBezTo>
                  <a:cubicBezTo>
                    <a:pt x="4" y="13"/>
                    <a:pt x="0" y="19"/>
                    <a:pt x="6" y="21"/>
                  </a:cubicBezTo>
                  <a:close/>
                  <a:moveTo>
                    <a:pt x="16" y="11"/>
                  </a:moveTo>
                  <a:cubicBezTo>
                    <a:pt x="15" y="12"/>
                    <a:pt x="14" y="13"/>
                    <a:pt x="13" y="14"/>
                  </a:cubicBezTo>
                  <a:cubicBezTo>
                    <a:pt x="11" y="14"/>
                    <a:pt x="10" y="14"/>
                    <a:pt x="8" y="13"/>
                  </a:cubicBezTo>
                  <a:cubicBezTo>
                    <a:pt x="11" y="12"/>
                    <a:pt x="15" y="12"/>
                    <a:pt x="17" y="10"/>
                  </a:cubicBezTo>
                  <a:cubicBezTo>
                    <a:pt x="17" y="9"/>
                    <a:pt x="17" y="9"/>
                    <a:pt x="16" y="9"/>
                  </a:cubicBezTo>
                  <a:cubicBezTo>
                    <a:pt x="14" y="9"/>
                    <a:pt x="12" y="9"/>
                    <a:pt x="10" y="9"/>
                  </a:cubicBezTo>
                  <a:cubicBezTo>
                    <a:pt x="10" y="9"/>
                    <a:pt x="10" y="9"/>
                    <a:pt x="11" y="9"/>
                  </a:cubicBezTo>
                  <a:cubicBezTo>
                    <a:pt x="14" y="8"/>
                    <a:pt x="17" y="8"/>
                    <a:pt x="19" y="6"/>
                  </a:cubicBezTo>
                  <a:cubicBezTo>
                    <a:pt x="18" y="8"/>
                    <a:pt x="17" y="9"/>
                    <a:pt x="16" y="11"/>
                  </a:cubicBezTo>
                  <a:close/>
                  <a:moveTo>
                    <a:pt x="20" y="5"/>
                  </a:moveTo>
                  <a:cubicBezTo>
                    <a:pt x="20" y="5"/>
                    <a:pt x="20" y="5"/>
                    <a:pt x="20" y="5"/>
                  </a:cubicBezTo>
                  <a:cubicBezTo>
                    <a:pt x="20" y="5"/>
                    <a:pt x="20" y="5"/>
                    <a:pt x="19" y="5"/>
                  </a:cubicBezTo>
                  <a:cubicBezTo>
                    <a:pt x="20" y="5"/>
                    <a:pt x="20" y="5"/>
                    <a:pt x="20" y="5"/>
                  </a:cubicBezTo>
                  <a:cubicBezTo>
                    <a:pt x="20" y="5"/>
                    <a:pt x="20" y="5"/>
                    <a:pt x="20" y="5"/>
                  </a:cubicBezTo>
                  <a:close/>
                  <a:moveTo>
                    <a:pt x="12" y="7"/>
                  </a:moveTo>
                  <a:cubicBezTo>
                    <a:pt x="14" y="7"/>
                    <a:pt x="16" y="6"/>
                    <a:pt x="18" y="6"/>
                  </a:cubicBezTo>
                  <a:cubicBezTo>
                    <a:pt x="16" y="7"/>
                    <a:pt x="14" y="7"/>
                    <a:pt x="11" y="8"/>
                  </a:cubicBezTo>
                  <a:cubicBezTo>
                    <a:pt x="12" y="8"/>
                    <a:pt x="12" y="7"/>
                    <a:pt x="12" y="7"/>
                  </a:cubicBezTo>
                  <a:close/>
                  <a:moveTo>
                    <a:pt x="10" y="10"/>
                  </a:moveTo>
                  <a:cubicBezTo>
                    <a:pt x="11" y="10"/>
                    <a:pt x="13" y="10"/>
                    <a:pt x="15" y="10"/>
                  </a:cubicBezTo>
                  <a:cubicBezTo>
                    <a:pt x="13" y="11"/>
                    <a:pt x="10" y="12"/>
                    <a:pt x="8" y="13"/>
                  </a:cubicBezTo>
                  <a:cubicBezTo>
                    <a:pt x="8" y="12"/>
                    <a:pt x="9" y="11"/>
                    <a:pt x="10" y="10"/>
                  </a:cubicBezTo>
                  <a:close/>
                  <a:moveTo>
                    <a:pt x="7" y="14"/>
                  </a:moveTo>
                  <a:cubicBezTo>
                    <a:pt x="7" y="14"/>
                    <a:pt x="7" y="14"/>
                    <a:pt x="7" y="14"/>
                  </a:cubicBezTo>
                  <a:cubicBezTo>
                    <a:pt x="9" y="15"/>
                    <a:pt x="11" y="14"/>
                    <a:pt x="12" y="14"/>
                  </a:cubicBezTo>
                  <a:cubicBezTo>
                    <a:pt x="12" y="15"/>
                    <a:pt x="11" y="16"/>
                    <a:pt x="10" y="16"/>
                  </a:cubicBezTo>
                  <a:cubicBezTo>
                    <a:pt x="9" y="16"/>
                    <a:pt x="8" y="17"/>
                    <a:pt x="7" y="17"/>
                  </a:cubicBezTo>
                  <a:cubicBezTo>
                    <a:pt x="7" y="18"/>
                    <a:pt x="7" y="18"/>
                    <a:pt x="7" y="18"/>
                  </a:cubicBezTo>
                  <a:cubicBezTo>
                    <a:pt x="5" y="18"/>
                    <a:pt x="6" y="16"/>
                    <a:pt x="7" y="14"/>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36"/>
            <p:cNvSpPr>
              <a:spLocks noEditPoints="1"/>
            </p:cNvSpPr>
            <p:nvPr/>
          </p:nvSpPr>
          <p:spPr bwMode="auto">
            <a:xfrm>
              <a:off x="1803646" y="888434"/>
              <a:ext cx="1114425" cy="1335088"/>
            </a:xfrm>
            <a:custGeom>
              <a:avLst/>
              <a:gdLst>
                <a:gd name="T0" fmla="*/ 173 w 263"/>
                <a:gd name="T1" fmla="*/ 23 h 315"/>
                <a:gd name="T2" fmla="*/ 208 w 263"/>
                <a:gd name="T3" fmla="*/ 100 h 315"/>
                <a:gd name="T4" fmla="*/ 201 w 263"/>
                <a:gd name="T5" fmla="*/ 121 h 315"/>
                <a:gd name="T6" fmla="*/ 202 w 263"/>
                <a:gd name="T7" fmla="*/ 104 h 315"/>
                <a:gd name="T8" fmla="*/ 138 w 263"/>
                <a:gd name="T9" fmla="*/ 116 h 315"/>
                <a:gd name="T10" fmla="*/ 192 w 263"/>
                <a:gd name="T11" fmla="*/ 110 h 315"/>
                <a:gd name="T12" fmla="*/ 138 w 263"/>
                <a:gd name="T13" fmla="*/ 135 h 315"/>
                <a:gd name="T14" fmla="*/ 192 w 263"/>
                <a:gd name="T15" fmla="*/ 138 h 315"/>
                <a:gd name="T16" fmla="*/ 115 w 263"/>
                <a:gd name="T17" fmla="*/ 174 h 315"/>
                <a:gd name="T18" fmla="*/ 156 w 263"/>
                <a:gd name="T19" fmla="*/ 176 h 315"/>
                <a:gd name="T20" fmla="*/ 143 w 263"/>
                <a:gd name="T21" fmla="*/ 189 h 315"/>
                <a:gd name="T22" fmla="*/ 175 w 263"/>
                <a:gd name="T23" fmla="*/ 162 h 315"/>
                <a:gd name="T24" fmla="*/ 156 w 263"/>
                <a:gd name="T25" fmla="*/ 158 h 315"/>
                <a:gd name="T26" fmla="*/ 185 w 263"/>
                <a:gd name="T27" fmla="*/ 137 h 315"/>
                <a:gd name="T28" fmla="*/ 181 w 263"/>
                <a:gd name="T29" fmla="*/ 131 h 315"/>
                <a:gd name="T30" fmla="*/ 126 w 263"/>
                <a:gd name="T31" fmla="*/ 136 h 315"/>
                <a:gd name="T32" fmla="*/ 133 w 263"/>
                <a:gd name="T33" fmla="*/ 122 h 315"/>
                <a:gd name="T34" fmla="*/ 196 w 263"/>
                <a:gd name="T35" fmla="*/ 92 h 315"/>
                <a:gd name="T36" fmla="*/ 235 w 263"/>
                <a:gd name="T37" fmla="*/ 105 h 315"/>
                <a:gd name="T38" fmla="*/ 240 w 263"/>
                <a:gd name="T39" fmla="*/ 127 h 315"/>
                <a:gd name="T40" fmla="*/ 229 w 263"/>
                <a:gd name="T41" fmla="*/ 100 h 315"/>
                <a:gd name="T42" fmla="*/ 171 w 263"/>
                <a:gd name="T43" fmla="*/ 93 h 315"/>
                <a:gd name="T44" fmla="*/ 97 w 263"/>
                <a:gd name="T45" fmla="*/ 73 h 315"/>
                <a:gd name="T46" fmla="*/ 100 w 263"/>
                <a:gd name="T47" fmla="*/ 70 h 315"/>
                <a:gd name="T48" fmla="*/ 192 w 263"/>
                <a:gd name="T49" fmla="*/ 40 h 315"/>
                <a:gd name="T50" fmla="*/ 202 w 263"/>
                <a:gd name="T51" fmla="*/ 49 h 315"/>
                <a:gd name="T52" fmla="*/ 187 w 263"/>
                <a:gd name="T53" fmla="*/ 65 h 315"/>
                <a:gd name="T54" fmla="*/ 187 w 263"/>
                <a:gd name="T55" fmla="*/ 82 h 315"/>
                <a:gd name="T56" fmla="*/ 173 w 263"/>
                <a:gd name="T57" fmla="*/ 79 h 315"/>
                <a:gd name="T58" fmla="*/ 163 w 263"/>
                <a:gd name="T59" fmla="*/ 69 h 315"/>
                <a:gd name="T60" fmla="*/ 125 w 263"/>
                <a:gd name="T61" fmla="*/ 71 h 315"/>
                <a:gd name="T62" fmla="*/ 109 w 263"/>
                <a:gd name="T63" fmla="*/ 98 h 315"/>
                <a:gd name="T64" fmla="*/ 123 w 263"/>
                <a:gd name="T65" fmla="*/ 105 h 315"/>
                <a:gd name="T66" fmla="*/ 219 w 263"/>
                <a:gd name="T67" fmla="*/ 63 h 315"/>
                <a:gd name="T68" fmla="*/ 200 w 263"/>
                <a:gd name="T69" fmla="*/ 44 h 315"/>
                <a:gd name="T70" fmla="*/ 169 w 263"/>
                <a:gd name="T71" fmla="*/ 44 h 315"/>
                <a:gd name="T72" fmla="*/ 159 w 263"/>
                <a:gd name="T73" fmla="*/ 38 h 315"/>
                <a:gd name="T74" fmla="*/ 154 w 263"/>
                <a:gd name="T75" fmla="*/ 34 h 315"/>
                <a:gd name="T76" fmla="*/ 139 w 263"/>
                <a:gd name="T77" fmla="*/ 42 h 315"/>
                <a:gd name="T78" fmla="*/ 166 w 263"/>
                <a:gd name="T79" fmla="*/ 41 h 315"/>
                <a:gd name="T80" fmla="*/ 13 w 263"/>
                <a:gd name="T81" fmla="*/ 144 h 315"/>
                <a:gd name="T82" fmla="*/ 16 w 263"/>
                <a:gd name="T83" fmla="*/ 146 h 315"/>
                <a:gd name="T84" fmla="*/ 26 w 263"/>
                <a:gd name="T85" fmla="*/ 72 h 315"/>
                <a:gd name="T86" fmla="*/ 15 w 263"/>
                <a:gd name="T87" fmla="*/ 101 h 315"/>
                <a:gd name="T88" fmla="*/ 12 w 263"/>
                <a:gd name="T89" fmla="*/ 127 h 315"/>
                <a:gd name="T90" fmla="*/ 31 w 263"/>
                <a:gd name="T91" fmla="*/ 133 h 315"/>
                <a:gd name="T92" fmla="*/ 17 w 263"/>
                <a:gd name="T93" fmla="*/ 113 h 315"/>
                <a:gd name="T94" fmla="*/ 24 w 263"/>
                <a:gd name="T95" fmla="*/ 84 h 315"/>
                <a:gd name="T96" fmla="*/ 22 w 263"/>
                <a:gd name="T97" fmla="*/ 143 h 315"/>
                <a:gd name="T98" fmla="*/ 177 w 263"/>
                <a:gd name="T99" fmla="*/ 61 h 315"/>
                <a:gd name="T100" fmla="*/ 196 w 263"/>
                <a:gd name="T101" fmla="*/ 124 h 315"/>
                <a:gd name="T102" fmla="*/ 134 w 263"/>
                <a:gd name="T103" fmla="*/ 256 h 315"/>
                <a:gd name="T104" fmla="*/ 112 w 263"/>
                <a:gd name="T105" fmla="*/ 294 h 315"/>
                <a:gd name="T106" fmla="*/ 193 w 263"/>
                <a:gd name="T107" fmla="*/ 293 h 315"/>
                <a:gd name="T108" fmla="*/ 188 w 263"/>
                <a:gd name="T109" fmla="*/ 291 h 315"/>
                <a:gd name="T110" fmla="*/ 135 w 263"/>
                <a:gd name="T111" fmla="*/ 298 h 315"/>
                <a:gd name="T112" fmla="*/ 129 w 263"/>
                <a:gd name="T113" fmla="*/ 261 h 315"/>
                <a:gd name="T114" fmla="*/ 114 w 263"/>
                <a:gd name="T115" fmla="*/ 270 h 315"/>
                <a:gd name="T116" fmla="*/ 119 w 263"/>
                <a:gd name="T117" fmla="*/ 277 h 315"/>
                <a:gd name="T118" fmla="*/ 125 w 263"/>
                <a:gd name="T119" fmla="*/ 296 h 315"/>
                <a:gd name="T120" fmla="*/ 197 w 263"/>
                <a:gd name="T121" fmla="*/ 296 h 315"/>
                <a:gd name="T122" fmla="*/ 117 w 263"/>
                <a:gd name="T123" fmla="*/ 259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3" h="315">
                  <a:moveTo>
                    <a:pt x="230" y="49"/>
                  </a:moveTo>
                  <a:cubicBezTo>
                    <a:pt x="218" y="32"/>
                    <a:pt x="201" y="21"/>
                    <a:pt x="183" y="12"/>
                  </a:cubicBezTo>
                  <a:cubicBezTo>
                    <a:pt x="183" y="12"/>
                    <a:pt x="183" y="12"/>
                    <a:pt x="183" y="12"/>
                  </a:cubicBezTo>
                  <a:cubicBezTo>
                    <a:pt x="183" y="9"/>
                    <a:pt x="182" y="7"/>
                    <a:pt x="179" y="5"/>
                  </a:cubicBezTo>
                  <a:cubicBezTo>
                    <a:pt x="169" y="0"/>
                    <a:pt x="168" y="14"/>
                    <a:pt x="165" y="19"/>
                  </a:cubicBezTo>
                  <a:cubicBezTo>
                    <a:pt x="165" y="19"/>
                    <a:pt x="165" y="20"/>
                    <a:pt x="165" y="20"/>
                  </a:cubicBezTo>
                  <a:cubicBezTo>
                    <a:pt x="119" y="4"/>
                    <a:pt x="66" y="18"/>
                    <a:pt x="34" y="55"/>
                  </a:cubicBezTo>
                  <a:cubicBezTo>
                    <a:pt x="3" y="91"/>
                    <a:pt x="0" y="144"/>
                    <a:pt x="25" y="184"/>
                  </a:cubicBezTo>
                  <a:cubicBezTo>
                    <a:pt x="37" y="204"/>
                    <a:pt x="55" y="218"/>
                    <a:pt x="76" y="227"/>
                  </a:cubicBezTo>
                  <a:cubicBezTo>
                    <a:pt x="73" y="232"/>
                    <a:pt x="61" y="244"/>
                    <a:pt x="68" y="249"/>
                  </a:cubicBezTo>
                  <a:cubicBezTo>
                    <a:pt x="73" y="253"/>
                    <a:pt x="78" y="248"/>
                    <a:pt x="81" y="242"/>
                  </a:cubicBezTo>
                  <a:cubicBezTo>
                    <a:pt x="92" y="247"/>
                    <a:pt x="105" y="249"/>
                    <a:pt x="117" y="249"/>
                  </a:cubicBezTo>
                  <a:cubicBezTo>
                    <a:pt x="115" y="257"/>
                    <a:pt x="109" y="266"/>
                    <a:pt x="112" y="274"/>
                  </a:cubicBezTo>
                  <a:cubicBezTo>
                    <a:pt x="112" y="274"/>
                    <a:pt x="112" y="274"/>
                    <a:pt x="112" y="274"/>
                  </a:cubicBezTo>
                  <a:cubicBezTo>
                    <a:pt x="105" y="276"/>
                    <a:pt x="97" y="277"/>
                    <a:pt x="90" y="279"/>
                  </a:cubicBezTo>
                  <a:cubicBezTo>
                    <a:pt x="80" y="281"/>
                    <a:pt x="69" y="285"/>
                    <a:pt x="60" y="291"/>
                  </a:cubicBezTo>
                  <a:cubicBezTo>
                    <a:pt x="57" y="293"/>
                    <a:pt x="47" y="300"/>
                    <a:pt x="50" y="305"/>
                  </a:cubicBezTo>
                  <a:cubicBezTo>
                    <a:pt x="53" y="309"/>
                    <a:pt x="63" y="310"/>
                    <a:pt x="68" y="311"/>
                  </a:cubicBezTo>
                  <a:cubicBezTo>
                    <a:pt x="87" y="313"/>
                    <a:pt x="108" y="314"/>
                    <a:pt x="127" y="314"/>
                  </a:cubicBezTo>
                  <a:cubicBezTo>
                    <a:pt x="148" y="315"/>
                    <a:pt x="168" y="314"/>
                    <a:pt x="188" y="311"/>
                  </a:cubicBezTo>
                  <a:cubicBezTo>
                    <a:pt x="193" y="310"/>
                    <a:pt x="200" y="309"/>
                    <a:pt x="204" y="306"/>
                  </a:cubicBezTo>
                  <a:cubicBezTo>
                    <a:pt x="208" y="302"/>
                    <a:pt x="204" y="297"/>
                    <a:pt x="201" y="294"/>
                  </a:cubicBezTo>
                  <a:cubicBezTo>
                    <a:pt x="183" y="281"/>
                    <a:pt x="160" y="277"/>
                    <a:pt x="139" y="274"/>
                  </a:cubicBezTo>
                  <a:cubicBezTo>
                    <a:pt x="140" y="265"/>
                    <a:pt x="138" y="257"/>
                    <a:pt x="135" y="249"/>
                  </a:cubicBezTo>
                  <a:cubicBezTo>
                    <a:pt x="143" y="249"/>
                    <a:pt x="151" y="248"/>
                    <a:pt x="158" y="246"/>
                  </a:cubicBezTo>
                  <a:cubicBezTo>
                    <a:pt x="177" y="243"/>
                    <a:pt x="194" y="235"/>
                    <a:pt x="209" y="224"/>
                  </a:cubicBezTo>
                  <a:cubicBezTo>
                    <a:pt x="245" y="198"/>
                    <a:pt x="263" y="150"/>
                    <a:pt x="255" y="106"/>
                  </a:cubicBezTo>
                  <a:cubicBezTo>
                    <a:pt x="252" y="86"/>
                    <a:pt x="242" y="66"/>
                    <a:pt x="230" y="49"/>
                  </a:cubicBezTo>
                  <a:close/>
                  <a:moveTo>
                    <a:pt x="176" y="8"/>
                  </a:moveTo>
                  <a:cubicBezTo>
                    <a:pt x="184" y="9"/>
                    <a:pt x="175" y="19"/>
                    <a:pt x="173" y="23"/>
                  </a:cubicBezTo>
                  <a:cubicBezTo>
                    <a:pt x="171" y="22"/>
                    <a:pt x="169" y="21"/>
                    <a:pt x="168" y="21"/>
                  </a:cubicBezTo>
                  <a:cubicBezTo>
                    <a:pt x="170" y="17"/>
                    <a:pt x="170" y="7"/>
                    <a:pt x="176" y="8"/>
                  </a:cubicBezTo>
                  <a:close/>
                  <a:moveTo>
                    <a:pt x="197" y="95"/>
                  </a:moveTo>
                  <a:cubicBezTo>
                    <a:pt x="199" y="95"/>
                    <a:pt x="208" y="93"/>
                    <a:pt x="204" y="95"/>
                  </a:cubicBezTo>
                  <a:cubicBezTo>
                    <a:pt x="202" y="96"/>
                    <a:pt x="200" y="96"/>
                    <a:pt x="198" y="97"/>
                  </a:cubicBezTo>
                  <a:cubicBezTo>
                    <a:pt x="198" y="96"/>
                    <a:pt x="198" y="96"/>
                    <a:pt x="197" y="95"/>
                  </a:cubicBezTo>
                  <a:close/>
                  <a:moveTo>
                    <a:pt x="200" y="113"/>
                  </a:moveTo>
                  <a:cubicBezTo>
                    <a:pt x="202" y="113"/>
                    <a:pt x="204" y="112"/>
                    <a:pt x="206" y="112"/>
                  </a:cubicBezTo>
                  <a:cubicBezTo>
                    <a:pt x="207" y="112"/>
                    <a:pt x="209" y="111"/>
                    <a:pt x="210" y="111"/>
                  </a:cubicBezTo>
                  <a:cubicBezTo>
                    <a:pt x="211" y="111"/>
                    <a:pt x="217" y="110"/>
                    <a:pt x="213" y="112"/>
                  </a:cubicBezTo>
                  <a:cubicBezTo>
                    <a:pt x="208" y="113"/>
                    <a:pt x="203" y="112"/>
                    <a:pt x="200" y="114"/>
                  </a:cubicBezTo>
                  <a:cubicBezTo>
                    <a:pt x="200" y="114"/>
                    <a:pt x="200" y="113"/>
                    <a:pt x="200" y="113"/>
                  </a:cubicBezTo>
                  <a:close/>
                  <a:moveTo>
                    <a:pt x="200" y="110"/>
                  </a:moveTo>
                  <a:cubicBezTo>
                    <a:pt x="201" y="109"/>
                    <a:pt x="203" y="109"/>
                    <a:pt x="204" y="109"/>
                  </a:cubicBezTo>
                  <a:cubicBezTo>
                    <a:pt x="206" y="108"/>
                    <a:pt x="210" y="108"/>
                    <a:pt x="211" y="107"/>
                  </a:cubicBezTo>
                  <a:cubicBezTo>
                    <a:pt x="208" y="109"/>
                    <a:pt x="204" y="110"/>
                    <a:pt x="200" y="111"/>
                  </a:cubicBezTo>
                  <a:cubicBezTo>
                    <a:pt x="200" y="111"/>
                    <a:pt x="200" y="111"/>
                    <a:pt x="200" y="110"/>
                  </a:cubicBezTo>
                  <a:cubicBezTo>
                    <a:pt x="200" y="110"/>
                    <a:pt x="200" y="110"/>
                    <a:pt x="200" y="110"/>
                  </a:cubicBezTo>
                  <a:close/>
                  <a:moveTo>
                    <a:pt x="200" y="105"/>
                  </a:moveTo>
                  <a:cubicBezTo>
                    <a:pt x="203" y="105"/>
                    <a:pt x="207" y="105"/>
                    <a:pt x="210" y="104"/>
                  </a:cubicBezTo>
                  <a:cubicBezTo>
                    <a:pt x="206" y="105"/>
                    <a:pt x="203" y="106"/>
                    <a:pt x="200" y="108"/>
                  </a:cubicBezTo>
                  <a:cubicBezTo>
                    <a:pt x="200" y="107"/>
                    <a:pt x="200" y="106"/>
                    <a:pt x="200" y="105"/>
                  </a:cubicBezTo>
                  <a:close/>
                  <a:moveTo>
                    <a:pt x="199" y="104"/>
                  </a:moveTo>
                  <a:cubicBezTo>
                    <a:pt x="199" y="103"/>
                    <a:pt x="199" y="102"/>
                    <a:pt x="199" y="102"/>
                  </a:cubicBezTo>
                  <a:cubicBezTo>
                    <a:pt x="200" y="102"/>
                    <a:pt x="201" y="102"/>
                    <a:pt x="202" y="101"/>
                  </a:cubicBezTo>
                  <a:cubicBezTo>
                    <a:pt x="202" y="101"/>
                    <a:pt x="208" y="101"/>
                    <a:pt x="206" y="102"/>
                  </a:cubicBezTo>
                  <a:cubicBezTo>
                    <a:pt x="204" y="102"/>
                    <a:pt x="201" y="103"/>
                    <a:pt x="199" y="104"/>
                  </a:cubicBezTo>
                  <a:close/>
                  <a:moveTo>
                    <a:pt x="199" y="101"/>
                  </a:moveTo>
                  <a:cubicBezTo>
                    <a:pt x="201" y="101"/>
                    <a:pt x="205" y="99"/>
                    <a:pt x="207" y="98"/>
                  </a:cubicBezTo>
                  <a:cubicBezTo>
                    <a:pt x="207" y="98"/>
                    <a:pt x="208" y="99"/>
                    <a:pt x="208" y="100"/>
                  </a:cubicBezTo>
                  <a:cubicBezTo>
                    <a:pt x="205" y="100"/>
                    <a:pt x="202" y="101"/>
                    <a:pt x="199" y="101"/>
                  </a:cubicBezTo>
                  <a:close/>
                  <a:moveTo>
                    <a:pt x="207" y="96"/>
                  </a:moveTo>
                  <a:cubicBezTo>
                    <a:pt x="207" y="96"/>
                    <a:pt x="207" y="97"/>
                    <a:pt x="207" y="97"/>
                  </a:cubicBezTo>
                  <a:cubicBezTo>
                    <a:pt x="205" y="97"/>
                    <a:pt x="203" y="97"/>
                    <a:pt x="201" y="98"/>
                  </a:cubicBezTo>
                  <a:cubicBezTo>
                    <a:pt x="195" y="99"/>
                    <a:pt x="201" y="97"/>
                    <a:pt x="203" y="96"/>
                  </a:cubicBezTo>
                  <a:cubicBezTo>
                    <a:pt x="204" y="96"/>
                    <a:pt x="206" y="95"/>
                    <a:pt x="207" y="94"/>
                  </a:cubicBezTo>
                  <a:cubicBezTo>
                    <a:pt x="207" y="94"/>
                    <a:pt x="207" y="94"/>
                    <a:pt x="207" y="94"/>
                  </a:cubicBezTo>
                  <a:cubicBezTo>
                    <a:pt x="207" y="95"/>
                    <a:pt x="207" y="95"/>
                    <a:pt x="207" y="96"/>
                  </a:cubicBezTo>
                  <a:close/>
                  <a:moveTo>
                    <a:pt x="204" y="98"/>
                  </a:moveTo>
                  <a:cubicBezTo>
                    <a:pt x="206" y="97"/>
                    <a:pt x="202" y="99"/>
                    <a:pt x="201" y="99"/>
                  </a:cubicBezTo>
                  <a:cubicBezTo>
                    <a:pt x="201" y="99"/>
                    <a:pt x="200" y="100"/>
                    <a:pt x="199" y="100"/>
                  </a:cubicBezTo>
                  <a:cubicBezTo>
                    <a:pt x="199" y="100"/>
                    <a:pt x="199" y="99"/>
                    <a:pt x="199" y="99"/>
                  </a:cubicBezTo>
                  <a:cubicBezTo>
                    <a:pt x="200" y="99"/>
                    <a:pt x="202" y="98"/>
                    <a:pt x="204" y="98"/>
                  </a:cubicBezTo>
                  <a:close/>
                  <a:moveTo>
                    <a:pt x="200" y="117"/>
                  </a:moveTo>
                  <a:cubicBezTo>
                    <a:pt x="204" y="117"/>
                    <a:pt x="208" y="116"/>
                    <a:pt x="213" y="115"/>
                  </a:cubicBezTo>
                  <a:cubicBezTo>
                    <a:pt x="218" y="114"/>
                    <a:pt x="215" y="116"/>
                    <a:pt x="213" y="116"/>
                  </a:cubicBezTo>
                  <a:cubicBezTo>
                    <a:pt x="212" y="117"/>
                    <a:pt x="210" y="118"/>
                    <a:pt x="208" y="118"/>
                  </a:cubicBezTo>
                  <a:cubicBezTo>
                    <a:pt x="205" y="119"/>
                    <a:pt x="203" y="120"/>
                    <a:pt x="201" y="120"/>
                  </a:cubicBezTo>
                  <a:cubicBezTo>
                    <a:pt x="200" y="119"/>
                    <a:pt x="200" y="118"/>
                    <a:pt x="200" y="117"/>
                  </a:cubicBezTo>
                  <a:close/>
                  <a:moveTo>
                    <a:pt x="215" y="121"/>
                  </a:moveTo>
                  <a:cubicBezTo>
                    <a:pt x="214" y="122"/>
                    <a:pt x="212" y="122"/>
                    <a:pt x="210" y="123"/>
                  </a:cubicBezTo>
                  <a:cubicBezTo>
                    <a:pt x="209" y="123"/>
                    <a:pt x="207" y="123"/>
                    <a:pt x="206" y="123"/>
                  </a:cubicBezTo>
                  <a:cubicBezTo>
                    <a:pt x="204" y="123"/>
                    <a:pt x="203" y="123"/>
                    <a:pt x="202" y="122"/>
                  </a:cubicBezTo>
                  <a:cubicBezTo>
                    <a:pt x="204" y="122"/>
                    <a:pt x="206" y="121"/>
                    <a:pt x="209" y="121"/>
                  </a:cubicBezTo>
                  <a:cubicBezTo>
                    <a:pt x="210" y="121"/>
                    <a:pt x="211" y="121"/>
                    <a:pt x="212" y="120"/>
                  </a:cubicBezTo>
                  <a:cubicBezTo>
                    <a:pt x="212" y="120"/>
                    <a:pt x="217" y="119"/>
                    <a:pt x="215" y="121"/>
                  </a:cubicBezTo>
                  <a:close/>
                  <a:moveTo>
                    <a:pt x="218" y="119"/>
                  </a:moveTo>
                  <a:cubicBezTo>
                    <a:pt x="218" y="119"/>
                    <a:pt x="217" y="119"/>
                    <a:pt x="217" y="119"/>
                  </a:cubicBezTo>
                  <a:cubicBezTo>
                    <a:pt x="214" y="119"/>
                    <a:pt x="210" y="120"/>
                    <a:pt x="207" y="120"/>
                  </a:cubicBezTo>
                  <a:cubicBezTo>
                    <a:pt x="205" y="121"/>
                    <a:pt x="203" y="121"/>
                    <a:pt x="201" y="121"/>
                  </a:cubicBezTo>
                  <a:cubicBezTo>
                    <a:pt x="201" y="121"/>
                    <a:pt x="201" y="121"/>
                    <a:pt x="201" y="121"/>
                  </a:cubicBezTo>
                  <a:cubicBezTo>
                    <a:pt x="201" y="121"/>
                    <a:pt x="201" y="121"/>
                    <a:pt x="201" y="121"/>
                  </a:cubicBezTo>
                  <a:cubicBezTo>
                    <a:pt x="202" y="121"/>
                    <a:pt x="203" y="120"/>
                    <a:pt x="203" y="120"/>
                  </a:cubicBezTo>
                  <a:cubicBezTo>
                    <a:pt x="208" y="119"/>
                    <a:pt x="213" y="118"/>
                    <a:pt x="217" y="115"/>
                  </a:cubicBezTo>
                  <a:cubicBezTo>
                    <a:pt x="217" y="115"/>
                    <a:pt x="217" y="115"/>
                    <a:pt x="217" y="115"/>
                  </a:cubicBezTo>
                  <a:cubicBezTo>
                    <a:pt x="217" y="115"/>
                    <a:pt x="218" y="115"/>
                    <a:pt x="218" y="116"/>
                  </a:cubicBezTo>
                  <a:cubicBezTo>
                    <a:pt x="218" y="117"/>
                    <a:pt x="218" y="118"/>
                    <a:pt x="218" y="119"/>
                  </a:cubicBezTo>
                  <a:close/>
                  <a:moveTo>
                    <a:pt x="217" y="114"/>
                  </a:moveTo>
                  <a:cubicBezTo>
                    <a:pt x="214" y="114"/>
                    <a:pt x="211" y="115"/>
                    <a:pt x="208" y="115"/>
                  </a:cubicBezTo>
                  <a:cubicBezTo>
                    <a:pt x="206" y="116"/>
                    <a:pt x="204" y="116"/>
                    <a:pt x="202" y="116"/>
                  </a:cubicBezTo>
                  <a:cubicBezTo>
                    <a:pt x="201" y="116"/>
                    <a:pt x="200" y="116"/>
                    <a:pt x="200" y="116"/>
                  </a:cubicBezTo>
                  <a:cubicBezTo>
                    <a:pt x="200" y="116"/>
                    <a:pt x="200" y="116"/>
                    <a:pt x="200" y="115"/>
                  </a:cubicBezTo>
                  <a:cubicBezTo>
                    <a:pt x="200" y="115"/>
                    <a:pt x="202" y="114"/>
                    <a:pt x="203" y="114"/>
                  </a:cubicBezTo>
                  <a:cubicBezTo>
                    <a:pt x="207" y="113"/>
                    <a:pt x="212" y="114"/>
                    <a:pt x="215" y="111"/>
                  </a:cubicBezTo>
                  <a:cubicBezTo>
                    <a:pt x="216" y="112"/>
                    <a:pt x="217" y="113"/>
                    <a:pt x="217" y="114"/>
                  </a:cubicBezTo>
                  <a:cubicBezTo>
                    <a:pt x="217" y="114"/>
                    <a:pt x="217" y="114"/>
                    <a:pt x="217" y="114"/>
                  </a:cubicBezTo>
                  <a:close/>
                  <a:moveTo>
                    <a:pt x="201" y="112"/>
                  </a:moveTo>
                  <a:cubicBezTo>
                    <a:pt x="199" y="112"/>
                    <a:pt x="199" y="112"/>
                    <a:pt x="201" y="111"/>
                  </a:cubicBezTo>
                  <a:cubicBezTo>
                    <a:pt x="203" y="111"/>
                    <a:pt x="205" y="110"/>
                    <a:pt x="207" y="110"/>
                  </a:cubicBezTo>
                  <a:cubicBezTo>
                    <a:pt x="209" y="109"/>
                    <a:pt x="211" y="108"/>
                    <a:pt x="213" y="107"/>
                  </a:cubicBezTo>
                  <a:cubicBezTo>
                    <a:pt x="213" y="107"/>
                    <a:pt x="213" y="108"/>
                    <a:pt x="213" y="108"/>
                  </a:cubicBezTo>
                  <a:cubicBezTo>
                    <a:pt x="214" y="108"/>
                    <a:pt x="214" y="109"/>
                    <a:pt x="214" y="110"/>
                  </a:cubicBezTo>
                  <a:cubicBezTo>
                    <a:pt x="210" y="110"/>
                    <a:pt x="205" y="112"/>
                    <a:pt x="201" y="112"/>
                  </a:cubicBezTo>
                  <a:close/>
                  <a:moveTo>
                    <a:pt x="202" y="108"/>
                  </a:moveTo>
                  <a:cubicBezTo>
                    <a:pt x="198" y="109"/>
                    <a:pt x="202" y="108"/>
                    <a:pt x="203" y="107"/>
                  </a:cubicBezTo>
                  <a:cubicBezTo>
                    <a:pt x="206" y="106"/>
                    <a:pt x="208" y="105"/>
                    <a:pt x="211" y="105"/>
                  </a:cubicBezTo>
                  <a:cubicBezTo>
                    <a:pt x="211" y="105"/>
                    <a:pt x="212" y="106"/>
                    <a:pt x="212" y="106"/>
                  </a:cubicBezTo>
                  <a:cubicBezTo>
                    <a:pt x="209" y="107"/>
                    <a:pt x="205" y="107"/>
                    <a:pt x="202" y="108"/>
                  </a:cubicBezTo>
                  <a:close/>
                  <a:moveTo>
                    <a:pt x="204" y="104"/>
                  </a:moveTo>
                  <a:cubicBezTo>
                    <a:pt x="202" y="104"/>
                    <a:pt x="198" y="105"/>
                    <a:pt x="202" y="104"/>
                  </a:cubicBezTo>
                  <a:cubicBezTo>
                    <a:pt x="204" y="103"/>
                    <a:pt x="206" y="102"/>
                    <a:pt x="208" y="101"/>
                  </a:cubicBezTo>
                  <a:cubicBezTo>
                    <a:pt x="209" y="102"/>
                    <a:pt x="210" y="103"/>
                    <a:pt x="210" y="104"/>
                  </a:cubicBezTo>
                  <a:cubicBezTo>
                    <a:pt x="208" y="104"/>
                    <a:pt x="206" y="104"/>
                    <a:pt x="204" y="104"/>
                  </a:cubicBezTo>
                  <a:close/>
                  <a:moveTo>
                    <a:pt x="208" y="94"/>
                  </a:moveTo>
                  <a:cubicBezTo>
                    <a:pt x="208" y="94"/>
                    <a:pt x="207" y="93"/>
                    <a:pt x="207" y="93"/>
                  </a:cubicBezTo>
                  <a:cubicBezTo>
                    <a:pt x="204" y="94"/>
                    <a:pt x="201" y="94"/>
                    <a:pt x="197" y="94"/>
                  </a:cubicBezTo>
                  <a:cubicBezTo>
                    <a:pt x="197" y="95"/>
                    <a:pt x="197" y="95"/>
                    <a:pt x="197" y="95"/>
                  </a:cubicBezTo>
                  <a:cubicBezTo>
                    <a:pt x="197" y="94"/>
                    <a:pt x="197" y="94"/>
                    <a:pt x="197" y="94"/>
                  </a:cubicBezTo>
                  <a:cubicBezTo>
                    <a:pt x="197" y="94"/>
                    <a:pt x="197" y="93"/>
                    <a:pt x="196" y="93"/>
                  </a:cubicBezTo>
                  <a:cubicBezTo>
                    <a:pt x="205" y="92"/>
                    <a:pt x="213" y="89"/>
                    <a:pt x="222" y="88"/>
                  </a:cubicBezTo>
                  <a:cubicBezTo>
                    <a:pt x="223" y="88"/>
                    <a:pt x="225" y="88"/>
                    <a:pt x="226" y="88"/>
                  </a:cubicBezTo>
                  <a:cubicBezTo>
                    <a:pt x="227" y="87"/>
                    <a:pt x="233" y="86"/>
                    <a:pt x="228" y="87"/>
                  </a:cubicBezTo>
                  <a:cubicBezTo>
                    <a:pt x="224" y="89"/>
                    <a:pt x="219" y="90"/>
                    <a:pt x="214" y="92"/>
                  </a:cubicBezTo>
                  <a:cubicBezTo>
                    <a:pt x="214" y="91"/>
                    <a:pt x="213" y="91"/>
                    <a:pt x="213" y="91"/>
                  </a:cubicBezTo>
                  <a:cubicBezTo>
                    <a:pt x="210" y="90"/>
                    <a:pt x="208" y="92"/>
                    <a:pt x="208" y="94"/>
                  </a:cubicBezTo>
                  <a:close/>
                  <a:moveTo>
                    <a:pt x="187" y="100"/>
                  </a:moveTo>
                  <a:cubicBezTo>
                    <a:pt x="187" y="100"/>
                    <a:pt x="187" y="100"/>
                    <a:pt x="187" y="100"/>
                  </a:cubicBezTo>
                  <a:cubicBezTo>
                    <a:pt x="188" y="101"/>
                    <a:pt x="188" y="101"/>
                    <a:pt x="188" y="102"/>
                  </a:cubicBezTo>
                  <a:cubicBezTo>
                    <a:pt x="188" y="102"/>
                    <a:pt x="188" y="103"/>
                    <a:pt x="188" y="103"/>
                  </a:cubicBezTo>
                  <a:cubicBezTo>
                    <a:pt x="186" y="103"/>
                    <a:pt x="184" y="104"/>
                    <a:pt x="182" y="105"/>
                  </a:cubicBezTo>
                  <a:cubicBezTo>
                    <a:pt x="175" y="107"/>
                    <a:pt x="169" y="110"/>
                    <a:pt x="163" y="111"/>
                  </a:cubicBezTo>
                  <a:cubicBezTo>
                    <a:pt x="156" y="113"/>
                    <a:pt x="148" y="114"/>
                    <a:pt x="141" y="116"/>
                  </a:cubicBezTo>
                  <a:cubicBezTo>
                    <a:pt x="138" y="117"/>
                    <a:pt x="136" y="119"/>
                    <a:pt x="133" y="120"/>
                  </a:cubicBezTo>
                  <a:cubicBezTo>
                    <a:pt x="133" y="120"/>
                    <a:pt x="130" y="120"/>
                    <a:pt x="129" y="120"/>
                  </a:cubicBezTo>
                  <a:cubicBezTo>
                    <a:pt x="129" y="120"/>
                    <a:pt x="129" y="120"/>
                    <a:pt x="129" y="120"/>
                  </a:cubicBezTo>
                  <a:cubicBezTo>
                    <a:pt x="131" y="119"/>
                    <a:pt x="134" y="118"/>
                    <a:pt x="136" y="117"/>
                  </a:cubicBezTo>
                  <a:cubicBezTo>
                    <a:pt x="147" y="115"/>
                    <a:pt x="157" y="111"/>
                    <a:pt x="167" y="107"/>
                  </a:cubicBezTo>
                  <a:cubicBezTo>
                    <a:pt x="174" y="105"/>
                    <a:pt x="181" y="103"/>
                    <a:pt x="187" y="100"/>
                  </a:cubicBezTo>
                  <a:close/>
                  <a:moveTo>
                    <a:pt x="156" y="110"/>
                  </a:moveTo>
                  <a:cubicBezTo>
                    <a:pt x="150" y="112"/>
                    <a:pt x="144" y="114"/>
                    <a:pt x="138" y="116"/>
                  </a:cubicBezTo>
                  <a:cubicBezTo>
                    <a:pt x="135" y="117"/>
                    <a:pt x="132" y="118"/>
                    <a:pt x="129" y="119"/>
                  </a:cubicBezTo>
                  <a:cubicBezTo>
                    <a:pt x="129" y="118"/>
                    <a:pt x="129" y="117"/>
                    <a:pt x="129" y="116"/>
                  </a:cubicBezTo>
                  <a:cubicBezTo>
                    <a:pt x="138" y="116"/>
                    <a:pt x="147" y="112"/>
                    <a:pt x="156" y="110"/>
                  </a:cubicBezTo>
                  <a:cubicBezTo>
                    <a:pt x="158" y="109"/>
                    <a:pt x="160" y="109"/>
                    <a:pt x="162" y="108"/>
                  </a:cubicBezTo>
                  <a:cubicBezTo>
                    <a:pt x="160" y="109"/>
                    <a:pt x="158" y="110"/>
                    <a:pt x="156" y="110"/>
                  </a:cubicBezTo>
                  <a:close/>
                  <a:moveTo>
                    <a:pt x="128" y="112"/>
                  </a:moveTo>
                  <a:cubicBezTo>
                    <a:pt x="137" y="108"/>
                    <a:pt x="147" y="106"/>
                    <a:pt x="156" y="104"/>
                  </a:cubicBezTo>
                  <a:cubicBezTo>
                    <a:pt x="165" y="102"/>
                    <a:pt x="177" y="100"/>
                    <a:pt x="184" y="95"/>
                  </a:cubicBezTo>
                  <a:cubicBezTo>
                    <a:pt x="176" y="101"/>
                    <a:pt x="163" y="103"/>
                    <a:pt x="153" y="107"/>
                  </a:cubicBezTo>
                  <a:cubicBezTo>
                    <a:pt x="148" y="109"/>
                    <a:pt x="143" y="111"/>
                    <a:pt x="138" y="112"/>
                  </a:cubicBezTo>
                  <a:cubicBezTo>
                    <a:pt x="135" y="113"/>
                    <a:pt x="132" y="113"/>
                    <a:pt x="129" y="114"/>
                  </a:cubicBezTo>
                  <a:cubicBezTo>
                    <a:pt x="129" y="113"/>
                    <a:pt x="128" y="113"/>
                    <a:pt x="128" y="112"/>
                  </a:cubicBezTo>
                  <a:close/>
                  <a:moveTo>
                    <a:pt x="129" y="121"/>
                  </a:moveTo>
                  <a:cubicBezTo>
                    <a:pt x="132" y="121"/>
                    <a:pt x="136" y="120"/>
                    <a:pt x="139" y="118"/>
                  </a:cubicBezTo>
                  <a:cubicBezTo>
                    <a:pt x="144" y="116"/>
                    <a:pt x="148" y="115"/>
                    <a:pt x="153" y="114"/>
                  </a:cubicBezTo>
                  <a:cubicBezTo>
                    <a:pt x="161" y="112"/>
                    <a:pt x="169" y="110"/>
                    <a:pt x="177" y="107"/>
                  </a:cubicBezTo>
                  <a:cubicBezTo>
                    <a:pt x="171" y="110"/>
                    <a:pt x="165" y="111"/>
                    <a:pt x="158" y="113"/>
                  </a:cubicBezTo>
                  <a:cubicBezTo>
                    <a:pt x="153" y="115"/>
                    <a:pt x="147" y="117"/>
                    <a:pt x="141" y="119"/>
                  </a:cubicBezTo>
                  <a:cubicBezTo>
                    <a:pt x="137" y="120"/>
                    <a:pt x="133" y="121"/>
                    <a:pt x="128" y="123"/>
                  </a:cubicBezTo>
                  <a:cubicBezTo>
                    <a:pt x="128" y="122"/>
                    <a:pt x="129" y="122"/>
                    <a:pt x="129" y="121"/>
                  </a:cubicBezTo>
                  <a:close/>
                  <a:moveTo>
                    <a:pt x="128" y="125"/>
                  </a:moveTo>
                  <a:cubicBezTo>
                    <a:pt x="132" y="125"/>
                    <a:pt x="136" y="123"/>
                    <a:pt x="140" y="122"/>
                  </a:cubicBezTo>
                  <a:cubicBezTo>
                    <a:pt x="144" y="121"/>
                    <a:pt x="148" y="119"/>
                    <a:pt x="153" y="118"/>
                  </a:cubicBezTo>
                  <a:cubicBezTo>
                    <a:pt x="149" y="120"/>
                    <a:pt x="144" y="122"/>
                    <a:pt x="140" y="123"/>
                  </a:cubicBezTo>
                  <a:cubicBezTo>
                    <a:pt x="136" y="125"/>
                    <a:pt x="131" y="125"/>
                    <a:pt x="127" y="127"/>
                  </a:cubicBezTo>
                  <a:cubicBezTo>
                    <a:pt x="127" y="126"/>
                    <a:pt x="127" y="126"/>
                    <a:pt x="128" y="125"/>
                  </a:cubicBezTo>
                  <a:close/>
                  <a:moveTo>
                    <a:pt x="126" y="129"/>
                  </a:moveTo>
                  <a:cubicBezTo>
                    <a:pt x="130" y="129"/>
                    <a:pt x="134" y="128"/>
                    <a:pt x="138" y="126"/>
                  </a:cubicBezTo>
                  <a:cubicBezTo>
                    <a:pt x="144" y="125"/>
                    <a:pt x="149" y="123"/>
                    <a:pt x="155" y="122"/>
                  </a:cubicBezTo>
                  <a:cubicBezTo>
                    <a:pt x="167" y="118"/>
                    <a:pt x="180" y="115"/>
                    <a:pt x="192" y="110"/>
                  </a:cubicBezTo>
                  <a:cubicBezTo>
                    <a:pt x="192" y="111"/>
                    <a:pt x="192" y="111"/>
                    <a:pt x="192" y="112"/>
                  </a:cubicBezTo>
                  <a:cubicBezTo>
                    <a:pt x="192" y="112"/>
                    <a:pt x="192" y="112"/>
                    <a:pt x="192" y="112"/>
                  </a:cubicBezTo>
                  <a:cubicBezTo>
                    <a:pt x="180" y="116"/>
                    <a:pt x="168" y="119"/>
                    <a:pt x="156" y="122"/>
                  </a:cubicBezTo>
                  <a:cubicBezTo>
                    <a:pt x="145" y="125"/>
                    <a:pt x="135" y="127"/>
                    <a:pt x="125" y="132"/>
                  </a:cubicBezTo>
                  <a:cubicBezTo>
                    <a:pt x="125" y="131"/>
                    <a:pt x="126" y="130"/>
                    <a:pt x="126" y="129"/>
                  </a:cubicBezTo>
                  <a:close/>
                  <a:moveTo>
                    <a:pt x="125" y="133"/>
                  </a:moveTo>
                  <a:cubicBezTo>
                    <a:pt x="135" y="128"/>
                    <a:pt x="147" y="125"/>
                    <a:pt x="158" y="122"/>
                  </a:cubicBezTo>
                  <a:cubicBezTo>
                    <a:pt x="164" y="121"/>
                    <a:pt x="169" y="119"/>
                    <a:pt x="175" y="117"/>
                  </a:cubicBezTo>
                  <a:cubicBezTo>
                    <a:pt x="176" y="117"/>
                    <a:pt x="177" y="117"/>
                    <a:pt x="178" y="117"/>
                  </a:cubicBezTo>
                  <a:cubicBezTo>
                    <a:pt x="169" y="119"/>
                    <a:pt x="161" y="122"/>
                    <a:pt x="153" y="124"/>
                  </a:cubicBezTo>
                  <a:cubicBezTo>
                    <a:pt x="143" y="128"/>
                    <a:pt x="133" y="131"/>
                    <a:pt x="124" y="136"/>
                  </a:cubicBezTo>
                  <a:cubicBezTo>
                    <a:pt x="124" y="135"/>
                    <a:pt x="124" y="134"/>
                    <a:pt x="125" y="133"/>
                  </a:cubicBezTo>
                  <a:close/>
                  <a:moveTo>
                    <a:pt x="193" y="122"/>
                  </a:moveTo>
                  <a:cubicBezTo>
                    <a:pt x="193" y="123"/>
                    <a:pt x="193" y="123"/>
                    <a:pt x="193" y="123"/>
                  </a:cubicBezTo>
                  <a:cubicBezTo>
                    <a:pt x="188" y="126"/>
                    <a:pt x="182" y="127"/>
                    <a:pt x="177" y="129"/>
                  </a:cubicBezTo>
                  <a:cubicBezTo>
                    <a:pt x="170" y="130"/>
                    <a:pt x="164" y="133"/>
                    <a:pt x="158" y="135"/>
                  </a:cubicBezTo>
                  <a:cubicBezTo>
                    <a:pt x="146" y="138"/>
                    <a:pt x="135" y="142"/>
                    <a:pt x="125" y="146"/>
                  </a:cubicBezTo>
                  <a:cubicBezTo>
                    <a:pt x="125" y="145"/>
                    <a:pt x="124" y="144"/>
                    <a:pt x="124" y="142"/>
                  </a:cubicBezTo>
                  <a:cubicBezTo>
                    <a:pt x="126" y="142"/>
                    <a:pt x="128" y="141"/>
                    <a:pt x="130" y="140"/>
                  </a:cubicBezTo>
                  <a:cubicBezTo>
                    <a:pt x="134" y="139"/>
                    <a:pt x="137" y="138"/>
                    <a:pt x="141" y="137"/>
                  </a:cubicBezTo>
                  <a:cubicBezTo>
                    <a:pt x="148" y="135"/>
                    <a:pt x="155" y="133"/>
                    <a:pt x="162" y="131"/>
                  </a:cubicBezTo>
                  <a:cubicBezTo>
                    <a:pt x="169" y="129"/>
                    <a:pt x="176" y="127"/>
                    <a:pt x="183" y="125"/>
                  </a:cubicBezTo>
                  <a:cubicBezTo>
                    <a:pt x="186" y="124"/>
                    <a:pt x="190" y="124"/>
                    <a:pt x="193" y="122"/>
                  </a:cubicBezTo>
                  <a:close/>
                  <a:moveTo>
                    <a:pt x="124" y="138"/>
                  </a:moveTo>
                  <a:cubicBezTo>
                    <a:pt x="135" y="135"/>
                    <a:pt x="146" y="130"/>
                    <a:pt x="158" y="127"/>
                  </a:cubicBezTo>
                  <a:cubicBezTo>
                    <a:pt x="164" y="126"/>
                    <a:pt x="170" y="124"/>
                    <a:pt x="176" y="123"/>
                  </a:cubicBezTo>
                  <a:cubicBezTo>
                    <a:pt x="176" y="122"/>
                    <a:pt x="176" y="122"/>
                    <a:pt x="176" y="122"/>
                  </a:cubicBezTo>
                  <a:cubicBezTo>
                    <a:pt x="175" y="123"/>
                    <a:pt x="174" y="123"/>
                    <a:pt x="173" y="123"/>
                  </a:cubicBezTo>
                  <a:cubicBezTo>
                    <a:pt x="167" y="125"/>
                    <a:pt x="161" y="127"/>
                    <a:pt x="155" y="129"/>
                  </a:cubicBezTo>
                  <a:cubicBezTo>
                    <a:pt x="149" y="131"/>
                    <a:pt x="144" y="133"/>
                    <a:pt x="138" y="135"/>
                  </a:cubicBezTo>
                  <a:cubicBezTo>
                    <a:pt x="133" y="137"/>
                    <a:pt x="129" y="139"/>
                    <a:pt x="124" y="141"/>
                  </a:cubicBezTo>
                  <a:cubicBezTo>
                    <a:pt x="124" y="140"/>
                    <a:pt x="124" y="139"/>
                    <a:pt x="124" y="138"/>
                  </a:cubicBezTo>
                  <a:close/>
                  <a:moveTo>
                    <a:pt x="125" y="148"/>
                  </a:moveTo>
                  <a:cubicBezTo>
                    <a:pt x="125" y="148"/>
                    <a:pt x="125" y="148"/>
                    <a:pt x="125" y="148"/>
                  </a:cubicBezTo>
                  <a:cubicBezTo>
                    <a:pt x="128" y="147"/>
                    <a:pt x="131" y="146"/>
                    <a:pt x="134" y="145"/>
                  </a:cubicBezTo>
                  <a:cubicBezTo>
                    <a:pt x="130" y="147"/>
                    <a:pt x="127" y="149"/>
                    <a:pt x="124" y="150"/>
                  </a:cubicBezTo>
                  <a:cubicBezTo>
                    <a:pt x="124" y="150"/>
                    <a:pt x="125" y="149"/>
                    <a:pt x="125" y="148"/>
                  </a:cubicBezTo>
                  <a:close/>
                  <a:moveTo>
                    <a:pt x="122" y="156"/>
                  </a:moveTo>
                  <a:cubicBezTo>
                    <a:pt x="122" y="155"/>
                    <a:pt x="123" y="154"/>
                    <a:pt x="123" y="153"/>
                  </a:cubicBezTo>
                  <a:cubicBezTo>
                    <a:pt x="128" y="152"/>
                    <a:pt x="132" y="150"/>
                    <a:pt x="137" y="148"/>
                  </a:cubicBezTo>
                  <a:cubicBezTo>
                    <a:pt x="141" y="146"/>
                    <a:pt x="146" y="145"/>
                    <a:pt x="150" y="144"/>
                  </a:cubicBezTo>
                  <a:cubicBezTo>
                    <a:pt x="141" y="147"/>
                    <a:pt x="131" y="151"/>
                    <a:pt x="122" y="156"/>
                  </a:cubicBezTo>
                  <a:cubicBezTo>
                    <a:pt x="122" y="156"/>
                    <a:pt x="122" y="156"/>
                    <a:pt x="122" y="156"/>
                  </a:cubicBezTo>
                  <a:close/>
                  <a:moveTo>
                    <a:pt x="121" y="158"/>
                  </a:moveTo>
                  <a:cubicBezTo>
                    <a:pt x="126" y="157"/>
                    <a:pt x="130" y="155"/>
                    <a:pt x="134" y="153"/>
                  </a:cubicBezTo>
                  <a:cubicBezTo>
                    <a:pt x="142" y="149"/>
                    <a:pt x="150" y="147"/>
                    <a:pt x="158" y="145"/>
                  </a:cubicBezTo>
                  <a:cubicBezTo>
                    <a:pt x="160" y="144"/>
                    <a:pt x="162" y="144"/>
                    <a:pt x="165" y="143"/>
                  </a:cubicBezTo>
                  <a:cubicBezTo>
                    <a:pt x="161" y="144"/>
                    <a:pt x="158" y="146"/>
                    <a:pt x="154" y="147"/>
                  </a:cubicBezTo>
                  <a:cubicBezTo>
                    <a:pt x="147" y="149"/>
                    <a:pt x="141" y="151"/>
                    <a:pt x="135" y="154"/>
                  </a:cubicBezTo>
                  <a:cubicBezTo>
                    <a:pt x="130" y="156"/>
                    <a:pt x="125" y="157"/>
                    <a:pt x="120" y="159"/>
                  </a:cubicBezTo>
                  <a:cubicBezTo>
                    <a:pt x="121" y="159"/>
                    <a:pt x="121" y="159"/>
                    <a:pt x="121" y="158"/>
                  </a:cubicBezTo>
                  <a:close/>
                  <a:moveTo>
                    <a:pt x="119" y="161"/>
                  </a:moveTo>
                  <a:cubicBezTo>
                    <a:pt x="125" y="161"/>
                    <a:pt x="131" y="159"/>
                    <a:pt x="136" y="157"/>
                  </a:cubicBezTo>
                  <a:cubicBezTo>
                    <a:pt x="143" y="154"/>
                    <a:pt x="150" y="152"/>
                    <a:pt x="157" y="150"/>
                  </a:cubicBezTo>
                  <a:cubicBezTo>
                    <a:pt x="156" y="150"/>
                    <a:pt x="156" y="151"/>
                    <a:pt x="155" y="151"/>
                  </a:cubicBezTo>
                  <a:cubicBezTo>
                    <a:pt x="147" y="153"/>
                    <a:pt x="140" y="157"/>
                    <a:pt x="133" y="160"/>
                  </a:cubicBezTo>
                  <a:cubicBezTo>
                    <a:pt x="128" y="161"/>
                    <a:pt x="123" y="163"/>
                    <a:pt x="118" y="165"/>
                  </a:cubicBezTo>
                  <a:cubicBezTo>
                    <a:pt x="118" y="164"/>
                    <a:pt x="119" y="163"/>
                    <a:pt x="119" y="161"/>
                  </a:cubicBezTo>
                  <a:close/>
                  <a:moveTo>
                    <a:pt x="181" y="142"/>
                  </a:moveTo>
                  <a:cubicBezTo>
                    <a:pt x="185" y="141"/>
                    <a:pt x="189" y="140"/>
                    <a:pt x="192" y="138"/>
                  </a:cubicBezTo>
                  <a:cubicBezTo>
                    <a:pt x="193" y="138"/>
                    <a:pt x="193" y="138"/>
                    <a:pt x="194" y="138"/>
                  </a:cubicBezTo>
                  <a:cubicBezTo>
                    <a:pt x="196" y="137"/>
                    <a:pt x="198" y="137"/>
                    <a:pt x="200" y="136"/>
                  </a:cubicBezTo>
                  <a:cubicBezTo>
                    <a:pt x="200" y="137"/>
                    <a:pt x="200" y="137"/>
                    <a:pt x="201" y="138"/>
                  </a:cubicBezTo>
                  <a:cubicBezTo>
                    <a:pt x="194" y="140"/>
                    <a:pt x="188" y="142"/>
                    <a:pt x="181" y="144"/>
                  </a:cubicBezTo>
                  <a:cubicBezTo>
                    <a:pt x="174" y="147"/>
                    <a:pt x="166" y="149"/>
                    <a:pt x="158" y="152"/>
                  </a:cubicBezTo>
                  <a:cubicBezTo>
                    <a:pt x="151" y="154"/>
                    <a:pt x="144" y="157"/>
                    <a:pt x="137" y="159"/>
                  </a:cubicBezTo>
                  <a:cubicBezTo>
                    <a:pt x="131" y="161"/>
                    <a:pt x="124" y="163"/>
                    <a:pt x="118" y="167"/>
                  </a:cubicBezTo>
                  <a:cubicBezTo>
                    <a:pt x="118" y="167"/>
                    <a:pt x="118" y="167"/>
                    <a:pt x="118" y="167"/>
                  </a:cubicBezTo>
                  <a:cubicBezTo>
                    <a:pt x="123" y="163"/>
                    <a:pt x="130" y="161"/>
                    <a:pt x="137" y="159"/>
                  </a:cubicBezTo>
                  <a:cubicBezTo>
                    <a:pt x="144" y="156"/>
                    <a:pt x="151" y="153"/>
                    <a:pt x="159" y="150"/>
                  </a:cubicBezTo>
                  <a:cubicBezTo>
                    <a:pt x="163" y="149"/>
                    <a:pt x="168" y="147"/>
                    <a:pt x="173" y="145"/>
                  </a:cubicBezTo>
                  <a:cubicBezTo>
                    <a:pt x="175" y="144"/>
                    <a:pt x="178" y="143"/>
                    <a:pt x="181" y="142"/>
                  </a:cubicBezTo>
                  <a:close/>
                  <a:moveTo>
                    <a:pt x="190" y="142"/>
                  </a:moveTo>
                  <a:cubicBezTo>
                    <a:pt x="186" y="144"/>
                    <a:pt x="183" y="145"/>
                    <a:pt x="179" y="146"/>
                  </a:cubicBezTo>
                  <a:cubicBezTo>
                    <a:pt x="178" y="146"/>
                    <a:pt x="178" y="146"/>
                    <a:pt x="178" y="147"/>
                  </a:cubicBezTo>
                  <a:cubicBezTo>
                    <a:pt x="178" y="146"/>
                    <a:pt x="179" y="146"/>
                    <a:pt x="180" y="146"/>
                  </a:cubicBezTo>
                  <a:cubicBezTo>
                    <a:pt x="183" y="145"/>
                    <a:pt x="187" y="143"/>
                    <a:pt x="190" y="142"/>
                  </a:cubicBezTo>
                  <a:close/>
                  <a:moveTo>
                    <a:pt x="117" y="167"/>
                  </a:moveTo>
                  <a:cubicBezTo>
                    <a:pt x="119" y="167"/>
                    <a:pt x="120" y="166"/>
                    <a:pt x="122" y="165"/>
                  </a:cubicBezTo>
                  <a:cubicBezTo>
                    <a:pt x="126" y="163"/>
                    <a:pt x="130" y="162"/>
                    <a:pt x="134" y="161"/>
                  </a:cubicBezTo>
                  <a:cubicBezTo>
                    <a:pt x="141" y="158"/>
                    <a:pt x="149" y="156"/>
                    <a:pt x="157" y="153"/>
                  </a:cubicBezTo>
                  <a:cubicBezTo>
                    <a:pt x="161" y="152"/>
                    <a:pt x="166" y="150"/>
                    <a:pt x="171" y="149"/>
                  </a:cubicBezTo>
                  <a:cubicBezTo>
                    <a:pt x="166" y="151"/>
                    <a:pt x="161" y="153"/>
                    <a:pt x="156" y="155"/>
                  </a:cubicBezTo>
                  <a:cubicBezTo>
                    <a:pt x="143" y="160"/>
                    <a:pt x="129" y="165"/>
                    <a:pt x="116" y="172"/>
                  </a:cubicBezTo>
                  <a:cubicBezTo>
                    <a:pt x="116" y="170"/>
                    <a:pt x="117" y="169"/>
                    <a:pt x="117" y="167"/>
                  </a:cubicBezTo>
                  <a:close/>
                  <a:moveTo>
                    <a:pt x="198" y="143"/>
                  </a:moveTo>
                  <a:cubicBezTo>
                    <a:pt x="192" y="147"/>
                    <a:pt x="184" y="149"/>
                    <a:pt x="177" y="151"/>
                  </a:cubicBezTo>
                  <a:cubicBezTo>
                    <a:pt x="169" y="154"/>
                    <a:pt x="162" y="158"/>
                    <a:pt x="154" y="161"/>
                  </a:cubicBezTo>
                  <a:cubicBezTo>
                    <a:pt x="141" y="166"/>
                    <a:pt x="127" y="171"/>
                    <a:pt x="115" y="178"/>
                  </a:cubicBezTo>
                  <a:cubicBezTo>
                    <a:pt x="115" y="177"/>
                    <a:pt x="115" y="176"/>
                    <a:pt x="115" y="174"/>
                  </a:cubicBezTo>
                  <a:cubicBezTo>
                    <a:pt x="122" y="171"/>
                    <a:pt x="129" y="169"/>
                    <a:pt x="136" y="167"/>
                  </a:cubicBezTo>
                  <a:cubicBezTo>
                    <a:pt x="143" y="164"/>
                    <a:pt x="151" y="161"/>
                    <a:pt x="158" y="158"/>
                  </a:cubicBezTo>
                  <a:cubicBezTo>
                    <a:pt x="166" y="155"/>
                    <a:pt x="173" y="151"/>
                    <a:pt x="181" y="149"/>
                  </a:cubicBezTo>
                  <a:cubicBezTo>
                    <a:pt x="185" y="148"/>
                    <a:pt x="189" y="147"/>
                    <a:pt x="192" y="145"/>
                  </a:cubicBezTo>
                  <a:cubicBezTo>
                    <a:pt x="194" y="145"/>
                    <a:pt x="202" y="140"/>
                    <a:pt x="198" y="143"/>
                  </a:cubicBezTo>
                  <a:close/>
                  <a:moveTo>
                    <a:pt x="115" y="180"/>
                  </a:moveTo>
                  <a:cubicBezTo>
                    <a:pt x="121" y="178"/>
                    <a:pt x="126" y="175"/>
                    <a:pt x="132" y="173"/>
                  </a:cubicBezTo>
                  <a:cubicBezTo>
                    <a:pt x="140" y="170"/>
                    <a:pt x="148" y="168"/>
                    <a:pt x="156" y="165"/>
                  </a:cubicBezTo>
                  <a:cubicBezTo>
                    <a:pt x="158" y="164"/>
                    <a:pt x="160" y="164"/>
                    <a:pt x="162" y="163"/>
                  </a:cubicBezTo>
                  <a:cubicBezTo>
                    <a:pt x="159" y="164"/>
                    <a:pt x="157" y="166"/>
                    <a:pt x="154" y="167"/>
                  </a:cubicBezTo>
                  <a:cubicBezTo>
                    <a:pt x="147" y="170"/>
                    <a:pt x="140" y="174"/>
                    <a:pt x="132" y="177"/>
                  </a:cubicBezTo>
                  <a:cubicBezTo>
                    <a:pt x="126" y="179"/>
                    <a:pt x="120" y="181"/>
                    <a:pt x="114" y="184"/>
                  </a:cubicBezTo>
                  <a:cubicBezTo>
                    <a:pt x="114" y="183"/>
                    <a:pt x="114" y="181"/>
                    <a:pt x="115" y="180"/>
                  </a:cubicBezTo>
                  <a:close/>
                  <a:moveTo>
                    <a:pt x="118" y="183"/>
                  </a:moveTo>
                  <a:cubicBezTo>
                    <a:pt x="118" y="183"/>
                    <a:pt x="118" y="183"/>
                    <a:pt x="118" y="183"/>
                  </a:cubicBezTo>
                  <a:cubicBezTo>
                    <a:pt x="118" y="183"/>
                    <a:pt x="118" y="183"/>
                    <a:pt x="118" y="183"/>
                  </a:cubicBezTo>
                  <a:close/>
                  <a:moveTo>
                    <a:pt x="117" y="184"/>
                  </a:moveTo>
                  <a:cubicBezTo>
                    <a:pt x="117" y="184"/>
                    <a:pt x="116" y="184"/>
                    <a:pt x="116" y="184"/>
                  </a:cubicBezTo>
                  <a:cubicBezTo>
                    <a:pt x="116" y="184"/>
                    <a:pt x="117" y="184"/>
                    <a:pt x="117" y="184"/>
                  </a:cubicBezTo>
                  <a:close/>
                  <a:moveTo>
                    <a:pt x="146" y="174"/>
                  </a:moveTo>
                  <a:cubicBezTo>
                    <a:pt x="148" y="173"/>
                    <a:pt x="151" y="172"/>
                    <a:pt x="154" y="171"/>
                  </a:cubicBezTo>
                  <a:cubicBezTo>
                    <a:pt x="149" y="173"/>
                    <a:pt x="145" y="175"/>
                    <a:pt x="141" y="177"/>
                  </a:cubicBezTo>
                  <a:cubicBezTo>
                    <a:pt x="134" y="179"/>
                    <a:pt x="128" y="182"/>
                    <a:pt x="121" y="185"/>
                  </a:cubicBezTo>
                  <a:cubicBezTo>
                    <a:pt x="119" y="186"/>
                    <a:pt x="116" y="187"/>
                    <a:pt x="114" y="189"/>
                  </a:cubicBezTo>
                  <a:cubicBezTo>
                    <a:pt x="114" y="188"/>
                    <a:pt x="114" y="187"/>
                    <a:pt x="114" y="186"/>
                  </a:cubicBezTo>
                  <a:cubicBezTo>
                    <a:pt x="125" y="182"/>
                    <a:pt x="135" y="177"/>
                    <a:pt x="146" y="174"/>
                  </a:cubicBezTo>
                  <a:close/>
                  <a:moveTo>
                    <a:pt x="127" y="185"/>
                  </a:moveTo>
                  <a:cubicBezTo>
                    <a:pt x="133" y="183"/>
                    <a:pt x="139" y="181"/>
                    <a:pt x="144" y="180"/>
                  </a:cubicBezTo>
                  <a:cubicBezTo>
                    <a:pt x="149" y="178"/>
                    <a:pt x="154" y="176"/>
                    <a:pt x="159" y="175"/>
                  </a:cubicBezTo>
                  <a:cubicBezTo>
                    <a:pt x="158" y="175"/>
                    <a:pt x="157" y="176"/>
                    <a:pt x="156" y="176"/>
                  </a:cubicBezTo>
                  <a:cubicBezTo>
                    <a:pt x="151" y="178"/>
                    <a:pt x="145" y="180"/>
                    <a:pt x="140" y="182"/>
                  </a:cubicBezTo>
                  <a:cubicBezTo>
                    <a:pt x="135" y="184"/>
                    <a:pt x="129" y="187"/>
                    <a:pt x="124" y="190"/>
                  </a:cubicBezTo>
                  <a:cubicBezTo>
                    <a:pt x="121" y="191"/>
                    <a:pt x="118" y="192"/>
                    <a:pt x="116" y="194"/>
                  </a:cubicBezTo>
                  <a:cubicBezTo>
                    <a:pt x="115" y="193"/>
                    <a:pt x="115" y="192"/>
                    <a:pt x="115" y="190"/>
                  </a:cubicBezTo>
                  <a:cubicBezTo>
                    <a:pt x="119" y="189"/>
                    <a:pt x="123" y="187"/>
                    <a:pt x="127" y="185"/>
                  </a:cubicBezTo>
                  <a:close/>
                  <a:moveTo>
                    <a:pt x="160" y="180"/>
                  </a:moveTo>
                  <a:cubicBezTo>
                    <a:pt x="158" y="181"/>
                    <a:pt x="155" y="182"/>
                    <a:pt x="153" y="182"/>
                  </a:cubicBezTo>
                  <a:cubicBezTo>
                    <a:pt x="148" y="184"/>
                    <a:pt x="143" y="186"/>
                    <a:pt x="138" y="188"/>
                  </a:cubicBezTo>
                  <a:cubicBezTo>
                    <a:pt x="135" y="189"/>
                    <a:pt x="132" y="191"/>
                    <a:pt x="128" y="193"/>
                  </a:cubicBezTo>
                  <a:cubicBezTo>
                    <a:pt x="125" y="194"/>
                    <a:pt x="122" y="195"/>
                    <a:pt x="120" y="197"/>
                  </a:cubicBezTo>
                  <a:cubicBezTo>
                    <a:pt x="120" y="197"/>
                    <a:pt x="120" y="197"/>
                    <a:pt x="120" y="197"/>
                  </a:cubicBezTo>
                  <a:cubicBezTo>
                    <a:pt x="122" y="198"/>
                    <a:pt x="124" y="197"/>
                    <a:pt x="126" y="196"/>
                  </a:cubicBezTo>
                  <a:cubicBezTo>
                    <a:pt x="130" y="195"/>
                    <a:pt x="134" y="193"/>
                    <a:pt x="138" y="192"/>
                  </a:cubicBezTo>
                  <a:cubicBezTo>
                    <a:pt x="137" y="192"/>
                    <a:pt x="143" y="189"/>
                    <a:pt x="141" y="191"/>
                  </a:cubicBezTo>
                  <a:cubicBezTo>
                    <a:pt x="139" y="192"/>
                    <a:pt x="137" y="193"/>
                    <a:pt x="134" y="193"/>
                  </a:cubicBezTo>
                  <a:cubicBezTo>
                    <a:pt x="132" y="194"/>
                    <a:pt x="130" y="195"/>
                    <a:pt x="128" y="197"/>
                  </a:cubicBezTo>
                  <a:cubicBezTo>
                    <a:pt x="128" y="197"/>
                    <a:pt x="128" y="198"/>
                    <a:pt x="128" y="198"/>
                  </a:cubicBezTo>
                  <a:cubicBezTo>
                    <a:pt x="129" y="198"/>
                    <a:pt x="129" y="198"/>
                    <a:pt x="129" y="198"/>
                  </a:cubicBezTo>
                  <a:cubicBezTo>
                    <a:pt x="130" y="198"/>
                    <a:pt x="130" y="197"/>
                    <a:pt x="129" y="197"/>
                  </a:cubicBezTo>
                  <a:cubicBezTo>
                    <a:pt x="129" y="197"/>
                    <a:pt x="133" y="195"/>
                    <a:pt x="133" y="195"/>
                  </a:cubicBezTo>
                  <a:cubicBezTo>
                    <a:pt x="135" y="194"/>
                    <a:pt x="136" y="194"/>
                    <a:pt x="137" y="193"/>
                  </a:cubicBezTo>
                  <a:cubicBezTo>
                    <a:pt x="138" y="193"/>
                    <a:pt x="139" y="193"/>
                    <a:pt x="140" y="192"/>
                  </a:cubicBezTo>
                  <a:cubicBezTo>
                    <a:pt x="135" y="196"/>
                    <a:pt x="128" y="199"/>
                    <a:pt x="122" y="198"/>
                  </a:cubicBezTo>
                  <a:cubicBezTo>
                    <a:pt x="119" y="198"/>
                    <a:pt x="117" y="197"/>
                    <a:pt x="116" y="195"/>
                  </a:cubicBezTo>
                  <a:cubicBezTo>
                    <a:pt x="124" y="194"/>
                    <a:pt x="131" y="190"/>
                    <a:pt x="139" y="187"/>
                  </a:cubicBezTo>
                  <a:cubicBezTo>
                    <a:pt x="143" y="185"/>
                    <a:pt x="148" y="183"/>
                    <a:pt x="153" y="182"/>
                  </a:cubicBezTo>
                  <a:cubicBezTo>
                    <a:pt x="156" y="181"/>
                    <a:pt x="159" y="180"/>
                    <a:pt x="162" y="179"/>
                  </a:cubicBezTo>
                  <a:cubicBezTo>
                    <a:pt x="161" y="180"/>
                    <a:pt x="161" y="180"/>
                    <a:pt x="160" y="180"/>
                  </a:cubicBezTo>
                  <a:close/>
                  <a:moveTo>
                    <a:pt x="143" y="190"/>
                  </a:moveTo>
                  <a:cubicBezTo>
                    <a:pt x="143" y="189"/>
                    <a:pt x="143" y="189"/>
                    <a:pt x="143" y="189"/>
                  </a:cubicBezTo>
                  <a:cubicBezTo>
                    <a:pt x="138" y="190"/>
                    <a:pt x="133" y="192"/>
                    <a:pt x="128" y="194"/>
                  </a:cubicBezTo>
                  <a:cubicBezTo>
                    <a:pt x="127" y="195"/>
                    <a:pt x="126" y="196"/>
                    <a:pt x="125" y="196"/>
                  </a:cubicBezTo>
                  <a:cubicBezTo>
                    <a:pt x="123" y="197"/>
                    <a:pt x="120" y="197"/>
                    <a:pt x="124" y="195"/>
                  </a:cubicBezTo>
                  <a:cubicBezTo>
                    <a:pt x="127" y="194"/>
                    <a:pt x="129" y="193"/>
                    <a:pt x="132" y="192"/>
                  </a:cubicBezTo>
                  <a:cubicBezTo>
                    <a:pt x="138" y="189"/>
                    <a:pt x="145" y="186"/>
                    <a:pt x="151" y="184"/>
                  </a:cubicBezTo>
                  <a:cubicBezTo>
                    <a:pt x="153" y="183"/>
                    <a:pt x="154" y="183"/>
                    <a:pt x="155" y="183"/>
                  </a:cubicBezTo>
                  <a:cubicBezTo>
                    <a:pt x="151" y="185"/>
                    <a:pt x="147" y="187"/>
                    <a:pt x="143" y="190"/>
                  </a:cubicBezTo>
                  <a:close/>
                  <a:moveTo>
                    <a:pt x="167" y="177"/>
                  </a:moveTo>
                  <a:cubicBezTo>
                    <a:pt x="158" y="179"/>
                    <a:pt x="149" y="182"/>
                    <a:pt x="140" y="186"/>
                  </a:cubicBezTo>
                  <a:cubicBezTo>
                    <a:pt x="136" y="187"/>
                    <a:pt x="132" y="189"/>
                    <a:pt x="128" y="191"/>
                  </a:cubicBezTo>
                  <a:cubicBezTo>
                    <a:pt x="126" y="192"/>
                    <a:pt x="123" y="193"/>
                    <a:pt x="121" y="193"/>
                  </a:cubicBezTo>
                  <a:cubicBezTo>
                    <a:pt x="119" y="194"/>
                    <a:pt x="118" y="194"/>
                    <a:pt x="117" y="193"/>
                  </a:cubicBezTo>
                  <a:cubicBezTo>
                    <a:pt x="118" y="193"/>
                    <a:pt x="119" y="192"/>
                    <a:pt x="120" y="192"/>
                  </a:cubicBezTo>
                  <a:cubicBezTo>
                    <a:pt x="129" y="189"/>
                    <a:pt x="138" y="184"/>
                    <a:pt x="146" y="181"/>
                  </a:cubicBezTo>
                  <a:cubicBezTo>
                    <a:pt x="155" y="177"/>
                    <a:pt x="165" y="174"/>
                    <a:pt x="174" y="170"/>
                  </a:cubicBezTo>
                  <a:cubicBezTo>
                    <a:pt x="172" y="173"/>
                    <a:pt x="170" y="175"/>
                    <a:pt x="167" y="177"/>
                  </a:cubicBezTo>
                  <a:close/>
                  <a:moveTo>
                    <a:pt x="174" y="169"/>
                  </a:moveTo>
                  <a:cubicBezTo>
                    <a:pt x="174" y="169"/>
                    <a:pt x="174" y="169"/>
                    <a:pt x="174" y="169"/>
                  </a:cubicBezTo>
                  <a:cubicBezTo>
                    <a:pt x="164" y="174"/>
                    <a:pt x="153" y="176"/>
                    <a:pt x="142" y="179"/>
                  </a:cubicBezTo>
                  <a:cubicBezTo>
                    <a:pt x="137" y="181"/>
                    <a:pt x="131" y="183"/>
                    <a:pt x="125" y="185"/>
                  </a:cubicBezTo>
                  <a:cubicBezTo>
                    <a:pt x="123" y="186"/>
                    <a:pt x="122" y="186"/>
                    <a:pt x="120" y="187"/>
                  </a:cubicBezTo>
                  <a:cubicBezTo>
                    <a:pt x="118" y="188"/>
                    <a:pt x="117" y="189"/>
                    <a:pt x="115" y="189"/>
                  </a:cubicBezTo>
                  <a:cubicBezTo>
                    <a:pt x="116" y="189"/>
                    <a:pt x="117" y="187"/>
                    <a:pt x="118" y="187"/>
                  </a:cubicBezTo>
                  <a:cubicBezTo>
                    <a:pt x="129" y="182"/>
                    <a:pt x="141" y="177"/>
                    <a:pt x="152" y="173"/>
                  </a:cubicBezTo>
                  <a:cubicBezTo>
                    <a:pt x="157" y="171"/>
                    <a:pt x="162" y="169"/>
                    <a:pt x="167" y="167"/>
                  </a:cubicBezTo>
                  <a:cubicBezTo>
                    <a:pt x="168" y="166"/>
                    <a:pt x="169" y="166"/>
                    <a:pt x="169" y="166"/>
                  </a:cubicBezTo>
                  <a:cubicBezTo>
                    <a:pt x="171" y="165"/>
                    <a:pt x="173" y="164"/>
                    <a:pt x="175" y="163"/>
                  </a:cubicBezTo>
                  <a:cubicBezTo>
                    <a:pt x="175" y="163"/>
                    <a:pt x="175" y="164"/>
                    <a:pt x="175" y="164"/>
                  </a:cubicBezTo>
                  <a:cubicBezTo>
                    <a:pt x="175" y="166"/>
                    <a:pt x="175" y="168"/>
                    <a:pt x="174" y="169"/>
                  </a:cubicBezTo>
                  <a:close/>
                  <a:moveTo>
                    <a:pt x="175" y="162"/>
                  </a:moveTo>
                  <a:cubicBezTo>
                    <a:pt x="175" y="162"/>
                    <a:pt x="174" y="162"/>
                    <a:pt x="174" y="163"/>
                  </a:cubicBezTo>
                  <a:cubicBezTo>
                    <a:pt x="173" y="162"/>
                    <a:pt x="173" y="163"/>
                    <a:pt x="172" y="163"/>
                  </a:cubicBezTo>
                  <a:cubicBezTo>
                    <a:pt x="170" y="165"/>
                    <a:pt x="167" y="166"/>
                    <a:pt x="164" y="167"/>
                  </a:cubicBezTo>
                  <a:cubicBezTo>
                    <a:pt x="154" y="171"/>
                    <a:pt x="142" y="174"/>
                    <a:pt x="132" y="178"/>
                  </a:cubicBezTo>
                  <a:cubicBezTo>
                    <a:pt x="142" y="174"/>
                    <a:pt x="152" y="169"/>
                    <a:pt x="162" y="164"/>
                  </a:cubicBezTo>
                  <a:cubicBezTo>
                    <a:pt x="164" y="163"/>
                    <a:pt x="165" y="162"/>
                    <a:pt x="167" y="162"/>
                  </a:cubicBezTo>
                  <a:cubicBezTo>
                    <a:pt x="170" y="161"/>
                    <a:pt x="172" y="160"/>
                    <a:pt x="175" y="159"/>
                  </a:cubicBezTo>
                  <a:cubicBezTo>
                    <a:pt x="176" y="159"/>
                    <a:pt x="176" y="159"/>
                    <a:pt x="176" y="159"/>
                  </a:cubicBezTo>
                  <a:cubicBezTo>
                    <a:pt x="175" y="160"/>
                    <a:pt x="175" y="161"/>
                    <a:pt x="175" y="162"/>
                  </a:cubicBezTo>
                  <a:close/>
                  <a:moveTo>
                    <a:pt x="176" y="158"/>
                  </a:moveTo>
                  <a:cubicBezTo>
                    <a:pt x="174" y="159"/>
                    <a:pt x="172" y="159"/>
                    <a:pt x="170" y="160"/>
                  </a:cubicBezTo>
                  <a:cubicBezTo>
                    <a:pt x="172" y="159"/>
                    <a:pt x="175" y="158"/>
                    <a:pt x="177" y="156"/>
                  </a:cubicBezTo>
                  <a:cubicBezTo>
                    <a:pt x="177" y="157"/>
                    <a:pt x="177" y="157"/>
                    <a:pt x="176" y="158"/>
                  </a:cubicBezTo>
                  <a:close/>
                  <a:moveTo>
                    <a:pt x="179" y="154"/>
                  </a:moveTo>
                  <a:cubicBezTo>
                    <a:pt x="179" y="154"/>
                    <a:pt x="179" y="154"/>
                    <a:pt x="179" y="155"/>
                  </a:cubicBezTo>
                  <a:cubicBezTo>
                    <a:pt x="178" y="155"/>
                    <a:pt x="177" y="155"/>
                    <a:pt x="176" y="156"/>
                  </a:cubicBezTo>
                  <a:cubicBezTo>
                    <a:pt x="172" y="158"/>
                    <a:pt x="169" y="160"/>
                    <a:pt x="165" y="162"/>
                  </a:cubicBezTo>
                  <a:cubicBezTo>
                    <a:pt x="162" y="162"/>
                    <a:pt x="158" y="163"/>
                    <a:pt x="155" y="164"/>
                  </a:cubicBezTo>
                  <a:cubicBezTo>
                    <a:pt x="148" y="167"/>
                    <a:pt x="140" y="170"/>
                    <a:pt x="132" y="172"/>
                  </a:cubicBezTo>
                  <a:cubicBezTo>
                    <a:pt x="128" y="174"/>
                    <a:pt x="125" y="175"/>
                    <a:pt x="122" y="176"/>
                  </a:cubicBezTo>
                  <a:cubicBezTo>
                    <a:pt x="120" y="177"/>
                    <a:pt x="118" y="178"/>
                    <a:pt x="116" y="178"/>
                  </a:cubicBezTo>
                  <a:cubicBezTo>
                    <a:pt x="115" y="179"/>
                    <a:pt x="115" y="179"/>
                    <a:pt x="115" y="179"/>
                  </a:cubicBezTo>
                  <a:cubicBezTo>
                    <a:pt x="115" y="179"/>
                    <a:pt x="116" y="178"/>
                    <a:pt x="117" y="178"/>
                  </a:cubicBezTo>
                  <a:cubicBezTo>
                    <a:pt x="131" y="170"/>
                    <a:pt x="147" y="165"/>
                    <a:pt x="162" y="158"/>
                  </a:cubicBezTo>
                  <a:cubicBezTo>
                    <a:pt x="169" y="155"/>
                    <a:pt x="177" y="152"/>
                    <a:pt x="184" y="150"/>
                  </a:cubicBezTo>
                  <a:cubicBezTo>
                    <a:pt x="189" y="148"/>
                    <a:pt x="194" y="146"/>
                    <a:pt x="198" y="144"/>
                  </a:cubicBezTo>
                  <a:cubicBezTo>
                    <a:pt x="194" y="149"/>
                    <a:pt x="184" y="150"/>
                    <a:pt x="179" y="154"/>
                  </a:cubicBezTo>
                  <a:close/>
                  <a:moveTo>
                    <a:pt x="200" y="141"/>
                  </a:moveTo>
                  <a:cubicBezTo>
                    <a:pt x="193" y="144"/>
                    <a:pt x="186" y="147"/>
                    <a:pt x="179" y="149"/>
                  </a:cubicBezTo>
                  <a:cubicBezTo>
                    <a:pt x="171" y="151"/>
                    <a:pt x="164" y="155"/>
                    <a:pt x="156" y="158"/>
                  </a:cubicBezTo>
                  <a:cubicBezTo>
                    <a:pt x="149" y="161"/>
                    <a:pt x="141" y="164"/>
                    <a:pt x="134" y="167"/>
                  </a:cubicBezTo>
                  <a:cubicBezTo>
                    <a:pt x="128" y="169"/>
                    <a:pt x="121" y="171"/>
                    <a:pt x="116" y="173"/>
                  </a:cubicBezTo>
                  <a:cubicBezTo>
                    <a:pt x="116" y="173"/>
                    <a:pt x="116" y="173"/>
                    <a:pt x="116" y="173"/>
                  </a:cubicBezTo>
                  <a:cubicBezTo>
                    <a:pt x="129" y="165"/>
                    <a:pt x="144" y="160"/>
                    <a:pt x="158" y="155"/>
                  </a:cubicBezTo>
                  <a:cubicBezTo>
                    <a:pt x="166" y="152"/>
                    <a:pt x="173" y="149"/>
                    <a:pt x="181" y="147"/>
                  </a:cubicBezTo>
                  <a:cubicBezTo>
                    <a:pt x="187" y="145"/>
                    <a:pt x="193" y="142"/>
                    <a:pt x="199" y="140"/>
                  </a:cubicBezTo>
                  <a:cubicBezTo>
                    <a:pt x="199" y="140"/>
                    <a:pt x="200" y="139"/>
                    <a:pt x="200" y="139"/>
                  </a:cubicBezTo>
                  <a:cubicBezTo>
                    <a:pt x="200" y="139"/>
                    <a:pt x="200" y="139"/>
                    <a:pt x="200" y="139"/>
                  </a:cubicBezTo>
                  <a:cubicBezTo>
                    <a:pt x="200" y="140"/>
                    <a:pt x="200" y="141"/>
                    <a:pt x="200" y="141"/>
                  </a:cubicBezTo>
                  <a:close/>
                  <a:moveTo>
                    <a:pt x="198" y="136"/>
                  </a:moveTo>
                  <a:cubicBezTo>
                    <a:pt x="198" y="136"/>
                    <a:pt x="198" y="136"/>
                    <a:pt x="198" y="136"/>
                  </a:cubicBezTo>
                  <a:cubicBezTo>
                    <a:pt x="187" y="139"/>
                    <a:pt x="178" y="142"/>
                    <a:pt x="168" y="146"/>
                  </a:cubicBezTo>
                  <a:cubicBezTo>
                    <a:pt x="163" y="148"/>
                    <a:pt x="159" y="149"/>
                    <a:pt x="154" y="150"/>
                  </a:cubicBezTo>
                  <a:cubicBezTo>
                    <a:pt x="146" y="153"/>
                    <a:pt x="138" y="155"/>
                    <a:pt x="130" y="158"/>
                  </a:cubicBezTo>
                  <a:cubicBezTo>
                    <a:pt x="128" y="158"/>
                    <a:pt x="127" y="159"/>
                    <a:pt x="125" y="160"/>
                  </a:cubicBezTo>
                  <a:cubicBezTo>
                    <a:pt x="124" y="160"/>
                    <a:pt x="124" y="160"/>
                    <a:pt x="123" y="160"/>
                  </a:cubicBezTo>
                  <a:cubicBezTo>
                    <a:pt x="122" y="161"/>
                    <a:pt x="121" y="161"/>
                    <a:pt x="120" y="160"/>
                  </a:cubicBezTo>
                  <a:cubicBezTo>
                    <a:pt x="124" y="158"/>
                    <a:pt x="128" y="158"/>
                    <a:pt x="132" y="156"/>
                  </a:cubicBezTo>
                  <a:cubicBezTo>
                    <a:pt x="139" y="154"/>
                    <a:pt x="145" y="150"/>
                    <a:pt x="152" y="148"/>
                  </a:cubicBezTo>
                  <a:cubicBezTo>
                    <a:pt x="161" y="145"/>
                    <a:pt x="169" y="142"/>
                    <a:pt x="177" y="140"/>
                  </a:cubicBezTo>
                  <a:cubicBezTo>
                    <a:pt x="178" y="139"/>
                    <a:pt x="178" y="139"/>
                    <a:pt x="179" y="139"/>
                  </a:cubicBezTo>
                  <a:cubicBezTo>
                    <a:pt x="179" y="139"/>
                    <a:pt x="180" y="139"/>
                    <a:pt x="180" y="139"/>
                  </a:cubicBezTo>
                  <a:cubicBezTo>
                    <a:pt x="187" y="137"/>
                    <a:pt x="193" y="136"/>
                    <a:pt x="199" y="133"/>
                  </a:cubicBezTo>
                  <a:cubicBezTo>
                    <a:pt x="199" y="134"/>
                    <a:pt x="200" y="134"/>
                    <a:pt x="200" y="135"/>
                  </a:cubicBezTo>
                  <a:cubicBezTo>
                    <a:pt x="199" y="135"/>
                    <a:pt x="199" y="135"/>
                    <a:pt x="198" y="136"/>
                  </a:cubicBezTo>
                  <a:close/>
                  <a:moveTo>
                    <a:pt x="185" y="137"/>
                  </a:moveTo>
                  <a:cubicBezTo>
                    <a:pt x="186" y="136"/>
                    <a:pt x="187" y="136"/>
                    <a:pt x="188" y="136"/>
                  </a:cubicBezTo>
                  <a:cubicBezTo>
                    <a:pt x="190" y="135"/>
                    <a:pt x="192" y="135"/>
                    <a:pt x="194" y="134"/>
                  </a:cubicBezTo>
                  <a:cubicBezTo>
                    <a:pt x="194" y="134"/>
                    <a:pt x="200" y="132"/>
                    <a:pt x="196" y="134"/>
                  </a:cubicBezTo>
                  <a:cubicBezTo>
                    <a:pt x="192" y="135"/>
                    <a:pt x="189" y="136"/>
                    <a:pt x="185" y="137"/>
                  </a:cubicBezTo>
                  <a:close/>
                  <a:moveTo>
                    <a:pt x="175" y="139"/>
                  </a:moveTo>
                  <a:cubicBezTo>
                    <a:pt x="174" y="139"/>
                    <a:pt x="174" y="139"/>
                    <a:pt x="173" y="139"/>
                  </a:cubicBezTo>
                  <a:cubicBezTo>
                    <a:pt x="158" y="143"/>
                    <a:pt x="143" y="148"/>
                    <a:pt x="129" y="155"/>
                  </a:cubicBezTo>
                  <a:cubicBezTo>
                    <a:pt x="127" y="156"/>
                    <a:pt x="125" y="157"/>
                    <a:pt x="122" y="157"/>
                  </a:cubicBezTo>
                  <a:cubicBezTo>
                    <a:pt x="122" y="157"/>
                    <a:pt x="121" y="157"/>
                    <a:pt x="121" y="157"/>
                  </a:cubicBezTo>
                  <a:cubicBezTo>
                    <a:pt x="121" y="157"/>
                    <a:pt x="121" y="157"/>
                    <a:pt x="121" y="157"/>
                  </a:cubicBezTo>
                  <a:cubicBezTo>
                    <a:pt x="122" y="156"/>
                    <a:pt x="124" y="156"/>
                    <a:pt x="124" y="155"/>
                  </a:cubicBezTo>
                  <a:cubicBezTo>
                    <a:pt x="128" y="153"/>
                    <a:pt x="132" y="152"/>
                    <a:pt x="137" y="150"/>
                  </a:cubicBezTo>
                  <a:cubicBezTo>
                    <a:pt x="145" y="147"/>
                    <a:pt x="153" y="144"/>
                    <a:pt x="161" y="141"/>
                  </a:cubicBezTo>
                  <a:cubicBezTo>
                    <a:pt x="163" y="140"/>
                    <a:pt x="166" y="139"/>
                    <a:pt x="169" y="138"/>
                  </a:cubicBezTo>
                  <a:cubicBezTo>
                    <a:pt x="179" y="136"/>
                    <a:pt x="188" y="134"/>
                    <a:pt x="197" y="130"/>
                  </a:cubicBezTo>
                  <a:cubicBezTo>
                    <a:pt x="198" y="131"/>
                    <a:pt x="198" y="132"/>
                    <a:pt x="199" y="132"/>
                  </a:cubicBezTo>
                  <a:cubicBezTo>
                    <a:pt x="190" y="134"/>
                    <a:pt x="182" y="136"/>
                    <a:pt x="175" y="139"/>
                  </a:cubicBezTo>
                  <a:close/>
                  <a:moveTo>
                    <a:pt x="189" y="132"/>
                  </a:moveTo>
                  <a:cubicBezTo>
                    <a:pt x="191" y="132"/>
                    <a:pt x="193" y="131"/>
                    <a:pt x="195" y="131"/>
                  </a:cubicBezTo>
                  <a:cubicBezTo>
                    <a:pt x="193" y="131"/>
                    <a:pt x="191" y="132"/>
                    <a:pt x="189" y="132"/>
                  </a:cubicBezTo>
                  <a:close/>
                  <a:moveTo>
                    <a:pt x="178" y="135"/>
                  </a:moveTo>
                  <a:cubicBezTo>
                    <a:pt x="178" y="135"/>
                    <a:pt x="177" y="135"/>
                    <a:pt x="177" y="135"/>
                  </a:cubicBezTo>
                  <a:cubicBezTo>
                    <a:pt x="163" y="139"/>
                    <a:pt x="149" y="143"/>
                    <a:pt x="135" y="148"/>
                  </a:cubicBezTo>
                  <a:cubicBezTo>
                    <a:pt x="132" y="149"/>
                    <a:pt x="129" y="151"/>
                    <a:pt x="125" y="152"/>
                  </a:cubicBezTo>
                  <a:cubicBezTo>
                    <a:pt x="125" y="152"/>
                    <a:pt x="124" y="152"/>
                    <a:pt x="124" y="153"/>
                  </a:cubicBezTo>
                  <a:cubicBezTo>
                    <a:pt x="124" y="152"/>
                    <a:pt x="124" y="152"/>
                    <a:pt x="124" y="152"/>
                  </a:cubicBezTo>
                  <a:cubicBezTo>
                    <a:pt x="125" y="151"/>
                    <a:pt x="127" y="150"/>
                    <a:pt x="128" y="149"/>
                  </a:cubicBezTo>
                  <a:cubicBezTo>
                    <a:pt x="135" y="145"/>
                    <a:pt x="143" y="143"/>
                    <a:pt x="151" y="140"/>
                  </a:cubicBezTo>
                  <a:cubicBezTo>
                    <a:pt x="165" y="136"/>
                    <a:pt x="181" y="133"/>
                    <a:pt x="195" y="127"/>
                  </a:cubicBezTo>
                  <a:cubicBezTo>
                    <a:pt x="195" y="128"/>
                    <a:pt x="196" y="129"/>
                    <a:pt x="197" y="129"/>
                  </a:cubicBezTo>
                  <a:cubicBezTo>
                    <a:pt x="190" y="131"/>
                    <a:pt x="184" y="133"/>
                    <a:pt x="178" y="135"/>
                  </a:cubicBezTo>
                  <a:close/>
                  <a:moveTo>
                    <a:pt x="166" y="135"/>
                  </a:moveTo>
                  <a:cubicBezTo>
                    <a:pt x="170" y="134"/>
                    <a:pt x="174" y="133"/>
                    <a:pt x="178" y="132"/>
                  </a:cubicBezTo>
                  <a:cubicBezTo>
                    <a:pt x="179" y="132"/>
                    <a:pt x="180" y="131"/>
                    <a:pt x="181" y="131"/>
                  </a:cubicBezTo>
                  <a:cubicBezTo>
                    <a:pt x="176" y="133"/>
                    <a:pt x="171" y="134"/>
                    <a:pt x="166" y="135"/>
                  </a:cubicBezTo>
                  <a:close/>
                  <a:moveTo>
                    <a:pt x="160" y="136"/>
                  </a:moveTo>
                  <a:cubicBezTo>
                    <a:pt x="154" y="138"/>
                    <a:pt x="148" y="139"/>
                    <a:pt x="142" y="141"/>
                  </a:cubicBezTo>
                  <a:cubicBezTo>
                    <a:pt x="139" y="142"/>
                    <a:pt x="137" y="143"/>
                    <a:pt x="134" y="145"/>
                  </a:cubicBezTo>
                  <a:cubicBezTo>
                    <a:pt x="131" y="145"/>
                    <a:pt x="128" y="146"/>
                    <a:pt x="126" y="147"/>
                  </a:cubicBezTo>
                  <a:cubicBezTo>
                    <a:pt x="137" y="141"/>
                    <a:pt x="149" y="138"/>
                    <a:pt x="162" y="134"/>
                  </a:cubicBezTo>
                  <a:cubicBezTo>
                    <a:pt x="167" y="132"/>
                    <a:pt x="173" y="130"/>
                    <a:pt x="179" y="129"/>
                  </a:cubicBezTo>
                  <a:cubicBezTo>
                    <a:pt x="184" y="127"/>
                    <a:pt x="189" y="126"/>
                    <a:pt x="193" y="124"/>
                  </a:cubicBezTo>
                  <a:cubicBezTo>
                    <a:pt x="194" y="125"/>
                    <a:pt x="194" y="125"/>
                    <a:pt x="194" y="126"/>
                  </a:cubicBezTo>
                  <a:cubicBezTo>
                    <a:pt x="183" y="130"/>
                    <a:pt x="171" y="133"/>
                    <a:pt x="160" y="136"/>
                  </a:cubicBezTo>
                  <a:close/>
                  <a:moveTo>
                    <a:pt x="191" y="121"/>
                  </a:moveTo>
                  <a:cubicBezTo>
                    <a:pt x="191" y="121"/>
                    <a:pt x="191" y="122"/>
                    <a:pt x="191" y="122"/>
                  </a:cubicBezTo>
                  <a:cubicBezTo>
                    <a:pt x="190" y="122"/>
                    <a:pt x="189" y="123"/>
                    <a:pt x="188" y="123"/>
                  </a:cubicBezTo>
                  <a:cubicBezTo>
                    <a:pt x="186" y="123"/>
                    <a:pt x="183" y="124"/>
                    <a:pt x="181" y="124"/>
                  </a:cubicBezTo>
                  <a:cubicBezTo>
                    <a:pt x="175" y="126"/>
                    <a:pt x="168" y="128"/>
                    <a:pt x="162" y="130"/>
                  </a:cubicBezTo>
                  <a:cubicBezTo>
                    <a:pt x="150" y="133"/>
                    <a:pt x="137" y="136"/>
                    <a:pt x="127" y="141"/>
                  </a:cubicBezTo>
                  <a:cubicBezTo>
                    <a:pt x="125" y="141"/>
                    <a:pt x="125" y="142"/>
                    <a:pt x="124" y="142"/>
                  </a:cubicBezTo>
                  <a:cubicBezTo>
                    <a:pt x="124" y="142"/>
                    <a:pt x="124" y="142"/>
                    <a:pt x="124" y="142"/>
                  </a:cubicBezTo>
                  <a:cubicBezTo>
                    <a:pt x="125" y="141"/>
                    <a:pt x="127" y="140"/>
                    <a:pt x="128" y="140"/>
                  </a:cubicBezTo>
                  <a:cubicBezTo>
                    <a:pt x="131" y="138"/>
                    <a:pt x="135" y="137"/>
                    <a:pt x="138" y="136"/>
                  </a:cubicBezTo>
                  <a:cubicBezTo>
                    <a:pt x="145" y="134"/>
                    <a:pt x="151" y="131"/>
                    <a:pt x="157" y="129"/>
                  </a:cubicBezTo>
                  <a:cubicBezTo>
                    <a:pt x="163" y="127"/>
                    <a:pt x="169" y="126"/>
                    <a:pt x="175" y="124"/>
                  </a:cubicBezTo>
                  <a:cubicBezTo>
                    <a:pt x="181" y="122"/>
                    <a:pt x="187" y="119"/>
                    <a:pt x="192" y="116"/>
                  </a:cubicBezTo>
                  <a:cubicBezTo>
                    <a:pt x="192" y="116"/>
                    <a:pt x="193" y="116"/>
                    <a:pt x="193" y="116"/>
                  </a:cubicBezTo>
                  <a:cubicBezTo>
                    <a:pt x="193" y="118"/>
                    <a:pt x="193" y="119"/>
                    <a:pt x="193" y="121"/>
                  </a:cubicBezTo>
                  <a:cubicBezTo>
                    <a:pt x="192" y="121"/>
                    <a:pt x="192" y="121"/>
                    <a:pt x="191" y="121"/>
                  </a:cubicBezTo>
                  <a:close/>
                  <a:moveTo>
                    <a:pt x="192" y="116"/>
                  </a:moveTo>
                  <a:cubicBezTo>
                    <a:pt x="187" y="117"/>
                    <a:pt x="182" y="119"/>
                    <a:pt x="177" y="121"/>
                  </a:cubicBezTo>
                  <a:cubicBezTo>
                    <a:pt x="172" y="123"/>
                    <a:pt x="165" y="124"/>
                    <a:pt x="160" y="126"/>
                  </a:cubicBezTo>
                  <a:cubicBezTo>
                    <a:pt x="148" y="129"/>
                    <a:pt x="137" y="134"/>
                    <a:pt x="126" y="136"/>
                  </a:cubicBezTo>
                  <a:cubicBezTo>
                    <a:pt x="122" y="137"/>
                    <a:pt x="127" y="136"/>
                    <a:pt x="128" y="135"/>
                  </a:cubicBezTo>
                  <a:cubicBezTo>
                    <a:pt x="131" y="133"/>
                    <a:pt x="135" y="132"/>
                    <a:pt x="138" y="130"/>
                  </a:cubicBezTo>
                  <a:cubicBezTo>
                    <a:pt x="144" y="128"/>
                    <a:pt x="150" y="126"/>
                    <a:pt x="156" y="125"/>
                  </a:cubicBezTo>
                  <a:cubicBezTo>
                    <a:pt x="167" y="121"/>
                    <a:pt x="178" y="117"/>
                    <a:pt x="188" y="114"/>
                  </a:cubicBezTo>
                  <a:cubicBezTo>
                    <a:pt x="190" y="114"/>
                    <a:pt x="190" y="114"/>
                    <a:pt x="190" y="113"/>
                  </a:cubicBezTo>
                  <a:cubicBezTo>
                    <a:pt x="191" y="113"/>
                    <a:pt x="191" y="113"/>
                    <a:pt x="192" y="113"/>
                  </a:cubicBezTo>
                  <a:cubicBezTo>
                    <a:pt x="192" y="113"/>
                    <a:pt x="192" y="113"/>
                    <a:pt x="192" y="113"/>
                  </a:cubicBezTo>
                  <a:cubicBezTo>
                    <a:pt x="192" y="114"/>
                    <a:pt x="192" y="115"/>
                    <a:pt x="193" y="116"/>
                  </a:cubicBezTo>
                  <a:cubicBezTo>
                    <a:pt x="192" y="116"/>
                    <a:pt x="192" y="116"/>
                    <a:pt x="192" y="116"/>
                  </a:cubicBezTo>
                  <a:close/>
                  <a:moveTo>
                    <a:pt x="143" y="124"/>
                  </a:moveTo>
                  <a:cubicBezTo>
                    <a:pt x="139" y="125"/>
                    <a:pt x="136" y="126"/>
                    <a:pt x="133" y="127"/>
                  </a:cubicBezTo>
                  <a:cubicBezTo>
                    <a:pt x="130" y="128"/>
                    <a:pt x="127" y="128"/>
                    <a:pt x="126" y="128"/>
                  </a:cubicBezTo>
                  <a:cubicBezTo>
                    <a:pt x="126" y="128"/>
                    <a:pt x="126" y="128"/>
                    <a:pt x="126" y="128"/>
                  </a:cubicBezTo>
                  <a:cubicBezTo>
                    <a:pt x="127" y="128"/>
                    <a:pt x="128" y="128"/>
                    <a:pt x="130" y="127"/>
                  </a:cubicBezTo>
                  <a:cubicBezTo>
                    <a:pt x="138" y="125"/>
                    <a:pt x="145" y="123"/>
                    <a:pt x="152" y="120"/>
                  </a:cubicBezTo>
                  <a:cubicBezTo>
                    <a:pt x="156" y="118"/>
                    <a:pt x="159" y="117"/>
                    <a:pt x="163" y="115"/>
                  </a:cubicBezTo>
                  <a:cubicBezTo>
                    <a:pt x="172" y="113"/>
                    <a:pt x="181" y="110"/>
                    <a:pt x="190" y="107"/>
                  </a:cubicBezTo>
                  <a:cubicBezTo>
                    <a:pt x="191" y="108"/>
                    <a:pt x="191" y="109"/>
                    <a:pt x="191" y="110"/>
                  </a:cubicBezTo>
                  <a:cubicBezTo>
                    <a:pt x="175" y="115"/>
                    <a:pt x="159" y="120"/>
                    <a:pt x="143" y="124"/>
                  </a:cubicBezTo>
                  <a:close/>
                  <a:moveTo>
                    <a:pt x="183" y="109"/>
                  </a:moveTo>
                  <a:cubicBezTo>
                    <a:pt x="183" y="109"/>
                    <a:pt x="184" y="109"/>
                    <a:pt x="185" y="108"/>
                  </a:cubicBezTo>
                  <a:cubicBezTo>
                    <a:pt x="186" y="108"/>
                    <a:pt x="187" y="108"/>
                    <a:pt x="188" y="107"/>
                  </a:cubicBezTo>
                  <a:cubicBezTo>
                    <a:pt x="186" y="108"/>
                    <a:pt x="184" y="108"/>
                    <a:pt x="183" y="109"/>
                  </a:cubicBezTo>
                  <a:close/>
                  <a:moveTo>
                    <a:pt x="177" y="110"/>
                  </a:moveTo>
                  <a:cubicBezTo>
                    <a:pt x="172" y="113"/>
                    <a:pt x="166" y="114"/>
                    <a:pt x="160" y="115"/>
                  </a:cubicBezTo>
                  <a:cubicBezTo>
                    <a:pt x="159" y="116"/>
                    <a:pt x="159" y="116"/>
                    <a:pt x="158" y="116"/>
                  </a:cubicBezTo>
                  <a:cubicBezTo>
                    <a:pt x="150" y="118"/>
                    <a:pt x="142" y="121"/>
                    <a:pt x="134" y="123"/>
                  </a:cubicBezTo>
                  <a:cubicBezTo>
                    <a:pt x="132" y="124"/>
                    <a:pt x="130" y="124"/>
                    <a:pt x="128" y="124"/>
                  </a:cubicBezTo>
                  <a:cubicBezTo>
                    <a:pt x="128" y="124"/>
                    <a:pt x="128" y="124"/>
                    <a:pt x="128" y="124"/>
                  </a:cubicBezTo>
                  <a:cubicBezTo>
                    <a:pt x="129" y="124"/>
                    <a:pt x="131" y="123"/>
                    <a:pt x="133" y="122"/>
                  </a:cubicBezTo>
                  <a:cubicBezTo>
                    <a:pt x="136" y="121"/>
                    <a:pt x="140" y="120"/>
                    <a:pt x="144" y="119"/>
                  </a:cubicBezTo>
                  <a:cubicBezTo>
                    <a:pt x="152" y="116"/>
                    <a:pt x="160" y="114"/>
                    <a:pt x="168" y="112"/>
                  </a:cubicBezTo>
                  <a:cubicBezTo>
                    <a:pt x="171" y="111"/>
                    <a:pt x="175" y="110"/>
                    <a:pt x="177" y="108"/>
                  </a:cubicBezTo>
                  <a:cubicBezTo>
                    <a:pt x="179" y="108"/>
                    <a:pt x="180" y="107"/>
                    <a:pt x="181" y="106"/>
                  </a:cubicBezTo>
                  <a:cubicBezTo>
                    <a:pt x="184" y="105"/>
                    <a:pt x="186" y="105"/>
                    <a:pt x="189" y="104"/>
                  </a:cubicBezTo>
                  <a:cubicBezTo>
                    <a:pt x="189" y="105"/>
                    <a:pt x="189" y="106"/>
                    <a:pt x="190" y="106"/>
                  </a:cubicBezTo>
                  <a:cubicBezTo>
                    <a:pt x="185" y="107"/>
                    <a:pt x="181" y="109"/>
                    <a:pt x="177" y="110"/>
                  </a:cubicBezTo>
                  <a:close/>
                  <a:moveTo>
                    <a:pt x="187" y="100"/>
                  </a:moveTo>
                  <a:cubicBezTo>
                    <a:pt x="187" y="100"/>
                    <a:pt x="187" y="100"/>
                    <a:pt x="187" y="100"/>
                  </a:cubicBezTo>
                  <a:cubicBezTo>
                    <a:pt x="182" y="101"/>
                    <a:pt x="177" y="102"/>
                    <a:pt x="172" y="104"/>
                  </a:cubicBezTo>
                  <a:cubicBezTo>
                    <a:pt x="168" y="105"/>
                    <a:pt x="165" y="107"/>
                    <a:pt x="161" y="108"/>
                  </a:cubicBezTo>
                  <a:cubicBezTo>
                    <a:pt x="151" y="110"/>
                    <a:pt x="140" y="114"/>
                    <a:pt x="130" y="115"/>
                  </a:cubicBezTo>
                  <a:cubicBezTo>
                    <a:pt x="139" y="114"/>
                    <a:pt x="149" y="110"/>
                    <a:pt x="157" y="107"/>
                  </a:cubicBezTo>
                  <a:cubicBezTo>
                    <a:pt x="167" y="103"/>
                    <a:pt x="178" y="101"/>
                    <a:pt x="186" y="95"/>
                  </a:cubicBezTo>
                  <a:cubicBezTo>
                    <a:pt x="187" y="95"/>
                    <a:pt x="186" y="94"/>
                    <a:pt x="186" y="94"/>
                  </a:cubicBezTo>
                  <a:cubicBezTo>
                    <a:pt x="176" y="98"/>
                    <a:pt x="165" y="101"/>
                    <a:pt x="154" y="104"/>
                  </a:cubicBezTo>
                  <a:cubicBezTo>
                    <a:pt x="145" y="106"/>
                    <a:pt x="136" y="107"/>
                    <a:pt x="128" y="111"/>
                  </a:cubicBezTo>
                  <a:cubicBezTo>
                    <a:pt x="127" y="110"/>
                    <a:pt x="126" y="110"/>
                    <a:pt x="126" y="109"/>
                  </a:cubicBezTo>
                  <a:cubicBezTo>
                    <a:pt x="144" y="104"/>
                    <a:pt x="162" y="98"/>
                    <a:pt x="180" y="93"/>
                  </a:cubicBezTo>
                  <a:cubicBezTo>
                    <a:pt x="183" y="92"/>
                    <a:pt x="186" y="91"/>
                    <a:pt x="189" y="90"/>
                  </a:cubicBezTo>
                  <a:cubicBezTo>
                    <a:pt x="186" y="92"/>
                    <a:pt x="186" y="96"/>
                    <a:pt x="187" y="100"/>
                  </a:cubicBezTo>
                  <a:close/>
                  <a:moveTo>
                    <a:pt x="179" y="92"/>
                  </a:moveTo>
                  <a:cubicBezTo>
                    <a:pt x="162" y="97"/>
                    <a:pt x="144" y="103"/>
                    <a:pt x="126" y="108"/>
                  </a:cubicBezTo>
                  <a:cubicBezTo>
                    <a:pt x="131" y="105"/>
                    <a:pt x="137" y="104"/>
                    <a:pt x="143" y="102"/>
                  </a:cubicBezTo>
                  <a:cubicBezTo>
                    <a:pt x="152" y="100"/>
                    <a:pt x="161" y="97"/>
                    <a:pt x="170" y="94"/>
                  </a:cubicBezTo>
                  <a:cubicBezTo>
                    <a:pt x="187" y="88"/>
                    <a:pt x="206" y="80"/>
                    <a:pt x="225" y="79"/>
                  </a:cubicBezTo>
                  <a:cubicBezTo>
                    <a:pt x="230" y="79"/>
                    <a:pt x="220" y="81"/>
                    <a:pt x="219" y="81"/>
                  </a:cubicBezTo>
                  <a:cubicBezTo>
                    <a:pt x="215" y="82"/>
                    <a:pt x="211" y="84"/>
                    <a:pt x="207" y="85"/>
                  </a:cubicBezTo>
                  <a:cubicBezTo>
                    <a:pt x="198" y="87"/>
                    <a:pt x="188" y="89"/>
                    <a:pt x="179" y="92"/>
                  </a:cubicBezTo>
                  <a:close/>
                  <a:moveTo>
                    <a:pt x="196" y="92"/>
                  </a:moveTo>
                  <a:cubicBezTo>
                    <a:pt x="195" y="91"/>
                    <a:pt x="195" y="91"/>
                    <a:pt x="194" y="90"/>
                  </a:cubicBezTo>
                  <a:cubicBezTo>
                    <a:pt x="199" y="89"/>
                    <a:pt x="205" y="88"/>
                    <a:pt x="210" y="87"/>
                  </a:cubicBezTo>
                  <a:cubicBezTo>
                    <a:pt x="215" y="86"/>
                    <a:pt x="221" y="84"/>
                    <a:pt x="226" y="83"/>
                  </a:cubicBezTo>
                  <a:cubicBezTo>
                    <a:pt x="228" y="82"/>
                    <a:pt x="228" y="82"/>
                    <a:pt x="226" y="83"/>
                  </a:cubicBezTo>
                  <a:cubicBezTo>
                    <a:pt x="225" y="84"/>
                    <a:pt x="223" y="84"/>
                    <a:pt x="221" y="85"/>
                  </a:cubicBezTo>
                  <a:cubicBezTo>
                    <a:pt x="218" y="86"/>
                    <a:pt x="215" y="87"/>
                    <a:pt x="212" y="88"/>
                  </a:cubicBezTo>
                  <a:cubicBezTo>
                    <a:pt x="207" y="90"/>
                    <a:pt x="201" y="91"/>
                    <a:pt x="196" y="92"/>
                  </a:cubicBezTo>
                  <a:close/>
                  <a:moveTo>
                    <a:pt x="215" y="93"/>
                  </a:moveTo>
                  <a:cubicBezTo>
                    <a:pt x="220" y="92"/>
                    <a:pt x="224" y="91"/>
                    <a:pt x="228" y="90"/>
                  </a:cubicBezTo>
                  <a:cubicBezTo>
                    <a:pt x="234" y="88"/>
                    <a:pt x="225" y="91"/>
                    <a:pt x="224" y="92"/>
                  </a:cubicBezTo>
                  <a:cubicBezTo>
                    <a:pt x="221" y="93"/>
                    <a:pt x="219" y="93"/>
                    <a:pt x="217" y="94"/>
                  </a:cubicBezTo>
                  <a:cubicBezTo>
                    <a:pt x="217" y="94"/>
                    <a:pt x="216" y="93"/>
                    <a:pt x="215" y="93"/>
                  </a:cubicBezTo>
                  <a:close/>
                  <a:moveTo>
                    <a:pt x="218" y="95"/>
                  </a:moveTo>
                  <a:cubicBezTo>
                    <a:pt x="222" y="95"/>
                    <a:pt x="226" y="93"/>
                    <a:pt x="230" y="92"/>
                  </a:cubicBezTo>
                  <a:cubicBezTo>
                    <a:pt x="234" y="91"/>
                    <a:pt x="227" y="94"/>
                    <a:pt x="227" y="95"/>
                  </a:cubicBezTo>
                  <a:cubicBezTo>
                    <a:pt x="225" y="96"/>
                    <a:pt x="222" y="97"/>
                    <a:pt x="220" y="98"/>
                  </a:cubicBezTo>
                  <a:cubicBezTo>
                    <a:pt x="219" y="97"/>
                    <a:pt x="219" y="96"/>
                    <a:pt x="218" y="95"/>
                  </a:cubicBezTo>
                  <a:close/>
                  <a:moveTo>
                    <a:pt x="221" y="100"/>
                  </a:moveTo>
                  <a:cubicBezTo>
                    <a:pt x="221" y="100"/>
                    <a:pt x="221" y="100"/>
                    <a:pt x="221" y="99"/>
                  </a:cubicBezTo>
                  <a:cubicBezTo>
                    <a:pt x="225" y="99"/>
                    <a:pt x="228" y="98"/>
                    <a:pt x="232" y="97"/>
                  </a:cubicBezTo>
                  <a:cubicBezTo>
                    <a:pt x="237" y="96"/>
                    <a:pt x="231" y="97"/>
                    <a:pt x="230" y="98"/>
                  </a:cubicBezTo>
                  <a:cubicBezTo>
                    <a:pt x="227" y="99"/>
                    <a:pt x="225" y="101"/>
                    <a:pt x="222" y="102"/>
                  </a:cubicBezTo>
                  <a:cubicBezTo>
                    <a:pt x="222" y="101"/>
                    <a:pt x="222" y="101"/>
                    <a:pt x="221" y="100"/>
                  </a:cubicBezTo>
                  <a:close/>
                  <a:moveTo>
                    <a:pt x="223" y="103"/>
                  </a:moveTo>
                  <a:cubicBezTo>
                    <a:pt x="224" y="103"/>
                    <a:pt x="225" y="103"/>
                    <a:pt x="227" y="103"/>
                  </a:cubicBezTo>
                  <a:cubicBezTo>
                    <a:pt x="228" y="102"/>
                    <a:pt x="234" y="102"/>
                    <a:pt x="235" y="101"/>
                  </a:cubicBezTo>
                  <a:cubicBezTo>
                    <a:pt x="232" y="103"/>
                    <a:pt x="228" y="104"/>
                    <a:pt x="225" y="107"/>
                  </a:cubicBezTo>
                  <a:cubicBezTo>
                    <a:pt x="224" y="106"/>
                    <a:pt x="223" y="104"/>
                    <a:pt x="223" y="103"/>
                  </a:cubicBezTo>
                  <a:close/>
                  <a:moveTo>
                    <a:pt x="225" y="108"/>
                  </a:moveTo>
                  <a:cubicBezTo>
                    <a:pt x="229" y="108"/>
                    <a:pt x="232" y="106"/>
                    <a:pt x="235" y="105"/>
                  </a:cubicBezTo>
                  <a:cubicBezTo>
                    <a:pt x="239" y="104"/>
                    <a:pt x="233" y="107"/>
                    <a:pt x="232" y="107"/>
                  </a:cubicBezTo>
                  <a:cubicBezTo>
                    <a:pt x="231" y="108"/>
                    <a:pt x="229" y="109"/>
                    <a:pt x="227" y="110"/>
                  </a:cubicBezTo>
                  <a:cubicBezTo>
                    <a:pt x="226" y="109"/>
                    <a:pt x="226" y="109"/>
                    <a:pt x="225" y="108"/>
                  </a:cubicBezTo>
                  <a:close/>
                  <a:moveTo>
                    <a:pt x="229" y="113"/>
                  </a:moveTo>
                  <a:cubicBezTo>
                    <a:pt x="229" y="112"/>
                    <a:pt x="228" y="112"/>
                    <a:pt x="228" y="111"/>
                  </a:cubicBezTo>
                  <a:cubicBezTo>
                    <a:pt x="228" y="111"/>
                    <a:pt x="228" y="111"/>
                    <a:pt x="228" y="111"/>
                  </a:cubicBezTo>
                  <a:cubicBezTo>
                    <a:pt x="230" y="111"/>
                    <a:pt x="232" y="111"/>
                    <a:pt x="234" y="110"/>
                  </a:cubicBezTo>
                  <a:cubicBezTo>
                    <a:pt x="238" y="109"/>
                    <a:pt x="233" y="111"/>
                    <a:pt x="233" y="111"/>
                  </a:cubicBezTo>
                  <a:cubicBezTo>
                    <a:pt x="232" y="111"/>
                    <a:pt x="230" y="112"/>
                    <a:pt x="229" y="113"/>
                  </a:cubicBezTo>
                  <a:cubicBezTo>
                    <a:pt x="229" y="113"/>
                    <a:pt x="229" y="113"/>
                    <a:pt x="229" y="113"/>
                  </a:cubicBezTo>
                  <a:close/>
                  <a:moveTo>
                    <a:pt x="231" y="115"/>
                  </a:moveTo>
                  <a:cubicBezTo>
                    <a:pt x="231" y="115"/>
                    <a:pt x="230" y="114"/>
                    <a:pt x="230" y="113"/>
                  </a:cubicBezTo>
                  <a:cubicBezTo>
                    <a:pt x="231" y="113"/>
                    <a:pt x="233" y="113"/>
                    <a:pt x="234" y="113"/>
                  </a:cubicBezTo>
                  <a:cubicBezTo>
                    <a:pt x="236" y="113"/>
                    <a:pt x="236" y="114"/>
                    <a:pt x="234" y="114"/>
                  </a:cubicBezTo>
                  <a:cubicBezTo>
                    <a:pt x="233" y="114"/>
                    <a:pt x="232" y="115"/>
                    <a:pt x="231" y="115"/>
                  </a:cubicBezTo>
                  <a:close/>
                  <a:moveTo>
                    <a:pt x="237" y="116"/>
                  </a:moveTo>
                  <a:cubicBezTo>
                    <a:pt x="236" y="116"/>
                    <a:pt x="235" y="117"/>
                    <a:pt x="234" y="118"/>
                  </a:cubicBezTo>
                  <a:cubicBezTo>
                    <a:pt x="234" y="117"/>
                    <a:pt x="233" y="117"/>
                    <a:pt x="232" y="116"/>
                  </a:cubicBezTo>
                  <a:cubicBezTo>
                    <a:pt x="234" y="116"/>
                    <a:pt x="236" y="116"/>
                    <a:pt x="237" y="116"/>
                  </a:cubicBezTo>
                  <a:close/>
                  <a:moveTo>
                    <a:pt x="236" y="119"/>
                  </a:moveTo>
                  <a:cubicBezTo>
                    <a:pt x="236" y="119"/>
                    <a:pt x="235" y="119"/>
                    <a:pt x="235" y="119"/>
                  </a:cubicBezTo>
                  <a:cubicBezTo>
                    <a:pt x="237" y="119"/>
                    <a:pt x="238" y="119"/>
                    <a:pt x="237" y="121"/>
                  </a:cubicBezTo>
                  <a:cubicBezTo>
                    <a:pt x="237" y="121"/>
                    <a:pt x="236" y="120"/>
                    <a:pt x="236" y="119"/>
                  </a:cubicBezTo>
                  <a:close/>
                  <a:moveTo>
                    <a:pt x="239" y="122"/>
                  </a:moveTo>
                  <a:cubicBezTo>
                    <a:pt x="240" y="122"/>
                    <a:pt x="239" y="123"/>
                    <a:pt x="239" y="124"/>
                  </a:cubicBezTo>
                  <a:cubicBezTo>
                    <a:pt x="238" y="124"/>
                    <a:pt x="238" y="123"/>
                    <a:pt x="238" y="122"/>
                  </a:cubicBezTo>
                  <a:cubicBezTo>
                    <a:pt x="238" y="122"/>
                    <a:pt x="238" y="122"/>
                    <a:pt x="239" y="122"/>
                  </a:cubicBezTo>
                  <a:close/>
                  <a:moveTo>
                    <a:pt x="240" y="124"/>
                  </a:moveTo>
                  <a:cubicBezTo>
                    <a:pt x="240" y="124"/>
                    <a:pt x="240" y="125"/>
                    <a:pt x="240" y="126"/>
                  </a:cubicBezTo>
                  <a:cubicBezTo>
                    <a:pt x="240" y="126"/>
                    <a:pt x="240" y="127"/>
                    <a:pt x="240" y="127"/>
                  </a:cubicBezTo>
                  <a:cubicBezTo>
                    <a:pt x="240" y="126"/>
                    <a:pt x="240" y="126"/>
                    <a:pt x="239" y="125"/>
                  </a:cubicBezTo>
                  <a:cubicBezTo>
                    <a:pt x="240" y="125"/>
                    <a:pt x="240" y="124"/>
                    <a:pt x="240" y="124"/>
                  </a:cubicBezTo>
                  <a:close/>
                  <a:moveTo>
                    <a:pt x="239" y="118"/>
                  </a:moveTo>
                  <a:cubicBezTo>
                    <a:pt x="239" y="118"/>
                    <a:pt x="239" y="117"/>
                    <a:pt x="239" y="117"/>
                  </a:cubicBezTo>
                  <a:cubicBezTo>
                    <a:pt x="238" y="117"/>
                    <a:pt x="234" y="119"/>
                    <a:pt x="236" y="118"/>
                  </a:cubicBezTo>
                  <a:cubicBezTo>
                    <a:pt x="237" y="117"/>
                    <a:pt x="238" y="116"/>
                    <a:pt x="238" y="115"/>
                  </a:cubicBezTo>
                  <a:cubicBezTo>
                    <a:pt x="239" y="114"/>
                    <a:pt x="238" y="114"/>
                    <a:pt x="238" y="114"/>
                  </a:cubicBezTo>
                  <a:cubicBezTo>
                    <a:pt x="236" y="114"/>
                    <a:pt x="237" y="114"/>
                    <a:pt x="235" y="115"/>
                  </a:cubicBezTo>
                  <a:cubicBezTo>
                    <a:pt x="234" y="115"/>
                    <a:pt x="234" y="115"/>
                    <a:pt x="234" y="115"/>
                  </a:cubicBezTo>
                  <a:cubicBezTo>
                    <a:pt x="236" y="114"/>
                    <a:pt x="237" y="114"/>
                    <a:pt x="238" y="112"/>
                  </a:cubicBezTo>
                  <a:cubicBezTo>
                    <a:pt x="238" y="112"/>
                    <a:pt x="238" y="112"/>
                    <a:pt x="237" y="112"/>
                  </a:cubicBezTo>
                  <a:cubicBezTo>
                    <a:pt x="235" y="112"/>
                    <a:pt x="232" y="112"/>
                    <a:pt x="231" y="113"/>
                  </a:cubicBezTo>
                  <a:cubicBezTo>
                    <a:pt x="233" y="111"/>
                    <a:pt x="235" y="111"/>
                    <a:pt x="237" y="109"/>
                  </a:cubicBezTo>
                  <a:cubicBezTo>
                    <a:pt x="237" y="109"/>
                    <a:pt x="237" y="109"/>
                    <a:pt x="237" y="109"/>
                  </a:cubicBezTo>
                  <a:cubicBezTo>
                    <a:pt x="235" y="109"/>
                    <a:pt x="234" y="109"/>
                    <a:pt x="232" y="110"/>
                  </a:cubicBezTo>
                  <a:cubicBezTo>
                    <a:pt x="231" y="110"/>
                    <a:pt x="226" y="112"/>
                    <a:pt x="230" y="110"/>
                  </a:cubicBezTo>
                  <a:cubicBezTo>
                    <a:pt x="233" y="108"/>
                    <a:pt x="235" y="107"/>
                    <a:pt x="238" y="104"/>
                  </a:cubicBezTo>
                  <a:cubicBezTo>
                    <a:pt x="238" y="104"/>
                    <a:pt x="238" y="104"/>
                    <a:pt x="238" y="104"/>
                  </a:cubicBezTo>
                  <a:cubicBezTo>
                    <a:pt x="239" y="110"/>
                    <a:pt x="240" y="115"/>
                    <a:pt x="240" y="121"/>
                  </a:cubicBezTo>
                  <a:cubicBezTo>
                    <a:pt x="237" y="121"/>
                    <a:pt x="239" y="120"/>
                    <a:pt x="239" y="118"/>
                  </a:cubicBezTo>
                  <a:close/>
                  <a:moveTo>
                    <a:pt x="237" y="104"/>
                  </a:moveTo>
                  <a:cubicBezTo>
                    <a:pt x="233" y="105"/>
                    <a:pt x="230" y="107"/>
                    <a:pt x="226" y="107"/>
                  </a:cubicBezTo>
                  <a:cubicBezTo>
                    <a:pt x="227" y="107"/>
                    <a:pt x="230" y="104"/>
                    <a:pt x="231" y="104"/>
                  </a:cubicBezTo>
                  <a:cubicBezTo>
                    <a:pt x="233" y="103"/>
                    <a:pt x="235" y="102"/>
                    <a:pt x="237" y="101"/>
                  </a:cubicBezTo>
                  <a:cubicBezTo>
                    <a:pt x="237" y="101"/>
                    <a:pt x="237" y="101"/>
                    <a:pt x="237" y="101"/>
                  </a:cubicBezTo>
                  <a:cubicBezTo>
                    <a:pt x="237" y="102"/>
                    <a:pt x="237" y="103"/>
                    <a:pt x="238" y="104"/>
                  </a:cubicBezTo>
                  <a:cubicBezTo>
                    <a:pt x="238" y="104"/>
                    <a:pt x="237" y="104"/>
                    <a:pt x="237" y="104"/>
                  </a:cubicBezTo>
                  <a:close/>
                  <a:moveTo>
                    <a:pt x="237" y="100"/>
                  </a:moveTo>
                  <a:cubicBezTo>
                    <a:pt x="232" y="100"/>
                    <a:pt x="228" y="102"/>
                    <a:pt x="223" y="102"/>
                  </a:cubicBezTo>
                  <a:cubicBezTo>
                    <a:pt x="224" y="102"/>
                    <a:pt x="227" y="100"/>
                    <a:pt x="229" y="100"/>
                  </a:cubicBezTo>
                  <a:cubicBezTo>
                    <a:pt x="231" y="98"/>
                    <a:pt x="233" y="97"/>
                    <a:pt x="236" y="96"/>
                  </a:cubicBezTo>
                  <a:cubicBezTo>
                    <a:pt x="236" y="97"/>
                    <a:pt x="236" y="99"/>
                    <a:pt x="237" y="100"/>
                  </a:cubicBezTo>
                  <a:cubicBezTo>
                    <a:pt x="237" y="100"/>
                    <a:pt x="237" y="100"/>
                    <a:pt x="237" y="100"/>
                  </a:cubicBezTo>
                  <a:close/>
                  <a:moveTo>
                    <a:pt x="228" y="97"/>
                  </a:moveTo>
                  <a:cubicBezTo>
                    <a:pt x="226" y="98"/>
                    <a:pt x="222" y="98"/>
                    <a:pt x="221" y="99"/>
                  </a:cubicBezTo>
                  <a:cubicBezTo>
                    <a:pt x="225" y="96"/>
                    <a:pt x="229" y="94"/>
                    <a:pt x="234" y="92"/>
                  </a:cubicBezTo>
                  <a:cubicBezTo>
                    <a:pt x="234" y="91"/>
                    <a:pt x="234" y="91"/>
                    <a:pt x="233" y="91"/>
                  </a:cubicBezTo>
                  <a:cubicBezTo>
                    <a:pt x="229" y="91"/>
                    <a:pt x="225" y="93"/>
                    <a:pt x="220" y="94"/>
                  </a:cubicBezTo>
                  <a:cubicBezTo>
                    <a:pt x="216" y="95"/>
                    <a:pt x="225" y="92"/>
                    <a:pt x="226" y="92"/>
                  </a:cubicBezTo>
                  <a:cubicBezTo>
                    <a:pt x="228" y="91"/>
                    <a:pt x="230" y="90"/>
                    <a:pt x="232" y="89"/>
                  </a:cubicBezTo>
                  <a:cubicBezTo>
                    <a:pt x="233" y="89"/>
                    <a:pt x="232" y="88"/>
                    <a:pt x="232" y="88"/>
                  </a:cubicBezTo>
                  <a:cubicBezTo>
                    <a:pt x="226" y="89"/>
                    <a:pt x="221" y="90"/>
                    <a:pt x="216" y="92"/>
                  </a:cubicBezTo>
                  <a:cubicBezTo>
                    <a:pt x="221" y="90"/>
                    <a:pt x="227" y="89"/>
                    <a:pt x="232" y="87"/>
                  </a:cubicBezTo>
                  <a:cubicBezTo>
                    <a:pt x="232" y="87"/>
                    <a:pt x="232" y="86"/>
                    <a:pt x="232" y="86"/>
                  </a:cubicBezTo>
                  <a:cubicBezTo>
                    <a:pt x="233" y="89"/>
                    <a:pt x="234" y="92"/>
                    <a:pt x="235" y="95"/>
                  </a:cubicBezTo>
                  <a:cubicBezTo>
                    <a:pt x="233" y="96"/>
                    <a:pt x="230" y="96"/>
                    <a:pt x="228" y="97"/>
                  </a:cubicBezTo>
                  <a:close/>
                  <a:moveTo>
                    <a:pt x="232" y="86"/>
                  </a:moveTo>
                  <a:cubicBezTo>
                    <a:pt x="226" y="87"/>
                    <a:pt x="220" y="87"/>
                    <a:pt x="214" y="89"/>
                  </a:cubicBezTo>
                  <a:cubicBezTo>
                    <a:pt x="211" y="90"/>
                    <a:pt x="207" y="90"/>
                    <a:pt x="204" y="91"/>
                  </a:cubicBezTo>
                  <a:cubicBezTo>
                    <a:pt x="203" y="91"/>
                    <a:pt x="202" y="92"/>
                    <a:pt x="201" y="92"/>
                  </a:cubicBezTo>
                  <a:cubicBezTo>
                    <a:pt x="211" y="89"/>
                    <a:pt x="221" y="87"/>
                    <a:pt x="230" y="82"/>
                  </a:cubicBezTo>
                  <a:cubicBezTo>
                    <a:pt x="230" y="82"/>
                    <a:pt x="230" y="81"/>
                    <a:pt x="230" y="81"/>
                  </a:cubicBezTo>
                  <a:cubicBezTo>
                    <a:pt x="224" y="82"/>
                    <a:pt x="219" y="84"/>
                    <a:pt x="213" y="86"/>
                  </a:cubicBezTo>
                  <a:cubicBezTo>
                    <a:pt x="207" y="87"/>
                    <a:pt x="200" y="88"/>
                    <a:pt x="193" y="90"/>
                  </a:cubicBezTo>
                  <a:cubicBezTo>
                    <a:pt x="193" y="90"/>
                    <a:pt x="192" y="90"/>
                    <a:pt x="192" y="89"/>
                  </a:cubicBezTo>
                  <a:cubicBezTo>
                    <a:pt x="197" y="88"/>
                    <a:pt x="202" y="87"/>
                    <a:pt x="207" y="86"/>
                  </a:cubicBezTo>
                  <a:cubicBezTo>
                    <a:pt x="214" y="84"/>
                    <a:pt x="222" y="82"/>
                    <a:pt x="228" y="79"/>
                  </a:cubicBezTo>
                  <a:cubicBezTo>
                    <a:pt x="229" y="79"/>
                    <a:pt x="229" y="78"/>
                    <a:pt x="228" y="78"/>
                  </a:cubicBezTo>
                  <a:cubicBezTo>
                    <a:pt x="220" y="78"/>
                    <a:pt x="211" y="80"/>
                    <a:pt x="203" y="83"/>
                  </a:cubicBezTo>
                  <a:cubicBezTo>
                    <a:pt x="192" y="86"/>
                    <a:pt x="182" y="89"/>
                    <a:pt x="171" y="93"/>
                  </a:cubicBezTo>
                  <a:cubicBezTo>
                    <a:pt x="162" y="96"/>
                    <a:pt x="152" y="100"/>
                    <a:pt x="141" y="102"/>
                  </a:cubicBezTo>
                  <a:cubicBezTo>
                    <a:pt x="136" y="103"/>
                    <a:pt x="129" y="104"/>
                    <a:pt x="125" y="108"/>
                  </a:cubicBezTo>
                  <a:cubicBezTo>
                    <a:pt x="124" y="107"/>
                    <a:pt x="123" y="107"/>
                    <a:pt x="121" y="106"/>
                  </a:cubicBezTo>
                  <a:cubicBezTo>
                    <a:pt x="124" y="106"/>
                    <a:pt x="126" y="105"/>
                    <a:pt x="129" y="104"/>
                  </a:cubicBezTo>
                  <a:cubicBezTo>
                    <a:pt x="134" y="103"/>
                    <a:pt x="139" y="101"/>
                    <a:pt x="144" y="100"/>
                  </a:cubicBezTo>
                  <a:cubicBezTo>
                    <a:pt x="154" y="98"/>
                    <a:pt x="163" y="94"/>
                    <a:pt x="173" y="91"/>
                  </a:cubicBezTo>
                  <a:cubicBezTo>
                    <a:pt x="182" y="88"/>
                    <a:pt x="191" y="85"/>
                    <a:pt x="201" y="82"/>
                  </a:cubicBezTo>
                  <a:cubicBezTo>
                    <a:pt x="209" y="80"/>
                    <a:pt x="218" y="77"/>
                    <a:pt x="226" y="74"/>
                  </a:cubicBezTo>
                  <a:cubicBezTo>
                    <a:pt x="228" y="78"/>
                    <a:pt x="230" y="82"/>
                    <a:pt x="232" y="86"/>
                  </a:cubicBezTo>
                  <a:cubicBezTo>
                    <a:pt x="232" y="86"/>
                    <a:pt x="232" y="86"/>
                    <a:pt x="232" y="86"/>
                  </a:cubicBezTo>
                  <a:close/>
                  <a:moveTo>
                    <a:pt x="97" y="73"/>
                  </a:moveTo>
                  <a:cubicBezTo>
                    <a:pt x="99" y="73"/>
                    <a:pt x="100" y="72"/>
                    <a:pt x="100" y="72"/>
                  </a:cubicBezTo>
                  <a:cubicBezTo>
                    <a:pt x="103" y="71"/>
                    <a:pt x="105" y="70"/>
                    <a:pt x="107" y="70"/>
                  </a:cubicBezTo>
                  <a:cubicBezTo>
                    <a:pt x="113" y="68"/>
                    <a:pt x="118" y="67"/>
                    <a:pt x="123" y="66"/>
                  </a:cubicBezTo>
                  <a:cubicBezTo>
                    <a:pt x="133" y="64"/>
                    <a:pt x="142" y="62"/>
                    <a:pt x="151" y="58"/>
                  </a:cubicBezTo>
                  <a:cubicBezTo>
                    <a:pt x="152" y="58"/>
                    <a:pt x="151" y="57"/>
                    <a:pt x="151" y="57"/>
                  </a:cubicBezTo>
                  <a:cubicBezTo>
                    <a:pt x="142" y="58"/>
                    <a:pt x="134" y="61"/>
                    <a:pt x="125" y="63"/>
                  </a:cubicBezTo>
                  <a:cubicBezTo>
                    <a:pt x="121" y="64"/>
                    <a:pt x="116" y="65"/>
                    <a:pt x="111" y="66"/>
                  </a:cubicBezTo>
                  <a:cubicBezTo>
                    <a:pt x="108" y="67"/>
                    <a:pt x="104" y="69"/>
                    <a:pt x="101" y="69"/>
                  </a:cubicBezTo>
                  <a:cubicBezTo>
                    <a:pt x="101" y="69"/>
                    <a:pt x="101" y="69"/>
                    <a:pt x="101" y="68"/>
                  </a:cubicBezTo>
                  <a:cubicBezTo>
                    <a:pt x="102" y="68"/>
                    <a:pt x="103" y="68"/>
                    <a:pt x="103" y="68"/>
                  </a:cubicBezTo>
                  <a:cubicBezTo>
                    <a:pt x="105" y="67"/>
                    <a:pt x="108" y="66"/>
                    <a:pt x="110" y="65"/>
                  </a:cubicBezTo>
                  <a:cubicBezTo>
                    <a:pt x="114" y="64"/>
                    <a:pt x="119" y="63"/>
                    <a:pt x="123" y="61"/>
                  </a:cubicBezTo>
                  <a:cubicBezTo>
                    <a:pt x="132" y="59"/>
                    <a:pt x="140" y="58"/>
                    <a:pt x="148" y="55"/>
                  </a:cubicBezTo>
                  <a:cubicBezTo>
                    <a:pt x="151" y="56"/>
                    <a:pt x="153" y="58"/>
                    <a:pt x="154" y="61"/>
                  </a:cubicBezTo>
                  <a:cubicBezTo>
                    <a:pt x="145" y="62"/>
                    <a:pt x="135" y="65"/>
                    <a:pt x="126" y="67"/>
                  </a:cubicBezTo>
                  <a:cubicBezTo>
                    <a:pt x="121" y="68"/>
                    <a:pt x="115" y="69"/>
                    <a:pt x="110" y="70"/>
                  </a:cubicBezTo>
                  <a:cubicBezTo>
                    <a:pt x="106" y="71"/>
                    <a:pt x="102" y="73"/>
                    <a:pt x="98" y="74"/>
                  </a:cubicBezTo>
                  <a:cubicBezTo>
                    <a:pt x="97" y="74"/>
                    <a:pt x="97" y="74"/>
                    <a:pt x="97" y="74"/>
                  </a:cubicBezTo>
                  <a:cubicBezTo>
                    <a:pt x="97" y="74"/>
                    <a:pt x="97" y="73"/>
                    <a:pt x="97" y="73"/>
                  </a:cubicBezTo>
                  <a:close/>
                  <a:moveTo>
                    <a:pt x="128" y="58"/>
                  </a:moveTo>
                  <a:cubicBezTo>
                    <a:pt x="121" y="60"/>
                    <a:pt x="115" y="62"/>
                    <a:pt x="108" y="64"/>
                  </a:cubicBezTo>
                  <a:cubicBezTo>
                    <a:pt x="102" y="65"/>
                    <a:pt x="113" y="61"/>
                    <a:pt x="113" y="61"/>
                  </a:cubicBezTo>
                  <a:cubicBezTo>
                    <a:pt x="116" y="60"/>
                    <a:pt x="119" y="59"/>
                    <a:pt x="122" y="58"/>
                  </a:cubicBezTo>
                  <a:cubicBezTo>
                    <a:pt x="129" y="56"/>
                    <a:pt x="136" y="55"/>
                    <a:pt x="143" y="52"/>
                  </a:cubicBezTo>
                  <a:cubicBezTo>
                    <a:pt x="143" y="52"/>
                    <a:pt x="143" y="52"/>
                    <a:pt x="143" y="52"/>
                  </a:cubicBezTo>
                  <a:cubicBezTo>
                    <a:pt x="145" y="52"/>
                    <a:pt x="146" y="53"/>
                    <a:pt x="147" y="54"/>
                  </a:cubicBezTo>
                  <a:cubicBezTo>
                    <a:pt x="141" y="56"/>
                    <a:pt x="135" y="56"/>
                    <a:pt x="128" y="58"/>
                  </a:cubicBezTo>
                  <a:close/>
                  <a:moveTo>
                    <a:pt x="143" y="52"/>
                  </a:moveTo>
                  <a:cubicBezTo>
                    <a:pt x="135" y="52"/>
                    <a:pt x="126" y="54"/>
                    <a:pt x="118" y="56"/>
                  </a:cubicBezTo>
                  <a:cubicBezTo>
                    <a:pt x="123" y="53"/>
                    <a:pt x="129" y="51"/>
                    <a:pt x="135" y="51"/>
                  </a:cubicBezTo>
                  <a:cubicBezTo>
                    <a:pt x="138" y="50"/>
                    <a:pt x="141" y="51"/>
                    <a:pt x="143" y="52"/>
                  </a:cubicBezTo>
                  <a:cubicBezTo>
                    <a:pt x="143" y="52"/>
                    <a:pt x="143" y="52"/>
                    <a:pt x="143" y="52"/>
                  </a:cubicBezTo>
                  <a:close/>
                  <a:moveTo>
                    <a:pt x="115" y="57"/>
                  </a:moveTo>
                  <a:cubicBezTo>
                    <a:pt x="120" y="56"/>
                    <a:pt x="125" y="56"/>
                    <a:pt x="130" y="55"/>
                  </a:cubicBezTo>
                  <a:cubicBezTo>
                    <a:pt x="133" y="54"/>
                    <a:pt x="135" y="54"/>
                    <a:pt x="138" y="53"/>
                  </a:cubicBezTo>
                  <a:cubicBezTo>
                    <a:pt x="139" y="53"/>
                    <a:pt x="140" y="53"/>
                    <a:pt x="141" y="52"/>
                  </a:cubicBezTo>
                  <a:cubicBezTo>
                    <a:pt x="139" y="53"/>
                    <a:pt x="137" y="54"/>
                    <a:pt x="135" y="54"/>
                  </a:cubicBezTo>
                  <a:cubicBezTo>
                    <a:pt x="130" y="56"/>
                    <a:pt x="124" y="56"/>
                    <a:pt x="118" y="58"/>
                  </a:cubicBezTo>
                  <a:cubicBezTo>
                    <a:pt x="115" y="59"/>
                    <a:pt x="111" y="61"/>
                    <a:pt x="108" y="63"/>
                  </a:cubicBezTo>
                  <a:cubicBezTo>
                    <a:pt x="110" y="61"/>
                    <a:pt x="113" y="59"/>
                    <a:pt x="115" y="57"/>
                  </a:cubicBezTo>
                  <a:close/>
                  <a:moveTo>
                    <a:pt x="105" y="65"/>
                  </a:moveTo>
                  <a:cubicBezTo>
                    <a:pt x="112" y="64"/>
                    <a:pt x="119" y="61"/>
                    <a:pt x="127" y="59"/>
                  </a:cubicBezTo>
                  <a:cubicBezTo>
                    <a:pt x="131" y="58"/>
                    <a:pt x="135" y="57"/>
                    <a:pt x="139" y="57"/>
                  </a:cubicBezTo>
                  <a:cubicBezTo>
                    <a:pt x="140" y="57"/>
                    <a:pt x="140" y="56"/>
                    <a:pt x="141" y="56"/>
                  </a:cubicBezTo>
                  <a:cubicBezTo>
                    <a:pt x="135" y="58"/>
                    <a:pt x="128" y="59"/>
                    <a:pt x="121" y="61"/>
                  </a:cubicBezTo>
                  <a:cubicBezTo>
                    <a:pt x="115" y="63"/>
                    <a:pt x="109" y="65"/>
                    <a:pt x="102" y="67"/>
                  </a:cubicBezTo>
                  <a:cubicBezTo>
                    <a:pt x="103" y="66"/>
                    <a:pt x="104" y="66"/>
                    <a:pt x="105" y="65"/>
                  </a:cubicBezTo>
                  <a:close/>
                  <a:moveTo>
                    <a:pt x="99" y="71"/>
                  </a:moveTo>
                  <a:cubicBezTo>
                    <a:pt x="99" y="71"/>
                    <a:pt x="99" y="70"/>
                    <a:pt x="100" y="70"/>
                  </a:cubicBezTo>
                  <a:cubicBezTo>
                    <a:pt x="102" y="70"/>
                    <a:pt x="104" y="69"/>
                    <a:pt x="106" y="69"/>
                  </a:cubicBezTo>
                  <a:cubicBezTo>
                    <a:pt x="110" y="67"/>
                    <a:pt x="115" y="66"/>
                    <a:pt x="120" y="65"/>
                  </a:cubicBezTo>
                  <a:cubicBezTo>
                    <a:pt x="125" y="64"/>
                    <a:pt x="130" y="62"/>
                    <a:pt x="135" y="61"/>
                  </a:cubicBezTo>
                  <a:cubicBezTo>
                    <a:pt x="140" y="60"/>
                    <a:pt x="145" y="60"/>
                    <a:pt x="149" y="58"/>
                  </a:cubicBezTo>
                  <a:cubicBezTo>
                    <a:pt x="133" y="66"/>
                    <a:pt x="114" y="65"/>
                    <a:pt x="98" y="72"/>
                  </a:cubicBezTo>
                  <a:cubicBezTo>
                    <a:pt x="98" y="72"/>
                    <a:pt x="99" y="71"/>
                    <a:pt x="99" y="71"/>
                  </a:cubicBezTo>
                  <a:close/>
                  <a:moveTo>
                    <a:pt x="96" y="75"/>
                  </a:moveTo>
                  <a:cubicBezTo>
                    <a:pt x="99" y="75"/>
                    <a:pt x="101" y="74"/>
                    <a:pt x="104" y="73"/>
                  </a:cubicBezTo>
                  <a:cubicBezTo>
                    <a:pt x="109" y="72"/>
                    <a:pt x="113" y="70"/>
                    <a:pt x="118" y="69"/>
                  </a:cubicBezTo>
                  <a:cubicBezTo>
                    <a:pt x="131" y="67"/>
                    <a:pt x="143" y="63"/>
                    <a:pt x="155" y="61"/>
                  </a:cubicBezTo>
                  <a:cubicBezTo>
                    <a:pt x="156" y="62"/>
                    <a:pt x="156" y="63"/>
                    <a:pt x="157" y="63"/>
                  </a:cubicBezTo>
                  <a:cubicBezTo>
                    <a:pt x="157" y="63"/>
                    <a:pt x="157" y="63"/>
                    <a:pt x="157" y="63"/>
                  </a:cubicBezTo>
                  <a:cubicBezTo>
                    <a:pt x="146" y="65"/>
                    <a:pt x="136" y="68"/>
                    <a:pt x="125" y="70"/>
                  </a:cubicBezTo>
                  <a:cubicBezTo>
                    <a:pt x="115" y="73"/>
                    <a:pt x="105" y="76"/>
                    <a:pt x="94" y="78"/>
                  </a:cubicBezTo>
                  <a:cubicBezTo>
                    <a:pt x="95" y="77"/>
                    <a:pt x="96" y="76"/>
                    <a:pt x="96" y="75"/>
                  </a:cubicBezTo>
                  <a:close/>
                  <a:moveTo>
                    <a:pt x="172" y="47"/>
                  </a:moveTo>
                  <a:cubicBezTo>
                    <a:pt x="172" y="46"/>
                    <a:pt x="171" y="46"/>
                    <a:pt x="171" y="46"/>
                  </a:cubicBezTo>
                  <a:cubicBezTo>
                    <a:pt x="171" y="46"/>
                    <a:pt x="171" y="46"/>
                    <a:pt x="171" y="45"/>
                  </a:cubicBezTo>
                  <a:cubicBezTo>
                    <a:pt x="174" y="43"/>
                    <a:pt x="178" y="41"/>
                    <a:pt x="181" y="39"/>
                  </a:cubicBezTo>
                  <a:cubicBezTo>
                    <a:pt x="181" y="40"/>
                    <a:pt x="180" y="40"/>
                    <a:pt x="180" y="40"/>
                  </a:cubicBezTo>
                  <a:cubicBezTo>
                    <a:pt x="177" y="43"/>
                    <a:pt x="174" y="45"/>
                    <a:pt x="172" y="47"/>
                  </a:cubicBezTo>
                  <a:cubicBezTo>
                    <a:pt x="172" y="47"/>
                    <a:pt x="172" y="47"/>
                    <a:pt x="172" y="47"/>
                  </a:cubicBezTo>
                  <a:close/>
                  <a:moveTo>
                    <a:pt x="172" y="47"/>
                  </a:moveTo>
                  <a:cubicBezTo>
                    <a:pt x="175" y="46"/>
                    <a:pt x="179" y="44"/>
                    <a:pt x="182" y="43"/>
                  </a:cubicBezTo>
                  <a:cubicBezTo>
                    <a:pt x="179" y="44"/>
                    <a:pt x="175" y="47"/>
                    <a:pt x="173" y="49"/>
                  </a:cubicBezTo>
                  <a:cubicBezTo>
                    <a:pt x="173" y="48"/>
                    <a:pt x="172" y="48"/>
                    <a:pt x="172" y="47"/>
                  </a:cubicBezTo>
                  <a:cubicBezTo>
                    <a:pt x="172" y="47"/>
                    <a:pt x="172" y="47"/>
                    <a:pt x="172" y="47"/>
                  </a:cubicBezTo>
                  <a:close/>
                  <a:moveTo>
                    <a:pt x="183" y="44"/>
                  </a:moveTo>
                  <a:cubicBezTo>
                    <a:pt x="184" y="43"/>
                    <a:pt x="186" y="43"/>
                    <a:pt x="187" y="42"/>
                  </a:cubicBezTo>
                  <a:cubicBezTo>
                    <a:pt x="188" y="41"/>
                    <a:pt x="194" y="38"/>
                    <a:pt x="192" y="40"/>
                  </a:cubicBezTo>
                  <a:cubicBezTo>
                    <a:pt x="190" y="43"/>
                    <a:pt x="186" y="44"/>
                    <a:pt x="183" y="46"/>
                  </a:cubicBezTo>
                  <a:cubicBezTo>
                    <a:pt x="180" y="48"/>
                    <a:pt x="177" y="50"/>
                    <a:pt x="175" y="53"/>
                  </a:cubicBezTo>
                  <a:cubicBezTo>
                    <a:pt x="174" y="52"/>
                    <a:pt x="174" y="51"/>
                    <a:pt x="173" y="50"/>
                  </a:cubicBezTo>
                  <a:cubicBezTo>
                    <a:pt x="176" y="48"/>
                    <a:pt x="179" y="46"/>
                    <a:pt x="183" y="44"/>
                  </a:cubicBezTo>
                  <a:close/>
                  <a:moveTo>
                    <a:pt x="175" y="53"/>
                  </a:moveTo>
                  <a:cubicBezTo>
                    <a:pt x="180" y="51"/>
                    <a:pt x="184" y="48"/>
                    <a:pt x="189" y="46"/>
                  </a:cubicBezTo>
                  <a:cubicBezTo>
                    <a:pt x="191" y="45"/>
                    <a:pt x="194" y="44"/>
                    <a:pt x="196" y="43"/>
                  </a:cubicBezTo>
                  <a:cubicBezTo>
                    <a:pt x="194" y="43"/>
                    <a:pt x="192" y="46"/>
                    <a:pt x="190" y="47"/>
                  </a:cubicBezTo>
                  <a:cubicBezTo>
                    <a:pt x="187" y="49"/>
                    <a:pt x="185" y="51"/>
                    <a:pt x="182" y="53"/>
                  </a:cubicBezTo>
                  <a:cubicBezTo>
                    <a:pt x="180" y="54"/>
                    <a:pt x="178" y="55"/>
                    <a:pt x="176" y="56"/>
                  </a:cubicBezTo>
                  <a:cubicBezTo>
                    <a:pt x="176" y="56"/>
                    <a:pt x="176" y="55"/>
                    <a:pt x="176" y="55"/>
                  </a:cubicBezTo>
                  <a:cubicBezTo>
                    <a:pt x="176" y="55"/>
                    <a:pt x="175" y="54"/>
                    <a:pt x="175" y="54"/>
                  </a:cubicBezTo>
                  <a:cubicBezTo>
                    <a:pt x="175" y="53"/>
                    <a:pt x="175" y="53"/>
                    <a:pt x="175" y="53"/>
                  </a:cubicBezTo>
                  <a:close/>
                  <a:moveTo>
                    <a:pt x="177" y="56"/>
                  </a:moveTo>
                  <a:cubicBezTo>
                    <a:pt x="178" y="56"/>
                    <a:pt x="178" y="56"/>
                    <a:pt x="179" y="55"/>
                  </a:cubicBezTo>
                  <a:cubicBezTo>
                    <a:pt x="180" y="55"/>
                    <a:pt x="181" y="54"/>
                    <a:pt x="182" y="53"/>
                  </a:cubicBezTo>
                  <a:cubicBezTo>
                    <a:pt x="185" y="52"/>
                    <a:pt x="187" y="50"/>
                    <a:pt x="190" y="49"/>
                  </a:cubicBezTo>
                  <a:cubicBezTo>
                    <a:pt x="192" y="48"/>
                    <a:pt x="195" y="47"/>
                    <a:pt x="197" y="46"/>
                  </a:cubicBezTo>
                  <a:cubicBezTo>
                    <a:pt x="199" y="45"/>
                    <a:pt x="199" y="45"/>
                    <a:pt x="197" y="47"/>
                  </a:cubicBezTo>
                  <a:cubicBezTo>
                    <a:pt x="195" y="48"/>
                    <a:pt x="194" y="49"/>
                    <a:pt x="192" y="50"/>
                  </a:cubicBezTo>
                  <a:cubicBezTo>
                    <a:pt x="191" y="51"/>
                    <a:pt x="190" y="52"/>
                    <a:pt x="188" y="53"/>
                  </a:cubicBezTo>
                  <a:cubicBezTo>
                    <a:pt x="187" y="53"/>
                    <a:pt x="186" y="54"/>
                    <a:pt x="186" y="55"/>
                  </a:cubicBezTo>
                  <a:cubicBezTo>
                    <a:pt x="185" y="55"/>
                    <a:pt x="184" y="55"/>
                    <a:pt x="184" y="55"/>
                  </a:cubicBezTo>
                  <a:cubicBezTo>
                    <a:pt x="181" y="56"/>
                    <a:pt x="179" y="59"/>
                    <a:pt x="177" y="56"/>
                  </a:cubicBezTo>
                  <a:cubicBezTo>
                    <a:pt x="177" y="56"/>
                    <a:pt x="177" y="56"/>
                    <a:pt x="177" y="56"/>
                  </a:cubicBezTo>
                  <a:close/>
                  <a:moveTo>
                    <a:pt x="188" y="54"/>
                  </a:moveTo>
                  <a:cubicBezTo>
                    <a:pt x="188" y="54"/>
                    <a:pt x="188" y="54"/>
                    <a:pt x="188" y="54"/>
                  </a:cubicBezTo>
                  <a:cubicBezTo>
                    <a:pt x="189" y="54"/>
                    <a:pt x="190" y="53"/>
                    <a:pt x="191" y="53"/>
                  </a:cubicBezTo>
                  <a:cubicBezTo>
                    <a:pt x="193" y="52"/>
                    <a:pt x="195" y="51"/>
                    <a:pt x="197" y="50"/>
                  </a:cubicBezTo>
                  <a:cubicBezTo>
                    <a:pt x="198" y="49"/>
                    <a:pt x="206" y="45"/>
                    <a:pt x="202" y="49"/>
                  </a:cubicBezTo>
                  <a:cubicBezTo>
                    <a:pt x="199" y="52"/>
                    <a:pt x="196" y="54"/>
                    <a:pt x="192" y="56"/>
                  </a:cubicBezTo>
                  <a:cubicBezTo>
                    <a:pt x="190" y="55"/>
                    <a:pt x="188" y="55"/>
                    <a:pt x="187" y="55"/>
                  </a:cubicBezTo>
                  <a:cubicBezTo>
                    <a:pt x="187" y="55"/>
                    <a:pt x="187" y="54"/>
                    <a:pt x="188" y="54"/>
                  </a:cubicBezTo>
                  <a:close/>
                  <a:moveTo>
                    <a:pt x="203" y="52"/>
                  </a:moveTo>
                  <a:cubicBezTo>
                    <a:pt x="208" y="50"/>
                    <a:pt x="204" y="53"/>
                    <a:pt x="202" y="54"/>
                  </a:cubicBezTo>
                  <a:cubicBezTo>
                    <a:pt x="200" y="56"/>
                    <a:pt x="198" y="57"/>
                    <a:pt x="196" y="58"/>
                  </a:cubicBezTo>
                  <a:cubicBezTo>
                    <a:pt x="195" y="58"/>
                    <a:pt x="195" y="57"/>
                    <a:pt x="194" y="57"/>
                  </a:cubicBezTo>
                  <a:cubicBezTo>
                    <a:pt x="197" y="55"/>
                    <a:pt x="200" y="54"/>
                    <a:pt x="203" y="52"/>
                  </a:cubicBezTo>
                  <a:close/>
                  <a:moveTo>
                    <a:pt x="197" y="59"/>
                  </a:moveTo>
                  <a:cubicBezTo>
                    <a:pt x="201" y="58"/>
                    <a:pt x="206" y="57"/>
                    <a:pt x="209" y="54"/>
                  </a:cubicBezTo>
                  <a:cubicBezTo>
                    <a:pt x="206" y="57"/>
                    <a:pt x="203" y="59"/>
                    <a:pt x="200" y="61"/>
                  </a:cubicBezTo>
                  <a:cubicBezTo>
                    <a:pt x="199" y="60"/>
                    <a:pt x="198" y="60"/>
                    <a:pt x="197" y="59"/>
                  </a:cubicBezTo>
                  <a:close/>
                  <a:moveTo>
                    <a:pt x="202" y="66"/>
                  </a:moveTo>
                  <a:cubicBezTo>
                    <a:pt x="202" y="65"/>
                    <a:pt x="202" y="65"/>
                    <a:pt x="202" y="64"/>
                  </a:cubicBezTo>
                  <a:cubicBezTo>
                    <a:pt x="204" y="64"/>
                    <a:pt x="207" y="63"/>
                    <a:pt x="209" y="62"/>
                  </a:cubicBezTo>
                  <a:cubicBezTo>
                    <a:pt x="207" y="63"/>
                    <a:pt x="204" y="64"/>
                    <a:pt x="202" y="66"/>
                  </a:cubicBezTo>
                  <a:close/>
                  <a:moveTo>
                    <a:pt x="195" y="71"/>
                  </a:moveTo>
                  <a:cubicBezTo>
                    <a:pt x="195" y="71"/>
                    <a:pt x="195" y="71"/>
                    <a:pt x="196" y="71"/>
                  </a:cubicBezTo>
                  <a:cubicBezTo>
                    <a:pt x="195" y="71"/>
                    <a:pt x="195" y="71"/>
                    <a:pt x="194" y="71"/>
                  </a:cubicBezTo>
                  <a:cubicBezTo>
                    <a:pt x="194" y="71"/>
                    <a:pt x="194" y="71"/>
                    <a:pt x="195" y="71"/>
                  </a:cubicBezTo>
                  <a:close/>
                  <a:moveTo>
                    <a:pt x="192" y="69"/>
                  </a:moveTo>
                  <a:cubicBezTo>
                    <a:pt x="192" y="69"/>
                    <a:pt x="193" y="69"/>
                    <a:pt x="193" y="69"/>
                  </a:cubicBezTo>
                  <a:cubicBezTo>
                    <a:pt x="192" y="70"/>
                    <a:pt x="192" y="70"/>
                    <a:pt x="192" y="69"/>
                  </a:cubicBezTo>
                  <a:close/>
                  <a:moveTo>
                    <a:pt x="190" y="67"/>
                  </a:moveTo>
                  <a:cubicBezTo>
                    <a:pt x="190" y="67"/>
                    <a:pt x="191" y="67"/>
                    <a:pt x="191" y="68"/>
                  </a:cubicBezTo>
                  <a:cubicBezTo>
                    <a:pt x="190" y="68"/>
                    <a:pt x="188" y="69"/>
                    <a:pt x="190" y="67"/>
                  </a:cubicBezTo>
                  <a:cubicBezTo>
                    <a:pt x="190" y="67"/>
                    <a:pt x="190" y="67"/>
                    <a:pt x="190" y="67"/>
                  </a:cubicBezTo>
                  <a:close/>
                  <a:moveTo>
                    <a:pt x="189" y="67"/>
                  </a:moveTo>
                  <a:cubicBezTo>
                    <a:pt x="188" y="67"/>
                    <a:pt x="188" y="67"/>
                    <a:pt x="187" y="67"/>
                  </a:cubicBezTo>
                  <a:cubicBezTo>
                    <a:pt x="187" y="67"/>
                    <a:pt x="187" y="66"/>
                    <a:pt x="187" y="65"/>
                  </a:cubicBezTo>
                  <a:cubicBezTo>
                    <a:pt x="188" y="65"/>
                    <a:pt x="189" y="66"/>
                    <a:pt x="189" y="66"/>
                  </a:cubicBezTo>
                  <a:cubicBezTo>
                    <a:pt x="189" y="66"/>
                    <a:pt x="189" y="66"/>
                    <a:pt x="190" y="67"/>
                  </a:cubicBezTo>
                  <a:cubicBezTo>
                    <a:pt x="189" y="67"/>
                    <a:pt x="189" y="67"/>
                    <a:pt x="189" y="67"/>
                  </a:cubicBezTo>
                  <a:close/>
                  <a:moveTo>
                    <a:pt x="186" y="68"/>
                  </a:moveTo>
                  <a:cubicBezTo>
                    <a:pt x="188" y="68"/>
                    <a:pt x="189" y="67"/>
                    <a:pt x="187" y="68"/>
                  </a:cubicBezTo>
                  <a:cubicBezTo>
                    <a:pt x="187" y="68"/>
                    <a:pt x="187" y="68"/>
                    <a:pt x="187" y="68"/>
                  </a:cubicBezTo>
                  <a:cubicBezTo>
                    <a:pt x="187" y="68"/>
                    <a:pt x="187" y="68"/>
                    <a:pt x="186" y="68"/>
                  </a:cubicBezTo>
                  <a:cubicBezTo>
                    <a:pt x="186" y="68"/>
                    <a:pt x="186" y="68"/>
                    <a:pt x="186" y="68"/>
                  </a:cubicBezTo>
                  <a:close/>
                  <a:moveTo>
                    <a:pt x="190" y="70"/>
                  </a:moveTo>
                  <a:cubicBezTo>
                    <a:pt x="190" y="70"/>
                    <a:pt x="190" y="70"/>
                    <a:pt x="190" y="70"/>
                  </a:cubicBezTo>
                  <a:cubicBezTo>
                    <a:pt x="190" y="70"/>
                    <a:pt x="190" y="70"/>
                    <a:pt x="190" y="70"/>
                  </a:cubicBezTo>
                  <a:cubicBezTo>
                    <a:pt x="189" y="70"/>
                    <a:pt x="189" y="69"/>
                    <a:pt x="188" y="69"/>
                  </a:cubicBezTo>
                  <a:cubicBezTo>
                    <a:pt x="189" y="69"/>
                    <a:pt x="191" y="69"/>
                    <a:pt x="190" y="70"/>
                  </a:cubicBezTo>
                  <a:close/>
                  <a:moveTo>
                    <a:pt x="193" y="71"/>
                  </a:moveTo>
                  <a:cubicBezTo>
                    <a:pt x="192" y="71"/>
                    <a:pt x="192" y="71"/>
                    <a:pt x="191" y="70"/>
                  </a:cubicBezTo>
                  <a:cubicBezTo>
                    <a:pt x="193" y="70"/>
                    <a:pt x="194" y="69"/>
                    <a:pt x="193" y="71"/>
                  </a:cubicBezTo>
                  <a:close/>
                  <a:moveTo>
                    <a:pt x="218" y="64"/>
                  </a:moveTo>
                  <a:cubicBezTo>
                    <a:pt x="215" y="65"/>
                    <a:pt x="211" y="68"/>
                    <a:pt x="207" y="70"/>
                  </a:cubicBezTo>
                  <a:cubicBezTo>
                    <a:pt x="204" y="71"/>
                    <a:pt x="200" y="73"/>
                    <a:pt x="196" y="75"/>
                  </a:cubicBezTo>
                  <a:cubicBezTo>
                    <a:pt x="196" y="74"/>
                    <a:pt x="195" y="73"/>
                    <a:pt x="194" y="72"/>
                  </a:cubicBezTo>
                  <a:cubicBezTo>
                    <a:pt x="202" y="71"/>
                    <a:pt x="210" y="67"/>
                    <a:pt x="218" y="64"/>
                  </a:cubicBezTo>
                  <a:close/>
                  <a:moveTo>
                    <a:pt x="197" y="76"/>
                  </a:moveTo>
                  <a:cubicBezTo>
                    <a:pt x="202" y="74"/>
                    <a:pt x="206" y="72"/>
                    <a:pt x="211" y="70"/>
                  </a:cubicBezTo>
                  <a:cubicBezTo>
                    <a:pt x="214" y="69"/>
                    <a:pt x="216" y="69"/>
                    <a:pt x="219" y="68"/>
                  </a:cubicBezTo>
                  <a:cubicBezTo>
                    <a:pt x="217" y="68"/>
                    <a:pt x="214" y="70"/>
                    <a:pt x="212" y="71"/>
                  </a:cubicBezTo>
                  <a:cubicBezTo>
                    <a:pt x="208" y="74"/>
                    <a:pt x="203" y="76"/>
                    <a:pt x="199" y="78"/>
                  </a:cubicBezTo>
                  <a:cubicBezTo>
                    <a:pt x="198" y="78"/>
                    <a:pt x="198" y="78"/>
                    <a:pt x="197" y="78"/>
                  </a:cubicBezTo>
                  <a:cubicBezTo>
                    <a:pt x="197" y="78"/>
                    <a:pt x="197" y="78"/>
                    <a:pt x="197" y="78"/>
                  </a:cubicBezTo>
                  <a:cubicBezTo>
                    <a:pt x="197" y="77"/>
                    <a:pt x="197" y="77"/>
                    <a:pt x="197" y="76"/>
                  </a:cubicBezTo>
                  <a:close/>
                  <a:moveTo>
                    <a:pt x="187" y="82"/>
                  </a:moveTo>
                  <a:cubicBezTo>
                    <a:pt x="188" y="82"/>
                    <a:pt x="188" y="82"/>
                    <a:pt x="188" y="82"/>
                  </a:cubicBezTo>
                  <a:cubicBezTo>
                    <a:pt x="179" y="86"/>
                    <a:pt x="170" y="88"/>
                    <a:pt x="161" y="91"/>
                  </a:cubicBezTo>
                  <a:cubicBezTo>
                    <a:pt x="165" y="90"/>
                    <a:pt x="170" y="88"/>
                    <a:pt x="174" y="87"/>
                  </a:cubicBezTo>
                  <a:cubicBezTo>
                    <a:pt x="176" y="86"/>
                    <a:pt x="179" y="85"/>
                    <a:pt x="182" y="84"/>
                  </a:cubicBezTo>
                  <a:cubicBezTo>
                    <a:pt x="183" y="83"/>
                    <a:pt x="185" y="82"/>
                    <a:pt x="187" y="82"/>
                  </a:cubicBezTo>
                  <a:cubicBezTo>
                    <a:pt x="187" y="82"/>
                    <a:pt x="187" y="82"/>
                    <a:pt x="187" y="82"/>
                  </a:cubicBezTo>
                  <a:close/>
                  <a:moveTo>
                    <a:pt x="173" y="86"/>
                  </a:moveTo>
                  <a:cubicBezTo>
                    <a:pt x="166" y="89"/>
                    <a:pt x="158" y="91"/>
                    <a:pt x="150" y="94"/>
                  </a:cubicBezTo>
                  <a:cubicBezTo>
                    <a:pt x="142" y="96"/>
                    <a:pt x="134" y="98"/>
                    <a:pt x="126" y="101"/>
                  </a:cubicBezTo>
                  <a:cubicBezTo>
                    <a:pt x="123" y="102"/>
                    <a:pt x="118" y="102"/>
                    <a:pt x="116" y="103"/>
                  </a:cubicBezTo>
                  <a:cubicBezTo>
                    <a:pt x="120" y="101"/>
                    <a:pt x="124" y="100"/>
                    <a:pt x="128" y="99"/>
                  </a:cubicBezTo>
                  <a:cubicBezTo>
                    <a:pt x="134" y="97"/>
                    <a:pt x="139" y="95"/>
                    <a:pt x="145" y="93"/>
                  </a:cubicBezTo>
                  <a:cubicBezTo>
                    <a:pt x="158" y="89"/>
                    <a:pt x="171" y="85"/>
                    <a:pt x="184" y="80"/>
                  </a:cubicBezTo>
                  <a:cubicBezTo>
                    <a:pt x="184" y="80"/>
                    <a:pt x="184" y="80"/>
                    <a:pt x="184" y="80"/>
                  </a:cubicBezTo>
                  <a:cubicBezTo>
                    <a:pt x="185" y="80"/>
                    <a:pt x="186" y="81"/>
                    <a:pt x="187" y="81"/>
                  </a:cubicBezTo>
                  <a:cubicBezTo>
                    <a:pt x="182" y="82"/>
                    <a:pt x="178" y="84"/>
                    <a:pt x="173" y="86"/>
                  </a:cubicBezTo>
                  <a:close/>
                  <a:moveTo>
                    <a:pt x="157" y="88"/>
                  </a:moveTo>
                  <a:cubicBezTo>
                    <a:pt x="162" y="87"/>
                    <a:pt x="167" y="85"/>
                    <a:pt x="171" y="83"/>
                  </a:cubicBezTo>
                  <a:cubicBezTo>
                    <a:pt x="175" y="82"/>
                    <a:pt x="178" y="81"/>
                    <a:pt x="182" y="80"/>
                  </a:cubicBezTo>
                  <a:cubicBezTo>
                    <a:pt x="178" y="81"/>
                    <a:pt x="174" y="83"/>
                    <a:pt x="171" y="84"/>
                  </a:cubicBezTo>
                  <a:cubicBezTo>
                    <a:pt x="166" y="86"/>
                    <a:pt x="162" y="87"/>
                    <a:pt x="157" y="88"/>
                  </a:cubicBezTo>
                  <a:close/>
                  <a:moveTo>
                    <a:pt x="166" y="85"/>
                  </a:moveTo>
                  <a:cubicBezTo>
                    <a:pt x="159" y="87"/>
                    <a:pt x="152" y="89"/>
                    <a:pt x="145" y="91"/>
                  </a:cubicBezTo>
                  <a:cubicBezTo>
                    <a:pt x="145" y="92"/>
                    <a:pt x="144" y="92"/>
                    <a:pt x="144" y="92"/>
                  </a:cubicBezTo>
                  <a:cubicBezTo>
                    <a:pt x="136" y="94"/>
                    <a:pt x="129" y="96"/>
                    <a:pt x="122" y="99"/>
                  </a:cubicBezTo>
                  <a:cubicBezTo>
                    <a:pt x="118" y="100"/>
                    <a:pt x="114" y="101"/>
                    <a:pt x="110" y="102"/>
                  </a:cubicBezTo>
                  <a:cubicBezTo>
                    <a:pt x="108" y="103"/>
                    <a:pt x="113" y="101"/>
                    <a:pt x="113" y="101"/>
                  </a:cubicBezTo>
                  <a:cubicBezTo>
                    <a:pt x="114" y="101"/>
                    <a:pt x="116" y="100"/>
                    <a:pt x="118" y="100"/>
                  </a:cubicBezTo>
                  <a:cubicBezTo>
                    <a:pt x="133" y="94"/>
                    <a:pt x="148" y="88"/>
                    <a:pt x="164" y="82"/>
                  </a:cubicBezTo>
                  <a:cubicBezTo>
                    <a:pt x="167" y="81"/>
                    <a:pt x="170" y="80"/>
                    <a:pt x="173" y="79"/>
                  </a:cubicBezTo>
                  <a:cubicBezTo>
                    <a:pt x="173" y="79"/>
                    <a:pt x="174" y="79"/>
                    <a:pt x="174" y="79"/>
                  </a:cubicBezTo>
                  <a:cubicBezTo>
                    <a:pt x="174" y="79"/>
                    <a:pt x="175" y="79"/>
                    <a:pt x="175" y="78"/>
                  </a:cubicBezTo>
                  <a:cubicBezTo>
                    <a:pt x="175" y="78"/>
                    <a:pt x="176" y="78"/>
                    <a:pt x="176" y="78"/>
                  </a:cubicBezTo>
                  <a:cubicBezTo>
                    <a:pt x="177" y="78"/>
                    <a:pt x="178" y="78"/>
                    <a:pt x="179" y="78"/>
                  </a:cubicBezTo>
                  <a:cubicBezTo>
                    <a:pt x="180" y="78"/>
                    <a:pt x="181" y="79"/>
                    <a:pt x="182" y="79"/>
                  </a:cubicBezTo>
                  <a:cubicBezTo>
                    <a:pt x="176" y="80"/>
                    <a:pt x="171" y="83"/>
                    <a:pt x="166" y="85"/>
                  </a:cubicBezTo>
                  <a:close/>
                  <a:moveTo>
                    <a:pt x="176" y="77"/>
                  </a:moveTo>
                  <a:cubicBezTo>
                    <a:pt x="175" y="78"/>
                    <a:pt x="174" y="78"/>
                    <a:pt x="173" y="78"/>
                  </a:cubicBezTo>
                  <a:cubicBezTo>
                    <a:pt x="165" y="79"/>
                    <a:pt x="158" y="82"/>
                    <a:pt x="150" y="85"/>
                  </a:cubicBezTo>
                  <a:cubicBezTo>
                    <a:pt x="144" y="87"/>
                    <a:pt x="137" y="89"/>
                    <a:pt x="131" y="91"/>
                  </a:cubicBezTo>
                  <a:cubicBezTo>
                    <a:pt x="134" y="90"/>
                    <a:pt x="137" y="89"/>
                    <a:pt x="139" y="88"/>
                  </a:cubicBezTo>
                  <a:cubicBezTo>
                    <a:pt x="151" y="85"/>
                    <a:pt x="162" y="80"/>
                    <a:pt x="173" y="75"/>
                  </a:cubicBezTo>
                  <a:cubicBezTo>
                    <a:pt x="174" y="76"/>
                    <a:pt x="176" y="77"/>
                    <a:pt x="177" y="77"/>
                  </a:cubicBezTo>
                  <a:cubicBezTo>
                    <a:pt x="177" y="77"/>
                    <a:pt x="177" y="77"/>
                    <a:pt x="176" y="77"/>
                  </a:cubicBezTo>
                  <a:close/>
                  <a:moveTo>
                    <a:pt x="137" y="85"/>
                  </a:moveTo>
                  <a:cubicBezTo>
                    <a:pt x="131" y="87"/>
                    <a:pt x="124" y="89"/>
                    <a:pt x="118" y="91"/>
                  </a:cubicBezTo>
                  <a:cubicBezTo>
                    <a:pt x="112" y="92"/>
                    <a:pt x="106" y="95"/>
                    <a:pt x="100" y="97"/>
                  </a:cubicBezTo>
                  <a:cubicBezTo>
                    <a:pt x="98" y="97"/>
                    <a:pt x="94" y="99"/>
                    <a:pt x="101" y="96"/>
                  </a:cubicBezTo>
                  <a:cubicBezTo>
                    <a:pt x="104" y="95"/>
                    <a:pt x="107" y="94"/>
                    <a:pt x="110" y="93"/>
                  </a:cubicBezTo>
                  <a:cubicBezTo>
                    <a:pt x="116" y="91"/>
                    <a:pt x="122" y="89"/>
                    <a:pt x="129" y="87"/>
                  </a:cubicBezTo>
                  <a:cubicBezTo>
                    <a:pt x="141" y="82"/>
                    <a:pt x="154" y="76"/>
                    <a:pt x="167" y="72"/>
                  </a:cubicBezTo>
                  <a:cubicBezTo>
                    <a:pt x="168" y="73"/>
                    <a:pt x="170" y="74"/>
                    <a:pt x="172" y="75"/>
                  </a:cubicBezTo>
                  <a:cubicBezTo>
                    <a:pt x="161" y="79"/>
                    <a:pt x="149" y="81"/>
                    <a:pt x="137" y="85"/>
                  </a:cubicBezTo>
                  <a:close/>
                  <a:moveTo>
                    <a:pt x="131" y="82"/>
                  </a:moveTo>
                  <a:cubicBezTo>
                    <a:pt x="119" y="85"/>
                    <a:pt x="108" y="90"/>
                    <a:pt x="96" y="93"/>
                  </a:cubicBezTo>
                  <a:cubicBezTo>
                    <a:pt x="90" y="94"/>
                    <a:pt x="100" y="91"/>
                    <a:pt x="101" y="91"/>
                  </a:cubicBezTo>
                  <a:cubicBezTo>
                    <a:pt x="104" y="90"/>
                    <a:pt x="107" y="89"/>
                    <a:pt x="110" y="88"/>
                  </a:cubicBezTo>
                  <a:cubicBezTo>
                    <a:pt x="116" y="87"/>
                    <a:pt x="122" y="84"/>
                    <a:pt x="128" y="82"/>
                  </a:cubicBezTo>
                  <a:cubicBezTo>
                    <a:pt x="140" y="78"/>
                    <a:pt x="152" y="75"/>
                    <a:pt x="163" y="69"/>
                  </a:cubicBezTo>
                  <a:cubicBezTo>
                    <a:pt x="163" y="69"/>
                    <a:pt x="163" y="69"/>
                    <a:pt x="163" y="69"/>
                  </a:cubicBezTo>
                  <a:cubicBezTo>
                    <a:pt x="164" y="70"/>
                    <a:pt x="164" y="70"/>
                    <a:pt x="165" y="71"/>
                  </a:cubicBezTo>
                  <a:cubicBezTo>
                    <a:pt x="165" y="71"/>
                    <a:pt x="165" y="71"/>
                    <a:pt x="166" y="71"/>
                  </a:cubicBezTo>
                  <a:cubicBezTo>
                    <a:pt x="154" y="75"/>
                    <a:pt x="142" y="78"/>
                    <a:pt x="131" y="82"/>
                  </a:cubicBezTo>
                  <a:close/>
                  <a:moveTo>
                    <a:pt x="162" y="69"/>
                  </a:moveTo>
                  <a:cubicBezTo>
                    <a:pt x="151" y="71"/>
                    <a:pt x="139" y="75"/>
                    <a:pt x="128" y="79"/>
                  </a:cubicBezTo>
                  <a:cubicBezTo>
                    <a:pt x="126" y="79"/>
                    <a:pt x="124" y="80"/>
                    <a:pt x="122" y="80"/>
                  </a:cubicBezTo>
                  <a:cubicBezTo>
                    <a:pt x="123" y="80"/>
                    <a:pt x="125" y="79"/>
                    <a:pt x="126" y="79"/>
                  </a:cubicBezTo>
                  <a:cubicBezTo>
                    <a:pt x="138" y="75"/>
                    <a:pt x="149" y="72"/>
                    <a:pt x="160" y="67"/>
                  </a:cubicBezTo>
                  <a:cubicBezTo>
                    <a:pt x="160" y="67"/>
                    <a:pt x="160" y="66"/>
                    <a:pt x="160" y="66"/>
                  </a:cubicBezTo>
                  <a:cubicBezTo>
                    <a:pt x="148" y="68"/>
                    <a:pt x="138" y="72"/>
                    <a:pt x="127" y="75"/>
                  </a:cubicBezTo>
                  <a:cubicBezTo>
                    <a:pt x="121" y="77"/>
                    <a:pt x="115" y="78"/>
                    <a:pt x="108" y="80"/>
                  </a:cubicBezTo>
                  <a:cubicBezTo>
                    <a:pt x="103" y="81"/>
                    <a:pt x="97" y="82"/>
                    <a:pt x="92" y="85"/>
                  </a:cubicBezTo>
                  <a:cubicBezTo>
                    <a:pt x="92" y="85"/>
                    <a:pt x="92" y="85"/>
                    <a:pt x="92" y="85"/>
                  </a:cubicBezTo>
                  <a:cubicBezTo>
                    <a:pt x="102" y="79"/>
                    <a:pt x="114" y="78"/>
                    <a:pt x="124" y="74"/>
                  </a:cubicBezTo>
                  <a:cubicBezTo>
                    <a:pt x="130" y="72"/>
                    <a:pt x="136" y="70"/>
                    <a:pt x="142" y="68"/>
                  </a:cubicBezTo>
                  <a:cubicBezTo>
                    <a:pt x="147" y="67"/>
                    <a:pt x="152" y="66"/>
                    <a:pt x="157" y="64"/>
                  </a:cubicBezTo>
                  <a:cubicBezTo>
                    <a:pt x="157" y="64"/>
                    <a:pt x="157" y="64"/>
                    <a:pt x="157" y="64"/>
                  </a:cubicBezTo>
                  <a:cubicBezTo>
                    <a:pt x="159" y="66"/>
                    <a:pt x="161" y="67"/>
                    <a:pt x="162" y="69"/>
                  </a:cubicBezTo>
                  <a:cubicBezTo>
                    <a:pt x="162" y="69"/>
                    <a:pt x="162" y="69"/>
                    <a:pt x="162" y="69"/>
                  </a:cubicBezTo>
                  <a:close/>
                  <a:moveTo>
                    <a:pt x="92" y="85"/>
                  </a:moveTo>
                  <a:cubicBezTo>
                    <a:pt x="103" y="82"/>
                    <a:pt x="114" y="79"/>
                    <a:pt x="125" y="76"/>
                  </a:cubicBezTo>
                  <a:cubicBezTo>
                    <a:pt x="131" y="75"/>
                    <a:pt x="137" y="73"/>
                    <a:pt x="143" y="71"/>
                  </a:cubicBezTo>
                  <a:cubicBezTo>
                    <a:pt x="147" y="69"/>
                    <a:pt x="154" y="69"/>
                    <a:pt x="158" y="67"/>
                  </a:cubicBezTo>
                  <a:cubicBezTo>
                    <a:pt x="147" y="72"/>
                    <a:pt x="135" y="75"/>
                    <a:pt x="124" y="79"/>
                  </a:cubicBezTo>
                  <a:cubicBezTo>
                    <a:pt x="114" y="82"/>
                    <a:pt x="104" y="85"/>
                    <a:pt x="93" y="88"/>
                  </a:cubicBezTo>
                  <a:cubicBezTo>
                    <a:pt x="92" y="88"/>
                    <a:pt x="92" y="88"/>
                    <a:pt x="92" y="89"/>
                  </a:cubicBezTo>
                  <a:cubicBezTo>
                    <a:pt x="92" y="89"/>
                    <a:pt x="92" y="89"/>
                    <a:pt x="92" y="89"/>
                  </a:cubicBezTo>
                  <a:cubicBezTo>
                    <a:pt x="92" y="88"/>
                    <a:pt x="92" y="87"/>
                    <a:pt x="92" y="85"/>
                  </a:cubicBezTo>
                  <a:close/>
                  <a:moveTo>
                    <a:pt x="94" y="79"/>
                  </a:moveTo>
                  <a:cubicBezTo>
                    <a:pt x="105" y="77"/>
                    <a:pt x="115" y="74"/>
                    <a:pt x="125" y="71"/>
                  </a:cubicBezTo>
                  <a:cubicBezTo>
                    <a:pt x="131" y="70"/>
                    <a:pt x="137" y="68"/>
                    <a:pt x="143" y="67"/>
                  </a:cubicBezTo>
                  <a:cubicBezTo>
                    <a:pt x="145" y="67"/>
                    <a:pt x="147" y="66"/>
                    <a:pt x="149" y="66"/>
                  </a:cubicBezTo>
                  <a:cubicBezTo>
                    <a:pt x="145" y="67"/>
                    <a:pt x="140" y="68"/>
                    <a:pt x="136" y="69"/>
                  </a:cubicBezTo>
                  <a:cubicBezTo>
                    <a:pt x="130" y="71"/>
                    <a:pt x="124" y="73"/>
                    <a:pt x="118" y="75"/>
                  </a:cubicBezTo>
                  <a:cubicBezTo>
                    <a:pt x="109" y="78"/>
                    <a:pt x="100" y="80"/>
                    <a:pt x="92" y="84"/>
                  </a:cubicBezTo>
                  <a:cubicBezTo>
                    <a:pt x="93" y="82"/>
                    <a:pt x="93" y="80"/>
                    <a:pt x="94" y="79"/>
                  </a:cubicBezTo>
                  <a:close/>
                  <a:moveTo>
                    <a:pt x="126" y="80"/>
                  </a:moveTo>
                  <a:cubicBezTo>
                    <a:pt x="132" y="78"/>
                    <a:pt x="137" y="77"/>
                    <a:pt x="143" y="75"/>
                  </a:cubicBezTo>
                  <a:cubicBezTo>
                    <a:pt x="149" y="73"/>
                    <a:pt x="156" y="72"/>
                    <a:pt x="161" y="70"/>
                  </a:cubicBezTo>
                  <a:cubicBezTo>
                    <a:pt x="149" y="75"/>
                    <a:pt x="136" y="78"/>
                    <a:pt x="124" y="82"/>
                  </a:cubicBezTo>
                  <a:cubicBezTo>
                    <a:pt x="119" y="84"/>
                    <a:pt x="113" y="86"/>
                    <a:pt x="108" y="88"/>
                  </a:cubicBezTo>
                  <a:cubicBezTo>
                    <a:pt x="103" y="90"/>
                    <a:pt x="98" y="91"/>
                    <a:pt x="93" y="93"/>
                  </a:cubicBezTo>
                  <a:cubicBezTo>
                    <a:pt x="93" y="93"/>
                    <a:pt x="93" y="92"/>
                    <a:pt x="92" y="92"/>
                  </a:cubicBezTo>
                  <a:cubicBezTo>
                    <a:pt x="92" y="91"/>
                    <a:pt x="92" y="91"/>
                    <a:pt x="92" y="90"/>
                  </a:cubicBezTo>
                  <a:cubicBezTo>
                    <a:pt x="103" y="87"/>
                    <a:pt x="114" y="83"/>
                    <a:pt x="126" y="80"/>
                  </a:cubicBezTo>
                  <a:close/>
                  <a:moveTo>
                    <a:pt x="106" y="91"/>
                  </a:moveTo>
                  <a:cubicBezTo>
                    <a:pt x="111" y="88"/>
                    <a:pt x="117" y="87"/>
                    <a:pt x="123" y="85"/>
                  </a:cubicBezTo>
                  <a:cubicBezTo>
                    <a:pt x="133" y="81"/>
                    <a:pt x="144" y="79"/>
                    <a:pt x="154" y="76"/>
                  </a:cubicBezTo>
                  <a:cubicBezTo>
                    <a:pt x="153" y="76"/>
                    <a:pt x="152" y="76"/>
                    <a:pt x="152" y="77"/>
                  </a:cubicBezTo>
                  <a:cubicBezTo>
                    <a:pt x="145" y="79"/>
                    <a:pt x="139" y="82"/>
                    <a:pt x="132" y="84"/>
                  </a:cubicBezTo>
                  <a:cubicBezTo>
                    <a:pt x="120" y="89"/>
                    <a:pt x="108" y="92"/>
                    <a:pt x="96" y="97"/>
                  </a:cubicBezTo>
                  <a:cubicBezTo>
                    <a:pt x="95" y="96"/>
                    <a:pt x="94" y="95"/>
                    <a:pt x="93" y="94"/>
                  </a:cubicBezTo>
                  <a:cubicBezTo>
                    <a:pt x="98" y="94"/>
                    <a:pt x="102" y="92"/>
                    <a:pt x="106" y="91"/>
                  </a:cubicBezTo>
                  <a:close/>
                  <a:moveTo>
                    <a:pt x="120" y="91"/>
                  </a:moveTo>
                  <a:cubicBezTo>
                    <a:pt x="130" y="88"/>
                    <a:pt x="139" y="85"/>
                    <a:pt x="149" y="82"/>
                  </a:cubicBezTo>
                  <a:cubicBezTo>
                    <a:pt x="153" y="81"/>
                    <a:pt x="158" y="80"/>
                    <a:pt x="162" y="79"/>
                  </a:cubicBezTo>
                  <a:cubicBezTo>
                    <a:pt x="163" y="78"/>
                    <a:pt x="164" y="78"/>
                    <a:pt x="166" y="77"/>
                  </a:cubicBezTo>
                  <a:cubicBezTo>
                    <a:pt x="158" y="81"/>
                    <a:pt x="149" y="84"/>
                    <a:pt x="141" y="87"/>
                  </a:cubicBezTo>
                  <a:cubicBezTo>
                    <a:pt x="132" y="90"/>
                    <a:pt x="123" y="92"/>
                    <a:pt x="115" y="96"/>
                  </a:cubicBezTo>
                  <a:cubicBezTo>
                    <a:pt x="113" y="96"/>
                    <a:pt x="111" y="97"/>
                    <a:pt x="109" y="98"/>
                  </a:cubicBezTo>
                  <a:cubicBezTo>
                    <a:pt x="108" y="98"/>
                    <a:pt x="107" y="99"/>
                    <a:pt x="106" y="99"/>
                  </a:cubicBezTo>
                  <a:cubicBezTo>
                    <a:pt x="106" y="99"/>
                    <a:pt x="106" y="99"/>
                    <a:pt x="105" y="99"/>
                  </a:cubicBezTo>
                  <a:cubicBezTo>
                    <a:pt x="104" y="99"/>
                    <a:pt x="103" y="100"/>
                    <a:pt x="103" y="100"/>
                  </a:cubicBezTo>
                  <a:cubicBezTo>
                    <a:pt x="103" y="100"/>
                    <a:pt x="102" y="100"/>
                    <a:pt x="102" y="101"/>
                  </a:cubicBezTo>
                  <a:cubicBezTo>
                    <a:pt x="100" y="100"/>
                    <a:pt x="99" y="99"/>
                    <a:pt x="97" y="98"/>
                  </a:cubicBezTo>
                  <a:cubicBezTo>
                    <a:pt x="105" y="97"/>
                    <a:pt x="112" y="93"/>
                    <a:pt x="120" y="91"/>
                  </a:cubicBezTo>
                  <a:close/>
                  <a:moveTo>
                    <a:pt x="111" y="98"/>
                  </a:moveTo>
                  <a:cubicBezTo>
                    <a:pt x="114" y="97"/>
                    <a:pt x="116" y="96"/>
                    <a:pt x="119" y="96"/>
                  </a:cubicBezTo>
                  <a:cubicBezTo>
                    <a:pt x="129" y="92"/>
                    <a:pt x="139" y="90"/>
                    <a:pt x="148" y="86"/>
                  </a:cubicBezTo>
                  <a:cubicBezTo>
                    <a:pt x="154" y="84"/>
                    <a:pt x="160" y="82"/>
                    <a:pt x="166" y="80"/>
                  </a:cubicBezTo>
                  <a:cubicBezTo>
                    <a:pt x="165" y="81"/>
                    <a:pt x="164" y="81"/>
                    <a:pt x="163" y="82"/>
                  </a:cubicBezTo>
                  <a:cubicBezTo>
                    <a:pt x="157" y="84"/>
                    <a:pt x="150" y="87"/>
                    <a:pt x="143" y="89"/>
                  </a:cubicBezTo>
                  <a:cubicBezTo>
                    <a:pt x="136" y="92"/>
                    <a:pt x="129" y="94"/>
                    <a:pt x="123" y="97"/>
                  </a:cubicBezTo>
                  <a:cubicBezTo>
                    <a:pt x="118" y="99"/>
                    <a:pt x="112" y="100"/>
                    <a:pt x="107" y="102"/>
                  </a:cubicBezTo>
                  <a:cubicBezTo>
                    <a:pt x="106" y="102"/>
                    <a:pt x="104" y="101"/>
                    <a:pt x="103" y="101"/>
                  </a:cubicBezTo>
                  <a:cubicBezTo>
                    <a:pt x="106" y="100"/>
                    <a:pt x="108" y="99"/>
                    <a:pt x="111" y="98"/>
                  </a:cubicBezTo>
                  <a:close/>
                  <a:moveTo>
                    <a:pt x="124" y="99"/>
                  </a:moveTo>
                  <a:cubicBezTo>
                    <a:pt x="128" y="98"/>
                    <a:pt x="131" y="96"/>
                    <a:pt x="135" y="95"/>
                  </a:cubicBezTo>
                  <a:cubicBezTo>
                    <a:pt x="132" y="97"/>
                    <a:pt x="129" y="98"/>
                    <a:pt x="126" y="99"/>
                  </a:cubicBezTo>
                  <a:cubicBezTo>
                    <a:pt x="122" y="100"/>
                    <a:pt x="118" y="101"/>
                    <a:pt x="114" y="104"/>
                  </a:cubicBezTo>
                  <a:cubicBezTo>
                    <a:pt x="113" y="103"/>
                    <a:pt x="112" y="103"/>
                    <a:pt x="111" y="103"/>
                  </a:cubicBezTo>
                  <a:cubicBezTo>
                    <a:pt x="115" y="102"/>
                    <a:pt x="120" y="100"/>
                    <a:pt x="124" y="99"/>
                  </a:cubicBezTo>
                  <a:close/>
                  <a:moveTo>
                    <a:pt x="143" y="97"/>
                  </a:moveTo>
                  <a:cubicBezTo>
                    <a:pt x="138" y="98"/>
                    <a:pt x="133" y="100"/>
                    <a:pt x="128" y="101"/>
                  </a:cubicBezTo>
                  <a:cubicBezTo>
                    <a:pt x="125" y="102"/>
                    <a:pt x="121" y="103"/>
                    <a:pt x="119" y="105"/>
                  </a:cubicBezTo>
                  <a:cubicBezTo>
                    <a:pt x="118" y="105"/>
                    <a:pt x="117" y="104"/>
                    <a:pt x="116" y="104"/>
                  </a:cubicBezTo>
                  <a:cubicBezTo>
                    <a:pt x="125" y="102"/>
                    <a:pt x="134" y="99"/>
                    <a:pt x="143" y="97"/>
                  </a:cubicBezTo>
                  <a:close/>
                  <a:moveTo>
                    <a:pt x="180" y="88"/>
                  </a:moveTo>
                  <a:cubicBezTo>
                    <a:pt x="165" y="93"/>
                    <a:pt x="149" y="98"/>
                    <a:pt x="133" y="102"/>
                  </a:cubicBezTo>
                  <a:cubicBezTo>
                    <a:pt x="130" y="103"/>
                    <a:pt x="127" y="104"/>
                    <a:pt x="123" y="105"/>
                  </a:cubicBezTo>
                  <a:cubicBezTo>
                    <a:pt x="122" y="105"/>
                    <a:pt x="121" y="105"/>
                    <a:pt x="120" y="106"/>
                  </a:cubicBezTo>
                  <a:cubicBezTo>
                    <a:pt x="120" y="105"/>
                    <a:pt x="120" y="105"/>
                    <a:pt x="120" y="105"/>
                  </a:cubicBezTo>
                  <a:cubicBezTo>
                    <a:pt x="120" y="105"/>
                    <a:pt x="125" y="103"/>
                    <a:pt x="126" y="103"/>
                  </a:cubicBezTo>
                  <a:cubicBezTo>
                    <a:pt x="133" y="101"/>
                    <a:pt x="140" y="98"/>
                    <a:pt x="148" y="96"/>
                  </a:cubicBezTo>
                  <a:cubicBezTo>
                    <a:pt x="155" y="93"/>
                    <a:pt x="162" y="91"/>
                    <a:pt x="170" y="90"/>
                  </a:cubicBezTo>
                  <a:cubicBezTo>
                    <a:pt x="176" y="88"/>
                    <a:pt x="183" y="85"/>
                    <a:pt x="189" y="83"/>
                  </a:cubicBezTo>
                  <a:cubicBezTo>
                    <a:pt x="189" y="83"/>
                    <a:pt x="189" y="83"/>
                    <a:pt x="190" y="83"/>
                  </a:cubicBezTo>
                  <a:cubicBezTo>
                    <a:pt x="190" y="83"/>
                    <a:pt x="191" y="83"/>
                    <a:pt x="192" y="83"/>
                  </a:cubicBezTo>
                  <a:cubicBezTo>
                    <a:pt x="193" y="83"/>
                    <a:pt x="194" y="82"/>
                    <a:pt x="195" y="82"/>
                  </a:cubicBezTo>
                  <a:cubicBezTo>
                    <a:pt x="205" y="79"/>
                    <a:pt x="215" y="74"/>
                    <a:pt x="224" y="70"/>
                  </a:cubicBezTo>
                  <a:cubicBezTo>
                    <a:pt x="225" y="71"/>
                    <a:pt x="225" y="72"/>
                    <a:pt x="226" y="73"/>
                  </a:cubicBezTo>
                  <a:cubicBezTo>
                    <a:pt x="211" y="80"/>
                    <a:pt x="195" y="83"/>
                    <a:pt x="180" y="88"/>
                  </a:cubicBezTo>
                  <a:close/>
                  <a:moveTo>
                    <a:pt x="207" y="76"/>
                  </a:moveTo>
                  <a:cubicBezTo>
                    <a:pt x="204" y="77"/>
                    <a:pt x="201" y="79"/>
                    <a:pt x="198" y="80"/>
                  </a:cubicBezTo>
                  <a:cubicBezTo>
                    <a:pt x="198" y="80"/>
                    <a:pt x="197" y="80"/>
                    <a:pt x="196" y="80"/>
                  </a:cubicBezTo>
                  <a:cubicBezTo>
                    <a:pt x="197" y="80"/>
                    <a:pt x="197" y="79"/>
                    <a:pt x="197" y="79"/>
                  </a:cubicBezTo>
                  <a:cubicBezTo>
                    <a:pt x="205" y="75"/>
                    <a:pt x="214" y="73"/>
                    <a:pt x="221" y="67"/>
                  </a:cubicBezTo>
                  <a:cubicBezTo>
                    <a:pt x="221" y="67"/>
                    <a:pt x="221" y="66"/>
                    <a:pt x="220" y="67"/>
                  </a:cubicBezTo>
                  <a:cubicBezTo>
                    <a:pt x="213" y="68"/>
                    <a:pt x="204" y="71"/>
                    <a:pt x="198" y="75"/>
                  </a:cubicBezTo>
                  <a:cubicBezTo>
                    <a:pt x="205" y="71"/>
                    <a:pt x="213" y="69"/>
                    <a:pt x="220" y="64"/>
                  </a:cubicBezTo>
                  <a:cubicBezTo>
                    <a:pt x="220" y="64"/>
                    <a:pt x="220" y="64"/>
                    <a:pt x="220" y="64"/>
                  </a:cubicBezTo>
                  <a:cubicBezTo>
                    <a:pt x="221" y="66"/>
                    <a:pt x="223" y="68"/>
                    <a:pt x="224" y="70"/>
                  </a:cubicBezTo>
                  <a:cubicBezTo>
                    <a:pt x="218" y="72"/>
                    <a:pt x="213" y="74"/>
                    <a:pt x="207" y="76"/>
                  </a:cubicBezTo>
                  <a:close/>
                  <a:moveTo>
                    <a:pt x="204" y="68"/>
                  </a:moveTo>
                  <a:cubicBezTo>
                    <a:pt x="203" y="69"/>
                    <a:pt x="202" y="69"/>
                    <a:pt x="201" y="70"/>
                  </a:cubicBezTo>
                  <a:cubicBezTo>
                    <a:pt x="201" y="69"/>
                    <a:pt x="201" y="69"/>
                    <a:pt x="202" y="68"/>
                  </a:cubicBezTo>
                  <a:cubicBezTo>
                    <a:pt x="202" y="68"/>
                    <a:pt x="202" y="68"/>
                    <a:pt x="202" y="67"/>
                  </a:cubicBezTo>
                  <a:cubicBezTo>
                    <a:pt x="207" y="66"/>
                    <a:pt x="212" y="63"/>
                    <a:pt x="217" y="62"/>
                  </a:cubicBezTo>
                  <a:cubicBezTo>
                    <a:pt x="218" y="61"/>
                    <a:pt x="218" y="61"/>
                    <a:pt x="218" y="61"/>
                  </a:cubicBezTo>
                  <a:cubicBezTo>
                    <a:pt x="218" y="62"/>
                    <a:pt x="219" y="63"/>
                    <a:pt x="219" y="63"/>
                  </a:cubicBezTo>
                  <a:cubicBezTo>
                    <a:pt x="214" y="65"/>
                    <a:pt x="209" y="66"/>
                    <a:pt x="204" y="68"/>
                  </a:cubicBezTo>
                  <a:close/>
                  <a:moveTo>
                    <a:pt x="217" y="61"/>
                  </a:moveTo>
                  <a:cubicBezTo>
                    <a:pt x="212" y="63"/>
                    <a:pt x="207" y="65"/>
                    <a:pt x="202" y="66"/>
                  </a:cubicBezTo>
                  <a:cubicBezTo>
                    <a:pt x="202" y="66"/>
                    <a:pt x="202" y="66"/>
                    <a:pt x="202" y="66"/>
                  </a:cubicBezTo>
                  <a:cubicBezTo>
                    <a:pt x="207" y="64"/>
                    <a:pt x="212" y="62"/>
                    <a:pt x="216" y="59"/>
                  </a:cubicBezTo>
                  <a:cubicBezTo>
                    <a:pt x="217" y="60"/>
                    <a:pt x="217" y="60"/>
                    <a:pt x="218" y="61"/>
                  </a:cubicBezTo>
                  <a:cubicBezTo>
                    <a:pt x="217" y="61"/>
                    <a:pt x="217" y="61"/>
                    <a:pt x="217" y="61"/>
                  </a:cubicBezTo>
                  <a:close/>
                  <a:moveTo>
                    <a:pt x="202" y="64"/>
                  </a:moveTo>
                  <a:cubicBezTo>
                    <a:pt x="201" y="63"/>
                    <a:pt x="201" y="63"/>
                    <a:pt x="201" y="62"/>
                  </a:cubicBezTo>
                  <a:cubicBezTo>
                    <a:pt x="205" y="61"/>
                    <a:pt x="209" y="58"/>
                    <a:pt x="214" y="56"/>
                  </a:cubicBezTo>
                  <a:cubicBezTo>
                    <a:pt x="214" y="56"/>
                    <a:pt x="214" y="56"/>
                    <a:pt x="214" y="56"/>
                  </a:cubicBezTo>
                  <a:cubicBezTo>
                    <a:pt x="215" y="57"/>
                    <a:pt x="215" y="58"/>
                    <a:pt x="216" y="59"/>
                  </a:cubicBezTo>
                  <a:cubicBezTo>
                    <a:pt x="211" y="61"/>
                    <a:pt x="207" y="62"/>
                    <a:pt x="202" y="64"/>
                  </a:cubicBezTo>
                  <a:close/>
                  <a:moveTo>
                    <a:pt x="200" y="61"/>
                  </a:moveTo>
                  <a:cubicBezTo>
                    <a:pt x="203" y="60"/>
                    <a:pt x="208" y="56"/>
                    <a:pt x="210" y="54"/>
                  </a:cubicBezTo>
                  <a:cubicBezTo>
                    <a:pt x="211" y="54"/>
                    <a:pt x="210" y="53"/>
                    <a:pt x="210" y="53"/>
                  </a:cubicBezTo>
                  <a:cubicBezTo>
                    <a:pt x="208" y="54"/>
                    <a:pt x="206" y="55"/>
                    <a:pt x="205" y="55"/>
                  </a:cubicBezTo>
                  <a:cubicBezTo>
                    <a:pt x="203" y="56"/>
                    <a:pt x="201" y="57"/>
                    <a:pt x="199" y="57"/>
                  </a:cubicBezTo>
                  <a:cubicBezTo>
                    <a:pt x="198" y="58"/>
                    <a:pt x="196" y="59"/>
                    <a:pt x="199" y="58"/>
                  </a:cubicBezTo>
                  <a:cubicBezTo>
                    <a:pt x="202" y="55"/>
                    <a:pt x="206" y="54"/>
                    <a:pt x="208" y="50"/>
                  </a:cubicBezTo>
                  <a:cubicBezTo>
                    <a:pt x="210" y="52"/>
                    <a:pt x="212" y="54"/>
                    <a:pt x="213" y="56"/>
                  </a:cubicBezTo>
                  <a:cubicBezTo>
                    <a:pt x="209" y="58"/>
                    <a:pt x="205" y="60"/>
                    <a:pt x="200" y="61"/>
                  </a:cubicBezTo>
                  <a:close/>
                  <a:moveTo>
                    <a:pt x="199" y="53"/>
                  </a:moveTo>
                  <a:cubicBezTo>
                    <a:pt x="198" y="54"/>
                    <a:pt x="196" y="55"/>
                    <a:pt x="195" y="56"/>
                  </a:cubicBezTo>
                  <a:cubicBezTo>
                    <a:pt x="198" y="53"/>
                    <a:pt x="202" y="51"/>
                    <a:pt x="205" y="47"/>
                  </a:cubicBezTo>
                  <a:cubicBezTo>
                    <a:pt x="206" y="48"/>
                    <a:pt x="207" y="49"/>
                    <a:pt x="208" y="50"/>
                  </a:cubicBezTo>
                  <a:cubicBezTo>
                    <a:pt x="205" y="51"/>
                    <a:pt x="202" y="52"/>
                    <a:pt x="199" y="53"/>
                  </a:cubicBezTo>
                  <a:close/>
                  <a:moveTo>
                    <a:pt x="193" y="50"/>
                  </a:moveTo>
                  <a:cubicBezTo>
                    <a:pt x="196" y="49"/>
                    <a:pt x="198" y="47"/>
                    <a:pt x="200" y="45"/>
                  </a:cubicBezTo>
                  <a:cubicBezTo>
                    <a:pt x="201" y="44"/>
                    <a:pt x="200" y="44"/>
                    <a:pt x="200" y="44"/>
                  </a:cubicBezTo>
                  <a:cubicBezTo>
                    <a:pt x="196" y="46"/>
                    <a:pt x="192" y="47"/>
                    <a:pt x="189" y="49"/>
                  </a:cubicBezTo>
                  <a:cubicBezTo>
                    <a:pt x="192" y="47"/>
                    <a:pt x="195" y="44"/>
                    <a:pt x="198" y="42"/>
                  </a:cubicBezTo>
                  <a:cubicBezTo>
                    <a:pt x="198" y="42"/>
                    <a:pt x="198" y="42"/>
                    <a:pt x="198" y="41"/>
                  </a:cubicBezTo>
                  <a:cubicBezTo>
                    <a:pt x="199" y="42"/>
                    <a:pt x="199" y="42"/>
                    <a:pt x="200" y="43"/>
                  </a:cubicBezTo>
                  <a:cubicBezTo>
                    <a:pt x="201" y="44"/>
                    <a:pt x="203" y="45"/>
                    <a:pt x="204" y="46"/>
                  </a:cubicBezTo>
                  <a:cubicBezTo>
                    <a:pt x="200" y="47"/>
                    <a:pt x="197" y="49"/>
                    <a:pt x="193" y="50"/>
                  </a:cubicBezTo>
                  <a:close/>
                  <a:moveTo>
                    <a:pt x="198" y="41"/>
                  </a:moveTo>
                  <a:cubicBezTo>
                    <a:pt x="193" y="43"/>
                    <a:pt x="189" y="45"/>
                    <a:pt x="185" y="47"/>
                  </a:cubicBezTo>
                  <a:cubicBezTo>
                    <a:pt x="183" y="48"/>
                    <a:pt x="182" y="49"/>
                    <a:pt x="180" y="50"/>
                  </a:cubicBezTo>
                  <a:cubicBezTo>
                    <a:pt x="179" y="51"/>
                    <a:pt x="174" y="54"/>
                    <a:pt x="178" y="51"/>
                  </a:cubicBezTo>
                  <a:cubicBezTo>
                    <a:pt x="183" y="47"/>
                    <a:pt x="190" y="44"/>
                    <a:pt x="194" y="39"/>
                  </a:cubicBezTo>
                  <a:cubicBezTo>
                    <a:pt x="194" y="39"/>
                    <a:pt x="194" y="39"/>
                    <a:pt x="194" y="38"/>
                  </a:cubicBezTo>
                  <a:cubicBezTo>
                    <a:pt x="195" y="39"/>
                    <a:pt x="197" y="40"/>
                    <a:pt x="198" y="41"/>
                  </a:cubicBezTo>
                  <a:cubicBezTo>
                    <a:pt x="198" y="41"/>
                    <a:pt x="198" y="41"/>
                    <a:pt x="198" y="41"/>
                  </a:cubicBezTo>
                  <a:close/>
                  <a:moveTo>
                    <a:pt x="194" y="38"/>
                  </a:moveTo>
                  <a:cubicBezTo>
                    <a:pt x="190" y="39"/>
                    <a:pt x="187" y="41"/>
                    <a:pt x="184" y="43"/>
                  </a:cubicBezTo>
                  <a:cubicBezTo>
                    <a:pt x="186" y="41"/>
                    <a:pt x="189" y="39"/>
                    <a:pt x="191" y="37"/>
                  </a:cubicBezTo>
                  <a:cubicBezTo>
                    <a:pt x="192" y="37"/>
                    <a:pt x="192" y="37"/>
                    <a:pt x="192" y="37"/>
                  </a:cubicBezTo>
                  <a:cubicBezTo>
                    <a:pt x="192" y="37"/>
                    <a:pt x="193" y="38"/>
                    <a:pt x="194" y="38"/>
                  </a:cubicBezTo>
                  <a:cubicBezTo>
                    <a:pt x="194" y="38"/>
                    <a:pt x="194" y="38"/>
                    <a:pt x="194" y="38"/>
                  </a:cubicBezTo>
                  <a:close/>
                  <a:moveTo>
                    <a:pt x="191" y="36"/>
                  </a:moveTo>
                  <a:cubicBezTo>
                    <a:pt x="185" y="40"/>
                    <a:pt x="180" y="43"/>
                    <a:pt x="174" y="46"/>
                  </a:cubicBezTo>
                  <a:cubicBezTo>
                    <a:pt x="178" y="44"/>
                    <a:pt x="183" y="39"/>
                    <a:pt x="188" y="35"/>
                  </a:cubicBezTo>
                  <a:cubicBezTo>
                    <a:pt x="189" y="35"/>
                    <a:pt x="188" y="34"/>
                    <a:pt x="188" y="35"/>
                  </a:cubicBezTo>
                  <a:cubicBezTo>
                    <a:pt x="187" y="35"/>
                    <a:pt x="186" y="35"/>
                    <a:pt x="186" y="36"/>
                  </a:cubicBezTo>
                  <a:cubicBezTo>
                    <a:pt x="185" y="36"/>
                    <a:pt x="185" y="36"/>
                    <a:pt x="185" y="36"/>
                  </a:cubicBezTo>
                  <a:cubicBezTo>
                    <a:pt x="183" y="37"/>
                    <a:pt x="182" y="38"/>
                    <a:pt x="180" y="39"/>
                  </a:cubicBezTo>
                  <a:cubicBezTo>
                    <a:pt x="177" y="41"/>
                    <a:pt x="174" y="43"/>
                    <a:pt x="171" y="45"/>
                  </a:cubicBezTo>
                  <a:cubicBezTo>
                    <a:pt x="171" y="45"/>
                    <a:pt x="171" y="45"/>
                    <a:pt x="171" y="45"/>
                  </a:cubicBezTo>
                  <a:cubicBezTo>
                    <a:pt x="170" y="44"/>
                    <a:pt x="170" y="44"/>
                    <a:pt x="169" y="44"/>
                  </a:cubicBezTo>
                  <a:cubicBezTo>
                    <a:pt x="176" y="42"/>
                    <a:pt x="180" y="37"/>
                    <a:pt x="186" y="34"/>
                  </a:cubicBezTo>
                  <a:cubicBezTo>
                    <a:pt x="187" y="34"/>
                    <a:pt x="187" y="33"/>
                    <a:pt x="186" y="33"/>
                  </a:cubicBezTo>
                  <a:cubicBezTo>
                    <a:pt x="181" y="35"/>
                    <a:pt x="178" y="38"/>
                    <a:pt x="173" y="41"/>
                  </a:cubicBezTo>
                  <a:cubicBezTo>
                    <a:pt x="172" y="42"/>
                    <a:pt x="171" y="42"/>
                    <a:pt x="170" y="43"/>
                  </a:cubicBezTo>
                  <a:cubicBezTo>
                    <a:pt x="169" y="43"/>
                    <a:pt x="169" y="43"/>
                    <a:pt x="169" y="43"/>
                  </a:cubicBezTo>
                  <a:cubicBezTo>
                    <a:pt x="169" y="43"/>
                    <a:pt x="169" y="43"/>
                    <a:pt x="169" y="43"/>
                  </a:cubicBezTo>
                  <a:cubicBezTo>
                    <a:pt x="169" y="43"/>
                    <a:pt x="169" y="43"/>
                    <a:pt x="170" y="42"/>
                  </a:cubicBezTo>
                  <a:cubicBezTo>
                    <a:pt x="171" y="41"/>
                    <a:pt x="173" y="40"/>
                    <a:pt x="174" y="39"/>
                  </a:cubicBezTo>
                  <a:cubicBezTo>
                    <a:pt x="174" y="39"/>
                    <a:pt x="175" y="39"/>
                    <a:pt x="175" y="39"/>
                  </a:cubicBezTo>
                  <a:cubicBezTo>
                    <a:pt x="178" y="39"/>
                    <a:pt x="179" y="37"/>
                    <a:pt x="179" y="35"/>
                  </a:cubicBezTo>
                  <a:cubicBezTo>
                    <a:pt x="180" y="34"/>
                    <a:pt x="182" y="33"/>
                    <a:pt x="183" y="33"/>
                  </a:cubicBezTo>
                  <a:cubicBezTo>
                    <a:pt x="183" y="33"/>
                    <a:pt x="183" y="32"/>
                    <a:pt x="183" y="32"/>
                  </a:cubicBezTo>
                  <a:cubicBezTo>
                    <a:pt x="181" y="32"/>
                    <a:pt x="180" y="33"/>
                    <a:pt x="179" y="33"/>
                  </a:cubicBezTo>
                  <a:cubicBezTo>
                    <a:pt x="180" y="32"/>
                    <a:pt x="180" y="32"/>
                    <a:pt x="181" y="31"/>
                  </a:cubicBezTo>
                  <a:cubicBezTo>
                    <a:pt x="182" y="31"/>
                    <a:pt x="181" y="31"/>
                    <a:pt x="181" y="31"/>
                  </a:cubicBezTo>
                  <a:cubicBezTo>
                    <a:pt x="179" y="30"/>
                    <a:pt x="178" y="31"/>
                    <a:pt x="176" y="31"/>
                  </a:cubicBezTo>
                  <a:cubicBezTo>
                    <a:pt x="176" y="31"/>
                    <a:pt x="176" y="31"/>
                    <a:pt x="176" y="31"/>
                  </a:cubicBezTo>
                  <a:cubicBezTo>
                    <a:pt x="176" y="31"/>
                    <a:pt x="177" y="30"/>
                    <a:pt x="177" y="30"/>
                  </a:cubicBezTo>
                  <a:cubicBezTo>
                    <a:pt x="177" y="30"/>
                    <a:pt x="177" y="29"/>
                    <a:pt x="177" y="29"/>
                  </a:cubicBezTo>
                  <a:cubicBezTo>
                    <a:pt x="175" y="29"/>
                    <a:pt x="174" y="30"/>
                    <a:pt x="173" y="30"/>
                  </a:cubicBezTo>
                  <a:cubicBezTo>
                    <a:pt x="174" y="30"/>
                    <a:pt x="175" y="29"/>
                    <a:pt x="176" y="29"/>
                  </a:cubicBezTo>
                  <a:cubicBezTo>
                    <a:pt x="176" y="29"/>
                    <a:pt x="176" y="28"/>
                    <a:pt x="176" y="28"/>
                  </a:cubicBezTo>
                  <a:cubicBezTo>
                    <a:pt x="176" y="28"/>
                    <a:pt x="176" y="28"/>
                    <a:pt x="176" y="28"/>
                  </a:cubicBezTo>
                  <a:cubicBezTo>
                    <a:pt x="181" y="30"/>
                    <a:pt x="186" y="33"/>
                    <a:pt x="191" y="36"/>
                  </a:cubicBezTo>
                  <a:cubicBezTo>
                    <a:pt x="191" y="36"/>
                    <a:pt x="191" y="36"/>
                    <a:pt x="191" y="36"/>
                  </a:cubicBezTo>
                  <a:close/>
                  <a:moveTo>
                    <a:pt x="154" y="43"/>
                  </a:moveTo>
                  <a:cubicBezTo>
                    <a:pt x="154" y="43"/>
                    <a:pt x="154" y="43"/>
                    <a:pt x="153" y="43"/>
                  </a:cubicBezTo>
                  <a:cubicBezTo>
                    <a:pt x="153" y="43"/>
                    <a:pt x="153" y="43"/>
                    <a:pt x="153" y="43"/>
                  </a:cubicBezTo>
                  <a:cubicBezTo>
                    <a:pt x="155" y="42"/>
                    <a:pt x="157" y="41"/>
                    <a:pt x="159" y="39"/>
                  </a:cubicBezTo>
                  <a:cubicBezTo>
                    <a:pt x="159" y="39"/>
                    <a:pt x="159" y="39"/>
                    <a:pt x="159" y="38"/>
                  </a:cubicBezTo>
                  <a:cubicBezTo>
                    <a:pt x="161" y="38"/>
                    <a:pt x="166" y="35"/>
                    <a:pt x="162" y="39"/>
                  </a:cubicBezTo>
                  <a:cubicBezTo>
                    <a:pt x="160" y="40"/>
                    <a:pt x="159" y="40"/>
                    <a:pt x="158" y="41"/>
                  </a:cubicBezTo>
                  <a:cubicBezTo>
                    <a:pt x="157" y="41"/>
                    <a:pt x="155" y="42"/>
                    <a:pt x="154" y="43"/>
                  </a:cubicBezTo>
                  <a:close/>
                  <a:moveTo>
                    <a:pt x="158" y="38"/>
                  </a:moveTo>
                  <a:cubicBezTo>
                    <a:pt x="158" y="38"/>
                    <a:pt x="158" y="38"/>
                    <a:pt x="158" y="38"/>
                  </a:cubicBezTo>
                  <a:cubicBezTo>
                    <a:pt x="158" y="38"/>
                    <a:pt x="158" y="38"/>
                    <a:pt x="158" y="38"/>
                  </a:cubicBezTo>
                  <a:close/>
                  <a:moveTo>
                    <a:pt x="161" y="37"/>
                  </a:moveTo>
                  <a:cubicBezTo>
                    <a:pt x="161" y="37"/>
                    <a:pt x="160" y="37"/>
                    <a:pt x="160" y="37"/>
                  </a:cubicBezTo>
                  <a:cubicBezTo>
                    <a:pt x="160" y="37"/>
                    <a:pt x="160" y="37"/>
                    <a:pt x="160" y="37"/>
                  </a:cubicBezTo>
                  <a:cubicBezTo>
                    <a:pt x="160" y="37"/>
                    <a:pt x="160" y="36"/>
                    <a:pt x="159" y="36"/>
                  </a:cubicBezTo>
                  <a:cubicBezTo>
                    <a:pt x="159" y="37"/>
                    <a:pt x="158" y="37"/>
                    <a:pt x="157" y="38"/>
                  </a:cubicBezTo>
                  <a:cubicBezTo>
                    <a:pt x="157" y="38"/>
                    <a:pt x="157" y="38"/>
                    <a:pt x="157" y="37"/>
                  </a:cubicBezTo>
                  <a:cubicBezTo>
                    <a:pt x="158" y="36"/>
                    <a:pt x="159" y="36"/>
                    <a:pt x="160" y="34"/>
                  </a:cubicBezTo>
                  <a:cubicBezTo>
                    <a:pt x="160" y="34"/>
                    <a:pt x="160" y="34"/>
                    <a:pt x="160" y="34"/>
                  </a:cubicBezTo>
                  <a:cubicBezTo>
                    <a:pt x="161" y="34"/>
                    <a:pt x="162" y="35"/>
                    <a:pt x="163" y="36"/>
                  </a:cubicBezTo>
                  <a:cubicBezTo>
                    <a:pt x="162" y="36"/>
                    <a:pt x="162" y="36"/>
                    <a:pt x="161" y="37"/>
                  </a:cubicBezTo>
                  <a:close/>
                  <a:moveTo>
                    <a:pt x="159" y="34"/>
                  </a:moveTo>
                  <a:cubicBezTo>
                    <a:pt x="153" y="36"/>
                    <a:pt x="156" y="34"/>
                    <a:pt x="157" y="32"/>
                  </a:cubicBezTo>
                  <a:cubicBezTo>
                    <a:pt x="157" y="32"/>
                    <a:pt x="157" y="32"/>
                    <a:pt x="157" y="32"/>
                  </a:cubicBezTo>
                  <a:cubicBezTo>
                    <a:pt x="158" y="32"/>
                    <a:pt x="159" y="33"/>
                    <a:pt x="159" y="33"/>
                  </a:cubicBezTo>
                  <a:cubicBezTo>
                    <a:pt x="159" y="33"/>
                    <a:pt x="159" y="33"/>
                    <a:pt x="159" y="34"/>
                  </a:cubicBezTo>
                  <a:cubicBezTo>
                    <a:pt x="159" y="33"/>
                    <a:pt x="159" y="33"/>
                    <a:pt x="159" y="34"/>
                  </a:cubicBezTo>
                  <a:close/>
                  <a:moveTo>
                    <a:pt x="157" y="32"/>
                  </a:moveTo>
                  <a:cubicBezTo>
                    <a:pt x="156" y="32"/>
                    <a:pt x="155" y="32"/>
                    <a:pt x="154" y="32"/>
                  </a:cubicBezTo>
                  <a:cubicBezTo>
                    <a:pt x="154" y="31"/>
                    <a:pt x="154" y="30"/>
                    <a:pt x="156" y="31"/>
                  </a:cubicBezTo>
                  <a:cubicBezTo>
                    <a:pt x="156" y="31"/>
                    <a:pt x="157" y="31"/>
                    <a:pt x="157" y="32"/>
                  </a:cubicBezTo>
                  <a:cubicBezTo>
                    <a:pt x="157" y="32"/>
                    <a:pt x="157" y="32"/>
                    <a:pt x="157" y="32"/>
                  </a:cubicBezTo>
                  <a:close/>
                  <a:moveTo>
                    <a:pt x="154" y="34"/>
                  </a:moveTo>
                  <a:cubicBezTo>
                    <a:pt x="154" y="34"/>
                    <a:pt x="154" y="33"/>
                    <a:pt x="154" y="33"/>
                  </a:cubicBezTo>
                  <a:cubicBezTo>
                    <a:pt x="155" y="33"/>
                    <a:pt x="155" y="33"/>
                    <a:pt x="154" y="34"/>
                  </a:cubicBezTo>
                  <a:close/>
                  <a:moveTo>
                    <a:pt x="154" y="38"/>
                  </a:moveTo>
                  <a:cubicBezTo>
                    <a:pt x="155" y="37"/>
                    <a:pt x="155" y="37"/>
                    <a:pt x="155" y="36"/>
                  </a:cubicBezTo>
                  <a:cubicBezTo>
                    <a:pt x="156" y="35"/>
                    <a:pt x="159" y="34"/>
                    <a:pt x="157" y="36"/>
                  </a:cubicBezTo>
                  <a:cubicBezTo>
                    <a:pt x="156" y="37"/>
                    <a:pt x="155" y="38"/>
                    <a:pt x="154" y="39"/>
                  </a:cubicBezTo>
                  <a:cubicBezTo>
                    <a:pt x="154" y="39"/>
                    <a:pt x="154" y="39"/>
                    <a:pt x="154" y="40"/>
                  </a:cubicBezTo>
                  <a:cubicBezTo>
                    <a:pt x="151" y="41"/>
                    <a:pt x="149" y="43"/>
                    <a:pt x="146" y="44"/>
                  </a:cubicBezTo>
                  <a:cubicBezTo>
                    <a:pt x="145" y="44"/>
                    <a:pt x="145" y="44"/>
                    <a:pt x="145" y="44"/>
                  </a:cubicBezTo>
                  <a:cubicBezTo>
                    <a:pt x="145" y="44"/>
                    <a:pt x="145" y="44"/>
                    <a:pt x="145" y="44"/>
                  </a:cubicBezTo>
                  <a:cubicBezTo>
                    <a:pt x="145" y="44"/>
                    <a:pt x="147" y="42"/>
                    <a:pt x="148" y="42"/>
                  </a:cubicBezTo>
                  <a:cubicBezTo>
                    <a:pt x="148" y="42"/>
                    <a:pt x="148" y="41"/>
                    <a:pt x="149" y="41"/>
                  </a:cubicBezTo>
                  <a:cubicBezTo>
                    <a:pt x="151" y="41"/>
                    <a:pt x="153" y="40"/>
                    <a:pt x="154" y="38"/>
                  </a:cubicBezTo>
                  <a:close/>
                  <a:moveTo>
                    <a:pt x="144" y="40"/>
                  </a:moveTo>
                  <a:cubicBezTo>
                    <a:pt x="145" y="40"/>
                    <a:pt x="146" y="40"/>
                    <a:pt x="147" y="40"/>
                  </a:cubicBezTo>
                  <a:cubicBezTo>
                    <a:pt x="145" y="41"/>
                    <a:pt x="143" y="42"/>
                    <a:pt x="142" y="43"/>
                  </a:cubicBezTo>
                  <a:cubicBezTo>
                    <a:pt x="143" y="42"/>
                    <a:pt x="143" y="41"/>
                    <a:pt x="144" y="40"/>
                  </a:cubicBezTo>
                  <a:cubicBezTo>
                    <a:pt x="144" y="40"/>
                    <a:pt x="144" y="40"/>
                    <a:pt x="144" y="40"/>
                  </a:cubicBezTo>
                  <a:close/>
                  <a:moveTo>
                    <a:pt x="140" y="41"/>
                  </a:moveTo>
                  <a:cubicBezTo>
                    <a:pt x="137" y="43"/>
                    <a:pt x="140" y="41"/>
                    <a:pt x="140" y="40"/>
                  </a:cubicBezTo>
                  <a:cubicBezTo>
                    <a:pt x="140" y="39"/>
                    <a:pt x="140" y="39"/>
                    <a:pt x="140" y="39"/>
                  </a:cubicBezTo>
                  <a:cubicBezTo>
                    <a:pt x="141" y="39"/>
                    <a:pt x="142" y="40"/>
                    <a:pt x="143" y="40"/>
                  </a:cubicBezTo>
                  <a:cubicBezTo>
                    <a:pt x="142" y="40"/>
                    <a:pt x="142" y="40"/>
                    <a:pt x="140" y="41"/>
                  </a:cubicBezTo>
                  <a:close/>
                  <a:moveTo>
                    <a:pt x="137" y="41"/>
                  </a:moveTo>
                  <a:cubicBezTo>
                    <a:pt x="137" y="41"/>
                    <a:pt x="137" y="40"/>
                    <a:pt x="136" y="40"/>
                  </a:cubicBezTo>
                  <a:cubicBezTo>
                    <a:pt x="136" y="39"/>
                    <a:pt x="138" y="39"/>
                    <a:pt x="139" y="39"/>
                  </a:cubicBezTo>
                  <a:cubicBezTo>
                    <a:pt x="139" y="40"/>
                    <a:pt x="138" y="40"/>
                    <a:pt x="137" y="41"/>
                  </a:cubicBezTo>
                  <a:close/>
                  <a:moveTo>
                    <a:pt x="138" y="42"/>
                  </a:moveTo>
                  <a:cubicBezTo>
                    <a:pt x="138" y="42"/>
                    <a:pt x="137" y="41"/>
                    <a:pt x="137" y="41"/>
                  </a:cubicBezTo>
                  <a:cubicBezTo>
                    <a:pt x="139" y="40"/>
                    <a:pt x="139" y="40"/>
                    <a:pt x="138" y="42"/>
                  </a:cubicBezTo>
                  <a:close/>
                  <a:moveTo>
                    <a:pt x="140" y="43"/>
                  </a:moveTo>
                  <a:cubicBezTo>
                    <a:pt x="140" y="43"/>
                    <a:pt x="139" y="43"/>
                    <a:pt x="139" y="42"/>
                  </a:cubicBezTo>
                  <a:cubicBezTo>
                    <a:pt x="140" y="42"/>
                    <a:pt x="142" y="41"/>
                    <a:pt x="140" y="43"/>
                  </a:cubicBezTo>
                  <a:close/>
                  <a:moveTo>
                    <a:pt x="147" y="41"/>
                  </a:moveTo>
                  <a:cubicBezTo>
                    <a:pt x="147" y="41"/>
                    <a:pt x="145" y="43"/>
                    <a:pt x="144" y="44"/>
                  </a:cubicBezTo>
                  <a:cubicBezTo>
                    <a:pt x="143" y="44"/>
                    <a:pt x="143" y="44"/>
                    <a:pt x="142" y="43"/>
                  </a:cubicBezTo>
                  <a:cubicBezTo>
                    <a:pt x="144" y="43"/>
                    <a:pt x="145" y="42"/>
                    <a:pt x="147" y="41"/>
                  </a:cubicBezTo>
                  <a:close/>
                  <a:moveTo>
                    <a:pt x="155" y="40"/>
                  </a:moveTo>
                  <a:cubicBezTo>
                    <a:pt x="156" y="40"/>
                    <a:pt x="156" y="40"/>
                    <a:pt x="156" y="40"/>
                  </a:cubicBezTo>
                  <a:cubicBezTo>
                    <a:pt x="155" y="41"/>
                    <a:pt x="154" y="42"/>
                    <a:pt x="154" y="42"/>
                  </a:cubicBezTo>
                  <a:cubicBezTo>
                    <a:pt x="152" y="43"/>
                    <a:pt x="151" y="44"/>
                    <a:pt x="150" y="45"/>
                  </a:cubicBezTo>
                  <a:cubicBezTo>
                    <a:pt x="149" y="45"/>
                    <a:pt x="148" y="45"/>
                    <a:pt x="147" y="44"/>
                  </a:cubicBezTo>
                  <a:cubicBezTo>
                    <a:pt x="150" y="43"/>
                    <a:pt x="153" y="42"/>
                    <a:pt x="155" y="40"/>
                  </a:cubicBezTo>
                  <a:close/>
                  <a:moveTo>
                    <a:pt x="165" y="37"/>
                  </a:moveTo>
                  <a:cubicBezTo>
                    <a:pt x="166" y="37"/>
                    <a:pt x="166" y="37"/>
                    <a:pt x="167" y="37"/>
                  </a:cubicBezTo>
                  <a:cubicBezTo>
                    <a:pt x="165" y="38"/>
                    <a:pt x="164" y="39"/>
                    <a:pt x="162" y="40"/>
                  </a:cubicBezTo>
                  <a:cubicBezTo>
                    <a:pt x="162" y="40"/>
                    <a:pt x="162" y="40"/>
                    <a:pt x="162" y="40"/>
                  </a:cubicBezTo>
                  <a:cubicBezTo>
                    <a:pt x="161" y="40"/>
                    <a:pt x="161" y="40"/>
                    <a:pt x="161" y="40"/>
                  </a:cubicBezTo>
                  <a:cubicBezTo>
                    <a:pt x="162" y="39"/>
                    <a:pt x="164" y="38"/>
                    <a:pt x="165" y="37"/>
                  </a:cubicBezTo>
                  <a:close/>
                  <a:moveTo>
                    <a:pt x="169" y="30"/>
                  </a:moveTo>
                  <a:cubicBezTo>
                    <a:pt x="171" y="29"/>
                    <a:pt x="173" y="29"/>
                    <a:pt x="175" y="28"/>
                  </a:cubicBezTo>
                  <a:cubicBezTo>
                    <a:pt x="174" y="29"/>
                    <a:pt x="172" y="29"/>
                    <a:pt x="172" y="30"/>
                  </a:cubicBezTo>
                  <a:cubicBezTo>
                    <a:pt x="170" y="30"/>
                    <a:pt x="169" y="30"/>
                    <a:pt x="169" y="30"/>
                  </a:cubicBezTo>
                  <a:close/>
                  <a:moveTo>
                    <a:pt x="177" y="32"/>
                  </a:moveTo>
                  <a:cubicBezTo>
                    <a:pt x="178" y="32"/>
                    <a:pt x="179" y="31"/>
                    <a:pt x="180" y="31"/>
                  </a:cubicBezTo>
                  <a:cubicBezTo>
                    <a:pt x="179" y="32"/>
                    <a:pt x="178" y="32"/>
                    <a:pt x="178" y="33"/>
                  </a:cubicBezTo>
                  <a:cubicBezTo>
                    <a:pt x="178" y="32"/>
                    <a:pt x="177" y="32"/>
                    <a:pt x="177" y="32"/>
                  </a:cubicBezTo>
                  <a:close/>
                  <a:moveTo>
                    <a:pt x="175" y="31"/>
                  </a:moveTo>
                  <a:cubicBezTo>
                    <a:pt x="175" y="31"/>
                    <a:pt x="175" y="31"/>
                    <a:pt x="174" y="30"/>
                  </a:cubicBezTo>
                  <a:cubicBezTo>
                    <a:pt x="175" y="30"/>
                    <a:pt x="175" y="30"/>
                    <a:pt x="176" y="30"/>
                  </a:cubicBezTo>
                  <a:cubicBezTo>
                    <a:pt x="175" y="30"/>
                    <a:pt x="175" y="30"/>
                    <a:pt x="175" y="31"/>
                  </a:cubicBezTo>
                  <a:close/>
                  <a:moveTo>
                    <a:pt x="166" y="41"/>
                  </a:moveTo>
                  <a:cubicBezTo>
                    <a:pt x="166" y="41"/>
                    <a:pt x="165" y="41"/>
                    <a:pt x="165" y="41"/>
                  </a:cubicBezTo>
                  <a:cubicBezTo>
                    <a:pt x="165" y="41"/>
                    <a:pt x="166" y="41"/>
                    <a:pt x="166" y="40"/>
                  </a:cubicBezTo>
                  <a:cubicBezTo>
                    <a:pt x="167" y="39"/>
                    <a:pt x="167" y="39"/>
                    <a:pt x="168" y="38"/>
                  </a:cubicBezTo>
                  <a:cubicBezTo>
                    <a:pt x="169" y="38"/>
                    <a:pt x="170" y="38"/>
                    <a:pt x="171" y="38"/>
                  </a:cubicBezTo>
                  <a:cubicBezTo>
                    <a:pt x="170" y="39"/>
                    <a:pt x="170" y="39"/>
                    <a:pt x="169" y="39"/>
                  </a:cubicBezTo>
                  <a:cubicBezTo>
                    <a:pt x="169" y="40"/>
                    <a:pt x="167" y="41"/>
                    <a:pt x="166" y="41"/>
                  </a:cubicBezTo>
                  <a:close/>
                  <a:moveTo>
                    <a:pt x="167" y="38"/>
                  </a:moveTo>
                  <a:cubicBezTo>
                    <a:pt x="166" y="39"/>
                    <a:pt x="165" y="40"/>
                    <a:pt x="164" y="41"/>
                  </a:cubicBezTo>
                  <a:cubicBezTo>
                    <a:pt x="164" y="41"/>
                    <a:pt x="164" y="40"/>
                    <a:pt x="163" y="40"/>
                  </a:cubicBezTo>
                  <a:cubicBezTo>
                    <a:pt x="164" y="40"/>
                    <a:pt x="166" y="39"/>
                    <a:pt x="167" y="38"/>
                  </a:cubicBezTo>
                  <a:close/>
                  <a:moveTo>
                    <a:pt x="171" y="39"/>
                  </a:moveTo>
                  <a:cubicBezTo>
                    <a:pt x="171" y="39"/>
                    <a:pt x="171" y="39"/>
                    <a:pt x="172" y="39"/>
                  </a:cubicBezTo>
                  <a:cubicBezTo>
                    <a:pt x="172" y="39"/>
                    <a:pt x="172" y="39"/>
                    <a:pt x="173" y="39"/>
                  </a:cubicBezTo>
                  <a:cubicBezTo>
                    <a:pt x="173" y="39"/>
                    <a:pt x="173" y="39"/>
                    <a:pt x="172" y="39"/>
                  </a:cubicBezTo>
                  <a:cubicBezTo>
                    <a:pt x="171" y="40"/>
                    <a:pt x="170" y="41"/>
                    <a:pt x="168" y="43"/>
                  </a:cubicBezTo>
                  <a:cubicBezTo>
                    <a:pt x="168" y="42"/>
                    <a:pt x="167" y="42"/>
                    <a:pt x="166" y="41"/>
                  </a:cubicBezTo>
                  <a:cubicBezTo>
                    <a:pt x="168" y="41"/>
                    <a:pt x="169" y="40"/>
                    <a:pt x="171" y="39"/>
                  </a:cubicBezTo>
                  <a:close/>
                  <a:moveTo>
                    <a:pt x="13" y="147"/>
                  </a:moveTo>
                  <a:cubicBezTo>
                    <a:pt x="13" y="147"/>
                    <a:pt x="13" y="147"/>
                    <a:pt x="14" y="147"/>
                  </a:cubicBezTo>
                  <a:cubicBezTo>
                    <a:pt x="15" y="147"/>
                    <a:pt x="19" y="145"/>
                    <a:pt x="17" y="148"/>
                  </a:cubicBezTo>
                  <a:cubicBezTo>
                    <a:pt x="16" y="149"/>
                    <a:pt x="15" y="150"/>
                    <a:pt x="14" y="151"/>
                  </a:cubicBezTo>
                  <a:cubicBezTo>
                    <a:pt x="14" y="150"/>
                    <a:pt x="14" y="148"/>
                    <a:pt x="13" y="147"/>
                  </a:cubicBezTo>
                  <a:close/>
                  <a:moveTo>
                    <a:pt x="12" y="140"/>
                  </a:moveTo>
                  <a:cubicBezTo>
                    <a:pt x="14" y="139"/>
                    <a:pt x="15" y="138"/>
                    <a:pt x="17" y="138"/>
                  </a:cubicBezTo>
                  <a:cubicBezTo>
                    <a:pt x="18" y="137"/>
                    <a:pt x="18" y="137"/>
                    <a:pt x="19" y="137"/>
                  </a:cubicBezTo>
                  <a:cubicBezTo>
                    <a:pt x="19" y="137"/>
                    <a:pt x="19" y="137"/>
                    <a:pt x="19" y="138"/>
                  </a:cubicBezTo>
                  <a:cubicBezTo>
                    <a:pt x="18" y="138"/>
                    <a:pt x="18" y="139"/>
                    <a:pt x="17" y="139"/>
                  </a:cubicBezTo>
                  <a:cubicBezTo>
                    <a:pt x="16" y="140"/>
                    <a:pt x="14" y="141"/>
                    <a:pt x="13" y="143"/>
                  </a:cubicBezTo>
                  <a:cubicBezTo>
                    <a:pt x="12" y="142"/>
                    <a:pt x="12" y="141"/>
                    <a:pt x="12" y="140"/>
                  </a:cubicBezTo>
                  <a:close/>
                  <a:moveTo>
                    <a:pt x="13" y="144"/>
                  </a:moveTo>
                  <a:cubicBezTo>
                    <a:pt x="13" y="144"/>
                    <a:pt x="14" y="143"/>
                    <a:pt x="15" y="143"/>
                  </a:cubicBezTo>
                  <a:cubicBezTo>
                    <a:pt x="16" y="142"/>
                    <a:pt x="17" y="142"/>
                    <a:pt x="18" y="142"/>
                  </a:cubicBezTo>
                  <a:cubicBezTo>
                    <a:pt x="16" y="144"/>
                    <a:pt x="15" y="145"/>
                    <a:pt x="13" y="147"/>
                  </a:cubicBezTo>
                  <a:cubicBezTo>
                    <a:pt x="13" y="147"/>
                    <a:pt x="13" y="147"/>
                    <a:pt x="13" y="147"/>
                  </a:cubicBezTo>
                  <a:cubicBezTo>
                    <a:pt x="13" y="146"/>
                    <a:pt x="13" y="145"/>
                    <a:pt x="13" y="144"/>
                  </a:cubicBezTo>
                  <a:cubicBezTo>
                    <a:pt x="13" y="144"/>
                    <a:pt x="13" y="144"/>
                    <a:pt x="13" y="144"/>
                  </a:cubicBezTo>
                  <a:close/>
                  <a:moveTo>
                    <a:pt x="19" y="149"/>
                  </a:moveTo>
                  <a:cubicBezTo>
                    <a:pt x="19" y="149"/>
                    <a:pt x="19" y="149"/>
                    <a:pt x="19" y="149"/>
                  </a:cubicBezTo>
                  <a:cubicBezTo>
                    <a:pt x="18" y="150"/>
                    <a:pt x="15" y="151"/>
                    <a:pt x="17" y="149"/>
                  </a:cubicBezTo>
                  <a:cubicBezTo>
                    <a:pt x="18" y="148"/>
                    <a:pt x="18" y="147"/>
                    <a:pt x="19" y="146"/>
                  </a:cubicBezTo>
                  <a:cubicBezTo>
                    <a:pt x="19" y="147"/>
                    <a:pt x="19" y="148"/>
                    <a:pt x="19" y="149"/>
                  </a:cubicBezTo>
                  <a:close/>
                  <a:moveTo>
                    <a:pt x="14" y="152"/>
                  </a:moveTo>
                  <a:cubicBezTo>
                    <a:pt x="15" y="151"/>
                    <a:pt x="19" y="149"/>
                    <a:pt x="18" y="151"/>
                  </a:cubicBezTo>
                  <a:cubicBezTo>
                    <a:pt x="17" y="152"/>
                    <a:pt x="17" y="153"/>
                    <a:pt x="16" y="154"/>
                  </a:cubicBezTo>
                  <a:cubicBezTo>
                    <a:pt x="15" y="154"/>
                    <a:pt x="15" y="155"/>
                    <a:pt x="15" y="156"/>
                  </a:cubicBezTo>
                  <a:cubicBezTo>
                    <a:pt x="15" y="154"/>
                    <a:pt x="15" y="153"/>
                    <a:pt x="14" y="152"/>
                  </a:cubicBezTo>
                  <a:cubicBezTo>
                    <a:pt x="14" y="152"/>
                    <a:pt x="14" y="152"/>
                    <a:pt x="14" y="152"/>
                  </a:cubicBezTo>
                  <a:close/>
                  <a:moveTo>
                    <a:pt x="16" y="158"/>
                  </a:moveTo>
                  <a:cubicBezTo>
                    <a:pt x="16" y="158"/>
                    <a:pt x="16" y="158"/>
                    <a:pt x="16" y="158"/>
                  </a:cubicBezTo>
                  <a:cubicBezTo>
                    <a:pt x="16" y="158"/>
                    <a:pt x="16" y="158"/>
                    <a:pt x="16" y="158"/>
                  </a:cubicBezTo>
                  <a:cubicBezTo>
                    <a:pt x="16" y="158"/>
                    <a:pt x="16" y="157"/>
                    <a:pt x="16" y="157"/>
                  </a:cubicBezTo>
                  <a:cubicBezTo>
                    <a:pt x="16" y="157"/>
                    <a:pt x="16" y="157"/>
                    <a:pt x="16" y="158"/>
                  </a:cubicBezTo>
                  <a:close/>
                  <a:moveTo>
                    <a:pt x="17" y="157"/>
                  </a:moveTo>
                  <a:cubicBezTo>
                    <a:pt x="16" y="155"/>
                    <a:pt x="17" y="154"/>
                    <a:pt x="18" y="152"/>
                  </a:cubicBezTo>
                  <a:cubicBezTo>
                    <a:pt x="18" y="153"/>
                    <a:pt x="18" y="153"/>
                    <a:pt x="18" y="154"/>
                  </a:cubicBezTo>
                  <a:cubicBezTo>
                    <a:pt x="17" y="155"/>
                    <a:pt x="17" y="156"/>
                    <a:pt x="17" y="157"/>
                  </a:cubicBezTo>
                  <a:close/>
                  <a:moveTo>
                    <a:pt x="19" y="143"/>
                  </a:moveTo>
                  <a:cubicBezTo>
                    <a:pt x="19" y="144"/>
                    <a:pt x="19" y="144"/>
                    <a:pt x="19" y="145"/>
                  </a:cubicBezTo>
                  <a:cubicBezTo>
                    <a:pt x="19" y="145"/>
                    <a:pt x="19" y="145"/>
                    <a:pt x="19" y="145"/>
                  </a:cubicBezTo>
                  <a:cubicBezTo>
                    <a:pt x="18" y="145"/>
                    <a:pt x="17" y="146"/>
                    <a:pt x="16" y="146"/>
                  </a:cubicBezTo>
                  <a:cubicBezTo>
                    <a:pt x="13" y="147"/>
                    <a:pt x="16" y="145"/>
                    <a:pt x="16" y="145"/>
                  </a:cubicBezTo>
                  <a:cubicBezTo>
                    <a:pt x="17" y="144"/>
                    <a:pt x="18" y="143"/>
                    <a:pt x="19" y="142"/>
                  </a:cubicBezTo>
                  <a:cubicBezTo>
                    <a:pt x="19" y="143"/>
                    <a:pt x="19" y="143"/>
                    <a:pt x="19" y="143"/>
                  </a:cubicBezTo>
                  <a:close/>
                  <a:moveTo>
                    <a:pt x="18" y="140"/>
                  </a:moveTo>
                  <a:cubicBezTo>
                    <a:pt x="18" y="140"/>
                    <a:pt x="17" y="141"/>
                    <a:pt x="17" y="141"/>
                  </a:cubicBezTo>
                  <a:cubicBezTo>
                    <a:pt x="16" y="141"/>
                    <a:pt x="15" y="142"/>
                    <a:pt x="14" y="142"/>
                  </a:cubicBezTo>
                  <a:cubicBezTo>
                    <a:pt x="13" y="143"/>
                    <a:pt x="13" y="143"/>
                    <a:pt x="14" y="142"/>
                  </a:cubicBezTo>
                  <a:cubicBezTo>
                    <a:pt x="15" y="141"/>
                    <a:pt x="17" y="140"/>
                    <a:pt x="19" y="139"/>
                  </a:cubicBezTo>
                  <a:cubicBezTo>
                    <a:pt x="19" y="139"/>
                    <a:pt x="18" y="140"/>
                    <a:pt x="18" y="140"/>
                  </a:cubicBezTo>
                  <a:close/>
                  <a:moveTo>
                    <a:pt x="19" y="136"/>
                  </a:moveTo>
                  <a:cubicBezTo>
                    <a:pt x="17" y="137"/>
                    <a:pt x="14" y="138"/>
                    <a:pt x="12" y="139"/>
                  </a:cubicBezTo>
                  <a:cubicBezTo>
                    <a:pt x="12" y="138"/>
                    <a:pt x="12" y="137"/>
                    <a:pt x="12" y="137"/>
                  </a:cubicBezTo>
                  <a:cubicBezTo>
                    <a:pt x="16" y="135"/>
                    <a:pt x="20" y="133"/>
                    <a:pt x="24" y="131"/>
                  </a:cubicBezTo>
                  <a:cubicBezTo>
                    <a:pt x="26" y="130"/>
                    <a:pt x="28" y="129"/>
                    <a:pt x="29" y="129"/>
                  </a:cubicBezTo>
                  <a:cubicBezTo>
                    <a:pt x="31" y="128"/>
                    <a:pt x="31" y="128"/>
                    <a:pt x="30" y="129"/>
                  </a:cubicBezTo>
                  <a:cubicBezTo>
                    <a:pt x="28" y="130"/>
                    <a:pt x="26" y="131"/>
                    <a:pt x="25" y="133"/>
                  </a:cubicBezTo>
                  <a:cubicBezTo>
                    <a:pt x="24" y="132"/>
                    <a:pt x="23" y="132"/>
                    <a:pt x="22" y="133"/>
                  </a:cubicBezTo>
                  <a:cubicBezTo>
                    <a:pt x="21" y="134"/>
                    <a:pt x="20" y="135"/>
                    <a:pt x="19" y="136"/>
                  </a:cubicBezTo>
                  <a:close/>
                  <a:moveTo>
                    <a:pt x="19" y="86"/>
                  </a:moveTo>
                  <a:cubicBezTo>
                    <a:pt x="21" y="86"/>
                    <a:pt x="22" y="86"/>
                    <a:pt x="23" y="85"/>
                  </a:cubicBezTo>
                  <a:cubicBezTo>
                    <a:pt x="24" y="85"/>
                    <a:pt x="29" y="81"/>
                    <a:pt x="25" y="84"/>
                  </a:cubicBezTo>
                  <a:cubicBezTo>
                    <a:pt x="23" y="86"/>
                    <a:pt x="21" y="87"/>
                    <a:pt x="19" y="88"/>
                  </a:cubicBezTo>
                  <a:cubicBezTo>
                    <a:pt x="19" y="87"/>
                    <a:pt x="19" y="87"/>
                    <a:pt x="19" y="86"/>
                  </a:cubicBezTo>
                  <a:close/>
                  <a:moveTo>
                    <a:pt x="29" y="68"/>
                  </a:moveTo>
                  <a:cubicBezTo>
                    <a:pt x="31" y="68"/>
                    <a:pt x="31" y="68"/>
                    <a:pt x="28" y="69"/>
                  </a:cubicBezTo>
                  <a:cubicBezTo>
                    <a:pt x="29" y="69"/>
                    <a:pt x="29" y="68"/>
                    <a:pt x="29" y="68"/>
                  </a:cubicBezTo>
                  <a:close/>
                  <a:moveTo>
                    <a:pt x="27" y="71"/>
                  </a:moveTo>
                  <a:cubicBezTo>
                    <a:pt x="29" y="70"/>
                    <a:pt x="30" y="70"/>
                    <a:pt x="31" y="69"/>
                  </a:cubicBezTo>
                  <a:cubicBezTo>
                    <a:pt x="30" y="70"/>
                    <a:pt x="29" y="71"/>
                    <a:pt x="28" y="71"/>
                  </a:cubicBezTo>
                  <a:cubicBezTo>
                    <a:pt x="27" y="72"/>
                    <a:pt x="27" y="72"/>
                    <a:pt x="26" y="72"/>
                  </a:cubicBezTo>
                  <a:cubicBezTo>
                    <a:pt x="27" y="72"/>
                    <a:pt x="27" y="71"/>
                    <a:pt x="27" y="71"/>
                  </a:cubicBezTo>
                  <a:close/>
                  <a:moveTo>
                    <a:pt x="24" y="76"/>
                  </a:moveTo>
                  <a:cubicBezTo>
                    <a:pt x="25" y="76"/>
                    <a:pt x="26" y="75"/>
                    <a:pt x="27" y="75"/>
                  </a:cubicBezTo>
                  <a:cubicBezTo>
                    <a:pt x="28" y="74"/>
                    <a:pt x="34" y="71"/>
                    <a:pt x="30" y="75"/>
                  </a:cubicBezTo>
                  <a:cubicBezTo>
                    <a:pt x="27" y="76"/>
                    <a:pt x="25" y="77"/>
                    <a:pt x="23" y="79"/>
                  </a:cubicBezTo>
                  <a:cubicBezTo>
                    <a:pt x="23" y="78"/>
                    <a:pt x="24" y="77"/>
                    <a:pt x="24" y="76"/>
                  </a:cubicBezTo>
                  <a:close/>
                  <a:moveTo>
                    <a:pt x="22" y="81"/>
                  </a:moveTo>
                  <a:cubicBezTo>
                    <a:pt x="23" y="81"/>
                    <a:pt x="24" y="81"/>
                    <a:pt x="25" y="80"/>
                  </a:cubicBezTo>
                  <a:cubicBezTo>
                    <a:pt x="27" y="79"/>
                    <a:pt x="29" y="78"/>
                    <a:pt x="31" y="78"/>
                  </a:cubicBezTo>
                  <a:cubicBezTo>
                    <a:pt x="30" y="78"/>
                    <a:pt x="29" y="79"/>
                    <a:pt x="28" y="79"/>
                  </a:cubicBezTo>
                  <a:cubicBezTo>
                    <a:pt x="25" y="80"/>
                    <a:pt x="23" y="81"/>
                    <a:pt x="21" y="83"/>
                  </a:cubicBezTo>
                  <a:cubicBezTo>
                    <a:pt x="21" y="82"/>
                    <a:pt x="21" y="82"/>
                    <a:pt x="22" y="81"/>
                  </a:cubicBezTo>
                  <a:close/>
                  <a:moveTo>
                    <a:pt x="18" y="91"/>
                  </a:moveTo>
                  <a:cubicBezTo>
                    <a:pt x="19" y="90"/>
                    <a:pt x="21" y="90"/>
                    <a:pt x="22" y="89"/>
                  </a:cubicBezTo>
                  <a:cubicBezTo>
                    <a:pt x="23" y="89"/>
                    <a:pt x="30" y="86"/>
                    <a:pt x="25" y="89"/>
                  </a:cubicBezTo>
                  <a:cubicBezTo>
                    <a:pt x="23" y="91"/>
                    <a:pt x="19" y="92"/>
                    <a:pt x="16" y="94"/>
                  </a:cubicBezTo>
                  <a:cubicBezTo>
                    <a:pt x="17" y="93"/>
                    <a:pt x="17" y="92"/>
                    <a:pt x="18" y="91"/>
                  </a:cubicBezTo>
                  <a:close/>
                  <a:moveTo>
                    <a:pt x="29" y="90"/>
                  </a:moveTo>
                  <a:cubicBezTo>
                    <a:pt x="27" y="90"/>
                    <a:pt x="26" y="91"/>
                    <a:pt x="24" y="92"/>
                  </a:cubicBezTo>
                  <a:cubicBezTo>
                    <a:pt x="23" y="92"/>
                    <a:pt x="22" y="93"/>
                    <a:pt x="21" y="93"/>
                  </a:cubicBezTo>
                  <a:cubicBezTo>
                    <a:pt x="22" y="93"/>
                    <a:pt x="14" y="97"/>
                    <a:pt x="17" y="95"/>
                  </a:cubicBezTo>
                  <a:cubicBezTo>
                    <a:pt x="21" y="92"/>
                    <a:pt x="25" y="91"/>
                    <a:pt x="28" y="88"/>
                  </a:cubicBezTo>
                  <a:cubicBezTo>
                    <a:pt x="29" y="88"/>
                    <a:pt x="29" y="89"/>
                    <a:pt x="29" y="90"/>
                  </a:cubicBezTo>
                  <a:close/>
                  <a:moveTo>
                    <a:pt x="16" y="96"/>
                  </a:moveTo>
                  <a:cubicBezTo>
                    <a:pt x="18" y="95"/>
                    <a:pt x="20" y="95"/>
                    <a:pt x="21" y="94"/>
                  </a:cubicBezTo>
                  <a:cubicBezTo>
                    <a:pt x="23" y="93"/>
                    <a:pt x="25" y="92"/>
                    <a:pt x="28" y="91"/>
                  </a:cubicBezTo>
                  <a:cubicBezTo>
                    <a:pt x="30" y="90"/>
                    <a:pt x="29" y="91"/>
                    <a:pt x="28" y="92"/>
                  </a:cubicBezTo>
                  <a:cubicBezTo>
                    <a:pt x="24" y="94"/>
                    <a:pt x="19" y="96"/>
                    <a:pt x="15" y="99"/>
                  </a:cubicBezTo>
                  <a:cubicBezTo>
                    <a:pt x="15" y="98"/>
                    <a:pt x="16" y="97"/>
                    <a:pt x="16" y="96"/>
                  </a:cubicBezTo>
                  <a:close/>
                  <a:moveTo>
                    <a:pt x="15" y="101"/>
                  </a:moveTo>
                  <a:cubicBezTo>
                    <a:pt x="17" y="100"/>
                    <a:pt x="19" y="99"/>
                    <a:pt x="22" y="98"/>
                  </a:cubicBezTo>
                  <a:cubicBezTo>
                    <a:pt x="24" y="97"/>
                    <a:pt x="26" y="96"/>
                    <a:pt x="28" y="95"/>
                  </a:cubicBezTo>
                  <a:cubicBezTo>
                    <a:pt x="29" y="95"/>
                    <a:pt x="34" y="94"/>
                    <a:pt x="30" y="96"/>
                  </a:cubicBezTo>
                  <a:cubicBezTo>
                    <a:pt x="25" y="99"/>
                    <a:pt x="19" y="101"/>
                    <a:pt x="14" y="105"/>
                  </a:cubicBezTo>
                  <a:cubicBezTo>
                    <a:pt x="14" y="103"/>
                    <a:pt x="14" y="102"/>
                    <a:pt x="15" y="101"/>
                  </a:cubicBezTo>
                  <a:close/>
                  <a:moveTo>
                    <a:pt x="13" y="106"/>
                  </a:moveTo>
                  <a:cubicBezTo>
                    <a:pt x="17" y="105"/>
                    <a:pt x="21" y="103"/>
                    <a:pt x="24" y="102"/>
                  </a:cubicBezTo>
                  <a:cubicBezTo>
                    <a:pt x="27" y="101"/>
                    <a:pt x="30" y="99"/>
                    <a:pt x="33" y="98"/>
                  </a:cubicBezTo>
                  <a:cubicBezTo>
                    <a:pt x="38" y="96"/>
                    <a:pt x="32" y="99"/>
                    <a:pt x="31" y="100"/>
                  </a:cubicBezTo>
                  <a:cubicBezTo>
                    <a:pt x="25" y="103"/>
                    <a:pt x="18" y="105"/>
                    <a:pt x="13" y="110"/>
                  </a:cubicBezTo>
                  <a:cubicBezTo>
                    <a:pt x="13" y="108"/>
                    <a:pt x="13" y="107"/>
                    <a:pt x="13" y="106"/>
                  </a:cubicBezTo>
                  <a:close/>
                  <a:moveTo>
                    <a:pt x="12" y="111"/>
                  </a:moveTo>
                  <a:cubicBezTo>
                    <a:pt x="16" y="110"/>
                    <a:pt x="19" y="108"/>
                    <a:pt x="22" y="107"/>
                  </a:cubicBezTo>
                  <a:cubicBezTo>
                    <a:pt x="25" y="105"/>
                    <a:pt x="27" y="105"/>
                    <a:pt x="30" y="104"/>
                  </a:cubicBezTo>
                  <a:cubicBezTo>
                    <a:pt x="32" y="103"/>
                    <a:pt x="33" y="103"/>
                    <a:pt x="34" y="102"/>
                  </a:cubicBezTo>
                  <a:cubicBezTo>
                    <a:pt x="33" y="103"/>
                    <a:pt x="32" y="103"/>
                    <a:pt x="31" y="104"/>
                  </a:cubicBezTo>
                  <a:cubicBezTo>
                    <a:pt x="28" y="106"/>
                    <a:pt x="25" y="108"/>
                    <a:pt x="21" y="110"/>
                  </a:cubicBezTo>
                  <a:cubicBezTo>
                    <a:pt x="18" y="112"/>
                    <a:pt x="15" y="113"/>
                    <a:pt x="12" y="115"/>
                  </a:cubicBezTo>
                  <a:cubicBezTo>
                    <a:pt x="12" y="114"/>
                    <a:pt x="12" y="112"/>
                    <a:pt x="12" y="111"/>
                  </a:cubicBezTo>
                  <a:close/>
                  <a:moveTo>
                    <a:pt x="12" y="116"/>
                  </a:moveTo>
                  <a:cubicBezTo>
                    <a:pt x="12" y="116"/>
                    <a:pt x="12" y="116"/>
                    <a:pt x="12" y="116"/>
                  </a:cubicBezTo>
                  <a:cubicBezTo>
                    <a:pt x="16" y="114"/>
                    <a:pt x="21" y="112"/>
                    <a:pt x="25" y="111"/>
                  </a:cubicBezTo>
                  <a:cubicBezTo>
                    <a:pt x="27" y="110"/>
                    <a:pt x="30" y="109"/>
                    <a:pt x="32" y="108"/>
                  </a:cubicBezTo>
                  <a:cubicBezTo>
                    <a:pt x="33" y="107"/>
                    <a:pt x="39" y="104"/>
                    <a:pt x="34" y="107"/>
                  </a:cubicBezTo>
                  <a:cubicBezTo>
                    <a:pt x="27" y="111"/>
                    <a:pt x="18" y="114"/>
                    <a:pt x="11" y="120"/>
                  </a:cubicBezTo>
                  <a:cubicBezTo>
                    <a:pt x="12" y="119"/>
                    <a:pt x="12" y="117"/>
                    <a:pt x="12" y="116"/>
                  </a:cubicBezTo>
                  <a:close/>
                  <a:moveTo>
                    <a:pt x="21" y="124"/>
                  </a:moveTo>
                  <a:cubicBezTo>
                    <a:pt x="17" y="126"/>
                    <a:pt x="14" y="128"/>
                    <a:pt x="11" y="130"/>
                  </a:cubicBezTo>
                  <a:cubicBezTo>
                    <a:pt x="11" y="129"/>
                    <a:pt x="11" y="128"/>
                    <a:pt x="11" y="127"/>
                  </a:cubicBezTo>
                  <a:cubicBezTo>
                    <a:pt x="11" y="127"/>
                    <a:pt x="11" y="127"/>
                    <a:pt x="12" y="127"/>
                  </a:cubicBezTo>
                  <a:cubicBezTo>
                    <a:pt x="20" y="125"/>
                    <a:pt x="27" y="121"/>
                    <a:pt x="35" y="116"/>
                  </a:cubicBezTo>
                  <a:cubicBezTo>
                    <a:pt x="30" y="119"/>
                    <a:pt x="25" y="122"/>
                    <a:pt x="21" y="124"/>
                  </a:cubicBezTo>
                  <a:close/>
                  <a:moveTo>
                    <a:pt x="11" y="126"/>
                  </a:moveTo>
                  <a:cubicBezTo>
                    <a:pt x="11" y="124"/>
                    <a:pt x="11" y="123"/>
                    <a:pt x="11" y="121"/>
                  </a:cubicBezTo>
                  <a:cubicBezTo>
                    <a:pt x="17" y="120"/>
                    <a:pt x="22" y="117"/>
                    <a:pt x="27" y="115"/>
                  </a:cubicBezTo>
                  <a:cubicBezTo>
                    <a:pt x="29" y="114"/>
                    <a:pt x="30" y="114"/>
                    <a:pt x="32" y="113"/>
                  </a:cubicBezTo>
                  <a:cubicBezTo>
                    <a:pt x="33" y="112"/>
                    <a:pt x="35" y="112"/>
                    <a:pt x="37" y="111"/>
                  </a:cubicBezTo>
                  <a:cubicBezTo>
                    <a:pt x="37" y="111"/>
                    <a:pt x="37" y="111"/>
                    <a:pt x="37" y="111"/>
                  </a:cubicBezTo>
                  <a:cubicBezTo>
                    <a:pt x="37" y="111"/>
                    <a:pt x="37" y="111"/>
                    <a:pt x="37" y="111"/>
                  </a:cubicBezTo>
                  <a:cubicBezTo>
                    <a:pt x="32" y="114"/>
                    <a:pt x="28" y="115"/>
                    <a:pt x="23" y="118"/>
                  </a:cubicBezTo>
                  <a:cubicBezTo>
                    <a:pt x="19" y="120"/>
                    <a:pt x="15" y="123"/>
                    <a:pt x="11" y="126"/>
                  </a:cubicBezTo>
                  <a:close/>
                  <a:moveTo>
                    <a:pt x="11" y="131"/>
                  </a:moveTo>
                  <a:cubicBezTo>
                    <a:pt x="11" y="131"/>
                    <a:pt x="11" y="131"/>
                    <a:pt x="12" y="131"/>
                  </a:cubicBezTo>
                  <a:cubicBezTo>
                    <a:pt x="15" y="131"/>
                    <a:pt x="17" y="130"/>
                    <a:pt x="20" y="128"/>
                  </a:cubicBezTo>
                  <a:cubicBezTo>
                    <a:pt x="24" y="126"/>
                    <a:pt x="28" y="125"/>
                    <a:pt x="32" y="123"/>
                  </a:cubicBezTo>
                  <a:cubicBezTo>
                    <a:pt x="32" y="123"/>
                    <a:pt x="32" y="123"/>
                    <a:pt x="32" y="123"/>
                  </a:cubicBezTo>
                  <a:cubicBezTo>
                    <a:pt x="25" y="126"/>
                    <a:pt x="18" y="131"/>
                    <a:pt x="12" y="135"/>
                  </a:cubicBezTo>
                  <a:cubicBezTo>
                    <a:pt x="11" y="134"/>
                    <a:pt x="11" y="133"/>
                    <a:pt x="11" y="131"/>
                  </a:cubicBezTo>
                  <a:close/>
                  <a:moveTo>
                    <a:pt x="29" y="135"/>
                  </a:moveTo>
                  <a:cubicBezTo>
                    <a:pt x="29" y="135"/>
                    <a:pt x="30" y="135"/>
                    <a:pt x="31" y="135"/>
                  </a:cubicBezTo>
                  <a:cubicBezTo>
                    <a:pt x="30" y="136"/>
                    <a:pt x="29" y="136"/>
                    <a:pt x="28" y="135"/>
                  </a:cubicBezTo>
                  <a:cubicBezTo>
                    <a:pt x="27" y="135"/>
                    <a:pt x="27" y="134"/>
                    <a:pt x="26" y="133"/>
                  </a:cubicBezTo>
                  <a:cubicBezTo>
                    <a:pt x="28" y="133"/>
                    <a:pt x="29" y="133"/>
                    <a:pt x="28" y="134"/>
                  </a:cubicBezTo>
                  <a:cubicBezTo>
                    <a:pt x="28" y="135"/>
                    <a:pt x="28" y="135"/>
                    <a:pt x="29" y="135"/>
                  </a:cubicBezTo>
                  <a:close/>
                  <a:moveTo>
                    <a:pt x="31" y="133"/>
                  </a:moveTo>
                  <a:cubicBezTo>
                    <a:pt x="29" y="134"/>
                    <a:pt x="30" y="134"/>
                    <a:pt x="31" y="133"/>
                  </a:cubicBezTo>
                  <a:cubicBezTo>
                    <a:pt x="31" y="132"/>
                    <a:pt x="31" y="132"/>
                    <a:pt x="30" y="132"/>
                  </a:cubicBezTo>
                  <a:cubicBezTo>
                    <a:pt x="29" y="132"/>
                    <a:pt x="24" y="134"/>
                    <a:pt x="27" y="132"/>
                  </a:cubicBezTo>
                  <a:cubicBezTo>
                    <a:pt x="29" y="131"/>
                    <a:pt x="30" y="130"/>
                    <a:pt x="32" y="128"/>
                  </a:cubicBezTo>
                  <a:cubicBezTo>
                    <a:pt x="32" y="130"/>
                    <a:pt x="32" y="132"/>
                    <a:pt x="31" y="133"/>
                  </a:cubicBezTo>
                  <a:close/>
                  <a:moveTo>
                    <a:pt x="32" y="127"/>
                  </a:moveTo>
                  <a:cubicBezTo>
                    <a:pt x="29" y="128"/>
                    <a:pt x="25" y="129"/>
                    <a:pt x="22" y="131"/>
                  </a:cubicBezTo>
                  <a:cubicBezTo>
                    <a:pt x="21" y="132"/>
                    <a:pt x="19" y="133"/>
                    <a:pt x="18" y="133"/>
                  </a:cubicBezTo>
                  <a:cubicBezTo>
                    <a:pt x="18" y="133"/>
                    <a:pt x="10" y="138"/>
                    <a:pt x="14" y="135"/>
                  </a:cubicBezTo>
                  <a:cubicBezTo>
                    <a:pt x="20" y="131"/>
                    <a:pt x="27" y="128"/>
                    <a:pt x="32" y="124"/>
                  </a:cubicBezTo>
                  <a:cubicBezTo>
                    <a:pt x="32" y="125"/>
                    <a:pt x="32" y="126"/>
                    <a:pt x="32" y="127"/>
                  </a:cubicBezTo>
                  <a:close/>
                  <a:moveTo>
                    <a:pt x="33" y="120"/>
                  </a:moveTo>
                  <a:cubicBezTo>
                    <a:pt x="33" y="121"/>
                    <a:pt x="32" y="121"/>
                    <a:pt x="32" y="122"/>
                  </a:cubicBezTo>
                  <a:cubicBezTo>
                    <a:pt x="29" y="124"/>
                    <a:pt x="25" y="125"/>
                    <a:pt x="22" y="126"/>
                  </a:cubicBezTo>
                  <a:cubicBezTo>
                    <a:pt x="21" y="127"/>
                    <a:pt x="19" y="128"/>
                    <a:pt x="18" y="128"/>
                  </a:cubicBezTo>
                  <a:cubicBezTo>
                    <a:pt x="18" y="128"/>
                    <a:pt x="12" y="131"/>
                    <a:pt x="13" y="130"/>
                  </a:cubicBezTo>
                  <a:cubicBezTo>
                    <a:pt x="16" y="127"/>
                    <a:pt x="21" y="125"/>
                    <a:pt x="25" y="123"/>
                  </a:cubicBezTo>
                  <a:cubicBezTo>
                    <a:pt x="28" y="122"/>
                    <a:pt x="31" y="120"/>
                    <a:pt x="34" y="118"/>
                  </a:cubicBezTo>
                  <a:cubicBezTo>
                    <a:pt x="33" y="118"/>
                    <a:pt x="33" y="119"/>
                    <a:pt x="33" y="120"/>
                  </a:cubicBezTo>
                  <a:close/>
                  <a:moveTo>
                    <a:pt x="37" y="115"/>
                  </a:moveTo>
                  <a:cubicBezTo>
                    <a:pt x="37" y="115"/>
                    <a:pt x="37" y="115"/>
                    <a:pt x="36" y="115"/>
                  </a:cubicBezTo>
                  <a:cubicBezTo>
                    <a:pt x="32" y="117"/>
                    <a:pt x="29" y="119"/>
                    <a:pt x="25" y="121"/>
                  </a:cubicBezTo>
                  <a:cubicBezTo>
                    <a:pt x="22" y="122"/>
                    <a:pt x="20" y="124"/>
                    <a:pt x="17" y="125"/>
                  </a:cubicBezTo>
                  <a:cubicBezTo>
                    <a:pt x="14" y="126"/>
                    <a:pt x="11" y="127"/>
                    <a:pt x="16" y="123"/>
                  </a:cubicBezTo>
                  <a:cubicBezTo>
                    <a:pt x="23" y="118"/>
                    <a:pt x="32" y="115"/>
                    <a:pt x="40" y="110"/>
                  </a:cubicBezTo>
                  <a:cubicBezTo>
                    <a:pt x="40" y="112"/>
                    <a:pt x="38" y="114"/>
                    <a:pt x="37" y="115"/>
                  </a:cubicBezTo>
                  <a:close/>
                  <a:moveTo>
                    <a:pt x="13" y="120"/>
                  </a:moveTo>
                  <a:cubicBezTo>
                    <a:pt x="15" y="119"/>
                    <a:pt x="17" y="117"/>
                    <a:pt x="19" y="116"/>
                  </a:cubicBezTo>
                  <a:cubicBezTo>
                    <a:pt x="21" y="115"/>
                    <a:pt x="23" y="114"/>
                    <a:pt x="25" y="113"/>
                  </a:cubicBezTo>
                  <a:cubicBezTo>
                    <a:pt x="29" y="111"/>
                    <a:pt x="33" y="108"/>
                    <a:pt x="37" y="106"/>
                  </a:cubicBezTo>
                  <a:cubicBezTo>
                    <a:pt x="38" y="107"/>
                    <a:pt x="38" y="107"/>
                    <a:pt x="39" y="108"/>
                  </a:cubicBezTo>
                  <a:cubicBezTo>
                    <a:pt x="39" y="108"/>
                    <a:pt x="39" y="109"/>
                    <a:pt x="39" y="109"/>
                  </a:cubicBezTo>
                  <a:cubicBezTo>
                    <a:pt x="30" y="112"/>
                    <a:pt x="22" y="117"/>
                    <a:pt x="13" y="120"/>
                  </a:cubicBezTo>
                  <a:close/>
                  <a:moveTo>
                    <a:pt x="26" y="109"/>
                  </a:moveTo>
                  <a:cubicBezTo>
                    <a:pt x="23" y="111"/>
                    <a:pt x="20" y="112"/>
                    <a:pt x="17" y="113"/>
                  </a:cubicBezTo>
                  <a:cubicBezTo>
                    <a:pt x="17" y="113"/>
                    <a:pt x="12" y="116"/>
                    <a:pt x="14" y="114"/>
                  </a:cubicBezTo>
                  <a:cubicBezTo>
                    <a:pt x="21" y="109"/>
                    <a:pt x="30" y="107"/>
                    <a:pt x="36" y="102"/>
                  </a:cubicBezTo>
                  <a:cubicBezTo>
                    <a:pt x="36" y="101"/>
                    <a:pt x="36" y="101"/>
                    <a:pt x="36" y="101"/>
                  </a:cubicBezTo>
                  <a:cubicBezTo>
                    <a:pt x="32" y="102"/>
                    <a:pt x="28" y="103"/>
                    <a:pt x="25" y="105"/>
                  </a:cubicBezTo>
                  <a:cubicBezTo>
                    <a:pt x="23" y="106"/>
                    <a:pt x="20" y="107"/>
                    <a:pt x="18" y="108"/>
                  </a:cubicBezTo>
                  <a:cubicBezTo>
                    <a:pt x="16" y="109"/>
                    <a:pt x="10" y="112"/>
                    <a:pt x="16" y="108"/>
                  </a:cubicBezTo>
                  <a:cubicBezTo>
                    <a:pt x="22" y="104"/>
                    <a:pt x="30" y="102"/>
                    <a:pt x="37" y="97"/>
                  </a:cubicBezTo>
                  <a:cubicBezTo>
                    <a:pt x="37" y="98"/>
                    <a:pt x="37" y="100"/>
                    <a:pt x="36" y="102"/>
                  </a:cubicBezTo>
                  <a:cubicBezTo>
                    <a:pt x="36" y="103"/>
                    <a:pt x="36" y="104"/>
                    <a:pt x="37" y="105"/>
                  </a:cubicBezTo>
                  <a:cubicBezTo>
                    <a:pt x="33" y="106"/>
                    <a:pt x="30" y="108"/>
                    <a:pt x="26" y="109"/>
                  </a:cubicBezTo>
                  <a:close/>
                  <a:moveTo>
                    <a:pt x="25" y="100"/>
                  </a:moveTo>
                  <a:cubicBezTo>
                    <a:pt x="23" y="101"/>
                    <a:pt x="21" y="102"/>
                    <a:pt x="18" y="103"/>
                  </a:cubicBezTo>
                  <a:cubicBezTo>
                    <a:pt x="17" y="104"/>
                    <a:pt x="11" y="107"/>
                    <a:pt x="17" y="103"/>
                  </a:cubicBezTo>
                  <a:cubicBezTo>
                    <a:pt x="22" y="100"/>
                    <a:pt x="29" y="98"/>
                    <a:pt x="34" y="94"/>
                  </a:cubicBezTo>
                  <a:cubicBezTo>
                    <a:pt x="35" y="94"/>
                    <a:pt x="36" y="95"/>
                    <a:pt x="36" y="96"/>
                  </a:cubicBezTo>
                  <a:cubicBezTo>
                    <a:pt x="33" y="97"/>
                    <a:pt x="29" y="99"/>
                    <a:pt x="25" y="100"/>
                  </a:cubicBezTo>
                  <a:close/>
                  <a:moveTo>
                    <a:pt x="17" y="99"/>
                  </a:moveTo>
                  <a:cubicBezTo>
                    <a:pt x="13" y="101"/>
                    <a:pt x="17" y="98"/>
                    <a:pt x="18" y="98"/>
                  </a:cubicBezTo>
                  <a:cubicBezTo>
                    <a:pt x="19" y="97"/>
                    <a:pt x="21" y="96"/>
                    <a:pt x="22" y="96"/>
                  </a:cubicBezTo>
                  <a:cubicBezTo>
                    <a:pt x="25" y="94"/>
                    <a:pt x="27" y="93"/>
                    <a:pt x="30" y="91"/>
                  </a:cubicBezTo>
                  <a:cubicBezTo>
                    <a:pt x="30" y="92"/>
                    <a:pt x="31" y="93"/>
                    <a:pt x="32" y="93"/>
                  </a:cubicBezTo>
                  <a:cubicBezTo>
                    <a:pt x="32" y="93"/>
                    <a:pt x="33" y="93"/>
                    <a:pt x="33" y="93"/>
                  </a:cubicBezTo>
                  <a:cubicBezTo>
                    <a:pt x="27" y="94"/>
                    <a:pt x="22" y="97"/>
                    <a:pt x="17" y="99"/>
                  </a:cubicBezTo>
                  <a:close/>
                  <a:moveTo>
                    <a:pt x="29" y="83"/>
                  </a:moveTo>
                  <a:cubicBezTo>
                    <a:pt x="29" y="84"/>
                    <a:pt x="28" y="85"/>
                    <a:pt x="28" y="87"/>
                  </a:cubicBezTo>
                  <a:cubicBezTo>
                    <a:pt x="25" y="87"/>
                    <a:pt x="21" y="89"/>
                    <a:pt x="18" y="90"/>
                  </a:cubicBezTo>
                  <a:cubicBezTo>
                    <a:pt x="18" y="90"/>
                    <a:pt x="18" y="90"/>
                    <a:pt x="18" y="90"/>
                  </a:cubicBezTo>
                  <a:cubicBezTo>
                    <a:pt x="22" y="88"/>
                    <a:pt x="26" y="85"/>
                    <a:pt x="29" y="83"/>
                  </a:cubicBezTo>
                  <a:cubicBezTo>
                    <a:pt x="29" y="82"/>
                    <a:pt x="29" y="82"/>
                    <a:pt x="28" y="82"/>
                  </a:cubicBezTo>
                  <a:cubicBezTo>
                    <a:pt x="27" y="82"/>
                    <a:pt x="25" y="83"/>
                    <a:pt x="24" y="84"/>
                  </a:cubicBezTo>
                  <a:cubicBezTo>
                    <a:pt x="23" y="84"/>
                    <a:pt x="21" y="85"/>
                    <a:pt x="20" y="85"/>
                  </a:cubicBezTo>
                  <a:cubicBezTo>
                    <a:pt x="20" y="85"/>
                    <a:pt x="20" y="85"/>
                    <a:pt x="20" y="84"/>
                  </a:cubicBezTo>
                  <a:cubicBezTo>
                    <a:pt x="21" y="83"/>
                    <a:pt x="22" y="83"/>
                    <a:pt x="23" y="82"/>
                  </a:cubicBezTo>
                  <a:cubicBezTo>
                    <a:pt x="26" y="81"/>
                    <a:pt x="29" y="80"/>
                    <a:pt x="31" y="78"/>
                  </a:cubicBezTo>
                  <a:cubicBezTo>
                    <a:pt x="30" y="80"/>
                    <a:pt x="30" y="81"/>
                    <a:pt x="29" y="83"/>
                  </a:cubicBezTo>
                  <a:close/>
                  <a:moveTo>
                    <a:pt x="32" y="77"/>
                  </a:moveTo>
                  <a:cubicBezTo>
                    <a:pt x="30" y="77"/>
                    <a:pt x="29" y="77"/>
                    <a:pt x="28" y="78"/>
                  </a:cubicBezTo>
                  <a:cubicBezTo>
                    <a:pt x="25" y="79"/>
                    <a:pt x="21" y="81"/>
                    <a:pt x="25" y="78"/>
                  </a:cubicBezTo>
                  <a:cubicBezTo>
                    <a:pt x="28" y="77"/>
                    <a:pt x="31" y="75"/>
                    <a:pt x="33" y="73"/>
                  </a:cubicBezTo>
                  <a:cubicBezTo>
                    <a:pt x="33" y="74"/>
                    <a:pt x="32" y="75"/>
                    <a:pt x="32" y="77"/>
                  </a:cubicBezTo>
                  <a:close/>
                  <a:moveTo>
                    <a:pt x="33" y="70"/>
                  </a:moveTo>
                  <a:cubicBezTo>
                    <a:pt x="33" y="71"/>
                    <a:pt x="33" y="71"/>
                    <a:pt x="33" y="72"/>
                  </a:cubicBezTo>
                  <a:cubicBezTo>
                    <a:pt x="33" y="72"/>
                    <a:pt x="33" y="72"/>
                    <a:pt x="33" y="72"/>
                  </a:cubicBezTo>
                  <a:cubicBezTo>
                    <a:pt x="32" y="72"/>
                    <a:pt x="31" y="72"/>
                    <a:pt x="29" y="73"/>
                  </a:cubicBezTo>
                  <a:cubicBezTo>
                    <a:pt x="28" y="73"/>
                    <a:pt x="26" y="74"/>
                    <a:pt x="25" y="75"/>
                  </a:cubicBezTo>
                  <a:cubicBezTo>
                    <a:pt x="25" y="74"/>
                    <a:pt x="25" y="74"/>
                    <a:pt x="26" y="74"/>
                  </a:cubicBezTo>
                  <a:cubicBezTo>
                    <a:pt x="28" y="72"/>
                    <a:pt x="31" y="71"/>
                    <a:pt x="33" y="69"/>
                  </a:cubicBezTo>
                  <a:cubicBezTo>
                    <a:pt x="33" y="70"/>
                    <a:pt x="33" y="70"/>
                    <a:pt x="33" y="70"/>
                  </a:cubicBezTo>
                  <a:close/>
                  <a:moveTo>
                    <a:pt x="33" y="68"/>
                  </a:moveTo>
                  <a:cubicBezTo>
                    <a:pt x="32" y="68"/>
                    <a:pt x="31" y="69"/>
                    <a:pt x="30" y="69"/>
                  </a:cubicBezTo>
                  <a:cubicBezTo>
                    <a:pt x="31" y="68"/>
                    <a:pt x="32" y="68"/>
                    <a:pt x="32" y="67"/>
                  </a:cubicBezTo>
                  <a:cubicBezTo>
                    <a:pt x="33" y="67"/>
                    <a:pt x="32" y="66"/>
                    <a:pt x="32" y="67"/>
                  </a:cubicBezTo>
                  <a:cubicBezTo>
                    <a:pt x="31" y="67"/>
                    <a:pt x="30" y="67"/>
                    <a:pt x="29" y="67"/>
                  </a:cubicBezTo>
                  <a:cubicBezTo>
                    <a:pt x="30" y="66"/>
                    <a:pt x="31" y="65"/>
                    <a:pt x="32" y="63"/>
                  </a:cubicBezTo>
                  <a:cubicBezTo>
                    <a:pt x="32" y="65"/>
                    <a:pt x="33" y="66"/>
                    <a:pt x="33" y="68"/>
                  </a:cubicBezTo>
                  <a:close/>
                  <a:moveTo>
                    <a:pt x="22" y="173"/>
                  </a:moveTo>
                  <a:cubicBezTo>
                    <a:pt x="21" y="169"/>
                    <a:pt x="19" y="166"/>
                    <a:pt x="18" y="163"/>
                  </a:cubicBezTo>
                  <a:cubicBezTo>
                    <a:pt x="18" y="163"/>
                    <a:pt x="18" y="163"/>
                    <a:pt x="18" y="162"/>
                  </a:cubicBezTo>
                  <a:cubicBezTo>
                    <a:pt x="19" y="158"/>
                    <a:pt x="21" y="155"/>
                    <a:pt x="22" y="151"/>
                  </a:cubicBezTo>
                  <a:cubicBezTo>
                    <a:pt x="23" y="149"/>
                    <a:pt x="22" y="146"/>
                    <a:pt x="22" y="143"/>
                  </a:cubicBezTo>
                  <a:cubicBezTo>
                    <a:pt x="22" y="141"/>
                    <a:pt x="22" y="134"/>
                    <a:pt x="25" y="137"/>
                  </a:cubicBezTo>
                  <a:cubicBezTo>
                    <a:pt x="26" y="138"/>
                    <a:pt x="27" y="139"/>
                    <a:pt x="28" y="139"/>
                  </a:cubicBezTo>
                  <a:cubicBezTo>
                    <a:pt x="31" y="140"/>
                    <a:pt x="33" y="138"/>
                    <a:pt x="34" y="135"/>
                  </a:cubicBezTo>
                  <a:cubicBezTo>
                    <a:pt x="35" y="133"/>
                    <a:pt x="35" y="131"/>
                    <a:pt x="35" y="129"/>
                  </a:cubicBezTo>
                  <a:cubicBezTo>
                    <a:pt x="35" y="124"/>
                    <a:pt x="36" y="121"/>
                    <a:pt x="39" y="118"/>
                  </a:cubicBezTo>
                  <a:cubicBezTo>
                    <a:pt x="42" y="115"/>
                    <a:pt x="45" y="110"/>
                    <a:pt x="42" y="107"/>
                  </a:cubicBezTo>
                  <a:cubicBezTo>
                    <a:pt x="41" y="105"/>
                    <a:pt x="39" y="104"/>
                    <a:pt x="40" y="102"/>
                  </a:cubicBezTo>
                  <a:cubicBezTo>
                    <a:pt x="40" y="100"/>
                    <a:pt x="41" y="98"/>
                    <a:pt x="40" y="96"/>
                  </a:cubicBezTo>
                  <a:cubicBezTo>
                    <a:pt x="40" y="94"/>
                    <a:pt x="39" y="92"/>
                    <a:pt x="37" y="91"/>
                  </a:cubicBezTo>
                  <a:cubicBezTo>
                    <a:pt x="36" y="91"/>
                    <a:pt x="36" y="90"/>
                    <a:pt x="35" y="90"/>
                  </a:cubicBezTo>
                  <a:cubicBezTo>
                    <a:pt x="30" y="89"/>
                    <a:pt x="32" y="83"/>
                    <a:pt x="33" y="80"/>
                  </a:cubicBezTo>
                  <a:cubicBezTo>
                    <a:pt x="35" y="78"/>
                    <a:pt x="36" y="75"/>
                    <a:pt x="36" y="72"/>
                  </a:cubicBezTo>
                  <a:cubicBezTo>
                    <a:pt x="36" y="68"/>
                    <a:pt x="35" y="64"/>
                    <a:pt x="35" y="59"/>
                  </a:cubicBezTo>
                  <a:cubicBezTo>
                    <a:pt x="41" y="52"/>
                    <a:pt x="48" y="45"/>
                    <a:pt x="56" y="39"/>
                  </a:cubicBezTo>
                  <a:cubicBezTo>
                    <a:pt x="90" y="15"/>
                    <a:pt x="134" y="11"/>
                    <a:pt x="171" y="26"/>
                  </a:cubicBezTo>
                  <a:cubicBezTo>
                    <a:pt x="169" y="26"/>
                    <a:pt x="167" y="27"/>
                    <a:pt x="166" y="28"/>
                  </a:cubicBezTo>
                  <a:cubicBezTo>
                    <a:pt x="164" y="30"/>
                    <a:pt x="166" y="33"/>
                    <a:pt x="169" y="34"/>
                  </a:cubicBezTo>
                  <a:cubicBezTo>
                    <a:pt x="169" y="34"/>
                    <a:pt x="170" y="34"/>
                    <a:pt x="171" y="34"/>
                  </a:cubicBezTo>
                  <a:cubicBezTo>
                    <a:pt x="172" y="34"/>
                    <a:pt x="172" y="34"/>
                    <a:pt x="172" y="34"/>
                  </a:cubicBezTo>
                  <a:cubicBezTo>
                    <a:pt x="174" y="33"/>
                    <a:pt x="174" y="34"/>
                    <a:pt x="174" y="35"/>
                  </a:cubicBezTo>
                  <a:cubicBezTo>
                    <a:pt x="170" y="36"/>
                    <a:pt x="166" y="34"/>
                    <a:pt x="163" y="32"/>
                  </a:cubicBezTo>
                  <a:cubicBezTo>
                    <a:pt x="160" y="31"/>
                    <a:pt x="156" y="25"/>
                    <a:pt x="153" y="28"/>
                  </a:cubicBezTo>
                  <a:cubicBezTo>
                    <a:pt x="151" y="29"/>
                    <a:pt x="151" y="30"/>
                    <a:pt x="151" y="32"/>
                  </a:cubicBezTo>
                  <a:cubicBezTo>
                    <a:pt x="150" y="34"/>
                    <a:pt x="153" y="37"/>
                    <a:pt x="149" y="38"/>
                  </a:cubicBezTo>
                  <a:cubicBezTo>
                    <a:pt x="146" y="38"/>
                    <a:pt x="142" y="36"/>
                    <a:pt x="139" y="36"/>
                  </a:cubicBezTo>
                  <a:cubicBezTo>
                    <a:pt x="132" y="35"/>
                    <a:pt x="132" y="43"/>
                    <a:pt x="137" y="45"/>
                  </a:cubicBezTo>
                  <a:cubicBezTo>
                    <a:pt x="141" y="47"/>
                    <a:pt x="146" y="48"/>
                    <a:pt x="149" y="48"/>
                  </a:cubicBezTo>
                  <a:cubicBezTo>
                    <a:pt x="151" y="48"/>
                    <a:pt x="153" y="47"/>
                    <a:pt x="154" y="46"/>
                  </a:cubicBezTo>
                  <a:cubicBezTo>
                    <a:pt x="159" y="43"/>
                    <a:pt x="163" y="42"/>
                    <a:pt x="168" y="46"/>
                  </a:cubicBezTo>
                  <a:cubicBezTo>
                    <a:pt x="172" y="50"/>
                    <a:pt x="172" y="57"/>
                    <a:pt x="177" y="61"/>
                  </a:cubicBezTo>
                  <a:cubicBezTo>
                    <a:pt x="180" y="64"/>
                    <a:pt x="183" y="57"/>
                    <a:pt x="187" y="58"/>
                  </a:cubicBezTo>
                  <a:cubicBezTo>
                    <a:pt x="190" y="58"/>
                    <a:pt x="192" y="60"/>
                    <a:pt x="194" y="61"/>
                  </a:cubicBezTo>
                  <a:cubicBezTo>
                    <a:pt x="195" y="62"/>
                    <a:pt x="196" y="62"/>
                    <a:pt x="197" y="63"/>
                  </a:cubicBezTo>
                  <a:cubicBezTo>
                    <a:pt x="198" y="64"/>
                    <a:pt x="201" y="70"/>
                    <a:pt x="196" y="68"/>
                  </a:cubicBezTo>
                  <a:cubicBezTo>
                    <a:pt x="193" y="66"/>
                    <a:pt x="191" y="62"/>
                    <a:pt x="187" y="62"/>
                  </a:cubicBezTo>
                  <a:cubicBezTo>
                    <a:pt x="184" y="62"/>
                    <a:pt x="182" y="64"/>
                    <a:pt x="182" y="67"/>
                  </a:cubicBezTo>
                  <a:cubicBezTo>
                    <a:pt x="182" y="71"/>
                    <a:pt x="187" y="72"/>
                    <a:pt x="190" y="74"/>
                  </a:cubicBezTo>
                  <a:cubicBezTo>
                    <a:pt x="191" y="74"/>
                    <a:pt x="191" y="74"/>
                    <a:pt x="191" y="74"/>
                  </a:cubicBezTo>
                  <a:cubicBezTo>
                    <a:pt x="194" y="75"/>
                    <a:pt x="193" y="77"/>
                    <a:pt x="190" y="79"/>
                  </a:cubicBezTo>
                  <a:cubicBezTo>
                    <a:pt x="190" y="79"/>
                    <a:pt x="190" y="79"/>
                    <a:pt x="190" y="79"/>
                  </a:cubicBezTo>
                  <a:cubicBezTo>
                    <a:pt x="184" y="76"/>
                    <a:pt x="178" y="74"/>
                    <a:pt x="173" y="71"/>
                  </a:cubicBezTo>
                  <a:cubicBezTo>
                    <a:pt x="166" y="68"/>
                    <a:pt x="161" y="63"/>
                    <a:pt x="156" y="58"/>
                  </a:cubicBezTo>
                  <a:cubicBezTo>
                    <a:pt x="153" y="54"/>
                    <a:pt x="150" y="50"/>
                    <a:pt x="145" y="49"/>
                  </a:cubicBezTo>
                  <a:cubicBezTo>
                    <a:pt x="140" y="47"/>
                    <a:pt x="134" y="47"/>
                    <a:pt x="129" y="48"/>
                  </a:cubicBezTo>
                  <a:cubicBezTo>
                    <a:pt x="111" y="53"/>
                    <a:pt x="80" y="74"/>
                    <a:pt x="91" y="96"/>
                  </a:cubicBezTo>
                  <a:cubicBezTo>
                    <a:pt x="96" y="107"/>
                    <a:pt x="112" y="105"/>
                    <a:pt x="121" y="110"/>
                  </a:cubicBezTo>
                  <a:cubicBezTo>
                    <a:pt x="129" y="114"/>
                    <a:pt x="125" y="122"/>
                    <a:pt x="123" y="128"/>
                  </a:cubicBezTo>
                  <a:cubicBezTo>
                    <a:pt x="122" y="131"/>
                    <a:pt x="121" y="133"/>
                    <a:pt x="121" y="136"/>
                  </a:cubicBezTo>
                  <a:cubicBezTo>
                    <a:pt x="120" y="139"/>
                    <a:pt x="121" y="143"/>
                    <a:pt x="122" y="147"/>
                  </a:cubicBezTo>
                  <a:cubicBezTo>
                    <a:pt x="122" y="152"/>
                    <a:pt x="118" y="157"/>
                    <a:pt x="116" y="162"/>
                  </a:cubicBezTo>
                  <a:cubicBezTo>
                    <a:pt x="114" y="165"/>
                    <a:pt x="113" y="169"/>
                    <a:pt x="112" y="173"/>
                  </a:cubicBezTo>
                  <a:cubicBezTo>
                    <a:pt x="111" y="180"/>
                    <a:pt x="110" y="188"/>
                    <a:pt x="113" y="195"/>
                  </a:cubicBezTo>
                  <a:cubicBezTo>
                    <a:pt x="115" y="201"/>
                    <a:pt x="121" y="202"/>
                    <a:pt x="128" y="201"/>
                  </a:cubicBezTo>
                  <a:cubicBezTo>
                    <a:pt x="133" y="201"/>
                    <a:pt x="138" y="197"/>
                    <a:pt x="143" y="194"/>
                  </a:cubicBezTo>
                  <a:cubicBezTo>
                    <a:pt x="150" y="189"/>
                    <a:pt x="156" y="186"/>
                    <a:pt x="164" y="182"/>
                  </a:cubicBezTo>
                  <a:cubicBezTo>
                    <a:pt x="169" y="180"/>
                    <a:pt x="173" y="177"/>
                    <a:pt x="176" y="173"/>
                  </a:cubicBezTo>
                  <a:cubicBezTo>
                    <a:pt x="180" y="167"/>
                    <a:pt x="176" y="160"/>
                    <a:pt x="182" y="156"/>
                  </a:cubicBezTo>
                  <a:cubicBezTo>
                    <a:pt x="189" y="151"/>
                    <a:pt x="199" y="151"/>
                    <a:pt x="203" y="143"/>
                  </a:cubicBezTo>
                  <a:cubicBezTo>
                    <a:pt x="205" y="139"/>
                    <a:pt x="204" y="135"/>
                    <a:pt x="202" y="132"/>
                  </a:cubicBezTo>
                  <a:cubicBezTo>
                    <a:pt x="201" y="129"/>
                    <a:pt x="198" y="127"/>
                    <a:pt x="196" y="124"/>
                  </a:cubicBezTo>
                  <a:cubicBezTo>
                    <a:pt x="195" y="120"/>
                    <a:pt x="196" y="116"/>
                    <a:pt x="195" y="112"/>
                  </a:cubicBezTo>
                  <a:cubicBezTo>
                    <a:pt x="195" y="110"/>
                    <a:pt x="194" y="107"/>
                    <a:pt x="193" y="105"/>
                  </a:cubicBezTo>
                  <a:cubicBezTo>
                    <a:pt x="192" y="103"/>
                    <a:pt x="191" y="101"/>
                    <a:pt x="191" y="100"/>
                  </a:cubicBezTo>
                  <a:cubicBezTo>
                    <a:pt x="190" y="99"/>
                    <a:pt x="190" y="99"/>
                    <a:pt x="190" y="98"/>
                  </a:cubicBezTo>
                  <a:cubicBezTo>
                    <a:pt x="189" y="96"/>
                    <a:pt x="190" y="95"/>
                    <a:pt x="194" y="95"/>
                  </a:cubicBezTo>
                  <a:cubicBezTo>
                    <a:pt x="197" y="100"/>
                    <a:pt x="196" y="108"/>
                    <a:pt x="196" y="114"/>
                  </a:cubicBezTo>
                  <a:cubicBezTo>
                    <a:pt x="196" y="117"/>
                    <a:pt x="196" y="121"/>
                    <a:pt x="199" y="124"/>
                  </a:cubicBezTo>
                  <a:cubicBezTo>
                    <a:pt x="202" y="127"/>
                    <a:pt x="207" y="126"/>
                    <a:pt x="211" y="126"/>
                  </a:cubicBezTo>
                  <a:cubicBezTo>
                    <a:pt x="214" y="125"/>
                    <a:pt x="220" y="123"/>
                    <a:pt x="221" y="120"/>
                  </a:cubicBezTo>
                  <a:cubicBezTo>
                    <a:pt x="222" y="115"/>
                    <a:pt x="219" y="110"/>
                    <a:pt x="216" y="106"/>
                  </a:cubicBezTo>
                  <a:cubicBezTo>
                    <a:pt x="215" y="105"/>
                    <a:pt x="214" y="103"/>
                    <a:pt x="213" y="102"/>
                  </a:cubicBezTo>
                  <a:cubicBezTo>
                    <a:pt x="213" y="101"/>
                    <a:pt x="212" y="101"/>
                    <a:pt x="212" y="100"/>
                  </a:cubicBezTo>
                  <a:cubicBezTo>
                    <a:pt x="212" y="100"/>
                    <a:pt x="208" y="92"/>
                    <a:pt x="212" y="95"/>
                  </a:cubicBezTo>
                  <a:cubicBezTo>
                    <a:pt x="217" y="97"/>
                    <a:pt x="220" y="104"/>
                    <a:pt x="222" y="108"/>
                  </a:cubicBezTo>
                  <a:cubicBezTo>
                    <a:pt x="224" y="113"/>
                    <a:pt x="227" y="116"/>
                    <a:pt x="231" y="119"/>
                  </a:cubicBezTo>
                  <a:cubicBezTo>
                    <a:pt x="236" y="124"/>
                    <a:pt x="238" y="130"/>
                    <a:pt x="239" y="136"/>
                  </a:cubicBezTo>
                  <a:cubicBezTo>
                    <a:pt x="239" y="137"/>
                    <a:pt x="239" y="137"/>
                    <a:pt x="239" y="137"/>
                  </a:cubicBezTo>
                  <a:cubicBezTo>
                    <a:pt x="234" y="184"/>
                    <a:pt x="198" y="222"/>
                    <a:pt x="151" y="232"/>
                  </a:cubicBezTo>
                  <a:cubicBezTo>
                    <a:pt x="100" y="244"/>
                    <a:pt x="46" y="219"/>
                    <a:pt x="22" y="173"/>
                  </a:cubicBezTo>
                  <a:close/>
                  <a:moveTo>
                    <a:pt x="70" y="246"/>
                  </a:moveTo>
                  <a:cubicBezTo>
                    <a:pt x="68" y="244"/>
                    <a:pt x="73" y="238"/>
                    <a:pt x="74" y="236"/>
                  </a:cubicBezTo>
                  <a:cubicBezTo>
                    <a:pt x="75" y="233"/>
                    <a:pt x="77" y="231"/>
                    <a:pt x="78" y="229"/>
                  </a:cubicBezTo>
                  <a:cubicBezTo>
                    <a:pt x="80" y="229"/>
                    <a:pt x="81" y="230"/>
                    <a:pt x="83" y="230"/>
                  </a:cubicBezTo>
                  <a:cubicBezTo>
                    <a:pt x="80" y="235"/>
                    <a:pt x="73" y="252"/>
                    <a:pt x="70" y="246"/>
                  </a:cubicBezTo>
                  <a:close/>
                  <a:moveTo>
                    <a:pt x="121" y="249"/>
                  </a:moveTo>
                  <a:cubicBezTo>
                    <a:pt x="124" y="250"/>
                    <a:pt x="127" y="250"/>
                    <a:pt x="130" y="249"/>
                  </a:cubicBezTo>
                  <a:cubicBezTo>
                    <a:pt x="127" y="250"/>
                    <a:pt x="123" y="251"/>
                    <a:pt x="119" y="252"/>
                  </a:cubicBezTo>
                  <a:cubicBezTo>
                    <a:pt x="120" y="251"/>
                    <a:pt x="120" y="250"/>
                    <a:pt x="120" y="249"/>
                  </a:cubicBezTo>
                  <a:cubicBezTo>
                    <a:pt x="120" y="249"/>
                    <a:pt x="121" y="249"/>
                    <a:pt x="121" y="249"/>
                  </a:cubicBezTo>
                  <a:close/>
                  <a:moveTo>
                    <a:pt x="134" y="256"/>
                  </a:moveTo>
                  <a:cubicBezTo>
                    <a:pt x="134" y="257"/>
                    <a:pt x="134" y="257"/>
                    <a:pt x="135" y="258"/>
                  </a:cubicBezTo>
                  <a:cubicBezTo>
                    <a:pt x="129" y="260"/>
                    <a:pt x="123" y="262"/>
                    <a:pt x="117" y="264"/>
                  </a:cubicBezTo>
                  <a:cubicBezTo>
                    <a:pt x="116" y="264"/>
                    <a:pt x="116" y="264"/>
                    <a:pt x="116" y="264"/>
                  </a:cubicBezTo>
                  <a:cubicBezTo>
                    <a:pt x="116" y="264"/>
                    <a:pt x="116" y="264"/>
                    <a:pt x="117" y="264"/>
                  </a:cubicBezTo>
                  <a:cubicBezTo>
                    <a:pt x="118" y="263"/>
                    <a:pt x="120" y="262"/>
                    <a:pt x="122" y="261"/>
                  </a:cubicBezTo>
                  <a:cubicBezTo>
                    <a:pt x="126" y="259"/>
                    <a:pt x="130" y="258"/>
                    <a:pt x="134" y="256"/>
                  </a:cubicBezTo>
                  <a:cubicBezTo>
                    <a:pt x="134" y="256"/>
                    <a:pt x="134" y="256"/>
                    <a:pt x="134" y="256"/>
                  </a:cubicBezTo>
                  <a:close/>
                  <a:moveTo>
                    <a:pt x="136" y="263"/>
                  </a:moveTo>
                  <a:cubicBezTo>
                    <a:pt x="136" y="263"/>
                    <a:pt x="136" y="263"/>
                    <a:pt x="136" y="263"/>
                  </a:cubicBezTo>
                  <a:cubicBezTo>
                    <a:pt x="129" y="265"/>
                    <a:pt x="122" y="267"/>
                    <a:pt x="114" y="268"/>
                  </a:cubicBezTo>
                  <a:cubicBezTo>
                    <a:pt x="114" y="268"/>
                    <a:pt x="114" y="268"/>
                    <a:pt x="114" y="268"/>
                  </a:cubicBezTo>
                  <a:cubicBezTo>
                    <a:pt x="117" y="267"/>
                    <a:pt x="121" y="265"/>
                    <a:pt x="124" y="264"/>
                  </a:cubicBezTo>
                  <a:cubicBezTo>
                    <a:pt x="128" y="262"/>
                    <a:pt x="131" y="261"/>
                    <a:pt x="135" y="259"/>
                  </a:cubicBezTo>
                  <a:cubicBezTo>
                    <a:pt x="135" y="260"/>
                    <a:pt x="135" y="262"/>
                    <a:pt x="136" y="263"/>
                  </a:cubicBezTo>
                  <a:close/>
                  <a:moveTo>
                    <a:pt x="152" y="279"/>
                  </a:moveTo>
                  <a:cubicBezTo>
                    <a:pt x="148" y="281"/>
                    <a:pt x="144" y="283"/>
                    <a:pt x="139" y="284"/>
                  </a:cubicBezTo>
                  <a:cubicBezTo>
                    <a:pt x="137" y="285"/>
                    <a:pt x="134" y="285"/>
                    <a:pt x="131" y="286"/>
                  </a:cubicBezTo>
                  <a:cubicBezTo>
                    <a:pt x="124" y="287"/>
                    <a:pt x="116" y="290"/>
                    <a:pt x="109" y="292"/>
                  </a:cubicBezTo>
                  <a:cubicBezTo>
                    <a:pt x="94" y="297"/>
                    <a:pt x="79" y="302"/>
                    <a:pt x="63" y="306"/>
                  </a:cubicBezTo>
                  <a:cubicBezTo>
                    <a:pt x="69" y="305"/>
                    <a:pt x="77" y="301"/>
                    <a:pt x="83" y="299"/>
                  </a:cubicBezTo>
                  <a:cubicBezTo>
                    <a:pt x="90" y="297"/>
                    <a:pt x="97" y="294"/>
                    <a:pt x="104" y="291"/>
                  </a:cubicBezTo>
                  <a:cubicBezTo>
                    <a:pt x="116" y="287"/>
                    <a:pt x="129" y="284"/>
                    <a:pt x="141" y="277"/>
                  </a:cubicBezTo>
                  <a:cubicBezTo>
                    <a:pt x="144" y="278"/>
                    <a:pt x="148" y="279"/>
                    <a:pt x="152" y="279"/>
                  </a:cubicBezTo>
                  <a:close/>
                  <a:moveTo>
                    <a:pt x="162" y="282"/>
                  </a:moveTo>
                  <a:cubicBezTo>
                    <a:pt x="148" y="285"/>
                    <a:pt x="134" y="289"/>
                    <a:pt x="121" y="294"/>
                  </a:cubicBezTo>
                  <a:cubicBezTo>
                    <a:pt x="106" y="298"/>
                    <a:pt x="92" y="304"/>
                    <a:pt x="77" y="307"/>
                  </a:cubicBezTo>
                  <a:cubicBezTo>
                    <a:pt x="76" y="307"/>
                    <a:pt x="74" y="307"/>
                    <a:pt x="73" y="308"/>
                  </a:cubicBezTo>
                  <a:cubicBezTo>
                    <a:pt x="75" y="307"/>
                    <a:pt x="77" y="306"/>
                    <a:pt x="79" y="306"/>
                  </a:cubicBezTo>
                  <a:cubicBezTo>
                    <a:pt x="82" y="304"/>
                    <a:pt x="86" y="303"/>
                    <a:pt x="90" y="302"/>
                  </a:cubicBezTo>
                  <a:cubicBezTo>
                    <a:pt x="97" y="299"/>
                    <a:pt x="105" y="297"/>
                    <a:pt x="112" y="294"/>
                  </a:cubicBezTo>
                  <a:cubicBezTo>
                    <a:pt x="119" y="292"/>
                    <a:pt x="126" y="290"/>
                    <a:pt x="133" y="287"/>
                  </a:cubicBezTo>
                  <a:cubicBezTo>
                    <a:pt x="135" y="286"/>
                    <a:pt x="138" y="285"/>
                    <a:pt x="140" y="285"/>
                  </a:cubicBezTo>
                  <a:cubicBezTo>
                    <a:pt x="145" y="283"/>
                    <a:pt x="149" y="282"/>
                    <a:pt x="153" y="280"/>
                  </a:cubicBezTo>
                  <a:cubicBezTo>
                    <a:pt x="156" y="280"/>
                    <a:pt x="159" y="281"/>
                    <a:pt x="162" y="282"/>
                  </a:cubicBezTo>
                  <a:close/>
                  <a:moveTo>
                    <a:pt x="170" y="284"/>
                  </a:moveTo>
                  <a:cubicBezTo>
                    <a:pt x="156" y="287"/>
                    <a:pt x="144" y="291"/>
                    <a:pt x="131" y="296"/>
                  </a:cubicBezTo>
                  <a:cubicBezTo>
                    <a:pt x="124" y="298"/>
                    <a:pt x="118" y="300"/>
                    <a:pt x="112" y="302"/>
                  </a:cubicBezTo>
                  <a:cubicBezTo>
                    <a:pt x="105" y="303"/>
                    <a:pt x="98" y="306"/>
                    <a:pt x="92" y="308"/>
                  </a:cubicBezTo>
                  <a:cubicBezTo>
                    <a:pt x="86" y="309"/>
                    <a:pt x="94" y="306"/>
                    <a:pt x="95" y="306"/>
                  </a:cubicBezTo>
                  <a:cubicBezTo>
                    <a:pt x="98" y="305"/>
                    <a:pt x="101" y="304"/>
                    <a:pt x="104" y="304"/>
                  </a:cubicBezTo>
                  <a:cubicBezTo>
                    <a:pt x="111" y="302"/>
                    <a:pt x="117" y="300"/>
                    <a:pt x="124" y="297"/>
                  </a:cubicBezTo>
                  <a:cubicBezTo>
                    <a:pt x="137" y="292"/>
                    <a:pt x="150" y="286"/>
                    <a:pt x="164" y="282"/>
                  </a:cubicBezTo>
                  <a:cubicBezTo>
                    <a:pt x="164" y="282"/>
                    <a:pt x="164" y="282"/>
                    <a:pt x="164" y="282"/>
                  </a:cubicBezTo>
                  <a:cubicBezTo>
                    <a:pt x="166" y="283"/>
                    <a:pt x="168" y="283"/>
                    <a:pt x="170" y="284"/>
                  </a:cubicBezTo>
                  <a:close/>
                  <a:moveTo>
                    <a:pt x="188" y="290"/>
                  </a:moveTo>
                  <a:cubicBezTo>
                    <a:pt x="177" y="293"/>
                    <a:pt x="167" y="298"/>
                    <a:pt x="156" y="301"/>
                  </a:cubicBezTo>
                  <a:cubicBezTo>
                    <a:pt x="151" y="303"/>
                    <a:pt x="146" y="304"/>
                    <a:pt x="142" y="305"/>
                  </a:cubicBezTo>
                  <a:cubicBezTo>
                    <a:pt x="147" y="303"/>
                    <a:pt x="152" y="301"/>
                    <a:pt x="157" y="299"/>
                  </a:cubicBezTo>
                  <a:cubicBezTo>
                    <a:pt x="162" y="297"/>
                    <a:pt x="167" y="294"/>
                    <a:pt x="172" y="292"/>
                  </a:cubicBezTo>
                  <a:cubicBezTo>
                    <a:pt x="176" y="291"/>
                    <a:pt x="179" y="290"/>
                    <a:pt x="182" y="288"/>
                  </a:cubicBezTo>
                  <a:cubicBezTo>
                    <a:pt x="184" y="289"/>
                    <a:pt x="186" y="289"/>
                    <a:pt x="188" y="290"/>
                  </a:cubicBezTo>
                  <a:close/>
                  <a:moveTo>
                    <a:pt x="197" y="295"/>
                  </a:moveTo>
                  <a:cubicBezTo>
                    <a:pt x="197" y="295"/>
                    <a:pt x="197" y="295"/>
                    <a:pt x="197" y="295"/>
                  </a:cubicBezTo>
                  <a:cubicBezTo>
                    <a:pt x="194" y="296"/>
                    <a:pt x="192" y="298"/>
                    <a:pt x="189" y="299"/>
                  </a:cubicBezTo>
                  <a:cubicBezTo>
                    <a:pt x="189" y="299"/>
                    <a:pt x="189" y="299"/>
                    <a:pt x="189" y="299"/>
                  </a:cubicBezTo>
                  <a:cubicBezTo>
                    <a:pt x="183" y="301"/>
                    <a:pt x="177" y="303"/>
                    <a:pt x="172" y="305"/>
                  </a:cubicBezTo>
                  <a:cubicBezTo>
                    <a:pt x="169" y="306"/>
                    <a:pt x="166" y="307"/>
                    <a:pt x="163" y="309"/>
                  </a:cubicBezTo>
                  <a:cubicBezTo>
                    <a:pt x="161" y="309"/>
                    <a:pt x="159" y="310"/>
                    <a:pt x="157" y="310"/>
                  </a:cubicBezTo>
                  <a:cubicBezTo>
                    <a:pt x="158" y="310"/>
                    <a:pt x="160" y="309"/>
                    <a:pt x="161" y="308"/>
                  </a:cubicBezTo>
                  <a:cubicBezTo>
                    <a:pt x="171" y="302"/>
                    <a:pt x="183" y="300"/>
                    <a:pt x="193" y="293"/>
                  </a:cubicBezTo>
                  <a:cubicBezTo>
                    <a:pt x="194" y="293"/>
                    <a:pt x="196" y="294"/>
                    <a:pt x="197" y="295"/>
                  </a:cubicBezTo>
                  <a:close/>
                  <a:moveTo>
                    <a:pt x="202" y="300"/>
                  </a:moveTo>
                  <a:cubicBezTo>
                    <a:pt x="203" y="301"/>
                    <a:pt x="203" y="302"/>
                    <a:pt x="202" y="302"/>
                  </a:cubicBezTo>
                  <a:cubicBezTo>
                    <a:pt x="202" y="302"/>
                    <a:pt x="202" y="302"/>
                    <a:pt x="202" y="302"/>
                  </a:cubicBezTo>
                  <a:cubicBezTo>
                    <a:pt x="199" y="303"/>
                    <a:pt x="196" y="304"/>
                    <a:pt x="194" y="305"/>
                  </a:cubicBezTo>
                  <a:cubicBezTo>
                    <a:pt x="192" y="306"/>
                    <a:pt x="190" y="307"/>
                    <a:pt x="188" y="307"/>
                  </a:cubicBezTo>
                  <a:cubicBezTo>
                    <a:pt x="188" y="307"/>
                    <a:pt x="188" y="307"/>
                    <a:pt x="188" y="307"/>
                  </a:cubicBezTo>
                  <a:cubicBezTo>
                    <a:pt x="193" y="305"/>
                    <a:pt x="198" y="303"/>
                    <a:pt x="202" y="300"/>
                  </a:cubicBezTo>
                  <a:cubicBezTo>
                    <a:pt x="202" y="300"/>
                    <a:pt x="202" y="300"/>
                    <a:pt x="202" y="300"/>
                  </a:cubicBezTo>
                  <a:close/>
                  <a:moveTo>
                    <a:pt x="199" y="301"/>
                  </a:moveTo>
                  <a:cubicBezTo>
                    <a:pt x="198" y="301"/>
                    <a:pt x="197" y="302"/>
                    <a:pt x="196" y="302"/>
                  </a:cubicBezTo>
                  <a:cubicBezTo>
                    <a:pt x="192" y="304"/>
                    <a:pt x="189" y="306"/>
                    <a:pt x="185" y="308"/>
                  </a:cubicBezTo>
                  <a:cubicBezTo>
                    <a:pt x="185" y="308"/>
                    <a:pt x="185" y="308"/>
                    <a:pt x="185" y="308"/>
                  </a:cubicBezTo>
                  <a:cubicBezTo>
                    <a:pt x="181" y="309"/>
                    <a:pt x="176" y="309"/>
                    <a:pt x="172" y="310"/>
                  </a:cubicBezTo>
                  <a:cubicBezTo>
                    <a:pt x="179" y="306"/>
                    <a:pt x="187" y="304"/>
                    <a:pt x="195" y="301"/>
                  </a:cubicBezTo>
                  <a:cubicBezTo>
                    <a:pt x="197" y="301"/>
                    <a:pt x="198" y="300"/>
                    <a:pt x="200" y="300"/>
                  </a:cubicBezTo>
                  <a:cubicBezTo>
                    <a:pt x="199" y="300"/>
                    <a:pt x="199" y="300"/>
                    <a:pt x="199" y="301"/>
                  </a:cubicBezTo>
                  <a:close/>
                  <a:moveTo>
                    <a:pt x="170" y="309"/>
                  </a:moveTo>
                  <a:cubicBezTo>
                    <a:pt x="170" y="309"/>
                    <a:pt x="169" y="310"/>
                    <a:pt x="169" y="310"/>
                  </a:cubicBezTo>
                  <a:cubicBezTo>
                    <a:pt x="169" y="310"/>
                    <a:pt x="169" y="310"/>
                    <a:pt x="169" y="310"/>
                  </a:cubicBezTo>
                  <a:cubicBezTo>
                    <a:pt x="166" y="310"/>
                    <a:pt x="163" y="310"/>
                    <a:pt x="160" y="310"/>
                  </a:cubicBezTo>
                  <a:cubicBezTo>
                    <a:pt x="166" y="308"/>
                    <a:pt x="173" y="305"/>
                    <a:pt x="179" y="303"/>
                  </a:cubicBezTo>
                  <a:cubicBezTo>
                    <a:pt x="181" y="302"/>
                    <a:pt x="183" y="301"/>
                    <a:pt x="186" y="301"/>
                  </a:cubicBezTo>
                  <a:cubicBezTo>
                    <a:pt x="180" y="303"/>
                    <a:pt x="175" y="306"/>
                    <a:pt x="170" y="309"/>
                  </a:cubicBezTo>
                  <a:close/>
                  <a:moveTo>
                    <a:pt x="140" y="311"/>
                  </a:moveTo>
                  <a:cubicBezTo>
                    <a:pt x="140" y="311"/>
                    <a:pt x="140" y="311"/>
                    <a:pt x="140" y="311"/>
                  </a:cubicBezTo>
                  <a:cubicBezTo>
                    <a:pt x="140" y="311"/>
                    <a:pt x="141" y="311"/>
                    <a:pt x="142" y="310"/>
                  </a:cubicBezTo>
                  <a:cubicBezTo>
                    <a:pt x="144" y="309"/>
                    <a:pt x="147" y="308"/>
                    <a:pt x="150" y="307"/>
                  </a:cubicBezTo>
                  <a:cubicBezTo>
                    <a:pt x="154" y="305"/>
                    <a:pt x="158" y="304"/>
                    <a:pt x="162" y="302"/>
                  </a:cubicBezTo>
                  <a:cubicBezTo>
                    <a:pt x="171" y="299"/>
                    <a:pt x="179" y="295"/>
                    <a:pt x="188" y="291"/>
                  </a:cubicBezTo>
                  <a:cubicBezTo>
                    <a:pt x="188" y="291"/>
                    <a:pt x="188" y="291"/>
                    <a:pt x="188" y="290"/>
                  </a:cubicBezTo>
                  <a:cubicBezTo>
                    <a:pt x="190" y="291"/>
                    <a:pt x="191" y="291"/>
                    <a:pt x="192" y="292"/>
                  </a:cubicBezTo>
                  <a:cubicBezTo>
                    <a:pt x="176" y="299"/>
                    <a:pt x="159" y="307"/>
                    <a:pt x="142" y="311"/>
                  </a:cubicBezTo>
                  <a:cubicBezTo>
                    <a:pt x="141" y="311"/>
                    <a:pt x="141" y="311"/>
                    <a:pt x="140" y="311"/>
                  </a:cubicBezTo>
                  <a:close/>
                  <a:moveTo>
                    <a:pt x="160" y="297"/>
                  </a:moveTo>
                  <a:cubicBezTo>
                    <a:pt x="149" y="302"/>
                    <a:pt x="136" y="307"/>
                    <a:pt x="124" y="311"/>
                  </a:cubicBezTo>
                  <a:cubicBezTo>
                    <a:pt x="121" y="311"/>
                    <a:pt x="117" y="311"/>
                    <a:pt x="113" y="311"/>
                  </a:cubicBezTo>
                  <a:cubicBezTo>
                    <a:pt x="116" y="310"/>
                    <a:pt x="118" y="309"/>
                    <a:pt x="120" y="309"/>
                  </a:cubicBezTo>
                  <a:cubicBezTo>
                    <a:pt x="126" y="306"/>
                    <a:pt x="132" y="304"/>
                    <a:pt x="138" y="303"/>
                  </a:cubicBezTo>
                  <a:cubicBezTo>
                    <a:pt x="149" y="300"/>
                    <a:pt x="159" y="296"/>
                    <a:pt x="170" y="292"/>
                  </a:cubicBezTo>
                  <a:cubicBezTo>
                    <a:pt x="166" y="294"/>
                    <a:pt x="163" y="295"/>
                    <a:pt x="160" y="297"/>
                  </a:cubicBezTo>
                  <a:close/>
                  <a:moveTo>
                    <a:pt x="101" y="310"/>
                  </a:moveTo>
                  <a:cubicBezTo>
                    <a:pt x="113" y="306"/>
                    <a:pt x="125" y="302"/>
                    <a:pt x="137" y="298"/>
                  </a:cubicBezTo>
                  <a:cubicBezTo>
                    <a:pt x="149" y="294"/>
                    <a:pt x="161" y="288"/>
                    <a:pt x="173" y="286"/>
                  </a:cubicBezTo>
                  <a:cubicBezTo>
                    <a:pt x="171" y="286"/>
                    <a:pt x="168" y="288"/>
                    <a:pt x="166" y="289"/>
                  </a:cubicBezTo>
                  <a:cubicBezTo>
                    <a:pt x="162" y="290"/>
                    <a:pt x="159" y="292"/>
                    <a:pt x="155" y="293"/>
                  </a:cubicBezTo>
                  <a:cubicBezTo>
                    <a:pt x="149" y="295"/>
                    <a:pt x="143" y="297"/>
                    <a:pt x="136" y="299"/>
                  </a:cubicBezTo>
                  <a:cubicBezTo>
                    <a:pt x="126" y="303"/>
                    <a:pt x="116" y="305"/>
                    <a:pt x="107" y="310"/>
                  </a:cubicBezTo>
                  <a:cubicBezTo>
                    <a:pt x="105" y="310"/>
                    <a:pt x="103" y="310"/>
                    <a:pt x="101" y="310"/>
                  </a:cubicBezTo>
                  <a:close/>
                  <a:moveTo>
                    <a:pt x="88" y="309"/>
                  </a:moveTo>
                  <a:cubicBezTo>
                    <a:pt x="93" y="308"/>
                    <a:pt x="98" y="307"/>
                    <a:pt x="103" y="305"/>
                  </a:cubicBezTo>
                  <a:cubicBezTo>
                    <a:pt x="109" y="303"/>
                    <a:pt x="117" y="301"/>
                    <a:pt x="123" y="299"/>
                  </a:cubicBezTo>
                  <a:cubicBezTo>
                    <a:pt x="137" y="295"/>
                    <a:pt x="151" y="289"/>
                    <a:pt x="165" y="286"/>
                  </a:cubicBezTo>
                  <a:cubicBezTo>
                    <a:pt x="166" y="285"/>
                    <a:pt x="167" y="285"/>
                    <a:pt x="169" y="285"/>
                  </a:cubicBezTo>
                  <a:cubicBezTo>
                    <a:pt x="169" y="285"/>
                    <a:pt x="165" y="286"/>
                    <a:pt x="164" y="287"/>
                  </a:cubicBezTo>
                  <a:cubicBezTo>
                    <a:pt x="160" y="288"/>
                    <a:pt x="156" y="289"/>
                    <a:pt x="153" y="290"/>
                  </a:cubicBezTo>
                  <a:cubicBezTo>
                    <a:pt x="146" y="293"/>
                    <a:pt x="139" y="295"/>
                    <a:pt x="133" y="298"/>
                  </a:cubicBezTo>
                  <a:cubicBezTo>
                    <a:pt x="121" y="302"/>
                    <a:pt x="109" y="304"/>
                    <a:pt x="98" y="310"/>
                  </a:cubicBezTo>
                  <a:cubicBezTo>
                    <a:pt x="95" y="310"/>
                    <a:pt x="91" y="309"/>
                    <a:pt x="88" y="309"/>
                  </a:cubicBezTo>
                  <a:close/>
                  <a:moveTo>
                    <a:pt x="135" y="298"/>
                  </a:moveTo>
                  <a:cubicBezTo>
                    <a:pt x="139" y="296"/>
                    <a:pt x="144" y="295"/>
                    <a:pt x="148" y="293"/>
                  </a:cubicBezTo>
                  <a:cubicBezTo>
                    <a:pt x="145" y="294"/>
                    <a:pt x="142" y="296"/>
                    <a:pt x="139" y="297"/>
                  </a:cubicBezTo>
                  <a:cubicBezTo>
                    <a:pt x="132" y="299"/>
                    <a:pt x="126" y="301"/>
                    <a:pt x="119" y="303"/>
                  </a:cubicBezTo>
                  <a:cubicBezTo>
                    <a:pt x="113" y="306"/>
                    <a:pt x="105" y="307"/>
                    <a:pt x="100" y="310"/>
                  </a:cubicBezTo>
                  <a:cubicBezTo>
                    <a:pt x="100" y="310"/>
                    <a:pt x="100" y="310"/>
                    <a:pt x="100" y="310"/>
                  </a:cubicBezTo>
                  <a:cubicBezTo>
                    <a:pt x="110" y="304"/>
                    <a:pt x="123" y="302"/>
                    <a:pt x="135" y="298"/>
                  </a:cubicBezTo>
                  <a:close/>
                  <a:moveTo>
                    <a:pt x="166" y="286"/>
                  </a:moveTo>
                  <a:cubicBezTo>
                    <a:pt x="168" y="286"/>
                    <a:pt x="169" y="285"/>
                    <a:pt x="171" y="284"/>
                  </a:cubicBezTo>
                  <a:cubicBezTo>
                    <a:pt x="171" y="284"/>
                    <a:pt x="171" y="284"/>
                    <a:pt x="171" y="284"/>
                  </a:cubicBezTo>
                  <a:cubicBezTo>
                    <a:pt x="172" y="284"/>
                    <a:pt x="172" y="285"/>
                    <a:pt x="173" y="285"/>
                  </a:cubicBezTo>
                  <a:cubicBezTo>
                    <a:pt x="171" y="285"/>
                    <a:pt x="168" y="286"/>
                    <a:pt x="166" y="286"/>
                  </a:cubicBezTo>
                  <a:close/>
                  <a:moveTo>
                    <a:pt x="57" y="305"/>
                  </a:moveTo>
                  <a:cubicBezTo>
                    <a:pt x="65" y="301"/>
                    <a:pt x="74" y="298"/>
                    <a:pt x="83" y="295"/>
                  </a:cubicBezTo>
                  <a:cubicBezTo>
                    <a:pt x="89" y="294"/>
                    <a:pt x="96" y="292"/>
                    <a:pt x="103" y="290"/>
                  </a:cubicBezTo>
                  <a:cubicBezTo>
                    <a:pt x="109" y="288"/>
                    <a:pt x="116" y="286"/>
                    <a:pt x="123" y="284"/>
                  </a:cubicBezTo>
                  <a:cubicBezTo>
                    <a:pt x="126" y="283"/>
                    <a:pt x="129" y="282"/>
                    <a:pt x="132" y="281"/>
                  </a:cubicBezTo>
                  <a:cubicBezTo>
                    <a:pt x="133" y="280"/>
                    <a:pt x="134" y="280"/>
                    <a:pt x="135" y="280"/>
                  </a:cubicBezTo>
                  <a:cubicBezTo>
                    <a:pt x="124" y="285"/>
                    <a:pt x="112" y="288"/>
                    <a:pt x="100" y="292"/>
                  </a:cubicBezTo>
                  <a:cubicBezTo>
                    <a:pt x="94" y="294"/>
                    <a:pt x="88" y="297"/>
                    <a:pt x="81" y="299"/>
                  </a:cubicBezTo>
                  <a:cubicBezTo>
                    <a:pt x="75" y="301"/>
                    <a:pt x="68" y="303"/>
                    <a:pt x="62" y="306"/>
                  </a:cubicBezTo>
                  <a:cubicBezTo>
                    <a:pt x="60" y="306"/>
                    <a:pt x="58" y="306"/>
                    <a:pt x="57" y="305"/>
                  </a:cubicBezTo>
                  <a:close/>
                  <a:moveTo>
                    <a:pt x="101" y="290"/>
                  </a:moveTo>
                  <a:cubicBezTo>
                    <a:pt x="111" y="286"/>
                    <a:pt x="121" y="283"/>
                    <a:pt x="130" y="278"/>
                  </a:cubicBezTo>
                  <a:cubicBezTo>
                    <a:pt x="131" y="278"/>
                    <a:pt x="131" y="278"/>
                    <a:pt x="131" y="278"/>
                  </a:cubicBezTo>
                  <a:cubicBezTo>
                    <a:pt x="133" y="278"/>
                    <a:pt x="135" y="278"/>
                    <a:pt x="138" y="277"/>
                  </a:cubicBezTo>
                  <a:cubicBezTo>
                    <a:pt x="138" y="277"/>
                    <a:pt x="138" y="277"/>
                    <a:pt x="138" y="277"/>
                  </a:cubicBezTo>
                  <a:cubicBezTo>
                    <a:pt x="139" y="277"/>
                    <a:pt x="139" y="277"/>
                    <a:pt x="139" y="277"/>
                  </a:cubicBezTo>
                  <a:cubicBezTo>
                    <a:pt x="127" y="282"/>
                    <a:pt x="114" y="286"/>
                    <a:pt x="101" y="290"/>
                  </a:cubicBezTo>
                  <a:close/>
                  <a:moveTo>
                    <a:pt x="115" y="265"/>
                  </a:moveTo>
                  <a:cubicBezTo>
                    <a:pt x="120" y="264"/>
                    <a:pt x="125" y="262"/>
                    <a:pt x="129" y="261"/>
                  </a:cubicBezTo>
                  <a:cubicBezTo>
                    <a:pt x="127" y="262"/>
                    <a:pt x="126" y="262"/>
                    <a:pt x="124" y="263"/>
                  </a:cubicBezTo>
                  <a:cubicBezTo>
                    <a:pt x="121" y="264"/>
                    <a:pt x="118" y="266"/>
                    <a:pt x="114" y="267"/>
                  </a:cubicBezTo>
                  <a:cubicBezTo>
                    <a:pt x="115" y="266"/>
                    <a:pt x="115" y="266"/>
                    <a:pt x="115" y="265"/>
                  </a:cubicBezTo>
                  <a:close/>
                  <a:moveTo>
                    <a:pt x="128" y="278"/>
                  </a:moveTo>
                  <a:cubicBezTo>
                    <a:pt x="119" y="281"/>
                    <a:pt x="109" y="283"/>
                    <a:pt x="100" y="286"/>
                  </a:cubicBezTo>
                  <a:cubicBezTo>
                    <a:pt x="107" y="283"/>
                    <a:pt x="114" y="281"/>
                    <a:pt x="120" y="277"/>
                  </a:cubicBezTo>
                  <a:cubicBezTo>
                    <a:pt x="123" y="278"/>
                    <a:pt x="126" y="278"/>
                    <a:pt x="128" y="278"/>
                  </a:cubicBezTo>
                  <a:close/>
                  <a:moveTo>
                    <a:pt x="136" y="274"/>
                  </a:moveTo>
                  <a:cubicBezTo>
                    <a:pt x="135" y="274"/>
                    <a:pt x="135" y="274"/>
                    <a:pt x="135" y="274"/>
                  </a:cubicBezTo>
                  <a:cubicBezTo>
                    <a:pt x="135" y="274"/>
                    <a:pt x="135" y="274"/>
                    <a:pt x="135" y="274"/>
                  </a:cubicBezTo>
                  <a:cubicBezTo>
                    <a:pt x="134" y="274"/>
                    <a:pt x="131" y="273"/>
                    <a:pt x="130" y="274"/>
                  </a:cubicBezTo>
                  <a:cubicBezTo>
                    <a:pt x="132" y="273"/>
                    <a:pt x="134" y="272"/>
                    <a:pt x="136" y="271"/>
                  </a:cubicBezTo>
                  <a:cubicBezTo>
                    <a:pt x="136" y="272"/>
                    <a:pt x="136" y="273"/>
                    <a:pt x="136" y="274"/>
                  </a:cubicBezTo>
                  <a:close/>
                  <a:moveTo>
                    <a:pt x="128" y="274"/>
                  </a:moveTo>
                  <a:cubicBezTo>
                    <a:pt x="128" y="274"/>
                    <a:pt x="128" y="274"/>
                    <a:pt x="128" y="275"/>
                  </a:cubicBezTo>
                  <a:cubicBezTo>
                    <a:pt x="125" y="274"/>
                    <a:pt x="122" y="274"/>
                    <a:pt x="119" y="274"/>
                  </a:cubicBezTo>
                  <a:cubicBezTo>
                    <a:pt x="121" y="273"/>
                    <a:pt x="124" y="273"/>
                    <a:pt x="126" y="272"/>
                  </a:cubicBezTo>
                  <a:cubicBezTo>
                    <a:pt x="129" y="272"/>
                    <a:pt x="132" y="271"/>
                    <a:pt x="135" y="271"/>
                  </a:cubicBezTo>
                  <a:cubicBezTo>
                    <a:pt x="133" y="271"/>
                    <a:pt x="130" y="273"/>
                    <a:pt x="128" y="274"/>
                  </a:cubicBezTo>
                  <a:close/>
                  <a:moveTo>
                    <a:pt x="115" y="273"/>
                  </a:moveTo>
                  <a:cubicBezTo>
                    <a:pt x="115" y="273"/>
                    <a:pt x="115" y="273"/>
                    <a:pt x="115" y="273"/>
                  </a:cubicBezTo>
                  <a:cubicBezTo>
                    <a:pt x="115" y="273"/>
                    <a:pt x="115" y="272"/>
                    <a:pt x="115" y="272"/>
                  </a:cubicBezTo>
                  <a:cubicBezTo>
                    <a:pt x="121" y="271"/>
                    <a:pt x="126" y="269"/>
                    <a:pt x="132" y="268"/>
                  </a:cubicBezTo>
                  <a:cubicBezTo>
                    <a:pt x="136" y="267"/>
                    <a:pt x="129" y="269"/>
                    <a:pt x="129" y="269"/>
                  </a:cubicBezTo>
                  <a:cubicBezTo>
                    <a:pt x="128" y="270"/>
                    <a:pt x="126" y="270"/>
                    <a:pt x="124" y="271"/>
                  </a:cubicBezTo>
                  <a:cubicBezTo>
                    <a:pt x="121" y="272"/>
                    <a:pt x="118" y="272"/>
                    <a:pt x="115" y="273"/>
                  </a:cubicBezTo>
                  <a:close/>
                  <a:moveTo>
                    <a:pt x="114" y="269"/>
                  </a:moveTo>
                  <a:cubicBezTo>
                    <a:pt x="117" y="268"/>
                    <a:pt x="120" y="268"/>
                    <a:pt x="123" y="267"/>
                  </a:cubicBezTo>
                  <a:cubicBezTo>
                    <a:pt x="123" y="267"/>
                    <a:pt x="123" y="267"/>
                    <a:pt x="123" y="267"/>
                  </a:cubicBezTo>
                  <a:cubicBezTo>
                    <a:pt x="120" y="268"/>
                    <a:pt x="117" y="269"/>
                    <a:pt x="114" y="270"/>
                  </a:cubicBezTo>
                  <a:cubicBezTo>
                    <a:pt x="114" y="270"/>
                    <a:pt x="114" y="269"/>
                    <a:pt x="114" y="269"/>
                  </a:cubicBezTo>
                  <a:close/>
                  <a:moveTo>
                    <a:pt x="130" y="257"/>
                  </a:moveTo>
                  <a:cubicBezTo>
                    <a:pt x="125" y="259"/>
                    <a:pt x="120" y="261"/>
                    <a:pt x="115" y="263"/>
                  </a:cubicBezTo>
                  <a:cubicBezTo>
                    <a:pt x="115" y="262"/>
                    <a:pt x="116" y="261"/>
                    <a:pt x="116" y="260"/>
                  </a:cubicBezTo>
                  <a:cubicBezTo>
                    <a:pt x="119" y="260"/>
                    <a:pt x="121" y="259"/>
                    <a:pt x="124" y="258"/>
                  </a:cubicBezTo>
                  <a:cubicBezTo>
                    <a:pt x="125" y="258"/>
                    <a:pt x="127" y="257"/>
                    <a:pt x="129" y="257"/>
                  </a:cubicBezTo>
                  <a:cubicBezTo>
                    <a:pt x="129" y="257"/>
                    <a:pt x="134" y="255"/>
                    <a:pt x="130" y="257"/>
                  </a:cubicBezTo>
                  <a:close/>
                  <a:moveTo>
                    <a:pt x="118" y="256"/>
                  </a:moveTo>
                  <a:cubicBezTo>
                    <a:pt x="122" y="256"/>
                    <a:pt x="127" y="255"/>
                    <a:pt x="130" y="253"/>
                  </a:cubicBezTo>
                  <a:cubicBezTo>
                    <a:pt x="125" y="255"/>
                    <a:pt x="121" y="256"/>
                    <a:pt x="117" y="259"/>
                  </a:cubicBezTo>
                  <a:cubicBezTo>
                    <a:pt x="117" y="258"/>
                    <a:pt x="117" y="257"/>
                    <a:pt x="118" y="256"/>
                  </a:cubicBezTo>
                  <a:close/>
                  <a:moveTo>
                    <a:pt x="119" y="253"/>
                  </a:moveTo>
                  <a:cubicBezTo>
                    <a:pt x="121" y="252"/>
                    <a:pt x="124" y="252"/>
                    <a:pt x="126" y="251"/>
                  </a:cubicBezTo>
                  <a:cubicBezTo>
                    <a:pt x="126" y="251"/>
                    <a:pt x="127" y="251"/>
                    <a:pt x="128" y="251"/>
                  </a:cubicBezTo>
                  <a:cubicBezTo>
                    <a:pt x="127" y="251"/>
                    <a:pt x="127" y="251"/>
                    <a:pt x="127" y="251"/>
                  </a:cubicBezTo>
                  <a:cubicBezTo>
                    <a:pt x="124" y="252"/>
                    <a:pt x="121" y="253"/>
                    <a:pt x="118" y="254"/>
                  </a:cubicBezTo>
                  <a:cubicBezTo>
                    <a:pt x="119" y="254"/>
                    <a:pt x="119" y="253"/>
                    <a:pt x="119" y="253"/>
                  </a:cubicBezTo>
                  <a:close/>
                  <a:moveTo>
                    <a:pt x="91" y="282"/>
                  </a:moveTo>
                  <a:cubicBezTo>
                    <a:pt x="98" y="280"/>
                    <a:pt x="106" y="279"/>
                    <a:pt x="114" y="277"/>
                  </a:cubicBezTo>
                  <a:cubicBezTo>
                    <a:pt x="114" y="277"/>
                    <a:pt x="114" y="277"/>
                    <a:pt x="115" y="277"/>
                  </a:cubicBezTo>
                  <a:cubicBezTo>
                    <a:pt x="108" y="279"/>
                    <a:pt x="101" y="282"/>
                    <a:pt x="94" y="283"/>
                  </a:cubicBezTo>
                  <a:cubicBezTo>
                    <a:pt x="84" y="286"/>
                    <a:pt x="73" y="289"/>
                    <a:pt x="64" y="292"/>
                  </a:cubicBezTo>
                  <a:cubicBezTo>
                    <a:pt x="72" y="287"/>
                    <a:pt x="82" y="284"/>
                    <a:pt x="91" y="282"/>
                  </a:cubicBezTo>
                  <a:close/>
                  <a:moveTo>
                    <a:pt x="61" y="294"/>
                  </a:moveTo>
                  <a:cubicBezTo>
                    <a:pt x="61" y="294"/>
                    <a:pt x="62" y="294"/>
                    <a:pt x="62" y="293"/>
                  </a:cubicBezTo>
                  <a:cubicBezTo>
                    <a:pt x="62" y="294"/>
                    <a:pt x="62" y="294"/>
                    <a:pt x="63" y="294"/>
                  </a:cubicBezTo>
                  <a:cubicBezTo>
                    <a:pt x="74" y="289"/>
                    <a:pt x="86" y="286"/>
                    <a:pt x="98" y="283"/>
                  </a:cubicBezTo>
                  <a:cubicBezTo>
                    <a:pt x="103" y="282"/>
                    <a:pt x="109" y="280"/>
                    <a:pt x="114" y="278"/>
                  </a:cubicBezTo>
                  <a:cubicBezTo>
                    <a:pt x="115" y="278"/>
                    <a:pt x="116" y="277"/>
                    <a:pt x="117" y="277"/>
                  </a:cubicBezTo>
                  <a:cubicBezTo>
                    <a:pt x="118" y="277"/>
                    <a:pt x="118" y="277"/>
                    <a:pt x="119" y="277"/>
                  </a:cubicBezTo>
                  <a:cubicBezTo>
                    <a:pt x="117" y="278"/>
                    <a:pt x="116" y="278"/>
                    <a:pt x="115" y="279"/>
                  </a:cubicBezTo>
                  <a:cubicBezTo>
                    <a:pt x="95" y="288"/>
                    <a:pt x="73" y="292"/>
                    <a:pt x="54" y="301"/>
                  </a:cubicBezTo>
                  <a:cubicBezTo>
                    <a:pt x="55" y="299"/>
                    <a:pt x="60" y="295"/>
                    <a:pt x="61" y="294"/>
                  </a:cubicBezTo>
                  <a:close/>
                  <a:moveTo>
                    <a:pt x="84" y="291"/>
                  </a:moveTo>
                  <a:cubicBezTo>
                    <a:pt x="74" y="294"/>
                    <a:pt x="65" y="298"/>
                    <a:pt x="56" y="301"/>
                  </a:cubicBezTo>
                  <a:cubicBezTo>
                    <a:pt x="57" y="300"/>
                    <a:pt x="58" y="300"/>
                    <a:pt x="59" y="300"/>
                  </a:cubicBezTo>
                  <a:cubicBezTo>
                    <a:pt x="62" y="298"/>
                    <a:pt x="66" y="297"/>
                    <a:pt x="69" y="295"/>
                  </a:cubicBezTo>
                  <a:cubicBezTo>
                    <a:pt x="74" y="294"/>
                    <a:pt x="79" y="292"/>
                    <a:pt x="84" y="291"/>
                  </a:cubicBezTo>
                  <a:close/>
                  <a:moveTo>
                    <a:pt x="53" y="303"/>
                  </a:moveTo>
                  <a:cubicBezTo>
                    <a:pt x="66" y="299"/>
                    <a:pt x="78" y="293"/>
                    <a:pt x="91" y="289"/>
                  </a:cubicBezTo>
                  <a:cubicBezTo>
                    <a:pt x="98" y="286"/>
                    <a:pt x="105" y="285"/>
                    <a:pt x="112" y="283"/>
                  </a:cubicBezTo>
                  <a:cubicBezTo>
                    <a:pt x="116" y="282"/>
                    <a:pt x="119" y="282"/>
                    <a:pt x="122" y="281"/>
                  </a:cubicBezTo>
                  <a:cubicBezTo>
                    <a:pt x="123" y="280"/>
                    <a:pt x="124" y="280"/>
                    <a:pt x="125" y="280"/>
                  </a:cubicBezTo>
                  <a:cubicBezTo>
                    <a:pt x="113" y="285"/>
                    <a:pt x="101" y="289"/>
                    <a:pt x="89" y="292"/>
                  </a:cubicBezTo>
                  <a:cubicBezTo>
                    <a:pt x="86" y="294"/>
                    <a:pt x="82" y="295"/>
                    <a:pt x="78" y="296"/>
                  </a:cubicBezTo>
                  <a:cubicBezTo>
                    <a:pt x="70" y="299"/>
                    <a:pt x="63" y="301"/>
                    <a:pt x="56" y="305"/>
                  </a:cubicBezTo>
                  <a:cubicBezTo>
                    <a:pt x="55" y="304"/>
                    <a:pt x="54" y="304"/>
                    <a:pt x="53" y="303"/>
                  </a:cubicBezTo>
                  <a:cubicBezTo>
                    <a:pt x="53" y="303"/>
                    <a:pt x="53" y="303"/>
                    <a:pt x="53" y="303"/>
                  </a:cubicBezTo>
                  <a:close/>
                  <a:moveTo>
                    <a:pt x="64" y="307"/>
                  </a:moveTo>
                  <a:cubicBezTo>
                    <a:pt x="80" y="303"/>
                    <a:pt x="96" y="297"/>
                    <a:pt x="111" y="292"/>
                  </a:cubicBezTo>
                  <a:cubicBezTo>
                    <a:pt x="119" y="290"/>
                    <a:pt x="126" y="288"/>
                    <a:pt x="134" y="286"/>
                  </a:cubicBezTo>
                  <a:cubicBezTo>
                    <a:pt x="126" y="289"/>
                    <a:pt x="119" y="291"/>
                    <a:pt x="112" y="294"/>
                  </a:cubicBezTo>
                  <a:cubicBezTo>
                    <a:pt x="98" y="298"/>
                    <a:pt x="85" y="302"/>
                    <a:pt x="71" y="308"/>
                  </a:cubicBezTo>
                  <a:cubicBezTo>
                    <a:pt x="71" y="308"/>
                    <a:pt x="71" y="308"/>
                    <a:pt x="71" y="308"/>
                  </a:cubicBezTo>
                  <a:cubicBezTo>
                    <a:pt x="69" y="307"/>
                    <a:pt x="66" y="307"/>
                    <a:pt x="64" y="307"/>
                  </a:cubicBezTo>
                  <a:close/>
                  <a:moveTo>
                    <a:pt x="74" y="308"/>
                  </a:moveTo>
                  <a:cubicBezTo>
                    <a:pt x="87" y="306"/>
                    <a:pt x="99" y="302"/>
                    <a:pt x="112" y="298"/>
                  </a:cubicBezTo>
                  <a:cubicBezTo>
                    <a:pt x="125" y="293"/>
                    <a:pt x="140" y="288"/>
                    <a:pt x="154" y="284"/>
                  </a:cubicBezTo>
                  <a:cubicBezTo>
                    <a:pt x="152" y="285"/>
                    <a:pt x="150" y="286"/>
                    <a:pt x="148" y="287"/>
                  </a:cubicBezTo>
                  <a:cubicBezTo>
                    <a:pt x="141" y="289"/>
                    <a:pt x="133" y="293"/>
                    <a:pt x="125" y="296"/>
                  </a:cubicBezTo>
                  <a:cubicBezTo>
                    <a:pt x="113" y="301"/>
                    <a:pt x="99" y="303"/>
                    <a:pt x="86" y="309"/>
                  </a:cubicBezTo>
                  <a:cubicBezTo>
                    <a:pt x="86" y="309"/>
                    <a:pt x="86" y="309"/>
                    <a:pt x="86" y="309"/>
                  </a:cubicBezTo>
                  <a:cubicBezTo>
                    <a:pt x="85" y="309"/>
                    <a:pt x="84" y="309"/>
                    <a:pt x="84" y="309"/>
                  </a:cubicBezTo>
                  <a:cubicBezTo>
                    <a:pt x="81" y="309"/>
                    <a:pt x="78" y="308"/>
                    <a:pt x="74" y="308"/>
                  </a:cubicBezTo>
                  <a:close/>
                  <a:moveTo>
                    <a:pt x="127" y="311"/>
                  </a:moveTo>
                  <a:cubicBezTo>
                    <a:pt x="136" y="308"/>
                    <a:pt x="145" y="305"/>
                    <a:pt x="154" y="303"/>
                  </a:cubicBezTo>
                  <a:cubicBezTo>
                    <a:pt x="163" y="300"/>
                    <a:pt x="172" y="296"/>
                    <a:pt x="182" y="293"/>
                  </a:cubicBezTo>
                  <a:cubicBezTo>
                    <a:pt x="181" y="293"/>
                    <a:pt x="180" y="294"/>
                    <a:pt x="178" y="294"/>
                  </a:cubicBezTo>
                  <a:cubicBezTo>
                    <a:pt x="173" y="297"/>
                    <a:pt x="167" y="299"/>
                    <a:pt x="161" y="301"/>
                  </a:cubicBezTo>
                  <a:cubicBezTo>
                    <a:pt x="154" y="304"/>
                    <a:pt x="146" y="307"/>
                    <a:pt x="139" y="311"/>
                  </a:cubicBezTo>
                  <a:cubicBezTo>
                    <a:pt x="135" y="311"/>
                    <a:pt x="131" y="311"/>
                    <a:pt x="127" y="311"/>
                  </a:cubicBezTo>
                  <a:close/>
                  <a:moveTo>
                    <a:pt x="144" y="311"/>
                  </a:moveTo>
                  <a:cubicBezTo>
                    <a:pt x="151" y="309"/>
                    <a:pt x="157" y="307"/>
                    <a:pt x="164" y="304"/>
                  </a:cubicBezTo>
                  <a:cubicBezTo>
                    <a:pt x="172" y="301"/>
                    <a:pt x="179" y="299"/>
                    <a:pt x="186" y="295"/>
                  </a:cubicBezTo>
                  <a:cubicBezTo>
                    <a:pt x="188" y="295"/>
                    <a:pt x="190" y="294"/>
                    <a:pt x="191" y="293"/>
                  </a:cubicBezTo>
                  <a:cubicBezTo>
                    <a:pt x="190" y="294"/>
                    <a:pt x="188" y="295"/>
                    <a:pt x="186" y="296"/>
                  </a:cubicBezTo>
                  <a:cubicBezTo>
                    <a:pt x="182" y="298"/>
                    <a:pt x="178" y="299"/>
                    <a:pt x="174" y="301"/>
                  </a:cubicBezTo>
                  <a:cubicBezTo>
                    <a:pt x="167" y="304"/>
                    <a:pt x="161" y="306"/>
                    <a:pt x="155" y="311"/>
                  </a:cubicBezTo>
                  <a:cubicBezTo>
                    <a:pt x="155" y="311"/>
                    <a:pt x="154" y="311"/>
                    <a:pt x="153" y="311"/>
                  </a:cubicBezTo>
                  <a:cubicBezTo>
                    <a:pt x="150" y="311"/>
                    <a:pt x="147" y="311"/>
                    <a:pt x="144" y="311"/>
                  </a:cubicBezTo>
                  <a:close/>
                  <a:moveTo>
                    <a:pt x="191" y="307"/>
                  </a:moveTo>
                  <a:cubicBezTo>
                    <a:pt x="195" y="306"/>
                    <a:pt x="198" y="305"/>
                    <a:pt x="202" y="303"/>
                  </a:cubicBezTo>
                  <a:cubicBezTo>
                    <a:pt x="200" y="305"/>
                    <a:pt x="195" y="306"/>
                    <a:pt x="191" y="307"/>
                  </a:cubicBezTo>
                  <a:close/>
                  <a:moveTo>
                    <a:pt x="201" y="299"/>
                  </a:moveTo>
                  <a:cubicBezTo>
                    <a:pt x="196" y="301"/>
                    <a:pt x="190" y="302"/>
                    <a:pt x="184" y="304"/>
                  </a:cubicBezTo>
                  <a:cubicBezTo>
                    <a:pt x="182" y="305"/>
                    <a:pt x="179" y="306"/>
                    <a:pt x="176" y="307"/>
                  </a:cubicBezTo>
                  <a:cubicBezTo>
                    <a:pt x="175" y="307"/>
                    <a:pt x="174" y="308"/>
                    <a:pt x="173" y="308"/>
                  </a:cubicBezTo>
                  <a:cubicBezTo>
                    <a:pt x="178" y="305"/>
                    <a:pt x="182" y="303"/>
                    <a:pt x="187" y="301"/>
                  </a:cubicBezTo>
                  <a:cubicBezTo>
                    <a:pt x="188" y="301"/>
                    <a:pt x="190" y="300"/>
                    <a:pt x="191" y="299"/>
                  </a:cubicBezTo>
                  <a:cubicBezTo>
                    <a:pt x="194" y="298"/>
                    <a:pt x="195" y="297"/>
                    <a:pt x="197" y="296"/>
                  </a:cubicBezTo>
                  <a:cubicBezTo>
                    <a:pt x="198" y="296"/>
                    <a:pt x="198" y="296"/>
                    <a:pt x="198" y="295"/>
                  </a:cubicBezTo>
                  <a:cubicBezTo>
                    <a:pt x="199" y="296"/>
                    <a:pt x="200" y="297"/>
                    <a:pt x="201" y="299"/>
                  </a:cubicBezTo>
                  <a:close/>
                  <a:moveTo>
                    <a:pt x="181" y="287"/>
                  </a:moveTo>
                  <a:cubicBezTo>
                    <a:pt x="169" y="292"/>
                    <a:pt x="158" y="296"/>
                    <a:pt x="146" y="300"/>
                  </a:cubicBezTo>
                  <a:cubicBezTo>
                    <a:pt x="139" y="301"/>
                    <a:pt x="133" y="303"/>
                    <a:pt x="126" y="305"/>
                  </a:cubicBezTo>
                  <a:cubicBezTo>
                    <a:pt x="121" y="307"/>
                    <a:pt x="116" y="310"/>
                    <a:pt x="110" y="311"/>
                  </a:cubicBezTo>
                  <a:cubicBezTo>
                    <a:pt x="109" y="311"/>
                    <a:pt x="109" y="311"/>
                    <a:pt x="108" y="311"/>
                  </a:cubicBezTo>
                  <a:cubicBezTo>
                    <a:pt x="110" y="310"/>
                    <a:pt x="112" y="308"/>
                    <a:pt x="113" y="308"/>
                  </a:cubicBezTo>
                  <a:cubicBezTo>
                    <a:pt x="116" y="306"/>
                    <a:pt x="119" y="305"/>
                    <a:pt x="122" y="304"/>
                  </a:cubicBezTo>
                  <a:cubicBezTo>
                    <a:pt x="128" y="303"/>
                    <a:pt x="133" y="301"/>
                    <a:pt x="138" y="300"/>
                  </a:cubicBezTo>
                  <a:cubicBezTo>
                    <a:pt x="151" y="296"/>
                    <a:pt x="163" y="292"/>
                    <a:pt x="175" y="285"/>
                  </a:cubicBezTo>
                  <a:cubicBezTo>
                    <a:pt x="175" y="285"/>
                    <a:pt x="175" y="285"/>
                    <a:pt x="175" y="285"/>
                  </a:cubicBezTo>
                  <a:cubicBezTo>
                    <a:pt x="176" y="286"/>
                    <a:pt x="177" y="286"/>
                    <a:pt x="178" y="286"/>
                  </a:cubicBezTo>
                  <a:cubicBezTo>
                    <a:pt x="179" y="287"/>
                    <a:pt x="180" y="287"/>
                    <a:pt x="181" y="287"/>
                  </a:cubicBezTo>
                  <a:close/>
                  <a:moveTo>
                    <a:pt x="136" y="270"/>
                  </a:moveTo>
                  <a:cubicBezTo>
                    <a:pt x="133" y="270"/>
                    <a:pt x="129" y="271"/>
                    <a:pt x="126" y="271"/>
                  </a:cubicBezTo>
                  <a:cubicBezTo>
                    <a:pt x="124" y="272"/>
                    <a:pt x="123" y="272"/>
                    <a:pt x="121" y="273"/>
                  </a:cubicBezTo>
                  <a:cubicBezTo>
                    <a:pt x="121" y="273"/>
                    <a:pt x="118" y="273"/>
                    <a:pt x="117" y="274"/>
                  </a:cubicBezTo>
                  <a:cubicBezTo>
                    <a:pt x="117" y="274"/>
                    <a:pt x="117" y="274"/>
                    <a:pt x="116" y="274"/>
                  </a:cubicBezTo>
                  <a:cubicBezTo>
                    <a:pt x="117" y="274"/>
                    <a:pt x="117" y="274"/>
                    <a:pt x="117" y="274"/>
                  </a:cubicBezTo>
                  <a:cubicBezTo>
                    <a:pt x="123" y="271"/>
                    <a:pt x="129" y="271"/>
                    <a:pt x="135" y="267"/>
                  </a:cubicBezTo>
                  <a:cubicBezTo>
                    <a:pt x="135" y="267"/>
                    <a:pt x="135" y="267"/>
                    <a:pt x="135" y="267"/>
                  </a:cubicBezTo>
                  <a:cubicBezTo>
                    <a:pt x="128" y="267"/>
                    <a:pt x="121" y="271"/>
                    <a:pt x="115" y="271"/>
                  </a:cubicBezTo>
                  <a:cubicBezTo>
                    <a:pt x="115" y="271"/>
                    <a:pt x="115" y="271"/>
                    <a:pt x="115" y="271"/>
                  </a:cubicBezTo>
                  <a:cubicBezTo>
                    <a:pt x="118" y="271"/>
                    <a:pt x="122" y="268"/>
                    <a:pt x="125" y="267"/>
                  </a:cubicBezTo>
                  <a:cubicBezTo>
                    <a:pt x="129" y="266"/>
                    <a:pt x="132" y="265"/>
                    <a:pt x="136" y="264"/>
                  </a:cubicBezTo>
                  <a:cubicBezTo>
                    <a:pt x="136" y="266"/>
                    <a:pt x="136" y="268"/>
                    <a:pt x="136" y="270"/>
                  </a:cubicBezTo>
                  <a:close/>
                  <a:moveTo>
                    <a:pt x="134" y="255"/>
                  </a:moveTo>
                  <a:cubicBezTo>
                    <a:pt x="134" y="255"/>
                    <a:pt x="134" y="255"/>
                    <a:pt x="133" y="255"/>
                  </a:cubicBezTo>
                  <a:cubicBezTo>
                    <a:pt x="128" y="256"/>
                    <a:pt x="123" y="258"/>
                    <a:pt x="117" y="259"/>
                  </a:cubicBezTo>
                  <a:cubicBezTo>
                    <a:pt x="119" y="259"/>
                    <a:pt x="122" y="257"/>
                    <a:pt x="124" y="256"/>
                  </a:cubicBezTo>
                  <a:cubicBezTo>
                    <a:pt x="127" y="255"/>
                    <a:pt x="129" y="254"/>
                    <a:pt x="131" y="253"/>
                  </a:cubicBezTo>
                  <a:cubicBezTo>
                    <a:pt x="132" y="253"/>
                    <a:pt x="132" y="252"/>
                    <a:pt x="131" y="253"/>
                  </a:cubicBezTo>
                  <a:cubicBezTo>
                    <a:pt x="129" y="253"/>
                    <a:pt x="127" y="253"/>
                    <a:pt x="124" y="254"/>
                  </a:cubicBezTo>
                  <a:cubicBezTo>
                    <a:pt x="123" y="254"/>
                    <a:pt x="120" y="255"/>
                    <a:pt x="118" y="255"/>
                  </a:cubicBezTo>
                  <a:cubicBezTo>
                    <a:pt x="118" y="255"/>
                    <a:pt x="118" y="255"/>
                    <a:pt x="118" y="255"/>
                  </a:cubicBezTo>
                  <a:cubicBezTo>
                    <a:pt x="122" y="253"/>
                    <a:pt x="127" y="252"/>
                    <a:pt x="131" y="250"/>
                  </a:cubicBezTo>
                  <a:cubicBezTo>
                    <a:pt x="132" y="250"/>
                    <a:pt x="132" y="250"/>
                    <a:pt x="132" y="249"/>
                  </a:cubicBezTo>
                  <a:cubicBezTo>
                    <a:pt x="132" y="249"/>
                    <a:pt x="132" y="249"/>
                    <a:pt x="132" y="249"/>
                  </a:cubicBezTo>
                  <a:cubicBezTo>
                    <a:pt x="132" y="251"/>
                    <a:pt x="133" y="253"/>
                    <a:pt x="134" y="255"/>
                  </a:cubicBezTo>
                  <a:close/>
                  <a:moveTo>
                    <a:pt x="242" y="178"/>
                  </a:moveTo>
                  <a:cubicBezTo>
                    <a:pt x="227" y="213"/>
                    <a:pt x="195" y="235"/>
                    <a:pt x="159" y="243"/>
                  </a:cubicBezTo>
                  <a:cubicBezTo>
                    <a:pt x="148" y="245"/>
                    <a:pt x="136" y="246"/>
                    <a:pt x="125" y="246"/>
                  </a:cubicBezTo>
                  <a:cubicBezTo>
                    <a:pt x="111" y="246"/>
                    <a:pt x="95" y="245"/>
                    <a:pt x="82" y="239"/>
                  </a:cubicBezTo>
                  <a:cubicBezTo>
                    <a:pt x="84" y="236"/>
                    <a:pt x="85" y="233"/>
                    <a:pt x="86" y="231"/>
                  </a:cubicBezTo>
                  <a:cubicBezTo>
                    <a:pt x="106" y="238"/>
                    <a:pt x="128" y="240"/>
                    <a:pt x="149" y="236"/>
                  </a:cubicBezTo>
                  <a:cubicBezTo>
                    <a:pt x="202" y="226"/>
                    <a:pt x="243" y="180"/>
                    <a:pt x="243" y="126"/>
                  </a:cubicBezTo>
                  <a:cubicBezTo>
                    <a:pt x="243" y="81"/>
                    <a:pt x="215" y="42"/>
                    <a:pt x="176" y="24"/>
                  </a:cubicBezTo>
                  <a:cubicBezTo>
                    <a:pt x="177" y="22"/>
                    <a:pt x="180" y="18"/>
                    <a:pt x="182" y="15"/>
                  </a:cubicBezTo>
                  <a:cubicBezTo>
                    <a:pt x="196" y="22"/>
                    <a:pt x="209" y="30"/>
                    <a:pt x="220" y="41"/>
                  </a:cubicBezTo>
                  <a:cubicBezTo>
                    <a:pt x="231" y="53"/>
                    <a:pt x="239" y="68"/>
                    <a:pt x="245" y="83"/>
                  </a:cubicBezTo>
                  <a:cubicBezTo>
                    <a:pt x="258" y="114"/>
                    <a:pt x="256" y="148"/>
                    <a:pt x="242" y="178"/>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37"/>
            <p:cNvSpPr>
              <a:spLocks noEditPoints="1"/>
            </p:cNvSpPr>
            <p:nvPr/>
          </p:nvSpPr>
          <p:spPr bwMode="auto">
            <a:xfrm>
              <a:off x="6761408" y="-299016"/>
              <a:ext cx="1090613" cy="1152525"/>
            </a:xfrm>
            <a:custGeom>
              <a:avLst/>
              <a:gdLst>
                <a:gd name="T0" fmla="*/ 136 w 257"/>
                <a:gd name="T1" fmla="*/ 260 h 272"/>
                <a:gd name="T2" fmla="*/ 24 w 257"/>
                <a:gd name="T3" fmla="*/ 84 h 272"/>
                <a:gd name="T4" fmla="*/ 77 w 257"/>
                <a:gd name="T5" fmla="*/ 188 h 272"/>
                <a:gd name="T6" fmla="*/ 30 w 257"/>
                <a:gd name="T7" fmla="*/ 207 h 272"/>
                <a:gd name="T8" fmla="*/ 20 w 257"/>
                <a:gd name="T9" fmla="*/ 190 h 272"/>
                <a:gd name="T10" fmla="*/ 20 w 257"/>
                <a:gd name="T11" fmla="*/ 190 h 272"/>
                <a:gd name="T12" fmla="*/ 20 w 257"/>
                <a:gd name="T13" fmla="*/ 190 h 272"/>
                <a:gd name="T14" fmla="*/ 123 w 257"/>
                <a:gd name="T15" fmla="*/ 41 h 272"/>
                <a:gd name="T16" fmla="*/ 105 w 257"/>
                <a:gd name="T17" fmla="*/ 57 h 272"/>
                <a:gd name="T18" fmla="*/ 154 w 257"/>
                <a:gd name="T19" fmla="*/ 42 h 272"/>
                <a:gd name="T20" fmla="*/ 174 w 257"/>
                <a:gd name="T21" fmla="*/ 57 h 272"/>
                <a:gd name="T22" fmla="*/ 166 w 257"/>
                <a:gd name="T23" fmla="*/ 71 h 272"/>
                <a:gd name="T24" fmla="*/ 119 w 257"/>
                <a:gd name="T25" fmla="*/ 63 h 272"/>
                <a:gd name="T26" fmla="*/ 80 w 257"/>
                <a:gd name="T27" fmla="*/ 84 h 272"/>
                <a:gd name="T28" fmla="*/ 142 w 257"/>
                <a:gd name="T29" fmla="*/ 60 h 272"/>
                <a:gd name="T30" fmla="*/ 143 w 257"/>
                <a:gd name="T31" fmla="*/ 48 h 272"/>
                <a:gd name="T32" fmla="*/ 113 w 257"/>
                <a:gd name="T33" fmla="*/ 60 h 272"/>
                <a:gd name="T34" fmla="*/ 37 w 257"/>
                <a:gd name="T35" fmla="*/ 96 h 272"/>
                <a:gd name="T36" fmla="*/ 14 w 257"/>
                <a:gd name="T37" fmla="*/ 119 h 272"/>
                <a:gd name="T38" fmla="*/ 12 w 257"/>
                <a:gd name="T39" fmla="*/ 132 h 272"/>
                <a:gd name="T40" fmla="*/ 50 w 257"/>
                <a:gd name="T41" fmla="*/ 123 h 272"/>
                <a:gd name="T42" fmla="*/ 189 w 257"/>
                <a:gd name="T43" fmla="*/ 83 h 272"/>
                <a:gd name="T44" fmla="*/ 59 w 257"/>
                <a:gd name="T45" fmla="*/ 132 h 272"/>
                <a:gd name="T46" fmla="*/ 112 w 257"/>
                <a:gd name="T47" fmla="*/ 115 h 272"/>
                <a:gd name="T48" fmla="*/ 227 w 257"/>
                <a:gd name="T49" fmla="*/ 81 h 272"/>
                <a:gd name="T50" fmla="*/ 207 w 257"/>
                <a:gd name="T51" fmla="*/ 92 h 272"/>
                <a:gd name="T52" fmla="*/ 110 w 257"/>
                <a:gd name="T53" fmla="*/ 142 h 272"/>
                <a:gd name="T54" fmla="*/ 235 w 257"/>
                <a:gd name="T55" fmla="*/ 103 h 272"/>
                <a:gd name="T56" fmla="*/ 137 w 257"/>
                <a:gd name="T57" fmla="*/ 153 h 272"/>
                <a:gd name="T58" fmla="*/ 136 w 257"/>
                <a:gd name="T59" fmla="*/ 239 h 272"/>
                <a:gd name="T60" fmla="*/ 221 w 257"/>
                <a:gd name="T61" fmla="*/ 193 h 272"/>
                <a:gd name="T62" fmla="*/ 163 w 257"/>
                <a:gd name="T63" fmla="*/ 218 h 272"/>
                <a:gd name="T64" fmla="*/ 242 w 257"/>
                <a:gd name="T65" fmla="*/ 182 h 272"/>
                <a:gd name="T66" fmla="*/ 161 w 257"/>
                <a:gd name="T67" fmla="*/ 199 h 272"/>
                <a:gd name="T68" fmla="*/ 69 w 257"/>
                <a:gd name="T69" fmla="*/ 247 h 272"/>
                <a:gd name="T70" fmla="*/ 52 w 257"/>
                <a:gd name="T71" fmla="*/ 235 h 272"/>
                <a:gd name="T72" fmla="*/ 209 w 257"/>
                <a:gd name="T73" fmla="*/ 178 h 272"/>
                <a:gd name="T74" fmla="*/ 165 w 257"/>
                <a:gd name="T75" fmla="*/ 189 h 272"/>
                <a:gd name="T76" fmla="*/ 202 w 257"/>
                <a:gd name="T77" fmla="*/ 169 h 272"/>
                <a:gd name="T78" fmla="*/ 245 w 257"/>
                <a:gd name="T79" fmla="*/ 138 h 272"/>
                <a:gd name="T80" fmla="*/ 156 w 257"/>
                <a:gd name="T81" fmla="*/ 177 h 272"/>
                <a:gd name="T82" fmla="*/ 245 w 257"/>
                <a:gd name="T83" fmla="*/ 136 h 272"/>
                <a:gd name="T84" fmla="*/ 44 w 257"/>
                <a:gd name="T85" fmla="*/ 214 h 272"/>
                <a:gd name="T86" fmla="*/ 244 w 257"/>
                <a:gd name="T87" fmla="*/ 128 h 272"/>
                <a:gd name="T88" fmla="*/ 38 w 257"/>
                <a:gd name="T89" fmla="*/ 201 h 272"/>
                <a:gd name="T90" fmla="*/ 92 w 257"/>
                <a:gd name="T91" fmla="*/ 205 h 272"/>
                <a:gd name="T92" fmla="*/ 84 w 257"/>
                <a:gd name="T93" fmla="*/ 253 h 272"/>
                <a:gd name="T94" fmla="*/ 88 w 257"/>
                <a:gd name="T95" fmla="*/ 253 h 272"/>
                <a:gd name="T96" fmla="*/ 223 w 257"/>
                <a:gd name="T97" fmla="*/ 229 h 272"/>
                <a:gd name="T98" fmla="*/ 159 w 257"/>
                <a:gd name="T99" fmla="*/ 256 h 272"/>
                <a:gd name="T100" fmla="*/ 146 w 257"/>
                <a:gd name="T101" fmla="*/ 252 h 272"/>
                <a:gd name="T102" fmla="*/ 229 w 257"/>
                <a:gd name="T103" fmla="*/ 217 h 272"/>
                <a:gd name="T104" fmla="*/ 192 w 257"/>
                <a:gd name="T105" fmla="*/ 255 h 272"/>
                <a:gd name="T106" fmla="*/ 232 w 257"/>
                <a:gd name="T107" fmla="*/ 200 h 272"/>
                <a:gd name="T108" fmla="*/ 123 w 257"/>
                <a:gd name="T109" fmla="*/ 248 h 272"/>
                <a:gd name="T110" fmla="*/ 145 w 257"/>
                <a:gd name="T111" fmla="*/ 136 h 272"/>
                <a:gd name="T112" fmla="*/ 223 w 257"/>
                <a:gd name="T113" fmla="*/ 76 h 272"/>
                <a:gd name="T114" fmla="*/ 201 w 257"/>
                <a:gd name="T115" fmla="*/ 80 h 272"/>
                <a:gd name="T116" fmla="*/ 46 w 257"/>
                <a:gd name="T117" fmla="*/ 133 h 272"/>
                <a:gd name="T118" fmla="*/ 151 w 257"/>
                <a:gd name="T119" fmla="*/ 42 h 272"/>
                <a:gd name="T120" fmla="*/ 37 w 257"/>
                <a:gd name="T121" fmla="*/ 90 h 272"/>
                <a:gd name="T122" fmla="*/ 40 w 257"/>
                <a:gd name="T123" fmla="*/ 76 h 272"/>
                <a:gd name="T124" fmla="*/ 122 w 257"/>
                <a:gd name="T125" fmla="*/ 129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7" h="272">
                  <a:moveTo>
                    <a:pt x="60" y="249"/>
                  </a:moveTo>
                  <a:cubicBezTo>
                    <a:pt x="80" y="262"/>
                    <a:pt x="101" y="260"/>
                    <a:pt x="123" y="255"/>
                  </a:cubicBezTo>
                  <a:cubicBezTo>
                    <a:pt x="121" y="259"/>
                    <a:pt x="120" y="262"/>
                    <a:pt x="118" y="266"/>
                  </a:cubicBezTo>
                  <a:cubicBezTo>
                    <a:pt x="116" y="269"/>
                    <a:pt x="121" y="272"/>
                    <a:pt x="123" y="269"/>
                  </a:cubicBezTo>
                  <a:cubicBezTo>
                    <a:pt x="124" y="268"/>
                    <a:pt x="125" y="266"/>
                    <a:pt x="126" y="265"/>
                  </a:cubicBezTo>
                  <a:cubicBezTo>
                    <a:pt x="126" y="265"/>
                    <a:pt x="126" y="265"/>
                    <a:pt x="126" y="265"/>
                  </a:cubicBezTo>
                  <a:cubicBezTo>
                    <a:pt x="127" y="268"/>
                    <a:pt x="131" y="268"/>
                    <a:pt x="131" y="265"/>
                  </a:cubicBezTo>
                  <a:cubicBezTo>
                    <a:pt x="132" y="265"/>
                    <a:pt x="132" y="265"/>
                    <a:pt x="132" y="265"/>
                  </a:cubicBezTo>
                  <a:cubicBezTo>
                    <a:pt x="133" y="266"/>
                    <a:pt x="137" y="265"/>
                    <a:pt x="137" y="262"/>
                  </a:cubicBezTo>
                  <a:cubicBezTo>
                    <a:pt x="137" y="262"/>
                    <a:pt x="137" y="261"/>
                    <a:pt x="136" y="260"/>
                  </a:cubicBezTo>
                  <a:cubicBezTo>
                    <a:pt x="138" y="260"/>
                    <a:pt x="140" y="258"/>
                    <a:pt x="139" y="256"/>
                  </a:cubicBezTo>
                  <a:cubicBezTo>
                    <a:pt x="157" y="265"/>
                    <a:pt x="178" y="268"/>
                    <a:pt x="197" y="259"/>
                  </a:cubicBezTo>
                  <a:cubicBezTo>
                    <a:pt x="218" y="250"/>
                    <a:pt x="231" y="231"/>
                    <a:pt x="239" y="209"/>
                  </a:cubicBezTo>
                  <a:cubicBezTo>
                    <a:pt x="256" y="169"/>
                    <a:pt x="257" y="118"/>
                    <a:pt x="234" y="80"/>
                  </a:cubicBezTo>
                  <a:cubicBezTo>
                    <a:pt x="215" y="50"/>
                    <a:pt x="179" y="38"/>
                    <a:pt x="145" y="35"/>
                  </a:cubicBezTo>
                  <a:cubicBezTo>
                    <a:pt x="148" y="24"/>
                    <a:pt x="155" y="13"/>
                    <a:pt x="165" y="7"/>
                  </a:cubicBezTo>
                  <a:cubicBezTo>
                    <a:pt x="168" y="5"/>
                    <a:pt x="165" y="0"/>
                    <a:pt x="162" y="2"/>
                  </a:cubicBezTo>
                  <a:cubicBezTo>
                    <a:pt x="150" y="9"/>
                    <a:pt x="143" y="21"/>
                    <a:pt x="139" y="35"/>
                  </a:cubicBezTo>
                  <a:cubicBezTo>
                    <a:pt x="135" y="35"/>
                    <a:pt x="132" y="35"/>
                    <a:pt x="128" y="35"/>
                  </a:cubicBezTo>
                  <a:cubicBezTo>
                    <a:pt x="88" y="36"/>
                    <a:pt x="48" y="50"/>
                    <a:pt x="24" y="84"/>
                  </a:cubicBezTo>
                  <a:cubicBezTo>
                    <a:pt x="1" y="116"/>
                    <a:pt x="0" y="160"/>
                    <a:pt x="16" y="196"/>
                  </a:cubicBezTo>
                  <a:cubicBezTo>
                    <a:pt x="26" y="216"/>
                    <a:pt x="42" y="236"/>
                    <a:pt x="60" y="249"/>
                  </a:cubicBezTo>
                  <a:close/>
                  <a:moveTo>
                    <a:pt x="37" y="218"/>
                  </a:moveTo>
                  <a:cubicBezTo>
                    <a:pt x="52" y="213"/>
                    <a:pt x="66" y="206"/>
                    <a:pt x="81" y="199"/>
                  </a:cubicBezTo>
                  <a:cubicBezTo>
                    <a:pt x="96" y="192"/>
                    <a:pt x="112" y="186"/>
                    <a:pt x="128" y="179"/>
                  </a:cubicBezTo>
                  <a:cubicBezTo>
                    <a:pt x="113" y="186"/>
                    <a:pt x="99" y="193"/>
                    <a:pt x="85" y="201"/>
                  </a:cubicBezTo>
                  <a:cubicBezTo>
                    <a:pt x="71" y="208"/>
                    <a:pt x="54" y="214"/>
                    <a:pt x="43" y="226"/>
                  </a:cubicBezTo>
                  <a:cubicBezTo>
                    <a:pt x="41" y="223"/>
                    <a:pt x="39" y="221"/>
                    <a:pt x="37" y="218"/>
                  </a:cubicBezTo>
                  <a:close/>
                  <a:moveTo>
                    <a:pt x="30" y="207"/>
                  </a:moveTo>
                  <a:cubicBezTo>
                    <a:pt x="46" y="206"/>
                    <a:pt x="63" y="194"/>
                    <a:pt x="77" y="188"/>
                  </a:cubicBezTo>
                  <a:cubicBezTo>
                    <a:pt x="95" y="181"/>
                    <a:pt x="113" y="173"/>
                    <a:pt x="131" y="165"/>
                  </a:cubicBezTo>
                  <a:cubicBezTo>
                    <a:pt x="151" y="156"/>
                    <a:pt x="171" y="147"/>
                    <a:pt x="191" y="139"/>
                  </a:cubicBezTo>
                  <a:cubicBezTo>
                    <a:pt x="201" y="134"/>
                    <a:pt x="212" y="131"/>
                    <a:pt x="223" y="127"/>
                  </a:cubicBezTo>
                  <a:cubicBezTo>
                    <a:pt x="223" y="127"/>
                    <a:pt x="222" y="127"/>
                    <a:pt x="222" y="127"/>
                  </a:cubicBezTo>
                  <a:cubicBezTo>
                    <a:pt x="212" y="132"/>
                    <a:pt x="201" y="136"/>
                    <a:pt x="191" y="141"/>
                  </a:cubicBezTo>
                  <a:cubicBezTo>
                    <a:pt x="173" y="148"/>
                    <a:pt x="156" y="155"/>
                    <a:pt x="138" y="163"/>
                  </a:cubicBezTo>
                  <a:cubicBezTo>
                    <a:pt x="120" y="170"/>
                    <a:pt x="103" y="179"/>
                    <a:pt x="85" y="188"/>
                  </a:cubicBezTo>
                  <a:cubicBezTo>
                    <a:pt x="77" y="193"/>
                    <a:pt x="69" y="198"/>
                    <a:pt x="61" y="203"/>
                  </a:cubicBezTo>
                  <a:cubicBezTo>
                    <a:pt x="53" y="208"/>
                    <a:pt x="44" y="211"/>
                    <a:pt x="36" y="216"/>
                  </a:cubicBezTo>
                  <a:cubicBezTo>
                    <a:pt x="34" y="213"/>
                    <a:pt x="32" y="210"/>
                    <a:pt x="30" y="207"/>
                  </a:cubicBezTo>
                  <a:close/>
                  <a:moveTo>
                    <a:pt x="25" y="199"/>
                  </a:moveTo>
                  <a:cubicBezTo>
                    <a:pt x="30" y="198"/>
                    <a:pt x="35" y="195"/>
                    <a:pt x="41" y="193"/>
                  </a:cubicBezTo>
                  <a:cubicBezTo>
                    <a:pt x="49" y="189"/>
                    <a:pt x="58" y="186"/>
                    <a:pt x="67" y="182"/>
                  </a:cubicBezTo>
                  <a:cubicBezTo>
                    <a:pt x="88" y="173"/>
                    <a:pt x="109" y="165"/>
                    <a:pt x="130" y="157"/>
                  </a:cubicBezTo>
                  <a:cubicBezTo>
                    <a:pt x="133" y="156"/>
                    <a:pt x="136" y="155"/>
                    <a:pt x="139" y="154"/>
                  </a:cubicBezTo>
                  <a:cubicBezTo>
                    <a:pt x="137" y="155"/>
                    <a:pt x="135" y="155"/>
                    <a:pt x="133" y="156"/>
                  </a:cubicBezTo>
                  <a:cubicBezTo>
                    <a:pt x="115" y="164"/>
                    <a:pt x="97" y="171"/>
                    <a:pt x="79" y="179"/>
                  </a:cubicBezTo>
                  <a:cubicBezTo>
                    <a:pt x="62" y="188"/>
                    <a:pt x="44" y="195"/>
                    <a:pt x="28" y="205"/>
                  </a:cubicBezTo>
                  <a:cubicBezTo>
                    <a:pt x="27" y="203"/>
                    <a:pt x="26" y="201"/>
                    <a:pt x="25" y="199"/>
                  </a:cubicBezTo>
                  <a:close/>
                  <a:moveTo>
                    <a:pt x="20" y="190"/>
                  </a:moveTo>
                  <a:cubicBezTo>
                    <a:pt x="21" y="190"/>
                    <a:pt x="21" y="190"/>
                    <a:pt x="21" y="190"/>
                  </a:cubicBezTo>
                  <a:cubicBezTo>
                    <a:pt x="29" y="189"/>
                    <a:pt x="36" y="184"/>
                    <a:pt x="43" y="181"/>
                  </a:cubicBezTo>
                  <a:cubicBezTo>
                    <a:pt x="53" y="176"/>
                    <a:pt x="63" y="172"/>
                    <a:pt x="74" y="168"/>
                  </a:cubicBezTo>
                  <a:cubicBezTo>
                    <a:pt x="93" y="160"/>
                    <a:pt x="112" y="151"/>
                    <a:pt x="131" y="143"/>
                  </a:cubicBezTo>
                  <a:cubicBezTo>
                    <a:pt x="134" y="142"/>
                    <a:pt x="137" y="141"/>
                    <a:pt x="140" y="140"/>
                  </a:cubicBezTo>
                  <a:cubicBezTo>
                    <a:pt x="134" y="143"/>
                    <a:pt x="129" y="145"/>
                    <a:pt x="123" y="148"/>
                  </a:cubicBezTo>
                  <a:cubicBezTo>
                    <a:pt x="105" y="156"/>
                    <a:pt x="86" y="163"/>
                    <a:pt x="68" y="171"/>
                  </a:cubicBezTo>
                  <a:cubicBezTo>
                    <a:pt x="60" y="175"/>
                    <a:pt x="52" y="180"/>
                    <a:pt x="45" y="185"/>
                  </a:cubicBezTo>
                  <a:cubicBezTo>
                    <a:pt x="38" y="189"/>
                    <a:pt x="30" y="191"/>
                    <a:pt x="24" y="197"/>
                  </a:cubicBezTo>
                  <a:cubicBezTo>
                    <a:pt x="22" y="195"/>
                    <a:pt x="21" y="192"/>
                    <a:pt x="20" y="190"/>
                  </a:cubicBezTo>
                  <a:close/>
                  <a:moveTo>
                    <a:pt x="37" y="174"/>
                  </a:moveTo>
                  <a:cubicBezTo>
                    <a:pt x="48" y="169"/>
                    <a:pt x="61" y="165"/>
                    <a:pt x="72" y="160"/>
                  </a:cubicBezTo>
                  <a:cubicBezTo>
                    <a:pt x="102" y="148"/>
                    <a:pt x="131" y="134"/>
                    <a:pt x="161" y="122"/>
                  </a:cubicBezTo>
                  <a:cubicBezTo>
                    <a:pt x="173" y="118"/>
                    <a:pt x="184" y="114"/>
                    <a:pt x="196" y="109"/>
                  </a:cubicBezTo>
                  <a:cubicBezTo>
                    <a:pt x="192" y="111"/>
                    <a:pt x="189" y="112"/>
                    <a:pt x="186" y="114"/>
                  </a:cubicBezTo>
                  <a:cubicBezTo>
                    <a:pt x="166" y="124"/>
                    <a:pt x="145" y="132"/>
                    <a:pt x="125" y="140"/>
                  </a:cubicBezTo>
                  <a:cubicBezTo>
                    <a:pt x="107" y="147"/>
                    <a:pt x="90" y="155"/>
                    <a:pt x="73" y="164"/>
                  </a:cubicBezTo>
                  <a:cubicBezTo>
                    <a:pt x="66" y="168"/>
                    <a:pt x="57" y="170"/>
                    <a:pt x="49" y="174"/>
                  </a:cubicBezTo>
                  <a:cubicBezTo>
                    <a:pt x="39" y="178"/>
                    <a:pt x="30" y="183"/>
                    <a:pt x="21" y="189"/>
                  </a:cubicBezTo>
                  <a:cubicBezTo>
                    <a:pt x="20" y="189"/>
                    <a:pt x="20" y="189"/>
                    <a:pt x="20" y="190"/>
                  </a:cubicBezTo>
                  <a:cubicBezTo>
                    <a:pt x="19" y="188"/>
                    <a:pt x="19" y="186"/>
                    <a:pt x="18" y="184"/>
                  </a:cubicBezTo>
                  <a:cubicBezTo>
                    <a:pt x="24" y="181"/>
                    <a:pt x="31" y="177"/>
                    <a:pt x="37" y="174"/>
                  </a:cubicBezTo>
                  <a:close/>
                  <a:moveTo>
                    <a:pt x="123" y="41"/>
                  </a:moveTo>
                  <a:cubicBezTo>
                    <a:pt x="92" y="54"/>
                    <a:pt x="62" y="71"/>
                    <a:pt x="32" y="86"/>
                  </a:cubicBezTo>
                  <a:cubicBezTo>
                    <a:pt x="31" y="86"/>
                    <a:pt x="30" y="87"/>
                    <a:pt x="29" y="87"/>
                  </a:cubicBezTo>
                  <a:cubicBezTo>
                    <a:pt x="30" y="87"/>
                    <a:pt x="30" y="86"/>
                    <a:pt x="30" y="86"/>
                  </a:cubicBezTo>
                  <a:cubicBezTo>
                    <a:pt x="34" y="83"/>
                    <a:pt x="37" y="81"/>
                    <a:pt x="40" y="79"/>
                  </a:cubicBezTo>
                  <a:cubicBezTo>
                    <a:pt x="48" y="74"/>
                    <a:pt x="56" y="70"/>
                    <a:pt x="64" y="65"/>
                  </a:cubicBezTo>
                  <a:cubicBezTo>
                    <a:pt x="80" y="57"/>
                    <a:pt x="96" y="50"/>
                    <a:pt x="112" y="42"/>
                  </a:cubicBezTo>
                  <a:cubicBezTo>
                    <a:pt x="116" y="41"/>
                    <a:pt x="119" y="41"/>
                    <a:pt x="123" y="41"/>
                  </a:cubicBezTo>
                  <a:close/>
                  <a:moveTo>
                    <a:pt x="28" y="89"/>
                  </a:moveTo>
                  <a:cubicBezTo>
                    <a:pt x="43" y="83"/>
                    <a:pt x="58" y="74"/>
                    <a:pt x="72" y="67"/>
                  </a:cubicBezTo>
                  <a:cubicBezTo>
                    <a:pt x="81" y="62"/>
                    <a:pt x="90" y="58"/>
                    <a:pt x="99" y="53"/>
                  </a:cubicBezTo>
                  <a:cubicBezTo>
                    <a:pt x="102" y="52"/>
                    <a:pt x="105" y="50"/>
                    <a:pt x="108" y="49"/>
                  </a:cubicBezTo>
                  <a:cubicBezTo>
                    <a:pt x="79" y="64"/>
                    <a:pt x="51" y="81"/>
                    <a:pt x="23" y="98"/>
                  </a:cubicBezTo>
                  <a:cubicBezTo>
                    <a:pt x="24" y="95"/>
                    <a:pt x="26" y="92"/>
                    <a:pt x="28" y="89"/>
                  </a:cubicBezTo>
                  <a:close/>
                  <a:moveTo>
                    <a:pt x="21" y="102"/>
                  </a:moveTo>
                  <a:cubicBezTo>
                    <a:pt x="28" y="99"/>
                    <a:pt x="34" y="95"/>
                    <a:pt x="41" y="90"/>
                  </a:cubicBezTo>
                  <a:cubicBezTo>
                    <a:pt x="51" y="84"/>
                    <a:pt x="61" y="79"/>
                    <a:pt x="72" y="74"/>
                  </a:cubicBezTo>
                  <a:cubicBezTo>
                    <a:pt x="83" y="68"/>
                    <a:pt x="94" y="62"/>
                    <a:pt x="105" y="57"/>
                  </a:cubicBezTo>
                  <a:cubicBezTo>
                    <a:pt x="95" y="62"/>
                    <a:pt x="85" y="68"/>
                    <a:pt x="75" y="73"/>
                  </a:cubicBezTo>
                  <a:cubicBezTo>
                    <a:pt x="64" y="79"/>
                    <a:pt x="53" y="84"/>
                    <a:pt x="42" y="91"/>
                  </a:cubicBezTo>
                  <a:cubicBezTo>
                    <a:pt x="36" y="94"/>
                    <a:pt x="30" y="98"/>
                    <a:pt x="24" y="101"/>
                  </a:cubicBezTo>
                  <a:cubicBezTo>
                    <a:pt x="23" y="101"/>
                    <a:pt x="22" y="102"/>
                    <a:pt x="20" y="102"/>
                  </a:cubicBezTo>
                  <a:cubicBezTo>
                    <a:pt x="21" y="102"/>
                    <a:pt x="21" y="102"/>
                    <a:pt x="21" y="102"/>
                  </a:cubicBezTo>
                  <a:close/>
                  <a:moveTo>
                    <a:pt x="154" y="42"/>
                  </a:moveTo>
                  <a:cubicBezTo>
                    <a:pt x="159" y="43"/>
                    <a:pt x="163" y="43"/>
                    <a:pt x="168" y="44"/>
                  </a:cubicBezTo>
                  <a:cubicBezTo>
                    <a:pt x="159" y="48"/>
                    <a:pt x="150" y="52"/>
                    <a:pt x="142" y="57"/>
                  </a:cubicBezTo>
                  <a:cubicBezTo>
                    <a:pt x="142" y="54"/>
                    <a:pt x="142" y="52"/>
                    <a:pt x="142" y="49"/>
                  </a:cubicBezTo>
                  <a:cubicBezTo>
                    <a:pt x="146" y="47"/>
                    <a:pt x="150" y="45"/>
                    <a:pt x="154" y="42"/>
                  </a:cubicBezTo>
                  <a:cubicBezTo>
                    <a:pt x="154" y="42"/>
                    <a:pt x="154" y="42"/>
                    <a:pt x="154" y="42"/>
                  </a:cubicBezTo>
                  <a:close/>
                  <a:moveTo>
                    <a:pt x="198" y="56"/>
                  </a:moveTo>
                  <a:cubicBezTo>
                    <a:pt x="169" y="68"/>
                    <a:pt x="140" y="81"/>
                    <a:pt x="111" y="93"/>
                  </a:cubicBezTo>
                  <a:cubicBezTo>
                    <a:pt x="83" y="105"/>
                    <a:pt x="57" y="118"/>
                    <a:pt x="30" y="132"/>
                  </a:cubicBezTo>
                  <a:cubicBezTo>
                    <a:pt x="24" y="135"/>
                    <a:pt x="16" y="138"/>
                    <a:pt x="12" y="141"/>
                  </a:cubicBezTo>
                  <a:cubicBezTo>
                    <a:pt x="17" y="137"/>
                    <a:pt x="23" y="133"/>
                    <a:pt x="29" y="130"/>
                  </a:cubicBezTo>
                  <a:cubicBezTo>
                    <a:pt x="42" y="122"/>
                    <a:pt x="56" y="114"/>
                    <a:pt x="70" y="108"/>
                  </a:cubicBezTo>
                  <a:cubicBezTo>
                    <a:pt x="94" y="95"/>
                    <a:pt x="120" y="84"/>
                    <a:pt x="145" y="71"/>
                  </a:cubicBezTo>
                  <a:cubicBezTo>
                    <a:pt x="155" y="70"/>
                    <a:pt x="165" y="67"/>
                    <a:pt x="175" y="63"/>
                  </a:cubicBezTo>
                  <a:cubicBezTo>
                    <a:pt x="179" y="62"/>
                    <a:pt x="177" y="56"/>
                    <a:pt x="174" y="57"/>
                  </a:cubicBezTo>
                  <a:cubicBezTo>
                    <a:pt x="170" y="59"/>
                    <a:pt x="167" y="60"/>
                    <a:pt x="164" y="61"/>
                  </a:cubicBezTo>
                  <a:cubicBezTo>
                    <a:pt x="165" y="60"/>
                    <a:pt x="166" y="60"/>
                    <a:pt x="168" y="59"/>
                  </a:cubicBezTo>
                  <a:cubicBezTo>
                    <a:pt x="168" y="59"/>
                    <a:pt x="169" y="58"/>
                    <a:pt x="169" y="58"/>
                  </a:cubicBezTo>
                  <a:cubicBezTo>
                    <a:pt x="173" y="56"/>
                    <a:pt x="176" y="54"/>
                    <a:pt x="180" y="52"/>
                  </a:cubicBezTo>
                  <a:cubicBezTo>
                    <a:pt x="182" y="52"/>
                    <a:pt x="183" y="51"/>
                    <a:pt x="183" y="50"/>
                  </a:cubicBezTo>
                  <a:cubicBezTo>
                    <a:pt x="183" y="50"/>
                    <a:pt x="184" y="50"/>
                    <a:pt x="184" y="49"/>
                  </a:cubicBezTo>
                  <a:cubicBezTo>
                    <a:pt x="189" y="51"/>
                    <a:pt x="194" y="53"/>
                    <a:pt x="198" y="56"/>
                  </a:cubicBezTo>
                  <a:close/>
                  <a:moveTo>
                    <a:pt x="199" y="56"/>
                  </a:moveTo>
                  <a:cubicBezTo>
                    <a:pt x="199" y="56"/>
                    <a:pt x="198" y="57"/>
                    <a:pt x="197" y="58"/>
                  </a:cubicBezTo>
                  <a:cubicBezTo>
                    <a:pt x="187" y="64"/>
                    <a:pt x="177" y="67"/>
                    <a:pt x="166" y="71"/>
                  </a:cubicBezTo>
                  <a:cubicBezTo>
                    <a:pt x="170" y="69"/>
                    <a:pt x="174" y="68"/>
                    <a:pt x="178" y="66"/>
                  </a:cubicBezTo>
                  <a:cubicBezTo>
                    <a:pt x="183" y="64"/>
                    <a:pt x="187" y="62"/>
                    <a:pt x="192" y="60"/>
                  </a:cubicBezTo>
                  <a:cubicBezTo>
                    <a:pt x="193" y="59"/>
                    <a:pt x="198" y="57"/>
                    <a:pt x="199" y="56"/>
                  </a:cubicBezTo>
                  <a:cubicBezTo>
                    <a:pt x="199" y="56"/>
                    <a:pt x="199" y="56"/>
                    <a:pt x="199" y="56"/>
                  </a:cubicBezTo>
                  <a:close/>
                  <a:moveTo>
                    <a:pt x="128" y="71"/>
                  </a:moveTo>
                  <a:cubicBezTo>
                    <a:pt x="131" y="71"/>
                    <a:pt x="135" y="71"/>
                    <a:pt x="138" y="71"/>
                  </a:cubicBezTo>
                  <a:cubicBezTo>
                    <a:pt x="112" y="83"/>
                    <a:pt x="86" y="94"/>
                    <a:pt x="60" y="106"/>
                  </a:cubicBezTo>
                  <a:cubicBezTo>
                    <a:pt x="82" y="95"/>
                    <a:pt x="104" y="84"/>
                    <a:pt x="126" y="72"/>
                  </a:cubicBezTo>
                  <a:cubicBezTo>
                    <a:pt x="126" y="71"/>
                    <a:pt x="127" y="71"/>
                    <a:pt x="128" y="71"/>
                  </a:cubicBezTo>
                  <a:close/>
                  <a:moveTo>
                    <a:pt x="119" y="63"/>
                  </a:moveTo>
                  <a:cubicBezTo>
                    <a:pt x="125" y="60"/>
                    <a:pt x="131" y="56"/>
                    <a:pt x="136" y="53"/>
                  </a:cubicBezTo>
                  <a:cubicBezTo>
                    <a:pt x="136" y="55"/>
                    <a:pt x="136" y="57"/>
                    <a:pt x="136" y="59"/>
                  </a:cubicBezTo>
                  <a:cubicBezTo>
                    <a:pt x="133" y="61"/>
                    <a:pt x="129" y="63"/>
                    <a:pt x="126" y="64"/>
                  </a:cubicBezTo>
                  <a:cubicBezTo>
                    <a:pt x="124" y="64"/>
                    <a:pt x="122" y="63"/>
                    <a:pt x="119" y="63"/>
                  </a:cubicBezTo>
                  <a:close/>
                  <a:moveTo>
                    <a:pt x="118" y="68"/>
                  </a:moveTo>
                  <a:cubicBezTo>
                    <a:pt x="108" y="73"/>
                    <a:pt x="99" y="78"/>
                    <a:pt x="90" y="82"/>
                  </a:cubicBezTo>
                  <a:cubicBezTo>
                    <a:pt x="67" y="93"/>
                    <a:pt x="43" y="104"/>
                    <a:pt x="21" y="117"/>
                  </a:cubicBezTo>
                  <a:cubicBezTo>
                    <a:pt x="21" y="117"/>
                    <a:pt x="21" y="117"/>
                    <a:pt x="21" y="117"/>
                  </a:cubicBezTo>
                  <a:cubicBezTo>
                    <a:pt x="28" y="113"/>
                    <a:pt x="34" y="109"/>
                    <a:pt x="41" y="106"/>
                  </a:cubicBezTo>
                  <a:cubicBezTo>
                    <a:pt x="53" y="99"/>
                    <a:pt x="67" y="91"/>
                    <a:pt x="80" y="84"/>
                  </a:cubicBezTo>
                  <a:cubicBezTo>
                    <a:pt x="91" y="79"/>
                    <a:pt x="102" y="73"/>
                    <a:pt x="112" y="67"/>
                  </a:cubicBezTo>
                  <a:cubicBezTo>
                    <a:pt x="114" y="67"/>
                    <a:pt x="116" y="68"/>
                    <a:pt x="118" y="68"/>
                  </a:cubicBezTo>
                  <a:close/>
                  <a:moveTo>
                    <a:pt x="136" y="61"/>
                  </a:moveTo>
                  <a:cubicBezTo>
                    <a:pt x="136" y="62"/>
                    <a:pt x="136" y="63"/>
                    <a:pt x="136" y="64"/>
                  </a:cubicBezTo>
                  <a:cubicBezTo>
                    <a:pt x="136" y="64"/>
                    <a:pt x="135" y="65"/>
                    <a:pt x="134" y="65"/>
                  </a:cubicBezTo>
                  <a:cubicBezTo>
                    <a:pt x="132" y="65"/>
                    <a:pt x="130" y="65"/>
                    <a:pt x="128" y="65"/>
                  </a:cubicBezTo>
                  <a:cubicBezTo>
                    <a:pt x="131" y="64"/>
                    <a:pt x="134" y="62"/>
                    <a:pt x="136" y="61"/>
                  </a:cubicBezTo>
                  <a:close/>
                  <a:moveTo>
                    <a:pt x="142" y="58"/>
                  </a:moveTo>
                  <a:cubicBezTo>
                    <a:pt x="150" y="54"/>
                    <a:pt x="157" y="51"/>
                    <a:pt x="165" y="47"/>
                  </a:cubicBezTo>
                  <a:cubicBezTo>
                    <a:pt x="157" y="51"/>
                    <a:pt x="150" y="56"/>
                    <a:pt x="142" y="60"/>
                  </a:cubicBezTo>
                  <a:cubicBezTo>
                    <a:pt x="142" y="60"/>
                    <a:pt x="142" y="59"/>
                    <a:pt x="142" y="58"/>
                  </a:cubicBezTo>
                  <a:close/>
                  <a:moveTo>
                    <a:pt x="167" y="57"/>
                  </a:moveTo>
                  <a:cubicBezTo>
                    <a:pt x="163" y="59"/>
                    <a:pt x="159" y="61"/>
                    <a:pt x="155" y="63"/>
                  </a:cubicBezTo>
                  <a:cubicBezTo>
                    <a:pt x="151" y="64"/>
                    <a:pt x="147" y="65"/>
                    <a:pt x="142" y="65"/>
                  </a:cubicBezTo>
                  <a:cubicBezTo>
                    <a:pt x="142" y="64"/>
                    <a:pt x="142" y="64"/>
                    <a:pt x="142" y="63"/>
                  </a:cubicBezTo>
                  <a:cubicBezTo>
                    <a:pt x="152" y="58"/>
                    <a:pt x="161" y="52"/>
                    <a:pt x="169" y="45"/>
                  </a:cubicBezTo>
                  <a:cubicBezTo>
                    <a:pt x="169" y="45"/>
                    <a:pt x="169" y="45"/>
                    <a:pt x="169" y="45"/>
                  </a:cubicBezTo>
                  <a:cubicBezTo>
                    <a:pt x="173" y="46"/>
                    <a:pt x="178" y="47"/>
                    <a:pt x="182" y="49"/>
                  </a:cubicBezTo>
                  <a:cubicBezTo>
                    <a:pt x="177" y="52"/>
                    <a:pt x="172" y="54"/>
                    <a:pt x="167" y="57"/>
                  </a:cubicBezTo>
                  <a:close/>
                  <a:moveTo>
                    <a:pt x="143" y="48"/>
                  </a:moveTo>
                  <a:cubicBezTo>
                    <a:pt x="143" y="48"/>
                    <a:pt x="143" y="47"/>
                    <a:pt x="143" y="47"/>
                  </a:cubicBezTo>
                  <a:cubicBezTo>
                    <a:pt x="145" y="46"/>
                    <a:pt x="148" y="44"/>
                    <a:pt x="150" y="43"/>
                  </a:cubicBezTo>
                  <a:cubicBezTo>
                    <a:pt x="148" y="44"/>
                    <a:pt x="145" y="46"/>
                    <a:pt x="143" y="48"/>
                  </a:cubicBezTo>
                  <a:close/>
                  <a:moveTo>
                    <a:pt x="136" y="51"/>
                  </a:moveTo>
                  <a:cubicBezTo>
                    <a:pt x="130" y="55"/>
                    <a:pt x="124" y="59"/>
                    <a:pt x="118" y="62"/>
                  </a:cubicBezTo>
                  <a:cubicBezTo>
                    <a:pt x="117" y="62"/>
                    <a:pt x="116" y="62"/>
                    <a:pt x="116" y="62"/>
                  </a:cubicBezTo>
                  <a:cubicBezTo>
                    <a:pt x="123" y="58"/>
                    <a:pt x="130" y="55"/>
                    <a:pt x="136" y="51"/>
                  </a:cubicBezTo>
                  <a:cubicBezTo>
                    <a:pt x="136" y="51"/>
                    <a:pt x="136" y="51"/>
                    <a:pt x="136" y="51"/>
                  </a:cubicBezTo>
                  <a:close/>
                  <a:moveTo>
                    <a:pt x="124" y="55"/>
                  </a:moveTo>
                  <a:cubicBezTo>
                    <a:pt x="120" y="57"/>
                    <a:pt x="117" y="59"/>
                    <a:pt x="113" y="60"/>
                  </a:cubicBezTo>
                  <a:cubicBezTo>
                    <a:pt x="112" y="60"/>
                    <a:pt x="110" y="59"/>
                    <a:pt x="109" y="59"/>
                  </a:cubicBezTo>
                  <a:cubicBezTo>
                    <a:pt x="106" y="57"/>
                    <a:pt x="103" y="62"/>
                    <a:pt x="106" y="64"/>
                  </a:cubicBezTo>
                  <a:cubicBezTo>
                    <a:pt x="106" y="64"/>
                    <a:pt x="106" y="64"/>
                    <a:pt x="106" y="64"/>
                  </a:cubicBezTo>
                  <a:cubicBezTo>
                    <a:pt x="100" y="67"/>
                    <a:pt x="94" y="70"/>
                    <a:pt x="88" y="72"/>
                  </a:cubicBezTo>
                  <a:cubicBezTo>
                    <a:pt x="77" y="78"/>
                    <a:pt x="66" y="83"/>
                    <a:pt x="54" y="88"/>
                  </a:cubicBezTo>
                  <a:cubicBezTo>
                    <a:pt x="43" y="94"/>
                    <a:pt x="32" y="101"/>
                    <a:pt x="20" y="104"/>
                  </a:cubicBezTo>
                  <a:cubicBezTo>
                    <a:pt x="20" y="104"/>
                    <a:pt x="20" y="105"/>
                    <a:pt x="19" y="105"/>
                  </a:cubicBezTo>
                  <a:cubicBezTo>
                    <a:pt x="20" y="104"/>
                    <a:pt x="20" y="104"/>
                    <a:pt x="20" y="104"/>
                  </a:cubicBezTo>
                  <a:cubicBezTo>
                    <a:pt x="21" y="103"/>
                    <a:pt x="24" y="103"/>
                    <a:pt x="24" y="102"/>
                  </a:cubicBezTo>
                  <a:cubicBezTo>
                    <a:pt x="29" y="101"/>
                    <a:pt x="33" y="98"/>
                    <a:pt x="37" y="96"/>
                  </a:cubicBezTo>
                  <a:cubicBezTo>
                    <a:pt x="49" y="89"/>
                    <a:pt x="60" y="83"/>
                    <a:pt x="72" y="76"/>
                  </a:cubicBezTo>
                  <a:cubicBezTo>
                    <a:pt x="94" y="65"/>
                    <a:pt x="115" y="52"/>
                    <a:pt x="138" y="41"/>
                  </a:cubicBezTo>
                  <a:cubicBezTo>
                    <a:pt x="137" y="44"/>
                    <a:pt x="137" y="46"/>
                    <a:pt x="137" y="48"/>
                  </a:cubicBezTo>
                  <a:cubicBezTo>
                    <a:pt x="132" y="50"/>
                    <a:pt x="128" y="53"/>
                    <a:pt x="124" y="55"/>
                  </a:cubicBezTo>
                  <a:close/>
                  <a:moveTo>
                    <a:pt x="19" y="106"/>
                  </a:moveTo>
                  <a:cubicBezTo>
                    <a:pt x="26" y="104"/>
                    <a:pt x="32" y="101"/>
                    <a:pt x="39" y="98"/>
                  </a:cubicBezTo>
                  <a:cubicBezTo>
                    <a:pt x="51" y="91"/>
                    <a:pt x="63" y="86"/>
                    <a:pt x="75" y="80"/>
                  </a:cubicBezTo>
                  <a:cubicBezTo>
                    <a:pt x="86" y="75"/>
                    <a:pt x="97" y="70"/>
                    <a:pt x="108" y="65"/>
                  </a:cubicBezTo>
                  <a:cubicBezTo>
                    <a:pt x="109" y="65"/>
                    <a:pt x="110" y="66"/>
                    <a:pt x="111" y="66"/>
                  </a:cubicBezTo>
                  <a:cubicBezTo>
                    <a:pt x="79" y="84"/>
                    <a:pt x="46" y="100"/>
                    <a:pt x="14" y="119"/>
                  </a:cubicBezTo>
                  <a:cubicBezTo>
                    <a:pt x="15" y="115"/>
                    <a:pt x="17" y="110"/>
                    <a:pt x="19" y="106"/>
                  </a:cubicBezTo>
                  <a:close/>
                  <a:moveTo>
                    <a:pt x="13" y="123"/>
                  </a:moveTo>
                  <a:cubicBezTo>
                    <a:pt x="23" y="119"/>
                    <a:pt x="32" y="112"/>
                    <a:pt x="41" y="108"/>
                  </a:cubicBezTo>
                  <a:cubicBezTo>
                    <a:pt x="54" y="101"/>
                    <a:pt x="67" y="94"/>
                    <a:pt x="80" y="88"/>
                  </a:cubicBezTo>
                  <a:cubicBezTo>
                    <a:pt x="93" y="82"/>
                    <a:pt x="107" y="75"/>
                    <a:pt x="120" y="69"/>
                  </a:cubicBezTo>
                  <a:cubicBezTo>
                    <a:pt x="121" y="69"/>
                    <a:pt x="123" y="70"/>
                    <a:pt x="125" y="70"/>
                  </a:cubicBezTo>
                  <a:cubicBezTo>
                    <a:pt x="113" y="77"/>
                    <a:pt x="101" y="83"/>
                    <a:pt x="88" y="89"/>
                  </a:cubicBezTo>
                  <a:cubicBezTo>
                    <a:pt x="70" y="99"/>
                    <a:pt x="52" y="109"/>
                    <a:pt x="33" y="119"/>
                  </a:cubicBezTo>
                  <a:cubicBezTo>
                    <a:pt x="29" y="122"/>
                    <a:pt x="25" y="124"/>
                    <a:pt x="22" y="126"/>
                  </a:cubicBezTo>
                  <a:cubicBezTo>
                    <a:pt x="18" y="128"/>
                    <a:pt x="15" y="130"/>
                    <a:pt x="12" y="132"/>
                  </a:cubicBezTo>
                  <a:cubicBezTo>
                    <a:pt x="12" y="129"/>
                    <a:pt x="13" y="126"/>
                    <a:pt x="13" y="123"/>
                  </a:cubicBezTo>
                  <a:close/>
                  <a:moveTo>
                    <a:pt x="24" y="127"/>
                  </a:moveTo>
                  <a:cubicBezTo>
                    <a:pt x="31" y="123"/>
                    <a:pt x="38" y="119"/>
                    <a:pt x="46" y="115"/>
                  </a:cubicBezTo>
                  <a:cubicBezTo>
                    <a:pt x="62" y="108"/>
                    <a:pt x="78" y="99"/>
                    <a:pt x="94" y="92"/>
                  </a:cubicBezTo>
                  <a:cubicBezTo>
                    <a:pt x="106" y="87"/>
                    <a:pt x="117" y="82"/>
                    <a:pt x="129" y="77"/>
                  </a:cubicBezTo>
                  <a:cubicBezTo>
                    <a:pt x="89" y="97"/>
                    <a:pt x="48" y="115"/>
                    <a:pt x="11" y="140"/>
                  </a:cubicBezTo>
                  <a:cubicBezTo>
                    <a:pt x="11" y="138"/>
                    <a:pt x="11" y="136"/>
                    <a:pt x="11" y="134"/>
                  </a:cubicBezTo>
                  <a:cubicBezTo>
                    <a:pt x="16" y="132"/>
                    <a:pt x="19" y="129"/>
                    <a:pt x="24" y="127"/>
                  </a:cubicBezTo>
                  <a:close/>
                  <a:moveTo>
                    <a:pt x="11" y="142"/>
                  </a:moveTo>
                  <a:cubicBezTo>
                    <a:pt x="24" y="137"/>
                    <a:pt x="37" y="130"/>
                    <a:pt x="50" y="123"/>
                  </a:cubicBezTo>
                  <a:cubicBezTo>
                    <a:pt x="66" y="114"/>
                    <a:pt x="83" y="107"/>
                    <a:pt x="101" y="99"/>
                  </a:cubicBezTo>
                  <a:cubicBezTo>
                    <a:pt x="108" y="96"/>
                    <a:pt x="115" y="93"/>
                    <a:pt x="122" y="90"/>
                  </a:cubicBezTo>
                  <a:cubicBezTo>
                    <a:pt x="116" y="93"/>
                    <a:pt x="109" y="96"/>
                    <a:pt x="102" y="100"/>
                  </a:cubicBezTo>
                  <a:cubicBezTo>
                    <a:pt x="86" y="107"/>
                    <a:pt x="69" y="115"/>
                    <a:pt x="53" y="124"/>
                  </a:cubicBezTo>
                  <a:cubicBezTo>
                    <a:pt x="39" y="132"/>
                    <a:pt x="25" y="142"/>
                    <a:pt x="11" y="150"/>
                  </a:cubicBezTo>
                  <a:cubicBezTo>
                    <a:pt x="11" y="147"/>
                    <a:pt x="11" y="145"/>
                    <a:pt x="11" y="142"/>
                  </a:cubicBezTo>
                  <a:close/>
                  <a:moveTo>
                    <a:pt x="213" y="66"/>
                  </a:moveTo>
                  <a:cubicBezTo>
                    <a:pt x="214" y="67"/>
                    <a:pt x="216" y="68"/>
                    <a:pt x="218" y="70"/>
                  </a:cubicBezTo>
                  <a:cubicBezTo>
                    <a:pt x="214" y="71"/>
                    <a:pt x="210" y="73"/>
                    <a:pt x="207" y="75"/>
                  </a:cubicBezTo>
                  <a:cubicBezTo>
                    <a:pt x="201" y="77"/>
                    <a:pt x="195" y="80"/>
                    <a:pt x="189" y="83"/>
                  </a:cubicBezTo>
                  <a:cubicBezTo>
                    <a:pt x="181" y="85"/>
                    <a:pt x="174" y="87"/>
                    <a:pt x="167" y="90"/>
                  </a:cubicBezTo>
                  <a:cubicBezTo>
                    <a:pt x="159" y="94"/>
                    <a:pt x="151" y="97"/>
                    <a:pt x="144" y="101"/>
                  </a:cubicBezTo>
                  <a:cubicBezTo>
                    <a:pt x="137" y="103"/>
                    <a:pt x="129" y="106"/>
                    <a:pt x="122" y="109"/>
                  </a:cubicBezTo>
                  <a:cubicBezTo>
                    <a:pt x="94" y="121"/>
                    <a:pt x="66" y="132"/>
                    <a:pt x="38" y="145"/>
                  </a:cubicBezTo>
                  <a:cubicBezTo>
                    <a:pt x="37" y="145"/>
                    <a:pt x="36" y="146"/>
                    <a:pt x="35" y="146"/>
                  </a:cubicBezTo>
                  <a:cubicBezTo>
                    <a:pt x="44" y="141"/>
                    <a:pt x="54" y="136"/>
                    <a:pt x="63" y="132"/>
                  </a:cubicBezTo>
                  <a:cubicBezTo>
                    <a:pt x="85" y="121"/>
                    <a:pt x="107" y="110"/>
                    <a:pt x="130" y="100"/>
                  </a:cubicBezTo>
                  <a:cubicBezTo>
                    <a:pt x="151" y="91"/>
                    <a:pt x="172" y="83"/>
                    <a:pt x="193" y="74"/>
                  </a:cubicBezTo>
                  <a:cubicBezTo>
                    <a:pt x="199" y="71"/>
                    <a:pt x="206" y="69"/>
                    <a:pt x="213" y="66"/>
                  </a:cubicBezTo>
                  <a:close/>
                  <a:moveTo>
                    <a:pt x="59" y="132"/>
                  </a:moveTo>
                  <a:cubicBezTo>
                    <a:pt x="43" y="140"/>
                    <a:pt x="27" y="148"/>
                    <a:pt x="11" y="158"/>
                  </a:cubicBezTo>
                  <a:cubicBezTo>
                    <a:pt x="11" y="156"/>
                    <a:pt x="11" y="154"/>
                    <a:pt x="11" y="152"/>
                  </a:cubicBezTo>
                  <a:cubicBezTo>
                    <a:pt x="25" y="148"/>
                    <a:pt x="37" y="140"/>
                    <a:pt x="50" y="133"/>
                  </a:cubicBezTo>
                  <a:cubicBezTo>
                    <a:pt x="68" y="122"/>
                    <a:pt x="89" y="116"/>
                    <a:pt x="108" y="108"/>
                  </a:cubicBezTo>
                  <a:cubicBezTo>
                    <a:pt x="108" y="108"/>
                    <a:pt x="108" y="108"/>
                    <a:pt x="108" y="108"/>
                  </a:cubicBezTo>
                  <a:cubicBezTo>
                    <a:pt x="92" y="115"/>
                    <a:pt x="76" y="124"/>
                    <a:pt x="59" y="132"/>
                  </a:cubicBezTo>
                  <a:close/>
                  <a:moveTo>
                    <a:pt x="12" y="160"/>
                  </a:moveTo>
                  <a:cubicBezTo>
                    <a:pt x="17" y="158"/>
                    <a:pt x="22" y="155"/>
                    <a:pt x="26" y="152"/>
                  </a:cubicBezTo>
                  <a:cubicBezTo>
                    <a:pt x="34" y="147"/>
                    <a:pt x="44" y="144"/>
                    <a:pt x="52" y="140"/>
                  </a:cubicBezTo>
                  <a:cubicBezTo>
                    <a:pt x="72" y="131"/>
                    <a:pt x="92" y="123"/>
                    <a:pt x="112" y="115"/>
                  </a:cubicBezTo>
                  <a:cubicBezTo>
                    <a:pt x="114" y="114"/>
                    <a:pt x="117" y="113"/>
                    <a:pt x="119" y="112"/>
                  </a:cubicBezTo>
                  <a:cubicBezTo>
                    <a:pt x="116" y="114"/>
                    <a:pt x="114" y="115"/>
                    <a:pt x="111" y="116"/>
                  </a:cubicBezTo>
                  <a:cubicBezTo>
                    <a:pt x="93" y="125"/>
                    <a:pt x="74" y="134"/>
                    <a:pt x="56" y="143"/>
                  </a:cubicBezTo>
                  <a:cubicBezTo>
                    <a:pt x="41" y="150"/>
                    <a:pt x="26" y="157"/>
                    <a:pt x="13" y="167"/>
                  </a:cubicBezTo>
                  <a:cubicBezTo>
                    <a:pt x="12" y="165"/>
                    <a:pt x="12" y="162"/>
                    <a:pt x="12" y="160"/>
                  </a:cubicBezTo>
                  <a:close/>
                  <a:moveTo>
                    <a:pt x="14" y="170"/>
                  </a:moveTo>
                  <a:cubicBezTo>
                    <a:pt x="27" y="167"/>
                    <a:pt x="40" y="159"/>
                    <a:pt x="53" y="153"/>
                  </a:cubicBezTo>
                  <a:cubicBezTo>
                    <a:pt x="71" y="144"/>
                    <a:pt x="90" y="136"/>
                    <a:pt x="109" y="127"/>
                  </a:cubicBezTo>
                  <a:cubicBezTo>
                    <a:pt x="147" y="110"/>
                    <a:pt x="185" y="93"/>
                    <a:pt x="224" y="77"/>
                  </a:cubicBezTo>
                  <a:cubicBezTo>
                    <a:pt x="225" y="78"/>
                    <a:pt x="226" y="80"/>
                    <a:pt x="227" y="81"/>
                  </a:cubicBezTo>
                  <a:cubicBezTo>
                    <a:pt x="227" y="81"/>
                    <a:pt x="227" y="81"/>
                    <a:pt x="227" y="81"/>
                  </a:cubicBezTo>
                  <a:cubicBezTo>
                    <a:pt x="190" y="99"/>
                    <a:pt x="152" y="115"/>
                    <a:pt x="113" y="130"/>
                  </a:cubicBezTo>
                  <a:cubicBezTo>
                    <a:pt x="106" y="134"/>
                    <a:pt x="98" y="138"/>
                    <a:pt x="91" y="142"/>
                  </a:cubicBezTo>
                  <a:cubicBezTo>
                    <a:pt x="82" y="146"/>
                    <a:pt x="72" y="149"/>
                    <a:pt x="62" y="153"/>
                  </a:cubicBezTo>
                  <a:cubicBezTo>
                    <a:pt x="46" y="158"/>
                    <a:pt x="29" y="164"/>
                    <a:pt x="14" y="173"/>
                  </a:cubicBezTo>
                  <a:cubicBezTo>
                    <a:pt x="14" y="172"/>
                    <a:pt x="14" y="171"/>
                    <a:pt x="14" y="170"/>
                  </a:cubicBezTo>
                  <a:close/>
                  <a:moveTo>
                    <a:pt x="212" y="90"/>
                  </a:moveTo>
                  <a:cubicBezTo>
                    <a:pt x="210" y="91"/>
                    <a:pt x="207" y="92"/>
                    <a:pt x="205" y="93"/>
                  </a:cubicBezTo>
                  <a:cubicBezTo>
                    <a:pt x="197" y="97"/>
                    <a:pt x="188" y="101"/>
                    <a:pt x="179" y="104"/>
                  </a:cubicBezTo>
                  <a:cubicBezTo>
                    <a:pt x="189" y="100"/>
                    <a:pt x="198" y="96"/>
                    <a:pt x="207" y="92"/>
                  </a:cubicBezTo>
                  <a:cubicBezTo>
                    <a:pt x="209" y="91"/>
                    <a:pt x="210" y="90"/>
                    <a:pt x="212" y="90"/>
                  </a:cubicBezTo>
                  <a:close/>
                  <a:moveTo>
                    <a:pt x="222" y="86"/>
                  </a:moveTo>
                  <a:cubicBezTo>
                    <a:pt x="223" y="86"/>
                    <a:pt x="224" y="85"/>
                    <a:pt x="224" y="85"/>
                  </a:cubicBezTo>
                  <a:cubicBezTo>
                    <a:pt x="225" y="84"/>
                    <a:pt x="226" y="83"/>
                    <a:pt x="228" y="83"/>
                  </a:cubicBezTo>
                  <a:cubicBezTo>
                    <a:pt x="228" y="83"/>
                    <a:pt x="228" y="83"/>
                    <a:pt x="228" y="82"/>
                  </a:cubicBezTo>
                  <a:cubicBezTo>
                    <a:pt x="229" y="85"/>
                    <a:pt x="231" y="87"/>
                    <a:pt x="232" y="90"/>
                  </a:cubicBezTo>
                  <a:cubicBezTo>
                    <a:pt x="226" y="92"/>
                    <a:pt x="221" y="96"/>
                    <a:pt x="215" y="99"/>
                  </a:cubicBezTo>
                  <a:cubicBezTo>
                    <a:pt x="214" y="100"/>
                    <a:pt x="213" y="100"/>
                    <a:pt x="213" y="101"/>
                  </a:cubicBezTo>
                  <a:cubicBezTo>
                    <a:pt x="212" y="101"/>
                    <a:pt x="211" y="101"/>
                    <a:pt x="210" y="102"/>
                  </a:cubicBezTo>
                  <a:cubicBezTo>
                    <a:pt x="177" y="115"/>
                    <a:pt x="143" y="127"/>
                    <a:pt x="110" y="142"/>
                  </a:cubicBezTo>
                  <a:cubicBezTo>
                    <a:pt x="93" y="149"/>
                    <a:pt x="77" y="157"/>
                    <a:pt x="59" y="164"/>
                  </a:cubicBezTo>
                  <a:cubicBezTo>
                    <a:pt x="56" y="165"/>
                    <a:pt x="52" y="166"/>
                    <a:pt x="49" y="167"/>
                  </a:cubicBezTo>
                  <a:cubicBezTo>
                    <a:pt x="74" y="154"/>
                    <a:pt x="99" y="142"/>
                    <a:pt x="124" y="130"/>
                  </a:cubicBezTo>
                  <a:cubicBezTo>
                    <a:pt x="156" y="113"/>
                    <a:pt x="191" y="103"/>
                    <a:pt x="222" y="86"/>
                  </a:cubicBezTo>
                  <a:close/>
                  <a:moveTo>
                    <a:pt x="223" y="96"/>
                  </a:moveTo>
                  <a:cubicBezTo>
                    <a:pt x="223" y="96"/>
                    <a:pt x="223" y="96"/>
                    <a:pt x="222" y="96"/>
                  </a:cubicBezTo>
                  <a:cubicBezTo>
                    <a:pt x="223" y="96"/>
                    <a:pt x="225" y="95"/>
                    <a:pt x="226" y="94"/>
                  </a:cubicBezTo>
                  <a:cubicBezTo>
                    <a:pt x="232" y="90"/>
                    <a:pt x="224" y="95"/>
                    <a:pt x="223" y="96"/>
                  </a:cubicBezTo>
                  <a:close/>
                  <a:moveTo>
                    <a:pt x="233" y="104"/>
                  </a:moveTo>
                  <a:cubicBezTo>
                    <a:pt x="234" y="104"/>
                    <a:pt x="235" y="104"/>
                    <a:pt x="235" y="103"/>
                  </a:cubicBezTo>
                  <a:cubicBezTo>
                    <a:pt x="236" y="103"/>
                    <a:pt x="237" y="102"/>
                    <a:pt x="238" y="102"/>
                  </a:cubicBezTo>
                  <a:cubicBezTo>
                    <a:pt x="239" y="105"/>
                    <a:pt x="240" y="109"/>
                    <a:pt x="241" y="113"/>
                  </a:cubicBezTo>
                  <a:cubicBezTo>
                    <a:pt x="240" y="113"/>
                    <a:pt x="240" y="113"/>
                    <a:pt x="239" y="113"/>
                  </a:cubicBezTo>
                  <a:cubicBezTo>
                    <a:pt x="239" y="113"/>
                    <a:pt x="238" y="114"/>
                    <a:pt x="236" y="115"/>
                  </a:cubicBezTo>
                  <a:cubicBezTo>
                    <a:pt x="236" y="115"/>
                    <a:pt x="236" y="115"/>
                    <a:pt x="235" y="115"/>
                  </a:cubicBezTo>
                  <a:cubicBezTo>
                    <a:pt x="232" y="117"/>
                    <a:pt x="229" y="118"/>
                    <a:pt x="226" y="119"/>
                  </a:cubicBezTo>
                  <a:cubicBezTo>
                    <a:pt x="218" y="123"/>
                    <a:pt x="210" y="126"/>
                    <a:pt x="202" y="129"/>
                  </a:cubicBezTo>
                  <a:cubicBezTo>
                    <a:pt x="199" y="130"/>
                    <a:pt x="197" y="131"/>
                    <a:pt x="194" y="132"/>
                  </a:cubicBezTo>
                  <a:cubicBezTo>
                    <a:pt x="193" y="132"/>
                    <a:pt x="192" y="133"/>
                    <a:pt x="191" y="133"/>
                  </a:cubicBezTo>
                  <a:cubicBezTo>
                    <a:pt x="173" y="140"/>
                    <a:pt x="155" y="146"/>
                    <a:pt x="137" y="153"/>
                  </a:cubicBezTo>
                  <a:cubicBezTo>
                    <a:pt x="107" y="164"/>
                    <a:pt x="79" y="177"/>
                    <a:pt x="49" y="188"/>
                  </a:cubicBezTo>
                  <a:cubicBezTo>
                    <a:pt x="44" y="190"/>
                    <a:pt x="39" y="192"/>
                    <a:pt x="34" y="194"/>
                  </a:cubicBezTo>
                  <a:cubicBezTo>
                    <a:pt x="28" y="197"/>
                    <a:pt x="26" y="196"/>
                    <a:pt x="31" y="193"/>
                  </a:cubicBezTo>
                  <a:cubicBezTo>
                    <a:pt x="34" y="192"/>
                    <a:pt x="37" y="190"/>
                    <a:pt x="40" y="189"/>
                  </a:cubicBezTo>
                  <a:cubicBezTo>
                    <a:pt x="54" y="182"/>
                    <a:pt x="66" y="173"/>
                    <a:pt x="81" y="168"/>
                  </a:cubicBezTo>
                  <a:cubicBezTo>
                    <a:pt x="108" y="157"/>
                    <a:pt x="134" y="144"/>
                    <a:pt x="162" y="132"/>
                  </a:cubicBezTo>
                  <a:cubicBezTo>
                    <a:pt x="186" y="124"/>
                    <a:pt x="210" y="117"/>
                    <a:pt x="233" y="104"/>
                  </a:cubicBezTo>
                  <a:close/>
                  <a:moveTo>
                    <a:pt x="241" y="186"/>
                  </a:moveTo>
                  <a:cubicBezTo>
                    <a:pt x="219" y="195"/>
                    <a:pt x="199" y="207"/>
                    <a:pt x="179" y="218"/>
                  </a:cubicBezTo>
                  <a:cubicBezTo>
                    <a:pt x="165" y="226"/>
                    <a:pt x="150" y="232"/>
                    <a:pt x="136" y="239"/>
                  </a:cubicBezTo>
                  <a:cubicBezTo>
                    <a:pt x="138" y="238"/>
                    <a:pt x="140" y="237"/>
                    <a:pt x="141" y="235"/>
                  </a:cubicBezTo>
                  <a:cubicBezTo>
                    <a:pt x="152" y="228"/>
                    <a:pt x="164" y="221"/>
                    <a:pt x="176" y="215"/>
                  </a:cubicBezTo>
                  <a:cubicBezTo>
                    <a:pt x="179" y="213"/>
                    <a:pt x="182" y="212"/>
                    <a:pt x="186" y="210"/>
                  </a:cubicBezTo>
                  <a:cubicBezTo>
                    <a:pt x="187" y="209"/>
                    <a:pt x="189" y="208"/>
                    <a:pt x="190" y="208"/>
                  </a:cubicBezTo>
                  <a:cubicBezTo>
                    <a:pt x="206" y="201"/>
                    <a:pt x="222" y="195"/>
                    <a:pt x="237" y="186"/>
                  </a:cubicBezTo>
                  <a:cubicBezTo>
                    <a:pt x="239" y="186"/>
                    <a:pt x="240" y="185"/>
                    <a:pt x="241" y="184"/>
                  </a:cubicBezTo>
                  <a:cubicBezTo>
                    <a:pt x="241" y="185"/>
                    <a:pt x="241" y="185"/>
                    <a:pt x="241" y="186"/>
                  </a:cubicBezTo>
                  <a:close/>
                  <a:moveTo>
                    <a:pt x="196" y="204"/>
                  </a:moveTo>
                  <a:cubicBezTo>
                    <a:pt x="201" y="202"/>
                    <a:pt x="205" y="200"/>
                    <a:pt x="210" y="197"/>
                  </a:cubicBezTo>
                  <a:cubicBezTo>
                    <a:pt x="214" y="196"/>
                    <a:pt x="218" y="194"/>
                    <a:pt x="221" y="193"/>
                  </a:cubicBezTo>
                  <a:cubicBezTo>
                    <a:pt x="213" y="197"/>
                    <a:pt x="205" y="201"/>
                    <a:pt x="196" y="204"/>
                  </a:cubicBezTo>
                  <a:close/>
                  <a:moveTo>
                    <a:pt x="242" y="182"/>
                  </a:moveTo>
                  <a:cubicBezTo>
                    <a:pt x="241" y="183"/>
                    <a:pt x="240" y="183"/>
                    <a:pt x="240" y="183"/>
                  </a:cubicBezTo>
                  <a:cubicBezTo>
                    <a:pt x="239" y="183"/>
                    <a:pt x="238" y="184"/>
                    <a:pt x="237" y="185"/>
                  </a:cubicBezTo>
                  <a:cubicBezTo>
                    <a:pt x="237" y="185"/>
                    <a:pt x="236" y="186"/>
                    <a:pt x="235" y="186"/>
                  </a:cubicBezTo>
                  <a:cubicBezTo>
                    <a:pt x="233" y="187"/>
                    <a:pt x="230" y="188"/>
                    <a:pt x="228" y="189"/>
                  </a:cubicBezTo>
                  <a:cubicBezTo>
                    <a:pt x="224" y="190"/>
                    <a:pt x="220" y="192"/>
                    <a:pt x="215" y="193"/>
                  </a:cubicBezTo>
                  <a:cubicBezTo>
                    <a:pt x="207" y="197"/>
                    <a:pt x="199" y="201"/>
                    <a:pt x="190" y="205"/>
                  </a:cubicBezTo>
                  <a:cubicBezTo>
                    <a:pt x="187" y="207"/>
                    <a:pt x="184" y="209"/>
                    <a:pt x="181" y="210"/>
                  </a:cubicBezTo>
                  <a:cubicBezTo>
                    <a:pt x="175" y="213"/>
                    <a:pt x="169" y="216"/>
                    <a:pt x="163" y="218"/>
                  </a:cubicBezTo>
                  <a:cubicBezTo>
                    <a:pt x="149" y="224"/>
                    <a:pt x="136" y="230"/>
                    <a:pt x="123" y="236"/>
                  </a:cubicBezTo>
                  <a:cubicBezTo>
                    <a:pt x="116" y="239"/>
                    <a:pt x="110" y="243"/>
                    <a:pt x="104" y="246"/>
                  </a:cubicBezTo>
                  <a:cubicBezTo>
                    <a:pt x="100" y="247"/>
                    <a:pt x="95" y="249"/>
                    <a:pt x="91" y="251"/>
                  </a:cubicBezTo>
                  <a:cubicBezTo>
                    <a:pt x="83" y="254"/>
                    <a:pt x="92" y="250"/>
                    <a:pt x="94" y="249"/>
                  </a:cubicBezTo>
                  <a:cubicBezTo>
                    <a:pt x="100" y="246"/>
                    <a:pt x="105" y="242"/>
                    <a:pt x="110" y="238"/>
                  </a:cubicBezTo>
                  <a:cubicBezTo>
                    <a:pt x="116" y="234"/>
                    <a:pt x="123" y="230"/>
                    <a:pt x="129" y="227"/>
                  </a:cubicBezTo>
                  <a:cubicBezTo>
                    <a:pt x="143" y="219"/>
                    <a:pt x="157" y="212"/>
                    <a:pt x="171" y="206"/>
                  </a:cubicBezTo>
                  <a:cubicBezTo>
                    <a:pt x="172" y="205"/>
                    <a:pt x="173" y="205"/>
                    <a:pt x="174" y="204"/>
                  </a:cubicBezTo>
                  <a:cubicBezTo>
                    <a:pt x="197" y="195"/>
                    <a:pt x="221" y="185"/>
                    <a:pt x="243" y="175"/>
                  </a:cubicBezTo>
                  <a:cubicBezTo>
                    <a:pt x="243" y="177"/>
                    <a:pt x="242" y="180"/>
                    <a:pt x="242" y="182"/>
                  </a:cubicBezTo>
                  <a:close/>
                  <a:moveTo>
                    <a:pt x="243" y="173"/>
                  </a:moveTo>
                  <a:cubicBezTo>
                    <a:pt x="223" y="182"/>
                    <a:pt x="202" y="190"/>
                    <a:pt x="181" y="199"/>
                  </a:cubicBezTo>
                  <a:cubicBezTo>
                    <a:pt x="167" y="205"/>
                    <a:pt x="153" y="211"/>
                    <a:pt x="139" y="216"/>
                  </a:cubicBezTo>
                  <a:cubicBezTo>
                    <a:pt x="126" y="221"/>
                    <a:pt x="114" y="227"/>
                    <a:pt x="102" y="233"/>
                  </a:cubicBezTo>
                  <a:cubicBezTo>
                    <a:pt x="95" y="236"/>
                    <a:pt x="89" y="239"/>
                    <a:pt x="82" y="242"/>
                  </a:cubicBezTo>
                  <a:cubicBezTo>
                    <a:pt x="78" y="244"/>
                    <a:pt x="75" y="246"/>
                    <a:pt x="70" y="248"/>
                  </a:cubicBezTo>
                  <a:cubicBezTo>
                    <a:pt x="72" y="247"/>
                    <a:pt x="76" y="243"/>
                    <a:pt x="77" y="241"/>
                  </a:cubicBezTo>
                  <a:cubicBezTo>
                    <a:pt x="88" y="232"/>
                    <a:pt x="104" y="228"/>
                    <a:pt x="116" y="220"/>
                  </a:cubicBezTo>
                  <a:cubicBezTo>
                    <a:pt x="120" y="217"/>
                    <a:pt x="125" y="215"/>
                    <a:pt x="129" y="213"/>
                  </a:cubicBezTo>
                  <a:cubicBezTo>
                    <a:pt x="140" y="208"/>
                    <a:pt x="150" y="204"/>
                    <a:pt x="161" y="199"/>
                  </a:cubicBezTo>
                  <a:cubicBezTo>
                    <a:pt x="162" y="199"/>
                    <a:pt x="162" y="199"/>
                    <a:pt x="163" y="199"/>
                  </a:cubicBezTo>
                  <a:cubicBezTo>
                    <a:pt x="181" y="191"/>
                    <a:pt x="200" y="184"/>
                    <a:pt x="217" y="176"/>
                  </a:cubicBezTo>
                  <a:cubicBezTo>
                    <a:pt x="223" y="173"/>
                    <a:pt x="228" y="171"/>
                    <a:pt x="233" y="169"/>
                  </a:cubicBezTo>
                  <a:cubicBezTo>
                    <a:pt x="237" y="167"/>
                    <a:pt x="241" y="166"/>
                    <a:pt x="244" y="163"/>
                  </a:cubicBezTo>
                  <a:cubicBezTo>
                    <a:pt x="244" y="167"/>
                    <a:pt x="244" y="170"/>
                    <a:pt x="243" y="173"/>
                  </a:cubicBezTo>
                  <a:close/>
                  <a:moveTo>
                    <a:pt x="62" y="243"/>
                  </a:moveTo>
                  <a:cubicBezTo>
                    <a:pt x="80" y="234"/>
                    <a:pt x="98" y="226"/>
                    <a:pt x="116" y="218"/>
                  </a:cubicBezTo>
                  <a:cubicBezTo>
                    <a:pt x="113" y="220"/>
                    <a:pt x="109" y="222"/>
                    <a:pt x="106" y="224"/>
                  </a:cubicBezTo>
                  <a:cubicBezTo>
                    <a:pt x="99" y="228"/>
                    <a:pt x="92" y="231"/>
                    <a:pt x="84" y="235"/>
                  </a:cubicBezTo>
                  <a:cubicBezTo>
                    <a:pt x="78" y="238"/>
                    <a:pt x="73" y="243"/>
                    <a:pt x="69" y="247"/>
                  </a:cubicBezTo>
                  <a:cubicBezTo>
                    <a:pt x="66" y="246"/>
                    <a:pt x="64" y="245"/>
                    <a:pt x="62" y="243"/>
                  </a:cubicBezTo>
                  <a:close/>
                  <a:moveTo>
                    <a:pt x="52" y="235"/>
                  </a:moveTo>
                  <a:cubicBezTo>
                    <a:pt x="66" y="231"/>
                    <a:pt x="80" y="221"/>
                    <a:pt x="93" y="215"/>
                  </a:cubicBezTo>
                  <a:cubicBezTo>
                    <a:pt x="110" y="207"/>
                    <a:pt x="129" y="200"/>
                    <a:pt x="148" y="192"/>
                  </a:cubicBezTo>
                  <a:cubicBezTo>
                    <a:pt x="165" y="186"/>
                    <a:pt x="181" y="179"/>
                    <a:pt x="198" y="172"/>
                  </a:cubicBezTo>
                  <a:cubicBezTo>
                    <a:pt x="191" y="175"/>
                    <a:pt x="185" y="179"/>
                    <a:pt x="178" y="182"/>
                  </a:cubicBezTo>
                  <a:cubicBezTo>
                    <a:pt x="167" y="187"/>
                    <a:pt x="155" y="191"/>
                    <a:pt x="144" y="196"/>
                  </a:cubicBezTo>
                  <a:cubicBezTo>
                    <a:pt x="127" y="202"/>
                    <a:pt x="110" y="209"/>
                    <a:pt x="94" y="219"/>
                  </a:cubicBezTo>
                  <a:cubicBezTo>
                    <a:pt x="84" y="226"/>
                    <a:pt x="68" y="231"/>
                    <a:pt x="60" y="242"/>
                  </a:cubicBezTo>
                  <a:cubicBezTo>
                    <a:pt x="57" y="240"/>
                    <a:pt x="55" y="237"/>
                    <a:pt x="52" y="235"/>
                  </a:cubicBezTo>
                  <a:close/>
                  <a:moveTo>
                    <a:pt x="188" y="188"/>
                  </a:moveTo>
                  <a:cubicBezTo>
                    <a:pt x="191" y="187"/>
                    <a:pt x="193" y="186"/>
                    <a:pt x="196" y="185"/>
                  </a:cubicBezTo>
                  <a:cubicBezTo>
                    <a:pt x="193" y="186"/>
                    <a:pt x="191" y="187"/>
                    <a:pt x="188" y="188"/>
                  </a:cubicBezTo>
                  <a:close/>
                  <a:moveTo>
                    <a:pt x="234" y="167"/>
                  </a:moveTo>
                  <a:cubicBezTo>
                    <a:pt x="235" y="167"/>
                    <a:pt x="236" y="166"/>
                    <a:pt x="238" y="165"/>
                  </a:cubicBezTo>
                  <a:cubicBezTo>
                    <a:pt x="250" y="158"/>
                    <a:pt x="237" y="166"/>
                    <a:pt x="236" y="167"/>
                  </a:cubicBezTo>
                  <a:cubicBezTo>
                    <a:pt x="235" y="167"/>
                    <a:pt x="234" y="167"/>
                    <a:pt x="234" y="167"/>
                  </a:cubicBezTo>
                  <a:close/>
                  <a:moveTo>
                    <a:pt x="229" y="168"/>
                  </a:moveTo>
                  <a:cubicBezTo>
                    <a:pt x="225" y="170"/>
                    <a:pt x="222" y="172"/>
                    <a:pt x="218" y="174"/>
                  </a:cubicBezTo>
                  <a:cubicBezTo>
                    <a:pt x="215" y="175"/>
                    <a:pt x="212" y="176"/>
                    <a:pt x="209" y="178"/>
                  </a:cubicBezTo>
                  <a:cubicBezTo>
                    <a:pt x="193" y="184"/>
                    <a:pt x="178" y="191"/>
                    <a:pt x="162" y="197"/>
                  </a:cubicBezTo>
                  <a:cubicBezTo>
                    <a:pt x="159" y="198"/>
                    <a:pt x="156" y="199"/>
                    <a:pt x="154" y="201"/>
                  </a:cubicBezTo>
                  <a:cubicBezTo>
                    <a:pt x="146" y="204"/>
                    <a:pt x="138" y="207"/>
                    <a:pt x="131" y="210"/>
                  </a:cubicBezTo>
                  <a:cubicBezTo>
                    <a:pt x="129" y="211"/>
                    <a:pt x="128" y="211"/>
                    <a:pt x="127" y="212"/>
                  </a:cubicBezTo>
                  <a:cubicBezTo>
                    <a:pt x="110" y="219"/>
                    <a:pt x="93" y="226"/>
                    <a:pt x="77" y="234"/>
                  </a:cubicBezTo>
                  <a:cubicBezTo>
                    <a:pt x="73" y="236"/>
                    <a:pt x="70" y="238"/>
                    <a:pt x="66" y="239"/>
                  </a:cubicBezTo>
                  <a:cubicBezTo>
                    <a:pt x="59" y="243"/>
                    <a:pt x="66" y="238"/>
                    <a:pt x="68" y="237"/>
                  </a:cubicBezTo>
                  <a:cubicBezTo>
                    <a:pt x="72" y="233"/>
                    <a:pt x="77" y="231"/>
                    <a:pt x="82" y="229"/>
                  </a:cubicBezTo>
                  <a:cubicBezTo>
                    <a:pt x="95" y="221"/>
                    <a:pt x="107" y="213"/>
                    <a:pt x="121" y="207"/>
                  </a:cubicBezTo>
                  <a:cubicBezTo>
                    <a:pt x="135" y="201"/>
                    <a:pt x="150" y="195"/>
                    <a:pt x="165" y="189"/>
                  </a:cubicBezTo>
                  <a:cubicBezTo>
                    <a:pt x="178" y="184"/>
                    <a:pt x="190" y="177"/>
                    <a:pt x="203" y="172"/>
                  </a:cubicBezTo>
                  <a:cubicBezTo>
                    <a:pt x="208" y="169"/>
                    <a:pt x="213" y="167"/>
                    <a:pt x="218" y="164"/>
                  </a:cubicBezTo>
                  <a:cubicBezTo>
                    <a:pt x="227" y="161"/>
                    <a:pt x="236" y="156"/>
                    <a:pt x="245" y="151"/>
                  </a:cubicBezTo>
                  <a:cubicBezTo>
                    <a:pt x="245" y="151"/>
                    <a:pt x="245" y="151"/>
                    <a:pt x="245" y="151"/>
                  </a:cubicBezTo>
                  <a:cubicBezTo>
                    <a:pt x="245" y="154"/>
                    <a:pt x="245" y="157"/>
                    <a:pt x="245" y="161"/>
                  </a:cubicBezTo>
                  <a:cubicBezTo>
                    <a:pt x="239" y="162"/>
                    <a:pt x="234" y="166"/>
                    <a:pt x="229" y="168"/>
                  </a:cubicBezTo>
                  <a:close/>
                  <a:moveTo>
                    <a:pt x="244" y="150"/>
                  </a:moveTo>
                  <a:cubicBezTo>
                    <a:pt x="237" y="151"/>
                    <a:pt x="231" y="155"/>
                    <a:pt x="226" y="159"/>
                  </a:cubicBezTo>
                  <a:cubicBezTo>
                    <a:pt x="224" y="160"/>
                    <a:pt x="222" y="161"/>
                    <a:pt x="220" y="162"/>
                  </a:cubicBezTo>
                  <a:cubicBezTo>
                    <a:pt x="214" y="164"/>
                    <a:pt x="208" y="167"/>
                    <a:pt x="202" y="169"/>
                  </a:cubicBezTo>
                  <a:cubicBezTo>
                    <a:pt x="173" y="180"/>
                    <a:pt x="145" y="192"/>
                    <a:pt x="116" y="204"/>
                  </a:cubicBezTo>
                  <a:cubicBezTo>
                    <a:pt x="103" y="209"/>
                    <a:pt x="91" y="214"/>
                    <a:pt x="79" y="220"/>
                  </a:cubicBezTo>
                  <a:cubicBezTo>
                    <a:pt x="73" y="223"/>
                    <a:pt x="67" y="226"/>
                    <a:pt x="61" y="230"/>
                  </a:cubicBezTo>
                  <a:cubicBezTo>
                    <a:pt x="60" y="231"/>
                    <a:pt x="48" y="237"/>
                    <a:pt x="55" y="232"/>
                  </a:cubicBezTo>
                  <a:cubicBezTo>
                    <a:pt x="59" y="229"/>
                    <a:pt x="62" y="227"/>
                    <a:pt x="66" y="225"/>
                  </a:cubicBezTo>
                  <a:cubicBezTo>
                    <a:pt x="93" y="210"/>
                    <a:pt x="119" y="196"/>
                    <a:pt x="147" y="183"/>
                  </a:cubicBezTo>
                  <a:cubicBezTo>
                    <a:pt x="152" y="181"/>
                    <a:pt x="158" y="179"/>
                    <a:pt x="163" y="176"/>
                  </a:cubicBezTo>
                  <a:cubicBezTo>
                    <a:pt x="174" y="171"/>
                    <a:pt x="185" y="166"/>
                    <a:pt x="197" y="161"/>
                  </a:cubicBezTo>
                  <a:cubicBezTo>
                    <a:pt x="213" y="154"/>
                    <a:pt x="230" y="148"/>
                    <a:pt x="245" y="138"/>
                  </a:cubicBezTo>
                  <a:cubicBezTo>
                    <a:pt x="245" y="138"/>
                    <a:pt x="245" y="138"/>
                    <a:pt x="245" y="138"/>
                  </a:cubicBezTo>
                  <a:cubicBezTo>
                    <a:pt x="245" y="142"/>
                    <a:pt x="245" y="146"/>
                    <a:pt x="245" y="150"/>
                  </a:cubicBezTo>
                  <a:cubicBezTo>
                    <a:pt x="245" y="150"/>
                    <a:pt x="245" y="150"/>
                    <a:pt x="244" y="150"/>
                  </a:cubicBezTo>
                  <a:close/>
                  <a:moveTo>
                    <a:pt x="193" y="161"/>
                  </a:moveTo>
                  <a:cubicBezTo>
                    <a:pt x="202" y="157"/>
                    <a:pt x="213" y="153"/>
                    <a:pt x="222" y="149"/>
                  </a:cubicBezTo>
                  <a:cubicBezTo>
                    <a:pt x="222" y="149"/>
                    <a:pt x="221" y="149"/>
                    <a:pt x="221" y="149"/>
                  </a:cubicBezTo>
                  <a:cubicBezTo>
                    <a:pt x="211" y="153"/>
                    <a:pt x="202" y="157"/>
                    <a:pt x="193" y="161"/>
                  </a:cubicBezTo>
                  <a:close/>
                  <a:moveTo>
                    <a:pt x="245" y="136"/>
                  </a:moveTo>
                  <a:cubicBezTo>
                    <a:pt x="245" y="136"/>
                    <a:pt x="244" y="136"/>
                    <a:pt x="244" y="136"/>
                  </a:cubicBezTo>
                  <a:cubicBezTo>
                    <a:pt x="229" y="145"/>
                    <a:pt x="213" y="151"/>
                    <a:pt x="197" y="157"/>
                  </a:cubicBezTo>
                  <a:cubicBezTo>
                    <a:pt x="183" y="164"/>
                    <a:pt x="170" y="171"/>
                    <a:pt x="156" y="177"/>
                  </a:cubicBezTo>
                  <a:cubicBezTo>
                    <a:pt x="135" y="186"/>
                    <a:pt x="113" y="194"/>
                    <a:pt x="92" y="204"/>
                  </a:cubicBezTo>
                  <a:cubicBezTo>
                    <a:pt x="78" y="209"/>
                    <a:pt x="66" y="216"/>
                    <a:pt x="53" y="222"/>
                  </a:cubicBezTo>
                  <a:cubicBezTo>
                    <a:pt x="51" y="223"/>
                    <a:pt x="47" y="224"/>
                    <a:pt x="46" y="225"/>
                  </a:cubicBezTo>
                  <a:cubicBezTo>
                    <a:pt x="48" y="223"/>
                    <a:pt x="51" y="221"/>
                    <a:pt x="54" y="219"/>
                  </a:cubicBezTo>
                  <a:cubicBezTo>
                    <a:pt x="60" y="215"/>
                    <a:pt x="67" y="212"/>
                    <a:pt x="73" y="209"/>
                  </a:cubicBezTo>
                  <a:cubicBezTo>
                    <a:pt x="99" y="196"/>
                    <a:pt x="125" y="182"/>
                    <a:pt x="151" y="170"/>
                  </a:cubicBezTo>
                  <a:cubicBezTo>
                    <a:pt x="181" y="157"/>
                    <a:pt x="211" y="145"/>
                    <a:pt x="240" y="132"/>
                  </a:cubicBezTo>
                  <a:cubicBezTo>
                    <a:pt x="241" y="132"/>
                    <a:pt x="241" y="131"/>
                    <a:pt x="241" y="131"/>
                  </a:cubicBezTo>
                  <a:cubicBezTo>
                    <a:pt x="242" y="130"/>
                    <a:pt x="243" y="130"/>
                    <a:pt x="244" y="130"/>
                  </a:cubicBezTo>
                  <a:cubicBezTo>
                    <a:pt x="244" y="132"/>
                    <a:pt x="245" y="134"/>
                    <a:pt x="245" y="136"/>
                  </a:cubicBezTo>
                  <a:close/>
                  <a:moveTo>
                    <a:pt x="177" y="157"/>
                  </a:moveTo>
                  <a:cubicBezTo>
                    <a:pt x="184" y="154"/>
                    <a:pt x="190" y="151"/>
                    <a:pt x="196" y="149"/>
                  </a:cubicBezTo>
                  <a:cubicBezTo>
                    <a:pt x="204" y="145"/>
                    <a:pt x="212" y="142"/>
                    <a:pt x="220" y="138"/>
                  </a:cubicBezTo>
                  <a:cubicBezTo>
                    <a:pt x="224" y="137"/>
                    <a:pt x="227" y="136"/>
                    <a:pt x="231" y="134"/>
                  </a:cubicBezTo>
                  <a:cubicBezTo>
                    <a:pt x="231" y="134"/>
                    <a:pt x="231" y="134"/>
                    <a:pt x="231" y="134"/>
                  </a:cubicBezTo>
                  <a:cubicBezTo>
                    <a:pt x="213" y="142"/>
                    <a:pt x="195" y="150"/>
                    <a:pt x="177" y="157"/>
                  </a:cubicBezTo>
                  <a:close/>
                  <a:moveTo>
                    <a:pt x="151" y="168"/>
                  </a:moveTo>
                  <a:cubicBezTo>
                    <a:pt x="151" y="168"/>
                    <a:pt x="150" y="168"/>
                    <a:pt x="149" y="169"/>
                  </a:cubicBezTo>
                  <a:cubicBezTo>
                    <a:pt x="122" y="180"/>
                    <a:pt x="94" y="191"/>
                    <a:pt x="67" y="204"/>
                  </a:cubicBezTo>
                  <a:cubicBezTo>
                    <a:pt x="60" y="208"/>
                    <a:pt x="52" y="211"/>
                    <a:pt x="44" y="214"/>
                  </a:cubicBezTo>
                  <a:cubicBezTo>
                    <a:pt x="42" y="215"/>
                    <a:pt x="39" y="216"/>
                    <a:pt x="37" y="217"/>
                  </a:cubicBezTo>
                  <a:cubicBezTo>
                    <a:pt x="40" y="215"/>
                    <a:pt x="43" y="213"/>
                    <a:pt x="46" y="212"/>
                  </a:cubicBezTo>
                  <a:cubicBezTo>
                    <a:pt x="60" y="205"/>
                    <a:pt x="73" y="197"/>
                    <a:pt x="86" y="190"/>
                  </a:cubicBezTo>
                  <a:cubicBezTo>
                    <a:pt x="114" y="174"/>
                    <a:pt x="144" y="162"/>
                    <a:pt x="174" y="149"/>
                  </a:cubicBezTo>
                  <a:cubicBezTo>
                    <a:pt x="187" y="144"/>
                    <a:pt x="200" y="139"/>
                    <a:pt x="213" y="133"/>
                  </a:cubicBezTo>
                  <a:cubicBezTo>
                    <a:pt x="219" y="131"/>
                    <a:pt x="226" y="128"/>
                    <a:pt x="232" y="124"/>
                  </a:cubicBezTo>
                  <a:cubicBezTo>
                    <a:pt x="232" y="124"/>
                    <a:pt x="233" y="123"/>
                    <a:pt x="233" y="123"/>
                  </a:cubicBezTo>
                  <a:cubicBezTo>
                    <a:pt x="236" y="122"/>
                    <a:pt x="239" y="120"/>
                    <a:pt x="242" y="119"/>
                  </a:cubicBezTo>
                  <a:cubicBezTo>
                    <a:pt x="242" y="118"/>
                    <a:pt x="242" y="118"/>
                    <a:pt x="242" y="118"/>
                  </a:cubicBezTo>
                  <a:cubicBezTo>
                    <a:pt x="243" y="122"/>
                    <a:pt x="244" y="125"/>
                    <a:pt x="244" y="128"/>
                  </a:cubicBezTo>
                  <a:cubicBezTo>
                    <a:pt x="212" y="139"/>
                    <a:pt x="181" y="153"/>
                    <a:pt x="151" y="168"/>
                  </a:cubicBezTo>
                  <a:close/>
                  <a:moveTo>
                    <a:pt x="242" y="117"/>
                  </a:moveTo>
                  <a:cubicBezTo>
                    <a:pt x="242" y="117"/>
                    <a:pt x="242" y="117"/>
                    <a:pt x="242" y="117"/>
                  </a:cubicBezTo>
                  <a:cubicBezTo>
                    <a:pt x="239" y="118"/>
                    <a:pt x="236" y="120"/>
                    <a:pt x="233" y="121"/>
                  </a:cubicBezTo>
                  <a:cubicBezTo>
                    <a:pt x="230" y="123"/>
                    <a:pt x="227" y="124"/>
                    <a:pt x="224" y="125"/>
                  </a:cubicBezTo>
                  <a:cubicBezTo>
                    <a:pt x="197" y="134"/>
                    <a:pt x="169" y="145"/>
                    <a:pt x="143" y="157"/>
                  </a:cubicBezTo>
                  <a:cubicBezTo>
                    <a:pt x="116" y="171"/>
                    <a:pt x="87" y="181"/>
                    <a:pt x="60" y="194"/>
                  </a:cubicBezTo>
                  <a:cubicBezTo>
                    <a:pt x="53" y="198"/>
                    <a:pt x="45" y="201"/>
                    <a:pt x="38" y="204"/>
                  </a:cubicBezTo>
                  <a:cubicBezTo>
                    <a:pt x="36" y="204"/>
                    <a:pt x="31" y="205"/>
                    <a:pt x="29" y="206"/>
                  </a:cubicBezTo>
                  <a:cubicBezTo>
                    <a:pt x="32" y="204"/>
                    <a:pt x="35" y="202"/>
                    <a:pt x="38" y="201"/>
                  </a:cubicBezTo>
                  <a:cubicBezTo>
                    <a:pt x="51" y="193"/>
                    <a:pt x="66" y="187"/>
                    <a:pt x="80" y="181"/>
                  </a:cubicBezTo>
                  <a:cubicBezTo>
                    <a:pt x="110" y="166"/>
                    <a:pt x="142" y="154"/>
                    <a:pt x="173" y="142"/>
                  </a:cubicBezTo>
                  <a:cubicBezTo>
                    <a:pt x="187" y="136"/>
                    <a:pt x="201" y="131"/>
                    <a:pt x="214" y="126"/>
                  </a:cubicBezTo>
                  <a:cubicBezTo>
                    <a:pt x="220" y="124"/>
                    <a:pt x="225" y="122"/>
                    <a:pt x="230" y="120"/>
                  </a:cubicBezTo>
                  <a:cubicBezTo>
                    <a:pt x="232" y="119"/>
                    <a:pt x="234" y="117"/>
                    <a:pt x="236" y="116"/>
                  </a:cubicBezTo>
                  <a:cubicBezTo>
                    <a:pt x="238" y="116"/>
                    <a:pt x="240" y="115"/>
                    <a:pt x="241" y="114"/>
                  </a:cubicBezTo>
                  <a:cubicBezTo>
                    <a:pt x="242" y="115"/>
                    <a:pt x="242" y="116"/>
                    <a:pt x="242" y="117"/>
                  </a:cubicBezTo>
                  <a:close/>
                  <a:moveTo>
                    <a:pt x="45" y="227"/>
                  </a:moveTo>
                  <a:cubicBezTo>
                    <a:pt x="45" y="227"/>
                    <a:pt x="45" y="227"/>
                    <a:pt x="45" y="227"/>
                  </a:cubicBezTo>
                  <a:cubicBezTo>
                    <a:pt x="61" y="220"/>
                    <a:pt x="76" y="212"/>
                    <a:pt x="92" y="205"/>
                  </a:cubicBezTo>
                  <a:cubicBezTo>
                    <a:pt x="104" y="200"/>
                    <a:pt x="115" y="195"/>
                    <a:pt x="127" y="191"/>
                  </a:cubicBezTo>
                  <a:cubicBezTo>
                    <a:pt x="115" y="196"/>
                    <a:pt x="104" y="202"/>
                    <a:pt x="92" y="208"/>
                  </a:cubicBezTo>
                  <a:cubicBezTo>
                    <a:pt x="78" y="216"/>
                    <a:pt x="63" y="223"/>
                    <a:pt x="51" y="233"/>
                  </a:cubicBezTo>
                  <a:cubicBezTo>
                    <a:pt x="49" y="231"/>
                    <a:pt x="47" y="229"/>
                    <a:pt x="45" y="227"/>
                  </a:cubicBezTo>
                  <a:close/>
                  <a:moveTo>
                    <a:pt x="72" y="249"/>
                  </a:moveTo>
                  <a:cubicBezTo>
                    <a:pt x="83" y="245"/>
                    <a:pt x="95" y="238"/>
                    <a:pt x="106" y="232"/>
                  </a:cubicBezTo>
                  <a:cubicBezTo>
                    <a:pt x="122" y="225"/>
                    <a:pt x="138" y="218"/>
                    <a:pt x="155" y="211"/>
                  </a:cubicBezTo>
                  <a:cubicBezTo>
                    <a:pt x="144" y="217"/>
                    <a:pt x="133" y="223"/>
                    <a:pt x="122" y="229"/>
                  </a:cubicBezTo>
                  <a:cubicBezTo>
                    <a:pt x="117" y="232"/>
                    <a:pt x="111" y="235"/>
                    <a:pt x="106" y="239"/>
                  </a:cubicBezTo>
                  <a:cubicBezTo>
                    <a:pt x="100" y="245"/>
                    <a:pt x="92" y="248"/>
                    <a:pt x="84" y="253"/>
                  </a:cubicBezTo>
                  <a:cubicBezTo>
                    <a:pt x="84" y="253"/>
                    <a:pt x="84" y="253"/>
                    <a:pt x="84" y="253"/>
                  </a:cubicBezTo>
                  <a:cubicBezTo>
                    <a:pt x="84" y="253"/>
                    <a:pt x="84" y="253"/>
                    <a:pt x="84" y="253"/>
                  </a:cubicBezTo>
                  <a:cubicBezTo>
                    <a:pt x="79" y="252"/>
                    <a:pt x="76" y="251"/>
                    <a:pt x="72" y="249"/>
                  </a:cubicBezTo>
                  <a:close/>
                  <a:moveTo>
                    <a:pt x="88" y="253"/>
                  </a:moveTo>
                  <a:cubicBezTo>
                    <a:pt x="104" y="248"/>
                    <a:pt x="118" y="240"/>
                    <a:pt x="133" y="233"/>
                  </a:cubicBezTo>
                  <a:cubicBezTo>
                    <a:pt x="145" y="228"/>
                    <a:pt x="158" y="222"/>
                    <a:pt x="170" y="217"/>
                  </a:cubicBezTo>
                  <a:cubicBezTo>
                    <a:pt x="160" y="222"/>
                    <a:pt x="150" y="228"/>
                    <a:pt x="141" y="234"/>
                  </a:cubicBezTo>
                  <a:cubicBezTo>
                    <a:pt x="135" y="237"/>
                    <a:pt x="130" y="241"/>
                    <a:pt x="125" y="245"/>
                  </a:cubicBezTo>
                  <a:cubicBezTo>
                    <a:pt x="122" y="247"/>
                    <a:pt x="119" y="249"/>
                    <a:pt x="115" y="251"/>
                  </a:cubicBezTo>
                  <a:cubicBezTo>
                    <a:pt x="106" y="253"/>
                    <a:pt x="97" y="254"/>
                    <a:pt x="88" y="253"/>
                  </a:cubicBezTo>
                  <a:close/>
                  <a:moveTo>
                    <a:pt x="237" y="199"/>
                  </a:moveTo>
                  <a:cubicBezTo>
                    <a:pt x="236" y="202"/>
                    <a:pt x="235" y="204"/>
                    <a:pt x="234" y="207"/>
                  </a:cubicBezTo>
                  <a:cubicBezTo>
                    <a:pt x="230" y="208"/>
                    <a:pt x="225" y="211"/>
                    <a:pt x="221" y="213"/>
                  </a:cubicBezTo>
                  <a:cubicBezTo>
                    <a:pt x="206" y="221"/>
                    <a:pt x="191" y="228"/>
                    <a:pt x="176" y="235"/>
                  </a:cubicBezTo>
                  <a:cubicBezTo>
                    <a:pt x="167" y="240"/>
                    <a:pt x="159" y="244"/>
                    <a:pt x="150" y="249"/>
                  </a:cubicBezTo>
                  <a:cubicBezTo>
                    <a:pt x="142" y="253"/>
                    <a:pt x="153" y="246"/>
                    <a:pt x="155" y="245"/>
                  </a:cubicBezTo>
                  <a:cubicBezTo>
                    <a:pt x="159" y="243"/>
                    <a:pt x="163" y="240"/>
                    <a:pt x="167" y="238"/>
                  </a:cubicBezTo>
                  <a:cubicBezTo>
                    <a:pt x="178" y="231"/>
                    <a:pt x="189" y="225"/>
                    <a:pt x="201" y="218"/>
                  </a:cubicBezTo>
                  <a:cubicBezTo>
                    <a:pt x="213" y="212"/>
                    <a:pt x="226" y="207"/>
                    <a:pt x="237" y="199"/>
                  </a:cubicBezTo>
                  <a:close/>
                  <a:moveTo>
                    <a:pt x="223" y="229"/>
                  </a:moveTo>
                  <a:cubicBezTo>
                    <a:pt x="223" y="229"/>
                    <a:pt x="222" y="229"/>
                    <a:pt x="222" y="229"/>
                  </a:cubicBezTo>
                  <a:cubicBezTo>
                    <a:pt x="212" y="234"/>
                    <a:pt x="203" y="240"/>
                    <a:pt x="194" y="246"/>
                  </a:cubicBezTo>
                  <a:cubicBezTo>
                    <a:pt x="190" y="249"/>
                    <a:pt x="185" y="252"/>
                    <a:pt x="180" y="254"/>
                  </a:cubicBezTo>
                  <a:cubicBezTo>
                    <a:pt x="177" y="256"/>
                    <a:pt x="174" y="257"/>
                    <a:pt x="171" y="258"/>
                  </a:cubicBezTo>
                  <a:cubicBezTo>
                    <a:pt x="171" y="258"/>
                    <a:pt x="171" y="258"/>
                    <a:pt x="171" y="258"/>
                  </a:cubicBezTo>
                  <a:cubicBezTo>
                    <a:pt x="171" y="258"/>
                    <a:pt x="171" y="258"/>
                    <a:pt x="171" y="258"/>
                  </a:cubicBezTo>
                  <a:cubicBezTo>
                    <a:pt x="171" y="257"/>
                    <a:pt x="178" y="254"/>
                    <a:pt x="178" y="253"/>
                  </a:cubicBezTo>
                  <a:cubicBezTo>
                    <a:pt x="195" y="242"/>
                    <a:pt x="213" y="232"/>
                    <a:pt x="229" y="219"/>
                  </a:cubicBezTo>
                  <a:cubicBezTo>
                    <a:pt x="227" y="222"/>
                    <a:pt x="225" y="226"/>
                    <a:pt x="223" y="229"/>
                  </a:cubicBezTo>
                  <a:close/>
                  <a:moveTo>
                    <a:pt x="159" y="256"/>
                  </a:moveTo>
                  <a:cubicBezTo>
                    <a:pt x="169" y="254"/>
                    <a:pt x="178" y="248"/>
                    <a:pt x="187" y="243"/>
                  </a:cubicBezTo>
                  <a:cubicBezTo>
                    <a:pt x="196" y="237"/>
                    <a:pt x="205" y="233"/>
                    <a:pt x="214" y="228"/>
                  </a:cubicBezTo>
                  <a:cubicBezTo>
                    <a:pt x="209" y="232"/>
                    <a:pt x="204" y="235"/>
                    <a:pt x="199" y="239"/>
                  </a:cubicBezTo>
                  <a:cubicBezTo>
                    <a:pt x="189" y="245"/>
                    <a:pt x="178" y="250"/>
                    <a:pt x="169" y="258"/>
                  </a:cubicBezTo>
                  <a:cubicBezTo>
                    <a:pt x="166" y="258"/>
                    <a:pt x="162" y="257"/>
                    <a:pt x="159" y="256"/>
                  </a:cubicBezTo>
                  <a:close/>
                  <a:moveTo>
                    <a:pt x="146" y="252"/>
                  </a:moveTo>
                  <a:cubicBezTo>
                    <a:pt x="168" y="242"/>
                    <a:pt x="189" y="231"/>
                    <a:pt x="211" y="220"/>
                  </a:cubicBezTo>
                  <a:cubicBezTo>
                    <a:pt x="207" y="223"/>
                    <a:pt x="203" y="225"/>
                    <a:pt x="200" y="228"/>
                  </a:cubicBezTo>
                  <a:cubicBezTo>
                    <a:pt x="185" y="237"/>
                    <a:pt x="170" y="246"/>
                    <a:pt x="155" y="256"/>
                  </a:cubicBezTo>
                  <a:cubicBezTo>
                    <a:pt x="152" y="255"/>
                    <a:pt x="149" y="254"/>
                    <a:pt x="146" y="252"/>
                  </a:cubicBezTo>
                  <a:close/>
                  <a:moveTo>
                    <a:pt x="229" y="217"/>
                  </a:moveTo>
                  <a:cubicBezTo>
                    <a:pt x="215" y="228"/>
                    <a:pt x="197" y="235"/>
                    <a:pt x="181" y="245"/>
                  </a:cubicBezTo>
                  <a:cubicBezTo>
                    <a:pt x="175" y="249"/>
                    <a:pt x="162" y="253"/>
                    <a:pt x="159" y="255"/>
                  </a:cubicBezTo>
                  <a:cubicBezTo>
                    <a:pt x="168" y="249"/>
                    <a:pt x="178" y="243"/>
                    <a:pt x="188" y="237"/>
                  </a:cubicBezTo>
                  <a:cubicBezTo>
                    <a:pt x="196" y="231"/>
                    <a:pt x="205" y="226"/>
                    <a:pt x="213" y="221"/>
                  </a:cubicBezTo>
                  <a:cubicBezTo>
                    <a:pt x="217" y="219"/>
                    <a:pt x="220" y="217"/>
                    <a:pt x="223" y="215"/>
                  </a:cubicBezTo>
                  <a:cubicBezTo>
                    <a:pt x="224" y="214"/>
                    <a:pt x="224" y="214"/>
                    <a:pt x="225" y="213"/>
                  </a:cubicBezTo>
                  <a:cubicBezTo>
                    <a:pt x="228" y="212"/>
                    <a:pt x="231" y="211"/>
                    <a:pt x="233" y="209"/>
                  </a:cubicBezTo>
                  <a:cubicBezTo>
                    <a:pt x="232" y="212"/>
                    <a:pt x="231" y="214"/>
                    <a:pt x="230" y="217"/>
                  </a:cubicBezTo>
                  <a:cubicBezTo>
                    <a:pt x="230" y="217"/>
                    <a:pt x="229" y="217"/>
                    <a:pt x="229" y="217"/>
                  </a:cubicBezTo>
                  <a:close/>
                  <a:moveTo>
                    <a:pt x="144" y="251"/>
                  </a:moveTo>
                  <a:cubicBezTo>
                    <a:pt x="141" y="250"/>
                    <a:pt x="139" y="249"/>
                    <a:pt x="136" y="247"/>
                  </a:cubicBezTo>
                  <a:cubicBezTo>
                    <a:pt x="149" y="242"/>
                    <a:pt x="162" y="236"/>
                    <a:pt x="175" y="231"/>
                  </a:cubicBezTo>
                  <a:cubicBezTo>
                    <a:pt x="164" y="237"/>
                    <a:pt x="154" y="244"/>
                    <a:pt x="144" y="251"/>
                  </a:cubicBezTo>
                  <a:close/>
                  <a:moveTo>
                    <a:pt x="175" y="258"/>
                  </a:moveTo>
                  <a:cubicBezTo>
                    <a:pt x="188" y="253"/>
                    <a:pt x="199" y="244"/>
                    <a:pt x="212" y="237"/>
                  </a:cubicBezTo>
                  <a:cubicBezTo>
                    <a:pt x="213" y="236"/>
                    <a:pt x="215" y="235"/>
                    <a:pt x="217" y="234"/>
                  </a:cubicBezTo>
                  <a:cubicBezTo>
                    <a:pt x="220" y="232"/>
                    <a:pt x="221" y="231"/>
                    <a:pt x="219" y="233"/>
                  </a:cubicBezTo>
                  <a:cubicBezTo>
                    <a:pt x="217" y="236"/>
                    <a:pt x="214" y="238"/>
                    <a:pt x="211" y="240"/>
                  </a:cubicBezTo>
                  <a:cubicBezTo>
                    <a:pt x="205" y="245"/>
                    <a:pt x="199" y="250"/>
                    <a:pt x="192" y="255"/>
                  </a:cubicBezTo>
                  <a:cubicBezTo>
                    <a:pt x="191" y="255"/>
                    <a:pt x="191" y="255"/>
                    <a:pt x="191" y="255"/>
                  </a:cubicBezTo>
                  <a:cubicBezTo>
                    <a:pt x="186" y="257"/>
                    <a:pt x="180" y="258"/>
                    <a:pt x="175" y="258"/>
                  </a:cubicBezTo>
                  <a:close/>
                  <a:moveTo>
                    <a:pt x="196" y="253"/>
                  </a:moveTo>
                  <a:cubicBezTo>
                    <a:pt x="201" y="250"/>
                    <a:pt x="206" y="247"/>
                    <a:pt x="210" y="244"/>
                  </a:cubicBezTo>
                  <a:cubicBezTo>
                    <a:pt x="209" y="245"/>
                    <a:pt x="207" y="246"/>
                    <a:pt x="205" y="248"/>
                  </a:cubicBezTo>
                  <a:cubicBezTo>
                    <a:pt x="202" y="250"/>
                    <a:pt x="199" y="252"/>
                    <a:pt x="196" y="253"/>
                  </a:cubicBezTo>
                  <a:close/>
                  <a:moveTo>
                    <a:pt x="238" y="198"/>
                  </a:moveTo>
                  <a:cubicBezTo>
                    <a:pt x="237" y="197"/>
                    <a:pt x="237" y="197"/>
                    <a:pt x="237" y="198"/>
                  </a:cubicBezTo>
                  <a:cubicBezTo>
                    <a:pt x="236" y="198"/>
                    <a:pt x="235" y="199"/>
                    <a:pt x="234" y="199"/>
                  </a:cubicBezTo>
                  <a:cubicBezTo>
                    <a:pt x="233" y="199"/>
                    <a:pt x="233" y="199"/>
                    <a:pt x="232" y="200"/>
                  </a:cubicBezTo>
                  <a:cubicBezTo>
                    <a:pt x="219" y="207"/>
                    <a:pt x="205" y="214"/>
                    <a:pt x="191" y="221"/>
                  </a:cubicBezTo>
                  <a:cubicBezTo>
                    <a:pt x="173" y="230"/>
                    <a:pt x="154" y="239"/>
                    <a:pt x="134" y="246"/>
                  </a:cubicBezTo>
                  <a:cubicBezTo>
                    <a:pt x="134" y="246"/>
                    <a:pt x="134" y="246"/>
                    <a:pt x="133" y="246"/>
                  </a:cubicBezTo>
                  <a:cubicBezTo>
                    <a:pt x="132" y="245"/>
                    <a:pt x="130" y="245"/>
                    <a:pt x="129" y="246"/>
                  </a:cubicBezTo>
                  <a:cubicBezTo>
                    <a:pt x="129" y="246"/>
                    <a:pt x="129" y="246"/>
                    <a:pt x="129" y="246"/>
                  </a:cubicBezTo>
                  <a:cubicBezTo>
                    <a:pt x="128" y="246"/>
                    <a:pt x="127" y="247"/>
                    <a:pt x="126" y="248"/>
                  </a:cubicBezTo>
                  <a:cubicBezTo>
                    <a:pt x="126" y="248"/>
                    <a:pt x="126" y="248"/>
                    <a:pt x="126" y="248"/>
                  </a:cubicBezTo>
                  <a:cubicBezTo>
                    <a:pt x="125" y="248"/>
                    <a:pt x="123" y="249"/>
                    <a:pt x="121" y="249"/>
                  </a:cubicBezTo>
                  <a:cubicBezTo>
                    <a:pt x="122" y="249"/>
                    <a:pt x="122" y="249"/>
                    <a:pt x="123" y="248"/>
                  </a:cubicBezTo>
                  <a:cubicBezTo>
                    <a:pt x="123" y="248"/>
                    <a:pt x="123" y="248"/>
                    <a:pt x="123" y="248"/>
                  </a:cubicBezTo>
                  <a:cubicBezTo>
                    <a:pt x="128" y="246"/>
                    <a:pt x="133" y="243"/>
                    <a:pt x="138" y="239"/>
                  </a:cubicBezTo>
                  <a:cubicBezTo>
                    <a:pt x="147" y="234"/>
                    <a:pt x="155" y="231"/>
                    <a:pt x="164" y="227"/>
                  </a:cubicBezTo>
                  <a:cubicBezTo>
                    <a:pt x="174" y="223"/>
                    <a:pt x="183" y="218"/>
                    <a:pt x="192" y="212"/>
                  </a:cubicBezTo>
                  <a:cubicBezTo>
                    <a:pt x="208" y="203"/>
                    <a:pt x="224" y="195"/>
                    <a:pt x="240" y="188"/>
                  </a:cubicBezTo>
                  <a:cubicBezTo>
                    <a:pt x="240" y="189"/>
                    <a:pt x="240" y="190"/>
                    <a:pt x="240" y="191"/>
                  </a:cubicBezTo>
                  <a:cubicBezTo>
                    <a:pt x="239" y="193"/>
                    <a:pt x="238" y="195"/>
                    <a:pt x="238" y="198"/>
                  </a:cubicBezTo>
                  <a:close/>
                  <a:moveTo>
                    <a:pt x="237" y="100"/>
                  </a:moveTo>
                  <a:cubicBezTo>
                    <a:pt x="218" y="110"/>
                    <a:pt x="199" y="117"/>
                    <a:pt x="179" y="124"/>
                  </a:cubicBezTo>
                  <a:cubicBezTo>
                    <a:pt x="174" y="126"/>
                    <a:pt x="168" y="128"/>
                    <a:pt x="163" y="130"/>
                  </a:cubicBezTo>
                  <a:cubicBezTo>
                    <a:pt x="157" y="132"/>
                    <a:pt x="151" y="134"/>
                    <a:pt x="145" y="136"/>
                  </a:cubicBezTo>
                  <a:cubicBezTo>
                    <a:pt x="117" y="147"/>
                    <a:pt x="90" y="159"/>
                    <a:pt x="63" y="171"/>
                  </a:cubicBezTo>
                  <a:cubicBezTo>
                    <a:pt x="50" y="176"/>
                    <a:pt x="35" y="182"/>
                    <a:pt x="24" y="188"/>
                  </a:cubicBezTo>
                  <a:cubicBezTo>
                    <a:pt x="38" y="180"/>
                    <a:pt x="53" y="174"/>
                    <a:pt x="68" y="168"/>
                  </a:cubicBezTo>
                  <a:cubicBezTo>
                    <a:pt x="83" y="162"/>
                    <a:pt x="96" y="153"/>
                    <a:pt x="111" y="147"/>
                  </a:cubicBezTo>
                  <a:cubicBezTo>
                    <a:pt x="127" y="141"/>
                    <a:pt x="143" y="134"/>
                    <a:pt x="159" y="127"/>
                  </a:cubicBezTo>
                  <a:cubicBezTo>
                    <a:pt x="175" y="121"/>
                    <a:pt x="191" y="113"/>
                    <a:pt x="206" y="106"/>
                  </a:cubicBezTo>
                  <a:cubicBezTo>
                    <a:pt x="208" y="105"/>
                    <a:pt x="210" y="104"/>
                    <a:pt x="212" y="103"/>
                  </a:cubicBezTo>
                  <a:cubicBezTo>
                    <a:pt x="219" y="100"/>
                    <a:pt x="227" y="97"/>
                    <a:pt x="233" y="91"/>
                  </a:cubicBezTo>
                  <a:cubicBezTo>
                    <a:pt x="234" y="94"/>
                    <a:pt x="236" y="97"/>
                    <a:pt x="237" y="100"/>
                  </a:cubicBezTo>
                  <a:close/>
                  <a:moveTo>
                    <a:pt x="223" y="76"/>
                  </a:moveTo>
                  <a:cubicBezTo>
                    <a:pt x="165" y="100"/>
                    <a:pt x="109" y="125"/>
                    <a:pt x="52" y="151"/>
                  </a:cubicBezTo>
                  <a:cubicBezTo>
                    <a:pt x="39" y="157"/>
                    <a:pt x="27" y="165"/>
                    <a:pt x="13" y="169"/>
                  </a:cubicBezTo>
                  <a:cubicBezTo>
                    <a:pt x="13" y="169"/>
                    <a:pt x="13" y="169"/>
                    <a:pt x="13" y="169"/>
                  </a:cubicBezTo>
                  <a:cubicBezTo>
                    <a:pt x="16" y="168"/>
                    <a:pt x="19" y="165"/>
                    <a:pt x="20" y="164"/>
                  </a:cubicBezTo>
                  <a:cubicBezTo>
                    <a:pt x="23" y="162"/>
                    <a:pt x="26" y="160"/>
                    <a:pt x="29" y="159"/>
                  </a:cubicBezTo>
                  <a:cubicBezTo>
                    <a:pt x="36" y="155"/>
                    <a:pt x="43" y="151"/>
                    <a:pt x="50" y="148"/>
                  </a:cubicBezTo>
                  <a:cubicBezTo>
                    <a:pt x="78" y="133"/>
                    <a:pt x="107" y="119"/>
                    <a:pt x="136" y="106"/>
                  </a:cubicBezTo>
                  <a:cubicBezTo>
                    <a:pt x="137" y="105"/>
                    <a:pt x="139" y="105"/>
                    <a:pt x="140" y="104"/>
                  </a:cubicBezTo>
                  <a:cubicBezTo>
                    <a:pt x="158" y="97"/>
                    <a:pt x="175" y="90"/>
                    <a:pt x="192" y="83"/>
                  </a:cubicBezTo>
                  <a:cubicBezTo>
                    <a:pt x="195" y="82"/>
                    <a:pt x="198" y="81"/>
                    <a:pt x="201" y="80"/>
                  </a:cubicBezTo>
                  <a:cubicBezTo>
                    <a:pt x="203" y="79"/>
                    <a:pt x="205" y="77"/>
                    <a:pt x="208" y="76"/>
                  </a:cubicBezTo>
                  <a:cubicBezTo>
                    <a:pt x="208" y="76"/>
                    <a:pt x="209" y="76"/>
                    <a:pt x="210" y="75"/>
                  </a:cubicBezTo>
                  <a:cubicBezTo>
                    <a:pt x="213" y="74"/>
                    <a:pt x="216" y="73"/>
                    <a:pt x="219" y="71"/>
                  </a:cubicBezTo>
                  <a:cubicBezTo>
                    <a:pt x="220" y="73"/>
                    <a:pt x="222" y="74"/>
                    <a:pt x="223" y="76"/>
                  </a:cubicBezTo>
                  <a:close/>
                  <a:moveTo>
                    <a:pt x="211" y="64"/>
                  </a:moveTo>
                  <a:cubicBezTo>
                    <a:pt x="204" y="68"/>
                    <a:pt x="197" y="71"/>
                    <a:pt x="189" y="74"/>
                  </a:cubicBezTo>
                  <a:cubicBezTo>
                    <a:pt x="187" y="75"/>
                    <a:pt x="185" y="76"/>
                    <a:pt x="182" y="76"/>
                  </a:cubicBezTo>
                  <a:cubicBezTo>
                    <a:pt x="171" y="81"/>
                    <a:pt x="160" y="85"/>
                    <a:pt x="149" y="89"/>
                  </a:cubicBezTo>
                  <a:cubicBezTo>
                    <a:pt x="124" y="99"/>
                    <a:pt x="100" y="109"/>
                    <a:pt x="76" y="119"/>
                  </a:cubicBezTo>
                  <a:cubicBezTo>
                    <a:pt x="66" y="123"/>
                    <a:pt x="55" y="128"/>
                    <a:pt x="46" y="133"/>
                  </a:cubicBezTo>
                  <a:cubicBezTo>
                    <a:pt x="35" y="139"/>
                    <a:pt x="26" y="146"/>
                    <a:pt x="14" y="150"/>
                  </a:cubicBezTo>
                  <a:cubicBezTo>
                    <a:pt x="6" y="152"/>
                    <a:pt x="19" y="147"/>
                    <a:pt x="21" y="146"/>
                  </a:cubicBezTo>
                  <a:cubicBezTo>
                    <a:pt x="26" y="143"/>
                    <a:pt x="31" y="139"/>
                    <a:pt x="36" y="136"/>
                  </a:cubicBezTo>
                  <a:cubicBezTo>
                    <a:pt x="47" y="130"/>
                    <a:pt x="58" y="123"/>
                    <a:pt x="70" y="117"/>
                  </a:cubicBezTo>
                  <a:cubicBezTo>
                    <a:pt x="92" y="105"/>
                    <a:pt x="115" y="95"/>
                    <a:pt x="138" y="85"/>
                  </a:cubicBezTo>
                  <a:cubicBezTo>
                    <a:pt x="150" y="79"/>
                    <a:pt x="162" y="74"/>
                    <a:pt x="174" y="69"/>
                  </a:cubicBezTo>
                  <a:cubicBezTo>
                    <a:pt x="183" y="66"/>
                    <a:pt x="192" y="62"/>
                    <a:pt x="200" y="57"/>
                  </a:cubicBezTo>
                  <a:cubicBezTo>
                    <a:pt x="202" y="58"/>
                    <a:pt x="203" y="59"/>
                    <a:pt x="205" y="60"/>
                  </a:cubicBezTo>
                  <a:cubicBezTo>
                    <a:pt x="207" y="61"/>
                    <a:pt x="209" y="63"/>
                    <a:pt x="211" y="64"/>
                  </a:cubicBezTo>
                  <a:close/>
                  <a:moveTo>
                    <a:pt x="151" y="42"/>
                  </a:moveTo>
                  <a:cubicBezTo>
                    <a:pt x="148" y="43"/>
                    <a:pt x="146" y="44"/>
                    <a:pt x="143" y="45"/>
                  </a:cubicBezTo>
                  <a:cubicBezTo>
                    <a:pt x="143" y="44"/>
                    <a:pt x="143" y="42"/>
                    <a:pt x="144" y="41"/>
                  </a:cubicBezTo>
                  <a:cubicBezTo>
                    <a:pt x="146" y="41"/>
                    <a:pt x="149" y="41"/>
                    <a:pt x="151" y="42"/>
                  </a:cubicBezTo>
                  <a:close/>
                  <a:moveTo>
                    <a:pt x="135" y="41"/>
                  </a:moveTo>
                  <a:cubicBezTo>
                    <a:pt x="135" y="41"/>
                    <a:pt x="134" y="41"/>
                    <a:pt x="134" y="41"/>
                  </a:cubicBezTo>
                  <a:cubicBezTo>
                    <a:pt x="98" y="57"/>
                    <a:pt x="62" y="77"/>
                    <a:pt x="27" y="97"/>
                  </a:cubicBezTo>
                  <a:cubicBezTo>
                    <a:pt x="26" y="98"/>
                    <a:pt x="23" y="100"/>
                    <a:pt x="21" y="101"/>
                  </a:cubicBezTo>
                  <a:cubicBezTo>
                    <a:pt x="21" y="101"/>
                    <a:pt x="21" y="101"/>
                    <a:pt x="21" y="101"/>
                  </a:cubicBezTo>
                  <a:cubicBezTo>
                    <a:pt x="22" y="100"/>
                    <a:pt x="22" y="100"/>
                    <a:pt x="23" y="99"/>
                  </a:cubicBezTo>
                  <a:cubicBezTo>
                    <a:pt x="28" y="96"/>
                    <a:pt x="33" y="93"/>
                    <a:pt x="37" y="90"/>
                  </a:cubicBezTo>
                  <a:cubicBezTo>
                    <a:pt x="46" y="84"/>
                    <a:pt x="56" y="79"/>
                    <a:pt x="65" y="74"/>
                  </a:cubicBezTo>
                  <a:cubicBezTo>
                    <a:pt x="85" y="62"/>
                    <a:pt x="106" y="51"/>
                    <a:pt x="127" y="41"/>
                  </a:cubicBezTo>
                  <a:cubicBezTo>
                    <a:pt x="130" y="41"/>
                    <a:pt x="132" y="41"/>
                    <a:pt x="135" y="41"/>
                  </a:cubicBezTo>
                  <a:close/>
                  <a:moveTo>
                    <a:pt x="77" y="51"/>
                  </a:moveTo>
                  <a:cubicBezTo>
                    <a:pt x="83" y="48"/>
                    <a:pt x="90" y="46"/>
                    <a:pt x="97" y="45"/>
                  </a:cubicBezTo>
                  <a:cubicBezTo>
                    <a:pt x="91" y="47"/>
                    <a:pt x="86" y="50"/>
                    <a:pt x="81" y="53"/>
                  </a:cubicBezTo>
                  <a:cubicBezTo>
                    <a:pt x="68" y="60"/>
                    <a:pt x="54" y="66"/>
                    <a:pt x="41" y="74"/>
                  </a:cubicBezTo>
                  <a:cubicBezTo>
                    <a:pt x="51" y="64"/>
                    <a:pt x="63" y="56"/>
                    <a:pt x="77" y="51"/>
                  </a:cubicBezTo>
                  <a:close/>
                  <a:moveTo>
                    <a:pt x="39" y="76"/>
                  </a:moveTo>
                  <a:cubicBezTo>
                    <a:pt x="39" y="76"/>
                    <a:pt x="39" y="76"/>
                    <a:pt x="40" y="76"/>
                  </a:cubicBezTo>
                  <a:cubicBezTo>
                    <a:pt x="54" y="68"/>
                    <a:pt x="68" y="61"/>
                    <a:pt x="82" y="54"/>
                  </a:cubicBezTo>
                  <a:cubicBezTo>
                    <a:pt x="88" y="50"/>
                    <a:pt x="94" y="47"/>
                    <a:pt x="101" y="44"/>
                  </a:cubicBezTo>
                  <a:cubicBezTo>
                    <a:pt x="103" y="44"/>
                    <a:pt x="105" y="43"/>
                    <a:pt x="107" y="43"/>
                  </a:cubicBezTo>
                  <a:cubicBezTo>
                    <a:pt x="107" y="43"/>
                    <a:pt x="107" y="43"/>
                    <a:pt x="107" y="43"/>
                  </a:cubicBezTo>
                  <a:cubicBezTo>
                    <a:pt x="104" y="44"/>
                    <a:pt x="100" y="46"/>
                    <a:pt x="97" y="48"/>
                  </a:cubicBezTo>
                  <a:cubicBezTo>
                    <a:pt x="75" y="58"/>
                    <a:pt x="53" y="68"/>
                    <a:pt x="33" y="82"/>
                  </a:cubicBezTo>
                  <a:cubicBezTo>
                    <a:pt x="35" y="80"/>
                    <a:pt x="37" y="78"/>
                    <a:pt x="39" y="76"/>
                  </a:cubicBezTo>
                  <a:close/>
                  <a:moveTo>
                    <a:pt x="15" y="174"/>
                  </a:moveTo>
                  <a:cubicBezTo>
                    <a:pt x="38" y="161"/>
                    <a:pt x="64" y="155"/>
                    <a:pt x="88" y="144"/>
                  </a:cubicBezTo>
                  <a:cubicBezTo>
                    <a:pt x="100" y="139"/>
                    <a:pt x="111" y="134"/>
                    <a:pt x="122" y="129"/>
                  </a:cubicBezTo>
                  <a:cubicBezTo>
                    <a:pt x="95" y="143"/>
                    <a:pt x="68" y="157"/>
                    <a:pt x="41" y="170"/>
                  </a:cubicBezTo>
                  <a:cubicBezTo>
                    <a:pt x="39" y="171"/>
                    <a:pt x="37" y="172"/>
                    <a:pt x="35" y="173"/>
                  </a:cubicBezTo>
                  <a:cubicBezTo>
                    <a:pt x="29" y="176"/>
                    <a:pt x="23" y="179"/>
                    <a:pt x="17" y="183"/>
                  </a:cubicBezTo>
                  <a:cubicBezTo>
                    <a:pt x="16" y="180"/>
                    <a:pt x="16" y="177"/>
                    <a:pt x="15" y="174"/>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38"/>
            <p:cNvSpPr>
              <a:spLocks noEditPoints="1"/>
            </p:cNvSpPr>
            <p:nvPr/>
          </p:nvSpPr>
          <p:spPr bwMode="auto">
            <a:xfrm>
              <a:off x="1608383" y="3441134"/>
              <a:ext cx="987425" cy="835025"/>
            </a:xfrm>
            <a:custGeom>
              <a:avLst/>
              <a:gdLst>
                <a:gd name="T0" fmla="*/ 27 w 233"/>
                <a:gd name="T1" fmla="*/ 155 h 197"/>
                <a:gd name="T2" fmla="*/ 9 w 233"/>
                <a:gd name="T3" fmla="*/ 138 h 197"/>
                <a:gd name="T4" fmla="*/ 214 w 233"/>
                <a:gd name="T5" fmla="*/ 59 h 197"/>
                <a:gd name="T6" fmla="*/ 115 w 233"/>
                <a:gd name="T7" fmla="*/ 11 h 197"/>
                <a:gd name="T8" fmla="*/ 123 w 233"/>
                <a:gd name="T9" fmla="*/ 15 h 197"/>
                <a:gd name="T10" fmla="*/ 118 w 233"/>
                <a:gd name="T11" fmla="*/ 20 h 197"/>
                <a:gd name="T12" fmla="*/ 82 w 233"/>
                <a:gd name="T13" fmla="*/ 43 h 197"/>
                <a:gd name="T14" fmla="*/ 94 w 233"/>
                <a:gd name="T15" fmla="*/ 36 h 197"/>
                <a:gd name="T16" fmla="*/ 153 w 233"/>
                <a:gd name="T17" fmla="*/ 16 h 197"/>
                <a:gd name="T18" fmla="*/ 113 w 233"/>
                <a:gd name="T19" fmla="*/ 11 h 197"/>
                <a:gd name="T20" fmla="*/ 135 w 233"/>
                <a:gd name="T21" fmla="*/ 10 h 197"/>
                <a:gd name="T22" fmla="*/ 147 w 233"/>
                <a:gd name="T23" fmla="*/ 14 h 197"/>
                <a:gd name="T24" fmla="*/ 97 w 233"/>
                <a:gd name="T25" fmla="*/ 34 h 197"/>
                <a:gd name="T26" fmla="*/ 127 w 233"/>
                <a:gd name="T27" fmla="*/ 36 h 197"/>
                <a:gd name="T28" fmla="*/ 70 w 233"/>
                <a:gd name="T29" fmla="*/ 61 h 197"/>
                <a:gd name="T30" fmla="*/ 124 w 233"/>
                <a:gd name="T31" fmla="*/ 57 h 197"/>
                <a:gd name="T32" fmla="*/ 58 w 233"/>
                <a:gd name="T33" fmla="*/ 70 h 197"/>
                <a:gd name="T34" fmla="*/ 69 w 233"/>
                <a:gd name="T35" fmla="*/ 57 h 197"/>
                <a:gd name="T36" fmla="*/ 155 w 233"/>
                <a:gd name="T37" fmla="*/ 30 h 197"/>
                <a:gd name="T38" fmla="*/ 166 w 233"/>
                <a:gd name="T39" fmla="*/ 32 h 197"/>
                <a:gd name="T40" fmla="*/ 180 w 233"/>
                <a:gd name="T41" fmla="*/ 35 h 197"/>
                <a:gd name="T42" fmla="*/ 153 w 233"/>
                <a:gd name="T43" fmla="*/ 46 h 197"/>
                <a:gd name="T44" fmla="*/ 45 w 233"/>
                <a:gd name="T45" fmla="*/ 83 h 197"/>
                <a:gd name="T46" fmla="*/ 132 w 233"/>
                <a:gd name="T47" fmla="*/ 66 h 197"/>
                <a:gd name="T48" fmla="*/ 210 w 233"/>
                <a:gd name="T49" fmla="*/ 42 h 197"/>
                <a:gd name="T50" fmla="*/ 204 w 233"/>
                <a:gd name="T51" fmla="*/ 53 h 197"/>
                <a:gd name="T52" fmla="*/ 225 w 233"/>
                <a:gd name="T53" fmla="*/ 48 h 197"/>
                <a:gd name="T54" fmla="*/ 210 w 233"/>
                <a:gd name="T55" fmla="*/ 68 h 197"/>
                <a:gd name="T56" fmla="*/ 67 w 233"/>
                <a:gd name="T57" fmla="*/ 114 h 197"/>
                <a:gd name="T58" fmla="*/ 26 w 233"/>
                <a:gd name="T59" fmla="*/ 127 h 197"/>
                <a:gd name="T60" fmla="*/ 34 w 233"/>
                <a:gd name="T61" fmla="*/ 130 h 197"/>
                <a:gd name="T62" fmla="*/ 155 w 233"/>
                <a:gd name="T63" fmla="*/ 108 h 197"/>
                <a:gd name="T64" fmla="*/ 50 w 233"/>
                <a:gd name="T65" fmla="*/ 138 h 197"/>
                <a:gd name="T66" fmla="*/ 115 w 233"/>
                <a:gd name="T67" fmla="*/ 167 h 197"/>
                <a:gd name="T68" fmla="*/ 112 w 233"/>
                <a:gd name="T69" fmla="*/ 158 h 197"/>
                <a:gd name="T70" fmla="*/ 131 w 233"/>
                <a:gd name="T71" fmla="*/ 151 h 197"/>
                <a:gd name="T72" fmla="*/ 87 w 233"/>
                <a:gd name="T73" fmla="*/ 147 h 197"/>
                <a:gd name="T74" fmla="*/ 110 w 233"/>
                <a:gd name="T75" fmla="*/ 138 h 197"/>
                <a:gd name="T76" fmla="*/ 136 w 233"/>
                <a:gd name="T77" fmla="*/ 124 h 197"/>
                <a:gd name="T78" fmla="*/ 123 w 233"/>
                <a:gd name="T79" fmla="*/ 128 h 197"/>
                <a:gd name="T80" fmla="*/ 78 w 233"/>
                <a:gd name="T81" fmla="*/ 147 h 197"/>
                <a:gd name="T82" fmla="*/ 104 w 233"/>
                <a:gd name="T83" fmla="*/ 151 h 197"/>
                <a:gd name="T84" fmla="*/ 96 w 233"/>
                <a:gd name="T85" fmla="*/ 161 h 197"/>
                <a:gd name="T86" fmla="*/ 119 w 233"/>
                <a:gd name="T87" fmla="*/ 162 h 197"/>
                <a:gd name="T88" fmla="*/ 93 w 233"/>
                <a:gd name="T89" fmla="*/ 126 h 197"/>
                <a:gd name="T90" fmla="*/ 73 w 233"/>
                <a:gd name="T91" fmla="*/ 127 h 197"/>
                <a:gd name="T92" fmla="*/ 38 w 233"/>
                <a:gd name="T93" fmla="*/ 130 h 197"/>
                <a:gd name="T94" fmla="*/ 161 w 233"/>
                <a:gd name="T95" fmla="*/ 97 h 197"/>
                <a:gd name="T96" fmla="*/ 37 w 233"/>
                <a:gd name="T97" fmla="*/ 124 h 197"/>
                <a:gd name="T98" fmla="*/ 98 w 233"/>
                <a:gd name="T99" fmla="*/ 101 h 197"/>
                <a:gd name="T100" fmla="*/ 209 w 233"/>
                <a:gd name="T101" fmla="*/ 65 h 197"/>
                <a:gd name="T102" fmla="*/ 201 w 233"/>
                <a:gd name="T103" fmla="*/ 74 h 197"/>
                <a:gd name="T104" fmla="*/ 200 w 233"/>
                <a:gd name="T105" fmla="*/ 69 h 197"/>
                <a:gd name="T106" fmla="*/ 112 w 233"/>
                <a:gd name="T107" fmla="*/ 176 h 197"/>
                <a:gd name="T108" fmla="*/ 28 w 233"/>
                <a:gd name="T109" fmla="*/ 102 h 197"/>
                <a:gd name="T110" fmla="*/ 28 w 233"/>
                <a:gd name="T111" fmla="*/ 102 h 197"/>
                <a:gd name="T112" fmla="*/ 110 w 233"/>
                <a:gd name="T113" fmla="*/ 184 h 197"/>
                <a:gd name="T114" fmla="*/ 11 w 233"/>
                <a:gd name="T115" fmla="*/ 144 h 197"/>
                <a:gd name="T116" fmla="*/ 120 w 233"/>
                <a:gd name="T117" fmla="*/ 18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3" h="197">
                  <a:moveTo>
                    <a:pt x="233" y="66"/>
                  </a:moveTo>
                  <a:cubicBezTo>
                    <a:pt x="232" y="66"/>
                    <a:pt x="232" y="66"/>
                    <a:pt x="232" y="66"/>
                  </a:cubicBezTo>
                  <a:cubicBezTo>
                    <a:pt x="229" y="66"/>
                    <a:pt x="228" y="62"/>
                    <a:pt x="228" y="60"/>
                  </a:cubicBezTo>
                  <a:cubicBezTo>
                    <a:pt x="226" y="56"/>
                    <a:pt x="227" y="52"/>
                    <a:pt x="229" y="48"/>
                  </a:cubicBezTo>
                  <a:cubicBezTo>
                    <a:pt x="229" y="48"/>
                    <a:pt x="229" y="48"/>
                    <a:pt x="229" y="47"/>
                  </a:cubicBezTo>
                  <a:cubicBezTo>
                    <a:pt x="229" y="47"/>
                    <a:pt x="229" y="47"/>
                    <a:pt x="228" y="46"/>
                  </a:cubicBezTo>
                  <a:cubicBezTo>
                    <a:pt x="212" y="39"/>
                    <a:pt x="197" y="32"/>
                    <a:pt x="181" y="25"/>
                  </a:cubicBezTo>
                  <a:cubicBezTo>
                    <a:pt x="161" y="16"/>
                    <a:pt x="141" y="7"/>
                    <a:pt x="121" y="0"/>
                  </a:cubicBezTo>
                  <a:cubicBezTo>
                    <a:pt x="121" y="0"/>
                    <a:pt x="120" y="0"/>
                    <a:pt x="120" y="1"/>
                  </a:cubicBezTo>
                  <a:cubicBezTo>
                    <a:pt x="99" y="20"/>
                    <a:pt x="80" y="41"/>
                    <a:pt x="61" y="62"/>
                  </a:cubicBezTo>
                  <a:cubicBezTo>
                    <a:pt x="44" y="81"/>
                    <a:pt x="26" y="100"/>
                    <a:pt x="9" y="119"/>
                  </a:cubicBezTo>
                  <a:cubicBezTo>
                    <a:pt x="2" y="124"/>
                    <a:pt x="0" y="142"/>
                    <a:pt x="9" y="146"/>
                  </a:cubicBezTo>
                  <a:cubicBezTo>
                    <a:pt x="15" y="150"/>
                    <a:pt x="21" y="152"/>
                    <a:pt x="27" y="155"/>
                  </a:cubicBezTo>
                  <a:cubicBezTo>
                    <a:pt x="38" y="161"/>
                    <a:pt x="49" y="166"/>
                    <a:pt x="60" y="172"/>
                  </a:cubicBezTo>
                  <a:cubicBezTo>
                    <a:pt x="77" y="180"/>
                    <a:pt x="94" y="190"/>
                    <a:pt x="111" y="197"/>
                  </a:cubicBezTo>
                  <a:cubicBezTo>
                    <a:pt x="112" y="197"/>
                    <a:pt x="113" y="197"/>
                    <a:pt x="113" y="196"/>
                  </a:cubicBezTo>
                  <a:cubicBezTo>
                    <a:pt x="113" y="196"/>
                    <a:pt x="113" y="196"/>
                    <a:pt x="113" y="196"/>
                  </a:cubicBezTo>
                  <a:cubicBezTo>
                    <a:pt x="129" y="178"/>
                    <a:pt x="146" y="162"/>
                    <a:pt x="162" y="145"/>
                  </a:cubicBezTo>
                  <a:cubicBezTo>
                    <a:pt x="183" y="122"/>
                    <a:pt x="204" y="100"/>
                    <a:pt x="225" y="77"/>
                  </a:cubicBezTo>
                  <a:cubicBezTo>
                    <a:pt x="227" y="74"/>
                    <a:pt x="232" y="71"/>
                    <a:pt x="233" y="67"/>
                  </a:cubicBezTo>
                  <a:cubicBezTo>
                    <a:pt x="233" y="67"/>
                    <a:pt x="233" y="66"/>
                    <a:pt x="233" y="66"/>
                  </a:cubicBezTo>
                  <a:close/>
                  <a:moveTo>
                    <a:pt x="92" y="179"/>
                  </a:moveTo>
                  <a:cubicBezTo>
                    <a:pt x="81" y="174"/>
                    <a:pt x="70" y="168"/>
                    <a:pt x="59" y="163"/>
                  </a:cubicBezTo>
                  <a:cubicBezTo>
                    <a:pt x="48" y="158"/>
                    <a:pt x="37" y="152"/>
                    <a:pt x="26" y="147"/>
                  </a:cubicBezTo>
                  <a:cubicBezTo>
                    <a:pt x="21" y="145"/>
                    <a:pt x="13" y="142"/>
                    <a:pt x="9" y="139"/>
                  </a:cubicBezTo>
                  <a:cubicBezTo>
                    <a:pt x="9" y="138"/>
                    <a:pt x="9" y="138"/>
                    <a:pt x="9" y="138"/>
                  </a:cubicBezTo>
                  <a:cubicBezTo>
                    <a:pt x="9" y="137"/>
                    <a:pt x="9" y="135"/>
                    <a:pt x="9" y="133"/>
                  </a:cubicBezTo>
                  <a:cubicBezTo>
                    <a:pt x="23" y="142"/>
                    <a:pt x="39" y="150"/>
                    <a:pt x="55" y="157"/>
                  </a:cubicBezTo>
                  <a:cubicBezTo>
                    <a:pt x="72" y="165"/>
                    <a:pt x="90" y="173"/>
                    <a:pt x="107" y="182"/>
                  </a:cubicBezTo>
                  <a:cubicBezTo>
                    <a:pt x="107" y="184"/>
                    <a:pt x="107" y="185"/>
                    <a:pt x="107" y="186"/>
                  </a:cubicBezTo>
                  <a:cubicBezTo>
                    <a:pt x="103" y="183"/>
                    <a:pt x="97" y="181"/>
                    <a:pt x="92" y="179"/>
                  </a:cubicBezTo>
                  <a:close/>
                  <a:moveTo>
                    <a:pt x="31" y="98"/>
                  </a:moveTo>
                  <a:cubicBezTo>
                    <a:pt x="31" y="98"/>
                    <a:pt x="31" y="98"/>
                    <a:pt x="31" y="98"/>
                  </a:cubicBezTo>
                  <a:cubicBezTo>
                    <a:pt x="47" y="93"/>
                    <a:pt x="63" y="90"/>
                    <a:pt x="79" y="86"/>
                  </a:cubicBezTo>
                  <a:cubicBezTo>
                    <a:pt x="94" y="82"/>
                    <a:pt x="110" y="78"/>
                    <a:pt x="126" y="74"/>
                  </a:cubicBezTo>
                  <a:cubicBezTo>
                    <a:pt x="141" y="71"/>
                    <a:pt x="157" y="68"/>
                    <a:pt x="173" y="64"/>
                  </a:cubicBezTo>
                  <a:cubicBezTo>
                    <a:pt x="181" y="62"/>
                    <a:pt x="189" y="60"/>
                    <a:pt x="197" y="58"/>
                  </a:cubicBezTo>
                  <a:cubicBezTo>
                    <a:pt x="205" y="57"/>
                    <a:pt x="212" y="55"/>
                    <a:pt x="219" y="54"/>
                  </a:cubicBezTo>
                  <a:cubicBezTo>
                    <a:pt x="218" y="55"/>
                    <a:pt x="216" y="57"/>
                    <a:pt x="214" y="59"/>
                  </a:cubicBezTo>
                  <a:cubicBezTo>
                    <a:pt x="214" y="59"/>
                    <a:pt x="214" y="59"/>
                    <a:pt x="213" y="59"/>
                  </a:cubicBezTo>
                  <a:cubicBezTo>
                    <a:pt x="213" y="59"/>
                    <a:pt x="213" y="59"/>
                    <a:pt x="212" y="59"/>
                  </a:cubicBezTo>
                  <a:cubicBezTo>
                    <a:pt x="182" y="66"/>
                    <a:pt x="151" y="71"/>
                    <a:pt x="121" y="77"/>
                  </a:cubicBezTo>
                  <a:cubicBezTo>
                    <a:pt x="90" y="84"/>
                    <a:pt x="59" y="93"/>
                    <a:pt x="29" y="101"/>
                  </a:cubicBezTo>
                  <a:cubicBezTo>
                    <a:pt x="29" y="100"/>
                    <a:pt x="30" y="99"/>
                    <a:pt x="31" y="98"/>
                  </a:cubicBezTo>
                  <a:close/>
                  <a:moveTo>
                    <a:pt x="121" y="3"/>
                  </a:moveTo>
                  <a:cubicBezTo>
                    <a:pt x="123" y="4"/>
                    <a:pt x="124" y="4"/>
                    <a:pt x="126" y="5"/>
                  </a:cubicBezTo>
                  <a:cubicBezTo>
                    <a:pt x="123" y="5"/>
                    <a:pt x="120" y="6"/>
                    <a:pt x="118" y="6"/>
                  </a:cubicBezTo>
                  <a:cubicBezTo>
                    <a:pt x="119" y="5"/>
                    <a:pt x="120" y="4"/>
                    <a:pt x="121" y="3"/>
                  </a:cubicBezTo>
                  <a:close/>
                  <a:moveTo>
                    <a:pt x="131" y="7"/>
                  </a:moveTo>
                  <a:cubicBezTo>
                    <a:pt x="128" y="7"/>
                    <a:pt x="125" y="8"/>
                    <a:pt x="121" y="9"/>
                  </a:cubicBezTo>
                  <a:cubicBezTo>
                    <a:pt x="120" y="9"/>
                    <a:pt x="118" y="10"/>
                    <a:pt x="116" y="10"/>
                  </a:cubicBezTo>
                  <a:cubicBezTo>
                    <a:pt x="116" y="11"/>
                    <a:pt x="116" y="11"/>
                    <a:pt x="115" y="11"/>
                  </a:cubicBezTo>
                  <a:cubicBezTo>
                    <a:pt x="117" y="10"/>
                    <a:pt x="118" y="9"/>
                    <a:pt x="119" y="9"/>
                  </a:cubicBezTo>
                  <a:cubicBezTo>
                    <a:pt x="122" y="8"/>
                    <a:pt x="125" y="7"/>
                    <a:pt x="128" y="5"/>
                  </a:cubicBezTo>
                  <a:cubicBezTo>
                    <a:pt x="129" y="6"/>
                    <a:pt x="130" y="6"/>
                    <a:pt x="131" y="7"/>
                  </a:cubicBezTo>
                  <a:close/>
                  <a:moveTo>
                    <a:pt x="136" y="9"/>
                  </a:moveTo>
                  <a:cubicBezTo>
                    <a:pt x="132" y="9"/>
                    <a:pt x="129" y="11"/>
                    <a:pt x="125" y="12"/>
                  </a:cubicBezTo>
                  <a:cubicBezTo>
                    <a:pt x="119" y="13"/>
                    <a:pt x="114" y="14"/>
                    <a:pt x="108" y="16"/>
                  </a:cubicBezTo>
                  <a:cubicBezTo>
                    <a:pt x="108" y="16"/>
                    <a:pt x="109" y="15"/>
                    <a:pt x="109" y="15"/>
                  </a:cubicBezTo>
                  <a:cubicBezTo>
                    <a:pt x="110" y="14"/>
                    <a:pt x="111" y="14"/>
                    <a:pt x="113" y="14"/>
                  </a:cubicBezTo>
                  <a:cubicBezTo>
                    <a:pt x="115" y="13"/>
                    <a:pt x="118" y="13"/>
                    <a:pt x="120" y="12"/>
                  </a:cubicBezTo>
                  <a:cubicBezTo>
                    <a:pt x="125" y="11"/>
                    <a:pt x="129" y="10"/>
                    <a:pt x="132" y="7"/>
                  </a:cubicBezTo>
                  <a:cubicBezTo>
                    <a:pt x="134" y="8"/>
                    <a:pt x="135" y="8"/>
                    <a:pt x="136" y="9"/>
                  </a:cubicBezTo>
                  <a:close/>
                  <a:moveTo>
                    <a:pt x="143" y="11"/>
                  </a:moveTo>
                  <a:cubicBezTo>
                    <a:pt x="137" y="13"/>
                    <a:pt x="130" y="14"/>
                    <a:pt x="123" y="15"/>
                  </a:cubicBezTo>
                  <a:cubicBezTo>
                    <a:pt x="117" y="17"/>
                    <a:pt x="109" y="18"/>
                    <a:pt x="103" y="21"/>
                  </a:cubicBezTo>
                  <a:cubicBezTo>
                    <a:pt x="109" y="18"/>
                    <a:pt x="116" y="16"/>
                    <a:pt x="122" y="15"/>
                  </a:cubicBezTo>
                  <a:cubicBezTo>
                    <a:pt x="128" y="14"/>
                    <a:pt x="133" y="12"/>
                    <a:pt x="138" y="9"/>
                  </a:cubicBezTo>
                  <a:cubicBezTo>
                    <a:pt x="138" y="9"/>
                    <a:pt x="138" y="9"/>
                    <a:pt x="138" y="9"/>
                  </a:cubicBezTo>
                  <a:cubicBezTo>
                    <a:pt x="139" y="10"/>
                    <a:pt x="141" y="11"/>
                    <a:pt x="143" y="11"/>
                  </a:cubicBezTo>
                  <a:close/>
                  <a:moveTo>
                    <a:pt x="148" y="13"/>
                  </a:moveTo>
                  <a:cubicBezTo>
                    <a:pt x="145" y="13"/>
                    <a:pt x="143" y="14"/>
                    <a:pt x="140" y="15"/>
                  </a:cubicBezTo>
                  <a:cubicBezTo>
                    <a:pt x="136" y="16"/>
                    <a:pt x="132" y="17"/>
                    <a:pt x="128" y="18"/>
                  </a:cubicBezTo>
                  <a:cubicBezTo>
                    <a:pt x="119" y="20"/>
                    <a:pt x="111" y="23"/>
                    <a:pt x="102" y="25"/>
                  </a:cubicBezTo>
                  <a:cubicBezTo>
                    <a:pt x="101" y="26"/>
                    <a:pt x="99" y="26"/>
                    <a:pt x="98" y="26"/>
                  </a:cubicBezTo>
                  <a:cubicBezTo>
                    <a:pt x="98" y="26"/>
                    <a:pt x="98" y="26"/>
                    <a:pt x="98" y="26"/>
                  </a:cubicBezTo>
                  <a:cubicBezTo>
                    <a:pt x="99" y="26"/>
                    <a:pt x="101" y="25"/>
                    <a:pt x="103" y="25"/>
                  </a:cubicBezTo>
                  <a:cubicBezTo>
                    <a:pt x="108" y="23"/>
                    <a:pt x="113" y="22"/>
                    <a:pt x="118" y="20"/>
                  </a:cubicBezTo>
                  <a:cubicBezTo>
                    <a:pt x="126" y="17"/>
                    <a:pt x="136" y="15"/>
                    <a:pt x="144" y="12"/>
                  </a:cubicBezTo>
                  <a:cubicBezTo>
                    <a:pt x="144" y="12"/>
                    <a:pt x="144" y="12"/>
                    <a:pt x="144" y="12"/>
                  </a:cubicBezTo>
                  <a:cubicBezTo>
                    <a:pt x="145" y="12"/>
                    <a:pt x="146" y="13"/>
                    <a:pt x="148" y="13"/>
                  </a:cubicBezTo>
                  <a:close/>
                  <a:moveTo>
                    <a:pt x="159" y="18"/>
                  </a:moveTo>
                  <a:cubicBezTo>
                    <a:pt x="150" y="20"/>
                    <a:pt x="141" y="22"/>
                    <a:pt x="133" y="24"/>
                  </a:cubicBezTo>
                  <a:cubicBezTo>
                    <a:pt x="140" y="22"/>
                    <a:pt x="148" y="20"/>
                    <a:pt x="155" y="16"/>
                  </a:cubicBezTo>
                  <a:cubicBezTo>
                    <a:pt x="156" y="17"/>
                    <a:pt x="158" y="18"/>
                    <a:pt x="159" y="18"/>
                  </a:cubicBezTo>
                  <a:close/>
                  <a:moveTo>
                    <a:pt x="166" y="21"/>
                  </a:moveTo>
                  <a:cubicBezTo>
                    <a:pt x="160" y="24"/>
                    <a:pt x="154" y="25"/>
                    <a:pt x="147" y="27"/>
                  </a:cubicBezTo>
                  <a:cubicBezTo>
                    <a:pt x="139" y="28"/>
                    <a:pt x="132" y="31"/>
                    <a:pt x="124" y="33"/>
                  </a:cubicBezTo>
                  <a:cubicBezTo>
                    <a:pt x="116" y="34"/>
                    <a:pt x="109" y="36"/>
                    <a:pt x="102" y="38"/>
                  </a:cubicBezTo>
                  <a:cubicBezTo>
                    <a:pt x="98" y="39"/>
                    <a:pt x="95" y="40"/>
                    <a:pt x="91" y="41"/>
                  </a:cubicBezTo>
                  <a:cubicBezTo>
                    <a:pt x="89" y="42"/>
                    <a:pt x="85" y="42"/>
                    <a:pt x="82" y="43"/>
                  </a:cubicBezTo>
                  <a:cubicBezTo>
                    <a:pt x="82" y="43"/>
                    <a:pt x="82" y="43"/>
                    <a:pt x="83" y="43"/>
                  </a:cubicBezTo>
                  <a:cubicBezTo>
                    <a:pt x="88" y="40"/>
                    <a:pt x="94" y="38"/>
                    <a:pt x="99" y="37"/>
                  </a:cubicBezTo>
                  <a:cubicBezTo>
                    <a:pt x="106" y="35"/>
                    <a:pt x="114" y="33"/>
                    <a:pt x="121" y="31"/>
                  </a:cubicBezTo>
                  <a:cubicBezTo>
                    <a:pt x="128" y="29"/>
                    <a:pt x="135" y="27"/>
                    <a:pt x="143" y="25"/>
                  </a:cubicBezTo>
                  <a:cubicBezTo>
                    <a:pt x="149" y="23"/>
                    <a:pt x="155" y="22"/>
                    <a:pt x="161" y="19"/>
                  </a:cubicBezTo>
                  <a:cubicBezTo>
                    <a:pt x="163" y="20"/>
                    <a:pt x="164" y="21"/>
                    <a:pt x="166" y="21"/>
                  </a:cubicBezTo>
                  <a:close/>
                  <a:moveTo>
                    <a:pt x="87" y="37"/>
                  </a:moveTo>
                  <a:cubicBezTo>
                    <a:pt x="92" y="35"/>
                    <a:pt x="97" y="35"/>
                    <a:pt x="102" y="33"/>
                  </a:cubicBezTo>
                  <a:cubicBezTo>
                    <a:pt x="108" y="31"/>
                    <a:pt x="114" y="29"/>
                    <a:pt x="120" y="27"/>
                  </a:cubicBezTo>
                  <a:cubicBezTo>
                    <a:pt x="122" y="27"/>
                    <a:pt x="123" y="27"/>
                    <a:pt x="124" y="26"/>
                  </a:cubicBezTo>
                  <a:cubicBezTo>
                    <a:pt x="123" y="27"/>
                    <a:pt x="122" y="27"/>
                    <a:pt x="121" y="27"/>
                  </a:cubicBezTo>
                  <a:cubicBezTo>
                    <a:pt x="115" y="29"/>
                    <a:pt x="109" y="32"/>
                    <a:pt x="103" y="33"/>
                  </a:cubicBezTo>
                  <a:cubicBezTo>
                    <a:pt x="100" y="34"/>
                    <a:pt x="97" y="35"/>
                    <a:pt x="94" y="36"/>
                  </a:cubicBezTo>
                  <a:cubicBezTo>
                    <a:pt x="92" y="37"/>
                    <a:pt x="90" y="37"/>
                    <a:pt x="89" y="38"/>
                  </a:cubicBezTo>
                  <a:cubicBezTo>
                    <a:pt x="88" y="38"/>
                    <a:pt x="87" y="38"/>
                    <a:pt x="86" y="38"/>
                  </a:cubicBezTo>
                  <a:cubicBezTo>
                    <a:pt x="87" y="38"/>
                    <a:pt x="87" y="38"/>
                    <a:pt x="87" y="37"/>
                  </a:cubicBezTo>
                  <a:close/>
                  <a:moveTo>
                    <a:pt x="123" y="28"/>
                  </a:moveTo>
                  <a:cubicBezTo>
                    <a:pt x="130" y="25"/>
                    <a:pt x="137" y="24"/>
                    <a:pt x="144" y="22"/>
                  </a:cubicBezTo>
                  <a:cubicBezTo>
                    <a:pt x="148" y="22"/>
                    <a:pt x="151" y="21"/>
                    <a:pt x="155" y="20"/>
                  </a:cubicBezTo>
                  <a:cubicBezTo>
                    <a:pt x="157" y="20"/>
                    <a:pt x="158" y="19"/>
                    <a:pt x="159" y="19"/>
                  </a:cubicBezTo>
                  <a:cubicBezTo>
                    <a:pt x="157" y="20"/>
                    <a:pt x="155" y="20"/>
                    <a:pt x="153" y="21"/>
                  </a:cubicBezTo>
                  <a:cubicBezTo>
                    <a:pt x="140" y="25"/>
                    <a:pt x="126" y="28"/>
                    <a:pt x="113" y="32"/>
                  </a:cubicBezTo>
                  <a:cubicBezTo>
                    <a:pt x="109" y="33"/>
                    <a:pt x="105" y="34"/>
                    <a:pt x="100" y="35"/>
                  </a:cubicBezTo>
                  <a:cubicBezTo>
                    <a:pt x="108" y="33"/>
                    <a:pt x="115" y="30"/>
                    <a:pt x="123" y="28"/>
                  </a:cubicBezTo>
                  <a:close/>
                  <a:moveTo>
                    <a:pt x="149" y="14"/>
                  </a:moveTo>
                  <a:cubicBezTo>
                    <a:pt x="150" y="14"/>
                    <a:pt x="152" y="15"/>
                    <a:pt x="153" y="16"/>
                  </a:cubicBezTo>
                  <a:cubicBezTo>
                    <a:pt x="144" y="18"/>
                    <a:pt x="134" y="20"/>
                    <a:pt x="124" y="22"/>
                  </a:cubicBezTo>
                  <a:cubicBezTo>
                    <a:pt x="114" y="24"/>
                    <a:pt x="105" y="28"/>
                    <a:pt x="96" y="31"/>
                  </a:cubicBezTo>
                  <a:cubicBezTo>
                    <a:pt x="95" y="31"/>
                    <a:pt x="94" y="32"/>
                    <a:pt x="93" y="32"/>
                  </a:cubicBezTo>
                  <a:cubicBezTo>
                    <a:pt x="95" y="31"/>
                    <a:pt x="96" y="30"/>
                    <a:pt x="98" y="29"/>
                  </a:cubicBezTo>
                  <a:cubicBezTo>
                    <a:pt x="100" y="29"/>
                    <a:pt x="102" y="28"/>
                    <a:pt x="105" y="27"/>
                  </a:cubicBezTo>
                  <a:cubicBezTo>
                    <a:pt x="110" y="25"/>
                    <a:pt x="116" y="24"/>
                    <a:pt x="121" y="23"/>
                  </a:cubicBezTo>
                  <a:cubicBezTo>
                    <a:pt x="130" y="20"/>
                    <a:pt x="140" y="18"/>
                    <a:pt x="149" y="14"/>
                  </a:cubicBezTo>
                  <a:cubicBezTo>
                    <a:pt x="149" y="14"/>
                    <a:pt x="149" y="14"/>
                    <a:pt x="149" y="14"/>
                  </a:cubicBezTo>
                  <a:close/>
                  <a:moveTo>
                    <a:pt x="116" y="7"/>
                  </a:moveTo>
                  <a:cubicBezTo>
                    <a:pt x="118" y="7"/>
                    <a:pt x="120" y="6"/>
                    <a:pt x="121" y="6"/>
                  </a:cubicBezTo>
                  <a:cubicBezTo>
                    <a:pt x="123" y="6"/>
                    <a:pt x="125" y="5"/>
                    <a:pt x="126" y="5"/>
                  </a:cubicBezTo>
                  <a:cubicBezTo>
                    <a:pt x="128" y="5"/>
                    <a:pt x="122" y="7"/>
                    <a:pt x="122" y="7"/>
                  </a:cubicBezTo>
                  <a:cubicBezTo>
                    <a:pt x="119" y="8"/>
                    <a:pt x="116" y="10"/>
                    <a:pt x="113" y="11"/>
                  </a:cubicBezTo>
                  <a:cubicBezTo>
                    <a:pt x="114" y="10"/>
                    <a:pt x="115" y="9"/>
                    <a:pt x="116" y="7"/>
                  </a:cubicBezTo>
                  <a:close/>
                  <a:moveTo>
                    <a:pt x="111" y="13"/>
                  </a:moveTo>
                  <a:cubicBezTo>
                    <a:pt x="115" y="12"/>
                    <a:pt x="119" y="10"/>
                    <a:pt x="123" y="9"/>
                  </a:cubicBezTo>
                  <a:cubicBezTo>
                    <a:pt x="126" y="9"/>
                    <a:pt x="128" y="8"/>
                    <a:pt x="130" y="7"/>
                  </a:cubicBezTo>
                  <a:cubicBezTo>
                    <a:pt x="130" y="8"/>
                    <a:pt x="130" y="8"/>
                    <a:pt x="130" y="8"/>
                  </a:cubicBezTo>
                  <a:cubicBezTo>
                    <a:pt x="128" y="9"/>
                    <a:pt x="127" y="9"/>
                    <a:pt x="126" y="10"/>
                  </a:cubicBezTo>
                  <a:cubicBezTo>
                    <a:pt x="121" y="12"/>
                    <a:pt x="115" y="12"/>
                    <a:pt x="110" y="14"/>
                  </a:cubicBezTo>
                  <a:cubicBezTo>
                    <a:pt x="110" y="14"/>
                    <a:pt x="111" y="13"/>
                    <a:pt x="111" y="13"/>
                  </a:cubicBezTo>
                  <a:close/>
                  <a:moveTo>
                    <a:pt x="107" y="17"/>
                  </a:moveTo>
                  <a:cubicBezTo>
                    <a:pt x="111" y="16"/>
                    <a:pt x="115" y="15"/>
                    <a:pt x="120" y="14"/>
                  </a:cubicBezTo>
                  <a:cubicBezTo>
                    <a:pt x="122" y="13"/>
                    <a:pt x="125" y="13"/>
                    <a:pt x="128" y="12"/>
                  </a:cubicBezTo>
                  <a:cubicBezTo>
                    <a:pt x="130" y="11"/>
                    <a:pt x="131" y="11"/>
                    <a:pt x="133" y="10"/>
                  </a:cubicBezTo>
                  <a:cubicBezTo>
                    <a:pt x="133" y="10"/>
                    <a:pt x="138" y="8"/>
                    <a:pt x="135" y="10"/>
                  </a:cubicBezTo>
                  <a:cubicBezTo>
                    <a:pt x="130" y="13"/>
                    <a:pt x="123" y="14"/>
                    <a:pt x="118" y="15"/>
                  </a:cubicBezTo>
                  <a:cubicBezTo>
                    <a:pt x="113" y="16"/>
                    <a:pt x="108" y="18"/>
                    <a:pt x="104" y="20"/>
                  </a:cubicBezTo>
                  <a:cubicBezTo>
                    <a:pt x="105" y="19"/>
                    <a:pt x="106" y="18"/>
                    <a:pt x="107" y="17"/>
                  </a:cubicBezTo>
                  <a:close/>
                  <a:moveTo>
                    <a:pt x="102" y="22"/>
                  </a:moveTo>
                  <a:cubicBezTo>
                    <a:pt x="110" y="20"/>
                    <a:pt x="117" y="18"/>
                    <a:pt x="124" y="16"/>
                  </a:cubicBezTo>
                  <a:cubicBezTo>
                    <a:pt x="127" y="15"/>
                    <a:pt x="131" y="14"/>
                    <a:pt x="135" y="14"/>
                  </a:cubicBezTo>
                  <a:cubicBezTo>
                    <a:pt x="137" y="13"/>
                    <a:pt x="138" y="13"/>
                    <a:pt x="140" y="13"/>
                  </a:cubicBezTo>
                  <a:cubicBezTo>
                    <a:pt x="126" y="18"/>
                    <a:pt x="112" y="21"/>
                    <a:pt x="99" y="25"/>
                  </a:cubicBezTo>
                  <a:cubicBezTo>
                    <a:pt x="100" y="24"/>
                    <a:pt x="101" y="23"/>
                    <a:pt x="102" y="22"/>
                  </a:cubicBezTo>
                  <a:close/>
                  <a:moveTo>
                    <a:pt x="97" y="27"/>
                  </a:moveTo>
                  <a:cubicBezTo>
                    <a:pt x="105" y="26"/>
                    <a:pt x="113" y="23"/>
                    <a:pt x="121" y="20"/>
                  </a:cubicBezTo>
                  <a:cubicBezTo>
                    <a:pt x="126" y="19"/>
                    <a:pt x="131" y="18"/>
                    <a:pt x="135" y="17"/>
                  </a:cubicBezTo>
                  <a:cubicBezTo>
                    <a:pt x="139" y="16"/>
                    <a:pt x="144" y="16"/>
                    <a:pt x="147" y="14"/>
                  </a:cubicBezTo>
                  <a:cubicBezTo>
                    <a:pt x="143" y="16"/>
                    <a:pt x="137" y="17"/>
                    <a:pt x="133" y="18"/>
                  </a:cubicBezTo>
                  <a:cubicBezTo>
                    <a:pt x="127" y="20"/>
                    <a:pt x="122" y="21"/>
                    <a:pt x="117" y="23"/>
                  </a:cubicBezTo>
                  <a:cubicBezTo>
                    <a:pt x="109" y="25"/>
                    <a:pt x="101" y="27"/>
                    <a:pt x="94" y="30"/>
                  </a:cubicBezTo>
                  <a:cubicBezTo>
                    <a:pt x="95" y="29"/>
                    <a:pt x="96" y="28"/>
                    <a:pt x="97" y="27"/>
                  </a:cubicBezTo>
                  <a:close/>
                  <a:moveTo>
                    <a:pt x="92" y="33"/>
                  </a:moveTo>
                  <a:cubicBezTo>
                    <a:pt x="97" y="32"/>
                    <a:pt x="101" y="30"/>
                    <a:pt x="106" y="28"/>
                  </a:cubicBezTo>
                  <a:cubicBezTo>
                    <a:pt x="111" y="26"/>
                    <a:pt x="117" y="25"/>
                    <a:pt x="123" y="23"/>
                  </a:cubicBezTo>
                  <a:cubicBezTo>
                    <a:pt x="129" y="22"/>
                    <a:pt x="135" y="21"/>
                    <a:pt x="141" y="19"/>
                  </a:cubicBezTo>
                  <a:cubicBezTo>
                    <a:pt x="145" y="19"/>
                    <a:pt x="148" y="18"/>
                    <a:pt x="151" y="17"/>
                  </a:cubicBezTo>
                  <a:cubicBezTo>
                    <a:pt x="151" y="17"/>
                    <a:pt x="151" y="17"/>
                    <a:pt x="151" y="17"/>
                  </a:cubicBezTo>
                  <a:cubicBezTo>
                    <a:pt x="150" y="18"/>
                    <a:pt x="149" y="18"/>
                    <a:pt x="147" y="19"/>
                  </a:cubicBezTo>
                  <a:cubicBezTo>
                    <a:pt x="136" y="23"/>
                    <a:pt x="125" y="25"/>
                    <a:pt x="113" y="29"/>
                  </a:cubicBezTo>
                  <a:cubicBezTo>
                    <a:pt x="108" y="30"/>
                    <a:pt x="102" y="32"/>
                    <a:pt x="97" y="34"/>
                  </a:cubicBezTo>
                  <a:cubicBezTo>
                    <a:pt x="94" y="35"/>
                    <a:pt x="91" y="35"/>
                    <a:pt x="89" y="36"/>
                  </a:cubicBezTo>
                  <a:cubicBezTo>
                    <a:pt x="90" y="35"/>
                    <a:pt x="91" y="34"/>
                    <a:pt x="92" y="33"/>
                  </a:cubicBezTo>
                  <a:close/>
                  <a:moveTo>
                    <a:pt x="86" y="39"/>
                  </a:moveTo>
                  <a:cubicBezTo>
                    <a:pt x="88" y="39"/>
                    <a:pt x="91" y="38"/>
                    <a:pt x="93" y="38"/>
                  </a:cubicBezTo>
                  <a:cubicBezTo>
                    <a:pt x="90" y="39"/>
                    <a:pt x="87" y="40"/>
                    <a:pt x="84" y="41"/>
                  </a:cubicBezTo>
                  <a:cubicBezTo>
                    <a:pt x="85" y="40"/>
                    <a:pt x="85" y="40"/>
                    <a:pt x="86" y="39"/>
                  </a:cubicBezTo>
                  <a:close/>
                  <a:moveTo>
                    <a:pt x="81" y="45"/>
                  </a:moveTo>
                  <a:cubicBezTo>
                    <a:pt x="95" y="42"/>
                    <a:pt x="110" y="37"/>
                    <a:pt x="124" y="33"/>
                  </a:cubicBezTo>
                  <a:cubicBezTo>
                    <a:pt x="131" y="32"/>
                    <a:pt x="138" y="29"/>
                    <a:pt x="146" y="28"/>
                  </a:cubicBezTo>
                  <a:cubicBezTo>
                    <a:pt x="153" y="26"/>
                    <a:pt x="160" y="25"/>
                    <a:pt x="167" y="22"/>
                  </a:cubicBezTo>
                  <a:cubicBezTo>
                    <a:pt x="169" y="23"/>
                    <a:pt x="172" y="24"/>
                    <a:pt x="174" y="25"/>
                  </a:cubicBezTo>
                  <a:cubicBezTo>
                    <a:pt x="167" y="24"/>
                    <a:pt x="160" y="28"/>
                    <a:pt x="153" y="29"/>
                  </a:cubicBezTo>
                  <a:cubicBezTo>
                    <a:pt x="145" y="32"/>
                    <a:pt x="136" y="34"/>
                    <a:pt x="127" y="36"/>
                  </a:cubicBezTo>
                  <a:cubicBezTo>
                    <a:pt x="118" y="39"/>
                    <a:pt x="110" y="41"/>
                    <a:pt x="101" y="43"/>
                  </a:cubicBezTo>
                  <a:cubicBezTo>
                    <a:pt x="93" y="45"/>
                    <a:pt x="85" y="47"/>
                    <a:pt x="77" y="49"/>
                  </a:cubicBezTo>
                  <a:cubicBezTo>
                    <a:pt x="78" y="47"/>
                    <a:pt x="80" y="46"/>
                    <a:pt x="81" y="45"/>
                  </a:cubicBezTo>
                  <a:close/>
                  <a:moveTo>
                    <a:pt x="190" y="32"/>
                  </a:moveTo>
                  <a:cubicBezTo>
                    <a:pt x="190" y="32"/>
                    <a:pt x="190" y="32"/>
                    <a:pt x="190" y="32"/>
                  </a:cubicBezTo>
                  <a:cubicBezTo>
                    <a:pt x="180" y="35"/>
                    <a:pt x="169" y="37"/>
                    <a:pt x="159" y="39"/>
                  </a:cubicBezTo>
                  <a:cubicBezTo>
                    <a:pt x="148" y="42"/>
                    <a:pt x="138" y="44"/>
                    <a:pt x="127" y="47"/>
                  </a:cubicBezTo>
                  <a:cubicBezTo>
                    <a:pt x="106" y="52"/>
                    <a:pt x="85" y="57"/>
                    <a:pt x="65" y="64"/>
                  </a:cubicBezTo>
                  <a:cubicBezTo>
                    <a:pt x="65" y="64"/>
                    <a:pt x="63" y="64"/>
                    <a:pt x="62" y="65"/>
                  </a:cubicBezTo>
                  <a:cubicBezTo>
                    <a:pt x="62" y="65"/>
                    <a:pt x="62" y="65"/>
                    <a:pt x="62" y="65"/>
                  </a:cubicBezTo>
                  <a:cubicBezTo>
                    <a:pt x="62" y="65"/>
                    <a:pt x="63" y="64"/>
                    <a:pt x="63" y="64"/>
                  </a:cubicBezTo>
                  <a:cubicBezTo>
                    <a:pt x="63" y="64"/>
                    <a:pt x="63" y="64"/>
                    <a:pt x="63" y="64"/>
                  </a:cubicBezTo>
                  <a:cubicBezTo>
                    <a:pt x="65" y="63"/>
                    <a:pt x="68" y="62"/>
                    <a:pt x="70" y="61"/>
                  </a:cubicBezTo>
                  <a:cubicBezTo>
                    <a:pt x="75" y="59"/>
                    <a:pt x="80" y="57"/>
                    <a:pt x="85" y="56"/>
                  </a:cubicBezTo>
                  <a:cubicBezTo>
                    <a:pt x="96" y="53"/>
                    <a:pt x="107" y="49"/>
                    <a:pt x="118" y="46"/>
                  </a:cubicBezTo>
                  <a:cubicBezTo>
                    <a:pt x="128" y="43"/>
                    <a:pt x="139" y="39"/>
                    <a:pt x="150" y="37"/>
                  </a:cubicBezTo>
                  <a:cubicBezTo>
                    <a:pt x="160" y="35"/>
                    <a:pt x="171" y="32"/>
                    <a:pt x="181" y="28"/>
                  </a:cubicBezTo>
                  <a:cubicBezTo>
                    <a:pt x="184" y="29"/>
                    <a:pt x="187" y="31"/>
                    <a:pt x="190" y="32"/>
                  </a:cubicBezTo>
                  <a:close/>
                  <a:moveTo>
                    <a:pt x="49" y="79"/>
                  </a:moveTo>
                  <a:cubicBezTo>
                    <a:pt x="49" y="79"/>
                    <a:pt x="49" y="79"/>
                    <a:pt x="49" y="79"/>
                  </a:cubicBezTo>
                  <a:cubicBezTo>
                    <a:pt x="49" y="79"/>
                    <a:pt x="49" y="79"/>
                    <a:pt x="49" y="79"/>
                  </a:cubicBezTo>
                  <a:cubicBezTo>
                    <a:pt x="49" y="79"/>
                    <a:pt x="49" y="79"/>
                    <a:pt x="49" y="79"/>
                  </a:cubicBezTo>
                  <a:close/>
                  <a:moveTo>
                    <a:pt x="196" y="35"/>
                  </a:moveTo>
                  <a:cubicBezTo>
                    <a:pt x="196" y="35"/>
                    <a:pt x="196" y="35"/>
                    <a:pt x="196" y="35"/>
                  </a:cubicBezTo>
                  <a:cubicBezTo>
                    <a:pt x="197" y="35"/>
                    <a:pt x="198" y="36"/>
                    <a:pt x="199" y="36"/>
                  </a:cubicBezTo>
                  <a:cubicBezTo>
                    <a:pt x="174" y="43"/>
                    <a:pt x="148" y="50"/>
                    <a:pt x="124" y="57"/>
                  </a:cubicBezTo>
                  <a:cubicBezTo>
                    <a:pt x="110" y="61"/>
                    <a:pt x="97" y="65"/>
                    <a:pt x="84" y="70"/>
                  </a:cubicBezTo>
                  <a:cubicBezTo>
                    <a:pt x="75" y="73"/>
                    <a:pt x="65" y="75"/>
                    <a:pt x="55" y="78"/>
                  </a:cubicBezTo>
                  <a:cubicBezTo>
                    <a:pt x="57" y="77"/>
                    <a:pt x="60" y="76"/>
                    <a:pt x="63" y="75"/>
                  </a:cubicBezTo>
                  <a:cubicBezTo>
                    <a:pt x="69" y="73"/>
                    <a:pt x="76" y="70"/>
                    <a:pt x="83" y="67"/>
                  </a:cubicBezTo>
                  <a:cubicBezTo>
                    <a:pt x="96" y="63"/>
                    <a:pt x="109" y="59"/>
                    <a:pt x="122" y="55"/>
                  </a:cubicBezTo>
                  <a:cubicBezTo>
                    <a:pt x="135" y="52"/>
                    <a:pt x="148" y="48"/>
                    <a:pt x="161" y="44"/>
                  </a:cubicBezTo>
                  <a:cubicBezTo>
                    <a:pt x="173" y="41"/>
                    <a:pt x="185" y="40"/>
                    <a:pt x="196" y="35"/>
                  </a:cubicBezTo>
                  <a:close/>
                  <a:moveTo>
                    <a:pt x="127" y="51"/>
                  </a:moveTo>
                  <a:cubicBezTo>
                    <a:pt x="115" y="55"/>
                    <a:pt x="103" y="58"/>
                    <a:pt x="91" y="61"/>
                  </a:cubicBezTo>
                  <a:cubicBezTo>
                    <a:pt x="79" y="64"/>
                    <a:pt x="68" y="69"/>
                    <a:pt x="56" y="71"/>
                  </a:cubicBezTo>
                  <a:cubicBezTo>
                    <a:pt x="56" y="71"/>
                    <a:pt x="56" y="71"/>
                    <a:pt x="56" y="71"/>
                  </a:cubicBezTo>
                  <a:cubicBezTo>
                    <a:pt x="56" y="71"/>
                    <a:pt x="57" y="71"/>
                    <a:pt x="57" y="71"/>
                  </a:cubicBezTo>
                  <a:cubicBezTo>
                    <a:pt x="58" y="70"/>
                    <a:pt x="58" y="70"/>
                    <a:pt x="58" y="70"/>
                  </a:cubicBezTo>
                  <a:cubicBezTo>
                    <a:pt x="61" y="69"/>
                    <a:pt x="64" y="69"/>
                    <a:pt x="66" y="68"/>
                  </a:cubicBezTo>
                  <a:cubicBezTo>
                    <a:pt x="72" y="67"/>
                    <a:pt x="78" y="65"/>
                    <a:pt x="84" y="63"/>
                  </a:cubicBezTo>
                  <a:cubicBezTo>
                    <a:pt x="96" y="59"/>
                    <a:pt x="108" y="55"/>
                    <a:pt x="120" y="51"/>
                  </a:cubicBezTo>
                  <a:cubicBezTo>
                    <a:pt x="131" y="48"/>
                    <a:pt x="143" y="45"/>
                    <a:pt x="155" y="42"/>
                  </a:cubicBezTo>
                  <a:cubicBezTo>
                    <a:pt x="167" y="39"/>
                    <a:pt x="179" y="37"/>
                    <a:pt x="190" y="33"/>
                  </a:cubicBezTo>
                  <a:cubicBezTo>
                    <a:pt x="190" y="32"/>
                    <a:pt x="190" y="32"/>
                    <a:pt x="190" y="32"/>
                  </a:cubicBezTo>
                  <a:cubicBezTo>
                    <a:pt x="192" y="33"/>
                    <a:pt x="194" y="34"/>
                    <a:pt x="195" y="34"/>
                  </a:cubicBezTo>
                  <a:cubicBezTo>
                    <a:pt x="173" y="39"/>
                    <a:pt x="150" y="45"/>
                    <a:pt x="127" y="51"/>
                  </a:cubicBezTo>
                  <a:close/>
                  <a:moveTo>
                    <a:pt x="122" y="42"/>
                  </a:moveTo>
                  <a:cubicBezTo>
                    <a:pt x="113" y="45"/>
                    <a:pt x="104" y="48"/>
                    <a:pt x="94" y="51"/>
                  </a:cubicBezTo>
                  <a:cubicBezTo>
                    <a:pt x="89" y="52"/>
                    <a:pt x="85" y="54"/>
                    <a:pt x="80" y="55"/>
                  </a:cubicBezTo>
                  <a:cubicBezTo>
                    <a:pt x="77" y="55"/>
                    <a:pt x="75" y="56"/>
                    <a:pt x="73" y="57"/>
                  </a:cubicBezTo>
                  <a:cubicBezTo>
                    <a:pt x="72" y="57"/>
                    <a:pt x="70" y="57"/>
                    <a:pt x="69" y="57"/>
                  </a:cubicBezTo>
                  <a:cubicBezTo>
                    <a:pt x="70" y="57"/>
                    <a:pt x="70" y="56"/>
                    <a:pt x="71" y="56"/>
                  </a:cubicBezTo>
                  <a:cubicBezTo>
                    <a:pt x="73" y="54"/>
                    <a:pt x="77" y="54"/>
                    <a:pt x="80" y="53"/>
                  </a:cubicBezTo>
                  <a:cubicBezTo>
                    <a:pt x="85" y="52"/>
                    <a:pt x="90" y="51"/>
                    <a:pt x="94" y="49"/>
                  </a:cubicBezTo>
                  <a:cubicBezTo>
                    <a:pt x="104" y="47"/>
                    <a:pt x="114" y="44"/>
                    <a:pt x="124" y="41"/>
                  </a:cubicBezTo>
                  <a:cubicBezTo>
                    <a:pt x="133" y="39"/>
                    <a:pt x="142" y="35"/>
                    <a:pt x="151" y="33"/>
                  </a:cubicBezTo>
                  <a:cubicBezTo>
                    <a:pt x="159" y="31"/>
                    <a:pt x="167" y="29"/>
                    <a:pt x="174" y="25"/>
                  </a:cubicBezTo>
                  <a:cubicBezTo>
                    <a:pt x="174" y="25"/>
                    <a:pt x="174" y="25"/>
                    <a:pt x="174" y="25"/>
                  </a:cubicBezTo>
                  <a:cubicBezTo>
                    <a:pt x="176" y="26"/>
                    <a:pt x="178" y="27"/>
                    <a:pt x="180" y="27"/>
                  </a:cubicBezTo>
                  <a:cubicBezTo>
                    <a:pt x="161" y="32"/>
                    <a:pt x="141" y="37"/>
                    <a:pt x="122" y="42"/>
                  </a:cubicBezTo>
                  <a:close/>
                  <a:moveTo>
                    <a:pt x="76" y="50"/>
                  </a:moveTo>
                  <a:cubicBezTo>
                    <a:pt x="84" y="47"/>
                    <a:pt x="93" y="46"/>
                    <a:pt x="101" y="44"/>
                  </a:cubicBezTo>
                  <a:cubicBezTo>
                    <a:pt x="111" y="42"/>
                    <a:pt x="120" y="39"/>
                    <a:pt x="129" y="37"/>
                  </a:cubicBezTo>
                  <a:cubicBezTo>
                    <a:pt x="138" y="34"/>
                    <a:pt x="147" y="32"/>
                    <a:pt x="155" y="30"/>
                  </a:cubicBezTo>
                  <a:cubicBezTo>
                    <a:pt x="159" y="29"/>
                    <a:pt x="163" y="27"/>
                    <a:pt x="167" y="26"/>
                  </a:cubicBezTo>
                  <a:cubicBezTo>
                    <a:pt x="168" y="26"/>
                    <a:pt x="172" y="26"/>
                    <a:pt x="173" y="25"/>
                  </a:cubicBezTo>
                  <a:cubicBezTo>
                    <a:pt x="170" y="27"/>
                    <a:pt x="168" y="28"/>
                    <a:pt x="165" y="28"/>
                  </a:cubicBezTo>
                  <a:cubicBezTo>
                    <a:pt x="158" y="31"/>
                    <a:pt x="150" y="32"/>
                    <a:pt x="142" y="35"/>
                  </a:cubicBezTo>
                  <a:cubicBezTo>
                    <a:pt x="133" y="38"/>
                    <a:pt x="124" y="41"/>
                    <a:pt x="114" y="43"/>
                  </a:cubicBezTo>
                  <a:cubicBezTo>
                    <a:pt x="105" y="46"/>
                    <a:pt x="96" y="48"/>
                    <a:pt x="87" y="51"/>
                  </a:cubicBezTo>
                  <a:cubicBezTo>
                    <a:pt x="82" y="52"/>
                    <a:pt x="76" y="53"/>
                    <a:pt x="72" y="55"/>
                  </a:cubicBezTo>
                  <a:cubicBezTo>
                    <a:pt x="73" y="53"/>
                    <a:pt x="75" y="51"/>
                    <a:pt x="76" y="50"/>
                  </a:cubicBezTo>
                  <a:close/>
                  <a:moveTo>
                    <a:pt x="69" y="58"/>
                  </a:moveTo>
                  <a:cubicBezTo>
                    <a:pt x="75" y="58"/>
                    <a:pt x="83" y="55"/>
                    <a:pt x="89" y="53"/>
                  </a:cubicBezTo>
                  <a:cubicBezTo>
                    <a:pt x="100" y="51"/>
                    <a:pt x="110" y="47"/>
                    <a:pt x="120" y="44"/>
                  </a:cubicBezTo>
                  <a:cubicBezTo>
                    <a:pt x="130" y="41"/>
                    <a:pt x="140" y="38"/>
                    <a:pt x="151" y="36"/>
                  </a:cubicBezTo>
                  <a:cubicBezTo>
                    <a:pt x="156" y="34"/>
                    <a:pt x="161" y="33"/>
                    <a:pt x="166" y="32"/>
                  </a:cubicBezTo>
                  <a:cubicBezTo>
                    <a:pt x="168" y="31"/>
                    <a:pt x="171" y="31"/>
                    <a:pt x="173" y="30"/>
                  </a:cubicBezTo>
                  <a:cubicBezTo>
                    <a:pt x="174" y="30"/>
                    <a:pt x="174" y="30"/>
                    <a:pt x="174" y="30"/>
                  </a:cubicBezTo>
                  <a:cubicBezTo>
                    <a:pt x="166" y="33"/>
                    <a:pt x="157" y="35"/>
                    <a:pt x="148" y="37"/>
                  </a:cubicBezTo>
                  <a:cubicBezTo>
                    <a:pt x="137" y="39"/>
                    <a:pt x="126" y="43"/>
                    <a:pt x="116" y="46"/>
                  </a:cubicBezTo>
                  <a:cubicBezTo>
                    <a:pt x="105" y="49"/>
                    <a:pt x="95" y="52"/>
                    <a:pt x="85" y="55"/>
                  </a:cubicBezTo>
                  <a:cubicBezTo>
                    <a:pt x="78" y="57"/>
                    <a:pt x="71" y="59"/>
                    <a:pt x="64" y="63"/>
                  </a:cubicBezTo>
                  <a:cubicBezTo>
                    <a:pt x="66" y="61"/>
                    <a:pt x="67" y="59"/>
                    <a:pt x="69" y="58"/>
                  </a:cubicBezTo>
                  <a:close/>
                  <a:moveTo>
                    <a:pt x="62" y="65"/>
                  </a:moveTo>
                  <a:cubicBezTo>
                    <a:pt x="72" y="63"/>
                    <a:pt x="82" y="59"/>
                    <a:pt x="92" y="57"/>
                  </a:cubicBezTo>
                  <a:cubicBezTo>
                    <a:pt x="103" y="54"/>
                    <a:pt x="114" y="51"/>
                    <a:pt x="125" y="48"/>
                  </a:cubicBezTo>
                  <a:cubicBezTo>
                    <a:pt x="137" y="45"/>
                    <a:pt x="148" y="43"/>
                    <a:pt x="159" y="40"/>
                  </a:cubicBezTo>
                  <a:cubicBezTo>
                    <a:pt x="165" y="38"/>
                    <a:pt x="171" y="37"/>
                    <a:pt x="176" y="36"/>
                  </a:cubicBezTo>
                  <a:cubicBezTo>
                    <a:pt x="178" y="35"/>
                    <a:pt x="179" y="35"/>
                    <a:pt x="180" y="35"/>
                  </a:cubicBezTo>
                  <a:cubicBezTo>
                    <a:pt x="159" y="41"/>
                    <a:pt x="137" y="45"/>
                    <a:pt x="116" y="52"/>
                  </a:cubicBezTo>
                  <a:cubicBezTo>
                    <a:pt x="104" y="55"/>
                    <a:pt x="93" y="59"/>
                    <a:pt x="82" y="63"/>
                  </a:cubicBezTo>
                  <a:cubicBezTo>
                    <a:pt x="77" y="64"/>
                    <a:pt x="71" y="66"/>
                    <a:pt x="66" y="67"/>
                  </a:cubicBezTo>
                  <a:cubicBezTo>
                    <a:pt x="63" y="68"/>
                    <a:pt x="60" y="69"/>
                    <a:pt x="58" y="70"/>
                  </a:cubicBezTo>
                  <a:cubicBezTo>
                    <a:pt x="59" y="68"/>
                    <a:pt x="60" y="67"/>
                    <a:pt x="62" y="65"/>
                  </a:cubicBezTo>
                  <a:close/>
                  <a:moveTo>
                    <a:pt x="55" y="72"/>
                  </a:moveTo>
                  <a:cubicBezTo>
                    <a:pt x="67" y="70"/>
                    <a:pt x="78" y="66"/>
                    <a:pt x="89" y="63"/>
                  </a:cubicBezTo>
                  <a:cubicBezTo>
                    <a:pt x="102" y="59"/>
                    <a:pt x="115" y="56"/>
                    <a:pt x="127" y="52"/>
                  </a:cubicBezTo>
                  <a:cubicBezTo>
                    <a:pt x="140" y="48"/>
                    <a:pt x="152" y="45"/>
                    <a:pt x="165" y="42"/>
                  </a:cubicBezTo>
                  <a:cubicBezTo>
                    <a:pt x="171" y="40"/>
                    <a:pt x="178" y="39"/>
                    <a:pt x="184" y="38"/>
                  </a:cubicBezTo>
                  <a:cubicBezTo>
                    <a:pt x="186" y="37"/>
                    <a:pt x="189" y="37"/>
                    <a:pt x="191" y="36"/>
                  </a:cubicBezTo>
                  <a:cubicBezTo>
                    <a:pt x="190" y="36"/>
                    <a:pt x="189" y="37"/>
                    <a:pt x="188" y="37"/>
                  </a:cubicBezTo>
                  <a:cubicBezTo>
                    <a:pt x="177" y="40"/>
                    <a:pt x="165" y="43"/>
                    <a:pt x="153" y="46"/>
                  </a:cubicBezTo>
                  <a:cubicBezTo>
                    <a:pt x="141" y="49"/>
                    <a:pt x="128" y="53"/>
                    <a:pt x="116" y="56"/>
                  </a:cubicBezTo>
                  <a:cubicBezTo>
                    <a:pt x="103" y="60"/>
                    <a:pt x="91" y="64"/>
                    <a:pt x="79" y="68"/>
                  </a:cubicBezTo>
                  <a:cubicBezTo>
                    <a:pt x="73" y="70"/>
                    <a:pt x="67" y="73"/>
                    <a:pt x="61" y="75"/>
                  </a:cubicBezTo>
                  <a:cubicBezTo>
                    <a:pt x="57" y="76"/>
                    <a:pt x="53" y="78"/>
                    <a:pt x="49" y="79"/>
                  </a:cubicBezTo>
                  <a:cubicBezTo>
                    <a:pt x="51" y="77"/>
                    <a:pt x="53" y="74"/>
                    <a:pt x="55" y="72"/>
                  </a:cubicBezTo>
                  <a:close/>
                  <a:moveTo>
                    <a:pt x="48" y="81"/>
                  </a:moveTo>
                  <a:cubicBezTo>
                    <a:pt x="59" y="77"/>
                    <a:pt x="71" y="75"/>
                    <a:pt x="83" y="71"/>
                  </a:cubicBezTo>
                  <a:cubicBezTo>
                    <a:pt x="96" y="67"/>
                    <a:pt x="109" y="62"/>
                    <a:pt x="122" y="58"/>
                  </a:cubicBezTo>
                  <a:cubicBezTo>
                    <a:pt x="148" y="51"/>
                    <a:pt x="174" y="43"/>
                    <a:pt x="200" y="36"/>
                  </a:cubicBezTo>
                  <a:cubicBezTo>
                    <a:pt x="202" y="37"/>
                    <a:pt x="203" y="38"/>
                    <a:pt x="205" y="39"/>
                  </a:cubicBezTo>
                  <a:cubicBezTo>
                    <a:pt x="177" y="45"/>
                    <a:pt x="150" y="52"/>
                    <a:pt x="123" y="60"/>
                  </a:cubicBezTo>
                  <a:cubicBezTo>
                    <a:pt x="109" y="64"/>
                    <a:pt x="96" y="69"/>
                    <a:pt x="82" y="73"/>
                  </a:cubicBezTo>
                  <a:cubicBezTo>
                    <a:pt x="70" y="76"/>
                    <a:pt x="57" y="79"/>
                    <a:pt x="45" y="83"/>
                  </a:cubicBezTo>
                  <a:cubicBezTo>
                    <a:pt x="46" y="82"/>
                    <a:pt x="47" y="81"/>
                    <a:pt x="48" y="81"/>
                  </a:cubicBezTo>
                  <a:close/>
                  <a:moveTo>
                    <a:pt x="44" y="85"/>
                  </a:moveTo>
                  <a:cubicBezTo>
                    <a:pt x="56" y="80"/>
                    <a:pt x="68" y="78"/>
                    <a:pt x="81" y="74"/>
                  </a:cubicBezTo>
                  <a:cubicBezTo>
                    <a:pt x="95" y="70"/>
                    <a:pt x="109" y="65"/>
                    <a:pt x="123" y="61"/>
                  </a:cubicBezTo>
                  <a:cubicBezTo>
                    <a:pt x="150" y="53"/>
                    <a:pt x="178" y="45"/>
                    <a:pt x="206" y="39"/>
                  </a:cubicBezTo>
                  <a:cubicBezTo>
                    <a:pt x="206" y="39"/>
                    <a:pt x="206" y="39"/>
                    <a:pt x="206" y="39"/>
                  </a:cubicBezTo>
                  <a:cubicBezTo>
                    <a:pt x="207" y="40"/>
                    <a:pt x="209" y="40"/>
                    <a:pt x="210" y="41"/>
                  </a:cubicBezTo>
                  <a:cubicBezTo>
                    <a:pt x="197" y="44"/>
                    <a:pt x="184" y="46"/>
                    <a:pt x="171" y="49"/>
                  </a:cubicBezTo>
                  <a:cubicBezTo>
                    <a:pt x="157" y="53"/>
                    <a:pt x="142" y="57"/>
                    <a:pt x="127" y="61"/>
                  </a:cubicBezTo>
                  <a:cubicBezTo>
                    <a:pt x="99" y="68"/>
                    <a:pt x="71" y="77"/>
                    <a:pt x="43" y="86"/>
                  </a:cubicBezTo>
                  <a:cubicBezTo>
                    <a:pt x="43" y="85"/>
                    <a:pt x="43" y="85"/>
                    <a:pt x="44" y="85"/>
                  </a:cubicBezTo>
                  <a:close/>
                  <a:moveTo>
                    <a:pt x="219" y="45"/>
                  </a:moveTo>
                  <a:cubicBezTo>
                    <a:pt x="190" y="50"/>
                    <a:pt x="161" y="59"/>
                    <a:pt x="132" y="66"/>
                  </a:cubicBezTo>
                  <a:cubicBezTo>
                    <a:pt x="104" y="73"/>
                    <a:pt x="76" y="81"/>
                    <a:pt x="48" y="88"/>
                  </a:cubicBezTo>
                  <a:cubicBezTo>
                    <a:pt x="49" y="88"/>
                    <a:pt x="51" y="87"/>
                    <a:pt x="53" y="87"/>
                  </a:cubicBezTo>
                  <a:cubicBezTo>
                    <a:pt x="60" y="85"/>
                    <a:pt x="68" y="82"/>
                    <a:pt x="76" y="80"/>
                  </a:cubicBezTo>
                  <a:cubicBezTo>
                    <a:pt x="91" y="75"/>
                    <a:pt x="106" y="71"/>
                    <a:pt x="122" y="66"/>
                  </a:cubicBezTo>
                  <a:cubicBezTo>
                    <a:pt x="137" y="62"/>
                    <a:pt x="152" y="58"/>
                    <a:pt x="167" y="54"/>
                  </a:cubicBezTo>
                  <a:cubicBezTo>
                    <a:pt x="182" y="50"/>
                    <a:pt x="197" y="47"/>
                    <a:pt x="211" y="42"/>
                  </a:cubicBezTo>
                  <a:cubicBezTo>
                    <a:pt x="214" y="43"/>
                    <a:pt x="217" y="44"/>
                    <a:pt x="219" y="45"/>
                  </a:cubicBezTo>
                  <a:close/>
                  <a:moveTo>
                    <a:pt x="41" y="87"/>
                  </a:moveTo>
                  <a:cubicBezTo>
                    <a:pt x="71" y="78"/>
                    <a:pt x="100" y="69"/>
                    <a:pt x="130" y="61"/>
                  </a:cubicBezTo>
                  <a:cubicBezTo>
                    <a:pt x="144" y="58"/>
                    <a:pt x="159" y="54"/>
                    <a:pt x="173" y="50"/>
                  </a:cubicBezTo>
                  <a:cubicBezTo>
                    <a:pt x="180" y="48"/>
                    <a:pt x="187" y="46"/>
                    <a:pt x="194" y="45"/>
                  </a:cubicBezTo>
                  <a:cubicBezTo>
                    <a:pt x="197" y="44"/>
                    <a:pt x="201" y="44"/>
                    <a:pt x="204" y="43"/>
                  </a:cubicBezTo>
                  <a:cubicBezTo>
                    <a:pt x="206" y="43"/>
                    <a:pt x="208" y="42"/>
                    <a:pt x="210" y="42"/>
                  </a:cubicBezTo>
                  <a:cubicBezTo>
                    <a:pt x="210" y="42"/>
                    <a:pt x="207" y="42"/>
                    <a:pt x="206" y="43"/>
                  </a:cubicBezTo>
                  <a:cubicBezTo>
                    <a:pt x="200" y="45"/>
                    <a:pt x="193" y="46"/>
                    <a:pt x="186" y="48"/>
                  </a:cubicBezTo>
                  <a:cubicBezTo>
                    <a:pt x="179" y="50"/>
                    <a:pt x="171" y="52"/>
                    <a:pt x="163" y="54"/>
                  </a:cubicBezTo>
                  <a:cubicBezTo>
                    <a:pt x="149" y="58"/>
                    <a:pt x="134" y="62"/>
                    <a:pt x="120" y="66"/>
                  </a:cubicBezTo>
                  <a:cubicBezTo>
                    <a:pt x="105" y="70"/>
                    <a:pt x="90" y="75"/>
                    <a:pt x="75" y="79"/>
                  </a:cubicBezTo>
                  <a:cubicBezTo>
                    <a:pt x="68" y="81"/>
                    <a:pt x="61" y="83"/>
                    <a:pt x="54" y="85"/>
                  </a:cubicBezTo>
                  <a:cubicBezTo>
                    <a:pt x="49" y="87"/>
                    <a:pt x="44" y="88"/>
                    <a:pt x="39" y="90"/>
                  </a:cubicBezTo>
                  <a:cubicBezTo>
                    <a:pt x="40" y="89"/>
                    <a:pt x="41" y="88"/>
                    <a:pt x="41" y="87"/>
                  </a:cubicBezTo>
                  <a:close/>
                  <a:moveTo>
                    <a:pt x="37" y="92"/>
                  </a:moveTo>
                  <a:cubicBezTo>
                    <a:pt x="67" y="84"/>
                    <a:pt x="98" y="75"/>
                    <a:pt x="128" y="68"/>
                  </a:cubicBezTo>
                  <a:cubicBezTo>
                    <a:pt x="159" y="60"/>
                    <a:pt x="189" y="51"/>
                    <a:pt x="220" y="46"/>
                  </a:cubicBezTo>
                  <a:cubicBezTo>
                    <a:pt x="222" y="46"/>
                    <a:pt x="223" y="47"/>
                    <a:pt x="224" y="47"/>
                  </a:cubicBezTo>
                  <a:cubicBezTo>
                    <a:pt x="217" y="49"/>
                    <a:pt x="211" y="51"/>
                    <a:pt x="204" y="53"/>
                  </a:cubicBezTo>
                  <a:cubicBezTo>
                    <a:pt x="196" y="55"/>
                    <a:pt x="188" y="56"/>
                    <a:pt x="180" y="58"/>
                  </a:cubicBezTo>
                  <a:cubicBezTo>
                    <a:pt x="163" y="61"/>
                    <a:pt x="146" y="64"/>
                    <a:pt x="130" y="68"/>
                  </a:cubicBezTo>
                  <a:cubicBezTo>
                    <a:pt x="113" y="72"/>
                    <a:pt x="97" y="77"/>
                    <a:pt x="81" y="81"/>
                  </a:cubicBezTo>
                  <a:cubicBezTo>
                    <a:pt x="73" y="83"/>
                    <a:pt x="65" y="86"/>
                    <a:pt x="57" y="88"/>
                  </a:cubicBezTo>
                  <a:cubicBezTo>
                    <a:pt x="50" y="90"/>
                    <a:pt x="42" y="91"/>
                    <a:pt x="35" y="94"/>
                  </a:cubicBezTo>
                  <a:cubicBezTo>
                    <a:pt x="36" y="93"/>
                    <a:pt x="36" y="92"/>
                    <a:pt x="37" y="92"/>
                  </a:cubicBezTo>
                  <a:close/>
                  <a:moveTo>
                    <a:pt x="34" y="95"/>
                  </a:moveTo>
                  <a:cubicBezTo>
                    <a:pt x="41" y="92"/>
                    <a:pt x="48" y="91"/>
                    <a:pt x="55" y="89"/>
                  </a:cubicBezTo>
                  <a:cubicBezTo>
                    <a:pt x="63" y="87"/>
                    <a:pt x="71" y="85"/>
                    <a:pt x="79" y="83"/>
                  </a:cubicBezTo>
                  <a:cubicBezTo>
                    <a:pt x="95" y="78"/>
                    <a:pt x="112" y="74"/>
                    <a:pt x="128" y="69"/>
                  </a:cubicBezTo>
                  <a:cubicBezTo>
                    <a:pt x="145" y="65"/>
                    <a:pt x="161" y="62"/>
                    <a:pt x="178" y="59"/>
                  </a:cubicBezTo>
                  <a:cubicBezTo>
                    <a:pt x="186" y="57"/>
                    <a:pt x="194" y="56"/>
                    <a:pt x="203" y="54"/>
                  </a:cubicBezTo>
                  <a:cubicBezTo>
                    <a:pt x="210" y="52"/>
                    <a:pt x="217" y="49"/>
                    <a:pt x="225" y="48"/>
                  </a:cubicBezTo>
                  <a:cubicBezTo>
                    <a:pt x="225" y="48"/>
                    <a:pt x="225" y="48"/>
                    <a:pt x="225" y="48"/>
                  </a:cubicBezTo>
                  <a:cubicBezTo>
                    <a:pt x="225" y="48"/>
                    <a:pt x="225" y="48"/>
                    <a:pt x="225" y="48"/>
                  </a:cubicBezTo>
                  <a:cubicBezTo>
                    <a:pt x="223" y="49"/>
                    <a:pt x="222" y="51"/>
                    <a:pt x="220" y="53"/>
                  </a:cubicBezTo>
                  <a:cubicBezTo>
                    <a:pt x="205" y="57"/>
                    <a:pt x="190" y="59"/>
                    <a:pt x="175" y="63"/>
                  </a:cubicBezTo>
                  <a:cubicBezTo>
                    <a:pt x="159" y="67"/>
                    <a:pt x="143" y="70"/>
                    <a:pt x="127" y="73"/>
                  </a:cubicBezTo>
                  <a:cubicBezTo>
                    <a:pt x="112" y="77"/>
                    <a:pt x="96" y="81"/>
                    <a:pt x="80" y="85"/>
                  </a:cubicBezTo>
                  <a:cubicBezTo>
                    <a:pt x="64" y="89"/>
                    <a:pt x="48" y="92"/>
                    <a:pt x="32" y="97"/>
                  </a:cubicBezTo>
                  <a:cubicBezTo>
                    <a:pt x="33" y="96"/>
                    <a:pt x="33" y="96"/>
                    <a:pt x="34" y="95"/>
                  </a:cubicBezTo>
                  <a:close/>
                  <a:moveTo>
                    <a:pt x="224" y="52"/>
                  </a:moveTo>
                  <a:cubicBezTo>
                    <a:pt x="225" y="52"/>
                    <a:pt x="225" y="52"/>
                    <a:pt x="225" y="52"/>
                  </a:cubicBezTo>
                  <a:cubicBezTo>
                    <a:pt x="225" y="52"/>
                    <a:pt x="225" y="53"/>
                    <a:pt x="225" y="53"/>
                  </a:cubicBezTo>
                  <a:cubicBezTo>
                    <a:pt x="225" y="54"/>
                    <a:pt x="224" y="54"/>
                    <a:pt x="224" y="54"/>
                  </a:cubicBezTo>
                  <a:cubicBezTo>
                    <a:pt x="219" y="58"/>
                    <a:pt x="215" y="63"/>
                    <a:pt x="210" y="68"/>
                  </a:cubicBezTo>
                  <a:cubicBezTo>
                    <a:pt x="200" y="79"/>
                    <a:pt x="190" y="90"/>
                    <a:pt x="180" y="101"/>
                  </a:cubicBezTo>
                  <a:cubicBezTo>
                    <a:pt x="178" y="102"/>
                    <a:pt x="177" y="104"/>
                    <a:pt x="176" y="105"/>
                  </a:cubicBezTo>
                  <a:cubicBezTo>
                    <a:pt x="192" y="87"/>
                    <a:pt x="208" y="69"/>
                    <a:pt x="224" y="52"/>
                  </a:cubicBezTo>
                  <a:close/>
                  <a:moveTo>
                    <a:pt x="155" y="88"/>
                  </a:moveTo>
                  <a:cubicBezTo>
                    <a:pt x="156" y="87"/>
                    <a:pt x="157" y="87"/>
                    <a:pt x="159" y="87"/>
                  </a:cubicBezTo>
                  <a:cubicBezTo>
                    <a:pt x="166" y="85"/>
                    <a:pt x="174" y="83"/>
                    <a:pt x="181" y="81"/>
                  </a:cubicBezTo>
                  <a:cubicBezTo>
                    <a:pt x="187" y="79"/>
                    <a:pt x="194" y="78"/>
                    <a:pt x="199" y="76"/>
                  </a:cubicBezTo>
                  <a:cubicBezTo>
                    <a:pt x="198" y="77"/>
                    <a:pt x="196" y="79"/>
                    <a:pt x="195" y="80"/>
                  </a:cubicBezTo>
                  <a:cubicBezTo>
                    <a:pt x="189" y="82"/>
                    <a:pt x="182" y="84"/>
                    <a:pt x="176" y="86"/>
                  </a:cubicBezTo>
                  <a:cubicBezTo>
                    <a:pt x="169" y="88"/>
                    <a:pt x="161" y="89"/>
                    <a:pt x="154" y="91"/>
                  </a:cubicBezTo>
                  <a:cubicBezTo>
                    <a:pt x="147" y="93"/>
                    <a:pt x="140" y="96"/>
                    <a:pt x="133" y="97"/>
                  </a:cubicBezTo>
                  <a:cubicBezTo>
                    <a:pt x="126" y="99"/>
                    <a:pt x="118" y="101"/>
                    <a:pt x="110" y="103"/>
                  </a:cubicBezTo>
                  <a:cubicBezTo>
                    <a:pt x="96" y="106"/>
                    <a:pt x="81" y="110"/>
                    <a:pt x="67" y="114"/>
                  </a:cubicBezTo>
                  <a:cubicBezTo>
                    <a:pt x="60" y="116"/>
                    <a:pt x="53" y="118"/>
                    <a:pt x="46" y="119"/>
                  </a:cubicBezTo>
                  <a:cubicBezTo>
                    <a:pt x="38" y="120"/>
                    <a:pt x="31" y="121"/>
                    <a:pt x="23" y="123"/>
                  </a:cubicBezTo>
                  <a:cubicBezTo>
                    <a:pt x="23" y="123"/>
                    <a:pt x="23" y="124"/>
                    <a:pt x="24" y="124"/>
                  </a:cubicBezTo>
                  <a:cubicBezTo>
                    <a:pt x="37" y="121"/>
                    <a:pt x="50" y="119"/>
                    <a:pt x="64" y="116"/>
                  </a:cubicBezTo>
                  <a:cubicBezTo>
                    <a:pt x="78" y="111"/>
                    <a:pt x="92" y="108"/>
                    <a:pt x="106" y="104"/>
                  </a:cubicBezTo>
                  <a:cubicBezTo>
                    <a:pt x="121" y="101"/>
                    <a:pt x="135" y="98"/>
                    <a:pt x="149" y="93"/>
                  </a:cubicBezTo>
                  <a:cubicBezTo>
                    <a:pt x="156" y="91"/>
                    <a:pt x="162" y="90"/>
                    <a:pt x="169" y="89"/>
                  </a:cubicBezTo>
                  <a:cubicBezTo>
                    <a:pt x="175" y="87"/>
                    <a:pt x="180" y="85"/>
                    <a:pt x="186" y="83"/>
                  </a:cubicBezTo>
                  <a:cubicBezTo>
                    <a:pt x="184" y="84"/>
                    <a:pt x="182" y="85"/>
                    <a:pt x="180" y="86"/>
                  </a:cubicBezTo>
                  <a:cubicBezTo>
                    <a:pt x="172" y="89"/>
                    <a:pt x="165" y="91"/>
                    <a:pt x="157" y="93"/>
                  </a:cubicBezTo>
                  <a:cubicBezTo>
                    <a:pt x="142" y="97"/>
                    <a:pt x="127" y="100"/>
                    <a:pt x="113" y="104"/>
                  </a:cubicBezTo>
                  <a:cubicBezTo>
                    <a:pt x="98" y="107"/>
                    <a:pt x="83" y="111"/>
                    <a:pt x="69" y="114"/>
                  </a:cubicBezTo>
                  <a:cubicBezTo>
                    <a:pt x="54" y="118"/>
                    <a:pt x="40" y="121"/>
                    <a:pt x="26" y="127"/>
                  </a:cubicBezTo>
                  <a:cubicBezTo>
                    <a:pt x="24" y="126"/>
                    <a:pt x="22" y="125"/>
                    <a:pt x="20" y="124"/>
                  </a:cubicBezTo>
                  <a:cubicBezTo>
                    <a:pt x="27" y="121"/>
                    <a:pt x="35" y="119"/>
                    <a:pt x="42" y="118"/>
                  </a:cubicBezTo>
                  <a:cubicBezTo>
                    <a:pt x="50" y="116"/>
                    <a:pt x="58" y="113"/>
                    <a:pt x="66" y="111"/>
                  </a:cubicBezTo>
                  <a:cubicBezTo>
                    <a:pt x="82" y="107"/>
                    <a:pt x="97" y="102"/>
                    <a:pt x="112" y="98"/>
                  </a:cubicBezTo>
                  <a:cubicBezTo>
                    <a:pt x="115" y="98"/>
                    <a:pt x="119" y="97"/>
                    <a:pt x="122" y="96"/>
                  </a:cubicBezTo>
                  <a:cubicBezTo>
                    <a:pt x="133" y="93"/>
                    <a:pt x="144" y="91"/>
                    <a:pt x="155" y="88"/>
                  </a:cubicBezTo>
                  <a:close/>
                  <a:moveTo>
                    <a:pt x="34" y="130"/>
                  </a:moveTo>
                  <a:cubicBezTo>
                    <a:pt x="34" y="130"/>
                    <a:pt x="34" y="130"/>
                    <a:pt x="34" y="130"/>
                  </a:cubicBezTo>
                  <a:cubicBezTo>
                    <a:pt x="32" y="129"/>
                    <a:pt x="30" y="129"/>
                    <a:pt x="28" y="128"/>
                  </a:cubicBezTo>
                  <a:cubicBezTo>
                    <a:pt x="50" y="125"/>
                    <a:pt x="72" y="119"/>
                    <a:pt x="94" y="113"/>
                  </a:cubicBezTo>
                  <a:cubicBezTo>
                    <a:pt x="86" y="115"/>
                    <a:pt x="79" y="118"/>
                    <a:pt x="71" y="119"/>
                  </a:cubicBezTo>
                  <a:cubicBezTo>
                    <a:pt x="59" y="123"/>
                    <a:pt x="48" y="126"/>
                    <a:pt x="36" y="130"/>
                  </a:cubicBezTo>
                  <a:cubicBezTo>
                    <a:pt x="35" y="129"/>
                    <a:pt x="34" y="130"/>
                    <a:pt x="34" y="130"/>
                  </a:cubicBezTo>
                  <a:close/>
                  <a:moveTo>
                    <a:pt x="41" y="134"/>
                  </a:moveTo>
                  <a:cubicBezTo>
                    <a:pt x="39" y="133"/>
                    <a:pt x="37" y="132"/>
                    <a:pt x="35" y="131"/>
                  </a:cubicBezTo>
                  <a:cubicBezTo>
                    <a:pt x="45" y="130"/>
                    <a:pt x="55" y="127"/>
                    <a:pt x="66" y="124"/>
                  </a:cubicBezTo>
                  <a:cubicBezTo>
                    <a:pt x="78" y="121"/>
                    <a:pt x="89" y="118"/>
                    <a:pt x="101" y="115"/>
                  </a:cubicBezTo>
                  <a:cubicBezTo>
                    <a:pt x="120" y="110"/>
                    <a:pt x="139" y="107"/>
                    <a:pt x="157" y="103"/>
                  </a:cubicBezTo>
                  <a:cubicBezTo>
                    <a:pt x="155" y="103"/>
                    <a:pt x="152" y="104"/>
                    <a:pt x="150" y="105"/>
                  </a:cubicBezTo>
                  <a:cubicBezTo>
                    <a:pt x="138" y="108"/>
                    <a:pt x="126" y="109"/>
                    <a:pt x="114" y="112"/>
                  </a:cubicBezTo>
                  <a:cubicBezTo>
                    <a:pt x="89" y="118"/>
                    <a:pt x="65" y="127"/>
                    <a:pt x="41" y="134"/>
                  </a:cubicBezTo>
                  <a:close/>
                  <a:moveTo>
                    <a:pt x="53" y="132"/>
                  </a:moveTo>
                  <a:cubicBezTo>
                    <a:pt x="58" y="130"/>
                    <a:pt x="64" y="130"/>
                    <a:pt x="69" y="128"/>
                  </a:cubicBezTo>
                  <a:cubicBezTo>
                    <a:pt x="81" y="125"/>
                    <a:pt x="93" y="121"/>
                    <a:pt x="105" y="118"/>
                  </a:cubicBezTo>
                  <a:cubicBezTo>
                    <a:pt x="124" y="113"/>
                    <a:pt x="143" y="109"/>
                    <a:pt x="163" y="105"/>
                  </a:cubicBezTo>
                  <a:cubicBezTo>
                    <a:pt x="160" y="106"/>
                    <a:pt x="158" y="107"/>
                    <a:pt x="155" y="108"/>
                  </a:cubicBezTo>
                  <a:cubicBezTo>
                    <a:pt x="147" y="110"/>
                    <a:pt x="139" y="112"/>
                    <a:pt x="131" y="114"/>
                  </a:cubicBezTo>
                  <a:cubicBezTo>
                    <a:pt x="116" y="118"/>
                    <a:pt x="101" y="122"/>
                    <a:pt x="86" y="127"/>
                  </a:cubicBezTo>
                  <a:cubicBezTo>
                    <a:pt x="81" y="129"/>
                    <a:pt x="77" y="130"/>
                    <a:pt x="72" y="131"/>
                  </a:cubicBezTo>
                  <a:cubicBezTo>
                    <a:pt x="72" y="131"/>
                    <a:pt x="72" y="131"/>
                    <a:pt x="72" y="131"/>
                  </a:cubicBezTo>
                  <a:cubicBezTo>
                    <a:pt x="64" y="133"/>
                    <a:pt x="56" y="134"/>
                    <a:pt x="49" y="138"/>
                  </a:cubicBezTo>
                  <a:cubicBezTo>
                    <a:pt x="47" y="137"/>
                    <a:pt x="44" y="136"/>
                    <a:pt x="42" y="135"/>
                  </a:cubicBezTo>
                  <a:cubicBezTo>
                    <a:pt x="46" y="134"/>
                    <a:pt x="49" y="133"/>
                    <a:pt x="53" y="132"/>
                  </a:cubicBezTo>
                  <a:close/>
                  <a:moveTo>
                    <a:pt x="50" y="138"/>
                  </a:moveTo>
                  <a:cubicBezTo>
                    <a:pt x="51" y="137"/>
                    <a:pt x="53" y="136"/>
                    <a:pt x="55" y="135"/>
                  </a:cubicBezTo>
                  <a:cubicBezTo>
                    <a:pt x="59" y="134"/>
                    <a:pt x="62" y="134"/>
                    <a:pt x="66" y="133"/>
                  </a:cubicBezTo>
                  <a:cubicBezTo>
                    <a:pt x="65" y="133"/>
                    <a:pt x="64" y="133"/>
                    <a:pt x="63" y="134"/>
                  </a:cubicBezTo>
                  <a:cubicBezTo>
                    <a:pt x="60" y="135"/>
                    <a:pt x="56" y="136"/>
                    <a:pt x="53" y="137"/>
                  </a:cubicBezTo>
                  <a:cubicBezTo>
                    <a:pt x="52" y="137"/>
                    <a:pt x="51" y="138"/>
                    <a:pt x="50" y="138"/>
                  </a:cubicBezTo>
                  <a:cubicBezTo>
                    <a:pt x="50" y="138"/>
                    <a:pt x="50" y="138"/>
                    <a:pt x="50" y="138"/>
                  </a:cubicBezTo>
                  <a:close/>
                  <a:moveTo>
                    <a:pt x="69" y="133"/>
                  </a:moveTo>
                  <a:cubicBezTo>
                    <a:pt x="70" y="133"/>
                    <a:pt x="72" y="132"/>
                    <a:pt x="73" y="132"/>
                  </a:cubicBezTo>
                  <a:cubicBezTo>
                    <a:pt x="73" y="132"/>
                    <a:pt x="73" y="132"/>
                    <a:pt x="73" y="132"/>
                  </a:cubicBezTo>
                  <a:cubicBezTo>
                    <a:pt x="81" y="131"/>
                    <a:pt x="89" y="129"/>
                    <a:pt x="97" y="127"/>
                  </a:cubicBezTo>
                  <a:cubicBezTo>
                    <a:pt x="112" y="124"/>
                    <a:pt x="128" y="120"/>
                    <a:pt x="144" y="117"/>
                  </a:cubicBezTo>
                  <a:cubicBezTo>
                    <a:pt x="144" y="117"/>
                    <a:pt x="145" y="116"/>
                    <a:pt x="146" y="116"/>
                  </a:cubicBezTo>
                  <a:cubicBezTo>
                    <a:pt x="117" y="126"/>
                    <a:pt x="87" y="131"/>
                    <a:pt x="59" y="141"/>
                  </a:cubicBezTo>
                  <a:cubicBezTo>
                    <a:pt x="59" y="142"/>
                    <a:pt x="58" y="142"/>
                    <a:pt x="58" y="142"/>
                  </a:cubicBezTo>
                  <a:cubicBezTo>
                    <a:pt x="55" y="141"/>
                    <a:pt x="53" y="140"/>
                    <a:pt x="51" y="139"/>
                  </a:cubicBezTo>
                  <a:cubicBezTo>
                    <a:pt x="57" y="137"/>
                    <a:pt x="63" y="135"/>
                    <a:pt x="69" y="133"/>
                  </a:cubicBezTo>
                  <a:close/>
                  <a:moveTo>
                    <a:pt x="115" y="167"/>
                  </a:moveTo>
                  <a:cubicBezTo>
                    <a:pt x="115" y="167"/>
                    <a:pt x="115" y="167"/>
                    <a:pt x="115" y="167"/>
                  </a:cubicBezTo>
                  <a:cubicBezTo>
                    <a:pt x="115" y="167"/>
                    <a:pt x="115" y="167"/>
                    <a:pt x="115" y="167"/>
                  </a:cubicBezTo>
                  <a:cubicBezTo>
                    <a:pt x="113" y="166"/>
                    <a:pt x="114" y="167"/>
                    <a:pt x="112" y="167"/>
                  </a:cubicBezTo>
                  <a:cubicBezTo>
                    <a:pt x="108" y="167"/>
                    <a:pt x="113" y="165"/>
                    <a:pt x="114" y="164"/>
                  </a:cubicBezTo>
                  <a:cubicBezTo>
                    <a:pt x="116" y="164"/>
                    <a:pt x="118" y="163"/>
                    <a:pt x="119" y="162"/>
                  </a:cubicBezTo>
                  <a:cubicBezTo>
                    <a:pt x="118" y="164"/>
                    <a:pt x="116" y="165"/>
                    <a:pt x="115" y="167"/>
                  </a:cubicBezTo>
                  <a:close/>
                  <a:moveTo>
                    <a:pt x="121" y="161"/>
                  </a:moveTo>
                  <a:cubicBezTo>
                    <a:pt x="117" y="161"/>
                    <a:pt x="115" y="162"/>
                    <a:pt x="111" y="163"/>
                  </a:cubicBezTo>
                  <a:cubicBezTo>
                    <a:pt x="110" y="163"/>
                    <a:pt x="108" y="164"/>
                    <a:pt x="107" y="164"/>
                  </a:cubicBezTo>
                  <a:cubicBezTo>
                    <a:pt x="101" y="165"/>
                    <a:pt x="106" y="163"/>
                    <a:pt x="108" y="162"/>
                  </a:cubicBezTo>
                  <a:cubicBezTo>
                    <a:pt x="114" y="160"/>
                    <a:pt x="120" y="159"/>
                    <a:pt x="125" y="156"/>
                  </a:cubicBezTo>
                  <a:cubicBezTo>
                    <a:pt x="124" y="158"/>
                    <a:pt x="122" y="159"/>
                    <a:pt x="121" y="161"/>
                  </a:cubicBezTo>
                  <a:close/>
                  <a:moveTo>
                    <a:pt x="127" y="154"/>
                  </a:moveTo>
                  <a:cubicBezTo>
                    <a:pt x="122" y="155"/>
                    <a:pt x="117" y="156"/>
                    <a:pt x="112" y="158"/>
                  </a:cubicBezTo>
                  <a:cubicBezTo>
                    <a:pt x="109" y="158"/>
                    <a:pt x="107" y="159"/>
                    <a:pt x="104" y="160"/>
                  </a:cubicBezTo>
                  <a:cubicBezTo>
                    <a:pt x="103" y="161"/>
                    <a:pt x="102" y="161"/>
                    <a:pt x="101" y="161"/>
                  </a:cubicBezTo>
                  <a:cubicBezTo>
                    <a:pt x="99" y="162"/>
                    <a:pt x="98" y="162"/>
                    <a:pt x="97" y="162"/>
                  </a:cubicBezTo>
                  <a:cubicBezTo>
                    <a:pt x="97" y="162"/>
                    <a:pt x="97" y="162"/>
                    <a:pt x="97" y="162"/>
                  </a:cubicBezTo>
                  <a:cubicBezTo>
                    <a:pt x="98" y="162"/>
                    <a:pt x="99" y="161"/>
                    <a:pt x="100" y="161"/>
                  </a:cubicBezTo>
                  <a:cubicBezTo>
                    <a:pt x="109" y="158"/>
                    <a:pt x="120" y="155"/>
                    <a:pt x="129" y="152"/>
                  </a:cubicBezTo>
                  <a:cubicBezTo>
                    <a:pt x="129" y="153"/>
                    <a:pt x="128" y="153"/>
                    <a:pt x="127" y="154"/>
                  </a:cubicBezTo>
                  <a:close/>
                  <a:moveTo>
                    <a:pt x="112" y="154"/>
                  </a:moveTo>
                  <a:cubicBezTo>
                    <a:pt x="108" y="155"/>
                    <a:pt x="105" y="156"/>
                    <a:pt x="101" y="156"/>
                  </a:cubicBezTo>
                  <a:cubicBezTo>
                    <a:pt x="99" y="157"/>
                    <a:pt x="98" y="157"/>
                    <a:pt x="97" y="157"/>
                  </a:cubicBezTo>
                  <a:cubicBezTo>
                    <a:pt x="95" y="158"/>
                    <a:pt x="87" y="160"/>
                    <a:pt x="93" y="158"/>
                  </a:cubicBezTo>
                  <a:cubicBezTo>
                    <a:pt x="108" y="153"/>
                    <a:pt x="123" y="149"/>
                    <a:pt x="138" y="143"/>
                  </a:cubicBezTo>
                  <a:cubicBezTo>
                    <a:pt x="135" y="146"/>
                    <a:pt x="133" y="148"/>
                    <a:pt x="131" y="151"/>
                  </a:cubicBezTo>
                  <a:cubicBezTo>
                    <a:pt x="125" y="152"/>
                    <a:pt x="118" y="153"/>
                    <a:pt x="112" y="154"/>
                  </a:cubicBezTo>
                  <a:close/>
                  <a:moveTo>
                    <a:pt x="139" y="142"/>
                  </a:moveTo>
                  <a:cubicBezTo>
                    <a:pt x="129" y="145"/>
                    <a:pt x="118" y="147"/>
                    <a:pt x="108" y="149"/>
                  </a:cubicBezTo>
                  <a:cubicBezTo>
                    <a:pt x="102" y="150"/>
                    <a:pt x="97" y="151"/>
                    <a:pt x="92" y="152"/>
                  </a:cubicBezTo>
                  <a:cubicBezTo>
                    <a:pt x="89" y="153"/>
                    <a:pt x="86" y="153"/>
                    <a:pt x="83" y="153"/>
                  </a:cubicBezTo>
                  <a:cubicBezTo>
                    <a:pt x="79" y="154"/>
                    <a:pt x="87" y="152"/>
                    <a:pt x="87" y="152"/>
                  </a:cubicBezTo>
                  <a:cubicBezTo>
                    <a:pt x="98" y="150"/>
                    <a:pt x="108" y="145"/>
                    <a:pt x="118" y="143"/>
                  </a:cubicBezTo>
                  <a:cubicBezTo>
                    <a:pt x="127" y="142"/>
                    <a:pt x="136" y="140"/>
                    <a:pt x="144" y="136"/>
                  </a:cubicBezTo>
                  <a:cubicBezTo>
                    <a:pt x="143" y="138"/>
                    <a:pt x="141" y="140"/>
                    <a:pt x="139" y="142"/>
                  </a:cubicBezTo>
                  <a:close/>
                  <a:moveTo>
                    <a:pt x="146" y="135"/>
                  </a:moveTo>
                  <a:cubicBezTo>
                    <a:pt x="146" y="135"/>
                    <a:pt x="146" y="134"/>
                    <a:pt x="145" y="135"/>
                  </a:cubicBezTo>
                  <a:cubicBezTo>
                    <a:pt x="133" y="138"/>
                    <a:pt x="120" y="140"/>
                    <a:pt x="108" y="143"/>
                  </a:cubicBezTo>
                  <a:cubicBezTo>
                    <a:pt x="101" y="145"/>
                    <a:pt x="94" y="146"/>
                    <a:pt x="87" y="147"/>
                  </a:cubicBezTo>
                  <a:cubicBezTo>
                    <a:pt x="83" y="148"/>
                    <a:pt x="79" y="149"/>
                    <a:pt x="76" y="149"/>
                  </a:cubicBezTo>
                  <a:cubicBezTo>
                    <a:pt x="75" y="149"/>
                    <a:pt x="70" y="150"/>
                    <a:pt x="75" y="148"/>
                  </a:cubicBezTo>
                  <a:cubicBezTo>
                    <a:pt x="76" y="148"/>
                    <a:pt x="77" y="148"/>
                    <a:pt x="79" y="148"/>
                  </a:cubicBezTo>
                  <a:cubicBezTo>
                    <a:pt x="92" y="145"/>
                    <a:pt x="105" y="141"/>
                    <a:pt x="118" y="138"/>
                  </a:cubicBezTo>
                  <a:cubicBezTo>
                    <a:pt x="129" y="134"/>
                    <a:pt x="141" y="133"/>
                    <a:pt x="152" y="128"/>
                  </a:cubicBezTo>
                  <a:cubicBezTo>
                    <a:pt x="150" y="130"/>
                    <a:pt x="148" y="132"/>
                    <a:pt x="146" y="135"/>
                  </a:cubicBezTo>
                  <a:close/>
                  <a:moveTo>
                    <a:pt x="153" y="126"/>
                  </a:moveTo>
                  <a:cubicBezTo>
                    <a:pt x="153" y="126"/>
                    <a:pt x="152" y="127"/>
                    <a:pt x="152" y="127"/>
                  </a:cubicBezTo>
                  <a:cubicBezTo>
                    <a:pt x="152" y="126"/>
                    <a:pt x="151" y="127"/>
                    <a:pt x="150" y="128"/>
                  </a:cubicBezTo>
                  <a:cubicBezTo>
                    <a:pt x="145" y="130"/>
                    <a:pt x="140" y="131"/>
                    <a:pt x="134" y="132"/>
                  </a:cubicBezTo>
                  <a:cubicBezTo>
                    <a:pt x="134" y="132"/>
                    <a:pt x="134" y="132"/>
                    <a:pt x="134" y="133"/>
                  </a:cubicBezTo>
                  <a:cubicBezTo>
                    <a:pt x="133" y="133"/>
                    <a:pt x="132" y="133"/>
                    <a:pt x="131" y="133"/>
                  </a:cubicBezTo>
                  <a:cubicBezTo>
                    <a:pt x="124" y="135"/>
                    <a:pt x="117" y="136"/>
                    <a:pt x="110" y="138"/>
                  </a:cubicBezTo>
                  <a:cubicBezTo>
                    <a:pt x="101" y="140"/>
                    <a:pt x="93" y="141"/>
                    <a:pt x="85" y="142"/>
                  </a:cubicBezTo>
                  <a:cubicBezTo>
                    <a:pt x="81" y="143"/>
                    <a:pt x="77" y="143"/>
                    <a:pt x="73" y="144"/>
                  </a:cubicBezTo>
                  <a:cubicBezTo>
                    <a:pt x="73" y="144"/>
                    <a:pt x="72" y="144"/>
                    <a:pt x="72" y="145"/>
                  </a:cubicBezTo>
                  <a:cubicBezTo>
                    <a:pt x="86" y="140"/>
                    <a:pt x="101" y="135"/>
                    <a:pt x="116" y="131"/>
                  </a:cubicBezTo>
                  <a:cubicBezTo>
                    <a:pt x="122" y="129"/>
                    <a:pt x="129" y="127"/>
                    <a:pt x="135" y="125"/>
                  </a:cubicBezTo>
                  <a:cubicBezTo>
                    <a:pt x="140" y="123"/>
                    <a:pt x="145" y="122"/>
                    <a:pt x="149" y="121"/>
                  </a:cubicBezTo>
                  <a:cubicBezTo>
                    <a:pt x="153" y="120"/>
                    <a:pt x="156" y="119"/>
                    <a:pt x="160" y="118"/>
                  </a:cubicBezTo>
                  <a:cubicBezTo>
                    <a:pt x="160" y="118"/>
                    <a:pt x="161" y="118"/>
                    <a:pt x="161" y="118"/>
                  </a:cubicBezTo>
                  <a:cubicBezTo>
                    <a:pt x="158" y="121"/>
                    <a:pt x="156" y="123"/>
                    <a:pt x="153" y="126"/>
                  </a:cubicBezTo>
                  <a:close/>
                  <a:moveTo>
                    <a:pt x="162" y="116"/>
                  </a:moveTo>
                  <a:cubicBezTo>
                    <a:pt x="157" y="118"/>
                    <a:pt x="152" y="119"/>
                    <a:pt x="147" y="121"/>
                  </a:cubicBezTo>
                  <a:cubicBezTo>
                    <a:pt x="145" y="121"/>
                    <a:pt x="143" y="122"/>
                    <a:pt x="141" y="122"/>
                  </a:cubicBezTo>
                  <a:cubicBezTo>
                    <a:pt x="139" y="123"/>
                    <a:pt x="138" y="123"/>
                    <a:pt x="136" y="124"/>
                  </a:cubicBezTo>
                  <a:cubicBezTo>
                    <a:pt x="127" y="126"/>
                    <a:pt x="118" y="128"/>
                    <a:pt x="109" y="130"/>
                  </a:cubicBezTo>
                  <a:cubicBezTo>
                    <a:pt x="100" y="133"/>
                    <a:pt x="90" y="135"/>
                    <a:pt x="81" y="137"/>
                  </a:cubicBezTo>
                  <a:cubicBezTo>
                    <a:pt x="77" y="138"/>
                    <a:pt x="73" y="139"/>
                    <a:pt x="68" y="140"/>
                  </a:cubicBezTo>
                  <a:cubicBezTo>
                    <a:pt x="66" y="141"/>
                    <a:pt x="63" y="141"/>
                    <a:pt x="61" y="142"/>
                  </a:cubicBezTo>
                  <a:cubicBezTo>
                    <a:pt x="56" y="142"/>
                    <a:pt x="63" y="141"/>
                    <a:pt x="64" y="140"/>
                  </a:cubicBezTo>
                  <a:cubicBezTo>
                    <a:pt x="82" y="135"/>
                    <a:pt x="101" y="130"/>
                    <a:pt x="119" y="125"/>
                  </a:cubicBezTo>
                  <a:cubicBezTo>
                    <a:pt x="128" y="122"/>
                    <a:pt x="138" y="120"/>
                    <a:pt x="147" y="117"/>
                  </a:cubicBezTo>
                  <a:cubicBezTo>
                    <a:pt x="154" y="115"/>
                    <a:pt x="161" y="113"/>
                    <a:pt x="167" y="110"/>
                  </a:cubicBezTo>
                  <a:cubicBezTo>
                    <a:pt x="167" y="110"/>
                    <a:pt x="168" y="110"/>
                    <a:pt x="168" y="110"/>
                  </a:cubicBezTo>
                  <a:cubicBezTo>
                    <a:pt x="166" y="112"/>
                    <a:pt x="164" y="114"/>
                    <a:pt x="162" y="116"/>
                  </a:cubicBezTo>
                  <a:close/>
                  <a:moveTo>
                    <a:pt x="79" y="138"/>
                  </a:moveTo>
                  <a:cubicBezTo>
                    <a:pt x="88" y="136"/>
                    <a:pt x="97" y="134"/>
                    <a:pt x="106" y="132"/>
                  </a:cubicBezTo>
                  <a:cubicBezTo>
                    <a:pt x="111" y="131"/>
                    <a:pt x="117" y="129"/>
                    <a:pt x="123" y="128"/>
                  </a:cubicBezTo>
                  <a:cubicBezTo>
                    <a:pt x="120" y="129"/>
                    <a:pt x="118" y="129"/>
                    <a:pt x="116" y="130"/>
                  </a:cubicBezTo>
                  <a:cubicBezTo>
                    <a:pt x="107" y="133"/>
                    <a:pt x="98" y="135"/>
                    <a:pt x="90" y="138"/>
                  </a:cubicBezTo>
                  <a:cubicBezTo>
                    <a:pt x="82" y="140"/>
                    <a:pt x="74" y="143"/>
                    <a:pt x="67" y="145"/>
                  </a:cubicBezTo>
                  <a:cubicBezTo>
                    <a:pt x="66" y="145"/>
                    <a:pt x="66" y="145"/>
                    <a:pt x="66" y="145"/>
                  </a:cubicBezTo>
                  <a:cubicBezTo>
                    <a:pt x="66" y="146"/>
                    <a:pt x="65" y="146"/>
                    <a:pt x="65" y="146"/>
                  </a:cubicBezTo>
                  <a:cubicBezTo>
                    <a:pt x="65" y="145"/>
                    <a:pt x="64" y="145"/>
                    <a:pt x="64" y="145"/>
                  </a:cubicBezTo>
                  <a:cubicBezTo>
                    <a:pt x="62" y="144"/>
                    <a:pt x="60" y="143"/>
                    <a:pt x="59" y="143"/>
                  </a:cubicBezTo>
                  <a:cubicBezTo>
                    <a:pt x="66" y="142"/>
                    <a:pt x="73" y="140"/>
                    <a:pt x="79" y="138"/>
                  </a:cubicBezTo>
                  <a:close/>
                  <a:moveTo>
                    <a:pt x="110" y="139"/>
                  </a:moveTo>
                  <a:cubicBezTo>
                    <a:pt x="112" y="138"/>
                    <a:pt x="114" y="138"/>
                    <a:pt x="116" y="137"/>
                  </a:cubicBezTo>
                  <a:cubicBezTo>
                    <a:pt x="114" y="138"/>
                    <a:pt x="112" y="138"/>
                    <a:pt x="110" y="139"/>
                  </a:cubicBezTo>
                  <a:cubicBezTo>
                    <a:pt x="102" y="141"/>
                    <a:pt x="95" y="142"/>
                    <a:pt x="87" y="144"/>
                  </a:cubicBezTo>
                  <a:cubicBezTo>
                    <a:pt x="84" y="145"/>
                    <a:pt x="81" y="146"/>
                    <a:pt x="78" y="147"/>
                  </a:cubicBezTo>
                  <a:cubicBezTo>
                    <a:pt x="76" y="147"/>
                    <a:pt x="74" y="148"/>
                    <a:pt x="72" y="149"/>
                  </a:cubicBezTo>
                  <a:cubicBezTo>
                    <a:pt x="70" y="148"/>
                    <a:pt x="68" y="147"/>
                    <a:pt x="66" y="146"/>
                  </a:cubicBezTo>
                  <a:cubicBezTo>
                    <a:pt x="81" y="143"/>
                    <a:pt x="95" y="142"/>
                    <a:pt x="110" y="139"/>
                  </a:cubicBezTo>
                  <a:close/>
                  <a:moveTo>
                    <a:pt x="108" y="144"/>
                  </a:moveTo>
                  <a:cubicBezTo>
                    <a:pt x="119" y="141"/>
                    <a:pt x="131" y="139"/>
                    <a:pt x="142" y="136"/>
                  </a:cubicBezTo>
                  <a:cubicBezTo>
                    <a:pt x="140" y="137"/>
                    <a:pt x="139" y="138"/>
                    <a:pt x="137" y="138"/>
                  </a:cubicBezTo>
                  <a:cubicBezTo>
                    <a:pt x="135" y="139"/>
                    <a:pt x="132" y="139"/>
                    <a:pt x="129" y="140"/>
                  </a:cubicBezTo>
                  <a:cubicBezTo>
                    <a:pt x="124" y="141"/>
                    <a:pt x="118" y="142"/>
                    <a:pt x="113" y="144"/>
                  </a:cubicBezTo>
                  <a:cubicBezTo>
                    <a:pt x="107" y="145"/>
                    <a:pt x="101" y="147"/>
                    <a:pt x="95" y="149"/>
                  </a:cubicBezTo>
                  <a:cubicBezTo>
                    <a:pt x="90" y="151"/>
                    <a:pt x="85" y="151"/>
                    <a:pt x="80" y="153"/>
                  </a:cubicBezTo>
                  <a:cubicBezTo>
                    <a:pt x="78" y="152"/>
                    <a:pt x="76" y="151"/>
                    <a:pt x="73" y="150"/>
                  </a:cubicBezTo>
                  <a:cubicBezTo>
                    <a:pt x="85" y="149"/>
                    <a:pt x="96" y="146"/>
                    <a:pt x="108" y="144"/>
                  </a:cubicBezTo>
                  <a:close/>
                  <a:moveTo>
                    <a:pt x="104" y="151"/>
                  </a:moveTo>
                  <a:cubicBezTo>
                    <a:pt x="114" y="149"/>
                    <a:pt x="124" y="146"/>
                    <a:pt x="134" y="144"/>
                  </a:cubicBezTo>
                  <a:cubicBezTo>
                    <a:pt x="134" y="144"/>
                    <a:pt x="135" y="144"/>
                    <a:pt x="135" y="144"/>
                  </a:cubicBezTo>
                  <a:cubicBezTo>
                    <a:pt x="134" y="144"/>
                    <a:pt x="133" y="144"/>
                    <a:pt x="132" y="145"/>
                  </a:cubicBezTo>
                  <a:cubicBezTo>
                    <a:pt x="127" y="147"/>
                    <a:pt x="122" y="148"/>
                    <a:pt x="118" y="150"/>
                  </a:cubicBezTo>
                  <a:cubicBezTo>
                    <a:pt x="113" y="151"/>
                    <a:pt x="108" y="153"/>
                    <a:pt x="103" y="154"/>
                  </a:cubicBezTo>
                  <a:cubicBezTo>
                    <a:pt x="99" y="155"/>
                    <a:pt x="94" y="156"/>
                    <a:pt x="90" y="158"/>
                  </a:cubicBezTo>
                  <a:cubicBezTo>
                    <a:pt x="87" y="157"/>
                    <a:pt x="85" y="155"/>
                    <a:pt x="82" y="154"/>
                  </a:cubicBezTo>
                  <a:cubicBezTo>
                    <a:pt x="89" y="154"/>
                    <a:pt x="97" y="152"/>
                    <a:pt x="104" y="151"/>
                  </a:cubicBezTo>
                  <a:close/>
                  <a:moveTo>
                    <a:pt x="107" y="156"/>
                  </a:moveTo>
                  <a:cubicBezTo>
                    <a:pt x="112" y="155"/>
                    <a:pt x="117" y="154"/>
                    <a:pt x="123" y="153"/>
                  </a:cubicBezTo>
                  <a:cubicBezTo>
                    <a:pt x="121" y="153"/>
                    <a:pt x="120" y="154"/>
                    <a:pt x="118" y="154"/>
                  </a:cubicBezTo>
                  <a:cubicBezTo>
                    <a:pt x="111" y="156"/>
                    <a:pt x="104" y="159"/>
                    <a:pt x="97" y="162"/>
                  </a:cubicBezTo>
                  <a:cubicBezTo>
                    <a:pt x="96" y="161"/>
                    <a:pt x="96" y="161"/>
                    <a:pt x="96" y="161"/>
                  </a:cubicBezTo>
                  <a:cubicBezTo>
                    <a:pt x="95" y="161"/>
                    <a:pt x="93" y="160"/>
                    <a:pt x="92" y="159"/>
                  </a:cubicBezTo>
                  <a:cubicBezTo>
                    <a:pt x="97" y="159"/>
                    <a:pt x="102" y="157"/>
                    <a:pt x="107" y="156"/>
                  </a:cubicBezTo>
                  <a:close/>
                  <a:moveTo>
                    <a:pt x="109" y="159"/>
                  </a:moveTo>
                  <a:cubicBezTo>
                    <a:pt x="114" y="158"/>
                    <a:pt x="119" y="157"/>
                    <a:pt x="124" y="156"/>
                  </a:cubicBezTo>
                  <a:cubicBezTo>
                    <a:pt x="129" y="154"/>
                    <a:pt x="121" y="157"/>
                    <a:pt x="121" y="157"/>
                  </a:cubicBezTo>
                  <a:cubicBezTo>
                    <a:pt x="119" y="158"/>
                    <a:pt x="116" y="159"/>
                    <a:pt x="113" y="160"/>
                  </a:cubicBezTo>
                  <a:cubicBezTo>
                    <a:pt x="110" y="161"/>
                    <a:pt x="106" y="162"/>
                    <a:pt x="103" y="164"/>
                  </a:cubicBezTo>
                  <a:cubicBezTo>
                    <a:pt x="102" y="164"/>
                    <a:pt x="102" y="164"/>
                    <a:pt x="102" y="164"/>
                  </a:cubicBezTo>
                  <a:cubicBezTo>
                    <a:pt x="101" y="164"/>
                    <a:pt x="100" y="163"/>
                    <a:pt x="98" y="162"/>
                  </a:cubicBezTo>
                  <a:cubicBezTo>
                    <a:pt x="102" y="162"/>
                    <a:pt x="106" y="161"/>
                    <a:pt x="109" y="159"/>
                  </a:cubicBezTo>
                  <a:close/>
                  <a:moveTo>
                    <a:pt x="110" y="164"/>
                  </a:moveTo>
                  <a:cubicBezTo>
                    <a:pt x="112" y="164"/>
                    <a:pt x="113" y="163"/>
                    <a:pt x="115" y="163"/>
                  </a:cubicBezTo>
                  <a:cubicBezTo>
                    <a:pt x="115" y="163"/>
                    <a:pt x="121" y="161"/>
                    <a:pt x="119" y="162"/>
                  </a:cubicBezTo>
                  <a:cubicBezTo>
                    <a:pt x="115" y="163"/>
                    <a:pt x="111" y="164"/>
                    <a:pt x="108" y="167"/>
                  </a:cubicBezTo>
                  <a:cubicBezTo>
                    <a:pt x="108" y="167"/>
                    <a:pt x="108" y="167"/>
                    <a:pt x="108" y="167"/>
                  </a:cubicBezTo>
                  <a:cubicBezTo>
                    <a:pt x="107" y="167"/>
                    <a:pt x="105" y="166"/>
                    <a:pt x="104" y="165"/>
                  </a:cubicBezTo>
                  <a:cubicBezTo>
                    <a:pt x="106" y="165"/>
                    <a:pt x="108" y="165"/>
                    <a:pt x="110" y="164"/>
                  </a:cubicBezTo>
                  <a:close/>
                  <a:moveTo>
                    <a:pt x="108" y="168"/>
                  </a:moveTo>
                  <a:cubicBezTo>
                    <a:pt x="108" y="168"/>
                    <a:pt x="113" y="167"/>
                    <a:pt x="113" y="168"/>
                  </a:cubicBezTo>
                  <a:cubicBezTo>
                    <a:pt x="113" y="169"/>
                    <a:pt x="112" y="169"/>
                    <a:pt x="112" y="170"/>
                  </a:cubicBezTo>
                  <a:cubicBezTo>
                    <a:pt x="111" y="169"/>
                    <a:pt x="110" y="168"/>
                    <a:pt x="108" y="168"/>
                  </a:cubicBezTo>
                  <a:cubicBezTo>
                    <a:pt x="108" y="168"/>
                    <a:pt x="108" y="168"/>
                    <a:pt x="108" y="168"/>
                  </a:cubicBezTo>
                  <a:close/>
                  <a:moveTo>
                    <a:pt x="169" y="108"/>
                  </a:moveTo>
                  <a:cubicBezTo>
                    <a:pt x="149" y="117"/>
                    <a:pt x="126" y="120"/>
                    <a:pt x="104" y="125"/>
                  </a:cubicBezTo>
                  <a:cubicBezTo>
                    <a:pt x="96" y="127"/>
                    <a:pt x="87" y="129"/>
                    <a:pt x="79" y="130"/>
                  </a:cubicBezTo>
                  <a:cubicBezTo>
                    <a:pt x="84" y="129"/>
                    <a:pt x="88" y="127"/>
                    <a:pt x="93" y="126"/>
                  </a:cubicBezTo>
                  <a:cubicBezTo>
                    <a:pt x="108" y="121"/>
                    <a:pt x="124" y="116"/>
                    <a:pt x="139" y="113"/>
                  </a:cubicBezTo>
                  <a:cubicBezTo>
                    <a:pt x="146" y="111"/>
                    <a:pt x="154" y="109"/>
                    <a:pt x="161" y="107"/>
                  </a:cubicBezTo>
                  <a:cubicBezTo>
                    <a:pt x="164" y="106"/>
                    <a:pt x="167" y="104"/>
                    <a:pt x="170" y="103"/>
                  </a:cubicBezTo>
                  <a:cubicBezTo>
                    <a:pt x="171" y="103"/>
                    <a:pt x="172" y="103"/>
                    <a:pt x="173" y="102"/>
                  </a:cubicBezTo>
                  <a:cubicBezTo>
                    <a:pt x="174" y="102"/>
                    <a:pt x="174" y="102"/>
                    <a:pt x="174" y="102"/>
                  </a:cubicBezTo>
                  <a:cubicBezTo>
                    <a:pt x="175" y="102"/>
                    <a:pt x="175" y="102"/>
                    <a:pt x="175" y="102"/>
                  </a:cubicBezTo>
                  <a:cubicBezTo>
                    <a:pt x="173" y="104"/>
                    <a:pt x="171" y="106"/>
                    <a:pt x="169" y="108"/>
                  </a:cubicBezTo>
                  <a:close/>
                  <a:moveTo>
                    <a:pt x="176" y="101"/>
                  </a:moveTo>
                  <a:cubicBezTo>
                    <a:pt x="176" y="101"/>
                    <a:pt x="176" y="101"/>
                    <a:pt x="176" y="101"/>
                  </a:cubicBezTo>
                  <a:cubicBezTo>
                    <a:pt x="174" y="101"/>
                    <a:pt x="172" y="102"/>
                    <a:pt x="170" y="103"/>
                  </a:cubicBezTo>
                  <a:cubicBezTo>
                    <a:pt x="169" y="103"/>
                    <a:pt x="168" y="103"/>
                    <a:pt x="167" y="103"/>
                  </a:cubicBezTo>
                  <a:cubicBezTo>
                    <a:pt x="151" y="107"/>
                    <a:pt x="135" y="109"/>
                    <a:pt x="119" y="113"/>
                  </a:cubicBezTo>
                  <a:cubicBezTo>
                    <a:pt x="104" y="117"/>
                    <a:pt x="88" y="122"/>
                    <a:pt x="73" y="127"/>
                  </a:cubicBezTo>
                  <a:cubicBezTo>
                    <a:pt x="68" y="128"/>
                    <a:pt x="63" y="129"/>
                    <a:pt x="57" y="130"/>
                  </a:cubicBezTo>
                  <a:cubicBezTo>
                    <a:pt x="73" y="125"/>
                    <a:pt x="88" y="121"/>
                    <a:pt x="103" y="116"/>
                  </a:cubicBezTo>
                  <a:cubicBezTo>
                    <a:pt x="118" y="112"/>
                    <a:pt x="134" y="109"/>
                    <a:pt x="150" y="105"/>
                  </a:cubicBezTo>
                  <a:cubicBezTo>
                    <a:pt x="159" y="103"/>
                    <a:pt x="168" y="101"/>
                    <a:pt x="176" y="99"/>
                  </a:cubicBezTo>
                  <a:cubicBezTo>
                    <a:pt x="177" y="99"/>
                    <a:pt x="178" y="98"/>
                    <a:pt x="178" y="98"/>
                  </a:cubicBezTo>
                  <a:cubicBezTo>
                    <a:pt x="178" y="98"/>
                    <a:pt x="179" y="98"/>
                    <a:pt x="179" y="98"/>
                  </a:cubicBezTo>
                  <a:cubicBezTo>
                    <a:pt x="178" y="99"/>
                    <a:pt x="177" y="100"/>
                    <a:pt x="176" y="101"/>
                  </a:cubicBezTo>
                  <a:close/>
                  <a:moveTo>
                    <a:pt x="180" y="97"/>
                  </a:moveTo>
                  <a:cubicBezTo>
                    <a:pt x="180" y="97"/>
                    <a:pt x="180" y="97"/>
                    <a:pt x="180" y="97"/>
                  </a:cubicBezTo>
                  <a:cubicBezTo>
                    <a:pt x="164" y="101"/>
                    <a:pt x="149" y="104"/>
                    <a:pt x="133" y="107"/>
                  </a:cubicBezTo>
                  <a:cubicBezTo>
                    <a:pt x="117" y="110"/>
                    <a:pt x="102" y="114"/>
                    <a:pt x="86" y="118"/>
                  </a:cubicBezTo>
                  <a:cubicBezTo>
                    <a:pt x="71" y="122"/>
                    <a:pt x="55" y="127"/>
                    <a:pt x="40" y="130"/>
                  </a:cubicBezTo>
                  <a:cubicBezTo>
                    <a:pt x="39" y="130"/>
                    <a:pt x="38" y="130"/>
                    <a:pt x="38" y="130"/>
                  </a:cubicBezTo>
                  <a:cubicBezTo>
                    <a:pt x="38" y="130"/>
                    <a:pt x="38" y="130"/>
                    <a:pt x="38" y="130"/>
                  </a:cubicBezTo>
                  <a:cubicBezTo>
                    <a:pt x="38" y="130"/>
                    <a:pt x="39" y="130"/>
                    <a:pt x="40" y="129"/>
                  </a:cubicBezTo>
                  <a:cubicBezTo>
                    <a:pt x="43" y="128"/>
                    <a:pt x="47" y="127"/>
                    <a:pt x="50" y="126"/>
                  </a:cubicBezTo>
                  <a:cubicBezTo>
                    <a:pt x="59" y="123"/>
                    <a:pt x="67" y="121"/>
                    <a:pt x="75" y="119"/>
                  </a:cubicBezTo>
                  <a:cubicBezTo>
                    <a:pt x="91" y="115"/>
                    <a:pt x="106" y="110"/>
                    <a:pt x="122" y="107"/>
                  </a:cubicBezTo>
                  <a:cubicBezTo>
                    <a:pt x="138" y="104"/>
                    <a:pt x="154" y="101"/>
                    <a:pt x="169" y="96"/>
                  </a:cubicBezTo>
                  <a:cubicBezTo>
                    <a:pt x="173" y="95"/>
                    <a:pt x="177" y="93"/>
                    <a:pt x="180" y="92"/>
                  </a:cubicBezTo>
                  <a:cubicBezTo>
                    <a:pt x="180" y="92"/>
                    <a:pt x="181" y="92"/>
                    <a:pt x="181" y="92"/>
                  </a:cubicBezTo>
                  <a:cubicBezTo>
                    <a:pt x="183" y="91"/>
                    <a:pt x="184" y="91"/>
                    <a:pt x="186" y="90"/>
                  </a:cubicBezTo>
                  <a:cubicBezTo>
                    <a:pt x="184" y="92"/>
                    <a:pt x="182" y="95"/>
                    <a:pt x="180" y="97"/>
                  </a:cubicBezTo>
                  <a:close/>
                  <a:moveTo>
                    <a:pt x="113" y="108"/>
                  </a:moveTo>
                  <a:cubicBezTo>
                    <a:pt x="124" y="105"/>
                    <a:pt x="135" y="102"/>
                    <a:pt x="146" y="100"/>
                  </a:cubicBezTo>
                  <a:cubicBezTo>
                    <a:pt x="151" y="99"/>
                    <a:pt x="156" y="98"/>
                    <a:pt x="161" y="97"/>
                  </a:cubicBezTo>
                  <a:cubicBezTo>
                    <a:pt x="158" y="98"/>
                    <a:pt x="154" y="99"/>
                    <a:pt x="150" y="100"/>
                  </a:cubicBezTo>
                  <a:cubicBezTo>
                    <a:pt x="138" y="103"/>
                    <a:pt x="126" y="105"/>
                    <a:pt x="113" y="108"/>
                  </a:cubicBezTo>
                  <a:close/>
                  <a:moveTo>
                    <a:pt x="187" y="89"/>
                  </a:moveTo>
                  <a:cubicBezTo>
                    <a:pt x="187" y="89"/>
                    <a:pt x="187" y="89"/>
                    <a:pt x="187" y="89"/>
                  </a:cubicBezTo>
                  <a:cubicBezTo>
                    <a:pt x="185" y="89"/>
                    <a:pt x="184" y="90"/>
                    <a:pt x="182" y="90"/>
                  </a:cubicBezTo>
                  <a:cubicBezTo>
                    <a:pt x="182" y="90"/>
                    <a:pt x="182" y="90"/>
                    <a:pt x="181" y="91"/>
                  </a:cubicBezTo>
                  <a:cubicBezTo>
                    <a:pt x="173" y="93"/>
                    <a:pt x="166" y="96"/>
                    <a:pt x="157" y="97"/>
                  </a:cubicBezTo>
                  <a:cubicBezTo>
                    <a:pt x="141" y="101"/>
                    <a:pt x="126" y="104"/>
                    <a:pt x="110" y="108"/>
                  </a:cubicBezTo>
                  <a:cubicBezTo>
                    <a:pt x="100" y="111"/>
                    <a:pt x="90" y="113"/>
                    <a:pt x="80" y="116"/>
                  </a:cubicBezTo>
                  <a:cubicBezTo>
                    <a:pt x="69" y="119"/>
                    <a:pt x="59" y="121"/>
                    <a:pt x="48" y="123"/>
                  </a:cubicBezTo>
                  <a:cubicBezTo>
                    <a:pt x="43" y="124"/>
                    <a:pt x="38" y="125"/>
                    <a:pt x="33" y="126"/>
                  </a:cubicBezTo>
                  <a:cubicBezTo>
                    <a:pt x="32" y="126"/>
                    <a:pt x="25" y="128"/>
                    <a:pt x="30" y="126"/>
                  </a:cubicBezTo>
                  <a:cubicBezTo>
                    <a:pt x="32" y="125"/>
                    <a:pt x="34" y="125"/>
                    <a:pt x="37" y="124"/>
                  </a:cubicBezTo>
                  <a:cubicBezTo>
                    <a:pt x="47" y="121"/>
                    <a:pt x="58" y="118"/>
                    <a:pt x="69" y="115"/>
                  </a:cubicBezTo>
                  <a:cubicBezTo>
                    <a:pt x="90" y="110"/>
                    <a:pt x="111" y="105"/>
                    <a:pt x="132" y="100"/>
                  </a:cubicBezTo>
                  <a:cubicBezTo>
                    <a:pt x="143" y="97"/>
                    <a:pt x="154" y="95"/>
                    <a:pt x="165" y="92"/>
                  </a:cubicBezTo>
                  <a:cubicBezTo>
                    <a:pt x="175" y="89"/>
                    <a:pt x="184" y="85"/>
                    <a:pt x="194" y="81"/>
                  </a:cubicBezTo>
                  <a:cubicBezTo>
                    <a:pt x="192" y="84"/>
                    <a:pt x="189" y="86"/>
                    <a:pt x="187" y="89"/>
                  </a:cubicBezTo>
                  <a:close/>
                  <a:moveTo>
                    <a:pt x="64" y="111"/>
                  </a:moveTo>
                  <a:cubicBezTo>
                    <a:pt x="57" y="113"/>
                    <a:pt x="49" y="115"/>
                    <a:pt x="42" y="117"/>
                  </a:cubicBezTo>
                  <a:cubicBezTo>
                    <a:pt x="35" y="119"/>
                    <a:pt x="28" y="120"/>
                    <a:pt x="21" y="123"/>
                  </a:cubicBezTo>
                  <a:cubicBezTo>
                    <a:pt x="20" y="123"/>
                    <a:pt x="20" y="123"/>
                    <a:pt x="19" y="123"/>
                  </a:cubicBezTo>
                  <a:cubicBezTo>
                    <a:pt x="17" y="122"/>
                    <a:pt x="15" y="121"/>
                    <a:pt x="13" y="120"/>
                  </a:cubicBezTo>
                  <a:cubicBezTo>
                    <a:pt x="19" y="119"/>
                    <a:pt x="25" y="118"/>
                    <a:pt x="30" y="116"/>
                  </a:cubicBezTo>
                  <a:cubicBezTo>
                    <a:pt x="38" y="113"/>
                    <a:pt x="46" y="111"/>
                    <a:pt x="54" y="109"/>
                  </a:cubicBezTo>
                  <a:cubicBezTo>
                    <a:pt x="69" y="106"/>
                    <a:pt x="83" y="104"/>
                    <a:pt x="98" y="101"/>
                  </a:cubicBezTo>
                  <a:cubicBezTo>
                    <a:pt x="87" y="104"/>
                    <a:pt x="75" y="108"/>
                    <a:pt x="64" y="111"/>
                  </a:cubicBezTo>
                  <a:close/>
                  <a:moveTo>
                    <a:pt x="61" y="147"/>
                  </a:moveTo>
                  <a:cubicBezTo>
                    <a:pt x="72" y="152"/>
                    <a:pt x="83" y="157"/>
                    <a:pt x="93" y="163"/>
                  </a:cubicBezTo>
                  <a:cubicBezTo>
                    <a:pt x="99" y="165"/>
                    <a:pt x="105" y="168"/>
                    <a:pt x="110" y="172"/>
                  </a:cubicBezTo>
                  <a:cubicBezTo>
                    <a:pt x="110" y="173"/>
                    <a:pt x="110" y="173"/>
                    <a:pt x="110" y="174"/>
                  </a:cubicBezTo>
                  <a:cubicBezTo>
                    <a:pt x="103" y="172"/>
                    <a:pt x="98" y="168"/>
                    <a:pt x="92" y="165"/>
                  </a:cubicBezTo>
                  <a:cubicBezTo>
                    <a:pt x="81" y="160"/>
                    <a:pt x="71" y="155"/>
                    <a:pt x="61" y="150"/>
                  </a:cubicBezTo>
                  <a:cubicBezTo>
                    <a:pt x="54" y="146"/>
                    <a:pt x="47" y="143"/>
                    <a:pt x="40" y="140"/>
                  </a:cubicBezTo>
                  <a:cubicBezTo>
                    <a:pt x="31" y="135"/>
                    <a:pt x="21" y="128"/>
                    <a:pt x="11" y="125"/>
                  </a:cubicBezTo>
                  <a:cubicBezTo>
                    <a:pt x="11" y="125"/>
                    <a:pt x="11" y="125"/>
                    <a:pt x="11" y="125"/>
                  </a:cubicBezTo>
                  <a:cubicBezTo>
                    <a:pt x="11" y="124"/>
                    <a:pt x="12" y="123"/>
                    <a:pt x="12" y="122"/>
                  </a:cubicBezTo>
                  <a:cubicBezTo>
                    <a:pt x="28" y="131"/>
                    <a:pt x="45" y="139"/>
                    <a:pt x="61" y="147"/>
                  </a:cubicBezTo>
                  <a:close/>
                  <a:moveTo>
                    <a:pt x="209" y="65"/>
                  </a:moveTo>
                  <a:cubicBezTo>
                    <a:pt x="209" y="65"/>
                    <a:pt x="209" y="65"/>
                    <a:pt x="208" y="66"/>
                  </a:cubicBezTo>
                  <a:cubicBezTo>
                    <a:pt x="193" y="68"/>
                    <a:pt x="177" y="72"/>
                    <a:pt x="161" y="75"/>
                  </a:cubicBezTo>
                  <a:cubicBezTo>
                    <a:pt x="145" y="78"/>
                    <a:pt x="129" y="81"/>
                    <a:pt x="113" y="85"/>
                  </a:cubicBezTo>
                  <a:cubicBezTo>
                    <a:pt x="97" y="88"/>
                    <a:pt x="81" y="93"/>
                    <a:pt x="65" y="97"/>
                  </a:cubicBezTo>
                  <a:cubicBezTo>
                    <a:pt x="57" y="99"/>
                    <a:pt x="50" y="102"/>
                    <a:pt x="42" y="104"/>
                  </a:cubicBezTo>
                  <a:cubicBezTo>
                    <a:pt x="39" y="105"/>
                    <a:pt x="37" y="105"/>
                    <a:pt x="34" y="106"/>
                  </a:cubicBezTo>
                  <a:cubicBezTo>
                    <a:pt x="44" y="103"/>
                    <a:pt x="54" y="99"/>
                    <a:pt x="64" y="96"/>
                  </a:cubicBezTo>
                  <a:cubicBezTo>
                    <a:pt x="80" y="91"/>
                    <a:pt x="95" y="87"/>
                    <a:pt x="111" y="83"/>
                  </a:cubicBezTo>
                  <a:cubicBezTo>
                    <a:pt x="126" y="79"/>
                    <a:pt x="142" y="76"/>
                    <a:pt x="158" y="73"/>
                  </a:cubicBezTo>
                  <a:cubicBezTo>
                    <a:pt x="173" y="70"/>
                    <a:pt x="188" y="68"/>
                    <a:pt x="202" y="64"/>
                  </a:cubicBezTo>
                  <a:cubicBezTo>
                    <a:pt x="206" y="63"/>
                    <a:pt x="210" y="62"/>
                    <a:pt x="213" y="60"/>
                  </a:cubicBezTo>
                  <a:cubicBezTo>
                    <a:pt x="212" y="62"/>
                    <a:pt x="210" y="63"/>
                    <a:pt x="209" y="65"/>
                  </a:cubicBezTo>
                  <a:close/>
                  <a:moveTo>
                    <a:pt x="201" y="74"/>
                  </a:moveTo>
                  <a:cubicBezTo>
                    <a:pt x="188" y="78"/>
                    <a:pt x="175" y="82"/>
                    <a:pt x="162" y="85"/>
                  </a:cubicBezTo>
                  <a:cubicBezTo>
                    <a:pt x="160" y="86"/>
                    <a:pt x="158" y="86"/>
                    <a:pt x="156" y="86"/>
                  </a:cubicBezTo>
                  <a:cubicBezTo>
                    <a:pt x="144" y="89"/>
                    <a:pt x="131" y="93"/>
                    <a:pt x="118" y="96"/>
                  </a:cubicBezTo>
                  <a:cubicBezTo>
                    <a:pt x="114" y="97"/>
                    <a:pt x="110" y="98"/>
                    <a:pt x="106" y="99"/>
                  </a:cubicBezTo>
                  <a:cubicBezTo>
                    <a:pt x="90" y="102"/>
                    <a:pt x="74" y="104"/>
                    <a:pt x="58" y="108"/>
                  </a:cubicBezTo>
                  <a:cubicBezTo>
                    <a:pt x="50" y="109"/>
                    <a:pt x="43" y="111"/>
                    <a:pt x="35" y="113"/>
                  </a:cubicBezTo>
                  <a:cubicBezTo>
                    <a:pt x="32" y="114"/>
                    <a:pt x="28" y="115"/>
                    <a:pt x="25" y="117"/>
                  </a:cubicBezTo>
                  <a:cubicBezTo>
                    <a:pt x="23" y="117"/>
                    <a:pt x="21" y="118"/>
                    <a:pt x="20" y="118"/>
                  </a:cubicBezTo>
                  <a:cubicBezTo>
                    <a:pt x="17" y="119"/>
                    <a:pt x="14" y="119"/>
                    <a:pt x="13" y="119"/>
                  </a:cubicBezTo>
                  <a:cubicBezTo>
                    <a:pt x="20" y="116"/>
                    <a:pt x="26" y="113"/>
                    <a:pt x="34" y="111"/>
                  </a:cubicBezTo>
                  <a:cubicBezTo>
                    <a:pt x="42" y="109"/>
                    <a:pt x="50" y="107"/>
                    <a:pt x="59" y="104"/>
                  </a:cubicBezTo>
                  <a:cubicBezTo>
                    <a:pt x="75" y="100"/>
                    <a:pt x="91" y="96"/>
                    <a:pt x="107" y="92"/>
                  </a:cubicBezTo>
                  <a:cubicBezTo>
                    <a:pt x="138" y="84"/>
                    <a:pt x="169" y="79"/>
                    <a:pt x="200" y="69"/>
                  </a:cubicBezTo>
                  <a:cubicBezTo>
                    <a:pt x="202" y="69"/>
                    <a:pt x="205" y="68"/>
                    <a:pt x="207" y="67"/>
                  </a:cubicBezTo>
                  <a:cubicBezTo>
                    <a:pt x="205" y="69"/>
                    <a:pt x="203" y="72"/>
                    <a:pt x="201" y="74"/>
                  </a:cubicBezTo>
                  <a:close/>
                  <a:moveTo>
                    <a:pt x="10" y="127"/>
                  </a:moveTo>
                  <a:cubicBezTo>
                    <a:pt x="10" y="127"/>
                    <a:pt x="10" y="127"/>
                    <a:pt x="10" y="127"/>
                  </a:cubicBezTo>
                  <a:cubicBezTo>
                    <a:pt x="21" y="131"/>
                    <a:pt x="30" y="137"/>
                    <a:pt x="40" y="142"/>
                  </a:cubicBezTo>
                  <a:cubicBezTo>
                    <a:pt x="46" y="146"/>
                    <a:pt x="53" y="149"/>
                    <a:pt x="60" y="152"/>
                  </a:cubicBezTo>
                  <a:cubicBezTo>
                    <a:pt x="71" y="157"/>
                    <a:pt x="81" y="163"/>
                    <a:pt x="91" y="168"/>
                  </a:cubicBezTo>
                  <a:cubicBezTo>
                    <a:pt x="97" y="171"/>
                    <a:pt x="103" y="174"/>
                    <a:pt x="109" y="176"/>
                  </a:cubicBezTo>
                  <a:cubicBezTo>
                    <a:pt x="109" y="177"/>
                    <a:pt x="108" y="178"/>
                    <a:pt x="108" y="180"/>
                  </a:cubicBezTo>
                  <a:cubicBezTo>
                    <a:pt x="91" y="171"/>
                    <a:pt x="73" y="163"/>
                    <a:pt x="56" y="155"/>
                  </a:cubicBezTo>
                  <a:cubicBezTo>
                    <a:pt x="40" y="147"/>
                    <a:pt x="24" y="140"/>
                    <a:pt x="9" y="131"/>
                  </a:cubicBezTo>
                  <a:cubicBezTo>
                    <a:pt x="9" y="129"/>
                    <a:pt x="10" y="128"/>
                    <a:pt x="10" y="127"/>
                  </a:cubicBezTo>
                  <a:close/>
                  <a:moveTo>
                    <a:pt x="112" y="176"/>
                  </a:moveTo>
                  <a:cubicBezTo>
                    <a:pt x="112" y="176"/>
                    <a:pt x="112" y="176"/>
                    <a:pt x="112" y="176"/>
                  </a:cubicBezTo>
                  <a:cubicBezTo>
                    <a:pt x="117" y="171"/>
                    <a:pt x="122" y="166"/>
                    <a:pt x="127" y="160"/>
                  </a:cubicBezTo>
                  <a:cubicBezTo>
                    <a:pt x="137" y="150"/>
                    <a:pt x="148" y="139"/>
                    <a:pt x="158" y="128"/>
                  </a:cubicBezTo>
                  <a:cubicBezTo>
                    <a:pt x="178" y="106"/>
                    <a:pt x="199" y="84"/>
                    <a:pt x="220" y="62"/>
                  </a:cubicBezTo>
                  <a:cubicBezTo>
                    <a:pt x="221" y="61"/>
                    <a:pt x="223" y="59"/>
                    <a:pt x="225" y="57"/>
                  </a:cubicBezTo>
                  <a:cubicBezTo>
                    <a:pt x="225" y="58"/>
                    <a:pt x="225" y="59"/>
                    <a:pt x="225" y="60"/>
                  </a:cubicBezTo>
                  <a:cubicBezTo>
                    <a:pt x="225" y="60"/>
                    <a:pt x="225" y="60"/>
                    <a:pt x="225" y="60"/>
                  </a:cubicBezTo>
                  <a:cubicBezTo>
                    <a:pt x="216" y="68"/>
                    <a:pt x="208" y="77"/>
                    <a:pt x="200" y="86"/>
                  </a:cubicBezTo>
                  <a:cubicBezTo>
                    <a:pt x="191" y="95"/>
                    <a:pt x="183" y="104"/>
                    <a:pt x="175" y="113"/>
                  </a:cubicBezTo>
                  <a:cubicBezTo>
                    <a:pt x="156" y="132"/>
                    <a:pt x="137" y="152"/>
                    <a:pt x="118" y="172"/>
                  </a:cubicBezTo>
                  <a:cubicBezTo>
                    <a:pt x="115" y="175"/>
                    <a:pt x="113" y="177"/>
                    <a:pt x="110" y="180"/>
                  </a:cubicBezTo>
                  <a:cubicBezTo>
                    <a:pt x="111" y="179"/>
                    <a:pt x="111" y="177"/>
                    <a:pt x="112" y="176"/>
                  </a:cubicBezTo>
                  <a:close/>
                  <a:moveTo>
                    <a:pt x="28" y="102"/>
                  </a:moveTo>
                  <a:cubicBezTo>
                    <a:pt x="59" y="94"/>
                    <a:pt x="91" y="84"/>
                    <a:pt x="123" y="78"/>
                  </a:cubicBezTo>
                  <a:cubicBezTo>
                    <a:pt x="140" y="74"/>
                    <a:pt x="156" y="71"/>
                    <a:pt x="173" y="68"/>
                  </a:cubicBezTo>
                  <a:cubicBezTo>
                    <a:pt x="181" y="67"/>
                    <a:pt x="188" y="65"/>
                    <a:pt x="196" y="64"/>
                  </a:cubicBezTo>
                  <a:cubicBezTo>
                    <a:pt x="200" y="63"/>
                    <a:pt x="204" y="62"/>
                    <a:pt x="208" y="61"/>
                  </a:cubicBezTo>
                  <a:cubicBezTo>
                    <a:pt x="209" y="61"/>
                    <a:pt x="210" y="61"/>
                    <a:pt x="211" y="61"/>
                  </a:cubicBezTo>
                  <a:cubicBezTo>
                    <a:pt x="210" y="61"/>
                    <a:pt x="210" y="61"/>
                    <a:pt x="210" y="61"/>
                  </a:cubicBezTo>
                  <a:cubicBezTo>
                    <a:pt x="209" y="61"/>
                    <a:pt x="208" y="62"/>
                    <a:pt x="207" y="62"/>
                  </a:cubicBezTo>
                  <a:cubicBezTo>
                    <a:pt x="193" y="67"/>
                    <a:pt x="178" y="68"/>
                    <a:pt x="164" y="71"/>
                  </a:cubicBezTo>
                  <a:cubicBezTo>
                    <a:pt x="148" y="74"/>
                    <a:pt x="132" y="77"/>
                    <a:pt x="116" y="81"/>
                  </a:cubicBezTo>
                  <a:cubicBezTo>
                    <a:pt x="85" y="89"/>
                    <a:pt x="54" y="98"/>
                    <a:pt x="24" y="109"/>
                  </a:cubicBezTo>
                  <a:cubicBezTo>
                    <a:pt x="23" y="109"/>
                    <a:pt x="22" y="109"/>
                    <a:pt x="21" y="110"/>
                  </a:cubicBezTo>
                  <a:cubicBezTo>
                    <a:pt x="21" y="110"/>
                    <a:pt x="21" y="110"/>
                    <a:pt x="21" y="110"/>
                  </a:cubicBezTo>
                  <a:cubicBezTo>
                    <a:pt x="23" y="107"/>
                    <a:pt x="25" y="105"/>
                    <a:pt x="28" y="102"/>
                  </a:cubicBezTo>
                  <a:close/>
                  <a:moveTo>
                    <a:pt x="20" y="111"/>
                  </a:moveTo>
                  <a:cubicBezTo>
                    <a:pt x="51" y="102"/>
                    <a:pt x="82" y="93"/>
                    <a:pt x="113" y="85"/>
                  </a:cubicBezTo>
                  <a:cubicBezTo>
                    <a:pt x="129" y="82"/>
                    <a:pt x="145" y="79"/>
                    <a:pt x="162" y="75"/>
                  </a:cubicBezTo>
                  <a:cubicBezTo>
                    <a:pt x="169" y="74"/>
                    <a:pt x="177" y="72"/>
                    <a:pt x="185" y="71"/>
                  </a:cubicBezTo>
                  <a:cubicBezTo>
                    <a:pt x="192" y="69"/>
                    <a:pt x="201" y="68"/>
                    <a:pt x="207" y="66"/>
                  </a:cubicBezTo>
                  <a:cubicBezTo>
                    <a:pt x="177" y="76"/>
                    <a:pt x="145" y="81"/>
                    <a:pt x="114" y="89"/>
                  </a:cubicBezTo>
                  <a:cubicBezTo>
                    <a:pt x="98" y="93"/>
                    <a:pt x="82" y="97"/>
                    <a:pt x="66" y="101"/>
                  </a:cubicBezTo>
                  <a:cubicBezTo>
                    <a:pt x="51" y="105"/>
                    <a:pt x="35" y="109"/>
                    <a:pt x="21" y="115"/>
                  </a:cubicBezTo>
                  <a:cubicBezTo>
                    <a:pt x="19" y="116"/>
                    <a:pt x="16" y="117"/>
                    <a:pt x="14" y="118"/>
                  </a:cubicBezTo>
                  <a:cubicBezTo>
                    <a:pt x="16" y="116"/>
                    <a:pt x="18" y="113"/>
                    <a:pt x="20" y="111"/>
                  </a:cubicBezTo>
                  <a:close/>
                  <a:moveTo>
                    <a:pt x="109" y="186"/>
                  </a:moveTo>
                  <a:cubicBezTo>
                    <a:pt x="109" y="186"/>
                    <a:pt x="109" y="185"/>
                    <a:pt x="110" y="184"/>
                  </a:cubicBezTo>
                  <a:cubicBezTo>
                    <a:pt x="110" y="184"/>
                    <a:pt x="110" y="184"/>
                    <a:pt x="110" y="184"/>
                  </a:cubicBezTo>
                  <a:cubicBezTo>
                    <a:pt x="145" y="146"/>
                    <a:pt x="181" y="110"/>
                    <a:pt x="216" y="73"/>
                  </a:cubicBezTo>
                  <a:cubicBezTo>
                    <a:pt x="219" y="69"/>
                    <a:pt x="222" y="66"/>
                    <a:pt x="226" y="62"/>
                  </a:cubicBezTo>
                  <a:cubicBezTo>
                    <a:pt x="226" y="63"/>
                    <a:pt x="226" y="63"/>
                    <a:pt x="226" y="63"/>
                  </a:cubicBezTo>
                  <a:cubicBezTo>
                    <a:pt x="222" y="66"/>
                    <a:pt x="219" y="70"/>
                    <a:pt x="216" y="73"/>
                  </a:cubicBezTo>
                  <a:cubicBezTo>
                    <a:pt x="210" y="80"/>
                    <a:pt x="204" y="86"/>
                    <a:pt x="198" y="93"/>
                  </a:cubicBezTo>
                  <a:cubicBezTo>
                    <a:pt x="189" y="102"/>
                    <a:pt x="181" y="112"/>
                    <a:pt x="172" y="121"/>
                  </a:cubicBezTo>
                  <a:cubicBezTo>
                    <a:pt x="151" y="143"/>
                    <a:pt x="130" y="164"/>
                    <a:pt x="110" y="186"/>
                  </a:cubicBezTo>
                  <a:cubicBezTo>
                    <a:pt x="110" y="186"/>
                    <a:pt x="110" y="186"/>
                    <a:pt x="109" y="186"/>
                  </a:cubicBezTo>
                  <a:close/>
                  <a:moveTo>
                    <a:pt x="9" y="123"/>
                  </a:moveTo>
                  <a:cubicBezTo>
                    <a:pt x="7" y="127"/>
                    <a:pt x="6" y="132"/>
                    <a:pt x="6" y="136"/>
                  </a:cubicBezTo>
                  <a:cubicBezTo>
                    <a:pt x="5" y="132"/>
                    <a:pt x="6" y="127"/>
                    <a:pt x="9" y="123"/>
                  </a:cubicBezTo>
                  <a:close/>
                  <a:moveTo>
                    <a:pt x="28" y="153"/>
                  </a:moveTo>
                  <a:cubicBezTo>
                    <a:pt x="23" y="150"/>
                    <a:pt x="16" y="147"/>
                    <a:pt x="11" y="144"/>
                  </a:cubicBezTo>
                  <a:cubicBezTo>
                    <a:pt x="11" y="144"/>
                    <a:pt x="11" y="143"/>
                    <a:pt x="11" y="143"/>
                  </a:cubicBezTo>
                  <a:cubicBezTo>
                    <a:pt x="11" y="143"/>
                    <a:pt x="11" y="143"/>
                    <a:pt x="11" y="143"/>
                  </a:cubicBezTo>
                  <a:cubicBezTo>
                    <a:pt x="15" y="145"/>
                    <a:pt x="19" y="147"/>
                    <a:pt x="23" y="149"/>
                  </a:cubicBezTo>
                  <a:cubicBezTo>
                    <a:pt x="34" y="154"/>
                    <a:pt x="45" y="159"/>
                    <a:pt x="56" y="165"/>
                  </a:cubicBezTo>
                  <a:cubicBezTo>
                    <a:pt x="67" y="170"/>
                    <a:pt x="78" y="175"/>
                    <a:pt x="90" y="181"/>
                  </a:cubicBezTo>
                  <a:cubicBezTo>
                    <a:pt x="95" y="183"/>
                    <a:pt x="102" y="186"/>
                    <a:pt x="107" y="189"/>
                  </a:cubicBezTo>
                  <a:cubicBezTo>
                    <a:pt x="107" y="189"/>
                    <a:pt x="107" y="189"/>
                    <a:pt x="107" y="190"/>
                  </a:cubicBezTo>
                  <a:cubicBezTo>
                    <a:pt x="108" y="191"/>
                    <a:pt x="108" y="192"/>
                    <a:pt x="109" y="193"/>
                  </a:cubicBezTo>
                  <a:cubicBezTo>
                    <a:pt x="92" y="186"/>
                    <a:pt x="77" y="178"/>
                    <a:pt x="61" y="170"/>
                  </a:cubicBezTo>
                  <a:cubicBezTo>
                    <a:pt x="50" y="164"/>
                    <a:pt x="39" y="159"/>
                    <a:pt x="28" y="153"/>
                  </a:cubicBezTo>
                  <a:close/>
                  <a:moveTo>
                    <a:pt x="216" y="83"/>
                  </a:moveTo>
                  <a:cubicBezTo>
                    <a:pt x="206" y="94"/>
                    <a:pt x="195" y="105"/>
                    <a:pt x="185" y="117"/>
                  </a:cubicBezTo>
                  <a:cubicBezTo>
                    <a:pt x="163" y="139"/>
                    <a:pt x="142" y="162"/>
                    <a:pt x="120" y="185"/>
                  </a:cubicBezTo>
                  <a:cubicBezTo>
                    <a:pt x="117" y="187"/>
                    <a:pt x="115" y="190"/>
                    <a:pt x="112" y="193"/>
                  </a:cubicBezTo>
                  <a:cubicBezTo>
                    <a:pt x="111" y="192"/>
                    <a:pt x="110" y="191"/>
                    <a:pt x="110" y="189"/>
                  </a:cubicBezTo>
                  <a:cubicBezTo>
                    <a:pt x="110" y="189"/>
                    <a:pt x="110" y="189"/>
                    <a:pt x="110" y="189"/>
                  </a:cubicBezTo>
                  <a:cubicBezTo>
                    <a:pt x="118" y="180"/>
                    <a:pt x="126" y="172"/>
                    <a:pt x="134" y="164"/>
                  </a:cubicBezTo>
                  <a:cubicBezTo>
                    <a:pt x="146" y="152"/>
                    <a:pt x="158" y="139"/>
                    <a:pt x="170" y="126"/>
                  </a:cubicBezTo>
                  <a:cubicBezTo>
                    <a:pt x="189" y="107"/>
                    <a:pt x="207" y="85"/>
                    <a:pt x="227" y="66"/>
                  </a:cubicBezTo>
                  <a:cubicBezTo>
                    <a:pt x="227" y="66"/>
                    <a:pt x="227" y="66"/>
                    <a:pt x="227" y="65"/>
                  </a:cubicBezTo>
                  <a:cubicBezTo>
                    <a:pt x="228" y="66"/>
                    <a:pt x="229" y="67"/>
                    <a:pt x="230" y="68"/>
                  </a:cubicBezTo>
                  <a:cubicBezTo>
                    <a:pt x="229" y="69"/>
                    <a:pt x="227" y="71"/>
                    <a:pt x="226" y="72"/>
                  </a:cubicBezTo>
                  <a:cubicBezTo>
                    <a:pt x="223" y="76"/>
                    <a:pt x="219" y="79"/>
                    <a:pt x="216" y="83"/>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9"/>
            <p:cNvSpPr>
              <a:spLocks noEditPoints="1"/>
            </p:cNvSpPr>
            <p:nvPr/>
          </p:nvSpPr>
          <p:spPr bwMode="auto">
            <a:xfrm>
              <a:off x="7748833" y="943997"/>
              <a:ext cx="446088" cy="495300"/>
            </a:xfrm>
            <a:custGeom>
              <a:avLst/>
              <a:gdLst>
                <a:gd name="T0" fmla="*/ 8 w 105"/>
                <a:gd name="T1" fmla="*/ 89 h 117"/>
                <a:gd name="T2" fmla="*/ 39 w 105"/>
                <a:gd name="T3" fmla="*/ 89 h 117"/>
                <a:gd name="T4" fmla="*/ 47 w 105"/>
                <a:gd name="T5" fmla="*/ 111 h 117"/>
                <a:gd name="T6" fmla="*/ 65 w 105"/>
                <a:gd name="T7" fmla="*/ 109 h 117"/>
                <a:gd name="T8" fmla="*/ 74 w 105"/>
                <a:gd name="T9" fmla="*/ 90 h 117"/>
                <a:gd name="T10" fmla="*/ 104 w 105"/>
                <a:gd name="T11" fmla="*/ 86 h 117"/>
                <a:gd name="T12" fmla="*/ 88 w 105"/>
                <a:gd name="T13" fmla="*/ 62 h 117"/>
                <a:gd name="T14" fmla="*/ 103 w 105"/>
                <a:gd name="T15" fmla="*/ 36 h 117"/>
                <a:gd name="T16" fmla="*/ 71 w 105"/>
                <a:gd name="T17" fmla="*/ 36 h 117"/>
                <a:gd name="T18" fmla="*/ 62 w 105"/>
                <a:gd name="T19" fmla="*/ 12 h 117"/>
                <a:gd name="T20" fmla="*/ 45 w 105"/>
                <a:gd name="T21" fmla="*/ 16 h 117"/>
                <a:gd name="T22" fmla="*/ 29 w 105"/>
                <a:gd name="T23" fmla="*/ 33 h 117"/>
                <a:gd name="T24" fmla="*/ 10 w 105"/>
                <a:gd name="T25" fmla="*/ 50 h 117"/>
                <a:gd name="T26" fmla="*/ 18 w 105"/>
                <a:gd name="T27" fmla="*/ 66 h 117"/>
                <a:gd name="T28" fmla="*/ 67 w 105"/>
                <a:gd name="T29" fmla="*/ 96 h 117"/>
                <a:gd name="T30" fmla="*/ 48 w 105"/>
                <a:gd name="T31" fmla="*/ 109 h 117"/>
                <a:gd name="T32" fmla="*/ 41 w 105"/>
                <a:gd name="T33" fmla="*/ 88 h 117"/>
                <a:gd name="T34" fmla="*/ 69 w 105"/>
                <a:gd name="T35" fmla="*/ 88 h 117"/>
                <a:gd name="T36" fmla="*/ 37 w 105"/>
                <a:gd name="T37" fmla="*/ 62 h 117"/>
                <a:gd name="T38" fmla="*/ 26 w 105"/>
                <a:gd name="T39" fmla="*/ 62 h 117"/>
                <a:gd name="T40" fmla="*/ 37 w 105"/>
                <a:gd name="T41" fmla="*/ 54 h 117"/>
                <a:gd name="T42" fmla="*/ 39 w 105"/>
                <a:gd name="T43" fmla="*/ 62 h 117"/>
                <a:gd name="T44" fmla="*/ 55 w 105"/>
                <a:gd name="T45" fmla="*/ 44 h 117"/>
                <a:gd name="T46" fmla="*/ 71 w 105"/>
                <a:gd name="T47" fmla="*/ 71 h 117"/>
                <a:gd name="T48" fmla="*/ 55 w 105"/>
                <a:gd name="T49" fmla="*/ 80 h 117"/>
                <a:gd name="T50" fmla="*/ 39 w 105"/>
                <a:gd name="T51" fmla="*/ 71 h 117"/>
                <a:gd name="T52" fmla="*/ 39 w 105"/>
                <a:gd name="T53" fmla="*/ 50 h 117"/>
                <a:gd name="T54" fmla="*/ 53 w 105"/>
                <a:gd name="T55" fmla="*/ 43 h 117"/>
                <a:gd name="T56" fmla="*/ 39 w 105"/>
                <a:gd name="T57" fmla="*/ 50 h 117"/>
                <a:gd name="T58" fmla="*/ 69 w 105"/>
                <a:gd name="T59" fmla="*/ 38 h 117"/>
                <a:gd name="T60" fmla="*/ 57 w 105"/>
                <a:gd name="T61" fmla="*/ 43 h 117"/>
                <a:gd name="T62" fmla="*/ 73 w 105"/>
                <a:gd name="T63" fmla="*/ 54 h 117"/>
                <a:gd name="T64" fmla="*/ 73 w 105"/>
                <a:gd name="T65" fmla="*/ 70 h 117"/>
                <a:gd name="T66" fmla="*/ 63 w 105"/>
                <a:gd name="T67" fmla="*/ 78 h 117"/>
                <a:gd name="T68" fmla="*/ 69 w 105"/>
                <a:gd name="T69" fmla="*/ 86 h 117"/>
                <a:gd name="T70" fmla="*/ 63 w 105"/>
                <a:gd name="T71" fmla="*/ 78 h 117"/>
                <a:gd name="T72" fmla="*/ 52 w 105"/>
                <a:gd name="T73" fmla="*/ 81 h 117"/>
                <a:gd name="T74" fmla="*/ 39 w 105"/>
                <a:gd name="T75" fmla="*/ 74 h 117"/>
                <a:gd name="T76" fmla="*/ 102 w 105"/>
                <a:gd name="T77" fmla="*/ 84 h 117"/>
                <a:gd name="T78" fmla="*/ 72 w 105"/>
                <a:gd name="T79" fmla="*/ 87 h 117"/>
                <a:gd name="T80" fmla="*/ 73 w 105"/>
                <a:gd name="T81" fmla="*/ 73 h 117"/>
                <a:gd name="T82" fmla="*/ 91 w 105"/>
                <a:gd name="T83" fmla="*/ 68 h 117"/>
                <a:gd name="T84" fmla="*/ 82 w 105"/>
                <a:gd name="T85" fmla="*/ 35 h 117"/>
                <a:gd name="T86" fmla="*/ 97 w 105"/>
                <a:gd name="T87" fmla="*/ 50 h 117"/>
                <a:gd name="T88" fmla="*/ 73 w 105"/>
                <a:gd name="T89" fmla="*/ 51 h 117"/>
                <a:gd name="T90" fmla="*/ 82 w 105"/>
                <a:gd name="T91" fmla="*/ 35 h 117"/>
                <a:gd name="T92" fmla="*/ 50 w 105"/>
                <a:gd name="T93" fmla="*/ 12 h 117"/>
                <a:gd name="T94" fmla="*/ 69 w 105"/>
                <a:gd name="T95" fmla="*/ 36 h 117"/>
                <a:gd name="T96" fmla="*/ 55 w 105"/>
                <a:gd name="T97" fmla="*/ 42 h 117"/>
                <a:gd name="T98" fmla="*/ 42 w 105"/>
                <a:gd name="T99" fmla="*/ 32 h 117"/>
                <a:gd name="T100" fmla="*/ 9 w 105"/>
                <a:gd name="T101" fmla="*/ 43 h 117"/>
                <a:gd name="T102" fmla="*/ 38 w 105"/>
                <a:gd name="T103" fmla="*/ 38 h 117"/>
                <a:gd name="T104" fmla="*/ 24 w 105"/>
                <a:gd name="T105" fmla="*/ 61 h 117"/>
                <a:gd name="T106" fmla="*/ 37 w 105"/>
                <a:gd name="T107" fmla="*/ 73 h 117"/>
                <a:gd name="T108" fmla="*/ 33 w 105"/>
                <a:gd name="T109" fmla="*/ 88 h 117"/>
                <a:gd name="T110" fmla="*/ 24 w 105"/>
                <a:gd name="T111" fmla="*/ 6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 h="117">
                  <a:moveTo>
                    <a:pt x="7" y="81"/>
                  </a:moveTo>
                  <a:cubicBezTo>
                    <a:pt x="5" y="84"/>
                    <a:pt x="5" y="87"/>
                    <a:pt x="8" y="89"/>
                  </a:cubicBezTo>
                  <a:cubicBezTo>
                    <a:pt x="10" y="92"/>
                    <a:pt x="15" y="93"/>
                    <a:pt x="19" y="93"/>
                  </a:cubicBezTo>
                  <a:cubicBezTo>
                    <a:pt x="25" y="93"/>
                    <a:pt x="32" y="91"/>
                    <a:pt x="39" y="89"/>
                  </a:cubicBezTo>
                  <a:cubicBezTo>
                    <a:pt x="39" y="90"/>
                    <a:pt x="39" y="91"/>
                    <a:pt x="40" y="91"/>
                  </a:cubicBezTo>
                  <a:cubicBezTo>
                    <a:pt x="41" y="98"/>
                    <a:pt x="43" y="105"/>
                    <a:pt x="47" y="111"/>
                  </a:cubicBezTo>
                  <a:cubicBezTo>
                    <a:pt x="49" y="114"/>
                    <a:pt x="52" y="117"/>
                    <a:pt x="56" y="117"/>
                  </a:cubicBezTo>
                  <a:cubicBezTo>
                    <a:pt x="60" y="116"/>
                    <a:pt x="63" y="112"/>
                    <a:pt x="65" y="109"/>
                  </a:cubicBezTo>
                  <a:cubicBezTo>
                    <a:pt x="68" y="103"/>
                    <a:pt x="69" y="96"/>
                    <a:pt x="71" y="89"/>
                  </a:cubicBezTo>
                  <a:cubicBezTo>
                    <a:pt x="72" y="89"/>
                    <a:pt x="73" y="89"/>
                    <a:pt x="74" y="90"/>
                  </a:cubicBezTo>
                  <a:cubicBezTo>
                    <a:pt x="81" y="92"/>
                    <a:pt x="88" y="93"/>
                    <a:pt x="95" y="93"/>
                  </a:cubicBezTo>
                  <a:cubicBezTo>
                    <a:pt x="99" y="92"/>
                    <a:pt x="103" y="90"/>
                    <a:pt x="104" y="86"/>
                  </a:cubicBezTo>
                  <a:cubicBezTo>
                    <a:pt x="105" y="82"/>
                    <a:pt x="102" y="77"/>
                    <a:pt x="99" y="74"/>
                  </a:cubicBezTo>
                  <a:cubicBezTo>
                    <a:pt x="96" y="70"/>
                    <a:pt x="92" y="66"/>
                    <a:pt x="88" y="62"/>
                  </a:cubicBezTo>
                  <a:cubicBezTo>
                    <a:pt x="93" y="58"/>
                    <a:pt x="98" y="53"/>
                    <a:pt x="102" y="47"/>
                  </a:cubicBezTo>
                  <a:cubicBezTo>
                    <a:pt x="104" y="43"/>
                    <a:pt x="105" y="39"/>
                    <a:pt x="103" y="36"/>
                  </a:cubicBezTo>
                  <a:cubicBezTo>
                    <a:pt x="101" y="32"/>
                    <a:pt x="95" y="32"/>
                    <a:pt x="91" y="32"/>
                  </a:cubicBezTo>
                  <a:cubicBezTo>
                    <a:pt x="84" y="32"/>
                    <a:pt x="77" y="33"/>
                    <a:pt x="71" y="36"/>
                  </a:cubicBezTo>
                  <a:cubicBezTo>
                    <a:pt x="70" y="33"/>
                    <a:pt x="70" y="31"/>
                    <a:pt x="69" y="29"/>
                  </a:cubicBezTo>
                  <a:cubicBezTo>
                    <a:pt x="68" y="23"/>
                    <a:pt x="66" y="16"/>
                    <a:pt x="62" y="12"/>
                  </a:cubicBezTo>
                  <a:cubicBezTo>
                    <a:pt x="60" y="9"/>
                    <a:pt x="57" y="7"/>
                    <a:pt x="53" y="8"/>
                  </a:cubicBezTo>
                  <a:cubicBezTo>
                    <a:pt x="49" y="8"/>
                    <a:pt x="47" y="12"/>
                    <a:pt x="45" y="16"/>
                  </a:cubicBezTo>
                  <a:cubicBezTo>
                    <a:pt x="42" y="22"/>
                    <a:pt x="40" y="29"/>
                    <a:pt x="39" y="36"/>
                  </a:cubicBezTo>
                  <a:cubicBezTo>
                    <a:pt x="36" y="35"/>
                    <a:pt x="32" y="34"/>
                    <a:pt x="29" y="33"/>
                  </a:cubicBezTo>
                  <a:cubicBezTo>
                    <a:pt x="24" y="32"/>
                    <a:pt x="17" y="31"/>
                    <a:pt x="11" y="33"/>
                  </a:cubicBezTo>
                  <a:cubicBezTo>
                    <a:pt x="2" y="36"/>
                    <a:pt x="6" y="45"/>
                    <a:pt x="10" y="50"/>
                  </a:cubicBezTo>
                  <a:cubicBezTo>
                    <a:pt x="14" y="55"/>
                    <a:pt x="18" y="59"/>
                    <a:pt x="22" y="62"/>
                  </a:cubicBezTo>
                  <a:cubicBezTo>
                    <a:pt x="21" y="64"/>
                    <a:pt x="19" y="65"/>
                    <a:pt x="18" y="66"/>
                  </a:cubicBezTo>
                  <a:cubicBezTo>
                    <a:pt x="13" y="70"/>
                    <a:pt x="9" y="75"/>
                    <a:pt x="7" y="81"/>
                  </a:cubicBezTo>
                  <a:close/>
                  <a:moveTo>
                    <a:pt x="67" y="96"/>
                  </a:moveTo>
                  <a:cubicBezTo>
                    <a:pt x="65" y="102"/>
                    <a:pt x="63" y="109"/>
                    <a:pt x="59" y="113"/>
                  </a:cubicBezTo>
                  <a:cubicBezTo>
                    <a:pt x="54" y="117"/>
                    <a:pt x="50" y="113"/>
                    <a:pt x="48" y="109"/>
                  </a:cubicBezTo>
                  <a:cubicBezTo>
                    <a:pt x="44" y="103"/>
                    <a:pt x="43" y="96"/>
                    <a:pt x="41" y="90"/>
                  </a:cubicBezTo>
                  <a:cubicBezTo>
                    <a:pt x="41" y="89"/>
                    <a:pt x="41" y="89"/>
                    <a:pt x="41" y="88"/>
                  </a:cubicBezTo>
                  <a:cubicBezTo>
                    <a:pt x="46" y="87"/>
                    <a:pt x="50" y="85"/>
                    <a:pt x="55" y="82"/>
                  </a:cubicBezTo>
                  <a:cubicBezTo>
                    <a:pt x="59" y="84"/>
                    <a:pt x="64" y="86"/>
                    <a:pt x="69" y="88"/>
                  </a:cubicBezTo>
                  <a:cubicBezTo>
                    <a:pt x="68" y="91"/>
                    <a:pt x="68" y="93"/>
                    <a:pt x="67" y="96"/>
                  </a:cubicBezTo>
                  <a:close/>
                  <a:moveTo>
                    <a:pt x="37" y="62"/>
                  </a:moveTo>
                  <a:cubicBezTo>
                    <a:pt x="37" y="65"/>
                    <a:pt x="37" y="67"/>
                    <a:pt x="37" y="70"/>
                  </a:cubicBezTo>
                  <a:cubicBezTo>
                    <a:pt x="33" y="68"/>
                    <a:pt x="29" y="65"/>
                    <a:pt x="26" y="62"/>
                  </a:cubicBezTo>
                  <a:cubicBezTo>
                    <a:pt x="26" y="62"/>
                    <a:pt x="27" y="61"/>
                    <a:pt x="27" y="61"/>
                  </a:cubicBezTo>
                  <a:cubicBezTo>
                    <a:pt x="30" y="59"/>
                    <a:pt x="33" y="56"/>
                    <a:pt x="37" y="54"/>
                  </a:cubicBezTo>
                  <a:cubicBezTo>
                    <a:pt x="37" y="57"/>
                    <a:pt x="37" y="60"/>
                    <a:pt x="37" y="62"/>
                  </a:cubicBezTo>
                  <a:close/>
                  <a:moveTo>
                    <a:pt x="39" y="62"/>
                  </a:moveTo>
                  <a:cubicBezTo>
                    <a:pt x="39" y="59"/>
                    <a:pt x="39" y="56"/>
                    <a:pt x="39" y="53"/>
                  </a:cubicBezTo>
                  <a:cubicBezTo>
                    <a:pt x="44" y="50"/>
                    <a:pt x="49" y="47"/>
                    <a:pt x="55" y="44"/>
                  </a:cubicBezTo>
                  <a:cubicBezTo>
                    <a:pt x="60" y="47"/>
                    <a:pt x="66" y="50"/>
                    <a:pt x="71" y="53"/>
                  </a:cubicBezTo>
                  <a:cubicBezTo>
                    <a:pt x="71" y="59"/>
                    <a:pt x="71" y="65"/>
                    <a:pt x="71" y="71"/>
                  </a:cubicBezTo>
                  <a:cubicBezTo>
                    <a:pt x="68" y="73"/>
                    <a:pt x="65" y="75"/>
                    <a:pt x="62" y="76"/>
                  </a:cubicBezTo>
                  <a:cubicBezTo>
                    <a:pt x="60" y="78"/>
                    <a:pt x="57" y="79"/>
                    <a:pt x="55" y="80"/>
                  </a:cubicBezTo>
                  <a:cubicBezTo>
                    <a:pt x="52" y="79"/>
                    <a:pt x="50" y="77"/>
                    <a:pt x="47" y="76"/>
                  </a:cubicBezTo>
                  <a:cubicBezTo>
                    <a:pt x="45" y="75"/>
                    <a:pt x="42" y="73"/>
                    <a:pt x="39" y="71"/>
                  </a:cubicBezTo>
                  <a:cubicBezTo>
                    <a:pt x="39" y="68"/>
                    <a:pt x="39" y="65"/>
                    <a:pt x="39" y="62"/>
                  </a:cubicBezTo>
                  <a:close/>
                  <a:moveTo>
                    <a:pt x="39" y="50"/>
                  </a:moveTo>
                  <a:cubicBezTo>
                    <a:pt x="40" y="46"/>
                    <a:pt x="40" y="42"/>
                    <a:pt x="41" y="39"/>
                  </a:cubicBezTo>
                  <a:cubicBezTo>
                    <a:pt x="45" y="40"/>
                    <a:pt x="49" y="41"/>
                    <a:pt x="53" y="43"/>
                  </a:cubicBezTo>
                  <a:cubicBezTo>
                    <a:pt x="48" y="45"/>
                    <a:pt x="44" y="48"/>
                    <a:pt x="40" y="50"/>
                  </a:cubicBezTo>
                  <a:cubicBezTo>
                    <a:pt x="40" y="50"/>
                    <a:pt x="39" y="50"/>
                    <a:pt x="39" y="50"/>
                  </a:cubicBezTo>
                  <a:close/>
                  <a:moveTo>
                    <a:pt x="57" y="43"/>
                  </a:moveTo>
                  <a:cubicBezTo>
                    <a:pt x="61" y="41"/>
                    <a:pt x="65" y="40"/>
                    <a:pt x="69" y="38"/>
                  </a:cubicBezTo>
                  <a:cubicBezTo>
                    <a:pt x="70" y="42"/>
                    <a:pt x="70" y="46"/>
                    <a:pt x="70" y="50"/>
                  </a:cubicBezTo>
                  <a:cubicBezTo>
                    <a:pt x="66" y="48"/>
                    <a:pt x="61" y="45"/>
                    <a:pt x="57" y="43"/>
                  </a:cubicBezTo>
                  <a:close/>
                  <a:moveTo>
                    <a:pt x="73" y="57"/>
                  </a:moveTo>
                  <a:cubicBezTo>
                    <a:pt x="73" y="56"/>
                    <a:pt x="73" y="55"/>
                    <a:pt x="73" y="54"/>
                  </a:cubicBezTo>
                  <a:cubicBezTo>
                    <a:pt x="77" y="57"/>
                    <a:pt x="81" y="59"/>
                    <a:pt x="84" y="62"/>
                  </a:cubicBezTo>
                  <a:cubicBezTo>
                    <a:pt x="81" y="65"/>
                    <a:pt x="77" y="68"/>
                    <a:pt x="73" y="70"/>
                  </a:cubicBezTo>
                  <a:cubicBezTo>
                    <a:pt x="73" y="66"/>
                    <a:pt x="73" y="61"/>
                    <a:pt x="73" y="57"/>
                  </a:cubicBezTo>
                  <a:close/>
                  <a:moveTo>
                    <a:pt x="63" y="78"/>
                  </a:moveTo>
                  <a:cubicBezTo>
                    <a:pt x="66" y="77"/>
                    <a:pt x="68" y="75"/>
                    <a:pt x="70" y="74"/>
                  </a:cubicBezTo>
                  <a:cubicBezTo>
                    <a:pt x="70" y="78"/>
                    <a:pt x="70" y="82"/>
                    <a:pt x="69" y="86"/>
                  </a:cubicBezTo>
                  <a:cubicBezTo>
                    <a:pt x="65" y="84"/>
                    <a:pt x="61" y="83"/>
                    <a:pt x="57" y="81"/>
                  </a:cubicBezTo>
                  <a:cubicBezTo>
                    <a:pt x="59" y="80"/>
                    <a:pt x="61" y="79"/>
                    <a:pt x="63" y="78"/>
                  </a:cubicBezTo>
                  <a:close/>
                  <a:moveTo>
                    <a:pt x="46" y="78"/>
                  </a:moveTo>
                  <a:cubicBezTo>
                    <a:pt x="48" y="79"/>
                    <a:pt x="50" y="80"/>
                    <a:pt x="52" y="81"/>
                  </a:cubicBezTo>
                  <a:cubicBezTo>
                    <a:pt x="49" y="83"/>
                    <a:pt x="45" y="84"/>
                    <a:pt x="41" y="86"/>
                  </a:cubicBezTo>
                  <a:cubicBezTo>
                    <a:pt x="40" y="82"/>
                    <a:pt x="40" y="78"/>
                    <a:pt x="39" y="74"/>
                  </a:cubicBezTo>
                  <a:cubicBezTo>
                    <a:pt x="42" y="75"/>
                    <a:pt x="44" y="77"/>
                    <a:pt x="46" y="78"/>
                  </a:cubicBezTo>
                  <a:close/>
                  <a:moveTo>
                    <a:pt x="102" y="84"/>
                  </a:moveTo>
                  <a:cubicBezTo>
                    <a:pt x="103" y="90"/>
                    <a:pt x="95" y="91"/>
                    <a:pt x="91" y="91"/>
                  </a:cubicBezTo>
                  <a:cubicBezTo>
                    <a:pt x="85" y="91"/>
                    <a:pt x="78" y="89"/>
                    <a:pt x="72" y="87"/>
                  </a:cubicBezTo>
                  <a:cubicBezTo>
                    <a:pt x="71" y="87"/>
                    <a:pt x="71" y="87"/>
                    <a:pt x="71" y="87"/>
                  </a:cubicBezTo>
                  <a:cubicBezTo>
                    <a:pt x="72" y="82"/>
                    <a:pt x="72" y="77"/>
                    <a:pt x="73" y="73"/>
                  </a:cubicBezTo>
                  <a:cubicBezTo>
                    <a:pt x="77" y="70"/>
                    <a:pt x="81" y="67"/>
                    <a:pt x="86" y="64"/>
                  </a:cubicBezTo>
                  <a:cubicBezTo>
                    <a:pt x="88" y="65"/>
                    <a:pt x="89" y="67"/>
                    <a:pt x="91" y="68"/>
                  </a:cubicBezTo>
                  <a:cubicBezTo>
                    <a:pt x="96" y="72"/>
                    <a:pt x="101" y="78"/>
                    <a:pt x="102" y="84"/>
                  </a:cubicBezTo>
                  <a:close/>
                  <a:moveTo>
                    <a:pt x="82" y="35"/>
                  </a:moveTo>
                  <a:cubicBezTo>
                    <a:pt x="87" y="34"/>
                    <a:pt x="96" y="32"/>
                    <a:pt x="100" y="36"/>
                  </a:cubicBezTo>
                  <a:cubicBezTo>
                    <a:pt x="104" y="40"/>
                    <a:pt x="100" y="47"/>
                    <a:pt x="97" y="50"/>
                  </a:cubicBezTo>
                  <a:cubicBezTo>
                    <a:pt x="94" y="54"/>
                    <a:pt x="90" y="57"/>
                    <a:pt x="86" y="61"/>
                  </a:cubicBezTo>
                  <a:cubicBezTo>
                    <a:pt x="82" y="57"/>
                    <a:pt x="77" y="54"/>
                    <a:pt x="73" y="51"/>
                  </a:cubicBezTo>
                  <a:cubicBezTo>
                    <a:pt x="72" y="47"/>
                    <a:pt x="72" y="42"/>
                    <a:pt x="71" y="38"/>
                  </a:cubicBezTo>
                  <a:cubicBezTo>
                    <a:pt x="75" y="37"/>
                    <a:pt x="78" y="36"/>
                    <a:pt x="82" y="35"/>
                  </a:cubicBezTo>
                  <a:close/>
                  <a:moveTo>
                    <a:pt x="42" y="32"/>
                  </a:moveTo>
                  <a:cubicBezTo>
                    <a:pt x="43" y="25"/>
                    <a:pt x="45" y="17"/>
                    <a:pt x="50" y="12"/>
                  </a:cubicBezTo>
                  <a:cubicBezTo>
                    <a:pt x="60" y="0"/>
                    <a:pt x="67" y="29"/>
                    <a:pt x="68" y="35"/>
                  </a:cubicBezTo>
                  <a:cubicBezTo>
                    <a:pt x="68" y="35"/>
                    <a:pt x="69" y="36"/>
                    <a:pt x="69" y="36"/>
                  </a:cubicBezTo>
                  <a:cubicBezTo>
                    <a:pt x="68" y="36"/>
                    <a:pt x="68" y="37"/>
                    <a:pt x="68" y="37"/>
                  </a:cubicBezTo>
                  <a:cubicBezTo>
                    <a:pt x="63" y="38"/>
                    <a:pt x="59" y="40"/>
                    <a:pt x="55" y="42"/>
                  </a:cubicBezTo>
                  <a:cubicBezTo>
                    <a:pt x="50" y="40"/>
                    <a:pt x="46" y="38"/>
                    <a:pt x="41" y="36"/>
                  </a:cubicBezTo>
                  <a:cubicBezTo>
                    <a:pt x="41" y="35"/>
                    <a:pt x="42" y="33"/>
                    <a:pt x="42" y="32"/>
                  </a:cubicBezTo>
                  <a:close/>
                  <a:moveTo>
                    <a:pt x="22" y="59"/>
                  </a:moveTo>
                  <a:cubicBezTo>
                    <a:pt x="17" y="55"/>
                    <a:pt x="11" y="50"/>
                    <a:pt x="9" y="43"/>
                  </a:cubicBezTo>
                  <a:cubicBezTo>
                    <a:pt x="2" y="28"/>
                    <a:pt x="32" y="36"/>
                    <a:pt x="38" y="38"/>
                  </a:cubicBezTo>
                  <a:cubicBezTo>
                    <a:pt x="38" y="38"/>
                    <a:pt x="38" y="38"/>
                    <a:pt x="38" y="38"/>
                  </a:cubicBezTo>
                  <a:cubicBezTo>
                    <a:pt x="38" y="42"/>
                    <a:pt x="37" y="47"/>
                    <a:pt x="37" y="52"/>
                  </a:cubicBezTo>
                  <a:cubicBezTo>
                    <a:pt x="33" y="54"/>
                    <a:pt x="28" y="58"/>
                    <a:pt x="24" y="61"/>
                  </a:cubicBezTo>
                  <a:cubicBezTo>
                    <a:pt x="23" y="60"/>
                    <a:pt x="23" y="60"/>
                    <a:pt x="22" y="59"/>
                  </a:cubicBezTo>
                  <a:close/>
                  <a:moveTo>
                    <a:pt x="37" y="73"/>
                  </a:moveTo>
                  <a:cubicBezTo>
                    <a:pt x="37" y="77"/>
                    <a:pt x="38" y="82"/>
                    <a:pt x="39" y="87"/>
                  </a:cubicBezTo>
                  <a:cubicBezTo>
                    <a:pt x="37" y="87"/>
                    <a:pt x="35" y="88"/>
                    <a:pt x="33" y="88"/>
                  </a:cubicBezTo>
                  <a:cubicBezTo>
                    <a:pt x="26" y="90"/>
                    <a:pt x="18" y="92"/>
                    <a:pt x="12" y="90"/>
                  </a:cubicBezTo>
                  <a:cubicBezTo>
                    <a:pt x="0" y="86"/>
                    <a:pt x="16" y="70"/>
                    <a:pt x="24" y="64"/>
                  </a:cubicBezTo>
                  <a:cubicBezTo>
                    <a:pt x="28" y="67"/>
                    <a:pt x="33" y="70"/>
                    <a:pt x="37" y="73"/>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0"/>
            <p:cNvSpPr/>
            <p:nvPr/>
          </p:nvSpPr>
          <p:spPr bwMode="auto">
            <a:xfrm>
              <a:off x="4646858" y="2801372"/>
              <a:ext cx="355600" cy="962025"/>
            </a:xfrm>
            <a:custGeom>
              <a:avLst/>
              <a:gdLst>
                <a:gd name="T0" fmla="*/ 7 w 84"/>
                <a:gd name="T1" fmla="*/ 127 h 227"/>
                <a:gd name="T2" fmla="*/ 22 w 84"/>
                <a:gd name="T3" fmla="*/ 36 h 227"/>
                <a:gd name="T4" fmla="*/ 51 w 84"/>
                <a:gd name="T5" fmla="*/ 15 h 227"/>
                <a:gd name="T6" fmla="*/ 75 w 84"/>
                <a:gd name="T7" fmla="*/ 48 h 227"/>
                <a:gd name="T8" fmla="*/ 75 w 84"/>
                <a:gd name="T9" fmla="*/ 129 h 227"/>
                <a:gd name="T10" fmla="*/ 72 w 84"/>
                <a:gd name="T11" fmla="*/ 172 h 227"/>
                <a:gd name="T12" fmla="*/ 56 w 84"/>
                <a:gd name="T13" fmla="*/ 215 h 227"/>
                <a:gd name="T14" fmla="*/ 32 w 84"/>
                <a:gd name="T15" fmla="*/ 190 h 227"/>
                <a:gd name="T16" fmla="*/ 28 w 84"/>
                <a:gd name="T17" fmla="*/ 147 h 227"/>
                <a:gd name="T18" fmla="*/ 32 w 84"/>
                <a:gd name="T19" fmla="*/ 90 h 227"/>
                <a:gd name="T20" fmla="*/ 36 w 84"/>
                <a:gd name="T21" fmla="*/ 80 h 227"/>
                <a:gd name="T22" fmla="*/ 58 w 84"/>
                <a:gd name="T23" fmla="*/ 92 h 227"/>
                <a:gd name="T24" fmla="*/ 58 w 84"/>
                <a:gd name="T25" fmla="*/ 111 h 227"/>
                <a:gd name="T26" fmla="*/ 52 w 84"/>
                <a:gd name="T27" fmla="*/ 167 h 227"/>
                <a:gd name="T28" fmla="*/ 59 w 84"/>
                <a:gd name="T29" fmla="*/ 168 h 227"/>
                <a:gd name="T30" fmla="*/ 64 w 84"/>
                <a:gd name="T31" fmla="*/ 111 h 227"/>
                <a:gd name="T32" fmla="*/ 49 w 84"/>
                <a:gd name="T33" fmla="*/ 71 h 227"/>
                <a:gd name="T34" fmla="*/ 23 w 84"/>
                <a:gd name="T35" fmla="*/ 103 h 227"/>
                <a:gd name="T36" fmla="*/ 24 w 84"/>
                <a:gd name="T37" fmla="*/ 178 h 227"/>
                <a:gd name="T38" fmla="*/ 46 w 84"/>
                <a:gd name="T39" fmla="*/ 224 h 227"/>
                <a:gd name="T40" fmla="*/ 79 w 84"/>
                <a:gd name="T41" fmla="*/ 172 h 227"/>
                <a:gd name="T42" fmla="*/ 83 w 84"/>
                <a:gd name="T43" fmla="*/ 76 h 227"/>
                <a:gd name="T44" fmla="*/ 63 w 84"/>
                <a:gd name="T45" fmla="*/ 12 h 227"/>
                <a:gd name="T46" fmla="*/ 16 w 84"/>
                <a:gd name="T47" fmla="*/ 33 h 227"/>
                <a:gd name="T48" fmla="*/ 6 w 84"/>
                <a:gd name="T49" fmla="*/ 72 h 227"/>
                <a:gd name="T50" fmla="*/ 0 w 84"/>
                <a:gd name="T51" fmla="*/ 127 h 227"/>
                <a:gd name="T52" fmla="*/ 7 w 84"/>
                <a:gd name="T53" fmla="*/ 12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4" h="227">
                  <a:moveTo>
                    <a:pt x="7" y="127"/>
                  </a:moveTo>
                  <a:cubicBezTo>
                    <a:pt x="11" y="98"/>
                    <a:pt x="8" y="63"/>
                    <a:pt x="22" y="36"/>
                  </a:cubicBezTo>
                  <a:cubicBezTo>
                    <a:pt x="28" y="26"/>
                    <a:pt x="38" y="15"/>
                    <a:pt x="51" y="15"/>
                  </a:cubicBezTo>
                  <a:cubicBezTo>
                    <a:pt x="67" y="15"/>
                    <a:pt x="73" y="36"/>
                    <a:pt x="75" y="48"/>
                  </a:cubicBezTo>
                  <a:cubicBezTo>
                    <a:pt x="79" y="74"/>
                    <a:pt x="77" y="103"/>
                    <a:pt x="75" y="129"/>
                  </a:cubicBezTo>
                  <a:cubicBezTo>
                    <a:pt x="74" y="144"/>
                    <a:pt x="73" y="158"/>
                    <a:pt x="72" y="172"/>
                  </a:cubicBezTo>
                  <a:cubicBezTo>
                    <a:pt x="71" y="187"/>
                    <a:pt x="69" y="205"/>
                    <a:pt x="56" y="215"/>
                  </a:cubicBezTo>
                  <a:cubicBezTo>
                    <a:pt x="38" y="227"/>
                    <a:pt x="33" y="201"/>
                    <a:pt x="32" y="190"/>
                  </a:cubicBezTo>
                  <a:cubicBezTo>
                    <a:pt x="31" y="175"/>
                    <a:pt x="29" y="162"/>
                    <a:pt x="28" y="147"/>
                  </a:cubicBezTo>
                  <a:cubicBezTo>
                    <a:pt x="27" y="128"/>
                    <a:pt x="28" y="109"/>
                    <a:pt x="32" y="90"/>
                  </a:cubicBezTo>
                  <a:cubicBezTo>
                    <a:pt x="33" y="86"/>
                    <a:pt x="34" y="83"/>
                    <a:pt x="36" y="80"/>
                  </a:cubicBezTo>
                  <a:cubicBezTo>
                    <a:pt x="43" y="68"/>
                    <a:pt x="57" y="84"/>
                    <a:pt x="58" y="92"/>
                  </a:cubicBezTo>
                  <a:cubicBezTo>
                    <a:pt x="58" y="98"/>
                    <a:pt x="58" y="105"/>
                    <a:pt x="58" y="111"/>
                  </a:cubicBezTo>
                  <a:cubicBezTo>
                    <a:pt x="57" y="129"/>
                    <a:pt x="57" y="149"/>
                    <a:pt x="52" y="167"/>
                  </a:cubicBezTo>
                  <a:cubicBezTo>
                    <a:pt x="51" y="171"/>
                    <a:pt x="57" y="173"/>
                    <a:pt x="59" y="168"/>
                  </a:cubicBezTo>
                  <a:cubicBezTo>
                    <a:pt x="64" y="150"/>
                    <a:pt x="64" y="130"/>
                    <a:pt x="64" y="111"/>
                  </a:cubicBezTo>
                  <a:cubicBezTo>
                    <a:pt x="65" y="97"/>
                    <a:pt x="66" y="75"/>
                    <a:pt x="49" y="71"/>
                  </a:cubicBezTo>
                  <a:cubicBezTo>
                    <a:pt x="28" y="65"/>
                    <a:pt x="25" y="88"/>
                    <a:pt x="23" y="103"/>
                  </a:cubicBezTo>
                  <a:cubicBezTo>
                    <a:pt x="19" y="128"/>
                    <a:pt x="21" y="153"/>
                    <a:pt x="24" y="178"/>
                  </a:cubicBezTo>
                  <a:cubicBezTo>
                    <a:pt x="26" y="192"/>
                    <a:pt x="25" y="224"/>
                    <a:pt x="46" y="224"/>
                  </a:cubicBezTo>
                  <a:cubicBezTo>
                    <a:pt x="73" y="224"/>
                    <a:pt x="77" y="193"/>
                    <a:pt x="79" y="172"/>
                  </a:cubicBezTo>
                  <a:cubicBezTo>
                    <a:pt x="82" y="140"/>
                    <a:pt x="84" y="108"/>
                    <a:pt x="83" y="76"/>
                  </a:cubicBezTo>
                  <a:cubicBezTo>
                    <a:pt x="83" y="54"/>
                    <a:pt x="83" y="26"/>
                    <a:pt x="63" y="12"/>
                  </a:cubicBezTo>
                  <a:cubicBezTo>
                    <a:pt x="45" y="0"/>
                    <a:pt x="25" y="19"/>
                    <a:pt x="16" y="33"/>
                  </a:cubicBezTo>
                  <a:cubicBezTo>
                    <a:pt x="9" y="45"/>
                    <a:pt x="8" y="59"/>
                    <a:pt x="6" y="72"/>
                  </a:cubicBezTo>
                  <a:cubicBezTo>
                    <a:pt x="4" y="91"/>
                    <a:pt x="3" y="109"/>
                    <a:pt x="0" y="127"/>
                  </a:cubicBezTo>
                  <a:cubicBezTo>
                    <a:pt x="0" y="132"/>
                    <a:pt x="7" y="132"/>
                    <a:pt x="7" y="127"/>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41"/>
            <p:cNvSpPr>
              <a:spLocks noEditPoints="1"/>
            </p:cNvSpPr>
            <p:nvPr/>
          </p:nvSpPr>
          <p:spPr bwMode="auto">
            <a:xfrm>
              <a:off x="8185396" y="2220347"/>
              <a:ext cx="471488" cy="647700"/>
            </a:xfrm>
            <a:custGeom>
              <a:avLst/>
              <a:gdLst>
                <a:gd name="T0" fmla="*/ 97 w 111"/>
                <a:gd name="T1" fmla="*/ 42 h 153"/>
                <a:gd name="T2" fmla="*/ 111 w 111"/>
                <a:gd name="T3" fmla="*/ 17 h 153"/>
                <a:gd name="T4" fmla="*/ 84 w 111"/>
                <a:gd name="T5" fmla="*/ 1 h 153"/>
                <a:gd name="T6" fmla="*/ 21 w 111"/>
                <a:gd name="T7" fmla="*/ 101 h 153"/>
                <a:gd name="T8" fmla="*/ 0 w 111"/>
                <a:gd name="T9" fmla="*/ 137 h 153"/>
                <a:gd name="T10" fmla="*/ 28 w 111"/>
                <a:gd name="T11" fmla="*/ 152 h 153"/>
                <a:gd name="T12" fmla="*/ 19 w 111"/>
                <a:gd name="T13" fmla="*/ 137 h 153"/>
                <a:gd name="T14" fmla="*/ 26 w 111"/>
                <a:gd name="T15" fmla="*/ 150 h 153"/>
                <a:gd name="T16" fmla="*/ 44 w 111"/>
                <a:gd name="T17" fmla="*/ 70 h 153"/>
                <a:gd name="T18" fmla="*/ 86 w 111"/>
                <a:gd name="T19" fmla="*/ 2 h 153"/>
                <a:gd name="T20" fmla="*/ 107 w 111"/>
                <a:gd name="T21" fmla="*/ 20 h 153"/>
                <a:gd name="T22" fmla="*/ 106 w 111"/>
                <a:gd name="T23" fmla="*/ 22 h 153"/>
                <a:gd name="T24" fmla="*/ 104 w 111"/>
                <a:gd name="T25" fmla="*/ 26 h 153"/>
                <a:gd name="T26" fmla="*/ 91 w 111"/>
                <a:gd name="T27" fmla="*/ 21 h 153"/>
                <a:gd name="T28" fmla="*/ 101 w 111"/>
                <a:gd name="T29" fmla="*/ 31 h 153"/>
                <a:gd name="T30" fmla="*/ 100 w 111"/>
                <a:gd name="T31" fmla="*/ 33 h 153"/>
                <a:gd name="T32" fmla="*/ 85 w 111"/>
                <a:gd name="T33" fmla="*/ 29 h 153"/>
                <a:gd name="T34" fmla="*/ 92 w 111"/>
                <a:gd name="T35" fmla="*/ 46 h 153"/>
                <a:gd name="T36" fmla="*/ 79 w 111"/>
                <a:gd name="T37" fmla="*/ 40 h 153"/>
                <a:gd name="T38" fmla="*/ 88 w 111"/>
                <a:gd name="T39" fmla="*/ 52 h 153"/>
                <a:gd name="T40" fmla="*/ 78 w 111"/>
                <a:gd name="T41" fmla="*/ 48 h 153"/>
                <a:gd name="T42" fmla="*/ 86 w 111"/>
                <a:gd name="T43" fmla="*/ 56 h 153"/>
                <a:gd name="T44" fmla="*/ 72 w 111"/>
                <a:gd name="T45" fmla="*/ 50 h 153"/>
                <a:gd name="T46" fmla="*/ 82 w 111"/>
                <a:gd name="T47" fmla="*/ 63 h 153"/>
                <a:gd name="T48" fmla="*/ 80 w 111"/>
                <a:gd name="T49" fmla="*/ 65 h 153"/>
                <a:gd name="T50" fmla="*/ 73 w 111"/>
                <a:gd name="T51" fmla="*/ 63 h 153"/>
                <a:gd name="T52" fmla="*/ 72 w 111"/>
                <a:gd name="T53" fmla="*/ 64 h 153"/>
                <a:gd name="T54" fmla="*/ 76 w 111"/>
                <a:gd name="T55" fmla="*/ 72 h 153"/>
                <a:gd name="T56" fmla="*/ 75 w 111"/>
                <a:gd name="T57" fmla="*/ 74 h 153"/>
                <a:gd name="T58" fmla="*/ 61 w 111"/>
                <a:gd name="T59" fmla="*/ 69 h 153"/>
                <a:gd name="T60" fmla="*/ 71 w 111"/>
                <a:gd name="T61" fmla="*/ 79 h 153"/>
                <a:gd name="T62" fmla="*/ 58 w 111"/>
                <a:gd name="T63" fmla="*/ 77 h 153"/>
                <a:gd name="T64" fmla="*/ 67 w 111"/>
                <a:gd name="T65" fmla="*/ 86 h 153"/>
                <a:gd name="T66" fmla="*/ 52 w 111"/>
                <a:gd name="T67" fmla="*/ 81 h 153"/>
                <a:gd name="T68" fmla="*/ 63 w 111"/>
                <a:gd name="T69" fmla="*/ 92 h 153"/>
                <a:gd name="T70" fmla="*/ 50 w 111"/>
                <a:gd name="T71" fmla="*/ 88 h 153"/>
                <a:gd name="T72" fmla="*/ 60 w 111"/>
                <a:gd name="T73" fmla="*/ 96 h 153"/>
                <a:gd name="T74" fmla="*/ 46 w 111"/>
                <a:gd name="T75" fmla="*/ 93 h 153"/>
                <a:gd name="T76" fmla="*/ 56 w 111"/>
                <a:gd name="T77" fmla="*/ 103 h 153"/>
                <a:gd name="T78" fmla="*/ 44 w 111"/>
                <a:gd name="T79" fmla="*/ 98 h 153"/>
                <a:gd name="T80" fmla="*/ 53 w 111"/>
                <a:gd name="T81" fmla="*/ 107 h 153"/>
                <a:gd name="T82" fmla="*/ 40 w 111"/>
                <a:gd name="T83" fmla="*/ 105 h 153"/>
                <a:gd name="T84" fmla="*/ 49 w 111"/>
                <a:gd name="T85" fmla="*/ 113 h 153"/>
                <a:gd name="T86" fmla="*/ 34 w 111"/>
                <a:gd name="T87" fmla="*/ 109 h 153"/>
                <a:gd name="T88" fmla="*/ 42 w 111"/>
                <a:gd name="T89" fmla="*/ 124 h 153"/>
                <a:gd name="T90" fmla="*/ 41 w 111"/>
                <a:gd name="T91" fmla="*/ 126 h 153"/>
                <a:gd name="T92" fmla="*/ 28 w 111"/>
                <a:gd name="T93" fmla="*/ 124 h 153"/>
                <a:gd name="T94" fmla="*/ 34 w 111"/>
                <a:gd name="T95" fmla="*/ 137 h 153"/>
                <a:gd name="T96" fmla="*/ 33 w 111"/>
                <a:gd name="T97" fmla="*/ 139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1" h="153">
                  <a:moveTo>
                    <a:pt x="45" y="123"/>
                  </a:moveTo>
                  <a:cubicBezTo>
                    <a:pt x="52" y="114"/>
                    <a:pt x="58" y="104"/>
                    <a:pt x="64" y="94"/>
                  </a:cubicBezTo>
                  <a:cubicBezTo>
                    <a:pt x="75" y="76"/>
                    <a:pt x="86" y="59"/>
                    <a:pt x="97" y="42"/>
                  </a:cubicBezTo>
                  <a:cubicBezTo>
                    <a:pt x="100" y="37"/>
                    <a:pt x="103" y="31"/>
                    <a:pt x="107" y="26"/>
                  </a:cubicBezTo>
                  <a:cubicBezTo>
                    <a:pt x="108" y="24"/>
                    <a:pt x="110" y="21"/>
                    <a:pt x="110" y="19"/>
                  </a:cubicBezTo>
                  <a:cubicBezTo>
                    <a:pt x="111" y="18"/>
                    <a:pt x="111" y="17"/>
                    <a:pt x="111" y="17"/>
                  </a:cubicBezTo>
                  <a:cubicBezTo>
                    <a:pt x="102" y="12"/>
                    <a:pt x="95" y="6"/>
                    <a:pt x="87" y="1"/>
                  </a:cubicBezTo>
                  <a:cubicBezTo>
                    <a:pt x="87" y="0"/>
                    <a:pt x="86" y="0"/>
                    <a:pt x="86" y="1"/>
                  </a:cubicBezTo>
                  <a:cubicBezTo>
                    <a:pt x="86" y="0"/>
                    <a:pt x="85" y="0"/>
                    <a:pt x="84" y="1"/>
                  </a:cubicBezTo>
                  <a:cubicBezTo>
                    <a:pt x="77" y="12"/>
                    <a:pt x="70" y="23"/>
                    <a:pt x="63" y="34"/>
                  </a:cubicBezTo>
                  <a:cubicBezTo>
                    <a:pt x="57" y="45"/>
                    <a:pt x="51" y="57"/>
                    <a:pt x="43" y="68"/>
                  </a:cubicBezTo>
                  <a:cubicBezTo>
                    <a:pt x="36" y="79"/>
                    <a:pt x="28" y="89"/>
                    <a:pt x="21" y="101"/>
                  </a:cubicBezTo>
                  <a:cubicBezTo>
                    <a:pt x="14" y="112"/>
                    <a:pt x="7" y="124"/>
                    <a:pt x="0" y="136"/>
                  </a:cubicBezTo>
                  <a:cubicBezTo>
                    <a:pt x="0" y="136"/>
                    <a:pt x="0" y="136"/>
                    <a:pt x="0" y="136"/>
                  </a:cubicBezTo>
                  <a:cubicBezTo>
                    <a:pt x="0" y="137"/>
                    <a:pt x="0" y="137"/>
                    <a:pt x="0" y="137"/>
                  </a:cubicBezTo>
                  <a:cubicBezTo>
                    <a:pt x="9" y="142"/>
                    <a:pt x="17" y="147"/>
                    <a:pt x="26" y="152"/>
                  </a:cubicBezTo>
                  <a:cubicBezTo>
                    <a:pt x="26" y="153"/>
                    <a:pt x="27" y="152"/>
                    <a:pt x="27" y="152"/>
                  </a:cubicBezTo>
                  <a:cubicBezTo>
                    <a:pt x="28" y="152"/>
                    <a:pt x="28" y="152"/>
                    <a:pt x="28" y="152"/>
                  </a:cubicBezTo>
                  <a:cubicBezTo>
                    <a:pt x="33" y="142"/>
                    <a:pt x="39" y="133"/>
                    <a:pt x="45" y="123"/>
                  </a:cubicBezTo>
                  <a:close/>
                  <a:moveTo>
                    <a:pt x="30" y="143"/>
                  </a:moveTo>
                  <a:cubicBezTo>
                    <a:pt x="26" y="141"/>
                    <a:pt x="23" y="138"/>
                    <a:pt x="19" y="137"/>
                  </a:cubicBezTo>
                  <a:cubicBezTo>
                    <a:pt x="17" y="137"/>
                    <a:pt x="17" y="139"/>
                    <a:pt x="18" y="139"/>
                  </a:cubicBezTo>
                  <a:cubicBezTo>
                    <a:pt x="22" y="140"/>
                    <a:pt x="26" y="143"/>
                    <a:pt x="29" y="145"/>
                  </a:cubicBezTo>
                  <a:cubicBezTo>
                    <a:pt x="28" y="147"/>
                    <a:pt x="27" y="148"/>
                    <a:pt x="26" y="150"/>
                  </a:cubicBezTo>
                  <a:cubicBezTo>
                    <a:pt x="18" y="145"/>
                    <a:pt x="10" y="141"/>
                    <a:pt x="2" y="136"/>
                  </a:cubicBezTo>
                  <a:cubicBezTo>
                    <a:pt x="9" y="125"/>
                    <a:pt x="15" y="114"/>
                    <a:pt x="22" y="103"/>
                  </a:cubicBezTo>
                  <a:cubicBezTo>
                    <a:pt x="29" y="92"/>
                    <a:pt x="37" y="81"/>
                    <a:pt x="44" y="70"/>
                  </a:cubicBezTo>
                  <a:cubicBezTo>
                    <a:pt x="52" y="59"/>
                    <a:pt x="58" y="47"/>
                    <a:pt x="65" y="36"/>
                  </a:cubicBezTo>
                  <a:cubicBezTo>
                    <a:pt x="71" y="25"/>
                    <a:pt x="79" y="14"/>
                    <a:pt x="86" y="2"/>
                  </a:cubicBezTo>
                  <a:cubicBezTo>
                    <a:pt x="86" y="2"/>
                    <a:pt x="86" y="2"/>
                    <a:pt x="86" y="2"/>
                  </a:cubicBezTo>
                  <a:cubicBezTo>
                    <a:pt x="94" y="7"/>
                    <a:pt x="101" y="13"/>
                    <a:pt x="108" y="18"/>
                  </a:cubicBezTo>
                  <a:cubicBezTo>
                    <a:pt x="108" y="19"/>
                    <a:pt x="108" y="20"/>
                    <a:pt x="107" y="21"/>
                  </a:cubicBezTo>
                  <a:cubicBezTo>
                    <a:pt x="107" y="21"/>
                    <a:pt x="107" y="21"/>
                    <a:pt x="107" y="20"/>
                  </a:cubicBezTo>
                  <a:cubicBezTo>
                    <a:pt x="104" y="19"/>
                    <a:pt x="101" y="16"/>
                    <a:pt x="98" y="15"/>
                  </a:cubicBezTo>
                  <a:cubicBezTo>
                    <a:pt x="97" y="14"/>
                    <a:pt x="96" y="16"/>
                    <a:pt x="97" y="17"/>
                  </a:cubicBezTo>
                  <a:cubicBezTo>
                    <a:pt x="101" y="18"/>
                    <a:pt x="103" y="21"/>
                    <a:pt x="106" y="22"/>
                  </a:cubicBezTo>
                  <a:cubicBezTo>
                    <a:pt x="106" y="22"/>
                    <a:pt x="106" y="22"/>
                    <a:pt x="106" y="22"/>
                  </a:cubicBezTo>
                  <a:cubicBezTo>
                    <a:pt x="106" y="23"/>
                    <a:pt x="106" y="23"/>
                    <a:pt x="105" y="24"/>
                  </a:cubicBezTo>
                  <a:cubicBezTo>
                    <a:pt x="105" y="24"/>
                    <a:pt x="105" y="25"/>
                    <a:pt x="104" y="26"/>
                  </a:cubicBezTo>
                  <a:cubicBezTo>
                    <a:pt x="104" y="25"/>
                    <a:pt x="104" y="25"/>
                    <a:pt x="104" y="25"/>
                  </a:cubicBezTo>
                  <a:cubicBezTo>
                    <a:pt x="100" y="23"/>
                    <a:pt x="96" y="20"/>
                    <a:pt x="92" y="19"/>
                  </a:cubicBezTo>
                  <a:cubicBezTo>
                    <a:pt x="91" y="18"/>
                    <a:pt x="90" y="20"/>
                    <a:pt x="91" y="21"/>
                  </a:cubicBezTo>
                  <a:cubicBezTo>
                    <a:pt x="96" y="22"/>
                    <a:pt x="99" y="25"/>
                    <a:pt x="103" y="27"/>
                  </a:cubicBezTo>
                  <a:cubicBezTo>
                    <a:pt x="103" y="27"/>
                    <a:pt x="103" y="27"/>
                    <a:pt x="103" y="27"/>
                  </a:cubicBezTo>
                  <a:cubicBezTo>
                    <a:pt x="103" y="29"/>
                    <a:pt x="102" y="30"/>
                    <a:pt x="101" y="31"/>
                  </a:cubicBezTo>
                  <a:cubicBezTo>
                    <a:pt x="98" y="29"/>
                    <a:pt x="95" y="26"/>
                    <a:pt x="92" y="24"/>
                  </a:cubicBezTo>
                  <a:cubicBezTo>
                    <a:pt x="90" y="24"/>
                    <a:pt x="90" y="26"/>
                    <a:pt x="91" y="27"/>
                  </a:cubicBezTo>
                  <a:cubicBezTo>
                    <a:pt x="95" y="28"/>
                    <a:pt x="97" y="31"/>
                    <a:pt x="100" y="33"/>
                  </a:cubicBezTo>
                  <a:cubicBezTo>
                    <a:pt x="99" y="34"/>
                    <a:pt x="99" y="35"/>
                    <a:pt x="98" y="36"/>
                  </a:cubicBezTo>
                  <a:cubicBezTo>
                    <a:pt x="98" y="36"/>
                    <a:pt x="98" y="37"/>
                    <a:pt x="97" y="37"/>
                  </a:cubicBezTo>
                  <a:cubicBezTo>
                    <a:pt x="94" y="34"/>
                    <a:pt x="90" y="32"/>
                    <a:pt x="85" y="29"/>
                  </a:cubicBezTo>
                  <a:cubicBezTo>
                    <a:pt x="84" y="29"/>
                    <a:pt x="83" y="30"/>
                    <a:pt x="84" y="31"/>
                  </a:cubicBezTo>
                  <a:cubicBezTo>
                    <a:pt x="88" y="34"/>
                    <a:pt x="93" y="35"/>
                    <a:pt x="96" y="39"/>
                  </a:cubicBezTo>
                  <a:cubicBezTo>
                    <a:pt x="95" y="41"/>
                    <a:pt x="93" y="44"/>
                    <a:pt x="92" y="46"/>
                  </a:cubicBezTo>
                  <a:cubicBezTo>
                    <a:pt x="92" y="46"/>
                    <a:pt x="92" y="46"/>
                    <a:pt x="92" y="45"/>
                  </a:cubicBezTo>
                  <a:cubicBezTo>
                    <a:pt x="88" y="43"/>
                    <a:pt x="84" y="41"/>
                    <a:pt x="80" y="38"/>
                  </a:cubicBezTo>
                  <a:cubicBezTo>
                    <a:pt x="79" y="37"/>
                    <a:pt x="78" y="39"/>
                    <a:pt x="79" y="40"/>
                  </a:cubicBezTo>
                  <a:cubicBezTo>
                    <a:pt x="83" y="42"/>
                    <a:pt x="87" y="45"/>
                    <a:pt x="90" y="47"/>
                  </a:cubicBezTo>
                  <a:cubicBezTo>
                    <a:pt x="91" y="47"/>
                    <a:pt x="91" y="47"/>
                    <a:pt x="91" y="47"/>
                  </a:cubicBezTo>
                  <a:cubicBezTo>
                    <a:pt x="90" y="49"/>
                    <a:pt x="89" y="50"/>
                    <a:pt x="88" y="52"/>
                  </a:cubicBezTo>
                  <a:cubicBezTo>
                    <a:pt x="88" y="52"/>
                    <a:pt x="88" y="52"/>
                    <a:pt x="88" y="52"/>
                  </a:cubicBezTo>
                  <a:cubicBezTo>
                    <a:pt x="85" y="50"/>
                    <a:pt x="82" y="47"/>
                    <a:pt x="79" y="46"/>
                  </a:cubicBezTo>
                  <a:cubicBezTo>
                    <a:pt x="78" y="45"/>
                    <a:pt x="77" y="47"/>
                    <a:pt x="78" y="48"/>
                  </a:cubicBezTo>
                  <a:cubicBezTo>
                    <a:pt x="82" y="49"/>
                    <a:pt x="84" y="52"/>
                    <a:pt x="87" y="53"/>
                  </a:cubicBezTo>
                  <a:cubicBezTo>
                    <a:pt x="87" y="53"/>
                    <a:pt x="87" y="53"/>
                    <a:pt x="87" y="54"/>
                  </a:cubicBezTo>
                  <a:cubicBezTo>
                    <a:pt x="87" y="54"/>
                    <a:pt x="86" y="55"/>
                    <a:pt x="86" y="56"/>
                  </a:cubicBezTo>
                  <a:cubicBezTo>
                    <a:pt x="86" y="56"/>
                    <a:pt x="86" y="56"/>
                    <a:pt x="85" y="56"/>
                  </a:cubicBezTo>
                  <a:cubicBezTo>
                    <a:pt x="81" y="53"/>
                    <a:pt x="77" y="50"/>
                    <a:pt x="72" y="48"/>
                  </a:cubicBezTo>
                  <a:cubicBezTo>
                    <a:pt x="71" y="48"/>
                    <a:pt x="70" y="50"/>
                    <a:pt x="72" y="50"/>
                  </a:cubicBezTo>
                  <a:cubicBezTo>
                    <a:pt x="76" y="52"/>
                    <a:pt x="80" y="55"/>
                    <a:pt x="84" y="57"/>
                  </a:cubicBezTo>
                  <a:cubicBezTo>
                    <a:pt x="84" y="58"/>
                    <a:pt x="85" y="58"/>
                    <a:pt x="85" y="58"/>
                  </a:cubicBezTo>
                  <a:cubicBezTo>
                    <a:pt x="84" y="59"/>
                    <a:pt x="83" y="61"/>
                    <a:pt x="82" y="63"/>
                  </a:cubicBezTo>
                  <a:cubicBezTo>
                    <a:pt x="78" y="60"/>
                    <a:pt x="75" y="57"/>
                    <a:pt x="71" y="55"/>
                  </a:cubicBezTo>
                  <a:cubicBezTo>
                    <a:pt x="69" y="55"/>
                    <a:pt x="69" y="57"/>
                    <a:pt x="70" y="58"/>
                  </a:cubicBezTo>
                  <a:cubicBezTo>
                    <a:pt x="74" y="59"/>
                    <a:pt x="77" y="62"/>
                    <a:pt x="80" y="65"/>
                  </a:cubicBezTo>
                  <a:cubicBezTo>
                    <a:pt x="80" y="65"/>
                    <a:pt x="80" y="66"/>
                    <a:pt x="79" y="66"/>
                  </a:cubicBezTo>
                  <a:cubicBezTo>
                    <a:pt x="79" y="66"/>
                    <a:pt x="79" y="66"/>
                    <a:pt x="79" y="66"/>
                  </a:cubicBezTo>
                  <a:cubicBezTo>
                    <a:pt x="76" y="65"/>
                    <a:pt x="75" y="64"/>
                    <a:pt x="73" y="63"/>
                  </a:cubicBezTo>
                  <a:cubicBezTo>
                    <a:pt x="70" y="61"/>
                    <a:pt x="68" y="60"/>
                    <a:pt x="66" y="59"/>
                  </a:cubicBezTo>
                  <a:cubicBezTo>
                    <a:pt x="65" y="58"/>
                    <a:pt x="63" y="60"/>
                    <a:pt x="65" y="60"/>
                  </a:cubicBezTo>
                  <a:cubicBezTo>
                    <a:pt x="67" y="62"/>
                    <a:pt x="69" y="63"/>
                    <a:pt x="72" y="64"/>
                  </a:cubicBezTo>
                  <a:cubicBezTo>
                    <a:pt x="74" y="66"/>
                    <a:pt x="76" y="67"/>
                    <a:pt x="78" y="68"/>
                  </a:cubicBezTo>
                  <a:cubicBezTo>
                    <a:pt x="78" y="68"/>
                    <a:pt x="78" y="68"/>
                    <a:pt x="78" y="68"/>
                  </a:cubicBezTo>
                  <a:cubicBezTo>
                    <a:pt x="77" y="69"/>
                    <a:pt x="77" y="71"/>
                    <a:pt x="76" y="72"/>
                  </a:cubicBezTo>
                  <a:cubicBezTo>
                    <a:pt x="72" y="70"/>
                    <a:pt x="69" y="68"/>
                    <a:pt x="66" y="65"/>
                  </a:cubicBezTo>
                  <a:cubicBezTo>
                    <a:pt x="65" y="65"/>
                    <a:pt x="64" y="66"/>
                    <a:pt x="65" y="67"/>
                  </a:cubicBezTo>
                  <a:cubicBezTo>
                    <a:pt x="68" y="69"/>
                    <a:pt x="71" y="72"/>
                    <a:pt x="75" y="74"/>
                  </a:cubicBezTo>
                  <a:cubicBezTo>
                    <a:pt x="74" y="75"/>
                    <a:pt x="73" y="76"/>
                    <a:pt x="72" y="77"/>
                  </a:cubicBezTo>
                  <a:cubicBezTo>
                    <a:pt x="71" y="76"/>
                    <a:pt x="69" y="74"/>
                    <a:pt x="67" y="73"/>
                  </a:cubicBezTo>
                  <a:cubicBezTo>
                    <a:pt x="65" y="71"/>
                    <a:pt x="63" y="70"/>
                    <a:pt x="61" y="69"/>
                  </a:cubicBezTo>
                  <a:cubicBezTo>
                    <a:pt x="59" y="68"/>
                    <a:pt x="58" y="70"/>
                    <a:pt x="60" y="71"/>
                  </a:cubicBezTo>
                  <a:cubicBezTo>
                    <a:pt x="61" y="72"/>
                    <a:pt x="63" y="73"/>
                    <a:pt x="65" y="74"/>
                  </a:cubicBezTo>
                  <a:cubicBezTo>
                    <a:pt x="68" y="76"/>
                    <a:pt x="69" y="78"/>
                    <a:pt x="71" y="79"/>
                  </a:cubicBezTo>
                  <a:cubicBezTo>
                    <a:pt x="70" y="81"/>
                    <a:pt x="69" y="83"/>
                    <a:pt x="67" y="85"/>
                  </a:cubicBezTo>
                  <a:cubicBezTo>
                    <a:pt x="67" y="85"/>
                    <a:pt x="67" y="85"/>
                    <a:pt x="67" y="84"/>
                  </a:cubicBezTo>
                  <a:cubicBezTo>
                    <a:pt x="64" y="82"/>
                    <a:pt x="61" y="80"/>
                    <a:pt x="58" y="77"/>
                  </a:cubicBezTo>
                  <a:cubicBezTo>
                    <a:pt x="57" y="76"/>
                    <a:pt x="55" y="77"/>
                    <a:pt x="56" y="78"/>
                  </a:cubicBezTo>
                  <a:cubicBezTo>
                    <a:pt x="59" y="81"/>
                    <a:pt x="62" y="84"/>
                    <a:pt x="66" y="86"/>
                  </a:cubicBezTo>
                  <a:cubicBezTo>
                    <a:pt x="66" y="86"/>
                    <a:pt x="66" y="86"/>
                    <a:pt x="67" y="86"/>
                  </a:cubicBezTo>
                  <a:cubicBezTo>
                    <a:pt x="66" y="87"/>
                    <a:pt x="65" y="89"/>
                    <a:pt x="64" y="90"/>
                  </a:cubicBezTo>
                  <a:cubicBezTo>
                    <a:pt x="64" y="90"/>
                    <a:pt x="64" y="90"/>
                    <a:pt x="64" y="90"/>
                  </a:cubicBezTo>
                  <a:cubicBezTo>
                    <a:pt x="60" y="87"/>
                    <a:pt x="55" y="84"/>
                    <a:pt x="52" y="81"/>
                  </a:cubicBezTo>
                  <a:cubicBezTo>
                    <a:pt x="51" y="80"/>
                    <a:pt x="49" y="82"/>
                    <a:pt x="50" y="83"/>
                  </a:cubicBezTo>
                  <a:cubicBezTo>
                    <a:pt x="54" y="86"/>
                    <a:pt x="59" y="89"/>
                    <a:pt x="63" y="91"/>
                  </a:cubicBezTo>
                  <a:cubicBezTo>
                    <a:pt x="63" y="91"/>
                    <a:pt x="63" y="92"/>
                    <a:pt x="63" y="92"/>
                  </a:cubicBezTo>
                  <a:cubicBezTo>
                    <a:pt x="63" y="93"/>
                    <a:pt x="62" y="94"/>
                    <a:pt x="61" y="95"/>
                  </a:cubicBezTo>
                  <a:cubicBezTo>
                    <a:pt x="61" y="95"/>
                    <a:pt x="61" y="95"/>
                    <a:pt x="61" y="95"/>
                  </a:cubicBezTo>
                  <a:cubicBezTo>
                    <a:pt x="58" y="92"/>
                    <a:pt x="54" y="90"/>
                    <a:pt x="50" y="88"/>
                  </a:cubicBezTo>
                  <a:cubicBezTo>
                    <a:pt x="49" y="88"/>
                    <a:pt x="48" y="90"/>
                    <a:pt x="50" y="90"/>
                  </a:cubicBezTo>
                  <a:cubicBezTo>
                    <a:pt x="54" y="91"/>
                    <a:pt x="57" y="94"/>
                    <a:pt x="60" y="96"/>
                  </a:cubicBezTo>
                  <a:cubicBezTo>
                    <a:pt x="60" y="96"/>
                    <a:pt x="60" y="96"/>
                    <a:pt x="60" y="96"/>
                  </a:cubicBezTo>
                  <a:cubicBezTo>
                    <a:pt x="59" y="98"/>
                    <a:pt x="58" y="100"/>
                    <a:pt x="57" y="101"/>
                  </a:cubicBezTo>
                  <a:cubicBezTo>
                    <a:pt x="57" y="101"/>
                    <a:pt x="57" y="101"/>
                    <a:pt x="57" y="101"/>
                  </a:cubicBezTo>
                  <a:cubicBezTo>
                    <a:pt x="53" y="98"/>
                    <a:pt x="49" y="96"/>
                    <a:pt x="46" y="93"/>
                  </a:cubicBezTo>
                  <a:cubicBezTo>
                    <a:pt x="45" y="92"/>
                    <a:pt x="43" y="93"/>
                    <a:pt x="44" y="94"/>
                  </a:cubicBezTo>
                  <a:cubicBezTo>
                    <a:pt x="48" y="97"/>
                    <a:pt x="52" y="100"/>
                    <a:pt x="56" y="103"/>
                  </a:cubicBezTo>
                  <a:cubicBezTo>
                    <a:pt x="56" y="103"/>
                    <a:pt x="56" y="103"/>
                    <a:pt x="56" y="103"/>
                  </a:cubicBezTo>
                  <a:cubicBezTo>
                    <a:pt x="55" y="104"/>
                    <a:pt x="55" y="105"/>
                    <a:pt x="54" y="106"/>
                  </a:cubicBezTo>
                  <a:cubicBezTo>
                    <a:pt x="54" y="106"/>
                    <a:pt x="54" y="105"/>
                    <a:pt x="54" y="105"/>
                  </a:cubicBezTo>
                  <a:cubicBezTo>
                    <a:pt x="51" y="103"/>
                    <a:pt x="47" y="101"/>
                    <a:pt x="44" y="98"/>
                  </a:cubicBezTo>
                  <a:cubicBezTo>
                    <a:pt x="43" y="98"/>
                    <a:pt x="41" y="100"/>
                    <a:pt x="43" y="100"/>
                  </a:cubicBezTo>
                  <a:cubicBezTo>
                    <a:pt x="46" y="103"/>
                    <a:pt x="49" y="105"/>
                    <a:pt x="53" y="107"/>
                  </a:cubicBezTo>
                  <a:cubicBezTo>
                    <a:pt x="53" y="107"/>
                    <a:pt x="53" y="107"/>
                    <a:pt x="53" y="107"/>
                  </a:cubicBezTo>
                  <a:cubicBezTo>
                    <a:pt x="52" y="109"/>
                    <a:pt x="51" y="110"/>
                    <a:pt x="50" y="112"/>
                  </a:cubicBezTo>
                  <a:cubicBezTo>
                    <a:pt x="50" y="112"/>
                    <a:pt x="50" y="112"/>
                    <a:pt x="50" y="112"/>
                  </a:cubicBezTo>
                  <a:cubicBezTo>
                    <a:pt x="47" y="109"/>
                    <a:pt x="43" y="107"/>
                    <a:pt x="40" y="105"/>
                  </a:cubicBezTo>
                  <a:cubicBezTo>
                    <a:pt x="39" y="104"/>
                    <a:pt x="37" y="106"/>
                    <a:pt x="39" y="107"/>
                  </a:cubicBezTo>
                  <a:cubicBezTo>
                    <a:pt x="42" y="109"/>
                    <a:pt x="45" y="110"/>
                    <a:pt x="48" y="113"/>
                  </a:cubicBezTo>
                  <a:cubicBezTo>
                    <a:pt x="49" y="113"/>
                    <a:pt x="49" y="113"/>
                    <a:pt x="49" y="113"/>
                  </a:cubicBezTo>
                  <a:cubicBezTo>
                    <a:pt x="49" y="114"/>
                    <a:pt x="48" y="115"/>
                    <a:pt x="47" y="116"/>
                  </a:cubicBezTo>
                  <a:cubicBezTo>
                    <a:pt x="47" y="117"/>
                    <a:pt x="47" y="117"/>
                    <a:pt x="46" y="118"/>
                  </a:cubicBezTo>
                  <a:cubicBezTo>
                    <a:pt x="42" y="115"/>
                    <a:pt x="38" y="111"/>
                    <a:pt x="34" y="109"/>
                  </a:cubicBezTo>
                  <a:cubicBezTo>
                    <a:pt x="33" y="108"/>
                    <a:pt x="31" y="110"/>
                    <a:pt x="33" y="111"/>
                  </a:cubicBezTo>
                  <a:cubicBezTo>
                    <a:pt x="37" y="113"/>
                    <a:pt x="41" y="117"/>
                    <a:pt x="45" y="120"/>
                  </a:cubicBezTo>
                  <a:cubicBezTo>
                    <a:pt x="44" y="121"/>
                    <a:pt x="43" y="123"/>
                    <a:pt x="42" y="124"/>
                  </a:cubicBezTo>
                  <a:cubicBezTo>
                    <a:pt x="39" y="122"/>
                    <a:pt x="36" y="118"/>
                    <a:pt x="32" y="117"/>
                  </a:cubicBezTo>
                  <a:cubicBezTo>
                    <a:pt x="30" y="117"/>
                    <a:pt x="30" y="119"/>
                    <a:pt x="31" y="119"/>
                  </a:cubicBezTo>
                  <a:cubicBezTo>
                    <a:pt x="35" y="120"/>
                    <a:pt x="38" y="123"/>
                    <a:pt x="41" y="126"/>
                  </a:cubicBezTo>
                  <a:cubicBezTo>
                    <a:pt x="40" y="127"/>
                    <a:pt x="39" y="129"/>
                    <a:pt x="38" y="131"/>
                  </a:cubicBezTo>
                  <a:cubicBezTo>
                    <a:pt x="38" y="131"/>
                    <a:pt x="38" y="131"/>
                    <a:pt x="38" y="131"/>
                  </a:cubicBezTo>
                  <a:cubicBezTo>
                    <a:pt x="34" y="129"/>
                    <a:pt x="31" y="127"/>
                    <a:pt x="28" y="124"/>
                  </a:cubicBezTo>
                  <a:cubicBezTo>
                    <a:pt x="27" y="123"/>
                    <a:pt x="25" y="124"/>
                    <a:pt x="26" y="125"/>
                  </a:cubicBezTo>
                  <a:cubicBezTo>
                    <a:pt x="29" y="128"/>
                    <a:pt x="33" y="131"/>
                    <a:pt x="37" y="133"/>
                  </a:cubicBezTo>
                  <a:cubicBezTo>
                    <a:pt x="36" y="134"/>
                    <a:pt x="35" y="135"/>
                    <a:pt x="34" y="137"/>
                  </a:cubicBezTo>
                  <a:cubicBezTo>
                    <a:pt x="31" y="135"/>
                    <a:pt x="27" y="133"/>
                    <a:pt x="24" y="131"/>
                  </a:cubicBezTo>
                  <a:cubicBezTo>
                    <a:pt x="23" y="130"/>
                    <a:pt x="22" y="132"/>
                    <a:pt x="23" y="133"/>
                  </a:cubicBezTo>
                  <a:cubicBezTo>
                    <a:pt x="26" y="135"/>
                    <a:pt x="30" y="137"/>
                    <a:pt x="33" y="139"/>
                  </a:cubicBezTo>
                  <a:cubicBezTo>
                    <a:pt x="32" y="140"/>
                    <a:pt x="31" y="142"/>
                    <a:pt x="30" y="143"/>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42"/>
            <p:cNvSpPr/>
            <p:nvPr/>
          </p:nvSpPr>
          <p:spPr bwMode="auto">
            <a:xfrm>
              <a:off x="8533058" y="2363222"/>
              <a:ext cx="55563" cy="42863"/>
            </a:xfrm>
            <a:custGeom>
              <a:avLst/>
              <a:gdLst>
                <a:gd name="T0" fmla="*/ 12 w 13"/>
                <a:gd name="T1" fmla="*/ 7 h 10"/>
                <a:gd name="T2" fmla="*/ 3 w 13"/>
                <a:gd name="T3" fmla="*/ 1 h 10"/>
                <a:gd name="T4" fmla="*/ 2 w 13"/>
                <a:gd name="T5" fmla="*/ 3 h 10"/>
                <a:gd name="T6" fmla="*/ 11 w 13"/>
                <a:gd name="T7" fmla="*/ 9 h 10"/>
                <a:gd name="T8" fmla="*/ 12 w 13"/>
                <a:gd name="T9" fmla="*/ 7 h 10"/>
              </a:gdLst>
              <a:ahLst/>
              <a:cxnLst>
                <a:cxn ang="0">
                  <a:pos x="T0" y="T1"/>
                </a:cxn>
                <a:cxn ang="0">
                  <a:pos x="T2" y="T3"/>
                </a:cxn>
                <a:cxn ang="0">
                  <a:pos x="T4" y="T5"/>
                </a:cxn>
                <a:cxn ang="0">
                  <a:pos x="T6" y="T7"/>
                </a:cxn>
                <a:cxn ang="0">
                  <a:pos x="T8" y="T9"/>
                </a:cxn>
              </a:cxnLst>
              <a:rect l="0" t="0" r="r" b="b"/>
              <a:pathLst>
                <a:path w="13" h="10">
                  <a:moveTo>
                    <a:pt x="12" y="7"/>
                  </a:moveTo>
                  <a:cubicBezTo>
                    <a:pt x="9" y="5"/>
                    <a:pt x="6" y="3"/>
                    <a:pt x="3" y="1"/>
                  </a:cubicBezTo>
                  <a:cubicBezTo>
                    <a:pt x="2" y="0"/>
                    <a:pt x="0" y="2"/>
                    <a:pt x="2" y="3"/>
                  </a:cubicBezTo>
                  <a:cubicBezTo>
                    <a:pt x="5" y="5"/>
                    <a:pt x="8" y="7"/>
                    <a:pt x="11" y="9"/>
                  </a:cubicBezTo>
                  <a:cubicBezTo>
                    <a:pt x="12" y="10"/>
                    <a:pt x="13" y="8"/>
                    <a:pt x="12" y="7"/>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43"/>
            <p:cNvSpPr>
              <a:spLocks noEditPoints="1"/>
            </p:cNvSpPr>
            <p:nvPr/>
          </p:nvSpPr>
          <p:spPr bwMode="auto">
            <a:xfrm>
              <a:off x="225671" y="5150872"/>
              <a:ext cx="661988" cy="444500"/>
            </a:xfrm>
            <a:custGeom>
              <a:avLst/>
              <a:gdLst>
                <a:gd name="T0" fmla="*/ 24 w 156"/>
                <a:gd name="T1" fmla="*/ 63 h 105"/>
                <a:gd name="T2" fmla="*/ 1 w 156"/>
                <a:gd name="T3" fmla="*/ 78 h 105"/>
                <a:gd name="T4" fmla="*/ 16 w 156"/>
                <a:gd name="T5" fmla="*/ 105 h 105"/>
                <a:gd name="T6" fmla="*/ 119 w 156"/>
                <a:gd name="T7" fmla="*/ 48 h 105"/>
                <a:gd name="T8" fmla="*/ 155 w 156"/>
                <a:gd name="T9" fmla="*/ 26 h 105"/>
                <a:gd name="T10" fmla="*/ 138 w 156"/>
                <a:gd name="T11" fmla="*/ 0 h 105"/>
                <a:gd name="T12" fmla="*/ 139 w 156"/>
                <a:gd name="T13" fmla="*/ 18 h 105"/>
                <a:gd name="T14" fmla="*/ 139 w 156"/>
                <a:gd name="T15" fmla="*/ 2 h 105"/>
                <a:gd name="T16" fmla="*/ 84 w 156"/>
                <a:gd name="T17" fmla="*/ 64 h 105"/>
                <a:gd name="T18" fmla="*/ 15 w 156"/>
                <a:gd name="T19" fmla="*/ 103 h 105"/>
                <a:gd name="T20" fmla="*/ 5 w 156"/>
                <a:gd name="T21" fmla="*/ 77 h 105"/>
                <a:gd name="T22" fmla="*/ 7 w 156"/>
                <a:gd name="T23" fmla="*/ 76 h 105"/>
                <a:gd name="T24" fmla="*/ 10 w 156"/>
                <a:gd name="T25" fmla="*/ 73 h 105"/>
                <a:gd name="T26" fmla="*/ 19 w 156"/>
                <a:gd name="T27" fmla="*/ 84 h 105"/>
                <a:gd name="T28" fmla="*/ 16 w 156"/>
                <a:gd name="T29" fmla="*/ 70 h 105"/>
                <a:gd name="T30" fmla="*/ 18 w 156"/>
                <a:gd name="T31" fmla="*/ 69 h 105"/>
                <a:gd name="T32" fmla="*/ 28 w 156"/>
                <a:gd name="T33" fmla="*/ 79 h 105"/>
                <a:gd name="T34" fmla="*/ 31 w 156"/>
                <a:gd name="T35" fmla="*/ 61 h 105"/>
                <a:gd name="T36" fmla="*/ 39 w 156"/>
                <a:gd name="T37" fmla="*/ 73 h 105"/>
                <a:gd name="T38" fmla="*/ 37 w 156"/>
                <a:gd name="T39" fmla="*/ 58 h 105"/>
                <a:gd name="T40" fmla="*/ 44 w 156"/>
                <a:gd name="T41" fmla="*/ 67 h 105"/>
                <a:gd name="T42" fmla="*/ 41 w 156"/>
                <a:gd name="T43" fmla="*/ 56 h 105"/>
                <a:gd name="T44" fmla="*/ 51 w 156"/>
                <a:gd name="T45" fmla="*/ 68 h 105"/>
                <a:gd name="T46" fmla="*/ 48 w 156"/>
                <a:gd name="T47" fmla="*/ 52 h 105"/>
                <a:gd name="T48" fmla="*/ 50 w 156"/>
                <a:gd name="T49" fmla="*/ 51 h 105"/>
                <a:gd name="T50" fmla="*/ 56 w 156"/>
                <a:gd name="T51" fmla="*/ 56 h 105"/>
                <a:gd name="T52" fmla="*/ 58 w 156"/>
                <a:gd name="T53" fmla="*/ 55 h 105"/>
                <a:gd name="T54" fmla="*/ 58 w 156"/>
                <a:gd name="T55" fmla="*/ 47 h 105"/>
                <a:gd name="T56" fmla="*/ 60 w 156"/>
                <a:gd name="T57" fmla="*/ 46 h 105"/>
                <a:gd name="T58" fmla="*/ 69 w 156"/>
                <a:gd name="T59" fmla="*/ 56 h 105"/>
                <a:gd name="T60" fmla="*/ 65 w 156"/>
                <a:gd name="T61" fmla="*/ 43 h 105"/>
                <a:gd name="T62" fmla="*/ 76 w 156"/>
                <a:gd name="T63" fmla="*/ 51 h 105"/>
                <a:gd name="T64" fmla="*/ 73 w 156"/>
                <a:gd name="T65" fmla="*/ 39 h 105"/>
                <a:gd name="T66" fmla="*/ 83 w 156"/>
                <a:gd name="T67" fmla="*/ 51 h 105"/>
                <a:gd name="T68" fmla="*/ 78 w 156"/>
                <a:gd name="T69" fmla="*/ 36 h 105"/>
                <a:gd name="T70" fmla="*/ 88 w 156"/>
                <a:gd name="T71" fmla="*/ 45 h 105"/>
                <a:gd name="T72" fmla="*/ 83 w 156"/>
                <a:gd name="T73" fmla="*/ 33 h 105"/>
                <a:gd name="T74" fmla="*/ 94 w 156"/>
                <a:gd name="T75" fmla="*/ 43 h 105"/>
                <a:gd name="T76" fmla="*/ 90 w 156"/>
                <a:gd name="T77" fmla="*/ 29 h 105"/>
                <a:gd name="T78" fmla="*/ 99 w 156"/>
                <a:gd name="T79" fmla="*/ 39 h 105"/>
                <a:gd name="T80" fmla="*/ 95 w 156"/>
                <a:gd name="T81" fmla="*/ 27 h 105"/>
                <a:gd name="T82" fmla="*/ 105 w 156"/>
                <a:gd name="T83" fmla="*/ 35 h 105"/>
                <a:gd name="T84" fmla="*/ 101 w 156"/>
                <a:gd name="T85" fmla="*/ 23 h 105"/>
                <a:gd name="T86" fmla="*/ 112 w 156"/>
                <a:gd name="T87" fmla="*/ 35 h 105"/>
                <a:gd name="T88" fmla="*/ 112 w 156"/>
                <a:gd name="T89" fmla="*/ 17 h 105"/>
                <a:gd name="T90" fmla="*/ 114 w 156"/>
                <a:gd name="T91" fmla="*/ 16 h 105"/>
                <a:gd name="T92" fmla="*/ 125 w 156"/>
                <a:gd name="T93" fmla="*/ 25 h 105"/>
                <a:gd name="T94" fmla="*/ 125 w 156"/>
                <a:gd name="T95" fmla="*/ 10 h 105"/>
                <a:gd name="T96" fmla="*/ 127 w 156"/>
                <a:gd name="T97" fmla="*/ 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6" h="105">
                  <a:moveTo>
                    <a:pt x="109" y="16"/>
                  </a:moveTo>
                  <a:cubicBezTo>
                    <a:pt x="99" y="22"/>
                    <a:pt x="88" y="28"/>
                    <a:pt x="78" y="33"/>
                  </a:cubicBezTo>
                  <a:cubicBezTo>
                    <a:pt x="60" y="43"/>
                    <a:pt x="42" y="53"/>
                    <a:pt x="24" y="63"/>
                  </a:cubicBezTo>
                  <a:cubicBezTo>
                    <a:pt x="19" y="66"/>
                    <a:pt x="14" y="69"/>
                    <a:pt x="9" y="72"/>
                  </a:cubicBezTo>
                  <a:cubicBezTo>
                    <a:pt x="6" y="73"/>
                    <a:pt x="3" y="75"/>
                    <a:pt x="1" y="76"/>
                  </a:cubicBezTo>
                  <a:cubicBezTo>
                    <a:pt x="1" y="76"/>
                    <a:pt x="0" y="77"/>
                    <a:pt x="1" y="78"/>
                  </a:cubicBezTo>
                  <a:cubicBezTo>
                    <a:pt x="5" y="86"/>
                    <a:pt x="9" y="95"/>
                    <a:pt x="13" y="104"/>
                  </a:cubicBezTo>
                  <a:cubicBezTo>
                    <a:pt x="13" y="104"/>
                    <a:pt x="14" y="104"/>
                    <a:pt x="14" y="104"/>
                  </a:cubicBezTo>
                  <a:cubicBezTo>
                    <a:pt x="14" y="105"/>
                    <a:pt x="15" y="105"/>
                    <a:pt x="16" y="105"/>
                  </a:cubicBezTo>
                  <a:cubicBezTo>
                    <a:pt x="27" y="98"/>
                    <a:pt x="39" y="92"/>
                    <a:pt x="50" y="86"/>
                  </a:cubicBezTo>
                  <a:cubicBezTo>
                    <a:pt x="61" y="79"/>
                    <a:pt x="72" y="72"/>
                    <a:pt x="84" y="66"/>
                  </a:cubicBezTo>
                  <a:cubicBezTo>
                    <a:pt x="96" y="60"/>
                    <a:pt x="108" y="55"/>
                    <a:pt x="119" y="48"/>
                  </a:cubicBezTo>
                  <a:cubicBezTo>
                    <a:pt x="131" y="41"/>
                    <a:pt x="143" y="34"/>
                    <a:pt x="155" y="28"/>
                  </a:cubicBezTo>
                  <a:cubicBezTo>
                    <a:pt x="155" y="28"/>
                    <a:pt x="155" y="27"/>
                    <a:pt x="155" y="27"/>
                  </a:cubicBezTo>
                  <a:cubicBezTo>
                    <a:pt x="156" y="27"/>
                    <a:pt x="156" y="27"/>
                    <a:pt x="155" y="26"/>
                  </a:cubicBezTo>
                  <a:cubicBezTo>
                    <a:pt x="150" y="18"/>
                    <a:pt x="145" y="9"/>
                    <a:pt x="140" y="1"/>
                  </a:cubicBezTo>
                  <a:cubicBezTo>
                    <a:pt x="140" y="0"/>
                    <a:pt x="139" y="0"/>
                    <a:pt x="139" y="0"/>
                  </a:cubicBezTo>
                  <a:cubicBezTo>
                    <a:pt x="139" y="0"/>
                    <a:pt x="138" y="0"/>
                    <a:pt x="138" y="0"/>
                  </a:cubicBezTo>
                  <a:cubicBezTo>
                    <a:pt x="129" y="6"/>
                    <a:pt x="119" y="11"/>
                    <a:pt x="109" y="16"/>
                  </a:cubicBezTo>
                  <a:close/>
                  <a:moveTo>
                    <a:pt x="132" y="6"/>
                  </a:moveTo>
                  <a:cubicBezTo>
                    <a:pt x="134" y="10"/>
                    <a:pt x="136" y="14"/>
                    <a:pt x="139" y="18"/>
                  </a:cubicBezTo>
                  <a:cubicBezTo>
                    <a:pt x="140" y="18"/>
                    <a:pt x="142" y="17"/>
                    <a:pt x="141" y="16"/>
                  </a:cubicBezTo>
                  <a:cubicBezTo>
                    <a:pt x="138" y="13"/>
                    <a:pt x="136" y="9"/>
                    <a:pt x="134" y="5"/>
                  </a:cubicBezTo>
                  <a:cubicBezTo>
                    <a:pt x="135" y="4"/>
                    <a:pt x="137" y="3"/>
                    <a:pt x="139" y="2"/>
                  </a:cubicBezTo>
                  <a:cubicBezTo>
                    <a:pt x="143" y="10"/>
                    <a:pt x="148" y="18"/>
                    <a:pt x="153" y="26"/>
                  </a:cubicBezTo>
                  <a:cubicBezTo>
                    <a:pt x="142" y="33"/>
                    <a:pt x="131" y="39"/>
                    <a:pt x="120" y="46"/>
                  </a:cubicBezTo>
                  <a:cubicBezTo>
                    <a:pt x="108" y="52"/>
                    <a:pt x="96" y="58"/>
                    <a:pt x="84" y="64"/>
                  </a:cubicBezTo>
                  <a:cubicBezTo>
                    <a:pt x="72" y="70"/>
                    <a:pt x="61" y="77"/>
                    <a:pt x="50" y="83"/>
                  </a:cubicBezTo>
                  <a:cubicBezTo>
                    <a:pt x="39" y="90"/>
                    <a:pt x="27" y="96"/>
                    <a:pt x="15" y="103"/>
                  </a:cubicBezTo>
                  <a:cubicBezTo>
                    <a:pt x="15" y="103"/>
                    <a:pt x="15" y="103"/>
                    <a:pt x="15" y="103"/>
                  </a:cubicBezTo>
                  <a:cubicBezTo>
                    <a:pt x="11" y="94"/>
                    <a:pt x="7" y="86"/>
                    <a:pt x="3" y="78"/>
                  </a:cubicBezTo>
                  <a:cubicBezTo>
                    <a:pt x="4" y="77"/>
                    <a:pt x="4" y="77"/>
                    <a:pt x="5" y="76"/>
                  </a:cubicBezTo>
                  <a:cubicBezTo>
                    <a:pt x="5" y="76"/>
                    <a:pt x="5" y="76"/>
                    <a:pt x="5" y="77"/>
                  </a:cubicBezTo>
                  <a:cubicBezTo>
                    <a:pt x="7" y="79"/>
                    <a:pt x="8" y="83"/>
                    <a:pt x="10" y="86"/>
                  </a:cubicBezTo>
                  <a:cubicBezTo>
                    <a:pt x="11" y="87"/>
                    <a:pt x="13" y="85"/>
                    <a:pt x="12" y="84"/>
                  </a:cubicBezTo>
                  <a:cubicBezTo>
                    <a:pt x="10" y="82"/>
                    <a:pt x="9" y="78"/>
                    <a:pt x="7" y="76"/>
                  </a:cubicBezTo>
                  <a:cubicBezTo>
                    <a:pt x="7" y="75"/>
                    <a:pt x="7" y="75"/>
                    <a:pt x="7" y="75"/>
                  </a:cubicBezTo>
                  <a:cubicBezTo>
                    <a:pt x="7" y="75"/>
                    <a:pt x="8" y="75"/>
                    <a:pt x="8" y="74"/>
                  </a:cubicBezTo>
                  <a:cubicBezTo>
                    <a:pt x="9" y="74"/>
                    <a:pt x="10" y="74"/>
                    <a:pt x="10" y="73"/>
                  </a:cubicBezTo>
                  <a:cubicBezTo>
                    <a:pt x="10" y="73"/>
                    <a:pt x="10" y="74"/>
                    <a:pt x="10" y="74"/>
                  </a:cubicBezTo>
                  <a:cubicBezTo>
                    <a:pt x="12" y="78"/>
                    <a:pt x="15" y="82"/>
                    <a:pt x="18" y="85"/>
                  </a:cubicBezTo>
                  <a:cubicBezTo>
                    <a:pt x="18" y="87"/>
                    <a:pt x="20" y="85"/>
                    <a:pt x="19" y="84"/>
                  </a:cubicBezTo>
                  <a:cubicBezTo>
                    <a:pt x="16" y="81"/>
                    <a:pt x="14" y="77"/>
                    <a:pt x="12" y="73"/>
                  </a:cubicBezTo>
                  <a:cubicBezTo>
                    <a:pt x="12" y="73"/>
                    <a:pt x="12" y="72"/>
                    <a:pt x="12" y="72"/>
                  </a:cubicBezTo>
                  <a:cubicBezTo>
                    <a:pt x="13" y="72"/>
                    <a:pt x="14" y="71"/>
                    <a:pt x="16" y="70"/>
                  </a:cubicBezTo>
                  <a:cubicBezTo>
                    <a:pt x="17" y="74"/>
                    <a:pt x="18" y="78"/>
                    <a:pt x="21" y="80"/>
                  </a:cubicBezTo>
                  <a:cubicBezTo>
                    <a:pt x="22" y="81"/>
                    <a:pt x="23" y="80"/>
                    <a:pt x="22" y="79"/>
                  </a:cubicBezTo>
                  <a:cubicBezTo>
                    <a:pt x="20" y="76"/>
                    <a:pt x="19" y="72"/>
                    <a:pt x="18" y="69"/>
                  </a:cubicBezTo>
                  <a:cubicBezTo>
                    <a:pt x="19" y="68"/>
                    <a:pt x="20" y="68"/>
                    <a:pt x="21" y="67"/>
                  </a:cubicBezTo>
                  <a:cubicBezTo>
                    <a:pt x="21" y="67"/>
                    <a:pt x="21" y="67"/>
                    <a:pt x="22" y="66"/>
                  </a:cubicBezTo>
                  <a:cubicBezTo>
                    <a:pt x="23" y="71"/>
                    <a:pt x="26" y="75"/>
                    <a:pt x="28" y="79"/>
                  </a:cubicBezTo>
                  <a:cubicBezTo>
                    <a:pt x="29" y="80"/>
                    <a:pt x="31" y="79"/>
                    <a:pt x="30" y="78"/>
                  </a:cubicBezTo>
                  <a:cubicBezTo>
                    <a:pt x="28" y="74"/>
                    <a:pt x="25" y="70"/>
                    <a:pt x="24" y="65"/>
                  </a:cubicBezTo>
                  <a:cubicBezTo>
                    <a:pt x="26" y="64"/>
                    <a:pt x="28" y="63"/>
                    <a:pt x="31" y="61"/>
                  </a:cubicBezTo>
                  <a:cubicBezTo>
                    <a:pt x="31" y="62"/>
                    <a:pt x="31" y="62"/>
                    <a:pt x="31" y="62"/>
                  </a:cubicBezTo>
                  <a:cubicBezTo>
                    <a:pt x="33" y="66"/>
                    <a:pt x="36" y="70"/>
                    <a:pt x="37" y="74"/>
                  </a:cubicBezTo>
                  <a:cubicBezTo>
                    <a:pt x="38" y="75"/>
                    <a:pt x="40" y="74"/>
                    <a:pt x="39" y="73"/>
                  </a:cubicBezTo>
                  <a:cubicBezTo>
                    <a:pt x="37" y="69"/>
                    <a:pt x="35" y="65"/>
                    <a:pt x="33" y="61"/>
                  </a:cubicBezTo>
                  <a:cubicBezTo>
                    <a:pt x="33" y="61"/>
                    <a:pt x="32" y="61"/>
                    <a:pt x="32" y="61"/>
                  </a:cubicBezTo>
                  <a:cubicBezTo>
                    <a:pt x="34" y="60"/>
                    <a:pt x="35" y="59"/>
                    <a:pt x="37" y="58"/>
                  </a:cubicBezTo>
                  <a:cubicBezTo>
                    <a:pt x="37" y="58"/>
                    <a:pt x="37" y="58"/>
                    <a:pt x="37" y="58"/>
                  </a:cubicBezTo>
                  <a:cubicBezTo>
                    <a:pt x="39" y="61"/>
                    <a:pt x="40" y="65"/>
                    <a:pt x="42" y="68"/>
                  </a:cubicBezTo>
                  <a:cubicBezTo>
                    <a:pt x="43" y="69"/>
                    <a:pt x="44" y="68"/>
                    <a:pt x="44" y="67"/>
                  </a:cubicBezTo>
                  <a:cubicBezTo>
                    <a:pt x="41" y="64"/>
                    <a:pt x="41" y="60"/>
                    <a:pt x="39" y="57"/>
                  </a:cubicBezTo>
                  <a:cubicBezTo>
                    <a:pt x="39" y="57"/>
                    <a:pt x="39" y="57"/>
                    <a:pt x="39" y="57"/>
                  </a:cubicBezTo>
                  <a:cubicBezTo>
                    <a:pt x="39" y="57"/>
                    <a:pt x="40" y="56"/>
                    <a:pt x="41" y="56"/>
                  </a:cubicBezTo>
                  <a:cubicBezTo>
                    <a:pt x="41" y="56"/>
                    <a:pt x="41" y="56"/>
                    <a:pt x="41" y="56"/>
                  </a:cubicBezTo>
                  <a:cubicBezTo>
                    <a:pt x="44" y="61"/>
                    <a:pt x="46" y="65"/>
                    <a:pt x="49" y="69"/>
                  </a:cubicBezTo>
                  <a:cubicBezTo>
                    <a:pt x="50" y="70"/>
                    <a:pt x="51" y="69"/>
                    <a:pt x="51" y="68"/>
                  </a:cubicBezTo>
                  <a:cubicBezTo>
                    <a:pt x="48" y="64"/>
                    <a:pt x="45" y="59"/>
                    <a:pt x="43" y="55"/>
                  </a:cubicBezTo>
                  <a:cubicBezTo>
                    <a:pt x="43" y="55"/>
                    <a:pt x="43" y="55"/>
                    <a:pt x="43" y="55"/>
                  </a:cubicBezTo>
                  <a:cubicBezTo>
                    <a:pt x="45" y="54"/>
                    <a:pt x="46" y="53"/>
                    <a:pt x="48" y="52"/>
                  </a:cubicBezTo>
                  <a:cubicBezTo>
                    <a:pt x="50" y="56"/>
                    <a:pt x="51" y="60"/>
                    <a:pt x="54" y="63"/>
                  </a:cubicBezTo>
                  <a:cubicBezTo>
                    <a:pt x="55" y="65"/>
                    <a:pt x="57" y="63"/>
                    <a:pt x="56" y="62"/>
                  </a:cubicBezTo>
                  <a:cubicBezTo>
                    <a:pt x="53" y="59"/>
                    <a:pt x="52" y="55"/>
                    <a:pt x="50" y="51"/>
                  </a:cubicBezTo>
                  <a:cubicBezTo>
                    <a:pt x="51" y="50"/>
                    <a:pt x="51" y="50"/>
                    <a:pt x="52" y="50"/>
                  </a:cubicBezTo>
                  <a:cubicBezTo>
                    <a:pt x="52" y="50"/>
                    <a:pt x="52" y="50"/>
                    <a:pt x="52" y="50"/>
                  </a:cubicBezTo>
                  <a:cubicBezTo>
                    <a:pt x="54" y="52"/>
                    <a:pt x="55" y="54"/>
                    <a:pt x="56" y="56"/>
                  </a:cubicBezTo>
                  <a:cubicBezTo>
                    <a:pt x="57" y="59"/>
                    <a:pt x="59" y="61"/>
                    <a:pt x="60" y="63"/>
                  </a:cubicBezTo>
                  <a:cubicBezTo>
                    <a:pt x="61" y="64"/>
                    <a:pt x="62" y="63"/>
                    <a:pt x="62" y="62"/>
                  </a:cubicBezTo>
                  <a:cubicBezTo>
                    <a:pt x="60" y="60"/>
                    <a:pt x="59" y="58"/>
                    <a:pt x="58" y="55"/>
                  </a:cubicBezTo>
                  <a:cubicBezTo>
                    <a:pt x="56" y="53"/>
                    <a:pt x="55" y="51"/>
                    <a:pt x="54" y="49"/>
                  </a:cubicBezTo>
                  <a:cubicBezTo>
                    <a:pt x="54" y="49"/>
                    <a:pt x="54" y="49"/>
                    <a:pt x="54" y="49"/>
                  </a:cubicBezTo>
                  <a:cubicBezTo>
                    <a:pt x="55" y="48"/>
                    <a:pt x="56" y="47"/>
                    <a:pt x="58" y="47"/>
                  </a:cubicBezTo>
                  <a:cubicBezTo>
                    <a:pt x="60" y="50"/>
                    <a:pt x="61" y="54"/>
                    <a:pt x="63" y="57"/>
                  </a:cubicBezTo>
                  <a:cubicBezTo>
                    <a:pt x="64" y="58"/>
                    <a:pt x="66" y="57"/>
                    <a:pt x="65" y="56"/>
                  </a:cubicBezTo>
                  <a:cubicBezTo>
                    <a:pt x="63" y="53"/>
                    <a:pt x="61" y="49"/>
                    <a:pt x="60" y="46"/>
                  </a:cubicBezTo>
                  <a:cubicBezTo>
                    <a:pt x="61" y="45"/>
                    <a:pt x="62" y="44"/>
                    <a:pt x="63" y="44"/>
                  </a:cubicBezTo>
                  <a:cubicBezTo>
                    <a:pt x="64" y="46"/>
                    <a:pt x="65" y="48"/>
                    <a:pt x="66" y="50"/>
                  </a:cubicBezTo>
                  <a:cubicBezTo>
                    <a:pt x="66" y="52"/>
                    <a:pt x="68" y="54"/>
                    <a:pt x="69" y="56"/>
                  </a:cubicBezTo>
                  <a:cubicBezTo>
                    <a:pt x="70" y="58"/>
                    <a:pt x="72" y="57"/>
                    <a:pt x="71" y="55"/>
                  </a:cubicBezTo>
                  <a:cubicBezTo>
                    <a:pt x="70" y="53"/>
                    <a:pt x="69" y="52"/>
                    <a:pt x="68" y="50"/>
                  </a:cubicBezTo>
                  <a:cubicBezTo>
                    <a:pt x="67" y="47"/>
                    <a:pt x="66" y="45"/>
                    <a:pt x="65" y="43"/>
                  </a:cubicBezTo>
                  <a:cubicBezTo>
                    <a:pt x="67" y="42"/>
                    <a:pt x="69" y="40"/>
                    <a:pt x="71" y="39"/>
                  </a:cubicBezTo>
                  <a:cubicBezTo>
                    <a:pt x="71" y="39"/>
                    <a:pt x="71" y="40"/>
                    <a:pt x="71" y="40"/>
                  </a:cubicBezTo>
                  <a:cubicBezTo>
                    <a:pt x="73" y="44"/>
                    <a:pt x="75" y="47"/>
                    <a:pt x="76" y="51"/>
                  </a:cubicBezTo>
                  <a:cubicBezTo>
                    <a:pt x="76" y="52"/>
                    <a:pt x="78" y="52"/>
                    <a:pt x="78" y="51"/>
                  </a:cubicBezTo>
                  <a:cubicBezTo>
                    <a:pt x="77" y="47"/>
                    <a:pt x="75" y="43"/>
                    <a:pt x="73" y="39"/>
                  </a:cubicBezTo>
                  <a:cubicBezTo>
                    <a:pt x="73" y="39"/>
                    <a:pt x="73" y="39"/>
                    <a:pt x="73" y="39"/>
                  </a:cubicBezTo>
                  <a:cubicBezTo>
                    <a:pt x="74" y="38"/>
                    <a:pt x="75" y="37"/>
                    <a:pt x="76" y="36"/>
                  </a:cubicBezTo>
                  <a:cubicBezTo>
                    <a:pt x="76" y="37"/>
                    <a:pt x="76" y="37"/>
                    <a:pt x="77" y="37"/>
                  </a:cubicBezTo>
                  <a:cubicBezTo>
                    <a:pt x="79" y="41"/>
                    <a:pt x="81" y="46"/>
                    <a:pt x="83" y="51"/>
                  </a:cubicBezTo>
                  <a:cubicBezTo>
                    <a:pt x="84" y="52"/>
                    <a:pt x="85" y="51"/>
                    <a:pt x="85" y="50"/>
                  </a:cubicBezTo>
                  <a:cubicBezTo>
                    <a:pt x="83" y="45"/>
                    <a:pt x="81" y="40"/>
                    <a:pt x="78" y="36"/>
                  </a:cubicBezTo>
                  <a:cubicBezTo>
                    <a:pt x="78" y="36"/>
                    <a:pt x="78" y="36"/>
                    <a:pt x="78" y="36"/>
                  </a:cubicBezTo>
                  <a:cubicBezTo>
                    <a:pt x="79" y="35"/>
                    <a:pt x="80" y="34"/>
                    <a:pt x="81" y="34"/>
                  </a:cubicBezTo>
                  <a:cubicBezTo>
                    <a:pt x="81" y="34"/>
                    <a:pt x="81" y="34"/>
                    <a:pt x="81" y="34"/>
                  </a:cubicBezTo>
                  <a:cubicBezTo>
                    <a:pt x="83" y="38"/>
                    <a:pt x="85" y="42"/>
                    <a:pt x="88" y="45"/>
                  </a:cubicBezTo>
                  <a:cubicBezTo>
                    <a:pt x="89" y="46"/>
                    <a:pt x="90" y="44"/>
                    <a:pt x="89" y="43"/>
                  </a:cubicBezTo>
                  <a:cubicBezTo>
                    <a:pt x="86" y="40"/>
                    <a:pt x="85" y="36"/>
                    <a:pt x="83" y="33"/>
                  </a:cubicBezTo>
                  <a:cubicBezTo>
                    <a:pt x="83" y="33"/>
                    <a:pt x="83" y="33"/>
                    <a:pt x="83" y="33"/>
                  </a:cubicBezTo>
                  <a:cubicBezTo>
                    <a:pt x="85" y="32"/>
                    <a:pt x="86" y="31"/>
                    <a:pt x="88" y="30"/>
                  </a:cubicBezTo>
                  <a:cubicBezTo>
                    <a:pt x="88" y="30"/>
                    <a:pt x="88" y="30"/>
                    <a:pt x="88" y="30"/>
                  </a:cubicBezTo>
                  <a:cubicBezTo>
                    <a:pt x="90" y="34"/>
                    <a:pt x="92" y="39"/>
                    <a:pt x="94" y="43"/>
                  </a:cubicBezTo>
                  <a:cubicBezTo>
                    <a:pt x="94" y="44"/>
                    <a:pt x="96" y="44"/>
                    <a:pt x="96" y="42"/>
                  </a:cubicBezTo>
                  <a:cubicBezTo>
                    <a:pt x="94" y="38"/>
                    <a:pt x="92" y="34"/>
                    <a:pt x="90" y="29"/>
                  </a:cubicBezTo>
                  <a:cubicBezTo>
                    <a:pt x="90" y="29"/>
                    <a:pt x="90" y="29"/>
                    <a:pt x="90" y="29"/>
                  </a:cubicBezTo>
                  <a:cubicBezTo>
                    <a:pt x="91" y="29"/>
                    <a:pt x="92" y="28"/>
                    <a:pt x="93" y="28"/>
                  </a:cubicBezTo>
                  <a:cubicBezTo>
                    <a:pt x="93" y="28"/>
                    <a:pt x="93" y="28"/>
                    <a:pt x="93" y="28"/>
                  </a:cubicBezTo>
                  <a:cubicBezTo>
                    <a:pt x="95" y="32"/>
                    <a:pt x="97" y="35"/>
                    <a:pt x="99" y="39"/>
                  </a:cubicBezTo>
                  <a:cubicBezTo>
                    <a:pt x="99" y="40"/>
                    <a:pt x="101" y="39"/>
                    <a:pt x="100" y="38"/>
                  </a:cubicBezTo>
                  <a:cubicBezTo>
                    <a:pt x="98" y="34"/>
                    <a:pt x="97" y="31"/>
                    <a:pt x="95" y="27"/>
                  </a:cubicBezTo>
                  <a:cubicBezTo>
                    <a:pt x="95" y="27"/>
                    <a:pt x="95" y="27"/>
                    <a:pt x="95" y="27"/>
                  </a:cubicBezTo>
                  <a:cubicBezTo>
                    <a:pt x="96" y="26"/>
                    <a:pt x="98" y="25"/>
                    <a:pt x="99" y="24"/>
                  </a:cubicBezTo>
                  <a:cubicBezTo>
                    <a:pt x="99" y="24"/>
                    <a:pt x="99" y="24"/>
                    <a:pt x="99" y="24"/>
                  </a:cubicBezTo>
                  <a:cubicBezTo>
                    <a:pt x="101" y="28"/>
                    <a:pt x="103" y="32"/>
                    <a:pt x="105" y="35"/>
                  </a:cubicBezTo>
                  <a:cubicBezTo>
                    <a:pt x="106" y="37"/>
                    <a:pt x="108" y="36"/>
                    <a:pt x="107" y="34"/>
                  </a:cubicBezTo>
                  <a:cubicBezTo>
                    <a:pt x="105" y="31"/>
                    <a:pt x="103" y="28"/>
                    <a:pt x="102" y="24"/>
                  </a:cubicBezTo>
                  <a:cubicBezTo>
                    <a:pt x="101" y="24"/>
                    <a:pt x="101" y="23"/>
                    <a:pt x="101" y="23"/>
                  </a:cubicBezTo>
                  <a:cubicBezTo>
                    <a:pt x="102" y="23"/>
                    <a:pt x="103" y="22"/>
                    <a:pt x="104" y="22"/>
                  </a:cubicBezTo>
                  <a:cubicBezTo>
                    <a:pt x="104" y="21"/>
                    <a:pt x="105" y="21"/>
                    <a:pt x="105" y="21"/>
                  </a:cubicBezTo>
                  <a:cubicBezTo>
                    <a:pt x="108" y="25"/>
                    <a:pt x="110" y="30"/>
                    <a:pt x="112" y="35"/>
                  </a:cubicBezTo>
                  <a:cubicBezTo>
                    <a:pt x="113" y="36"/>
                    <a:pt x="115" y="35"/>
                    <a:pt x="114" y="34"/>
                  </a:cubicBezTo>
                  <a:cubicBezTo>
                    <a:pt x="111" y="29"/>
                    <a:pt x="110" y="24"/>
                    <a:pt x="107" y="20"/>
                  </a:cubicBezTo>
                  <a:cubicBezTo>
                    <a:pt x="109" y="19"/>
                    <a:pt x="110" y="18"/>
                    <a:pt x="112" y="17"/>
                  </a:cubicBezTo>
                  <a:cubicBezTo>
                    <a:pt x="114" y="21"/>
                    <a:pt x="115" y="26"/>
                    <a:pt x="118" y="29"/>
                  </a:cubicBezTo>
                  <a:cubicBezTo>
                    <a:pt x="119" y="29"/>
                    <a:pt x="121" y="28"/>
                    <a:pt x="120" y="27"/>
                  </a:cubicBezTo>
                  <a:cubicBezTo>
                    <a:pt x="117" y="24"/>
                    <a:pt x="116" y="20"/>
                    <a:pt x="114" y="16"/>
                  </a:cubicBezTo>
                  <a:cubicBezTo>
                    <a:pt x="116" y="15"/>
                    <a:pt x="117" y="14"/>
                    <a:pt x="119" y="13"/>
                  </a:cubicBezTo>
                  <a:cubicBezTo>
                    <a:pt x="119" y="13"/>
                    <a:pt x="119" y="13"/>
                    <a:pt x="119" y="13"/>
                  </a:cubicBezTo>
                  <a:cubicBezTo>
                    <a:pt x="122" y="17"/>
                    <a:pt x="124" y="21"/>
                    <a:pt x="125" y="25"/>
                  </a:cubicBezTo>
                  <a:cubicBezTo>
                    <a:pt x="125" y="26"/>
                    <a:pt x="127" y="25"/>
                    <a:pt x="127" y="24"/>
                  </a:cubicBezTo>
                  <a:cubicBezTo>
                    <a:pt x="126" y="20"/>
                    <a:pt x="124" y="16"/>
                    <a:pt x="121" y="12"/>
                  </a:cubicBezTo>
                  <a:cubicBezTo>
                    <a:pt x="122" y="12"/>
                    <a:pt x="124" y="11"/>
                    <a:pt x="125" y="10"/>
                  </a:cubicBezTo>
                  <a:cubicBezTo>
                    <a:pt x="127" y="13"/>
                    <a:pt x="129" y="17"/>
                    <a:pt x="131" y="20"/>
                  </a:cubicBezTo>
                  <a:cubicBezTo>
                    <a:pt x="132" y="21"/>
                    <a:pt x="134" y="20"/>
                    <a:pt x="133" y="19"/>
                  </a:cubicBezTo>
                  <a:cubicBezTo>
                    <a:pt x="131" y="16"/>
                    <a:pt x="129" y="12"/>
                    <a:pt x="127" y="9"/>
                  </a:cubicBezTo>
                  <a:cubicBezTo>
                    <a:pt x="129" y="8"/>
                    <a:pt x="130" y="7"/>
                    <a:pt x="132" y="6"/>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44"/>
            <p:cNvSpPr/>
            <p:nvPr/>
          </p:nvSpPr>
          <p:spPr bwMode="auto">
            <a:xfrm>
              <a:off x="336796" y="5412809"/>
              <a:ext cx="33338" cy="60325"/>
            </a:xfrm>
            <a:custGeom>
              <a:avLst/>
              <a:gdLst>
                <a:gd name="T0" fmla="*/ 1 w 8"/>
                <a:gd name="T1" fmla="*/ 3 h 14"/>
                <a:gd name="T2" fmla="*/ 6 w 8"/>
                <a:gd name="T3" fmla="*/ 12 h 14"/>
                <a:gd name="T4" fmla="*/ 8 w 8"/>
                <a:gd name="T5" fmla="*/ 11 h 14"/>
                <a:gd name="T6" fmla="*/ 3 w 8"/>
                <a:gd name="T7" fmla="*/ 2 h 14"/>
                <a:gd name="T8" fmla="*/ 1 w 8"/>
                <a:gd name="T9" fmla="*/ 3 h 14"/>
              </a:gdLst>
              <a:ahLst/>
              <a:cxnLst>
                <a:cxn ang="0">
                  <a:pos x="T0" y="T1"/>
                </a:cxn>
                <a:cxn ang="0">
                  <a:pos x="T2" y="T3"/>
                </a:cxn>
                <a:cxn ang="0">
                  <a:pos x="T4" y="T5"/>
                </a:cxn>
                <a:cxn ang="0">
                  <a:pos x="T6" y="T7"/>
                </a:cxn>
                <a:cxn ang="0">
                  <a:pos x="T8" y="T9"/>
                </a:cxn>
              </a:cxnLst>
              <a:rect l="0" t="0" r="r" b="b"/>
              <a:pathLst>
                <a:path w="8" h="14">
                  <a:moveTo>
                    <a:pt x="1" y="3"/>
                  </a:moveTo>
                  <a:cubicBezTo>
                    <a:pt x="3" y="6"/>
                    <a:pt x="4" y="9"/>
                    <a:pt x="6" y="12"/>
                  </a:cubicBezTo>
                  <a:cubicBezTo>
                    <a:pt x="7" y="14"/>
                    <a:pt x="8" y="13"/>
                    <a:pt x="8" y="11"/>
                  </a:cubicBezTo>
                  <a:cubicBezTo>
                    <a:pt x="6" y="8"/>
                    <a:pt x="5" y="5"/>
                    <a:pt x="3" y="2"/>
                  </a:cubicBezTo>
                  <a:cubicBezTo>
                    <a:pt x="2" y="0"/>
                    <a:pt x="0" y="1"/>
                    <a:pt x="1" y="3"/>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45"/>
            <p:cNvSpPr>
              <a:spLocks noEditPoints="1"/>
            </p:cNvSpPr>
            <p:nvPr/>
          </p:nvSpPr>
          <p:spPr bwMode="auto">
            <a:xfrm>
              <a:off x="6499471" y="6143060"/>
              <a:ext cx="411163" cy="279400"/>
            </a:xfrm>
            <a:custGeom>
              <a:avLst/>
              <a:gdLst>
                <a:gd name="T0" fmla="*/ 49 w 97"/>
                <a:gd name="T1" fmla="*/ 66 h 66"/>
                <a:gd name="T2" fmla="*/ 96 w 97"/>
                <a:gd name="T3" fmla="*/ 66 h 66"/>
                <a:gd name="T4" fmla="*/ 96 w 97"/>
                <a:gd name="T5" fmla="*/ 66 h 66"/>
                <a:gd name="T6" fmla="*/ 96 w 97"/>
                <a:gd name="T7" fmla="*/ 37 h 66"/>
                <a:gd name="T8" fmla="*/ 96 w 97"/>
                <a:gd name="T9" fmla="*/ 2 h 66"/>
                <a:gd name="T10" fmla="*/ 72 w 97"/>
                <a:gd name="T11" fmla="*/ 2 h 66"/>
                <a:gd name="T12" fmla="*/ 24 w 97"/>
                <a:gd name="T13" fmla="*/ 0 h 66"/>
                <a:gd name="T14" fmla="*/ 0 w 97"/>
                <a:gd name="T15" fmla="*/ 1 h 66"/>
                <a:gd name="T16" fmla="*/ 0 w 97"/>
                <a:gd name="T17" fmla="*/ 10 h 66"/>
                <a:gd name="T18" fmla="*/ 3 w 97"/>
                <a:gd name="T19" fmla="*/ 63 h 66"/>
                <a:gd name="T20" fmla="*/ 5 w 97"/>
                <a:gd name="T21" fmla="*/ 64 h 66"/>
                <a:gd name="T22" fmla="*/ 27 w 97"/>
                <a:gd name="T23" fmla="*/ 63 h 66"/>
                <a:gd name="T24" fmla="*/ 21 w 97"/>
                <a:gd name="T25" fmla="*/ 52 h 66"/>
                <a:gd name="T26" fmla="*/ 39 w 97"/>
                <a:gd name="T27" fmla="*/ 34 h 66"/>
                <a:gd name="T28" fmla="*/ 50 w 97"/>
                <a:gd name="T29" fmla="*/ 42 h 66"/>
                <a:gd name="T30" fmla="*/ 58 w 97"/>
                <a:gd name="T31" fmla="*/ 35 h 66"/>
                <a:gd name="T32" fmla="*/ 93 w 97"/>
                <a:gd name="T33" fmla="*/ 64 h 66"/>
                <a:gd name="T34" fmla="*/ 27 w 97"/>
                <a:gd name="T35" fmla="*/ 63 h 66"/>
                <a:gd name="T36" fmla="*/ 94 w 97"/>
                <a:gd name="T37" fmla="*/ 37 h 66"/>
                <a:gd name="T38" fmla="*/ 63 w 97"/>
                <a:gd name="T39" fmla="*/ 31 h 66"/>
                <a:gd name="T40" fmla="*/ 94 w 97"/>
                <a:gd name="T41" fmla="*/ 5 h 66"/>
                <a:gd name="T42" fmla="*/ 22 w 97"/>
                <a:gd name="T43" fmla="*/ 2 h 66"/>
                <a:gd name="T44" fmla="*/ 73 w 97"/>
                <a:gd name="T45" fmla="*/ 4 h 66"/>
                <a:gd name="T46" fmla="*/ 70 w 97"/>
                <a:gd name="T47" fmla="*/ 22 h 66"/>
                <a:gd name="T48" fmla="*/ 50 w 97"/>
                <a:gd name="T49" fmla="*/ 40 h 66"/>
                <a:gd name="T50" fmla="*/ 23 w 97"/>
                <a:gd name="T51" fmla="*/ 17 h 66"/>
                <a:gd name="T52" fmla="*/ 22 w 97"/>
                <a:gd name="T53" fmla="*/ 2 h 66"/>
                <a:gd name="T54" fmla="*/ 2 w 97"/>
                <a:gd name="T55" fmla="*/ 12 h 66"/>
                <a:gd name="T56" fmla="*/ 22 w 97"/>
                <a:gd name="T57" fmla="*/ 19 h 66"/>
                <a:gd name="T58" fmla="*/ 38 w 97"/>
                <a:gd name="T59" fmla="*/ 33 h 66"/>
                <a:gd name="T60" fmla="*/ 6 w 97"/>
                <a:gd name="T61" fmla="*/ 62 h 66"/>
                <a:gd name="T62" fmla="*/ 3 w 97"/>
                <a:gd name="T63" fmla="*/ 2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7" h="66">
                  <a:moveTo>
                    <a:pt x="26" y="65"/>
                  </a:moveTo>
                  <a:cubicBezTo>
                    <a:pt x="33" y="65"/>
                    <a:pt x="41" y="66"/>
                    <a:pt x="49" y="66"/>
                  </a:cubicBezTo>
                  <a:cubicBezTo>
                    <a:pt x="64" y="66"/>
                    <a:pt x="79" y="66"/>
                    <a:pt x="95" y="66"/>
                  </a:cubicBezTo>
                  <a:cubicBezTo>
                    <a:pt x="95" y="66"/>
                    <a:pt x="95" y="66"/>
                    <a:pt x="96" y="66"/>
                  </a:cubicBezTo>
                  <a:cubicBezTo>
                    <a:pt x="96" y="66"/>
                    <a:pt x="96" y="66"/>
                    <a:pt x="96" y="66"/>
                  </a:cubicBezTo>
                  <a:cubicBezTo>
                    <a:pt x="96" y="66"/>
                    <a:pt x="96" y="66"/>
                    <a:pt x="96" y="66"/>
                  </a:cubicBezTo>
                  <a:cubicBezTo>
                    <a:pt x="96" y="66"/>
                    <a:pt x="96" y="66"/>
                    <a:pt x="96" y="65"/>
                  </a:cubicBezTo>
                  <a:cubicBezTo>
                    <a:pt x="96" y="56"/>
                    <a:pt x="95" y="46"/>
                    <a:pt x="96" y="37"/>
                  </a:cubicBezTo>
                  <a:cubicBezTo>
                    <a:pt x="96" y="31"/>
                    <a:pt x="96" y="24"/>
                    <a:pt x="96" y="18"/>
                  </a:cubicBezTo>
                  <a:cubicBezTo>
                    <a:pt x="96" y="13"/>
                    <a:pt x="97" y="8"/>
                    <a:pt x="96" y="2"/>
                  </a:cubicBezTo>
                  <a:cubicBezTo>
                    <a:pt x="96" y="2"/>
                    <a:pt x="95" y="1"/>
                    <a:pt x="95" y="1"/>
                  </a:cubicBezTo>
                  <a:cubicBezTo>
                    <a:pt x="87" y="2"/>
                    <a:pt x="80" y="2"/>
                    <a:pt x="72" y="2"/>
                  </a:cubicBezTo>
                  <a:cubicBezTo>
                    <a:pt x="64" y="1"/>
                    <a:pt x="56" y="1"/>
                    <a:pt x="48" y="1"/>
                  </a:cubicBezTo>
                  <a:cubicBezTo>
                    <a:pt x="40" y="1"/>
                    <a:pt x="32" y="1"/>
                    <a:pt x="24" y="0"/>
                  </a:cubicBezTo>
                  <a:cubicBezTo>
                    <a:pt x="16" y="0"/>
                    <a:pt x="9" y="1"/>
                    <a:pt x="1" y="1"/>
                  </a:cubicBezTo>
                  <a:cubicBezTo>
                    <a:pt x="1" y="0"/>
                    <a:pt x="1" y="1"/>
                    <a:pt x="0" y="1"/>
                  </a:cubicBezTo>
                  <a:cubicBezTo>
                    <a:pt x="0" y="1"/>
                    <a:pt x="0" y="1"/>
                    <a:pt x="0" y="1"/>
                  </a:cubicBezTo>
                  <a:cubicBezTo>
                    <a:pt x="0" y="4"/>
                    <a:pt x="0" y="7"/>
                    <a:pt x="0" y="10"/>
                  </a:cubicBezTo>
                  <a:cubicBezTo>
                    <a:pt x="0" y="15"/>
                    <a:pt x="0" y="20"/>
                    <a:pt x="1" y="25"/>
                  </a:cubicBezTo>
                  <a:cubicBezTo>
                    <a:pt x="1" y="38"/>
                    <a:pt x="2" y="50"/>
                    <a:pt x="3" y="63"/>
                  </a:cubicBezTo>
                  <a:cubicBezTo>
                    <a:pt x="3" y="63"/>
                    <a:pt x="4" y="64"/>
                    <a:pt x="5" y="64"/>
                  </a:cubicBezTo>
                  <a:cubicBezTo>
                    <a:pt x="5" y="64"/>
                    <a:pt x="5" y="64"/>
                    <a:pt x="5" y="64"/>
                  </a:cubicBezTo>
                  <a:cubicBezTo>
                    <a:pt x="12" y="65"/>
                    <a:pt x="19" y="65"/>
                    <a:pt x="26" y="65"/>
                  </a:cubicBezTo>
                  <a:close/>
                  <a:moveTo>
                    <a:pt x="27" y="63"/>
                  </a:moveTo>
                  <a:cubicBezTo>
                    <a:pt x="21" y="63"/>
                    <a:pt x="15" y="63"/>
                    <a:pt x="8" y="62"/>
                  </a:cubicBezTo>
                  <a:cubicBezTo>
                    <a:pt x="12" y="58"/>
                    <a:pt x="17" y="55"/>
                    <a:pt x="21" y="52"/>
                  </a:cubicBezTo>
                  <a:cubicBezTo>
                    <a:pt x="27" y="47"/>
                    <a:pt x="34" y="41"/>
                    <a:pt x="39" y="34"/>
                  </a:cubicBezTo>
                  <a:cubicBezTo>
                    <a:pt x="39" y="34"/>
                    <a:pt x="39" y="34"/>
                    <a:pt x="39" y="34"/>
                  </a:cubicBezTo>
                  <a:cubicBezTo>
                    <a:pt x="42" y="37"/>
                    <a:pt x="45" y="40"/>
                    <a:pt x="49" y="42"/>
                  </a:cubicBezTo>
                  <a:cubicBezTo>
                    <a:pt x="49" y="43"/>
                    <a:pt x="50" y="42"/>
                    <a:pt x="50" y="42"/>
                  </a:cubicBezTo>
                  <a:cubicBezTo>
                    <a:pt x="51" y="42"/>
                    <a:pt x="51" y="42"/>
                    <a:pt x="51" y="41"/>
                  </a:cubicBezTo>
                  <a:cubicBezTo>
                    <a:pt x="53" y="39"/>
                    <a:pt x="56" y="37"/>
                    <a:pt x="58" y="35"/>
                  </a:cubicBezTo>
                  <a:cubicBezTo>
                    <a:pt x="59" y="34"/>
                    <a:pt x="60" y="33"/>
                    <a:pt x="62" y="32"/>
                  </a:cubicBezTo>
                  <a:cubicBezTo>
                    <a:pt x="73" y="41"/>
                    <a:pt x="83" y="53"/>
                    <a:pt x="93" y="64"/>
                  </a:cubicBezTo>
                  <a:cubicBezTo>
                    <a:pt x="79" y="64"/>
                    <a:pt x="64" y="64"/>
                    <a:pt x="50" y="64"/>
                  </a:cubicBezTo>
                  <a:cubicBezTo>
                    <a:pt x="42" y="63"/>
                    <a:pt x="35" y="63"/>
                    <a:pt x="27" y="63"/>
                  </a:cubicBezTo>
                  <a:close/>
                  <a:moveTo>
                    <a:pt x="94" y="20"/>
                  </a:moveTo>
                  <a:cubicBezTo>
                    <a:pt x="94" y="25"/>
                    <a:pt x="94" y="31"/>
                    <a:pt x="94" y="37"/>
                  </a:cubicBezTo>
                  <a:cubicBezTo>
                    <a:pt x="93" y="45"/>
                    <a:pt x="94" y="53"/>
                    <a:pt x="94" y="62"/>
                  </a:cubicBezTo>
                  <a:cubicBezTo>
                    <a:pt x="84" y="51"/>
                    <a:pt x="74" y="40"/>
                    <a:pt x="63" y="31"/>
                  </a:cubicBezTo>
                  <a:cubicBezTo>
                    <a:pt x="66" y="29"/>
                    <a:pt x="69" y="26"/>
                    <a:pt x="71" y="24"/>
                  </a:cubicBezTo>
                  <a:cubicBezTo>
                    <a:pt x="79" y="18"/>
                    <a:pt x="87" y="12"/>
                    <a:pt x="94" y="5"/>
                  </a:cubicBezTo>
                  <a:cubicBezTo>
                    <a:pt x="95" y="10"/>
                    <a:pt x="94" y="15"/>
                    <a:pt x="94" y="20"/>
                  </a:cubicBezTo>
                  <a:close/>
                  <a:moveTo>
                    <a:pt x="22" y="2"/>
                  </a:moveTo>
                  <a:cubicBezTo>
                    <a:pt x="31" y="3"/>
                    <a:pt x="39" y="3"/>
                    <a:pt x="48" y="3"/>
                  </a:cubicBezTo>
                  <a:cubicBezTo>
                    <a:pt x="56" y="4"/>
                    <a:pt x="65" y="4"/>
                    <a:pt x="73" y="4"/>
                  </a:cubicBezTo>
                  <a:cubicBezTo>
                    <a:pt x="80" y="4"/>
                    <a:pt x="87" y="4"/>
                    <a:pt x="94" y="3"/>
                  </a:cubicBezTo>
                  <a:cubicBezTo>
                    <a:pt x="86" y="9"/>
                    <a:pt x="78" y="16"/>
                    <a:pt x="70" y="22"/>
                  </a:cubicBezTo>
                  <a:cubicBezTo>
                    <a:pt x="66" y="26"/>
                    <a:pt x="61" y="29"/>
                    <a:pt x="57" y="33"/>
                  </a:cubicBezTo>
                  <a:cubicBezTo>
                    <a:pt x="55" y="35"/>
                    <a:pt x="52" y="37"/>
                    <a:pt x="50" y="40"/>
                  </a:cubicBezTo>
                  <a:cubicBezTo>
                    <a:pt x="50" y="40"/>
                    <a:pt x="50" y="40"/>
                    <a:pt x="50" y="40"/>
                  </a:cubicBezTo>
                  <a:cubicBezTo>
                    <a:pt x="41" y="33"/>
                    <a:pt x="32" y="25"/>
                    <a:pt x="23" y="17"/>
                  </a:cubicBezTo>
                  <a:cubicBezTo>
                    <a:pt x="17" y="13"/>
                    <a:pt x="11" y="8"/>
                    <a:pt x="5" y="3"/>
                  </a:cubicBezTo>
                  <a:cubicBezTo>
                    <a:pt x="11" y="3"/>
                    <a:pt x="17" y="2"/>
                    <a:pt x="22" y="2"/>
                  </a:cubicBezTo>
                  <a:close/>
                  <a:moveTo>
                    <a:pt x="3" y="26"/>
                  </a:moveTo>
                  <a:cubicBezTo>
                    <a:pt x="3" y="21"/>
                    <a:pt x="2" y="16"/>
                    <a:pt x="2" y="12"/>
                  </a:cubicBezTo>
                  <a:cubicBezTo>
                    <a:pt x="2" y="9"/>
                    <a:pt x="2" y="6"/>
                    <a:pt x="2" y="3"/>
                  </a:cubicBezTo>
                  <a:cubicBezTo>
                    <a:pt x="9" y="8"/>
                    <a:pt x="15" y="14"/>
                    <a:pt x="22" y="19"/>
                  </a:cubicBezTo>
                  <a:cubicBezTo>
                    <a:pt x="27" y="23"/>
                    <a:pt x="33" y="28"/>
                    <a:pt x="38" y="33"/>
                  </a:cubicBezTo>
                  <a:cubicBezTo>
                    <a:pt x="38" y="33"/>
                    <a:pt x="38" y="33"/>
                    <a:pt x="38" y="33"/>
                  </a:cubicBezTo>
                  <a:cubicBezTo>
                    <a:pt x="33" y="39"/>
                    <a:pt x="26" y="45"/>
                    <a:pt x="20" y="50"/>
                  </a:cubicBezTo>
                  <a:cubicBezTo>
                    <a:pt x="15" y="54"/>
                    <a:pt x="10" y="57"/>
                    <a:pt x="6" y="62"/>
                  </a:cubicBezTo>
                  <a:cubicBezTo>
                    <a:pt x="6" y="62"/>
                    <a:pt x="5" y="62"/>
                    <a:pt x="5" y="62"/>
                  </a:cubicBezTo>
                  <a:cubicBezTo>
                    <a:pt x="4" y="50"/>
                    <a:pt x="3" y="38"/>
                    <a:pt x="3" y="26"/>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246"/>
            <p:cNvSpPr>
              <a:spLocks noEditPoints="1"/>
            </p:cNvSpPr>
            <p:nvPr/>
          </p:nvSpPr>
          <p:spPr bwMode="auto">
            <a:xfrm>
              <a:off x="2849808" y="5036572"/>
              <a:ext cx="538163" cy="258763"/>
            </a:xfrm>
            <a:custGeom>
              <a:avLst/>
              <a:gdLst>
                <a:gd name="T0" fmla="*/ 125 w 127"/>
                <a:gd name="T1" fmla="*/ 4 h 61"/>
                <a:gd name="T2" fmla="*/ 94 w 127"/>
                <a:gd name="T3" fmla="*/ 19 h 61"/>
                <a:gd name="T4" fmla="*/ 46 w 127"/>
                <a:gd name="T5" fmla="*/ 55 h 61"/>
                <a:gd name="T6" fmla="*/ 24 w 127"/>
                <a:gd name="T7" fmla="*/ 51 h 61"/>
                <a:gd name="T8" fmla="*/ 21 w 127"/>
                <a:gd name="T9" fmla="*/ 46 h 61"/>
                <a:gd name="T10" fmla="*/ 29 w 127"/>
                <a:gd name="T11" fmla="*/ 48 h 61"/>
                <a:gd name="T12" fmla="*/ 25 w 127"/>
                <a:gd name="T13" fmla="*/ 44 h 61"/>
                <a:gd name="T14" fmla="*/ 28 w 127"/>
                <a:gd name="T15" fmla="*/ 43 h 61"/>
                <a:gd name="T16" fmla="*/ 43 w 127"/>
                <a:gd name="T17" fmla="*/ 49 h 61"/>
                <a:gd name="T18" fmla="*/ 46 w 127"/>
                <a:gd name="T19" fmla="*/ 48 h 61"/>
                <a:gd name="T20" fmla="*/ 36 w 127"/>
                <a:gd name="T21" fmla="*/ 40 h 61"/>
                <a:gd name="T22" fmla="*/ 55 w 127"/>
                <a:gd name="T23" fmla="*/ 46 h 61"/>
                <a:gd name="T24" fmla="*/ 58 w 127"/>
                <a:gd name="T25" fmla="*/ 45 h 61"/>
                <a:gd name="T26" fmla="*/ 62 w 127"/>
                <a:gd name="T27" fmla="*/ 45 h 61"/>
                <a:gd name="T28" fmla="*/ 65 w 127"/>
                <a:gd name="T29" fmla="*/ 42 h 61"/>
                <a:gd name="T30" fmla="*/ 56 w 127"/>
                <a:gd name="T31" fmla="*/ 33 h 61"/>
                <a:gd name="T32" fmla="*/ 60 w 127"/>
                <a:gd name="T33" fmla="*/ 32 h 61"/>
                <a:gd name="T34" fmla="*/ 78 w 127"/>
                <a:gd name="T35" fmla="*/ 36 h 61"/>
                <a:gd name="T36" fmla="*/ 70 w 127"/>
                <a:gd name="T37" fmla="*/ 29 h 61"/>
                <a:gd name="T38" fmla="*/ 83 w 127"/>
                <a:gd name="T39" fmla="*/ 32 h 61"/>
                <a:gd name="T40" fmla="*/ 88 w 127"/>
                <a:gd name="T41" fmla="*/ 30 h 61"/>
                <a:gd name="T42" fmla="*/ 90 w 127"/>
                <a:gd name="T43" fmla="*/ 28 h 61"/>
                <a:gd name="T44" fmla="*/ 91 w 127"/>
                <a:gd name="T45" fmla="*/ 25 h 61"/>
                <a:gd name="T46" fmla="*/ 4 w 127"/>
                <a:gd name="T47" fmla="*/ 53 h 61"/>
                <a:gd name="T48" fmla="*/ 9 w 127"/>
                <a:gd name="T49" fmla="*/ 57 h 61"/>
                <a:gd name="T50" fmla="*/ 5 w 127"/>
                <a:gd name="T51" fmla="*/ 52 h 61"/>
                <a:gd name="T52" fmla="*/ 8 w 127"/>
                <a:gd name="T53" fmla="*/ 51 h 61"/>
                <a:gd name="T54" fmla="*/ 11 w 127"/>
                <a:gd name="T55" fmla="*/ 50 h 61"/>
                <a:gd name="T56" fmla="*/ 17 w 127"/>
                <a:gd name="T57" fmla="*/ 52 h 61"/>
                <a:gd name="T58" fmla="*/ 15 w 127"/>
                <a:gd name="T59" fmla="*/ 49 h 61"/>
                <a:gd name="T60" fmla="*/ 15 w 127"/>
                <a:gd name="T61" fmla="*/ 56 h 61"/>
                <a:gd name="T62" fmla="*/ 30 w 127"/>
                <a:gd name="T63" fmla="*/ 51 h 61"/>
                <a:gd name="T64" fmla="*/ 80 w 127"/>
                <a:gd name="T65" fmla="*/ 25 h 61"/>
                <a:gd name="T66" fmla="*/ 92 w 127"/>
                <a:gd name="T67" fmla="*/ 24 h 61"/>
                <a:gd name="T68" fmla="*/ 88 w 127"/>
                <a:gd name="T69" fmla="*/ 25 h 61"/>
                <a:gd name="T70" fmla="*/ 85 w 127"/>
                <a:gd name="T71" fmla="*/ 25 h 61"/>
                <a:gd name="T72" fmla="*/ 113 w 127"/>
                <a:gd name="T73" fmla="*/ 15 h 61"/>
                <a:gd name="T74" fmla="*/ 121 w 127"/>
                <a:gd name="T75" fmla="*/ 5 h 61"/>
                <a:gd name="T76" fmla="*/ 106 w 127"/>
                <a:gd name="T77" fmla="*/ 21 h 61"/>
                <a:gd name="T78" fmla="*/ 117 w 127"/>
                <a:gd name="T79" fmla="*/ 5 h 61"/>
                <a:gd name="T80" fmla="*/ 93 w 127"/>
                <a:gd name="T81" fmla="*/ 22 h 61"/>
                <a:gd name="T82" fmla="*/ 120 w 127"/>
                <a:gd name="T83" fmla="*/ 15 h 61"/>
                <a:gd name="T84" fmla="*/ 16 w 127"/>
                <a:gd name="T85" fmla="*/ 42 h 61"/>
                <a:gd name="T86" fmla="*/ 75 w 127"/>
                <a:gd name="T87" fmla="*/ 27 h 61"/>
                <a:gd name="T88" fmla="*/ 69 w 127"/>
                <a:gd name="T89" fmla="*/ 28 h 61"/>
                <a:gd name="T90" fmla="*/ 73 w 127"/>
                <a:gd name="T91" fmla="*/ 34 h 61"/>
                <a:gd name="T92" fmla="*/ 58 w 127"/>
                <a:gd name="T93" fmla="*/ 31 h 61"/>
                <a:gd name="T94" fmla="*/ 55 w 127"/>
                <a:gd name="T95" fmla="*/ 33 h 61"/>
                <a:gd name="T96" fmla="*/ 63 w 127"/>
                <a:gd name="T97" fmla="*/ 41 h 61"/>
                <a:gd name="T98" fmla="*/ 44 w 127"/>
                <a:gd name="T99" fmla="*/ 36 h 61"/>
                <a:gd name="T100" fmla="*/ 36 w 127"/>
                <a:gd name="T101" fmla="*/ 36 h 61"/>
                <a:gd name="T102" fmla="*/ 32 w 127"/>
                <a:gd name="T103" fmla="*/ 38 h 61"/>
                <a:gd name="T104" fmla="*/ 27 w 127"/>
                <a:gd name="T105" fmla="*/ 42 h 61"/>
                <a:gd name="T106" fmla="*/ 19 w 127"/>
                <a:gd name="T107" fmla="*/ 43 h 61"/>
                <a:gd name="T108" fmla="*/ 16 w 127"/>
                <a:gd name="T109" fmla="*/ 46 h 61"/>
                <a:gd name="T110" fmla="*/ 11 w 127"/>
                <a:gd name="T111" fmla="*/ 50 h 61"/>
                <a:gd name="T112" fmla="*/ 5 w 127"/>
                <a:gd name="T113" fmla="*/ 50 h 61"/>
                <a:gd name="T114" fmla="*/ 3 w 127"/>
                <a:gd name="T115" fmla="*/ 5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7" h="61">
                  <a:moveTo>
                    <a:pt x="94" y="30"/>
                  </a:moveTo>
                  <a:cubicBezTo>
                    <a:pt x="96" y="28"/>
                    <a:pt x="98" y="26"/>
                    <a:pt x="99" y="25"/>
                  </a:cubicBezTo>
                  <a:cubicBezTo>
                    <a:pt x="107" y="26"/>
                    <a:pt x="114" y="27"/>
                    <a:pt x="120" y="21"/>
                  </a:cubicBezTo>
                  <a:cubicBezTo>
                    <a:pt x="125" y="17"/>
                    <a:pt x="122" y="10"/>
                    <a:pt x="125" y="4"/>
                  </a:cubicBezTo>
                  <a:cubicBezTo>
                    <a:pt x="125" y="4"/>
                    <a:pt x="125" y="4"/>
                    <a:pt x="125" y="4"/>
                  </a:cubicBezTo>
                  <a:cubicBezTo>
                    <a:pt x="125" y="4"/>
                    <a:pt x="125" y="4"/>
                    <a:pt x="125" y="4"/>
                  </a:cubicBezTo>
                  <a:cubicBezTo>
                    <a:pt x="126" y="3"/>
                    <a:pt x="126" y="3"/>
                    <a:pt x="126" y="3"/>
                  </a:cubicBezTo>
                  <a:cubicBezTo>
                    <a:pt x="126" y="3"/>
                    <a:pt x="126" y="3"/>
                    <a:pt x="126" y="3"/>
                  </a:cubicBezTo>
                  <a:cubicBezTo>
                    <a:pt x="127" y="2"/>
                    <a:pt x="126" y="2"/>
                    <a:pt x="126" y="1"/>
                  </a:cubicBezTo>
                  <a:cubicBezTo>
                    <a:pt x="126" y="1"/>
                    <a:pt x="125" y="1"/>
                    <a:pt x="125" y="1"/>
                  </a:cubicBezTo>
                  <a:cubicBezTo>
                    <a:pt x="117" y="3"/>
                    <a:pt x="109" y="0"/>
                    <a:pt x="101" y="4"/>
                  </a:cubicBezTo>
                  <a:cubicBezTo>
                    <a:pt x="97" y="7"/>
                    <a:pt x="93" y="14"/>
                    <a:pt x="94" y="19"/>
                  </a:cubicBezTo>
                  <a:cubicBezTo>
                    <a:pt x="94" y="19"/>
                    <a:pt x="94" y="19"/>
                    <a:pt x="94" y="19"/>
                  </a:cubicBezTo>
                  <a:cubicBezTo>
                    <a:pt x="73" y="25"/>
                    <a:pt x="50" y="29"/>
                    <a:pt x="29" y="36"/>
                  </a:cubicBezTo>
                  <a:cubicBezTo>
                    <a:pt x="23" y="38"/>
                    <a:pt x="16" y="39"/>
                    <a:pt x="10" y="42"/>
                  </a:cubicBezTo>
                  <a:cubicBezTo>
                    <a:pt x="6" y="44"/>
                    <a:pt x="0" y="48"/>
                    <a:pt x="1" y="53"/>
                  </a:cubicBezTo>
                  <a:cubicBezTo>
                    <a:pt x="3" y="59"/>
                    <a:pt x="10" y="59"/>
                    <a:pt x="15" y="60"/>
                  </a:cubicBezTo>
                  <a:cubicBezTo>
                    <a:pt x="25" y="61"/>
                    <a:pt x="36" y="58"/>
                    <a:pt x="46" y="55"/>
                  </a:cubicBezTo>
                  <a:cubicBezTo>
                    <a:pt x="63" y="50"/>
                    <a:pt x="81" y="42"/>
                    <a:pt x="94" y="30"/>
                  </a:cubicBezTo>
                  <a:close/>
                  <a:moveTo>
                    <a:pt x="54" y="50"/>
                  </a:moveTo>
                  <a:cubicBezTo>
                    <a:pt x="46" y="53"/>
                    <a:pt x="37" y="56"/>
                    <a:pt x="29" y="57"/>
                  </a:cubicBezTo>
                  <a:cubicBezTo>
                    <a:pt x="25" y="54"/>
                    <a:pt x="21" y="51"/>
                    <a:pt x="18" y="48"/>
                  </a:cubicBezTo>
                  <a:cubicBezTo>
                    <a:pt x="17" y="47"/>
                    <a:pt x="20" y="48"/>
                    <a:pt x="20" y="48"/>
                  </a:cubicBezTo>
                  <a:cubicBezTo>
                    <a:pt x="21" y="49"/>
                    <a:pt x="23" y="50"/>
                    <a:pt x="24" y="51"/>
                  </a:cubicBezTo>
                  <a:cubicBezTo>
                    <a:pt x="26" y="52"/>
                    <a:pt x="27" y="53"/>
                    <a:pt x="29" y="55"/>
                  </a:cubicBezTo>
                  <a:cubicBezTo>
                    <a:pt x="30" y="55"/>
                    <a:pt x="30" y="54"/>
                    <a:pt x="30" y="54"/>
                  </a:cubicBezTo>
                  <a:cubicBezTo>
                    <a:pt x="27" y="53"/>
                    <a:pt x="25" y="51"/>
                    <a:pt x="23" y="49"/>
                  </a:cubicBezTo>
                  <a:cubicBezTo>
                    <a:pt x="22" y="48"/>
                    <a:pt x="21" y="47"/>
                    <a:pt x="19" y="46"/>
                  </a:cubicBezTo>
                  <a:cubicBezTo>
                    <a:pt x="19" y="46"/>
                    <a:pt x="16" y="43"/>
                    <a:pt x="18" y="44"/>
                  </a:cubicBezTo>
                  <a:cubicBezTo>
                    <a:pt x="19" y="45"/>
                    <a:pt x="20" y="45"/>
                    <a:pt x="21" y="46"/>
                  </a:cubicBezTo>
                  <a:cubicBezTo>
                    <a:pt x="24" y="49"/>
                    <a:pt x="28" y="52"/>
                    <a:pt x="32" y="53"/>
                  </a:cubicBezTo>
                  <a:cubicBezTo>
                    <a:pt x="32" y="53"/>
                    <a:pt x="33" y="53"/>
                    <a:pt x="32" y="53"/>
                  </a:cubicBezTo>
                  <a:cubicBezTo>
                    <a:pt x="29" y="50"/>
                    <a:pt x="26" y="48"/>
                    <a:pt x="22" y="46"/>
                  </a:cubicBezTo>
                  <a:cubicBezTo>
                    <a:pt x="22" y="45"/>
                    <a:pt x="21" y="45"/>
                    <a:pt x="21" y="45"/>
                  </a:cubicBezTo>
                  <a:cubicBezTo>
                    <a:pt x="20" y="44"/>
                    <a:pt x="19" y="43"/>
                    <a:pt x="21" y="44"/>
                  </a:cubicBezTo>
                  <a:cubicBezTo>
                    <a:pt x="24" y="45"/>
                    <a:pt x="26" y="46"/>
                    <a:pt x="29" y="48"/>
                  </a:cubicBezTo>
                  <a:cubicBezTo>
                    <a:pt x="30" y="49"/>
                    <a:pt x="30" y="49"/>
                    <a:pt x="31" y="50"/>
                  </a:cubicBezTo>
                  <a:cubicBezTo>
                    <a:pt x="33" y="51"/>
                    <a:pt x="35" y="52"/>
                    <a:pt x="36" y="53"/>
                  </a:cubicBezTo>
                  <a:cubicBezTo>
                    <a:pt x="37" y="53"/>
                    <a:pt x="37" y="53"/>
                    <a:pt x="37" y="52"/>
                  </a:cubicBezTo>
                  <a:cubicBezTo>
                    <a:pt x="36" y="52"/>
                    <a:pt x="36" y="52"/>
                    <a:pt x="36" y="52"/>
                  </a:cubicBezTo>
                  <a:cubicBezTo>
                    <a:pt x="36" y="52"/>
                    <a:pt x="35" y="52"/>
                    <a:pt x="35" y="51"/>
                  </a:cubicBezTo>
                  <a:cubicBezTo>
                    <a:pt x="32" y="49"/>
                    <a:pt x="28" y="47"/>
                    <a:pt x="25" y="44"/>
                  </a:cubicBezTo>
                  <a:cubicBezTo>
                    <a:pt x="23" y="43"/>
                    <a:pt x="28" y="44"/>
                    <a:pt x="28" y="44"/>
                  </a:cubicBezTo>
                  <a:cubicBezTo>
                    <a:pt x="28" y="44"/>
                    <a:pt x="29" y="45"/>
                    <a:pt x="29" y="45"/>
                  </a:cubicBezTo>
                  <a:cubicBezTo>
                    <a:pt x="33" y="48"/>
                    <a:pt x="36" y="50"/>
                    <a:pt x="40" y="52"/>
                  </a:cubicBezTo>
                  <a:cubicBezTo>
                    <a:pt x="40" y="52"/>
                    <a:pt x="41" y="52"/>
                    <a:pt x="40" y="52"/>
                  </a:cubicBezTo>
                  <a:cubicBezTo>
                    <a:pt x="37" y="49"/>
                    <a:pt x="33" y="46"/>
                    <a:pt x="29" y="44"/>
                  </a:cubicBezTo>
                  <a:cubicBezTo>
                    <a:pt x="29" y="44"/>
                    <a:pt x="28" y="43"/>
                    <a:pt x="28" y="43"/>
                  </a:cubicBezTo>
                  <a:cubicBezTo>
                    <a:pt x="27" y="42"/>
                    <a:pt x="30" y="43"/>
                    <a:pt x="31" y="44"/>
                  </a:cubicBezTo>
                  <a:cubicBezTo>
                    <a:pt x="32" y="44"/>
                    <a:pt x="33" y="45"/>
                    <a:pt x="35" y="46"/>
                  </a:cubicBezTo>
                  <a:cubicBezTo>
                    <a:pt x="35" y="46"/>
                    <a:pt x="35" y="46"/>
                    <a:pt x="35" y="46"/>
                  </a:cubicBezTo>
                  <a:cubicBezTo>
                    <a:pt x="36" y="47"/>
                    <a:pt x="38" y="47"/>
                    <a:pt x="39" y="48"/>
                  </a:cubicBezTo>
                  <a:cubicBezTo>
                    <a:pt x="40" y="49"/>
                    <a:pt x="41" y="49"/>
                    <a:pt x="43" y="50"/>
                  </a:cubicBezTo>
                  <a:cubicBezTo>
                    <a:pt x="43" y="50"/>
                    <a:pt x="43" y="50"/>
                    <a:pt x="43" y="49"/>
                  </a:cubicBezTo>
                  <a:cubicBezTo>
                    <a:pt x="40" y="48"/>
                    <a:pt x="38" y="47"/>
                    <a:pt x="36" y="46"/>
                  </a:cubicBezTo>
                  <a:cubicBezTo>
                    <a:pt x="34" y="45"/>
                    <a:pt x="33" y="44"/>
                    <a:pt x="32" y="42"/>
                  </a:cubicBezTo>
                  <a:cubicBezTo>
                    <a:pt x="30" y="41"/>
                    <a:pt x="28" y="40"/>
                    <a:pt x="32" y="41"/>
                  </a:cubicBezTo>
                  <a:cubicBezTo>
                    <a:pt x="34" y="42"/>
                    <a:pt x="35" y="43"/>
                    <a:pt x="37" y="43"/>
                  </a:cubicBezTo>
                  <a:cubicBezTo>
                    <a:pt x="39" y="45"/>
                    <a:pt x="42" y="47"/>
                    <a:pt x="45" y="48"/>
                  </a:cubicBezTo>
                  <a:cubicBezTo>
                    <a:pt x="45" y="48"/>
                    <a:pt x="45" y="48"/>
                    <a:pt x="46" y="48"/>
                  </a:cubicBezTo>
                  <a:cubicBezTo>
                    <a:pt x="46" y="49"/>
                    <a:pt x="46" y="49"/>
                    <a:pt x="47" y="49"/>
                  </a:cubicBezTo>
                  <a:cubicBezTo>
                    <a:pt x="47" y="49"/>
                    <a:pt x="47" y="49"/>
                    <a:pt x="47" y="49"/>
                  </a:cubicBezTo>
                  <a:cubicBezTo>
                    <a:pt x="44" y="47"/>
                    <a:pt x="41" y="45"/>
                    <a:pt x="38" y="43"/>
                  </a:cubicBezTo>
                  <a:cubicBezTo>
                    <a:pt x="37" y="43"/>
                    <a:pt x="37" y="42"/>
                    <a:pt x="36" y="42"/>
                  </a:cubicBezTo>
                  <a:cubicBezTo>
                    <a:pt x="35" y="41"/>
                    <a:pt x="34" y="40"/>
                    <a:pt x="33" y="39"/>
                  </a:cubicBezTo>
                  <a:cubicBezTo>
                    <a:pt x="33" y="39"/>
                    <a:pt x="36" y="40"/>
                    <a:pt x="36" y="40"/>
                  </a:cubicBezTo>
                  <a:cubicBezTo>
                    <a:pt x="42" y="43"/>
                    <a:pt x="47" y="47"/>
                    <a:pt x="53" y="49"/>
                  </a:cubicBezTo>
                  <a:cubicBezTo>
                    <a:pt x="54" y="49"/>
                    <a:pt x="54" y="48"/>
                    <a:pt x="54" y="48"/>
                  </a:cubicBezTo>
                  <a:cubicBezTo>
                    <a:pt x="48" y="44"/>
                    <a:pt x="42" y="42"/>
                    <a:pt x="37" y="37"/>
                  </a:cubicBezTo>
                  <a:cubicBezTo>
                    <a:pt x="38" y="38"/>
                    <a:pt x="40" y="39"/>
                    <a:pt x="41" y="40"/>
                  </a:cubicBezTo>
                  <a:cubicBezTo>
                    <a:pt x="43" y="40"/>
                    <a:pt x="45" y="41"/>
                    <a:pt x="46" y="42"/>
                  </a:cubicBezTo>
                  <a:cubicBezTo>
                    <a:pt x="49" y="44"/>
                    <a:pt x="52" y="46"/>
                    <a:pt x="55" y="46"/>
                  </a:cubicBezTo>
                  <a:cubicBezTo>
                    <a:pt x="55" y="47"/>
                    <a:pt x="55" y="46"/>
                    <a:pt x="55" y="46"/>
                  </a:cubicBezTo>
                  <a:cubicBezTo>
                    <a:pt x="50" y="43"/>
                    <a:pt x="45" y="41"/>
                    <a:pt x="40" y="37"/>
                  </a:cubicBezTo>
                  <a:cubicBezTo>
                    <a:pt x="38" y="36"/>
                    <a:pt x="42" y="37"/>
                    <a:pt x="42" y="37"/>
                  </a:cubicBezTo>
                  <a:cubicBezTo>
                    <a:pt x="43" y="38"/>
                    <a:pt x="44" y="38"/>
                    <a:pt x="46" y="39"/>
                  </a:cubicBezTo>
                  <a:cubicBezTo>
                    <a:pt x="48" y="40"/>
                    <a:pt x="51" y="42"/>
                    <a:pt x="53" y="43"/>
                  </a:cubicBezTo>
                  <a:cubicBezTo>
                    <a:pt x="55" y="44"/>
                    <a:pt x="56" y="44"/>
                    <a:pt x="58" y="45"/>
                  </a:cubicBezTo>
                  <a:cubicBezTo>
                    <a:pt x="58" y="45"/>
                    <a:pt x="58" y="45"/>
                    <a:pt x="58" y="44"/>
                  </a:cubicBezTo>
                  <a:cubicBezTo>
                    <a:pt x="57" y="44"/>
                    <a:pt x="55" y="43"/>
                    <a:pt x="54" y="43"/>
                  </a:cubicBezTo>
                  <a:cubicBezTo>
                    <a:pt x="53" y="42"/>
                    <a:pt x="53" y="42"/>
                    <a:pt x="53" y="42"/>
                  </a:cubicBezTo>
                  <a:cubicBezTo>
                    <a:pt x="51" y="41"/>
                    <a:pt x="49" y="40"/>
                    <a:pt x="48" y="39"/>
                  </a:cubicBezTo>
                  <a:cubicBezTo>
                    <a:pt x="47" y="38"/>
                    <a:pt x="46" y="37"/>
                    <a:pt x="45" y="36"/>
                  </a:cubicBezTo>
                  <a:cubicBezTo>
                    <a:pt x="51" y="38"/>
                    <a:pt x="56" y="42"/>
                    <a:pt x="62" y="45"/>
                  </a:cubicBezTo>
                  <a:cubicBezTo>
                    <a:pt x="62" y="45"/>
                    <a:pt x="62" y="44"/>
                    <a:pt x="62" y="44"/>
                  </a:cubicBezTo>
                  <a:cubicBezTo>
                    <a:pt x="60" y="43"/>
                    <a:pt x="57" y="41"/>
                    <a:pt x="55" y="40"/>
                  </a:cubicBezTo>
                  <a:cubicBezTo>
                    <a:pt x="53" y="39"/>
                    <a:pt x="52" y="38"/>
                    <a:pt x="50" y="37"/>
                  </a:cubicBezTo>
                  <a:cubicBezTo>
                    <a:pt x="49" y="36"/>
                    <a:pt x="48" y="35"/>
                    <a:pt x="50" y="35"/>
                  </a:cubicBezTo>
                  <a:cubicBezTo>
                    <a:pt x="56" y="37"/>
                    <a:pt x="60" y="41"/>
                    <a:pt x="65" y="43"/>
                  </a:cubicBezTo>
                  <a:cubicBezTo>
                    <a:pt x="65" y="43"/>
                    <a:pt x="66" y="42"/>
                    <a:pt x="65" y="42"/>
                  </a:cubicBezTo>
                  <a:cubicBezTo>
                    <a:pt x="63" y="41"/>
                    <a:pt x="61" y="39"/>
                    <a:pt x="59" y="38"/>
                  </a:cubicBezTo>
                  <a:cubicBezTo>
                    <a:pt x="58" y="37"/>
                    <a:pt x="57" y="37"/>
                    <a:pt x="55" y="36"/>
                  </a:cubicBezTo>
                  <a:cubicBezTo>
                    <a:pt x="54" y="35"/>
                    <a:pt x="53" y="35"/>
                    <a:pt x="55" y="35"/>
                  </a:cubicBezTo>
                  <a:cubicBezTo>
                    <a:pt x="60" y="37"/>
                    <a:pt x="64" y="40"/>
                    <a:pt x="68" y="42"/>
                  </a:cubicBezTo>
                  <a:cubicBezTo>
                    <a:pt x="68" y="42"/>
                    <a:pt x="69" y="42"/>
                    <a:pt x="69" y="41"/>
                  </a:cubicBezTo>
                  <a:cubicBezTo>
                    <a:pt x="64" y="39"/>
                    <a:pt x="60" y="36"/>
                    <a:pt x="56" y="33"/>
                  </a:cubicBezTo>
                  <a:cubicBezTo>
                    <a:pt x="57" y="33"/>
                    <a:pt x="59" y="34"/>
                    <a:pt x="60" y="34"/>
                  </a:cubicBezTo>
                  <a:cubicBezTo>
                    <a:pt x="61" y="35"/>
                    <a:pt x="62" y="36"/>
                    <a:pt x="64" y="36"/>
                  </a:cubicBezTo>
                  <a:cubicBezTo>
                    <a:pt x="66" y="38"/>
                    <a:pt x="68" y="39"/>
                    <a:pt x="70" y="39"/>
                  </a:cubicBezTo>
                  <a:cubicBezTo>
                    <a:pt x="71" y="39"/>
                    <a:pt x="71" y="39"/>
                    <a:pt x="70" y="39"/>
                  </a:cubicBezTo>
                  <a:cubicBezTo>
                    <a:pt x="67" y="36"/>
                    <a:pt x="63" y="35"/>
                    <a:pt x="59" y="32"/>
                  </a:cubicBezTo>
                  <a:cubicBezTo>
                    <a:pt x="58" y="31"/>
                    <a:pt x="59" y="32"/>
                    <a:pt x="60" y="32"/>
                  </a:cubicBezTo>
                  <a:cubicBezTo>
                    <a:pt x="62" y="32"/>
                    <a:pt x="63" y="33"/>
                    <a:pt x="65" y="34"/>
                  </a:cubicBezTo>
                  <a:cubicBezTo>
                    <a:pt x="68" y="35"/>
                    <a:pt x="70" y="37"/>
                    <a:pt x="73" y="38"/>
                  </a:cubicBezTo>
                  <a:cubicBezTo>
                    <a:pt x="73" y="38"/>
                    <a:pt x="73" y="38"/>
                    <a:pt x="73" y="38"/>
                  </a:cubicBezTo>
                  <a:cubicBezTo>
                    <a:pt x="72" y="36"/>
                    <a:pt x="71" y="35"/>
                    <a:pt x="69" y="34"/>
                  </a:cubicBezTo>
                  <a:cubicBezTo>
                    <a:pt x="68" y="34"/>
                    <a:pt x="65" y="31"/>
                    <a:pt x="64" y="31"/>
                  </a:cubicBezTo>
                  <a:cubicBezTo>
                    <a:pt x="69" y="32"/>
                    <a:pt x="73" y="35"/>
                    <a:pt x="78" y="36"/>
                  </a:cubicBezTo>
                  <a:cubicBezTo>
                    <a:pt x="78" y="37"/>
                    <a:pt x="78" y="36"/>
                    <a:pt x="78" y="36"/>
                  </a:cubicBezTo>
                  <a:cubicBezTo>
                    <a:pt x="76" y="35"/>
                    <a:pt x="74" y="34"/>
                    <a:pt x="73" y="33"/>
                  </a:cubicBezTo>
                  <a:cubicBezTo>
                    <a:pt x="71" y="33"/>
                    <a:pt x="70" y="31"/>
                    <a:pt x="68" y="31"/>
                  </a:cubicBezTo>
                  <a:cubicBezTo>
                    <a:pt x="73" y="32"/>
                    <a:pt x="77" y="34"/>
                    <a:pt x="81" y="36"/>
                  </a:cubicBezTo>
                  <a:cubicBezTo>
                    <a:pt x="81" y="36"/>
                    <a:pt x="81" y="36"/>
                    <a:pt x="81" y="35"/>
                  </a:cubicBezTo>
                  <a:cubicBezTo>
                    <a:pt x="77" y="33"/>
                    <a:pt x="73" y="31"/>
                    <a:pt x="70" y="29"/>
                  </a:cubicBezTo>
                  <a:cubicBezTo>
                    <a:pt x="71" y="30"/>
                    <a:pt x="74" y="30"/>
                    <a:pt x="76" y="31"/>
                  </a:cubicBezTo>
                  <a:cubicBezTo>
                    <a:pt x="78" y="32"/>
                    <a:pt x="80" y="33"/>
                    <a:pt x="82" y="34"/>
                  </a:cubicBezTo>
                  <a:cubicBezTo>
                    <a:pt x="83" y="34"/>
                    <a:pt x="83" y="34"/>
                    <a:pt x="83" y="34"/>
                  </a:cubicBezTo>
                  <a:cubicBezTo>
                    <a:pt x="79" y="32"/>
                    <a:pt x="76" y="30"/>
                    <a:pt x="73" y="28"/>
                  </a:cubicBezTo>
                  <a:cubicBezTo>
                    <a:pt x="76" y="30"/>
                    <a:pt x="80" y="31"/>
                    <a:pt x="83" y="32"/>
                  </a:cubicBezTo>
                  <a:cubicBezTo>
                    <a:pt x="83" y="32"/>
                    <a:pt x="83" y="32"/>
                    <a:pt x="83" y="32"/>
                  </a:cubicBezTo>
                  <a:cubicBezTo>
                    <a:pt x="81" y="30"/>
                    <a:pt x="78" y="27"/>
                    <a:pt x="76" y="27"/>
                  </a:cubicBezTo>
                  <a:cubicBezTo>
                    <a:pt x="79" y="28"/>
                    <a:pt x="82" y="30"/>
                    <a:pt x="86" y="31"/>
                  </a:cubicBezTo>
                  <a:cubicBezTo>
                    <a:pt x="86" y="31"/>
                    <a:pt x="86" y="30"/>
                    <a:pt x="86" y="30"/>
                  </a:cubicBezTo>
                  <a:cubicBezTo>
                    <a:pt x="85" y="29"/>
                    <a:pt x="83" y="29"/>
                    <a:pt x="82" y="28"/>
                  </a:cubicBezTo>
                  <a:cubicBezTo>
                    <a:pt x="81" y="28"/>
                    <a:pt x="77" y="25"/>
                    <a:pt x="80" y="27"/>
                  </a:cubicBezTo>
                  <a:cubicBezTo>
                    <a:pt x="83" y="28"/>
                    <a:pt x="85" y="30"/>
                    <a:pt x="88" y="30"/>
                  </a:cubicBezTo>
                  <a:cubicBezTo>
                    <a:pt x="88" y="30"/>
                    <a:pt x="89" y="30"/>
                    <a:pt x="88" y="30"/>
                  </a:cubicBezTo>
                  <a:cubicBezTo>
                    <a:pt x="87" y="29"/>
                    <a:pt x="85" y="28"/>
                    <a:pt x="84" y="27"/>
                  </a:cubicBezTo>
                  <a:cubicBezTo>
                    <a:pt x="85" y="28"/>
                    <a:pt x="87" y="29"/>
                    <a:pt x="89" y="29"/>
                  </a:cubicBezTo>
                  <a:cubicBezTo>
                    <a:pt x="89" y="29"/>
                    <a:pt x="90" y="29"/>
                    <a:pt x="89" y="29"/>
                  </a:cubicBezTo>
                  <a:cubicBezTo>
                    <a:pt x="88" y="27"/>
                    <a:pt x="87" y="27"/>
                    <a:pt x="86" y="26"/>
                  </a:cubicBezTo>
                  <a:cubicBezTo>
                    <a:pt x="87" y="27"/>
                    <a:pt x="89" y="27"/>
                    <a:pt x="90" y="28"/>
                  </a:cubicBezTo>
                  <a:cubicBezTo>
                    <a:pt x="91" y="28"/>
                    <a:pt x="91" y="28"/>
                    <a:pt x="91" y="28"/>
                  </a:cubicBezTo>
                  <a:cubicBezTo>
                    <a:pt x="91" y="27"/>
                    <a:pt x="90" y="27"/>
                    <a:pt x="90" y="27"/>
                  </a:cubicBezTo>
                  <a:cubicBezTo>
                    <a:pt x="90" y="27"/>
                    <a:pt x="90" y="27"/>
                    <a:pt x="91" y="27"/>
                  </a:cubicBezTo>
                  <a:cubicBezTo>
                    <a:pt x="91" y="27"/>
                    <a:pt x="91" y="27"/>
                    <a:pt x="91" y="27"/>
                  </a:cubicBezTo>
                  <a:cubicBezTo>
                    <a:pt x="91" y="26"/>
                    <a:pt x="91" y="26"/>
                    <a:pt x="91" y="26"/>
                  </a:cubicBezTo>
                  <a:cubicBezTo>
                    <a:pt x="91" y="26"/>
                    <a:pt x="91" y="26"/>
                    <a:pt x="91" y="25"/>
                  </a:cubicBezTo>
                  <a:cubicBezTo>
                    <a:pt x="90" y="24"/>
                    <a:pt x="91" y="24"/>
                    <a:pt x="92" y="25"/>
                  </a:cubicBezTo>
                  <a:cubicBezTo>
                    <a:pt x="92" y="25"/>
                    <a:pt x="92" y="25"/>
                    <a:pt x="92" y="25"/>
                  </a:cubicBezTo>
                  <a:cubicBezTo>
                    <a:pt x="93" y="26"/>
                    <a:pt x="93" y="26"/>
                    <a:pt x="94" y="27"/>
                  </a:cubicBezTo>
                  <a:cubicBezTo>
                    <a:pt x="83" y="38"/>
                    <a:pt x="69" y="45"/>
                    <a:pt x="54" y="50"/>
                  </a:cubicBezTo>
                  <a:close/>
                  <a:moveTo>
                    <a:pt x="5" y="55"/>
                  </a:moveTo>
                  <a:cubicBezTo>
                    <a:pt x="4" y="55"/>
                    <a:pt x="4" y="54"/>
                    <a:pt x="4" y="53"/>
                  </a:cubicBezTo>
                  <a:cubicBezTo>
                    <a:pt x="5" y="55"/>
                    <a:pt x="7" y="56"/>
                    <a:pt x="8" y="57"/>
                  </a:cubicBezTo>
                  <a:cubicBezTo>
                    <a:pt x="8" y="57"/>
                    <a:pt x="7" y="56"/>
                    <a:pt x="7" y="56"/>
                  </a:cubicBezTo>
                  <a:cubicBezTo>
                    <a:pt x="6" y="56"/>
                    <a:pt x="6" y="55"/>
                    <a:pt x="5" y="55"/>
                  </a:cubicBezTo>
                  <a:close/>
                  <a:moveTo>
                    <a:pt x="9" y="57"/>
                  </a:moveTo>
                  <a:cubicBezTo>
                    <a:pt x="9" y="57"/>
                    <a:pt x="9" y="57"/>
                    <a:pt x="9" y="57"/>
                  </a:cubicBezTo>
                  <a:cubicBezTo>
                    <a:pt x="9" y="57"/>
                    <a:pt x="9" y="57"/>
                    <a:pt x="9" y="57"/>
                  </a:cubicBezTo>
                  <a:cubicBezTo>
                    <a:pt x="9" y="57"/>
                    <a:pt x="9" y="57"/>
                    <a:pt x="9" y="57"/>
                  </a:cubicBezTo>
                  <a:close/>
                  <a:moveTo>
                    <a:pt x="26" y="57"/>
                  </a:moveTo>
                  <a:cubicBezTo>
                    <a:pt x="22" y="58"/>
                    <a:pt x="17" y="58"/>
                    <a:pt x="13" y="58"/>
                  </a:cubicBezTo>
                  <a:cubicBezTo>
                    <a:pt x="13" y="58"/>
                    <a:pt x="12" y="58"/>
                    <a:pt x="11" y="57"/>
                  </a:cubicBezTo>
                  <a:cubicBezTo>
                    <a:pt x="10" y="57"/>
                    <a:pt x="9" y="56"/>
                    <a:pt x="8" y="55"/>
                  </a:cubicBezTo>
                  <a:cubicBezTo>
                    <a:pt x="8" y="55"/>
                    <a:pt x="6" y="52"/>
                    <a:pt x="5" y="52"/>
                  </a:cubicBezTo>
                  <a:cubicBezTo>
                    <a:pt x="8" y="53"/>
                    <a:pt x="11" y="56"/>
                    <a:pt x="13" y="58"/>
                  </a:cubicBezTo>
                  <a:cubicBezTo>
                    <a:pt x="14" y="58"/>
                    <a:pt x="14" y="57"/>
                    <a:pt x="14" y="57"/>
                  </a:cubicBezTo>
                  <a:cubicBezTo>
                    <a:pt x="13" y="57"/>
                    <a:pt x="13" y="57"/>
                    <a:pt x="13" y="56"/>
                  </a:cubicBezTo>
                  <a:cubicBezTo>
                    <a:pt x="13" y="56"/>
                    <a:pt x="13" y="56"/>
                    <a:pt x="13" y="56"/>
                  </a:cubicBezTo>
                  <a:cubicBezTo>
                    <a:pt x="12" y="55"/>
                    <a:pt x="11" y="55"/>
                    <a:pt x="10" y="54"/>
                  </a:cubicBezTo>
                  <a:cubicBezTo>
                    <a:pt x="9" y="53"/>
                    <a:pt x="4" y="49"/>
                    <a:pt x="8" y="51"/>
                  </a:cubicBezTo>
                  <a:cubicBezTo>
                    <a:pt x="8" y="51"/>
                    <a:pt x="8" y="51"/>
                    <a:pt x="9" y="51"/>
                  </a:cubicBezTo>
                  <a:cubicBezTo>
                    <a:pt x="11" y="54"/>
                    <a:pt x="14" y="56"/>
                    <a:pt x="17" y="57"/>
                  </a:cubicBezTo>
                  <a:cubicBezTo>
                    <a:pt x="17" y="57"/>
                    <a:pt x="18" y="57"/>
                    <a:pt x="17" y="57"/>
                  </a:cubicBezTo>
                  <a:cubicBezTo>
                    <a:pt x="15" y="55"/>
                    <a:pt x="12" y="52"/>
                    <a:pt x="9" y="51"/>
                  </a:cubicBezTo>
                  <a:cubicBezTo>
                    <a:pt x="9" y="50"/>
                    <a:pt x="8" y="50"/>
                    <a:pt x="8" y="49"/>
                  </a:cubicBezTo>
                  <a:cubicBezTo>
                    <a:pt x="8" y="49"/>
                    <a:pt x="10" y="50"/>
                    <a:pt x="11" y="50"/>
                  </a:cubicBezTo>
                  <a:cubicBezTo>
                    <a:pt x="12" y="51"/>
                    <a:pt x="14" y="53"/>
                    <a:pt x="16" y="54"/>
                  </a:cubicBezTo>
                  <a:cubicBezTo>
                    <a:pt x="17" y="55"/>
                    <a:pt x="18" y="56"/>
                    <a:pt x="20" y="57"/>
                  </a:cubicBezTo>
                  <a:cubicBezTo>
                    <a:pt x="20" y="57"/>
                    <a:pt x="20" y="57"/>
                    <a:pt x="20" y="56"/>
                  </a:cubicBezTo>
                  <a:cubicBezTo>
                    <a:pt x="19" y="55"/>
                    <a:pt x="17" y="54"/>
                    <a:pt x="16" y="53"/>
                  </a:cubicBezTo>
                  <a:cubicBezTo>
                    <a:pt x="15" y="52"/>
                    <a:pt x="14" y="52"/>
                    <a:pt x="13" y="51"/>
                  </a:cubicBezTo>
                  <a:cubicBezTo>
                    <a:pt x="11" y="49"/>
                    <a:pt x="16" y="52"/>
                    <a:pt x="17" y="52"/>
                  </a:cubicBezTo>
                  <a:cubicBezTo>
                    <a:pt x="17" y="52"/>
                    <a:pt x="18" y="53"/>
                    <a:pt x="18" y="53"/>
                  </a:cubicBezTo>
                  <a:cubicBezTo>
                    <a:pt x="20" y="55"/>
                    <a:pt x="22" y="56"/>
                    <a:pt x="24" y="57"/>
                  </a:cubicBezTo>
                  <a:cubicBezTo>
                    <a:pt x="24" y="57"/>
                    <a:pt x="25" y="57"/>
                    <a:pt x="25" y="57"/>
                  </a:cubicBezTo>
                  <a:cubicBezTo>
                    <a:pt x="23" y="55"/>
                    <a:pt x="21" y="54"/>
                    <a:pt x="18" y="52"/>
                  </a:cubicBezTo>
                  <a:cubicBezTo>
                    <a:pt x="18" y="52"/>
                    <a:pt x="18" y="52"/>
                    <a:pt x="18" y="52"/>
                  </a:cubicBezTo>
                  <a:cubicBezTo>
                    <a:pt x="18" y="52"/>
                    <a:pt x="15" y="49"/>
                    <a:pt x="15" y="49"/>
                  </a:cubicBezTo>
                  <a:cubicBezTo>
                    <a:pt x="17" y="49"/>
                    <a:pt x="19" y="50"/>
                    <a:pt x="20" y="51"/>
                  </a:cubicBezTo>
                  <a:cubicBezTo>
                    <a:pt x="23" y="53"/>
                    <a:pt x="25" y="55"/>
                    <a:pt x="28" y="57"/>
                  </a:cubicBezTo>
                  <a:cubicBezTo>
                    <a:pt x="27" y="57"/>
                    <a:pt x="27" y="57"/>
                    <a:pt x="26" y="57"/>
                  </a:cubicBezTo>
                  <a:close/>
                  <a:moveTo>
                    <a:pt x="11" y="52"/>
                  </a:moveTo>
                  <a:cubicBezTo>
                    <a:pt x="12" y="53"/>
                    <a:pt x="13" y="54"/>
                    <a:pt x="14" y="55"/>
                  </a:cubicBezTo>
                  <a:cubicBezTo>
                    <a:pt x="14" y="55"/>
                    <a:pt x="15" y="55"/>
                    <a:pt x="15" y="56"/>
                  </a:cubicBezTo>
                  <a:cubicBezTo>
                    <a:pt x="13" y="55"/>
                    <a:pt x="12" y="54"/>
                    <a:pt x="11" y="52"/>
                  </a:cubicBezTo>
                  <a:cubicBezTo>
                    <a:pt x="11" y="52"/>
                    <a:pt x="11" y="52"/>
                    <a:pt x="11" y="52"/>
                  </a:cubicBezTo>
                  <a:close/>
                  <a:moveTo>
                    <a:pt x="23" y="47"/>
                  </a:moveTo>
                  <a:cubicBezTo>
                    <a:pt x="24" y="47"/>
                    <a:pt x="25" y="48"/>
                    <a:pt x="25" y="48"/>
                  </a:cubicBezTo>
                  <a:cubicBezTo>
                    <a:pt x="27" y="49"/>
                    <a:pt x="29" y="50"/>
                    <a:pt x="30" y="52"/>
                  </a:cubicBezTo>
                  <a:cubicBezTo>
                    <a:pt x="32" y="53"/>
                    <a:pt x="30" y="52"/>
                    <a:pt x="30" y="51"/>
                  </a:cubicBezTo>
                  <a:cubicBezTo>
                    <a:pt x="28" y="50"/>
                    <a:pt x="26" y="49"/>
                    <a:pt x="24" y="47"/>
                  </a:cubicBezTo>
                  <a:cubicBezTo>
                    <a:pt x="24" y="47"/>
                    <a:pt x="24" y="47"/>
                    <a:pt x="23" y="47"/>
                  </a:cubicBezTo>
                  <a:close/>
                  <a:moveTo>
                    <a:pt x="47" y="42"/>
                  </a:moveTo>
                  <a:cubicBezTo>
                    <a:pt x="49" y="44"/>
                    <a:pt x="52" y="45"/>
                    <a:pt x="54" y="46"/>
                  </a:cubicBezTo>
                  <a:cubicBezTo>
                    <a:pt x="51" y="45"/>
                    <a:pt x="49" y="44"/>
                    <a:pt x="47" y="42"/>
                  </a:cubicBezTo>
                  <a:close/>
                  <a:moveTo>
                    <a:pt x="80" y="25"/>
                  </a:moveTo>
                  <a:cubicBezTo>
                    <a:pt x="82" y="27"/>
                    <a:pt x="84" y="28"/>
                    <a:pt x="87" y="29"/>
                  </a:cubicBezTo>
                  <a:cubicBezTo>
                    <a:pt x="89" y="30"/>
                    <a:pt x="83" y="28"/>
                    <a:pt x="83" y="28"/>
                  </a:cubicBezTo>
                  <a:cubicBezTo>
                    <a:pt x="81" y="27"/>
                    <a:pt x="80" y="26"/>
                    <a:pt x="78" y="25"/>
                  </a:cubicBezTo>
                  <a:cubicBezTo>
                    <a:pt x="79" y="25"/>
                    <a:pt x="80" y="25"/>
                    <a:pt x="80" y="25"/>
                  </a:cubicBezTo>
                  <a:close/>
                  <a:moveTo>
                    <a:pt x="91" y="22"/>
                  </a:moveTo>
                  <a:cubicBezTo>
                    <a:pt x="91" y="23"/>
                    <a:pt x="91" y="23"/>
                    <a:pt x="92" y="24"/>
                  </a:cubicBezTo>
                  <a:cubicBezTo>
                    <a:pt x="91" y="24"/>
                    <a:pt x="91" y="24"/>
                    <a:pt x="90" y="24"/>
                  </a:cubicBezTo>
                  <a:cubicBezTo>
                    <a:pt x="90" y="23"/>
                    <a:pt x="90" y="24"/>
                    <a:pt x="90" y="24"/>
                  </a:cubicBezTo>
                  <a:cubicBezTo>
                    <a:pt x="91" y="26"/>
                    <a:pt x="89" y="24"/>
                    <a:pt x="89" y="23"/>
                  </a:cubicBezTo>
                  <a:cubicBezTo>
                    <a:pt x="88" y="23"/>
                    <a:pt x="88" y="23"/>
                    <a:pt x="88" y="24"/>
                  </a:cubicBezTo>
                  <a:cubicBezTo>
                    <a:pt x="89" y="24"/>
                    <a:pt x="90" y="26"/>
                    <a:pt x="90" y="26"/>
                  </a:cubicBezTo>
                  <a:cubicBezTo>
                    <a:pt x="89" y="26"/>
                    <a:pt x="89" y="25"/>
                    <a:pt x="88" y="25"/>
                  </a:cubicBezTo>
                  <a:cubicBezTo>
                    <a:pt x="88" y="25"/>
                    <a:pt x="88" y="25"/>
                    <a:pt x="88" y="25"/>
                  </a:cubicBezTo>
                  <a:cubicBezTo>
                    <a:pt x="87" y="24"/>
                    <a:pt x="87" y="24"/>
                    <a:pt x="87" y="24"/>
                  </a:cubicBezTo>
                  <a:cubicBezTo>
                    <a:pt x="86" y="24"/>
                    <a:pt x="86" y="24"/>
                    <a:pt x="86" y="25"/>
                  </a:cubicBezTo>
                  <a:cubicBezTo>
                    <a:pt x="87" y="25"/>
                    <a:pt x="91" y="28"/>
                    <a:pt x="89" y="26"/>
                  </a:cubicBezTo>
                  <a:cubicBezTo>
                    <a:pt x="87" y="26"/>
                    <a:pt x="86" y="25"/>
                    <a:pt x="85" y="25"/>
                  </a:cubicBezTo>
                  <a:cubicBezTo>
                    <a:pt x="85" y="25"/>
                    <a:pt x="84" y="25"/>
                    <a:pt x="85" y="25"/>
                  </a:cubicBezTo>
                  <a:cubicBezTo>
                    <a:pt x="85" y="26"/>
                    <a:pt x="86" y="27"/>
                    <a:pt x="87" y="27"/>
                  </a:cubicBezTo>
                  <a:cubicBezTo>
                    <a:pt x="87" y="28"/>
                    <a:pt x="90" y="29"/>
                    <a:pt x="87" y="28"/>
                  </a:cubicBezTo>
                  <a:cubicBezTo>
                    <a:pt x="85" y="27"/>
                    <a:pt x="83" y="26"/>
                    <a:pt x="81" y="25"/>
                  </a:cubicBezTo>
                  <a:cubicBezTo>
                    <a:pt x="84" y="24"/>
                    <a:pt x="88" y="23"/>
                    <a:pt x="91" y="22"/>
                  </a:cubicBezTo>
                  <a:close/>
                  <a:moveTo>
                    <a:pt x="120" y="6"/>
                  </a:moveTo>
                  <a:cubicBezTo>
                    <a:pt x="118" y="9"/>
                    <a:pt x="116" y="13"/>
                    <a:pt x="113" y="15"/>
                  </a:cubicBezTo>
                  <a:cubicBezTo>
                    <a:pt x="110" y="17"/>
                    <a:pt x="108" y="19"/>
                    <a:pt x="105" y="19"/>
                  </a:cubicBezTo>
                  <a:cubicBezTo>
                    <a:pt x="102" y="20"/>
                    <a:pt x="100" y="20"/>
                    <a:pt x="97" y="21"/>
                  </a:cubicBezTo>
                  <a:cubicBezTo>
                    <a:pt x="97" y="21"/>
                    <a:pt x="97" y="21"/>
                    <a:pt x="97" y="21"/>
                  </a:cubicBezTo>
                  <a:cubicBezTo>
                    <a:pt x="98" y="21"/>
                    <a:pt x="98" y="20"/>
                    <a:pt x="98" y="20"/>
                  </a:cubicBezTo>
                  <a:cubicBezTo>
                    <a:pt x="98" y="15"/>
                    <a:pt x="105" y="14"/>
                    <a:pt x="108" y="13"/>
                  </a:cubicBezTo>
                  <a:cubicBezTo>
                    <a:pt x="113" y="11"/>
                    <a:pt x="116" y="8"/>
                    <a:pt x="121" y="5"/>
                  </a:cubicBezTo>
                  <a:cubicBezTo>
                    <a:pt x="120" y="6"/>
                    <a:pt x="120" y="6"/>
                    <a:pt x="120" y="6"/>
                  </a:cubicBezTo>
                  <a:close/>
                  <a:moveTo>
                    <a:pt x="107" y="21"/>
                  </a:moveTo>
                  <a:cubicBezTo>
                    <a:pt x="110" y="21"/>
                    <a:pt x="112" y="19"/>
                    <a:pt x="114" y="17"/>
                  </a:cubicBezTo>
                  <a:cubicBezTo>
                    <a:pt x="116" y="15"/>
                    <a:pt x="117" y="14"/>
                    <a:pt x="118" y="12"/>
                  </a:cubicBezTo>
                  <a:cubicBezTo>
                    <a:pt x="118" y="13"/>
                    <a:pt x="118" y="14"/>
                    <a:pt x="117" y="15"/>
                  </a:cubicBezTo>
                  <a:cubicBezTo>
                    <a:pt x="115" y="19"/>
                    <a:pt x="111" y="21"/>
                    <a:pt x="106" y="21"/>
                  </a:cubicBezTo>
                  <a:cubicBezTo>
                    <a:pt x="106" y="21"/>
                    <a:pt x="107" y="21"/>
                    <a:pt x="107" y="21"/>
                  </a:cubicBezTo>
                  <a:close/>
                  <a:moveTo>
                    <a:pt x="117" y="5"/>
                  </a:moveTo>
                  <a:cubicBezTo>
                    <a:pt x="113" y="7"/>
                    <a:pt x="109" y="10"/>
                    <a:pt x="104" y="12"/>
                  </a:cubicBezTo>
                  <a:cubicBezTo>
                    <a:pt x="102" y="13"/>
                    <a:pt x="100" y="13"/>
                    <a:pt x="98" y="15"/>
                  </a:cubicBezTo>
                  <a:cubicBezTo>
                    <a:pt x="99" y="11"/>
                    <a:pt x="102" y="8"/>
                    <a:pt x="106" y="7"/>
                  </a:cubicBezTo>
                  <a:cubicBezTo>
                    <a:pt x="109" y="5"/>
                    <a:pt x="113" y="5"/>
                    <a:pt x="117" y="5"/>
                  </a:cubicBezTo>
                  <a:close/>
                  <a:moveTo>
                    <a:pt x="95" y="21"/>
                  </a:moveTo>
                  <a:cubicBezTo>
                    <a:pt x="95" y="21"/>
                    <a:pt x="95" y="21"/>
                    <a:pt x="95" y="21"/>
                  </a:cubicBezTo>
                  <a:cubicBezTo>
                    <a:pt x="96" y="22"/>
                    <a:pt x="96" y="23"/>
                    <a:pt x="97" y="24"/>
                  </a:cubicBezTo>
                  <a:cubicBezTo>
                    <a:pt x="97" y="24"/>
                    <a:pt x="96" y="25"/>
                    <a:pt x="95" y="25"/>
                  </a:cubicBezTo>
                  <a:cubicBezTo>
                    <a:pt x="95" y="25"/>
                    <a:pt x="95" y="25"/>
                    <a:pt x="95" y="25"/>
                  </a:cubicBezTo>
                  <a:cubicBezTo>
                    <a:pt x="94" y="25"/>
                    <a:pt x="93" y="23"/>
                    <a:pt x="93" y="22"/>
                  </a:cubicBezTo>
                  <a:cubicBezTo>
                    <a:pt x="94" y="22"/>
                    <a:pt x="94" y="22"/>
                    <a:pt x="95" y="21"/>
                  </a:cubicBezTo>
                  <a:close/>
                  <a:moveTo>
                    <a:pt x="106" y="24"/>
                  </a:moveTo>
                  <a:cubicBezTo>
                    <a:pt x="109" y="23"/>
                    <a:pt x="113" y="22"/>
                    <a:pt x="116" y="20"/>
                  </a:cubicBezTo>
                  <a:cubicBezTo>
                    <a:pt x="118" y="18"/>
                    <a:pt x="119" y="16"/>
                    <a:pt x="120" y="14"/>
                  </a:cubicBezTo>
                  <a:cubicBezTo>
                    <a:pt x="121" y="13"/>
                    <a:pt x="121" y="11"/>
                    <a:pt x="121" y="9"/>
                  </a:cubicBezTo>
                  <a:cubicBezTo>
                    <a:pt x="121" y="11"/>
                    <a:pt x="121" y="13"/>
                    <a:pt x="120" y="15"/>
                  </a:cubicBezTo>
                  <a:cubicBezTo>
                    <a:pt x="119" y="23"/>
                    <a:pt x="112" y="24"/>
                    <a:pt x="106" y="24"/>
                  </a:cubicBezTo>
                  <a:close/>
                  <a:moveTo>
                    <a:pt x="112" y="3"/>
                  </a:moveTo>
                  <a:cubicBezTo>
                    <a:pt x="109" y="4"/>
                    <a:pt x="106" y="4"/>
                    <a:pt x="103" y="5"/>
                  </a:cubicBezTo>
                  <a:cubicBezTo>
                    <a:pt x="104" y="5"/>
                    <a:pt x="105" y="4"/>
                    <a:pt x="106" y="4"/>
                  </a:cubicBezTo>
                  <a:cubicBezTo>
                    <a:pt x="108" y="4"/>
                    <a:pt x="110" y="3"/>
                    <a:pt x="112" y="3"/>
                  </a:cubicBezTo>
                  <a:close/>
                  <a:moveTo>
                    <a:pt x="16" y="42"/>
                  </a:moveTo>
                  <a:cubicBezTo>
                    <a:pt x="23" y="40"/>
                    <a:pt x="29" y="38"/>
                    <a:pt x="36" y="36"/>
                  </a:cubicBezTo>
                  <a:cubicBezTo>
                    <a:pt x="50" y="32"/>
                    <a:pt x="64" y="29"/>
                    <a:pt x="77" y="26"/>
                  </a:cubicBezTo>
                  <a:cubicBezTo>
                    <a:pt x="77" y="26"/>
                    <a:pt x="77" y="26"/>
                    <a:pt x="78" y="26"/>
                  </a:cubicBezTo>
                  <a:cubicBezTo>
                    <a:pt x="80" y="27"/>
                    <a:pt x="82" y="30"/>
                    <a:pt x="85" y="30"/>
                  </a:cubicBezTo>
                  <a:cubicBezTo>
                    <a:pt x="81" y="29"/>
                    <a:pt x="79" y="27"/>
                    <a:pt x="75" y="26"/>
                  </a:cubicBezTo>
                  <a:cubicBezTo>
                    <a:pt x="75" y="26"/>
                    <a:pt x="75" y="27"/>
                    <a:pt x="75" y="27"/>
                  </a:cubicBezTo>
                  <a:cubicBezTo>
                    <a:pt x="76" y="28"/>
                    <a:pt x="77" y="29"/>
                    <a:pt x="79" y="29"/>
                  </a:cubicBezTo>
                  <a:cubicBezTo>
                    <a:pt x="80" y="30"/>
                    <a:pt x="85" y="32"/>
                    <a:pt x="80" y="31"/>
                  </a:cubicBezTo>
                  <a:cubicBezTo>
                    <a:pt x="77" y="30"/>
                    <a:pt x="75" y="28"/>
                    <a:pt x="72" y="28"/>
                  </a:cubicBezTo>
                  <a:cubicBezTo>
                    <a:pt x="72" y="28"/>
                    <a:pt x="72" y="28"/>
                    <a:pt x="72" y="28"/>
                  </a:cubicBezTo>
                  <a:cubicBezTo>
                    <a:pt x="73" y="29"/>
                    <a:pt x="75" y="30"/>
                    <a:pt x="76" y="31"/>
                  </a:cubicBezTo>
                  <a:cubicBezTo>
                    <a:pt x="74" y="30"/>
                    <a:pt x="71" y="29"/>
                    <a:pt x="69" y="28"/>
                  </a:cubicBezTo>
                  <a:cubicBezTo>
                    <a:pt x="68" y="28"/>
                    <a:pt x="68" y="28"/>
                    <a:pt x="68" y="28"/>
                  </a:cubicBezTo>
                  <a:cubicBezTo>
                    <a:pt x="72" y="31"/>
                    <a:pt x="76" y="33"/>
                    <a:pt x="80" y="35"/>
                  </a:cubicBezTo>
                  <a:cubicBezTo>
                    <a:pt x="76" y="33"/>
                    <a:pt x="72" y="31"/>
                    <a:pt x="67" y="30"/>
                  </a:cubicBezTo>
                  <a:cubicBezTo>
                    <a:pt x="67" y="30"/>
                    <a:pt x="67" y="30"/>
                    <a:pt x="67" y="31"/>
                  </a:cubicBezTo>
                  <a:cubicBezTo>
                    <a:pt x="69" y="32"/>
                    <a:pt x="71" y="33"/>
                    <a:pt x="72" y="34"/>
                  </a:cubicBezTo>
                  <a:cubicBezTo>
                    <a:pt x="73" y="34"/>
                    <a:pt x="73" y="34"/>
                    <a:pt x="73" y="34"/>
                  </a:cubicBezTo>
                  <a:cubicBezTo>
                    <a:pt x="70" y="33"/>
                    <a:pt x="67" y="31"/>
                    <a:pt x="63" y="30"/>
                  </a:cubicBezTo>
                  <a:cubicBezTo>
                    <a:pt x="63" y="30"/>
                    <a:pt x="62" y="31"/>
                    <a:pt x="63" y="31"/>
                  </a:cubicBezTo>
                  <a:cubicBezTo>
                    <a:pt x="64" y="32"/>
                    <a:pt x="65" y="33"/>
                    <a:pt x="67" y="34"/>
                  </a:cubicBezTo>
                  <a:cubicBezTo>
                    <a:pt x="68" y="34"/>
                    <a:pt x="69" y="35"/>
                    <a:pt x="70" y="35"/>
                  </a:cubicBezTo>
                  <a:cubicBezTo>
                    <a:pt x="70" y="35"/>
                    <a:pt x="74" y="38"/>
                    <a:pt x="71" y="37"/>
                  </a:cubicBezTo>
                  <a:cubicBezTo>
                    <a:pt x="67" y="35"/>
                    <a:pt x="63" y="32"/>
                    <a:pt x="58" y="31"/>
                  </a:cubicBezTo>
                  <a:cubicBezTo>
                    <a:pt x="57" y="31"/>
                    <a:pt x="57" y="31"/>
                    <a:pt x="57" y="31"/>
                  </a:cubicBezTo>
                  <a:cubicBezTo>
                    <a:pt x="60" y="34"/>
                    <a:pt x="64" y="35"/>
                    <a:pt x="68" y="38"/>
                  </a:cubicBezTo>
                  <a:cubicBezTo>
                    <a:pt x="72" y="40"/>
                    <a:pt x="68" y="38"/>
                    <a:pt x="67" y="38"/>
                  </a:cubicBezTo>
                  <a:cubicBezTo>
                    <a:pt x="66" y="37"/>
                    <a:pt x="64" y="36"/>
                    <a:pt x="63" y="35"/>
                  </a:cubicBezTo>
                  <a:cubicBezTo>
                    <a:pt x="61" y="34"/>
                    <a:pt x="58" y="33"/>
                    <a:pt x="56" y="32"/>
                  </a:cubicBezTo>
                  <a:cubicBezTo>
                    <a:pt x="55" y="32"/>
                    <a:pt x="55" y="32"/>
                    <a:pt x="55" y="33"/>
                  </a:cubicBezTo>
                  <a:cubicBezTo>
                    <a:pt x="57" y="35"/>
                    <a:pt x="59" y="36"/>
                    <a:pt x="61" y="38"/>
                  </a:cubicBezTo>
                  <a:cubicBezTo>
                    <a:pt x="59" y="36"/>
                    <a:pt x="56" y="35"/>
                    <a:pt x="53" y="34"/>
                  </a:cubicBezTo>
                  <a:cubicBezTo>
                    <a:pt x="53" y="34"/>
                    <a:pt x="53" y="35"/>
                    <a:pt x="53" y="35"/>
                  </a:cubicBezTo>
                  <a:cubicBezTo>
                    <a:pt x="56" y="37"/>
                    <a:pt x="58" y="38"/>
                    <a:pt x="61" y="40"/>
                  </a:cubicBezTo>
                  <a:cubicBezTo>
                    <a:pt x="61" y="40"/>
                    <a:pt x="62" y="41"/>
                    <a:pt x="63" y="41"/>
                  </a:cubicBezTo>
                  <a:cubicBezTo>
                    <a:pt x="63" y="41"/>
                    <a:pt x="63" y="41"/>
                    <a:pt x="63" y="41"/>
                  </a:cubicBezTo>
                  <a:cubicBezTo>
                    <a:pt x="62" y="41"/>
                    <a:pt x="61" y="40"/>
                    <a:pt x="60" y="40"/>
                  </a:cubicBezTo>
                  <a:cubicBezTo>
                    <a:pt x="56" y="38"/>
                    <a:pt x="52" y="35"/>
                    <a:pt x="47" y="35"/>
                  </a:cubicBezTo>
                  <a:cubicBezTo>
                    <a:pt x="47" y="35"/>
                    <a:pt x="47" y="35"/>
                    <a:pt x="47" y="35"/>
                  </a:cubicBezTo>
                  <a:cubicBezTo>
                    <a:pt x="49" y="37"/>
                    <a:pt x="51" y="38"/>
                    <a:pt x="52" y="39"/>
                  </a:cubicBezTo>
                  <a:cubicBezTo>
                    <a:pt x="50" y="38"/>
                    <a:pt x="47" y="36"/>
                    <a:pt x="44" y="36"/>
                  </a:cubicBezTo>
                  <a:cubicBezTo>
                    <a:pt x="44" y="36"/>
                    <a:pt x="44" y="36"/>
                    <a:pt x="44" y="36"/>
                  </a:cubicBezTo>
                  <a:cubicBezTo>
                    <a:pt x="46" y="38"/>
                    <a:pt x="47" y="39"/>
                    <a:pt x="49" y="40"/>
                  </a:cubicBezTo>
                  <a:cubicBezTo>
                    <a:pt x="48" y="40"/>
                    <a:pt x="47" y="40"/>
                    <a:pt x="47" y="39"/>
                  </a:cubicBezTo>
                  <a:cubicBezTo>
                    <a:pt x="44" y="38"/>
                    <a:pt x="41" y="36"/>
                    <a:pt x="38" y="36"/>
                  </a:cubicBezTo>
                  <a:cubicBezTo>
                    <a:pt x="38" y="36"/>
                    <a:pt x="38" y="36"/>
                    <a:pt x="38" y="36"/>
                  </a:cubicBezTo>
                  <a:cubicBezTo>
                    <a:pt x="39" y="37"/>
                    <a:pt x="40" y="38"/>
                    <a:pt x="41" y="39"/>
                  </a:cubicBezTo>
                  <a:cubicBezTo>
                    <a:pt x="40" y="38"/>
                    <a:pt x="38" y="37"/>
                    <a:pt x="36" y="36"/>
                  </a:cubicBezTo>
                  <a:cubicBezTo>
                    <a:pt x="36" y="36"/>
                    <a:pt x="36" y="37"/>
                    <a:pt x="36" y="37"/>
                  </a:cubicBezTo>
                  <a:cubicBezTo>
                    <a:pt x="40" y="42"/>
                    <a:pt x="47" y="44"/>
                    <a:pt x="53" y="48"/>
                  </a:cubicBezTo>
                  <a:cubicBezTo>
                    <a:pt x="51" y="47"/>
                    <a:pt x="49" y="47"/>
                    <a:pt x="48" y="46"/>
                  </a:cubicBezTo>
                  <a:cubicBezTo>
                    <a:pt x="46" y="45"/>
                    <a:pt x="45" y="44"/>
                    <a:pt x="43" y="43"/>
                  </a:cubicBezTo>
                  <a:cubicBezTo>
                    <a:pt x="39" y="41"/>
                    <a:pt x="36" y="40"/>
                    <a:pt x="32" y="38"/>
                  </a:cubicBezTo>
                  <a:cubicBezTo>
                    <a:pt x="32" y="38"/>
                    <a:pt x="32" y="38"/>
                    <a:pt x="32" y="38"/>
                  </a:cubicBezTo>
                  <a:cubicBezTo>
                    <a:pt x="33" y="40"/>
                    <a:pt x="34" y="41"/>
                    <a:pt x="35" y="42"/>
                  </a:cubicBezTo>
                  <a:cubicBezTo>
                    <a:pt x="33" y="41"/>
                    <a:pt x="31" y="40"/>
                    <a:pt x="29" y="40"/>
                  </a:cubicBezTo>
                  <a:cubicBezTo>
                    <a:pt x="29" y="40"/>
                    <a:pt x="29" y="40"/>
                    <a:pt x="29" y="40"/>
                  </a:cubicBezTo>
                  <a:cubicBezTo>
                    <a:pt x="30" y="41"/>
                    <a:pt x="31" y="43"/>
                    <a:pt x="32" y="44"/>
                  </a:cubicBezTo>
                  <a:cubicBezTo>
                    <a:pt x="30" y="43"/>
                    <a:pt x="29" y="42"/>
                    <a:pt x="27" y="42"/>
                  </a:cubicBezTo>
                  <a:cubicBezTo>
                    <a:pt x="26" y="42"/>
                    <a:pt x="26" y="42"/>
                    <a:pt x="27" y="42"/>
                  </a:cubicBezTo>
                  <a:cubicBezTo>
                    <a:pt x="27" y="43"/>
                    <a:pt x="27" y="43"/>
                    <a:pt x="28" y="44"/>
                  </a:cubicBezTo>
                  <a:cubicBezTo>
                    <a:pt x="26" y="43"/>
                    <a:pt x="25" y="43"/>
                    <a:pt x="24" y="43"/>
                  </a:cubicBezTo>
                  <a:cubicBezTo>
                    <a:pt x="23" y="43"/>
                    <a:pt x="23" y="43"/>
                    <a:pt x="23" y="43"/>
                  </a:cubicBezTo>
                  <a:cubicBezTo>
                    <a:pt x="24" y="44"/>
                    <a:pt x="25" y="45"/>
                    <a:pt x="26" y="46"/>
                  </a:cubicBezTo>
                  <a:cubicBezTo>
                    <a:pt x="24" y="45"/>
                    <a:pt x="21" y="44"/>
                    <a:pt x="19" y="43"/>
                  </a:cubicBezTo>
                  <a:cubicBezTo>
                    <a:pt x="19" y="43"/>
                    <a:pt x="19" y="43"/>
                    <a:pt x="19" y="43"/>
                  </a:cubicBezTo>
                  <a:cubicBezTo>
                    <a:pt x="19" y="44"/>
                    <a:pt x="20" y="44"/>
                    <a:pt x="20" y="45"/>
                  </a:cubicBezTo>
                  <a:cubicBezTo>
                    <a:pt x="19" y="44"/>
                    <a:pt x="18" y="44"/>
                    <a:pt x="16" y="43"/>
                  </a:cubicBezTo>
                  <a:cubicBezTo>
                    <a:pt x="16" y="43"/>
                    <a:pt x="16" y="43"/>
                    <a:pt x="16" y="44"/>
                  </a:cubicBezTo>
                  <a:cubicBezTo>
                    <a:pt x="17" y="45"/>
                    <a:pt x="19" y="47"/>
                    <a:pt x="20" y="48"/>
                  </a:cubicBezTo>
                  <a:cubicBezTo>
                    <a:pt x="19" y="47"/>
                    <a:pt x="18" y="46"/>
                    <a:pt x="16" y="46"/>
                  </a:cubicBezTo>
                  <a:cubicBezTo>
                    <a:pt x="16" y="46"/>
                    <a:pt x="16" y="46"/>
                    <a:pt x="16" y="46"/>
                  </a:cubicBezTo>
                  <a:cubicBezTo>
                    <a:pt x="17" y="48"/>
                    <a:pt x="18" y="49"/>
                    <a:pt x="19" y="50"/>
                  </a:cubicBezTo>
                  <a:cubicBezTo>
                    <a:pt x="17" y="49"/>
                    <a:pt x="16" y="48"/>
                    <a:pt x="14" y="48"/>
                  </a:cubicBezTo>
                  <a:cubicBezTo>
                    <a:pt x="14" y="48"/>
                    <a:pt x="14" y="49"/>
                    <a:pt x="14" y="49"/>
                  </a:cubicBezTo>
                  <a:cubicBezTo>
                    <a:pt x="15" y="50"/>
                    <a:pt x="15" y="50"/>
                    <a:pt x="16" y="51"/>
                  </a:cubicBezTo>
                  <a:cubicBezTo>
                    <a:pt x="15" y="50"/>
                    <a:pt x="13" y="50"/>
                    <a:pt x="12" y="49"/>
                  </a:cubicBezTo>
                  <a:cubicBezTo>
                    <a:pt x="11" y="49"/>
                    <a:pt x="11" y="49"/>
                    <a:pt x="11" y="50"/>
                  </a:cubicBezTo>
                  <a:cubicBezTo>
                    <a:pt x="12" y="50"/>
                    <a:pt x="12" y="51"/>
                    <a:pt x="13" y="51"/>
                  </a:cubicBezTo>
                  <a:cubicBezTo>
                    <a:pt x="11" y="50"/>
                    <a:pt x="9" y="49"/>
                    <a:pt x="7" y="49"/>
                  </a:cubicBezTo>
                  <a:cubicBezTo>
                    <a:pt x="7" y="49"/>
                    <a:pt x="7" y="49"/>
                    <a:pt x="7" y="49"/>
                  </a:cubicBezTo>
                  <a:cubicBezTo>
                    <a:pt x="7" y="49"/>
                    <a:pt x="8" y="50"/>
                    <a:pt x="8" y="50"/>
                  </a:cubicBezTo>
                  <a:cubicBezTo>
                    <a:pt x="7" y="50"/>
                    <a:pt x="6" y="50"/>
                    <a:pt x="5" y="49"/>
                  </a:cubicBezTo>
                  <a:cubicBezTo>
                    <a:pt x="5" y="49"/>
                    <a:pt x="5" y="50"/>
                    <a:pt x="5" y="50"/>
                  </a:cubicBezTo>
                  <a:cubicBezTo>
                    <a:pt x="6" y="51"/>
                    <a:pt x="7" y="52"/>
                    <a:pt x="8" y="53"/>
                  </a:cubicBezTo>
                  <a:cubicBezTo>
                    <a:pt x="7" y="52"/>
                    <a:pt x="6" y="52"/>
                    <a:pt x="5" y="51"/>
                  </a:cubicBezTo>
                  <a:cubicBezTo>
                    <a:pt x="5" y="51"/>
                    <a:pt x="4" y="51"/>
                    <a:pt x="4" y="52"/>
                  </a:cubicBezTo>
                  <a:cubicBezTo>
                    <a:pt x="5" y="53"/>
                    <a:pt x="7" y="54"/>
                    <a:pt x="8" y="56"/>
                  </a:cubicBezTo>
                  <a:cubicBezTo>
                    <a:pt x="7" y="55"/>
                    <a:pt x="5" y="54"/>
                    <a:pt x="4" y="53"/>
                  </a:cubicBezTo>
                  <a:cubicBezTo>
                    <a:pt x="4" y="53"/>
                    <a:pt x="4" y="53"/>
                    <a:pt x="3" y="53"/>
                  </a:cubicBezTo>
                  <a:cubicBezTo>
                    <a:pt x="2" y="47"/>
                    <a:pt x="12" y="43"/>
                    <a:pt x="16" y="42"/>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247"/>
            <p:cNvSpPr>
              <a:spLocks noEditPoints="1"/>
            </p:cNvSpPr>
            <p:nvPr/>
          </p:nvSpPr>
          <p:spPr bwMode="auto">
            <a:xfrm>
              <a:off x="6375646" y="1201172"/>
              <a:ext cx="603250" cy="157163"/>
            </a:xfrm>
            <a:custGeom>
              <a:avLst/>
              <a:gdLst>
                <a:gd name="T0" fmla="*/ 125 w 142"/>
                <a:gd name="T1" fmla="*/ 33 h 37"/>
                <a:gd name="T2" fmla="*/ 114 w 142"/>
                <a:gd name="T3" fmla="*/ 14 h 37"/>
                <a:gd name="T4" fmla="*/ 84 w 142"/>
                <a:gd name="T5" fmla="*/ 9 h 37"/>
                <a:gd name="T6" fmla="*/ 4 w 142"/>
                <a:gd name="T7" fmla="*/ 2 h 37"/>
                <a:gd name="T8" fmla="*/ 3 w 142"/>
                <a:gd name="T9" fmla="*/ 22 h 37"/>
                <a:gd name="T10" fmla="*/ 110 w 142"/>
                <a:gd name="T11" fmla="*/ 37 h 37"/>
                <a:gd name="T12" fmla="*/ 107 w 142"/>
                <a:gd name="T13" fmla="*/ 24 h 37"/>
                <a:gd name="T14" fmla="*/ 84 w 142"/>
                <a:gd name="T15" fmla="*/ 20 h 37"/>
                <a:gd name="T16" fmla="*/ 93 w 142"/>
                <a:gd name="T17" fmla="*/ 23 h 37"/>
                <a:gd name="T18" fmla="*/ 98 w 142"/>
                <a:gd name="T19" fmla="*/ 24 h 37"/>
                <a:gd name="T20" fmla="*/ 103 w 142"/>
                <a:gd name="T21" fmla="*/ 25 h 37"/>
                <a:gd name="T22" fmla="*/ 106 w 142"/>
                <a:gd name="T23" fmla="*/ 26 h 37"/>
                <a:gd name="T24" fmla="*/ 106 w 142"/>
                <a:gd name="T25" fmla="*/ 22 h 37"/>
                <a:gd name="T26" fmla="*/ 104 w 142"/>
                <a:gd name="T27" fmla="*/ 23 h 37"/>
                <a:gd name="T28" fmla="*/ 99 w 142"/>
                <a:gd name="T29" fmla="*/ 22 h 37"/>
                <a:gd name="T30" fmla="*/ 95 w 142"/>
                <a:gd name="T31" fmla="*/ 23 h 37"/>
                <a:gd name="T32" fmla="*/ 87 w 142"/>
                <a:gd name="T33" fmla="*/ 20 h 37"/>
                <a:gd name="T34" fmla="*/ 78 w 142"/>
                <a:gd name="T35" fmla="*/ 18 h 37"/>
                <a:gd name="T36" fmla="*/ 72 w 142"/>
                <a:gd name="T37" fmla="*/ 17 h 37"/>
                <a:gd name="T38" fmla="*/ 67 w 142"/>
                <a:gd name="T39" fmla="*/ 17 h 37"/>
                <a:gd name="T40" fmla="*/ 63 w 142"/>
                <a:gd name="T41" fmla="*/ 16 h 37"/>
                <a:gd name="T42" fmla="*/ 59 w 142"/>
                <a:gd name="T43" fmla="*/ 17 h 37"/>
                <a:gd name="T44" fmla="*/ 56 w 142"/>
                <a:gd name="T45" fmla="*/ 17 h 37"/>
                <a:gd name="T46" fmla="*/ 50 w 142"/>
                <a:gd name="T47" fmla="*/ 17 h 37"/>
                <a:gd name="T48" fmla="*/ 45 w 142"/>
                <a:gd name="T49" fmla="*/ 15 h 37"/>
                <a:gd name="T50" fmla="*/ 39 w 142"/>
                <a:gd name="T51" fmla="*/ 14 h 37"/>
                <a:gd name="T52" fmla="*/ 33 w 142"/>
                <a:gd name="T53" fmla="*/ 12 h 37"/>
                <a:gd name="T54" fmla="*/ 28 w 142"/>
                <a:gd name="T55" fmla="*/ 12 h 37"/>
                <a:gd name="T56" fmla="*/ 25 w 142"/>
                <a:gd name="T57" fmla="*/ 14 h 37"/>
                <a:gd name="T58" fmla="*/ 16 w 142"/>
                <a:gd name="T59" fmla="*/ 11 h 37"/>
                <a:gd name="T60" fmla="*/ 11 w 142"/>
                <a:gd name="T61" fmla="*/ 10 h 37"/>
                <a:gd name="T62" fmla="*/ 9 w 142"/>
                <a:gd name="T63" fmla="*/ 12 h 37"/>
                <a:gd name="T64" fmla="*/ 6 w 142"/>
                <a:gd name="T65" fmla="*/ 13 h 37"/>
                <a:gd name="T66" fmla="*/ 7 w 142"/>
                <a:gd name="T67" fmla="*/ 13 h 37"/>
                <a:gd name="T68" fmla="*/ 9 w 142"/>
                <a:gd name="T69" fmla="*/ 10 h 37"/>
                <a:gd name="T70" fmla="*/ 14 w 142"/>
                <a:gd name="T71" fmla="*/ 14 h 37"/>
                <a:gd name="T72" fmla="*/ 17 w 142"/>
                <a:gd name="T73" fmla="*/ 14 h 37"/>
                <a:gd name="T74" fmla="*/ 22 w 142"/>
                <a:gd name="T75" fmla="*/ 14 h 37"/>
                <a:gd name="T76" fmla="*/ 25 w 142"/>
                <a:gd name="T77" fmla="*/ 12 h 37"/>
                <a:gd name="T78" fmla="*/ 31 w 142"/>
                <a:gd name="T79" fmla="*/ 14 h 37"/>
                <a:gd name="T80" fmla="*/ 37 w 142"/>
                <a:gd name="T81" fmla="*/ 17 h 37"/>
                <a:gd name="T82" fmla="*/ 43 w 142"/>
                <a:gd name="T83" fmla="*/ 17 h 37"/>
                <a:gd name="T84" fmla="*/ 47 w 142"/>
                <a:gd name="T85" fmla="*/ 17 h 37"/>
                <a:gd name="T86" fmla="*/ 52 w 142"/>
                <a:gd name="T87" fmla="*/ 16 h 37"/>
                <a:gd name="T88" fmla="*/ 61 w 142"/>
                <a:gd name="T89" fmla="*/ 19 h 37"/>
                <a:gd name="T90" fmla="*/ 65 w 142"/>
                <a:gd name="T91" fmla="*/ 19 h 37"/>
                <a:gd name="T92" fmla="*/ 69 w 142"/>
                <a:gd name="T93" fmla="*/ 18 h 37"/>
                <a:gd name="T94" fmla="*/ 73 w 142"/>
                <a:gd name="T95" fmla="*/ 18 h 37"/>
                <a:gd name="T96" fmla="*/ 4 w 142"/>
                <a:gd name="T97" fmla="*/ 14 h 37"/>
                <a:gd name="T98" fmla="*/ 80 w 142"/>
                <a:gd name="T99" fmla="*/ 22 h 37"/>
                <a:gd name="T100" fmla="*/ 80 w 142"/>
                <a:gd name="T101" fmla="*/ 22 h 37"/>
                <a:gd name="T102" fmla="*/ 107 w 142"/>
                <a:gd name="T103" fmla="*/ 29 h 37"/>
                <a:gd name="T104" fmla="*/ 59 w 142"/>
                <a:gd name="T105" fmla="*/ 29 h 37"/>
                <a:gd name="T106" fmla="*/ 28 w 142"/>
                <a:gd name="T107" fmla="*/ 19 h 37"/>
                <a:gd name="T108" fmla="*/ 111 w 142"/>
                <a:gd name="T109" fmla="*/ 30 h 37"/>
                <a:gd name="T110" fmla="*/ 115 w 142"/>
                <a:gd name="T111" fmla="*/ 30 h 37"/>
                <a:gd name="T112" fmla="*/ 116 w 142"/>
                <a:gd name="T113" fmla="*/ 28 h 37"/>
                <a:gd name="T114" fmla="*/ 117 w 142"/>
                <a:gd name="T115" fmla="*/ 20 h 37"/>
                <a:gd name="T116" fmla="*/ 130 w 142"/>
                <a:gd name="T117" fmla="*/ 24 h 37"/>
                <a:gd name="T118" fmla="*/ 138 w 142"/>
                <a:gd name="T119" fmla="*/ 28 h 37"/>
                <a:gd name="T120" fmla="*/ 109 w 142"/>
                <a:gd name="T121" fmla="*/ 15 h 37"/>
                <a:gd name="T122" fmla="*/ 60 w 142"/>
                <a:gd name="T123" fmla="*/ 13 h 37"/>
                <a:gd name="T124" fmla="*/ 57 w 142"/>
                <a:gd name="T125" fmla="*/ 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 h="37">
                  <a:moveTo>
                    <a:pt x="110" y="37"/>
                  </a:moveTo>
                  <a:cubicBezTo>
                    <a:pt x="110" y="37"/>
                    <a:pt x="110" y="37"/>
                    <a:pt x="111" y="37"/>
                  </a:cubicBezTo>
                  <a:cubicBezTo>
                    <a:pt x="111" y="37"/>
                    <a:pt x="111" y="37"/>
                    <a:pt x="111" y="37"/>
                  </a:cubicBezTo>
                  <a:cubicBezTo>
                    <a:pt x="116" y="36"/>
                    <a:pt x="120" y="34"/>
                    <a:pt x="125" y="33"/>
                  </a:cubicBezTo>
                  <a:cubicBezTo>
                    <a:pt x="130" y="32"/>
                    <a:pt x="136" y="31"/>
                    <a:pt x="141" y="30"/>
                  </a:cubicBezTo>
                  <a:cubicBezTo>
                    <a:pt x="142" y="30"/>
                    <a:pt x="142" y="29"/>
                    <a:pt x="141" y="28"/>
                  </a:cubicBezTo>
                  <a:cubicBezTo>
                    <a:pt x="141" y="28"/>
                    <a:pt x="141" y="28"/>
                    <a:pt x="141" y="27"/>
                  </a:cubicBezTo>
                  <a:cubicBezTo>
                    <a:pt x="133" y="21"/>
                    <a:pt x="122" y="19"/>
                    <a:pt x="114" y="14"/>
                  </a:cubicBezTo>
                  <a:cubicBezTo>
                    <a:pt x="113" y="14"/>
                    <a:pt x="113" y="14"/>
                    <a:pt x="113" y="14"/>
                  </a:cubicBezTo>
                  <a:cubicBezTo>
                    <a:pt x="113" y="13"/>
                    <a:pt x="113" y="13"/>
                    <a:pt x="112" y="13"/>
                  </a:cubicBezTo>
                  <a:cubicBezTo>
                    <a:pt x="112" y="13"/>
                    <a:pt x="112" y="13"/>
                    <a:pt x="112" y="13"/>
                  </a:cubicBezTo>
                  <a:cubicBezTo>
                    <a:pt x="103" y="12"/>
                    <a:pt x="94" y="10"/>
                    <a:pt x="84" y="9"/>
                  </a:cubicBezTo>
                  <a:cubicBezTo>
                    <a:pt x="74" y="8"/>
                    <a:pt x="65" y="7"/>
                    <a:pt x="55" y="6"/>
                  </a:cubicBezTo>
                  <a:cubicBezTo>
                    <a:pt x="45" y="5"/>
                    <a:pt x="36" y="4"/>
                    <a:pt x="27" y="3"/>
                  </a:cubicBezTo>
                  <a:cubicBezTo>
                    <a:pt x="20" y="2"/>
                    <a:pt x="13" y="0"/>
                    <a:pt x="6" y="1"/>
                  </a:cubicBezTo>
                  <a:cubicBezTo>
                    <a:pt x="5" y="1"/>
                    <a:pt x="4" y="1"/>
                    <a:pt x="4" y="2"/>
                  </a:cubicBezTo>
                  <a:cubicBezTo>
                    <a:pt x="4" y="2"/>
                    <a:pt x="4" y="2"/>
                    <a:pt x="4" y="2"/>
                  </a:cubicBezTo>
                  <a:cubicBezTo>
                    <a:pt x="4" y="2"/>
                    <a:pt x="4" y="2"/>
                    <a:pt x="4" y="2"/>
                  </a:cubicBezTo>
                  <a:cubicBezTo>
                    <a:pt x="3" y="9"/>
                    <a:pt x="0" y="15"/>
                    <a:pt x="2" y="21"/>
                  </a:cubicBezTo>
                  <a:cubicBezTo>
                    <a:pt x="2" y="22"/>
                    <a:pt x="2" y="22"/>
                    <a:pt x="3" y="22"/>
                  </a:cubicBezTo>
                  <a:cubicBezTo>
                    <a:pt x="3" y="22"/>
                    <a:pt x="3" y="23"/>
                    <a:pt x="4" y="23"/>
                  </a:cubicBezTo>
                  <a:cubicBezTo>
                    <a:pt x="21" y="25"/>
                    <a:pt x="39" y="28"/>
                    <a:pt x="57" y="30"/>
                  </a:cubicBezTo>
                  <a:cubicBezTo>
                    <a:pt x="66" y="32"/>
                    <a:pt x="75" y="33"/>
                    <a:pt x="84" y="34"/>
                  </a:cubicBezTo>
                  <a:cubicBezTo>
                    <a:pt x="93" y="35"/>
                    <a:pt x="102" y="36"/>
                    <a:pt x="110" y="37"/>
                  </a:cubicBezTo>
                  <a:close/>
                  <a:moveTo>
                    <a:pt x="59" y="15"/>
                  </a:moveTo>
                  <a:cubicBezTo>
                    <a:pt x="68" y="16"/>
                    <a:pt x="78" y="17"/>
                    <a:pt x="87" y="19"/>
                  </a:cubicBezTo>
                  <a:cubicBezTo>
                    <a:pt x="94" y="20"/>
                    <a:pt x="102" y="20"/>
                    <a:pt x="109" y="21"/>
                  </a:cubicBezTo>
                  <a:cubicBezTo>
                    <a:pt x="108" y="21"/>
                    <a:pt x="107" y="22"/>
                    <a:pt x="107" y="24"/>
                  </a:cubicBezTo>
                  <a:cubicBezTo>
                    <a:pt x="107" y="25"/>
                    <a:pt x="107" y="26"/>
                    <a:pt x="108" y="27"/>
                  </a:cubicBezTo>
                  <a:cubicBezTo>
                    <a:pt x="101" y="26"/>
                    <a:pt x="93" y="24"/>
                    <a:pt x="86" y="23"/>
                  </a:cubicBezTo>
                  <a:cubicBezTo>
                    <a:pt x="86" y="23"/>
                    <a:pt x="86" y="23"/>
                    <a:pt x="86" y="23"/>
                  </a:cubicBezTo>
                  <a:cubicBezTo>
                    <a:pt x="85" y="22"/>
                    <a:pt x="85" y="21"/>
                    <a:pt x="84" y="20"/>
                  </a:cubicBezTo>
                  <a:cubicBezTo>
                    <a:pt x="85" y="20"/>
                    <a:pt x="86" y="20"/>
                    <a:pt x="86" y="20"/>
                  </a:cubicBezTo>
                  <a:cubicBezTo>
                    <a:pt x="87" y="21"/>
                    <a:pt x="88" y="21"/>
                    <a:pt x="89" y="22"/>
                  </a:cubicBezTo>
                  <a:cubicBezTo>
                    <a:pt x="90" y="23"/>
                    <a:pt x="91" y="23"/>
                    <a:pt x="93" y="24"/>
                  </a:cubicBezTo>
                  <a:cubicBezTo>
                    <a:pt x="93" y="24"/>
                    <a:pt x="93" y="24"/>
                    <a:pt x="93" y="23"/>
                  </a:cubicBezTo>
                  <a:cubicBezTo>
                    <a:pt x="93" y="23"/>
                    <a:pt x="92" y="22"/>
                    <a:pt x="92" y="22"/>
                  </a:cubicBezTo>
                  <a:cubicBezTo>
                    <a:pt x="91" y="20"/>
                    <a:pt x="93" y="22"/>
                    <a:pt x="93" y="22"/>
                  </a:cubicBezTo>
                  <a:cubicBezTo>
                    <a:pt x="95" y="23"/>
                    <a:pt x="96" y="24"/>
                    <a:pt x="98" y="25"/>
                  </a:cubicBezTo>
                  <a:cubicBezTo>
                    <a:pt x="98" y="25"/>
                    <a:pt x="98" y="25"/>
                    <a:pt x="98" y="24"/>
                  </a:cubicBezTo>
                  <a:cubicBezTo>
                    <a:pt x="98" y="24"/>
                    <a:pt x="98" y="23"/>
                    <a:pt x="98" y="23"/>
                  </a:cubicBezTo>
                  <a:cubicBezTo>
                    <a:pt x="97" y="22"/>
                    <a:pt x="95" y="20"/>
                    <a:pt x="97" y="21"/>
                  </a:cubicBezTo>
                  <a:cubicBezTo>
                    <a:pt x="99" y="22"/>
                    <a:pt x="100" y="24"/>
                    <a:pt x="102" y="25"/>
                  </a:cubicBezTo>
                  <a:cubicBezTo>
                    <a:pt x="103" y="26"/>
                    <a:pt x="103" y="25"/>
                    <a:pt x="103" y="25"/>
                  </a:cubicBezTo>
                  <a:cubicBezTo>
                    <a:pt x="102" y="24"/>
                    <a:pt x="102" y="24"/>
                    <a:pt x="102" y="23"/>
                  </a:cubicBezTo>
                  <a:cubicBezTo>
                    <a:pt x="101" y="22"/>
                    <a:pt x="100" y="21"/>
                    <a:pt x="102" y="22"/>
                  </a:cubicBezTo>
                  <a:cubicBezTo>
                    <a:pt x="103" y="23"/>
                    <a:pt x="104" y="25"/>
                    <a:pt x="105" y="26"/>
                  </a:cubicBezTo>
                  <a:cubicBezTo>
                    <a:pt x="106" y="26"/>
                    <a:pt x="106" y="26"/>
                    <a:pt x="106" y="26"/>
                  </a:cubicBezTo>
                  <a:cubicBezTo>
                    <a:pt x="106" y="25"/>
                    <a:pt x="106" y="24"/>
                    <a:pt x="105" y="24"/>
                  </a:cubicBezTo>
                  <a:cubicBezTo>
                    <a:pt x="104" y="22"/>
                    <a:pt x="104" y="22"/>
                    <a:pt x="105" y="24"/>
                  </a:cubicBezTo>
                  <a:cubicBezTo>
                    <a:pt x="105" y="24"/>
                    <a:pt x="106" y="24"/>
                    <a:pt x="106" y="24"/>
                  </a:cubicBezTo>
                  <a:cubicBezTo>
                    <a:pt x="106" y="22"/>
                    <a:pt x="106" y="23"/>
                    <a:pt x="106" y="22"/>
                  </a:cubicBezTo>
                  <a:cubicBezTo>
                    <a:pt x="106" y="21"/>
                    <a:pt x="105" y="21"/>
                    <a:pt x="105" y="22"/>
                  </a:cubicBezTo>
                  <a:cubicBezTo>
                    <a:pt x="106" y="24"/>
                    <a:pt x="104" y="21"/>
                    <a:pt x="104" y="21"/>
                  </a:cubicBezTo>
                  <a:cubicBezTo>
                    <a:pt x="103" y="21"/>
                    <a:pt x="103" y="21"/>
                    <a:pt x="103" y="21"/>
                  </a:cubicBezTo>
                  <a:cubicBezTo>
                    <a:pt x="104" y="22"/>
                    <a:pt x="107" y="27"/>
                    <a:pt x="104" y="23"/>
                  </a:cubicBezTo>
                  <a:cubicBezTo>
                    <a:pt x="103" y="22"/>
                    <a:pt x="102" y="21"/>
                    <a:pt x="100" y="21"/>
                  </a:cubicBezTo>
                  <a:cubicBezTo>
                    <a:pt x="100" y="21"/>
                    <a:pt x="100" y="21"/>
                    <a:pt x="100" y="21"/>
                  </a:cubicBezTo>
                  <a:cubicBezTo>
                    <a:pt x="100" y="21"/>
                    <a:pt x="103" y="25"/>
                    <a:pt x="101" y="24"/>
                  </a:cubicBezTo>
                  <a:cubicBezTo>
                    <a:pt x="100" y="24"/>
                    <a:pt x="100" y="23"/>
                    <a:pt x="99" y="22"/>
                  </a:cubicBezTo>
                  <a:cubicBezTo>
                    <a:pt x="98" y="21"/>
                    <a:pt x="97" y="20"/>
                    <a:pt x="95" y="20"/>
                  </a:cubicBezTo>
                  <a:cubicBezTo>
                    <a:pt x="95" y="20"/>
                    <a:pt x="95" y="20"/>
                    <a:pt x="95" y="20"/>
                  </a:cubicBezTo>
                  <a:cubicBezTo>
                    <a:pt x="95" y="21"/>
                    <a:pt x="96" y="22"/>
                    <a:pt x="97" y="22"/>
                  </a:cubicBezTo>
                  <a:cubicBezTo>
                    <a:pt x="99" y="25"/>
                    <a:pt x="96" y="23"/>
                    <a:pt x="95" y="23"/>
                  </a:cubicBezTo>
                  <a:cubicBezTo>
                    <a:pt x="94" y="22"/>
                    <a:pt x="93" y="21"/>
                    <a:pt x="91" y="20"/>
                  </a:cubicBezTo>
                  <a:cubicBezTo>
                    <a:pt x="91" y="20"/>
                    <a:pt x="91" y="20"/>
                    <a:pt x="91" y="20"/>
                  </a:cubicBezTo>
                  <a:cubicBezTo>
                    <a:pt x="91" y="21"/>
                    <a:pt x="93" y="23"/>
                    <a:pt x="91" y="23"/>
                  </a:cubicBezTo>
                  <a:cubicBezTo>
                    <a:pt x="90" y="22"/>
                    <a:pt x="89" y="21"/>
                    <a:pt x="87" y="20"/>
                  </a:cubicBezTo>
                  <a:cubicBezTo>
                    <a:pt x="86" y="19"/>
                    <a:pt x="85" y="19"/>
                    <a:pt x="83" y="19"/>
                  </a:cubicBezTo>
                  <a:cubicBezTo>
                    <a:pt x="83" y="19"/>
                    <a:pt x="83" y="19"/>
                    <a:pt x="83" y="20"/>
                  </a:cubicBezTo>
                  <a:cubicBezTo>
                    <a:pt x="84" y="22"/>
                    <a:pt x="86" y="23"/>
                    <a:pt x="83" y="21"/>
                  </a:cubicBezTo>
                  <a:cubicBezTo>
                    <a:pt x="81" y="20"/>
                    <a:pt x="80" y="19"/>
                    <a:pt x="78" y="18"/>
                  </a:cubicBezTo>
                  <a:cubicBezTo>
                    <a:pt x="78" y="18"/>
                    <a:pt x="77" y="18"/>
                    <a:pt x="78" y="18"/>
                  </a:cubicBezTo>
                  <a:cubicBezTo>
                    <a:pt x="78" y="19"/>
                    <a:pt x="78" y="20"/>
                    <a:pt x="79" y="20"/>
                  </a:cubicBezTo>
                  <a:cubicBezTo>
                    <a:pt x="80" y="23"/>
                    <a:pt x="77" y="20"/>
                    <a:pt x="77" y="20"/>
                  </a:cubicBezTo>
                  <a:cubicBezTo>
                    <a:pt x="75" y="19"/>
                    <a:pt x="74" y="18"/>
                    <a:pt x="72" y="17"/>
                  </a:cubicBezTo>
                  <a:cubicBezTo>
                    <a:pt x="72" y="17"/>
                    <a:pt x="72" y="17"/>
                    <a:pt x="72" y="17"/>
                  </a:cubicBezTo>
                  <a:cubicBezTo>
                    <a:pt x="73" y="18"/>
                    <a:pt x="75" y="21"/>
                    <a:pt x="72" y="19"/>
                  </a:cubicBezTo>
                  <a:cubicBezTo>
                    <a:pt x="71" y="18"/>
                    <a:pt x="69" y="17"/>
                    <a:pt x="68" y="16"/>
                  </a:cubicBezTo>
                  <a:cubicBezTo>
                    <a:pt x="68" y="16"/>
                    <a:pt x="67" y="16"/>
                    <a:pt x="67" y="17"/>
                  </a:cubicBezTo>
                  <a:cubicBezTo>
                    <a:pt x="68" y="17"/>
                    <a:pt x="68" y="18"/>
                    <a:pt x="69" y="19"/>
                  </a:cubicBezTo>
                  <a:cubicBezTo>
                    <a:pt x="69" y="19"/>
                    <a:pt x="67" y="18"/>
                    <a:pt x="66" y="18"/>
                  </a:cubicBezTo>
                  <a:cubicBezTo>
                    <a:pt x="65" y="17"/>
                    <a:pt x="64" y="16"/>
                    <a:pt x="63" y="16"/>
                  </a:cubicBezTo>
                  <a:cubicBezTo>
                    <a:pt x="63" y="16"/>
                    <a:pt x="62" y="16"/>
                    <a:pt x="63" y="16"/>
                  </a:cubicBezTo>
                  <a:cubicBezTo>
                    <a:pt x="65" y="18"/>
                    <a:pt x="63" y="18"/>
                    <a:pt x="62" y="17"/>
                  </a:cubicBezTo>
                  <a:cubicBezTo>
                    <a:pt x="61" y="17"/>
                    <a:pt x="60" y="16"/>
                    <a:pt x="59" y="15"/>
                  </a:cubicBezTo>
                  <a:cubicBezTo>
                    <a:pt x="59" y="15"/>
                    <a:pt x="59" y="15"/>
                    <a:pt x="59" y="15"/>
                  </a:cubicBezTo>
                  <a:cubicBezTo>
                    <a:pt x="59" y="16"/>
                    <a:pt x="59" y="17"/>
                    <a:pt x="59" y="17"/>
                  </a:cubicBezTo>
                  <a:cubicBezTo>
                    <a:pt x="60" y="19"/>
                    <a:pt x="59" y="18"/>
                    <a:pt x="58" y="17"/>
                  </a:cubicBezTo>
                  <a:cubicBezTo>
                    <a:pt x="57" y="16"/>
                    <a:pt x="56" y="15"/>
                    <a:pt x="55" y="15"/>
                  </a:cubicBezTo>
                  <a:cubicBezTo>
                    <a:pt x="55" y="15"/>
                    <a:pt x="54" y="15"/>
                    <a:pt x="55" y="15"/>
                  </a:cubicBezTo>
                  <a:cubicBezTo>
                    <a:pt x="55" y="16"/>
                    <a:pt x="55" y="16"/>
                    <a:pt x="56" y="17"/>
                  </a:cubicBezTo>
                  <a:cubicBezTo>
                    <a:pt x="55" y="17"/>
                    <a:pt x="54" y="16"/>
                    <a:pt x="53" y="16"/>
                  </a:cubicBezTo>
                  <a:cubicBezTo>
                    <a:pt x="52" y="15"/>
                    <a:pt x="51" y="15"/>
                    <a:pt x="50" y="14"/>
                  </a:cubicBezTo>
                  <a:cubicBezTo>
                    <a:pt x="50" y="14"/>
                    <a:pt x="50" y="14"/>
                    <a:pt x="50" y="15"/>
                  </a:cubicBezTo>
                  <a:cubicBezTo>
                    <a:pt x="50" y="15"/>
                    <a:pt x="52" y="18"/>
                    <a:pt x="50" y="17"/>
                  </a:cubicBezTo>
                  <a:cubicBezTo>
                    <a:pt x="49" y="15"/>
                    <a:pt x="47" y="14"/>
                    <a:pt x="46" y="14"/>
                  </a:cubicBezTo>
                  <a:cubicBezTo>
                    <a:pt x="46" y="13"/>
                    <a:pt x="45" y="14"/>
                    <a:pt x="45" y="14"/>
                  </a:cubicBezTo>
                  <a:cubicBezTo>
                    <a:pt x="46" y="15"/>
                    <a:pt x="46" y="15"/>
                    <a:pt x="46" y="16"/>
                  </a:cubicBezTo>
                  <a:cubicBezTo>
                    <a:pt x="47" y="18"/>
                    <a:pt x="45" y="15"/>
                    <a:pt x="45" y="15"/>
                  </a:cubicBezTo>
                  <a:cubicBezTo>
                    <a:pt x="43" y="14"/>
                    <a:pt x="42" y="13"/>
                    <a:pt x="40" y="13"/>
                  </a:cubicBezTo>
                  <a:cubicBezTo>
                    <a:pt x="40" y="13"/>
                    <a:pt x="40" y="13"/>
                    <a:pt x="40" y="13"/>
                  </a:cubicBezTo>
                  <a:cubicBezTo>
                    <a:pt x="41" y="14"/>
                    <a:pt x="42" y="16"/>
                    <a:pt x="42" y="16"/>
                  </a:cubicBezTo>
                  <a:cubicBezTo>
                    <a:pt x="41" y="16"/>
                    <a:pt x="40" y="15"/>
                    <a:pt x="39" y="14"/>
                  </a:cubicBezTo>
                  <a:cubicBezTo>
                    <a:pt x="38" y="13"/>
                    <a:pt x="37" y="13"/>
                    <a:pt x="36" y="12"/>
                  </a:cubicBezTo>
                  <a:cubicBezTo>
                    <a:pt x="35" y="12"/>
                    <a:pt x="35" y="12"/>
                    <a:pt x="35" y="12"/>
                  </a:cubicBezTo>
                  <a:cubicBezTo>
                    <a:pt x="36" y="13"/>
                    <a:pt x="37" y="16"/>
                    <a:pt x="37" y="16"/>
                  </a:cubicBezTo>
                  <a:cubicBezTo>
                    <a:pt x="35" y="15"/>
                    <a:pt x="34" y="13"/>
                    <a:pt x="33" y="12"/>
                  </a:cubicBezTo>
                  <a:cubicBezTo>
                    <a:pt x="33" y="12"/>
                    <a:pt x="32" y="12"/>
                    <a:pt x="32" y="12"/>
                  </a:cubicBezTo>
                  <a:cubicBezTo>
                    <a:pt x="33" y="14"/>
                    <a:pt x="35" y="16"/>
                    <a:pt x="33" y="14"/>
                  </a:cubicBezTo>
                  <a:cubicBezTo>
                    <a:pt x="31" y="13"/>
                    <a:pt x="30" y="12"/>
                    <a:pt x="29" y="11"/>
                  </a:cubicBezTo>
                  <a:cubicBezTo>
                    <a:pt x="28" y="11"/>
                    <a:pt x="28" y="11"/>
                    <a:pt x="28" y="12"/>
                  </a:cubicBezTo>
                  <a:cubicBezTo>
                    <a:pt x="28" y="12"/>
                    <a:pt x="30" y="16"/>
                    <a:pt x="29" y="14"/>
                  </a:cubicBezTo>
                  <a:cubicBezTo>
                    <a:pt x="27" y="14"/>
                    <a:pt x="26" y="12"/>
                    <a:pt x="25" y="11"/>
                  </a:cubicBezTo>
                  <a:cubicBezTo>
                    <a:pt x="25" y="11"/>
                    <a:pt x="24" y="11"/>
                    <a:pt x="24" y="12"/>
                  </a:cubicBezTo>
                  <a:cubicBezTo>
                    <a:pt x="25" y="13"/>
                    <a:pt x="27" y="17"/>
                    <a:pt x="25" y="14"/>
                  </a:cubicBezTo>
                  <a:cubicBezTo>
                    <a:pt x="23" y="13"/>
                    <a:pt x="23" y="12"/>
                    <a:pt x="21" y="11"/>
                  </a:cubicBezTo>
                  <a:cubicBezTo>
                    <a:pt x="21" y="11"/>
                    <a:pt x="20" y="11"/>
                    <a:pt x="21" y="11"/>
                  </a:cubicBezTo>
                  <a:cubicBezTo>
                    <a:pt x="21" y="12"/>
                    <a:pt x="23" y="16"/>
                    <a:pt x="21" y="14"/>
                  </a:cubicBezTo>
                  <a:cubicBezTo>
                    <a:pt x="19" y="13"/>
                    <a:pt x="18" y="11"/>
                    <a:pt x="16" y="11"/>
                  </a:cubicBezTo>
                  <a:cubicBezTo>
                    <a:pt x="16" y="10"/>
                    <a:pt x="16" y="11"/>
                    <a:pt x="16" y="11"/>
                  </a:cubicBezTo>
                  <a:cubicBezTo>
                    <a:pt x="18" y="15"/>
                    <a:pt x="14" y="11"/>
                    <a:pt x="14" y="11"/>
                  </a:cubicBezTo>
                  <a:cubicBezTo>
                    <a:pt x="14" y="10"/>
                    <a:pt x="13" y="11"/>
                    <a:pt x="13" y="11"/>
                  </a:cubicBezTo>
                  <a:cubicBezTo>
                    <a:pt x="15" y="14"/>
                    <a:pt x="12" y="11"/>
                    <a:pt x="11" y="10"/>
                  </a:cubicBezTo>
                  <a:cubicBezTo>
                    <a:pt x="11" y="10"/>
                    <a:pt x="11" y="10"/>
                    <a:pt x="11" y="10"/>
                  </a:cubicBezTo>
                  <a:cubicBezTo>
                    <a:pt x="13" y="14"/>
                    <a:pt x="9" y="10"/>
                    <a:pt x="8" y="9"/>
                  </a:cubicBezTo>
                  <a:cubicBezTo>
                    <a:pt x="8" y="9"/>
                    <a:pt x="8" y="9"/>
                    <a:pt x="8" y="9"/>
                  </a:cubicBezTo>
                  <a:cubicBezTo>
                    <a:pt x="7" y="10"/>
                    <a:pt x="8" y="11"/>
                    <a:pt x="9" y="12"/>
                  </a:cubicBezTo>
                  <a:cubicBezTo>
                    <a:pt x="8" y="11"/>
                    <a:pt x="7" y="10"/>
                    <a:pt x="6" y="9"/>
                  </a:cubicBezTo>
                  <a:cubicBezTo>
                    <a:pt x="6" y="9"/>
                    <a:pt x="5" y="10"/>
                    <a:pt x="5" y="10"/>
                  </a:cubicBezTo>
                  <a:cubicBezTo>
                    <a:pt x="6" y="11"/>
                    <a:pt x="8" y="13"/>
                    <a:pt x="6" y="13"/>
                  </a:cubicBezTo>
                  <a:cubicBezTo>
                    <a:pt x="6" y="13"/>
                    <a:pt x="6" y="13"/>
                    <a:pt x="6" y="13"/>
                  </a:cubicBezTo>
                  <a:cubicBezTo>
                    <a:pt x="5" y="13"/>
                    <a:pt x="5" y="13"/>
                    <a:pt x="6" y="14"/>
                  </a:cubicBezTo>
                  <a:cubicBezTo>
                    <a:pt x="6" y="14"/>
                    <a:pt x="6" y="14"/>
                    <a:pt x="6" y="14"/>
                  </a:cubicBezTo>
                  <a:cubicBezTo>
                    <a:pt x="6" y="14"/>
                    <a:pt x="6" y="14"/>
                    <a:pt x="6" y="14"/>
                  </a:cubicBezTo>
                  <a:cubicBezTo>
                    <a:pt x="7" y="14"/>
                    <a:pt x="7" y="14"/>
                    <a:pt x="7" y="13"/>
                  </a:cubicBezTo>
                  <a:cubicBezTo>
                    <a:pt x="7" y="12"/>
                    <a:pt x="7" y="13"/>
                    <a:pt x="7" y="11"/>
                  </a:cubicBezTo>
                  <a:cubicBezTo>
                    <a:pt x="6" y="9"/>
                    <a:pt x="8" y="13"/>
                    <a:pt x="9" y="13"/>
                  </a:cubicBezTo>
                  <a:cubicBezTo>
                    <a:pt x="9" y="13"/>
                    <a:pt x="10" y="13"/>
                    <a:pt x="9" y="13"/>
                  </a:cubicBezTo>
                  <a:cubicBezTo>
                    <a:pt x="9" y="13"/>
                    <a:pt x="8" y="10"/>
                    <a:pt x="9" y="10"/>
                  </a:cubicBezTo>
                  <a:cubicBezTo>
                    <a:pt x="10" y="11"/>
                    <a:pt x="11" y="12"/>
                    <a:pt x="11" y="13"/>
                  </a:cubicBezTo>
                  <a:cubicBezTo>
                    <a:pt x="12" y="13"/>
                    <a:pt x="12" y="13"/>
                    <a:pt x="12" y="13"/>
                  </a:cubicBezTo>
                  <a:cubicBezTo>
                    <a:pt x="12" y="12"/>
                    <a:pt x="12" y="12"/>
                    <a:pt x="12" y="11"/>
                  </a:cubicBezTo>
                  <a:cubicBezTo>
                    <a:pt x="12" y="12"/>
                    <a:pt x="13" y="13"/>
                    <a:pt x="14" y="14"/>
                  </a:cubicBezTo>
                  <a:cubicBezTo>
                    <a:pt x="14" y="14"/>
                    <a:pt x="15" y="14"/>
                    <a:pt x="15" y="14"/>
                  </a:cubicBezTo>
                  <a:cubicBezTo>
                    <a:pt x="15" y="13"/>
                    <a:pt x="15" y="12"/>
                    <a:pt x="14" y="12"/>
                  </a:cubicBezTo>
                  <a:cubicBezTo>
                    <a:pt x="15" y="12"/>
                    <a:pt x="16" y="13"/>
                    <a:pt x="17" y="14"/>
                  </a:cubicBezTo>
                  <a:cubicBezTo>
                    <a:pt x="17" y="14"/>
                    <a:pt x="17" y="14"/>
                    <a:pt x="17" y="14"/>
                  </a:cubicBezTo>
                  <a:cubicBezTo>
                    <a:pt x="17" y="13"/>
                    <a:pt x="16" y="11"/>
                    <a:pt x="18" y="12"/>
                  </a:cubicBezTo>
                  <a:cubicBezTo>
                    <a:pt x="19" y="13"/>
                    <a:pt x="21" y="15"/>
                    <a:pt x="22" y="16"/>
                  </a:cubicBezTo>
                  <a:cubicBezTo>
                    <a:pt x="22" y="16"/>
                    <a:pt x="23" y="16"/>
                    <a:pt x="23" y="15"/>
                  </a:cubicBezTo>
                  <a:cubicBezTo>
                    <a:pt x="22" y="14"/>
                    <a:pt x="23" y="15"/>
                    <a:pt x="22" y="14"/>
                  </a:cubicBezTo>
                  <a:cubicBezTo>
                    <a:pt x="22" y="14"/>
                    <a:pt x="20" y="11"/>
                    <a:pt x="22" y="12"/>
                  </a:cubicBezTo>
                  <a:cubicBezTo>
                    <a:pt x="24" y="13"/>
                    <a:pt x="24" y="15"/>
                    <a:pt x="26" y="16"/>
                  </a:cubicBezTo>
                  <a:cubicBezTo>
                    <a:pt x="26" y="16"/>
                    <a:pt x="26" y="16"/>
                    <a:pt x="26" y="16"/>
                  </a:cubicBezTo>
                  <a:cubicBezTo>
                    <a:pt x="26" y="15"/>
                    <a:pt x="26" y="13"/>
                    <a:pt x="25" y="12"/>
                  </a:cubicBezTo>
                  <a:cubicBezTo>
                    <a:pt x="27" y="13"/>
                    <a:pt x="28" y="15"/>
                    <a:pt x="30" y="16"/>
                  </a:cubicBezTo>
                  <a:cubicBezTo>
                    <a:pt x="30" y="16"/>
                    <a:pt x="30" y="16"/>
                    <a:pt x="30" y="16"/>
                  </a:cubicBezTo>
                  <a:cubicBezTo>
                    <a:pt x="30" y="14"/>
                    <a:pt x="30" y="13"/>
                    <a:pt x="29" y="12"/>
                  </a:cubicBezTo>
                  <a:cubicBezTo>
                    <a:pt x="30" y="13"/>
                    <a:pt x="31" y="13"/>
                    <a:pt x="31" y="14"/>
                  </a:cubicBezTo>
                  <a:cubicBezTo>
                    <a:pt x="32" y="14"/>
                    <a:pt x="33" y="15"/>
                    <a:pt x="34" y="16"/>
                  </a:cubicBezTo>
                  <a:cubicBezTo>
                    <a:pt x="34" y="16"/>
                    <a:pt x="34" y="16"/>
                    <a:pt x="34" y="16"/>
                  </a:cubicBezTo>
                  <a:cubicBezTo>
                    <a:pt x="34" y="15"/>
                    <a:pt x="33" y="13"/>
                    <a:pt x="33" y="13"/>
                  </a:cubicBezTo>
                  <a:cubicBezTo>
                    <a:pt x="35" y="14"/>
                    <a:pt x="36" y="16"/>
                    <a:pt x="37" y="17"/>
                  </a:cubicBezTo>
                  <a:cubicBezTo>
                    <a:pt x="37" y="17"/>
                    <a:pt x="38" y="17"/>
                    <a:pt x="38" y="17"/>
                  </a:cubicBezTo>
                  <a:cubicBezTo>
                    <a:pt x="38" y="15"/>
                    <a:pt x="38" y="16"/>
                    <a:pt x="37" y="15"/>
                  </a:cubicBezTo>
                  <a:cubicBezTo>
                    <a:pt x="37" y="13"/>
                    <a:pt x="37" y="13"/>
                    <a:pt x="38" y="14"/>
                  </a:cubicBezTo>
                  <a:cubicBezTo>
                    <a:pt x="40" y="15"/>
                    <a:pt x="41" y="17"/>
                    <a:pt x="43" y="17"/>
                  </a:cubicBezTo>
                  <a:cubicBezTo>
                    <a:pt x="43" y="17"/>
                    <a:pt x="43" y="17"/>
                    <a:pt x="43" y="17"/>
                  </a:cubicBezTo>
                  <a:cubicBezTo>
                    <a:pt x="43" y="16"/>
                    <a:pt x="40" y="13"/>
                    <a:pt x="43" y="14"/>
                  </a:cubicBezTo>
                  <a:cubicBezTo>
                    <a:pt x="44" y="15"/>
                    <a:pt x="45" y="17"/>
                    <a:pt x="47" y="18"/>
                  </a:cubicBezTo>
                  <a:cubicBezTo>
                    <a:pt x="47" y="18"/>
                    <a:pt x="47" y="18"/>
                    <a:pt x="47" y="17"/>
                  </a:cubicBezTo>
                  <a:cubicBezTo>
                    <a:pt x="47" y="16"/>
                    <a:pt x="45" y="14"/>
                    <a:pt x="47" y="15"/>
                  </a:cubicBezTo>
                  <a:cubicBezTo>
                    <a:pt x="49" y="16"/>
                    <a:pt x="50" y="18"/>
                    <a:pt x="52" y="18"/>
                  </a:cubicBezTo>
                  <a:cubicBezTo>
                    <a:pt x="52" y="19"/>
                    <a:pt x="53" y="18"/>
                    <a:pt x="52" y="18"/>
                  </a:cubicBezTo>
                  <a:cubicBezTo>
                    <a:pt x="52" y="18"/>
                    <a:pt x="51" y="15"/>
                    <a:pt x="52" y="16"/>
                  </a:cubicBezTo>
                  <a:cubicBezTo>
                    <a:pt x="53" y="16"/>
                    <a:pt x="55" y="18"/>
                    <a:pt x="56" y="18"/>
                  </a:cubicBezTo>
                  <a:cubicBezTo>
                    <a:pt x="56" y="18"/>
                    <a:pt x="56" y="18"/>
                    <a:pt x="56" y="18"/>
                  </a:cubicBezTo>
                  <a:cubicBezTo>
                    <a:pt x="56" y="16"/>
                    <a:pt x="55" y="15"/>
                    <a:pt x="57" y="17"/>
                  </a:cubicBezTo>
                  <a:cubicBezTo>
                    <a:pt x="58" y="18"/>
                    <a:pt x="59" y="18"/>
                    <a:pt x="61" y="19"/>
                  </a:cubicBezTo>
                  <a:cubicBezTo>
                    <a:pt x="61" y="19"/>
                    <a:pt x="61" y="19"/>
                    <a:pt x="61" y="19"/>
                  </a:cubicBezTo>
                  <a:cubicBezTo>
                    <a:pt x="60" y="17"/>
                    <a:pt x="58" y="15"/>
                    <a:pt x="61" y="17"/>
                  </a:cubicBezTo>
                  <a:cubicBezTo>
                    <a:pt x="62" y="18"/>
                    <a:pt x="63" y="19"/>
                    <a:pt x="65" y="20"/>
                  </a:cubicBezTo>
                  <a:cubicBezTo>
                    <a:pt x="65" y="20"/>
                    <a:pt x="65" y="19"/>
                    <a:pt x="65" y="19"/>
                  </a:cubicBezTo>
                  <a:cubicBezTo>
                    <a:pt x="65" y="18"/>
                    <a:pt x="65" y="17"/>
                    <a:pt x="64" y="17"/>
                  </a:cubicBezTo>
                  <a:cubicBezTo>
                    <a:pt x="65" y="18"/>
                    <a:pt x="67" y="19"/>
                    <a:pt x="69" y="20"/>
                  </a:cubicBezTo>
                  <a:cubicBezTo>
                    <a:pt x="70" y="20"/>
                    <a:pt x="70" y="20"/>
                    <a:pt x="70" y="20"/>
                  </a:cubicBezTo>
                  <a:cubicBezTo>
                    <a:pt x="69" y="19"/>
                    <a:pt x="69" y="19"/>
                    <a:pt x="69" y="18"/>
                  </a:cubicBezTo>
                  <a:cubicBezTo>
                    <a:pt x="68" y="16"/>
                    <a:pt x="70" y="18"/>
                    <a:pt x="71" y="19"/>
                  </a:cubicBezTo>
                  <a:cubicBezTo>
                    <a:pt x="72" y="20"/>
                    <a:pt x="73" y="20"/>
                    <a:pt x="74" y="21"/>
                  </a:cubicBezTo>
                  <a:cubicBezTo>
                    <a:pt x="75" y="21"/>
                    <a:pt x="75" y="21"/>
                    <a:pt x="75" y="21"/>
                  </a:cubicBezTo>
                  <a:cubicBezTo>
                    <a:pt x="74" y="20"/>
                    <a:pt x="73" y="18"/>
                    <a:pt x="73" y="18"/>
                  </a:cubicBezTo>
                  <a:cubicBezTo>
                    <a:pt x="75" y="19"/>
                    <a:pt x="77" y="21"/>
                    <a:pt x="79" y="22"/>
                  </a:cubicBezTo>
                  <a:cubicBezTo>
                    <a:pt x="72" y="21"/>
                    <a:pt x="65" y="21"/>
                    <a:pt x="58" y="20"/>
                  </a:cubicBezTo>
                  <a:cubicBezTo>
                    <a:pt x="49" y="19"/>
                    <a:pt x="40" y="18"/>
                    <a:pt x="31" y="17"/>
                  </a:cubicBezTo>
                  <a:cubicBezTo>
                    <a:pt x="22" y="17"/>
                    <a:pt x="12" y="17"/>
                    <a:pt x="4" y="14"/>
                  </a:cubicBezTo>
                  <a:cubicBezTo>
                    <a:pt x="4" y="14"/>
                    <a:pt x="4" y="14"/>
                    <a:pt x="4" y="14"/>
                  </a:cubicBezTo>
                  <a:cubicBezTo>
                    <a:pt x="4" y="12"/>
                    <a:pt x="4" y="10"/>
                    <a:pt x="5" y="8"/>
                  </a:cubicBezTo>
                  <a:cubicBezTo>
                    <a:pt x="23" y="10"/>
                    <a:pt x="41" y="12"/>
                    <a:pt x="59" y="15"/>
                  </a:cubicBezTo>
                  <a:close/>
                  <a:moveTo>
                    <a:pt x="80" y="22"/>
                  </a:moveTo>
                  <a:cubicBezTo>
                    <a:pt x="80" y="22"/>
                    <a:pt x="80" y="22"/>
                    <a:pt x="80" y="22"/>
                  </a:cubicBezTo>
                  <a:cubicBezTo>
                    <a:pt x="79" y="20"/>
                    <a:pt x="77" y="18"/>
                    <a:pt x="81" y="20"/>
                  </a:cubicBezTo>
                  <a:cubicBezTo>
                    <a:pt x="82" y="21"/>
                    <a:pt x="83" y="22"/>
                    <a:pt x="85" y="23"/>
                  </a:cubicBezTo>
                  <a:cubicBezTo>
                    <a:pt x="83" y="23"/>
                    <a:pt x="81" y="22"/>
                    <a:pt x="80" y="22"/>
                  </a:cubicBezTo>
                  <a:close/>
                  <a:moveTo>
                    <a:pt x="28" y="19"/>
                  </a:moveTo>
                  <a:cubicBezTo>
                    <a:pt x="37" y="20"/>
                    <a:pt x="46" y="21"/>
                    <a:pt x="55" y="22"/>
                  </a:cubicBezTo>
                  <a:cubicBezTo>
                    <a:pt x="64" y="23"/>
                    <a:pt x="73" y="24"/>
                    <a:pt x="83" y="25"/>
                  </a:cubicBezTo>
                  <a:cubicBezTo>
                    <a:pt x="91" y="26"/>
                    <a:pt x="99" y="28"/>
                    <a:pt x="107" y="29"/>
                  </a:cubicBezTo>
                  <a:cubicBezTo>
                    <a:pt x="107" y="29"/>
                    <a:pt x="106" y="30"/>
                    <a:pt x="106" y="30"/>
                  </a:cubicBezTo>
                  <a:cubicBezTo>
                    <a:pt x="105" y="32"/>
                    <a:pt x="105" y="33"/>
                    <a:pt x="106" y="34"/>
                  </a:cubicBezTo>
                  <a:cubicBezTo>
                    <a:pt x="100" y="33"/>
                    <a:pt x="93" y="33"/>
                    <a:pt x="86" y="32"/>
                  </a:cubicBezTo>
                  <a:cubicBezTo>
                    <a:pt x="77" y="31"/>
                    <a:pt x="68" y="30"/>
                    <a:pt x="59" y="29"/>
                  </a:cubicBezTo>
                  <a:cubicBezTo>
                    <a:pt x="40" y="26"/>
                    <a:pt x="22" y="23"/>
                    <a:pt x="4" y="21"/>
                  </a:cubicBezTo>
                  <a:cubicBezTo>
                    <a:pt x="4" y="21"/>
                    <a:pt x="4" y="21"/>
                    <a:pt x="4" y="21"/>
                  </a:cubicBezTo>
                  <a:cubicBezTo>
                    <a:pt x="3" y="19"/>
                    <a:pt x="3" y="17"/>
                    <a:pt x="3" y="16"/>
                  </a:cubicBezTo>
                  <a:cubicBezTo>
                    <a:pt x="11" y="18"/>
                    <a:pt x="20" y="19"/>
                    <a:pt x="28" y="19"/>
                  </a:cubicBezTo>
                  <a:close/>
                  <a:moveTo>
                    <a:pt x="111" y="35"/>
                  </a:moveTo>
                  <a:cubicBezTo>
                    <a:pt x="111" y="34"/>
                    <a:pt x="111" y="34"/>
                    <a:pt x="110" y="34"/>
                  </a:cubicBezTo>
                  <a:cubicBezTo>
                    <a:pt x="110" y="34"/>
                    <a:pt x="109" y="34"/>
                    <a:pt x="108" y="33"/>
                  </a:cubicBezTo>
                  <a:cubicBezTo>
                    <a:pt x="105" y="31"/>
                    <a:pt x="110" y="30"/>
                    <a:pt x="111" y="30"/>
                  </a:cubicBezTo>
                  <a:cubicBezTo>
                    <a:pt x="111" y="30"/>
                    <a:pt x="111" y="30"/>
                    <a:pt x="111" y="30"/>
                  </a:cubicBezTo>
                  <a:cubicBezTo>
                    <a:pt x="111" y="30"/>
                    <a:pt x="112" y="30"/>
                    <a:pt x="112" y="30"/>
                  </a:cubicBezTo>
                  <a:cubicBezTo>
                    <a:pt x="112" y="30"/>
                    <a:pt x="112" y="30"/>
                    <a:pt x="112" y="30"/>
                  </a:cubicBezTo>
                  <a:cubicBezTo>
                    <a:pt x="113" y="30"/>
                    <a:pt x="114" y="30"/>
                    <a:pt x="115" y="30"/>
                  </a:cubicBezTo>
                  <a:cubicBezTo>
                    <a:pt x="116" y="30"/>
                    <a:pt x="116" y="30"/>
                    <a:pt x="116" y="30"/>
                  </a:cubicBezTo>
                  <a:cubicBezTo>
                    <a:pt x="116" y="30"/>
                    <a:pt x="116" y="30"/>
                    <a:pt x="116" y="30"/>
                  </a:cubicBezTo>
                  <a:cubicBezTo>
                    <a:pt x="116" y="30"/>
                    <a:pt x="116" y="30"/>
                    <a:pt x="116" y="30"/>
                  </a:cubicBezTo>
                  <a:cubicBezTo>
                    <a:pt x="117" y="30"/>
                    <a:pt x="117" y="28"/>
                    <a:pt x="116" y="28"/>
                  </a:cubicBezTo>
                  <a:cubicBezTo>
                    <a:pt x="114" y="27"/>
                    <a:pt x="111" y="27"/>
                    <a:pt x="109" y="25"/>
                  </a:cubicBezTo>
                  <a:cubicBezTo>
                    <a:pt x="107" y="22"/>
                    <a:pt x="112" y="22"/>
                    <a:pt x="113" y="22"/>
                  </a:cubicBezTo>
                  <a:cubicBezTo>
                    <a:pt x="115" y="22"/>
                    <a:pt x="116" y="22"/>
                    <a:pt x="117" y="22"/>
                  </a:cubicBezTo>
                  <a:cubicBezTo>
                    <a:pt x="119" y="22"/>
                    <a:pt x="119" y="20"/>
                    <a:pt x="117" y="20"/>
                  </a:cubicBezTo>
                  <a:cubicBezTo>
                    <a:pt x="116" y="20"/>
                    <a:pt x="115" y="19"/>
                    <a:pt x="114" y="19"/>
                  </a:cubicBezTo>
                  <a:cubicBezTo>
                    <a:pt x="113" y="19"/>
                    <a:pt x="110" y="16"/>
                    <a:pt x="113" y="16"/>
                  </a:cubicBezTo>
                  <a:cubicBezTo>
                    <a:pt x="118" y="19"/>
                    <a:pt x="124" y="21"/>
                    <a:pt x="130" y="24"/>
                  </a:cubicBezTo>
                  <a:cubicBezTo>
                    <a:pt x="130" y="24"/>
                    <a:pt x="130" y="24"/>
                    <a:pt x="130" y="24"/>
                  </a:cubicBezTo>
                  <a:cubicBezTo>
                    <a:pt x="130" y="26"/>
                    <a:pt x="130" y="28"/>
                    <a:pt x="130" y="30"/>
                  </a:cubicBezTo>
                  <a:cubicBezTo>
                    <a:pt x="128" y="30"/>
                    <a:pt x="126" y="31"/>
                    <a:pt x="125" y="31"/>
                  </a:cubicBezTo>
                  <a:cubicBezTo>
                    <a:pt x="120" y="32"/>
                    <a:pt x="116" y="34"/>
                    <a:pt x="111" y="35"/>
                  </a:cubicBezTo>
                  <a:close/>
                  <a:moveTo>
                    <a:pt x="138" y="28"/>
                  </a:moveTo>
                  <a:cubicBezTo>
                    <a:pt x="136" y="29"/>
                    <a:pt x="134" y="29"/>
                    <a:pt x="132" y="30"/>
                  </a:cubicBezTo>
                  <a:cubicBezTo>
                    <a:pt x="132" y="28"/>
                    <a:pt x="132" y="26"/>
                    <a:pt x="132" y="25"/>
                  </a:cubicBezTo>
                  <a:cubicBezTo>
                    <a:pt x="134" y="26"/>
                    <a:pt x="136" y="27"/>
                    <a:pt x="138" y="28"/>
                  </a:cubicBezTo>
                  <a:close/>
                  <a:moveTo>
                    <a:pt x="109" y="15"/>
                  </a:moveTo>
                  <a:cubicBezTo>
                    <a:pt x="109" y="16"/>
                    <a:pt x="109" y="16"/>
                    <a:pt x="109" y="17"/>
                  </a:cubicBezTo>
                  <a:cubicBezTo>
                    <a:pt x="110" y="18"/>
                    <a:pt x="110" y="18"/>
                    <a:pt x="110" y="19"/>
                  </a:cubicBezTo>
                  <a:cubicBezTo>
                    <a:pt x="103" y="18"/>
                    <a:pt x="95" y="18"/>
                    <a:pt x="87" y="17"/>
                  </a:cubicBezTo>
                  <a:cubicBezTo>
                    <a:pt x="78" y="15"/>
                    <a:pt x="69" y="14"/>
                    <a:pt x="60" y="13"/>
                  </a:cubicBezTo>
                  <a:cubicBezTo>
                    <a:pt x="42" y="10"/>
                    <a:pt x="23" y="8"/>
                    <a:pt x="5" y="6"/>
                  </a:cubicBezTo>
                  <a:cubicBezTo>
                    <a:pt x="6" y="5"/>
                    <a:pt x="6" y="4"/>
                    <a:pt x="6" y="3"/>
                  </a:cubicBezTo>
                  <a:cubicBezTo>
                    <a:pt x="13" y="1"/>
                    <a:pt x="22" y="5"/>
                    <a:pt x="30" y="6"/>
                  </a:cubicBezTo>
                  <a:cubicBezTo>
                    <a:pt x="39" y="7"/>
                    <a:pt x="48" y="8"/>
                    <a:pt x="57" y="9"/>
                  </a:cubicBezTo>
                  <a:cubicBezTo>
                    <a:pt x="66" y="10"/>
                    <a:pt x="76" y="10"/>
                    <a:pt x="85" y="11"/>
                  </a:cubicBezTo>
                  <a:cubicBezTo>
                    <a:pt x="93" y="12"/>
                    <a:pt x="101" y="14"/>
                    <a:pt x="109" y="15"/>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248"/>
            <p:cNvSpPr>
              <a:spLocks noEditPoints="1"/>
            </p:cNvSpPr>
            <p:nvPr/>
          </p:nvSpPr>
          <p:spPr bwMode="auto">
            <a:xfrm>
              <a:off x="7685333" y="1872684"/>
              <a:ext cx="568325" cy="525463"/>
            </a:xfrm>
            <a:custGeom>
              <a:avLst/>
              <a:gdLst>
                <a:gd name="T0" fmla="*/ 112 w 134"/>
                <a:gd name="T1" fmla="*/ 70 h 124"/>
                <a:gd name="T2" fmla="*/ 38 w 134"/>
                <a:gd name="T3" fmla="*/ 3 h 124"/>
                <a:gd name="T4" fmla="*/ 5 w 134"/>
                <a:gd name="T5" fmla="*/ 113 h 124"/>
                <a:gd name="T6" fmla="*/ 24 w 134"/>
                <a:gd name="T7" fmla="*/ 72 h 124"/>
                <a:gd name="T8" fmla="*/ 43 w 134"/>
                <a:gd name="T9" fmla="*/ 67 h 124"/>
                <a:gd name="T10" fmla="*/ 107 w 134"/>
                <a:gd name="T11" fmla="*/ 71 h 124"/>
                <a:gd name="T12" fmla="*/ 101 w 134"/>
                <a:gd name="T13" fmla="*/ 74 h 124"/>
                <a:gd name="T14" fmla="*/ 61 w 134"/>
                <a:gd name="T15" fmla="*/ 106 h 124"/>
                <a:gd name="T16" fmla="*/ 83 w 134"/>
                <a:gd name="T17" fmla="*/ 71 h 124"/>
                <a:gd name="T18" fmla="*/ 41 w 134"/>
                <a:gd name="T19" fmla="*/ 116 h 124"/>
                <a:gd name="T20" fmla="*/ 63 w 134"/>
                <a:gd name="T21" fmla="*/ 87 h 124"/>
                <a:gd name="T22" fmla="*/ 30 w 134"/>
                <a:gd name="T23" fmla="*/ 104 h 124"/>
                <a:gd name="T24" fmla="*/ 56 w 134"/>
                <a:gd name="T25" fmla="*/ 80 h 124"/>
                <a:gd name="T26" fmla="*/ 42 w 134"/>
                <a:gd name="T27" fmla="*/ 100 h 124"/>
                <a:gd name="T28" fmla="*/ 12 w 134"/>
                <a:gd name="T29" fmla="*/ 112 h 124"/>
                <a:gd name="T30" fmla="*/ 48 w 134"/>
                <a:gd name="T31" fmla="*/ 76 h 124"/>
                <a:gd name="T32" fmla="*/ 50 w 134"/>
                <a:gd name="T33" fmla="*/ 74 h 124"/>
                <a:gd name="T34" fmla="*/ 6 w 134"/>
                <a:gd name="T35" fmla="*/ 102 h 124"/>
                <a:gd name="T36" fmla="*/ 38 w 134"/>
                <a:gd name="T37" fmla="*/ 71 h 124"/>
                <a:gd name="T38" fmla="*/ 9 w 134"/>
                <a:gd name="T39" fmla="*/ 95 h 124"/>
                <a:gd name="T40" fmla="*/ 7 w 134"/>
                <a:gd name="T41" fmla="*/ 109 h 124"/>
                <a:gd name="T42" fmla="*/ 43 w 134"/>
                <a:gd name="T43" fmla="*/ 82 h 124"/>
                <a:gd name="T44" fmla="*/ 54 w 134"/>
                <a:gd name="T45" fmla="*/ 80 h 124"/>
                <a:gd name="T46" fmla="*/ 11 w 134"/>
                <a:gd name="T47" fmla="*/ 114 h 124"/>
                <a:gd name="T48" fmla="*/ 43 w 134"/>
                <a:gd name="T49" fmla="*/ 98 h 124"/>
                <a:gd name="T50" fmla="*/ 64 w 134"/>
                <a:gd name="T51" fmla="*/ 85 h 124"/>
                <a:gd name="T52" fmla="*/ 55 w 134"/>
                <a:gd name="T53" fmla="*/ 97 h 124"/>
                <a:gd name="T54" fmla="*/ 39 w 134"/>
                <a:gd name="T55" fmla="*/ 117 h 124"/>
                <a:gd name="T56" fmla="*/ 49 w 134"/>
                <a:gd name="T57" fmla="*/ 101 h 124"/>
                <a:gd name="T58" fmla="*/ 83 w 134"/>
                <a:gd name="T59" fmla="*/ 77 h 124"/>
                <a:gd name="T60" fmla="*/ 49 w 134"/>
                <a:gd name="T61" fmla="*/ 117 h 124"/>
                <a:gd name="T62" fmla="*/ 96 w 134"/>
                <a:gd name="T63" fmla="*/ 75 h 124"/>
                <a:gd name="T64" fmla="*/ 62 w 134"/>
                <a:gd name="T65" fmla="*/ 114 h 124"/>
                <a:gd name="T66" fmla="*/ 65 w 134"/>
                <a:gd name="T67" fmla="*/ 117 h 124"/>
                <a:gd name="T68" fmla="*/ 108 w 134"/>
                <a:gd name="T69" fmla="*/ 79 h 124"/>
                <a:gd name="T70" fmla="*/ 66 w 134"/>
                <a:gd name="T71" fmla="*/ 117 h 124"/>
                <a:gd name="T72" fmla="*/ 82 w 134"/>
                <a:gd name="T73" fmla="*/ 117 h 124"/>
                <a:gd name="T74" fmla="*/ 91 w 134"/>
                <a:gd name="T75" fmla="*/ 115 h 124"/>
                <a:gd name="T76" fmla="*/ 108 w 134"/>
                <a:gd name="T77" fmla="*/ 86 h 124"/>
                <a:gd name="T78" fmla="*/ 114 w 134"/>
                <a:gd name="T79" fmla="*/ 94 h 124"/>
                <a:gd name="T80" fmla="*/ 119 w 134"/>
                <a:gd name="T81" fmla="*/ 96 h 124"/>
                <a:gd name="T82" fmla="*/ 100 w 134"/>
                <a:gd name="T83" fmla="*/ 119 h 124"/>
                <a:gd name="T84" fmla="*/ 109 w 134"/>
                <a:gd name="T85" fmla="*/ 119 h 124"/>
                <a:gd name="T86" fmla="*/ 122 w 134"/>
                <a:gd name="T87" fmla="*/ 108 h 124"/>
                <a:gd name="T88" fmla="*/ 119 w 134"/>
                <a:gd name="T89" fmla="*/ 102 h 124"/>
                <a:gd name="T90" fmla="*/ 126 w 134"/>
                <a:gd name="T91" fmla="*/ 104 h 124"/>
                <a:gd name="T92" fmla="*/ 120 w 134"/>
                <a:gd name="T93" fmla="*/ 116 h 124"/>
                <a:gd name="T94" fmla="*/ 127 w 134"/>
                <a:gd name="T95" fmla="*/ 109 h 124"/>
                <a:gd name="T96" fmla="*/ 124 w 134"/>
                <a:gd name="T97" fmla="*/ 108 h 124"/>
                <a:gd name="T98" fmla="*/ 116 w 134"/>
                <a:gd name="T99" fmla="*/ 110 h 124"/>
                <a:gd name="T100" fmla="*/ 111 w 134"/>
                <a:gd name="T101" fmla="*/ 109 h 124"/>
                <a:gd name="T102" fmla="*/ 122 w 134"/>
                <a:gd name="T103" fmla="*/ 87 h 124"/>
                <a:gd name="T104" fmla="*/ 129 w 134"/>
                <a:gd name="T105" fmla="*/ 102 h 124"/>
                <a:gd name="T106" fmla="*/ 115 w 134"/>
                <a:gd name="T107" fmla="*/ 80 h 124"/>
                <a:gd name="T108" fmla="*/ 78 w 134"/>
                <a:gd name="T109" fmla="*/ 106 h 124"/>
                <a:gd name="T110" fmla="*/ 43 w 134"/>
                <a:gd name="T111" fmla="*/ 45 h 124"/>
                <a:gd name="T112" fmla="*/ 102 w 134"/>
                <a:gd name="T113" fmla="*/ 70 h 124"/>
                <a:gd name="T114" fmla="*/ 17 w 134"/>
                <a:gd name="T115" fmla="*/ 82 h 124"/>
                <a:gd name="T116" fmla="*/ 19 w 134"/>
                <a:gd name="T117" fmla="*/ 8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4" h="124">
                  <a:moveTo>
                    <a:pt x="29" y="121"/>
                  </a:moveTo>
                  <a:cubicBezTo>
                    <a:pt x="34" y="121"/>
                    <a:pt x="40" y="120"/>
                    <a:pt x="45" y="120"/>
                  </a:cubicBezTo>
                  <a:cubicBezTo>
                    <a:pt x="54" y="120"/>
                    <a:pt x="62" y="120"/>
                    <a:pt x="71" y="121"/>
                  </a:cubicBezTo>
                  <a:cubicBezTo>
                    <a:pt x="85" y="122"/>
                    <a:pt x="100" y="124"/>
                    <a:pt x="114" y="121"/>
                  </a:cubicBezTo>
                  <a:cubicBezTo>
                    <a:pt x="124" y="119"/>
                    <a:pt x="134" y="112"/>
                    <a:pt x="132" y="100"/>
                  </a:cubicBezTo>
                  <a:cubicBezTo>
                    <a:pt x="130" y="88"/>
                    <a:pt x="120" y="78"/>
                    <a:pt x="112" y="70"/>
                  </a:cubicBezTo>
                  <a:cubicBezTo>
                    <a:pt x="102" y="61"/>
                    <a:pt x="91" y="53"/>
                    <a:pt x="82" y="43"/>
                  </a:cubicBezTo>
                  <a:cubicBezTo>
                    <a:pt x="77" y="38"/>
                    <a:pt x="73" y="31"/>
                    <a:pt x="72" y="24"/>
                  </a:cubicBezTo>
                  <a:cubicBezTo>
                    <a:pt x="72" y="17"/>
                    <a:pt x="76" y="10"/>
                    <a:pt x="79" y="5"/>
                  </a:cubicBezTo>
                  <a:cubicBezTo>
                    <a:pt x="80" y="4"/>
                    <a:pt x="79" y="3"/>
                    <a:pt x="79" y="2"/>
                  </a:cubicBezTo>
                  <a:cubicBezTo>
                    <a:pt x="78" y="2"/>
                    <a:pt x="78" y="1"/>
                    <a:pt x="77" y="1"/>
                  </a:cubicBezTo>
                  <a:cubicBezTo>
                    <a:pt x="64" y="2"/>
                    <a:pt x="51" y="0"/>
                    <a:pt x="38" y="3"/>
                  </a:cubicBezTo>
                  <a:cubicBezTo>
                    <a:pt x="37" y="3"/>
                    <a:pt x="37" y="4"/>
                    <a:pt x="37" y="5"/>
                  </a:cubicBezTo>
                  <a:cubicBezTo>
                    <a:pt x="37" y="5"/>
                    <a:pt x="37" y="6"/>
                    <a:pt x="37" y="7"/>
                  </a:cubicBezTo>
                  <a:cubicBezTo>
                    <a:pt x="41" y="13"/>
                    <a:pt x="44" y="20"/>
                    <a:pt x="45" y="28"/>
                  </a:cubicBezTo>
                  <a:cubicBezTo>
                    <a:pt x="46" y="37"/>
                    <a:pt x="40" y="45"/>
                    <a:pt x="35" y="52"/>
                  </a:cubicBezTo>
                  <a:cubicBezTo>
                    <a:pt x="27" y="63"/>
                    <a:pt x="18" y="74"/>
                    <a:pt x="11" y="85"/>
                  </a:cubicBezTo>
                  <a:cubicBezTo>
                    <a:pt x="6" y="93"/>
                    <a:pt x="0" y="104"/>
                    <a:pt x="5" y="113"/>
                  </a:cubicBezTo>
                  <a:cubicBezTo>
                    <a:pt x="10" y="120"/>
                    <a:pt x="21" y="121"/>
                    <a:pt x="29" y="121"/>
                  </a:cubicBezTo>
                  <a:close/>
                  <a:moveTo>
                    <a:pt x="24" y="72"/>
                  </a:moveTo>
                  <a:cubicBezTo>
                    <a:pt x="25" y="72"/>
                    <a:pt x="25" y="71"/>
                    <a:pt x="26" y="71"/>
                  </a:cubicBezTo>
                  <a:cubicBezTo>
                    <a:pt x="28" y="70"/>
                    <a:pt x="29" y="69"/>
                    <a:pt x="31" y="68"/>
                  </a:cubicBezTo>
                  <a:cubicBezTo>
                    <a:pt x="28" y="71"/>
                    <a:pt x="24" y="74"/>
                    <a:pt x="21" y="77"/>
                  </a:cubicBezTo>
                  <a:cubicBezTo>
                    <a:pt x="22" y="75"/>
                    <a:pt x="23" y="74"/>
                    <a:pt x="24" y="72"/>
                  </a:cubicBezTo>
                  <a:close/>
                  <a:moveTo>
                    <a:pt x="34" y="67"/>
                  </a:moveTo>
                  <a:cubicBezTo>
                    <a:pt x="35" y="67"/>
                    <a:pt x="36" y="67"/>
                    <a:pt x="38" y="67"/>
                  </a:cubicBezTo>
                  <a:cubicBezTo>
                    <a:pt x="34" y="68"/>
                    <a:pt x="30" y="70"/>
                    <a:pt x="27" y="73"/>
                  </a:cubicBezTo>
                  <a:cubicBezTo>
                    <a:pt x="29" y="71"/>
                    <a:pt x="31" y="69"/>
                    <a:pt x="34" y="67"/>
                  </a:cubicBezTo>
                  <a:close/>
                  <a:moveTo>
                    <a:pt x="41" y="67"/>
                  </a:moveTo>
                  <a:cubicBezTo>
                    <a:pt x="42" y="67"/>
                    <a:pt x="42" y="67"/>
                    <a:pt x="43" y="67"/>
                  </a:cubicBezTo>
                  <a:cubicBezTo>
                    <a:pt x="39" y="70"/>
                    <a:pt x="35" y="73"/>
                    <a:pt x="31" y="76"/>
                  </a:cubicBezTo>
                  <a:cubicBezTo>
                    <a:pt x="24" y="81"/>
                    <a:pt x="18" y="86"/>
                    <a:pt x="11" y="92"/>
                  </a:cubicBezTo>
                  <a:cubicBezTo>
                    <a:pt x="12" y="91"/>
                    <a:pt x="12" y="91"/>
                    <a:pt x="12" y="91"/>
                  </a:cubicBezTo>
                  <a:cubicBezTo>
                    <a:pt x="15" y="87"/>
                    <a:pt x="18" y="84"/>
                    <a:pt x="22" y="82"/>
                  </a:cubicBezTo>
                  <a:cubicBezTo>
                    <a:pt x="29" y="77"/>
                    <a:pt x="35" y="72"/>
                    <a:pt x="41" y="67"/>
                  </a:cubicBezTo>
                  <a:close/>
                  <a:moveTo>
                    <a:pt x="107" y="71"/>
                  </a:moveTo>
                  <a:cubicBezTo>
                    <a:pt x="98" y="78"/>
                    <a:pt x="91" y="85"/>
                    <a:pt x="83" y="92"/>
                  </a:cubicBezTo>
                  <a:cubicBezTo>
                    <a:pt x="79" y="96"/>
                    <a:pt x="75" y="100"/>
                    <a:pt x="71" y="104"/>
                  </a:cubicBezTo>
                  <a:cubicBezTo>
                    <a:pt x="74" y="101"/>
                    <a:pt x="77" y="98"/>
                    <a:pt x="80" y="95"/>
                  </a:cubicBezTo>
                  <a:cubicBezTo>
                    <a:pt x="86" y="88"/>
                    <a:pt x="92" y="82"/>
                    <a:pt x="96" y="74"/>
                  </a:cubicBezTo>
                  <a:cubicBezTo>
                    <a:pt x="97" y="75"/>
                    <a:pt x="97" y="75"/>
                    <a:pt x="98" y="75"/>
                  </a:cubicBezTo>
                  <a:cubicBezTo>
                    <a:pt x="99" y="75"/>
                    <a:pt x="100" y="75"/>
                    <a:pt x="101" y="74"/>
                  </a:cubicBezTo>
                  <a:cubicBezTo>
                    <a:pt x="103" y="74"/>
                    <a:pt x="105" y="71"/>
                    <a:pt x="107" y="71"/>
                  </a:cubicBezTo>
                  <a:close/>
                  <a:moveTo>
                    <a:pt x="90" y="72"/>
                  </a:moveTo>
                  <a:cubicBezTo>
                    <a:pt x="92" y="72"/>
                    <a:pt x="93" y="73"/>
                    <a:pt x="95" y="74"/>
                  </a:cubicBezTo>
                  <a:cubicBezTo>
                    <a:pt x="92" y="77"/>
                    <a:pt x="88" y="81"/>
                    <a:pt x="85" y="84"/>
                  </a:cubicBezTo>
                  <a:cubicBezTo>
                    <a:pt x="80" y="88"/>
                    <a:pt x="76" y="92"/>
                    <a:pt x="72" y="95"/>
                  </a:cubicBezTo>
                  <a:cubicBezTo>
                    <a:pt x="68" y="99"/>
                    <a:pt x="64" y="102"/>
                    <a:pt x="61" y="106"/>
                  </a:cubicBezTo>
                  <a:cubicBezTo>
                    <a:pt x="61" y="106"/>
                    <a:pt x="61" y="105"/>
                    <a:pt x="61" y="105"/>
                  </a:cubicBezTo>
                  <a:cubicBezTo>
                    <a:pt x="65" y="101"/>
                    <a:pt x="69" y="98"/>
                    <a:pt x="72" y="94"/>
                  </a:cubicBezTo>
                  <a:cubicBezTo>
                    <a:pt x="75" y="90"/>
                    <a:pt x="78" y="86"/>
                    <a:pt x="81" y="82"/>
                  </a:cubicBezTo>
                  <a:cubicBezTo>
                    <a:pt x="84" y="79"/>
                    <a:pt x="88" y="76"/>
                    <a:pt x="90" y="72"/>
                  </a:cubicBezTo>
                  <a:cubicBezTo>
                    <a:pt x="90" y="72"/>
                    <a:pt x="90" y="72"/>
                    <a:pt x="90" y="72"/>
                  </a:cubicBezTo>
                  <a:close/>
                  <a:moveTo>
                    <a:pt x="83" y="71"/>
                  </a:moveTo>
                  <a:cubicBezTo>
                    <a:pt x="84" y="71"/>
                    <a:pt x="86" y="71"/>
                    <a:pt x="87" y="71"/>
                  </a:cubicBezTo>
                  <a:cubicBezTo>
                    <a:pt x="88" y="71"/>
                    <a:pt x="88" y="71"/>
                    <a:pt x="89" y="71"/>
                  </a:cubicBezTo>
                  <a:cubicBezTo>
                    <a:pt x="81" y="77"/>
                    <a:pt x="74" y="84"/>
                    <a:pt x="68" y="91"/>
                  </a:cubicBezTo>
                  <a:cubicBezTo>
                    <a:pt x="60" y="99"/>
                    <a:pt x="52" y="105"/>
                    <a:pt x="44" y="113"/>
                  </a:cubicBezTo>
                  <a:cubicBezTo>
                    <a:pt x="43" y="114"/>
                    <a:pt x="42" y="115"/>
                    <a:pt x="41" y="115"/>
                  </a:cubicBezTo>
                  <a:cubicBezTo>
                    <a:pt x="41" y="116"/>
                    <a:pt x="41" y="116"/>
                    <a:pt x="41" y="116"/>
                  </a:cubicBezTo>
                  <a:cubicBezTo>
                    <a:pt x="43" y="113"/>
                    <a:pt x="45" y="111"/>
                    <a:pt x="47" y="109"/>
                  </a:cubicBezTo>
                  <a:cubicBezTo>
                    <a:pt x="52" y="105"/>
                    <a:pt x="56" y="102"/>
                    <a:pt x="60" y="98"/>
                  </a:cubicBezTo>
                  <a:cubicBezTo>
                    <a:pt x="68" y="90"/>
                    <a:pt x="75" y="80"/>
                    <a:pt x="83" y="71"/>
                  </a:cubicBezTo>
                  <a:close/>
                  <a:moveTo>
                    <a:pt x="79" y="73"/>
                  </a:moveTo>
                  <a:cubicBezTo>
                    <a:pt x="78" y="75"/>
                    <a:pt x="76" y="77"/>
                    <a:pt x="74" y="79"/>
                  </a:cubicBezTo>
                  <a:cubicBezTo>
                    <a:pt x="71" y="82"/>
                    <a:pt x="67" y="84"/>
                    <a:pt x="63" y="87"/>
                  </a:cubicBezTo>
                  <a:cubicBezTo>
                    <a:pt x="63" y="88"/>
                    <a:pt x="62" y="89"/>
                    <a:pt x="61" y="89"/>
                  </a:cubicBezTo>
                  <a:cubicBezTo>
                    <a:pt x="64" y="87"/>
                    <a:pt x="67" y="84"/>
                    <a:pt x="69" y="81"/>
                  </a:cubicBezTo>
                  <a:cubicBezTo>
                    <a:pt x="73" y="79"/>
                    <a:pt x="76" y="75"/>
                    <a:pt x="79" y="73"/>
                  </a:cubicBezTo>
                  <a:close/>
                  <a:moveTo>
                    <a:pt x="58" y="81"/>
                  </a:moveTo>
                  <a:cubicBezTo>
                    <a:pt x="51" y="85"/>
                    <a:pt x="46" y="91"/>
                    <a:pt x="39" y="96"/>
                  </a:cubicBezTo>
                  <a:cubicBezTo>
                    <a:pt x="36" y="99"/>
                    <a:pt x="33" y="101"/>
                    <a:pt x="30" y="104"/>
                  </a:cubicBezTo>
                  <a:cubicBezTo>
                    <a:pt x="25" y="107"/>
                    <a:pt x="22" y="111"/>
                    <a:pt x="18" y="114"/>
                  </a:cubicBezTo>
                  <a:cubicBezTo>
                    <a:pt x="15" y="116"/>
                    <a:pt x="17" y="114"/>
                    <a:pt x="18" y="114"/>
                  </a:cubicBezTo>
                  <a:cubicBezTo>
                    <a:pt x="20" y="112"/>
                    <a:pt x="22" y="110"/>
                    <a:pt x="24" y="108"/>
                  </a:cubicBezTo>
                  <a:cubicBezTo>
                    <a:pt x="27" y="105"/>
                    <a:pt x="31" y="102"/>
                    <a:pt x="35" y="99"/>
                  </a:cubicBezTo>
                  <a:cubicBezTo>
                    <a:pt x="43" y="93"/>
                    <a:pt x="49" y="86"/>
                    <a:pt x="56" y="80"/>
                  </a:cubicBezTo>
                  <a:cubicBezTo>
                    <a:pt x="56" y="80"/>
                    <a:pt x="56" y="80"/>
                    <a:pt x="56" y="80"/>
                  </a:cubicBezTo>
                  <a:cubicBezTo>
                    <a:pt x="59" y="81"/>
                    <a:pt x="62" y="83"/>
                    <a:pt x="66" y="82"/>
                  </a:cubicBezTo>
                  <a:cubicBezTo>
                    <a:pt x="61" y="86"/>
                    <a:pt x="55" y="90"/>
                    <a:pt x="51" y="94"/>
                  </a:cubicBezTo>
                  <a:cubicBezTo>
                    <a:pt x="44" y="100"/>
                    <a:pt x="37" y="106"/>
                    <a:pt x="30" y="112"/>
                  </a:cubicBezTo>
                  <a:cubicBezTo>
                    <a:pt x="29" y="113"/>
                    <a:pt x="25" y="116"/>
                    <a:pt x="26" y="115"/>
                  </a:cubicBezTo>
                  <a:cubicBezTo>
                    <a:pt x="28" y="113"/>
                    <a:pt x="29" y="112"/>
                    <a:pt x="31" y="110"/>
                  </a:cubicBezTo>
                  <a:cubicBezTo>
                    <a:pt x="35" y="106"/>
                    <a:pt x="38" y="103"/>
                    <a:pt x="42" y="100"/>
                  </a:cubicBezTo>
                  <a:cubicBezTo>
                    <a:pt x="45" y="97"/>
                    <a:pt x="48" y="94"/>
                    <a:pt x="51" y="91"/>
                  </a:cubicBezTo>
                  <a:cubicBezTo>
                    <a:pt x="54" y="88"/>
                    <a:pt x="57" y="85"/>
                    <a:pt x="59" y="82"/>
                  </a:cubicBezTo>
                  <a:cubicBezTo>
                    <a:pt x="59" y="81"/>
                    <a:pt x="59" y="81"/>
                    <a:pt x="58" y="81"/>
                  </a:cubicBezTo>
                  <a:close/>
                  <a:moveTo>
                    <a:pt x="51" y="75"/>
                  </a:moveTo>
                  <a:cubicBezTo>
                    <a:pt x="53" y="76"/>
                    <a:pt x="54" y="78"/>
                    <a:pt x="56" y="79"/>
                  </a:cubicBezTo>
                  <a:cubicBezTo>
                    <a:pt x="39" y="87"/>
                    <a:pt x="27" y="101"/>
                    <a:pt x="12" y="112"/>
                  </a:cubicBezTo>
                  <a:cubicBezTo>
                    <a:pt x="9" y="114"/>
                    <a:pt x="14" y="110"/>
                    <a:pt x="15" y="109"/>
                  </a:cubicBezTo>
                  <a:cubicBezTo>
                    <a:pt x="16" y="107"/>
                    <a:pt x="18" y="106"/>
                    <a:pt x="20" y="104"/>
                  </a:cubicBezTo>
                  <a:cubicBezTo>
                    <a:pt x="23" y="101"/>
                    <a:pt x="27" y="98"/>
                    <a:pt x="30" y="95"/>
                  </a:cubicBezTo>
                  <a:cubicBezTo>
                    <a:pt x="37" y="89"/>
                    <a:pt x="44" y="81"/>
                    <a:pt x="51" y="75"/>
                  </a:cubicBezTo>
                  <a:close/>
                  <a:moveTo>
                    <a:pt x="49" y="75"/>
                  </a:moveTo>
                  <a:cubicBezTo>
                    <a:pt x="49" y="75"/>
                    <a:pt x="49" y="75"/>
                    <a:pt x="48" y="76"/>
                  </a:cubicBezTo>
                  <a:cubicBezTo>
                    <a:pt x="41" y="83"/>
                    <a:pt x="33" y="89"/>
                    <a:pt x="25" y="95"/>
                  </a:cubicBezTo>
                  <a:cubicBezTo>
                    <a:pt x="21" y="98"/>
                    <a:pt x="17" y="101"/>
                    <a:pt x="14" y="104"/>
                  </a:cubicBezTo>
                  <a:cubicBezTo>
                    <a:pt x="12" y="105"/>
                    <a:pt x="9" y="107"/>
                    <a:pt x="7" y="109"/>
                  </a:cubicBezTo>
                  <a:cubicBezTo>
                    <a:pt x="9" y="107"/>
                    <a:pt x="10" y="106"/>
                    <a:pt x="11" y="104"/>
                  </a:cubicBezTo>
                  <a:cubicBezTo>
                    <a:pt x="23" y="92"/>
                    <a:pt x="38" y="85"/>
                    <a:pt x="48" y="71"/>
                  </a:cubicBezTo>
                  <a:cubicBezTo>
                    <a:pt x="49" y="72"/>
                    <a:pt x="50" y="73"/>
                    <a:pt x="50" y="74"/>
                  </a:cubicBezTo>
                  <a:cubicBezTo>
                    <a:pt x="51" y="74"/>
                    <a:pt x="51" y="74"/>
                    <a:pt x="51" y="74"/>
                  </a:cubicBezTo>
                  <a:cubicBezTo>
                    <a:pt x="50" y="74"/>
                    <a:pt x="50" y="75"/>
                    <a:pt x="49" y="75"/>
                  </a:cubicBezTo>
                  <a:close/>
                  <a:moveTo>
                    <a:pt x="47" y="70"/>
                  </a:moveTo>
                  <a:cubicBezTo>
                    <a:pt x="40" y="75"/>
                    <a:pt x="33" y="80"/>
                    <a:pt x="26" y="86"/>
                  </a:cubicBezTo>
                  <a:cubicBezTo>
                    <a:pt x="23" y="89"/>
                    <a:pt x="19" y="92"/>
                    <a:pt x="16" y="95"/>
                  </a:cubicBezTo>
                  <a:cubicBezTo>
                    <a:pt x="13" y="97"/>
                    <a:pt x="8" y="100"/>
                    <a:pt x="6" y="102"/>
                  </a:cubicBezTo>
                  <a:cubicBezTo>
                    <a:pt x="6" y="102"/>
                    <a:pt x="6" y="102"/>
                    <a:pt x="6" y="102"/>
                  </a:cubicBezTo>
                  <a:cubicBezTo>
                    <a:pt x="18" y="90"/>
                    <a:pt x="33" y="81"/>
                    <a:pt x="45" y="68"/>
                  </a:cubicBezTo>
                  <a:cubicBezTo>
                    <a:pt x="46" y="69"/>
                    <a:pt x="46" y="69"/>
                    <a:pt x="47" y="70"/>
                  </a:cubicBezTo>
                  <a:close/>
                  <a:moveTo>
                    <a:pt x="9" y="95"/>
                  </a:moveTo>
                  <a:cubicBezTo>
                    <a:pt x="15" y="90"/>
                    <a:pt x="21" y="85"/>
                    <a:pt x="28" y="79"/>
                  </a:cubicBezTo>
                  <a:cubicBezTo>
                    <a:pt x="31" y="77"/>
                    <a:pt x="34" y="74"/>
                    <a:pt x="38" y="71"/>
                  </a:cubicBezTo>
                  <a:cubicBezTo>
                    <a:pt x="39" y="70"/>
                    <a:pt x="41" y="69"/>
                    <a:pt x="42" y="69"/>
                  </a:cubicBezTo>
                  <a:cubicBezTo>
                    <a:pt x="43" y="68"/>
                    <a:pt x="43" y="68"/>
                    <a:pt x="44" y="68"/>
                  </a:cubicBezTo>
                  <a:cubicBezTo>
                    <a:pt x="44" y="68"/>
                    <a:pt x="44" y="68"/>
                    <a:pt x="44" y="68"/>
                  </a:cubicBezTo>
                  <a:cubicBezTo>
                    <a:pt x="44" y="69"/>
                    <a:pt x="43" y="69"/>
                    <a:pt x="43" y="70"/>
                  </a:cubicBezTo>
                  <a:cubicBezTo>
                    <a:pt x="32" y="81"/>
                    <a:pt x="18" y="90"/>
                    <a:pt x="7" y="101"/>
                  </a:cubicBezTo>
                  <a:cubicBezTo>
                    <a:pt x="7" y="99"/>
                    <a:pt x="8" y="97"/>
                    <a:pt x="9" y="95"/>
                  </a:cubicBezTo>
                  <a:close/>
                  <a:moveTo>
                    <a:pt x="24" y="89"/>
                  </a:moveTo>
                  <a:cubicBezTo>
                    <a:pt x="28" y="85"/>
                    <a:pt x="33" y="82"/>
                    <a:pt x="37" y="79"/>
                  </a:cubicBezTo>
                  <a:cubicBezTo>
                    <a:pt x="39" y="77"/>
                    <a:pt x="41" y="75"/>
                    <a:pt x="43" y="74"/>
                  </a:cubicBezTo>
                  <a:cubicBezTo>
                    <a:pt x="44" y="73"/>
                    <a:pt x="46" y="72"/>
                    <a:pt x="47" y="71"/>
                  </a:cubicBezTo>
                  <a:cubicBezTo>
                    <a:pt x="48" y="70"/>
                    <a:pt x="43" y="76"/>
                    <a:pt x="44" y="75"/>
                  </a:cubicBezTo>
                  <a:cubicBezTo>
                    <a:pt x="33" y="88"/>
                    <a:pt x="17" y="95"/>
                    <a:pt x="7" y="109"/>
                  </a:cubicBezTo>
                  <a:cubicBezTo>
                    <a:pt x="6" y="107"/>
                    <a:pt x="6" y="105"/>
                    <a:pt x="6" y="103"/>
                  </a:cubicBezTo>
                  <a:cubicBezTo>
                    <a:pt x="13" y="99"/>
                    <a:pt x="18" y="94"/>
                    <a:pt x="24" y="89"/>
                  </a:cubicBezTo>
                  <a:close/>
                  <a:moveTo>
                    <a:pt x="7" y="110"/>
                  </a:moveTo>
                  <a:cubicBezTo>
                    <a:pt x="15" y="104"/>
                    <a:pt x="22" y="98"/>
                    <a:pt x="30" y="92"/>
                  </a:cubicBezTo>
                  <a:cubicBezTo>
                    <a:pt x="34" y="89"/>
                    <a:pt x="37" y="86"/>
                    <a:pt x="41" y="83"/>
                  </a:cubicBezTo>
                  <a:cubicBezTo>
                    <a:pt x="41" y="83"/>
                    <a:pt x="42" y="82"/>
                    <a:pt x="43" y="82"/>
                  </a:cubicBezTo>
                  <a:cubicBezTo>
                    <a:pt x="38" y="87"/>
                    <a:pt x="33" y="91"/>
                    <a:pt x="28" y="96"/>
                  </a:cubicBezTo>
                  <a:cubicBezTo>
                    <a:pt x="22" y="101"/>
                    <a:pt x="15" y="106"/>
                    <a:pt x="10" y="113"/>
                  </a:cubicBezTo>
                  <a:cubicBezTo>
                    <a:pt x="9" y="112"/>
                    <a:pt x="8" y="111"/>
                    <a:pt x="7" y="110"/>
                  </a:cubicBezTo>
                  <a:close/>
                  <a:moveTo>
                    <a:pt x="11" y="114"/>
                  </a:moveTo>
                  <a:cubicBezTo>
                    <a:pt x="25" y="104"/>
                    <a:pt x="37" y="91"/>
                    <a:pt x="52" y="82"/>
                  </a:cubicBezTo>
                  <a:cubicBezTo>
                    <a:pt x="52" y="82"/>
                    <a:pt x="55" y="80"/>
                    <a:pt x="54" y="80"/>
                  </a:cubicBezTo>
                  <a:cubicBezTo>
                    <a:pt x="52" y="82"/>
                    <a:pt x="51" y="84"/>
                    <a:pt x="49" y="86"/>
                  </a:cubicBezTo>
                  <a:cubicBezTo>
                    <a:pt x="45" y="89"/>
                    <a:pt x="42" y="93"/>
                    <a:pt x="38" y="96"/>
                  </a:cubicBezTo>
                  <a:cubicBezTo>
                    <a:pt x="30" y="102"/>
                    <a:pt x="22" y="108"/>
                    <a:pt x="15" y="116"/>
                  </a:cubicBezTo>
                  <a:cubicBezTo>
                    <a:pt x="15" y="116"/>
                    <a:pt x="15" y="116"/>
                    <a:pt x="15" y="116"/>
                  </a:cubicBezTo>
                  <a:cubicBezTo>
                    <a:pt x="14" y="115"/>
                    <a:pt x="12" y="115"/>
                    <a:pt x="11" y="114"/>
                  </a:cubicBezTo>
                  <a:cubicBezTo>
                    <a:pt x="11" y="114"/>
                    <a:pt x="11" y="114"/>
                    <a:pt x="11" y="114"/>
                  </a:cubicBezTo>
                  <a:close/>
                  <a:moveTo>
                    <a:pt x="16" y="116"/>
                  </a:moveTo>
                  <a:cubicBezTo>
                    <a:pt x="23" y="113"/>
                    <a:pt x="28" y="106"/>
                    <a:pt x="34" y="101"/>
                  </a:cubicBezTo>
                  <a:cubicBezTo>
                    <a:pt x="41" y="96"/>
                    <a:pt x="47" y="90"/>
                    <a:pt x="54" y="85"/>
                  </a:cubicBezTo>
                  <a:cubicBezTo>
                    <a:pt x="55" y="85"/>
                    <a:pt x="57" y="83"/>
                    <a:pt x="58" y="83"/>
                  </a:cubicBezTo>
                  <a:cubicBezTo>
                    <a:pt x="56" y="85"/>
                    <a:pt x="54" y="87"/>
                    <a:pt x="52" y="89"/>
                  </a:cubicBezTo>
                  <a:cubicBezTo>
                    <a:pt x="49" y="92"/>
                    <a:pt x="46" y="95"/>
                    <a:pt x="43" y="98"/>
                  </a:cubicBezTo>
                  <a:cubicBezTo>
                    <a:pt x="37" y="104"/>
                    <a:pt x="30" y="110"/>
                    <a:pt x="24" y="116"/>
                  </a:cubicBezTo>
                  <a:cubicBezTo>
                    <a:pt x="24" y="117"/>
                    <a:pt x="24" y="117"/>
                    <a:pt x="25" y="117"/>
                  </a:cubicBezTo>
                  <a:cubicBezTo>
                    <a:pt x="32" y="113"/>
                    <a:pt x="38" y="106"/>
                    <a:pt x="44" y="101"/>
                  </a:cubicBezTo>
                  <a:cubicBezTo>
                    <a:pt x="51" y="94"/>
                    <a:pt x="59" y="88"/>
                    <a:pt x="67" y="82"/>
                  </a:cubicBezTo>
                  <a:cubicBezTo>
                    <a:pt x="67" y="82"/>
                    <a:pt x="67" y="82"/>
                    <a:pt x="67" y="82"/>
                  </a:cubicBezTo>
                  <a:cubicBezTo>
                    <a:pt x="66" y="83"/>
                    <a:pt x="65" y="84"/>
                    <a:pt x="64" y="85"/>
                  </a:cubicBezTo>
                  <a:cubicBezTo>
                    <a:pt x="60" y="89"/>
                    <a:pt x="56" y="93"/>
                    <a:pt x="53" y="96"/>
                  </a:cubicBezTo>
                  <a:cubicBezTo>
                    <a:pt x="45" y="103"/>
                    <a:pt x="38" y="109"/>
                    <a:pt x="31" y="116"/>
                  </a:cubicBezTo>
                  <a:cubicBezTo>
                    <a:pt x="30" y="117"/>
                    <a:pt x="31" y="117"/>
                    <a:pt x="31" y="117"/>
                  </a:cubicBezTo>
                  <a:cubicBezTo>
                    <a:pt x="32" y="116"/>
                    <a:pt x="32" y="116"/>
                    <a:pt x="33" y="116"/>
                  </a:cubicBezTo>
                  <a:cubicBezTo>
                    <a:pt x="33" y="116"/>
                    <a:pt x="33" y="116"/>
                    <a:pt x="33" y="115"/>
                  </a:cubicBezTo>
                  <a:cubicBezTo>
                    <a:pt x="41" y="110"/>
                    <a:pt x="48" y="104"/>
                    <a:pt x="55" y="97"/>
                  </a:cubicBezTo>
                  <a:cubicBezTo>
                    <a:pt x="59" y="93"/>
                    <a:pt x="63" y="89"/>
                    <a:pt x="68" y="85"/>
                  </a:cubicBezTo>
                  <a:cubicBezTo>
                    <a:pt x="71" y="83"/>
                    <a:pt x="74" y="80"/>
                    <a:pt x="76" y="78"/>
                  </a:cubicBezTo>
                  <a:cubicBezTo>
                    <a:pt x="76" y="78"/>
                    <a:pt x="75" y="79"/>
                    <a:pt x="75" y="79"/>
                  </a:cubicBezTo>
                  <a:cubicBezTo>
                    <a:pt x="71" y="84"/>
                    <a:pt x="67" y="88"/>
                    <a:pt x="64" y="93"/>
                  </a:cubicBezTo>
                  <a:cubicBezTo>
                    <a:pt x="56" y="101"/>
                    <a:pt x="47" y="108"/>
                    <a:pt x="39" y="117"/>
                  </a:cubicBezTo>
                  <a:cubicBezTo>
                    <a:pt x="39" y="117"/>
                    <a:pt x="39" y="117"/>
                    <a:pt x="39" y="117"/>
                  </a:cubicBezTo>
                  <a:cubicBezTo>
                    <a:pt x="31" y="118"/>
                    <a:pt x="23" y="118"/>
                    <a:pt x="16" y="116"/>
                  </a:cubicBezTo>
                  <a:close/>
                  <a:moveTo>
                    <a:pt x="51" y="99"/>
                  </a:moveTo>
                  <a:cubicBezTo>
                    <a:pt x="48" y="102"/>
                    <a:pt x="44" y="106"/>
                    <a:pt x="40" y="109"/>
                  </a:cubicBezTo>
                  <a:cubicBezTo>
                    <a:pt x="38" y="111"/>
                    <a:pt x="37" y="112"/>
                    <a:pt x="36" y="113"/>
                  </a:cubicBezTo>
                  <a:cubicBezTo>
                    <a:pt x="36" y="112"/>
                    <a:pt x="36" y="112"/>
                    <a:pt x="36" y="112"/>
                  </a:cubicBezTo>
                  <a:cubicBezTo>
                    <a:pt x="40" y="108"/>
                    <a:pt x="45" y="104"/>
                    <a:pt x="49" y="101"/>
                  </a:cubicBezTo>
                  <a:cubicBezTo>
                    <a:pt x="50" y="100"/>
                    <a:pt x="51" y="99"/>
                    <a:pt x="51" y="99"/>
                  </a:cubicBezTo>
                  <a:close/>
                  <a:moveTo>
                    <a:pt x="43" y="117"/>
                  </a:moveTo>
                  <a:cubicBezTo>
                    <a:pt x="42" y="117"/>
                    <a:pt x="41" y="117"/>
                    <a:pt x="40" y="117"/>
                  </a:cubicBezTo>
                  <a:cubicBezTo>
                    <a:pt x="43" y="116"/>
                    <a:pt x="45" y="113"/>
                    <a:pt x="48" y="110"/>
                  </a:cubicBezTo>
                  <a:cubicBezTo>
                    <a:pt x="51" y="106"/>
                    <a:pt x="56" y="103"/>
                    <a:pt x="60" y="99"/>
                  </a:cubicBezTo>
                  <a:cubicBezTo>
                    <a:pt x="68" y="92"/>
                    <a:pt x="75" y="84"/>
                    <a:pt x="83" y="77"/>
                  </a:cubicBezTo>
                  <a:cubicBezTo>
                    <a:pt x="84" y="76"/>
                    <a:pt x="88" y="74"/>
                    <a:pt x="88" y="73"/>
                  </a:cubicBezTo>
                  <a:cubicBezTo>
                    <a:pt x="87" y="76"/>
                    <a:pt x="84" y="78"/>
                    <a:pt x="82" y="80"/>
                  </a:cubicBezTo>
                  <a:cubicBezTo>
                    <a:pt x="78" y="84"/>
                    <a:pt x="76" y="88"/>
                    <a:pt x="72" y="92"/>
                  </a:cubicBezTo>
                  <a:cubicBezTo>
                    <a:pt x="69" y="96"/>
                    <a:pt x="65" y="99"/>
                    <a:pt x="62" y="103"/>
                  </a:cubicBezTo>
                  <a:cubicBezTo>
                    <a:pt x="58" y="108"/>
                    <a:pt x="54" y="113"/>
                    <a:pt x="49" y="116"/>
                  </a:cubicBezTo>
                  <a:cubicBezTo>
                    <a:pt x="49" y="116"/>
                    <a:pt x="49" y="117"/>
                    <a:pt x="49" y="117"/>
                  </a:cubicBezTo>
                  <a:cubicBezTo>
                    <a:pt x="47" y="117"/>
                    <a:pt x="45" y="117"/>
                    <a:pt x="43" y="117"/>
                  </a:cubicBezTo>
                  <a:close/>
                  <a:moveTo>
                    <a:pt x="50" y="117"/>
                  </a:moveTo>
                  <a:cubicBezTo>
                    <a:pt x="50" y="117"/>
                    <a:pt x="50" y="117"/>
                    <a:pt x="50" y="117"/>
                  </a:cubicBezTo>
                  <a:cubicBezTo>
                    <a:pt x="53" y="115"/>
                    <a:pt x="56" y="112"/>
                    <a:pt x="59" y="109"/>
                  </a:cubicBezTo>
                  <a:cubicBezTo>
                    <a:pt x="63" y="105"/>
                    <a:pt x="67" y="101"/>
                    <a:pt x="71" y="97"/>
                  </a:cubicBezTo>
                  <a:cubicBezTo>
                    <a:pt x="79" y="90"/>
                    <a:pt x="88" y="82"/>
                    <a:pt x="96" y="75"/>
                  </a:cubicBezTo>
                  <a:cubicBezTo>
                    <a:pt x="93" y="77"/>
                    <a:pt x="90" y="82"/>
                    <a:pt x="87" y="86"/>
                  </a:cubicBezTo>
                  <a:cubicBezTo>
                    <a:pt x="84" y="89"/>
                    <a:pt x="81" y="93"/>
                    <a:pt x="77" y="96"/>
                  </a:cubicBezTo>
                  <a:cubicBezTo>
                    <a:pt x="71" y="103"/>
                    <a:pt x="64" y="109"/>
                    <a:pt x="59" y="116"/>
                  </a:cubicBezTo>
                  <a:cubicBezTo>
                    <a:pt x="58" y="117"/>
                    <a:pt x="59" y="117"/>
                    <a:pt x="59" y="117"/>
                  </a:cubicBezTo>
                  <a:cubicBezTo>
                    <a:pt x="60" y="116"/>
                    <a:pt x="60" y="116"/>
                    <a:pt x="60" y="116"/>
                  </a:cubicBezTo>
                  <a:cubicBezTo>
                    <a:pt x="61" y="116"/>
                    <a:pt x="61" y="115"/>
                    <a:pt x="62" y="114"/>
                  </a:cubicBezTo>
                  <a:cubicBezTo>
                    <a:pt x="68" y="107"/>
                    <a:pt x="75" y="100"/>
                    <a:pt x="82" y="94"/>
                  </a:cubicBezTo>
                  <a:cubicBezTo>
                    <a:pt x="91" y="87"/>
                    <a:pt x="99" y="79"/>
                    <a:pt x="107" y="72"/>
                  </a:cubicBezTo>
                  <a:cubicBezTo>
                    <a:pt x="104" y="74"/>
                    <a:pt x="100" y="79"/>
                    <a:pt x="97" y="83"/>
                  </a:cubicBezTo>
                  <a:cubicBezTo>
                    <a:pt x="93" y="87"/>
                    <a:pt x="90" y="91"/>
                    <a:pt x="86" y="95"/>
                  </a:cubicBezTo>
                  <a:cubicBezTo>
                    <a:pt x="83" y="99"/>
                    <a:pt x="79" y="103"/>
                    <a:pt x="75" y="107"/>
                  </a:cubicBezTo>
                  <a:cubicBezTo>
                    <a:pt x="72" y="111"/>
                    <a:pt x="68" y="114"/>
                    <a:pt x="65" y="117"/>
                  </a:cubicBezTo>
                  <a:cubicBezTo>
                    <a:pt x="65" y="117"/>
                    <a:pt x="65" y="117"/>
                    <a:pt x="65" y="117"/>
                  </a:cubicBezTo>
                  <a:cubicBezTo>
                    <a:pt x="60" y="117"/>
                    <a:pt x="55" y="117"/>
                    <a:pt x="50" y="117"/>
                  </a:cubicBezTo>
                  <a:close/>
                  <a:moveTo>
                    <a:pt x="66" y="117"/>
                  </a:moveTo>
                  <a:cubicBezTo>
                    <a:pt x="72" y="113"/>
                    <a:pt x="77" y="107"/>
                    <a:pt x="83" y="102"/>
                  </a:cubicBezTo>
                  <a:cubicBezTo>
                    <a:pt x="90" y="96"/>
                    <a:pt x="97" y="89"/>
                    <a:pt x="104" y="83"/>
                  </a:cubicBezTo>
                  <a:cubicBezTo>
                    <a:pt x="105" y="82"/>
                    <a:pt x="107" y="80"/>
                    <a:pt x="108" y="79"/>
                  </a:cubicBezTo>
                  <a:cubicBezTo>
                    <a:pt x="109" y="78"/>
                    <a:pt x="110" y="78"/>
                    <a:pt x="111" y="77"/>
                  </a:cubicBezTo>
                  <a:cubicBezTo>
                    <a:pt x="110" y="78"/>
                    <a:pt x="109" y="79"/>
                    <a:pt x="108" y="80"/>
                  </a:cubicBezTo>
                  <a:cubicBezTo>
                    <a:pt x="105" y="83"/>
                    <a:pt x="102" y="86"/>
                    <a:pt x="99" y="89"/>
                  </a:cubicBezTo>
                  <a:cubicBezTo>
                    <a:pt x="94" y="95"/>
                    <a:pt x="89" y="101"/>
                    <a:pt x="84" y="107"/>
                  </a:cubicBezTo>
                  <a:cubicBezTo>
                    <a:pt x="81" y="110"/>
                    <a:pt x="77" y="114"/>
                    <a:pt x="74" y="118"/>
                  </a:cubicBezTo>
                  <a:cubicBezTo>
                    <a:pt x="71" y="118"/>
                    <a:pt x="68" y="118"/>
                    <a:pt x="66" y="117"/>
                  </a:cubicBezTo>
                  <a:close/>
                  <a:moveTo>
                    <a:pt x="108" y="86"/>
                  </a:moveTo>
                  <a:cubicBezTo>
                    <a:pt x="110" y="85"/>
                    <a:pt x="111" y="84"/>
                    <a:pt x="112" y="83"/>
                  </a:cubicBezTo>
                  <a:cubicBezTo>
                    <a:pt x="116" y="80"/>
                    <a:pt x="112" y="84"/>
                    <a:pt x="111" y="85"/>
                  </a:cubicBezTo>
                  <a:cubicBezTo>
                    <a:pt x="107" y="89"/>
                    <a:pt x="104" y="93"/>
                    <a:pt x="100" y="97"/>
                  </a:cubicBezTo>
                  <a:cubicBezTo>
                    <a:pt x="97" y="100"/>
                    <a:pt x="95" y="102"/>
                    <a:pt x="92" y="106"/>
                  </a:cubicBezTo>
                  <a:cubicBezTo>
                    <a:pt x="89" y="110"/>
                    <a:pt x="85" y="113"/>
                    <a:pt x="82" y="117"/>
                  </a:cubicBezTo>
                  <a:cubicBezTo>
                    <a:pt x="81" y="118"/>
                    <a:pt x="82" y="118"/>
                    <a:pt x="82" y="118"/>
                  </a:cubicBezTo>
                  <a:cubicBezTo>
                    <a:pt x="93" y="110"/>
                    <a:pt x="101" y="99"/>
                    <a:pt x="110" y="90"/>
                  </a:cubicBezTo>
                  <a:cubicBezTo>
                    <a:pt x="113" y="87"/>
                    <a:pt x="115" y="85"/>
                    <a:pt x="117" y="83"/>
                  </a:cubicBezTo>
                  <a:cubicBezTo>
                    <a:pt x="115" y="86"/>
                    <a:pt x="112" y="88"/>
                    <a:pt x="110" y="91"/>
                  </a:cubicBezTo>
                  <a:cubicBezTo>
                    <a:pt x="105" y="98"/>
                    <a:pt x="100" y="104"/>
                    <a:pt x="95" y="111"/>
                  </a:cubicBezTo>
                  <a:cubicBezTo>
                    <a:pt x="94" y="112"/>
                    <a:pt x="92" y="114"/>
                    <a:pt x="91" y="115"/>
                  </a:cubicBezTo>
                  <a:cubicBezTo>
                    <a:pt x="91" y="116"/>
                    <a:pt x="90" y="116"/>
                    <a:pt x="90" y="117"/>
                  </a:cubicBezTo>
                  <a:cubicBezTo>
                    <a:pt x="89" y="117"/>
                    <a:pt x="88" y="118"/>
                    <a:pt x="89" y="118"/>
                  </a:cubicBezTo>
                  <a:cubicBezTo>
                    <a:pt x="88" y="118"/>
                    <a:pt x="88" y="119"/>
                    <a:pt x="88" y="119"/>
                  </a:cubicBezTo>
                  <a:cubicBezTo>
                    <a:pt x="83" y="119"/>
                    <a:pt x="79" y="118"/>
                    <a:pt x="75" y="118"/>
                  </a:cubicBezTo>
                  <a:cubicBezTo>
                    <a:pt x="80" y="113"/>
                    <a:pt x="84" y="108"/>
                    <a:pt x="89" y="103"/>
                  </a:cubicBezTo>
                  <a:cubicBezTo>
                    <a:pt x="95" y="97"/>
                    <a:pt x="101" y="91"/>
                    <a:pt x="108" y="86"/>
                  </a:cubicBezTo>
                  <a:close/>
                  <a:moveTo>
                    <a:pt x="93" y="119"/>
                  </a:moveTo>
                  <a:cubicBezTo>
                    <a:pt x="91" y="119"/>
                    <a:pt x="90" y="119"/>
                    <a:pt x="89" y="119"/>
                  </a:cubicBezTo>
                  <a:cubicBezTo>
                    <a:pt x="89" y="119"/>
                    <a:pt x="89" y="119"/>
                    <a:pt x="89" y="118"/>
                  </a:cubicBezTo>
                  <a:cubicBezTo>
                    <a:pt x="89" y="118"/>
                    <a:pt x="89" y="118"/>
                    <a:pt x="89" y="118"/>
                  </a:cubicBezTo>
                  <a:cubicBezTo>
                    <a:pt x="92" y="116"/>
                    <a:pt x="95" y="113"/>
                    <a:pt x="98" y="110"/>
                  </a:cubicBezTo>
                  <a:cubicBezTo>
                    <a:pt x="103" y="104"/>
                    <a:pt x="109" y="100"/>
                    <a:pt x="114" y="94"/>
                  </a:cubicBezTo>
                  <a:cubicBezTo>
                    <a:pt x="116" y="93"/>
                    <a:pt x="117" y="91"/>
                    <a:pt x="118" y="90"/>
                  </a:cubicBezTo>
                  <a:cubicBezTo>
                    <a:pt x="119" y="90"/>
                    <a:pt x="122" y="86"/>
                    <a:pt x="119" y="90"/>
                  </a:cubicBezTo>
                  <a:cubicBezTo>
                    <a:pt x="117" y="93"/>
                    <a:pt x="114" y="96"/>
                    <a:pt x="112" y="100"/>
                  </a:cubicBezTo>
                  <a:cubicBezTo>
                    <a:pt x="107" y="106"/>
                    <a:pt x="101" y="111"/>
                    <a:pt x="96" y="117"/>
                  </a:cubicBezTo>
                  <a:cubicBezTo>
                    <a:pt x="96" y="118"/>
                    <a:pt x="96" y="118"/>
                    <a:pt x="96" y="118"/>
                  </a:cubicBezTo>
                  <a:cubicBezTo>
                    <a:pt x="105" y="111"/>
                    <a:pt x="112" y="103"/>
                    <a:pt x="119" y="96"/>
                  </a:cubicBezTo>
                  <a:cubicBezTo>
                    <a:pt x="121" y="95"/>
                    <a:pt x="122" y="93"/>
                    <a:pt x="123" y="92"/>
                  </a:cubicBezTo>
                  <a:cubicBezTo>
                    <a:pt x="121" y="95"/>
                    <a:pt x="119" y="98"/>
                    <a:pt x="117" y="100"/>
                  </a:cubicBezTo>
                  <a:cubicBezTo>
                    <a:pt x="113" y="105"/>
                    <a:pt x="110" y="110"/>
                    <a:pt x="106" y="114"/>
                  </a:cubicBezTo>
                  <a:cubicBezTo>
                    <a:pt x="106" y="114"/>
                    <a:pt x="105" y="115"/>
                    <a:pt x="105" y="116"/>
                  </a:cubicBezTo>
                  <a:cubicBezTo>
                    <a:pt x="103" y="117"/>
                    <a:pt x="102" y="118"/>
                    <a:pt x="100" y="119"/>
                  </a:cubicBezTo>
                  <a:cubicBezTo>
                    <a:pt x="100" y="119"/>
                    <a:pt x="100" y="119"/>
                    <a:pt x="100" y="119"/>
                  </a:cubicBezTo>
                  <a:cubicBezTo>
                    <a:pt x="97" y="119"/>
                    <a:pt x="95" y="119"/>
                    <a:pt x="93" y="119"/>
                  </a:cubicBezTo>
                  <a:close/>
                  <a:moveTo>
                    <a:pt x="126" y="102"/>
                  </a:moveTo>
                  <a:cubicBezTo>
                    <a:pt x="125" y="103"/>
                    <a:pt x="125" y="104"/>
                    <a:pt x="124" y="105"/>
                  </a:cubicBezTo>
                  <a:cubicBezTo>
                    <a:pt x="120" y="109"/>
                    <a:pt x="115" y="114"/>
                    <a:pt x="111" y="118"/>
                  </a:cubicBezTo>
                  <a:cubicBezTo>
                    <a:pt x="111" y="118"/>
                    <a:pt x="111" y="119"/>
                    <a:pt x="111" y="119"/>
                  </a:cubicBezTo>
                  <a:cubicBezTo>
                    <a:pt x="110" y="119"/>
                    <a:pt x="110" y="119"/>
                    <a:pt x="109" y="119"/>
                  </a:cubicBezTo>
                  <a:cubicBezTo>
                    <a:pt x="114" y="114"/>
                    <a:pt x="119" y="109"/>
                    <a:pt x="123" y="104"/>
                  </a:cubicBezTo>
                  <a:cubicBezTo>
                    <a:pt x="123" y="104"/>
                    <a:pt x="127" y="100"/>
                    <a:pt x="126" y="102"/>
                  </a:cubicBezTo>
                  <a:close/>
                  <a:moveTo>
                    <a:pt x="122" y="108"/>
                  </a:moveTo>
                  <a:cubicBezTo>
                    <a:pt x="120" y="111"/>
                    <a:pt x="117" y="114"/>
                    <a:pt x="115" y="116"/>
                  </a:cubicBezTo>
                  <a:cubicBezTo>
                    <a:pt x="109" y="121"/>
                    <a:pt x="117" y="113"/>
                    <a:pt x="118" y="112"/>
                  </a:cubicBezTo>
                  <a:cubicBezTo>
                    <a:pt x="119" y="111"/>
                    <a:pt x="120" y="110"/>
                    <a:pt x="122" y="108"/>
                  </a:cubicBezTo>
                  <a:close/>
                  <a:moveTo>
                    <a:pt x="107" y="119"/>
                  </a:moveTo>
                  <a:cubicBezTo>
                    <a:pt x="105" y="119"/>
                    <a:pt x="103" y="119"/>
                    <a:pt x="101" y="119"/>
                  </a:cubicBezTo>
                  <a:cubicBezTo>
                    <a:pt x="102" y="119"/>
                    <a:pt x="102" y="119"/>
                    <a:pt x="102" y="119"/>
                  </a:cubicBezTo>
                  <a:cubicBezTo>
                    <a:pt x="102" y="119"/>
                    <a:pt x="103" y="119"/>
                    <a:pt x="103" y="118"/>
                  </a:cubicBezTo>
                  <a:cubicBezTo>
                    <a:pt x="105" y="117"/>
                    <a:pt x="106" y="116"/>
                    <a:pt x="107" y="114"/>
                  </a:cubicBezTo>
                  <a:cubicBezTo>
                    <a:pt x="111" y="110"/>
                    <a:pt x="115" y="106"/>
                    <a:pt x="119" y="102"/>
                  </a:cubicBezTo>
                  <a:cubicBezTo>
                    <a:pt x="120" y="101"/>
                    <a:pt x="126" y="95"/>
                    <a:pt x="124" y="99"/>
                  </a:cubicBezTo>
                  <a:cubicBezTo>
                    <a:pt x="122" y="101"/>
                    <a:pt x="119" y="104"/>
                    <a:pt x="117" y="106"/>
                  </a:cubicBezTo>
                  <a:cubicBezTo>
                    <a:pt x="114" y="110"/>
                    <a:pt x="111" y="115"/>
                    <a:pt x="107" y="119"/>
                  </a:cubicBezTo>
                  <a:close/>
                  <a:moveTo>
                    <a:pt x="113" y="118"/>
                  </a:moveTo>
                  <a:cubicBezTo>
                    <a:pt x="117" y="115"/>
                    <a:pt x="122" y="110"/>
                    <a:pt x="125" y="105"/>
                  </a:cubicBezTo>
                  <a:cubicBezTo>
                    <a:pt x="125" y="105"/>
                    <a:pt x="125" y="105"/>
                    <a:pt x="126" y="104"/>
                  </a:cubicBezTo>
                  <a:cubicBezTo>
                    <a:pt x="126" y="104"/>
                    <a:pt x="127" y="103"/>
                    <a:pt x="127" y="103"/>
                  </a:cubicBezTo>
                  <a:cubicBezTo>
                    <a:pt x="127" y="103"/>
                    <a:pt x="126" y="104"/>
                    <a:pt x="126" y="105"/>
                  </a:cubicBezTo>
                  <a:cubicBezTo>
                    <a:pt x="125" y="106"/>
                    <a:pt x="124" y="107"/>
                    <a:pt x="123" y="109"/>
                  </a:cubicBezTo>
                  <a:cubicBezTo>
                    <a:pt x="121" y="112"/>
                    <a:pt x="118" y="115"/>
                    <a:pt x="115" y="118"/>
                  </a:cubicBezTo>
                  <a:cubicBezTo>
                    <a:pt x="114" y="118"/>
                    <a:pt x="113" y="118"/>
                    <a:pt x="113" y="118"/>
                  </a:cubicBezTo>
                  <a:close/>
                  <a:moveTo>
                    <a:pt x="120" y="116"/>
                  </a:moveTo>
                  <a:cubicBezTo>
                    <a:pt x="119" y="117"/>
                    <a:pt x="118" y="117"/>
                    <a:pt x="117" y="117"/>
                  </a:cubicBezTo>
                  <a:cubicBezTo>
                    <a:pt x="117" y="117"/>
                    <a:pt x="117" y="117"/>
                    <a:pt x="117" y="117"/>
                  </a:cubicBezTo>
                  <a:cubicBezTo>
                    <a:pt x="117" y="117"/>
                    <a:pt x="117" y="117"/>
                    <a:pt x="117" y="117"/>
                  </a:cubicBezTo>
                  <a:cubicBezTo>
                    <a:pt x="117" y="117"/>
                    <a:pt x="117" y="117"/>
                    <a:pt x="117" y="117"/>
                  </a:cubicBezTo>
                  <a:cubicBezTo>
                    <a:pt x="120" y="114"/>
                    <a:pt x="122" y="112"/>
                    <a:pt x="125" y="109"/>
                  </a:cubicBezTo>
                  <a:cubicBezTo>
                    <a:pt x="126" y="108"/>
                    <a:pt x="129" y="103"/>
                    <a:pt x="127" y="109"/>
                  </a:cubicBezTo>
                  <a:cubicBezTo>
                    <a:pt x="125" y="112"/>
                    <a:pt x="123" y="114"/>
                    <a:pt x="120" y="116"/>
                  </a:cubicBezTo>
                  <a:cubicBezTo>
                    <a:pt x="120" y="116"/>
                    <a:pt x="120" y="116"/>
                    <a:pt x="120" y="116"/>
                  </a:cubicBezTo>
                  <a:close/>
                  <a:moveTo>
                    <a:pt x="124" y="114"/>
                  </a:moveTo>
                  <a:cubicBezTo>
                    <a:pt x="126" y="112"/>
                    <a:pt x="128" y="109"/>
                    <a:pt x="129" y="105"/>
                  </a:cubicBezTo>
                  <a:cubicBezTo>
                    <a:pt x="129" y="105"/>
                    <a:pt x="128" y="104"/>
                    <a:pt x="128" y="105"/>
                  </a:cubicBezTo>
                  <a:cubicBezTo>
                    <a:pt x="127" y="106"/>
                    <a:pt x="126" y="107"/>
                    <a:pt x="124" y="108"/>
                  </a:cubicBezTo>
                  <a:cubicBezTo>
                    <a:pt x="126" y="106"/>
                    <a:pt x="127" y="104"/>
                    <a:pt x="128" y="102"/>
                  </a:cubicBezTo>
                  <a:cubicBezTo>
                    <a:pt x="128" y="101"/>
                    <a:pt x="128" y="101"/>
                    <a:pt x="128" y="101"/>
                  </a:cubicBezTo>
                  <a:cubicBezTo>
                    <a:pt x="127" y="102"/>
                    <a:pt x="127" y="102"/>
                    <a:pt x="126" y="103"/>
                  </a:cubicBezTo>
                  <a:cubicBezTo>
                    <a:pt x="127" y="102"/>
                    <a:pt x="127" y="101"/>
                    <a:pt x="127" y="100"/>
                  </a:cubicBezTo>
                  <a:cubicBezTo>
                    <a:pt x="127" y="100"/>
                    <a:pt x="127" y="100"/>
                    <a:pt x="127" y="100"/>
                  </a:cubicBezTo>
                  <a:cubicBezTo>
                    <a:pt x="123" y="103"/>
                    <a:pt x="120" y="107"/>
                    <a:pt x="116" y="110"/>
                  </a:cubicBezTo>
                  <a:cubicBezTo>
                    <a:pt x="115" y="112"/>
                    <a:pt x="113" y="114"/>
                    <a:pt x="111" y="116"/>
                  </a:cubicBezTo>
                  <a:cubicBezTo>
                    <a:pt x="111" y="116"/>
                    <a:pt x="110" y="117"/>
                    <a:pt x="110" y="117"/>
                  </a:cubicBezTo>
                  <a:cubicBezTo>
                    <a:pt x="113" y="114"/>
                    <a:pt x="115" y="110"/>
                    <a:pt x="118" y="106"/>
                  </a:cubicBezTo>
                  <a:cubicBezTo>
                    <a:pt x="121" y="103"/>
                    <a:pt x="124" y="100"/>
                    <a:pt x="126" y="97"/>
                  </a:cubicBezTo>
                  <a:cubicBezTo>
                    <a:pt x="126" y="96"/>
                    <a:pt x="125" y="96"/>
                    <a:pt x="125" y="96"/>
                  </a:cubicBezTo>
                  <a:cubicBezTo>
                    <a:pt x="120" y="100"/>
                    <a:pt x="115" y="104"/>
                    <a:pt x="111" y="109"/>
                  </a:cubicBezTo>
                  <a:cubicBezTo>
                    <a:pt x="111" y="109"/>
                    <a:pt x="112" y="108"/>
                    <a:pt x="112" y="108"/>
                  </a:cubicBezTo>
                  <a:cubicBezTo>
                    <a:pt x="116" y="102"/>
                    <a:pt x="121" y="98"/>
                    <a:pt x="125" y="91"/>
                  </a:cubicBezTo>
                  <a:cubicBezTo>
                    <a:pt x="125" y="91"/>
                    <a:pt x="124" y="91"/>
                    <a:pt x="124" y="91"/>
                  </a:cubicBezTo>
                  <a:cubicBezTo>
                    <a:pt x="120" y="95"/>
                    <a:pt x="115" y="99"/>
                    <a:pt x="111" y="103"/>
                  </a:cubicBezTo>
                  <a:cubicBezTo>
                    <a:pt x="107" y="108"/>
                    <a:pt x="102" y="112"/>
                    <a:pt x="98" y="117"/>
                  </a:cubicBezTo>
                  <a:cubicBezTo>
                    <a:pt x="106" y="107"/>
                    <a:pt x="115" y="98"/>
                    <a:pt x="122" y="87"/>
                  </a:cubicBezTo>
                  <a:cubicBezTo>
                    <a:pt x="122" y="87"/>
                    <a:pt x="122" y="86"/>
                    <a:pt x="121" y="87"/>
                  </a:cubicBezTo>
                  <a:cubicBezTo>
                    <a:pt x="116" y="91"/>
                    <a:pt x="111" y="96"/>
                    <a:pt x="106" y="101"/>
                  </a:cubicBezTo>
                  <a:cubicBezTo>
                    <a:pt x="103" y="104"/>
                    <a:pt x="100" y="107"/>
                    <a:pt x="97" y="109"/>
                  </a:cubicBezTo>
                  <a:cubicBezTo>
                    <a:pt x="104" y="100"/>
                    <a:pt x="111" y="91"/>
                    <a:pt x="119" y="82"/>
                  </a:cubicBezTo>
                  <a:cubicBezTo>
                    <a:pt x="119" y="82"/>
                    <a:pt x="119" y="82"/>
                    <a:pt x="119" y="82"/>
                  </a:cubicBezTo>
                  <a:cubicBezTo>
                    <a:pt x="124" y="88"/>
                    <a:pt x="128" y="95"/>
                    <a:pt x="129" y="102"/>
                  </a:cubicBezTo>
                  <a:cubicBezTo>
                    <a:pt x="129" y="108"/>
                    <a:pt x="127" y="112"/>
                    <a:pt x="124" y="114"/>
                  </a:cubicBezTo>
                  <a:close/>
                  <a:moveTo>
                    <a:pt x="119" y="81"/>
                  </a:moveTo>
                  <a:cubicBezTo>
                    <a:pt x="109" y="89"/>
                    <a:pt x="101" y="99"/>
                    <a:pt x="92" y="108"/>
                  </a:cubicBezTo>
                  <a:cubicBezTo>
                    <a:pt x="93" y="106"/>
                    <a:pt x="95" y="104"/>
                    <a:pt x="97" y="102"/>
                  </a:cubicBezTo>
                  <a:cubicBezTo>
                    <a:pt x="103" y="94"/>
                    <a:pt x="109" y="88"/>
                    <a:pt x="116" y="81"/>
                  </a:cubicBezTo>
                  <a:cubicBezTo>
                    <a:pt x="116" y="80"/>
                    <a:pt x="115" y="80"/>
                    <a:pt x="115" y="80"/>
                  </a:cubicBezTo>
                  <a:cubicBezTo>
                    <a:pt x="108" y="85"/>
                    <a:pt x="101" y="90"/>
                    <a:pt x="95" y="96"/>
                  </a:cubicBezTo>
                  <a:cubicBezTo>
                    <a:pt x="95" y="96"/>
                    <a:pt x="96" y="95"/>
                    <a:pt x="96" y="94"/>
                  </a:cubicBezTo>
                  <a:cubicBezTo>
                    <a:pt x="101" y="88"/>
                    <a:pt x="109" y="83"/>
                    <a:pt x="112" y="75"/>
                  </a:cubicBezTo>
                  <a:cubicBezTo>
                    <a:pt x="112" y="75"/>
                    <a:pt x="112" y="75"/>
                    <a:pt x="111" y="75"/>
                  </a:cubicBezTo>
                  <a:cubicBezTo>
                    <a:pt x="104" y="82"/>
                    <a:pt x="96" y="89"/>
                    <a:pt x="89" y="96"/>
                  </a:cubicBezTo>
                  <a:cubicBezTo>
                    <a:pt x="85" y="99"/>
                    <a:pt x="81" y="102"/>
                    <a:pt x="78" y="106"/>
                  </a:cubicBezTo>
                  <a:cubicBezTo>
                    <a:pt x="78" y="106"/>
                    <a:pt x="78" y="105"/>
                    <a:pt x="78" y="105"/>
                  </a:cubicBezTo>
                  <a:cubicBezTo>
                    <a:pt x="82" y="101"/>
                    <a:pt x="86" y="97"/>
                    <a:pt x="89" y="93"/>
                  </a:cubicBezTo>
                  <a:cubicBezTo>
                    <a:pt x="95" y="86"/>
                    <a:pt x="103" y="79"/>
                    <a:pt x="108" y="71"/>
                  </a:cubicBezTo>
                  <a:cubicBezTo>
                    <a:pt x="108" y="71"/>
                    <a:pt x="108" y="71"/>
                    <a:pt x="109" y="71"/>
                  </a:cubicBezTo>
                  <a:cubicBezTo>
                    <a:pt x="112" y="74"/>
                    <a:pt x="116" y="78"/>
                    <a:pt x="119" y="81"/>
                  </a:cubicBezTo>
                  <a:close/>
                  <a:moveTo>
                    <a:pt x="43" y="45"/>
                  </a:moveTo>
                  <a:cubicBezTo>
                    <a:pt x="52" y="32"/>
                    <a:pt x="47" y="18"/>
                    <a:pt x="40" y="6"/>
                  </a:cubicBezTo>
                  <a:cubicBezTo>
                    <a:pt x="52" y="4"/>
                    <a:pt x="64" y="5"/>
                    <a:pt x="75" y="5"/>
                  </a:cubicBezTo>
                  <a:cubicBezTo>
                    <a:pt x="70" y="15"/>
                    <a:pt x="67" y="25"/>
                    <a:pt x="73" y="36"/>
                  </a:cubicBezTo>
                  <a:cubicBezTo>
                    <a:pt x="79" y="49"/>
                    <a:pt x="94" y="58"/>
                    <a:pt x="104" y="67"/>
                  </a:cubicBezTo>
                  <a:cubicBezTo>
                    <a:pt x="104" y="68"/>
                    <a:pt x="105" y="68"/>
                    <a:pt x="105" y="68"/>
                  </a:cubicBezTo>
                  <a:cubicBezTo>
                    <a:pt x="104" y="68"/>
                    <a:pt x="103" y="69"/>
                    <a:pt x="102" y="70"/>
                  </a:cubicBezTo>
                  <a:cubicBezTo>
                    <a:pt x="98" y="73"/>
                    <a:pt x="92" y="69"/>
                    <a:pt x="88" y="68"/>
                  </a:cubicBezTo>
                  <a:cubicBezTo>
                    <a:pt x="80" y="66"/>
                    <a:pt x="75" y="74"/>
                    <a:pt x="69" y="78"/>
                  </a:cubicBezTo>
                  <a:cubicBezTo>
                    <a:pt x="59" y="84"/>
                    <a:pt x="54" y="71"/>
                    <a:pt x="47" y="66"/>
                  </a:cubicBezTo>
                  <a:cubicBezTo>
                    <a:pt x="41" y="62"/>
                    <a:pt x="35" y="63"/>
                    <a:pt x="29" y="66"/>
                  </a:cubicBezTo>
                  <a:cubicBezTo>
                    <a:pt x="34" y="59"/>
                    <a:pt x="39" y="52"/>
                    <a:pt x="43" y="45"/>
                  </a:cubicBezTo>
                  <a:close/>
                  <a:moveTo>
                    <a:pt x="17" y="82"/>
                  </a:moveTo>
                  <a:cubicBezTo>
                    <a:pt x="20" y="79"/>
                    <a:pt x="24" y="76"/>
                    <a:pt x="28" y="73"/>
                  </a:cubicBezTo>
                  <a:cubicBezTo>
                    <a:pt x="30" y="72"/>
                    <a:pt x="32" y="70"/>
                    <a:pt x="34" y="69"/>
                  </a:cubicBezTo>
                  <a:cubicBezTo>
                    <a:pt x="36" y="68"/>
                    <a:pt x="38" y="67"/>
                    <a:pt x="40" y="67"/>
                  </a:cubicBezTo>
                  <a:cubicBezTo>
                    <a:pt x="40" y="67"/>
                    <a:pt x="40" y="67"/>
                    <a:pt x="40" y="67"/>
                  </a:cubicBezTo>
                  <a:cubicBezTo>
                    <a:pt x="39" y="67"/>
                    <a:pt x="38" y="69"/>
                    <a:pt x="37" y="69"/>
                  </a:cubicBezTo>
                  <a:cubicBezTo>
                    <a:pt x="32" y="74"/>
                    <a:pt x="25" y="79"/>
                    <a:pt x="19" y="83"/>
                  </a:cubicBezTo>
                  <a:cubicBezTo>
                    <a:pt x="16" y="85"/>
                    <a:pt x="13" y="88"/>
                    <a:pt x="11" y="91"/>
                  </a:cubicBezTo>
                  <a:cubicBezTo>
                    <a:pt x="13" y="88"/>
                    <a:pt x="15" y="84"/>
                    <a:pt x="17" y="82"/>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249"/>
            <p:cNvSpPr>
              <a:spLocks noEditPoints="1"/>
            </p:cNvSpPr>
            <p:nvPr/>
          </p:nvSpPr>
          <p:spPr bwMode="auto">
            <a:xfrm>
              <a:off x="4142033" y="-70416"/>
              <a:ext cx="1154113" cy="1065213"/>
            </a:xfrm>
            <a:custGeom>
              <a:avLst/>
              <a:gdLst>
                <a:gd name="T0" fmla="*/ 227 w 272"/>
                <a:gd name="T1" fmla="*/ 141 h 251"/>
                <a:gd name="T2" fmla="*/ 77 w 272"/>
                <a:gd name="T3" fmla="*/ 5 h 251"/>
                <a:gd name="T4" fmla="*/ 11 w 272"/>
                <a:gd name="T5" fmla="*/ 228 h 251"/>
                <a:gd name="T6" fmla="*/ 49 w 272"/>
                <a:gd name="T7" fmla="*/ 145 h 251"/>
                <a:gd name="T8" fmla="*/ 88 w 272"/>
                <a:gd name="T9" fmla="*/ 136 h 251"/>
                <a:gd name="T10" fmla="*/ 217 w 272"/>
                <a:gd name="T11" fmla="*/ 144 h 251"/>
                <a:gd name="T12" fmla="*/ 206 w 272"/>
                <a:gd name="T13" fmla="*/ 150 h 251"/>
                <a:gd name="T14" fmla="*/ 124 w 272"/>
                <a:gd name="T15" fmla="*/ 214 h 251"/>
                <a:gd name="T16" fmla="*/ 168 w 272"/>
                <a:gd name="T17" fmla="*/ 144 h 251"/>
                <a:gd name="T18" fmla="*/ 83 w 272"/>
                <a:gd name="T19" fmla="*/ 234 h 251"/>
                <a:gd name="T20" fmla="*/ 129 w 272"/>
                <a:gd name="T21" fmla="*/ 177 h 251"/>
                <a:gd name="T22" fmla="*/ 60 w 272"/>
                <a:gd name="T23" fmla="*/ 209 h 251"/>
                <a:gd name="T24" fmla="*/ 115 w 272"/>
                <a:gd name="T25" fmla="*/ 161 h 251"/>
                <a:gd name="T26" fmla="*/ 86 w 272"/>
                <a:gd name="T27" fmla="*/ 202 h 251"/>
                <a:gd name="T28" fmla="*/ 26 w 272"/>
                <a:gd name="T29" fmla="*/ 226 h 251"/>
                <a:gd name="T30" fmla="*/ 99 w 272"/>
                <a:gd name="T31" fmla="*/ 153 h 251"/>
                <a:gd name="T32" fmla="*/ 103 w 272"/>
                <a:gd name="T33" fmla="*/ 149 h 251"/>
                <a:gd name="T34" fmla="*/ 13 w 272"/>
                <a:gd name="T35" fmla="*/ 206 h 251"/>
                <a:gd name="T36" fmla="*/ 77 w 272"/>
                <a:gd name="T37" fmla="*/ 144 h 251"/>
                <a:gd name="T38" fmla="*/ 18 w 272"/>
                <a:gd name="T39" fmla="*/ 192 h 251"/>
                <a:gd name="T40" fmla="*/ 14 w 272"/>
                <a:gd name="T41" fmla="*/ 220 h 251"/>
                <a:gd name="T42" fmla="*/ 87 w 272"/>
                <a:gd name="T43" fmla="*/ 165 h 251"/>
                <a:gd name="T44" fmla="*/ 110 w 272"/>
                <a:gd name="T45" fmla="*/ 162 h 251"/>
                <a:gd name="T46" fmla="*/ 22 w 272"/>
                <a:gd name="T47" fmla="*/ 230 h 251"/>
                <a:gd name="T48" fmla="*/ 87 w 272"/>
                <a:gd name="T49" fmla="*/ 198 h 251"/>
                <a:gd name="T50" fmla="*/ 130 w 272"/>
                <a:gd name="T51" fmla="*/ 173 h 251"/>
                <a:gd name="T52" fmla="*/ 111 w 272"/>
                <a:gd name="T53" fmla="*/ 197 h 251"/>
                <a:gd name="T54" fmla="*/ 79 w 272"/>
                <a:gd name="T55" fmla="*/ 237 h 251"/>
                <a:gd name="T56" fmla="*/ 99 w 272"/>
                <a:gd name="T57" fmla="*/ 204 h 251"/>
                <a:gd name="T58" fmla="*/ 169 w 272"/>
                <a:gd name="T59" fmla="*/ 155 h 251"/>
                <a:gd name="T60" fmla="*/ 101 w 272"/>
                <a:gd name="T61" fmla="*/ 236 h 251"/>
                <a:gd name="T62" fmla="*/ 194 w 272"/>
                <a:gd name="T63" fmla="*/ 150 h 251"/>
                <a:gd name="T64" fmla="*/ 126 w 272"/>
                <a:gd name="T65" fmla="*/ 230 h 251"/>
                <a:gd name="T66" fmla="*/ 132 w 272"/>
                <a:gd name="T67" fmla="*/ 237 h 251"/>
                <a:gd name="T68" fmla="*/ 219 w 272"/>
                <a:gd name="T69" fmla="*/ 160 h 251"/>
                <a:gd name="T70" fmla="*/ 134 w 272"/>
                <a:gd name="T71" fmla="*/ 238 h 251"/>
                <a:gd name="T72" fmla="*/ 166 w 272"/>
                <a:gd name="T73" fmla="*/ 237 h 251"/>
                <a:gd name="T74" fmla="*/ 185 w 272"/>
                <a:gd name="T75" fmla="*/ 233 h 251"/>
                <a:gd name="T76" fmla="*/ 220 w 272"/>
                <a:gd name="T77" fmla="*/ 173 h 251"/>
                <a:gd name="T78" fmla="*/ 232 w 272"/>
                <a:gd name="T79" fmla="*/ 190 h 251"/>
                <a:gd name="T80" fmla="*/ 243 w 272"/>
                <a:gd name="T81" fmla="*/ 194 h 251"/>
                <a:gd name="T82" fmla="*/ 203 w 272"/>
                <a:gd name="T83" fmla="*/ 241 h 251"/>
                <a:gd name="T84" fmla="*/ 221 w 272"/>
                <a:gd name="T85" fmla="*/ 240 h 251"/>
                <a:gd name="T86" fmla="*/ 247 w 272"/>
                <a:gd name="T87" fmla="*/ 219 h 251"/>
                <a:gd name="T88" fmla="*/ 242 w 272"/>
                <a:gd name="T89" fmla="*/ 206 h 251"/>
                <a:gd name="T90" fmla="*/ 255 w 272"/>
                <a:gd name="T91" fmla="*/ 211 h 251"/>
                <a:gd name="T92" fmla="*/ 243 w 272"/>
                <a:gd name="T93" fmla="*/ 235 h 251"/>
                <a:gd name="T94" fmla="*/ 258 w 272"/>
                <a:gd name="T95" fmla="*/ 220 h 251"/>
                <a:gd name="T96" fmla="*/ 253 w 272"/>
                <a:gd name="T97" fmla="*/ 219 h 251"/>
                <a:gd name="T98" fmla="*/ 236 w 272"/>
                <a:gd name="T99" fmla="*/ 223 h 251"/>
                <a:gd name="T100" fmla="*/ 225 w 272"/>
                <a:gd name="T101" fmla="*/ 221 h 251"/>
                <a:gd name="T102" fmla="*/ 248 w 272"/>
                <a:gd name="T103" fmla="*/ 176 h 251"/>
                <a:gd name="T104" fmla="*/ 262 w 272"/>
                <a:gd name="T105" fmla="*/ 206 h 251"/>
                <a:gd name="T106" fmla="*/ 234 w 272"/>
                <a:gd name="T107" fmla="*/ 162 h 251"/>
                <a:gd name="T108" fmla="*/ 158 w 272"/>
                <a:gd name="T109" fmla="*/ 214 h 251"/>
                <a:gd name="T110" fmla="*/ 88 w 272"/>
                <a:gd name="T111" fmla="*/ 92 h 251"/>
                <a:gd name="T112" fmla="*/ 207 w 272"/>
                <a:gd name="T113" fmla="*/ 141 h 251"/>
                <a:gd name="T114" fmla="*/ 35 w 272"/>
                <a:gd name="T115" fmla="*/ 166 h 251"/>
                <a:gd name="T116" fmla="*/ 38 w 272"/>
                <a:gd name="T117" fmla="*/ 168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2" h="251">
                  <a:moveTo>
                    <a:pt x="60" y="244"/>
                  </a:moveTo>
                  <a:cubicBezTo>
                    <a:pt x="70" y="244"/>
                    <a:pt x="81" y="243"/>
                    <a:pt x="92" y="243"/>
                  </a:cubicBezTo>
                  <a:cubicBezTo>
                    <a:pt x="109" y="242"/>
                    <a:pt x="127" y="243"/>
                    <a:pt x="144" y="245"/>
                  </a:cubicBezTo>
                  <a:cubicBezTo>
                    <a:pt x="173" y="247"/>
                    <a:pt x="203" y="251"/>
                    <a:pt x="231" y="246"/>
                  </a:cubicBezTo>
                  <a:cubicBezTo>
                    <a:pt x="252" y="241"/>
                    <a:pt x="272" y="226"/>
                    <a:pt x="268" y="202"/>
                  </a:cubicBezTo>
                  <a:cubicBezTo>
                    <a:pt x="264" y="177"/>
                    <a:pt x="244" y="157"/>
                    <a:pt x="227" y="141"/>
                  </a:cubicBezTo>
                  <a:cubicBezTo>
                    <a:pt x="207" y="122"/>
                    <a:pt x="186" y="106"/>
                    <a:pt x="167" y="87"/>
                  </a:cubicBezTo>
                  <a:cubicBezTo>
                    <a:pt x="156" y="76"/>
                    <a:pt x="148" y="63"/>
                    <a:pt x="147" y="47"/>
                  </a:cubicBezTo>
                  <a:cubicBezTo>
                    <a:pt x="147" y="33"/>
                    <a:pt x="154" y="20"/>
                    <a:pt x="161" y="9"/>
                  </a:cubicBezTo>
                  <a:cubicBezTo>
                    <a:pt x="162" y="7"/>
                    <a:pt x="161" y="5"/>
                    <a:pt x="160" y="4"/>
                  </a:cubicBezTo>
                  <a:cubicBezTo>
                    <a:pt x="159" y="3"/>
                    <a:pt x="158" y="2"/>
                    <a:pt x="157" y="2"/>
                  </a:cubicBezTo>
                  <a:cubicBezTo>
                    <a:pt x="130" y="3"/>
                    <a:pt x="104" y="0"/>
                    <a:pt x="77" y="5"/>
                  </a:cubicBezTo>
                  <a:cubicBezTo>
                    <a:pt x="75" y="6"/>
                    <a:pt x="75" y="8"/>
                    <a:pt x="75" y="10"/>
                  </a:cubicBezTo>
                  <a:cubicBezTo>
                    <a:pt x="75" y="10"/>
                    <a:pt x="75" y="12"/>
                    <a:pt x="75" y="13"/>
                  </a:cubicBezTo>
                  <a:cubicBezTo>
                    <a:pt x="83" y="26"/>
                    <a:pt x="90" y="40"/>
                    <a:pt x="92" y="56"/>
                  </a:cubicBezTo>
                  <a:cubicBezTo>
                    <a:pt x="93" y="75"/>
                    <a:pt x="82" y="90"/>
                    <a:pt x="71" y="104"/>
                  </a:cubicBezTo>
                  <a:cubicBezTo>
                    <a:pt x="55" y="127"/>
                    <a:pt x="38" y="149"/>
                    <a:pt x="22" y="172"/>
                  </a:cubicBezTo>
                  <a:cubicBezTo>
                    <a:pt x="12" y="187"/>
                    <a:pt x="0" y="210"/>
                    <a:pt x="11" y="228"/>
                  </a:cubicBezTo>
                  <a:cubicBezTo>
                    <a:pt x="21" y="243"/>
                    <a:pt x="44" y="244"/>
                    <a:pt x="60" y="244"/>
                  </a:cubicBezTo>
                  <a:close/>
                  <a:moveTo>
                    <a:pt x="49" y="145"/>
                  </a:moveTo>
                  <a:cubicBezTo>
                    <a:pt x="50" y="145"/>
                    <a:pt x="51" y="144"/>
                    <a:pt x="52" y="143"/>
                  </a:cubicBezTo>
                  <a:cubicBezTo>
                    <a:pt x="56" y="141"/>
                    <a:pt x="60" y="139"/>
                    <a:pt x="64" y="137"/>
                  </a:cubicBezTo>
                  <a:cubicBezTo>
                    <a:pt x="57" y="143"/>
                    <a:pt x="50" y="149"/>
                    <a:pt x="43" y="155"/>
                  </a:cubicBezTo>
                  <a:cubicBezTo>
                    <a:pt x="45" y="151"/>
                    <a:pt x="47" y="148"/>
                    <a:pt x="49" y="145"/>
                  </a:cubicBezTo>
                  <a:close/>
                  <a:moveTo>
                    <a:pt x="69" y="136"/>
                  </a:moveTo>
                  <a:cubicBezTo>
                    <a:pt x="72" y="135"/>
                    <a:pt x="74" y="134"/>
                    <a:pt x="77" y="134"/>
                  </a:cubicBezTo>
                  <a:cubicBezTo>
                    <a:pt x="69" y="137"/>
                    <a:pt x="62" y="142"/>
                    <a:pt x="55" y="147"/>
                  </a:cubicBezTo>
                  <a:cubicBezTo>
                    <a:pt x="60" y="143"/>
                    <a:pt x="64" y="139"/>
                    <a:pt x="69" y="136"/>
                  </a:cubicBezTo>
                  <a:close/>
                  <a:moveTo>
                    <a:pt x="84" y="135"/>
                  </a:moveTo>
                  <a:cubicBezTo>
                    <a:pt x="85" y="135"/>
                    <a:pt x="86" y="135"/>
                    <a:pt x="88" y="136"/>
                  </a:cubicBezTo>
                  <a:cubicBezTo>
                    <a:pt x="79" y="140"/>
                    <a:pt x="71" y="147"/>
                    <a:pt x="63" y="153"/>
                  </a:cubicBezTo>
                  <a:cubicBezTo>
                    <a:pt x="50" y="164"/>
                    <a:pt x="36" y="174"/>
                    <a:pt x="23" y="185"/>
                  </a:cubicBezTo>
                  <a:cubicBezTo>
                    <a:pt x="24" y="185"/>
                    <a:pt x="25" y="184"/>
                    <a:pt x="25" y="183"/>
                  </a:cubicBezTo>
                  <a:cubicBezTo>
                    <a:pt x="31" y="176"/>
                    <a:pt x="38" y="171"/>
                    <a:pt x="46" y="165"/>
                  </a:cubicBezTo>
                  <a:cubicBezTo>
                    <a:pt x="59" y="156"/>
                    <a:pt x="72" y="146"/>
                    <a:pt x="84" y="135"/>
                  </a:cubicBezTo>
                  <a:close/>
                  <a:moveTo>
                    <a:pt x="217" y="144"/>
                  </a:moveTo>
                  <a:cubicBezTo>
                    <a:pt x="200" y="158"/>
                    <a:pt x="185" y="172"/>
                    <a:pt x="169" y="187"/>
                  </a:cubicBezTo>
                  <a:cubicBezTo>
                    <a:pt x="161" y="194"/>
                    <a:pt x="152" y="202"/>
                    <a:pt x="144" y="210"/>
                  </a:cubicBezTo>
                  <a:cubicBezTo>
                    <a:pt x="150" y="203"/>
                    <a:pt x="156" y="197"/>
                    <a:pt x="163" y="191"/>
                  </a:cubicBezTo>
                  <a:cubicBezTo>
                    <a:pt x="175" y="179"/>
                    <a:pt x="187" y="166"/>
                    <a:pt x="196" y="150"/>
                  </a:cubicBezTo>
                  <a:cubicBezTo>
                    <a:pt x="197" y="151"/>
                    <a:pt x="197" y="151"/>
                    <a:pt x="198" y="151"/>
                  </a:cubicBezTo>
                  <a:cubicBezTo>
                    <a:pt x="201" y="151"/>
                    <a:pt x="204" y="151"/>
                    <a:pt x="206" y="150"/>
                  </a:cubicBezTo>
                  <a:cubicBezTo>
                    <a:pt x="208" y="149"/>
                    <a:pt x="214" y="143"/>
                    <a:pt x="217" y="144"/>
                  </a:cubicBezTo>
                  <a:close/>
                  <a:moveTo>
                    <a:pt x="182" y="145"/>
                  </a:moveTo>
                  <a:cubicBezTo>
                    <a:pt x="186" y="146"/>
                    <a:pt x="190" y="148"/>
                    <a:pt x="193" y="149"/>
                  </a:cubicBezTo>
                  <a:cubicBezTo>
                    <a:pt x="186" y="156"/>
                    <a:pt x="180" y="163"/>
                    <a:pt x="172" y="169"/>
                  </a:cubicBezTo>
                  <a:cubicBezTo>
                    <a:pt x="163" y="177"/>
                    <a:pt x="155" y="185"/>
                    <a:pt x="146" y="193"/>
                  </a:cubicBezTo>
                  <a:cubicBezTo>
                    <a:pt x="139" y="200"/>
                    <a:pt x="131" y="207"/>
                    <a:pt x="124" y="214"/>
                  </a:cubicBezTo>
                  <a:cubicBezTo>
                    <a:pt x="124" y="213"/>
                    <a:pt x="125" y="213"/>
                    <a:pt x="125" y="212"/>
                  </a:cubicBezTo>
                  <a:cubicBezTo>
                    <a:pt x="132" y="204"/>
                    <a:pt x="140" y="198"/>
                    <a:pt x="146" y="190"/>
                  </a:cubicBezTo>
                  <a:cubicBezTo>
                    <a:pt x="153" y="182"/>
                    <a:pt x="158" y="173"/>
                    <a:pt x="165" y="166"/>
                  </a:cubicBezTo>
                  <a:cubicBezTo>
                    <a:pt x="172" y="159"/>
                    <a:pt x="178" y="153"/>
                    <a:pt x="182" y="145"/>
                  </a:cubicBezTo>
                  <a:cubicBezTo>
                    <a:pt x="182" y="145"/>
                    <a:pt x="182" y="145"/>
                    <a:pt x="182" y="145"/>
                  </a:cubicBezTo>
                  <a:close/>
                  <a:moveTo>
                    <a:pt x="168" y="144"/>
                  </a:moveTo>
                  <a:cubicBezTo>
                    <a:pt x="171" y="143"/>
                    <a:pt x="174" y="143"/>
                    <a:pt x="178" y="143"/>
                  </a:cubicBezTo>
                  <a:cubicBezTo>
                    <a:pt x="179" y="143"/>
                    <a:pt x="180" y="144"/>
                    <a:pt x="181" y="144"/>
                  </a:cubicBezTo>
                  <a:cubicBezTo>
                    <a:pt x="165" y="155"/>
                    <a:pt x="151" y="170"/>
                    <a:pt x="137" y="184"/>
                  </a:cubicBezTo>
                  <a:cubicBezTo>
                    <a:pt x="122" y="199"/>
                    <a:pt x="105" y="212"/>
                    <a:pt x="91" y="228"/>
                  </a:cubicBezTo>
                  <a:cubicBezTo>
                    <a:pt x="89" y="230"/>
                    <a:pt x="86" y="232"/>
                    <a:pt x="84" y="233"/>
                  </a:cubicBezTo>
                  <a:cubicBezTo>
                    <a:pt x="84" y="234"/>
                    <a:pt x="84" y="234"/>
                    <a:pt x="83" y="234"/>
                  </a:cubicBezTo>
                  <a:cubicBezTo>
                    <a:pt x="88" y="229"/>
                    <a:pt x="92" y="225"/>
                    <a:pt x="97" y="221"/>
                  </a:cubicBezTo>
                  <a:cubicBezTo>
                    <a:pt x="105" y="213"/>
                    <a:pt x="114" y="205"/>
                    <a:pt x="122" y="197"/>
                  </a:cubicBezTo>
                  <a:cubicBezTo>
                    <a:pt x="139" y="181"/>
                    <a:pt x="153" y="162"/>
                    <a:pt x="168" y="144"/>
                  </a:cubicBezTo>
                  <a:close/>
                  <a:moveTo>
                    <a:pt x="162" y="148"/>
                  </a:moveTo>
                  <a:cubicBezTo>
                    <a:pt x="158" y="151"/>
                    <a:pt x="155" y="155"/>
                    <a:pt x="151" y="159"/>
                  </a:cubicBezTo>
                  <a:cubicBezTo>
                    <a:pt x="144" y="165"/>
                    <a:pt x="136" y="171"/>
                    <a:pt x="129" y="177"/>
                  </a:cubicBezTo>
                  <a:cubicBezTo>
                    <a:pt x="127" y="178"/>
                    <a:pt x="126" y="179"/>
                    <a:pt x="125" y="180"/>
                  </a:cubicBezTo>
                  <a:cubicBezTo>
                    <a:pt x="130" y="175"/>
                    <a:pt x="136" y="169"/>
                    <a:pt x="141" y="163"/>
                  </a:cubicBezTo>
                  <a:cubicBezTo>
                    <a:pt x="149" y="160"/>
                    <a:pt x="155" y="152"/>
                    <a:pt x="162" y="148"/>
                  </a:cubicBezTo>
                  <a:close/>
                  <a:moveTo>
                    <a:pt x="119" y="164"/>
                  </a:moveTo>
                  <a:cubicBezTo>
                    <a:pt x="105" y="173"/>
                    <a:pt x="93" y="184"/>
                    <a:pt x="81" y="194"/>
                  </a:cubicBezTo>
                  <a:cubicBezTo>
                    <a:pt x="74" y="200"/>
                    <a:pt x="67" y="204"/>
                    <a:pt x="60" y="209"/>
                  </a:cubicBezTo>
                  <a:cubicBezTo>
                    <a:pt x="52" y="216"/>
                    <a:pt x="45" y="224"/>
                    <a:pt x="37" y="231"/>
                  </a:cubicBezTo>
                  <a:cubicBezTo>
                    <a:pt x="31" y="235"/>
                    <a:pt x="36" y="231"/>
                    <a:pt x="37" y="230"/>
                  </a:cubicBezTo>
                  <a:cubicBezTo>
                    <a:pt x="41" y="226"/>
                    <a:pt x="44" y="222"/>
                    <a:pt x="48" y="219"/>
                  </a:cubicBezTo>
                  <a:cubicBezTo>
                    <a:pt x="56" y="212"/>
                    <a:pt x="64" y="206"/>
                    <a:pt x="72" y="200"/>
                  </a:cubicBezTo>
                  <a:cubicBezTo>
                    <a:pt x="87" y="188"/>
                    <a:pt x="101" y="174"/>
                    <a:pt x="114" y="161"/>
                  </a:cubicBezTo>
                  <a:cubicBezTo>
                    <a:pt x="115" y="161"/>
                    <a:pt x="115" y="161"/>
                    <a:pt x="115" y="161"/>
                  </a:cubicBezTo>
                  <a:cubicBezTo>
                    <a:pt x="120" y="165"/>
                    <a:pt x="126" y="167"/>
                    <a:pt x="133" y="166"/>
                  </a:cubicBezTo>
                  <a:cubicBezTo>
                    <a:pt x="123" y="173"/>
                    <a:pt x="113" y="181"/>
                    <a:pt x="103" y="189"/>
                  </a:cubicBezTo>
                  <a:cubicBezTo>
                    <a:pt x="89" y="202"/>
                    <a:pt x="75" y="214"/>
                    <a:pt x="61" y="227"/>
                  </a:cubicBezTo>
                  <a:cubicBezTo>
                    <a:pt x="60" y="228"/>
                    <a:pt x="52" y="235"/>
                    <a:pt x="53" y="233"/>
                  </a:cubicBezTo>
                  <a:cubicBezTo>
                    <a:pt x="57" y="229"/>
                    <a:pt x="60" y="226"/>
                    <a:pt x="64" y="222"/>
                  </a:cubicBezTo>
                  <a:cubicBezTo>
                    <a:pt x="71" y="215"/>
                    <a:pt x="78" y="209"/>
                    <a:pt x="86" y="202"/>
                  </a:cubicBezTo>
                  <a:cubicBezTo>
                    <a:pt x="92" y="196"/>
                    <a:pt x="98" y="189"/>
                    <a:pt x="104" y="183"/>
                  </a:cubicBezTo>
                  <a:cubicBezTo>
                    <a:pt x="110" y="178"/>
                    <a:pt x="116" y="172"/>
                    <a:pt x="120" y="165"/>
                  </a:cubicBezTo>
                  <a:cubicBezTo>
                    <a:pt x="120" y="164"/>
                    <a:pt x="120" y="164"/>
                    <a:pt x="119" y="164"/>
                  </a:cubicBezTo>
                  <a:close/>
                  <a:moveTo>
                    <a:pt x="104" y="151"/>
                  </a:moveTo>
                  <a:cubicBezTo>
                    <a:pt x="107" y="154"/>
                    <a:pt x="110" y="157"/>
                    <a:pt x="113" y="160"/>
                  </a:cubicBezTo>
                  <a:cubicBezTo>
                    <a:pt x="80" y="176"/>
                    <a:pt x="56" y="205"/>
                    <a:pt x="26" y="226"/>
                  </a:cubicBezTo>
                  <a:cubicBezTo>
                    <a:pt x="18" y="231"/>
                    <a:pt x="29" y="221"/>
                    <a:pt x="30" y="220"/>
                  </a:cubicBezTo>
                  <a:cubicBezTo>
                    <a:pt x="33" y="217"/>
                    <a:pt x="37" y="214"/>
                    <a:pt x="40" y="211"/>
                  </a:cubicBezTo>
                  <a:cubicBezTo>
                    <a:pt x="48" y="205"/>
                    <a:pt x="55" y="199"/>
                    <a:pt x="62" y="192"/>
                  </a:cubicBezTo>
                  <a:cubicBezTo>
                    <a:pt x="77" y="179"/>
                    <a:pt x="90" y="164"/>
                    <a:pt x="104" y="151"/>
                  </a:cubicBezTo>
                  <a:close/>
                  <a:moveTo>
                    <a:pt x="101" y="152"/>
                  </a:moveTo>
                  <a:cubicBezTo>
                    <a:pt x="100" y="151"/>
                    <a:pt x="99" y="152"/>
                    <a:pt x="99" y="153"/>
                  </a:cubicBezTo>
                  <a:cubicBezTo>
                    <a:pt x="83" y="167"/>
                    <a:pt x="67" y="179"/>
                    <a:pt x="51" y="192"/>
                  </a:cubicBezTo>
                  <a:cubicBezTo>
                    <a:pt x="43" y="198"/>
                    <a:pt x="36" y="204"/>
                    <a:pt x="28" y="210"/>
                  </a:cubicBezTo>
                  <a:cubicBezTo>
                    <a:pt x="24" y="213"/>
                    <a:pt x="20" y="216"/>
                    <a:pt x="15" y="220"/>
                  </a:cubicBezTo>
                  <a:cubicBezTo>
                    <a:pt x="19" y="217"/>
                    <a:pt x="21" y="214"/>
                    <a:pt x="24" y="211"/>
                  </a:cubicBezTo>
                  <a:cubicBezTo>
                    <a:pt x="46" y="186"/>
                    <a:pt x="78" y="171"/>
                    <a:pt x="97" y="143"/>
                  </a:cubicBezTo>
                  <a:cubicBezTo>
                    <a:pt x="99" y="145"/>
                    <a:pt x="101" y="147"/>
                    <a:pt x="103" y="149"/>
                  </a:cubicBezTo>
                  <a:cubicBezTo>
                    <a:pt x="103" y="149"/>
                    <a:pt x="103" y="149"/>
                    <a:pt x="103" y="149"/>
                  </a:cubicBezTo>
                  <a:cubicBezTo>
                    <a:pt x="102" y="150"/>
                    <a:pt x="102" y="151"/>
                    <a:pt x="101" y="152"/>
                  </a:cubicBezTo>
                  <a:close/>
                  <a:moveTo>
                    <a:pt x="96" y="142"/>
                  </a:moveTo>
                  <a:cubicBezTo>
                    <a:pt x="82" y="152"/>
                    <a:pt x="67" y="162"/>
                    <a:pt x="53" y="173"/>
                  </a:cubicBezTo>
                  <a:cubicBezTo>
                    <a:pt x="46" y="179"/>
                    <a:pt x="40" y="186"/>
                    <a:pt x="33" y="192"/>
                  </a:cubicBezTo>
                  <a:cubicBezTo>
                    <a:pt x="27" y="197"/>
                    <a:pt x="17" y="202"/>
                    <a:pt x="13" y="206"/>
                  </a:cubicBezTo>
                  <a:cubicBezTo>
                    <a:pt x="13" y="206"/>
                    <a:pt x="13" y="206"/>
                    <a:pt x="13" y="206"/>
                  </a:cubicBezTo>
                  <a:cubicBezTo>
                    <a:pt x="38" y="182"/>
                    <a:pt x="68" y="164"/>
                    <a:pt x="92" y="138"/>
                  </a:cubicBezTo>
                  <a:cubicBezTo>
                    <a:pt x="93" y="139"/>
                    <a:pt x="95" y="140"/>
                    <a:pt x="96" y="142"/>
                  </a:cubicBezTo>
                  <a:close/>
                  <a:moveTo>
                    <a:pt x="18" y="192"/>
                  </a:moveTo>
                  <a:cubicBezTo>
                    <a:pt x="30" y="181"/>
                    <a:pt x="43" y="171"/>
                    <a:pt x="56" y="160"/>
                  </a:cubicBezTo>
                  <a:cubicBezTo>
                    <a:pt x="63" y="155"/>
                    <a:pt x="70" y="149"/>
                    <a:pt x="77" y="144"/>
                  </a:cubicBezTo>
                  <a:cubicBezTo>
                    <a:pt x="80" y="142"/>
                    <a:pt x="83" y="140"/>
                    <a:pt x="86" y="138"/>
                  </a:cubicBezTo>
                  <a:cubicBezTo>
                    <a:pt x="87" y="138"/>
                    <a:pt x="88" y="137"/>
                    <a:pt x="89" y="137"/>
                  </a:cubicBezTo>
                  <a:cubicBezTo>
                    <a:pt x="90" y="137"/>
                    <a:pt x="90" y="137"/>
                    <a:pt x="90" y="137"/>
                  </a:cubicBezTo>
                  <a:cubicBezTo>
                    <a:pt x="89" y="138"/>
                    <a:pt x="88" y="140"/>
                    <a:pt x="87" y="141"/>
                  </a:cubicBezTo>
                  <a:cubicBezTo>
                    <a:pt x="65" y="164"/>
                    <a:pt x="37" y="181"/>
                    <a:pt x="14" y="204"/>
                  </a:cubicBezTo>
                  <a:cubicBezTo>
                    <a:pt x="15" y="200"/>
                    <a:pt x="16" y="196"/>
                    <a:pt x="18" y="192"/>
                  </a:cubicBezTo>
                  <a:close/>
                  <a:moveTo>
                    <a:pt x="49" y="179"/>
                  </a:moveTo>
                  <a:cubicBezTo>
                    <a:pt x="58" y="172"/>
                    <a:pt x="67" y="165"/>
                    <a:pt x="76" y="159"/>
                  </a:cubicBezTo>
                  <a:cubicBezTo>
                    <a:pt x="80" y="155"/>
                    <a:pt x="84" y="152"/>
                    <a:pt x="89" y="149"/>
                  </a:cubicBezTo>
                  <a:cubicBezTo>
                    <a:pt x="91" y="147"/>
                    <a:pt x="93" y="146"/>
                    <a:pt x="95" y="144"/>
                  </a:cubicBezTo>
                  <a:cubicBezTo>
                    <a:pt x="98" y="142"/>
                    <a:pt x="88" y="153"/>
                    <a:pt x="90" y="151"/>
                  </a:cubicBezTo>
                  <a:cubicBezTo>
                    <a:pt x="68" y="177"/>
                    <a:pt x="35" y="193"/>
                    <a:pt x="14" y="220"/>
                  </a:cubicBezTo>
                  <a:cubicBezTo>
                    <a:pt x="13" y="216"/>
                    <a:pt x="12" y="212"/>
                    <a:pt x="13" y="208"/>
                  </a:cubicBezTo>
                  <a:cubicBezTo>
                    <a:pt x="27" y="201"/>
                    <a:pt x="38" y="189"/>
                    <a:pt x="49" y="179"/>
                  </a:cubicBezTo>
                  <a:close/>
                  <a:moveTo>
                    <a:pt x="15" y="222"/>
                  </a:moveTo>
                  <a:cubicBezTo>
                    <a:pt x="30" y="210"/>
                    <a:pt x="46" y="198"/>
                    <a:pt x="61" y="186"/>
                  </a:cubicBezTo>
                  <a:cubicBezTo>
                    <a:pt x="69" y="180"/>
                    <a:pt x="76" y="174"/>
                    <a:pt x="83" y="168"/>
                  </a:cubicBezTo>
                  <a:cubicBezTo>
                    <a:pt x="85" y="167"/>
                    <a:pt x="86" y="166"/>
                    <a:pt x="87" y="165"/>
                  </a:cubicBezTo>
                  <a:cubicBezTo>
                    <a:pt x="77" y="175"/>
                    <a:pt x="68" y="185"/>
                    <a:pt x="58" y="194"/>
                  </a:cubicBezTo>
                  <a:cubicBezTo>
                    <a:pt x="45" y="205"/>
                    <a:pt x="31" y="215"/>
                    <a:pt x="21" y="229"/>
                  </a:cubicBezTo>
                  <a:cubicBezTo>
                    <a:pt x="18" y="227"/>
                    <a:pt x="16" y="225"/>
                    <a:pt x="15" y="222"/>
                  </a:cubicBezTo>
                  <a:close/>
                  <a:moveTo>
                    <a:pt x="22" y="230"/>
                  </a:moveTo>
                  <a:cubicBezTo>
                    <a:pt x="52" y="211"/>
                    <a:pt x="75" y="184"/>
                    <a:pt x="105" y="166"/>
                  </a:cubicBezTo>
                  <a:cubicBezTo>
                    <a:pt x="105" y="166"/>
                    <a:pt x="112" y="161"/>
                    <a:pt x="110" y="162"/>
                  </a:cubicBezTo>
                  <a:cubicBezTo>
                    <a:pt x="107" y="166"/>
                    <a:pt x="103" y="170"/>
                    <a:pt x="99" y="173"/>
                  </a:cubicBezTo>
                  <a:cubicBezTo>
                    <a:pt x="92" y="180"/>
                    <a:pt x="85" y="187"/>
                    <a:pt x="77" y="194"/>
                  </a:cubicBezTo>
                  <a:cubicBezTo>
                    <a:pt x="61" y="207"/>
                    <a:pt x="45" y="219"/>
                    <a:pt x="31" y="234"/>
                  </a:cubicBezTo>
                  <a:cubicBezTo>
                    <a:pt x="31" y="234"/>
                    <a:pt x="31" y="234"/>
                    <a:pt x="31" y="234"/>
                  </a:cubicBezTo>
                  <a:cubicBezTo>
                    <a:pt x="28" y="233"/>
                    <a:pt x="26" y="232"/>
                    <a:pt x="24" y="231"/>
                  </a:cubicBezTo>
                  <a:cubicBezTo>
                    <a:pt x="23" y="230"/>
                    <a:pt x="23" y="230"/>
                    <a:pt x="22" y="230"/>
                  </a:cubicBezTo>
                  <a:close/>
                  <a:moveTo>
                    <a:pt x="33" y="235"/>
                  </a:moveTo>
                  <a:cubicBezTo>
                    <a:pt x="47" y="228"/>
                    <a:pt x="57" y="213"/>
                    <a:pt x="70" y="204"/>
                  </a:cubicBezTo>
                  <a:cubicBezTo>
                    <a:pt x="84" y="194"/>
                    <a:pt x="97" y="182"/>
                    <a:pt x="110" y="172"/>
                  </a:cubicBezTo>
                  <a:cubicBezTo>
                    <a:pt x="111" y="171"/>
                    <a:pt x="117" y="168"/>
                    <a:pt x="117" y="167"/>
                  </a:cubicBezTo>
                  <a:cubicBezTo>
                    <a:pt x="115" y="172"/>
                    <a:pt x="110" y="176"/>
                    <a:pt x="106" y="180"/>
                  </a:cubicBezTo>
                  <a:cubicBezTo>
                    <a:pt x="99" y="186"/>
                    <a:pt x="93" y="192"/>
                    <a:pt x="87" y="198"/>
                  </a:cubicBezTo>
                  <a:cubicBezTo>
                    <a:pt x="75" y="211"/>
                    <a:pt x="61" y="221"/>
                    <a:pt x="50" y="235"/>
                  </a:cubicBezTo>
                  <a:cubicBezTo>
                    <a:pt x="49" y="236"/>
                    <a:pt x="50" y="237"/>
                    <a:pt x="51" y="236"/>
                  </a:cubicBezTo>
                  <a:cubicBezTo>
                    <a:pt x="65" y="228"/>
                    <a:pt x="77" y="215"/>
                    <a:pt x="89" y="204"/>
                  </a:cubicBezTo>
                  <a:cubicBezTo>
                    <a:pt x="105" y="190"/>
                    <a:pt x="121" y="177"/>
                    <a:pt x="137" y="165"/>
                  </a:cubicBezTo>
                  <a:cubicBezTo>
                    <a:pt x="137" y="165"/>
                    <a:pt x="137" y="165"/>
                    <a:pt x="137" y="165"/>
                  </a:cubicBezTo>
                  <a:cubicBezTo>
                    <a:pt x="135" y="167"/>
                    <a:pt x="132" y="170"/>
                    <a:pt x="130" y="173"/>
                  </a:cubicBezTo>
                  <a:cubicBezTo>
                    <a:pt x="122" y="180"/>
                    <a:pt x="115" y="188"/>
                    <a:pt x="107" y="195"/>
                  </a:cubicBezTo>
                  <a:cubicBezTo>
                    <a:pt x="93" y="208"/>
                    <a:pt x="77" y="221"/>
                    <a:pt x="63" y="235"/>
                  </a:cubicBezTo>
                  <a:cubicBezTo>
                    <a:pt x="62" y="236"/>
                    <a:pt x="63" y="237"/>
                    <a:pt x="64" y="236"/>
                  </a:cubicBezTo>
                  <a:cubicBezTo>
                    <a:pt x="65" y="235"/>
                    <a:pt x="66" y="235"/>
                    <a:pt x="67" y="234"/>
                  </a:cubicBezTo>
                  <a:cubicBezTo>
                    <a:pt x="67" y="234"/>
                    <a:pt x="67" y="234"/>
                    <a:pt x="68" y="233"/>
                  </a:cubicBezTo>
                  <a:cubicBezTo>
                    <a:pt x="83" y="222"/>
                    <a:pt x="97" y="210"/>
                    <a:pt x="111" y="197"/>
                  </a:cubicBezTo>
                  <a:cubicBezTo>
                    <a:pt x="120" y="188"/>
                    <a:pt x="128" y="179"/>
                    <a:pt x="138" y="171"/>
                  </a:cubicBezTo>
                  <a:cubicBezTo>
                    <a:pt x="144" y="167"/>
                    <a:pt x="150" y="162"/>
                    <a:pt x="155" y="157"/>
                  </a:cubicBezTo>
                  <a:cubicBezTo>
                    <a:pt x="154" y="158"/>
                    <a:pt x="153" y="159"/>
                    <a:pt x="152" y="160"/>
                  </a:cubicBezTo>
                  <a:cubicBezTo>
                    <a:pt x="145" y="169"/>
                    <a:pt x="137" y="178"/>
                    <a:pt x="129" y="187"/>
                  </a:cubicBezTo>
                  <a:cubicBezTo>
                    <a:pt x="114" y="205"/>
                    <a:pt x="95" y="219"/>
                    <a:pt x="79" y="236"/>
                  </a:cubicBezTo>
                  <a:cubicBezTo>
                    <a:pt x="79" y="236"/>
                    <a:pt x="79" y="237"/>
                    <a:pt x="79" y="237"/>
                  </a:cubicBezTo>
                  <a:cubicBezTo>
                    <a:pt x="63" y="238"/>
                    <a:pt x="47" y="240"/>
                    <a:pt x="33" y="235"/>
                  </a:cubicBezTo>
                  <a:close/>
                  <a:moveTo>
                    <a:pt x="105" y="199"/>
                  </a:moveTo>
                  <a:cubicBezTo>
                    <a:pt x="97" y="207"/>
                    <a:pt x="89" y="214"/>
                    <a:pt x="81" y="221"/>
                  </a:cubicBezTo>
                  <a:cubicBezTo>
                    <a:pt x="78" y="223"/>
                    <a:pt x="75" y="226"/>
                    <a:pt x="73" y="228"/>
                  </a:cubicBezTo>
                  <a:cubicBezTo>
                    <a:pt x="73" y="227"/>
                    <a:pt x="74" y="227"/>
                    <a:pt x="74" y="226"/>
                  </a:cubicBezTo>
                  <a:cubicBezTo>
                    <a:pt x="82" y="218"/>
                    <a:pt x="91" y="211"/>
                    <a:pt x="99" y="204"/>
                  </a:cubicBezTo>
                  <a:cubicBezTo>
                    <a:pt x="101" y="202"/>
                    <a:pt x="103" y="201"/>
                    <a:pt x="105" y="199"/>
                  </a:cubicBezTo>
                  <a:close/>
                  <a:moveTo>
                    <a:pt x="88" y="237"/>
                  </a:moveTo>
                  <a:cubicBezTo>
                    <a:pt x="85" y="237"/>
                    <a:pt x="83" y="237"/>
                    <a:pt x="81" y="237"/>
                  </a:cubicBezTo>
                  <a:cubicBezTo>
                    <a:pt x="88" y="234"/>
                    <a:pt x="93" y="228"/>
                    <a:pt x="98" y="222"/>
                  </a:cubicBezTo>
                  <a:cubicBezTo>
                    <a:pt x="105" y="215"/>
                    <a:pt x="114" y="208"/>
                    <a:pt x="121" y="201"/>
                  </a:cubicBezTo>
                  <a:cubicBezTo>
                    <a:pt x="138" y="186"/>
                    <a:pt x="153" y="171"/>
                    <a:pt x="169" y="155"/>
                  </a:cubicBezTo>
                  <a:cubicBezTo>
                    <a:pt x="171" y="153"/>
                    <a:pt x="178" y="149"/>
                    <a:pt x="179" y="147"/>
                  </a:cubicBezTo>
                  <a:cubicBezTo>
                    <a:pt x="176" y="153"/>
                    <a:pt x="171" y="157"/>
                    <a:pt x="167" y="162"/>
                  </a:cubicBezTo>
                  <a:cubicBezTo>
                    <a:pt x="159" y="169"/>
                    <a:pt x="154" y="178"/>
                    <a:pt x="147" y="186"/>
                  </a:cubicBezTo>
                  <a:cubicBezTo>
                    <a:pt x="141" y="194"/>
                    <a:pt x="133" y="201"/>
                    <a:pt x="126" y="208"/>
                  </a:cubicBezTo>
                  <a:cubicBezTo>
                    <a:pt x="118" y="218"/>
                    <a:pt x="111" y="227"/>
                    <a:pt x="101" y="235"/>
                  </a:cubicBezTo>
                  <a:cubicBezTo>
                    <a:pt x="100" y="235"/>
                    <a:pt x="100" y="236"/>
                    <a:pt x="101" y="236"/>
                  </a:cubicBezTo>
                  <a:cubicBezTo>
                    <a:pt x="96" y="236"/>
                    <a:pt x="92" y="236"/>
                    <a:pt x="88" y="237"/>
                  </a:cubicBezTo>
                  <a:close/>
                  <a:moveTo>
                    <a:pt x="101" y="236"/>
                  </a:moveTo>
                  <a:cubicBezTo>
                    <a:pt x="101" y="236"/>
                    <a:pt x="101" y="236"/>
                    <a:pt x="101" y="236"/>
                  </a:cubicBezTo>
                  <a:cubicBezTo>
                    <a:pt x="109" y="232"/>
                    <a:pt x="115" y="226"/>
                    <a:pt x="121" y="219"/>
                  </a:cubicBezTo>
                  <a:cubicBezTo>
                    <a:pt x="128" y="211"/>
                    <a:pt x="136" y="204"/>
                    <a:pt x="145" y="197"/>
                  </a:cubicBezTo>
                  <a:cubicBezTo>
                    <a:pt x="161" y="181"/>
                    <a:pt x="178" y="166"/>
                    <a:pt x="194" y="150"/>
                  </a:cubicBezTo>
                  <a:cubicBezTo>
                    <a:pt x="189" y="156"/>
                    <a:pt x="183" y="166"/>
                    <a:pt x="177" y="173"/>
                  </a:cubicBezTo>
                  <a:cubicBezTo>
                    <a:pt x="171" y="181"/>
                    <a:pt x="164" y="188"/>
                    <a:pt x="157" y="194"/>
                  </a:cubicBezTo>
                  <a:cubicBezTo>
                    <a:pt x="144" y="207"/>
                    <a:pt x="130" y="220"/>
                    <a:pt x="120" y="235"/>
                  </a:cubicBezTo>
                  <a:cubicBezTo>
                    <a:pt x="119" y="236"/>
                    <a:pt x="120" y="237"/>
                    <a:pt x="121" y="236"/>
                  </a:cubicBezTo>
                  <a:cubicBezTo>
                    <a:pt x="122" y="235"/>
                    <a:pt x="122" y="234"/>
                    <a:pt x="123" y="234"/>
                  </a:cubicBezTo>
                  <a:cubicBezTo>
                    <a:pt x="124" y="234"/>
                    <a:pt x="125" y="233"/>
                    <a:pt x="126" y="230"/>
                  </a:cubicBezTo>
                  <a:cubicBezTo>
                    <a:pt x="139" y="215"/>
                    <a:pt x="153" y="203"/>
                    <a:pt x="168" y="190"/>
                  </a:cubicBezTo>
                  <a:cubicBezTo>
                    <a:pt x="184" y="175"/>
                    <a:pt x="200" y="159"/>
                    <a:pt x="218" y="145"/>
                  </a:cubicBezTo>
                  <a:cubicBezTo>
                    <a:pt x="212" y="150"/>
                    <a:pt x="203" y="160"/>
                    <a:pt x="197" y="167"/>
                  </a:cubicBezTo>
                  <a:cubicBezTo>
                    <a:pt x="190" y="175"/>
                    <a:pt x="183" y="184"/>
                    <a:pt x="175" y="192"/>
                  </a:cubicBezTo>
                  <a:cubicBezTo>
                    <a:pt x="168" y="200"/>
                    <a:pt x="160" y="208"/>
                    <a:pt x="153" y="217"/>
                  </a:cubicBezTo>
                  <a:cubicBezTo>
                    <a:pt x="147" y="225"/>
                    <a:pt x="139" y="230"/>
                    <a:pt x="132" y="237"/>
                  </a:cubicBezTo>
                  <a:cubicBezTo>
                    <a:pt x="131" y="237"/>
                    <a:pt x="131" y="237"/>
                    <a:pt x="131" y="237"/>
                  </a:cubicBezTo>
                  <a:cubicBezTo>
                    <a:pt x="121" y="237"/>
                    <a:pt x="111" y="236"/>
                    <a:pt x="101" y="236"/>
                  </a:cubicBezTo>
                  <a:close/>
                  <a:moveTo>
                    <a:pt x="134" y="238"/>
                  </a:moveTo>
                  <a:cubicBezTo>
                    <a:pt x="147" y="228"/>
                    <a:pt x="157" y="216"/>
                    <a:pt x="170" y="205"/>
                  </a:cubicBezTo>
                  <a:cubicBezTo>
                    <a:pt x="184" y="193"/>
                    <a:pt x="197" y="180"/>
                    <a:pt x="211" y="167"/>
                  </a:cubicBezTo>
                  <a:cubicBezTo>
                    <a:pt x="214" y="165"/>
                    <a:pt x="217" y="162"/>
                    <a:pt x="219" y="160"/>
                  </a:cubicBezTo>
                  <a:cubicBezTo>
                    <a:pt x="221" y="158"/>
                    <a:pt x="223" y="157"/>
                    <a:pt x="225" y="155"/>
                  </a:cubicBezTo>
                  <a:cubicBezTo>
                    <a:pt x="223" y="157"/>
                    <a:pt x="221" y="159"/>
                    <a:pt x="220" y="162"/>
                  </a:cubicBezTo>
                  <a:cubicBezTo>
                    <a:pt x="214" y="168"/>
                    <a:pt x="208" y="174"/>
                    <a:pt x="202" y="180"/>
                  </a:cubicBezTo>
                  <a:cubicBezTo>
                    <a:pt x="192" y="192"/>
                    <a:pt x="182" y="204"/>
                    <a:pt x="172" y="215"/>
                  </a:cubicBezTo>
                  <a:cubicBezTo>
                    <a:pt x="164" y="223"/>
                    <a:pt x="157" y="231"/>
                    <a:pt x="150" y="239"/>
                  </a:cubicBezTo>
                  <a:cubicBezTo>
                    <a:pt x="145" y="238"/>
                    <a:pt x="139" y="238"/>
                    <a:pt x="134" y="238"/>
                  </a:cubicBezTo>
                  <a:close/>
                  <a:moveTo>
                    <a:pt x="220" y="173"/>
                  </a:moveTo>
                  <a:cubicBezTo>
                    <a:pt x="223" y="171"/>
                    <a:pt x="226" y="169"/>
                    <a:pt x="229" y="167"/>
                  </a:cubicBezTo>
                  <a:cubicBezTo>
                    <a:pt x="236" y="162"/>
                    <a:pt x="227" y="169"/>
                    <a:pt x="225" y="171"/>
                  </a:cubicBezTo>
                  <a:cubicBezTo>
                    <a:pt x="218" y="179"/>
                    <a:pt x="211" y="187"/>
                    <a:pt x="203" y="195"/>
                  </a:cubicBezTo>
                  <a:cubicBezTo>
                    <a:pt x="198" y="201"/>
                    <a:pt x="193" y="207"/>
                    <a:pt x="188" y="214"/>
                  </a:cubicBezTo>
                  <a:cubicBezTo>
                    <a:pt x="181" y="223"/>
                    <a:pt x="173" y="229"/>
                    <a:pt x="166" y="237"/>
                  </a:cubicBezTo>
                  <a:cubicBezTo>
                    <a:pt x="165" y="238"/>
                    <a:pt x="166" y="239"/>
                    <a:pt x="167" y="238"/>
                  </a:cubicBezTo>
                  <a:cubicBezTo>
                    <a:pt x="189" y="223"/>
                    <a:pt x="206" y="200"/>
                    <a:pt x="224" y="181"/>
                  </a:cubicBezTo>
                  <a:cubicBezTo>
                    <a:pt x="229" y="177"/>
                    <a:pt x="234" y="172"/>
                    <a:pt x="239" y="167"/>
                  </a:cubicBezTo>
                  <a:cubicBezTo>
                    <a:pt x="233" y="173"/>
                    <a:pt x="228" y="179"/>
                    <a:pt x="224" y="185"/>
                  </a:cubicBezTo>
                  <a:cubicBezTo>
                    <a:pt x="213" y="198"/>
                    <a:pt x="203" y="211"/>
                    <a:pt x="193" y="224"/>
                  </a:cubicBezTo>
                  <a:cubicBezTo>
                    <a:pt x="190" y="227"/>
                    <a:pt x="188" y="230"/>
                    <a:pt x="185" y="233"/>
                  </a:cubicBezTo>
                  <a:cubicBezTo>
                    <a:pt x="185" y="234"/>
                    <a:pt x="184" y="235"/>
                    <a:pt x="183" y="236"/>
                  </a:cubicBezTo>
                  <a:cubicBezTo>
                    <a:pt x="181" y="237"/>
                    <a:pt x="180" y="238"/>
                    <a:pt x="180" y="239"/>
                  </a:cubicBezTo>
                  <a:cubicBezTo>
                    <a:pt x="180" y="239"/>
                    <a:pt x="179" y="240"/>
                    <a:pt x="178" y="241"/>
                  </a:cubicBezTo>
                  <a:cubicBezTo>
                    <a:pt x="170" y="240"/>
                    <a:pt x="161" y="239"/>
                    <a:pt x="152" y="239"/>
                  </a:cubicBezTo>
                  <a:cubicBezTo>
                    <a:pt x="162" y="229"/>
                    <a:pt x="171" y="219"/>
                    <a:pt x="180" y="208"/>
                  </a:cubicBezTo>
                  <a:cubicBezTo>
                    <a:pt x="193" y="196"/>
                    <a:pt x="206" y="184"/>
                    <a:pt x="220" y="173"/>
                  </a:cubicBezTo>
                  <a:close/>
                  <a:moveTo>
                    <a:pt x="189" y="241"/>
                  </a:moveTo>
                  <a:cubicBezTo>
                    <a:pt x="186" y="241"/>
                    <a:pt x="183" y="241"/>
                    <a:pt x="180" y="241"/>
                  </a:cubicBezTo>
                  <a:cubicBezTo>
                    <a:pt x="181" y="240"/>
                    <a:pt x="181" y="240"/>
                    <a:pt x="182" y="240"/>
                  </a:cubicBezTo>
                  <a:cubicBezTo>
                    <a:pt x="182" y="240"/>
                    <a:pt x="182" y="240"/>
                    <a:pt x="182" y="240"/>
                  </a:cubicBezTo>
                  <a:cubicBezTo>
                    <a:pt x="187" y="234"/>
                    <a:pt x="193" y="228"/>
                    <a:pt x="198" y="222"/>
                  </a:cubicBezTo>
                  <a:cubicBezTo>
                    <a:pt x="209" y="211"/>
                    <a:pt x="222" y="201"/>
                    <a:pt x="232" y="190"/>
                  </a:cubicBezTo>
                  <a:cubicBezTo>
                    <a:pt x="235" y="187"/>
                    <a:pt x="237" y="185"/>
                    <a:pt x="240" y="182"/>
                  </a:cubicBezTo>
                  <a:cubicBezTo>
                    <a:pt x="241" y="181"/>
                    <a:pt x="247" y="174"/>
                    <a:pt x="242" y="181"/>
                  </a:cubicBezTo>
                  <a:cubicBezTo>
                    <a:pt x="238" y="188"/>
                    <a:pt x="232" y="195"/>
                    <a:pt x="227" y="202"/>
                  </a:cubicBezTo>
                  <a:cubicBezTo>
                    <a:pt x="217" y="214"/>
                    <a:pt x="206" y="225"/>
                    <a:pt x="195" y="237"/>
                  </a:cubicBezTo>
                  <a:cubicBezTo>
                    <a:pt x="194" y="238"/>
                    <a:pt x="195" y="239"/>
                    <a:pt x="196" y="238"/>
                  </a:cubicBezTo>
                  <a:cubicBezTo>
                    <a:pt x="213" y="225"/>
                    <a:pt x="227" y="209"/>
                    <a:pt x="243" y="194"/>
                  </a:cubicBezTo>
                  <a:cubicBezTo>
                    <a:pt x="245" y="192"/>
                    <a:pt x="249" y="189"/>
                    <a:pt x="250" y="187"/>
                  </a:cubicBezTo>
                  <a:cubicBezTo>
                    <a:pt x="247" y="193"/>
                    <a:pt x="242" y="198"/>
                    <a:pt x="237" y="203"/>
                  </a:cubicBezTo>
                  <a:cubicBezTo>
                    <a:pt x="230" y="212"/>
                    <a:pt x="223" y="222"/>
                    <a:pt x="216" y="230"/>
                  </a:cubicBezTo>
                  <a:cubicBezTo>
                    <a:pt x="215" y="231"/>
                    <a:pt x="214" y="232"/>
                    <a:pt x="213" y="234"/>
                  </a:cubicBezTo>
                  <a:cubicBezTo>
                    <a:pt x="210" y="236"/>
                    <a:pt x="207" y="239"/>
                    <a:pt x="203" y="241"/>
                  </a:cubicBezTo>
                  <a:cubicBezTo>
                    <a:pt x="203" y="241"/>
                    <a:pt x="203" y="241"/>
                    <a:pt x="203" y="241"/>
                  </a:cubicBezTo>
                  <a:cubicBezTo>
                    <a:pt x="198" y="241"/>
                    <a:pt x="193" y="241"/>
                    <a:pt x="189" y="241"/>
                  </a:cubicBezTo>
                  <a:close/>
                  <a:moveTo>
                    <a:pt x="255" y="207"/>
                  </a:moveTo>
                  <a:cubicBezTo>
                    <a:pt x="254" y="209"/>
                    <a:pt x="253" y="210"/>
                    <a:pt x="252" y="212"/>
                  </a:cubicBezTo>
                  <a:cubicBezTo>
                    <a:pt x="243" y="221"/>
                    <a:pt x="234" y="230"/>
                    <a:pt x="226" y="239"/>
                  </a:cubicBezTo>
                  <a:cubicBezTo>
                    <a:pt x="226" y="239"/>
                    <a:pt x="226" y="240"/>
                    <a:pt x="226" y="240"/>
                  </a:cubicBezTo>
                  <a:cubicBezTo>
                    <a:pt x="224" y="240"/>
                    <a:pt x="223" y="240"/>
                    <a:pt x="221" y="240"/>
                  </a:cubicBezTo>
                  <a:cubicBezTo>
                    <a:pt x="231" y="231"/>
                    <a:pt x="241" y="221"/>
                    <a:pt x="251" y="210"/>
                  </a:cubicBezTo>
                  <a:cubicBezTo>
                    <a:pt x="251" y="210"/>
                    <a:pt x="257" y="202"/>
                    <a:pt x="255" y="207"/>
                  </a:cubicBezTo>
                  <a:close/>
                  <a:moveTo>
                    <a:pt x="247" y="219"/>
                  </a:moveTo>
                  <a:cubicBezTo>
                    <a:pt x="243" y="224"/>
                    <a:pt x="238" y="230"/>
                    <a:pt x="233" y="234"/>
                  </a:cubicBezTo>
                  <a:cubicBezTo>
                    <a:pt x="222" y="244"/>
                    <a:pt x="237" y="229"/>
                    <a:pt x="239" y="227"/>
                  </a:cubicBezTo>
                  <a:cubicBezTo>
                    <a:pt x="242" y="224"/>
                    <a:pt x="245" y="221"/>
                    <a:pt x="247" y="219"/>
                  </a:cubicBezTo>
                  <a:close/>
                  <a:moveTo>
                    <a:pt x="218" y="241"/>
                  </a:moveTo>
                  <a:cubicBezTo>
                    <a:pt x="214" y="241"/>
                    <a:pt x="210" y="241"/>
                    <a:pt x="206" y="241"/>
                  </a:cubicBezTo>
                  <a:cubicBezTo>
                    <a:pt x="206" y="241"/>
                    <a:pt x="207" y="241"/>
                    <a:pt x="207" y="240"/>
                  </a:cubicBezTo>
                  <a:cubicBezTo>
                    <a:pt x="208" y="241"/>
                    <a:pt x="209" y="240"/>
                    <a:pt x="210" y="238"/>
                  </a:cubicBezTo>
                  <a:cubicBezTo>
                    <a:pt x="213" y="236"/>
                    <a:pt x="215" y="234"/>
                    <a:pt x="218" y="231"/>
                  </a:cubicBezTo>
                  <a:cubicBezTo>
                    <a:pt x="226" y="223"/>
                    <a:pt x="233" y="214"/>
                    <a:pt x="242" y="206"/>
                  </a:cubicBezTo>
                  <a:cubicBezTo>
                    <a:pt x="243" y="205"/>
                    <a:pt x="256" y="192"/>
                    <a:pt x="251" y="200"/>
                  </a:cubicBezTo>
                  <a:cubicBezTo>
                    <a:pt x="248" y="205"/>
                    <a:pt x="243" y="209"/>
                    <a:pt x="239" y="214"/>
                  </a:cubicBezTo>
                  <a:cubicBezTo>
                    <a:pt x="231" y="222"/>
                    <a:pt x="225" y="232"/>
                    <a:pt x="218" y="241"/>
                  </a:cubicBezTo>
                  <a:close/>
                  <a:moveTo>
                    <a:pt x="229" y="239"/>
                  </a:moveTo>
                  <a:cubicBezTo>
                    <a:pt x="238" y="232"/>
                    <a:pt x="247" y="223"/>
                    <a:pt x="253" y="213"/>
                  </a:cubicBezTo>
                  <a:cubicBezTo>
                    <a:pt x="254" y="212"/>
                    <a:pt x="255" y="212"/>
                    <a:pt x="255" y="211"/>
                  </a:cubicBezTo>
                  <a:cubicBezTo>
                    <a:pt x="257" y="210"/>
                    <a:pt x="257" y="209"/>
                    <a:pt x="258" y="209"/>
                  </a:cubicBezTo>
                  <a:cubicBezTo>
                    <a:pt x="257" y="209"/>
                    <a:pt x="257" y="210"/>
                    <a:pt x="256" y="211"/>
                  </a:cubicBezTo>
                  <a:cubicBezTo>
                    <a:pt x="254" y="214"/>
                    <a:pt x="252" y="217"/>
                    <a:pt x="250" y="220"/>
                  </a:cubicBezTo>
                  <a:cubicBezTo>
                    <a:pt x="246" y="227"/>
                    <a:pt x="240" y="233"/>
                    <a:pt x="234" y="238"/>
                  </a:cubicBezTo>
                  <a:cubicBezTo>
                    <a:pt x="232" y="239"/>
                    <a:pt x="231" y="239"/>
                    <a:pt x="229" y="239"/>
                  </a:cubicBezTo>
                  <a:close/>
                  <a:moveTo>
                    <a:pt x="243" y="235"/>
                  </a:moveTo>
                  <a:cubicBezTo>
                    <a:pt x="241" y="236"/>
                    <a:pt x="239" y="237"/>
                    <a:pt x="237" y="237"/>
                  </a:cubicBezTo>
                  <a:cubicBezTo>
                    <a:pt x="237" y="237"/>
                    <a:pt x="237" y="237"/>
                    <a:pt x="237" y="237"/>
                  </a:cubicBezTo>
                  <a:cubicBezTo>
                    <a:pt x="237" y="237"/>
                    <a:pt x="238" y="237"/>
                    <a:pt x="238" y="237"/>
                  </a:cubicBezTo>
                  <a:cubicBezTo>
                    <a:pt x="238" y="236"/>
                    <a:pt x="238" y="236"/>
                    <a:pt x="238" y="236"/>
                  </a:cubicBezTo>
                  <a:cubicBezTo>
                    <a:pt x="244" y="231"/>
                    <a:pt x="249" y="226"/>
                    <a:pt x="254" y="220"/>
                  </a:cubicBezTo>
                  <a:cubicBezTo>
                    <a:pt x="256" y="218"/>
                    <a:pt x="263" y="209"/>
                    <a:pt x="258" y="220"/>
                  </a:cubicBezTo>
                  <a:cubicBezTo>
                    <a:pt x="255" y="226"/>
                    <a:pt x="249" y="231"/>
                    <a:pt x="243" y="235"/>
                  </a:cubicBezTo>
                  <a:cubicBezTo>
                    <a:pt x="243" y="235"/>
                    <a:pt x="243" y="235"/>
                    <a:pt x="243" y="235"/>
                  </a:cubicBezTo>
                  <a:close/>
                  <a:moveTo>
                    <a:pt x="251" y="231"/>
                  </a:moveTo>
                  <a:cubicBezTo>
                    <a:pt x="256" y="226"/>
                    <a:pt x="260" y="219"/>
                    <a:pt x="262" y="212"/>
                  </a:cubicBezTo>
                  <a:cubicBezTo>
                    <a:pt x="262" y="211"/>
                    <a:pt x="261" y="211"/>
                    <a:pt x="260" y="211"/>
                  </a:cubicBezTo>
                  <a:cubicBezTo>
                    <a:pt x="258" y="214"/>
                    <a:pt x="255" y="217"/>
                    <a:pt x="253" y="219"/>
                  </a:cubicBezTo>
                  <a:cubicBezTo>
                    <a:pt x="256" y="215"/>
                    <a:pt x="258" y="211"/>
                    <a:pt x="261" y="206"/>
                  </a:cubicBezTo>
                  <a:cubicBezTo>
                    <a:pt x="261" y="205"/>
                    <a:pt x="260" y="204"/>
                    <a:pt x="259" y="205"/>
                  </a:cubicBezTo>
                  <a:cubicBezTo>
                    <a:pt x="258" y="206"/>
                    <a:pt x="257" y="207"/>
                    <a:pt x="256" y="208"/>
                  </a:cubicBezTo>
                  <a:cubicBezTo>
                    <a:pt x="257" y="206"/>
                    <a:pt x="258" y="204"/>
                    <a:pt x="259" y="203"/>
                  </a:cubicBezTo>
                  <a:cubicBezTo>
                    <a:pt x="259" y="202"/>
                    <a:pt x="258" y="201"/>
                    <a:pt x="257" y="202"/>
                  </a:cubicBezTo>
                  <a:cubicBezTo>
                    <a:pt x="250" y="208"/>
                    <a:pt x="243" y="216"/>
                    <a:pt x="236" y="223"/>
                  </a:cubicBezTo>
                  <a:cubicBezTo>
                    <a:pt x="233" y="227"/>
                    <a:pt x="229" y="230"/>
                    <a:pt x="226" y="234"/>
                  </a:cubicBezTo>
                  <a:cubicBezTo>
                    <a:pt x="225" y="234"/>
                    <a:pt x="224" y="236"/>
                    <a:pt x="223" y="237"/>
                  </a:cubicBezTo>
                  <a:cubicBezTo>
                    <a:pt x="229" y="230"/>
                    <a:pt x="234" y="222"/>
                    <a:pt x="240" y="215"/>
                  </a:cubicBezTo>
                  <a:cubicBezTo>
                    <a:pt x="245" y="209"/>
                    <a:pt x="251" y="203"/>
                    <a:pt x="255" y="195"/>
                  </a:cubicBezTo>
                  <a:cubicBezTo>
                    <a:pt x="256" y="195"/>
                    <a:pt x="255" y="194"/>
                    <a:pt x="254" y="194"/>
                  </a:cubicBezTo>
                  <a:cubicBezTo>
                    <a:pt x="243" y="202"/>
                    <a:pt x="234" y="211"/>
                    <a:pt x="225" y="221"/>
                  </a:cubicBezTo>
                  <a:cubicBezTo>
                    <a:pt x="226" y="220"/>
                    <a:pt x="227" y="219"/>
                    <a:pt x="227" y="218"/>
                  </a:cubicBezTo>
                  <a:cubicBezTo>
                    <a:pt x="235" y="206"/>
                    <a:pt x="246" y="197"/>
                    <a:pt x="253" y="184"/>
                  </a:cubicBezTo>
                  <a:cubicBezTo>
                    <a:pt x="254" y="184"/>
                    <a:pt x="253" y="183"/>
                    <a:pt x="252" y="183"/>
                  </a:cubicBezTo>
                  <a:cubicBezTo>
                    <a:pt x="243" y="191"/>
                    <a:pt x="235" y="200"/>
                    <a:pt x="226" y="208"/>
                  </a:cubicBezTo>
                  <a:cubicBezTo>
                    <a:pt x="217" y="217"/>
                    <a:pt x="207" y="226"/>
                    <a:pt x="198" y="236"/>
                  </a:cubicBezTo>
                  <a:cubicBezTo>
                    <a:pt x="216" y="216"/>
                    <a:pt x="234" y="198"/>
                    <a:pt x="248" y="176"/>
                  </a:cubicBezTo>
                  <a:cubicBezTo>
                    <a:pt x="248" y="175"/>
                    <a:pt x="247" y="174"/>
                    <a:pt x="247" y="175"/>
                  </a:cubicBezTo>
                  <a:cubicBezTo>
                    <a:pt x="235" y="183"/>
                    <a:pt x="226" y="195"/>
                    <a:pt x="215" y="204"/>
                  </a:cubicBezTo>
                  <a:cubicBezTo>
                    <a:pt x="209" y="210"/>
                    <a:pt x="203" y="215"/>
                    <a:pt x="197" y="221"/>
                  </a:cubicBezTo>
                  <a:cubicBezTo>
                    <a:pt x="212" y="202"/>
                    <a:pt x="226" y="183"/>
                    <a:pt x="242" y="165"/>
                  </a:cubicBezTo>
                  <a:cubicBezTo>
                    <a:pt x="242" y="165"/>
                    <a:pt x="242" y="165"/>
                    <a:pt x="242" y="165"/>
                  </a:cubicBezTo>
                  <a:cubicBezTo>
                    <a:pt x="253" y="177"/>
                    <a:pt x="261" y="191"/>
                    <a:pt x="262" y="206"/>
                  </a:cubicBezTo>
                  <a:cubicBezTo>
                    <a:pt x="263" y="218"/>
                    <a:pt x="258" y="225"/>
                    <a:pt x="251" y="231"/>
                  </a:cubicBezTo>
                  <a:close/>
                  <a:moveTo>
                    <a:pt x="241" y="164"/>
                  </a:moveTo>
                  <a:cubicBezTo>
                    <a:pt x="220" y="179"/>
                    <a:pt x="205" y="200"/>
                    <a:pt x="187" y="219"/>
                  </a:cubicBezTo>
                  <a:cubicBezTo>
                    <a:pt x="190" y="214"/>
                    <a:pt x="193" y="209"/>
                    <a:pt x="196" y="205"/>
                  </a:cubicBezTo>
                  <a:cubicBezTo>
                    <a:pt x="209" y="191"/>
                    <a:pt x="222" y="177"/>
                    <a:pt x="235" y="163"/>
                  </a:cubicBezTo>
                  <a:cubicBezTo>
                    <a:pt x="235" y="162"/>
                    <a:pt x="235" y="161"/>
                    <a:pt x="234" y="162"/>
                  </a:cubicBezTo>
                  <a:cubicBezTo>
                    <a:pt x="219" y="171"/>
                    <a:pt x="205" y="183"/>
                    <a:pt x="192" y="195"/>
                  </a:cubicBezTo>
                  <a:cubicBezTo>
                    <a:pt x="193" y="193"/>
                    <a:pt x="195" y="192"/>
                    <a:pt x="196" y="190"/>
                  </a:cubicBezTo>
                  <a:cubicBezTo>
                    <a:pt x="206" y="178"/>
                    <a:pt x="221" y="167"/>
                    <a:pt x="227" y="152"/>
                  </a:cubicBezTo>
                  <a:cubicBezTo>
                    <a:pt x="228" y="151"/>
                    <a:pt x="227" y="151"/>
                    <a:pt x="226" y="151"/>
                  </a:cubicBezTo>
                  <a:cubicBezTo>
                    <a:pt x="211" y="166"/>
                    <a:pt x="196" y="181"/>
                    <a:pt x="180" y="194"/>
                  </a:cubicBezTo>
                  <a:cubicBezTo>
                    <a:pt x="173" y="201"/>
                    <a:pt x="165" y="207"/>
                    <a:pt x="158" y="214"/>
                  </a:cubicBezTo>
                  <a:cubicBezTo>
                    <a:pt x="158" y="213"/>
                    <a:pt x="159" y="213"/>
                    <a:pt x="159" y="213"/>
                  </a:cubicBezTo>
                  <a:cubicBezTo>
                    <a:pt x="166" y="204"/>
                    <a:pt x="174" y="196"/>
                    <a:pt x="181" y="188"/>
                  </a:cubicBezTo>
                  <a:cubicBezTo>
                    <a:pt x="194" y="173"/>
                    <a:pt x="210" y="160"/>
                    <a:pt x="220" y="144"/>
                  </a:cubicBezTo>
                  <a:cubicBezTo>
                    <a:pt x="220" y="144"/>
                    <a:pt x="220" y="144"/>
                    <a:pt x="221" y="144"/>
                  </a:cubicBezTo>
                  <a:cubicBezTo>
                    <a:pt x="228" y="150"/>
                    <a:pt x="235" y="157"/>
                    <a:pt x="241" y="164"/>
                  </a:cubicBezTo>
                  <a:close/>
                  <a:moveTo>
                    <a:pt x="88" y="92"/>
                  </a:moveTo>
                  <a:cubicBezTo>
                    <a:pt x="105" y="65"/>
                    <a:pt x="96" y="36"/>
                    <a:pt x="82" y="11"/>
                  </a:cubicBezTo>
                  <a:cubicBezTo>
                    <a:pt x="106" y="7"/>
                    <a:pt x="129" y="9"/>
                    <a:pt x="153" y="9"/>
                  </a:cubicBezTo>
                  <a:cubicBezTo>
                    <a:pt x="142" y="29"/>
                    <a:pt x="136" y="51"/>
                    <a:pt x="148" y="73"/>
                  </a:cubicBezTo>
                  <a:cubicBezTo>
                    <a:pt x="161" y="99"/>
                    <a:pt x="190" y="117"/>
                    <a:pt x="211" y="136"/>
                  </a:cubicBezTo>
                  <a:cubicBezTo>
                    <a:pt x="212" y="136"/>
                    <a:pt x="213" y="137"/>
                    <a:pt x="214" y="138"/>
                  </a:cubicBezTo>
                  <a:cubicBezTo>
                    <a:pt x="211" y="138"/>
                    <a:pt x="209" y="139"/>
                    <a:pt x="207" y="141"/>
                  </a:cubicBezTo>
                  <a:cubicBezTo>
                    <a:pt x="200" y="148"/>
                    <a:pt x="188" y="139"/>
                    <a:pt x="180" y="137"/>
                  </a:cubicBezTo>
                  <a:cubicBezTo>
                    <a:pt x="162" y="133"/>
                    <a:pt x="153" y="148"/>
                    <a:pt x="140" y="157"/>
                  </a:cubicBezTo>
                  <a:cubicBezTo>
                    <a:pt x="120" y="169"/>
                    <a:pt x="110" y="143"/>
                    <a:pt x="97" y="134"/>
                  </a:cubicBezTo>
                  <a:cubicBezTo>
                    <a:pt x="84" y="125"/>
                    <a:pt x="71" y="128"/>
                    <a:pt x="59" y="133"/>
                  </a:cubicBezTo>
                  <a:cubicBezTo>
                    <a:pt x="69" y="119"/>
                    <a:pt x="79" y="106"/>
                    <a:pt x="88" y="92"/>
                  </a:cubicBezTo>
                  <a:close/>
                  <a:moveTo>
                    <a:pt x="35" y="166"/>
                  </a:moveTo>
                  <a:cubicBezTo>
                    <a:pt x="42" y="160"/>
                    <a:pt x="49" y="154"/>
                    <a:pt x="56" y="148"/>
                  </a:cubicBezTo>
                  <a:cubicBezTo>
                    <a:pt x="61" y="145"/>
                    <a:pt x="65" y="142"/>
                    <a:pt x="70" y="139"/>
                  </a:cubicBezTo>
                  <a:cubicBezTo>
                    <a:pt x="74" y="137"/>
                    <a:pt x="77" y="136"/>
                    <a:pt x="81" y="134"/>
                  </a:cubicBezTo>
                  <a:cubicBezTo>
                    <a:pt x="81" y="134"/>
                    <a:pt x="81" y="134"/>
                    <a:pt x="82" y="134"/>
                  </a:cubicBezTo>
                  <a:cubicBezTo>
                    <a:pt x="80" y="135"/>
                    <a:pt x="77" y="139"/>
                    <a:pt x="76" y="140"/>
                  </a:cubicBezTo>
                  <a:cubicBezTo>
                    <a:pt x="64" y="150"/>
                    <a:pt x="51" y="159"/>
                    <a:pt x="38" y="168"/>
                  </a:cubicBezTo>
                  <a:cubicBezTo>
                    <a:pt x="32" y="173"/>
                    <a:pt x="27" y="178"/>
                    <a:pt x="22" y="184"/>
                  </a:cubicBezTo>
                  <a:cubicBezTo>
                    <a:pt x="26" y="177"/>
                    <a:pt x="31" y="171"/>
                    <a:pt x="35" y="166"/>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250"/>
            <p:cNvSpPr>
              <a:spLocks noEditPoints="1"/>
            </p:cNvSpPr>
            <p:nvPr/>
          </p:nvSpPr>
          <p:spPr bwMode="auto">
            <a:xfrm>
              <a:off x="4448421" y="3912622"/>
              <a:ext cx="546100" cy="508000"/>
            </a:xfrm>
            <a:custGeom>
              <a:avLst/>
              <a:gdLst>
                <a:gd name="T0" fmla="*/ 108 w 129"/>
                <a:gd name="T1" fmla="*/ 67 h 120"/>
                <a:gd name="T2" fmla="*/ 37 w 129"/>
                <a:gd name="T3" fmla="*/ 3 h 120"/>
                <a:gd name="T4" fmla="*/ 6 w 129"/>
                <a:gd name="T5" fmla="*/ 108 h 120"/>
                <a:gd name="T6" fmla="*/ 24 w 129"/>
                <a:gd name="T7" fmla="*/ 69 h 120"/>
                <a:gd name="T8" fmla="*/ 42 w 129"/>
                <a:gd name="T9" fmla="*/ 65 h 120"/>
                <a:gd name="T10" fmla="*/ 103 w 129"/>
                <a:gd name="T11" fmla="*/ 69 h 120"/>
                <a:gd name="T12" fmla="*/ 98 w 129"/>
                <a:gd name="T13" fmla="*/ 71 h 120"/>
                <a:gd name="T14" fmla="*/ 59 w 129"/>
                <a:gd name="T15" fmla="*/ 102 h 120"/>
                <a:gd name="T16" fmla="*/ 80 w 129"/>
                <a:gd name="T17" fmla="*/ 69 h 120"/>
                <a:gd name="T18" fmla="*/ 40 w 129"/>
                <a:gd name="T19" fmla="*/ 111 h 120"/>
                <a:gd name="T20" fmla="*/ 62 w 129"/>
                <a:gd name="T21" fmla="*/ 84 h 120"/>
                <a:gd name="T22" fmla="*/ 29 w 129"/>
                <a:gd name="T23" fmla="*/ 100 h 120"/>
                <a:gd name="T24" fmla="*/ 55 w 129"/>
                <a:gd name="T25" fmla="*/ 76 h 120"/>
                <a:gd name="T26" fmla="*/ 41 w 129"/>
                <a:gd name="T27" fmla="*/ 96 h 120"/>
                <a:gd name="T28" fmla="*/ 13 w 129"/>
                <a:gd name="T29" fmla="*/ 107 h 120"/>
                <a:gd name="T30" fmla="*/ 47 w 129"/>
                <a:gd name="T31" fmla="*/ 73 h 120"/>
                <a:gd name="T32" fmla="*/ 49 w 129"/>
                <a:gd name="T33" fmla="*/ 71 h 120"/>
                <a:gd name="T34" fmla="*/ 7 w 129"/>
                <a:gd name="T35" fmla="*/ 98 h 120"/>
                <a:gd name="T36" fmla="*/ 37 w 129"/>
                <a:gd name="T37" fmla="*/ 68 h 120"/>
                <a:gd name="T38" fmla="*/ 9 w 129"/>
                <a:gd name="T39" fmla="*/ 92 h 120"/>
                <a:gd name="T40" fmla="*/ 7 w 129"/>
                <a:gd name="T41" fmla="*/ 105 h 120"/>
                <a:gd name="T42" fmla="*/ 42 w 129"/>
                <a:gd name="T43" fmla="*/ 79 h 120"/>
                <a:gd name="T44" fmla="*/ 53 w 129"/>
                <a:gd name="T45" fmla="*/ 77 h 120"/>
                <a:gd name="T46" fmla="*/ 11 w 129"/>
                <a:gd name="T47" fmla="*/ 109 h 120"/>
                <a:gd name="T48" fmla="*/ 42 w 129"/>
                <a:gd name="T49" fmla="*/ 94 h 120"/>
                <a:gd name="T50" fmla="*/ 62 w 129"/>
                <a:gd name="T51" fmla="*/ 82 h 120"/>
                <a:gd name="T52" fmla="*/ 53 w 129"/>
                <a:gd name="T53" fmla="*/ 94 h 120"/>
                <a:gd name="T54" fmla="*/ 38 w 129"/>
                <a:gd name="T55" fmla="*/ 113 h 120"/>
                <a:gd name="T56" fmla="*/ 48 w 129"/>
                <a:gd name="T57" fmla="*/ 97 h 120"/>
                <a:gd name="T58" fmla="*/ 81 w 129"/>
                <a:gd name="T59" fmla="*/ 74 h 120"/>
                <a:gd name="T60" fmla="*/ 48 w 129"/>
                <a:gd name="T61" fmla="*/ 112 h 120"/>
                <a:gd name="T62" fmla="*/ 93 w 129"/>
                <a:gd name="T63" fmla="*/ 72 h 120"/>
                <a:gd name="T64" fmla="*/ 60 w 129"/>
                <a:gd name="T65" fmla="*/ 109 h 120"/>
                <a:gd name="T66" fmla="*/ 63 w 129"/>
                <a:gd name="T67" fmla="*/ 113 h 120"/>
                <a:gd name="T68" fmla="*/ 105 w 129"/>
                <a:gd name="T69" fmla="*/ 76 h 120"/>
                <a:gd name="T70" fmla="*/ 64 w 129"/>
                <a:gd name="T71" fmla="*/ 113 h 120"/>
                <a:gd name="T72" fmla="*/ 79 w 129"/>
                <a:gd name="T73" fmla="*/ 113 h 120"/>
                <a:gd name="T74" fmla="*/ 88 w 129"/>
                <a:gd name="T75" fmla="*/ 111 h 120"/>
                <a:gd name="T76" fmla="*/ 105 w 129"/>
                <a:gd name="T77" fmla="*/ 82 h 120"/>
                <a:gd name="T78" fmla="*/ 111 w 129"/>
                <a:gd name="T79" fmla="*/ 90 h 120"/>
                <a:gd name="T80" fmla="*/ 116 w 129"/>
                <a:gd name="T81" fmla="*/ 92 h 120"/>
                <a:gd name="T82" fmla="*/ 97 w 129"/>
                <a:gd name="T83" fmla="*/ 115 h 120"/>
                <a:gd name="T84" fmla="*/ 105 w 129"/>
                <a:gd name="T85" fmla="*/ 114 h 120"/>
                <a:gd name="T86" fmla="*/ 118 w 129"/>
                <a:gd name="T87" fmla="*/ 104 h 120"/>
                <a:gd name="T88" fmla="*/ 115 w 129"/>
                <a:gd name="T89" fmla="*/ 98 h 120"/>
                <a:gd name="T90" fmla="*/ 122 w 129"/>
                <a:gd name="T91" fmla="*/ 100 h 120"/>
                <a:gd name="T92" fmla="*/ 116 w 129"/>
                <a:gd name="T93" fmla="*/ 112 h 120"/>
                <a:gd name="T94" fmla="*/ 123 w 129"/>
                <a:gd name="T95" fmla="*/ 104 h 120"/>
                <a:gd name="T96" fmla="*/ 120 w 129"/>
                <a:gd name="T97" fmla="*/ 104 h 120"/>
                <a:gd name="T98" fmla="*/ 113 w 129"/>
                <a:gd name="T99" fmla="*/ 106 h 120"/>
                <a:gd name="T100" fmla="*/ 107 w 129"/>
                <a:gd name="T101" fmla="*/ 105 h 120"/>
                <a:gd name="T102" fmla="*/ 118 w 129"/>
                <a:gd name="T103" fmla="*/ 84 h 120"/>
                <a:gd name="T104" fmla="*/ 125 w 129"/>
                <a:gd name="T105" fmla="*/ 98 h 120"/>
                <a:gd name="T106" fmla="*/ 111 w 129"/>
                <a:gd name="T107" fmla="*/ 77 h 120"/>
                <a:gd name="T108" fmla="*/ 75 w 129"/>
                <a:gd name="T109" fmla="*/ 102 h 120"/>
                <a:gd name="T110" fmla="*/ 42 w 129"/>
                <a:gd name="T111" fmla="*/ 44 h 120"/>
                <a:gd name="T112" fmla="*/ 99 w 129"/>
                <a:gd name="T113" fmla="*/ 67 h 120"/>
                <a:gd name="T114" fmla="*/ 17 w 129"/>
                <a:gd name="T115" fmla="*/ 79 h 120"/>
                <a:gd name="T116" fmla="*/ 19 w 129"/>
                <a:gd name="T117" fmla="*/ 8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9" h="120">
                  <a:moveTo>
                    <a:pt x="29" y="116"/>
                  </a:moveTo>
                  <a:cubicBezTo>
                    <a:pt x="34" y="116"/>
                    <a:pt x="39" y="116"/>
                    <a:pt x="44" y="115"/>
                  </a:cubicBezTo>
                  <a:cubicBezTo>
                    <a:pt x="52" y="115"/>
                    <a:pt x="61" y="116"/>
                    <a:pt x="69" y="116"/>
                  </a:cubicBezTo>
                  <a:cubicBezTo>
                    <a:pt x="82" y="117"/>
                    <a:pt x="97" y="120"/>
                    <a:pt x="110" y="117"/>
                  </a:cubicBezTo>
                  <a:cubicBezTo>
                    <a:pt x="120" y="115"/>
                    <a:pt x="129" y="107"/>
                    <a:pt x="128" y="96"/>
                  </a:cubicBezTo>
                  <a:cubicBezTo>
                    <a:pt x="126" y="84"/>
                    <a:pt x="116" y="75"/>
                    <a:pt x="108" y="67"/>
                  </a:cubicBezTo>
                  <a:cubicBezTo>
                    <a:pt x="99" y="58"/>
                    <a:pt x="89" y="51"/>
                    <a:pt x="80" y="42"/>
                  </a:cubicBezTo>
                  <a:cubicBezTo>
                    <a:pt x="75" y="36"/>
                    <a:pt x="71" y="30"/>
                    <a:pt x="70" y="22"/>
                  </a:cubicBezTo>
                  <a:cubicBezTo>
                    <a:pt x="70" y="16"/>
                    <a:pt x="74" y="10"/>
                    <a:pt x="77" y="4"/>
                  </a:cubicBezTo>
                  <a:cubicBezTo>
                    <a:pt x="77" y="3"/>
                    <a:pt x="77" y="2"/>
                    <a:pt x="76" y="2"/>
                  </a:cubicBezTo>
                  <a:cubicBezTo>
                    <a:pt x="76" y="2"/>
                    <a:pt x="76" y="1"/>
                    <a:pt x="75" y="1"/>
                  </a:cubicBezTo>
                  <a:cubicBezTo>
                    <a:pt x="62" y="2"/>
                    <a:pt x="50" y="0"/>
                    <a:pt x="37" y="3"/>
                  </a:cubicBezTo>
                  <a:cubicBezTo>
                    <a:pt x="36" y="3"/>
                    <a:pt x="36" y="4"/>
                    <a:pt x="36" y="5"/>
                  </a:cubicBezTo>
                  <a:cubicBezTo>
                    <a:pt x="36" y="5"/>
                    <a:pt x="36" y="6"/>
                    <a:pt x="36" y="6"/>
                  </a:cubicBezTo>
                  <a:cubicBezTo>
                    <a:pt x="40" y="13"/>
                    <a:pt x="43" y="19"/>
                    <a:pt x="44" y="27"/>
                  </a:cubicBezTo>
                  <a:cubicBezTo>
                    <a:pt x="44" y="36"/>
                    <a:pt x="39" y="43"/>
                    <a:pt x="34" y="50"/>
                  </a:cubicBezTo>
                  <a:cubicBezTo>
                    <a:pt x="26" y="60"/>
                    <a:pt x="18" y="71"/>
                    <a:pt x="11" y="82"/>
                  </a:cubicBezTo>
                  <a:cubicBezTo>
                    <a:pt x="6" y="89"/>
                    <a:pt x="0" y="100"/>
                    <a:pt x="6" y="108"/>
                  </a:cubicBezTo>
                  <a:cubicBezTo>
                    <a:pt x="10" y="116"/>
                    <a:pt x="21" y="116"/>
                    <a:pt x="29" y="116"/>
                  </a:cubicBezTo>
                  <a:close/>
                  <a:moveTo>
                    <a:pt x="24" y="69"/>
                  </a:moveTo>
                  <a:cubicBezTo>
                    <a:pt x="24" y="69"/>
                    <a:pt x="25" y="68"/>
                    <a:pt x="25" y="68"/>
                  </a:cubicBezTo>
                  <a:cubicBezTo>
                    <a:pt x="27" y="67"/>
                    <a:pt x="29" y="66"/>
                    <a:pt x="31" y="65"/>
                  </a:cubicBezTo>
                  <a:cubicBezTo>
                    <a:pt x="27" y="68"/>
                    <a:pt x="24" y="71"/>
                    <a:pt x="21" y="74"/>
                  </a:cubicBezTo>
                  <a:cubicBezTo>
                    <a:pt x="22" y="72"/>
                    <a:pt x="23" y="71"/>
                    <a:pt x="24" y="69"/>
                  </a:cubicBezTo>
                  <a:close/>
                  <a:moveTo>
                    <a:pt x="33" y="65"/>
                  </a:moveTo>
                  <a:cubicBezTo>
                    <a:pt x="34" y="64"/>
                    <a:pt x="36" y="64"/>
                    <a:pt x="37" y="64"/>
                  </a:cubicBezTo>
                  <a:cubicBezTo>
                    <a:pt x="33" y="65"/>
                    <a:pt x="30" y="68"/>
                    <a:pt x="27" y="70"/>
                  </a:cubicBezTo>
                  <a:cubicBezTo>
                    <a:pt x="29" y="68"/>
                    <a:pt x="31" y="66"/>
                    <a:pt x="33" y="65"/>
                  </a:cubicBezTo>
                  <a:close/>
                  <a:moveTo>
                    <a:pt x="40" y="64"/>
                  </a:moveTo>
                  <a:cubicBezTo>
                    <a:pt x="41" y="64"/>
                    <a:pt x="41" y="64"/>
                    <a:pt x="42" y="65"/>
                  </a:cubicBezTo>
                  <a:cubicBezTo>
                    <a:pt x="38" y="67"/>
                    <a:pt x="34" y="70"/>
                    <a:pt x="30" y="73"/>
                  </a:cubicBezTo>
                  <a:cubicBezTo>
                    <a:pt x="24" y="78"/>
                    <a:pt x="18" y="83"/>
                    <a:pt x="11" y="88"/>
                  </a:cubicBezTo>
                  <a:cubicBezTo>
                    <a:pt x="12" y="88"/>
                    <a:pt x="12" y="87"/>
                    <a:pt x="12" y="87"/>
                  </a:cubicBezTo>
                  <a:cubicBezTo>
                    <a:pt x="15" y="84"/>
                    <a:pt x="18" y="81"/>
                    <a:pt x="22" y="79"/>
                  </a:cubicBezTo>
                  <a:cubicBezTo>
                    <a:pt x="28" y="74"/>
                    <a:pt x="35" y="69"/>
                    <a:pt x="40" y="64"/>
                  </a:cubicBezTo>
                  <a:close/>
                  <a:moveTo>
                    <a:pt x="103" y="69"/>
                  </a:moveTo>
                  <a:cubicBezTo>
                    <a:pt x="95" y="75"/>
                    <a:pt x="88" y="82"/>
                    <a:pt x="81" y="89"/>
                  </a:cubicBezTo>
                  <a:cubicBezTo>
                    <a:pt x="77" y="92"/>
                    <a:pt x="73" y="96"/>
                    <a:pt x="69" y="100"/>
                  </a:cubicBezTo>
                  <a:cubicBezTo>
                    <a:pt x="71" y="97"/>
                    <a:pt x="75" y="94"/>
                    <a:pt x="78" y="91"/>
                  </a:cubicBezTo>
                  <a:cubicBezTo>
                    <a:pt x="84" y="85"/>
                    <a:pt x="89" y="79"/>
                    <a:pt x="93" y="72"/>
                  </a:cubicBezTo>
                  <a:cubicBezTo>
                    <a:pt x="94" y="72"/>
                    <a:pt x="94" y="72"/>
                    <a:pt x="95" y="72"/>
                  </a:cubicBezTo>
                  <a:cubicBezTo>
                    <a:pt x="96" y="72"/>
                    <a:pt x="97" y="72"/>
                    <a:pt x="98" y="71"/>
                  </a:cubicBezTo>
                  <a:cubicBezTo>
                    <a:pt x="99" y="71"/>
                    <a:pt x="102" y="68"/>
                    <a:pt x="103" y="69"/>
                  </a:cubicBezTo>
                  <a:close/>
                  <a:moveTo>
                    <a:pt x="87" y="69"/>
                  </a:moveTo>
                  <a:cubicBezTo>
                    <a:pt x="89" y="69"/>
                    <a:pt x="90" y="70"/>
                    <a:pt x="92" y="71"/>
                  </a:cubicBezTo>
                  <a:cubicBezTo>
                    <a:pt x="89" y="74"/>
                    <a:pt x="86" y="78"/>
                    <a:pt x="82" y="81"/>
                  </a:cubicBezTo>
                  <a:cubicBezTo>
                    <a:pt x="78" y="84"/>
                    <a:pt x="74" y="88"/>
                    <a:pt x="70" y="92"/>
                  </a:cubicBezTo>
                  <a:cubicBezTo>
                    <a:pt x="66" y="95"/>
                    <a:pt x="63" y="98"/>
                    <a:pt x="59" y="102"/>
                  </a:cubicBezTo>
                  <a:cubicBezTo>
                    <a:pt x="59" y="101"/>
                    <a:pt x="60" y="101"/>
                    <a:pt x="60" y="101"/>
                  </a:cubicBezTo>
                  <a:cubicBezTo>
                    <a:pt x="63" y="97"/>
                    <a:pt x="67" y="94"/>
                    <a:pt x="70" y="90"/>
                  </a:cubicBezTo>
                  <a:cubicBezTo>
                    <a:pt x="73" y="87"/>
                    <a:pt x="75" y="82"/>
                    <a:pt x="79" y="79"/>
                  </a:cubicBezTo>
                  <a:cubicBezTo>
                    <a:pt x="82" y="76"/>
                    <a:pt x="85" y="73"/>
                    <a:pt x="87" y="69"/>
                  </a:cubicBezTo>
                  <a:cubicBezTo>
                    <a:pt x="87" y="69"/>
                    <a:pt x="87" y="69"/>
                    <a:pt x="87" y="69"/>
                  </a:cubicBezTo>
                  <a:close/>
                  <a:moveTo>
                    <a:pt x="80" y="69"/>
                  </a:moveTo>
                  <a:cubicBezTo>
                    <a:pt x="81" y="68"/>
                    <a:pt x="83" y="68"/>
                    <a:pt x="85" y="68"/>
                  </a:cubicBezTo>
                  <a:cubicBezTo>
                    <a:pt x="85" y="68"/>
                    <a:pt x="86" y="68"/>
                    <a:pt x="86" y="68"/>
                  </a:cubicBezTo>
                  <a:cubicBezTo>
                    <a:pt x="79" y="74"/>
                    <a:pt x="72" y="81"/>
                    <a:pt x="66" y="88"/>
                  </a:cubicBezTo>
                  <a:cubicBezTo>
                    <a:pt x="58" y="95"/>
                    <a:pt x="50" y="101"/>
                    <a:pt x="43" y="108"/>
                  </a:cubicBezTo>
                  <a:cubicBezTo>
                    <a:pt x="42" y="109"/>
                    <a:pt x="41" y="110"/>
                    <a:pt x="40" y="111"/>
                  </a:cubicBezTo>
                  <a:cubicBezTo>
                    <a:pt x="40" y="111"/>
                    <a:pt x="40" y="111"/>
                    <a:pt x="40" y="111"/>
                  </a:cubicBezTo>
                  <a:cubicBezTo>
                    <a:pt x="42" y="109"/>
                    <a:pt x="44" y="107"/>
                    <a:pt x="46" y="105"/>
                  </a:cubicBezTo>
                  <a:cubicBezTo>
                    <a:pt x="50" y="101"/>
                    <a:pt x="54" y="98"/>
                    <a:pt x="58" y="94"/>
                  </a:cubicBezTo>
                  <a:cubicBezTo>
                    <a:pt x="66" y="86"/>
                    <a:pt x="73" y="77"/>
                    <a:pt x="80" y="69"/>
                  </a:cubicBezTo>
                  <a:close/>
                  <a:moveTo>
                    <a:pt x="77" y="70"/>
                  </a:moveTo>
                  <a:cubicBezTo>
                    <a:pt x="75" y="72"/>
                    <a:pt x="74" y="74"/>
                    <a:pt x="72" y="76"/>
                  </a:cubicBezTo>
                  <a:cubicBezTo>
                    <a:pt x="69" y="79"/>
                    <a:pt x="65" y="81"/>
                    <a:pt x="62" y="84"/>
                  </a:cubicBezTo>
                  <a:cubicBezTo>
                    <a:pt x="61" y="85"/>
                    <a:pt x="60" y="85"/>
                    <a:pt x="60" y="86"/>
                  </a:cubicBezTo>
                  <a:cubicBezTo>
                    <a:pt x="62" y="83"/>
                    <a:pt x="65" y="80"/>
                    <a:pt x="67" y="78"/>
                  </a:cubicBezTo>
                  <a:cubicBezTo>
                    <a:pt x="71" y="76"/>
                    <a:pt x="74" y="72"/>
                    <a:pt x="77" y="70"/>
                  </a:cubicBezTo>
                  <a:close/>
                  <a:moveTo>
                    <a:pt x="57" y="78"/>
                  </a:moveTo>
                  <a:cubicBezTo>
                    <a:pt x="50" y="82"/>
                    <a:pt x="44" y="87"/>
                    <a:pt x="39" y="92"/>
                  </a:cubicBezTo>
                  <a:cubicBezTo>
                    <a:pt x="36" y="95"/>
                    <a:pt x="32" y="97"/>
                    <a:pt x="29" y="100"/>
                  </a:cubicBezTo>
                  <a:cubicBezTo>
                    <a:pt x="25" y="103"/>
                    <a:pt x="22" y="107"/>
                    <a:pt x="18" y="110"/>
                  </a:cubicBezTo>
                  <a:cubicBezTo>
                    <a:pt x="15" y="112"/>
                    <a:pt x="17" y="110"/>
                    <a:pt x="18" y="109"/>
                  </a:cubicBezTo>
                  <a:cubicBezTo>
                    <a:pt x="20" y="107"/>
                    <a:pt x="21" y="106"/>
                    <a:pt x="23" y="104"/>
                  </a:cubicBezTo>
                  <a:cubicBezTo>
                    <a:pt x="27" y="101"/>
                    <a:pt x="31" y="98"/>
                    <a:pt x="35" y="95"/>
                  </a:cubicBezTo>
                  <a:cubicBezTo>
                    <a:pt x="42" y="89"/>
                    <a:pt x="48" y="83"/>
                    <a:pt x="55" y="77"/>
                  </a:cubicBezTo>
                  <a:cubicBezTo>
                    <a:pt x="55" y="77"/>
                    <a:pt x="55" y="76"/>
                    <a:pt x="55" y="76"/>
                  </a:cubicBezTo>
                  <a:cubicBezTo>
                    <a:pt x="57" y="78"/>
                    <a:pt x="60" y="79"/>
                    <a:pt x="64" y="79"/>
                  </a:cubicBezTo>
                  <a:cubicBezTo>
                    <a:pt x="59" y="82"/>
                    <a:pt x="54" y="86"/>
                    <a:pt x="49" y="90"/>
                  </a:cubicBezTo>
                  <a:cubicBezTo>
                    <a:pt x="43" y="96"/>
                    <a:pt x="36" y="102"/>
                    <a:pt x="29" y="108"/>
                  </a:cubicBezTo>
                  <a:cubicBezTo>
                    <a:pt x="29" y="108"/>
                    <a:pt x="25" y="112"/>
                    <a:pt x="26" y="111"/>
                  </a:cubicBezTo>
                  <a:cubicBezTo>
                    <a:pt x="27" y="109"/>
                    <a:pt x="29" y="107"/>
                    <a:pt x="31" y="106"/>
                  </a:cubicBezTo>
                  <a:cubicBezTo>
                    <a:pt x="34" y="102"/>
                    <a:pt x="38" y="99"/>
                    <a:pt x="41" y="96"/>
                  </a:cubicBezTo>
                  <a:cubicBezTo>
                    <a:pt x="44" y="93"/>
                    <a:pt x="47" y="90"/>
                    <a:pt x="50" y="87"/>
                  </a:cubicBezTo>
                  <a:cubicBezTo>
                    <a:pt x="53" y="84"/>
                    <a:pt x="55" y="82"/>
                    <a:pt x="57" y="79"/>
                  </a:cubicBezTo>
                  <a:cubicBezTo>
                    <a:pt x="57" y="78"/>
                    <a:pt x="57" y="78"/>
                    <a:pt x="57" y="78"/>
                  </a:cubicBezTo>
                  <a:close/>
                  <a:moveTo>
                    <a:pt x="50" y="72"/>
                  </a:moveTo>
                  <a:cubicBezTo>
                    <a:pt x="51" y="73"/>
                    <a:pt x="53" y="75"/>
                    <a:pt x="54" y="76"/>
                  </a:cubicBezTo>
                  <a:cubicBezTo>
                    <a:pt x="38" y="84"/>
                    <a:pt x="27" y="97"/>
                    <a:pt x="13" y="107"/>
                  </a:cubicBezTo>
                  <a:cubicBezTo>
                    <a:pt x="9" y="110"/>
                    <a:pt x="14" y="105"/>
                    <a:pt x="15" y="105"/>
                  </a:cubicBezTo>
                  <a:cubicBezTo>
                    <a:pt x="16" y="103"/>
                    <a:pt x="18" y="102"/>
                    <a:pt x="19" y="100"/>
                  </a:cubicBezTo>
                  <a:cubicBezTo>
                    <a:pt x="23" y="97"/>
                    <a:pt x="26" y="94"/>
                    <a:pt x="30" y="91"/>
                  </a:cubicBezTo>
                  <a:cubicBezTo>
                    <a:pt x="37" y="85"/>
                    <a:pt x="43" y="78"/>
                    <a:pt x="50" y="72"/>
                  </a:cubicBezTo>
                  <a:close/>
                  <a:moveTo>
                    <a:pt x="48" y="72"/>
                  </a:moveTo>
                  <a:cubicBezTo>
                    <a:pt x="48" y="72"/>
                    <a:pt x="48" y="72"/>
                    <a:pt x="47" y="73"/>
                  </a:cubicBezTo>
                  <a:cubicBezTo>
                    <a:pt x="40" y="79"/>
                    <a:pt x="32" y="85"/>
                    <a:pt x="24" y="91"/>
                  </a:cubicBezTo>
                  <a:cubicBezTo>
                    <a:pt x="21" y="94"/>
                    <a:pt x="17" y="97"/>
                    <a:pt x="14" y="100"/>
                  </a:cubicBezTo>
                  <a:cubicBezTo>
                    <a:pt x="12" y="101"/>
                    <a:pt x="10" y="103"/>
                    <a:pt x="8" y="104"/>
                  </a:cubicBezTo>
                  <a:cubicBezTo>
                    <a:pt x="9" y="103"/>
                    <a:pt x="10" y="102"/>
                    <a:pt x="12" y="100"/>
                  </a:cubicBezTo>
                  <a:cubicBezTo>
                    <a:pt x="22" y="89"/>
                    <a:pt x="37" y="81"/>
                    <a:pt x="47" y="68"/>
                  </a:cubicBezTo>
                  <a:cubicBezTo>
                    <a:pt x="48" y="69"/>
                    <a:pt x="48" y="70"/>
                    <a:pt x="49" y="71"/>
                  </a:cubicBezTo>
                  <a:cubicBezTo>
                    <a:pt x="49" y="71"/>
                    <a:pt x="49" y="71"/>
                    <a:pt x="49" y="71"/>
                  </a:cubicBezTo>
                  <a:cubicBezTo>
                    <a:pt x="49" y="71"/>
                    <a:pt x="49" y="72"/>
                    <a:pt x="48" y="72"/>
                  </a:cubicBezTo>
                  <a:close/>
                  <a:moveTo>
                    <a:pt x="46" y="67"/>
                  </a:moveTo>
                  <a:cubicBezTo>
                    <a:pt x="39" y="72"/>
                    <a:pt x="32" y="77"/>
                    <a:pt x="26" y="82"/>
                  </a:cubicBezTo>
                  <a:cubicBezTo>
                    <a:pt x="22" y="85"/>
                    <a:pt x="19" y="88"/>
                    <a:pt x="16" y="91"/>
                  </a:cubicBezTo>
                  <a:cubicBezTo>
                    <a:pt x="13" y="93"/>
                    <a:pt x="9" y="96"/>
                    <a:pt x="7" y="98"/>
                  </a:cubicBezTo>
                  <a:cubicBezTo>
                    <a:pt x="7" y="98"/>
                    <a:pt x="7" y="98"/>
                    <a:pt x="7" y="98"/>
                  </a:cubicBezTo>
                  <a:cubicBezTo>
                    <a:pt x="18" y="86"/>
                    <a:pt x="33" y="78"/>
                    <a:pt x="44" y="66"/>
                  </a:cubicBezTo>
                  <a:cubicBezTo>
                    <a:pt x="45" y="66"/>
                    <a:pt x="45" y="67"/>
                    <a:pt x="46" y="67"/>
                  </a:cubicBezTo>
                  <a:close/>
                  <a:moveTo>
                    <a:pt x="9" y="92"/>
                  </a:moveTo>
                  <a:cubicBezTo>
                    <a:pt x="15" y="86"/>
                    <a:pt x="21" y="81"/>
                    <a:pt x="27" y="76"/>
                  </a:cubicBezTo>
                  <a:cubicBezTo>
                    <a:pt x="30" y="74"/>
                    <a:pt x="34" y="71"/>
                    <a:pt x="37" y="68"/>
                  </a:cubicBezTo>
                  <a:cubicBezTo>
                    <a:pt x="38" y="67"/>
                    <a:pt x="40" y="67"/>
                    <a:pt x="41" y="66"/>
                  </a:cubicBezTo>
                  <a:cubicBezTo>
                    <a:pt x="42" y="65"/>
                    <a:pt x="42" y="65"/>
                    <a:pt x="43" y="65"/>
                  </a:cubicBezTo>
                  <a:cubicBezTo>
                    <a:pt x="43" y="65"/>
                    <a:pt x="43" y="65"/>
                    <a:pt x="43" y="65"/>
                  </a:cubicBezTo>
                  <a:cubicBezTo>
                    <a:pt x="43" y="66"/>
                    <a:pt x="42" y="66"/>
                    <a:pt x="42" y="67"/>
                  </a:cubicBezTo>
                  <a:cubicBezTo>
                    <a:pt x="31" y="78"/>
                    <a:pt x="18" y="86"/>
                    <a:pt x="7" y="97"/>
                  </a:cubicBezTo>
                  <a:cubicBezTo>
                    <a:pt x="7" y="95"/>
                    <a:pt x="8" y="93"/>
                    <a:pt x="9" y="92"/>
                  </a:cubicBezTo>
                  <a:close/>
                  <a:moveTo>
                    <a:pt x="24" y="85"/>
                  </a:moveTo>
                  <a:cubicBezTo>
                    <a:pt x="28" y="82"/>
                    <a:pt x="32" y="79"/>
                    <a:pt x="36" y="75"/>
                  </a:cubicBezTo>
                  <a:cubicBezTo>
                    <a:pt x="38" y="74"/>
                    <a:pt x="40" y="72"/>
                    <a:pt x="42" y="71"/>
                  </a:cubicBezTo>
                  <a:cubicBezTo>
                    <a:pt x="43" y="70"/>
                    <a:pt x="44" y="69"/>
                    <a:pt x="45" y="69"/>
                  </a:cubicBezTo>
                  <a:cubicBezTo>
                    <a:pt x="47" y="68"/>
                    <a:pt x="42" y="73"/>
                    <a:pt x="43" y="72"/>
                  </a:cubicBezTo>
                  <a:cubicBezTo>
                    <a:pt x="33" y="84"/>
                    <a:pt x="17" y="92"/>
                    <a:pt x="7" y="105"/>
                  </a:cubicBezTo>
                  <a:cubicBezTo>
                    <a:pt x="6" y="103"/>
                    <a:pt x="6" y="101"/>
                    <a:pt x="6" y="99"/>
                  </a:cubicBezTo>
                  <a:cubicBezTo>
                    <a:pt x="13" y="95"/>
                    <a:pt x="18" y="90"/>
                    <a:pt x="24" y="85"/>
                  </a:cubicBezTo>
                  <a:close/>
                  <a:moveTo>
                    <a:pt x="7" y="106"/>
                  </a:moveTo>
                  <a:cubicBezTo>
                    <a:pt x="15" y="100"/>
                    <a:pt x="22" y="94"/>
                    <a:pt x="29" y="88"/>
                  </a:cubicBezTo>
                  <a:cubicBezTo>
                    <a:pt x="33" y="86"/>
                    <a:pt x="36" y="83"/>
                    <a:pt x="40" y="80"/>
                  </a:cubicBezTo>
                  <a:cubicBezTo>
                    <a:pt x="40" y="80"/>
                    <a:pt x="41" y="79"/>
                    <a:pt x="42" y="79"/>
                  </a:cubicBezTo>
                  <a:cubicBezTo>
                    <a:pt x="37" y="83"/>
                    <a:pt x="33" y="88"/>
                    <a:pt x="28" y="92"/>
                  </a:cubicBezTo>
                  <a:cubicBezTo>
                    <a:pt x="22" y="97"/>
                    <a:pt x="15" y="102"/>
                    <a:pt x="10" y="109"/>
                  </a:cubicBezTo>
                  <a:cubicBezTo>
                    <a:pt x="9" y="108"/>
                    <a:pt x="8" y="107"/>
                    <a:pt x="7" y="106"/>
                  </a:cubicBezTo>
                  <a:close/>
                  <a:moveTo>
                    <a:pt x="11" y="109"/>
                  </a:moveTo>
                  <a:cubicBezTo>
                    <a:pt x="25" y="100"/>
                    <a:pt x="36" y="87"/>
                    <a:pt x="50" y="79"/>
                  </a:cubicBezTo>
                  <a:cubicBezTo>
                    <a:pt x="50" y="79"/>
                    <a:pt x="53" y="77"/>
                    <a:pt x="53" y="77"/>
                  </a:cubicBezTo>
                  <a:cubicBezTo>
                    <a:pt x="51" y="79"/>
                    <a:pt x="49" y="81"/>
                    <a:pt x="48" y="82"/>
                  </a:cubicBezTo>
                  <a:cubicBezTo>
                    <a:pt x="44" y="86"/>
                    <a:pt x="41" y="89"/>
                    <a:pt x="37" y="92"/>
                  </a:cubicBezTo>
                  <a:cubicBezTo>
                    <a:pt x="29" y="98"/>
                    <a:pt x="22" y="104"/>
                    <a:pt x="15" y="111"/>
                  </a:cubicBezTo>
                  <a:cubicBezTo>
                    <a:pt x="15" y="111"/>
                    <a:pt x="15" y="111"/>
                    <a:pt x="15" y="111"/>
                  </a:cubicBezTo>
                  <a:cubicBezTo>
                    <a:pt x="14" y="111"/>
                    <a:pt x="13" y="110"/>
                    <a:pt x="12" y="110"/>
                  </a:cubicBezTo>
                  <a:cubicBezTo>
                    <a:pt x="11" y="110"/>
                    <a:pt x="11" y="109"/>
                    <a:pt x="11" y="109"/>
                  </a:cubicBezTo>
                  <a:close/>
                  <a:moveTo>
                    <a:pt x="16" y="112"/>
                  </a:moveTo>
                  <a:cubicBezTo>
                    <a:pt x="23" y="108"/>
                    <a:pt x="28" y="102"/>
                    <a:pt x="34" y="97"/>
                  </a:cubicBezTo>
                  <a:cubicBezTo>
                    <a:pt x="40" y="92"/>
                    <a:pt x="46" y="87"/>
                    <a:pt x="53" y="82"/>
                  </a:cubicBezTo>
                  <a:cubicBezTo>
                    <a:pt x="53" y="81"/>
                    <a:pt x="56" y="80"/>
                    <a:pt x="56" y="79"/>
                  </a:cubicBezTo>
                  <a:cubicBezTo>
                    <a:pt x="55" y="82"/>
                    <a:pt x="52" y="84"/>
                    <a:pt x="50" y="85"/>
                  </a:cubicBezTo>
                  <a:cubicBezTo>
                    <a:pt x="47" y="88"/>
                    <a:pt x="45" y="91"/>
                    <a:pt x="42" y="94"/>
                  </a:cubicBezTo>
                  <a:cubicBezTo>
                    <a:pt x="36" y="100"/>
                    <a:pt x="29" y="105"/>
                    <a:pt x="24" y="112"/>
                  </a:cubicBezTo>
                  <a:cubicBezTo>
                    <a:pt x="24" y="112"/>
                    <a:pt x="24" y="113"/>
                    <a:pt x="25" y="112"/>
                  </a:cubicBezTo>
                  <a:cubicBezTo>
                    <a:pt x="31" y="108"/>
                    <a:pt x="37" y="102"/>
                    <a:pt x="43" y="97"/>
                  </a:cubicBezTo>
                  <a:cubicBezTo>
                    <a:pt x="50" y="90"/>
                    <a:pt x="58" y="84"/>
                    <a:pt x="65" y="78"/>
                  </a:cubicBezTo>
                  <a:cubicBezTo>
                    <a:pt x="66" y="78"/>
                    <a:pt x="66" y="78"/>
                    <a:pt x="66" y="78"/>
                  </a:cubicBezTo>
                  <a:cubicBezTo>
                    <a:pt x="64" y="80"/>
                    <a:pt x="63" y="81"/>
                    <a:pt x="62" y="82"/>
                  </a:cubicBezTo>
                  <a:cubicBezTo>
                    <a:pt x="58" y="86"/>
                    <a:pt x="55" y="89"/>
                    <a:pt x="51" y="93"/>
                  </a:cubicBezTo>
                  <a:cubicBezTo>
                    <a:pt x="44" y="99"/>
                    <a:pt x="37" y="105"/>
                    <a:pt x="30" y="112"/>
                  </a:cubicBezTo>
                  <a:cubicBezTo>
                    <a:pt x="30" y="112"/>
                    <a:pt x="30" y="113"/>
                    <a:pt x="31" y="112"/>
                  </a:cubicBezTo>
                  <a:cubicBezTo>
                    <a:pt x="31" y="112"/>
                    <a:pt x="32" y="112"/>
                    <a:pt x="32" y="111"/>
                  </a:cubicBezTo>
                  <a:cubicBezTo>
                    <a:pt x="32" y="111"/>
                    <a:pt x="32" y="111"/>
                    <a:pt x="32" y="111"/>
                  </a:cubicBezTo>
                  <a:cubicBezTo>
                    <a:pt x="40" y="106"/>
                    <a:pt x="47" y="100"/>
                    <a:pt x="53" y="94"/>
                  </a:cubicBezTo>
                  <a:cubicBezTo>
                    <a:pt x="57" y="89"/>
                    <a:pt x="61" y="85"/>
                    <a:pt x="66" y="81"/>
                  </a:cubicBezTo>
                  <a:cubicBezTo>
                    <a:pt x="69" y="79"/>
                    <a:pt x="72" y="77"/>
                    <a:pt x="74" y="75"/>
                  </a:cubicBezTo>
                  <a:cubicBezTo>
                    <a:pt x="74" y="75"/>
                    <a:pt x="73" y="76"/>
                    <a:pt x="73" y="76"/>
                  </a:cubicBezTo>
                  <a:cubicBezTo>
                    <a:pt x="69" y="80"/>
                    <a:pt x="66" y="85"/>
                    <a:pt x="62" y="89"/>
                  </a:cubicBezTo>
                  <a:cubicBezTo>
                    <a:pt x="54" y="97"/>
                    <a:pt x="45" y="104"/>
                    <a:pt x="38" y="112"/>
                  </a:cubicBezTo>
                  <a:cubicBezTo>
                    <a:pt x="38" y="112"/>
                    <a:pt x="38" y="113"/>
                    <a:pt x="38" y="113"/>
                  </a:cubicBezTo>
                  <a:cubicBezTo>
                    <a:pt x="30" y="113"/>
                    <a:pt x="23" y="114"/>
                    <a:pt x="16" y="112"/>
                  </a:cubicBezTo>
                  <a:close/>
                  <a:moveTo>
                    <a:pt x="50" y="95"/>
                  </a:moveTo>
                  <a:cubicBezTo>
                    <a:pt x="46" y="98"/>
                    <a:pt x="43" y="102"/>
                    <a:pt x="39" y="105"/>
                  </a:cubicBezTo>
                  <a:cubicBezTo>
                    <a:pt x="37" y="106"/>
                    <a:pt x="36" y="107"/>
                    <a:pt x="35" y="108"/>
                  </a:cubicBezTo>
                  <a:cubicBezTo>
                    <a:pt x="35" y="108"/>
                    <a:pt x="35" y="108"/>
                    <a:pt x="36" y="107"/>
                  </a:cubicBezTo>
                  <a:cubicBezTo>
                    <a:pt x="39" y="104"/>
                    <a:pt x="43" y="100"/>
                    <a:pt x="48" y="97"/>
                  </a:cubicBezTo>
                  <a:cubicBezTo>
                    <a:pt x="48" y="96"/>
                    <a:pt x="49" y="96"/>
                    <a:pt x="50" y="95"/>
                  </a:cubicBezTo>
                  <a:close/>
                  <a:moveTo>
                    <a:pt x="42" y="112"/>
                  </a:moveTo>
                  <a:cubicBezTo>
                    <a:pt x="41" y="113"/>
                    <a:pt x="40" y="113"/>
                    <a:pt x="39" y="113"/>
                  </a:cubicBezTo>
                  <a:cubicBezTo>
                    <a:pt x="42" y="111"/>
                    <a:pt x="44" y="108"/>
                    <a:pt x="47" y="106"/>
                  </a:cubicBezTo>
                  <a:cubicBezTo>
                    <a:pt x="50" y="102"/>
                    <a:pt x="54" y="99"/>
                    <a:pt x="58" y="96"/>
                  </a:cubicBezTo>
                  <a:cubicBezTo>
                    <a:pt x="66" y="89"/>
                    <a:pt x="73" y="81"/>
                    <a:pt x="81" y="74"/>
                  </a:cubicBezTo>
                  <a:cubicBezTo>
                    <a:pt x="82" y="73"/>
                    <a:pt x="85" y="71"/>
                    <a:pt x="86" y="70"/>
                  </a:cubicBezTo>
                  <a:cubicBezTo>
                    <a:pt x="84" y="73"/>
                    <a:pt x="82" y="75"/>
                    <a:pt x="79" y="77"/>
                  </a:cubicBezTo>
                  <a:cubicBezTo>
                    <a:pt x="76" y="81"/>
                    <a:pt x="73" y="85"/>
                    <a:pt x="70" y="89"/>
                  </a:cubicBezTo>
                  <a:cubicBezTo>
                    <a:pt x="67" y="92"/>
                    <a:pt x="64" y="95"/>
                    <a:pt x="60" y="99"/>
                  </a:cubicBezTo>
                  <a:cubicBezTo>
                    <a:pt x="56" y="104"/>
                    <a:pt x="53" y="108"/>
                    <a:pt x="48" y="112"/>
                  </a:cubicBezTo>
                  <a:cubicBezTo>
                    <a:pt x="48" y="112"/>
                    <a:pt x="48" y="112"/>
                    <a:pt x="48" y="112"/>
                  </a:cubicBezTo>
                  <a:cubicBezTo>
                    <a:pt x="46" y="112"/>
                    <a:pt x="44" y="112"/>
                    <a:pt x="42" y="112"/>
                  </a:cubicBezTo>
                  <a:close/>
                  <a:moveTo>
                    <a:pt x="48" y="112"/>
                  </a:moveTo>
                  <a:cubicBezTo>
                    <a:pt x="48" y="112"/>
                    <a:pt x="48" y="112"/>
                    <a:pt x="48" y="112"/>
                  </a:cubicBezTo>
                  <a:cubicBezTo>
                    <a:pt x="52" y="110"/>
                    <a:pt x="55" y="107"/>
                    <a:pt x="58" y="104"/>
                  </a:cubicBezTo>
                  <a:cubicBezTo>
                    <a:pt x="61" y="100"/>
                    <a:pt x="65" y="97"/>
                    <a:pt x="69" y="93"/>
                  </a:cubicBezTo>
                  <a:cubicBezTo>
                    <a:pt x="77" y="86"/>
                    <a:pt x="85" y="79"/>
                    <a:pt x="93" y="72"/>
                  </a:cubicBezTo>
                  <a:cubicBezTo>
                    <a:pt x="90" y="74"/>
                    <a:pt x="87" y="79"/>
                    <a:pt x="85" y="82"/>
                  </a:cubicBezTo>
                  <a:cubicBezTo>
                    <a:pt x="81" y="86"/>
                    <a:pt x="78" y="89"/>
                    <a:pt x="75" y="92"/>
                  </a:cubicBezTo>
                  <a:cubicBezTo>
                    <a:pt x="69" y="99"/>
                    <a:pt x="62" y="105"/>
                    <a:pt x="57" y="112"/>
                  </a:cubicBezTo>
                  <a:cubicBezTo>
                    <a:pt x="57" y="112"/>
                    <a:pt x="57" y="113"/>
                    <a:pt x="58" y="112"/>
                  </a:cubicBezTo>
                  <a:cubicBezTo>
                    <a:pt x="58" y="112"/>
                    <a:pt x="58" y="111"/>
                    <a:pt x="59" y="111"/>
                  </a:cubicBezTo>
                  <a:cubicBezTo>
                    <a:pt x="59" y="111"/>
                    <a:pt x="60" y="111"/>
                    <a:pt x="60" y="109"/>
                  </a:cubicBezTo>
                  <a:cubicBezTo>
                    <a:pt x="66" y="102"/>
                    <a:pt x="73" y="97"/>
                    <a:pt x="80" y="90"/>
                  </a:cubicBezTo>
                  <a:cubicBezTo>
                    <a:pt x="88" y="83"/>
                    <a:pt x="96" y="76"/>
                    <a:pt x="104" y="69"/>
                  </a:cubicBezTo>
                  <a:cubicBezTo>
                    <a:pt x="101" y="71"/>
                    <a:pt x="97" y="76"/>
                    <a:pt x="94" y="80"/>
                  </a:cubicBezTo>
                  <a:cubicBezTo>
                    <a:pt x="90" y="83"/>
                    <a:pt x="87" y="87"/>
                    <a:pt x="84" y="91"/>
                  </a:cubicBezTo>
                  <a:cubicBezTo>
                    <a:pt x="80" y="95"/>
                    <a:pt x="77" y="99"/>
                    <a:pt x="73" y="103"/>
                  </a:cubicBezTo>
                  <a:cubicBezTo>
                    <a:pt x="70" y="107"/>
                    <a:pt x="66" y="110"/>
                    <a:pt x="63" y="113"/>
                  </a:cubicBezTo>
                  <a:cubicBezTo>
                    <a:pt x="63" y="113"/>
                    <a:pt x="63" y="113"/>
                    <a:pt x="63" y="113"/>
                  </a:cubicBezTo>
                  <a:cubicBezTo>
                    <a:pt x="58" y="113"/>
                    <a:pt x="53" y="112"/>
                    <a:pt x="48" y="112"/>
                  </a:cubicBezTo>
                  <a:close/>
                  <a:moveTo>
                    <a:pt x="64" y="113"/>
                  </a:moveTo>
                  <a:cubicBezTo>
                    <a:pt x="70" y="109"/>
                    <a:pt x="75" y="103"/>
                    <a:pt x="81" y="98"/>
                  </a:cubicBezTo>
                  <a:cubicBezTo>
                    <a:pt x="88" y="92"/>
                    <a:pt x="94" y="85"/>
                    <a:pt x="101" y="80"/>
                  </a:cubicBezTo>
                  <a:cubicBezTo>
                    <a:pt x="102" y="78"/>
                    <a:pt x="103" y="77"/>
                    <a:pt x="105" y="76"/>
                  </a:cubicBezTo>
                  <a:cubicBezTo>
                    <a:pt x="105" y="75"/>
                    <a:pt x="106" y="74"/>
                    <a:pt x="107" y="74"/>
                  </a:cubicBezTo>
                  <a:cubicBezTo>
                    <a:pt x="106" y="75"/>
                    <a:pt x="106" y="76"/>
                    <a:pt x="105" y="77"/>
                  </a:cubicBezTo>
                  <a:cubicBezTo>
                    <a:pt x="102" y="80"/>
                    <a:pt x="99" y="83"/>
                    <a:pt x="96" y="86"/>
                  </a:cubicBezTo>
                  <a:cubicBezTo>
                    <a:pt x="91" y="91"/>
                    <a:pt x="87" y="97"/>
                    <a:pt x="82" y="102"/>
                  </a:cubicBezTo>
                  <a:cubicBezTo>
                    <a:pt x="78" y="106"/>
                    <a:pt x="75" y="110"/>
                    <a:pt x="72" y="113"/>
                  </a:cubicBezTo>
                  <a:cubicBezTo>
                    <a:pt x="69" y="113"/>
                    <a:pt x="67" y="113"/>
                    <a:pt x="64" y="113"/>
                  </a:cubicBezTo>
                  <a:close/>
                  <a:moveTo>
                    <a:pt x="105" y="82"/>
                  </a:moveTo>
                  <a:cubicBezTo>
                    <a:pt x="106" y="81"/>
                    <a:pt x="107" y="80"/>
                    <a:pt x="109" y="79"/>
                  </a:cubicBezTo>
                  <a:cubicBezTo>
                    <a:pt x="112" y="77"/>
                    <a:pt x="108" y="81"/>
                    <a:pt x="107" y="81"/>
                  </a:cubicBezTo>
                  <a:cubicBezTo>
                    <a:pt x="104" y="85"/>
                    <a:pt x="100" y="89"/>
                    <a:pt x="97" y="93"/>
                  </a:cubicBezTo>
                  <a:cubicBezTo>
                    <a:pt x="94" y="96"/>
                    <a:pt x="92" y="98"/>
                    <a:pt x="90" y="102"/>
                  </a:cubicBezTo>
                  <a:cubicBezTo>
                    <a:pt x="86" y="106"/>
                    <a:pt x="83" y="109"/>
                    <a:pt x="79" y="113"/>
                  </a:cubicBezTo>
                  <a:cubicBezTo>
                    <a:pt x="79" y="113"/>
                    <a:pt x="79" y="114"/>
                    <a:pt x="80" y="113"/>
                  </a:cubicBezTo>
                  <a:cubicBezTo>
                    <a:pt x="90" y="106"/>
                    <a:pt x="98" y="95"/>
                    <a:pt x="107" y="86"/>
                  </a:cubicBezTo>
                  <a:cubicBezTo>
                    <a:pt x="109" y="84"/>
                    <a:pt x="112" y="82"/>
                    <a:pt x="114" y="79"/>
                  </a:cubicBezTo>
                  <a:cubicBezTo>
                    <a:pt x="111" y="82"/>
                    <a:pt x="109" y="85"/>
                    <a:pt x="107" y="88"/>
                  </a:cubicBezTo>
                  <a:cubicBezTo>
                    <a:pt x="102" y="94"/>
                    <a:pt x="97" y="100"/>
                    <a:pt x="92" y="106"/>
                  </a:cubicBezTo>
                  <a:cubicBezTo>
                    <a:pt x="91" y="108"/>
                    <a:pt x="90" y="109"/>
                    <a:pt x="88" y="111"/>
                  </a:cubicBezTo>
                  <a:cubicBezTo>
                    <a:pt x="88" y="111"/>
                    <a:pt x="88" y="112"/>
                    <a:pt x="87" y="112"/>
                  </a:cubicBezTo>
                  <a:cubicBezTo>
                    <a:pt x="86" y="113"/>
                    <a:pt x="86" y="113"/>
                    <a:pt x="86" y="113"/>
                  </a:cubicBezTo>
                  <a:cubicBezTo>
                    <a:pt x="86" y="114"/>
                    <a:pt x="85" y="114"/>
                    <a:pt x="85" y="114"/>
                  </a:cubicBezTo>
                  <a:cubicBezTo>
                    <a:pt x="81" y="114"/>
                    <a:pt x="77" y="114"/>
                    <a:pt x="73" y="114"/>
                  </a:cubicBezTo>
                  <a:cubicBezTo>
                    <a:pt x="77" y="109"/>
                    <a:pt x="82" y="104"/>
                    <a:pt x="86" y="99"/>
                  </a:cubicBezTo>
                  <a:cubicBezTo>
                    <a:pt x="92" y="93"/>
                    <a:pt x="98" y="88"/>
                    <a:pt x="105" y="82"/>
                  </a:cubicBezTo>
                  <a:close/>
                  <a:moveTo>
                    <a:pt x="90" y="115"/>
                  </a:moveTo>
                  <a:cubicBezTo>
                    <a:pt x="89" y="115"/>
                    <a:pt x="87" y="115"/>
                    <a:pt x="86" y="114"/>
                  </a:cubicBezTo>
                  <a:cubicBezTo>
                    <a:pt x="86" y="114"/>
                    <a:pt x="86" y="114"/>
                    <a:pt x="87" y="114"/>
                  </a:cubicBezTo>
                  <a:cubicBezTo>
                    <a:pt x="87" y="114"/>
                    <a:pt x="87" y="114"/>
                    <a:pt x="87" y="114"/>
                  </a:cubicBezTo>
                  <a:cubicBezTo>
                    <a:pt x="89" y="111"/>
                    <a:pt x="92" y="108"/>
                    <a:pt x="95" y="106"/>
                  </a:cubicBezTo>
                  <a:cubicBezTo>
                    <a:pt x="100" y="100"/>
                    <a:pt x="106" y="96"/>
                    <a:pt x="111" y="90"/>
                  </a:cubicBezTo>
                  <a:cubicBezTo>
                    <a:pt x="112" y="89"/>
                    <a:pt x="113" y="88"/>
                    <a:pt x="114" y="87"/>
                  </a:cubicBezTo>
                  <a:cubicBezTo>
                    <a:pt x="115" y="86"/>
                    <a:pt x="118" y="83"/>
                    <a:pt x="115" y="86"/>
                  </a:cubicBezTo>
                  <a:cubicBezTo>
                    <a:pt x="113" y="90"/>
                    <a:pt x="111" y="93"/>
                    <a:pt x="108" y="96"/>
                  </a:cubicBezTo>
                  <a:cubicBezTo>
                    <a:pt x="103" y="102"/>
                    <a:pt x="98" y="107"/>
                    <a:pt x="93" y="113"/>
                  </a:cubicBezTo>
                  <a:cubicBezTo>
                    <a:pt x="93" y="113"/>
                    <a:pt x="93" y="114"/>
                    <a:pt x="93" y="113"/>
                  </a:cubicBezTo>
                  <a:cubicBezTo>
                    <a:pt x="102" y="107"/>
                    <a:pt x="108" y="99"/>
                    <a:pt x="116" y="92"/>
                  </a:cubicBezTo>
                  <a:cubicBezTo>
                    <a:pt x="117" y="91"/>
                    <a:pt x="119" y="90"/>
                    <a:pt x="119" y="89"/>
                  </a:cubicBezTo>
                  <a:cubicBezTo>
                    <a:pt x="118" y="92"/>
                    <a:pt x="115" y="94"/>
                    <a:pt x="113" y="97"/>
                  </a:cubicBezTo>
                  <a:cubicBezTo>
                    <a:pt x="110" y="101"/>
                    <a:pt x="106" y="105"/>
                    <a:pt x="103" y="110"/>
                  </a:cubicBezTo>
                  <a:cubicBezTo>
                    <a:pt x="102" y="110"/>
                    <a:pt x="102" y="111"/>
                    <a:pt x="101" y="111"/>
                  </a:cubicBezTo>
                  <a:cubicBezTo>
                    <a:pt x="100" y="112"/>
                    <a:pt x="99" y="114"/>
                    <a:pt x="97" y="115"/>
                  </a:cubicBezTo>
                  <a:cubicBezTo>
                    <a:pt x="97" y="115"/>
                    <a:pt x="97" y="115"/>
                    <a:pt x="97" y="115"/>
                  </a:cubicBezTo>
                  <a:cubicBezTo>
                    <a:pt x="94" y="115"/>
                    <a:pt x="92" y="115"/>
                    <a:pt x="90" y="115"/>
                  </a:cubicBezTo>
                  <a:close/>
                  <a:moveTo>
                    <a:pt x="121" y="98"/>
                  </a:moveTo>
                  <a:cubicBezTo>
                    <a:pt x="121" y="99"/>
                    <a:pt x="121" y="100"/>
                    <a:pt x="120" y="101"/>
                  </a:cubicBezTo>
                  <a:cubicBezTo>
                    <a:pt x="116" y="105"/>
                    <a:pt x="112" y="109"/>
                    <a:pt x="108" y="114"/>
                  </a:cubicBezTo>
                  <a:cubicBezTo>
                    <a:pt x="108" y="114"/>
                    <a:pt x="108" y="114"/>
                    <a:pt x="108" y="114"/>
                  </a:cubicBezTo>
                  <a:cubicBezTo>
                    <a:pt x="107" y="114"/>
                    <a:pt x="106" y="114"/>
                    <a:pt x="105" y="114"/>
                  </a:cubicBezTo>
                  <a:cubicBezTo>
                    <a:pt x="110" y="110"/>
                    <a:pt x="115" y="105"/>
                    <a:pt x="119" y="100"/>
                  </a:cubicBezTo>
                  <a:cubicBezTo>
                    <a:pt x="120" y="100"/>
                    <a:pt x="123" y="96"/>
                    <a:pt x="121" y="98"/>
                  </a:cubicBezTo>
                  <a:close/>
                  <a:moveTo>
                    <a:pt x="118" y="104"/>
                  </a:moveTo>
                  <a:cubicBezTo>
                    <a:pt x="116" y="107"/>
                    <a:pt x="113" y="109"/>
                    <a:pt x="111" y="111"/>
                  </a:cubicBezTo>
                  <a:cubicBezTo>
                    <a:pt x="106" y="116"/>
                    <a:pt x="113" y="109"/>
                    <a:pt x="114" y="108"/>
                  </a:cubicBezTo>
                  <a:cubicBezTo>
                    <a:pt x="115" y="107"/>
                    <a:pt x="117" y="105"/>
                    <a:pt x="118" y="104"/>
                  </a:cubicBezTo>
                  <a:close/>
                  <a:moveTo>
                    <a:pt x="104" y="114"/>
                  </a:moveTo>
                  <a:cubicBezTo>
                    <a:pt x="102" y="115"/>
                    <a:pt x="100" y="115"/>
                    <a:pt x="98" y="115"/>
                  </a:cubicBezTo>
                  <a:cubicBezTo>
                    <a:pt x="98" y="115"/>
                    <a:pt x="99" y="114"/>
                    <a:pt x="99" y="114"/>
                  </a:cubicBezTo>
                  <a:cubicBezTo>
                    <a:pt x="99" y="114"/>
                    <a:pt x="100" y="114"/>
                    <a:pt x="100" y="113"/>
                  </a:cubicBezTo>
                  <a:cubicBezTo>
                    <a:pt x="101" y="112"/>
                    <a:pt x="102" y="111"/>
                    <a:pt x="104" y="110"/>
                  </a:cubicBezTo>
                  <a:cubicBezTo>
                    <a:pt x="108" y="106"/>
                    <a:pt x="111" y="102"/>
                    <a:pt x="115" y="98"/>
                  </a:cubicBezTo>
                  <a:cubicBezTo>
                    <a:pt x="116" y="97"/>
                    <a:pt x="122" y="91"/>
                    <a:pt x="120" y="95"/>
                  </a:cubicBezTo>
                  <a:cubicBezTo>
                    <a:pt x="118" y="97"/>
                    <a:pt x="116" y="100"/>
                    <a:pt x="114" y="102"/>
                  </a:cubicBezTo>
                  <a:cubicBezTo>
                    <a:pt x="110" y="106"/>
                    <a:pt x="107" y="110"/>
                    <a:pt x="104" y="114"/>
                  </a:cubicBezTo>
                  <a:close/>
                  <a:moveTo>
                    <a:pt x="109" y="114"/>
                  </a:moveTo>
                  <a:cubicBezTo>
                    <a:pt x="114" y="111"/>
                    <a:pt x="118" y="106"/>
                    <a:pt x="121" y="101"/>
                  </a:cubicBezTo>
                  <a:cubicBezTo>
                    <a:pt x="121" y="101"/>
                    <a:pt x="121" y="101"/>
                    <a:pt x="122" y="100"/>
                  </a:cubicBezTo>
                  <a:cubicBezTo>
                    <a:pt x="122" y="100"/>
                    <a:pt x="123" y="99"/>
                    <a:pt x="123" y="99"/>
                  </a:cubicBezTo>
                  <a:cubicBezTo>
                    <a:pt x="123" y="99"/>
                    <a:pt x="122" y="100"/>
                    <a:pt x="122" y="100"/>
                  </a:cubicBezTo>
                  <a:cubicBezTo>
                    <a:pt x="121" y="102"/>
                    <a:pt x="120" y="103"/>
                    <a:pt x="119" y="105"/>
                  </a:cubicBezTo>
                  <a:cubicBezTo>
                    <a:pt x="117" y="108"/>
                    <a:pt x="114" y="111"/>
                    <a:pt x="111" y="113"/>
                  </a:cubicBezTo>
                  <a:cubicBezTo>
                    <a:pt x="111" y="113"/>
                    <a:pt x="110" y="114"/>
                    <a:pt x="109" y="114"/>
                  </a:cubicBezTo>
                  <a:close/>
                  <a:moveTo>
                    <a:pt x="116" y="112"/>
                  </a:moveTo>
                  <a:cubicBezTo>
                    <a:pt x="115" y="112"/>
                    <a:pt x="114" y="113"/>
                    <a:pt x="113" y="113"/>
                  </a:cubicBezTo>
                  <a:cubicBezTo>
                    <a:pt x="113" y="113"/>
                    <a:pt x="113" y="113"/>
                    <a:pt x="113" y="113"/>
                  </a:cubicBezTo>
                  <a:cubicBezTo>
                    <a:pt x="113" y="113"/>
                    <a:pt x="113" y="113"/>
                    <a:pt x="113" y="112"/>
                  </a:cubicBezTo>
                  <a:cubicBezTo>
                    <a:pt x="113" y="112"/>
                    <a:pt x="113" y="112"/>
                    <a:pt x="114" y="112"/>
                  </a:cubicBezTo>
                  <a:cubicBezTo>
                    <a:pt x="116" y="110"/>
                    <a:pt x="118" y="107"/>
                    <a:pt x="121" y="105"/>
                  </a:cubicBezTo>
                  <a:cubicBezTo>
                    <a:pt x="122" y="103"/>
                    <a:pt x="125" y="99"/>
                    <a:pt x="123" y="104"/>
                  </a:cubicBezTo>
                  <a:cubicBezTo>
                    <a:pt x="121" y="107"/>
                    <a:pt x="119" y="110"/>
                    <a:pt x="116" y="112"/>
                  </a:cubicBezTo>
                  <a:cubicBezTo>
                    <a:pt x="116" y="112"/>
                    <a:pt x="116" y="112"/>
                    <a:pt x="116" y="112"/>
                  </a:cubicBezTo>
                  <a:close/>
                  <a:moveTo>
                    <a:pt x="120" y="110"/>
                  </a:moveTo>
                  <a:cubicBezTo>
                    <a:pt x="122" y="107"/>
                    <a:pt x="124" y="104"/>
                    <a:pt x="125" y="101"/>
                  </a:cubicBezTo>
                  <a:cubicBezTo>
                    <a:pt x="125" y="101"/>
                    <a:pt x="124" y="100"/>
                    <a:pt x="124" y="101"/>
                  </a:cubicBezTo>
                  <a:cubicBezTo>
                    <a:pt x="123" y="102"/>
                    <a:pt x="122" y="103"/>
                    <a:pt x="120" y="104"/>
                  </a:cubicBezTo>
                  <a:cubicBezTo>
                    <a:pt x="122" y="102"/>
                    <a:pt x="123" y="100"/>
                    <a:pt x="124" y="98"/>
                  </a:cubicBezTo>
                  <a:cubicBezTo>
                    <a:pt x="124" y="98"/>
                    <a:pt x="124" y="97"/>
                    <a:pt x="124" y="97"/>
                  </a:cubicBezTo>
                  <a:cubicBezTo>
                    <a:pt x="123" y="98"/>
                    <a:pt x="123" y="98"/>
                    <a:pt x="122" y="99"/>
                  </a:cubicBezTo>
                  <a:cubicBezTo>
                    <a:pt x="122" y="98"/>
                    <a:pt x="123" y="97"/>
                    <a:pt x="123" y="96"/>
                  </a:cubicBezTo>
                  <a:cubicBezTo>
                    <a:pt x="123" y="96"/>
                    <a:pt x="123" y="96"/>
                    <a:pt x="123" y="96"/>
                  </a:cubicBezTo>
                  <a:cubicBezTo>
                    <a:pt x="119" y="99"/>
                    <a:pt x="116" y="103"/>
                    <a:pt x="113" y="106"/>
                  </a:cubicBezTo>
                  <a:cubicBezTo>
                    <a:pt x="111" y="108"/>
                    <a:pt x="109" y="110"/>
                    <a:pt x="108" y="111"/>
                  </a:cubicBezTo>
                  <a:cubicBezTo>
                    <a:pt x="107" y="111"/>
                    <a:pt x="107" y="112"/>
                    <a:pt x="106" y="113"/>
                  </a:cubicBezTo>
                  <a:cubicBezTo>
                    <a:pt x="109" y="109"/>
                    <a:pt x="111" y="105"/>
                    <a:pt x="114" y="102"/>
                  </a:cubicBezTo>
                  <a:cubicBezTo>
                    <a:pt x="117" y="99"/>
                    <a:pt x="120" y="96"/>
                    <a:pt x="122" y="93"/>
                  </a:cubicBezTo>
                  <a:cubicBezTo>
                    <a:pt x="122" y="92"/>
                    <a:pt x="121" y="92"/>
                    <a:pt x="121" y="92"/>
                  </a:cubicBezTo>
                  <a:cubicBezTo>
                    <a:pt x="116" y="96"/>
                    <a:pt x="112" y="100"/>
                    <a:pt x="107" y="105"/>
                  </a:cubicBezTo>
                  <a:cubicBezTo>
                    <a:pt x="108" y="104"/>
                    <a:pt x="108" y="104"/>
                    <a:pt x="108" y="104"/>
                  </a:cubicBezTo>
                  <a:cubicBezTo>
                    <a:pt x="112" y="98"/>
                    <a:pt x="117" y="94"/>
                    <a:pt x="121" y="88"/>
                  </a:cubicBezTo>
                  <a:cubicBezTo>
                    <a:pt x="121" y="87"/>
                    <a:pt x="120" y="87"/>
                    <a:pt x="120" y="87"/>
                  </a:cubicBezTo>
                  <a:cubicBezTo>
                    <a:pt x="116" y="91"/>
                    <a:pt x="112" y="95"/>
                    <a:pt x="108" y="99"/>
                  </a:cubicBezTo>
                  <a:cubicBezTo>
                    <a:pt x="104" y="103"/>
                    <a:pt x="99" y="107"/>
                    <a:pt x="95" y="112"/>
                  </a:cubicBezTo>
                  <a:cubicBezTo>
                    <a:pt x="103" y="103"/>
                    <a:pt x="111" y="94"/>
                    <a:pt x="118" y="84"/>
                  </a:cubicBezTo>
                  <a:cubicBezTo>
                    <a:pt x="118" y="83"/>
                    <a:pt x="118" y="83"/>
                    <a:pt x="117" y="83"/>
                  </a:cubicBezTo>
                  <a:cubicBezTo>
                    <a:pt x="112" y="87"/>
                    <a:pt x="108" y="93"/>
                    <a:pt x="102" y="97"/>
                  </a:cubicBezTo>
                  <a:cubicBezTo>
                    <a:pt x="100" y="100"/>
                    <a:pt x="97" y="102"/>
                    <a:pt x="94" y="105"/>
                  </a:cubicBezTo>
                  <a:cubicBezTo>
                    <a:pt x="101" y="96"/>
                    <a:pt x="108" y="87"/>
                    <a:pt x="115" y="79"/>
                  </a:cubicBezTo>
                  <a:cubicBezTo>
                    <a:pt x="115" y="79"/>
                    <a:pt x="115" y="79"/>
                    <a:pt x="115" y="79"/>
                  </a:cubicBezTo>
                  <a:cubicBezTo>
                    <a:pt x="120" y="84"/>
                    <a:pt x="124" y="91"/>
                    <a:pt x="125" y="98"/>
                  </a:cubicBezTo>
                  <a:cubicBezTo>
                    <a:pt x="125" y="103"/>
                    <a:pt x="123" y="107"/>
                    <a:pt x="120" y="110"/>
                  </a:cubicBezTo>
                  <a:close/>
                  <a:moveTo>
                    <a:pt x="115" y="78"/>
                  </a:moveTo>
                  <a:cubicBezTo>
                    <a:pt x="105" y="85"/>
                    <a:pt x="98" y="95"/>
                    <a:pt x="89" y="104"/>
                  </a:cubicBezTo>
                  <a:cubicBezTo>
                    <a:pt x="91" y="102"/>
                    <a:pt x="92" y="100"/>
                    <a:pt x="94" y="98"/>
                  </a:cubicBezTo>
                  <a:cubicBezTo>
                    <a:pt x="100" y="91"/>
                    <a:pt x="106" y="84"/>
                    <a:pt x="112" y="78"/>
                  </a:cubicBezTo>
                  <a:cubicBezTo>
                    <a:pt x="112" y="77"/>
                    <a:pt x="112" y="77"/>
                    <a:pt x="111" y="77"/>
                  </a:cubicBezTo>
                  <a:cubicBezTo>
                    <a:pt x="104" y="81"/>
                    <a:pt x="98" y="87"/>
                    <a:pt x="92" y="93"/>
                  </a:cubicBezTo>
                  <a:cubicBezTo>
                    <a:pt x="92" y="92"/>
                    <a:pt x="93" y="91"/>
                    <a:pt x="93" y="90"/>
                  </a:cubicBezTo>
                  <a:cubicBezTo>
                    <a:pt x="98" y="84"/>
                    <a:pt x="105" y="79"/>
                    <a:pt x="108" y="72"/>
                  </a:cubicBezTo>
                  <a:cubicBezTo>
                    <a:pt x="109" y="72"/>
                    <a:pt x="108" y="72"/>
                    <a:pt x="108" y="72"/>
                  </a:cubicBezTo>
                  <a:cubicBezTo>
                    <a:pt x="101" y="79"/>
                    <a:pt x="93" y="86"/>
                    <a:pt x="86" y="92"/>
                  </a:cubicBezTo>
                  <a:cubicBezTo>
                    <a:pt x="82" y="96"/>
                    <a:pt x="79" y="98"/>
                    <a:pt x="75" y="102"/>
                  </a:cubicBezTo>
                  <a:cubicBezTo>
                    <a:pt x="76" y="101"/>
                    <a:pt x="76" y="101"/>
                    <a:pt x="76" y="101"/>
                  </a:cubicBezTo>
                  <a:cubicBezTo>
                    <a:pt x="79" y="97"/>
                    <a:pt x="83" y="93"/>
                    <a:pt x="86" y="89"/>
                  </a:cubicBezTo>
                  <a:cubicBezTo>
                    <a:pt x="92" y="82"/>
                    <a:pt x="100" y="76"/>
                    <a:pt x="105" y="69"/>
                  </a:cubicBezTo>
                  <a:cubicBezTo>
                    <a:pt x="105" y="68"/>
                    <a:pt x="105" y="68"/>
                    <a:pt x="105" y="68"/>
                  </a:cubicBezTo>
                  <a:cubicBezTo>
                    <a:pt x="108" y="71"/>
                    <a:pt x="112" y="74"/>
                    <a:pt x="115" y="78"/>
                  </a:cubicBezTo>
                  <a:close/>
                  <a:moveTo>
                    <a:pt x="42" y="44"/>
                  </a:moveTo>
                  <a:cubicBezTo>
                    <a:pt x="50" y="31"/>
                    <a:pt x="46" y="17"/>
                    <a:pt x="39" y="5"/>
                  </a:cubicBezTo>
                  <a:cubicBezTo>
                    <a:pt x="50" y="3"/>
                    <a:pt x="62" y="5"/>
                    <a:pt x="73" y="4"/>
                  </a:cubicBezTo>
                  <a:cubicBezTo>
                    <a:pt x="68" y="14"/>
                    <a:pt x="65" y="24"/>
                    <a:pt x="71" y="35"/>
                  </a:cubicBezTo>
                  <a:cubicBezTo>
                    <a:pt x="77" y="47"/>
                    <a:pt x="91" y="56"/>
                    <a:pt x="101" y="64"/>
                  </a:cubicBezTo>
                  <a:cubicBezTo>
                    <a:pt x="101" y="65"/>
                    <a:pt x="102" y="65"/>
                    <a:pt x="102" y="65"/>
                  </a:cubicBezTo>
                  <a:cubicBezTo>
                    <a:pt x="101" y="66"/>
                    <a:pt x="100" y="66"/>
                    <a:pt x="99" y="67"/>
                  </a:cubicBezTo>
                  <a:cubicBezTo>
                    <a:pt x="95" y="70"/>
                    <a:pt x="89" y="66"/>
                    <a:pt x="86" y="65"/>
                  </a:cubicBezTo>
                  <a:cubicBezTo>
                    <a:pt x="77" y="63"/>
                    <a:pt x="73" y="71"/>
                    <a:pt x="67" y="75"/>
                  </a:cubicBezTo>
                  <a:cubicBezTo>
                    <a:pt x="57" y="80"/>
                    <a:pt x="52" y="68"/>
                    <a:pt x="46" y="64"/>
                  </a:cubicBezTo>
                  <a:cubicBezTo>
                    <a:pt x="40" y="59"/>
                    <a:pt x="34" y="61"/>
                    <a:pt x="28" y="63"/>
                  </a:cubicBezTo>
                  <a:cubicBezTo>
                    <a:pt x="33" y="57"/>
                    <a:pt x="38" y="50"/>
                    <a:pt x="42" y="44"/>
                  </a:cubicBezTo>
                  <a:close/>
                  <a:moveTo>
                    <a:pt x="17" y="79"/>
                  </a:moveTo>
                  <a:cubicBezTo>
                    <a:pt x="20" y="76"/>
                    <a:pt x="24" y="73"/>
                    <a:pt x="27" y="70"/>
                  </a:cubicBezTo>
                  <a:cubicBezTo>
                    <a:pt x="29" y="69"/>
                    <a:pt x="31" y="67"/>
                    <a:pt x="34" y="66"/>
                  </a:cubicBezTo>
                  <a:cubicBezTo>
                    <a:pt x="35" y="65"/>
                    <a:pt x="37" y="65"/>
                    <a:pt x="39" y="64"/>
                  </a:cubicBezTo>
                  <a:cubicBezTo>
                    <a:pt x="39" y="64"/>
                    <a:pt x="39" y="64"/>
                    <a:pt x="39" y="64"/>
                  </a:cubicBezTo>
                  <a:cubicBezTo>
                    <a:pt x="38" y="64"/>
                    <a:pt x="37" y="66"/>
                    <a:pt x="36" y="66"/>
                  </a:cubicBezTo>
                  <a:cubicBezTo>
                    <a:pt x="31" y="71"/>
                    <a:pt x="25" y="76"/>
                    <a:pt x="19" y="80"/>
                  </a:cubicBezTo>
                  <a:cubicBezTo>
                    <a:pt x="16" y="82"/>
                    <a:pt x="13" y="85"/>
                    <a:pt x="11" y="88"/>
                  </a:cubicBezTo>
                  <a:cubicBezTo>
                    <a:pt x="13" y="84"/>
                    <a:pt x="15" y="81"/>
                    <a:pt x="17" y="79"/>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251"/>
            <p:cNvSpPr>
              <a:spLocks noEditPoints="1"/>
            </p:cNvSpPr>
            <p:nvPr/>
          </p:nvSpPr>
          <p:spPr bwMode="auto">
            <a:xfrm>
              <a:off x="793996" y="764609"/>
              <a:ext cx="661988" cy="763588"/>
            </a:xfrm>
            <a:custGeom>
              <a:avLst/>
              <a:gdLst>
                <a:gd name="T0" fmla="*/ 132 w 156"/>
                <a:gd name="T1" fmla="*/ 160 h 180"/>
                <a:gd name="T2" fmla="*/ 90 w 156"/>
                <a:gd name="T3" fmla="*/ 0 h 180"/>
                <a:gd name="T4" fmla="*/ 0 w 156"/>
                <a:gd name="T5" fmla="*/ 105 h 180"/>
                <a:gd name="T6" fmla="*/ 85 w 156"/>
                <a:gd name="T7" fmla="*/ 138 h 180"/>
                <a:gd name="T8" fmla="*/ 66 w 156"/>
                <a:gd name="T9" fmla="*/ 161 h 180"/>
                <a:gd name="T10" fmla="*/ 64 w 156"/>
                <a:gd name="T11" fmla="*/ 133 h 180"/>
                <a:gd name="T12" fmla="*/ 35 w 156"/>
                <a:gd name="T13" fmla="*/ 166 h 180"/>
                <a:gd name="T14" fmla="*/ 52 w 156"/>
                <a:gd name="T15" fmla="*/ 160 h 180"/>
                <a:gd name="T16" fmla="*/ 26 w 156"/>
                <a:gd name="T17" fmla="*/ 160 h 180"/>
                <a:gd name="T18" fmla="*/ 59 w 156"/>
                <a:gd name="T19" fmla="*/ 134 h 180"/>
                <a:gd name="T20" fmla="*/ 101 w 156"/>
                <a:gd name="T21" fmla="*/ 133 h 180"/>
                <a:gd name="T22" fmla="*/ 71 w 156"/>
                <a:gd name="T23" fmla="*/ 143 h 180"/>
                <a:gd name="T24" fmla="*/ 41 w 156"/>
                <a:gd name="T25" fmla="*/ 159 h 180"/>
                <a:gd name="T26" fmla="*/ 116 w 156"/>
                <a:gd name="T27" fmla="*/ 113 h 180"/>
                <a:gd name="T28" fmla="*/ 96 w 156"/>
                <a:gd name="T29" fmla="*/ 104 h 180"/>
                <a:gd name="T30" fmla="*/ 29 w 156"/>
                <a:gd name="T31" fmla="*/ 156 h 180"/>
                <a:gd name="T32" fmla="*/ 24 w 156"/>
                <a:gd name="T33" fmla="*/ 149 h 180"/>
                <a:gd name="T34" fmla="*/ 73 w 156"/>
                <a:gd name="T35" fmla="*/ 107 h 180"/>
                <a:gd name="T36" fmla="*/ 51 w 156"/>
                <a:gd name="T37" fmla="*/ 117 h 180"/>
                <a:gd name="T38" fmla="*/ 18 w 156"/>
                <a:gd name="T39" fmla="*/ 152 h 180"/>
                <a:gd name="T40" fmla="*/ 42 w 156"/>
                <a:gd name="T41" fmla="*/ 115 h 180"/>
                <a:gd name="T42" fmla="*/ 31 w 156"/>
                <a:gd name="T43" fmla="*/ 106 h 180"/>
                <a:gd name="T44" fmla="*/ 25 w 156"/>
                <a:gd name="T45" fmla="*/ 121 h 180"/>
                <a:gd name="T46" fmla="*/ 13 w 156"/>
                <a:gd name="T47" fmla="*/ 112 h 180"/>
                <a:gd name="T48" fmla="*/ 13 w 156"/>
                <a:gd name="T49" fmla="*/ 112 h 180"/>
                <a:gd name="T50" fmla="*/ 49 w 156"/>
                <a:gd name="T51" fmla="*/ 109 h 180"/>
                <a:gd name="T52" fmla="*/ 48 w 156"/>
                <a:gd name="T53" fmla="*/ 108 h 180"/>
                <a:gd name="T54" fmla="*/ 48 w 156"/>
                <a:gd name="T55" fmla="*/ 108 h 180"/>
                <a:gd name="T56" fmla="*/ 24 w 156"/>
                <a:gd name="T57" fmla="*/ 116 h 180"/>
                <a:gd name="T58" fmla="*/ 15 w 156"/>
                <a:gd name="T59" fmla="*/ 114 h 180"/>
                <a:gd name="T60" fmla="*/ 28 w 156"/>
                <a:gd name="T61" fmla="*/ 116 h 180"/>
                <a:gd name="T62" fmla="*/ 9 w 156"/>
                <a:gd name="T63" fmla="*/ 115 h 180"/>
                <a:gd name="T64" fmla="*/ 13 w 156"/>
                <a:gd name="T65" fmla="*/ 107 h 180"/>
                <a:gd name="T66" fmla="*/ 6 w 156"/>
                <a:gd name="T67" fmla="*/ 110 h 180"/>
                <a:gd name="T68" fmla="*/ 72 w 156"/>
                <a:gd name="T69" fmla="*/ 113 h 180"/>
                <a:gd name="T70" fmla="*/ 54 w 156"/>
                <a:gd name="T71" fmla="*/ 173 h 180"/>
                <a:gd name="T72" fmla="*/ 114 w 156"/>
                <a:gd name="T73" fmla="*/ 124 h 180"/>
                <a:gd name="T74" fmla="*/ 64 w 156"/>
                <a:gd name="T75" fmla="*/ 174 h 180"/>
                <a:gd name="T76" fmla="*/ 74 w 156"/>
                <a:gd name="T77" fmla="*/ 175 h 180"/>
                <a:gd name="T78" fmla="*/ 88 w 156"/>
                <a:gd name="T79" fmla="*/ 173 h 180"/>
                <a:gd name="T80" fmla="*/ 100 w 156"/>
                <a:gd name="T81" fmla="*/ 167 h 180"/>
                <a:gd name="T82" fmla="*/ 131 w 156"/>
                <a:gd name="T83" fmla="*/ 146 h 180"/>
                <a:gd name="T84" fmla="*/ 118 w 156"/>
                <a:gd name="T85" fmla="*/ 163 h 180"/>
                <a:gd name="T86" fmla="*/ 124 w 156"/>
                <a:gd name="T87" fmla="*/ 150 h 180"/>
                <a:gd name="T88" fmla="*/ 144 w 156"/>
                <a:gd name="T89" fmla="*/ 123 h 180"/>
                <a:gd name="T90" fmla="*/ 143 w 156"/>
                <a:gd name="T91" fmla="*/ 118 h 180"/>
                <a:gd name="T92" fmla="*/ 82 w 156"/>
                <a:gd name="T93" fmla="*/ 168 h 180"/>
                <a:gd name="T94" fmla="*/ 82 w 156"/>
                <a:gd name="T95" fmla="*/ 158 h 180"/>
                <a:gd name="T96" fmla="*/ 132 w 156"/>
                <a:gd name="T97" fmla="*/ 112 h 180"/>
                <a:gd name="T98" fmla="*/ 63 w 156"/>
                <a:gd name="T99" fmla="*/ 50 h 180"/>
                <a:gd name="T100" fmla="*/ 90 w 156"/>
                <a:gd name="T101" fmla="*/ 48 h 180"/>
                <a:gd name="T102" fmla="*/ 111 w 156"/>
                <a:gd name="T103" fmla="*/ 103 h 180"/>
                <a:gd name="T104" fmla="*/ 63 w 156"/>
                <a:gd name="T105" fmla="*/ 5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6" h="180">
                  <a:moveTo>
                    <a:pt x="0" y="107"/>
                  </a:moveTo>
                  <a:cubicBezTo>
                    <a:pt x="0" y="109"/>
                    <a:pt x="0" y="110"/>
                    <a:pt x="0" y="111"/>
                  </a:cubicBezTo>
                  <a:cubicBezTo>
                    <a:pt x="0" y="130"/>
                    <a:pt x="6" y="148"/>
                    <a:pt x="19" y="161"/>
                  </a:cubicBezTo>
                  <a:cubicBezTo>
                    <a:pt x="33" y="177"/>
                    <a:pt x="58" y="180"/>
                    <a:pt x="78" y="180"/>
                  </a:cubicBezTo>
                  <a:cubicBezTo>
                    <a:pt x="98" y="180"/>
                    <a:pt x="117" y="172"/>
                    <a:pt x="132" y="160"/>
                  </a:cubicBezTo>
                  <a:cubicBezTo>
                    <a:pt x="144" y="149"/>
                    <a:pt x="149" y="133"/>
                    <a:pt x="151" y="118"/>
                  </a:cubicBezTo>
                  <a:cubicBezTo>
                    <a:pt x="156" y="82"/>
                    <a:pt x="133" y="45"/>
                    <a:pt x="95" y="45"/>
                  </a:cubicBezTo>
                  <a:cubicBezTo>
                    <a:pt x="96" y="31"/>
                    <a:pt x="97" y="17"/>
                    <a:pt x="94" y="4"/>
                  </a:cubicBezTo>
                  <a:cubicBezTo>
                    <a:pt x="94" y="3"/>
                    <a:pt x="93" y="2"/>
                    <a:pt x="93" y="2"/>
                  </a:cubicBezTo>
                  <a:cubicBezTo>
                    <a:pt x="92" y="1"/>
                    <a:pt x="91" y="0"/>
                    <a:pt x="90" y="0"/>
                  </a:cubicBezTo>
                  <a:cubicBezTo>
                    <a:pt x="82" y="1"/>
                    <a:pt x="74" y="3"/>
                    <a:pt x="66" y="1"/>
                  </a:cubicBezTo>
                  <a:cubicBezTo>
                    <a:pt x="64" y="0"/>
                    <a:pt x="63" y="1"/>
                    <a:pt x="63" y="2"/>
                  </a:cubicBezTo>
                  <a:cubicBezTo>
                    <a:pt x="62" y="2"/>
                    <a:pt x="61" y="3"/>
                    <a:pt x="61" y="4"/>
                  </a:cubicBezTo>
                  <a:cubicBezTo>
                    <a:pt x="60" y="18"/>
                    <a:pt x="64" y="31"/>
                    <a:pt x="61" y="45"/>
                  </a:cubicBezTo>
                  <a:cubicBezTo>
                    <a:pt x="30" y="43"/>
                    <a:pt x="3" y="75"/>
                    <a:pt x="0" y="105"/>
                  </a:cubicBezTo>
                  <a:cubicBezTo>
                    <a:pt x="0" y="106"/>
                    <a:pt x="0" y="107"/>
                    <a:pt x="0" y="107"/>
                  </a:cubicBezTo>
                  <a:close/>
                  <a:moveTo>
                    <a:pt x="53" y="172"/>
                  </a:moveTo>
                  <a:cubicBezTo>
                    <a:pt x="52" y="172"/>
                    <a:pt x="52" y="172"/>
                    <a:pt x="52" y="172"/>
                  </a:cubicBezTo>
                  <a:cubicBezTo>
                    <a:pt x="49" y="172"/>
                    <a:pt x="46" y="171"/>
                    <a:pt x="42" y="169"/>
                  </a:cubicBezTo>
                  <a:cubicBezTo>
                    <a:pt x="56" y="158"/>
                    <a:pt x="71" y="148"/>
                    <a:pt x="85" y="138"/>
                  </a:cubicBezTo>
                  <a:cubicBezTo>
                    <a:pt x="91" y="134"/>
                    <a:pt x="96" y="130"/>
                    <a:pt x="101" y="126"/>
                  </a:cubicBezTo>
                  <a:cubicBezTo>
                    <a:pt x="105" y="123"/>
                    <a:pt x="109" y="120"/>
                    <a:pt x="113" y="117"/>
                  </a:cubicBezTo>
                  <a:cubicBezTo>
                    <a:pt x="117" y="114"/>
                    <a:pt x="120" y="111"/>
                    <a:pt x="115" y="117"/>
                  </a:cubicBezTo>
                  <a:cubicBezTo>
                    <a:pt x="106" y="127"/>
                    <a:pt x="94" y="135"/>
                    <a:pt x="83" y="144"/>
                  </a:cubicBezTo>
                  <a:cubicBezTo>
                    <a:pt x="77" y="149"/>
                    <a:pt x="72" y="155"/>
                    <a:pt x="66" y="161"/>
                  </a:cubicBezTo>
                  <a:cubicBezTo>
                    <a:pt x="63" y="164"/>
                    <a:pt x="60" y="166"/>
                    <a:pt x="57" y="168"/>
                  </a:cubicBezTo>
                  <a:cubicBezTo>
                    <a:pt x="56" y="170"/>
                    <a:pt x="54" y="171"/>
                    <a:pt x="53" y="172"/>
                  </a:cubicBezTo>
                  <a:close/>
                  <a:moveTo>
                    <a:pt x="31" y="164"/>
                  </a:moveTo>
                  <a:cubicBezTo>
                    <a:pt x="31" y="164"/>
                    <a:pt x="31" y="164"/>
                    <a:pt x="31" y="164"/>
                  </a:cubicBezTo>
                  <a:cubicBezTo>
                    <a:pt x="41" y="153"/>
                    <a:pt x="52" y="143"/>
                    <a:pt x="64" y="133"/>
                  </a:cubicBezTo>
                  <a:cubicBezTo>
                    <a:pt x="70" y="127"/>
                    <a:pt x="77" y="122"/>
                    <a:pt x="83" y="117"/>
                  </a:cubicBezTo>
                  <a:cubicBezTo>
                    <a:pt x="88" y="114"/>
                    <a:pt x="96" y="109"/>
                    <a:pt x="99" y="106"/>
                  </a:cubicBezTo>
                  <a:cubicBezTo>
                    <a:pt x="87" y="117"/>
                    <a:pt x="74" y="128"/>
                    <a:pt x="62" y="139"/>
                  </a:cubicBezTo>
                  <a:cubicBezTo>
                    <a:pt x="52" y="147"/>
                    <a:pt x="42" y="154"/>
                    <a:pt x="34" y="165"/>
                  </a:cubicBezTo>
                  <a:cubicBezTo>
                    <a:pt x="34" y="165"/>
                    <a:pt x="35" y="166"/>
                    <a:pt x="35" y="166"/>
                  </a:cubicBezTo>
                  <a:cubicBezTo>
                    <a:pt x="47" y="158"/>
                    <a:pt x="58" y="149"/>
                    <a:pt x="69" y="140"/>
                  </a:cubicBezTo>
                  <a:cubicBezTo>
                    <a:pt x="82" y="131"/>
                    <a:pt x="94" y="119"/>
                    <a:pt x="107" y="112"/>
                  </a:cubicBezTo>
                  <a:cubicBezTo>
                    <a:pt x="102" y="115"/>
                    <a:pt x="96" y="120"/>
                    <a:pt x="91" y="125"/>
                  </a:cubicBezTo>
                  <a:cubicBezTo>
                    <a:pt x="84" y="130"/>
                    <a:pt x="77" y="136"/>
                    <a:pt x="70" y="142"/>
                  </a:cubicBezTo>
                  <a:cubicBezTo>
                    <a:pt x="64" y="148"/>
                    <a:pt x="59" y="155"/>
                    <a:pt x="52" y="160"/>
                  </a:cubicBezTo>
                  <a:cubicBezTo>
                    <a:pt x="48" y="163"/>
                    <a:pt x="44" y="165"/>
                    <a:pt x="41" y="169"/>
                  </a:cubicBezTo>
                  <a:cubicBezTo>
                    <a:pt x="37" y="167"/>
                    <a:pt x="34" y="166"/>
                    <a:pt x="31" y="164"/>
                  </a:cubicBezTo>
                  <a:close/>
                  <a:moveTo>
                    <a:pt x="30" y="163"/>
                  </a:moveTo>
                  <a:cubicBezTo>
                    <a:pt x="30" y="163"/>
                    <a:pt x="30" y="163"/>
                    <a:pt x="30" y="163"/>
                  </a:cubicBezTo>
                  <a:cubicBezTo>
                    <a:pt x="28" y="162"/>
                    <a:pt x="27" y="161"/>
                    <a:pt x="26" y="160"/>
                  </a:cubicBezTo>
                  <a:cubicBezTo>
                    <a:pt x="37" y="151"/>
                    <a:pt x="48" y="141"/>
                    <a:pt x="60" y="131"/>
                  </a:cubicBezTo>
                  <a:cubicBezTo>
                    <a:pt x="66" y="126"/>
                    <a:pt x="73" y="120"/>
                    <a:pt x="79" y="115"/>
                  </a:cubicBezTo>
                  <a:cubicBezTo>
                    <a:pt x="83" y="113"/>
                    <a:pt x="87" y="110"/>
                    <a:pt x="90" y="108"/>
                  </a:cubicBezTo>
                  <a:cubicBezTo>
                    <a:pt x="98" y="103"/>
                    <a:pt x="89" y="109"/>
                    <a:pt x="87" y="110"/>
                  </a:cubicBezTo>
                  <a:cubicBezTo>
                    <a:pt x="77" y="118"/>
                    <a:pt x="68" y="126"/>
                    <a:pt x="59" y="134"/>
                  </a:cubicBezTo>
                  <a:cubicBezTo>
                    <a:pt x="49" y="144"/>
                    <a:pt x="38" y="152"/>
                    <a:pt x="30" y="163"/>
                  </a:cubicBezTo>
                  <a:close/>
                  <a:moveTo>
                    <a:pt x="88" y="141"/>
                  </a:moveTo>
                  <a:cubicBezTo>
                    <a:pt x="99" y="133"/>
                    <a:pt x="111" y="125"/>
                    <a:pt x="119" y="114"/>
                  </a:cubicBezTo>
                  <a:cubicBezTo>
                    <a:pt x="120" y="114"/>
                    <a:pt x="121" y="114"/>
                    <a:pt x="123" y="114"/>
                  </a:cubicBezTo>
                  <a:cubicBezTo>
                    <a:pt x="115" y="120"/>
                    <a:pt x="108" y="127"/>
                    <a:pt x="101" y="133"/>
                  </a:cubicBezTo>
                  <a:cubicBezTo>
                    <a:pt x="91" y="141"/>
                    <a:pt x="81" y="150"/>
                    <a:pt x="70" y="159"/>
                  </a:cubicBezTo>
                  <a:cubicBezTo>
                    <a:pt x="76" y="153"/>
                    <a:pt x="82" y="147"/>
                    <a:pt x="88" y="141"/>
                  </a:cubicBezTo>
                  <a:close/>
                  <a:moveTo>
                    <a:pt x="85" y="137"/>
                  </a:moveTo>
                  <a:cubicBezTo>
                    <a:pt x="77" y="142"/>
                    <a:pt x="68" y="148"/>
                    <a:pt x="61" y="154"/>
                  </a:cubicBezTo>
                  <a:cubicBezTo>
                    <a:pt x="64" y="150"/>
                    <a:pt x="68" y="147"/>
                    <a:pt x="71" y="143"/>
                  </a:cubicBezTo>
                  <a:cubicBezTo>
                    <a:pt x="83" y="131"/>
                    <a:pt x="98" y="121"/>
                    <a:pt x="110" y="111"/>
                  </a:cubicBezTo>
                  <a:cubicBezTo>
                    <a:pt x="111" y="110"/>
                    <a:pt x="110" y="109"/>
                    <a:pt x="109" y="109"/>
                  </a:cubicBezTo>
                  <a:cubicBezTo>
                    <a:pt x="98" y="115"/>
                    <a:pt x="88" y="124"/>
                    <a:pt x="79" y="131"/>
                  </a:cubicBezTo>
                  <a:cubicBezTo>
                    <a:pt x="66" y="141"/>
                    <a:pt x="53" y="151"/>
                    <a:pt x="40" y="161"/>
                  </a:cubicBezTo>
                  <a:cubicBezTo>
                    <a:pt x="34" y="165"/>
                    <a:pt x="40" y="160"/>
                    <a:pt x="41" y="159"/>
                  </a:cubicBezTo>
                  <a:cubicBezTo>
                    <a:pt x="43" y="156"/>
                    <a:pt x="46" y="153"/>
                    <a:pt x="49" y="151"/>
                  </a:cubicBezTo>
                  <a:cubicBezTo>
                    <a:pt x="54" y="146"/>
                    <a:pt x="60" y="142"/>
                    <a:pt x="65" y="138"/>
                  </a:cubicBezTo>
                  <a:cubicBezTo>
                    <a:pt x="77" y="127"/>
                    <a:pt x="90" y="116"/>
                    <a:pt x="102" y="105"/>
                  </a:cubicBezTo>
                  <a:cubicBezTo>
                    <a:pt x="102" y="105"/>
                    <a:pt x="102" y="105"/>
                    <a:pt x="102" y="105"/>
                  </a:cubicBezTo>
                  <a:cubicBezTo>
                    <a:pt x="107" y="107"/>
                    <a:pt x="112" y="110"/>
                    <a:pt x="116" y="113"/>
                  </a:cubicBezTo>
                  <a:cubicBezTo>
                    <a:pt x="105" y="120"/>
                    <a:pt x="96" y="129"/>
                    <a:pt x="85" y="137"/>
                  </a:cubicBezTo>
                  <a:close/>
                  <a:moveTo>
                    <a:pt x="74" y="123"/>
                  </a:moveTo>
                  <a:cubicBezTo>
                    <a:pt x="76" y="120"/>
                    <a:pt x="78" y="118"/>
                    <a:pt x="81" y="116"/>
                  </a:cubicBezTo>
                  <a:cubicBezTo>
                    <a:pt x="86" y="112"/>
                    <a:pt x="92" y="109"/>
                    <a:pt x="96" y="104"/>
                  </a:cubicBezTo>
                  <a:cubicBezTo>
                    <a:pt x="96" y="104"/>
                    <a:pt x="96" y="104"/>
                    <a:pt x="96" y="104"/>
                  </a:cubicBezTo>
                  <a:cubicBezTo>
                    <a:pt x="97" y="104"/>
                    <a:pt x="97" y="104"/>
                    <a:pt x="98" y="104"/>
                  </a:cubicBezTo>
                  <a:cubicBezTo>
                    <a:pt x="99" y="104"/>
                    <a:pt x="100" y="104"/>
                    <a:pt x="101" y="104"/>
                  </a:cubicBezTo>
                  <a:cubicBezTo>
                    <a:pt x="91" y="110"/>
                    <a:pt x="82" y="116"/>
                    <a:pt x="74" y="123"/>
                  </a:cubicBezTo>
                  <a:close/>
                  <a:moveTo>
                    <a:pt x="32" y="154"/>
                  </a:moveTo>
                  <a:cubicBezTo>
                    <a:pt x="31" y="154"/>
                    <a:pt x="30" y="155"/>
                    <a:pt x="29" y="156"/>
                  </a:cubicBezTo>
                  <a:cubicBezTo>
                    <a:pt x="31" y="155"/>
                    <a:pt x="32" y="153"/>
                    <a:pt x="34" y="151"/>
                  </a:cubicBezTo>
                  <a:cubicBezTo>
                    <a:pt x="39" y="146"/>
                    <a:pt x="44" y="141"/>
                    <a:pt x="49" y="135"/>
                  </a:cubicBezTo>
                  <a:cubicBezTo>
                    <a:pt x="60" y="125"/>
                    <a:pt x="72" y="116"/>
                    <a:pt x="83" y="106"/>
                  </a:cubicBezTo>
                  <a:cubicBezTo>
                    <a:pt x="84" y="106"/>
                    <a:pt x="83" y="105"/>
                    <a:pt x="82" y="105"/>
                  </a:cubicBezTo>
                  <a:cubicBezTo>
                    <a:pt x="59" y="113"/>
                    <a:pt x="43" y="135"/>
                    <a:pt x="24" y="149"/>
                  </a:cubicBezTo>
                  <a:cubicBezTo>
                    <a:pt x="23" y="150"/>
                    <a:pt x="20" y="152"/>
                    <a:pt x="19" y="153"/>
                  </a:cubicBezTo>
                  <a:cubicBezTo>
                    <a:pt x="21" y="149"/>
                    <a:pt x="24" y="146"/>
                    <a:pt x="27" y="143"/>
                  </a:cubicBezTo>
                  <a:cubicBezTo>
                    <a:pt x="31" y="138"/>
                    <a:pt x="37" y="134"/>
                    <a:pt x="42" y="130"/>
                  </a:cubicBezTo>
                  <a:cubicBezTo>
                    <a:pt x="50" y="124"/>
                    <a:pt x="58" y="118"/>
                    <a:pt x="64" y="110"/>
                  </a:cubicBezTo>
                  <a:cubicBezTo>
                    <a:pt x="67" y="109"/>
                    <a:pt x="70" y="108"/>
                    <a:pt x="73" y="107"/>
                  </a:cubicBezTo>
                  <a:cubicBezTo>
                    <a:pt x="80" y="105"/>
                    <a:pt x="87" y="103"/>
                    <a:pt x="94" y="104"/>
                  </a:cubicBezTo>
                  <a:cubicBezTo>
                    <a:pt x="72" y="118"/>
                    <a:pt x="52" y="136"/>
                    <a:pt x="32" y="154"/>
                  </a:cubicBezTo>
                  <a:close/>
                  <a:moveTo>
                    <a:pt x="14" y="146"/>
                  </a:moveTo>
                  <a:cubicBezTo>
                    <a:pt x="23" y="142"/>
                    <a:pt x="31" y="135"/>
                    <a:pt x="38" y="129"/>
                  </a:cubicBezTo>
                  <a:cubicBezTo>
                    <a:pt x="42" y="125"/>
                    <a:pt x="47" y="121"/>
                    <a:pt x="51" y="117"/>
                  </a:cubicBezTo>
                  <a:cubicBezTo>
                    <a:pt x="54" y="115"/>
                    <a:pt x="57" y="113"/>
                    <a:pt x="60" y="111"/>
                  </a:cubicBezTo>
                  <a:cubicBezTo>
                    <a:pt x="60" y="111"/>
                    <a:pt x="60" y="110"/>
                    <a:pt x="60" y="110"/>
                  </a:cubicBezTo>
                  <a:cubicBezTo>
                    <a:pt x="61" y="110"/>
                    <a:pt x="61" y="110"/>
                    <a:pt x="62" y="110"/>
                  </a:cubicBezTo>
                  <a:cubicBezTo>
                    <a:pt x="62" y="110"/>
                    <a:pt x="62" y="111"/>
                    <a:pt x="62" y="111"/>
                  </a:cubicBezTo>
                  <a:cubicBezTo>
                    <a:pt x="49" y="126"/>
                    <a:pt x="29" y="134"/>
                    <a:pt x="18" y="152"/>
                  </a:cubicBezTo>
                  <a:cubicBezTo>
                    <a:pt x="17" y="150"/>
                    <a:pt x="15" y="148"/>
                    <a:pt x="14" y="146"/>
                  </a:cubicBezTo>
                  <a:close/>
                  <a:moveTo>
                    <a:pt x="12" y="142"/>
                  </a:moveTo>
                  <a:cubicBezTo>
                    <a:pt x="17" y="137"/>
                    <a:pt x="23" y="132"/>
                    <a:pt x="28" y="126"/>
                  </a:cubicBezTo>
                  <a:cubicBezTo>
                    <a:pt x="31" y="123"/>
                    <a:pt x="34" y="121"/>
                    <a:pt x="37" y="118"/>
                  </a:cubicBezTo>
                  <a:cubicBezTo>
                    <a:pt x="40" y="115"/>
                    <a:pt x="51" y="104"/>
                    <a:pt x="42" y="115"/>
                  </a:cubicBezTo>
                  <a:cubicBezTo>
                    <a:pt x="37" y="121"/>
                    <a:pt x="32" y="127"/>
                    <a:pt x="27" y="133"/>
                  </a:cubicBezTo>
                  <a:cubicBezTo>
                    <a:pt x="22" y="137"/>
                    <a:pt x="17" y="140"/>
                    <a:pt x="13" y="145"/>
                  </a:cubicBezTo>
                  <a:cubicBezTo>
                    <a:pt x="13" y="144"/>
                    <a:pt x="12" y="143"/>
                    <a:pt x="12" y="142"/>
                  </a:cubicBezTo>
                  <a:close/>
                  <a:moveTo>
                    <a:pt x="7" y="127"/>
                  </a:moveTo>
                  <a:cubicBezTo>
                    <a:pt x="15" y="120"/>
                    <a:pt x="22" y="112"/>
                    <a:pt x="31" y="106"/>
                  </a:cubicBezTo>
                  <a:cubicBezTo>
                    <a:pt x="30" y="107"/>
                    <a:pt x="27" y="112"/>
                    <a:pt x="25" y="114"/>
                  </a:cubicBezTo>
                  <a:cubicBezTo>
                    <a:pt x="23" y="116"/>
                    <a:pt x="21" y="118"/>
                    <a:pt x="18" y="120"/>
                  </a:cubicBezTo>
                  <a:cubicBezTo>
                    <a:pt x="15" y="124"/>
                    <a:pt x="12" y="129"/>
                    <a:pt x="9" y="133"/>
                  </a:cubicBezTo>
                  <a:cubicBezTo>
                    <a:pt x="9" y="134"/>
                    <a:pt x="9" y="134"/>
                    <a:pt x="10" y="134"/>
                  </a:cubicBezTo>
                  <a:cubicBezTo>
                    <a:pt x="15" y="130"/>
                    <a:pt x="20" y="126"/>
                    <a:pt x="25" y="121"/>
                  </a:cubicBezTo>
                  <a:cubicBezTo>
                    <a:pt x="28" y="119"/>
                    <a:pt x="30" y="116"/>
                    <a:pt x="33" y="113"/>
                  </a:cubicBezTo>
                  <a:cubicBezTo>
                    <a:pt x="34" y="112"/>
                    <a:pt x="42" y="104"/>
                    <a:pt x="38" y="110"/>
                  </a:cubicBezTo>
                  <a:cubicBezTo>
                    <a:pt x="30" y="121"/>
                    <a:pt x="19" y="129"/>
                    <a:pt x="11" y="139"/>
                  </a:cubicBezTo>
                  <a:cubicBezTo>
                    <a:pt x="9" y="135"/>
                    <a:pt x="8" y="131"/>
                    <a:pt x="7" y="127"/>
                  </a:cubicBezTo>
                  <a:close/>
                  <a:moveTo>
                    <a:pt x="13" y="112"/>
                  </a:moveTo>
                  <a:cubicBezTo>
                    <a:pt x="15" y="110"/>
                    <a:pt x="18" y="108"/>
                    <a:pt x="21" y="106"/>
                  </a:cubicBezTo>
                  <a:cubicBezTo>
                    <a:pt x="26" y="102"/>
                    <a:pt x="21" y="107"/>
                    <a:pt x="20" y="108"/>
                  </a:cubicBezTo>
                  <a:cubicBezTo>
                    <a:pt x="15" y="113"/>
                    <a:pt x="10" y="117"/>
                    <a:pt x="6" y="123"/>
                  </a:cubicBezTo>
                  <a:cubicBezTo>
                    <a:pt x="6" y="122"/>
                    <a:pt x="6" y="121"/>
                    <a:pt x="6" y="119"/>
                  </a:cubicBezTo>
                  <a:cubicBezTo>
                    <a:pt x="8" y="117"/>
                    <a:pt x="11" y="115"/>
                    <a:pt x="13" y="112"/>
                  </a:cubicBezTo>
                  <a:close/>
                  <a:moveTo>
                    <a:pt x="20" y="141"/>
                  </a:moveTo>
                  <a:cubicBezTo>
                    <a:pt x="19" y="142"/>
                    <a:pt x="17" y="143"/>
                    <a:pt x="15" y="144"/>
                  </a:cubicBezTo>
                  <a:cubicBezTo>
                    <a:pt x="17" y="143"/>
                    <a:pt x="19" y="141"/>
                    <a:pt x="20" y="140"/>
                  </a:cubicBezTo>
                  <a:cubicBezTo>
                    <a:pt x="23" y="137"/>
                    <a:pt x="26" y="135"/>
                    <a:pt x="29" y="132"/>
                  </a:cubicBezTo>
                  <a:cubicBezTo>
                    <a:pt x="37" y="125"/>
                    <a:pt x="43" y="117"/>
                    <a:pt x="49" y="109"/>
                  </a:cubicBezTo>
                  <a:cubicBezTo>
                    <a:pt x="49" y="108"/>
                    <a:pt x="49" y="108"/>
                    <a:pt x="49" y="108"/>
                  </a:cubicBezTo>
                  <a:cubicBezTo>
                    <a:pt x="51" y="109"/>
                    <a:pt x="54" y="110"/>
                    <a:pt x="57" y="110"/>
                  </a:cubicBezTo>
                  <a:cubicBezTo>
                    <a:pt x="57" y="110"/>
                    <a:pt x="57" y="110"/>
                    <a:pt x="58" y="110"/>
                  </a:cubicBezTo>
                  <a:cubicBezTo>
                    <a:pt x="45" y="120"/>
                    <a:pt x="34" y="132"/>
                    <a:pt x="20" y="141"/>
                  </a:cubicBezTo>
                  <a:close/>
                  <a:moveTo>
                    <a:pt x="48" y="108"/>
                  </a:moveTo>
                  <a:cubicBezTo>
                    <a:pt x="34" y="117"/>
                    <a:pt x="24" y="129"/>
                    <a:pt x="11" y="140"/>
                  </a:cubicBezTo>
                  <a:cubicBezTo>
                    <a:pt x="16" y="136"/>
                    <a:pt x="22" y="128"/>
                    <a:pt x="28" y="123"/>
                  </a:cubicBezTo>
                  <a:cubicBezTo>
                    <a:pt x="33" y="118"/>
                    <a:pt x="38" y="112"/>
                    <a:pt x="42" y="106"/>
                  </a:cubicBezTo>
                  <a:cubicBezTo>
                    <a:pt x="42" y="106"/>
                    <a:pt x="42" y="105"/>
                    <a:pt x="42" y="105"/>
                  </a:cubicBezTo>
                  <a:cubicBezTo>
                    <a:pt x="44" y="106"/>
                    <a:pt x="46" y="107"/>
                    <a:pt x="48" y="108"/>
                  </a:cubicBezTo>
                  <a:cubicBezTo>
                    <a:pt x="48" y="108"/>
                    <a:pt x="48" y="108"/>
                    <a:pt x="48" y="108"/>
                  </a:cubicBezTo>
                  <a:close/>
                  <a:moveTo>
                    <a:pt x="28" y="116"/>
                  </a:moveTo>
                  <a:cubicBezTo>
                    <a:pt x="25" y="119"/>
                    <a:pt x="23" y="122"/>
                    <a:pt x="20" y="124"/>
                  </a:cubicBezTo>
                  <a:cubicBezTo>
                    <a:pt x="18" y="127"/>
                    <a:pt x="13" y="129"/>
                    <a:pt x="11" y="132"/>
                  </a:cubicBezTo>
                  <a:cubicBezTo>
                    <a:pt x="15" y="126"/>
                    <a:pt x="19" y="121"/>
                    <a:pt x="24" y="116"/>
                  </a:cubicBezTo>
                  <a:cubicBezTo>
                    <a:pt x="28" y="113"/>
                    <a:pt x="32" y="110"/>
                    <a:pt x="34" y="105"/>
                  </a:cubicBezTo>
                  <a:cubicBezTo>
                    <a:pt x="34" y="104"/>
                    <a:pt x="33" y="104"/>
                    <a:pt x="33" y="104"/>
                  </a:cubicBezTo>
                  <a:cubicBezTo>
                    <a:pt x="24" y="108"/>
                    <a:pt x="17" y="115"/>
                    <a:pt x="10" y="122"/>
                  </a:cubicBezTo>
                  <a:cubicBezTo>
                    <a:pt x="7" y="125"/>
                    <a:pt x="7" y="123"/>
                    <a:pt x="10" y="120"/>
                  </a:cubicBezTo>
                  <a:cubicBezTo>
                    <a:pt x="12" y="118"/>
                    <a:pt x="14" y="116"/>
                    <a:pt x="15" y="114"/>
                  </a:cubicBezTo>
                  <a:cubicBezTo>
                    <a:pt x="19" y="111"/>
                    <a:pt x="23" y="107"/>
                    <a:pt x="26" y="103"/>
                  </a:cubicBezTo>
                  <a:cubicBezTo>
                    <a:pt x="26" y="103"/>
                    <a:pt x="26" y="103"/>
                    <a:pt x="26" y="103"/>
                  </a:cubicBezTo>
                  <a:cubicBezTo>
                    <a:pt x="31" y="103"/>
                    <a:pt x="36" y="104"/>
                    <a:pt x="40" y="105"/>
                  </a:cubicBezTo>
                  <a:cubicBezTo>
                    <a:pt x="40" y="105"/>
                    <a:pt x="41" y="105"/>
                    <a:pt x="41" y="105"/>
                  </a:cubicBezTo>
                  <a:cubicBezTo>
                    <a:pt x="36" y="108"/>
                    <a:pt x="32" y="112"/>
                    <a:pt x="28" y="116"/>
                  </a:cubicBezTo>
                  <a:close/>
                  <a:moveTo>
                    <a:pt x="9" y="115"/>
                  </a:moveTo>
                  <a:cubicBezTo>
                    <a:pt x="10" y="113"/>
                    <a:pt x="11" y="112"/>
                    <a:pt x="12" y="111"/>
                  </a:cubicBezTo>
                  <a:cubicBezTo>
                    <a:pt x="14" y="108"/>
                    <a:pt x="16" y="105"/>
                    <a:pt x="18" y="103"/>
                  </a:cubicBezTo>
                  <a:cubicBezTo>
                    <a:pt x="20" y="102"/>
                    <a:pt x="22" y="102"/>
                    <a:pt x="24" y="102"/>
                  </a:cubicBezTo>
                  <a:cubicBezTo>
                    <a:pt x="18" y="105"/>
                    <a:pt x="13" y="110"/>
                    <a:pt x="9" y="115"/>
                  </a:cubicBezTo>
                  <a:close/>
                  <a:moveTo>
                    <a:pt x="6" y="111"/>
                  </a:moveTo>
                  <a:cubicBezTo>
                    <a:pt x="9" y="109"/>
                    <a:pt x="11" y="107"/>
                    <a:pt x="13" y="105"/>
                  </a:cubicBezTo>
                  <a:cubicBezTo>
                    <a:pt x="14" y="105"/>
                    <a:pt x="15" y="104"/>
                    <a:pt x="15" y="103"/>
                  </a:cubicBezTo>
                  <a:cubicBezTo>
                    <a:pt x="16" y="103"/>
                    <a:pt x="16" y="103"/>
                    <a:pt x="17" y="103"/>
                  </a:cubicBezTo>
                  <a:cubicBezTo>
                    <a:pt x="15" y="104"/>
                    <a:pt x="14" y="106"/>
                    <a:pt x="13" y="107"/>
                  </a:cubicBezTo>
                  <a:cubicBezTo>
                    <a:pt x="11" y="111"/>
                    <a:pt x="8" y="114"/>
                    <a:pt x="5" y="117"/>
                  </a:cubicBezTo>
                  <a:cubicBezTo>
                    <a:pt x="5" y="116"/>
                    <a:pt x="5" y="115"/>
                    <a:pt x="5" y="114"/>
                  </a:cubicBezTo>
                  <a:cubicBezTo>
                    <a:pt x="5" y="112"/>
                    <a:pt x="5" y="110"/>
                    <a:pt x="5" y="108"/>
                  </a:cubicBezTo>
                  <a:cubicBezTo>
                    <a:pt x="7" y="106"/>
                    <a:pt x="10" y="104"/>
                    <a:pt x="13" y="104"/>
                  </a:cubicBezTo>
                  <a:cubicBezTo>
                    <a:pt x="10" y="106"/>
                    <a:pt x="8" y="108"/>
                    <a:pt x="6" y="110"/>
                  </a:cubicBezTo>
                  <a:cubicBezTo>
                    <a:pt x="5" y="111"/>
                    <a:pt x="6" y="112"/>
                    <a:pt x="6" y="111"/>
                  </a:cubicBezTo>
                  <a:close/>
                  <a:moveTo>
                    <a:pt x="19" y="154"/>
                  </a:moveTo>
                  <a:cubicBezTo>
                    <a:pt x="39" y="141"/>
                    <a:pt x="53" y="122"/>
                    <a:pt x="74" y="110"/>
                  </a:cubicBezTo>
                  <a:cubicBezTo>
                    <a:pt x="74" y="110"/>
                    <a:pt x="82" y="105"/>
                    <a:pt x="80" y="107"/>
                  </a:cubicBezTo>
                  <a:cubicBezTo>
                    <a:pt x="77" y="109"/>
                    <a:pt x="75" y="111"/>
                    <a:pt x="72" y="113"/>
                  </a:cubicBezTo>
                  <a:cubicBezTo>
                    <a:pt x="67" y="118"/>
                    <a:pt x="61" y="123"/>
                    <a:pt x="55" y="128"/>
                  </a:cubicBezTo>
                  <a:cubicBezTo>
                    <a:pt x="45" y="138"/>
                    <a:pt x="34" y="148"/>
                    <a:pt x="25" y="160"/>
                  </a:cubicBezTo>
                  <a:cubicBezTo>
                    <a:pt x="25" y="159"/>
                    <a:pt x="25" y="159"/>
                    <a:pt x="24" y="159"/>
                  </a:cubicBezTo>
                  <a:cubicBezTo>
                    <a:pt x="23" y="158"/>
                    <a:pt x="21" y="156"/>
                    <a:pt x="19" y="154"/>
                  </a:cubicBezTo>
                  <a:close/>
                  <a:moveTo>
                    <a:pt x="54" y="173"/>
                  </a:moveTo>
                  <a:cubicBezTo>
                    <a:pt x="54" y="172"/>
                    <a:pt x="55" y="172"/>
                    <a:pt x="56" y="171"/>
                  </a:cubicBezTo>
                  <a:cubicBezTo>
                    <a:pt x="56" y="172"/>
                    <a:pt x="57" y="171"/>
                    <a:pt x="58" y="169"/>
                  </a:cubicBezTo>
                  <a:cubicBezTo>
                    <a:pt x="60" y="168"/>
                    <a:pt x="62" y="167"/>
                    <a:pt x="63" y="166"/>
                  </a:cubicBezTo>
                  <a:cubicBezTo>
                    <a:pt x="75" y="157"/>
                    <a:pt x="86" y="147"/>
                    <a:pt x="97" y="138"/>
                  </a:cubicBezTo>
                  <a:cubicBezTo>
                    <a:pt x="103" y="133"/>
                    <a:pt x="108" y="129"/>
                    <a:pt x="114" y="124"/>
                  </a:cubicBezTo>
                  <a:cubicBezTo>
                    <a:pt x="117" y="121"/>
                    <a:pt x="119" y="119"/>
                    <a:pt x="122" y="116"/>
                  </a:cubicBezTo>
                  <a:cubicBezTo>
                    <a:pt x="123" y="116"/>
                    <a:pt x="125" y="115"/>
                    <a:pt x="127" y="114"/>
                  </a:cubicBezTo>
                  <a:cubicBezTo>
                    <a:pt x="128" y="113"/>
                    <a:pt x="129" y="113"/>
                    <a:pt x="130" y="113"/>
                  </a:cubicBezTo>
                  <a:cubicBezTo>
                    <a:pt x="111" y="136"/>
                    <a:pt x="84" y="151"/>
                    <a:pt x="63" y="173"/>
                  </a:cubicBezTo>
                  <a:cubicBezTo>
                    <a:pt x="63" y="173"/>
                    <a:pt x="63" y="174"/>
                    <a:pt x="64" y="174"/>
                  </a:cubicBezTo>
                  <a:cubicBezTo>
                    <a:pt x="87" y="157"/>
                    <a:pt x="109" y="140"/>
                    <a:pt x="130" y="121"/>
                  </a:cubicBezTo>
                  <a:cubicBezTo>
                    <a:pt x="129" y="123"/>
                    <a:pt x="127" y="124"/>
                    <a:pt x="125" y="126"/>
                  </a:cubicBezTo>
                  <a:cubicBezTo>
                    <a:pt x="119" y="132"/>
                    <a:pt x="113" y="137"/>
                    <a:pt x="107" y="143"/>
                  </a:cubicBezTo>
                  <a:cubicBezTo>
                    <a:pt x="96" y="153"/>
                    <a:pt x="84" y="163"/>
                    <a:pt x="73" y="174"/>
                  </a:cubicBezTo>
                  <a:cubicBezTo>
                    <a:pt x="73" y="174"/>
                    <a:pt x="73" y="175"/>
                    <a:pt x="74" y="175"/>
                  </a:cubicBezTo>
                  <a:cubicBezTo>
                    <a:pt x="96" y="160"/>
                    <a:pt x="115" y="142"/>
                    <a:pt x="135" y="124"/>
                  </a:cubicBezTo>
                  <a:cubicBezTo>
                    <a:pt x="135" y="124"/>
                    <a:pt x="135" y="125"/>
                    <a:pt x="135" y="125"/>
                  </a:cubicBezTo>
                  <a:cubicBezTo>
                    <a:pt x="129" y="130"/>
                    <a:pt x="124" y="136"/>
                    <a:pt x="118" y="141"/>
                  </a:cubicBezTo>
                  <a:cubicBezTo>
                    <a:pt x="108" y="152"/>
                    <a:pt x="97" y="162"/>
                    <a:pt x="87" y="172"/>
                  </a:cubicBezTo>
                  <a:cubicBezTo>
                    <a:pt x="86" y="172"/>
                    <a:pt x="87" y="173"/>
                    <a:pt x="88" y="173"/>
                  </a:cubicBezTo>
                  <a:cubicBezTo>
                    <a:pt x="106" y="161"/>
                    <a:pt x="120" y="144"/>
                    <a:pt x="138" y="130"/>
                  </a:cubicBezTo>
                  <a:cubicBezTo>
                    <a:pt x="139" y="129"/>
                    <a:pt x="141" y="128"/>
                    <a:pt x="142" y="126"/>
                  </a:cubicBezTo>
                  <a:cubicBezTo>
                    <a:pt x="140" y="128"/>
                    <a:pt x="139" y="131"/>
                    <a:pt x="137" y="132"/>
                  </a:cubicBezTo>
                  <a:cubicBezTo>
                    <a:pt x="134" y="136"/>
                    <a:pt x="130" y="139"/>
                    <a:pt x="126" y="142"/>
                  </a:cubicBezTo>
                  <a:cubicBezTo>
                    <a:pt x="117" y="149"/>
                    <a:pt x="108" y="159"/>
                    <a:pt x="100" y="167"/>
                  </a:cubicBezTo>
                  <a:cubicBezTo>
                    <a:pt x="100" y="168"/>
                    <a:pt x="100" y="169"/>
                    <a:pt x="101" y="168"/>
                  </a:cubicBezTo>
                  <a:cubicBezTo>
                    <a:pt x="114" y="162"/>
                    <a:pt x="124" y="152"/>
                    <a:pt x="135" y="142"/>
                  </a:cubicBezTo>
                  <a:cubicBezTo>
                    <a:pt x="136" y="142"/>
                    <a:pt x="139" y="139"/>
                    <a:pt x="141" y="137"/>
                  </a:cubicBezTo>
                  <a:cubicBezTo>
                    <a:pt x="140" y="138"/>
                    <a:pt x="140" y="138"/>
                    <a:pt x="140" y="139"/>
                  </a:cubicBezTo>
                  <a:cubicBezTo>
                    <a:pt x="137" y="142"/>
                    <a:pt x="134" y="144"/>
                    <a:pt x="131" y="146"/>
                  </a:cubicBezTo>
                  <a:cubicBezTo>
                    <a:pt x="124" y="152"/>
                    <a:pt x="119" y="160"/>
                    <a:pt x="113" y="166"/>
                  </a:cubicBezTo>
                  <a:cubicBezTo>
                    <a:pt x="113" y="166"/>
                    <a:pt x="113" y="166"/>
                    <a:pt x="113" y="166"/>
                  </a:cubicBezTo>
                  <a:cubicBezTo>
                    <a:pt x="102" y="171"/>
                    <a:pt x="91" y="174"/>
                    <a:pt x="78" y="175"/>
                  </a:cubicBezTo>
                  <a:cubicBezTo>
                    <a:pt x="70" y="175"/>
                    <a:pt x="62" y="174"/>
                    <a:pt x="54" y="173"/>
                  </a:cubicBezTo>
                  <a:close/>
                  <a:moveTo>
                    <a:pt x="118" y="163"/>
                  </a:moveTo>
                  <a:cubicBezTo>
                    <a:pt x="122" y="159"/>
                    <a:pt x="126" y="154"/>
                    <a:pt x="130" y="149"/>
                  </a:cubicBezTo>
                  <a:cubicBezTo>
                    <a:pt x="132" y="147"/>
                    <a:pt x="135" y="144"/>
                    <a:pt x="138" y="142"/>
                  </a:cubicBezTo>
                  <a:cubicBezTo>
                    <a:pt x="133" y="150"/>
                    <a:pt x="126" y="158"/>
                    <a:pt x="118" y="163"/>
                  </a:cubicBezTo>
                  <a:close/>
                  <a:moveTo>
                    <a:pt x="141" y="135"/>
                  </a:moveTo>
                  <a:cubicBezTo>
                    <a:pt x="135" y="140"/>
                    <a:pt x="130" y="145"/>
                    <a:pt x="124" y="150"/>
                  </a:cubicBezTo>
                  <a:cubicBezTo>
                    <a:pt x="120" y="154"/>
                    <a:pt x="116" y="157"/>
                    <a:pt x="112" y="161"/>
                  </a:cubicBezTo>
                  <a:cubicBezTo>
                    <a:pt x="110" y="162"/>
                    <a:pt x="99" y="170"/>
                    <a:pt x="106" y="164"/>
                  </a:cubicBezTo>
                  <a:cubicBezTo>
                    <a:pt x="113" y="156"/>
                    <a:pt x="121" y="148"/>
                    <a:pt x="129" y="141"/>
                  </a:cubicBezTo>
                  <a:cubicBezTo>
                    <a:pt x="135" y="136"/>
                    <a:pt x="142" y="132"/>
                    <a:pt x="145" y="124"/>
                  </a:cubicBezTo>
                  <a:cubicBezTo>
                    <a:pt x="145" y="123"/>
                    <a:pt x="144" y="123"/>
                    <a:pt x="144" y="123"/>
                  </a:cubicBezTo>
                  <a:cubicBezTo>
                    <a:pt x="135" y="131"/>
                    <a:pt x="126" y="137"/>
                    <a:pt x="118" y="145"/>
                  </a:cubicBezTo>
                  <a:cubicBezTo>
                    <a:pt x="113" y="149"/>
                    <a:pt x="108" y="154"/>
                    <a:pt x="104" y="158"/>
                  </a:cubicBezTo>
                  <a:cubicBezTo>
                    <a:pt x="100" y="162"/>
                    <a:pt x="92" y="168"/>
                    <a:pt x="90" y="170"/>
                  </a:cubicBezTo>
                  <a:cubicBezTo>
                    <a:pt x="108" y="154"/>
                    <a:pt x="125" y="137"/>
                    <a:pt x="142" y="120"/>
                  </a:cubicBezTo>
                  <a:cubicBezTo>
                    <a:pt x="143" y="119"/>
                    <a:pt x="143" y="119"/>
                    <a:pt x="143" y="118"/>
                  </a:cubicBezTo>
                  <a:cubicBezTo>
                    <a:pt x="144" y="118"/>
                    <a:pt x="145" y="117"/>
                    <a:pt x="145" y="116"/>
                  </a:cubicBezTo>
                  <a:cubicBezTo>
                    <a:pt x="146" y="115"/>
                    <a:pt x="145" y="114"/>
                    <a:pt x="144" y="115"/>
                  </a:cubicBezTo>
                  <a:cubicBezTo>
                    <a:pt x="132" y="125"/>
                    <a:pt x="121" y="135"/>
                    <a:pt x="109" y="145"/>
                  </a:cubicBezTo>
                  <a:cubicBezTo>
                    <a:pt x="103" y="150"/>
                    <a:pt x="97" y="155"/>
                    <a:pt x="92" y="160"/>
                  </a:cubicBezTo>
                  <a:cubicBezTo>
                    <a:pt x="88" y="163"/>
                    <a:pt x="85" y="165"/>
                    <a:pt x="82" y="168"/>
                  </a:cubicBezTo>
                  <a:cubicBezTo>
                    <a:pt x="91" y="159"/>
                    <a:pt x="101" y="150"/>
                    <a:pt x="110" y="142"/>
                  </a:cubicBezTo>
                  <a:cubicBezTo>
                    <a:pt x="120" y="132"/>
                    <a:pt x="132" y="123"/>
                    <a:pt x="141" y="111"/>
                  </a:cubicBezTo>
                  <a:cubicBezTo>
                    <a:pt x="141" y="111"/>
                    <a:pt x="141" y="110"/>
                    <a:pt x="140" y="110"/>
                  </a:cubicBezTo>
                  <a:cubicBezTo>
                    <a:pt x="128" y="121"/>
                    <a:pt x="116" y="132"/>
                    <a:pt x="104" y="142"/>
                  </a:cubicBezTo>
                  <a:cubicBezTo>
                    <a:pt x="97" y="147"/>
                    <a:pt x="90" y="153"/>
                    <a:pt x="82" y="158"/>
                  </a:cubicBezTo>
                  <a:cubicBezTo>
                    <a:pt x="79" y="161"/>
                    <a:pt x="75" y="164"/>
                    <a:pt x="72" y="167"/>
                  </a:cubicBezTo>
                  <a:cubicBezTo>
                    <a:pt x="71" y="167"/>
                    <a:pt x="68" y="170"/>
                    <a:pt x="67" y="171"/>
                  </a:cubicBezTo>
                  <a:cubicBezTo>
                    <a:pt x="67" y="170"/>
                    <a:pt x="68" y="170"/>
                    <a:pt x="69" y="169"/>
                  </a:cubicBezTo>
                  <a:cubicBezTo>
                    <a:pt x="79" y="159"/>
                    <a:pt x="92" y="150"/>
                    <a:pt x="103" y="139"/>
                  </a:cubicBezTo>
                  <a:cubicBezTo>
                    <a:pt x="113" y="130"/>
                    <a:pt x="124" y="122"/>
                    <a:pt x="132" y="112"/>
                  </a:cubicBezTo>
                  <a:cubicBezTo>
                    <a:pt x="137" y="110"/>
                    <a:pt x="141" y="108"/>
                    <a:pt x="146" y="109"/>
                  </a:cubicBezTo>
                  <a:cubicBezTo>
                    <a:pt x="146" y="109"/>
                    <a:pt x="146" y="109"/>
                    <a:pt x="146" y="109"/>
                  </a:cubicBezTo>
                  <a:cubicBezTo>
                    <a:pt x="146" y="111"/>
                    <a:pt x="146" y="113"/>
                    <a:pt x="146" y="115"/>
                  </a:cubicBezTo>
                  <a:cubicBezTo>
                    <a:pt x="146" y="122"/>
                    <a:pt x="144" y="129"/>
                    <a:pt x="141" y="135"/>
                  </a:cubicBezTo>
                  <a:close/>
                  <a:moveTo>
                    <a:pt x="63" y="50"/>
                  </a:moveTo>
                  <a:cubicBezTo>
                    <a:pt x="63" y="50"/>
                    <a:pt x="63" y="50"/>
                    <a:pt x="63" y="50"/>
                  </a:cubicBezTo>
                  <a:cubicBezTo>
                    <a:pt x="65" y="50"/>
                    <a:pt x="66" y="50"/>
                    <a:pt x="66" y="48"/>
                  </a:cubicBezTo>
                  <a:cubicBezTo>
                    <a:pt x="69" y="34"/>
                    <a:pt x="66" y="20"/>
                    <a:pt x="66" y="6"/>
                  </a:cubicBezTo>
                  <a:cubicBezTo>
                    <a:pt x="74" y="7"/>
                    <a:pt x="81" y="6"/>
                    <a:pt x="89" y="6"/>
                  </a:cubicBezTo>
                  <a:cubicBezTo>
                    <a:pt x="92" y="20"/>
                    <a:pt x="90" y="34"/>
                    <a:pt x="90" y="48"/>
                  </a:cubicBezTo>
                  <a:cubicBezTo>
                    <a:pt x="90" y="48"/>
                    <a:pt x="90" y="49"/>
                    <a:pt x="90" y="49"/>
                  </a:cubicBezTo>
                  <a:cubicBezTo>
                    <a:pt x="91" y="50"/>
                    <a:pt x="92" y="50"/>
                    <a:pt x="93" y="50"/>
                  </a:cubicBezTo>
                  <a:cubicBezTo>
                    <a:pt x="124" y="49"/>
                    <a:pt x="144" y="75"/>
                    <a:pt x="146" y="104"/>
                  </a:cubicBezTo>
                  <a:cubicBezTo>
                    <a:pt x="142" y="103"/>
                    <a:pt x="139" y="103"/>
                    <a:pt x="135" y="105"/>
                  </a:cubicBezTo>
                  <a:cubicBezTo>
                    <a:pt x="125" y="110"/>
                    <a:pt x="120" y="109"/>
                    <a:pt x="111" y="103"/>
                  </a:cubicBezTo>
                  <a:cubicBezTo>
                    <a:pt x="99" y="95"/>
                    <a:pt x="84" y="98"/>
                    <a:pt x="71" y="102"/>
                  </a:cubicBezTo>
                  <a:cubicBezTo>
                    <a:pt x="62" y="105"/>
                    <a:pt x="55" y="105"/>
                    <a:pt x="46" y="101"/>
                  </a:cubicBezTo>
                  <a:cubicBezTo>
                    <a:pt x="41" y="99"/>
                    <a:pt x="35" y="98"/>
                    <a:pt x="30" y="98"/>
                  </a:cubicBezTo>
                  <a:cubicBezTo>
                    <a:pt x="22" y="97"/>
                    <a:pt x="13" y="97"/>
                    <a:pt x="6" y="101"/>
                  </a:cubicBezTo>
                  <a:cubicBezTo>
                    <a:pt x="11" y="74"/>
                    <a:pt x="35" y="48"/>
                    <a:pt x="63" y="50"/>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252"/>
            <p:cNvSpPr>
              <a:spLocks noEditPoints="1"/>
            </p:cNvSpPr>
            <p:nvPr/>
          </p:nvSpPr>
          <p:spPr bwMode="auto">
            <a:xfrm>
              <a:off x="8979146" y="1278959"/>
              <a:ext cx="347663" cy="520700"/>
            </a:xfrm>
            <a:custGeom>
              <a:avLst/>
              <a:gdLst>
                <a:gd name="T0" fmla="*/ 47 w 82"/>
                <a:gd name="T1" fmla="*/ 98 h 123"/>
                <a:gd name="T2" fmla="*/ 78 w 82"/>
                <a:gd name="T3" fmla="*/ 24 h 123"/>
                <a:gd name="T4" fmla="*/ 59 w 82"/>
                <a:gd name="T5" fmla="*/ 1 h 123"/>
                <a:gd name="T6" fmla="*/ 44 w 82"/>
                <a:gd name="T7" fmla="*/ 22 h 123"/>
                <a:gd name="T8" fmla="*/ 8 w 82"/>
                <a:gd name="T9" fmla="*/ 95 h 123"/>
                <a:gd name="T10" fmla="*/ 24 w 82"/>
                <a:gd name="T11" fmla="*/ 93 h 123"/>
                <a:gd name="T12" fmla="*/ 9 w 82"/>
                <a:gd name="T13" fmla="*/ 112 h 123"/>
                <a:gd name="T14" fmla="*/ 11 w 82"/>
                <a:gd name="T15" fmla="*/ 111 h 123"/>
                <a:gd name="T16" fmla="*/ 11 w 82"/>
                <a:gd name="T17" fmla="*/ 113 h 123"/>
                <a:gd name="T18" fmla="*/ 29 w 82"/>
                <a:gd name="T19" fmla="*/ 97 h 123"/>
                <a:gd name="T20" fmla="*/ 35 w 82"/>
                <a:gd name="T21" fmla="*/ 97 h 123"/>
                <a:gd name="T22" fmla="*/ 19 w 82"/>
                <a:gd name="T23" fmla="*/ 117 h 123"/>
                <a:gd name="T24" fmla="*/ 22 w 82"/>
                <a:gd name="T25" fmla="*/ 118 h 123"/>
                <a:gd name="T26" fmla="*/ 6 w 82"/>
                <a:gd name="T27" fmla="*/ 104 h 123"/>
                <a:gd name="T28" fmla="*/ 20 w 82"/>
                <a:gd name="T29" fmla="*/ 93 h 123"/>
                <a:gd name="T30" fmla="*/ 19 w 82"/>
                <a:gd name="T31" fmla="*/ 96 h 123"/>
                <a:gd name="T32" fmla="*/ 32 w 82"/>
                <a:gd name="T33" fmla="*/ 92 h 123"/>
                <a:gd name="T34" fmla="*/ 28 w 82"/>
                <a:gd name="T35" fmla="*/ 93 h 123"/>
                <a:gd name="T36" fmla="*/ 18 w 82"/>
                <a:gd name="T37" fmla="*/ 113 h 123"/>
                <a:gd name="T38" fmla="*/ 38 w 82"/>
                <a:gd name="T39" fmla="*/ 93 h 123"/>
                <a:gd name="T40" fmla="*/ 31 w 82"/>
                <a:gd name="T41" fmla="*/ 105 h 123"/>
                <a:gd name="T42" fmla="*/ 38 w 82"/>
                <a:gd name="T43" fmla="*/ 94 h 123"/>
                <a:gd name="T44" fmla="*/ 32 w 82"/>
                <a:gd name="T45" fmla="*/ 116 h 123"/>
                <a:gd name="T46" fmla="*/ 36 w 82"/>
                <a:gd name="T47" fmla="*/ 107 h 123"/>
                <a:gd name="T48" fmla="*/ 35 w 82"/>
                <a:gd name="T49" fmla="*/ 107 h 123"/>
                <a:gd name="T50" fmla="*/ 41 w 82"/>
                <a:gd name="T51" fmla="*/ 95 h 123"/>
                <a:gd name="T52" fmla="*/ 31 w 82"/>
                <a:gd name="T53" fmla="*/ 118 h 123"/>
                <a:gd name="T54" fmla="*/ 36 w 82"/>
                <a:gd name="T55" fmla="*/ 117 h 123"/>
                <a:gd name="T56" fmla="*/ 44 w 82"/>
                <a:gd name="T57" fmla="*/ 111 h 123"/>
                <a:gd name="T58" fmla="*/ 43 w 82"/>
                <a:gd name="T59" fmla="*/ 107 h 123"/>
                <a:gd name="T60" fmla="*/ 41 w 82"/>
                <a:gd name="T61" fmla="*/ 106 h 123"/>
                <a:gd name="T62" fmla="*/ 44 w 82"/>
                <a:gd name="T63" fmla="*/ 99 h 123"/>
                <a:gd name="T64" fmla="*/ 51 w 82"/>
                <a:gd name="T65" fmla="*/ 4 h 123"/>
                <a:gd name="T66" fmla="*/ 47 w 82"/>
                <a:gd name="T67" fmla="*/ 8 h 123"/>
                <a:gd name="T68" fmla="*/ 54 w 82"/>
                <a:gd name="T69" fmla="*/ 9 h 123"/>
                <a:gd name="T70" fmla="*/ 47 w 82"/>
                <a:gd name="T71" fmla="*/ 12 h 123"/>
                <a:gd name="T72" fmla="*/ 47 w 82"/>
                <a:gd name="T73" fmla="*/ 12 h 123"/>
                <a:gd name="T74" fmla="*/ 57 w 82"/>
                <a:gd name="T75" fmla="*/ 13 h 123"/>
                <a:gd name="T76" fmla="*/ 54 w 82"/>
                <a:gd name="T77" fmla="*/ 22 h 123"/>
                <a:gd name="T78" fmla="*/ 54 w 82"/>
                <a:gd name="T79" fmla="*/ 22 h 123"/>
                <a:gd name="T80" fmla="*/ 55 w 82"/>
                <a:gd name="T81" fmla="*/ 22 h 123"/>
                <a:gd name="T82" fmla="*/ 65 w 82"/>
                <a:gd name="T83" fmla="*/ 22 h 123"/>
                <a:gd name="T84" fmla="*/ 74 w 82"/>
                <a:gd name="T85" fmla="*/ 23 h 123"/>
                <a:gd name="T86" fmla="*/ 70 w 82"/>
                <a:gd name="T87" fmla="*/ 22 h 123"/>
                <a:gd name="T88" fmla="*/ 67 w 82"/>
                <a:gd name="T89" fmla="*/ 21 h 123"/>
                <a:gd name="T90" fmla="*/ 73 w 82"/>
                <a:gd name="T91" fmla="*/ 22 h 123"/>
                <a:gd name="T92" fmla="*/ 71 w 82"/>
                <a:gd name="T93" fmla="*/ 19 h 123"/>
                <a:gd name="T94" fmla="*/ 78 w 82"/>
                <a:gd name="T95" fmla="*/ 5 h 123"/>
                <a:gd name="T96" fmla="*/ 58 w 82"/>
                <a:gd name="T97" fmla="*/ 18 h 123"/>
                <a:gd name="T98" fmla="*/ 56 w 82"/>
                <a:gd name="T99" fmla="*/ 16 h 123"/>
                <a:gd name="T100" fmla="*/ 50 w 82"/>
                <a:gd name="T101" fmla="*/ 17 h 123"/>
                <a:gd name="T102" fmla="*/ 48 w 82"/>
                <a:gd name="T103" fmla="*/ 14 h 123"/>
                <a:gd name="T104" fmla="*/ 54 w 82"/>
                <a:gd name="T105" fmla="*/ 5 h 123"/>
                <a:gd name="T106" fmla="*/ 47 w 82"/>
                <a:gd name="T107" fmla="*/ 10 h 123"/>
                <a:gd name="T108" fmla="*/ 28 w 82"/>
                <a:gd name="T109" fmla="*/ 92 h 123"/>
                <a:gd name="T110" fmla="*/ 28 w 82"/>
                <a:gd name="T111" fmla="*/ 92 h 123"/>
                <a:gd name="T112" fmla="*/ 13 w 82"/>
                <a:gd name="T113" fmla="*/ 9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2" h="123">
                  <a:moveTo>
                    <a:pt x="10" y="118"/>
                  </a:moveTo>
                  <a:cubicBezTo>
                    <a:pt x="17" y="122"/>
                    <a:pt x="29" y="123"/>
                    <a:pt x="38" y="120"/>
                  </a:cubicBezTo>
                  <a:cubicBezTo>
                    <a:pt x="48" y="116"/>
                    <a:pt x="50" y="107"/>
                    <a:pt x="47" y="99"/>
                  </a:cubicBezTo>
                  <a:cubicBezTo>
                    <a:pt x="47" y="98"/>
                    <a:pt x="47" y="98"/>
                    <a:pt x="47" y="98"/>
                  </a:cubicBezTo>
                  <a:cubicBezTo>
                    <a:pt x="49" y="74"/>
                    <a:pt x="48" y="49"/>
                    <a:pt x="47" y="25"/>
                  </a:cubicBezTo>
                  <a:cubicBezTo>
                    <a:pt x="57" y="26"/>
                    <a:pt x="67" y="24"/>
                    <a:pt x="76" y="26"/>
                  </a:cubicBezTo>
                  <a:cubicBezTo>
                    <a:pt x="78" y="26"/>
                    <a:pt x="78" y="25"/>
                    <a:pt x="78" y="24"/>
                  </a:cubicBezTo>
                  <a:cubicBezTo>
                    <a:pt x="78" y="24"/>
                    <a:pt x="78" y="24"/>
                    <a:pt x="78" y="24"/>
                  </a:cubicBezTo>
                  <a:cubicBezTo>
                    <a:pt x="79" y="17"/>
                    <a:pt x="82" y="10"/>
                    <a:pt x="82" y="3"/>
                  </a:cubicBezTo>
                  <a:cubicBezTo>
                    <a:pt x="82" y="2"/>
                    <a:pt x="81" y="2"/>
                    <a:pt x="80" y="2"/>
                  </a:cubicBezTo>
                  <a:cubicBezTo>
                    <a:pt x="79" y="2"/>
                    <a:pt x="79" y="2"/>
                    <a:pt x="79" y="2"/>
                  </a:cubicBezTo>
                  <a:cubicBezTo>
                    <a:pt x="72" y="2"/>
                    <a:pt x="65" y="2"/>
                    <a:pt x="59" y="1"/>
                  </a:cubicBezTo>
                  <a:cubicBezTo>
                    <a:pt x="54" y="1"/>
                    <a:pt x="48" y="0"/>
                    <a:pt x="44" y="3"/>
                  </a:cubicBezTo>
                  <a:cubicBezTo>
                    <a:pt x="43" y="3"/>
                    <a:pt x="43" y="4"/>
                    <a:pt x="43" y="4"/>
                  </a:cubicBezTo>
                  <a:cubicBezTo>
                    <a:pt x="43" y="4"/>
                    <a:pt x="43" y="4"/>
                    <a:pt x="43" y="5"/>
                  </a:cubicBezTo>
                  <a:cubicBezTo>
                    <a:pt x="43" y="10"/>
                    <a:pt x="43" y="16"/>
                    <a:pt x="44" y="22"/>
                  </a:cubicBezTo>
                  <a:cubicBezTo>
                    <a:pt x="43" y="23"/>
                    <a:pt x="43" y="24"/>
                    <a:pt x="44" y="24"/>
                  </a:cubicBezTo>
                  <a:cubicBezTo>
                    <a:pt x="44" y="47"/>
                    <a:pt x="45" y="70"/>
                    <a:pt x="44" y="93"/>
                  </a:cubicBezTo>
                  <a:cubicBezTo>
                    <a:pt x="44" y="92"/>
                    <a:pt x="43" y="92"/>
                    <a:pt x="43" y="92"/>
                  </a:cubicBezTo>
                  <a:cubicBezTo>
                    <a:pt x="31" y="87"/>
                    <a:pt x="17" y="87"/>
                    <a:pt x="8" y="95"/>
                  </a:cubicBezTo>
                  <a:cubicBezTo>
                    <a:pt x="0" y="102"/>
                    <a:pt x="1" y="112"/>
                    <a:pt x="10" y="118"/>
                  </a:cubicBezTo>
                  <a:close/>
                  <a:moveTo>
                    <a:pt x="6" y="109"/>
                  </a:moveTo>
                  <a:cubicBezTo>
                    <a:pt x="12" y="104"/>
                    <a:pt x="17" y="98"/>
                    <a:pt x="23" y="93"/>
                  </a:cubicBezTo>
                  <a:cubicBezTo>
                    <a:pt x="23" y="93"/>
                    <a:pt x="24" y="93"/>
                    <a:pt x="24" y="93"/>
                  </a:cubicBezTo>
                  <a:cubicBezTo>
                    <a:pt x="24" y="93"/>
                    <a:pt x="23" y="93"/>
                    <a:pt x="23" y="94"/>
                  </a:cubicBezTo>
                  <a:cubicBezTo>
                    <a:pt x="22" y="95"/>
                    <a:pt x="21" y="96"/>
                    <a:pt x="20" y="98"/>
                  </a:cubicBezTo>
                  <a:cubicBezTo>
                    <a:pt x="18" y="101"/>
                    <a:pt x="16" y="104"/>
                    <a:pt x="13" y="107"/>
                  </a:cubicBezTo>
                  <a:cubicBezTo>
                    <a:pt x="12" y="108"/>
                    <a:pt x="10" y="110"/>
                    <a:pt x="9" y="112"/>
                  </a:cubicBezTo>
                  <a:cubicBezTo>
                    <a:pt x="9" y="112"/>
                    <a:pt x="9" y="113"/>
                    <a:pt x="9" y="112"/>
                  </a:cubicBezTo>
                  <a:cubicBezTo>
                    <a:pt x="10" y="112"/>
                    <a:pt x="10" y="111"/>
                    <a:pt x="11" y="111"/>
                  </a:cubicBezTo>
                  <a:cubicBezTo>
                    <a:pt x="11" y="111"/>
                    <a:pt x="11" y="111"/>
                    <a:pt x="11" y="111"/>
                  </a:cubicBezTo>
                  <a:cubicBezTo>
                    <a:pt x="11" y="111"/>
                    <a:pt x="11" y="111"/>
                    <a:pt x="11" y="111"/>
                  </a:cubicBezTo>
                  <a:cubicBezTo>
                    <a:pt x="12" y="110"/>
                    <a:pt x="13" y="109"/>
                    <a:pt x="14" y="107"/>
                  </a:cubicBezTo>
                  <a:cubicBezTo>
                    <a:pt x="15" y="106"/>
                    <a:pt x="16" y="105"/>
                    <a:pt x="17" y="103"/>
                  </a:cubicBezTo>
                  <a:cubicBezTo>
                    <a:pt x="20" y="100"/>
                    <a:pt x="24" y="97"/>
                    <a:pt x="27" y="94"/>
                  </a:cubicBezTo>
                  <a:cubicBezTo>
                    <a:pt x="21" y="100"/>
                    <a:pt x="15" y="106"/>
                    <a:pt x="11" y="113"/>
                  </a:cubicBezTo>
                  <a:cubicBezTo>
                    <a:pt x="11" y="114"/>
                    <a:pt x="11" y="114"/>
                    <a:pt x="12" y="114"/>
                  </a:cubicBezTo>
                  <a:cubicBezTo>
                    <a:pt x="19" y="109"/>
                    <a:pt x="24" y="101"/>
                    <a:pt x="30" y="95"/>
                  </a:cubicBezTo>
                  <a:cubicBezTo>
                    <a:pt x="30" y="95"/>
                    <a:pt x="31" y="95"/>
                    <a:pt x="31" y="95"/>
                  </a:cubicBezTo>
                  <a:cubicBezTo>
                    <a:pt x="30" y="95"/>
                    <a:pt x="30" y="96"/>
                    <a:pt x="29" y="97"/>
                  </a:cubicBezTo>
                  <a:cubicBezTo>
                    <a:pt x="28" y="99"/>
                    <a:pt x="26" y="101"/>
                    <a:pt x="24" y="103"/>
                  </a:cubicBezTo>
                  <a:cubicBezTo>
                    <a:pt x="21" y="107"/>
                    <a:pt x="18" y="111"/>
                    <a:pt x="15" y="115"/>
                  </a:cubicBezTo>
                  <a:cubicBezTo>
                    <a:pt x="15" y="115"/>
                    <a:pt x="15" y="116"/>
                    <a:pt x="16" y="116"/>
                  </a:cubicBezTo>
                  <a:cubicBezTo>
                    <a:pt x="24" y="111"/>
                    <a:pt x="28" y="103"/>
                    <a:pt x="35" y="97"/>
                  </a:cubicBezTo>
                  <a:cubicBezTo>
                    <a:pt x="36" y="95"/>
                    <a:pt x="38" y="93"/>
                    <a:pt x="36" y="97"/>
                  </a:cubicBezTo>
                  <a:cubicBezTo>
                    <a:pt x="34" y="99"/>
                    <a:pt x="32" y="102"/>
                    <a:pt x="30" y="105"/>
                  </a:cubicBezTo>
                  <a:cubicBezTo>
                    <a:pt x="27" y="109"/>
                    <a:pt x="22" y="112"/>
                    <a:pt x="18" y="117"/>
                  </a:cubicBezTo>
                  <a:cubicBezTo>
                    <a:pt x="18" y="117"/>
                    <a:pt x="18" y="118"/>
                    <a:pt x="19" y="117"/>
                  </a:cubicBezTo>
                  <a:cubicBezTo>
                    <a:pt x="27" y="112"/>
                    <a:pt x="32" y="105"/>
                    <a:pt x="38" y="98"/>
                  </a:cubicBezTo>
                  <a:cubicBezTo>
                    <a:pt x="41" y="95"/>
                    <a:pt x="38" y="98"/>
                    <a:pt x="38" y="99"/>
                  </a:cubicBezTo>
                  <a:cubicBezTo>
                    <a:pt x="36" y="102"/>
                    <a:pt x="33" y="105"/>
                    <a:pt x="31" y="107"/>
                  </a:cubicBezTo>
                  <a:cubicBezTo>
                    <a:pt x="28" y="111"/>
                    <a:pt x="25" y="114"/>
                    <a:pt x="22" y="118"/>
                  </a:cubicBezTo>
                  <a:cubicBezTo>
                    <a:pt x="22" y="118"/>
                    <a:pt x="22" y="118"/>
                    <a:pt x="22" y="118"/>
                  </a:cubicBezTo>
                  <a:cubicBezTo>
                    <a:pt x="18" y="118"/>
                    <a:pt x="15" y="116"/>
                    <a:pt x="11" y="115"/>
                  </a:cubicBezTo>
                  <a:cubicBezTo>
                    <a:pt x="9" y="113"/>
                    <a:pt x="7" y="111"/>
                    <a:pt x="6" y="109"/>
                  </a:cubicBezTo>
                  <a:close/>
                  <a:moveTo>
                    <a:pt x="6" y="104"/>
                  </a:moveTo>
                  <a:cubicBezTo>
                    <a:pt x="8" y="102"/>
                    <a:pt x="10" y="101"/>
                    <a:pt x="11" y="99"/>
                  </a:cubicBezTo>
                  <a:cubicBezTo>
                    <a:pt x="13" y="97"/>
                    <a:pt x="15" y="96"/>
                    <a:pt x="17" y="94"/>
                  </a:cubicBezTo>
                  <a:cubicBezTo>
                    <a:pt x="17" y="94"/>
                    <a:pt x="19" y="93"/>
                    <a:pt x="20" y="93"/>
                  </a:cubicBezTo>
                  <a:cubicBezTo>
                    <a:pt x="20" y="93"/>
                    <a:pt x="20" y="93"/>
                    <a:pt x="20" y="93"/>
                  </a:cubicBezTo>
                  <a:cubicBezTo>
                    <a:pt x="16" y="98"/>
                    <a:pt x="11" y="103"/>
                    <a:pt x="6" y="108"/>
                  </a:cubicBezTo>
                  <a:cubicBezTo>
                    <a:pt x="6" y="107"/>
                    <a:pt x="6" y="105"/>
                    <a:pt x="6" y="104"/>
                  </a:cubicBezTo>
                  <a:close/>
                  <a:moveTo>
                    <a:pt x="23" y="92"/>
                  </a:moveTo>
                  <a:cubicBezTo>
                    <a:pt x="22" y="93"/>
                    <a:pt x="20" y="95"/>
                    <a:pt x="19" y="96"/>
                  </a:cubicBezTo>
                  <a:cubicBezTo>
                    <a:pt x="19" y="95"/>
                    <a:pt x="20" y="94"/>
                    <a:pt x="21" y="92"/>
                  </a:cubicBezTo>
                  <a:cubicBezTo>
                    <a:pt x="22" y="92"/>
                    <a:pt x="23" y="92"/>
                    <a:pt x="23" y="92"/>
                  </a:cubicBezTo>
                  <a:close/>
                  <a:moveTo>
                    <a:pt x="28" y="92"/>
                  </a:moveTo>
                  <a:cubicBezTo>
                    <a:pt x="30" y="92"/>
                    <a:pt x="31" y="92"/>
                    <a:pt x="32" y="92"/>
                  </a:cubicBezTo>
                  <a:cubicBezTo>
                    <a:pt x="26" y="97"/>
                    <a:pt x="22" y="103"/>
                    <a:pt x="16" y="109"/>
                  </a:cubicBezTo>
                  <a:cubicBezTo>
                    <a:pt x="16" y="109"/>
                    <a:pt x="11" y="114"/>
                    <a:pt x="13" y="111"/>
                  </a:cubicBezTo>
                  <a:cubicBezTo>
                    <a:pt x="15" y="108"/>
                    <a:pt x="17" y="106"/>
                    <a:pt x="19" y="104"/>
                  </a:cubicBezTo>
                  <a:cubicBezTo>
                    <a:pt x="22" y="100"/>
                    <a:pt x="25" y="96"/>
                    <a:pt x="28" y="93"/>
                  </a:cubicBezTo>
                  <a:cubicBezTo>
                    <a:pt x="29" y="92"/>
                    <a:pt x="28" y="92"/>
                    <a:pt x="28" y="92"/>
                  </a:cubicBezTo>
                  <a:close/>
                  <a:moveTo>
                    <a:pt x="38" y="93"/>
                  </a:moveTo>
                  <a:cubicBezTo>
                    <a:pt x="31" y="98"/>
                    <a:pt x="27" y="105"/>
                    <a:pt x="21" y="110"/>
                  </a:cubicBezTo>
                  <a:cubicBezTo>
                    <a:pt x="20" y="112"/>
                    <a:pt x="19" y="112"/>
                    <a:pt x="18" y="113"/>
                  </a:cubicBezTo>
                  <a:cubicBezTo>
                    <a:pt x="16" y="114"/>
                    <a:pt x="16" y="114"/>
                    <a:pt x="17" y="114"/>
                  </a:cubicBezTo>
                  <a:cubicBezTo>
                    <a:pt x="19" y="111"/>
                    <a:pt x="21" y="108"/>
                    <a:pt x="23" y="105"/>
                  </a:cubicBezTo>
                  <a:cubicBezTo>
                    <a:pt x="27" y="101"/>
                    <a:pt x="30" y="97"/>
                    <a:pt x="34" y="93"/>
                  </a:cubicBezTo>
                  <a:cubicBezTo>
                    <a:pt x="35" y="93"/>
                    <a:pt x="36" y="93"/>
                    <a:pt x="38" y="93"/>
                  </a:cubicBezTo>
                  <a:close/>
                  <a:moveTo>
                    <a:pt x="40" y="94"/>
                  </a:moveTo>
                  <a:cubicBezTo>
                    <a:pt x="40" y="94"/>
                    <a:pt x="40" y="95"/>
                    <a:pt x="40" y="95"/>
                  </a:cubicBezTo>
                  <a:cubicBezTo>
                    <a:pt x="40" y="95"/>
                    <a:pt x="40" y="95"/>
                    <a:pt x="40" y="95"/>
                  </a:cubicBezTo>
                  <a:cubicBezTo>
                    <a:pt x="37" y="98"/>
                    <a:pt x="34" y="102"/>
                    <a:pt x="31" y="105"/>
                  </a:cubicBezTo>
                  <a:cubicBezTo>
                    <a:pt x="30" y="107"/>
                    <a:pt x="28" y="109"/>
                    <a:pt x="26" y="110"/>
                  </a:cubicBezTo>
                  <a:cubicBezTo>
                    <a:pt x="25" y="112"/>
                    <a:pt x="22" y="114"/>
                    <a:pt x="20" y="116"/>
                  </a:cubicBezTo>
                  <a:cubicBezTo>
                    <a:pt x="23" y="112"/>
                    <a:pt x="27" y="110"/>
                    <a:pt x="30" y="107"/>
                  </a:cubicBezTo>
                  <a:cubicBezTo>
                    <a:pt x="33" y="103"/>
                    <a:pt x="36" y="98"/>
                    <a:pt x="38" y="94"/>
                  </a:cubicBezTo>
                  <a:cubicBezTo>
                    <a:pt x="39" y="94"/>
                    <a:pt x="39" y="94"/>
                    <a:pt x="40" y="94"/>
                  </a:cubicBezTo>
                  <a:close/>
                  <a:moveTo>
                    <a:pt x="31" y="118"/>
                  </a:moveTo>
                  <a:cubicBezTo>
                    <a:pt x="30" y="118"/>
                    <a:pt x="30" y="118"/>
                    <a:pt x="29" y="119"/>
                  </a:cubicBezTo>
                  <a:cubicBezTo>
                    <a:pt x="30" y="118"/>
                    <a:pt x="31" y="117"/>
                    <a:pt x="32" y="116"/>
                  </a:cubicBezTo>
                  <a:cubicBezTo>
                    <a:pt x="31" y="117"/>
                    <a:pt x="31" y="117"/>
                    <a:pt x="31" y="118"/>
                  </a:cubicBezTo>
                  <a:cubicBezTo>
                    <a:pt x="30" y="118"/>
                    <a:pt x="31" y="118"/>
                    <a:pt x="31" y="118"/>
                  </a:cubicBezTo>
                  <a:close/>
                  <a:moveTo>
                    <a:pt x="23" y="118"/>
                  </a:moveTo>
                  <a:cubicBezTo>
                    <a:pt x="27" y="115"/>
                    <a:pt x="32" y="111"/>
                    <a:pt x="36" y="107"/>
                  </a:cubicBezTo>
                  <a:cubicBezTo>
                    <a:pt x="35" y="108"/>
                    <a:pt x="35" y="108"/>
                    <a:pt x="34" y="109"/>
                  </a:cubicBezTo>
                  <a:cubicBezTo>
                    <a:pt x="32" y="112"/>
                    <a:pt x="29" y="115"/>
                    <a:pt x="27" y="119"/>
                  </a:cubicBezTo>
                  <a:cubicBezTo>
                    <a:pt x="26" y="119"/>
                    <a:pt x="24" y="119"/>
                    <a:pt x="23" y="118"/>
                  </a:cubicBezTo>
                  <a:close/>
                  <a:moveTo>
                    <a:pt x="35" y="107"/>
                  </a:moveTo>
                  <a:cubicBezTo>
                    <a:pt x="33" y="109"/>
                    <a:pt x="31" y="111"/>
                    <a:pt x="29" y="112"/>
                  </a:cubicBezTo>
                  <a:cubicBezTo>
                    <a:pt x="29" y="113"/>
                    <a:pt x="22" y="119"/>
                    <a:pt x="25" y="116"/>
                  </a:cubicBezTo>
                  <a:cubicBezTo>
                    <a:pt x="30" y="109"/>
                    <a:pt x="37" y="103"/>
                    <a:pt x="41" y="95"/>
                  </a:cubicBezTo>
                  <a:cubicBezTo>
                    <a:pt x="41" y="95"/>
                    <a:pt x="41" y="95"/>
                    <a:pt x="41" y="95"/>
                  </a:cubicBezTo>
                  <a:cubicBezTo>
                    <a:pt x="42" y="96"/>
                    <a:pt x="42" y="97"/>
                    <a:pt x="43" y="99"/>
                  </a:cubicBezTo>
                  <a:cubicBezTo>
                    <a:pt x="40" y="101"/>
                    <a:pt x="37" y="104"/>
                    <a:pt x="35" y="107"/>
                  </a:cubicBezTo>
                  <a:close/>
                  <a:moveTo>
                    <a:pt x="33" y="118"/>
                  </a:moveTo>
                  <a:cubicBezTo>
                    <a:pt x="33" y="118"/>
                    <a:pt x="32" y="118"/>
                    <a:pt x="31" y="118"/>
                  </a:cubicBezTo>
                  <a:cubicBezTo>
                    <a:pt x="34" y="116"/>
                    <a:pt x="37" y="113"/>
                    <a:pt x="39" y="111"/>
                  </a:cubicBezTo>
                  <a:cubicBezTo>
                    <a:pt x="40" y="110"/>
                    <a:pt x="45" y="106"/>
                    <a:pt x="40" y="111"/>
                  </a:cubicBezTo>
                  <a:cubicBezTo>
                    <a:pt x="39" y="113"/>
                    <a:pt x="37" y="114"/>
                    <a:pt x="36" y="116"/>
                  </a:cubicBezTo>
                  <a:cubicBezTo>
                    <a:pt x="35" y="116"/>
                    <a:pt x="36" y="117"/>
                    <a:pt x="36" y="117"/>
                  </a:cubicBezTo>
                  <a:cubicBezTo>
                    <a:pt x="38" y="115"/>
                    <a:pt x="41" y="113"/>
                    <a:pt x="43" y="112"/>
                  </a:cubicBezTo>
                  <a:cubicBezTo>
                    <a:pt x="41" y="115"/>
                    <a:pt x="37" y="117"/>
                    <a:pt x="33" y="118"/>
                  </a:cubicBezTo>
                  <a:close/>
                  <a:moveTo>
                    <a:pt x="45" y="108"/>
                  </a:moveTo>
                  <a:cubicBezTo>
                    <a:pt x="45" y="109"/>
                    <a:pt x="44" y="110"/>
                    <a:pt x="44" y="111"/>
                  </a:cubicBezTo>
                  <a:cubicBezTo>
                    <a:pt x="44" y="111"/>
                    <a:pt x="43" y="111"/>
                    <a:pt x="43" y="111"/>
                  </a:cubicBezTo>
                  <a:cubicBezTo>
                    <a:pt x="42" y="112"/>
                    <a:pt x="40" y="113"/>
                    <a:pt x="39" y="114"/>
                  </a:cubicBezTo>
                  <a:cubicBezTo>
                    <a:pt x="41" y="112"/>
                    <a:pt x="42" y="110"/>
                    <a:pt x="44" y="108"/>
                  </a:cubicBezTo>
                  <a:cubicBezTo>
                    <a:pt x="44" y="107"/>
                    <a:pt x="43" y="107"/>
                    <a:pt x="43" y="107"/>
                  </a:cubicBezTo>
                  <a:cubicBezTo>
                    <a:pt x="39" y="110"/>
                    <a:pt x="36" y="113"/>
                    <a:pt x="32" y="117"/>
                  </a:cubicBezTo>
                  <a:cubicBezTo>
                    <a:pt x="35" y="114"/>
                    <a:pt x="39" y="109"/>
                    <a:pt x="42" y="105"/>
                  </a:cubicBezTo>
                  <a:cubicBezTo>
                    <a:pt x="43" y="105"/>
                    <a:pt x="42" y="104"/>
                    <a:pt x="42" y="105"/>
                  </a:cubicBezTo>
                  <a:cubicBezTo>
                    <a:pt x="41" y="105"/>
                    <a:pt x="41" y="106"/>
                    <a:pt x="41" y="106"/>
                  </a:cubicBezTo>
                  <a:cubicBezTo>
                    <a:pt x="40" y="106"/>
                    <a:pt x="40" y="106"/>
                    <a:pt x="40" y="107"/>
                  </a:cubicBezTo>
                  <a:cubicBezTo>
                    <a:pt x="36" y="111"/>
                    <a:pt x="30" y="115"/>
                    <a:pt x="28" y="119"/>
                  </a:cubicBezTo>
                  <a:cubicBezTo>
                    <a:pt x="28" y="119"/>
                    <a:pt x="28" y="119"/>
                    <a:pt x="28" y="119"/>
                  </a:cubicBezTo>
                  <a:cubicBezTo>
                    <a:pt x="33" y="112"/>
                    <a:pt x="38" y="105"/>
                    <a:pt x="44" y="99"/>
                  </a:cubicBezTo>
                  <a:cubicBezTo>
                    <a:pt x="45" y="102"/>
                    <a:pt x="46" y="105"/>
                    <a:pt x="45" y="108"/>
                  </a:cubicBezTo>
                  <a:close/>
                  <a:moveTo>
                    <a:pt x="47" y="6"/>
                  </a:moveTo>
                  <a:cubicBezTo>
                    <a:pt x="47" y="5"/>
                    <a:pt x="47" y="5"/>
                    <a:pt x="47" y="5"/>
                  </a:cubicBezTo>
                  <a:cubicBezTo>
                    <a:pt x="48" y="4"/>
                    <a:pt x="49" y="4"/>
                    <a:pt x="51" y="4"/>
                  </a:cubicBezTo>
                  <a:cubicBezTo>
                    <a:pt x="49" y="5"/>
                    <a:pt x="48" y="5"/>
                    <a:pt x="47" y="6"/>
                  </a:cubicBezTo>
                  <a:close/>
                  <a:moveTo>
                    <a:pt x="47" y="7"/>
                  </a:moveTo>
                  <a:cubicBezTo>
                    <a:pt x="47" y="6"/>
                    <a:pt x="48" y="6"/>
                    <a:pt x="48" y="6"/>
                  </a:cubicBezTo>
                  <a:cubicBezTo>
                    <a:pt x="48" y="7"/>
                    <a:pt x="47" y="8"/>
                    <a:pt x="47" y="8"/>
                  </a:cubicBezTo>
                  <a:cubicBezTo>
                    <a:pt x="47" y="8"/>
                    <a:pt x="47" y="7"/>
                    <a:pt x="47" y="7"/>
                  </a:cubicBezTo>
                  <a:close/>
                  <a:moveTo>
                    <a:pt x="47" y="16"/>
                  </a:moveTo>
                  <a:cubicBezTo>
                    <a:pt x="48" y="15"/>
                    <a:pt x="50" y="13"/>
                    <a:pt x="51" y="12"/>
                  </a:cubicBezTo>
                  <a:cubicBezTo>
                    <a:pt x="52" y="11"/>
                    <a:pt x="53" y="10"/>
                    <a:pt x="54" y="9"/>
                  </a:cubicBezTo>
                  <a:cubicBezTo>
                    <a:pt x="54" y="8"/>
                    <a:pt x="59" y="4"/>
                    <a:pt x="56" y="8"/>
                  </a:cubicBezTo>
                  <a:cubicBezTo>
                    <a:pt x="53" y="12"/>
                    <a:pt x="50" y="15"/>
                    <a:pt x="47" y="19"/>
                  </a:cubicBezTo>
                  <a:cubicBezTo>
                    <a:pt x="47" y="18"/>
                    <a:pt x="47" y="17"/>
                    <a:pt x="47" y="16"/>
                  </a:cubicBezTo>
                  <a:close/>
                  <a:moveTo>
                    <a:pt x="47" y="12"/>
                  </a:moveTo>
                  <a:cubicBezTo>
                    <a:pt x="47" y="11"/>
                    <a:pt x="48" y="10"/>
                    <a:pt x="49" y="10"/>
                  </a:cubicBezTo>
                  <a:cubicBezTo>
                    <a:pt x="49" y="10"/>
                    <a:pt x="50" y="9"/>
                    <a:pt x="50" y="8"/>
                  </a:cubicBezTo>
                  <a:cubicBezTo>
                    <a:pt x="49" y="10"/>
                    <a:pt x="48" y="12"/>
                    <a:pt x="47" y="13"/>
                  </a:cubicBezTo>
                  <a:cubicBezTo>
                    <a:pt x="47" y="13"/>
                    <a:pt x="47" y="12"/>
                    <a:pt x="47" y="12"/>
                  </a:cubicBezTo>
                  <a:close/>
                  <a:moveTo>
                    <a:pt x="47" y="21"/>
                  </a:moveTo>
                  <a:cubicBezTo>
                    <a:pt x="51" y="18"/>
                    <a:pt x="55" y="14"/>
                    <a:pt x="59" y="10"/>
                  </a:cubicBezTo>
                  <a:cubicBezTo>
                    <a:pt x="59" y="9"/>
                    <a:pt x="64" y="5"/>
                    <a:pt x="62" y="7"/>
                  </a:cubicBezTo>
                  <a:cubicBezTo>
                    <a:pt x="61" y="9"/>
                    <a:pt x="59" y="11"/>
                    <a:pt x="57" y="13"/>
                  </a:cubicBezTo>
                  <a:cubicBezTo>
                    <a:pt x="55" y="16"/>
                    <a:pt x="52" y="19"/>
                    <a:pt x="50" y="22"/>
                  </a:cubicBezTo>
                  <a:cubicBezTo>
                    <a:pt x="49" y="22"/>
                    <a:pt x="48" y="22"/>
                    <a:pt x="47" y="22"/>
                  </a:cubicBezTo>
                  <a:cubicBezTo>
                    <a:pt x="47" y="21"/>
                    <a:pt x="47" y="21"/>
                    <a:pt x="47" y="21"/>
                  </a:cubicBezTo>
                  <a:close/>
                  <a:moveTo>
                    <a:pt x="54" y="22"/>
                  </a:moveTo>
                  <a:cubicBezTo>
                    <a:pt x="53" y="22"/>
                    <a:pt x="52" y="22"/>
                    <a:pt x="51" y="22"/>
                  </a:cubicBezTo>
                  <a:cubicBezTo>
                    <a:pt x="55" y="18"/>
                    <a:pt x="60" y="14"/>
                    <a:pt x="64" y="10"/>
                  </a:cubicBezTo>
                  <a:cubicBezTo>
                    <a:pt x="63" y="11"/>
                    <a:pt x="62" y="13"/>
                    <a:pt x="61" y="14"/>
                  </a:cubicBezTo>
                  <a:cubicBezTo>
                    <a:pt x="59" y="17"/>
                    <a:pt x="56" y="19"/>
                    <a:pt x="54" y="22"/>
                  </a:cubicBezTo>
                  <a:close/>
                  <a:moveTo>
                    <a:pt x="55" y="22"/>
                  </a:moveTo>
                  <a:cubicBezTo>
                    <a:pt x="61" y="17"/>
                    <a:pt x="65" y="12"/>
                    <a:pt x="71" y="7"/>
                  </a:cubicBezTo>
                  <a:cubicBezTo>
                    <a:pt x="67" y="11"/>
                    <a:pt x="64" y="18"/>
                    <a:pt x="60" y="22"/>
                  </a:cubicBezTo>
                  <a:cubicBezTo>
                    <a:pt x="58" y="22"/>
                    <a:pt x="57" y="22"/>
                    <a:pt x="55" y="22"/>
                  </a:cubicBezTo>
                  <a:close/>
                  <a:moveTo>
                    <a:pt x="61" y="22"/>
                  </a:moveTo>
                  <a:cubicBezTo>
                    <a:pt x="66" y="18"/>
                    <a:pt x="69" y="14"/>
                    <a:pt x="74" y="10"/>
                  </a:cubicBezTo>
                  <a:cubicBezTo>
                    <a:pt x="73" y="11"/>
                    <a:pt x="72" y="12"/>
                    <a:pt x="72" y="12"/>
                  </a:cubicBezTo>
                  <a:cubicBezTo>
                    <a:pt x="69" y="15"/>
                    <a:pt x="67" y="19"/>
                    <a:pt x="65" y="22"/>
                  </a:cubicBezTo>
                  <a:cubicBezTo>
                    <a:pt x="65" y="22"/>
                    <a:pt x="65" y="22"/>
                    <a:pt x="65" y="22"/>
                  </a:cubicBezTo>
                  <a:cubicBezTo>
                    <a:pt x="64" y="22"/>
                    <a:pt x="63" y="22"/>
                    <a:pt x="61" y="22"/>
                  </a:cubicBezTo>
                  <a:close/>
                  <a:moveTo>
                    <a:pt x="75" y="23"/>
                  </a:moveTo>
                  <a:cubicBezTo>
                    <a:pt x="75" y="23"/>
                    <a:pt x="75" y="23"/>
                    <a:pt x="74" y="23"/>
                  </a:cubicBezTo>
                  <a:cubicBezTo>
                    <a:pt x="74" y="22"/>
                    <a:pt x="75" y="22"/>
                    <a:pt x="75" y="21"/>
                  </a:cubicBezTo>
                  <a:cubicBezTo>
                    <a:pt x="75" y="21"/>
                    <a:pt x="75" y="21"/>
                    <a:pt x="74" y="21"/>
                  </a:cubicBezTo>
                  <a:cubicBezTo>
                    <a:pt x="73" y="21"/>
                    <a:pt x="72" y="22"/>
                    <a:pt x="71" y="22"/>
                  </a:cubicBezTo>
                  <a:cubicBezTo>
                    <a:pt x="71" y="22"/>
                    <a:pt x="71" y="22"/>
                    <a:pt x="70" y="22"/>
                  </a:cubicBezTo>
                  <a:cubicBezTo>
                    <a:pt x="70" y="22"/>
                    <a:pt x="71" y="22"/>
                    <a:pt x="71" y="21"/>
                  </a:cubicBezTo>
                  <a:cubicBezTo>
                    <a:pt x="73" y="18"/>
                    <a:pt x="75" y="16"/>
                    <a:pt x="77" y="13"/>
                  </a:cubicBezTo>
                  <a:cubicBezTo>
                    <a:pt x="77" y="13"/>
                    <a:pt x="77" y="12"/>
                    <a:pt x="76" y="12"/>
                  </a:cubicBezTo>
                  <a:cubicBezTo>
                    <a:pt x="74" y="15"/>
                    <a:pt x="69" y="18"/>
                    <a:pt x="67" y="21"/>
                  </a:cubicBezTo>
                  <a:cubicBezTo>
                    <a:pt x="70" y="15"/>
                    <a:pt x="74" y="11"/>
                    <a:pt x="78" y="6"/>
                  </a:cubicBezTo>
                  <a:cubicBezTo>
                    <a:pt x="78" y="12"/>
                    <a:pt x="76" y="17"/>
                    <a:pt x="75" y="23"/>
                  </a:cubicBezTo>
                  <a:close/>
                  <a:moveTo>
                    <a:pt x="72" y="22"/>
                  </a:moveTo>
                  <a:cubicBezTo>
                    <a:pt x="73" y="22"/>
                    <a:pt x="74" y="21"/>
                    <a:pt x="73" y="22"/>
                  </a:cubicBezTo>
                  <a:cubicBezTo>
                    <a:pt x="73" y="22"/>
                    <a:pt x="72" y="22"/>
                    <a:pt x="72" y="22"/>
                  </a:cubicBezTo>
                  <a:close/>
                  <a:moveTo>
                    <a:pt x="66" y="22"/>
                  </a:moveTo>
                  <a:cubicBezTo>
                    <a:pt x="69" y="20"/>
                    <a:pt x="71" y="18"/>
                    <a:pt x="74" y="15"/>
                  </a:cubicBezTo>
                  <a:cubicBezTo>
                    <a:pt x="78" y="12"/>
                    <a:pt x="72" y="18"/>
                    <a:pt x="71" y="19"/>
                  </a:cubicBezTo>
                  <a:cubicBezTo>
                    <a:pt x="71" y="20"/>
                    <a:pt x="70" y="21"/>
                    <a:pt x="69" y="22"/>
                  </a:cubicBezTo>
                  <a:cubicBezTo>
                    <a:pt x="68" y="22"/>
                    <a:pt x="67" y="22"/>
                    <a:pt x="66" y="22"/>
                  </a:cubicBezTo>
                  <a:close/>
                  <a:moveTo>
                    <a:pt x="60" y="5"/>
                  </a:moveTo>
                  <a:cubicBezTo>
                    <a:pt x="66" y="5"/>
                    <a:pt x="72" y="5"/>
                    <a:pt x="78" y="5"/>
                  </a:cubicBezTo>
                  <a:cubicBezTo>
                    <a:pt x="73" y="9"/>
                    <a:pt x="69" y="13"/>
                    <a:pt x="65" y="17"/>
                  </a:cubicBezTo>
                  <a:cubicBezTo>
                    <a:pt x="68" y="14"/>
                    <a:pt x="70" y="10"/>
                    <a:pt x="73" y="6"/>
                  </a:cubicBezTo>
                  <a:cubicBezTo>
                    <a:pt x="73" y="6"/>
                    <a:pt x="72" y="5"/>
                    <a:pt x="72" y="6"/>
                  </a:cubicBezTo>
                  <a:cubicBezTo>
                    <a:pt x="67" y="9"/>
                    <a:pt x="63" y="14"/>
                    <a:pt x="58" y="18"/>
                  </a:cubicBezTo>
                  <a:cubicBezTo>
                    <a:pt x="59" y="17"/>
                    <a:pt x="60" y="16"/>
                    <a:pt x="61" y="15"/>
                  </a:cubicBezTo>
                  <a:cubicBezTo>
                    <a:pt x="64" y="12"/>
                    <a:pt x="66" y="9"/>
                    <a:pt x="69" y="6"/>
                  </a:cubicBezTo>
                  <a:cubicBezTo>
                    <a:pt x="69" y="6"/>
                    <a:pt x="68" y="5"/>
                    <a:pt x="68" y="6"/>
                  </a:cubicBezTo>
                  <a:cubicBezTo>
                    <a:pt x="64" y="9"/>
                    <a:pt x="60" y="12"/>
                    <a:pt x="56" y="16"/>
                  </a:cubicBezTo>
                  <a:cubicBezTo>
                    <a:pt x="56" y="16"/>
                    <a:pt x="56" y="16"/>
                    <a:pt x="56" y="16"/>
                  </a:cubicBezTo>
                  <a:cubicBezTo>
                    <a:pt x="59" y="12"/>
                    <a:pt x="62" y="9"/>
                    <a:pt x="64" y="6"/>
                  </a:cubicBezTo>
                  <a:cubicBezTo>
                    <a:pt x="64" y="5"/>
                    <a:pt x="64" y="5"/>
                    <a:pt x="64" y="5"/>
                  </a:cubicBezTo>
                  <a:cubicBezTo>
                    <a:pt x="58" y="8"/>
                    <a:pt x="55" y="13"/>
                    <a:pt x="50" y="17"/>
                  </a:cubicBezTo>
                  <a:cubicBezTo>
                    <a:pt x="44" y="23"/>
                    <a:pt x="52" y="14"/>
                    <a:pt x="53" y="12"/>
                  </a:cubicBezTo>
                  <a:cubicBezTo>
                    <a:pt x="55" y="10"/>
                    <a:pt x="57" y="8"/>
                    <a:pt x="59" y="5"/>
                  </a:cubicBezTo>
                  <a:cubicBezTo>
                    <a:pt x="59" y="5"/>
                    <a:pt x="59" y="4"/>
                    <a:pt x="59" y="5"/>
                  </a:cubicBezTo>
                  <a:cubicBezTo>
                    <a:pt x="55" y="7"/>
                    <a:pt x="51" y="10"/>
                    <a:pt x="48" y="14"/>
                  </a:cubicBezTo>
                  <a:cubicBezTo>
                    <a:pt x="47" y="14"/>
                    <a:pt x="47" y="15"/>
                    <a:pt x="47" y="15"/>
                  </a:cubicBezTo>
                  <a:cubicBezTo>
                    <a:pt x="47" y="15"/>
                    <a:pt x="47" y="15"/>
                    <a:pt x="47" y="15"/>
                  </a:cubicBezTo>
                  <a:cubicBezTo>
                    <a:pt x="47" y="14"/>
                    <a:pt x="47" y="14"/>
                    <a:pt x="48" y="13"/>
                  </a:cubicBezTo>
                  <a:cubicBezTo>
                    <a:pt x="49" y="10"/>
                    <a:pt x="52" y="8"/>
                    <a:pt x="54" y="5"/>
                  </a:cubicBezTo>
                  <a:cubicBezTo>
                    <a:pt x="54" y="5"/>
                    <a:pt x="54" y="4"/>
                    <a:pt x="54" y="5"/>
                  </a:cubicBezTo>
                  <a:cubicBezTo>
                    <a:pt x="52" y="6"/>
                    <a:pt x="50" y="7"/>
                    <a:pt x="48" y="9"/>
                  </a:cubicBezTo>
                  <a:cubicBezTo>
                    <a:pt x="48" y="9"/>
                    <a:pt x="47" y="10"/>
                    <a:pt x="47" y="11"/>
                  </a:cubicBezTo>
                  <a:cubicBezTo>
                    <a:pt x="47" y="10"/>
                    <a:pt x="47" y="10"/>
                    <a:pt x="47" y="10"/>
                  </a:cubicBezTo>
                  <a:cubicBezTo>
                    <a:pt x="48" y="8"/>
                    <a:pt x="49" y="6"/>
                    <a:pt x="51" y="5"/>
                  </a:cubicBezTo>
                  <a:cubicBezTo>
                    <a:pt x="52" y="4"/>
                    <a:pt x="51" y="4"/>
                    <a:pt x="51" y="4"/>
                  </a:cubicBezTo>
                  <a:cubicBezTo>
                    <a:pt x="54" y="4"/>
                    <a:pt x="57" y="4"/>
                    <a:pt x="60" y="5"/>
                  </a:cubicBezTo>
                  <a:close/>
                  <a:moveTo>
                    <a:pt x="28" y="92"/>
                  </a:moveTo>
                  <a:cubicBezTo>
                    <a:pt x="28" y="92"/>
                    <a:pt x="28" y="92"/>
                    <a:pt x="28" y="92"/>
                  </a:cubicBezTo>
                  <a:cubicBezTo>
                    <a:pt x="25" y="94"/>
                    <a:pt x="22" y="97"/>
                    <a:pt x="20" y="99"/>
                  </a:cubicBezTo>
                  <a:cubicBezTo>
                    <a:pt x="21" y="97"/>
                    <a:pt x="23" y="94"/>
                    <a:pt x="25" y="92"/>
                  </a:cubicBezTo>
                  <a:cubicBezTo>
                    <a:pt x="26" y="92"/>
                    <a:pt x="27" y="92"/>
                    <a:pt x="28" y="92"/>
                  </a:cubicBezTo>
                  <a:close/>
                  <a:moveTo>
                    <a:pt x="13" y="96"/>
                  </a:moveTo>
                  <a:cubicBezTo>
                    <a:pt x="14" y="95"/>
                    <a:pt x="15" y="94"/>
                    <a:pt x="17" y="93"/>
                  </a:cubicBezTo>
                  <a:cubicBezTo>
                    <a:pt x="13" y="96"/>
                    <a:pt x="10" y="99"/>
                    <a:pt x="7" y="102"/>
                  </a:cubicBezTo>
                  <a:cubicBezTo>
                    <a:pt x="8" y="100"/>
                    <a:pt x="10" y="97"/>
                    <a:pt x="13" y="96"/>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253"/>
            <p:cNvSpPr>
              <a:spLocks noEditPoints="1"/>
            </p:cNvSpPr>
            <p:nvPr/>
          </p:nvSpPr>
          <p:spPr bwMode="auto">
            <a:xfrm>
              <a:off x="5286621" y="1388497"/>
              <a:ext cx="487363" cy="492125"/>
            </a:xfrm>
            <a:custGeom>
              <a:avLst/>
              <a:gdLst>
                <a:gd name="T0" fmla="*/ 10 w 115"/>
                <a:gd name="T1" fmla="*/ 2 h 116"/>
                <a:gd name="T2" fmla="*/ 69 w 115"/>
                <a:gd name="T3" fmla="*/ 83 h 116"/>
                <a:gd name="T4" fmla="*/ 91 w 115"/>
                <a:gd name="T5" fmla="*/ 70 h 116"/>
                <a:gd name="T6" fmla="*/ 35 w 115"/>
                <a:gd name="T7" fmla="*/ 22 h 116"/>
                <a:gd name="T8" fmla="*/ 31 w 115"/>
                <a:gd name="T9" fmla="*/ 23 h 116"/>
                <a:gd name="T10" fmla="*/ 42 w 115"/>
                <a:gd name="T11" fmla="*/ 26 h 116"/>
                <a:gd name="T12" fmla="*/ 42 w 115"/>
                <a:gd name="T13" fmla="*/ 39 h 116"/>
                <a:gd name="T14" fmla="*/ 44 w 115"/>
                <a:gd name="T15" fmla="*/ 41 h 116"/>
                <a:gd name="T16" fmla="*/ 47 w 115"/>
                <a:gd name="T17" fmla="*/ 41 h 116"/>
                <a:gd name="T18" fmla="*/ 83 w 115"/>
                <a:gd name="T19" fmla="*/ 79 h 116"/>
                <a:gd name="T20" fmla="*/ 95 w 115"/>
                <a:gd name="T21" fmla="*/ 106 h 116"/>
                <a:gd name="T22" fmla="*/ 89 w 115"/>
                <a:gd name="T23" fmla="*/ 97 h 116"/>
                <a:gd name="T24" fmla="*/ 90 w 115"/>
                <a:gd name="T25" fmla="*/ 105 h 116"/>
                <a:gd name="T26" fmla="*/ 94 w 115"/>
                <a:gd name="T27" fmla="*/ 99 h 116"/>
                <a:gd name="T28" fmla="*/ 93 w 115"/>
                <a:gd name="T29" fmla="*/ 72 h 116"/>
                <a:gd name="T30" fmla="*/ 62 w 115"/>
                <a:gd name="T31" fmla="*/ 69 h 116"/>
                <a:gd name="T32" fmla="*/ 74 w 115"/>
                <a:gd name="T33" fmla="*/ 53 h 116"/>
                <a:gd name="T34" fmla="*/ 73 w 115"/>
                <a:gd name="T35" fmla="*/ 56 h 116"/>
                <a:gd name="T36" fmla="*/ 68 w 115"/>
                <a:gd name="T37" fmla="*/ 61 h 116"/>
                <a:gd name="T38" fmla="*/ 74 w 115"/>
                <a:gd name="T39" fmla="*/ 86 h 116"/>
                <a:gd name="T40" fmla="*/ 73 w 115"/>
                <a:gd name="T41" fmla="*/ 60 h 116"/>
                <a:gd name="T42" fmla="*/ 71 w 115"/>
                <a:gd name="T43" fmla="*/ 83 h 116"/>
                <a:gd name="T44" fmla="*/ 66 w 115"/>
                <a:gd name="T45" fmla="*/ 71 h 116"/>
                <a:gd name="T46" fmla="*/ 78 w 115"/>
                <a:gd name="T47" fmla="*/ 92 h 116"/>
                <a:gd name="T48" fmla="*/ 79 w 115"/>
                <a:gd name="T49" fmla="*/ 75 h 116"/>
                <a:gd name="T50" fmla="*/ 79 w 115"/>
                <a:gd name="T51" fmla="*/ 92 h 116"/>
                <a:gd name="T52" fmla="*/ 75 w 115"/>
                <a:gd name="T53" fmla="*/ 81 h 116"/>
                <a:gd name="T54" fmla="*/ 81 w 115"/>
                <a:gd name="T55" fmla="*/ 60 h 116"/>
                <a:gd name="T56" fmla="*/ 42 w 115"/>
                <a:gd name="T57" fmla="*/ 44 h 116"/>
                <a:gd name="T58" fmla="*/ 48 w 115"/>
                <a:gd name="T59" fmla="*/ 40 h 116"/>
                <a:gd name="T60" fmla="*/ 43 w 115"/>
                <a:gd name="T61" fmla="*/ 44 h 116"/>
                <a:gd name="T62" fmla="*/ 50 w 115"/>
                <a:gd name="T63" fmla="*/ 53 h 116"/>
                <a:gd name="T64" fmla="*/ 49 w 115"/>
                <a:gd name="T65" fmla="*/ 50 h 116"/>
                <a:gd name="T66" fmla="*/ 54 w 115"/>
                <a:gd name="T67" fmla="*/ 60 h 116"/>
                <a:gd name="T68" fmla="*/ 61 w 115"/>
                <a:gd name="T69" fmla="*/ 58 h 116"/>
                <a:gd name="T70" fmla="*/ 64 w 115"/>
                <a:gd name="T71" fmla="*/ 45 h 116"/>
                <a:gd name="T72" fmla="*/ 63 w 115"/>
                <a:gd name="T73" fmla="*/ 43 h 116"/>
                <a:gd name="T74" fmla="*/ 56 w 115"/>
                <a:gd name="T75" fmla="*/ 37 h 116"/>
                <a:gd name="T76" fmla="*/ 34 w 115"/>
                <a:gd name="T77" fmla="*/ 32 h 116"/>
                <a:gd name="T78" fmla="*/ 42 w 115"/>
                <a:gd name="T79" fmla="*/ 27 h 116"/>
                <a:gd name="T80" fmla="*/ 65 w 115"/>
                <a:gd name="T81" fmla="*/ 64 h 116"/>
                <a:gd name="T82" fmla="*/ 79 w 115"/>
                <a:gd name="T83" fmla="*/ 93 h 116"/>
                <a:gd name="T84" fmla="*/ 79 w 115"/>
                <a:gd name="T85" fmla="*/ 93 h 116"/>
                <a:gd name="T86" fmla="*/ 88 w 115"/>
                <a:gd name="T87" fmla="*/ 105 h 116"/>
                <a:gd name="T88" fmla="*/ 96 w 115"/>
                <a:gd name="T89" fmla="*/ 85 h 116"/>
                <a:gd name="T90" fmla="*/ 94 w 115"/>
                <a:gd name="T91" fmla="*/ 109 h 116"/>
                <a:gd name="T92" fmla="*/ 97 w 115"/>
                <a:gd name="T93" fmla="*/ 111 h 116"/>
                <a:gd name="T94" fmla="*/ 107 w 115"/>
                <a:gd name="T95" fmla="*/ 89 h 116"/>
                <a:gd name="T96" fmla="*/ 103 w 115"/>
                <a:gd name="T97" fmla="*/ 110 h 116"/>
                <a:gd name="T98" fmla="*/ 110 w 115"/>
                <a:gd name="T99" fmla="*/ 95 h 116"/>
                <a:gd name="T100" fmla="*/ 67 w 115"/>
                <a:gd name="T101" fmla="*/ 47 h 116"/>
                <a:gd name="T102" fmla="*/ 6 w 115"/>
                <a:gd name="T103" fmla="*/ 4 h 116"/>
                <a:gd name="T104" fmla="*/ 31 w 115"/>
                <a:gd name="T105" fmla="*/ 19 h 116"/>
                <a:gd name="T106" fmla="*/ 26 w 115"/>
                <a:gd name="T107" fmla="*/ 24 h 116"/>
                <a:gd name="T108" fmla="*/ 100 w 115"/>
                <a:gd name="T109" fmla="*/ 113 h 116"/>
                <a:gd name="T110" fmla="*/ 107 w 115"/>
                <a:gd name="T111" fmla="*/ 91 h 116"/>
                <a:gd name="T112" fmla="*/ 105 w 115"/>
                <a:gd name="T113" fmla="*/ 112 h 116"/>
                <a:gd name="T114" fmla="*/ 104 w 115"/>
                <a:gd name="T115" fmla="*/ 11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5" h="116">
                  <a:moveTo>
                    <a:pt x="115" y="103"/>
                  </a:moveTo>
                  <a:cubicBezTo>
                    <a:pt x="114" y="95"/>
                    <a:pt x="109" y="88"/>
                    <a:pt x="104" y="82"/>
                  </a:cubicBezTo>
                  <a:cubicBezTo>
                    <a:pt x="98" y="75"/>
                    <a:pt x="91" y="67"/>
                    <a:pt x="84" y="60"/>
                  </a:cubicBezTo>
                  <a:cubicBezTo>
                    <a:pt x="68" y="44"/>
                    <a:pt x="50" y="29"/>
                    <a:pt x="31" y="16"/>
                  </a:cubicBezTo>
                  <a:cubicBezTo>
                    <a:pt x="31" y="16"/>
                    <a:pt x="30" y="16"/>
                    <a:pt x="30" y="16"/>
                  </a:cubicBezTo>
                  <a:cubicBezTo>
                    <a:pt x="27" y="11"/>
                    <a:pt x="22" y="6"/>
                    <a:pt x="18" y="1"/>
                  </a:cubicBezTo>
                  <a:cubicBezTo>
                    <a:pt x="18" y="1"/>
                    <a:pt x="18" y="1"/>
                    <a:pt x="18" y="1"/>
                  </a:cubicBezTo>
                  <a:cubicBezTo>
                    <a:pt x="18" y="0"/>
                    <a:pt x="17" y="0"/>
                    <a:pt x="17" y="0"/>
                  </a:cubicBezTo>
                  <a:cubicBezTo>
                    <a:pt x="15" y="1"/>
                    <a:pt x="13" y="2"/>
                    <a:pt x="10" y="2"/>
                  </a:cubicBezTo>
                  <a:cubicBezTo>
                    <a:pt x="8" y="3"/>
                    <a:pt x="5" y="2"/>
                    <a:pt x="3" y="0"/>
                  </a:cubicBezTo>
                  <a:cubicBezTo>
                    <a:pt x="3" y="0"/>
                    <a:pt x="2" y="0"/>
                    <a:pt x="2" y="0"/>
                  </a:cubicBezTo>
                  <a:cubicBezTo>
                    <a:pt x="1" y="0"/>
                    <a:pt x="0" y="1"/>
                    <a:pt x="1" y="2"/>
                  </a:cubicBezTo>
                  <a:cubicBezTo>
                    <a:pt x="4" y="5"/>
                    <a:pt x="7" y="9"/>
                    <a:pt x="5" y="13"/>
                  </a:cubicBezTo>
                  <a:cubicBezTo>
                    <a:pt x="4" y="14"/>
                    <a:pt x="5" y="14"/>
                    <a:pt x="6" y="14"/>
                  </a:cubicBezTo>
                  <a:cubicBezTo>
                    <a:pt x="11" y="18"/>
                    <a:pt x="18" y="20"/>
                    <a:pt x="23" y="24"/>
                  </a:cubicBezTo>
                  <a:cubicBezTo>
                    <a:pt x="23" y="24"/>
                    <a:pt x="23" y="24"/>
                    <a:pt x="24" y="24"/>
                  </a:cubicBezTo>
                  <a:cubicBezTo>
                    <a:pt x="31" y="32"/>
                    <a:pt x="38" y="41"/>
                    <a:pt x="44" y="50"/>
                  </a:cubicBezTo>
                  <a:cubicBezTo>
                    <a:pt x="53" y="61"/>
                    <a:pt x="61" y="72"/>
                    <a:pt x="69" y="83"/>
                  </a:cubicBezTo>
                  <a:cubicBezTo>
                    <a:pt x="75" y="92"/>
                    <a:pt x="81" y="101"/>
                    <a:pt x="89" y="108"/>
                  </a:cubicBezTo>
                  <a:cubicBezTo>
                    <a:pt x="93" y="113"/>
                    <a:pt x="99" y="116"/>
                    <a:pt x="106" y="115"/>
                  </a:cubicBezTo>
                  <a:cubicBezTo>
                    <a:pt x="112" y="114"/>
                    <a:pt x="115" y="109"/>
                    <a:pt x="115" y="103"/>
                  </a:cubicBezTo>
                  <a:close/>
                  <a:moveTo>
                    <a:pt x="85" y="101"/>
                  </a:moveTo>
                  <a:cubicBezTo>
                    <a:pt x="84" y="100"/>
                    <a:pt x="83" y="99"/>
                    <a:pt x="82" y="98"/>
                  </a:cubicBezTo>
                  <a:cubicBezTo>
                    <a:pt x="84" y="94"/>
                    <a:pt x="85" y="89"/>
                    <a:pt x="86" y="84"/>
                  </a:cubicBezTo>
                  <a:cubicBezTo>
                    <a:pt x="87" y="82"/>
                    <a:pt x="88" y="79"/>
                    <a:pt x="88" y="77"/>
                  </a:cubicBezTo>
                  <a:cubicBezTo>
                    <a:pt x="89" y="74"/>
                    <a:pt x="90" y="72"/>
                    <a:pt x="91" y="70"/>
                  </a:cubicBezTo>
                  <a:cubicBezTo>
                    <a:pt x="91" y="70"/>
                    <a:pt x="91" y="70"/>
                    <a:pt x="91" y="70"/>
                  </a:cubicBezTo>
                  <a:cubicBezTo>
                    <a:pt x="90" y="81"/>
                    <a:pt x="86" y="91"/>
                    <a:pt x="85" y="102"/>
                  </a:cubicBezTo>
                  <a:cubicBezTo>
                    <a:pt x="85" y="102"/>
                    <a:pt x="85" y="101"/>
                    <a:pt x="85" y="101"/>
                  </a:cubicBezTo>
                  <a:close/>
                  <a:moveTo>
                    <a:pt x="34" y="21"/>
                  </a:moveTo>
                  <a:cubicBezTo>
                    <a:pt x="33" y="23"/>
                    <a:pt x="31" y="25"/>
                    <a:pt x="31" y="27"/>
                  </a:cubicBezTo>
                  <a:cubicBezTo>
                    <a:pt x="31" y="25"/>
                    <a:pt x="32" y="23"/>
                    <a:pt x="33" y="20"/>
                  </a:cubicBezTo>
                  <a:cubicBezTo>
                    <a:pt x="34" y="21"/>
                    <a:pt x="35" y="22"/>
                    <a:pt x="36" y="22"/>
                  </a:cubicBezTo>
                  <a:cubicBezTo>
                    <a:pt x="36" y="22"/>
                    <a:pt x="36" y="22"/>
                    <a:pt x="36" y="22"/>
                  </a:cubicBezTo>
                  <a:cubicBezTo>
                    <a:pt x="34" y="24"/>
                    <a:pt x="33" y="27"/>
                    <a:pt x="32" y="29"/>
                  </a:cubicBezTo>
                  <a:cubicBezTo>
                    <a:pt x="33" y="28"/>
                    <a:pt x="34" y="24"/>
                    <a:pt x="35" y="22"/>
                  </a:cubicBezTo>
                  <a:cubicBezTo>
                    <a:pt x="35" y="21"/>
                    <a:pt x="34" y="21"/>
                    <a:pt x="34" y="21"/>
                  </a:cubicBezTo>
                  <a:close/>
                  <a:moveTo>
                    <a:pt x="29" y="20"/>
                  </a:moveTo>
                  <a:cubicBezTo>
                    <a:pt x="29" y="19"/>
                    <a:pt x="30" y="19"/>
                    <a:pt x="30" y="18"/>
                  </a:cubicBezTo>
                  <a:cubicBezTo>
                    <a:pt x="30" y="18"/>
                    <a:pt x="30" y="18"/>
                    <a:pt x="31" y="19"/>
                  </a:cubicBezTo>
                  <a:cubicBezTo>
                    <a:pt x="30" y="20"/>
                    <a:pt x="30" y="21"/>
                    <a:pt x="29" y="22"/>
                  </a:cubicBezTo>
                  <a:cubicBezTo>
                    <a:pt x="27" y="26"/>
                    <a:pt x="29" y="21"/>
                    <a:pt x="29" y="20"/>
                  </a:cubicBezTo>
                  <a:cubicBezTo>
                    <a:pt x="29" y="20"/>
                    <a:pt x="29" y="20"/>
                    <a:pt x="29" y="20"/>
                  </a:cubicBezTo>
                  <a:close/>
                  <a:moveTo>
                    <a:pt x="33" y="20"/>
                  </a:moveTo>
                  <a:cubicBezTo>
                    <a:pt x="32" y="21"/>
                    <a:pt x="31" y="22"/>
                    <a:pt x="31" y="23"/>
                  </a:cubicBezTo>
                  <a:cubicBezTo>
                    <a:pt x="30" y="23"/>
                    <a:pt x="29" y="27"/>
                    <a:pt x="30" y="24"/>
                  </a:cubicBezTo>
                  <a:cubicBezTo>
                    <a:pt x="31" y="23"/>
                    <a:pt x="31" y="21"/>
                    <a:pt x="31" y="19"/>
                  </a:cubicBezTo>
                  <a:cubicBezTo>
                    <a:pt x="32" y="19"/>
                    <a:pt x="32" y="20"/>
                    <a:pt x="33" y="20"/>
                  </a:cubicBezTo>
                  <a:close/>
                  <a:moveTo>
                    <a:pt x="38" y="24"/>
                  </a:moveTo>
                  <a:cubicBezTo>
                    <a:pt x="37" y="26"/>
                    <a:pt x="36" y="29"/>
                    <a:pt x="34" y="31"/>
                  </a:cubicBezTo>
                  <a:cubicBezTo>
                    <a:pt x="35" y="30"/>
                    <a:pt x="36" y="25"/>
                    <a:pt x="37" y="23"/>
                  </a:cubicBezTo>
                  <a:cubicBezTo>
                    <a:pt x="37" y="23"/>
                    <a:pt x="37" y="23"/>
                    <a:pt x="37" y="23"/>
                  </a:cubicBezTo>
                  <a:cubicBezTo>
                    <a:pt x="37" y="23"/>
                    <a:pt x="38" y="23"/>
                    <a:pt x="38" y="24"/>
                  </a:cubicBezTo>
                  <a:close/>
                  <a:moveTo>
                    <a:pt x="42" y="26"/>
                  </a:moveTo>
                  <a:cubicBezTo>
                    <a:pt x="40" y="29"/>
                    <a:pt x="39" y="32"/>
                    <a:pt x="37" y="35"/>
                  </a:cubicBezTo>
                  <a:cubicBezTo>
                    <a:pt x="39" y="33"/>
                    <a:pt x="40" y="29"/>
                    <a:pt x="41" y="25"/>
                  </a:cubicBezTo>
                  <a:cubicBezTo>
                    <a:pt x="41" y="26"/>
                    <a:pt x="42" y="26"/>
                    <a:pt x="42" y="26"/>
                  </a:cubicBezTo>
                  <a:close/>
                  <a:moveTo>
                    <a:pt x="44" y="28"/>
                  </a:moveTo>
                  <a:cubicBezTo>
                    <a:pt x="43" y="32"/>
                    <a:pt x="41" y="36"/>
                    <a:pt x="40" y="39"/>
                  </a:cubicBezTo>
                  <a:cubicBezTo>
                    <a:pt x="41" y="35"/>
                    <a:pt x="42" y="31"/>
                    <a:pt x="43" y="27"/>
                  </a:cubicBezTo>
                  <a:cubicBezTo>
                    <a:pt x="43" y="27"/>
                    <a:pt x="44" y="28"/>
                    <a:pt x="44" y="28"/>
                  </a:cubicBezTo>
                  <a:close/>
                  <a:moveTo>
                    <a:pt x="47" y="30"/>
                  </a:moveTo>
                  <a:cubicBezTo>
                    <a:pt x="45" y="33"/>
                    <a:pt x="44" y="36"/>
                    <a:pt x="42" y="39"/>
                  </a:cubicBezTo>
                  <a:cubicBezTo>
                    <a:pt x="42" y="41"/>
                    <a:pt x="42" y="41"/>
                    <a:pt x="42" y="39"/>
                  </a:cubicBezTo>
                  <a:cubicBezTo>
                    <a:pt x="42" y="38"/>
                    <a:pt x="43" y="37"/>
                    <a:pt x="43" y="36"/>
                  </a:cubicBezTo>
                  <a:cubicBezTo>
                    <a:pt x="43" y="34"/>
                    <a:pt x="44" y="31"/>
                    <a:pt x="45" y="29"/>
                  </a:cubicBezTo>
                  <a:cubicBezTo>
                    <a:pt x="46" y="29"/>
                    <a:pt x="46" y="30"/>
                    <a:pt x="47" y="30"/>
                  </a:cubicBezTo>
                  <a:close/>
                  <a:moveTo>
                    <a:pt x="50" y="32"/>
                  </a:moveTo>
                  <a:cubicBezTo>
                    <a:pt x="50" y="32"/>
                    <a:pt x="50" y="32"/>
                    <a:pt x="50" y="32"/>
                  </a:cubicBezTo>
                  <a:cubicBezTo>
                    <a:pt x="48" y="34"/>
                    <a:pt x="47" y="35"/>
                    <a:pt x="46" y="37"/>
                  </a:cubicBezTo>
                  <a:cubicBezTo>
                    <a:pt x="46" y="38"/>
                    <a:pt x="45" y="39"/>
                    <a:pt x="45" y="40"/>
                  </a:cubicBezTo>
                  <a:cubicBezTo>
                    <a:pt x="45" y="40"/>
                    <a:pt x="44" y="41"/>
                    <a:pt x="44" y="41"/>
                  </a:cubicBezTo>
                  <a:cubicBezTo>
                    <a:pt x="46" y="37"/>
                    <a:pt x="46" y="34"/>
                    <a:pt x="47" y="31"/>
                  </a:cubicBezTo>
                  <a:cubicBezTo>
                    <a:pt x="48" y="31"/>
                    <a:pt x="49" y="32"/>
                    <a:pt x="50" y="32"/>
                  </a:cubicBezTo>
                  <a:close/>
                  <a:moveTo>
                    <a:pt x="53" y="35"/>
                  </a:moveTo>
                  <a:cubicBezTo>
                    <a:pt x="52" y="37"/>
                    <a:pt x="51" y="38"/>
                    <a:pt x="50" y="40"/>
                  </a:cubicBezTo>
                  <a:cubicBezTo>
                    <a:pt x="50" y="41"/>
                    <a:pt x="49" y="42"/>
                    <a:pt x="49" y="43"/>
                  </a:cubicBezTo>
                  <a:cubicBezTo>
                    <a:pt x="48" y="44"/>
                    <a:pt x="47" y="46"/>
                    <a:pt x="47" y="48"/>
                  </a:cubicBezTo>
                  <a:cubicBezTo>
                    <a:pt x="47" y="43"/>
                    <a:pt x="50" y="38"/>
                    <a:pt x="51" y="34"/>
                  </a:cubicBezTo>
                  <a:cubicBezTo>
                    <a:pt x="52" y="34"/>
                    <a:pt x="51" y="34"/>
                    <a:pt x="51" y="34"/>
                  </a:cubicBezTo>
                  <a:cubicBezTo>
                    <a:pt x="49" y="36"/>
                    <a:pt x="48" y="39"/>
                    <a:pt x="47" y="41"/>
                  </a:cubicBezTo>
                  <a:cubicBezTo>
                    <a:pt x="47" y="41"/>
                    <a:pt x="47" y="40"/>
                    <a:pt x="47" y="39"/>
                  </a:cubicBezTo>
                  <a:cubicBezTo>
                    <a:pt x="48" y="37"/>
                    <a:pt x="49" y="35"/>
                    <a:pt x="50" y="33"/>
                  </a:cubicBezTo>
                  <a:cubicBezTo>
                    <a:pt x="51" y="33"/>
                    <a:pt x="52" y="34"/>
                    <a:pt x="53" y="35"/>
                  </a:cubicBezTo>
                  <a:close/>
                  <a:moveTo>
                    <a:pt x="55" y="37"/>
                  </a:moveTo>
                  <a:cubicBezTo>
                    <a:pt x="54" y="39"/>
                    <a:pt x="52" y="42"/>
                    <a:pt x="51" y="45"/>
                  </a:cubicBezTo>
                  <a:cubicBezTo>
                    <a:pt x="52" y="42"/>
                    <a:pt x="53" y="39"/>
                    <a:pt x="54" y="36"/>
                  </a:cubicBezTo>
                  <a:cubicBezTo>
                    <a:pt x="54" y="36"/>
                    <a:pt x="55" y="36"/>
                    <a:pt x="55" y="37"/>
                  </a:cubicBezTo>
                  <a:close/>
                  <a:moveTo>
                    <a:pt x="87" y="66"/>
                  </a:moveTo>
                  <a:cubicBezTo>
                    <a:pt x="85" y="70"/>
                    <a:pt x="84" y="75"/>
                    <a:pt x="83" y="79"/>
                  </a:cubicBezTo>
                  <a:cubicBezTo>
                    <a:pt x="82" y="81"/>
                    <a:pt x="81" y="83"/>
                    <a:pt x="81" y="86"/>
                  </a:cubicBezTo>
                  <a:cubicBezTo>
                    <a:pt x="82" y="78"/>
                    <a:pt x="84" y="71"/>
                    <a:pt x="85" y="64"/>
                  </a:cubicBezTo>
                  <a:cubicBezTo>
                    <a:pt x="86" y="64"/>
                    <a:pt x="86" y="65"/>
                    <a:pt x="87" y="66"/>
                  </a:cubicBezTo>
                  <a:close/>
                  <a:moveTo>
                    <a:pt x="102" y="83"/>
                  </a:moveTo>
                  <a:cubicBezTo>
                    <a:pt x="101" y="87"/>
                    <a:pt x="100" y="92"/>
                    <a:pt x="99" y="96"/>
                  </a:cubicBezTo>
                  <a:cubicBezTo>
                    <a:pt x="98" y="99"/>
                    <a:pt x="97" y="101"/>
                    <a:pt x="96" y="104"/>
                  </a:cubicBezTo>
                  <a:cubicBezTo>
                    <a:pt x="96" y="105"/>
                    <a:pt x="95" y="106"/>
                    <a:pt x="95" y="107"/>
                  </a:cubicBezTo>
                  <a:cubicBezTo>
                    <a:pt x="95" y="107"/>
                    <a:pt x="95" y="107"/>
                    <a:pt x="95" y="107"/>
                  </a:cubicBezTo>
                  <a:cubicBezTo>
                    <a:pt x="95" y="107"/>
                    <a:pt x="95" y="107"/>
                    <a:pt x="95" y="106"/>
                  </a:cubicBezTo>
                  <a:cubicBezTo>
                    <a:pt x="95" y="102"/>
                    <a:pt x="97" y="98"/>
                    <a:pt x="98" y="94"/>
                  </a:cubicBezTo>
                  <a:cubicBezTo>
                    <a:pt x="99" y="90"/>
                    <a:pt x="101" y="86"/>
                    <a:pt x="101" y="82"/>
                  </a:cubicBezTo>
                  <a:cubicBezTo>
                    <a:pt x="102" y="82"/>
                    <a:pt x="102" y="83"/>
                    <a:pt x="102" y="83"/>
                  </a:cubicBezTo>
                  <a:close/>
                  <a:moveTo>
                    <a:pt x="95" y="75"/>
                  </a:moveTo>
                  <a:cubicBezTo>
                    <a:pt x="94" y="79"/>
                    <a:pt x="93" y="83"/>
                    <a:pt x="92" y="87"/>
                  </a:cubicBezTo>
                  <a:cubicBezTo>
                    <a:pt x="92" y="90"/>
                    <a:pt x="91" y="92"/>
                    <a:pt x="90" y="94"/>
                  </a:cubicBezTo>
                  <a:cubicBezTo>
                    <a:pt x="90" y="97"/>
                    <a:pt x="89" y="100"/>
                    <a:pt x="88" y="102"/>
                  </a:cubicBezTo>
                  <a:cubicBezTo>
                    <a:pt x="88" y="105"/>
                    <a:pt x="88" y="103"/>
                    <a:pt x="88" y="102"/>
                  </a:cubicBezTo>
                  <a:cubicBezTo>
                    <a:pt x="89" y="101"/>
                    <a:pt x="89" y="99"/>
                    <a:pt x="89" y="97"/>
                  </a:cubicBezTo>
                  <a:cubicBezTo>
                    <a:pt x="90" y="95"/>
                    <a:pt x="91" y="92"/>
                    <a:pt x="91" y="89"/>
                  </a:cubicBezTo>
                  <a:cubicBezTo>
                    <a:pt x="93" y="84"/>
                    <a:pt x="93" y="78"/>
                    <a:pt x="93" y="73"/>
                  </a:cubicBezTo>
                  <a:cubicBezTo>
                    <a:pt x="94" y="73"/>
                    <a:pt x="95" y="74"/>
                    <a:pt x="95" y="75"/>
                  </a:cubicBezTo>
                  <a:close/>
                  <a:moveTo>
                    <a:pt x="96" y="75"/>
                  </a:moveTo>
                  <a:cubicBezTo>
                    <a:pt x="96" y="76"/>
                    <a:pt x="97" y="76"/>
                    <a:pt x="97" y="77"/>
                  </a:cubicBezTo>
                  <a:cubicBezTo>
                    <a:pt x="96" y="82"/>
                    <a:pt x="95" y="88"/>
                    <a:pt x="93" y="93"/>
                  </a:cubicBezTo>
                  <a:cubicBezTo>
                    <a:pt x="92" y="95"/>
                    <a:pt x="92" y="97"/>
                    <a:pt x="92" y="100"/>
                  </a:cubicBezTo>
                  <a:cubicBezTo>
                    <a:pt x="91" y="101"/>
                    <a:pt x="91" y="102"/>
                    <a:pt x="91" y="103"/>
                  </a:cubicBezTo>
                  <a:cubicBezTo>
                    <a:pt x="91" y="103"/>
                    <a:pt x="90" y="108"/>
                    <a:pt x="90" y="105"/>
                  </a:cubicBezTo>
                  <a:cubicBezTo>
                    <a:pt x="91" y="99"/>
                    <a:pt x="93" y="94"/>
                    <a:pt x="93" y="89"/>
                  </a:cubicBezTo>
                  <a:cubicBezTo>
                    <a:pt x="94" y="86"/>
                    <a:pt x="94" y="83"/>
                    <a:pt x="94" y="81"/>
                  </a:cubicBezTo>
                  <a:cubicBezTo>
                    <a:pt x="94" y="79"/>
                    <a:pt x="95" y="77"/>
                    <a:pt x="96" y="75"/>
                  </a:cubicBezTo>
                  <a:close/>
                  <a:moveTo>
                    <a:pt x="97" y="79"/>
                  </a:moveTo>
                  <a:cubicBezTo>
                    <a:pt x="98" y="79"/>
                    <a:pt x="98" y="78"/>
                    <a:pt x="98" y="78"/>
                  </a:cubicBezTo>
                  <a:cubicBezTo>
                    <a:pt x="98" y="78"/>
                    <a:pt x="98" y="78"/>
                    <a:pt x="98" y="78"/>
                  </a:cubicBezTo>
                  <a:cubicBezTo>
                    <a:pt x="99" y="79"/>
                    <a:pt x="100" y="80"/>
                    <a:pt x="101" y="81"/>
                  </a:cubicBezTo>
                  <a:cubicBezTo>
                    <a:pt x="98" y="89"/>
                    <a:pt x="97" y="97"/>
                    <a:pt x="93" y="105"/>
                  </a:cubicBezTo>
                  <a:cubicBezTo>
                    <a:pt x="94" y="104"/>
                    <a:pt x="94" y="101"/>
                    <a:pt x="94" y="99"/>
                  </a:cubicBezTo>
                  <a:cubicBezTo>
                    <a:pt x="94" y="96"/>
                    <a:pt x="95" y="94"/>
                    <a:pt x="95" y="92"/>
                  </a:cubicBezTo>
                  <a:cubicBezTo>
                    <a:pt x="96" y="87"/>
                    <a:pt x="97" y="83"/>
                    <a:pt x="97" y="79"/>
                  </a:cubicBezTo>
                  <a:close/>
                  <a:moveTo>
                    <a:pt x="93" y="72"/>
                  </a:moveTo>
                  <a:cubicBezTo>
                    <a:pt x="91" y="77"/>
                    <a:pt x="90" y="82"/>
                    <a:pt x="89" y="86"/>
                  </a:cubicBezTo>
                  <a:cubicBezTo>
                    <a:pt x="88" y="89"/>
                    <a:pt x="88" y="92"/>
                    <a:pt x="87" y="95"/>
                  </a:cubicBezTo>
                  <a:cubicBezTo>
                    <a:pt x="87" y="96"/>
                    <a:pt x="86" y="98"/>
                    <a:pt x="86" y="99"/>
                  </a:cubicBezTo>
                  <a:cubicBezTo>
                    <a:pt x="85" y="102"/>
                    <a:pt x="86" y="100"/>
                    <a:pt x="86" y="99"/>
                  </a:cubicBezTo>
                  <a:cubicBezTo>
                    <a:pt x="87" y="89"/>
                    <a:pt x="90" y="80"/>
                    <a:pt x="91" y="70"/>
                  </a:cubicBezTo>
                  <a:cubicBezTo>
                    <a:pt x="92" y="71"/>
                    <a:pt x="92" y="71"/>
                    <a:pt x="93" y="72"/>
                  </a:cubicBezTo>
                  <a:close/>
                  <a:moveTo>
                    <a:pt x="90" y="69"/>
                  </a:moveTo>
                  <a:cubicBezTo>
                    <a:pt x="88" y="73"/>
                    <a:pt x="87" y="78"/>
                    <a:pt x="86" y="82"/>
                  </a:cubicBezTo>
                  <a:cubicBezTo>
                    <a:pt x="86" y="85"/>
                    <a:pt x="85" y="87"/>
                    <a:pt x="85" y="90"/>
                  </a:cubicBezTo>
                  <a:cubicBezTo>
                    <a:pt x="84" y="91"/>
                    <a:pt x="84" y="93"/>
                    <a:pt x="83" y="94"/>
                  </a:cubicBezTo>
                  <a:cubicBezTo>
                    <a:pt x="84" y="90"/>
                    <a:pt x="84" y="86"/>
                    <a:pt x="86" y="81"/>
                  </a:cubicBezTo>
                  <a:cubicBezTo>
                    <a:pt x="86" y="79"/>
                    <a:pt x="87" y="76"/>
                    <a:pt x="87" y="73"/>
                  </a:cubicBezTo>
                  <a:cubicBezTo>
                    <a:pt x="87" y="71"/>
                    <a:pt x="88" y="69"/>
                    <a:pt x="88" y="67"/>
                  </a:cubicBezTo>
                  <a:cubicBezTo>
                    <a:pt x="89" y="68"/>
                    <a:pt x="89" y="68"/>
                    <a:pt x="90" y="69"/>
                  </a:cubicBezTo>
                  <a:close/>
                  <a:moveTo>
                    <a:pt x="62" y="69"/>
                  </a:moveTo>
                  <a:cubicBezTo>
                    <a:pt x="63" y="68"/>
                    <a:pt x="65" y="66"/>
                    <a:pt x="65" y="65"/>
                  </a:cubicBezTo>
                  <a:cubicBezTo>
                    <a:pt x="64" y="67"/>
                    <a:pt x="64" y="70"/>
                    <a:pt x="63" y="72"/>
                  </a:cubicBezTo>
                  <a:cubicBezTo>
                    <a:pt x="62" y="70"/>
                    <a:pt x="62" y="69"/>
                    <a:pt x="61" y="68"/>
                  </a:cubicBezTo>
                  <a:cubicBezTo>
                    <a:pt x="61" y="68"/>
                    <a:pt x="61" y="68"/>
                    <a:pt x="61" y="68"/>
                  </a:cubicBezTo>
                  <a:cubicBezTo>
                    <a:pt x="62" y="67"/>
                    <a:pt x="62" y="67"/>
                    <a:pt x="62" y="66"/>
                  </a:cubicBezTo>
                  <a:cubicBezTo>
                    <a:pt x="62" y="67"/>
                    <a:pt x="62" y="69"/>
                    <a:pt x="62" y="69"/>
                  </a:cubicBezTo>
                  <a:cubicBezTo>
                    <a:pt x="62" y="70"/>
                    <a:pt x="62" y="70"/>
                    <a:pt x="62" y="69"/>
                  </a:cubicBezTo>
                  <a:close/>
                  <a:moveTo>
                    <a:pt x="68" y="61"/>
                  </a:moveTo>
                  <a:cubicBezTo>
                    <a:pt x="71" y="59"/>
                    <a:pt x="73" y="56"/>
                    <a:pt x="74" y="53"/>
                  </a:cubicBezTo>
                  <a:cubicBezTo>
                    <a:pt x="75" y="54"/>
                    <a:pt x="75" y="55"/>
                    <a:pt x="76" y="55"/>
                  </a:cubicBezTo>
                  <a:cubicBezTo>
                    <a:pt x="76" y="55"/>
                    <a:pt x="76" y="55"/>
                    <a:pt x="76" y="56"/>
                  </a:cubicBezTo>
                  <a:cubicBezTo>
                    <a:pt x="75" y="59"/>
                    <a:pt x="74" y="63"/>
                    <a:pt x="73" y="67"/>
                  </a:cubicBezTo>
                  <a:cubicBezTo>
                    <a:pt x="72" y="71"/>
                    <a:pt x="71" y="75"/>
                    <a:pt x="70" y="79"/>
                  </a:cubicBezTo>
                  <a:cubicBezTo>
                    <a:pt x="71" y="75"/>
                    <a:pt x="71" y="71"/>
                    <a:pt x="72" y="67"/>
                  </a:cubicBezTo>
                  <a:cubicBezTo>
                    <a:pt x="73" y="63"/>
                    <a:pt x="74" y="59"/>
                    <a:pt x="74" y="54"/>
                  </a:cubicBezTo>
                  <a:cubicBezTo>
                    <a:pt x="74" y="54"/>
                    <a:pt x="74" y="54"/>
                    <a:pt x="74" y="54"/>
                  </a:cubicBezTo>
                  <a:cubicBezTo>
                    <a:pt x="74" y="55"/>
                    <a:pt x="74" y="55"/>
                    <a:pt x="73" y="55"/>
                  </a:cubicBezTo>
                  <a:cubicBezTo>
                    <a:pt x="73" y="55"/>
                    <a:pt x="73" y="56"/>
                    <a:pt x="73" y="56"/>
                  </a:cubicBezTo>
                  <a:cubicBezTo>
                    <a:pt x="73" y="59"/>
                    <a:pt x="72" y="62"/>
                    <a:pt x="71" y="65"/>
                  </a:cubicBezTo>
                  <a:cubicBezTo>
                    <a:pt x="70" y="68"/>
                    <a:pt x="69" y="72"/>
                    <a:pt x="68" y="75"/>
                  </a:cubicBezTo>
                  <a:cubicBezTo>
                    <a:pt x="68" y="78"/>
                    <a:pt x="68" y="74"/>
                    <a:pt x="68" y="73"/>
                  </a:cubicBezTo>
                  <a:cubicBezTo>
                    <a:pt x="69" y="71"/>
                    <a:pt x="69" y="69"/>
                    <a:pt x="69" y="67"/>
                  </a:cubicBezTo>
                  <a:cubicBezTo>
                    <a:pt x="70" y="64"/>
                    <a:pt x="72" y="61"/>
                    <a:pt x="72" y="58"/>
                  </a:cubicBezTo>
                  <a:cubicBezTo>
                    <a:pt x="72" y="58"/>
                    <a:pt x="71" y="58"/>
                    <a:pt x="71" y="58"/>
                  </a:cubicBezTo>
                  <a:cubicBezTo>
                    <a:pt x="70" y="61"/>
                    <a:pt x="69" y="64"/>
                    <a:pt x="68" y="68"/>
                  </a:cubicBezTo>
                  <a:cubicBezTo>
                    <a:pt x="68" y="65"/>
                    <a:pt x="68" y="63"/>
                    <a:pt x="68" y="61"/>
                  </a:cubicBezTo>
                  <a:cubicBezTo>
                    <a:pt x="68" y="61"/>
                    <a:pt x="68" y="61"/>
                    <a:pt x="68" y="61"/>
                  </a:cubicBezTo>
                  <a:close/>
                  <a:moveTo>
                    <a:pt x="74" y="86"/>
                  </a:moveTo>
                  <a:cubicBezTo>
                    <a:pt x="74" y="86"/>
                    <a:pt x="74" y="86"/>
                    <a:pt x="74" y="86"/>
                  </a:cubicBezTo>
                  <a:cubicBezTo>
                    <a:pt x="73" y="85"/>
                    <a:pt x="72" y="84"/>
                    <a:pt x="71" y="83"/>
                  </a:cubicBezTo>
                  <a:cubicBezTo>
                    <a:pt x="72" y="83"/>
                    <a:pt x="72" y="83"/>
                    <a:pt x="72" y="83"/>
                  </a:cubicBezTo>
                  <a:cubicBezTo>
                    <a:pt x="73" y="79"/>
                    <a:pt x="74" y="75"/>
                    <a:pt x="75" y="71"/>
                  </a:cubicBezTo>
                  <a:cubicBezTo>
                    <a:pt x="76" y="69"/>
                    <a:pt x="77" y="67"/>
                    <a:pt x="77" y="65"/>
                  </a:cubicBezTo>
                  <a:cubicBezTo>
                    <a:pt x="78" y="64"/>
                    <a:pt x="78" y="63"/>
                    <a:pt x="78" y="62"/>
                  </a:cubicBezTo>
                  <a:cubicBezTo>
                    <a:pt x="77" y="66"/>
                    <a:pt x="77" y="69"/>
                    <a:pt x="76" y="73"/>
                  </a:cubicBezTo>
                  <a:cubicBezTo>
                    <a:pt x="75" y="77"/>
                    <a:pt x="75" y="81"/>
                    <a:pt x="74" y="86"/>
                  </a:cubicBezTo>
                  <a:close/>
                  <a:moveTo>
                    <a:pt x="67" y="71"/>
                  </a:moveTo>
                  <a:cubicBezTo>
                    <a:pt x="67" y="70"/>
                    <a:pt x="67" y="70"/>
                    <a:pt x="68" y="69"/>
                  </a:cubicBezTo>
                  <a:cubicBezTo>
                    <a:pt x="69" y="67"/>
                    <a:pt x="69" y="64"/>
                    <a:pt x="70" y="62"/>
                  </a:cubicBezTo>
                  <a:cubicBezTo>
                    <a:pt x="70" y="62"/>
                    <a:pt x="71" y="58"/>
                    <a:pt x="71" y="60"/>
                  </a:cubicBezTo>
                  <a:cubicBezTo>
                    <a:pt x="71" y="61"/>
                    <a:pt x="70" y="62"/>
                    <a:pt x="70" y="64"/>
                  </a:cubicBezTo>
                  <a:cubicBezTo>
                    <a:pt x="68" y="68"/>
                    <a:pt x="68" y="73"/>
                    <a:pt x="67" y="77"/>
                  </a:cubicBezTo>
                  <a:cubicBezTo>
                    <a:pt x="67" y="77"/>
                    <a:pt x="68" y="77"/>
                    <a:pt x="68" y="77"/>
                  </a:cubicBezTo>
                  <a:cubicBezTo>
                    <a:pt x="70" y="74"/>
                    <a:pt x="70" y="70"/>
                    <a:pt x="71" y="66"/>
                  </a:cubicBezTo>
                  <a:cubicBezTo>
                    <a:pt x="72" y="64"/>
                    <a:pt x="72" y="62"/>
                    <a:pt x="73" y="60"/>
                  </a:cubicBezTo>
                  <a:cubicBezTo>
                    <a:pt x="73" y="60"/>
                    <a:pt x="73" y="60"/>
                    <a:pt x="73" y="60"/>
                  </a:cubicBezTo>
                  <a:cubicBezTo>
                    <a:pt x="73" y="62"/>
                    <a:pt x="72" y="65"/>
                    <a:pt x="71" y="67"/>
                  </a:cubicBezTo>
                  <a:cubicBezTo>
                    <a:pt x="70" y="71"/>
                    <a:pt x="70" y="75"/>
                    <a:pt x="69" y="80"/>
                  </a:cubicBezTo>
                  <a:cubicBezTo>
                    <a:pt x="69" y="80"/>
                    <a:pt x="69" y="80"/>
                    <a:pt x="69" y="80"/>
                  </a:cubicBezTo>
                  <a:cubicBezTo>
                    <a:pt x="68" y="78"/>
                    <a:pt x="67" y="77"/>
                    <a:pt x="66" y="75"/>
                  </a:cubicBezTo>
                  <a:cubicBezTo>
                    <a:pt x="66" y="75"/>
                    <a:pt x="66" y="75"/>
                    <a:pt x="66" y="75"/>
                  </a:cubicBezTo>
                  <a:cubicBezTo>
                    <a:pt x="66" y="74"/>
                    <a:pt x="67" y="72"/>
                    <a:pt x="67" y="71"/>
                  </a:cubicBezTo>
                  <a:close/>
                  <a:moveTo>
                    <a:pt x="71" y="83"/>
                  </a:moveTo>
                  <a:cubicBezTo>
                    <a:pt x="71" y="83"/>
                    <a:pt x="71" y="83"/>
                    <a:pt x="71" y="83"/>
                  </a:cubicBezTo>
                  <a:cubicBezTo>
                    <a:pt x="71" y="82"/>
                    <a:pt x="70" y="81"/>
                    <a:pt x="69" y="80"/>
                  </a:cubicBezTo>
                  <a:cubicBezTo>
                    <a:pt x="69" y="80"/>
                    <a:pt x="70" y="80"/>
                    <a:pt x="70" y="80"/>
                  </a:cubicBezTo>
                  <a:cubicBezTo>
                    <a:pt x="73" y="72"/>
                    <a:pt x="74" y="64"/>
                    <a:pt x="76" y="57"/>
                  </a:cubicBezTo>
                  <a:cubicBezTo>
                    <a:pt x="76" y="58"/>
                    <a:pt x="76" y="60"/>
                    <a:pt x="75" y="62"/>
                  </a:cubicBezTo>
                  <a:cubicBezTo>
                    <a:pt x="75" y="64"/>
                    <a:pt x="74" y="67"/>
                    <a:pt x="74" y="69"/>
                  </a:cubicBezTo>
                  <a:cubicBezTo>
                    <a:pt x="73" y="73"/>
                    <a:pt x="72" y="78"/>
                    <a:pt x="71" y="83"/>
                  </a:cubicBezTo>
                  <a:close/>
                  <a:moveTo>
                    <a:pt x="68" y="63"/>
                  </a:moveTo>
                  <a:cubicBezTo>
                    <a:pt x="68" y="66"/>
                    <a:pt x="67" y="68"/>
                    <a:pt x="66" y="71"/>
                  </a:cubicBezTo>
                  <a:cubicBezTo>
                    <a:pt x="66" y="71"/>
                    <a:pt x="66" y="71"/>
                    <a:pt x="66" y="71"/>
                  </a:cubicBezTo>
                  <a:cubicBezTo>
                    <a:pt x="66" y="72"/>
                    <a:pt x="66" y="72"/>
                    <a:pt x="66" y="72"/>
                  </a:cubicBezTo>
                  <a:cubicBezTo>
                    <a:pt x="65" y="73"/>
                    <a:pt x="65" y="74"/>
                    <a:pt x="66" y="74"/>
                  </a:cubicBezTo>
                  <a:cubicBezTo>
                    <a:pt x="66" y="74"/>
                    <a:pt x="65" y="74"/>
                    <a:pt x="65" y="74"/>
                  </a:cubicBezTo>
                  <a:cubicBezTo>
                    <a:pt x="65" y="74"/>
                    <a:pt x="64" y="73"/>
                    <a:pt x="64" y="72"/>
                  </a:cubicBezTo>
                  <a:cubicBezTo>
                    <a:pt x="64" y="72"/>
                    <a:pt x="64" y="72"/>
                    <a:pt x="64" y="72"/>
                  </a:cubicBezTo>
                  <a:cubicBezTo>
                    <a:pt x="65" y="70"/>
                    <a:pt x="65" y="68"/>
                    <a:pt x="66" y="66"/>
                  </a:cubicBezTo>
                  <a:cubicBezTo>
                    <a:pt x="66" y="65"/>
                    <a:pt x="67" y="64"/>
                    <a:pt x="67" y="63"/>
                  </a:cubicBezTo>
                  <a:cubicBezTo>
                    <a:pt x="68" y="62"/>
                    <a:pt x="68" y="62"/>
                    <a:pt x="68" y="63"/>
                  </a:cubicBezTo>
                  <a:close/>
                  <a:moveTo>
                    <a:pt x="78" y="92"/>
                  </a:moveTo>
                  <a:cubicBezTo>
                    <a:pt x="78" y="92"/>
                    <a:pt x="78" y="92"/>
                    <a:pt x="78" y="92"/>
                  </a:cubicBezTo>
                  <a:cubicBezTo>
                    <a:pt x="78" y="92"/>
                    <a:pt x="77" y="91"/>
                    <a:pt x="76" y="90"/>
                  </a:cubicBezTo>
                  <a:cubicBezTo>
                    <a:pt x="75" y="89"/>
                    <a:pt x="75" y="87"/>
                    <a:pt x="74" y="86"/>
                  </a:cubicBezTo>
                  <a:cubicBezTo>
                    <a:pt x="74" y="86"/>
                    <a:pt x="74" y="86"/>
                    <a:pt x="74" y="86"/>
                  </a:cubicBezTo>
                  <a:cubicBezTo>
                    <a:pt x="74" y="85"/>
                    <a:pt x="74" y="85"/>
                    <a:pt x="74" y="85"/>
                  </a:cubicBezTo>
                  <a:cubicBezTo>
                    <a:pt x="75" y="85"/>
                    <a:pt x="75" y="84"/>
                    <a:pt x="75" y="84"/>
                  </a:cubicBezTo>
                  <a:cubicBezTo>
                    <a:pt x="76" y="80"/>
                    <a:pt x="77" y="76"/>
                    <a:pt x="78" y="72"/>
                  </a:cubicBezTo>
                  <a:cubicBezTo>
                    <a:pt x="79" y="71"/>
                    <a:pt x="80" y="69"/>
                    <a:pt x="80" y="67"/>
                  </a:cubicBezTo>
                  <a:cubicBezTo>
                    <a:pt x="80" y="70"/>
                    <a:pt x="80" y="72"/>
                    <a:pt x="79" y="75"/>
                  </a:cubicBezTo>
                  <a:cubicBezTo>
                    <a:pt x="77" y="80"/>
                    <a:pt x="78" y="84"/>
                    <a:pt x="76" y="89"/>
                  </a:cubicBezTo>
                  <a:cubicBezTo>
                    <a:pt x="76" y="89"/>
                    <a:pt x="76" y="89"/>
                    <a:pt x="76" y="89"/>
                  </a:cubicBezTo>
                  <a:cubicBezTo>
                    <a:pt x="78" y="85"/>
                    <a:pt x="79" y="80"/>
                    <a:pt x="80" y="76"/>
                  </a:cubicBezTo>
                  <a:cubicBezTo>
                    <a:pt x="81" y="74"/>
                    <a:pt x="81" y="72"/>
                    <a:pt x="82" y="70"/>
                  </a:cubicBezTo>
                  <a:cubicBezTo>
                    <a:pt x="83" y="69"/>
                    <a:pt x="84" y="65"/>
                    <a:pt x="84" y="64"/>
                  </a:cubicBezTo>
                  <a:cubicBezTo>
                    <a:pt x="84" y="69"/>
                    <a:pt x="83" y="74"/>
                    <a:pt x="82" y="79"/>
                  </a:cubicBezTo>
                  <a:cubicBezTo>
                    <a:pt x="81" y="81"/>
                    <a:pt x="81" y="84"/>
                    <a:pt x="80" y="86"/>
                  </a:cubicBezTo>
                  <a:cubicBezTo>
                    <a:pt x="80" y="87"/>
                    <a:pt x="79" y="88"/>
                    <a:pt x="79" y="90"/>
                  </a:cubicBezTo>
                  <a:cubicBezTo>
                    <a:pt x="79" y="90"/>
                    <a:pt x="79" y="91"/>
                    <a:pt x="79" y="92"/>
                  </a:cubicBezTo>
                  <a:cubicBezTo>
                    <a:pt x="78" y="92"/>
                    <a:pt x="78" y="92"/>
                    <a:pt x="78" y="92"/>
                  </a:cubicBezTo>
                  <a:close/>
                  <a:moveTo>
                    <a:pt x="84" y="63"/>
                  </a:moveTo>
                  <a:cubicBezTo>
                    <a:pt x="82" y="67"/>
                    <a:pt x="81" y="72"/>
                    <a:pt x="79" y="77"/>
                  </a:cubicBezTo>
                  <a:cubicBezTo>
                    <a:pt x="79" y="78"/>
                    <a:pt x="79" y="79"/>
                    <a:pt x="79" y="80"/>
                  </a:cubicBezTo>
                  <a:cubicBezTo>
                    <a:pt x="79" y="78"/>
                    <a:pt x="79" y="76"/>
                    <a:pt x="80" y="74"/>
                  </a:cubicBezTo>
                  <a:cubicBezTo>
                    <a:pt x="81" y="70"/>
                    <a:pt x="81" y="65"/>
                    <a:pt x="82" y="61"/>
                  </a:cubicBezTo>
                  <a:cubicBezTo>
                    <a:pt x="83" y="62"/>
                    <a:pt x="83" y="62"/>
                    <a:pt x="84" y="63"/>
                  </a:cubicBezTo>
                  <a:close/>
                  <a:moveTo>
                    <a:pt x="78" y="71"/>
                  </a:moveTo>
                  <a:cubicBezTo>
                    <a:pt x="77" y="74"/>
                    <a:pt x="76" y="78"/>
                    <a:pt x="75" y="81"/>
                  </a:cubicBezTo>
                  <a:cubicBezTo>
                    <a:pt x="75" y="81"/>
                    <a:pt x="75" y="80"/>
                    <a:pt x="75" y="80"/>
                  </a:cubicBezTo>
                  <a:cubicBezTo>
                    <a:pt x="76" y="78"/>
                    <a:pt x="76" y="75"/>
                    <a:pt x="76" y="73"/>
                  </a:cubicBezTo>
                  <a:cubicBezTo>
                    <a:pt x="77" y="68"/>
                    <a:pt x="78" y="63"/>
                    <a:pt x="79" y="59"/>
                  </a:cubicBezTo>
                  <a:cubicBezTo>
                    <a:pt x="79" y="58"/>
                    <a:pt x="79" y="58"/>
                    <a:pt x="79" y="58"/>
                  </a:cubicBezTo>
                  <a:cubicBezTo>
                    <a:pt x="77" y="63"/>
                    <a:pt x="76" y="67"/>
                    <a:pt x="75" y="71"/>
                  </a:cubicBezTo>
                  <a:cubicBezTo>
                    <a:pt x="74" y="74"/>
                    <a:pt x="73" y="76"/>
                    <a:pt x="73" y="79"/>
                  </a:cubicBezTo>
                  <a:cubicBezTo>
                    <a:pt x="73" y="75"/>
                    <a:pt x="74" y="71"/>
                    <a:pt x="75" y="67"/>
                  </a:cubicBezTo>
                  <a:cubicBezTo>
                    <a:pt x="76" y="63"/>
                    <a:pt x="77" y="59"/>
                    <a:pt x="77" y="56"/>
                  </a:cubicBezTo>
                  <a:cubicBezTo>
                    <a:pt x="78" y="57"/>
                    <a:pt x="80" y="59"/>
                    <a:pt x="81" y="60"/>
                  </a:cubicBezTo>
                  <a:cubicBezTo>
                    <a:pt x="80" y="64"/>
                    <a:pt x="80" y="68"/>
                    <a:pt x="78" y="71"/>
                  </a:cubicBezTo>
                  <a:close/>
                  <a:moveTo>
                    <a:pt x="72" y="52"/>
                  </a:moveTo>
                  <a:cubicBezTo>
                    <a:pt x="70" y="58"/>
                    <a:pt x="64" y="63"/>
                    <a:pt x="58" y="64"/>
                  </a:cubicBezTo>
                  <a:cubicBezTo>
                    <a:pt x="57" y="63"/>
                    <a:pt x="57" y="63"/>
                    <a:pt x="56" y="62"/>
                  </a:cubicBezTo>
                  <a:cubicBezTo>
                    <a:pt x="63" y="61"/>
                    <a:pt x="67" y="55"/>
                    <a:pt x="70" y="50"/>
                  </a:cubicBezTo>
                  <a:cubicBezTo>
                    <a:pt x="71" y="50"/>
                    <a:pt x="71" y="51"/>
                    <a:pt x="72" y="52"/>
                  </a:cubicBezTo>
                  <a:close/>
                  <a:moveTo>
                    <a:pt x="42" y="42"/>
                  </a:moveTo>
                  <a:cubicBezTo>
                    <a:pt x="44" y="38"/>
                    <a:pt x="45" y="34"/>
                    <a:pt x="47" y="31"/>
                  </a:cubicBezTo>
                  <a:cubicBezTo>
                    <a:pt x="45" y="35"/>
                    <a:pt x="45" y="40"/>
                    <a:pt x="42" y="44"/>
                  </a:cubicBezTo>
                  <a:cubicBezTo>
                    <a:pt x="41" y="43"/>
                    <a:pt x="41" y="41"/>
                    <a:pt x="40" y="40"/>
                  </a:cubicBezTo>
                  <a:cubicBezTo>
                    <a:pt x="40" y="40"/>
                    <a:pt x="40" y="40"/>
                    <a:pt x="40" y="40"/>
                  </a:cubicBezTo>
                  <a:cubicBezTo>
                    <a:pt x="41" y="38"/>
                    <a:pt x="42" y="35"/>
                    <a:pt x="43" y="33"/>
                  </a:cubicBezTo>
                  <a:cubicBezTo>
                    <a:pt x="43" y="33"/>
                    <a:pt x="43" y="33"/>
                    <a:pt x="43" y="34"/>
                  </a:cubicBezTo>
                  <a:cubicBezTo>
                    <a:pt x="42" y="36"/>
                    <a:pt x="42" y="39"/>
                    <a:pt x="41" y="42"/>
                  </a:cubicBezTo>
                  <a:cubicBezTo>
                    <a:pt x="41" y="42"/>
                    <a:pt x="42" y="42"/>
                    <a:pt x="42" y="42"/>
                  </a:cubicBezTo>
                  <a:close/>
                  <a:moveTo>
                    <a:pt x="44" y="46"/>
                  </a:moveTo>
                  <a:cubicBezTo>
                    <a:pt x="44" y="46"/>
                    <a:pt x="45" y="46"/>
                    <a:pt x="45" y="46"/>
                  </a:cubicBezTo>
                  <a:cubicBezTo>
                    <a:pt x="46" y="44"/>
                    <a:pt x="47" y="42"/>
                    <a:pt x="48" y="40"/>
                  </a:cubicBezTo>
                  <a:cubicBezTo>
                    <a:pt x="48" y="39"/>
                    <a:pt x="49" y="38"/>
                    <a:pt x="49" y="37"/>
                  </a:cubicBezTo>
                  <a:cubicBezTo>
                    <a:pt x="49" y="37"/>
                    <a:pt x="51" y="33"/>
                    <a:pt x="50" y="36"/>
                  </a:cubicBezTo>
                  <a:cubicBezTo>
                    <a:pt x="48" y="40"/>
                    <a:pt x="46" y="44"/>
                    <a:pt x="46" y="48"/>
                  </a:cubicBezTo>
                  <a:cubicBezTo>
                    <a:pt x="46" y="49"/>
                    <a:pt x="46" y="49"/>
                    <a:pt x="47" y="49"/>
                  </a:cubicBezTo>
                  <a:cubicBezTo>
                    <a:pt x="49" y="45"/>
                    <a:pt x="51" y="40"/>
                    <a:pt x="53" y="36"/>
                  </a:cubicBezTo>
                  <a:cubicBezTo>
                    <a:pt x="51" y="40"/>
                    <a:pt x="50" y="45"/>
                    <a:pt x="48" y="49"/>
                  </a:cubicBezTo>
                  <a:cubicBezTo>
                    <a:pt x="48" y="50"/>
                    <a:pt x="48" y="50"/>
                    <a:pt x="48" y="51"/>
                  </a:cubicBezTo>
                  <a:cubicBezTo>
                    <a:pt x="48" y="51"/>
                    <a:pt x="48" y="51"/>
                    <a:pt x="48" y="51"/>
                  </a:cubicBezTo>
                  <a:cubicBezTo>
                    <a:pt x="46" y="49"/>
                    <a:pt x="44" y="46"/>
                    <a:pt x="43" y="44"/>
                  </a:cubicBezTo>
                  <a:cubicBezTo>
                    <a:pt x="45" y="41"/>
                    <a:pt x="48" y="37"/>
                    <a:pt x="49" y="33"/>
                  </a:cubicBezTo>
                  <a:cubicBezTo>
                    <a:pt x="48" y="38"/>
                    <a:pt x="46" y="42"/>
                    <a:pt x="44" y="46"/>
                  </a:cubicBezTo>
                  <a:close/>
                  <a:moveTo>
                    <a:pt x="49" y="50"/>
                  </a:moveTo>
                  <a:cubicBezTo>
                    <a:pt x="49" y="49"/>
                    <a:pt x="50" y="48"/>
                    <a:pt x="50" y="48"/>
                  </a:cubicBezTo>
                  <a:cubicBezTo>
                    <a:pt x="50" y="47"/>
                    <a:pt x="51" y="45"/>
                    <a:pt x="52" y="44"/>
                  </a:cubicBezTo>
                  <a:cubicBezTo>
                    <a:pt x="52" y="43"/>
                    <a:pt x="53" y="42"/>
                    <a:pt x="53" y="41"/>
                  </a:cubicBezTo>
                  <a:cubicBezTo>
                    <a:pt x="54" y="40"/>
                    <a:pt x="56" y="35"/>
                    <a:pt x="55" y="38"/>
                  </a:cubicBezTo>
                  <a:cubicBezTo>
                    <a:pt x="53" y="43"/>
                    <a:pt x="52" y="48"/>
                    <a:pt x="50" y="53"/>
                  </a:cubicBezTo>
                  <a:cubicBezTo>
                    <a:pt x="50" y="53"/>
                    <a:pt x="50" y="53"/>
                    <a:pt x="50" y="53"/>
                  </a:cubicBezTo>
                  <a:cubicBezTo>
                    <a:pt x="52" y="51"/>
                    <a:pt x="53" y="49"/>
                    <a:pt x="54" y="47"/>
                  </a:cubicBezTo>
                  <a:cubicBezTo>
                    <a:pt x="55" y="45"/>
                    <a:pt x="56" y="44"/>
                    <a:pt x="56" y="43"/>
                  </a:cubicBezTo>
                  <a:cubicBezTo>
                    <a:pt x="57" y="42"/>
                    <a:pt x="59" y="38"/>
                    <a:pt x="58" y="40"/>
                  </a:cubicBezTo>
                  <a:cubicBezTo>
                    <a:pt x="58" y="43"/>
                    <a:pt x="56" y="46"/>
                    <a:pt x="54" y="49"/>
                  </a:cubicBezTo>
                  <a:cubicBezTo>
                    <a:pt x="53" y="52"/>
                    <a:pt x="53" y="54"/>
                    <a:pt x="52" y="56"/>
                  </a:cubicBezTo>
                  <a:cubicBezTo>
                    <a:pt x="51" y="56"/>
                    <a:pt x="51" y="55"/>
                    <a:pt x="50" y="54"/>
                  </a:cubicBezTo>
                  <a:cubicBezTo>
                    <a:pt x="49" y="53"/>
                    <a:pt x="49" y="52"/>
                    <a:pt x="48" y="51"/>
                  </a:cubicBezTo>
                  <a:cubicBezTo>
                    <a:pt x="48" y="51"/>
                    <a:pt x="48" y="51"/>
                    <a:pt x="48" y="51"/>
                  </a:cubicBezTo>
                  <a:cubicBezTo>
                    <a:pt x="48" y="51"/>
                    <a:pt x="49" y="50"/>
                    <a:pt x="49" y="50"/>
                  </a:cubicBezTo>
                  <a:cubicBezTo>
                    <a:pt x="49" y="50"/>
                    <a:pt x="49" y="50"/>
                    <a:pt x="49" y="50"/>
                  </a:cubicBezTo>
                  <a:close/>
                  <a:moveTo>
                    <a:pt x="58" y="49"/>
                  </a:moveTo>
                  <a:cubicBezTo>
                    <a:pt x="57" y="52"/>
                    <a:pt x="56" y="55"/>
                    <a:pt x="55" y="58"/>
                  </a:cubicBezTo>
                  <a:cubicBezTo>
                    <a:pt x="55" y="59"/>
                    <a:pt x="56" y="59"/>
                    <a:pt x="56" y="59"/>
                  </a:cubicBezTo>
                  <a:cubicBezTo>
                    <a:pt x="58" y="54"/>
                    <a:pt x="60" y="48"/>
                    <a:pt x="63" y="44"/>
                  </a:cubicBezTo>
                  <a:cubicBezTo>
                    <a:pt x="62" y="46"/>
                    <a:pt x="61" y="49"/>
                    <a:pt x="60" y="51"/>
                  </a:cubicBezTo>
                  <a:cubicBezTo>
                    <a:pt x="59" y="54"/>
                    <a:pt x="58" y="57"/>
                    <a:pt x="58" y="59"/>
                  </a:cubicBezTo>
                  <a:cubicBezTo>
                    <a:pt x="58" y="59"/>
                    <a:pt x="58" y="59"/>
                    <a:pt x="58" y="59"/>
                  </a:cubicBezTo>
                  <a:cubicBezTo>
                    <a:pt x="57" y="60"/>
                    <a:pt x="56" y="60"/>
                    <a:pt x="54" y="60"/>
                  </a:cubicBezTo>
                  <a:cubicBezTo>
                    <a:pt x="54" y="59"/>
                    <a:pt x="53" y="58"/>
                    <a:pt x="52" y="57"/>
                  </a:cubicBezTo>
                  <a:cubicBezTo>
                    <a:pt x="55" y="53"/>
                    <a:pt x="57" y="47"/>
                    <a:pt x="60" y="42"/>
                  </a:cubicBezTo>
                  <a:cubicBezTo>
                    <a:pt x="61" y="40"/>
                    <a:pt x="59" y="45"/>
                    <a:pt x="59" y="45"/>
                  </a:cubicBezTo>
                  <a:cubicBezTo>
                    <a:pt x="59" y="47"/>
                    <a:pt x="58" y="48"/>
                    <a:pt x="58" y="49"/>
                  </a:cubicBezTo>
                  <a:close/>
                  <a:moveTo>
                    <a:pt x="58" y="59"/>
                  </a:moveTo>
                  <a:cubicBezTo>
                    <a:pt x="61" y="55"/>
                    <a:pt x="62" y="51"/>
                    <a:pt x="64" y="46"/>
                  </a:cubicBezTo>
                  <a:cubicBezTo>
                    <a:pt x="65" y="45"/>
                    <a:pt x="64" y="45"/>
                    <a:pt x="64" y="46"/>
                  </a:cubicBezTo>
                  <a:cubicBezTo>
                    <a:pt x="64" y="48"/>
                    <a:pt x="64" y="50"/>
                    <a:pt x="63" y="51"/>
                  </a:cubicBezTo>
                  <a:cubicBezTo>
                    <a:pt x="63" y="54"/>
                    <a:pt x="62" y="55"/>
                    <a:pt x="61" y="58"/>
                  </a:cubicBezTo>
                  <a:cubicBezTo>
                    <a:pt x="60" y="58"/>
                    <a:pt x="59" y="59"/>
                    <a:pt x="58" y="59"/>
                  </a:cubicBezTo>
                  <a:close/>
                  <a:moveTo>
                    <a:pt x="62" y="55"/>
                  </a:moveTo>
                  <a:cubicBezTo>
                    <a:pt x="63" y="53"/>
                    <a:pt x="64" y="52"/>
                    <a:pt x="64" y="51"/>
                  </a:cubicBezTo>
                  <a:cubicBezTo>
                    <a:pt x="65" y="49"/>
                    <a:pt x="65" y="47"/>
                    <a:pt x="65" y="45"/>
                  </a:cubicBezTo>
                  <a:cubicBezTo>
                    <a:pt x="65" y="46"/>
                    <a:pt x="66" y="46"/>
                    <a:pt x="66" y="46"/>
                  </a:cubicBezTo>
                  <a:cubicBezTo>
                    <a:pt x="66" y="46"/>
                    <a:pt x="66" y="46"/>
                    <a:pt x="66" y="46"/>
                  </a:cubicBezTo>
                  <a:cubicBezTo>
                    <a:pt x="66" y="49"/>
                    <a:pt x="65" y="51"/>
                    <a:pt x="64" y="53"/>
                  </a:cubicBezTo>
                  <a:cubicBezTo>
                    <a:pt x="64" y="54"/>
                    <a:pt x="61" y="60"/>
                    <a:pt x="62" y="55"/>
                  </a:cubicBezTo>
                  <a:close/>
                  <a:moveTo>
                    <a:pt x="64" y="45"/>
                  </a:moveTo>
                  <a:cubicBezTo>
                    <a:pt x="63" y="47"/>
                    <a:pt x="63" y="49"/>
                    <a:pt x="62" y="51"/>
                  </a:cubicBezTo>
                  <a:cubicBezTo>
                    <a:pt x="61" y="54"/>
                    <a:pt x="59" y="56"/>
                    <a:pt x="58" y="58"/>
                  </a:cubicBezTo>
                  <a:cubicBezTo>
                    <a:pt x="60" y="54"/>
                    <a:pt x="62" y="49"/>
                    <a:pt x="63" y="44"/>
                  </a:cubicBezTo>
                  <a:cubicBezTo>
                    <a:pt x="64" y="44"/>
                    <a:pt x="64" y="44"/>
                    <a:pt x="64" y="45"/>
                  </a:cubicBezTo>
                  <a:close/>
                  <a:moveTo>
                    <a:pt x="63" y="43"/>
                  </a:moveTo>
                  <a:cubicBezTo>
                    <a:pt x="60" y="48"/>
                    <a:pt x="58" y="53"/>
                    <a:pt x="56" y="57"/>
                  </a:cubicBezTo>
                  <a:cubicBezTo>
                    <a:pt x="57" y="55"/>
                    <a:pt x="58" y="51"/>
                    <a:pt x="59" y="49"/>
                  </a:cubicBezTo>
                  <a:cubicBezTo>
                    <a:pt x="59" y="46"/>
                    <a:pt x="60" y="44"/>
                    <a:pt x="61" y="42"/>
                  </a:cubicBezTo>
                  <a:cubicBezTo>
                    <a:pt x="61" y="42"/>
                    <a:pt x="62" y="43"/>
                    <a:pt x="63" y="43"/>
                  </a:cubicBezTo>
                  <a:close/>
                  <a:moveTo>
                    <a:pt x="53" y="56"/>
                  </a:moveTo>
                  <a:cubicBezTo>
                    <a:pt x="52" y="58"/>
                    <a:pt x="54" y="52"/>
                    <a:pt x="54" y="52"/>
                  </a:cubicBezTo>
                  <a:cubicBezTo>
                    <a:pt x="55" y="50"/>
                    <a:pt x="55" y="48"/>
                    <a:pt x="56" y="46"/>
                  </a:cubicBezTo>
                  <a:cubicBezTo>
                    <a:pt x="57" y="44"/>
                    <a:pt x="58" y="42"/>
                    <a:pt x="59" y="40"/>
                  </a:cubicBezTo>
                  <a:cubicBezTo>
                    <a:pt x="59" y="40"/>
                    <a:pt x="60" y="41"/>
                    <a:pt x="60" y="41"/>
                  </a:cubicBezTo>
                  <a:cubicBezTo>
                    <a:pt x="57" y="45"/>
                    <a:pt x="55" y="51"/>
                    <a:pt x="53" y="56"/>
                  </a:cubicBezTo>
                  <a:close/>
                  <a:moveTo>
                    <a:pt x="58" y="39"/>
                  </a:moveTo>
                  <a:cubicBezTo>
                    <a:pt x="55" y="43"/>
                    <a:pt x="52" y="48"/>
                    <a:pt x="51" y="52"/>
                  </a:cubicBezTo>
                  <a:cubicBezTo>
                    <a:pt x="53" y="47"/>
                    <a:pt x="54" y="42"/>
                    <a:pt x="56" y="37"/>
                  </a:cubicBezTo>
                  <a:cubicBezTo>
                    <a:pt x="56" y="38"/>
                    <a:pt x="57" y="38"/>
                    <a:pt x="58" y="39"/>
                  </a:cubicBezTo>
                  <a:close/>
                  <a:moveTo>
                    <a:pt x="40" y="25"/>
                  </a:moveTo>
                  <a:cubicBezTo>
                    <a:pt x="40" y="26"/>
                    <a:pt x="39" y="28"/>
                    <a:pt x="38" y="29"/>
                  </a:cubicBezTo>
                  <a:cubicBezTo>
                    <a:pt x="38" y="30"/>
                    <a:pt x="37" y="31"/>
                    <a:pt x="37" y="31"/>
                  </a:cubicBezTo>
                  <a:cubicBezTo>
                    <a:pt x="38" y="29"/>
                    <a:pt x="39" y="27"/>
                    <a:pt x="39" y="24"/>
                  </a:cubicBezTo>
                  <a:cubicBezTo>
                    <a:pt x="39" y="24"/>
                    <a:pt x="40" y="25"/>
                    <a:pt x="40" y="25"/>
                  </a:cubicBezTo>
                  <a:close/>
                  <a:moveTo>
                    <a:pt x="34" y="26"/>
                  </a:moveTo>
                  <a:cubicBezTo>
                    <a:pt x="35" y="26"/>
                    <a:pt x="36" y="21"/>
                    <a:pt x="35" y="24"/>
                  </a:cubicBezTo>
                  <a:cubicBezTo>
                    <a:pt x="35" y="27"/>
                    <a:pt x="34" y="30"/>
                    <a:pt x="34" y="32"/>
                  </a:cubicBezTo>
                  <a:cubicBezTo>
                    <a:pt x="33" y="33"/>
                    <a:pt x="34" y="33"/>
                    <a:pt x="34" y="32"/>
                  </a:cubicBezTo>
                  <a:cubicBezTo>
                    <a:pt x="35" y="30"/>
                    <a:pt x="38" y="27"/>
                    <a:pt x="38" y="24"/>
                  </a:cubicBezTo>
                  <a:cubicBezTo>
                    <a:pt x="38" y="28"/>
                    <a:pt x="37" y="31"/>
                    <a:pt x="35" y="34"/>
                  </a:cubicBezTo>
                  <a:cubicBezTo>
                    <a:pt x="35" y="34"/>
                    <a:pt x="36" y="34"/>
                    <a:pt x="36" y="34"/>
                  </a:cubicBezTo>
                  <a:cubicBezTo>
                    <a:pt x="37" y="31"/>
                    <a:pt x="39" y="29"/>
                    <a:pt x="40" y="26"/>
                  </a:cubicBezTo>
                  <a:cubicBezTo>
                    <a:pt x="39" y="29"/>
                    <a:pt x="38" y="33"/>
                    <a:pt x="37" y="36"/>
                  </a:cubicBezTo>
                  <a:cubicBezTo>
                    <a:pt x="37" y="37"/>
                    <a:pt x="37" y="37"/>
                    <a:pt x="37" y="37"/>
                  </a:cubicBezTo>
                  <a:cubicBezTo>
                    <a:pt x="38" y="35"/>
                    <a:pt x="39" y="33"/>
                    <a:pt x="40" y="32"/>
                  </a:cubicBezTo>
                  <a:cubicBezTo>
                    <a:pt x="41" y="30"/>
                    <a:pt x="42" y="29"/>
                    <a:pt x="42" y="27"/>
                  </a:cubicBezTo>
                  <a:cubicBezTo>
                    <a:pt x="42" y="32"/>
                    <a:pt x="40" y="36"/>
                    <a:pt x="39" y="40"/>
                  </a:cubicBezTo>
                  <a:cubicBezTo>
                    <a:pt x="37" y="37"/>
                    <a:pt x="35" y="34"/>
                    <a:pt x="32" y="31"/>
                  </a:cubicBezTo>
                  <a:cubicBezTo>
                    <a:pt x="32" y="31"/>
                    <a:pt x="32" y="31"/>
                    <a:pt x="32" y="31"/>
                  </a:cubicBezTo>
                  <a:cubicBezTo>
                    <a:pt x="33" y="29"/>
                    <a:pt x="34" y="28"/>
                    <a:pt x="34" y="26"/>
                  </a:cubicBezTo>
                  <a:close/>
                  <a:moveTo>
                    <a:pt x="67" y="62"/>
                  </a:moveTo>
                  <a:cubicBezTo>
                    <a:pt x="66" y="64"/>
                    <a:pt x="66" y="66"/>
                    <a:pt x="65" y="68"/>
                  </a:cubicBezTo>
                  <a:cubicBezTo>
                    <a:pt x="64" y="69"/>
                    <a:pt x="64" y="72"/>
                    <a:pt x="64" y="69"/>
                  </a:cubicBezTo>
                  <a:cubicBezTo>
                    <a:pt x="65" y="68"/>
                    <a:pt x="65" y="66"/>
                    <a:pt x="65" y="64"/>
                  </a:cubicBezTo>
                  <a:cubicBezTo>
                    <a:pt x="65" y="64"/>
                    <a:pt x="65" y="64"/>
                    <a:pt x="65" y="64"/>
                  </a:cubicBezTo>
                  <a:cubicBezTo>
                    <a:pt x="64" y="65"/>
                    <a:pt x="63" y="67"/>
                    <a:pt x="63" y="68"/>
                  </a:cubicBezTo>
                  <a:cubicBezTo>
                    <a:pt x="63" y="68"/>
                    <a:pt x="63" y="66"/>
                    <a:pt x="63" y="65"/>
                  </a:cubicBezTo>
                  <a:cubicBezTo>
                    <a:pt x="63" y="65"/>
                    <a:pt x="62" y="65"/>
                    <a:pt x="62" y="65"/>
                  </a:cubicBezTo>
                  <a:cubicBezTo>
                    <a:pt x="62" y="66"/>
                    <a:pt x="61" y="68"/>
                    <a:pt x="61" y="66"/>
                  </a:cubicBezTo>
                  <a:cubicBezTo>
                    <a:pt x="61" y="66"/>
                    <a:pt x="60" y="66"/>
                    <a:pt x="60" y="66"/>
                  </a:cubicBezTo>
                  <a:cubicBezTo>
                    <a:pt x="60" y="67"/>
                    <a:pt x="60" y="67"/>
                    <a:pt x="60" y="68"/>
                  </a:cubicBezTo>
                  <a:cubicBezTo>
                    <a:pt x="60" y="67"/>
                    <a:pt x="59" y="66"/>
                    <a:pt x="59" y="66"/>
                  </a:cubicBezTo>
                  <a:cubicBezTo>
                    <a:pt x="62" y="65"/>
                    <a:pt x="65" y="64"/>
                    <a:pt x="67" y="62"/>
                  </a:cubicBezTo>
                  <a:close/>
                  <a:moveTo>
                    <a:pt x="79" y="93"/>
                  </a:moveTo>
                  <a:cubicBezTo>
                    <a:pt x="79" y="92"/>
                    <a:pt x="79" y="91"/>
                    <a:pt x="79" y="90"/>
                  </a:cubicBezTo>
                  <a:cubicBezTo>
                    <a:pt x="81" y="87"/>
                    <a:pt x="82" y="83"/>
                    <a:pt x="83" y="80"/>
                  </a:cubicBezTo>
                  <a:cubicBezTo>
                    <a:pt x="84" y="78"/>
                    <a:pt x="85" y="75"/>
                    <a:pt x="85" y="73"/>
                  </a:cubicBezTo>
                  <a:cubicBezTo>
                    <a:pt x="86" y="72"/>
                    <a:pt x="86" y="70"/>
                    <a:pt x="87" y="69"/>
                  </a:cubicBezTo>
                  <a:cubicBezTo>
                    <a:pt x="87" y="68"/>
                    <a:pt x="87" y="67"/>
                    <a:pt x="87" y="67"/>
                  </a:cubicBezTo>
                  <a:cubicBezTo>
                    <a:pt x="87" y="67"/>
                    <a:pt x="87" y="68"/>
                    <a:pt x="87" y="69"/>
                  </a:cubicBezTo>
                  <a:cubicBezTo>
                    <a:pt x="86" y="73"/>
                    <a:pt x="86" y="78"/>
                    <a:pt x="85" y="83"/>
                  </a:cubicBezTo>
                  <a:cubicBezTo>
                    <a:pt x="83" y="88"/>
                    <a:pt x="83" y="93"/>
                    <a:pt x="82" y="98"/>
                  </a:cubicBezTo>
                  <a:cubicBezTo>
                    <a:pt x="81" y="96"/>
                    <a:pt x="80" y="95"/>
                    <a:pt x="79" y="93"/>
                  </a:cubicBezTo>
                  <a:close/>
                  <a:moveTo>
                    <a:pt x="85" y="102"/>
                  </a:moveTo>
                  <a:cubicBezTo>
                    <a:pt x="87" y="97"/>
                    <a:pt x="88" y="93"/>
                    <a:pt x="89" y="88"/>
                  </a:cubicBezTo>
                  <a:cubicBezTo>
                    <a:pt x="90" y="83"/>
                    <a:pt x="92" y="77"/>
                    <a:pt x="93" y="72"/>
                  </a:cubicBezTo>
                  <a:cubicBezTo>
                    <a:pt x="92" y="78"/>
                    <a:pt x="92" y="84"/>
                    <a:pt x="91" y="89"/>
                  </a:cubicBezTo>
                  <a:cubicBezTo>
                    <a:pt x="90" y="94"/>
                    <a:pt x="88" y="99"/>
                    <a:pt x="87" y="104"/>
                  </a:cubicBezTo>
                  <a:cubicBezTo>
                    <a:pt x="87" y="104"/>
                    <a:pt x="87" y="104"/>
                    <a:pt x="87" y="105"/>
                  </a:cubicBezTo>
                  <a:cubicBezTo>
                    <a:pt x="87" y="104"/>
                    <a:pt x="86" y="103"/>
                    <a:pt x="85" y="102"/>
                  </a:cubicBezTo>
                  <a:cubicBezTo>
                    <a:pt x="85" y="102"/>
                    <a:pt x="85" y="102"/>
                    <a:pt x="85" y="102"/>
                  </a:cubicBezTo>
                  <a:close/>
                  <a:moveTo>
                    <a:pt x="88" y="105"/>
                  </a:moveTo>
                  <a:cubicBezTo>
                    <a:pt x="88" y="105"/>
                    <a:pt x="88" y="105"/>
                    <a:pt x="88" y="104"/>
                  </a:cubicBezTo>
                  <a:cubicBezTo>
                    <a:pt x="90" y="100"/>
                    <a:pt x="90" y="95"/>
                    <a:pt x="92" y="91"/>
                  </a:cubicBezTo>
                  <a:cubicBezTo>
                    <a:pt x="92" y="89"/>
                    <a:pt x="93" y="87"/>
                    <a:pt x="93" y="85"/>
                  </a:cubicBezTo>
                  <a:cubicBezTo>
                    <a:pt x="93" y="86"/>
                    <a:pt x="93" y="87"/>
                    <a:pt x="93" y="89"/>
                  </a:cubicBezTo>
                  <a:cubicBezTo>
                    <a:pt x="93" y="91"/>
                    <a:pt x="92" y="94"/>
                    <a:pt x="91" y="97"/>
                  </a:cubicBezTo>
                  <a:cubicBezTo>
                    <a:pt x="91" y="100"/>
                    <a:pt x="90" y="103"/>
                    <a:pt x="89" y="106"/>
                  </a:cubicBezTo>
                  <a:cubicBezTo>
                    <a:pt x="89" y="106"/>
                    <a:pt x="88" y="105"/>
                    <a:pt x="88" y="105"/>
                  </a:cubicBezTo>
                  <a:close/>
                  <a:moveTo>
                    <a:pt x="93" y="97"/>
                  </a:moveTo>
                  <a:cubicBezTo>
                    <a:pt x="93" y="93"/>
                    <a:pt x="95" y="89"/>
                    <a:pt x="96" y="85"/>
                  </a:cubicBezTo>
                  <a:cubicBezTo>
                    <a:pt x="96" y="87"/>
                    <a:pt x="95" y="89"/>
                    <a:pt x="95" y="90"/>
                  </a:cubicBezTo>
                  <a:cubicBezTo>
                    <a:pt x="94" y="96"/>
                    <a:pt x="93" y="101"/>
                    <a:pt x="93" y="106"/>
                  </a:cubicBezTo>
                  <a:cubicBezTo>
                    <a:pt x="93" y="107"/>
                    <a:pt x="93" y="107"/>
                    <a:pt x="93" y="106"/>
                  </a:cubicBezTo>
                  <a:cubicBezTo>
                    <a:pt x="95" y="102"/>
                    <a:pt x="96" y="98"/>
                    <a:pt x="98" y="94"/>
                  </a:cubicBezTo>
                  <a:cubicBezTo>
                    <a:pt x="98" y="91"/>
                    <a:pt x="99" y="89"/>
                    <a:pt x="99" y="87"/>
                  </a:cubicBezTo>
                  <a:cubicBezTo>
                    <a:pt x="100" y="86"/>
                    <a:pt x="100" y="84"/>
                    <a:pt x="101" y="83"/>
                  </a:cubicBezTo>
                  <a:cubicBezTo>
                    <a:pt x="102" y="80"/>
                    <a:pt x="101" y="83"/>
                    <a:pt x="100" y="84"/>
                  </a:cubicBezTo>
                  <a:cubicBezTo>
                    <a:pt x="99" y="88"/>
                    <a:pt x="98" y="93"/>
                    <a:pt x="97" y="98"/>
                  </a:cubicBezTo>
                  <a:cubicBezTo>
                    <a:pt x="95" y="102"/>
                    <a:pt x="94" y="105"/>
                    <a:pt x="94" y="109"/>
                  </a:cubicBezTo>
                  <a:cubicBezTo>
                    <a:pt x="94" y="109"/>
                    <a:pt x="95" y="109"/>
                    <a:pt x="95" y="109"/>
                  </a:cubicBezTo>
                  <a:cubicBezTo>
                    <a:pt x="96" y="105"/>
                    <a:pt x="98" y="101"/>
                    <a:pt x="99" y="98"/>
                  </a:cubicBezTo>
                  <a:cubicBezTo>
                    <a:pt x="100" y="95"/>
                    <a:pt x="100" y="93"/>
                    <a:pt x="101" y="90"/>
                  </a:cubicBezTo>
                  <a:cubicBezTo>
                    <a:pt x="101" y="89"/>
                    <a:pt x="101" y="88"/>
                    <a:pt x="102" y="87"/>
                  </a:cubicBezTo>
                  <a:cubicBezTo>
                    <a:pt x="101" y="88"/>
                    <a:pt x="102" y="84"/>
                    <a:pt x="103" y="83"/>
                  </a:cubicBezTo>
                  <a:cubicBezTo>
                    <a:pt x="103" y="83"/>
                    <a:pt x="103" y="83"/>
                    <a:pt x="103" y="83"/>
                  </a:cubicBezTo>
                  <a:cubicBezTo>
                    <a:pt x="103" y="84"/>
                    <a:pt x="103" y="84"/>
                    <a:pt x="103" y="84"/>
                  </a:cubicBezTo>
                  <a:cubicBezTo>
                    <a:pt x="102" y="88"/>
                    <a:pt x="101" y="93"/>
                    <a:pt x="100" y="97"/>
                  </a:cubicBezTo>
                  <a:cubicBezTo>
                    <a:pt x="99" y="102"/>
                    <a:pt x="98" y="106"/>
                    <a:pt x="97" y="111"/>
                  </a:cubicBezTo>
                  <a:cubicBezTo>
                    <a:pt x="97" y="111"/>
                    <a:pt x="97" y="111"/>
                    <a:pt x="97" y="112"/>
                  </a:cubicBezTo>
                  <a:cubicBezTo>
                    <a:pt x="94" y="110"/>
                    <a:pt x="92" y="109"/>
                    <a:pt x="90" y="107"/>
                  </a:cubicBezTo>
                  <a:cubicBezTo>
                    <a:pt x="92" y="104"/>
                    <a:pt x="92" y="100"/>
                    <a:pt x="93" y="97"/>
                  </a:cubicBezTo>
                  <a:close/>
                  <a:moveTo>
                    <a:pt x="101" y="94"/>
                  </a:moveTo>
                  <a:cubicBezTo>
                    <a:pt x="102" y="90"/>
                    <a:pt x="103" y="87"/>
                    <a:pt x="103" y="84"/>
                  </a:cubicBezTo>
                  <a:cubicBezTo>
                    <a:pt x="104" y="85"/>
                    <a:pt x="104" y="85"/>
                    <a:pt x="105" y="86"/>
                  </a:cubicBezTo>
                  <a:cubicBezTo>
                    <a:pt x="103" y="90"/>
                    <a:pt x="102" y="93"/>
                    <a:pt x="101" y="97"/>
                  </a:cubicBezTo>
                  <a:cubicBezTo>
                    <a:pt x="101" y="96"/>
                    <a:pt x="101" y="95"/>
                    <a:pt x="101" y="94"/>
                  </a:cubicBezTo>
                  <a:close/>
                  <a:moveTo>
                    <a:pt x="107" y="89"/>
                  </a:moveTo>
                  <a:cubicBezTo>
                    <a:pt x="106" y="93"/>
                    <a:pt x="104" y="97"/>
                    <a:pt x="103" y="101"/>
                  </a:cubicBezTo>
                  <a:cubicBezTo>
                    <a:pt x="103" y="102"/>
                    <a:pt x="102" y="103"/>
                    <a:pt x="102" y="104"/>
                  </a:cubicBezTo>
                  <a:cubicBezTo>
                    <a:pt x="103" y="99"/>
                    <a:pt x="105" y="93"/>
                    <a:pt x="105" y="87"/>
                  </a:cubicBezTo>
                  <a:cubicBezTo>
                    <a:pt x="106" y="88"/>
                    <a:pt x="106" y="88"/>
                    <a:pt x="107" y="89"/>
                  </a:cubicBezTo>
                  <a:close/>
                  <a:moveTo>
                    <a:pt x="109" y="92"/>
                  </a:moveTo>
                  <a:cubicBezTo>
                    <a:pt x="108" y="95"/>
                    <a:pt x="107" y="98"/>
                    <a:pt x="106" y="101"/>
                  </a:cubicBezTo>
                  <a:cubicBezTo>
                    <a:pt x="106" y="103"/>
                    <a:pt x="105" y="105"/>
                    <a:pt x="104" y="107"/>
                  </a:cubicBezTo>
                  <a:cubicBezTo>
                    <a:pt x="104" y="108"/>
                    <a:pt x="104" y="109"/>
                    <a:pt x="104" y="110"/>
                  </a:cubicBezTo>
                  <a:cubicBezTo>
                    <a:pt x="104" y="110"/>
                    <a:pt x="103" y="110"/>
                    <a:pt x="103" y="110"/>
                  </a:cubicBezTo>
                  <a:cubicBezTo>
                    <a:pt x="103" y="110"/>
                    <a:pt x="104" y="110"/>
                    <a:pt x="104" y="109"/>
                  </a:cubicBezTo>
                  <a:cubicBezTo>
                    <a:pt x="104" y="105"/>
                    <a:pt x="105" y="101"/>
                    <a:pt x="106" y="98"/>
                  </a:cubicBezTo>
                  <a:cubicBezTo>
                    <a:pt x="106" y="95"/>
                    <a:pt x="107" y="93"/>
                    <a:pt x="108" y="90"/>
                  </a:cubicBezTo>
                  <a:cubicBezTo>
                    <a:pt x="108" y="91"/>
                    <a:pt x="108" y="92"/>
                    <a:pt x="109" y="92"/>
                  </a:cubicBezTo>
                  <a:close/>
                  <a:moveTo>
                    <a:pt x="110" y="95"/>
                  </a:moveTo>
                  <a:cubicBezTo>
                    <a:pt x="110" y="96"/>
                    <a:pt x="109" y="98"/>
                    <a:pt x="109" y="99"/>
                  </a:cubicBezTo>
                  <a:cubicBezTo>
                    <a:pt x="109" y="97"/>
                    <a:pt x="109" y="96"/>
                    <a:pt x="110" y="94"/>
                  </a:cubicBezTo>
                  <a:cubicBezTo>
                    <a:pt x="110" y="94"/>
                    <a:pt x="110" y="94"/>
                    <a:pt x="110" y="94"/>
                  </a:cubicBezTo>
                  <a:cubicBezTo>
                    <a:pt x="110" y="95"/>
                    <a:pt x="110" y="95"/>
                    <a:pt x="110" y="95"/>
                  </a:cubicBezTo>
                  <a:close/>
                  <a:moveTo>
                    <a:pt x="112" y="99"/>
                  </a:moveTo>
                  <a:cubicBezTo>
                    <a:pt x="111" y="101"/>
                    <a:pt x="111" y="103"/>
                    <a:pt x="111" y="104"/>
                  </a:cubicBezTo>
                  <a:cubicBezTo>
                    <a:pt x="110" y="105"/>
                    <a:pt x="110" y="107"/>
                    <a:pt x="110" y="108"/>
                  </a:cubicBezTo>
                  <a:cubicBezTo>
                    <a:pt x="109" y="109"/>
                    <a:pt x="109" y="112"/>
                    <a:pt x="109" y="108"/>
                  </a:cubicBezTo>
                  <a:cubicBezTo>
                    <a:pt x="110" y="104"/>
                    <a:pt x="111" y="101"/>
                    <a:pt x="111" y="97"/>
                  </a:cubicBezTo>
                  <a:cubicBezTo>
                    <a:pt x="111" y="98"/>
                    <a:pt x="112" y="98"/>
                    <a:pt x="112" y="99"/>
                  </a:cubicBezTo>
                  <a:close/>
                  <a:moveTo>
                    <a:pt x="68" y="48"/>
                  </a:moveTo>
                  <a:cubicBezTo>
                    <a:pt x="67" y="51"/>
                    <a:pt x="65" y="54"/>
                    <a:pt x="63" y="57"/>
                  </a:cubicBezTo>
                  <a:cubicBezTo>
                    <a:pt x="65" y="54"/>
                    <a:pt x="66" y="50"/>
                    <a:pt x="67" y="47"/>
                  </a:cubicBezTo>
                  <a:cubicBezTo>
                    <a:pt x="67" y="47"/>
                    <a:pt x="67" y="47"/>
                    <a:pt x="68" y="48"/>
                  </a:cubicBezTo>
                  <a:cubicBezTo>
                    <a:pt x="68" y="48"/>
                    <a:pt x="68" y="48"/>
                    <a:pt x="68" y="48"/>
                  </a:cubicBezTo>
                  <a:close/>
                  <a:moveTo>
                    <a:pt x="6" y="4"/>
                  </a:moveTo>
                  <a:cubicBezTo>
                    <a:pt x="7" y="4"/>
                    <a:pt x="8" y="4"/>
                    <a:pt x="9" y="5"/>
                  </a:cubicBezTo>
                  <a:cubicBezTo>
                    <a:pt x="12" y="5"/>
                    <a:pt x="14" y="3"/>
                    <a:pt x="17" y="2"/>
                  </a:cubicBezTo>
                  <a:cubicBezTo>
                    <a:pt x="21" y="7"/>
                    <a:pt x="25" y="12"/>
                    <a:pt x="28" y="17"/>
                  </a:cubicBezTo>
                  <a:cubicBezTo>
                    <a:pt x="27" y="19"/>
                    <a:pt x="26" y="20"/>
                    <a:pt x="25" y="22"/>
                  </a:cubicBezTo>
                  <a:cubicBezTo>
                    <a:pt x="19" y="19"/>
                    <a:pt x="13" y="17"/>
                    <a:pt x="7" y="13"/>
                  </a:cubicBezTo>
                  <a:cubicBezTo>
                    <a:pt x="8" y="10"/>
                    <a:pt x="7" y="7"/>
                    <a:pt x="6" y="4"/>
                  </a:cubicBezTo>
                  <a:close/>
                  <a:moveTo>
                    <a:pt x="26" y="24"/>
                  </a:moveTo>
                  <a:cubicBezTo>
                    <a:pt x="26" y="24"/>
                    <a:pt x="26" y="23"/>
                    <a:pt x="26" y="23"/>
                  </a:cubicBezTo>
                  <a:cubicBezTo>
                    <a:pt x="26" y="24"/>
                    <a:pt x="27" y="24"/>
                    <a:pt x="27" y="23"/>
                  </a:cubicBezTo>
                  <a:cubicBezTo>
                    <a:pt x="27" y="23"/>
                    <a:pt x="27" y="22"/>
                    <a:pt x="28" y="22"/>
                  </a:cubicBezTo>
                  <a:cubicBezTo>
                    <a:pt x="28" y="21"/>
                    <a:pt x="28" y="21"/>
                    <a:pt x="28" y="21"/>
                  </a:cubicBezTo>
                  <a:cubicBezTo>
                    <a:pt x="28" y="21"/>
                    <a:pt x="28" y="21"/>
                    <a:pt x="28" y="22"/>
                  </a:cubicBezTo>
                  <a:cubicBezTo>
                    <a:pt x="27" y="23"/>
                    <a:pt x="27" y="23"/>
                    <a:pt x="27" y="24"/>
                  </a:cubicBezTo>
                  <a:cubicBezTo>
                    <a:pt x="27" y="25"/>
                    <a:pt x="27" y="25"/>
                    <a:pt x="28" y="25"/>
                  </a:cubicBezTo>
                  <a:cubicBezTo>
                    <a:pt x="29" y="23"/>
                    <a:pt x="31" y="21"/>
                    <a:pt x="31" y="19"/>
                  </a:cubicBezTo>
                  <a:cubicBezTo>
                    <a:pt x="31" y="22"/>
                    <a:pt x="29" y="24"/>
                    <a:pt x="29" y="26"/>
                  </a:cubicBezTo>
                  <a:cubicBezTo>
                    <a:pt x="29" y="26"/>
                    <a:pt x="29" y="27"/>
                    <a:pt x="29" y="26"/>
                  </a:cubicBezTo>
                  <a:cubicBezTo>
                    <a:pt x="30" y="25"/>
                    <a:pt x="31" y="24"/>
                    <a:pt x="31" y="23"/>
                  </a:cubicBezTo>
                  <a:cubicBezTo>
                    <a:pt x="32" y="22"/>
                    <a:pt x="33" y="18"/>
                    <a:pt x="32" y="22"/>
                  </a:cubicBezTo>
                  <a:cubicBezTo>
                    <a:pt x="31" y="24"/>
                    <a:pt x="30" y="26"/>
                    <a:pt x="30" y="28"/>
                  </a:cubicBezTo>
                  <a:cubicBezTo>
                    <a:pt x="30" y="28"/>
                    <a:pt x="31" y="29"/>
                    <a:pt x="31" y="28"/>
                  </a:cubicBezTo>
                  <a:cubicBezTo>
                    <a:pt x="32" y="27"/>
                    <a:pt x="34" y="24"/>
                    <a:pt x="34" y="23"/>
                  </a:cubicBezTo>
                  <a:cubicBezTo>
                    <a:pt x="33" y="25"/>
                    <a:pt x="32" y="28"/>
                    <a:pt x="32" y="31"/>
                  </a:cubicBezTo>
                  <a:cubicBezTo>
                    <a:pt x="30" y="28"/>
                    <a:pt x="28" y="26"/>
                    <a:pt x="26" y="24"/>
                  </a:cubicBezTo>
                  <a:close/>
                  <a:moveTo>
                    <a:pt x="97" y="112"/>
                  </a:moveTo>
                  <a:cubicBezTo>
                    <a:pt x="97" y="112"/>
                    <a:pt x="97" y="112"/>
                    <a:pt x="97" y="111"/>
                  </a:cubicBezTo>
                  <a:cubicBezTo>
                    <a:pt x="99" y="107"/>
                    <a:pt x="100" y="103"/>
                    <a:pt x="101" y="99"/>
                  </a:cubicBezTo>
                  <a:cubicBezTo>
                    <a:pt x="102" y="96"/>
                    <a:pt x="102" y="94"/>
                    <a:pt x="103" y="92"/>
                  </a:cubicBezTo>
                  <a:cubicBezTo>
                    <a:pt x="103" y="90"/>
                    <a:pt x="104" y="89"/>
                    <a:pt x="104" y="88"/>
                  </a:cubicBezTo>
                  <a:cubicBezTo>
                    <a:pt x="105" y="87"/>
                    <a:pt x="105" y="86"/>
                    <a:pt x="105" y="87"/>
                  </a:cubicBezTo>
                  <a:cubicBezTo>
                    <a:pt x="105" y="95"/>
                    <a:pt x="101" y="103"/>
                    <a:pt x="100" y="111"/>
                  </a:cubicBezTo>
                  <a:cubicBezTo>
                    <a:pt x="100" y="111"/>
                    <a:pt x="100" y="111"/>
                    <a:pt x="100" y="111"/>
                  </a:cubicBezTo>
                  <a:cubicBezTo>
                    <a:pt x="100" y="112"/>
                    <a:pt x="100" y="112"/>
                    <a:pt x="100" y="113"/>
                  </a:cubicBezTo>
                  <a:cubicBezTo>
                    <a:pt x="100" y="113"/>
                    <a:pt x="100" y="113"/>
                    <a:pt x="100" y="113"/>
                  </a:cubicBezTo>
                  <a:cubicBezTo>
                    <a:pt x="99" y="112"/>
                    <a:pt x="98" y="112"/>
                    <a:pt x="97" y="112"/>
                  </a:cubicBezTo>
                  <a:close/>
                  <a:moveTo>
                    <a:pt x="104" y="113"/>
                  </a:moveTo>
                  <a:cubicBezTo>
                    <a:pt x="103" y="113"/>
                    <a:pt x="101" y="113"/>
                    <a:pt x="100" y="113"/>
                  </a:cubicBezTo>
                  <a:cubicBezTo>
                    <a:pt x="100" y="113"/>
                    <a:pt x="100" y="113"/>
                    <a:pt x="100" y="113"/>
                  </a:cubicBezTo>
                  <a:cubicBezTo>
                    <a:pt x="101" y="108"/>
                    <a:pt x="102" y="104"/>
                    <a:pt x="104" y="100"/>
                  </a:cubicBezTo>
                  <a:cubicBezTo>
                    <a:pt x="104" y="98"/>
                    <a:pt x="105" y="97"/>
                    <a:pt x="105" y="95"/>
                  </a:cubicBezTo>
                  <a:cubicBezTo>
                    <a:pt x="106" y="94"/>
                    <a:pt x="106" y="93"/>
                    <a:pt x="106" y="93"/>
                  </a:cubicBezTo>
                  <a:cubicBezTo>
                    <a:pt x="106" y="93"/>
                    <a:pt x="107" y="89"/>
                    <a:pt x="107" y="91"/>
                  </a:cubicBezTo>
                  <a:cubicBezTo>
                    <a:pt x="107" y="94"/>
                    <a:pt x="105" y="96"/>
                    <a:pt x="105" y="99"/>
                  </a:cubicBezTo>
                  <a:cubicBezTo>
                    <a:pt x="104" y="104"/>
                    <a:pt x="103" y="108"/>
                    <a:pt x="103" y="112"/>
                  </a:cubicBezTo>
                  <a:cubicBezTo>
                    <a:pt x="103" y="112"/>
                    <a:pt x="103" y="112"/>
                    <a:pt x="103" y="112"/>
                  </a:cubicBezTo>
                  <a:cubicBezTo>
                    <a:pt x="106" y="106"/>
                    <a:pt x="107" y="99"/>
                    <a:pt x="109" y="93"/>
                  </a:cubicBezTo>
                  <a:cubicBezTo>
                    <a:pt x="109" y="93"/>
                    <a:pt x="109" y="93"/>
                    <a:pt x="109" y="93"/>
                  </a:cubicBezTo>
                  <a:cubicBezTo>
                    <a:pt x="109" y="95"/>
                    <a:pt x="108" y="99"/>
                    <a:pt x="108" y="101"/>
                  </a:cubicBezTo>
                  <a:cubicBezTo>
                    <a:pt x="107" y="104"/>
                    <a:pt x="107" y="106"/>
                    <a:pt x="106" y="108"/>
                  </a:cubicBezTo>
                  <a:cubicBezTo>
                    <a:pt x="106" y="109"/>
                    <a:pt x="105" y="110"/>
                    <a:pt x="106" y="110"/>
                  </a:cubicBezTo>
                  <a:cubicBezTo>
                    <a:pt x="106" y="111"/>
                    <a:pt x="106" y="111"/>
                    <a:pt x="105" y="112"/>
                  </a:cubicBezTo>
                  <a:cubicBezTo>
                    <a:pt x="105" y="112"/>
                    <a:pt x="106" y="112"/>
                    <a:pt x="106" y="112"/>
                  </a:cubicBezTo>
                  <a:cubicBezTo>
                    <a:pt x="108" y="106"/>
                    <a:pt x="109" y="101"/>
                    <a:pt x="111" y="96"/>
                  </a:cubicBezTo>
                  <a:cubicBezTo>
                    <a:pt x="111" y="96"/>
                    <a:pt x="111" y="96"/>
                    <a:pt x="111" y="96"/>
                  </a:cubicBezTo>
                  <a:cubicBezTo>
                    <a:pt x="111" y="97"/>
                    <a:pt x="111" y="98"/>
                    <a:pt x="110" y="99"/>
                  </a:cubicBezTo>
                  <a:cubicBezTo>
                    <a:pt x="110" y="100"/>
                    <a:pt x="110" y="102"/>
                    <a:pt x="110" y="103"/>
                  </a:cubicBezTo>
                  <a:cubicBezTo>
                    <a:pt x="109" y="106"/>
                    <a:pt x="109" y="108"/>
                    <a:pt x="109" y="111"/>
                  </a:cubicBezTo>
                  <a:cubicBezTo>
                    <a:pt x="109" y="111"/>
                    <a:pt x="109" y="111"/>
                    <a:pt x="109" y="111"/>
                  </a:cubicBezTo>
                  <a:cubicBezTo>
                    <a:pt x="110" y="107"/>
                    <a:pt x="111" y="104"/>
                    <a:pt x="112" y="100"/>
                  </a:cubicBezTo>
                  <a:cubicBezTo>
                    <a:pt x="113" y="106"/>
                    <a:pt x="112" y="112"/>
                    <a:pt x="104" y="113"/>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254"/>
            <p:cNvSpPr/>
            <p:nvPr/>
          </p:nvSpPr>
          <p:spPr bwMode="auto">
            <a:xfrm>
              <a:off x="5334246" y="1421834"/>
              <a:ext cx="28575" cy="25400"/>
            </a:xfrm>
            <a:custGeom>
              <a:avLst/>
              <a:gdLst>
                <a:gd name="T0" fmla="*/ 5 w 7"/>
                <a:gd name="T1" fmla="*/ 5 h 6"/>
                <a:gd name="T2" fmla="*/ 6 w 7"/>
                <a:gd name="T3" fmla="*/ 4 h 6"/>
                <a:gd name="T4" fmla="*/ 2 w 7"/>
                <a:gd name="T5" fmla="*/ 1 h 6"/>
                <a:gd name="T6" fmla="*/ 1 w 7"/>
                <a:gd name="T7" fmla="*/ 3 h 6"/>
                <a:gd name="T8" fmla="*/ 5 w 7"/>
                <a:gd name="T9" fmla="*/ 5 h 6"/>
              </a:gdLst>
              <a:ahLst/>
              <a:cxnLst>
                <a:cxn ang="0">
                  <a:pos x="T0" y="T1"/>
                </a:cxn>
                <a:cxn ang="0">
                  <a:pos x="T2" y="T3"/>
                </a:cxn>
                <a:cxn ang="0">
                  <a:pos x="T4" y="T5"/>
                </a:cxn>
                <a:cxn ang="0">
                  <a:pos x="T6" y="T7"/>
                </a:cxn>
                <a:cxn ang="0">
                  <a:pos x="T8" y="T9"/>
                </a:cxn>
              </a:cxnLst>
              <a:rect l="0" t="0" r="r" b="b"/>
              <a:pathLst>
                <a:path w="7" h="6">
                  <a:moveTo>
                    <a:pt x="5" y="5"/>
                  </a:moveTo>
                  <a:cubicBezTo>
                    <a:pt x="6" y="6"/>
                    <a:pt x="7" y="5"/>
                    <a:pt x="6" y="4"/>
                  </a:cubicBezTo>
                  <a:cubicBezTo>
                    <a:pt x="5" y="3"/>
                    <a:pt x="4" y="1"/>
                    <a:pt x="2" y="1"/>
                  </a:cubicBezTo>
                  <a:cubicBezTo>
                    <a:pt x="1" y="0"/>
                    <a:pt x="0" y="2"/>
                    <a:pt x="1" y="3"/>
                  </a:cubicBezTo>
                  <a:cubicBezTo>
                    <a:pt x="3" y="3"/>
                    <a:pt x="4" y="5"/>
                    <a:pt x="5" y="5"/>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255"/>
            <p:cNvSpPr>
              <a:spLocks noEditPoints="1"/>
            </p:cNvSpPr>
            <p:nvPr/>
          </p:nvSpPr>
          <p:spPr bwMode="auto">
            <a:xfrm>
              <a:off x="6943971" y="1626622"/>
              <a:ext cx="169863" cy="198438"/>
            </a:xfrm>
            <a:custGeom>
              <a:avLst/>
              <a:gdLst>
                <a:gd name="T0" fmla="*/ 12 w 40"/>
                <a:gd name="T1" fmla="*/ 2 h 47"/>
                <a:gd name="T2" fmla="*/ 18 w 40"/>
                <a:gd name="T3" fmla="*/ 46 h 47"/>
                <a:gd name="T4" fmla="*/ 40 w 40"/>
                <a:gd name="T5" fmla="*/ 8 h 47"/>
                <a:gd name="T6" fmla="*/ 19 w 40"/>
                <a:gd name="T7" fmla="*/ 44 h 47"/>
                <a:gd name="T8" fmla="*/ 22 w 40"/>
                <a:gd name="T9" fmla="*/ 37 h 47"/>
                <a:gd name="T10" fmla="*/ 26 w 40"/>
                <a:gd name="T11" fmla="*/ 35 h 47"/>
                <a:gd name="T12" fmla="*/ 27 w 40"/>
                <a:gd name="T13" fmla="*/ 33 h 47"/>
                <a:gd name="T14" fmla="*/ 17 w 40"/>
                <a:gd name="T15" fmla="*/ 41 h 47"/>
                <a:gd name="T16" fmla="*/ 17 w 40"/>
                <a:gd name="T17" fmla="*/ 41 h 47"/>
                <a:gd name="T18" fmla="*/ 15 w 40"/>
                <a:gd name="T19" fmla="*/ 38 h 47"/>
                <a:gd name="T20" fmla="*/ 25 w 40"/>
                <a:gd name="T21" fmla="*/ 30 h 47"/>
                <a:gd name="T22" fmla="*/ 26 w 40"/>
                <a:gd name="T23" fmla="*/ 26 h 47"/>
                <a:gd name="T24" fmla="*/ 11 w 40"/>
                <a:gd name="T25" fmla="*/ 31 h 47"/>
                <a:gd name="T26" fmla="*/ 13 w 40"/>
                <a:gd name="T27" fmla="*/ 33 h 47"/>
                <a:gd name="T28" fmla="*/ 37 w 40"/>
                <a:gd name="T29" fmla="*/ 11 h 47"/>
                <a:gd name="T30" fmla="*/ 25 w 40"/>
                <a:gd name="T31" fmla="*/ 22 h 47"/>
                <a:gd name="T32" fmla="*/ 27 w 40"/>
                <a:gd name="T33" fmla="*/ 19 h 47"/>
                <a:gd name="T34" fmla="*/ 38 w 40"/>
                <a:gd name="T35" fmla="*/ 10 h 47"/>
                <a:gd name="T36" fmla="*/ 15 w 40"/>
                <a:gd name="T37" fmla="*/ 24 h 47"/>
                <a:gd name="T38" fmla="*/ 36 w 40"/>
                <a:gd name="T39" fmla="*/ 6 h 47"/>
                <a:gd name="T40" fmla="*/ 19 w 40"/>
                <a:gd name="T41" fmla="*/ 30 h 47"/>
                <a:gd name="T42" fmla="*/ 35 w 40"/>
                <a:gd name="T43" fmla="*/ 20 h 47"/>
                <a:gd name="T44" fmla="*/ 25 w 40"/>
                <a:gd name="T45" fmla="*/ 32 h 47"/>
                <a:gd name="T46" fmla="*/ 31 w 40"/>
                <a:gd name="T47" fmla="*/ 26 h 47"/>
                <a:gd name="T48" fmla="*/ 15 w 40"/>
                <a:gd name="T49" fmla="*/ 37 h 47"/>
                <a:gd name="T50" fmla="*/ 33 w 40"/>
                <a:gd name="T51" fmla="*/ 23 h 47"/>
                <a:gd name="T52" fmla="*/ 14 w 40"/>
                <a:gd name="T53" fmla="*/ 35 h 47"/>
                <a:gd name="T54" fmla="*/ 36 w 40"/>
                <a:gd name="T55" fmla="*/ 5 h 47"/>
                <a:gd name="T56" fmla="*/ 12 w 40"/>
                <a:gd name="T57" fmla="*/ 24 h 47"/>
                <a:gd name="T58" fmla="*/ 35 w 40"/>
                <a:gd name="T59" fmla="*/ 4 h 47"/>
                <a:gd name="T60" fmla="*/ 9 w 40"/>
                <a:gd name="T61" fmla="*/ 26 h 47"/>
                <a:gd name="T62" fmla="*/ 18 w 40"/>
                <a:gd name="T63" fmla="*/ 15 h 47"/>
                <a:gd name="T64" fmla="*/ 15 w 40"/>
                <a:gd name="T65" fmla="*/ 14 h 47"/>
                <a:gd name="T66" fmla="*/ 6 w 40"/>
                <a:gd name="T67" fmla="*/ 20 h 47"/>
                <a:gd name="T68" fmla="*/ 11 w 40"/>
                <a:gd name="T69" fmla="*/ 15 h 47"/>
                <a:gd name="T70" fmla="*/ 9 w 40"/>
                <a:gd name="T71" fmla="*/ 11 h 47"/>
                <a:gd name="T72" fmla="*/ 4 w 40"/>
                <a:gd name="T73" fmla="*/ 15 h 47"/>
                <a:gd name="T74" fmla="*/ 3 w 40"/>
                <a:gd name="T75" fmla="*/ 11 h 47"/>
                <a:gd name="T76" fmla="*/ 12 w 40"/>
                <a:gd name="T77" fmla="*/ 7 h 47"/>
                <a:gd name="T78" fmla="*/ 16 w 40"/>
                <a:gd name="T79" fmla="*/ 10 h 47"/>
                <a:gd name="T80" fmla="*/ 15 w 40"/>
                <a:gd name="T81" fmla="*/ 8 h 47"/>
                <a:gd name="T82" fmla="*/ 7 w 40"/>
                <a:gd name="T83" fmla="*/ 18 h 47"/>
                <a:gd name="T84" fmla="*/ 18 w 40"/>
                <a:gd name="T85" fmla="*/ 14 h 47"/>
                <a:gd name="T86" fmla="*/ 19 w 40"/>
                <a:gd name="T87" fmla="*/ 15 h 47"/>
                <a:gd name="T88" fmla="*/ 16 w 40"/>
                <a:gd name="T89" fmla="*/ 20 h 47"/>
                <a:gd name="T90" fmla="*/ 18 w 40"/>
                <a:gd name="T91" fmla="*/ 15 h 47"/>
                <a:gd name="T92" fmla="*/ 26 w 40"/>
                <a:gd name="T93" fmla="*/ 11 h 47"/>
                <a:gd name="T94" fmla="*/ 20 w 40"/>
                <a:gd name="T95" fmla="*/ 16 h 47"/>
                <a:gd name="T96" fmla="*/ 26 w 40"/>
                <a:gd name="T97" fmla="*/ 12 h 47"/>
                <a:gd name="T98" fmla="*/ 34 w 40"/>
                <a:gd name="T99" fmla="*/ 6 h 47"/>
                <a:gd name="T100" fmla="*/ 22 w 40"/>
                <a:gd name="T101" fmla="*/ 15 h 47"/>
                <a:gd name="T102" fmla="*/ 26 w 40"/>
                <a:gd name="T103" fmla="*/ 10 h 47"/>
                <a:gd name="T104" fmla="*/ 29 w 40"/>
                <a:gd name="T105" fmla="*/ 5 h 47"/>
                <a:gd name="T106" fmla="*/ 4 w 40"/>
                <a:gd name="T107" fmla="*/ 15 h 47"/>
                <a:gd name="T108" fmla="*/ 4 w 40"/>
                <a:gd name="T109" fmla="*/ 12 h 47"/>
                <a:gd name="T110" fmla="*/ 13 w 40"/>
                <a:gd name="T111" fmla="*/ 5 h 47"/>
                <a:gd name="T112" fmla="*/ 9 w 40"/>
                <a:gd name="T113" fmla="*/ 27 h 47"/>
                <a:gd name="T114" fmla="*/ 25 w 40"/>
                <a:gd name="T115" fmla="*/ 20 h 47"/>
                <a:gd name="T116" fmla="*/ 11 w 40"/>
                <a:gd name="T117" fmla="*/ 3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 h="47">
                  <a:moveTo>
                    <a:pt x="40" y="8"/>
                  </a:moveTo>
                  <a:cubicBezTo>
                    <a:pt x="39" y="3"/>
                    <a:pt x="35" y="1"/>
                    <a:pt x="31" y="2"/>
                  </a:cubicBezTo>
                  <a:cubicBezTo>
                    <a:pt x="25" y="3"/>
                    <a:pt x="22" y="8"/>
                    <a:pt x="20" y="13"/>
                  </a:cubicBezTo>
                  <a:cubicBezTo>
                    <a:pt x="18" y="9"/>
                    <a:pt x="16" y="4"/>
                    <a:pt x="12" y="2"/>
                  </a:cubicBezTo>
                  <a:cubicBezTo>
                    <a:pt x="8" y="0"/>
                    <a:pt x="3" y="2"/>
                    <a:pt x="2" y="7"/>
                  </a:cubicBezTo>
                  <a:cubicBezTo>
                    <a:pt x="0" y="12"/>
                    <a:pt x="2" y="18"/>
                    <a:pt x="5" y="23"/>
                  </a:cubicBezTo>
                  <a:cubicBezTo>
                    <a:pt x="8" y="31"/>
                    <a:pt x="13" y="38"/>
                    <a:pt x="18" y="46"/>
                  </a:cubicBezTo>
                  <a:cubicBezTo>
                    <a:pt x="18" y="46"/>
                    <a:pt x="18" y="46"/>
                    <a:pt x="18" y="46"/>
                  </a:cubicBezTo>
                  <a:cubicBezTo>
                    <a:pt x="19" y="47"/>
                    <a:pt x="20" y="47"/>
                    <a:pt x="20" y="46"/>
                  </a:cubicBezTo>
                  <a:cubicBezTo>
                    <a:pt x="20" y="46"/>
                    <a:pt x="20" y="46"/>
                    <a:pt x="20" y="46"/>
                  </a:cubicBezTo>
                  <a:cubicBezTo>
                    <a:pt x="26" y="39"/>
                    <a:pt x="31" y="31"/>
                    <a:pt x="35" y="23"/>
                  </a:cubicBezTo>
                  <a:cubicBezTo>
                    <a:pt x="38" y="18"/>
                    <a:pt x="40" y="13"/>
                    <a:pt x="40" y="8"/>
                  </a:cubicBezTo>
                  <a:close/>
                  <a:moveTo>
                    <a:pt x="19" y="44"/>
                  </a:moveTo>
                  <a:cubicBezTo>
                    <a:pt x="19" y="44"/>
                    <a:pt x="19" y="44"/>
                    <a:pt x="19" y="44"/>
                  </a:cubicBezTo>
                  <a:cubicBezTo>
                    <a:pt x="20" y="43"/>
                    <a:pt x="21" y="42"/>
                    <a:pt x="22" y="41"/>
                  </a:cubicBezTo>
                  <a:cubicBezTo>
                    <a:pt x="21" y="42"/>
                    <a:pt x="20" y="43"/>
                    <a:pt x="19" y="44"/>
                  </a:cubicBezTo>
                  <a:close/>
                  <a:moveTo>
                    <a:pt x="18" y="41"/>
                  </a:moveTo>
                  <a:cubicBezTo>
                    <a:pt x="18" y="41"/>
                    <a:pt x="19" y="40"/>
                    <a:pt x="19" y="40"/>
                  </a:cubicBezTo>
                  <a:cubicBezTo>
                    <a:pt x="20" y="39"/>
                    <a:pt x="21" y="38"/>
                    <a:pt x="22" y="37"/>
                  </a:cubicBezTo>
                  <a:cubicBezTo>
                    <a:pt x="22" y="37"/>
                    <a:pt x="22" y="37"/>
                    <a:pt x="22" y="37"/>
                  </a:cubicBezTo>
                  <a:cubicBezTo>
                    <a:pt x="21" y="39"/>
                    <a:pt x="20" y="40"/>
                    <a:pt x="18" y="41"/>
                  </a:cubicBezTo>
                  <a:cubicBezTo>
                    <a:pt x="18" y="41"/>
                    <a:pt x="18" y="41"/>
                    <a:pt x="18" y="41"/>
                  </a:cubicBezTo>
                  <a:cubicBezTo>
                    <a:pt x="18" y="41"/>
                    <a:pt x="18" y="41"/>
                    <a:pt x="18" y="41"/>
                  </a:cubicBezTo>
                  <a:close/>
                  <a:moveTo>
                    <a:pt x="26" y="35"/>
                  </a:moveTo>
                  <a:cubicBezTo>
                    <a:pt x="23" y="37"/>
                    <a:pt x="21" y="41"/>
                    <a:pt x="19" y="43"/>
                  </a:cubicBezTo>
                  <a:cubicBezTo>
                    <a:pt x="18" y="43"/>
                    <a:pt x="18" y="42"/>
                    <a:pt x="18" y="42"/>
                  </a:cubicBezTo>
                  <a:cubicBezTo>
                    <a:pt x="21" y="40"/>
                    <a:pt x="23" y="37"/>
                    <a:pt x="26" y="35"/>
                  </a:cubicBezTo>
                  <a:close/>
                  <a:moveTo>
                    <a:pt x="27" y="33"/>
                  </a:moveTo>
                  <a:cubicBezTo>
                    <a:pt x="26" y="34"/>
                    <a:pt x="26" y="34"/>
                    <a:pt x="26" y="34"/>
                  </a:cubicBezTo>
                  <a:cubicBezTo>
                    <a:pt x="26" y="34"/>
                    <a:pt x="27" y="33"/>
                    <a:pt x="27" y="33"/>
                  </a:cubicBezTo>
                  <a:cubicBezTo>
                    <a:pt x="27" y="33"/>
                    <a:pt x="27" y="33"/>
                    <a:pt x="27" y="33"/>
                  </a:cubicBezTo>
                  <a:close/>
                  <a:moveTo>
                    <a:pt x="17" y="41"/>
                  </a:moveTo>
                  <a:cubicBezTo>
                    <a:pt x="17" y="40"/>
                    <a:pt x="17" y="40"/>
                    <a:pt x="16" y="39"/>
                  </a:cubicBezTo>
                  <a:cubicBezTo>
                    <a:pt x="20" y="37"/>
                    <a:pt x="25" y="34"/>
                    <a:pt x="28" y="31"/>
                  </a:cubicBezTo>
                  <a:cubicBezTo>
                    <a:pt x="28" y="31"/>
                    <a:pt x="28" y="31"/>
                    <a:pt x="28" y="31"/>
                  </a:cubicBezTo>
                  <a:cubicBezTo>
                    <a:pt x="25" y="34"/>
                    <a:pt x="21" y="37"/>
                    <a:pt x="17" y="41"/>
                  </a:cubicBezTo>
                  <a:close/>
                  <a:moveTo>
                    <a:pt x="15" y="38"/>
                  </a:moveTo>
                  <a:cubicBezTo>
                    <a:pt x="17" y="37"/>
                    <a:pt x="19" y="36"/>
                    <a:pt x="21" y="35"/>
                  </a:cubicBezTo>
                  <a:cubicBezTo>
                    <a:pt x="19" y="36"/>
                    <a:pt x="18" y="38"/>
                    <a:pt x="16" y="39"/>
                  </a:cubicBezTo>
                  <a:cubicBezTo>
                    <a:pt x="16" y="39"/>
                    <a:pt x="16" y="38"/>
                    <a:pt x="15" y="38"/>
                  </a:cubicBezTo>
                  <a:close/>
                  <a:moveTo>
                    <a:pt x="14" y="36"/>
                  </a:moveTo>
                  <a:cubicBezTo>
                    <a:pt x="20" y="34"/>
                    <a:pt x="26" y="29"/>
                    <a:pt x="31" y="25"/>
                  </a:cubicBezTo>
                  <a:cubicBezTo>
                    <a:pt x="31" y="25"/>
                    <a:pt x="31" y="25"/>
                    <a:pt x="31" y="25"/>
                  </a:cubicBezTo>
                  <a:cubicBezTo>
                    <a:pt x="29" y="27"/>
                    <a:pt x="27" y="29"/>
                    <a:pt x="25" y="30"/>
                  </a:cubicBezTo>
                  <a:cubicBezTo>
                    <a:pt x="21" y="33"/>
                    <a:pt x="18" y="35"/>
                    <a:pt x="15" y="37"/>
                  </a:cubicBezTo>
                  <a:cubicBezTo>
                    <a:pt x="15" y="37"/>
                    <a:pt x="14" y="36"/>
                    <a:pt x="14" y="36"/>
                  </a:cubicBezTo>
                  <a:close/>
                  <a:moveTo>
                    <a:pt x="13" y="34"/>
                  </a:moveTo>
                  <a:cubicBezTo>
                    <a:pt x="18" y="32"/>
                    <a:pt x="22" y="29"/>
                    <a:pt x="26" y="26"/>
                  </a:cubicBezTo>
                  <a:cubicBezTo>
                    <a:pt x="28" y="25"/>
                    <a:pt x="29" y="24"/>
                    <a:pt x="31" y="23"/>
                  </a:cubicBezTo>
                  <a:cubicBezTo>
                    <a:pt x="25" y="28"/>
                    <a:pt x="19" y="30"/>
                    <a:pt x="14" y="35"/>
                  </a:cubicBezTo>
                  <a:cubicBezTo>
                    <a:pt x="13" y="35"/>
                    <a:pt x="13" y="34"/>
                    <a:pt x="13" y="34"/>
                  </a:cubicBezTo>
                  <a:close/>
                  <a:moveTo>
                    <a:pt x="11" y="31"/>
                  </a:moveTo>
                  <a:cubicBezTo>
                    <a:pt x="11" y="31"/>
                    <a:pt x="11" y="31"/>
                    <a:pt x="11" y="31"/>
                  </a:cubicBezTo>
                  <a:cubicBezTo>
                    <a:pt x="16" y="29"/>
                    <a:pt x="21" y="26"/>
                    <a:pt x="25" y="23"/>
                  </a:cubicBezTo>
                  <a:cubicBezTo>
                    <a:pt x="25" y="23"/>
                    <a:pt x="25" y="23"/>
                    <a:pt x="24" y="24"/>
                  </a:cubicBezTo>
                  <a:cubicBezTo>
                    <a:pt x="20" y="27"/>
                    <a:pt x="16" y="30"/>
                    <a:pt x="13" y="33"/>
                  </a:cubicBezTo>
                  <a:cubicBezTo>
                    <a:pt x="12" y="32"/>
                    <a:pt x="12" y="32"/>
                    <a:pt x="11" y="31"/>
                  </a:cubicBezTo>
                  <a:close/>
                  <a:moveTo>
                    <a:pt x="28" y="17"/>
                  </a:moveTo>
                  <a:cubicBezTo>
                    <a:pt x="31" y="15"/>
                    <a:pt x="33" y="13"/>
                    <a:pt x="36" y="11"/>
                  </a:cubicBezTo>
                  <a:cubicBezTo>
                    <a:pt x="37" y="11"/>
                    <a:pt x="37" y="11"/>
                    <a:pt x="37" y="11"/>
                  </a:cubicBezTo>
                  <a:cubicBezTo>
                    <a:pt x="37" y="11"/>
                    <a:pt x="37" y="11"/>
                    <a:pt x="38" y="10"/>
                  </a:cubicBezTo>
                  <a:cubicBezTo>
                    <a:pt x="38" y="11"/>
                    <a:pt x="38" y="12"/>
                    <a:pt x="37" y="13"/>
                  </a:cubicBezTo>
                  <a:cubicBezTo>
                    <a:pt x="37" y="13"/>
                    <a:pt x="37" y="13"/>
                    <a:pt x="37" y="13"/>
                  </a:cubicBezTo>
                  <a:cubicBezTo>
                    <a:pt x="33" y="16"/>
                    <a:pt x="29" y="20"/>
                    <a:pt x="25" y="22"/>
                  </a:cubicBezTo>
                  <a:cubicBezTo>
                    <a:pt x="22" y="24"/>
                    <a:pt x="20" y="26"/>
                    <a:pt x="17" y="27"/>
                  </a:cubicBezTo>
                  <a:cubicBezTo>
                    <a:pt x="16" y="28"/>
                    <a:pt x="15" y="29"/>
                    <a:pt x="13" y="29"/>
                  </a:cubicBezTo>
                  <a:cubicBezTo>
                    <a:pt x="11" y="31"/>
                    <a:pt x="14" y="29"/>
                    <a:pt x="14" y="28"/>
                  </a:cubicBezTo>
                  <a:cubicBezTo>
                    <a:pt x="18" y="25"/>
                    <a:pt x="23" y="22"/>
                    <a:pt x="27" y="19"/>
                  </a:cubicBezTo>
                  <a:cubicBezTo>
                    <a:pt x="27" y="18"/>
                    <a:pt x="28" y="18"/>
                    <a:pt x="28" y="17"/>
                  </a:cubicBezTo>
                  <a:close/>
                  <a:moveTo>
                    <a:pt x="37" y="6"/>
                  </a:moveTo>
                  <a:cubicBezTo>
                    <a:pt x="37" y="7"/>
                    <a:pt x="38" y="8"/>
                    <a:pt x="38" y="10"/>
                  </a:cubicBezTo>
                  <a:cubicBezTo>
                    <a:pt x="38" y="10"/>
                    <a:pt x="38" y="10"/>
                    <a:pt x="38" y="10"/>
                  </a:cubicBezTo>
                  <a:cubicBezTo>
                    <a:pt x="35" y="11"/>
                    <a:pt x="32" y="13"/>
                    <a:pt x="29" y="16"/>
                  </a:cubicBezTo>
                  <a:cubicBezTo>
                    <a:pt x="26" y="18"/>
                    <a:pt x="23" y="20"/>
                    <a:pt x="20" y="22"/>
                  </a:cubicBezTo>
                  <a:cubicBezTo>
                    <a:pt x="17" y="23"/>
                    <a:pt x="15" y="25"/>
                    <a:pt x="13" y="26"/>
                  </a:cubicBezTo>
                  <a:cubicBezTo>
                    <a:pt x="14" y="25"/>
                    <a:pt x="14" y="25"/>
                    <a:pt x="15" y="24"/>
                  </a:cubicBezTo>
                  <a:cubicBezTo>
                    <a:pt x="22" y="18"/>
                    <a:pt x="31" y="14"/>
                    <a:pt x="37" y="6"/>
                  </a:cubicBezTo>
                  <a:close/>
                  <a:moveTo>
                    <a:pt x="23" y="18"/>
                  </a:moveTo>
                  <a:cubicBezTo>
                    <a:pt x="25" y="16"/>
                    <a:pt x="27" y="14"/>
                    <a:pt x="30" y="12"/>
                  </a:cubicBezTo>
                  <a:cubicBezTo>
                    <a:pt x="32" y="10"/>
                    <a:pt x="35" y="8"/>
                    <a:pt x="36" y="6"/>
                  </a:cubicBezTo>
                  <a:cubicBezTo>
                    <a:pt x="33" y="11"/>
                    <a:pt x="28" y="15"/>
                    <a:pt x="23" y="18"/>
                  </a:cubicBezTo>
                  <a:close/>
                  <a:moveTo>
                    <a:pt x="35" y="20"/>
                  </a:moveTo>
                  <a:cubicBezTo>
                    <a:pt x="32" y="22"/>
                    <a:pt x="28" y="24"/>
                    <a:pt x="25" y="26"/>
                  </a:cubicBezTo>
                  <a:cubicBezTo>
                    <a:pt x="23" y="27"/>
                    <a:pt x="21" y="29"/>
                    <a:pt x="19" y="30"/>
                  </a:cubicBezTo>
                  <a:cubicBezTo>
                    <a:pt x="17" y="31"/>
                    <a:pt x="15" y="32"/>
                    <a:pt x="14" y="33"/>
                  </a:cubicBezTo>
                  <a:cubicBezTo>
                    <a:pt x="17" y="30"/>
                    <a:pt x="21" y="26"/>
                    <a:pt x="26" y="23"/>
                  </a:cubicBezTo>
                  <a:cubicBezTo>
                    <a:pt x="29" y="21"/>
                    <a:pt x="33" y="17"/>
                    <a:pt x="37" y="14"/>
                  </a:cubicBezTo>
                  <a:cubicBezTo>
                    <a:pt x="36" y="16"/>
                    <a:pt x="36" y="18"/>
                    <a:pt x="35" y="20"/>
                  </a:cubicBezTo>
                  <a:close/>
                  <a:moveTo>
                    <a:pt x="29" y="29"/>
                  </a:moveTo>
                  <a:cubicBezTo>
                    <a:pt x="27" y="31"/>
                    <a:pt x="25" y="33"/>
                    <a:pt x="22" y="35"/>
                  </a:cubicBezTo>
                  <a:cubicBezTo>
                    <a:pt x="21" y="35"/>
                    <a:pt x="21" y="36"/>
                    <a:pt x="20" y="36"/>
                  </a:cubicBezTo>
                  <a:cubicBezTo>
                    <a:pt x="22" y="35"/>
                    <a:pt x="24" y="33"/>
                    <a:pt x="25" y="32"/>
                  </a:cubicBezTo>
                  <a:cubicBezTo>
                    <a:pt x="27" y="31"/>
                    <a:pt x="29" y="29"/>
                    <a:pt x="30" y="28"/>
                  </a:cubicBezTo>
                  <a:cubicBezTo>
                    <a:pt x="30" y="28"/>
                    <a:pt x="30" y="29"/>
                    <a:pt x="29" y="29"/>
                  </a:cubicBezTo>
                  <a:close/>
                  <a:moveTo>
                    <a:pt x="31" y="26"/>
                  </a:moveTo>
                  <a:cubicBezTo>
                    <a:pt x="31" y="26"/>
                    <a:pt x="31" y="26"/>
                    <a:pt x="31" y="26"/>
                  </a:cubicBezTo>
                  <a:cubicBezTo>
                    <a:pt x="31" y="26"/>
                    <a:pt x="31" y="26"/>
                    <a:pt x="31" y="27"/>
                  </a:cubicBezTo>
                  <a:cubicBezTo>
                    <a:pt x="29" y="28"/>
                    <a:pt x="27" y="30"/>
                    <a:pt x="25" y="31"/>
                  </a:cubicBezTo>
                  <a:cubicBezTo>
                    <a:pt x="23" y="33"/>
                    <a:pt x="21" y="34"/>
                    <a:pt x="19" y="35"/>
                  </a:cubicBezTo>
                  <a:cubicBezTo>
                    <a:pt x="18" y="36"/>
                    <a:pt x="17" y="37"/>
                    <a:pt x="15" y="37"/>
                  </a:cubicBezTo>
                  <a:cubicBezTo>
                    <a:pt x="16" y="37"/>
                    <a:pt x="18" y="36"/>
                    <a:pt x="19" y="35"/>
                  </a:cubicBezTo>
                  <a:cubicBezTo>
                    <a:pt x="24" y="31"/>
                    <a:pt x="29" y="28"/>
                    <a:pt x="33" y="24"/>
                  </a:cubicBezTo>
                  <a:cubicBezTo>
                    <a:pt x="32" y="24"/>
                    <a:pt x="32" y="25"/>
                    <a:pt x="31" y="26"/>
                  </a:cubicBezTo>
                  <a:close/>
                  <a:moveTo>
                    <a:pt x="33" y="23"/>
                  </a:moveTo>
                  <a:cubicBezTo>
                    <a:pt x="33" y="22"/>
                    <a:pt x="33" y="22"/>
                    <a:pt x="33" y="23"/>
                  </a:cubicBezTo>
                  <a:cubicBezTo>
                    <a:pt x="30" y="25"/>
                    <a:pt x="26" y="28"/>
                    <a:pt x="23" y="31"/>
                  </a:cubicBezTo>
                  <a:cubicBezTo>
                    <a:pt x="21" y="32"/>
                    <a:pt x="19" y="33"/>
                    <a:pt x="17" y="34"/>
                  </a:cubicBezTo>
                  <a:cubicBezTo>
                    <a:pt x="17" y="34"/>
                    <a:pt x="14" y="36"/>
                    <a:pt x="14" y="35"/>
                  </a:cubicBezTo>
                  <a:cubicBezTo>
                    <a:pt x="15" y="34"/>
                    <a:pt x="16" y="34"/>
                    <a:pt x="17" y="33"/>
                  </a:cubicBezTo>
                  <a:cubicBezTo>
                    <a:pt x="22" y="29"/>
                    <a:pt x="29" y="26"/>
                    <a:pt x="34" y="21"/>
                  </a:cubicBezTo>
                  <a:cubicBezTo>
                    <a:pt x="34" y="22"/>
                    <a:pt x="34" y="22"/>
                    <a:pt x="33" y="23"/>
                  </a:cubicBezTo>
                  <a:close/>
                  <a:moveTo>
                    <a:pt x="36" y="5"/>
                  </a:moveTo>
                  <a:cubicBezTo>
                    <a:pt x="32" y="10"/>
                    <a:pt x="27" y="14"/>
                    <a:pt x="22" y="18"/>
                  </a:cubicBezTo>
                  <a:cubicBezTo>
                    <a:pt x="19" y="20"/>
                    <a:pt x="16" y="22"/>
                    <a:pt x="13" y="24"/>
                  </a:cubicBezTo>
                  <a:cubicBezTo>
                    <a:pt x="12" y="25"/>
                    <a:pt x="11" y="26"/>
                    <a:pt x="9" y="26"/>
                  </a:cubicBezTo>
                  <a:cubicBezTo>
                    <a:pt x="10" y="26"/>
                    <a:pt x="11" y="24"/>
                    <a:pt x="12" y="24"/>
                  </a:cubicBezTo>
                  <a:cubicBezTo>
                    <a:pt x="12" y="23"/>
                    <a:pt x="12" y="23"/>
                    <a:pt x="12" y="23"/>
                  </a:cubicBezTo>
                  <a:cubicBezTo>
                    <a:pt x="14" y="22"/>
                    <a:pt x="15" y="21"/>
                    <a:pt x="16" y="20"/>
                  </a:cubicBezTo>
                  <a:cubicBezTo>
                    <a:pt x="19" y="18"/>
                    <a:pt x="23" y="15"/>
                    <a:pt x="26" y="13"/>
                  </a:cubicBezTo>
                  <a:cubicBezTo>
                    <a:pt x="30" y="11"/>
                    <a:pt x="33" y="8"/>
                    <a:pt x="35" y="4"/>
                  </a:cubicBezTo>
                  <a:cubicBezTo>
                    <a:pt x="35" y="5"/>
                    <a:pt x="36" y="5"/>
                    <a:pt x="36" y="5"/>
                  </a:cubicBezTo>
                  <a:close/>
                  <a:moveTo>
                    <a:pt x="8" y="26"/>
                  </a:moveTo>
                  <a:cubicBezTo>
                    <a:pt x="9" y="25"/>
                    <a:pt x="10" y="25"/>
                    <a:pt x="10" y="25"/>
                  </a:cubicBezTo>
                  <a:cubicBezTo>
                    <a:pt x="10" y="25"/>
                    <a:pt x="9" y="26"/>
                    <a:pt x="9" y="26"/>
                  </a:cubicBezTo>
                  <a:cubicBezTo>
                    <a:pt x="9" y="26"/>
                    <a:pt x="9" y="26"/>
                    <a:pt x="8" y="26"/>
                  </a:cubicBezTo>
                  <a:close/>
                  <a:moveTo>
                    <a:pt x="7" y="23"/>
                  </a:moveTo>
                  <a:cubicBezTo>
                    <a:pt x="9" y="22"/>
                    <a:pt x="11" y="20"/>
                    <a:pt x="12" y="19"/>
                  </a:cubicBezTo>
                  <a:cubicBezTo>
                    <a:pt x="14" y="18"/>
                    <a:pt x="17" y="16"/>
                    <a:pt x="18" y="15"/>
                  </a:cubicBezTo>
                  <a:cubicBezTo>
                    <a:pt x="15" y="18"/>
                    <a:pt x="11" y="21"/>
                    <a:pt x="8" y="25"/>
                  </a:cubicBezTo>
                  <a:cubicBezTo>
                    <a:pt x="8" y="24"/>
                    <a:pt x="7" y="23"/>
                    <a:pt x="7" y="23"/>
                  </a:cubicBezTo>
                  <a:close/>
                  <a:moveTo>
                    <a:pt x="6" y="20"/>
                  </a:moveTo>
                  <a:cubicBezTo>
                    <a:pt x="9" y="19"/>
                    <a:pt x="12" y="16"/>
                    <a:pt x="15" y="14"/>
                  </a:cubicBezTo>
                  <a:cubicBezTo>
                    <a:pt x="15" y="13"/>
                    <a:pt x="17" y="12"/>
                    <a:pt x="15" y="14"/>
                  </a:cubicBezTo>
                  <a:cubicBezTo>
                    <a:pt x="15" y="14"/>
                    <a:pt x="14" y="15"/>
                    <a:pt x="13" y="16"/>
                  </a:cubicBezTo>
                  <a:cubicBezTo>
                    <a:pt x="11" y="18"/>
                    <a:pt x="9" y="20"/>
                    <a:pt x="7" y="22"/>
                  </a:cubicBezTo>
                  <a:cubicBezTo>
                    <a:pt x="6" y="21"/>
                    <a:pt x="6" y="21"/>
                    <a:pt x="6" y="20"/>
                  </a:cubicBezTo>
                  <a:close/>
                  <a:moveTo>
                    <a:pt x="5" y="17"/>
                  </a:moveTo>
                  <a:cubicBezTo>
                    <a:pt x="8" y="15"/>
                    <a:pt x="11" y="13"/>
                    <a:pt x="15" y="11"/>
                  </a:cubicBezTo>
                  <a:cubicBezTo>
                    <a:pt x="17" y="10"/>
                    <a:pt x="14" y="12"/>
                    <a:pt x="14" y="12"/>
                  </a:cubicBezTo>
                  <a:cubicBezTo>
                    <a:pt x="13" y="13"/>
                    <a:pt x="12" y="14"/>
                    <a:pt x="11" y="15"/>
                  </a:cubicBezTo>
                  <a:cubicBezTo>
                    <a:pt x="9" y="16"/>
                    <a:pt x="7" y="18"/>
                    <a:pt x="6" y="19"/>
                  </a:cubicBezTo>
                  <a:cubicBezTo>
                    <a:pt x="5" y="19"/>
                    <a:pt x="5" y="18"/>
                    <a:pt x="5" y="17"/>
                  </a:cubicBezTo>
                  <a:close/>
                  <a:moveTo>
                    <a:pt x="4" y="15"/>
                  </a:moveTo>
                  <a:cubicBezTo>
                    <a:pt x="6" y="14"/>
                    <a:pt x="8" y="13"/>
                    <a:pt x="9" y="11"/>
                  </a:cubicBezTo>
                  <a:cubicBezTo>
                    <a:pt x="10" y="11"/>
                    <a:pt x="11" y="10"/>
                    <a:pt x="12" y="9"/>
                  </a:cubicBezTo>
                  <a:cubicBezTo>
                    <a:pt x="13" y="9"/>
                    <a:pt x="16" y="6"/>
                    <a:pt x="13" y="9"/>
                  </a:cubicBezTo>
                  <a:cubicBezTo>
                    <a:pt x="11" y="12"/>
                    <a:pt x="7" y="14"/>
                    <a:pt x="4" y="17"/>
                  </a:cubicBezTo>
                  <a:cubicBezTo>
                    <a:pt x="4" y="16"/>
                    <a:pt x="4" y="15"/>
                    <a:pt x="4" y="15"/>
                  </a:cubicBezTo>
                  <a:close/>
                  <a:moveTo>
                    <a:pt x="3" y="10"/>
                  </a:moveTo>
                  <a:cubicBezTo>
                    <a:pt x="5" y="9"/>
                    <a:pt x="6" y="8"/>
                    <a:pt x="7" y="7"/>
                  </a:cubicBezTo>
                  <a:cubicBezTo>
                    <a:pt x="9" y="5"/>
                    <a:pt x="12" y="3"/>
                    <a:pt x="8" y="7"/>
                  </a:cubicBezTo>
                  <a:cubicBezTo>
                    <a:pt x="7" y="9"/>
                    <a:pt x="5" y="10"/>
                    <a:pt x="3" y="11"/>
                  </a:cubicBezTo>
                  <a:cubicBezTo>
                    <a:pt x="3" y="11"/>
                    <a:pt x="3" y="10"/>
                    <a:pt x="3" y="10"/>
                  </a:cubicBezTo>
                  <a:close/>
                  <a:moveTo>
                    <a:pt x="4" y="13"/>
                  </a:moveTo>
                  <a:cubicBezTo>
                    <a:pt x="4" y="13"/>
                    <a:pt x="4" y="13"/>
                    <a:pt x="4" y="12"/>
                  </a:cubicBezTo>
                  <a:cubicBezTo>
                    <a:pt x="7" y="11"/>
                    <a:pt x="9" y="8"/>
                    <a:pt x="12" y="7"/>
                  </a:cubicBezTo>
                  <a:cubicBezTo>
                    <a:pt x="14" y="5"/>
                    <a:pt x="10" y="9"/>
                    <a:pt x="9" y="10"/>
                  </a:cubicBezTo>
                  <a:cubicBezTo>
                    <a:pt x="8" y="11"/>
                    <a:pt x="6" y="13"/>
                    <a:pt x="4" y="14"/>
                  </a:cubicBezTo>
                  <a:cubicBezTo>
                    <a:pt x="4" y="14"/>
                    <a:pt x="4" y="14"/>
                    <a:pt x="4" y="13"/>
                  </a:cubicBezTo>
                  <a:close/>
                  <a:moveTo>
                    <a:pt x="16" y="10"/>
                  </a:moveTo>
                  <a:cubicBezTo>
                    <a:pt x="14" y="10"/>
                    <a:pt x="12" y="12"/>
                    <a:pt x="11" y="13"/>
                  </a:cubicBezTo>
                  <a:cubicBezTo>
                    <a:pt x="9" y="14"/>
                    <a:pt x="6" y="16"/>
                    <a:pt x="5" y="17"/>
                  </a:cubicBezTo>
                  <a:cubicBezTo>
                    <a:pt x="5" y="17"/>
                    <a:pt x="5" y="17"/>
                    <a:pt x="5" y="17"/>
                  </a:cubicBezTo>
                  <a:cubicBezTo>
                    <a:pt x="8" y="14"/>
                    <a:pt x="12" y="12"/>
                    <a:pt x="15" y="8"/>
                  </a:cubicBezTo>
                  <a:cubicBezTo>
                    <a:pt x="15" y="8"/>
                    <a:pt x="16" y="9"/>
                    <a:pt x="16" y="10"/>
                  </a:cubicBezTo>
                  <a:close/>
                  <a:moveTo>
                    <a:pt x="17" y="12"/>
                  </a:moveTo>
                  <a:cubicBezTo>
                    <a:pt x="13" y="13"/>
                    <a:pt x="11" y="16"/>
                    <a:pt x="8" y="18"/>
                  </a:cubicBezTo>
                  <a:cubicBezTo>
                    <a:pt x="7" y="19"/>
                    <a:pt x="5" y="20"/>
                    <a:pt x="7" y="18"/>
                  </a:cubicBezTo>
                  <a:cubicBezTo>
                    <a:pt x="8" y="18"/>
                    <a:pt x="9" y="17"/>
                    <a:pt x="10" y="16"/>
                  </a:cubicBezTo>
                  <a:cubicBezTo>
                    <a:pt x="12" y="14"/>
                    <a:pt x="14" y="12"/>
                    <a:pt x="16" y="10"/>
                  </a:cubicBezTo>
                  <a:cubicBezTo>
                    <a:pt x="17" y="11"/>
                    <a:pt x="17" y="11"/>
                    <a:pt x="17" y="12"/>
                  </a:cubicBezTo>
                  <a:close/>
                  <a:moveTo>
                    <a:pt x="18" y="14"/>
                  </a:moveTo>
                  <a:cubicBezTo>
                    <a:pt x="14" y="16"/>
                    <a:pt x="11" y="19"/>
                    <a:pt x="8" y="22"/>
                  </a:cubicBezTo>
                  <a:cubicBezTo>
                    <a:pt x="11" y="20"/>
                    <a:pt x="14" y="16"/>
                    <a:pt x="17" y="12"/>
                  </a:cubicBezTo>
                  <a:cubicBezTo>
                    <a:pt x="18" y="13"/>
                    <a:pt x="18" y="14"/>
                    <a:pt x="18" y="14"/>
                  </a:cubicBezTo>
                  <a:close/>
                  <a:moveTo>
                    <a:pt x="19" y="15"/>
                  </a:moveTo>
                  <a:cubicBezTo>
                    <a:pt x="19" y="16"/>
                    <a:pt x="19" y="16"/>
                    <a:pt x="19" y="16"/>
                  </a:cubicBezTo>
                  <a:cubicBezTo>
                    <a:pt x="19" y="16"/>
                    <a:pt x="19" y="16"/>
                    <a:pt x="19" y="16"/>
                  </a:cubicBezTo>
                  <a:cubicBezTo>
                    <a:pt x="19" y="17"/>
                    <a:pt x="18" y="17"/>
                    <a:pt x="18" y="18"/>
                  </a:cubicBezTo>
                  <a:cubicBezTo>
                    <a:pt x="17" y="18"/>
                    <a:pt x="16" y="19"/>
                    <a:pt x="16" y="20"/>
                  </a:cubicBezTo>
                  <a:cubicBezTo>
                    <a:pt x="14" y="21"/>
                    <a:pt x="13" y="22"/>
                    <a:pt x="12" y="23"/>
                  </a:cubicBezTo>
                  <a:cubicBezTo>
                    <a:pt x="11" y="23"/>
                    <a:pt x="11" y="24"/>
                    <a:pt x="10" y="24"/>
                  </a:cubicBezTo>
                  <a:cubicBezTo>
                    <a:pt x="10" y="24"/>
                    <a:pt x="8" y="26"/>
                    <a:pt x="9" y="24"/>
                  </a:cubicBezTo>
                  <a:cubicBezTo>
                    <a:pt x="12" y="21"/>
                    <a:pt x="16" y="18"/>
                    <a:pt x="18" y="15"/>
                  </a:cubicBezTo>
                  <a:cubicBezTo>
                    <a:pt x="19" y="15"/>
                    <a:pt x="19" y="15"/>
                    <a:pt x="19" y="15"/>
                  </a:cubicBezTo>
                  <a:close/>
                  <a:moveTo>
                    <a:pt x="23" y="12"/>
                  </a:moveTo>
                  <a:cubicBezTo>
                    <a:pt x="25" y="11"/>
                    <a:pt x="27" y="10"/>
                    <a:pt x="29" y="8"/>
                  </a:cubicBezTo>
                  <a:cubicBezTo>
                    <a:pt x="28" y="9"/>
                    <a:pt x="27" y="10"/>
                    <a:pt x="26" y="11"/>
                  </a:cubicBezTo>
                  <a:cubicBezTo>
                    <a:pt x="24" y="12"/>
                    <a:pt x="23" y="13"/>
                    <a:pt x="22" y="14"/>
                  </a:cubicBezTo>
                  <a:cubicBezTo>
                    <a:pt x="22" y="13"/>
                    <a:pt x="23" y="13"/>
                    <a:pt x="23" y="12"/>
                  </a:cubicBezTo>
                  <a:close/>
                  <a:moveTo>
                    <a:pt x="20" y="16"/>
                  </a:moveTo>
                  <a:cubicBezTo>
                    <a:pt x="20" y="16"/>
                    <a:pt x="20" y="16"/>
                    <a:pt x="20" y="16"/>
                  </a:cubicBezTo>
                  <a:cubicBezTo>
                    <a:pt x="20" y="17"/>
                    <a:pt x="20" y="17"/>
                    <a:pt x="19" y="17"/>
                  </a:cubicBezTo>
                  <a:cubicBezTo>
                    <a:pt x="20" y="17"/>
                    <a:pt x="20" y="17"/>
                    <a:pt x="20" y="16"/>
                  </a:cubicBezTo>
                  <a:close/>
                  <a:moveTo>
                    <a:pt x="22" y="15"/>
                  </a:moveTo>
                  <a:cubicBezTo>
                    <a:pt x="23" y="14"/>
                    <a:pt x="24" y="13"/>
                    <a:pt x="26" y="12"/>
                  </a:cubicBezTo>
                  <a:cubicBezTo>
                    <a:pt x="28" y="10"/>
                    <a:pt x="29" y="9"/>
                    <a:pt x="30" y="8"/>
                  </a:cubicBezTo>
                  <a:cubicBezTo>
                    <a:pt x="31" y="7"/>
                    <a:pt x="32" y="6"/>
                    <a:pt x="33" y="5"/>
                  </a:cubicBezTo>
                  <a:cubicBezTo>
                    <a:pt x="33" y="5"/>
                    <a:pt x="34" y="5"/>
                    <a:pt x="34" y="5"/>
                  </a:cubicBezTo>
                  <a:cubicBezTo>
                    <a:pt x="34" y="5"/>
                    <a:pt x="34" y="5"/>
                    <a:pt x="34" y="6"/>
                  </a:cubicBezTo>
                  <a:cubicBezTo>
                    <a:pt x="33" y="7"/>
                    <a:pt x="32" y="8"/>
                    <a:pt x="31" y="8"/>
                  </a:cubicBezTo>
                  <a:cubicBezTo>
                    <a:pt x="30" y="10"/>
                    <a:pt x="28" y="11"/>
                    <a:pt x="26" y="13"/>
                  </a:cubicBezTo>
                  <a:cubicBezTo>
                    <a:pt x="24" y="14"/>
                    <a:pt x="23" y="15"/>
                    <a:pt x="21" y="16"/>
                  </a:cubicBezTo>
                  <a:cubicBezTo>
                    <a:pt x="21" y="15"/>
                    <a:pt x="21" y="15"/>
                    <a:pt x="22" y="15"/>
                  </a:cubicBezTo>
                  <a:close/>
                  <a:moveTo>
                    <a:pt x="31" y="5"/>
                  </a:moveTo>
                  <a:cubicBezTo>
                    <a:pt x="32" y="4"/>
                    <a:pt x="33" y="4"/>
                    <a:pt x="34" y="4"/>
                  </a:cubicBezTo>
                  <a:cubicBezTo>
                    <a:pt x="33" y="5"/>
                    <a:pt x="32" y="5"/>
                    <a:pt x="31" y="6"/>
                  </a:cubicBezTo>
                  <a:cubicBezTo>
                    <a:pt x="29" y="7"/>
                    <a:pt x="27" y="9"/>
                    <a:pt x="26" y="10"/>
                  </a:cubicBezTo>
                  <a:cubicBezTo>
                    <a:pt x="25" y="10"/>
                    <a:pt x="24" y="11"/>
                    <a:pt x="23" y="12"/>
                  </a:cubicBezTo>
                  <a:cubicBezTo>
                    <a:pt x="24" y="11"/>
                    <a:pt x="24" y="11"/>
                    <a:pt x="24" y="10"/>
                  </a:cubicBezTo>
                  <a:cubicBezTo>
                    <a:pt x="26" y="8"/>
                    <a:pt x="29" y="6"/>
                    <a:pt x="31" y="5"/>
                  </a:cubicBezTo>
                  <a:close/>
                  <a:moveTo>
                    <a:pt x="29" y="5"/>
                  </a:moveTo>
                  <a:cubicBezTo>
                    <a:pt x="28" y="6"/>
                    <a:pt x="26" y="8"/>
                    <a:pt x="25" y="9"/>
                  </a:cubicBezTo>
                  <a:cubicBezTo>
                    <a:pt x="26" y="7"/>
                    <a:pt x="27" y="6"/>
                    <a:pt x="29" y="5"/>
                  </a:cubicBezTo>
                  <a:close/>
                  <a:moveTo>
                    <a:pt x="15" y="7"/>
                  </a:moveTo>
                  <a:cubicBezTo>
                    <a:pt x="11" y="9"/>
                    <a:pt x="7" y="12"/>
                    <a:pt x="4" y="15"/>
                  </a:cubicBezTo>
                  <a:cubicBezTo>
                    <a:pt x="7" y="12"/>
                    <a:pt x="11" y="9"/>
                    <a:pt x="13" y="6"/>
                  </a:cubicBezTo>
                  <a:cubicBezTo>
                    <a:pt x="14" y="6"/>
                    <a:pt x="14" y="7"/>
                    <a:pt x="15" y="7"/>
                  </a:cubicBezTo>
                  <a:close/>
                  <a:moveTo>
                    <a:pt x="13" y="5"/>
                  </a:moveTo>
                  <a:cubicBezTo>
                    <a:pt x="9" y="7"/>
                    <a:pt x="7" y="10"/>
                    <a:pt x="4" y="12"/>
                  </a:cubicBezTo>
                  <a:cubicBezTo>
                    <a:pt x="5" y="11"/>
                    <a:pt x="6" y="9"/>
                    <a:pt x="8" y="8"/>
                  </a:cubicBezTo>
                  <a:cubicBezTo>
                    <a:pt x="9" y="7"/>
                    <a:pt x="10" y="6"/>
                    <a:pt x="11" y="4"/>
                  </a:cubicBezTo>
                  <a:cubicBezTo>
                    <a:pt x="11" y="4"/>
                    <a:pt x="11" y="4"/>
                    <a:pt x="11" y="4"/>
                  </a:cubicBezTo>
                  <a:cubicBezTo>
                    <a:pt x="12" y="4"/>
                    <a:pt x="12" y="5"/>
                    <a:pt x="13" y="5"/>
                  </a:cubicBezTo>
                  <a:close/>
                  <a:moveTo>
                    <a:pt x="10" y="4"/>
                  </a:moveTo>
                  <a:cubicBezTo>
                    <a:pt x="8" y="5"/>
                    <a:pt x="6" y="7"/>
                    <a:pt x="4" y="9"/>
                  </a:cubicBezTo>
                  <a:cubicBezTo>
                    <a:pt x="4" y="6"/>
                    <a:pt x="6" y="3"/>
                    <a:pt x="10" y="4"/>
                  </a:cubicBezTo>
                  <a:close/>
                  <a:moveTo>
                    <a:pt x="9" y="27"/>
                  </a:moveTo>
                  <a:cubicBezTo>
                    <a:pt x="11" y="26"/>
                    <a:pt x="13" y="25"/>
                    <a:pt x="15" y="24"/>
                  </a:cubicBezTo>
                  <a:cubicBezTo>
                    <a:pt x="13" y="25"/>
                    <a:pt x="12" y="26"/>
                    <a:pt x="10" y="28"/>
                  </a:cubicBezTo>
                  <a:cubicBezTo>
                    <a:pt x="10" y="28"/>
                    <a:pt x="11" y="28"/>
                    <a:pt x="11" y="28"/>
                  </a:cubicBezTo>
                  <a:cubicBezTo>
                    <a:pt x="15" y="25"/>
                    <a:pt x="20" y="23"/>
                    <a:pt x="25" y="20"/>
                  </a:cubicBezTo>
                  <a:cubicBezTo>
                    <a:pt x="25" y="20"/>
                    <a:pt x="25" y="20"/>
                    <a:pt x="25" y="20"/>
                  </a:cubicBezTo>
                  <a:cubicBezTo>
                    <a:pt x="25" y="20"/>
                    <a:pt x="25" y="20"/>
                    <a:pt x="25" y="20"/>
                  </a:cubicBezTo>
                  <a:cubicBezTo>
                    <a:pt x="21" y="24"/>
                    <a:pt x="15" y="26"/>
                    <a:pt x="11" y="30"/>
                  </a:cubicBezTo>
                  <a:cubicBezTo>
                    <a:pt x="11" y="30"/>
                    <a:pt x="11" y="30"/>
                    <a:pt x="11" y="31"/>
                  </a:cubicBezTo>
                  <a:cubicBezTo>
                    <a:pt x="11" y="30"/>
                    <a:pt x="11" y="30"/>
                    <a:pt x="10" y="29"/>
                  </a:cubicBezTo>
                  <a:cubicBezTo>
                    <a:pt x="10" y="28"/>
                    <a:pt x="10" y="28"/>
                    <a:pt x="9" y="27"/>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256"/>
            <p:cNvSpPr>
              <a:spLocks noEditPoints="1"/>
            </p:cNvSpPr>
            <p:nvPr/>
          </p:nvSpPr>
          <p:spPr bwMode="auto">
            <a:xfrm>
              <a:off x="9329983" y="4442847"/>
              <a:ext cx="169863" cy="198438"/>
            </a:xfrm>
            <a:custGeom>
              <a:avLst/>
              <a:gdLst>
                <a:gd name="T0" fmla="*/ 12 w 40"/>
                <a:gd name="T1" fmla="*/ 2 h 47"/>
                <a:gd name="T2" fmla="*/ 18 w 40"/>
                <a:gd name="T3" fmla="*/ 46 h 47"/>
                <a:gd name="T4" fmla="*/ 40 w 40"/>
                <a:gd name="T5" fmla="*/ 7 h 47"/>
                <a:gd name="T6" fmla="*/ 19 w 40"/>
                <a:gd name="T7" fmla="*/ 44 h 47"/>
                <a:gd name="T8" fmla="*/ 22 w 40"/>
                <a:gd name="T9" fmla="*/ 37 h 47"/>
                <a:gd name="T10" fmla="*/ 25 w 40"/>
                <a:gd name="T11" fmla="*/ 35 h 47"/>
                <a:gd name="T12" fmla="*/ 26 w 40"/>
                <a:gd name="T13" fmla="*/ 33 h 47"/>
                <a:gd name="T14" fmla="*/ 17 w 40"/>
                <a:gd name="T15" fmla="*/ 41 h 47"/>
                <a:gd name="T16" fmla="*/ 17 w 40"/>
                <a:gd name="T17" fmla="*/ 41 h 47"/>
                <a:gd name="T18" fmla="*/ 15 w 40"/>
                <a:gd name="T19" fmla="*/ 37 h 47"/>
                <a:gd name="T20" fmla="*/ 24 w 40"/>
                <a:gd name="T21" fmla="*/ 30 h 47"/>
                <a:gd name="T22" fmla="*/ 26 w 40"/>
                <a:gd name="T23" fmla="*/ 26 h 47"/>
                <a:gd name="T24" fmla="*/ 11 w 40"/>
                <a:gd name="T25" fmla="*/ 30 h 47"/>
                <a:gd name="T26" fmla="*/ 12 w 40"/>
                <a:gd name="T27" fmla="*/ 33 h 47"/>
                <a:gd name="T28" fmla="*/ 37 w 40"/>
                <a:gd name="T29" fmla="*/ 11 h 47"/>
                <a:gd name="T30" fmla="*/ 25 w 40"/>
                <a:gd name="T31" fmla="*/ 22 h 47"/>
                <a:gd name="T32" fmla="*/ 27 w 40"/>
                <a:gd name="T33" fmla="*/ 18 h 47"/>
                <a:gd name="T34" fmla="*/ 37 w 40"/>
                <a:gd name="T35" fmla="*/ 9 h 47"/>
                <a:gd name="T36" fmla="*/ 15 w 40"/>
                <a:gd name="T37" fmla="*/ 24 h 47"/>
                <a:gd name="T38" fmla="*/ 36 w 40"/>
                <a:gd name="T39" fmla="*/ 6 h 47"/>
                <a:gd name="T40" fmla="*/ 19 w 40"/>
                <a:gd name="T41" fmla="*/ 30 h 47"/>
                <a:gd name="T42" fmla="*/ 35 w 40"/>
                <a:gd name="T43" fmla="*/ 19 h 47"/>
                <a:gd name="T44" fmla="*/ 25 w 40"/>
                <a:gd name="T45" fmla="*/ 32 h 47"/>
                <a:gd name="T46" fmla="*/ 31 w 40"/>
                <a:gd name="T47" fmla="*/ 26 h 47"/>
                <a:gd name="T48" fmla="*/ 15 w 40"/>
                <a:gd name="T49" fmla="*/ 37 h 47"/>
                <a:gd name="T50" fmla="*/ 33 w 40"/>
                <a:gd name="T51" fmla="*/ 22 h 47"/>
                <a:gd name="T52" fmla="*/ 14 w 40"/>
                <a:gd name="T53" fmla="*/ 35 h 47"/>
                <a:gd name="T54" fmla="*/ 36 w 40"/>
                <a:gd name="T55" fmla="*/ 5 h 47"/>
                <a:gd name="T56" fmla="*/ 12 w 40"/>
                <a:gd name="T57" fmla="*/ 23 h 47"/>
                <a:gd name="T58" fmla="*/ 35 w 40"/>
                <a:gd name="T59" fmla="*/ 4 h 47"/>
                <a:gd name="T60" fmla="*/ 9 w 40"/>
                <a:gd name="T61" fmla="*/ 26 h 47"/>
                <a:gd name="T62" fmla="*/ 18 w 40"/>
                <a:gd name="T63" fmla="*/ 15 h 47"/>
                <a:gd name="T64" fmla="*/ 15 w 40"/>
                <a:gd name="T65" fmla="*/ 13 h 47"/>
                <a:gd name="T66" fmla="*/ 6 w 40"/>
                <a:gd name="T67" fmla="*/ 20 h 47"/>
                <a:gd name="T68" fmla="*/ 11 w 40"/>
                <a:gd name="T69" fmla="*/ 14 h 47"/>
                <a:gd name="T70" fmla="*/ 9 w 40"/>
                <a:gd name="T71" fmla="*/ 11 h 47"/>
                <a:gd name="T72" fmla="*/ 4 w 40"/>
                <a:gd name="T73" fmla="*/ 14 h 47"/>
                <a:gd name="T74" fmla="*/ 3 w 40"/>
                <a:gd name="T75" fmla="*/ 11 h 47"/>
                <a:gd name="T76" fmla="*/ 11 w 40"/>
                <a:gd name="T77" fmla="*/ 6 h 47"/>
                <a:gd name="T78" fmla="*/ 16 w 40"/>
                <a:gd name="T79" fmla="*/ 9 h 47"/>
                <a:gd name="T80" fmla="*/ 15 w 40"/>
                <a:gd name="T81" fmla="*/ 7 h 47"/>
                <a:gd name="T82" fmla="*/ 7 w 40"/>
                <a:gd name="T83" fmla="*/ 18 h 47"/>
                <a:gd name="T84" fmla="*/ 18 w 40"/>
                <a:gd name="T85" fmla="*/ 14 h 47"/>
                <a:gd name="T86" fmla="*/ 18 w 40"/>
                <a:gd name="T87" fmla="*/ 15 h 47"/>
                <a:gd name="T88" fmla="*/ 16 w 40"/>
                <a:gd name="T89" fmla="*/ 19 h 47"/>
                <a:gd name="T90" fmla="*/ 18 w 40"/>
                <a:gd name="T91" fmla="*/ 15 h 47"/>
                <a:gd name="T92" fmla="*/ 25 w 40"/>
                <a:gd name="T93" fmla="*/ 11 h 47"/>
                <a:gd name="T94" fmla="*/ 20 w 40"/>
                <a:gd name="T95" fmla="*/ 16 h 47"/>
                <a:gd name="T96" fmla="*/ 26 w 40"/>
                <a:gd name="T97" fmla="*/ 11 h 47"/>
                <a:gd name="T98" fmla="*/ 33 w 40"/>
                <a:gd name="T99" fmla="*/ 5 h 47"/>
                <a:gd name="T100" fmla="*/ 21 w 40"/>
                <a:gd name="T101" fmla="*/ 15 h 47"/>
                <a:gd name="T102" fmla="*/ 25 w 40"/>
                <a:gd name="T103" fmla="*/ 10 h 47"/>
                <a:gd name="T104" fmla="*/ 29 w 40"/>
                <a:gd name="T105" fmla="*/ 5 h 47"/>
                <a:gd name="T106" fmla="*/ 4 w 40"/>
                <a:gd name="T107" fmla="*/ 14 h 47"/>
                <a:gd name="T108" fmla="*/ 3 w 40"/>
                <a:gd name="T109" fmla="*/ 12 h 47"/>
                <a:gd name="T110" fmla="*/ 13 w 40"/>
                <a:gd name="T111" fmla="*/ 5 h 47"/>
                <a:gd name="T112" fmla="*/ 9 w 40"/>
                <a:gd name="T113" fmla="*/ 27 h 47"/>
                <a:gd name="T114" fmla="*/ 25 w 40"/>
                <a:gd name="T115" fmla="*/ 19 h 47"/>
                <a:gd name="T116" fmla="*/ 11 w 40"/>
                <a:gd name="T117" fmla="*/ 3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 h="47">
                  <a:moveTo>
                    <a:pt x="40" y="7"/>
                  </a:moveTo>
                  <a:cubicBezTo>
                    <a:pt x="39" y="3"/>
                    <a:pt x="35" y="1"/>
                    <a:pt x="31" y="2"/>
                  </a:cubicBezTo>
                  <a:cubicBezTo>
                    <a:pt x="25" y="3"/>
                    <a:pt x="22" y="8"/>
                    <a:pt x="20" y="13"/>
                  </a:cubicBezTo>
                  <a:cubicBezTo>
                    <a:pt x="18" y="9"/>
                    <a:pt x="16" y="4"/>
                    <a:pt x="12" y="2"/>
                  </a:cubicBezTo>
                  <a:cubicBezTo>
                    <a:pt x="7" y="0"/>
                    <a:pt x="3" y="2"/>
                    <a:pt x="2" y="6"/>
                  </a:cubicBezTo>
                  <a:cubicBezTo>
                    <a:pt x="0" y="11"/>
                    <a:pt x="2" y="18"/>
                    <a:pt x="4" y="22"/>
                  </a:cubicBezTo>
                  <a:cubicBezTo>
                    <a:pt x="8" y="31"/>
                    <a:pt x="13" y="38"/>
                    <a:pt x="18" y="46"/>
                  </a:cubicBezTo>
                  <a:cubicBezTo>
                    <a:pt x="18" y="46"/>
                    <a:pt x="18" y="46"/>
                    <a:pt x="18" y="46"/>
                  </a:cubicBezTo>
                  <a:cubicBezTo>
                    <a:pt x="19" y="47"/>
                    <a:pt x="19" y="46"/>
                    <a:pt x="20" y="46"/>
                  </a:cubicBezTo>
                  <a:cubicBezTo>
                    <a:pt x="20" y="46"/>
                    <a:pt x="20" y="46"/>
                    <a:pt x="20" y="46"/>
                  </a:cubicBezTo>
                  <a:cubicBezTo>
                    <a:pt x="26" y="38"/>
                    <a:pt x="31" y="31"/>
                    <a:pt x="35" y="23"/>
                  </a:cubicBezTo>
                  <a:cubicBezTo>
                    <a:pt x="38" y="18"/>
                    <a:pt x="40" y="13"/>
                    <a:pt x="40" y="7"/>
                  </a:cubicBezTo>
                  <a:close/>
                  <a:moveTo>
                    <a:pt x="19" y="44"/>
                  </a:moveTo>
                  <a:cubicBezTo>
                    <a:pt x="19" y="43"/>
                    <a:pt x="19" y="43"/>
                    <a:pt x="19" y="43"/>
                  </a:cubicBezTo>
                  <a:cubicBezTo>
                    <a:pt x="20" y="42"/>
                    <a:pt x="21" y="41"/>
                    <a:pt x="22" y="40"/>
                  </a:cubicBezTo>
                  <a:cubicBezTo>
                    <a:pt x="21" y="41"/>
                    <a:pt x="20" y="42"/>
                    <a:pt x="19" y="44"/>
                  </a:cubicBezTo>
                  <a:close/>
                  <a:moveTo>
                    <a:pt x="17" y="41"/>
                  </a:moveTo>
                  <a:cubicBezTo>
                    <a:pt x="18" y="41"/>
                    <a:pt x="19" y="40"/>
                    <a:pt x="19" y="39"/>
                  </a:cubicBezTo>
                  <a:cubicBezTo>
                    <a:pt x="20" y="39"/>
                    <a:pt x="21" y="38"/>
                    <a:pt x="22" y="37"/>
                  </a:cubicBezTo>
                  <a:cubicBezTo>
                    <a:pt x="22" y="37"/>
                    <a:pt x="22" y="37"/>
                    <a:pt x="22" y="37"/>
                  </a:cubicBezTo>
                  <a:cubicBezTo>
                    <a:pt x="21" y="38"/>
                    <a:pt x="19" y="40"/>
                    <a:pt x="18" y="41"/>
                  </a:cubicBezTo>
                  <a:cubicBezTo>
                    <a:pt x="18" y="41"/>
                    <a:pt x="18" y="41"/>
                    <a:pt x="17" y="41"/>
                  </a:cubicBezTo>
                  <a:cubicBezTo>
                    <a:pt x="17" y="41"/>
                    <a:pt x="17" y="41"/>
                    <a:pt x="17" y="41"/>
                  </a:cubicBezTo>
                  <a:close/>
                  <a:moveTo>
                    <a:pt x="25" y="35"/>
                  </a:moveTo>
                  <a:cubicBezTo>
                    <a:pt x="23" y="37"/>
                    <a:pt x="21" y="40"/>
                    <a:pt x="19" y="43"/>
                  </a:cubicBezTo>
                  <a:cubicBezTo>
                    <a:pt x="18" y="42"/>
                    <a:pt x="18" y="42"/>
                    <a:pt x="18" y="41"/>
                  </a:cubicBezTo>
                  <a:cubicBezTo>
                    <a:pt x="21" y="40"/>
                    <a:pt x="23" y="37"/>
                    <a:pt x="25" y="35"/>
                  </a:cubicBezTo>
                  <a:close/>
                  <a:moveTo>
                    <a:pt x="26" y="33"/>
                  </a:moveTo>
                  <a:cubicBezTo>
                    <a:pt x="26" y="33"/>
                    <a:pt x="26" y="34"/>
                    <a:pt x="25" y="34"/>
                  </a:cubicBezTo>
                  <a:cubicBezTo>
                    <a:pt x="26" y="33"/>
                    <a:pt x="26" y="33"/>
                    <a:pt x="27" y="32"/>
                  </a:cubicBezTo>
                  <a:cubicBezTo>
                    <a:pt x="27" y="33"/>
                    <a:pt x="27" y="33"/>
                    <a:pt x="26" y="33"/>
                  </a:cubicBezTo>
                  <a:close/>
                  <a:moveTo>
                    <a:pt x="17" y="41"/>
                  </a:moveTo>
                  <a:cubicBezTo>
                    <a:pt x="17" y="40"/>
                    <a:pt x="16" y="40"/>
                    <a:pt x="16" y="39"/>
                  </a:cubicBezTo>
                  <a:cubicBezTo>
                    <a:pt x="20" y="36"/>
                    <a:pt x="24" y="33"/>
                    <a:pt x="28" y="30"/>
                  </a:cubicBezTo>
                  <a:cubicBezTo>
                    <a:pt x="28" y="30"/>
                    <a:pt x="28" y="30"/>
                    <a:pt x="28" y="30"/>
                  </a:cubicBezTo>
                  <a:cubicBezTo>
                    <a:pt x="24" y="34"/>
                    <a:pt x="21" y="37"/>
                    <a:pt x="17" y="41"/>
                  </a:cubicBezTo>
                  <a:close/>
                  <a:moveTo>
                    <a:pt x="15" y="37"/>
                  </a:moveTo>
                  <a:cubicBezTo>
                    <a:pt x="17" y="37"/>
                    <a:pt x="19" y="36"/>
                    <a:pt x="21" y="34"/>
                  </a:cubicBezTo>
                  <a:cubicBezTo>
                    <a:pt x="19" y="36"/>
                    <a:pt x="17" y="37"/>
                    <a:pt x="16" y="39"/>
                  </a:cubicBezTo>
                  <a:cubicBezTo>
                    <a:pt x="16" y="38"/>
                    <a:pt x="15" y="38"/>
                    <a:pt x="15" y="37"/>
                  </a:cubicBezTo>
                  <a:close/>
                  <a:moveTo>
                    <a:pt x="14" y="35"/>
                  </a:moveTo>
                  <a:cubicBezTo>
                    <a:pt x="20" y="33"/>
                    <a:pt x="25" y="29"/>
                    <a:pt x="31" y="25"/>
                  </a:cubicBezTo>
                  <a:cubicBezTo>
                    <a:pt x="31" y="25"/>
                    <a:pt x="31" y="25"/>
                    <a:pt x="31" y="25"/>
                  </a:cubicBezTo>
                  <a:cubicBezTo>
                    <a:pt x="29" y="27"/>
                    <a:pt x="27" y="28"/>
                    <a:pt x="24" y="30"/>
                  </a:cubicBezTo>
                  <a:cubicBezTo>
                    <a:pt x="21" y="32"/>
                    <a:pt x="18" y="35"/>
                    <a:pt x="15" y="37"/>
                  </a:cubicBezTo>
                  <a:cubicBezTo>
                    <a:pt x="14" y="36"/>
                    <a:pt x="14" y="36"/>
                    <a:pt x="14" y="35"/>
                  </a:cubicBezTo>
                  <a:close/>
                  <a:moveTo>
                    <a:pt x="13" y="33"/>
                  </a:moveTo>
                  <a:cubicBezTo>
                    <a:pt x="17" y="31"/>
                    <a:pt x="22" y="28"/>
                    <a:pt x="26" y="26"/>
                  </a:cubicBezTo>
                  <a:cubicBezTo>
                    <a:pt x="28" y="25"/>
                    <a:pt x="29" y="24"/>
                    <a:pt x="30" y="23"/>
                  </a:cubicBezTo>
                  <a:cubicBezTo>
                    <a:pt x="25" y="27"/>
                    <a:pt x="18" y="30"/>
                    <a:pt x="13" y="35"/>
                  </a:cubicBezTo>
                  <a:cubicBezTo>
                    <a:pt x="13" y="34"/>
                    <a:pt x="13" y="34"/>
                    <a:pt x="13" y="33"/>
                  </a:cubicBezTo>
                  <a:close/>
                  <a:moveTo>
                    <a:pt x="11" y="30"/>
                  </a:moveTo>
                  <a:cubicBezTo>
                    <a:pt x="11" y="30"/>
                    <a:pt x="11" y="30"/>
                    <a:pt x="11" y="30"/>
                  </a:cubicBezTo>
                  <a:cubicBezTo>
                    <a:pt x="16" y="28"/>
                    <a:pt x="20" y="25"/>
                    <a:pt x="25" y="23"/>
                  </a:cubicBezTo>
                  <a:cubicBezTo>
                    <a:pt x="25" y="23"/>
                    <a:pt x="24" y="23"/>
                    <a:pt x="24" y="23"/>
                  </a:cubicBezTo>
                  <a:cubicBezTo>
                    <a:pt x="20" y="26"/>
                    <a:pt x="16" y="29"/>
                    <a:pt x="12" y="33"/>
                  </a:cubicBezTo>
                  <a:cubicBezTo>
                    <a:pt x="12" y="32"/>
                    <a:pt x="11" y="31"/>
                    <a:pt x="11" y="30"/>
                  </a:cubicBezTo>
                  <a:close/>
                  <a:moveTo>
                    <a:pt x="28" y="17"/>
                  </a:moveTo>
                  <a:cubicBezTo>
                    <a:pt x="31" y="15"/>
                    <a:pt x="33" y="13"/>
                    <a:pt x="36" y="11"/>
                  </a:cubicBezTo>
                  <a:cubicBezTo>
                    <a:pt x="36" y="11"/>
                    <a:pt x="37" y="11"/>
                    <a:pt x="37" y="11"/>
                  </a:cubicBezTo>
                  <a:cubicBezTo>
                    <a:pt x="37" y="10"/>
                    <a:pt x="37" y="10"/>
                    <a:pt x="37" y="10"/>
                  </a:cubicBezTo>
                  <a:cubicBezTo>
                    <a:pt x="37" y="11"/>
                    <a:pt x="37" y="12"/>
                    <a:pt x="37" y="12"/>
                  </a:cubicBezTo>
                  <a:cubicBezTo>
                    <a:pt x="37" y="13"/>
                    <a:pt x="37" y="13"/>
                    <a:pt x="37" y="13"/>
                  </a:cubicBezTo>
                  <a:cubicBezTo>
                    <a:pt x="32" y="15"/>
                    <a:pt x="29" y="20"/>
                    <a:pt x="25" y="22"/>
                  </a:cubicBezTo>
                  <a:cubicBezTo>
                    <a:pt x="22" y="24"/>
                    <a:pt x="19" y="25"/>
                    <a:pt x="17" y="27"/>
                  </a:cubicBezTo>
                  <a:cubicBezTo>
                    <a:pt x="16" y="28"/>
                    <a:pt x="14" y="28"/>
                    <a:pt x="13" y="29"/>
                  </a:cubicBezTo>
                  <a:cubicBezTo>
                    <a:pt x="11" y="30"/>
                    <a:pt x="13" y="29"/>
                    <a:pt x="14" y="28"/>
                  </a:cubicBezTo>
                  <a:cubicBezTo>
                    <a:pt x="18" y="25"/>
                    <a:pt x="23" y="22"/>
                    <a:pt x="27" y="18"/>
                  </a:cubicBezTo>
                  <a:cubicBezTo>
                    <a:pt x="27" y="18"/>
                    <a:pt x="28" y="18"/>
                    <a:pt x="28" y="17"/>
                  </a:cubicBezTo>
                  <a:close/>
                  <a:moveTo>
                    <a:pt x="37" y="6"/>
                  </a:moveTo>
                  <a:cubicBezTo>
                    <a:pt x="37" y="7"/>
                    <a:pt x="37" y="8"/>
                    <a:pt x="37" y="9"/>
                  </a:cubicBezTo>
                  <a:cubicBezTo>
                    <a:pt x="37" y="9"/>
                    <a:pt x="37" y="9"/>
                    <a:pt x="37" y="9"/>
                  </a:cubicBezTo>
                  <a:cubicBezTo>
                    <a:pt x="34" y="11"/>
                    <a:pt x="32" y="13"/>
                    <a:pt x="29" y="15"/>
                  </a:cubicBezTo>
                  <a:cubicBezTo>
                    <a:pt x="26" y="18"/>
                    <a:pt x="23" y="20"/>
                    <a:pt x="19" y="22"/>
                  </a:cubicBezTo>
                  <a:cubicBezTo>
                    <a:pt x="17" y="23"/>
                    <a:pt x="15" y="24"/>
                    <a:pt x="13" y="26"/>
                  </a:cubicBezTo>
                  <a:cubicBezTo>
                    <a:pt x="13" y="25"/>
                    <a:pt x="14" y="24"/>
                    <a:pt x="15" y="24"/>
                  </a:cubicBezTo>
                  <a:cubicBezTo>
                    <a:pt x="22" y="18"/>
                    <a:pt x="31" y="13"/>
                    <a:pt x="37" y="6"/>
                  </a:cubicBezTo>
                  <a:close/>
                  <a:moveTo>
                    <a:pt x="23" y="18"/>
                  </a:moveTo>
                  <a:cubicBezTo>
                    <a:pt x="25" y="16"/>
                    <a:pt x="27" y="14"/>
                    <a:pt x="30" y="12"/>
                  </a:cubicBezTo>
                  <a:cubicBezTo>
                    <a:pt x="32" y="10"/>
                    <a:pt x="34" y="8"/>
                    <a:pt x="36" y="6"/>
                  </a:cubicBezTo>
                  <a:cubicBezTo>
                    <a:pt x="32" y="11"/>
                    <a:pt x="27" y="14"/>
                    <a:pt x="23" y="18"/>
                  </a:cubicBezTo>
                  <a:close/>
                  <a:moveTo>
                    <a:pt x="35" y="19"/>
                  </a:moveTo>
                  <a:cubicBezTo>
                    <a:pt x="32" y="22"/>
                    <a:pt x="28" y="24"/>
                    <a:pt x="25" y="26"/>
                  </a:cubicBezTo>
                  <a:cubicBezTo>
                    <a:pt x="23" y="27"/>
                    <a:pt x="21" y="28"/>
                    <a:pt x="19" y="30"/>
                  </a:cubicBezTo>
                  <a:cubicBezTo>
                    <a:pt x="17" y="31"/>
                    <a:pt x="14" y="32"/>
                    <a:pt x="13" y="33"/>
                  </a:cubicBezTo>
                  <a:cubicBezTo>
                    <a:pt x="17" y="29"/>
                    <a:pt x="21" y="26"/>
                    <a:pt x="25" y="23"/>
                  </a:cubicBezTo>
                  <a:cubicBezTo>
                    <a:pt x="29" y="20"/>
                    <a:pt x="33" y="17"/>
                    <a:pt x="37" y="14"/>
                  </a:cubicBezTo>
                  <a:cubicBezTo>
                    <a:pt x="36" y="16"/>
                    <a:pt x="35" y="18"/>
                    <a:pt x="35" y="19"/>
                  </a:cubicBezTo>
                  <a:close/>
                  <a:moveTo>
                    <a:pt x="29" y="29"/>
                  </a:moveTo>
                  <a:cubicBezTo>
                    <a:pt x="27" y="31"/>
                    <a:pt x="24" y="33"/>
                    <a:pt x="22" y="35"/>
                  </a:cubicBezTo>
                  <a:cubicBezTo>
                    <a:pt x="21" y="35"/>
                    <a:pt x="21" y="35"/>
                    <a:pt x="20" y="36"/>
                  </a:cubicBezTo>
                  <a:cubicBezTo>
                    <a:pt x="22" y="34"/>
                    <a:pt x="23" y="33"/>
                    <a:pt x="25" y="32"/>
                  </a:cubicBezTo>
                  <a:cubicBezTo>
                    <a:pt x="27" y="30"/>
                    <a:pt x="29" y="29"/>
                    <a:pt x="30" y="27"/>
                  </a:cubicBezTo>
                  <a:cubicBezTo>
                    <a:pt x="30" y="28"/>
                    <a:pt x="30" y="28"/>
                    <a:pt x="29" y="29"/>
                  </a:cubicBezTo>
                  <a:close/>
                  <a:moveTo>
                    <a:pt x="31" y="25"/>
                  </a:moveTo>
                  <a:cubicBezTo>
                    <a:pt x="31" y="26"/>
                    <a:pt x="31" y="26"/>
                    <a:pt x="31" y="26"/>
                  </a:cubicBezTo>
                  <a:cubicBezTo>
                    <a:pt x="31" y="26"/>
                    <a:pt x="31" y="26"/>
                    <a:pt x="30" y="26"/>
                  </a:cubicBezTo>
                  <a:cubicBezTo>
                    <a:pt x="29" y="28"/>
                    <a:pt x="27" y="29"/>
                    <a:pt x="25" y="31"/>
                  </a:cubicBezTo>
                  <a:cubicBezTo>
                    <a:pt x="23" y="32"/>
                    <a:pt x="21" y="34"/>
                    <a:pt x="19" y="35"/>
                  </a:cubicBezTo>
                  <a:cubicBezTo>
                    <a:pt x="18" y="36"/>
                    <a:pt x="16" y="36"/>
                    <a:pt x="15" y="37"/>
                  </a:cubicBezTo>
                  <a:cubicBezTo>
                    <a:pt x="16" y="36"/>
                    <a:pt x="18" y="35"/>
                    <a:pt x="19" y="35"/>
                  </a:cubicBezTo>
                  <a:cubicBezTo>
                    <a:pt x="24" y="31"/>
                    <a:pt x="29" y="28"/>
                    <a:pt x="32" y="23"/>
                  </a:cubicBezTo>
                  <a:cubicBezTo>
                    <a:pt x="32" y="24"/>
                    <a:pt x="32" y="25"/>
                    <a:pt x="31" y="25"/>
                  </a:cubicBezTo>
                  <a:close/>
                  <a:moveTo>
                    <a:pt x="33" y="22"/>
                  </a:moveTo>
                  <a:cubicBezTo>
                    <a:pt x="33" y="22"/>
                    <a:pt x="33" y="22"/>
                    <a:pt x="33" y="22"/>
                  </a:cubicBezTo>
                  <a:cubicBezTo>
                    <a:pt x="29" y="25"/>
                    <a:pt x="26" y="28"/>
                    <a:pt x="22" y="30"/>
                  </a:cubicBezTo>
                  <a:cubicBezTo>
                    <a:pt x="21" y="32"/>
                    <a:pt x="19" y="33"/>
                    <a:pt x="17" y="34"/>
                  </a:cubicBezTo>
                  <a:cubicBezTo>
                    <a:pt x="17" y="34"/>
                    <a:pt x="14" y="35"/>
                    <a:pt x="14" y="35"/>
                  </a:cubicBezTo>
                  <a:cubicBezTo>
                    <a:pt x="15" y="34"/>
                    <a:pt x="16" y="33"/>
                    <a:pt x="17" y="32"/>
                  </a:cubicBezTo>
                  <a:cubicBezTo>
                    <a:pt x="22" y="28"/>
                    <a:pt x="29" y="25"/>
                    <a:pt x="34" y="21"/>
                  </a:cubicBezTo>
                  <a:cubicBezTo>
                    <a:pt x="34" y="21"/>
                    <a:pt x="33" y="22"/>
                    <a:pt x="33" y="22"/>
                  </a:cubicBezTo>
                  <a:close/>
                  <a:moveTo>
                    <a:pt x="36" y="5"/>
                  </a:moveTo>
                  <a:cubicBezTo>
                    <a:pt x="31" y="9"/>
                    <a:pt x="27" y="14"/>
                    <a:pt x="22" y="18"/>
                  </a:cubicBezTo>
                  <a:cubicBezTo>
                    <a:pt x="19" y="20"/>
                    <a:pt x="16" y="22"/>
                    <a:pt x="13" y="24"/>
                  </a:cubicBezTo>
                  <a:cubicBezTo>
                    <a:pt x="12" y="25"/>
                    <a:pt x="11" y="25"/>
                    <a:pt x="9" y="26"/>
                  </a:cubicBezTo>
                  <a:cubicBezTo>
                    <a:pt x="10" y="26"/>
                    <a:pt x="11" y="24"/>
                    <a:pt x="12" y="23"/>
                  </a:cubicBezTo>
                  <a:cubicBezTo>
                    <a:pt x="12" y="23"/>
                    <a:pt x="12" y="23"/>
                    <a:pt x="12" y="23"/>
                  </a:cubicBezTo>
                  <a:cubicBezTo>
                    <a:pt x="13" y="22"/>
                    <a:pt x="15" y="21"/>
                    <a:pt x="16" y="20"/>
                  </a:cubicBezTo>
                  <a:cubicBezTo>
                    <a:pt x="19" y="17"/>
                    <a:pt x="23" y="15"/>
                    <a:pt x="26" y="13"/>
                  </a:cubicBezTo>
                  <a:cubicBezTo>
                    <a:pt x="29" y="10"/>
                    <a:pt x="33" y="8"/>
                    <a:pt x="35" y="4"/>
                  </a:cubicBezTo>
                  <a:cubicBezTo>
                    <a:pt x="35" y="4"/>
                    <a:pt x="36" y="5"/>
                    <a:pt x="36" y="5"/>
                  </a:cubicBezTo>
                  <a:close/>
                  <a:moveTo>
                    <a:pt x="8" y="25"/>
                  </a:moveTo>
                  <a:cubicBezTo>
                    <a:pt x="9" y="25"/>
                    <a:pt x="9" y="25"/>
                    <a:pt x="10" y="24"/>
                  </a:cubicBezTo>
                  <a:cubicBezTo>
                    <a:pt x="9" y="25"/>
                    <a:pt x="9" y="25"/>
                    <a:pt x="9" y="26"/>
                  </a:cubicBezTo>
                  <a:cubicBezTo>
                    <a:pt x="9" y="26"/>
                    <a:pt x="8" y="25"/>
                    <a:pt x="8" y="25"/>
                  </a:cubicBezTo>
                  <a:close/>
                  <a:moveTo>
                    <a:pt x="7" y="22"/>
                  </a:moveTo>
                  <a:cubicBezTo>
                    <a:pt x="9" y="21"/>
                    <a:pt x="10" y="20"/>
                    <a:pt x="12" y="19"/>
                  </a:cubicBezTo>
                  <a:cubicBezTo>
                    <a:pt x="14" y="17"/>
                    <a:pt x="16" y="16"/>
                    <a:pt x="18" y="15"/>
                  </a:cubicBezTo>
                  <a:cubicBezTo>
                    <a:pt x="15" y="18"/>
                    <a:pt x="11" y="21"/>
                    <a:pt x="8" y="24"/>
                  </a:cubicBezTo>
                  <a:cubicBezTo>
                    <a:pt x="8" y="24"/>
                    <a:pt x="7" y="23"/>
                    <a:pt x="7" y="22"/>
                  </a:cubicBezTo>
                  <a:close/>
                  <a:moveTo>
                    <a:pt x="6" y="20"/>
                  </a:moveTo>
                  <a:cubicBezTo>
                    <a:pt x="9" y="18"/>
                    <a:pt x="12" y="15"/>
                    <a:pt x="15" y="13"/>
                  </a:cubicBezTo>
                  <a:cubicBezTo>
                    <a:pt x="15" y="13"/>
                    <a:pt x="17" y="11"/>
                    <a:pt x="15" y="13"/>
                  </a:cubicBezTo>
                  <a:cubicBezTo>
                    <a:pt x="14" y="14"/>
                    <a:pt x="14" y="15"/>
                    <a:pt x="13" y="16"/>
                  </a:cubicBezTo>
                  <a:cubicBezTo>
                    <a:pt x="11" y="18"/>
                    <a:pt x="9" y="20"/>
                    <a:pt x="7" y="22"/>
                  </a:cubicBezTo>
                  <a:cubicBezTo>
                    <a:pt x="6" y="21"/>
                    <a:pt x="6" y="20"/>
                    <a:pt x="6" y="20"/>
                  </a:cubicBezTo>
                  <a:close/>
                  <a:moveTo>
                    <a:pt x="5" y="17"/>
                  </a:moveTo>
                  <a:cubicBezTo>
                    <a:pt x="8" y="15"/>
                    <a:pt x="11" y="12"/>
                    <a:pt x="15" y="10"/>
                  </a:cubicBezTo>
                  <a:cubicBezTo>
                    <a:pt x="17" y="9"/>
                    <a:pt x="14" y="12"/>
                    <a:pt x="13" y="12"/>
                  </a:cubicBezTo>
                  <a:cubicBezTo>
                    <a:pt x="13" y="13"/>
                    <a:pt x="12" y="13"/>
                    <a:pt x="11" y="14"/>
                  </a:cubicBezTo>
                  <a:cubicBezTo>
                    <a:pt x="9" y="16"/>
                    <a:pt x="7" y="17"/>
                    <a:pt x="5" y="19"/>
                  </a:cubicBezTo>
                  <a:cubicBezTo>
                    <a:pt x="5" y="18"/>
                    <a:pt x="5" y="18"/>
                    <a:pt x="5" y="17"/>
                  </a:cubicBezTo>
                  <a:close/>
                  <a:moveTo>
                    <a:pt x="4" y="14"/>
                  </a:moveTo>
                  <a:cubicBezTo>
                    <a:pt x="6" y="13"/>
                    <a:pt x="7" y="12"/>
                    <a:pt x="9" y="11"/>
                  </a:cubicBezTo>
                  <a:cubicBezTo>
                    <a:pt x="10" y="10"/>
                    <a:pt x="11" y="10"/>
                    <a:pt x="12" y="9"/>
                  </a:cubicBezTo>
                  <a:cubicBezTo>
                    <a:pt x="13" y="8"/>
                    <a:pt x="15" y="6"/>
                    <a:pt x="13" y="9"/>
                  </a:cubicBezTo>
                  <a:cubicBezTo>
                    <a:pt x="11" y="12"/>
                    <a:pt x="7" y="14"/>
                    <a:pt x="4" y="16"/>
                  </a:cubicBezTo>
                  <a:cubicBezTo>
                    <a:pt x="4" y="16"/>
                    <a:pt x="4" y="15"/>
                    <a:pt x="4" y="14"/>
                  </a:cubicBezTo>
                  <a:close/>
                  <a:moveTo>
                    <a:pt x="3" y="9"/>
                  </a:moveTo>
                  <a:cubicBezTo>
                    <a:pt x="4" y="8"/>
                    <a:pt x="5" y="8"/>
                    <a:pt x="7" y="7"/>
                  </a:cubicBezTo>
                  <a:cubicBezTo>
                    <a:pt x="8" y="5"/>
                    <a:pt x="11" y="3"/>
                    <a:pt x="8" y="7"/>
                  </a:cubicBezTo>
                  <a:cubicBezTo>
                    <a:pt x="7" y="8"/>
                    <a:pt x="5" y="9"/>
                    <a:pt x="3" y="11"/>
                  </a:cubicBezTo>
                  <a:cubicBezTo>
                    <a:pt x="3" y="11"/>
                    <a:pt x="3" y="10"/>
                    <a:pt x="3" y="9"/>
                  </a:cubicBezTo>
                  <a:close/>
                  <a:moveTo>
                    <a:pt x="3" y="13"/>
                  </a:moveTo>
                  <a:cubicBezTo>
                    <a:pt x="3" y="13"/>
                    <a:pt x="3" y="12"/>
                    <a:pt x="3" y="12"/>
                  </a:cubicBezTo>
                  <a:cubicBezTo>
                    <a:pt x="6" y="11"/>
                    <a:pt x="9" y="8"/>
                    <a:pt x="11" y="6"/>
                  </a:cubicBezTo>
                  <a:cubicBezTo>
                    <a:pt x="14" y="5"/>
                    <a:pt x="10" y="9"/>
                    <a:pt x="9" y="9"/>
                  </a:cubicBezTo>
                  <a:cubicBezTo>
                    <a:pt x="7" y="11"/>
                    <a:pt x="5" y="12"/>
                    <a:pt x="4" y="14"/>
                  </a:cubicBezTo>
                  <a:cubicBezTo>
                    <a:pt x="4" y="13"/>
                    <a:pt x="4" y="13"/>
                    <a:pt x="3" y="13"/>
                  </a:cubicBezTo>
                  <a:close/>
                  <a:moveTo>
                    <a:pt x="16" y="9"/>
                  </a:moveTo>
                  <a:cubicBezTo>
                    <a:pt x="14" y="10"/>
                    <a:pt x="12" y="11"/>
                    <a:pt x="11" y="12"/>
                  </a:cubicBezTo>
                  <a:cubicBezTo>
                    <a:pt x="9" y="14"/>
                    <a:pt x="6" y="15"/>
                    <a:pt x="4" y="17"/>
                  </a:cubicBezTo>
                  <a:cubicBezTo>
                    <a:pt x="4" y="17"/>
                    <a:pt x="4" y="17"/>
                    <a:pt x="4" y="17"/>
                  </a:cubicBezTo>
                  <a:cubicBezTo>
                    <a:pt x="8" y="13"/>
                    <a:pt x="12" y="11"/>
                    <a:pt x="15" y="7"/>
                  </a:cubicBezTo>
                  <a:cubicBezTo>
                    <a:pt x="15" y="8"/>
                    <a:pt x="16" y="9"/>
                    <a:pt x="16" y="9"/>
                  </a:cubicBezTo>
                  <a:close/>
                  <a:moveTo>
                    <a:pt x="17" y="12"/>
                  </a:moveTo>
                  <a:cubicBezTo>
                    <a:pt x="13" y="13"/>
                    <a:pt x="11" y="16"/>
                    <a:pt x="8" y="18"/>
                  </a:cubicBezTo>
                  <a:cubicBezTo>
                    <a:pt x="7" y="19"/>
                    <a:pt x="5" y="20"/>
                    <a:pt x="7" y="18"/>
                  </a:cubicBezTo>
                  <a:cubicBezTo>
                    <a:pt x="8" y="17"/>
                    <a:pt x="9" y="16"/>
                    <a:pt x="10" y="16"/>
                  </a:cubicBezTo>
                  <a:cubicBezTo>
                    <a:pt x="12" y="14"/>
                    <a:pt x="14" y="12"/>
                    <a:pt x="16" y="10"/>
                  </a:cubicBezTo>
                  <a:cubicBezTo>
                    <a:pt x="16" y="11"/>
                    <a:pt x="17" y="11"/>
                    <a:pt x="17" y="12"/>
                  </a:cubicBezTo>
                  <a:close/>
                  <a:moveTo>
                    <a:pt x="18" y="14"/>
                  </a:moveTo>
                  <a:cubicBezTo>
                    <a:pt x="14" y="16"/>
                    <a:pt x="11" y="19"/>
                    <a:pt x="7" y="21"/>
                  </a:cubicBezTo>
                  <a:cubicBezTo>
                    <a:pt x="11" y="19"/>
                    <a:pt x="14" y="15"/>
                    <a:pt x="17" y="12"/>
                  </a:cubicBezTo>
                  <a:cubicBezTo>
                    <a:pt x="17" y="13"/>
                    <a:pt x="18" y="13"/>
                    <a:pt x="18" y="14"/>
                  </a:cubicBezTo>
                  <a:close/>
                  <a:moveTo>
                    <a:pt x="18" y="15"/>
                  </a:moveTo>
                  <a:cubicBezTo>
                    <a:pt x="19" y="15"/>
                    <a:pt x="19" y="15"/>
                    <a:pt x="19" y="15"/>
                  </a:cubicBezTo>
                  <a:cubicBezTo>
                    <a:pt x="19" y="16"/>
                    <a:pt x="19" y="16"/>
                    <a:pt x="19" y="16"/>
                  </a:cubicBezTo>
                  <a:cubicBezTo>
                    <a:pt x="19" y="16"/>
                    <a:pt x="18" y="17"/>
                    <a:pt x="17" y="18"/>
                  </a:cubicBezTo>
                  <a:cubicBezTo>
                    <a:pt x="17" y="18"/>
                    <a:pt x="16" y="19"/>
                    <a:pt x="16" y="19"/>
                  </a:cubicBezTo>
                  <a:cubicBezTo>
                    <a:pt x="14" y="20"/>
                    <a:pt x="13" y="22"/>
                    <a:pt x="11" y="23"/>
                  </a:cubicBezTo>
                  <a:cubicBezTo>
                    <a:pt x="11" y="23"/>
                    <a:pt x="11" y="23"/>
                    <a:pt x="10" y="24"/>
                  </a:cubicBezTo>
                  <a:cubicBezTo>
                    <a:pt x="10" y="24"/>
                    <a:pt x="8" y="26"/>
                    <a:pt x="9" y="24"/>
                  </a:cubicBezTo>
                  <a:cubicBezTo>
                    <a:pt x="12" y="20"/>
                    <a:pt x="15" y="18"/>
                    <a:pt x="18" y="15"/>
                  </a:cubicBezTo>
                  <a:cubicBezTo>
                    <a:pt x="18" y="15"/>
                    <a:pt x="18" y="15"/>
                    <a:pt x="18" y="15"/>
                  </a:cubicBezTo>
                  <a:close/>
                  <a:moveTo>
                    <a:pt x="23" y="12"/>
                  </a:moveTo>
                  <a:cubicBezTo>
                    <a:pt x="25" y="11"/>
                    <a:pt x="27" y="9"/>
                    <a:pt x="29" y="8"/>
                  </a:cubicBezTo>
                  <a:cubicBezTo>
                    <a:pt x="28" y="9"/>
                    <a:pt x="27" y="10"/>
                    <a:pt x="25" y="11"/>
                  </a:cubicBezTo>
                  <a:cubicBezTo>
                    <a:pt x="24" y="12"/>
                    <a:pt x="23" y="12"/>
                    <a:pt x="22" y="13"/>
                  </a:cubicBezTo>
                  <a:cubicBezTo>
                    <a:pt x="22" y="13"/>
                    <a:pt x="22" y="12"/>
                    <a:pt x="23" y="12"/>
                  </a:cubicBezTo>
                  <a:close/>
                  <a:moveTo>
                    <a:pt x="20" y="16"/>
                  </a:moveTo>
                  <a:cubicBezTo>
                    <a:pt x="20" y="16"/>
                    <a:pt x="20" y="16"/>
                    <a:pt x="20" y="16"/>
                  </a:cubicBezTo>
                  <a:cubicBezTo>
                    <a:pt x="20" y="16"/>
                    <a:pt x="19" y="16"/>
                    <a:pt x="19" y="17"/>
                  </a:cubicBezTo>
                  <a:cubicBezTo>
                    <a:pt x="19" y="16"/>
                    <a:pt x="20" y="16"/>
                    <a:pt x="20" y="16"/>
                  </a:cubicBezTo>
                  <a:close/>
                  <a:moveTo>
                    <a:pt x="21" y="15"/>
                  </a:moveTo>
                  <a:cubicBezTo>
                    <a:pt x="23" y="13"/>
                    <a:pt x="24" y="12"/>
                    <a:pt x="26" y="11"/>
                  </a:cubicBezTo>
                  <a:cubicBezTo>
                    <a:pt x="27" y="10"/>
                    <a:pt x="29" y="9"/>
                    <a:pt x="30" y="8"/>
                  </a:cubicBezTo>
                  <a:cubicBezTo>
                    <a:pt x="31" y="7"/>
                    <a:pt x="32" y="6"/>
                    <a:pt x="33" y="5"/>
                  </a:cubicBezTo>
                  <a:cubicBezTo>
                    <a:pt x="33" y="5"/>
                    <a:pt x="33" y="4"/>
                    <a:pt x="34" y="4"/>
                  </a:cubicBezTo>
                  <a:cubicBezTo>
                    <a:pt x="34" y="4"/>
                    <a:pt x="34" y="5"/>
                    <a:pt x="33" y="5"/>
                  </a:cubicBezTo>
                  <a:cubicBezTo>
                    <a:pt x="33" y="6"/>
                    <a:pt x="32" y="7"/>
                    <a:pt x="31" y="8"/>
                  </a:cubicBezTo>
                  <a:cubicBezTo>
                    <a:pt x="29" y="10"/>
                    <a:pt x="27" y="11"/>
                    <a:pt x="26" y="12"/>
                  </a:cubicBezTo>
                  <a:cubicBezTo>
                    <a:pt x="24" y="13"/>
                    <a:pt x="23" y="14"/>
                    <a:pt x="21" y="15"/>
                  </a:cubicBezTo>
                  <a:cubicBezTo>
                    <a:pt x="21" y="15"/>
                    <a:pt x="21" y="15"/>
                    <a:pt x="21" y="15"/>
                  </a:cubicBezTo>
                  <a:close/>
                  <a:moveTo>
                    <a:pt x="31" y="4"/>
                  </a:moveTo>
                  <a:cubicBezTo>
                    <a:pt x="31" y="4"/>
                    <a:pt x="33" y="4"/>
                    <a:pt x="33" y="4"/>
                  </a:cubicBezTo>
                  <a:cubicBezTo>
                    <a:pt x="32" y="4"/>
                    <a:pt x="32" y="5"/>
                    <a:pt x="31" y="6"/>
                  </a:cubicBezTo>
                  <a:cubicBezTo>
                    <a:pt x="29" y="7"/>
                    <a:pt x="27" y="8"/>
                    <a:pt x="25" y="10"/>
                  </a:cubicBezTo>
                  <a:cubicBezTo>
                    <a:pt x="25" y="10"/>
                    <a:pt x="24" y="11"/>
                    <a:pt x="23" y="11"/>
                  </a:cubicBezTo>
                  <a:cubicBezTo>
                    <a:pt x="24" y="11"/>
                    <a:pt x="24" y="10"/>
                    <a:pt x="24" y="10"/>
                  </a:cubicBezTo>
                  <a:cubicBezTo>
                    <a:pt x="26" y="8"/>
                    <a:pt x="28" y="6"/>
                    <a:pt x="31" y="4"/>
                  </a:cubicBezTo>
                  <a:close/>
                  <a:moveTo>
                    <a:pt x="29" y="5"/>
                  </a:moveTo>
                  <a:cubicBezTo>
                    <a:pt x="27" y="6"/>
                    <a:pt x="26" y="7"/>
                    <a:pt x="24" y="9"/>
                  </a:cubicBezTo>
                  <a:cubicBezTo>
                    <a:pt x="26" y="7"/>
                    <a:pt x="27" y="5"/>
                    <a:pt x="29" y="5"/>
                  </a:cubicBezTo>
                  <a:close/>
                  <a:moveTo>
                    <a:pt x="14" y="7"/>
                  </a:moveTo>
                  <a:cubicBezTo>
                    <a:pt x="11" y="9"/>
                    <a:pt x="7" y="12"/>
                    <a:pt x="4" y="14"/>
                  </a:cubicBezTo>
                  <a:cubicBezTo>
                    <a:pt x="7" y="12"/>
                    <a:pt x="11" y="9"/>
                    <a:pt x="13" y="5"/>
                  </a:cubicBezTo>
                  <a:cubicBezTo>
                    <a:pt x="14" y="6"/>
                    <a:pt x="14" y="6"/>
                    <a:pt x="14" y="7"/>
                  </a:cubicBezTo>
                  <a:close/>
                  <a:moveTo>
                    <a:pt x="13" y="5"/>
                  </a:moveTo>
                  <a:cubicBezTo>
                    <a:pt x="9" y="6"/>
                    <a:pt x="7" y="10"/>
                    <a:pt x="3" y="12"/>
                  </a:cubicBezTo>
                  <a:cubicBezTo>
                    <a:pt x="5" y="11"/>
                    <a:pt x="6" y="9"/>
                    <a:pt x="7" y="8"/>
                  </a:cubicBezTo>
                  <a:cubicBezTo>
                    <a:pt x="9" y="7"/>
                    <a:pt x="10" y="6"/>
                    <a:pt x="11" y="4"/>
                  </a:cubicBezTo>
                  <a:cubicBezTo>
                    <a:pt x="11" y="4"/>
                    <a:pt x="11" y="4"/>
                    <a:pt x="11" y="4"/>
                  </a:cubicBezTo>
                  <a:cubicBezTo>
                    <a:pt x="11" y="4"/>
                    <a:pt x="12" y="4"/>
                    <a:pt x="13" y="5"/>
                  </a:cubicBezTo>
                  <a:close/>
                  <a:moveTo>
                    <a:pt x="10" y="4"/>
                  </a:moveTo>
                  <a:cubicBezTo>
                    <a:pt x="8" y="5"/>
                    <a:pt x="6" y="7"/>
                    <a:pt x="3" y="9"/>
                  </a:cubicBezTo>
                  <a:cubicBezTo>
                    <a:pt x="4" y="5"/>
                    <a:pt x="6" y="3"/>
                    <a:pt x="10" y="4"/>
                  </a:cubicBezTo>
                  <a:close/>
                  <a:moveTo>
                    <a:pt x="9" y="27"/>
                  </a:moveTo>
                  <a:cubicBezTo>
                    <a:pt x="11" y="26"/>
                    <a:pt x="13" y="25"/>
                    <a:pt x="14" y="24"/>
                  </a:cubicBezTo>
                  <a:cubicBezTo>
                    <a:pt x="13" y="25"/>
                    <a:pt x="12" y="26"/>
                    <a:pt x="10" y="28"/>
                  </a:cubicBezTo>
                  <a:cubicBezTo>
                    <a:pt x="10" y="28"/>
                    <a:pt x="10" y="28"/>
                    <a:pt x="11" y="28"/>
                  </a:cubicBezTo>
                  <a:cubicBezTo>
                    <a:pt x="15" y="25"/>
                    <a:pt x="20" y="22"/>
                    <a:pt x="25" y="19"/>
                  </a:cubicBezTo>
                  <a:cubicBezTo>
                    <a:pt x="25" y="19"/>
                    <a:pt x="25" y="19"/>
                    <a:pt x="25" y="19"/>
                  </a:cubicBezTo>
                  <a:cubicBezTo>
                    <a:pt x="25" y="19"/>
                    <a:pt x="25" y="19"/>
                    <a:pt x="25" y="19"/>
                  </a:cubicBezTo>
                  <a:cubicBezTo>
                    <a:pt x="21" y="23"/>
                    <a:pt x="15" y="26"/>
                    <a:pt x="11" y="30"/>
                  </a:cubicBezTo>
                  <a:cubicBezTo>
                    <a:pt x="11" y="30"/>
                    <a:pt x="11" y="30"/>
                    <a:pt x="11" y="30"/>
                  </a:cubicBezTo>
                  <a:cubicBezTo>
                    <a:pt x="11" y="30"/>
                    <a:pt x="10" y="29"/>
                    <a:pt x="10" y="29"/>
                  </a:cubicBezTo>
                  <a:cubicBezTo>
                    <a:pt x="10" y="28"/>
                    <a:pt x="9" y="27"/>
                    <a:pt x="9" y="27"/>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257"/>
            <p:cNvSpPr>
              <a:spLocks noEditPoints="1"/>
            </p:cNvSpPr>
            <p:nvPr/>
          </p:nvSpPr>
          <p:spPr bwMode="auto">
            <a:xfrm>
              <a:off x="9852271" y="790009"/>
              <a:ext cx="431800" cy="407988"/>
            </a:xfrm>
            <a:custGeom>
              <a:avLst/>
              <a:gdLst>
                <a:gd name="T0" fmla="*/ 50 w 102"/>
                <a:gd name="T1" fmla="*/ 4 h 96"/>
                <a:gd name="T2" fmla="*/ 28 w 102"/>
                <a:gd name="T3" fmla="*/ 95 h 96"/>
                <a:gd name="T4" fmla="*/ 82 w 102"/>
                <a:gd name="T5" fmla="*/ 29 h 96"/>
                <a:gd name="T6" fmla="*/ 78 w 102"/>
                <a:gd name="T7" fmla="*/ 26 h 96"/>
                <a:gd name="T8" fmla="*/ 79 w 102"/>
                <a:gd name="T9" fmla="*/ 15 h 96"/>
                <a:gd name="T10" fmla="*/ 8 w 102"/>
                <a:gd name="T11" fmla="*/ 73 h 96"/>
                <a:gd name="T12" fmla="*/ 16 w 102"/>
                <a:gd name="T13" fmla="*/ 66 h 96"/>
                <a:gd name="T14" fmla="*/ 21 w 102"/>
                <a:gd name="T15" fmla="*/ 77 h 96"/>
                <a:gd name="T16" fmla="*/ 23 w 102"/>
                <a:gd name="T17" fmla="*/ 78 h 96"/>
                <a:gd name="T18" fmla="*/ 30 w 102"/>
                <a:gd name="T19" fmla="*/ 68 h 96"/>
                <a:gd name="T20" fmla="*/ 29 w 102"/>
                <a:gd name="T21" fmla="*/ 83 h 96"/>
                <a:gd name="T22" fmla="*/ 47 w 102"/>
                <a:gd name="T23" fmla="*/ 46 h 96"/>
                <a:gd name="T24" fmla="*/ 51 w 102"/>
                <a:gd name="T25" fmla="*/ 32 h 96"/>
                <a:gd name="T26" fmla="*/ 43 w 102"/>
                <a:gd name="T27" fmla="*/ 62 h 96"/>
                <a:gd name="T28" fmla="*/ 73 w 102"/>
                <a:gd name="T29" fmla="*/ 6 h 96"/>
                <a:gd name="T30" fmla="*/ 63 w 102"/>
                <a:gd name="T31" fmla="*/ 13 h 96"/>
                <a:gd name="T32" fmla="*/ 57 w 102"/>
                <a:gd name="T33" fmla="*/ 7 h 96"/>
                <a:gd name="T34" fmla="*/ 52 w 102"/>
                <a:gd name="T35" fmla="*/ 51 h 96"/>
                <a:gd name="T36" fmla="*/ 63 w 102"/>
                <a:gd name="T37" fmla="*/ 19 h 96"/>
                <a:gd name="T38" fmla="*/ 67 w 102"/>
                <a:gd name="T39" fmla="*/ 17 h 96"/>
                <a:gd name="T40" fmla="*/ 70 w 102"/>
                <a:gd name="T41" fmla="*/ 17 h 96"/>
                <a:gd name="T42" fmla="*/ 66 w 102"/>
                <a:gd name="T43" fmla="*/ 15 h 96"/>
                <a:gd name="T44" fmla="*/ 62 w 102"/>
                <a:gd name="T45" fmla="*/ 15 h 96"/>
                <a:gd name="T46" fmla="*/ 54 w 102"/>
                <a:gd name="T47" fmla="*/ 7 h 96"/>
                <a:gd name="T48" fmla="*/ 27 w 102"/>
                <a:gd name="T49" fmla="*/ 87 h 96"/>
                <a:gd name="T50" fmla="*/ 22 w 102"/>
                <a:gd name="T51" fmla="*/ 82 h 96"/>
                <a:gd name="T52" fmla="*/ 28 w 102"/>
                <a:gd name="T53" fmla="*/ 89 h 96"/>
                <a:gd name="T54" fmla="*/ 36 w 102"/>
                <a:gd name="T55" fmla="*/ 55 h 96"/>
                <a:gd name="T56" fmla="*/ 21 w 102"/>
                <a:gd name="T57" fmla="*/ 81 h 96"/>
                <a:gd name="T58" fmla="*/ 18 w 102"/>
                <a:gd name="T59" fmla="*/ 79 h 96"/>
                <a:gd name="T60" fmla="*/ 20 w 102"/>
                <a:gd name="T61" fmla="*/ 71 h 96"/>
                <a:gd name="T62" fmla="*/ 11 w 102"/>
                <a:gd name="T63" fmla="*/ 74 h 96"/>
                <a:gd name="T64" fmla="*/ 36 w 102"/>
                <a:gd name="T65" fmla="*/ 86 h 96"/>
                <a:gd name="T66" fmla="*/ 58 w 102"/>
                <a:gd name="T67" fmla="*/ 28 h 96"/>
                <a:gd name="T68" fmla="*/ 66 w 102"/>
                <a:gd name="T69" fmla="*/ 18 h 96"/>
                <a:gd name="T70" fmla="*/ 57 w 102"/>
                <a:gd name="T71" fmla="*/ 57 h 96"/>
                <a:gd name="T72" fmla="*/ 61 w 102"/>
                <a:gd name="T73" fmla="*/ 60 h 96"/>
                <a:gd name="T74" fmla="*/ 79 w 102"/>
                <a:gd name="T75" fmla="*/ 5 h 96"/>
                <a:gd name="T76" fmla="*/ 56 w 102"/>
                <a:gd name="T77" fmla="*/ 66 h 96"/>
                <a:gd name="T78" fmla="*/ 73 w 102"/>
                <a:gd name="T79" fmla="*/ 45 h 96"/>
                <a:gd name="T80" fmla="*/ 78 w 102"/>
                <a:gd name="T81" fmla="*/ 21 h 96"/>
                <a:gd name="T82" fmla="*/ 78 w 102"/>
                <a:gd name="T83" fmla="*/ 37 h 96"/>
                <a:gd name="T84" fmla="*/ 87 w 102"/>
                <a:gd name="T85" fmla="*/ 7 h 96"/>
                <a:gd name="T86" fmla="*/ 57 w 102"/>
                <a:gd name="T87" fmla="*/ 65 h 96"/>
                <a:gd name="T88" fmla="*/ 76 w 102"/>
                <a:gd name="T89" fmla="*/ 27 h 96"/>
                <a:gd name="T90" fmla="*/ 91 w 102"/>
                <a:gd name="T91" fmla="*/ 44 h 96"/>
                <a:gd name="T92" fmla="*/ 95 w 102"/>
                <a:gd name="T93" fmla="*/ 16 h 96"/>
                <a:gd name="T94" fmla="*/ 87 w 102"/>
                <a:gd name="T95" fmla="*/ 39 h 96"/>
                <a:gd name="T96" fmla="*/ 92 w 102"/>
                <a:gd name="T97" fmla="*/ 11 h 96"/>
                <a:gd name="T98" fmla="*/ 97 w 102"/>
                <a:gd name="T99" fmla="*/ 20 h 96"/>
                <a:gd name="T100" fmla="*/ 94 w 102"/>
                <a:gd name="T101" fmla="*/ 30 h 96"/>
                <a:gd name="T102" fmla="*/ 98 w 102"/>
                <a:gd name="T103" fmla="*/ 5 h 96"/>
                <a:gd name="T104" fmla="*/ 95 w 102"/>
                <a:gd name="T105" fmla="*/ 8 h 96"/>
                <a:gd name="T106" fmla="*/ 85 w 102"/>
                <a:gd name="T107" fmla="*/ 38 h 96"/>
                <a:gd name="T108" fmla="*/ 81 w 102"/>
                <a:gd name="T109" fmla="*/ 37 h 96"/>
                <a:gd name="T110" fmla="*/ 90 w 102"/>
                <a:gd name="T111" fmla="*/ 2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2" h="96">
                  <a:moveTo>
                    <a:pt x="96" y="52"/>
                  </a:moveTo>
                  <a:cubicBezTo>
                    <a:pt x="97" y="52"/>
                    <a:pt x="97" y="51"/>
                    <a:pt x="97" y="50"/>
                  </a:cubicBezTo>
                  <a:cubicBezTo>
                    <a:pt x="98" y="34"/>
                    <a:pt x="101" y="18"/>
                    <a:pt x="102" y="2"/>
                  </a:cubicBezTo>
                  <a:cubicBezTo>
                    <a:pt x="102" y="1"/>
                    <a:pt x="102" y="1"/>
                    <a:pt x="101" y="1"/>
                  </a:cubicBezTo>
                  <a:cubicBezTo>
                    <a:pt x="101" y="1"/>
                    <a:pt x="101" y="0"/>
                    <a:pt x="101" y="0"/>
                  </a:cubicBezTo>
                  <a:cubicBezTo>
                    <a:pt x="92" y="0"/>
                    <a:pt x="82" y="1"/>
                    <a:pt x="74" y="2"/>
                  </a:cubicBezTo>
                  <a:cubicBezTo>
                    <a:pt x="66" y="2"/>
                    <a:pt x="58" y="3"/>
                    <a:pt x="50" y="4"/>
                  </a:cubicBezTo>
                  <a:cubicBezTo>
                    <a:pt x="49" y="4"/>
                    <a:pt x="49" y="4"/>
                    <a:pt x="49" y="5"/>
                  </a:cubicBezTo>
                  <a:cubicBezTo>
                    <a:pt x="48" y="6"/>
                    <a:pt x="48" y="7"/>
                    <a:pt x="49" y="7"/>
                  </a:cubicBezTo>
                  <a:cubicBezTo>
                    <a:pt x="53" y="10"/>
                    <a:pt x="56" y="15"/>
                    <a:pt x="59" y="19"/>
                  </a:cubicBezTo>
                  <a:cubicBezTo>
                    <a:pt x="40" y="37"/>
                    <a:pt x="23" y="57"/>
                    <a:pt x="1" y="72"/>
                  </a:cubicBezTo>
                  <a:cubicBezTo>
                    <a:pt x="0" y="72"/>
                    <a:pt x="0" y="74"/>
                    <a:pt x="0" y="75"/>
                  </a:cubicBezTo>
                  <a:cubicBezTo>
                    <a:pt x="1" y="75"/>
                    <a:pt x="1" y="75"/>
                    <a:pt x="2" y="75"/>
                  </a:cubicBezTo>
                  <a:cubicBezTo>
                    <a:pt x="13" y="76"/>
                    <a:pt x="23" y="86"/>
                    <a:pt x="28" y="95"/>
                  </a:cubicBezTo>
                  <a:cubicBezTo>
                    <a:pt x="28" y="96"/>
                    <a:pt x="29" y="96"/>
                    <a:pt x="29" y="96"/>
                  </a:cubicBezTo>
                  <a:cubicBezTo>
                    <a:pt x="30" y="96"/>
                    <a:pt x="30" y="96"/>
                    <a:pt x="31" y="96"/>
                  </a:cubicBezTo>
                  <a:cubicBezTo>
                    <a:pt x="49" y="78"/>
                    <a:pt x="66" y="59"/>
                    <a:pt x="84" y="42"/>
                  </a:cubicBezTo>
                  <a:cubicBezTo>
                    <a:pt x="88" y="45"/>
                    <a:pt x="91" y="49"/>
                    <a:pt x="94" y="52"/>
                  </a:cubicBezTo>
                  <a:cubicBezTo>
                    <a:pt x="95" y="53"/>
                    <a:pt x="96" y="53"/>
                    <a:pt x="96" y="52"/>
                  </a:cubicBezTo>
                  <a:close/>
                  <a:moveTo>
                    <a:pt x="77" y="44"/>
                  </a:moveTo>
                  <a:cubicBezTo>
                    <a:pt x="80" y="40"/>
                    <a:pt x="80" y="34"/>
                    <a:pt x="82" y="29"/>
                  </a:cubicBezTo>
                  <a:cubicBezTo>
                    <a:pt x="82" y="29"/>
                    <a:pt x="82" y="29"/>
                    <a:pt x="82" y="29"/>
                  </a:cubicBezTo>
                  <a:cubicBezTo>
                    <a:pt x="81" y="33"/>
                    <a:pt x="81" y="37"/>
                    <a:pt x="80" y="42"/>
                  </a:cubicBezTo>
                  <a:cubicBezTo>
                    <a:pt x="79" y="42"/>
                    <a:pt x="78" y="43"/>
                    <a:pt x="77" y="44"/>
                  </a:cubicBezTo>
                  <a:close/>
                  <a:moveTo>
                    <a:pt x="69" y="53"/>
                  </a:moveTo>
                  <a:cubicBezTo>
                    <a:pt x="71" y="47"/>
                    <a:pt x="73" y="41"/>
                    <a:pt x="74" y="34"/>
                  </a:cubicBezTo>
                  <a:cubicBezTo>
                    <a:pt x="77" y="28"/>
                    <a:pt x="79" y="21"/>
                    <a:pt x="82" y="15"/>
                  </a:cubicBezTo>
                  <a:cubicBezTo>
                    <a:pt x="81" y="19"/>
                    <a:pt x="79" y="22"/>
                    <a:pt x="78" y="26"/>
                  </a:cubicBezTo>
                  <a:cubicBezTo>
                    <a:pt x="76" y="34"/>
                    <a:pt x="73" y="42"/>
                    <a:pt x="71" y="50"/>
                  </a:cubicBezTo>
                  <a:cubicBezTo>
                    <a:pt x="71" y="50"/>
                    <a:pt x="71" y="50"/>
                    <a:pt x="71" y="50"/>
                  </a:cubicBezTo>
                  <a:cubicBezTo>
                    <a:pt x="70" y="51"/>
                    <a:pt x="69" y="52"/>
                    <a:pt x="69" y="53"/>
                  </a:cubicBezTo>
                  <a:close/>
                  <a:moveTo>
                    <a:pt x="61" y="60"/>
                  </a:moveTo>
                  <a:cubicBezTo>
                    <a:pt x="69" y="44"/>
                    <a:pt x="74" y="27"/>
                    <a:pt x="80" y="10"/>
                  </a:cubicBezTo>
                  <a:cubicBezTo>
                    <a:pt x="80" y="9"/>
                    <a:pt x="82" y="2"/>
                    <a:pt x="81" y="7"/>
                  </a:cubicBezTo>
                  <a:cubicBezTo>
                    <a:pt x="81" y="10"/>
                    <a:pt x="80" y="12"/>
                    <a:pt x="79" y="15"/>
                  </a:cubicBezTo>
                  <a:cubicBezTo>
                    <a:pt x="78" y="20"/>
                    <a:pt x="76" y="24"/>
                    <a:pt x="75" y="29"/>
                  </a:cubicBezTo>
                  <a:cubicBezTo>
                    <a:pt x="71" y="37"/>
                    <a:pt x="70" y="46"/>
                    <a:pt x="67" y="54"/>
                  </a:cubicBezTo>
                  <a:cubicBezTo>
                    <a:pt x="65" y="56"/>
                    <a:pt x="63" y="58"/>
                    <a:pt x="61" y="60"/>
                  </a:cubicBezTo>
                  <a:close/>
                  <a:moveTo>
                    <a:pt x="6" y="73"/>
                  </a:moveTo>
                  <a:cubicBezTo>
                    <a:pt x="7" y="72"/>
                    <a:pt x="8" y="71"/>
                    <a:pt x="9" y="70"/>
                  </a:cubicBezTo>
                  <a:cubicBezTo>
                    <a:pt x="9" y="71"/>
                    <a:pt x="8" y="72"/>
                    <a:pt x="8" y="73"/>
                  </a:cubicBezTo>
                  <a:cubicBezTo>
                    <a:pt x="7" y="73"/>
                    <a:pt x="8" y="74"/>
                    <a:pt x="8" y="73"/>
                  </a:cubicBezTo>
                  <a:cubicBezTo>
                    <a:pt x="9" y="73"/>
                    <a:pt x="10" y="68"/>
                    <a:pt x="10" y="71"/>
                  </a:cubicBezTo>
                  <a:cubicBezTo>
                    <a:pt x="10" y="72"/>
                    <a:pt x="10" y="73"/>
                    <a:pt x="10" y="74"/>
                  </a:cubicBezTo>
                  <a:cubicBezTo>
                    <a:pt x="9" y="73"/>
                    <a:pt x="7" y="73"/>
                    <a:pt x="6" y="73"/>
                  </a:cubicBezTo>
                  <a:close/>
                  <a:moveTo>
                    <a:pt x="20" y="62"/>
                  </a:moveTo>
                  <a:cubicBezTo>
                    <a:pt x="19" y="64"/>
                    <a:pt x="18" y="67"/>
                    <a:pt x="17" y="70"/>
                  </a:cubicBezTo>
                  <a:cubicBezTo>
                    <a:pt x="17" y="71"/>
                    <a:pt x="15" y="77"/>
                    <a:pt x="15" y="75"/>
                  </a:cubicBezTo>
                  <a:cubicBezTo>
                    <a:pt x="15" y="72"/>
                    <a:pt x="16" y="69"/>
                    <a:pt x="16" y="66"/>
                  </a:cubicBezTo>
                  <a:cubicBezTo>
                    <a:pt x="16" y="66"/>
                    <a:pt x="15" y="66"/>
                    <a:pt x="15" y="66"/>
                  </a:cubicBezTo>
                  <a:cubicBezTo>
                    <a:pt x="13" y="68"/>
                    <a:pt x="12" y="71"/>
                    <a:pt x="11" y="73"/>
                  </a:cubicBezTo>
                  <a:cubicBezTo>
                    <a:pt x="10" y="74"/>
                    <a:pt x="11" y="71"/>
                    <a:pt x="11" y="71"/>
                  </a:cubicBezTo>
                  <a:cubicBezTo>
                    <a:pt x="11" y="70"/>
                    <a:pt x="11" y="70"/>
                    <a:pt x="11" y="69"/>
                  </a:cubicBezTo>
                  <a:cubicBezTo>
                    <a:pt x="14" y="66"/>
                    <a:pt x="17" y="64"/>
                    <a:pt x="20" y="62"/>
                  </a:cubicBezTo>
                  <a:close/>
                  <a:moveTo>
                    <a:pt x="28" y="54"/>
                  </a:moveTo>
                  <a:cubicBezTo>
                    <a:pt x="25" y="61"/>
                    <a:pt x="25" y="70"/>
                    <a:pt x="21" y="77"/>
                  </a:cubicBezTo>
                  <a:cubicBezTo>
                    <a:pt x="19" y="81"/>
                    <a:pt x="21" y="76"/>
                    <a:pt x="21" y="75"/>
                  </a:cubicBezTo>
                  <a:cubicBezTo>
                    <a:pt x="22" y="72"/>
                    <a:pt x="23" y="70"/>
                    <a:pt x="24" y="67"/>
                  </a:cubicBezTo>
                  <a:cubicBezTo>
                    <a:pt x="25" y="63"/>
                    <a:pt x="26" y="59"/>
                    <a:pt x="27" y="55"/>
                  </a:cubicBezTo>
                  <a:cubicBezTo>
                    <a:pt x="27" y="55"/>
                    <a:pt x="28" y="55"/>
                    <a:pt x="28" y="54"/>
                  </a:cubicBezTo>
                  <a:close/>
                  <a:moveTo>
                    <a:pt x="34" y="48"/>
                  </a:moveTo>
                  <a:cubicBezTo>
                    <a:pt x="29" y="58"/>
                    <a:pt x="28" y="69"/>
                    <a:pt x="23" y="79"/>
                  </a:cubicBezTo>
                  <a:cubicBezTo>
                    <a:pt x="22" y="83"/>
                    <a:pt x="22" y="82"/>
                    <a:pt x="23" y="78"/>
                  </a:cubicBezTo>
                  <a:cubicBezTo>
                    <a:pt x="24" y="75"/>
                    <a:pt x="26" y="71"/>
                    <a:pt x="27" y="68"/>
                  </a:cubicBezTo>
                  <a:cubicBezTo>
                    <a:pt x="29" y="63"/>
                    <a:pt x="30" y="57"/>
                    <a:pt x="31" y="52"/>
                  </a:cubicBezTo>
                  <a:cubicBezTo>
                    <a:pt x="32" y="50"/>
                    <a:pt x="33" y="49"/>
                    <a:pt x="34" y="48"/>
                  </a:cubicBezTo>
                  <a:close/>
                  <a:moveTo>
                    <a:pt x="39" y="44"/>
                  </a:moveTo>
                  <a:cubicBezTo>
                    <a:pt x="34" y="56"/>
                    <a:pt x="32" y="70"/>
                    <a:pt x="26" y="82"/>
                  </a:cubicBezTo>
                  <a:cubicBezTo>
                    <a:pt x="24" y="88"/>
                    <a:pt x="25" y="82"/>
                    <a:pt x="26" y="79"/>
                  </a:cubicBezTo>
                  <a:cubicBezTo>
                    <a:pt x="27" y="75"/>
                    <a:pt x="28" y="72"/>
                    <a:pt x="30" y="68"/>
                  </a:cubicBezTo>
                  <a:cubicBezTo>
                    <a:pt x="32" y="61"/>
                    <a:pt x="34" y="54"/>
                    <a:pt x="36" y="47"/>
                  </a:cubicBezTo>
                  <a:cubicBezTo>
                    <a:pt x="36" y="47"/>
                    <a:pt x="36" y="47"/>
                    <a:pt x="36" y="46"/>
                  </a:cubicBezTo>
                  <a:cubicBezTo>
                    <a:pt x="37" y="46"/>
                    <a:pt x="38" y="45"/>
                    <a:pt x="39" y="44"/>
                  </a:cubicBezTo>
                  <a:close/>
                  <a:moveTo>
                    <a:pt x="44" y="38"/>
                  </a:moveTo>
                  <a:cubicBezTo>
                    <a:pt x="42" y="45"/>
                    <a:pt x="40" y="52"/>
                    <a:pt x="38" y="58"/>
                  </a:cubicBezTo>
                  <a:cubicBezTo>
                    <a:pt x="37" y="62"/>
                    <a:pt x="35" y="66"/>
                    <a:pt x="33" y="70"/>
                  </a:cubicBezTo>
                  <a:cubicBezTo>
                    <a:pt x="32" y="75"/>
                    <a:pt x="30" y="79"/>
                    <a:pt x="29" y="83"/>
                  </a:cubicBezTo>
                  <a:cubicBezTo>
                    <a:pt x="29" y="85"/>
                    <a:pt x="28" y="86"/>
                    <a:pt x="28" y="88"/>
                  </a:cubicBezTo>
                  <a:cubicBezTo>
                    <a:pt x="28" y="85"/>
                    <a:pt x="28" y="82"/>
                    <a:pt x="29" y="80"/>
                  </a:cubicBezTo>
                  <a:cubicBezTo>
                    <a:pt x="30" y="75"/>
                    <a:pt x="31" y="71"/>
                    <a:pt x="33" y="66"/>
                  </a:cubicBezTo>
                  <a:cubicBezTo>
                    <a:pt x="35" y="58"/>
                    <a:pt x="38" y="51"/>
                    <a:pt x="40" y="42"/>
                  </a:cubicBezTo>
                  <a:cubicBezTo>
                    <a:pt x="42" y="41"/>
                    <a:pt x="43" y="40"/>
                    <a:pt x="44" y="38"/>
                  </a:cubicBezTo>
                  <a:close/>
                  <a:moveTo>
                    <a:pt x="51" y="32"/>
                  </a:moveTo>
                  <a:cubicBezTo>
                    <a:pt x="49" y="36"/>
                    <a:pt x="48" y="41"/>
                    <a:pt x="47" y="46"/>
                  </a:cubicBezTo>
                  <a:cubicBezTo>
                    <a:pt x="46" y="49"/>
                    <a:pt x="44" y="53"/>
                    <a:pt x="43" y="56"/>
                  </a:cubicBezTo>
                  <a:cubicBezTo>
                    <a:pt x="39" y="65"/>
                    <a:pt x="36" y="75"/>
                    <a:pt x="33" y="85"/>
                  </a:cubicBezTo>
                  <a:cubicBezTo>
                    <a:pt x="33" y="86"/>
                    <a:pt x="32" y="87"/>
                    <a:pt x="32" y="88"/>
                  </a:cubicBezTo>
                  <a:cubicBezTo>
                    <a:pt x="32" y="86"/>
                    <a:pt x="33" y="85"/>
                    <a:pt x="33" y="83"/>
                  </a:cubicBezTo>
                  <a:cubicBezTo>
                    <a:pt x="35" y="78"/>
                    <a:pt x="36" y="72"/>
                    <a:pt x="37" y="67"/>
                  </a:cubicBezTo>
                  <a:cubicBezTo>
                    <a:pt x="40" y="57"/>
                    <a:pt x="43" y="46"/>
                    <a:pt x="46" y="36"/>
                  </a:cubicBezTo>
                  <a:cubicBezTo>
                    <a:pt x="48" y="35"/>
                    <a:pt x="50" y="33"/>
                    <a:pt x="51" y="32"/>
                  </a:cubicBezTo>
                  <a:close/>
                  <a:moveTo>
                    <a:pt x="59" y="24"/>
                  </a:moveTo>
                  <a:cubicBezTo>
                    <a:pt x="56" y="31"/>
                    <a:pt x="54" y="38"/>
                    <a:pt x="52" y="45"/>
                  </a:cubicBezTo>
                  <a:cubicBezTo>
                    <a:pt x="50" y="50"/>
                    <a:pt x="48" y="54"/>
                    <a:pt x="46" y="59"/>
                  </a:cubicBezTo>
                  <a:cubicBezTo>
                    <a:pt x="44" y="64"/>
                    <a:pt x="43" y="70"/>
                    <a:pt x="41" y="75"/>
                  </a:cubicBezTo>
                  <a:cubicBezTo>
                    <a:pt x="40" y="78"/>
                    <a:pt x="38" y="81"/>
                    <a:pt x="37" y="84"/>
                  </a:cubicBezTo>
                  <a:cubicBezTo>
                    <a:pt x="38" y="83"/>
                    <a:pt x="39" y="80"/>
                    <a:pt x="39" y="78"/>
                  </a:cubicBezTo>
                  <a:cubicBezTo>
                    <a:pt x="41" y="73"/>
                    <a:pt x="42" y="67"/>
                    <a:pt x="43" y="62"/>
                  </a:cubicBezTo>
                  <a:cubicBezTo>
                    <a:pt x="45" y="57"/>
                    <a:pt x="46" y="53"/>
                    <a:pt x="47" y="48"/>
                  </a:cubicBezTo>
                  <a:cubicBezTo>
                    <a:pt x="47" y="48"/>
                    <a:pt x="47" y="48"/>
                    <a:pt x="47" y="47"/>
                  </a:cubicBezTo>
                  <a:cubicBezTo>
                    <a:pt x="49" y="42"/>
                    <a:pt x="51" y="36"/>
                    <a:pt x="53" y="30"/>
                  </a:cubicBezTo>
                  <a:cubicBezTo>
                    <a:pt x="55" y="28"/>
                    <a:pt x="57" y="26"/>
                    <a:pt x="59" y="24"/>
                  </a:cubicBezTo>
                  <a:close/>
                  <a:moveTo>
                    <a:pt x="75" y="5"/>
                  </a:moveTo>
                  <a:cubicBezTo>
                    <a:pt x="74" y="6"/>
                    <a:pt x="73" y="7"/>
                    <a:pt x="72" y="8"/>
                  </a:cubicBezTo>
                  <a:cubicBezTo>
                    <a:pt x="72" y="7"/>
                    <a:pt x="72" y="6"/>
                    <a:pt x="73" y="6"/>
                  </a:cubicBezTo>
                  <a:cubicBezTo>
                    <a:pt x="73" y="5"/>
                    <a:pt x="72" y="5"/>
                    <a:pt x="72" y="5"/>
                  </a:cubicBezTo>
                  <a:cubicBezTo>
                    <a:pt x="69" y="8"/>
                    <a:pt x="68" y="10"/>
                    <a:pt x="66" y="13"/>
                  </a:cubicBezTo>
                  <a:cubicBezTo>
                    <a:pt x="66" y="14"/>
                    <a:pt x="64" y="19"/>
                    <a:pt x="64" y="16"/>
                  </a:cubicBezTo>
                  <a:cubicBezTo>
                    <a:pt x="65" y="14"/>
                    <a:pt x="66" y="12"/>
                    <a:pt x="67" y="9"/>
                  </a:cubicBezTo>
                  <a:cubicBezTo>
                    <a:pt x="67" y="9"/>
                    <a:pt x="67" y="9"/>
                    <a:pt x="66" y="9"/>
                  </a:cubicBezTo>
                  <a:cubicBezTo>
                    <a:pt x="65" y="11"/>
                    <a:pt x="64" y="13"/>
                    <a:pt x="63" y="15"/>
                  </a:cubicBezTo>
                  <a:cubicBezTo>
                    <a:pt x="62" y="19"/>
                    <a:pt x="63" y="14"/>
                    <a:pt x="63" y="13"/>
                  </a:cubicBezTo>
                  <a:cubicBezTo>
                    <a:pt x="63" y="12"/>
                    <a:pt x="64" y="10"/>
                    <a:pt x="64" y="9"/>
                  </a:cubicBezTo>
                  <a:cubicBezTo>
                    <a:pt x="65" y="8"/>
                    <a:pt x="64" y="8"/>
                    <a:pt x="64" y="9"/>
                  </a:cubicBezTo>
                  <a:cubicBezTo>
                    <a:pt x="63" y="10"/>
                    <a:pt x="61" y="14"/>
                    <a:pt x="61" y="15"/>
                  </a:cubicBezTo>
                  <a:cubicBezTo>
                    <a:pt x="61" y="13"/>
                    <a:pt x="61" y="11"/>
                    <a:pt x="61" y="9"/>
                  </a:cubicBezTo>
                  <a:cubicBezTo>
                    <a:pt x="61" y="9"/>
                    <a:pt x="60" y="8"/>
                    <a:pt x="60" y="9"/>
                  </a:cubicBezTo>
                  <a:cubicBezTo>
                    <a:pt x="59" y="13"/>
                    <a:pt x="58" y="9"/>
                    <a:pt x="58" y="7"/>
                  </a:cubicBezTo>
                  <a:cubicBezTo>
                    <a:pt x="58" y="7"/>
                    <a:pt x="57" y="7"/>
                    <a:pt x="57" y="7"/>
                  </a:cubicBezTo>
                  <a:cubicBezTo>
                    <a:pt x="56" y="10"/>
                    <a:pt x="56" y="9"/>
                    <a:pt x="55" y="7"/>
                  </a:cubicBezTo>
                  <a:cubicBezTo>
                    <a:pt x="61" y="6"/>
                    <a:pt x="68" y="6"/>
                    <a:pt x="75" y="5"/>
                  </a:cubicBezTo>
                  <a:close/>
                  <a:moveTo>
                    <a:pt x="66" y="15"/>
                  </a:moveTo>
                  <a:cubicBezTo>
                    <a:pt x="58" y="33"/>
                    <a:pt x="55" y="52"/>
                    <a:pt x="47" y="70"/>
                  </a:cubicBezTo>
                  <a:cubicBezTo>
                    <a:pt x="47" y="71"/>
                    <a:pt x="45" y="78"/>
                    <a:pt x="46" y="73"/>
                  </a:cubicBezTo>
                  <a:cubicBezTo>
                    <a:pt x="47" y="71"/>
                    <a:pt x="47" y="68"/>
                    <a:pt x="48" y="66"/>
                  </a:cubicBezTo>
                  <a:cubicBezTo>
                    <a:pt x="49" y="61"/>
                    <a:pt x="51" y="56"/>
                    <a:pt x="52" y="51"/>
                  </a:cubicBezTo>
                  <a:cubicBezTo>
                    <a:pt x="55" y="41"/>
                    <a:pt x="58" y="31"/>
                    <a:pt x="61" y="22"/>
                  </a:cubicBezTo>
                  <a:cubicBezTo>
                    <a:pt x="62" y="22"/>
                    <a:pt x="62" y="21"/>
                    <a:pt x="63" y="21"/>
                  </a:cubicBezTo>
                  <a:cubicBezTo>
                    <a:pt x="63" y="20"/>
                    <a:pt x="63" y="20"/>
                    <a:pt x="63" y="19"/>
                  </a:cubicBezTo>
                  <a:cubicBezTo>
                    <a:pt x="63" y="19"/>
                    <a:pt x="63" y="19"/>
                    <a:pt x="63" y="18"/>
                  </a:cubicBezTo>
                  <a:cubicBezTo>
                    <a:pt x="63" y="18"/>
                    <a:pt x="63" y="18"/>
                    <a:pt x="63" y="18"/>
                  </a:cubicBezTo>
                  <a:cubicBezTo>
                    <a:pt x="63" y="18"/>
                    <a:pt x="63" y="17"/>
                    <a:pt x="64" y="17"/>
                  </a:cubicBezTo>
                  <a:cubicBezTo>
                    <a:pt x="63" y="17"/>
                    <a:pt x="63" y="18"/>
                    <a:pt x="63" y="19"/>
                  </a:cubicBezTo>
                  <a:cubicBezTo>
                    <a:pt x="63" y="19"/>
                    <a:pt x="64" y="19"/>
                    <a:pt x="64" y="19"/>
                  </a:cubicBezTo>
                  <a:cubicBezTo>
                    <a:pt x="65" y="17"/>
                    <a:pt x="66" y="15"/>
                    <a:pt x="67" y="14"/>
                  </a:cubicBezTo>
                  <a:cubicBezTo>
                    <a:pt x="68" y="13"/>
                    <a:pt x="68" y="12"/>
                    <a:pt x="69" y="11"/>
                  </a:cubicBezTo>
                  <a:cubicBezTo>
                    <a:pt x="69" y="10"/>
                    <a:pt x="72" y="7"/>
                    <a:pt x="72" y="7"/>
                  </a:cubicBezTo>
                  <a:cubicBezTo>
                    <a:pt x="71" y="9"/>
                    <a:pt x="71" y="10"/>
                    <a:pt x="70" y="12"/>
                  </a:cubicBezTo>
                  <a:cubicBezTo>
                    <a:pt x="70" y="12"/>
                    <a:pt x="70" y="12"/>
                    <a:pt x="70" y="12"/>
                  </a:cubicBezTo>
                  <a:cubicBezTo>
                    <a:pt x="69" y="14"/>
                    <a:pt x="68" y="16"/>
                    <a:pt x="67" y="17"/>
                  </a:cubicBezTo>
                  <a:cubicBezTo>
                    <a:pt x="67" y="18"/>
                    <a:pt x="66" y="19"/>
                    <a:pt x="67" y="19"/>
                  </a:cubicBezTo>
                  <a:cubicBezTo>
                    <a:pt x="67" y="19"/>
                    <a:pt x="66" y="20"/>
                    <a:pt x="66" y="20"/>
                  </a:cubicBezTo>
                  <a:cubicBezTo>
                    <a:pt x="66" y="21"/>
                    <a:pt x="67" y="21"/>
                    <a:pt x="67" y="20"/>
                  </a:cubicBezTo>
                  <a:cubicBezTo>
                    <a:pt x="69" y="17"/>
                    <a:pt x="70" y="12"/>
                    <a:pt x="73" y="9"/>
                  </a:cubicBezTo>
                  <a:cubicBezTo>
                    <a:pt x="73" y="7"/>
                    <a:pt x="74" y="6"/>
                    <a:pt x="75" y="6"/>
                  </a:cubicBezTo>
                  <a:cubicBezTo>
                    <a:pt x="74" y="7"/>
                    <a:pt x="73" y="9"/>
                    <a:pt x="73" y="11"/>
                  </a:cubicBezTo>
                  <a:cubicBezTo>
                    <a:pt x="72" y="13"/>
                    <a:pt x="71" y="15"/>
                    <a:pt x="70" y="17"/>
                  </a:cubicBezTo>
                  <a:cubicBezTo>
                    <a:pt x="68" y="22"/>
                    <a:pt x="67" y="28"/>
                    <a:pt x="65" y="34"/>
                  </a:cubicBezTo>
                  <a:cubicBezTo>
                    <a:pt x="63" y="40"/>
                    <a:pt x="61" y="46"/>
                    <a:pt x="58" y="52"/>
                  </a:cubicBezTo>
                  <a:cubicBezTo>
                    <a:pt x="56" y="57"/>
                    <a:pt x="54" y="63"/>
                    <a:pt x="52" y="68"/>
                  </a:cubicBezTo>
                  <a:cubicBezTo>
                    <a:pt x="49" y="73"/>
                    <a:pt x="52" y="65"/>
                    <a:pt x="53" y="64"/>
                  </a:cubicBezTo>
                  <a:cubicBezTo>
                    <a:pt x="54" y="61"/>
                    <a:pt x="54" y="58"/>
                    <a:pt x="55" y="54"/>
                  </a:cubicBezTo>
                  <a:cubicBezTo>
                    <a:pt x="59" y="41"/>
                    <a:pt x="64" y="29"/>
                    <a:pt x="67" y="16"/>
                  </a:cubicBezTo>
                  <a:cubicBezTo>
                    <a:pt x="67" y="15"/>
                    <a:pt x="67" y="15"/>
                    <a:pt x="66" y="15"/>
                  </a:cubicBezTo>
                  <a:close/>
                  <a:moveTo>
                    <a:pt x="56" y="10"/>
                  </a:moveTo>
                  <a:cubicBezTo>
                    <a:pt x="56" y="10"/>
                    <a:pt x="56" y="10"/>
                    <a:pt x="56" y="10"/>
                  </a:cubicBezTo>
                  <a:cubicBezTo>
                    <a:pt x="57" y="9"/>
                    <a:pt x="57" y="9"/>
                    <a:pt x="58" y="8"/>
                  </a:cubicBezTo>
                  <a:cubicBezTo>
                    <a:pt x="57" y="9"/>
                    <a:pt x="58" y="11"/>
                    <a:pt x="58" y="12"/>
                  </a:cubicBezTo>
                  <a:cubicBezTo>
                    <a:pt x="57" y="11"/>
                    <a:pt x="57" y="11"/>
                    <a:pt x="56" y="10"/>
                  </a:cubicBezTo>
                  <a:close/>
                  <a:moveTo>
                    <a:pt x="61" y="16"/>
                  </a:moveTo>
                  <a:cubicBezTo>
                    <a:pt x="61" y="16"/>
                    <a:pt x="62" y="15"/>
                    <a:pt x="62" y="15"/>
                  </a:cubicBezTo>
                  <a:cubicBezTo>
                    <a:pt x="62" y="16"/>
                    <a:pt x="62" y="17"/>
                    <a:pt x="62" y="17"/>
                  </a:cubicBezTo>
                  <a:cubicBezTo>
                    <a:pt x="62" y="17"/>
                    <a:pt x="61" y="17"/>
                    <a:pt x="61" y="16"/>
                  </a:cubicBezTo>
                  <a:close/>
                  <a:moveTo>
                    <a:pt x="59" y="14"/>
                  </a:moveTo>
                  <a:cubicBezTo>
                    <a:pt x="60" y="13"/>
                    <a:pt x="60" y="12"/>
                    <a:pt x="61" y="10"/>
                  </a:cubicBezTo>
                  <a:cubicBezTo>
                    <a:pt x="60" y="12"/>
                    <a:pt x="60" y="14"/>
                    <a:pt x="60" y="15"/>
                  </a:cubicBezTo>
                  <a:cubicBezTo>
                    <a:pt x="60" y="15"/>
                    <a:pt x="59" y="14"/>
                    <a:pt x="59" y="14"/>
                  </a:cubicBezTo>
                  <a:close/>
                  <a:moveTo>
                    <a:pt x="54" y="7"/>
                  </a:moveTo>
                  <a:cubicBezTo>
                    <a:pt x="54" y="7"/>
                    <a:pt x="54" y="8"/>
                    <a:pt x="54" y="8"/>
                  </a:cubicBezTo>
                  <a:cubicBezTo>
                    <a:pt x="54" y="8"/>
                    <a:pt x="54" y="7"/>
                    <a:pt x="53" y="7"/>
                  </a:cubicBezTo>
                  <a:cubicBezTo>
                    <a:pt x="54" y="7"/>
                    <a:pt x="54" y="7"/>
                    <a:pt x="54" y="7"/>
                  </a:cubicBezTo>
                  <a:cubicBezTo>
                    <a:pt x="54" y="7"/>
                    <a:pt x="54" y="7"/>
                    <a:pt x="54" y="7"/>
                  </a:cubicBezTo>
                  <a:close/>
                  <a:moveTo>
                    <a:pt x="25" y="85"/>
                  </a:moveTo>
                  <a:cubicBezTo>
                    <a:pt x="27" y="83"/>
                    <a:pt x="28" y="81"/>
                    <a:pt x="29" y="78"/>
                  </a:cubicBezTo>
                  <a:cubicBezTo>
                    <a:pt x="28" y="81"/>
                    <a:pt x="27" y="84"/>
                    <a:pt x="27" y="87"/>
                  </a:cubicBezTo>
                  <a:cubicBezTo>
                    <a:pt x="26" y="87"/>
                    <a:pt x="26" y="86"/>
                    <a:pt x="25" y="85"/>
                  </a:cubicBezTo>
                  <a:close/>
                  <a:moveTo>
                    <a:pt x="22" y="82"/>
                  </a:moveTo>
                  <a:cubicBezTo>
                    <a:pt x="28" y="72"/>
                    <a:pt x="29" y="61"/>
                    <a:pt x="34" y="51"/>
                  </a:cubicBezTo>
                  <a:cubicBezTo>
                    <a:pt x="34" y="52"/>
                    <a:pt x="33" y="53"/>
                    <a:pt x="33" y="53"/>
                  </a:cubicBezTo>
                  <a:cubicBezTo>
                    <a:pt x="32" y="57"/>
                    <a:pt x="31" y="61"/>
                    <a:pt x="30" y="64"/>
                  </a:cubicBezTo>
                  <a:cubicBezTo>
                    <a:pt x="28" y="71"/>
                    <a:pt x="26" y="77"/>
                    <a:pt x="24" y="84"/>
                  </a:cubicBezTo>
                  <a:cubicBezTo>
                    <a:pt x="24" y="84"/>
                    <a:pt x="23" y="83"/>
                    <a:pt x="22" y="82"/>
                  </a:cubicBezTo>
                  <a:close/>
                  <a:moveTo>
                    <a:pt x="15" y="77"/>
                  </a:moveTo>
                  <a:cubicBezTo>
                    <a:pt x="18" y="73"/>
                    <a:pt x="18" y="69"/>
                    <a:pt x="19" y="65"/>
                  </a:cubicBezTo>
                  <a:cubicBezTo>
                    <a:pt x="20" y="64"/>
                    <a:pt x="20" y="63"/>
                    <a:pt x="20" y="62"/>
                  </a:cubicBezTo>
                  <a:cubicBezTo>
                    <a:pt x="20" y="64"/>
                    <a:pt x="19" y="66"/>
                    <a:pt x="19" y="69"/>
                  </a:cubicBezTo>
                  <a:cubicBezTo>
                    <a:pt x="19" y="72"/>
                    <a:pt x="18" y="75"/>
                    <a:pt x="17" y="78"/>
                  </a:cubicBezTo>
                  <a:cubicBezTo>
                    <a:pt x="17" y="77"/>
                    <a:pt x="16" y="77"/>
                    <a:pt x="15" y="77"/>
                  </a:cubicBezTo>
                  <a:close/>
                  <a:moveTo>
                    <a:pt x="28" y="89"/>
                  </a:moveTo>
                  <a:cubicBezTo>
                    <a:pt x="29" y="86"/>
                    <a:pt x="30" y="83"/>
                    <a:pt x="31" y="80"/>
                  </a:cubicBezTo>
                  <a:cubicBezTo>
                    <a:pt x="32" y="76"/>
                    <a:pt x="34" y="71"/>
                    <a:pt x="35" y="67"/>
                  </a:cubicBezTo>
                  <a:cubicBezTo>
                    <a:pt x="38" y="61"/>
                    <a:pt x="40" y="55"/>
                    <a:pt x="41" y="49"/>
                  </a:cubicBezTo>
                  <a:cubicBezTo>
                    <a:pt x="40" y="54"/>
                    <a:pt x="39" y="58"/>
                    <a:pt x="37" y="63"/>
                  </a:cubicBezTo>
                  <a:cubicBezTo>
                    <a:pt x="34" y="72"/>
                    <a:pt x="33" y="82"/>
                    <a:pt x="30" y="91"/>
                  </a:cubicBezTo>
                  <a:cubicBezTo>
                    <a:pt x="29" y="90"/>
                    <a:pt x="29" y="90"/>
                    <a:pt x="28" y="89"/>
                  </a:cubicBezTo>
                  <a:close/>
                  <a:moveTo>
                    <a:pt x="36" y="55"/>
                  </a:moveTo>
                  <a:cubicBezTo>
                    <a:pt x="36" y="55"/>
                    <a:pt x="36" y="55"/>
                    <a:pt x="36" y="55"/>
                  </a:cubicBezTo>
                  <a:cubicBezTo>
                    <a:pt x="36" y="53"/>
                    <a:pt x="37" y="51"/>
                    <a:pt x="38" y="49"/>
                  </a:cubicBezTo>
                  <a:cubicBezTo>
                    <a:pt x="38" y="48"/>
                    <a:pt x="40" y="40"/>
                    <a:pt x="39" y="45"/>
                  </a:cubicBezTo>
                  <a:cubicBezTo>
                    <a:pt x="38" y="48"/>
                    <a:pt x="37" y="52"/>
                    <a:pt x="36" y="55"/>
                  </a:cubicBezTo>
                  <a:close/>
                  <a:moveTo>
                    <a:pt x="29" y="56"/>
                  </a:moveTo>
                  <a:cubicBezTo>
                    <a:pt x="29" y="59"/>
                    <a:pt x="28" y="62"/>
                    <a:pt x="27" y="64"/>
                  </a:cubicBezTo>
                  <a:cubicBezTo>
                    <a:pt x="25" y="70"/>
                    <a:pt x="23" y="76"/>
                    <a:pt x="21" y="81"/>
                  </a:cubicBezTo>
                  <a:cubicBezTo>
                    <a:pt x="21" y="81"/>
                    <a:pt x="20" y="80"/>
                    <a:pt x="20" y="80"/>
                  </a:cubicBezTo>
                  <a:cubicBezTo>
                    <a:pt x="26" y="74"/>
                    <a:pt x="25" y="64"/>
                    <a:pt x="28" y="57"/>
                  </a:cubicBezTo>
                  <a:cubicBezTo>
                    <a:pt x="28" y="56"/>
                    <a:pt x="29" y="54"/>
                    <a:pt x="29" y="53"/>
                  </a:cubicBezTo>
                  <a:cubicBezTo>
                    <a:pt x="29" y="53"/>
                    <a:pt x="30" y="53"/>
                    <a:pt x="30" y="52"/>
                  </a:cubicBezTo>
                  <a:cubicBezTo>
                    <a:pt x="30" y="53"/>
                    <a:pt x="30" y="54"/>
                    <a:pt x="29" y="56"/>
                  </a:cubicBezTo>
                  <a:close/>
                  <a:moveTo>
                    <a:pt x="19" y="79"/>
                  </a:moveTo>
                  <a:cubicBezTo>
                    <a:pt x="19" y="79"/>
                    <a:pt x="18" y="79"/>
                    <a:pt x="18" y="79"/>
                  </a:cubicBezTo>
                  <a:cubicBezTo>
                    <a:pt x="20" y="75"/>
                    <a:pt x="21" y="71"/>
                    <a:pt x="22" y="68"/>
                  </a:cubicBezTo>
                  <a:cubicBezTo>
                    <a:pt x="23" y="65"/>
                    <a:pt x="24" y="63"/>
                    <a:pt x="24" y="61"/>
                  </a:cubicBezTo>
                  <a:cubicBezTo>
                    <a:pt x="25" y="59"/>
                    <a:pt x="25" y="58"/>
                    <a:pt x="26" y="56"/>
                  </a:cubicBezTo>
                  <a:cubicBezTo>
                    <a:pt x="26" y="56"/>
                    <a:pt x="26" y="56"/>
                    <a:pt x="26" y="56"/>
                  </a:cubicBezTo>
                  <a:cubicBezTo>
                    <a:pt x="26" y="64"/>
                    <a:pt x="21" y="72"/>
                    <a:pt x="19" y="79"/>
                  </a:cubicBezTo>
                  <a:close/>
                  <a:moveTo>
                    <a:pt x="19" y="74"/>
                  </a:moveTo>
                  <a:cubicBezTo>
                    <a:pt x="16" y="82"/>
                    <a:pt x="19" y="73"/>
                    <a:pt x="20" y="71"/>
                  </a:cubicBezTo>
                  <a:cubicBezTo>
                    <a:pt x="20" y="67"/>
                    <a:pt x="21" y="64"/>
                    <a:pt x="21" y="60"/>
                  </a:cubicBezTo>
                  <a:cubicBezTo>
                    <a:pt x="21" y="60"/>
                    <a:pt x="21" y="60"/>
                    <a:pt x="21" y="60"/>
                  </a:cubicBezTo>
                  <a:cubicBezTo>
                    <a:pt x="22" y="59"/>
                    <a:pt x="23" y="58"/>
                    <a:pt x="24" y="57"/>
                  </a:cubicBezTo>
                  <a:cubicBezTo>
                    <a:pt x="22" y="63"/>
                    <a:pt x="21" y="69"/>
                    <a:pt x="19" y="74"/>
                  </a:cubicBezTo>
                  <a:close/>
                  <a:moveTo>
                    <a:pt x="15" y="68"/>
                  </a:moveTo>
                  <a:cubicBezTo>
                    <a:pt x="14" y="69"/>
                    <a:pt x="14" y="74"/>
                    <a:pt x="14" y="76"/>
                  </a:cubicBezTo>
                  <a:cubicBezTo>
                    <a:pt x="13" y="75"/>
                    <a:pt x="12" y="75"/>
                    <a:pt x="11" y="74"/>
                  </a:cubicBezTo>
                  <a:cubicBezTo>
                    <a:pt x="12" y="72"/>
                    <a:pt x="13" y="70"/>
                    <a:pt x="15" y="68"/>
                  </a:cubicBezTo>
                  <a:close/>
                  <a:moveTo>
                    <a:pt x="35" y="80"/>
                  </a:moveTo>
                  <a:cubicBezTo>
                    <a:pt x="37" y="75"/>
                    <a:pt x="39" y="69"/>
                    <a:pt x="41" y="64"/>
                  </a:cubicBezTo>
                  <a:cubicBezTo>
                    <a:pt x="42" y="60"/>
                    <a:pt x="44" y="57"/>
                    <a:pt x="45" y="53"/>
                  </a:cubicBezTo>
                  <a:cubicBezTo>
                    <a:pt x="45" y="54"/>
                    <a:pt x="45" y="54"/>
                    <a:pt x="45" y="55"/>
                  </a:cubicBezTo>
                  <a:cubicBezTo>
                    <a:pt x="42" y="65"/>
                    <a:pt x="39" y="75"/>
                    <a:pt x="36" y="85"/>
                  </a:cubicBezTo>
                  <a:cubicBezTo>
                    <a:pt x="36" y="86"/>
                    <a:pt x="36" y="86"/>
                    <a:pt x="36" y="86"/>
                  </a:cubicBezTo>
                  <a:cubicBezTo>
                    <a:pt x="34" y="88"/>
                    <a:pt x="32" y="90"/>
                    <a:pt x="30" y="92"/>
                  </a:cubicBezTo>
                  <a:cubicBezTo>
                    <a:pt x="33" y="88"/>
                    <a:pt x="34" y="84"/>
                    <a:pt x="35" y="80"/>
                  </a:cubicBezTo>
                  <a:close/>
                  <a:moveTo>
                    <a:pt x="47" y="59"/>
                  </a:moveTo>
                  <a:cubicBezTo>
                    <a:pt x="49" y="54"/>
                    <a:pt x="51" y="50"/>
                    <a:pt x="53" y="45"/>
                  </a:cubicBezTo>
                  <a:cubicBezTo>
                    <a:pt x="54" y="41"/>
                    <a:pt x="56" y="35"/>
                    <a:pt x="57" y="30"/>
                  </a:cubicBezTo>
                  <a:cubicBezTo>
                    <a:pt x="58" y="28"/>
                    <a:pt x="59" y="26"/>
                    <a:pt x="60" y="24"/>
                  </a:cubicBezTo>
                  <a:cubicBezTo>
                    <a:pt x="59" y="25"/>
                    <a:pt x="59" y="27"/>
                    <a:pt x="58" y="28"/>
                  </a:cubicBezTo>
                  <a:cubicBezTo>
                    <a:pt x="56" y="34"/>
                    <a:pt x="55" y="39"/>
                    <a:pt x="53" y="45"/>
                  </a:cubicBezTo>
                  <a:cubicBezTo>
                    <a:pt x="50" y="56"/>
                    <a:pt x="47" y="66"/>
                    <a:pt x="44" y="77"/>
                  </a:cubicBezTo>
                  <a:cubicBezTo>
                    <a:pt x="44" y="77"/>
                    <a:pt x="45" y="77"/>
                    <a:pt x="45" y="77"/>
                  </a:cubicBezTo>
                  <a:cubicBezTo>
                    <a:pt x="42" y="80"/>
                    <a:pt x="40" y="82"/>
                    <a:pt x="37" y="85"/>
                  </a:cubicBezTo>
                  <a:cubicBezTo>
                    <a:pt x="42" y="77"/>
                    <a:pt x="44" y="68"/>
                    <a:pt x="47" y="59"/>
                  </a:cubicBezTo>
                  <a:close/>
                  <a:moveTo>
                    <a:pt x="64" y="23"/>
                  </a:moveTo>
                  <a:cubicBezTo>
                    <a:pt x="65" y="21"/>
                    <a:pt x="65" y="19"/>
                    <a:pt x="66" y="18"/>
                  </a:cubicBezTo>
                  <a:cubicBezTo>
                    <a:pt x="65" y="20"/>
                    <a:pt x="64" y="23"/>
                    <a:pt x="64" y="25"/>
                  </a:cubicBezTo>
                  <a:cubicBezTo>
                    <a:pt x="62" y="31"/>
                    <a:pt x="60" y="36"/>
                    <a:pt x="59" y="41"/>
                  </a:cubicBezTo>
                  <a:cubicBezTo>
                    <a:pt x="55" y="51"/>
                    <a:pt x="53" y="61"/>
                    <a:pt x="50" y="71"/>
                  </a:cubicBezTo>
                  <a:cubicBezTo>
                    <a:pt x="50" y="72"/>
                    <a:pt x="50" y="72"/>
                    <a:pt x="50" y="72"/>
                  </a:cubicBezTo>
                  <a:cubicBezTo>
                    <a:pt x="49" y="73"/>
                    <a:pt x="47" y="75"/>
                    <a:pt x="45" y="77"/>
                  </a:cubicBezTo>
                  <a:cubicBezTo>
                    <a:pt x="53" y="59"/>
                    <a:pt x="57" y="41"/>
                    <a:pt x="64" y="23"/>
                  </a:cubicBezTo>
                  <a:close/>
                  <a:moveTo>
                    <a:pt x="57" y="57"/>
                  </a:moveTo>
                  <a:cubicBezTo>
                    <a:pt x="59" y="51"/>
                    <a:pt x="62" y="46"/>
                    <a:pt x="64" y="40"/>
                  </a:cubicBezTo>
                  <a:cubicBezTo>
                    <a:pt x="66" y="34"/>
                    <a:pt x="68" y="28"/>
                    <a:pt x="69" y="22"/>
                  </a:cubicBezTo>
                  <a:cubicBezTo>
                    <a:pt x="71" y="16"/>
                    <a:pt x="74" y="11"/>
                    <a:pt x="76" y="5"/>
                  </a:cubicBezTo>
                  <a:cubicBezTo>
                    <a:pt x="78" y="5"/>
                    <a:pt x="80" y="4"/>
                    <a:pt x="81" y="4"/>
                  </a:cubicBezTo>
                  <a:cubicBezTo>
                    <a:pt x="78" y="11"/>
                    <a:pt x="76" y="19"/>
                    <a:pt x="74" y="27"/>
                  </a:cubicBezTo>
                  <a:cubicBezTo>
                    <a:pt x="70" y="36"/>
                    <a:pt x="66" y="46"/>
                    <a:pt x="62" y="56"/>
                  </a:cubicBezTo>
                  <a:cubicBezTo>
                    <a:pt x="62" y="57"/>
                    <a:pt x="61" y="58"/>
                    <a:pt x="61" y="60"/>
                  </a:cubicBezTo>
                  <a:cubicBezTo>
                    <a:pt x="61" y="58"/>
                    <a:pt x="61" y="57"/>
                    <a:pt x="62" y="55"/>
                  </a:cubicBezTo>
                  <a:cubicBezTo>
                    <a:pt x="62" y="53"/>
                    <a:pt x="63" y="51"/>
                    <a:pt x="63" y="48"/>
                  </a:cubicBezTo>
                  <a:cubicBezTo>
                    <a:pt x="65" y="45"/>
                    <a:pt x="66" y="41"/>
                    <a:pt x="68" y="37"/>
                  </a:cubicBezTo>
                  <a:cubicBezTo>
                    <a:pt x="68" y="37"/>
                    <a:pt x="68" y="37"/>
                    <a:pt x="68" y="37"/>
                  </a:cubicBezTo>
                  <a:cubicBezTo>
                    <a:pt x="70" y="31"/>
                    <a:pt x="72" y="25"/>
                    <a:pt x="74" y="19"/>
                  </a:cubicBezTo>
                  <a:cubicBezTo>
                    <a:pt x="76" y="14"/>
                    <a:pt x="78" y="10"/>
                    <a:pt x="79" y="5"/>
                  </a:cubicBezTo>
                  <a:cubicBezTo>
                    <a:pt x="80" y="5"/>
                    <a:pt x="79" y="5"/>
                    <a:pt x="79" y="5"/>
                  </a:cubicBezTo>
                  <a:cubicBezTo>
                    <a:pt x="78" y="6"/>
                    <a:pt x="78" y="6"/>
                    <a:pt x="78" y="7"/>
                  </a:cubicBezTo>
                  <a:cubicBezTo>
                    <a:pt x="78" y="7"/>
                    <a:pt x="78" y="7"/>
                    <a:pt x="77" y="8"/>
                  </a:cubicBezTo>
                  <a:cubicBezTo>
                    <a:pt x="76" y="10"/>
                    <a:pt x="75" y="13"/>
                    <a:pt x="75" y="15"/>
                  </a:cubicBezTo>
                  <a:cubicBezTo>
                    <a:pt x="74" y="17"/>
                    <a:pt x="73" y="19"/>
                    <a:pt x="73" y="20"/>
                  </a:cubicBezTo>
                  <a:cubicBezTo>
                    <a:pt x="71" y="25"/>
                    <a:pt x="69" y="30"/>
                    <a:pt x="67" y="35"/>
                  </a:cubicBezTo>
                  <a:cubicBezTo>
                    <a:pt x="67" y="36"/>
                    <a:pt x="67" y="36"/>
                    <a:pt x="67" y="37"/>
                  </a:cubicBezTo>
                  <a:cubicBezTo>
                    <a:pt x="63" y="46"/>
                    <a:pt x="59" y="56"/>
                    <a:pt x="56" y="66"/>
                  </a:cubicBezTo>
                  <a:cubicBezTo>
                    <a:pt x="56" y="66"/>
                    <a:pt x="56" y="66"/>
                    <a:pt x="56" y="66"/>
                  </a:cubicBezTo>
                  <a:cubicBezTo>
                    <a:pt x="54" y="68"/>
                    <a:pt x="52" y="70"/>
                    <a:pt x="51" y="71"/>
                  </a:cubicBezTo>
                  <a:cubicBezTo>
                    <a:pt x="54" y="67"/>
                    <a:pt x="55" y="62"/>
                    <a:pt x="57" y="57"/>
                  </a:cubicBezTo>
                  <a:close/>
                  <a:moveTo>
                    <a:pt x="88" y="4"/>
                  </a:moveTo>
                  <a:cubicBezTo>
                    <a:pt x="84" y="13"/>
                    <a:pt x="80" y="22"/>
                    <a:pt x="78" y="32"/>
                  </a:cubicBezTo>
                  <a:cubicBezTo>
                    <a:pt x="77" y="36"/>
                    <a:pt x="75" y="41"/>
                    <a:pt x="73" y="45"/>
                  </a:cubicBezTo>
                  <a:cubicBezTo>
                    <a:pt x="73" y="45"/>
                    <a:pt x="73" y="45"/>
                    <a:pt x="73" y="45"/>
                  </a:cubicBezTo>
                  <a:cubicBezTo>
                    <a:pt x="73" y="45"/>
                    <a:pt x="73" y="45"/>
                    <a:pt x="73" y="45"/>
                  </a:cubicBezTo>
                  <a:cubicBezTo>
                    <a:pt x="74" y="42"/>
                    <a:pt x="75" y="40"/>
                    <a:pt x="76" y="37"/>
                  </a:cubicBezTo>
                  <a:cubicBezTo>
                    <a:pt x="78" y="28"/>
                    <a:pt x="82" y="19"/>
                    <a:pt x="84" y="9"/>
                  </a:cubicBezTo>
                  <a:cubicBezTo>
                    <a:pt x="84" y="8"/>
                    <a:pt x="84" y="8"/>
                    <a:pt x="84" y="8"/>
                  </a:cubicBezTo>
                  <a:cubicBezTo>
                    <a:pt x="84" y="7"/>
                    <a:pt x="84" y="7"/>
                    <a:pt x="84" y="6"/>
                  </a:cubicBezTo>
                  <a:cubicBezTo>
                    <a:pt x="85" y="5"/>
                    <a:pt x="84" y="5"/>
                    <a:pt x="84" y="6"/>
                  </a:cubicBezTo>
                  <a:cubicBezTo>
                    <a:pt x="82" y="11"/>
                    <a:pt x="80" y="16"/>
                    <a:pt x="78" y="21"/>
                  </a:cubicBezTo>
                  <a:cubicBezTo>
                    <a:pt x="80" y="16"/>
                    <a:pt x="82" y="10"/>
                    <a:pt x="83" y="4"/>
                  </a:cubicBezTo>
                  <a:cubicBezTo>
                    <a:pt x="84" y="4"/>
                    <a:pt x="86" y="4"/>
                    <a:pt x="88" y="4"/>
                  </a:cubicBezTo>
                  <a:close/>
                  <a:moveTo>
                    <a:pt x="91" y="4"/>
                  </a:moveTo>
                  <a:cubicBezTo>
                    <a:pt x="88" y="10"/>
                    <a:pt x="86" y="16"/>
                    <a:pt x="84" y="22"/>
                  </a:cubicBezTo>
                  <a:cubicBezTo>
                    <a:pt x="82" y="26"/>
                    <a:pt x="80" y="30"/>
                    <a:pt x="80" y="34"/>
                  </a:cubicBezTo>
                  <a:cubicBezTo>
                    <a:pt x="79" y="36"/>
                    <a:pt x="79" y="39"/>
                    <a:pt x="78" y="41"/>
                  </a:cubicBezTo>
                  <a:cubicBezTo>
                    <a:pt x="76" y="49"/>
                    <a:pt x="77" y="39"/>
                    <a:pt x="78" y="37"/>
                  </a:cubicBezTo>
                  <a:cubicBezTo>
                    <a:pt x="78" y="35"/>
                    <a:pt x="78" y="34"/>
                    <a:pt x="78" y="33"/>
                  </a:cubicBezTo>
                  <a:cubicBezTo>
                    <a:pt x="79" y="31"/>
                    <a:pt x="80" y="29"/>
                    <a:pt x="80" y="27"/>
                  </a:cubicBezTo>
                  <a:cubicBezTo>
                    <a:pt x="83" y="19"/>
                    <a:pt x="87" y="12"/>
                    <a:pt x="89" y="4"/>
                  </a:cubicBezTo>
                  <a:cubicBezTo>
                    <a:pt x="89" y="4"/>
                    <a:pt x="90" y="4"/>
                    <a:pt x="91" y="4"/>
                  </a:cubicBezTo>
                  <a:close/>
                  <a:moveTo>
                    <a:pt x="82" y="21"/>
                  </a:moveTo>
                  <a:cubicBezTo>
                    <a:pt x="83" y="16"/>
                    <a:pt x="85" y="12"/>
                    <a:pt x="87" y="7"/>
                  </a:cubicBezTo>
                  <a:cubicBezTo>
                    <a:pt x="87" y="7"/>
                    <a:pt x="87" y="7"/>
                    <a:pt x="87" y="7"/>
                  </a:cubicBezTo>
                  <a:cubicBezTo>
                    <a:pt x="87" y="7"/>
                    <a:pt x="87" y="7"/>
                    <a:pt x="87" y="8"/>
                  </a:cubicBezTo>
                  <a:cubicBezTo>
                    <a:pt x="86" y="10"/>
                    <a:pt x="85" y="13"/>
                    <a:pt x="84" y="15"/>
                  </a:cubicBezTo>
                  <a:cubicBezTo>
                    <a:pt x="83" y="17"/>
                    <a:pt x="83" y="19"/>
                    <a:pt x="82" y="21"/>
                  </a:cubicBezTo>
                  <a:close/>
                  <a:moveTo>
                    <a:pt x="62" y="50"/>
                  </a:moveTo>
                  <a:cubicBezTo>
                    <a:pt x="61" y="53"/>
                    <a:pt x="60" y="57"/>
                    <a:pt x="60" y="61"/>
                  </a:cubicBezTo>
                  <a:cubicBezTo>
                    <a:pt x="60" y="61"/>
                    <a:pt x="60" y="61"/>
                    <a:pt x="60" y="62"/>
                  </a:cubicBezTo>
                  <a:cubicBezTo>
                    <a:pt x="59" y="63"/>
                    <a:pt x="58" y="64"/>
                    <a:pt x="57" y="65"/>
                  </a:cubicBezTo>
                  <a:cubicBezTo>
                    <a:pt x="58" y="60"/>
                    <a:pt x="60" y="55"/>
                    <a:pt x="62" y="50"/>
                  </a:cubicBezTo>
                  <a:close/>
                  <a:moveTo>
                    <a:pt x="76" y="26"/>
                  </a:moveTo>
                  <a:cubicBezTo>
                    <a:pt x="76" y="28"/>
                    <a:pt x="75" y="29"/>
                    <a:pt x="75" y="31"/>
                  </a:cubicBezTo>
                  <a:cubicBezTo>
                    <a:pt x="73" y="35"/>
                    <a:pt x="72" y="39"/>
                    <a:pt x="71" y="43"/>
                  </a:cubicBezTo>
                  <a:cubicBezTo>
                    <a:pt x="71" y="44"/>
                    <a:pt x="71" y="44"/>
                    <a:pt x="71" y="44"/>
                  </a:cubicBezTo>
                  <a:cubicBezTo>
                    <a:pt x="71" y="43"/>
                    <a:pt x="71" y="41"/>
                    <a:pt x="72" y="40"/>
                  </a:cubicBezTo>
                  <a:cubicBezTo>
                    <a:pt x="73" y="35"/>
                    <a:pt x="74" y="31"/>
                    <a:pt x="76" y="27"/>
                  </a:cubicBezTo>
                  <a:cubicBezTo>
                    <a:pt x="76" y="27"/>
                    <a:pt x="76" y="27"/>
                    <a:pt x="76" y="26"/>
                  </a:cubicBezTo>
                  <a:close/>
                  <a:moveTo>
                    <a:pt x="76" y="40"/>
                  </a:moveTo>
                  <a:cubicBezTo>
                    <a:pt x="76" y="42"/>
                    <a:pt x="75" y="44"/>
                    <a:pt x="75" y="46"/>
                  </a:cubicBezTo>
                  <a:cubicBezTo>
                    <a:pt x="75" y="46"/>
                    <a:pt x="75" y="46"/>
                    <a:pt x="75" y="46"/>
                  </a:cubicBezTo>
                  <a:cubicBezTo>
                    <a:pt x="74" y="47"/>
                    <a:pt x="74" y="48"/>
                    <a:pt x="73" y="49"/>
                  </a:cubicBezTo>
                  <a:cubicBezTo>
                    <a:pt x="74" y="46"/>
                    <a:pt x="75" y="43"/>
                    <a:pt x="76" y="40"/>
                  </a:cubicBezTo>
                  <a:close/>
                  <a:moveTo>
                    <a:pt x="91" y="44"/>
                  </a:moveTo>
                  <a:cubicBezTo>
                    <a:pt x="92" y="38"/>
                    <a:pt x="94" y="32"/>
                    <a:pt x="96" y="26"/>
                  </a:cubicBezTo>
                  <a:cubicBezTo>
                    <a:pt x="96" y="28"/>
                    <a:pt x="95" y="29"/>
                    <a:pt x="95" y="31"/>
                  </a:cubicBezTo>
                  <a:cubicBezTo>
                    <a:pt x="94" y="36"/>
                    <a:pt x="93" y="41"/>
                    <a:pt x="93" y="46"/>
                  </a:cubicBezTo>
                  <a:cubicBezTo>
                    <a:pt x="92" y="45"/>
                    <a:pt x="91" y="45"/>
                    <a:pt x="91" y="44"/>
                  </a:cubicBezTo>
                  <a:close/>
                  <a:moveTo>
                    <a:pt x="87" y="40"/>
                  </a:moveTo>
                  <a:cubicBezTo>
                    <a:pt x="90" y="36"/>
                    <a:pt x="91" y="31"/>
                    <a:pt x="92" y="26"/>
                  </a:cubicBezTo>
                  <a:cubicBezTo>
                    <a:pt x="93" y="22"/>
                    <a:pt x="93" y="19"/>
                    <a:pt x="95" y="16"/>
                  </a:cubicBezTo>
                  <a:cubicBezTo>
                    <a:pt x="95" y="15"/>
                    <a:pt x="95" y="15"/>
                    <a:pt x="95" y="15"/>
                  </a:cubicBezTo>
                  <a:cubicBezTo>
                    <a:pt x="94" y="18"/>
                    <a:pt x="93" y="22"/>
                    <a:pt x="93" y="26"/>
                  </a:cubicBezTo>
                  <a:cubicBezTo>
                    <a:pt x="93" y="32"/>
                    <a:pt x="90" y="37"/>
                    <a:pt x="89" y="43"/>
                  </a:cubicBezTo>
                  <a:cubicBezTo>
                    <a:pt x="89" y="42"/>
                    <a:pt x="88" y="41"/>
                    <a:pt x="87" y="40"/>
                  </a:cubicBezTo>
                  <a:close/>
                  <a:moveTo>
                    <a:pt x="85" y="38"/>
                  </a:moveTo>
                  <a:cubicBezTo>
                    <a:pt x="87" y="36"/>
                    <a:pt x="87" y="33"/>
                    <a:pt x="88" y="30"/>
                  </a:cubicBezTo>
                  <a:cubicBezTo>
                    <a:pt x="87" y="33"/>
                    <a:pt x="87" y="36"/>
                    <a:pt x="87" y="39"/>
                  </a:cubicBezTo>
                  <a:cubicBezTo>
                    <a:pt x="86" y="39"/>
                    <a:pt x="86" y="39"/>
                    <a:pt x="86" y="38"/>
                  </a:cubicBezTo>
                  <a:cubicBezTo>
                    <a:pt x="86" y="38"/>
                    <a:pt x="86" y="38"/>
                    <a:pt x="85" y="38"/>
                  </a:cubicBezTo>
                  <a:close/>
                  <a:moveTo>
                    <a:pt x="84" y="38"/>
                  </a:moveTo>
                  <a:cubicBezTo>
                    <a:pt x="84" y="38"/>
                    <a:pt x="84" y="38"/>
                    <a:pt x="83" y="38"/>
                  </a:cubicBezTo>
                  <a:cubicBezTo>
                    <a:pt x="83" y="39"/>
                    <a:pt x="82" y="39"/>
                    <a:pt x="82" y="40"/>
                  </a:cubicBezTo>
                  <a:cubicBezTo>
                    <a:pt x="84" y="36"/>
                    <a:pt x="84" y="32"/>
                    <a:pt x="85" y="28"/>
                  </a:cubicBezTo>
                  <a:cubicBezTo>
                    <a:pt x="87" y="22"/>
                    <a:pt x="89" y="17"/>
                    <a:pt x="92" y="11"/>
                  </a:cubicBezTo>
                  <a:cubicBezTo>
                    <a:pt x="91" y="12"/>
                    <a:pt x="91" y="13"/>
                    <a:pt x="91" y="14"/>
                  </a:cubicBezTo>
                  <a:cubicBezTo>
                    <a:pt x="89" y="16"/>
                    <a:pt x="88" y="19"/>
                    <a:pt x="88" y="22"/>
                  </a:cubicBezTo>
                  <a:cubicBezTo>
                    <a:pt x="86" y="27"/>
                    <a:pt x="85" y="33"/>
                    <a:pt x="84" y="38"/>
                  </a:cubicBezTo>
                  <a:close/>
                  <a:moveTo>
                    <a:pt x="94" y="48"/>
                  </a:moveTo>
                  <a:cubicBezTo>
                    <a:pt x="94" y="48"/>
                    <a:pt x="94" y="47"/>
                    <a:pt x="94" y="47"/>
                  </a:cubicBezTo>
                  <a:cubicBezTo>
                    <a:pt x="93" y="42"/>
                    <a:pt x="94" y="38"/>
                    <a:pt x="95" y="33"/>
                  </a:cubicBezTo>
                  <a:cubicBezTo>
                    <a:pt x="96" y="29"/>
                    <a:pt x="97" y="25"/>
                    <a:pt x="97" y="20"/>
                  </a:cubicBezTo>
                  <a:cubicBezTo>
                    <a:pt x="97" y="19"/>
                    <a:pt x="97" y="18"/>
                    <a:pt x="98" y="18"/>
                  </a:cubicBezTo>
                  <a:cubicBezTo>
                    <a:pt x="96" y="28"/>
                    <a:pt x="95" y="38"/>
                    <a:pt x="94" y="48"/>
                  </a:cubicBezTo>
                  <a:close/>
                  <a:moveTo>
                    <a:pt x="99" y="4"/>
                  </a:moveTo>
                  <a:cubicBezTo>
                    <a:pt x="99" y="5"/>
                    <a:pt x="99" y="6"/>
                    <a:pt x="99" y="7"/>
                  </a:cubicBezTo>
                  <a:cubicBezTo>
                    <a:pt x="98" y="7"/>
                    <a:pt x="98" y="7"/>
                    <a:pt x="98" y="8"/>
                  </a:cubicBezTo>
                  <a:cubicBezTo>
                    <a:pt x="97" y="11"/>
                    <a:pt x="97" y="15"/>
                    <a:pt x="97" y="19"/>
                  </a:cubicBezTo>
                  <a:cubicBezTo>
                    <a:pt x="96" y="23"/>
                    <a:pt x="95" y="26"/>
                    <a:pt x="94" y="30"/>
                  </a:cubicBezTo>
                  <a:cubicBezTo>
                    <a:pt x="93" y="34"/>
                    <a:pt x="92" y="38"/>
                    <a:pt x="90" y="42"/>
                  </a:cubicBezTo>
                  <a:cubicBezTo>
                    <a:pt x="91" y="40"/>
                    <a:pt x="91" y="39"/>
                    <a:pt x="91" y="37"/>
                  </a:cubicBezTo>
                  <a:cubicBezTo>
                    <a:pt x="92" y="35"/>
                    <a:pt x="92" y="33"/>
                    <a:pt x="93" y="31"/>
                  </a:cubicBezTo>
                  <a:cubicBezTo>
                    <a:pt x="94" y="28"/>
                    <a:pt x="94" y="24"/>
                    <a:pt x="94" y="21"/>
                  </a:cubicBezTo>
                  <a:cubicBezTo>
                    <a:pt x="95" y="17"/>
                    <a:pt x="96" y="12"/>
                    <a:pt x="97" y="8"/>
                  </a:cubicBezTo>
                  <a:cubicBezTo>
                    <a:pt x="98" y="8"/>
                    <a:pt x="98" y="7"/>
                    <a:pt x="98" y="7"/>
                  </a:cubicBezTo>
                  <a:cubicBezTo>
                    <a:pt x="98" y="6"/>
                    <a:pt x="98" y="6"/>
                    <a:pt x="98" y="5"/>
                  </a:cubicBezTo>
                  <a:cubicBezTo>
                    <a:pt x="98" y="4"/>
                    <a:pt x="98" y="4"/>
                    <a:pt x="97" y="5"/>
                  </a:cubicBezTo>
                  <a:cubicBezTo>
                    <a:pt x="96" y="10"/>
                    <a:pt x="94" y="15"/>
                    <a:pt x="92" y="21"/>
                  </a:cubicBezTo>
                  <a:cubicBezTo>
                    <a:pt x="91" y="27"/>
                    <a:pt x="91" y="32"/>
                    <a:pt x="88" y="38"/>
                  </a:cubicBezTo>
                  <a:cubicBezTo>
                    <a:pt x="87" y="39"/>
                    <a:pt x="87" y="40"/>
                    <a:pt x="87" y="39"/>
                  </a:cubicBezTo>
                  <a:cubicBezTo>
                    <a:pt x="88" y="36"/>
                    <a:pt x="88" y="34"/>
                    <a:pt x="89" y="32"/>
                  </a:cubicBezTo>
                  <a:cubicBezTo>
                    <a:pt x="89" y="28"/>
                    <a:pt x="90" y="25"/>
                    <a:pt x="91" y="22"/>
                  </a:cubicBezTo>
                  <a:cubicBezTo>
                    <a:pt x="92" y="17"/>
                    <a:pt x="94" y="12"/>
                    <a:pt x="95" y="8"/>
                  </a:cubicBezTo>
                  <a:cubicBezTo>
                    <a:pt x="96" y="7"/>
                    <a:pt x="96" y="6"/>
                    <a:pt x="96" y="6"/>
                  </a:cubicBezTo>
                  <a:cubicBezTo>
                    <a:pt x="96" y="6"/>
                    <a:pt x="96" y="5"/>
                    <a:pt x="96" y="4"/>
                  </a:cubicBezTo>
                  <a:cubicBezTo>
                    <a:pt x="96" y="4"/>
                    <a:pt x="96" y="4"/>
                    <a:pt x="96" y="4"/>
                  </a:cubicBezTo>
                  <a:cubicBezTo>
                    <a:pt x="94" y="9"/>
                    <a:pt x="91" y="14"/>
                    <a:pt x="90" y="19"/>
                  </a:cubicBezTo>
                  <a:cubicBezTo>
                    <a:pt x="88" y="25"/>
                    <a:pt x="87" y="30"/>
                    <a:pt x="86" y="36"/>
                  </a:cubicBezTo>
                  <a:cubicBezTo>
                    <a:pt x="85" y="36"/>
                    <a:pt x="85" y="37"/>
                    <a:pt x="85" y="38"/>
                  </a:cubicBezTo>
                  <a:cubicBezTo>
                    <a:pt x="85" y="38"/>
                    <a:pt x="85" y="38"/>
                    <a:pt x="85" y="38"/>
                  </a:cubicBezTo>
                  <a:cubicBezTo>
                    <a:pt x="85" y="36"/>
                    <a:pt x="86" y="33"/>
                    <a:pt x="86" y="31"/>
                  </a:cubicBezTo>
                  <a:cubicBezTo>
                    <a:pt x="87" y="28"/>
                    <a:pt x="87" y="25"/>
                    <a:pt x="88" y="22"/>
                  </a:cubicBezTo>
                  <a:cubicBezTo>
                    <a:pt x="90" y="17"/>
                    <a:pt x="93" y="11"/>
                    <a:pt x="94" y="6"/>
                  </a:cubicBezTo>
                  <a:cubicBezTo>
                    <a:pt x="94" y="5"/>
                    <a:pt x="93" y="5"/>
                    <a:pt x="93" y="6"/>
                  </a:cubicBezTo>
                  <a:cubicBezTo>
                    <a:pt x="89" y="14"/>
                    <a:pt x="86" y="22"/>
                    <a:pt x="84" y="31"/>
                  </a:cubicBezTo>
                  <a:cubicBezTo>
                    <a:pt x="83" y="34"/>
                    <a:pt x="83" y="36"/>
                    <a:pt x="82" y="38"/>
                  </a:cubicBezTo>
                  <a:cubicBezTo>
                    <a:pt x="80" y="44"/>
                    <a:pt x="81" y="38"/>
                    <a:pt x="81" y="37"/>
                  </a:cubicBezTo>
                  <a:cubicBezTo>
                    <a:pt x="82" y="32"/>
                    <a:pt x="83" y="28"/>
                    <a:pt x="84" y="23"/>
                  </a:cubicBezTo>
                  <a:cubicBezTo>
                    <a:pt x="87" y="17"/>
                    <a:pt x="89" y="10"/>
                    <a:pt x="91" y="4"/>
                  </a:cubicBezTo>
                  <a:cubicBezTo>
                    <a:pt x="91" y="4"/>
                    <a:pt x="91" y="4"/>
                    <a:pt x="91" y="4"/>
                  </a:cubicBezTo>
                  <a:cubicBezTo>
                    <a:pt x="94" y="3"/>
                    <a:pt x="96" y="3"/>
                    <a:pt x="99" y="4"/>
                  </a:cubicBezTo>
                  <a:close/>
                  <a:moveTo>
                    <a:pt x="89" y="26"/>
                  </a:moveTo>
                  <a:cubicBezTo>
                    <a:pt x="90" y="23"/>
                    <a:pt x="90" y="20"/>
                    <a:pt x="91" y="18"/>
                  </a:cubicBezTo>
                  <a:cubicBezTo>
                    <a:pt x="91" y="19"/>
                    <a:pt x="90" y="21"/>
                    <a:pt x="90" y="22"/>
                  </a:cubicBezTo>
                  <a:cubicBezTo>
                    <a:pt x="90" y="23"/>
                    <a:pt x="89" y="25"/>
                    <a:pt x="89" y="26"/>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258"/>
            <p:cNvSpPr>
              <a:spLocks noEditPoints="1"/>
            </p:cNvSpPr>
            <p:nvPr/>
          </p:nvSpPr>
          <p:spPr bwMode="auto">
            <a:xfrm>
              <a:off x="8156821" y="3517334"/>
              <a:ext cx="482600" cy="258763"/>
            </a:xfrm>
            <a:custGeom>
              <a:avLst/>
              <a:gdLst>
                <a:gd name="T0" fmla="*/ 76 w 114"/>
                <a:gd name="T1" fmla="*/ 0 h 61"/>
                <a:gd name="T2" fmla="*/ 7 w 114"/>
                <a:gd name="T3" fmla="*/ 50 h 61"/>
                <a:gd name="T4" fmla="*/ 84 w 114"/>
                <a:gd name="T5" fmla="*/ 36 h 61"/>
                <a:gd name="T6" fmla="*/ 83 w 114"/>
                <a:gd name="T7" fmla="*/ 32 h 61"/>
                <a:gd name="T8" fmla="*/ 90 w 114"/>
                <a:gd name="T9" fmla="*/ 25 h 61"/>
                <a:gd name="T10" fmla="*/ 7 w 114"/>
                <a:gd name="T11" fmla="*/ 23 h 61"/>
                <a:gd name="T12" fmla="*/ 16 w 114"/>
                <a:gd name="T13" fmla="*/ 23 h 61"/>
                <a:gd name="T14" fmla="*/ 13 w 114"/>
                <a:gd name="T15" fmla="*/ 33 h 61"/>
                <a:gd name="T16" fmla="*/ 14 w 114"/>
                <a:gd name="T17" fmla="*/ 36 h 61"/>
                <a:gd name="T18" fmla="*/ 24 w 114"/>
                <a:gd name="T19" fmla="*/ 32 h 61"/>
                <a:gd name="T20" fmla="*/ 15 w 114"/>
                <a:gd name="T21" fmla="*/ 43 h 61"/>
                <a:gd name="T22" fmla="*/ 50 w 114"/>
                <a:gd name="T23" fmla="*/ 27 h 61"/>
                <a:gd name="T24" fmla="*/ 60 w 114"/>
                <a:gd name="T25" fmla="*/ 20 h 61"/>
                <a:gd name="T26" fmla="*/ 38 w 114"/>
                <a:gd name="T27" fmla="*/ 36 h 61"/>
                <a:gd name="T28" fmla="*/ 91 w 114"/>
                <a:gd name="T29" fmla="*/ 14 h 61"/>
                <a:gd name="T30" fmla="*/ 80 w 114"/>
                <a:gd name="T31" fmla="*/ 14 h 61"/>
                <a:gd name="T32" fmla="*/ 79 w 114"/>
                <a:gd name="T33" fmla="*/ 6 h 61"/>
                <a:gd name="T34" fmla="*/ 50 w 114"/>
                <a:gd name="T35" fmla="*/ 34 h 61"/>
                <a:gd name="T36" fmla="*/ 77 w 114"/>
                <a:gd name="T37" fmla="*/ 18 h 61"/>
                <a:gd name="T38" fmla="*/ 81 w 114"/>
                <a:gd name="T39" fmla="*/ 19 h 61"/>
                <a:gd name="T40" fmla="*/ 82 w 114"/>
                <a:gd name="T41" fmla="*/ 21 h 61"/>
                <a:gd name="T42" fmla="*/ 81 w 114"/>
                <a:gd name="T43" fmla="*/ 18 h 61"/>
                <a:gd name="T44" fmla="*/ 78 w 114"/>
                <a:gd name="T45" fmla="*/ 15 h 61"/>
                <a:gd name="T46" fmla="*/ 77 w 114"/>
                <a:gd name="T47" fmla="*/ 4 h 61"/>
                <a:gd name="T48" fmla="*/ 11 w 114"/>
                <a:gd name="T49" fmla="*/ 44 h 61"/>
                <a:gd name="T50" fmla="*/ 11 w 114"/>
                <a:gd name="T51" fmla="*/ 38 h 61"/>
                <a:gd name="T52" fmla="*/ 11 w 114"/>
                <a:gd name="T53" fmla="*/ 46 h 61"/>
                <a:gd name="T54" fmla="*/ 36 w 114"/>
                <a:gd name="T55" fmla="*/ 27 h 61"/>
                <a:gd name="T56" fmla="*/ 11 w 114"/>
                <a:gd name="T57" fmla="*/ 37 h 61"/>
                <a:gd name="T58" fmla="*/ 10 w 114"/>
                <a:gd name="T59" fmla="*/ 33 h 61"/>
                <a:gd name="T60" fmla="*/ 16 w 114"/>
                <a:gd name="T61" fmla="*/ 28 h 61"/>
                <a:gd name="T62" fmla="*/ 8 w 114"/>
                <a:gd name="T63" fmla="*/ 26 h 61"/>
                <a:gd name="T64" fmla="*/ 19 w 114"/>
                <a:gd name="T65" fmla="*/ 49 h 61"/>
                <a:gd name="T66" fmla="*/ 68 w 114"/>
                <a:gd name="T67" fmla="*/ 22 h 61"/>
                <a:gd name="T68" fmla="*/ 79 w 114"/>
                <a:gd name="T69" fmla="*/ 19 h 61"/>
                <a:gd name="T70" fmla="*/ 50 w 114"/>
                <a:gd name="T71" fmla="*/ 41 h 61"/>
                <a:gd name="T72" fmla="*/ 51 w 114"/>
                <a:gd name="T73" fmla="*/ 45 h 61"/>
                <a:gd name="T74" fmla="*/ 95 w 114"/>
                <a:gd name="T75" fmla="*/ 18 h 61"/>
                <a:gd name="T76" fmla="*/ 44 w 114"/>
                <a:gd name="T77" fmla="*/ 46 h 61"/>
                <a:gd name="T78" fmla="*/ 68 w 114"/>
                <a:gd name="T79" fmla="*/ 42 h 61"/>
                <a:gd name="T80" fmla="*/ 85 w 114"/>
                <a:gd name="T81" fmla="*/ 29 h 61"/>
                <a:gd name="T82" fmla="*/ 76 w 114"/>
                <a:gd name="T83" fmla="*/ 39 h 61"/>
                <a:gd name="T84" fmla="*/ 100 w 114"/>
                <a:gd name="T85" fmla="*/ 24 h 61"/>
                <a:gd name="T86" fmla="*/ 45 w 114"/>
                <a:gd name="T87" fmla="*/ 46 h 61"/>
                <a:gd name="T88" fmla="*/ 80 w 114"/>
                <a:gd name="T89" fmla="*/ 31 h 61"/>
                <a:gd name="T90" fmla="*/ 81 w 114"/>
                <a:gd name="T91" fmla="*/ 51 h 61"/>
                <a:gd name="T92" fmla="*/ 100 w 114"/>
                <a:gd name="T93" fmla="*/ 34 h 61"/>
                <a:gd name="T94" fmla="*/ 81 w 114"/>
                <a:gd name="T95" fmla="*/ 46 h 61"/>
                <a:gd name="T96" fmla="*/ 101 w 114"/>
                <a:gd name="T97" fmla="*/ 29 h 61"/>
                <a:gd name="T98" fmla="*/ 99 w 114"/>
                <a:gd name="T99" fmla="*/ 39 h 61"/>
                <a:gd name="T100" fmla="*/ 91 w 114"/>
                <a:gd name="T101" fmla="*/ 44 h 61"/>
                <a:gd name="T102" fmla="*/ 109 w 114"/>
                <a:gd name="T103" fmla="*/ 29 h 61"/>
                <a:gd name="T104" fmla="*/ 105 w 114"/>
                <a:gd name="T105" fmla="*/ 29 h 61"/>
                <a:gd name="T106" fmla="*/ 80 w 114"/>
                <a:gd name="T107" fmla="*/ 44 h 61"/>
                <a:gd name="T108" fmla="*/ 79 w 114"/>
                <a:gd name="T109" fmla="*/ 41 h 61"/>
                <a:gd name="T110" fmla="*/ 93 w 114"/>
                <a:gd name="T111"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4" h="61">
                  <a:moveTo>
                    <a:pt x="80" y="60"/>
                  </a:moveTo>
                  <a:cubicBezTo>
                    <a:pt x="81" y="61"/>
                    <a:pt x="81" y="60"/>
                    <a:pt x="82" y="60"/>
                  </a:cubicBezTo>
                  <a:cubicBezTo>
                    <a:pt x="92" y="49"/>
                    <a:pt x="103" y="40"/>
                    <a:pt x="113" y="29"/>
                  </a:cubicBezTo>
                  <a:cubicBezTo>
                    <a:pt x="114" y="29"/>
                    <a:pt x="114" y="28"/>
                    <a:pt x="114" y="28"/>
                  </a:cubicBezTo>
                  <a:cubicBezTo>
                    <a:pt x="114" y="28"/>
                    <a:pt x="113" y="27"/>
                    <a:pt x="113" y="27"/>
                  </a:cubicBezTo>
                  <a:cubicBezTo>
                    <a:pt x="107" y="22"/>
                    <a:pt x="100" y="17"/>
                    <a:pt x="94" y="12"/>
                  </a:cubicBezTo>
                  <a:cubicBezTo>
                    <a:pt x="88" y="8"/>
                    <a:pt x="82" y="4"/>
                    <a:pt x="76" y="0"/>
                  </a:cubicBezTo>
                  <a:cubicBezTo>
                    <a:pt x="76" y="0"/>
                    <a:pt x="75" y="0"/>
                    <a:pt x="75" y="0"/>
                  </a:cubicBezTo>
                  <a:cubicBezTo>
                    <a:pt x="74" y="0"/>
                    <a:pt x="73" y="1"/>
                    <a:pt x="74" y="2"/>
                  </a:cubicBezTo>
                  <a:cubicBezTo>
                    <a:pt x="75" y="6"/>
                    <a:pt x="74" y="11"/>
                    <a:pt x="74" y="16"/>
                  </a:cubicBezTo>
                  <a:cubicBezTo>
                    <a:pt x="50" y="17"/>
                    <a:pt x="26" y="21"/>
                    <a:pt x="2" y="18"/>
                  </a:cubicBezTo>
                  <a:cubicBezTo>
                    <a:pt x="1" y="18"/>
                    <a:pt x="0" y="19"/>
                    <a:pt x="0" y="20"/>
                  </a:cubicBezTo>
                  <a:cubicBezTo>
                    <a:pt x="0" y="20"/>
                    <a:pt x="0" y="21"/>
                    <a:pt x="1" y="21"/>
                  </a:cubicBezTo>
                  <a:cubicBezTo>
                    <a:pt x="8" y="28"/>
                    <a:pt x="10" y="41"/>
                    <a:pt x="7" y="50"/>
                  </a:cubicBezTo>
                  <a:cubicBezTo>
                    <a:pt x="7" y="51"/>
                    <a:pt x="7" y="51"/>
                    <a:pt x="8" y="51"/>
                  </a:cubicBezTo>
                  <a:cubicBezTo>
                    <a:pt x="8" y="52"/>
                    <a:pt x="8" y="52"/>
                    <a:pt x="9" y="52"/>
                  </a:cubicBezTo>
                  <a:cubicBezTo>
                    <a:pt x="32" y="51"/>
                    <a:pt x="55" y="47"/>
                    <a:pt x="78" y="46"/>
                  </a:cubicBezTo>
                  <a:cubicBezTo>
                    <a:pt x="78" y="51"/>
                    <a:pt x="78" y="55"/>
                    <a:pt x="78" y="59"/>
                  </a:cubicBezTo>
                  <a:cubicBezTo>
                    <a:pt x="78" y="60"/>
                    <a:pt x="79" y="61"/>
                    <a:pt x="80" y="60"/>
                  </a:cubicBezTo>
                  <a:close/>
                  <a:moveTo>
                    <a:pt x="71" y="44"/>
                  </a:moveTo>
                  <a:cubicBezTo>
                    <a:pt x="76" y="42"/>
                    <a:pt x="80" y="38"/>
                    <a:pt x="84" y="36"/>
                  </a:cubicBezTo>
                  <a:cubicBezTo>
                    <a:pt x="84" y="36"/>
                    <a:pt x="84" y="36"/>
                    <a:pt x="84" y="36"/>
                  </a:cubicBezTo>
                  <a:cubicBezTo>
                    <a:pt x="81" y="38"/>
                    <a:pt x="78" y="41"/>
                    <a:pt x="75" y="44"/>
                  </a:cubicBezTo>
                  <a:cubicBezTo>
                    <a:pt x="74" y="44"/>
                    <a:pt x="72" y="44"/>
                    <a:pt x="71" y="44"/>
                  </a:cubicBezTo>
                  <a:close/>
                  <a:moveTo>
                    <a:pt x="60" y="45"/>
                  </a:moveTo>
                  <a:cubicBezTo>
                    <a:pt x="65" y="42"/>
                    <a:pt x="70" y="39"/>
                    <a:pt x="75" y="35"/>
                  </a:cubicBezTo>
                  <a:cubicBezTo>
                    <a:pt x="81" y="32"/>
                    <a:pt x="86" y="29"/>
                    <a:pt x="92" y="26"/>
                  </a:cubicBezTo>
                  <a:cubicBezTo>
                    <a:pt x="89" y="28"/>
                    <a:pt x="86" y="30"/>
                    <a:pt x="83" y="32"/>
                  </a:cubicBezTo>
                  <a:cubicBezTo>
                    <a:pt x="76" y="36"/>
                    <a:pt x="70" y="40"/>
                    <a:pt x="64" y="44"/>
                  </a:cubicBezTo>
                  <a:cubicBezTo>
                    <a:pt x="64" y="44"/>
                    <a:pt x="64" y="44"/>
                    <a:pt x="64" y="44"/>
                  </a:cubicBezTo>
                  <a:cubicBezTo>
                    <a:pt x="62" y="44"/>
                    <a:pt x="61" y="45"/>
                    <a:pt x="60" y="45"/>
                  </a:cubicBezTo>
                  <a:close/>
                  <a:moveTo>
                    <a:pt x="51" y="46"/>
                  </a:moveTo>
                  <a:cubicBezTo>
                    <a:pt x="66" y="39"/>
                    <a:pt x="79" y="30"/>
                    <a:pt x="93" y="22"/>
                  </a:cubicBezTo>
                  <a:cubicBezTo>
                    <a:pt x="94" y="21"/>
                    <a:pt x="100" y="18"/>
                    <a:pt x="96" y="21"/>
                  </a:cubicBezTo>
                  <a:cubicBezTo>
                    <a:pt x="94" y="22"/>
                    <a:pt x="92" y="23"/>
                    <a:pt x="90" y="25"/>
                  </a:cubicBezTo>
                  <a:cubicBezTo>
                    <a:pt x="86" y="27"/>
                    <a:pt x="82" y="29"/>
                    <a:pt x="79" y="32"/>
                  </a:cubicBezTo>
                  <a:cubicBezTo>
                    <a:pt x="71" y="36"/>
                    <a:pt x="65" y="41"/>
                    <a:pt x="58" y="45"/>
                  </a:cubicBezTo>
                  <a:cubicBezTo>
                    <a:pt x="56" y="45"/>
                    <a:pt x="53" y="45"/>
                    <a:pt x="51" y="46"/>
                  </a:cubicBezTo>
                  <a:close/>
                  <a:moveTo>
                    <a:pt x="5" y="21"/>
                  </a:moveTo>
                  <a:cubicBezTo>
                    <a:pt x="6" y="21"/>
                    <a:pt x="8" y="22"/>
                    <a:pt x="9" y="22"/>
                  </a:cubicBezTo>
                  <a:cubicBezTo>
                    <a:pt x="8" y="22"/>
                    <a:pt x="7" y="22"/>
                    <a:pt x="7" y="23"/>
                  </a:cubicBezTo>
                  <a:cubicBezTo>
                    <a:pt x="6" y="23"/>
                    <a:pt x="6" y="23"/>
                    <a:pt x="7" y="23"/>
                  </a:cubicBezTo>
                  <a:cubicBezTo>
                    <a:pt x="7" y="23"/>
                    <a:pt x="11" y="21"/>
                    <a:pt x="9" y="23"/>
                  </a:cubicBezTo>
                  <a:cubicBezTo>
                    <a:pt x="9" y="24"/>
                    <a:pt x="8" y="24"/>
                    <a:pt x="7" y="25"/>
                  </a:cubicBezTo>
                  <a:cubicBezTo>
                    <a:pt x="7" y="24"/>
                    <a:pt x="6" y="22"/>
                    <a:pt x="5" y="21"/>
                  </a:cubicBezTo>
                  <a:close/>
                  <a:moveTo>
                    <a:pt x="21" y="22"/>
                  </a:moveTo>
                  <a:cubicBezTo>
                    <a:pt x="19" y="23"/>
                    <a:pt x="17" y="25"/>
                    <a:pt x="15" y="27"/>
                  </a:cubicBezTo>
                  <a:cubicBezTo>
                    <a:pt x="14" y="27"/>
                    <a:pt x="9" y="30"/>
                    <a:pt x="10" y="29"/>
                  </a:cubicBezTo>
                  <a:cubicBezTo>
                    <a:pt x="12" y="27"/>
                    <a:pt x="14" y="25"/>
                    <a:pt x="16" y="23"/>
                  </a:cubicBezTo>
                  <a:cubicBezTo>
                    <a:pt x="16" y="23"/>
                    <a:pt x="16" y="22"/>
                    <a:pt x="15" y="22"/>
                  </a:cubicBezTo>
                  <a:cubicBezTo>
                    <a:pt x="13" y="23"/>
                    <a:pt x="11" y="24"/>
                    <a:pt x="8" y="25"/>
                  </a:cubicBezTo>
                  <a:cubicBezTo>
                    <a:pt x="7" y="25"/>
                    <a:pt x="10" y="24"/>
                    <a:pt x="10" y="24"/>
                  </a:cubicBezTo>
                  <a:cubicBezTo>
                    <a:pt x="10" y="23"/>
                    <a:pt x="11" y="22"/>
                    <a:pt x="11" y="22"/>
                  </a:cubicBezTo>
                  <a:cubicBezTo>
                    <a:pt x="15" y="22"/>
                    <a:pt x="18" y="22"/>
                    <a:pt x="21" y="22"/>
                  </a:cubicBezTo>
                  <a:close/>
                  <a:moveTo>
                    <a:pt x="32" y="22"/>
                  </a:moveTo>
                  <a:cubicBezTo>
                    <a:pt x="25" y="25"/>
                    <a:pt x="20" y="31"/>
                    <a:pt x="13" y="33"/>
                  </a:cubicBezTo>
                  <a:cubicBezTo>
                    <a:pt x="9" y="35"/>
                    <a:pt x="13" y="33"/>
                    <a:pt x="15" y="32"/>
                  </a:cubicBezTo>
                  <a:cubicBezTo>
                    <a:pt x="17" y="31"/>
                    <a:pt x="19" y="30"/>
                    <a:pt x="21" y="28"/>
                  </a:cubicBezTo>
                  <a:cubicBezTo>
                    <a:pt x="24" y="27"/>
                    <a:pt x="27" y="24"/>
                    <a:pt x="30" y="22"/>
                  </a:cubicBezTo>
                  <a:cubicBezTo>
                    <a:pt x="30" y="22"/>
                    <a:pt x="31" y="22"/>
                    <a:pt x="32" y="22"/>
                  </a:cubicBezTo>
                  <a:close/>
                  <a:moveTo>
                    <a:pt x="39" y="21"/>
                  </a:moveTo>
                  <a:cubicBezTo>
                    <a:pt x="30" y="25"/>
                    <a:pt x="23" y="32"/>
                    <a:pt x="14" y="36"/>
                  </a:cubicBezTo>
                  <a:cubicBezTo>
                    <a:pt x="10" y="38"/>
                    <a:pt x="11" y="37"/>
                    <a:pt x="14" y="36"/>
                  </a:cubicBezTo>
                  <a:cubicBezTo>
                    <a:pt x="17" y="34"/>
                    <a:pt x="20" y="32"/>
                    <a:pt x="22" y="31"/>
                  </a:cubicBezTo>
                  <a:cubicBezTo>
                    <a:pt x="27" y="28"/>
                    <a:pt x="31" y="25"/>
                    <a:pt x="35" y="22"/>
                  </a:cubicBezTo>
                  <a:cubicBezTo>
                    <a:pt x="36" y="22"/>
                    <a:pt x="38" y="21"/>
                    <a:pt x="39" y="21"/>
                  </a:cubicBezTo>
                  <a:close/>
                  <a:moveTo>
                    <a:pt x="45" y="21"/>
                  </a:moveTo>
                  <a:cubicBezTo>
                    <a:pt x="34" y="27"/>
                    <a:pt x="25" y="35"/>
                    <a:pt x="14" y="40"/>
                  </a:cubicBezTo>
                  <a:cubicBezTo>
                    <a:pt x="9" y="42"/>
                    <a:pt x="13" y="40"/>
                    <a:pt x="15" y="38"/>
                  </a:cubicBezTo>
                  <a:cubicBezTo>
                    <a:pt x="18" y="36"/>
                    <a:pt x="21" y="34"/>
                    <a:pt x="24" y="32"/>
                  </a:cubicBezTo>
                  <a:cubicBezTo>
                    <a:pt x="30" y="29"/>
                    <a:pt x="36" y="25"/>
                    <a:pt x="42" y="21"/>
                  </a:cubicBezTo>
                  <a:cubicBezTo>
                    <a:pt x="42" y="21"/>
                    <a:pt x="42" y="21"/>
                    <a:pt x="42" y="21"/>
                  </a:cubicBezTo>
                  <a:cubicBezTo>
                    <a:pt x="43" y="21"/>
                    <a:pt x="44" y="21"/>
                    <a:pt x="45" y="21"/>
                  </a:cubicBezTo>
                  <a:close/>
                  <a:moveTo>
                    <a:pt x="52" y="21"/>
                  </a:moveTo>
                  <a:cubicBezTo>
                    <a:pt x="46" y="23"/>
                    <a:pt x="41" y="27"/>
                    <a:pt x="36" y="30"/>
                  </a:cubicBezTo>
                  <a:cubicBezTo>
                    <a:pt x="33" y="33"/>
                    <a:pt x="29" y="34"/>
                    <a:pt x="26" y="36"/>
                  </a:cubicBezTo>
                  <a:cubicBezTo>
                    <a:pt x="22" y="38"/>
                    <a:pt x="19" y="40"/>
                    <a:pt x="15" y="43"/>
                  </a:cubicBezTo>
                  <a:cubicBezTo>
                    <a:pt x="14" y="43"/>
                    <a:pt x="12" y="44"/>
                    <a:pt x="11" y="45"/>
                  </a:cubicBezTo>
                  <a:cubicBezTo>
                    <a:pt x="13" y="43"/>
                    <a:pt x="15" y="42"/>
                    <a:pt x="17" y="40"/>
                  </a:cubicBezTo>
                  <a:cubicBezTo>
                    <a:pt x="20" y="37"/>
                    <a:pt x="24" y="35"/>
                    <a:pt x="28" y="33"/>
                  </a:cubicBezTo>
                  <a:cubicBezTo>
                    <a:pt x="34" y="29"/>
                    <a:pt x="41" y="25"/>
                    <a:pt x="47" y="21"/>
                  </a:cubicBezTo>
                  <a:cubicBezTo>
                    <a:pt x="49" y="21"/>
                    <a:pt x="50" y="21"/>
                    <a:pt x="52" y="21"/>
                  </a:cubicBezTo>
                  <a:close/>
                  <a:moveTo>
                    <a:pt x="60" y="20"/>
                  </a:moveTo>
                  <a:cubicBezTo>
                    <a:pt x="57" y="22"/>
                    <a:pt x="53" y="24"/>
                    <a:pt x="50" y="27"/>
                  </a:cubicBezTo>
                  <a:cubicBezTo>
                    <a:pt x="47" y="29"/>
                    <a:pt x="44" y="30"/>
                    <a:pt x="41" y="32"/>
                  </a:cubicBezTo>
                  <a:cubicBezTo>
                    <a:pt x="33" y="36"/>
                    <a:pt x="25" y="41"/>
                    <a:pt x="17" y="46"/>
                  </a:cubicBezTo>
                  <a:cubicBezTo>
                    <a:pt x="16" y="46"/>
                    <a:pt x="15" y="47"/>
                    <a:pt x="14" y="47"/>
                  </a:cubicBezTo>
                  <a:cubicBezTo>
                    <a:pt x="15" y="46"/>
                    <a:pt x="17" y="46"/>
                    <a:pt x="18" y="45"/>
                  </a:cubicBezTo>
                  <a:cubicBezTo>
                    <a:pt x="22" y="42"/>
                    <a:pt x="26" y="39"/>
                    <a:pt x="30" y="36"/>
                  </a:cubicBezTo>
                  <a:cubicBezTo>
                    <a:pt x="38" y="30"/>
                    <a:pt x="46" y="25"/>
                    <a:pt x="55" y="20"/>
                  </a:cubicBezTo>
                  <a:cubicBezTo>
                    <a:pt x="57" y="20"/>
                    <a:pt x="59" y="20"/>
                    <a:pt x="60" y="20"/>
                  </a:cubicBezTo>
                  <a:close/>
                  <a:moveTo>
                    <a:pt x="71" y="19"/>
                  </a:moveTo>
                  <a:cubicBezTo>
                    <a:pt x="64" y="22"/>
                    <a:pt x="59" y="26"/>
                    <a:pt x="53" y="30"/>
                  </a:cubicBezTo>
                  <a:cubicBezTo>
                    <a:pt x="49" y="32"/>
                    <a:pt x="45" y="33"/>
                    <a:pt x="41" y="36"/>
                  </a:cubicBezTo>
                  <a:cubicBezTo>
                    <a:pt x="37" y="38"/>
                    <a:pt x="33" y="41"/>
                    <a:pt x="28" y="44"/>
                  </a:cubicBezTo>
                  <a:cubicBezTo>
                    <a:pt x="26" y="45"/>
                    <a:pt x="23" y="46"/>
                    <a:pt x="20" y="47"/>
                  </a:cubicBezTo>
                  <a:cubicBezTo>
                    <a:pt x="21" y="47"/>
                    <a:pt x="24" y="46"/>
                    <a:pt x="25" y="45"/>
                  </a:cubicBezTo>
                  <a:cubicBezTo>
                    <a:pt x="29" y="42"/>
                    <a:pt x="33" y="39"/>
                    <a:pt x="38" y="36"/>
                  </a:cubicBezTo>
                  <a:cubicBezTo>
                    <a:pt x="41" y="34"/>
                    <a:pt x="45" y="31"/>
                    <a:pt x="48" y="29"/>
                  </a:cubicBezTo>
                  <a:cubicBezTo>
                    <a:pt x="48" y="29"/>
                    <a:pt x="49" y="29"/>
                    <a:pt x="49" y="28"/>
                  </a:cubicBezTo>
                  <a:cubicBezTo>
                    <a:pt x="54" y="26"/>
                    <a:pt x="58" y="22"/>
                    <a:pt x="63" y="20"/>
                  </a:cubicBezTo>
                  <a:cubicBezTo>
                    <a:pt x="65" y="20"/>
                    <a:pt x="68" y="19"/>
                    <a:pt x="71" y="19"/>
                  </a:cubicBezTo>
                  <a:close/>
                  <a:moveTo>
                    <a:pt x="93" y="15"/>
                  </a:moveTo>
                  <a:cubicBezTo>
                    <a:pt x="91" y="15"/>
                    <a:pt x="90" y="15"/>
                    <a:pt x="89" y="16"/>
                  </a:cubicBezTo>
                  <a:cubicBezTo>
                    <a:pt x="90" y="15"/>
                    <a:pt x="90" y="15"/>
                    <a:pt x="91" y="14"/>
                  </a:cubicBezTo>
                  <a:cubicBezTo>
                    <a:pt x="91" y="14"/>
                    <a:pt x="91" y="14"/>
                    <a:pt x="91" y="14"/>
                  </a:cubicBezTo>
                  <a:cubicBezTo>
                    <a:pt x="87" y="14"/>
                    <a:pt x="85" y="15"/>
                    <a:pt x="82" y="16"/>
                  </a:cubicBezTo>
                  <a:cubicBezTo>
                    <a:pt x="82" y="16"/>
                    <a:pt x="77" y="19"/>
                    <a:pt x="79" y="17"/>
                  </a:cubicBezTo>
                  <a:cubicBezTo>
                    <a:pt x="81" y="16"/>
                    <a:pt x="83" y="15"/>
                    <a:pt x="85" y="14"/>
                  </a:cubicBezTo>
                  <a:cubicBezTo>
                    <a:pt x="85" y="14"/>
                    <a:pt x="85" y="13"/>
                    <a:pt x="85" y="13"/>
                  </a:cubicBezTo>
                  <a:cubicBezTo>
                    <a:pt x="82" y="13"/>
                    <a:pt x="81" y="14"/>
                    <a:pt x="79" y="15"/>
                  </a:cubicBezTo>
                  <a:cubicBezTo>
                    <a:pt x="75" y="18"/>
                    <a:pt x="79" y="14"/>
                    <a:pt x="80" y="14"/>
                  </a:cubicBezTo>
                  <a:cubicBezTo>
                    <a:pt x="81" y="13"/>
                    <a:pt x="82" y="13"/>
                    <a:pt x="83" y="12"/>
                  </a:cubicBezTo>
                  <a:cubicBezTo>
                    <a:pt x="84" y="12"/>
                    <a:pt x="83" y="11"/>
                    <a:pt x="83" y="11"/>
                  </a:cubicBezTo>
                  <a:cubicBezTo>
                    <a:pt x="82" y="12"/>
                    <a:pt x="78" y="13"/>
                    <a:pt x="77" y="14"/>
                  </a:cubicBezTo>
                  <a:cubicBezTo>
                    <a:pt x="78" y="13"/>
                    <a:pt x="80" y="11"/>
                    <a:pt x="81" y="10"/>
                  </a:cubicBezTo>
                  <a:cubicBezTo>
                    <a:pt x="81" y="10"/>
                    <a:pt x="81" y="9"/>
                    <a:pt x="80" y="9"/>
                  </a:cubicBezTo>
                  <a:cubicBezTo>
                    <a:pt x="77" y="12"/>
                    <a:pt x="79" y="8"/>
                    <a:pt x="80" y="7"/>
                  </a:cubicBezTo>
                  <a:cubicBezTo>
                    <a:pt x="80" y="7"/>
                    <a:pt x="80" y="6"/>
                    <a:pt x="79" y="6"/>
                  </a:cubicBezTo>
                  <a:cubicBezTo>
                    <a:pt x="77" y="8"/>
                    <a:pt x="77" y="7"/>
                    <a:pt x="78" y="5"/>
                  </a:cubicBezTo>
                  <a:cubicBezTo>
                    <a:pt x="83" y="8"/>
                    <a:pt x="88" y="12"/>
                    <a:pt x="93" y="15"/>
                  </a:cubicBezTo>
                  <a:close/>
                  <a:moveTo>
                    <a:pt x="81" y="18"/>
                  </a:moveTo>
                  <a:cubicBezTo>
                    <a:pt x="65" y="25"/>
                    <a:pt x="51" y="36"/>
                    <a:pt x="36" y="44"/>
                  </a:cubicBezTo>
                  <a:cubicBezTo>
                    <a:pt x="35" y="45"/>
                    <a:pt x="29" y="48"/>
                    <a:pt x="33" y="46"/>
                  </a:cubicBezTo>
                  <a:cubicBezTo>
                    <a:pt x="35" y="44"/>
                    <a:pt x="37" y="43"/>
                    <a:pt x="38" y="41"/>
                  </a:cubicBezTo>
                  <a:cubicBezTo>
                    <a:pt x="42" y="39"/>
                    <a:pt x="46" y="36"/>
                    <a:pt x="50" y="34"/>
                  </a:cubicBezTo>
                  <a:cubicBezTo>
                    <a:pt x="58" y="29"/>
                    <a:pt x="65" y="23"/>
                    <a:pt x="73" y="19"/>
                  </a:cubicBezTo>
                  <a:cubicBezTo>
                    <a:pt x="74" y="19"/>
                    <a:pt x="75" y="19"/>
                    <a:pt x="75" y="19"/>
                  </a:cubicBezTo>
                  <a:cubicBezTo>
                    <a:pt x="76" y="19"/>
                    <a:pt x="76" y="19"/>
                    <a:pt x="76" y="18"/>
                  </a:cubicBezTo>
                  <a:cubicBezTo>
                    <a:pt x="76" y="18"/>
                    <a:pt x="77" y="18"/>
                    <a:pt x="77" y="18"/>
                  </a:cubicBezTo>
                  <a:cubicBezTo>
                    <a:pt x="77" y="18"/>
                    <a:pt x="77" y="18"/>
                    <a:pt x="77" y="17"/>
                  </a:cubicBezTo>
                  <a:cubicBezTo>
                    <a:pt x="77" y="17"/>
                    <a:pt x="77" y="17"/>
                    <a:pt x="78" y="17"/>
                  </a:cubicBezTo>
                  <a:cubicBezTo>
                    <a:pt x="78" y="17"/>
                    <a:pt x="77" y="17"/>
                    <a:pt x="77" y="18"/>
                  </a:cubicBezTo>
                  <a:cubicBezTo>
                    <a:pt x="76" y="18"/>
                    <a:pt x="77" y="19"/>
                    <a:pt x="77" y="18"/>
                  </a:cubicBezTo>
                  <a:cubicBezTo>
                    <a:pt x="79" y="18"/>
                    <a:pt x="81" y="17"/>
                    <a:pt x="82" y="17"/>
                  </a:cubicBezTo>
                  <a:cubicBezTo>
                    <a:pt x="83" y="16"/>
                    <a:pt x="84" y="16"/>
                    <a:pt x="85" y="16"/>
                  </a:cubicBezTo>
                  <a:cubicBezTo>
                    <a:pt x="86" y="15"/>
                    <a:pt x="89" y="15"/>
                    <a:pt x="89" y="15"/>
                  </a:cubicBezTo>
                  <a:cubicBezTo>
                    <a:pt x="88" y="16"/>
                    <a:pt x="87" y="16"/>
                    <a:pt x="86" y="17"/>
                  </a:cubicBezTo>
                  <a:cubicBezTo>
                    <a:pt x="85" y="17"/>
                    <a:pt x="85" y="17"/>
                    <a:pt x="85" y="17"/>
                  </a:cubicBezTo>
                  <a:cubicBezTo>
                    <a:pt x="83" y="18"/>
                    <a:pt x="82" y="19"/>
                    <a:pt x="81" y="19"/>
                  </a:cubicBezTo>
                  <a:cubicBezTo>
                    <a:pt x="79" y="20"/>
                    <a:pt x="79" y="20"/>
                    <a:pt x="79" y="20"/>
                  </a:cubicBezTo>
                  <a:cubicBezTo>
                    <a:pt x="79" y="20"/>
                    <a:pt x="78" y="21"/>
                    <a:pt x="78" y="21"/>
                  </a:cubicBezTo>
                  <a:cubicBezTo>
                    <a:pt x="78" y="21"/>
                    <a:pt x="78" y="22"/>
                    <a:pt x="78" y="21"/>
                  </a:cubicBezTo>
                  <a:cubicBezTo>
                    <a:pt x="82" y="20"/>
                    <a:pt x="85" y="18"/>
                    <a:pt x="89" y="16"/>
                  </a:cubicBezTo>
                  <a:cubicBezTo>
                    <a:pt x="90" y="16"/>
                    <a:pt x="91" y="16"/>
                    <a:pt x="93" y="16"/>
                  </a:cubicBezTo>
                  <a:cubicBezTo>
                    <a:pt x="91" y="16"/>
                    <a:pt x="89" y="17"/>
                    <a:pt x="88" y="18"/>
                  </a:cubicBezTo>
                  <a:cubicBezTo>
                    <a:pt x="86" y="19"/>
                    <a:pt x="84" y="20"/>
                    <a:pt x="82" y="21"/>
                  </a:cubicBezTo>
                  <a:cubicBezTo>
                    <a:pt x="78" y="23"/>
                    <a:pt x="74" y="27"/>
                    <a:pt x="69" y="30"/>
                  </a:cubicBezTo>
                  <a:cubicBezTo>
                    <a:pt x="64" y="33"/>
                    <a:pt x="59" y="35"/>
                    <a:pt x="54" y="38"/>
                  </a:cubicBezTo>
                  <a:cubicBezTo>
                    <a:pt x="49" y="40"/>
                    <a:pt x="44" y="44"/>
                    <a:pt x="39" y="45"/>
                  </a:cubicBezTo>
                  <a:cubicBezTo>
                    <a:pt x="35" y="47"/>
                    <a:pt x="42" y="44"/>
                    <a:pt x="43" y="43"/>
                  </a:cubicBezTo>
                  <a:cubicBezTo>
                    <a:pt x="45" y="41"/>
                    <a:pt x="48" y="40"/>
                    <a:pt x="50" y="38"/>
                  </a:cubicBezTo>
                  <a:cubicBezTo>
                    <a:pt x="60" y="31"/>
                    <a:pt x="71" y="25"/>
                    <a:pt x="81" y="18"/>
                  </a:cubicBezTo>
                  <a:cubicBezTo>
                    <a:pt x="81" y="18"/>
                    <a:pt x="81" y="17"/>
                    <a:pt x="81" y="18"/>
                  </a:cubicBezTo>
                  <a:close/>
                  <a:moveTo>
                    <a:pt x="77" y="8"/>
                  </a:moveTo>
                  <a:cubicBezTo>
                    <a:pt x="77" y="8"/>
                    <a:pt x="77" y="8"/>
                    <a:pt x="77" y="8"/>
                  </a:cubicBezTo>
                  <a:cubicBezTo>
                    <a:pt x="78" y="8"/>
                    <a:pt x="78" y="8"/>
                    <a:pt x="79" y="7"/>
                  </a:cubicBezTo>
                  <a:cubicBezTo>
                    <a:pt x="78" y="8"/>
                    <a:pt x="77" y="9"/>
                    <a:pt x="77" y="10"/>
                  </a:cubicBezTo>
                  <a:cubicBezTo>
                    <a:pt x="77" y="9"/>
                    <a:pt x="77" y="9"/>
                    <a:pt x="77" y="8"/>
                  </a:cubicBezTo>
                  <a:close/>
                  <a:moveTo>
                    <a:pt x="77" y="15"/>
                  </a:moveTo>
                  <a:cubicBezTo>
                    <a:pt x="77" y="15"/>
                    <a:pt x="78" y="15"/>
                    <a:pt x="78" y="15"/>
                  </a:cubicBezTo>
                  <a:cubicBezTo>
                    <a:pt x="77" y="15"/>
                    <a:pt x="77" y="16"/>
                    <a:pt x="77" y="16"/>
                  </a:cubicBezTo>
                  <a:cubicBezTo>
                    <a:pt x="77" y="16"/>
                    <a:pt x="77" y="15"/>
                    <a:pt x="77" y="15"/>
                  </a:cubicBezTo>
                  <a:close/>
                  <a:moveTo>
                    <a:pt x="77" y="12"/>
                  </a:moveTo>
                  <a:cubicBezTo>
                    <a:pt x="78" y="12"/>
                    <a:pt x="79" y="11"/>
                    <a:pt x="80" y="11"/>
                  </a:cubicBezTo>
                  <a:cubicBezTo>
                    <a:pt x="79" y="11"/>
                    <a:pt x="78" y="13"/>
                    <a:pt x="77" y="14"/>
                  </a:cubicBezTo>
                  <a:cubicBezTo>
                    <a:pt x="77" y="13"/>
                    <a:pt x="77" y="13"/>
                    <a:pt x="77" y="12"/>
                  </a:cubicBezTo>
                  <a:close/>
                  <a:moveTo>
                    <a:pt x="77" y="4"/>
                  </a:moveTo>
                  <a:cubicBezTo>
                    <a:pt x="77" y="5"/>
                    <a:pt x="77" y="5"/>
                    <a:pt x="77" y="5"/>
                  </a:cubicBezTo>
                  <a:cubicBezTo>
                    <a:pt x="77" y="5"/>
                    <a:pt x="77" y="4"/>
                    <a:pt x="77" y="4"/>
                  </a:cubicBezTo>
                  <a:cubicBezTo>
                    <a:pt x="77" y="4"/>
                    <a:pt x="77" y="4"/>
                    <a:pt x="77" y="4"/>
                  </a:cubicBezTo>
                  <a:cubicBezTo>
                    <a:pt x="77" y="4"/>
                    <a:pt x="77" y="4"/>
                    <a:pt x="77" y="4"/>
                  </a:cubicBezTo>
                  <a:close/>
                  <a:moveTo>
                    <a:pt x="11" y="42"/>
                  </a:moveTo>
                  <a:cubicBezTo>
                    <a:pt x="13" y="41"/>
                    <a:pt x="16" y="40"/>
                    <a:pt x="18" y="39"/>
                  </a:cubicBezTo>
                  <a:cubicBezTo>
                    <a:pt x="16" y="40"/>
                    <a:pt x="13" y="42"/>
                    <a:pt x="11" y="44"/>
                  </a:cubicBezTo>
                  <a:cubicBezTo>
                    <a:pt x="11" y="43"/>
                    <a:pt x="11" y="43"/>
                    <a:pt x="11" y="42"/>
                  </a:cubicBezTo>
                  <a:close/>
                  <a:moveTo>
                    <a:pt x="11" y="38"/>
                  </a:moveTo>
                  <a:cubicBezTo>
                    <a:pt x="21" y="34"/>
                    <a:pt x="28" y="27"/>
                    <a:pt x="38" y="23"/>
                  </a:cubicBezTo>
                  <a:cubicBezTo>
                    <a:pt x="37" y="23"/>
                    <a:pt x="36" y="24"/>
                    <a:pt x="36" y="24"/>
                  </a:cubicBezTo>
                  <a:cubicBezTo>
                    <a:pt x="33" y="26"/>
                    <a:pt x="30" y="28"/>
                    <a:pt x="27" y="30"/>
                  </a:cubicBezTo>
                  <a:cubicBezTo>
                    <a:pt x="22" y="33"/>
                    <a:pt x="16" y="36"/>
                    <a:pt x="11" y="40"/>
                  </a:cubicBezTo>
                  <a:cubicBezTo>
                    <a:pt x="11" y="39"/>
                    <a:pt x="11" y="39"/>
                    <a:pt x="11" y="38"/>
                  </a:cubicBezTo>
                  <a:close/>
                  <a:moveTo>
                    <a:pt x="9" y="30"/>
                  </a:moveTo>
                  <a:cubicBezTo>
                    <a:pt x="13" y="29"/>
                    <a:pt x="16" y="26"/>
                    <a:pt x="19" y="24"/>
                  </a:cubicBezTo>
                  <a:cubicBezTo>
                    <a:pt x="20" y="24"/>
                    <a:pt x="21" y="23"/>
                    <a:pt x="21" y="23"/>
                  </a:cubicBezTo>
                  <a:cubicBezTo>
                    <a:pt x="20" y="24"/>
                    <a:pt x="18" y="25"/>
                    <a:pt x="17" y="27"/>
                  </a:cubicBezTo>
                  <a:cubicBezTo>
                    <a:pt x="15" y="28"/>
                    <a:pt x="12" y="30"/>
                    <a:pt x="10" y="32"/>
                  </a:cubicBezTo>
                  <a:cubicBezTo>
                    <a:pt x="10" y="31"/>
                    <a:pt x="10" y="30"/>
                    <a:pt x="9" y="30"/>
                  </a:cubicBezTo>
                  <a:close/>
                  <a:moveTo>
                    <a:pt x="11" y="46"/>
                  </a:moveTo>
                  <a:cubicBezTo>
                    <a:pt x="14" y="45"/>
                    <a:pt x="16" y="43"/>
                    <a:pt x="18" y="41"/>
                  </a:cubicBezTo>
                  <a:cubicBezTo>
                    <a:pt x="22" y="39"/>
                    <a:pt x="25" y="37"/>
                    <a:pt x="29" y="35"/>
                  </a:cubicBezTo>
                  <a:cubicBezTo>
                    <a:pt x="34" y="32"/>
                    <a:pt x="39" y="29"/>
                    <a:pt x="44" y="26"/>
                  </a:cubicBezTo>
                  <a:cubicBezTo>
                    <a:pt x="40" y="28"/>
                    <a:pt x="37" y="31"/>
                    <a:pt x="33" y="33"/>
                  </a:cubicBezTo>
                  <a:cubicBezTo>
                    <a:pt x="25" y="38"/>
                    <a:pt x="19" y="44"/>
                    <a:pt x="11" y="48"/>
                  </a:cubicBezTo>
                  <a:cubicBezTo>
                    <a:pt x="11" y="47"/>
                    <a:pt x="11" y="47"/>
                    <a:pt x="11" y="46"/>
                  </a:cubicBezTo>
                  <a:close/>
                  <a:moveTo>
                    <a:pt x="36" y="27"/>
                  </a:moveTo>
                  <a:cubicBezTo>
                    <a:pt x="36" y="27"/>
                    <a:pt x="36" y="27"/>
                    <a:pt x="36" y="27"/>
                  </a:cubicBezTo>
                  <a:cubicBezTo>
                    <a:pt x="38" y="26"/>
                    <a:pt x="40" y="25"/>
                    <a:pt x="41" y="24"/>
                  </a:cubicBezTo>
                  <a:cubicBezTo>
                    <a:pt x="42" y="24"/>
                    <a:pt x="48" y="19"/>
                    <a:pt x="45" y="22"/>
                  </a:cubicBezTo>
                  <a:cubicBezTo>
                    <a:pt x="42" y="24"/>
                    <a:pt x="39" y="25"/>
                    <a:pt x="36" y="27"/>
                  </a:cubicBezTo>
                  <a:close/>
                  <a:moveTo>
                    <a:pt x="32" y="24"/>
                  </a:moveTo>
                  <a:cubicBezTo>
                    <a:pt x="29" y="25"/>
                    <a:pt x="27" y="27"/>
                    <a:pt x="25" y="28"/>
                  </a:cubicBezTo>
                  <a:cubicBezTo>
                    <a:pt x="20" y="31"/>
                    <a:pt x="16" y="34"/>
                    <a:pt x="11" y="37"/>
                  </a:cubicBezTo>
                  <a:cubicBezTo>
                    <a:pt x="11" y="36"/>
                    <a:pt x="11" y="35"/>
                    <a:pt x="11" y="35"/>
                  </a:cubicBezTo>
                  <a:cubicBezTo>
                    <a:pt x="18" y="34"/>
                    <a:pt x="24" y="27"/>
                    <a:pt x="30" y="23"/>
                  </a:cubicBezTo>
                  <a:cubicBezTo>
                    <a:pt x="31" y="23"/>
                    <a:pt x="32" y="22"/>
                    <a:pt x="33" y="22"/>
                  </a:cubicBezTo>
                  <a:cubicBezTo>
                    <a:pt x="33" y="22"/>
                    <a:pt x="33" y="22"/>
                    <a:pt x="34" y="22"/>
                  </a:cubicBezTo>
                  <a:cubicBezTo>
                    <a:pt x="33" y="22"/>
                    <a:pt x="33" y="23"/>
                    <a:pt x="32" y="24"/>
                  </a:cubicBezTo>
                  <a:close/>
                  <a:moveTo>
                    <a:pt x="10" y="34"/>
                  </a:moveTo>
                  <a:cubicBezTo>
                    <a:pt x="10" y="33"/>
                    <a:pt x="10" y="33"/>
                    <a:pt x="10" y="33"/>
                  </a:cubicBezTo>
                  <a:cubicBezTo>
                    <a:pt x="14" y="31"/>
                    <a:pt x="17" y="30"/>
                    <a:pt x="20" y="28"/>
                  </a:cubicBezTo>
                  <a:cubicBezTo>
                    <a:pt x="21" y="26"/>
                    <a:pt x="23" y="25"/>
                    <a:pt x="25" y="24"/>
                  </a:cubicBezTo>
                  <a:cubicBezTo>
                    <a:pt x="26" y="23"/>
                    <a:pt x="28" y="23"/>
                    <a:pt x="29" y="22"/>
                  </a:cubicBezTo>
                  <a:cubicBezTo>
                    <a:pt x="29" y="22"/>
                    <a:pt x="29" y="22"/>
                    <a:pt x="29" y="22"/>
                  </a:cubicBezTo>
                  <a:cubicBezTo>
                    <a:pt x="24" y="27"/>
                    <a:pt x="16" y="30"/>
                    <a:pt x="10" y="34"/>
                  </a:cubicBezTo>
                  <a:close/>
                  <a:moveTo>
                    <a:pt x="14" y="30"/>
                  </a:moveTo>
                  <a:cubicBezTo>
                    <a:pt x="7" y="34"/>
                    <a:pt x="14" y="29"/>
                    <a:pt x="16" y="28"/>
                  </a:cubicBezTo>
                  <a:cubicBezTo>
                    <a:pt x="18" y="26"/>
                    <a:pt x="21" y="24"/>
                    <a:pt x="23" y="22"/>
                  </a:cubicBezTo>
                  <a:cubicBezTo>
                    <a:pt x="23" y="22"/>
                    <a:pt x="23" y="22"/>
                    <a:pt x="23" y="22"/>
                  </a:cubicBezTo>
                  <a:cubicBezTo>
                    <a:pt x="24" y="22"/>
                    <a:pt x="26" y="22"/>
                    <a:pt x="27" y="22"/>
                  </a:cubicBezTo>
                  <a:cubicBezTo>
                    <a:pt x="22" y="25"/>
                    <a:pt x="18" y="28"/>
                    <a:pt x="14" y="30"/>
                  </a:cubicBezTo>
                  <a:close/>
                  <a:moveTo>
                    <a:pt x="14" y="23"/>
                  </a:moveTo>
                  <a:cubicBezTo>
                    <a:pt x="13" y="24"/>
                    <a:pt x="10" y="27"/>
                    <a:pt x="9" y="29"/>
                  </a:cubicBezTo>
                  <a:cubicBezTo>
                    <a:pt x="9" y="28"/>
                    <a:pt x="8" y="27"/>
                    <a:pt x="8" y="26"/>
                  </a:cubicBezTo>
                  <a:cubicBezTo>
                    <a:pt x="10" y="25"/>
                    <a:pt x="12" y="24"/>
                    <a:pt x="14" y="23"/>
                  </a:cubicBezTo>
                  <a:close/>
                  <a:moveTo>
                    <a:pt x="21" y="44"/>
                  </a:moveTo>
                  <a:cubicBezTo>
                    <a:pt x="26" y="41"/>
                    <a:pt x="30" y="39"/>
                    <a:pt x="35" y="36"/>
                  </a:cubicBezTo>
                  <a:cubicBezTo>
                    <a:pt x="38" y="34"/>
                    <a:pt x="41" y="33"/>
                    <a:pt x="44" y="31"/>
                  </a:cubicBezTo>
                  <a:cubicBezTo>
                    <a:pt x="44" y="31"/>
                    <a:pt x="43" y="32"/>
                    <a:pt x="43" y="32"/>
                  </a:cubicBezTo>
                  <a:cubicBezTo>
                    <a:pt x="35" y="38"/>
                    <a:pt x="27" y="43"/>
                    <a:pt x="19" y="48"/>
                  </a:cubicBezTo>
                  <a:cubicBezTo>
                    <a:pt x="19" y="48"/>
                    <a:pt x="19" y="48"/>
                    <a:pt x="19" y="49"/>
                  </a:cubicBezTo>
                  <a:cubicBezTo>
                    <a:pt x="16" y="49"/>
                    <a:pt x="14" y="49"/>
                    <a:pt x="11" y="49"/>
                  </a:cubicBezTo>
                  <a:cubicBezTo>
                    <a:pt x="15" y="48"/>
                    <a:pt x="18" y="46"/>
                    <a:pt x="21" y="44"/>
                  </a:cubicBezTo>
                  <a:close/>
                  <a:moveTo>
                    <a:pt x="42" y="36"/>
                  </a:moveTo>
                  <a:cubicBezTo>
                    <a:pt x="46" y="34"/>
                    <a:pt x="50" y="32"/>
                    <a:pt x="54" y="30"/>
                  </a:cubicBezTo>
                  <a:cubicBezTo>
                    <a:pt x="58" y="28"/>
                    <a:pt x="62" y="25"/>
                    <a:pt x="66" y="23"/>
                  </a:cubicBezTo>
                  <a:cubicBezTo>
                    <a:pt x="67" y="21"/>
                    <a:pt x="69" y="21"/>
                    <a:pt x="71" y="20"/>
                  </a:cubicBezTo>
                  <a:cubicBezTo>
                    <a:pt x="70" y="20"/>
                    <a:pt x="69" y="21"/>
                    <a:pt x="68" y="22"/>
                  </a:cubicBezTo>
                  <a:cubicBezTo>
                    <a:pt x="63" y="24"/>
                    <a:pt x="59" y="27"/>
                    <a:pt x="54" y="30"/>
                  </a:cubicBezTo>
                  <a:cubicBezTo>
                    <a:pt x="46" y="36"/>
                    <a:pt x="38" y="41"/>
                    <a:pt x="29" y="47"/>
                  </a:cubicBezTo>
                  <a:cubicBezTo>
                    <a:pt x="29" y="47"/>
                    <a:pt x="29" y="47"/>
                    <a:pt x="29" y="48"/>
                  </a:cubicBezTo>
                  <a:cubicBezTo>
                    <a:pt x="26" y="48"/>
                    <a:pt x="23" y="48"/>
                    <a:pt x="20" y="48"/>
                  </a:cubicBezTo>
                  <a:cubicBezTo>
                    <a:pt x="28" y="45"/>
                    <a:pt x="35" y="41"/>
                    <a:pt x="42" y="36"/>
                  </a:cubicBezTo>
                  <a:close/>
                  <a:moveTo>
                    <a:pt x="75" y="21"/>
                  </a:moveTo>
                  <a:cubicBezTo>
                    <a:pt x="76" y="21"/>
                    <a:pt x="78" y="20"/>
                    <a:pt x="79" y="19"/>
                  </a:cubicBezTo>
                  <a:cubicBezTo>
                    <a:pt x="77" y="20"/>
                    <a:pt x="75" y="22"/>
                    <a:pt x="73" y="23"/>
                  </a:cubicBezTo>
                  <a:cubicBezTo>
                    <a:pt x="69" y="25"/>
                    <a:pt x="65" y="28"/>
                    <a:pt x="61" y="30"/>
                  </a:cubicBezTo>
                  <a:cubicBezTo>
                    <a:pt x="52" y="36"/>
                    <a:pt x="45" y="41"/>
                    <a:pt x="36" y="46"/>
                  </a:cubicBezTo>
                  <a:cubicBezTo>
                    <a:pt x="36" y="47"/>
                    <a:pt x="36" y="47"/>
                    <a:pt x="36" y="47"/>
                  </a:cubicBezTo>
                  <a:cubicBezTo>
                    <a:pt x="34" y="47"/>
                    <a:pt x="32" y="47"/>
                    <a:pt x="30" y="48"/>
                  </a:cubicBezTo>
                  <a:cubicBezTo>
                    <a:pt x="46" y="40"/>
                    <a:pt x="60" y="30"/>
                    <a:pt x="75" y="21"/>
                  </a:cubicBezTo>
                  <a:close/>
                  <a:moveTo>
                    <a:pt x="50" y="41"/>
                  </a:moveTo>
                  <a:cubicBezTo>
                    <a:pt x="55" y="38"/>
                    <a:pt x="60" y="36"/>
                    <a:pt x="65" y="33"/>
                  </a:cubicBezTo>
                  <a:cubicBezTo>
                    <a:pt x="70" y="30"/>
                    <a:pt x="75" y="27"/>
                    <a:pt x="79" y="24"/>
                  </a:cubicBezTo>
                  <a:cubicBezTo>
                    <a:pt x="84" y="20"/>
                    <a:pt x="89" y="19"/>
                    <a:pt x="94" y="16"/>
                  </a:cubicBezTo>
                  <a:cubicBezTo>
                    <a:pt x="95" y="17"/>
                    <a:pt x="96" y="18"/>
                    <a:pt x="98" y="19"/>
                  </a:cubicBezTo>
                  <a:cubicBezTo>
                    <a:pt x="91" y="21"/>
                    <a:pt x="85" y="26"/>
                    <a:pt x="79" y="29"/>
                  </a:cubicBezTo>
                  <a:cubicBezTo>
                    <a:pt x="71" y="34"/>
                    <a:pt x="63" y="39"/>
                    <a:pt x="54" y="43"/>
                  </a:cubicBezTo>
                  <a:cubicBezTo>
                    <a:pt x="53" y="44"/>
                    <a:pt x="52" y="44"/>
                    <a:pt x="51" y="45"/>
                  </a:cubicBezTo>
                  <a:cubicBezTo>
                    <a:pt x="52" y="44"/>
                    <a:pt x="53" y="43"/>
                    <a:pt x="54" y="42"/>
                  </a:cubicBezTo>
                  <a:cubicBezTo>
                    <a:pt x="56" y="41"/>
                    <a:pt x="58" y="40"/>
                    <a:pt x="59" y="39"/>
                  </a:cubicBezTo>
                  <a:cubicBezTo>
                    <a:pt x="62" y="37"/>
                    <a:pt x="65" y="35"/>
                    <a:pt x="69" y="33"/>
                  </a:cubicBezTo>
                  <a:cubicBezTo>
                    <a:pt x="69" y="33"/>
                    <a:pt x="69" y="33"/>
                    <a:pt x="69" y="33"/>
                  </a:cubicBezTo>
                  <a:cubicBezTo>
                    <a:pt x="74" y="31"/>
                    <a:pt x="79" y="28"/>
                    <a:pt x="84" y="24"/>
                  </a:cubicBezTo>
                  <a:cubicBezTo>
                    <a:pt x="88" y="22"/>
                    <a:pt x="92" y="20"/>
                    <a:pt x="96" y="18"/>
                  </a:cubicBezTo>
                  <a:cubicBezTo>
                    <a:pt x="96" y="18"/>
                    <a:pt x="96" y="17"/>
                    <a:pt x="95" y="18"/>
                  </a:cubicBezTo>
                  <a:cubicBezTo>
                    <a:pt x="95" y="18"/>
                    <a:pt x="94" y="18"/>
                    <a:pt x="94" y="18"/>
                  </a:cubicBezTo>
                  <a:cubicBezTo>
                    <a:pt x="94" y="18"/>
                    <a:pt x="93" y="18"/>
                    <a:pt x="93" y="19"/>
                  </a:cubicBezTo>
                  <a:cubicBezTo>
                    <a:pt x="91" y="20"/>
                    <a:pt x="88" y="21"/>
                    <a:pt x="86" y="22"/>
                  </a:cubicBezTo>
                  <a:cubicBezTo>
                    <a:pt x="85" y="23"/>
                    <a:pt x="84" y="24"/>
                    <a:pt x="83" y="25"/>
                  </a:cubicBezTo>
                  <a:cubicBezTo>
                    <a:pt x="78" y="27"/>
                    <a:pt x="74" y="30"/>
                    <a:pt x="70" y="32"/>
                  </a:cubicBezTo>
                  <a:cubicBezTo>
                    <a:pt x="69" y="32"/>
                    <a:pt x="69" y="32"/>
                    <a:pt x="69" y="33"/>
                  </a:cubicBezTo>
                  <a:cubicBezTo>
                    <a:pt x="60" y="37"/>
                    <a:pt x="52" y="41"/>
                    <a:pt x="44" y="46"/>
                  </a:cubicBezTo>
                  <a:cubicBezTo>
                    <a:pt x="44" y="46"/>
                    <a:pt x="44" y="46"/>
                    <a:pt x="44" y="46"/>
                  </a:cubicBezTo>
                  <a:cubicBezTo>
                    <a:pt x="41" y="46"/>
                    <a:pt x="39" y="47"/>
                    <a:pt x="37" y="47"/>
                  </a:cubicBezTo>
                  <a:cubicBezTo>
                    <a:pt x="42" y="46"/>
                    <a:pt x="46" y="43"/>
                    <a:pt x="50" y="41"/>
                  </a:cubicBezTo>
                  <a:close/>
                  <a:moveTo>
                    <a:pt x="102" y="22"/>
                  </a:moveTo>
                  <a:cubicBezTo>
                    <a:pt x="94" y="26"/>
                    <a:pt x="86" y="30"/>
                    <a:pt x="79" y="36"/>
                  </a:cubicBezTo>
                  <a:cubicBezTo>
                    <a:pt x="76" y="38"/>
                    <a:pt x="72" y="40"/>
                    <a:pt x="68" y="42"/>
                  </a:cubicBezTo>
                  <a:cubicBezTo>
                    <a:pt x="68" y="42"/>
                    <a:pt x="68" y="42"/>
                    <a:pt x="68" y="42"/>
                  </a:cubicBezTo>
                  <a:cubicBezTo>
                    <a:pt x="68" y="42"/>
                    <a:pt x="68" y="42"/>
                    <a:pt x="68" y="42"/>
                  </a:cubicBezTo>
                  <a:cubicBezTo>
                    <a:pt x="70" y="41"/>
                    <a:pt x="72" y="39"/>
                    <a:pt x="74" y="38"/>
                  </a:cubicBezTo>
                  <a:cubicBezTo>
                    <a:pt x="82" y="33"/>
                    <a:pt x="89" y="29"/>
                    <a:pt x="97" y="23"/>
                  </a:cubicBezTo>
                  <a:cubicBezTo>
                    <a:pt x="97" y="23"/>
                    <a:pt x="97" y="23"/>
                    <a:pt x="97" y="23"/>
                  </a:cubicBezTo>
                  <a:cubicBezTo>
                    <a:pt x="98" y="22"/>
                    <a:pt x="98" y="22"/>
                    <a:pt x="99" y="22"/>
                  </a:cubicBezTo>
                  <a:cubicBezTo>
                    <a:pt x="99" y="21"/>
                    <a:pt x="99" y="21"/>
                    <a:pt x="98" y="21"/>
                  </a:cubicBezTo>
                  <a:cubicBezTo>
                    <a:pt x="94" y="24"/>
                    <a:pt x="90" y="26"/>
                    <a:pt x="85" y="29"/>
                  </a:cubicBezTo>
                  <a:cubicBezTo>
                    <a:pt x="90" y="26"/>
                    <a:pt x="94" y="23"/>
                    <a:pt x="99" y="19"/>
                  </a:cubicBezTo>
                  <a:cubicBezTo>
                    <a:pt x="100" y="20"/>
                    <a:pt x="101" y="21"/>
                    <a:pt x="102" y="22"/>
                  </a:cubicBezTo>
                  <a:close/>
                  <a:moveTo>
                    <a:pt x="104" y="24"/>
                  </a:moveTo>
                  <a:cubicBezTo>
                    <a:pt x="99" y="26"/>
                    <a:pt x="94" y="29"/>
                    <a:pt x="89" y="32"/>
                  </a:cubicBezTo>
                  <a:cubicBezTo>
                    <a:pt x="85" y="34"/>
                    <a:pt x="82" y="36"/>
                    <a:pt x="79" y="38"/>
                  </a:cubicBezTo>
                  <a:cubicBezTo>
                    <a:pt x="77" y="39"/>
                    <a:pt x="76" y="41"/>
                    <a:pt x="74" y="42"/>
                  </a:cubicBezTo>
                  <a:cubicBezTo>
                    <a:pt x="68" y="46"/>
                    <a:pt x="74" y="40"/>
                    <a:pt x="76" y="39"/>
                  </a:cubicBezTo>
                  <a:cubicBezTo>
                    <a:pt x="77" y="38"/>
                    <a:pt x="78" y="37"/>
                    <a:pt x="79" y="37"/>
                  </a:cubicBezTo>
                  <a:cubicBezTo>
                    <a:pt x="80" y="36"/>
                    <a:pt x="82" y="35"/>
                    <a:pt x="83" y="34"/>
                  </a:cubicBezTo>
                  <a:cubicBezTo>
                    <a:pt x="90" y="30"/>
                    <a:pt x="97" y="27"/>
                    <a:pt x="103" y="23"/>
                  </a:cubicBezTo>
                  <a:cubicBezTo>
                    <a:pt x="104" y="23"/>
                    <a:pt x="104" y="23"/>
                    <a:pt x="104" y="24"/>
                  </a:cubicBezTo>
                  <a:close/>
                  <a:moveTo>
                    <a:pt x="88" y="31"/>
                  </a:moveTo>
                  <a:cubicBezTo>
                    <a:pt x="92" y="28"/>
                    <a:pt x="96" y="26"/>
                    <a:pt x="100" y="24"/>
                  </a:cubicBezTo>
                  <a:cubicBezTo>
                    <a:pt x="100" y="24"/>
                    <a:pt x="100" y="24"/>
                    <a:pt x="100" y="24"/>
                  </a:cubicBezTo>
                  <a:cubicBezTo>
                    <a:pt x="100" y="24"/>
                    <a:pt x="100" y="24"/>
                    <a:pt x="99" y="24"/>
                  </a:cubicBezTo>
                  <a:cubicBezTo>
                    <a:pt x="97" y="25"/>
                    <a:pt x="95" y="27"/>
                    <a:pt x="93" y="28"/>
                  </a:cubicBezTo>
                  <a:cubicBezTo>
                    <a:pt x="92" y="29"/>
                    <a:pt x="90" y="30"/>
                    <a:pt x="88" y="31"/>
                  </a:cubicBezTo>
                  <a:close/>
                  <a:moveTo>
                    <a:pt x="58" y="39"/>
                  </a:moveTo>
                  <a:cubicBezTo>
                    <a:pt x="55" y="41"/>
                    <a:pt x="52" y="43"/>
                    <a:pt x="49" y="45"/>
                  </a:cubicBezTo>
                  <a:cubicBezTo>
                    <a:pt x="49" y="45"/>
                    <a:pt x="49" y="46"/>
                    <a:pt x="49" y="46"/>
                  </a:cubicBezTo>
                  <a:cubicBezTo>
                    <a:pt x="48" y="46"/>
                    <a:pt x="46" y="46"/>
                    <a:pt x="45" y="46"/>
                  </a:cubicBezTo>
                  <a:cubicBezTo>
                    <a:pt x="49" y="43"/>
                    <a:pt x="53" y="41"/>
                    <a:pt x="58" y="39"/>
                  </a:cubicBezTo>
                  <a:close/>
                  <a:moveTo>
                    <a:pt x="81" y="31"/>
                  </a:moveTo>
                  <a:cubicBezTo>
                    <a:pt x="80" y="32"/>
                    <a:pt x="79" y="32"/>
                    <a:pt x="78" y="33"/>
                  </a:cubicBezTo>
                  <a:cubicBezTo>
                    <a:pt x="74" y="35"/>
                    <a:pt x="71" y="37"/>
                    <a:pt x="68" y="39"/>
                  </a:cubicBezTo>
                  <a:cubicBezTo>
                    <a:pt x="67" y="40"/>
                    <a:pt x="67" y="40"/>
                    <a:pt x="67" y="40"/>
                  </a:cubicBezTo>
                  <a:cubicBezTo>
                    <a:pt x="68" y="39"/>
                    <a:pt x="69" y="38"/>
                    <a:pt x="70" y="37"/>
                  </a:cubicBezTo>
                  <a:cubicBezTo>
                    <a:pt x="73" y="35"/>
                    <a:pt x="77" y="33"/>
                    <a:pt x="80" y="31"/>
                  </a:cubicBezTo>
                  <a:cubicBezTo>
                    <a:pt x="81" y="31"/>
                    <a:pt x="81" y="31"/>
                    <a:pt x="81" y="31"/>
                  </a:cubicBezTo>
                  <a:close/>
                  <a:moveTo>
                    <a:pt x="73" y="40"/>
                  </a:moveTo>
                  <a:cubicBezTo>
                    <a:pt x="72" y="41"/>
                    <a:pt x="70" y="42"/>
                    <a:pt x="69" y="44"/>
                  </a:cubicBezTo>
                  <a:cubicBezTo>
                    <a:pt x="69" y="44"/>
                    <a:pt x="69" y="44"/>
                    <a:pt x="69" y="44"/>
                  </a:cubicBezTo>
                  <a:cubicBezTo>
                    <a:pt x="68" y="44"/>
                    <a:pt x="67" y="44"/>
                    <a:pt x="66" y="44"/>
                  </a:cubicBezTo>
                  <a:cubicBezTo>
                    <a:pt x="68" y="43"/>
                    <a:pt x="71" y="41"/>
                    <a:pt x="73" y="40"/>
                  </a:cubicBezTo>
                  <a:close/>
                  <a:moveTo>
                    <a:pt x="81" y="51"/>
                  </a:moveTo>
                  <a:cubicBezTo>
                    <a:pt x="86" y="48"/>
                    <a:pt x="90" y="45"/>
                    <a:pt x="95" y="42"/>
                  </a:cubicBezTo>
                  <a:cubicBezTo>
                    <a:pt x="94" y="43"/>
                    <a:pt x="93" y="44"/>
                    <a:pt x="91" y="45"/>
                  </a:cubicBezTo>
                  <a:cubicBezTo>
                    <a:pt x="88" y="48"/>
                    <a:pt x="84" y="51"/>
                    <a:pt x="81" y="54"/>
                  </a:cubicBezTo>
                  <a:cubicBezTo>
                    <a:pt x="81" y="53"/>
                    <a:pt x="81" y="52"/>
                    <a:pt x="81" y="51"/>
                  </a:cubicBezTo>
                  <a:close/>
                  <a:moveTo>
                    <a:pt x="81" y="47"/>
                  </a:moveTo>
                  <a:cubicBezTo>
                    <a:pt x="85" y="46"/>
                    <a:pt x="89" y="43"/>
                    <a:pt x="93" y="40"/>
                  </a:cubicBezTo>
                  <a:cubicBezTo>
                    <a:pt x="95" y="38"/>
                    <a:pt x="97" y="36"/>
                    <a:pt x="100" y="34"/>
                  </a:cubicBezTo>
                  <a:cubicBezTo>
                    <a:pt x="100" y="34"/>
                    <a:pt x="101" y="34"/>
                    <a:pt x="101" y="34"/>
                  </a:cubicBezTo>
                  <a:cubicBezTo>
                    <a:pt x="98" y="36"/>
                    <a:pt x="95" y="38"/>
                    <a:pt x="93" y="41"/>
                  </a:cubicBezTo>
                  <a:cubicBezTo>
                    <a:pt x="89" y="44"/>
                    <a:pt x="85" y="47"/>
                    <a:pt x="81" y="50"/>
                  </a:cubicBezTo>
                  <a:cubicBezTo>
                    <a:pt x="81" y="49"/>
                    <a:pt x="81" y="48"/>
                    <a:pt x="81" y="47"/>
                  </a:cubicBezTo>
                  <a:close/>
                  <a:moveTo>
                    <a:pt x="81" y="45"/>
                  </a:moveTo>
                  <a:cubicBezTo>
                    <a:pt x="83" y="43"/>
                    <a:pt x="85" y="42"/>
                    <a:pt x="87" y="41"/>
                  </a:cubicBezTo>
                  <a:cubicBezTo>
                    <a:pt x="85" y="42"/>
                    <a:pt x="83" y="44"/>
                    <a:pt x="81" y="46"/>
                  </a:cubicBezTo>
                  <a:cubicBezTo>
                    <a:pt x="81" y="46"/>
                    <a:pt x="81" y="45"/>
                    <a:pt x="81" y="45"/>
                  </a:cubicBezTo>
                  <a:cubicBezTo>
                    <a:pt x="81" y="45"/>
                    <a:pt x="81" y="45"/>
                    <a:pt x="81" y="45"/>
                  </a:cubicBezTo>
                  <a:close/>
                  <a:moveTo>
                    <a:pt x="80" y="44"/>
                  </a:moveTo>
                  <a:cubicBezTo>
                    <a:pt x="80" y="43"/>
                    <a:pt x="79" y="43"/>
                    <a:pt x="79" y="43"/>
                  </a:cubicBezTo>
                  <a:cubicBezTo>
                    <a:pt x="78" y="43"/>
                    <a:pt x="78" y="43"/>
                    <a:pt x="77" y="43"/>
                  </a:cubicBezTo>
                  <a:cubicBezTo>
                    <a:pt x="80" y="42"/>
                    <a:pt x="83" y="40"/>
                    <a:pt x="86" y="38"/>
                  </a:cubicBezTo>
                  <a:cubicBezTo>
                    <a:pt x="91" y="34"/>
                    <a:pt x="96" y="32"/>
                    <a:pt x="101" y="29"/>
                  </a:cubicBezTo>
                  <a:cubicBezTo>
                    <a:pt x="100" y="30"/>
                    <a:pt x="99" y="30"/>
                    <a:pt x="99" y="30"/>
                  </a:cubicBezTo>
                  <a:cubicBezTo>
                    <a:pt x="96" y="32"/>
                    <a:pt x="94" y="33"/>
                    <a:pt x="92" y="34"/>
                  </a:cubicBezTo>
                  <a:cubicBezTo>
                    <a:pt x="88" y="37"/>
                    <a:pt x="84" y="40"/>
                    <a:pt x="80" y="44"/>
                  </a:cubicBezTo>
                  <a:close/>
                  <a:moveTo>
                    <a:pt x="81" y="56"/>
                  </a:moveTo>
                  <a:cubicBezTo>
                    <a:pt x="81" y="56"/>
                    <a:pt x="81" y="56"/>
                    <a:pt x="81" y="56"/>
                  </a:cubicBezTo>
                  <a:cubicBezTo>
                    <a:pt x="84" y="52"/>
                    <a:pt x="87" y="49"/>
                    <a:pt x="91" y="47"/>
                  </a:cubicBezTo>
                  <a:cubicBezTo>
                    <a:pt x="94" y="44"/>
                    <a:pt x="96" y="42"/>
                    <a:pt x="99" y="39"/>
                  </a:cubicBezTo>
                  <a:cubicBezTo>
                    <a:pt x="100" y="38"/>
                    <a:pt x="100" y="38"/>
                    <a:pt x="101" y="37"/>
                  </a:cubicBezTo>
                  <a:cubicBezTo>
                    <a:pt x="94" y="44"/>
                    <a:pt x="87" y="50"/>
                    <a:pt x="81" y="56"/>
                  </a:cubicBezTo>
                  <a:close/>
                  <a:moveTo>
                    <a:pt x="110" y="28"/>
                  </a:moveTo>
                  <a:cubicBezTo>
                    <a:pt x="109" y="29"/>
                    <a:pt x="108" y="30"/>
                    <a:pt x="108" y="31"/>
                  </a:cubicBezTo>
                  <a:cubicBezTo>
                    <a:pt x="108" y="31"/>
                    <a:pt x="107" y="31"/>
                    <a:pt x="107" y="31"/>
                  </a:cubicBezTo>
                  <a:cubicBezTo>
                    <a:pt x="105" y="33"/>
                    <a:pt x="102" y="35"/>
                    <a:pt x="100" y="38"/>
                  </a:cubicBezTo>
                  <a:cubicBezTo>
                    <a:pt x="97" y="40"/>
                    <a:pt x="94" y="42"/>
                    <a:pt x="91" y="44"/>
                  </a:cubicBezTo>
                  <a:cubicBezTo>
                    <a:pt x="88" y="46"/>
                    <a:pt x="85" y="48"/>
                    <a:pt x="82" y="50"/>
                  </a:cubicBezTo>
                  <a:cubicBezTo>
                    <a:pt x="83" y="49"/>
                    <a:pt x="84" y="48"/>
                    <a:pt x="85" y="47"/>
                  </a:cubicBezTo>
                  <a:cubicBezTo>
                    <a:pt x="87" y="46"/>
                    <a:pt x="88" y="45"/>
                    <a:pt x="90" y="44"/>
                  </a:cubicBezTo>
                  <a:cubicBezTo>
                    <a:pt x="93" y="42"/>
                    <a:pt x="95" y="40"/>
                    <a:pt x="97" y="38"/>
                  </a:cubicBezTo>
                  <a:cubicBezTo>
                    <a:pt x="100" y="35"/>
                    <a:pt x="103" y="33"/>
                    <a:pt x="106" y="31"/>
                  </a:cubicBezTo>
                  <a:cubicBezTo>
                    <a:pt x="107" y="31"/>
                    <a:pt x="108" y="30"/>
                    <a:pt x="108" y="30"/>
                  </a:cubicBezTo>
                  <a:cubicBezTo>
                    <a:pt x="108" y="30"/>
                    <a:pt x="108" y="29"/>
                    <a:pt x="109" y="29"/>
                  </a:cubicBezTo>
                  <a:cubicBezTo>
                    <a:pt x="109" y="29"/>
                    <a:pt x="109" y="28"/>
                    <a:pt x="109" y="28"/>
                  </a:cubicBezTo>
                  <a:cubicBezTo>
                    <a:pt x="104" y="31"/>
                    <a:pt x="100" y="33"/>
                    <a:pt x="95" y="36"/>
                  </a:cubicBezTo>
                  <a:cubicBezTo>
                    <a:pt x="91" y="40"/>
                    <a:pt x="88" y="43"/>
                    <a:pt x="83" y="46"/>
                  </a:cubicBezTo>
                  <a:cubicBezTo>
                    <a:pt x="81" y="46"/>
                    <a:pt x="81" y="46"/>
                    <a:pt x="82" y="46"/>
                  </a:cubicBezTo>
                  <a:cubicBezTo>
                    <a:pt x="83" y="45"/>
                    <a:pt x="85" y="43"/>
                    <a:pt x="87" y="42"/>
                  </a:cubicBezTo>
                  <a:cubicBezTo>
                    <a:pt x="89" y="40"/>
                    <a:pt x="91" y="38"/>
                    <a:pt x="94" y="37"/>
                  </a:cubicBezTo>
                  <a:cubicBezTo>
                    <a:pt x="97" y="34"/>
                    <a:pt x="101" y="32"/>
                    <a:pt x="105" y="29"/>
                  </a:cubicBezTo>
                  <a:cubicBezTo>
                    <a:pt x="106" y="29"/>
                    <a:pt x="106" y="29"/>
                    <a:pt x="106" y="28"/>
                  </a:cubicBezTo>
                  <a:cubicBezTo>
                    <a:pt x="107" y="28"/>
                    <a:pt x="107" y="28"/>
                    <a:pt x="108" y="28"/>
                  </a:cubicBezTo>
                  <a:cubicBezTo>
                    <a:pt x="108" y="27"/>
                    <a:pt x="108" y="27"/>
                    <a:pt x="108" y="27"/>
                  </a:cubicBezTo>
                  <a:cubicBezTo>
                    <a:pt x="103" y="29"/>
                    <a:pt x="99" y="31"/>
                    <a:pt x="95" y="34"/>
                  </a:cubicBezTo>
                  <a:cubicBezTo>
                    <a:pt x="90" y="37"/>
                    <a:pt x="87" y="40"/>
                    <a:pt x="82" y="43"/>
                  </a:cubicBezTo>
                  <a:cubicBezTo>
                    <a:pt x="81" y="43"/>
                    <a:pt x="81" y="44"/>
                    <a:pt x="80" y="44"/>
                  </a:cubicBezTo>
                  <a:cubicBezTo>
                    <a:pt x="80" y="44"/>
                    <a:pt x="80" y="44"/>
                    <a:pt x="80" y="44"/>
                  </a:cubicBezTo>
                  <a:cubicBezTo>
                    <a:pt x="82" y="43"/>
                    <a:pt x="84" y="41"/>
                    <a:pt x="85" y="40"/>
                  </a:cubicBezTo>
                  <a:cubicBezTo>
                    <a:pt x="87" y="38"/>
                    <a:pt x="90" y="37"/>
                    <a:pt x="92" y="35"/>
                  </a:cubicBezTo>
                  <a:cubicBezTo>
                    <a:pt x="96" y="32"/>
                    <a:pt x="101" y="30"/>
                    <a:pt x="105" y="27"/>
                  </a:cubicBezTo>
                  <a:cubicBezTo>
                    <a:pt x="106" y="27"/>
                    <a:pt x="106" y="26"/>
                    <a:pt x="105" y="26"/>
                  </a:cubicBezTo>
                  <a:cubicBezTo>
                    <a:pt x="97" y="30"/>
                    <a:pt x="90" y="34"/>
                    <a:pt x="83" y="39"/>
                  </a:cubicBezTo>
                  <a:cubicBezTo>
                    <a:pt x="82" y="40"/>
                    <a:pt x="80" y="41"/>
                    <a:pt x="78" y="42"/>
                  </a:cubicBezTo>
                  <a:cubicBezTo>
                    <a:pt x="73" y="45"/>
                    <a:pt x="77" y="42"/>
                    <a:pt x="79" y="41"/>
                  </a:cubicBezTo>
                  <a:cubicBezTo>
                    <a:pt x="82" y="38"/>
                    <a:pt x="85" y="36"/>
                    <a:pt x="88" y="34"/>
                  </a:cubicBezTo>
                  <a:cubicBezTo>
                    <a:pt x="94" y="31"/>
                    <a:pt x="100" y="28"/>
                    <a:pt x="105" y="24"/>
                  </a:cubicBezTo>
                  <a:cubicBezTo>
                    <a:pt x="105" y="24"/>
                    <a:pt x="105" y="24"/>
                    <a:pt x="105" y="24"/>
                  </a:cubicBezTo>
                  <a:cubicBezTo>
                    <a:pt x="107" y="25"/>
                    <a:pt x="109" y="27"/>
                    <a:pt x="110" y="28"/>
                  </a:cubicBezTo>
                  <a:close/>
                  <a:moveTo>
                    <a:pt x="90" y="38"/>
                  </a:moveTo>
                  <a:cubicBezTo>
                    <a:pt x="93" y="36"/>
                    <a:pt x="95" y="35"/>
                    <a:pt x="97" y="34"/>
                  </a:cubicBezTo>
                  <a:cubicBezTo>
                    <a:pt x="96" y="34"/>
                    <a:pt x="94" y="35"/>
                    <a:pt x="93" y="36"/>
                  </a:cubicBezTo>
                  <a:cubicBezTo>
                    <a:pt x="92" y="37"/>
                    <a:pt x="91" y="37"/>
                    <a:pt x="90" y="38"/>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259"/>
            <p:cNvSpPr>
              <a:spLocks noEditPoints="1"/>
            </p:cNvSpPr>
            <p:nvPr/>
          </p:nvSpPr>
          <p:spPr bwMode="auto">
            <a:xfrm>
              <a:off x="1697283" y="5057209"/>
              <a:ext cx="593725" cy="317500"/>
            </a:xfrm>
            <a:custGeom>
              <a:avLst/>
              <a:gdLst>
                <a:gd name="T0" fmla="*/ 94 w 140"/>
                <a:gd name="T1" fmla="*/ 0 h 75"/>
                <a:gd name="T2" fmla="*/ 9 w 140"/>
                <a:gd name="T3" fmla="*/ 62 h 75"/>
                <a:gd name="T4" fmla="*/ 103 w 140"/>
                <a:gd name="T5" fmla="*/ 44 h 75"/>
                <a:gd name="T6" fmla="*/ 102 w 140"/>
                <a:gd name="T7" fmla="*/ 39 h 75"/>
                <a:gd name="T8" fmla="*/ 111 w 140"/>
                <a:gd name="T9" fmla="*/ 30 h 75"/>
                <a:gd name="T10" fmla="*/ 8 w 140"/>
                <a:gd name="T11" fmla="*/ 29 h 75"/>
                <a:gd name="T12" fmla="*/ 19 w 140"/>
                <a:gd name="T13" fmla="*/ 28 h 75"/>
                <a:gd name="T14" fmla="*/ 16 w 140"/>
                <a:gd name="T15" fmla="*/ 41 h 75"/>
                <a:gd name="T16" fmla="*/ 17 w 140"/>
                <a:gd name="T17" fmla="*/ 44 h 75"/>
                <a:gd name="T18" fmla="*/ 30 w 140"/>
                <a:gd name="T19" fmla="*/ 40 h 75"/>
                <a:gd name="T20" fmla="*/ 19 w 140"/>
                <a:gd name="T21" fmla="*/ 52 h 75"/>
                <a:gd name="T22" fmla="*/ 61 w 140"/>
                <a:gd name="T23" fmla="*/ 33 h 75"/>
                <a:gd name="T24" fmla="*/ 74 w 140"/>
                <a:gd name="T25" fmla="*/ 24 h 75"/>
                <a:gd name="T26" fmla="*/ 46 w 140"/>
                <a:gd name="T27" fmla="*/ 44 h 75"/>
                <a:gd name="T28" fmla="*/ 112 w 140"/>
                <a:gd name="T29" fmla="*/ 18 h 75"/>
                <a:gd name="T30" fmla="*/ 98 w 140"/>
                <a:gd name="T31" fmla="*/ 17 h 75"/>
                <a:gd name="T32" fmla="*/ 98 w 140"/>
                <a:gd name="T33" fmla="*/ 8 h 75"/>
                <a:gd name="T34" fmla="*/ 62 w 140"/>
                <a:gd name="T35" fmla="*/ 41 h 75"/>
                <a:gd name="T36" fmla="*/ 94 w 140"/>
                <a:gd name="T37" fmla="*/ 22 h 75"/>
                <a:gd name="T38" fmla="*/ 99 w 140"/>
                <a:gd name="T39" fmla="*/ 24 h 75"/>
                <a:gd name="T40" fmla="*/ 101 w 140"/>
                <a:gd name="T41" fmla="*/ 25 h 75"/>
                <a:gd name="T42" fmla="*/ 99 w 140"/>
                <a:gd name="T43" fmla="*/ 22 h 75"/>
                <a:gd name="T44" fmla="*/ 96 w 140"/>
                <a:gd name="T45" fmla="*/ 18 h 75"/>
                <a:gd name="T46" fmla="*/ 95 w 140"/>
                <a:gd name="T47" fmla="*/ 5 h 75"/>
                <a:gd name="T48" fmla="*/ 14 w 140"/>
                <a:gd name="T49" fmla="*/ 54 h 75"/>
                <a:gd name="T50" fmla="*/ 14 w 140"/>
                <a:gd name="T51" fmla="*/ 47 h 75"/>
                <a:gd name="T52" fmla="*/ 13 w 140"/>
                <a:gd name="T53" fmla="*/ 56 h 75"/>
                <a:gd name="T54" fmla="*/ 44 w 140"/>
                <a:gd name="T55" fmla="*/ 33 h 75"/>
                <a:gd name="T56" fmla="*/ 13 w 140"/>
                <a:gd name="T57" fmla="*/ 45 h 75"/>
                <a:gd name="T58" fmla="*/ 12 w 140"/>
                <a:gd name="T59" fmla="*/ 40 h 75"/>
                <a:gd name="T60" fmla="*/ 19 w 140"/>
                <a:gd name="T61" fmla="*/ 35 h 75"/>
                <a:gd name="T62" fmla="*/ 10 w 140"/>
                <a:gd name="T63" fmla="*/ 32 h 75"/>
                <a:gd name="T64" fmla="*/ 23 w 140"/>
                <a:gd name="T65" fmla="*/ 60 h 75"/>
                <a:gd name="T66" fmla="*/ 83 w 140"/>
                <a:gd name="T67" fmla="*/ 26 h 75"/>
                <a:gd name="T68" fmla="*/ 97 w 140"/>
                <a:gd name="T69" fmla="*/ 23 h 75"/>
                <a:gd name="T70" fmla="*/ 61 w 140"/>
                <a:gd name="T71" fmla="*/ 50 h 75"/>
                <a:gd name="T72" fmla="*/ 63 w 140"/>
                <a:gd name="T73" fmla="*/ 55 h 75"/>
                <a:gd name="T74" fmla="*/ 118 w 140"/>
                <a:gd name="T75" fmla="*/ 22 h 75"/>
                <a:gd name="T76" fmla="*/ 54 w 140"/>
                <a:gd name="T77" fmla="*/ 57 h 75"/>
                <a:gd name="T78" fmla="*/ 83 w 140"/>
                <a:gd name="T79" fmla="*/ 52 h 75"/>
                <a:gd name="T80" fmla="*/ 105 w 140"/>
                <a:gd name="T81" fmla="*/ 35 h 75"/>
                <a:gd name="T82" fmla="*/ 93 w 140"/>
                <a:gd name="T83" fmla="*/ 48 h 75"/>
                <a:gd name="T84" fmla="*/ 123 w 140"/>
                <a:gd name="T85" fmla="*/ 29 h 75"/>
                <a:gd name="T86" fmla="*/ 55 w 140"/>
                <a:gd name="T87" fmla="*/ 57 h 75"/>
                <a:gd name="T88" fmla="*/ 99 w 140"/>
                <a:gd name="T89" fmla="*/ 39 h 75"/>
                <a:gd name="T90" fmla="*/ 99 w 140"/>
                <a:gd name="T91" fmla="*/ 63 h 75"/>
                <a:gd name="T92" fmla="*/ 123 w 140"/>
                <a:gd name="T93" fmla="*/ 42 h 75"/>
                <a:gd name="T94" fmla="*/ 99 w 140"/>
                <a:gd name="T95" fmla="*/ 57 h 75"/>
                <a:gd name="T96" fmla="*/ 124 w 140"/>
                <a:gd name="T97" fmla="*/ 36 h 75"/>
                <a:gd name="T98" fmla="*/ 122 w 140"/>
                <a:gd name="T99" fmla="*/ 48 h 75"/>
                <a:gd name="T100" fmla="*/ 112 w 140"/>
                <a:gd name="T101" fmla="*/ 54 h 75"/>
                <a:gd name="T102" fmla="*/ 134 w 140"/>
                <a:gd name="T103" fmla="*/ 36 h 75"/>
                <a:gd name="T104" fmla="*/ 130 w 140"/>
                <a:gd name="T105" fmla="*/ 36 h 75"/>
                <a:gd name="T106" fmla="*/ 99 w 140"/>
                <a:gd name="T107" fmla="*/ 54 h 75"/>
                <a:gd name="T108" fmla="*/ 97 w 140"/>
                <a:gd name="T109" fmla="*/ 51 h 75"/>
                <a:gd name="T110" fmla="*/ 115 w 140"/>
                <a:gd name="T111" fmla="*/ 4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0" h="75">
                  <a:moveTo>
                    <a:pt x="99" y="74"/>
                  </a:moveTo>
                  <a:cubicBezTo>
                    <a:pt x="99" y="74"/>
                    <a:pt x="100" y="74"/>
                    <a:pt x="101" y="74"/>
                  </a:cubicBezTo>
                  <a:cubicBezTo>
                    <a:pt x="113" y="61"/>
                    <a:pt x="127" y="49"/>
                    <a:pt x="139" y="36"/>
                  </a:cubicBezTo>
                  <a:cubicBezTo>
                    <a:pt x="140" y="36"/>
                    <a:pt x="140" y="35"/>
                    <a:pt x="140" y="34"/>
                  </a:cubicBezTo>
                  <a:cubicBezTo>
                    <a:pt x="140" y="34"/>
                    <a:pt x="140" y="34"/>
                    <a:pt x="139" y="34"/>
                  </a:cubicBezTo>
                  <a:cubicBezTo>
                    <a:pt x="132" y="27"/>
                    <a:pt x="123" y="21"/>
                    <a:pt x="115" y="15"/>
                  </a:cubicBezTo>
                  <a:cubicBezTo>
                    <a:pt x="108" y="10"/>
                    <a:pt x="101" y="5"/>
                    <a:pt x="94" y="0"/>
                  </a:cubicBezTo>
                  <a:cubicBezTo>
                    <a:pt x="93" y="0"/>
                    <a:pt x="93" y="0"/>
                    <a:pt x="92" y="0"/>
                  </a:cubicBezTo>
                  <a:cubicBezTo>
                    <a:pt x="91" y="0"/>
                    <a:pt x="90" y="1"/>
                    <a:pt x="90" y="2"/>
                  </a:cubicBezTo>
                  <a:cubicBezTo>
                    <a:pt x="92" y="8"/>
                    <a:pt x="91" y="14"/>
                    <a:pt x="91" y="20"/>
                  </a:cubicBezTo>
                  <a:cubicBezTo>
                    <a:pt x="61" y="21"/>
                    <a:pt x="32" y="26"/>
                    <a:pt x="3" y="22"/>
                  </a:cubicBezTo>
                  <a:cubicBezTo>
                    <a:pt x="1" y="22"/>
                    <a:pt x="0" y="23"/>
                    <a:pt x="0" y="24"/>
                  </a:cubicBezTo>
                  <a:cubicBezTo>
                    <a:pt x="0" y="25"/>
                    <a:pt x="0" y="25"/>
                    <a:pt x="1" y="26"/>
                  </a:cubicBezTo>
                  <a:cubicBezTo>
                    <a:pt x="10" y="35"/>
                    <a:pt x="12" y="50"/>
                    <a:pt x="9" y="62"/>
                  </a:cubicBezTo>
                  <a:cubicBezTo>
                    <a:pt x="9" y="62"/>
                    <a:pt x="9" y="63"/>
                    <a:pt x="9" y="63"/>
                  </a:cubicBezTo>
                  <a:cubicBezTo>
                    <a:pt x="10" y="64"/>
                    <a:pt x="10" y="64"/>
                    <a:pt x="11" y="64"/>
                  </a:cubicBezTo>
                  <a:cubicBezTo>
                    <a:pt x="39" y="63"/>
                    <a:pt x="67" y="58"/>
                    <a:pt x="96" y="57"/>
                  </a:cubicBezTo>
                  <a:cubicBezTo>
                    <a:pt x="96" y="62"/>
                    <a:pt x="96" y="67"/>
                    <a:pt x="96" y="73"/>
                  </a:cubicBezTo>
                  <a:cubicBezTo>
                    <a:pt x="96" y="74"/>
                    <a:pt x="98" y="75"/>
                    <a:pt x="99" y="74"/>
                  </a:cubicBezTo>
                  <a:close/>
                  <a:moveTo>
                    <a:pt x="88" y="54"/>
                  </a:moveTo>
                  <a:cubicBezTo>
                    <a:pt x="93" y="52"/>
                    <a:pt x="98" y="47"/>
                    <a:pt x="103" y="44"/>
                  </a:cubicBezTo>
                  <a:cubicBezTo>
                    <a:pt x="103" y="44"/>
                    <a:pt x="103" y="44"/>
                    <a:pt x="103" y="44"/>
                  </a:cubicBezTo>
                  <a:cubicBezTo>
                    <a:pt x="99" y="47"/>
                    <a:pt x="96" y="50"/>
                    <a:pt x="92" y="54"/>
                  </a:cubicBezTo>
                  <a:cubicBezTo>
                    <a:pt x="91" y="54"/>
                    <a:pt x="89" y="54"/>
                    <a:pt x="88" y="54"/>
                  </a:cubicBezTo>
                  <a:close/>
                  <a:moveTo>
                    <a:pt x="74" y="55"/>
                  </a:moveTo>
                  <a:cubicBezTo>
                    <a:pt x="81" y="52"/>
                    <a:pt x="86" y="48"/>
                    <a:pt x="93" y="44"/>
                  </a:cubicBezTo>
                  <a:cubicBezTo>
                    <a:pt x="99" y="39"/>
                    <a:pt x="106" y="36"/>
                    <a:pt x="113" y="32"/>
                  </a:cubicBezTo>
                  <a:cubicBezTo>
                    <a:pt x="109" y="34"/>
                    <a:pt x="105" y="37"/>
                    <a:pt x="102" y="39"/>
                  </a:cubicBezTo>
                  <a:cubicBezTo>
                    <a:pt x="94" y="44"/>
                    <a:pt x="86" y="49"/>
                    <a:pt x="78" y="55"/>
                  </a:cubicBezTo>
                  <a:cubicBezTo>
                    <a:pt x="78" y="55"/>
                    <a:pt x="78" y="55"/>
                    <a:pt x="78" y="55"/>
                  </a:cubicBezTo>
                  <a:cubicBezTo>
                    <a:pt x="77" y="55"/>
                    <a:pt x="75" y="55"/>
                    <a:pt x="74" y="55"/>
                  </a:cubicBezTo>
                  <a:close/>
                  <a:moveTo>
                    <a:pt x="62" y="56"/>
                  </a:moveTo>
                  <a:cubicBezTo>
                    <a:pt x="81" y="48"/>
                    <a:pt x="97" y="37"/>
                    <a:pt x="114" y="27"/>
                  </a:cubicBezTo>
                  <a:cubicBezTo>
                    <a:pt x="116" y="26"/>
                    <a:pt x="122" y="22"/>
                    <a:pt x="118" y="25"/>
                  </a:cubicBezTo>
                  <a:cubicBezTo>
                    <a:pt x="116" y="27"/>
                    <a:pt x="113" y="29"/>
                    <a:pt x="111" y="30"/>
                  </a:cubicBezTo>
                  <a:cubicBezTo>
                    <a:pt x="106" y="34"/>
                    <a:pt x="101" y="36"/>
                    <a:pt x="97" y="39"/>
                  </a:cubicBezTo>
                  <a:cubicBezTo>
                    <a:pt x="88" y="44"/>
                    <a:pt x="80" y="51"/>
                    <a:pt x="72" y="55"/>
                  </a:cubicBezTo>
                  <a:cubicBezTo>
                    <a:pt x="68" y="55"/>
                    <a:pt x="65" y="56"/>
                    <a:pt x="62" y="56"/>
                  </a:cubicBezTo>
                  <a:close/>
                  <a:moveTo>
                    <a:pt x="6" y="26"/>
                  </a:moveTo>
                  <a:cubicBezTo>
                    <a:pt x="8" y="26"/>
                    <a:pt x="9" y="26"/>
                    <a:pt x="11" y="27"/>
                  </a:cubicBezTo>
                  <a:cubicBezTo>
                    <a:pt x="10" y="27"/>
                    <a:pt x="9" y="27"/>
                    <a:pt x="8" y="28"/>
                  </a:cubicBezTo>
                  <a:cubicBezTo>
                    <a:pt x="7" y="28"/>
                    <a:pt x="8" y="29"/>
                    <a:pt x="8" y="29"/>
                  </a:cubicBezTo>
                  <a:cubicBezTo>
                    <a:pt x="9" y="28"/>
                    <a:pt x="13" y="26"/>
                    <a:pt x="11" y="28"/>
                  </a:cubicBezTo>
                  <a:cubicBezTo>
                    <a:pt x="11" y="29"/>
                    <a:pt x="10" y="30"/>
                    <a:pt x="9" y="30"/>
                  </a:cubicBezTo>
                  <a:cubicBezTo>
                    <a:pt x="8" y="29"/>
                    <a:pt x="7" y="28"/>
                    <a:pt x="6" y="26"/>
                  </a:cubicBezTo>
                  <a:close/>
                  <a:moveTo>
                    <a:pt x="26" y="27"/>
                  </a:moveTo>
                  <a:cubicBezTo>
                    <a:pt x="23" y="29"/>
                    <a:pt x="21" y="31"/>
                    <a:pt x="18" y="33"/>
                  </a:cubicBezTo>
                  <a:cubicBezTo>
                    <a:pt x="17" y="33"/>
                    <a:pt x="11" y="36"/>
                    <a:pt x="12" y="35"/>
                  </a:cubicBezTo>
                  <a:cubicBezTo>
                    <a:pt x="15" y="33"/>
                    <a:pt x="17" y="31"/>
                    <a:pt x="19" y="28"/>
                  </a:cubicBezTo>
                  <a:cubicBezTo>
                    <a:pt x="20" y="28"/>
                    <a:pt x="19" y="27"/>
                    <a:pt x="19" y="27"/>
                  </a:cubicBezTo>
                  <a:cubicBezTo>
                    <a:pt x="16" y="28"/>
                    <a:pt x="13" y="29"/>
                    <a:pt x="10" y="31"/>
                  </a:cubicBezTo>
                  <a:cubicBezTo>
                    <a:pt x="9" y="31"/>
                    <a:pt x="12" y="29"/>
                    <a:pt x="12" y="29"/>
                  </a:cubicBezTo>
                  <a:cubicBezTo>
                    <a:pt x="13" y="28"/>
                    <a:pt x="13" y="28"/>
                    <a:pt x="14" y="27"/>
                  </a:cubicBezTo>
                  <a:cubicBezTo>
                    <a:pt x="18" y="27"/>
                    <a:pt x="22" y="27"/>
                    <a:pt x="26" y="27"/>
                  </a:cubicBezTo>
                  <a:close/>
                  <a:moveTo>
                    <a:pt x="39" y="27"/>
                  </a:moveTo>
                  <a:cubicBezTo>
                    <a:pt x="31" y="31"/>
                    <a:pt x="25" y="38"/>
                    <a:pt x="16" y="41"/>
                  </a:cubicBezTo>
                  <a:cubicBezTo>
                    <a:pt x="12" y="43"/>
                    <a:pt x="16" y="40"/>
                    <a:pt x="18" y="39"/>
                  </a:cubicBezTo>
                  <a:cubicBezTo>
                    <a:pt x="21" y="38"/>
                    <a:pt x="23" y="36"/>
                    <a:pt x="26" y="35"/>
                  </a:cubicBezTo>
                  <a:cubicBezTo>
                    <a:pt x="30" y="33"/>
                    <a:pt x="34" y="30"/>
                    <a:pt x="37" y="27"/>
                  </a:cubicBezTo>
                  <a:cubicBezTo>
                    <a:pt x="37" y="27"/>
                    <a:pt x="38" y="27"/>
                    <a:pt x="39" y="27"/>
                  </a:cubicBezTo>
                  <a:close/>
                  <a:moveTo>
                    <a:pt x="48" y="26"/>
                  </a:moveTo>
                  <a:cubicBezTo>
                    <a:pt x="37" y="31"/>
                    <a:pt x="28" y="39"/>
                    <a:pt x="17" y="44"/>
                  </a:cubicBezTo>
                  <a:cubicBezTo>
                    <a:pt x="12" y="46"/>
                    <a:pt x="14" y="46"/>
                    <a:pt x="17" y="44"/>
                  </a:cubicBezTo>
                  <a:cubicBezTo>
                    <a:pt x="21" y="42"/>
                    <a:pt x="24" y="40"/>
                    <a:pt x="28" y="38"/>
                  </a:cubicBezTo>
                  <a:cubicBezTo>
                    <a:pt x="33" y="34"/>
                    <a:pt x="38" y="31"/>
                    <a:pt x="43" y="27"/>
                  </a:cubicBezTo>
                  <a:cubicBezTo>
                    <a:pt x="45" y="26"/>
                    <a:pt x="47" y="26"/>
                    <a:pt x="48" y="26"/>
                  </a:cubicBezTo>
                  <a:close/>
                  <a:moveTo>
                    <a:pt x="55" y="26"/>
                  </a:moveTo>
                  <a:cubicBezTo>
                    <a:pt x="42" y="33"/>
                    <a:pt x="31" y="43"/>
                    <a:pt x="17" y="49"/>
                  </a:cubicBezTo>
                  <a:cubicBezTo>
                    <a:pt x="10" y="52"/>
                    <a:pt x="16" y="49"/>
                    <a:pt x="19" y="47"/>
                  </a:cubicBezTo>
                  <a:cubicBezTo>
                    <a:pt x="22" y="44"/>
                    <a:pt x="26" y="42"/>
                    <a:pt x="30" y="40"/>
                  </a:cubicBezTo>
                  <a:cubicBezTo>
                    <a:pt x="37" y="36"/>
                    <a:pt x="44" y="30"/>
                    <a:pt x="51" y="26"/>
                  </a:cubicBezTo>
                  <a:cubicBezTo>
                    <a:pt x="51" y="26"/>
                    <a:pt x="51" y="26"/>
                    <a:pt x="51" y="26"/>
                  </a:cubicBezTo>
                  <a:cubicBezTo>
                    <a:pt x="53" y="26"/>
                    <a:pt x="54" y="26"/>
                    <a:pt x="55" y="26"/>
                  </a:cubicBezTo>
                  <a:close/>
                  <a:moveTo>
                    <a:pt x="64" y="25"/>
                  </a:moveTo>
                  <a:cubicBezTo>
                    <a:pt x="57" y="29"/>
                    <a:pt x="51" y="33"/>
                    <a:pt x="44" y="37"/>
                  </a:cubicBezTo>
                  <a:cubicBezTo>
                    <a:pt x="40" y="40"/>
                    <a:pt x="36" y="42"/>
                    <a:pt x="32" y="44"/>
                  </a:cubicBezTo>
                  <a:cubicBezTo>
                    <a:pt x="27" y="47"/>
                    <a:pt x="23" y="49"/>
                    <a:pt x="19" y="52"/>
                  </a:cubicBezTo>
                  <a:cubicBezTo>
                    <a:pt x="17" y="53"/>
                    <a:pt x="15" y="54"/>
                    <a:pt x="14" y="55"/>
                  </a:cubicBezTo>
                  <a:cubicBezTo>
                    <a:pt x="16" y="53"/>
                    <a:pt x="19" y="51"/>
                    <a:pt x="21" y="49"/>
                  </a:cubicBezTo>
                  <a:cubicBezTo>
                    <a:pt x="25" y="46"/>
                    <a:pt x="29" y="43"/>
                    <a:pt x="34" y="41"/>
                  </a:cubicBezTo>
                  <a:cubicBezTo>
                    <a:pt x="42" y="36"/>
                    <a:pt x="50" y="31"/>
                    <a:pt x="58" y="26"/>
                  </a:cubicBezTo>
                  <a:cubicBezTo>
                    <a:pt x="60" y="26"/>
                    <a:pt x="62" y="25"/>
                    <a:pt x="64" y="25"/>
                  </a:cubicBezTo>
                  <a:close/>
                  <a:moveTo>
                    <a:pt x="74" y="24"/>
                  </a:moveTo>
                  <a:cubicBezTo>
                    <a:pt x="70" y="27"/>
                    <a:pt x="65" y="30"/>
                    <a:pt x="61" y="33"/>
                  </a:cubicBezTo>
                  <a:cubicBezTo>
                    <a:pt x="57" y="35"/>
                    <a:pt x="54" y="37"/>
                    <a:pt x="50" y="39"/>
                  </a:cubicBezTo>
                  <a:cubicBezTo>
                    <a:pt x="40" y="44"/>
                    <a:pt x="30" y="51"/>
                    <a:pt x="21" y="56"/>
                  </a:cubicBezTo>
                  <a:cubicBezTo>
                    <a:pt x="19" y="57"/>
                    <a:pt x="18" y="58"/>
                    <a:pt x="17" y="58"/>
                  </a:cubicBezTo>
                  <a:cubicBezTo>
                    <a:pt x="19" y="57"/>
                    <a:pt x="20" y="56"/>
                    <a:pt x="22" y="55"/>
                  </a:cubicBezTo>
                  <a:cubicBezTo>
                    <a:pt x="27" y="52"/>
                    <a:pt x="32" y="48"/>
                    <a:pt x="37" y="44"/>
                  </a:cubicBezTo>
                  <a:cubicBezTo>
                    <a:pt x="47" y="37"/>
                    <a:pt x="57" y="30"/>
                    <a:pt x="67" y="25"/>
                  </a:cubicBezTo>
                  <a:cubicBezTo>
                    <a:pt x="70" y="25"/>
                    <a:pt x="72" y="25"/>
                    <a:pt x="74" y="24"/>
                  </a:cubicBezTo>
                  <a:close/>
                  <a:moveTo>
                    <a:pt x="87" y="24"/>
                  </a:moveTo>
                  <a:cubicBezTo>
                    <a:pt x="79" y="27"/>
                    <a:pt x="73" y="32"/>
                    <a:pt x="65" y="36"/>
                  </a:cubicBezTo>
                  <a:cubicBezTo>
                    <a:pt x="61" y="39"/>
                    <a:pt x="56" y="41"/>
                    <a:pt x="51" y="44"/>
                  </a:cubicBezTo>
                  <a:cubicBezTo>
                    <a:pt x="45" y="47"/>
                    <a:pt x="40" y="51"/>
                    <a:pt x="34" y="54"/>
                  </a:cubicBezTo>
                  <a:cubicBezTo>
                    <a:pt x="31" y="55"/>
                    <a:pt x="28" y="57"/>
                    <a:pt x="25" y="58"/>
                  </a:cubicBezTo>
                  <a:cubicBezTo>
                    <a:pt x="26" y="58"/>
                    <a:pt x="29" y="56"/>
                    <a:pt x="31" y="55"/>
                  </a:cubicBezTo>
                  <a:cubicBezTo>
                    <a:pt x="36" y="52"/>
                    <a:pt x="41" y="48"/>
                    <a:pt x="46" y="44"/>
                  </a:cubicBezTo>
                  <a:cubicBezTo>
                    <a:pt x="51" y="42"/>
                    <a:pt x="55" y="39"/>
                    <a:pt x="59" y="36"/>
                  </a:cubicBezTo>
                  <a:cubicBezTo>
                    <a:pt x="59" y="35"/>
                    <a:pt x="60" y="35"/>
                    <a:pt x="60" y="35"/>
                  </a:cubicBezTo>
                  <a:cubicBezTo>
                    <a:pt x="66" y="31"/>
                    <a:pt x="71" y="28"/>
                    <a:pt x="77" y="24"/>
                  </a:cubicBezTo>
                  <a:cubicBezTo>
                    <a:pt x="80" y="24"/>
                    <a:pt x="83" y="24"/>
                    <a:pt x="87" y="24"/>
                  </a:cubicBezTo>
                  <a:close/>
                  <a:moveTo>
                    <a:pt x="114" y="19"/>
                  </a:moveTo>
                  <a:cubicBezTo>
                    <a:pt x="113" y="19"/>
                    <a:pt x="111" y="19"/>
                    <a:pt x="110" y="19"/>
                  </a:cubicBezTo>
                  <a:cubicBezTo>
                    <a:pt x="110" y="19"/>
                    <a:pt x="111" y="18"/>
                    <a:pt x="112" y="18"/>
                  </a:cubicBezTo>
                  <a:cubicBezTo>
                    <a:pt x="112" y="18"/>
                    <a:pt x="112" y="17"/>
                    <a:pt x="111" y="17"/>
                  </a:cubicBezTo>
                  <a:cubicBezTo>
                    <a:pt x="108" y="17"/>
                    <a:pt x="105" y="18"/>
                    <a:pt x="101" y="20"/>
                  </a:cubicBezTo>
                  <a:cubicBezTo>
                    <a:pt x="100" y="20"/>
                    <a:pt x="94" y="23"/>
                    <a:pt x="97" y="21"/>
                  </a:cubicBezTo>
                  <a:cubicBezTo>
                    <a:pt x="99" y="19"/>
                    <a:pt x="102" y="18"/>
                    <a:pt x="104" y="17"/>
                  </a:cubicBezTo>
                  <a:cubicBezTo>
                    <a:pt x="105" y="17"/>
                    <a:pt x="105" y="16"/>
                    <a:pt x="104" y="16"/>
                  </a:cubicBezTo>
                  <a:cubicBezTo>
                    <a:pt x="101" y="16"/>
                    <a:pt x="99" y="18"/>
                    <a:pt x="97" y="19"/>
                  </a:cubicBezTo>
                  <a:cubicBezTo>
                    <a:pt x="93" y="22"/>
                    <a:pt x="98" y="17"/>
                    <a:pt x="98" y="17"/>
                  </a:cubicBezTo>
                  <a:cubicBezTo>
                    <a:pt x="99" y="16"/>
                    <a:pt x="101" y="15"/>
                    <a:pt x="102" y="15"/>
                  </a:cubicBezTo>
                  <a:cubicBezTo>
                    <a:pt x="103" y="14"/>
                    <a:pt x="103" y="14"/>
                    <a:pt x="102" y="14"/>
                  </a:cubicBezTo>
                  <a:cubicBezTo>
                    <a:pt x="100" y="15"/>
                    <a:pt x="96" y="16"/>
                    <a:pt x="95" y="17"/>
                  </a:cubicBezTo>
                  <a:cubicBezTo>
                    <a:pt x="96" y="15"/>
                    <a:pt x="98" y="14"/>
                    <a:pt x="99" y="12"/>
                  </a:cubicBezTo>
                  <a:cubicBezTo>
                    <a:pt x="100" y="12"/>
                    <a:pt x="99" y="11"/>
                    <a:pt x="99" y="11"/>
                  </a:cubicBezTo>
                  <a:cubicBezTo>
                    <a:pt x="95" y="15"/>
                    <a:pt x="97" y="10"/>
                    <a:pt x="98" y="8"/>
                  </a:cubicBezTo>
                  <a:cubicBezTo>
                    <a:pt x="98" y="8"/>
                    <a:pt x="98" y="8"/>
                    <a:pt x="98" y="8"/>
                  </a:cubicBezTo>
                  <a:cubicBezTo>
                    <a:pt x="95" y="9"/>
                    <a:pt x="95" y="8"/>
                    <a:pt x="96" y="6"/>
                  </a:cubicBezTo>
                  <a:cubicBezTo>
                    <a:pt x="102" y="10"/>
                    <a:pt x="108" y="14"/>
                    <a:pt x="114" y="19"/>
                  </a:cubicBezTo>
                  <a:close/>
                  <a:moveTo>
                    <a:pt x="99" y="22"/>
                  </a:moveTo>
                  <a:cubicBezTo>
                    <a:pt x="80" y="31"/>
                    <a:pt x="63" y="44"/>
                    <a:pt x="44" y="54"/>
                  </a:cubicBezTo>
                  <a:cubicBezTo>
                    <a:pt x="43" y="55"/>
                    <a:pt x="36" y="60"/>
                    <a:pt x="40" y="56"/>
                  </a:cubicBezTo>
                  <a:cubicBezTo>
                    <a:pt x="43" y="54"/>
                    <a:pt x="45" y="53"/>
                    <a:pt x="47" y="51"/>
                  </a:cubicBezTo>
                  <a:cubicBezTo>
                    <a:pt x="52" y="48"/>
                    <a:pt x="57" y="44"/>
                    <a:pt x="62" y="41"/>
                  </a:cubicBezTo>
                  <a:cubicBezTo>
                    <a:pt x="71" y="36"/>
                    <a:pt x="80" y="29"/>
                    <a:pt x="90" y="23"/>
                  </a:cubicBezTo>
                  <a:cubicBezTo>
                    <a:pt x="91" y="23"/>
                    <a:pt x="92" y="23"/>
                    <a:pt x="92" y="23"/>
                  </a:cubicBezTo>
                  <a:cubicBezTo>
                    <a:pt x="93" y="23"/>
                    <a:pt x="93" y="23"/>
                    <a:pt x="94" y="23"/>
                  </a:cubicBezTo>
                  <a:cubicBezTo>
                    <a:pt x="94" y="22"/>
                    <a:pt x="94" y="22"/>
                    <a:pt x="94" y="22"/>
                  </a:cubicBezTo>
                  <a:cubicBezTo>
                    <a:pt x="94" y="22"/>
                    <a:pt x="94" y="22"/>
                    <a:pt x="94" y="21"/>
                  </a:cubicBezTo>
                  <a:cubicBezTo>
                    <a:pt x="95" y="21"/>
                    <a:pt x="95" y="21"/>
                    <a:pt x="96" y="21"/>
                  </a:cubicBezTo>
                  <a:cubicBezTo>
                    <a:pt x="96" y="21"/>
                    <a:pt x="95" y="21"/>
                    <a:pt x="94" y="22"/>
                  </a:cubicBezTo>
                  <a:cubicBezTo>
                    <a:pt x="94" y="22"/>
                    <a:pt x="94" y="23"/>
                    <a:pt x="95" y="23"/>
                  </a:cubicBezTo>
                  <a:cubicBezTo>
                    <a:pt x="97" y="22"/>
                    <a:pt x="99" y="21"/>
                    <a:pt x="101" y="21"/>
                  </a:cubicBezTo>
                  <a:cubicBezTo>
                    <a:pt x="102" y="20"/>
                    <a:pt x="104" y="20"/>
                    <a:pt x="105" y="19"/>
                  </a:cubicBezTo>
                  <a:cubicBezTo>
                    <a:pt x="106" y="19"/>
                    <a:pt x="110" y="18"/>
                    <a:pt x="110" y="18"/>
                  </a:cubicBezTo>
                  <a:cubicBezTo>
                    <a:pt x="109" y="19"/>
                    <a:pt x="107" y="20"/>
                    <a:pt x="105" y="21"/>
                  </a:cubicBezTo>
                  <a:cubicBezTo>
                    <a:pt x="105" y="21"/>
                    <a:pt x="105" y="21"/>
                    <a:pt x="104" y="21"/>
                  </a:cubicBezTo>
                  <a:cubicBezTo>
                    <a:pt x="103" y="22"/>
                    <a:pt x="101" y="23"/>
                    <a:pt x="99" y="24"/>
                  </a:cubicBezTo>
                  <a:cubicBezTo>
                    <a:pt x="98" y="24"/>
                    <a:pt x="97" y="24"/>
                    <a:pt x="97" y="25"/>
                  </a:cubicBezTo>
                  <a:cubicBezTo>
                    <a:pt x="97" y="25"/>
                    <a:pt x="96" y="25"/>
                    <a:pt x="96" y="25"/>
                  </a:cubicBezTo>
                  <a:cubicBezTo>
                    <a:pt x="95" y="26"/>
                    <a:pt x="96" y="26"/>
                    <a:pt x="96" y="26"/>
                  </a:cubicBezTo>
                  <a:cubicBezTo>
                    <a:pt x="101" y="24"/>
                    <a:pt x="105" y="22"/>
                    <a:pt x="110" y="20"/>
                  </a:cubicBezTo>
                  <a:cubicBezTo>
                    <a:pt x="111" y="20"/>
                    <a:pt x="112" y="19"/>
                    <a:pt x="114" y="19"/>
                  </a:cubicBezTo>
                  <a:cubicBezTo>
                    <a:pt x="112" y="20"/>
                    <a:pt x="110" y="21"/>
                    <a:pt x="108" y="22"/>
                  </a:cubicBezTo>
                  <a:cubicBezTo>
                    <a:pt x="106" y="23"/>
                    <a:pt x="103" y="24"/>
                    <a:pt x="101" y="25"/>
                  </a:cubicBezTo>
                  <a:cubicBezTo>
                    <a:pt x="96" y="28"/>
                    <a:pt x="91" y="33"/>
                    <a:pt x="85" y="37"/>
                  </a:cubicBezTo>
                  <a:cubicBezTo>
                    <a:pt x="79" y="40"/>
                    <a:pt x="72" y="43"/>
                    <a:pt x="66" y="47"/>
                  </a:cubicBezTo>
                  <a:cubicBezTo>
                    <a:pt x="60" y="50"/>
                    <a:pt x="55" y="54"/>
                    <a:pt x="48" y="56"/>
                  </a:cubicBezTo>
                  <a:cubicBezTo>
                    <a:pt x="44" y="58"/>
                    <a:pt x="52" y="54"/>
                    <a:pt x="53" y="53"/>
                  </a:cubicBezTo>
                  <a:cubicBezTo>
                    <a:pt x="56" y="51"/>
                    <a:pt x="59" y="49"/>
                    <a:pt x="62" y="47"/>
                  </a:cubicBezTo>
                  <a:cubicBezTo>
                    <a:pt x="74" y="38"/>
                    <a:pt x="88" y="31"/>
                    <a:pt x="100" y="22"/>
                  </a:cubicBezTo>
                  <a:cubicBezTo>
                    <a:pt x="100" y="22"/>
                    <a:pt x="100" y="21"/>
                    <a:pt x="99" y="22"/>
                  </a:cubicBezTo>
                  <a:close/>
                  <a:moveTo>
                    <a:pt x="95" y="9"/>
                  </a:moveTo>
                  <a:cubicBezTo>
                    <a:pt x="95" y="9"/>
                    <a:pt x="95" y="9"/>
                    <a:pt x="95" y="9"/>
                  </a:cubicBezTo>
                  <a:cubicBezTo>
                    <a:pt x="96" y="9"/>
                    <a:pt x="96" y="9"/>
                    <a:pt x="97" y="9"/>
                  </a:cubicBezTo>
                  <a:cubicBezTo>
                    <a:pt x="96" y="10"/>
                    <a:pt x="95" y="11"/>
                    <a:pt x="94" y="12"/>
                  </a:cubicBezTo>
                  <a:cubicBezTo>
                    <a:pt x="95" y="11"/>
                    <a:pt x="95" y="10"/>
                    <a:pt x="95" y="9"/>
                  </a:cubicBezTo>
                  <a:close/>
                  <a:moveTo>
                    <a:pt x="94" y="18"/>
                  </a:moveTo>
                  <a:cubicBezTo>
                    <a:pt x="95" y="18"/>
                    <a:pt x="95" y="18"/>
                    <a:pt x="96" y="18"/>
                  </a:cubicBezTo>
                  <a:cubicBezTo>
                    <a:pt x="95" y="19"/>
                    <a:pt x="95" y="19"/>
                    <a:pt x="94" y="20"/>
                  </a:cubicBezTo>
                  <a:cubicBezTo>
                    <a:pt x="94" y="20"/>
                    <a:pt x="94" y="19"/>
                    <a:pt x="94" y="18"/>
                  </a:cubicBezTo>
                  <a:close/>
                  <a:moveTo>
                    <a:pt x="94" y="15"/>
                  </a:moveTo>
                  <a:cubicBezTo>
                    <a:pt x="96" y="15"/>
                    <a:pt x="97" y="14"/>
                    <a:pt x="98" y="13"/>
                  </a:cubicBezTo>
                  <a:cubicBezTo>
                    <a:pt x="97" y="14"/>
                    <a:pt x="95" y="15"/>
                    <a:pt x="94" y="17"/>
                  </a:cubicBezTo>
                  <a:cubicBezTo>
                    <a:pt x="94" y="16"/>
                    <a:pt x="94" y="16"/>
                    <a:pt x="94" y="15"/>
                  </a:cubicBezTo>
                  <a:close/>
                  <a:moveTo>
                    <a:pt x="95" y="5"/>
                  </a:moveTo>
                  <a:cubicBezTo>
                    <a:pt x="95" y="6"/>
                    <a:pt x="95" y="6"/>
                    <a:pt x="95" y="6"/>
                  </a:cubicBezTo>
                  <a:cubicBezTo>
                    <a:pt x="95" y="6"/>
                    <a:pt x="95" y="5"/>
                    <a:pt x="94" y="5"/>
                  </a:cubicBezTo>
                  <a:cubicBezTo>
                    <a:pt x="95" y="5"/>
                    <a:pt x="95" y="5"/>
                    <a:pt x="95" y="5"/>
                  </a:cubicBezTo>
                  <a:cubicBezTo>
                    <a:pt x="95" y="5"/>
                    <a:pt x="95" y="5"/>
                    <a:pt x="95" y="5"/>
                  </a:cubicBezTo>
                  <a:close/>
                  <a:moveTo>
                    <a:pt x="14" y="51"/>
                  </a:moveTo>
                  <a:cubicBezTo>
                    <a:pt x="16" y="50"/>
                    <a:pt x="19" y="49"/>
                    <a:pt x="22" y="48"/>
                  </a:cubicBezTo>
                  <a:cubicBezTo>
                    <a:pt x="19" y="50"/>
                    <a:pt x="16" y="52"/>
                    <a:pt x="14" y="54"/>
                  </a:cubicBezTo>
                  <a:cubicBezTo>
                    <a:pt x="14" y="53"/>
                    <a:pt x="14" y="52"/>
                    <a:pt x="14" y="51"/>
                  </a:cubicBezTo>
                  <a:close/>
                  <a:moveTo>
                    <a:pt x="14" y="47"/>
                  </a:moveTo>
                  <a:cubicBezTo>
                    <a:pt x="25" y="42"/>
                    <a:pt x="35" y="33"/>
                    <a:pt x="46" y="28"/>
                  </a:cubicBezTo>
                  <a:cubicBezTo>
                    <a:pt x="45" y="29"/>
                    <a:pt x="44" y="29"/>
                    <a:pt x="44" y="30"/>
                  </a:cubicBezTo>
                  <a:cubicBezTo>
                    <a:pt x="40" y="32"/>
                    <a:pt x="37" y="35"/>
                    <a:pt x="33" y="37"/>
                  </a:cubicBezTo>
                  <a:cubicBezTo>
                    <a:pt x="26" y="41"/>
                    <a:pt x="20" y="45"/>
                    <a:pt x="14" y="50"/>
                  </a:cubicBezTo>
                  <a:cubicBezTo>
                    <a:pt x="14" y="49"/>
                    <a:pt x="14" y="48"/>
                    <a:pt x="14" y="47"/>
                  </a:cubicBezTo>
                  <a:close/>
                  <a:moveTo>
                    <a:pt x="12" y="37"/>
                  </a:moveTo>
                  <a:cubicBezTo>
                    <a:pt x="16" y="35"/>
                    <a:pt x="20" y="32"/>
                    <a:pt x="24" y="29"/>
                  </a:cubicBezTo>
                  <a:cubicBezTo>
                    <a:pt x="25" y="29"/>
                    <a:pt x="26" y="28"/>
                    <a:pt x="26" y="28"/>
                  </a:cubicBezTo>
                  <a:cubicBezTo>
                    <a:pt x="24" y="29"/>
                    <a:pt x="22" y="31"/>
                    <a:pt x="21" y="33"/>
                  </a:cubicBezTo>
                  <a:cubicBezTo>
                    <a:pt x="18" y="35"/>
                    <a:pt x="15" y="37"/>
                    <a:pt x="12" y="39"/>
                  </a:cubicBezTo>
                  <a:cubicBezTo>
                    <a:pt x="12" y="38"/>
                    <a:pt x="12" y="37"/>
                    <a:pt x="12" y="37"/>
                  </a:cubicBezTo>
                  <a:close/>
                  <a:moveTo>
                    <a:pt x="13" y="56"/>
                  </a:moveTo>
                  <a:cubicBezTo>
                    <a:pt x="17" y="55"/>
                    <a:pt x="19" y="53"/>
                    <a:pt x="22" y="51"/>
                  </a:cubicBezTo>
                  <a:cubicBezTo>
                    <a:pt x="26" y="48"/>
                    <a:pt x="31" y="45"/>
                    <a:pt x="36" y="43"/>
                  </a:cubicBezTo>
                  <a:cubicBezTo>
                    <a:pt x="42" y="40"/>
                    <a:pt x="48" y="36"/>
                    <a:pt x="54" y="32"/>
                  </a:cubicBezTo>
                  <a:cubicBezTo>
                    <a:pt x="49" y="35"/>
                    <a:pt x="45" y="38"/>
                    <a:pt x="40" y="41"/>
                  </a:cubicBezTo>
                  <a:cubicBezTo>
                    <a:pt x="31" y="47"/>
                    <a:pt x="23" y="54"/>
                    <a:pt x="13" y="59"/>
                  </a:cubicBezTo>
                  <a:cubicBezTo>
                    <a:pt x="13" y="58"/>
                    <a:pt x="13" y="57"/>
                    <a:pt x="13" y="56"/>
                  </a:cubicBezTo>
                  <a:close/>
                  <a:moveTo>
                    <a:pt x="44" y="33"/>
                  </a:moveTo>
                  <a:cubicBezTo>
                    <a:pt x="45" y="33"/>
                    <a:pt x="45" y="33"/>
                    <a:pt x="45" y="33"/>
                  </a:cubicBezTo>
                  <a:cubicBezTo>
                    <a:pt x="47" y="32"/>
                    <a:pt x="49" y="31"/>
                    <a:pt x="50" y="29"/>
                  </a:cubicBezTo>
                  <a:cubicBezTo>
                    <a:pt x="51" y="29"/>
                    <a:pt x="59" y="24"/>
                    <a:pt x="55" y="27"/>
                  </a:cubicBezTo>
                  <a:cubicBezTo>
                    <a:pt x="51" y="29"/>
                    <a:pt x="48" y="31"/>
                    <a:pt x="44" y="33"/>
                  </a:cubicBezTo>
                  <a:close/>
                  <a:moveTo>
                    <a:pt x="39" y="29"/>
                  </a:moveTo>
                  <a:cubicBezTo>
                    <a:pt x="36" y="31"/>
                    <a:pt x="33" y="33"/>
                    <a:pt x="30" y="35"/>
                  </a:cubicBezTo>
                  <a:cubicBezTo>
                    <a:pt x="25" y="38"/>
                    <a:pt x="19" y="42"/>
                    <a:pt x="13" y="45"/>
                  </a:cubicBezTo>
                  <a:cubicBezTo>
                    <a:pt x="13" y="44"/>
                    <a:pt x="13" y="44"/>
                    <a:pt x="13" y="43"/>
                  </a:cubicBezTo>
                  <a:cubicBezTo>
                    <a:pt x="22" y="42"/>
                    <a:pt x="29" y="34"/>
                    <a:pt x="37" y="29"/>
                  </a:cubicBezTo>
                  <a:cubicBezTo>
                    <a:pt x="38" y="28"/>
                    <a:pt x="39" y="27"/>
                    <a:pt x="40" y="27"/>
                  </a:cubicBezTo>
                  <a:cubicBezTo>
                    <a:pt x="41" y="27"/>
                    <a:pt x="41" y="27"/>
                    <a:pt x="41" y="27"/>
                  </a:cubicBezTo>
                  <a:cubicBezTo>
                    <a:pt x="41" y="27"/>
                    <a:pt x="40" y="28"/>
                    <a:pt x="39" y="29"/>
                  </a:cubicBezTo>
                  <a:close/>
                  <a:moveTo>
                    <a:pt x="13" y="42"/>
                  </a:moveTo>
                  <a:cubicBezTo>
                    <a:pt x="13" y="41"/>
                    <a:pt x="13" y="41"/>
                    <a:pt x="12" y="40"/>
                  </a:cubicBezTo>
                  <a:cubicBezTo>
                    <a:pt x="17" y="39"/>
                    <a:pt x="20" y="36"/>
                    <a:pt x="24" y="34"/>
                  </a:cubicBezTo>
                  <a:cubicBezTo>
                    <a:pt x="26" y="32"/>
                    <a:pt x="28" y="31"/>
                    <a:pt x="31" y="29"/>
                  </a:cubicBezTo>
                  <a:cubicBezTo>
                    <a:pt x="32" y="29"/>
                    <a:pt x="34" y="28"/>
                    <a:pt x="35" y="27"/>
                  </a:cubicBezTo>
                  <a:cubicBezTo>
                    <a:pt x="35" y="27"/>
                    <a:pt x="35" y="27"/>
                    <a:pt x="35" y="27"/>
                  </a:cubicBezTo>
                  <a:cubicBezTo>
                    <a:pt x="29" y="33"/>
                    <a:pt x="20" y="37"/>
                    <a:pt x="13" y="42"/>
                  </a:cubicBezTo>
                  <a:close/>
                  <a:moveTo>
                    <a:pt x="17" y="37"/>
                  </a:moveTo>
                  <a:cubicBezTo>
                    <a:pt x="9" y="42"/>
                    <a:pt x="18" y="36"/>
                    <a:pt x="19" y="35"/>
                  </a:cubicBezTo>
                  <a:cubicBezTo>
                    <a:pt x="22" y="32"/>
                    <a:pt x="25" y="30"/>
                    <a:pt x="28" y="27"/>
                  </a:cubicBezTo>
                  <a:cubicBezTo>
                    <a:pt x="28" y="27"/>
                    <a:pt x="28" y="27"/>
                    <a:pt x="28" y="27"/>
                  </a:cubicBezTo>
                  <a:cubicBezTo>
                    <a:pt x="30" y="27"/>
                    <a:pt x="32" y="27"/>
                    <a:pt x="33" y="27"/>
                  </a:cubicBezTo>
                  <a:cubicBezTo>
                    <a:pt x="28" y="30"/>
                    <a:pt x="22" y="34"/>
                    <a:pt x="17" y="37"/>
                  </a:cubicBezTo>
                  <a:close/>
                  <a:moveTo>
                    <a:pt x="17" y="29"/>
                  </a:moveTo>
                  <a:cubicBezTo>
                    <a:pt x="16" y="29"/>
                    <a:pt x="13" y="33"/>
                    <a:pt x="11" y="35"/>
                  </a:cubicBezTo>
                  <a:cubicBezTo>
                    <a:pt x="11" y="34"/>
                    <a:pt x="10" y="33"/>
                    <a:pt x="10" y="32"/>
                  </a:cubicBezTo>
                  <a:cubicBezTo>
                    <a:pt x="12" y="31"/>
                    <a:pt x="15" y="29"/>
                    <a:pt x="17" y="29"/>
                  </a:cubicBezTo>
                  <a:close/>
                  <a:moveTo>
                    <a:pt x="26" y="54"/>
                  </a:moveTo>
                  <a:cubicBezTo>
                    <a:pt x="31" y="51"/>
                    <a:pt x="37" y="47"/>
                    <a:pt x="43" y="44"/>
                  </a:cubicBezTo>
                  <a:cubicBezTo>
                    <a:pt x="47" y="42"/>
                    <a:pt x="50" y="40"/>
                    <a:pt x="54" y="38"/>
                  </a:cubicBezTo>
                  <a:cubicBezTo>
                    <a:pt x="54" y="39"/>
                    <a:pt x="53" y="39"/>
                    <a:pt x="52" y="39"/>
                  </a:cubicBezTo>
                  <a:cubicBezTo>
                    <a:pt x="43" y="46"/>
                    <a:pt x="33" y="53"/>
                    <a:pt x="23" y="59"/>
                  </a:cubicBezTo>
                  <a:cubicBezTo>
                    <a:pt x="23" y="59"/>
                    <a:pt x="23" y="60"/>
                    <a:pt x="23" y="60"/>
                  </a:cubicBezTo>
                  <a:cubicBezTo>
                    <a:pt x="20" y="60"/>
                    <a:pt x="17" y="60"/>
                    <a:pt x="13" y="60"/>
                  </a:cubicBezTo>
                  <a:cubicBezTo>
                    <a:pt x="18" y="59"/>
                    <a:pt x="22" y="57"/>
                    <a:pt x="26" y="54"/>
                  </a:cubicBezTo>
                  <a:close/>
                  <a:moveTo>
                    <a:pt x="51" y="45"/>
                  </a:moveTo>
                  <a:cubicBezTo>
                    <a:pt x="56" y="42"/>
                    <a:pt x="61" y="40"/>
                    <a:pt x="66" y="37"/>
                  </a:cubicBezTo>
                  <a:cubicBezTo>
                    <a:pt x="71" y="34"/>
                    <a:pt x="76" y="31"/>
                    <a:pt x="81" y="28"/>
                  </a:cubicBezTo>
                  <a:cubicBezTo>
                    <a:pt x="83" y="26"/>
                    <a:pt x="85" y="25"/>
                    <a:pt x="88" y="24"/>
                  </a:cubicBezTo>
                  <a:cubicBezTo>
                    <a:pt x="86" y="25"/>
                    <a:pt x="85" y="26"/>
                    <a:pt x="83" y="26"/>
                  </a:cubicBezTo>
                  <a:cubicBezTo>
                    <a:pt x="78" y="30"/>
                    <a:pt x="72" y="34"/>
                    <a:pt x="67" y="37"/>
                  </a:cubicBezTo>
                  <a:cubicBezTo>
                    <a:pt x="56" y="44"/>
                    <a:pt x="46" y="51"/>
                    <a:pt x="36" y="58"/>
                  </a:cubicBezTo>
                  <a:cubicBezTo>
                    <a:pt x="36" y="58"/>
                    <a:pt x="36" y="58"/>
                    <a:pt x="36" y="59"/>
                  </a:cubicBezTo>
                  <a:cubicBezTo>
                    <a:pt x="32" y="59"/>
                    <a:pt x="28" y="59"/>
                    <a:pt x="24" y="60"/>
                  </a:cubicBezTo>
                  <a:cubicBezTo>
                    <a:pt x="34" y="56"/>
                    <a:pt x="43" y="50"/>
                    <a:pt x="51" y="45"/>
                  </a:cubicBezTo>
                  <a:close/>
                  <a:moveTo>
                    <a:pt x="92" y="26"/>
                  </a:moveTo>
                  <a:cubicBezTo>
                    <a:pt x="94" y="25"/>
                    <a:pt x="96" y="24"/>
                    <a:pt x="97" y="23"/>
                  </a:cubicBezTo>
                  <a:cubicBezTo>
                    <a:pt x="95" y="25"/>
                    <a:pt x="92" y="26"/>
                    <a:pt x="90" y="28"/>
                  </a:cubicBezTo>
                  <a:cubicBezTo>
                    <a:pt x="85" y="31"/>
                    <a:pt x="80" y="34"/>
                    <a:pt x="74" y="37"/>
                  </a:cubicBezTo>
                  <a:cubicBezTo>
                    <a:pt x="64" y="44"/>
                    <a:pt x="55" y="51"/>
                    <a:pt x="45" y="57"/>
                  </a:cubicBezTo>
                  <a:cubicBezTo>
                    <a:pt x="44" y="57"/>
                    <a:pt x="44" y="58"/>
                    <a:pt x="45" y="58"/>
                  </a:cubicBezTo>
                  <a:cubicBezTo>
                    <a:pt x="42" y="58"/>
                    <a:pt x="40" y="58"/>
                    <a:pt x="37" y="59"/>
                  </a:cubicBezTo>
                  <a:cubicBezTo>
                    <a:pt x="56" y="49"/>
                    <a:pt x="73" y="36"/>
                    <a:pt x="92" y="26"/>
                  </a:cubicBezTo>
                  <a:close/>
                  <a:moveTo>
                    <a:pt x="61" y="50"/>
                  </a:moveTo>
                  <a:cubicBezTo>
                    <a:pt x="67" y="47"/>
                    <a:pt x="74" y="44"/>
                    <a:pt x="80" y="41"/>
                  </a:cubicBezTo>
                  <a:cubicBezTo>
                    <a:pt x="86" y="37"/>
                    <a:pt x="92" y="34"/>
                    <a:pt x="97" y="29"/>
                  </a:cubicBezTo>
                  <a:cubicBezTo>
                    <a:pt x="103" y="25"/>
                    <a:pt x="110" y="23"/>
                    <a:pt x="115" y="19"/>
                  </a:cubicBezTo>
                  <a:cubicBezTo>
                    <a:pt x="117" y="21"/>
                    <a:pt x="119" y="22"/>
                    <a:pt x="120" y="23"/>
                  </a:cubicBezTo>
                  <a:cubicBezTo>
                    <a:pt x="112" y="26"/>
                    <a:pt x="105" y="32"/>
                    <a:pt x="97" y="36"/>
                  </a:cubicBezTo>
                  <a:cubicBezTo>
                    <a:pt x="87" y="42"/>
                    <a:pt x="77" y="48"/>
                    <a:pt x="67" y="53"/>
                  </a:cubicBezTo>
                  <a:cubicBezTo>
                    <a:pt x="65" y="54"/>
                    <a:pt x="64" y="54"/>
                    <a:pt x="63" y="55"/>
                  </a:cubicBezTo>
                  <a:cubicBezTo>
                    <a:pt x="64" y="54"/>
                    <a:pt x="65" y="53"/>
                    <a:pt x="67" y="52"/>
                  </a:cubicBezTo>
                  <a:cubicBezTo>
                    <a:pt x="69" y="50"/>
                    <a:pt x="71" y="49"/>
                    <a:pt x="73" y="47"/>
                  </a:cubicBezTo>
                  <a:cubicBezTo>
                    <a:pt x="77" y="45"/>
                    <a:pt x="81" y="43"/>
                    <a:pt x="84" y="41"/>
                  </a:cubicBezTo>
                  <a:cubicBezTo>
                    <a:pt x="84" y="41"/>
                    <a:pt x="85" y="41"/>
                    <a:pt x="85" y="41"/>
                  </a:cubicBezTo>
                  <a:cubicBezTo>
                    <a:pt x="91" y="38"/>
                    <a:pt x="98" y="34"/>
                    <a:pt x="104" y="30"/>
                  </a:cubicBezTo>
                  <a:cubicBezTo>
                    <a:pt x="108" y="27"/>
                    <a:pt x="113" y="25"/>
                    <a:pt x="118" y="22"/>
                  </a:cubicBezTo>
                  <a:cubicBezTo>
                    <a:pt x="118" y="22"/>
                    <a:pt x="118" y="21"/>
                    <a:pt x="118" y="22"/>
                  </a:cubicBezTo>
                  <a:cubicBezTo>
                    <a:pt x="117" y="22"/>
                    <a:pt x="116" y="22"/>
                    <a:pt x="115" y="23"/>
                  </a:cubicBezTo>
                  <a:cubicBezTo>
                    <a:pt x="115" y="22"/>
                    <a:pt x="115" y="23"/>
                    <a:pt x="114" y="23"/>
                  </a:cubicBezTo>
                  <a:cubicBezTo>
                    <a:pt x="111" y="24"/>
                    <a:pt x="109" y="26"/>
                    <a:pt x="106" y="27"/>
                  </a:cubicBezTo>
                  <a:cubicBezTo>
                    <a:pt x="105" y="28"/>
                    <a:pt x="103" y="29"/>
                    <a:pt x="102" y="30"/>
                  </a:cubicBezTo>
                  <a:cubicBezTo>
                    <a:pt x="96" y="33"/>
                    <a:pt x="91" y="36"/>
                    <a:pt x="86" y="39"/>
                  </a:cubicBezTo>
                  <a:cubicBezTo>
                    <a:pt x="85" y="40"/>
                    <a:pt x="85" y="40"/>
                    <a:pt x="84" y="40"/>
                  </a:cubicBezTo>
                  <a:cubicBezTo>
                    <a:pt x="74" y="45"/>
                    <a:pt x="63" y="50"/>
                    <a:pt x="54" y="57"/>
                  </a:cubicBezTo>
                  <a:cubicBezTo>
                    <a:pt x="54" y="57"/>
                    <a:pt x="53" y="57"/>
                    <a:pt x="53" y="57"/>
                  </a:cubicBezTo>
                  <a:cubicBezTo>
                    <a:pt x="51" y="57"/>
                    <a:pt x="48" y="57"/>
                    <a:pt x="46" y="58"/>
                  </a:cubicBezTo>
                  <a:cubicBezTo>
                    <a:pt x="51" y="56"/>
                    <a:pt x="56" y="53"/>
                    <a:pt x="61" y="50"/>
                  </a:cubicBezTo>
                  <a:close/>
                  <a:moveTo>
                    <a:pt x="126" y="27"/>
                  </a:moveTo>
                  <a:cubicBezTo>
                    <a:pt x="116" y="32"/>
                    <a:pt x="106" y="37"/>
                    <a:pt x="97" y="44"/>
                  </a:cubicBezTo>
                  <a:cubicBezTo>
                    <a:pt x="93" y="47"/>
                    <a:pt x="89" y="49"/>
                    <a:pt x="84" y="52"/>
                  </a:cubicBezTo>
                  <a:cubicBezTo>
                    <a:pt x="84" y="52"/>
                    <a:pt x="84" y="52"/>
                    <a:pt x="83" y="52"/>
                  </a:cubicBezTo>
                  <a:cubicBezTo>
                    <a:pt x="84" y="52"/>
                    <a:pt x="84" y="52"/>
                    <a:pt x="84" y="52"/>
                  </a:cubicBezTo>
                  <a:cubicBezTo>
                    <a:pt x="86" y="50"/>
                    <a:pt x="89" y="48"/>
                    <a:pt x="91" y="47"/>
                  </a:cubicBezTo>
                  <a:cubicBezTo>
                    <a:pt x="101" y="41"/>
                    <a:pt x="110" y="35"/>
                    <a:pt x="119" y="29"/>
                  </a:cubicBezTo>
                  <a:cubicBezTo>
                    <a:pt x="119" y="28"/>
                    <a:pt x="120" y="28"/>
                    <a:pt x="120" y="28"/>
                  </a:cubicBezTo>
                  <a:cubicBezTo>
                    <a:pt x="120" y="27"/>
                    <a:pt x="121" y="27"/>
                    <a:pt x="122" y="26"/>
                  </a:cubicBezTo>
                  <a:cubicBezTo>
                    <a:pt x="122" y="26"/>
                    <a:pt x="122" y="25"/>
                    <a:pt x="121" y="26"/>
                  </a:cubicBezTo>
                  <a:cubicBezTo>
                    <a:pt x="116" y="29"/>
                    <a:pt x="110" y="32"/>
                    <a:pt x="105" y="35"/>
                  </a:cubicBezTo>
                  <a:cubicBezTo>
                    <a:pt x="111" y="32"/>
                    <a:pt x="116" y="28"/>
                    <a:pt x="121" y="24"/>
                  </a:cubicBezTo>
                  <a:cubicBezTo>
                    <a:pt x="123" y="25"/>
                    <a:pt x="124" y="26"/>
                    <a:pt x="126" y="27"/>
                  </a:cubicBezTo>
                  <a:close/>
                  <a:moveTo>
                    <a:pt x="129" y="29"/>
                  </a:moveTo>
                  <a:cubicBezTo>
                    <a:pt x="122" y="32"/>
                    <a:pt x="115" y="36"/>
                    <a:pt x="109" y="40"/>
                  </a:cubicBezTo>
                  <a:cubicBezTo>
                    <a:pt x="105" y="42"/>
                    <a:pt x="101" y="44"/>
                    <a:pt x="97" y="47"/>
                  </a:cubicBezTo>
                  <a:cubicBezTo>
                    <a:pt x="95" y="49"/>
                    <a:pt x="93" y="50"/>
                    <a:pt x="91" y="51"/>
                  </a:cubicBezTo>
                  <a:cubicBezTo>
                    <a:pt x="83" y="56"/>
                    <a:pt x="91" y="49"/>
                    <a:pt x="93" y="48"/>
                  </a:cubicBezTo>
                  <a:cubicBezTo>
                    <a:pt x="95" y="47"/>
                    <a:pt x="96" y="46"/>
                    <a:pt x="97" y="45"/>
                  </a:cubicBezTo>
                  <a:cubicBezTo>
                    <a:pt x="99" y="44"/>
                    <a:pt x="101" y="43"/>
                    <a:pt x="102" y="42"/>
                  </a:cubicBezTo>
                  <a:cubicBezTo>
                    <a:pt x="110" y="37"/>
                    <a:pt x="119" y="33"/>
                    <a:pt x="127" y="28"/>
                  </a:cubicBezTo>
                  <a:cubicBezTo>
                    <a:pt x="127" y="28"/>
                    <a:pt x="128" y="29"/>
                    <a:pt x="129" y="29"/>
                  </a:cubicBezTo>
                  <a:close/>
                  <a:moveTo>
                    <a:pt x="108" y="38"/>
                  </a:moveTo>
                  <a:cubicBezTo>
                    <a:pt x="113" y="35"/>
                    <a:pt x="118" y="32"/>
                    <a:pt x="123" y="29"/>
                  </a:cubicBezTo>
                  <a:cubicBezTo>
                    <a:pt x="123" y="29"/>
                    <a:pt x="123" y="29"/>
                    <a:pt x="123" y="29"/>
                  </a:cubicBezTo>
                  <a:cubicBezTo>
                    <a:pt x="123" y="29"/>
                    <a:pt x="123" y="30"/>
                    <a:pt x="122" y="30"/>
                  </a:cubicBezTo>
                  <a:cubicBezTo>
                    <a:pt x="120" y="31"/>
                    <a:pt x="117" y="33"/>
                    <a:pt x="115" y="34"/>
                  </a:cubicBezTo>
                  <a:cubicBezTo>
                    <a:pt x="113" y="35"/>
                    <a:pt x="110" y="36"/>
                    <a:pt x="108" y="38"/>
                  </a:cubicBezTo>
                  <a:close/>
                  <a:moveTo>
                    <a:pt x="71" y="48"/>
                  </a:moveTo>
                  <a:cubicBezTo>
                    <a:pt x="67" y="50"/>
                    <a:pt x="64" y="53"/>
                    <a:pt x="61" y="56"/>
                  </a:cubicBezTo>
                  <a:cubicBezTo>
                    <a:pt x="61" y="56"/>
                    <a:pt x="61" y="56"/>
                    <a:pt x="61" y="56"/>
                  </a:cubicBezTo>
                  <a:cubicBezTo>
                    <a:pt x="59" y="56"/>
                    <a:pt x="57" y="57"/>
                    <a:pt x="55" y="57"/>
                  </a:cubicBezTo>
                  <a:cubicBezTo>
                    <a:pt x="60" y="53"/>
                    <a:pt x="66" y="50"/>
                    <a:pt x="71" y="48"/>
                  </a:cubicBezTo>
                  <a:close/>
                  <a:moveTo>
                    <a:pt x="100" y="38"/>
                  </a:moveTo>
                  <a:cubicBezTo>
                    <a:pt x="98" y="39"/>
                    <a:pt x="97" y="40"/>
                    <a:pt x="96" y="41"/>
                  </a:cubicBezTo>
                  <a:cubicBezTo>
                    <a:pt x="91" y="43"/>
                    <a:pt x="87" y="46"/>
                    <a:pt x="83" y="49"/>
                  </a:cubicBezTo>
                  <a:cubicBezTo>
                    <a:pt x="83" y="49"/>
                    <a:pt x="83" y="49"/>
                    <a:pt x="82" y="49"/>
                  </a:cubicBezTo>
                  <a:cubicBezTo>
                    <a:pt x="84" y="48"/>
                    <a:pt x="85" y="47"/>
                    <a:pt x="86" y="46"/>
                  </a:cubicBezTo>
                  <a:cubicBezTo>
                    <a:pt x="90" y="43"/>
                    <a:pt x="95" y="41"/>
                    <a:pt x="99" y="39"/>
                  </a:cubicBezTo>
                  <a:cubicBezTo>
                    <a:pt x="99" y="38"/>
                    <a:pt x="100" y="38"/>
                    <a:pt x="100" y="38"/>
                  </a:cubicBezTo>
                  <a:close/>
                  <a:moveTo>
                    <a:pt x="90" y="49"/>
                  </a:moveTo>
                  <a:cubicBezTo>
                    <a:pt x="88" y="51"/>
                    <a:pt x="87" y="52"/>
                    <a:pt x="85" y="54"/>
                  </a:cubicBezTo>
                  <a:cubicBezTo>
                    <a:pt x="85" y="54"/>
                    <a:pt x="85" y="54"/>
                    <a:pt x="85" y="54"/>
                  </a:cubicBezTo>
                  <a:cubicBezTo>
                    <a:pt x="83" y="54"/>
                    <a:pt x="82" y="54"/>
                    <a:pt x="81" y="54"/>
                  </a:cubicBezTo>
                  <a:cubicBezTo>
                    <a:pt x="84" y="53"/>
                    <a:pt x="87" y="51"/>
                    <a:pt x="90" y="49"/>
                  </a:cubicBezTo>
                  <a:close/>
                  <a:moveTo>
                    <a:pt x="99" y="63"/>
                  </a:moveTo>
                  <a:cubicBezTo>
                    <a:pt x="105" y="59"/>
                    <a:pt x="111" y="56"/>
                    <a:pt x="117" y="52"/>
                  </a:cubicBezTo>
                  <a:cubicBezTo>
                    <a:pt x="115" y="53"/>
                    <a:pt x="114" y="54"/>
                    <a:pt x="112" y="56"/>
                  </a:cubicBezTo>
                  <a:cubicBezTo>
                    <a:pt x="108" y="59"/>
                    <a:pt x="103" y="62"/>
                    <a:pt x="100" y="67"/>
                  </a:cubicBezTo>
                  <a:cubicBezTo>
                    <a:pt x="100" y="66"/>
                    <a:pt x="99" y="64"/>
                    <a:pt x="99" y="63"/>
                  </a:cubicBezTo>
                  <a:close/>
                  <a:moveTo>
                    <a:pt x="99" y="58"/>
                  </a:moveTo>
                  <a:cubicBezTo>
                    <a:pt x="105" y="56"/>
                    <a:pt x="109" y="53"/>
                    <a:pt x="114" y="49"/>
                  </a:cubicBezTo>
                  <a:cubicBezTo>
                    <a:pt x="117" y="47"/>
                    <a:pt x="120" y="44"/>
                    <a:pt x="123" y="42"/>
                  </a:cubicBezTo>
                  <a:cubicBezTo>
                    <a:pt x="123" y="42"/>
                    <a:pt x="124" y="42"/>
                    <a:pt x="124" y="42"/>
                  </a:cubicBezTo>
                  <a:cubicBezTo>
                    <a:pt x="121" y="44"/>
                    <a:pt x="117" y="47"/>
                    <a:pt x="114" y="50"/>
                  </a:cubicBezTo>
                  <a:cubicBezTo>
                    <a:pt x="110" y="55"/>
                    <a:pt x="104" y="57"/>
                    <a:pt x="99" y="61"/>
                  </a:cubicBezTo>
                  <a:cubicBezTo>
                    <a:pt x="99" y="60"/>
                    <a:pt x="99" y="59"/>
                    <a:pt x="99" y="58"/>
                  </a:cubicBezTo>
                  <a:close/>
                  <a:moveTo>
                    <a:pt x="99" y="55"/>
                  </a:moveTo>
                  <a:cubicBezTo>
                    <a:pt x="102" y="53"/>
                    <a:pt x="104" y="52"/>
                    <a:pt x="107" y="50"/>
                  </a:cubicBezTo>
                  <a:cubicBezTo>
                    <a:pt x="104" y="52"/>
                    <a:pt x="102" y="54"/>
                    <a:pt x="99" y="57"/>
                  </a:cubicBezTo>
                  <a:cubicBezTo>
                    <a:pt x="99" y="56"/>
                    <a:pt x="99" y="56"/>
                    <a:pt x="99" y="55"/>
                  </a:cubicBezTo>
                  <a:cubicBezTo>
                    <a:pt x="99" y="55"/>
                    <a:pt x="99" y="55"/>
                    <a:pt x="99" y="55"/>
                  </a:cubicBezTo>
                  <a:close/>
                  <a:moveTo>
                    <a:pt x="98" y="54"/>
                  </a:moveTo>
                  <a:cubicBezTo>
                    <a:pt x="98" y="53"/>
                    <a:pt x="98" y="53"/>
                    <a:pt x="97" y="53"/>
                  </a:cubicBezTo>
                  <a:cubicBezTo>
                    <a:pt x="96" y="53"/>
                    <a:pt x="96" y="53"/>
                    <a:pt x="95" y="53"/>
                  </a:cubicBezTo>
                  <a:cubicBezTo>
                    <a:pt x="99" y="52"/>
                    <a:pt x="103" y="49"/>
                    <a:pt x="106" y="46"/>
                  </a:cubicBezTo>
                  <a:cubicBezTo>
                    <a:pt x="112" y="42"/>
                    <a:pt x="118" y="39"/>
                    <a:pt x="124" y="36"/>
                  </a:cubicBezTo>
                  <a:cubicBezTo>
                    <a:pt x="123" y="36"/>
                    <a:pt x="122" y="37"/>
                    <a:pt x="121" y="37"/>
                  </a:cubicBezTo>
                  <a:cubicBezTo>
                    <a:pt x="118" y="39"/>
                    <a:pt x="116" y="40"/>
                    <a:pt x="113" y="42"/>
                  </a:cubicBezTo>
                  <a:cubicBezTo>
                    <a:pt x="108" y="46"/>
                    <a:pt x="103" y="50"/>
                    <a:pt x="98" y="54"/>
                  </a:cubicBezTo>
                  <a:close/>
                  <a:moveTo>
                    <a:pt x="100" y="69"/>
                  </a:moveTo>
                  <a:cubicBezTo>
                    <a:pt x="100" y="69"/>
                    <a:pt x="100" y="69"/>
                    <a:pt x="100" y="68"/>
                  </a:cubicBezTo>
                  <a:cubicBezTo>
                    <a:pt x="103" y="64"/>
                    <a:pt x="107" y="61"/>
                    <a:pt x="111" y="57"/>
                  </a:cubicBezTo>
                  <a:cubicBezTo>
                    <a:pt x="115" y="55"/>
                    <a:pt x="118" y="51"/>
                    <a:pt x="122" y="48"/>
                  </a:cubicBezTo>
                  <a:cubicBezTo>
                    <a:pt x="123" y="47"/>
                    <a:pt x="124" y="47"/>
                    <a:pt x="124" y="46"/>
                  </a:cubicBezTo>
                  <a:cubicBezTo>
                    <a:pt x="116" y="54"/>
                    <a:pt x="108" y="61"/>
                    <a:pt x="100" y="69"/>
                  </a:cubicBezTo>
                  <a:close/>
                  <a:moveTo>
                    <a:pt x="136" y="35"/>
                  </a:moveTo>
                  <a:cubicBezTo>
                    <a:pt x="135" y="36"/>
                    <a:pt x="134" y="37"/>
                    <a:pt x="133" y="38"/>
                  </a:cubicBezTo>
                  <a:cubicBezTo>
                    <a:pt x="132" y="38"/>
                    <a:pt x="132" y="38"/>
                    <a:pt x="132" y="38"/>
                  </a:cubicBezTo>
                  <a:cubicBezTo>
                    <a:pt x="129" y="41"/>
                    <a:pt x="126" y="43"/>
                    <a:pt x="123" y="46"/>
                  </a:cubicBezTo>
                  <a:cubicBezTo>
                    <a:pt x="119" y="49"/>
                    <a:pt x="116" y="52"/>
                    <a:pt x="112" y="54"/>
                  </a:cubicBezTo>
                  <a:cubicBezTo>
                    <a:pt x="108" y="57"/>
                    <a:pt x="104" y="59"/>
                    <a:pt x="101" y="61"/>
                  </a:cubicBezTo>
                  <a:cubicBezTo>
                    <a:pt x="102" y="60"/>
                    <a:pt x="103" y="59"/>
                    <a:pt x="105" y="58"/>
                  </a:cubicBezTo>
                  <a:cubicBezTo>
                    <a:pt x="107" y="57"/>
                    <a:pt x="109" y="56"/>
                    <a:pt x="111" y="54"/>
                  </a:cubicBezTo>
                  <a:cubicBezTo>
                    <a:pt x="114" y="52"/>
                    <a:pt x="116" y="49"/>
                    <a:pt x="119" y="46"/>
                  </a:cubicBezTo>
                  <a:cubicBezTo>
                    <a:pt x="123" y="43"/>
                    <a:pt x="127" y="41"/>
                    <a:pt x="131" y="38"/>
                  </a:cubicBezTo>
                  <a:cubicBezTo>
                    <a:pt x="132" y="38"/>
                    <a:pt x="132" y="37"/>
                    <a:pt x="132" y="37"/>
                  </a:cubicBezTo>
                  <a:cubicBezTo>
                    <a:pt x="133" y="36"/>
                    <a:pt x="133" y="36"/>
                    <a:pt x="134" y="36"/>
                  </a:cubicBezTo>
                  <a:cubicBezTo>
                    <a:pt x="135" y="35"/>
                    <a:pt x="134" y="35"/>
                    <a:pt x="134" y="35"/>
                  </a:cubicBezTo>
                  <a:cubicBezTo>
                    <a:pt x="128" y="38"/>
                    <a:pt x="123" y="41"/>
                    <a:pt x="117" y="45"/>
                  </a:cubicBezTo>
                  <a:cubicBezTo>
                    <a:pt x="112" y="49"/>
                    <a:pt x="108" y="54"/>
                    <a:pt x="102" y="56"/>
                  </a:cubicBezTo>
                  <a:cubicBezTo>
                    <a:pt x="100" y="57"/>
                    <a:pt x="100" y="57"/>
                    <a:pt x="100" y="57"/>
                  </a:cubicBezTo>
                  <a:cubicBezTo>
                    <a:pt x="102" y="55"/>
                    <a:pt x="104" y="53"/>
                    <a:pt x="107" y="51"/>
                  </a:cubicBezTo>
                  <a:cubicBezTo>
                    <a:pt x="109" y="49"/>
                    <a:pt x="112" y="47"/>
                    <a:pt x="115" y="45"/>
                  </a:cubicBezTo>
                  <a:cubicBezTo>
                    <a:pt x="120" y="42"/>
                    <a:pt x="125" y="39"/>
                    <a:pt x="130" y="36"/>
                  </a:cubicBezTo>
                  <a:cubicBezTo>
                    <a:pt x="131" y="36"/>
                    <a:pt x="131" y="35"/>
                    <a:pt x="131" y="35"/>
                  </a:cubicBezTo>
                  <a:cubicBezTo>
                    <a:pt x="132" y="35"/>
                    <a:pt x="132" y="34"/>
                    <a:pt x="133" y="34"/>
                  </a:cubicBezTo>
                  <a:cubicBezTo>
                    <a:pt x="133" y="34"/>
                    <a:pt x="133" y="33"/>
                    <a:pt x="132" y="33"/>
                  </a:cubicBezTo>
                  <a:cubicBezTo>
                    <a:pt x="127" y="36"/>
                    <a:pt x="121" y="38"/>
                    <a:pt x="116" y="42"/>
                  </a:cubicBezTo>
                  <a:cubicBezTo>
                    <a:pt x="111" y="45"/>
                    <a:pt x="107" y="49"/>
                    <a:pt x="101" y="53"/>
                  </a:cubicBezTo>
                  <a:cubicBezTo>
                    <a:pt x="100" y="53"/>
                    <a:pt x="100" y="54"/>
                    <a:pt x="99" y="54"/>
                  </a:cubicBezTo>
                  <a:cubicBezTo>
                    <a:pt x="99" y="54"/>
                    <a:pt x="99" y="54"/>
                    <a:pt x="99" y="54"/>
                  </a:cubicBezTo>
                  <a:cubicBezTo>
                    <a:pt x="101" y="52"/>
                    <a:pt x="103" y="51"/>
                    <a:pt x="105" y="49"/>
                  </a:cubicBezTo>
                  <a:cubicBezTo>
                    <a:pt x="108" y="47"/>
                    <a:pt x="110" y="45"/>
                    <a:pt x="113" y="43"/>
                  </a:cubicBezTo>
                  <a:cubicBezTo>
                    <a:pt x="119" y="39"/>
                    <a:pt x="125" y="37"/>
                    <a:pt x="130" y="33"/>
                  </a:cubicBezTo>
                  <a:cubicBezTo>
                    <a:pt x="130" y="33"/>
                    <a:pt x="130" y="32"/>
                    <a:pt x="129" y="33"/>
                  </a:cubicBezTo>
                  <a:cubicBezTo>
                    <a:pt x="120" y="37"/>
                    <a:pt x="111" y="42"/>
                    <a:pt x="103" y="48"/>
                  </a:cubicBezTo>
                  <a:cubicBezTo>
                    <a:pt x="101" y="49"/>
                    <a:pt x="98" y="51"/>
                    <a:pt x="96" y="52"/>
                  </a:cubicBezTo>
                  <a:cubicBezTo>
                    <a:pt x="90" y="56"/>
                    <a:pt x="95" y="52"/>
                    <a:pt x="97" y="51"/>
                  </a:cubicBezTo>
                  <a:cubicBezTo>
                    <a:pt x="101" y="47"/>
                    <a:pt x="105" y="44"/>
                    <a:pt x="109" y="41"/>
                  </a:cubicBezTo>
                  <a:cubicBezTo>
                    <a:pt x="116" y="38"/>
                    <a:pt x="123" y="34"/>
                    <a:pt x="129" y="30"/>
                  </a:cubicBezTo>
                  <a:cubicBezTo>
                    <a:pt x="129" y="30"/>
                    <a:pt x="129" y="30"/>
                    <a:pt x="129" y="30"/>
                  </a:cubicBezTo>
                  <a:cubicBezTo>
                    <a:pt x="131" y="31"/>
                    <a:pt x="134" y="33"/>
                    <a:pt x="136" y="35"/>
                  </a:cubicBezTo>
                  <a:close/>
                  <a:moveTo>
                    <a:pt x="111" y="47"/>
                  </a:moveTo>
                  <a:cubicBezTo>
                    <a:pt x="114" y="45"/>
                    <a:pt x="116" y="43"/>
                    <a:pt x="119" y="41"/>
                  </a:cubicBezTo>
                  <a:cubicBezTo>
                    <a:pt x="118" y="42"/>
                    <a:pt x="116" y="43"/>
                    <a:pt x="115" y="44"/>
                  </a:cubicBezTo>
                  <a:cubicBezTo>
                    <a:pt x="113" y="45"/>
                    <a:pt x="112" y="46"/>
                    <a:pt x="111" y="47"/>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260"/>
            <p:cNvSpPr>
              <a:spLocks noEditPoints="1"/>
            </p:cNvSpPr>
            <p:nvPr/>
          </p:nvSpPr>
          <p:spPr bwMode="auto">
            <a:xfrm>
              <a:off x="5372346" y="4420622"/>
              <a:ext cx="185738" cy="55563"/>
            </a:xfrm>
            <a:custGeom>
              <a:avLst/>
              <a:gdLst>
                <a:gd name="T0" fmla="*/ 8 w 44"/>
                <a:gd name="T1" fmla="*/ 12 h 13"/>
                <a:gd name="T2" fmla="*/ 43 w 44"/>
                <a:gd name="T3" fmla="*/ 12 h 13"/>
                <a:gd name="T4" fmla="*/ 43 w 44"/>
                <a:gd name="T5" fmla="*/ 12 h 13"/>
                <a:gd name="T6" fmla="*/ 42 w 44"/>
                <a:gd name="T7" fmla="*/ 1 h 13"/>
                <a:gd name="T8" fmla="*/ 2 w 44"/>
                <a:gd name="T9" fmla="*/ 0 h 13"/>
                <a:gd name="T10" fmla="*/ 0 w 44"/>
                <a:gd name="T11" fmla="*/ 11 h 13"/>
                <a:gd name="T12" fmla="*/ 3 w 44"/>
                <a:gd name="T13" fmla="*/ 8 h 13"/>
                <a:gd name="T14" fmla="*/ 6 w 44"/>
                <a:gd name="T15" fmla="*/ 6 h 13"/>
                <a:gd name="T16" fmla="*/ 5 w 44"/>
                <a:gd name="T17" fmla="*/ 3 h 13"/>
                <a:gd name="T18" fmla="*/ 3 w 44"/>
                <a:gd name="T19" fmla="*/ 5 h 13"/>
                <a:gd name="T20" fmla="*/ 5 w 44"/>
                <a:gd name="T21" fmla="*/ 2 h 13"/>
                <a:gd name="T22" fmla="*/ 3 w 44"/>
                <a:gd name="T23" fmla="*/ 9 h 13"/>
                <a:gd name="T24" fmla="*/ 5 w 44"/>
                <a:gd name="T25" fmla="*/ 9 h 13"/>
                <a:gd name="T26" fmla="*/ 14 w 44"/>
                <a:gd name="T27" fmla="*/ 4 h 13"/>
                <a:gd name="T28" fmla="*/ 8 w 44"/>
                <a:gd name="T29" fmla="*/ 10 h 13"/>
                <a:gd name="T30" fmla="*/ 11 w 44"/>
                <a:gd name="T31" fmla="*/ 10 h 13"/>
                <a:gd name="T32" fmla="*/ 15 w 44"/>
                <a:gd name="T33" fmla="*/ 10 h 13"/>
                <a:gd name="T34" fmla="*/ 17 w 44"/>
                <a:gd name="T35" fmla="*/ 10 h 13"/>
                <a:gd name="T36" fmla="*/ 14 w 44"/>
                <a:gd name="T37" fmla="*/ 7 h 13"/>
                <a:gd name="T38" fmla="*/ 22 w 44"/>
                <a:gd name="T39" fmla="*/ 3 h 13"/>
                <a:gd name="T40" fmla="*/ 17 w 44"/>
                <a:gd name="T41" fmla="*/ 8 h 13"/>
                <a:gd name="T42" fmla="*/ 29 w 44"/>
                <a:gd name="T43" fmla="*/ 10 h 13"/>
                <a:gd name="T44" fmla="*/ 36 w 44"/>
                <a:gd name="T45" fmla="*/ 7 h 13"/>
                <a:gd name="T46" fmla="*/ 40 w 44"/>
                <a:gd name="T47" fmla="*/ 6 h 13"/>
                <a:gd name="T48" fmla="*/ 36 w 44"/>
                <a:gd name="T49" fmla="*/ 10 h 13"/>
                <a:gd name="T50" fmla="*/ 40 w 44"/>
                <a:gd name="T51" fmla="*/ 8 h 13"/>
                <a:gd name="T52" fmla="*/ 39 w 44"/>
                <a:gd name="T53" fmla="*/ 8 h 13"/>
                <a:gd name="T54" fmla="*/ 25 w 44"/>
                <a:gd name="T55" fmla="*/ 10 h 13"/>
                <a:gd name="T56" fmla="*/ 28 w 44"/>
                <a:gd name="T57" fmla="*/ 10 h 13"/>
                <a:gd name="T58" fmla="*/ 36 w 44"/>
                <a:gd name="T59" fmla="*/ 7 h 13"/>
                <a:gd name="T60" fmla="*/ 40 w 44"/>
                <a:gd name="T61" fmla="*/ 3 h 13"/>
                <a:gd name="T62" fmla="*/ 33 w 44"/>
                <a:gd name="T63" fmla="*/ 6 h 13"/>
                <a:gd name="T64" fmla="*/ 41 w 44"/>
                <a:gd name="T65" fmla="*/ 3 h 13"/>
                <a:gd name="T66" fmla="*/ 33 w 44"/>
                <a:gd name="T67" fmla="*/ 3 h 13"/>
                <a:gd name="T68" fmla="*/ 25 w 44"/>
                <a:gd name="T69" fmla="*/ 10 h 13"/>
                <a:gd name="T70" fmla="*/ 24 w 44"/>
                <a:gd name="T71" fmla="*/ 8 h 13"/>
                <a:gd name="T72" fmla="*/ 26 w 44"/>
                <a:gd name="T73" fmla="*/ 3 h 13"/>
                <a:gd name="T74" fmla="*/ 19 w 44"/>
                <a:gd name="T75" fmla="*/ 9 h 13"/>
                <a:gd name="T76" fmla="*/ 26 w 44"/>
                <a:gd name="T77" fmla="*/ 3 h 13"/>
                <a:gd name="T78" fmla="*/ 28 w 44"/>
                <a:gd name="T79" fmla="*/ 4 h 13"/>
                <a:gd name="T80" fmla="*/ 21 w 44"/>
                <a:gd name="T81" fmla="*/ 10 h 13"/>
                <a:gd name="T82" fmla="*/ 28 w 44"/>
                <a:gd name="T83" fmla="*/ 7 h 13"/>
                <a:gd name="T84" fmla="*/ 20 w 44"/>
                <a:gd name="T85" fmla="*/ 10 h 13"/>
                <a:gd name="T86" fmla="*/ 24 w 44"/>
                <a:gd name="T87" fmla="*/ 8 h 13"/>
                <a:gd name="T88" fmla="*/ 19 w 44"/>
                <a:gd name="T89" fmla="*/ 3 h 13"/>
                <a:gd name="T90" fmla="*/ 12 w 44"/>
                <a:gd name="T91" fmla="*/ 6 h 13"/>
                <a:gd name="T92" fmla="*/ 9 w 44"/>
                <a:gd name="T93" fmla="*/ 6 h 13"/>
                <a:gd name="T94" fmla="*/ 11 w 44"/>
                <a:gd name="T95" fmla="*/ 3 h 13"/>
                <a:gd name="T96" fmla="*/ 9 w 44"/>
                <a:gd name="T97" fmla="*/ 2 h 13"/>
                <a:gd name="T98" fmla="*/ 13 w 44"/>
                <a:gd name="T99" fmla="*/ 8 h 13"/>
                <a:gd name="T100" fmla="*/ 3 w 44"/>
                <a:gd name="T101" fmla="*/ 6 h 13"/>
                <a:gd name="T102" fmla="*/ 8 w 44"/>
                <a:gd name="T103"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4" h="13">
                  <a:moveTo>
                    <a:pt x="1" y="12"/>
                  </a:moveTo>
                  <a:cubicBezTo>
                    <a:pt x="1" y="12"/>
                    <a:pt x="1" y="12"/>
                    <a:pt x="2" y="12"/>
                  </a:cubicBezTo>
                  <a:cubicBezTo>
                    <a:pt x="4" y="12"/>
                    <a:pt x="6" y="12"/>
                    <a:pt x="8" y="12"/>
                  </a:cubicBezTo>
                  <a:cubicBezTo>
                    <a:pt x="12" y="12"/>
                    <a:pt x="16" y="12"/>
                    <a:pt x="20" y="12"/>
                  </a:cubicBezTo>
                  <a:cubicBezTo>
                    <a:pt x="28" y="12"/>
                    <a:pt x="35" y="13"/>
                    <a:pt x="42" y="13"/>
                  </a:cubicBezTo>
                  <a:cubicBezTo>
                    <a:pt x="42" y="13"/>
                    <a:pt x="43" y="13"/>
                    <a:pt x="43" y="12"/>
                  </a:cubicBezTo>
                  <a:cubicBezTo>
                    <a:pt x="43" y="12"/>
                    <a:pt x="43" y="12"/>
                    <a:pt x="43" y="12"/>
                  </a:cubicBezTo>
                  <a:cubicBezTo>
                    <a:pt x="43" y="12"/>
                    <a:pt x="43" y="12"/>
                    <a:pt x="43" y="12"/>
                  </a:cubicBezTo>
                  <a:cubicBezTo>
                    <a:pt x="43" y="12"/>
                    <a:pt x="43" y="12"/>
                    <a:pt x="43" y="12"/>
                  </a:cubicBezTo>
                  <a:cubicBezTo>
                    <a:pt x="43" y="8"/>
                    <a:pt x="44" y="5"/>
                    <a:pt x="44" y="2"/>
                  </a:cubicBezTo>
                  <a:cubicBezTo>
                    <a:pt x="44" y="1"/>
                    <a:pt x="43" y="1"/>
                    <a:pt x="43" y="1"/>
                  </a:cubicBezTo>
                  <a:cubicBezTo>
                    <a:pt x="43" y="1"/>
                    <a:pt x="43" y="1"/>
                    <a:pt x="42" y="1"/>
                  </a:cubicBezTo>
                  <a:cubicBezTo>
                    <a:pt x="36" y="0"/>
                    <a:pt x="29" y="1"/>
                    <a:pt x="22" y="0"/>
                  </a:cubicBezTo>
                  <a:cubicBezTo>
                    <a:pt x="18" y="0"/>
                    <a:pt x="14" y="0"/>
                    <a:pt x="9" y="0"/>
                  </a:cubicBezTo>
                  <a:cubicBezTo>
                    <a:pt x="7" y="0"/>
                    <a:pt x="5" y="0"/>
                    <a:pt x="2" y="0"/>
                  </a:cubicBezTo>
                  <a:cubicBezTo>
                    <a:pt x="2" y="0"/>
                    <a:pt x="2" y="0"/>
                    <a:pt x="1" y="0"/>
                  </a:cubicBezTo>
                  <a:cubicBezTo>
                    <a:pt x="1" y="0"/>
                    <a:pt x="1" y="1"/>
                    <a:pt x="1" y="1"/>
                  </a:cubicBezTo>
                  <a:cubicBezTo>
                    <a:pt x="1" y="4"/>
                    <a:pt x="0" y="8"/>
                    <a:pt x="0" y="11"/>
                  </a:cubicBezTo>
                  <a:cubicBezTo>
                    <a:pt x="0" y="12"/>
                    <a:pt x="1" y="12"/>
                    <a:pt x="1" y="12"/>
                  </a:cubicBezTo>
                  <a:close/>
                  <a:moveTo>
                    <a:pt x="6" y="6"/>
                  </a:moveTo>
                  <a:cubicBezTo>
                    <a:pt x="5" y="7"/>
                    <a:pt x="4" y="8"/>
                    <a:pt x="3" y="8"/>
                  </a:cubicBezTo>
                  <a:cubicBezTo>
                    <a:pt x="3" y="8"/>
                    <a:pt x="3" y="7"/>
                    <a:pt x="3" y="7"/>
                  </a:cubicBezTo>
                  <a:cubicBezTo>
                    <a:pt x="4" y="5"/>
                    <a:pt x="6" y="4"/>
                    <a:pt x="8" y="3"/>
                  </a:cubicBezTo>
                  <a:cubicBezTo>
                    <a:pt x="8" y="2"/>
                    <a:pt x="6" y="5"/>
                    <a:pt x="6" y="6"/>
                  </a:cubicBezTo>
                  <a:close/>
                  <a:moveTo>
                    <a:pt x="3" y="5"/>
                  </a:moveTo>
                  <a:cubicBezTo>
                    <a:pt x="3" y="5"/>
                    <a:pt x="3" y="5"/>
                    <a:pt x="3" y="5"/>
                  </a:cubicBezTo>
                  <a:cubicBezTo>
                    <a:pt x="4" y="4"/>
                    <a:pt x="4" y="3"/>
                    <a:pt x="5" y="3"/>
                  </a:cubicBezTo>
                  <a:cubicBezTo>
                    <a:pt x="4" y="3"/>
                    <a:pt x="4" y="4"/>
                    <a:pt x="4" y="4"/>
                  </a:cubicBezTo>
                  <a:cubicBezTo>
                    <a:pt x="3" y="5"/>
                    <a:pt x="3" y="5"/>
                    <a:pt x="3" y="5"/>
                  </a:cubicBezTo>
                  <a:cubicBezTo>
                    <a:pt x="3" y="5"/>
                    <a:pt x="3" y="5"/>
                    <a:pt x="3" y="5"/>
                  </a:cubicBezTo>
                  <a:close/>
                  <a:moveTo>
                    <a:pt x="3" y="4"/>
                  </a:moveTo>
                  <a:cubicBezTo>
                    <a:pt x="3" y="3"/>
                    <a:pt x="3" y="3"/>
                    <a:pt x="3" y="2"/>
                  </a:cubicBezTo>
                  <a:cubicBezTo>
                    <a:pt x="4" y="2"/>
                    <a:pt x="4" y="2"/>
                    <a:pt x="5" y="2"/>
                  </a:cubicBezTo>
                  <a:cubicBezTo>
                    <a:pt x="4" y="3"/>
                    <a:pt x="4" y="3"/>
                    <a:pt x="3" y="4"/>
                  </a:cubicBezTo>
                  <a:close/>
                  <a:moveTo>
                    <a:pt x="3" y="10"/>
                  </a:moveTo>
                  <a:cubicBezTo>
                    <a:pt x="3" y="10"/>
                    <a:pt x="3" y="9"/>
                    <a:pt x="3" y="9"/>
                  </a:cubicBezTo>
                  <a:cubicBezTo>
                    <a:pt x="3" y="9"/>
                    <a:pt x="3" y="9"/>
                    <a:pt x="3" y="9"/>
                  </a:cubicBezTo>
                  <a:cubicBezTo>
                    <a:pt x="4" y="9"/>
                    <a:pt x="6" y="8"/>
                    <a:pt x="7" y="6"/>
                  </a:cubicBezTo>
                  <a:cubicBezTo>
                    <a:pt x="6" y="7"/>
                    <a:pt x="5" y="8"/>
                    <a:pt x="5" y="9"/>
                  </a:cubicBezTo>
                  <a:cubicBezTo>
                    <a:pt x="5" y="9"/>
                    <a:pt x="5" y="10"/>
                    <a:pt x="5" y="10"/>
                  </a:cubicBezTo>
                  <a:cubicBezTo>
                    <a:pt x="8" y="8"/>
                    <a:pt x="11" y="6"/>
                    <a:pt x="13" y="4"/>
                  </a:cubicBezTo>
                  <a:cubicBezTo>
                    <a:pt x="15" y="3"/>
                    <a:pt x="15" y="3"/>
                    <a:pt x="14" y="4"/>
                  </a:cubicBezTo>
                  <a:cubicBezTo>
                    <a:pt x="13" y="4"/>
                    <a:pt x="12" y="5"/>
                    <a:pt x="11" y="6"/>
                  </a:cubicBezTo>
                  <a:cubicBezTo>
                    <a:pt x="10" y="7"/>
                    <a:pt x="9" y="8"/>
                    <a:pt x="8" y="10"/>
                  </a:cubicBezTo>
                  <a:cubicBezTo>
                    <a:pt x="8" y="10"/>
                    <a:pt x="8" y="10"/>
                    <a:pt x="8" y="10"/>
                  </a:cubicBezTo>
                  <a:cubicBezTo>
                    <a:pt x="8" y="10"/>
                    <a:pt x="8" y="10"/>
                    <a:pt x="8" y="10"/>
                  </a:cubicBezTo>
                  <a:cubicBezTo>
                    <a:pt x="6" y="10"/>
                    <a:pt x="4" y="10"/>
                    <a:pt x="3" y="10"/>
                  </a:cubicBezTo>
                  <a:close/>
                  <a:moveTo>
                    <a:pt x="11" y="10"/>
                  </a:moveTo>
                  <a:cubicBezTo>
                    <a:pt x="14" y="8"/>
                    <a:pt x="17" y="6"/>
                    <a:pt x="20" y="4"/>
                  </a:cubicBezTo>
                  <a:cubicBezTo>
                    <a:pt x="22" y="2"/>
                    <a:pt x="21" y="3"/>
                    <a:pt x="20" y="5"/>
                  </a:cubicBezTo>
                  <a:cubicBezTo>
                    <a:pt x="18" y="6"/>
                    <a:pt x="16" y="8"/>
                    <a:pt x="15" y="10"/>
                  </a:cubicBezTo>
                  <a:cubicBezTo>
                    <a:pt x="14" y="10"/>
                    <a:pt x="15" y="10"/>
                    <a:pt x="15" y="10"/>
                  </a:cubicBezTo>
                  <a:cubicBezTo>
                    <a:pt x="17" y="9"/>
                    <a:pt x="19" y="7"/>
                    <a:pt x="21" y="6"/>
                  </a:cubicBezTo>
                  <a:cubicBezTo>
                    <a:pt x="20" y="7"/>
                    <a:pt x="19" y="9"/>
                    <a:pt x="17" y="10"/>
                  </a:cubicBezTo>
                  <a:cubicBezTo>
                    <a:pt x="14" y="10"/>
                    <a:pt x="11" y="10"/>
                    <a:pt x="8" y="10"/>
                  </a:cubicBezTo>
                  <a:cubicBezTo>
                    <a:pt x="8" y="10"/>
                    <a:pt x="8" y="10"/>
                    <a:pt x="8" y="10"/>
                  </a:cubicBezTo>
                  <a:cubicBezTo>
                    <a:pt x="10" y="9"/>
                    <a:pt x="12" y="8"/>
                    <a:pt x="14" y="7"/>
                  </a:cubicBezTo>
                  <a:cubicBezTo>
                    <a:pt x="13" y="8"/>
                    <a:pt x="12" y="9"/>
                    <a:pt x="11" y="10"/>
                  </a:cubicBezTo>
                  <a:cubicBezTo>
                    <a:pt x="11" y="10"/>
                    <a:pt x="11" y="10"/>
                    <a:pt x="11" y="10"/>
                  </a:cubicBezTo>
                  <a:close/>
                  <a:moveTo>
                    <a:pt x="22" y="3"/>
                  </a:moveTo>
                  <a:cubicBezTo>
                    <a:pt x="22" y="3"/>
                    <a:pt x="22" y="3"/>
                    <a:pt x="22" y="3"/>
                  </a:cubicBezTo>
                  <a:cubicBezTo>
                    <a:pt x="23" y="3"/>
                    <a:pt x="24" y="3"/>
                    <a:pt x="25" y="3"/>
                  </a:cubicBezTo>
                  <a:cubicBezTo>
                    <a:pt x="22" y="4"/>
                    <a:pt x="19" y="7"/>
                    <a:pt x="17" y="8"/>
                  </a:cubicBezTo>
                  <a:cubicBezTo>
                    <a:pt x="14" y="10"/>
                    <a:pt x="18" y="7"/>
                    <a:pt x="18" y="7"/>
                  </a:cubicBezTo>
                  <a:cubicBezTo>
                    <a:pt x="20" y="5"/>
                    <a:pt x="21" y="4"/>
                    <a:pt x="22" y="3"/>
                  </a:cubicBezTo>
                  <a:close/>
                  <a:moveTo>
                    <a:pt x="29" y="10"/>
                  </a:moveTo>
                  <a:cubicBezTo>
                    <a:pt x="32" y="9"/>
                    <a:pt x="35" y="6"/>
                    <a:pt x="39" y="4"/>
                  </a:cubicBezTo>
                  <a:cubicBezTo>
                    <a:pt x="38" y="4"/>
                    <a:pt x="38" y="5"/>
                    <a:pt x="38" y="5"/>
                  </a:cubicBezTo>
                  <a:cubicBezTo>
                    <a:pt x="37" y="6"/>
                    <a:pt x="36" y="6"/>
                    <a:pt x="36" y="7"/>
                  </a:cubicBezTo>
                  <a:cubicBezTo>
                    <a:pt x="35" y="8"/>
                    <a:pt x="33" y="9"/>
                    <a:pt x="32" y="10"/>
                  </a:cubicBezTo>
                  <a:cubicBezTo>
                    <a:pt x="32" y="10"/>
                    <a:pt x="32" y="10"/>
                    <a:pt x="33" y="10"/>
                  </a:cubicBezTo>
                  <a:cubicBezTo>
                    <a:pt x="35" y="9"/>
                    <a:pt x="37" y="7"/>
                    <a:pt x="40" y="6"/>
                  </a:cubicBezTo>
                  <a:cubicBezTo>
                    <a:pt x="42" y="4"/>
                    <a:pt x="40" y="6"/>
                    <a:pt x="39" y="7"/>
                  </a:cubicBezTo>
                  <a:cubicBezTo>
                    <a:pt x="38" y="8"/>
                    <a:pt x="37" y="9"/>
                    <a:pt x="36" y="10"/>
                  </a:cubicBezTo>
                  <a:cubicBezTo>
                    <a:pt x="36" y="10"/>
                    <a:pt x="36" y="10"/>
                    <a:pt x="36" y="10"/>
                  </a:cubicBezTo>
                  <a:cubicBezTo>
                    <a:pt x="37" y="10"/>
                    <a:pt x="40" y="8"/>
                    <a:pt x="40" y="10"/>
                  </a:cubicBezTo>
                  <a:cubicBezTo>
                    <a:pt x="40" y="10"/>
                    <a:pt x="40" y="11"/>
                    <a:pt x="40" y="10"/>
                  </a:cubicBezTo>
                  <a:cubicBezTo>
                    <a:pt x="40" y="9"/>
                    <a:pt x="40" y="9"/>
                    <a:pt x="40" y="8"/>
                  </a:cubicBezTo>
                  <a:cubicBezTo>
                    <a:pt x="40" y="8"/>
                    <a:pt x="40" y="8"/>
                    <a:pt x="40" y="8"/>
                  </a:cubicBezTo>
                  <a:cubicBezTo>
                    <a:pt x="39" y="8"/>
                    <a:pt x="39" y="9"/>
                    <a:pt x="38" y="9"/>
                  </a:cubicBezTo>
                  <a:cubicBezTo>
                    <a:pt x="36" y="10"/>
                    <a:pt x="39" y="8"/>
                    <a:pt x="39" y="8"/>
                  </a:cubicBezTo>
                  <a:cubicBezTo>
                    <a:pt x="40" y="7"/>
                    <a:pt x="41" y="6"/>
                    <a:pt x="41" y="5"/>
                  </a:cubicBezTo>
                  <a:cubicBezTo>
                    <a:pt x="41" y="7"/>
                    <a:pt x="41" y="9"/>
                    <a:pt x="41" y="11"/>
                  </a:cubicBezTo>
                  <a:cubicBezTo>
                    <a:pt x="36" y="11"/>
                    <a:pt x="30" y="10"/>
                    <a:pt x="25" y="10"/>
                  </a:cubicBezTo>
                  <a:cubicBezTo>
                    <a:pt x="28" y="9"/>
                    <a:pt x="31" y="7"/>
                    <a:pt x="34" y="4"/>
                  </a:cubicBezTo>
                  <a:cubicBezTo>
                    <a:pt x="37" y="2"/>
                    <a:pt x="35" y="4"/>
                    <a:pt x="33" y="5"/>
                  </a:cubicBezTo>
                  <a:cubicBezTo>
                    <a:pt x="31" y="7"/>
                    <a:pt x="30" y="8"/>
                    <a:pt x="28" y="10"/>
                  </a:cubicBezTo>
                  <a:cubicBezTo>
                    <a:pt x="28" y="10"/>
                    <a:pt x="28" y="10"/>
                    <a:pt x="29" y="10"/>
                  </a:cubicBezTo>
                  <a:close/>
                  <a:moveTo>
                    <a:pt x="41" y="4"/>
                  </a:moveTo>
                  <a:cubicBezTo>
                    <a:pt x="40" y="5"/>
                    <a:pt x="38" y="6"/>
                    <a:pt x="36" y="7"/>
                  </a:cubicBezTo>
                  <a:cubicBezTo>
                    <a:pt x="36" y="8"/>
                    <a:pt x="35" y="8"/>
                    <a:pt x="34" y="9"/>
                  </a:cubicBezTo>
                  <a:cubicBezTo>
                    <a:pt x="34" y="9"/>
                    <a:pt x="34" y="9"/>
                    <a:pt x="34" y="9"/>
                  </a:cubicBezTo>
                  <a:cubicBezTo>
                    <a:pt x="36" y="7"/>
                    <a:pt x="38" y="6"/>
                    <a:pt x="40" y="3"/>
                  </a:cubicBezTo>
                  <a:cubicBezTo>
                    <a:pt x="40" y="3"/>
                    <a:pt x="40" y="3"/>
                    <a:pt x="39" y="3"/>
                  </a:cubicBezTo>
                  <a:cubicBezTo>
                    <a:pt x="36" y="5"/>
                    <a:pt x="33" y="8"/>
                    <a:pt x="30" y="9"/>
                  </a:cubicBezTo>
                  <a:cubicBezTo>
                    <a:pt x="30" y="9"/>
                    <a:pt x="32" y="7"/>
                    <a:pt x="33" y="6"/>
                  </a:cubicBezTo>
                  <a:cubicBezTo>
                    <a:pt x="34" y="5"/>
                    <a:pt x="36" y="4"/>
                    <a:pt x="37" y="3"/>
                  </a:cubicBezTo>
                  <a:cubicBezTo>
                    <a:pt x="37" y="3"/>
                    <a:pt x="37" y="3"/>
                    <a:pt x="37" y="3"/>
                  </a:cubicBezTo>
                  <a:cubicBezTo>
                    <a:pt x="38" y="3"/>
                    <a:pt x="40" y="3"/>
                    <a:pt x="41" y="3"/>
                  </a:cubicBezTo>
                  <a:cubicBezTo>
                    <a:pt x="41" y="3"/>
                    <a:pt x="41" y="4"/>
                    <a:pt x="41" y="4"/>
                  </a:cubicBezTo>
                  <a:close/>
                  <a:moveTo>
                    <a:pt x="25" y="10"/>
                  </a:moveTo>
                  <a:cubicBezTo>
                    <a:pt x="28" y="8"/>
                    <a:pt x="31" y="5"/>
                    <a:pt x="33" y="3"/>
                  </a:cubicBezTo>
                  <a:cubicBezTo>
                    <a:pt x="33" y="3"/>
                    <a:pt x="33" y="3"/>
                    <a:pt x="33" y="3"/>
                  </a:cubicBezTo>
                  <a:cubicBezTo>
                    <a:pt x="34" y="3"/>
                    <a:pt x="35" y="3"/>
                    <a:pt x="36" y="3"/>
                  </a:cubicBezTo>
                  <a:cubicBezTo>
                    <a:pt x="32" y="5"/>
                    <a:pt x="29" y="8"/>
                    <a:pt x="25" y="10"/>
                  </a:cubicBezTo>
                  <a:close/>
                  <a:moveTo>
                    <a:pt x="30" y="3"/>
                  </a:moveTo>
                  <a:cubicBezTo>
                    <a:pt x="30" y="3"/>
                    <a:pt x="31" y="3"/>
                    <a:pt x="32" y="3"/>
                  </a:cubicBezTo>
                  <a:cubicBezTo>
                    <a:pt x="30" y="4"/>
                    <a:pt x="27" y="6"/>
                    <a:pt x="24" y="8"/>
                  </a:cubicBezTo>
                  <a:cubicBezTo>
                    <a:pt x="26" y="7"/>
                    <a:pt x="28" y="5"/>
                    <a:pt x="30" y="3"/>
                  </a:cubicBezTo>
                  <a:cubicBezTo>
                    <a:pt x="30" y="3"/>
                    <a:pt x="30" y="3"/>
                    <a:pt x="30" y="3"/>
                  </a:cubicBezTo>
                  <a:close/>
                  <a:moveTo>
                    <a:pt x="26" y="3"/>
                  </a:moveTo>
                  <a:cubicBezTo>
                    <a:pt x="26" y="3"/>
                    <a:pt x="26" y="3"/>
                    <a:pt x="26" y="3"/>
                  </a:cubicBezTo>
                  <a:cubicBezTo>
                    <a:pt x="27" y="3"/>
                    <a:pt x="28" y="3"/>
                    <a:pt x="29" y="3"/>
                  </a:cubicBezTo>
                  <a:cubicBezTo>
                    <a:pt x="26" y="5"/>
                    <a:pt x="23" y="7"/>
                    <a:pt x="19" y="9"/>
                  </a:cubicBezTo>
                  <a:cubicBezTo>
                    <a:pt x="19" y="9"/>
                    <a:pt x="19" y="9"/>
                    <a:pt x="19" y="9"/>
                  </a:cubicBezTo>
                  <a:cubicBezTo>
                    <a:pt x="19" y="8"/>
                    <a:pt x="20" y="8"/>
                    <a:pt x="20" y="7"/>
                  </a:cubicBezTo>
                  <a:cubicBezTo>
                    <a:pt x="22" y="6"/>
                    <a:pt x="24" y="4"/>
                    <a:pt x="26" y="3"/>
                  </a:cubicBezTo>
                  <a:close/>
                  <a:moveTo>
                    <a:pt x="20" y="10"/>
                  </a:moveTo>
                  <a:cubicBezTo>
                    <a:pt x="19" y="10"/>
                    <a:pt x="19" y="10"/>
                    <a:pt x="18" y="10"/>
                  </a:cubicBezTo>
                  <a:cubicBezTo>
                    <a:pt x="22" y="8"/>
                    <a:pt x="25" y="6"/>
                    <a:pt x="28" y="4"/>
                  </a:cubicBezTo>
                  <a:cubicBezTo>
                    <a:pt x="27" y="5"/>
                    <a:pt x="26" y="6"/>
                    <a:pt x="24" y="7"/>
                  </a:cubicBezTo>
                  <a:cubicBezTo>
                    <a:pt x="23" y="8"/>
                    <a:pt x="22" y="9"/>
                    <a:pt x="21" y="10"/>
                  </a:cubicBezTo>
                  <a:cubicBezTo>
                    <a:pt x="21" y="10"/>
                    <a:pt x="21" y="10"/>
                    <a:pt x="21" y="10"/>
                  </a:cubicBezTo>
                  <a:cubicBezTo>
                    <a:pt x="25" y="8"/>
                    <a:pt x="28" y="6"/>
                    <a:pt x="31" y="4"/>
                  </a:cubicBezTo>
                  <a:cubicBezTo>
                    <a:pt x="32" y="3"/>
                    <a:pt x="32" y="3"/>
                    <a:pt x="31" y="4"/>
                  </a:cubicBezTo>
                  <a:cubicBezTo>
                    <a:pt x="31" y="5"/>
                    <a:pt x="29" y="6"/>
                    <a:pt x="28" y="7"/>
                  </a:cubicBezTo>
                  <a:cubicBezTo>
                    <a:pt x="27" y="8"/>
                    <a:pt x="26" y="9"/>
                    <a:pt x="24" y="10"/>
                  </a:cubicBezTo>
                  <a:cubicBezTo>
                    <a:pt x="24" y="10"/>
                    <a:pt x="24" y="10"/>
                    <a:pt x="24" y="10"/>
                  </a:cubicBezTo>
                  <a:cubicBezTo>
                    <a:pt x="23" y="10"/>
                    <a:pt x="21" y="10"/>
                    <a:pt x="20" y="10"/>
                  </a:cubicBezTo>
                  <a:close/>
                  <a:moveTo>
                    <a:pt x="24" y="8"/>
                  </a:moveTo>
                  <a:cubicBezTo>
                    <a:pt x="24" y="8"/>
                    <a:pt x="24" y="8"/>
                    <a:pt x="23" y="8"/>
                  </a:cubicBezTo>
                  <a:cubicBezTo>
                    <a:pt x="24" y="8"/>
                    <a:pt x="24" y="8"/>
                    <a:pt x="24" y="8"/>
                  </a:cubicBezTo>
                  <a:close/>
                  <a:moveTo>
                    <a:pt x="21" y="2"/>
                  </a:moveTo>
                  <a:cubicBezTo>
                    <a:pt x="19" y="4"/>
                    <a:pt x="16" y="6"/>
                    <a:pt x="14" y="8"/>
                  </a:cubicBezTo>
                  <a:cubicBezTo>
                    <a:pt x="16" y="6"/>
                    <a:pt x="18" y="5"/>
                    <a:pt x="19" y="3"/>
                  </a:cubicBezTo>
                  <a:cubicBezTo>
                    <a:pt x="19" y="3"/>
                    <a:pt x="19" y="2"/>
                    <a:pt x="19" y="3"/>
                  </a:cubicBezTo>
                  <a:cubicBezTo>
                    <a:pt x="15" y="5"/>
                    <a:pt x="12" y="7"/>
                    <a:pt x="9" y="9"/>
                  </a:cubicBezTo>
                  <a:cubicBezTo>
                    <a:pt x="9" y="9"/>
                    <a:pt x="11" y="7"/>
                    <a:pt x="12" y="6"/>
                  </a:cubicBezTo>
                  <a:cubicBezTo>
                    <a:pt x="13" y="5"/>
                    <a:pt x="14" y="4"/>
                    <a:pt x="15" y="3"/>
                  </a:cubicBezTo>
                  <a:cubicBezTo>
                    <a:pt x="16" y="3"/>
                    <a:pt x="15" y="2"/>
                    <a:pt x="15" y="2"/>
                  </a:cubicBezTo>
                  <a:cubicBezTo>
                    <a:pt x="13" y="3"/>
                    <a:pt x="11" y="5"/>
                    <a:pt x="9" y="6"/>
                  </a:cubicBezTo>
                  <a:cubicBezTo>
                    <a:pt x="8" y="7"/>
                    <a:pt x="7" y="8"/>
                    <a:pt x="7" y="8"/>
                  </a:cubicBezTo>
                  <a:cubicBezTo>
                    <a:pt x="4" y="10"/>
                    <a:pt x="7" y="7"/>
                    <a:pt x="7" y="7"/>
                  </a:cubicBezTo>
                  <a:cubicBezTo>
                    <a:pt x="9" y="6"/>
                    <a:pt x="10" y="4"/>
                    <a:pt x="11" y="3"/>
                  </a:cubicBezTo>
                  <a:cubicBezTo>
                    <a:pt x="11" y="3"/>
                    <a:pt x="11" y="2"/>
                    <a:pt x="11" y="3"/>
                  </a:cubicBezTo>
                  <a:cubicBezTo>
                    <a:pt x="8" y="4"/>
                    <a:pt x="5" y="7"/>
                    <a:pt x="4" y="8"/>
                  </a:cubicBezTo>
                  <a:cubicBezTo>
                    <a:pt x="6" y="7"/>
                    <a:pt x="7" y="5"/>
                    <a:pt x="9" y="2"/>
                  </a:cubicBezTo>
                  <a:cubicBezTo>
                    <a:pt x="13" y="2"/>
                    <a:pt x="17" y="2"/>
                    <a:pt x="21" y="2"/>
                  </a:cubicBezTo>
                  <a:close/>
                  <a:moveTo>
                    <a:pt x="13" y="8"/>
                  </a:moveTo>
                  <a:cubicBezTo>
                    <a:pt x="13" y="8"/>
                    <a:pt x="13" y="8"/>
                    <a:pt x="13" y="8"/>
                  </a:cubicBezTo>
                  <a:cubicBezTo>
                    <a:pt x="13" y="8"/>
                    <a:pt x="13" y="8"/>
                    <a:pt x="13" y="8"/>
                  </a:cubicBezTo>
                  <a:close/>
                  <a:moveTo>
                    <a:pt x="8" y="2"/>
                  </a:moveTo>
                  <a:cubicBezTo>
                    <a:pt x="6" y="3"/>
                    <a:pt x="4" y="5"/>
                    <a:pt x="3" y="6"/>
                  </a:cubicBezTo>
                  <a:cubicBezTo>
                    <a:pt x="3" y="6"/>
                    <a:pt x="3" y="6"/>
                    <a:pt x="3" y="6"/>
                  </a:cubicBezTo>
                  <a:cubicBezTo>
                    <a:pt x="4" y="5"/>
                    <a:pt x="5" y="3"/>
                    <a:pt x="6" y="2"/>
                  </a:cubicBezTo>
                  <a:cubicBezTo>
                    <a:pt x="7" y="2"/>
                    <a:pt x="7" y="2"/>
                    <a:pt x="8" y="2"/>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261"/>
            <p:cNvSpPr>
              <a:spLocks noEditPoints="1"/>
            </p:cNvSpPr>
            <p:nvPr/>
          </p:nvSpPr>
          <p:spPr bwMode="auto">
            <a:xfrm>
              <a:off x="7126533" y="3479234"/>
              <a:ext cx="80963" cy="63500"/>
            </a:xfrm>
            <a:custGeom>
              <a:avLst/>
              <a:gdLst>
                <a:gd name="T0" fmla="*/ 9 w 19"/>
                <a:gd name="T1" fmla="*/ 15 h 15"/>
                <a:gd name="T2" fmla="*/ 10 w 19"/>
                <a:gd name="T3" fmla="*/ 15 h 15"/>
                <a:gd name="T4" fmla="*/ 18 w 19"/>
                <a:gd name="T5" fmla="*/ 8 h 15"/>
                <a:gd name="T6" fmla="*/ 12 w 19"/>
                <a:gd name="T7" fmla="*/ 1 h 15"/>
                <a:gd name="T8" fmla="*/ 9 w 19"/>
                <a:gd name="T9" fmla="*/ 15 h 15"/>
                <a:gd name="T10" fmla="*/ 6 w 19"/>
                <a:gd name="T11" fmla="*/ 7 h 15"/>
                <a:gd name="T12" fmla="*/ 6 w 19"/>
                <a:gd name="T13" fmla="*/ 7 h 15"/>
                <a:gd name="T14" fmla="*/ 11 w 19"/>
                <a:gd name="T15" fmla="*/ 4 h 15"/>
                <a:gd name="T16" fmla="*/ 6 w 19"/>
                <a:gd name="T17" fmla="*/ 8 h 15"/>
                <a:gd name="T18" fmla="*/ 6 w 19"/>
                <a:gd name="T19" fmla="*/ 7 h 15"/>
                <a:gd name="T20" fmla="*/ 14 w 19"/>
                <a:gd name="T21" fmla="*/ 4 h 15"/>
                <a:gd name="T22" fmla="*/ 6 w 19"/>
                <a:gd name="T23" fmla="*/ 9 h 15"/>
                <a:gd name="T24" fmla="*/ 6 w 19"/>
                <a:gd name="T25" fmla="*/ 9 h 15"/>
                <a:gd name="T26" fmla="*/ 12 w 19"/>
                <a:gd name="T27" fmla="*/ 3 h 15"/>
                <a:gd name="T28" fmla="*/ 12 w 19"/>
                <a:gd name="T29" fmla="*/ 3 h 15"/>
                <a:gd name="T30" fmla="*/ 15 w 19"/>
                <a:gd name="T31" fmla="*/ 4 h 15"/>
                <a:gd name="T32" fmla="*/ 14 w 19"/>
                <a:gd name="T33" fmla="*/ 4 h 15"/>
                <a:gd name="T34" fmla="*/ 13 w 19"/>
                <a:gd name="T35" fmla="*/ 6 h 15"/>
                <a:gd name="T36" fmla="*/ 7 w 19"/>
                <a:gd name="T37" fmla="*/ 11 h 15"/>
                <a:gd name="T38" fmla="*/ 6 w 19"/>
                <a:gd name="T39" fmla="*/ 10 h 15"/>
                <a:gd name="T40" fmla="*/ 13 w 19"/>
                <a:gd name="T41" fmla="*/ 6 h 15"/>
                <a:gd name="T42" fmla="*/ 7 w 19"/>
                <a:gd name="T43" fmla="*/ 12 h 15"/>
                <a:gd name="T44" fmla="*/ 13 w 19"/>
                <a:gd name="T45" fmla="*/ 9 h 15"/>
                <a:gd name="T46" fmla="*/ 9 w 19"/>
                <a:gd name="T47" fmla="*/ 13 h 15"/>
                <a:gd name="T48" fmla="*/ 9 w 19"/>
                <a:gd name="T49" fmla="*/ 13 h 15"/>
                <a:gd name="T50" fmla="*/ 7 w 19"/>
                <a:gd name="T51" fmla="*/ 12 h 15"/>
                <a:gd name="T52" fmla="*/ 16 w 19"/>
                <a:gd name="T53" fmla="*/ 8 h 15"/>
                <a:gd name="T54" fmla="*/ 10 w 19"/>
                <a:gd name="T55" fmla="*/ 13 h 15"/>
                <a:gd name="T56" fmla="*/ 9 w 19"/>
                <a:gd name="T57" fmla="*/ 13 h 15"/>
                <a:gd name="T58" fmla="*/ 14 w 19"/>
                <a:gd name="T59" fmla="*/ 10 h 15"/>
                <a:gd name="T60" fmla="*/ 12 w 19"/>
                <a:gd name="T61" fmla="*/ 11 h 15"/>
                <a:gd name="T62" fmla="*/ 13 w 19"/>
                <a:gd name="T63" fmla="*/ 12 h 15"/>
                <a:gd name="T64" fmla="*/ 15 w 19"/>
                <a:gd name="T65" fmla="*/ 9 h 15"/>
                <a:gd name="T66" fmla="*/ 15 w 19"/>
                <a:gd name="T67" fmla="*/ 9 h 15"/>
                <a:gd name="T68" fmla="*/ 10 w 19"/>
                <a:gd name="T69" fmla="*/ 12 h 15"/>
                <a:gd name="T70" fmla="*/ 15 w 19"/>
                <a:gd name="T71" fmla="*/ 8 h 15"/>
                <a:gd name="T72" fmla="*/ 14 w 19"/>
                <a:gd name="T73" fmla="*/ 7 h 15"/>
                <a:gd name="T74" fmla="*/ 8 w 19"/>
                <a:gd name="T75" fmla="*/ 11 h 15"/>
                <a:gd name="T76" fmla="*/ 15 w 19"/>
                <a:gd name="T77" fmla="*/ 5 h 15"/>
                <a:gd name="T78" fmla="*/ 15 w 19"/>
                <a:gd name="T79" fmla="*/ 5 h 15"/>
                <a:gd name="T80" fmla="*/ 16 w 19"/>
                <a:gd name="T81" fmla="*/ 8 h 15"/>
                <a:gd name="T82" fmla="*/ 11 w 19"/>
                <a:gd name="T83" fmla="*/ 3 h 15"/>
                <a:gd name="T84" fmla="*/ 11 w 19"/>
                <a:gd name="T85" fmla="*/ 3 h 15"/>
                <a:gd name="T86" fmla="*/ 6 w 19"/>
                <a:gd name="T87" fmla="*/ 7 h 15"/>
                <a:gd name="T88" fmla="*/ 11 w 19"/>
                <a:gd name="T89"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 h="15">
                  <a:moveTo>
                    <a:pt x="9" y="15"/>
                  </a:moveTo>
                  <a:cubicBezTo>
                    <a:pt x="10" y="15"/>
                    <a:pt x="10" y="15"/>
                    <a:pt x="10" y="15"/>
                  </a:cubicBezTo>
                  <a:cubicBezTo>
                    <a:pt x="14" y="15"/>
                    <a:pt x="18" y="13"/>
                    <a:pt x="18" y="8"/>
                  </a:cubicBezTo>
                  <a:cubicBezTo>
                    <a:pt x="19" y="4"/>
                    <a:pt x="16" y="1"/>
                    <a:pt x="12" y="1"/>
                  </a:cubicBezTo>
                  <a:cubicBezTo>
                    <a:pt x="3" y="0"/>
                    <a:pt x="0" y="13"/>
                    <a:pt x="9" y="15"/>
                  </a:cubicBezTo>
                  <a:close/>
                  <a:moveTo>
                    <a:pt x="6" y="7"/>
                  </a:moveTo>
                  <a:cubicBezTo>
                    <a:pt x="6" y="7"/>
                    <a:pt x="6" y="7"/>
                    <a:pt x="6" y="7"/>
                  </a:cubicBezTo>
                  <a:cubicBezTo>
                    <a:pt x="8" y="6"/>
                    <a:pt x="9" y="5"/>
                    <a:pt x="11" y="4"/>
                  </a:cubicBezTo>
                  <a:cubicBezTo>
                    <a:pt x="10" y="6"/>
                    <a:pt x="7" y="7"/>
                    <a:pt x="6" y="8"/>
                  </a:cubicBezTo>
                  <a:cubicBezTo>
                    <a:pt x="6" y="8"/>
                    <a:pt x="6" y="8"/>
                    <a:pt x="6" y="7"/>
                  </a:cubicBezTo>
                  <a:close/>
                  <a:moveTo>
                    <a:pt x="14" y="4"/>
                  </a:moveTo>
                  <a:cubicBezTo>
                    <a:pt x="11" y="6"/>
                    <a:pt x="9" y="8"/>
                    <a:pt x="6" y="9"/>
                  </a:cubicBezTo>
                  <a:cubicBezTo>
                    <a:pt x="6" y="9"/>
                    <a:pt x="6" y="9"/>
                    <a:pt x="6" y="9"/>
                  </a:cubicBezTo>
                  <a:cubicBezTo>
                    <a:pt x="8" y="7"/>
                    <a:pt x="11" y="6"/>
                    <a:pt x="12" y="3"/>
                  </a:cubicBezTo>
                  <a:cubicBezTo>
                    <a:pt x="12" y="3"/>
                    <a:pt x="12" y="3"/>
                    <a:pt x="12" y="3"/>
                  </a:cubicBezTo>
                  <a:cubicBezTo>
                    <a:pt x="13" y="3"/>
                    <a:pt x="14" y="4"/>
                    <a:pt x="15" y="4"/>
                  </a:cubicBezTo>
                  <a:cubicBezTo>
                    <a:pt x="14" y="4"/>
                    <a:pt x="14" y="4"/>
                    <a:pt x="14" y="4"/>
                  </a:cubicBezTo>
                  <a:close/>
                  <a:moveTo>
                    <a:pt x="13" y="6"/>
                  </a:moveTo>
                  <a:cubicBezTo>
                    <a:pt x="11" y="8"/>
                    <a:pt x="9" y="9"/>
                    <a:pt x="7" y="11"/>
                  </a:cubicBezTo>
                  <a:cubicBezTo>
                    <a:pt x="6" y="11"/>
                    <a:pt x="6" y="10"/>
                    <a:pt x="6" y="10"/>
                  </a:cubicBezTo>
                  <a:cubicBezTo>
                    <a:pt x="8" y="9"/>
                    <a:pt x="11" y="7"/>
                    <a:pt x="13" y="6"/>
                  </a:cubicBezTo>
                  <a:close/>
                  <a:moveTo>
                    <a:pt x="7" y="12"/>
                  </a:moveTo>
                  <a:cubicBezTo>
                    <a:pt x="9" y="11"/>
                    <a:pt x="11" y="10"/>
                    <a:pt x="13" y="9"/>
                  </a:cubicBezTo>
                  <a:cubicBezTo>
                    <a:pt x="11" y="10"/>
                    <a:pt x="10" y="11"/>
                    <a:pt x="9" y="13"/>
                  </a:cubicBezTo>
                  <a:cubicBezTo>
                    <a:pt x="9" y="13"/>
                    <a:pt x="9" y="13"/>
                    <a:pt x="9" y="13"/>
                  </a:cubicBezTo>
                  <a:cubicBezTo>
                    <a:pt x="8" y="12"/>
                    <a:pt x="8" y="12"/>
                    <a:pt x="7" y="12"/>
                  </a:cubicBezTo>
                  <a:close/>
                  <a:moveTo>
                    <a:pt x="16" y="8"/>
                  </a:moveTo>
                  <a:cubicBezTo>
                    <a:pt x="16" y="11"/>
                    <a:pt x="13" y="13"/>
                    <a:pt x="10" y="13"/>
                  </a:cubicBezTo>
                  <a:cubicBezTo>
                    <a:pt x="10" y="13"/>
                    <a:pt x="9" y="13"/>
                    <a:pt x="9" y="13"/>
                  </a:cubicBezTo>
                  <a:cubicBezTo>
                    <a:pt x="11" y="12"/>
                    <a:pt x="12" y="11"/>
                    <a:pt x="14" y="10"/>
                  </a:cubicBezTo>
                  <a:cubicBezTo>
                    <a:pt x="14" y="10"/>
                    <a:pt x="13" y="11"/>
                    <a:pt x="12" y="11"/>
                  </a:cubicBezTo>
                  <a:cubicBezTo>
                    <a:pt x="12" y="12"/>
                    <a:pt x="12" y="12"/>
                    <a:pt x="13" y="12"/>
                  </a:cubicBezTo>
                  <a:cubicBezTo>
                    <a:pt x="14" y="11"/>
                    <a:pt x="15" y="10"/>
                    <a:pt x="15" y="9"/>
                  </a:cubicBezTo>
                  <a:cubicBezTo>
                    <a:pt x="15" y="9"/>
                    <a:pt x="15" y="9"/>
                    <a:pt x="15" y="9"/>
                  </a:cubicBezTo>
                  <a:cubicBezTo>
                    <a:pt x="13" y="10"/>
                    <a:pt x="12" y="11"/>
                    <a:pt x="10" y="12"/>
                  </a:cubicBezTo>
                  <a:cubicBezTo>
                    <a:pt x="11" y="10"/>
                    <a:pt x="13" y="9"/>
                    <a:pt x="15" y="8"/>
                  </a:cubicBezTo>
                  <a:cubicBezTo>
                    <a:pt x="15" y="7"/>
                    <a:pt x="15" y="7"/>
                    <a:pt x="14" y="7"/>
                  </a:cubicBezTo>
                  <a:cubicBezTo>
                    <a:pt x="12" y="8"/>
                    <a:pt x="10" y="10"/>
                    <a:pt x="8" y="11"/>
                  </a:cubicBezTo>
                  <a:cubicBezTo>
                    <a:pt x="10" y="9"/>
                    <a:pt x="12" y="7"/>
                    <a:pt x="15" y="5"/>
                  </a:cubicBezTo>
                  <a:cubicBezTo>
                    <a:pt x="15" y="5"/>
                    <a:pt x="15" y="5"/>
                    <a:pt x="15" y="5"/>
                  </a:cubicBezTo>
                  <a:cubicBezTo>
                    <a:pt x="16" y="6"/>
                    <a:pt x="16" y="7"/>
                    <a:pt x="16" y="8"/>
                  </a:cubicBezTo>
                  <a:close/>
                  <a:moveTo>
                    <a:pt x="11" y="3"/>
                  </a:moveTo>
                  <a:cubicBezTo>
                    <a:pt x="11" y="3"/>
                    <a:pt x="11" y="3"/>
                    <a:pt x="11" y="3"/>
                  </a:cubicBezTo>
                  <a:cubicBezTo>
                    <a:pt x="10" y="4"/>
                    <a:pt x="8" y="5"/>
                    <a:pt x="6" y="7"/>
                  </a:cubicBezTo>
                  <a:cubicBezTo>
                    <a:pt x="6" y="5"/>
                    <a:pt x="8" y="3"/>
                    <a:pt x="11" y="3"/>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262"/>
            <p:cNvSpPr>
              <a:spLocks noEditPoints="1"/>
            </p:cNvSpPr>
            <p:nvPr/>
          </p:nvSpPr>
          <p:spPr bwMode="auto">
            <a:xfrm>
              <a:off x="7067796" y="3555434"/>
              <a:ext cx="211138" cy="60325"/>
            </a:xfrm>
            <a:custGeom>
              <a:avLst/>
              <a:gdLst>
                <a:gd name="T0" fmla="*/ 50 w 50"/>
                <a:gd name="T1" fmla="*/ 3 h 14"/>
                <a:gd name="T2" fmla="*/ 0 w 50"/>
                <a:gd name="T3" fmla="*/ 1 h 14"/>
                <a:gd name="T4" fmla="*/ 1 w 50"/>
                <a:gd name="T5" fmla="*/ 13 h 14"/>
                <a:gd name="T6" fmla="*/ 34 w 50"/>
                <a:gd name="T7" fmla="*/ 5 h 14"/>
                <a:gd name="T8" fmla="*/ 27 w 50"/>
                <a:gd name="T9" fmla="*/ 11 h 14"/>
                <a:gd name="T10" fmla="*/ 31 w 50"/>
                <a:gd name="T11" fmla="*/ 7 h 14"/>
                <a:gd name="T12" fmla="*/ 21 w 50"/>
                <a:gd name="T13" fmla="*/ 6 h 14"/>
                <a:gd name="T14" fmla="*/ 15 w 50"/>
                <a:gd name="T15" fmla="*/ 11 h 14"/>
                <a:gd name="T16" fmla="*/ 5 w 50"/>
                <a:gd name="T17" fmla="*/ 11 h 14"/>
                <a:gd name="T18" fmla="*/ 2 w 50"/>
                <a:gd name="T19" fmla="*/ 8 h 14"/>
                <a:gd name="T20" fmla="*/ 9 w 50"/>
                <a:gd name="T21" fmla="*/ 3 h 14"/>
                <a:gd name="T22" fmla="*/ 16 w 50"/>
                <a:gd name="T23" fmla="*/ 3 h 14"/>
                <a:gd name="T24" fmla="*/ 8 w 50"/>
                <a:gd name="T25" fmla="*/ 9 h 14"/>
                <a:gd name="T26" fmla="*/ 13 w 50"/>
                <a:gd name="T27" fmla="*/ 3 h 14"/>
                <a:gd name="T28" fmla="*/ 2 w 50"/>
                <a:gd name="T29" fmla="*/ 6 h 14"/>
                <a:gd name="T30" fmla="*/ 8 w 50"/>
                <a:gd name="T31" fmla="*/ 4 h 14"/>
                <a:gd name="T32" fmla="*/ 9 w 50"/>
                <a:gd name="T33" fmla="*/ 3 h 14"/>
                <a:gd name="T34" fmla="*/ 2 w 50"/>
                <a:gd name="T35" fmla="*/ 5 h 14"/>
                <a:gd name="T36" fmla="*/ 12 w 50"/>
                <a:gd name="T37" fmla="*/ 7 h 14"/>
                <a:gd name="T38" fmla="*/ 10 w 50"/>
                <a:gd name="T39" fmla="*/ 11 h 14"/>
                <a:gd name="T40" fmla="*/ 17 w 50"/>
                <a:gd name="T41" fmla="*/ 4 h 14"/>
                <a:gd name="T42" fmla="*/ 11 w 50"/>
                <a:gd name="T43" fmla="*/ 11 h 14"/>
                <a:gd name="T44" fmla="*/ 12 w 50"/>
                <a:gd name="T45" fmla="*/ 11 h 14"/>
                <a:gd name="T46" fmla="*/ 14 w 50"/>
                <a:gd name="T47" fmla="*/ 11 h 14"/>
                <a:gd name="T48" fmla="*/ 26 w 50"/>
                <a:gd name="T49" fmla="*/ 4 h 14"/>
                <a:gd name="T50" fmla="*/ 24 w 50"/>
                <a:gd name="T51" fmla="*/ 11 h 14"/>
                <a:gd name="T52" fmla="*/ 28 w 50"/>
                <a:gd name="T53" fmla="*/ 6 h 14"/>
                <a:gd name="T54" fmla="*/ 43 w 50"/>
                <a:gd name="T55" fmla="*/ 4 h 14"/>
                <a:gd name="T56" fmla="*/ 42 w 50"/>
                <a:gd name="T57" fmla="*/ 9 h 14"/>
                <a:gd name="T58" fmla="*/ 40 w 50"/>
                <a:gd name="T59" fmla="*/ 3 h 14"/>
                <a:gd name="T60" fmla="*/ 37 w 50"/>
                <a:gd name="T61" fmla="*/ 3 h 14"/>
                <a:gd name="T62" fmla="*/ 40 w 50"/>
                <a:gd name="T63" fmla="*/ 4 h 14"/>
                <a:gd name="T64" fmla="*/ 38 w 50"/>
                <a:gd name="T65" fmla="*/ 6 h 14"/>
                <a:gd name="T66" fmla="*/ 42 w 50"/>
                <a:gd name="T67" fmla="*/ 5 h 14"/>
                <a:gd name="T68" fmla="*/ 31 w 50"/>
                <a:gd name="T69" fmla="*/ 12 h 14"/>
                <a:gd name="T70" fmla="*/ 43 w 50"/>
                <a:gd name="T71" fmla="*/ 7 h 14"/>
                <a:gd name="T72" fmla="*/ 43 w 50"/>
                <a:gd name="T73" fmla="*/ 6 h 14"/>
                <a:gd name="T74" fmla="*/ 43 w 50"/>
                <a:gd name="T75" fmla="*/ 12 h 14"/>
                <a:gd name="T76" fmla="*/ 48 w 50"/>
                <a:gd name="T77" fmla="*/ 11 h 14"/>
                <a:gd name="T78" fmla="*/ 48 w 50"/>
                <a:gd name="T79" fmla="*/ 7 h 14"/>
                <a:gd name="T80" fmla="*/ 48 w 50"/>
                <a:gd name="T81" fmla="*/ 4 h 14"/>
                <a:gd name="T82" fmla="*/ 46 w 50"/>
                <a:gd name="T83" fmla="*/ 6 h 14"/>
                <a:gd name="T84" fmla="*/ 34 w 50"/>
                <a:gd name="T85" fmla="*/ 4 h 14"/>
                <a:gd name="T86" fmla="*/ 31 w 50"/>
                <a:gd name="T87" fmla="*/ 3 h 14"/>
                <a:gd name="T88" fmla="*/ 27 w 50"/>
                <a:gd name="T89" fmla="*/ 4 h 14"/>
                <a:gd name="T90" fmla="*/ 24 w 50"/>
                <a:gd name="T91" fmla="*/ 3 h 14"/>
                <a:gd name="T92" fmla="*/ 17 w 50"/>
                <a:gd name="T93" fmla="*/ 7 h 14"/>
                <a:gd name="T94" fmla="*/ 12 w 50"/>
                <a:gd name="T95" fmla="*/ 10 h 14"/>
                <a:gd name="T96" fmla="*/ 26 w 50"/>
                <a:gd name="T97"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 h="14">
                  <a:moveTo>
                    <a:pt x="49" y="14"/>
                  </a:moveTo>
                  <a:cubicBezTo>
                    <a:pt x="49" y="14"/>
                    <a:pt x="50" y="14"/>
                    <a:pt x="50" y="13"/>
                  </a:cubicBezTo>
                  <a:cubicBezTo>
                    <a:pt x="50" y="10"/>
                    <a:pt x="50" y="6"/>
                    <a:pt x="50" y="3"/>
                  </a:cubicBezTo>
                  <a:cubicBezTo>
                    <a:pt x="50" y="3"/>
                    <a:pt x="50" y="3"/>
                    <a:pt x="50" y="3"/>
                  </a:cubicBezTo>
                  <a:cubicBezTo>
                    <a:pt x="50" y="3"/>
                    <a:pt x="50" y="2"/>
                    <a:pt x="50" y="2"/>
                  </a:cubicBezTo>
                  <a:cubicBezTo>
                    <a:pt x="43" y="1"/>
                    <a:pt x="36" y="1"/>
                    <a:pt x="29" y="1"/>
                  </a:cubicBezTo>
                  <a:cubicBezTo>
                    <a:pt x="20" y="0"/>
                    <a:pt x="10" y="1"/>
                    <a:pt x="1" y="1"/>
                  </a:cubicBezTo>
                  <a:cubicBezTo>
                    <a:pt x="1" y="1"/>
                    <a:pt x="0" y="1"/>
                    <a:pt x="0" y="1"/>
                  </a:cubicBezTo>
                  <a:cubicBezTo>
                    <a:pt x="0" y="1"/>
                    <a:pt x="0" y="1"/>
                    <a:pt x="0" y="2"/>
                  </a:cubicBezTo>
                  <a:cubicBezTo>
                    <a:pt x="0" y="5"/>
                    <a:pt x="0" y="8"/>
                    <a:pt x="0" y="12"/>
                  </a:cubicBezTo>
                  <a:cubicBezTo>
                    <a:pt x="0" y="12"/>
                    <a:pt x="0" y="12"/>
                    <a:pt x="0" y="12"/>
                  </a:cubicBezTo>
                  <a:cubicBezTo>
                    <a:pt x="1" y="13"/>
                    <a:pt x="1" y="13"/>
                    <a:pt x="1" y="13"/>
                  </a:cubicBezTo>
                  <a:cubicBezTo>
                    <a:pt x="17" y="13"/>
                    <a:pt x="33" y="14"/>
                    <a:pt x="48" y="14"/>
                  </a:cubicBezTo>
                  <a:cubicBezTo>
                    <a:pt x="49" y="14"/>
                    <a:pt x="49" y="14"/>
                    <a:pt x="49" y="14"/>
                  </a:cubicBezTo>
                  <a:close/>
                  <a:moveTo>
                    <a:pt x="27" y="11"/>
                  </a:moveTo>
                  <a:cubicBezTo>
                    <a:pt x="29" y="10"/>
                    <a:pt x="31" y="7"/>
                    <a:pt x="34" y="5"/>
                  </a:cubicBezTo>
                  <a:cubicBezTo>
                    <a:pt x="34" y="5"/>
                    <a:pt x="35" y="4"/>
                    <a:pt x="36" y="4"/>
                  </a:cubicBezTo>
                  <a:cubicBezTo>
                    <a:pt x="36" y="4"/>
                    <a:pt x="35" y="6"/>
                    <a:pt x="35" y="6"/>
                  </a:cubicBezTo>
                  <a:cubicBezTo>
                    <a:pt x="34" y="8"/>
                    <a:pt x="32" y="10"/>
                    <a:pt x="30" y="12"/>
                  </a:cubicBezTo>
                  <a:cubicBezTo>
                    <a:pt x="29" y="11"/>
                    <a:pt x="28" y="11"/>
                    <a:pt x="27" y="11"/>
                  </a:cubicBezTo>
                  <a:close/>
                  <a:moveTo>
                    <a:pt x="24" y="11"/>
                  </a:moveTo>
                  <a:cubicBezTo>
                    <a:pt x="27" y="10"/>
                    <a:pt x="28" y="8"/>
                    <a:pt x="31" y="6"/>
                  </a:cubicBezTo>
                  <a:cubicBezTo>
                    <a:pt x="31" y="5"/>
                    <a:pt x="32" y="5"/>
                    <a:pt x="33" y="4"/>
                  </a:cubicBezTo>
                  <a:cubicBezTo>
                    <a:pt x="32" y="5"/>
                    <a:pt x="31" y="6"/>
                    <a:pt x="31" y="7"/>
                  </a:cubicBezTo>
                  <a:cubicBezTo>
                    <a:pt x="29" y="9"/>
                    <a:pt x="28" y="10"/>
                    <a:pt x="26" y="11"/>
                  </a:cubicBezTo>
                  <a:cubicBezTo>
                    <a:pt x="26" y="11"/>
                    <a:pt x="25" y="11"/>
                    <a:pt x="24" y="11"/>
                  </a:cubicBezTo>
                  <a:close/>
                  <a:moveTo>
                    <a:pt x="15" y="11"/>
                  </a:moveTo>
                  <a:cubicBezTo>
                    <a:pt x="17" y="9"/>
                    <a:pt x="19" y="7"/>
                    <a:pt x="21" y="6"/>
                  </a:cubicBezTo>
                  <a:cubicBezTo>
                    <a:pt x="21" y="5"/>
                    <a:pt x="22" y="4"/>
                    <a:pt x="23" y="4"/>
                  </a:cubicBezTo>
                  <a:cubicBezTo>
                    <a:pt x="22" y="4"/>
                    <a:pt x="22" y="5"/>
                    <a:pt x="21" y="6"/>
                  </a:cubicBezTo>
                  <a:cubicBezTo>
                    <a:pt x="19" y="8"/>
                    <a:pt x="18" y="9"/>
                    <a:pt x="16" y="11"/>
                  </a:cubicBezTo>
                  <a:cubicBezTo>
                    <a:pt x="16" y="11"/>
                    <a:pt x="15" y="11"/>
                    <a:pt x="15" y="11"/>
                  </a:cubicBezTo>
                  <a:close/>
                  <a:moveTo>
                    <a:pt x="2" y="11"/>
                  </a:moveTo>
                  <a:cubicBezTo>
                    <a:pt x="6" y="9"/>
                    <a:pt x="8" y="6"/>
                    <a:pt x="11" y="4"/>
                  </a:cubicBezTo>
                  <a:cubicBezTo>
                    <a:pt x="14" y="2"/>
                    <a:pt x="9" y="6"/>
                    <a:pt x="9" y="7"/>
                  </a:cubicBezTo>
                  <a:cubicBezTo>
                    <a:pt x="8" y="8"/>
                    <a:pt x="6" y="9"/>
                    <a:pt x="5" y="11"/>
                  </a:cubicBezTo>
                  <a:cubicBezTo>
                    <a:pt x="4" y="11"/>
                    <a:pt x="3" y="11"/>
                    <a:pt x="2" y="11"/>
                  </a:cubicBezTo>
                  <a:close/>
                  <a:moveTo>
                    <a:pt x="9" y="3"/>
                  </a:moveTo>
                  <a:cubicBezTo>
                    <a:pt x="6" y="4"/>
                    <a:pt x="5" y="5"/>
                    <a:pt x="3" y="7"/>
                  </a:cubicBezTo>
                  <a:cubicBezTo>
                    <a:pt x="3" y="7"/>
                    <a:pt x="2" y="8"/>
                    <a:pt x="2" y="8"/>
                  </a:cubicBezTo>
                  <a:cubicBezTo>
                    <a:pt x="2" y="8"/>
                    <a:pt x="2" y="8"/>
                    <a:pt x="2" y="7"/>
                  </a:cubicBezTo>
                  <a:cubicBezTo>
                    <a:pt x="2" y="7"/>
                    <a:pt x="3" y="6"/>
                    <a:pt x="3" y="6"/>
                  </a:cubicBezTo>
                  <a:cubicBezTo>
                    <a:pt x="4" y="5"/>
                    <a:pt x="5" y="4"/>
                    <a:pt x="6" y="3"/>
                  </a:cubicBezTo>
                  <a:cubicBezTo>
                    <a:pt x="7" y="3"/>
                    <a:pt x="8" y="3"/>
                    <a:pt x="9" y="3"/>
                  </a:cubicBezTo>
                  <a:close/>
                  <a:moveTo>
                    <a:pt x="16" y="3"/>
                  </a:moveTo>
                  <a:cubicBezTo>
                    <a:pt x="17" y="3"/>
                    <a:pt x="17" y="3"/>
                    <a:pt x="18" y="3"/>
                  </a:cubicBezTo>
                  <a:cubicBezTo>
                    <a:pt x="17" y="3"/>
                    <a:pt x="16" y="4"/>
                    <a:pt x="15" y="5"/>
                  </a:cubicBezTo>
                  <a:cubicBezTo>
                    <a:pt x="15" y="4"/>
                    <a:pt x="16" y="4"/>
                    <a:pt x="16" y="3"/>
                  </a:cubicBezTo>
                  <a:cubicBezTo>
                    <a:pt x="16" y="3"/>
                    <a:pt x="16" y="3"/>
                    <a:pt x="16" y="3"/>
                  </a:cubicBezTo>
                  <a:close/>
                  <a:moveTo>
                    <a:pt x="13" y="3"/>
                  </a:moveTo>
                  <a:cubicBezTo>
                    <a:pt x="14" y="3"/>
                    <a:pt x="15" y="3"/>
                    <a:pt x="16" y="3"/>
                  </a:cubicBezTo>
                  <a:cubicBezTo>
                    <a:pt x="13" y="5"/>
                    <a:pt x="10" y="7"/>
                    <a:pt x="8" y="9"/>
                  </a:cubicBezTo>
                  <a:cubicBezTo>
                    <a:pt x="7" y="10"/>
                    <a:pt x="5" y="11"/>
                    <a:pt x="7" y="9"/>
                  </a:cubicBezTo>
                  <a:cubicBezTo>
                    <a:pt x="8" y="9"/>
                    <a:pt x="9" y="8"/>
                    <a:pt x="9" y="7"/>
                  </a:cubicBezTo>
                  <a:cubicBezTo>
                    <a:pt x="11" y="6"/>
                    <a:pt x="12" y="4"/>
                    <a:pt x="13" y="3"/>
                  </a:cubicBezTo>
                  <a:cubicBezTo>
                    <a:pt x="13" y="3"/>
                    <a:pt x="13" y="3"/>
                    <a:pt x="13" y="3"/>
                  </a:cubicBezTo>
                  <a:close/>
                  <a:moveTo>
                    <a:pt x="2" y="6"/>
                  </a:moveTo>
                  <a:cubicBezTo>
                    <a:pt x="3" y="5"/>
                    <a:pt x="6" y="1"/>
                    <a:pt x="4" y="4"/>
                  </a:cubicBezTo>
                  <a:cubicBezTo>
                    <a:pt x="3" y="5"/>
                    <a:pt x="3" y="6"/>
                    <a:pt x="2" y="7"/>
                  </a:cubicBezTo>
                  <a:cubicBezTo>
                    <a:pt x="2" y="7"/>
                    <a:pt x="2" y="6"/>
                    <a:pt x="2" y="6"/>
                  </a:cubicBezTo>
                  <a:close/>
                  <a:moveTo>
                    <a:pt x="2" y="8"/>
                  </a:moveTo>
                  <a:cubicBezTo>
                    <a:pt x="3" y="8"/>
                    <a:pt x="4" y="7"/>
                    <a:pt x="5" y="6"/>
                  </a:cubicBezTo>
                  <a:cubicBezTo>
                    <a:pt x="6" y="5"/>
                    <a:pt x="6" y="5"/>
                    <a:pt x="7" y="4"/>
                  </a:cubicBezTo>
                  <a:cubicBezTo>
                    <a:pt x="8" y="3"/>
                    <a:pt x="9" y="3"/>
                    <a:pt x="8" y="4"/>
                  </a:cubicBezTo>
                  <a:cubicBezTo>
                    <a:pt x="6" y="6"/>
                    <a:pt x="4" y="8"/>
                    <a:pt x="2" y="10"/>
                  </a:cubicBezTo>
                  <a:cubicBezTo>
                    <a:pt x="2" y="9"/>
                    <a:pt x="2" y="9"/>
                    <a:pt x="2" y="8"/>
                  </a:cubicBezTo>
                  <a:close/>
                  <a:moveTo>
                    <a:pt x="9" y="3"/>
                  </a:moveTo>
                  <a:cubicBezTo>
                    <a:pt x="9" y="3"/>
                    <a:pt x="9" y="3"/>
                    <a:pt x="9" y="3"/>
                  </a:cubicBezTo>
                  <a:cubicBezTo>
                    <a:pt x="10" y="3"/>
                    <a:pt x="11" y="3"/>
                    <a:pt x="12" y="3"/>
                  </a:cubicBezTo>
                  <a:cubicBezTo>
                    <a:pt x="9" y="5"/>
                    <a:pt x="6" y="8"/>
                    <a:pt x="3" y="10"/>
                  </a:cubicBezTo>
                  <a:cubicBezTo>
                    <a:pt x="5" y="8"/>
                    <a:pt x="8" y="5"/>
                    <a:pt x="9" y="3"/>
                  </a:cubicBezTo>
                  <a:close/>
                  <a:moveTo>
                    <a:pt x="2" y="5"/>
                  </a:moveTo>
                  <a:cubicBezTo>
                    <a:pt x="2" y="4"/>
                    <a:pt x="2" y="4"/>
                    <a:pt x="2" y="3"/>
                  </a:cubicBezTo>
                  <a:cubicBezTo>
                    <a:pt x="3" y="3"/>
                    <a:pt x="4" y="3"/>
                    <a:pt x="4" y="3"/>
                  </a:cubicBezTo>
                  <a:cubicBezTo>
                    <a:pt x="3" y="3"/>
                    <a:pt x="3" y="4"/>
                    <a:pt x="2" y="5"/>
                  </a:cubicBezTo>
                  <a:close/>
                  <a:moveTo>
                    <a:pt x="12" y="7"/>
                  </a:moveTo>
                  <a:cubicBezTo>
                    <a:pt x="12" y="6"/>
                    <a:pt x="13" y="6"/>
                    <a:pt x="13" y="5"/>
                  </a:cubicBezTo>
                  <a:cubicBezTo>
                    <a:pt x="13" y="5"/>
                    <a:pt x="16" y="2"/>
                    <a:pt x="15" y="4"/>
                  </a:cubicBezTo>
                  <a:cubicBezTo>
                    <a:pt x="13" y="6"/>
                    <a:pt x="11" y="8"/>
                    <a:pt x="10" y="10"/>
                  </a:cubicBezTo>
                  <a:cubicBezTo>
                    <a:pt x="10" y="10"/>
                    <a:pt x="10" y="11"/>
                    <a:pt x="10" y="11"/>
                  </a:cubicBezTo>
                  <a:cubicBezTo>
                    <a:pt x="9" y="11"/>
                    <a:pt x="7" y="11"/>
                    <a:pt x="6" y="11"/>
                  </a:cubicBezTo>
                  <a:cubicBezTo>
                    <a:pt x="8" y="10"/>
                    <a:pt x="10" y="8"/>
                    <a:pt x="12" y="7"/>
                  </a:cubicBezTo>
                  <a:close/>
                  <a:moveTo>
                    <a:pt x="10" y="11"/>
                  </a:moveTo>
                  <a:cubicBezTo>
                    <a:pt x="12" y="8"/>
                    <a:pt x="14" y="6"/>
                    <a:pt x="17" y="4"/>
                  </a:cubicBezTo>
                  <a:cubicBezTo>
                    <a:pt x="18" y="3"/>
                    <a:pt x="18" y="3"/>
                    <a:pt x="17" y="4"/>
                  </a:cubicBezTo>
                  <a:cubicBezTo>
                    <a:pt x="16" y="5"/>
                    <a:pt x="15" y="6"/>
                    <a:pt x="14" y="7"/>
                  </a:cubicBezTo>
                  <a:cubicBezTo>
                    <a:pt x="13" y="8"/>
                    <a:pt x="12" y="9"/>
                    <a:pt x="11" y="11"/>
                  </a:cubicBezTo>
                  <a:cubicBezTo>
                    <a:pt x="11" y="11"/>
                    <a:pt x="11" y="11"/>
                    <a:pt x="11" y="11"/>
                  </a:cubicBezTo>
                  <a:cubicBezTo>
                    <a:pt x="11" y="11"/>
                    <a:pt x="10" y="11"/>
                    <a:pt x="10" y="11"/>
                  </a:cubicBezTo>
                  <a:cubicBezTo>
                    <a:pt x="10" y="11"/>
                    <a:pt x="10" y="11"/>
                    <a:pt x="10" y="11"/>
                  </a:cubicBezTo>
                  <a:close/>
                  <a:moveTo>
                    <a:pt x="14" y="11"/>
                  </a:moveTo>
                  <a:cubicBezTo>
                    <a:pt x="14" y="11"/>
                    <a:pt x="13" y="11"/>
                    <a:pt x="12" y="11"/>
                  </a:cubicBezTo>
                  <a:cubicBezTo>
                    <a:pt x="15" y="9"/>
                    <a:pt x="17" y="7"/>
                    <a:pt x="19" y="5"/>
                  </a:cubicBezTo>
                  <a:cubicBezTo>
                    <a:pt x="22" y="2"/>
                    <a:pt x="19" y="5"/>
                    <a:pt x="18" y="6"/>
                  </a:cubicBezTo>
                  <a:cubicBezTo>
                    <a:pt x="16" y="8"/>
                    <a:pt x="15" y="9"/>
                    <a:pt x="14" y="11"/>
                  </a:cubicBezTo>
                  <a:cubicBezTo>
                    <a:pt x="14" y="11"/>
                    <a:pt x="14" y="11"/>
                    <a:pt x="14" y="11"/>
                  </a:cubicBezTo>
                  <a:close/>
                  <a:moveTo>
                    <a:pt x="21" y="11"/>
                  </a:moveTo>
                  <a:cubicBezTo>
                    <a:pt x="20" y="11"/>
                    <a:pt x="19" y="11"/>
                    <a:pt x="18" y="11"/>
                  </a:cubicBezTo>
                  <a:cubicBezTo>
                    <a:pt x="20" y="10"/>
                    <a:pt x="22" y="8"/>
                    <a:pt x="23" y="7"/>
                  </a:cubicBezTo>
                  <a:cubicBezTo>
                    <a:pt x="24" y="6"/>
                    <a:pt x="25" y="5"/>
                    <a:pt x="26" y="4"/>
                  </a:cubicBezTo>
                  <a:cubicBezTo>
                    <a:pt x="27" y="3"/>
                    <a:pt x="26" y="5"/>
                    <a:pt x="25" y="5"/>
                  </a:cubicBezTo>
                  <a:cubicBezTo>
                    <a:pt x="24" y="7"/>
                    <a:pt x="23" y="9"/>
                    <a:pt x="21" y="11"/>
                  </a:cubicBezTo>
                  <a:cubicBezTo>
                    <a:pt x="21" y="11"/>
                    <a:pt x="21" y="11"/>
                    <a:pt x="21" y="11"/>
                  </a:cubicBezTo>
                  <a:close/>
                  <a:moveTo>
                    <a:pt x="24" y="11"/>
                  </a:moveTo>
                  <a:cubicBezTo>
                    <a:pt x="24" y="11"/>
                    <a:pt x="24" y="11"/>
                    <a:pt x="24" y="11"/>
                  </a:cubicBezTo>
                  <a:cubicBezTo>
                    <a:pt x="23" y="11"/>
                    <a:pt x="22" y="11"/>
                    <a:pt x="22" y="11"/>
                  </a:cubicBezTo>
                  <a:cubicBezTo>
                    <a:pt x="24" y="9"/>
                    <a:pt x="26" y="6"/>
                    <a:pt x="29" y="4"/>
                  </a:cubicBezTo>
                  <a:cubicBezTo>
                    <a:pt x="32" y="3"/>
                    <a:pt x="29" y="6"/>
                    <a:pt x="28" y="6"/>
                  </a:cubicBezTo>
                  <a:cubicBezTo>
                    <a:pt x="27" y="8"/>
                    <a:pt x="25" y="10"/>
                    <a:pt x="24" y="11"/>
                  </a:cubicBezTo>
                  <a:close/>
                  <a:moveTo>
                    <a:pt x="45" y="4"/>
                  </a:moveTo>
                  <a:cubicBezTo>
                    <a:pt x="42" y="6"/>
                    <a:pt x="40" y="8"/>
                    <a:pt x="38" y="11"/>
                  </a:cubicBezTo>
                  <a:cubicBezTo>
                    <a:pt x="40" y="9"/>
                    <a:pt x="42" y="6"/>
                    <a:pt x="43" y="4"/>
                  </a:cubicBezTo>
                  <a:cubicBezTo>
                    <a:pt x="43" y="4"/>
                    <a:pt x="43" y="3"/>
                    <a:pt x="43" y="3"/>
                  </a:cubicBezTo>
                  <a:cubicBezTo>
                    <a:pt x="45" y="4"/>
                    <a:pt x="46" y="4"/>
                    <a:pt x="47" y="4"/>
                  </a:cubicBezTo>
                  <a:cubicBezTo>
                    <a:pt x="47" y="4"/>
                    <a:pt x="47" y="4"/>
                    <a:pt x="47" y="4"/>
                  </a:cubicBezTo>
                  <a:cubicBezTo>
                    <a:pt x="45" y="6"/>
                    <a:pt x="44" y="8"/>
                    <a:pt x="42" y="9"/>
                  </a:cubicBezTo>
                  <a:cubicBezTo>
                    <a:pt x="42" y="9"/>
                    <a:pt x="43" y="9"/>
                    <a:pt x="43" y="8"/>
                  </a:cubicBezTo>
                  <a:cubicBezTo>
                    <a:pt x="44" y="7"/>
                    <a:pt x="45" y="6"/>
                    <a:pt x="45" y="4"/>
                  </a:cubicBezTo>
                  <a:cubicBezTo>
                    <a:pt x="45" y="4"/>
                    <a:pt x="45" y="4"/>
                    <a:pt x="45" y="4"/>
                  </a:cubicBezTo>
                  <a:close/>
                  <a:moveTo>
                    <a:pt x="40" y="3"/>
                  </a:moveTo>
                  <a:cubicBezTo>
                    <a:pt x="38" y="4"/>
                    <a:pt x="37" y="5"/>
                    <a:pt x="36" y="7"/>
                  </a:cubicBezTo>
                  <a:cubicBezTo>
                    <a:pt x="35" y="7"/>
                    <a:pt x="35" y="7"/>
                    <a:pt x="34" y="8"/>
                  </a:cubicBezTo>
                  <a:cubicBezTo>
                    <a:pt x="36" y="6"/>
                    <a:pt x="36" y="5"/>
                    <a:pt x="37" y="3"/>
                  </a:cubicBezTo>
                  <a:cubicBezTo>
                    <a:pt x="37" y="3"/>
                    <a:pt x="37" y="3"/>
                    <a:pt x="37" y="3"/>
                  </a:cubicBezTo>
                  <a:cubicBezTo>
                    <a:pt x="39" y="3"/>
                    <a:pt x="41" y="3"/>
                    <a:pt x="43" y="3"/>
                  </a:cubicBezTo>
                  <a:cubicBezTo>
                    <a:pt x="40" y="5"/>
                    <a:pt x="38" y="7"/>
                    <a:pt x="36" y="9"/>
                  </a:cubicBezTo>
                  <a:cubicBezTo>
                    <a:pt x="36" y="9"/>
                    <a:pt x="37" y="9"/>
                    <a:pt x="37" y="8"/>
                  </a:cubicBezTo>
                  <a:cubicBezTo>
                    <a:pt x="38" y="7"/>
                    <a:pt x="39" y="5"/>
                    <a:pt x="40" y="4"/>
                  </a:cubicBezTo>
                  <a:cubicBezTo>
                    <a:pt x="40" y="3"/>
                    <a:pt x="40" y="3"/>
                    <a:pt x="40" y="3"/>
                  </a:cubicBezTo>
                  <a:close/>
                  <a:moveTo>
                    <a:pt x="37" y="6"/>
                  </a:moveTo>
                  <a:cubicBezTo>
                    <a:pt x="38" y="6"/>
                    <a:pt x="38" y="5"/>
                    <a:pt x="39" y="4"/>
                  </a:cubicBezTo>
                  <a:cubicBezTo>
                    <a:pt x="39" y="5"/>
                    <a:pt x="38" y="6"/>
                    <a:pt x="38" y="6"/>
                  </a:cubicBezTo>
                  <a:cubicBezTo>
                    <a:pt x="37" y="8"/>
                    <a:pt x="35" y="9"/>
                    <a:pt x="34" y="11"/>
                  </a:cubicBezTo>
                  <a:cubicBezTo>
                    <a:pt x="34" y="11"/>
                    <a:pt x="35" y="12"/>
                    <a:pt x="35" y="11"/>
                  </a:cubicBezTo>
                  <a:cubicBezTo>
                    <a:pt x="37" y="9"/>
                    <a:pt x="39" y="7"/>
                    <a:pt x="41" y="5"/>
                  </a:cubicBezTo>
                  <a:cubicBezTo>
                    <a:pt x="42" y="4"/>
                    <a:pt x="43" y="4"/>
                    <a:pt x="42" y="5"/>
                  </a:cubicBezTo>
                  <a:cubicBezTo>
                    <a:pt x="41" y="6"/>
                    <a:pt x="40" y="7"/>
                    <a:pt x="40" y="8"/>
                  </a:cubicBezTo>
                  <a:cubicBezTo>
                    <a:pt x="39" y="9"/>
                    <a:pt x="37" y="10"/>
                    <a:pt x="36" y="11"/>
                  </a:cubicBezTo>
                  <a:cubicBezTo>
                    <a:pt x="36" y="11"/>
                    <a:pt x="36" y="12"/>
                    <a:pt x="37" y="12"/>
                  </a:cubicBezTo>
                  <a:cubicBezTo>
                    <a:pt x="35" y="12"/>
                    <a:pt x="33" y="12"/>
                    <a:pt x="31" y="12"/>
                  </a:cubicBezTo>
                  <a:cubicBezTo>
                    <a:pt x="33" y="10"/>
                    <a:pt x="35" y="8"/>
                    <a:pt x="37" y="6"/>
                  </a:cubicBezTo>
                  <a:close/>
                  <a:moveTo>
                    <a:pt x="43" y="6"/>
                  </a:moveTo>
                  <a:cubicBezTo>
                    <a:pt x="43" y="6"/>
                    <a:pt x="44" y="5"/>
                    <a:pt x="44" y="5"/>
                  </a:cubicBezTo>
                  <a:cubicBezTo>
                    <a:pt x="44" y="6"/>
                    <a:pt x="44" y="7"/>
                    <a:pt x="43" y="7"/>
                  </a:cubicBezTo>
                  <a:cubicBezTo>
                    <a:pt x="42" y="9"/>
                    <a:pt x="41" y="10"/>
                    <a:pt x="39" y="12"/>
                  </a:cubicBezTo>
                  <a:cubicBezTo>
                    <a:pt x="39" y="12"/>
                    <a:pt x="39" y="12"/>
                    <a:pt x="39" y="12"/>
                  </a:cubicBezTo>
                  <a:cubicBezTo>
                    <a:pt x="38" y="12"/>
                    <a:pt x="38" y="12"/>
                    <a:pt x="37" y="12"/>
                  </a:cubicBezTo>
                  <a:cubicBezTo>
                    <a:pt x="39" y="10"/>
                    <a:pt x="41" y="8"/>
                    <a:pt x="43" y="6"/>
                  </a:cubicBezTo>
                  <a:close/>
                  <a:moveTo>
                    <a:pt x="46" y="6"/>
                  </a:moveTo>
                  <a:cubicBezTo>
                    <a:pt x="46" y="6"/>
                    <a:pt x="48" y="4"/>
                    <a:pt x="47" y="6"/>
                  </a:cubicBezTo>
                  <a:cubicBezTo>
                    <a:pt x="46" y="8"/>
                    <a:pt x="44" y="10"/>
                    <a:pt x="43" y="11"/>
                  </a:cubicBezTo>
                  <a:cubicBezTo>
                    <a:pt x="43" y="12"/>
                    <a:pt x="43" y="12"/>
                    <a:pt x="43" y="12"/>
                  </a:cubicBezTo>
                  <a:cubicBezTo>
                    <a:pt x="44" y="11"/>
                    <a:pt x="44" y="11"/>
                    <a:pt x="45" y="11"/>
                  </a:cubicBezTo>
                  <a:cubicBezTo>
                    <a:pt x="46" y="9"/>
                    <a:pt x="48" y="8"/>
                    <a:pt x="45" y="11"/>
                  </a:cubicBezTo>
                  <a:cubicBezTo>
                    <a:pt x="45" y="12"/>
                    <a:pt x="45" y="12"/>
                    <a:pt x="46" y="12"/>
                  </a:cubicBezTo>
                  <a:cubicBezTo>
                    <a:pt x="46" y="12"/>
                    <a:pt x="47" y="11"/>
                    <a:pt x="48" y="11"/>
                  </a:cubicBezTo>
                  <a:cubicBezTo>
                    <a:pt x="48" y="11"/>
                    <a:pt x="48" y="11"/>
                    <a:pt x="48" y="11"/>
                  </a:cubicBezTo>
                  <a:cubicBezTo>
                    <a:pt x="47" y="11"/>
                    <a:pt x="46" y="11"/>
                    <a:pt x="46" y="11"/>
                  </a:cubicBezTo>
                  <a:cubicBezTo>
                    <a:pt x="47" y="10"/>
                    <a:pt x="48" y="9"/>
                    <a:pt x="48" y="8"/>
                  </a:cubicBezTo>
                  <a:cubicBezTo>
                    <a:pt x="48" y="8"/>
                    <a:pt x="48" y="7"/>
                    <a:pt x="48" y="7"/>
                  </a:cubicBezTo>
                  <a:cubicBezTo>
                    <a:pt x="47" y="8"/>
                    <a:pt x="47" y="8"/>
                    <a:pt x="46" y="9"/>
                  </a:cubicBezTo>
                  <a:cubicBezTo>
                    <a:pt x="46" y="9"/>
                    <a:pt x="43" y="12"/>
                    <a:pt x="45" y="10"/>
                  </a:cubicBezTo>
                  <a:cubicBezTo>
                    <a:pt x="46" y="8"/>
                    <a:pt x="47" y="6"/>
                    <a:pt x="48" y="4"/>
                  </a:cubicBezTo>
                  <a:cubicBezTo>
                    <a:pt x="48" y="4"/>
                    <a:pt x="48" y="4"/>
                    <a:pt x="48" y="4"/>
                  </a:cubicBezTo>
                  <a:cubicBezTo>
                    <a:pt x="48" y="4"/>
                    <a:pt x="48" y="4"/>
                    <a:pt x="48" y="4"/>
                  </a:cubicBezTo>
                  <a:cubicBezTo>
                    <a:pt x="48" y="7"/>
                    <a:pt x="48" y="9"/>
                    <a:pt x="48" y="12"/>
                  </a:cubicBezTo>
                  <a:cubicBezTo>
                    <a:pt x="45" y="12"/>
                    <a:pt x="43" y="12"/>
                    <a:pt x="40" y="12"/>
                  </a:cubicBezTo>
                  <a:cubicBezTo>
                    <a:pt x="42" y="10"/>
                    <a:pt x="44" y="8"/>
                    <a:pt x="46" y="6"/>
                  </a:cubicBezTo>
                  <a:close/>
                  <a:moveTo>
                    <a:pt x="26" y="3"/>
                  </a:moveTo>
                  <a:cubicBezTo>
                    <a:pt x="30" y="3"/>
                    <a:pt x="33" y="3"/>
                    <a:pt x="36" y="3"/>
                  </a:cubicBezTo>
                  <a:cubicBezTo>
                    <a:pt x="35" y="4"/>
                    <a:pt x="33" y="5"/>
                    <a:pt x="32" y="6"/>
                  </a:cubicBezTo>
                  <a:cubicBezTo>
                    <a:pt x="33" y="5"/>
                    <a:pt x="33" y="4"/>
                    <a:pt x="34" y="4"/>
                  </a:cubicBezTo>
                  <a:cubicBezTo>
                    <a:pt x="34" y="3"/>
                    <a:pt x="34" y="3"/>
                    <a:pt x="34" y="3"/>
                  </a:cubicBezTo>
                  <a:cubicBezTo>
                    <a:pt x="31" y="5"/>
                    <a:pt x="29" y="7"/>
                    <a:pt x="27" y="9"/>
                  </a:cubicBezTo>
                  <a:cubicBezTo>
                    <a:pt x="27" y="9"/>
                    <a:pt x="27" y="8"/>
                    <a:pt x="27" y="8"/>
                  </a:cubicBezTo>
                  <a:cubicBezTo>
                    <a:pt x="29" y="7"/>
                    <a:pt x="30" y="5"/>
                    <a:pt x="31" y="3"/>
                  </a:cubicBezTo>
                  <a:cubicBezTo>
                    <a:pt x="31" y="3"/>
                    <a:pt x="31" y="3"/>
                    <a:pt x="31" y="3"/>
                  </a:cubicBezTo>
                  <a:cubicBezTo>
                    <a:pt x="28" y="4"/>
                    <a:pt x="26" y="6"/>
                    <a:pt x="24" y="8"/>
                  </a:cubicBezTo>
                  <a:cubicBezTo>
                    <a:pt x="23" y="9"/>
                    <a:pt x="21" y="12"/>
                    <a:pt x="23" y="9"/>
                  </a:cubicBezTo>
                  <a:cubicBezTo>
                    <a:pt x="24" y="7"/>
                    <a:pt x="26" y="6"/>
                    <a:pt x="27" y="4"/>
                  </a:cubicBezTo>
                  <a:cubicBezTo>
                    <a:pt x="28" y="3"/>
                    <a:pt x="27" y="3"/>
                    <a:pt x="27" y="3"/>
                  </a:cubicBezTo>
                  <a:cubicBezTo>
                    <a:pt x="25" y="4"/>
                    <a:pt x="23" y="6"/>
                    <a:pt x="21" y="8"/>
                  </a:cubicBezTo>
                  <a:cubicBezTo>
                    <a:pt x="20" y="9"/>
                    <a:pt x="16" y="12"/>
                    <a:pt x="19" y="9"/>
                  </a:cubicBezTo>
                  <a:cubicBezTo>
                    <a:pt x="20" y="7"/>
                    <a:pt x="22" y="5"/>
                    <a:pt x="24" y="3"/>
                  </a:cubicBezTo>
                  <a:cubicBezTo>
                    <a:pt x="24" y="3"/>
                    <a:pt x="24" y="3"/>
                    <a:pt x="23" y="3"/>
                  </a:cubicBezTo>
                  <a:cubicBezTo>
                    <a:pt x="21" y="4"/>
                    <a:pt x="19" y="6"/>
                    <a:pt x="17" y="8"/>
                  </a:cubicBezTo>
                  <a:cubicBezTo>
                    <a:pt x="17" y="9"/>
                    <a:pt x="16" y="9"/>
                    <a:pt x="16" y="9"/>
                  </a:cubicBezTo>
                  <a:cubicBezTo>
                    <a:pt x="14" y="11"/>
                    <a:pt x="17" y="8"/>
                    <a:pt x="17" y="7"/>
                  </a:cubicBezTo>
                  <a:cubicBezTo>
                    <a:pt x="19" y="6"/>
                    <a:pt x="20" y="5"/>
                    <a:pt x="21" y="3"/>
                  </a:cubicBezTo>
                  <a:cubicBezTo>
                    <a:pt x="22" y="3"/>
                    <a:pt x="21" y="3"/>
                    <a:pt x="21" y="3"/>
                  </a:cubicBezTo>
                  <a:cubicBezTo>
                    <a:pt x="19" y="4"/>
                    <a:pt x="17" y="6"/>
                    <a:pt x="15" y="8"/>
                  </a:cubicBezTo>
                  <a:cubicBezTo>
                    <a:pt x="14" y="9"/>
                    <a:pt x="13" y="10"/>
                    <a:pt x="12" y="10"/>
                  </a:cubicBezTo>
                  <a:cubicBezTo>
                    <a:pt x="13" y="10"/>
                    <a:pt x="14" y="9"/>
                    <a:pt x="14" y="8"/>
                  </a:cubicBezTo>
                  <a:cubicBezTo>
                    <a:pt x="15" y="6"/>
                    <a:pt x="17" y="4"/>
                    <a:pt x="19" y="3"/>
                  </a:cubicBezTo>
                  <a:cubicBezTo>
                    <a:pt x="19" y="3"/>
                    <a:pt x="19" y="3"/>
                    <a:pt x="19" y="3"/>
                  </a:cubicBezTo>
                  <a:cubicBezTo>
                    <a:pt x="21" y="3"/>
                    <a:pt x="24" y="3"/>
                    <a:pt x="26" y="3"/>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263"/>
            <p:cNvSpPr>
              <a:spLocks noEditPoints="1"/>
            </p:cNvSpPr>
            <p:nvPr/>
          </p:nvSpPr>
          <p:spPr bwMode="auto">
            <a:xfrm>
              <a:off x="7139233" y="3631634"/>
              <a:ext cx="55563" cy="50800"/>
            </a:xfrm>
            <a:custGeom>
              <a:avLst/>
              <a:gdLst>
                <a:gd name="T0" fmla="*/ 8 w 13"/>
                <a:gd name="T1" fmla="*/ 12 h 12"/>
                <a:gd name="T2" fmla="*/ 12 w 13"/>
                <a:gd name="T3" fmla="*/ 5 h 12"/>
                <a:gd name="T4" fmla="*/ 5 w 13"/>
                <a:gd name="T5" fmla="*/ 0 h 12"/>
                <a:gd name="T6" fmla="*/ 5 w 13"/>
                <a:gd name="T7" fmla="*/ 0 h 12"/>
                <a:gd name="T8" fmla="*/ 0 w 13"/>
                <a:gd name="T9" fmla="*/ 6 h 12"/>
                <a:gd name="T10" fmla="*/ 8 w 13"/>
                <a:gd name="T11" fmla="*/ 12 h 12"/>
                <a:gd name="T12" fmla="*/ 7 w 13"/>
                <a:gd name="T13" fmla="*/ 9 h 12"/>
                <a:gd name="T14" fmla="*/ 2 w 13"/>
                <a:gd name="T15" fmla="*/ 6 h 12"/>
                <a:gd name="T16" fmla="*/ 3 w 13"/>
                <a:gd name="T17" fmla="*/ 6 h 12"/>
                <a:gd name="T18" fmla="*/ 7 w 13"/>
                <a:gd name="T19" fmla="*/ 4 h 12"/>
                <a:gd name="T20" fmla="*/ 3 w 13"/>
                <a:gd name="T21" fmla="*/ 7 h 12"/>
                <a:gd name="T22" fmla="*/ 4 w 13"/>
                <a:gd name="T23" fmla="*/ 8 h 12"/>
                <a:gd name="T24" fmla="*/ 8 w 13"/>
                <a:gd name="T25" fmla="*/ 5 h 12"/>
                <a:gd name="T26" fmla="*/ 5 w 13"/>
                <a:gd name="T27" fmla="*/ 9 h 12"/>
                <a:gd name="T28" fmla="*/ 5 w 13"/>
                <a:gd name="T29" fmla="*/ 9 h 12"/>
                <a:gd name="T30" fmla="*/ 9 w 13"/>
                <a:gd name="T31" fmla="*/ 7 h 12"/>
                <a:gd name="T32" fmla="*/ 8 w 13"/>
                <a:gd name="T33" fmla="*/ 9 h 12"/>
                <a:gd name="T34" fmla="*/ 8 w 13"/>
                <a:gd name="T35" fmla="*/ 9 h 12"/>
                <a:gd name="T36" fmla="*/ 7 w 13"/>
                <a:gd name="T37" fmla="*/ 9 h 12"/>
                <a:gd name="T38" fmla="*/ 8 w 13"/>
                <a:gd name="T39" fmla="*/ 9 h 12"/>
                <a:gd name="T40" fmla="*/ 10 w 13"/>
                <a:gd name="T41" fmla="*/ 7 h 12"/>
                <a:gd name="T42" fmla="*/ 10 w 13"/>
                <a:gd name="T43" fmla="*/ 6 h 12"/>
                <a:gd name="T44" fmla="*/ 6 w 13"/>
                <a:gd name="T45" fmla="*/ 8 h 12"/>
                <a:gd name="T46" fmla="*/ 9 w 13"/>
                <a:gd name="T47" fmla="*/ 5 h 12"/>
                <a:gd name="T48" fmla="*/ 9 w 13"/>
                <a:gd name="T49" fmla="*/ 4 h 12"/>
                <a:gd name="T50" fmla="*/ 5 w 13"/>
                <a:gd name="T51" fmla="*/ 6 h 12"/>
                <a:gd name="T52" fmla="*/ 8 w 13"/>
                <a:gd name="T53" fmla="*/ 3 h 12"/>
                <a:gd name="T54" fmla="*/ 8 w 13"/>
                <a:gd name="T55" fmla="*/ 3 h 12"/>
                <a:gd name="T56" fmla="*/ 4 w 13"/>
                <a:gd name="T57" fmla="*/ 5 h 12"/>
                <a:gd name="T58" fmla="*/ 7 w 13"/>
                <a:gd name="T59" fmla="*/ 2 h 12"/>
                <a:gd name="T60" fmla="*/ 8 w 13"/>
                <a:gd name="T61" fmla="*/ 9 h 12"/>
                <a:gd name="T62" fmla="*/ 5 w 13"/>
                <a:gd name="T63" fmla="*/ 2 h 12"/>
                <a:gd name="T64" fmla="*/ 3 w 13"/>
                <a:gd name="T65" fmla="*/ 3 h 12"/>
                <a:gd name="T66" fmla="*/ 5 w 13"/>
                <a:gd name="T67" fmla="*/ 2 h 12"/>
                <a:gd name="T68" fmla="*/ 3 w 13"/>
                <a:gd name="T69" fmla="*/ 3 h 12"/>
                <a:gd name="T70" fmla="*/ 3 w 13"/>
                <a:gd name="T71" fmla="*/ 4 h 12"/>
                <a:gd name="T72" fmla="*/ 6 w 13"/>
                <a:gd name="T73" fmla="*/ 2 h 12"/>
                <a:gd name="T74" fmla="*/ 2 w 13"/>
                <a:gd name="T75" fmla="*/ 6 h 12"/>
                <a:gd name="T76" fmla="*/ 2 w 13"/>
                <a:gd name="T77" fmla="*/ 6 h 12"/>
                <a:gd name="T78" fmla="*/ 3 w 13"/>
                <a:gd name="T79"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 h="12">
                  <a:moveTo>
                    <a:pt x="8" y="12"/>
                  </a:moveTo>
                  <a:cubicBezTo>
                    <a:pt x="11" y="11"/>
                    <a:pt x="13" y="8"/>
                    <a:pt x="12" y="5"/>
                  </a:cubicBezTo>
                  <a:cubicBezTo>
                    <a:pt x="12" y="1"/>
                    <a:pt x="9" y="0"/>
                    <a:pt x="5" y="0"/>
                  </a:cubicBezTo>
                  <a:cubicBezTo>
                    <a:pt x="5" y="0"/>
                    <a:pt x="5" y="0"/>
                    <a:pt x="5" y="0"/>
                  </a:cubicBezTo>
                  <a:cubicBezTo>
                    <a:pt x="2" y="0"/>
                    <a:pt x="0" y="3"/>
                    <a:pt x="0" y="6"/>
                  </a:cubicBezTo>
                  <a:cubicBezTo>
                    <a:pt x="0" y="10"/>
                    <a:pt x="4" y="12"/>
                    <a:pt x="8" y="12"/>
                  </a:cubicBezTo>
                  <a:close/>
                  <a:moveTo>
                    <a:pt x="7" y="9"/>
                  </a:moveTo>
                  <a:cubicBezTo>
                    <a:pt x="5" y="10"/>
                    <a:pt x="3" y="9"/>
                    <a:pt x="2" y="6"/>
                  </a:cubicBezTo>
                  <a:cubicBezTo>
                    <a:pt x="2" y="6"/>
                    <a:pt x="2" y="6"/>
                    <a:pt x="3" y="6"/>
                  </a:cubicBezTo>
                  <a:cubicBezTo>
                    <a:pt x="4" y="5"/>
                    <a:pt x="5" y="5"/>
                    <a:pt x="7" y="4"/>
                  </a:cubicBezTo>
                  <a:cubicBezTo>
                    <a:pt x="6" y="5"/>
                    <a:pt x="4" y="6"/>
                    <a:pt x="3" y="7"/>
                  </a:cubicBezTo>
                  <a:cubicBezTo>
                    <a:pt x="3" y="8"/>
                    <a:pt x="3" y="8"/>
                    <a:pt x="4" y="8"/>
                  </a:cubicBezTo>
                  <a:cubicBezTo>
                    <a:pt x="5" y="7"/>
                    <a:pt x="6" y="6"/>
                    <a:pt x="8" y="5"/>
                  </a:cubicBezTo>
                  <a:cubicBezTo>
                    <a:pt x="7" y="6"/>
                    <a:pt x="6" y="7"/>
                    <a:pt x="5" y="9"/>
                  </a:cubicBezTo>
                  <a:cubicBezTo>
                    <a:pt x="5" y="9"/>
                    <a:pt x="5" y="9"/>
                    <a:pt x="5" y="9"/>
                  </a:cubicBezTo>
                  <a:cubicBezTo>
                    <a:pt x="7" y="8"/>
                    <a:pt x="8" y="7"/>
                    <a:pt x="9" y="7"/>
                  </a:cubicBezTo>
                  <a:cubicBezTo>
                    <a:pt x="9" y="8"/>
                    <a:pt x="8" y="8"/>
                    <a:pt x="8" y="9"/>
                  </a:cubicBezTo>
                  <a:cubicBezTo>
                    <a:pt x="8" y="9"/>
                    <a:pt x="8" y="9"/>
                    <a:pt x="8" y="9"/>
                  </a:cubicBezTo>
                  <a:cubicBezTo>
                    <a:pt x="8" y="9"/>
                    <a:pt x="8" y="9"/>
                    <a:pt x="7" y="9"/>
                  </a:cubicBezTo>
                  <a:close/>
                  <a:moveTo>
                    <a:pt x="8" y="9"/>
                  </a:moveTo>
                  <a:cubicBezTo>
                    <a:pt x="9" y="8"/>
                    <a:pt x="10" y="8"/>
                    <a:pt x="10" y="7"/>
                  </a:cubicBezTo>
                  <a:cubicBezTo>
                    <a:pt x="10" y="7"/>
                    <a:pt x="10" y="6"/>
                    <a:pt x="10" y="6"/>
                  </a:cubicBezTo>
                  <a:cubicBezTo>
                    <a:pt x="8" y="7"/>
                    <a:pt x="7" y="7"/>
                    <a:pt x="6" y="8"/>
                  </a:cubicBezTo>
                  <a:cubicBezTo>
                    <a:pt x="7" y="7"/>
                    <a:pt x="8" y="6"/>
                    <a:pt x="9" y="5"/>
                  </a:cubicBezTo>
                  <a:cubicBezTo>
                    <a:pt x="9" y="4"/>
                    <a:pt x="9" y="4"/>
                    <a:pt x="9" y="4"/>
                  </a:cubicBezTo>
                  <a:cubicBezTo>
                    <a:pt x="7" y="5"/>
                    <a:pt x="6" y="5"/>
                    <a:pt x="5" y="6"/>
                  </a:cubicBezTo>
                  <a:cubicBezTo>
                    <a:pt x="6" y="5"/>
                    <a:pt x="7" y="4"/>
                    <a:pt x="8" y="3"/>
                  </a:cubicBezTo>
                  <a:cubicBezTo>
                    <a:pt x="8" y="3"/>
                    <a:pt x="8" y="3"/>
                    <a:pt x="8" y="3"/>
                  </a:cubicBezTo>
                  <a:cubicBezTo>
                    <a:pt x="7" y="3"/>
                    <a:pt x="6" y="4"/>
                    <a:pt x="4" y="5"/>
                  </a:cubicBezTo>
                  <a:cubicBezTo>
                    <a:pt x="5" y="4"/>
                    <a:pt x="6" y="3"/>
                    <a:pt x="7" y="2"/>
                  </a:cubicBezTo>
                  <a:cubicBezTo>
                    <a:pt x="11" y="2"/>
                    <a:pt x="12" y="8"/>
                    <a:pt x="8" y="9"/>
                  </a:cubicBezTo>
                  <a:close/>
                  <a:moveTo>
                    <a:pt x="5" y="2"/>
                  </a:moveTo>
                  <a:cubicBezTo>
                    <a:pt x="4" y="3"/>
                    <a:pt x="4" y="3"/>
                    <a:pt x="3" y="3"/>
                  </a:cubicBezTo>
                  <a:cubicBezTo>
                    <a:pt x="4" y="3"/>
                    <a:pt x="4" y="2"/>
                    <a:pt x="5" y="2"/>
                  </a:cubicBezTo>
                  <a:close/>
                  <a:moveTo>
                    <a:pt x="3" y="3"/>
                  </a:moveTo>
                  <a:cubicBezTo>
                    <a:pt x="3" y="4"/>
                    <a:pt x="3" y="4"/>
                    <a:pt x="3" y="4"/>
                  </a:cubicBezTo>
                  <a:cubicBezTo>
                    <a:pt x="4" y="3"/>
                    <a:pt x="5" y="3"/>
                    <a:pt x="6" y="2"/>
                  </a:cubicBezTo>
                  <a:cubicBezTo>
                    <a:pt x="5" y="3"/>
                    <a:pt x="4" y="5"/>
                    <a:pt x="2" y="6"/>
                  </a:cubicBezTo>
                  <a:cubicBezTo>
                    <a:pt x="2" y="6"/>
                    <a:pt x="2" y="6"/>
                    <a:pt x="2" y="6"/>
                  </a:cubicBezTo>
                  <a:cubicBezTo>
                    <a:pt x="2" y="5"/>
                    <a:pt x="2" y="4"/>
                    <a:pt x="3" y="3"/>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264"/>
            <p:cNvSpPr>
              <a:spLocks noEditPoints="1"/>
            </p:cNvSpPr>
            <p:nvPr/>
          </p:nvSpPr>
          <p:spPr bwMode="auto">
            <a:xfrm>
              <a:off x="8210796" y="6478022"/>
              <a:ext cx="166688" cy="157163"/>
            </a:xfrm>
            <a:custGeom>
              <a:avLst/>
              <a:gdLst>
                <a:gd name="T0" fmla="*/ 31 w 39"/>
                <a:gd name="T1" fmla="*/ 0 h 37"/>
                <a:gd name="T2" fmla="*/ 9 w 39"/>
                <a:gd name="T3" fmla="*/ 1 h 37"/>
                <a:gd name="T4" fmla="*/ 8 w 39"/>
                <a:gd name="T5" fmla="*/ 1 h 37"/>
                <a:gd name="T6" fmla="*/ 11 w 39"/>
                <a:gd name="T7" fmla="*/ 20 h 37"/>
                <a:gd name="T8" fmla="*/ 8 w 39"/>
                <a:gd name="T9" fmla="*/ 37 h 37"/>
                <a:gd name="T10" fmla="*/ 29 w 39"/>
                <a:gd name="T11" fmla="*/ 36 h 37"/>
                <a:gd name="T12" fmla="*/ 38 w 39"/>
                <a:gd name="T13" fmla="*/ 28 h 37"/>
                <a:gd name="T14" fmla="*/ 38 w 39"/>
                <a:gd name="T15" fmla="*/ 9 h 37"/>
                <a:gd name="T16" fmla="*/ 28 w 39"/>
                <a:gd name="T17" fmla="*/ 33 h 37"/>
                <a:gd name="T18" fmla="*/ 26 w 39"/>
                <a:gd name="T19" fmla="*/ 31 h 37"/>
                <a:gd name="T20" fmla="*/ 25 w 39"/>
                <a:gd name="T21" fmla="*/ 29 h 37"/>
                <a:gd name="T22" fmla="*/ 23 w 39"/>
                <a:gd name="T23" fmla="*/ 27 h 37"/>
                <a:gd name="T24" fmla="*/ 23 w 39"/>
                <a:gd name="T25" fmla="*/ 27 h 37"/>
                <a:gd name="T26" fmla="*/ 23 w 39"/>
                <a:gd name="T27" fmla="*/ 27 h 37"/>
                <a:gd name="T28" fmla="*/ 26 w 39"/>
                <a:gd name="T29" fmla="*/ 20 h 37"/>
                <a:gd name="T30" fmla="*/ 32 w 39"/>
                <a:gd name="T31" fmla="*/ 31 h 37"/>
                <a:gd name="T32" fmla="*/ 29 w 39"/>
                <a:gd name="T33" fmla="*/ 31 h 37"/>
                <a:gd name="T34" fmla="*/ 31 w 39"/>
                <a:gd name="T35" fmla="*/ 24 h 37"/>
                <a:gd name="T36" fmla="*/ 30 w 39"/>
                <a:gd name="T37" fmla="*/ 23 h 37"/>
                <a:gd name="T38" fmla="*/ 32 w 39"/>
                <a:gd name="T39" fmla="*/ 31 h 37"/>
                <a:gd name="T40" fmla="*/ 27 w 39"/>
                <a:gd name="T41" fmla="*/ 20 h 37"/>
                <a:gd name="T42" fmla="*/ 26 w 39"/>
                <a:gd name="T43" fmla="*/ 19 h 37"/>
                <a:gd name="T44" fmla="*/ 26 w 39"/>
                <a:gd name="T45" fmla="*/ 19 h 37"/>
                <a:gd name="T46" fmla="*/ 25 w 39"/>
                <a:gd name="T47" fmla="*/ 18 h 37"/>
                <a:gd name="T48" fmla="*/ 26 w 39"/>
                <a:gd name="T49" fmla="*/ 13 h 37"/>
                <a:gd name="T50" fmla="*/ 20 w 39"/>
                <a:gd name="T51" fmla="*/ 19 h 37"/>
                <a:gd name="T52" fmla="*/ 10 w 39"/>
                <a:gd name="T53" fmla="*/ 24 h 37"/>
                <a:gd name="T54" fmla="*/ 16 w 39"/>
                <a:gd name="T55" fmla="*/ 20 h 37"/>
                <a:gd name="T56" fmla="*/ 13 w 39"/>
                <a:gd name="T57" fmla="*/ 12 h 37"/>
                <a:gd name="T58" fmla="*/ 13 w 39"/>
                <a:gd name="T59" fmla="*/ 10 h 37"/>
                <a:gd name="T60" fmla="*/ 9 w 39"/>
                <a:gd name="T61" fmla="*/ 7 h 37"/>
                <a:gd name="T62" fmla="*/ 7 w 39"/>
                <a:gd name="T63" fmla="*/ 12 h 37"/>
                <a:gd name="T64" fmla="*/ 7 w 39"/>
                <a:gd name="T65" fmla="*/ 6 h 37"/>
                <a:gd name="T66" fmla="*/ 8 w 39"/>
                <a:gd name="T67" fmla="*/ 3 h 37"/>
                <a:gd name="T68" fmla="*/ 11 w 39"/>
                <a:gd name="T69" fmla="*/ 8 h 37"/>
                <a:gd name="T70" fmla="*/ 10 w 39"/>
                <a:gd name="T71" fmla="*/ 6 h 37"/>
                <a:gd name="T72" fmla="*/ 7 w 39"/>
                <a:gd name="T73" fmla="*/ 12 h 37"/>
                <a:gd name="T74" fmla="*/ 14 w 39"/>
                <a:gd name="T75" fmla="*/ 11 h 37"/>
                <a:gd name="T76" fmla="*/ 16 w 39"/>
                <a:gd name="T77" fmla="*/ 12 h 37"/>
                <a:gd name="T78" fmla="*/ 16 w 39"/>
                <a:gd name="T79" fmla="*/ 12 h 37"/>
                <a:gd name="T80" fmla="*/ 16 w 39"/>
                <a:gd name="T81" fmla="*/ 12 h 37"/>
                <a:gd name="T82" fmla="*/ 31 w 39"/>
                <a:gd name="T83" fmla="*/ 4 h 37"/>
                <a:gd name="T84" fmla="*/ 15 w 39"/>
                <a:gd name="T85" fmla="*/ 17 h 37"/>
                <a:gd name="T86" fmla="*/ 19 w 39"/>
                <a:gd name="T87" fmla="*/ 14 h 37"/>
                <a:gd name="T88" fmla="*/ 14 w 39"/>
                <a:gd name="T89" fmla="*/ 20 h 37"/>
                <a:gd name="T90" fmla="*/ 20 w 39"/>
                <a:gd name="T91" fmla="*/ 14 h 37"/>
                <a:gd name="T92" fmla="*/ 32 w 39"/>
                <a:gd name="T93" fmla="*/ 4 h 37"/>
                <a:gd name="T94" fmla="*/ 28 w 39"/>
                <a:gd name="T95" fmla="*/ 8 h 37"/>
                <a:gd name="T96" fmla="*/ 13 w 39"/>
                <a:gd name="T97" fmla="*/ 19 h 37"/>
                <a:gd name="T98" fmla="*/ 13 w 39"/>
                <a:gd name="T99" fmla="*/ 18 h 37"/>
                <a:gd name="T100" fmla="*/ 13 w 39"/>
                <a:gd name="T101" fmla="*/ 26 h 37"/>
                <a:gd name="T102" fmla="*/ 10 w 39"/>
                <a:gd name="T103" fmla="*/ 30 h 37"/>
                <a:gd name="T104" fmla="*/ 19 w 39"/>
                <a:gd name="T105" fmla="*/ 18 h 37"/>
                <a:gd name="T106" fmla="*/ 18 w 39"/>
                <a:gd name="T107" fmla="*/ 18 h 37"/>
                <a:gd name="T108" fmla="*/ 14 w 39"/>
                <a:gd name="T109" fmla="*/ 13 h 37"/>
                <a:gd name="T110" fmla="*/ 8 w 39"/>
                <a:gd name="T111" fmla="*/ 34 h 37"/>
                <a:gd name="T112" fmla="*/ 31 w 39"/>
                <a:gd name="T113" fmla="*/ 12 h 37"/>
                <a:gd name="T114" fmla="*/ 19 w 39"/>
                <a:gd name="T115" fmla="*/ 24 h 37"/>
                <a:gd name="T116" fmla="*/ 29 w 39"/>
                <a:gd name="T117"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 h="37">
                  <a:moveTo>
                    <a:pt x="38" y="7"/>
                  </a:moveTo>
                  <a:cubicBezTo>
                    <a:pt x="36" y="5"/>
                    <a:pt x="33" y="3"/>
                    <a:pt x="31" y="1"/>
                  </a:cubicBezTo>
                  <a:cubicBezTo>
                    <a:pt x="31" y="1"/>
                    <a:pt x="31" y="1"/>
                    <a:pt x="31" y="0"/>
                  </a:cubicBezTo>
                  <a:cubicBezTo>
                    <a:pt x="31" y="0"/>
                    <a:pt x="31" y="0"/>
                    <a:pt x="31" y="0"/>
                  </a:cubicBezTo>
                  <a:cubicBezTo>
                    <a:pt x="31" y="0"/>
                    <a:pt x="31" y="0"/>
                    <a:pt x="31" y="0"/>
                  </a:cubicBezTo>
                  <a:cubicBezTo>
                    <a:pt x="31" y="0"/>
                    <a:pt x="30" y="0"/>
                    <a:pt x="30" y="1"/>
                  </a:cubicBezTo>
                  <a:cubicBezTo>
                    <a:pt x="26" y="4"/>
                    <a:pt x="22" y="8"/>
                    <a:pt x="18" y="12"/>
                  </a:cubicBezTo>
                  <a:cubicBezTo>
                    <a:pt x="15" y="8"/>
                    <a:pt x="12" y="4"/>
                    <a:pt x="9" y="1"/>
                  </a:cubicBezTo>
                  <a:cubicBezTo>
                    <a:pt x="9" y="1"/>
                    <a:pt x="9" y="1"/>
                    <a:pt x="9" y="1"/>
                  </a:cubicBezTo>
                  <a:cubicBezTo>
                    <a:pt x="9" y="1"/>
                    <a:pt x="9" y="1"/>
                    <a:pt x="9" y="1"/>
                  </a:cubicBezTo>
                  <a:cubicBezTo>
                    <a:pt x="9" y="1"/>
                    <a:pt x="9" y="1"/>
                    <a:pt x="9" y="1"/>
                  </a:cubicBezTo>
                  <a:cubicBezTo>
                    <a:pt x="8" y="1"/>
                    <a:pt x="8" y="1"/>
                    <a:pt x="8" y="1"/>
                  </a:cubicBezTo>
                  <a:cubicBezTo>
                    <a:pt x="5" y="3"/>
                    <a:pt x="3" y="5"/>
                    <a:pt x="0" y="6"/>
                  </a:cubicBezTo>
                  <a:cubicBezTo>
                    <a:pt x="0" y="7"/>
                    <a:pt x="0" y="7"/>
                    <a:pt x="0" y="7"/>
                  </a:cubicBezTo>
                  <a:cubicBezTo>
                    <a:pt x="0" y="7"/>
                    <a:pt x="0" y="8"/>
                    <a:pt x="0" y="8"/>
                  </a:cubicBezTo>
                  <a:cubicBezTo>
                    <a:pt x="4" y="12"/>
                    <a:pt x="7" y="16"/>
                    <a:pt x="11" y="20"/>
                  </a:cubicBezTo>
                  <a:cubicBezTo>
                    <a:pt x="8" y="23"/>
                    <a:pt x="4" y="26"/>
                    <a:pt x="1" y="29"/>
                  </a:cubicBezTo>
                  <a:cubicBezTo>
                    <a:pt x="1" y="30"/>
                    <a:pt x="1" y="30"/>
                    <a:pt x="1" y="30"/>
                  </a:cubicBezTo>
                  <a:cubicBezTo>
                    <a:pt x="1" y="30"/>
                    <a:pt x="1" y="31"/>
                    <a:pt x="1" y="31"/>
                  </a:cubicBezTo>
                  <a:cubicBezTo>
                    <a:pt x="3" y="33"/>
                    <a:pt x="5" y="35"/>
                    <a:pt x="8" y="37"/>
                  </a:cubicBezTo>
                  <a:cubicBezTo>
                    <a:pt x="8" y="37"/>
                    <a:pt x="8" y="37"/>
                    <a:pt x="8" y="37"/>
                  </a:cubicBezTo>
                  <a:cubicBezTo>
                    <a:pt x="8" y="37"/>
                    <a:pt x="9" y="37"/>
                    <a:pt x="9" y="36"/>
                  </a:cubicBezTo>
                  <a:cubicBezTo>
                    <a:pt x="12" y="33"/>
                    <a:pt x="16" y="30"/>
                    <a:pt x="19" y="26"/>
                  </a:cubicBezTo>
                  <a:cubicBezTo>
                    <a:pt x="23" y="29"/>
                    <a:pt x="25" y="33"/>
                    <a:pt x="29" y="36"/>
                  </a:cubicBezTo>
                  <a:cubicBezTo>
                    <a:pt x="29" y="36"/>
                    <a:pt x="29" y="36"/>
                    <a:pt x="29" y="37"/>
                  </a:cubicBezTo>
                  <a:cubicBezTo>
                    <a:pt x="30" y="37"/>
                    <a:pt x="30" y="37"/>
                    <a:pt x="30" y="36"/>
                  </a:cubicBezTo>
                  <a:cubicBezTo>
                    <a:pt x="33" y="34"/>
                    <a:pt x="36" y="32"/>
                    <a:pt x="38" y="29"/>
                  </a:cubicBezTo>
                  <a:cubicBezTo>
                    <a:pt x="38" y="29"/>
                    <a:pt x="38" y="29"/>
                    <a:pt x="38" y="28"/>
                  </a:cubicBezTo>
                  <a:cubicBezTo>
                    <a:pt x="38" y="28"/>
                    <a:pt x="38" y="28"/>
                    <a:pt x="38" y="28"/>
                  </a:cubicBezTo>
                  <a:cubicBezTo>
                    <a:pt x="34" y="25"/>
                    <a:pt x="31" y="21"/>
                    <a:pt x="28" y="18"/>
                  </a:cubicBezTo>
                  <a:cubicBezTo>
                    <a:pt x="31" y="15"/>
                    <a:pt x="35" y="12"/>
                    <a:pt x="38" y="9"/>
                  </a:cubicBezTo>
                  <a:cubicBezTo>
                    <a:pt x="38" y="9"/>
                    <a:pt x="38" y="9"/>
                    <a:pt x="38" y="9"/>
                  </a:cubicBezTo>
                  <a:cubicBezTo>
                    <a:pt x="39" y="8"/>
                    <a:pt x="39" y="8"/>
                    <a:pt x="38" y="7"/>
                  </a:cubicBezTo>
                  <a:close/>
                  <a:moveTo>
                    <a:pt x="29" y="33"/>
                  </a:moveTo>
                  <a:cubicBezTo>
                    <a:pt x="29" y="33"/>
                    <a:pt x="29" y="33"/>
                    <a:pt x="29" y="33"/>
                  </a:cubicBezTo>
                  <a:cubicBezTo>
                    <a:pt x="28" y="33"/>
                    <a:pt x="28" y="33"/>
                    <a:pt x="28" y="33"/>
                  </a:cubicBezTo>
                  <a:cubicBezTo>
                    <a:pt x="29" y="32"/>
                    <a:pt x="29" y="31"/>
                    <a:pt x="30" y="31"/>
                  </a:cubicBezTo>
                  <a:cubicBezTo>
                    <a:pt x="31" y="30"/>
                    <a:pt x="32" y="29"/>
                    <a:pt x="33" y="29"/>
                  </a:cubicBezTo>
                  <a:cubicBezTo>
                    <a:pt x="31" y="30"/>
                    <a:pt x="30" y="32"/>
                    <a:pt x="29" y="33"/>
                  </a:cubicBezTo>
                  <a:close/>
                  <a:moveTo>
                    <a:pt x="26" y="31"/>
                  </a:moveTo>
                  <a:cubicBezTo>
                    <a:pt x="28" y="29"/>
                    <a:pt x="30" y="28"/>
                    <a:pt x="31" y="27"/>
                  </a:cubicBezTo>
                  <a:cubicBezTo>
                    <a:pt x="30" y="28"/>
                    <a:pt x="28" y="30"/>
                    <a:pt x="27" y="32"/>
                  </a:cubicBezTo>
                  <a:cubicBezTo>
                    <a:pt x="27" y="32"/>
                    <a:pt x="27" y="31"/>
                    <a:pt x="26" y="31"/>
                  </a:cubicBezTo>
                  <a:close/>
                  <a:moveTo>
                    <a:pt x="25" y="29"/>
                  </a:moveTo>
                  <a:cubicBezTo>
                    <a:pt x="27" y="28"/>
                    <a:pt x="29" y="27"/>
                    <a:pt x="29" y="26"/>
                  </a:cubicBezTo>
                  <a:cubicBezTo>
                    <a:pt x="28" y="27"/>
                    <a:pt x="27" y="29"/>
                    <a:pt x="26" y="30"/>
                  </a:cubicBezTo>
                  <a:cubicBezTo>
                    <a:pt x="26" y="30"/>
                    <a:pt x="25" y="30"/>
                    <a:pt x="25" y="29"/>
                  </a:cubicBezTo>
                  <a:close/>
                  <a:moveTo>
                    <a:pt x="23" y="27"/>
                  </a:moveTo>
                  <a:cubicBezTo>
                    <a:pt x="25" y="26"/>
                    <a:pt x="27" y="25"/>
                    <a:pt x="29" y="23"/>
                  </a:cubicBezTo>
                  <a:cubicBezTo>
                    <a:pt x="29" y="23"/>
                    <a:pt x="27" y="25"/>
                    <a:pt x="27" y="25"/>
                  </a:cubicBezTo>
                  <a:cubicBezTo>
                    <a:pt x="26" y="27"/>
                    <a:pt x="26" y="28"/>
                    <a:pt x="25" y="29"/>
                  </a:cubicBezTo>
                  <a:cubicBezTo>
                    <a:pt x="24" y="28"/>
                    <a:pt x="24" y="28"/>
                    <a:pt x="23" y="27"/>
                  </a:cubicBezTo>
                  <a:close/>
                  <a:moveTo>
                    <a:pt x="22" y="25"/>
                  </a:moveTo>
                  <a:cubicBezTo>
                    <a:pt x="23" y="24"/>
                    <a:pt x="25" y="23"/>
                    <a:pt x="27" y="22"/>
                  </a:cubicBezTo>
                  <a:cubicBezTo>
                    <a:pt x="26" y="22"/>
                    <a:pt x="25" y="24"/>
                    <a:pt x="25" y="25"/>
                  </a:cubicBezTo>
                  <a:cubicBezTo>
                    <a:pt x="24" y="25"/>
                    <a:pt x="24" y="26"/>
                    <a:pt x="23" y="27"/>
                  </a:cubicBezTo>
                  <a:cubicBezTo>
                    <a:pt x="22" y="26"/>
                    <a:pt x="22" y="26"/>
                    <a:pt x="22" y="25"/>
                  </a:cubicBezTo>
                  <a:close/>
                  <a:moveTo>
                    <a:pt x="20" y="24"/>
                  </a:moveTo>
                  <a:cubicBezTo>
                    <a:pt x="20" y="24"/>
                    <a:pt x="20" y="24"/>
                    <a:pt x="20" y="24"/>
                  </a:cubicBezTo>
                  <a:cubicBezTo>
                    <a:pt x="22" y="23"/>
                    <a:pt x="24" y="21"/>
                    <a:pt x="26" y="20"/>
                  </a:cubicBezTo>
                  <a:cubicBezTo>
                    <a:pt x="25" y="20"/>
                    <a:pt x="24" y="22"/>
                    <a:pt x="23" y="23"/>
                  </a:cubicBezTo>
                  <a:cubicBezTo>
                    <a:pt x="22" y="23"/>
                    <a:pt x="22" y="24"/>
                    <a:pt x="21" y="25"/>
                  </a:cubicBezTo>
                  <a:cubicBezTo>
                    <a:pt x="21" y="25"/>
                    <a:pt x="20" y="24"/>
                    <a:pt x="20" y="24"/>
                  </a:cubicBezTo>
                  <a:close/>
                  <a:moveTo>
                    <a:pt x="32" y="31"/>
                  </a:moveTo>
                  <a:cubicBezTo>
                    <a:pt x="32" y="30"/>
                    <a:pt x="33" y="29"/>
                    <a:pt x="34" y="28"/>
                  </a:cubicBezTo>
                  <a:cubicBezTo>
                    <a:pt x="34" y="28"/>
                    <a:pt x="34" y="28"/>
                    <a:pt x="34" y="28"/>
                  </a:cubicBezTo>
                  <a:cubicBezTo>
                    <a:pt x="32" y="28"/>
                    <a:pt x="31" y="29"/>
                    <a:pt x="30" y="30"/>
                  </a:cubicBezTo>
                  <a:cubicBezTo>
                    <a:pt x="29" y="31"/>
                    <a:pt x="28" y="33"/>
                    <a:pt x="29" y="31"/>
                  </a:cubicBezTo>
                  <a:cubicBezTo>
                    <a:pt x="30" y="29"/>
                    <a:pt x="31" y="28"/>
                    <a:pt x="32" y="26"/>
                  </a:cubicBezTo>
                  <a:cubicBezTo>
                    <a:pt x="33" y="26"/>
                    <a:pt x="32" y="26"/>
                    <a:pt x="32" y="26"/>
                  </a:cubicBezTo>
                  <a:cubicBezTo>
                    <a:pt x="30" y="27"/>
                    <a:pt x="28" y="29"/>
                    <a:pt x="26" y="30"/>
                  </a:cubicBezTo>
                  <a:cubicBezTo>
                    <a:pt x="27" y="29"/>
                    <a:pt x="30" y="26"/>
                    <a:pt x="31" y="24"/>
                  </a:cubicBezTo>
                  <a:cubicBezTo>
                    <a:pt x="31" y="24"/>
                    <a:pt x="31" y="24"/>
                    <a:pt x="31" y="24"/>
                  </a:cubicBezTo>
                  <a:cubicBezTo>
                    <a:pt x="29" y="25"/>
                    <a:pt x="28" y="26"/>
                    <a:pt x="26" y="28"/>
                  </a:cubicBezTo>
                  <a:cubicBezTo>
                    <a:pt x="24" y="30"/>
                    <a:pt x="27" y="27"/>
                    <a:pt x="27" y="27"/>
                  </a:cubicBezTo>
                  <a:cubicBezTo>
                    <a:pt x="28" y="25"/>
                    <a:pt x="29" y="24"/>
                    <a:pt x="30" y="23"/>
                  </a:cubicBezTo>
                  <a:cubicBezTo>
                    <a:pt x="30" y="23"/>
                    <a:pt x="30" y="23"/>
                    <a:pt x="30" y="23"/>
                  </a:cubicBezTo>
                  <a:cubicBezTo>
                    <a:pt x="31" y="25"/>
                    <a:pt x="33" y="27"/>
                    <a:pt x="35" y="29"/>
                  </a:cubicBezTo>
                  <a:cubicBezTo>
                    <a:pt x="34" y="30"/>
                    <a:pt x="33" y="30"/>
                    <a:pt x="31" y="31"/>
                  </a:cubicBezTo>
                  <a:cubicBezTo>
                    <a:pt x="28" y="34"/>
                    <a:pt x="31" y="32"/>
                    <a:pt x="32" y="31"/>
                  </a:cubicBezTo>
                  <a:close/>
                  <a:moveTo>
                    <a:pt x="29" y="22"/>
                  </a:moveTo>
                  <a:cubicBezTo>
                    <a:pt x="28" y="23"/>
                    <a:pt x="27" y="24"/>
                    <a:pt x="26" y="25"/>
                  </a:cubicBezTo>
                  <a:cubicBezTo>
                    <a:pt x="25" y="26"/>
                    <a:pt x="22" y="28"/>
                    <a:pt x="24" y="26"/>
                  </a:cubicBezTo>
                  <a:cubicBezTo>
                    <a:pt x="26" y="24"/>
                    <a:pt x="27" y="23"/>
                    <a:pt x="27" y="20"/>
                  </a:cubicBezTo>
                  <a:cubicBezTo>
                    <a:pt x="28" y="20"/>
                    <a:pt x="27" y="20"/>
                    <a:pt x="27" y="20"/>
                  </a:cubicBezTo>
                  <a:cubicBezTo>
                    <a:pt x="26" y="22"/>
                    <a:pt x="24" y="23"/>
                    <a:pt x="23" y="24"/>
                  </a:cubicBezTo>
                  <a:cubicBezTo>
                    <a:pt x="21" y="26"/>
                    <a:pt x="22" y="24"/>
                    <a:pt x="23" y="24"/>
                  </a:cubicBezTo>
                  <a:cubicBezTo>
                    <a:pt x="24" y="22"/>
                    <a:pt x="26" y="21"/>
                    <a:pt x="26" y="19"/>
                  </a:cubicBezTo>
                  <a:cubicBezTo>
                    <a:pt x="27" y="20"/>
                    <a:pt x="28" y="21"/>
                    <a:pt x="29" y="22"/>
                  </a:cubicBezTo>
                  <a:cubicBezTo>
                    <a:pt x="29" y="22"/>
                    <a:pt x="29" y="22"/>
                    <a:pt x="29" y="22"/>
                  </a:cubicBezTo>
                  <a:close/>
                  <a:moveTo>
                    <a:pt x="26" y="19"/>
                  </a:moveTo>
                  <a:cubicBezTo>
                    <a:pt x="26" y="19"/>
                    <a:pt x="26" y="19"/>
                    <a:pt x="26" y="19"/>
                  </a:cubicBezTo>
                  <a:cubicBezTo>
                    <a:pt x="24" y="20"/>
                    <a:pt x="22" y="22"/>
                    <a:pt x="20" y="23"/>
                  </a:cubicBezTo>
                  <a:cubicBezTo>
                    <a:pt x="20" y="23"/>
                    <a:pt x="21" y="23"/>
                    <a:pt x="21" y="23"/>
                  </a:cubicBezTo>
                  <a:cubicBezTo>
                    <a:pt x="22" y="21"/>
                    <a:pt x="23" y="20"/>
                    <a:pt x="24" y="19"/>
                  </a:cubicBezTo>
                  <a:cubicBezTo>
                    <a:pt x="24" y="19"/>
                    <a:pt x="25" y="18"/>
                    <a:pt x="25" y="18"/>
                  </a:cubicBezTo>
                  <a:cubicBezTo>
                    <a:pt x="25" y="18"/>
                    <a:pt x="26" y="18"/>
                    <a:pt x="26" y="19"/>
                  </a:cubicBezTo>
                  <a:close/>
                  <a:moveTo>
                    <a:pt x="5" y="32"/>
                  </a:moveTo>
                  <a:cubicBezTo>
                    <a:pt x="9" y="28"/>
                    <a:pt x="14" y="24"/>
                    <a:pt x="18" y="20"/>
                  </a:cubicBezTo>
                  <a:cubicBezTo>
                    <a:pt x="20" y="17"/>
                    <a:pt x="23" y="15"/>
                    <a:pt x="26" y="13"/>
                  </a:cubicBezTo>
                  <a:cubicBezTo>
                    <a:pt x="28" y="12"/>
                    <a:pt x="30" y="9"/>
                    <a:pt x="32" y="8"/>
                  </a:cubicBezTo>
                  <a:cubicBezTo>
                    <a:pt x="34" y="6"/>
                    <a:pt x="31" y="9"/>
                    <a:pt x="30" y="9"/>
                  </a:cubicBezTo>
                  <a:cubicBezTo>
                    <a:pt x="29" y="11"/>
                    <a:pt x="28" y="12"/>
                    <a:pt x="27" y="13"/>
                  </a:cubicBezTo>
                  <a:cubicBezTo>
                    <a:pt x="25" y="15"/>
                    <a:pt x="22" y="17"/>
                    <a:pt x="20" y="19"/>
                  </a:cubicBezTo>
                  <a:cubicBezTo>
                    <a:pt x="15" y="24"/>
                    <a:pt x="11" y="28"/>
                    <a:pt x="6" y="33"/>
                  </a:cubicBezTo>
                  <a:cubicBezTo>
                    <a:pt x="6" y="33"/>
                    <a:pt x="5" y="32"/>
                    <a:pt x="5" y="32"/>
                  </a:cubicBezTo>
                  <a:close/>
                  <a:moveTo>
                    <a:pt x="4" y="30"/>
                  </a:moveTo>
                  <a:cubicBezTo>
                    <a:pt x="6" y="28"/>
                    <a:pt x="8" y="26"/>
                    <a:pt x="10" y="24"/>
                  </a:cubicBezTo>
                  <a:cubicBezTo>
                    <a:pt x="10" y="24"/>
                    <a:pt x="11" y="23"/>
                    <a:pt x="11" y="23"/>
                  </a:cubicBezTo>
                  <a:cubicBezTo>
                    <a:pt x="13" y="21"/>
                    <a:pt x="15" y="19"/>
                    <a:pt x="17" y="17"/>
                  </a:cubicBezTo>
                  <a:cubicBezTo>
                    <a:pt x="19" y="15"/>
                    <a:pt x="21" y="14"/>
                    <a:pt x="23" y="13"/>
                  </a:cubicBezTo>
                  <a:cubicBezTo>
                    <a:pt x="21" y="15"/>
                    <a:pt x="18" y="17"/>
                    <a:pt x="16" y="20"/>
                  </a:cubicBezTo>
                  <a:cubicBezTo>
                    <a:pt x="12" y="24"/>
                    <a:pt x="7" y="26"/>
                    <a:pt x="4" y="31"/>
                  </a:cubicBezTo>
                  <a:cubicBezTo>
                    <a:pt x="4" y="31"/>
                    <a:pt x="4" y="31"/>
                    <a:pt x="4" y="30"/>
                  </a:cubicBezTo>
                  <a:close/>
                  <a:moveTo>
                    <a:pt x="8" y="14"/>
                  </a:moveTo>
                  <a:cubicBezTo>
                    <a:pt x="10" y="13"/>
                    <a:pt x="12" y="13"/>
                    <a:pt x="13" y="12"/>
                  </a:cubicBezTo>
                  <a:cubicBezTo>
                    <a:pt x="12" y="13"/>
                    <a:pt x="10" y="13"/>
                    <a:pt x="9" y="15"/>
                  </a:cubicBezTo>
                  <a:cubicBezTo>
                    <a:pt x="9" y="14"/>
                    <a:pt x="9" y="14"/>
                    <a:pt x="8" y="14"/>
                  </a:cubicBezTo>
                  <a:close/>
                  <a:moveTo>
                    <a:pt x="7" y="12"/>
                  </a:moveTo>
                  <a:cubicBezTo>
                    <a:pt x="9" y="12"/>
                    <a:pt x="11" y="11"/>
                    <a:pt x="13" y="10"/>
                  </a:cubicBezTo>
                  <a:cubicBezTo>
                    <a:pt x="11" y="11"/>
                    <a:pt x="9" y="12"/>
                    <a:pt x="8" y="13"/>
                  </a:cubicBezTo>
                  <a:cubicBezTo>
                    <a:pt x="8" y="13"/>
                    <a:pt x="7" y="13"/>
                    <a:pt x="7" y="12"/>
                  </a:cubicBezTo>
                  <a:close/>
                  <a:moveTo>
                    <a:pt x="5" y="10"/>
                  </a:moveTo>
                  <a:cubicBezTo>
                    <a:pt x="6" y="9"/>
                    <a:pt x="8" y="8"/>
                    <a:pt x="9" y="7"/>
                  </a:cubicBezTo>
                  <a:cubicBezTo>
                    <a:pt x="8" y="8"/>
                    <a:pt x="7" y="9"/>
                    <a:pt x="6" y="10"/>
                  </a:cubicBezTo>
                  <a:cubicBezTo>
                    <a:pt x="6" y="11"/>
                    <a:pt x="6" y="11"/>
                    <a:pt x="6" y="11"/>
                  </a:cubicBezTo>
                  <a:cubicBezTo>
                    <a:pt x="8" y="10"/>
                    <a:pt x="9" y="9"/>
                    <a:pt x="11" y="8"/>
                  </a:cubicBezTo>
                  <a:cubicBezTo>
                    <a:pt x="9" y="9"/>
                    <a:pt x="8" y="11"/>
                    <a:pt x="7" y="12"/>
                  </a:cubicBezTo>
                  <a:cubicBezTo>
                    <a:pt x="6" y="11"/>
                    <a:pt x="5" y="10"/>
                    <a:pt x="5" y="10"/>
                  </a:cubicBezTo>
                  <a:close/>
                  <a:moveTo>
                    <a:pt x="3" y="8"/>
                  </a:moveTo>
                  <a:cubicBezTo>
                    <a:pt x="4" y="7"/>
                    <a:pt x="6" y="6"/>
                    <a:pt x="7" y="6"/>
                  </a:cubicBezTo>
                  <a:cubicBezTo>
                    <a:pt x="7" y="6"/>
                    <a:pt x="7" y="6"/>
                    <a:pt x="7" y="6"/>
                  </a:cubicBezTo>
                  <a:cubicBezTo>
                    <a:pt x="6" y="7"/>
                    <a:pt x="5" y="8"/>
                    <a:pt x="4" y="9"/>
                  </a:cubicBezTo>
                  <a:cubicBezTo>
                    <a:pt x="4" y="9"/>
                    <a:pt x="4" y="9"/>
                    <a:pt x="3" y="8"/>
                  </a:cubicBezTo>
                  <a:close/>
                  <a:moveTo>
                    <a:pt x="3" y="8"/>
                  </a:moveTo>
                  <a:cubicBezTo>
                    <a:pt x="5" y="6"/>
                    <a:pt x="6" y="5"/>
                    <a:pt x="8" y="3"/>
                  </a:cubicBezTo>
                  <a:cubicBezTo>
                    <a:pt x="9" y="3"/>
                    <a:pt x="9" y="4"/>
                    <a:pt x="9" y="4"/>
                  </a:cubicBezTo>
                  <a:cubicBezTo>
                    <a:pt x="7" y="5"/>
                    <a:pt x="5" y="6"/>
                    <a:pt x="3" y="8"/>
                  </a:cubicBezTo>
                  <a:cubicBezTo>
                    <a:pt x="3" y="8"/>
                    <a:pt x="3" y="8"/>
                    <a:pt x="3" y="8"/>
                  </a:cubicBezTo>
                  <a:close/>
                  <a:moveTo>
                    <a:pt x="11" y="8"/>
                  </a:moveTo>
                  <a:cubicBezTo>
                    <a:pt x="10" y="8"/>
                    <a:pt x="9" y="9"/>
                    <a:pt x="8" y="10"/>
                  </a:cubicBezTo>
                  <a:cubicBezTo>
                    <a:pt x="7" y="9"/>
                    <a:pt x="8" y="9"/>
                    <a:pt x="8" y="8"/>
                  </a:cubicBezTo>
                  <a:cubicBezTo>
                    <a:pt x="9" y="8"/>
                    <a:pt x="10" y="7"/>
                    <a:pt x="11" y="6"/>
                  </a:cubicBezTo>
                  <a:cubicBezTo>
                    <a:pt x="11" y="6"/>
                    <a:pt x="10" y="6"/>
                    <a:pt x="10" y="6"/>
                  </a:cubicBezTo>
                  <a:cubicBezTo>
                    <a:pt x="8" y="7"/>
                    <a:pt x="7" y="8"/>
                    <a:pt x="5" y="9"/>
                  </a:cubicBezTo>
                  <a:cubicBezTo>
                    <a:pt x="6" y="8"/>
                    <a:pt x="8" y="6"/>
                    <a:pt x="9" y="4"/>
                  </a:cubicBezTo>
                  <a:cubicBezTo>
                    <a:pt x="11" y="6"/>
                    <a:pt x="12" y="7"/>
                    <a:pt x="13" y="9"/>
                  </a:cubicBezTo>
                  <a:cubicBezTo>
                    <a:pt x="11" y="10"/>
                    <a:pt x="9" y="11"/>
                    <a:pt x="7" y="12"/>
                  </a:cubicBezTo>
                  <a:cubicBezTo>
                    <a:pt x="9" y="11"/>
                    <a:pt x="11" y="9"/>
                    <a:pt x="12" y="8"/>
                  </a:cubicBezTo>
                  <a:cubicBezTo>
                    <a:pt x="12" y="8"/>
                    <a:pt x="12" y="7"/>
                    <a:pt x="11" y="8"/>
                  </a:cubicBezTo>
                  <a:close/>
                  <a:moveTo>
                    <a:pt x="14" y="11"/>
                  </a:moveTo>
                  <a:cubicBezTo>
                    <a:pt x="14" y="11"/>
                    <a:pt x="14" y="11"/>
                    <a:pt x="14" y="11"/>
                  </a:cubicBezTo>
                  <a:cubicBezTo>
                    <a:pt x="12" y="12"/>
                    <a:pt x="11" y="12"/>
                    <a:pt x="10" y="13"/>
                  </a:cubicBezTo>
                  <a:cubicBezTo>
                    <a:pt x="7" y="14"/>
                    <a:pt x="10" y="12"/>
                    <a:pt x="11" y="12"/>
                  </a:cubicBezTo>
                  <a:cubicBezTo>
                    <a:pt x="12" y="11"/>
                    <a:pt x="13" y="10"/>
                    <a:pt x="13" y="9"/>
                  </a:cubicBezTo>
                  <a:cubicBezTo>
                    <a:pt x="14" y="10"/>
                    <a:pt x="15" y="11"/>
                    <a:pt x="16" y="12"/>
                  </a:cubicBezTo>
                  <a:cubicBezTo>
                    <a:pt x="16" y="12"/>
                    <a:pt x="16" y="12"/>
                    <a:pt x="15" y="12"/>
                  </a:cubicBezTo>
                  <a:cubicBezTo>
                    <a:pt x="13" y="13"/>
                    <a:pt x="12" y="14"/>
                    <a:pt x="9" y="15"/>
                  </a:cubicBezTo>
                  <a:cubicBezTo>
                    <a:pt x="11" y="14"/>
                    <a:pt x="13" y="13"/>
                    <a:pt x="14" y="11"/>
                  </a:cubicBezTo>
                  <a:close/>
                  <a:moveTo>
                    <a:pt x="16" y="12"/>
                  </a:moveTo>
                  <a:cubicBezTo>
                    <a:pt x="16" y="12"/>
                    <a:pt x="16" y="12"/>
                    <a:pt x="16" y="12"/>
                  </a:cubicBezTo>
                  <a:cubicBezTo>
                    <a:pt x="16" y="12"/>
                    <a:pt x="16" y="13"/>
                    <a:pt x="17" y="13"/>
                  </a:cubicBezTo>
                  <a:cubicBezTo>
                    <a:pt x="15" y="14"/>
                    <a:pt x="13" y="15"/>
                    <a:pt x="12" y="16"/>
                  </a:cubicBezTo>
                  <a:cubicBezTo>
                    <a:pt x="13" y="15"/>
                    <a:pt x="15" y="14"/>
                    <a:pt x="16" y="12"/>
                  </a:cubicBezTo>
                  <a:close/>
                  <a:moveTo>
                    <a:pt x="19" y="14"/>
                  </a:moveTo>
                  <a:cubicBezTo>
                    <a:pt x="23" y="10"/>
                    <a:pt x="26" y="6"/>
                    <a:pt x="31" y="3"/>
                  </a:cubicBezTo>
                  <a:cubicBezTo>
                    <a:pt x="31" y="3"/>
                    <a:pt x="31" y="3"/>
                    <a:pt x="31" y="4"/>
                  </a:cubicBezTo>
                  <a:cubicBezTo>
                    <a:pt x="31" y="4"/>
                    <a:pt x="31" y="4"/>
                    <a:pt x="31" y="4"/>
                  </a:cubicBezTo>
                  <a:cubicBezTo>
                    <a:pt x="27" y="7"/>
                    <a:pt x="23" y="11"/>
                    <a:pt x="19" y="14"/>
                  </a:cubicBezTo>
                  <a:cubicBezTo>
                    <a:pt x="19" y="14"/>
                    <a:pt x="18" y="14"/>
                    <a:pt x="18" y="14"/>
                  </a:cubicBezTo>
                  <a:cubicBezTo>
                    <a:pt x="18" y="15"/>
                    <a:pt x="17" y="15"/>
                    <a:pt x="17" y="15"/>
                  </a:cubicBezTo>
                  <a:cubicBezTo>
                    <a:pt x="16" y="16"/>
                    <a:pt x="16" y="16"/>
                    <a:pt x="15" y="17"/>
                  </a:cubicBezTo>
                  <a:cubicBezTo>
                    <a:pt x="15" y="17"/>
                    <a:pt x="13" y="18"/>
                    <a:pt x="13" y="18"/>
                  </a:cubicBezTo>
                  <a:cubicBezTo>
                    <a:pt x="14" y="16"/>
                    <a:pt x="16" y="15"/>
                    <a:pt x="17" y="14"/>
                  </a:cubicBezTo>
                  <a:cubicBezTo>
                    <a:pt x="17" y="14"/>
                    <a:pt x="17" y="14"/>
                    <a:pt x="17" y="14"/>
                  </a:cubicBezTo>
                  <a:cubicBezTo>
                    <a:pt x="18" y="14"/>
                    <a:pt x="18" y="14"/>
                    <a:pt x="19" y="14"/>
                  </a:cubicBezTo>
                  <a:cubicBezTo>
                    <a:pt x="19" y="14"/>
                    <a:pt x="19" y="14"/>
                    <a:pt x="19" y="14"/>
                  </a:cubicBezTo>
                  <a:close/>
                  <a:moveTo>
                    <a:pt x="26" y="10"/>
                  </a:moveTo>
                  <a:cubicBezTo>
                    <a:pt x="24" y="12"/>
                    <a:pt x="21" y="13"/>
                    <a:pt x="19" y="15"/>
                  </a:cubicBezTo>
                  <a:cubicBezTo>
                    <a:pt x="17" y="17"/>
                    <a:pt x="15" y="18"/>
                    <a:pt x="14" y="20"/>
                  </a:cubicBezTo>
                  <a:cubicBezTo>
                    <a:pt x="14" y="20"/>
                    <a:pt x="14" y="20"/>
                    <a:pt x="14" y="20"/>
                  </a:cubicBezTo>
                  <a:cubicBezTo>
                    <a:pt x="14" y="19"/>
                    <a:pt x="15" y="18"/>
                    <a:pt x="15" y="18"/>
                  </a:cubicBezTo>
                  <a:cubicBezTo>
                    <a:pt x="15" y="18"/>
                    <a:pt x="15" y="18"/>
                    <a:pt x="16" y="17"/>
                  </a:cubicBezTo>
                  <a:cubicBezTo>
                    <a:pt x="17" y="16"/>
                    <a:pt x="19" y="15"/>
                    <a:pt x="20" y="14"/>
                  </a:cubicBezTo>
                  <a:cubicBezTo>
                    <a:pt x="21" y="13"/>
                    <a:pt x="22" y="12"/>
                    <a:pt x="24" y="11"/>
                  </a:cubicBezTo>
                  <a:cubicBezTo>
                    <a:pt x="26" y="9"/>
                    <a:pt x="29" y="6"/>
                    <a:pt x="31" y="4"/>
                  </a:cubicBezTo>
                  <a:cubicBezTo>
                    <a:pt x="31" y="4"/>
                    <a:pt x="31" y="4"/>
                    <a:pt x="31" y="4"/>
                  </a:cubicBezTo>
                  <a:cubicBezTo>
                    <a:pt x="32" y="4"/>
                    <a:pt x="32" y="4"/>
                    <a:pt x="32" y="4"/>
                  </a:cubicBezTo>
                  <a:cubicBezTo>
                    <a:pt x="30" y="6"/>
                    <a:pt x="28" y="8"/>
                    <a:pt x="26" y="10"/>
                  </a:cubicBezTo>
                  <a:close/>
                  <a:moveTo>
                    <a:pt x="30" y="6"/>
                  </a:moveTo>
                  <a:cubicBezTo>
                    <a:pt x="29" y="7"/>
                    <a:pt x="28" y="8"/>
                    <a:pt x="27" y="9"/>
                  </a:cubicBezTo>
                  <a:cubicBezTo>
                    <a:pt x="28" y="9"/>
                    <a:pt x="28" y="9"/>
                    <a:pt x="28" y="8"/>
                  </a:cubicBezTo>
                  <a:cubicBezTo>
                    <a:pt x="29" y="8"/>
                    <a:pt x="33" y="4"/>
                    <a:pt x="30" y="6"/>
                  </a:cubicBezTo>
                  <a:close/>
                  <a:moveTo>
                    <a:pt x="13" y="19"/>
                  </a:moveTo>
                  <a:cubicBezTo>
                    <a:pt x="13" y="19"/>
                    <a:pt x="14" y="19"/>
                    <a:pt x="14" y="19"/>
                  </a:cubicBezTo>
                  <a:cubicBezTo>
                    <a:pt x="14" y="19"/>
                    <a:pt x="13" y="19"/>
                    <a:pt x="13" y="19"/>
                  </a:cubicBezTo>
                  <a:cubicBezTo>
                    <a:pt x="13" y="19"/>
                    <a:pt x="13" y="19"/>
                    <a:pt x="13" y="19"/>
                  </a:cubicBezTo>
                  <a:cubicBezTo>
                    <a:pt x="13" y="19"/>
                    <a:pt x="13" y="19"/>
                    <a:pt x="13" y="19"/>
                  </a:cubicBezTo>
                  <a:close/>
                  <a:moveTo>
                    <a:pt x="17" y="14"/>
                  </a:moveTo>
                  <a:cubicBezTo>
                    <a:pt x="15" y="15"/>
                    <a:pt x="14" y="17"/>
                    <a:pt x="13" y="18"/>
                  </a:cubicBezTo>
                  <a:cubicBezTo>
                    <a:pt x="12" y="18"/>
                    <a:pt x="12" y="17"/>
                    <a:pt x="11" y="17"/>
                  </a:cubicBezTo>
                  <a:cubicBezTo>
                    <a:pt x="13" y="16"/>
                    <a:pt x="15" y="15"/>
                    <a:pt x="17" y="14"/>
                  </a:cubicBezTo>
                  <a:close/>
                  <a:moveTo>
                    <a:pt x="10" y="30"/>
                  </a:moveTo>
                  <a:cubicBezTo>
                    <a:pt x="11" y="29"/>
                    <a:pt x="12" y="28"/>
                    <a:pt x="13" y="26"/>
                  </a:cubicBezTo>
                  <a:cubicBezTo>
                    <a:pt x="15" y="24"/>
                    <a:pt x="18" y="22"/>
                    <a:pt x="20" y="20"/>
                  </a:cubicBezTo>
                  <a:cubicBezTo>
                    <a:pt x="25" y="15"/>
                    <a:pt x="30" y="11"/>
                    <a:pt x="34" y="6"/>
                  </a:cubicBezTo>
                  <a:cubicBezTo>
                    <a:pt x="35" y="7"/>
                    <a:pt x="35" y="7"/>
                    <a:pt x="36" y="8"/>
                  </a:cubicBezTo>
                  <a:cubicBezTo>
                    <a:pt x="26" y="15"/>
                    <a:pt x="18" y="22"/>
                    <a:pt x="10" y="30"/>
                  </a:cubicBezTo>
                  <a:cubicBezTo>
                    <a:pt x="10" y="30"/>
                    <a:pt x="10" y="30"/>
                    <a:pt x="10" y="30"/>
                  </a:cubicBezTo>
                  <a:close/>
                  <a:moveTo>
                    <a:pt x="34" y="6"/>
                  </a:moveTo>
                  <a:cubicBezTo>
                    <a:pt x="31" y="7"/>
                    <a:pt x="30" y="9"/>
                    <a:pt x="28" y="11"/>
                  </a:cubicBezTo>
                  <a:cubicBezTo>
                    <a:pt x="25" y="14"/>
                    <a:pt x="22" y="15"/>
                    <a:pt x="19" y="18"/>
                  </a:cubicBezTo>
                  <a:cubicBezTo>
                    <a:pt x="17" y="20"/>
                    <a:pt x="15" y="22"/>
                    <a:pt x="13" y="24"/>
                  </a:cubicBezTo>
                  <a:cubicBezTo>
                    <a:pt x="10" y="26"/>
                    <a:pt x="7" y="29"/>
                    <a:pt x="5" y="31"/>
                  </a:cubicBezTo>
                  <a:cubicBezTo>
                    <a:pt x="6" y="30"/>
                    <a:pt x="8" y="27"/>
                    <a:pt x="10" y="25"/>
                  </a:cubicBezTo>
                  <a:cubicBezTo>
                    <a:pt x="13" y="23"/>
                    <a:pt x="15" y="21"/>
                    <a:pt x="18" y="18"/>
                  </a:cubicBezTo>
                  <a:cubicBezTo>
                    <a:pt x="22" y="13"/>
                    <a:pt x="28" y="10"/>
                    <a:pt x="32" y="5"/>
                  </a:cubicBezTo>
                  <a:cubicBezTo>
                    <a:pt x="33" y="5"/>
                    <a:pt x="33" y="6"/>
                    <a:pt x="34" y="6"/>
                  </a:cubicBezTo>
                  <a:close/>
                  <a:moveTo>
                    <a:pt x="10" y="15"/>
                  </a:moveTo>
                  <a:cubicBezTo>
                    <a:pt x="11" y="15"/>
                    <a:pt x="12" y="14"/>
                    <a:pt x="14" y="13"/>
                  </a:cubicBezTo>
                  <a:cubicBezTo>
                    <a:pt x="16" y="12"/>
                    <a:pt x="14" y="14"/>
                    <a:pt x="13" y="14"/>
                  </a:cubicBezTo>
                  <a:cubicBezTo>
                    <a:pt x="12" y="15"/>
                    <a:pt x="12" y="16"/>
                    <a:pt x="11" y="16"/>
                  </a:cubicBezTo>
                  <a:cubicBezTo>
                    <a:pt x="10" y="16"/>
                    <a:pt x="10" y="16"/>
                    <a:pt x="10" y="15"/>
                  </a:cubicBezTo>
                  <a:close/>
                  <a:moveTo>
                    <a:pt x="8" y="34"/>
                  </a:moveTo>
                  <a:cubicBezTo>
                    <a:pt x="8" y="34"/>
                    <a:pt x="7" y="34"/>
                    <a:pt x="7" y="33"/>
                  </a:cubicBezTo>
                  <a:cubicBezTo>
                    <a:pt x="7" y="33"/>
                    <a:pt x="7" y="33"/>
                    <a:pt x="8" y="33"/>
                  </a:cubicBezTo>
                  <a:cubicBezTo>
                    <a:pt x="8" y="33"/>
                    <a:pt x="8" y="33"/>
                    <a:pt x="8" y="33"/>
                  </a:cubicBezTo>
                  <a:cubicBezTo>
                    <a:pt x="15" y="26"/>
                    <a:pt x="23" y="19"/>
                    <a:pt x="31" y="12"/>
                  </a:cubicBezTo>
                  <a:cubicBezTo>
                    <a:pt x="32" y="11"/>
                    <a:pt x="33" y="10"/>
                    <a:pt x="34" y="9"/>
                  </a:cubicBezTo>
                  <a:cubicBezTo>
                    <a:pt x="33" y="11"/>
                    <a:pt x="31" y="12"/>
                    <a:pt x="29" y="14"/>
                  </a:cubicBezTo>
                  <a:cubicBezTo>
                    <a:pt x="25" y="17"/>
                    <a:pt x="22" y="20"/>
                    <a:pt x="19" y="24"/>
                  </a:cubicBezTo>
                  <a:cubicBezTo>
                    <a:pt x="19" y="24"/>
                    <a:pt x="19" y="24"/>
                    <a:pt x="19" y="24"/>
                  </a:cubicBezTo>
                  <a:cubicBezTo>
                    <a:pt x="15" y="28"/>
                    <a:pt x="11" y="31"/>
                    <a:pt x="8" y="34"/>
                  </a:cubicBezTo>
                  <a:close/>
                  <a:moveTo>
                    <a:pt x="30" y="34"/>
                  </a:moveTo>
                  <a:cubicBezTo>
                    <a:pt x="29" y="34"/>
                    <a:pt x="29" y="34"/>
                    <a:pt x="29" y="34"/>
                  </a:cubicBezTo>
                  <a:cubicBezTo>
                    <a:pt x="29" y="34"/>
                    <a:pt x="29" y="34"/>
                    <a:pt x="29" y="34"/>
                  </a:cubicBezTo>
                  <a:cubicBezTo>
                    <a:pt x="31" y="32"/>
                    <a:pt x="33" y="31"/>
                    <a:pt x="35" y="30"/>
                  </a:cubicBezTo>
                  <a:cubicBezTo>
                    <a:pt x="33" y="31"/>
                    <a:pt x="31" y="33"/>
                    <a:pt x="30" y="34"/>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265"/>
            <p:cNvSpPr>
              <a:spLocks noEditPoints="1"/>
            </p:cNvSpPr>
            <p:nvPr/>
          </p:nvSpPr>
          <p:spPr bwMode="auto">
            <a:xfrm>
              <a:off x="8677521" y="3517334"/>
              <a:ext cx="165100" cy="157163"/>
            </a:xfrm>
            <a:custGeom>
              <a:avLst/>
              <a:gdLst>
                <a:gd name="T0" fmla="*/ 31 w 39"/>
                <a:gd name="T1" fmla="*/ 1 h 37"/>
                <a:gd name="T2" fmla="*/ 9 w 39"/>
                <a:gd name="T3" fmla="*/ 1 h 37"/>
                <a:gd name="T4" fmla="*/ 8 w 39"/>
                <a:gd name="T5" fmla="*/ 1 h 37"/>
                <a:gd name="T6" fmla="*/ 11 w 39"/>
                <a:gd name="T7" fmla="*/ 20 h 37"/>
                <a:gd name="T8" fmla="*/ 8 w 39"/>
                <a:gd name="T9" fmla="*/ 37 h 37"/>
                <a:gd name="T10" fmla="*/ 29 w 39"/>
                <a:gd name="T11" fmla="*/ 36 h 37"/>
                <a:gd name="T12" fmla="*/ 38 w 39"/>
                <a:gd name="T13" fmla="*/ 28 h 37"/>
                <a:gd name="T14" fmla="*/ 38 w 39"/>
                <a:gd name="T15" fmla="*/ 9 h 37"/>
                <a:gd name="T16" fmla="*/ 28 w 39"/>
                <a:gd name="T17" fmla="*/ 33 h 37"/>
                <a:gd name="T18" fmla="*/ 26 w 39"/>
                <a:gd name="T19" fmla="*/ 31 h 37"/>
                <a:gd name="T20" fmla="*/ 25 w 39"/>
                <a:gd name="T21" fmla="*/ 29 h 37"/>
                <a:gd name="T22" fmla="*/ 23 w 39"/>
                <a:gd name="T23" fmla="*/ 27 h 37"/>
                <a:gd name="T24" fmla="*/ 23 w 39"/>
                <a:gd name="T25" fmla="*/ 27 h 37"/>
                <a:gd name="T26" fmla="*/ 23 w 39"/>
                <a:gd name="T27" fmla="*/ 27 h 37"/>
                <a:gd name="T28" fmla="*/ 26 w 39"/>
                <a:gd name="T29" fmla="*/ 20 h 37"/>
                <a:gd name="T30" fmla="*/ 32 w 39"/>
                <a:gd name="T31" fmla="*/ 31 h 37"/>
                <a:gd name="T32" fmla="*/ 29 w 39"/>
                <a:gd name="T33" fmla="*/ 31 h 37"/>
                <a:gd name="T34" fmla="*/ 31 w 39"/>
                <a:gd name="T35" fmla="*/ 25 h 37"/>
                <a:gd name="T36" fmla="*/ 30 w 39"/>
                <a:gd name="T37" fmla="*/ 23 h 37"/>
                <a:gd name="T38" fmla="*/ 32 w 39"/>
                <a:gd name="T39" fmla="*/ 31 h 37"/>
                <a:gd name="T40" fmla="*/ 28 w 39"/>
                <a:gd name="T41" fmla="*/ 21 h 37"/>
                <a:gd name="T42" fmla="*/ 26 w 39"/>
                <a:gd name="T43" fmla="*/ 19 h 37"/>
                <a:gd name="T44" fmla="*/ 26 w 39"/>
                <a:gd name="T45" fmla="*/ 19 h 37"/>
                <a:gd name="T46" fmla="*/ 25 w 39"/>
                <a:gd name="T47" fmla="*/ 18 h 37"/>
                <a:gd name="T48" fmla="*/ 26 w 39"/>
                <a:gd name="T49" fmla="*/ 13 h 37"/>
                <a:gd name="T50" fmla="*/ 20 w 39"/>
                <a:gd name="T51" fmla="*/ 20 h 37"/>
                <a:gd name="T52" fmla="*/ 10 w 39"/>
                <a:gd name="T53" fmla="*/ 24 h 37"/>
                <a:gd name="T54" fmla="*/ 16 w 39"/>
                <a:gd name="T55" fmla="*/ 20 h 37"/>
                <a:gd name="T56" fmla="*/ 13 w 39"/>
                <a:gd name="T57" fmla="*/ 12 h 37"/>
                <a:gd name="T58" fmla="*/ 13 w 39"/>
                <a:gd name="T59" fmla="*/ 10 h 37"/>
                <a:gd name="T60" fmla="*/ 9 w 39"/>
                <a:gd name="T61" fmla="*/ 7 h 37"/>
                <a:gd name="T62" fmla="*/ 7 w 39"/>
                <a:gd name="T63" fmla="*/ 12 h 37"/>
                <a:gd name="T64" fmla="*/ 7 w 39"/>
                <a:gd name="T65" fmla="*/ 6 h 37"/>
                <a:gd name="T66" fmla="*/ 8 w 39"/>
                <a:gd name="T67" fmla="*/ 3 h 37"/>
                <a:gd name="T68" fmla="*/ 11 w 39"/>
                <a:gd name="T69" fmla="*/ 8 h 37"/>
                <a:gd name="T70" fmla="*/ 10 w 39"/>
                <a:gd name="T71" fmla="*/ 6 h 37"/>
                <a:gd name="T72" fmla="*/ 7 w 39"/>
                <a:gd name="T73" fmla="*/ 12 h 37"/>
                <a:gd name="T74" fmla="*/ 14 w 39"/>
                <a:gd name="T75" fmla="*/ 11 h 37"/>
                <a:gd name="T76" fmla="*/ 16 w 39"/>
                <a:gd name="T77" fmla="*/ 12 h 37"/>
                <a:gd name="T78" fmla="*/ 16 w 39"/>
                <a:gd name="T79" fmla="*/ 12 h 37"/>
                <a:gd name="T80" fmla="*/ 16 w 39"/>
                <a:gd name="T81" fmla="*/ 12 h 37"/>
                <a:gd name="T82" fmla="*/ 31 w 39"/>
                <a:gd name="T83" fmla="*/ 4 h 37"/>
                <a:gd name="T84" fmla="*/ 15 w 39"/>
                <a:gd name="T85" fmla="*/ 17 h 37"/>
                <a:gd name="T86" fmla="*/ 19 w 39"/>
                <a:gd name="T87" fmla="*/ 14 h 37"/>
                <a:gd name="T88" fmla="*/ 14 w 39"/>
                <a:gd name="T89" fmla="*/ 20 h 37"/>
                <a:gd name="T90" fmla="*/ 20 w 39"/>
                <a:gd name="T91" fmla="*/ 14 h 37"/>
                <a:gd name="T92" fmla="*/ 32 w 39"/>
                <a:gd name="T93" fmla="*/ 5 h 37"/>
                <a:gd name="T94" fmla="*/ 28 w 39"/>
                <a:gd name="T95" fmla="*/ 8 h 37"/>
                <a:gd name="T96" fmla="*/ 13 w 39"/>
                <a:gd name="T97" fmla="*/ 19 h 37"/>
                <a:gd name="T98" fmla="*/ 13 w 39"/>
                <a:gd name="T99" fmla="*/ 18 h 37"/>
                <a:gd name="T100" fmla="*/ 13 w 39"/>
                <a:gd name="T101" fmla="*/ 27 h 37"/>
                <a:gd name="T102" fmla="*/ 10 w 39"/>
                <a:gd name="T103" fmla="*/ 30 h 37"/>
                <a:gd name="T104" fmla="*/ 19 w 39"/>
                <a:gd name="T105" fmla="*/ 18 h 37"/>
                <a:gd name="T106" fmla="*/ 18 w 39"/>
                <a:gd name="T107" fmla="*/ 18 h 37"/>
                <a:gd name="T108" fmla="*/ 14 w 39"/>
                <a:gd name="T109" fmla="*/ 13 h 37"/>
                <a:gd name="T110" fmla="*/ 8 w 39"/>
                <a:gd name="T111" fmla="*/ 34 h 37"/>
                <a:gd name="T112" fmla="*/ 31 w 39"/>
                <a:gd name="T113" fmla="*/ 12 h 37"/>
                <a:gd name="T114" fmla="*/ 19 w 39"/>
                <a:gd name="T115" fmla="*/ 24 h 37"/>
                <a:gd name="T116" fmla="*/ 29 w 39"/>
                <a:gd name="T117"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 h="37">
                  <a:moveTo>
                    <a:pt x="38" y="7"/>
                  </a:moveTo>
                  <a:cubicBezTo>
                    <a:pt x="36" y="5"/>
                    <a:pt x="33" y="3"/>
                    <a:pt x="31" y="1"/>
                  </a:cubicBezTo>
                  <a:cubicBezTo>
                    <a:pt x="31" y="1"/>
                    <a:pt x="31" y="1"/>
                    <a:pt x="31" y="1"/>
                  </a:cubicBezTo>
                  <a:cubicBezTo>
                    <a:pt x="31" y="1"/>
                    <a:pt x="31" y="1"/>
                    <a:pt x="31" y="1"/>
                  </a:cubicBezTo>
                  <a:cubicBezTo>
                    <a:pt x="31" y="1"/>
                    <a:pt x="31" y="1"/>
                    <a:pt x="31" y="1"/>
                  </a:cubicBezTo>
                  <a:cubicBezTo>
                    <a:pt x="31" y="0"/>
                    <a:pt x="30" y="1"/>
                    <a:pt x="30" y="1"/>
                  </a:cubicBezTo>
                  <a:cubicBezTo>
                    <a:pt x="26" y="4"/>
                    <a:pt x="22" y="8"/>
                    <a:pt x="18" y="12"/>
                  </a:cubicBezTo>
                  <a:cubicBezTo>
                    <a:pt x="15" y="8"/>
                    <a:pt x="12" y="5"/>
                    <a:pt x="9" y="1"/>
                  </a:cubicBezTo>
                  <a:cubicBezTo>
                    <a:pt x="9" y="1"/>
                    <a:pt x="9" y="1"/>
                    <a:pt x="9" y="1"/>
                  </a:cubicBezTo>
                  <a:cubicBezTo>
                    <a:pt x="9" y="1"/>
                    <a:pt x="9" y="1"/>
                    <a:pt x="9" y="1"/>
                  </a:cubicBezTo>
                  <a:cubicBezTo>
                    <a:pt x="9" y="1"/>
                    <a:pt x="9" y="1"/>
                    <a:pt x="9" y="1"/>
                  </a:cubicBezTo>
                  <a:cubicBezTo>
                    <a:pt x="8" y="1"/>
                    <a:pt x="8" y="1"/>
                    <a:pt x="8" y="1"/>
                  </a:cubicBezTo>
                  <a:cubicBezTo>
                    <a:pt x="5" y="3"/>
                    <a:pt x="3" y="5"/>
                    <a:pt x="0" y="7"/>
                  </a:cubicBezTo>
                  <a:cubicBezTo>
                    <a:pt x="0" y="7"/>
                    <a:pt x="0" y="7"/>
                    <a:pt x="0" y="7"/>
                  </a:cubicBezTo>
                  <a:cubicBezTo>
                    <a:pt x="0" y="8"/>
                    <a:pt x="0" y="8"/>
                    <a:pt x="0" y="8"/>
                  </a:cubicBezTo>
                  <a:cubicBezTo>
                    <a:pt x="4" y="12"/>
                    <a:pt x="7" y="16"/>
                    <a:pt x="11" y="20"/>
                  </a:cubicBezTo>
                  <a:cubicBezTo>
                    <a:pt x="8" y="23"/>
                    <a:pt x="4" y="26"/>
                    <a:pt x="1" y="30"/>
                  </a:cubicBezTo>
                  <a:cubicBezTo>
                    <a:pt x="1" y="30"/>
                    <a:pt x="1" y="30"/>
                    <a:pt x="1" y="30"/>
                  </a:cubicBezTo>
                  <a:cubicBezTo>
                    <a:pt x="1" y="30"/>
                    <a:pt x="1" y="31"/>
                    <a:pt x="1" y="31"/>
                  </a:cubicBezTo>
                  <a:cubicBezTo>
                    <a:pt x="3" y="33"/>
                    <a:pt x="5" y="35"/>
                    <a:pt x="8" y="37"/>
                  </a:cubicBezTo>
                  <a:cubicBezTo>
                    <a:pt x="8" y="37"/>
                    <a:pt x="8" y="37"/>
                    <a:pt x="8" y="37"/>
                  </a:cubicBezTo>
                  <a:cubicBezTo>
                    <a:pt x="8" y="37"/>
                    <a:pt x="9" y="37"/>
                    <a:pt x="9" y="36"/>
                  </a:cubicBezTo>
                  <a:cubicBezTo>
                    <a:pt x="12" y="33"/>
                    <a:pt x="16" y="30"/>
                    <a:pt x="19" y="26"/>
                  </a:cubicBezTo>
                  <a:cubicBezTo>
                    <a:pt x="23" y="29"/>
                    <a:pt x="25" y="34"/>
                    <a:pt x="29" y="36"/>
                  </a:cubicBezTo>
                  <a:cubicBezTo>
                    <a:pt x="29" y="37"/>
                    <a:pt x="29" y="37"/>
                    <a:pt x="29" y="37"/>
                  </a:cubicBezTo>
                  <a:cubicBezTo>
                    <a:pt x="30" y="37"/>
                    <a:pt x="30" y="37"/>
                    <a:pt x="30" y="36"/>
                  </a:cubicBezTo>
                  <a:cubicBezTo>
                    <a:pt x="33" y="34"/>
                    <a:pt x="36" y="32"/>
                    <a:pt x="38" y="29"/>
                  </a:cubicBezTo>
                  <a:cubicBezTo>
                    <a:pt x="38" y="29"/>
                    <a:pt x="38" y="29"/>
                    <a:pt x="38" y="28"/>
                  </a:cubicBezTo>
                  <a:cubicBezTo>
                    <a:pt x="38" y="28"/>
                    <a:pt x="38" y="28"/>
                    <a:pt x="38" y="28"/>
                  </a:cubicBezTo>
                  <a:cubicBezTo>
                    <a:pt x="34" y="25"/>
                    <a:pt x="31" y="21"/>
                    <a:pt x="28" y="18"/>
                  </a:cubicBezTo>
                  <a:cubicBezTo>
                    <a:pt x="31" y="15"/>
                    <a:pt x="35" y="12"/>
                    <a:pt x="38" y="9"/>
                  </a:cubicBezTo>
                  <a:cubicBezTo>
                    <a:pt x="38" y="9"/>
                    <a:pt x="38" y="9"/>
                    <a:pt x="38" y="9"/>
                  </a:cubicBezTo>
                  <a:cubicBezTo>
                    <a:pt x="39" y="8"/>
                    <a:pt x="39" y="8"/>
                    <a:pt x="38" y="7"/>
                  </a:cubicBezTo>
                  <a:close/>
                  <a:moveTo>
                    <a:pt x="29" y="33"/>
                  </a:moveTo>
                  <a:cubicBezTo>
                    <a:pt x="29" y="33"/>
                    <a:pt x="29" y="33"/>
                    <a:pt x="29" y="33"/>
                  </a:cubicBezTo>
                  <a:cubicBezTo>
                    <a:pt x="28" y="33"/>
                    <a:pt x="28" y="33"/>
                    <a:pt x="28" y="33"/>
                  </a:cubicBezTo>
                  <a:cubicBezTo>
                    <a:pt x="29" y="32"/>
                    <a:pt x="29" y="31"/>
                    <a:pt x="30" y="31"/>
                  </a:cubicBezTo>
                  <a:cubicBezTo>
                    <a:pt x="31" y="30"/>
                    <a:pt x="32" y="29"/>
                    <a:pt x="33" y="29"/>
                  </a:cubicBezTo>
                  <a:cubicBezTo>
                    <a:pt x="31" y="30"/>
                    <a:pt x="30" y="32"/>
                    <a:pt x="29" y="33"/>
                  </a:cubicBezTo>
                  <a:close/>
                  <a:moveTo>
                    <a:pt x="26" y="31"/>
                  </a:moveTo>
                  <a:cubicBezTo>
                    <a:pt x="28" y="30"/>
                    <a:pt x="30" y="28"/>
                    <a:pt x="31" y="27"/>
                  </a:cubicBezTo>
                  <a:cubicBezTo>
                    <a:pt x="30" y="28"/>
                    <a:pt x="28" y="30"/>
                    <a:pt x="28" y="32"/>
                  </a:cubicBezTo>
                  <a:cubicBezTo>
                    <a:pt x="27" y="32"/>
                    <a:pt x="27" y="31"/>
                    <a:pt x="26" y="31"/>
                  </a:cubicBezTo>
                  <a:close/>
                  <a:moveTo>
                    <a:pt x="25" y="29"/>
                  </a:moveTo>
                  <a:cubicBezTo>
                    <a:pt x="27" y="28"/>
                    <a:pt x="29" y="27"/>
                    <a:pt x="29" y="26"/>
                  </a:cubicBezTo>
                  <a:cubicBezTo>
                    <a:pt x="28" y="27"/>
                    <a:pt x="27" y="29"/>
                    <a:pt x="26" y="30"/>
                  </a:cubicBezTo>
                  <a:cubicBezTo>
                    <a:pt x="26" y="30"/>
                    <a:pt x="25" y="30"/>
                    <a:pt x="25" y="29"/>
                  </a:cubicBezTo>
                  <a:close/>
                  <a:moveTo>
                    <a:pt x="23" y="27"/>
                  </a:moveTo>
                  <a:cubicBezTo>
                    <a:pt x="25" y="26"/>
                    <a:pt x="27" y="25"/>
                    <a:pt x="29" y="23"/>
                  </a:cubicBezTo>
                  <a:cubicBezTo>
                    <a:pt x="29" y="23"/>
                    <a:pt x="27" y="25"/>
                    <a:pt x="27" y="25"/>
                  </a:cubicBezTo>
                  <a:cubicBezTo>
                    <a:pt x="26" y="27"/>
                    <a:pt x="26" y="28"/>
                    <a:pt x="25" y="29"/>
                  </a:cubicBezTo>
                  <a:cubicBezTo>
                    <a:pt x="24" y="28"/>
                    <a:pt x="24" y="28"/>
                    <a:pt x="23" y="27"/>
                  </a:cubicBezTo>
                  <a:close/>
                  <a:moveTo>
                    <a:pt x="22" y="25"/>
                  </a:moveTo>
                  <a:cubicBezTo>
                    <a:pt x="24" y="24"/>
                    <a:pt x="25" y="23"/>
                    <a:pt x="27" y="22"/>
                  </a:cubicBezTo>
                  <a:cubicBezTo>
                    <a:pt x="26" y="22"/>
                    <a:pt x="25" y="24"/>
                    <a:pt x="25" y="25"/>
                  </a:cubicBezTo>
                  <a:cubicBezTo>
                    <a:pt x="24" y="26"/>
                    <a:pt x="24" y="26"/>
                    <a:pt x="23" y="27"/>
                  </a:cubicBezTo>
                  <a:cubicBezTo>
                    <a:pt x="22" y="26"/>
                    <a:pt x="22" y="26"/>
                    <a:pt x="22" y="25"/>
                  </a:cubicBezTo>
                  <a:close/>
                  <a:moveTo>
                    <a:pt x="20" y="24"/>
                  </a:moveTo>
                  <a:cubicBezTo>
                    <a:pt x="20" y="24"/>
                    <a:pt x="20" y="24"/>
                    <a:pt x="20" y="24"/>
                  </a:cubicBezTo>
                  <a:cubicBezTo>
                    <a:pt x="22" y="23"/>
                    <a:pt x="24" y="21"/>
                    <a:pt x="26" y="20"/>
                  </a:cubicBezTo>
                  <a:cubicBezTo>
                    <a:pt x="25" y="20"/>
                    <a:pt x="24" y="22"/>
                    <a:pt x="23" y="23"/>
                  </a:cubicBezTo>
                  <a:cubicBezTo>
                    <a:pt x="22" y="24"/>
                    <a:pt x="22" y="24"/>
                    <a:pt x="21" y="25"/>
                  </a:cubicBezTo>
                  <a:cubicBezTo>
                    <a:pt x="21" y="25"/>
                    <a:pt x="20" y="24"/>
                    <a:pt x="20" y="24"/>
                  </a:cubicBezTo>
                  <a:close/>
                  <a:moveTo>
                    <a:pt x="32" y="31"/>
                  </a:moveTo>
                  <a:cubicBezTo>
                    <a:pt x="32" y="30"/>
                    <a:pt x="33" y="29"/>
                    <a:pt x="34" y="28"/>
                  </a:cubicBezTo>
                  <a:cubicBezTo>
                    <a:pt x="34" y="28"/>
                    <a:pt x="34" y="28"/>
                    <a:pt x="34" y="28"/>
                  </a:cubicBezTo>
                  <a:cubicBezTo>
                    <a:pt x="32" y="28"/>
                    <a:pt x="31" y="29"/>
                    <a:pt x="30" y="30"/>
                  </a:cubicBezTo>
                  <a:cubicBezTo>
                    <a:pt x="29" y="31"/>
                    <a:pt x="28" y="33"/>
                    <a:pt x="29" y="31"/>
                  </a:cubicBezTo>
                  <a:cubicBezTo>
                    <a:pt x="30" y="29"/>
                    <a:pt x="31" y="28"/>
                    <a:pt x="32" y="26"/>
                  </a:cubicBezTo>
                  <a:cubicBezTo>
                    <a:pt x="33" y="26"/>
                    <a:pt x="32" y="26"/>
                    <a:pt x="32" y="26"/>
                  </a:cubicBezTo>
                  <a:cubicBezTo>
                    <a:pt x="30" y="27"/>
                    <a:pt x="28" y="29"/>
                    <a:pt x="26" y="31"/>
                  </a:cubicBezTo>
                  <a:cubicBezTo>
                    <a:pt x="27" y="29"/>
                    <a:pt x="30" y="27"/>
                    <a:pt x="31" y="25"/>
                  </a:cubicBezTo>
                  <a:cubicBezTo>
                    <a:pt x="31" y="24"/>
                    <a:pt x="31" y="24"/>
                    <a:pt x="31" y="24"/>
                  </a:cubicBezTo>
                  <a:cubicBezTo>
                    <a:pt x="29" y="25"/>
                    <a:pt x="28" y="26"/>
                    <a:pt x="26" y="28"/>
                  </a:cubicBezTo>
                  <a:cubicBezTo>
                    <a:pt x="24" y="30"/>
                    <a:pt x="27" y="27"/>
                    <a:pt x="27" y="27"/>
                  </a:cubicBezTo>
                  <a:cubicBezTo>
                    <a:pt x="28" y="25"/>
                    <a:pt x="29" y="24"/>
                    <a:pt x="30" y="23"/>
                  </a:cubicBezTo>
                  <a:cubicBezTo>
                    <a:pt x="30" y="23"/>
                    <a:pt x="30" y="23"/>
                    <a:pt x="30" y="23"/>
                  </a:cubicBezTo>
                  <a:cubicBezTo>
                    <a:pt x="31" y="25"/>
                    <a:pt x="33" y="27"/>
                    <a:pt x="35" y="29"/>
                  </a:cubicBezTo>
                  <a:cubicBezTo>
                    <a:pt x="34" y="30"/>
                    <a:pt x="33" y="31"/>
                    <a:pt x="31" y="31"/>
                  </a:cubicBezTo>
                  <a:cubicBezTo>
                    <a:pt x="28" y="34"/>
                    <a:pt x="31" y="32"/>
                    <a:pt x="32" y="31"/>
                  </a:cubicBezTo>
                  <a:close/>
                  <a:moveTo>
                    <a:pt x="29" y="22"/>
                  </a:moveTo>
                  <a:cubicBezTo>
                    <a:pt x="28" y="23"/>
                    <a:pt x="27" y="24"/>
                    <a:pt x="26" y="25"/>
                  </a:cubicBezTo>
                  <a:cubicBezTo>
                    <a:pt x="25" y="26"/>
                    <a:pt x="22" y="29"/>
                    <a:pt x="24" y="26"/>
                  </a:cubicBezTo>
                  <a:cubicBezTo>
                    <a:pt x="26" y="24"/>
                    <a:pt x="27" y="23"/>
                    <a:pt x="28" y="21"/>
                  </a:cubicBezTo>
                  <a:cubicBezTo>
                    <a:pt x="28" y="20"/>
                    <a:pt x="27" y="20"/>
                    <a:pt x="27" y="20"/>
                  </a:cubicBezTo>
                  <a:cubicBezTo>
                    <a:pt x="26" y="22"/>
                    <a:pt x="24" y="23"/>
                    <a:pt x="23" y="24"/>
                  </a:cubicBezTo>
                  <a:cubicBezTo>
                    <a:pt x="21" y="26"/>
                    <a:pt x="22" y="24"/>
                    <a:pt x="23" y="24"/>
                  </a:cubicBezTo>
                  <a:cubicBezTo>
                    <a:pt x="24" y="22"/>
                    <a:pt x="26" y="21"/>
                    <a:pt x="26" y="19"/>
                  </a:cubicBezTo>
                  <a:cubicBezTo>
                    <a:pt x="27" y="20"/>
                    <a:pt x="28" y="21"/>
                    <a:pt x="29" y="22"/>
                  </a:cubicBezTo>
                  <a:cubicBezTo>
                    <a:pt x="29" y="22"/>
                    <a:pt x="29" y="22"/>
                    <a:pt x="29" y="22"/>
                  </a:cubicBezTo>
                  <a:close/>
                  <a:moveTo>
                    <a:pt x="26" y="19"/>
                  </a:moveTo>
                  <a:cubicBezTo>
                    <a:pt x="26" y="19"/>
                    <a:pt x="26" y="19"/>
                    <a:pt x="26" y="19"/>
                  </a:cubicBezTo>
                  <a:cubicBezTo>
                    <a:pt x="24" y="20"/>
                    <a:pt x="22" y="22"/>
                    <a:pt x="20" y="23"/>
                  </a:cubicBezTo>
                  <a:cubicBezTo>
                    <a:pt x="20" y="23"/>
                    <a:pt x="21" y="23"/>
                    <a:pt x="21" y="23"/>
                  </a:cubicBezTo>
                  <a:cubicBezTo>
                    <a:pt x="22" y="22"/>
                    <a:pt x="23" y="20"/>
                    <a:pt x="24" y="19"/>
                  </a:cubicBezTo>
                  <a:cubicBezTo>
                    <a:pt x="24" y="19"/>
                    <a:pt x="25" y="18"/>
                    <a:pt x="25" y="18"/>
                  </a:cubicBezTo>
                  <a:cubicBezTo>
                    <a:pt x="25" y="18"/>
                    <a:pt x="26" y="18"/>
                    <a:pt x="26" y="19"/>
                  </a:cubicBezTo>
                  <a:close/>
                  <a:moveTo>
                    <a:pt x="5" y="32"/>
                  </a:moveTo>
                  <a:cubicBezTo>
                    <a:pt x="9" y="28"/>
                    <a:pt x="14" y="24"/>
                    <a:pt x="18" y="20"/>
                  </a:cubicBezTo>
                  <a:cubicBezTo>
                    <a:pt x="20" y="17"/>
                    <a:pt x="23" y="15"/>
                    <a:pt x="26" y="13"/>
                  </a:cubicBezTo>
                  <a:cubicBezTo>
                    <a:pt x="28" y="12"/>
                    <a:pt x="30" y="10"/>
                    <a:pt x="32" y="8"/>
                  </a:cubicBezTo>
                  <a:cubicBezTo>
                    <a:pt x="34" y="6"/>
                    <a:pt x="31" y="9"/>
                    <a:pt x="30" y="10"/>
                  </a:cubicBezTo>
                  <a:cubicBezTo>
                    <a:pt x="29" y="11"/>
                    <a:pt x="28" y="12"/>
                    <a:pt x="27" y="13"/>
                  </a:cubicBezTo>
                  <a:cubicBezTo>
                    <a:pt x="25" y="15"/>
                    <a:pt x="22" y="17"/>
                    <a:pt x="20" y="20"/>
                  </a:cubicBezTo>
                  <a:cubicBezTo>
                    <a:pt x="15" y="24"/>
                    <a:pt x="11" y="28"/>
                    <a:pt x="6" y="33"/>
                  </a:cubicBezTo>
                  <a:cubicBezTo>
                    <a:pt x="6" y="33"/>
                    <a:pt x="5" y="32"/>
                    <a:pt x="5" y="32"/>
                  </a:cubicBezTo>
                  <a:close/>
                  <a:moveTo>
                    <a:pt x="4" y="30"/>
                  </a:moveTo>
                  <a:cubicBezTo>
                    <a:pt x="6" y="28"/>
                    <a:pt x="8" y="26"/>
                    <a:pt x="10" y="24"/>
                  </a:cubicBezTo>
                  <a:cubicBezTo>
                    <a:pt x="10" y="24"/>
                    <a:pt x="11" y="23"/>
                    <a:pt x="11" y="23"/>
                  </a:cubicBezTo>
                  <a:cubicBezTo>
                    <a:pt x="13" y="21"/>
                    <a:pt x="15" y="19"/>
                    <a:pt x="17" y="17"/>
                  </a:cubicBezTo>
                  <a:cubicBezTo>
                    <a:pt x="19" y="16"/>
                    <a:pt x="21" y="14"/>
                    <a:pt x="23" y="13"/>
                  </a:cubicBezTo>
                  <a:cubicBezTo>
                    <a:pt x="21" y="15"/>
                    <a:pt x="18" y="17"/>
                    <a:pt x="16" y="20"/>
                  </a:cubicBezTo>
                  <a:cubicBezTo>
                    <a:pt x="12" y="24"/>
                    <a:pt x="7" y="27"/>
                    <a:pt x="4" y="31"/>
                  </a:cubicBezTo>
                  <a:cubicBezTo>
                    <a:pt x="4" y="31"/>
                    <a:pt x="4" y="31"/>
                    <a:pt x="4" y="30"/>
                  </a:cubicBezTo>
                  <a:close/>
                  <a:moveTo>
                    <a:pt x="8" y="14"/>
                  </a:moveTo>
                  <a:cubicBezTo>
                    <a:pt x="10" y="13"/>
                    <a:pt x="12" y="13"/>
                    <a:pt x="13" y="12"/>
                  </a:cubicBezTo>
                  <a:cubicBezTo>
                    <a:pt x="12" y="13"/>
                    <a:pt x="10" y="14"/>
                    <a:pt x="9" y="15"/>
                  </a:cubicBezTo>
                  <a:cubicBezTo>
                    <a:pt x="9" y="14"/>
                    <a:pt x="9" y="14"/>
                    <a:pt x="8" y="14"/>
                  </a:cubicBezTo>
                  <a:close/>
                  <a:moveTo>
                    <a:pt x="7" y="13"/>
                  </a:moveTo>
                  <a:cubicBezTo>
                    <a:pt x="9" y="12"/>
                    <a:pt x="11" y="11"/>
                    <a:pt x="13" y="10"/>
                  </a:cubicBezTo>
                  <a:cubicBezTo>
                    <a:pt x="11" y="11"/>
                    <a:pt x="9" y="12"/>
                    <a:pt x="8" y="13"/>
                  </a:cubicBezTo>
                  <a:cubicBezTo>
                    <a:pt x="8" y="13"/>
                    <a:pt x="7" y="13"/>
                    <a:pt x="7" y="13"/>
                  </a:cubicBezTo>
                  <a:close/>
                  <a:moveTo>
                    <a:pt x="5" y="10"/>
                  </a:moveTo>
                  <a:cubicBezTo>
                    <a:pt x="6" y="9"/>
                    <a:pt x="8" y="8"/>
                    <a:pt x="9" y="7"/>
                  </a:cubicBezTo>
                  <a:cubicBezTo>
                    <a:pt x="8" y="8"/>
                    <a:pt x="7" y="9"/>
                    <a:pt x="6" y="11"/>
                  </a:cubicBezTo>
                  <a:cubicBezTo>
                    <a:pt x="6" y="11"/>
                    <a:pt x="6" y="11"/>
                    <a:pt x="6" y="11"/>
                  </a:cubicBezTo>
                  <a:cubicBezTo>
                    <a:pt x="8" y="10"/>
                    <a:pt x="9" y="9"/>
                    <a:pt x="11" y="9"/>
                  </a:cubicBezTo>
                  <a:cubicBezTo>
                    <a:pt x="9" y="9"/>
                    <a:pt x="8" y="11"/>
                    <a:pt x="7" y="12"/>
                  </a:cubicBezTo>
                  <a:cubicBezTo>
                    <a:pt x="6" y="11"/>
                    <a:pt x="5" y="11"/>
                    <a:pt x="5" y="10"/>
                  </a:cubicBezTo>
                  <a:close/>
                  <a:moveTo>
                    <a:pt x="3" y="8"/>
                  </a:moveTo>
                  <a:cubicBezTo>
                    <a:pt x="4" y="7"/>
                    <a:pt x="6" y="7"/>
                    <a:pt x="7" y="6"/>
                  </a:cubicBezTo>
                  <a:cubicBezTo>
                    <a:pt x="7" y="6"/>
                    <a:pt x="7" y="6"/>
                    <a:pt x="7" y="6"/>
                  </a:cubicBezTo>
                  <a:cubicBezTo>
                    <a:pt x="6" y="7"/>
                    <a:pt x="5" y="8"/>
                    <a:pt x="4" y="9"/>
                  </a:cubicBezTo>
                  <a:cubicBezTo>
                    <a:pt x="4" y="9"/>
                    <a:pt x="4" y="9"/>
                    <a:pt x="3" y="8"/>
                  </a:cubicBezTo>
                  <a:close/>
                  <a:moveTo>
                    <a:pt x="3" y="8"/>
                  </a:moveTo>
                  <a:cubicBezTo>
                    <a:pt x="5" y="6"/>
                    <a:pt x="6" y="5"/>
                    <a:pt x="8" y="3"/>
                  </a:cubicBezTo>
                  <a:cubicBezTo>
                    <a:pt x="9" y="4"/>
                    <a:pt x="9" y="4"/>
                    <a:pt x="9" y="4"/>
                  </a:cubicBezTo>
                  <a:cubicBezTo>
                    <a:pt x="7" y="5"/>
                    <a:pt x="5" y="6"/>
                    <a:pt x="3" y="8"/>
                  </a:cubicBezTo>
                  <a:cubicBezTo>
                    <a:pt x="3" y="8"/>
                    <a:pt x="3" y="8"/>
                    <a:pt x="3" y="8"/>
                  </a:cubicBezTo>
                  <a:close/>
                  <a:moveTo>
                    <a:pt x="11" y="8"/>
                  </a:moveTo>
                  <a:cubicBezTo>
                    <a:pt x="10" y="8"/>
                    <a:pt x="9" y="9"/>
                    <a:pt x="8" y="10"/>
                  </a:cubicBezTo>
                  <a:cubicBezTo>
                    <a:pt x="7" y="9"/>
                    <a:pt x="8" y="9"/>
                    <a:pt x="8" y="8"/>
                  </a:cubicBezTo>
                  <a:cubicBezTo>
                    <a:pt x="9" y="8"/>
                    <a:pt x="10" y="7"/>
                    <a:pt x="11" y="6"/>
                  </a:cubicBezTo>
                  <a:cubicBezTo>
                    <a:pt x="11" y="6"/>
                    <a:pt x="11" y="6"/>
                    <a:pt x="10" y="6"/>
                  </a:cubicBezTo>
                  <a:cubicBezTo>
                    <a:pt x="8" y="7"/>
                    <a:pt x="7" y="8"/>
                    <a:pt x="5" y="9"/>
                  </a:cubicBezTo>
                  <a:cubicBezTo>
                    <a:pt x="6" y="8"/>
                    <a:pt x="8" y="6"/>
                    <a:pt x="9" y="5"/>
                  </a:cubicBezTo>
                  <a:cubicBezTo>
                    <a:pt x="11" y="6"/>
                    <a:pt x="12" y="7"/>
                    <a:pt x="13" y="9"/>
                  </a:cubicBezTo>
                  <a:cubicBezTo>
                    <a:pt x="11" y="10"/>
                    <a:pt x="9" y="11"/>
                    <a:pt x="7" y="12"/>
                  </a:cubicBezTo>
                  <a:cubicBezTo>
                    <a:pt x="9" y="12"/>
                    <a:pt x="11" y="9"/>
                    <a:pt x="12" y="8"/>
                  </a:cubicBezTo>
                  <a:cubicBezTo>
                    <a:pt x="12" y="8"/>
                    <a:pt x="12" y="8"/>
                    <a:pt x="11" y="8"/>
                  </a:cubicBezTo>
                  <a:close/>
                  <a:moveTo>
                    <a:pt x="14" y="12"/>
                  </a:moveTo>
                  <a:cubicBezTo>
                    <a:pt x="14" y="11"/>
                    <a:pt x="14" y="11"/>
                    <a:pt x="14" y="11"/>
                  </a:cubicBezTo>
                  <a:cubicBezTo>
                    <a:pt x="12" y="12"/>
                    <a:pt x="11" y="12"/>
                    <a:pt x="10" y="13"/>
                  </a:cubicBezTo>
                  <a:cubicBezTo>
                    <a:pt x="7" y="14"/>
                    <a:pt x="10" y="12"/>
                    <a:pt x="11" y="12"/>
                  </a:cubicBezTo>
                  <a:cubicBezTo>
                    <a:pt x="12" y="11"/>
                    <a:pt x="13" y="10"/>
                    <a:pt x="14" y="9"/>
                  </a:cubicBezTo>
                  <a:cubicBezTo>
                    <a:pt x="14" y="10"/>
                    <a:pt x="15" y="11"/>
                    <a:pt x="16" y="12"/>
                  </a:cubicBezTo>
                  <a:cubicBezTo>
                    <a:pt x="16" y="12"/>
                    <a:pt x="16" y="12"/>
                    <a:pt x="15" y="12"/>
                  </a:cubicBezTo>
                  <a:cubicBezTo>
                    <a:pt x="13" y="13"/>
                    <a:pt x="12" y="14"/>
                    <a:pt x="9" y="15"/>
                  </a:cubicBezTo>
                  <a:cubicBezTo>
                    <a:pt x="11" y="14"/>
                    <a:pt x="13" y="13"/>
                    <a:pt x="14" y="12"/>
                  </a:cubicBezTo>
                  <a:close/>
                  <a:moveTo>
                    <a:pt x="16" y="12"/>
                  </a:moveTo>
                  <a:cubicBezTo>
                    <a:pt x="16" y="12"/>
                    <a:pt x="16" y="12"/>
                    <a:pt x="16" y="12"/>
                  </a:cubicBezTo>
                  <a:cubicBezTo>
                    <a:pt x="16" y="12"/>
                    <a:pt x="17" y="13"/>
                    <a:pt x="17" y="13"/>
                  </a:cubicBezTo>
                  <a:cubicBezTo>
                    <a:pt x="15" y="14"/>
                    <a:pt x="13" y="15"/>
                    <a:pt x="12" y="16"/>
                  </a:cubicBezTo>
                  <a:cubicBezTo>
                    <a:pt x="13" y="15"/>
                    <a:pt x="15" y="14"/>
                    <a:pt x="16" y="12"/>
                  </a:cubicBezTo>
                  <a:close/>
                  <a:moveTo>
                    <a:pt x="19" y="14"/>
                  </a:moveTo>
                  <a:cubicBezTo>
                    <a:pt x="23" y="10"/>
                    <a:pt x="26" y="6"/>
                    <a:pt x="31" y="3"/>
                  </a:cubicBezTo>
                  <a:cubicBezTo>
                    <a:pt x="31" y="3"/>
                    <a:pt x="31" y="4"/>
                    <a:pt x="31" y="4"/>
                  </a:cubicBezTo>
                  <a:cubicBezTo>
                    <a:pt x="31" y="4"/>
                    <a:pt x="31" y="4"/>
                    <a:pt x="31" y="4"/>
                  </a:cubicBezTo>
                  <a:cubicBezTo>
                    <a:pt x="27" y="7"/>
                    <a:pt x="23" y="11"/>
                    <a:pt x="19" y="14"/>
                  </a:cubicBezTo>
                  <a:cubicBezTo>
                    <a:pt x="19" y="14"/>
                    <a:pt x="18" y="14"/>
                    <a:pt x="18" y="15"/>
                  </a:cubicBezTo>
                  <a:cubicBezTo>
                    <a:pt x="18" y="15"/>
                    <a:pt x="17" y="15"/>
                    <a:pt x="17" y="16"/>
                  </a:cubicBezTo>
                  <a:cubicBezTo>
                    <a:pt x="16" y="16"/>
                    <a:pt x="16" y="16"/>
                    <a:pt x="15" y="17"/>
                  </a:cubicBezTo>
                  <a:cubicBezTo>
                    <a:pt x="15" y="17"/>
                    <a:pt x="13" y="18"/>
                    <a:pt x="13" y="18"/>
                  </a:cubicBezTo>
                  <a:cubicBezTo>
                    <a:pt x="14" y="17"/>
                    <a:pt x="16" y="15"/>
                    <a:pt x="17" y="14"/>
                  </a:cubicBezTo>
                  <a:cubicBezTo>
                    <a:pt x="17" y="14"/>
                    <a:pt x="17" y="14"/>
                    <a:pt x="17" y="14"/>
                  </a:cubicBezTo>
                  <a:cubicBezTo>
                    <a:pt x="18" y="14"/>
                    <a:pt x="18" y="14"/>
                    <a:pt x="19" y="14"/>
                  </a:cubicBezTo>
                  <a:cubicBezTo>
                    <a:pt x="19" y="14"/>
                    <a:pt x="19" y="14"/>
                    <a:pt x="19" y="14"/>
                  </a:cubicBezTo>
                  <a:close/>
                  <a:moveTo>
                    <a:pt x="26" y="10"/>
                  </a:moveTo>
                  <a:cubicBezTo>
                    <a:pt x="24" y="12"/>
                    <a:pt x="21" y="13"/>
                    <a:pt x="19" y="15"/>
                  </a:cubicBezTo>
                  <a:cubicBezTo>
                    <a:pt x="17" y="17"/>
                    <a:pt x="15" y="18"/>
                    <a:pt x="14" y="20"/>
                  </a:cubicBezTo>
                  <a:cubicBezTo>
                    <a:pt x="14" y="20"/>
                    <a:pt x="14" y="20"/>
                    <a:pt x="14" y="20"/>
                  </a:cubicBezTo>
                  <a:cubicBezTo>
                    <a:pt x="14" y="19"/>
                    <a:pt x="15" y="19"/>
                    <a:pt x="15" y="18"/>
                  </a:cubicBezTo>
                  <a:cubicBezTo>
                    <a:pt x="15" y="18"/>
                    <a:pt x="15" y="18"/>
                    <a:pt x="16" y="18"/>
                  </a:cubicBezTo>
                  <a:cubicBezTo>
                    <a:pt x="17" y="16"/>
                    <a:pt x="19" y="15"/>
                    <a:pt x="20" y="14"/>
                  </a:cubicBezTo>
                  <a:cubicBezTo>
                    <a:pt x="21" y="13"/>
                    <a:pt x="22" y="12"/>
                    <a:pt x="24" y="12"/>
                  </a:cubicBezTo>
                  <a:cubicBezTo>
                    <a:pt x="26" y="9"/>
                    <a:pt x="29" y="7"/>
                    <a:pt x="31" y="4"/>
                  </a:cubicBezTo>
                  <a:cubicBezTo>
                    <a:pt x="31" y="4"/>
                    <a:pt x="31" y="4"/>
                    <a:pt x="31" y="4"/>
                  </a:cubicBezTo>
                  <a:cubicBezTo>
                    <a:pt x="32" y="4"/>
                    <a:pt x="32" y="4"/>
                    <a:pt x="32" y="5"/>
                  </a:cubicBezTo>
                  <a:cubicBezTo>
                    <a:pt x="30" y="6"/>
                    <a:pt x="28" y="8"/>
                    <a:pt x="26" y="10"/>
                  </a:cubicBezTo>
                  <a:close/>
                  <a:moveTo>
                    <a:pt x="30" y="6"/>
                  </a:moveTo>
                  <a:cubicBezTo>
                    <a:pt x="29" y="7"/>
                    <a:pt x="28" y="8"/>
                    <a:pt x="27" y="9"/>
                  </a:cubicBezTo>
                  <a:cubicBezTo>
                    <a:pt x="28" y="9"/>
                    <a:pt x="28" y="9"/>
                    <a:pt x="28" y="8"/>
                  </a:cubicBezTo>
                  <a:cubicBezTo>
                    <a:pt x="29" y="8"/>
                    <a:pt x="33" y="4"/>
                    <a:pt x="30" y="6"/>
                  </a:cubicBezTo>
                  <a:close/>
                  <a:moveTo>
                    <a:pt x="13" y="19"/>
                  </a:moveTo>
                  <a:cubicBezTo>
                    <a:pt x="13" y="19"/>
                    <a:pt x="14" y="19"/>
                    <a:pt x="14" y="19"/>
                  </a:cubicBezTo>
                  <a:cubicBezTo>
                    <a:pt x="14" y="19"/>
                    <a:pt x="13" y="19"/>
                    <a:pt x="13" y="19"/>
                  </a:cubicBezTo>
                  <a:cubicBezTo>
                    <a:pt x="13" y="19"/>
                    <a:pt x="13" y="19"/>
                    <a:pt x="13" y="19"/>
                  </a:cubicBezTo>
                  <a:cubicBezTo>
                    <a:pt x="13" y="19"/>
                    <a:pt x="13" y="19"/>
                    <a:pt x="13" y="19"/>
                  </a:cubicBezTo>
                  <a:close/>
                  <a:moveTo>
                    <a:pt x="17" y="14"/>
                  </a:moveTo>
                  <a:cubicBezTo>
                    <a:pt x="15" y="15"/>
                    <a:pt x="14" y="17"/>
                    <a:pt x="13" y="18"/>
                  </a:cubicBezTo>
                  <a:cubicBezTo>
                    <a:pt x="12" y="18"/>
                    <a:pt x="12" y="18"/>
                    <a:pt x="11" y="17"/>
                  </a:cubicBezTo>
                  <a:cubicBezTo>
                    <a:pt x="13" y="16"/>
                    <a:pt x="15" y="15"/>
                    <a:pt x="17" y="14"/>
                  </a:cubicBezTo>
                  <a:close/>
                  <a:moveTo>
                    <a:pt x="10" y="30"/>
                  </a:moveTo>
                  <a:cubicBezTo>
                    <a:pt x="11" y="29"/>
                    <a:pt x="12" y="28"/>
                    <a:pt x="13" y="27"/>
                  </a:cubicBezTo>
                  <a:cubicBezTo>
                    <a:pt x="15" y="24"/>
                    <a:pt x="18" y="22"/>
                    <a:pt x="20" y="20"/>
                  </a:cubicBezTo>
                  <a:cubicBezTo>
                    <a:pt x="25" y="16"/>
                    <a:pt x="30" y="11"/>
                    <a:pt x="34" y="6"/>
                  </a:cubicBezTo>
                  <a:cubicBezTo>
                    <a:pt x="35" y="7"/>
                    <a:pt x="35" y="7"/>
                    <a:pt x="36" y="8"/>
                  </a:cubicBezTo>
                  <a:cubicBezTo>
                    <a:pt x="26" y="15"/>
                    <a:pt x="18" y="23"/>
                    <a:pt x="10" y="30"/>
                  </a:cubicBezTo>
                  <a:cubicBezTo>
                    <a:pt x="10" y="30"/>
                    <a:pt x="10" y="30"/>
                    <a:pt x="10" y="30"/>
                  </a:cubicBezTo>
                  <a:close/>
                  <a:moveTo>
                    <a:pt x="34" y="6"/>
                  </a:moveTo>
                  <a:cubicBezTo>
                    <a:pt x="31" y="7"/>
                    <a:pt x="30" y="9"/>
                    <a:pt x="28" y="11"/>
                  </a:cubicBezTo>
                  <a:cubicBezTo>
                    <a:pt x="25" y="14"/>
                    <a:pt x="22" y="15"/>
                    <a:pt x="19" y="18"/>
                  </a:cubicBezTo>
                  <a:cubicBezTo>
                    <a:pt x="17" y="20"/>
                    <a:pt x="15" y="22"/>
                    <a:pt x="13" y="24"/>
                  </a:cubicBezTo>
                  <a:cubicBezTo>
                    <a:pt x="10" y="26"/>
                    <a:pt x="7" y="29"/>
                    <a:pt x="5" y="31"/>
                  </a:cubicBezTo>
                  <a:cubicBezTo>
                    <a:pt x="6" y="30"/>
                    <a:pt x="8" y="27"/>
                    <a:pt x="10" y="26"/>
                  </a:cubicBezTo>
                  <a:cubicBezTo>
                    <a:pt x="13" y="23"/>
                    <a:pt x="15" y="21"/>
                    <a:pt x="18" y="18"/>
                  </a:cubicBezTo>
                  <a:cubicBezTo>
                    <a:pt x="22" y="14"/>
                    <a:pt x="28" y="10"/>
                    <a:pt x="32" y="5"/>
                  </a:cubicBezTo>
                  <a:cubicBezTo>
                    <a:pt x="33" y="5"/>
                    <a:pt x="33" y="6"/>
                    <a:pt x="34" y="6"/>
                  </a:cubicBezTo>
                  <a:close/>
                  <a:moveTo>
                    <a:pt x="10" y="15"/>
                  </a:moveTo>
                  <a:cubicBezTo>
                    <a:pt x="11" y="15"/>
                    <a:pt x="12" y="14"/>
                    <a:pt x="14" y="13"/>
                  </a:cubicBezTo>
                  <a:cubicBezTo>
                    <a:pt x="16" y="12"/>
                    <a:pt x="14" y="14"/>
                    <a:pt x="13" y="14"/>
                  </a:cubicBezTo>
                  <a:cubicBezTo>
                    <a:pt x="12" y="15"/>
                    <a:pt x="12" y="16"/>
                    <a:pt x="11" y="17"/>
                  </a:cubicBezTo>
                  <a:cubicBezTo>
                    <a:pt x="10" y="16"/>
                    <a:pt x="10" y="16"/>
                    <a:pt x="10" y="15"/>
                  </a:cubicBezTo>
                  <a:close/>
                  <a:moveTo>
                    <a:pt x="8" y="34"/>
                  </a:moveTo>
                  <a:cubicBezTo>
                    <a:pt x="8" y="34"/>
                    <a:pt x="7" y="34"/>
                    <a:pt x="7" y="34"/>
                  </a:cubicBezTo>
                  <a:cubicBezTo>
                    <a:pt x="7" y="33"/>
                    <a:pt x="7" y="33"/>
                    <a:pt x="8" y="33"/>
                  </a:cubicBezTo>
                  <a:cubicBezTo>
                    <a:pt x="8" y="33"/>
                    <a:pt x="8" y="33"/>
                    <a:pt x="8" y="33"/>
                  </a:cubicBezTo>
                  <a:cubicBezTo>
                    <a:pt x="15" y="26"/>
                    <a:pt x="23" y="19"/>
                    <a:pt x="31" y="12"/>
                  </a:cubicBezTo>
                  <a:cubicBezTo>
                    <a:pt x="32" y="11"/>
                    <a:pt x="33" y="10"/>
                    <a:pt x="34" y="9"/>
                  </a:cubicBezTo>
                  <a:cubicBezTo>
                    <a:pt x="33" y="11"/>
                    <a:pt x="31" y="12"/>
                    <a:pt x="29" y="14"/>
                  </a:cubicBezTo>
                  <a:cubicBezTo>
                    <a:pt x="25" y="17"/>
                    <a:pt x="22" y="20"/>
                    <a:pt x="19" y="24"/>
                  </a:cubicBezTo>
                  <a:cubicBezTo>
                    <a:pt x="19" y="24"/>
                    <a:pt x="19" y="24"/>
                    <a:pt x="19" y="24"/>
                  </a:cubicBezTo>
                  <a:cubicBezTo>
                    <a:pt x="15" y="28"/>
                    <a:pt x="11" y="31"/>
                    <a:pt x="8" y="34"/>
                  </a:cubicBezTo>
                  <a:close/>
                  <a:moveTo>
                    <a:pt x="30" y="34"/>
                  </a:moveTo>
                  <a:cubicBezTo>
                    <a:pt x="30" y="34"/>
                    <a:pt x="29" y="34"/>
                    <a:pt x="29" y="34"/>
                  </a:cubicBezTo>
                  <a:cubicBezTo>
                    <a:pt x="29" y="34"/>
                    <a:pt x="29" y="34"/>
                    <a:pt x="29" y="34"/>
                  </a:cubicBezTo>
                  <a:cubicBezTo>
                    <a:pt x="31" y="32"/>
                    <a:pt x="33" y="31"/>
                    <a:pt x="35" y="30"/>
                  </a:cubicBezTo>
                  <a:cubicBezTo>
                    <a:pt x="33" y="31"/>
                    <a:pt x="31" y="33"/>
                    <a:pt x="30" y="34"/>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266"/>
            <p:cNvSpPr>
              <a:spLocks noEditPoints="1"/>
            </p:cNvSpPr>
            <p:nvPr/>
          </p:nvSpPr>
          <p:spPr bwMode="auto">
            <a:xfrm>
              <a:off x="7004296" y="4361884"/>
              <a:ext cx="398463" cy="368300"/>
            </a:xfrm>
            <a:custGeom>
              <a:avLst/>
              <a:gdLst>
                <a:gd name="T0" fmla="*/ 75 w 94"/>
                <a:gd name="T1" fmla="*/ 0 h 87"/>
                <a:gd name="T2" fmla="*/ 23 w 94"/>
                <a:gd name="T3" fmla="*/ 1 h 87"/>
                <a:gd name="T4" fmla="*/ 20 w 94"/>
                <a:gd name="T5" fmla="*/ 1 h 87"/>
                <a:gd name="T6" fmla="*/ 28 w 94"/>
                <a:gd name="T7" fmla="*/ 47 h 87"/>
                <a:gd name="T8" fmla="*/ 20 w 94"/>
                <a:gd name="T9" fmla="*/ 87 h 87"/>
                <a:gd name="T10" fmla="*/ 71 w 94"/>
                <a:gd name="T11" fmla="*/ 87 h 87"/>
                <a:gd name="T12" fmla="*/ 92 w 94"/>
                <a:gd name="T13" fmla="*/ 67 h 87"/>
                <a:gd name="T14" fmla="*/ 93 w 94"/>
                <a:gd name="T15" fmla="*/ 20 h 87"/>
                <a:gd name="T16" fmla="*/ 68 w 94"/>
                <a:gd name="T17" fmla="*/ 77 h 87"/>
                <a:gd name="T18" fmla="*/ 64 w 94"/>
                <a:gd name="T19" fmla="*/ 73 h 87"/>
                <a:gd name="T20" fmla="*/ 61 w 94"/>
                <a:gd name="T21" fmla="*/ 70 h 87"/>
                <a:gd name="T22" fmla="*/ 57 w 94"/>
                <a:gd name="T23" fmla="*/ 65 h 87"/>
                <a:gd name="T24" fmla="*/ 57 w 94"/>
                <a:gd name="T25" fmla="*/ 65 h 87"/>
                <a:gd name="T26" fmla="*/ 56 w 94"/>
                <a:gd name="T27" fmla="*/ 63 h 87"/>
                <a:gd name="T28" fmla="*/ 62 w 94"/>
                <a:gd name="T29" fmla="*/ 46 h 87"/>
                <a:gd name="T30" fmla="*/ 77 w 94"/>
                <a:gd name="T31" fmla="*/ 73 h 87"/>
                <a:gd name="T32" fmla="*/ 70 w 94"/>
                <a:gd name="T33" fmla="*/ 73 h 87"/>
                <a:gd name="T34" fmla="*/ 75 w 94"/>
                <a:gd name="T35" fmla="*/ 58 h 87"/>
                <a:gd name="T36" fmla="*/ 72 w 94"/>
                <a:gd name="T37" fmla="*/ 54 h 87"/>
                <a:gd name="T38" fmla="*/ 77 w 94"/>
                <a:gd name="T39" fmla="*/ 73 h 87"/>
                <a:gd name="T40" fmla="*/ 67 w 94"/>
                <a:gd name="T41" fmla="*/ 48 h 87"/>
                <a:gd name="T42" fmla="*/ 64 w 94"/>
                <a:gd name="T43" fmla="*/ 45 h 87"/>
                <a:gd name="T44" fmla="*/ 63 w 94"/>
                <a:gd name="T45" fmla="*/ 44 h 87"/>
                <a:gd name="T46" fmla="*/ 62 w 94"/>
                <a:gd name="T47" fmla="*/ 41 h 87"/>
                <a:gd name="T48" fmla="*/ 64 w 94"/>
                <a:gd name="T49" fmla="*/ 31 h 87"/>
                <a:gd name="T50" fmla="*/ 49 w 94"/>
                <a:gd name="T51" fmla="*/ 46 h 87"/>
                <a:gd name="T52" fmla="*/ 25 w 94"/>
                <a:gd name="T53" fmla="*/ 57 h 87"/>
                <a:gd name="T54" fmla="*/ 39 w 94"/>
                <a:gd name="T55" fmla="*/ 46 h 87"/>
                <a:gd name="T56" fmla="*/ 32 w 94"/>
                <a:gd name="T57" fmla="*/ 28 h 87"/>
                <a:gd name="T58" fmla="*/ 31 w 94"/>
                <a:gd name="T59" fmla="*/ 22 h 87"/>
                <a:gd name="T60" fmla="*/ 23 w 94"/>
                <a:gd name="T61" fmla="*/ 15 h 87"/>
                <a:gd name="T62" fmla="*/ 17 w 94"/>
                <a:gd name="T63" fmla="*/ 27 h 87"/>
                <a:gd name="T64" fmla="*/ 17 w 94"/>
                <a:gd name="T65" fmla="*/ 14 h 87"/>
                <a:gd name="T66" fmla="*/ 21 w 94"/>
                <a:gd name="T67" fmla="*/ 7 h 87"/>
                <a:gd name="T68" fmla="*/ 28 w 94"/>
                <a:gd name="T69" fmla="*/ 17 h 87"/>
                <a:gd name="T70" fmla="*/ 25 w 94"/>
                <a:gd name="T71" fmla="*/ 13 h 87"/>
                <a:gd name="T72" fmla="*/ 19 w 94"/>
                <a:gd name="T73" fmla="*/ 27 h 87"/>
                <a:gd name="T74" fmla="*/ 34 w 94"/>
                <a:gd name="T75" fmla="*/ 26 h 87"/>
                <a:gd name="T76" fmla="*/ 38 w 94"/>
                <a:gd name="T77" fmla="*/ 27 h 87"/>
                <a:gd name="T78" fmla="*/ 39 w 94"/>
                <a:gd name="T79" fmla="*/ 28 h 87"/>
                <a:gd name="T80" fmla="*/ 39 w 94"/>
                <a:gd name="T81" fmla="*/ 28 h 87"/>
                <a:gd name="T82" fmla="*/ 75 w 94"/>
                <a:gd name="T83" fmla="*/ 8 h 87"/>
                <a:gd name="T84" fmla="*/ 38 w 94"/>
                <a:gd name="T85" fmla="*/ 39 h 87"/>
                <a:gd name="T86" fmla="*/ 46 w 94"/>
                <a:gd name="T87" fmla="*/ 33 h 87"/>
                <a:gd name="T88" fmla="*/ 34 w 94"/>
                <a:gd name="T89" fmla="*/ 47 h 87"/>
                <a:gd name="T90" fmla="*/ 49 w 94"/>
                <a:gd name="T91" fmla="*/ 33 h 87"/>
                <a:gd name="T92" fmla="*/ 78 w 94"/>
                <a:gd name="T93" fmla="*/ 10 h 87"/>
                <a:gd name="T94" fmla="*/ 68 w 94"/>
                <a:gd name="T95" fmla="*/ 19 h 87"/>
                <a:gd name="T96" fmla="*/ 33 w 94"/>
                <a:gd name="T97" fmla="*/ 45 h 87"/>
                <a:gd name="T98" fmla="*/ 31 w 94"/>
                <a:gd name="T99" fmla="*/ 43 h 87"/>
                <a:gd name="T100" fmla="*/ 32 w 94"/>
                <a:gd name="T101" fmla="*/ 63 h 87"/>
                <a:gd name="T102" fmla="*/ 24 w 94"/>
                <a:gd name="T103" fmla="*/ 72 h 87"/>
                <a:gd name="T104" fmla="*/ 47 w 94"/>
                <a:gd name="T105" fmla="*/ 42 h 87"/>
                <a:gd name="T106" fmla="*/ 44 w 94"/>
                <a:gd name="T107" fmla="*/ 43 h 87"/>
                <a:gd name="T108" fmla="*/ 34 w 94"/>
                <a:gd name="T109" fmla="*/ 31 h 87"/>
                <a:gd name="T110" fmla="*/ 20 w 94"/>
                <a:gd name="T111" fmla="*/ 81 h 87"/>
                <a:gd name="T112" fmla="*/ 74 w 94"/>
                <a:gd name="T113" fmla="*/ 29 h 87"/>
                <a:gd name="T114" fmla="*/ 46 w 94"/>
                <a:gd name="T115" fmla="*/ 57 h 87"/>
                <a:gd name="T116" fmla="*/ 71 w 94"/>
                <a:gd name="T117" fmla="*/ 8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 h="87">
                  <a:moveTo>
                    <a:pt x="93" y="17"/>
                  </a:moveTo>
                  <a:cubicBezTo>
                    <a:pt x="88" y="11"/>
                    <a:pt x="81" y="7"/>
                    <a:pt x="76" y="1"/>
                  </a:cubicBezTo>
                  <a:cubicBezTo>
                    <a:pt x="76" y="0"/>
                    <a:pt x="76" y="0"/>
                    <a:pt x="75" y="0"/>
                  </a:cubicBezTo>
                  <a:cubicBezTo>
                    <a:pt x="75" y="0"/>
                    <a:pt x="75" y="0"/>
                    <a:pt x="75" y="0"/>
                  </a:cubicBezTo>
                  <a:cubicBezTo>
                    <a:pt x="75" y="0"/>
                    <a:pt x="75" y="0"/>
                    <a:pt x="75" y="0"/>
                  </a:cubicBezTo>
                  <a:cubicBezTo>
                    <a:pt x="75" y="0"/>
                    <a:pt x="74" y="0"/>
                    <a:pt x="73" y="0"/>
                  </a:cubicBezTo>
                  <a:cubicBezTo>
                    <a:pt x="63" y="8"/>
                    <a:pt x="54" y="18"/>
                    <a:pt x="45" y="27"/>
                  </a:cubicBezTo>
                  <a:cubicBezTo>
                    <a:pt x="37" y="18"/>
                    <a:pt x="31" y="10"/>
                    <a:pt x="23" y="1"/>
                  </a:cubicBezTo>
                  <a:cubicBezTo>
                    <a:pt x="23" y="1"/>
                    <a:pt x="22" y="1"/>
                    <a:pt x="22" y="1"/>
                  </a:cubicBezTo>
                  <a:cubicBezTo>
                    <a:pt x="22" y="1"/>
                    <a:pt x="22" y="1"/>
                    <a:pt x="22" y="1"/>
                  </a:cubicBezTo>
                  <a:cubicBezTo>
                    <a:pt x="21" y="1"/>
                    <a:pt x="21" y="1"/>
                    <a:pt x="21" y="1"/>
                  </a:cubicBezTo>
                  <a:cubicBezTo>
                    <a:pt x="21" y="1"/>
                    <a:pt x="21" y="1"/>
                    <a:pt x="20" y="1"/>
                  </a:cubicBezTo>
                  <a:cubicBezTo>
                    <a:pt x="14" y="5"/>
                    <a:pt x="8" y="11"/>
                    <a:pt x="1" y="15"/>
                  </a:cubicBezTo>
                  <a:cubicBezTo>
                    <a:pt x="1" y="15"/>
                    <a:pt x="0" y="16"/>
                    <a:pt x="0" y="16"/>
                  </a:cubicBezTo>
                  <a:cubicBezTo>
                    <a:pt x="0" y="17"/>
                    <a:pt x="0" y="18"/>
                    <a:pt x="1" y="19"/>
                  </a:cubicBezTo>
                  <a:cubicBezTo>
                    <a:pt x="11" y="27"/>
                    <a:pt x="18" y="38"/>
                    <a:pt x="28" y="47"/>
                  </a:cubicBezTo>
                  <a:cubicBezTo>
                    <a:pt x="20" y="55"/>
                    <a:pt x="11" y="61"/>
                    <a:pt x="4" y="70"/>
                  </a:cubicBezTo>
                  <a:cubicBezTo>
                    <a:pt x="3" y="70"/>
                    <a:pt x="3" y="71"/>
                    <a:pt x="3" y="71"/>
                  </a:cubicBezTo>
                  <a:cubicBezTo>
                    <a:pt x="3" y="72"/>
                    <a:pt x="3" y="73"/>
                    <a:pt x="4" y="74"/>
                  </a:cubicBezTo>
                  <a:cubicBezTo>
                    <a:pt x="8" y="79"/>
                    <a:pt x="13" y="83"/>
                    <a:pt x="20" y="87"/>
                  </a:cubicBezTo>
                  <a:cubicBezTo>
                    <a:pt x="20" y="87"/>
                    <a:pt x="20" y="87"/>
                    <a:pt x="20" y="87"/>
                  </a:cubicBezTo>
                  <a:cubicBezTo>
                    <a:pt x="21" y="87"/>
                    <a:pt x="22" y="87"/>
                    <a:pt x="23" y="87"/>
                  </a:cubicBezTo>
                  <a:cubicBezTo>
                    <a:pt x="30" y="78"/>
                    <a:pt x="39" y="71"/>
                    <a:pt x="48" y="62"/>
                  </a:cubicBezTo>
                  <a:cubicBezTo>
                    <a:pt x="56" y="70"/>
                    <a:pt x="62" y="80"/>
                    <a:pt x="71" y="87"/>
                  </a:cubicBezTo>
                  <a:cubicBezTo>
                    <a:pt x="71" y="87"/>
                    <a:pt x="71" y="87"/>
                    <a:pt x="71" y="87"/>
                  </a:cubicBezTo>
                  <a:cubicBezTo>
                    <a:pt x="72" y="87"/>
                    <a:pt x="73" y="87"/>
                    <a:pt x="74" y="87"/>
                  </a:cubicBezTo>
                  <a:cubicBezTo>
                    <a:pt x="80" y="81"/>
                    <a:pt x="87" y="76"/>
                    <a:pt x="92" y="70"/>
                  </a:cubicBezTo>
                  <a:cubicBezTo>
                    <a:pt x="92" y="69"/>
                    <a:pt x="92" y="68"/>
                    <a:pt x="92" y="67"/>
                  </a:cubicBezTo>
                  <a:cubicBezTo>
                    <a:pt x="91" y="67"/>
                    <a:pt x="91" y="67"/>
                    <a:pt x="91" y="67"/>
                  </a:cubicBezTo>
                  <a:cubicBezTo>
                    <a:pt x="83" y="59"/>
                    <a:pt x="76" y="50"/>
                    <a:pt x="68" y="41"/>
                  </a:cubicBezTo>
                  <a:cubicBezTo>
                    <a:pt x="76" y="35"/>
                    <a:pt x="84" y="28"/>
                    <a:pt x="92" y="21"/>
                  </a:cubicBezTo>
                  <a:cubicBezTo>
                    <a:pt x="93" y="21"/>
                    <a:pt x="93" y="20"/>
                    <a:pt x="93" y="20"/>
                  </a:cubicBezTo>
                  <a:cubicBezTo>
                    <a:pt x="94" y="19"/>
                    <a:pt x="94" y="18"/>
                    <a:pt x="93" y="17"/>
                  </a:cubicBezTo>
                  <a:close/>
                  <a:moveTo>
                    <a:pt x="70" y="79"/>
                  </a:moveTo>
                  <a:cubicBezTo>
                    <a:pt x="70" y="79"/>
                    <a:pt x="70" y="79"/>
                    <a:pt x="70" y="79"/>
                  </a:cubicBezTo>
                  <a:cubicBezTo>
                    <a:pt x="69" y="79"/>
                    <a:pt x="69" y="78"/>
                    <a:pt x="68" y="77"/>
                  </a:cubicBezTo>
                  <a:cubicBezTo>
                    <a:pt x="70" y="76"/>
                    <a:pt x="72" y="74"/>
                    <a:pt x="73" y="72"/>
                  </a:cubicBezTo>
                  <a:cubicBezTo>
                    <a:pt x="75" y="71"/>
                    <a:pt x="78" y="69"/>
                    <a:pt x="80" y="68"/>
                  </a:cubicBezTo>
                  <a:cubicBezTo>
                    <a:pt x="76" y="71"/>
                    <a:pt x="73" y="75"/>
                    <a:pt x="70" y="79"/>
                  </a:cubicBezTo>
                  <a:close/>
                  <a:moveTo>
                    <a:pt x="64" y="73"/>
                  </a:moveTo>
                  <a:cubicBezTo>
                    <a:pt x="68" y="70"/>
                    <a:pt x="73" y="66"/>
                    <a:pt x="76" y="63"/>
                  </a:cubicBezTo>
                  <a:cubicBezTo>
                    <a:pt x="72" y="67"/>
                    <a:pt x="69" y="71"/>
                    <a:pt x="67" y="76"/>
                  </a:cubicBezTo>
                  <a:cubicBezTo>
                    <a:pt x="66" y="75"/>
                    <a:pt x="65" y="74"/>
                    <a:pt x="64" y="73"/>
                  </a:cubicBezTo>
                  <a:close/>
                  <a:moveTo>
                    <a:pt x="61" y="70"/>
                  </a:moveTo>
                  <a:cubicBezTo>
                    <a:pt x="65" y="67"/>
                    <a:pt x="69" y="64"/>
                    <a:pt x="72" y="61"/>
                  </a:cubicBezTo>
                  <a:cubicBezTo>
                    <a:pt x="69" y="65"/>
                    <a:pt x="65" y="68"/>
                    <a:pt x="63" y="72"/>
                  </a:cubicBezTo>
                  <a:cubicBezTo>
                    <a:pt x="62" y="71"/>
                    <a:pt x="62" y="70"/>
                    <a:pt x="61" y="70"/>
                  </a:cubicBezTo>
                  <a:close/>
                  <a:moveTo>
                    <a:pt x="57" y="65"/>
                  </a:moveTo>
                  <a:cubicBezTo>
                    <a:pt x="62" y="62"/>
                    <a:pt x="65" y="58"/>
                    <a:pt x="70" y="55"/>
                  </a:cubicBezTo>
                  <a:cubicBezTo>
                    <a:pt x="70" y="55"/>
                    <a:pt x="67" y="60"/>
                    <a:pt x="67" y="60"/>
                  </a:cubicBezTo>
                  <a:cubicBezTo>
                    <a:pt x="65" y="63"/>
                    <a:pt x="62" y="66"/>
                    <a:pt x="60" y="68"/>
                  </a:cubicBezTo>
                  <a:cubicBezTo>
                    <a:pt x="59" y="67"/>
                    <a:pt x="58" y="66"/>
                    <a:pt x="57" y="65"/>
                  </a:cubicBezTo>
                  <a:close/>
                  <a:moveTo>
                    <a:pt x="53" y="60"/>
                  </a:moveTo>
                  <a:cubicBezTo>
                    <a:pt x="57" y="58"/>
                    <a:pt x="61" y="55"/>
                    <a:pt x="65" y="51"/>
                  </a:cubicBezTo>
                  <a:cubicBezTo>
                    <a:pt x="64" y="52"/>
                    <a:pt x="62" y="57"/>
                    <a:pt x="60" y="59"/>
                  </a:cubicBezTo>
                  <a:cubicBezTo>
                    <a:pt x="59" y="60"/>
                    <a:pt x="57" y="62"/>
                    <a:pt x="56" y="63"/>
                  </a:cubicBezTo>
                  <a:cubicBezTo>
                    <a:pt x="55" y="62"/>
                    <a:pt x="54" y="61"/>
                    <a:pt x="53" y="60"/>
                  </a:cubicBezTo>
                  <a:close/>
                  <a:moveTo>
                    <a:pt x="49" y="57"/>
                  </a:moveTo>
                  <a:cubicBezTo>
                    <a:pt x="49" y="57"/>
                    <a:pt x="49" y="57"/>
                    <a:pt x="49" y="57"/>
                  </a:cubicBezTo>
                  <a:cubicBezTo>
                    <a:pt x="53" y="53"/>
                    <a:pt x="58" y="50"/>
                    <a:pt x="62" y="46"/>
                  </a:cubicBezTo>
                  <a:cubicBezTo>
                    <a:pt x="60" y="48"/>
                    <a:pt x="59" y="52"/>
                    <a:pt x="57" y="54"/>
                  </a:cubicBezTo>
                  <a:cubicBezTo>
                    <a:pt x="55" y="55"/>
                    <a:pt x="53" y="57"/>
                    <a:pt x="51" y="59"/>
                  </a:cubicBezTo>
                  <a:cubicBezTo>
                    <a:pt x="51" y="58"/>
                    <a:pt x="50" y="57"/>
                    <a:pt x="49" y="57"/>
                  </a:cubicBezTo>
                  <a:close/>
                  <a:moveTo>
                    <a:pt x="77" y="73"/>
                  </a:moveTo>
                  <a:cubicBezTo>
                    <a:pt x="79" y="71"/>
                    <a:pt x="81" y="69"/>
                    <a:pt x="83" y="67"/>
                  </a:cubicBezTo>
                  <a:cubicBezTo>
                    <a:pt x="83" y="66"/>
                    <a:pt x="83" y="65"/>
                    <a:pt x="82" y="65"/>
                  </a:cubicBezTo>
                  <a:cubicBezTo>
                    <a:pt x="78" y="66"/>
                    <a:pt x="75" y="69"/>
                    <a:pt x="72" y="72"/>
                  </a:cubicBezTo>
                  <a:cubicBezTo>
                    <a:pt x="71" y="73"/>
                    <a:pt x="67" y="78"/>
                    <a:pt x="70" y="73"/>
                  </a:cubicBezTo>
                  <a:cubicBezTo>
                    <a:pt x="73" y="69"/>
                    <a:pt x="76" y="65"/>
                    <a:pt x="79" y="62"/>
                  </a:cubicBezTo>
                  <a:cubicBezTo>
                    <a:pt x="79" y="62"/>
                    <a:pt x="79" y="61"/>
                    <a:pt x="78" y="61"/>
                  </a:cubicBezTo>
                  <a:cubicBezTo>
                    <a:pt x="72" y="64"/>
                    <a:pt x="68" y="68"/>
                    <a:pt x="64" y="72"/>
                  </a:cubicBezTo>
                  <a:cubicBezTo>
                    <a:pt x="67" y="69"/>
                    <a:pt x="72" y="63"/>
                    <a:pt x="75" y="58"/>
                  </a:cubicBezTo>
                  <a:cubicBezTo>
                    <a:pt x="76" y="57"/>
                    <a:pt x="75" y="57"/>
                    <a:pt x="75" y="57"/>
                  </a:cubicBezTo>
                  <a:cubicBezTo>
                    <a:pt x="71" y="59"/>
                    <a:pt x="68" y="62"/>
                    <a:pt x="64" y="66"/>
                  </a:cubicBezTo>
                  <a:cubicBezTo>
                    <a:pt x="59" y="70"/>
                    <a:pt x="65" y="64"/>
                    <a:pt x="66" y="63"/>
                  </a:cubicBezTo>
                  <a:cubicBezTo>
                    <a:pt x="68" y="60"/>
                    <a:pt x="70" y="57"/>
                    <a:pt x="72" y="54"/>
                  </a:cubicBezTo>
                  <a:cubicBezTo>
                    <a:pt x="72" y="53"/>
                    <a:pt x="72" y="53"/>
                    <a:pt x="72" y="53"/>
                  </a:cubicBezTo>
                  <a:cubicBezTo>
                    <a:pt x="77" y="58"/>
                    <a:pt x="81" y="63"/>
                    <a:pt x="86" y="68"/>
                  </a:cubicBezTo>
                  <a:cubicBezTo>
                    <a:pt x="82" y="70"/>
                    <a:pt x="79" y="72"/>
                    <a:pt x="76" y="74"/>
                  </a:cubicBezTo>
                  <a:cubicBezTo>
                    <a:pt x="68" y="81"/>
                    <a:pt x="75" y="75"/>
                    <a:pt x="77" y="73"/>
                  </a:cubicBezTo>
                  <a:close/>
                  <a:moveTo>
                    <a:pt x="71" y="53"/>
                  </a:moveTo>
                  <a:cubicBezTo>
                    <a:pt x="68" y="54"/>
                    <a:pt x="66" y="56"/>
                    <a:pt x="63" y="59"/>
                  </a:cubicBezTo>
                  <a:cubicBezTo>
                    <a:pt x="60" y="62"/>
                    <a:pt x="54" y="67"/>
                    <a:pt x="60" y="61"/>
                  </a:cubicBezTo>
                  <a:cubicBezTo>
                    <a:pt x="63" y="57"/>
                    <a:pt x="66" y="53"/>
                    <a:pt x="67" y="48"/>
                  </a:cubicBezTo>
                  <a:cubicBezTo>
                    <a:pt x="67" y="48"/>
                    <a:pt x="66" y="47"/>
                    <a:pt x="66" y="48"/>
                  </a:cubicBezTo>
                  <a:cubicBezTo>
                    <a:pt x="63" y="51"/>
                    <a:pt x="60" y="54"/>
                    <a:pt x="56" y="57"/>
                  </a:cubicBezTo>
                  <a:cubicBezTo>
                    <a:pt x="51" y="60"/>
                    <a:pt x="54" y="58"/>
                    <a:pt x="56" y="56"/>
                  </a:cubicBezTo>
                  <a:cubicBezTo>
                    <a:pt x="60" y="52"/>
                    <a:pt x="63" y="49"/>
                    <a:pt x="64" y="45"/>
                  </a:cubicBezTo>
                  <a:cubicBezTo>
                    <a:pt x="67" y="47"/>
                    <a:pt x="69" y="50"/>
                    <a:pt x="72" y="53"/>
                  </a:cubicBezTo>
                  <a:cubicBezTo>
                    <a:pt x="72" y="53"/>
                    <a:pt x="71" y="53"/>
                    <a:pt x="71" y="53"/>
                  </a:cubicBezTo>
                  <a:close/>
                  <a:moveTo>
                    <a:pt x="63" y="44"/>
                  </a:moveTo>
                  <a:cubicBezTo>
                    <a:pt x="63" y="44"/>
                    <a:pt x="63" y="44"/>
                    <a:pt x="63" y="44"/>
                  </a:cubicBezTo>
                  <a:cubicBezTo>
                    <a:pt x="59" y="48"/>
                    <a:pt x="54" y="51"/>
                    <a:pt x="50" y="55"/>
                  </a:cubicBezTo>
                  <a:cubicBezTo>
                    <a:pt x="50" y="54"/>
                    <a:pt x="50" y="54"/>
                    <a:pt x="51" y="54"/>
                  </a:cubicBezTo>
                  <a:cubicBezTo>
                    <a:pt x="53" y="51"/>
                    <a:pt x="56" y="48"/>
                    <a:pt x="59" y="45"/>
                  </a:cubicBezTo>
                  <a:cubicBezTo>
                    <a:pt x="60" y="44"/>
                    <a:pt x="61" y="42"/>
                    <a:pt x="62" y="41"/>
                  </a:cubicBezTo>
                  <a:cubicBezTo>
                    <a:pt x="62" y="42"/>
                    <a:pt x="63" y="43"/>
                    <a:pt x="63" y="44"/>
                  </a:cubicBezTo>
                  <a:close/>
                  <a:moveTo>
                    <a:pt x="13" y="76"/>
                  </a:moveTo>
                  <a:cubicBezTo>
                    <a:pt x="23" y="65"/>
                    <a:pt x="35" y="58"/>
                    <a:pt x="44" y="47"/>
                  </a:cubicBezTo>
                  <a:cubicBezTo>
                    <a:pt x="50" y="40"/>
                    <a:pt x="57" y="36"/>
                    <a:pt x="64" y="31"/>
                  </a:cubicBezTo>
                  <a:cubicBezTo>
                    <a:pt x="69" y="27"/>
                    <a:pt x="74" y="22"/>
                    <a:pt x="78" y="17"/>
                  </a:cubicBezTo>
                  <a:cubicBezTo>
                    <a:pt x="84" y="12"/>
                    <a:pt x="75" y="21"/>
                    <a:pt x="74" y="22"/>
                  </a:cubicBezTo>
                  <a:cubicBezTo>
                    <a:pt x="72" y="24"/>
                    <a:pt x="69" y="27"/>
                    <a:pt x="66" y="30"/>
                  </a:cubicBezTo>
                  <a:cubicBezTo>
                    <a:pt x="60" y="35"/>
                    <a:pt x="54" y="40"/>
                    <a:pt x="49" y="46"/>
                  </a:cubicBezTo>
                  <a:cubicBezTo>
                    <a:pt x="37" y="56"/>
                    <a:pt x="26" y="67"/>
                    <a:pt x="16" y="79"/>
                  </a:cubicBezTo>
                  <a:cubicBezTo>
                    <a:pt x="15" y="78"/>
                    <a:pt x="14" y="77"/>
                    <a:pt x="13" y="76"/>
                  </a:cubicBezTo>
                  <a:close/>
                  <a:moveTo>
                    <a:pt x="9" y="72"/>
                  </a:moveTo>
                  <a:cubicBezTo>
                    <a:pt x="14" y="67"/>
                    <a:pt x="19" y="62"/>
                    <a:pt x="25" y="57"/>
                  </a:cubicBezTo>
                  <a:cubicBezTo>
                    <a:pt x="26" y="56"/>
                    <a:pt x="27" y="55"/>
                    <a:pt x="28" y="54"/>
                  </a:cubicBezTo>
                  <a:cubicBezTo>
                    <a:pt x="33" y="49"/>
                    <a:pt x="38" y="45"/>
                    <a:pt x="43" y="40"/>
                  </a:cubicBezTo>
                  <a:cubicBezTo>
                    <a:pt x="47" y="36"/>
                    <a:pt x="52" y="33"/>
                    <a:pt x="56" y="30"/>
                  </a:cubicBezTo>
                  <a:cubicBezTo>
                    <a:pt x="50" y="35"/>
                    <a:pt x="44" y="40"/>
                    <a:pt x="39" y="46"/>
                  </a:cubicBezTo>
                  <a:cubicBezTo>
                    <a:pt x="30" y="56"/>
                    <a:pt x="18" y="63"/>
                    <a:pt x="11" y="74"/>
                  </a:cubicBezTo>
                  <a:cubicBezTo>
                    <a:pt x="11" y="74"/>
                    <a:pt x="10" y="73"/>
                    <a:pt x="9" y="72"/>
                  </a:cubicBezTo>
                  <a:close/>
                  <a:moveTo>
                    <a:pt x="21" y="32"/>
                  </a:moveTo>
                  <a:cubicBezTo>
                    <a:pt x="25" y="31"/>
                    <a:pt x="29" y="30"/>
                    <a:pt x="32" y="28"/>
                  </a:cubicBezTo>
                  <a:cubicBezTo>
                    <a:pt x="29" y="29"/>
                    <a:pt x="25" y="31"/>
                    <a:pt x="23" y="34"/>
                  </a:cubicBezTo>
                  <a:cubicBezTo>
                    <a:pt x="22" y="33"/>
                    <a:pt x="21" y="33"/>
                    <a:pt x="21" y="32"/>
                  </a:cubicBezTo>
                  <a:close/>
                  <a:moveTo>
                    <a:pt x="18" y="29"/>
                  </a:moveTo>
                  <a:cubicBezTo>
                    <a:pt x="23" y="27"/>
                    <a:pt x="27" y="25"/>
                    <a:pt x="31" y="22"/>
                  </a:cubicBezTo>
                  <a:cubicBezTo>
                    <a:pt x="27" y="24"/>
                    <a:pt x="23" y="27"/>
                    <a:pt x="20" y="31"/>
                  </a:cubicBezTo>
                  <a:cubicBezTo>
                    <a:pt x="19" y="30"/>
                    <a:pt x="19" y="29"/>
                    <a:pt x="18" y="29"/>
                  </a:cubicBezTo>
                  <a:close/>
                  <a:moveTo>
                    <a:pt x="12" y="22"/>
                  </a:moveTo>
                  <a:cubicBezTo>
                    <a:pt x="16" y="20"/>
                    <a:pt x="20" y="18"/>
                    <a:pt x="23" y="15"/>
                  </a:cubicBezTo>
                  <a:cubicBezTo>
                    <a:pt x="20" y="18"/>
                    <a:pt x="17" y="21"/>
                    <a:pt x="15" y="24"/>
                  </a:cubicBezTo>
                  <a:cubicBezTo>
                    <a:pt x="15" y="25"/>
                    <a:pt x="15" y="25"/>
                    <a:pt x="16" y="25"/>
                  </a:cubicBezTo>
                  <a:cubicBezTo>
                    <a:pt x="20" y="24"/>
                    <a:pt x="23" y="21"/>
                    <a:pt x="26" y="19"/>
                  </a:cubicBezTo>
                  <a:cubicBezTo>
                    <a:pt x="23" y="21"/>
                    <a:pt x="19" y="24"/>
                    <a:pt x="17" y="27"/>
                  </a:cubicBezTo>
                  <a:cubicBezTo>
                    <a:pt x="15" y="26"/>
                    <a:pt x="14" y="24"/>
                    <a:pt x="12" y="22"/>
                  </a:cubicBezTo>
                  <a:close/>
                  <a:moveTo>
                    <a:pt x="9" y="19"/>
                  </a:moveTo>
                  <a:cubicBezTo>
                    <a:pt x="12" y="16"/>
                    <a:pt x="15" y="14"/>
                    <a:pt x="18" y="13"/>
                  </a:cubicBezTo>
                  <a:cubicBezTo>
                    <a:pt x="18" y="13"/>
                    <a:pt x="17" y="13"/>
                    <a:pt x="17" y="14"/>
                  </a:cubicBezTo>
                  <a:cubicBezTo>
                    <a:pt x="15" y="16"/>
                    <a:pt x="13" y="19"/>
                    <a:pt x="11" y="21"/>
                  </a:cubicBezTo>
                  <a:cubicBezTo>
                    <a:pt x="10" y="20"/>
                    <a:pt x="9" y="20"/>
                    <a:pt x="9" y="19"/>
                  </a:cubicBezTo>
                  <a:close/>
                  <a:moveTo>
                    <a:pt x="7" y="17"/>
                  </a:moveTo>
                  <a:cubicBezTo>
                    <a:pt x="12" y="14"/>
                    <a:pt x="16" y="10"/>
                    <a:pt x="21" y="7"/>
                  </a:cubicBezTo>
                  <a:cubicBezTo>
                    <a:pt x="21" y="7"/>
                    <a:pt x="22" y="8"/>
                    <a:pt x="23" y="8"/>
                  </a:cubicBezTo>
                  <a:cubicBezTo>
                    <a:pt x="17" y="12"/>
                    <a:pt x="12" y="14"/>
                    <a:pt x="8" y="18"/>
                  </a:cubicBezTo>
                  <a:cubicBezTo>
                    <a:pt x="7" y="18"/>
                    <a:pt x="7" y="17"/>
                    <a:pt x="7" y="17"/>
                  </a:cubicBezTo>
                  <a:close/>
                  <a:moveTo>
                    <a:pt x="28" y="17"/>
                  </a:moveTo>
                  <a:cubicBezTo>
                    <a:pt x="25" y="18"/>
                    <a:pt x="22" y="20"/>
                    <a:pt x="19" y="22"/>
                  </a:cubicBezTo>
                  <a:cubicBezTo>
                    <a:pt x="19" y="21"/>
                    <a:pt x="19" y="20"/>
                    <a:pt x="21" y="19"/>
                  </a:cubicBezTo>
                  <a:cubicBezTo>
                    <a:pt x="22" y="17"/>
                    <a:pt x="24" y="16"/>
                    <a:pt x="26" y="14"/>
                  </a:cubicBezTo>
                  <a:cubicBezTo>
                    <a:pt x="27" y="13"/>
                    <a:pt x="26" y="12"/>
                    <a:pt x="25" y="13"/>
                  </a:cubicBezTo>
                  <a:cubicBezTo>
                    <a:pt x="21" y="15"/>
                    <a:pt x="17" y="18"/>
                    <a:pt x="12" y="21"/>
                  </a:cubicBezTo>
                  <a:cubicBezTo>
                    <a:pt x="16" y="18"/>
                    <a:pt x="20" y="13"/>
                    <a:pt x="23" y="10"/>
                  </a:cubicBezTo>
                  <a:cubicBezTo>
                    <a:pt x="26" y="13"/>
                    <a:pt x="29" y="17"/>
                    <a:pt x="32" y="20"/>
                  </a:cubicBezTo>
                  <a:cubicBezTo>
                    <a:pt x="28" y="23"/>
                    <a:pt x="24" y="26"/>
                    <a:pt x="19" y="27"/>
                  </a:cubicBezTo>
                  <a:cubicBezTo>
                    <a:pt x="21" y="26"/>
                    <a:pt x="26" y="21"/>
                    <a:pt x="29" y="18"/>
                  </a:cubicBezTo>
                  <a:cubicBezTo>
                    <a:pt x="29" y="17"/>
                    <a:pt x="29" y="17"/>
                    <a:pt x="28" y="17"/>
                  </a:cubicBezTo>
                  <a:close/>
                  <a:moveTo>
                    <a:pt x="35" y="27"/>
                  </a:moveTo>
                  <a:cubicBezTo>
                    <a:pt x="35" y="26"/>
                    <a:pt x="34" y="25"/>
                    <a:pt x="34" y="26"/>
                  </a:cubicBezTo>
                  <a:cubicBezTo>
                    <a:pt x="31" y="27"/>
                    <a:pt x="27" y="29"/>
                    <a:pt x="24" y="30"/>
                  </a:cubicBezTo>
                  <a:cubicBezTo>
                    <a:pt x="18" y="32"/>
                    <a:pt x="25" y="28"/>
                    <a:pt x="26" y="28"/>
                  </a:cubicBezTo>
                  <a:cubicBezTo>
                    <a:pt x="29" y="26"/>
                    <a:pt x="31" y="24"/>
                    <a:pt x="33" y="21"/>
                  </a:cubicBezTo>
                  <a:cubicBezTo>
                    <a:pt x="35" y="23"/>
                    <a:pt x="37" y="25"/>
                    <a:pt x="38" y="27"/>
                  </a:cubicBezTo>
                  <a:cubicBezTo>
                    <a:pt x="38" y="27"/>
                    <a:pt x="38" y="27"/>
                    <a:pt x="38" y="27"/>
                  </a:cubicBezTo>
                  <a:cubicBezTo>
                    <a:pt x="33" y="30"/>
                    <a:pt x="28" y="32"/>
                    <a:pt x="24" y="35"/>
                  </a:cubicBezTo>
                  <a:cubicBezTo>
                    <a:pt x="27" y="33"/>
                    <a:pt x="32" y="30"/>
                    <a:pt x="35" y="27"/>
                  </a:cubicBezTo>
                  <a:close/>
                  <a:moveTo>
                    <a:pt x="39" y="28"/>
                  </a:moveTo>
                  <a:cubicBezTo>
                    <a:pt x="39" y="28"/>
                    <a:pt x="39" y="28"/>
                    <a:pt x="39" y="28"/>
                  </a:cubicBezTo>
                  <a:cubicBezTo>
                    <a:pt x="40" y="29"/>
                    <a:pt x="41" y="30"/>
                    <a:pt x="41" y="30"/>
                  </a:cubicBezTo>
                  <a:cubicBezTo>
                    <a:pt x="37" y="33"/>
                    <a:pt x="32" y="35"/>
                    <a:pt x="29" y="38"/>
                  </a:cubicBezTo>
                  <a:cubicBezTo>
                    <a:pt x="33" y="35"/>
                    <a:pt x="36" y="32"/>
                    <a:pt x="39" y="28"/>
                  </a:cubicBezTo>
                  <a:close/>
                  <a:moveTo>
                    <a:pt x="46" y="32"/>
                  </a:moveTo>
                  <a:cubicBezTo>
                    <a:pt x="56" y="24"/>
                    <a:pt x="64" y="14"/>
                    <a:pt x="74" y="6"/>
                  </a:cubicBezTo>
                  <a:cubicBezTo>
                    <a:pt x="75" y="7"/>
                    <a:pt x="75" y="7"/>
                    <a:pt x="76" y="8"/>
                  </a:cubicBezTo>
                  <a:cubicBezTo>
                    <a:pt x="76" y="8"/>
                    <a:pt x="75" y="8"/>
                    <a:pt x="75" y="8"/>
                  </a:cubicBezTo>
                  <a:cubicBezTo>
                    <a:pt x="65" y="16"/>
                    <a:pt x="56" y="24"/>
                    <a:pt x="46" y="33"/>
                  </a:cubicBezTo>
                  <a:cubicBezTo>
                    <a:pt x="46" y="33"/>
                    <a:pt x="45" y="33"/>
                    <a:pt x="45" y="34"/>
                  </a:cubicBezTo>
                  <a:cubicBezTo>
                    <a:pt x="44" y="35"/>
                    <a:pt x="43" y="35"/>
                    <a:pt x="41" y="36"/>
                  </a:cubicBezTo>
                  <a:cubicBezTo>
                    <a:pt x="40" y="37"/>
                    <a:pt x="39" y="38"/>
                    <a:pt x="38" y="39"/>
                  </a:cubicBezTo>
                  <a:cubicBezTo>
                    <a:pt x="36" y="41"/>
                    <a:pt x="32" y="43"/>
                    <a:pt x="32" y="43"/>
                  </a:cubicBezTo>
                  <a:cubicBezTo>
                    <a:pt x="35" y="39"/>
                    <a:pt x="39" y="35"/>
                    <a:pt x="42" y="32"/>
                  </a:cubicBezTo>
                  <a:cubicBezTo>
                    <a:pt x="43" y="32"/>
                    <a:pt x="43" y="32"/>
                    <a:pt x="43" y="32"/>
                  </a:cubicBezTo>
                  <a:cubicBezTo>
                    <a:pt x="44" y="33"/>
                    <a:pt x="45" y="33"/>
                    <a:pt x="46" y="33"/>
                  </a:cubicBezTo>
                  <a:cubicBezTo>
                    <a:pt x="46" y="33"/>
                    <a:pt x="46" y="32"/>
                    <a:pt x="46" y="32"/>
                  </a:cubicBezTo>
                  <a:close/>
                  <a:moveTo>
                    <a:pt x="63" y="22"/>
                  </a:moveTo>
                  <a:cubicBezTo>
                    <a:pt x="58" y="27"/>
                    <a:pt x="52" y="30"/>
                    <a:pt x="46" y="35"/>
                  </a:cubicBezTo>
                  <a:cubicBezTo>
                    <a:pt x="42" y="39"/>
                    <a:pt x="38" y="43"/>
                    <a:pt x="34" y="47"/>
                  </a:cubicBezTo>
                  <a:cubicBezTo>
                    <a:pt x="34" y="46"/>
                    <a:pt x="34" y="46"/>
                    <a:pt x="34" y="46"/>
                  </a:cubicBezTo>
                  <a:cubicBezTo>
                    <a:pt x="35" y="45"/>
                    <a:pt x="36" y="43"/>
                    <a:pt x="37" y="42"/>
                  </a:cubicBezTo>
                  <a:cubicBezTo>
                    <a:pt x="38" y="42"/>
                    <a:pt x="38" y="41"/>
                    <a:pt x="38" y="41"/>
                  </a:cubicBezTo>
                  <a:cubicBezTo>
                    <a:pt x="42" y="38"/>
                    <a:pt x="46" y="35"/>
                    <a:pt x="49" y="33"/>
                  </a:cubicBezTo>
                  <a:cubicBezTo>
                    <a:pt x="52" y="31"/>
                    <a:pt x="55" y="29"/>
                    <a:pt x="58" y="27"/>
                  </a:cubicBezTo>
                  <a:cubicBezTo>
                    <a:pt x="64" y="21"/>
                    <a:pt x="70" y="15"/>
                    <a:pt x="76" y="9"/>
                  </a:cubicBezTo>
                  <a:cubicBezTo>
                    <a:pt x="76" y="9"/>
                    <a:pt x="76" y="8"/>
                    <a:pt x="76" y="8"/>
                  </a:cubicBezTo>
                  <a:cubicBezTo>
                    <a:pt x="77" y="9"/>
                    <a:pt x="77" y="9"/>
                    <a:pt x="78" y="10"/>
                  </a:cubicBezTo>
                  <a:cubicBezTo>
                    <a:pt x="72" y="13"/>
                    <a:pt x="68" y="18"/>
                    <a:pt x="63" y="22"/>
                  </a:cubicBezTo>
                  <a:close/>
                  <a:moveTo>
                    <a:pt x="74" y="14"/>
                  </a:moveTo>
                  <a:cubicBezTo>
                    <a:pt x="72" y="16"/>
                    <a:pt x="69" y="19"/>
                    <a:pt x="67" y="21"/>
                  </a:cubicBezTo>
                  <a:cubicBezTo>
                    <a:pt x="67" y="20"/>
                    <a:pt x="68" y="20"/>
                    <a:pt x="68" y="19"/>
                  </a:cubicBezTo>
                  <a:cubicBezTo>
                    <a:pt x="70" y="18"/>
                    <a:pt x="80" y="7"/>
                    <a:pt x="74" y="14"/>
                  </a:cubicBezTo>
                  <a:close/>
                  <a:moveTo>
                    <a:pt x="33" y="45"/>
                  </a:moveTo>
                  <a:cubicBezTo>
                    <a:pt x="33" y="44"/>
                    <a:pt x="33" y="44"/>
                    <a:pt x="34" y="44"/>
                  </a:cubicBezTo>
                  <a:cubicBezTo>
                    <a:pt x="33" y="44"/>
                    <a:pt x="33" y="45"/>
                    <a:pt x="33" y="45"/>
                  </a:cubicBezTo>
                  <a:cubicBezTo>
                    <a:pt x="33" y="45"/>
                    <a:pt x="33" y="45"/>
                    <a:pt x="33" y="45"/>
                  </a:cubicBezTo>
                  <a:cubicBezTo>
                    <a:pt x="33" y="45"/>
                    <a:pt x="33" y="45"/>
                    <a:pt x="33" y="45"/>
                  </a:cubicBezTo>
                  <a:close/>
                  <a:moveTo>
                    <a:pt x="41" y="32"/>
                  </a:moveTo>
                  <a:cubicBezTo>
                    <a:pt x="37" y="35"/>
                    <a:pt x="33" y="39"/>
                    <a:pt x="31" y="43"/>
                  </a:cubicBezTo>
                  <a:cubicBezTo>
                    <a:pt x="30" y="42"/>
                    <a:pt x="29" y="41"/>
                    <a:pt x="28" y="40"/>
                  </a:cubicBezTo>
                  <a:cubicBezTo>
                    <a:pt x="33" y="38"/>
                    <a:pt x="37" y="35"/>
                    <a:pt x="41" y="32"/>
                  </a:cubicBezTo>
                  <a:close/>
                  <a:moveTo>
                    <a:pt x="24" y="71"/>
                  </a:moveTo>
                  <a:cubicBezTo>
                    <a:pt x="27" y="68"/>
                    <a:pt x="30" y="65"/>
                    <a:pt x="32" y="63"/>
                  </a:cubicBezTo>
                  <a:cubicBezTo>
                    <a:pt x="38" y="57"/>
                    <a:pt x="44" y="52"/>
                    <a:pt x="50" y="47"/>
                  </a:cubicBezTo>
                  <a:cubicBezTo>
                    <a:pt x="61" y="36"/>
                    <a:pt x="73" y="26"/>
                    <a:pt x="83" y="14"/>
                  </a:cubicBezTo>
                  <a:cubicBezTo>
                    <a:pt x="84" y="15"/>
                    <a:pt x="85" y="16"/>
                    <a:pt x="87" y="17"/>
                  </a:cubicBezTo>
                  <a:cubicBezTo>
                    <a:pt x="64" y="34"/>
                    <a:pt x="44" y="53"/>
                    <a:pt x="24" y="72"/>
                  </a:cubicBezTo>
                  <a:cubicBezTo>
                    <a:pt x="24" y="72"/>
                    <a:pt x="24" y="71"/>
                    <a:pt x="24" y="71"/>
                  </a:cubicBezTo>
                  <a:close/>
                  <a:moveTo>
                    <a:pt x="82" y="13"/>
                  </a:moveTo>
                  <a:cubicBezTo>
                    <a:pt x="76" y="17"/>
                    <a:pt x="72" y="21"/>
                    <a:pt x="68" y="26"/>
                  </a:cubicBezTo>
                  <a:cubicBezTo>
                    <a:pt x="61" y="32"/>
                    <a:pt x="53" y="36"/>
                    <a:pt x="47" y="42"/>
                  </a:cubicBezTo>
                  <a:cubicBezTo>
                    <a:pt x="42" y="47"/>
                    <a:pt x="38" y="53"/>
                    <a:pt x="32" y="57"/>
                  </a:cubicBezTo>
                  <a:cubicBezTo>
                    <a:pt x="25" y="62"/>
                    <a:pt x="19" y="68"/>
                    <a:pt x="13" y="74"/>
                  </a:cubicBezTo>
                  <a:cubicBezTo>
                    <a:pt x="16" y="71"/>
                    <a:pt x="21" y="64"/>
                    <a:pt x="26" y="60"/>
                  </a:cubicBezTo>
                  <a:cubicBezTo>
                    <a:pt x="32" y="55"/>
                    <a:pt x="38" y="49"/>
                    <a:pt x="44" y="43"/>
                  </a:cubicBezTo>
                  <a:cubicBezTo>
                    <a:pt x="54" y="31"/>
                    <a:pt x="68" y="22"/>
                    <a:pt x="79" y="10"/>
                  </a:cubicBezTo>
                  <a:cubicBezTo>
                    <a:pt x="80" y="11"/>
                    <a:pt x="81" y="12"/>
                    <a:pt x="82" y="13"/>
                  </a:cubicBezTo>
                  <a:close/>
                  <a:moveTo>
                    <a:pt x="24" y="36"/>
                  </a:moveTo>
                  <a:cubicBezTo>
                    <a:pt x="28" y="34"/>
                    <a:pt x="31" y="32"/>
                    <a:pt x="34" y="31"/>
                  </a:cubicBezTo>
                  <a:cubicBezTo>
                    <a:pt x="40" y="28"/>
                    <a:pt x="34" y="32"/>
                    <a:pt x="33" y="33"/>
                  </a:cubicBezTo>
                  <a:cubicBezTo>
                    <a:pt x="31" y="35"/>
                    <a:pt x="29" y="37"/>
                    <a:pt x="27" y="39"/>
                  </a:cubicBezTo>
                  <a:cubicBezTo>
                    <a:pt x="26" y="38"/>
                    <a:pt x="25" y="37"/>
                    <a:pt x="24" y="36"/>
                  </a:cubicBezTo>
                  <a:close/>
                  <a:moveTo>
                    <a:pt x="20" y="81"/>
                  </a:moveTo>
                  <a:cubicBezTo>
                    <a:pt x="19" y="81"/>
                    <a:pt x="18" y="80"/>
                    <a:pt x="17" y="79"/>
                  </a:cubicBezTo>
                  <a:cubicBezTo>
                    <a:pt x="18" y="79"/>
                    <a:pt x="19" y="78"/>
                    <a:pt x="19" y="78"/>
                  </a:cubicBezTo>
                  <a:cubicBezTo>
                    <a:pt x="19" y="78"/>
                    <a:pt x="19" y="78"/>
                    <a:pt x="20" y="77"/>
                  </a:cubicBezTo>
                  <a:cubicBezTo>
                    <a:pt x="38" y="61"/>
                    <a:pt x="55" y="44"/>
                    <a:pt x="74" y="29"/>
                  </a:cubicBezTo>
                  <a:cubicBezTo>
                    <a:pt x="77" y="26"/>
                    <a:pt x="80" y="24"/>
                    <a:pt x="83" y="22"/>
                  </a:cubicBezTo>
                  <a:cubicBezTo>
                    <a:pt x="79" y="25"/>
                    <a:pt x="74" y="29"/>
                    <a:pt x="70" y="32"/>
                  </a:cubicBezTo>
                  <a:cubicBezTo>
                    <a:pt x="61" y="39"/>
                    <a:pt x="54" y="48"/>
                    <a:pt x="47" y="56"/>
                  </a:cubicBezTo>
                  <a:cubicBezTo>
                    <a:pt x="46" y="56"/>
                    <a:pt x="46" y="57"/>
                    <a:pt x="46" y="57"/>
                  </a:cubicBezTo>
                  <a:cubicBezTo>
                    <a:pt x="38" y="65"/>
                    <a:pt x="28" y="73"/>
                    <a:pt x="20" y="81"/>
                  </a:cubicBezTo>
                  <a:close/>
                  <a:moveTo>
                    <a:pt x="72" y="81"/>
                  </a:moveTo>
                  <a:cubicBezTo>
                    <a:pt x="72" y="81"/>
                    <a:pt x="71" y="81"/>
                    <a:pt x="71" y="80"/>
                  </a:cubicBezTo>
                  <a:cubicBezTo>
                    <a:pt x="71" y="80"/>
                    <a:pt x="71" y="80"/>
                    <a:pt x="71" y="80"/>
                  </a:cubicBezTo>
                  <a:cubicBezTo>
                    <a:pt x="76" y="77"/>
                    <a:pt x="80" y="73"/>
                    <a:pt x="85" y="70"/>
                  </a:cubicBezTo>
                  <a:cubicBezTo>
                    <a:pt x="81" y="74"/>
                    <a:pt x="76" y="78"/>
                    <a:pt x="72" y="81"/>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267"/>
            <p:cNvSpPr>
              <a:spLocks noEditPoints="1"/>
            </p:cNvSpPr>
            <p:nvPr/>
          </p:nvSpPr>
          <p:spPr bwMode="auto">
            <a:xfrm>
              <a:off x="5154858" y="3580834"/>
              <a:ext cx="131763" cy="149225"/>
            </a:xfrm>
            <a:custGeom>
              <a:avLst/>
              <a:gdLst>
                <a:gd name="T0" fmla="*/ 20 w 31"/>
                <a:gd name="T1" fmla="*/ 35 h 35"/>
                <a:gd name="T2" fmla="*/ 30 w 31"/>
                <a:gd name="T3" fmla="*/ 24 h 35"/>
                <a:gd name="T4" fmla="*/ 31 w 31"/>
                <a:gd name="T5" fmla="*/ 15 h 35"/>
                <a:gd name="T6" fmla="*/ 22 w 31"/>
                <a:gd name="T7" fmla="*/ 14 h 35"/>
                <a:gd name="T8" fmla="*/ 12 w 31"/>
                <a:gd name="T9" fmla="*/ 1 h 35"/>
                <a:gd name="T10" fmla="*/ 1 w 31"/>
                <a:gd name="T11" fmla="*/ 13 h 35"/>
                <a:gd name="T12" fmla="*/ 1 w 31"/>
                <a:gd name="T13" fmla="*/ 23 h 35"/>
                <a:gd name="T14" fmla="*/ 4 w 31"/>
                <a:gd name="T15" fmla="*/ 21 h 35"/>
                <a:gd name="T16" fmla="*/ 5 w 31"/>
                <a:gd name="T17" fmla="*/ 18 h 35"/>
                <a:gd name="T18" fmla="*/ 2 w 31"/>
                <a:gd name="T19" fmla="*/ 19 h 35"/>
                <a:gd name="T20" fmla="*/ 2 w 31"/>
                <a:gd name="T21" fmla="*/ 18 h 35"/>
                <a:gd name="T22" fmla="*/ 2 w 31"/>
                <a:gd name="T23" fmla="*/ 15 h 35"/>
                <a:gd name="T24" fmla="*/ 5 w 31"/>
                <a:gd name="T25" fmla="*/ 19 h 35"/>
                <a:gd name="T26" fmla="*/ 6 w 31"/>
                <a:gd name="T27" fmla="*/ 18 h 35"/>
                <a:gd name="T28" fmla="*/ 13 w 31"/>
                <a:gd name="T29" fmla="*/ 15 h 35"/>
                <a:gd name="T30" fmla="*/ 11 w 31"/>
                <a:gd name="T31" fmla="*/ 17 h 35"/>
                <a:gd name="T32" fmla="*/ 20 w 31"/>
                <a:gd name="T33" fmla="*/ 3 h 35"/>
                <a:gd name="T34" fmla="*/ 14 w 31"/>
                <a:gd name="T35" fmla="*/ 13 h 35"/>
                <a:gd name="T36" fmla="*/ 14 w 31"/>
                <a:gd name="T37" fmla="*/ 10 h 35"/>
                <a:gd name="T38" fmla="*/ 13 w 31"/>
                <a:gd name="T39" fmla="*/ 8 h 35"/>
                <a:gd name="T40" fmla="*/ 25 w 31"/>
                <a:gd name="T41" fmla="*/ 16 h 35"/>
                <a:gd name="T42" fmla="*/ 23 w 31"/>
                <a:gd name="T43" fmla="*/ 16 h 35"/>
                <a:gd name="T44" fmla="*/ 27 w 31"/>
                <a:gd name="T45" fmla="*/ 19 h 35"/>
                <a:gd name="T46" fmla="*/ 16 w 31"/>
                <a:gd name="T47" fmla="*/ 31 h 35"/>
                <a:gd name="T48" fmla="*/ 19 w 31"/>
                <a:gd name="T49" fmla="*/ 26 h 35"/>
                <a:gd name="T50" fmla="*/ 20 w 31"/>
                <a:gd name="T51" fmla="*/ 15 h 35"/>
                <a:gd name="T52" fmla="*/ 20 w 31"/>
                <a:gd name="T53" fmla="*/ 14 h 35"/>
                <a:gd name="T54" fmla="*/ 13 w 31"/>
                <a:gd name="T55" fmla="*/ 24 h 35"/>
                <a:gd name="T56" fmla="*/ 19 w 31"/>
                <a:gd name="T57" fmla="*/ 25 h 35"/>
                <a:gd name="T58" fmla="*/ 13 w 31"/>
                <a:gd name="T59" fmla="*/ 29 h 35"/>
                <a:gd name="T60" fmla="*/ 19 w 31"/>
                <a:gd name="T61" fmla="*/ 23 h 35"/>
                <a:gd name="T62" fmla="*/ 19 w 31"/>
                <a:gd name="T63" fmla="*/ 22 h 35"/>
                <a:gd name="T64" fmla="*/ 13 w 31"/>
                <a:gd name="T65" fmla="*/ 27 h 35"/>
                <a:gd name="T66" fmla="*/ 13 w 31"/>
                <a:gd name="T67" fmla="*/ 26 h 35"/>
                <a:gd name="T68" fmla="*/ 22 w 31"/>
                <a:gd name="T69" fmla="*/ 16 h 35"/>
                <a:gd name="T70" fmla="*/ 13 w 31"/>
                <a:gd name="T71" fmla="*/ 24 h 35"/>
                <a:gd name="T72" fmla="*/ 22 w 31"/>
                <a:gd name="T73" fmla="*/ 16 h 35"/>
                <a:gd name="T74" fmla="*/ 18 w 31"/>
                <a:gd name="T75" fmla="*/ 12 h 35"/>
                <a:gd name="T76" fmla="*/ 13 w 31"/>
                <a:gd name="T77" fmla="*/ 5 h 35"/>
                <a:gd name="T78" fmla="*/ 16 w 31"/>
                <a:gd name="T79" fmla="*/ 8 h 35"/>
                <a:gd name="T80" fmla="*/ 17 w 31"/>
                <a:gd name="T81" fmla="*/ 9 h 35"/>
                <a:gd name="T82" fmla="*/ 17 w 31"/>
                <a:gd name="T83" fmla="*/ 9 h 35"/>
                <a:gd name="T84" fmla="*/ 6 w 31"/>
                <a:gd name="T85" fmla="*/ 21 h 35"/>
                <a:gd name="T86" fmla="*/ 20 w 31"/>
                <a:gd name="T87" fmla="*/ 13 h 35"/>
                <a:gd name="T88" fmla="*/ 15 w 31"/>
                <a:gd name="T89" fmla="*/ 18 h 35"/>
                <a:gd name="T90" fmla="*/ 12 w 31"/>
                <a:gd name="T91" fmla="*/ 21 h 35"/>
                <a:gd name="T92" fmla="*/ 13 w 31"/>
                <a:gd name="T93" fmla="*/ 33 h 35"/>
                <a:gd name="T94" fmla="*/ 15 w 31"/>
                <a:gd name="T95" fmla="*/ 32 h 35"/>
                <a:gd name="T96" fmla="*/ 19 w 31"/>
                <a:gd name="T97" fmla="*/ 32 h 35"/>
                <a:gd name="T98" fmla="*/ 20 w 31"/>
                <a:gd name="T99" fmla="*/ 22 h 35"/>
                <a:gd name="T100" fmla="*/ 22 w 31"/>
                <a:gd name="T101" fmla="*/ 22 h 35"/>
                <a:gd name="T102" fmla="*/ 25 w 31"/>
                <a:gd name="T103" fmla="*/ 22 h 35"/>
                <a:gd name="T104" fmla="*/ 29 w 31"/>
                <a:gd name="T105" fmla="*/ 22 h 35"/>
                <a:gd name="T106" fmla="*/ 24 w 31"/>
                <a:gd name="T107" fmla="*/ 20 h 35"/>
                <a:gd name="T108" fmla="*/ 13 w 31"/>
                <a:gd name="T109" fmla="*/ 3 h 35"/>
                <a:gd name="T110" fmla="*/ 3 w 31"/>
                <a:gd name="T111" fmla="*/ 19 h 35"/>
                <a:gd name="T112" fmla="*/ 3 w 31"/>
                <a:gd name="T113" fmla="*/ 17 h 35"/>
                <a:gd name="T114" fmla="*/ 4 w 31"/>
                <a:gd name="T115" fmla="*/ 21 h 35"/>
                <a:gd name="T116" fmla="*/ 6 w 31"/>
                <a:gd name="T117" fmla="*/ 2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 h="35">
                  <a:moveTo>
                    <a:pt x="11" y="33"/>
                  </a:moveTo>
                  <a:cubicBezTo>
                    <a:pt x="11" y="34"/>
                    <a:pt x="11" y="34"/>
                    <a:pt x="11" y="34"/>
                  </a:cubicBezTo>
                  <a:cubicBezTo>
                    <a:pt x="11" y="35"/>
                    <a:pt x="12" y="35"/>
                    <a:pt x="12" y="35"/>
                  </a:cubicBezTo>
                  <a:cubicBezTo>
                    <a:pt x="15" y="35"/>
                    <a:pt x="17" y="35"/>
                    <a:pt x="20" y="35"/>
                  </a:cubicBezTo>
                  <a:cubicBezTo>
                    <a:pt x="21" y="35"/>
                    <a:pt x="21" y="34"/>
                    <a:pt x="21" y="34"/>
                  </a:cubicBezTo>
                  <a:cubicBezTo>
                    <a:pt x="21" y="34"/>
                    <a:pt x="21" y="34"/>
                    <a:pt x="21" y="33"/>
                  </a:cubicBezTo>
                  <a:cubicBezTo>
                    <a:pt x="20" y="30"/>
                    <a:pt x="21" y="27"/>
                    <a:pt x="21" y="24"/>
                  </a:cubicBezTo>
                  <a:cubicBezTo>
                    <a:pt x="24" y="24"/>
                    <a:pt x="27" y="24"/>
                    <a:pt x="30" y="24"/>
                  </a:cubicBezTo>
                  <a:cubicBezTo>
                    <a:pt x="30" y="24"/>
                    <a:pt x="30" y="24"/>
                    <a:pt x="30" y="24"/>
                  </a:cubicBezTo>
                  <a:cubicBezTo>
                    <a:pt x="31" y="24"/>
                    <a:pt x="31" y="24"/>
                    <a:pt x="31" y="23"/>
                  </a:cubicBezTo>
                  <a:cubicBezTo>
                    <a:pt x="31" y="20"/>
                    <a:pt x="31" y="18"/>
                    <a:pt x="31" y="15"/>
                  </a:cubicBezTo>
                  <a:cubicBezTo>
                    <a:pt x="31" y="15"/>
                    <a:pt x="31" y="15"/>
                    <a:pt x="31" y="15"/>
                  </a:cubicBezTo>
                  <a:cubicBezTo>
                    <a:pt x="31" y="15"/>
                    <a:pt x="31" y="15"/>
                    <a:pt x="31" y="15"/>
                  </a:cubicBezTo>
                  <a:cubicBezTo>
                    <a:pt x="31" y="15"/>
                    <a:pt x="31" y="15"/>
                    <a:pt x="31" y="15"/>
                  </a:cubicBezTo>
                  <a:cubicBezTo>
                    <a:pt x="31" y="15"/>
                    <a:pt x="31" y="14"/>
                    <a:pt x="31" y="14"/>
                  </a:cubicBezTo>
                  <a:cubicBezTo>
                    <a:pt x="28" y="14"/>
                    <a:pt x="25" y="14"/>
                    <a:pt x="22" y="14"/>
                  </a:cubicBezTo>
                  <a:cubicBezTo>
                    <a:pt x="22" y="10"/>
                    <a:pt x="22" y="6"/>
                    <a:pt x="22" y="2"/>
                  </a:cubicBezTo>
                  <a:cubicBezTo>
                    <a:pt x="22" y="2"/>
                    <a:pt x="22" y="2"/>
                    <a:pt x="21" y="2"/>
                  </a:cubicBezTo>
                  <a:cubicBezTo>
                    <a:pt x="21" y="1"/>
                    <a:pt x="21" y="1"/>
                    <a:pt x="21" y="1"/>
                  </a:cubicBezTo>
                  <a:cubicBezTo>
                    <a:pt x="18" y="1"/>
                    <a:pt x="15" y="0"/>
                    <a:pt x="12" y="1"/>
                  </a:cubicBezTo>
                  <a:cubicBezTo>
                    <a:pt x="12" y="1"/>
                    <a:pt x="12" y="1"/>
                    <a:pt x="12" y="1"/>
                  </a:cubicBezTo>
                  <a:cubicBezTo>
                    <a:pt x="12" y="1"/>
                    <a:pt x="11" y="2"/>
                    <a:pt x="11" y="2"/>
                  </a:cubicBezTo>
                  <a:cubicBezTo>
                    <a:pt x="11" y="6"/>
                    <a:pt x="11" y="9"/>
                    <a:pt x="11" y="13"/>
                  </a:cubicBezTo>
                  <a:cubicBezTo>
                    <a:pt x="8" y="13"/>
                    <a:pt x="5" y="13"/>
                    <a:pt x="1" y="13"/>
                  </a:cubicBezTo>
                  <a:cubicBezTo>
                    <a:pt x="1" y="13"/>
                    <a:pt x="1" y="13"/>
                    <a:pt x="1" y="13"/>
                  </a:cubicBezTo>
                  <a:cubicBezTo>
                    <a:pt x="0" y="13"/>
                    <a:pt x="0" y="13"/>
                    <a:pt x="0" y="14"/>
                  </a:cubicBezTo>
                  <a:cubicBezTo>
                    <a:pt x="0" y="17"/>
                    <a:pt x="0" y="19"/>
                    <a:pt x="0" y="22"/>
                  </a:cubicBezTo>
                  <a:cubicBezTo>
                    <a:pt x="0" y="23"/>
                    <a:pt x="1" y="23"/>
                    <a:pt x="1" y="23"/>
                  </a:cubicBezTo>
                  <a:cubicBezTo>
                    <a:pt x="1" y="23"/>
                    <a:pt x="1" y="23"/>
                    <a:pt x="1" y="23"/>
                  </a:cubicBezTo>
                  <a:cubicBezTo>
                    <a:pt x="4" y="23"/>
                    <a:pt x="7" y="23"/>
                    <a:pt x="11" y="23"/>
                  </a:cubicBezTo>
                  <a:cubicBezTo>
                    <a:pt x="11" y="26"/>
                    <a:pt x="11" y="30"/>
                    <a:pt x="11" y="33"/>
                  </a:cubicBezTo>
                  <a:close/>
                  <a:moveTo>
                    <a:pt x="4" y="21"/>
                  </a:moveTo>
                  <a:cubicBezTo>
                    <a:pt x="3" y="21"/>
                    <a:pt x="2" y="21"/>
                    <a:pt x="2" y="21"/>
                  </a:cubicBezTo>
                  <a:cubicBezTo>
                    <a:pt x="2" y="21"/>
                    <a:pt x="2" y="21"/>
                    <a:pt x="2" y="21"/>
                  </a:cubicBezTo>
                  <a:cubicBezTo>
                    <a:pt x="2" y="21"/>
                    <a:pt x="2" y="21"/>
                    <a:pt x="2" y="21"/>
                  </a:cubicBezTo>
                  <a:cubicBezTo>
                    <a:pt x="3" y="20"/>
                    <a:pt x="4" y="19"/>
                    <a:pt x="5" y="18"/>
                  </a:cubicBezTo>
                  <a:cubicBezTo>
                    <a:pt x="4" y="19"/>
                    <a:pt x="4" y="20"/>
                    <a:pt x="4" y="21"/>
                  </a:cubicBezTo>
                  <a:cubicBezTo>
                    <a:pt x="4" y="21"/>
                    <a:pt x="4" y="21"/>
                    <a:pt x="4" y="21"/>
                  </a:cubicBezTo>
                  <a:close/>
                  <a:moveTo>
                    <a:pt x="2" y="19"/>
                  </a:moveTo>
                  <a:cubicBezTo>
                    <a:pt x="2" y="19"/>
                    <a:pt x="2" y="19"/>
                    <a:pt x="2" y="19"/>
                  </a:cubicBezTo>
                  <a:cubicBezTo>
                    <a:pt x="3" y="18"/>
                    <a:pt x="7" y="14"/>
                    <a:pt x="4" y="17"/>
                  </a:cubicBezTo>
                  <a:cubicBezTo>
                    <a:pt x="3" y="18"/>
                    <a:pt x="2" y="19"/>
                    <a:pt x="2" y="20"/>
                  </a:cubicBezTo>
                  <a:cubicBezTo>
                    <a:pt x="2" y="20"/>
                    <a:pt x="2" y="19"/>
                    <a:pt x="2" y="19"/>
                  </a:cubicBezTo>
                  <a:close/>
                  <a:moveTo>
                    <a:pt x="2" y="18"/>
                  </a:moveTo>
                  <a:cubicBezTo>
                    <a:pt x="2" y="17"/>
                    <a:pt x="2" y="16"/>
                    <a:pt x="2" y="16"/>
                  </a:cubicBezTo>
                  <a:cubicBezTo>
                    <a:pt x="2" y="16"/>
                    <a:pt x="2" y="16"/>
                    <a:pt x="2" y="16"/>
                  </a:cubicBezTo>
                  <a:cubicBezTo>
                    <a:pt x="3" y="15"/>
                    <a:pt x="2" y="17"/>
                    <a:pt x="2" y="18"/>
                  </a:cubicBezTo>
                  <a:close/>
                  <a:moveTo>
                    <a:pt x="2" y="15"/>
                  </a:moveTo>
                  <a:cubicBezTo>
                    <a:pt x="2" y="15"/>
                    <a:pt x="2" y="15"/>
                    <a:pt x="2" y="15"/>
                  </a:cubicBezTo>
                  <a:cubicBezTo>
                    <a:pt x="2" y="15"/>
                    <a:pt x="2" y="15"/>
                    <a:pt x="3" y="15"/>
                  </a:cubicBezTo>
                  <a:cubicBezTo>
                    <a:pt x="2" y="15"/>
                    <a:pt x="2" y="15"/>
                    <a:pt x="2" y="15"/>
                  </a:cubicBezTo>
                  <a:close/>
                  <a:moveTo>
                    <a:pt x="5" y="19"/>
                  </a:moveTo>
                  <a:cubicBezTo>
                    <a:pt x="6" y="18"/>
                    <a:pt x="7" y="17"/>
                    <a:pt x="8" y="15"/>
                  </a:cubicBezTo>
                  <a:cubicBezTo>
                    <a:pt x="8" y="15"/>
                    <a:pt x="8" y="15"/>
                    <a:pt x="8" y="15"/>
                  </a:cubicBezTo>
                  <a:cubicBezTo>
                    <a:pt x="8" y="15"/>
                    <a:pt x="9" y="15"/>
                    <a:pt x="10" y="15"/>
                  </a:cubicBezTo>
                  <a:cubicBezTo>
                    <a:pt x="9" y="16"/>
                    <a:pt x="8" y="17"/>
                    <a:pt x="6" y="18"/>
                  </a:cubicBezTo>
                  <a:cubicBezTo>
                    <a:pt x="6" y="19"/>
                    <a:pt x="3" y="22"/>
                    <a:pt x="5" y="19"/>
                  </a:cubicBezTo>
                  <a:close/>
                  <a:moveTo>
                    <a:pt x="10" y="15"/>
                  </a:moveTo>
                  <a:cubicBezTo>
                    <a:pt x="11" y="15"/>
                    <a:pt x="12" y="15"/>
                    <a:pt x="12" y="15"/>
                  </a:cubicBezTo>
                  <a:cubicBezTo>
                    <a:pt x="13" y="15"/>
                    <a:pt x="13" y="15"/>
                    <a:pt x="13" y="15"/>
                  </a:cubicBezTo>
                  <a:cubicBezTo>
                    <a:pt x="13" y="15"/>
                    <a:pt x="13" y="15"/>
                    <a:pt x="13" y="14"/>
                  </a:cubicBezTo>
                  <a:cubicBezTo>
                    <a:pt x="13" y="14"/>
                    <a:pt x="13" y="14"/>
                    <a:pt x="13" y="14"/>
                  </a:cubicBezTo>
                  <a:cubicBezTo>
                    <a:pt x="14" y="14"/>
                    <a:pt x="15" y="13"/>
                    <a:pt x="16" y="13"/>
                  </a:cubicBezTo>
                  <a:cubicBezTo>
                    <a:pt x="14" y="14"/>
                    <a:pt x="12" y="15"/>
                    <a:pt x="11" y="17"/>
                  </a:cubicBezTo>
                  <a:cubicBezTo>
                    <a:pt x="9" y="18"/>
                    <a:pt x="8" y="19"/>
                    <a:pt x="7" y="20"/>
                  </a:cubicBezTo>
                  <a:cubicBezTo>
                    <a:pt x="8" y="18"/>
                    <a:pt x="9" y="17"/>
                    <a:pt x="10" y="15"/>
                  </a:cubicBezTo>
                  <a:cubicBezTo>
                    <a:pt x="10" y="15"/>
                    <a:pt x="10" y="15"/>
                    <a:pt x="10" y="15"/>
                  </a:cubicBezTo>
                  <a:close/>
                  <a:moveTo>
                    <a:pt x="20" y="3"/>
                  </a:moveTo>
                  <a:cubicBezTo>
                    <a:pt x="20" y="6"/>
                    <a:pt x="20" y="9"/>
                    <a:pt x="20" y="11"/>
                  </a:cubicBezTo>
                  <a:cubicBezTo>
                    <a:pt x="20" y="11"/>
                    <a:pt x="19" y="11"/>
                    <a:pt x="19" y="11"/>
                  </a:cubicBezTo>
                  <a:cubicBezTo>
                    <a:pt x="18" y="12"/>
                    <a:pt x="17" y="12"/>
                    <a:pt x="15" y="13"/>
                  </a:cubicBezTo>
                  <a:cubicBezTo>
                    <a:pt x="15" y="13"/>
                    <a:pt x="12" y="14"/>
                    <a:pt x="14" y="13"/>
                  </a:cubicBezTo>
                  <a:cubicBezTo>
                    <a:pt x="17" y="12"/>
                    <a:pt x="18" y="10"/>
                    <a:pt x="20" y="8"/>
                  </a:cubicBezTo>
                  <a:cubicBezTo>
                    <a:pt x="20" y="8"/>
                    <a:pt x="19" y="7"/>
                    <a:pt x="19" y="8"/>
                  </a:cubicBezTo>
                  <a:cubicBezTo>
                    <a:pt x="18" y="8"/>
                    <a:pt x="17" y="8"/>
                    <a:pt x="16" y="9"/>
                  </a:cubicBezTo>
                  <a:cubicBezTo>
                    <a:pt x="16" y="9"/>
                    <a:pt x="12" y="12"/>
                    <a:pt x="14" y="10"/>
                  </a:cubicBezTo>
                  <a:cubicBezTo>
                    <a:pt x="16" y="9"/>
                    <a:pt x="18" y="7"/>
                    <a:pt x="19" y="4"/>
                  </a:cubicBezTo>
                  <a:cubicBezTo>
                    <a:pt x="19" y="4"/>
                    <a:pt x="19" y="4"/>
                    <a:pt x="19" y="4"/>
                  </a:cubicBezTo>
                  <a:cubicBezTo>
                    <a:pt x="17" y="5"/>
                    <a:pt x="15" y="7"/>
                    <a:pt x="13" y="8"/>
                  </a:cubicBezTo>
                  <a:cubicBezTo>
                    <a:pt x="13" y="8"/>
                    <a:pt x="13" y="8"/>
                    <a:pt x="13" y="8"/>
                  </a:cubicBezTo>
                  <a:cubicBezTo>
                    <a:pt x="14" y="7"/>
                    <a:pt x="15" y="6"/>
                    <a:pt x="15" y="5"/>
                  </a:cubicBezTo>
                  <a:cubicBezTo>
                    <a:pt x="16" y="5"/>
                    <a:pt x="17" y="4"/>
                    <a:pt x="17" y="3"/>
                  </a:cubicBezTo>
                  <a:cubicBezTo>
                    <a:pt x="18" y="3"/>
                    <a:pt x="19" y="3"/>
                    <a:pt x="20" y="3"/>
                  </a:cubicBezTo>
                  <a:close/>
                  <a:moveTo>
                    <a:pt x="25" y="16"/>
                  </a:moveTo>
                  <a:cubicBezTo>
                    <a:pt x="24" y="17"/>
                    <a:pt x="22" y="19"/>
                    <a:pt x="21" y="20"/>
                  </a:cubicBezTo>
                  <a:cubicBezTo>
                    <a:pt x="20" y="21"/>
                    <a:pt x="19" y="22"/>
                    <a:pt x="19" y="22"/>
                  </a:cubicBezTo>
                  <a:cubicBezTo>
                    <a:pt x="19" y="22"/>
                    <a:pt x="20" y="21"/>
                    <a:pt x="20" y="20"/>
                  </a:cubicBezTo>
                  <a:cubicBezTo>
                    <a:pt x="21" y="19"/>
                    <a:pt x="22" y="17"/>
                    <a:pt x="23" y="16"/>
                  </a:cubicBezTo>
                  <a:cubicBezTo>
                    <a:pt x="24" y="16"/>
                    <a:pt x="25" y="16"/>
                    <a:pt x="25" y="16"/>
                  </a:cubicBezTo>
                  <a:close/>
                  <a:moveTo>
                    <a:pt x="29" y="20"/>
                  </a:moveTo>
                  <a:cubicBezTo>
                    <a:pt x="29" y="20"/>
                    <a:pt x="29" y="20"/>
                    <a:pt x="29" y="20"/>
                  </a:cubicBezTo>
                  <a:cubicBezTo>
                    <a:pt x="28" y="20"/>
                    <a:pt x="26" y="21"/>
                    <a:pt x="27" y="19"/>
                  </a:cubicBezTo>
                  <a:cubicBezTo>
                    <a:pt x="28" y="18"/>
                    <a:pt x="29" y="17"/>
                    <a:pt x="29" y="16"/>
                  </a:cubicBezTo>
                  <a:cubicBezTo>
                    <a:pt x="29" y="16"/>
                    <a:pt x="29" y="16"/>
                    <a:pt x="29" y="16"/>
                  </a:cubicBezTo>
                  <a:cubicBezTo>
                    <a:pt x="29" y="17"/>
                    <a:pt x="29" y="18"/>
                    <a:pt x="29" y="20"/>
                  </a:cubicBezTo>
                  <a:close/>
                  <a:moveTo>
                    <a:pt x="16" y="31"/>
                  </a:moveTo>
                  <a:cubicBezTo>
                    <a:pt x="17" y="30"/>
                    <a:pt x="18" y="29"/>
                    <a:pt x="18" y="28"/>
                  </a:cubicBezTo>
                  <a:cubicBezTo>
                    <a:pt x="19" y="28"/>
                    <a:pt x="18" y="28"/>
                    <a:pt x="18" y="28"/>
                  </a:cubicBezTo>
                  <a:cubicBezTo>
                    <a:pt x="17" y="28"/>
                    <a:pt x="16" y="29"/>
                    <a:pt x="14" y="30"/>
                  </a:cubicBezTo>
                  <a:cubicBezTo>
                    <a:pt x="16" y="29"/>
                    <a:pt x="18" y="27"/>
                    <a:pt x="19" y="26"/>
                  </a:cubicBezTo>
                  <a:cubicBezTo>
                    <a:pt x="19" y="27"/>
                    <a:pt x="19" y="29"/>
                    <a:pt x="19" y="30"/>
                  </a:cubicBezTo>
                  <a:cubicBezTo>
                    <a:pt x="18" y="30"/>
                    <a:pt x="17" y="31"/>
                    <a:pt x="16" y="31"/>
                  </a:cubicBezTo>
                  <a:close/>
                  <a:moveTo>
                    <a:pt x="20" y="14"/>
                  </a:moveTo>
                  <a:cubicBezTo>
                    <a:pt x="20" y="14"/>
                    <a:pt x="20" y="14"/>
                    <a:pt x="20" y="15"/>
                  </a:cubicBezTo>
                  <a:cubicBezTo>
                    <a:pt x="20" y="15"/>
                    <a:pt x="20" y="15"/>
                    <a:pt x="20" y="15"/>
                  </a:cubicBezTo>
                  <a:cubicBezTo>
                    <a:pt x="20" y="15"/>
                    <a:pt x="20" y="15"/>
                    <a:pt x="20" y="15"/>
                  </a:cubicBezTo>
                  <a:cubicBezTo>
                    <a:pt x="18" y="17"/>
                    <a:pt x="16" y="19"/>
                    <a:pt x="14" y="21"/>
                  </a:cubicBezTo>
                  <a:cubicBezTo>
                    <a:pt x="16" y="19"/>
                    <a:pt x="17" y="16"/>
                    <a:pt x="20" y="14"/>
                  </a:cubicBezTo>
                  <a:close/>
                  <a:moveTo>
                    <a:pt x="21" y="16"/>
                  </a:moveTo>
                  <a:cubicBezTo>
                    <a:pt x="21" y="16"/>
                    <a:pt x="21" y="16"/>
                    <a:pt x="21" y="16"/>
                  </a:cubicBezTo>
                  <a:cubicBezTo>
                    <a:pt x="19" y="16"/>
                    <a:pt x="18" y="18"/>
                    <a:pt x="17" y="19"/>
                  </a:cubicBezTo>
                  <a:cubicBezTo>
                    <a:pt x="16" y="21"/>
                    <a:pt x="14" y="22"/>
                    <a:pt x="13" y="24"/>
                  </a:cubicBezTo>
                  <a:cubicBezTo>
                    <a:pt x="13" y="23"/>
                    <a:pt x="13" y="22"/>
                    <a:pt x="13" y="22"/>
                  </a:cubicBezTo>
                  <a:cubicBezTo>
                    <a:pt x="16" y="20"/>
                    <a:pt x="18" y="17"/>
                    <a:pt x="21" y="16"/>
                  </a:cubicBezTo>
                  <a:close/>
                  <a:moveTo>
                    <a:pt x="19" y="25"/>
                  </a:moveTo>
                  <a:cubicBezTo>
                    <a:pt x="19" y="25"/>
                    <a:pt x="19" y="25"/>
                    <a:pt x="19" y="25"/>
                  </a:cubicBezTo>
                  <a:cubicBezTo>
                    <a:pt x="17" y="26"/>
                    <a:pt x="16" y="27"/>
                    <a:pt x="14" y="28"/>
                  </a:cubicBezTo>
                  <a:cubicBezTo>
                    <a:pt x="16" y="26"/>
                    <a:pt x="18" y="25"/>
                    <a:pt x="19" y="23"/>
                  </a:cubicBezTo>
                  <a:cubicBezTo>
                    <a:pt x="19" y="24"/>
                    <a:pt x="19" y="25"/>
                    <a:pt x="19" y="25"/>
                  </a:cubicBezTo>
                  <a:close/>
                  <a:moveTo>
                    <a:pt x="13" y="29"/>
                  </a:moveTo>
                  <a:cubicBezTo>
                    <a:pt x="15" y="28"/>
                    <a:pt x="16" y="27"/>
                    <a:pt x="18" y="26"/>
                  </a:cubicBezTo>
                  <a:cubicBezTo>
                    <a:pt x="17" y="28"/>
                    <a:pt x="15" y="29"/>
                    <a:pt x="13" y="31"/>
                  </a:cubicBezTo>
                  <a:cubicBezTo>
                    <a:pt x="13" y="30"/>
                    <a:pt x="13" y="30"/>
                    <a:pt x="13" y="29"/>
                  </a:cubicBezTo>
                  <a:close/>
                  <a:moveTo>
                    <a:pt x="19" y="23"/>
                  </a:moveTo>
                  <a:cubicBezTo>
                    <a:pt x="19" y="23"/>
                    <a:pt x="19" y="23"/>
                    <a:pt x="19" y="23"/>
                  </a:cubicBezTo>
                  <a:cubicBezTo>
                    <a:pt x="19" y="23"/>
                    <a:pt x="19" y="23"/>
                    <a:pt x="19" y="23"/>
                  </a:cubicBezTo>
                  <a:cubicBezTo>
                    <a:pt x="19" y="23"/>
                    <a:pt x="19" y="23"/>
                    <a:pt x="19" y="22"/>
                  </a:cubicBezTo>
                  <a:cubicBezTo>
                    <a:pt x="19" y="22"/>
                    <a:pt x="19" y="22"/>
                    <a:pt x="19" y="22"/>
                  </a:cubicBezTo>
                  <a:cubicBezTo>
                    <a:pt x="19" y="23"/>
                    <a:pt x="19" y="23"/>
                    <a:pt x="19" y="23"/>
                  </a:cubicBezTo>
                  <a:close/>
                  <a:moveTo>
                    <a:pt x="18" y="24"/>
                  </a:moveTo>
                  <a:cubicBezTo>
                    <a:pt x="16" y="25"/>
                    <a:pt x="14" y="27"/>
                    <a:pt x="13" y="28"/>
                  </a:cubicBezTo>
                  <a:cubicBezTo>
                    <a:pt x="13" y="28"/>
                    <a:pt x="13" y="27"/>
                    <a:pt x="13" y="27"/>
                  </a:cubicBezTo>
                  <a:cubicBezTo>
                    <a:pt x="15" y="26"/>
                    <a:pt x="16" y="24"/>
                    <a:pt x="18" y="24"/>
                  </a:cubicBezTo>
                  <a:close/>
                  <a:moveTo>
                    <a:pt x="18" y="23"/>
                  </a:moveTo>
                  <a:cubicBezTo>
                    <a:pt x="18" y="23"/>
                    <a:pt x="18" y="23"/>
                    <a:pt x="18" y="23"/>
                  </a:cubicBezTo>
                  <a:cubicBezTo>
                    <a:pt x="16" y="24"/>
                    <a:pt x="14" y="25"/>
                    <a:pt x="13" y="26"/>
                  </a:cubicBezTo>
                  <a:cubicBezTo>
                    <a:pt x="13" y="26"/>
                    <a:pt x="13" y="25"/>
                    <a:pt x="13" y="25"/>
                  </a:cubicBezTo>
                  <a:cubicBezTo>
                    <a:pt x="15" y="23"/>
                    <a:pt x="17" y="21"/>
                    <a:pt x="19" y="19"/>
                  </a:cubicBezTo>
                  <a:cubicBezTo>
                    <a:pt x="20" y="18"/>
                    <a:pt x="20" y="17"/>
                    <a:pt x="21" y="17"/>
                  </a:cubicBezTo>
                  <a:cubicBezTo>
                    <a:pt x="21" y="17"/>
                    <a:pt x="22" y="16"/>
                    <a:pt x="22" y="16"/>
                  </a:cubicBezTo>
                  <a:cubicBezTo>
                    <a:pt x="22" y="16"/>
                    <a:pt x="22" y="16"/>
                    <a:pt x="23" y="16"/>
                  </a:cubicBezTo>
                  <a:cubicBezTo>
                    <a:pt x="21" y="18"/>
                    <a:pt x="19" y="20"/>
                    <a:pt x="18" y="23"/>
                  </a:cubicBezTo>
                  <a:close/>
                  <a:moveTo>
                    <a:pt x="16" y="22"/>
                  </a:moveTo>
                  <a:cubicBezTo>
                    <a:pt x="15" y="22"/>
                    <a:pt x="14" y="23"/>
                    <a:pt x="13" y="24"/>
                  </a:cubicBezTo>
                  <a:cubicBezTo>
                    <a:pt x="13" y="24"/>
                    <a:pt x="13" y="24"/>
                    <a:pt x="14" y="23"/>
                  </a:cubicBezTo>
                  <a:cubicBezTo>
                    <a:pt x="14" y="22"/>
                    <a:pt x="15" y="22"/>
                    <a:pt x="16" y="21"/>
                  </a:cubicBezTo>
                  <a:cubicBezTo>
                    <a:pt x="18" y="19"/>
                    <a:pt x="19" y="18"/>
                    <a:pt x="21" y="16"/>
                  </a:cubicBezTo>
                  <a:cubicBezTo>
                    <a:pt x="21" y="16"/>
                    <a:pt x="21" y="16"/>
                    <a:pt x="22" y="16"/>
                  </a:cubicBezTo>
                  <a:cubicBezTo>
                    <a:pt x="19" y="17"/>
                    <a:pt x="18" y="20"/>
                    <a:pt x="16" y="22"/>
                  </a:cubicBezTo>
                  <a:close/>
                  <a:moveTo>
                    <a:pt x="17" y="13"/>
                  </a:moveTo>
                  <a:cubicBezTo>
                    <a:pt x="17" y="13"/>
                    <a:pt x="17" y="13"/>
                    <a:pt x="17" y="13"/>
                  </a:cubicBezTo>
                  <a:cubicBezTo>
                    <a:pt x="17" y="12"/>
                    <a:pt x="18" y="12"/>
                    <a:pt x="18" y="12"/>
                  </a:cubicBezTo>
                  <a:cubicBezTo>
                    <a:pt x="18" y="12"/>
                    <a:pt x="18" y="12"/>
                    <a:pt x="17" y="13"/>
                  </a:cubicBezTo>
                  <a:close/>
                  <a:moveTo>
                    <a:pt x="15" y="5"/>
                  </a:moveTo>
                  <a:cubicBezTo>
                    <a:pt x="14" y="5"/>
                    <a:pt x="14" y="6"/>
                    <a:pt x="13" y="7"/>
                  </a:cubicBezTo>
                  <a:cubicBezTo>
                    <a:pt x="13" y="6"/>
                    <a:pt x="13" y="6"/>
                    <a:pt x="13" y="5"/>
                  </a:cubicBezTo>
                  <a:cubicBezTo>
                    <a:pt x="14" y="5"/>
                    <a:pt x="15" y="4"/>
                    <a:pt x="16" y="4"/>
                  </a:cubicBezTo>
                  <a:cubicBezTo>
                    <a:pt x="18" y="3"/>
                    <a:pt x="15" y="4"/>
                    <a:pt x="15" y="5"/>
                  </a:cubicBezTo>
                  <a:close/>
                  <a:moveTo>
                    <a:pt x="18" y="5"/>
                  </a:moveTo>
                  <a:cubicBezTo>
                    <a:pt x="20" y="4"/>
                    <a:pt x="16" y="8"/>
                    <a:pt x="16" y="8"/>
                  </a:cubicBezTo>
                  <a:cubicBezTo>
                    <a:pt x="15" y="9"/>
                    <a:pt x="14" y="10"/>
                    <a:pt x="13" y="10"/>
                  </a:cubicBezTo>
                  <a:cubicBezTo>
                    <a:pt x="13" y="10"/>
                    <a:pt x="13" y="9"/>
                    <a:pt x="13" y="9"/>
                  </a:cubicBezTo>
                  <a:cubicBezTo>
                    <a:pt x="15" y="8"/>
                    <a:pt x="16" y="6"/>
                    <a:pt x="18" y="5"/>
                  </a:cubicBezTo>
                  <a:close/>
                  <a:moveTo>
                    <a:pt x="17" y="9"/>
                  </a:moveTo>
                  <a:cubicBezTo>
                    <a:pt x="20" y="7"/>
                    <a:pt x="17" y="10"/>
                    <a:pt x="17" y="11"/>
                  </a:cubicBezTo>
                  <a:cubicBezTo>
                    <a:pt x="16" y="12"/>
                    <a:pt x="15" y="12"/>
                    <a:pt x="13" y="13"/>
                  </a:cubicBezTo>
                  <a:cubicBezTo>
                    <a:pt x="13" y="13"/>
                    <a:pt x="13" y="12"/>
                    <a:pt x="13" y="12"/>
                  </a:cubicBezTo>
                  <a:cubicBezTo>
                    <a:pt x="15" y="11"/>
                    <a:pt x="16" y="10"/>
                    <a:pt x="17" y="9"/>
                  </a:cubicBezTo>
                  <a:close/>
                  <a:moveTo>
                    <a:pt x="16" y="13"/>
                  </a:moveTo>
                  <a:cubicBezTo>
                    <a:pt x="13" y="16"/>
                    <a:pt x="11" y="18"/>
                    <a:pt x="9" y="21"/>
                  </a:cubicBezTo>
                  <a:cubicBezTo>
                    <a:pt x="9" y="21"/>
                    <a:pt x="9" y="21"/>
                    <a:pt x="9" y="21"/>
                  </a:cubicBezTo>
                  <a:cubicBezTo>
                    <a:pt x="8" y="21"/>
                    <a:pt x="7" y="21"/>
                    <a:pt x="6" y="21"/>
                  </a:cubicBezTo>
                  <a:cubicBezTo>
                    <a:pt x="10" y="18"/>
                    <a:pt x="13" y="16"/>
                    <a:pt x="16" y="13"/>
                  </a:cubicBezTo>
                  <a:close/>
                  <a:moveTo>
                    <a:pt x="19" y="12"/>
                  </a:moveTo>
                  <a:cubicBezTo>
                    <a:pt x="20" y="11"/>
                    <a:pt x="20" y="11"/>
                    <a:pt x="20" y="11"/>
                  </a:cubicBezTo>
                  <a:cubicBezTo>
                    <a:pt x="20" y="12"/>
                    <a:pt x="20" y="13"/>
                    <a:pt x="20" y="13"/>
                  </a:cubicBezTo>
                  <a:cubicBezTo>
                    <a:pt x="20" y="13"/>
                    <a:pt x="20" y="13"/>
                    <a:pt x="20" y="13"/>
                  </a:cubicBezTo>
                  <a:cubicBezTo>
                    <a:pt x="17" y="15"/>
                    <a:pt x="14" y="18"/>
                    <a:pt x="11" y="20"/>
                  </a:cubicBezTo>
                  <a:cubicBezTo>
                    <a:pt x="11" y="21"/>
                    <a:pt x="11" y="21"/>
                    <a:pt x="11" y="21"/>
                  </a:cubicBezTo>
                  <a:cubicBezTo>
                    <a:pt x="12" y="20"/>
                    <a:pt x="13" y="19"/>
                    <a:pt x="15" y="18"/>
                  </a:cubicBezTo>
                  <a:cubicBezTo>
                    <a:pt x="15" y="17"/>
                    <a:pt x="16" y="16"/>
                    <a:pt x="17" y="16"/>
                  </a:cubicBezTo>
                  <a:cubicBezTo>
                    <a:pt x="17" y="16"/>
                    <a:pt x="17" y="16"/>
                    <a:pt x="17" y="16"/>
                  </a:cubicBezTo>
                  <a:cubicBezTo>
                    <a:pt x="16" y="17"/>
                    <a:pt x="14" y="20"/>
                    <a:pt x="13" y="21"/>
                  </a:cubicBezTo>
                  <a:cubicBezTo>
                    <a:pt x="12" y="21"/>
                    <a:pt x="12" y="21"/>
                    <a:pt x="12" y="21"/>
                  </a:cubicBezTo>
                  <a:cubicBezTo>
                    <a:pt x="12" y="21"/>
                    <a:pt x="12" y="21"/>
                    <a:pt x="12" y="21"/>
                  </a:cubicBezTo>
                  <a:cubicBezTo>
                    <a:pt x="11" y="21"/>
                    <a:pt x="10" y="21"/>
                    <a:pt x="10" y="21"/>
                  </a:cubicBezTo>
                  <a:cubicBezTo>
                    <a:pt x="13" y="17"/>
                    <a:pt x="16" y="14"/>
                    <a:pt x="19" y="12"/>
                  </a:cubicBezTo>
                  <a:close/>
                  <a:moveTo>
                    <a:pt x="13" y="33"/>
                  </a:moveTo>
                  <a:cubicBezTo>
                    <a:pt x="13" y="32"/>
                    <a:pt x="13" y="32"/>
                    <a:pt x="13" y="32"/>
                  </a:cubicBezTo>
                  <a:cubicBezTo>
                    <a:pt x="14" y="31"/>
                    <a:pt x="16" y="30"/>
                    <a:pt x="17" y="29"/>
                  </a:cubicBezTo>
                  <a:cubicBezTo>
                    <a:pt x="16" y="30"/>
                    <a:pt x="15" y="31"/>
                    <a:pt x="15" y="32"/>
                  </a:cubicBezTo>
                  <a:cubicBezTo>
                    <a:pt x="15" y="32"/>
                    <a:pt x="15" y="32"/>
                    <a:pt x="15" y="32"/>
                  </a:cubicBezTo>
                  <a:cubicBezTo>
                    <a:pt x="16" y="32"/>
                    <a:pt x="16" y="32"/>
                    <a:pt x="17" y="31"/>
                  </a:cubicBezTo>
                  <a:cubicBezTo>
                    <a:pt x="17" y="31"/>
                    <a:pt x="17" y="31"/>
                    <a:pt x="18" y="31"/>
                  </a:cubicBezTo>
                  <a:cubicBezTo>
                    <a:pt x="19" y="30"/>
                    <a:pt x="18" y="31"/>
                    <a:pt x="18" y="32"/>
                  </a:cubicBezTo>
                  <a:cubicBezTo>
                    <a:pt x="18" y="32"/>
                    <a:pt x="18" y="32"/>
                    <a:pt x="19" y="32"/>
                  </a:cubicBezTo>
                  <a:cubicBezTo>
                    <a:pt x="19" y="32"/>
                    <a:pt x="19" y="33"/>
                    <a:pt x="19" y="33"/>
                  </a:cubicBezTo>
                  <a:cubicBezTo>
                    <a:pt x="17" y="33"/>
                    <a:pt x="15" y="33"/>
                    <a:pt x="13" y="33"/>
                  </a:cubicBezTo>
                  <a:close/>
                  <a:moveTo>
                    <a:pt x="20" y="22"/>
                  </a:moveTo>
                  <a:cubicBezTo>
                    <a:pt x="20" y="22"/>
                    <a:pt x="20" y="22"/>
                    <a:pt x="20" y="22"/>
                  </a:cubicBezTo>
                  <a:cubicBezTo>
                    <a:pt x="21" y="21"/>
                    <a:pt x="23" y="19"/>
                    <a:pt x="24" y="18"/>
                  </a:cubicBezTo>
                  <a:cubicBezTo>
                    <a:pt x="25" y="17"/>
                    <a:pt x="27" y="15"/>
                    <a:pt x="25" y="18"/>
                  </a:cubicBezTo>
                  <a:cubicBezTo>
                    <a:pt x="24" y="19"/>
                    <a:pt x="23" y="20"/>
                    <a:pt x="22" y="21"/>
                  </a:cubicBezTo>
                  <a:cubicBezTo>
                    <a:pt x="22" y="22"/>
                    <a:pt x="22" y="22"/>
                    <a:pt x="22" y="22"/>
                  </a:cubicBezTo>
                  <a:cubicBezTo>
                    <a:pt x="24" y="21"/>
                    <a:pt x="25" y="20"/>
                    <a:pt x="26" y="18"/>
                  </a:cubicBezTo>
                  <a:cubicBezTo>
                    <a:pt x="27" y="18"/>
                    <a:pt x="29" y="17"/>
                    <a:pt x="27" y="18"/>
                  </a:cubicBezTo>
                  <a:cubicBezTo>
                    <a:pt x="27" y="19"/>
                    <a:pt x="26" y="20"/>
                    <a:pt x="25" y="21"/>
                  </a:cubicBezTo>
                  <a:cubicBezTo>
                    <a:pt x="25" y="22"/>
                    <a:pt x="25" y="22"/>
                    <a:pt x="25" y="22"/>
                  </a:cubicBezTo>
                  <a:cubicBezTo>
                    <a:pt x="26" y="21"/>
                    <a:pt x="29" y="20"/>
                    <a:pt x="28" y="21"/>
                  </a:cubicBezTo>
                  <a:cubicBezTo>
                    <a:pt x="28" y="21"/>
                    <a:pt x="29" y="22"/>
                    <a:pt x="29" y="21"/>
                  </a:cubicBezTo>
                  <a:cubicBezTo>
                    <a:pt x="29" y="21"/>
                    <a:pt x="29" y="21"/>
                    <a:pt x="29" y="20"/>
                  </a:cubicBezTo>
                  <a:cubicBezTo>
                    <a:pt x="29" y="21"/>
                    <a:pt x="29" y="22"/>
                    <a:pt x="29" y="22"/>
                  </a:cubicBezTo>
                  <a:cubicBezTo>
                    <a:pt x="26" y="22"/>
                    <a:pt x="23" y="22"/>
                    <a:pt x="20" y="22"/>
                  </a:cubicBezTo>
                  <a:close/>
                  <a:moveTo>
                    <a:pt x="27" y="16"/>
                  </a:moveTo>
                  <a:cubicBezTo>
                    <a:pt x="27" y="16"/>
                    <a:pt x="28" y="16"/>
                    <a:pt x="28" y="16"/>
                  </a:cubicBezTo>
                  <a:cubicBezTo>
                    <a:pt x="27" y="17"/>
                    <a:pt x="25" y="19"/>
                    <a:pt x="24" y="20"/>
                  </a:cubicBezTo>
                  <a:cubicBezTo>
                    <a:pt x="25" y="19"/>
                    <a:pt x="26" y="17"/>
                    <a:pt x="27" y="16"/>
                  </a:cubicBezTo>
                  <a:close/>
                  <a:moveTo>
                    <a:pt x="16" y="3"/>
                  </a:moveTo>
                  <a:cubicBezTo>
                    <a:pt x="15" y="4"/>
                    <a:pt x="14" y="4"/>
                    <a:pt x="13" y="5"/>
                  </a:cubicBezTo>
                  <a:cubicBezTo>
                    <a:pt x="13" y="4"/>
                    <a:pt x="13" y="3"/>
                    <a:pt x="13" y="3"/>
                  </a:cubicBezTo>
                  <a:cubicBezTo>
                    <a:pt x="14" y="3"/>
                    <a:pt x="15" y="3"/>
                    <a:pt x="16" y="3"/>
                  </a:cubicBezTo>
                  <a:close/>
                  <a:moveTo>
                    <a:pt x="8" y="15"/>
                  </a:moveTo>
                  <a:cubicBezTo>
                    <a:pt x="8" y="15"/>
                    <a:pt x="8" y="15"/>
                    <a:pt x="7" y="15"/>
                  </a:cubicBezTo>
                  <a:cubicBezTo>
                    <a:pt x="6" y="16"/>
                    <a:pt x="5" y="18"/>
                    <a:pt x="3" y="19"/>
                  </a:cubicBezTo>
                  <a:cubicBezTo>
                    <a:pt x="1" y="21"/>
                    <a:pt x="5" y="17"/>
                    <a:pt x="4" y="18"/>
                  </a:cubicBezTo>
                  <a:cubicBezTo>
                    <a:pt x="5" y="17"/>
                    <a:pt x="5" y="16"/>
                    <a:pt x="6" y="15"/>
                  </a:cubicBezTo>
                  <a:cubicBezTo>
                    <a:pt x="6" y="15"/>
                    <a:pt x="6" y="15"/>
                    <a:pt x="5" y="15"/>
                  </a:cubicBezTo>
                  <a:cubicBezTo>
                    <a:pt x="5" y="16"/>
                    <a:pt x="4" y="16"/>
                    <a:pt x="3" y="17"/>
                  </a:cubicBezTo>
                  <a:cubicBezTo>
                    <a:pt x="1" y="19"/>
                    <a:pt x="3" y="16"/>
                    <a:pt x="3" y="15"/>
                  </a:cubicBezTo>
                  <a:cubicBezTo>
                    <a:pt x="3" y="15"/>
                    <a:pt x="3" y="15"/>
                    <a:pt x="3" y="15"/>
                  </a:cubicBezTo>
                  <a:cubicBezTo>
                    <a:pt x="5" y="15"/>
                    <a:pt x="6" y="15"/>
                    <a:pt x="8" y="15"/>
                  </a:cubicBezTo>
                  <a:close/>
                  <a:moveTo>
                    <a:pt x="4" y="21"/>
                  </a:moveTo>
                  <a:cubicBezTo>
                    <a:pt x="6" y="20"/>
                    <a:pt x="7" y="19"/>
                    <a:pt x="8" y="17"/>
                  </a:cubicBezTo>
                  <a:cubicBezTo>
                    <a:pt x="10" y="15"/>
                    <a:pt x="9" y="17"/>
                    <a:pt x="8" y="18"/>
                  </a:cubicBezTo>
                  <a:cubicBezTo>
                    <a:pt x="7" y="19"/>
                    <a:pt x="6" y="20"/>
                    <a:pt x="6" y="21"/>
                  </a:cubicBezTo>
                  <a:cubicBezTo>
                    <a:pt x="6" y="21"/>
                    <a:pt x="6" y="21"/>
                    <a:pt x="6" y="21"/>
                  </a:cubicBezTo>
                  <a:cubicBezTo>
                    <a:pt x="5" y="21"/>
                    <a:pt x="5" y="21"/>
                    <a:pt x="4" y="21"/>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268"/>
            <p:cNvSpPr>
              <a:spLocks noEditPoints="1"/>
            </p:cNvSpPr>
            <p:nvPr/>
          </p:nvSpPr>
          <p:spPr bwMode="auto">
            <a:xfrm>
              <a:off x="4969121" y="5374709"/>
              <a:ext cx="241300" cy="263525"/>
            </a:xfrm>
            <a:custGeom>
              <a:avLst/>
              <a:gdLst>
                <a:gd name="T0" fmla="*/ 36 w 57"/>
                <a:gd name="T1" fmla="*/ 62 h 62"/>
                <a:gd name="T2" fmla="*/ 54 w 57"/>
                <a:gd name="T3" fmla="*/ 42 h 62"/>
                <a:gd name="T4" fmla="*/ 57 w 57"/>
                <a:gd name="T5" fmla="*/ 26 h 62"/>
                <a:gd name="T6" fmla="*/ 40 w 57"/>
                <a:gd name="T7" fmla="*/ 23 h 62"/>
                <a:gd name="T8" fmla="*/ 23 w 57"/>
                <a:gd name="T9" fmla="*/ 0 h 62"/>
                <a:gd name="T10" fmla="*/ 3 w 57"/>
                <a:gd name="T11" fmla="*/ 22 h 62"/>
                <a:gd name="T12" fmla="*/ 2 w 57"/>
                <a:gd name="T13" fmla="*/ 40 h 62"/>
                <a:gd name="T14" fmla="*/ 7 w 57"/>
                <a:gd name="T15" fmla="*/ 37 h 62"/>
                <a:gd name="T16" fmla="*/ 9 w 57"/>
                <a:gd name="T17" fmla="*/ 32 h 62"/>
                <a:gd name="T18" fmla="*/ 5 w 57"/>
                <a:gd name="T19" fmla="*/ 32 h 62"/>
                <a:gd name="T20" fmla="*/ 4 w 57"/>
                <a:gd name="T21" fmla="*/ 31 h 62"/>
                <a:gd name="T22" fmla="*/ 4 w 57"/>
                <a:gd name="T23" fmla="*/ 26 h 62"/>
                <a:gd name="T24" fmla="*/ 10 w 57"/>
                <a:gd name="T25" fmla="*/ 33 h 62"/>
                <a:gd name="T26" fmla="*/ 12 w 57"/>
                <a:gd name="T27" fmla="*/ 32 h 62"/>
                <a:gd name="T28" fmla="*/ 24 w 57"/>
                <a:gd name="T29" fmla="*/ 26 h 62"/>
                <a:gd name="T30" fmla="*/ 20 w 57"/>
                <a:gd name="T31" fmla="*/ 29 h 62"/>
                <a:gd name="T32" fmla="*/ 36 w 57"/>
                <a:gd name="T33" fmla="*/ 4 h 62"/>
                <a:gd name="T34" fmla="*/ 27 w 57"/>
                <a:gd name="T35" fmla="*/ 22 h 62"/>
                <a:gd name="T36" fmla="*/ 25 w 57"/>
                <a:gd name="T37" fmla="*/ 18 h 62"/>
                <a:gd name="T38" fmla="*/ 24 w 57"/>
                <a:gd name="T39" fmla="*/ 13 h 62"/>
                <a:gd name="T40" fmla="*/ 46 w 57"/>
                <a:gd name="T41" fmla="*/ 27 h 62"/>
                <a:gd name="T42" fmla="*/ 42 w 57"/>
                <a:gd name="T43" fmla="*/ 27 h 62"/>
                <a:gd name="T44" fmla="*/ 50 w 57"/>
                <a:gd name="T45" fmla="*/ 34 h 62"/>
                <a:gd name="T46" fmla="*/ 29 w 57"/>
                <a:gd name="T47" fmla="*/ 55 h 62"/>
                <a:gd name="T48" fmla="*/ 34 w 57"/>
                <a:gd name="T49" fmla="*/ 45 h 62"/>
                <a:gd name="T50" fmla="*/ 36 w 57"/>
                <a:gd name="T51" fmla="*/ 25 h 62"/>
                <a:gd name="T52" fmla="*/ 36 w 57"/>
                <a:gd name="T53" fmla="*/ 24 h 62"/>
                <a:gd name="T54" fmla="*/ 23 w 57"/>
                <a:gd name="T55" fmla="*/ 41 h 62"/>
                <a:gd name="T56" fmla="*/ 34 w 57"/>
                <a:gd name="T57" fmla="*/ 44 h 62"/>
                <a:gd name="T58" fmla="*/ 24 w 57"/>
                <a:gd name="T59" fmla="*/ 51 h 62"/>
                <a:gd name="T60" fmla="*/ 35 w 57"/>
                <a:gd name="T61" fmla="*/ 40 h 62"/>
                <a:gd name="T62" fmla="*/ 35 w 57"/>
                <a:gd name="T63" fmla="*/ 39 h 62"/>
                <a:gd name="T64" fmla="*/ 24 w 57"/>
                <a:gd name="T65" fmla="*/ 47 h 62"/>
                <a:gd name="T66" fmla="*/ 24 w 57"/>
                <a:gd name="T67" fmla="*/ 46 h 62"/>
                <a:gd name="T68" fmla="*/ 41 w 57"/>
                <a:gd name="T69" fmla="*/ 27 h 62"/>
                <a:gd name="T70" fmla="*/ 25 w 57"/>
                <a:gd name="T71" fmla="*/ 42 h 62"/>
                <a:gd name="T72" fmla="*/ 39 w 57"/>
                <a:gd name="T73" fmla="*/ 27 h 62"/>
                <a:gd name="T74" fmla="*/ 34 w 57"/>
                <a:gd name="T75" fmla="*/ 20 h 62"/>
                <a:gd name="T76" fmla="*/ 24 w 57"/>
                <a:gd name="T77" fmla="*/ 8 h 62"/>
                <a:gd name="T78" fmla="*/ 29 w 57"/>
                <a:gd name="T79" fmla="*/ 13 h 62"/>
                <a:gd name="T80" fmla="*/ 32 w 57"/>
                <a:gd name="T81" fmla="*/ 15 h 62"/>
                <a:gd name="T82" fmla="*/ 32 w 57"/>
                <a:gd name="T83" fmla="*/ 15 h 62"/>
                <a:gd name="T84" fmla="*/ 12 w 57"/>
                <a:gd name="T85" fmla="*/ 37 h 62"/>
                <a:gd name="T86" fmla="*/ 36 w 57"/>
                <a:gd name="T87" fmla="*/ 23 h 62"/>
                <a:gd name="T88" fmla="*/ 27 w 57"/>
                <a:gd name="T89" fmla="*/ 31 h 62"/>
                <a:gd name="T90" fmla="*/ 23 w 57"/>
                <a:gd name="T91" fmla="*/ 37 h 62"/>
                <a:gd name="T92" fmla="*/ 24 w 57"/>
                <a:gd name="T93" fmla="*/ 58 h 62"/>
                <a:gd name="T94" fmla="*/ 28 w 57"/>
                <a:gd name="T95" fmla="*/ 57 h 62"/>
                <a:gd name="T96" fmla="*/ 34 w 57"/>
                <a:gd name="T97" fmla="*/ 57 h 62"/>
                <a:gd name="T98" fmla="*/ 36 w 57"/>
                <a:gd name="T99" fmla="*/ 39 h 62"/>
                <a:gd name="T100" fmla="*/ 41 w 57"/>
                <a:gd name="T101" fmla="*/ 38 h 62"/>
                <a:gd name="T102" fmla="*/ 46 w 57"/>
                <a:gd name="T103" fmla="*/ 38 h 62"/>
                <a:gd name="T104" fmla="*/ 53 w 57"/>
                <a:gd name="T105" fmla="*/ 39 h 62"/>
                <a:gd name="T106" fmla="*/ 43 w 57"/>
                <a:gd name="T107" fmla="*/ 35 h 62"/>
                <a:gd name="T108" fmla="*/ 25 w 57"/>
                <a:gd name="T109" fmla="*/ 4 h 62"/>
                <a:gd name="T110" fmla="*/ 7 w 57"/>
                <a:gd name="T111" fmla="*/ 34 h 62"/>
                <a:gd name="T112" fmla="*/ 7 w 57"/>
                <a:gd name="T113" fmla="*/ 29 h 62"/>
                <a:gd name="T114" fmla="*/ 8 w 57"/>
                <a:gd name="T115" fmla="*/ 37 h 62"/>
                <a:gd name="T116" fmla="*/ 11 w 57"/>
                <a:gd name="T117" fmla="*/ 3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62">
                  <a:moveTo>
                    <a:pt x="20" y="59"/>
                  </a:moveTo>
                  <a:cubicBezTo>
                    <a:pt x="20" y="60"/>
                    <a:pt x="20" y="60"/>
                    <a:pt x="21" y="61"/>
                  </a:cubicBezTo>
                  <a:cubicBezTo>
                    <a:pt x="21" y="61"/>
                    <a:pt x="21" y="62"/>
                    <a:pt x="22" y="62"/>
                  </a:cubicBezTo>
                  <a:cubicBezTo>
                    <a:pt x="27" y="61"/>
                    <a:pt x="32" y="62"/>
                    <a:pt x="36" y="62"/>
                  </a:cubicBezTo>
                  <a:cubicBezTo>
                    <a:pt x="38" y="62"/>
                    <a:pt x="38" y="61"/>
                    <a:pt x="38" y="60"/>
                  </a:cubicBezTo>
                  <a:cubicBezTo>
                    <a:pt x="38" y="60"/>
                    <a:pt x="38" y="59"/>
                    <a:pt x="38" y="59"/>
                  </a:cubicBezTo>
                  <a:cubicBezTo>
                    <a:pt x="37" y="54"/>
                    <a:pt x="38" y="48"/>
                    <a:pt x="38" y="43"/>
                  </a:cubicBezTo>
                  <a:cubicBezTo>
                    <a:pt x="44" y="43"/>
                    <a:pt x="49" y="43"/>
                    <a:pt x="54" y="42"/>
                  </a:cubicBezTo>
                  <a:cubicBezTo>
                    <a:pt x="55" y="42"/>
                    <a:pt x="55" y="42"/>
                    <a:pt x="55" y="42"/>
                  </a:cubicBezTo>
                  <a:cubicBezTo>
                    <a:pt x="56" y="42"/>
                    <a:pt x="56" y="41"/>
                    <a:pt x="56" y="41"/>
                  </a:cubicBezTo>
                  <a:cubicBezTo>
                    <a:pt x="56" y="36"/>
                    <a:pt x="57" y="31"/>
                    <a:pt x="57" y="26"/>
                  </a:cubicBezTo>
                  <a:cubicBezTo>
                    <a:pt x="57" y="26"/>
                    <a:pt x="57" y="26"/>
                    <a:pt x="57" y="26"/>
                  </a:cubicBezTo>
                  <a:cubicBezTo>
                    <a:pt x="57" y="26"/>
                    <a:pt x="57" y="26"/>
                    <a:pt x="57" y="26"/>
                  </a:cubicBezTo>
                  <a:cubicBezTo>
                    <a:pt x="57" y="26"/>
                    <a:pt x="57" y="26"/>
                    <a:pt x="57" y="26"/>
                  </a:cubicBezTo>
                  <a:cubicBezTo>
                    <a:pt x="57" y="25"/>
                    <a:pt x="57" y="25"/>
                    <a:pt x="56" y="24"/>
                  </a:cubicBezTo>
                  <a:cubicBezTo>
                    <a:pt x="50" y="23"/>
                    <a:pt x="45" y="24"/>
                    <a:pt x="40" y="23"/>
                  </a:cubicBezTo>
                  <a:cubicBezTo>
                    <a:pt x="39" y="16"/>
                    <a:pt x="40" y="9"/>
                    <a:pt x="40" y="2"/>
                  </a:cubicBezTo>
                  <a:cubicBezTo>
                    <a:pt x="40" y="2"/>
                    <a:pt x="39" y="2"/>
                    <a:pt x="39" y="2"/>
                  </a:cubicBezTo>
                  <a:cubicBezTo>
                    <a:pt x="39" y="1"/>
                    <a:pt x="38" y="1"/>
                    <a:pt x="38" y="1"/>
                  </a:cubicBezTo>
                  <a:cubicBezTo>
                    <a:pt x="33" y="1"/>
                    <a:pt x="28" y="0"/>
                    <a:pt x="23" y="0"/>
                  </a:cubicBezTo>
                  <a:cubicBezTo>
                    <a:pt x="23" y="0"/>
                    <a:pt x="22" y="1"/>
                    <a:pt x="22" y="1"/>
                  </a:cubicBezTo>
                  <a:cubicBezTo>
                    <a:pt x="21" y="1"/>
                    <a:pt x="21" y="2"/>
                    <a:pt x="21" y="2"/>
                  </a:cubicBezTo>
                  <a:cubicBezTo>
                    <a:pt x="20" y="9"/>
                    <a:pt x="21" y="16"/>
                    <a:pt x="21" y="22"/>
                  </a:cubicBezTo>
                  <a:cubicBezTo>
                    <a:pt x="15" y="22"/>
                    <a:pt x="9" y="22"/>
                    <a:pt x="3" y="22"/>
                  </a:cubicBezTo>
                  <a:cubicBezTo>
                    <a:pt x="2" y="22"/>
                    <a:pt x="2" y="22"/>
                    <a:pt x="2" y="22"/>
                  </a:cubicBezTo>
                  <a:cubicBezTo>
                    <a:pt x="1" y="22"/>
                    <a:pt x="0" y="23"/>
                    <a:pt x="0" y="24"/>
                  </a:cubicBezTo>
                  <a:cubicBezTo>
                    <a:pt x="1" y="29"/>
                    <a:pt x="0" y="34"/>
                    <a:pt x="1" y="39"/>
                  </a:cubicBezTo>
                  <a:cubicBezTo>
                    <a:pt x="1" y="40"/>
                    <a:pt x="2" y="40"/>
                    <a:pt x="2" y="40"/>
                  </a:cubicBezTo>
                  <a:cubicBezTo>
                    <a:pt x="2" y="40"/>
                    <a:pt x="2" y="40"/>
                    <a:pt x="3" y="40"/>
                  </a:cubicBezTo>
                  <a:cubicBezTo>
                    <a:pt x="8" y="41"/>
                    <a:pt x="14" y="40"/>
                    <a:pt x="20" y="40"/>
                  </a:cubicBezTo>
                  <a:cubicBezTo>
                    <a:pt x="20" y="47"/>
                    <a:pt x="20" y="53"/>
                    <a:pt x="20" y="59"/>
                  </a:cubicBezTo>
                  <a:close/>
                  <a:moveTo>
                    <a:pt x="7" y="37"/>
                  </a:moveTo>
                  <a:cubicBezTo>
                    <a:pt x="6" y="37"/>
                    <a:pt x="5" y="37"/>
                    <a:pt x="4" y="36"/>
                  </a:cubicBezTo>
                  <a:cubicBezTo>
                    <a:pt x="4" y="36"/>
                    <a:pt x="4" y="36"/>
                    <a:pt x="4" y="36"/>
                  </a:cubicBezTo>
                  <a:cubicBezTo>
                    <a:pt x="4" y="36"/>
                    <a:pt x="4" y="36"/>
                    <a:pt x="4" y="36"/>
                  </a:cubicBezTo>
                  <a:cubicBezTo>
                    <a:pt x="6" y="35"/>
                    <a:pt x="8" y="34"/>
                    <a:pt x="9" y="32"/>
                  </a:cubicBezTo>
                  <a:cubicBezTo>
                    <a:pt x="8" y="33"/>
                    <a:pt x="8" y="35"/>
                    <a:pt x="7" y="36"/>
                  </a:cubicBezTo>
                  <a:cubicBezTo>
                    <a:pt x="7" y="36"/>
                    <a:pt x="7" y="37"/>
                    <a:pt x="7" y="37"/>
                  </a:cubicBezTo>
                  <a:close/>
                  <a:moveTo>
                    <a:pt x="4" y="32"/>
                  </a:moveTo>
                  <a:cubicBezTo>
                    <a:pt x="4" y="33"/>
                    <a:pt x="4" y="33"/>
                    <a:pt x="5" y="32"/>
                  </a:cubicBezTo>
                  <a:cubicBezTo>
                    <a:pt x="6" y="31"/>
                    <a:pt x="12" y="24"/>
                    <a:pt x="8" y="30"/>
                  </a:cubicBezTo>
                  <a:cubicBezTo>
                    <a:pt x="6" y="32"/>
                    <a:pt x="5" y="33"/>
                    <a:pt x="4" y="35"/>
                  </a:cubicBezTo>
                  <a:cubicBezTo>
                    <a:pt x="4" y="34"/>
                    <a:pt x="4" y="33"/>
                    <a:pt x="4" y="32"/>
                  </a:cubicBezTo>
                  <a:close/>
                  <a:moveTo>
                    <a:pt x="4" y="31"/>
                  </a:moveTo>
                  <a:cubicBezTo>
                    <a:pt x="4" y="30"/>
                    <a:pt x="4" y="29"/>
                    <a:pt x="4" y="27"/>
                  </a:cubicBezTo>
                  <a:cubicBezTo>
                    <a:pt x="4" y="27"/>
                    <a:pt x="4" y="27"/>
                    <a:pt x="4" y="27"/>
                  </a:cubicBezTo>
                  <a:cubicBezTo>
                    <a:pt x="7" y="26"/>
                    <a:pt x="5" y="29"/>
                    <a:pt x="4" y="31"/>
                  </a:cubicBezTo>
                  <a:close/>
                  <a:moveTo>
                    <a:pt x="4" y="26"/>
                  </a:moveTo>
                  <a:cubicBezTo>
                    <a:pt x="4" y="26"/>
                    <a:pt x="4" y="26"/>
                    <a:pt x="4" y="26"/>
                  </a:cubicBezTo>
                  <a:cubicBezTo>
                    <a:pt x="5" y="26"/>
                    <a:pt x="5" y="26"/>
                    <a:pt x="5" y="26"/>
                  </a:cubicBezTo>
                  <a:cubicBezTo>
                    <a:pt x="5" y="26"/>
                    <a:pt x="5" y="26"/>
                    <a:pt x="4" y="26"/>
                  </a:cubicBezTo>
                  <a:close/>
                  <a:moveTo>
                    <a:pt x="10" y="33"/>
                  </a:moveTo>
                  <a:cubicBezTo>
                    <a:pt x="11" y="31"/>
                    <a:pt x="13" y="29"/>
                    <a:pt x="15" y="27"/>
                  </a:cubicBezTo>
                  <a:cubicBezTo>
                    <a:pt x="15" y="26"/>
                    <a:pt x="15" y="26"/>
                    <a:pt x="15" y="26"/>
                  </a:cubicBezTo>
                  <a:cubicBezTo>
                    <a:pt x="16" y="26"/>
                    <a:pt x="17" y="26"/>
                    <a:pt x="18" y="26"/>
                  </a:cubicBezTo>
                  <a:cubicBezTo>
                    <a:pt x="16" y="28"/>
                    <a:pt x="14" y="30"/>
                    <a:pt x="12" y="32"/>
                  </a:cubicBezTo>
                  <a:cubicBezTo>
                    <a:pt x="11" y="33"/>
                    <a:pt x="7" y="38"/>
                    <a:pt x="10" y="33"/>
                  </a:cubicBezTo>
                  <a:close/>
                  <a:moveTo>
                    <a:pt x="19" y="26"/>
                  </a:moveTo>
                  <a:cubicBezTo>
                    <a:pt x="20" y="26"/>
                    <a:pt x="22" y="26"/>
                    <a:pt x="23" y="26"/>
                  </a:cubicBezTo>
                  <a:cubicBezTo>
                    <a:pt x="23" y="26"/>
                    <a:pt x="24" y="26"/>
                    <a:pt x="24" y="26"/>
                  </a:cubicBezTo>
                  <a:cubicBezTo>
                    <a:pt x="24" y="26"/>
                    <a:pt x="25" y="25"/>
                    <a:pt x="25" y="24"/>
                  </a:cubicBezTo>
                  <a:cubicBezTo>
                    <a:pt x="25" y="24"/>
                    <a:pt x="25" y="24"/>
                    <a:pt x="25" y="24"/>
                  </a:cubicBezTo>
                  <a:cubicBezTo>
                    <a:pt x="26" y="23"/>
                    <a:pt x="28" y="23"/>
                    <a:pt x="29" y="22"/>
                  </a:cubicBezTo>
                  <a:cubicBezTo>
                    <a:pt x="26" y="24"/>
                    <a:pt x="23" y="27"/>
                    <a:pt x="20" y="29"/>
                  </a:cubicBezTo>
                  <a:cubicBezTo>
                    <a:pt x="18" y="31"/>
                    <a:pt x="14" y="33"/>
                    <a:pt x="13" y="35"/>
                  </a:cubicBezTo>
                  <a:cubicBezTo>
                    <a:pt x="15" y="32"/>
                    <a:pt x="17" y="29"/>
                    <a:pt x="19" y="27"/>
                  </a:cubicBezTo>
                  <a:cubicBezTo>
                    <a:pt x="19" y="26"/>
                    <a:pt x="19" y="26"/>
                    <a:pt x="19" y="26"/>
                  </a:cubicBezTo>
                  <a:close/>
                  <a:moveTo>
                    <a:pt x="36" y="4"/>
                  </a:moveTo>
                  <a:cubicBezTo>
                    <a:pt x="36" y="9"/>
                    <a:pt x="36" y="14"/>
                    <a:pt x="36" y="19"/>
                  </a:cubicBezTo>
                  <a:cubicBezTo>
                    <a:pt x="36" y="19"/>
                    <a:pt x="36" y="19"/>
                    <a:pt x="35" y="19"/>
                  </a:cubicBezTo>
                  <a:cubicBezTo>
                    <a:pt x="33" y="20"/>
                    <a:pt x="31" y="21"/>
                    <a:pt x="28" y="22"/>
                  </a:cubicBezTo>
                  <a:cubicBezTo>
                    <a:pt x="27" y="22"/>
                    <a:pt x="23" y="25"/>
                    <a:pt x="27" y="22"/>
                  </a:cubicBezTo>
                  <a:cubicBezTo>
                    <a:pt x="30" y="20"/>
                    <a:pt x="34" y="17"/>
                    <a:pt x="36" y="13"/>
                  </a:cubicBezTo>
                  <a:cubicBezTo>
                    <a:pt x="36" y="13"/>
                    <a:pt x="36" y="12"/>
                    <a:pt x="35" y="13"/>
                  </a:cubicBezTo>
                  <a:cubicBezTo>
                    <a:pt x="33" y="13"/>
                    <a:pt x="32" y="14"/>
                    <a:pt x="30" y="15"/>
                  </a:cubicBezTo>
                  <a:cubicBezTo>
                    <a:pt x="29" y="16"/>
                    <a:pt x="22" y="21"/>
                    <a:pt x="25" y="18"/>
                  </a:cubicBezTo>
                  <a:cubicBezTo>
                    <a:pt x="29" y="14"/>
                    <a:pt x="33" y="11"/>
                    <a:pt x="35" y="7"/>
                  </a:cubicBezTo>
                  <a:cubicBezTo>
                    <a:pt x="35" y="6"/>
                    <a:pt x="35" y="6"/>
                    <a:pt x="34" y="6"/>
                  </a:cubicBezTo>
                  <a:cubicBezTo>
                    <a:pt x="31" y="8"/>
                    <a:pt x="28" y="11"/>
                    <a:pt x="24" y="13"/>
                  </a:cubicBezTo>
                  <a:cubicBezTo>
                    <a:pt x="24" y="13"/>
                    <a:pt x="24" y="13"/>
                    <a:pt x="24" y="13"/>
                  </a:cubicBezTo>
                  <a:cubicBezTo>
                    <a:pt x="26" y="11"/>
                    <a:pt x="27" y="9"/>
                    <a:pt x="28" y="8"/>
                  </a:cubicBezTo>
                  <a:cubicBezTo>
                    <a:pt x="30" y="7"/>
                    <a:pt x="31" y="6"/>
                    <a:pt x="32" y="4"/>
                  </a:cubicBezTo>
                  <a:cubicBezTo>
                    <a:pt x="33" y="4"/>
                    <a:pt x="34" y="4"/>
                    <a:pt x="36" y="4"/>
                  </a:cubicBezTo>
                  <a:close/>
                  <a:moveTo>
                    <a:pt x="46" y="27"/>
                  </a:moveTo>
                  <a:cubicBezTo>
                    <a:pt x="44" y="30"/>
                    <a:pt x="41" y="33"/>
                    <a:pt x="38" y="36"/>
                  </a:cubicBezTo>
                  <a:cubicBezTo>
                    <a:pt x="37" y="37"/>
                    <a:pt x="36" y="38"/>
                    <a:pt x="34" y="39"/>
                  </a:cubicBezTo>
                  <a:cubicBezTo>
                    <a:pt x="35" y="38"/>
                    <a:pt x="36" y="36"/>
                    <a:pt x="37" y="35"/>
                  </a:cubicBezTo>
                  <a:cubicBezTo>
                    <a:pt x="39" y="32"/>
                    <a:pt x="41" y="30"/>
                    <a:pt x="42" y="27"/>
                  </a:cubicBezTo>
                  <a:cubicBezTo>
                    <a:pt x="44" y="27"/>
                    <a:pt x="45" y="27"/>
                    <a:pt x="46" y="27"/>
                  </a:cubicBezTo>
                  <a:close/>
                  <a:moveTo>
                    <a:pt x="53" y="34"/>
                  </a:moveTo>
                  <a:cubicBezTo>
                    <a:pt x="53" y="34"/>
                    <a:pt x="53" y="34"/>
                    <a:pt x="52" y="34"/>
                  </a:cubicBezTo>
                  <a:cubicBezTo>
                    <a:pt x="51" y="35"/>
                    <a:pt x="47" y="37"/>
                    <a:pt x="50" y="34"/>
                  </a:cubicBezTo>
                  <a:cubicBezTo>
                    <a:pt x="51" y="32"/>
                    <a:pt x="52" y="30"/>
                    <a:pt x="53" y="28"/>
                  </a:cubicBezTo>
                  <a:cubicBezTo>
                    <a:pt x="53" y="28"/>
                    <a:pt x="53" y="28"/>
                    <a:pt x="53" y="28"/>
                  </a:cubicBezTo>
                  <a:cubicBezTo>
                    <a:pt x="53" y="30"/>
                    <a:pt x="53" y="32"/>
                    <a:pt x="53" y="34"/>
                  </a:cubicBezTo>
                  <a:close/>
                  <a:moveTo>
                    <a:pt x="29" y="55"/>
                  </a:moveTo>
                  <a:cubicBezTo>
                    <a:pt x="31" y="53"/>
                    <a:pt x="33" y="52"/>
                    <a:pt x="34" y="49"/>
                  </a:cubicBezTo>
                  <a:cubicBezTo>
                    <a:pt x="34" y="49"/>
                    <a:pt x="34" y="49"/>
                    <a:pt x="33" y="49"/>
                  </a:cubicBezTo>
                  <a:cubicBezTo>
                    <a:pt x="31" y="50"/>
                    <a:pt x="29" y="52"/>
                    <a:pt x="26" y="53"/>
                  </a:cubicBezTo>
                  <a:cubicBezTo>
                    <a:pt x="29" y="51"/>
                    <a:pt x="32" y="48"/>
                    <a:pt x="34" y="45"/>
                  </a:cubicBezTo>
                  <a:cubicBezTo>
                    <a:pt x="34" y="48"/>
                    <a:pt x="34" y="50"/>
                    <a:pt x="34" y="53"/>
                  </a:cubicBezTo>
                  <a:cubicBezTo>
                    <a:pt x="32" y="53"/>
                    <a:pt x="31" y="54"/>
                    <a:pt x="29" y="55"/>
                  </a:cubicBezTo>
                  <a:close/>
                  <a:moveTo>
                    <a:pt x="36" y="24"/>
                  </a:moveTo>
                  <a:cubicBezTo>
                    <a:pt x="36" y="24"/>
                    <a:pt x="36" y="25"/>
                    <a:pt x="36" y="25"/>
                  </a:cubicBezTo>
                  <a:cubicBezTo>
                    <a:pt x="36" y="25"/>
                    <a:pt x="36" y="25"/>
                    <a:pt x="36" y="25"/>
                  </a:cubicBezTo>
                  <a:cubicBezTo>
                    <a:pt x="36" y="26"/>
                    <a:pt x="36" y="26"/>
                    <a:pt x="37" y="27"/>
                  </a:cubicBezTo>
                  <a:cubicBezTo>
                    <a:pt x="32" y="29"/>
                    <a:pt x="29" y="34"/>
                    <a:pt x="25" y="37"/>
                  </a:cubicBezTo>
                  <a:cubicBezTo>
                    <a:pt x="29" y="33"/>
                    <a:pt x="32" y="28"/>
                    <a:pt x="36" y="24"/>
                  </a:cubicBezTo>
                  <a:close/>
                  <a:moveTo>
                    <a:pt x="38" y="27"/>
                  </a:moveTo>
                  <a:cubicBezTo>
                    <a:pt x="38" y="27"/>
                    <a:pt x="38" y="27"/>
                    <a:pt x="38" y="27"/>
                  </a:cubicBezTo>
                  <a:cubicBezTo>
                    <a:pt x="35" y="29"/>
                    <a:pt x="33" y="31"/>
                    <a:pt x="31" y="33"/>
                  </a:cubicBezTo>
                  <a:cubicBezTo>
                    <a:pt x="29" y="36"/>
                    <a:pt x="26" y="39"/>
                    <a:pt x="23" y="41"/>
                  </a:cubicBezTo>
                  <a:cubicBezTo>
                    <a:pt x="23" y="40"/>
                    <a:pt x="23" y="39"/>
                    <a:pt x="24" y="38"/>
                  </a:cubicBezTo>
                  <a:cubicBezTo>
                    <a:pt x="29" y="36"/>
                    <a:pt x="32" y="30"/>
                    <a:pt x="38" y="27"/>
                  </a:cubicBezTo>
                  <a:close/>
                  <a:moveTo>
                    <a:pt x="35" y="45"/>
                  </a:moveTo>
                  <a:cubicBezTo>
                    <a:pt x="34" y="44"/>
                    <a:pt x="34" y="44"/>
                    <a:pt x="34" y="44"/>
                  </a:cubicBezTo>
                  <a:cubicBezTo>
                    <a:pt x="31" y="45"/>
                    <a:pt x="29" y="47"/>
                    <a:pt x="26" y="49"/>
                  </a:cubicBezTo>
                  <a:cubicBezTo>
                    <a:pt x="29" y="46"/>
                    <a:pt x="32" y="44"/>
                    <a:pt x="35" y="41"/>
                  </a:cubicBezTo>
                  <a:cubicBezTo>
                    <a:pt x="35" y="42"/>
                    <a:pt x="35" y="43"/>
                    <a:pt x="35" y="45"/>
                  </a:cubicBezTo>
                  <a:close/>
                  <a:moveTo>
                    <a:pt x="24" y="51"/>
                  </a:moveTo>
                  <a:cubicBezTo>
                    <a:pt x="27" y="50"/>
                    <a:pt x="30" y="47"/>
                    <a:pt x="33" y="46"/>
                  </a:cubicBezTo>
                  <a:cubicBezTo>
                    <a:pt x="30" y="49"/>
                    <a:pt x="27" y="52"/>
                    <a:pt x="24" y="54"/>
                  </a:cubicBezTo>
                  <a:cubicBezTo>
                    <a:pt x="24" y="53"/>
                    <a:pt x="24" y="52"/>
                    <a:pt x="24" y="51"/>
                  </a:cubicBezTo>
                  <a:close/>
                  <a:moveTo>
                    <a:pt x="35" y="40"/>
                  </a:moveTo>
                  <a:cubicBezTo>
                    <a:pt x="35" y="40"/>
                    <a:pt x="35" y="40"/>
                    <a:pt x="35" y="40"/>
                  </a:cubicBezTo>
                  <a:cubicBezTo>
                    <a:pt x="34" y="40"/>
                    <a:pt x="34" y="40"/>
                    <a:pt x="34" y="40"/>
                  </a:cubicBezTo>
                  <a:cubicBezTo>
                    <a:pt x="35" y="40"/>
                    <a:pt x="35" y="40"/>
                    <a:pt x="35" y="39"/>
                  </a:cubicBezTo>
                  <a:cubicBezTo>
                    <a:pt x="35" y="39"/>
                    <a:pt x="35" y="39"/>
                    <a:pt x="35" y="39"/>
                  </a:cubicBezTo>
                  <a:cubicBezTo>
                    <a:pt x="35" y="40"/>
                    <a:pt x="35" y="40"/>
                    <a:pt x="35" y="40"/>
                  </a:cubicBezTo>
                  <a:close/>
                  <a:moveTo>
                    <a:pt x="33" y="41"/>
                  </a:moveTo>
                  <a:cubicBezTo>
                    <a:pt x="30" y="45"/>
                    <a:pt x="26" y="47"/>
                    <a:pt x="24" y="50"/>
                  </a:cubicBezTo>
                  <a:cubicBezTo>
                    <a:pt x="24" y="49"/>
                    <a:pt x="24" y="48"/>
                    <a:pt x="24" y="47"/>
                  </a:cubicBezTo>
                  <a:cubicBezTo>
                    <a:pt x="27" y="45"/>
                    <a:pt x="30" y="43"/>
                    <a:pt x="33" y="41"/>
                  </a:cubicBezTo>
                  <a:close/>
                  <a:moveTo>
                    <a:pt x="32" y="40"/>
                  </a:moveTo>
                  <a:cubicBezTo>
                    <a:pt x="32" y="40"/>
                    <a:pt x="32" y="40"/>
                    <a:pt x="33" y="41"/>
                  </a:cubicBezTo>
                  <a:cubicBezTo>
                    <a:pt x="29" y="42"/>
                    <a:pt x="27" y="44"/>
                    <a:pt x="24" y="46"/>
                  </a:cubicBezTo>
                  <a:cubicBezTo>
                    <a:pt x="23" y="45"/>
                    <a:pt x="23" y="44"/>
                    <a:pt x="23" y="43"/>
                  </a:cubicBezTo>
                  <a:cubicBezTo>
                    <a:pt x="28" y="41"/>
                    <a:pt x="32" y="37"/>
                    <a:pt x="35" y="32"/>
                  </a:cubicBezTo>
                  <a:cubicBezTo>
                    <a:pt x="36" y="31"/>
                    <a:pt x="37" y="30"/>
                    <a:pt x="38" y="29"/>
                  </a:cubicBezTo>
                  <a:cubicBezTo>
                    <a:pt x="38" y="29"/>
                    <a:pt x="40" y="28"/>
                    <a:pt x="41" y="27"/>
                  </a:cubicBezTo>
                  <a:cubicBezTo>
                    <a:pt x="41" y="27"/>
                    <a:pt x="41" y="27"/>
                    <a:pt x="41" y="27"/>
                  </a:cubicBezTo>
                  <a:cubicBezTo>
                    <a:pt x="38" y="32"/>
                    <a:pt x="35" y="36"/>
                    <a:pt x="32" y="40"/>
                  </a:cubicBezTo>
                  <a:close/>
                  <a:moveTo>
                    <a:pt x="29" y="38"/>
                  </a:moveTo>
                  <a:cubicBezTo>
                    <a:pt x="28" y="39"/>
                    <a:pt x="26" y="41"/>
                    <a:pt x="25" y="42"/>
                  </a:cubicBezTo>
                  <a:cubicBezTo>
                    <a:pt x="23" y="43"/>
                    <a:pt x="24" y="42"/>
                    <a:pt x="26" y="40"/>
                  </a:cubicBezTo>
                  <a:cubicBezTo>
                    <a:pt x="27" y="39"/>
                    <a:pt x="28" y="38"/>
                    <a:pt x="29" y="37"/>
                  </a:cubicBezTo>
                  <a:cubicBezTo>
                    <a:pt x="32" y="34"/>
                    <a:pt x="35" y="31"/>
                    <a:pt x="39" y="27"/>
                  </a:cubicBezTo>
                  <a:cubicBezTo>
                    <a:pt x="39" y="27"/>
                    <a:pt x="39" y="27"/>
                    <a:pt x="39" y="27"/>
                  </a:cubicBezTo>
                  <a:cubicBezTo>
                    <a:pt x="35" y="30"/>
                    <a:pt x="33" y="34"/>
                    <a:pt x="29" y="38"/>
                  </a:cubicBezTo>
                  <a:close/>
                  <a:moveTo>
                    <a:pt x="31" y="22"/>
                  </a:moveTo>
                  <a:cubicBezTo>
                    <a:pt x="31" y="22"/>
                    <a:pt x="31" y="22"/>
                    <a:pt x="31" y="21"/>
                  </a:cubicBezTo>
                  <a:cubicBezTo>
                    <a:pt x="32" y="21"/>
                    <a:pt x="33" y="21"/>
                    <a:pt x="34" y="20"/>
                  </a:cubicBezTo>
                  <a:cubicBezTo>
                    <a:pt x="33" y="21"/>
                    <a:pt x="32" y="21"/>
                    <a:pt x="31" y="22"/>
                  </a:cubicBezTo>
                  <a:close/>
                  <a:moveTo>
                    <a:pt x="28" y="8"/>
                  </a:moveTo>
                  <a:cubicBezTo>
                    <a:pt x="27" y="9"/>
                    <a:pt x="25" y="10"/>
                    <a:pt x="24" y="11"/>
                  </a:cubicBezTo>
                  <a:cubicBezTo>
                    <a:pt x="24" y="10"/>
                    <a:pt x="24" y="9"/>
                    <a:pt x="24" y="8"/>
                  </a:cubicBezTo>
                  <a:cubicBezTo>
                    <a:pt x="26" y="8"/>
                    <a:pt x="27" y="7"/>
                    <a:pt x="29" y="6"/>
                  </a:cubicBezTo>
                  <a:cubicBezTo>
                    <a:pt x="33" y="3"/>
                    <a:pt x="28" y="7"/>
                    <a:pt x="28" y="8"/>
                  </a:cubicBezTo>
                  <a:close/>
                  <a:moveTo>
                    <a:pt x="32" y="9"/>
                  </a:moveTo>
                  <a:cubicBezTo>
                    <a:pt x="36" y="6"/>
                    <a:pt x="30" y="13"/>
                    <a:pt x="29" y="13"/>
                  </a:cubicBezTo>
                  <a:cubicBezTo>
                    <a:pt x="27" y="15"/>
                    <a:pt x="26" y="16"/>
                    <a:pt x="24" y="17"/>
                  </a:cubicBezTo>
                  <a:cubicBezTo>
                    <a:pt x="24" y="16"/>
                    <a:pt x="24" y="15"/>
                    <a:pt x="24" y="14"/>
                  </a:cubicBezTo>
                  <a:cubicBezTo>
                    <a:pt x="27" y="13"/>
                    <a:pt x="30" y="11"/>
                    <a:pt x="32" y="9"/>
                  </a:cubicBezTo>
                  <a:close/>
                  <a:moveTo>
                    <a:pt x="32" y="15"/>
                  </a:moveTo>
                  <a:cubicBezTo>
                    <a:pt x="37" y="12"/>
                    <a:pt x="32" y="17"/>
                    <a:pt x="31" y="18"/>
                  </a:cubicBezTo>
                  <a:cubicBezTo>
                    <a:pt x="29" y="20"/>
                    <a:pt x="27" y="21"/>
                    <a:pt x="25" y="22"/>
                  </a:cubicBezTo>
                  <a:cubicBezTo>
                    <a:pt x="25" y="21"/>
                    <a:pt x="25" y="21"/>
                    <a:pt x="25" y="20"/>
                  </a:cubicBezTo>
                  <a:cubicBezTo>
                    <a:pt x="27" y="18"/>
                    <a:pt x="30" y="16"/>
                    <a:pt x="32" y="15"/>
                  </a:cubicBezTo>
                  <a:close/>
                  <a:moveTo>
                    <a:pt x="29" y="23"/>
                  </a:moveTo>
                  <a:cubicBezTo>
                    <a:pt x="25" y="27"/>
                    <a:pt x="20" y="31"/>
                    <a:pt x="17" y="36"/>
                  </a:cubicBezTo>
                  <a:cubicBezTo>
                    <a:pt x="17" y="36"/>
                    <a:pt x="17" y="36"/>
                    <a:pt x="17" y="36"/>
                  </a:cubicBezTo>
                  <a:cubicBezTo>
                    <a:pt x="15" y="36"/>
                    <a:pt x="14" y="37"/>
                    <a:pt x="12" y="37"/>
                  </a:cubicBezTo>
                  <a:cubicBezTo>
                    <a:pt x="18" y="32"/>
                    <a:pt x="24" y="28"/>
                    <a:pt x="29" y="23"/>
                  </a:cubicBezTo>
                  <a:close/>
                  <a:moveTo>
                    <a:pt x="36" y="20"/>
                  </a:moveTo>
                  <a:cubicBezTo>
                    <a:pt x="36" y="20"/>
                    <a:pt x="36" y="20"/>
                    <a:pt x="36" y="19"/>
                  </a:cubicBezTo>
                  <a:cubicBezTo>
                    <a:pt x="36" y="21"/>
                    <a:pt x="36" y="22"/>
                    <a:pt x="36" y="23"/>
                  </a:cubicBezTo>
                  <a:cubicBezTo>
                    <a:pt x="36" y="23"/>
                    <a:pt x="36" y="23"/>
                    <a:pt x="36" y="23"/>
                  </a:cubicBezTo>
                  <a:cubicBezTo>
                    <a:pt x="30" y="27"/>
                    <a:pt x="25" y="31"/>
                    <a:pt x="20" y="35"/>
                  </a:cubicBezTo>
                  <a:cubicBezTo>
                    <a:pt x="20" y="36"/>
                    <a:pt x="21" y="37"/>
                    <a:pt x="21" y="36"/>
                  </a:cubicBezTo>
                  <a:cubicBezTo>
                    <a:pt x="23" y="34"/>
                    <a:pt x="25" y="32"/>
                    <a:pt x="27" y="31"/>
                  </a:cubicBezTo>
                  <a:cubicBezTo>
                    <a:pt x="28" y="29"/>
                    <a:pt x="30" y="28"/>
                    <a:pt x="32" y="27"/>
                  </a:cubicBezTo>
                  <a:cubicBezTo>
                    <a:pt x="32" y="27"/>
                    <a:pt x="32" y="27"/>
                    <a:pt x="32" y="27"/>
                  </a:cubicBezTo>
                  <a:cubicBezTo>
                    <a:pt x="29" y="30"/>
                    <a:pt x="27" y="34"/>
                    <a:pt x="23" y="37"/>
                  </a:cubicBezTo>
                  <a:cubicBezTo>
                    <a:pt x="23" y="37"/>
                    <a:pt x="23" y="37"/>
                    <a:pt x="23" y="37"/>
                  </a:cubicBezTo>
                  <a:cubicBezTo>
                    <a:pt x="22" y="36"/>
                    <a:pt x="22" y="36"/>
                    <a:pt x="22" y="36"/>
                  </a:cubicBezTo>
                  <a:cubicBezTo>
                    <a:pt x="21" y="36"/>
                    <a:pt x="19" y="36"/>
                    <a:pt x="18" y="36"/>
                  </a:cubicBezTo>
                  <a:cubicBezTo>
                    <a:pt x="23" y="30"/>
                    <a:pt x="29" y="25"/>
                    <a:pt x="36" y="20"/>
                  </a:cubicBezTo>
                  <a:close/>
                  <a:moveTo>
                    <a:pt x="24" y="58"/>
                  </a:moveTo>
                  <a:cubicBezTo>
                    <a:pt x="24" y="57"/>
                    <a:pt x="24" y="56"/>
                    <a:pt x="24" y="56"/>
                  </a:cubicBezTo>
                  <a:cubicBezTo>
                    <a:pt x="27" y="55"/>
                    <a:pt x="29" y="53"/>
                    <a:pt x="32" y="51"/>
                  </a:cubicBezTo>
                  <a:cubicBezTo>
                    <a:pt x="30" y="53"/>
                    <a:pt x="28" y="54"/>
                    <a:pt x="27" y="56"/>
                  </a:cubicBezTo>
                  <a:cubicBezTo>
                    <a:pt x="27" y="56"/>
                    <a:pt x="27" y="57"/>
                    <a:pt x="28" y="57"/>
                  </a:cubicBezTo>
                  <a:cubicBezTo>
                    <a:pt x="29" y="56"/>
                    <a:pt x="30" y="56"/>
                    <a:pt x="30" y="55"/>
                  </a:cubicBezTo>
                  <a:cubicBezTo>
                    <a:pt x="31" y="55"/>
                    <a:pt x="32" y="55"/>
                    <a:pt x="33" y="54"/>
                  </a:cubicBezTo>
                  <a:cubicBezTo>
                    <a:pt x="34" y="54"/>
                    <a:pt x="34" y="55"/>
                    <a:pt x="34" y="56"/>
                  </a:cubicBezTo>
                  <a:cubicBezTo>
                    <a:pt x="34" y="56"/>
                    <a:pt x="34" y="57"/>
                    <a:pt x="34" y="57"/>
                  </a:cubicBezTo>
                  <a:cubicBezTo>
                    <a:pt x="34" y="57"/>
                    <a:pt x="34" y="58"/>
                    <a:pt x="34" y="58"/>
                  </a:cubicBezTo>
                  <a:cubicBezTo>
                    <a:pt x="31" y="58"/>
                    <a:pt x="27" y="58"/>
                    <a:pt x="24" y="58"/>
                  </a:cubicBezTo>
                  <a:close/>
                  <a:moveTo>
                    <a:pt x="37" y="39"/>
                  </a:moveTo>
                  <a:cubicBezTo>
                    <a:pt x="36" y="39"/>
                    <a:pt x="36" y="39"/>
                    <a:pt x="36" y="39"/>
                  </a:cubicBezTo>
                  <a:cubicBezTo>
                    <a:pt x="39" y="36"/>
                    <a:pt x="42" y="34"/>
                    <a:pt x="44" y="31"/>
                  </a:cubicBezTo>
                  <a:cubicBezTo>
                    <a:pt x="46" y="29"/>
                    <a:pt x="50" y="26"/>
                    <a:pt x="45" y="32"/>
                  </a:cubicBezTo>
                  <a:cubicBezTo>
                    <a:pt x="43" y="34"/>
                    <a:pt x="42" y="35"/>
                    <a:pt x="40" y="37"/>
                  </a:cubicBezTo>
                  <a:cubicBezTo>
                    <a:pt x="40" y="38"/>
                    <a:pt x="40" y="38"/>
                    <a:pt x="41" y="38"/>
                  </a:cubicBezTo>
                  <a:cubicBezTo>
                    <a:pt x="43" y="36"/>
                    <a:pt x="46" y="34"/>
                    <a:pt x="48" y="32"/>
                  </a:cubicBezTo>
                  <a:cubicBezTo>
                    <a:pt x="49" y="31"/>
                    <a:pt x="52" y="29"/>
                    <a:pt x="50" y="32"/>
                  </a:cubicBezTo>
                  <a:cubicBezTo>
                    <a:pt x="49" y="34"/>
                    <a:pt x="47" y="36"/>
                    <a:pt x="46" y="37"/>
                  </a:cubicBezTo>
                  <a:cubicBezTo>
                    <a:pt x="46" y="38"/>
                    <a:pt x="46" y="38"/>
                    <a:pt x="46" y="38"/>
                  </a:cubicBezTo>
                  <a:cubicBezTo>
                    <a:pt x="48" y="38"/>
                    <a:pt x="52" y="34"/>
                    <a:pt x="51" y="37"/>
                  </a:cubicBezTo>
                  <a:cubicBezTo>
                    <a:pt x="51" y="38"/>
                    <a:pt x="52" y="38"/>
                    <a:pt x="52" y="37"/>
                  </a:cubicBezTo>
                  <a:cubicBezTo>
                    <a:pt x="52" y="37"/>
                    <a:pt x="53" y="36"/>
                    <a:pt x="53" y="36"/>
                  </a:cubicBezTo>
                  <a:cubicBezTo>
                    <a:pt x="53" y="37"/>
                    <a:pt x="53" y="38"/>
                    <a:pt x="53" y="39"/>
                  </a:cubicBezTo>
                  <a:cubicBezTo>
                    <a:pt x="47" y="39"/>
                    <a:pt x="42" y="39"/>
                    <a:pt x="37" y="39"/>
                  </a:cubicBezTo>
                  <a:close/>
                  <a:moveTo>
                    <a:pt x="49" y="27"/>
                  </a:moveTo>
                  <a:cubicBezTo>
                    <a:pt x="50" y="28"/>
                    <a:pt x="51" y="28"/>
                    <a:pt x="52" y="28"/>
                  </a:cubicBezTo>
                  <a:cubicBezTo>
                    <a:pt x="49" y="30"/>
                    <a:pt x="45" y="32"/>
                    <a:pt x="43" y="35"/>
                  </a:cubicBezTo>
                  <a:cubicBezTo>
                    <a:pt x="45" y="33"/>
                    <a:pt x="47" y="30"/>
                    <a:pt x="49" y="27"/>
                  </a:cubicBezTo>
                  <a:close/>
                  <a:moveTo>
                    <a:pt x="30" y="4"/>
                  </a:moveTo>
                  <a:cubicBezTo>
                    <a:pt x="28" y="5"/>
                    <a:pt x="26" y="6"/>
                    <a:pt x="25" y="7"/>
                  </a:cubicBezTo>
                  <a:cubicBezTo>
                    <a:pt x="25" y="6"/>
                    <a:pt x="25" y="5"/>
                    <a:pt x="25" y="4"/>
                  </a:cubicBezTo>
                  <a:cubicBezTo>
                    <a:pt x="26" y="4"/>
                    <a:pt x="28" y="4"/>
                    <a:pt x="30" y="4"/>
                  </a:cubicBezTo>
                  <a:close/>
                  <a:moveTo>
                    <a:pt x="14" y="26"/>
                  </a:moveTo>
                  <a:cubicBezTo>
                    <a:pt x="14" y="26"/>
                    <a:pt x="14" y="26"/>
                    <a:pt x="14" y="26"/>
                  </a:cubicBezTo>
                  <a:cubicBezTo>
                    <a:pt x="11" y="28"/>
                    <a:pt x="9" y="31"/>
                    <a:pt x="7" y="34"/>
                  </a:cubicBezTo>
                  <a:cubicBezTo>
                    <a:pt x="3" y="38"/>
                    <a:pt x="9" y="30"/>
                    <a:pt x="8" y="31"/>
                  </a:cubicBezTo>
                  <a:cubicBezTo>
                    <a:pt x="9" y="29"/>
                    <a:pt x="10" y="28"/>
                    <a:pt x="11" y="27"/>
                  </a:cubicBezTo>
                  <a:cubicBezTo>
                    <a:pt x="11" y="26"/>
                    <a:pt x="11" y="26"/>
                    <a:pt x="10" y="26"/>
                  </a:cubicBezTo>
                  <a:cubicBezTo>
                    <a:pt x="9" y="27"/>
                    <a:pt x="8" y="28"/>
                    <a:pt x="7" y="29"/>
                  </a:cubicBezTo>
                  <a:cubicBezTo>
                    <a:pt x="3" y="33"/>
                    <a:pt x="6" y="27"/>
                    <a:pt x="7" y="26"/>
                  </a:cubicBezTo>
                  <a:cubicBezTo>
                    <a:pt x="7" y="26"/>
                    <a:pt x="7" y="26"/>
                    <a:pt x="7" y="26"/>
                  </a:cubicBezTo>
                  <a:cubicBezTo>
                    <a:pt x="9" y="26"/>
                    <a:pt x="12" y="26"/>
                    <a:pt x="14" y="26"/>
                  </a:cubicBezTo>
                  <a:close/>
                  <a:moveTo>
                    <a:pt x="8" y="37"/>
                  </a:moveTo>
                  <a:cubicBezTo>
                    <a:pt x="11" y="35"/>
                    <a:pt x="13" y="32"/>
                    <a:pt x="15" y="30"/>
                  </a:cubicBezTo>
                  <a:cubicBezTo>
                    <a:pt x="19" y="26"/>
                    <a:pt x="16" y="29"/>
                    <a:pt x="14" y="31"/>
                  </a:cubicBezTo>
                  <a:cubicBezTo>
                    <a:pt x="13" y="33"/>
                    <a:pt x="12" y="34"/>
                    <a:pt x="11" y="36"/>
                  </a:cubicBezTo>
                  <a:cubicBezTo>
                    <a:pt x="11" y="36"/>
                    <a:pt x="11" y="36"/>
                    <a:pt x="11" y="37"/>
                  </a:cubicBezTo>
                  <a:cubicBezTo>
                    <a:pt x="10" y="37"/>
                    <a:pt x="9" y="37"/>
                    <a:pt x="8" y="37"/>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269"/>
            <p:cNvSpPr>
              <a:spLocks noEditPoints="1"/>
            </p:cNvSpPr>
            <p:nvPr/>
          </p:nvSpPr>
          <p:spPr bwMode="auto">
            <a:xfrm>
              <a:off x="4515096" y="1525022"/>
              <a:ext cx="639763" cy="673100"/>
            </a:xfrm>
            <a:custGeom>
              <a:avLst/>
              <a:gdLst>
                <a:gd name="T0" fmla="*/ 80 w 151"/>
                <a:gd name="T1" fmla="*/ 152 h 159"/>
                <a:gd name="T2" fmla="*/ 14 w 151"/>
                <a:gd name="T3" fmla="*/ 49 h 159"/>
                <a:gd name="T4" fmla="*/ 45 w 151"/>
                <a:gd name="T5" fmla="*/ 110 h 159"/>
                <a:gd name="T6" fmla="*/ 18 w 151"/>
                <a:gd name="T7" fmla="*/ 121 h 159"/>
                <a:gd name="T8" fmla="*/ 12 w 151"/>
                <a:gd name="T9" fmla="*/ 111 h 159"/>
                <a:gd name="T10" fmla="*/ 12 w 151"/>
                <a:gd name="T11" fmla="*/ 111 h 159"/>
                <a:gd name="T12" fmla="*/ 12 w 151"/>
                <a:gd name="T13" fmla="*/ 111 h 159"/>
                <a:gd name="T14" fmla="*/ 72 w 151"/>
                <a:gd name="T15" fmla="*/ 24 h 159"/>
                <a:gd name="T16" fmla="*/ 62 w 151"/>
                <a:gd name="T17" fmla="*/ 33 h 159"/>
                <a:gd name="T18" fmla="*/ 91 w 151"/>
                <a:gd name="T19" fmla="*/ 24 h 159"/>
                <a:gd name="T20" fmla="*/ 102 w 151"/>
                <a:gd name="T21" fmla="*/ 33 h 159"/>
                <a:gd name="T22" fmla="*/ 98 w 151"/>
                <a:gd name="T23" fmla="*/ 41 h 159"/>
                <a:gd name="T24" fmla="*/ 70 w 151"/>
                <a:gd name="T25" fmla="*/ 36 h 159"/>
                <a:gd name="T26" fmla="*/ 47 w 151"/>
                <a:gd name="T27" fmla="*/ 49 h 159"/>
                <a:gd name="T28" fmla="*/ 84 w 151"/>
                <a:gd name="T29" fmla="*/ 35 h 159"/>
                <a:gd name="T30" fmla="*/ 84 w 151"/>
                <a:gd name="T31" fmla="*/ 28 h 159"/>
                <a:gd name="T32" fmla="*/ 67 w 151"/>
                <a:gd name="T33" fmla="*/ 35 h 159"/>
                <a:gd name="T34" fmla="*/ 22 w 151"/>
                <a:gd name="T35" fmla="*/ 56 h 159"/>
                <a:gd name="T36" fmla="*/ 9 w 151"/>
                <a:gd name="T37" fmla="*/ 70 h 159"/>
                <a:gd name="T38" fmla="*/ 7 w 151"/>
                <a:gd name="T39" fmla="*/ 77 h 159"/>
                <a:gd name="T40" fmla="*/ 30 w 151"/>
                <a:gd name="T41" fmla="*/ 72 h 159"/>
                <a:gd name="T42" fmla="*/ 111 w 151"/>
                <a:gd name="T43" fmla="*/ 48 h 159"/>
                <a:gd name="T44" fmla="*/ 35 w 151"/>
                <a:gd name="T45" fmla="*/ 77 h 159"/>
                <a:gd name="T46" fmla="*/ 66 w 151"/>
                <a:gd name="T47" fmla="*/ 67 h 159"/>
                <a:gd name="T48" fmla="*/ 133 w 151"/>
                <a:gd name="T49" fmla="*/ 47 h 159"/>
                <a:gd name="T50" fmla="*/ 122 w 151"/>
                <a:gd name="T51" fmla="*/ 53 h 159"/>
                <a:gd name="T52" fmla="*/ 65 w 151"/>
                <a:gd name="T53" fmla="*/ 83 h 159"/>
                <a:gd name="T54" fmla="*/ 138 w 151"/>
                <a:gd name="T55" fmla="*/ 60 h 159"/>
                <a:gd name="T56" fmla="*/ 80 w 151"/>
                <a:gd name="T57" fmla="*/ 89 h 159"/>
                <a:gd name="T58" fmla="*/ 80 w 151"/>
                <a:gd name="T59" fmla="*/ 140 h 159"/>
                <a:gd name="T60" fmla="*/ 130 w 151"/>
                <a:gd name="T61" fmla="*/ 113 h 159"/>
                <a:gd name="T62" fmla="*/ 96 w 151"/>
                <a:gd name="T63" fmla="*/ 128 h 159"/>
                <a:gd name="T64" fmla="*/ 142 w 151"/>
                <a:gd name="T65" fmla="*/ 106 h 159"/>
                <a:gd name="T66" fmla="*/ 95 w 151"/>
                <a:gd name="T67" fmla="*/ 117 h 159"/>
                <a:gd name="T68" fmla="*/ 41 w 151"/>
                <a:gd name="T69" fmla="*/ 144 h 159"/>
                <a:gd name="T70" fmla="*/ 31 w 151"/>
                <a:gd name="T71" fmla="*/ 137 h 159"/>
                <a:gd name="T72" fmla="*/ 123 w 151"/>
                <a:gd name="T73" fmla="*/ 104 h 159"/>
                <a:gd name="T74" fmla="*/ 97 w 151"/>
                <a:gd name="T75" fmla="*/ 110 h 159"/>
                <a:gd name="T76" fmla="*/ 119 w 151"/>
                <a:gd name="T77" fmla="*/ 99 h 159"/>
                <a:gd name="T78" fmla="*/ 144 w 151"/>
                <a:gd name="T79" fmla="*/ 80 h 159"/>
                <a:gd name="T80" fmla="*/ 92 w 151"/>
                <a:gd name="T81" fmla="*/ 104 h 159"/>
                <a:gd name="T82" fmla="*/ 144 w 151"/>
                <a:gd name="T83" fmla="*/ 80 h 159"/>
                <a:gd name="T84" fmla="*/ 26 w 151"/>
                <a:gd name="T85" fmla="*/ 125 h 159"/>
                <a:gd name="T86" fmla="*/ 143 w 151"/>
                <a:gd name="T87" fmla="*/ 75 h 159"/>
                <a:gd name="T88" fmla="*/ 23 w 151"/>
                <a:gd name="T89" fmla="*/ 117 h 159"/>
                <a:gd name="T90" fmla="*/ 54 w 151"/>
                <a:gd name="T91" fmla="*/ 120 h 159"/>
                <a:gd name="T92" fmla="*/ 50 w 151"/>
                <a:gd name="T93" fmla="*/ 148 h 159"/>
                <a:gd name="T94" fmla="*/ 52 w 151"/>
                <a:gd name="T95" fmla="*/ 148 h 159"/>
                <a:gd name="T96" fmla="*/ 131 w 151"/>
                <a:gd name="T97" fmla="*/ 134 h 159"/>
                <a:gd name="T98" fmla="*/ 93 w 151"/>
                <a:gd name="T99" fmla="*/ 150 h 159"/>
                <a:gd name="T100" fmla="*/ 86 w 151"/>
                <a:gd name="T101" fmla="*/ 147 h 159"/>
                <a:gd name="T102" fmla="*/ 134 w 151"/>
                <a:gd name="T103" fmla="*/ 127 h 159"/>
                <a:gd name="T104" fmla="*/ 113 w 151"/>
                <a:gd name="T105" fmla="*/ 149 h 159"/>
                <a:gd name="T106" fmla="*/ 137 w 151"/>
                <a:gd name="T107" fmla="*/ 117 h 159"/>
                <a:gd name="T108" fmla="*/ 72 w 151"/>
                <a:gd name="T109" fmla="*/ 145 h 159"/>
                <a:gd name="T110" fmla="*/ 85 w 151"/>
                <a:gd name="T111" fmla="*/ 80 h 159"/>
                <a:gd name="T112" fmla="*/ 131 w 151"/>
                <a:gd name="T113" fmla="*/ 44 h 159"/>
                <a:gd name="T114" fmla="*/ 118 w 151"/>
                <a:gd name="T115" fmla="*/ 46 h 159"/>
                <a:gd name="T116" fmla="*/ 27 w 151"/>
                <a:gd name="T117" fmla="*/ 77 h 159"/>
                <a:gd name="T118" fmla="*/ 89 w 151"/>
                <a:gd name="T119" fmla="*/ 24 h 159"/>
                <a:gd name="T120" fmla="*/ 22 w 151"/>
                <a:gd name="T121" fmla="*/ 53 h 159"/>
                <a:gd name="T122" fmla="*/ 24 w 151"/>
                <a:gd name="T123" fmla="*/ 44 h 159"/>
                <a:gd name="T124" fmla="*/ 72 w 151"/>
                <a:gd name="T125" fmla="*/ 7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1" h="159">
                  <a:moveTo>
                    <a:pt x="36" y="145"/>
                  </a:moveTo>
                  <a:cubicBezTo>
                    <a:pt x="47" y="153"/>
                    <a:pt x="60" y="152"/>
                    <a:pt x="72" y="149"/>
                  </a:cubicBezTo>
                  <a:cubicBezTo>
                    <a:pt x="71" y="151"/>
                    <a:pt x="71" y="153"/>
                    <a:pt x="69" y="155"/>
                  </a:cubicBezTo>
                  <a:cubicBezTo>
                    <a:pt x="69" y="157"/>
                    <a:pt x="71" y="159"/>
                    <a:pt x="73" y="157"/>
                  </a:cubicBezTo>
                  <a:cubicBezTo>
                    <a:pt x="73" y="156"/>
                    <a:pt x="74" y="156"/>
                    <a:pt x="74" y="155"/>
                  </a:cubicBezTo>
                  <a:cubicBezTo>
                    <a:pt x="74" y="155"/>
                    <a:pt x="74" y="155"/>
                    <a:pt x="74" y="155"/>
                  </a:cubicBezTo>
                  <a:cubicBezTo>
                    <a:pt x="75" y="157"/>
                    <a:pt x="77" y="157"/>
                    <a:pt x="77" y="155"/>
                  </a:cubicBezTo>
                  <a:cubicBezTo>
                    <a:pt x="77" y="155"/>
                    <a:pt x="77" y="155"/>
                    <a:pt x="77" y="155"/>
                  </a:cubicBezTo>
                  <a:cubicBezTo>
                    <a:pt x="78" y="155"/>
                    <a:pt x="80" y="155"/>
                    <a:pt x="80" y="153"/>
                  </a:cubicBezTo>
                  <a:cubicBezTo>
                    <a:pt x="80" y="153"/>
                    <a:pt x="80" y="153"/>
                    <a:pt x="80" y="152"/>
                  </a:cubicBezTo>
                  <a:cubicBezTo>
                    <a:pt x="81" y="152"/>
                    <a:pt x="83" y="151"/>
                    <a:pt x="82" y="150"/>
                  </a:cubicBezTo>
                  <a:cubicBezTo>
                    <a:pt x="92" y="155"/>
                    <a:pt x="105" y="157"/>
                    <a:pt x="116" y="152"/>
                  </a:cubicBezTo>
                  <a:cubicBezTo>
                    <a:pt x="128" y="146"/>
                    <a:pt x="135" y="135"/>
                    <a:pt x="141" y="122"/>
                  </a:cubicBezTo>
                  <a:cubicBezTo>
                    <a:pt x="150" y="99"/>
                    <a:pt x="151" y="69"/>
                    <a:pt x="137" y="47"/>
                  </a:cubicBezTo>
                  <a:cubicBezTo>
                    <a:pt x="126" y="29"/>
                    <a:pt x="105" y="22"/>
                    <a:pt x="85" y="20"/>
                  </a:cubicBezTo>
                  <a:cubicBezTo>
                    <a:pt x="87" y="14"/>
                    <a:pt x="91" y="7"/>
                    <a:pt x="97" y="4"/>
                  </a:cubicBezTo>
                  <a:cubicBezTo>
                    <a:pt x="99" y="3"/>
                    <a:pt x="97" y="0"/>
                    <a:pt x="95" y="1"/>
                  </a:cubicBezTo>
                  <a:cubicBezTo>
                    <a:pt x="88" y="5"/>
                    <a:pt x="84" y="12"/>
                    <a:pt x="82" y="20"/>
                  </a:cubicBezTo>
                  <a:cubicBezTo>
                    <a:pt x="80" y="20"/>
                    <a:pt x="78" y="20"/>
                    <a:pt x="75" y="20"/>
                  </a:cubicBezTo>
                  <a:cubicBezTo>
                    <a:pt x="52" y="21"/>
                    <a:pt x="28" y="29"/>
                    <a:pt x="14" y="49"/>
                  </a:cubicBezTo>
                  <a:cubicBezTo>
                    <a:pt x="1" y="68"/>
                    <a:pt x="0" y="93"/>
                    <a:pt x="10" y="114"/>
                  </a:cubicBezTo>
                  <a:cubicBezTo>
                    <a:pt x="15" y="126"/>
                    <a:pt x="25" y="138"/>
                    <a:pt x="36" y="145"/>
                  </a:cubicBezTo>
                  <a:close/>
                  <a:moveTo>
                    <a:pt x="22" y="127"/>
                  </a:moveTo>
                  <a:cubicBezTo>
                    <a:pt x="31" y="124"/>
                    <a:pt x="39" y="120"/>
                    <a:pt x="48" y="116"/>
                  </a:cubicBezTo>
                  <a:cubicBezTo>
                    <a:pt x="57" y="112"/>
                    <a:pt x="66" y="108"/>
                    <a:pt x="75" y="105"/>
                  </a:cubicBezTo>
                  <a:cubicBezTo>
                    <a:pt x="67" y="109"/>
                    <a:pt x="58" y="113"/>
                    <a:pt x="50" y="117"/>
                  </a:cubicBezTo>
                  <a:cubicBezTo>
                    <a:pt x="42" y="122"/>
                    <a:pt x="32" y="125"/>
                    <a:pt x="26" y="132"/>
                  </a:cubicBezTo>
                  <a:cubicBezTo>
                    <a:pt x="25" y="130"/>
                    <a:pt x="23" y="129"/>
                    <a:pt x="22" y="127"/>
                  </a:cubicBezTo>
                  <a:close/>
                  <a:moveTo>
                    <a:pt x="18" y="121"/>
                  </a:moveTo>
                  <a:cubicBezTo>
                    <a:pt x="27" y="120"/>
                    <a:pt x="37" y="113"/>
                    <a:pt x="45" y="110"/>
                  </a:cubicBezTo>
                  <a:cubicBezTo>
                    <a:pt x="56" y="105"/>
                    <a:pt x="67" y="101"/>
                    <a:pt x="77" y="96"/>
                  </a:cubicBezTo>
                  <a:cubicBezTo>
                    <a:pt x="89" y="91"/>
                    <a:pt x="100" y="86"/>
                    <a:pt x="112" y="81"/>
                  </a:cubicBezTo>
                  <a:cubicBezTo>
                    <a:pt x="118" y="78"/>
                    <a:pt x="125" y="76"/>
                    <a:pt x="131" y="74"/>
                  </a:cubicBezTo>
                  <a:cubicBezTo>
                    <a:pt x="131" y="74"/>
                    <a:pt x="131" y="74"/>
                    <a:pt x="130" y="74"/>
                  </a:cubicBezTo>
                  <a:cubicBezTo>
                    <a:pt x="124" y="77"/>
                    <a:pt x="118" y="79"/>
                    <a:pt x="112" y="82"/>
                  </a:cubicBezTo>
                  <a:cubicBezTo>
                    <a:pt x="102" y="86"/>
                    <a:pt x="92" y="90"/>
                    <a:pt x="81" y="95"/>
                  </a:cubicBezTo>
                  <a:cubicBezTo>
                    <a:pt x="71" y="100"/>
                    <a:pt x="60" y="105"/>
                    <a:pt x="50" y="110"/>
                  </a:cubicBezTo>
                  <a:cubicBezTo>
                    <a:pt x="45" y="113"/>
                    <a:pt x="41" y="115"/>
                    <a:pt x="36" y="118"/>
                  </a:cubicBezTo>
                  <a:cubicBezTo>
                    <a:pt x="31" y="121"/>
                    <a:pt x="26" y="123"/>
                    <a:pt x="21" y="126"/>
                  </a:cubicBezTo>
                  <a:cubicBezTo>
                    <a:pt x="20" y="125"/>
                    <a:pt x="19" y="123"/>
                    <a:pt x="18" y="121"/>
                  </a:cubicBezTo>
                  <a:close/>
                  <a:moveTo>
                    <a:pt x="15" y="116"/>
                  </a:moveTo>
                  <a:cubicBezTo>
                    <a:pt x="18" y="116"/>
                    <a:pt x="21" y="114"/>
                    <a:pt x="24" y="113"/>
                  </a:cubicBezTo>
                  <a:cubicBezTo>
                    <a:pt x="29" y="110"/>
                    <a:pt x="34" y="109"/>
                    <a:pt x="39" y="106"/>
                  </a:cubicBezTo>
                  <a:cubicBezTo>
                    <a:pt x="52" y="101"/>
                    <a:pt x="64" y="96"/>
                    <a:pt x="76" y="92"/>
                  </a:cubicBezTo>
                  <a:cubicBezTo>
                    <a:pt x="78" y="91"/>
                    <a:pt x="80" y="90"/>
                    <a:pt x="82" y="90"/>
                  </a:cubicBezTo>
                  <a:cubicBezTo>
                    <a:pt x="81" y="90"/>
                    <a:pt x="79" y="91"/>
                    <a:pt x="78" y="91"/>
                  </a:cubicBezTo>
                  <a:cubicBezTo>
                    <a:pt x="68" y="95"/>
                    <a:pt x="57" y="100"/>
                    <a:pt x="47" y="105"/>
                  </a:cubicBezTo>
                  <a:cubicBezTo>
                    <a:pt x="37" y="110"/>
                    <a:pt x="26" y="114"/>
                    <a:pt x="17" y="120"/>
                  </a:cubicBezTo>
                  <a:cubicBezTo>
                    <a:pt x="16" y="118"/>
                    <a:pt x="15" y="117"/>
                    <a:pt x="15" y="116"/>
                  </a:cubicBezTo>
                  <a:close/>
                  <a:moveTo>
                    <a:pt x="12" y="111"/>
                  </a:moveTo>
                  <a:cubicBezTo>
                    <a:pt x="12" y="111"/>
                    <a:pt x="13" y="111"/>
                    <a:pt x="13" y="111"/>
                  </a:cubicBezTo>
                  <a:cubicBezTo>
                    <a:pt x="17" y="110"/>
                    <a:pt x="22" y="108"/>
                    <a:pt x="26" y="106"/>
                  </a:cubicBezTo>
                  <a:cubicBezTo>
                    <a:pt x="32" y="103"/>
                    <a:pt x="37" y="100"/>
                    <a:pt x="43" y="98"/>
                  </a:cubicBezTo>
                  <a:cubicBezTo>
                    <a:pt x="55" y="93"/>
                    <a:pt x="66" y="88"/>
                    <a:pt x="77" y="84"/>
                  </a:cubicBezTo>
                  <a:cubicBezTo>
                    <a:pt x="79" y="83"/>
                    <a:pt x="81" y="82"/>
                    <a:pt x="82" y="82"/>
                  </a:cubicBezTo>
                  <a:cubicBezTo>
                    <a:pt x="79" y="83"/>
                    <a:pt x="76" y="85"/>
                    <a:pt x="72" y="86"/>
                  </a:cubicBezTo>
                  <a:cubicBezTo>
                    <a:pt x="62" y="91"/>
                    <a:pt x="51" y="95"/>
                    <a:pt x="40" y="100"/>
                  </a:cubicBezTo>
                  <a:cubicBezTo>
                    <a:pt x="35" y="102"/>
                    <a:pt x="31" y="105"/>
                    <a:pt x="27" y="108"/>
                  </a:cubicBezTo>
                  <a:cubicBezTo>
                    <a:pt x="22" y="110"/>
                    <a:pt x="18" y="112"/>
                    <a:pt x="14" y="115"/>
                  </a:cubicBezTo>
                  <a:cubicBezTo>
                    <a:pt x="14" y="114"/>
                    <a:pt x="13" y="112"/>
                    <a:pt x="12" y="111"/>
                  </a:cubicBezTo>
                  <a:close/>
                  <a:moveTo>
                    <a:pt x="22" y="102"/>
                  </a:moveTo>
                  <a:cubicBezTo>
                    <a:pt x="29" y="99"/>
                    <a:pt x="36" y="97"/>
                    <a:pt x="43" y="94"/>
                  </a:cubicBezTo>
                  <a:cubicBezTo>
                    <a:pt x="60" y="86"/>
                    <a:pt x="77" y="78"/>
                    <a:pt x="95" y="71"/>
                  </a:cubicBezTo>
                  <a:cubicBezTo>
                    <a:pt x="101" y="69"/>
                    <a:pt x="108" y="66"/>
                    <a:pt x="115" y="64"/>
                  </a:cubicBezTo>
                  <a:cubicBezTo>
                    <a:pt x="113" y="65"/>
                    <a:pt x="111" y="65"/>
                    <a:pt x="109" y="66"/>
                  </a:cubicBezTo>
                  <a:cubicBezTo>
                    <a:pt x="97" y="72"/>
                    <a:pt x="85" y="77"/>
                    <a:pt x="73" y="82"/>
                  </a:cubicBezTo>
                  <a:cubicBezTo>
                    <a:pt x="63" y="86"/>
                    <a:pt x="53" y="91"/>
                    <a:pt x="43" y="96"/>
                  </a:cubicBezTo>
                  <a:cubicBezTo>
                    <a:pt x="39" y="98"/>
                    <a:pt x="34" y="99"/>
                    <a:pt x="29" y="101"/>
                  </a:cubicBezTo>
                  <a:cubicBezTo>
                    <a:pt x="23" y="104"/>
                    <a:pt x="18" y="107"/>
                    <a:pt x="12" y="110"/>
                  </a:cubicBezTo>
                  <a:cubicBezTo>
                    <a:pt x="12" y="110"/>
                    <a:pt x="12" y="111"/>
                    <a:pt x="12" y="111"/>
                  </a:cubicBezTo>
                  <a:cubicBezTo>
                    <a:pt x="12" y="110"/>
                    <a:pt x="11" y="109"/>
                    <a:pt x="11" y="108"/>
                  </a:cubicBezTo>
                  <a:cubicBezTo>
                    <a:pt x="15" y="106"/>
                    <a:pt x="18" y="104"/>
                    <a:pt x="22" y="102"/>
                  </a:cubicBezTo>
                  <a:close/>
                  <a:moveTo>
                    <a:pt x="72" y="24"/>
                  </a:moveTo>
                  <a:cubicBezTo>
                    <a:pt x="54" y="31"/>
                    <a:pt x="37" y="41"/>
                    <a:pt x="19" y="50"/>
                  </a:cubicBezTo>
                  <a:cubicBezTo>
                    <a:pt x="19" y="50"/>
                    <a:pt x="18" y="50"/>
                    <a:pt x="18" y="51"/>
                  </a:cubicBezTo>
                  <a:cubicBezTo>
                    <a:pt x="18" y="51"/>
                    <a:pt x="18" y="50"/>
                    <a:pt x="18" y="50"/>
                  </a:cubicBezTo>
                  <a:cubicBezTo>
                    <a:pt x="20" y="49"/>
                    <a:pt x="22" y="47"/>
                    <a:pt x="24" y="46"/>
                  </a:cubicBezTo>
                  <a:cubicBezTo>
                    <a:pt x="28" y="43"/>
                    <a:pt x="33" y="41"/>
                    <a:pt x="38" y="38"/>
                  </a:cubicBezTo>
                  <a:cubicBezTo>
                    <a:pt x="47" y="33"/>
                    <a:pt x="57" y="29"/>
                    <a:pt x="66" y="24"/>
                  </a:cubicBezTo>
                  <a:cubicBezTo>
                    <a:pt x="68" y="24"/>
                    <a:pt x="70" y="24"/>
                    <a:pt x="72" y="24"/>
                  </a:cubicBezTo>
                  <a:close/>
                  <a:moveTo>
                    <a:pt x="17" y="52"/>
                  </a:moveTo>
                  <a:cubicBezTo>
                    <a:pt x="26" y="48"/>
                    <a:pt x="34" y="43"/>
                    <a:pt x="43" y="39"/>
                  </a:cubicBezTo>
                  <a:cubicBezTo>
                    <a:pt x="48" y="36"/>
                    <a:pt x="53" y="33"/>
                    <a:pt x="58" y="31"/>
                  </a:cubicBezTo>
                  <a:cubicBezTo>
                    <a:pt x="60" y="30"/>
                    <a:pt x="62" y="29"/>
                    <a:pt x="64" y="28"/>
                  </a:cubicBezTo>
                  <a:cubicBezTo>
                    <a:pt x="47" y="37"/>
                    <a:pt x="30" y="47"/>
                    <a:pt x="14" y="57"/>
                  </a:cubicBezTo>
                  <a:cubicBezTo>
                    <a:pt x="15" y="55"/>
                    <a:pt x="16" y="54"/>
                    <a:pt x="17" y="52"/>
                  </a:cubicBezTo>
                  <a:close/>
                  <a:moveTo>
                    <a:pt x="12" y="60"/>
                  </a:moveTo>
                  <a:cubicBezTo>
                    <a:pt x="17" y="58"/>
                    <a:pt x="20" y="55"/>
                    <a:pt x="24" y="53"/>
                  </a:cubicBezTo>
                  <a:cubicBezTo>
                    <a:pt x="30" y="49"/>
                    <a:pt x="36" y="46"/>
                    <a:pt x="42" y="43"/>
                  </a:cubicBezTo>
                  <a:cubicBezTo>
                    <a:pt x="49" y="40"/>
                    <a:pt x="55" y="36"/>
                    <a:pt x="62" y="33"/>
                  </a:cubicBezTo>
                  <a:cubicBezTo>
                    <a:pt x="56" y="36"/>
                    <a:pt x="50" y="39"/>
                    <a:pt x="44" y="43"/>
                  </a:cubicBezTo>
                  <a:cubicBezTo>
                    <a:pt x="38" y="46"/>
                    <a:pt x="31" y="49"/>
                    <a:pt x="25" y="53"/>
                  </a:cubicBezTo>
                  <a:cubicBezTo>
                    <a:pt x="22" y="55"/>
                    <a:pt x="18" y="57"/>
                    <a:pt x="14" y="59"/>
                  </a:cubicBezTo>
                  <a:cubicBezTo>
                    <a:pt x="14" y="59"/>
                    <a:pt x="13" y="59"/>
                    <a:pt x="12" y="60"/>
                  </a:cubicBezTo>
                  <a:cubicBezTo>
                    <a:pt x="12" y="60"/>
                    <a:pt x="12" y="60"/>
                    <a:pt x="12" y="60"/>
                  </a:cubicBezTo>
                  <a:close/>
                  <a:moveTo>
                    <a:pt x="91" y="24"/>
                  </a:moveTo>
                  <a:cubicBezTo>
                    <a:pt x="93" y="25"/>
                    <a:pt x="96" y="25"/>
                    <a:pt x="98" y="26"/>
                  </a:cubicBezTo>
                  <a:cubicBezTo>
                    <a:pt x="93" y="28"/>
                    <a:pt x="88" y="30"/>
                    <a:pt x="84" y="33"/>
                  </a:cubicBezTo>
                  <a:cubicBezTo>
                    <a:pt x="84" y="31"/>
                    <a:pt x="84" y="30"/>
                    <a:pt x="84" y="29"/>
                  </a:cubicBezTo>
                  <a:cubicBezTo>
                    <a:pt x="86" y="27"/>
                    <a:pt x="88" y="26"/>
                    <a:pt x="91" y="24"/>
                  </a:cubicBezTo>
                  <a:cubicBezTo>
                    <a:pt x="91" y="24"/>
                    <a:pt x="91" y="24"/>
                    <a:pt x="91" y="24"/>
                  </a:cubicBezTo>
                  <a:close/>
                  <a:moveTo>
                    <a:pt x="116" y="32"/>
                  </a:moveTo>
                  <a:cubicBezTo>
                    <a:pt x="99" y="40"/>
                    <a:pt x="82" y="47"/>
                    <a:pt x="65" y="54"/>
                  </a:cubicBezTo>
                  <a:cubicBezTo>
                    <a:pt x="49" y="61"/>
                    <a:pt x="34" y="69"/>
                    <a:pt x="18" y="77"/>
                  </a:cubicBezTo>
                  <a:cubicBezTo>
                    <a:pt x="15" y="79"/>
                    <a:pt x="10" y="80"/>
                    <a:pt x="7" y="82"/>
                  </a:cubicBezTo>
                  <a:cubicBezTo>
                    <a:pt x="11" y="80"/>
                    <a:pt x="14" y="78"/>
                    <a:pt x="18" y="76"/>
                  </a:cubicBezTo>
                  <a:cubicBezTo>
                    <a:pt x="25" y="71"/>
                    <a:pt x="33" y="67"/>
                    <a:pt x="41" y="63"/>
                  </a:cubicBezTo>
                  <a:cubicBezTo>
                    <a:pt x="56" y="55"/>
                    <a:pt x="71" y="49"/>
                    <a:pt x="85" y="41"/>
                  </a:cubicBezTo>
                  <a:cubicBezTo>
                    <a:pt x="91" y="41"/>
                    <a:pt x="97" y="39"/>
                    <a:pt x="103" y="37"/>
                  </a:cubicBezTo>
                  <a:cubicBezTo>
                    <a:pt x="105" y="36"/>
                    <a:pt x="104" y="32"/>
                    <a:pt x="102" y="33"/>
                  </a:cubicBezTo>
                  <a:cubicBezTo>
                    <a:pt x="100" y="34"/>
                    <a:pt x="98" y="35"/>
                    <a:pt x="96" y="35"/>
                  </a:cubicBezTo>
                  <a:cubicBezTo>
                    <a:pt x="97" y="35"/>
                    <a:pt x="98" y="35"/>
                    <a:pt x="98" y="34"/>
                  </a:cubicBezTo>
                  <a:cubicBezTo>
                    <a:pt x="99" y="34"/>
                    <a:pt x="99" y="34"/>
                    <a:pt x="99" y="34"/>
                  </a:cubicBezTo>
                  <a:cubicBezTo>
                    <a:pt x="102" y="33"/>
                    <a:pt x="104" y="31"/>
                    <a:pt x="106" y="30"/>
                  </a:cubicBezTo>
                  <a:cubicBezTo>
                    <a:pt x="107" y="30"/>
                    <a:pt x="107" y="30"/>
                    <a:pt x="107" y="29"/>
                  </a:cubicBezTo>
                  <a:cubicBezTo>
                    <a:pt x="108" y="29"/>
                    <a:pt x="108" y="29"/>
                    <a:pt x="108" y="29"/>
                  </a:cubicBezTo>
                  <a:cubicBezTo>
                    <a:pt x="111" y="30"/>
                    <a:pt x="114" y="31"/>
                    <a:pt x="116" y="32"/>
                  </a:cubicBezTo>
                  <a:close/>
                  <a:moveTo>
                    <a:pt x="117" y="33"/>
                  </a:moveTo>
                  <a:cubicBezTo>
                    <a:pt x="117" y="33"/>
                    <a:pt x="116" y="33"/>
                    <a:pt x="116" y="33"/>
                  </a:cubicBezTo>
                  <a:cubicBezTo>
                    <a:pt x="110" y="37"/>
                    <a:pt x="104" y="39"/>
                    <a:pt x="98" y="41"/>
                  </a:cubicBezTo>
                  <a:cubicBezTo>
                    <a:pt x="100" y="40"/>
                    <a:pt x="102" y="39"/>
                    <a:pt x="105" y="38"/>
                  </a:cubicBezTo>
                  <a:cubicBezTo>
                    <a:pt x="107" y="37"/>
                    <a:pt x="110" y="36"/>
                    <a:pt x="113" y="35"/>
                  </a:cubicBezTo>
                  <a:cubicBezTo>
                    <a:pt x="114" y="35"/>
                    <a:pt x="116" y="33"/>
                    <a:pt x="117" y="33"/>
                  </a:cubicBezTo>
                  <a:cubicBezTo>
                    <a:pt x="117" y="33"/>
                    <a:pt x="117" y="33"/>
                    <a:pt x="117" y="33"/>
                  </a:cubicBezTo>
                  <a:close/>
                  <a:moveTo>
                    <a:pt x="75" y="41"/>
                  </a:moveTo>
                  <a:cubicBezTo>
                    <a:pt x="77" y="41"/>
                    <a:pt x="79" y="41"/>
                    <a:pt x="81" y="41"/>
                  </a:cubicBezTo>
                  <a:cubicBezTo>
                    <a:pt x="66" y="49"/>
                    <a:pt x="50" y="55"/>
                    <a:pt x="35" y="62"/>
                  </a:cubicBezTo>
                  <a:cubicBezTo>
                    <a:pt x="48" y="55"/>
                    <a:pt x="61" y="49"/>
                    <a:pt x="74" y="42"/>
                  </a:cubicBezTo>
                  <a:cubicBezTo>
                    <a:pt x="74" y="42"/>
                    <a:pt x="75" y="41"/>
                    <a:pt x="75" y="41"/>
                  </a:cubicBezTo>
                  <a:close/>
                  <a:moveTo>
                    <a:pt x="70" y="36"/>
                  </a:moveTo>
                  <a:cubicBezTo>
                    <a:pt x="74" y="35"/>
                    <a:pt x="77" y="33"/>
                    <a:pt x="80" y="31"/>
                  </a:cubicBezTo>
                  <a:cubicBezTo>
                    <a:pt x="80" y="32"/>
                    <a:pt x="80" y="33"/>
                    <a:pt x="80" y="35"/>
                  </a:cubicBezTo>
                  <a:cubicBezTo>
                    <a:pt x="78" y="35"/>
                    <a:pt x="76" y="36"/>
                    <a:pt x="74" y="37"/>
                  </a:cubicBezTo>
                  <a:cubicBezTo>
                    <a:pt x="73" y="37"/>
                    <a:pt x="72" y="37"/>
                    <a:pt x="70" y="36"/>
                  </a:cubicBezTo>
                  <a:close/>
                  <a:moveTo>
                    <a:pt x="69" y="40"/>
                  </a:moveTo>
                  <a:cubicBezTo>
                    <a:pt x="64" y="42"/>
                    <a:pt x="58" y="45"/>
                    <a:pt x="53" y="48"/>
                  </a:cubicBezTo>
                  <a:cubicBezTo>
                    <a:pt x="39" y="54"/>
                    <a:pt x="26" y="61"/>
                    <a:pt x="13" y="68"/>
                  </a:cubicBezTo>
                  <a:cubicBezTo>
                    <a:pt x="13" y="68"/>
                    <a:pt x="13" y="68"/>
                    <a:pt x="13" y="68"/>
                  </a:cubicBezTo>
                  <a:cubicBezTo>
                    <a:pt x="17" y="66"/>
                    <a:pt x="20" y="64"/>
                    <a:pt x="24" y="62"/>
                  </a:cubicBezTo>
                  <a:cubicBezTo>
                    <a:pt x="32" y="57"/>
                    <a:pt x="39" y="53"/>
                    <a:pt x="47" y="49"/>
                  </a:cubicBezTo>
                  <a:cubicBezTo>
                    <a:pt x="53" y="46"/>
                    <a:pt x="60" y="42"/>
                    <a:pt x="66" y="39"/>
                  </a:cubicBezTo>
                  <a:cubicBezTo>
                    <a:pt x="67" y="39"/>
                    <a:pt x="68" y="39"/>
                    <a:pt x="69" y="40"/>
                  </a:cubicBezTo>
                  <a:close/>
                  <a:moveTo>
                    <a:pt x="80" y="35"/>
                  </a:moveTo>
                  <a:cubicBezTo>
                    <a:pt x="80" y="36"/>
                    <a:pt x="80" y="37"/>
                    <a:pt x="80" y="37"/>
                  </a:cubicBezTo>
                  <a:cubicBezTo>
                    <a:pt x="80" y="37"/>
                    <a:pt x="79" y="38"/>
                    <a:pt x="79" y="38"/>
                  </a:cubicBezTo>
                  <a:cubicBezTo>
                    <a:pt x="78" y="38"/>
                    <a:pt x="77" y="38"/>
                    <a:pt x="76" y="38"/>
                  </a:cubicBezTo>
                  <a:cubicBezTo>
                    <a:pt x="77" y="37"/>
                    <a:pt x="79" y="36"/>
                    <a:pt x="80" y="35"/>
                  </a:cubicBezTo>
                  <a:close/>
                  <a:moveTo>
                    <a:pt x="84" y="34"/>
                  </a:moveTo>
                  <a:cubicBezTo>
                    <a:pt x="88" y="32"/>
                    <a:pt x="93" y="29"/>
                    <a:pt x="97" y="27"/>
                  </a:cubicBezTo>
                  <a:cubicBezTo>
                    <a:pt x="92" y="29"/>
                    <a:pt x="88" y="32"/>
                    <a:pt x="84" y="35"/>
                  </a:cubicBezTo>
                  <a:cubicBezTo>
                    <a:pt x="84" y="35"/>
                    <a:pt x="84" y="34"/>
                    <a:pt x="84" y="34"/>
                  </a:cubicBezTo>
                  <a:close/>
                  <a:moveTo>
                    <a:pt x="98" y="33"/>
                  </a:moveTo>
                  <a:cubicBezTo>
                    <a:pt x="96" y="34"/>
                    <a:pt x="93" y="36"/>
                    <a:pt x="91" y="37"/>
                  </a:cubicBezTo>
                  <a:cubicBezTo>
                    <a:pt x="89" y="37"/>
                    <a:pt x="86" y="38"/>
                    <a:pt x="84" y="38"/>
                  </a:cubicBezTo>
                  <a:cubicBezTo>
                    <a:pt x="84" y="37"/>
                    <a:pt x="84" y="37"/>
                    <a:pt x="84" y="36"/>
                  </a:cubicBezTo>
                  <a:cubicBezTo>
                    <a:pt x="89" y="33"/>
                    <a:pt x="94" y="30"/>
                    <a:pt x="99" y="26"/>
                  </a:cubicBezTo>
                  <a:cubicBezTo>
                    <a:pt x="99" y="26"/>
                    <a:pt x="99" y="26"/>
                    <a:pt x="99" y="26"/>
                  </a:cubicBezTo>
                  <a:cubicBezTo>
                    <a:pt x="102" y="27"/>
                    <a:pt x="104" y="27"/>
                    <a:pt x="107" y="28"/>
                  </a:cubicBezTo>
                  <a:cubicBezTo>
                    <a:pt x="104" y="30"/>
                    <a:pt x="101" y="32"/>
                    <a:pt x="98" y="33"/>
                  </a:cubicBezTo>
                  <a:close/>
                  <a:moveTo>
                    <a:pt x="84" y="28"/>
                  </a:moveTo>
                  <a:cubicBezTo>
                    <a:pt x="84" y="28"/>
                    <a:pt x="84" y="28"/>
                    <a:pt x="84" y="28"/>
                  </a:cubicBezTo>
                  <a:cubicBezTo>
                    <a:pt x="85" y="27"/>
                    <a:pt x="87" y="26"/>
                    <a:pt x="88" y="25"/>
                  </a:cubicBezTo>
                  <a:cubicBezTo>
                    <a:pt x="87" y="26"/>
                    <a:pt x="85" y="27"/>
                    <a:pt x="84" y="28"/>
                  </a:cubicBezTo>
                  <a:close/>
                  <a:moveTo>
                    <a:pt x="80" y="30"/>
                  </a:moveTo>
                  <a:cubicBezTo>
                    <a:pt x="77" y="32"/>
                    <a:pt x="73" y="34"/>
                    <a:pt x="69" y="36"/>
                  </a:cubicBezTo>
                  <a:cubicBezTo>
                    <a:pt x="69" y="36"/>
                    <a:pt x="68" y="36"/>
                    <a:pt x="68" y="36"/>
                  </a:cubicBezTo>
                  <a:cubicBezTo>
                    <a:pt x="72" y="34"/>
                    <a:pt x="76" y="32"/>
                    <a:pt x="80" y="30"/>
                  </a:cubicBezTo>
                  <a:cubicBezTo>
                    <a:pt x="80" y="30"/>
                    <a:pt x="80" y="30"/>
                    <a:pt x="80" y="30"/>
                  </a:cubicBezTo>
                  <a:close/>
                  <a:moveTo>
                    <a:pt x="73" y="32"/>
                  </a:moveTo>
                  <a:cubicBezTo>
                    <a:pt x="71" y="33"/>
                    <a:pt x="69" y="34"/>
                    <a:pt x="67" y="35"/>
                  </a:cubicBezTo>
                  <a:cubicBezTo>
                    <a:pt x="66" y="35"/>
                    <a:pt x="65" y="34"/>
                    <a:pt x="64" y="34"/>
                  </a:cubicBezTo>
                  <a:cubicBezTo>
                    <a:pt x="62" y="33"/>
                    <a:pt x="61" y="36"/>
                    <a:pt x="63" y="37"/>
                  </a:cubicBezTo>
                  <a:cubicBezTo>
                    <a:pt x="63" y="37"/>
                    <a:pt x="63" y="37"/>
                    <a:pt x="63" y="37"/>
                  </a:cubicBezTo>
                  <a:cubicBezTo>
                    <a:pt x="59" y="39"/>
                    <a:pt x="56" y="40"/>
                    <a:pt x="52" y="42"/>
                  </a:cubicBezTo>
                  <a:cubicBezTo>
                    <a:pt x="46" y="45"/>
                    <a:pt x="39" y="48"/>
                    <a:pt x="32" y="51"/>
                  </a:cubicBezTo>
                  <a:cubicBezTo>
                    <a:pt x="26" y="54"/>
                    <a:pt x="19" y="59"/>
                    <a:pt x="12" y="61"/>
                  </a:cubicBezTo>
                  <a:cubicBezTo>
                    <a:pt x="12" y="61"/>
                    <a:pt x="12" y="61"/>
                    <a:pt x="12" y="61"/>
                  </a:cubicBezTo>
                  <a:cubicBezTo>
                    <a:pt x="12" y="61"/>
                    <a:pt x="12" y="61"/>
                    <a:pt x="12" y="61"/>
                  </a:cubicBezTo>
                  <a:cubicBezTo>
                    <a:pt x="13" y="60"/>
                    <a:pt x="14" y="60"/>
                    <a:pt x="15" y="60"/>
                  </a:cubicBezTo>
                  <a:cubicBezTo>
                    <a:pt x="17" y="59"/>
                    <a:pt x="20" y="57"/>
                    <a:pt x="22" y="56"/>
                  </a:cubicBezTo>
                  <a:cubicBezTo>
                    <a:pt x="29" y="52"/>
                    <a:pt x="36" y="48"/>
                    <a:pt x="43" y="44"/>
                  </a:cubicBezTo>
                  <a:cubicBezTo>
                    <a:pt x="56" y="38"/>
                    <a:pt x="68" y="30"/>
                    <a:pt x="81" y="24"/>
                  </a:cubicBezTo>
                  <a:cubicBezTo>
                    <a:pt x="81" y="25"/>
                    <a:pt x="80" y="27"/>
                    <a:pt x="80" y="28"/>
                  </a:cubicBezTo>
                  <a:cubicBezTo>
                    <a:pt x="78" y="29"/>
                    <a:pt x="75" y="31"/>
                    <a:pt x="73" y="32"/>
                  </a:cubicBezTo>
                  <a:close/>
                  <a:moveTo>
                    <a:pt x="11" y="62"/>
                  </a:moveTo>
                  <a:cubicBezTo>
                    <a:pt x="15" y="61"/>
                    <a:pt x="19" y="59"/>
                    <a:pt x="23" y="57"/>
                  </a:cubicBezTo>
                  <a:cubicBezTo>
                    <a:pt x="30" y="53"/>
                    <a:pt x="37" y="50"/>
                    <a:pt x="45" y="47"/>
                  </a:cubicBezTo>
                  <a:cubicBezTo>
                    <a:pt x="51" y="44"/>
                    <a:pt x="57" y="41"/>
                    <a:pt x="64" y="38"/>
                  </a:cubicBezTo>
                  <a:cubicBezTo>
                    <a:pt x="64" y="38"/>
                    <a:pt x="65" y="38"/>
                    <a:pt x="65" y="38"/>
                  </a:cubicBezTo>
                  <a:cubicBezTo>
                    <a:pt x="46" y="49"/>
                    <a:pt x="27" y="59"/>
                    <a:pt x="9" y="70"/>
                  </a:cubicBezTo>
                  <a:cubicBezTo>
                    <a:pt x="9" y="67"/>
                    <a:pt x="10" y="64"/>
                    <a:pt x="11" y="62"/>
                  </a:cubicBezTo>
                  <a:close/>
                  <a:moveTo>
                    <a:pt x="8" y="72"/>
                  </a:moveTo>
                  <a:cubicBezTo>
                    <a:pt x="14" y="70"/>
                    <a:pt x="19" y="66"/>
                    <a:pt x="24" y="63"/>
                  </a:cubicBezTo>
                  <a:cubicBezTo>
                    <a:pt x="32" y="59"/>
                    <a:pt x="40" y="55"/>
                    <a:pt x="47" y="51"/>
                  </a:cubicBezTo>
                  <a:cubicBezTo>
                    <a:pt x="55" y="48"/>
                    <a:pt x="63" y="44"/>
                    <a:pt x="70" y="40"/>
                  </a:cubicBezTo>
                  <a:cubicBezTo>
                    <a:pt x="72" y="40"/>
                    <a:pt x="73" y="41"/>
                    <a:pt x="74" y="41"/>
                  </a:cubicBezTo>
                  <a:cubicBezTo>
                    <a:pt x="67" y="45"/>
                    <a:pt x="59" y="48"/>
                    <a:pt x="52" y="52"/>
                  </a:cubicBezTo>
                  <a:cubicBezTo>
                    <a:pt x="41" y="58"/>
                    <a:pt x="31" y="64"/>
                    <a:pt x="20" y="70"/>
                  </a:cubicBezTo>
                  <a:cubicBezTo>
                    <a:pt x="18" y="71"/>
                    <a:pt x="15" y="72"/>
                    <a:pt x="13" y="74"/>
                  </a:cubicBezTo>
                  <a:cubicBezTo>
                    <a:pt x="11" y="75"/>
                    <a:pt x="9" y="76"/>
                    <a:pt x="7" y="77"/>
                  </a:cubicBezTo>
                  <a:cubicBezTo>
                    <a:pt x="7" y="75"/>
                    <a:pt x="8" y="73"/>
                    <a:pt x="8" y="72"/>
                  </a:cubicBezTo>
                  <a:close/>
                  <a:moveTo>
                    <a:pt x="14" y="74"/>
                  </a:moveTo>
                  <a:cubicBezTo>
                    <a:pt x="19" y="72"/>
                    <a:pt x="23" y="69"/>
                    <a:pt x="27" y="67"/>
                  </a:cubicBezTo>
                  <a:cubicBezTo>
                    <a:pt x="37" y="63"/>
                    <a:pt x="46" y="58"/>
                    <a:pt x="56" y="54"/>
                  </a:cubicBezTo>
                  <a:cubicBezTo>
                    <a:pt x="62" y="51"/>
                    <a:pt x="69" y="48"/>
                    <a:pt x="76" y="45"/>
                  </a:cubicBezTo>
                  <a:cubicBezTo>
                    <a:pt x="52" y="56"/>
                    <a:pt x="28" y="67"/>
                    <a:pt x="7" y="82"/>
                  </a:cubicBezTo>
                  <a:cubicBezTo>
                    <a:pt x="7" y="80"/>
                    <a:pt x="7" y="79"/>
                    <a:pt x="7" y="78"/>
                  </a:cubicBezTo>
                  <a:cubicBezTo>
                    <a:pt x="10" y="77"/>
                    <a:pt x="12" y="75"/>
                    <a:pt x="14" y="74"/>
                  </a:cubicBezTo>
                  <a:close/>
                  <a:moveTo>
                    <a:pt x="7" y="83"/>
                  </a:moveTo>
                  <a:cubicBezTo>
                    <a:pt x="15" y="80"/>
                    <a:pt x="22" y="76"/>
                    <a:pt x="30" y="72"/>
                  </a:cubicBezTo>
                  <a:cubicBezTo>
                    <a:pt x="39" y="66"/>
                    <a:pt x="49" y="62"/>
                    <a:pt x="59" y="58"/>
                  </a:cubicBezTo>
                  <a:cubicBezTo>
                    <a:pt x="64" y="56"/>
                    <a:pt x="68" y="54"/>
                    <a:pt x="72" y="53"/>
                  </a:cubicBezTo>
                  <a:cubicBezTo>
                    <a:pt x="68" y="54"/>
                    <a:pt x="64" y="56"/>
                    <a:pt x="60" y="58"/>
                  </a:cubicBezTo>
                  <a:cubicBezTo>
                    <a:pt x="51" y="63"/>
                    <a:pt x="41" y="67"/>
                    <a:pt x="32" y="72"/>
                  </a:cubicBezTo>
                  <a:cubicBezTo>
                    <a:pt x="23" y="77"/>
                    <a:pt x="15" y="83"/>
                    <a:pt x="7" y="87"/>
                  </a:cubicBezTo>
                  <a:cubicBezTo>
                    <a:pt x="7" y="86"/>
                    <a:pt x="7" y="84"/>
                    <a:pt x="7" y="83"/>
                  </a:cubicBezTo>
                  <a:close/>
                  <a:moveTo>
                    <a:pt x="125" y="38"/>
                  </a:moveTo>
                  <a:cubicBezTo>
                    <a:pt x="126" y="39"/>
                    <a:pt x="127" y="40"/>
                    <a:pt x="128" y="41"/>
                  </a:cubicBezTo>
                  <a:cubicBezTo>
                    <a:pt x="126" y="41"/>
                    <a:pt x="124" y="42"/>
                    <a:pt x="122" y="43"/>
                  </a:cubicBezTo>
                  <a:cubicBezTo>
                    <a:pt x="118" y="45"/>
                    <a:pt x="114" y="47"/>
                    <a:pt x="111" y="48"/>
                  </a:cubicBezTo>
                  <a:cubicBezTo>
                    <a:pt x="107" y="50"/>
                    <a:pt x="102" y="51"/>
                    <a:pt x="98" y="53"/>
                  </a:cubicBezTo>
                  <a:cubicBezTo>
                    <a:pt x="94" y="54"/>
                    <a:pt x="89" y="57"/>
                    <a:pt x="85" y="59"/>
                  </a:cubicBezTo>
                  <a:cubicBezTo>
                    <a:pt x="80" y="60"/>
                    <a:pt x="76" y="62"/>
                    <a:pt x="72" y="64"/>
                  </a:cubicBezTo>
                  <a:cubicBezTo>
                    <a:pt x="55" y="71"/>
                    <a:pt x="39" y="77"/>
                    <a:pt x="23" y="84"/>
                  </a:cubicBezTo>
                  <a:cubicBezTo>
                    <a:pt x="22" y="85"/>
                    <a:pt x="21" y="85"/>
                    <a:pt x="21" y="85"/>
                  </a:cubicBezTo>
                  <a:cubicBezTo>
                    <a:pt x="26" y="82"/>
                    <a:pt x="32" y="80"/>
                    <a:pt x="37" y="77"/>
                  </a:cubicBezTo>
                  <a:cubicBezTo>
                    <a:pt x="50" y="71"/>
                    <a:pt x="63" y="64"/>
                    <a:pt x="76" y="58"/>
                  </a:cubicBezTo>
                  <a:cubicBezTo>
                    <a:pt x="89" y="53"/>
                    <a:pt x="101" y="48"/>
                    <a:pt x="113" y="43"/>
                  </a:cubicBezTo>
                  <a:cubicBezTo>
                    <a:pt x="117" y="42"/>
                    <a:pt x="121" y="40"/>
                    <a:pt x="125" y="38"/>
                  </a:cubicBezTo>
                  <a:close/>
                  <a:moveTo>
                    <a:pt x="35" y="77"/>
                  </a:moveTo>
                  <a:cubicBezTo>
                    <a:pt x="26" y="82"/>
                    <a:pt x="16" y="87"/>
                    <a:pt x="7" y="92"/>
                  </a:cubicBezTo>
                  <a:cubicBezTo>
                    <a:pt x="7" y="91"/>
                    <a:pt x="7" y="90"/>
                    <a:pt x="7" y="89"/>
                  </a:cubicBezTo>
                  <a:cubicBezTo>
                    <a:pt x="15" y="87"/>
                    <a:pt x="22" y="81"/>
                    <a:pt x="29" y="77"/>
                  </a:cubicBezTo>
                  <a:cubicBezTo>
                    <a:pt x="40" y="71"/>
                    <a:pt x="52" y="68"/>
                    <a:pt x="64" y="63"/>
                  </a:cubicBezTo>
                  <a:cubicBezTo>
                    <a:pt x="64" y="63"/>
                    <a:pt x="64" y="63"/>
                    <a:pt x="64" y="63"/>
                  </a:cubicBezTo>
                  <a:cubicBezTo>
                    <a:pt x="54" y="67"/>
                    <a:pt x="45" y="72"/>
                    <a:pt x="35" y="77"/>
                  </a:cubicBezTo>
                  <a:close/>
                  <a:moveTo>
                    <a:pt x="7" y="94"/>
                  </a:moveTo>
                  <a:cubicBezTo>
                    <a:pt x="10" y="92"/>
                    <a:pt x="13" y="90"/>
                    <a:pt x="16" y="89"/>
                  </a:cubicBezTo>
                  <a:cubicBezTo>
                    <a:pt x="21" y="86"/>
                    <a:pt x="26" y="84"/>
                    <a:pt x="31" y="81"/>
                  </a:cubicBezTo>
                  <a:cubicBezTo>
                    <a:pt x="42" y="76"/>
                    <a:pt x="54" y="72"/>
                    <a:pt x="66" y="67"/>
                  </a:cubicBezTo>
                  <a:cubicBezTo>
                    <a:pt x="67" y="67"/>
                    <a:pt x="69" y="66"/>
                    <a:pt x="70" y="66"/>
                  </a:cubicBezTo>
                  <a:cubicBezTo>
                    <a:pt x="68" y="66"/>
                    <a:pt x="67" y="67"/>
                    <a:pt x="65" y="68"/>
                  </a:cubicBezTo>
                  <a:cubicBezTo>
                    <a:pt x="55" y="73"/>
                    <a:pt x="44" y="78"/>
                    <a:pt x="33" y="83"/>
                  </a:cubicBezTo>
                  <a:cubicBezTo>
                    <a:pt x="25" y="88"/>
                    <a:pt x="16" y="92"/>
                    <a:pt x="8" y="97"/>
                  </a:cubicBezTo>
                  <a:cubicBezTo>
                    <a:pt x="8" y="96"/>
                    <a:pt x="7" y="95"/>
                    <a:pt x="7" y="94"/>
                  </a:cubicBezTo>
                  <a:close/>
                  <a:moveTo>
                    <a:pt x="8" y="99"/>
                  </a:moveTo>
                  <a:cubicBezTo>
                    <a:pt x="16" y="97"/>
                    <a:pt x="24" y="93"/>
                    <a:pt x="31" y="89"/>
                  </a:cubicBezTo>
                  <a:cubicBezTo>
                    <a:pt x="42" y="84"/>
                    <a:pt x="53" y="79"/>
                    <a:pt x="64" y="74"/>
                  </a:cubicBezTo>
                  <a:cubicBezTo>
                    <a:pt x="86" y="64"/>
                    <a:pt x="109" y="54"/>
                    <a:pt x="132" y="45"/>
                  </a:cubicBezTo>
                  <a:cubicBezTo>
                    <a:pt x="132" y="46"/>
                    <a:pt x="133" y="46"/>
                    <a:pt x="133" y="47"/>
                  </a:cubicBezTo>
                  <a:cubicBezTo>
                    <a:pt x="133" y="47"/>
                    <a:pt x="133" y="47"/>
                    <a:pt x="133" y="47"/>
                  </a:cubicBezTo>
                  <a:cubicBezTo>
                    <a:pt x="111" y="58"/>
                    <a:pt x="89" y="67"/>
                    <a:pt x="67" y="76"/>
                  </a:cubicBezTo>
                  <a:cubicBezTo>
                    <a:pt x="62" y="78"/>
                    <a:pt x="58" y="80"/>
                    <a:pt x="53" y="83"/>
                  </a:cubicBezTo>
                  <a:cubicBezTo>
                    <a:pt x="48" y="85"/>
                    <a:pt x="42" y="87"/>
                    <a:pt x="37" y="89"/>
                  </a:cubicBezTo>
                  <a:cubicBezTo>
                    <a:pt x="27" y="92"/>
                    <a:pt x="18" y="96"/>
                    <a:pt x="9" y="101"/>
                  </a:cubicBezTo>
                  <a:cubicBezTo>
                    <a:pt x="9" y="100"/>
                    <a:pt x="9" y="100"/>
                    <a:pt x="8" y="99"/>
                  </a:cubicBezTo>
                  <a:close/>
                  <a:moveTo>
                    <a:pt x="125" y="52"/>
                  </a:moveTo>
                  <a:cubicBezTo>
                    <a:pt x="123" y="53"/>
                    <a:pt x="122" y="54"/>
                    <a:pt x="120" y="54"/>
                  </a:cubicBezTo>
                  <a:cubicBezTo>
                    <a:pt x="115" y="57"/>
                    <a:pt x="110" y="59"/>
                    <a:pt x="105" y="61"/>
                  </a:cubicBezTo>
                  <a:cubicBezTo>
                    <a:pt x="111" y="58"/>
                    <a:pt x="116" y="56"/>
                    <a:pt x="122" y="53"/>
                  </a:cubicBezTo>
                  <a:cubicBezTo>
                    <a:pt x="123" y="53"/>
                    <a:pt x="124" y="53"/>
                    <a:pt x="125" y="52"/>
                  </a:cubicBezTo>
                  <a:close/>
                  <a:moveTo>
                    <a:pt x="131" y="50"/>
                  </a:moveTo>
                  <a:cubicBezTo>
                    <a:pt x="131" y="50"/>
                    <a:pt x="132" y="50"/>
                    <a:pt x="132" y="49"/>
                  </a:cubicBezTo>
                  <a:cubicBezTo>
                    <a:pt x="132" y="49"/>
                    <a:pt x="133" y="49"/>
                    <a:pt x="134" y="48"/>
                  </a:cubicBezTo>
                  <a:cubicBezTo>
                    <a:pt x="134" y="48"/>
                    <a:pt x="134" y="48"/>
                    <a:pt x="134" y="48"/>
                  </a:cubicBezTo>
                  <a:cubicBezTo>
                    <a:pt x="135" y="49"/>
                    <a:pt x="136" y="51"/>
                    <a:pt x="136" y="52"/>
                  </a:cubicBezTo>
                  <a:cubicBezTo>
                    <a:pt x="133" y="53"/>
                    <a:pt x="130" y="56"/>
                    <a:pt x="126" y="58"/>
                  </a:cubicBezTo>
                  <a:cubicBezTo>
                    <a:pt x="126" y="58"/>
                    <a:pt x="125" y="58"/>
                    <a:pt x="125" y="59"/>
                  </a:cubicBezTo>
                  <a:cubicBezTo>
                    <a:pt x="124" y="59"/>
                    <a:pt x="124" y="59"/>
                    <a:pt x="123" y="59"/>
                  </a:cubicBezTo>
                  <a:cubicBezTo>
                    <a:pt x="104" y="67"/>
                    <a:pt x="84" y="74"/>
                    <a:pt x="65" y="83"/>
                  </a:cubicBezTo>
                  <a:cubicBezTo>
                    <a:pt x="55" y="87"/>
                    <a:pt x="45" y="92"/>
                    <a:pt x="35" y="96"/>
                  </a:cubicBezTo>
                  <a:cubicBezTo>
                    <a:pt x="33" y="96"/>
                    <a:pt x="31" y="97"/>
                    <a:pt x="29" y="98"/>
                  </a:cubicBezTo>
                  <a:cubicBezTo>
                    <a:pt x="44" y="90"/>
                    <a:pt x="58" y="83"/>
                    <a:pt x="73" y="76"/>
                  </a:cubicBezTo>
                  <a:cubicBezTo>
                    <a:pt x="92" y="66"/>
                    <a:pt x="112" y="60"/>
                    <a:pt x="131" y="50"/>
                  </a:cubicBezTo>
                  <a:close/>
                  <a:moveTo>
                    <a:pt x="131" y="56"/>
                  </a:moveTo>
                  <a:cubicBezTo>
                    <a:pt x="131" y="56"/>
                    <a:pt x="131" y="56"/>
                    <a:pt x="131" y="56"/>
                  </a:cubicBezTo>
                  <a:cubicBezTo>
                    <a:pt x="131" y="56"/>
                    <a:pt x="132" y="55"/>
                    <a:pt x="132" y="55"/>
                  </a:cubicBezTo>
                  <a:cubicBezTo>
                    <a:pt x="136" y="53"/>
                    <a:pt x="132" y="56"/>
                    <a:pt x="131" y="56"/>
                  </a:cubicBezTo>
                  <a:close/>
                  <a:moveTo>
                    <a:pt x="137" y="61"/>
                  </a:moveTo>
                  <a:cubicBezTo>
                    <a:pt x="138" y="61"/>
                    <a:pt x="138" y="60"/>
                    <a:pt x="138" y="60"/>
                  </a:cubicBezTo>
                  <a:cubicBezTo>
                    <a:pt x="139" y="60"/>
                    <a:pt x="139" y="60"/>
                    <a:pt x="139" y="59"/>
                  </a:cubicBezTo>
                  <a:cubicBezTo>
                    <a:pt x="140" y="61"/>
                    <a:pt x="141" y="63"/>
                    <a:pt x="141" y="66"/>
                  </a:cubicBezTo>
                  <a:cubicBezTo>
                    <a:pt x="141" y="66"/>
                    <a:pt x="141" y="66"/>
                    <a:pt x="140" y="66"/>
                  </a:cubicBezTo>
                  <a:cubicBezTo>
                    <a:pt x="140" y="66"/>
                    <a:pt x="140" y="66"/>
                    <a:pt x="139" y="67"/>
                  </a:cubicBezTo>
                  <a:cubicBezTo>
                    <a:pt x="139" y="67"/>
                    <a:pt x="138" y="67"/>
                    <a:pt x="138" y="67"/>
                  </a:cubicBezTo>
                  <a:cubicBezTo>
                    <a:pt x="136" y="68"/>
                    <a:pt x="134" y="69"/>
                    <a:pt x="132" y="70"/>
                  </a:cubicBezTo>
                  <a:cubicBezTo>
                    <a:pt x="128" y="72"/>
                    <a:pt x="123" y="73"/>
                    <a:pt x="119" y="75"/>
                  </a:cubicBezTo>
                  <a:cubicBezTo>
                    <a:pt x="117" y="76"/>
                    <a:pt x="116" y="76"/>
                    <a:pt x="114" y="77"/>
                  </a:cubicBezTo>
                  <a:cubicBezTo>
                    <a:pt x="114" y="77"/>
                    <a:pt x="113" y="77"/>
                    <a:pt x="112" y="78"/>
                  </a:cubicBezTo>
                  <a:cubicBezTo>
                    <a:pt x="102" y="82"/>
                    <a:pt x="91" y="85"/>
                    <a:pt x="80" y="89"/>
                  </a:cubicBezTo>
                  <a:cubicBezTo>
                    <a:pt x="63" y="96"/>
                    <a:pt x="46" y="103"/>
                    <a:pt x="29" y="110"/>
                  </a:cubicBezTo>
                  <a:cubicBezTo>
                    <a:pt x="26" y="111"/>
                    <a:pt x="23" y="112"/>
                    <a:pt x="20" y="113"/>
                  </a:cubicBezTo>
                  <a:cubicBezTo>
                    <a:pt x="17" y="115"/>
                    <a:pt x="16" y="115"/>
                    <a:pt x="19" y="113"/>
                  </a:cubicBezTo>
                  <a:cubicBezTo>
                    <a:pt x="20" y="112"/>
                    <a:pt x="22" y="111"/>
                    <a:pt x="24" y="110"/>
                  </a:cubicBezTo>
                  <a:cubicBezTo>
                    <a:pt x="32" y="106"/>
                    <a:pt x="39" y="101"/>
                    <a:pt x="48" y="98"/>
                  </a:cubicBezTo>
                  <a:cubicBezTo>
                    <a:pt x="64" y="92"/>
                    <a:pt x="79" y="84"/>
                    <a:pt x="95" y="77"/>
                  </a:cubicBezTo>
                  <a:cubicBezTo>
                    <a:pt x="109" y="72"/>
                    <a:pt x="124" y="68"/>
                    <a:pt x="137" y="61"/>
                  </a:cubicBezTo>
                  <a:close/>
                  <a:moveTo>
                    <a:pt x="141" y="109"/>
                  </a:moveTo>
                  <a:cubicBezTo>
                    <a:pt x="129" y="114"/>
                    <a:pt x="117" y="121"/>
                    <a:pt x="105" y="127"/>
                  </a:cubicBezTo>
                  <a:cubicBezTo>
                    <a:pt x="97" y="132"/>
                    <a:pt x="88" y="136"/>
                    <a:pt x="80" y="140"/>
                  </a:cubicBezTo>
                  <a:cubicBezTo>
                    <a:pt x="81" y="139"/>
                    <a:pt x="82" y="138"/>
                    <a:pt x="83" y="137"/>
                  </a:cubicBezTo>
                  <a:cubicBezTo>
                    <a:pt x="89" y="133"/>
                    <a:pt x="97" y="129"/>
                    <a:pt x="103" y="126"/>
                  </a:cubicBezTo>
                  <a:cubicBezTo>
                    <a:pt x="105" y="125"/>
                    <a:pt x="107" y="124"/>
                    <a:pt x="109" y="123"/>
                  </a:cubicBezTo>
                  <a:cubicBezTo>
                    <a:pt x="110" y="122"/>
                    <a:pt x="111" y="122"/>
                    <a:pt x="112" y="121"/>
                  </a:cubicBezTo>
                  <a:cubicBezTo>
                    <a:pt x="121" y="117"/>
                    <a:pt x="130" y="114"/>
                    <a:pt x="139" y="109"/>
                  </a:cubicBezTo>
                  <a:cubicBezTo>
                    <a:pt x="140" y="109"/>
                    <a:pt x="141" y="108"/>
                    <a:pt x="142" y="108"/>
                  </a:cubicBezTo>
                  <a:cubicBezTo>
                    <a:pt x="141" y="108"/>
                    <a:pt x="141" y="108"/>
                    <a:pt x="141" y="109"/>
                  </a:cubicBezTo>
                  <a:close/>
                  <a:moveTo>
                    <a:pt x="115" y="119"/>
                  </a:moveTo>
                  <a:cubicBezTo>
                    <a:pt x="118" y="118"/>
                    <a:pt x="121" y="117"/>
                    <a:pt x="123" y="115"/>
                  </a:cubicBezTo>
                  <a:cubicBezTo>
                    <a:pt x="126" y="114"/>
                    <a:pt x="128" y="114"/>
                    <a:pt x="130" y="113"/>
                  </a:cubicBezTo>
                  <a:cubicBezTo>
                    <a:pt x="125" y="115"/>
                    <a:pt x="120" y="117"/>
                    <a:pt x="115" y="119"/>
                  </a:cubicBezTo>
                  <a:close/>
                  <a:moveTo>
                    <a:pt x="142" y="106"/>
                  </a:moveTo>
                  <a:cubicBezTo>
                    <a:pt x="141" y="107"/>
                    <a:pt x="141" y="107"/>
                    <a:pt x="141" y="107"/>
                  </a:cubicBezTo>
                  <a:cubicBezTo>
                    <a:pt x="140" y="107"/>
                    <a:pt x="140" y="107"/>
                    <a:pt x="139" y="108"/>
                  </a:cubicBezTo>
                  <a:cubicBezTo>
                    <a:pt x="139" y="108"/>
                    <a:pt x="138" y="108"/>
                    <a:pt x="138" y="109"/>
                  </a:cubicBezTo>
                  <a:cubicBezTo>
                    <a:pt x="137" y="109"/>
                    <a:pt x="135" y="110"/>
                    <a:pt x="134" y="110"/>
                  </a:cubicBezTo>
                  <a:cubicBezTo>
                    <a:pt x="131" y="111"/>
                    <a:pt x="129" y="112"/>
                    <a:pt x="127" y="113"/>
                  </a:cubicBezTo>
                  <a:cubicBezTo>
                    <a:pt x="122" y="115"/>
                    <a:pt x="117" y="117"/>
                    <a:pt x="112" y="120"/>
                  </a:cubicBezTo>
                  <a:cubicBezTo>
                    <a:pt x="110" y="121"/>
                    <a:pt x="108" y="122"/>
                    <a:pt x="107" y="123"/>
                  </a:cubicBezTo>
                  <a:cubicBezTo>
                    <a:pt x="103" y="124"/>
                    <a:pt x="99" y="126"/>
                    <a:pt x="96" y="128"/>
                  </a:cubicBezTo>
                  <a:cubicBezTo>
                    <a:pt x="88" y="131"/>
                    <a:pt x="80" y="134"/>
                    <a:pt x="72" y="138"/>
                  </a:cubicBezTo>
                  <a:cubicBezTo>
                    <a:pt x="69" y="140"/>
                    <a:pt x="65" y="142"/>
                    <a:pt x="61" y="143"/>
                  </a:cubicBezTo>
                  <a:cubicBezTo>
                    <a:pt x="59" y="145"/>
                    <a:pt x="56" y="146"/>
                    <a:pt x="54" y="146"/>
                  </a:cubicBezTo>
                  <a:cubicBezTo>
                    <a:pt x="49" y="148"/>
                    <a:pt x="54" y="146"/>
                    <a:pt x="55" y="146"/>
                  </a:cubicBezTo>
                  <a:cubicBezTo>
                    <a:pt x="59" y="144"/>
                    <a:pt x="62" y="141"/>
                    <a:pt x="65" y="139"/>
                  </a:cubicBezTo>
                  <a:cubicBezTo>
                    <a:pt x="68" y="137"/>
                    <a:pt x="72" y="135"/>
                    <a:pt x="76" y="133"/>
                  </a:cubicBezTo>
                  <a:cubicBezTo>
                    <a:pt x="84" y="128"/>
                    <a:pt x="92" y="124"/>
                    <a:pt x="100" y="120"/>
                  </a:cubicBezTo>
                  <a:cubicBezTo>
                    <a:pt x="101" y="120"/>
                    <a:pt x="102" y="120"/>
                    <a:pt x="102" y="119"/>
                  </a:cubicBezTo>
                  <a:cubicBezTo>
                    <a:pt x="116" y="114"/>
                    <a:pt x="129" y="108"/>
                    <a:pt x="143" y="102"/>
                  </a:cubicBezTo>
                  <a:cubicBezTo>
                    <a:pt x="142" y="104"/>
                    <a:pt x="142" y="105"/>
                    <a:pt x="142" y="106"/>
                  </a:cubicBezTo>
                  <a:close/>
                  <a:moveTo>
                    <a:pt x="143" y="101"/>
                  </a:moveTo>
                  <a:cubicBezTo>
                    <a:pt x="131" y="106"/>
                    <a:pt x="118" y="111"/>
                    <a:pt x="106" y="116"/>
                  </a:cubicBezTo>
                  <a:cubicBezTo>
                    <a:pt x="98" y="120"/>
                    <a:pt x="90" y="123"/>
                    <a:pt x="82" y="126"/>
                  </a:cubicBezTo>
                  <a:cubicBezTo>
                    <a:pt x="74" y="129"/>
                    <a:pt x="67" y="133"/>
                    <a:pt x="60" y="136"/>
                  </a:cubicBezTo>
                  <a:cubicBezTo>
                    <a:pt x="56" y="138"/>
                    <a:pt x="52" y="140"/>
                    <a:pt x="49" y="141"/>
                  </a:cubicBezTo>
                  <a:cubicBezTo>
                    <a:pt x="46" y="143"/>
                    <a:pt x="44" y="144"/>
                    <a:pt x="42" y="145"/>
                  </a:cubicBezTo>
                  <a:cubicBezTo>
                    <a:pt x="42" y="145"/>
                    <a:pt x="45" y="142"/>
                    <a:pt x="46" y="141"/>
                  </a:cubicBezTo>
                  <a:cubicBezTo>
                    <a:pt x="52" y="135"/>
                    <a:pt x="61" y="133"/>
                    <a:pt x="68" y="129"/>
                  </a:cubicBezTo>
                  <a:cubicBezTo>
                    <a:pt x="71" y="127"/>
                    <a:pt x="73" y="126"/>
                    <a:pt x="76" y="124"/>
                  </a:cubicBezTo>
                  <a:cubicBezTo>
                    <a:pt x="82" y="122"/>
                    <a:pt x="88" y="119"/>
                    <a:pt x="95" y="117"/>
                  </a:cubicBezTo>
                  <a:cubicBezTo>
                    <a:pt x="95" y="116"/>
                    <a:pt x="95" y="116"/>
                    <a:pt x="96" y="116"/>
                  </a:cubicBezTo>
                  <a:cubicBezTo>
                    <a:pt x="107" y="112"/>
                    <a:pt x="117" y="108"/>
                    <a:pt x="128" y="103"/>
                  </a:cubicBezTo>
                  <a:cubicBezTo>
                    <a:pt x="131" y="101"/>
                    <a:pt x="134" y="100"/>
                    <a:pt x="137" y="99"/>
                  </a:cubicBezTo>
                  <a:cubicBezTo>
                    <a:pt x="139" y="98"/>
                    <a:pt x="141" y="97"/>
                    <a:pt x="144" y="95"/>
                  </a:cubicBezTo>
                  <a:cubicBezTo>
                    <a:pt x="143" y="97"/>
                    <a:pt x="143" y="99"/>
                    <a:pt x="143" y="101"/>
                  </a:cubicBezTo>
                  <a:close/>
                  <a:moveTo>
                    <a:pt x="37" y="142"/>
                  </a:moveTo>
                  <a:cubicBezTo>
                    <a:pt x="47" y="137"/>
                    <a:pt x="58" y="132"/>
                    <a:pt x="68" y="128"/>
                  </a:cubicBezTo>
                  <a:cubicBezTo>
                    <a:pt x="66" y="129"/>
                    <a:pt x="65" y="130"/>
                    <a:pt x="63" y="131"/>
                  </a:cubicBezTo>
                  <a:cubicBezTo>
                    <a:pt x="58" y="133"/>
                    <a:pt x="54" y="135"/>
                    <a:pt x="50" y="137"/>
                  </a:cubicBezTo>
                  <a:cubicBezTo>
                    <a:pt x="46" y="139"/>
                    <a:pt x="43" y="142"/>
                    <a:pt x="41" y="144"/>
                  </a:cubicBezTo>
                  <a:cubicBezTo>
                    <a:pt x="39" y="144"/>
                    <a:pt x="38" y="143"/>
                    <a:pt x="37" y="142"/>
                  </a:cubicBezTo>
                  <a:close/>
                  <a:moveTo>
                    <a:pt x="31" y="137"/>
                  </a:moveTo>
                  <a:cubicBezTo>
                    <a:pt x="39" y="135"/>
                    <a:pt x="47" y="129"/>
                    <a:pt x="55" y="126"/>
                  </a:cubicBezTo>
                  <a:cubicBezTo>
                    <a:pt x="65" y="121"/>
                    <a:pt x="76" y="117"/>
                    <a:pt x="87" y="112"/>
                  </a:cubicBezTo>
                  <a:cubicBezTo>
                    <a:pt x="97" y="108"/>
                    <a:pt x="107" y="104"/>
                    <a:pt x="117" y="101"/>
                  </a:cubicBezTo>
                  <a:cubicBezTo>
                    <a:pt x="112" y="102"/>
                    <a:pt x="109" y="104"/>
                    <a:pt x="105" y="106"/>
                  </a:cubicBezTo>
                  <a:cubicBezTo>
                    <a:pt x="98" y="109"/>
                    <a:pt x="91" y="112"/>
                    <a:pt x="85" y="114"/>
                  </a:cubicBezTo>
                  <a:cubicBezTo>
                    <a:pt x="75" y="118"/>
                    <a:pt x="65" y="122"/>
                    <a:pt x="56" y="128"/>
                  </a:cubicBezTo>
                  <a:cubicBezTo>
                    <a:pt x="49" y="132"/>
                    <a:pt x="40" y="135"/>
                    <a:pt x="36" y="141"/>
                  </a:cubicBezTo>
                  <a:cubicBezTo>
                    <a:pt x="34" y="140"/>
                    <a:pt x="33" y="139"/>
                    <a:pt x="31" y="137"/>
                  </a:cubicBezTo>
                  <a:close/>
                  <a:moveTo>
                    <a:pt x="110" y="110"/>
                  </a:moveTo>
                  <a:cubicBezTo>
                    <a:pt x="112" y="109"/>
                    <a:pt x="114" y="109"/>
                    <a:pt x="115" y="108"/>
                  </a:cubicBezTo>
                  <a:cubicBezTo>
                    <a:pt x="114" y="109"/>
                    <a:pt x="112" y="109"/>
                    <a:pt x="110" y="110"/>
                  </a:cubicBezTo>
                  <a:close/>
                  <a:moveTo>
                    <a:pt x="137" y="98"/>
                  </a:moveTo>
                  <a:cubicBezTo>
                    <a:pt x="138" y="97"/>
                    <a:pt x="139" y="97"/>
                    <a:pt x="140" y="96"/>
                  </a:cubicBezTo>
                  <a:cubicBezTo>
                    <a:pt x="147" y="92"/>
                    <a:pt x="139" y="97"/>
                    <a:pt x="138" y="97"/>
                  </a:cubicBezTo>
                  <a:cubicBezTo>
                    <a:pt x="138" y="97"/>
                    <a:pt x="138" y="98"/>
                    <a:pt x="137" y="98"/>
                  </a:cubicBezTo>
                  <a:close/>
                  <a:moveTo>
                    <a:pt x="134" y="98"/>
                  </a:moveTo>
                  <a:cubicBezTo>
                    <a:pt x="132" y="99"/>
                    <a:pt x="130" y="100"/>
                    <a:pt x="128" y="101"/>
                  </a:cubicBezTo>
                  <a:cubicBezTo>
                    <a:pt x="126" y="102"/>
                    <a:pt x="125" y="103"/>
                    <a:pt x="123" y="104"/>
                  </a:cubicBezTo>
                  <a:cubicBezTo>
                    <a:pt x="114" y="108"/>
                    <a:pt x="104" y="111"/>
                    <a:pt x="95" y="115"/>
                  </a:cubicBezTo>
                  <a:cubicBezTo>
                    <a:pt x="94" y="116"/>
                    <a:pt x="92" y="117"/>
                    <a:pt x="90" y="117"/>
                  </a:cubicBezTo>
                  <a:cubicBezTo>
                    <a:pt x="86" y="119"/>
                    <a:pt x="81" y="121"/>
                    <a:pt x="77" y="123"/>
                  </a:cubicBezTo>
                  <a:cubicBezTo>
                    <a:pt x="76" y="123"/>
                    <a:pt x="75" y="124"/>
                    <a:pt x="75" y="124"/>
                  </a:cubicBezTo>
                  <a:cubicBezTo>
                    <a:pt x="65" y="128"/>
                    <a:pt x="55" y="132"/>
                    <a:pt x="45" y="137"/>
                  </a:cubicBezTo>
                  <a:cubicBezTo>
                    <a:pt x="43" y="138"/>
                    <a:pt x="41" y="139"/>
                    <a:pt x="39" y="140"/>
                  </a:cubicBezTo>
                  <a:cubicBezTo>
                    <a:pt x="35" y="142"/>
                    <a:pt x="39" y="139"/>
                    <a:pt x="40" y="138"/>
                  </a:cubicBezTo>
                  <a:cubicBezTo>
                    <a:pt x="42" y="136"/>
                    <a:pt x="45" y="135"/>
                    <a:pt x="48" y="134"/>
                  </a:cubicBezTo>
                  <a:cubicBezTo>
                    <a:pt x="56" y="129"/>
                    <a:pt x="63" y="125"/>
                    <a:pt x="71" y="121"/>
                  </a:cubicBezTo>
                  <a:cubicBezTo>
                    <a:pt x="80" y="117"/>
                    <a:pt x="88" y="114"/>
                    <a:pt x="97" y="110"/>
                  </a:cubicBezTo>
                  <a:cubicBezTo>
                    <a:pt x="105" y="107"/>
                    <a:pt x="112" y="103"/>
                    <a:pt x="119" y="100"/>
                  </a:cubicBezTo>
                  <a:cubicBezTo>
                    <a:pt x="122" y="99"/>
                    <a:pt x="125" y="98"/>
                    <a:pt x="128" y="96"/>
                  </a:cubicBezTo>
                  <a:cubicBezTo>
                    <a:pt x="133" y="94"/>
                    <a:pt x="139" y="91"/>
                    <a:pt x="144" y="88"/>
                  </a:cubicBezTo>
                  <a:cubicBezTo>
                    <a:pt x="144" y="88"/>
                    <a:pt x="144" y="88"/>
                    <a:pt x="144" y="88"/>
                  </a:cubicBezTo>
                  <a:cubicBezTo>
                    <a:pt x="144" y="90"/>
                    <a:pt x="144" y="92"/>
                    <a:pt x="144" y="94"/>
                  </a:cubicBezTo>
                  <a:cubicBezTo>
                    <a:pt x="140" y="95"/>
                    <a:pt x="137" y="97"/>
                    <a:pt x="134" y="98"/>
                  </a:cubicBezTo>
                  <a:close/>
                  <a:moveTo>
                    <a:pt x="143" y="87"/>
                  </a:moveTo>
                  <a:cubicBezTo>
                    <a:pt x="139" y="88"/>
                    <a:pt x="136" y="90"/>
                    <a:pt x="132" y="93"/>
                  </a:cubicBezTo>
                  <a:cubicBezTo>
                    <a:pt x="131" y="93"/>
                    <a:pt x="130" y="94"/>
                    <a:pt x="129" y="94"/>
                  </a:cubicBezTo>
                  <a:cubicBezTo>
                    <a:pt x="126" y="96"/>
                    <a:pt x="122" y="97"/>
                    <a:pt x="119" y="99"/>
                  </a:cubicBezTo>
                  <a:cubicBezTo>
                    <a:pt x="102" y="105"/>
                    <a:pt x="85" y="112"/>
                    <a:pt x="68" y="119"/>
                  </a:cubicBezTo>
                  <a:cubicBezTo>
                    <a:pt x="61" y="122"/>
                    <a:pt x="54" y="125"/>
                    <a:pt x="47" y="129"/>
                  </a:cubicBezTo>
                  <a:cubicBezTo>
                    <a:pt x="43" y="130"/>
                    <a:pt x="40" y="132"/>
                    <a:pt x="36" y="134"/>
                  </a:cubicBezTo>
                  <a:cubicBezTo>
                    <a:pt x="35" y="135"/>
                    <a:pt x="29" y="138"/>
                    <a:pt x="33" y="135"/>
                  </a:cubicBezTo>
                  <a:cubicBezTo>
                    <a:pt x="35" y="134"/>
                    <a:pt x="37" y="133"/>
                    <a:pt x="39" y="132"/>
                  </a:cubicBezTo>
                  <a:cubicBezTo>
                    <a:pt x="55" y="123"/>
                    <a:pt x="70" y="114"/>
                    <a:pt x="87" y="107"/>
                  </a:cubicBezTo>
                  <a:cubicBezTo>
                    <a:pt x="90" y="106"/>
                    <a:pt x="93" y="104"/>
                    <a:pt x="96" y="103"/>
                  </a:cubicBezTo>
                  <a:cubicBezTo>
                    <a:pt x="102" y="100"/>
                    <a:pt x="109" y="97"/>
                    <a:pt x="115" y="94"/>
                  </a:cubicBezTo>
                  <a:cubicBezTo>
                    <a:pt x="125" y="90"/>
                    <a:pt x="135" y="87"/>
                    <a:pt x="144" y="80"/>
                  </a:cubicBezTo>
                  <a:cubicBezTo>
                    <a:pt x="144" y="80"/>
                    <a:pt x="144" y="80"/>
                    <a:pt x="144" y="80"/>
                  </a:cubicBezTo>
                  <a:cubicBezTo>
                    <a:pt x="144" y="83"/>
                    <a:pt x="144" y="85"/>
                    <a:pt x="144" y="88"/>
                  </a:cubicBezTo>
                  <a:cubicBezTo>
                    <a:pt x="144" y="87"/>
                    <a:pt x="144" y="87"/>
                    <a:pt x="143" y="87"/>
                  </a:cubicBezTo>
                  <a:close/>
                  <a:moveTo>
                    <a:pt x="113" y="94"/>
                  </a:moveTo>
                  <a:cubicBezTo>
                    <a:pt x="119" y="91"/>
                    <a:pt x="125" y="89"/>
                    <a:pt x="131" y="87"/>
                  </a:cubicBezTo>
                  <a:cubicBezTo>
                    <a:pt x="130" y="87"/>
                    <a:pt x="130" y="87"/>
                    <a:pt x="130" y="87"/>
                  </a:cubicBezTo>
                  <a:cubicBezTo>
                    <a:pt x="124" y="90"/>
                    <a:pt x="119" y="92"/>
                    <a:pt x="113" y="94"/>
                  </a:cubicBezTo>
                  <a:close/>
                  <a:moveTo>
                    <a:pt x="144" y="80"/>
                  </a:moveTo>
                  <a:cubicBezTo>
                    <a:pt x="144" y="80"/>
                    <a:pt x="143" y="80"/>
                    <a:pt x="143" y="80"/>
                  </a:cubicBezTo>
                  <a:cubicBezTo>
                    <a:pt x="135" y="85"/>
                    <a:pt x="125" y="88"/>
                    <a:pt x="116" y="92"/>
                  </a:cubicBezTo>
                  <a:cubicBezTo>
                    <a:pt x="108" y="95"/>
                    <a:pt x="100" y="100"/>
                    <a:pt x="92" y="104"/>
                  </a:cubicBezTo>
                  <a:cubicBezTo>
                    <a:pt x="79" y="109"/>
                    <a:pt x="66" y="114"/>
                    <a:pt x="54" y="119"/>
                  </a:cubicBezTo>
                  <a:cubicBezTo>
                    <a:pt x="46" y="122"/>
                    <a:pt x="39" y="126"/>
                    <a:pt x="31" y="130"/>
                  </a:cubicBezTo>
                  <a:cubicBezTo>
                    <a:pt x="30" y="130"/>
                    <a:pt x="28" y="131"/>
                    <a:pt x="27" y="132"/>
                  </a:cubicBezTo>
                  <a:cubicBezTo>
                    <a:pt x="29" y="130"/>
                    <a:pt x="30" y="129"/>
                    <a:pt x="32" y="128"/>
                  </a:cubicBezTo>
                  <a:cubicBezTo>
                    <a:pt x="36" y="126"/>
                    <a:pt x="40" y="124"/>
                    <a:pt x="43" y="122"/>
                  </a:cubicBezTo>
                  <a:cubicBezTo>
                    <a:pt x="59" y="114"/>
                    <a:pt x="74" y="106"/>
                    <a:pt x="89" y="99"/>
                  </a:cubicBezTo>
                  <a:cubicBezTo>
                    <a:pt x="106" y="92"/>
                    <a:pt x="124" y="85"/>
                    <a:pt x="141" y="77"/>
                  </a:cubicBezTo>
                  <a:cubicBezTo>
                    <a:pt x="141" y="77"/>
                    <a:pt x="141" y="77"/>
                    <a:pt x="142" y="76"/>
                  </a:cubicBezTo>
                  <a:cubicBezTo>
                    <a:pt x="142" y="76"/>
                    <a:pt x="143" y="76"/>
                    <a:pt x="143" y="76"/>
                  </a:cubicBezTo>
                  <a:cubicBezTo>
                    <a:pt x="143" y="77"/>
                    <a:pt x="144" y="78"/>
                    <a:pt x="144" y="80"/>
                  </a:cubicBezTo>
                  <a:close/>
                  <a:moveTo>
                    <a:pt x="104" y="92"/>
                  </a:moveTo>
                  <a:cubicBezTo>
                    <a:pt x="108" y="90"/>
                    <a:pt x="111" y="88"/>
                    <a:pt x="115" y="87"/>
                  </a:cubicBezTo>
                  <a:cubicBezTo>
                    <a:pt x="120" y="85"/>
                    <a:pt x="124" y="83"/>
                    <a:pt x="129" y="81"/>
                  </a:cubicBezTo>
                  <a:cubicBezTo>
                    <a:pt x="131" y="80"/>
                    <a:pt x="133" y="79"/>
                    <a:pt x="135" y="78"/>
                  </a:cubicBezTo>
                  <a:cubicBezTo>
                    <a:pt x="135" y="78"/>
                    <a:pt x="136" y="78"/>
                    <a:pt x="136" y="78"/>
                  </a:cubicBezTo>
                  <a:cubicBezTo>
                    <a:pt x="125" y="83"/>
                    <a:pt x="115" y="87"/>
                    <a:pt x="104" y="92"/>
                  </a:cubicBezTo>
                  <a:close/>
                  <a:moveTo>
                    <a:pt x="89" y="98"/>
                  </a:moveTo>
                  <a:cubicBezTo>
                    <a:pt x="89" y="98"/>
                    <a:pt x="88" y="98"/>
                    <a:pt x="88" y="99"/>
                  </a:cubicBezTo>
                  <a:cubicBezTo>
                    <a:pt x="72" y="105"/>
                    <a:pt x="55" y="112"/>
                    <a:pt x="40" y="119"/>
                  </a:cubicBezTo>
                  <a:cubicBezTo>
                    <a:pt x="35" y="121"/>
                    <a:pt x="31" y="123"/>
                    <a:pt x="26" y="125"/>
                  </a:cubicBezTo>
                  <a:cubicBezTo>
                    <a:pt x="25" y="125"/>
                    <a:pt x="23" y="126"/>
                    <a:pt x="22" y="127"/>
                  </a:cubicBezTo>
                  <a:cubicBezTo>
                    <a:pt x="24" y="126"/>
                    <a:pt x="26" y="125"/>
                    <a:pt x="27" y="124"/>
                  </a:cubicBezTo>
                  <a:cubicBezTo>
                    <a:pt x="35" y="120"/>
                    <a:pt x="43" y="115"/>
                    <a:pt x="51" y="111"/>
                  </a:cubicBezTo>
                  <a:cubicBezTo>
                    <a:pt x="67" y="102"/>
                    <a:pt x="85" y="94"/>
                    <a:pt x="102" y="87"/>
                  </a:cubicBezTo>
                  <a:cubicBezTo>
                    <a:pt x="110" y="84"/>
                    <a:pt x="117" y="81"/>
                    <a:pt x="125" y="78"/>
                  </a:cubicBezTo>
                  <a:cubicBezTo>
                    <a:pt x="129" y="76"/>
                    <a:pt x="132" y="75"/>
                    <a:pt x="136" y="72"/>
                  </a:cubicBezTo>
                  <a:cubicBezTo>
                    <a:pt x="136" y="72"/>
                    <a:pt x="137" y="72"/>
                    <a:pt x="137" y="72"/>
                  </a:cubicBezTo>
                  <a:cubicBezTo>
                    <a:pt x="139" y="71"/>
                    <a:pt x="141" y="70"/>
                    <a:pt x="142" y="69"/>
                  </a:cubicBezTo>
                  <a:cubicBezTo>
                    <a:pt x="142" y="69"/>
                    <a:pt x="142" y="69"/>
                    <a:pt x="142" y="69"/>
                  </a:cubicBezTo>
                  <a:cubicBezTo>
                    <a:pt x="143" y="71"/>
                    <a:pt x="143" y="73"/>
                    <a:pt x="143" y="75"/>
                  </a:cubicBezTo>
                  <a:cubicBezTo>
                    <a:pt x="125" y="81"/>
                    <a:pt x="107" y="90"/>
                    <a:pt x="89" y="98"/>
                  </a:cubicBezTo>
                  <a:close/>
                  <a:moveTo>
                    <a:pt x="142" y="68"/>
                  </a:moveTo>
                  <a:cubicBezTo>
                    <a:pt x="142" y="68"/>
                    <a:pt x="142" y="68"/>
                    <a:pt x="142" y="68"/>
                  </a:cubicBezTo>
                  <a:cubicBezTo>
                    <a:pt x="140" y="69"/>
                    <a:pt x="138" y="70"/>
                    <a:pt x="137" y="71"/>
                  </a:cubicBezTo>
                  <a:cubicBezTo>
                    <a:pt x="135" y="71"/>
                    <a:pt x="133" y="72"/>
                    <a:pt x="131" y="73"/>
                  </a:cubicBezTo>
                  <a:cubicBezTo>
                    <a:pt x="116" y="78"/>
                    <a:pt x="99" y="84"/>
                    <a:pt x="84" y="92"/>
                  </a:cubicBezTo>
                  <a:cubicBezTo>
                    <a:pt x="68" y="100"/>
                    <a:pt x="52" y="106"/>
                    <a:pt x="35" y="113"/>
                  </a:cubicBezTo>
                  <a:cubicBezTo>
                    <a:pt x="31" y="115"/>
                    <a:pt x="27" y="118"/>
                    <a:pt x="22" y="119"/>
                  </a:cubicBezTo>
                  <a:cubicBezTo>
                    <a:pt x="21" y="119"/>
                    <a:pt x="18" y="120"/>
                    <a:pt x="18" y="120"/>
                  </a:cubicBezTo>
                  <a:cubicBezTo>
                    <a:pt x="19" y="119"/>
                    <a:pt x="21" y="118"/>
                    <a:pt x="23" y="117"/>
                  </a:cubicBezTo>
                  <a:cubicBezTo>
                    <a:pt x="31" y="113"/>
                    <a:pt x="39" y="109"/>
                    <a:pt x="47" y="105"/>
                  </a:cubicBezTo>
                  <a:cubicBezTo>
                    <a:pt x="65" y="97"/>
                    <a:pt x="84" y="90"/>
                    <a:pt x="102" y="83"/>
                  </a:cubicBezTo>
                  <a:cubicBezTo>
                    <a:pt x="110" y="80"/>
                    <a:pt x="118" y="76"/>
                    <a:pt x="126" y="74"/>
                  </a:cubicBezTo>
                  <a:cubicBezTo>
                    <a:pt x="129" y="72"/>
                    <a:pt x="132" y="71"/>
                    <a:pt x="135" y="70"/>
                  </a:cubicBezTo>
                  <a:cubicBezTo>
                    <a:pt x="136" y="69"/>
                    <a:pt x="138" y="69"/>
                    <a:pt x="139" y="68"/>
                  </a:cubicBezTo>
                  <a:cubicBezTo>
                    <a:pt x="140" y="67"/>
                    <a:pt x="141" y="67"/>
                    <a:pt x="142" y="67"/>
                  </a:cubicBezTo>
                  <a:cubicBezTo>
                    <a:pt x="142" y="67"/>
                    <a:pt x="142" y="68"/>
                    <a:pt x="142" y="68"/>
                  </a:cubicBezTo>
                  <a:close/>
                  <a:moveTo>
                    <a:pt x="27" y="133"/>
                  </a:moveTo>
                  <a:cubicBezTo>
                    <a:pt x="27" y="133"/>
                    <a:pt x="27" y="133"/>
                    <a:pt x="27" y="133"/>
                  </a:cubicBezTo>
                  <a:cubicBezTo>
                    <a:pt x="36" y="129"/>
                    <a:pt x="45" y="124"/>
                    <a:pt x="54" y="120"/>
                  </a:cubicBezTo>
                  <a:cubicBezTo>
                    <a:pt x="61" y="117"/>
                    <a:pt x="68" y="114"/>
                    <a:pt x="75" y="111"/>
                  </a:cubicBezTo>
                  <a:cubicBezTo>
                    <a:pt x="68" y="115"/>
                    <a:pt x="61" y="118"/>
                    <a:pt x="54" y="122"/>
                  </a:cubicBezTo>
                  <a:cubicBezTo>
                    <a:pt x="46" y="126"/>
                    <a:pt x="37" y="130"/>
                    <a:pt x="30" y="136"/>
                  </a:cubicBezTo>
                  <a:cubicBezTo>
                    <a:pt x="29" y="135"/>
                    <a:pt x="28" y="134"/>
                    <a:pt x="27" y="133"/>
                  </a:cubicBezTo>
                  <a:close/>
                  <a:moveTo>
                    <a:pt x="42" y="145"/>
                  </a:moveTo>
                  <a:cubicBezTo>
                    <a:pt x="49" y="143"/>
                    <a:pt x="56" y="139"/>
                    <a:pt x="62" y="136"/>
                  </a:cubicBezTo>
                  <a:cubicBezTo>
                    <a:pt x="72" y="131"/>
                    <a:pt x="81" y="127"/>
                    <a:pt x="91" y="123"/>
                  </a:cubicBezTo>
                  <a:cubicBezTo>
                    <a:pt x="85" y="127"/>
                    <a:pt x="78" y="130"/>
                    <a:pt x="72" y="134"/>
                  </a:cubicBezTo>
                  <a:cubicBezTo>
                    <a:pt x="69" y="136"/>
                    <a:pt x="65" y="137"/>
                    <a:pt x="63" y="140"/>
                  </a:cubicBezTo>
                  <a:cubicBezTo>
                    <a:pt x="59" y="143"/>
                    <a:pt x="54" y="145"/>
                    <a:pt x="50" y="148"/>
                  </a:cubicBezTo>
                  <a:cubicBezTo>
                    <a:pt x="50" y="148"/>
                    <a:pt x="50" y="148"/>
                    <a:pt x="50" y="148"/>
                  </a:cubicBezTo>
                  <a:cubicBezTo>
                    <a:pt x="50" y="148"/>
                    <a:pt x="49" y="148"/>
                    <a:pt x="49" y="148"/>
                  </a:cubicBezTo>
                  <a:cubicBezTo>
                    <a:pt x="47" y="147"/>
                    <a:pt x="45" y="146"/>
                    <a:pt x="42" y="145"/>
                  </a:cubicBezTo>
                  <a:close/>
                  <a:moveTo>
                    <a:pt x="52" y="148"/>
                  </a:moveTo>
                  <a:cubicBezTo>
                    <a:pt x="61" y="145"/>
                    <a:pt x="69" y="140"/>
                    <a:pt x="78" y="136"/>
                  </a:cubicBezTo>
                  <a:cubicBezTo>
                    <a:pt x="85" y="133"/>
                    <a:pt x="93" y="130"/>
                    <a:pt x="100" y="127"/>
                  </a:cubicBezTo>
                  <a:cubicBezTo>
                    <a:pt x="94" y="130"/>
                    <a:pt x="89" y="133"/>
                    <a:pt x="83" y="137"/>
                  </a:cubicBezTo>
                  <a:cubicBezTo>
                    <a:pt x="80" y="139"/>
                    <a:pt x="77" y="141"/>
                    <a:pt x="74" y="143"/>
                  </a:cubicBezTo>
                  <a:cubicBezTo>
                    <a:pt x="72" y="144"/>
                    <a:pt x="70" y="145"/>
                    <a:pt x="68" y="146"/>
                  </a:cubicBezTo>
                  <a:cubicBezTo>
                    <a:pt x="63" y="148"/>
                    <a:pt x="57" y="148"/>
                    <a:pt x="52" y="148"/>
                  </a:cubicBezTo>
                  <a:close/>
                  <a:moveTo>
                    <a:pt x="139" y="116"/>
                  </a:moveTo>
                  <a:cubicBezTo>
                    <a:pt x="139" y="118"/>
                    <a:pt x="138" y="119"/>
                    <a:pt x="138" y="121"/>
                  </a:cubicBezTo>
                  <a:cubicBezTo>
                    <a:pt x="135" y="122"/>
                    <a:pt x="132" y="123"/>
                    <a:pt x="130" y="125"/>
                  </a:cubicBezTo>
                  <a:cubicBezTo>
                    <a:pt x="121" y="129"/>
                    <a:pt x="112" y="133"/>
                    <a:pt x="103" y="138"/>
                  </a:cubicBezTo>
                  <a:cubicBezTo>
                    <a:pt x="98" y="140"/>
                    <a:pt x="93" y="143"/>
                    <a:pt x="88" y="145"/>
                  </a:cubicBezTo>
                  <a:cubicBezTo>
                    <a:pt x="83" y="148"/>
                    <a:pt x="90" y="144"/>
                    <a:pt x="91" y="143"/>
                  </a:cubicBezTo>
                  <a:cubicBezTo>
                    <a:pt x="93" y="142"/>
                    <a:pt x="96" y="140"/>
                    <a:pt x="98" y="139"/>
                  </a:cubicBezTo>
                  <a:cubicBezTo>
                    <a:pt x="105" y="135"/>
                    <a:pt x="111" y="131"/>
                    <a:pt x="118" y="127"/>
                  </a:cubicBezTo>
                  <a:cubicBezTo>
                    <a:pt x="125" y="124"/>
                    <a:pt x="133" y="121"/>
                    <a:pt x="139" y="116"/>
                  </a:cubicBezTo>
                  <a:close/>
                  <a:moveTo>
                    <a:pt x="131" y="134"/>
                  </a:moveTo>
                  <a:cubicBezTo>
                    <a:pt x="131" y="134"/>
                    <a:pt x="131" y="134"/>
                    <a:pt x="130" y="134"/>
                  </a:cubicBezTo>
                  <a:cubicBezTo>
                    <a:pt x="125" y="137"/>
                    <a:pt x="119" y="140"/>
                    <a:pt x="114" y="144"/>
                  </a:cubicBezTo>
                  <a:cubicBezTo>
                    <a:pt x="111" y="146"/>
                    <a:pt x="109" y="147"/>
                    <a:pt x="106" y="149"/>
                  </a:cubicBezTo>
                  <a:cubicBezTo>
                    <a:pt x="104" y="149"/>
                    <a:pt x="102" y="150"/>
                    <a:pt x="101" y="151"/>
                  </a:cubicBezTo>
                  <a:cubicBezTo>
                    <a:pt x="101" y="151"/>
                    <a:pt x="101" y="151"/>
                    <a:pt x="101" y="151"/>
                  </a:cubicBezTo>
                  <a:cubicBezTo>
                    <a:pt x="100" y="151"/>
                    <a:pt x="100" y="151"/>
                    <a:pt x="100" y="151"/>
                  </a:cubicBezTo>
                  <a:cubicBezTo>
                    <a:pt x="101" y="150"/>
                    <a:pt x="104" y="148"/>
                    <a:pt x="105" y="148"/>
                  </a:cubicBezTo>
                  <a:cubicBezTo>
                    <a:pt x="115" y="141"/>
                    <a:pt x="125" y="136"/>
                    <a:pt x="135" y="128"/>
                  </a:cubicBezTo>
                  <a:cubicBezTo>
                    <a:pt x="133" y="130"/>
                    <a:pt x="132" y="132"/>
                    <a:pt x="131" y="134"/>
                  </a:cubicBezTo>
                  <a:close/>
                  <a:moveTo>
                    <a:pt x="93" y="150"/>
                  </a:moveTo>
                  <a:cubicBezTo>
                    <a:pt x="99" y="148"/>
                    <a:pt x="105" y="145"/>
                    <a:pt x="110" y="142"/>
                  </a:cubicBezTo>
                  <a:cubicBezTo>
                    <a:pt x="115" y="139"/>
                    <a:pt x="121" y="136"/>
                    <a:pt x="126" y="133"/>
                  </a:cubicBezTo>
                  <a:cubicBezTo>
                    <a:pt x="123" y="135"/>
                    <a:pt x="120" y="137"/>
                    <a:pt x="117" y="140"/>
                  </a:cubicBezTo>
                  <a:cubicBezTo>
                    <a:pt x="111" y="143"/>
                    <a:pt x="105" y="146"/>
                    <a:pt x="99" y="151"/>
                  </a:cubicBezTo>
                  <a:cubicBezTo>
                    <a:pt x="97" y="151"/>
                    <a:pt x="95" y="150"/>
                    <a:pt x="93" y="150"/>
                  </a:cubicBezTo>
                  <a:close/>
                  <a:moveTo>
                    <a:pt x="86" y="147"/>
                  </a:moveTo>
                  <a:cubicBezTo>
                    <a:pt x="98" y="141"/>
                    <a:pt x="111" y="135"/>
                    <a:pt x="124" y="129"/>
                  </a:cubicBezTo>
                  <a:cubicBezTo>
                    <a:pt x="122" y="130"/>
                    <a:pt x="119" y="132"/>
                    <a:pt x="117" y="133"/>
                  </a:cubicBezTo>
                  <a:cubicBezTo>
                    <a:pt x="109" y="138"/>
                    <a:pt x="100" y="144"/>
                    <a:pt x="91" y="149"/>
                  </a:cubicBezTo>
                  <a:cubicBezTo>
                    <a:pt x="89" y="149"/>
                    <a:pt x="88" y="148"/>
                    <a:pt x="86" y="147"/>
                  </a:cubicBezTo>
                  <a:close/>
                  <a:moveTo>
                    <a:pt x="134" y="127"/>
                  </a:moveTo>
                  <a:cubicBezTo>
                    <a:pt x="126" y="133"/>
                    <a:pt x="116" y="138"/>
                    <a:pt x="106" y="143"/>
                  </a:cubicBezTo>
                  <a:cubicBezTo>
                    <a:pt x="103" y="145"/>
                    <a:pt x="95" y="148"/>
                    <a:pt x="93" y="149"/>
                  </a:cubicBezTo>
                  <a:cubicBezTo>
                    <a:pt x="99" y="146"/>
                    <a:pt x="105" y="142"/>
                    <a:pt x="110" y="138"/>
                  </a:cubicBezTo>
                  <a:cubicBezTo>
                    <a:pt x="115" y="135"/>
                    <a:pt x="120" y="132"/>
                    <a:pt x="125" y="129"/>
                  </a:cubicBezTo>
                  <a:cubicBezTo>
                    <a:pt x="127" y="128"/>
                    <a:pt x="129" y="127"/>
                    <a:pt x="131" y="125"/>
                  </a:cubicBezTo>
                  <a:cubicBezTo>
                    <a:pt x="131" y="125"/>
                    <a:pt x="132" y="125"/>
                    <a:pt x="132" y="125"/>
                  </a:cubicBezTo>
                  <a:cubicBezTo>
                    <a:pt x="134" y="124"/>
                    <a:pt x="135" y="123"/>
                    <a:pt x="137" y="122"/>
                  </a:cubicBezTo>
                  <a:cubicBezTo>
                    <a:pt x="136" y="124"/>
                    <a:pt x="136" y="125"/>
                    <a:pt x="135" y="127"/>
                  </a:cubicBezTo>
                  <a:cubicBezTo>
                    <a:pt x="135" y="127"/>
                    <a:pt x="135" y="127"/>
                    <a:pt x="134" y="127"/>
                  </a:cubicBezTo>
                  <a:close/>
                  <a:moveTo>
                    <a:pt x="85" y="147"/>
                  </a:moveTo>
                  <a:cubicBezTo>
                    <a:pt x="83" y="146"/>
                    <a:pt x="81" y="145"/>
                    <a:pt x="80" y="145"/>
                  </a:cubicBezTo>
                  <a:cubicBezTo>
                    <a:pt x="88" y="142"/>
                    <a:pt x="95" y="138"/>
                    <a:pt x="103" y="135"/>
                  </a:cubicBezTo>
                  <a:cubicBezTo>
                    <a:pt x="96" y="138"/>
                    <a:pt x="90" y="143"/>
                    <a:pt x="85" y="147"/>
                  </a:cubicBezTo>
                  <a:close/>
                  <a:moveTo>
                    <a:pt x="103" y="151"/>
                  </a:moveTo>
                  <a:cubicBezTo>
                    <a:pt x="110" y="148"/>
                    <a:pt x="117" y="143"/>
                    <a:pt x="124" y="138"/>
                  </a:cubicBezTo>
                  <a:cubicBezTo>
                    <a:pt x="125" y="138"/>
                    <a:pt x="126" y="137"/>
                    <a:pt x="128" y="136"/>
                  </a:cubicBezTo>
                  <a:cubicBezTo>
                    <a:pt x="129" y="135"/>
                    <a:pt x="130" y="135"/>
                    <a:pt x="129" y="136"/>
                  </a:cubicBezTo>
                  <a:cubicBezTo>
                    <a:pt x="128" y="138"/>
                    <a:pt x="126" y="139"/>
                    <a:pt x="124" y="140"/>
                  </a:cubicBezTo>
                  <a:cubicBezTo>
                    <a:pt x="120" y="143"/>
                    <a:pt x="117" y="146"/>
                    <a:pt x="113" y="149"/>
                  </a:cubicBezTo>
                  <a:cubicBezTo>
                    <a:pt x="112" y="149"/>
                    <a:pt x="112" y="149"/>
                    <a:pt x="112" y="149"/>
                  </a:cubicBezTo>
                  <a:cubicBezTo>
                    <a:pt x="109" y="150"/>
                    <a:pt x="106" y="151"/>
                    <a:pt x="103" y="151"/>
                  </a:cubicBezTo>
                  <a:close/>
                  <a:moveTo>
                    <a:pt x="115" y="148"/>
                  </a:moveTo>
                  <a:cubicBezTo>
                    <a:pt x="118" y="146"/>
                    <a:pt x="121" y="144"/>
                    <a:pt x="124" y="142"/>
                  </a:cubicBezTo>
                  <a:cubicBezTo>
                    <a:pt x="123" y="143"/>
                    <a:pt x="122" y="144"/>
                    <a:pt x="121" y="145"/>
                  </a:cubicBezTo>
                  <a:cubicBezTo>
                    <a:pt x="119" y="146"/>
                    <a:pt x="117" y="147"/>
                    <a:pt x="115" y="148"/>
                  </a:cubicBezTo>
                  <a:close/>
                  <a:moveTo>
                    <a:pt x="140" y="115"/>
                  </a:moveTo>
                  <a:cubicBezTo>
                    <a:pt x="139" y="115"/>
                    <a:pt x="139" y="115"/>
                    <a:pt x="139" y="115"/>
                  </a:cubicBezTo>
                  <a:cubicBezTo>
                    <a:pt x="138" y="116"/>
                    <a:pt x="138" y="116"/>
                    <a:pt x="137" y="116"/>
                  </a:cubicBezTo>
                  <a:cubicBezTo>
                    <a:pt x="137" y="116"/>
                    <a:pt x="137" y="116"/>
                    <a:pt x="137" y="117"/>
                  </a:cubicBezTo>
                  <a:cubicBezTo>
                    <a:pt x="129" y="121"/>
                    <a:pt x="120" y="125"/>
                    <a:pt x="112" y="129"/>
                  </a:cubicBezTo>
                  <a:cubicBezTo>
                    <a:pt x="101" y="134"/>
                    <a:pt x="90" y="140"/>
                    <a:pt x="79" y="144"/>
                  </a:cubicBezTo>
                  <a:cubicBezTo>
                    <a:pt x="79" y="144"/>
                    <a:pt x="79" y="144"/>
                    <a:pt x="78" y="144"/>
                  </a:cubicBezTo>
                  <a:cubicBezTo>
                    <a:pt x="77" y="143"/>
                    <a:pt x="77" y="143"/>
                    <a:pt x="76" y="144"/>
                  </a:cubicBezTo>
                  <a:cubicBezTo>
                    <a:pt x="76" y="144"/>
                    <a:pt x="76" y="144"/>
                    <a:pt x="76" y="144"/>
                  </a:cubicBezTo>
                  <a:cubicBezTo>
                    <a:pt x="75" y="144"/>
                    <a:pt x="74" y="144"/>
                    <a:pt x="74" y="145"/>
                  </a:cubicBezTo>
                  <a:cubicBezTo>
                    <a:pt x="74" y="145"/>
                    <a:pt x="74" y="145"/>
                    <a:pt x="74" y="145"/>
                  </a:cubicBezTo>
                  <a:cubicBezTo>
                    <a:pt x="73" y="145"/>
                    <a:pt x="72" y="145"/>
                    <a:pt x="72" y="146"/>
                  </a:cubicBezTo>
                  <a:cubicBezTo>
                    <a:pt x="72" y="145"/>
                    <a:pt x="72" y="145"/>
                    <a:pt x="72" y="145"/>
                  </a:cubicBezTo>
                  <a:cubicBezTo>
                    <a:pt x="72" y="145"/>
                    <a:pt x="72" y="145"/>
                    <a:pt x="72" y="145"/>
                  </a:cubicBezTo>
                  <a:cubicBezTo>
                    <a:pt x="76" y="144"/>
                    <a:pt x="78" y="142"/>
                    <a:pt x="81" y="140"/>
                  </a:cubicBezTo>
                  <a:cubicBezTo>
                    <a:pt x="86" y="137"/>
                    <a:pt x="91" y="135"/>
                    <a:pt x="96" y="133"/>
                  </a:cubicBezTo>
                  <a:cubicBezTo>
                    <a:pt x="102" y="130"/>
                    <a:pt x="107" y="127"/>
                    <a:pt x="113" y="124"/>
                  </a:cubicBezTo>
                  <a:cubicBezTo>
                    <a:pt x="122" y="119"/>
                    <a:pt x="131" y="114"/>
                    <a:pt x="141" y="110"/>
                  </a:cubicBezTo>
                  <a:cubicBezTo>
                    <a:pt x="141" y="110"/>
                    <a:pt x="141" y="111"/>
                    <a:pt x="141" y="112"/>
                  </a:cubicBezTo>
                  <a:cubicBezTo>
                    <a:pt x="140" y="113"/>
                    <a:pt x="140" y="114"/>
                    <a:pt x="140" y="115"/>
                  </a:cubicBezTo>
                  <a:close/>
                  <a:moveTo>
                    <a:pt x="139" y="58"/>
                  </a:moveTo>
                  <a:cubicBezTo>
                    <a:pt x="128" y="64"/>
                    <a:pt x="117" y="68"/>
                    <a:pt x="105" y="72"/>
                  </a:cubicBezTo>
                  <a:cubicBezTo>
                    <a:pt x="102" y="73"/>
                    <a:pt x="99" y="75"/>
                    <a:pt x="96" y="76"/>
                  </a:cubicBezTo>
                  <a:cubicBezTo>
                    <a:pt x="92" y="77"/>
                    <a:pt x="89" y="78"/>
                    <a:pt x="85" y="80"/>
                  </a:cubicBezTo>
                  <a:cubicBezTo>
                    <a:pt x="69" y="86"/>
                    <a:pt x="53" y="93"/>
                    <a:pt x="37" y="100"/>
                  </a:cubicBezTo>
                  <a:cubicBezTo>
                    <a:pt x="30" y="103"/>
                    <a:pt x="21" y="106"/>
                    <a:pt x="15" y="110"/>
                  </a:cubicBezTo>
                  <a:cubicBezTo>
                    <a:pt x="23" y="105"/>
                    <a:pt x="31" y="101"/>
                    <a:pt x="40" y="98"/>
                  </a:cubicBezTo>
                  <a:cubicBezTo>
                    <a:pt x="49" y="95"/>
                    <a:pt x="57" y="89"/>
                    <a:pt x="66" y="86"/>
                  </a:cubicBezTo>
                  <a:cubicBezTo>
                    <a:pt x="75" y="82"/>
                    <a:pt x="84" y="78"/>
                    <a:pt x="94" y="74"/>
                  </a:cubicBezTo>
                  <a:cubicBezTo>
                    <a:pt x="103" y="70"/>
                    <a:pt x="112" y="66"/>
                    <a:pt x="121" y="62"/>
                  </a:cubicBezTo>
                  <a:cubicBezTo>
                    <a:pt x="122" y="61"/>
                    <a:pt x="123" y="60"/>
                    <a:pt x="124" y="60"/>
                  </a:cubicBezTo>
                  <a:cubicBezTo>
                    <a:pt x="129" y="58"/>
                    <a:pt x="133" y="56"/>
                    <a:pt x="137" y="53"/>
                  </a:cubicBezTo>
                  <a:cubicBezTo>
                    <a:pt x="138" y="55"/>
                    <a:pt x="138" y="57"/>
                    <a:pt x="139" y="58"/>
                  </a:cubicBezTo>
                  <a:close/>
                  <a:moveTo>
                    <a:pt x="131" y="44"/>
                  </a:moveTo>
                  <a:cubicBezTo>
                    <a:pt x="97" y="58"/>
                    <a:pt x="64" y="73"/>
                    <a:pt x="31" y="88"/>
                  </a:cubicBezTo>
                  <a:cubicBezTo>
                    <a:pt x="23" y="92"/>
                    <a:pt x="16" y="96"/>
                    <a:pt x="8" y="99"/>
                  </a:cubicBezTo>
                  <a:cubicBezTo>
                    <a:pt x="8" y="99"/>
                    <a:pt x="8" y="98"/>
                    <a:pt x="8" y="98"/>
                  </a:cubicBezTo>
                  <a:cubicBezTo>
                    <a:pt x="9" y="98"/>
                    <a:pt x="11" y="96"/>
                    <a:pt x="12" y="95"/>
                  </a:cubicBezTo>
                  <a:cubicBezTo>
                    <a:pt x="14" y="94"/>
                    <a:pt x="16" y="94"/>
                    <a:pt x="17" y="93"/>
                  </a:cubicBezTo>
                  <a:cubicBezTo>
                    <a:pt x="21" y="90"/>
                    <a:pt x="25" y="88"/>
                    <a:pt x="30" y="86"/>
                  </a:cubicBezTo>
                  <a:cubicBezTo>
                    <a:pt x="46" y="78"/>
                    <a:pt x="63" y="70"/>
                    <a:pt x="80" y="62"/>
                  </a:cubicBezTo>
                  <a:cubicBezTo>
                    <a:pt x="81" y="61"/>
                    <a:pt x="82" y="61"/>
                    <a:pt x="82" y="61"/>
                  </a:cubicBezTo>
                  <a:cubicBezTo>
                    <a:pt x="93" y="56"/>
                    <a:pt x="103" y="52"/>
                    <a:pt x="113" y="48"/>
                  </a:cubicBezTo>
                  <a:cubicBezTo>
                    <a:pt x="115" y="48"/>
                    <a:pt x="117" y="47"/>
                    <a:pt x="118" y="46"/>
                  </a:cubicBezTo>
                  <a:cubicBezTo>
                    <a:pt x="119" y="46"/>
                    <a:pt x="121" y="45"/>
                    <a:pt x="122" y="44"/>
                  </a:cubicBezTo>
                  <a:cubicBezTo>
                    <a:pt x="122" y="44"/>
                    <a:pt x="123" y="44"/>
                    <a:pt x="123" y="44"/>
                  </a:cubicBezTo>
                  <a:cubicBezTo>
                    <a:pt x="125" y="43"/>
                    <a:pt x="127" y="42"/>
                    <a:pt x="128" y="41"/>
                  </a:cubicBezTo>
                  <a:cubicBezTo>
                    <a:pt x="129" y="42"/>
                    <a:pt x="130" y="43"/>
                    <a:pt x="131" y="44"/>
                  </a:cubicBezTo>
                  <a:close/>
                  <a:moveTo>
                    <a:pt x="124" y="37"/>
                  </a:moveTo>
                  <a:cubicBezTo>
                    <a:pt x="120" y="39"/>
                    <a:pt x="116" y="41"/>
                    <a:pt x="111" y="43"/>
                  </a:cubicBezTo>
                  <a:cubicBezTo>
                    <a:pt x="110" y="43"/>
                    <a:pt x="109" y="44"/>
                    <a:pt x="107" y="44"/>
                  </a:cubicBezTo>
                  <a:cubicBezTo>
                    <a:pt x="101" y="47"/>
                    <a:pt x="94" y="49"/>
                    <a:pt x="87" y="52"/>
                  </a:cubicBezTo>
                  <a:cubicBezTo>
                    <a:pt x="73" y="58"/>
                    <a:pt x="59" y="64"/>
                    <a:pt x="45" y="70"/>
                  </a:cubicBezTo>
                  <a:cubicBezTo>
                    <a:pt x="39" y="72"/>
                    <a:pt x="33" y="74"/>
                    <a:pt x="27" y="77"/>
                  </a:cubicBezTo>
                  <a:cubicBezTo>
                    <a:pt x="21" y="81"/>
                    <a:pt x="15" y="85"/>
                    <a:pt x="9" y="87"/>
                  </a:cubicBezTo>
                  <a:cubicBezTo>
                    <a:pt x="4" y="89"/>
                    <a:pt x="12" y="86"/>
                    <a:pt x="13" y="85"/>
                  </a:cubicBezTo>
                  <a:cubicBezTo>
                    <a:pt x="16" y="83"/>
                    <a:pt x="18" y="81"/>
                    <a:pt x="21" y="80"/>
                  </a:cubicBezTo>
                  <a:cubicBezTo>
                    <a:pt x="28" y="76"/>
                    <a:pt x="35" y="72"/>
                    <a:pt x="41" y="68"/>
                  </a:cubicBezTo>
                  <a:cubicBezTo>
                    <a:pt x="54" y="61"/>
                    <a:pt x="68" y="55"/>
                    <a:pt x="81" y="49"/>
                  </a:cubicBezTo>
                  <a:cubicBezTo>
                    <a:pt x="88" y="46"/>
                    <a:pt x="95" y="43"/>
                    <a:pt x="102" y="40"/>
                  </a:cubicBezTo>
                  <a:cubicBezTo>
                    <a:pt x="108" y="38"/>
                    <a:pt x="113" y="36"/>
                    <a:pt x="118" y="33"/>
                  </a:cubicBezTo>
                  <a:cubicBezTo>
                    <a:pt x="119" y="34"/>
                    <a:pt x="120" y="34"/>
                    <a:pt x="120" y="35"/>
                  </a:cubicBezTo>
                  <a:cubicBezTo>
                    <a:pt x="122" y="36"/>
                    <a:pt x="123" y="37"/>
                    <a:pt x="124" y="37"/>
                  </a:cubicBezTo>
                  <a:close/>
                  <a:moveTo>
                    <a:pt x="89" y="24"/>
                  </a:moveTo>
                  <a:cubicBezTo>
                    <a:pt x="87" y="25"/>
                    <a:pt x="86" y="25"/>
                    <a:pt x="84" y="26"/>
                  </a:cubicBezTo>
                  <a:cubicBezTo>
                    <a:pt x="84" y="25"/>
                    <a:pt x="84" y="24"/>
                    <a:pt x="84" y="24"/>
                  </a:cubicBezTo>
                  <a:cubicBezTo>
                    <a:pt x="86" y="24"/>
                    <a:pt x="87" y="24"/>
                    <a:pt x="89" y="24"/>
                  </a:cubicBezTo>
                  <a:close/>
                  <a:moveTo>
                    <a:pt x="79" y="23"/>
                  </a:moveTo>
                  <a:cubicBezTo>
                    <a:pt x="79" y="24"/>
                    <a:pt x="79" y="24"/>
                    <a:pt x="79" y="24"/>
                  </a:cubicBezTo>
                  <a:cubicBezTo>
                    <a:pt x="58" y="33"/>
                    <a:pt x="36" y="45"/>
                    <a:pt x="16" y="57"/>
                  </a:cubicBezTo>
                  <a:cubicBezTo>
                    <a:pt x="16" y="57"/>
                    <a:pt x="14" y="58"/>
                    <a:pt x="13" y="59"/>
                  </a:cubicBezTo>
                  <a:cubicBezTo>
                    <a:pt x="13" y="59"/>
                    <a:pt x="13" y="59"/>
                    <a:pt x="13" y="59"/>
                  </a:cubicBezTo>
                  <a:cubicBezTo>
                    <a:pt x="13" y="58"/>
                    <a:pt x="14" y="58"/>
                    <a:pt x="14" y="58"/>
                  </a:cubicBezTo>
                  <a:cubicBezTo>
                    <a:pt x="17" y="56"/>
                    <a:pt x="19" y="54"/>
                    <a:pt x="22" y="53"/>
                  </a:cubicBezTo>
                  <a:cubicBezTo>
                    <a:pt x="27" y="49"/>
                    <a:pt x="33" y="46"/>
                    <a:pt x="38" y="43"/>
                  </a:cubicBezTo>
                  <a:cubicBezTo>
                    <a:pt x="50" y="36"/>
                    <a:pt x="63" y="30"/>
                    <a:pt x="75" y="24"/>
                  </a:cubicBezTo>
                  <a:cubicBezTo>
                    <a:pt x="76" y="23"/>
                    <a:pt x="78" y="23"/>
                    <a:pt x="79" y="23"/>
                  </a:cubicBezTo>
                  <a:close/>
                  <a:moveTo>
                    <a:pt x="46" y="29"/>
                  </a:moveTo>
                  <a:cubicBezTo>
                    <a:pt x="49" y="28"/>
                    <a:pt x="53" y="27"/>
                    <a:pt x="57" y="26"/>
                  </a:cubicBezTo>
                  <a:cubicBezTo>
                    <a:pt x="54" y="27"/>
                    <a:pt x="51" y="29"/>
                    <a:pt x="48" y="31"/>
                  </a:cubicBezTo>
                  <a:cubicBezTo>
                    <a:pt x="40" y="35"/>
                    <a:pt x="32" y="39"/>
                    <a:pt x="24" y="43"/>
                  </a:cubicBezTo>
                  <a:cubicBezTo>
                    <a:pt x="30" y="37"/>
                    <a:pt x="37" y="32"/>
                    <a:pt x="46" y="29"/>
                  </a:cubicBezTo>
                  <a:close/>
                  <a:moveTo>
                    <a:pt x="23" y="44"/>
                  </a:moveTo>
                  <a:cubicBezTo>
                    <a:pt x="23" y="44"/>
                    <a:pt x="23" y="44"/>
                    <a:pt x="24" y="44"/>
                  </a:cubicBezTo>
                  <a:cubicBezTo>
                    <a:pt x="32" y="40"/>
                    <a:pt x="40" y="36"/>
                    <a:pt x="48" y="31"/>
                  </a:cubicBezTo>
                  <a:cubicBezTo>
                    <a:pt x="52" y="29"/>
                    <a:pt x="56" y="27"/>
                    <a:pt x="60" y="26"/>
                  </a:cubicBezTo>
                  <a:cubicBezTo>
                    <a:pt x="61" y="25"/>
                    <a:pt x="62" y="25"/>
                    <a:pt x="63" y="25"/>
                  </a:cubicBezTo>
                  <a:cubicBezTo>
                    <a:pt x="63" y="25"/>
                    <a:pt x="63" y="25"/>
                    <a:pt x="63" y="25"/>
                  </a:cubicBezTo>
                  <a:cubicBezTo>
                    <a:pt x="61" y="26"/>
                    <a:pt x="59" y="27"/>
                    <a:pt x="57" y="28"/>
                  </a:cubicBezTo>
                  <a:cubicBezTo>
                    <a:pt x="44" y="34"/>
                    <a:pt x="32" y="40"/>
                    <a:pt x="20" y="48"/>
                  </a:cubicBezTo>
                  <a:cubicBezTo>
                    <a:pt x="21" y="46"/>
                    <a:pt x="22" y="45"/>
                    <a:pt x="23" y="44"/>
                  </a:cubicBezTo>
                  <a:close/>
                  <a:moveTo>
                    <a:pt x="9" y="102"/>
                  </a:moveTo>
                  <a:cubicBezTo>
                    <a:pt x="23" y="94"/>
                    <a:pt x="38" y="91"/>
                    <a:pt x="52" y="84"/>
                  </a:cubicBezTo>
                  <a:cubicBezTo>
                    <a:pt x="59" y="81"/>
                    <a:pt x="65" y="78"/>
                    <a:pt x="72" y="75"/>
                  </a:cubicBezTo>
                  <a:cubicBezTo>
                    <a:pt x="56" y="83"/>
                    <a:pt x="41" y="92"/>
                    <a:pt x="24" y="99"/>
                  </a:cubicBezTo>
                  <a:cubicBezTo>
                    <a:pt x="23" y="100"/>
                    <a:pt x="22" y="101"/>
                    <a:pt x="21" y="101"/>
                  </a:cubicBezTo>
                  <a:cubicBezTo>
                    <a:pt x="17" y="103"/>
                    <a:pt x="14" y="105"/>
                    <a:pt x="11" y="107"/>
                  </a:cubicBezTo>
                  <a:cubicBezTo>
                    <a:pt x="10" y="105"/>
                    <a:pt x="10" y="104"/>
                    <a:pt x="9" y="102"/>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270"/>
            <p:cNvSpPr>
              <a:spLocks noEditPoints="1"/>
            </p:cNvSpPr>
            <p:nvPr/>
          </p:nvSpPr>
          <p:spPr bwMode="auto">
            <a:xfrm>
              <a:off x="3426071" y="2910909"/>
              <a:ext cx="1089025" cy="768350"/>
            </a:xfrm>
            <a:custGeom>
              <a:avLst/>
              <a:gdLst>
                <a:gd name="T0" fmla="*/ 135 w 257"/>
                <a:gd name="T1" fmla="*/ 144 h 181"/>
                <a:gd name="T2" fmla="*/ 113 w 257"/>
                <a:gd name="T3" fmla="*/ 4 h 181"/>
                <a:gd name="T4" fmla="*/ 13 w 257"/>
                <a:gd name="T5" fmla="*/ 48 h 181"/>
                <a:gd name="T6" fmla="*/ 21 w 257"/>
                <a:gd name="T7" fmla="*/ 59 h 181"/>
                <a:gd name="T8" fmla="*/ 29 w 257"/>
                <a:gd name="T9" fmla="*/ 61 h 181"/>
                <a:gd name="T10" fmla="*/ 91 w 257"/>
                <a:gd name="T11" fmla="*/ 31 h 181"/>
                <a:gd name="T12" fmla="*/ 98 w 257"/>
                <a:gd name="T13" fmla="*/ 24 h 181"/>
                <a:gd name="T14" fmla="*/ 98 w 257"/>
                <a:gd name="T15" fmla="*/ 35 h 181"/>
                <a:gd name="T16" fmla="*/ 124 w 257"/>
                <a:gd name="T17" fmla="*/ 13 h 181"/>
                <a:gd name="T18" fmla="*/ 130 w 257"/>
                <a:gd name="T19" fmla="*/ 22 h 181"/>
                <a:gd name="T20" fmla="*/ 81 w 257"/>
                <a:gd name="T21" fmla="*/ 60 h 181"/>
                <a:gd name="T22" fmla="*/ 87 w 257"/>
                <a:gd name="T23" fmla="*/ 59 h 181"/>
                <a:gd name="T24" fmla="*/ 31 w 257"/>
                <a:gd name="T25" fmla="*/ 111 h 181"/>
                <a:gd name="T26" fmla="*/ 75 w 257"/>
                <a:gd name="T27" fmla="*/ 96 h 181"/>
                <a:gd name="T28" fmla="*/ 27 w 257"/>
                <a:gd name="T29" fmla="*/ 124 h 181"/>
                <a:gd name="T30" fmla="*/ 117 w 257"/>
                <a:gd name="T31" fmla="*/ 85 h 181"/>
                <a:gd name="T32" fmla="*/ 141 w 257"/>
                <a:gd name="T33" fmla="*/ 53 h 181"/>
                <a:gd name="T34" fmla="*/ 36 w 257"/>
                <a:gd name="T35" fmla="*/ 103 h 181"/>
                <a:gd name="T36" fmla="*/ 172 w 257"/>
                <a:gd name="T37" fmla="*/ 26 h 181"/>
                <a:gd name="T38" fmla="*/ 172 w 257"/>
                <a:gd name="T39" fmla="*/ 16 h 181"/>
                <a:gd name="T40" fmla="*/ 73 w 257"/>
                <a:gd name="T41" fmla="*/ 56 h 181"/>
                <a:gd name="T42" fmla="*/ 43 w 257"/>
                <a:gd name="T43" fmla="*/ 58 h 181"/>
                <a:gd name="T44" fmla="*/ 31 w 257"/>
                <a:gd name="T45" fmla="*/ 63 h 181"/>
                <a:gd name="T46" fmla="*/ 53 w 257"/>
                <a:gd name="T47" fmla="*/ 48 h 181"/>
                <a:gd name="T48" fmla="*/ 19 w 257"/>
                <a:gd name="T49" fmla="*/ 53 h 181"/>
                <a:gd name="T50" fmla="*/ 14 w 257"/>
                <a:gd name="T51" fmla="*/ 50 h 181"/>
                <a:gd name="T52" fmla="*/ 118 w 257"/>
                <a:gd name="T53" fmla="*/ 94 h 181"/>
                <a:gd name="T54" fmla="*/ 219 w 257"/>
                <a:gd name="T55" fmla="*/ 58 h 181"/>
                <a:gd name="T56" fmla="*/ 218 w 257"/>
                <a:gd name="T57" fmla="*/ 58 h 181"/>
                <a:gd name="T58" fmla="*/ 137 w 257"/>
                <a:gd name="T59" fmla="*/ 138 h 181"/>
                <a:gd name="T60" fmla="*/ 153 w 257"/>
                <a:gd name="T61" fmla="*/ 123 h 181"/>
                <a:gd name="T62" fmla="*/ 172 w 257"/>
                <a:gd name="T63" fmla="*/ 124 h 181"/>
                <a:gd name="T64" fmla="*/ 229 w 257"/>
                <a:gd name="T65" fmla="*/ 91 h 181"/>
                <a:gd name="T66" fmla="*/ 229 w 257"/>
                <a:gd name="T67" fmla="*/ 91 h 181"/>
                <a:gd name="T68" fmla="*/ 50 w 257"/>
                <a:gd name="T69" fmla="*/ 169 h 181"/>
                <a:gd name="T70" fmla="*/ 67 w 257"/>
                <a:gd name="T71" fmla="*/ 142 h 181"/>
                <a:gd name="T72" fmla="*/ 69 w 257"/>
                <a:gd name="T73" fmla="*/ 137 h 181"/>
                <a:gd name="T74" fmla="*/ 214 w 257"/>
                <a:gd name="T75" fmla="*/ 58 h 181"/>
                <a:gd name="T76" fmla="*/ 135 w 257"/>
                <a:gd name="T77" fmla="*/ 94 h 181"/>
                <a:gd name="T78" fmla="*/ 77 w 257"/>
                <a:gd name="T79" fmla="*/ 153 h 181"/>
                <a:gd name="T80" fmla="*/ 232 w 257"/>
                <a:gd name="T81" fmla="*/ 79 h 181"/>
                <a:gd name="T82" fmla="*/ 113 w 257"/>
                <a:gd name="T83" fmla="*/ 132 h 181"/>
                <a:gd name="T84" fmla="*/ 98 w 257"/>
                <a:gd name="T85" fmla="*/ 142 h 181"/>
                <a:gd name="T86" fmla="*/ 228 w 257"/>
                <a:gd name="T87" fmla="*/ 114 h 181"/>
                <a:gd name="T88" fmla="*/ 230 w 257"/>
                <a:gd name="T89" fmla="*/ 121 h 181"/>
                <a:gd name="T90" fmla="*/ 199 w 257"/>
                <a:gd name="T91" fmla="*/ 130 h 181"/>
                <a:gd name="T92" fmla="*/ 197 w 257"/>
                <a:gd name="T93" fmla="*/ 134 h 181"/>
                <a:gd name="T94" fmla="*/ 172 w 257"/>
                <a:gd name="T95" fmla="*/ 142 h 181"/>
                <a:gd name="T96" fmla="*/ 212 w 257"/>
                <a:gd name="T97" fmla="*/ 132 h 181"/>
                <a:gd name="T98" fmla="*/ 149 w 257"/>
                <a:gd name="T99" fmla="*/ 103 h 181"/>
                <a:gd name="T100" fmla="*/ 185 w 257"/>
                <a:gd name="T101" fmla="*/ 81 h 181"/>
                <a:gd name="T102" fmla="*/ 121 w 257"/>
                <a:gd name="T103" fmla="*/ 85 h 181"/>
                <a:gd name="T104" fmla="*/ 110 w 257"/>
                <a:gd name="T105" fmla="*/ 81 h 181"/>
                <a:gd name="T106" fmla="*/ 205 w 257"/>
                <a:gd name="T107" fmla="*/ 27 h 181"/>
                <a:gd name="T108" fmla="*/ 182 w 257"/>
                <a:gd name="T109" fmla="*/ 32 h 181"/>
                <a:gd name="T110" fmla="*/ 63 w 257"/>
                <a:gd name="T111" fmla="*/ 63 h 181"/>
                <a:gd name="T112" fmla="*/ 100 w 257"/>
                <a:gd name="T113" fmla="*/ 19 h 181"/>
                <a:gd name="T114" fmla="*/ 56 w 257"/>
                <a:gd name="T115" fmla="*/ 31 h 181"/>
                <a:gd name="T116" fmla="*/ 31 w 257"/>
                <a:gd name="T117" fmla="*/ 49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 h="181">
                  <a:moveTo>
                    <a:pt x="17" y="62"/>
                  </a:moveTo>
                  <a:cubicBezTo>
                    <a:pt x="8" y="65"/>
                    <a:pt x="0" y="73"/>
                    <a:pt x="0" y="84"/>
                  </a:cubicBezTo>
                  <a:cubicBezTo>
                    <a:pt x="0" y="97"/>
                    <a:pt x="13" y="104"/>
                    <a:pt x="25" y="106"/>
                  </a:cubicBezTo>
                  <a:cubicBezTo>
                    <a:pt x="16" y="114"/>
                    <a:pt x="11" y="124"/>
                    <a:pt x="21" y="134"/>
                  </a:cubicBezTo>
                  <a:cubicBezTo>
                    <a:pt x="31" y="144"/>
                    <a:pt x="49" y="144"/>
                    <a:pt x="62" y="140"/>
                  </a:cubicBezTo>
                  <a:cubicBezTo>
                    <a:pt x="58" y="155"/>
                    <a:pt x="44" y="166"/>
                    <a:pt x="32" y="176"/>
                  </a:cubicBezTo>
                  <a:cubicBezTo>
                    <a:pt x="31" y="177"/>
                    <a:pt x="31" y="179"/>
                    <a:pt x="32" y="179"/>
                  </a:cubicBezTo>
                  <a:cubicBezTo>
                    <a:pt x="33" y="181"/>
                    <a:pt x="34" y="181"/>
                    <a:pt x="35" y="181"/>
                  </a:cubicBezTo>
                  <a:cubicBezTo>
                    <a:pt x="58" y="172"/>
                    <a:pt x="78" y="164"/>
                    <a:pt x="94" y="145"/>
                  </a:cubicBezTo>
                  <a:cubicBezTo>
                    <a:pt x="103" y="163"/>
                    <a:pt x="124" y="159"/>
                    <a:pt x="135" y="144"/>
                  </a:cubicBezTo>
                  <a:cubicBezTo>
                    <a:pt x="140" y="151"/>
                    <a:pt x="147" y="157"/>
                    <a:pt x="156" y="158"/>
                  </a:cubicBezTo>
                  <a:cubicBezTo>
                    <a:pt x="164" y="159"/>
                    <a:pt x="173" y="150"/>
                    <a:pt x="178" y="143"/>
                  </a:cubicBezTo>
                  <a:cubicBezTo>
                    <a:pt x="187" y="150"/>
                    <a:pt x="205" y="148"/>
                    <a:pt x="207" y="137"/>
                  </a:cubicBezTo>
                  <a:cubicBezTo>
                    <a:pt x="228" y="149"/>
                    <a:pt x="257" y="109"/>
                    <a:pt x="235" y="93"/>
                  </a:cubicBezTo>
                  <a:cubicBezTo>
                    <a:pt x="245" y="87"/>
                    <a:pt x="251" y="77"/>
                    <a:pt x="246" y="66"/>
                  </a:cubicBezTo>
                  <a:cubicBezTo>
                    <a:pt x="241" y="56"/>
                    <a:pt x="231" y="51"/>
                    <a:pt x="221" y="52"/>
                  </a:cubicBezTo>
                  <a:cubicBezTo>
                    <a:pt x="224" y="43"/>
                    <a:pt x="221" y="32"/>
                    <a:pt x="214" y="25"/>
                  </a:cubicBezTo>
                  <a:cubicBezTo>
                    <a:pt x="205" y="15"/>
                    <a:pt x="192" y="19"/>
                    <a:pt x="182" y="26"/>
                  </a:cubicBezTo>
                  <a:cubicBezTo>
                    <a:pt x="181" y="0"/>
                    <a:pt x="148" y="0"/>
                    <a:pt x="135" y="19"/>
                  </a:cubicBezTo>
                  <a:cubicBezTo>
                    <a:pt x="131" y="10"/>
                    <a:pt x="123" y="2"/>
                    <a:pt x="113" y="4"/>
                  </a:cubicBezTo>
                  <a:cubicBezTo>
                    <a:pt x="103" y="5"/>
                    <a:pt x="96" y="13"/>
                    <a:pt x="93" y="23"/>
                  </a:cubicBezTo>
                  <a:cubicBezTo>
                    <a:pt x="87" y="14"/>
                    <a:pt x="77" y="10"/>
                    <a:pt x="66" y="13"/>
                  </a:cubicBezTo>
                  <a:cubicBezTo>
                    <a:pt x="52" y="18"/>
                    <a:pt x="49" y="30"/>
                    <a:pt x="48" y="42"/>
                  </a:cubicBezTo>
                  <a:cubicBezTo>
                    <a:pt x="39" y="30"/>
                    <a:pt x="24" y="23"/>
                    <a:pt x="12" y="35"/>
                  </a:cubicBezTo>
                  <a:cubicBezTo>
                    <a:pt x="2" y="44"/>
                    <a:pt x="8" y="56"/>
                    <a:pt x="17" y="62"/>
                  </a:cubicBezTo>
                  <a:close/>
                  <a:moveTo>
                    <a:pt x="13" y="45"/>
                  </a:moveTo>
                  <a:cubicBezTo>
                    <a:pt x="13" y="45"/>
                    <a:pt x="13" y="45"/>
                    <a:pt x="13" y="45"/>
                  </a:cubicBezTo>
                  <a:cubicBezTo>
                    <a:pt x="16" y="42"/>
                    <a:pt x="20" y="40"/>
                    <a:pt x="23" y="37"/>
                  </a:cubicBezTo>
                  <a:cubicBezTo>
                    <a:pt x="25" y="36"/>
                    <a:pt x="30" y="31"/>
                    <a:pt x="23" y="38"/>
                  </a:cubicBezTo>
                  <a:cubicBezTo>
                    <a:pt x="20" y="42"/>
                    <a:pt x="16" y="44"/>
                    <a:pt x="13" y="48"/>
                  </a:cubicBezTo>
                  <a:cubicBezTo>
                    <a:pt x="13" y="47"/>
                    <a:pt x="13" y="46"/>
                    <a:pt x="13" y="45"/>
                  </a:cubicBezTo>
                  <a:close/>
                  <a:moveTo>
                    <a:pt x="33" y="36"/>
                  </a:moveTo>
                  <a:cubicBezTo>
                    <a:pt x="30" y="37"/>
                    <a:pt x="27" y="39"/>
                    <a:pt x="25" y="41"/>
                  </a:cubicBezTo>
                  <a:cubicBezTo>
                    <a:pt x="22" y="43"/>
                    <a:pt x="16" y="46"/>
                    <a:pt x="13" y="49"/>
                  </a:cubicBezTo>
                  <a:cubicBezTo>
                    <a:pt x="13" y="49"/>
                    <a:pt x="13" y="49"/>
                    <a:pt x="13" y="49"/>
                  </a:cubicBezTo>
                  <a:cubicBezTo>
                    <a:pt x="18" y="43"/>
                    <a:pt x="24" y="40"/>
                    <a:pt x="28" y="34"/>
                  </a:cubicBezTo>
                  <a:cubicBezTo>
                    <a:pt x="30" y="34"/>
                    <a:pt x="32" y="35"/>
                    <a:pt x="33" y="36"/>
                  </a:cubicBezTo>
                  <a:close/>
                  <a:moveTo>
                    <a:pt x="43" y="48"/>
                  </a:moveTo>
                  <a:cubicBezTo>
                    <a:pt x="38" y="53"/>
                    <a:pt x="32" y="56"/>
                    <a:pt x="27" y="61"/>
                  </a:cubicBezTo>
                  <a:cubicBezTo>
                    <a:pt x="25" y="61"/>
                    <a:pt x="23" y="60"/>
                    <a:pt x="21" y="59"/>
                  </a:cubicBezTo>
                  <a:cubicBezTo>
                    <a:pt x="25" y="57"/>
                    <a:pt x="29" y="55"/>
                    <a:pt x="32" y="53"/>
                  </a:cubicBezTo>
                  <a:cubicBezTo>
                    <a:pt x="34" y="52"/>
                    <a:pt x="36" y="51"/>
                    <a:pt x="37" y="50"/>
                  </a:cubicBezTo>
                  <a:cubicBezTo>
                    <a:pt x="37" y="51"/>
                    <a:pt x="45" y="45"/>
                    <a:pt x="43" y="48"/>
                  </a:cubicBezTo>
                  <a:close/>
                  <a:moveTo>
                    <a:pt x="47" y="52"/>
                  </a:moveTo>
                  <a:cubicBezTo>
                    <a:pt x="44" y="53"/>
                    <a:pt x="42" y="54"/>
                    <a:pt x="39" y="56"/>
                  </a:cubicBezTo>
                  <a:cubicBezTo>
                    <a:pt x="37" y="57"/>
                    <a:pt x="35" y="59"/>
                    <a:pt x="33" y="60"/>
                  </a:cubicBezTo>
                  <a:cubicBezTo>
                    <a:pt x="33" y="60"/>
                    <a:pt x="31" y="61"/>
                    <a:pt x="30" y="62"/>
                  </a:cubicBezTo>
                  <a:cubicBezTo>
                    <a:pt x="30" y="62"/>
                    <a:pt x="30" y="62"/>
                    <a:pt x="30" y="62"/>
                  </a:cubicBezTo>
                  <a:cubicBezTo>
                    <a:pt x="29" y="62"/>
                    <a:pt x="29" y="62"/>
                    <a:pt x="29" y="62"/>
                  </a:cubicBezTo>
                  <a:cubicBezTo>
                    <a:pt x="29" y="62"/>
                    <a:pt x="29" y="61"/>
                    <a:pt x="29" y="61"/>
                  </a:cubicBezTo>
                  <a:cubicBezTo>
                    <a:pt x="34" y="56"/>
                    <a:pt x="41" y="53"/>
                    <a:pt x="45" y="47"/>
                  </a:cubicBezTo>
                  <a:cubicBezTo>
                    <a:pt x="46" y="49"/>
                    <a:pt x="47" y="50"/>
                    <a:pt x="47" y="52"/>
                  </a:cubicBezTo>
                  <a:close/>
                  <a:moveTo>
                    <a:pt x="54" y="34"/>
                  </a:moveTo>
                  <a:cubicBezTo>
                    <a:pt x="59" y="32"/>
                    <a:pt x="63" y="30"/>
                    <a:pt x="67" y="27"/>
                  </a:cubicBezTo>
                  <a:cubicBezTo>
                    <a:pt x="70" y="25"/>
                    <a:pt x="73" y="24"/>
                    <a:pt x="77" y="23"/>
                  </a:cubicBezTo>
                  <a:cubicBezTo>
                    <a:pt x="75" y="23"/>
                    <a:pt x="71" y="27"/>
                    <a:pt x="68" y="29"/>
                  </a:cubicBezTo>
                  <a:cubicBezTo>
                    <a:pt x="63" y="32"/>
                    <a:pt x="58" y="36"/>
                    <a:pt x="54" y="41"/>
                  </a:cubicBezTo>
                  <a:cubicBezTo>
                    <a:pt x="54" y="38"/>
                    <a:pt x="54" y="36"/>
                    <a:pt x="54" y="34"/>
                  </a:cubicBezTo>
                  <a:close/>
                  <a:moveTo>
                    <a:pt x="89" y="28"/>
                  </a:moveTo>
                  <a:cubicBezTo>
                    <a:pt x="90" y="29"/>
                    <a:pt x="90" y="30"/>
                    <a:pt x="91" y="31"/>
                  </a:cubicBezTo>
                  <a:cubicBezTo>
                    <a:pt x="85" y="35"/>
                    <a:pt x="77" y="38"/>
                    <a:pt x="70" y="42"/>
                  </a:cubicBezTo>
                  <a:cubicBezTo>
                    <a:pt x="64" y="45"/>
                    <a:pt x="59" y="48"/>
                    <a:pt x="53" y="51"/>
                  </a:cubicBezTo>
                  <a:cubicBezTo>
                    <a:pt x="53" y="51"/>
                    <a:pt x="53" y="51"/>
                    <a:pt x="53" y="51"/>
                  </a:cubicBezTo>
                  <a:cubicBezTo>
                    <a:pt x="59" y="47"/>
                    <a:pt x="65" y="43"/>
                    <a:pt x="70" y="39"/>
                  </a:cubicBezTo>
                  <a:cubicBezTo>
                    <a:pt x="74" y="37"/>
                    <a:pt x="78" y="34"/>
                    <a:pt x="82" y="32"/>
                  </a:cubicBezTo>
                  <a:cubicBezTo>
                    <a:pt x="82" y="31"/>
                    <a:pt x="83" y="31"/>
                    <a:pt x="84" y="30"/>
                  </a:cubicBezTo>
                  <a:cubicBezTo>
                    <a:pt x="86" y="29"/>
                    <a:pt x="88" y="28"/>
                    <a:pt x="89" y="28"/>
                  </a:cubicBezTo>
                  <a:close/>
                  <a:moveTo>
                    <a:pt x="123" y="12"/>
                  </a:moveTo>
                  <a:cubicBezTo>
                    <a:pt x="122" y="12"/>
                    <a:pt x="122" y="12"/>
                    <a:pt x="122" y="12"/>
                  </a:cubicBezTo>
                  <a:cubicBezTo>
                    <a:pt x="114" y="16"/>
                    <a:pt x="107" y="21"/>
                    <a:pt x="98" y="24"/>
                  </a:cubicBezTo>
                  <a:cubicBezTo>
                    <a:pt x="98" y="23"/>
                    <a:pt x="99" y="23"/>
                    <a:pt x="99" y="22"/>
                  </a:cubicBezTo>
                  <a:cubicBezTo>
                    <a:pt x="101" y="20"/>
                    <a:pt x="104" y="18"/>
                    <a:pt x="107" y="17"/>
                  </a:cubicBezTo>
                  <a:cubicBezTo>
                    <a:pt x="110" y="14"/>
                    <a:pt x="114" y="12"/>
                    <a:pt x="118" y="9"/>
                  </a:cubicBezTo>
                  <a:cubicBezTo>
                    <a:pt x="120" y="10"/>
                    <a:pt x="121" y="11"/>
                    <a:pt x="123" y="12"/>
                  </a:cubicBezTo>
                  <a:close/>
                  <a:moveTo>
                    <a:pt x="127" y="16"/>
                  </a:moveTo>
                  <a:cubicBezTo>
                    <a:pt x="107" y="27"/>
                    <a:pt x="88" y="40"/>
                    <a:pt x="68" y="51"/>
                  </a:cubicBezTo>
                  <a:cubicBezTo>
                    <a:pt x="48" y="63"/>
                    <a:pt x="27" y="73"/>
                    <a:pt x="8" y="86"/>
                  </a:cubicBezTo>
                  <a:cubicBezTo>
                    <a:pt x="7" y="87"/>
                    <a:pt x="8" y="88"/>
                    <a:pt x="9" y="87"/>
                  </a:cubicBezTo>
                  <a:cubicBezTo>
                    <a:pt x="28" y="74"/>
                    <a:pt x="49" y="64"/>
                    <a:pt x="69" y="53"/>
                  </a:cubicBezTo>
                  <a:cubicBezTo>
                    <a:pt x="78" y="47"/>
                    <a:pt x="88" y="41"/>
                    <a:pt x="98" y="35"/>
                  </a:cubicBezTo>
                  <a:cubicBezTo>
                    <a:pt x="107" y="30"/>
                    <a:pt x="118" y="24"/>
                    <a:pt x="125" y="18"/>
                  </a:cubicBezTo>
                  <a:cubicBezTo>
                    <a:pt x="117" y="25"/>
                    <a:pt x="107" y="30"/>
                    <a:pt x="98" y="36"/>
                  </a:cubicBezTo>
                  <a:cubicBezTo>
                    <a:pt x="87" y="42"/>
                    <a:pt x="77" y="49"/>
                    <a:pt x="66" y="55"/>
                  </a:cubicBezTo>
                  <a:cubicBezTo>
                    <a:pt x="55" y="62"/>
                    <a:pt x="44" y="68"/>
                    <a:pt x="34" y="75"/>
                  </a:cubicBezTo>
                  <a:cubicBezTo>
                    <a:pt x="25" y="80"/>
                    <a:pt x="16" y="85"/>
                    <a:pt x="9" y="91"/>
                  </a:cubicBezTo>
                  <a:cubicBezTo>
                    <a:pt x="8" y="90"/>
                    <a:pt x="7" y="89"/>
                    <a:pt x="7" y="87"/>
                  </a:cubicBezTo>
                  <a:cubicBezTo>
                    <a:pt x="7" y="87"/>
                    <a:pt x="7" y="87"/>
                    <a:pt x="7" y="87"/>
                  </a:cubicBezTo>
                  <a:cubicBezTo>
                    <a:pt x="24" y="72"/>
                    <a:pt x="46" y="63"/>
                    <a:pt x="66" y="51"/>
                  </a:cubicBezTo>
                  <a:cubicBezTo>
                    <a:pt x="77" y="44"/>
                    <a:pt x="87" y="37"/>
                    <a:pt x="98" y="30"/>
                  </a:cubicBezTo>
                  <a:cubicBezTo>
                    <a:pt x="107" y="25"/>
                    <a:pt x="116" y="20"/>
                    <a:pt x="124" y="13"/>
                  </a:cubicBezTo>
                  <a:cubicBezTo>
                    <a:pt x="125" y="14"/>
                    <a:pt x="126" y="15"/>
                    <a:pt x="127" y="16"/>
                  </a:cubicBezTo>
                  <a:close/>
                  <a:moveTo>
                    <a:pt x="130" y="22"/>
                  </a:moveTo>
                  <a:cubicBezTo>
                    <a:pt x="121" y="26"/>
                    <a:pt x="113" y="32"/>
                    <a:pt x="105" y="37"/>
                  </a:cubicBezTo>
                  <a:cubicBezTo>
                    <a:pt x="94" y="43"/>
                    <a:pt x="83" y="49"/>
                    <a:pt x="72" y="55"/>
                  </a:cubicBezTo>
                  <a:cubicBezTo>
                    <a:pt x="62" y="61"/>
                    <a:pt x="51" y="66"/>
                    <a:pt x="41" y="72"/>
                  </a:cubicBezTo>
                  <a:cubicBezTo>
                    <a:pt x="36" y="75"/>
                    <a:pt x="31" y="78"/>
                    <a:pt x="26" y="81"/>
                  </a:cubicBezTo>
                  <a:cubicBezTo>
                    <a:pt x="25" y="81"/>
                    <a:pt x="25" y="81"/>
                    <a:pt x="24" y="82"/>
                  </a:cubicBezTo>
                  <a:cubicBezTo>
                    <a:pt x="40" y="71"/>
                    <a:pt x="57" y="63"/>
                    <a:pt x="73" y="53"/>
                  </a:cubicBezTo>
                  <a:cubicBezTo>
                    <a:pt x="91" y="42"/>
                    <a:pt x="111" y="32"/>
                    <a:pt x="127" y="17"/>
                  </a:cubicBezTo>
                  <a:cubicBezTo>
                    <a:pt x="128" y="19"/>
                    <a:pt x="129" y="20"/>
                    <a:pt x="130" y="22"/>
                  </a:cubicBezTo>
                  <a:close/>
                  <a:moveTo>
                    <a:pt x="154" y="16"/>
                  </a:moveTo>
                  <a:cubicBezTo>
                    <a:pt x="155" y="15"/>
                    <a:pt x="164" y="10"/>
                    <a:pt x="161" y="12"/>
                  </a:cubicBezTo>
                  <a:cubicBezTo>
                    <a:pt x="158" y="14"/>
                    <a:pt x="155" y="16"/>
                    <a:pt x="152" y="18"/>
                  </a:cubicBezTo>
                  <a:cubicBezTo>
                    <a:pt x="145" y="22"/>
                    <a:pt x="138" y="27"/>
                    <a:pt x="131" y="31"/>
                  </a:cubicBezTo>
                  <a:cubicBezTo>
                    <a:pt x="119" y="40"/>
                    <a:pt x="105" y="47"/>
                    <a:pt x="92" y="55"/>
                  </a:cubicBezTo>
                  <a:cubicBezTo>
                    <a:pt x="79" y="62"/>
                    <a:pt x="66" y="69"/>
                    <a:pt x="53" y="77"/>
                  </a:cubicBezTo>
                  <a:cubicBezTo>
                    <a:pt x="41" y="84"/>
                    <a:pt x="30" y="92"/>
                    <a:pt x="18" y="99"/>
                  </a:cubicBezTo>
                  <a:cubicBezTo>
                    <a:pt x="17" y="98"/>
                    <a:pt x="15" y="97"/>
                    <a:pt x="14" y="97"/>
                  </a:cubicBezTo>
                  <a:cubicBezTo>
                    <a:pt x="24" y="94"/>
                    <a:pt x="33" y="86"/>
                    <a:pt x="42" y="81"/>
                  </a:cubicBezTo>
                  <a:cubicBezTo>
                    <a:pt x="55" y="74"/>
                    <a:pt x="68" y="67"/>
                    <a:pt x="81" y="60"/>
                  </a:cubicBezTo>
                  <a:cubicBezTo>
                    <a:pt x="94" y="53"/>
                    <a:pt x="107" y="46"/>
                    <a:pt x="120" y="38"/>
                  </a:cubicBezTo>
                  <a:cubicBezTo>
                    <a:pt x="131" y="31"/>
                    <a:pt x="142" y="22"/>
                    <a:pt x="154" y="16"/>
                  </a:cubicBezTo>
                  <a:close/>
                  <a:moveTo>
                    <a:pt x="171" y="15"/>
                  </a:moveTo>
                  <a:cubicBezTo>
                    <a:pt x="153" y="25"/>
                    <a:pt x="137" y="37"/>
                    <a:pt x="119" y="47"/>
                  </a:cubicBezTo>
                  <a:cubicBezTo>
                    <a:pt x="116" y="49"/>
                    <a:pt x="112" y="51"/>
                    <a:pt x="109" y="53"/>
                  </a:cubicBezTo>
                  <a:cubicBezTo>
                    <a:pt x="107" y="54"/>
                    <a:pt x="105" y="55"/>
                    <a:pt x="102" y="56"/>
                  </a:cubicBezTo>
                  <a:cubicBezTo>
                    <a:pt x="78" y="68"/>
                    <a:pt x="54" y="81"/>
                    <a:pt x="30" y="93"/>
                  </a:cubicBezTo>
                  <a:cubicBezTo>
                    <a:pt x="30" y="93"/>
                    <a:pt x="31" y="93"/>
                    <a:pt x="31" y="92"/>
                  </a:cubicBezTo>
                  <a:cubicBezTo>
                    <a:pt x="37" y="89"/>
                    <a:pt x="42" y="85"/>
                    <a:pt x="48" y="81"/>
                  </a:cubicBezTo>
                  <a:cubicBezTo>
                    <a:pt x="61" y="73"/>
                    <a:pt x="74" y="66"/>
                    <a:pt x="87" y="59"/>
                  </a:cubicBezTo>
                  <a:cubicBezTo>
                    <a:pt x="113" y="44"/>
                    <a:pt x="139" y="28"/>
                    <a:pt x="164" y="11"/>
                  </a:cubicBezTo>
                  <a:cubicBezTo>
                    <a:pt x="167" y="12"/>
                    <a:pt x="169" y="13"/>
                    <a:pt x="171" y="15"/>
                  </a:cubicBezTo>
                  <a:close/>
                  <a:moveTo>
                    <a:pt x="177" y="29"/>
                  </a:moveTo>
                  <a:cubicBezTo>
                    <a:pt x="177" y="30"/>
                    <a:pt x="177" y="31"/>
                    <a:pt x="177" y="31"/>
                  </a:cubicBezTo>
                  <a:cubicBezTo>
                    <a:pt x="176" y="32"/>
                    <a:pt x="175" y="33"/>
                    <a:pt x="174" y="34"/>
                  </a:cubicBezTo>
                  <a:cubicBezTo>
                    <a:pt x="173" y="34"/>
                    <a:pt x="173" y="34"/>
                    <a:pt x="173" y="34"/>
                  </a:cubicBezTo>
                  <a:cubicBezTo>
                    <a:pt x="168" y="37"/>
                    <a:pt x="162" y="40"/>
                    <a:pt x="157" y="42"/>
                  </a:cubicBezTo>
                  <a:cubicBezTo>
                    <a:pt x="144" y="49"/>
                    <a:pt x="132" y="57"/>
                    <a:pt x="119" y="63"/>
                  </a:cubicBezTo>
                  <a:cubicBezTo>
                    <a:pt x="94" y="76"/>
                    <a:pt x="68" y="88"/>
                    <a:pt x="44" y="102"/>
                  </a:cubicBezTo>
                  <a:cubicBezTo>
                    <a:pt x="39" y="105"/>
                    <a:pt x="35" y="108"/>
                    <a:pt x="31" y="111"/>
                  </a:cubicBezTo>
                  <a:cubicBezTo>
                    <a:pt x="29" y="113"/>
                    <a:pt x="27" y="114"/>
                    <a:pt x="25" y="116"/>
                  </a:cubicBezTo>
                  <a:cubicBezTo>
                    <a:pt x="28" y="113"/>
                    <a:pt x="31" y="110"/>
                    <a:pt x="34" y="107"/>
                  </a:cubicBezTo>
                  <a:cubicBezTo>
                    <a:pt x="35" y="107"/>
                    <a:pt x="35" y="107"/>
                    <a:pt x="35" y="107"/>
                  </a:cubicBezTo>
                  <a:cubicBezTo>
                    <a:pt x="36" y="106"/>
                    <a:pt x="36" y="106"/>
                    <a:pt x="36" y="105"/>
                  </a:cubicBezTo>
                  <a:cubicBezTo>
                    <a:pt x="42" y="101"/>
                    <a:pt x="49" y="96"/>
                    <a:pt x="55" y="92"/>
                  </a:cubicBezTo>
                  <a:cubicBezTo>
                    <a:pt x="73" y="81"/>
                    <a:pt x="91" y="71"/>
                    <a:pt x="109" y="60"/>
                  </a:cubicBezTo>
                  <a:cubicBezTo>
                    <a:pt x="132" y="49"/>
                    <a:pt x="155" y="39"/>
                    <a:pt x="176" y="25"/>
                  </a:cubicBezTo>
                  <a:cubicBezTo>
                    <a:pt x="177" y="26"/>
                    <a:pt x="177" y="28"/>
                    <a:pt x="177" y="29"/>
                  </a:cubicBezTo>
                  <a:close/>
                  <a:moveTo>
                    <a:pt x="31" y="120"/>
                  </a:moveTo>
                  <a:cubicBezTo>
                    <a:pt x="45" y="111"/>
                    <a:pt x="60" y="105"/>
                    <a:pt x="75" y="96"/>
                  </a:cubicBezTo>
                  <a:cubicBezTo>
                    <a:pt x="90" y="88"/>
                    <a:pt x="105" y="80"/>
                    <a:pt x="120" y="72"/>
                  </a:cubicBezTo>
                  <a:cubicBezTo>
                    <a:pt x="135" y="65"/>
                    <a:pt x="150" y="58"/>
                    <a:pt x="165" y="51"/>
                  </a:cubicBezTo>
                  <a:cubicBezTo>
                    <a:pt x="176" y="45"/>
                    <a:pt x="186" y="39"/>
                    <a:pt x="197" y="33"/>
                  </a:cubicBezTo>
                  <a:cubicBezTo>
                    <a:pt x="195" y="34"/>
                    <a:pt x="193" y="36"/>
                    <a:pt x="191" y="37"/>
                  </a:cubicBezTo>
                  <a:cubicBezTo>
                    <a:pt x="184" y="42"/>
                    <a:pt x="176" y="46"/>
                    <a:pt x="169" y="50"/>
                  </a:cubicBezTo>
                  <a:cubicBezTo>
                    <a:pt x="151" y="60"/>
                    <a:pt x="133" y="68"/>
                    <a:pt x="115" y="77"/>
                  </a:cubicBezTo>
                  <a:cubicBezTo>
                    <a:pt x="98" y="86"/>
                    <a:pt x="81" y="95"/>
                    <a:pt x="64" y="104"/>
                  </a:cubicBezTo>
                  <a:cubicBezTo>
                    <a:pt x="50" y="112"/>
                    <a:pt x="36" y="119"/>
                    <a:pt x="24" y="129"/>
                  </a:cubicBezTo>
                  <a:cubicBezTo>
                    <a:pt x="23" y="129"/>
                    <a:pt x="23" y="128"/>
                    <a:pt x="22" y="127"/>
                  </a:cubicBezTo>
                  <a:cubicBezTo>
                    <a:pt x="24" y="126"/>
                    <a:pt x="25" y="125"/>
                    <a:pt x="27" y="124"/>
                  </a:cubicBezTo>
                  <a:cubicBezTo>
                    <a:pt x="28" y="123"/>
                    <a:pt x="30" y="121"/>
                    <a:pt x="31" y="120"/>
                  </a:cubicBezTo>
                  <a:close/>
                  <a:moveTo>
                    <a:pt x="30" y="134"/>
                  </a:moveTo>
                  <a:cubicBezTo>
                    <a:pt x="28" y="133"/>
                    <a:pt x="27" y="132"/>
                    <a:pt x="25" y="131"/>
                  </a:cubicBezTo>
                  <a:cubicBezTo>
                    <a:pt x="38" y="121"/>
                    <a:pt x="54" y="114"/>
                    <a:pt x="68" y="107"/>
                  </a:cubicBezTo>
                  <a:cubicBezTo>
                    <a:pt x="85" y="99"/>
                    <a:pt x="102" y="91"/>
                    <a:pt x="118" y="83"/>
                  </a:cubicBezTo>
                  <a:cubicBezTo>
                    <a:pt x="135" y="75"/>
                    <a:pt x="152" y="67"/>
                    <a:pt x="169" y="59"/>
                  </a:cubicBezTo>
                  <a:cubicBezTo>
                    <a:pt x="177" y="56"/>
                    <a:pt x="185" y="52"/>
                    <a:pt x="193" y="48"/>
                  </a:cubicBezTo>
                  <a:cubicBezTo>
                    <a:pt x="200" y="45"/>
                    <a:pt x="207" y="42"/>
                    <a:pt x="213" y="37"/>
                  </a:cubicBezTo>
                  <a:cubicBezTo>
                    <a:pt x="201" y="48"/>
                    <a:pt x="182" y="54"/>
                    <a:pt x="167" y="61"/>
                  </a:cubicBezTo>
                  <a:cubicBezTo>
                    <a:pt x="150" y="69"/>
                    <a:pt x="133" y="77"/>
                    <a:pt x="117" y="85"/>
                  </a:cubicBezTo>
                  <a:cubicBezTo>
                    <a:pt x="87" y="100"/>
                    <a:pt x="57" y="115"/>
                    <a:pt x="30" y="134"/>
                  </a:cubicBezTo>
                  <a:close/>
                  <a:moveTo>
                    <a:pt x="26" y="123"/>
                  </a:moveTo>
                  <a:cubicBezTo>
                    <a:pt x="24" y="123"/>
                    <a:pt x="23" y="124"/>
                    <a:pt x="23" y="125"/>
                  </a:cubicBezTo>
                  <a:cubicBezTo>
                    <a:pt x="23" y="125"/>
                    <a:pt x="22" y="126"/>
                    <a:pt x="22" y="126"/>
                  </a:cubicBezTo>
                  <a:cubicBezTo>
                    <a:pt x="21" y="125"/>
                    <a:pt x="21" y="123"/>
                    <a:pt x="21" y="122"/>
                  </a:cubicBezTo>
                  <a:cubicBezTo>
                    <a:pt x="31" y="112"/>
                    <a:pt x="43" y="104"/>
                    <a:pt x="55" y="97"/>
                  </a:cubicBezTo>
                  <a:cubicBezTo>
                    <a:pt x="70" y="89"/>
                    <a:pt x="85" y="81"/>
                    <a:pt x="101" y="73"/>
                  </a:cubicBezTo>
                  <a:cubicBezTo>
                    <a:pt x="115" y="66"/>
                    <a:pt x="129" y="60"/>
                    <a:pt x="143" y="52"/>
                  </a:cubicBezTo>
                  <a:cubicBezTo>
                    <a:pt x="144" y="51"/>
                    <a:pt x="145" y="51"/>
                    <a:pt x="146" y="50"/>
                  </a:cubicBezTo>
                  <a:cubicBezTo>
                    <a:pt x="145" y="51"/>
                    <a:pt x="143" y="52"/>
                    <a:pt x="141" y="53"/>
                  </a:cubicBezTo>
                  <a:cubicBezTo>
                    <a:pt x="126" y="62"/>
                    <a:pt x="110" y="70"/>
                    <a:pt x="95" y="78"/>
                  </a:cubicBezTo>
                  <a:cubicBezTo>
                    <a:pt x="80" y="86"/>
                    <a:pt x="66" y="94"/>
                    <a:pt x="52" y="103"/>
                  </a:cubicBezTo>
                  <a:cubicBezTo>
                    <a:pt x="46" y="107"/>
                    <a:pt x="40" y="112"/>
                    <a:pt x="34" y="116"/>
                  </a:cubicBezTo>
                  <a:cubicBezTo>
                    <a:pt x="31" y="118"/>
                    <a:pt x="28" y="121"/>
                    <a:pt x="26" y="123"/>
                  </a:cubicBezTo>
                  <a:close/>
                  <a:moveTo>
                    <a:pt x="79" y="70"/>
                  </a:moveTo>
                  <a:cubicBezTo>
                    <a:pt x="62" y="80"/>
                    <a:pt x="46" y="91"/>
                    <a:pt x="29" y="101"/>
                  </a:cubicBezTo>
                  <a:cubicBezTo>
                    <a:pt x="26" y="101"/>
                    <a:pt x="23" y="101"/>
                    <a:pt x="20" y="99"/>
                  </a:cubicBezTo>
                  <a:cubicBezTo>
                    <a:pt x="40" y="90"/>
                    <a:pt x="60" y="80"/>
                    <a:pt x="79" y="70"/>
                  </a:cubicBezTo>
                  <a:close/>
                  <a:moveTo>
                    <a:pt x="36" y="104"/>
                  </a:moveTo>
                  <a:cubicBezTo>
                    <a:pt x="36" y="104"/>
                    <a:pt x="36" y="104"/>
                    <a:pt x="36" y="103"/>
                  </a:cubicBezTo>
                  <a:cubicBezTo>
                    <a:pt x="36" y="102"/>
                    <a:pt x="35" y="101"/>
                    <a:pt x="34" y="101"/>
                  </a:cubicBezTo>
                  <a:cubicBezTo>
                    <a:pt x="33" y="101"/>
                    <a:pt x="33" y="101"/>
                    <a:pt x="33" y="101"/>
                  </a:cubicBezTo>
                  <a:cubicBezTo>
                    <a:pt x="42" y="97"/>
                    <a:pt x="51" y="90"/>
                    <a:pt x="60" y="85"/>
                  </a:cubicBezTo>
                  <a:cubicBezTo>
                    <a:pt x="69" y="81"/>
                    <a:pt x="77" y="76"/>
                    <a:pt x="86" y="72"/>
                  </a:cubicBezTo>
                  <a:cubicBezTo>
                    <a:pt x="69" y="82"/>
                    <a:pt x="51" y="91"/>
                    <a:pt x="36" y="104"/>
                  </a:cubicBezTo>
                  <a:close/>
                  <a:moveTo>
                    <a:pt x="128" y="50"/>
                  </a:moveTo>
                  <a:cubicBezTo>
                    <a:pt x="128" y="50"/>
                    <a:pt x="128" y="50"/>
                    <a:pt x="128" y="50"/>
                  </a:cubicBezTo>
                  <a:cubicBezTo>
                    <a:pt x="139" y="44"/>
                    <a:pt x="150" y="38"/>
                    <a:pt x="161" y="31"/>
                  </a:cubicBezTo>
                  <a:cubicBezTo>
                    <a:pt x="163" y="29"/>
                    <a:pt x="166" y="28"/>
                    <a:pt x="168" y="26"/>
                  </a:cubicBezTo>
                  <a:cubicBezTo>
                    <a:pt x="168" y="27"/>
                    <a:pt x="179" y="21"/>
                    <a:pt x="172" y="26"/>
                  </a:cubicBezTo>
                  <a:cubicBezTo>
                    <a:pt x="165" y="30"/>
                    <a:pt x="159" y="34"/>
                    <a:pt x="152" y="38"/>
                  </a:cubicBezTo>
                  <a:cubicBezTo>
                    <a:pt x="144" y="42"/>
                    <a:pt x="136" y="46"/>
                    <a:pt x="128" y="50"/>
                  </a:cubicBezTo>
                  <a:close/>
                  <a:moveTo>
                    <a:pt x="143" y="40"/>
                  </a:moveTo>
                  <a:cubicBezTo>
                    <a:pt x="130" y="47"/>
                    <a:pt x="117" y="54"/>
                    <a:pt x="105" y="61"/>
                  </a:cubicBezTo>
                  <a:cubicBezTo>
                    <a:pt x="95" y="66"/>
                    <a:pt x="85" y="71"/>
                    <a:pt x="75" y="76"/>
                  </a:cubicBezTo>
                  <a:cubicBezTo>
                    <a:pt x="60" y="84"/>
                    <a:pt x="46" y="92"/>
                    <a:pt x="32" y="101"/>
                  </a:cubicBezTo>
                  <a:cubicBezTo>
                    <a:pt x="48" y="91"/>
                    <a:pt x="64" y="81"/>
                    <a:pt x="80" y="71"/>
                  </a:cubicBezTo>
                  <a:cubicBezTo>
                    <a:pt x="97" y="61"/>
                    <a:pt x="115" y="52"/>
                    <a:pt x="132" y="42"/>
                  </a:cubicBezTo>
                  <a:cubicBezTo>
                    <a:pt x="146" y="34"/>
                    <a:pt x="161" y="27"/>
                    <a:pt x="172" y="16"/>
                  </a:cubicBezTo>
                  <a:cubicBezTo>
                    <a:pt x="172" y="16"/>
                    <a:pt x="172" y="16"/>
                    <a:pt x="172" y="16"/>
                  </a:cubicBezTo>
                  <a:cubicBezTo>
                    <a:pt x="174" y="17"/>
                    <a:pt x="175" y="20"/>
                    <a:pt x="176" y="23"/>
                  </a:cubicBezTo>
                  <a:cubicBezTo>
                    <a:pt x="164" y="24"/>
                    <a:pt x="153" y="34"/>
                    <a:pt x="143" y="40"/>
                  </a:cubicBezTo>
                  <a:close/>
                  <a:moveTo>
                    <a:pt x="146" y="32"/>
                  </a:moveTo>
                  <a:cubicBezTo>
                    <a:pt x="152" y="28"/>
                    <a:pt x="159" y="23"/>
                    <a:pt x="167" y="19"/>
                  </a:cubicBezTo>
                  <a:cubicBezTo>
                    <a:pt x="167" y="19"/>
                    <a:pt x="167" y="19"/>
                    <a:pt x="168" y="18"/>
                  </a:cubicBezTo>
                  <a:cubicBezTo>
                    <a:pt x="168" y="18"/>
                    <a:pt x="167" y="19"/>
                    <a:pt x="167" y="19"/>
                  </a:cubicBezTo>
                  <a:cubicBezTo>
                    <a:pt x="164" y="21"/>
                    <a:pt x="161" y="23"/>
                    <a:pt x="158" y="25"/>
                  </a:cubicBezTo>
                  <a:cubicBezTo>
                    <a:pt x="154" y="28"/>
                    <a:pt x="150" y="30"/>
                    <a:pt x="146" y="32"/>
                  </a:cubicBezTo>
                  <a:close/>
                  <a:moveTo>
                    <a:pt x="9" y="92"/>
                  </a:moveTo>
                  <a:cubicBezTo>
                    <a:pt x="30" y="79"/>
                    <a:pt x="51" y="68"/>
                    <a:pt x="73" y="56"/>
                  </a:cubicBezTo>
                  <a:cubicBezTo>
                    <a:pt x="77" y="54"/>
                    <a:pt x="81" y="52"/>
                    <a:pt x="85" y="49"/>
                  </a:cubicBezTo>
                  <a:cubicBezTo>
                    <a:pt x="79" y="53"/>
                    <a:pt x="74" y="56"/>
                    <a:pt x="68" y="59"/>
                  </a:cubicBezTo>
                  <a:cubicBezTo>
                    <a:pt x="49" y="69"/>
                    <a:pt x="29" y="81"/>
                    <a:pt x="12" y="95"/>
                  </a:cubicBezTo>
                  <a:cubicBezTo>
                    <a:pt x="11" y="94"/>
                    <a:pt x="10" y="93"/>
                    <a:pt x="9" y="92"/>
                  </a:cubicBezTo>
                  <a:close/>
                  <a:moveTo>
                    <a:pt x="6" y="82"/>
                  </a:moveTo>
                  <a:cubicBezTo>
                    <a:pt x="13" y="77"/>
                    <a:pt x="20" y="72"/>
                    <a:pt x="28" y="67"/>
                  </a:cubicBezTo>
                  <a:cubicBezTo>
                    <a:pt x="28" y="67"/>
                    <a:pt x="28" y="67"/>
                    <a:pt x="28" y="67"/>
                  </a:cubicBezTo>
                  <a:cubicBezTo>
                    <a:pt x="28" y="67"/>
                    <a:pt x="28" y="67"/>
                    <a:pt x="28" y="67"/>
                  </a:cubicBezTo>
                  <a:cubicBezTo>
                    <a:pt x="30" y="68"/>
                    <a:pt x="31" y="67"/>
                    <a:pt x="31" y="65"/>
                  </a:cubicBezTo>
                  <a:cubicBezTo>
                    <a:pt x="35" y="63"/>
                    <a:pt x="40" y="61"/>
                    <a:pt x="43" y="58"/>
                  </a:cubicBezTo>
                  <a:cubicBezTo>
                    <a:pt x="46" y="57"/>
                    <a:pt x="48" y="56"/>
                    <a:pt x="50" y="54"/>
                  </a:cubicBezTo>
                  <a:cubicBezTo>
                    <a:pt x="51" y="54"/>
                    <a:pt x="52" y="54"/>
                    <a:pt x="53" y="53"/>
                  </a:cubicBezTo>
                  <a:cubicBezTo>
                    <a:pt x="59" y="50"/>
                    <a:pt x="65" y="47"/>
                    <a:pt x="71" y="43"/>
                  </a:cubicBezTo>
                  <a:cubicBezTo>
                    <a:pt x="77" y="39"/>
                    <a:pt x="85" y="36"/>
                    <a:pt x="92" y="32"/>
                  </a:cubicBezTo>
                  <a:cubicBezTo>
                    <a:pt x="92" y="32"/>
                    <a:pt x="92" y="32"/>
                    <a:pt x="92" y="32"/>
                  </a:cubicBezTo>
                  <a:cubicBezTo>
                    <a:pt x="82" y="39"/>
                    <a:pt x="72" y="45"/>
                    <a:pt x="62" y="51"/>
                  </a:cubicBezTo>
                  <a:cubicBezTo>
                    <a:pt x="44" y="63"/>
                    <a:pt x="23" y="72"/>
                    <a:pt x="6" y="86"/>
                  </a:cubicBezTo>
                  <a:cubicBezTo>
                    <a:pt x="6" y="85"/>
                    <a:pt x="6" y="83"/>
                    <a:pt x="6" y="82"/>
                  </a:cubicBezTo>
                  <a:close/>
                  <a:moveTo>
                    <a:pt x="31" y="63"/>
                  </a:moveTo>
                  <a:cubicBezTo>
                    <a:pt x="31" y="63"/>
                    <a:pt x="31" y="63"/>
                    <a:pt x="31" y="63"/>
                  </a:cubicBezTo>
                  <a:cubicBezTo>
                    <a:pt x="33" y="62"/>
                    <a:pt x="34" y="61"/>
                    <a:pt x="36" y="60"/>
                  </a:cubicBezTo>
                  <a:cubicBezTo>
                    <a:pt x="38" y="58"/>
                    <a:pt x="40" y="57"/>
                    <a:pt x="42" y="56"/>
                  </a:cubicBezTo>
                  <a:cubicBezTo>
                    <a:pt x="43" y="55"/>
                    <a:pt x="44" y="55"/>
                    <a:pt x="44" y="55"/>
                  </a:cubicBezTo>
                  <a:cubicBezTo>
                    <a:pt x="40" y="57"/>
                    <a:pt x="36" y="60"/>
                    <a:pt x="31" y="63"/>
                  </a:cubicBezTo>
                  <a:close/>
                  <a:moveTo>
                    <a:pt x="98" y="26"/>
                  </a:moveTo>
                  <a:cubicBezTo>
                    <a:pt x="105" y="23"/>
                    <a:pt x="112" y="19"/>
                    <a:pt x="119" y="15"/>
                  </a:cubicBezTo>
                  <a:cubicBezTo>
                    <a:pt x="112" y="20"/>
                    <a:pt x="104" y="25"/>
                    <a:pt x="97" y="29"/>
                  </a:cubicBezTo>
                  <a:cubicBezTo>
                    <a:pt x="97" y="29"/>
                    <a:pt x="97" y="29"/>
                    <a:pt x="97" y="28"/>
                  </a:cubicBezTo>
                  <a:cubicBezTo>
                    <a:pt x="97" y="27"/>
                    <a:pt x="97" y="27"/>
                    <a:pt x="98" y="26"/>
                  </a:cubicBezTo>
                  <a:close/>
                  <a:moveTo>
                    <a:pt x="53" y="48"/>
                  </a:moveTo>
                  <a:cubicBezTo>
                    <a:pt x="53" y="47"/>
                    <a:pt x="53" y="46"/>
                    <a:pt x="53" y="45"/>
                  </a:cubicBezTo>
                  <a:cubicBezTo>
                    <a:pt x="60" y="40"/>
                    <a:pt x="68" y="37"/>
                    <a:pt x="75" y="34"/>
                  </a:cubicBezTo>
                  <a:cubicBezTo>
                    <a:pt x="68" y="39"/>
                    <a:pt x="60" y="43"/>
                    <a:pt x="53" y="48"/>
                  </a:cubicBezTo>
                  <a:close/>
                  <a:moveTo>
                    <a:pt x="20" y="58"/>
                  </a:moveTo>
                  <a:cubicBezTo>
                    <a:pt x="19" y="57"/>
                    <a:pt x="18" y="56"/>
                    <a:pt x="17" y="55"/>
                  </a:cubicBezTo>
                  <a:cubicBezTo>
                    <a:pt x="23" y="53"/>
                    <a:pt x="28" y="48"/>
                    <a:pt x="33" y="45"/>
                  </a:cubicBezTo>
                  <a:cubicBezTo>
                    <a:pt x="40" y="40"/>
                    <a:pt x="36" y="43"/>
                    <a:pt x="32" y="46"/>
                  </a:cubicBezTo>
                  <a:cubicBezTo>
                    <a:pt x="28" y="50"/>
                    <a:pt x="24" y="54"/>
                    <a:pt x="21" y="58"/>
                  </a:cubicBezTo>
                  <a:cubicBezTo>
                    <a:pt x="20" y="58"/>
                    <a:pt x="20" y="58"/>
                    <a:pt x="20" y="58"/>
                  </a:cubicBezTo>
                  <a:close/>
                  <a:moveTo>
                    <a:pt x="19" y="53"/>
                  </a:moveTo>
                  <a:cubicBezTo>
                    <a:pt x="18" y="52"/>
                    <a:pt x="18" y="51"/>
                    <a:pt x="20" y="50"/>
                  </a:cubicBezTo>
                  <a:cubicBezTo>
                    <a:pt x="22" y="49"/>
                    <a:pt x="23" y="48"/>
                    <a:pt x="24" y="47"/>
                  </a:cubicBezTo>
                  <a:cubicBezTo>
                    <a:pt x="27" y="43"/>
                    <a:pt x="31" y="40"/>
                    <a:pt x="34" y="36"/>
                  </a:cubicBezTo>
                  <a:cubicBezTo>
                    <a:pt x="34" y="36"/>
                    <a:pt x="34" y="36"/>
                    <a:pt x="34" y="36"/>
                  </a:cubicBezTo>
                  <a:cubicBezTo>
                    <a:pt x="36" y="37"/>
                    <a:pt x="38" y="38"/>
                    <a:pt x="39" y="40"/>
                  </a:cubicBezTo>
                  <a:cubicBezTo>
                    <a:pt x="32" y="43"/>
                    <a:pt x="26" y="49"/>
                    <a:pt x="19" y="53"/>
                  </a:cubicBezTo>
                  <a:close/>
                  <a:moveTo>
                    <a:pt x="14" y="50"/>
                  </a:moveTo>
                  <a:cubicBezTo>
                    <a:pt x="20" y="47"/>
                    <a:pt x="26" y="41"/>
                    <a:pt x="32" y="38"/>
                  </a:cubicBezTo>
                  <a:cubicBezTo>
                    <a:pt x="26" y="41"/>
                    <a:pt x="20" y="48"/>
                    <a:pt x="15" y="53"/>
                  </a:cubicBezTo>
                  <a:cubicBezTo>
                    <a:pt x="15" y="52"/>
                    <a:pt x="14" y="51"/>
                    <a:pt x="14" y="50"/>
                  </a:cubicBezTo>
                  <a:close/>
                  <a:moveTo>
                    <a:pt x="26" y="67"/>
                  </a:moveTo>
                  <a:cubicBezTo>
                    <a:pt x="19" y="71"/>
                    <a:pt x="12" y="75"/>
                    <a:pt x="6" y="80"/>
                  </a:cubicBezTo>
                  <a:cubicBezTo>
                    <a:pt x="7" y="72"/>
                    <a:pt x="17" y="67"/>
                    <a:pt x="26" y="67"/>
                  </a:cubicBezTo>
                  <a:close/>
                  <a:moveTo>
                    <a:pt x="30" y="109"/>
                  </a:moveTo>
                  <a:cubicBezTo>
                    <a:pt x="27" y="112"/>
                    <a:pt x="24" y="115"/>
                    <a:pt x="22" y="118"/>
                  </a:cubicBezTo>
                  <a:cubicBezTo>
                    <a:pt x="22" y="118"/>
                    <a:pt x="22" y="117"/>
                    <a:pt x="23" y="116"/>
                  </a:cubicBezTo>
                  <a:cubicBezTo>
                    <a:pt x="24" y="113"/>
                    <a:pt x="27" y="111"/>
                    <a:pt x="30" y="109"/>
                  </a:cubicBezTo>
                  <a:close/>
                  <a:moveTo>
                    <a:pt x="36" y="136"/>
                  </a:moveTo>
                  <a:cubicBezTo>
                    <a:pt x="47" y="127"/>
                    <a:pt x="62" y="123"/>
                    <a:pt x="75" y="117"/>
                  </a:cubicBezTo>
                  <a:cubicBezTo>
                    <a:pt x="89" y="109"/>
                    <a:pt x="104" y="102"/>
                    <a:pt x="118" y="94"/>
                  </a:cubicBezTo>
                  <a:cubicBezTo>
                    <a:pt x="133" y="87"/>
                    <a:pt x="149" y="80"/>
                    <a:pt x="165" y="74"/>
                  </a:cubicBezTo>
                  <a:cubicBezTo>
                    <a:pt x="180" y="67"/>
                    <a:pt x="194" y="59"/>
                    <a:pt x="209" y="53"/>
                  </a:cubicBezTo>
                  <a:cubicBezTo>
                    <a:pt x="212" y="52"/>
                    <a:pt x="214" y="51"/>
                    <a:pt x="210" y="53"/>
                  </a:cubicBezTo>
                  <a:cubicBezTo>
                    <a:pt x="207" y="56"/>
                    <a:pt x="203" y="57"/>
                    <a:pt x="199" y="59"/>
                  </a:cubicBezTo>
                  <a:cubicBezTo>
                    <a:pt x="193" y="63"/>
                    <a:pt x="186" y="67"/>
                    <a:pt x="179" y="70"/>
                  </a:cubicBezTo>
                  <a:cubicBezTo>
                    <a:pt x="165" y="77"/>
                    <a:pt x="151" y="83"/>
                    <a:pt x="137" y="91"/>
                  </a:cubicBezTo>
                  <a:cubicBezTo>
                    <a:pt x="123" y="99"/>
                    <a:pt x="109" y="106"/>
                    <a:pt x="95" y="113"/>
                  </a:cubicBezTo>
                  <a:cubicBezTo>
                    <a:pt x="81" y="121"/>
                    <a:pt x="66" y="127"/>
                    <a:pt x="52" y="136"/>
                  </a:cubicBezTo>
                  <a:cubicBezTo>
                    <a:pt x="47" y="137"/>
                    <a:pt x="41" y="137"/>
                    <a:pt x="36" y="136"/>
                  </a:cubicBezTo>
                  <a:close/>
                  <a:moveTo>
                    <a:pt x="219" y="58"/>
                  </a:moveTo>
                  <a:cubicBezTo>
                    <a:pt x="214" y="62"/>
                    <a:pt x="209" y="65"/>
                    <a:pt x="204" y="68"/>
                  </a:cubicBezTo>
                  <a:cubicBezTo>
                    <a:pt x="192" y="77"/>
                    <a:pt x="179" y="83"/>
                    <a:pt x="166" y="89"/>
                  </a:cubicBezTo>
                  <a:cubicBezTo>
                    <a:pt x="140" y="100"/>
                    <a:pt x="115" y="113"/>
                    <a:pt x="89" y="124"/>
                  </a:cubicBezTo>
                  <a:cubicBezTo>
                    <a:pt x="86" y="126"/>
                    <a:pt x="83" y="128"/>
                    <a:pt x="80" y="129"/>
                  </a:cubicBezTo>
                  <a:cubicBezTo>
                    <a:pt x="77" y="131"/>
                    <a:pt x="73" y="133"/>
                    <a:pt x="70" y="135"/>
                  </a:cubicBezTo>
                  <a:cubicBezTo>
                    <a:pt x="69" y="134"/>
                    <a:pt x="69" y="133"/>
                    <a:pt x="69" y="133"/>
                  </a:cubicBezTo>
                  <a:cubicBezTo>
                    <a:pt x="75" y="131"/>
                    <a:pt x="80" y="128"/>
                    <a:pt x="86" y="125"/>
                  </a:cubicBezTo>
                  <a:cubicBezTo>
                    <a:pt x="99" y="119"/>
                    <a:pt x="112" y="112"/>
                    <a:pt x="126" y="106"/>
                  </a:cubicBezTo>
                  <a:cubicBezTo>
                    <a:pt x="153" y="93"/>
                    <a:pt x="179" y="81"/>
                    <a:pt x="205" y="67"/>
                  </a:cubicBezTo>
                  <a:cubicBezTo>
                    <a:pt x="210" y="64"/>
                    <a:pt x="214" y="61"/>
                    <a:pt x="218" y="58"/>
                  </a:cubicBezTo>
                  <a:cubicBezTo>
                    <a:pt x="218" y="58"/>
                    <a:pt x="219" y="58"/>
                    <a:pt x="219" y="58"/>
                  </a:cubicBezTo>
                  <a:close/>
                  <a:moveTo>
                    <a:pt x="240" y="68"/>
                  </a:moveTo>
                  <a:cubicBezTo>
                    <a:pt x="241" y="69"/>
                    <a:pt x="242" y="71"/>
                    <a:pt x="242" y="72"/>
                  </a:cubicBezTo>
                  <a:cubicBezTo>
                    <a:pt x="212" y="86"/>
                    <a:pt x="180" y="95"/>
                    <a:pt x="149" y="109"/>
                  </a:cubicBezTo>
                  <a:cubicBezTo>
                    <a:pt x="133" y="116"/>
                    <a:pt x="118" y="124"/>
                    <a:pt x="102" y="131"/>
                  </a:cubicBezTo>
                  <a:cubicBezTo>
                    <a:pt x="95" y="134"/>
                    <a:pt x="87" y="137"/>
                    <a:pt x="80" y="141"/>
                  </a:cubicBezTo>
                  <a:cubicBezTo>
                    <a:pt x="104" y="128"/>
                    <a:pt x="128" y="116"/>
                    <a:pt x="152" y="105"/>
                  </a:cubicBezTo>
                  <a:cubicBezTo>
                    <a:pt x="181" y="92"/>
                    <a:pt x="213" y="84"/>
                    <a:pt x="240" y="68"/>
                  </a:cubicBezTo>
                  <a:close/>
                  <a:moveTo>
                    <a:pt x="140" y="142"/>
                  </a:moveTo>
                  <a:cubicBezTo>
                    <a:pt x="139" y="141"/>
                    <a:pt x="138" y="139"/>
                    <a:pt x="137" y="138"/>
                  </a:cubicBezTo>
                  <a:cubicBezTo>
                    <a:pt x="145" y="136"/>
                    <a:pt x="152" y="133"/>
                    <a:pt x="160" y="130"/>
                  </a:cubicBezTo>
                  <a:cubicBezTo>
                    <a:pt x="180" y="123"/>
                    <a:pt x="200" y="118"/>
                    <a:pt x="219" y="110"/>
                  </a:cubicBezTo>
                  <a:cubicBezTo>
                    <a:pt x="224" y="107"/>
                    <a:pt x="229" y="104"/>
                    <a:pt x="234" y="102"/>
                  </a:cubicBezTo>
                  <a:cubicBezTo>
                    <a:pt x="230" y="104"/>
                    <a:pt x="226" y="107"/>
                    <a:pt x="221" y="109"/>
                  </a:cubicBezTo>
                  <a:cubicBezTo>
                    <a:pt x="212" y="112"/>
                    <a:pt x="204" y="115"/>
                    <a:pt x="196" y="119"/>
                  </a:cubicBezTo>
                  <a:cubicBezTo>
                    <a:pt x="186" y="123"/>
                    <a:pt x="176" y="127"/>
                    <a:pt x="166" y="132"/>
                  </a:cubicBezTo>
                  <a:cubicBezTo>
                    <a:pt x="157" y="136"/>
                    <a:pt x="149" y="138"/>
                    <a:pt x="140" y="142"/>
                  </a:cubicBezTo>
                  <a:close/>
                  <a:moveTo>
                    <a:pt x="99" y="143"/>
                  </a:moveTo>
                  <a:cubicBezTo>
                    <a:pt x="106" y="143"/>
                    <a:pt x="112" y="141"/>
                    <a:pt x="118" y="138"/>
                  </a:cubicBezTo>
                  <a:cubicBezTo>
                    <a:pt x="129" y="133"/>
                    <a:pt x="141" y="128"/>
                    <a:pt x="153" y="123"/>
                  </a:cubicBezTo>
                  <a:cubicBezTo>
                    <a:pt x="177" y="114"/>
                    <a:pt x="201" y="106"/>
                    <a:pt x="225" y="97"/>
                  </a:cubicBezTo>
                  <a:cubicBezTo>
                    <a:pt x="205" y="104"/>
                    <a:pt x="186" y="113"/>
                    <a:pt x="167" y="122"/>
                  </a:cubicBezTo>
                  <a:cubicBezTo>
                    <a:pt x="146" y="131"/>
                    <a:pt x="123" y="138"/>
                    <a:pt x="103" y="148"/>
                  </a:cubicBezTo>
                  <a:cubicBezTo>
                    <a:pt x="101" y="147"/>
                    <a:pt x="100" y="145"/>
                    <a:pt x="99" y="143"/>
                  </a:cubicBezTo>
                  <a:close/>
                  <a:moveTo>
                    <a:pt x="104" y="149"/>
                  </a:moveTo>
                  <a:cubicBezTo>
                    <a:pt x="113" y="146"/>
                    <a:pt x="122" y="142"/>
                    <a:pt x="131" y="138"/>
                  </a:cubicBezTo>
                  <a:cubicBezTo>
                    <a:pt x="131" y="139"/>
                    <a:pt x="131" y="139"/>
                    <a:pt x="131" y="139"/>
                  </a:cubicBezTo>
                  <a:cubicBezTo>
                    <a:pt x="122" y="142"/>
                    <a:pt x="113" y="146"/>
                    <a:pt x="104" y="149"/>
                  </a:cubicBezTo>
                  <a:close/>
                  <a:moveTo>
                    <a:pt x="206" y="112"/>
                  </a:moveTo>
                  <a:cubicBezTo>
                    <a:pt x="194" y="116"/>
                    <a:pt x="183" y="121"/>
                    <a:pt x="172" y="124"/>
                  </a:cubicBezTo>
                  <a:cubicBezTo>
                    <a:pt x="160" y="128"/>
                    <a:pt x="148" y="133"/>
                    <a:pt x="136" y="137"/>
                  </a:cubicBezTo>
                  <a:cubicBezTo>
                    <a:pt x="136" y="137"/>
                    <a:pt x="136" y="137"/>
                    <a:pt x="135" y="137"/>
                  </a:cubicBezTo>
                  <a:cubicBezTo>
                    <a:pt x="146" y="132"/>
                    <a:pt x="157" y="128"/>
                    <a:pt x="167" y="123"/>
                  </a:cubicBezTo>
                  <a:cubicBezTo>
                    <a:pt x="178" y="118"/>
                    <a:pt x="190" y="114"/>
                    <a:pt x="200" y="109"/>
                  </a:cubicBezTo>
                  <a:cubicBezTo>
                    <a:pt x="210" y="105"/>
                    <a:pt x="221" y="102"/>
                    <a:pt x="229" y="96"/>
                  </a:cubicBezTo>
                  <a:cubicBezTo>
                    <a:pt x="229" y="95"/>
                    <a:pt x="229" y="95"/>
                    <a:pt x="229" y="95"/>
                  </a:cubicBezTo>
                  <a:cubicBezTo>
                    <a:pt x="229" y="95"/>
                    <a:pt x="229" y="95"/>
                    <a:pt x="230" y="96"/>
                  </a:cubicBezTo>
                  <a:cubicBezTo>
                    <a:pt x="232" y="97"/>
                    <a:pt x="234" y="99"/>
                    <a:pt x="235" y="101"/>
                  </a:cubicBezTo>
                  <a:cubicBezTo>
                    <a:pt x="225" y="104"/>
                    <a:pt x="216" y="109"/>
                    <a:pt x="206" y="112"/>
                  </a:cubicBezTo>
                  <a:close/>
                  <a:moveTo>
                    <a:pt x="229" y="91"/>
                  </a:moveTo>
                  <a:cubicBezTo>
                    <a:pt x="228" y="92"/>
                    <a:pt x="228" y="93"/>
                    <a:pt x="229" y="94"/>
                  </a:cubicBezTo>
                  <a:cubicBezTo>
                    <a:pt x="228" y="94"/>
                    <a:pt x="228" y="94"/>
                    <a:pt x="228" y="94"/>
                  </a:cubicBezTo>
                  <a:cubicBezTo>
                    <a:pt x="204" y="103"/>
                    <a:pt x="180" y="112"/>
                    <a:pt x="155" y="121"/>
                  </a:cubicBezTo>
                  <a:cubicBezTo>
                    <a:pt x="145" y="125"/>
                    <a:pt x="134" y="128"/>
                    <a:pt x="124" y="133"/>
                  </a:cubicBezTo>
                  <a:cubicBezTo>
                    <a:pt x="119" y="136"/>
                    <a:pt x="113" y="139"/>
                    <a:pt x="107" y="141"/>
                  </a:cubicBezTo>
                  <a:cubicBezTo>
                    <a:pt x="107" y="141"/>
                    <a:pt x="97" y="143"/>
                    <a:pt x="101" y="142"/>
                  </a:cubicBezTo>
                  <a:cubicBezTo>
                    <a:pt x="104" y="140"/>
                    <a:pt x="108" y="139"/>
                    <a:pt x="111" y="137"/>
                  </a:cubicBezTo>
                  <a:cubicBezTo>
                    <a:pt x="135" y="128"/>
                    <a:pt x="159" y="118"/>
                    <a:pt x="183" y="109"/>
                  </a:cubicBezTo>
                  <a:cubicBezTo>
                    <a:pt x="198" y="103"/>
                    <a:pt x="215" y="99"/>
                    <a:pt x="229" y="91"/>
                  </a:cubicBezTo>
                  <a:cubicBezTo>
                    <a:pt x="229" y="91"/>
                    <a:pt x="229" y="91"/>
                    <a:pt x="229" y="91"/>
                  </a:cubicBezTo>
                  <a:close/>
                  <a:moveTo>
                    <a:pt x="240" y="82"/>
                  </a:moveTo>
                  <a:cubicBezTo>
                    <a:pt x="227" y="85"/>
                    <a:pt x="216" y="92"/>
                    <a:pt x="203" y="96"/>
                  </a:cubicBezTo>
                  <a:cubicBezTo>
                    <a:pt x="191" y="100"/>
                    <a:pt x="179" y="104"/>
                    <a:pt x="167" y="110"/>
                  </a:cubicBezTo>
                  <a:cubicBezTo>
                    <a:pt x="156" y="114"/>
                    <a:pt x="145" y="118"/>
                    <a:pt x="133" y="123"/>
                  </a:cubicBezTo>
                  <a:cubicBezTo>
                    <a:pt x="147" y="116"/>
                    <a:pt x="162" y="110"/>
                    <a:pt x="176" y="104"/>
                  </a:cubicBezTo>
                  <a:cubicBezTo>
                    <a:pt x="188" y="99"/>
                    <a:pt x="200" y="94"/>
                    <a:pt x="212" y="89"/>
                  </a:cubicBezTo>
                  <a:cubicBezTo>
                    <a:pt x="222" y="84"/>
                    <a:pt x="235" y="82"/>
                    <a:pt x="242" y="74"/>
                  </a:cubicBezTo>
                  <a:cubicBezTo>
                    <a:pt x="242" y="77"/>
                    <a:pt x="241" y="79"/>
                    <a:pt x="240" y="82"/>
                  </a:cubicBezTo>
                  <a:close/>
                  <a:moveTo>
                    <a:pt x="49" y="169"/>
                  </a:moveTo>
                  <a:cubicBezTo>
                    <a:pt x="49" y="169"/>
                    <a:pt x="50" y="169"/>
                    <a:pt x="50" y="169"/>
                  </a:cubicBezTo>
                  <a:cubicBezTo>
                    <a:pt x="50" y="169"/>
                    <a:pt x="49" y="170"/>
                    <a:pt x="48" y="170"/>
                  </a:cubicBezTo>
                  <a:cubicBezTo>
                    <a:pt x="48" y="170"/>
                    <a:pt x="48" y="169"/>
                    <a:pt x="49" y="169"/>
                  </a:cubicBezTo>
                  <a:close/>
                  <a:moveTo>
                    <a:pt x="58" y="166"/>
                  </a:moveTo>
                  <a:cubicBezTo>
                    <a:pt x="55" y="166"/>
                    <a:pt x="53" y="167"/>
                    <a:pt x="50" y="167"/>
                  </a:cubicBezTo>
                  <a:cubicBezTo>
                    <a:pt x="52" y="166"/>
                    <a:pt x="54" y="164"/>
                    <a:pt x="55" y="162"/>
                  </a:cubicBezTo>
                  <a:cubicBezTo>
                    <a:pt x="61" y="160"/>
                    <a:pt x="67" y="159"/>
                    <a:pt x="73" y="156"/>
                  </a:cubicBezTo>
                  <a:cubicBezTo>
                    <a:pt x="68" y="160"/>
                    <a:pt x="63" y="163"/>
                    <a:pt x="58" y="166"/>
                  </a:cubicBezTo>
                  <a:close/>
                  <a:moveTo>
                    <a:pt x="145" y="107"/>
                  </a:moveTo>
                  <a:cubicBezTo>
                    <a:pt x="117" y="119"/>
                    <a:pt x="91" y="133"/>
                    <a:pt x="65" y="148"/>
                  </a:cubicBezTo>
                  <a:cubicBezTo>
                    <a:pt x="66" y="146"/>
                    <a:pt x="67" y="144"/>
                    <a:pt x="67" y="142"/>
                  </a:cubicBezTo>
                  <a:cubicBezTo>
                    <a:pt x="97" y="127"/>
                    <a:pt x="128" y="113"/>
                    <a:pt x="159" y="100"/>
                  </a:cubicBezTo>
                  <a:cubicBezTo>
                    <a:pt x="174" y="94"/>
                    <a:pt x="190" y="88"/>
                    <a:pt x="205" y="82"/>
                  </a:cubicBezTo>
                  <a:cubicBezTo>
                    <a:pt x="212" y="79"/>
                    <a:pt x="219" y="76"/>
                    <a:pt x="226" y="73"/>
                  </a:cubicBezTo>
                  <a:cubicBezTo>
                    <a:pt x="227" y="73"/>
                    <a:pt x="228" y="73"/>
                    <a:pt x="228" y="72"/>
                  </a:cubicBezTo>
                  <a:cubicBezTo>
                    <a:pt x="202" y="86"/>
                    <a:pt x="172" y="94"/>
                    <a:pt x="145" y="107"/>
                  </a:cubicBezTo>
                  <a:close/>
                  <a:moveTo>
                    <a:pt x="69" y="139"/>
                  </a:moveTo>
                  <a:cubicBezTo>
                    <a:pt x="69" y="139"/>
                    <a:pt x="68" y="139"/>
                    <a:pt x="68" y="140"/>
                  </a:cubicBezTo>
                  <a:cubicBezTo>
                    <a:pt x="68" y="139"/>
                    <a:pt x="68" y="138"/>
                    <a:pt x="69" y="137"/>
                  </a:cubicBezTo>
                  <a:cubicBezTo>
                    <a:pt x="69" y="137"/>
                    <a:pt x="69" y="137"/>
                    <a:pt x="69" y="137"/>
                  </a:cubicBezTo>
                  <a:cubicBezTo>
                    <a:pt x="69" y="137"/>
                    <a:pt x="69" y="137"/>
                    <a:pt x="69" y="137"/>
                  </a:cubicBezTo>
                  <a:cubicBezTo>
                    <a:pt x="80" y="132"/>
                    <a:pt x="90" y="126"/>
                    <a:pt x="101" y="121"/>
                  </a:cubicBezTo>
                  <a:cubicBezTo>
                    <a:pt x="108" y="117"/>
                    <a:pt x="116" y="114"/>
                    <a:pt x="123" y="110"/>
                  </a:cubicBezTo>
                  <a:cubicBezTo>
                    <a:pt x="150" y="98"/>
                    <a:pt x="178" y="87"/>
                    <a:pt x="204" y="74"/>
                  </a:cubicBezTo>
                  <a:cubicBezTo>
                    <a:pt x="210" y="72"/>
                    <a:pt x="217" y="68"/>
                    <a:pt x="223" y="65"/>
                  </a:cubicBezTo>
                  <a:cubicBezTo>
                    <a:pt x="223" y="65"/>
                    <a:pt x="223" y="65"/>
                    <a:pt x="224" y="64"/>
                  </a:cubicBezTo>
                  <a:cubicBezTo>
                    <a:pt x="212" y="71"/>
                    <a:pt x="200" y="77"/>
                    <a:pt x="188" y="83"/>
                  </a:cubicBezTo>
                  <a:cubicBezTo>
                    <a:pt x="163" y="95"/>
                    <a:pt x="138" y="105"/>
                    <a:pt x="113" y="117"/>
                  </a:cubicBezTo>
                  <a:cubicBezTo>
                    <a:pt x="98" y="125"/>
                    <a:pt x="84" y="132"/>
                    <a:pt x="69" y="139"/>
                  </a:cubicBezTo>
                  <a:close/>
                  <a:moveTo>
                    <a:pt x="214" y="55"/>
                  </a:moveTo>
                  <a:cubicBezTo>
                    <a:pt x="213" y="56"/>
                    <a:pt x="213" y="57"/>
                    <a:pt x="214" y="58"/>
                  </a:cubicBezTo>
                  <a:cubicBezTo>
                    <a:pt x="214" y="58"/>
                    <a:pt x="215" y="59"/>
                    <a:pt x="215" y="59"/>
                  </a:cubicBezTo>
                  <a:cubicBezTo>
                    <a:pt x="206" y="64"/>
                    <a:pt x="198" y="69"/>
                    <a:pt x="189" y="74"/>
                  </a:cubicBezTo>
                  <a:cubicBezTo>
                    <a:pt x="174" y="82"/>
                    <a:pt x="160" y="89"/>
                    <a:pt x="145" y="96"/>
                  </a:cubicBezTo>
                  <a:cubicBezTo>
                    <a:pt x="130" y="103"/>
                    <a:pt x="115" y="110"/>
                    <a:pt x="100" y="117"/>
                  </a:cubicBezTo>
                  <a:cubicBezTo>
                    <a:pt x="89" y="122"/>
                    <a:pt x="78" y="127"/>
                    <a:pt x="67" y="132"/>
                  </a:cubicBezTo>
                  <a:cubicBezTo>
                    <a:pt x="67" y="132"/>
                    <a:pt x="66" y="132"/>
                    <a:pt x="65" y="132"/>
                  </a:cubicBezTo>
                  <a:cubicBezTo>
                    <a:pt x="63" y="134"/>
                    <a:pt x="60" y="135"/>
                    <a:pt x="57" y="135"/>
                  </a:cubicBezTo>
                  <a:cubicBezTo>
                    <a:pt x="62" y="133"/>
                    <a:pt x="67" y="129"/>
                    <a:pt x="71" y="127"/>
                  </a:cubicBezTo>
                  <a:cubicBezTo>
                    <a:pt x="78" y="123"/>
                    <a:pt x="85" y="120"/>
                    <a:pt x="93" y="116"/>
                  </a:cubicBezTo>
                  <a:cubicBezTo>
                    <a:pt x="107" y="108"/>
                    <a:pt x="121" y="102"/>
                    <a:pt x="135" y="94"/>
                  </a:cubicBezTo>
                  <a:cubicBezTo>
                    <a:pt x="149" y="86"/>
                    <a:pt x="162" y="79"/>
                    <a:pt x="177" y="73"/>
                  </a:cubicBezTo>
                  <a:cubicBezTo>
                    <a:pt x="189" y="67"/>
                    <a:pt x="204" y="60"/>
                    <a:pt x="215" y="52"/>
                  </a:cubicBezTo>
                  <a:cubicBezTo>
                    <a:pt x="215" y="53"/>
                    <a:pt x="215" y="54"/>
                    <a:pt x="214" y="55"/>
                  </a:cubicBezTo>
                  <a:close/>
                  <a:moveTo>
                    <a:pt x="77" y="153"/>
                  </a:moveTo>
                  <a:cubicBezTo>
                    <a:pt x="70" y="156"/>
                    <a:pt x="64" y="158"/>
                    <a:pt x="57" y="160"/>
                  </a:cubicBezTo>
                  <a:cubicBezTo>
                    <a:pt x="57" y="160"/>
                    <a:pt x="58" y="159"/>
                    <a:pt x="59" y="158"/>
                  </a:cubicBezTo>
                  <a:cubicBezTo>
                    <a:pt x="63" y="157"/>
                    <a:pt x="67" y="155"/>
                    <a:pt x="71" y="153"/>
                  </a:cubicBezTo>
                  <a:cubicBezTo>
                    <a:pt x="73" y="151"/>
                    <a:pt x="76" y="150"/>
                    <a:pt x="78" y="149"/>
                  </a:cubicBezTo>
                  <a:cubicBezTo>
                    <a:pt x="81" y="147"/>
                    <a:pt x="84" y="146"/>
                    <a:pt x="87" y="145"/>
                  </a:cubicBezTo>
                  <a:cubicBezTo>
                    <a:pt x="84" y="148"/>
                    <a:pt x="80" y="151"/>
                    <a:pt x="77" y="153"/>
                  </a:cubicBezTo>
                  <a:close/>
                  <a:moveTo>
                    <a:pt x="89" y="142"/>
                  </a:moveTo>
                  <a:cubicBezTo>
                    <a:pt x="89" y="142"/>
                    <a:pt x="89" y="142"/>
                    <a:pt x="89" y="142"/>
                  </a:cubicBezTo>
                  <a:cubicBezTo>
                    <a:pt x="79" y="146"/>
                    <a:pt x="70" y="153"/>
                    <a:pt x="60" y="156"/>
                  </a:cubicBezTo>
                  <a:cubicBezTo>
                    <a:pt x="61" y="155"/>
                    <a:pt x="62" y="153"/>
                    <a:pt x="63" y="152"/>
                  </a:cubicBezTo>
                  <a:cubicBezTo>
                    <a:pt x="73" y="147"/>
                    <a:pt x="83" y="141"/>
                    <a:pt x="93" y="137"/>
                  </a:cubicBezTo>
                  <a:cubicBezTo>
                    <a:pt x="106" y="131"/>
                    <a:pt x="118" y="125"/>
                    <a:pt x="131" y="119"/>
                  </a:cubicBezTo>
                  <a:cubicBezTo>
                    <a:pt x="158" y="106"/>
                    <a:pt x="186" y="96"/>
                    <a:pt x="214" y="86"/>
                  </a:cubicBezTo>
                  <a:cubicBezTo>
                    <a:pt x="220" y="84"/>
                    <a:pt x="225" y="81"/>
                    <a:pt x="230" y="79"/>
                  </a:cubicBezTo>
                  <a:cubicBezTo>
                    <a:pt x="233" y="78"/>
                    <a:pt x="237" y="76"/>
                    <a:pt x="240" y="75"/>
                  </a:cubicBezTo>
                  <a:cubicBezTo>
                    <a:pt x="245" y="73"/>
                    <a:pt x="231" y="79"/>
                    <a:pt x="232" y="79"/>
                  </a:cubicBezTo>
                  <a:cubicBezTo>
                    <a:pt x="219" y="84"/>
                    <a:pt x="206" y="90"/>
                    <a:pt x="192" y="96"/>
                  </a:cubicBezTo>
                  <a:cubicBezTo>
                    <a:pt x="166" y="106"/>
                    <a:pt x="140" y="117"/>
                    <a:pt x="115" y="130"/>
                  </a:cubicBezTo>
                  <a:cubicBezTo>
                    <a:pt x="114" y="130"/>
                    <a:pt x="113" y="130"/>
                    <a:pt x="113" y="131"/>
                  </a:cubicBezTo>
                  <a:cubicBezTo>
                    <a:pt x="107" y="133"/>
                    <a:pt x="101" y="136"/>
                    <a:pt x="96" y="139"/>
                  </a:cubicBezTo>
                  <a:cubicBezTo>
                    <a:pt x="95" y="138"/>
                    <a:pt x="95" y="138"/>
                    <a:pt x="94" y="138"/>
                  </a:cubicBezTo>
                  <a:cubicBezTo>
                    <a:pt x="93" y="138"/>
                    <a:pt x="92" y="138"/>
                    <a:pt x="92" y="139"/>
                  </a:cubicBezTo>
                  <a:cubicBezTo>
                    <a:pt x="91" y="140"/>
                    <a:pt x="90" y="141"/>
                    <a:pt x="89" y="142"/>
                  </a:cubicBezTo>
                  <a:close/>
                  <a:moveTo>
                    <a:pt x="97" y="140"/>
                  </a:moveTo>
                  <a:cubicBezTo>
                    <a:pt x="102" y="138"/>
                    <a:pt x="106" y="135"/>
                    <a:pt x="111" y="133"/>
                  </a:cubicBezTo>
                  <a:cubicBezTo>
                    <a:pt x="112" y="133"/>
                    <a:pt x="112" y="133"/>
                    <a:pt x="113" y="132"/>
                  </a:cubicBezTo>
                  <a:cubicBezTo>
                    <a:pt x="126" y="127"/>
                    <a:pt x="138" y="123"/>
                    <a:pt x="151" y="118"/>
                  </a:cubicBezTo>
                  <a:cubicBezTo>
                    <a:pt x="164" y="113"/>
                    <a:pt x="177" y="106"/>
                    <a:pt x="190" y="102"/>
                  </a:cubicBezTo>
                  <a:cubicBezTo>
                    <a:pt x="203" y="97"/>
                    <a:pt x="216" y="93"/>
                    <a:pt x="229" y="87"/>
                  </a:cubicBezTo>
                  <a:cubicBezTo>
                    <a:pt x="228" y="87"/>
                    <a:pt x="239" y="82"/>
                    <a:pt x="238" y="83"/>
                  </a:cubicBezTo>
                  <a:cubicBezTo>
                    <a:pt x="238" y="83"/>
                    <a:pt x="238" y="84"/>
                    <a:pt x="238" y="84"/>
                  </a:cubicBezTo>
                  <a:cubicBezTo>
                    <a:pt x="238" y="84"/>
                    <a:pt x="237" y="84"/>
                    <a:pt x="237" y="85"/>
                  </a:cubicBezTo>
                  <a:cubicBezTo>
                    <a:pt x="235" y="86"/>
                    <a:pt x="232" y="88"/>
                    <a:pt x="229" y="89"/>
                  </a:cubicBezTo>
                  <a:cubicBezTo>
                    <a:pt x="223" y="92"/>
                    <a:pt x="217" y="95"/>
                    <a:pt x="210" y="97"/>
                  </a:cubicBezTo>
                  <a:cubicBezTo>
                    <a:pt x="197" y="102"/>
                    <a:pt x="183" y="107"/>
                    <a:pt x="170" y="113"/>
                  </a:cubicBezTo>
                  <a:cubicBezTo>
                    <a:pt x="146" y="122"/>
                    <a:pt x="121" y="130"/>
                    <a:pt x="98" y="142"/>
                  </a:cubicBezTo>
                  <a:cubicBezTo>
                    <a:pt x="97" y="141"/>
                    <a:pt x="97" y="140"/>
                    <a:pt x="97" y="140"/>
                  </a:cubicBezTo>
                  <a:cubicBezTo>
                    <a:pt x="97" y="140"/>
                    <a:pt x="97" y="140"/>
                    <a:pt x="97" y="140"/>
                  </a:cubicBezTo>
                  <a:close/>
                  <a:moveTo>
                    <a:pt x="105" y="150"/>
                  </a:moveTo>
                  <a:cubicBezTo>
                    <a:pt x="113" y="147"/>
                    <a:pt x="121" y="143"/>
                    <a:pt x="129" y="141"/>
                  </a:cubicBezTo>
                  <a:cubicBezTo>
                    <a:pt x="129" y="141"/>
                    <a:pt x="130" y="141"/>
                    <a:pt x="130" y="140"/>
                  </a:cubicBezTo>
                  <a:cubicBezTo>
                    <a:pt x="124" y="150"/>
                    <a:pt x="114" y="154"/>
                    <a:pt x="105" y="150"/>
                  </a:cubicBezTo>
                  <a:close/>
                  <a:moveTo>
                    <a:pt x="141" y="144"/>
                  </a:moveTo>
                  <a:cubicBezTo>
                    <a:pt x="158" y="138"/>
                    <a:pt x="175" y="133"/>
                    <a:pt x="191" y="127"/>
                  </a:cubicBezTo>
                  <a:cubicBezTo>
                    <a:pt x="199" y="125"/>
                    <a:pt x="207" y="122"/>
                    <a:pt x="215" y="119"/>
                  </a:cubicBezTo>
                  <a:cubicBezTo>
                    <a:pt x="219" y="117"/>
                    <a:pt x="224" y="115"/>
                    <a:pt x="228" y="114"/>
                  </a:cubicBezTo>
                  <a:cubicBezTo>
                    <a:pt x="229" y="114"/>
                    <a:pt x="239" y="110"/>
                    <a:pt x="233" y="113"/>
                  </a:cubicBezTo>
                  <a:cubicBezTo>
                    <a:pt x="215" y="122"/>
                    <a:pt x="195" y="129"/>
                    <a:pt x="176" y="137"/>
                  </a:cubicBezTo>
                  <a:cubicBezTo>
                    <a:pt x="176" y="136"/>
                    <a:pt x="175" y="137"/>
                    <a:pt x="175" y="137"/>
                  </a:cubicBezTo>
                  <a:cubicBezTo>
                    <a:pt x="166" y="141"/>
                    <a:pt x="157" y="145"/>
                    <a:pt x="149" y="150"/>
                  </a:cubicBezTo>
                  <a:cubicBezTo>
                    <a:pt x="146" y="148"/>
                    <a:pt x="144" y="146"/>
                    <a:pt x="141" y="144"/>
                  </a:cubicBezTo>
                  <a:close/>
                  <a:moveTo>
                    <a:pt x="210" y="132"/>
                  </a:moveTo>
                  <a:cubicBezTo>
                    <a:pt x="209" y="132"/>
                    <a:pt x="209" y="131"/>
                    <a:pt x="208" y="130"/>
                  </a:cubicBezTo>
                  <a:cubicBezTo>
                    <a:pt x="208" y="130"/>
                    <a:pt x="208" y="130"/>
                    <a:pt x="208" y="130"/>
                  </a:cubicBezTo>
                  <a:cubicBezTo>
                    <a:pt x="214" y="128"/>
                    <a:pt x="219" y="126"/>
                    <a:pt x="224" y="124"/>
                  </a:cubicBezTo>
                  <a:cubicBezTo>
                    <a:pt x="226" y="123"/>
                    <a:pt x="228" y="122"/>
                    <a:pt x="230" y="121"/>
                  </a:cubicBezTo>
                  <a:cubicBezTo>
                    <a:pt x="236" y="118"/>
                    <a:pt x="231" y="123"/>
                    <a:pt x="229" y="124"/>
                  </a:cubicBezTo>
                  <a:cubicBezTo>
                    <a:pt x="223" y="127"/>
                    <a:pt x="215" y="127"/>
                    <a:pt x="210" y="132"/>
                  </a:cubicBezTo>
                  <a:close/>
                  <a:moveTo>
                    <a:pt x="234" y="118"/>
                  </a:moveTo>
                  <a:cubicBezTo>
                    <a:pt x="230" y="119"/>
                    <a:pt x="226" y="121"/>
                    <a:pt x="223" y="123"/>
                  </a:cubicBezTo>
                  <a:cubicBezTo>
                    <a:pt x="218" y="125"/>
                    <a:pt x="213" y="127"/>
                    <a:pt x="208" y="129"/>
                  </a:cubicBezTo>
                  <a:cubicBezTo>
                    <a:pt x="207" y="129"/>
                    <a:pt x="207" y="130"/>
                    <a:pt x="207" y="130"/>
                  </a:cubicBezTo>
                  <a:cubicBezTo>
                    <a:pt x="207" y="130"/>
                    <a:pt x="207" y="129"/>
                    <a:pt x="206" y="129"/>
                  </a:cubicBezTo>
                  <a:cubicBezTo>
                    <a:pt x="205" y="128"/>
                    <a:pt x="204" y="128"/>
                    <a:pt x="204" y="128"/>
                  </a:cubicBezTo>
                  <a:cubicBezTo>
                    <a:pt x="203" y="128"/>
                    <a:pt x="202" y="129"/>
                    <a:pt x="201" y="129"/>
                  </a:cubicBezTo>
                  <a:cubicBezTo>
                    <a:pt x="200" y="129"/>
                    <a:pt x="200" y="130"/>
                    <a:pt x="199" y="130"/>
                  </a:cubicBezTo>
                  <a:cubicBezTo>
                    <a:pt x="202" y="129"/>
                    <a:pt x="204" y="127"/>
                    <a:pt x="207" y="126"/>
                  </a:cubicBezTo>
                  <a:cubicBezTo>
                    <a:pt x="214" y="123"/>
                    <a:pt x="221" y="120"/>
                    <a:pt x="227" y="117"/>
                  </a:cubicBezTo>
                  <a:cubicBezTo>
                    <a:pt x="231" y="115"/>
                    <a:pt x="234" y="114"/>
                    <a:pt x="237" y="111"/>
                  </a:cubicBezTo>
                  <a:cubicBezTo>
                    <a:pt x="237" y="114"/>
                    <a:pt x="236" y="116"/>
                    <a:pt x="235" y="118"/>
                  </a:cubicBezTo>
                  <a:cubicBezTo>
                    <a:pt x="235" y="118"/>
                    <a:pt x="234" y="118"/>
                    <a:pt x="234" y="118"/>
                  </a:cubicBezTo>
                  <a:close/>
                  <a:moveTo>
                    <a:pt x="185" y="140"/>
                  </a:moveTo>
                  <a:cubicBezTo>
                    <a:pt x="183" y="140"/>
                    <a:pt x="182" y="139"/>
                    <a:pt x="181" y="138"/>
                  </a:cubicBezTo>
                  <a:cubicBezTo>
                    <a:pt x="182" y="138"/>
                    <a:pt x="184" y="137"/>
                    <a:pt x="186" y="136"/>
                  </a:cubicBezTo>
                  <a:cubicBezTo>
                    <a:pt x="189" y="135"/>
                    <a:pt x="192" y="133"/>
                    <a:pt x="196" y="132"/>
                  </a:cubicBezTo>
                  <a:cubicBezTo>
                    <a:pt x="199" y="131"/>
                    <a:pt x="201" y="131"/>
                    <a:pt x="197" y="134"/>
                  </a:cubicBezTo>
                  <a:cubicBezTo>
                    <a:pt x="193" y="136"/>
                    <a:pt x="189" y="137"/>
                    <a:pt x="185" y="140"/>
                  </a:cubicBezTo>
                  <a:cubicBezTo>
                    <a:pt x="185" y="140"/>
                    <a:pt x="185" y="140"/>
                    <a:pt x="185" y="140"/>
                  </a:cubicBezTo>
                  <a:close/>
                  <a:moveTo>
                    <a:pt x="191" y="138"/>
                  </a:moveTo>
                  <a:cubicBezTo>
                    <a:pt x="195" y="136"/>
                    <a:pt x="198" y="135"/>
                    <a:pt x="201" y="133"/>
                  </a:cubicBezTo>
                  <a:cubicBezTo>
                    <a:pt x="201" y="134"/>
                    <a:pt x="201" y="135"/>
                    <a:pt x="201" y="136"/>
                  </a:cubicBezTo>
                  <a:cubicBezTo>
                    <a:pt x="199" y="137"/>
                    <a:pt x="196" y="138"/>
                    <a:pt x="194" y="138"/>
                  </a:cubicBezTo>
                  <a:cubicBezTo>
                    <a:pt x="190" y="139"/>
                    <a:pt x="186" y="140"/>
                    <a:pt x="191" y="138"/>
                  </a:cubicBezTo>
                  <a:close/>
                  <a:moveTo>
                    <a:pt x="156" y="152"/>
                  </a:moveTo>
                  <a:cubicBezTo>
                    <a:pt x="154" y="152"/>
                    <a:pt x="152" y="152"/>
                    <a:pt x="150" y="151"/>
                  </a:cubicBezTo>
                  <a:cubicBezTo>
                    <a:pt x="157" y="148"/>
                    <a:pt x="164" y="145"/>
                    <a:pt x="172" y="142"/>
                  </a:cubicBezTo>
                  <a:cubicBezTo>
                    <a:pt x="168" y="147"/>
                    <a:pt x="162" y="152"/>
                    <a:pt x="156" y="152"/>
                  </a:cubicBezTo>
                  <a:close/>
                  <a:moveTo>
                    <a:pt x="187" y="141"/>
                  </a:moveTo>
                  <a:cubicBezTo>
                    <a:pt x="192" y="140"/>
                    <a:pt x="196" y="139"/>
                    <a:pt x="200" y="138"/>
                  </a:cubicBezTo>
                  <a:cubicBezTo>
                    <a:pt x="198" y="141"/>
                    <a:pt x="192" y="142"/>
                    <a:pt x="187" y="141"/>
                  </a:cubicBezTo>
                  <a:close/>
                  <a:moveTo>
                    <a:pt x="216" y="133"/>
                  </a:moveTo>
                  <a:cubicBezTo>
                    <a:pt x="218" y="133"/>
                    <a:pt x="221" y="132"/>
                    <a:pt x="223" y="131"/>
                  </a:cubicBezTo>
                  <a:cubicBezTo>
                    <a:pt x="221" y="132"/>
                    <a:pt x="218" y="133"/>
                    <a:pt x="216" y="133"/>
                  </a:cubicBezTo>
                  <a:close/>
                  <a:moveTo>
                    <a:pt x="226" y="129"/>
                  </a:moveTo>
                  <a:cubicBezTo>
                    <a:pt x="226" y="129"/>
                    <a:pt x="226" y="129"/>
                    <a:pt x="226" y="129"/>
                  </a:cubicBezTo>
                  <a:cubicBezTo>
                    <a:pt x="221" y="130"/>
                    <a:pt x="217" y="132"/>
                    <a:pt x="212" y="132"/>
                  </a:cubicBezTo>
                  <a:cubicBezTo>
                    <a:pt x="218" y="127"/>
                    <a:pt x="228" y="128"/>
                    <a:pt x="233" y="122"/>
                  </a:cubicBezTo>
                  <a:cubicBezTo>
                    <a:pt x="231" y="125"/>
                    <a:pt x="229" y="127"/>
                    <a:pt x="226" y="129"/>
                  </a:cubicBezTo>
                  <a:close/>
                  <a:moveTo>
                    <a:pt x="237" y="109"/>
                  </a:moveTo>
                  <a:cubicBezTo>
                    <a:pt x="219" y="115"/>
                    <a:pt x="202" y="122"/>
                    <a:pt x="184" y="128"/>
                  </a:cubicBezTo>
                  <a:cubicBezTo>
                    <a:pt x="177" y="130"/>
                    <a:pt x="170" y="133"/>
                    <a:pt x="164" y="135"/>
                  </a:cubicBezTo>
                  <a:cubicBezTo>
                    <a:pt x="175" y="130"/>
                    <a:pt x="186" y="125"/>
                    <a:pt x="197" y="120"/>
                  </a:cubicBezTo>
                  <a:cubicBezTo>
                    <a:pt x="209" y="114"/>
                    <a:pt x="226" y="112"/>
                    <a:pt x="236" y="102"/>
                  </a:cubicBezTo>
                  <a:cubicBezTo>
                    <a:pt x="237" y="104"/>
                    <a:pt x="238" y="107"/>
                    <a:pt x="237" y="109"/>
                  </a:cubicBezTo>
                  <a:close/>
                  <a:moveTo>
                    <a:pt x="240" y="66"/>
                  </a:moveTo>
                  <a:cubicBezTo>
                    <a:pt x="210" y="80"/>
                    <a:pt x="179" y="90"/>
                    <a:pt x="149" y="103"/>
                  </a:cubicBezTo>
                  <a:cubicBezTo>
                    <a:pt x="139" y="107"/>
                    <a:pt x="128" y="112"/>
                    <a:pt x="118" y="117"/>
                  </a:cubicBezTo>
                  <a:cubicBezTo>
                    <a:pt x="130" y="111"/>
                    <a:pt x="141" y="106"/>
                    <a:pt x="153" y="100"/>
                  </a:cubicBezTo>
                  <a:cubicBezTo>
                    <a:pt x="181" y="88"/>
                    <a:pt x="208" y="77"/>
                    <a:pt x="233" y="60"/>
                  </a:cubicBezTo>
                  <a:cubicBezTo>
                    <a:pt x="236" y="61"/>
                    <a:pt x="238" y="64"/>
                    <a:pt x="240" y="66"/>
                  </a:cubicBezTo>
                  <a:close/>
                  <a:moveTo>
                    <a:pt x="231" y="59"/>
                  </a:moveTo>
                  <a:cubicBezTo>
                    <a:pt x="219" y="65"/>
                    <a:pt x="206" y="72"/>
                    <a:pt x="194" y="78"/>
                  </a:cubicBezTo>
                  <a:cubicBezTo>
                    <a:pt x="179" y="85"/>
                    <a:pt x="164" y="92"/>
                    <a:pt x="149" y="98"/>
                  </a:cubicBezTo>
                  <a:cubicBezTo>
                    <a:pt x="145" y="100"/>
                    <a:pt x="142" y="101"/>
                    <a:pt x="139" y="102"/>
                  </a:cubicBezTo>
                  <a:cubicBezTo>
                    <a:pt x="141" y="101"/>
                    <a:pt x="143" y="100"/>
                    <a:pt x="145" y="99"/>
                  </a:cubicBezTo>
                  <a:cubicBezTo>
                    <a:pt x="158" y="93"/>
                    <a:pt x="171" y="88"/>
                    <a:pt x="185" y="81"/>
                  </a:cubicBezTo>
                  <a:cubicBezTo>
                    <a:pt x="198" y="75"/>
                    <a:pt x="210" y="66"/>
                    <a:pt x="222" y="58"/>
                  </a:cubicBezTo>
                  <a:cubicBezTo>
                    <a:pt x="225" y="57"/>
                    <a:pt x="228" y="58"/>
                    <a:pt x="231" y="59"/>
                  </a:cubicBezTo>
                  <a:close/>
                  <a:moveTo>
                    <a:pt x="216" y="50"/>
                  </a:moveTo>
                  <a:cubicBezTo>
                    <a:pt x="216" y="50"/>
                    <a:pt x="215" y="50"/>
                    <a:pt x="215" y="50"/>
                  </a:cubicBezTo>
                  <a:cubicBezTo>
                    <a:pt x="200" y="55"/>
                    <a:pt x="185" y="63"/>
                    <a:pt x="170" y="70"/>
                  </a:cubicBezTo>
                  <a:cubicBezTo>
                    <a:pt x="155" y="76"/>
                    <a:pt x="139" y="83"/>
                    <a:pt x="124" y="90"/>
                  </a:cubicBezTo>
                  <a:cubicBezTo>
                    <a:pt x="107" y="98"/>
                    <a:pt x="91" y="107"/>
                    <a:pt x="74" y="116"/>
                  </a:cubicBezTo>
                  <a:cubicBezTo>
                    <a:pt x="61" y="122"/>
                    <a:pt x="46" y="126"/>
                    <a:pt x="35" y="135"/>
                  </a:cubicBezTo>
                  <a:cubicBezTo>
                    <a:pt x="34" y="135"/>
                    <a:pt x="33" y="135"/>
                    <a:pt x="32" y="134"/>
                  </a:cubicBezTo>
                  <a:cubicBezTo>
                    <a:pt x="59" y="115"/>
                    <a:pt x="90" y="100"/>
                    <a:pt x="121" y="85"/>
                  </a:cubicBezTo>
                  <a:cubicBezTo>
                    <a:pt x="138" y="76"/>
                    <a:pt x="156" y="68"/>
                    <a:pt x="174" y="59"/>
                  </a:cubicBezTo>
                  <a:cubicBezTo>
                    <a:pt x="188" y="53"/>
                    <a:pt x="204" y="47"/>
                    <a:pt x="215" y="37"/>
                  </a:cubicBezTo>
                  <a:cubicBezTo>
                    <a:pt x="217" y="41"/>
                    <a:pt x="217" y="46"/>
                    <a:pt x="216" y="50"/>
                  </a:cubicBezTo>
                  <a:close/>
                  <a:moveTo>
                    <a:pt x="215" y="35"/>
                  </a:moveTo>
                  <a:cubicBezTo>
                    <a:pt x="211" y="37"/>
                    <a:pt x="208" y="39"/>
                    <a:pt x="204" y="41"/>
                  </a:cubicBezTo>
                  <a:cubicBezTo>
                    <a:pt x="199" y="45"/>
                    <a:pt x="192" y="47"/>
                    <a:pt x="187" y="50"/>
                  </a:cubicBezTo>
                  <a:cubicBezTo>
                    <a:pt x="175" y="56"/>
                    <a:pt x="161" y="61"/>
                    <a:pt x="149" y="67"/>
                  </a:cubicBezTo>
                  <a:cubicBezTo>
                    <a:pt x="124" y="78"/>
                    <a:pt x="99" y="91"/>
                    <a:pt x="73" y="103"/>
                  </a:cubicBezTo>
                  <a:cubicBezTo>
                    <a:pt x="63" y="108"/>
                    <a:pt x="52" y="114"/>
                    <a:pt x="41" y="119"/>
                  </a:cubicBezTo>
                  <a:cubicBezTo>
                    <a:pt x="64" y="106"/>
                    <a:pt x="87" y="94"/>
                    <a:pt x="110" y="81"/>
                  </a:cubicBezTo>
                  <a:cubicBezTo>
                    <a:pt x="134" y="68"/>
                    <a:pt x="160" y="56"/>
                    <a:pt x="184" y="43"/>
                  </a:cubicBezTo>
                  <a:cubicBezTo>
                    <a:pt x="188" y="41"/>
                    <a:pt x="193" y="38"/>
                    <a:pt x="196" y="35"/>
                  </a:cubicBezTo>
                  <a:cubicBezTo>
                    <a:pt x="198" y="34"/>
                    <a:pt x="199" y="33"/>
                    <a:pt x="201" y="31"/>
                  </a:cubicBezTo>
                  <a:cubicBezTo>
                    <a:pt x="202" y="31"/>
                    <a:pt x="203" y="30"/>
                    <a:pt x="204" y="29"/>
                  </a:cubicBezTo>
                  <a:cubicBezTo>
                    <a:pt x="205" y="29"/>
                    <a:pt x="207" y="28"/>
                    <a:pt x="208" y="27"/>
                  </a:cubicBezTo>
                  <a:cubicBezTo>
                    <a:pt x="209" y="28"/>
                    <a:pt x="210" y="29"/>
                    <a:pt x="211" y="30"/>
                  </a:cubicBezTo>
                  <a:cubicBezTo>
                    <a:pt x="213" y="31"/>
                    <a:pt x="214" y="33"/>
                    <a:pt x="215" y="35"/>
                  </a:cubicBezTo>
                  <a:close/>
                  <a:moveTo>
                    <a:pt x="207" y="26"/>
                  </a:moveTo>
                  <a:cubicBezTo>
                    <a:pt x="206" y="27"/>
                    <a:pt x="206" y="27"/>
                    <a:pt x="205" y="27"/>
                  </a:cubicBezTo>
                  <a:cubicBezTo>
                    <a:pt x="205" y="27"/>
                    <a:pt x="205" y="27"/>
                    <a:pt x="205" y="27"/>
                  </a:cubicBezTo>
                  <a:cubicBezTo>
                    <a:pt x="202" y="28"/>
                    <a:pt x="199" y="30"/>
                    <a:pt x="197" y="32"/>
                  </a:cubicBezTo>
                  <a:cubicBezTo>
                    <a:pt x="185" y="39"/>
                    <a:pt x="174" y="45"/>
                    <a:pt x="162" y="51"/>
                  </a:cubicBezTo>
                  <a:cubicBezTo>
                    <a:pt x="137" y="63"/>
                    <a:pt x="113" y="73"/>
                    <a:pt x="89" y="87"/>
                  </a:cubicBezTo>
                  <a:cubicBezTo>
                    <a:pt x="77" y="93"/>
                    <a:pt x="65" y="100"/>
                    <a:pt x="53" y="107"/>
                  </a:cubicBezTo>
                  <a:cubicBezTo>
                    <a:pt x="49" y="109"/>
                    <a:pt x="44" y="111"/>
                    <a:pt x="40" y="114"/>
                  </a:cubicBezTo>
                  <a:cubicBezTo>
                    <a:pt x="80" y="85"/>
                    <a:pt x="125" y="64"/>
                    <a:pt x="168" y="39"/>
                  </a:cubicBezTo>
                  <a:cubicBezTo>
                    <a:pt x="170" y="38"/>
                    <a:pt x="173" y="36"/>
                    <a:pt x="176" y="34"/>
                  </a:cubicBezTo>
                  <a:cubicBezTo>
                    <a:pt x="177" y="33"/>
                    <a:pt x="178" y="33"/>
                    <a:pt x="178" y="32"/>
                  </a:cubicBezTo>
                  <a:cubicBezTo>
                    <a:pt x="178" y="32"/>
                    <a:pt x="178" y="32"/>
                    <a:pt x="178" y="32"/>
                  </a:cubicBezTo>
                  <a:cubicBezTo>
                    <a:pt x="179" y="33"/>
                    <a:pt x="181" y="33"/>
                    <a:pt x="182" y="32"/>
                  </a:cubicBezTo>
                  <a:cubicBezTo>
                    <a:pt x="189" y="27"/>
                    <a:pt x="199" y="23"/>
                    <a:pt x="207" y="26"/>
                  </a:cubicBezTo>
                  <a:close/>
                  <a:moveTo>
                    <a:pt x="161" y="11"/>
                  </a:moveTo>
                  <a:cubicBezTo>
                    <a:pt x="153" y="14"/>
                    <a:pt x="145" y="19"/>
                    <a:pt x="138" y="24"/>
                  </a:cubicBezTo>
                  <a:cubicBezTo>
                    <a:pt x="143" y="16"/>
                    <a:pt x="152" y="11"/>
                    <a:pt x="161" y="11"/>
                  </a:cubicBezTo>
                  <a:close/>
                  <a:moveTo>
                    <a:pt x="134" y="27"/>
                  </a:moveTo>
                  <a:cubicBezTo>
                    <a:pt x="123" y="34"/>
                    <a:pt x="113" y="41"/>
                    <a:pt x="102" y="48"/>
                  </a:cubicBezTo>
                  <a:cubicBezTo>
                    <a:pt x="78" y="61"/>
                    <a:pt x="53" y="73"/>
                    <a:pt x="29" y="87"/>
                  </a:cubicBezTo>
                  <a:cubicBezTo>
                    <a:pt x="24" y="90"/>
                    <a:pt x="20" y="93"/>
                    <a:pt x="14" y="95"/>
                  </a:cubicBezTo>
                  <a:cubicBezTo>
                    <a:pt x="18" y="94"/>
                    <a:pt x="25" y="88"/>
                    <a:pt x="29" y="85"/>
                  </a:cubicBezTo>
                  <a:cubicBezTo>
                    <a:pt x="39" y="77"/>
                    <a:pt x="51" y="70"/>
                    <a:pt x="63" y="63"/>
                  </a:cubicBezTo>
                  <a:cubicBezTo>
                    <a:pt x="75" y="57"/>
                    <a:pt x="87" y="50"/>
                    <a:pt x="99" y="43"/>
                  </a:cubicBezTo>
                  <a:cubicBezTo>
                    <a:pt x="109" y="37"/>
                    <a:pt x="117" y="31"/>
                    <a:pt x="126" y="25"/>
                  </a:cubicBezTo>
                  <a:cubicBezTo>
                    <a:pt x="128" y="25"/>
                    <a:pt x="128" y="25"/>
                    <a:pt x="128" y="24"/>
                  </a:cubicBezTo>
                  <a:cubicBezTo>
                    <a:pt x="129" y="24"/>
                    <a:pt x="130" y="23"/>
                    <a:pt x="131" y="23"/>
                  </a:cubicBezTo>
                  <a:cubicBezTo>
                    <a:pt x="131" y="24"/>
                    <a:pt x="131" y="25"/>
                    <a:pt x="132" y="25"/>
                  </a:cubicBezTo>
                  <a:cubicBezTo>
                    <a:pt x="132" y="26"/>
                    <a:pt x="133" y="27"/>
                    <a:pt x="134" y="27"/>
                  </a:cubicBezTo>
                  <a:close/>
                  <a:moveTo>
                    <a:pt x="109" y="10"/>
                  </a:moveTo>
                  <a:cubicBezTo>
                    <a:pt x="112" y="9"/>
                    <a:pt x="114" y="9"/>
                    <a:pt x="116" y="9"/>
                  </a:cubicBezTo>
                  <a:cubicBezTo>
                    <a:pt x="112" y="11"/>
                    <a:pt x="107" y="14"/>
                    <a:pt x="103" y="17"/>
                  </a:cubicBezTo>
                  <a:cubicBezTo>
                    <a:pt x="102" y="18"/>
                    <a:pt x="101" y="19"/>
                    <a:pt x="100" y="19"/>
                  </a:cubicBezTo>
                  <a:cubicBezTo>
                    <a:pt x="102" y="16"/>
                    <a:pt x="105" y="13"/>
                    <a:pt x="109" y="10"/>
                  </a:cubicBezTo>
                  <a:close/>
                  <a:moveTo>
                    <a:pt x="88" y="26"/>
                  </a:moveTo>
                  <a:cubicBezTo>
                    <a:pt x="87" y="27"/>
                    <a:pt x="85" y="28"/>
                    <a:pt x="84" y="29"/>
                  </a:cubicBezTo>
                  <a:cubicBezTo>
                    <a:pt x="74" y="34"/>
                    <a:pt x="63" y="37"/>
                    <a:pt x="53" y="43"/>
                  </a:cubicBezTo>
                  <a:cubicBezTo>
                    <a:pt x="53" y="43"/>
                    <a:pt x="53" y="43"/>
                    <a:pt x="53" y="43"/>
                  </a:cubicBezTo>
                  <a:cubicBezTo>
                    <a:pt x="62" y="36"/>
                    <a:pt x="72" y="29"/>
                    <a:pt x="80" y="22"/>
                  </a:cubicBezTo>
                  <a:cubicBezTo>
                    <a:pt x="81" y="21"/>
                    <a:pt x="80" y="20"/>
                    <a:pt x="79" y="21"/>
                  </a:cubicBezTo>
                  <a:cubicBezTo>
                    <a:pt x="71" y="23"/>
                    <a:pt x="63" y="28"/>
                    <a:pt x="56" y="32"/>
                  </a:cubicBezTo>
                  <a:cubicBezTo>
                    <a:pt x="55" y="32"/>
                    <a:pt x="55" y="33"/>
                    <a:pt x="55" y="33"/>
                  </a:cubicBezTo>
                  <a:cubicBezTo>
                    <a:pt x="55" y="32"/>
                    <a:pt x="55" y="31"/>
                    <a:pt x="56" y="31"/>
                  </a:cubicBezTo>
                  <a:cubicBezTo>
                    <a:pt x="58" y="29"/>
                    <a:pt x="60" y="27"/>
                    <a:pt x="61" y="26"/>
                  </a:cubicBezTo>
                  <a:cubicBezTo>
                    <a:pt x="66" y="23"/>
                    <a:pt x="70" y="21"/>
                    <a:pt x="74" y="17"/>
                  </a:cubicBezTo>
                  <a:cubicBezTo>
                    <a:pt x="80" y="18"/>
                    <a:pt x="85" y="22"/>
                    <a:pt x="88" y="26"/>
                  </a:cubicBezTo>
                  <a:close/>
                  <a:moveTo>
                    <a:pt x="64" y="20"/>
                  </a:moveTo>
                  <a:cubicBezTo>
                    <a:pt x="67" y="19"/>
                    <a:pt x="69" y="18"/>
                    <a:pt x="72" y="17"/>
                  </a:cubicBezTo>
                  <a:cubicBezTo>
                    <a:pt x="68" y="20"/>
                    <a:pt x="62" y="23"/>
                    <a:pt x="58" y="26"/>
                  </a:cubicBezTo>
                  <a:cubicBezTo>
                    <a:pt x="59" y="24"/>
                    <a:pt x="61" y="22"/>
                    <a:pt x="64" y="20"/>
                  </a:cubicBezTo>
                  <a:close/>
                  <a:moveTo>
                    <a:pt x="44" y="45"/>
                  </a:moveTo>
                  <a:cubicBezTo>
                    <a:pt x="38" y="48"/>
                    <a:pt x="32" y="52"/>
                    <a:pt x="26" y="55"/>
                  </a:cubicBezTo>
                  <a:cubicBezTo>
                    <a:pt x="20" y="58"/>
                    <a:pt x="30" y="50"/>
                    <a:pt x="31" y="49"/>
                  </a:cubicBezTo>
                  <a:cubicBezTo>
                    <a:pt x="34" y="47"/>
                    <a:pt x="37" y="44"/>
                    <a:pt x="40" y="41"/>
                  </a:cubicBezTo>
                  <a:cubicBezTo>
                    <a:pt x="41" y="42"/>
                    <a:pt x="42" y="44"/>
                    <a:pt x="44" y="45"/>
                  </a:cubicBezTo>
                  <a:close/>
                  <a:moveTo>
                    <a:pt x="25" y="34"/>
                  </a:moveTo>
                  <a:cubicBezTo>
                    <a:pt x="21" y="37"/>
                    <a:pt x="17" y="40"/>
                    <a:pt x="13" y="43"/>
                  </a:cubicBezTo>
                  <a:cubicBezTo>
                    <a:pt x="14" y="42"/>
                    <a:pt x="14" y="41"/>
                    <a:pt x="14" y="41"/>
                  </a:cubicBezTo>
                  <a:cubicBezTo>
                    <a:pt x="17" y="36"/>
                    <a:pt x="21" y="34"/>
                    <a:pt x="25" y="34"/>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271"/>
            <p:cNvSpPr>
              <a:spLocks noEditPoints="1"/>
            </p:cNvSpPr>
            <p:nvPr/>
          </p:nvSpPr>
          <p:spPr bwMode="auto">
            <a:xfrm>
              <a:off x="293933" y="4034859"/>
              <a:ext cx="1233488" cy="869950"/>
            </a:xfrm>
            <a:custGeom>
              <a:avLst/>
              <a:gdLst>
                <a:gd name="T0" fmla="*/ 153 w 291"/>
                <a:gd name="T1" fmla="*/ 163 h 205"/>
                <a:gd name="T2" fmla="*/ 128 w 291"/>
                <a:gd name="T3" fmla="*/ 3 h 205"/>
                <a:gd name="T4" fmla="*/ 15 w 291"/>
                <a:gd name="T5" fmla="*/ 53 h 205"/>
                <a:gd name="T6" fmla="*/ 24 w 291"/>
                <a:gd name="T7" fmla="*/ 66 h 205"/>
                <a:gd name="T8" fmla="*/ 33 w 291"/>
                <a:gd name="T9" fmla="*/ 68 h 205"/>
                <a:gd name="T10" fmla="*/ 103 w 291"/>
                <a:gd name="T11" fmla="*/ 34 h 205"/>
                <a:gd name="T12" fmla="*/ 111 w 291"/>
                <a:gd name="T13" fmla="*/ 26 h 205"/>
                <a:gd name="T14" fmla="*/ 111 w 291"/>
                <a:gd name="T15" fmla="*/ 39 h 205"/>
                <a:gd name="T16" fmla="*/ 141 w 291"/>
                <a:gd name="T17" fmla="*/ 14 h 205"/>
                <a:gd name="T18" fmla="*/ 147 w 291"/>
                <a:gd name="T19" fmla="*/ 24 h 205"/>
                <a:gd name="T20" fmla="*/ 92 w 291"/>
                <a:gd name="T21" fmla="*/ 67 h 205"/>
                <a:gd name="T22" fmla="*/ 98 w 291"/>
                <a:gd name="T23" fmla="*/ 66 h 205"/>
                <a:gd name="T24" fmla="*/ 35 w 291"/>
                <a:gd name="T25" fmla="*/ 125 h 205"/>
                <a:gd name="T26" fmla="*/ 85 w 291"/>
                <a:gd name="T27" fmla="*/ 109 h 205"/>
                <a:gd name="T28" fmla="*/ 30 w 291"/>
                <a:gd name="T29" fmla="*/ 140 h 205"/>
                <a:gd name="T30" fmla="*/ 132 w 291"/>
                <a:gd name="T31" fmla="*/ 96 h 205"/>
                <a:gd name="T32" fmla="*/ 160 w 291"/>
                <a:gd name="T33" fmla="*/ 59 h 205"/>
                <a:gd name="T34" fmla="*/ 41 w 291"/>
                <a:gd name="T35" fmla="*/ 117 h 205"/>
                <a:gd name="T36" fmla="*/ 195 w 291"/>
                <a:gd name="T37" fmla="*/ 29 h 205"/>
                <a:gd name="T38" fmla="*/ 196 w 291"/>
                <a:gd name="T39" fmla="*/ 17 h 205"/>
                <a:gd name="T40" fmla="*/ 83 w 291"/>
                <a:gd name="T41" fmla="*/ 63 h 205"/>
                <a:gd name="T42" fmla="*/ 49 w 291"/>
                <a:gd name="T43" fmla="*/ 65 h 205"/>
                <a:gd name="T44" fmla="*/ 35 w 291"/>
                <a:gd name="T45" fmla="*/ 70 h 205"/>
                <a:gd name="T46" fmla="*/ 60 w 291"/>
                <a:gd name="T47" fmla="*/ 54 h 205"/>
                <a:gd name="T48" fmla="*/ 22 w 291"/>
                <a:gd name="T49" fmla="*/ 59 h 205"/>
                <a:gd name="T50" fmla="*/ 16 w 291"/>
                <a:gd name="T51" fmla="*/ 56 h 205"/>
                <a:gd name="T52" fmla="*/ 134 w 291"/>
                <a:gd name="T53" fmla="*/ 106 h 205"/>
                <a:gd name="T54" fmla="*/ 248 w 291"/>
                <a:gd name="T55" fmla="*/ 65 h 205"/>
                <a:gd name="T56" fmla="*/ 248 w 291"/>
                <a:gd name="T57" fmla="*/ 65 h 205"/>
                <a:gd name="T58" fmla="*/ 155 w 291"/>
                <a:gd name="T59" fmla="*/ 156 h 205"/>
                <a:gd name="T60" fmla="*/ 173 w 291"/>
                <a:gd name="T61" fmla="*/ 139 h 205"/>
                <a:gd name="T62" fmla="*/ 195 w 291"/>
                <a:gd name="T63" fmla="*/ 140 h 205"/>
                <a:gd name="T64" fmla="*/ 260 w 291"/>
                <a:gd name="T65" fmla="*/ 103 h 205"/>
                <a:gd name="T66" fmla="*/ 260 w 291"/>
                <a:gd name="T67" fmla="*/ 103 h 205"/>
                <a:gd name="T68" fmla="*/ 57 w 291"/>
                <a:gd name="T69" fmla="*/ 191 h 205"/>
                <a:gd name="T70" fmla="*/ 76 w 291"/>
                <a:gd name="T71" fmla="*/ 160 h 205"/>
                <a:gd name="T72" fmla="*/ 78 w 291"/>
                <a:gd name="T73" fmla="*/ 154 h 205"/>
                <a:gd name="T74" fmla="*/ 243 w 291"/>
                <a:gd name="T75" fmla="*/ 65 h 205"/>
                <a:gd name="T76" fmla="*/ 153 w 291"/>
                <a:gd name="T77" fmla="*/ 106 h 205"/>
                <a:gd name="T78" fmla="*/ 87 w 291"/>
                <a:gd name="T79" fmla="*/ 173 h 205"/>
                <a:gd name="T80" fmla="*/ 264 w 291"/>
                <a:gd name="T81" fmla="*/ 89 h 205"/>
                <a:gd name="T82" fmla="*/ 128 w 291"/>
                <a:gd name="T83" fmla="*/ 149 h 205"/>
                <a:gd name="T84" fmla="*/ 111 w 291"/>
                <a:gd name="T85" fmla="*/ 160 h 205"/>
                <a:gd name="T86" fmla="*/ 259 w 291"/>
                <a:gd name="T87" fmla="*/ 128 h 205"/>
                <a:gd name="T88" fmla="*/ 261 w 291"/>
                <a:gd name="T89" fmla="*/ 136 h 205"/>
                <a:gd name="T90" fmla="*/ 226 w 291"/>
                <a:gd name="T91" fmla="*/ 146 h 205"/>
                <a:gd name="T92" fmla="*/ 224 w 291"/>
                <a:gd name="T93" fmla="*/ 151 h 205"/>
                <a:gd name="T94" fmla="*/ 195 w 291"/>
                <a:gd name="T95" fmla="*/ 160 h 205"/>
                <a:gd name="T96" fmla="*/ 240 w 291"/>
                <a:gd name="T97" fmla="*/ 149 h 205"/>
                <a:gd name="T98" fmla="*/ 169 w 291"/>
                <a:gd name="T99" fmla="*/ 116 h 205"/>
                <a:gd name="T100" fmla="*/ 209 w 291"/>
                <a:gd name="T101" fmla="*/ 92 h 205"/>
                <a:gd name="T102" fmla="*/ 137 w 291"/>
                <a:gd name="T103" fmla="*/ 96 h 205"/>
                <a:gd name="T104" fmla="*/ 125 w 291"/>
                <a:gd name="T105" fmla="*/ 91 h 205"/>
                <a:gd name="T106" fmla="*/ 233 w 291"/>
                <a:gd name="T107" fmla="*/ 30 h 205"/>
                <a:gd name="T108" fmla="*/ 207 w 291"/>
                <a:gd name="T109" fmla="*/ 36 h 205"/>
                <a:gd name="T110" fmla="*/ 71 w 291"/>
                <a:gd name="T111" fmla="*/ 71 h 205"/>
                <a:gd name="T112" fmla="*/ 114 w 291"/>
                <a:gd name="T113" fmla="*/ 21 h 205"/>
                <a:gd name="T114" fmla="*/ 63 w 291"/>
                <a:gd name="T115" fmla="*/ 34 h 205"/>
                <a:gd name="T116" fmla="*/ 35 w 291"/>
                <a:gd name="T117" fmla="*/ 5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1" h="205">
                  <a:moveTo>
                    <a:pt x="20" y="70"/>
                  </a:moveTo>
                  <a:cubicBezTo>
                    <a:pt x="9" y="73"/>
                    <a:pt x="0" y="82"/>
                    <a:pt x="0" y="94"/>
                  </a:cubicBezTo>
                  <a:cubicBezTo>
                    <a:pt x="0" y="109"/>
                    <a:pt x="15" y="117"/>
                    <a:pt x="28" y="120"/>
                  </a:cubicBezTo>
                  <a:cubicBezTo>
                    <a:pt x="18" y="128"/>
                    <a:pt x="12" y="140"/>
                    <a:pt x="24" y="151"/>
                  </a:cubicBezTo>
                  <a:cubicBezTo>
                    <a:pt x="35" y="163"/>
                    <a:pt x="55" y="163"/>
                    <a:pt x="71" y="157"/>
                  </a:cubicBezTo>
                  <a:cubicBezTo>
                    <a:pt x="65" y="175"/>
                    <a:pt x="50" y="188"/>
                    <a:pt x="37" y="199"/>
                  </a:cubicBezTo>
                  <a:cubicBezTo>
                    <a:pt x="35" y="200"/>
                    <a:pt x="36" y="202"/>
                    <a:pt x="36" y="203"/>
                  </a:cubicBezTo>
                  <a:cubicBezTo>
                    <a:pt x="37" y="204"/>
                    <a:pt x="38" y="205"/>
                    <a:pt x="40" y="204"/>
                  </a:cubicBezTo>
                  <a:cubicBezTo>
                    <a:pt x="66" y="195"/>
                    <a:pt x="88" y="185"/>
                    <a:pt x="106" y="164"/>
                  </a:cubicBezTo>
                  <a:cubicBezTo>
                    <a:pt x="117" y="184"/>
                    <a:pt x="141" y="179"/>
                    <a:pt x="153" y="163"/>
                  </a:cubicBezTo>
                  <a:cubicBezTo>
                    <a:pt x="159" y="170"/>
                    <a:pt x="167" y="177"/>
                    <a:pt x="177" y="178"/>
                  </a:cubicBezTo>
                  <a:cubicBezTo>
                    <a:pt x="187" y="179"/>
                    <a:pt x="197" y="169"/>
                    <a:pt x="202" y="162"/>
                  </a:cubicBezTo>
                  <a:cubicBezTo>
                    <a:pt x="212" y="169"/>
                    <a:pt x="233" y="167"/>
                    <a:pt x="235" y="154"/>
                  </a:cubicBezTo>
                  <a:cubicBezTo>
                    <a:pt x="259" y="168"/>
                    <a:pt x="291" y="123"/>
                    <a:pt x="267" y="104"/>
                  </a:cubicBezTo>
                  <a:cubicBezTo>
                    <a:pt x="278" y="98"/>
                    <a:pt x="285" y="86"/>
                    <a:pt x="279" y="74"/>
                  </a:cubicBezTo>
                  <a:cubicBezTo>
                    <a:pt x="274" y="63"/>
                    <a:pt x="262" y="57"/>
                    <a:pt x="251" y="58"/>
                  </a:cubicBezTo>
                  <a:cubicBezTo>
                    <a:pt x="254" y="48"/>
                    <a:pt x="251" y="35"/>
                    <a:pt x="243" y="27"/>
                  </a:cubicBezTo>
                  <a:cubicBezTo>
                    <a:pt x="233" y="17"/>
                    <a:pt x="218" y="21"/>
                    <a:pt x="207" y="28"/>
                  </a:cubicBezTo>
                  <a:cubicBezTo>
                    <a:pt x="205" y="0"/>
                    <a:pt x="167" y="0"/>
                    <a:pt x="153" y="20"/>
                  </a:cubicBezTo>
                  <a:cubicBezTo>
                    <a:pt x="148" y="11"/>
                    <a:pt x="140" y="1"/>
                    <a:pt x="128" y="3"/>
                  </a:cubicBezTo>
                  <a:cubicBezTo>
                    <a:pt x="117" y="5"/>
                    <a:pt x="108" y="14"/>
                    <a:pt x="105" y="25"/>
                  </a:cubicBezTo>
                  <a:cubicBezTo>
                    <a:pt x="98" y="15"/>
                    <a:pt x="87" y="10"/>
                    <a:pt x="75" y="14"/>
                  </a:cubicBezTo>
                  <a:cubicBezTo>
                    <a:pt x="59" y="19"/>
                    <a:pt x="56" y="33"/>
                    <a:pt x="54" y="47"/>
                  </a:cubicBezTo>
                  <a:cubicBezTo>
                    <a:pt x="45" y="33"/>
                    <a:pt x="28" y="25"/>
                    <a:pt x="13" y="39"/>
                  </a:cubicBezTo>
                  <a:cubicBezTo>
                    <a:pt x="3" y="49"/>
                    <a:pt x="9" y="62"/>
                    <a:pt x="20" y="70"/>
                  </a:cubicBezTo>
                  <a:close/>
                  <a:moveTo>
                    <a:pt x="15" y="50"/>
                  </a:moveTo>
                  <a:cubicBezTo>
                    <a:pt x="15" y="50"/>
                    <a:pt x="15" y="50"/>
                    <a:pt x="15" y="50"/>
                  </a:cubicBezTo>
                  <a:cubicBezTo>
                    <a:pt x="19" y="47"/>
                    <a:pt x="22" y="44"/>
                    <a:pt x="26" y="41"/>
                  </a:cubicBezTo>
                  <a:cubicBezTo>
                    <a:pt x="29" y="40"/>
                    <a:pt x="34" y="35"/>
                    <a:pt x="27" y="43"/>
                  </a:cubicBezTo>
                  <a:cubicBezTo>
                    <a:pt x="23" y="47"/>
                    <a:pt x="19" y="49"/>
                    <a:pt x="15" y="53"/>
                  </a:cubicBezTo>
                  <a:cubicBezTo>
                    <a:pt x="15" y="52"/>
                    <a:pt x="15" y="51"/>
                    <a:pt x="15" y="50"/>
                  </a:cubicBezTo>
                  <a:close/>
                  <a:moveTo>
                    <a:pt x="37" y="40"/>
                  </a:moveTo>
                  <a:cubicBezTo>
                    <a:pt x="34" y="41"/>
                    <a:pt x="31" y="43"/>
                    <a:pt x="28" y="45"/>
                  </a:cubicBezTo>
                  <a:cubicBezTo>
                    <a:pt x="25" y="48"/>
                    <a:pt x="18" y="51"/>
                    <a:pt x="15" y="55"/>
                  </a:cubicBezTo>
                  <a:cubicBezTo>
                    <a:pt x="15" y="55"/>
                    <a:pt x="15" y="55"/>
                    <a:pt x="15" y="55"/>
                  </a:cubicBezTo>
                  <a:cubicBezTo>
                    <a:pt x="20" y="48"/>
                    <a:pt x="28" y="45"/>
                    <a:pt x="32" y="38"/>
                  </a:cubicBezTo>
                  <a:cubicBezTo>
                    <a:pt x="34" y="38"/>
                    <a:pt x="36" y="39"/>
                    <a:pt x="37" y="40"/>
                  </a:cubicBezTo>
                  <a:close/>
                  <a:moveTo>
                    <a:pt x="48" y="54"/>
                  </a:moveTo>
                  <a:cubicBezTo>
                    <a:pt x="43" y="59"/>
                    <a:pt x="37" y="63"/>
                    <a:pt x="31" y="69"/>
                  </a:cubicBezTo>
                  <a:cubicBezTo>
                    <a:pt x="29" y="68"/>
                    <a:pt x="26" y="67"/>
                    <a:pt x="24" y="66"/>
                  </a:cubicBezTo>
                  <a:cubicBezTo>
                    <a:pt x="29" y="64"/>
                    <a:pt x="32" y="62"/>
                    <a:pt x="36" y="60"/>
                  </a:cubicBezTo>
                  <a:cubicBezTo>
                    <a:pt x="38" y="58"/>
                    <a:pt x="40" y="57"/>
                    <a:pt x="42" y="56"/>
                  </a:cubicBezTo>
                  <a:cubicBezTo>
                    <a:pt x="42" y="56"/>
                    <a:pt x="51" y="51"/>
                    <a:pt x="48" y="54"/>
                  </a:cubicBezTo>
                  <a:close/>
                  <a:moveTo>
                    <a:pt x="54" y="58"/>
                  </a:moveTo>
                  <a:cubicBezTo>
                    <a:pt x="50" y="59"/>
                    <a:pt x="47" y="61"/>
                    <a:pt x="44" y="63"/>
                  </a:cubicBezTo>
                  <a:cubicBezTo>
                    <a:pt x="42" y="64"/>
                    <a:pt x="40" y="66"/>
                    <a:pt x="38" y="67"/>
                  </a:cubicBezTo>
                  <a:cubicBezTo>
                    <a:pt x="38" y="67"/>
                    <a:pt x="35" y="69"/>
                    <a:pt x="34" y="69"/>
                  </a:cubicBezTo>
                  <a:cubicBezTo>
                    <a:pt x="34" y="69"/>
                    <a:pt x="34" y="69"/>
                    <a:pt x="34" y="69"/>
                  </a:cubicBezTo>
                  <a:cubicBezTo>
                    <a:pt x="33" y="69"/>
                    <a:pt x="33" y="69"/>
                    <a:pt x="33" y="69"/>
                  </a:cubicBezTo>
                  <a:cubicBezTo>
                    <a:pt x="33" y="69"/>
                    <a:pt x="33" y="69"/>
                    <a:pt x="33" y="68"/>
                  </a:cubicBezTo>
                  <a:cubicBezTo>
                    <a:pt x="38" y="63"/>
                    <a:pt x="47" y="59"/>
                    <a:pt x="51" y="53"/>
                  </a:cubicBezTo>
                  <a:cubicBezTo>
                    <a:pt x="52" y="54"/>
                    <a:pt x="53" y="56"/>
                    <a:pt x="54" y="58"/>
                  </a:cubicBezTo>
                  <a:close/>
                  <a:moveTo>
                    <a:pt x="62" y="38"/>
                  </a:moveTo>
                  <a:cubicBezTo>
                    <a:pt x="67" y="36"/>
                    <a:pt x="71" y="33"/>
                    <a:pt x="76" y="30"/>
                  </a:cubicBezTo>
                  <a:cubicBezTo>
                    <a:pt x="79" y="28"/>
                    <a:pt x="83" y="26"/>
                    <a:pt x="87" y="25"/>
                  </a:cubicBezTo>
                  <a:cubicBezTo>
                    <a:pt x="85" y="25"/>
                    <a:pt x="80" y="30"/>
                    <a:pt x="78" y="32"/>
                  </a:cubicBezTo>
                  <a:cubicBezTo>
                    <a:pt x="72" y="36"/>
                    <a:pt x="66" y="40"/>
                    <a:pt x="61" y="45"/>
                  </a:cubicBezTo>
                  <a:cubicBezTo>
                    <a:pt x="61" y="43"/>
                    <a:pt x="61" y="40"/>
                    <a:pt x="62" y="38"/>
                  </a:cubicBezTo>
                  <a:close/>
                  <a:moveTo>
                    <a:pt x="101" y="30"/>
                  </a:moveTo>
                  <a:cubicBezTo>
                    <a:pt x="102" y="31"/>
                    <a:pt x="103" y="33"/>
                    <a:pt x="103" y="34"/>
                  </a:cubicBezTo>
                  <a:cubicBezTo>
                    <a:pt x="96" y="39"/>
                    <a:pt x="87" y="42"/>
                    <a:pt x="80" y="47"/>
                  </a:cubicBezTo>
                  <a:cubicBezTo>
                    <a:pt x="73" y="50"/>
                    <a:pt x="67" y="54"/>
                    <a:pt x="60" y="57"/>
                  </a:cubicBezTo>
                  <a:cubicBezTo>
                    <a:pt x="60" y="57"/>
                    <a:pt x="60" y="57"/>
                    <a:pt x="60" y="57"/>
                  </a:cubicBezTo>
                  <a:cubicBezTo>
                    <a:pt x="67" y="53"/>
                    <a:pt x="73" y="48"/>
                    <a:pt x="80" y="44"/>
                  </a:cubicBezTo>
                  <a:cubicBezTo>
                    <a:pt x="84" y="41"/>
                    <a:pt x="89" y="38"/>
                    <a:pt x="93" y="35"/>
                  </a:cubicBezTo>
                  <a:cubicBezTo>
                    <a:pt x="94" y="35"/>
                    <a:pt x="94" y="34"/>
                    <a:pt x="95" y="33"/>
                  </a:cubicBezTo>
                  <a:cubicBezTo>
                    <a:pt x="97" y="32"/>
                    <a:pt x="99" y="31"/>
                    <a:pt x="101" y="30"/>
                  </a:cubicBezTo>
                  <a:close/>
                  <a:moveTo>
                    <a:pt x="139" y="12"/>
                  </a:moveTo>
                  <a:cubicBezTo>
                    <a:pt x="139" y="12"/>
                    <a:pt x="139" y="12"/>
                    <a:pt x="139" y="13"/>
                  </a:cubicBezTo>
                  <a:cubicBezTo>
                    <a:pt x="130" y="17"/>
                    <a:pt x="121" y="23"/>
                    <a:pt x="111" y="26"/>
                  </a:cubicBezTo>
                  <a:cubicBezTo>
                    <a:pt x="112" y="26"/>
                    <a:pt x="112" y="25"/>
                    <a:pt x="112" y="24"/>
                  </a:cubicBezTo>
                  <a:cubicBezTo>
                    <a:pt x="115" y="22"/>
                    <a:pt x="118" y="20"/>
                    <a:pt x="121" y="18"/>
                  </a:cubicBezTo>
                  <a:cubicBezTo>
                    <a:pt x="125" y="15"/>
                    <a:pt x="130" y="12"/>
                    <a:pt x="134" y="10"/>
                  </a:cubicBezTo>
                  <a:cubicBezTo>
                    <a:pt x="136" y="10"/>
                    <a:pt x="138" y="11"/>
                    <a:pt x="139" y="12"/>
                  </a:cubicBezTo>
                  <a:close/>
                  <a:moveTo>
                    <a:pt x="144" y="17"/>
                  </a:moveTo>
                  <a:cubicBezTo>
                    <a:pt x="121" y="30"/>
                    <a:pt x="99" y="44"/>
                    <a:pt x="77" y="58"/>
                  </a:cubicBezTo>
                  <a:cubicBezTo>
                    <a:pt x="55" y="71"/>
                    <a:pt x="30" y="81"/>
                    <a:pt x="9" y="97"/>
                  </a:cubicBezTo>
                  <a:cubicBezTo>
                    <a:pt x="8" y="97"/>
                    <a:pt x="9" y="99"/>
                    <a:pt x="10" y="98"/>
                  </a:cubicBezTo>
                  <a:cubicBezTo>
                    <a:pt x="31" y="83"/>
                    <a:pt x="55" y="72"/>
                    <a:pt x="78" y="59"/>
                  </a:cubicBezTo>
                  <a:cubicBezTo>
                    <a:pt x="89" y="52"/>
                    <a:pt x="100" y="46"/>
                    <a:pt x="111" y="39"/>
                  </a:cubicBezTo>
                  <a:cubicBezTo>
                    <a:pt x="121" y="33"/>
                    <a:pt x="134" y="26"/>
                    <a:pt x="142" y="19"/>
                  </a:cubicBezTo>
                  <a:cubicBezTo>
                    <a:pt x="133" y="27"/>
                    <a:pt x="121" y="33"/>
                    <a:pt x="111" y="40"/>
                  </a:cubicBezTo>
                  <a:cubicBezTo>
                    <a:pt x="99" y="47"/>
                    <a:pt x="87" y="55"/>
                    <a:pt x="75" y="62"/>
                  </a:cubicBezTo>
                  <a:cubicBezTo>
                    <a:pt x="62" y="69"/>
                    <a:pt x="50" y="76"/>
                    <a:pt x="38" y="84"/>
                  </a:cubicBezTo>
                  <a:cubicBezTo>
                    <a:pt x="29" y="90"/>
                    <a:pt x="18" y="95"/>
                    <a:pt x="10" y="102"/>
                  </a:cubicBezTo>
                  <a:cubicBezTo>
                    <a:pt x="9" y="101"/>
                    <a:pt x="8" y="100"/>
                    <a:pt x="7" y="98"/>
                  </a:cubicBezTo>
                  <a:cubicBezTo>
                    <a:pt x="8" y="98"/>
                    <a:pt x="8" y="98"/>
                    <a:pt x="8" y="98"/>
                  </a:cubicBezTo>
                  <a:cubicBezTo>
                    <a:pt x="27" y="81"/>
                    <a:pt x="53" y="70"/>
                    <a:pt x="75" y="57"/>
                  </a:cubicBezTo>
                  <a:cubicBezTo>
                    <a:pt x="87" y="49"/>
                    <a:pt x="99" y="41"/>
                    <a:pt x="111" y="33"/>
                  </a:cubicBezTo>
                  <a:cubicBezTo>
                    <a:pt x="121" y="27"/>
                    <a:pt x="132" y="21"/>
                    <a:pt x="141" y="14"/>
                  </a:cubicBezTo>
                  <a:cubicBezTo>
                    <a:pt x="142" y="15"/>
                    <a:pt x="143" y="16"/>
                    <a:pt x="144" y="17"/>
                  </a:cubicBezTo>
                  <a:close/>
                  <a:moveTo>
                    <a:pt x="147" y="24"/>
                  </a:moveTo>
                  <a:cubicBezTo>
                    <a:pt x="137" y="29"/>
                    <a:pt x="128" y="35"/>
                    <a:pt x="119" y="41"/>
                  </a:cubicBezTo>
                  <a:cubicBezTo>
                    <a:pt x="107" y="48"/>
                    <a:pt x="94" y="55"/>
                    <a:pt x="82" y="61"/>
                  </a:cubicBezTo>
                  <a:cubicBezTo>
                    <a:pt x="70" y="68"/>
                    <a:pt x="58" y="74"/>
                    <a:pt x="47" y="81"/>
                  </a:cubicBezTo>
                  <a:cubicBezTo>
                    <a:pt x="41" y="84"/>
                    <a:pt x="35" y="87"/>
                    <a:pt x="29" y="91"/>
                  </a:cubicBezTo>
                  <a:cubicBezTo>
                    <a:pt x="29" y="91"/>
                    <a:pt x="28" y="91"/>
                    <a:pt x="27" y="92"/>
                  </a:cubicBezTo>
                  <a:cubicBezTo>
                    <a:pt x="45" y="80"/>
                    <a:pt x="64" y="70"/>
                    <a:pt x="82" y="59"/>
                  </a:cubicBezTo>
                  <a:cubicBezTo>
                    <a:pt x="103" y="46"/>
                    <a:pt x="126" y="35"/>
                    <a:pt x="145" y="19"/>
                  </a:cubicBezTo>
                  <a:cubicBezTo>
                    <a:pt x="146" y="20"/>
                    <a:pt x="147" y="22"/>
                    <a:pt x="147" y="24"/>
                  </a:cubicBezTo>
                  <a:close/>
                  <a:moveTo>
                    <a:pt x="175" y="17"/>
                  </a:moveTo>
                  <a:cubicBezTo>
                    <a:pt x="176" y="16"/>
                    <a:pt x="186" y="11"/>
                    <a:pt x="183" y="13"/>
                  </a:cubicBezTo>
                  <a:cubicBezTo>
                    <a:pt x="179" y="15"/>
                    <a:pt x="176" y="17"/>
                    <a:pt x="173" y="19"/>
                  </a:cubicBezTo>
                  <a:cubicBezTo>
                    <a:pt x="165" y="24"/>
                    <a:pt x="157" y="30"/>
                    <a:pt x="149" y="35"/>
                  </a:cubicBezTo>
                  <a:cubicBezTo>
                    <a:pt x="135" y="44"/>
                    <a:pt x="120" y="53"/>
                    <a:pt x="104" y="61"/>
                  </a:cubicBezTo>
                  <a:cubicBezTo>
                    <a:pt x="90" y="69"/>
                    <a:pt x="75" y="77"/>
                    <a:pt x="60" y="86"/>
                  </a:cubicBezTo>
                  <a:cubicBezTo>
                    <a:pt x="47" y="94"/>
                    <a:pt x="34" y="104"/>
                    <a:pt x="20" y="111"/>
                  </a:cubicBezTo>
                  <a:cubicBezTo>
                    <a:pt x="19" y="110"/>
                    <a:pt x="17" y="110"/>
                    <a:pt x="16" y="109"/>
                  </a:cubicBezTo>
                  <a:cubicBezTo>
                    <a:pt x="27" y="106"/>
                    <a:pt x="38" y="97"/>
                    <a:pt x="48" y="91"/>
                  </a:cubicBezTo>
                  <a:cubicBezTo>
                    <a:pt x="62" y="83"/>
                    <a:pt x="77" y="75"/>
                    <a:pt x="92" y="67"/>
                  </a:cubicBezTo>
                  <a:cubicBezTo>
                    <a:pt x="107" y="60"/>
                    <a:pt x="122" y="52"/>
                    <a:pt x="136" y="42"/>
                  </a:cubicBezTo>
                  <a:cubicBezTo>
                    <a:pt x="149" y="34"/>
                    <a:pt x="161" y="25"/>
                    <a:pt x="175" y="17"/>
                  </a:cubicBezTo>
                  <a:close/>
                  <a:moveTo>
                    <a:pt x="195" y="16"/>
                  </a:moveTo>
                  <a:cubicBezTo>
                    <a:pt x="174" y="27"/>
                    <a:pt x="155" y="41"/>
                    <a:pt x="135" y="53"/>
                  </a:cubicBezTo>
                  <a:cubicBezTo>
                    <a:pt x="131" y="55"/>
                    <a:pt x="127" y="57"/>
                    <a:pt x="124" y="59"/>
                  </a:cubicBezTo>
                  <a:cubicBezTo>
                    <a:pt x="121" y="61"/>
                    <a:pt x="119" y="62"/>
                    <a:pt x="116" y="63"/>
                  </a:cubicBezTo>
                  <a:cubicBezTo>
                    <a:pt x="88" y="76"/>
                    <a:pt x="61" y="91"/>
                    <a:pt x="34" y="105"/>
                  </a:cubicBezTo>
                  <a:cubicBezTo>
                    <a:pt x="34" y="105"/>
                    <a:pt x="35" y="104"/>
                    <a:pt x="35" y="104"/>
                  </a:cubicBezTo>
                  <a:cubicBezTo>
                    <a:pt x="42" y="100"/>
                    <a:pt x="48" y="95"/>
                    <a:pt x="54" y="91"/>
                  </a:cubicBezTo>
                  <a:cubicBezTo>
                    <a:pt x="69" y="82"/>
                    <a:pt x="84" y="74"/>
                    <a:pt x="98" y="66"/>
                  </a:cubicBezTo>
                  <a:cubicBezTo>
                    <a:pt x="129" y="50"/>
                    <a:pt x="158" y="31"/>
                    <a:pt x="186" y="12"/>
                  </a:cubicBezTo>
                  <a:cubicBezTo>
                    <a:pt x="189" y="13"/>
                    <a:pt x="192" y="14"/>
                    <a:pt x="195" y="16"/>
                  </a:cubicBezTo>
                  <a:close/>
                  <a:moveTo>
                    <a:pt x="200" y="33"/>
                  </a:moveTo>
                  <a:cubicBezTo>
                    <a:pt x="200" y="33"/>
                    <a:pt x="201" y="34"/>
                    <a:pt x="201" y="35"/>
                  </a:cubicBezTo>
                  <a:cubicBezTo>
                    <a:pt x="200" y="36"/>
                    <a:pt x="198" y="37"/>
                    <a:pt x="197" y="37"/>
                  </a:cubicBezTo>
                  <a:cubicBezTo>
                    <a:pt x="197" y="38"/>
                    <a:pt x="196" y="38"/>
                    <a:pt x="196" y="38"/>
                  </a:cubicBezTo>
                  <a:cubicBezTo>
                    <a:pt x="190" y="41"/>
                    <a:pt x="184" y="44"/>
                    <a:pt x="178" y="47"/>
                  </a:cubicBezTo>
                  <a:cubicBezTo>
                    <a:pt x="163" y="55"/>
                    <a:pt x="149" y="64"/>
                    <a:pt x="135" y="71"/>
                  </a:cubicBezTo>
                  <a:cubicBezTo>
                    <a:pt x="106" y="85"/>
                    <a:pt x="77" y="98"/>
                    <a:pt x="50" y="115"/>
                  </a:cubicBezTo>
                  <a:cubicBezTo>
                    <a:pt x="45" y="118"/>
                    <a:pt x="40" y="121"/>
                    <a:pt x="35" y="125"/>
                  </a:cubicBezTo>
                  <a:cubicBezTo>
                    <a:pt x="33" y="127"/>
                    <a:pt x="31" y="129"/>
                    <a:pt x="29" y="130"/>
                  </a:cubicBezTo>
                  <a:cubicBezTo>
                    <a:pt x="32" y="127"/>
                    <a:pt x="35" y="124"/>
                    <a:pt x="39" y="120"/>
                  </a:cubicBezTo>
                  <a:cubicBezTo>
                    <a:pt x="39" y="120"/>
                    <a:pt x="39" y="120"/>
                    <a:pt x="40" y="120"/>
                  </a:cubicBezTo>
                  <a:cubicBezTo>
                    <a:pt x="40" y="120"/>
                    <a:pt x="41" y="119"/>
                    <a:pt x="41" y="119"/>
                  </a:cubicBezTo>
                  <a:cubicBezTo>
                    <a:pt x="48" y="113"/>
                    <a:pt x="55" y="108"/>
                    <a:pt x="63" y="104"/>
                  </a:cubicBezTo>
                  <a:cubicBezTo>
                    <a:pt x="83" y="91"/>
                    <a:pt x="103" y="79"/>
                    <a:pt x="124" y="68"/>
                  </a:cubicBezTo>
                  <a:cubicBezTo>
                    <a:pt x="150" y="55"/>
                    <a:pt x="176" y="43"/>
                    <a:pt x="200" y="27"/>
                  </a:cubicBezTo>
                  <a:cubicBezTo>
                    <a:pt x="200" y="29"/>
                    <a:pt x="201" y="31"/>
                    <a:pt x="200" y="33"/>
                  </a:cubicBezTo>
                  <a:close/>
                  <a:moveTo>
                    <a:pt x="36" y="136"/>
                  </a:moveTo>
                  <a:cubicBezTo>
                    <a:pt x="51" y="125"/>
                    <a:pt x="68" y="118"/>
                    <a:pt x="85" y="109"/>
                  </a:cubicBezTo>
                  <a:cubicBezTo>
                    <a:pt x="102" y="99"/>
                    <a:pt x="119" y="89"/>
                    <a:pt x="136" y="81"/>
                  </a:cubicBezTo>
                  <a:cubicBezTo>
                    <a:pt x="153" y="72"/>
                    <a:pt x="171" y="65"/>
                    <a:pt x="187" y="57"/>
                  </a:cubicBezTo>
                  <a:cubicBezTo>
                    <a:pt x="200" y="51"/>
                    <a:pt x="211" y="43"/>
                    <a:pt x="223" y="36"/>
                  </a:cubicBezTo>
                  <a:cubicBezTo>
                    <a:pt x="221" y="38"/>
                    <a:pt x="219" y="40"/>
                    <a:pt x="216" y="42"/>
                  </a:cubicBezTo>
                  <a:cubicBezTo>
                    <a:pt x="209" y="47"/>
                    <a:pt x="200" y="51"/>
                    <a:pt x="192" y="56"/>
                  </a:cubicBezTo>
                  <a:cubicBezTo>
                    <a:pt x="172" y="67"/>
                    <a:pt x="151" y="76"/>
                    <a:pt x="131" y="86"/>
                  </a:cubicBezTo>
                  <a:cubicBezTo>
                    <a:pt x="111" y="96"/>
                    <a:pt x="92" y="107"/>
                    <a:pt x="72" y="118"/>
                  </a:cubicBezTo>
                  <a:cubicBezTo>
                    <a:pt x="57" y="126"/>
                    <a:pt x="41" y="135"/>
                    <a:pt x="27" y="146"/>
                  </a:cubicBezTo>
                  <a:cubicBezTo>
                    <a:pt x="27" y="145"/>
                    <a:pt x="26" y="144"/>
                    <a:pt x="25" y="143"/>
                  </a:cubicBezTo>
                  <a:cubicBezTo>
                    <a:pt x="27" y="142"/>
                    <a:pt x="29" y="141"/>
                    <a:pt x="30" y="140"/>
                  </a:cubicBezTo>
                  <a:cubicBezTo>
                    <a:pt x="32" y="138"/>
                    <a:pt x="34" y="137"/>
                    <a:pt x="36" y="136"/>
                  </a:cubicBezTo>
                  <a:close/>
                  <a:moveTo>
                    <a:pt x="34" y="151"/>
                  </a:moveTo>
                  <a:cubicBezTo>
                    <a:pt x="32" y="150"/>
                    <a:pt x="30" y="149"/>
                    <a:pt x="29" y="147"/>
                  </a:cubicBezTo>
                  <a:cubicBezTo>
                    <a:pt x="43" y="136"/>
                    <a:pt x="61" y="129"/>
                    <a:pt x="77" y="121"/>
                  </a:cubicBezTo>
                  <a:cubicBezTo>
                    <a:pt x="96" y="112"/>
                    <a:pt x="115" y="103"/>
                    <a:pt x="134" y="93"/>
                  </a:cubicBezTo>
                  <a:cubicBezTo>
                    <a:pt x="153" y="84"/>
                    <a:pt x="172" y="75"/>
                    <a:pt x="191" y="66"/>
                  </a:cubicBezTo>
                  <a:cubicBezTo>
                    <a:pt x="201" y="62"/>
                    <a:pt x="210" y="58"/>
                    <a:pt x="219" y="54"/>
                  </a:cubicBezTo>
                  <a:cubicBezTo>
                    <a:pt x="227" y="50"/>
                    <a:pt x="235" y="47"/>
                    <a:pt x="242" y="41"/>
                  </a:cubicBezTo>
                  <a:cubicBezTo>
                    <a:pt x="228" y="54"/>
                    <a:pt x="206" y="61"/>
                    <a:pt x="190" y="68"/>
                  </a:cubicBezTo>
                  <a:cubicBezTo>
                    <a:pt x="170" y="77"/>
                    <a:pt x="151" y="87"/>
                    <a:pt x="132" y="96"/>
                  </a:cubicBezTo>
                  <a:cubicBezTo>
                    <a:pt x="99" y="113"/>
                    <a:pt x="65" y="129"/>
                    <a:pt x="34" y="151"/>
                  </a:cubicBezTo>
                  <a:close/>
                  <a:moveTo>
                    <a:pt x="29" y="138"/>
                  </a:moveTo>
                  <a:cubicBezTo>
                    <a:pt x="27" y="139"/>
                    <a:pt x="26" y="140"/>
                    <a:pt x="26" y="141"/>
                  </a:cubicBezTo>
                  <a:cubicBezTo>
                    <a:pt x="26" y="141"/>
                    <a:pt x="25" y="142"/>
                    <a:pt x="25" y="142"/>
                  </a:cubicBezTo>
                  <a:cubicBezTo>
                    <a:pt x="24" y="141"/>
                    <a:pt x="24" y="139"/>
                    <a:pt x="24" y="138"/>
                  </a:cubicBezTo>
                  <a:cubicBezTo>
                    <a:pt x="35" y="126"/>
                    <a:pt x="48" y="117"/>
                    <a:pt x="63" y="109"/>
                  </a:cubicBezTo>
                  <a:cubicBezTo>
                    <a:pt x="80" y="100"/>
                    <a:pt x="97" y="90"/>
                    <a:pt x="115" y="82"/>
                  </a:cubicBezTo>
                  <a:cubicBezTo>
                    <a:pt x="131" y="74"/>
                    <a:pt x="147" y="67"/>
                    <a:pt x="162" y="58"/>
                  </a:cubicBezTo>
                  <a:cubicBezTo>
                    <a:pt x="164" y="57"/>
                    <a:pt x="165" y="57"/>
                    <a:pt x="166" y="56"/>
                  </a:cubicBezTo>
                  <a:cubicBezTo>
                    <a:pt x="164" y="57"/>
                    <a:pt x="162" y="58"/>
                    <a:pt x="160" y="59"/>
                  </a:cubicBezTo>
                  <a:cubicBezTo>
                    <a:pt x="143" y="69"/>
                    <a:pt x="125" y="79"/>
                    <a:pt x="108" y="88"/>
                  </a:cubicBezTo>
                  <a:cubicBezTo>
                    <a:pt x="91" y="96"/>
                    <a:pt x="75" y="106"/>
                    <a:pt x="59" y="116"/>
                  </a:cubicBezTo>
                  <a:cubicBezTo>
                    <a:pt x="52" y="121"/>
                    <a:pt x="45" y="126"/>
                    <a:pt x="38" y="131"/>
                  </a:cubicBezTo>
                  <a:cubicBezTo>
                    <a:pt x="35" y="134"/>
                    <a:pt x="32" y="136"/>
                    <a:pt x="29" y="138"/>
                  </a:cubicBezTo>
                  <a:close/>
                  <a:moveTo>
                    <a:pt x="90" y="78"/>
                  </a:moveTo>
                  <a:cubicBezTo>
                    <a:pt x="71" y="90"/>
                    <a:pt x="52" y="102"/>
                    <a:pt x="33" y="114"/>
                  </a:cubicBezTo>
                  <a:cubicBezTo>
                    <a:pt x="30" y="114"/>
                    <a:pt x="26" y="113"/>
                    <a:pt x="23" y="112"/>
                  </a:cubicBezTo>
                  <a:cubicBezTo>
                    <a:pt x="45" y="102"/>
                    <a:pt x="68" y="90"/>
                    <a:pt x="90" y="78"/>
                  </a:cubicBezTo>
                  <a:close/>
                  <a:moveTo>
                    <a:pt x="41" y="117"/>
                  </a:moveTo>
                  <a:cubicBezTo>
                    <a:pt x="41" y="117"/>
                    <a:pt x="41" y="117"/>
                    <a:pt x="41" y="117"/>
                  </a:cubicBezTo>
                  <a:cubicBezTo>
                    <a:pt x="41" y="115"/>
                    <a:pt x="40" y="114"/>
                    <a:pt x="38" y="114"/>
                  </a:cubicBezTo>
                  <a:cubicBezTo>
                    <a:pt x="38" y="114"/>
                    <a:pt x="37" y="114"/>
                    <a:pt x="37" y="114"/>
                  </a:cubicBezTo>
                  <a:cubicBezTo>
                    <a:pt x="48" y="109"/>
                    <a:pt x="58" y="102"/>
                    <a:pt x="68" y="96"/>
                  </a:cubicBezTo>
                  <a:cubicBezTo>
                    <a:pt x="78" y="91"/>
                    <a:pt x="87" y="86"/>
                    <a:pt x="97" y="81"/>
                  </a:cubicBezTo>
                  <a:cubicBezTo>
                    <a:pt x="78" y="92"/>
                    <a:pt x="58" y="103"/>
                    <a:pt x="41" y="117"/>
                  </a:cubicBezTo>
                  <a:close/>
                  <a:moveTo>
                    <a:pt x="145" y="56"/>
                  </a:moveTo>
                  <a:cubicBezTo>
                    <a:pt x="145" y="56"/>
                    <a:pt x="145" y="56"/>
                    <a:pt x="146" y="56"/>
                  </a:cubicBezTo>
                  <a:cubicBezTo>
                    <a:pt x="158" y="49"/>
                    <a:pt x="171" y="42"/>
                    <a:pt x="183" y="34"/>
                  </a:cubicBezTo>
                  <a:cubicBezTo>
                    <a:pt x="185" y="32"/>
                    <a:pt x="188" y="31"/>
                    <a:pt x="191" y="29"/>
                  </a:cubicBezTo>
                  <a:cubicBezTo>
                    <a:pt x="191" y="29"/>
                    <a:pt x="204" y="23"/>
                    <a:pt x="195" y="29"/>
                  </a:cubicBezTo>
                  <a:cubicBezTo>
                    <a:pt x="188" y="33"/>
                    <a:pt x="180" y="38"/>
                    <a:pt x="172" y="42"/>
                  </a:cubicBezTo>
                  <a:cubicBezTo>
                    <a:pt x="163" y="47"/>
                    <a:pt x="154" y="51"/>
                    <a:pt x="145" y="56"/>
                  </a:cubicBezTo>
                  <a:close/>
                  <a:moveTo>
                    <a:pt x="162" y="45"/>
                  </a:moveTo>
                  <a:cubicBezTo>
                    <a:pt x="148" y="53"/>
                    <a:pt x="133" y="61"/>
                    <a:pt x="119" y="69"/>
                  </a:cubicBezTo>
                  <a:cubicBezTo>
                    <a:pt x="107" y="74"/>
                    <a:pt x="96" y="80"/>
                    <a:pt x="85" y="86"/>
                  </a:cubicBezTo>
                  <a:cubicBezTo>
                    <a:pt x="68" y="94"/>
                    <a:pt x="52" y="104"/>
                    <a:pt x="36" y="114"/>
                  </a:cubicBezTo>
                  <a:cubicBezTo>
                    <a:pt x="54" y="102"/>
                    <a:pt x="72" y="90"/>
                    <a:pt x="91" y="80"/>
                  </a:cubicBezTo>
                  <a:cubicBezTo>
                    <a:pt x="110" y="68"/>
                    <a:pt x="130" y="58"/>
                    <a:pt x="150" y="47"/>
                  </a:cubicBezTo>
                  <a:cubicBezTo>
                    <a:pt x="165" y="38"/>
                    <a:pt x="183" y="30"/>
                    <a:pt x="196" y="17"/>
                  </a:cubicBezTo>
                  <a:cubicBezTo>
                    <a:pt x="196" y="17"/>
                    <a:pt x="196" y="17"/>
                    <a:pt x="196" y="17"/>
                  </a:cubicBezTo>
                  <a:cubicBezTo>
                    <a:pt x="198" y="19"/>
                    <a:pt x="199" y="21"/>
                    <a:pt x="200" y="25"/>
                  </a:cubicBezTo>
                  <a:cubicBezTo>
                    <a:pt x="186" y="27"/>
                    <a:pt x="174" y="38"/>
                    <a:pt x="162" y="45"/>
                  </a:cubicBezTo>
                  <a:close/>
                  <a:moveTo>
                    <a:pt x="165" y="36"/>
                  </a:moveTo>
                  <a:cubicBezTo>
                    <a:pt x="173" y="31"/>
                    <a:pt x="181" y="25"/>
                    <a:pt x="189" y="21"/>
                  </a:cubicBezTo>
                  <a:cubicBezTo>
                    <a:pt x="190" y="20"/>
                    <a:pt x="190" y="20"/>
                    <a:pt x="190" y="20"/>
                  </a:cubicBezTo>
                  <a:cubicBezTo>
                    <a:pt x="190" y="20"/>
                    <a:pt x="190" y="20"/>
                    <a:pt x="190" y="20"/>
                  </a:cubicBezTo>
                  <a:cubicBezTo>
                    <a:pt x="187" y="23"/>
                    <a:pt x="183" y="25"/>
                    <a:pt x="179" y="28"/>
                  </a:cubicBezTo>
                  <a:cubicBezTo>
                    <a:pt x="175" y="31"/>
                    <a:pt x="170" y="33"/>
                    <a:pt x="165" y="36"/>
                  </a:cubicBezTo>
                  <a:close/>
                  <a:moveTo>
                    <a:pt x="11" y="104"/>
                  </a:moveTo>
                  <a:cubicBezTo>
                    <a:pt x="34" y="89"/>
                    <a:pt x="58" y="76"/>
                    <a:pt x="83" y="63"/>
                  </a:cubicBezTo>
                  <a:cubicBezTo>
                    <a:pt x="87" y="60"/>
                    <a:pt x="92" y="58"/>
                    <a:pt x="97" y="55"/>
                  </a:cubicBezTo>
                  <a:cubicBezTo>
                    <a:pt x="90" y="59"/>
                    <a:pt x="84" y="62"/>
                    <a:pt x="77" y="66"/>
                  </a:cubicBezTo>
                  <a:cubicBezTo>
                    <a:pt x="55" y="78"/>
                    <a:pt x="33" y="91"/>
                    <a:pt x="14" y="107"/>
                  </a:cubicBezTo>
                  <a:cubicBezTo>
                    <a:pt x="13" y="106"/>
                    <a:pt x="12" y="105"/>
                    <a:pt x="11" y="104"/>
                  </a:cubicBezTo>
                  <a:close/>
                  <a:moveTo>
                    <a:pt x="6" y="92"/>
                  </a:moveTo>
                  <a:cubicBezTo>
                    <a:pt x="15" y="87"/>
                    <a:pt x="23" y="81"/>
                    <a:pt x="32" y="76"/>
                  </a:cubicBezTo>
                  <a:cubicBezTo>
                    <a:pt x="32" y="75"/>
                    <a:pt x="32" y="75"/>
                    <a:pt x="32" y="75"/>
                  </a:cubicBezTo>
                  <a:cubicBezTo>
                    <a:pt x="32" y="75"/>
                    <a:pt x="32" y="75"/>
                    <a:pt x="32" y="75"/>
                  </a:cubicBezTo>
                  <a:cubicBezTo>
                    <a:pt x="34" y="76"/>
                    <a:pt x="35" y="75"/>
                    <a:pt x="36" y="73"/>
                  </a:cubicBezTo>
                  <a:cubicBezTo>
                    <a:pt x="40" y="71"/>
                    <a:pt x="45" y="68"/>
                    <a:pt x="49" y="65"/>
                  </a:cubicBezTo>
                  <a:cubicBezTo>
                    <a:pt x="52" y="64"/>
                    <a:pt x="54" y="62"/>
                    <a:pt x="57" y="61"/>
                  </a:cubicBezTo>
                  <a:cubicBezTo>
                    <a:pt x="58" y="61"/>
                    <a:pt x="59" y="60"/>
                    <a:pt x="60" y="59"/>
                  </a:cubicBezTo>
                  <a:cubicBezTo>
                    <a:pt x="67" y="56"/>
                    <a:pt x="74" y="52"/>
                    <a:pt x="80" y="48"/>
                  </a:cubicBezTo>
                  <a:cubicBezTo>
                    <a:pt x="88" y="43"/>
                    <a:pt x="97" y="40"/>
                    <a:pt x="104" y="35"/>
                  </a:cubicBezTo>
                  <a:cubicBezTo>
                    <a:pt x="104" y="35"/>
                    <a:pt x="105" y="35"/>
                    <a:pt x="105" y="36"/>
                  </a:cubicBezTo>
                  <a:cubicBezTo>
                    <a:pt x="93" y="43"/>
                    <a:pt x="82" y="50"/>
                    <a:pt x="71" y="57"/>
                  </a:cubicBezTo>
                  <a:cubicBezTo>
                    <a:pt x="50" y="70"/>
                    <a:pt x="26" y="81"/>
                    <a:pt x="7" y="97"/>
                  </a:cubicBezTo>
                  <a:cubicBezTo>
                    <a:pt x="6" y="95"/>
                    <a:pt x="6" y="94"/>
                    <a:pt x="6" y="92"/>
                  </a:cubicBezTo>
                  <a:close/>
                  <a:moveTo>
                    <a:pt x="36" y="71"/>
                  </a:moveTo>
                  <a:cubicBezTo>
                    <a:pt x="36" y="71"/>
                    <a:pt x="36" y="71"/>
                    <a:pt x="35" y="70"/>
                  </a:cubicBezTo>
                  <a:cubicBezTo>
                    <a:pt x="37" y="69"/>
                    <a:pt x="39" y="68"/>
                    <a:pt x="41" y="67"/>
                  </a:cubicBezTo>
                  <a:cubicBezTo>
                    <a:pt x="43" y="65"/>
                    <a:pt x="45" y="64"/>
                    <a:pt x="47" y="63"/>
                  </a:cubicBezTo>
                  <a:cubicBezTo>
                    <a:pt x="49" y="62"/>
                    <a:pt x="50" y="61"/>
                    <a:pt x="50" y="61"/>
                  </a:cubicBezTo>
                  <a:cubicBezTo>
                    <a:pt x="45" y="64"/>
                    <a:pt x="40" y="68"/>
                    <a:pt x="36" y="71"/>
                  </a:cubicBezTo>
                  <a:close/>
                  <a:moveTo>
                    <a:pt x="111" y="28"/>
                  </a:moveTo>
                  <a:cubicBezTo>
                    <a:pt x="119" y="25"/>
                    <a:pt x="127" y="21"/>
                    <a:pt x="135" y="16"/>
                  </a:cubicBezTo>
                  <a:cubicBezTo>
                    <a:pt x="127" y="22"/>
                    <a:pt x="118" y="27"/>
                    <a:pt x="110" y="33"/>
                  </a:cubicBezTo>
                  <a:cubicBezTo>
                    <a:pt x="110" y="32"/>
                    <a:pt x="110" y="32"/>
                    <a:pt x="110" y="31"/>
                  </a:cubicBezTo>
                  <a:cubicBezTo>
                    <a:pt x="110" y="30"/>
                    <a:pt x="111" y="29"/>
                    <a:pt x="111" y="28"/>
                  </a:cubicBezTo>
                  <a:close/>
                  <a:moveTo>
                    <a:pt x="60" y="54"/>
                  </a:moveTo>
                  <a:cubicBezTo>
                    <a:pt x="60" y="53"/>
                    <a:pt x="60" y="51"/>
                    <a:pt x="60" y="50"/>
                  </a:cubicBezTo>
                  <a:cubicBezTo>
                    <a:pt x="68" y="45"/>
                    <a:pt x="77" y="41"/>
                    <a:pt x="86" y="38"/>
                  </a:cubicBezTo>
                  <a:cubicBezTo>
                    <a:pt x="77" y="43"/>
                    <a:pt x="69" y="48"/>
                    <a:pt x="60" y="54"/>
                  </a:cubicBezTo>
                  <a:close/>
                  <a:moveTo>
                    <a:pt x="23" y="65"/>
                  </a:moveTo>
                  <a:cubicBezTo>
                    <a:pt x="22" y="64"/>
                    <a:pt x="20" y="63"/>
                    <a:pt x="19" y="62"/>
                  </a:cubicBezTo>
                  <a:cubicBezTo>
                    <a:pt x="26" y="59"/>
                    <a:pt x="32" y="54"/>
                    <a:pt x="38" y="50"/>
                  </a:cubicBezTo>
                  <a:cubicBezTo>
                    <a:pt x="45" y="44"/>
                    <a:pt x="41" y="48"/>
                    <a:pt x="36" y="52"/>
                  </a:cubicBezTo>
                  <a:cubicBezTo>
                    <a:pt x="32" y="56"/>
                    <a:pt x="28" y="60"/>
                    <a:pt x="23" y="65"/>
                  </a:cubicBezTo>
                  <a:cubicBezTo>
                    <a:pt x="23" y="65"/>
                    <a:pt x="23" y="65"/>
                    <a:pt x="23" y="65"/>
                  </a:cubicBezTo>
                  <a:close/>
                  <a:moveTo>
                    <a:pt x="22" y="59"/>
                  </a:moveTo>
                  <a:cubicBezTo>
                    <a:pt x="20" y="58"/>
                    <a:pt x="20" y="57"/>
                    <a:pt x="23" y="56"/>
                  </a:cubicBezTo>
                  <a:cubicBezTo>
                    <a:pt x="24" y="55"/>
                    <a:pt x="26" y="53"/>
                    <a:pt x="27" y="52"/>
                  </a:cubicBezTo>
                  <a:cubicBezTo>
                    <a:pt x="31" y="48"/>
                    <a:pt x="35" y="44"/>
                    <a:pt x="39" y="40"/>
                  </a:cubicBezTo>
                  <a:cubicBezTo>
                    <a:pt x="39" y="40"/>
                    <a:pt x="39" y="40"/>
                    <a:pt x="39" y="40"/>
                  </a:cubicBezTo>
                  <a:cubicBezTo>
                    <a:pt x="41" y="41"/>
                    <a:pt x="43" y="43"/>
                    <a:pt x="44" y="44"/>
                  </a:cubicBezTo>
                  <a:cubicBezTo>
                    <a:pt x="36" y="48"/>
                    <a:pt x="30" y="54"/>
                    <a:pt x="22" y="59"/>
                  </a:cubicBezTo>
                  <a:close/>
                  <a:moveTo>
                    <a:pt x="16" y="56"/>
                  </a:moveTo>
                  <a:cubicBezTo>
                    <a:pt x="23" y="52"/>
                    <a:pt x="29" y="46"/>
                    <a:pt x="36" y="42"/>
                  </a:cubicBezTo>
                  <a:cubicBezTo>
                    <a:pt x="30" y="46"/>
                    <a:pt x="22" y="53"/>
                    <a:pt x="17" y="60"/>
                  </a:cubicBezTo>
                  <a:cubicBezTo>
                    <a:pt x="17" y="58"/>
                    <a:pt x="16" y="57"/>
                    <a:pt x="16" y="56"/>
                  </a:cubicBezTo>
                  <a:close/>
                  <a:moveTo>
                    <a:pt x="29" y="75"/>
                  </a:moveTo>
                  <a:cubicBezTo>
                    <a:pt x="22" y="80"/>
                    <a:pt x="14" y="85"/>
                    <a:pt x="7" y="90"/>
                  </a:cubicBezTo>
                  <a:cubicBezTo>
                    <a:pt x="8" y="81"/>
                    <a:pt x="20" y="75"/>
                    <a:pt x="29" y="75"/>
                  </a:cubicBezTo>
                  <a:close/>
                  <a:moveTo>
                    <a:pt x="34" y="123"/>
                  </a:moveTo>
                  <a:cubicBezTo>
                    <a:pt x="31" y="126"/>
                    <a:pt x="28" y="130"/>
                    <a:pt x="25" y="133"/>
                  </a:cubicBezTo>
                  <a:cubicBezTo>
                    <a:pt x="25" y="132"/>
                    <a:pt x="25" y="132"/>
                    <a:pt x="26" y="131"/>
                  </a:cubicBezTo>
                  <a:cubicBezTo>
                    <a:pt x="28" y="128"/>
                    <a:pt x="31" y="125"/>
                    <a:pt x="34" y="123"/>
                  </a:cubicBezTo>
                  <a:close/>
                  <a:moveTo>
                    <a:pt x="41" y="153"/>
                  </a:moveTo>
                  <a:cubicBezTo>
                    <a:pt x="53" y="144"/>
                    <a:pt x="71" y="139"/>
                    <a:pt x="85" y="132"/>
                  </a:cubicBezTo>
                  <a:cubicBezTo>
                    <a:pt x="101" y="123"/>
                    <a:pt x="118" y="115"/>
                    <a:pt x="134" y="106"/>
                  </a:cubicBezTo>
                  <a:cubicBezTo>
                    <a:pt x="151" y="98"/>
                    <a:pt x="169" y="90"/>
                    <a:pt x="187" y="83"/>
                  </a:cubicBezTo>
                  <a:cubicBezTo>
                    <a:pt x="204" y="76"/>
                    <a:pt x="220" y="67"/>
                    <a:pt x="238" y="60"/>
                  </a:cubicBezTo>
                  <a:cubicBezTo>
                    <a:pt x="241" y="58"/>
                    <a:pt x="243" y="57"/>
                    <a:pt x="238" y="60"/>
                  </a:cubicBezTo>
                  <a:cubicBezTo>
                    <a:pt x="234" y="62"/>
                    <a:pt x="230" y="64"/>
                    <a:pt x="226" y="66"/>
                  </a:cubicBezTo>
                  <a:cubicBezTo>
                    <a:pt x="219" y="70"/>
                    <a:pt x="211" y="75"/>
                    <a:pt x="203" y="79"/>
                  </a:cubicBezTo>
                  <a:cubicBezTo>
                    <a:pt x="187" y="86"/>
                    <a:pt x="171" y="93"/>
                    <a:pt x="155" y="102"/>
                  </a:cubicBezTo>
                  <a:cubicBezTo>
                    <a:pt x="140" y="111"/>
                    <a:pt x="124" y="119"/>
                    <a:pt x="108" y="127"/>
                  </a:cubicBezTo>
                  <a:cubicBezTo>
                    <a:pt x="92" y="136"/>
                    <a:pt x="74" y="143"/>
                    <a:pt x="59" y="154"/>
                  </a:cubicBezTo>
                  <a:cubicBezTo>
                    <a:pt x="53" y="155"/>
                    <a:pt x="47" y="155"/>
                    <a:pt x="41" y="153"/>
                  </a:cubicBezTo>
                  <a:close/>
                  <a:moveTo>
                    <a:pt x="248" y="65"/>
                  </a:moveTo>
                  <a:cubicBezTo>
                    <a:pt x="242" y="69"/>
                    <a:pt x="237" y="73"/>
                    <a:pt x="232" y="77"/>
                  </a:cubicBezTo>
                  <a:cubicBezTo>
                    <a:pt x="218" y="86"/>
                    <a:pt x="203" y="93"/>
                    <a:pt x="188" y="100"/>
                  </a:cubicBezTo>
                  <a:cubicBezTo>
                    <a:pt x="159" y="113"/>
                    <a:pt x="130" y="127"/>
                    <a:pt x="101" y="140"/>
                  </a:cubicBezTo>
                  <a:cubicBezTo>
                    <a:pt x="98" y="142"/>
                    <a:pt x="94" y="144"/>
                    <a:pt x="91" y="146"/>
                  </a:cubicBezTo>
                  <a:cubicBezTo>
                    <a:pt x="87" y="148"/>
                    <a:pt x="83" y="150"/>
                    <a:pt x="79" y="152"/>
                  </a:cubicBezTo>
                  <a:cubicBezTo>
                    <a:pt x="79" y="151"/>
                    <a:pt x="79" y="151"/>
                    <a:pt x="78" y="150"/>
                  </a:cubicBezTo>
                  <a:cubicBezTo>
                    <a:pt x="85" y="147"/>
                    <a:pt x="91" y="144"/>
                    <a:pt x="97" y="141"/>
                  </a:cubicBezTo>
                  <a:cubicBezTo>
                    <a:pt x="112" y="134"/>
                    <a:pt x="128" y="126"/>
                    <a:pt x="143" y="119"/>
                  </a:cubicBezTo>
                  <a:cubicBezTo>
                    <a:pt x="173" y="105"/>
                    <a:pt x="203" y="91"/>
                    <a:pt x="233" y="75"/>
                  </a:cubicBezTo>
                  <a:cubicBezTo>
                    <a:pt x="238" y="72"/>
                    <a:pt x="243" y="69"/>
                    <a:pt x="248" y="65"/>
                  </a:cubicBezTo>
                  <a:cubicBezTo>
                    <a:pt x="248" y="65"/>
                    <a:pt x="248" y="65"/>
                    <a:pt x="248" y="65"/>
                  </a:cubicBezTo>
                  <a:close/>
                  <a:moveTo>
                    <a:pt x="273" y="76"/>
                  </a:moveTo>
                  <a:cubicBezTo>
                    <a:pt x="274" y="78"/>
                    <a:pt x="274" y="79"/>
                    <a:pt x="275" y="81"/>
                  </a:cubicBezTo>
                  <a:cubicBezTo>
                    <a:pt x="240" y="96"/>
                    <a:pt x="204" y="107"/>
                    <a:pt x="170" y="123"/>
                  </a:cubicBezTo>
                  <a:cubicBezTo>
                    <a:pt x="151" y="131"/>
                    <a:pt x="133" y="140"/>
                    <a:pt x="115" y="148"/>
                  </a:cubicBezTo>
                  <a:cubicBezTo>
                    <a:pt x="107" y="152"/>
                    <a:pt x="99" y="155"/>
                    <a:pt x="91" y="159"/>
                  </a:cubicBezTo>
                  <a:cubicBezTo>
                    <a:pt x="118" y="144"/>
                    <a:pt x="145" y="131"/>
                    <a:pt x="172" y="118"/>
                  </a:cubicBezTo>
                  <a:cubicBezTo>
                    <a:pt x="206" y="103"/>
                    <a:pt x="241" y="94"/>
                    <a:pt x="273" y="76"/>
                  </a:cubicBezTo>
                  <a:close/>
                  <a:moveTo>
                    <a:pt x="159" y="161"/>
                  </a:moveTo>
                  <a:cubicBezTo>
                    <a:pt x="158" y="159"/>
                    <a:pt x="156" y="157"/>
                    <a:pt x="155" y="156"/>
                  </a:cubicBezTo>
                  <a:cubicBezTo>
                    <a:pt x="164" y="153"/>
                    <a:pt x="173" y="149"/>
                    <a:pt x="182" y="146"/>
                  </a:cubicBezTo>
                  <a:cubicBezTo>
                    <a:pt x="204" y="138"/>
                    <a:pt x="227" y="133"/>
                    <a:pt x="248" y="123"/>
                  </a:cubicBezTo>
                  <a:cubicBezTo>
                    <a:pt x="254" y="121"/>
                    <a:pt x="260" y="118"/>
                    <a:pt x="266" y="115"/>
                  </a:cubicBezTo>
                  <a:cubicBezTo>
                    <a:pt x="261" y="117"/>
                    <a:pt x="256" y="121"/>
                    <a:pt x="251" y="123"/>
                  </a:cubicBezTo>
                  <a:cubicBezTo>
                    <a:pt x="241" y="127"/>
                    <a:pt x="232" y="130"/>
                    <a:pt x="222" y="134"/>
                  </a:cubicBezTo>
                  <a:cubicBezTo>
                    <a:pt x="211" y="139"/>
                    <a:pt x="200" y="144"/>
                    <a:pt x="188" y="149"/>
                  </a:cubicBezTo>
                  <a:cubicBezTo>
                    <a:pt x="179" y="153"/>
                    <a:pt x="169" y="156"/>
                    <a:pt x="159" y="161"/>
                  </a:cubicBezTo>
                  <a:close/>
                  <a:moveTo>
                    <a:pt x="112" y="162"/>
                  </a:moveTo>
                  <a:cubicBezTo>
                    <a:pt x="120" y="162"/>
                    <a:pt x="127" y="159"/>
                    <a:pt x="134" y="156"/>
                  </a:cubicBezTo>
                  <a:cubicBezTo>
                    <a:pt x="147" y="150"/>
                    <a:pt x="160" y="144"/>
                    <a:pt x="173" y="139"/>
                  </a:cubicBezTo>
                  <a:cubicBezTo>
                    <a:pt x="200" y="129"/>
                    <a:pt x="228" y="119"/>
                    <a:pt x="255" y="109"/>
                  </a:cubicBezTo>
                  <a:cubicBezTo>
                    <a:pt x="233" y="117"/>
                    <a:pt x="211" y="127"/>
                    <a:pt x="189" y="137"/>
                  </a:cubicBezTo>
                  <a:cubicBezTo>
                    <a:pt x="166" y="148"/>
                    <a:pt x="140" y="155"/>
                    <a:pt x="117" y="167"/>
                  </a:cubicBezTo>
                  <a:cubicBezTo>
                    <a:pt x="115" y="166"/>
                    <a:pt x="113" y="164"/>
                    <a:pt x="112" y="162"/>
                  </a:cubicBezTo>
                  <a:close/>
                  <a:moveTo>
                    <a:pt x="118" y="168"/>
                  </a:moveTo>
                  <a:cubicBezTo>
                    <a:pt x="128" y="165"/>
                    <a:pt x="139" y="161"/>
                    <a:pt x="149" y="156"/>
                  </a:cubicBezTo>
                  <a:cubicBezTo>
                    <a:pt x="149" y="156"/>
                    <a:pt x="149" y="157"/>
                    <a:pt x="149" y="157"/>
                  </a:cubicBezTo>
                  <a:cubicBezTo>
                    <a:pt x="139" y="161"/>
                    <a:pt x="128" y="165"/>
                    <a:pt x="118" y="168"/>
                  </a:cubicBezTo>
                  <a:close/>
                  <a:moveTo>
                    <a:pt x="234" y="127"/>
                  </a:moveTo>
                  <a:cubicBezTo>
                    <a:pt x="221" y="131"/>
                    <a:pt x="208" y="136"/>
                    <a:pt x="195" y="140"/>
                  </a:cubicBezTo>
                  <a:cubicBezTo>
                    <a:pt x="181" y="145"/>
                    <a:pt x="168" y="150"/>
                    <a:pt x="154" y="155"/>
                  </a:cubicBezTo>
                  <a:cubicBezTo>
                    <a:pt x="154" y="155"/>
                    <a:pt x="154" y="154"/>
                    <a:pt x="154" y="154"/>
                  </a:cubicBezTo>
                  <a:cubicBezTo>
                    <a:pt x="166" y="149"/>
                    <a:pt x="178" y="144"/>
                    <a:pt x="190" y="139"/>
                  </a:cubicBezTo>
                  <a:cubicBezTo>
                    <a:pt x="202" y="133"/>
                    <a:pt x="215" y="128"/>
                    <a:pt x="227" y="123"/>
                  </a:cubicBezTo>
                  <a:cubicBezTo>
                    <a:pt x="238" y="118"/>
                    <a:pt x="251" y="115"/>
                    <a:pt x="260" y="108"/>
                  </a:cubicBezTo>
                  <a:cubicBezTo>
                    <a:pt x="260" y="107"/>
                    <a:pt x="260" y="107"/>
                    <a:pt x="260" y="107"/>
                  </a:cubicBezTo>
                  <a:cubicBezTo>
                    <a:pt x="260" y="107"/>
                    <a:pt x="260" y="107"/>
                    <a:pt x="261" y="108"/>
                  </a:cubicBezTo>
                  <a:cubicBezTo>
                    <a:pt x="264" y="109"/>
                    <a:pt x="266" y="111"/>
                    <a:pt x="267" y="113"/>
                  </a:cubicBezTo>
                  <a:cubicBezTo>
                    <a:pt x="256" y="117"/>
                    <a:pt x="245" y="123"/>
                    <a:pt x="234" y="127"/>
                  </a:cubicBezTo>
                  <a:close/>
                  <a:moveTo>
                    <a:pt x="260" y="103"/>
                  </a:moveTo>
                  <a:cubicBezTo>
                    <a:pt x="259" y="104"/>
                    <a:pt x="259" y="105"/>
                    <a:pt x="259" y="106"/>
                  </a:cubicBezTo>
                  <a:cubicBezTo>
                    <a:pt x="259" y="106"/>
                    <a:pt x="259" y="106"/>
                    <a:pt x="259" y="106"/>
                  </a:cubicBezTo>
                  <a:cubicBezTo>
                    <a:pt x="231" y="116"/>
                    <a:pt x="204" y="126"/>
                    <a:pt x="176" y="136"/>
                  </a:cubicBezTo>
                  <a:cubicBezTo>
                    <a:pt x="165" y="141"/>
                    <a:pt x="152" y="145"/>
                    <a:pt x="141" y="150"/>
                  </a:cubicBezTo>
                  <a:cubicBezTo>
                    <a:pt x="135" y="153"/>
                    <a:pt x="129" y="157"/>
                    <a:pt x="122" y="159"/>
                  </a:cubicBezTo>
                  <a:cubicBezTo>
                    <a:pt x="121" y="159"/>
                    <a:pt x="111" y="162"/>
                    <a:pt x="114" y="160"/>
                  </a:cubicBezTo>
                  <a:cubicBezTo>
                    <a:pt x="118" y="158"/>
                    <a:pt x="122" y="157"/>
                    <a:pt x="126" y="155"/>
                  </a:cubicBezTo>
                  <a:cubicBezTo>
                    <a:pt x="154" y="144"/>
                    <a:pt x="181" y="133"/>
                    <a:pt x="208" y="122"/>
                  </a:cubicBezTo>
                  <a:cubicBezTo>
                    <a:pt x="225" y="116"/>
                    <a:pt x="244" y="111"/>
                    <a:pt x="260" y="102"/>
                  </a:cubicBezTo>
                  <a:cubicBezTo>
                    <a:pt x="260" y="103"/>
                    <a:pt x="260" y="103"/>
                    <a:pt x="260" y="103"/>
                  </a:cubicBezTo>
                  <a:close/>
                  <a:moveTo>
                    <a:pt x="272" y="92"/>
                  </a:moveTo>
                  <a:cubicBezTo>
                    <a:pt x="258" y="96"/>
                    <a:pt x="245" y="103"/>
                    <a:pt x="230" y="108"/>
                  </a:cubicBezTo>
                  <a:cubicBezTo>
                    <a:pt x="216" y="113"/>
                    <a:pt x="203" y="118"/>
                    <a:pt x="189" y="124"/>
                  </a:cubicBezTo>
                  <a:cubicBezTo>
                    <a:pt x="177" y="129"/>
                    <a:pt x="164" y="134"/>
                    <a:pt x="151" y="138"/>
                  </a:cubicBezTo>
                  <a:cubicBezTo>
                    <a:pt x="167" y="131"/>
                    <a:pt x="183" y="124"/>
                    <a:pt x="200" y="117"/>
                  </a:cubicBezTo>
                  <a:cubicBezTo>
                    <a:pt x="214" y="111"/>
                    <a:pt x="227" y="106"/>
                    <a:pt x="241" y="100"/>
                  </a:cubicBezTo>
                  <a:cubicBezTo>
                    <a:pt x="252" y="95"/>
                    <a:pt x="266" y="92"/>
                    <a:pt x="275" y="83"/>
                  </a:cubicBezTo>
                  <a:cubicBezTo>
                    <a:pt x="275" y="86"/>
                    <a:pt x="274" y="89"/>
                    <a:pt x="272" y="92"/>
                  </a:cubicBezTo>
                  <a:close/>
                  <a:moveTo>
                    <a:pt x="55" y="191"/>
                  </a:moveTo>
                  <a:cubicBezTo>
                    <a:pt x="56" y="191"/>
                    <a:pt x="57" y="191"/>
                    <a:pt x="57" y="191"/>
                  </a:cubicBezTo>
                  <a:cubicBezTo>
                    <a:pt x="56" y="191"/>
                    <a:pt x="55" y="191"/>
                    <a:pt x="54" y="192"/>
                  </a:cubicBezTo>
                  <a:cubicBezTo>
                    <a:pt x="55" y="192"/>
                    <a:pt x="55" y="191"/>
                    <a:pt x="55" y="191"/>
                  </a:cubicBezTo>
                  <a:close/>
                  <a:moveTo>
                    <a:pt x="65" y="187"/>
                  </a:moveTo>
                  <a:cubicBezTo>
                    <a:pt x="63" y="188"/>
                    <a:pt x="60" y="189"/>
                    <a:pt x="57" y="189"/>
                  </a:cubicBezTo>
                  <a:cubicBezTo>
                    <a:pt x="59" y="187"/>
                    <a:pt x="61" y="185"/>
                    <a:pt x="62" y="183"/>
                  </a:cubicBezTo>
                  <a:cubicBezTo>
                    <a:pt x="69" y="181"/>
                    <a:pt x="76" y="179"/>
                    <a:pt x="83" y="177"/>
                  </a:cubicBezTo>
                  <a:cubicBezTo>
                    <a:pt x="77" y="180"/>
                    <a:pt x="71" y="184"/>
                    <a:pt x="65" y="187"/>
                  </a:cubicBezTo>
                  <a:close/>
                  <a:moveTo>
                    <a:pt x="164" y="120"/>
                  </a:moveTo>
                  <a:cubicBezTo>
                    <a:pt x="133" y="135"/>
                    <a:pt x="103" y="150"/>
                    <a:pt x="73" y="168"/>
                  </a:cubicBezTo>
                  <a:cubicBezTo>
                    <a:pt x="74" y="165"/>
                    <a:pt x="75" y="163"/>
                    <a:pt x="76" y="160"/>
                  </a:cubicBezTo>
                  <a:cubicBezTo>
                    <a:pt x="110" y="143"/>
                    <a:pt x="145" y="128"/>
                    <a:pt x="181" y="113"/>
                  </a:cubicBezTo>
                  <a:cubicBezTo>
                    <a:pt x="198" y="106"/>
                    <a:pt x="215" y="99"/>
                    <a:pt x="233" y="92"/>
                  </a:cubicBezTo>
                  <a:cubicBezTo>
                    <a:pt x="241" y="89"/>
                    <a:pt x="249" y="85"/>
                    <a:pt x="257" y="82"/>
                  </a:cubicBezTo>
                  <a:cubicBezTo>
                    <a:pt x="258" y="82"/>
                    <a:pt x="258" y="82"/>
                    <a:pt x="259" y="81"/>
                  </a:cubicBezTo>
                  <a:cubicBezTo>
                    <a:pt x="229" y="97"/>
                    <a:pt x="195" y="106"/>
                    <a:pt x="164" y="120"/>
                  </a:cubicBezTo>
                  <a:close/>
                  <a:moveTo>
                    <a:pt x="79" y="157"/>
                  </a:moveTo>
                  <a:cubicBezTo>
                    <a:pt x="78" y="157"/>
                    <a:pt x="78" y="157"/>
                    <a:pt x="77" y="157"/>
                  </a:cubicBezTo>
                  <a:cubicBezTo>
                    <a:pt x="77" y="157"/>
                    <a:pt x="78" y="156"/>
                    <a:pt x="78" y="155"/>
                  </a:cubicBezTo>
                  <a:cubicBezTo>
                    <a:pt x="78" y="155"/>
                    <a:pt x="78" y="155"/>
                    <a:pt x="78" y="154"/>
                  </a:cubicBezTo>
                  <a:cubicBezTo>
                    <a:pt x="78" y="154"/>
                    <a:pt x="78" y="154"/>
                    <a:pt x="78" y="154"/>
                  </a:cubicBezTo>
                  <a:cubicBezTo>
                    <a:pt x="90" y="149"/>
                    <a:pt x="102" y="142"/>
                    <a:pt x="114" y="136"/>
                  </a:cubicBezTo>
                  <a:cubicBezTo>
                    <a:pt x="123" y="132"/>
                    <a:pt x="131" y="128"/>
                    <a:pt x="140" y="124"/>
                  </a:cubicBezTo>
                  <a:cubicBezTo>
                    <a:pt x="171" y="111"/>
                    <a:pt x="201" y="98"/>
                    <a:pt x="232" y="84"/>
                  </a:cubicBezTo>
                  <a:cubicBezTo>
                    <a:pt x="239" y="80"/>
                    <a:pt x="246" y="77"/>
                    <a:pt x="253" y="73"/>
                  </a:cubicBezTo>
                  <a:cubicBezTo>
                    <a:pt x="253" y="73"/>
                    <a:pt x="253" y="72"/>
                    <a:pt x="254" y="72"/>
                  </a:cubicBezTo>
                  <a:cubicBezTo>
                    <a:pt x="241" y="80"/>
                    <a:pt x="227" y="87"/>
                    <a:pt x="214" y="93"/>
                  </a:cubicBezTo>
                  <a:cubicBezTo>
                    <a:pt x="185" y="107"/>
                    <a:pt x="156" y="119"/>
                    <a:pt x="128" y="132"/>
                  </a:cubicBezTo>
                  <a:cubicBezTo>
                    <a:pt x="111" y="140"/>
                    <a:pt x="95" y="149"/>
                    <a:pt x="79" y="157"/>
                  </a:cubicBezTo>
                  <a:close/>
                  <a:moveTo>
                    <a:pt x="243" y="61"/>
                  </a:moveTo>
                  <a:cubicBezTo>
                    <a:pt x="242" y="63"/>
                    <a:pt x="242" y="64"/>
                    <a:pt x="243" y="65"/>
                  </a:cubicBezTo>
                  <a:cubicBezTo>
                    <a:pt x="243" y="65"/>
                    <a:pt x="244" y="66"/>
                    <a:pt x="244" y="66"/>
                  </a:cubicBezTo>
                  <a:cubicBezTo>
                    <a:pt x="234" y="71"/>
                    <a:pt x="225" y="78"/>
                    <a:pt x="215" y="83"/>
                  </a:cubicBezTo>
                  <a:cubicBezTo>
                    <a:pt x="198" y="92"/>
                    <a:pt x="181" y="100"/>
                    <a:pt x="164" y="108"/>
                  </a:cubicBezTo>
                  <a:cubicBezTo>
                    <a:pt x="147" y="116"/>
                    <a:pt x="130" y="124"/>
                    <a:pt x="113" y="131"/>
                  </a:cubicBezTo>
                  <a:cubicBezTo>
                    <a:pt x="101" y="137"/>
                    <a:pt x="89" y="144"/>
                    <a:pt x="76" y="149"/>
                  </a:cubicBezTo>
                  <a:cubicBezTo>
                    <a:pt x="76" y="149"/>
                    <a:pt x="75" y="149"/>
                    <a:pt x="74" y="149"/>
                  </a:cubicBezTo>
                  <a:cubicBezTo>
                    <a:pt x="71" y="151"/>
                    <a:pt x="68" y="152"/>
                    <a:pt x="65" y="153"/>
                  </a:cubicBezTo>
                  <a:cubicBezTo>
                    <a:pt x="70" y="150"/>
                    <a:pt x="76" y="145"/>
                    <a:pt x="80" y="143"/>
                  </a:cubicBezTo>
                  <a:cubicBezTo>
                    <a:pt x="89" y="139"/>
                    <a:pt x="97" y="135"/>
                    <a:pt x="105" y="131"/>
                  </a:cubicBezTo>
                  <a:cubicBezTo>
                    <a:pt x="121" y="122"/>
                    <a:pt x="137" y="114"/>
                    <a:pt x="153" y="106"/>
                  </a:cubicBezTo>
                  <a:cubicBezTo>
                    <a:pt x="169" y="97"/>
                    <a:pt x="184" y="89"/>
                    <a:pt x="201" y="82"/>
                  </a:cubicBezTo>
                  <a:cubicBezTo>
                    <a:pt x="215" y="75"/>
                    <a:pt x="232" y="67"/>
                    <a:pt x="244" y="58"/>
                  </a:cubicBezTo>
                  <a:cubicBezTo>
                    <a:pt x="244" y="59"/>
                    <a:pt x="243" y="60"/>
                    <a:pt x="243" y="61"/>
                  </a:cubicBezTo>
                  <a:close/>
                  <a:moveTo>
                    <a:pt x="87" y="173"/>
                  </a:moveTo>
                  <a:cubicBezTo>
                    <a:pt x="80" y="176"/>
                    <a:pt x="72" y="178"/>
                    <a:pt x="64" y="181"/>
                  </a:cubicBezTo>
                  <a:cubicBezTo>
                    <a:pt x="65" y="180"/>
                    <a:pt x="66" y="179"/>
                    <a:pt x="67" y="178"/>
                  </a:cubicBezTo>
                  <a:cubicBezTo>
                    <a:pt x="72" y="177"/>
                    <a:pt x="76" y="175"/>
                    <a:pt x="81" y="172"/>
                  </a:cubicBezTo>
                  <a:cubicBezTo>
                    <a:pt x="83" y="171"/>
                    <a:pt x="86" y="169"/>
                    <a:pt x="89" y="168"/>
                  </a:cubicBezTo>
                  <a:cubicBezTo>
                    <a:pt x="92" y="166"/>
                    <a:pt x="96" y="165"/>
                    <a:pt x="99" y="163"/>
                  </a:cubicBezTo>
                  <a:cubicBezTo>
                    <a:pt x="95" y="167"/>
                    <a:pt x="91" y="170"/>
                    <a:pt x="87" y="173"/>
                  </a:cubicBezTo>
                  <a:close/>
                  <a:moveTo>
                    <a:pt x="101" y="161"/>
                  </a:moveTo>
                  <a:cubicBezTo>
                    <a:pt x="101" y="161"/>
                    <a:pt x="101" y="161"/>
                    <a:pt x="101" y="161"/>
                  </a:cubicBezTo>
                  <a:cubicBezTo>
                    <a:pt x="89" y="164"/>
                    <a:pt x="80" y="172"/>
                    <a:pt x="68" y="176"/>
                  </a:cubicBezTo>
                  <a:cubicBezTo>
                    <a:pt x="69" y="174"/>
                    <a:pt x="70" y="173"/>
                    <a:pt x="71" y="171"/>
                  </a:cubicBezTo>
                  <a:cubicBezTo>
                    <a:pt x="83" y="166"/>
                    <a:pt x="94" y="159"/>
                    <a:pt x="105" y="154"/>
                  </a:cubicBezTo>
                  <a:cubicBezTo>
                    <a:pt x="120" y="148"/>
                    <a:pt x="134" y="141"/>
                    <a:pt x="149" y="134"/>
                  </a:cubicBezTo>
                  <a:cubicBezTo>
                    <a:pt x="180" y="120"/>
                    <a:pt x="211" y="108"/>
                    <a:pt x="243" y="96"/>
                  </a:cubicBezTo>
                  <a:cubicBezTo>
                    <a:pt x="249" y="94"/>
                    <a:pt x="255" y="91"/>
                    <a:pt x="261" y="89"/>
                  </a:cubicBezTo>
                  <a:cubicBezTo>
                    <a:pt x="265" y="87"/>
                    <a:pt x="268" y="86"/>
                    <a:pt x="272" y="84"/>
                  </a:cubicBezTo>
                  <a:cubicBezTo>
                    <a:pt x="278" y="82"/>
                    <a:pt x="262" y="89"/>
                    <a:pt x="264" y="89"/>
                  </a:cubicBezTo>
                  <a:cubicBezTo>
                    <a:pt x="248" y="95"/>
                    <a:pt x="233" y="101"/>
                    <a:pt x="218" y="108"/>
                  </a:cubicBezTo>
                  <a:cubicBezTo>
                    <a:pt x="188" y="120"/>
                    <a:pt x="159" y="132"/>
                    <a:pt x="130" y="146"/>
                  </a:cubicBezTo>
                  <a:cubicBezTo>
                    <a:pt x="129" y="147"/>
                    <a:pt x="129" y="147"/>
                    <a:pt x="128" y="147"/>
                  </a:cubicBezTo>
                  <a:cubicBezTo>
                    <a:pt x="121" y="150"/>
                    <a:pt x="115" y="153"/>
                    <a:pt x="109" y="156"/>
                  </a:cubicBezTo>
                  <a:cubicBezTo>
                    <a:pt x="108" y="156"/>
                    <a:pt x="107" y="156"/>
                    <a:pt x="107" y="156"/>
                  </a:cubicBezTo>
                  <a:cubicBezTo>
                    <a:pt x="106" y="156"/>
                    <a:pt x="105" y="156"/>
                    <a:pt x="104" y="157"/>
                  </a:cubicBezTo>
                  <a:cubicBezTo>
                    <a:pt x="103" y="158"/>
                    <a:pt x="102" y="160"/>
                    <a:pt x="101" y="161"/>
                  </a:cubicBezTo>
                  <a:close/>
                  <a:moveTo>
                    <a:pt x="110" y="158"/>
                  </a:moveTo>
                  <a:cubicBezTo>
                    <a:pt x="115" y="155"/>
                    <a:pt x="121" y="153"/>
                    <a:pt x="126" y="150"/>
                  </a:cubicBezTo>
                  <a:cubicBezTo>
                    <a:pt x="127" y="150"/>
                    <a:pt x="127" y="150"/>
                    <a:pt x="128" y="149"/>
                  </a:cubicBezTo>
                  <a:cubicBezTo>
                    <a:pt x="142" y="144"/>
                    <a:pt x="157" y="139"/>
                    <a:pt x="171" y="133"/>
                  </a:cubicBezTo>
                  <a:cubicBezTo>
                    <a:pt x="186" y="127"/>
                    <a:pt x="201" y="120"/>
                    <a:pt x="216" y="115"/>
                  </a:cubicBezTo>
                  <a:cubicBezTo>
                    <a:pt x="231" y="109"/>
                    <a:pt x="246" y="104"/>
                    <a:pt x="260" y="98"/>
                  </a:cubicBezTo>
                  <a:cubicBezTo>
                    <a:pt x="259" y="98"/>
                    <a:pt x="272" y="92"/>
                    <a:pt x="271" y="94"/>
                  </a:cubicBezTo>
                  <a:cubicBezTo>
                    <a:pt x="270" y="94"/>
                    <a:pt x="270" y="94"/>
                    <a:pt x="270" y="94"/>
                  </a:cubicBezTo>
                  <a:cubicBezTo>
                    <a:pt x="270" y="94"/>
                    <a:pt x="269" y="95"/>
                    <a:pt x="269" y="95"/>
                  </a:cubicBezTo>
                  <a:cubicBezTo>
                    <a:pt x="266" y="97"/>
                    <a:pt x="263" y="99"/>
                    <a:pt x="260" y="100"/>
                  </a:cubicBezTo>
                  <a:cubicBezTo>
                    <a:pt x="253" y="104"/>
                    <a:pt x="246" y="107"/>
                    <a:pt x="239" y="110"/>
                  </a:cubicBezTo>
                  <a:cubicBezTo>
                    <a:pt x="223" y="115"/>
                    <a:pt x="208" y="121"/>
                    <a:pt x="193" y="127"/>
                  </a:cubicBezTo>
                  <a:cubicBezTo>
                    <a:pt x="166" y="138"/>
                    <a:pt x="137" y="147"/>
                    <a:pt x="111" y="160"/>
                  </a:cubicBezTo>
                  <a:cubicBezTo>
                    <a:pt x="111" y="159"/>
                    <a:pt x="110" y="159"/>
                    <a:pt x="110" y="158"/>
                  </a:cubicBezTo>
                  <a:cubicBezTo>
                    <a:pt x="110" y="158"/>
                    <a:pt x="110" y="158"/>
                    <a:pt x="110" y="158"/>
                  </a:cubicBezTo>
                  <a:close/>
                  <a:moveTo>
                    <a:pt x="120" y="169"/>
                  </a:moveTo>
                  <a:cubicBezTo>
                    <a:pt x="129" y="166"/>
                    <a:pt x="137" y="162"/>
                    <a:pt x="146" y="159"/>
                  </a:cubicBezTo>
                  <a:cubicBezTo>
                    <a:pt x="147" y="159"/>
                    <a:pt x="147" y="159"/>
                    <a:pt x="148" y="158"/>
                  </a:cubicBezTo>
                  <a:cubicBezTo>
                    <a:pt x="141" y="169"/>
                    <a:pt x="129" y="174"/>
                    <a:pt x="120" y="169"/>
                  </a:cubicBezTo>
                  <a:close/>
                  <a:moveTo>
                    <a:pt x="160" y="162"/>
                  </a:moveTo>
                  <a:cubicBezTo>
                    <a:pt x="179" y="156"/>
                    <a:pt x="198" y="150"/>
                    <a:pt x="217" y="144"/>
                  </a:cubicBezTo>
                  <a:cubicBezTo>
                    <a:pt x="226" y="141"/>
                    <a:pt x="235" y="137"/>
                    <a:pt x="244" y="134"/>
                  </a:cubicBezTo>
                  <a:cubicBezTo>
                    <a:pt x="249" y="132"/>
                    <a:pt x="254" y="130"/>
                    <a:pt x="259" y="128"/>
                  </a:cubicBezTo>
                  <a:cubicBezTo>
                    <a:pt x="260" y="128"/>
                    <a:pt x="271" y="123"/>
                    <a:pt x="264" y="127"/>
                  </a:cubicBezTo>
                  <a:cubicBezTo>
                    <a:pt x="244" y="138"/>
                    <a:pt x="222" y="145"/>
                    <a:pt x="200" y="154"/>
                  </a:cubicBezTo>
                  <a:cubicBezTo>
                    <a:pt x="200" y="154"/>
                    <a:pt x="199" y="154"/>
                    <a:pt x="198" y="155"/>
                  </a:cubicBezTo>
                  <a:cubicBezTo>
                    <a:pt x="188" y="159"/>
                    <a:pt x="178" y="164"/>
                    <a:pt x="169" y="169"/>
                  </a:cubicBezTo>
                  <a:cubicBezTo>
                    <a:pt x="166" y="167"/>
                    <a:pt x="163" y="165"/>
                    <a:pt x="160" y="162"/>
                  </a:cubicBezTo>
                  <a:close/>
                  <a:moveTo>
                    <a:pt x="239" y="149"/>
                  </a:moveTo>
                  <a:cubicBezTo>
                    <a:pt x="238" y="148"/>
                    <a:pt x="237" y="148"/>
                    <a:pt x="236" y="147"/>
                  </a:cubicBezTo>
                  <a:cubicBezTo>
                    <a:pt x="236" y="147"/>
                    <a:pt x="236" y="147"/>
                    <a:pt x="236" y="147"/>
                  </a:cubicBezTo>
                  <a:cubicBezTo>
                    <a:pt x="242" y="145"/>
                    <a:pt x="248" y="142"/>
                    <a:pt x="255" y="140"/>
                  </a:cubicBezTo>
                  <a:cubicBezTo>
                    <a:pt x="257" y="139"/>
                    <a:pt x="259" y="137"/>
                    <a:pt x="261" y="136"/>
                  </a:cubicBezTo>
                  <a:cubicBezTo>
                    <a:pt x="268" y="133"/>
                    <a:pt x="262" y="138"/>
                    <a:pt x="260" y="139"/>
                  </a:cubicBezTo>
                  <a:cubicBezTo>
                    <a:pt x="253" y="143"/>
                    <a:pt x="244" y="143"/>
                    <a:pt x="239" y="149"/>
                  </a:cubicBezTo>
                  <a:close/>
                  <a:moveTo>
                    <a:pt x="266" y="133"/>
                  </a:moveTo>
                  <a:cubicBezTo>
                    <a:pt x="261" y="134"/>
                    <a:pt x="257" y="137"/>
                    <a:pt x="253" y="139"/>
                  </a:cubicBezTo>
                  <a:cubicBezTo>
                    <a:pt x="247" y="141"/>
                    <a:pt x="241" y="143"/>
                    <a:pt x="236" y="146"/>
                  </a:cubicBezTo>
                  <a:cubicBezTo>
                    <a:pt x="235" y="146"/>
                    <a:pt x="235" y="146"/>
                    <a:pt x="235" y="147"/>
                  </a:cubicBezTo>
                  <a:cubicBezTo>
                    <a:pt x="235" y="146"/>
                    <a:pt x="234" y="146"/>
                    <a:pt x="234" y="146"/>
                  </a:cubicBezTo>
                  <a:cubicBezTo>
                    <a:pt x="233" y="145"/>
                    <a:pt x="232" y="144"/>
                    <a:pt x="231" y="145"/>
                  </a:cubicBezTo>
                  <a:cubicBezTo>
                    <a:pt x="230" y="145"/>
                    <a:pt x="229" y="145"/>
                    <a:pt x="228" y="146"/>
                  </a:cubicBezTo>
                  <a:cubicBezTo>
                    <a:pt x="227" y="146"/>
                    <a:pt x="227" y="146"/>
                    <a:pt x="226" y="146"/>
                  </a:cubicBezTo>
                  <a:cubicBezTo>
                    <a:pt x="229" y="145"/>
                    <a:pt x="232" y="144"/>
                    <a:pt x="235" y="142"/>
                  </a:cubicBezTo>
                  <a:cubicBezTo>
                    <a:pt x="243" y="139"/>
                    <a:pt x="250" y="135"/>
                    <a:pt x="258" y="132"/>
                  </a:cubicBezTo>
                  <a:cubicBezTo>
                    <a:pt x="262" y="130"/>
                    <a:pt x="266" y="128"/>
                    <a:pt x="269" y="126"/>
                  </a:cubicBezTo>
                  <a:cubicBezTo>
                    <a:pt x="269" y="128"/>
                    <a:pt x="268" y="131"/>
                    <a:pt x="267" y="134"/>
                  </a:cubicBezTo>
                  <a:cubicBezTo>
                    <a:pt x="267" y="133"/>
                    <a:pt x="266" y="133"/>
                    <a:pt x="266" y="133"/>
                  </a:cubicBezTo>
                  <a:close/>
                  <a:moveTo>
                    <a:pt x="210" y="159"/>
                  </a:moveTo>
                  <a:cubicBezTo>
                    <a:pt x="208" y="158"/>
                    <a:pt x="206" y="157"/>
                    <a:pt x="205" y="156"/>
                  </a:cubicBezTo>
                  <a:cubicBezTo>
                    <a:pt x="207" y="155"/>
                    <a:pt x="209" y="155"/>
                    <a:pt x="211" y="154"/>
                  </a:cubicBezTo>
                  <a:cubicBezTo>
                    <a:pt x="214" y="152"/>
                    <a:pt x="218" y="150"/>
                    <a:pt x="222" y="149"/>
                  </a:cubicBezTo>
                  <a:cubicBezTo>
                    <a:pt x="226" y="147"/>
                    <a:pt x="228" y="148"/>
                    <a:pt x="224" y="151"/>
                  </a:cubicBezTo>
                  <a:cubicBezTo>
                    <a:pt x="219" y="153"/>
                    <a:pt x="214" y="154"/>
                    <a:pt x="210" y="158"/>
                  </a:cubicBezTo>
                  <a:cubicBezTo>
                    <a:pt x="210" y="158"/>
                    <a:pt x="210" y="158"/>
                    <a:pt x="210" y="159"/>
                  </a:cubicBezTo>
                  <a:close/>
                  <a:moveTo>
                    <a:pt x="217" y="155"/>
                  </a:moveTo>
                  <a:cubicBezTo>
                    <a:pt x="221" y="153"/>
                    <a:pt x="225" y="152"/>
                    <a:pt x="228" y="150"/>
                  </a:cubicBezTo>
                  <a:cubicBezTo>
                    <a:pt x="228" y="151"/>
                    <a:pt x="228" y="153"/>
                    <a:pt x="228" y="154"/>
                  </a:cubicBezTo>
                  <a:cubicBezTo>
                    <a:pt x="225" y="155"/>
                    <a:pt x="223" y="155"/>
                    <a:pt x="220" y="156"/>
                  </a:cubicBezTo>
                  <a:cubicBezTo>
                    <a:pt x="216" y="157"/>
                    <a:pt x="211" y="159"/>
                    <a:pt x="217" y="155"/>
                  </a:cubicBezTo>
                  <a:close/>
                  <a:moveTo>
                    <a:pt x="177" y="172"/>
                  </a:moveTo>
                  <a:cubicBezTo>
                    <a:pt x="175" y="172"/>
                    <a:pt x="173" y="171"/>
                    <a:pt x="171" y="170"/>
                  </a:cubicBezTo>
                  <a:cubicBezTo>
                    <a:pt x="179" y="167"/>
                    <a:pt x="187" y="164"/>
                    <a:pt x="195" y="160"/>
                  </a:cubicBezTo>
                  <a:cubicBezTo>
                    <a:pt x="190" y="166"/>
                    <a:pt x="184" y="171"/>
                    <a:pt x="177" y="172"/>
                  </a:cubicBezTo>
                  <a:close/>
                  <a:moveTo>
                    <a:pt x="212" y="159"/>
                  </a:moveTo>
                  <a:cubicBezTo>
                    <a:pt x="217" y="158"/>
                    <a:pt x="222" y="157"/>
                    <a:pt x="227" y="156"/>
                  </a:cubicBezTo>
                  <a:cubicBezTo>
                    <a:pt x="225" y="159"/>
                    <a:pt x="218" y="160"/>
                    <a:pt x="212" y="159"/>
                  </a:cubicBezTo>
                  <a:close/>
                  <a:moveTo>
                    <a:pt x="245" y="150"/>
                  </a:moveTo>
                  <a:cubicBezTo>
                    <a:pt x="248" y="150"/>
                    <a:pt x="251" y="149"/>
                    <a:pt x="253" y="148"/>
                  </a:cubicBezTo>
                  <a:cubicBezTo>
                    <a:pt x="251" y="149"/>
                    <a:pt x="248" y="150"/>
                    <a:pt x="245" y="150"/>
                  </a:cubicBezTo>
                  <a:close/>
                  <a:moveTo>
                    <a:pt x="257" y="146"/>
                  </a:moveTo>
                  <a:cubicBezTo>
                    <a:pt x="257" y="146"/>
                    <a:pt x="257" y="145"/>
                    <a:pt x="257" y="146"/>
                  </a:cubicBezTo>
                  <a:cubicBezTo>
                    <a:pt x="251" y="146"/>
                    <a:pt x="246" y="149"/>
                    <a:pt x="240" y="149"/>
                  </a:cubicBezTo>
                  <a:cubicBezTo>
                    <a:pt x="247" y="143"/>
                    <a:pt x="258" y="144"/>
                    <a:pt x="264" y="138"/>
                  </a:cubicBezTo>
                  <a:cubicBezTo>
                    <a:pt x="262" y="141"/>
                    <a:pt x="260" y="143"/>
                    <a:pt x="257" y="146"/>
                  </a:cubicBezTo>
                  <a:close/>
                  <a:moveTo>
                    <a:pt x="269" y="123"/>
                  </a:moveTo>
                  <a:cubicBezTo>
                    <a:pt x="249" y="130"/>
                    <a:pt x="229" y="138"/>
                    <a:pt x="209" y="145"/>
                  </a:cubicBezTo>
                  <a:cubicBezTo>
                    <a:pt x="201" y="147"/>
                    <a:pt x="193" y="150"/>
                    <a:pt x="186" y="152"/>
                  </a:cubicBezTo>
                  <a:cubicBezTo>
                    <a:pt x="198" y="147"/>
                    <a:pt x="211" y="141"/>
                    <a:pt x="223" y="135"/>
                  </a:cubicBezTo>
                  <a:cubicBezTo>
                    <a:pt x="237" y="129"/>
                    <a:pt x="256" y="126"/>
                    <a:pt x="268" y="115"/>
                  </a:cubicBezTo>
                  <a:cubicBezTo>
                    <a:pt x="269" y="118"/>
                    <a:pt x="270" y="120"/>
                    <a:pt x="269" y="123"/>
                  </a:cubicBezTo>
                  <a:close/>
                  <a:moveTo>
                    <a:pt x="272" y="74"/>
                  </a:moveTo>
                  <a:cubicBezTo>
                    <a:pt x="239" y="90"/>
                    <a:pt x="203" y="102"/>
                    <a:pt x="169" y="116"/>
                  </a:cubicBezTo>
                  <a:cubicBezTo>
                    <a:pt x="157" y="121"/>
                    <a:pt x="146" y="126"/>
                    <a:pt x="134" y="131"/>
                  </a:cubicBezTo>
                  <a:cubicBezTo>
                    <a:pt x="147" y="125"/>
                    <a:pt x="160" y="119"/>
                    <a:pt x="174" y="113"/>
                  </a:cubicBezTo>
                  <a:cubicBezTo>
                    <a:pt x="205" y="99"/>
                    <a:pt x="236" y="86"/>
                    <a:pt x="264" y="67"/>
                  </a:cubicBezTo>
                  <a:cubicBezTo>
                    <a:pt x="267" y="69"/>
                    <a:pt x="270" y="71"/>
                    <a:pt x="272" y="74"/>
                  </a:cubicBezTo>
                  <a:close/>
                  <a:moveTo>
                    <a:pt x="262" y="66"/>
                  </a:moveTo>
                  <a:cubicBezTo>
                    <a:pt x="248" y="72"/>
                    <a:pt x="234" y="81"/>
                    <a:pt x="220" y="87"/>
                  </a:cubicBezTo>
                  <a:cubicBezTo>
                    <a:pt x="203" y="95"/>
                    <a:pt x="186" y="103"/>
                    <a:pt x="169" y="110"/>
                  </a:cubicBezTo>
                  <a:cubicBezTo>
                    <a:pt x="165" y="112"/>
                    <a:pt x="161" y="114"/>
                    <a:pt x="157" y="115"/>
                  </a:cubicBezTo>
                  <a:cubicBezTo>
                    <a:pt x="160" y="114"/>
                    <a:pt x="162" y="113"/>
                    <a:pt x="164" y="112"/>
                  </a:cubicBezTo>
                  <a:cubicBezTo>
                    <a:pt x="179" y="105"/>
                    <a:pt x="195" y="99"/>
                    <a:pt x="209" y="92"/>
                  </a:cubicBezTo>
                  <a:cubicBezTo>
                    <a:pt x="225" y="84"/>
                    <a:pt x="238" y="74"/>
                    <a:pt x="252" y="65"/>
                  </a:cubicBezTo>
                  <a:cubicBezTo>
                    <a:pt x="256" y="64"/>
                    <a:pt x="259" y="65"/>
                    <a:pt x="262" y="66"/>
                  </a:cubicBezTo>
                  <a:close/>
                  <a:moveTo>
                    <a:pt x="245" y="56"/>
                  </a:moveTo>
                  <a:cubicBezTo>
                    <a:pt x="245" y="56"/>
                    <a:pt x="244" y="56"/>
                    <a:pt x="244" y="56"/>
                  </a:cubicBezTo>
                  <a:cubicBezTo>
                    <a:pt x="226" y="61"/>
                    <a:pt x="210" y="71"/>
                    <a:pt x="193" y="78"/>
                  </a:cubicBezTo>
                  <a:cubicBezTo>
                    <a:pt x="176" y="86"/>
                    <a:pt x="158" y="93"/>
                    <a:pt x="140" y="101"/>
                  </a:cubicBezTo>
                  <a:cubicBezTo>
                    <a:pt x="121" y="111"/>
                    <a:pt x="103" y="121"/>
                    <a:pt x="84" y="130"/>
                  </a:cubicBezTo>
                  <a:cubicBezTo>
                    <a:pt x="70" y="138"/>
                    <a:pt x="52" y="142"/>
                    <a:pt x="39" y="153"/>
                  </a:cubicBezTo>
                  <a:cubicBezTo>
                    <a:pt x="38" y="152"/>
                    <a:pt x="37" y="152"/>
                    <a:pt x="36" y="152"/>
                  </a:cubicBezTo>
                  <a:cubicBezTo>
                    <a:pt x="67" y="129"/>
                    <a:pt x="102" y="113"/>
                    <a:pt x="137" y="96"/>
                  </a:cubicBezTo>
                  <a:cubicBezTo>
                    <a:pt x="157" y="86"/>
                    <a:pt x="177" y="76"/>
                    <a:pt x="198" y="66"/>
                  </a:cubicBezTo>
                  <a:cubicBezTo>
                    <a:pt x="213" y="59"/>
                    <a:pt x="231" y="52"/>
                    <a:pt x="244" y="41"/>
                  </a:cubicBezTo>
                  <a:cubicBezTo>
                    <a:pt x="246" y="45"/>
                    <a:pt x="246" y="51"/>
                    <a:pt x="245" y="56"/>
                  </a:cubicBezTo>
                  <a:close/>
                  <a:moveTo>
                    <a:pt x="244" y="39"/>
                  </a:moveTo>
                  <a:cubicBezTo>
                    <a:pt x="239" y="41"/>
                    <a:pt x="236" y="44"/>
                    <a:pt x="231" y="46"/>
                  </a:cubicBezTo>
                  <a:cubicBezTo>
                    <a:pt x="225" y="50"/>
                    <a:pt x="218" y="52"/>
                    <a:pt x="212" y="56"/>
                  </a:cubicBezTo>
                  <a:cubicBezTo>
                    <a:pt x="198" y="63"/>
                    <a:pt x="183" y="68"/>
                    <a:pt x="169" y="75"/>
                  </a:cubicBezTo>
                  <a:cubicBezTo>
                    <a:pt x="140" y="88"/>
                    <a:pt x="112" y="103"/>
                    <a:pt x="83" y="116"/>
                  </a:cubicBezTo>
                  <a:cubicBezTo>
                    <a:pt x="71" y="122"/>
                    <a:pt x="59" y="129"/>
                    <a:pt x="47" y="135"/>
                  </a:cubicBezTo>
                  <a:cubicBezTo>
                    <a:pt x="72" y="119"/>
                    <a:pt x="98" y="105"/>
                    <a:pt x="125" y="91"/>
                  </a:cubicBezTo>
                  <a:cubicBezTo>
                    <a:pt x="153" y="77"/>
                    <a:pt x="181" y="63"/>
                    <a:pt x="209" y="48"/>
                  </a:cubicBezTo>
                  <a:cubicBezTo>
                    <a:pt x="214" y="45"/>
                    <a:pt x="219" y="42"/>
                    <a:pt x="223" y="39"/>
                  </a:cubicBezTo>
                  <a:cubicBezTo>
                    <a:pt x="225" y="38"/>
                    <a:pt x="226" y="36"/>
                    <a:pt x="228" y="35"/>
                  </a:cubicBezTo>
                  <a:cubicBezTo>
                    <a:pt x="229" y="34"/>
                    <a:pt x="230" y="33"/>
                    <a:pt x="231" y="32"/>
                  </a:cubicBezTo>
                  <a:cubicBezTo>
                    <a:pt x="233" y="31"/>
                    <a:pt x="235" y="31"/>
                    <a:pt x="236" y="30"/>
                  </a:cubicBezTo>
                  <a:cubicBezTo>
                    <a:pt x="237" y="31"/>
                    <a:pt x="239" y="32"/>
                    <a:pt x="240" y="33"/>
                  </a:cubicBezTo>
                  <a:cubicBezTo>
                    <a:pt x="241" y="35"/>
                    <a:pt x="243" y="37"/>
                    <a:pt x="244" y="39"/>
                  </a:cubicBezTo>
                  <a:close/>
                  <a:moveTo>
                    <a:pt x="234" y="29"/>
                  </a:moveTo>
                  <a:cubicBezTo>
                    <a:pt x="234" y="29"/>
                    <a:pt x="233" y="30"/>
                    <a:pt x="233" y="30"/>
                  </a:cubicBezTo>
                  <a:cubicBezTo>
                    <a:pt x="233" y="30"/>
                    <a:pt x="233" y="30"/>
                    <a:pt x="233" y="30"/>
                  </a:cubicBezTo>
                  <a:cubicBezTo>
                    <a:pt x="229" y="31"/>
                    <a:pt x="226" y="33"/>
                    <a:pt x="223" y="35"/>
                  </a:cubicBezTo>
                  <a:cubicBezTo>
                    <a:pt x="210" y="43"/>
                    <a:pt x="197" y="50"/>
                    <a:pt x="183" y="57"/>
                  </a:cubicBezTo>
                  <a:cubicBezTo>
                    <a:pt x="156" y="70"/>
                    <a:pt x="128" y="82"/>
                    <a:pt x="101" y="97"/>
                  </a:cubicBezTo>
                  <a:cubicBezTo>
                    <a:pt x="87" y="105"/>
                    <a:pt x="74" y="113"/>
                    <a:pt x="60" y="120"/>
                  </a:cubicBezTo>
                  <a:cubicBezTo>
                    <a:pt x="55" y="123"/>
                    <a:pt x="50" y="125"/>
                    <a:pt x="45" y="128"/>
                  </a:cubicBezTo>
                  <a:cubicBezTo>
                    <a:pt x="91" y="95"/>
                    <a:pt x="142" y="72"/>
                    <a:pt x="190" y="44"/>
                  </a:cubicBezTo>
                  <a:cubicBezTo>
                    <a:pt x="193" y="42"/>
                    <a:pt x="196" y="40"/>
                    <a:pt x="200" y="38"/>
                  </a:cubicBezTo>
                  <a:cubicBezTo>
                    <a:pt x="201" y="37"/>
                    <a:pt x="202" y="36"/>
                    <a:pt x="202" y="36"/>
                  </a:cubicBezTo>
                  <a:cubicBezTo>
                    <a:pt x="202" y="36"/>
                    <a:pt x="202" y="36"/>
                    <a:pt x="202" y="36"/>
                  </a:cubicBezTo>
                  <a:cubicBezTo>
                    <a:pt x="203" y="37"/>
                    <a:pt x="205" y="37"/>
                    <a:pt x="207" y="36"/>
                  </a:cubicBezTo>
                  <a:cubicBezTo>
                    <a:pt x="215" y="29"/>
                    <a:pt x="225" y="25"/>
                    <a:pt x="234" y="29"/>
                  </a:cubicBezTo>
                  <a:close/>
                  <a:moveTo>
                    <a:pt x="182" y="12"/>
                  </a:moveTo>
                  <a:cubicBezTo>
                    <a:pt x="173" y="15"/>
                    <a:pt x="165" y="21"/>
                    <a:pt x="157" y="26"/>
                  </a:cubicBezTo>
                  <a:cubicBezTo>
                    <a:pt x="162" y="17"/>
                    <a:pt x="173" y="12"/>
                    <a:pt x="182" y="12"/>
                  </a:cubicBezTo>
                  <a:close/>
                  <a:moveTo>
                    <a:pt x="152" y="29"/>
                  </a:moveTo>
                  <a:cubicBezTo>
                    <a:pt x="140" y="38"/>
                    <a:pt x="128" y="46"/>
                    <a:pt x="115" y="53"/>
                  </a:cubicBezTo>
                  <a:cubicBezTo>
                    <a:pt x="88" y="68"/>
                    <a:pt x="60" y="82"/>
                    <a:pt x="33" y="97"/>
                  </a:cubicBezTo>
                  <a:cubicBezTo>
                    <a:pt x="27" y="101"/>
                    <a:pt x="22" y="105"/>
                    <a:pt x="16" y="107"/>
                  </a:cubicBezTo>
                  <a:cubicBezTo>
                    <a:pt x="21" y="106"/>
                    <a:pt x="28" y="99"/>
                    <a:pt x="32" y="95"/>
                  </a:cubicBezTo>
                  <a:cubicBezTo>
                    <a:pt x="45" y="86"/>
                    <a:pt x="58" y="78"/>
                    <a:pt x="71" y="71"/>
                  </a:cubicBezTo>
                  <a:cubicBezTo>
                    <a:pt x="85" y="63"/>
                    <a:pt x="99" y="56"/>
                    <a:pt x="113" y="48"/>
                  </a:cubicBezTo>
                  <a:cubicBezTo>
                    <a:pt x="123" y="42"/>
                    <a:pt x="133" y="34"/>
                    <a:pt x="143" y="28"/>
                  </a:cubicBezTo>
                  <a:cubicBezTo>
                    <a:pt x="145" y="27"/>
                    <a:pt x="146" y="27"/>
                    <a:pt x="146" y="26"/>
                  </a:cubicBezTo>
                  <a:cubicBezTo>
                    <a:pt x="146" y="26"/>
                    <a:pt x="147" y="25"/>
                    <a:pt x="148" y="25"/>
                  </a:cubicBezTo>
                  <a:cubicBezTo>
                    <a:pt x="149" y="26"/>
                    <a:pt x="149" y="27"/>
                    <a:pt x="150" y="28"/>
                  </a:cubicBezTo>
                  <a:cubicBezTo>
                    <a:pt x="150" y="29"/>
                    <a:pt x="151" y="30"/>
                    <a:pt x="152" y="29"/>
                  </a:cubicBezTo>
                  <a:close/>
                  <a:moveTo>
                    <a:pt x="124" y="11"/>
                  </a:moveTo>
                  <a:cubicBezTo>
                    <a:pt x="127" y="9"/>
                    <a:pt x="130" y="9"/>
                    <a:pt x="132" y="9"/>
                  </a:cubicBezTo>
                  <a:cubicBezTo>
                    <a:pt x="127" y="12"/>
                    <a:pt x="122" y="16"/>
                    <a:pt x="117" y="19"/>
                  </a:cubicBezTo>
                  <a:cubicBezTo>
                    <a:pt x="116" y="20"/>
                    <a:pt x="115" y="20"/>
                    <a:pt x="114" y="21"/>
                  </a:cubicBezTo>
                  <a:cubicBezTo>
                    <a:pt x="116" y="17"/>
                    <a:pt x="120" y="13"/>
                    <a:pt x="124" y="11"/>
                  </a:cubicBezTo>
                  <a:close/>
                  <a:moveTo>
                    <a:pt x="100" y="29"/>
                  </a:moveTo>
                  <a:cubicBezTo>
                    <a:pt x="99" y="30"/>
                    <a:pt x="97" y="31"/>
                    <a:pt x="95" y="32"/>
                  </a:cubicBezTo>
                  <a:cubicBezTo>
                    <a:pt x="84" y="38"/>
                    <a:pt x="71" y="41"/>
                    <a:pt x="61" y="48"/>
                  </a:cubicBezTo>
                  <a:cubicBezTo>
                    <a:pt x="61" y="48"/>
                    <a:pt x="61" y="48"/>
                    <a:pt x="61" y="48"/>
                  </a:cubicBezTo>
                  <a:cubicBezTo>
                    <a:pt x="70" y="40"/>
                    <a:pt x="82" y="32"/>
                    <a:pt x="91" y="24"/>
                  </a:cubicBezTo>
                  <a:cubicBezTo>
                    <a:pt x="92" y="23"/>
                    <a:pt x="91" y="22"/>
                    <a:pt x="90" y="22"/>
                  </a:cubicBezTo>
                  <a:cubicBezTo>
                    <a:pt x="80" y="25"/>
                    <a:pt x="72" y="31"/>
                    <a:pt x="63" y="36"/>
                  </a:cubicBezTo>
                  <a:cubicBezTo>
                    <a:pt x="63" y="36"/>
                    <a:pt x="63" y="36"/>
                    <a:pt x="62" y="36"/>
                  </a:cubicBezTo>
                  <a:cubicBezTo>
                    <a:pt x="63" y="36"/>
                    <a:pt x="63" y="35"/>
                    <a:pt x="63" y="34"/>
                  </a:cubicBezTo>
                  <a:cubicBezTo>
                    <a:pt x="65" y="32"/>
                    <a:pt x="68" y="30"/>
                    <a:pt x="69" y="29"/>
                  </a:cubicBezTo>
                  <a:cubicBezTo>
                    <a:pt x="74" y="26"/>
                    <a:pt x="80" y="22"/>
                    <a:pt x="85" y="19"/>
                  </a:cubicBezTo>
                  <a:cubicBezTo>
                    <a:pt x="91" y="20"/>
                    <a:pt x="96" y="24"/>
                    <a:pt x="100" y="29"/>
                  </a:cubicBezTo>
                  <a:close/>
                  <a:moveTo>
                    <a:pt x="73" y="22"/>
                  </a:moveTo>
                  <a:cubicBezTo>
                    <a:pt x="76" y="20"/>
                    <a:pt x="79" y="19"/>
                    <a:pt x="82" y="19"/>
                  </a:cubicBezTo>
                  <a:cubicBezTo>
                    <a:pt x="77" y="22"/>
                    <a:pt x="71" y="25"/>
                    <a:pt x="66" y="29"/>
                  </a:cubicBezTo>
                  <a:cubicBezTo>
                    <a:pt x="67" y="27"/>
                    <a:pt x="70" y="24"/>
                    <a:pt x="73" y="22"/>
                  </a:cubicBezTo>
                  <a:close/>
                  <a:moveTo>
                    <a:pt x="49" y="50"/>
                  </a:moveTo>
                  <a:cubicBezTo>
                    <a:pt x="43" y="54"/>
                    <a:pt x="36" y="58"/>
                    <a:pt x="30" y="62"/>
                  </a:cubicBezTo>
                  <a:cubicBezTo>
                    <a:pt x="23" y="65"/>
                    <a:pt x="34" y="56"/>
                    <a:pt x="35" y="55"/>
                  </a:cubicBezTo>
                  <a:cubicBezTo>
                    <a:pt x="38" y="52"/>
                    <a:pt x="42" y="49"/>
                    <a:pt x="45" y="45"/>
                  </a:cubicBezTo>
                  <a:cubicBezTo>
                    <a:pt x="47" y="47"/>
                    <a:pt x="48" y="49"/>
                    <a:pt x="49" y="50"/>
                  </a:cubicBezTo>
                  <a:close/>
                  <a:moveTo>
                    <a:pt x="29" y="38"/>
                  </a:moveTo>
                  <a:cubicBezTo>
                    <a:pt x="24" y="41"/>
                    <a:pt x="19" y="44"/>
                    <a:pt x="15" y="48"/>
                  </a:cubicBezTo>
                  <a:cubicBezTo>
                    <a:pt x="15" y="47"/>
                    <a:pt x="16" y="46"/>
                    <a:pt x="16" y="45"/>
                  </a:cubicBezTo>
                  <a:cubicBezTo>
                    <a:pt x="19" y="40"/>
                    <a:pt x="24" y="38"/>
                    <a:pt x="29" y="38"/>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272"/>
            <p:cNvSpPr>
              <a:spLocks noEditPoints="1"/>
            </p:cNvSpPr>
            <p:nvPr/>
          </p:nvSpPr>
          <p:spPr bwMode="auto">
            <a:xfrm>
              <a:off x="6774108" y="2839472"/>
              <a:ext cx="949325" cy="669925"/>
            </a:xfrm>
            <a:custGeom>
              <a:avLst/>
              <a:gdLst>
                <a:gd name="T0" fmla="*/ 117 w 224"/>
                <a:gd name="T1" fmla="*/ 126 h 158"/>
                <a:gd name="T2" fmla="*/ 99 w 224"/>
                <a:gd name="T3" fmla="*/ 3 h 158"/>
                <a:gd name="T4" fmla="*/ 11 w 224"/>
                <a:gd name="T5" fmla="*/ 42 h 158"/>
                <a:gd name="T6" fmla="*/ 19 w 224"/>
                <a:gd name="T7" fmla="*/ 51 h 158"/>
                <a:gd name="T8" fmla="*/ 26 w 224"/>
                <a:gd name="T9" fmla="*/ 53 h 158"/>
                <a:gd name="T10" fmla="*/ 79 w 224"/>
                <a:gd name="T11" fmla="*/ 27 h 158"/>
                <a:gd name="T12" fmla="*/ 86 w 224"/>
                <a:gd name="T13" fmla="*/ 21 h 158"/>
                <a:gd name="T14" fmla="*/ 85 w 224"/>
                <a:gd name="T15" fmla="*/ 31 h 158"/>
                <a:gd name="T16" fmla="*/ 108 w 224"/>
                <a:gd name="T17" fmla="*/ 11 h 158"/>
                <a:gd name="T18" fmla="*/ 113 w 224"/>
                <a:gd name="T19" fmla="*/ 19 h 158"/>
                <a:gd name="T20" fmla="*/ 71 w 224"/>
                <a:gd name="T21" fmla="*/ 53 h 158"/>
                <a:gd name="T22" fmla="*/ 76 w 224"/>
                <a:gd name="T23" fmla="*/ 52 h 158"/>
                <a:gd name="T24" fmla="*/ 27 w 224"/>
                <a:gd name="T25" fmla="*/ 97 h 158"/>
                <a:gd name="T26" fmla="*/ 65 w 224"/>
                <a:gd name="T27" fmla="*/ 84 h 158"/>
                <a:gd name="T28" fmla="*/ 23 w 224"/>
                <a:gd name="T29" fmla="*/ 108 h 158"/>
                <a:gd name="T30" fmla="*/ 102 w 224"/>
                <a:gd name="T31" fmla="*/ 75 h 158"/>
                <a:gd name="T32" fmla="*/ 123 w 224"/>
                <a:gd name="T33" fmla="*/ 47 h 158"/>
                <a:gd name="T34" fmla="*/ 32 w 224"/>
                <a:gd name="T35" fmla="*/ 90 h 158"/>
                <a:gd name="T36" fmla="*/ 150 w 224"/>
                <a:gd name="T37" fmla="*/ 23 h 158"/>
                <a:gd name="T38" fmla="*/ 151 w 224"/>
                <a:gd name="T39" fmla="*/ 14 h 158"/>
                <a:gd name="T40" fmla="*/ 64 w 224"/>
                <a:gd name="T41" fmla="*/ 49 h 158"/>
                <a:gd name="T42" fmla="*/ 38 w 224"/>
                <a:gd name="T43" fmla="*/ 51 h 158"/>
                <a:gd name="T44" fmla="*/ 27 w 224"/>
                <a:gd name="T45" fmla="*/ 55 h 158"/>
                <a:gd name="T46" fmla="*/ 46 w 224"/>
                <a:gd name="T47" fmla="*/ 42 h 158"/>
                <a:gd name="T48" fmla="*/ 17 w 224"/>
                <a:gd name="T49" fmla="*/ 46 h 158"/>
                <a:gd name="T50" fmla="*/ 12 w 224"/>
                <a:gd name="T51" fmla="*/ 44 h 158"/>
                <a:gd name="T52" fmla="*/ 103 w 224"/>
                <a:gd name="T53" fmla="*/ 82 h 158"/>
                <a:gd name="T54" fmla="*/ 191 w 224"/>
                <a:gd name="T55" fmla="*/ 51 h 158"/>
                <a:gd name="T56" fmla="*/ 191 w 224"/>
                <a:gd name="T57" fmla="*/ 51 h 158"/>
                <a:gd name="T58" fmla="*/ 119 w 224"/>
                <a:gd name="T59" fmla="*/ 121 h 158"/>
                <a:gd name="T60" fmla="*/ 133 w 224"/>
                <a:gd name="T61" fmla="*/ 108 h 158"/>
                <a:gd name="T62" fmla="*/ 150 w 224"/>
                <a:gd name="T63" fmla="*/ 109 h 158"/>
                <a:gd name="T64" fmla="*/ 200 w 224"/>
                <a:gd name="T65" fmla="*/ 80 h 158"/>
                <a:gd name="T66" fmla="*/ 200 w 224"/>
                <a:gd name="T67" fmla="*/ 80 h 158"/>
                <a:gd name="T68" fmla="*/ 44 w 224"/>
                <a:gd name="T69" fmla="*/ 147 h 158"/>
                <a:gd name="T70" fmla="*/ 59 w 224"/>
                <a:gd name="T71" fmla="*/ 124 h 158"/>
                <a:gd name="T72" fmla="*/ 60 w 224"/>
                <a:gd name="T73" fmla="*/ 120 h 158"/>
                <a:gd name="T74" fmla="*/ 187 w 224"/>
                <a:gd name="T75" fmla="*/ 50 h 158"/>
                <a:gd name="T76" fmla="*/ 118 w 224"/>
                <a:gd name="T77" fmla="*/ 82 h 158"/>
                <a:gd name="T78" fmla="*/ 67 w 224"/>
                <a:gd name="T79" fmla="*/ 134 h 158"/>
                <a:gd name="T80" fmla="*/ 203 w 224"/>
                <a:gd name="T81" fmla="*/ 69 h 158"/>
                <a:gd name="T82" fmla="*/ 99 w 224"/>
                <a:gd name="T83" fmla="*/ 116 h 158"/>
                <a:gd name="T84" fmla="*/ 85 w 224"/>
                <a:gd name="T85" fmla="*/ 124 h 158"/>
                <a:gd name="T86" fmla="*/ 199 w 224"/>
                <a:gd name="T87" fmla="*/ 100 h 158"/>
                <a:gd name="T88" fmla="*/ 201 w 224"/>
                <a:gd name="T89" fmla="*/ 106 h 158"/>
                <a:gd name="T90" fmla="*/ 174 w 224"/>
                <a:gd name="T91" fmla="*/ 113 h 158"/>
                <a:gd name="T92" fmla="*/ 172 w 224"/>
                <a:gd name="T93" fmla="*/ 117 h 158"/>
                <a:gd name="T94" fmla="*/ 150 w 224"/>
                <a:gd name="T95" fmla="*/ 124 h 158"/>
                <a:gd name="T96" fmla="*/ 185 w 224"/>
                <a:gd name="T97" fmla="*/ 116 h 158"/>
                <a:gd name="T98" fmla="*/ 130 w 224"/>
                <a:gd name="T99" fmla="*/ 90 h 158"/>
                <a:gd name="T100" fmla="*/ 161 w 224"/>
                <a:gd name="T101" fmla="*/ 71 h 158"/>
                <a:gd name="T102" fmla="*/ 105 w 224"/>
                <a:gd name="T103" fmla="*/ 74 h 158"/>
                <a:gd name="T104" fmla="*/ 96 w 224"/>
                <a:gd name="T105" fmla="*/ 71 h 158"/>
                <a:gd name="T106" fmla="*/ 179 w 224"/>
                <a:gd name="T107" fmla="*/ 24 h 158"/>
                <a:gd name="T108" fmla="*/ 159 w 224"/>
                <a:gd name="T109" fmla="*/ 28 h 158"/>
                <a:gd name="T110" fmla="*/ 55 w 224"/>
                <a:gd name="T111" fmla="*/ 55 h 158"/>
                <a:gd name="T112" fmla="*/ 88 w 224"/>
                <a:gd name="T113" fmla="*/ 17 h 158"/>
                <a:gd name="T114" fmla="*/ 49 w 224"/>
                <a:gd name="T115" fmla="*/ 27 h 158"/>
                <a:gd name="T116" fmla="*/ 27 w 224"/>
                <a:gd name="T117" fmla="*/ 4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4" h="158">
                  <a:moveTo>
                    <a:pt x="15" y="55"/>
                  </a:moveTo>
                  <a:cubicBezTo>
                    <a:pt x="7" y="57"/>
                    <a:pt x="0" y="64"/>
                    <a:pt x="0" y="73"/>
                  </a:cubicBezTo>
                  <a:cubicBezTo>
                    <a:pt x="0" y="85"/>
                    <a:pt x="11" y="91"/>
                    <a:pt x="22" y="93"/>
                  </a:cubicBezTo>
                  <a:cubicBezTo>
                    <a:pt x="14" y="99"/>
                    <a:pt x="9" y="108"/>
                    <a:pt x="18" y="117"/>
                  </a:cubicBezTo>
                  <a:cubicBezTo>
                    <a:pt x="27" y="126"/>
                    <a:pt x="43" y="126"/>
                    <a:pt x="54" y="122"/>
                  </a:cubicBezTo>
                  <a:cubicBezTo>
                    <a:pt x="50" y="135"/>
                    <a:pt x="39" y="145"/>
                    <a:pt x="28" y="154"/>
                  </a:cubicBezTo>
                  <a:cubicBezTo>
                    <a:pt x="27" y="155"/>
                    <a:pt x="27" y="156"/>
                    <a:pt x="28" y="157"/>
                  </a:cubicBezTo>
                  <a:cubicBezTo>
                    <a:pt x="28" y="158"/>
                    <a:pt x="29" y="158"/>
                    <a:pt x="31" y="158"/>
                  </a:cubicBezTo>
                  <a:cubicBezTo>
                    <a:pt x="50" y="151"/>
                    <a:pt x="68" y="143"/>
                    <a:pt x="82" y="127"/>
                  </a:cubicBezTo>
                  <a:cubicBezTo>
                    <a:pt x="90" y="142"/>
                    <a:pt x="108" y="139"/>
                    <a:pt x="117" y="126"/>
                  </a:cubicBezTo>
                  <a:cubicBezTo>
                    <a:pt x="123" y="132"/>
                    <a:pt x="129" y="137"/>
                    <a:pt x="136" y="138"/>
                  </a:cubicBezTo>
                  <a:cubicBezTo>
                    <a:pt x="144" y="138"/>
                    <a:pt x="151" y="131"/>
                    <a:pt x="155" y="125"/>
                  </a:cubicBezTo>
                  <a:cubicBezTo>
                    <a:pt x="163" y="131"/>
                    <a:pt x="179" y="129"/>
                    <a:pt x="181" y="119"/>
                  </a:cubicBezTo>
                  <a:cubicBezTo>
                    <a:pt x="199" y="130"/>
                    <a:pt x="224" y="95"/>
                    <a:pt x="206" y="81"/>
                  </a:cubicBezTo>
                  <a:cubicBezTo>
                    <a:pt x="214" y="76"/>
                    <a:pt x="219" y="67"/>
                    <a:pt x="215" y="58"/>
                  </a:cubicBezTo>
                  <a:cubicBezTo>
                    <a:pt x="210" y="49"/>
                    <a:pt x="202" y="45"/>
                    <a:pt x="193" y="46"/>
                  </a:cubicBezTo>
                  <a:cubicBezTo>
                    <a:pt x="195" y="38"/>
                    <a:pt x="193" y="28"/>
                    <a:pt x="187" y="22"/>
                  </a:cubicBezTo>
                  <a:cubicBezTo>
                    <a:pt x="179" y="14"/>
                    <a:pt x="167" y="17"/>
                    <a:pt x="159" y="22"/>
                  </a:cubicBezTo>
                  <a:cubicBezTo>
                    <a:pt x="158" y="0"/>
                    <a:pt x="129" y="0"/>
                    <a:pt x="118" y="17"/>
                  </a:cubicBezTo>
                  <a:cubicBezTo>
                    <a:pt x="114" y="9"/>
                    <a:pt x="108" y="2"/>
                    <a:pt x="99" y="3"/>
                  </a:cubicBezTo>
                  <a:cubicBezTo>
                    <a:pt x="90" y="5"/>
                    <a:pt x="83" y="12"/>
                    <a:pt x="81" y="20"/>
                  </a:cubicBezTo>
                  <a:cubicBezTo>
                    <a:pt x="76" y="13"/>
                    <a:pt x="67" y="9"/>
                    <a:pt x="58" y="12"/>
                  </a:cubicBezTo>
                  <a:cubicBezTo>
                    <a:pt x="45" y="16"/>
                    <a:pt x="43" y="26"/>
                    <a:pt x="42" y="37"/>
                  </a:cubicBezTo>
                  <a:cubicBezTo>
                    <a:pt x="34" y="26"/>
                    <a:pt x="21" y="20"/>
                    <a:pt x="10" y="31"/>
                  </a:cubicBezTo>
                  <a:cubicBezTo>
                    <a:pt x="2" y="39"/>
                    <a:pt x="7" y="49"/>
                    <a:pt x="15" y="55"/>
                  </a:cubicBezTo>
                  <a:close/>
                  <a:moveTo>
                    <a:pt x="11" y="39"/>
                  </a:moveTo>
                  <a:cubicBezTo>
                    <a:pt x="11" y="39"/>
                    <a:pt x="11" y="39"/>
                    <a:pt x="12" y="39"/>
                  </a:cubicBezTo>
                  <a:cubicBezTo>
                    <a:pt x="14" y="37"/>
                    <a:pt x="17" y="35"/>
                    <a:pt x="20" y="33"/>
                  </a:cubicBezTo>
                  <a:cubicBezTo>
                    <a:pt x="22" y="31"/>
                    <a:pt x="26" y="27"/>
                    <a:pt x="20" y="34"/>
                  </a:cubicBezTo>
                  <a:cubicBezTo>
                    <a:pt x="18" y="37"/>
                    <a:pt x="14" y="39"/>
                    <a:pt x="11" y="42"/>
                  </a:cubicBezTo>
                  <a:cubicBezTo>
                    <a:pt x="11" y="41"/>
                    <a:pt x="11" y="40"/>
                    <a:pt x="11" y="39"/>
                  </a:cubicBezTo>
                  <a:close/>
                  <a:moveTo>
                    <a:pt x="29" y="31"/>
                  </a:moveTo>
                  <a:cubicBezTo>
                    <a:pt x="26" y="32"/>
                    <a:pt x="24" y="34"/>
                    <a:pt x="22" y="36"/>
                  </a:cubicBezTo>
                  <a:cubicBezTo>
                    <a:pt x="19" y="38"/>
                    <a:pt x="14" y="40"/>
                    <a:pt x="12" y="43"/>
                  </a:cubicBezTo>
                  <a:cubicBezTo>
                    <a:pt x="12" y="43"/>
                    <a:pt x="12" y="43"/>
                    <a:pt x="12" y="43"/>
                  </a:cubicBezTo>
                  <a:cubicBezTo>
                    <a:pt x="16" y="38"/>
                    <a:pt x="21" y="35"/>
                    <a:pt x="25" y="30"/>
                  </a:cubicBezTo>
                  <a:cubicBezTo>
                    <a:pt x="26" y="30"/>
                    <a:pt x="28" y="31"/>
                    <a:pt x="29" y="31"/>
                  </a:cubicBezTo>
                  <a:close/>
                  <a:moveTo>
                    <a:pt x="37" y="42"/>
                  </a:moveTo>
                  <a:cubicBezTo>
                    <a:pt x="33" y="47"/>
                    <a:pt x="28" y="49"/>
                    <a:pt x="24" y="54"/>
                  </a:cubicBezTo>
                  <a:cubicBezTo>
                    <a:pt x="22" y="53"/>
                    <a:pt x="20" y="52"/>
                    <a:pt x="19" y="51"/>
                  </a:cubicBezTo>
                  <a:cubicBezTo>
                    <a:pt x="22" y="50"/>
                    <a:pt x="25" y="49"/>
                    <a:pt x="28" y="47"/>
                  </a:cubicBezTo>
                  <a:cubicBezTo>
                    <a:pt x="29" y="46"/>
                    <a:pt x="31" y="45"/>
                    <a:pt x="33" y="44"/>
                  </a:cubicBezTo>
                  <a:cubicBezTo>
                    <a:pt x="32" y="44"/>
                    <a:pt x="39" y="40"/>
                    <a:pt x="37" y="42"/>
                  </a:cubicBezTo>
                  <a:close/>
                  <a:moveTo>
                    <a:pt x="41" y="45"/>
                  </a:moveTo>
                  <a:cubicBezTo>
                    <a:pt x="39" y="46"/>
                    <a:pt x="36" y="48"/>
                    <a:pt x="34" y="49"/>
                  </a:cubicBezTo>
                  <a:cubicBezTo>
                    <a:pt x="32" y="50"/>
                    <a:pt x="31" y="51"/>
                    <a:pt x="29" y="52"/>
                  </a:cubicBezTo>
                  <a:cubicBezTo>
                    <a:pt x="29" y="52"/>
                    <a:pt x="27" y="54"/>
                    <a:pt x="26" y="54"/>
                  </a:cubicBezTo>
                  <a:cubicBezTo>
                    <a:pt x="26" y="54"/>
                    <a:pt x="26" y="54"/>
                    <a:pt x="26" y="54"/>
                  </a:cubicBezTo>
                  <a:cubicBezTo>
                    <a:pt x="26" y="54"/>
                    <a:pt x="25" y="54"/>
                    <a:pt x="25" y="54"/>
                  </a:cubicBezTo>
                  <a:cubicBezTo>
                    <a:pt x="25" y="54"/>
                    <a:pt x="25" y="54"/>
                    <a:pt x="26" y="53"/>
                  </a:cubicBezTo>
                  <a:cubicBezTo>
                    <a:pt x="30" y="49"/>
                    <a:pt x="36" y="46"/>
                    <a:pt x="39" y="41"/>
                  </a:cubicBezTo>
                  <a:cubicBezTo>
                    <a:pt x="40" y="43"/>
                    <a:pt x="41" y="44"/>
                    <a:pt x="41" y="45"/>
                  </a:cubicBezTo>
                  <a:close/>
                  <a:moveTo>
                    <a:pt x="48" y="30"/>
                  </a:moveTo>
                  <a:cubicBezTo>
                    <a:pt x="51" y="28"/>
                    <a:pt x="55" y="26"/>
                    <a:pt x="58" y="24"/>
                  </a:cubicBezTo>
                  <a:cubicBezTo>
                    <a:pt x="61" y="22"/>
                    <a:pt x="64" y="21"/>
                    <a:pt x="67" y="20"/>
                  </a:cubicBezTo>
                  <a:cubicBezTo>
                    <a:pt x="66" y="20"/>
                    <a:pt x="62" y="24"/>
                    <a:pt x="60" y="25"/>
                  </a:cubicBezTo>
                  <a:cubicBezTo>
                    <a:pt x="55" y="28"/>
                    <a:pt x="51" y="32"/>
                    <a:pt x="47" y="35"/>
                  </a:cubicBezTo>
                  <a:cubicBezTo>
                    <a:pt x="47" y="34"/>
                    <a:pt x="47" y="32"/>
                    <a:pt x="48" y="30"/>
                  </a:cubicBezTo>
                  <a:close/>
                  <a:moveTo>
                    <a:pt x="78" y="24"/>
                  </a:moveTo>
                  <a:cubicBezTo>
                    <a:pt x="78" y="25"/>
                    <a:pt x="79" y="26"/>
                    <a:pt x="79" y="27"/>
                  </a:cubicBezTo>
                  <a:cubicBezTo>
                    <a:pt x="74" y="31"/>
                    <a:pt x="67" y="33"/>
                    <a:pt x="61" y="37"/>
                  </a:cubicBezTo>
                  <a:cubicBezTo>
                    <a:pt x="56" y="39"/>
                    <a:pt x="51" y="42"/>
                    <a:pt x="46" y="45"/>
                  </a:cubicBezTo>
                  <a:cubicBezTo>
                    <a:pt x="46" y="45"/>
                    <a:pt x="46" y="45"/>
                    <a:pt x="46" y="45"/>
                  </a:cubicBezTo>
                  <a:cubicBezTo>
                    <a:pt x="51" y="41"/>
                    <a:pt x="56" y="38"/>
                    <a:pt x="61" y="34"/>
                  </a:cubicBezTo>
                  <a:cubicBezTo>
                    <a:pt x="65" y="32"/>
                    <a:pt x="68" y="30"/>
                    <a:pt x="72" y="28"/>
                  </a:cubicBezTo>
                  <a:cubicBezTo>
                    <a:pt x="72" y="27"/>
                    <a:pt x="73" y="27"/>
                    <a:pt x="73" y="26"/>
                  </a:cubicBezTo>
                  <a:cubicBezTo>
                    <a:pt x="75" y="26"/>
                    <a:pt x="76" y="25"/>
                    <a:pt x="78" y="24"/>
                  </a:cubicBezTo>
                  <a:close/>
                  <a:moveTo>
                    <a:pt x="107" y="10"/>
                  </a:moveTo>
                  <a:cubicBezTo>
                    <a:pt x="107" y="10"/>
                    <a:pt x="107" y="10"/>
                    <a:pt x="107" y="10"/>
                  </a:cubicBezTo>
                  <a:cubicBezTo>
                    <a:pt x="100" y="14"/>
                    <a:pt x="93" y="18"/>
                    <a:pt x="86" y="21"/>
                  </a:cubicBezTo>
                  <a:cubicBezTo>
                    <a:pt x="86" y="20"/>
                    <a:pt x="86" y="20"/>
                    <a:pt x="86" y="19"/>
                  </a:cubicBezTo>
                  <a:cubicBezTo>
                    <a:pt x="88" y="18"/>
                    <a:pt x="91" y="16"/>
                    <a:pt x="93" y="15"/>
                  </a:cubicBezTo>
                  <a:cubicBezTo>
                    <a:pt x="96" y="12"/>
                    <a:pt x="100" y="10"/>
                    <a:pt x="103" y="8"/>
                  </a:cubicBezTo>
                  <a:cubicBezTo>
                    <a:pt x="105" y="9"/>
                    <a:pt x="106" y="9"/>
                    <a:pt x="107" y="10"/>
                  </a:cubicBezTo>
                  <a:close/>
                  <a:moveTo>
                    <a:pt x="110" y="14"/>
                  </a:moveTo>
                  <a:cubicBezTo>
                    <a:pt x="93" y="24"/>
                    <a:pt x="76" y="35"/>
                    <a:pt x="59" y="45"/>
                  </a:cubicBezTo>
                  <a:cubicBezTo>
                    <a:pt x="42" y="55"/>
                    <a:pt x="23" y="63"/>
                    <a:pt x="7" y="75"/>
                  </a:cubicBezTo>
                  <a:cubicBezTo>
                    <a:pt x="7" y="76"/>
                    <a:pt x="7" y="77"/>
                    <a:pt x="8" y="76"/>
                  </a:cubicBezTo>
                  <a:cubicBezTo>
                    <a:pt x="24" y="65"/>
                    <a:pt x="43" y="56"/>
                    <a:pt x="60" y="46"/>
                  </a:cubicBezTo>
                  <a:cubicBezTo>
                    <a:pt x="68" y="41"/>
                    <a:pt x="77" y="36"/>
                    <a:pt x="85" y="31"/>
                  </a:cubicBezTo>
                  <a:cubicBezTo>
                    <a:pt x="93" y="26"/>
                    <a:pt x="103" y="21"/>
                    <a:pt x="109" y="15"/>
                  </a:cubicBezTo>
                  <a:cubicBezTo>
                    <a:pt x="102" y="22"/>
                    <a:pt x="93" y="26"/>
                    <a:pt x="85" y="31"/>
                  </a:cubicBezTo>
                  <a:cubicBezTo>
                    <a:pt x="76" y="37"/>
                    <a:pt x="67" y="43"/>
                    <a:pt x="57" y="48"/>
                  </a:cubicBezTo>
                  <a:cubicBezTo>
                    <a:pt x="48" y="54"/>
                    <a:pt x="39" y="59"/>
                    <a:pt x="29" y="65"/>
                  </a:cubicBezTo>
                  <a:cubicBezTo>
                    <a:pt x="22" y="70"/>
                    <a:pt x="14" y="74"/>
                    <a:pt x="7" y="80"/>
                  </a:cubicBezTo>
                  <a:cubicBezTo>
                    <a:pt x="7" y="79"/>
                    <a:pt x="6" y="78"/>
                    <a:pt x="6" y="76"/>
                  </a:cubicBezTo>
                  <a:cubicBezTo>
                    <a:pt x="6" y="76"/>
                    <a:pt x="6" y="76"/>
                    <a:pt x="6" y="76"/>
                  </a:cubicBezTo>
                  <a:cubicBezTo>
                    <a:pt x="21" y="63"/>
                    <a:pt x="41" y="55"/>
                    <a:pt x="58" y="44"/>
                  </a:cubicBezTo>
                  <a:cubicBezTo>
                    <a:pt x="67" y="39"/>
                    <a:pt x="76" y="32"/>
                    <a:pt x="85" y="27"/>
                  </a:cubicBezTo>
                  <a:cubicBezTo>
                    <a:pt x="93" y="22"/>
                    <a:pt x="101" y="17"/>
                    <a:pt x="108" y="11"/>
                  </a:cubicBezTo>
                  <a:cubicBezTo>
                    <a:pt x="109" y="12"/>
                    <a:pt x="110" y="13"/>
                    <a:pt x="110" y="14"/>
                  </a:cubicBezTo>
                  <a:close/>
                  <a:moveTo>
                    <a:pt x="113" y="19"/>
                  </a:moveTo>
                  <a:cubicBezTo>
                    <a:pt x="106" y="23"/>
                    <a:pt x="99" y="28"/>
                    <a:pt x="91" y="32"/>
                  </a:cubicBezTo>
                  <a:cubicBezTo>
                    <a:pt x="82" y="38"/>
                    <a:pt x="72" y="43"/>
                    <a:pt x="63" y="48"/>
                  </a:cubicBezTo>
                  <a:cubicBezTo>
                    <a:pt x="54" y="53"/>
                    <a:pt x="45" y="58"/>
                    <a:pt x="36" y="63"/>
                  </a:cubicBezTo>
                  <a:cubicBezTo>
                    <a:pt x="31" y="65"/>
                    <a:pt x="27" y="68"/>
                    <a:pt x="23" y="70"/>
                  </a:cubicBezTo>
                  <a:cubicBezTo>
                    <a:pt x="22" y="71"/>
                    <a:pt x="22" y="71"/>
                    <a:pt x="21" y="71"/>
                  </a:cubicBezTo>
                  <a:cubicBezTo>
                    <a:pt x="35" y="62"/>
                    <a:pt x="49" y="55"/>
                    <a:pt x="63" y="46"/>
                  </a:cubicBezTo>
                  <a:cubicBezTo>
                    <a:pt x="79" y="37"/>
                    <a:pt x="97" y="28"/>
                    <a:pt x="111" y="15"/>
                  </a:cubicBezTo>
                  <a:cubicBezTo>
                    <a:pt x="112" y="16"/>
                    <a:pt x="113" y="18"/>
                    <a:pt x="113" y="19"/>
                  </a:cubicBezTo>
                  <a:close/>
                  <a:moveTo>
                    <a:pt x="134" y="14"/>
                  </a:moveTo>
                  <a:cubicBezTo>
                    <a:pt x="135" y="13"/>
                    <a:pt x="143" y="9"/>
                    <a:pt x="140" y="11"/>
                  </a:cubicBezTo>
                  <a:cubicBezTo>
                    <a:pt x="138" y="12"/>
                    <a:pt x="135" y="14"/>
                    <a:pt x="133" y="16"/>
                  </a:cubicBezTo>
                  <a:cubicBezTo>
                    <a:pt x="127" y="20"/>
                    <a:pt x="121" y="24"/>
                    <a:pt x="115" y="27"/>
                  </a:cubicBezTo>
                  <a:cubicBezTo>
                    <a:pt x="103" y="35"/>
                    <a:pt x="92" y="41"/>
                    <a:pt x="80" y="48"/>
                  </a:cubicBezTo>
                  <a:cubicBezTo>
                    <a:pt x="69" y="54"/>
                    <a:pt x="58" y="60"/>
                    <a:pt x="46" y="67"/>
                  </a:cubicBezTo>
                  <a:cubicBezTo>
                    <a:pt x="36" y="73"/>
                    <a:pt x="26" y="81"/>
                    <a:pt x="16" y="86"/>
                  </a:cubicBezTo>
                  <a:cubicBezTo>
                    <a:pt x="15" y="86"/>
                    <a:pt x="13" y="85"/>
                    <a:pt x="12" y="84"/>
                  </a:cubicBezTo>
                  <a:cubicBezTo>
                    <a:pt x="21" y="82"/>
                    <a:pt x="29" y="75"/>
                    <a:pt x="37" y="71"/>
                  </a:cubicBezTo>
                  <a:cubicBezTo>
                    <a:pt x="48" y="65"/>
                    <a:pt x="59" y="59"/>
                    <a:pt x="71" y="53"/>
                  </a:cubicBezTo>
                  <a:cubicBezTo>
                    <a:pt x="82" y="47"/>
                    <a:pt x="94" y="40"/>
                    <a:pt x="105" y="33"/>
                  </a:cubicBezTo>
                  <a:cubicBezTo>
                    <a:pt x="115" y="27"/>
                    <a:pt x="124" y="20"/>
                    <a:pt x="134" y="14"/>
                  </a:cubicBezTo>
                  <a:close/>
                  <a:moveTo>
                    <a:pt x="150" y="13"/>
                  </a:moveTo>
                  <a:cubicBezTo>
                    <a:pt x="134" y="22"/>
                    <a:pt x="119" y="32"/>
                    <a:pt x="104" y="41"/>
                  </a:cubicBezTo>
                  <a:cubicBezTo>
                    <a:pt x="101" y="43"/>
                    <a:pt x="98" y="45"/>
                    <a:pt x="95" y="46"/>
                  </a:cubicBezTo>
                  <a:cubicBezTo>
                    <a:pt x="93" y="47"/>
                    <a:pt x="91" y="48"/>
                    <a:pt x="89" y="49"/>
                  </a:cubicBezTo>
                  <a:cubicBezTo>
                    <a:pt x="68" y="59"/>
                    <a:pt x="47" y="71"/>
                    <a:pt x="26" y="82"/>
                  </a:cubicBezTo>
                  <a:cubicBezTo>
                    <a:pt x="26" y="81"/>
                    <a:pt x="27" y="81"/>
                    <a:pt x="27" y="81"/>
                  </a:cubicBezTo>
                  <a:cubicBezTo>
                    <a:pt x="32" y="77"/>
                    <a:pt x="37" y="74"/>
                    <a:pt x="42" y="71"/>
                  </a:cubicBezTo>
                  <a:cubicBezTo>
                    <a:pt x="53" y="64"/>
                    <a:pt x="64" y="58"/>
                    <a:pt x="76" y="52"/>
                  </a:cubicBezTo>
                  <a:cubicBezTo>
                    <a:pt x="99" y="39"/>
                    <a:pt x="121" y="25"/>
                    <a:pt x="143" y="10"/>
                  </a:cubicBezTo>
                  <a:cubicBezTo>
                    <a:pt x="146" y="10"/>
                    <a:pt x="148" y="11"/>
                    <a:pt x="150" y="13"/>
                  </a:cubicBezTo>
                  <a:close/>
                  <a:moveTo>
                    <a:pt x="154" y="26"/>
                  </a:moveTo>
                  <a:cubicBezTo>
                    <a:pt x="154" y="26"/>
                    <a:pt x="154" y="27"/>
                    <a:pt x="155" y="27"/>
                  </a:cubicBezTo>
                  <a:cubicBezTo>
                    <a:pt x="154" y="28"/>
                    <a:pt x="153" y="29"/>
                    <a:pt x="152" y="30"/>
                  </a:cubicBezTo>
                  <a:cubicBezTo>
                    <a:pt x="151" y="30"/>
                    <a:pt x="151" y="30"/>
                    <a:pt x="151" y="30"/>
                  </a:cubicBezTo>
                  <a:cubicBezTo>
                    <a:pt x="146" y="33"/>
                    <a:pt x="142" y="35"/>
                    <a:pt x="137" y="37"/>
                  </a:cubicBezTo>
                  <a:cubicBezTo>
                    <a:pt x="126" y="43"/>
                    <a:pt x="115" y="50"/>
                    <a:pt x="104" y="55"/>
                  </a:cubicBezTo>
                  <a:cubicBezTo>
                    <a:pt x="82" y="66"/>
                    <a:pt x="59" y="77"/>
                    <a:pt x="38" y="89"/>
                  </a:cubicBezTo>
                  <a:cubicBezTo>
                    <a:pt x="34" y="92"/>
                    <a:pt x="31" y="94"/>
                    <a:pt x="27" y="97"/>
                  </a:cubicBezTo>
                  <a:cubicBezTo>
                    <a:pt x="25" y="98"/>
                    <a:pt x="24" y="100"/>
                    <a:pt x="22" y="101"/>
                  </a:cubicBezTo>
                  <a:cubicBezTo>
                    <a:pt x="25" y="98"/>
                    <a:pt x="27" y="96"/>
                    <a:pt x="30" y="93"/>
                  </a:cubicBezTo>
                  <a:cubicBezTo>
                    <a:pt x="30" y="93"/>
                    <a:pt x="30" y="93"/>
                    <a:pt x="30" y="93"/>
                  </a:cubicBezTo>
                  <a:cubicBezTo>
                    <a:pt x="31" y="93"/>
                    <a:pt x="31" y="93"/>
                    <a:pt x="32" y="92"/>
                  </a:cubicBezTo>
                  <a:cubicBezTo>
                    <a:pt x="37" y="88"/>
                    <a:pt x="42" y="84"/>
                    <a:pt x="48" y="80"/>
                  </a:cubicBezTo>
                  <a:cubicBezTo>
                    <a:pt x="64" y="71"/>
                    <a:pt x="79" y="62"/>
                    <a:pt x="95" y="53"/>
                  </a:cubicBezTo>
                  <a:cubicBezTo>
                    <a:pt x="115" y="43"/>
                    <a:pt x="136" y="34"/>
                    <a:pt x="154" y="22"/>
                  </a:cubicBezTo>
                  <a:cubicBezTo>
                    <a:pt x="154" y="23"/>
                    <a:pt x="154" y="24"/>
                    <a:pt x="154" y="26"/>
                  </a:cubicBezTo>
                  <a:close/>
                  <a:moveTo>
                    <a:pt x="27" y="105"/>
                  </a:moveTo>
                  <a:cubicBezTo>
                    <a:pt x="39" y="97"/>
                    <a:pt x="53" y="91"/>
                    <a:pt x="65" y="84"/>
                  </a:cubicBezTo>
                  <a:cubicBezTo>
                    <a:pt x="78" y="77"/>
                    <a:pt x="91" y="70"/>
                    <a:pt x="105" y="63"/>
                  </a:cubicBezTo>
                  <a:cubicBezTo>
                    <a:pt x="118" y="56"/>
                    <a:pt x="131" y="51"/>
                    <a:pt x="144" y="44"/>
                  </a:cubicBezTo>
                  <a:cubicBezTo>
                    <a:pt x="154" y="40"/>
                    <a:pt x="163" y="34"/>
                    <a:pt x="172" y="29"/>
                  </a:cubicBezTo>
                  <a:cubicBezTo>
                    <a:pt x="170" y="30"/>
                    <a:pt x="168" y="32"/>
                    <a:pt x="167" y="33"/>
                  </a:cubicBezTo>
                  <a:cubicBezTo>
                    <a:pt x="160" y="37"/>
                    <a:pt x="154" y="40"/>
                    <a:pt x="147" y="44"/>
                  </a:cubicBezTo>
                  <a:cubicBezTo>
                    <a:pt x="132" y="52"/>
                    <a:pt x="116" y="59"/>
                    <a:pt x="101" y="67"/>
                  </a:cubicBezTo>
                  <a:cubicBezTo>
                    <a:pt x="86" y="75"/>
                    <a:pt x="71" y="83"/>
                    <a:pt x="56" y="91"/>
                  </a:cubicBezTo>
                  <a:cubicBezTo>
                    <a:pt x="44" y="98"/>
                    <a:pt x="31" y="104"/>
                    <a:pt x="21" y="113"/>
                  </a:cubicBezTo>
                  <a:cubicBezTo>
                    <a:pt x="20" y="112"/>
                    <a:pt x="20" y="112"/>
                    <a:pt x="19" y="111"/>
                  </a:cubicBezTo>
                  <a:cubicBezTo>
                    <a:pt x="21" y="110"/>
                    <a:pt x="22" y="109"/>
                    <a:pt x="23" y="108"/>
                  </a:cubicBezTo>
                  <a:cubicBezTo>
                    <a:pt x="25" y="107"/>
                    <a:pt x="26" y="106"/>
                    <a:pt x="27" y="105"/>
                  </a:cubicBezTo>
                  <a:close/>
                  <a:moveTo>
                    <a:pt x="26" y="117"/>
                  </a:moveTo>
                  <a:cubicBezTo>
                    <a:pt x="25" y="116"/>
                    <a:pt x="23" y="115"/>
                    <a:pt x="22" y="114"/>
                  </a:cubicBezTo>
                  <a:cubicBezTo>
                    <a:pt x="33" y="106"/>
                    <a:pt x="47" y="100"/>
                    <a:pt x="59" y="94"/>
                  </a:cubicBezTo>
                  <a:cubicBezTo>
                    <a:pt x="74" y="87"/>
                    <a:pt x="89" y="80"/>
                    <a:pt x="103" y="73"/>
                  </a:cubicBezTo>
                  <a:cubicBezTo>
                    <a:pt x="118" y="65"/>
                    <a:pt x="132" y="58"/>
                    <a:pt x="147" y="52"/>
                  </a:cubicBezTo>
                  <a:cubicBezTo>
                    <a:pt x="154" y="49"/>
                    <a:pt x="162" y="46"/>
                    <a:pt x="169" y="42"/>
                  </a:cubicBezTo>
                  <a:cubicBezTo>
                    <a:pt x="174" y="39"/>
                    <a:pt x="181" y="37"/>
                    <a:pt x="186" y="32"/>
                  </a:cubicBezTo>
                  <a:cubicBezTo>
                    <a:pt x="175" y="42"/>
                    <a:pt x="159" y="47"/>
                    <a:pt x="146" y="53"/>
                  </a:cubicBezTo>
                  <a:cubicBezTo>
                    <a:pt x="131" y="60"/>
                    <a:pt x="117" y="67"/>
                    <a:pt x="102" y="75"/>
                  </a:cubicBezTo>
                  <a:cubicBezTo>
                    <a:pt x="76" y="88"/>
                    <a:pt x="50" y="100"/>
                    <a:pt x="26" y="117"/>
                  </a:cubicBezTo>
                  <a:close/>
                  <a:moveTo>
                    <a:pt x="22" y="107"/>
                  </a:moveTo>
                  <a:cubicBezTo>
                    <a:pt x="21" y="108"/>
                    <a:pt x="20" y="108"/>
                    <a:pt x="20" y="109"/>
                  </a:cubicBezTo>
                  <a:cubicBezTo>
                    <a:pt x="20" y="109"/>
                    <a:pt x="19" y="110"/>
                    <a:pt x="19" y="110"/>
                  </a:cubicBezTo>
                  <a:cubicBezTo>
                    <a:pt x="18" y="109"/>
                    <a:pt x="18" y="108"/>
                    <a:pt x="18" y="107"/>
                  </a:cubicBezTo>
                  <a:cubicBezTo>
                    <a:pt x="27" y="98"/>
                    <a:pt x="37" y="91"/>
                    <a:pt x="48" y="85"/>
                  </a:cubicBezTo>
                  <a:cubicBezTo>
                    <a:pt x="61" y="78"/>
                    <a:pt x="75" y="70"/>
                    <a:pt x="88" y="64"/>
                  </a:cubicBezTo>
                  <a:cubicBezTo>
                    <a:pt x="101" y="58"/>
                    <a:pt x="113" y="52"/>
                    <a:pt x="125" y="45"/>
                  </a:cubicBezTo>
                  <a:cubicBezTo>
                    <a:pt x="126" y="45"/>
                    <a:pt x="127" y="44"/>
                    <a:pt x="128" y="44"/>
                  </a:cubicBezTo>
                  <a:cubicBezTo>
                    <a:pt x="126" y="45"/>
                    <a:pt x="125" y="46"/>
                    <a:pt x="123" y="47"/>
                  </a:cubicBezTo>
                  <a:cubicBezTo>
                    <a:pt x="110" y="54"/>
                    <a:pt x="96" y="61"/>
                    <a:pt x="83" y="68"/>
                  </a:cubicBezTo>
                  <a:cubicBezTo>
                    <a:pt x="70" y="75"/>
                    <a:pt x="58" y="82"/>
                    <a:pt x="46" y="90"/>
                  </a:cubicBezTo>
                  <a:cubicBezTo>
                    <a:pt x="40" y="94"/>
                    <a:pt x="35" y="98"/>
                    <a:pt x="29" y="102"/>
                  </a:cubicBezTo>
                  <a:cubicBezTo>
                    <a:pt x="27" y="104"/>
                    <a:pt x="25" y="105"/>
                    <a:pt x="22" y="107"/>
                  </a:cubicBezTo>
                  <a:close/>
                  <a:moveTo>
                    <a:pt x="69" y="61"/>
                  </a:moveTo>
                  <a:cubicBezTo>
                    <a:pt x="54" y="70"/>
                    <a:pt x="40" y="79"/>
                    <a:pt x="25" y="89"/>
                  </a:cubicBezTo>
                  <a:cubicBezTo>
                    <a:pt x="23" y="88"/>
                    <a:pt x="20" y="88"/>
                    <a:pt x="17" y="87"/>
                  </a:cubicBezTo>
                  <a:cubicBezTo>
                    <a:pt x="35" y="79"/>
                    <a:pt x="52" y="70"/>
                    <a:pt x="69" y="61"/>
                  </a:cubicBezTo>
                  <a:close/>
                  <a:moveTo>
                    <a:pt x="32" y="91"/>
                  </a:moveTo>
                  <a:cubicBezTo>
                    <a:pt x="32" y="91"/>
                    <a:pt x="32" y="91"/>
                    <a:pt x="32" y="90"/>
                  </a:cubicBezTo>
                  <a:cubicBezTo>
                    <a:pt x="31" y="89"/>
                    <a:pt x="31" y="89"/>
                    <a:pt x="29" y="89"/>
                  </a:cubicBezTo>
                  <a:cubicBezTo>
                    <a:pt x="29" y="89"/>
                    <a:pt x="29" y="89"/>
                    <a:pt x="29" y="89"/>
                  </a:cubicBezTo>
                  <a:cubicBezTo>
                    <a:pt x="37" y="85"/>
                    <a:pt x="45" y="79"/>
                    <a:pt x="53" y="75"/>
                  </a:cubicBezTo>
                  <a:cubicBezTo>
                    <a:pt x="60" y="71"/>
                    <a:pt x="67" y="67"/>
                    <a:pt x="75" y="63"/>
                  </a:cubicBezTo>
                  <a:cubicBezTo>
                    <a:pt x="60" y="71"/>
                    <a:pt x="45" y="80"/>
                    <a:pt x="32" y="91"/>
                  </a:cubicBezTo>
                  <a:close/>
                  <a:moveTo>
                    <a:pt x="111" y="44"/>
                  </a:moveTo>
                  <a:cubicBezTo>
                    <a:pt x="112" y="44"/>
                    <a:pt x="112" y="44"/>
                    <a:pt x="112" y="44"/>
                  </a:cubicBezTo>
                  <a:cubicBezTo>
                    <a:pt x="122" y="38"/>
                    <a:pt x="131" y="33"/>
                    <a:pt x="141" y="27"/>
                  </a:cubicBezTo>
                  <a:cubicBezTo>
                    <a:pt x="143" y="26"/>
                    <a:pt x="145" y="24"/>
                    <a:pt x="147" y="23"/>
                  </a:cubicBezTo>
                  <a:cubicBezTo>
                    <a:pt x="147" y="23"/>
                    <a:pt x="157" y="18"/>
                    <a:pt x="150" y="23"/>
                  </a:cubicBezTo>
                  <a:cubicBezTo>
                    <a:pt x="144" y="27"/>
                    <a:pt x="139" y="30"/>
                    <a:pt x="133" y="33"/>
                  </a:cubicBezTo>
                  <a:cubicBezTo>
                    <a:pt x="126" y="37"/>
                    <a:pt x="118" y="40"/>
                    <a:pt x="111" y="44"/>
                  </a:cubicBezTo>
                  <a:close/>
                  <a:moveTo>
                    <a:pt x="125" y="35"/>
                  </a:moveTo>
                  <a:cubicBezTo>
                    <a:pt x="114" y="41"/>
                    <a:pt x="102" y="47"/>
                    <a:pt x="91" y="54"/>
                  </a:cubicBezTo>
                  <a:cubicBezTo>
                    <a:pt x="83" y="58"/>
                    <a:pt x="74" y="62"/>
                    <a:pt x="65" y="67"/>
                  </a:cubicBezTo>
                  <a:cubicBezTo>
                    <a:pt x="52" y="73"/>
                    <a:pt x="40" y="81"/>
                    <a:pt x="28" y="89"/>
                  </a:cubicBezTo>
                  <a:cubicBezTo>
                    <a:pt x="42" y="79"/>
                    <a:pt x="56" y="70"/>
                    <a:pt x="70" y="62"/>
                  </a:cubicBezTo>
                  <a:cubicBezTo>
                    <a:pt x="85" y="53"/>
                    <a:pt x="100" y="45"/>
                    <a:pt x="115" y="37"/>
                  </a:cubicBezTo>
                  <a:cubicBezTo>
                    <a:pt x="127" y="30"/>
                    <a:pt x="141" y="24"/>
                    <a:pt x="151" y="14"/>
                  </a:cubicBezTo>
                  <a:cubicBezTo>
                    <a:pt x="151" y="14"/>
                    <a:pt x="151" y="14"/>
                    <a:pt x="151" y="14"/>
                  </a:cubicBezTo>
                  <a:cubicBezTo>
                    <a:pt x="152" y="15"/>
                    <a:pt x="153" y="17"/>
                    <a:pt x="154" y="20"/>
                  </a:cubicBezTo>
                  <a:cubicBezTo>
                    <a:pt x="143" y="21"/>
                    <a:pt x="134" y="30"/>
                    <a:pt x="125" y="35"/>
                  </a:cubicBezTo>
                  <a:close/>
                  <a:moveTo>
                    <a:pt x="127" y="28"/>
                  </a:moveTo>
                  <a:cubicBezTo>
                    <a:pt x="133" y="24"/>
                    <a:pt x="139" y="20"/>
                    <a:pt x="146" y="17"/>
                  </a:cubicBezTo>
                  <a:cubicBezTo>
                    <a:pt x="146" y="16"/>
                    <a:pt x="146" y="16"/>
                    <a:pt x="146" y="16"/>
                  </a:cubicBezTo>
                  <a:cubicBezTo>
                    <a:pt x="146" y="16"/>
                    <a:pt x="146" y="16"/>
                    <a:pt x="146" y="16"/>
                  </a:cubicBezTo>
                  <a:cubicBezTo>
                    <a:pt x="144" y="19"/>
                    <a:pt x="141" y="20"/>
                    <a:pt x="138" y="22"/>
                  </a:cubicBezTo>
                  <a:cubicBezTo>
                    <a:pt x="134" y="24"/>
                    <a:pt x="131" y="26"/>
                    <a:pt x="127" y="28"/>
                  </a:cubicBezTo>
                  <a:close/>
                  <a:moveTo>
                    <a:pt x="8" y="81"/>
                  </a:moveTo>
                  <a:cubicBezTo>
                    <a:pt x="26" y="69"/>
                    <a:pt x="45" y="59"/>
                    <a:pt x="64" y="49"/>
                  </a:cubicBezTo>
                  <a:cubicBezTo>
                    <a:pt x="67" y="47"/>
                    <a:pt x="71" y="45"/>
                    <a:pt x="74" y="43"/>
                  </a:cubicBezTo>
                  <a:cubicBezTo>
                    <a:pt x="69" y="46"/>
                    <a:pt x="64" y="49"/>
                    <a:pt x="59" y="51"/>
                  </a:cubicBezTo>
                  <a:cubicBezTo>
                    <a:pt x="42" y="61"/>
                    <a:pt x="25" y="71"/>
                    <a:pt x="10" y="83"/>
                  </a:cubicBezTo>
                  <a:cubicBezTo>
                    <a:pt x="10" y="82"/>
                    <a:pt x="9" y="82"/>
                    <a:pt x="8" y="81"/>
                  </a:cubicBezTo>
                  <a:close/>
                  <a:moveTo>
                    <a:pt x="5" y="72"/>
                  </a:moveTo>
                  <a:cubicBezTo>
                    <a:pt x="11" y="67"/>
                    <a:pt x="18" y="63"/>
                    <a:pt x="24" y="59"/>
                  </a:cubicBezTo>
                  <a:cubicBezTo>
                    <a:pt x="24" y="59"/>
                    <a:pt x="24" y="59"/>
                    <a:pt x="24" y="59"/>
                  </a:cubicBezTo>
                  <a:cubicBezTo>
                    <a:pt x="25" y="59"/>
                    <a:pt x="25" y="59"/>
                    <a:pt x="25" y="59"/>
                  </a:cubicBezTo>
                  <a:cubicBezTo>
                    <a:pt x="26" y="59"/>
                    <a:pt x="27" y="58"/>
                    <a:pt x="27" y="57"/>
                  </a:cubicBezTo>
                  <a:cubicBezTo>
                    <a:pt x="31" y="55"/>
                    <a:pt x="35" y="53"/>
                    <a:pt x="38" y="51"/>
                  </a:cubicBezTo>
                  <a:cubicBezTo>
                    <a:pt x="40" y="50"/>
                    <a:pt x="42" y="49"/>
                    <a:pt x="44" y="47"/>
                  </a:cubicBezTo>
                  <a:cubicBezTo>
                    <a:pt x="45" y="47"/>
                    <a:pt x="46" y="47"/>
                    <a:pt x="46" y="46"/>
                  </a:cubicBezTo>
                  <a:cubicBezTo>
                    <a:pt x="51" y="44"/>
                    <a:pt x="57" y="41"/>
                    <a:pt x="62" y="38"/>
                  </a:cubicBezTo>
                  <a:cubicBezTo>
                    <a:pt x="68" y="34"/>
                    <a:pt x="74" y="32"/>
                    <a:pt x="80" y="28"/>
                  </a:cubicBezTo>
                  <a:cubicBezTo>
                    <a:pt x="80" y="28"/>
                    <a:pt x="80" y="28"/>
                    <a:pt x="81" y="28"/>
                  </a:cubicBezTo>
                  <a:cubicBezTo>
                    <a:pt x="72" y="34"/>
                    <a:pt x="63" y="39"/>
                    <a:pt x="54" y="45"/>
                  </a:cubicBezTo>
                  <a:cubicBezTo>
                    <a:pt x="38" y="55"/>
                    <a:pt x="20" y="63"/>
                    <a:pt x="5" y="75"/>
                  </a:cubicBezTo>
                  <a:cubicBezTo>
                    <a:pt x="5" y="74"/>
                    <a:pt x="5" y="73"/>
                    <a:pt x="5" y="72"/>
                  </a:cubicBezTo>
                  <a:close/>
                  <a:moveTo>
                    <a:pt x="27" y="55"/>
                  </a:moveTo>
                  <a:cubicBezTo>
                    <a:pt x="27" y="55"/>
                    <a:pt x="27" y="55"/>
                    <a:pt x="27" y="55"/>
                  </a:cubicBezTo>
                  <a:cubicBezTo>
                    <a:pt x="29" y="54"/>
                    <a:pt x="30" y="53"/>
                    <a:pt x="31" y="52"/>
                  </a:cubicBezTo>
                  <a:cubicBezTo>
                    <a:pt x="33" y="51"/>
                    <a:pt x="35" y="50"/>
                    <a:pt x="36" y="49"/>
                  </a:cubicBezTo>
                  <a:cubicBezTo>
                    <a:pt x="38" y="48"/>
                    <a:pt x="38" y="48"/>
                    <a:pt x="38" y="48"/>
                  </a:cubicBezTo>
                  <a:cubicBezTo>
                    <a:pt x="35" y="50"/>
                    <a:pt x="31" y="53"/>
                    <a:pt x="27" y="55"/>
                  </a:cubicBezTo>
                  <a:close/>
                  <a:moveTo>
                    <a:pt x="85" y="23"/>
                  </a:moveTo>
                  <a:cubicBezTo>
                    <a:pt x="92" y="20"/>
                    <a:pt x="98" y="17"/>
                    <a:pt x="104" y="13"/>
                  </a:cubicBezTo>
                  <a:cubicBezTo>
                    <a:pt x="98" y="18"/>
                    <a:pt x="91" y="22"/>
                    <a:pt x="84" y="26"/>
                  </a:cubicBezTo>
                  <a:cubicBezTo>
                    <a:pt x="85" y="26"/>
                    <a:pt x="85" y="25"/>
                    <a:pt x="85" y="25"/>
                  </a:cubicBezTo>
                  <a:cubicBezTo>
                    <a:pt x="85" y="24"/>
                    <a:pt x="85" y="23"/>
                    <a:pt x="85" y="23"/>
                  </a:cubicBezTo>
                  <a:close/>
                  <a:moveTo>
                    <a:pt x="46" y="42"/>
                  </a:moveTo>
                  <a:cubicBezTo>
                    <a:pt x="46" y="41"/>
                    <a:pt x="46" y="40"/>
                    <a:pt x="46" y="39"/>
                  </a:cubicBezTo>
                  <a:cubicBezTo>
                    <a:pt x="52" y="35"/>
                    <a:pt x="59" y="33"/>
                    <a:pt x="66" y="30"/>
                  </a:cubicBezTo>
                  <a:cubicBezTo>
                    <a:pt x="59" y="34"/>
                    <a:pt x="53" y="38"/>
                    <a:pt x="46" y="42"/>
                  </a:cubicBezTo>
                  <a:close/>
                  <a:moveTo>
                    <a:pt x="18" y="51"/>
                  </a:moveTo>
                  <a:cubicBezTo>
                    <a:pt x="17" y="50"/>
                    <a:pt x="16" y="49"/>
                    <a:pt x="15" y="48"/>
                  </a:cubicBezTo>
                  <a:cubicBezTo>
                    <a:pt x="20" y="46"/>
                    <a:pt x="24" y="42"/>
                    <a:pt x="29" y="39"/>
                  </a:cubicBezTo>
                  <a:cubicBezTo>
                    <a:pt x="35" y="35"/>
                    <a:pt x="31" y="37"/>
                    <a:pt x="28" y="40"/>
                  </a:cubicBezTo>
                  <a:cubicBezTo>
                    <a:pt x="25" y="44"/>
                    <a:pt x="21" y="47"/>
                    <a:pt x="18" y="50"/>
                  </a:cubicBezTo>
                  <a:cubicBezTo>
                    <a:pt x="18" y="51"/>
                    <a:pt x="18" y="51"/>
                    <a:pt x="18" y="51"/>
                  </a:cubicBezTo>
                  <a:close/>
                  <a:moveTo>
                    <a:pt x="17" y="46"/>
                  </a:moveTo>
                  <a:cubicBezTo>
                    <a:pt x="15" y="45"/>
                    <a:pt x="16" y="45"/>
                    <a:pt x="18" y="44"/>
                  </a:cubicBezTo>
                  <a:cubicBezTo>
                    <a:pt x="19" y="43"/>
                    <a:pt x="20" y="42"/>
                    <a:pt x="21" y="41"/>
                  </a:cubicBezTo>
                  <a:cubicBezTo>
                    <a:pt x="24" y="38"/>
                    <a:pt x="27" y="35"/>
                    <a:pt x="30" y="32"/>
                  </a:cubicBezTo>
                  <a:cubicBezTo>
                    <a:pt x="30" y="32"/>
                    <a:pt x="30" y="32"/>
                    <a:pt x="30" y="32"/>
                  </a:cubicBezTo>
                  <a:cubicBezTo>
                    <a:pt x="31" y="33"/>
                    <a:pt x="33" y="34"/>
                    <a:pt x="34" y="35"/>
                  </a:cubicBezTo>
                  <a:cubicBezTo>
                    <a:pt x="28" y="38"/>
                    <a:pt x="23" y="43"/>
                    <a:pt x="17" y="46"/>
                  </a:cubicBezTo>
                  <a:close/>
                  <a:moveTo>
                    <a:pt x="12" y="44"/>
                  </a:moveTo>
                  <a:cubicBezTo>
                    <a:pt x="18" y="41"/>
                    <a:pt x="22" y="36"/>
                    <a:pt x="28" y="33"/>
                  </a:cubicBezTo>
                  <a:cubicBezTo>
                    <a:pt x="23" y="36"/>
                    <a:pt x="17" y="42"/>
                    <a:pt x="13" y="47"/>
                  </a:cubicBezTo>
                  <a:cubicBezTo>
                    <a:pt x="13" y="46"/>
                    <a:pt x="12" y="45"/>
                    <a:pt x="12" y="44"/>
                  </a:cubicBezTo>
                  <a:close/>
                  <a:moveTo>
                    <a:pt x="22" y="59"/>
                  </a:moveTo>
                  <a:cubicBezTo>
                    <a:pt x="17" y="62"/>
                    <a:pt x="11" y="66"/>
                    <a:pt x="5" y="70"/>
                  </a:cubicBezTo>
                  <a:cubicBezTo>
                    <a:pt x="7" y="63"/>
                    <a:pt x="15" y="58"/>
                    <a:pt x="22" y="59"/>
                  </a:cubicBezTo>
                  <a:close/>
                  <a:moveTo>
                    <a:pt x="26" y="96"/>
                  </a:moveTo>
                  <a:cubicBezTo>
                    <a:pt x="24" y="98"/>
                    <a:pt x="21" y="101"/>
                    <a:pt x="19" y="103"/>
                  </a:cubicBezTo>
                  <a:cubicBezTo>
                    <a:pt x="19" y="103"/>
                    <a:pt x="19" y="102"/>
                    <a:pt x="20" y="101"/>
                  </a:cubicBezTo>
                  <a:cubicBezTo>
                    <a:pt x="21" y="99"/>
                    <a:pt x="24" y="97"/>
                    <a:pt x="26" y="96"/>
                  </a:cubicBezTo>
                  <a:close/>
                  <a:moveTo>
                    <a:pt x="32" y="119"/>
                  </a:moveTo>
                  <a:cubicBezTo>
                    <a:pt x="41" y="111"/>
                    <a:pt x="55" y="108"/>
                    <a:pt x="65" y="102"/>
                  </a:cubicBezTo>
                  <a:cubicBezTo>
                    <a:pt x="78" y="96"/>
                    <a:pt x="91" y="89"/>
                    <a:pt x="103" y="82"/>
                  </a:cubicBezTo>
                  <a:cubicBezTo>
                    <a:pt x="116" y="76"/>
                    <a:pt x="130" y="70"/>
                    <a:pt x="144" y="64"/>
                  </a:cubicBezTo>
                  <a:cubicBezTo>
                    <a:pt x="157" y="59"/>
                    <a:pt x="169" y="52"/>
                    <a:pt x="183" y="47"/>
                  </a:cubicBezTo>
                  <a:cubicBezTo>
                    <a:pt x="185" y="46"/>
                    <a:pt x="187" y="45"/>
                    <a:pt x="183" y="47"/>
                  </a:cubicBezTo>
                  <a:cubicBezTo>
                    <a:pt x="180" y="49"/>
                    <a:pt x="177" y="50"/>
                    <a:pt x="174" y="52"/>
                  </a:cubicBezTo>
                  <a:cubicBezTo>
                    <a:pt x="168" y="55"/>
                    <a:pt x="162" y="58"/>
                    <a:pt x="156" y="61"/>
                  </a:cubicBezTo>
                  <a:cubicBezTo>
                    <a:pt x="144" y="67"/>
                    <a:pt x="131" y="73"/>
                    <a:pt x="120" y="80"/>
                  </a:cubicBezTo>
                  <a:cubicBezTo>
                    <a:pt x="108" y="86"/>
                    <a:pt x="95" y="92"/>
                    <a:pt x="83" y="99"/>
                  </a:cubicBezTo>
                  <a:cubicBezTo>
                    <a:pt x="71" y="105"/>
                    <a:pt x="57" y="111"/>
                    <a:pt x="46" y="119"/>
                  </a:cubicBezTo>
                  <a:cubicBezTo>
                    <a:pt x="41" y="120"/>
                    <a:pt x="36" y="120"/>
                    <a:pt x="32" y="119"/>
                  </a:cubicBezTo>
                  <a:close/>
                  <a:moveTo>
                    <a:pt x="191" y="51"/>
                  </a:moveTo>
                  <a:cubicBezTo>
                    <a:pt x="187" y="54"/>
                    <a:pt x="182" y="57"/>
                    <a:pt x="178" y="60"/>
                  </a:cubicBezTo>
                  <a:cubicBezTo>
                    <a:pt x="168" y="67"/>
                    <a:pt x="156" y="72"/>
                    <a:pt x="145" y="78"/>
                  </a:cubicBezTo>
                  <a:cubicBezTo>
                    <a:pt x="122" y="88"/>
                    <a:pt x="100" y="99"/>
                    <a:pt x="78" y="109"/>
                  </a:cubicBezTo>
                  <a:cubicBezTo>
                    <a:pt x="75" y="110"/>
                    <a:pt x="73" y="111"/>
                    <a:pt x="70" y="113"/>
                  </a:cubicBezTo>
                  <a:cubicBezTo>
                    <a:pt x="67" y="114"/>
                    <a:pt x="64" y="116"/>
                    <a:pt x="61" y="118"/>
                  </a:cubicBezTo>
                  <a:cubicBezTo>
                    <a:pt x="61" y="117"/>
                    <a:pt x="60" y="117"/>
                    <a:pt x="60" y="116"/>
                  </a:cubicBezTo>
                  <a:cubicBezTo>
                    <a:pt x="65" y="114"/>
                    <a:pt x="70" y="112"/>
                    <a:pt x="75" y="109"/>
                  </a:cubicBezTo>
                  <a:cubicBezTo>
                    <a:pt x="87" y="104"/>
                    <a:pt x="98" y="98"/>
                    <a:pt x="110" y="93"/>
                  </a:cubicBezTo>
                  <a:cubicBezTo>
                    <a:pt x="133" y="82"/>
                    <a:pt x="156" y="71"/>
                    <a:pt x="179" y="59"/>
                  </a:cubicBezTo>
                  <a:cubicBezTo>
                    <a:pt x="183" y="56"/>
                    <a:pt x="187" y="54"/>
                    <a:pt x="191" y="51"/>
                  </a:cubicBezTo>
                  <a:cubicBezTo>
                    <a:pt x="191" y="51"/>
                    <a:pt x="191" y="51"/>
                    <a:pt x="191" y="51"/>
                  </a:cubicBezTo>
                  <a:close/>
                  <a:moveTo>
                    <a:pt x="210" y="59"/>
                  </a:moveTo>
                  <a:cubicBezTo>
                    <a:pt x="211" y="61"/>
                    <a:pt x="211" y="62"/>
                    <a:pt x="211" y="63"/>
                  </a:cubicBezTo>
                  <a:cubicBezTo>
                    <a:pt x="185" y="75"/>
                    <a:pt x="157" y="83"/>
                    <a:pt x="130" y="95"/>
                  </a:cubicBezTo>
                  <a:cubicBezTo>
                    <a:pt x="116" y="101"/>
                    <a:pt x="103" y="108"/>
                    <a:pt x="89" y="115"/>
                  </a:cubicBezTo>
                  <a:cubicBezTo>
                    <a:pt x="83" y="117"/>
                    <a:pt x="76" y="120"/>
                    <a:pt x="70" y="123"/>
                  </a:cubicBezTo>
                  <a:cubicBezTo>
                    <a:pt x="91" y="112"/>
                    <a:pt x="111" y="101"/>
                    <a:pt x="133" y="92"/>
                  </a:cubicBezTo>
                  <a:cubicBezTo>
                    <a:pt x="158" y="80"/>
                    <a:pt x="185" y="73"/>
                    <a:pt x="210" y="59"/>
                  </a:cubicBezTo>
                  <a:close/>
                  <a:moveTo>
                    <a:pt x="122" y="124"/>
                  </a:moveTo>
                  <a:cubicBezTo>
                    <a:pt x="121" y="123"/>
                    <a:pt x="120" y="122"/>
                    <a:pt x="119" y="121"/>
                  </a:cubicBezTo>
                  <a:cubicBezTo>
                    <a:pt x="126" y="118"/>
                    <a:pt x="133" y="116"/>
                    <a:pt x="140" y="113"/>
                  </a:cubicBezTo>
                  <a:cubicBezTo>
                    <a:pt x="157" y="107"/>
                    <a:pt x="175" y="103"/>
                    <a:pt x="191" y="96"/>
                  </a:cubicBezTo>
                  <a:cubicBezTo>
                    <a:pt x="196" y="94"/>
                    <a:pt x="200" y="91"/>
                    <a:pt x="204" y="90"/>
                  </a:cubicBezTo>
                  <a:cubicBezTo>
                    <a:pt x="200" y="91"/>
                    <a:pt x="197" y="94"/>
                    <a:pt x="193" y="95"/>
                  </a:cubicBezTo>
                  <a:cubicBezTo>
                    <a:pt x="185" y="98"/>
                    <a:pt x="178" y="101"/>
                    <a:pt x="171" y="104"/>
                  </a:cubicBezTo>
                  <a:cubicBezTo>
                    <a:pt x="162" y="108"/>
                    <a:pt x="154" y="111"/>
                    <a:pt x="145" y="115"/>
                  </a:cubicBezTo>
                  <a:cubicBezTo>
                    <a:pt x="137" y="119"/>
                    <a:pt x="130" y="121"/>
                    <a:pt x="122" y="124"/>
                  </a:cubicBezTo>
                  <a:close/>
                  <a:moveTo>
                    <a:pt x="86" y="125"/>
                  </a:moveTo>
                  <a:cubicBezTo>
                    <a:pt x="92" y="125"/>
                    <a:pt x="98" y="123"/>
                    <a:pt x="103" y="120"/>
                  </a:cubicBezTo>
                  <a:cubicBezTo>
                    <a:pt x="113" y="116"/>
                    <a:pt x="123" y="112"/>
                    <a:pt x="133" y="108"/>
                  </a:cubicBezTo>
                  <a:cubicBezTo>
                    <a:pt x="154" y="100"/>
                    <a:pt x="175" y="92"/>
                    <a:pt x="197" y="85"/>
                  </a:cubicBezTo>
                  <a:cubicBezTo>
                    <a:pt x="179" y="91"/>
                    <a:pt x="162" y="99"/>
                    <a:pt x="146" y="106"/>
                  </a:cubicBezTo>
                  <a:cubicBezTo>
                    <a:pt x="127" y="115"/>
                    <a:pt x="108" y="120"/>
                    <a:pt x="90" y="130"/>
                  </a:cubicBezTo>
                  <a:cubicBezTo>
                    <a:pt x="89" y="128"/>
                    <a:pt x="87" y="127"/>
                    <a:pt x="86" y="125"/>
                  </a:cubicBezTo>
                  <a:close/>
                  <a:moveTo>
                    <a:pt x="91" y="130"/>
                  </a:moveTo>
                  <a:cubicBezTo>
                    <a:pt x="98" y="127"/>
                    <a:pt x="107" y="124"/>
                    <a:pt x="115" y="121"/>
                  </a:cubicBezTo>
                  <a:cubicBezTo>
                    <a:pt x="115" y="121"/>
                    <a:pt x="115" y="121"/>
                    <a:pt x="114" y="122"/>
                  </a:cubicBezTo>
                  <a:cubicBezTo>
                    <a:pt x="107" y="124"/>
                    <a:pt x="99" y="127"/>
                    <a:pt x="91" y="130"/>
                  </a:cubicBezTo>
                  <a:close/>
                  <a:moveTo>
                    <a:pt x="180" y="98"/>
                  </a:moveTo>
                  <a:cubicBezTo>
                    <a:pt x="170" y="101"/>
                    <a:pt x="160" y="105"/>
                    <a:pt x="150" y="109"/>
                  </a:cubicBezTo>
                  <a:cubicBezTo>
                    <a:pt x="140" y="112"/>
                    <a:pt x="129" y="116"/>
                    <a:pt x="119" y="120"/>
                  </a:cubicBezTo>
                  <a:cubicBezTo>
                    <a:pt x="119" y="120"/>
                    <a:pt x="118" y="120"/>
                    <a:pt x="118" y="120"/>
                  </a:cubicBezTo>
                  <a:cubicBezTo>
                    <a:pt x="128" y="116"/>
                    <a:pt x="137" y="111"/>
                    <a:pt x="146" y="107"/>
                  </a:cubicBezTo>
                  <a:cubicBezTo>
                    <a:pt x="156" y="103"/>
                    <a:pt x="165" y="99"/>
                    <a:pt x="175" y="95"/>
                  </a:cubicBezTo>
                  <a:cubicBezTo>
                    <a:pt x="183" y="92"/>
                    <a:pt x="193" y="89"/>
                    <a:pt x="200" y="84"/>
                  </a:cubicBezTo>
                  <a:cubicBezTo>
                    <a:pt x="200" y="83"/>
                    <a:pt x="200" y="83"/>
                    <a:pt x="200" y="83"/>
                  </a:cubicBezTo>
                  <a:cubicBezTo>
                    <a:pt x="200" y="83"/>
                    <a:pt x="200" y="83"/>
                    <a:pt x="201" y="84"/>
                  </a:cubicBezTo>
                  <a:cubicBezTo>
                    <a:pt x="203" y="85"/>
                    <a:pt x="204" y="86"/>
                    <a:pt x="205" y="88"/>
                  </a:cubicBezTo>
                  <a:cubicBezTo>
                    <a:pt x="197" y="91"/>
                    <a:pt x="188" y="95"/>
                    <a:pt x="180" y="98"/>
                  </a:cubicBezTo>
                  <a:close/>
                  <a:moveTo>
                    <a:pt x="200" y="80"/>
                  </a:moveTo>
                  <a:cubicBezTo>
                    <a:pt x="199" y="81"/>
                    <a:pt x="199" y="82"/>
                    <a:pt x="200" y="83"/>
                  </a:cubicBezTo>
                  <a:cubicBezTo>
                    <a:pt x="199" y="82"/>
                    <a:pt x="199" y="82"/>
                    <a:pt x="199" y="82"/>
                  </a:cubicBezTo>
                  <a:cubicBezTo>
                    <a:pt x="178" y="90"/>
                    <a:pt x="157" y="98"/>
                    <a:pt x="136" y="105"/>
                  </a:cubicBezTo>
                  <a:cubicBezTo>
                    <a:pt x="127" y="109"/>
                    <a:pt x="117" y="112"/>
                    <a:pt x="109" y="116"/>
                  </a:cubicBezTo>
                  <a:cubicBezTo>
                    <a:pt x="104" y="119"/>
                    <a:pt x="99" y="121"/>
                    <a:pt x="94" y="123"/>
                  </a:cubicBezTo>
                  <a:cubicBezTo>
                    <a:pt x="93" y="123"/>
                    <a:pt x="85" y="125"/>
                    <a:pt x="88" y="124"/>
                  </a:cubicBezTo>
                  <a:cubicBezTo>
                    <a:pt x="91" y="122"/>
                    <a:pt x="94" y="121"/>
                    <a:pt x="97" y="120"/>
                  </a:cubicBezTo>
                  <a:cubicBezTo>
                    <a:pt x="118" y="111"/>
                    <a:pt x="139" y="103"/>
                    <a:pt x="160" y="95"/>
                  </a:cubicBezTo>
                  <a:cubicBezTo>
                    <a:pt x="173" y="90"/>
                    <a:pt x="188" y="86"/>
                    <a:pt x="200" y="80"/>
                  </a:cubicBezTo>
                  <a:cubicBezTo>
                    <a:pt x="200" y="80"/>
                    <a:pt x="200" y="80"/>
                    <a:pt x="200" y="80"/>
                  </a:cubicBezTo>
                  <a:close/>
                  <a:moveTo>
                    <a:pt x="209" y="71"/>
                  </a:moveTo>
                  <a:cubicBezTo>
                    <a:pt x="198" y="75"/>
                    <a:pt x="188" y="80"/>
                    <a:pt x="177" y="84"/>
                  </a:cubicBezTo>
                  <a:cubicBezTo>
                    <a:pt x="166" y="88"/>
                    <a:pt x="156" y="91"/>
                    <a:pt x="145" y="96"/>
                  </a:cubicBezTo>
                  <a:cubicBezTo>
                    <a:pt x="136" y="100"/>
                    <a:pt x="126" y="104"/>
                    <a:pt x="116" y="107"/>
                  </a:cubicBezTo>
                  <a:cubicBezTo>
                    <a:pt x="129" y="101"/>
                    <a:pt x="141" y="96"/>
                    <a:pt x="154" y="91"/>
                  </a:cubicBezTo>
                  <a:cubicBezTo>
                    <a:pt x="164" y="86"/>
                    <a:pt x="175" y="82"/>
                    <a:pt x="185" y="78"/>
                  </a:cubicBezTo>
                  <a:cubicBezTo>
                    <a:pt x="194" y="74"/>
                    <a:pt x="205" y="72"/>
                    <a:pt x="211" y="65"/>
                  </a:cubicBezTo>
                  <a:cubicBezTo>
                    <a:pt x="211" y="67"/>
                    <a:pt x="211" y="69"/>
                    <a:pt x="209" y="71"/>
                  </a:cubicBezTo>
                  <a:close/>
                  <a:moveTo>
                    <a:pt x="43" y="148"/>
                  </a:moveTo>
                  <a:cubicBezTo>
                    <a:pt x="43" y="148"/>
                    <a:pt x="44" y="148"/>
                    <a:pt x="44" y="147"/>
                  </a:cubicBezTo>
                  <a:cubicBezTo>
                    <a:pt x="43" y="148"/>
                    <a:pt x="43" y="148"/>
                    <a:pt x="42" y="148"/>
                  </a:cubicBezTo>
                  <a:cubicBezTo>
                    <a:pt x="42" y="148"/>
                    <a:pt x="42" y="148"/>
                    <a:pt x="43" y="148"/>
                  </a:cubicBezTo>
                  <a:close/>
                  <a:moveTo>
                    <a:pt x="50" y="145"/>
                  </a:moveTo>
                  <a:cubicBezTo>
                    <a:pt x="48" y="145"/>
                    <a:pt x="46" y="146"/>
                    <a:pt x="44" y="146"/>
                  </a:cubicBezTo>
                  <a:cubicBezTo>
                    <a:pt x="45" y="145"/>
                    <a:pt x="47" y="143"/>
                    <a:pt x="48" y="142"/>
                  </a:cubicBezTo>
                  <a:cubicBezTo>
                    <a:pt x="53" y="140"/>
                    <a:pt x="59" y="138"/>
                    <a:pt x="64" y="137"/>
                  </a:cubicBezTo>
                  <a:cubicBezTo>
                    <a:pt x="60" y="140"/>
                    <a:pt x="55" y="142"/>
                    <a:pt x="50" y="145"/>
                  </a:cubicBezTo>
                  <a:close/>
                  <a:moveTo>
                    <a:pt x="126" y="93"/>
                  </a:moveTo>
                  <a:cubicBezTo>
                    <a:pt x="103" y="104"/>
                    <a:pt x="79" y="116"/>
                    <a:pt x="56" y="130"/>
                  </a:cubicBezTo>
                  <a:cubicBezTo>
                    <a:pt x="57" y="128"/>
                    <a:pt x="58" y="126"/>
                    <a:pt x="59" y="124"/>
                  </a:cubicBezTo>
                  <a:cubicBezTo>
                    <a:pt x="85" y="111"/>
                    <a:pt x="112" y="99"/>
                    <a:pt x="139" y="88"/>
                  </a:cubicBezTo>
                  <a:cubicBezTo>
                    <a:pt x="152" y="82"/>
                    <a:pt x="166" y="77"/>
                    <a:pt x="179" y="72"/>
                  </a:cubicBezTo>
                  <a:cubicBezTo>
                    <a:pt x="185" y="69"/>
                    <a:pt x="191" y="66"/>
                    <a:pt x="198" y="64"/>
                  </a:cubicBezTo>
                  <a:cubicBezTo>
                    <a:pt x="198" y="64"/>
                    <a:pt x="199" y="64"/>
                    <a:pt x="199" y="63"/>
                  </a:cubicBezTo>
                  <a:cubicBezTo>
                    <a:pt x="176" y="75"/>
                    <a:pt x="150" y="82"/>
                    <a:pt x="126" y="93"/>
                  </a:cubicBezTo>
                  <a:close/>
                  <a:moveTo>
                    <a:pt x="60" y="122"/>
                  </a:moveTo>
                  <a:cubicBezTo>
                    <a:pt x="60" y="122"/>
                    <a:pt x="60" y="122"/>
                    <a:pt x="59" y="122"/>
                  </a:cubicBezTo>
                  <a:cubicBezTo>
                    <a:pt x="59" y="121"/>
                    <a:pt x="60" y="121"/>
                    <a:pt x="60" y="120"/>
                  </a:cubicBezTo>
                  <a:cubicBezTo>
                    <a:pt x="60" y="120"/>
                    <a:pt x="60" y="120"/>
                    <a:pt x="60" y="120"/>
                  </a:cubicBezTo>
                  <a:cubicBezTo>
                    <a:pt x="60" y="120"/>
                    <a:pt x="60" y="120"/>
                    <a:pt x="60" y="120"/>
                  </a:cubicBezTo>
                  <a:cubicBezTo>
                    <a:pt x="69" y="116"/>
                    <a:pt x="79" y="110"/>
                    <a:pt x="88" y="105"/>
                  </a:cubicBezTo>
                  <a:cubicBezTo>
                    <a:pt x="94" y="102"/>
                    <a:pt x="101" y="99"/>
                    <a:pt x="108" y="96"/>
                  </a:cubicBezTo>
                  <a:cubicBezTo>
                    <a:pt x="131" y="86"/>
                    <a:pt x="155" y="76"/>
                    <a:pt x="178" y="65"/>
                  </a:cubicBezTo>
                  <a:cubicBezTo>
                    <a:pt x="184" y="63"/>
                    <a:pt x="189" y="60"/>
                    <a:pt x="194" y="57"/>
                  </a:cubicBezTo>
                  <a:cubicBezTo>
                    <a:pt x="195" y="57"/>
                    <a:pt x="195" y="56"/>
                    <a:pt x="195" y="56"/>
                  </a:cubicBezTo>
                  <a:cubicBezTo>
                    <a:pt x="185" y="62"/>
                    <a:pt x="175" y="68"/>
                    <a:pt x="164" y="73"/>
                  </a:cubicBezTo>
                  <a:cubicBezTo>
                    <a:pt x="142" y="83"/>
                    <a:pt x="120" y="92"/>
                    <a:pt x="98" y="103"/>
                  </a:cubicBezTo>
                  <a:cubicBezTo>
                    <a:pt x="86" y="109"/>
                    <a:pt x="73" y="115"/>
                    <a:pt x="60" y="122"/>
                  </a:cubicBezTo>
                  <a:close/>
                  <a:moveTo>
                    <a:pt x="187" y="48"/>
                  </a:moveTo>
                  <a:cubicBezTo>
                    <a:pt x="186" y="49"/>
                    <a:pt x="186" y="50"/>
                    <a:pt x="187" y="50"/>
                  </a:cubicBezTo>
                  <a:cubicBezTo>
                    <a:pt x="187" y="51"/>
                    <a:pt x="187" y="51"/>
                    <a:pt x="188" y="52"/>
                  </a:cubicBezTo>
                  <a:cubicBezTo>
                    <a:pt x="180" y="56"/>
                    <a:pt x="173" y="61"/>
                    <a:pt x="165" y="65"/>
                  </a:cubicBezTo>
                  <a:cubicBezTo>
                    <a:pt x="152" y="71"/>
                    <a:pt x="139" y="77"/>
                    <a:pt x="126" y="84"/>
                  </a:cubicBezTo>
                  <a:cubicBezTo>
                    <a:pt x="113" y="90"/>
                    <a:pt x="100" y="96"/>
                    <a:pt x="87" y="102"/>
                  </a:cubicBezTo>
                  <a:cubicBezTo>
                    <a:pt x="78" y="106"/>
                    <a:pt x="68" y="111"/>
                    <a:pt x="59" y="115"/>
                  </a:cubicBezTo>
                  <a:cubicBezTo>
                    <a:pt x="58" y="115"/>
                    <a:pt x="58" y="115"/>
                    <a:pt x="57" y="116"/>
                  </a:cubicBezTo>
                  <a:cubicBezTo>
                    <a:pt x="55" y="117"/>
                    <a:pt x="53" y="118"/>
                    <a:pt x="50" y="118"/>
                  </a:cubicBezTo>
                  <a:cubicBezTo>
                    <a:pt x="54" y="116"/>
                    <a:pt x="58" y="113"/>
                    <a:pt x="62" y="111"/>
                  </a:cubicBezTo>
                  <a:cubicBezTo>
                    <a:pt x="68" y="108"/>
                    <a:pt x="75" y="105"/>
                    <a:pt x="81" y="101"/>
                  </a:cubicBezTo>
                  <a:cubicBezTo>
                    <a:pt x="93" y="95"/>
                    <a:pt x="106" y="89"/>
                    <a:pt x="118" y="82"/>
                  </a:cubicBezTo>
                  <a:cubicBezTo>
                    <a:pt x="130" y="75"/>
                    <a:pt x="142" y="69"/>
                    <a:pt x="154" y="64"/>
                  </a:cubicBezTo>
                  <a:cubicBezTo>
                    <a:pt x="165" y="58"/>
                    <a:pt x="178" y="52"/>
                    <a:pt x="188" y="45"/>
                  </a:cubicBezTo>
                  <a:cubicBezTo>
                    <a:pt x="188" y="46"/>
                    <a:pt x="187" y="47"/>
                    <a:pt x="187" y="48"/>
                  </a:cubicBezTo>
                  <a:close/>
                  <a:moveTo>
                    <a:pt x="67" y="134"/>
                  </a:moveTo>
                  <a:cubicBezTo>
                    <a:pt x="61" y="136"/>
                    <a:pt x="55" y="138"/>
                    <a:pt x="50" y="140"/>
                  </a:cubicBezTo>
                  <a:cubicBezTo>
                    <a:pt x="50" y="139"/>
                    <a:pt x="51" y="139"/>
                    <a:pt x="51" y="138"/>
                  </a:cubicBezTo>
                  <a:cubicBezTo>
                    <a:pt x="55" y="137"/>
                    <a:pt x="58" y="135"/>
                    <a:pt x="62" y="133"/>
                  </a:cubicBezTo>
                  <a:cubicBezTo>
                    <a:pt x="64" y="132"/>
                    <a:pt x="66" y="131"/>
                    <a:pt x="68" y="130"/>
                  </a:cubicBezTo>
                  <a:cubicBezTo>
                    <a:pt x="70" y="128"/>
                    <a:pt x="74" y="128"/>
                    <a:pt x="76" y="126"/>
                  </a:cubicBezTo>
                  <a:cubicBezTo>
                    <a:pt x="73" y="129"/>
                    <a:pt x="70" y="132"/>
                    <a:pt x="67" y="134"/>
                  </a:cubicBezTo>
                  <a:close/>
                  <a:moveTo>
                    <a:pt x="78" y="124"/>
                  </a:moveTo>
                  <a:cubicBezTo>
                    <a:pt x="77" y="124"/>
                    <a:pt x="77" y="124"/>
                    <a:pt x="77" y="124"/>
                  </a:cubicBezTo>
                  <a:cubicBezTo>
                    <a:pt x="69" y="127"/>
                    <a:pt x="61" y="133"/>
                    <a:pt x="53" y="136"/>
                  </a:cubicBezTo>
                  <a:cubicBezTo>
                    <a:pt x="53" y="135"/>
                    <a:pt x="54" y="134"/>
                    <a:pt x="55" y="133"/>
                  </a:cubicBezTo>
                  <a:cubicBezTo>
                    <a:pt x="64" y="128"/>
                    <a:pt x="72" y="123"/>
                    <a:pt x="81" y="119"/>
                  </a:cubicBezTo>
                  <a:cubicBezTo>
                    <a:pt x="92" y="114"/>
                    <a:pt x="103" y="109"/>
                    <a:pt x="114" y="104"/>
                  </a:cubicBezTo>
                  <a:cubicBezTo>
                    <a:pt x="138" y="93"/>
                    <a:pt x="162" y="84"/>
                    <a:pt x="187" y="75"/>
                  </a:cubicBezTo>
                  <a:cubicBezTo>
                    <a:pt x="192" y="73"/>
                    <a:pt x="196" y="71"/>
                    <a:pt x="201" y="69"/>
                  </a:cubicBezTo>
                  <a:cubicBezTo>
                    <a:pt x="204" y="68"/>
                    <a:pt x="206" y="67"/>
                    <a:pt x="209" y="65"/>
                  </a:cubicBezTo>
                  <a:cubicBezTo>
                    <a:pt x="213" y="64"/>
                    <a:pt x="202" y="69"/>
                    <a:pt x="203" y="69"/>
                  </a:cubicBezTo>
                  <a:cubicBezTo>
                    <a:pt x="191" y="74"/>
                    <a:pt x="180" y="79"/>
                    <a:pt x="168" y="84"/>
                  </a:cubicBezTo>
                  <a:cubicBezTo>
                    <a:pt x="145" y="93"/>
                    <a:pt x="122" y="103"/>
                    <a:pt x="100" y="113"/>
                  </a:cubicBezTo>
                  <a:cubicBezTo>
                    <a:pt x="100" y="114"/>
                    <a:pt x="99" y="114"/>
                    <a:pt x="98" y="114"/>
                  </a:cubicBezTo>
                  <a:cubicBezTo>
                    <a:pt x="93" y="116"/>
                    <a:pt x="88" y="118"/>
                    <a:pt x="84" y="121"/>
                  </a:cubicBezTo>
                  <a:cubicBezTo>
                    <a:pt x="83" y="121"/>
                    <a:pt x="83" y="121"/>
                    <a:pt x="82" y="121"/>
                  </a:cubicBezTo>
                  <a:cubicBezTo>
                    <a:pt x="81" y="121"/>
                    <a:pt x="81" y="121"/>
                    <a:pt x="80" y="122"/>
                  </a:cubicBezTo>
                  <a:cubicBezTo>
                    <a:pt x="79" y="123"/>
                    <a:pt x="78" y="124"/>
                    <a:pt x="78" y="124"/>
                  </a:cubicBezTo>
                  <a:close/>
                  <a:moveTo>
                    <a:pt x="85" y="122"/>
                  </a:moveTo>
                  <a:cubicBezTo>
                    <a:pt x="89" y="120"/>
                    <a:pt x="93" y="118"/>
                    <a:pt x="97" y="116"/>
                  </a:cubicBezTo>
                  <a:cubicBezTo>
                    <a:pt x="97" y="116"/>
                    <a:pt x="98" y="116"/>
                    <a:pt x="99" y="116"/>
                  </a:cubicBezTo>
                  <a:cubicBezTo>
                    <a:pt x="110" y="111"/>
                    <a:pt x="121" y="108"/>
                    <a:pt x="132" y="103"/>
                  </a:cubicBezTo>
                  <a:cubicBezTo>
                    <a:pt x="143" y="98"/>
                    <a:pt x="154" y="93"/>
                    <a:pt x="166" y="89"/>
                  </a:cubicBezTo>
                  <a:cubicBezTo>
                    <a:pt x="177" y="85"/>
                    <a:pt x="189" y="81"/>
                    <a:pt x="200" y="76"/>
                  </a:cubicBezTo>
                  <a:cubicBezTo>
                    <a:pt x="199" y="76"/>
                    <a:pt x="209" y="72"/>
                    <a:pt x="208" y="73"/>
                  </a:cubicBezTo>
                  <a:cubicBezTo>
                    <a:pt x="208" y="73"/>
                    <a:pt x="208" y="73"/>
                    <a:pt x="208" y="73"/>
                  </a:cubicBezTo>
                  <a:cubicBezTo>
                    <a:pt x="208" y="73"/>
                    <a:pt x="207" y="74"/>
                    <a:pt x="207" y="74"/>
                  </a:cubicBezTo>
                  <a:cubicBezTo>
                    <a:pt x="205" y="75"/>
                    <a:pt x="202" y="77"/>
                    <a:pt x="200" y="78"/>
                  </a:cubicBezTo>
                  <a:cubicBezTo>
                    <a:pt x="195" y="81"/>
                    <a:pt x="189" y="83"/>
                    <a:pt x="184" y="85"/>
                  </a:cubicBezTo>
                  <a:cubicBezTo>
                    <a:pt x="172" y="89"/>
                    <a:pt x="160" y="94"/>
                    <a:pt x="148" y="98"/>
                  </a:cubicBezTo>
                  <a:cubicBezTo>
                    <a:pt x="127" y="107"/>
                    <a:pt x="105" y="114"/>
                    <a:pt x="85" y="124"/>
                  </a:cubicBezTo>
                  <a:cubicBezTo>
                    <a:pt x="85" y="123"/>
                    <a:pt x="85" y="123"/>
                    <a:pt x="85" y="122"/>
                  </a:cubicBezTo>
                  <a:cubicBezTo>
                    <a:pt x="85" y="122"/>
                    <a:pt x="85" y="122"/>
                    <a:pt x="85" y="122"/>
                  </a:cubicBezTo>
                  <a:close/>
                  <a:moveTo>
                    <a:pt x="92" y="131"/>
                  </a:moveTo>
                  <a:cubicBezTo>
                    <a:pt x="99" y="128"/>
                    <a:pt x="105" y="125"/>
                    <a:pt x="112" y="123"/>
                  </a:cubicBezTo>
                  <a:cubicBezTo>
                    <a:pt x="113" y="123"/>
                    <a:pt x="113" y="123"/>
                    <a:pt x="114" y="123"/>
                  </a:cubicBezTo>
                  <a:cubicBezTo>
                    <a:pt x="108" y="131"/>
                    <a:pt x="99" y="134"/>
                    <a:pt x="92" y="131"/>
                  </a:cubicBezTo>
                  <a:close/>
                  <a:moveTo>
                    <a:pt x="123" y="125"/>
                  </a:moveTo>
                  <a:cubicBezTo>
                    <a:pt x="138" y="121"/>
                    <a:pt x="152" y="116"/>
                    <a:pt x="167" y="111"/>
                  </a:cubicBezTo>
                  <a:cubicBezTo>
                    <a:pt x="174" y="109"/>
                    <a:pt x="181" y="106"/>
                    <a:pt x="188" y="104"/>
                  </a:cubicBezTo>
                  <a:cubicBezTo>
                    <a:pt x="191" y="102"/>
                    <a:pt x="195" y="101"/>
                    <a:pt x="199" y="100"/>
                  </a:cubicBezTo>
                  <a:cubicBezTo>
                    <a:pt x="200" y="99"/>
                    <a:pt x="209" y="96"/>
                    <a:pt x="203" y="99"/>
                  </a:cubicBezTo>
                  <a:cubicBezTo>
                    <a:pt x="187" y="107"/>
                    <a:pt x="170" y="113"/>
                    <a:pt x="154" y="119"/>
                  </a:cubicBezTo>
                  <a:cubicBezTo>
                    <a:pt x="153" y="119"/>
                    <a:pt x="153" y="119"/>
                    <a:pt x="152" y="120"/>
                  </a:cubicBezTo>
                  <a:cubicBezTo>
                    <a:pt x="145" y="123"/>
                    <a:pt x="137" y="127"/>
                    <a:pt x="130" y="131"/>
                  </a:cubicBezTo>
                  <a:cubicBezTo>
                    <a:pt x="128" y="130"/>
                    <a:pt x="125" y="127"/>
                    <a:pt x="123" y="125"/>
                  </a:cubicBezTo>
                  <a:close/>
                  <a:moveTo>
                    <a:pt x="184" y="115"/>
                  </a:moveTo>
                  <a:cubicBezTo>
                    <a:pt x="183" y="115"/>
                    <a:pt x="182" y="114"/>
                    <a:pt x="181" y="114"/>
                  </a:cubicBezTo>
                  <a:cubicBezTo>
                    <a:pt x="181" y="114"/>
                    <a:pt x="182" y="114"/>
                    <a:pt x="182" y="114"/>
                  </a:cubicBezTo>
                  <a:cubicBezTo>
                    <a:pt x="186" y="112"/>
                    <a:pt x="191" y="110"/>
                    <a:pt x="196" y="108"/>
                  </a:cubicBezTo>
                  <a:cubicBezTo>
                    <a:pt x="198" y="107"/>
                    <a:pt x="199" y="106"/>
                    <a:pt x="201" y="106"/>
                  </a:cubicBezTo>
                  <a:cubicBezTo>
                    <a:pt x="206" y="103"/>
                    <a:pt x="201" y="107"/>
                    <a:pt x="200" y="108"/>
                  </a:cubicBezTo>
                  <a:cubicBezTo>
                    <a:pt x="195" y="111"/>
                    <a:pt x="188" y="111"/>
                    <a:pt x="184" y="115"/>
                  </a:cubicBezTo>
                  <a:close/>
                  <a:moveTo>
                    <a:pt x="204" y="103"/>
                  </a:moveTo>
                  <a:cubicBezTo>
                    <a:pt x="201" y="104"/>
                    <a:pt x="198" y="106"/>
                    <a:pt x="194" y="107"/>
                  </a:cubicBezTo>
                  <a:cubicBezTo>
                    <a:pt x="190" y="109"/>
                    <a:pt x="186" y="111"/>
                    <a:pt x="181" y="113"/>
                  </a:cubicBezTo>
                  <a:cubicBezTo>
                    <a:pt x="181" y="113"/>
                    <a:pt x="181" y="113"/>
                    <a:pt x="181" y="114"/>
                  </a:cubicBezTo>
                  <a:cubicBezTo>
                    <a:pt x="181" y="113"/>
                    <a:pt x="180" y="113"/>
                    <a:pt x="180" y="113"/>
                  </a:cubicBezTo>
                  <a:cubicBezTo>
                    <a:pt x="179" y="112"/>
                    <a:pt x="178" y="112"/>
                    <a:pt x="178" y="112"/>
                  </a:cubicBezTo>
                  <a:cubicBezTo>
                    <a:pt x="177" y="112"/>
                    <a:pt x="176" y="112"/>
                    <a:pt x="176" y="113"/>
                  </a:cubicBezTo>
                  <a:cubicBezTo>
                    <a:pt x="175" y="113"/>
                    <a:pt x="174" y="113"/>
                    <a:pt x="174" y="113"/>
                  </a:cubicBezTo>
                  <a:cubicBezTo>
                    <a:pt x="176" y="112"/>
                    <a:pt x="178" y="111"/>
                    <a:pt x="181" y="110"/>
                  </a:cubicBezTo>
                  <a:cubicBezTo>
                    <a:pt x="187" y="108"/>
                    <a:pt x="193" y="105"/>
                    <a:pt x="198" y="102"/>
                  </a:cubicBezTo>
                  <a:cubicBezTo>
                    <a:pt x="201" y="101"/>
                    <a:pt x="205" y="100"/>
                    <a:pt x="207" y="97"/>
                  </a:cubicBezTo>
                  <a:cubicBezTo>
                    <a:pt x="207" y="99"/>
                    <a:pt x="206" y="102"/>
                    <a:pt x="205" y="104"/>
                  </a:cubicBezTo>
                  <a:cubicBezTo>
                    <a:pt x="205" y="103"/>
                    <a:pt x="205" y="103"/>
                    <a:pt x="204" y="103"/>
                  </a:cubicBezTo>
                  <a:close/>
                  <a:moveTo>
                    <a:pt x="161" y="123"/>
                  </a:moveTo>
                  <a:cubicBezTo>
                    <a:pt x="160" y="122"/>
                    <a:pt x="159" y="122"/>
                    <a:pt x="158" y="121"/>
                  </a:cubicBezTo>
                  <a:cubicBezTo>
                    <a:pt x="159" y="120"/>
                    <a:pt x="161" y="120"/>
                    <a:pt x="162" y="119"/>
                  </a:cubicBezTo>
                  <a:cubicBezTo>
                    <a:pt x="165" y="118"/>
                    <a:pt x="168" y="116"/>
                    <a:pt x="171" y="115"/>
                  </a:cubicBezTo>
                  <a:cubicBezTo>
                    <a:pt x="174" y="114"/>
                    <a:pt x="176" y="115"/>
                    <a:pt x="172" y="117"/>
                  </a:cubicBezTo>
                  <a:cubicBezTo>
                    <a:pt x="169" y="119"/>
                    <a:pt x="165" y="120"/>
                    <a:pt x="161" y="123"/>
                  </a:cubicBezTo>
                  <a:cubicBezTo>
                    <a:pt x="161" y="123"/>
                    <a:pt x="161" y="123"/>
                    <a:pt x="161" y="123"/>
                  </a:cubicBezTo>
                  <a:close/>
                  <a:moveTo>
                    <a:pt x="167" y="120"/>
                  </a:moveTo>
                  <a:cubicBezTo>
                    <a:pt x="170" y="119"/>
                    <a:pt x="173" y="118"/>
                    <a:pt x="175" y="116"/>
                  </a:cubicBezTo>
                  <a:cubicBezTo>
                    <a:pt x="176" y="117"/>
                    <a:pt x="176" y="118"/>
                    <a:pt x="176" y="119"/>
                  </a:cubicBezTo>
                  <a:cubicBezTo>
                    <a:pt x="173" y="120"/>
                    <a:pt x="171" y="120"/>
                    <a:pt x="169" y="121"/>
                  </a:cubicBezTo>
                  <a:cubicBezTo>
                    <a:pt x="166" y="122"/>
                    <a:pt x="162" y="123"/>
                    <a:pt x="167" y="120"/>
                  </a:cubicBezTo>
                  <a:close/>
                  <a:moveTo>
                    <a:pt x="136" y="133"/>
                  </a:moveTo>
                  <a:cubicBezTo>
                    <a:pt x="135" y="133"/>
                    <a:pt x="133" y="133"/>
                    <a:pt x="131" y="132"/>
                  </a:cubicBezTo>
                  <a:cubicBezTo>
                    <a:pt x="137" y="129"/>
                    <a:pt x="144" y="127"/>
                    <a:pt x="150" y="124"/>
                  </a:cubicBezTo>
                  <a:cubicBezTo>
                    <a:pt x="147" y="129"/>
                    <a:pt x="142" y="133"/>
                    <a:pt x="136" y="133"/>
                  </a:cubicBezTo>
                  <a:close/>
                  <a:moveTo>
                    <a:pt x="163" y="123"/>
                  </a:moveTo>
                  <a:cubicBezTo>
                    <a:pt x="167" y="123"/>
                    <a:pt x="171" y="122"/>
                    <a:pt x="175" y="121"/>
                  </a:cubicBezTo>
                  <a:cubicBezTo>
                    <a:pt x="173" y="123"/>
                    <a:pt x="168" y="124"/>
                    <a:pt x="163" y="123"/>
                  </a:cubicBezTo>
                  <a:close/>
                  <a:moveTo>
                    <a:pt x="188" y="116"/>
                  </a:moveTo>
                  <a:cubicBezTo>
                    <a:pt x="191" y="116"/>
                    <a:pt x="193" y="115"/>
                    <a:pt x="195" y="114"/>
                  </a:cubicBezTo>
                  <a:cubicBezTo>
                    <a:pt x="193" y="116"/>
                    <a:pt x="191" y="116"/>
                    <a:pt x="188" y="116"/>
                  </a:cubicBezTo>
                  <a:close/>
                  <a:moveTo>
                    <a:pt x="198" y="113"/>
                  </a:moveTo>
                  <a:cubicBezTo>
                    <a:pt x="198" y="113"/>
                    <a:pt x="198" y="113"/>
                    <a:pt x="197" y="113"/>
                  </a:cubicBezTo>
                  <a:cubicBezTo>
                    <a:pt x="193" y="113"/>
                    <a:pt x="189" y="115"/>
                    <a:pt x="185" y="116"/>
                  </a:cubicBezTo>
                  <a:cubicBezTo>
                    <a:pt x="190" y="111"/>
                    <a:pt x="199" y="112"/>
                    <a:pt x="203" y="107"/>
                  </a:cubicBezTo>
                  <a:cubicBezTo>
                    <a:pt x="202" y="109"/>
                    <a:pt x="200" y="111"/>
                    <a:pt x="198" y="113"/>
                  </a:cubicBezTo>
                  <a:close/>
                  <a:moveTo>
                    <a:pt x="207" y="95"/>
                  </a:moveTo>
                  <a:cubicBezTo>
                    <a:pt x="192" y="101"/>
                    <a:pt x="176" y="107"/>
                    <a:pt x="161" y="112"/>
                  </a:cubicBezTo>
                  <a:cubicBezTo>
                    <a:pt x="155" y="114"/>
                    <a:pt x="149" y="116"/>
                    <a:pt x="143" y="118"/>
                  </a:cubicBezTo>
                  <a:cubicBezTo>
                    <a:pt x="153" y="114"/>
                    <a:pt x="162" y="109"/>
                    <a:pt x="172" y="105"/>
                  </a:cubicBezTo>
                  <a:cubicBezTo>
                    <a:pt x="183" y="100"/>
                    <a:pt x="197" y="98"/>
                    <a:pt x="206" y="89"/>
                  </a:cubicBezTo>
                  <a:cubicBezTo>
                    <a:pt x="207" y="91"/>
                    <a:pt x="207" y="93"/>
                    <a:pt x="207" y="95"/>
                  </a:cubicBezTo>
                  <a:close/>
                  <a:moveTo>
                    <a:pt x="209" y="58"/>
                  </a:moveTo>
                  <a:cubicBezTo>
                    <a:pt x="184" y="70"/>
                    <a:pt x="156" y="79"/>
                    <a:pt x="130" y="90"/>
                  </a:cubicBezTo>
                  <a:cubicBezTo>
                    <a:pt x="121" y="94"/>
                    <a:pt x="112" y="98"/>
                    <a:pt x="103" y="102"/>
                  </a:cubicBezTo>
                  <a:cubicBezTo>
                    <a:pt x="113" y="97"/>
                    <a:pt x="123" y="92"/>
                    <a:pt x="134" y="88"/>
                  </a:cubicBezTo>
                  <a:cubicBezTo>
                    <a:pt x="158" y="77"/>
                    <a:pt x="182" y="67"/>
                    <a:pt x="203" y="52"/>
                  </a:cubicBezTo>
                  <a:cubicBezTo>
                    <a:pt x="206" y="54"/>
                    <a:pt x="208" y="56"/>
                    <a:pt x="209" y="58"/>
                  </a:cubicBezTo>
                  <a:close/>
                  <a:moveTo>
                    <a:pt x="202" y="52"/>
                  </a:moveTo>
                  <a:cubicBezTo>
                    <a:pt x="191" y="57"/>
                    <a:pt x="180" y="63"/>
                    <a:pt x="169" y="68"/>
                  </a:cubicBezTo>
                  <a:cubicBezTo>
                    <a:pt x="156" y="74"/>
                    <a:pt x="143" y="80"/>
                    <a:pt x="130" y="86"/>
                  </a:cubicBezTo>
                  <a:cubicBezTo>
                    <a:pt x="127" y="87"/>
                    <a:pt x="124" y="88"/>
                    <a:pt x="121" y="89"/>
                  </a:cubicBezTo>
                  <a:cubicBezTo>
                    <a:pt x="123" y="89"/>
                    <a:pt x="125" y="88"/>
                    <a:pt x="126" y="87"/>
                  </a:cubicBezTo>
                  <a:cubicBezTo>
                    <a:pt x="138" y="82"/>
                    <a:pt x="150" y="77"/>
                    <a:pt x="161" y="71"/>
                  </a:cubicBezTo>
                  <a:cubicBezTo>
                    <a:pt x="173" y="65"/>
                    <a:pt x="183" y="58"/>
                    <a:pt x="194" y="50"/>
                  </a:cubicBezTo>
                  <a:cubicBezTo>
                    <a:pt x="197" y="50"/>
                    <a:pt x="199" y="51"/>
                    <a:pt x="202" y="52"/>
                  </a:cubicBezTo>
                  <a:close/>
                  <a:moveTo>
                    <a:pt x="188" y="44"/>
                  </a:moveTo>
                  <a:cubicBezTo>
                    <a:pt x="188" y="44"/>
                    <a:pt x="188" y="44"/>
                    <a:pt x="188" y="44"/>
                  </a:cubicBezTo>
                  <a:cubicBezTo>
                    <a:pt x="174" y="48"/>
                    <a:pt x="162" y="56"/>
                    <a:pt x="149" y="61"/>
                  </a:cubicBezTo>
                  <a:cubicBezTo>
                    <a:pt x="135" y="67"/>
                    <a:pt x="121" y="72"/>
                    <a:pt x="108" y="79"/>
                  </a:cubicBezTo>
                  <a:cubicBezTo>
                    <a:pt x="93" y="86"/>
                    <a:pt x="79" y="94"/>
                    <a:pt x="65" y="101"/>
                  </a:cubicBezTo>
                  <a:cubicBezTo>
                    <a:pt x="54" y="107"/>
                    <a:pt x="40" y="110"/>
                    <a:pt x="30" y="118"/>
                  </a:cubicBezTo>
                  <a:cubicBezTo>
                    <a:pt x="29" y="118"/>
                    <a:pt x="28" y="118"/>
                    <a:pt x="28" y="117"/>
                  </a:cubicBezTo>
                  <a:cubicBezTo>
                    <a:pt x="52" y="100"/>
                    <a:pt x="79" y="87"/>
                    <a:pt x="105" y="74"/>
                  </a:cubicBezTo>
                  <a:cubicBezTo>
                    <a:pt x="121" y="67"/>
                    <a:pt x="136" y="59"/>
                    <a:pt x="152" y="52"/>
                  </a:cubicBezTo>
                  <a:cubicBezTo>
                    <a:pt x="164" y="46"/>
                    <a:pt x="178" y="41"/>
                    <a:pt x="188" y="32"/>
                  </a:cubicBezTo>
                  <a:cubicBezTo>
                    <a:pt x="189" y="36"/>
                    <a:pt x="189" y="40"/>
                    <a:pt x="188" y="44"/>
                  </a:cubicBezTo>
                  <a:close/>
                  <a:moveTo>
                    <a:pt x="187" y="31"/>
                  </a:moveTo>
                  <a:cubicBezTo>
                    <a:pt x="184" y="32"/>
                    <a:pt x="181" y="34"/>
                    <a:pt x="178" y="36"/>
                  </a:cubicBezTo>
                  <a:cubicBezTo>
                    <a:pt x="173" y="39"/>
                    <a:pt x="168" y="41"/>
                    <a:pt x="163" y="44"/>
                  </a:cubicBezTo>
                  <a:cubicBezTo>
                    <a:pt x="152" y="49"/>
                    <a:pt x="141" y="53"/>
                    <a:pt x="130" y="58"/>
                  </a:cubicBezTo>
                  <a:cubicBezTo>
                    <a:pt x="108" y="69"/>
                    <a:pt x="86" y="80"/>
                    <a:pt x="64" y="90"/>
                  </a:cubicBezTo>
                  <a:cubicBezTo>
                    <a:pt x="55" y="95"/>
                    <a:pt x="45" y="100"/>
                    <a:pt x="36" y="104"/>
                  </a:cubicBezTo>
                  <a:cubicBezTo>
                    <a:pt x="56" y="93"/>
                    <a:pt x="76" y="82"/>
                    <a:pt x="96" y="71"/>
                  </a:cubicBezTo>
                  <a:cubicBezTo>
                    <a:pt x="117" y="60"/>
                    <a:pt x="139" y="49"/>
                    <a:pt x="161" y="38"/>
                  </a:cubicBezTo>
                  <a:cubicBezTo>
                    <a:pt x="164" y="36"/>
                    <a:pt x="168" y="33"/>
                    <a:pt x="171" y="31"/>
                  </a:cubicBezTo>
                  <a:cubicBezTo>
                    <a:pt x="173" y="30"/>
                    <a:pt x="174" y="29"/>
                    <a:pt x="175" y="28"/>
                  </a:cubicBezTo>
                  <a:cubicBezTo>
                    <a:pt x="176" y="27"/>
                    <a:pt x="177" y="26"/>
                    <a:pt x="178" y="26"/>
                  </a:cubicBezTo>
                  <a:cubicBezTo>
                    <a:pt x="179" y="25"/>
                    <a:pt x="180" y="24"/>
                    <a:pt x="182" y="24"/>
                  </a:cubicBezTo>
                  <a:cubicBezTo>
                    <a:pt x="183" y="24"/>
                    <a:pt x="184" y="25"/>
                    <a:pt x="185" y="26"/>
                  </a:cubicBezTo>
                  <a:cubicBezTo>
                    <a:pt x="186" y="27"/>
                    <a:pt x="187" y="29"/>
                    <a:pt x="187" y="31"/>
                  </a:cubicBezTo>
                  <a:close/>
                  <a:moveTo>
                    <a:pt x="180" y="23"/>
                  </a:moveTo>
                  <a:cubicBezTo>
                    <a:pt x="180" y="23"/>
                    <a:pt x="179" y="24"/>
                    <a:pt x="179" y="24"/>
                  </a:cubicBezTo>
                  <a:cubicBezTo>
                    <a:pt x="179" y="24"/>
                    <a:pt x="179" y="24"/>
                    <a:pt x="179" y="24"/>
                  </a:cubicBezTo>
                  <a:cubicBezTo>
                    <a:pt x="176" y="25"/>
                    <a:pt x="174" y="26"/>
                    <a:pt x="172" y="28"/>
                  </a:cubicBezTo>
                  <a:cubicBezTo>
                    <a:pt x="162" y="34"/>
                    <a:pt x="151" y="39"/>
                    <a:pt x="141" y="45"/>
                  </a:cubicBezTo>
                  <a:cubicBezTo>
                    <a:pt x="120" y="55"/>
                    <a:pt x="98" y="64"/>
                    <a:pt x="78" y="76"/>
                  </a:cubicBezTo>
                  <a:cubicBezTo>
                    <a:pt x="67" y="82"/>
                    <a:pt x="57" y="88"/>
                    <a:pt x="46" y="93"/>
                  </a:cubicBezTo>
                  <a:cubicBezTo>
                    <a:pt x="42" y="95"/>
                    <a:pt x="39" y="97"/>
                    <a:pt x="35" y="99"/>
                  </a:cubicBezTo>
                  <a:cubicBezTo>
                    <a:pt x="70" y="74"/>
                    <a:pt x="109" y="56"/>
                    <a:pt x="146" y="34"/>
                  </a:cubicBezTo>
                  <a:cubicBezTo>
                    <a:pt x="149" y="33"/>
                    <a:pt x="151" y="31"/>
                    <a:pt x="154" y="30"/>
                  </a:cubicBezTo>
                  <a:cubicBezTo>
                    <a:pt x="155" y="29"/>
                    <a:pt x="155" y="29"/>
                    <a:pt x="156" y="28"/>
                  </a:cubicBezTo>
                  <a:cubicBezTo>
                    <a:pt x="156" y="28"/>
                    <a:pt x="156" y="28"/>
                    <a:pt x="156" y="28"/>
                  </a:cubicBezTo>
                  <a:cubicBezTo>
                    <a:pt x="157" y="29"/>
                    <a:pt x="158" y="29"/>
                    <a:pt x="159" y="28"/>
                  </a:cubicBezTo>
                  <a:cubicBezTo>
                    <a:pt x="165" y="23"/>
                    <a:pt x="173" y="20"/>
                    <a:pt x="180" y="23"/>
                  </a:cubicBezTo>
                  <a:close/>
                  <a:moveTo>
                    <a:pt x="140" y="10"/>
                  </a:moveTo>
                  <a:cubicBezTo>
                    <a:pt x="133" y="13"/>
                    <a:pt x="127" y="17"/>
                    <a:pt x="121" y="21"/>
                  </a:cubicBezTo>
                  <a:cubicBezTo>
                    <a:pt x="125" y="14"/>
                    <a:pt x="133" y="10"/>
                    <a:pt x="140" y="10"/>
                  </a:cubicBezTo>
                  <a:close/>
                  <a:moveTo>
                    <a:pt x="117" y="23"/>
                  </a:moveTo>
                  <a:cubicBezTo>
                    <a:pt x="108" y="30"/>
                    <a:pt x="98" y="36"/>
                    <a:pt x="89" y="42"/>
                  </a:cubicBezTo>
                  <a:cubicBezTo>
                    <a:pt x="68" y="53"/>
                    <a:pt x="46" y="64"/>
                    <a:pt x="26" y="76"/>
                  </a:cubicBezTo>
                  <a:cubicBezTo>
                    <a:pt x="21" y="78"/>
                    <a:pt x="17" y="82"/>
                    <a:pt x="12" y="83"/>
                  </a:cubicBezTo>
                  <a:cubicBezTo>
                    <a:pt x="16" y="82"/>
                    <a:pt x="21" y="77"/>
                    <a:pt x="25" y="74"/>
                  </a:cubicBezTo>
                  <a:cubicBezTo>
                    <a:pt x="34" y="67"/>
                    <a:pt x="44" y="61"/>
                    <a:pt x="55" y="55"/>
                  </a:cubicBezTo>
                  <a:cubicBezTo>
                    <a:pt x="65" y="49"/>
                    <a:pt x="76" y="44"/>
                    <a:pt x="87" y="38"/>
                  </a:cubicBezTo>
                  <a:cubicBezTo>
                    <a:pt x="95" y="33"/>
                    <a:pt x="102" y="27"/>
                    <a:pt x="110" y="22"/>
                  </a:cubicBezTo>
                  <a:cubicBezTo>
                    <a:pt x="111" y="22"/>
                    <a:pt x="112" y="22"/>
                    <a:pt x="112" y="21"/>
                  </a:cubicBezTo>
                  <a:cubicBezTo>
                    <a:pt x="113" y="21"/>
                    <a:pt x="113" y="20"/>
                    <a:pt x="114" y="20"/>
                  </a:cubicBezTo>
                  <a:cubicBezTo>
                    <a:pt x="114" y="21"/>
                    <a:pt x="115" y="22"/>
                    <a:pt x="115" y="22"/>
                  </a:cubicBezTo>
                  <a:cubicBezTo>
                    <a:pt x="115" y="23"/>
                    <a:pt x="116" y="24"/>
                    <a:pt x="117" y="23"/>
                  </a:cubicBezTo>
                  <a:close/>
                  <a:moveTo>
                    <a:pt x="96" y="9"/>
                  </a:moveTo>
                  <a:cubicBezTo>
                    <a:pt x="98" y="8"/>
                    <a:pt x="100" y="8"/>
                    <a:pt x="102" y="8"/>
                  </a:cubicBezTo>
                  <a:cubicBezTo>
                    <a:pt x="98" y="10"/>
                    <a:pt x="94" y="13"/>
                    <a:pt x="90" y="15"/>
                  </a:cubicBezTo>
                  <a:cubicBezTo>
                    <a:pt x="89" y="16"/>
                    <a:pt x="88" y="16"/>
                    <a:pt x="88" y="17"/>
                  </a:cubicBezTo>
                  <a:cubicBezTo>
                    <a:pt x="89" y="14"/>
                    <a:pt x="92" y="11"/>
                    <a:pt x="96" y="9"/>
                  </a:cubicBezTo>
                  <a:close/>
                  <a:moveTo>
                    <a:pt x="77" y="23"/>
                  </a:moveTo>
                  <a:cubicBezTo>
                    <a:pt x="76" y="24"/>
                    <a:pt x="74" y="25"/>
                    <a:pt x="73" y="25"/>
                  </a:cubicBezTo>
                  <a:cubicBezTo>
                    <a:pt x="64" y="30"/>
                    <a:pt x="55" y="32"/>
                    <a:pt x="47" y="38"/>
                  </a:cubicBezTo>
                  <a:cubicBezTo>
                    <a:pt x="47" y="38"/>
                    <a:pt x="47" y="38"/>
                    <a:pt x="47" y="38"/>
                  </a:cubicBezTo>
                  <a:cubicBezTo>
                    <a:pt x="54" y="32"/>
                    <a:pt x="63" y="25"/>
                    <a:pt x="70" y="19"/>
                  </a:cubicBezTo>
                  <a:cubicBezTo>
                    <a:pt x="70" y="19"/>
                    <a:pt x="70" y="18"/>
                    <a:pt x="69" y="18"/>
                  </a:cubicBezTo>
                  <a:cubicBezTo>
                    <a:pt x="62" y="20"/>
                    <a:pt x="55" y="24"/>
                    <a:pt x="49" y="28"/>
                  </a:cubicBezTo>
                  <a:cubicBezTo>
                    <a:pt x="48" y="28"/>
                    <a:pt x="48" y="29"/>
                    <a:pt x="48" y="29"/>
                  </a:cubicBezTo>
                  <a:cubicBezTo>
                    <a:pt x="48" y="28"/>
                    <a:pt x="48" y="28"/>
                    <a:pt x="49" y="27"/>
                  </a:cubicBezTo>
                  <a:cubicBezTo>
                    <a:pt x="50" y="25"/>
                    <a:pt x="53" y="24"/>
                    <a:pt x="53" y="23"/>
                  </a:cubicBezTo>
                  <a:cubicBezTo>
                    <a:pt x="57" y="21"/>
                    <a:pt x="61" y="18"/>
                    <a:pt x="65" y="15"/>
                  </a:cubicBezTo>
                  <a:cubicBezTo>
                    <a:pt x="70" y="16"/>
                    <a:pt x="74" y="19"/>
                    <a:pt x="77" y="23"/>
                  </a:cubicBezTo>
                  <a:close/>
                  <a:moveTo>
                    <a:pt x="56" y="18"/>
                  </a:moveTo>
                  <a:cubicBezTo>
                    <a:pt x="58" y="16"/>
                    <a:pt x="61" y="16"/>
                    <a:pt x="63" y="15"/>
                  </a:cubicBezTo>
                  <a:cubicBezTo>
                    <a:pt x="59" y="18"/>
                    <a:pt x="54" y="20"/>
                    <a:pt x="51" y="23"/>
                  </a:cubicBezTo>
                  <a:cubicBezTo>
                    <a:pt x="52" y="21"/>
                    <a:pt x="54" y="19"/>
                    <a:pt x="56" y="18"/>
                  </a:cubicBezTo>
                  <a:close/>
                  <a:moveTo>
                    <a:pt x="38" y="40"/>
                  </a:moveTo>
                  <a:cubicBezTo>
                    <a:pt x="33" y="42"/>
                    <a:pt x="28" y="45"/>
                    <a:pt x="23" y="48"/>
                  </a:cubicBezTo>
                  <a:cubicBezTo>
                    <a:pt x="18" y="51"/>
                    <a:pt x="26" y="44"/>
                    <a:pt x="27" y="43"/>
                  </a:cubicBezTo>
                  <a:cubicBezTo>
                    <a:pt x="29" y="41"/>
                    <a:pt x="32" y="38"/>
                    <a:pt x="35" y="36"/>
                  </a:cubicBezTo>
                  <a:cubicBezTo>
                    <a:pt x="36" y="37"/>
                    <a:pt x="37" y="38"/>
                    <a:pt x="38" y="40"/>
                  </a:cubicBezTo>
                  <a:close/>
                  <a:moveTo>
                    <a:pt x="22" y="30"/>
                  </a:moveTo>
                  <a:cubicBezTo>
                    <a:pt x="19" y="32"/>
                    <a:pt x="15" y="35"/>
                    <a:pt x="12" y="38"/>
                  </a:cubicBezTo>
                  <a:cubicBezTo>
                    <a:pt x="12" y="37"/>
                    <a:pt x="12" y="36"/>
                    <a:pt x="13" y="35"/>
                  </a:cubicBezTo>
                  <a:cubicBezTo>
                    <a:pt x="15" y="32"/>
                    <a:pt x="18" y="30"/>
                    <a:pt x="22" y="30"/>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273"/>
            <p:cNvSpPr>
              <a:spLocks noEditPoints="1"/>
            </p:cNvSpPr>
            <p:nvPr/>
          </p:nvSpPr>
          <p:spPr bwMode="auto">
            <a:xfrm>
              <a:off x="8172696" y="4331722"/>
              <a:ext cx="941388" cy="796925"/>
            </a:xfrm>
            <a:custGeom>
              <a:avLst/>
              <a:gdLst>
                <a:gd name="T0" fmla="*/ 26 w 222"/>
                <a:gd name="T1" fmla="*/ 148 h 188"/>
                <a:gd name="T2" fmla="*/ 8 w 222"/>
                <a:gd name="T3" fmla="*/ 132 h 188"/>
                <a:gd name="T4" fmla="*/ 204 w 222"/>
                <a:gd name="T5" fmla="*/ 56 h 188"/>
                <a:gd name="T6" fmla="*/ 110 w 222"/>
                <a:gd name="T7" fmla="*/ 10 h 188"/>
                <a:gd name="T8" fmla="*/ 117 w 222"/>
                <a:gd name="T9" fmla="*/ 15 h 188"/>
                <a:gd name="T10" fmla="*/ 112 w 222"/>
                <a:gd name="T11" fmla="*/ 19 h 188"/>
                <a:gd name="T12" fmla="*/ 78 w 222"/>
                <a:gd name="T13" fmla="*/ 41 h 188"/>
                <a:gd name="T14" fmla="*/ 89 w 222"/>
                <a:gd name="T15" fmla="*/ 35 h 188"/>
                <a:gd name="T16" fmla="*/ 146 w 222"/>
                <a:gd name="T17" fmla="*/ 15 h 188"/>
                <a:gd name="T18" fmla="*/ 107 w 222"/>
                <a:gd name="T19" fmla="*/ 11 h 188"/>
                <a:gd name="T20" fmla="*/ 128 w 222"/>
                <a:gd name="T21" fmla="*/ 10 h 188"/>
                <a:gd name="T22" fmla="*/ 140 w 222"/>
                <a:gd name="T23" fmla="*/ 14 h 188"/>
                <a:gd name="T24" fmla="*/ 92 w 222"/>
                <a:gd name="T25" fmla="*/ 32 h 188"/>
                <a:gd name="T26" fmla="*/ 121 w 222"/>
                <a:gd name="T27" fmla="*/ 35 h 188"/>
                <a:gd name="T28" fmla="*/ 67 w 222"/>
                <a:gd name="T29" fmla="*/ 58 h 188"/>
                <a:gd name="T30" fmla="*/ 117 w 222"/>
                <a:gd name="T31" fmla="*/ 55 h 188"/>
                <a:gd name="T32" fmla="*/ 56 w 222"/>
                <a:gd name="T33" fmla="*/ 67 h 188"/>
                <a:gd name="T34" fmla="*/ 66 w 222"/>
                <a:gd name="T35" fmla="*/ 55 h 188"/>
                <a:gd name="T36" fmla="*/ 148 w 222"/>
                <a:gd name="T37" fmla="*/ 28 h 188"/>
                <a:gd name="T38" fmla="*/ 158 w 222"/>
                <a:gd name="T39" fmla="*/ 31 h 188"/>
                <a:gd name="T40" fmla="*/ 172 w 222"/>
                <a:gd name="T41" fmla="*/ 33 h 188"/>
                <a:gd name="T42" fmla="*/ 146 w 222"/>
                <a:gd name="T43" fmla="*/ 44 h 188"/>
                <a:gd name="T44" fmla="*/ 43 w 222"/>
                <a:gd name="T45" fmla="*/ 80 h 188"/>
                <a:gd name="T46" fmla="*/ 125 w 222"/>
                <a:gd name="T47" fmla="*/ 63 h 188"/>
                <a:gd name="T48" fmla="*/ 200 w 222"/>
                <a:gd name="T49" fmla="*/ 40 h 188"/>
                <a:gd name="T50" fmla="*/ 194 w 222"/>
                <a:gd name="T51" fmla="*/ 50 h 188"/>
                <a:gd name="T52" fmla="*/ 214 w 222"/>
                <a:gd name="T53" fmla="*/ 46 h 188"/>
                <a:gd name="T54" fmla="*/ 200 w 222"/>
                <a:gd name="T55" fmla="*/ 65 h 188"/>
                <a:gd name="T56" fmla="*/ 64 w 222"/>
                <a:gd name="T57" fmla="*/ 109 h 188"/>
                <a:gd name="T58" fmla="*/ 25 w 222"/>
                <a:gd name="T59" fmla="*/ 121 h 188"/>
                <a:gd name="T60" fmla="*/ 33 w 222"/>
                <a:gd name="T61" fmla="*/ 124 h 188"/>
                <a:gd name="T62" fmla="*/ 148 w 222"/>
                <a:gd name="T63" fmla="*/ 103 h 188"/>
                <a:gd name="T64" fmla="*/ 47 w 222"/>
                <a:gd name="T65" fmla="*/ 132 h 188"/>
                <a:gd name="T66" fmla="*/ 109 w 222"/>
                <a:gd name="T67" fmla="*/ 159 h 188"/>
                <a:gd name="T68" fmla="*/ 107 w 222"/>
                <a:gd name="T69" fmla="*/ 150 h 188"/>
                <a:gd name="T70" fmla="*/ 124 w 222"/>
                <a:gd name="T71" fmla="*/ 144 h 188"/>
                <a:gd name="T72" fmla="*/ 83 w 222"/>
                <a:gd name="T73" fmla="*/ 141 h 188"/>
                <a:gd name="T74" fmla="*/ 104 w 222"/>
                <a:gd name="T75" fmla="*/ 131 h 188"/>
                <a:gd name="T76" fmla="*/ 129 w 222"/>
                <a:gd name="T77" fmla="*/ 118 h 188"/>
                <a:gd name="T78" fmla="*/ 117 w 222"/>
                <a:gd name="T79" fmla="*/ 122 h 188"/>
                <a:gd name="T80" fmla="*/ 74 w 222"/>
                <a:gd name="T81" fmla="*/ 140 h 188"/>
                <a:gd name="T82" fmla="*/ 99 w 222"/>
                <a:gd name="T83" fmla="*/ 144 h 188"/>
                <a:gd name="T84" fmla="*/ 91 w 222"/>
                <a:gd name="T85" fmla="*/ 154 h 188"/>
                <a:gd name="T86" fmla="*/ 113 w 222"/>
                <a:gd name="T87" fmla="*/ 154 h 188"/>
                <a:gd name="T88" fmla="*/ 88 w 222"/>
                <a:gd name="T89" fmla="*/ 120 h 188"/>
                <a:gd name="T90" fmla="*/ 69 w 222"/>
                <a:gd name="T91" fmla="*/ 121 h 188"/>
                <a:gd name="T92" fmla="*/ 36 w 222"/>
                <a:gd name="T93" fmla="*/ 124 h 188"/>
                <a:gd name="T94" fmla="*/ 154 w 222"/>
                <a:gd name="T95" fmla="*/ 93 h 188"/>
                <a:gd name="T96" fmla="*/ 35 w 222"/>
                <a:gd name="T97" fmla="*/ 118 h 188"/>
                <a:gd name="T98" fmla="*/ 93 w 222"/>
                <a:gd name="T99" fmla="*/ 96 h 188"/>
                <a:gd name="T100" fmla="*/ 199 w 222"/>
                <a:gd name="T101" fmla="*/ 62 h 188"/>
                <a:gd name="T102" fmla="*/ 191 w 222"/>
                <a:gd name="T103" fmla="*/ 71 h 188"/>
                <a:gd name="T104" fmla="*/ 190 w 222"/>
                <a:gd name="T105" fmla="*/ 66 h 188"/>
                <a:gd name="T106" fmla="*/ 106 w 222"/>
                <a:gd name="T107" fmla="*/ 168 h 188"/>
                <a:gd name="T108" fmla="*/ 26 w 222"/>
                <a:gd name="T109" fmla="*/ 97 h 188"/>
                <a:gd name="T110" fmla="*/ 26 w 222"/>
                <a:gd name="T111" fmla="*/ 97 h 188"/>
                <a:gd name="T112" fmla="*/ 105 w 222"/>
                <a:gd name="T113" fmla="*/ 175 h 188"/>
                <a:gd name="T114" fmla="*/ 11 w 222"/>
                <a:gd name="T115" fmla="*/ 137 h 188"/>
                <a:gd name="T116" fmla="*/ 114 w 222"/>
                <a:gd name="T117" fmla="*/ 17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 h="188">
                  <a:moveTo>
                    <a:pt x="221" y="63"/>
                  </a:moveTo>
                  <a:cubicBezTo>
                    <a:pt x="221" y="63"/>
                    <a:pt x="221" y="63"/>
                    <a:pt x="220" y="63"/>
                  </a:cubicBezTo>
                  <a:cubicBezTo>
                    <a:pt x="218" y="63"/>
                    <a:pt x="217" y="59"/>
                    <a:pt x="217" y="58"/>
                  </a:cubicBezTo>
                  <a:cubicBezTo>
                    <a:pt x="215" y="54"/>
                    <a:pt x="216" y="50"/>
                    <a:pt x="218" y="46"/>
                  </a:cubicBezTo>
                  <a:cubicBezTo>
                    <a:pt x="218" y="46"/>
                    <a:pt x="218" y="46"/>
                    <a:pt x="218" y="45"/>
                  </a:cubicBezTo>
                  <a:cubicBezTo>
                    <a:pt x="218" y="45"/>
                    <a:pt x="218" y="45"/>
                    <a:pt x="217" y="44"/>
                  </a:cubicBezTo>
                  <a:cubicBezTo>
                    <a:pt x="202" y="38"/>
                    <a:pt x="187" y="31"/>
                    <a:pt x="172" y="24"/>
                  </a:cubicBezTo>
                  <a:cubicBezTo>
                    <a:pt x="153" y="16"/>
                    <a:pt x="135" y="7"/>
                    <a:pt x="115" y="1"/>
                  </a:cubicBezTo>
                  <a:cubicBezTo>
                    <a:pt x="115" y="0"/>
                    <a:pt x="114" y="1"/>
                    <a:pt x="114" y="1"/>
                  </a:cubicBezTo>
                  <a:cubicBezTo>
                    <a:pt x="94" y="19"/>
                    <a:pt x="76" y="40"/>
                    <a:pt x="58" y="59"/>
                  </a:cubicBezTo>
                  <a:cubicBezTo>
                    <a:pt x="42" y="77"/>
                    <a:pt x="24" y="95"/>
                    <a:pt x="9" y="114"/>
                  </a:cubicBezTo>
                  <a:cubicBezTo>
                    <a:pt x="2" y="119"/>
                    <a:pt x="0" y="135"/>
                    <a:pt x="9" y="139"/>
                  </a:cubicBezTo>
                  <a:cubicBezTo>
                    <a:pt x="14" y="143"/>
                    <a:pt x="20" y="145"/>
                    <a:pt x="26" y="148"/>
                  </a:cubicBezTo>
                  <a:cubicBezTo>
                    <a:pt x="36" y="154"/>
                    <a:pt x="46" y="159"/>
                    <a:pt x="57" y="164"/>
                  </a:cubicBezTo>
                  <a:cubicBezTo>
                    <a:pt x="73" y="172"/>
                    <a:pt x="89" y="181"/>
                    <a:pt x="106" y="188"/>
                  </a:cubicBezTo>
                  <a:cubicBezTo>
                    <a:pt x="107" y="188"/>
                    <a:pt x="107" y="187"/>
                    <a:pt x="107" y="187"/>
                  </a:cubicBezTo>
                  <a:cubicBezTo>
                    <a:pt x="107" y="187"/>
                    <a:pt x="108" y="187"/>
                    <a:pt x="108" y="187"/>
                  </a:cubicBezTo>
                  <a:cubicBezTo>
                    <a:pt x="122" y="170"/>
                    <a:pt x="138" y="154"/>
                    <a:pt x="154" y="138"/>
                  </a:cubicBezTo>
                  <a:cubicBezTo>
                    <a:pt x="174" y="117"/>
                    <a:pt x="194" y="95"/>
                    <a:pt x="214" y="74"/>
                  </a:cubicBezTo>
                  <a:cubicBezTo>
                    <a:pt x="216" y="71"/>
                    <a:pt x="220" y="68"/>
                    <a:pt x="222" y="64"/>
                  </a:cubicBezTo>
                  <a:cubicBezTo>
                    <a:pt x="222" y="64"/>
                    <a:pt x="222" y="63"/>
                    <a:pt x="221" y="63"/>
                  </a:cubicBezTo>
                  <a:close/>
                  <a:moveTo>
                    <a:pt x="88" y="171"/>
                  </a:moveTo>
                  <a:cubicBezTo>
                    <a:pt x="77" y="166"/>
                    <a:pt x="67" y="161"/>
                    <a:pt x="56" y="156"/>
                  </a:cubicBezTo>
                  <a:cubicBezTo>
                    <a:pt x="46" y="151"/>
                    <a:pt x="35" y="145"/>
                    <a:pt x="25" y="140"/>
                  </a:cubicBezTo>
                  <a:cubicBezTo>
                    <a:pt x="20" y="138"/>
                    <a:pt x="13" y="135"/>
                    <a:pt x="9" y="132"/>
                  </a:cubicBezTo>
                  <a:cubicBezTo>
                    <a:pt x="9" y="132"/>
                    <a:pt x="8" y="132"/>
                    <a:pt x="8" y="132"/>
                  </a:cubicBezTo>
                  <a:cubicBezTo>
                    <a:pt x="8" y="130"/>
                    <a:pt x="8" y="129"/>
                    <a:pt x="8" y="127"/>
                  </a:cubicBezTo>
                  <a:cubicBezTo>
                    <a:pt x="22" y="136"/>
                    <a:pt x="37" y="143"/>
                    <a:pt x="52" y="150"/>
                  </a:cubicBezTo>
                  <a:cubicBezTo>
                    <a:pt x="69" y="158"/>
                    <a:pt x="86" y="165"/>
                    <a:pt x="102" y="174"/>
                  </a:cubicBezTo>
                  <a:cubicBezTo>
                    <a:pt x="102" y="175"/>
                    <a:pt x="102" y="176"/>
                    <a:pt x="102" y="178"/>
                  </a:cubicBezTo>
                  <a:cubicBezTo>
                    <a:pt x="97" y="175"/>
                    <a:pt x="92" y="173"/>
                    <a:pt x="88" y="171"/>
                  </a:cubicBezTo>
                  <a:close/>
                  <a:moveTo>
                    <a:pt x="30" y="94"/>
                  </a:moveTo>
                  <a:cubicBezTo>
                    <a:pt x="30" y="94"/>
                    <a:pt x="30" y="94"/>
                    <a:pt x="30" y="94"/>
                  </a:cubicBezTo>
                  <a:cubicBezTo>
                    <a:pt x="45" y="89"/>
                    <a:pt x="60" y="86"/>
                    <a:pt x="75" y="82"/>
                  </a:cubicBezTo>
                  <a:cubicBezTo>
                    <a:pt x="90" y="79"/>
                    <a:pt x="105" y="75"/>
                    <a:pt x="120" y="71"/>
                  </a:cubicBezTo>
                  <a:cubicBezTo>
                    <a:pt x="135" y="68"/>
                    <a:pt x="150" y="65"/>
                    <a:pt x="165" y="61"/>
                  </a:cubicBezTo>
                  <a:cubicBezTo>
                    <a:pt x="172" y="59"/>
                    <a:pt x="180" y="57"/>
                    <a:pt x="188" y="56"/>
                  </a:cubicBezTo>
                  <a:cubicBezTo>
                    <a:pt x="195" y="54"/>
                    <a:pt x="202" y="53"/>
                    <a:pt x="209" y="51"/>
                  </a:cubicBezTo>
                  <a:cubicBezTo>
                    <a:pt x="207" y="53"/>
                    <a:pt x="206" y="55"/>
                    <a:pt x="204" y="56"/>
                  </a:cubicBezTo>
                  <a:cubicBezTo>
                    <a:pt x="204" y="56"/>
                    <a:pt x="203" y="56"/>
                    <a:pt x="203" y="57"/>
                  </a:cubicBezTo>
                  <a:cubicBezTo>
                    <a:pt x="203" y="56"/>
                    <a:pt x="202" y="56"/>
                    <a:pt x="202" y="57"/>
                  </a:cubicBezTo>
                  <a:cubicBezTo>
                    <a:pt x="173" y="63"/>
                    <a:pt x="144" y="68"/>
                    <a:pt x="115" y="74"/>
                  </a:cubicBezTo>
                  <a:cubicBezTo>
                    <a:pt x="85" y="80"/>
                    <a:pt x="56" y="89"/>
                    <a:pt x="27" y="96"/>
                  </a:cubicBezTo>
                  <a:cubicBezTo>
                    <a:pt x="28" y="96"/>
                    <a:pt x="29" y="95"/>
                    <a:pt x="30" y="94"/>
                  </a:cubicBezTo>
                  <a:close/>
                  <a:moveTo>
                    <a:pt x="115" y="3"/>
                  </a:moveTo>
                  <a:cubicBezTo>
                    <a:pt x="117" y="4"/>
                    <a:pt x="118" y="4"/>
                    <a:pt x="120" y="5"/>
                  </a:cubicBezTo>
                  <a:cubicBezTo>
                    <a:pt x="117" y="5"/>
                    <a:pt x="114" y="6"/>
                    <a:pt x="112" y="6"/>
                  </a:cubicBezTo>
                  <a:cubicBezTo>
                    <a:pt x="113" y="5"/>
                    <a:pt x="114" y="4"/>
                    <a:pt x="115" y="3"/>
                  </a:cubicBezTo>
                  <a:close/>
                  <a:moveTo>
                    <a:pt x="125" y="7"/>
                  </a:moveTo>
                  <a:cubicBezTo>
                    <a:pt x="122" y="7"/>
                    <a:pt x="119" y="8"/>
                    <a:pt x="115" y="9"/>
                  </a:cubicBezTo>
                  <a:cubicBezTo>
                    <a:pt x="114" y="9"/>
                    <a:pt x="112" y="10"/>
                    <a:pt x="111" y="10"/>
                  </a:cubicBezTo>
                  <a:cubicBezTo>
                    <a:pt x="110" y="10"/>
                    <a:pt x="110" y="10"/>
                    <a:pt x="110" y="10"/>
                  </a:cubicBezTo>
                  <a:cubicBezTo>
                    <a:pt x="111" y="10"/>
                    <a:pt x="112" y="9"/>
                    <a:pt x="113" y="9"/>
                  </a:cubicBezTo>
                  <a:cubicBezTo>
                    <a:pt x="116" y="8"/>
                    <a:pt x="119" y="7"/>
                    <a:pt x="122" y="5"/>
                  </a:cubicBezTo>
                  <a:cubicBezTo>
                    <a:pt x="123" y="6"/>
                    <a:pt x="124" y="6"/>
                    <a:pt x="125" y="7"/>
                  </a:cubicBezTo>
                  <a:close/>
                  <a:moveTo>
                    <a:pt x="130" y="8"/>
                  </a:moveTo>
                  <a:cubicBezTo>
                    <a:pt x="126" y="9"/>
                    <a:pt x="122" y="10"/>
                    <a:pt x="119" y="12"/>
                  </a:cubicBezTo>
                  <a:cubicBezTo>
                    <a:pt x="113" y="13"/>
                    <a:pt x="108" y="14"/>
                    <a:pt x="103" y="15"/>
                  </a:cubicBezTo>
                  <a:cubicBezTo>
                    <a:pt x="103" y="15"/>
                    <a:pt x="103" y="15"/>
                    <a:pt x="104" y="14"/>
                  </a:cubicBezTo>
                  <a:cubicBezTo>
                    <a:pt x="105" y="14"/>
                    <a:pt x="106" y="14"/>
                    <a:pt x="107" y="13"/>
                  </a:cubicBezTo>
                  <a:cubicBezTo>
                    <a:pt x="110" y="13"/>
                    <a:pt x="112" y="12"/>
                    <a:pt x="114" y="12"/>
                  </a:cubicBezTo>
                  <a:cubicBezTo>
                    <a:pt x="118" y="11"/>
                    <a:pt x="122" y="9"/>
                    <a:pt x="126" y="7"/>
                  </a:cubicBezTo>
                  <a:cubicBezTo>
                    <a:pt x="127" y="7"/>
                    <a:pt x="128" y="8"/>
                    <a:pt x="130" y="8"/>
                  </a:cubicBezTo>
                  <a:close/>
                  <a:moveTo>
                    <a:pt x="136" y="11"/>
                  </a:moveTo>
                  <a:cubicBezTo>
                    <a:pt x="130" y="12"/>
                    <a:pt x="124" y="13"/>
                    <a:pt x="117" y="15"/>
                  </a:cubicBezTo>
                  <a:cubicBezTo>
                    <a:pt x="111" y="16"/>
                    <a:pt x="104" y="18"/>
                    <a:pt x="98" y="20"/>
                  </a:cubicBezTo>
                  <a:cubicBezTo>
                    <a:pt x="104" y="17"/>
                    <a:pt x="110" y="16"/>
                    <a:pt x="116" y="14"/>
                  </a:cubicBezTo>
                  <a:cubicBezTo>
                    <a:pt x="121" y="13"/>
                    <a:pt x="126" y="12"/>
                    <a:pt x="131" y="9"/>
                  </a:cubicBezTo>
                  <a:cubicBezTo>
                    <a:pt x="131" y="9"/>
                    <a:pt x="131" y="9"/>
                    <a:pt x="131" y="9"/>
                  </a:cubicBezTo>
                  <a:cubicBezTo>
                    <a:pt x="133" y="10"/>
                    <a:pt x="134" y="10"/>
                    <a:pt x="136" y="11"/>
                  </a:cubicBezTo>
                  <a:close/>
                  <a:moveTo>
                    <a:pt x="140" y="13"/>
                  </a:moveTo>
                  <a:cubicBezTo>
                    <a:pt x="138" y="13"/>
                    <a:pt x="136" y="14"/>
                    <a:pt x="133" y="14"/>
                  </a:cubicBezTo>
                  <a:cubicBezTo>
                    <a:pt x="129" y="15"/>
                    <a:pt x="126" y="16"/>
                    <a:pt x="122" y="17"/>
                  </a:cubicBezTo>
                  <a:cubicBezTo>
                    <a:pt x="114" y="19"/>
                    <a:pt x="105" y="22"/>
                    <a:pt x="97" y="24"/>
                  </a:cubicBezTo>
                  <a:cubicBezTo>
                    <a:pt x="96" y="25"/>
                    <a:pt x="94" y="25"/>
                    <a:pt x="93" y="25"/>
                  </a:cubicBezTo>
                  <a:cubicBezTo>
                    <a:pt x="93" y="25"/>
                    <a:pt x="93" y="25"/>
                    <a:pt x="93" y="25"/>
                  </a:cubicBezTo>
                  <a:cubicBezTo>
                    <a:pt x="94" y="25"/>
                    <a:pt x="96" y="24"/>
                    <a:pt x="98" y="24"/>
                  </a:cubicBezTo>
                  <a:cubicBezTo>
                    <a:pt x="102" y="22"/>
                    <a:pt x="107" y="21"/>
                    <a:pt x="112" y="19"/>
                  </a:cubicBezTo>
                  <a:cubicBezTo>
                    <a:pt x="120" y="16"/>
                    <a:pt x="129" y="15"/>
                    <a:pt x="137" y="12"/>
                  </a:cubicBezTo>
                  <a:cubicBezTo>
                    <a:pt x="137" y="12"/>
                    <a:pt x="137" y="12"/>
                    <a:pt x="137" y="12"/>
                  </a:cubicBezTo>
                  <a:cubicBezTo>
                    <a:pt x="138" y="12"/>
                    <a:pt x="139" y="12"/>
                    <a:pt x="140" y="13"/>
                  </a:cubicBezTo>
                  <a:close/>
                  <a:moveTo>
                    <a:pt x="151" y="18"/>
                  </a:moveTo>
                  <a:cubicBezTo>
                    <a:pt x="143" y="20"/>
                    <a:pt x="135" y="21"/>
                    <a:pt x="126" y="23"/>
                  </a:cubicBezTo>
                  <a:cubicBezTo>
                    <a:pt x="133" y="21"/>
                    <a:pt x="140" y="19"/>
                    <a:pt x="147" y="16"/>
                  </a:cubicBezTo>
                  <a:cubicBezTo>
                    <a:pt x="149" y="16"/>
                    <a:pt x="150" y="17"/>
                    <a:pt x="151" y="18"/>
                  </a:cubicBezTo>
                  <a:close/>
                  <a:moveTo>
                    <a:pt x="158" y="21"/>
                  </a:moveTo>
                  <a:cubicBezTo>
                    <a:pt x="152" y="23"/>
                    <a:pt x="146" y="24"/>
                    <a:pt x="140" y="26"/>
                  </a:cubicBezTo>
                  <a:cubicBezTo>
                    <a:pt x="133" y="27"/>
                    <a:pt x="125" y="29"/>
                    <a:pt x="118" y="31"/>
                  </a:cubicBezTo>
                  <a:cubicBezTo>
                    <a:pt x="111" y="33"/>
                    <a:pt x="104" y="35"/>
                    <a:pt x="97" y="37"/>
                  </a:cubicBezTo>
                  <a:cubicBezTo>
                    <a:pt x="93" y="38"/>
                    <a:pt x="90" y="39"/>
                    <a:pt x="87" y="40"/>
                  </a:cubicBezTo>
                  <a:cubicBezTo>
                    <a:pt x="84" y="40"/>
                    <a:pt x="81" y="40"/>
                    <a:pt x="78" y="41"/>
                  </a:cubicBezTo>
                  <a:cubicBezTo>
                    <a:pt x="78" y="41"/>
                    <a:pt x="78" y="41"/>
                    <a:pt x="79" y="41"/>
                  </a:cubicBezTo>
                  <a:cubicBezTo>
                    <a:pt x="84" y="38"/>
                    <a:pt x="89" y="37"/>
                    <a:pt x="94" y="35"/>
                  </a:cubicBezTo>
                  <a:cubicBezTo>
                    <a:pt x="101" y="33"/>
                    <a:pt x="108" y="31"/>
                    <a:pt x="115" y="29"/>
                  </a:cubicBezTo>
                  <a:cubicBezTo>
                    <a:pt x="122" y="27"/>
                    <a:pt x="129" y="26"/>
                    <a:pt x="136" y="24"/>
                  </a:cubicBezTo>
                  <a:cubicBezTo>
                    <a:pt x="141" y="22"/>
                    <a:pt x="147" y="21"/>
                    <a:pt x="153" y="18"/>
                  </a:cubicBezTo>
                  <a:cubicBezTo>
                    <a:pt x="155" y="19"/>
                    <a:pt x="156" y="20"/>
                    <a:pt x="158" y="21"/>
                  </a:cubicBezTo>
                  <a:close/>
                  <a:moveTo>
                    <a:pt x="83" y="36"/>
                  </a:moveTo>
                  <a:cubicBezTo>
                    <a:pt x="87" y="34"/>
                    <a:pt x="93" y="33"/>
                    <a:pt x="97" y="32"/>
                  </a:cubicBezTo>
                  <a:cubicBezTo>
                    <a:pt x="103" y="30"/>
                    <a:pt x="109" y="28"/>
                    <a:pt x="114" y="26"/>
                  </a:cubicBezTo>
                  <a:cubicBezTo>
                    <a:pt x="116" y="26"/>
                    <a:pt x="117" y="26"/>
                    <a:pt x="118" y="25"/>
                  </a:cubicBezTo>
                  <a:cubicBezTo>
                    <a:pt x="117" y="26"/>
                    <a:pt x="116" y="26"/>
                    <a:pt x="115" y="26"/>
                  </a:cubicBezTo>
                  <a:cubicBezTo>
                    <a:pt x="109" y="28"/>
                    <a:pt x="103" y="30"/>
                    <a:pt x="98" y="32"/>
                  </a:cubicBezTo>
                  <a:cubicBezTo>
                    <a:pt x="95" y="33"/>
                    <a:pt x="92" y="34"/>
                    <a:pt x="89" y="35"/>
                  </a:cubicBezTo>
                  <a:cubicBezTo>
                    <a:pt x="88" y="35"/>
                    <a:pt x="86" y="36"/>
                    <a:pt x="84" y="36"/>
                  </a:cubicBezTo>
                  <a:cubicBezTo>
                    <a:pt x="84" y="36"/>
                    <a:pt x="83" y="37"/>
                    <a:pt x="82" y="37"/>
                  </a:cubicBezTo>
                  <a:cubicBezTo>
                    <a:pt x="83" y="37"/>
                    <a:pt x="83" y="36"/>
                    <a:pt x="83" y="36"/>
                  </a:cubicBezTo>
                  <a:close/>
                  <a:moveTo>
                    <a:pt x="117" y="26"/>
                  </a:moveTo>
                  <a:cubicBezTo>
                    <a:pt x="123" y="24"/>
                    <a:pt x="130" y="23"/>
                    <a:pt x="137" y="22"/>
                  </a:cubicBezTo>
                  <a:cubicBezTo>
                    <a:pt x="140" y="21"/>
                    <a:pt x="144" y="20"/>
                    <a:pt x="148" y="19"/>
                  </a:cubicBezTo>
                  <a:cubicBezTo>
                    <a:pt x="149" y="19"/>
                    <a:pt x="150" y="19"/>
                    <a:pt x="152" y="18"/>
                  </a:cubicBezTo>
                  <a:cubicBezTo>
                    <a:pt x="150" y="19"/>
                    <a:pt x="148" y="20"/>
                    <a:pt x="146" y="20"/>
                  </a:cubicBezTo>
                  <a:cubicBezTo>
                    <a:pt x="133" y="24"/>
                    <a:pt x="120" y="27"/>
                    <a:pt x="107" y="31"/>
                  </a:cubicBezTo>
                  <a:cubicBezTo>
                    <a:pt x="104" y="32"/>
                    <a:pt x="99" y="33"/>
                    <a:pt x="95" y="34"/>
                  </a:cubicBezTo>
                  <a:cubicBezTo>
                    <a:pt x="103" y="32"/>
                    <a:pt x="110" y="29"/>
                    <a:pt x="117" y="26"/>
                  </a:cubicBezTo>
                  <a:close/>
                  <a:moveTo>
                    <a:pt x="142" y="13"/>
                  </a:moveTo>
                  <a:cubicBezTo>
                    <a:pt x="143" y="14"/>
                    <a:pt x="144" y="15"/>
                    <a:pt x="146" y="15"/>
                  </a:cubicBezTo>
                  <a:cubicBezTo>
                    <a:pt x="137" y="17"/>
                    <a:pt x="127" y="19"/>
                    <a:pt x="118" y="21"/>
                  </a:cubicBezTo>
                  <a:cubicBezTo>
                    <a:pt x="109" y="23"/>
                    <a:pt x="100" y="27"/>
                    <a:pt x="91" y="30"/>
                  </a:cubicBezTo>
                  <a:cubicBezTo>
                    <a:pt x="90" y="30"/>
                    <a:pt x="89" y="30"/>
                    <a:pt x="88" y="30"/>
                  </a:cubicBezTo>
                  <a:cubicBezTo>
                    <a:pt x="90" y="30"/>
                    <a:pt x="92" y="29"/>
                    <a:pt x="93" y="28"/>
                  </a:cubicBezTo>
                  <a:cubicBezTo>
                    <a:pt x="95" y="27"/>
                    <a:pt x="97" y="27"/>
                    <a:pt x="100" y="26"/>
                  </a:cubicBezTo>
                  <a:cubicBezTo>
                    <a:pt x="105" y="24"/>
                    <a:pt x="110" y="23"/>
                    <a:pt x="115" y="22"/>
                  </a:cubicBezTo>
                  <a:cubicBezTo>
                    <a:pt x="124" y="19"/>
                    <a:pt x="134" y="18"/>
                    <a:pt x="142" y="13"/>
                  </a:cubicBezTo>
                  <a:cubicBezTo>
                    <a:pt x="142" y="13"/>
                    <a:pt x="142" y="13"/>
                    <a:pt x="142" y="13"/>
                  </a:cubicBezTo>
                  <a:close/>
                  <a:moveTo>
                    <a:pt x="111" y="7"/>
                  </a:moveTo>
                  <a:cubicBezTo>
                    <a:pt x="112" y="7"/>
                    <a:pt x="114" y="6"/>
                    <a:pt x="115" y="6"/>
                  </a:cubicBezTo>
                  <a:cubicBezTo>
                    <a:pt x="117" y="6"/>
                    <a:pt x="119" y="5"/>
                    <a:pt x="120" y="5"/>
                  </a:cubicBezTo>
                  <a:cubicBezTo>
                    <a:pt x="122" y="5"/>
                    <a:pt x="116" y="7"/>
                    <a:pt x="116" y="7"/>
                  </a:cubicBezTo>
                  <a:cubicBezTo>
                    <a:pt x="113" y="8"/>
                    <a:pt x="110" y="10"/>
                    <a:pt x="107" y="11"/>
                  </a:cubicBezTo>
                  <a:cubicBezTo>
                    <a:pt x="108" y="10"/>
                    <a:pt x="110" y="9"/>
                    <a:pt x="111" y="7"/>
                  </a:cubicBezTo>
                  <a:close/>
                  <a:moveTo>
                    <a:pt x="106" y="12"/>
                  </a:moveTo>
                  <a:cubicBezTo>
                    <a:pt x="109" y="11"/>
                    <a:pt x="113" y="10"/>
                    <a:pt x="117" y="9"/>
                  </a:cubicBezTo>
                  <a:cubicBezTo>
                    <a:pt x="120" y="8"/>
                    <a:pt x="122" y="8"/>
                    <a:pt x="124" y="7"/>
                  </a:cubicBezTo>
                  <a:cubicBezTo>
                    <a:pt x="124" y="8"/>
                    <a:pt x="124" y="8"/>
                    <a:pt x="123" y="8"/>
                  </a:cubicBezTo>
                  <a:cubicBezTo>
                    <a:pt x="122" y="8"/>
                    <a:pt x="121" y="9"/>
                    <a:pt x="120" y="9"/>
                  </a:cubicBezTo>
                  <a:cubicBezTo>
                    <a:pt x="115" y="11"/>
                    <a:pt x="109" y="12"/>
                    <a:pt x="105" y="13"/>
                  </a:cubicBezTo>
                  <a:cubicBezTo>
                    <a:pt x="105" y="13"/>
                    <a:pt x="105" y="13"/>
                    <a:pt x="106" y="12"/>
                  </a:cubicBezTo>
                  <a:close/>
                  <a:moveTo>
                    <a:pt x="102" y="16"/>
                  </a:moveTo>
                  <a:cubicBezTo>
                    <a:pt x="106" y="16"/>
                    <a:pt x="110" y="14"/>
                    <a:pt x="114" y="13"/>
                  </a:cubicBezTo>
                  <a:cubicBezTo>
                    <a:pt x="117" y="13"/>
                    <a:pt x="119" y="12"/>
                    <a:pt x="122" y="11"/>
                  </a:cubicBezTo>
                  <a:cubicBezTo>
                    <a:pt x="123" y="11"/>
                    <a:pt x="125" y="10"/>
                    <a:pt x="126" y="10"/>
                  </a:cubicBezTo>
                  <a:cubicBezTo>
                    <a:pt x="127" y="10"/>
                    <a:pt x="131" y="8"/>
                    <a:pt x="128" y="10"/>
                  </a:cubicBezTo>
                  <a:cubicBezTo>
                    <a:pt x="123" y="13"/>
                    <a:pt x="117" y="13"/>
                    <a:pt x="112" y="14"/>
                  </a:cubicBezTo>
                  <a:cubicBezTo>
                    <a:pt x="107" y="15"/>
                    <a:pt x="103" y="17"/>
                    <a:pt x="99" y="19"/>
                  </a:cubicBezTo>
                  <a:cubicBezTo>
                    <a:pt x="100" y="18"/>
                    <a:pt x="101" y="17"/>
                    <a:pt x="102" y="16"/>
                  </a:cubicBezTo>
                  <a:close/>
                  <a:moveTo>
                    <a:pt x="97" y="21"/>
                  </a:moveTo>
                  <a:cubicBezTo>
                    <a:pt x="104" y="19"/>
                    <a:pt x="111" y="17"/>
                    <a:pt x="118" y="15"/>
                  </a:cubicBezTo>
                  <a:cubicBezTo>
                    <a:pt x="121" y="14"/>
                    <a:pt x="125" y="14"/>
                    <a:pt x="128" y="13"/>
                  </a:cubicBezTo>
                  <a:cubicBezTo>
                    <a:pt x="130" y="13"/>
                    <a:pt x="132" y="13"/>
                    <a:pt x="133" y="12"/>
                  </a:cubicBezTo>
                  <a:cubicBezTo>
                    <a:pt x="120" y="17"/>
                    <a:pt x="107" y="20"/>
                    <a:pt x="94" y="25"/>
                  </a:cubicBezTo>
                  <a:cubicBezTo>
                    <a:pt x="95" y="23"/>
                    <a:pt x="96" y="22"/>
                    <a:pt x="97" y="21"/>
                  </a:cubicBezTo>
                  <a:close/>
                  <a:moveTo>
                    <a:pt x="92" y="26"/>
                  </a:moveTo>
                  <a:cubicBezTo>
                    <a:pt x="100" y="25"/>
                    <a:pt x="108" y="22"/>
                    <a:pt x="116" y="19"/>
                  </a:cubicBezTo>
                  <a:cubicBezTo>
                    <a:pt x="120" y="18"/>
                    <a:pt x="124" y="17"/>
                    <a:pt x="129" y="16"/>
                  </a:cubicBezTo>
                  <a:cubicBezTo>
                    <a:pt x="132" y="16"/>
                    <a:pt x="137" y="15"/>
                    <a:pt x="140" y="14"/>
                  </a:cubicBezTo>
                  <a:cubicBezTo>
                    <a:pt x="136" y="16"/>
                    <a:pt x="131" y="17"/>
                    <a:pt x="126" y="18"/>
                  </a:cubicBezTo>
                  <a:cubicBezTo>
                    <a:pt x="121" y="19"/>
                    <a:pt x="116" y="21"/>
                    <a:pt x="111" y="22"/>
                  </a:cubicBezTo>
                  <a:cubicBezTo>
                    <a:pt x="104" y="24"/>
                    <a:pt x="96" y="26"/>
                    <a:pt x="89" y="29"/>
                  </a:cubicBezTo>
                  <a:cubicBezTo>
                    <a:pt x="90" y="28"/>
                    <a:pt x="91" y="27"/>
                    <a:pt x="92" y="26"/>
                  </a:cubicBezTo>
                  <a:close/>
                  <a:moveTo>
                    <a:pt x="87" y="31"/>
                  </a:moveTo>
                  <a:cubicBezTo>
                    <a:pt x="92" y="31"/>
                    <a:pt x="96" y="29"/>
                    <a:pt x="100" y="27"/>
                  </a:cubicBezTo>
                  <a:cubicBezTo>
                    <a:pt x="106" y="25"/>
                    <a:pt x="111" y="24"/>
                    <a:pt x="117" y="22"/>
                  </a:cubicBezTo>
                  <a:cubicBezTo>
                    <a:pt x="123" y="21"/>
                    <a:pt x="129" y="20"/>
                    <a:pt x="135" y="19"/>
                  </a:cubicBezTo>
                  <a:cubicBezTo>
                    <a:pt x="138" y="18"/>
                    <a:pt x="141" y="17"/>
                    <a:pt x="144" y="16"/>
                  </a:cubicBezTo>
                  <a:cubicBezTo>
                    <a:pt x="144" y="16"/>
                    <a:pt x="144" y="16"/>
                    <a:pt x="144" y="16"/>
                  </a:cubicBezTo>
                  <a:cubicBezTo>
                    <a:pt x="143" y="17"/>
                    <a:pt x="141" y="18"/>
                    <a:pt x="140" y="18"/>
                  </a:cubicBezTo>
                  <a:cubicBezTo>
                    <a:pt x="130" y="22"/>
                    <a:pt x="119" y="24"/>
                    <a:pt x="108" y="27"/>
                  </a:cubicBezTo>
                  <a:cubicBezTo>
                    <a:pt x="103" y="29"/>
                    <a:pt x="97" y="31"/>
                    <a:pt x="92" y="32"/>
                  </a:cubicBezTo>
                  <a:cubicBezTo>
                    <a:pt x="89" y="33"/>
                    <a:pt x="87" y="34"/>
                    <a:pt x="84" y="35"/>
                  </a:cubicBezTo>
                  <a:cubicBezTo>
                    <a:pt x="85" y="34"/>
                    <a:pt x="86" y="32"/>
                    <a:pt x="87" y="31"/>
                  </a:cubicBezTo>
                  <a:close/>
                  <a:moveTo>
                    <a:pt x="82" y="37"/>
                  </a:moveTo>
                  <a:cubicBezTo>
                    <a:pt x="84" y="37"/>
                    <a:pt x="86" y="37"/>
                    <a:pt x="88" y="36"/>
                  </a:cubicBezTo>
                  <a:cubicBezTo>
                    <a:pt x="85" y="37"/>
                    <a:pt x="83" y="38"/>
                    <a:pt x="80" y="39"/>
                  </a:cubicBezTo>
                  <a:cubicBezTo>
                    <a:pt x="80" y="39"/>
                    <a:pt x="81" y="38"/>
                    <a:pt x="82" y="37"/>
                  </a:cubicBezTo>
                  <a:close/>
                  <a:moveTo>
                    <a:pt x="77" y="43"/>
                  </a:moveTo>
                  <a:cubicBezTo>
                    <a:pt x="91" y="40"/>
                    <a:pt x="104" y="35"/>
                    <a:pt x="118" y="32"/>
                  </a:cubicBezTo>
                  <a:cubicBezTo>
                    <a:pt x="125" y="30"/>
                    <a:pt x="132" y="28"/>
                    <a:pt x="139" y="27"/>
                  </a:cubicBezTo>
                  <a:cubicBezTo>
                    <a:pt x="146" y="25"/>
                    <a:pt x="153" y="24"/>
                    <a:pt x="159" y="21"/>
                  </a:cubicBezTo>
                  <a:cubicBezTo>
                    <a:pt x="161" y="22"/>
                    <a:pt x="163" y="23"/>
                    <a:pt x="165" y="24"/>
                  </a:cubicBezTo>
                  <a:cubicBezTo>
                    <a:pt x="159" y="23"/>
                    <a:pt x="152" y="26"/>
                    <a:pt x="146" y="28"/>
                  </a:cubicBezTo>
                  <a:cubicBezTo>
                    <a:pt x="138" y="31"/>
                    <a:pt x="129" y="33"/>
                    <a:pt x="121" y="35"/>
                  </a:cubicBezTo>
                  <a:cubicBezTo>
                    <a:pt x="113" y="37"/>
                    <a:pt x="104" y="40"/>
                    <a:pt x="96" y="41"/>
                  </a:cubicBezTo>
                  <a:cubicBezTo>
                    <a:pt x="88" y="43"/>
                    <a:pt x="81" y="45"/>
                    <a:pt x="73" y="47"/>
                  </a:cubicBezTo>
                  <a:cubicBezTo>
                    <a:pt x="75" y="45"/>
                    <a:pt x="76" y="44"/>
                    <a:pt x="77" y="43"/>
                  </a:cubicBezTo>
                  <a:close/>
                  <a:moveTo>
                    <a:pt x="181" y="31"/>
                  </a:moveTo>
                  <a:cubicBezTo>
                    <a:pt x="181" y="31"/>
                    <a:pt x="180" y="31"/>
                    <a:pt x="180" y="31"/>
                  </a:cubicBezTo>
                  <a:cubicBezTo>
                    <a:pt x="171" y="33"/>
                    <a:pt x="161" y="35"/>
                    <a:pt x="151" y="37"/>
                  </a:cubicBezTo>
                  <a:cubicBezTo>
                    <a:pt x="141" y="40"/>
                    <a:pt x="131" y="42"/>
                    <a:pt x="121" y="45"/>
                  </a:cubicBezTo>
                  <a:cubicBezTo>
                    <a:pt x="101" y="49"/>
                    <a:pt x="81" y="55"/>
                    <a:pt x="62" y="61"/>
                  </a:cubicBezTo>
                  <a:cubicBezTo>
                    <a:pt x="61" y="61"/>
                    <a:pt x="60" y="62"/>
                    <a:pt x="59" y="62"/>
                  </a:cubicBezTo>
                  <a:cubicBezTo>
                    <a:pt x="59" y="62"/>
                    <a:pt x="59" y="62"/>
                    <a:pt x="59" y="62"/>
                  </a:cubicBezTo>
                  <a:cubicBezTo>
                    <a:pt x="59" y="62"/>
                    <a:pt x="60" y="62"/>
                    <a:pt x="60" y="61"/>
                  </a:cubicBezTo>
                  <a:cubicBezTo>
                    <a:pt x="60" y="61"/>
                    <a:pt x="60" y="61"/>
                    <a:pt x="60" y="61"/>
                  </a:cubicBezTo>
                  <a:cubicBezTo>
                    <a:pt x="62" y="60"/>
                    <a:pt x="64" y="59"/>
                    <a:pt x="67" y="58"/>
                  </a:cubicBezTo>
                  <a:cubicBezTo>
                    <a:pt x="71" y="56"/>
                    <a:pt x="76" y="55"/>
                    <a:pt x="81" y="53"/>
                  </a:cubicBezTo>
                  <a:cubicBezTo>
                    <a:pt x="91" y="50"/>
                    <a:pt x="102" y="47"/>
                    <a:pt x="112" y="44"/>
                  </a:cubicBezTo>
                  <a:cubicBezTo>
                    <a:pt x="122" y="41"/>
                    <a:pt x="132" y="38"/>
                    <a:pt x="143" y="35"/>
                  </a:cubicBezTo>
                  <a:cubicBezTo>
                    <a:pt x="153" y="33"/>
                    <a:pt x="163" y="31"/>
                    <a:pt x="172" y="27"/>
                  </a:cubicBezTo>
                  <a:cubicBezTo>
                    <a:pt x="175" y="28"/>
                    <a:pt x="178" y="29"/>
                    <a:pt x="181" y="31"/>
                  </a:cubicBezTo>
                  <a:close/>
                  <a:moveTo>
                    <a:pt x="46" y="76"/>
                  </a:moveTo>
                  <a:cubicBezTo>
                    <a:pt x="46" y="76"/>
                    <a:pt x="46" y="76"/>
                    <a:pt x="46" y="76"/>
                  </a:cubicBezTo>
                  <a:cubicBezTo>
                    <a:pt x="46" y="76"/>
                    <a:pt x="46" y="76"/>
                    <a:pt x="46" y="76"/>
                  </a:cubicBezTo>
                  <a:cubicBezTo>
                    <a:pt x="46" y="76"/>
                    <a:pt x="46" y="76"/>
                    <a:pt x="46" y="76"/>
                  </a:cubicBezTo>
                  <a:close/>
                  <a:moveTo>
                    <a:pt x="187" y="34"/>
                  </a:moveTo>
                  <a:cubicBezTo>
                    <a:pt x="187" y="34"/>
                    <a:pt x="187" y="33"/>
                    <a:pt x="187" y="33"/>
                  </a:cubicBezTo>
                  <a:cubicBezTo>
                    <a:pt x="188" y="34"/>
                    <a:pt x="188" y="34"/>
                    <a:pt x="189" y="34"/>
                  </a:cubicBezTo>
                  <a:cubicBezTo>
                    <a:pt x="165" y="41"/>
                    <a:pt x="141" y="47"/>
                    <a:pt x="117" y="55"/>
                  </a:cubicBezTo>
                  <a:cubicBezTo>
                    <a:pt x="105" y="58"/>
                    <a:pt x="93" y="62"/>
                    <a:pt x="80" y="66"/>
                  </a:cubicBezTo>
                  <a:cubicBezTo>
                    <a:pt x="71" y="69"/>
                    <a:pt x="61" y="72"/>
                    <a:pt x="52" y="74"/>
                  </a:cubicBezTo>
                  <a:cubicBezTo>
                    <a:pt x="55" y="73"/>
                    <a:pt x="57" y="73"/>
                    <a:pt x="60" y="72"/>
                  </a:cubicBezTo>
                  <a:cubicBezTo>
                    <a:pt x="66" y="69"/>
                    <a:pt x="72" y="67"/>
                    <a:pt x="79" y="64"/>
                  </a:cubicBezTo>
                  <a:cubicBezTo>
                    <a:pt x="91" y="60"/>
                    <a:pt x="103" y="57"/>
                    <a:pt x="116" y="53"/>
                  </a:cubicBezTo>
                  <a:cubicBezTo>
                    <a:pt x="128" y="49"/>
                    <a:pt x="141" y="46"/>
                    <a:pt x="153" y="42"/>
                  </a:cubicBezTo>
                  <a:cubicBezTo>
                    <a:pt x="164" y="40"/>
                    <a:pt x="176" y="38"/>
                    <a:pt x="187" y="34"/>
                  </a:cubicBezTo>
                  <a:close/>
                  <a:moveTo>
                    <a:pt x="121" y="49"/>
                  </a:moveTo>
                  <a:cubicBezTo>
                    <a:pt x="109" y="52"/>
                    <a:pt x="98" y="56"/>
                    <a:pt x="86" y="59"/>
                  </a:cubicBezTo>
                  <a:cubicBezTo>
                    <a:pt x="75" y="62"/>
                    <a:pt x="65" y="66"/>
                    <a:pt x="53" y="68"/>
                  </a:cubicBezTo>
                  <a:cubicBezTo>
                    <a:pt x="53" y="68"/>
                    <a:pt x="53" y="68"/>
                    <a:pt x="53" y="68"/>
                  </a:cubicBezTo>
                  <a:cubicBezTo>
                    <a:pt x="54" y="68"/>
                    <a:pt x="54" y="68"/>
                    <a:pt x="54" y="67"/>
                  </a:cubicBezTo>
                  <a:cubicBezTo>
                    <a:pt x="55" y="67"/>
                    <a:pt x="55" y="67"/>
                    <a:pt x="56" y="67"/>
                  </a:cubicBezTo>
                  <a:cubicBezTo>
                    <a:pt x="58" y="66"/>
                    <a:pt x="60" y="66"/>
                    <a:pt x="63" y="65"/>
                  </a:cubicBezTo>
                  <a:cubicBezTo>
                    <a:pt x="69" y="64"/>
                    <a:pt x="74" y="62"/>
                    <a:pt x="80" y="60"/>
                  </a:cubicBezTo>
                  <a:cubicBezTo>
                    <a:pt x="91" y="56"/>
                    <a:pt x="103" y="52"/>
                    <a:pt x="114" y="49"/>
                  </a:cubicBezTo>
                  <a:cubicBezTo>
                    <a:pt x="125" y="46"/>
                    <a:pt x="136" y="43"/>
                    <a:pt x="148" y="40"/>
                  </a:cubicBezTo>
                  <a:cubicBezTo>
                    <a:pt x="159" y="37"/>
                    <a:pt x="170" y="35"/>
                    <a:pt x="181" y="31"/>
                  </a:cubicBezTo>
                  <a:cubicBezTo>
                    <a:pt x="181" y="31"/>
                    <a:pt x="181" y="31"/>
                    <a:pt x="181" y="31"/>
                  </a:cubicBezTo>
                  <a:cubicBezTo>
                    <a:pt x="182" y="31"/>
                    <a:pt x="184" y="32"/>
                    <a:pt x="186" y="33"/>
                  </a:cubicBezTo>
                  <a:cubicBezTo>
                    <a:pt x="164" y="38"/>
                    <a:pt x="142" y="43"/>
                    <a:pt x="121" y="49"/>
                  </a:cubicBezTo>
                  <a:close/>
                  <a:moveTo>
                    <a:pt x="116" y="41"/>
                  </a:moveTo>
                  <a:cubicBezTo>
                    <a:pt x="107" y="43"/>
                    <a:pt x="98" y="46"/>
                    <a:pt x="90" y="49"/>
                  </a:cubicBezTo>
                  <a:cubicBezTo>
                    <a:pt x="85" y="50"/>
                    <a:pt x="81" y="51"/>
                    <a:pt x="76" y="53"/>
                  </a:cubicBezTo>
                  <a:cubicBezTo>
                    <a:pt x="74" y="53"/>
                    <a:pt x="71" y="54"/>
                    <a:pt x="69" y="54"/>
                  </a:cubicBezTo>
                  <a:cubicBezTo>
                    <a:pt x="68" y="54"/>
                    <a:pt x="67" y="55"/>
                    <a:pt x="66" y="55"/>
                  </a:cubicBezTo>
                  <a:cubicBezTo>
                    <a:pt x="66" y="54"/>
                    <a:pt x="67" y="54"/>
                    <a:pt x="67" y="53"/>
                  </a:cubicBezTo>
                  <a:cubicBezTo>
                    <a:pt x="70" y="52"/>
                    <a:pt x="73" y="52"/>
                    <a:pt x="76" y="51"/>
                  </a:cubicBezTo>
                  <a:cubicBezTo>
                    <a:pt x="81" y="50"/>
                    <a:pt x="85" y="48"/>
                    <a:pt x="90" y="47"/>
                  </a:cubicBezTo>
                  <a:cubicBezTo>
                    <a:pt x="99" y="45"/>
                    <a:pt x="109" y="43"/>
                    <a:pt x="118" y="40"/>
                  </a:cubicBezTo>
                  <a:cubicBezTo>
                    <a:pt x="127" y="37"/>
                    <a:pt x="135" y="34"/>
                    <a:pt x="144" y="32"/>
                  </a:cubicBezTo>
                  <a:cubicBezTo>
                    <a:pt x="151" y="30"/>
                    <a:pt x="159" y="28"/>
                    <a:pt x="166" y="24"/>
                  </a:cubicBezTo>
                  <a:cubicBezTo>
                    <a:pt x="166" y="24"/>
                    <a:pt x="166" y="24"/>
                    <a:pt x="166" y="24"/>
                  </a:cubicBezTo>
                  <a:cubicBezTo>
                    <a:pt x="168" y="25"/>
                    <a:pt x="169" y="26"/>
                    <a:pt x="171" y="26"/>
                  </a:cubicBezTo>
                  <a:cubicBezTo>
                    <a:pt x="153" y="31"/>
                    <a:pt x="134" y="35"/>
                    <a:pt x="116" y="41"/>
                  </a:cubicBezTo>
                  <a:close/>
                  <a:moveTo>
                    <a:pt x="72" y="48"/>
                  </a:moveTo>
                  <a:cubicBezTo>
                    <a:pt x="80" y="45"/>
                    <a:pt x="88" y="44"/>
                    <a:pt x="96" y="42"/>
                  </a:cubicBezTo>
                  <a:cubicBezTo>
                    <a:pt x="105" y="40"/>
                    <a:pt x="114" y="37"/>
                    <a:pt x="123" y="35"/>
                  </a:cubicBezTo>
                  <a:cubicBezTo>
                    <a:pt x="131" y="33"/>
                    <a:pt x="140" y="31"/>
                    <a:pt x="148" y="28"/>
                  </a:cubicBezTo>
                  <a:cubicBezTo>
                    <a:pt x="151" y="27"/>
                    <a:pt x="155" y="26"/>
                    <a:pt x="159" y="25"/>
                  </a:cubicBezTo>
                  <a:cubicBezTo>
                    <a:pt x="160" y="25"/>
                    <a:pt x="164" y="25"/>
                    <a:pt x="164" y="25"/>
                  </a:cubicBezTo>
                  <a:cubicBezTo>
                    <a:pt x="162" y="26"/>
                    <a:pt x="160" y="26"/>
                    <a:pt x="157" y="27"/>
                  </a:cubicBezTo>
                  <a:cubicBezTo>
                    <a:pt x="150" y="30"/>
                    <a:pt x="143" y="31"/>
                    <a:pt x="136" y="33"/>
                  </a:cubicBezTo>
                  <a:cubicBezTo>
                    <a:pt x="127" y="36"/>
                    <a:pt x="118" y="39"/>
                    <a:pt x="109" y="42"/>
                  </a:cubicBezTo>
                  <a:cubicBezTo>
                    <a:pt x="100" y="44"/>
                    <a:pt x="91" y="46"/>
                    <a:pt x="83" y="48"/>
                  </a:cubicBezTo>
                  <a:cubicBezTo>
                    <a:pt x="78" y="50"/>
                    <a:pt x="73" y="50"/>
                    <a:pt x="68" y="52"/>
                  </a:cubicBezTo>
                  <a:cubicBezTo>
                    <a:pt x="70" y="51"/>
                    <a:pt x="71" y="49"/>
                    <a:pt x="72" y="48"/>
                  </a:cubicBezTo>
                  <a:close/>
                  <a:moveTo>
                    <a:pt x="65" y="55"/>
                  </a:moveTo>
                  <a:cubicBezTo>
                    <a:pt x="72" y="56"/>
                    <a:pt x="79" y="53"/>
                    <a:pt x="85" y="51"/>
                  </a:cubicBezTo>
                  <a:cubicBezTo>
                    <a:pt x="95" y="48"/>
                    <a:pt x="105" y="45"/>
                    <a:pt x="115" y="42"/>
                  </a:cubicBezTo>
                  <a:cubicBezTo>
                    <a:pt x="124" y="39"/>
                    <a:pt x="134" y="37"/>
                    <a:pt x="143" y="34"/>
                  </a:cubicBezTo>
                  <a:cubicBezTo>
                    <a:pt x="148" y="33"/>
                    <a:pt x="153" y="32"/>
                    <a:pt x="158" y="31"/>
                  </a:cubicBezTo>
                  <a:cubicBezTo>
                    <a:pt x="160" y="30"/>
                    <a:pt x="163" y="29"/>
                    <a:pt x="165" y="29"/>
                  </a:cubicBezTo>
                  <a:cubicBezTo>
                    <a:pt x="165" y="29"/>
                    <a:pt x="166" y="29"/>
                    <a:pt x="166" y="28"/>
                  </a:cubicBezTo>
                  <a:cubicBezTo>
                    <a:pt x="158" y="31"/>
                    <a:pt x="149" y="33"/>
                    <a:pt x="141" y="35"/>
                  </a:cubicBezTo>
                  <a:cubicBezTo>
                    <a:pt x="130" y="37"/>
                    <a:pt x="120" y="41"/>
                    <a:pt x="110" y="44"/>
                  </a:cubicBezTo>
                  <a:cubicBezTo>
                    <a:pt x="100" y="47"/>
                    <a:pt x="91" y="50"/>
                    <a:pt x="81" y="53"/>
                  </a:cubicBezTo>
                  <a:cubicBezTo>
                    <a:pt x="74" y="55"/>
                    <a:pt x="67" y="57"/>
                    <a:pt x="61" y="60"/>
                  </a:cubicBezTo>
                  <a:cubicBezTo>
                    <a:pt x="62" y="58"/>
                    <a:pt x="64" y="57"/>
                    <a:pt x="65" y="55"/>
                  </a:cubicBezTo>
                  <a:close/>
                  <a:moveTo>
                    <a:pt x="59" y="63"/>
                  </a:moveTo>
                  <a:cubicBezTo>
                    <a:pt x="68" y="60"/>
                    <a:pt x="78" y="57"/>
                    <a:pt x="87" y="54"/>
                  </a:cubicBezTo>
                  <a:cubicBezTo>
                    <a:pt x="98" y="51"/>
                    <a:pt x="109" y="48"/>
                    <a:pt x="119" y="46"/>
                  </a:cubicBezTo>
                  <a:cubicBezTo>
                    <a:pt x="130" y="43"/>
                    <a:pt x="141" y="41"/>
                    <a:pt x="152" y="38"/>
                  </a:cubicBezTo>
                  <a:cubicBezTo>
                    <a:pt x="157" y="37"/>
                    <a:pt x="162" y="35"/>
                    <a:pt x="168" y="34"/>
                  </a:cubicBezTo>
                  <a:cubicBezTo>
                    <a:pt x="169" y="34"/>
                    <a:pt x="170" y="34"/>
                    <a:pt x="172" y="33"/>
                  </a:cubicBezTo>
                  <a:cubicBezTo>
                    <a:pt x="151" y="39"/>
                    <a:pt x="130" y="43"/>
                    <a:pt x="110" y="49"/>
                  </a:cubicBezTo>
                  <a:cubicBezTo>
                    <a:pt x="99" y="53"/>
                    <a:pt x="89" y="56"/>
                    <a:pt x="78" y="60"/>
                  </a:cubicBezTo>
                  <a:cubicBezTo>
                    <a:pt x="73" y="61"/>
                    <a:pt x="68" y="63"/>
                    <a:pt x="63" y="64"/>
                  </a:cubicBezTo>
                  <a:cubicBezTo>
                    <a:pt x="60" y="65"/>
                    <a:pt x="57" y="66"/>
                    <a:pt x="55" y="66"/>
                  </a:cubicBezTo>
                  <a:cubicBezTo>
                    <a:pt x="56" y="65"/>
                    <a:pt x="57" y="64"/>
                    <a:pt x="59" y="63"/>
                  </a:cubicBezTo>
                  <a:close/>
                  <a:moveTo>
                    <a:pt x="53" y="69"/>
                  </a:moveTo>
                  <a:cubicBezTo>
                    <a:pt x="63" y="67"/>
                    <a:pt x="74" y="63"/>
                    <a:pt x="85" y="60"/>
                  </a:cubicBezTo>
                  <a:cubicBezTo>
                    <a:pt x="97" y="57"/>
                    <a:pt x="109" y="53"/>
                    <a:pt x="121" y="50"/>
                  </a:cubicBezTo>
                  <a:cubicBezTo>
                    <a:pt x="133" y="46"/>
                    <a:pt x="145" y="43"/>
                    <a:pt x="157" y="40"/>
                  </a:cubicBezTo>
                  <a:cubicBezTo>
                    <a:pt x="163" y="39"/>
                    <a:pt x="169" y="37"/>
                    <a:pt x="175" y="36"/>
                  </a:cubicBezTo>
                  <a:cubicBezTo>
                    <a:pt x="177" y="36"/>
                    <a:pt x="180" y="35"/>
                    <a:pt x="182" y="35"/>
                  </a:cubicBezTo>
                  <a:cubicBezTo>
                    <a:pt x="181" y="35"/>
                    <a:pt x="180" y="35"/>
                    <a:pt x="179" y="35"/>
                  </a:cubicBezTo>
                  <a:cubicBezTo>
                    <a:pt x="168" y="39"/>
                    <a:pt x="157" y="41"/>
                    <a:pt x="146" y="44"/>
                  </a:cubicBezTo>
                  <a:cubicBezTo>
                    <a:pt x="134" y="47"/>
                    <a:pt x="122" y="50"/>
                    <a:pt x="110" y="54"/>
                  </a:cubicBezTo>
                  <a:cubicBezTo>
                    <a:pt x="98" y="57"/>
                    <a:pt x="87" y="61"/>
                    <a:pt x="75" y="65"/>
                  </a:cubicBezTo>
                  <a:cubicBezTo>
                    <a:pt x="69" y="67"/>
                    <a:pt x="64" y="69"/>
                    <a:pt x="58" y="72"/>
                  </a:cubicBezTo>
                  <a:cubicBezTo>
                    <a:pt x="54" y="73"/>
                    <a:pt x="50" y="74"/>
                    <a:pt x="47" y="75"/>
                  </a:cubicBezTo>
                  <a:cubicBezTo>
                    <a:pt x="49" y="73"/>
                    <a:pt x="51" y="71"/>
                    <a:pt x="53" y="69"/>
                  </a:cubicBezTo>
                  <a:close/>
                  <a:moveTo>
                    <a:pt x="45" y="77"/>
                  </a:moveTo>
                  <a:cubicBezTo>
                    <a:pt x="56" y="74"/>
                    <a:pt x="68" y="71"/>
                    <a:pt x="79" y="68"/>
                  </a:cubicBezTo>
                  <a:cubicBezTo>
                    <a:pt x="91" y="64"/>
                    <a:pt x="103" y="59"/>
                    <a:pt x="116" y="56"/>
                  </a:cubicBezTo>
                  <a:cubicBezTo>
                    <a:pt x="141" y="49"/>
                    <a:pt x="165" y="42"/>
                    <a:pt x="190" y="35"/>
                  </a:cubicBezTo>
                  <a:cubicBezTo>
                    <a:pt x="192" y="36"/>
                    <a:pt x="194" y="36"/>
                    <a:pt x="195" y="37"/>
                  </a:cubicBezTo>
                  <a:cubicBezTo>
                    <a:pt x="169" y="43"/>
                    <a:pt x="143" y="50"/>
                    <a:pt x="117" y="58"/>
                  </a:cubicBezTo>
                  <a:cubicBezTo>
                    <a:pt x="104" y="62"/>
                    <a:pt x="91" y="65"/>
                    <a:pt x="78" y="69"/>
                  </a:cubicBezTo>
                  <a:cubicBezTo>
                    <a:pt x="67" y="73"/>
                    <a:pt x="54" y="75"/>
                    <a:pt x="43" y="80"/>
                  </a:cubicBezTo>
                  <a:cubicBezTo>
                    <a:pt x="44" y="79"/>
                    <a:pt x="44" y="78"/>
                    <a:pt x="45" y="77"/>
                  </a:cubicBezTo>
                  <a:close/>
                  <a:moveTo>
                    <a:pt x="42" y="81"/>
                  </a:moveTo>
                  <a:cubicBezTo>
                    <a:pt x="53" y="76"/>
                    <a:pt x="65" y="74"/>
                    <a:pt x="77" y="71"/>
                  </a:cubicBezTo>
                  <a:cubicBezTo>
                    <a:pt x="90" y="67"/>
                    <a:pt x="104" y="62"/>
                    <a:pt x="117" y="58"/>
                  </a:cubicBezTo>
                  <a:cubicBezTo>
                    <a:pt x="143" y="51"/>
                    <a:pt x="169" y="43"/>
                    <a:pt x="196" y="38"/>
                  </a:cubicBezTo>
                  <a:cubicBezTo>
                    <a:pt x="196" y="38"/>
                    <a:pt x="196" y="38"/>
                    <a:pt x="196" y="38"/>
                  </a:cubicBezTo>
                  <a:cubicBezTo>
                    <a:pt x="197" y="38"/>
                    <a:pt x="199" y="39"/>
                    <a:pt x="200" y="39"/>
                  </a:cubicBezTo>
                  <a:cubicBezTo>
                    <a:pt x="187" y="42"/>
                    <a:pt x="175" y="44"/>
                    <a:pt x="163" y="47"/>
                  </a:cubicBezTo>
                  <a:cubicBezTo>
                    <a:pt x="149" y="51"/>
                    <a:pt x="135" y="55"/>
                    <a:pt x="121" y="58"/>
                  </a:cubicBezTo>
                  <a:cubicBezTo>
                    <a:pt x="94" y="65"/>
                    <a:pt x="67" y="74"/>
                    <a:pt x="40" y="82"/>
                  </a:cubicBezTo>
                  <a:cubicBezTo>
                    <a:pt x="41" y="82"/>
                    <a:pt x="41" y="81"/>
                    <a:pt x="42" y="81"/>
                  </a:cubicBezTo>
                  <a:close/>
                  <a:moveTo>
                    <a:pt x="209" y="43"/>
                  </a:moveTo>
                  <a:cubicBezTo>
                    <a:pt x="180" y="48"/>
                    <a:pt x="153" y="56"/>
                    <a:pt x="125" y="63"/>
                  </a:cubicBezTo>
                  <a:cubicBezTo>
                    <a:pt x="99" y="70"/>
                    <a:pt x="72" y="77"/>
                    <a:pt x="45" y="84"/>
                  </a:cubicBezTo>
                  <a:cubicBezTo>
                    <a:pt x="47" y="84"/>
                    <a:pt x="49" y="83"/>
                    <a:pt x="50" y="83"/>
                  </a:cubicBezTo>
                  <a:cubicBezTo>
                    <a:pt x="57" y="81"/>
                    <a:pt x="65" y="79"/>
                    <a:pt x="72" y="76"/>
                  </a:cubicBezTo>
                  <a:cubicBezTo>
                    <a:pt x="87" y="72"/>
                    <a:pt x="101" y="68"/>
                    <a:pt x="116" y="63"/>
                  </a:cubicBezTo>
                  <a:cubicBezTo>
                    <a:pt x="130" y="59"/>
                    <a:pt x="145" y="55"/>
                    <a:pt x="159" y="51"/>
                  </a:cubicBezTo>
                  <a:cubicBezTo>
                    <a:pt x="173" y="47"/>
                    <a:pt x="188" y="45"/>
                    <a:pt x="201" y="40"/>
                  </a:cubicBezTo>
                  <a:cubicBezTo>
                    <a:pt x="204" y="41"/>
                    <a:pt x="206" y="42"/>
                    <a:pt x="209" y="43"/>
                  </a:cubicBezTo>
                  <a:close/>
                  <a:moveTo>
                    <a:pt x="39" y="83"/>
                  </a:moveTo>
                  <a:cubicBezTo>
                    <a:pt x="67" y="74"/>
                    <a:pt x="95" y="66"/>
                    <a:pt x="123" y="59"/>
                  </a:cubicBezTo>
                  <a:cubicBezTo>
                    <a:pt x="137" y="55"/>
                    <a:pt x="151" y="51"/>
                    <a:pt x="165" y="48"/>
                  </a:cubicBezTo>
                  <a:cubicBezTo>
                    <a:pt x="171" y="46"/>
                    <a:pt x="178" y="44"/>
                    <a:pt x="184" y="43"/>
                  </a:cubicBezTo>
                  <a:cubicBezTo>
                    <a:pt x="188" y="42"/>
                    <a:pt x="191" y="42"/>
                    <a:pt x="194" y="41"/>
                  </a:cubicBezTo>
                  <a:cubicBezTo>
                    <a:pt x="196" y="41"/>
                    <a:pt x="198" y="40"/>
                    <a:pt x="200" y="40"/>
                  </a:cubicBezTo>
                  <a:cubicBezTo>
                    <a:pt x="200" y="40"/>
                    <a:pt x="197" y="41"/>
                    <a:pt x="196" y="41"/>
                  </a:cubicBezTo>
                  <a:cubicBezTo>
                    <a:pt x="190" y="43"/>
                    <a:pt x="184" y="44"/>
                    <a:pt x="177" y="46"/>
                  </a:cubicBezTo>
                  <a:cubicBezTo>
                    <a:pt x="170" y="47"/>
                    <a:pt x="163" y="50"/>
                    <a:pt x="155" y="51"/>
                  </a:cubicBezTo>
                  <a:cubicBezTo>
                    <a:pt x="142" y="55"/>
                    <a:pt x="128" y="59"/>
                    <a:pt x="114" y="63"/>
                  </a:cubicBezTo>
                  <a:cubicBezTo>
                    <a:pt x="100" y="67"/>
                    <a:pt x="86" y="71"/>
                    <a:pt x="72" y="76"/>
                  </a:cubicBezTo>
                  <a:cubicBezTo>
                    <a:pt x="65" y="78"/>
                    <a:pt x="58" y="80"/>
                    <a:pt x="52" y="82"/>
                  </a:cubicBezTo>
                  <a:cubicBezTo>
                    <a:pt x="47" y="83"/>
                    <a:pt x="42" y="84"/>
                    <a:pt x="37" y="86"/>
                  </a:cubicBezTo>
                  <a:cubicBezTo>
                    <a:pt x="38" y="85"/>
                    <a:pt x="38" y="84"/>
                    <a:pt x="39" y="83"/>
                  </a:cubicBezTo>
                  <a:close/>
                  <a:moveTo>
                    <a:pt x="35" y="88"/>
                  </a:moveTo>
                  <a:cubicBezTo>
                    <a:pt x="64" y="80"/>
                    <a:pt x="93" y="72"/>
                    <a:pt x="122" y="65"/>
                  </a:cubicBezTo>
                  <a:cubicBezTo>
                    <a:pt x="151" y="58"/>
                    <a:pt x="180" y="49"/>
                    <a:pt x="210" y="44"/>
                  </a:cubicBezTo>
                  <a:cubicBezTo>
                    <a:pt x="211" y="44"/>
                    <a:pt x="212" y="45"/>
                    <a:pt x="213" y="45"/>
                  </a:cubicBezTo>
                  <a:cubicBezTo>
                    <a:pt x="207" y="47"/>
                    <a:pt x="201" y="49"/>
                    <a:pt x="194" y="50"/>
                  </a:cubicBezTo>
                  <a:cubicBezTo>
                    <a:pt x="187" y="52"/>
                    <a:pt x="179" y="53"/>
                    <a:pt x="171" y="55"/>
                  </a:cubicBezTo>
                  <a:cubicBezTo>
                    <a:pt x="155" y="58"/>
                    <a:pt x="139" y="62"/>
                    <a:pt x="123" y="65"/>
                  </a:cubicBezTo>
                  <a:cubicBezTo>
                    <a:pt x="108" y="69"/>
                    <a:pt x="92" y="73"/>
                    <a:pt x="77" y="78"/>
                  </a:cubicBezTo>
                  <a:cubicBezTo>
                    <a:pt x="69" y="80"/>
                    <a:pt x="62" y="82"/>
                    <a:pt x="54" y="84"/>
                  </a:cubicBezTo>
                  <a:cubicBezTo>
                    <a:pt x="47" y="86"/>
                    <a:pt x="40" y="87"/>
                    <a:pt x="33" y="90"/>
                  </a:cubicBezTo>
                  <a:cubicBezTo>
                    <a:pt x="34" y="89"/>
                    <a:pt x="35" y="88"/>
                    <a:pt x="35" y="88"/>
                  </a:cubicBezTo>
                  <a:close/>
                  <a:moveTo>
                    <a:pt x="32" y="91"/>
                  </a:moveTo>
                  <a:cubicBezTo>
                    <a:pt x="39" y="88"/>
                    <a:pt x="46" y="87"/>
                    <a:pt x="53" y="85"/>
                  </a:cubicBezTo>
                  <a:cubicBezTo>
                    <a:pt x="60" y="83"/>
                    <a:pt x="68" y="81"/>
                    <a:pt x="75" y="79"/>
                  </a:cubicBezTo>
                  <a:cubicBezTo>
                    <a:pt x="91" y="74"/>
                    <a:pt x="106" y="70"/>
                    <a:pt x="122" y="66"/>
                  </a:cubicBezTo>
                  <a:cubicBezTo>
                    <a:pt x="138" y="63"/>
                    <a:pt x="153" y="59"/>
                    <a:pt x="169" y="56"/>
                  </a:cubicBezTo>
                  <a:cubicBezTo>
                    <a:pt x="177" y="54"/>
                    <a:pt x="185" y="53"/>
                    <a:pt x="193" y="51"/>
                  </a:cubicBezTo>
                  <a:cubicBezTo>
                    <a:pt x="200" y="50"/>
                    <a:pt x="207" y="47"/>
                    <a:pt x="214" y="46"/>
                  </a:cubicBezTo>
                  <a:cubicBezTo>
                    <a:pt x="214" y="46"/>
                    <a:pt x="214" y="46"/>
                    <a:pt x="214" y="46"/>
                  </a:cubicBezTo>
                  <a:cubicBezTo>
                    <a:pt x="214" y="46"/>
                    <a:pt x="214" y="46"/>
                    <a:pt x="214" y="46"/>
                  </a:cubicBezTo>
                  <a:cubicBezTo>
                    <a:pt x="213" y="47"/>
                    <a:pt x="211" y="49"/>
                    <a:pt x="210" y="50"/>
                  </a:cubicBezTo>
                  <a:cubicBezTo>
                    <a:pt x="195" y="54"/>
                    <a:pt x="181" y="56"/>
                    <a:pt x="166" y="60"/>
                  </a:cubicBezTo>
                  <a:cubicBezTo>
                    <a:pt x="151" y="64"/>
                    <a:pt x="136" y="67"/>
                    <a:pt x="121" y="70"/>
                  </a:cubicBezTo>
                  <a:cubicBezTo>
                    <a:pt x="106" y="74"/>
                    <a:pt x="91" y="77"/>
                    <a:pt x="76" y="81"/>
                  </a:cubicBezTo>
                  <a:cubicBezTo>
                    <a:pt x="61" y="85"/>
                    <a:pt x="46" y="88"/>
                    <a:pt x="30" y="93"/>
                  </a:cubicBezTo>
                  <a:cubicBezTo>
                    <a:pt x="31" y="92"/>
                    <a:pt x="32" y="91"/>
                    <a:pt x="32" y="91"/>
                  </a:cubicBezTo>
                  <a:close/>
                  <a:moveTo>
                    <a:pt x="214" y="50"/>
                  </a:moveTo>
                  <a:cubicBezTo>
                    <a:pt x="214" y="50"/>
                    <a:pt x="214" y="50"/>
                    <a:pt x="214" y="50"/>
                  </a:cubicBezTo>
                  <a:cubicBezTo>
                    <a:pt x="214" y="50"/>
                    <a:pt x="214" y="51"/>
                    <a:pt x="214" y="51"/>
                  </a:cubicBezTo>
                  <a:cubicBezTo>
                    <a:pt x="214" y="51"/>
                    <a:pt x="214" y="51"/>
                    <a:pt x="213" y="51"/>
                  </a:cubicBezTo>
                  <a:cubicBezTo>
                    <a:pt x="209" y="56"/>
                    <a:pt x="205" y="61"/>
                    <a:pt x="200" y="65"/>
                  </a:cubicBezTo>
                  <a:cubicBezTo>
                    <a:pt x="190" y="76"/>
                    <a:pt x="181" y="86"/>
                    <a:pt x="171" y="96"/>
                  </a:cubicBezTo>
                  <a:cubicBezTo>
                    <a:pt x="170" y="98"/>
                    <a:pt x="169" y="99"/>
                    <a:pt x="167" y="100"/>
                  </a:cubicBezTo>
                  <a:cubicBezTo>
                    <a:pt x="183" y="83"/>
                    <a:pt x="198" y="66"/>
                    <a:pt x="214" y="50"/>
                  </a:cubicBezTo>
                  <a:close/>
                  <a:moveTo>
                    <a:pt x="148" y="84"/>
                  </a:moveTo>
                  <a:cubicBezTo>
                    <a:pt x="149" y="83"/>
                    <a:pt x="150" y="83"/>
                    <a:pt x="151" y="83"/>
                  </a:cubicBezTo>
                  <a:cubicBezTo>
                    <a:pt x="158" y="81"/>
                    <a:pt x="165" y="79"/>
                    <a:pt x="172" y="77"/>
                  </a:cubicBezTo>
                  <a:cubicBezTo>
                    <a:pt x="178" y="76"/>
                    <a:pt x="184" y="75"/>
                    <a:pt x="189" y="72"/>
                  </a:cubicBezTo>
                  <a:cubicBezTo>
                    <a:pt x="188" y="74"/>
                    <a:pt x="187" y="75"/>
                    <a:pt x="186" y="76"/>
                  </a:cubicBezTo>
                  <a:cubicBezTo>
                    <a:pt x="179" y="78"/>
                    <a:pt x="173" y="80"/>
                    <a:pt x="167" y="82"/>
                  </a:cubicBezTo>
                  <a:cubicBezTo>
                    <a:pt x="160" y="84"/>
                    <a:pt x="154" y="85"/>
                    <a:pt x="147" y="87"/>
                  </a:cubicBezTo>
                  <a:cubicBezTo>
                    <a:pt x="140" y="89"/>
                    <a:pt x="134" y="91"/>
                    <a:pt x="127" y="93"/>
                  </a:cubicBezTo>
                  <a:cubicBezTo>
                    <a:pt x="119" y="95"/>
                    <a:pt x="112" y="96"/>
                    <a:pt x="105" y="98"/>
                  </a:cubicBezTo>
                  <a:cubicBezTo>
                    <a:pt x="91" y="101"/>
                    <a:pt x="77" y="105"/>
                    <a:pt x="64" y="109"/>
                  </a:cubicBezTo>
                  <a:cubicBezTo>
                    <a:pt x="57" y="110"/>
                    <a:pt x="50" y="112"/>
                    <a:pt x="43" y="114"/>
                  </a:cubicBezTo>
                  <a:cubicBezTo>
                    <a:pt x="36" y="115"/>
                    <a:pt x="29" y="116"/>
                    <a:pt x="22" y="117"/>
                  </a:cubicBezTo>
                  <a:cubicBezTo>
                    <a:pt x="22" y="117"/>
                    <a:pt x="22" y="118"/>
                    <a:pt x="22" y="118"/>
                  </a:cubicBezTo>
                  <a:cubicBezTo>
                    <a:pt x="35" y="115"/>
                    <a:pt x="48" y="114"/>
                    <a:pt x="60" y="110"/>
                  </a:cubicBezTo>
                  <a:cubicBezTo>
                    <a:pt x="74" y="106"/>
                    <a:pt x="88" y="103"/>
                    <a:pt x="101" y="100"/>
                  </a:cubicBezTo>
                  <a:cubicBezTo>
                    <a:pt x="115" y="96"/>
                    <a:pt x="128" y="93"/>
                    <a:pt x="142" y="89"/>
                  </a:cubicBezTo>
                  <a:cubicBezTo>
                    <a:pt x="148" y="87"/>
                    <a:pt x="154" y="86"/>
                    <a:pt x="161" y="85"/>
                  </a:cubicBezTo>
                  <a:cubicBezTo>
                    <a:pt x="166" y="83"/>
                    <a:pt x="171" y="81"/>
                    <a:pt x="177" y="80"/>
                  </a:cubicBezTo>
                  <a:cubicBezTo>
                    <a:pt x="175" y="80"/>
                    <a:pt x="173" y="81"/>
                    <a:pt x="171" y="82"/>
                  </a:cubicBezTo>
                  <a:cubicBezTo>
                    <a:pt x="164" y="85"/>
                    <a:pt x="157" y="87"/>
                    <a:pt x="149" y="89"/>
                  </a:cubicBezTo>
                  <a:cubicBezTo>
                    <a:pt x="135" y="92"/>
                    <a:pt x="121" y="96"/>
                    <a:pt x="107" y="99"/>
                  </a:cubicBezTo>
                  <a:cubicBezTo>
                    <a:pt x="93" y="102"/>
                    <a:pt x="79" y="106"/>
                    <a:pt x="65" y="109"/>
                  </a:cubicBezTo>
                  <a:cubicBezTo>
                    <a:pt x="52" y="113"/>
                    <a:pt x="38" y="116"/>
                    <a:pt x="25" y="121"/>
                  </a:cubicBezTo>
                  <a:cubicBezTo>
                    <a:pt x="23" y="120"/>
                    <a:pt x="21" y="119"/>
                    <a:pt x="19" y="118"/>
                  </a:cubicBezTo>
                  <a:cubicBezTo>
                    <a:pt x="26" y="115"/>
                    <a:pt x="33" y="114"/>
                    <a:pt x="40" y="112"/>
                  </a:cubicBezTo>
                  <a:cubicBezTo>
                    <a:pt x="48" y="110"/>
                    <a:pt x="55" y="108"/>
                    <a:pt x="63" y="106"/>
                  </a:cubicBezTo>
                  <a:cubicBezTo>
                    <a:pt x="78" y="102"/>
                    <a:pt x="92" y="97"/>
                    <a:pt x="107" y="94"/>
                  </a:cubicBezTo>
                  <a:cubicBezTo>
                    <a:pt x="110" y="93"/>
                    <a:pt x="113" y="92"/>
                    <a:pt x="116" y="92"/>
                  </a:cubicBezTo>
                  <a:cubicBezTo>
                    <a:pt x="127" y="89"/>
                    <a:pt x="137" y="86"/>
                    <a:pt x="148" y="84"/>
                  </a:cubicBezTo>
                  <a:close/>
                  <a:moveTo>
                    <a:pt x="33" y="124"/>
                  </a:moveTo>
                  <a:cubicBezTo>
                    <a:pt x="32" y="124"/>
                    <a:pt x="32" y="124"/>
                    <a:pt x="32" y="124"/>
                  </a:cubicBezTo>
                  <a:cubicBezTo>
                    <a:pt x="30" y="124"/>
                    <a:pt x="28" y="123"/>
                    <a:pt x="26" y="122"/>
                  </a:cubicBezTo>
                  <a:cubicBezTo>
                    <a:pt x="48" y="119"/>
                    <a:pt x="68" y="113"/>
                    <a:pt x="89" y="108"/>
                  </a:cubicBezTo>
                  <a:cubicBezTo>
                    <a:pt x="82" y="110"/>
                    <a:pt x="75" y="112"/>
                    <a:pt x="68" y="114"/>
                  </a:cubicBezTo>
                  <a:cubicBezTo>
                    <a:pt x="57" y="117"/>
                    <a:pt x="45" y="120"/>
                    <a:pt x="34" y="124"/>
                  </a:cubicBezTo>
                  <a:cubicBezTo>
                    <a:pt x="33" y="124"/>
                    <a:pt x="33" y="124"/>
                    <a:pt x="33" y="124"/>
                  </a:cubicBezTo>
                  <a:close/>
                  <a:moveTo>
                    <a:pt x="38" y="128"/>
                  </a:moveTo>
                  <a:cubicBezTo>
                    <a:pt x="37" y="127"/>
                    <a:pt x="35" y="126"/>
                    <a:pt x="33" y="125"/>
                  </a:cubicBezTo>
                  <a:cubicBezTo>
                    <a:pt x="43" y="124"/>
                    <a:pt x="53" y="121"/>
                    <a:pt x="62" y="119"/>
                  </a:cubicBezTo>
                  <a:cubicBezTo>
                    <a:pt x="74" y="116"/>
                    <a:pt x="85" y="113"/>
                    <a:pt x="96" y="109"/>
                  </a:cubicBezTo>
                  <a:cubicBezTo>
                    <a:pt x="114" y="105"/>
                    <a:pt x="132" y="102"/>
                    <a:pt x="150" y="98"/>
                  </a:cubicBezTo>
                  <a:cubicBezTo>
                    <a:pt x="147" y="99"/>
                    <a:pt x="145" y="99"/>
                    <a:pt x="142" y="100"/>
                  </a:cubicBezTo>
                  <a:cubicBezTo>
                    <a:pt x="131" y="103"/>
                    <a:pt x="120" y="104"/>
                    <a:pt x="108" y="107"/>
                  </a:cubicBezTo>
                  <a:cubicBezTo>
                    <a:pt x="85" y="113"/>
                    <a:pt x="62" y="122"/>
                    <a:pt x="38" y="128"/>
                  </a:cubicBezTo>
                  <a:close/>
                  <a:moveTo>
                    <a:pt x="50" y="126"/>
                  </a:moveTo>
                  <a:cubicBezTo>
                    <a:pt x="55" y="124"/>
                    <a:pt x="61" y="124"/>
                    <a:pt x="66" y="123"/>
                  </a:cubicBezTo>
                  <a:cubicBezTo>
                    <a:pt x="77" y="120"/>
                    <a:pt x="88" y="116"/>
                    <a:pt x="100" y="113"/>
                  </a:cubicBezTo>
                  <a:cubicBezTo>
                    <a:pt x="118" y="107"/>
                    <a:pt x="136" y="104"/>
                    <a:pt x="155" y="100"/>
                  </a:cubicBezTo>
                  <a:cubicBezTo>
                    <a:pt x="152" y="101"/>
                    <a:pt x="150" y="102"/>
                    <a:pt x="148" y="103"/>
                  </a:cubicBezTo>
                  <a:cubicBezTo>
                    <a:pt x="140" y="105"/>
                    <a:pt x="132" y="107"/>
                    <a:pt x="125" y="109"/>
                  </a:cubicBezTo>
                  <a:cubicBezTo>
                    <a:pt x="110" y="113"/>
                    <a:pt x="96" y="117"/>
                    <a:pt x="81" y="121"/>
                  </a:cubicBezTo>
                  <a:cubicBezTo>
                    <a:pt x="77" y="123"/>
                    <a:pt x="73" y="124"/>
                    <a:pt x="68" y="125"/>
                  </a:cubicBezTo>
                  <a:cubicBezTo>
                    <a:pt x="68" y="125"/>
                    <a:pt x="68" y="125"/>
                    <a:pt x="68" y="125"/>
                  </a:cubicBezTo>
                  <a:cubicBezTo>
                    <a:pt x="61" y="126"/>
                    <a:pt x="53" y="127"/>
                    <a:pt x="46" y="131"/>
                  </a:cubicBezTo>
                  <a:cubicBezTo>
                    <a:pt x="44" y="130"/>
                    <a:pt x="42" y="129"/>
                    <a:pt x="40" y="128"/>
                  </a:cubicBezTo>
                  <a:cubicBezTo>
                    <a:pt x="43" y="128"/>
                    <a:pt x="47" y="127"/>
                    <a:pt x="50" y="126"/>
                  </a:cubicBezTo>
                  <a:close/>
                  <a:moveTo>
                    <a:pt x="47" y="132"/>
                  </a:moveTo>
                  <a:cubicBezTo>
                    <a:pt x="49" y="131"/>
                    <a:pt x="51" y="130"/>
                    <a:pt x="53" y="129"/>
                  </a:cubicBezTo>
                  <a:cubicBezTo>
                    <a:pt x="56" y="128"/>
                    <a:pt x="59" y="127"/>
                    <a:pt x="63" y="127"/>
                  </a:cubicBezTo>
                  <a:cubicBezTo>
                    <a:pt x="62" y="127"/>
                    <a:pt x="61" y="127"/>
                    <a:pt x="60" y="127"/>
                  </a:cubicBezTo>
                  <a:cubicBezTo>
                    <a:pt x="57" y="128"/>
                    <a:pt x="54" y="130"/>
                    <a:pt x="50" y="131"/>
                  </a:cubicBezTo>
                  <a:cubicBezTo>
                    <a:pt x="49" y="131"/>
                    <a:pt x="48" y="131"/>
                    <a:pt x="47" y="132"/>
                  </a:cubicBezTo>
                  <a:cubicBezTo>
                    <a:pt x="47" y="132"/>
                    <a:pt x="47" y="132"/>
                    <a:pt x="47" y="132"/>
                  </a:cubicBezTo>
                  <a:close/>
                  <a:moveTo>
                    <a:pt x="66" y="127"/>
                  </a:moveTo>
                  <a:cubicBezTo>
                    <a:pt x="67" y="126"/>
                    <a:pt x="68" y="126"/>
                    <a:pt x="69" y="126"/>
                  </a:cubicBezTo>
                  <a:cubicBezTo>
                    <a:pt x="69" y="126"/>
                    <a:pt x="69" y="126"/>
                    <a:pt x="70" y="126"/>
                  </a:cubicBezTo>
                  <a:cubicBezTo>
                    <a:pt x="77" y="125"/>
                    <a:pt x="85" y="123"/>
                    <a:pt x="92" y="121"/>
                  </a:cubicBezTo>
                  <a:cubicBezTo>
                    <a:pt x="107" y="118"/>
                    <a:pt x="122" y="115"/>
                    <a:pt x="137" y="111"/>
                  </a:cubicBezTo>
                  <a:cubicBezTo>
                    <a:pt x="137" y="111"/>
                    <a:pt x="138" y="111"/>
                    <a:pt x="139" y="111"/>
                  </a:cubicBezTo>
                  <a:cubicBezTo>
                    <a:pt x="111" y="120"/>
                    <a:pt x="83" y="125"/>
                    <a:pt x="56" y="135"/>
                  </a:cubicBezTo>
                  <a:cubicBezTo>
                    <a:pt x="56" y="135"/>
                    <a:pt x="55" y="135"/>
                    <a:pt x="55" y="135"/>
                  </a:cubicBezTo>
                  <a:cubicBezTo>
                    <a:pt x="52" y="134"/>
                    <a:pt x="50" y="133"/>
                    <a:pt x="48" y="132"/>
                  </a:cubicBezTo>
                  <a:cubicBezTo>
                    <a:pt x="54" y="131"/>
                    <a:pt x="60" y="128"/>
                    <a:pt x="66" y="127"/>
                  </a:cubicBezTo>
                  <a:close/>
                  <a:moveTo>
                    <a:pt x="109" y="159"/>
                  </a:moveTo>
                  <a:cubicBezTo>
                    <a:pt x="109" y="159"/>
                    <a:pt x="109" y="159"/>
                    <a:pt x="109" y="159"/>
                  </a:cubicBezTo>
                  <a:cubicBezTo>
                    <a:pt x="109" y="159"/>
                    <a:pt x="109" y="159"/>
                    <a:pt x="109" y="159"/>
                  </a:cubicBezTo>
                  <a:cubicBezTo>
                    <a:pt x="107" y="159"/>
                    <a:pt x="108" y="159"/>
                    <a:pt x="106" y="159"/>
                  </a:cubicBezTo>
                  <a:cubicBezTo>
                    <a:pt x="102" y="159"/>
                    <a:pt x="108" y="157"/>
                    <a:pt x="109" y="157"/>
                  </a:cubicBezTo>
                  <a:cubicBezTo>
                    <a:pt x="110" y="156"/>
                    <a:pt x="112" y="155"/>
                    <a:pt x="113" y="155"/>
                  </a:cubicBezTo>
                  <a:cubicBezTo>
                    <a:pt x="112" y="156"/>
                    <a:pt x="111" y="158"/>
                    <a:pt x="109" y="159"/>
                  </a:cubicBezTo>
                  <a:close/>
                  <a:moveTo>
                    <a:pt x="115" y="154"/>
                  </a:moveTo>
                  <a:cubicBezTo>
                    <a:pt x="112" y="154"/>
                    <a:pt x="109" y="154"/>
                    <a:pt x="106" y="155"/>
                  </a:cubicBezTo>
                  <a:cubicBezTo>
                    <a:pt x="105" y="156"/>
                    <a:pt x="103" y="156"/>
                    <a:pt x="102" y="156"/>
                  </a:cubicBezTo>
                  <a:cubicBezTo>
                    <a:pt x="96" y="158"/>
                    <a:pt x="101" y="155"/>
                    <a:pt x="103" y="155"/>
                  </a:cubicBezTo>
                  <a:cubicBezTo>
                    <a:pt x="108" y="153"/>
                    <a:pt x="114" y="151"/>
                    <a:pt x="119" y="149"/>
                  </a:cubicBezTo>
                  <a:cubicBezTo>
                    <a:pt x="118" y="150"/>
                    <a:pt x="116" y="152"/>
                    <a:pt x="115" y="154"/>
                  </a:cubicBezTo>
                  <a:close/>
                  <a:moveTo>
                    <a:pt x="121" y="147"/>
                  </a:moveTo>
                  <a:cubicBezTo>
                    <a:pt x="116" y="148"/>
                    <a:pt x="111" y="149"/>
                    <a:pt x="107" y="150"/>
                  </a:cubicBezTo>
                  <a:cubicBezTo>
                    <a:pt x="104" y="151"/>
                    <a:pt x="102" y="152"/>
                    <a:pt x="99" y="153"/>
                  </a:cubicBezTo>
                  <a:cubicBezTo>
                    <a:pt x="98" y="153"/>
                    <a:pt x="97" y="153"/>
                    <a:pt x="96" y="154"/>
                  </a:cubicBezTo>
                  <a:cubicBezTo>
                    <a:pt x="94" y="154"/>
                    <a:pt x="93" y="154"/>
                    <a:pt x="93" y="154"/>
                  </a:cubicBezTo>
                  <a:cubicBezTo>
                    <a:pt x="93" y="154"/>
                    <a:pt x="93" y="154"/>
                    <a:pt x="93" y="154"/>
                  </a:cubicBezTo>
                  <a:cubicBezTo>
                    <a:pt x="93" y="154"/>
                    <a:pt x="94" y="154"/>
                    <a:pt x="95" y="154"/>
                  </a:cubicBezTo>
                  <a:cubicBezTo>
                    <a:pt x="104" y="150"/>
                    <a:pt x="114" y="148"/>
                    <a:pt x="123" y="145"/>
                  </a:cubicBezTo>
                  <a:cubicBezTo>
                    <a:pt x="122" y="146"/>
                    <a:pt x="122" y="146"/>
                    <a:pt x="121" y="147"/>
                  </a:cubicBezTo>
                  <a:close/>
                  <a:moveTo>
                    <a:pt x="107" y="147"/>
                  </a:moveTo>
                  <a:cubicBezTo>
                    <a:pt x="103" y="148"/>
                    <a:pt x="100" y="148"/>
                    <a:pt x="96" y="149"/>
                  </a:cubicBezTo>
                  <a:cubicBezTo>
                    <a:pt x="95" y="149"/>
                    <a:pt x="93" y="150"/>
                    <a:pt x="92" y="150"/>
                  </a:cubicBezTo>
                  <a:cubicBezTo>
                    <a:pt x="91" y="150"/>
                    <a:pt x="83" y="152"/>
                    <a:pt x="88" y="150"/>
                  </a:cubicBezTo>
                  <a:cubicBezTo>
                    <a:pt x="102" y="146"/>
                    <a:pt x="117" y="142"/>
                    <a:pt x="131" y="137"/>
                  </a:cubicBezTo>
                  <a:cubicBezTo>
                    <a:pt x="129" y="139"/>
                    <a:pt x="127" y="141"/>
                    <a:pt x="124" y="144"/>
                  </a:cubicBezTo>
                  <a:cubicBezTo>
                    <a:pt x="119" y="145"/>
                    <a:pt x="112" y="146"/>
                    <a:pt x="107" y="147"/>
                  </a:cubicBezTo>
                  <a:close/>
                  <a:moveTo>
                    <a:pt x="132" y="135"/>
                  </a:moveTo>
                  <a:cubicBezTo>
                    <a:pt x="122" y="138"/>
                    <a:pt x="112" y="140"/>
                    <a:pt x="102" y="142"/>
                  </a:cubicBezTo>
                  <a:cubicBezTo>
                    <a:pt x="97" y="143"/>
                    <a:pt x="92" y="144"/>
                    <a:pt x="87" y="145"/>
                  </a:cubicBezTo>
                  <a:cubicBezTo>
                    <a:pt x="85" y="145"/>
                    <a:pt x="82" y="146"/>
                    <a:pt x="79" y="146"/>
                  </a:cubicBezTo>
                  <a:cubicBezTo>
                    <a:pt x="76" y="146"/>
                    <a:pt x="82" y="145"/>
                    <a:pt x="83" y="145"/>
                  </a:cubicBezTo>
                  <a:cubicBezTo>
                    <a:pt x="93" y="143"/>
                    <a:pt x="103" y="139"/>
                    <a:pt x="113" y="137"/>
                  </a:cubicBezTo>
                  <a:cubicBezTo>
                    <a:pt x="121" y="135"/>
                    <a:pt x="130" y="134"/>
                    <a:pt x="137" y="130"/>
                  </a:cubicBezTo>
                  <a:cubicBezTo>
                    <a:pt x="136" y="132"/>
                    <a:pt x="134" y="133"/>
                    <a:pt x="132" y="135"/>
                  </a:cubicBezTo>
                  <a:close/>
                  <a:moveTo>
                    <a:pt x="139" y="128"/>
                  </a:moveTo>
                  <a:cubicBezTo>
                    <a:pt x="139" y="128"/>
                    <a:pt x="138" y="128"/>
                    <a:pt x="138" y="128"/>
                  </a:cubicBezTo>
                  <a:cubicBezTo>
                    <a:pt x="126" y="132"/>
                    <a:pt x="114" y="134"/>
                    <a:pt x="102" y="137"/>
                  </a:cubicBezTo>
                  <a:cubicBezTo>
                    <a:pt x="96" y="138"/>
                    <a:pt x="89" y="139"/>
                    <a:pt x="83" y="141"/>
                  </a:cubicBezTo>
                  <a:cubicBezTo>
                    <a:pt x="79" y="141"/>
                    <a:pt x="75" y="142"/>
                    <a:pt x="72" y="142"/>
                  </a:cubicBezTo>
                  <a:cubicBezTo>
                    <a:pt x="71" y="142"/>
                    <a:pt x="67" y="143"/>
                    <a:pt x="71" y="142"/>
                  </a:cubicBezTo>
                  <a:cubicBezTo>
                    <a:pt x="72" y="141"/>
                    <a:pt x="73" y="141"/>
                    <a:pt x="75" y="141"/>
                  </a:cubicBezTo>
                  <a:cubicBezTo>
                    <a:pt x="87" y="138"/>
                    <a:pt x="100" y="135"/>
                    <a:pt x="112" y="131"/>
                  </a:cubicBezTo>
                  <a:cubicBezTo>
                    <a:pt x="123" y="128"/>
                    <a:pt x="134" y="127"/>
                    <a:pt x="144" y="122"/>
                  </a:cubicBezTo>
                  <a:cubicBezTo>
                    <a:pt x="142" y="124"/>
                    <a:pt x="140" y="126"/>
                    <a:pt x="139" y="128"/>
                  </a:cubicBezTo>
                  <a:close/>
                  <a:moveTo>
                    <a:pt x="146" y="121"/>
                  </a:moveTo>
                  <a:cubicBezTo>
                    <a:pt x="145" y="121"/>
                    <a:pt x="145" y="121"/>
                    <a:pt x="145" y="121"/>
                  </a:cubicBezTo>
                  <a:cubicBezTo>
                    <a:pt x="144" y="120"/>
                    <a:pt x="143" y="121"/>
                    <a:pt x="142" y="122"/>
                  </a:cubicBezTo>
                  <a:cubicBezTo>
                    <a:pt x="138" y="124"/>
                    <a:pt x="133" y="125"/>
                    <a:pt x="128" y="126"/>
                  </a:cubicBezTo>
                  <a:cubicBezTo>
                    <a:pt x="128" y="126"/>
                    <a:pt x="128" y="126"/>
                    <a:pt x="127" y="126"/>
                  </a:cubicBezTo>
                  <a:cubicBezTo>
                    <a:pt x="127" y="127"/>
                    <a:pt x="126" y="127"/>
                    <a:pt x="125" y="127"/>
                  </a:cubicBezTo>
                  <a:cubicBezTo>
                    <a:pt x="118" y="129"/>
                    <a:pt x="111" y="130"/>
                    <a:pt x="104" y="131"/>
                  </a:cubicBezTo>
                  <a:cubicBezTo>
                    <a:pt x="96" y="133"/>
                    <a:pt x="88" y="134"/>
                    <a:pt x="81" y="136"/>
                  </a:cubicBezTo>
                  <a:cubicBezTo>
                    <a:pt x="77" y="136"/>
                    <a:pt x="73" y="137"/>
                    <a:pt x="70" y="138"/>
                  </a:cubicBezTo>
                  <a:cubicBezTo>
                    <a:pt x="69" y="138"/>
                    <a:pt x="69" y="138"/>
                    <a:pt x="68" y="138"/>
                  </a:cubicBezTo>
                  <a:cubicBezTo>
                    <a:pt x="82" y="133"/>
                    <a:pt x="96" y="129"/>
                    <a:pt x="110" y="125"/>
                  </a:cubicBezTo>
                  <a:cubicBezTo>
                    <a:pt x="116" y="123"/>
                    <a:pt x="123" y="121"/>
                    <a:pt x="129" y="119"/>
                  </a:cubicBezTo>
                  <a:cubicBezTo>
                    <a:pt x="133" y="118"/>
                    <a:pt x="138" y="117"/>
                    <a:pt x="142" y="115"/>
                  </a:cubicBezTo>
                  <a:cubicBezTo>
                    <a:pt x="145" y="114"/>
                    <a:pt x="149" y="113"/>
                    <a:pt x="152" y="112"/>
                  </a:cubicBezTo>
                  <a:cubicBezTo>
                    <a:pt x="152" y="112"/>
                    <a:pt x="153" y="112"/>
                    <a:pt x="153" y="112"/>
                  </a:cubicBezTo>
                  <a:cubicBezTo>
                    <a:pt x="151" y="115"/>
                    <a:pt x="148" y="118"/>
                    <a:pt x="146" y="121"/>
                  </a:cubicBezTo>
                  <a:close/>
                  <a:moveTo>
                    <a:pt x="154" y="111"/>
                  </a:moveTo>
                  <a:cubicBezTo>
                    <a:pt x="150" y="112"/>
                    <a:pt x="145" y="114"/>
                    <a:pt x="140" y="115"/>
                  </a:cubicBezTo>
                  <a:cubicBezTo>
                    <a:pt x="138" y="116"/>
                    <a:pt x="136" y="116"/>
                    <a:pt x="135" y="116"/>
                  </a:cubicBezTo>
                  <a:cubicBezTo>
                    <a:pt x="133" y="117"/>
                    <a:pt x="131" y="117"/>
                    <a:pt x="129" y="118"/>
                  </a:cubicBezTo>
                  <a:cubicBezTo>
                    <a:pt x="121" y="120"/>
                    <a:pt x="112" y="122"/>
                    <a:pt x="104" y="124"/>
                  </a:cubicBezTo>
                  <a:cubicBezTo>
                    <a:pt x="95" y="126"/>
                    <a:pt x="86" y="129"/>
                    <a:pt x="77" y="131"/>
                  </a:cubicBezTo>
                  <a:cubicBezTo>
                    <a:pt x="73" y="131"/>
                    <a:pt x="69" y="133"/>
                    <a:pt x="65" y="134"/>
                  </a:cubicBezTo>
                  <a:cubicBezTo>
                    <a:pt x="63" y="134"/>
                    <a:pt x="60" y="135"/>
                    <a:pt x="58" y="135"/>
                  </a:cubicBezTo>
                  <a:cubicBezTo>
                    <a:pt x="53" y="136"/>
                    <a:pt x="60" y="134"/>
                    <a:pt x="61" y="134"/>
                  </a:cubicBezTo>
                  <a:cubicBezTo>
                    <a:pt x="78" y="129"/>
                    <a:pt x="96" y="124"/>
                    <a:pt x="113" y="119"/>
                  </a:cubicBezTo>
                  <a:cubicBezTo>
                    <a:pt x="122" y="117"/>
                    <a:pt x="131" y="114"/>
                    <a:pt x="140" y="111"/>
                  </a:cubicBezTo>
                  <a:cubicBezTo>
                    <a:pt x="146" y="109"/>
                    <a:pt x="153" y="108"/>
                    <a:pt x="159" y="105"/>
                  </a:cubicBezTo>
                  <a:cubicBezTo>
                    <a:pt x="159" y="105"/>
                    <a:pt x="160" y="105"/>
                    <a:pt x="160" y="105"/>
                  </a:cubicBezTo>
                  <a:cubicBezTo>
                    <a:pt x="158" y="107"/>
                    <a:pt x="156" y="109"/>
                    <a:pt x="154" y="111"/>
                  </a:cubicBezTo>
                  <a:close/>
                  <a:moveTo>
                    <a:pt x="76" y="132"/>
                  </a:moveTo>
                  <a:cubicBezTo>
                    <a:pt x="84" y="130"/>
                    <a:pt x="92" y="128"/>
                    <a:pt x="100" y="126"/>
                  </a:cubicBezTo>
                  <a:cubicBezTo>
                    <a:pt x="106" y="125"/>
                    <a:pt x="111" y="123"/>
                    <a:pt x="117" y="122"/>
                  </a:cubicBezTo>
                  <a:cubicBezTo>
                    <a:pt x="115" y="123"/>
                    <a:pt x="112" y="123"/>
                    <a:pt x="110" y="124"/>
                  </a:cubicBezTo>
                  <a:cubicBezTo>
                    <a:pt x="102" y="127"/>
                    <a:pt x="93" y="129"/>
                    <a:pt x="85" y="131"/>
                  </a:cubicBezTo>
                  <a:cubicBezTo>
                    <a:pt x="78" y="134"/>
                    <a:pt x="71" y="136"/>
                    <a:pt x="64" y="138"/>
                  </a:cubicBezTo>
                  <a:cubicBezTo>
                    <a:pt x="63" y="138"/>
                    <a:pt x="63" y="139"/>
                    <a:pt x="63" y="139"/>
                  </a:cubicBezTo>
                  <a:cubicBezTo>
                    <a:pt x="62" y="139"/>
                    <a:pt x="62" y="139"/>
                    <a:pt x="62" y="139"/>
                  </a:cubicBezTo>
                  <a:cubicBezTo>
                    <a:pt x="61" y="139"/>
                    <a:pt x="61" y="138"/>
                    <a:pt x="61" y="138"/>
                  </a:cubicBezTo>
                  <a:cubicBezTo>
                    <a:pt x="59" y="137"/>
                    <a:pt x="57" y="137"/>
                    <a:pt x="56" y="136"/>
                  </a:cubicBezTo>
                  <a:cubicBezTo>
                    <a:pt x="63" y="135"/>
                    <a:pt x="69" y="133"/>
                    <a:pt x="76" y="132"/>
                  </a:cubicBezTo>
                  <a:close/>
                  <a:moveTo>
                    <a:pt x="104" y="132"/>
                  </a:moveTo>
                  <a:cubicBezTo>
                    <a:pt x="106" y="132"/>
                    <a:pt x="108" y="131"/>
                    <a:pt x="110" y="131"/>
                  </a:cubicBezTo>
                  <a:cubicBezTo>
                    <a:pt x="108" y="132"/>
                    <a:pt x="106" y="132"/>
                    <a:pt x="105" y="132"/>
                  </a:cubicBezTo>
                  <a:cubicBezTo>
                    <a:pt x="97" y="134"/>
                    <a:pt x="90" y="136"/>
                    <a:pt x="83" y="138"/>
                  </a:cubicBezTo>
                  <a:cubicBezTo>
                    <a:pt x="80" y="138"/>
                    <a:pt x="77" y="139"/>
                    <a:pt x="74" y="140"/>
                  </a:cubicBezTo>
                  <a:cubicBezTo>
                    <a:pt x="72" y="140"/>
                    <a:pt x="70" y="141"/>
                    <a:pt x="68" y="142"/>
                  </a:cubicBezTo>
                  <a:cubicBezTo>
                    <a:pt x="67" y="141"/>
                    <a:pt x="65" y="140"/>
                    <a:pt x="63" y="140"/>
                  </a:cubicBezTo>
                  <a:cubicBezTo>
                    <a:pt x="77" y="137"/>
                    <a:pt x="91" y="135"/>
                    <a:pt x="104" y="132"/>
                  </a:cubicBezTo>
                  <a:close/>
                  <a:moveTo>
                    <a:pt x="102" y="137"/>
                  </a:moveTo>
                  <a:cubicBezTo>
                    <a:pt x="113" y="135"/>
                    <a:pt x="124" y="133"/>
                    <a:pt x="135" y="130"/>
                  </a:cubicBezTo>
                  <a:cubicBezTo>
                    <a:pt x="134" y="131"/>
                    <a:pt x="132" y="131"/>
                    <a:pt x="130" y="132"/>
                  </a:cubicBezTo>
                  <a:cubicBezTo>
                    <a:pt x="128" y="132"/>
                    <a:pt x="126" y="133"/>
                    <a:pt x="123" y="134"/>
                  </a:cubicBezTo>
                  <a:cubicBezTo>
                    <a:pt x="118" y="135"/>
                    <a:pt x="112" y="136"/>
                    <a:pt x="107" y="137"/>
                  </a:cubicBezTo>
                  <a:cubicBezTo>
                    <a:pt x="101" y="138"/>
                    <a:pt x="96" y="140"/>
                    <a:pt x="91" y="142"/>
                  </a:cubicBezTo>
                  <a:cubicBezTo>
                    <a:pt x="86" y="144"/>
                    <a:pt x="81" y="144"/>
                    <a:pt x="76" y="146"/>
                  </a:cubicBezTo>
                  <a:cubicBezTo>
                    <a:pt x="74" y="145"/>
                    <a:pt x="72" y="144"/>
                    <a:pt x="70" y="143"/>
                  </a:cubicBezTo>
                  <a:cubicBezTo>
                    <a:pt x="81" y="142"/>
                    <a:pt x="92" y="140"/>
                    <a:pt x="102" y="137"/>
                  </a:cubicBezTo>
                  <a:close/>
                  <a:moveTo>
                    <a:pt x="99" y="144"/>
                  </a:moveTo>
                  <a:cubicBezTo>
                    <a:pt x="108" y="142"/>
                    <a:pt x="118" y="139"/>
                    <a:pt x="127" y="137"/>
                  </a:cubicBezTo>
                  <a:cubicBezTo>
                    <a:pt x="128" y="137"/>
                    <a:pt x="128" y="137"/>
                    <a:pt x="128" y="137"/>
                  </a:cubicBezTo>
                  <a:cubicBezTo>
                    <a:pt x="127" y="137"/>
                    <a:pt x="126" y="138"/>
                    <a:pt x="125" y="138"/>
                  </a:cubicBezTo>
                  <a:cubicBezTo>
                    <a:pt x="121" y="140"/>
                    <a:pt x="116" y="141"/>
                    <a:pt x="112" y="143"/>
                  </a:cubicBezTo>
                  <a:cubicBezTo>
                    <a:pt x="107" y="144"/>
                    <a:pt x="103" y="146"/>
                    <a:pt x="98" y="147"/>
                  </a:cubicBezTo>
                  <a:cubicBezTo>
                    <a:pt x="94" y="148"/>
                    <a:pt x="89" y="149"/>
                    <a:pt x="85" y="151"/>
                  </a:cubicBezTo>
                  <a:cubicBezTo>
                    <a:pt x="83" y="149"/>
                    <a:pt x="80" y="148"/>
                    <a:pt x="78" y="147"/>
                  </a:cubicBezTo>
                  <a:cubicBezTo>
                    <a:pt x="85" y="147"/>
                    <a:pt x="93" y="145"/>
                    <a:pt x="99" y="144"/>
                  </a:cubicBezTo>
                  <a:close/>
                  <a:moveTo>
                    <a:pt x="102" y="149"/>
                  </a:moveTo>
                  <a:cubicBezTo>
                    <a:pt x="107" y="148"/>
                    <a:pt x="112" y="147"/>
                    <a:pt x="117" y="146"/>
                  </a:cubicBezTo>
                  <a:cubicBezTo>
                    <a:pt x="115" y="146"/>
                    <a:pt x="114" y="147"/>
                    <a:pt x="113" y="147"/>
                  </a:cubicBezTo>
                  <a:cubicBezTo>
                    <a:pt x="105" y="149"/>
                    <a:pt x="99" y="152"/>
                    <a:pt x="92" y="154"/>
                  </a:cubicBezTo>
                  <a:cubicBezTo>
                    <a:pt x="92" y="154"/>
                    <a:pt x="92" y="154"/>
                    <a:pt x="91" y="154"/>
                  </a:cubicBezTo>
                  <a:cubicBezTo>
                    <a:pt x="90" y="153"/>
                    <a:pt x="89" y="152"/>
                    <a:pt x="87" y="152"/>
                  </a:cubicBezTo>
                  <a:cubicBezTo>
                    <a:pt x="92" y="152"/>
                    <a:pt x="97" y="150"/>
                    <a:pt x="102" y="149"/>
                  </a:cubicBezTo>
                  <a:close/>
                  <a:moveTo>
                    <a:pt x="104" y="152"/>
                  </a:moveTo>
                  <a:cubicBezTo>
                    <a:pt x="109" y="150"/>
                    <a:pt x="113" y="149"/>
                    <a:pt x="118" y="148"/>
                  </a:cubicBezTo>
                  <a:cubicBezTo>
                    <a:pt x="123" y="147"/>
                    <a:pt x="115" y="150"/>
                    <a:pt x="115" y="150"/>
                  </a:cubicBezTo>
                  <a:cubicBezTo>
                    <a:pt x="113" y="151"/>
                    <a:pt x="110" y="152"/>
                    <a:pt x="108" y="152"/>
                  </a:cubicBezTo>
                  <a:cubicBezTo>
                    <a:pt x="104" y="154"/>
                    <a:pt x="101" y="154"/>
                    <a:pt x="98" y="156"/>
                  </a:cubicBezTo>
                  <a:cubicBezTo>
                    <a:pt x="97" y="157"/>
                    <a:pt x="97" y="157"/>
                    <a:pt x="97" y="157"/>
                  </a:cubicBezTo>
                  <a:cubicBezTo>
                    <a:pt x="96" y="156"/>
                    <a:pt x="95" y="155"/>
                    <a:pt x="93" y="155"/>
                  </a:cubicBezTo>
                  <a:cubicBezTo>
                    <a:pt x="97" y="154"/>
                    <a:pt x="100" y="153"/>
                    <a:pt x="104" y="152"/>
                  </a:cubicBezTo>
                  <a:close/>
                  <a:moveTo>
                    <a:pt x="105" y="156"/>
                  </a:moveTo>
                  <a:cubicBezTo>
                    <a:pt x="106" y="156"/>
                    <a:pt x="108" y="155"/>
                    <a:pt x="109" y="155"/>
                  </a:cubicBezTo>
                  <a:cubicBezTo>
                    <a:pt x="110" y="155"/>
                    <a:pt x="115" y="153"/>
                    <a:pt x="113" y="154"/>
                  </a:cubicBezTo>
                  <a:cubicBezTo>
                    <a:pt x="110" y="156"/>
                    <a:pt x="105" y="156"/>
                    <a:pt x="103" y="159"/>
                  </a:cubicBezTo>
                  <a:cubicBezTo>
                    <a:pt x="103" y="159"/>
                    <a:pt x="103" y="159"/>
                    <a:pt x="103" y="160"/>
                  </a:cubicBezTo>
                  <a:cubicBezTo>
                    <a:pt x="101" y="159"/>
                    <a:pt x="100" y="158"/>
                    <a:pt x="99" y="157"/>
                  </a:cubicBezTo>
                  <a:cubicBezTo>
                    <a:pt x="101" y="157"/>
                    <a:pt x="103" y="157"/>
                    <a:pt x="105" y="156"/>
                  </a:cubicBezTo>
                  <a:close/>
                  <a:moveTo>
                    <a:pt x="103" y="160"/>
                  </a:moveTo>
                  <a:cubicBezTo>
                    <a:pt x="103" y="160"/>
                    <a:pt x="107" y="160"/>
                    <a:pt x="108" y="161"/>
                  </a:cubicBezTo>
                  <a:cubicBezTo>
                    <a:pt x="107" y="161"/>
                    <a:pt x="107" y="161"/>
                    <a:pt x="106" y="162"/>
                  </a:cubicBezTo>
                  <a:cubicBezTo>
                    <a:pt x="105" y="161"/>
                    <a:pt x="104" y="160"/>
                    <a:pt x="103" y="160"/>
                  </a:cubicBezTo>
                  <a:cubicBezTo>
                    <a:pt x="103" y="160"/>
                    <a:pt x="103" y="160"/>
                    <a:pt x="103" y="160"/>
                  </a:cubicBezTo>
                  <a:close/>
                  <a:moveTo>
                    <a:pt x="161" y="103"/>
                  </a:moveTo>
                  <a:cubicBezTo>
                    <a:pt x="142" y="111"/>
                    <a:pt x="120" y="114"/>
                    <a:pt x="99" y="119"/>
                  </a:cubicBezTo>
                  <a:cubicBezTo>
                    <a:pt x="91" y="121"/>
                    <a:pt x="83" y="123"/>
                    <a:pt x="75" y="124"/>
                  </a:cubicBezTo>
                  <a:cubicBezTo>
                    <a:pt x="79" y="123"/>
                    <a:pt x="84" y="121"/>
                    <a:pt x="88" y="120"/>
                  </a:cubicBezTo>
                  <a:cubicBezTo>
                    <a:pt x="103" y="115"/>
                    <a:pt x="117" y="111"/>
                    <a:pt x="132" y="108"/>
                  </a:cubicBezTo>
                  <a:cubicBezTo>
                    <a:pt x="139" y="106"/>
                    <a:pt x="146" y="104"/>
                    <a:pt x="153" y="102"/>
                  </a:cubicBezTo>
                  <a:cubicBezTo>
                    <a:pt x="156" y="101"/>
                    <a:pt x="159" y="100"/>
                    <a:pt x="162" y="98"/>
                  </a:cubicBezTo>
                  <a:cubicBezTo>
                    <a:pt x="163" y="98"/>
                    <a:pt x="164" y="98"/>
                    <a:pt x="165" y="98"/>
                  </a:cubicBezTo>
                  <a:cubicBezTo>
                    <a:pt x="166" y="98"/>
                    <a:pt x="166" y="98"/>
                    <a:pt x="166" y="97"/>
                  </a:cubicBezTo>
                  <a:cubicBezTo>
                    <a:pt x="166" y="97"/>
                    <a:pt x="166" y="97"/>
                    <a:pt x="167" y="97"/>
                  </a:cubicBezTo>
                  <a:cubicBezTo>
                    <a:pt x="165" y="99"/>
                    <a:pt x="163" y="101"/>
                    <a:pt x="161" y="103"/>
                  </a:cubicBezTo>
                  <a:close/>
                  <a:moveTo>
                    <a:pt x="168" y="96"/>
                  </a:moveTo>
                  <a:cubicBezTo>
                    <a:pt x="168" y="96"/>
                    <a:pt x="168" y="96"/>
                    <a:pt x="167" y="96"/>
                  </a:cubicBezTo>
                  <a:cubicBezTo>
                    <a:pt x="165" y="97"/>
                    <a:pt x="163" y="97"/>
                    <a:pt x="161" y="98"/>
                  </a:cubicBezTo>
                  <a:cubicBezTo>
                    <a:pt x="161" y="98"/>
                    <a:pt x="160" y="98"/>
                    <a:pt x="159" y="99"/>
                  </a:cubicBezTo>
                  <a:cubicBezTo>
                    <a:pt x="144" y="102"/>
                    <a:pt x="128" y="104"/>
                    <a:pt x="114" y="108"/>
                  </a:cubicBezTo>
                  <a:cubicBezTo>
                    <a:pt x="99" y="112"/>
                    <a:pt x="84" y="117"/>
                    <a:pt x="69" y="121"/>
                  </a:cubicBezTo>
                  <a:cubicBezTo>
                    <a:pt x="64" y="122"/>
                    <a:pt x="59" y="123"/>
                    <a:pt x="55" y="124"/>
                  </a:cubicBezTo>
                  <a:cubicBezTo>
                    <a:pt x="69" y="119"/>
                    <a:pt x="83" y="115"/>
                    <a:pt x="98" y="111"/>
                  </a:cubicBezTo>
                  <a:cubicBezTo>
                    <a:pt x="113" y="107"/>
                    <a:pt x="128" y="104"/>
                    <a:pt x="143" y="101"/>
                  </a:cubicBezTo>
                  <a:cubicBezTo>
                    <a:pt x="151" y="99"/>
                    <a:pt x="159" y="96"/>
                    <a:pt x="168" y="94"/>
                  </a:cubicBezTo>
                  <a:cubicBezTo>
                    <a:pt x="169" y="94"/>
                    <a:pt x="169" y="94"/>
                    <a:pt x="169" y="94"/>
                  </a:cubicBezTo>
                  <a:cubicBezTo>
                    <a:pt x="170" y="94"/>
                    <a:pt x="170" y="93"/>
                    <a:pt x="170" y="93"/>
                  </a:cubicBezTo>
                  <a:cubicBezTo>
                    <a:pt x="169" y="94"/>
                    <a:pt x="168" y="95"/>
                    <a:pt x="168" y="96"/>
                  </a:cubicBezTo>
                  <a:close/>
                  <a:moveTo>
                    <a:pt x="171" y="92"/>
                  </a:moveTo>
                  <a:cubicBezTo>
                    <a:pt x="171" y="92"/>
                    <a:pt x="171" y="92"/>
                    <a:pt x="171" y="92"/>
                  </a:cubicBezTo>
                  <a:cubicBezTo>
                    <a:pt x="156" y="96"/>
                    <a:pt x="141" y="99"/>
                    <a:pt x="126" y="102"/>
                  </a:cubicBezTo>
                  <a:cubicBezTo>
                    <a:pt x="111" y="105"/>
                    <a:pt x="97" y="109"/>
                    <a:pt x="82" y="113"/>
                  </a:cubicBezTo>
                  <a:cubicBezTo>
                    <a:pt x="67" y="117"/>
                    <a:pt x="53" y="121"/>
                    <a:pt x="38" y="124"/>
                  </a:cubicBezTo>
                  <a:cubicBezTo>
                    <a:pt x="37" y="124"/>
                    <a:pt x="37" y="124"/>
                    <a:pt x="36" y="124"/>
                  </a:cubicBezTo>
                  <a:cubicBezTo>
                    <a:pt x="36" y="124"/>
                    <a:pt x="36" y="124"/>
                    <a:pt x="36" y="124"/>
                  </a:cubicBezTo>
                  <a:cubicBezTo>
                    <a:pt x="36" y="124"/>
                    <a:pt x="37" y="124"/>
                    <a:pt x="38" y="123"/>
                  </a:cubicBezTo>
                  <a:cubicBezTo>
                    <a:pt x="41" y="122"/>
                    <a:pt x="45" y="121"/>
                    <a:pt x="48" y="120"/>
                  </a:cubicBezTo>
                  <a:cubicBezTo>
                    <a:pt x="56" y="117"/>
                    <a:pt x="64" y="116"/>
                    <a:pt x="72" y="114"/>
                  </a:cubicBezTo>
                  <a:cubicBezTo>
                    <a:pt x="86" y="110"/>
                    <a:pt x="101" y="105"/>
                    <a:pt x="116" y="102"/>
                  </a:cubicBezTo>
                  <a:cubicBezTo>
                    <a:pt x="131" y="99"/>
                    <a:pt x="146" y="96"/>
                    <a:pt x="161" y="91"/>
                  </a:cubicBezTo>
                  <a:cubicBezTo>
                    <a:pt x="165" y="90"/>
                    <a:pt x="168" y="89"/>
                    <a:pt x="171" y="88"/>
                  </a:cubicBezTo>
                  <a:cubicBezTo>
                    <a:pt x="172" y="88"/>
                    <a:pt x="172" y="87"/>
                    <a:pt x="172" y="87"/>
                  </a:cubicBezTo>
                  <a:cubicBezTo>
                    <a:pt x="174" y="87"/>
                    <a:pt x="175" y="86"/>
                    <a:pt x="177" y="86"/>
                  </a:cubicBezTo>
                  <a:cubicBezTo>
                    <a:pt x="175" y="88"/>
                    <a:pt x="173" y="90"/>
                    <a:pt x="171" y="92"/>
                  </a:cubicBezTo>
                  <a:close/>
                  <a:moveTo>
                    <a:pt x="108" y="103"/>
                  </a:moveTo>
                  <a:cubicBezTo>
                    <a:pt x="118" y="100"/>
                    <a:pt x="129" y="98"/>
                    <a:pt x="139" y="96"/>
                  </a:cubicBezTo>
                  <a:cubicBezTo>
                    <a:pt x="144" y="95"/>
                    <a:pt x="149" y="94"/>
                    <a:pt x="154" y="93"/>
                  </a:cubicBezTo>
                  <a:cubicBezTo>
                    <a:pt x="150" y="94"/>
                    <a:pt x="147" y="95"/>
                    <a:pt x="143" y="95"/>
                  </a:cubicBezTo>
                  <a:cubicBezTo>
                    <a:pt x="131" y="98"/>
                    <a:pt x="120" y="101"/>
                    <a:pt x="108" y="103"/>
                  </a:cubicBezTo>
                  <a:close/>
                  <a:moveTo>
                    <a:pt x="178" y="85"/>
                  </a:moveTo>
                  <a:cubicBezTo>
                    <a:pt x="178" y="85"/>
                    <a:pt x="178" y="85"/>
                    <a:pt x="178" y="85"/>
                  </a:cubicBezTo>
                  <a:cubicBezTo>
                    <a:pt x="176" y="85"/>
                    <a:pt x="175" y="86"/>
                    <a:pt x="173" y="86"/>
                  </a:cubicBezTo>
                  <a:cubicBezTo>
                    <a:pt x="173" y="86"/>
                    <a:pt x="173" y="86"/>
                    <a:pt x="172" y="86"/>
                  </a:cubicBezTo>
                  <a:cubicBezTo>
                    <a:pt x="165" y="89"/>
                    <a:pt x="158" y="91"/>
                    <a:pt x="150" y="93"/>
                  </a:cubicBezTo>
                  <a:cubicBezTo>
                    <a:pt x="135" y="96"/>
                    <a:pt x="119" y="100"/>
                    <a:pt x="104" y="103"/>
                  </a:cubicBezTo>
                  <a:cubicBezTo>
                    <a:pt x="95" y="106"/>
                    <a:pt x="85" y="108"/>
                    <a:pt x="76" y="111"/>
                  </a:cubicBezTo>
                  <a:cubicBezTo>
                    <a:pt x="66" y="114"/>
                    <a:pt x="56" y="115"/>
                    <a:pt x="46" y="117"/>
                  </a:cubicBezTo>
                  <a:cubicBezTo>
                    <a:pt x="41" y="118"/>
                    <a:pt x="36" y="119"/>
                    <a:pt x="32" y="120"/>
                  </a:cubicBezTo>
                  <a:cubicBezTo>
                    <a:pt x="30" y="121"/>
                    <a:pt x="23" y="122"/>
                    <a:pt x="28" y="121"/>
                  </a:cubicBezTo>
                  <a:cubicBezTo>
                    <a:pt x="30" y="120"/>
                    <a:pt x="33" y="119"/>
                    <a:pt x="35" y="118"/>
                  </a:cubicBezTo>
                  <a:cubicBezTo>
                    <a:pt x="45" y="115"/>
                    <a:pt x="55" y="112"/>
                    <a:pt x="65" y="110"/>
                  </a:cubicBezTo>
                  <a:cubicBezTo>
                    <a:pt x="85" y="105"/>
                    <a:pt x="106" y="100"/>
                    <a:pt x="126" y="95"/>
                  </a:cubicBezTo>
                  <a:cubicBezTo>
                    <a:pt x="136" y="93"/>
                    <a:pt x="147" y="90"/>
                    <a:pt x="157" y="87"/>
                  </a:cubicBezTo>
                  <a:cubicBezTo>
                    <a:pt x="166" y="85"/>
                    <a:pt x="175" y="81"/>
                    <a:pt x="184" y="78"/>
                  </a:cubicBezTo>
                  <a:cubicBezTo>
                    <a:pt x="182" y="80"/>
                    <a:pt x="180" y="83"/>
                    <a:pt x="178" y="85"/>
                  </a:cubicBezTo>
                  <a:close/>
                  <a:moveTo>
                    <a:pt x="61" y="106"/>
                  </a:moveTo>
                  <a:cubicBezTo>
                    <a:pt x="54" y="108"/>
                    <a:pt x="47" y="109"/>
                    <a:pt x="40" y="111"/>
                  </a:cubicBezTo>
                  <a:cubicBezTo>
                    <a:pt x="33" y="113"/>
                    <a:pt x="26" y="114"/>
                    <a:pt x="20" y="117"/>
                  </a:cubicBezTo>
                  <a:cubicBezTo>
                    <a:pt x="19" y="117"/>
                    <a:pt x="19" y="117"/>
                    <a:pt x="18" y="118"/>
                  </a:cubicBezTo>
                  <a:cubicBezTo>
                    <a:pt x="16" y="117"/>
                    <a:pt x="14" y="115"/>
                    <a:pt x="12" y="114"/>
                  </a:cubicBezTo>
                  <a:cubicBezTo>
                    <a:pt x="18" y="114"/>
                    <a:pt x="23" y="112"/>
                    <a:pt x="29" y="110"/>
                  </a:cubicBezTo>
                  <a:cubicBezTo>
                    <a:pt x="36" y="108"/>
                    <a:pt x="44" y="106"/>
                    <a:pt x="51" y="104"/>
                  </a:cubicBezTo>
                  <a:cubicBezTo>
                    <a:pt x="65" y="101"/>
                    <a:pt x="79" y="99"/>
                    <a:pt x="93" y="96"/>
                  </a:cubicBezTo>
                  <a:cubicBezTo>
                    <a:pt x="82" y="99"/>
                    <a:pt x="72" y="103"/>
                    <a:pt x="61" y="106"/>
                  </a:cubicBezTo>
                  <a:close/>
                  <a:moveTo>
                    <a:pt x="58" y="140"/>
                  </a:moveTo>
                  <a:cubicBezTo>
                    <a:pt x="69" y="145"/>
                    <a:pt x="79" y="150"/>
                    <a:pt x="89" y="155"/>
                  </a:cubicBezTo>
                  <a:cubicBezTo>
                    <a:pt x="94" y="158"/>
                    <a:pt x="100" y="160"/>
                    <a:pt x="105" y="164"/>
                  </a:cubicBezTo>
                  <a:cubicBezTo>
                    <a:pt x="105" y="164"/>
                    <a:pt x="104" y="165"/>
                    <a:pt x="104" y="166"/>
                  </a:cubicBezTo>
                  <a:cubicBezTo>
                    <a:pt x="98" y="164"/>
                    <a:pt x="93" y="160"/>
                    <a:pt x="87" y="157"/>
                  </a:cubicBezTo>
                  <a:cubicBezTo>
                    <a:pt x="77" y="153"/>
                    <a:pt x="67" y="148"/>
                    <a:pt x="58" y="143"/>
                  </a:cubicBezTo>
                  <a:cubicBezTo>
                    <a:pt x="51" y="140"/>
                    <a:pt x="45" y="137"/>
                    <a:pt x="38" y="133"/>
                  </a:cubicBezTo>
                  <a:cubicBezTo>
                    <a:pt x="29" y="128"/>
                    <a:pt x="20" y="122"/>
                    <a:pt x="10" y="119"/>
                  </a:cubicBezTo>
                  <a:cubicBezTo>
                    <a:pt x="10" y="119"/>
                    <a:pt x="10" y="119"/>
                    <a:pt x="10" y="119"/>
                  </a:cubicBezTo>
                  <a:cubicBezTo>
                    <a:pt x="11" y="118"/>
                    <a:pt x="11" y="117"/>
                    <a:pt x="11" y="116"/>
                  </a:cubicBezTo>
                  <a:cubicBezTo>
                    <a:pt x="26" y="125"/>
                    <a:pt x="43" y="132"/>
                    <a:pt x="58" y="140"/>
                  </a:cubicBezTo>
                  <a:close/>
                  <a:moveTo>
                    <a:pt x="199" y="62"/>
                  </a:moveTo>
                  <a:cubicBezTo>
                    <a:pt x="199" y="62"/>
                    <a:pt x="198" y="62"/>
                    <a:pt x="198" y="63"/>
                  </a:cubicBezTo>
                  <a:cubicBezTo>
                    <a:pt x="183" y="65"/>
                    <a:pt x="168" y="69"/>
                    <a:pt x="153" y="71"/>
                  </a:cubicBezTo>
                  <a:cubicBezTo>
                    <a:pt x="138" y="74"/>
                    <a:pt x="123" y="77"/>
                    <a:pt x="107" y="81"/>
                  </a:cubicBezTo>
                  <a:cubicBezTo>
                    <a:pt x="92" y="84"/>
                    <a:pt x="77" y="89"/>
                    <a:pt x="62" y="93"/>
                  </a:cubicBezTo>
                  <a:cubicBezTo>
                    <a:pt x="54" y="95"/>
                    <a:pt x="47" y="97"/>
                    <a:pt x="40" y="99"/>
                  </a:cubicBezTo>
                  <a:cubicBezTo>
                    <a:pt x="37" y="100"/>
                    <a:pt x="35" y="101"/>
                    <a:pt x="32" y="101"/>
                  </a:cubicBezTo>
                  <a:cubicBezTo>
                    <a:pt x="42" y="98"/>
                    <a:pt x="51" y="95"/>
                    <a:pt x="61" y="92"/>
                  </a:cubicBezTo>
                  <a:cubicBezTo>
                    <a:pt x="76" y="87"/>
                    <a:pt x="91" y="83"/>
                    <a:pt x="105" y="79"/>
                  </a:cubicBezTo>
                  <a:cubicBezTo>
                    <a:pt x="120" y="76"/>
                    <a:pt x="135" y="72"/>
                    <a:pt x="151" y="69"/>
                  </a:cubicBezTo>
                  <a:cubicBezTo>
                    <a:pt x="165" y="67"/>
                    <a:pt x="179" y="65"/>
                    <a:pt x="193" y="61"/>
                  </a:cubicBezTo>
                  <a:cubicBezTo>
                    <a:pt x="196" y="60"/>
                    <a:pt x="199" y="59"/>
                    <a:pt x="203" y="58"/>
                  </a:cubicBezTo>
                  <a:cubicBezTo>
                    <a:pt x="202" y="59"/>
                    <a:pt x="200" y="61"/>
                    <a:pt x="199" y="62"/>
                  </a:cubicBezTo>
                  <a:close/>
                  <a:moveTo>
                    <a:pt x="191" y="71"/>
                  </a:moveTo>
                  <a:cubicBezTo>
                    <a:pt x="179" y="74"/>
                    <a:pt x="167" y="78"/>
                    <a:pt x="154" y="81"/>
                  </a:cubicBezTo>
                  <a:cubicBezTo>
                    <a:pt x="153" y="82"/>
                    <a:pt x="151" y="82"/>
                    <a:pt x="149" y="83"/>
                  </a:cubicBezTo>
                  <a:cubicBezTo>
                    <a:pt x="137" y="85"/>
                    <a:pt x="125" y="89"/>
                    <a:pt x="113" y="92"/>
                  </a:cubicBezTo>
                  <a:cubicBezTo>
                    <a:pt x="109" y="92"/>
                    <a:pt x="105" y="93"/>
                    <a:pt x="101" y="94"/>
                  </a:cubicBezTo>
                  <a:cubicBezTo>
                    <a:pt x="86" y="97"/>
                    <a:pt x="70" y="100"/>
                    <a:pt x="55" y="103"/>
                  </a:cubicBezTo>
                  <a:cubicBezTo>
                    <a:pt x="48" y="104"/>
                    <a:pt x="40" y="106"/>
                    <a:pt x="33" y="108"/>
                  </a:cubicBezTo>
                  <a:cubicBezTo>
                    <a:pt x="30" y="109"/>
                    <a:pt x="27" y="110"/>
                    <a:pt x="23" y="111"/>
                  </a:cubicBezTo>
                  <a:cubicBezTo>
                    <a:pt x="22" y="112"/>
                    <a:pt x="20" y="112"/>
                    <a:pt x="19" y="113"/>
                  </a:cubicBezTo>
                  <a:cubicBezTo>
                    <a:pt x="16" y="113"/>
                    <a:pt x="14" y="113"/>
                    <a:pt x="12" y="114"/>
                  </a:cubicBezTo>
                  <a:cubicBezTo>
                    <a:pt x="19" y="111"/>
                    <a:pt x="25" y="108"/>
                    <a:pt x="32" y="106"/>
                  </a:cubicBezTo>
                  <a:cubicBezTo>
                    <a:pt x="40" y="104"/>
                    <a:pt x="48" y="102"/>
                    <a:pt x="56" y="100"/>
                  </a:cubicBezTo>
                  <a:cubicBezTo>
                    <a:pt x="71" y="95"/>
                    <a:pt x="86" y="92"/>
                    <a:pt x="101" y="88"/>
                  </a:cubicBezTo>
                  <a:cubicBezTo>
                    <a:pt x="131" y="80"/>
                    <a:pt x="161" y="75"/>
                    <a:pt x="190" y="66"/>
                  </a:cubicBezTo>
                  <a:cubicBezTo>
                    <a:pt x="193" y="65"/>
                    <a:pt x="195" y="65"/>
                    <a:pt x="197" y="64"/>
                  </a:cubicBezTo>
                  <a:cubicBezTo>
                    <a:pt x="195" y="66"/>
                    <a:pt x="193" y="69"/>
                    <a:pt x="191" y="71"/>
                  </a:cubicBezTo>
                  <a:close/>
                  <a:moveTo>
                    <a:pt x="9" y="121"/>
                  </a:moveTo>
                  <a:cubicBezTo>
                    <a:pt x="10" y="121"/>
                    <a:pt x="10" y="121"/>
                    <a:pt x="10" y="121"/>
                  </a:cubicBezTo>
                  <a:cubicBezTo>
                    <a:pt x="20" y="125"/>
                    <a:pt x="29" y="131"/>
                    <a:pt x="38" y="136"/>
                  </a:cubicBezTo>
                  <a:cubicBezTo>
                    <a:pt x="44" y="139"/>
                    <a:pt x="51" y="142"/>
                    <a:pt x="57" y="145"/>
                  </a:cubicBezTo>
                  <a:cubicBezTo>
                    <a:pt x="67" y="150"/>
                    <a:pt x="77" y="155"/>
                    <a:pt x="87" y="160"/>
                  </a:cubicBezTo>
                  <a:cubicBezTo>
                    <a:pt x="92" y="163"/>
                    <a:pt x="98" y="166"/>
                    <a:pt x="104" y="168"/>
                  </a:cubicBezTo>
                  <a:cubicBezTo>
                    <a:pt x="103" y="169"/>
                    <a:pt x="103" y="170"/>
                    <a:pt x="103" y="171"/>
                  </a:cubicBezTo>
                  <a:cubicBezTo>
                    <a:pt x="87" y="163"/>
                    <a:pt x="70" y="155"/>
                    <a:pt x="53" y="148"/>
                  </a:cubicBezTo>
                  <a:cubicBezTo>
                    <a:pt x="38" y="141"/>
                    <a:pt x="23" y="133"/>
                    <a:pt x="9" y="125"/>
                  </a:cubicBezTo>
                  <a:cubicBezTo>
                    <a:pt x="9" y="124"/>
                    <a:pt x="9" y="122"/>
                    <a:pt x="9" y="121"/>
                  </a:cubicBezTo>
                  <a:close/>
                  <a:moveTo>
                    <a:pt x="106" y="168"/>
                  </a:moveTo>
                  <a:cubicBezTo>
                    <a:pt x="106" y="168"/>
                    <a:pt x="106" y="168"/>
                    <a:pt x="107" y="168"/>
                  </a:cubicBezTo>
                  <a:cubicBezTo>
                    <a:pt x="112" y="163"/>
                    <a:pt x="116" y="158"/>
                    <a:pt x="121" y="153"/>
                  </a:cubicBezTo>
                  <a:cubicBezTo>
                    <a:pt x="131" y="143"/>
                    <a:pt x="140" y="132"/>
                    <a:pt x="150" y="122"/>
                  </a:cubicBezTo>
                  <a:cubicBezTo>
                    <a:pt x="170" y="101"/>
                    <a:pt x="189" y="80"/>
                    <a:pt x="209" y="60"/>
                  </a:cubicBezTo>
                  <a:cubicBezTo>
                    <a:pt x="210" y="58"/>
                    <a:pt x="212" y="56"/>
                    <a:pt x="214" y="55"/>
                  </a:cubicBezTo>
                  <a:cubicBezTo>
                    <a:pt x="214" y="55"/>
                    <a:pt x="214" y="56"/>
                    <a:pt x="214" y="57"/>
                  </a:cubicBezTo>
                  <a:cubicBezTo>
                    <a:pt x="214" y="57"/>
                    <a:pt x="214" y="57"/>
                    <a:pt x="214" y="57"/>
                  </a:cubicBezTo>
                  <a:cubicBezTo>
                    <a:pt x="205" y="65"/>
                    <a:pt x="198" y="74"/>
                    <a:pt x="190" y="82"/>
                  </a:cubicBezTo>
                  <a:cubicBezTo>
                    <a:pt x="182" y="91"/>
                    <a:pt x="174" y="99"/>
                    <a:pt x="166" y="107"/>
                  </a:cubicBezTo>
                  <a:cubicBezTo>
                    <a:pt x="148" y="126"/>
                    <a:pt x="130" y="145"/>
                    <a:pt x="112" y="164"/>
                  </a:cubicBezTo>
                  <a:cubicBezTo>
                    <a:pt x="110" y="167"/>
                    <a:pt x="107" y="169"/>
                    <a:pt x="105" y="172"/>
                  </a:cubicBezTo>
                  <a:cubicBezTo>
                    <a:pt x="105" y="170"/>
                    <a:pt x="106" y="169"/>
                    <a:pt x="106" y="168"/>
                  </a:cubicBezTo>
                  <a:close/>
                  <a:moveTo>
                    <a:pt x="26" y="97"/>
                  </a:moveTo>
                  <a:cubicBezTo>
                    <a:pt x="56" y="89"/>
                    <a:pt x="87" y="80"/>
                    <a:pt x="117" y="74"/>
                  </a:cubicBezTo>
                  <a:cubicBezTo>
                    <a:pt x="133" y="71"/>
                    <a:pt x="149" y="68"/>
                    <a:pt x="164" y="65"/>
                  </a:cubicBezTo>
                  <a:cubicBezTo>
                    <a:pt x="172" y="64"/>
                    <a:pt x="179" y="62"/>
                    <a:pt x="187" y="61"/>
                  </a:cubicBezTo>
                  <a:cubicBezTo>
                    <a:pt x="190" y="60"/>
                    <a:pt x="194" y="59"/>
                    <a:pt x="198" y="59"/>
                  </a:cubicBezTo>
                  <a:cubicBezTo>
                    <a:pt x="198" y="58"/>
                    <a:pt x="199" y="58"/>
                    <a:pt x="200" y="58"/>
                  </a:cubicBezTo>
                  <a:cubicBezTo>
                    <a:pt x="200" y="58"/>
                    <a:pt x="200" y="58"/>
                    <a:pt x="200" y="58"/>
                  </a:cubicBezTo>
                  <a:cubicBezTo>
                    <a:pt x="199" y="59"/>
                    <a:pt x="198" y="59"/>
                    <a:pt x="197" y="59"/>
                  </a:cubicBezTo>
                  <a:cubicBezTo>
                    <a:pt x="184" y="64"/>
                    <a:pt x="169" y="65"/>
                    <a:pt x="156" y="68"/>
                  </a:cubicBezTo>
                  <a:cubicBezTo>
                    <a:pt x="141" y="71"/>
                    <a:pt x="125" y="73"/>
                    <a:pt x="110" y="77"/>
                  </a:cubicBezTo>
                  <a:cubicBezTo>
                    <a:pt x="81" y="85"/>
                    <a:pt x="52" y="93"/>
                    <a:pt x="23" y="104"/>
                  </a:cubicBezTo>
                  <a:cubicBezTo>
                    <a:pt x="22" y="104"/>
                    <a:pt x="21" y="104"/>
                    <a:pt x="20" y="105"/>
                  </a:cubicBezTo>
                  <a:cubicBezTo>
                    <a:pt x="20" y="105"/>
                    <a:pt x="20" y="105"/>
                    <a:pt x="20" y="105"/>
                  </a:cubicBezTo>
                  <a:cubicBezTo>
                    <a:pt x="22" y="102"/>
                    <a:pt x="24" y="100"/>
                    <a:pt x="26" y="97"/>
                  </a:cubicBezTo>
                  <a:close/>
                  <a:moveTo>
                    <a:pt x="19" y="106"/>
                  </a:moveTo>
                  <a:cubicBezTo>
                    <a:pt x="48" y="98"/>
                    <a:pt x="78" y="89"/>
                    <a:pt x="108" y="82"/>
                  </a:cubicBezTo>
                  <a:cubicBezTo>
                    <a:pt x="123" y="78"/>
                    <a:pt x="138" y="75"/>
                    <a:pt x="154" y="72"/>
                  </a:cubicBezTo>
                  <a:cubicBezTo>
                    <a:pt x="161" y="71"/>
                    <a:pt x="168" y="69"/>
                    <a:pt x="176" y="68"/>
                  </a:cubicBezTo>
                  <a:cubicBezTo>
                    <a:pt x="183" y="66"/>
                    <a:pt x="191" y="65"/>
                    <a:pt x="197" y="63"/>
                  </a:cubicBezTo>
                  <a:cubicBezTo>
                    <a:pt x="168" y="73"/>
                    <a:pt x="138" y="78"/>
                    <a:pt x="108" y="85"/>
                  </a:cubicBezTo>
                  <a:cubicBezTo>
                    <a:pt x="93" y="89"/>
                    <a:pt x="78" y="93"/>
                    <a:pt x="63" y="97"/>
                  </a:cubicBezTo>
                  <a:cubicBezTo>
                    <a:pt x="49" y="101"/>
                    <a:pt x="34" y="104"/>
                    <a:pt x="20" y="110"/>
                  </a:cubicBezTo>
                  <a:cubicBezTo>
                    <a:pt x="18" y="111"/>
                    <a:pt x="15" y="112"/>
                    <a:pt x="13" y="113"/>
                  </a:cubicBezTo>
                  <a:cubicBezTo>
                    <a:pt x="15" y="110"/>
                    <a:pt x="17" y="108"/>
                    <a:pt x="19" y="106"/>
                  </a:cubicBezTo>
                  <a:close/>
                  <a:moveTo>
                    <a:pt x="104" y="178"/>
                  </a:moveTo>
                  <a:cubicBezTo>
                    <a:pt x="104" y="177"/>
                    <a:pt x="104" y="176"/>
                    <a:pt x="104" y="176"/>
                  </a:cubicBezTo>
                  <a:cubicBezTo>
                    <a:pt x="104" y="176"/>
                    <a:pt x="105" y="176"/>
                    <a:pt x="105" y="175"/>
                  </a:cubicBezTo>
                  <a:cubicBezTo>
                    <a:pt x="138" y="140"/>
                    <a:pt x="172" y="105"/>
                    <a:pt x="205" y="70"/>
                  </a:cubicBezTo>
                  <a:cubicBezTo>
                    <a:pt x="208" y="66"/>
                    <a:pt x="211" y="63"/>
                    <a:pt x="215" y="60"/>
                  </a:cubicBezTo>
                  <a:cubicBezTo>
                    <a:pt x="215" y="60"/>
                    <a:pt x="215" y="60"/>
                    <a:pt x="215" y="60"/>
                  </a:cubicBezTo>
                  <a:cubicBezTo>
                    <a:pt x="212" y="63"/>
                    <a:pt x="209" y="67"/>
                    <a:pt x="206" y="70"/>
                  </a:cubicBezTo>
                  <a:cubicBezTo>
                    <a:pt x="200" y="76"/>
                    <a:pt x="194" y="82"/>
                    <a:pt x="188" y="89"/>
                  </a:cubicBezTo>
                  <a:cubicBezTo>
                    <a:pt x="180" y="98"/>
                    <a:pt x="172" y="107"/>
                    <a:pt x="164" y="115"/>
                  </a:cubicBezTo>
                  <a:cubicBezTo>
                    <a:pt x="144" y="136"/>
                    <a:pt x="124" y="156"/>
                    <a:pt x="104" y="177"/>
                  </a:cubicBezTo>
                  <a:cubicBezTo>
                    <a:pt x="104" y="178"/>
                    <a:pt x="104" y="178"/>
                    <a:pt x="104" y="178"/>
                  </a:cubicBezTo>
                  <a:close/>
                  <a:moveTo>
                    <a:pt x="8" y="118"/>
                  </a:moveTo>
                  <a:cubicBezTo>
                    <a:pt x="7" y="122"/>
                    <a:pt x="6" y="126"/>
                    <a:pt x="6" y="130"/>
                  </a:cubicBezTo>
                  <a:cubicBezTo>
                    <a:pt x="5" y="126"/>
                    <a:pt x="6" y="121"/>
                    <a:pt x="8" y="118"/>
                  </a:cubicBezTo>
                  <a:close/>
                  <a:moveTo>
                    <a:pt x="27" y="146"/>
                  </a:moveTo>
                  <a:cubicBezTo>
                    <a:pt x="22" y="143"/>
                    <a:pt x="16" y="141"/>
                    <a:pt x="11" y="137"/>
                  </a:cubicBezTo>
                  <a:cubicBezTo>
                    <a:pt x="11" y="137"/>
                    <a:pt x="10" y="137"/>
                    <a:pt x="10" y="137"/>
                  </a:cubicBezTo>
                  <a:cubicBezTo>
                    <a:pt x="10" y="137"/>
                    <a:pt x="10" y="136"/>
                    <a:pt x="10" y="136"/>
                  </a:cubicBezTo>
                  <a:cubicBezTo>
                    <a:pt x="14" y="138"/>
                    <a:pt x="18" y="140"/>
                    <a:pt x="22" y="142"/>
                  </a:cubicBezTo>
                  <a:cubicBezTo>
                    <a:pt x="32" y="147"/>
                    <a:pt x="43" y="152"/>
                    <a:pt x="53" y="157"/>
                  </a:cubicBezTo>
                  <a:cubicBezTo>
                    <a:pt x="64" y="162"/>
                    <a:pt x="75" y="167"/>
                    <a:pt x="85" y="172"/>
                  </a:cubicBezTo>
                  <a:cubicBezTo>
                    <a:pt x="91" y="175"/>
                    <a:pt x="97" y="177"/>
                    <a:pt x="102" y="180"/>
                  </a:cubicBezTo>
                  <a:cubicBezTo>
                    <a:pt x="102" y="181"/>
                    <a:pt x="102" y="181"/>
                    <a:pt x="102" y="181"/>
                  </a:cubicBezTo>
                  <a:cubicBezTo>
                    <a:pt x="102" y="182"/>
                    <a:pt x="103" y="183"/>
                    <a:pt x="104" y="184"/>
                  </a:cubicBezTo>
                  <a:cubicBezTo>
                    <a:pt x="88" y="178"/>
                    <a:pt x="73" y="169"/>
                    <a:pt x="58" y="162"/>
                  </a:cubicBezTo>
                  <a:cubicBezTo>
                    <a:pt x="48" y="157"/>
                    <a:pt x="37" y="151"/>
                    <a:pt x="27" y="146"/>
                  </a:cubicBezTo>
                  <a:close/>
                  <a:moveTo>
                    <a:pt x="206" y="79"/>
                  </a:moveTo>
                  <a:cubicBezTo>
                    <a:pt x="196" y="90"/>
                    <a:pt x="186" y="101"/>
                    <a:pt x="176" y="111"/>
                  </a:cubicBezTo>
                  <a:cubicBezTo>
                    <a:pt x="155" y="133"/>
                    <a:pt x="135" y="154"/>
                    <a:pt x="114" y="176"/>
                  </a:cubicBezTo>
                  <a:cubicBezTo>
                    <a:pt x="112" y="179"/>
                    <a:pt x="109" y="181"/>
                    <a:pt x="107" y="184"/>
                  </a:cubicBezTo>
                  <a:cubicBezTo>
                    <a:pt x="106" y="183"/>
                    <a:pt x="105" y="182"/>
                    <a:pt x="105" y="181"/>
                  </a:cubicBezTo>
                  <a:cubicBezTo>
                    <a:pt x="105" y="181"/>
                    <a:pt x="105" y="180"/>
                    <a:pt x="105" y="180"/>
                  </a:cubicBezTo>
                  <a:cubicBezTo>
                    <a:pt x="112" y="172"/>
                    <a:pt x="120" y="164"/>
                    <a:pt x="128" y="156"/>
                  </a:cubicBezTo>
                  <a:cubicBezTo>
                    <a:pt x="139" y="144"/>
                    <a:pt x="151" y="133"/>
                    <a:pt x="162" y="121"/>
                  </a:cubicBezTo>
                  <a:cubicBezTo>
                    <a:pt x="180" y="102"/>
                    <a:pt x="197" y="81"/>
                    <a:pt x="216" y="63"/>
                  </a:cubicBezTo>
                  <a:cubicBezTo>
                    <a:pt x="216" y="63"/>
                    <a:pt x="216" y="63"/>
                    <a:pt x="216" y="63"/>
                  </a:cubicBezTo>
                  <a:cubicBezTo>
                    <a:pt x="217" y="63"/>
                    <a:pt x="218" y="64"/>
                    <a:pt x="219" y="65"/>
                  </a:cubicBezTo>
                  <a:cubicBezTo>
                    <a:pt x="218" y="66"/>
                    <a:pt x="216" y="68"/>
                    <a:pt x="215" y="69"/>
                  </a:cubicBezTo>
                  <a:cubicBezTo>
                    <a:pt x="212" y="72"/>
                    <a:pt x="209" y="76"/>
                    <a:pt x="206" y="79"/>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274"/>
            <p:cNvSpPr/>
            <p:nvPr/>
          </p:nvSpPr>
          <p:spPr bwMode="auto">
            <a:xfrm>
              <a:off x="7915521" y="3839597"/>
              <a:ext cx="363538" cy="628650"/>
            </a:xfrm>
            <a:custGeom>
              <a:avLst/>
              <a:gdLst>
                <a:gd name="T0" fmla="*/ 0 w 86"/>
                <a:gd name="T1" fmla="*/ 148 h 148"/>
                <a:gd name="T2" fmla="*/ 86 w 86"/>
                <a:gd name="T3" fmla="*/ 0 h 148"/>
              </a:gdLst>
              <a:ahLst/>
              <a:cxnLst>
                <a:cxn ang="0">
                  <a:pos x="T0" y="T1"/>
                </a:cxn>
                <a:cxn ang="0">
                  <a:pos x="T2" y="T3"/>
                </a:cxn>
              </a:cxnLst>
              <a:rect l="0" t="0" r="r" b="b"/>
              <a:pathLst>
                <a:path w="86" h="148">
                  <a:moveTo>
                    <a:pt x="0" y="148"/>
                  </a:moveTo>
                  <a:cubicBezTo>
                    <a:pt x="20" y="94"/>
                    <a:pt x="66" y="53"/>
                    <a:pt x="86" y="0"/>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275"/>
            <p:cNvSpPr/>
            <p:nvPr/>
          </p:nvSpPr>
          <p:spPr bwMode="auto">
            <a:xfrm>
              <a:off x="7453558" y="3814197"/>
              <a:ext cx="830263" cy="241300"/>
            </a:xfrm>
            <a:custGeom>
              <a:avLst/>
              <a:gdLst>
                <a:gd name="T0" fmla="*/ 0 w 196"/>
                <a:gd name="T1" fmla="*/ 57 h 57"/>
                <a:gd name="T2" fmla="*/ 196 w 196"/>
                <a:gd name="T3" fmla="*/ 0 h 57"/>
              </a:gdLst>
              <a:ahLst/>
              <a:cxnLst>
                <a:cxn ang="0">
                  <a:pos x="T0" y="T1"/>
                </a:cxn>
                <a:cxn ang="0">
                  <a:pos x="T2" y="T3"/>
                </a:cxn>
              </a:cxnLst>
              <a:rect l="0" t="0" r="r" b="b"/>
              <a:pathLst>
                <a:path w="196" h="57">
                  <a:moveTo>
                    <a:pt x="0" y="57"/>
                  </a:moveTo>
                  <a:cubicBezTo>
                    <a:pt x="63" y="34"/>
                    <a:pt x="131" y="20"/>
                    <a:pt x="196" y="0"/>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276"/>
            <p:cNvSpPr/>
            <p:nvPr/>
          </p:nvSpPr>
          <p:spPr bwMode="auto">
            <a:xfrm>
              <a:off x="7596433" y="4149159"/>
              <a:ext cx="157163" cy="365125"/>
            </a:xfrm>
            <a:custGeom>
              <a:avLst/>
              <a:gdLst>
                <a:gd name="T0" fmla="*/ 0 w 37"/>
                <a:gd name="T1" fmla="*/ 0 h 86"/>
                <a:gd name="T2" fmla="*/ 20 w 37"/>
                <a:gd name="T3" fmla="*/ 83 h 86"/>
                <a:gd name="T4" fmla="*/ 37 w 37"/>
                <a:gd name="T5" fmla="*/ 26 h 86"/>
              </a:gdLst>
              <a:ahLst/>
              <a:cxnLst>
                <a:cxn ang="0">
                  <a:pos x="T0" y="T1"/>
                </a:cxn>
                <a:cxn ang="0">
                  <a:pos x="T2" y="T3"/>
                </a:cxn>
                <a:cxn ang="0">
                  <a:pos x="T4" y="T5"/>
                </a:cxn>
              </a:cxnLst>
              <a:rect l="0" t="0" r="r" b="b"/>
              <a:pathLst>
                <a:path w="37" h="86">
                  <a:moveTo>
                    <a:pt x="0" y="0"/>
                  </a:moveTo>
                  <a:cubicBezTo>
                    <a:pt x="6" y="25"/>
                    <a:pt x="16" y="58"/>
                    <a:pt x="20" y="83"/>
                  </a:cubicBezTo>
                  <a:cubicBezTo>
                    <a:pt x="21" y="86"/>
                    <a:pt x="37" y="26"/>
                    <a:pt x="37" y="26"/>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277"/>
            <p:cNvSpPr/>
            <p:nvPr/>
          </p:nvSpPr>
          <p:spPr bwMode="auto">
            <a:xfrm>
              <a:off x="7677396" y="4395222"/>
              <a:ext cx="182563" cy="119063"/>
            </a:xfrm>
            <a:custGeom>
              <a:avLst/>
              <a:gdLst>
                <a:gd name="T0" fmla="*/ 2 w 43"/>
                <a:gd name="T1" fmla="*/ 28 h 28"/>
                <a:gd name="T2" fmla="*/ 43 w 43"/>
                <a:gd name="T3" fmla="*/ 0 h 28"/>
              </a:gdLst>
              <a:ahLst/>
              <a:cxnLst>
                <a:cxn ang="0">
                  <a:pos x="T0" y="T1"/>
                </a:cxn>
                <a:cxn ang="0">
                  <a:pos x="T2" y="T3"/>
                </a:cxn>
              </a:cxnLst>
              <a:rect l="0" t="0" r="r" b="b"/>
              <a:pathLst>
                <a:path w="43" h="28">
                  <a:moveTo>
                    <a:pt x="2" y="28"/>
                  </a:moveTo>
                  <a:cubicBezTo>
                    <a:pt x="0" y="28"/>
                    <a:pt x="26" y="7"/>
                    <a:pt x="43" y="0"/>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278"/>
            <p:cNvSpPr/>
            <p:nvPr/>
          </p:nvSpPr>
          <p:spPr bwMode="auto">
            <a:xfrm>
              <a:off x="7732958" y="4230122"/>
              <a:ext cx="182563" cy="238125"/>
            </a:xfrm>
            <a:custGeom>
              <a:avLst/>
              <a:gdLst>
                <a:gd name="T0" fmla="*/ 0 w 43"/>
                <a:gd name="T1" fmla="*/ 0 h 56"/>
                <a:gd name="T2" fmla="*/ 43 w 43"/>
                <a:gd name="T3" fmla="*/ 56 h 56"/>
              </a:gdLst>
              <a:ahLst/>
              <a:cxnLst>
                <a:cxn ang="0">
                  <a:pos x="T0" y="T1"/>
                </a:cxn>
                <a:cxn ang="0">
                  <a:pos x="T2" y="T3"/>
                </a:cxn>
              </a:cxnLst>
              <a:rect l="0" t="0" r="r" b="b"/>
              <a:pathLst>
                <a:path w="43" h="56">
                  <a:moveTo>
                    <a:pt x="0" y="0"/>
                  </a:moveTo>
                  <a:cubicBezTo>
                    <a:pt x="0" y="0"/>
                    <a:pt x="21" y="27"/>
                    <a:pt x="43" y="56"/>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279"/>
            <p:cNvSpPr/>
            <p:nvPr/>
          </p:nvSpPr>
          <p:spPr bwMode="auto">
            <a:xfrm>
              <a:off x="7710733" y="3839597"/>
              <a:ext cx="568325" cy="390525"/>
            </a:xfrm>
            <a:custGeom>
              <a:avLst/>
              <a:gdLst>
                <a:gd name="T0" fmla="*/ 0 w 134"/>
                <a:gd name="T1" fmla="*/ 92 h 92"/>
                <a:gd name="T2" fmla="*/ 134 w 134"/>
                <a:gd name="T3" fmla="*/ 0 h 92"/>
              </a:gdLst>
              <a:ahLst/>
              <a:cxnLst>
                <a:cxn ang="0">
                  <a:pos x="T0" y="T1"/>
                </a:cxn>
                <a:cxn ang="0">
                  <a:pos x="T2" y="T3"/>
                </a:cxn>
              </a:cxnLst>
              <a:rect l="0" t="0" r="r" b="b"/>
              <a:pathLst>
                <a:path w="134" h="92">
                  <a:moveTo>
                    <a:pt x="0" y="92"/>
                  </a:moveTo>
                  <a:cubicBezTo>
                    <a:pt x="37" y="73"/>
                    <a:pt x="125" y="11"/>
                    <a:pt x="134" y="0"/>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280"/>
            <p:cNvSpPr/>
            <p:nvPr/>
          </p:nvSpPr>
          <p:spPr bwMode="auto">
            <a:xfrm>
              <a:off x="7466258" y="3814197"/>
              <a:ext cx="817563" cy="390525"/>
            </a:xfrm>
            <a:custGeom>
              <a:avLst/>
              <a:gdLst>
                <a:gd name="T0" fmla="*/ 193 w 193"/>
                <a:gd name="T1" fmla="*/ 0 h 92"/>
                <a:gd name="T2" fmla="*/ 64 w 193"/>
                <a:gd name="T3" fmla="*/ 80 h 92"/>
                <a:gd name="T4" fmla="*/ 43 w 193"/>
                <a:gd name="T5" fmla="*/ 86 h 92"/>
                <a:gd name="T6" fmla="*/ 0 w 193"/>
                <a:gd name="T7" fmla="*/ 57 h 92"/>
              </a:gdLst>
              <a:ahLst/>
              <a:cxnLst>
                <a:cxn ang="0">
                  <a:pos x="T0" y="T1"/>
                </a:cxn>
                <a:cxn ang="0">
                  <a:pos x="T2" y="T3"/>
                </a:cxn>
                <a:cxn ang="0">
                  <a:pos x="T4" y="T5"/>
                </a:cxn>
                <a:cxn ang="0">
                  <a:pos x="T6" y="T7"/>
                </a:cxn>
              </a:cxnLst>
              <a:rect l="0" t="0" r="r" b="b"/>
              <a:pathLst>
                <a:path w="193" h="92">
                  <a:moveTo>
                    <a:pt x="193" y="0"/>
                  </a:moveTo>
                  <a:cubicBezTo>
                    <a:pt x="159" y="16"/>
                    <a:pt x="93" y="57"/>
                    <a:pt x="64" y="80"/>
                  </a:cubicBezTo>
                  <a:cubicBezTo>
                    <a:pt x="53" y="89"/>
                    <a:pt x="56" y="92"/>
                    <a:pt x="43" y="86"/>
                  </a:cubicBezTo>
                  <a:cubicBezTo>
                    <a:pt x="29" y="80"/>
                    <a:pt x="14" y="65"/>
                    <a:pt x="0" y="57"/>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77" name="组合 76"/>
            <p:cNvGrpSpPr/>
            <p:nvPr/>
          </p:nvGrpSpPr>
          <p:grpSpPr>
            <a:xfrm>
              <a:off x="9560171" y="5481072"/>
              <a:ext cx="1020763" cy="882650"/>
              <a:chOff x="14673263" y="-457200"/>
              <a:chExt cx="1020763" cy="882650"/>
            </a:xfrm>
          </p:grpSpPr>
          <p:sp>
            <p:nvSpPr>
              <p:cNvPr id="80" name="Freeform 281"/>
              <p:cNvSpPr/>
              <p:nvPr/>
            </p:nvSpPr>
            <p:spPr bwMode="auto">
              <a:xfrm>
                <a:off x="14732000" y="-104775"/>
                <a:ext cx="287338" cy="355600"/>
              </a:xfrm>
              <a:custGeom>
                <a:avLst/>
                <a:gdLst>
                  <a:gd name="T0" fmla="*/ 0 w 68"/>
                  <a:gd name="T1" fmla="*/ 84 h 84"/>
                  <a:gd name="T2" fmla="*/ 68 w 68"/>
                  <a:gd name="T3" fmla="*/ 0 h 84"/>
                </a:gdLst>
                <a:ahLst/>
                <a:cxnLst>
                  <a:cxn ang="0">
                    <a:pos x="T0" y="T1"/>
                  </a:cxn>
                  <a:cxn ang="0">
                    <a:pos x="T2" y="T3"/>
                  </a:cxn>
                </a:cxnLst>
                <a:rect l="0" t="0" r="r" b="b"/>
                <a:pathLst>
                  <a:path w="68" h="84">
                    <a:moveTo>
                      <a:pt x="0" y="84"/>
                    </a:moveTo>
                    <a:cubicBezTo>
                      <a:pt x="25" y="57"/>
                      <a:pt x="41" y="25"/>
                      <a:pt x="68" y="0"/>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282"/>
              <p:cNvSpPr/>
              <p:nvPr/>
            </p:nvSpPr>
            <p:spPr bwMode="auto">
              <a:xfrm>
                <a:off x="15201900" y="-236538"/>
                <a:ext cx="306388" cy="322263"/>
              </a:xfrm>
              <a:custGeom>
                <a:avLst/>
                <a:gdLst>
                  <a:gd name="T0" fmla="*/ 0 w 72"/>
                  <a:gd name="T1" fmla="*/ 76 h 76"/>
                  <a:gd name="T2" fmla="*/ 72 w 72"/>
                  <a:gd name="T3" fmla="*/ 0 h 76"/>
                </a:gdLst>
                <a:ahLst/>
                <a:cxnLst>
                  <a:cxn ang="0">
                    <a:pos x="T0" y="T1"/>
                  </a:cxn>
                  <a:cxn ang="0">
                    <a:pos x="T2" y="T3"/>
                  </a:cxn>
                </a:cxnLst>
                <a:rect l="0" t="0" r="r" b="b"/>
                <a:pathLst>
                  <a:path w="72" h="76">
                    <a:moveTo>
                      <a:pt x="0" y="76"/>
                    </a:moveTo>
                    <a:cubicBezTo>
                      <a:pt x="24" y="52"/>
                      <a:pt x="56" y="31"/>
                      <a:pt x="72" y="0"/>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283"/>
              <p:cNvSpPr/>
              <p:nvPr/>
            </p:nvSpPr>
            <p:spPr bwMode="auto">
              <a:xfrm>
                <a:off x="15019338" y="-109538"/>
                <a:ext cx="182563" cy="195263"/>
              </a:xfrm>
              <a:custGeom>
                <a:avLst/>
                <a:gdLst>
                  <a:gd name="T0" fmla="*/ 0 w 43"/>
                  <a:gd name="T1" fmla="*/ 0 h 46"/>
                  <a:gd name="T2" fmla="*/ 43 w 43"/>
                  <a:gd name="T3" fmla="*/ 46 h 46"/>
                </a:gdLst>
                <a:ahLst/>
                <a:cxnLst>
                  <a:cxn ang="0">
                    <a:pos x="T0" y="T1"/>
                  </a:cxn>
                  <a:cxn ang="0">
                    <a:pos x="T2" y="T3"/>
                  </a:cxn>
                </a:cxnLst>
                <a:rect l="0" t="0" r="r" b="b"/>
                <a:pathLst>
                  <a:path w="43" h="46">
                    <a:moveTo>
                      <a:pt x="0" y="0"/>
                    </a:moveTo>
                    <a:cubicBezTo>
                      <a:pt x="10" y="8"/>
                      <a:pt x="41" y="40"/>
                      <a:pt x="43" y="46"/>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284"/>
              <p:cNvSpPr/>
              <p:nvPr/>
            </p:nvSpPr>
            <p:spPr bwMode="auto">
              <a:xfrm>
                <a:off x="15325725" y="-236538"/>
                <a:ext cx="198438" cy="169863"/>
              </a:xfrm>
              <a:custGeom>
                <a:avLst/>
                <a:gdLst>
                  <a:gd name="T0" fmla="*/ 0 w 47"/>
                  <a:gd name="T1" fmla="*/ 14 h 40"/>
                  <a:gd name="T2" fmla="*/ 43 w 47"/>
                  <a:gd name="T3" fmla="*/ 0 h 40"/>
                  <a:gd name="T4" fmla="*/ 46 w 47"/>
                  <a:gd name="T5" fmla="*/ 40 h 40"/>
                </a:gdLst>
                <a:ahLst/>
                <a:cxnLst>
                  <a:cxn ang="0">
                    <a:pos x="T0" y="T1"/>
                  </a:cxn>
                  <a:cxn ang="0">
                    <a:pos x="T2" y="T3"/>
                  </a:cxn>
                  <a:cxn ang="0">
                    <a:pos x="T4" y="T5"/>
                  </a:cxn>
                </a:cxnLst>
                <a:rect l="0" t="0" r="r" b="b"/>
                <a:pathLst>
                  <a:path w="47" h="40">
                    <a:moveTo>
                      <a:pt x="0" y="14"/>
                    </a:moveTo>
                    <a:cubicBezTo>
                      <a:pt x="14" y="8"/>
                      <a:pt x="30" y="5"/>
                      <a:pt x="43" y="0"/>
                    </a:cubicBezTo>
                    <a:cubicBezTo>
                      <a:pt x="47" y="12"/>
                      <a:pt x="43" y="27"/>
                      <a:pt x="46" y="40"/>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285"/>
              <p:cNvSpPr/>
              <p:nvPr/>
            </p:nvSpPr>
            <p:spPr bwMode="auto">
              <a:xfrm>
                <a:off x="14673263" y="-457200"/>
                <a:ext cx="53975" cy="873125"/>
              </a:xfrm>
              <a:custGeom>
                <a:avLst/>
                <a:gdLst>
                  <a:gd name="T0" fmla="*/ 0 w 13"/>
                  <a:gd name="T1" fmla="*/ 0 h 206"/>
                  <a:gd name="T2" fmla="*/ 6 w 13"/>
                  <a:gd name="T3" fmla="*/ 206 h 206"/>
                </a:gdLst>
                <a:ahLst/>
                <a:cxnLst>
                  <a:cxn ang="0">
                    <a:pos x="T0" y="T1"/>
                  </a:cxn>
                  <a:cxn ang="0">
                    <a:pos x="T2" y="T3"/>
                  </a:cxn>
                </a:cxnLst>
                <a:rect l="0" t="0" r="r" b="b"/>
                <a:pathLst>
                  <a:path w="13" h="206">
                    <a:moveTo>
                      <a:pt x="0" y="0"/>
                    </a:moveTo>
                    <a:cubicBezTo>
                      <a:pt x="13" y="69"/>
                      <a:pt x="6" y="134"/>
                      <a:pt x="6" y="206"/>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286"/>
              <p:cNvSpPr/>
              <p:nvPr/>
            </p:nvSpPr>
            <p:spPr bwMode="auto">
              <a:xfrm>
                <a:off x="14701838" y="412750"/>
                <a:ext cx="992188" cy="12700"/>
              </a:xfrm>
              <a:custGeom>
                <a:avLst/>
                <a:gdLst>
                  <a:gd name="T0" fmla="*/ 0 w 234"/>
                  <a:gd name="T1" fmla="*/ 1 h 3"/>
                  <a:gd name="T2" fmla="*/ 234 w 234"/>
                  <a:gd name="T3" fmla="*/ 0 h 3"/>
                </a:gdLst>
                <a:ahLst/>
                <a:cxnLst>
                  <a:cxn ang="0">
                    <a:pos x="T0" y="T1"/>
                  </a:cxn>
                  <a:cxn ang="0">
                    <a:pos x="T2" y="T3"/>
                  </a:cxn>
                </a:cxnLst>
                <a:rect l="0" t="0" r="r" b="b"/>
                <a:pathLst>
                  <a:path w="234" h="3">
                    <a:moveTo>
                      <a:pt x="0" y="1"/>
                    </a:moveTo>
                    <a:cubicBezTo>
                      <a:pt x="73" y="1"/>
                      <a:pt x="163" y="3"/>
                      <a:pt x="234" y="0"/>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78" name="Freeform 287"/>
            <p:cNvSpPr>
              <a:spLocks noEditPoints="1"/>
            </p:cNvSpPr>
            <p:nvPr/>
          </p:nvSpPr>
          <p:spPr bwMode="auto">
            <a:xfrm>
              <a:off x="9788771" y="3382397"/>
              <a:ext cx="452438" cy="660400"/>
            </a:xfrm>
            <a:custGeom>
              <a:avLst/>
              <a:gdLst>
                <a:gd name="T0" fmla="*/ 64 w 107"/>
                <a:gd name="T1" fmla="*/ 5 h 156"/>
                <a:gd name="T2" fmla="*/ 35 w 107"/>
                <a:gd name="T3" fmla="*/ 6 h 156"/>
                <a:gd name="T4" fmla="*/ 25 w 107"/>
                <a:gd name="T5" fmla="*/ 36 h 156"/>
                <a:gd name="T6" fmla="*/ 47 w 107"/>
                <a:gd name="T7" fmla="*/ 54 h 156"/>
                <a:gd name="T8" fmla="*/ 54 w 107"/>
                <a:gd name="T9" fmla="*/ 95 h 156"/>
                <a:gd name="T10" fmla="*/ 39 w 107"/>
                <a:gd name="T11" fmla="*/ 100 h 156"/>
                <a:gd name="T12" fmla="*/ 16 w 107"/>
                <a:gd name="T13" fmla="*/ 103 h 156"/>
                <a:gd name="T14" fmla="*/ 26 w 107"/>
                <a:gd name="T15" fmla="*/ 146 h 156"/>
                <a:gd name="T16" fmla="*/ 47 w 107"/>
                <a:gd name="T17" fmla="*/ 155 h 156"/>
                <a:gd name="T18" fmla="*/ 53 w 107"/>
                <a:gd name="T19" fmla="*/ 148 h 156"/>
                <a:gd name="T20" fmla="*/ 66 w 107"/>
                <a:gd name="T21" fmla="*/ 71 h 156"/>
                <a:gd name="T22" fmla="*/ 96 w 107"/>
                <a:gd name="T23" fmla="*/ 52 h 156"/>
                <a:gd name="T24" fmla="*/ 106 w 107"/>
                <a:gd name="T25" fmla="*/ 88 h 156"/>
                <a:gd name="T26" fmla="*/ 54 w 107"/>
                <a:gd name="T27" fmla="*/ 107 h 156"/>
                <a:gd name="T28" fmla="*/ 24 w 107"/>
                <a:gd name="T29" fmla="*/ 95 h 156"/>
                <a:gd name="T30" fmla="*/ 29 w 107"/>
                <a:gd name="T31" fmla="*/ 97 h 156"/>
                <a:gd name="T32" fmla="*/ 24 w 107"/>
                <a:gd name="T33" fmla="*/ 95 h 156"/>
                <a:gd name="T34" fmla="*/ 22 w 107"/>
                <a:gd name="T35" fmla="*/ 98 h 156"/>
                <a:gd name="T36" fmla="*/ 19 w 107"/>
                <a:gd name="T37" fmla="*/ 106 h 156"/>
                <a:gd name="T38" fmla="*/ 25 w 107"/>
                <a:gd name="T39" fmla="*/ 105 h 156"/>
                <a:gd name="T40" fmla="*/ 12 w 107"/>
                <a:gd name="T41" fmla="*/ 111 h 156"/>
                <a:gd name="T42" fmla="*/ 15 w 107"/>
                <a:gd name="T43" fmla="*/ 120 h 156"/>
                <a:gd name="T44" fmla="*/ 7 w 107"/>
                <a:gd name="T45" fmla="*/ 118 h 156"/>
                <a:gd name="T46" fmla="*/ 5 w 107"/>
                <a:gd name="T47" fmla="*/ 122 h 156"/>
                <a:gd name="T48" fmla="*/ 4 w 107"/>
                <a:gd name="T49" fmla="*/ 126 h 156"/>
                <a:gd name="T50" fmla="*/ 6 w 107"/>
                <a:gd name="T51" fmla="*/ 128 h 156"/>
                <a:gd name="T52" fmla="*/ 10 w 107"/>
                <a:gd name="T53" fmla="*/ 128 h 156"/>
                <a:gd name="T54" fmla="*/ 51 w 107"/>
                <a:gd name="T55" fmla="*/ 154 h 156"/>
                <a:gd name="T56" fmla="*/ 33 w 107"/>
                <a:gd name="T57" fmla="*/ 146 h 156"/>
                <a:gd name="T58" fmla="*/ 26 w 107"/>
                <a:gd name="T59" fmla="*/ 111 h 156"/>
                <a:gd name="T60" fmla="*/ 48 w 107"/>
                <a:gd name="T61" fmla="*/ 146 h 156"/>
                <a:gd name="T62" fmla="*/ 45 w 107"/>
                <a:gd name="T63" fmla="*/ 113 h 156"/>
                <a:gd name="T64" fmla="*/ 63 w 107"/>
                <a:gd name="T65" fmla="*/ 91 h 156"/>
                <a:gd name="T66" fmla="*/ 63 w 107"/>
                <a:gd name="T67" fmla="*/ 73 h 156"/>
                <a:gd name="T68" fmla="*/ 62 w 107"/>
                <a:gd name="T69" fmla="*/ 80 h 156"/>
                <a:gd name="T70" fmla="*/ 57 w 107"/>
                <a:gd name="T71" fmla="*/ 103 h 156"/>
                <a:gd name="T72" fmla="*/ 58 w 107"/>
                <a:gd name="T73" fmla="*/ 73 h 156"/>
                <a:gd name="T74" fmla="*/ 60 w 107"/>
                <a:gd name="T75" fmla="*/ 79 h 156"/>
                <a:gd name="T76" fmla="*/ 58 w 107"/>
                <a:gd name="T77" fmla="*/ 63 h 156"/>
                <a:gd name="T78" fmla="*/ 58 w 107"/>
                <a:gd name="T79" fmla="*/ 68 h 156"/>
                <a:gd name="T80" fmla="*/ 56 w 107"/>
                <a:gd name="T81" fmla="*/ 65 h 156"/>
                <a:gd name="T82" fmla="*/ 53 w 107"/>
                <a:gd name="T83" fmla="*/ 54 h 156"/>
                <a:gd name="T84" fmla="*/ 43 w 107"/>
                <a:gd name="T85" fmla="*/ 41 h 156"/>
                <a:gd name="T86" fmla="*/ 30 w 107"/>
                <a:gd name="T87" fmla="*/ 37 h 156"/>
                <a:gd name="T88" fmla="*/ 36 w 107"/>
                <a:gd name="T89" fmla="*/ 41 h 156"/>
                <a:gd name="T90" fmla="*/ 27 w 107"/>
                <a:gd name="T91" fmla="*/ 35 h 156"/>
                <a:gd name="T92" fmla="*/ 34 w 107"/>
                <a:gd name="T93" fmla="*/ 29 h 156"/>
                <a:gd name="T94" fmla="*/ 39 w 107"/>
                <a:gd name="T95" fmla="*/ 23 h 156"/>
                <a:gd name="T96" fmla="*/ 39 w 107"/>
                <a:gd name="T97" fmla="*/ 23 h 156"/>
                <a:gd name="T98" fmla="*/ 32 w 107"/>
                <a:gd name="T99" fmla="*/ 16 h 156"/>
                <a:gd name="T100" fmla="*/ 32 w 107"/>
                <a:gd name="T101" fmla="*/ 15 h 156"/>
                <a:gd name="T102" fmla="*/ 40 w 107"/>
                <a:gd name="T103" fmla="*/ 9 h 156"/>
                <a:gd name="T104" fmla="*/ 45 w 107"/>
                <a:gd name="T105" fmla="*/ 8 h 156"/>
                <a:gd name="T106" fmla="*/ 49 w 107"/>
                <a:gd name="T107" fmla="*/ 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7" h="156">
                  <a:moveTo>
                    <a:pt x="93" y="36"/>
                  </a:moveTo>
                  <a:cubicBezTo>
                    <a:pt x="88" y="26"/>
                    <a:pt x="80" y="16"/>
                    <a:pt x="71" y="10"/>
                  </a:cubicBezTo>
                  <a:cubicBezTo>
                    <a:pt x="71" y="10"/>
                    <a:pt x="71" y="9"/>
                    <a:pt x="71" y="9"/>
                  </a:cubicBezTo>
                  <a:cubicBezTo>
                    <a:pt x="70" y="8"/>
                    <a:pt x="69" y="7"/>
                    <a:pt x="68" y="6"/>
                  </a:cubicBezTo>
                  <a:cubicBezTo>
                    <a:pt x="68" y="6"/>
                    <a:pt x="67" y="5"/>
                    <a:pt x="66" y="5"/>
                  </a:cubicBezTo>
                  <a:cubicBezTo>
                    <a:pt x="66" y="5"/>
                    <a:pt x="65" y="5"/>
                    <a:pt x="64" y="5"/>
                  </a:cubicBezTo>
                  <a:cubicBezTo>
                    <a:pt x="64" y="4"/>
                    <a:pt x="63" y="4"/>
                    <a:pt x="63" y="4"/>
                  </a:cubicBezTo>
                  <a:cubicBezTo>
                    <a:pt x="59" y="2"/>
                    <a:pt x="56" y="1"/>
                    <a:pt x="52" y="1"/>
                  </a:cubicBezTo>
                  <a:cubicBezTo>
                    <a:pt x="52" y="1"/>
                    <a:pt x="52" y="1"/>
                    <a:pt x="51" y="1"/>
                  </a:cubicBezTo>
                  <a:cubicBezTo>
                    <a:pt x="49" y="0"/>
                    <a:pt x="46" y="0"/>
                    <a:pt x="43" y="0"/>
                  </a:cubicBezTo>
                  <a:cubicBezTo>
                    <a:pt x="39" y="1"/>
                    <a:pt x="38" y="2"/>
                    <a:pt x="36" y="6"/>
                  </a:cubicBezTo>
                  <a:cubicBezTo>
                    <a:pt x="35" y="6"/>
                    <a:pt x="35" y="6"/>
                    <a:pt x="35" y="6"/>
                  </a:cubicBezTo>
                  <a:cubicBezTo>
                    <a:pt x="35" y="6"/>
                    <a:pt x="35" y="6"/>
                    <a:pt x="35" y="6"/>
                  </a:cubicBezTo>
                  <a:cubicBezTo>
                    <a:pt x="32" y="8"/>
                    <a:pt x="31" y="14"/>
                    <a:pt x="29" y="17"/>
                  </a:cubicBezTo>
                  <a:cubicBezTo>
                    <a:pt x="28" y="20"/>
                    <a:pt x="27" y="23"/>
                    <a:pt x="26" y="26"/>
                  </a:cubicBezTo>
                  <a:cubicBezTo>
                    <a:pt x="26" y="26"/>
                    <a:pt x="26" y="26"/>
                    <a:pt x="26" y="26"/>
                  </a:cubicBezTo>
                  <a:cubicBezTo>
                    <a:pt x="25" y="28"/>
                    <a:pt x="24" y="31"/>
                    <a:pt x="24" y="33"/>
                  </a:cubicBezTo>
                  <a:cubicBezTo>
                    <a:pt x="23" y="35"/>
                    <a:pt x="24" y="36"/>
                    <a:pt x="25" y="36"/>
                  </a:cubicBezTo>
                  <a:cubicBezTo>
                    <a:pt x="25" y="36"/>
                    <a:pt x="25" y="37"/>
                    <a:pt x="25" y="37"/>
                  </a:cubicBezTo>
                  <a:cubicBezTo>
                    <a:pt x="26" y="40"/>
                    <a:pt x="29" y="42"/>
                    <a:pt x="32" y="43"/>
                  </a:cubicBezTo>
                  <a:cubicBezTo>
                    <a:pt x="32" y="44"/>
                    <a:pt x="32" y="44"/>
                    <a:pt x="33" y="44"/>
                  </a:cubicBezTo>
                  <a:cubicBezTo>
                    <a:pt x="33" y="44"/>
                    <a:pt x="34" y="44"/>
                    <a:pt x="34" y="44"/>
                  </a:cubicBezTo>
                  <a:cubicBezTo>
                    <a:pt x="35" y="45"/>
                    <a:pt x="36" y="45"/>
                    <a:pt x="36" y="45"/>
                  </a:cubicBezTo>
                  <a:cubicBezTo>
                    <a:pt x="40" y="48"/>
                    <a:pt x="44" y="51"/>
                    <a:pt x="47" y="54"/>
                  </a:cubicBezTo>
                  <a:cubicBezTo>
                    <a:pt x="50" y="57"/>
                    <a:pt x="51" y="62"/>
                    <a:pt x="53" y="65"/>
                  </a:cubicBezTo>
                  <a:cubicBezTo>
                    <a:pt x="54" y="66"/>
                    <a:pt x="54" y="67"/>
                    <a:pt x="54" y="68"/>
                  </a:cubicBezTo>
                  <a:cubicBezTo>
                    <a:pt x="55" y="70"/>
                    <a:pt x="55" y="71"/>
                    <a:pt x="55" y="72"/>
                  </a:cubicBezTo>
                  <a:cubicBezTo>
                    <a:pt x="56" y="75"/>
                    <a:pt x="56" y="78"/>
                    <a:pt x="56" y="80"/>
                  </a:cubicBezTo>
                  <a:cubicBezTo>
                    <a:pt x="56" y="83"/>
                    <a:pt x="56" y="87"/>
                    <a:pt x="56" y="90"/>
                  </a:cubicBezTo>
                  <a:cubicBezTo>
                    <a:pt x="55" y="92"/>
                    <a:pt x="54" y="93"/>
                    <a:pt x="54" y="95"/>
                  </a:cubicBezTo>
                  <a:cubicBezTo>
                    <a:pt x="54" y="95"/>
                    <a:pt x="53" y="95"/>
                    <a:pt x="53" y="95"/>
                  </a:cubicBezTo>
                  <a:cubicBezTo>
                    <a:pt x="52" y="100"/>
                    <a:pt x="48" y="106"/>
                    <a:pt x="45" y="109"/>
                  </a:cubicBezTo>
                  <a:cubicBezTo>
                    <a:pt x="45" y="110"/>
                    <a:pt x="44" y="111"/>
                    <a:pt x="43" y="111"/>
                  </a:cubicBezTo>
                  <a:cubicBezTo>
                    <a:pt x="42" y="109"/>
                    <a:pt x="41" y="107"/>
                    <a:pt x="40" y="105"/>
                  </a:cubicBezTo>
                  <a:cubicBezTo>
                    <a:pt x="40" y="105"/>
                    <a:pt x="40" y="104"/>
                    <a:pt x="40" y="104"/>
                  </a:cubicBezTo>
                  <a:cubicBezTo>
                    <a:pt x="39" y="103"/>
                    <a:pt x="39" y="102"/>
                    <a:pt x="39" y="100"/>
                  </a:cubicBezTo>
                  <a:cubicBezTo>
                    <a:pt x="38" y="98"/>
                    <a:pt x="38" y="95"/>
                    <a:pt x="36" y="94"/>
                  </a:cubicBezTo>
                  <a:cubicBezTo>
                    <a:pt x="36" y="93"/>
                    <a:pt x="35" y="92"/>
                    <a:pt x="33" y="93"/>
                  </a:cubicBezTo>
                  <a:cubicBezTo>
                    <a:pt x="33" y="93"/>
                    <a:pt x="33" y="93"/>
                    <a:pt x="33" y="93"/>
                  </a:cubicBezTo>
                  <a:cubicBezTo>
                    <a:pt x="31" y="94"/>
                    <a:pt x="29" y="92"/>
                    <a:pt x="27" y="91"/>
                  </a:cubicBezTo>
                  <a:cubicBezTo>
                    <a:pt x="24" y="91"/>
                    <a:pt x="24" y="92"/>
                    <a:pt x="23" y="94"/>
                  </a:cubicBezTo>
                  <a:cubicBezTo>
                    <a:pt x="20" y="97"/>
                    <a:pt x="18" y="100"/>
                    <a:pt x="16" y="103"/>
                  </a:cubicBezTo>
                  <a:cubicBezTo>
                    <a:pt x="13" y="106"/>
                    <a:pt x="10" y="109"/>
                    <a:pt x="8" y="112"/>
                  </a:cubicBezTo>
                  <a:cubicBezTo>
                    <a:pt x="7" y="115"/>
                    <a:pt x="5" y="119"/>
                    <a:pt x="4" y="122"/>
                  </a:cubicBezTo>
                  <a:cubicBezTo>
                    <a:pt x="3" y="124"/>
                    <a:pt x="0" y="126"/>
                    <a:pt x="0" y="129"/>
                  </a:cubicBezTo>
                  <a:cubicBezTo>
                    <a:pt x="0" y="131"/>
                    <a:pt x="3" y="133"/>
                    <a:pt x="5" y="133"/>
                  </a:cubicBezTo>
                  <a:cubicBezTo>
                    <a:pt x="11" y="137"/>
                    <a:pt x="17" y="141"/>
                    <a:pt x="24" y="145"/>
                  </a:cubicBezTo>
                  <a:cubicBezTo>
                    <a:pt x="24" y="145"/>
                    <a:pt x="25" y="146"/>
                    <a:pt x="26" y="146"/>
                  </a:cubicBezTo>
                  <a:cubicBezTo>
                    <a:pt x="29" y="148"/>
                    <a:pt x="33" y="150"/>
                    <a:pt x="36" y="152"/>
                  </a:cubicBezTo>
                  <a:cubicBezTo>
                    <a:pt x="37" y="152"/>
                    <a:pt x="37" y="152"/>
                    <a:pt x="38" y="152"/>
                  </a:cubicBezTo>
                  <a:cubicBezTo>
                    <a:pt x="39" y="153"/>
                    <a:pt x="40" y="153"/>
                    <a:pt x="41" y="154"/>
                  </a:cubicBezTo>
                  <a:cubicBezTo>
                    <a:pt x="42" y="154"/>
                    <a:pt x="42" y="154"/>
                    <a:pt x="42" y="154"/>
                  </a:cubicBezTo>
                  <a:cubicBezTo>
                    <a:pt x="43" y="155"/>
                    <a:pt x="44" y="155"/>
                    <a:pt x="45" y="155"/>
                  </a:cubicBezTo>
                  <a:cubicBezTo>
                    <a:pt x="46" y="156"/>
                    <a:pt x="46" y="155"/>
                    <a:pt x="47" y="155"/>
                  </a:cubicBezTo>
                  <a:cubicBezTo>
                    <a:pt x="48" y="156"/>
                    <a:pt x="50" y="156"/>
                    <a:pt x="52" y="156"/>
                  </a:cubicBezTo>
                  <a:cubicBezTo>
                    <a:pt x="52" y="156"/>
                    <a:pt x="52" y="156"/>
                    <a:pt x="52" y="156"/>
                  </a:cubicBezTo>
                  <a:cubicBezTo>
                    <a:pt x="52" y="155"/>
                    <a:pt x="53" y="155"/>
                    <a:pt x="53" y="155"/>
                  </a:cubicBezTo>
                  <a:cubicBezTo>
                    <a:pt x="53" y="155"/>
                    <a:pt x="53" y="155"/>
                    <a:pt x="53" y="155"/>
                  </a:cubicBezTo>
                  <a:cubicBezTo>
                    <a:pt x="54" y="153"/>
                    <a:pt x="54" y="151"/>
                    <a:pt x="53" y="149"/>
                  </a:cubicBezTo>
                  <a:cubicBezTo>
                    <a:pt x="53" y="148"/>
                    <a:pt x="53" y="148"/>
                    <a:pt x="53" y="148"/>
                  </a:cubicBezTo>
                  <a:cubicBezTo>
                    <a:pt x="53" y="145"/>
                    <a:pt x="53" y="142"/>
                    <a:pt x="51" y="140"/>
                  </a:cubicBezTo>
                  <a:cubicBezTo>
                    <a:pt x="51" y="140"/>
                    <a:pt x="51" y="140"/>
                    <a:pt x="51" y="140"/>
                  </a:cubicBezTo>
                  <a:cubicBezTo>
                    <a:pt x="50" y="135"/>
                    <a:pt x="47" y="130"/>
                    <a:pt x="45" y="125"/>
                  </a:cubicBezTo>
                  <a:cubicBezTo>
                    <a:pt x="51" y="123"/>
                    <a:pt x="56" y="116"/>
                    <a:pt x="59" y="110"/>
                  </a:cubicBezTo>
                  <a:cubicBezTo>
                    <a:pt x="61" y="107"/>
                    <a:pt x="62" y="105"/>
                    <a:pt x="64" y="102"/>
                  </a:cubicBezTo>
                  <a:cubicBezTo>
                    <a:pt x="68" y="93"/>
                    <a:pt x="68" y="81"/>
                    <a:pt x="66" y="71"/>
                  </a:cubicBezTo>
                  <a:cubicBezTo>
                    <a:pt x="63" y="55"/>
                    <a:pt x="53" y="41"/>
                    <a:pt x="37" y="34"/>
                  </a:cubicBezTo>
                  <a:cubicBezTo>
                    <a:pt x="43" y="25"/>
                    <a:pt x="42" y="13"/>
                    <a:pt x="52" y="7"/>
                  </a:cubicBezTo>
                  <a:cubicBezTo>
                    <a:pt x="52" y="7"/>
                    <a:pt x="52" y="6"/>
                    <a:pt x="52" y="6"/>
                  </a:cubicBezTo>
                  <a:cubicBezTo>
                    <a:pt x="55" y="7"/>
                    <a:pt x="58" y="7"/>
                    <a:pt x="61" y="8"/>
                  </a:cubicBezTo>
                  <a:cubicBezTo>
                    <a:pt x="71" y="11"/>
                    <a:pt x="80" y="22"/>
                    <a:pt x="85" y="29"/>
                  </a:cubicBezTo>
                  <a:cubicBezTo>
                    <a:pt x="90" y="36"/>
                    <a:pt x="94" y="44"/>
                    <a:pt x="96" y="52"/>
                  </a:cubicBezTo>
                  <a:cubicBezTo>
                    <a:pt x="100" y="60"/>
                    <a:pt x="102" y="69"/>
                    <a:pt x="103" y="79"/>
                  </a:cubicBezTo>
                  <a:cubicBezTo>
                    <a:pt x="104" y="93"/>
                    <a:pt x="100" y="107"/>
                    <a:pt x="89" y="117"/>
                  </a:cubicBezTo>
                  <a:cubicBezTo>
                    <a:pt x="79" y="126"/>
                    <a:pt x="65" y="129"/>
                    <a:pt x="52" y="129"/>
                  </a:cubicBezTo>
                  <a:cubicBezTo>
                    <a:pt x="50" y="129"/>
                    <a:pt x="50" y="132"/>
                    <a:pt x="52" y="132"/>
                  </a:cubicBezTo>
                  <a:cubicBezTo>
                    <a:pt x="65" y="132"/>
                    <a:pt x="78" y="129"/>
                    <a:pt x="89" y="121"/>
                  </a:cubicBezTo>
                  <a:cubicBezTo>
                    <a:pt x="99" y="113"/>
                    <a:pt x="105" y="101"/>
                    <a:pt x="106" y="88"/>
                  </a:cubicBezTo>
                  <a:cubicBezTo>
                    <a:pt x="107" y="70"/>
                    <a:pt x="101" y="52"/>
                    <a:pt x="93" y="36"/>
                  </a:cubicBezTo>
                  <a:moveTo>
                    <a:pt x="51" y="111"/>
                  </a:moveTo>
                  <a:cubicBezTo>
                    <a:pt x="51" y="110"/>
                    <a:pt x="51" y="110"/>
                    <a:pt x="52" y="109"/>
                  </a:cubicBezTo>
                  <a:cubicBezTo>
                    <a:pt x="52" y="109"/>
                    <a:pt x="52" y="109"/>
                    <a:pt x="53" y="109"/>
                  </a:cubicBezTo>
                  <a:cubicBezTo>
                    <a:pt x="53" y="108"/>
                    <a:pt x="54" y="108"/>
                    <a:pt x="54" y="107"/>
                  </a:cubicBezTo>
                  <a:cubicBezTo>
                    <a:pt x="54" y="107"/>
                    <a:pt x="54" y="107"/>
                    <a:pt x="54" y="107"/>
                  </a:cubicBezTo>
                  <a:cubicBezTo>
                    <a:pt x="53" y="108"/>
                    <a:pt x="53" y="109"/>
                    <a:pt x="52" y="110"/>
                  </a:cubicBezTo>
                  <a:cubicBezTo>
                    <a:pt x="52" y="111"/>
                    <a:pt x="51" y="111"/>
                    <a:pt x="51" y="112"/>
                  </a:cubicBezTo>
                  <a:cubicBezTo>
                    <a:pt x="51" y="112"/>
                    <a:pt x="50" y="113"/>
                    <a:pt x="50" y="113"/>
                  </a:cubicBezTo>
                  <a:cubicBezTo>
                    <a:pt x="49" y="114"/>
                    <a:pt x="49" y="114"/>
                    <a:pt x="48" y="114"/>
                  </a:cubicBezTo>
                  <a:cubicBezTo>
                    <a:pt x="49" y="113"/>
                    <a:pt x="50" y="112"/>
                    <a:pt x="51" y="111"/>
                  </a:cubicBezTo>
                  <a:moveTo>
                    <a:pt x="24" y="95"/>
                  </a:moveTo>
                  <a:cubicBezTo>
                    <a:pt x="26" y="92"/>
                    <a:pt x="28" y="94"/>
                    <a:pt x="31" y="95"/>
                  </a:cubicBezTo>
                  <a:cubicBezTo>
                    <a:pt x="30" y="95"/>
                    <a:pt x="30" y="96"/>
                    <a:pt x="30" y="96"/>
                  </a:cubicBezTo>
                  <a:cubicBezTo>
                    <a:pt x="29" y="96"/>
                    <a:pt x="29" y="95"/>
                    <a:pt x="28" y="95"/>
                  </a:cubicBezTo>
                  <a:cubicBezTo>
                    <a:pt x="27" y="95"/>
                    <a:pt x="26" y="95"/>
                    <a:pt x="26" y="95"/>
                  </a:cubicBezTo>
                  <a:cubicBezTo>
                    <a:pt x="25" y="94"/>
                    <a:pt x="24" y="95"/>
                    <a:pt x="25" y="96"/>
                  </a:cubicBezTo>
                  <a:cubicBezTo>
                    <a:pt x="26" y="97"/>
                    <a:pt x="28" y="97"/>
                    <a:pt x="29" y="97"/>
                  </a:cubicBezTo>
                  <a:cubicBezTo>
                    <a:pt x="29" y="98"/>
                    <a:pt x="28" y="98"/>
                    <a:pt x="28" y="99"/>
                  </a:cubicBezTo>
                  <a:cubicBezTo>
                    <a:pt x="28" y="99"/>
                    <a:pt x="28" y="99"/>
                    <a:pt x="28" y="99"/>
                  </a:cubicBezTo>
                  <a:cubicBezTo>
                    <a:pt x="28" y="99"/>
                    <a:pt x="28" y="98"/>
                    <a:pt x="27" y="98"/>
                  </a:cubicBezTo>
                  <a:cubicBezTo>
                    <a:pt x="26" y="98"/>
                    <a:pt x="24" y="98"/>
                    <a:pt x="23" y="97"/>
                  </a:cubicBezTo>
                  <a:cubicBezTo>
                    <a:pt x="23" y="97"/>
                    <a:pt x="23" y="97"/>
                    <a:pt x="22" y="97"/>
                  </a:cubicBezTo>
                  <a:cubicBezTo>
                    <a:pt x="23" y="96"/>
                    <a:pt x="23" y="96"/>
                    <a:pt x="24" y="95"/>
                  </a:cubicBezTo>
                  <a:moveTo>
                    <a:pt x="19" y="102"/>
                  </a:moveTo>
                  <a:cubicBezTo>
                    <a:pt x="20" y="103"/>
                    <a:pt x="22" y="104"/>
                    <a:pt x="23" y="104"/>
                  </a:cubicBezTo>
                  <a:cubicBezTo>
                    <a:pt x="24" y="104"/>
                    <a:pt x="25" y="102"/>
                    <a:pt x="24" y="102"/>
                  </a:cubicBezTo>
                  <a:cubicBezTo>
                    <a:pt x="23" y="102"/>
                    <a:pt x="21" y="101"/>
                    <a:pt x="20" y="100"/>
                  </a:cubicBezTo>
                  <a:cubicBezTo>
                    <a:pt x="20" y="100"/>
                    <a:pt x="20" y="100"/>
                    <a:pt x="20" y="100"/>
                  </a:cubicBezTo>
                  <a:cubicBezTo>
                    <a:pt x="20" y="100"/>
                    <a:pt x="21" y="99"/>
                    <a:pt x="22" y="98"/>
                  </a:cubicBezTo>
                  <a:cubicBezTo>
                    <a:pt x="22" y="98"/>
                    <a:pt x="22" y="98"/>
                    <a:pt x="22" y="98"/>
                  </a:cubicBezTo>
                  <a:cubicBezTo>
                    <a:pt x="24" y="99"/>
                    <a:pt x="25" y="100"/>
                    <a:pt x="27" y="100"/>
                  </a:cubicBezTo>
                  <a:cubicBezTo>
                    <a:pt x="27" y="100"/>
                    <a:pt x="27" y="100"/>
                    <a:pt x="27" y="100"/>
                  </a:cubicBezTo>
                  <a:cubicBezTo>
                    <a:pt x="25" y="102"/>
                    <a:pt x="24" y="105"/>
                    <a:pt x="22" y="108"/>
                  </a:cubicBezTo>
                  <a:cubicBezTo>
                    <a:pt x="22" y="108"/>
                    <a:pt x="22" y="108"/>
                    <a:pt x="22" y="108"/>
                  </a:cubicBezTo>
                  <a:cubicBezTo>
                    <a:pt x="21" y="108"/>
                    <a:pt x="20" y="107"/>
                    <a:pt x="19" y="106"/>
                  </a:cubicBezTo>
                  <a:cubicBezTo>
                    <a:pt x="18" y="106"/>
                    <a:pt x="17" y="106"/>
                    <a:pt x="16" y="105"/>
                  </a:cubicBezTo>
                  <a:cubicBezTo>
                    <a:pt x="17" y="104"/>
                    <a:pt x="18" y="103"/>
                    <a:pt x="19" y="102"/>
                  </a:cubicBezTo>
                  <a:moveTo>
                    <a:pt x="25" y="105"/>
                  </a:moveTo>
                  <a:cubicBezTo>
                    <a:pt x="25" y="106"/>
                    <a:pt x="24" y="107"/>
                    <a:pt x="24" y="108"/>
                  </a:cubicBezTo>
                  <a:cubicBezTo>
                    <a:pt x="24" y="109"/>
                    <a:pt x="23" y="110"/>
                    <a:pt x="22" y="111"/>
                  </a:cubicBezTo>
                  <a:cubicBezTo>
                    <a:pt x="23" y="109"/>
                    <a:pt x="24" y="107"/>
                    <a:pt x="25" y="105"/>
                  </a:cubicBezTo>
                  <a:moveTo>
                    <a:pt x="15" y="107"/>
                  </a:moveTo>
                  <a:cubicBezTo>
                    <a:pt x="17" y="107"/>
                    <a:pt x="18" y="108"/>
                    <a:pt x="19" y="109"/>
                  </a:cubicBezTo>
                  <a:cubicBezTo>
                    <a:pt x="20" y="109"/>
                    <a:pt x="21" y="109"/>
                    <a:pt x="21" y="109"/>
                  </a:cubicBezTo>
                  <a:cubicBezTo>
                    <a:pt x="21" y="109"/>
                    <a:pt x="21" y="109"/>
                    <a:pt x="21" y="110"/>
                  </a:cubicBezTo>
                  <a:cubicBezTo>
                    <a:pt x="20" y="111"/>
                    <a:pt x="20" y="112"/>
                    <a:pt x="19" y="114"/>
                  </a:cubicBezTo>
                  <a:cubicBezTo>
                    <a:pt x="17" y="113"/>
                    <a:pt x="14" y="112"/>
                    <a:pt x="12" y="111"/>
                  </a:cubicBezTo>
                  <a:cubicBezTo>
                    <a:pt x="13" y="109"/>
                    <a:pt x="14" y="108"/>
                    <a:pt x="15" y="107"/>
                  </a:cubicBezTo>
                  <a:moveTo>
                    <a:pt x="10" y="113"/>
                  </a:moveTo>
                  <a:cubicBezTo>
                    <a:pt x="10" y="113"/>
                    <a:pt x="10" y="112"/>
                    <a:pt x="11" y="112"/>
                  </a:cubicBezTo>
                  <a:cubicBezTo>
                    <a:pt x="13" y="114"/>
                    <a:pt x="16" y="114"/>
                    <a:pt x="18" y="115"/>
                  </a:cubicBezTo>
                  <a:cubicBezTo>
                    <a:pt x="18" y="116"/>
                    <a:pt x="17" y="117"/>
                    <a:pt x="16" y="118"/>
                  </a:cubicBezTo>
                  <a:cubicBezTo>
                    <a:pt x="16" y="119"/>
                    <a:pt x="15" y="119"/>
                    <a:pt x="15" y="120"/>
                  </a:cubicBezTo>
                  <a:cubicBezTo>
                    <a:pt x="15" y="120"/>
                    <a:pt x="15" y="119"/>
                    <a:pt x="14" y="119"/>
                  </a:cubicBezTo>
                  <a:cubicBezTo>
                    <a:pt x="13" y="119"/>
                    <a:pt x="12" y="118"/>
                    <a:pt x="11" y="118"/>
                  </a:cubicBezTo>
                  <a:cubicBezTo>
                    <a:pt x="10" y="118"/>
                    <a:pt x="9" y="117"/>
                    <a:pt x="8" y="117"/>
                  </a:cubicBezTo>
                  <a:cubicBezTo>
                    <a:pt x="9" y="116"/>
                    <a:pt x="9" y="114"/>
                    <a:pt x="10" y="113"/>
                  </a:cubicBezTo>
                  <a:moveTo>
                    <a:pt x="7" y="119"/>
                  </a:moveTo>
                  <a:cubicBezTo>
                    <a:pt x="7" y="119"/>
                    <a:pt x="7" y="119"/>
                    <a:pt x="7" y="118"/>
                  </a:cubicBezTo>
                  <a:cubicBezTo>
                    <a:pt x="8" y="119"/>
                    <a:pt x="9" y="119"/>
                    <a:pt x="10" y="119"/>
                  </a:cubicBezTo>
                  <a:cubicBezTo>
                    <a:pt x="11" y="120"/>
                    <a:pt x="12" y="120"/>
                    <a:pt x="14" y="121"/>
                  </a:cubicBezTo>
                  <a:cubicBezTo>
                    <a:pt x="14" y="121"/>
                    <a:pt x="14" y="121"/>
                    <a:pt x="14" y="121"/>
                  </a:cubicBezTo>
                  <a:cubicBezTo>
                    <a:pt x="14" y="121"/>
                    <a:pt x="13" y="122"/>
                    <a:pt x="13" y="122"/>
                  </a:cubicBezTo>
                  <a:cubicBezTo>
                    <a:pt x="13" y="123"/>
                    <a:pt x="12" y="123"/>
                    <a:pt x="11" y="124"/>
                  </a:cubicBezTo>
                  <a:cubicBezTo>
                    <a:pt x="9" y="124"/>
                    <a:pt x="8" y="122"/>
                    <a:pt x="5" y="122"/>
                  </a:cubicBezTo>
                  <a:cubicBezTo>
                    <a:pt x="6" y="121"/>
                    <a:pt x="6" y="120"/>
                    <a:pt x="7" y="119"/>
                  </a:cubicBezTo>
                  <a:moveTo>
                    <a:pt x="5" y="124"/>
                  </a:moveTo>
                  <a:cubicBezTo>
                    <a:pt x="5" y="124"/>
                    <a:pt x="5" y="124"/>
                    <a:pt x="5" y="124"/>
                  </a:cubicBezTo>
                  <a:cubicBezTo>
                    <a:pt x="7" y="124"/>
                    <a:pt x="8" y="125"/>
                    <a:pt x="10" y="125"/>
                  </a:cubicBezTo>
                  <a:cubicBezTo>
                    <a:pt x="9" y="126"/>
                    <a:pt x="8" y="127"/>
                    <a:pt x="7" y="127"/>
                  </a:cubicBezTo>
                  <a:cubicBezTo>
                    <a:pt x="6" y="127"/>
                    <a:pt x="5" y="126"/>
                    <a:pt x="4" y="126"/>
                  </a:cubicBezTo>
                  <a:cubicBezTo>
                    <a:pt x="4" y="125"/>
                    <a:pt x="4" y="125"/>
                    <a:pt x="5" y="124"/>
                  </a:cubicBezTo>
                  <a:moveTo>
                    <a:pt x="5" y="129"/>
                  </a:moveTo>
                  <a:cubicBezTo>
                    <a:pt x="4" y="130"/>
                    <a:pt x="4" y="130"/>
                    <a:pt x="4" y="131"/>
                  </a:cubicBezTo>
                  <a:cubicBezTo>
                    <a:pt x="3" y="131"/>
                    <a:pt x="3" y="130"/>
                    <a:pt x="3" y="130"/>
                  </a:cubicBezTo>
                  <a:cubicBezTo>
                    <a:pt x="2" y="129"/>
                    <a:pt x="2" y="128"/>
                    <a:pt x="2" y="127"/>
                  </a:cubicBezTo>
                  <a:cubicBezTo>
                    <a:pt x="4" y="128"/>
                    <a:pt x="5" y="128"/>
                    <a:pt x="6" y="128"/>
                  </a:cubicBezTo>
                  <a:cubicBezTo>
                    <a:pt x="6" y="129"/>
                    <a:pt x="5" y="129"/>
                    <a:pt x="5" y="129"/>
                  </a:cubicBezTo>
                  <a:moveTo>
                    <a:pt x="7" y="130"/>
                  </a:moveTo>
                  <a:cubicBezTo>
                    <a:pt x="7" y="130"/>
                    <a:pt x="7" y="130"/>
                    <a:pt x="7" y="130"/>
                  </a:cubicBezTo>
                  <a:cubicBezTo>
                    <a:pt x="8" y="129"/>
                    <a:pt x="9" y="128"/>
                    <a:pt x="10" y="127"/>
                  </a:cubicBezTo>
                  <a:cubicBezTo>
                    <a:pt x="10" y="127"/>
                    <a:pt x="10" y="127"/>
                    <a:pt x="10" y="127"/>
                  </a:cubicBezTo>
                  <a:cubicBezTo>
                    <a:pt x="10" y="127"/>
                    <a:pt x="10" y="127"/>
                    <a:pt x="10" y="128"/>
                  </a:cubicBezTo>
                  <a:cubicBezTo>
                    <a:pt x="9" y="129"/>
                    <a:pt x="8" y="129"/>
                    <a:pt x="7" y="130"/>
                  </a:cubicBezTo>
                  <a:moveTo>
                    <a:pt x="48" y="146"/>
                  </a:moveTo>
                  <a:cubicBezTo>
                    <a:pt x="49" y="146"/>
                    <a:pt x="49" y="147"/>
                    <a:pt x="49" y="147"/>
                  </a:cubicBezTo>
                  <a:cubicBezTo>
                    <a:pt x="49" y="147"/>
                    <a:pt x="49" y="147"/>
                    <a:pt x="49" y="148"/>
                  </a:cubicBezTo>
                  <a:cubicBezTo>
                    <a:pt x="50" y="150"/>
                    <a:pt x="50" y="152"/>
                    <a:pt x="51" y="154"/>
                  </a:cubicBezTo>
                  <a:cubicBezTo>
                    <a:pt x="51" y="154"/>
                    <a:pt x="51" y="154"/>
                    <a:pt x="51" y="154"/>
                  </a:cubicBezTo>
                  <a:cubicBezTo>
                    <a:pt x="50" y="154"/>
                    <a:pt x="48" y="154"/>
                    <a:pt x="46" y="153"/>
                  </a:cubicBezTo>
                  <a:cubicBezTo>
                    <a:pt x="46" y="153"/>
                    <a:pt x="46" y="153"/>
                    <a:pt x="46" y="153"/>
                  </a:cubicBezTo>
                  <a:cubicBezTo>
                    <a:pt x="46" y="153"/>
                    <a:pt x="46" y="152"/>
                    <a:pt x="46" y="152"/>
                  </a:cubicBezTo>
                  <a:cubicBezTo>
                    <a:pt x="44" y="152"/>
                    <a:pt x="43" y="151"/>
                    <a:pt x="41" y="150"/>
                  </a:cubicBezTo>
                  <a:cubicBezTo>
                    <a:pt x="39" y="149"/>
                    <a:pt x="37" y="148"/>
                    <a:pt x="35" y="147"/>
                  </a:cubicBezTo>
                  <a:cubicBezTo>
                    <a:pt x="35" y="146"/>
                    <a:pt x="34" y="146"/>
                    <a:pt x="33" y="146"/>
                  </a:cubicBezTo>
                  <a:cubicBezTo>
                    <a:pt x="29" y="143"/>
                    <a:pt x="24" y="140"/>
                    <a:pt x="20" y="137"/>
                  </a:cubicBezTo>
                  <a:cubicBezTo>
                    <a:pt x="17" y="135"/>
                    <a:pt x="14" y="132"/>
                    <a:pt x="10" y="131"/>
                  </a:cubicBezTo>
                  <a:cubicBezTo>
                    <a:pt x="9" y="131"/>
                    <a:pt x="9" y="131"/>
                    <a:pt x="9" y="131"/>
                  </a:cubicBezTo>
                  <a:cubicBezTo>
                    <a:pt x="10" y="130"/>
                    <a:pt x="11" y="130"/>
                    <a:pt x="11" y="129"/>
                  </a:cubicBezTo>
                  <a:cubicBezTo>
                    <a:pt x="12" y="129"/>
                    <a:pt x="13" y="129"/>
                    <a:pt x="13" y="128"/>
                  </a:cubicBezTo>
                  <a:cubicBezTo>
                    <a:pt x="16" y="121"/>
                    <a:pt x="23" y="117"/>
                    <a:pt x="26" y="111"/>
                  </a:cubicBezTo>
                  <a:cubicBezTo>
                    <a:pt x="29" y="107"/>
                    <a:pt x="30" y="102"/>
                    <a:pt x="33" y="98"/>
                  </a:cubicBezTo>
                  <a:cubicBezTo>
                    <a:pt x="33" y="98"/>
                    <a:pt x="33" y="98"/>
                    <a:pt x="33" y="98"/>
                  </a:cubicBezTo>
                  <a:cubicBezTo>
                    <a:pt x="33" y="102"/>
                    <a:pt x="34" y="106"/>
                    <a:pt x="36" y="110"/>
                  </a:cubicBezTo>
                  <a:cubicBezTo>
                    <a:pt x="36" y="112"/>
                    <a:pt x="37" y="114"/>
                    <a:pt x="38" y="116"/>
                  </a:cubicBezTo>
                  <a:cubicBezTo>
                    <a:pt x="39" y="118"/>
                    <a:pt x="39" y="121"/>
                    <a:pt x="40" y="123"/>
                  </a:cubicBezTo>
                  <a:cubicBezTo>
                    <a:pt x="44" y="130"/>
                    <a:pt x="45" y="139"/>
                    <a:pt x="48" y="146"/>
                  </a:cubicBezTo>
                  <a:moveTo>
                    <a:pt x="45" y="113"/>
                  </a:moveTo>
                  <a:cubicBezTo>
                    <a:pt x="45" y="113"/>
                    <a:pt x="44" y="113"/>
                    <a:pt x="44" y="113"/>
                  </a:cubicBezTo>
                  <a:cubicBezTo>
                    <a:pt x="44" y="113"/>
                    <a:pt x="44" y="113"/>
                    <a:pt x="44" y="113"/>
                  </a:cubicBezTo>
                  <a:cubicBezTo>
                    <a:pt x="44" y="113"/>
                    <a:pt x="45" y="112"/>
                    <a:pt x="45" y="112"/>
                  </a:cubicBezTo>
                  <a:cubicBezTo>
                    <a:pt x="45" y="112"/>
                    <a:pt x="46" y="111"/>
                    <a:pt x="46" y="111"/>
                  </a:cubicBezTo>
                  <a:cubicBezTo>
                    <a:pt x="46" y="112"/>
                    <a:pt x="45" y="112"/>
                    <a:pt x="45" y="113"/>
                  </a:cubicBezTo>
                  <a:moveTo>
                    <a:pt x="54" y="114"/>
                  </a:moveTo>
                  <a:cubicBezTo>
                    <a:pt x="52" y="116"/>
                    <a:pt x="50" y="118"/>
                    <a:pt x="48" y="120"/>
                  </a:cubicBezTo>
                  <a:cubicBezTo>
                    <a:pt x="50" y="117"/>
                    <a:pt x="52" y="115"/>
                    <a:pt x="54" y="113"/>
                  </a:cubicBezTo>
                  <a:cubicBezTo>
                    <a:pt x="54" y="114"/>
                    <a:pt x="54" y="114"/>
                    <a:pt x="54" y="114"/>
                  </a:cubicBezTo>
                  <a:moveTo>
                    <a:pt x="63" y="91"/>
                  </a:moveTo>
                  <a:cubicBezTo>
                    <a:pt x="63" y="91"/>
                    <a:pt x="63" y="91"/>
                    <a:pt x="63" y="91"/>
                  </a:cubicBezTo>
                  <a:cubicBezTo>
                    <a:pt x="63" y="88"/>
                    <a:pt x="63" y="85"/>
                    <a:pt x="64" y="82"/>
                  </a:cubicBezTo>
                  <a:cubicBezTo>
                    <a:pt x="64" y="85"/>
                    <a:pt x="64" y="88"/>
                    <a:pt x="63" y="91"/>
                  </a:cubicBezTo>
                  <a:moveTo>
                    <a:pt x="62" y="77"/>
                  </a:moveTo>
                  <a:cubicBezTo>
                    <a:pt x="63" y="77"/>
                    <a:pt x="63" y="77"/>
                    <a:pt x="63" y="76"/>
                  </a:cubicBezTo>
                  <a:cubicBezTo>
                    <a:pt x="63" y="73"/>
                    <a:pt x="63" y="73"/>
                    <a:pt x="63" y="73"/>
                  </a:cubicBezTo>
                  <a:cubicBezTo>
                    <a:pt x="63" y="73"/>
                    <a:pt x="63" y="73"/>
                    <a:pt x="63" y="73"/>
                  </a:cubicBezTo>
                  <a:cubicBezTo>
                    <a:pt x="63" y="72"/>
                    <a:pt x="63" y="71"/>
                    <a:pt x="63" y="71"/>
                  </a:cubicBezTo>
                  <a:cubicBezTo>
                    <a:pt x="63" y="72"/>
                    <a:pt x="63" y="73"/>
                    <a:pt x="63" y="74"/>
                  </a:cubicBezTo>
                  <a:cubicBezTo>
                    <a:pt x="64" y="76"/>
                    <a:pt x="64" y="79"/>
                    <a:pt x="64" y="81"/>
                  </a:cubicBezTo>
                  <a:cubicBezTo>
                    <a:pt x="64" y="81"/>
                    <a:pt x="63" y="81"/>
                    <a:pt x="63" y="81"/>
                  </a:cubicBezTo>
                  <a:cubicBezTo>
                    <a:pt x="63" y="81"/>
                    <a:pt x="63" y="81"/>
                    <a:pt x="63" y="81"/>
                  </a:cubicBezTo>
                  <a:cubicBezTo>
                    <a:pt x="63" y="80"/>
                    <a:pt x="63" y="80"/>
                    <a:pt x="62" y="80"/>
                  </a:cubicBezTo>
                  <a:cubicBezTo>
                    <a:pt x="62" y="79"/>
                    <a:pt x="62" y="78"/>
                    <a:pt x="62" y="78"/>
                  </a:cubicBezTo>
                  <a:cubicBezTo>
                    <a:pt x="62" y="77"/>
                    <a:pt x="62" y="77"/>
                    <a:pt x="62" y="77"/>
                  </a:cubicBezTo>
                  <a:moveTo>
                    <a:pt x="56" y="107"/>
                  </a:moveTo>
                  <a:cubicBezTo>
                    <a:pt x="56" y="107"/>
                    <a:pt x="56" y="107"/>
                    <a:pt x="56" y="107"/>
                  </a:cubicBezTo>
                  <a:cubicBezTo>
                    <a:pt x="57" y="106"/>
                    <a:pt x="57" y="105"/>
                    <a:pt x="58" y="104"/>
                  </a:cubicBezTo>
                  <a:cubicBezTo>
                    <a:pt x="58" y="103"/>
                    <a:pt x="57" y="103"/>
                    <a:pt x="57" y="103"/>
                  </a:cubicBezTo>
                  <a:cubicBezTo>
                    <a:pt x="58" y="100"/>
                    <a:pt x="60" y="97"/>
                    <a:pt x="61" y="94"/>
                  </a:cubicBezTo>
                  <a:cubicBezTo>
                    <a:pt x="61" y="94"/>
                    <a:pt x="61" y="95"/>
                    <a:pt x="61" y="95"/>
                  </a:cubicBezTo>
                  <a:cubicBezTo>
                    <a:pt x="60" y="100"/>
                    <a:pt x="59" y="104"/>
                    <a:pt x="56" y="107"/>
                  </a:cubicBezTo>
                  <a:moveTo>
                    <a:pt x="58" y="76"/>
                  </a:moveTo>
                  <a:cubicBezTo>
                    <a:pt x="58" y="76"/>
                    <a:pt x="58" y="75"/>
                    <a:pt x="58" y="75"/>
                  </a:cubicBezTo>
                  <a:cubicBezTo>
                    <a:pt x="58" y="74"/>
                    <a:pt x="58" y="74"/>
                    <a:pt x="58" y="73"/>
                  </a:cubicBezTo>
                  <a:cubicBezTo>
                    <a:pt x="59" y="74"/>
                    <a:pt x="59" y="74"/>
                    <a:pt x="59" y="75"/>
                  </a:cubicBezTo>
                  <a:cubicBezTo>
                    <a:pt x="59" y="75"/>
                    <a:pt x="58" y="75"/>
                    <a:pt x="58" y="75"/>
                  </a:cubicBezTo>
                  <a:cubicBezTo>
                    <a:pt x="58" y="76"/>
                    <a:pt x="58" y="76"/>
                    <a:pt x="58" y="76"/>
                  </a:cubicBezTo>
                  <a:moveTo>
                    <a:pt x="61" y="78"/>
                  </a:moveTo>
                  <a:cubicBezTo>
                    <a:pt x="61" y="79"/>
                    <a:pt x="61" y="79"/>
                    <a:pt x="61" y="79"/>
                  </a:cubicBezTo>
                  <a:cubicBezTo>
                    <a:pt x="61" y="79"/>
                    <a:pt x="60" y="79"/>
                    <a:pt x="60" y="79"/>
                  </a:cubicBezTo>
                  <a:cubicBezTo>
                    <a:pt x="60" y="78"/>
                    <a:pt x="60" y="77"/>
                    <a:pt x="60" y="76"/>
                  </a:cubicBezTo>
                  <a:cubicBezTo>
                    <a:pt x="60" y="77"/>
                    <a:pt x="61" y="78"/>
                    <a:pt x="61" y="78"/>
                  </a:cubicBezTo>
                  <a:moveTo>
                    <a:pt x="59" y="64"/>
                  </a:moveTo>
                  <a:cubicBezTo>
                    <a:pt x="59" y="65"/>
                    <a:pt x="60" y="66"/>
                    <a:pt x="60" y="67"/>
                  </a:cubicBezTo>
                  <a:cubicBezTo>
                    <a:pt x="59" y="66"/>
                    <a:pt x="59" y="65"/>
                    <a:pt x="59" y="63"/>
                  </a:cubicBezTo>
                  <a:cubicBezTo>
                    <a:pt x="59" y="63"/>
                    <a:pt x="59" y="63"/>
                    <a:pt x="58" y="63"/>
                  </a:cubicBezTo>
                  <a:cubicBezTo>
                    <a:pt x="59" y="63"/>
                    <a:pt x="59" y="63"/>
                    <a:pt x="59" y="64"/>
                  </a:cubicBezTo>
                  <a:moveTo>
                    <a:pt x="58" y="68"/>
                  </a:moveTo>
                  <a:cubicBezTo>
                    <a:pt x="59" y="69"/>
                    <a:pt x="59" y="71"/>
                    <a:pt x="59" y="72"/>
                  </a:cubicBezTo>
                  <a:cubicBezTo>
                    <a:pt x="59" y="72"/>
                    <a:pt x="59" y="71"/>
                    <a:pt x="58" y="71"/>
                  </a:cubicBezTo>
                  <a:cubicBezTo>
                    <a:pt x="58" y="71"/>
                    <a:pt x="58" y="71"/>
                    <a:pt x="58" y="71"/>
                  </a:cubicBezTo>
                  <a:cubicBezTo>
                    <a:pt x="58" y="70"/>
                    <a:pt x="58" y="69"/>
                    <a:pt x="58" y="68"/>
                  </a:cubicBezTo>
                  <a:moveTo>
                    <a:pt x="57" y="65"/>
                  </a:moveTo>
                  <a:cubicBezTo>
                    <a:pt x="57" y="66"/>
                    <a:pt x="57" y="68"/>
                    <a:pt x="57" y="70"/>
                  </a:cubicBezTo>
                  <a:cubicBezTo>
                    <a:pt x="57" y="69"/>
                    <a:pt x="57" y="69"/>
                    <a:pt x="57" y="69"/>
                  </a:cubicBezTo>
                  <a:cubicBezTo>
                    <a:pt x="57" y="68"/>
                    <a:pt x="56" y="67"/>
                    <a:pt x="56" y="66"/>
                  </a:cubicBezTo>
                  <a:cubicBezTo>
                    <a:pt x="56" y="66"/>
                    <a:pt x="56" y="66"/>
                    <a:pt x="56" y="65"/>
                  </a:cubicBezTo>
                  <a:cubicBezTo>
                    <a:pt x="56" y="65"/>
                    <a:pt x="56" y="65"/>
                    <a:pt x="56" y="65"/>
                  </a:cubicBezTo>
                  <a:cubicBezTo>
                    <a:pt x="56" y="63"/>
                    <a:pt x="56" y="62"/>
                    <a:pt x="56" y="61"/>
                  </a:cubicBezTo>
                  <a:cubicBezTo>
                    <a:pt x="56" y="62"/>
                    <a:pt x="57" y="63"/>
                    <a:pt x="57" y="65"/>
                  </a:cubicBezTo>
                  <a:moveTo>
                    <a:pt x="54" y="53"/>
                  </a:moveTo>
                  <a:cubicBezTo>
                    <a:pt x="54" y="54"/>
                    <a:pt x="54" y="55"/>
                    <a:pt x="55" y="56"/>
                  </a:cubicBezTo>
                  <a:cubicBezTo>
                    <a:pt x="55" y="56"/>
                    <a:pt x="54" y="56"/>
                    <a:pt x="54" y="56"/>
                  </a:cubicBezTo>
                  <a:cubicBezTo>
                    <a:pt x="54" y="56"/>
                    <a:pt x="53" y="55"/>
                    <a:pt x="53" y="54"/>
                  </a:cubicBezTo>
                  <a:cubicBezTo>
                    <a:pt x="53" y="54"/>
                    <a:pt x="54" y="54"/>
                    <a:pt x="54" y="53"/>
                  </a:cubicBezTo>
                  <a:moveTo>
                    <a:pt x="46" y="43"/>
                  </a:moveTo>
                  <a:cubicBezTo>
                    <a:pt x="47" y="43"/>
                    <a:pt x="48" y="44"/>
                    <a:pt x="48" y="45"/>
                  </a:cubicBezTo>
                  <a:cubicBezTo>
                    <a:pt x="47" y="44"/>
                    <a:pt x="47" y="44"/>
                    <a:pt x="46" y="43"/>
                  </a:cubicBezTo>
                  <a:cubicBezTo>
                    <a:pt x="46" y="43"/>
                    <a:pt x="46" y="43"/>
                    <a:pt x="46" y="43"/>
                  </a:cubicBezTo>
                  <a:moveTo>
                    <a:pt x="43" y="41"/>
                  </a:moveTo>
                  <a:cubicBezTo>
                    <a:pt x="43" y="42"/>
                    <a:pt x="43" y="42"/>
                    <a:pt x="43" y="42"/>
                  </a:cubicBezTo>
                  <a:cubicBezTo>
                    <a:pt x="43" y="42"/>
                    <a:pt x="43" y="42"/>
                    <a:pt x="43" y="42"/>
                  </a:cubicBezTo>
                  <a:cubicBezTo>
                    <a:pt x="42" y="42"/>
                    <a:pt x="42" y="41"/>
                    <a:pt x="42" y="41"/>
                  </a:cubicBezTo>
                  <a:cubicBezTo>
                    <a:pt x="41" y="41"/>
                    <a:pt x="41" y="41"/>
                    <a:pt x="41" y="41"/>
                  </a:cubicBezTo>
                  <a:cubicBezTo>
                    <a:pt x="42" y="41"/>
                    <a:pt x="43" y="41"/>
                    <a:pt x="43" y="41"/>
                  </a:cubicBezTo>
                  <a:moveTo>
                    <a:pt x="30" y="37"/>
                  </a:moveTo>
                  <a:cubicBezTo>
                    <a:pt x="30" y="37"/>
                    <a:pt x="29" y="37"/>
                    <a:pt x="29" y="37"/>
                  </a:cubicBezTo>
                  <a:cubicBezTo>
                    <a:pt x="32" y="37"/>
                    <a:pt x="32" y="37"/>
                    <a:pt x="32" y="37"/>
                  </a:cubicBezTo>
                  <a:cubicBezTo>
                    <a:pt x="31" y="37"/>
                    <a:pt x="31" y="37"/>
                    <a:pt x="30" y="37"/>
                  </a:cubicBezTo>
                  <a:moveTo>
                    <a:pt x="32" y="40"/>
                  </a:moveTo>
                  <a:cubicBezTo>
                    <a:pt x="33" y="40"/>
                    <a:pt x="34" y="40"/>
                    <a:pt x="34" y="40"/>
                  </a:cubicBezTo>
                  <a:cubicBezTo>
                    <a:pt x="35" y="41"/>
                    <a:pt x="35" y="41"/>
                    <a:pt x="36" y="41"/>
                  </a:cubicBezTo>
                  <a:cubicBezTo>
                    <a:pt x="35" y="41"/>
                    <a:pt x="34" y="41"/>
                    <a:pt x="32" y="40"/>
                  </a:cubicBezTo>
                  <a:moveTo>
                    <a:pt x="33" y="34"/>
                  </a:moveTo>
                  <a:cubicBezTo>
                    <a:pt x="33" y="34"/>
                    <a:pt x="33" y="35"/>
                    <a:pt x="33" y="35"/>
                  </a:cubicBezTo>
                  <a:cubicBezTo>
                    <a:pt x="29" y="35"/>
                    <a:pt x="29" y="35"/>
                    <a:pt x="29" y="35"/>
                  </a:cubicBezTo>
                  <a:cubicBezTo>
                    <a:pt x="28" y="35"/>
                    <a:pt x="28" y="35"/>
                    <a:pt x="28" y="35"/>
                  </a:cubicBezTo>
                  <a:cubicBezTo>
                    <a:pt x="27" y="35"/>
                    <a:pt x="27" y="35"/>
                    <a:pt x="27" y="35"/>
                  </a:cubicBezTo>
                  <a:cubicBezTo>
                    <a:pt x="26" y="34"/>
                    <a:pt x="26" y="34"/>
                    <a:pt x="26" y="34"/>
                  </a:cubicBezTo>
                  <a:cubicBezTo>
                    <a:pt x="25" y="34"/>
                    <a:pt x="25" y="34"/>
                    <a:pt x="25" y="33"/>
                  </a:cubicBezTo>
                  <a:cubicBezTo>
                    <a:pt x="25" y="33"/>
                    <a:pt x="26" y="32"/>
                    <a:pt x="26" y="32"/>
                  </a:cubicBezTo>
                  <a:cubicBezTo>
                    <a:pt x="28" y="32"/>
                    <a:pt x="29" y="32"/>
                    <a:pt x="31" y="31"/>
                  </a:cubicBezTo>
                  <a:cubicBezTo>
                    <a:pt x="33" y="31"/>
                    <a:pt x="35" y="31"/>
                    <a:pt x="36" y="29"/>
                  </a:cubicBezTo>
                  <a:cubicBezTo>
                    <a:pt x="36" y="29"/>
                    <a:pt x="35" y="28"/>
                    <a:pt x="34" y="29"/>
                  </a:cubicBezTo>
                  <a:cubicBezTo>
                    <a:pt x="34" y="30"/>
                    <a:pt x="31" y="30"/>
                    <a:pt x="30" y="30"/>
                  </a:cubicBezTo>
                  <a:cubicBezTo>
                    <a:pt x="29" y="30"/>
                    <a:pt x="27" y="30"/>
                    <a:pt x="26" y="30"/>
                  </a:cubicBezTo>
                  <a:cubicBezTo>
                    <a:pt x="26" y="29"/>
                    <a:pt x="27" y="28"/>
                    <a:pt x="27" y="27"/>
                  </a:cubicBezTo>
                  <a:cubicBezTo>
                    <a:pt x="31" y="27"/>
                    <a:pt x="34" y="26"/>
                    <a:pt x="38" y="25"/>
                  </a:cubicBezTo>
                  <a:cubicBezTo>
                    <a:pt x="37" y="28"/>
                    <a:pt x="35" y="31"/>
                    <a:pt x="33" y="34"/>
                  </a:cubicBezTo>
                  <a:moveTo>
                    <a:pt x="39" y="23"/>
                  </a:moveTo>
                  <a:cubicBezTo>
                    <a:pt x="35" y="24"/>
                    <a:pt x="32" y="25"/>
                    <a:pt x="28" y="25"/>
                  </a:cubicBezTo>
                  <a:cubicBezTo>
                    <a:pt x="29" y="24"/>
                    <a:pt x="29" y="22"/>
                    <a:pt x="30" y="21"/>
                  </a:cubicBezTo>
                  <a:cubicBezTo>
                    <a:pt x="30" y="21"/>
                    <a:pt x="30" y="21"/>
                    <a:pt x="30" y="21"/>
                  </a:cubicBezTo>
                  <a:cubicBezTo>
                    <a:pt x="32" y="21"/>
                    <a:pt x="34" y="21"/>
                    <a:pt x="37" y="21"/>
                  </a:cubicBezTo>
                  <a:cubicBezTo>
                    <a:pt x="38" y="21"/>
                    <a:pt x="39" y="20"/>
                    <a:pt x="40" y="20"/>
                  </a:cubicBezTo>
                  <a:cubicBezTo>
                    <a:pt x="39" y="21"/>
                    <a:pt x="39" y="22"/>
                    <a:pt x="39" y="23"/>
                  </a:cubicBezTo>
                  <a:moveTo>
                    <a:pt x="40" y="18"/>
                  </a:moveTo>
                  <a:cubicBezTo>
                    <a:pt x="39" y="19"/>
                    <a:pt x="37" y="19"/>
                    <a:pt x="36" y="19"/>
                  </a:cubicBezTo>
                  <a:cubicBezTo>
                    <a:pt x="34" y="19"/>
                    <a:pt x="32" y="19"/>
                    <a:pt x="31" y="19"/>
                  </a:cubicBezTo>
                  <a:cubicBezTo>
                    <a:pt x="31" y="18"/>
                    <a:pt x="31" y="17"/>
                    <a:pt x="32" y="16"/>
                  </a:cubicBezTo>
                  <a:cubicBezTo>
                    <a:pt x="32" y="16"/>
                    <a:pt x="32" y="16"/>
                    <a:pt x="32" y="16"/>
                  </a:cubicBezTo>
                  <a:cubicBezTo>
                    <a:pt x="32" y="16"/>
                    <a:pt x="32" y="16"/>
                    <a:pt x="32" y="16"/>
                  </a:cubicBezTo>
                  <a:cubicBezTo>
                    <a:pt x="34" y="16"/>
                    <a:pt x="37" y="15"/>
                    <a:pt x="39" y="15"/>
                  </a:cubicBezTo>
                  <a:cubicBezTo>
                    <a:pt x="40" y="15"/>
                    <a:pt x="41" y="15"/>
                    <a:pt x="41" y="15"/>
                  </a:cubicBezTo>
                  <a:cubicBezTo>
                    <a:pt x="41" y="16"/>
                    <a:pt x="41" y="17"/>
                    <a:pt x="40" y="18"/>
                  </a:cubicBezTo>
                  <a:moveTo>
                    <a:pt x="42" y="13"/>
                  </a:moveTo>
                  <a:cubicBezTo>
                    <a:pt x="41" y="14"/>
                    <a:pt x="39" y="14"/>
                    <a:pt x="37" y="14"/>
                  </a:cubicBezTo>
                  <a:cubicBezTo>
                    <a:pt x="35" y="14"/>
                    <a:pt x="34" y="14"/>
                    <a:pt x="32" y="15"/>
                  </a:cubicBezTo>
                  <a:cubicBezTo>
                    <a:pt x="33" y="13"/>
                    <a:pt x="33" y="12"/>
                    <a:pt x="34" y="11"/>
                  </a:cubicBezTo>
                  <a:cubicBezTo>
                    <a:pt x="36" y="11"/>
                    <a:pt x="39" y="11"/>
                    <a:pt x="42" y="10"/>
                  </a:cubicBezTo>
                  <a:cubicBezTo>
                    <a:pt x="42" y="10"/>
                    <a:pt x="43" y="10"/>
                    <a:pt x="44" y="10"/>
                  </a:cubicBezTo>
                  <a:cubicBezTo>
                    <a:pt x="43" y="11"/>
                    <a:pt x="43" y="12"/>
                    <a:pt x="42" y="13"/>
                  </a:cubicBezTo>
                  <a:moveTo>
                    <a:pt x="45" y="8"/>
                  </a:moveTo>
                  <a:cubicBezTo>
                    <a:pt x="44" y="9"/>
                    <a:pt x="42" y="9"/>
                    <a:pt x="40" y="9"/>
                  </a:cubicBezTo>
                  <a:cubicBezTo>
                    <a:pt x="39" y="9"/>
                    <a:pt x="37" y="9"/>
                    <a:pt x="35" y="9"/>
                  </a:cubicBezTo>
                  <a:cubicBezTo>
                    <a:pt x="36" y="8"/>
                    <a:pt x="37" y="7"/>
                    <a:pt x="38" y="7"/>
                  </a:cubicBezTo>
                  <a:cubicBezTo>
                    <a:pt x="40" y="7"/>
                    <a:pt x="42" y="6"/>
                    <a:pt x="44" y="6"/>
                  </a:cubicBezTo>
                  <a:cubicBezTo>
                    <a:pt x="44" y="6"/>
                    <a:pt x="44" y="7"/>
                    <a:pt x="45" y="6"/>
                  </a:cubicBezTo>
                  <a:cubicBezTo>
                    <a:pt x="45" y="6"/>
                    <a:pt x="46" y="6"/>
                    <a:pt x="47" y="6"/>
                  </a:cubicBezTo>
                  <a:cubicBezTo>
                    <a:pt x="46" y="7"/>
                    <a:pt x="46" y="7"/>
                    <a:pt x="45" y="8"/>
                  </a:cubicBezTo>
                  <a:moveTo>
                    <a:pt x="44" y="3"/>
                  </a:moveTo>
                  <a:cubicBezTo>
                    <a:pt x="43" y="3"/>
                    <a:pt x="43" y="4"/>
                    <a:pt x="43" y="5"/>
                  </a:cubicBezTo>
                  <a:cubicBezTo>
                    <a:pt x="41" y="5"/>
                    <a:pt x="39" y="5"/>
                    <a:pt x="38" y="5"/>
                  </a:cubicBezTo>
                  <a:cubicBezTo>
                    <a:pt x="39" y="3"/>
                    <a:pt x="41" y="2"/>
                    <a:pt x="44" y="2"/>
                  </a:cubicBezTo>
                  <a:cubicBezTo>
                    <a:pt x="45" y="2"/>
                    <a:pt x="47" y="2"/>
                    <a:pt x="49" y="2"/>
                  </a:cubicBezTo>
                  <a:cubicBezTo>
                    <a:pt x="49" y="3"/>
                    <a:pt x="49" y="3"/>
                    <a:pt x="49" y="3"/>
                  </a:cubicBezTo>
                  <a:cubicBezTo>
                    <a:pt x="47" y="3"/>
                    <a:pt x="46" y="3"/>
                    <a:pt x="44" y="3"/>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288"/>
            <p:cNvSpPr>
              <a:spLocks noEditPoints="1"/>
            </p:cNvSpPr>
            <p:nvPr/>
          </p:nvSpPr>
          <p:spPr bwMode="auto">
            <a:xfrm>
              <a:off x="1887783" y="5523934"/>
              <a:ext cx="1152525" cy="792163"/>
            </a:xfrm>
            <a:custGeom>
              <a:avLst/>
              <a:gdLst>
                <a:gd name="T0" fmla="*/ 264 w 272"/>
                <a:gd name="T1" fmla="*/ 112 h 187"/>
                <a:gd name="T2" fmla="*/ 262 w 272"/>
                <a:gd name="T3" fmla="*/ 62 h 187"/>
                <a:gd name="T4" fmla="*/ 209 w 272"/>
                <a:gd name="T5" fmla="*/ 43 h 187"/>
                <a:gd name="T6" fmla="*/ 178 w 272"/>
                <a:gd name="T7" fmla="*/ 82 h 187"/>
                <a:gd name="T8" fmla="*/ 107 w 272"/>
                <a:gd name="T9" fmla="*/ 94 h 187"/>
                <a:gd name="T10" fmla="*/ 97 w 272"/>
                <a:gd name="T11" fmla="*/ 68 h 187"/>
                <a:gd name="T12" fmla="*/ 92 w 272"/>
                <a:gd name="T13" fmla="*/ 28 h 187"/>
                <a:gd name="T14" fmla="*/ 17 w 272"/>
                <a:gd name="T15" fmla="*/ 46 h 187"/>
                <a:gd name="T16" fmla="*/ 2 w 272"/>
                <a:gd name="T17" fmla="*/ 82 h 187"/>
                <a:gd name="T18" fmla="*/ 15 w 272"/>
                <a:gd name="T19" fmla="*/ 93 h 187"/>
                <a:gd name="T20" fmla="*/ 147 w 272"/>
                <a:gd name="T21" fmla="*/ 115 h 187"/>
                <a:gd name="T22" fmla="*/ 182 w 272"/>
                <a:gd name="T23" fmla="*/ 169 h 187"/>
                <a:gd name="T24" fmla="*/ 119 w 272"/>
                <a:gd name="T25" fmla="*/ 185 h 187"/>
                <a:gd name="T26" fmla="*/ 85 w 272"/>
                <a:gd name="T27" fmla="*/ 95 h 187"/>
                <a:gd name="T28" fmla="*/ 107 w 272"/>
                <a:gd name="T29" fmla="*/ 42 h 187"/>
                <a:gd name="T30" fmla="*/ 102 w 272"/>
                <a:gd name="T31" fmla="*/ 51 h 187"/>
                <a:gd name="T32" fmla="*/ 107 w 272"/>
                <a:gd name="T33" fmla="*/ 42 h 187"/>
                <a:gd name="T34" fmla="*/ 101 w 272"/>
                <a:gd name="T35" fmla="*/ 38 h 187"/>
                <a:gd name="T36" fmla="*/ 86 w 272"/>
                <a:gd name="T37" fmla="*/ 34 h 187"/>
                <a:gd name="T38" fmla="*/ 88 w 272"/>
                <a:gd name="T39" fmla="*/ 44 h 187"/>
                <a:gd name="T40" fmla="*/ 79 w 272"/>
                <a:gd name="T41" fmla="*/ 21 h 187"/>
                <a:gd name="T42" fmla="*/ 63 w 272"/>
                <a:gd name="T43" fmla="*/ 26 h 187"/>
                <a:gd name="T44" fmla="*/ 66 w 272"/>
                <a:gd name="T45" fmla="*/ 13 h 187"/>
                <a:gd name="T46" fmla="*/ 59 w 272"/>
                <a:gd name="T47" fmla="*/ 10 h 187"/>
                <a:gd name="T48" fmla="*/ 53 w 272"/>
                <a:gd name="T49" fmla="*/ 7 h 187"/>
                <a:gd name="T50" fmla="*/ 48 w 272"/>
                <a:gd name="T51" fmla="*/ 11 h 187"/>
                <a:gd name="T52" fmla="*/ 50 w 272"/>
                <a:gd name="T53" fmla="*/ 18 h 187"/>
                <a:gd name="T54" fmla="*/ 3 w 272"/>
                <a:gd name="T55" fmla="*/ 90 h 187"/>
                <a:gd name="T56" fmla="*/ 18 w 272"/>
                <a:gd name="T57" fmla="*/ 58 h 187"/>
                <a:gd name="T58" fmla="*/ 78 w 272"/>
                <a:gd name="T59" fmla="*/ 46 h 187"/>
                <a:gd name="T60" fmla="*/ 17 w 272"/>
                <a:gd name="T61" fmla="*/ 85 h 187"/>
                <a:gd name="T62" fmla="*/ 75 w 272"/>
                <a:gd name="T63" fmla="*/ 78 h 187"/>
                <a:gd name="T64" fmla="*/ 113 w 272"/>
                <a:gd name="T65" fmla="*/ 111 h 187"/>
                <a:gd name="T66" fmla="*/ 145 w 272"/>
                <a:gd name="T67" fmla="*/ 109 h 187"/>
                <a:gd name="T68" fmla="*/ 133 w 272"/>
                <a:gd name="T69" fmla="*/ 109 h 187"/>
                <a:gd name="T70" fmla="*/ 92 w 272"/>
                <a:gd name="T71" fmla="*/ 99 h 187"/>
                <a:gd name="T72" fmla="*/ 144 w 272"/>
                <a:gd name="T73" fmla="*/ 102 h 187"/>
                <a:gd name="T74" fmla="*/ 135 w 272"/>
                <a:gd name="T75" fmla="*/ 105 h 187"/>
                <a:gd name="T76" fmla="*/ 163 w 272"/>
                <a:gd name="T77" fmla="*/ 102 h 187"/>
                <a:gd name="T78" fmla="*/ 153 w 272"/>
                <a:gd name="T79" fmla="*/ 102 h 187"/>
                <a:gd name="T80" fmla="*/ 159 w 272"/>
                <a:gd name="T81" fmla="*/ 99 h 187"/>
                <a:gd name="T82" fmla="*/ 177 w 272"/>
                <a:gd name="T83" fmla="*/ 93 h 187"/>
                <a:gd name="T84" fmla="*/ 200 w 272"/>
                <a:gd name="T85" fmla="*/ 75 h 187"/>
                <a:gd name="T86" fmla="*/ 207 w 272"/>
                <a:gd name="T87" fmla="*/ 53 h 187"/>
                <a:gd name="T88" fmla="*/ 200 w 272"/>
                <a:gd name="T89" fmla="*/ 63 h 187"/>
                <a:gd name="T90" fmla="*/ 212 w 272"/>
                <a:gd name="T91" fmla="*/ 47 h 187"/>
                <a:gd name="T92" fmla="*/ 222 w 272"/>
                <a:gd name="T93" fmla="*/ 60 h 187"/>
                <a:gd name="T94" fmla="*/ 231 w 272"/>
                <a:gd name="T95" fmla="*/ 68 h 187"/>
                <a:gd name="T96" fmla="*/ 231 w 272"/>
                <a:gd name="T97" fmla="*/ 68 h 187"/>
                <a:gd name="T98" fmla="*/ 244 w 272"/>
                <a:gd name="T99" fmla="*/ 56 h 187"/>
                <a:gd name="T100" fmla="*/ 247 w 272"/>
                <a:gd name="T101" fmla="*/ 57 h 187"/>
                <a:gd name="T102" fmla="*/ 257 w 272"/>
                <a:gd name="T103" fmla="*/ 71 h 187"/>
                <a:gd name="T104" fmla="*/ 258 w 272"/>
                <a:gd name="T105" fmla="*/ 80 h 187"/>
                <a:gd name="T106" fmla="*/ 266 w 272"/>
                <a:gd name="T107" fmla="*/ 86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2" h="187">
                  <a:moveTo>
                    <a:pt x="209" y="163"/>
                  </a:moveTo>
                  <a:cubicBezTo>
                    <a:pt x="226" y="154"/>
                    <a:pt x="243" y="141"/>
                    <a:pt x="255" y="125"/>
                  </a:cubicBezTo>
                  <a:cubicBezTo>
                    <a:pt x="255" y="125"/>
                    <a:pt x="256" y="125"/>
                    <a:pt x="256" y="125"/>
                  </a:cubicBezTo>
                  <a:cubicBezTo>
                    <a:pt x="258" y="123"/>
                    <a:pt x="259" y="121"/>
                    <a:pt x="261" y="119"/>
                  </a:cubicBezTo>
                  <a:cubicBezTo>
                    <a:pt x="262" y="119"/>
                    <a:pt x="263" y="118"/>
                    <a:pt x="264" y="116"/>
                  </a:cubicBezTo>
                  <a:cubicBezTo>
                    <a:pt x="264" y="115"/>
                    <a:pt x="264" y="113"/>
                    <a:pt x="264" y="112"/>
                  </a:cubicBezTo>
                  <a:cubicBezTo>
                    <a:pt x="264" y="111"/>
                    <a:pt x="265" y="111"/>
                    <a:pt x="265" y="110"/>
                  </a:cubicBezTo>
                  <a:cubicBezTo>
                    <a:pt x="268" y="104"/>
                    <a:pt x="270" y="98"/>
                    <a:pt x="270" y="91"/>
                  </a:cubicBezTo>
                  <a:cubicBezTo>
                    <a:pt x="270" y="91"/>
                    <a:pt x="270" y="90"/>
                    <a:pt x="270" y="90"/>
                  </a:cubicBezTo>
                  <a:cubicBezTo>
                    <a:pt x="271" y="85"/>
                    <a:pt x="272" y="80"/>
                    <a:pt x="271" y="75"/>
                  </a:cubicBezTo>
                  <a:cubicBezTo>
                    <a:pt x="271" y="68"/>
                    <a:pt x="269" y="66"/>
                    <a:pt x="262" y="62"/>
                  </a:cubicBezTo>
                  <a:cubicBezTo>
                    <a:pt x="262" y="62"/>
                    <a:pt x="262" y="62"/>
                    <a:pt x="262" y="62"/>
                  </a:cubicBezTo>
                  <a:cubicBezTo>
                    <a:pt x="262" y="62"/>
                    <a:pt x="261" y="62"/>
                    <a:pt x="261" y="61"/>
                  </a:cubicBezTo>
                  <a:cubicBezTo>
                    <a:pt x="258" y="56"/>
                    <a:pt x="247" y="54"/>
                    <a:pt x="242" y="52"/>
                  </a:cubicBezTo>
                  <a:cubicBezTo>
                    <a:pt x="237" y="50"/>
                    <a:pt x="232" y="48"/>
                    <a:pt x="227" y="46"/>
                  </a:cubicBezTo>
                  <a:cubicBezTo>
                    <a:pt x="227" y="46"/>
                    <a:pt x="227" y="46"/>
                    <a:pt x="227" y="46"/>
                  </a:cubicBezTo>
                  <a:cubicBezTo>
                    <a:pt x="223" y="44"/>
                    <a:pt x="218" y="42"/>
                    <a:pt x="214" y="41"/>
                  </a:cubicBezTo>
                  <a:cubicBezTo>
                    <a:pt x="211" y="41"/>
                    <a:pt x="210" y="42"/>
                    <a:pt x="209" y="43"/>
                  </a:cubicBezTo>
                  <a:cubicBezTo>
                    <a:pt x="209" y="43"/>
                    <a:pt x="208" y="44"/>
                    <a:pt x="208" y="45"/>
                  </a:cubicBezTo>
                  <a:cubicBezTo>
                    <a:pt x="203" y="46"/>
                    <a:pt x="199" y="51"/>
                    <a:pt x="197" y="56"/>
                  </a:cubicBezTo>
                  <a:cubicBezTo>
                    <a:pt x="196" y="56"/>
                    <a:pt x="195" y="56"/>
                    <a:pt x="195" y="57"/>
                  </a:cubicBezTo>
                  <a:cubicBezTo>
                    <a:pt x="195" y="58"/>
                    <a:pt x="195" y="59"/>
                    <a:pt x="195" y="60"/>
                  </a:cubicBezTo>
                  <a:cubicBezTo>
                    <a:pt x="194" y="61"/>
                    <a:pt x="193" y="63"/>
                    <a:pt x="193" y="64"/>
                  </a:cubicBezTo>
                  <a:cubicBezTo>
                    <a:pt x="189" y="71"/>
                    <a:pt x="184" y="77"/>
                    <a:pt x="178" y="82"/>
                  </a:cubicBezTo>
                  <a:cubicBezTo>
                    <a:pt x="173" y="87"/>
                    <a:pt x="165" y="90"/>
                    <a:pt x="158" y="93"/>
                  </a:cubicBezTo>
                  <a:cubicBezTo>
                    <a:pt x="157" y="94"/>
                    <a:pt x="155" y="94"/>
                    <a:pt x="153" y="95"/>
                  </a:cubicBezTo>
                  <a:cubicBezTo>
                    <a:pt x="151" y="96"/>
                    <a:pt x="148" y="96"/>
                    <a:pt x="146" y="97"/>
                  </a:cubicBezTo>
                  <a:cubicBezTo>
                    <a:pt x="142" y="97"/>
                    <a:pt x="137" y="98"/>
                    <a:pt x="133" y="98"/>
                  </a:cubicBezTo>
                  <a:cubicBezTo>
                    <a:pt x="128" y="98"/>
                    <a:pt x="121" y="98"/>
                    <a:pt x="115" y="97"/>
                  </a:cubicBezTo>
                  <a:cubicBezTo>
                    <a:pt x="112" y="96"/>
                    <a:pt x="109" y="95"/>
                    <a:pt x="107" y="94"/>
                  </a:cubicBezTo>
                  <a:cubicBezTo>
                    <a:pt x="106" y="94"/>
                    <a:pt x="106" y="94"/>
                    <a:pt x="106" y="94"/>
                  </a:cubicBezTo>
                  <a:cubicBezTo>
                    <a:pt x="97" y="92"/>
                    <a:pt x="88" y="85"/>
                    <a:pt x="81" y="79"/>
                  </a:cubicBezTo>
                  <a:cubicBezTo>
                    <a:pt x="80" y="78"/>
                    <a:pt x="79" y="77"/>
                    <a:pt x="78" y="76"/>
                  </a:cubicBezTo>
                  <a:cubicBezTo>
                    <a:pt x="82" y="74"/>
                    <a:pt x="86" y="72"/>
                    <a:pt x="89" y="70"/>
                  </a:cubicBezTo>
                  <a:cubicBezTo>
                    <a:pt x="90" y="70"/>
                    <a:pt x="90" y="70"/>
                    <a:pt x="90" y="70"/>
                  </a:cubicBezTo>
                  <a:cubicBezTo>
                    <a:pt x="93" y="69"/>
                    <a:pt x="95" y="68"/>
                    <a:pt x="97" y="68"/>
                  </a:cubicBezTo>
                  <a:cubicBezTo>
                    <a:pt x="102" y="68"/>
                    <a:pt x="106" y="66"/>
                    <a:pt x="109" y="63"/>
                  </a:cubicBezTo>
                  <a:cubicBezTo>
                    <a:pt x="110" y="63"/>
                    <a:pt x="112" y="61"/>
                    <a:pt x="110" y="59"/>
                  </a:cubicBezTo>
                  <a:cubicBezTo>
                    <a:pt x="110" y="58"/>
                    <a:pt x="110" y="58"/>
                    <a:pt x="110" y="58"/>
                  </a:cubicBezTo>
                  <a:cubicBezTo>
                    <a:pt x="108" y="54"/>
                    <a:pt x="112" y="51"/>
                    <a:pt x="113" y="47"/>
                  </a:cubicBezTo>
                  <a:cubicBezTo>
                    <a:pt x="113" y="43"/>
                    <a:pt x="111" y="42"/>
                    <a:pt x="108" y="40"/>
                  </a:cubicBezTo>
                  <a:cubicBezTo>
                    <a:pt x="103" y="36"/>
                    <a:pt x="98" y="31"/>
                    <a:pt x="92" y="28"/>
                  </a:cubicBezTo>
                  <a:cubicBezTo>
                    <a:pt x="87" y="24"/>
                    <a:pt x="82" y="18"/>
                    <a:pt x="76" y="15"/>
                  </a:cubicBezTo>
                  <a:cubicBezTo>
                    <a:pt x="71" y="12"/>
                    <a:pt x="65" y="9"/>
                    <a:pt x="59" y="7"/>
                  </a:cubicBezTo>
                  <a:cubicBezTo>
                    <a:pt x="56" y="5"/>
                    <a:pt x="52" y="0"/>
                    <a:pt x="48" y="0"/>
                  </a:cubicBezTo>
                  <a:cubicBezTo>
                    <a:pt x="44" y="0"/>
                    <a:pt x="39" y="6"/>
                    <a:pt x="40" y="10"/>
                  </a:cubicBezTo>
                  <a:cubicBezTo>
                    <a:pt x="33" y="20"/>
                    <a:pt x="26" y="31"/>
                    <a:pt x="20" y="42"/>
                  </a:cubicBezTo>
                  <a:cubicBezTo>
                    <a:pt x="19" y="43"/>
                    <a:pt x="18" y="44"/>
                    <a:pt x="17" y="46"/>
                  </a:cubicBezTo>
                  <a:cubicBezTo>
                    <a:pt x="14" y="51"/>
                    <a:pt x="10" y="57"/>
                    <a:pt x="7" y="63"/>
                  </a:cubicBezTo>
                  <a:cubicBezTo>
                    <a:pt x="6" y="64"/>
                    <a:pt x="6" y="65"/>
                    <a:pt x="7" y="66"/>
                  </a:cubicBezTo>
                  <a:cubicBezTo>
                    <a:pt x="6" y="68"/>
                    <a:pt x="5" y="70"/>
                    <a:pt x="4" y="72"/>
                  </a:cubicBezTo>
                  <a:cubicBezTo>
                    <a:pt x="4" y="73"/>
                    <a:pt x="4" y="73"/>
                    <a:pt x="4" y="74"/>
                  </a:cubicBezTo>
                  <a:cubicBezTo>
                    <a:pt x="3" y="75"/>
                    <a:pt x="2" y="77"/>
                    <a:pt x="1" y="79"/>
                  </a:cubicBezTo>
                  <a:cubicBezTo>
                    <a:pt x="1" y="80"/>
                    <a:pt x="1" y="81"/>
                    <a:pt x="2" y="82"/>
                  </a:cubicBezTo>
                  <a:cubicBezTo>
                    <a:pt x="1" y="85"/>
                    <a:pt x="0" y="88"/>
                    <a:pt x="0" y="91"/>
                  </a:cubicBezTo>
                  <a:cubicBezTo>
                    <a:pt x="0" y="91"/>
                    <a:pt x="0" y="92"/>
                    <a:pt x="1" y="92"/>
                  </a:cubicBezTo>
                  <a:cubicBezTo>
                    <a:pt x="1" y="92"/>
                    <a:pt x="1" y="92"/>
                    <a:pt x="2" y="92"/>
                  </a:cubicBezTo>
                  <a:cubicBezTo>
                    <a:pt x="2" y="93"/>
                    <a:pt x="2" y="93"/>
                    <a:pt x="2" y="93"/>
                  </a:cubicBezTo>
                  <a:cubicBezTo>
                    <a:pt x="5" y="95"/>
                    <a:pt x="9" y="94"/>
                    <a:pt x="13" y="93"/>
                  </a:cubicBezTo>
                  <a:cubicBezTo>
                    <a:pt x="14" y="93"/>
                    <a:pt x="14" y="93"/>
                    <a:pt x="15" y="93"/>
                  </a:cubicBezTo>
                  <a:cubicBezTo>
                    <a:pt x="19" y="93"/>
                    <a:pt x="24" y="92"/>
                    <a:pt x="27" y="89"/>
                  </a:cubicBezTo>
                  <a:cubicBezTo>
                    <a:pt x="27" y="89"/>
                    <a:pt x="27" y="89"/>
                    <a:pt x="27" y="89"/>
                  </a:cubicBezTo>
                  <a:cubicBezTo>
                    <a:pt x="37" y="87"/>
                    <a:pt x="46" y="83"/>
                    <a:pt x="55" y="79"/>
                  </a:cubicBezTo>
                  <a:cubicBezTo>
                    <a:pt x="58" y="90"/>
                    <a:pt x="70" y="97"/>
                    <a:pt x="81" y="103"/>
                  </a:cubicBezTo>
                  <a:cubicBezTo>
                    <a:pt x="85" y="106"/>
                    <a:pt x="89" y="109"/>
                    <a:pt x="94" y="111"/>
                  </a:cubicBezTo>
                  <a:cubicBezTo>
                    <a:pt x="110" y="118"/>
                    <a:pt x="130" y="118"/>
                    <a:pt x="147" y="115"/>
                  </a:cubicBezTo>
                  <a:cubicBezTo>
                    <a:pt x="177" y="110"/>
                    <a:pt x="201" y="93"/>
                    <a:pt x="213" y="65"/>
                  </a:cubicBezTo>
                  <a:cubicBezTo>
                    <a:pt x="228" y="75"/>
                    <a:pt x="249" y="74"/>
                    <a:pt x="261" y="90"/>
                  </a:cubicBezTo>
                  <a:cubicBezTo>
                    <a:pt x="261" y="90"/>
                    <a:pt x="261" y="91"/>
                    <a:pt x="261" y="91"/>
                  </a:cubicBezTo>
                  <a:cubicBezTo>
                    <a:pt x="260" y="96"/>
                    <a:pt x="260" y="102"/>
                    <a:pt x="259" y="108"/>
                  </a:cubicBezTo>
                  <a:cubicBezTo>
                    <a:pt x="252" y="125"/>
                    <a:pt x="235" y="139"/>
                    <a:pt x="221" y="149"/>
                  </a:cubicBezTo>
                  <a:cubicBezTo>
                    <a:pt x="209" y="158"/>
                    <a:pt x="196" y="164"/>
                    <a:pt x="182" y="169"/>
                  </a:cubicBezTo>
                  <a:cubicBezTo>
                    <a:pt x="167" y="174"/>
                    <a:pt x="151" y="178"/>
                    <a:pt x="135" y="179"/>
                  </a:cubicBezTo>
                  <a:cubicBezTo>
                    <a:pt x="110" y="181"/>
                    <a:pt x="86" y="175"/>
                    <a:pt x="69" y="156"/>
                  </a:cubicBezTo>
                  <a:cubicBezTo>
                    <a:pt x="53" y="138"/>
                    <a:pt x="47" y="114"/>
                    <a:pt x="47" y="92"/>
                  </a:cubicBezTo>
                  <a:cubicBezTo>
                    <a:pt x="48" y="88"/>
                    <a:pt x="42" y="88"/>
                    <a:pt x="42" y="91"/>
                  </a:cubicBezTo>
                  <a:cubicBezTo>
                    <a:pt x="42" y="114"/>
                    <a:pt x="47" y="137"/>
                    <a:pt x="61" y="155"/>
                  </a:cubicBezTo>
                  <a:cubicBezTo>
                    <a:pt x="75" y="174"/>
                    <a:pt x="96" y="183"/>
                    <a:pt x="119" y="185"/>
                  </a:cubicBezTo>
                  <a:cubicBezTo>
                    <a:pt x="150" y="187"/>
                    <a:pt x="182" y="177"/>
                    <a:pt x="209" y="163"/>
                  </a:cubicBezTo>
                  <a:moveTo>
                    <a:pt x="78" y="88"/>
                  </a:moveTo>
                  <a:cubicBezTo>
                    <a:pt x="80" y="89"/>
                    <a:pt x="81" y="90"/>
                    <a:pt x="82" y="91"/>
                  </a:cubicBezTo>
                  <a:cubicBezTo>
                    <a:pt x="82" y="91"/>
                    <a:pt x="82" y="92"/>
                    <a:pt x="82" y="92"/>
                  </a:cubicBezTo>
                  <a:cubicBezTo>
                    <a:pt x="83" y="93"/>
                    <a:pt x="84" y="94"/>
                    <a:pt x="85" y="95"/>
                  </a:cubicBezTo>
                  <a:cubicBezTo>
                    <a:pt x="85" y="95"/>
                    <a:pt x="85" y="95"/>
                    <a:pt x="85" y="95"/>
                  </a:cubicBezTo>
                  <a:cubicBezTo>
                    <a:pt x="83" y="94"/>
                    <a:pt x="81" y="92"/>
                    <a:pt x="80" y="91"/>
                  </a:cubicBezTo>
                  <a:cubicBezTo>
                    <a:pt x="79" y="91"/>
                    <a:pt x="78" y="90"/>
                    <a:pt x="77" y="90"/>
                  </a:cubicBezTo>
                  <a:cubicBezTo>
                    <a:pt x="76" y="89"/>
                    <a:pt x="76" y="88"/>
                    <a:pt x="75" y="87"/>
                  </a:cubicBezTo>
                  <a:cubicBezTo>
                    <a:pt x="74" y="86"/>
                    <a:pt x="74" y="86"/>
                    <a:pt x="73" y="85"/>
                  </a:cubicBezTo>
                  <a:cubicBezTo>
                    <a:pt x="75" y="86"/>
                    <a:pt x="76" y="87"/>
                    <a:pt x="78" y="88"/>
                  </a:cubicBezTo>
                  <a:moveTo>
                    <a:pt x="107" y="42"/>
                  </a:moveTo>
                  <a:cubicBezTo>
                    <a:pt x="112" y="46"/>
                    <a:pt x="108" y="50"/>
                    <a:pt x="107" y="54"/>
                  </a:cubicBezTo>
                  <a:cubicBezTo>
                    <a:pt x="106" y="54"/>
                    <a:pt x="106" y="53"/>
                    <a:pt x="105" y="52"/>
                  </a:cubicBezTo>
                  <a:cubicBezTo>
                    <a:pt x="105" y="51"/>
                    <a:pt x="106" y="50"/>
                    <a:pt x="106" y="49"/>
                  </a:cubicBezTo>
                  <a:cubicBezTo>
                    <a:pt x="106" y="48"/>
                    <a:pt x="106" y="47"/>
                    <a:pt x="107" y="46"/>
                  </a:cubicBezTo>
                  <a:cubicBezTo>
                    <a:pt x="109" y="44"/>
                    <a:pt x="106" y="42"/>
                    <a:pt x="105" y="44"/>
                  </a:cubicBezTo>
                  <a:cubicBezTo>
                    <a:pt x="103" y="46"/>
                    <a:pt x="104" y="48"/>
                    <a:pt x="102" y="51"/>
                  </a:cubicBezTo>
                  <a:cubicBezTo>
                    <a:pt x="101" y="50"/>
                    <a:pt x="101" y="50"/>
                    <a:pt x="100" y="49"/>
                  </a:cubicBezTo>
                  <a:cubicBezTo>
                    <a:pt x="100" y="49"/>
                    <a:pt x="100" y="49"/>
                    <a:pt x="100" y="49"/>
                  </a:cubicBezTo>
                  <a:cubicBezTo>
                    <a:pt x="100" y="49"/>
                    <a:pt x="100" y="49"/>
                    <a:pt x="101" y="48"/>
                  </a:cubicBezTo>
                  <a:cubicBezTo>
                    <a:pt x="101" y="46"/>
                    <a:pt x="102" y="43"/>
                    <a:pt x="103" y="41"/>
                  </a:cubicBezTo>
                  <a:cubicBezTo>
                    <a:pt x="103" y="40"/>
                    <a:pt x="103" y="40"/>
                    <a:pt x="103" y="40"/>
                  </a:cubicBezTo>
                  <a:cubicBezTo>
                    <a:pt x="104" y="40"/>
                    <a:pt x="105" y="41"/>
                    <a:pt x="107" y="42"/>
                  </a:cubicBezTo>
                  <a:moveTo>
                    <a:pt x="95" y="33"/>
                  </a:moveTo>
                  <a:cubicBezTo>
                    <a:pt x="93" y="35"/>
                    <a:pt x="92" y="38"/>
                    <a:pt x="91" y="41"/>
                  </a:cubicBezTo>
                  <a:cubicBezTo>
                    <a:pt x="91" y="43"/>
                    <a:pt x="94" y="44"/>
                    <a:pt x="94" y="42"/>
                  </a:cubicBezTo>
                  <a:cubicBezTo>
                    <a:pt x="94" y="40"/>
                    <a:pt x="95" y="37"/>
                    <a:pt x="97" y="35"/>
                  </a:cubicBezTo>
                  <a:cubicBezTo>
                    <a:pt x="97" y="35"/>
                    <a:pt x="97" y="35"/>
                    <a:pt x="97" y="35"/>
                  </a:cubicBezTo>
                  <a:cubicBezTo>
                    <a:pt x="98" y="36"/>
                    <a:pt x="100" y="37"/>
                    <a:pt x="101" y="38"/>
                  </a:cubicBezTo>
                  <a:cubicBezTo>
                    <a:pt x="101" y="38"/>
                    <a:pt x="101" y="39"/>
                    <a:pt x="100" y="39"/>
                  </a:cubicBezTo>
                  <a:cubicBezTo>
                    <a:pt x="99" y="42"/>
                    <a:pt x="98" y="45"/>
                    <a:pt x="98" y="47"/>
                  </a:cubicBezTo>
                  <a:cubicBezTo>
                    <a:pt x="98" y="48"/>
                    <a:pt x="98" y="48"/>
                    <a:pt x="98" y="48"/>
                  </a:cubicBezTo>
                  <a:cubicBezTo>
                    <a:pt x="93" y="44"/>
                    <a:pt x="89" y="42"/>
                    <a:pt x="85" y="39"/>
                  </a:cubicBezTo>
                  <a:cubicBezTo>
                    <a:pt x="85" y="39"/>
                    <a:pt x="85" y="39"/>
                    <a:pt x="85" y="39"/>
                  </a:cubicBezTo>
                  <a:cubicBezTo>
                    <a:pt x="84" y="38"/>
                    <a:pt x="86" y="35"/>
                    <a:pt x="86" y="34"/>
                  </a:cubicBezTo>
                  <a:cubicBezTo>
                    <a:pt x="87" y="32"/>
                    <a:pt x="88" y="30"/>
                    <a:pt x="89" y="28"/>
                  </a:cubicBezTo>
                  <a:cubicBezTo>
                    <a:pt x="91" y="30"/>
                    <a:pt x="93" y="32"/>
                    <a:pt x="95" y="33"/>
                  </a:cubicBezTo>
                  <a:moveTo>
                    <a:pt x="88" y="44"/>
                  </a:moveTo>
                  <a:cubicBezTo>
                    <a:pt x="86" y="44"/>
                    <a:pt x="85" y="43"/>
                    <a:pt x="83" y="42"/>
                  </a:cubicBezTo>
                  <a:cubicBezTo>
                    <a:pt x="81" y="41"/>
                    <a:pt x="80" y="41"/>
                    <a:pt x="78" y="40"/>
                  </a:cubicBezTo>
                  <a:cubicBezTo>
                    <a:pt x="82" y="41"/>
                    <a:pt x="85" y="43"/>
                    <a:pt x="88" y="44"/>
                  </a:cubicBezTo>
                  <a:moveTo>
                    <a:pt x="86" y="26"/>
                  </a:moveTo>
                  <a:cubicBezTo>
                    <a:pt x="85" y="29"/>
                    <a:pt x="84" y="32"/>
                    <a:pt x="83" y="34"/>
                  </a:cubicBezTo>
                  <a:cubicBezTo>
                    <a:pt x="82" y="35"/>
                    <a:pt x="82" y="36"/>
                    <a:pt x="82" y="37"/>
                  </a:cubicBezTo>
                  <a:cubicBezTo>
                    <a:pt x="81" y="37"/>
                    <a:pt x="81" y="37"/>
                    <a:pt x="81" y="37"/>
                  </a:cubicBezTo>
                  <a:cubicBezTo>
                    <a:pt x="79" y="36"/>
                    <a:pt x="76" y="35"/>
                    <a:pt x="74" y="34"/>
                  </a:cubicBezTo>
                  <a:cubicBezTo>
                    <a:pt x="75" y="29"/>
                    <a:pt x="77" y="24"/>
                    <a:pt x="79" y="21"/>
                  </a:cubicBezTo>
                  <a:cubicBezTo>
                    <a:pt x="82" y="23"/>
                    <a:pt x="84" y="25"/>
                    <a:pt x="86" y="26"/>
                  </a:cubicBezTo>
                  <a:moveTo>
                    <a:pt x="75" y="18"/>
                  </a:moveTo>
                  <a:cubicBezTo>
                    <a:pt x="75" y="18"/>
                    <a:pt x="76" y="18"/>
                    <a:pt x="77" y="19"/>
                  </a:cubicBezTo>
                  <a:cubicBezTo>
                    <a:pt x="74" y="23"/>
                    <a:pt x="73" y="28"/>
                    <a:pt x="71" y="32"/>
                  </a:cubicBezTo>
                  <a:cubicBezTo>
                    <a:pt x="70" y="31"/>
                    <a:pt x="68" y="30"/>
                    <a:pt x="66" y="29"/>
                  </a:cubicBezTo>
                  <a:cubicBezTo>
                    <a:pt x="65" y="28"/>
                    <a:pt x="64" y="27"/>
                    <a:pt x="63" y="26"/>
                  </a:cubicBezTo>
                  <a:cubicBezTo>
                    <a:pt x="64" y="26"/>
                    <a:pt x="64" y="26"/>
                    <a:pt x="64" y="25"/>
                  </a:cubicBezTo>
                  <a:cubicBezTo>
                    <a:pt x="65" y="23"/>
                    <a:pt x="66" y="22"/>
                    <a:pt x="66" y="20"/>
                  </a:cubicBezTo>
                  <a:cubicBezTo>
                    <a:pt x="67" y="18"/>
                    <a:pt x="68" y="16"/>
                    <a:pt x="68" y="14"/>
                  </a:cubicBezTo>
                  <a:cubicBezTo>
                    <a:pt x="70" y="15"/>
                    <a:pt x="73" y="16"/>
                    <a:pt x="75" y="18"/>
                  </a:cubicBezTo>
                  <a:moveTo>
                    <a:pt x="64" y="13"/>
                  </a:moveTo>
                  <a:cubicBezTo>
                    <a:pt x="65" y="13"/>
                    <a:pt x="65" y="13"/>
                    <a:pt x="66" y="13"/>
                  </a:cubicBezTo>
                  <a:cubicBezTo>
                    <a:pt x="65" y="15"/>
                    <a:pt x="65" y="16"/>
                    <a:pt x="64" y="17"/>
                  </a:cubicBezTo>
                  <a:cubicBezTo>
                    <a:pt x="63" y="20"/>
                    <a:pt x="62" y="22"/>
                    <a:pt x="61" y="25"/>
                  </a:cubicBezTo>
                  <a:cubicBezTo>
                    <a:pt x="61" y="25"/>
                    <a:pt x="61" y="25"/>
                    <a:pt x="61" y="25"/>
                  </a:cubicBezTo>
                  <a:cubicBezTo>
                    <a:pt x="60" y="24"/>
                    <a:pt x="59" y="24"/>
                    <a:pt x="59" y="23"/>
                  </a:cubicBezTo>
                  <a:cubicBezTo>
                    <a:pt x="58" y="22"/>
                    <a:pt x="57" y="21"/>
                    <a:pt x="56" y="20"/>
                  </a:cubicBezTo>
                  <a:cubicBezTo>
                    <a:pt x="57" y="17"/>
                    <a:pt x="58" y="14"/>
                    <a:pt x="59" y="10"/>
                  </a:cubicBezTo>
                  <a:cubicBezTo>
                    <a:pt x="61" y="11"/>
                    <a:pt x="63" y="12"/>
                    <a:pt x="64" y="13"/>
                  </a:cubicBezTo>
                  <a:moveTo>
                    <a:pt x="56" y="9"/>
                  </a:moveTo>
                  <a:cubicBezTo>
                    <a:pt x="56" y="9"/>
                    <a:pt x="56" y="9"/>
                    <a:pt x="56" y="9"/>
                  </a:cubicBezTo>
                  <a:cubicBezTo>
                    <a:pt x="56" y="12"/>
                    <a:pt x="55" y="15"/>
                    <a:pt x="54" y="18"/>
                  </a:cubicBezTo>
                  <a:cubicBezTo>
                    <a:pt x="53" y="16"/>
                    <a:pt x="51" y="15"/>
                    <a:pt x="50" y="13"/>
                  </a:cubicBezTo>
                  <a:cubicBezTo>
                    <a:pt x="51" y="11"/>
                    <a:pt x="52" y="9"/>
                    <a:pt x="53" y="7"/>
                  </a:cubicBezTo>
                  <a:cubicBezTo>
                    <a:pt x="54" y="7"/>
                    <a:pt x="55" y="8"/>
                    <a:pt x="56" y="9"/>
                  </a:cubicBezTo>
                  <a:moveTo>
                    <a:pt x="46" y="9"/>
                  </a:moveTo>
                  <a:cubicBezTo>
                    <a:pt x="46" y="8"/>
                    <a:pt x="45" y="7"/>
                    <a:pt x="44" y="7"/>
                  </a:cubicBezTo>
                  <a:cubicBezTo>
                    <a:pt x="44" y="6"/>
                    <a:pt x="45" y="6"/>
                    <a:pt x="46" y="5"/>
                  </a:cubicBezTo>
                  <a:cubicBezTo>
                    <a:pt x="47" y="3"/>
                    <a:pt x="49" y="4"/>
                    <a:pt x="50" y="5"/>
                  </a:cubicBezTo>
                  <a:cubicBezTo>
                    <a:pt x="50" y="7"/>
                    <a:pt x="49" y="9"/>
                    <a:pt x="48" y="11"/>
                  </a:cubicBezTo>
                  <a:cubicBezTo>
                    <a:pt x="48" y="10"/>
                    <a:pt x="47" y="10"/>
                    <a:pt x="46" y="9"/>
                  </a:cubicBezTo>
                  <a:moveTo>
                    <a:pt x="45" y="13"/>
                  </a:moveTo>
                  <a:cubicBezTo>
                    <a:pt x="45" y="13"/>
                    <a:pt x="45" y="13"/>
                    <a:pt x="45" y="13"/>
                  </a:cubicBezTo>
                  <a:cubicBezTo>
                    <a:pt x="47" y="14"/>
                    <a:pt x="49" y="17"/>
                    <a:pt x="50" y="19"/>
                  </a:cubicBezTo>
                  <a:cubicBezTo>
                    <a:pt x="50" y="19"/>
                    <a:pt x="50" y="19"/>
                    <a:pt x="50" y="19"/>
                  </a:cubicBezTo>
                  <a:cubicBezTo>
                    <a:pt x="50" y="18"/>
                    <a:pt x="50" y="18"/>
                    <a:pt x="50" y="18"/>
                  </a:cubicBezTo>
                  <a:cubicBezTo>
                    <a:pt x="48" y="17"/>
                    <a:pt x="46" y="15"/>
                    <a:pt x="45" y="13"/>
                  </a:cubicBezTo>
                  <a:moveTo>
                    <a:pt x="17" y="85"/>
                  </a:moveTo>
                  <a:cubicBezTo>
                    <a:pt x="17" y="85"/>
                    <a:pt x="17" y="86"/>
                    <a:pt x="16" y="86"/>
                  </a:cubicBezTo>
                  <a:cubicBezTo>
                    <a:pt x="16" y="86"/>
                    <a:pt x="15" y="86"/>
                    <a:pt x="14" y="86"/>
                  </a:cubicBezTo>
                  <a:cubicBezTo>
                    <a:pt x="10" y="87"/>
                    <a:pt x="7" y="88"/>
                    <a:pt x="4" y="90"/>
                  </a:cubicBezTo>
                  <a:cubicBezTo>
                    <a:pt x="3" y="90"/>
                    <a:pt x="3" y="90"/>
                    <a:pt x="3" y="90"/>
                  </a:cubicBezTo>
                  <a:cubicBezTo>
                    <a:pt x="3" y="87"/>
                    <a:pt x="4" y="84"/>
                    <a:pt x="6" y="81"/>
                  </a:cubicBezTo>
                  <a:cubicBezTo>
                    <a:pt x="6" y="81"/>
                    <a:pt x="6" y="81"/>
                    <a:pt x="6" y="81"/>
                  </a:cubicBezTo>
                  <a:cubicBezTo>
                    <a:pt x="6" y="81"/>
                    <a:pt x="6" y="81"/>
                    <a:pt x="6" y="81"/>
                  </a:cubicBezTo>
                  <a:cubicBezTo>
                    <a:pt x="8" y="78"/>
                    <a:pt x="9" y="75"/>
                    <a:pt x="11" y="72"/>
                  </a:cubicBezTo>
                  <a:cubicBezTo>
                    <a:pt x="13" y="69"/>
                    <a:pt x="15" y="66"/>
                    <a:pt x="17" y="62"/>
                  </a:cubicBezTo>
                  <a:cubicBezTo>
                    <a:pt x="17" y="61"/>
                    <a:pt x="18" y="59"/>
                    <a:pt x="18" y="58"/>
                  </a:cubicBezTo>
                  <a:cubicBezTo>
                    <a:pt x="23" y="50"/>
                    <a:pt x="28" y="43"/>
                    <a:pt x="33" y="35"/>
                  </a:cubicBezTo>
                  <a:cubicBezTo>
                    <a:pt x="37" y="30"/>
                    <a:pt x="41" y="24"/>
                    <a:pt x="44" y="17"/>
                  </a:cubicBezTo>
                  <a:cubicBezTo>
                    <a:pt x="44" y="17"/>
                    <a:pt x="44" y="17"/>
                    <a:pt x="44" y="16"/>
                  </a:cubicBezTo>
                  <a:cubicBezTo>
                    <a:pt x="45" y="18"/>
                    <a:pt x="46" y="19"/>
                    <a:pt x="47" y="20"/>
                  </a:cubicBezTo>
                  <a:cubicBezTo>
                    <a:pt x="47" y="21"/>
                    <a:pt x="47" y="23"/>
                    <a:pt x="49" y="24"/>
                  </a:cubicBezTo>
                  <a:cubicBezTo>
                    <a:pt x="60" y="29"/>
                    <a:pt x="67" y="40"/>
                    <a:pt x="78" y="46"/>
                  </a:cubicBezTo>
                  <a:cubicBezTo>
                    <a:pt x="86" y="50"/>
                    <a:pt x="95" y="52"/>
                    <a:pt x="102" y="57"/>
                  </a:cubicBezTo>
                  <a:cubicBezTo>
                    <a:pt x="101" y="57"/>
                    <a:pt x="101" y="57"/>
                    <a:pt x="101" y="57"/>
                  </a:cubicBezTo>
                  <a:cubicBezTo>
                    <a:pt x="94" y="58"/>
                    <a:pt x="87" y="60"/>
                    <a:pt x="80" y="63"/>
                  </a:cubicBezTo>
                  <a:cubicBezTo>
                    <a:pt x="77" y="64"/>
                    <a:pt x="73" y="65"/>
                    <a:pt x="70" y="66"/>
                  </a:cubicBezTo>
                  <a:cubicBezTo>
                    <a:pt x="66" y="68"/>
                    <a:pt x="62" y="68"/>
                    <a:pt x="58" y="70"/>
                  </a:cubicBezTo>
                  <a:cubicBezTo>
                    <a:pt x="45" y="76"/>
                    <a:pt x="30" y="79"/>
                    <a:pt x="17" y="85"/>
                  </a:cubicBezTo>
                  <a:moveTo>
                    <a:pt x="75" y="78"/>
                  </a:moveTo>
                  <a:cubicBezTo>
                    <a:pt x="75" y="78"/>
                    <a:pt x="75" y="78"/>
                    <a:pt x="74" y="77"/>
                  </a:cubicBezTo>
                  <a:cubicBezTo>
                    <a:pt x="75" y="77"/>
                    <a:pt x="75" y="77"/>
                    <a:pt x="75" y="77"/>
                  </a:cubicBezTo>
                  <a:cubicBezTo>
                    <a:pt x="76" y="78"/>
                    <a:pt x="76" y="78"/>
                    <a:pt x="77" y="79"/>
                  </a:cubicBezTo>
                  <a:cubicBezTo>
                    <a:pt x="77" y="80"/>
                    <a:pt x="78" y="80"/>
                    <a:pt x="78" y="81"/>
                  </a:cubicBezTo>
                  <a:cubicBezTo>
                    <a:pt x="77" y="80"/>
                    <a:pt x="76" y="79"/>
                    <a:pt x="75" y="78"/>
                  </a:cubicBezTo>
                  <a:moveTo>
                    <a:pt x="73" y="94"/>
                  </a:moveTo>
                  <a:cubicBezTo>
                    <a:pt x="69" y="92"/>
                    <a:pt x="66" y="88"/>
                    <a:pt x="64" y="84"/>
                  </a:cubicBezTo>
                  <a:cubicBezTo>
                    <a:pt x="68" y="87"/>
                    <a:pt x="71" y="91"/>
                    <a:pt x="74" y="95"/>
                  </a:cubicBezTo>
                  <a:cubicBezTo>
                    <a:pt x="74" y="95"/>
                    <a:pt x="73" y="94"/>
                    <a:pt x="73" y="94"/>
                  </a:cubicBezTo>
                  <a:moveTo>
                    <a:pt x="113" y="111"/>
                  </a:moveTo>
                  <a:cubicBezTo>
                    <a:pt x="113" y="111"/>
                    <a:pt x="113" y="111"/>
                    <a:pt x="113" y="111"/>
                  </a:cubicBezTo>
                  <a:cubicBezTo>
                    <a:pt x="118" y="111"/>
                    <a:pt x="124" y="111"/>
                    <a:pt x="129" y="112"/>
                  </a:cubicBezTo>
                  <a:cubicBezTo>
                    <a:pt x="124" y="112"/>
                    <a:pt x="118" y="111"/>
                    <a:pt x="113" y="111"/>
                  </a:cubicBezTo>
                  <a:moveTo>
                    <a:pt x="138" y="109"/>
                  </a:moveTo>
                  <a:cubicBezTo>
                    <a:pt x="138" y="110"/>
                    <a:pt x="139" y="110"/>
                    <a:pt x="139" y="110"/>
                  </a:cubicBezTo>
                  <a:cubicBezTo>
                    <a:pt x="144" y="110"/>
                    <a:pt x="144" y="110"/>
                    <a:pt x="144" y="110"/>
                  </a:cubicBezTo>
                  <a:cubicBezTo>
                    <a:pt x="145" y="110"/>
                    <a:pt x="145" y="110"/>
                    <a:pt x="145" y="109"/>
                  </a:cubicBezTo>
                  <a:cubicBezTo>
                    <a:pt x="146" y="109"/>
                    <a:pt x="147" y="110"/>
                    <a:pt x="148" y="109"/>
                  </a:cubicBezTo>
                  <a:cubicBezTo>
                    <a:pt x="147" y="110"/>
                    <a:pt x="145" y="110"/>
                    <a:pt x="143" y="110"/>
                  </a:cubicBezTo>
                  <a:cubicBezTo>
                    <a:pt x="139" y="111"/>
                    <a:pt x="135" y="112"/>
                    <a:pt x="130" y="112"/>
                  </a:cubicBezTo>
                  <a:cubicBezTo>
                    <a:pt x="131" y="112"/>
                    <a:pt x="131" y="111"/>
                    <a:pt x="131" y="110"/>
                  </a:cubicBezTo>
                  <a:cubicBezTo>
                    <a:pt x="131" y="110"/>
                    <a:pt x="131" y="110"/>
                    <a:pt x="131" y="110"/>
                  </a:cubicBezTo>
                  <a:cubicBezTo>
                    <a:pt x="132" y="110"/>
                    <a:pt x="133" y="110"/>
                    <a:pt x="133" y="109"/>
                  </a:cubicBezTo>
                  <a:cubicBezTo>
                    <a:pt x="134" y="109"/>
                    <a:pt x="136" y="109"/>
                    <a:pt x="137" y="109"/>
                  </a:cubicBezTo>
                  <a:cubicBezTo>
                    <a:pt x="137" y="109"/>
                    <a:pt x="138" y="109"/>
                    <a:pt x="138" y="109"/>
                  </a:cubicBezTo>
                  <a:moveTo>
                    <a:pt x="85" y="99"/>
                  </a:moveTo>
                  <a:cubicBezTo>
                    <a:pt x="85" y="99"/>
                    <a:pt x="85" y="99"/>
                    <a:pt x="85" y="99"/>
                  </a:cubicBezTo>
                  <a:cubicBezTo>
                    <a:pt x="87" y="100"/>
                    <a:pt x="89" y="101"/>
                    <a:pt x="90" y="101"/>
                  </a:cubicBezTo>
                  <a:cubicBezTo>
                    <a:pt x="92" y="102"/>
                    <a:pt x="93" y="100"/>
                    <a:pt x="92" y="99"/>
                  </a:cubicBezTo>
                  <a:cubicBezTo>
                    <a:pt x="98" y="102"/>
                    <a:pt x="103" y="104"/>
                    <a:pt x="109" y="106"/>
                  </a:cubicBezTo>
                  <a:cubicBezTo>
                    <a:pt x="108" y="106"/>
                    <a:pt x="107" y="106"/>
                    <a:pt x="106" y="106"/>
                  </a:cubicBezTo>
                  <a:cubicBezTo>
                    <a:pt x="98" y="105"/>
                    <a:pt x="91" y="103"/>
                    <a:pt x="85" y="99"/>
                  </a:cubicBezTo>
                  <a:moveTo>
                    <a:pt x="139" y="102"/>
                  </a:moveTo>
                  <a:cubicBezTo>
                    <a:pt x="140" y="102"/>
                    <a:pt x="141" y="102"/>
                    <a:pt x="141" y="102"/>
                  </a:cubicBezTo>
                  <a:cubicBezTo>
                    <a:pt x="142" y="102"/>
                    <a:pt x="143" y="102"/>
                    <a:pt x="144" y="102"/>
                  </a:cubicBezTo>
                  <a:cubicBezTo>
                    <a:pt x="143" y="103"/>
                    <a:pt x="143" y="103"/>
                    <a:pt x="142" y="104"/>
                  </a:cubicBezTo>
                  <a:cubicBezTo>
                    <a:pt x="142" y="103"/>
                    <a:pt x="142" y="102"/>
                    <a:pt x="141" y="102"/>
                  </a:cubicBezTo>
                  <a:cubicBezTo>
                    <a:pt x="140" y="102"/>
                    <a:pt x="140" y="102"/>
                    <a:pt x="139" y="102"/>
                  </a:cubicBezTo>
                  <a:moveTo>
                    <a:pt x="135" y="106"/>
                  </a:moveTo>
                  <a:cubicBezTo>
                    <a:pt x="135" y="106"/>
                    <a:pt x="135" y="106"/>
                    <a:pt x="134" y="106"/>
                  </a:cubicBezTo>
                  <a:cubicBezTo>
                    <a:pt x="135" y="106"/>
                    <a:pt x="135" y="106"/>
                    <a:pt x="135" y="105"/>
                  </a:cubicBezTo>
                  <a:cubicBezTo>
                    <a:pt x="137" y="105"/>
                    <a:pt x="138" y="105"/>
                    <a:pt x="139" y="105"/>
                  </a:cubicBezTo>
                  <a:cubicBezTo>
                    <a:pt x="138" y="106"/>
                    <a:pt x="137" y="106"/>
                    <a:pt x="135" y="106"/>
                  </a:cubicBezTo>
                  <a:moveTo>
                    <a:pt x="161" y="104"/>
                  </a:moveTo>
                  <a:cubicBezTo>
                    <a:pt x="159" y="104"/>
                    <a:pt x="157" y="104"/>
                    <a:pt x="155" y="104"/>
                  </a:cubicBezTo>
                  <a:cubicBezTo>
                    <a:pt x="157" y="104"/>
                    <a:pt x="159" y="103"/>
                    <a:pt x="162" y="103"/>
                  </a:cubicBezTo>
                  <a:cubicBezTo>
                    <a:pt x="162" y="103"/>
                    <a:pt x="163" y="102"/>
                    <a:pt x="163" y="102"/>
                  </a:cubicBezTo>
                  <a:cubicBezTo>
                    <a:pt x="162" y="103"/>
                    <a:pt x="162" y="103"/>
                    <a:pt x="161" y="104"/>
                  </a:cubicBezTo>
                  <a:moveTo>
                    <a:pt x="153" y="102"/>
                  </a:moveTo>
                  <a:cubicBezTo>
                    <a:pt x="151" y="103"/>
                    <a:pt x="149" y="103"/>
                    <a:pt x="147" y="103"/>
                  </a:cubicBezTo>
                  <a:cubicBezTo>
                    <a:pt x="147" y="103"/>
                    <a:pt x="148" y="103"/>
                    <a:pt x="148" y="102"/>
                  </a:cubicBezTo>
                  <a:cubicBezTo>
                    <a:pt x="148" y="102"/>
                    <a:pt x="148" y="102"/>
                    <a:pt x="148" y="102"/>
                  </a:cubicBezTo>
                  <a:cubicBezTo>
                    <a:pt x="150" y="102"/>
                    <a:pt x="152" y="102"/>
                    <a:pt x="153" y="102"/>
                  </a:cubicBezTo>
                  <a:moveTo>
                    <a:pt x="159" y="100"/>
                  </a:moveTo>
                  <a:cubicBezTo>
                    <a:pt x="158" y="100"/>
                    <a:pt x="154" y="100"/>
                    <a:pt x="151" y="99"/>
                  </a:cubicBezTo>
                  <a:cubicBezTo>
                    <a:pt x="151" y="99"/>
                    <a:pt x="151" y="99"/>
                    <a:pt x="152" y="99"/>
                  </a:cubicBezTo>
                  <a:cubicBezTo>
                    <a:pt x="154" y="99"/>
                    <a:pt x="156" y="99"/>
                    <a:pt x="158" y="98"/>
                  </a:cubicBezTo>
                  <a:cubicBezTo>
                    <a:pt x="158" y="98"/>
                    <a:pt x="158" y="98"/>
                    <a:pt x="158" y="98"/>
                  </a:cubicBezTo>
                  <a:cubicBezTo>
                    <a:pt x="158" y="98"/>
                    <a:pt x="159" y="99"/>
                    <a:pt x="159" y="99"/>
                  </a:cubicBezTo>
                  <a:cubicBezTo>
                    <a:pt x="162" y="99"/>
                    <a:pt x="164" y="98"/>
                    <a:pt x="166" y="97"/>
                  </a:cubicBezTo>
                  <a:cubicBezTo>
                    <a:pt x="164" y="99"/>
                    <a:pt x="162" y="100"/>
                    <a:pt x="159" y="100"/>
                  </a:cubicBezTo>
                  <a:moveTo>
                    <a:pt x="179" y="94"/>
                  </a:moveTo>
                  <a:cubicBezTo>
                    <a:pt x="177" y="95"/>
                    <a:pt x="176" y="95"/>
                    <a:pt x="174" y="96"/>
                  </a:cubicBezTo>
                  <a:cubicBezTo>
                    <a:pt x="174" y="96"/>
                    <a:pt x="174" y="95"/>
                    <a:pt x="174" y="95"/>
                  </a:cubicBezTo>
                  <a:cubicBezTo>
                    <a:pt x="175" y="94"/>
                    <a:pt x="176" y="94"/>
                    <a:pt x="177" y="93"/>
                  </a:cubicBezTo>
                  <a:cubicBezTo>
                    <a:pt x="177" y="94"/>
                    <a:pt x="178" y="94"/>
                    <a:pt x="179" y="94"/>
                  </a:cubicBezTo>
                  <a:moveTo>
                    <a:pt x="197" y="81"/>
                  </a:moveTo>
                  <a:cubicBezTo>
                    <a:pt x="196" y="82"/>
                    <a:pt x="195" y="83"/>
                    <a:pt x="194" y="85"/>
                  </a:cubicBezTo>
                  <a:cubicBezTo>
                    <a:pt x="195" y="83"/>
                    <a:pt x="196" y="82"/>
                    <a:pt x="196" y="80"/>
                  </a:cubicBezTo>
                  <a:cubicBezTo>
                    <a:pt x="197" y="80"/>
                    <a:pt x="197" y="81"/>
                    <a:pt x="197" y="81"/>
                  </a:cubicBezTo>
                  <a:moveTo>
                    <a:pt x="200" y="75"/>
                  </a:moveTo>
                  <a:cubicBezTo>
                    <a:pt x="200" y="75"/>
                    <a:pt x="199" y="76"/>
                    <a:pt x="199" y="76"/>
                  </a:cubicBezTo>
                  <a:cubicBezTo>
                    <a:pt x="199" y="75"/>
                    <a:pt x="199" y="75"/>
                    <a:pt x="199" y="75"/>
                  </a:cubicBezTo>
                  <a:cubicBezTo>
                    <a:pt x="199" y="74"/>
                    <a:pt x="200" y="73"/>
                    <a:pt x="200" y="73"/>
                  </a:cubicBezTo>
                  <a:cubicBezTo>
                    <a:pt x="200" y="72"/>
                    <a:pt x="200" y="72"/>
                    <a:pt x="201" y="72"/>
                  </a:cubicBezTo>
                  <a:cubicBezTo>
                    <a:pt x="201" y="73"/>
                    <a:pt x="200" y="75"/>
                    <a:pt x="200" y="75"/>
                  </a:cubicBezTo>
                  <a:moveTo>
                    <a:pt x="207" y="53"/>
                  </a:moveTo>
                  <a:cubicBezTo>
                    <a:pt x="208" y="52"/>
                    <a:pt x="208" y="51"/>
                    <a:pt x="208" y="50"/>
                  </a:cubicBezTo>
                  <a:cubicBezTo>
                    <a:pt x="208" y="56"/>
                    <a:pt x="208" y="56"/>
                    <a:pt x="208" y="56"/>
                  </a:cubicBezTo>
                  <a:cubicBezTo>
                    <a:pt x="208" y="55"/>
                    <a:pt x="208" y="54"/>
                    <a:pt x="207" y="53"/>
                  </a:cubicBezTo>
                  <a:moveTo>
                    <a:pt x="202" y="57"/>
                  </a:moveTo>
                  <a:cubicBezTo>
                    <a:pt x="202" y="58"/>
                    <a:pt x="202" y="59"/>
                    <a:pt x="202" y="60"/>
                  </a:cubicBezTo>
                  <a:cubicBezTo>
                    <a:pt x="201" y="61"/>
                    <a:pt x="201" y="62"/>
                    <a:pt x="200" y="63"/>
                  </a:cubicBezTo>
                  <a:cubicBezTo>
                    <a:pt x="200" y="61"/>
                    <a:pt x="201" y="59"/>
                    <a:pt x="202" y="57"/>
                  </a:cubicBezTo>
                  <a:moveTo>
                    <a:pt x="213" y="59"/>
                  </a:moveTo>
                  <a:cubicBezTo>
                    <a:pt x="213" y="58"/>
                    <a:pt x="212" y="58"/>
                    <a:pt x="211" y="58"/>
                  </a:cubicBezTo>
                  <a:cubicBezTo>
                    <a:pt x="211" y="50"/>
                    <a:pt x="211" y="50"/>
                    <a:pt x="211" y="50"/>
                  </a:cubicBezTo>
                  <a:cubicBezTo>
                    <a:pt x="211" y="50"/>
                    <a:pt x="212" y="50"/>
                    <a:pt x="212" y="49"/>
                  </a:cubicBezTo>
                  <a:cubicBezTo>
                    <a:pt x="212" y="48"/>
                    <a:pt x="212" y="47"/>
                    <a:pt x="212" y="47"/>
                  </a:cubicBezTo>
                  <a:cubicBezTo>
                    <a:pt x="212" y="46"/>
                    <a:pt x="212" y="46"/>
                    <a:pt x="212" y="45"/>
                  </a:cubicBezTo>
                  <a:cubicBezTo>
                    <a:pt x="212" y="45"/>
                    <a:pt x="213" y="44"/>
                    <a:pt x="215" y="45"/>
                  </a:cubicBezTo>
                  <a:cubicBezTo>
                    <a:pt x="215" y="45"/>
                    <a:pt x="216" y="45"/>
                    <a:pt x="216" y="45"/>
                  </a:cubicBezTo>
                  <a:cubicBezTo>
                    <a:pt x="217" y="48"/>
                    <a:pt x="217" y="52"/>
                    <a:pt x="217" y="55"/>
                  </a:cubicBezTo>
                  <a:cubicBezTo>
                    <a:pt x="218" y="58"/>
                    <a:pt x="218" y="61"/>
                    <a:pt x="221" y="63"/>
                  </a:cubicBezTo>
                  <a:cubicBezTo>
                    <a:pt x="222" y="64"/>
                    <a:pt x="224" y="61"/>
                    <a:pt x="222" y="60"/>
                  </a:cubicBezTo>
                  <a:cubicBezTo>
                    <a:pt x="221" y="59"/>
                    <a:pt x="220" y="54"/>
                    <a:pt x="220" y="53"/>
                  </a:cubicBezTo>
                  <a:cubicBezTo>
                    <a:pt x="220" y="50"/>
                    <a:pt x="219" y="48"/>
                    <a:pt x="219" y="46"/>
                  </a:cubicBezTo>
                  <a:cubicBezTo>
                    <a:pt x="221" y="46"/>
                    <a:pt x="223" y="47"/>
                    <a:pt x="225" y="48"/>
                  </a:cubicBezTo>
                  <a:cubicBezTo>
                    <a:pt x="225" y="54"/>
                    <a:pt x="226" y="60"/>
                    <a:pt x="228" y="66"/>
                  </a:cubicBezTo>
                  <a:cubicBezTo>
                    <a:pt x="223" y="64"/>
                    <a:pt x="218" y="62"/>
                    <a:pt x="213" y="59"/>
                  </a:cubicBezTo>
                  <a:moveTo>
                    <a:pt x="231" y="68"/>
                  </a:moveTo>
                  <a:cubicBezTo>
                    <a:pt x="230" y="62"/>
                    <a:pt x="228" y="56"/>
                    <a:pt x="228" y="49"/>
                  </a:cubicBezTo>
                  <a:cubicBezTo>
                    <a:pt x="231" y="50"/>
                    <a:pt x="233" y="51"/>
                    <a:pt x="236" y="53"/>
                  </a:cubicBezTo>
                  <a:cubicBezTo>
                    <a:pt x="236" y="53"/>
                    <a:pt x="236" y="53"/>
                    <a:pt x="236" y="53"/>
                  </a:cubicBezTo>
                  <a:cubicBezTo>
                    <a:pt x="236" y="56"/>
                    <a:pt x="235" y="60"/>
                    <a:pt x="236" y="64"/>
                  </a:cubicBezTo>
                  <a:cubicBezTo>
                    <a:pt x="236" y="66"/>
                    <a:pt x="237" y="68"/>
                    <a:pt x="237" y="70"/>
                  </a:cubicBezTo>
                  <a:cubicBezTo>
                    <a:pt x="235" y="69"/>
                    <a:pt x="233" y="68"/>
                    <a:pt x="231" y="68"/>
                  </a:cubicBezTo>
                  <a:moveTo>
                    <a:pt x="240" y="71"/>
                  </a:moveTo>
                  <a:cubicBezTo>
                    <a:pt x="240" y="68"/>
                    <a:pt x="239" y="66"/>
                    <a:pt x="239" y="63"/>
                  </a:cubicBezTo>
                  <a:cubicBezTo>
                    <a:pt x="238" y="60"/>
                    <a:pt x="238" y="57"/>
                    <a:pt x="239" y="54"/>
                  </a:cubicBezTo>
                  <a:cubicBezTo>
                    <a:pt x="240" y="54"/>
                    <a:pt x="242" y="55"/>
                    <a:pt x="243" y="55"/>
                  </a:cubicBezTo>
                  <a:cubicBezTo>
                    <a:pt x="244" y="55"/>
                    <a:pt x="244" y="55"/>
                    <a:pt x="244" y="56"/>
                  </a:cubicBezTo>
                  <a:cubicBezTo>
                    <a:pt x="244" y="56"/>
                    <a:pt x="243" y="56"/>
                    <a:pt x="244" y="56"/>
                  </a:cubicBezTo>
                  <a:cubicBezTo>
                    <a:pt x="245" y="60"/>
                    <a:pt x="245" y="65"/>
                    <a:pt x="245" y="69"/>
                  </a:cubicBezTo>
                  <a:cubicBezTo>
                    <a:pt x="245" y="70"/>
                    <a:pt x="246" y="71"/>
                    <a:pt x="246" y="73"/>
                  </a:cubicBezTo>
                  <a:cubicBezTo>
                    <a:pt x="244" y="72"/>
                    <a:pt x="242" y="71"/>
                    <a:pt x="240" y="71"/>
                  </a:cubicBezTo>
                  <a:moveTo>
                    <a:pt x="249" y="74"/>
                  </a:moveTo>
                  <a:cubicBezTo>
                    <a:pt x="248" y="71"/>
                    <a:pt x="248" y="68"/>
                    <a:pt x="248" y="65"/>
                  </a:cubicBezTo>
                  <a:cubicBezTo>
                    <a:pt x="248" y="62"/>
                    <a:pt x="247" y="59"/>
                    <a:pt x="247" y="57"/>
                  </a:cubicBezTo>
                  <a:cubicBezTo>
                    <a:pt x="249" y="57"/>
                    <a:pt x="251" y="58"/>
                    <a:pt x="253" y="59"/>
                  </a:cubicBezTo>
                  <a:cubicBezTo>
                    <a:pt x="253" y="64"/>
                    <a:pt x="254" y="68"/>
                    <a:pt x="254" y="73"/>
                  </a:cubicBezTo>
                  <a:cubicBezTo>
                    <a:pt x="254" y="74"/>
                    <a:pt x="254" y="76"/>
                    <a:pt x="255" y="77"/>
                  </a:cubicBezTo>
                  <a:cubicBezTo>
                    <a:pt x="253" y="76"/>
                    <a:pt x="251" y="75"/>
                    <a:pt x="249" y="74"/>
                  </a:cubicBezTo>
                  <a:moveTo>
                    <a:pt x="258" y="80"/>
                  </a:moveTo>
                  <a:cubicBezTo>
                    <a:pt x="257" y="77"/>
                    <a:pt x="257" y="74"/>
                    <a:pt x="257" y="71"/>
                  </a:cubicBezTo>
                  <a:cubicBezTo>
                    <a:pt x="256" y="68"/>
                    <a:pt x="256" y="64"/>
                    <a:pt x="256" y="61"/>
                  </a:cubicBezTo>
                  <a:cubicBezTo>
                    <a:pt x="258" y="63"/>
                    <a:pt x="260" y="65"/>
                    <a:pt x="260" y="67"/>
                  </a:cubicBezTo>
                  <a:cubicBezTo>
                    <a:pt x="261" y="70"/>
                    <a:pt x="261" y="73"/>
                    <a:pt x="261" y="77"/>
                  </a:cubicBezTo>
                  <a:cubicBezTo>
                    <a:pt x="261" y="77"/>
                    <a:pt x="261" y="78"/>
                    <a:pt x="261" y="78"/>
                  </a:cubicBezTo>
                  <a:cubicBezTo>
                    <a:pt x="261" y="80"/>
                    <a:pt x="261" y="81"/>
                    <a:pt x="261" y="82"/>
                  </a:cubicBezTo>
                  <a:cubicBezTo>
                    <a:pt x="260" y="81"/>
                    <a:pt x="259" y="80"/>
                    <a:pt x="258" y="80"/>
                  </a:cubicBezTo>
                  <a:moveTo>
                    <a:pt x="266" y="77"/>
                  </a:moveTo>
                  <a:cubicBezTo>
                    <a:pt x="266" y="76"/>
                    <a:pt x="265" y="75"/>
                    <a:pt x="264" y="75"/>
                  </a:cubicBezTo>
                  <a:cubicBezTo>
                    <a:pt x="264" y="72"/>
                    <a:pt x="264" y="69"/>
                    <a:pt x="263" y="66"/>
                  </a:cubicBezTo>
                  <a:cubicBezTo>
                    <a:pt x="267" y="69"/>
                    <a:pt x="268" y="71"/>
                    <a:pt x="268" y="77"/>
                  </a:cubicBezTo>
                  <a:cubicBezTo>
                    <a:pt x="269" y="80"/>
                    <a:pt x="269" y="82"/>
                    <a:pt x="268" y="85"/>
                  </a:cubicBezTo>
                  <a:cubicBezTo>
                    <a:pt x="267" y="85"/>
                    <a:pt x="267" y="85"/>
                    <a:pt x="266" y="86"/>
                  </a:cubicBezTo>
                  <a:cubicBezTo>
                    <a:pt x="266" y="83"/>
                    <a:pt x="266" y="80"/>
                    <a:pt x="266" y="77"/>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86" name="MH_Entry_2"/>
          <p:cNvSpPr/>
          <p:nvPr>
            <p:custDataLst>
              <p:tags r:id="rId1"/>
            </p:custDataLst>
          </p:nvPr>
        </p:nvSpPr>
        <p:spPr>
          <a:xfrm>
            <a:off x="4027132" y="3927079"/>
            <a:ext cx="4194449" cy="979263"/>
          </a:xfrm>
          <a:prstGeom prst="rect">
            <a:avLst/>
          </a:prstGeom>
          <a:noFill/>
          <a:ln>
            <a:solidFill>
              <a:srgbClr val="FFA91B"/>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r>
              <a:rPr lang="zh-CN" altLang="en-US" sz="4800" b="1" dirty="0">
                <a:solidFill>
                  <a:schemeClr val="tx1">
                    <a:lumMod val="75000"/>
                    <a:lumOff val="25000"/>
                  </a:schemeClr>
                </a:solidFill>
                <a:latin typeface="微软雅黑" panose="020B0503020204020204" pitchFamily="34" charset="-122"/>
                <a:ea typeface="微软雅黑" panose="020B0503020204020204" pitchFamily="34" charset="-122"/>
              </a:rPr>
              <a:t>点击添加标题</a:t>
            </a:r>
            <a:endParaRPr lang="zh-CN" altLang="en-US" sz="48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87" name="MH_Number_2"/>
          <p:cNvSpPr/>
          <p:nvPr>
            <p:custDataLst>
              <p:tags r:id="rId2"/>
            </p:custDataLst>
          </p:nvPr>
        </p:nvSpPr>
        <p:spPr>
          <a:xfrm>
            <a:off x="977301" y="1948895"/>
            <a:ext cx="2962209" cy="2960209"/>
          </a:xfrm>
          <a:prstGeom prst="rect">
            <a:avLst/>
          </a:prstGeom>
          <a:solidFill>
            <a:srgbClr val="FFA91B"/>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16600" b="1" dirty="0">
                <a:solidFill>
                  <a:schemeClr val="tx1">
                    <a:lumMod val="75000"/>
                    <a:lumOff val="25000"/>
                  </a:schemeClr>
                </a:solidFill>
                <a:latin typeface="微软雅黑" panose="020B0503020204020204" pitchFamily="34" charset="-122"/>
                <a:ea typeface="微软雅黑" panose="020B0503020204020204" pitchFamily="34" charset="-122"/>
                <a:cs typeface="Times New Roman" panose="02020603050405020304" pitchFamily="18" charset="0"/>
              </a:rPr>
              <a:t>04</a:t>
            </a:r>
            <a:endParaRPr lang="zh-CN" altLang="en-US" sz="16600" b="1" dirty="0">
              <a:solidFill>
                <a:schemeClr val="tx1">
                  <a:lumMod val="75000"/>
                  <a:lumOff val="25000"/>
                </a:schemeClr>
              </a:solidFill>
              <a:latin typeface="微软雅黑" panose="020B0503020204020204" pitchFamily="34" charset="-122"/>
              <a:ea typeface="微软雅黑" panose="020B0503020204020204" pitchFamily="34" charset="-122"/>
              <a:cs typeface="Times New Roman" panose="02020603050405020304" pitchFamily="18" charset="0"/>
            </a:endParaRPr>
          </a:p>
        </p:txBody>
      </p:sp>
      <p:grpSp>
        <p:nvGrpSpPr>
          <p:cNvPr id="88" name="组合 87"/>
          <p:cNvGrpSpPr/>
          <p:nvPr/>
        </p:nvGrpSpPr>
        <p:grpSpPr>
          <a:xfrm>
            <a:off x="4037461" y="1245235"/>
            <a:ext cx="4184120" cy="2611652"/>
            <a:chOff x="1" y="0"/>
            <a:chExt cx="10425112" cy="6507163"/>
          </a:xfrm>
        </p:grpSpPr>
        <p:sp>
          <p:nvSpPr>
            <p:cNvPr id="89" name="Freeform 5"/>
            <p:cNvSpPr/>
            <p:nvPr/>
          </p:nvSpPr>
          <p:spPr bwMode="auto">
            <a:xfrm>
              <a:off x="1525588" y="4424363"/>
              <a:ext cx="339725" cy="1408113"/>
            </a:xfrm>
            <a:custGeom>
              <a:avLst/>
              <a:gdLst>
                <a:gd name="T0" fmla="*/ 214 w 214"/>
                <a:gd name="T1" fmla="*/ 0 h 887"/>
                <a:gd name="T2" fmla="*/ 107 w 214"/>
                <a:gd name="T3" fmla="*/ 0 h 887"/>
                <a:gd name="T4" fmla="*/ 0 w 214"/>
                <a:gd name="T5" fmla="*/ 0 h 887"/>
                <a:gd name="T6" fmla="*/ 0 w 214"/>
                <a:gd name="T7" fmla="*/ 887 h 887"/>
                <a:gd name="T8" fmla="*/ 107 w 214"/>
                <a:gd name="T9" fmla="*/ 887 h 887"/>
                <a:gd name="T10" fmla="*/ 214 w 214"/>
                <a:gd name="T11" fmla="*/ 887 h 887"/>
                <a:gd name="T12" fmla="*/ 214 w 214"/>
                <a:gd name="T13" fmla="*/ 0 h 887"/>
              </a:gdLst>
              <a:ahLst/>
              <a:cxnLst>
                <a:cxn ang="0">
                  <a:pos x="T0" y="T1"/>
                </a:cxn>
                <a:cxn ang="0">
                  <a:pos x="T2" y="T3"/>
                </a:cxn>
                <a:cxn ang="0">
                  <a:pos x="T4" y="T5"/>
                </a:cxn>
                <a:cxn ang="0">
                  <a:pos x="T6" y="T7"/>
                </a:cxn>
                <a:cxn ang="0">
                  <a:pos x="T8" y="T9"/>
                </a:cxn>
                <a:cxn ang="0">
                  <a:pos x="T10" y="T11"/>
                </a:cxn>
                <a:cxn ang="0">
                  <a:pos x="T12" y="T13"/>
                </a:cxn>
              </a:cxnLst>
              <a:rect l="0" t="0" r="r" b="b"/>
              <a:pathLst>
                <a:path w="214" h="887">
                  <a:moveTo>
                    <a:pt x="214" y="0"/>
                  </a:moveTo>
                  <a:lnTo>
                    <a:pt x="107" y="0"/>
                  </a:lnTo>
                  <a:lnTo>
                    <a:pt x="0" y="0"/>
                  </a:lnTo>
                  <a:lnTo>
                    <a:pt x="0" y="887"/>
                  </a:lnTo>
                  <a:lnTo>
                    <a:pt x="107" y="887"/>
                  </a:lnTo>
                  <a:lnTo>
                    <a:pt x="214" y="887"/>
                  </a:lnTo>
                  <a:lnTo>
                    <a:pt x="214"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6"/>
            <p:cNvSpPr/>
            <p:nvPr/>
          </p:nvSpPr>
          <p:spPr bwMode="auto">
            <a:xfrm>
              <a:off x="1525588" y="4424363"/>
              <a:ext cx="339725" cy="1408113"/>
            </a:xfrm>
            <a:custGeom>
              <a:avLst/>
              <a:gdLst>
                <a:gd name="T0" fmla="*/ 214 w 214"/>
                <a:gd name="T1" fmla="*/ 0 h 887"/>
                <a:gd name="T2" fmla="*/ 107 w 214"/>
                <a:gd name="T3" fmla="*/ 0 h 887"/>
                <a:gd name="T4" fmla="*/ 0 w 214"/>
                <a:gd name="T5" fmla="*/ 0 h 887"/>
                <a:gd name="T6" fmla="*/ 0 w 214"/>
                <a:gd name="T7" fmla="*/ 887 h 887"/>
                <a:gd name="T8" fmla="*/ 107 w 214"/>
                <a:gd name="T9" fmla="*/ 887 h 887"/>
                <a:gd name="T10" fmla="*/ 214 w 214"/>
                <a:gd name="T11" fmla="*/ 887 h 887"/>
                <a:gd name="T12" fmla="*/ 214 w 214"/>
                <a:gd name="T13" fmla="*/ 0 h 887"/>
              </a:gdLst>
              <a:ahLst/>
              <a:cxnLst>
                <a:cxn ang="0">
                  <a:pos x="T0" y="T1"/>
                </a:cxn>
                <a:cxn ang="0">
                  <a:pos x="T2" y="T3"/>
                </a:cxn>
                <a:cxn ang="0">
                  <a:pos x="T4" y="T5"/>
                </a:cxn>
                <a:cxn ang="0">
                  <a:pos x="T6" y="T7"/>
                </a:cxn>
                <a:cxn ang="0">
                  <a:pos x="T8" y="T9"/>
                </a:cxn>
                <a:cxn ang="0">
                  <a:pos x="T10" y="T11"/>
                </a:cxn>
                <a:cxn ang="0">
                  <a:pos x="T12" y="T13"/>
                </a:cxn>
              </a:cxnLst>
              <a:rect l="0" t="0" r="r" b="b"/>
              <a:pathLst>
                <a:path w="214" h="887">
                  <a:moveTo>
                    <a:pt x="214" y="0"/>
                  </a:moveTo>
                  <a:lnTo>
                    <a:pt x="107" y="0"/>
                  </a:lnTo>
                  <a:lnTo>
                    <a:pt x="0" y="0"/>
                  </a:lnTo>
                  <a:lnTo>
                    <a:pt x="0" y="887"/>
                  </a:lnTo>
                  <a:lnTo>
                    <a:pt x="107" y="887"/>
                  </a:lnTo>
                  <a:lnTo>
                    <a:pt x="214" y="887"/>
                  </a:lnTo>
                  <a:lnTo>
                    <a:pt x="2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7"/>
            <p:cNvSpPr/>
            <p:nvPr/>
          </p:nvSpPr>
          <p:spPr bwMode="auto">
            <a:xfrm>
              <a:off x="1868488" y="4398963"/>
              <a:ext cx="487362" cy="1433513"/>
            </a:xfrm>
            <a:custGeom>
              <a:avLst/>
              <a:gdLst>
                <a:gd name="T0" fmla="*/ 177 w 307"/>
                <a:gd name="T1" fmla="*/ 0 h 903"/>
                <a:gd name="T2" fmla="*/ 177 w 307"/>
                <a:gd name="T3" fmla="*/ 0 h 903"/>
                <a:gd name="T4" fmla="*/ 89 w 307"/>
                <a:gd name="T5" fmla="*/ 13 h 903"/>
                <a:gd name="T6" fmla="*/ 0 w 307"/>
                <a:gd name="T7" fmla="*/ 24 h 903"/>
                <a:gd name="T8" fmla="*/ 41 w 307"/>
                <a:gd name="T9" fmla="*/ 275 h 903"/>
                <a:gd name="T10" fmla="*/ 41 w 307"/>
                <a:gd name="T11" fmla="*/ 275 h 903"/>
                <a:gd name="T12" fmla="*/ 97 w 307"/>
                <a:gd name="T13" fmla="*/ 646 h 903"/>
                <a:gd name="T14" fmla="*/ 97 w 307"/>
                <a:gd name="T15" fmla="*/ 646 h 903"/>
                <a:gd name="T16" fmla="*/ 134 w 307"/>
                <a:gd name="T17" fmla="*/ 903 h 903"/>
                <a:gd name="T18" fmla="*/ 307 w 307"/>
                <a:gd name="T19" fmla="*/ 876 h 903"/>
                <a:gd name="T20" fmla="*/ 270 w 307"/>
                <a:gd name="T21" fmla="*/ 620 h 903"/>
                <a:gd name="T22" fmla="*/ 270 w 307"/>
                <a:gd name="T23" fmla="*/ 620 h 903"/>
                <a:gd name="T24" fmla="*/ 227 w 307"/>
                <a:gd name="T25" fmla="*/ 347 h 903"/>
                <a:gd name="T26" fmla="*/ 177 w 307"/>
                <a:gd name="T27"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7" h="903">
                  <a:moveTo>
                    <a:pt x="177" y="0"/>
                  </a:moveTo>
                  <a:lnTo>
                    <a:pt x="177" y="0"/>
                  </a:lnTo>
                  <a:lnTo>
                    <a:pt x="89" y="13"/>
                  </a:lnTo>
                  <a:lnTo>
                    <a:pt x="0" y="24"/>
                  </a:lnTo>
                  <a:lnTo>
                    <a:pt x="41" y="275"/>
                  </a:lnTo>
                  <a:lnTo>
                    <a:pt x="41" y="275"/>
                  </a:lnTo>
                  <a:lnTo>
                    <a:pt x="97" y="646"/>
                  </a:lnTo>
                  <a:lnTo>
                    <a:pt x="97" y="646"/>
                  </a:lnTo>
                  <a:lnTo>
                    <a:pt x="134" y="903"/>
                  </a:lnTo>
                  <a:lnTo>
                    <a:pt x="307" y="876"/>
                  </a:lnTo>
                  <a:lnTo>
                    <a:pt x="270" y="620"/>
                  </a:lnTo>
                  <a:lnTo>
                    <a:pt x="270" y="620"/>
                  </a:lnTo>
                  <a:lnTo>
                    <a:pt x="227" y="347"/>
                  </a:lnTo>
                  <a:lnTo>
                    <a:pt x="177"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8"/>
            <p:cNvSpPr/>
            <p:nvPr/>
          </p:nvSpPr>
          <p:spPr bwMode="auto">
            <a:xfrm>
              <a:off x="1868488" y="4398963"/>
              <a:ext cx="487362" cy="1433513"/>
            </a:xfrm>
            <a:custGeom>
              <a:avLst/>
              <a:gdLst>
                <a:gd name="T0" fmla="*/ 177 w 307"/>
                <a:gd name="T1" fmla="*/ 0 h 903"/>
                <a:gd name="T2" fmla="*/ 177 w 307"/>
                <a:gd name="T3" fmla="*/ 0 h 903"/>
                <a:gd name="T4" fmla="*/ 89 w 307"/>
                <a:gd name="T5" fmla="*/ 13 h 903"/>
                <a:gd name="T6" fmla="*/ 0 w 307"/>
                <a:gd name="T7" fmla="*/ 24 h 903"/>
                <a:gd name="T8" fmla="*/ 41 w 307"/>
                <a:gd name="T9" fmla="*/ 275 h 903"/>
                <a:gd name="T10" fmla="*/ 41 w 307"/>
                <a:gd name="T11" fmla="*/ 275 h 903"/>
                <a:gd name="T12" fmla="*/ 97 w 307"/>
                <a:gd name="T13" fmla="*/ 646 h 903"/>
                <a:gd name="T14" fmla="*/ 97 w 307"/>
                <a:gd name="T15" fmla="*/ 646 h 903"/>
                <a:gd name="T16" fmla="*/ 134 w 307"/>
                <a:gd name="T17" fmla="*/ 903 h 903"/>
                <a:gd name="T18" fmla="*/ 307 w 307"/>
                <a:gd name="T19" fmla="*/ 876 h 903"/>
                <a:gd name="T20" fmla="*/ 270 w 307"/>
                <a:gd name="T21" fmla="*/ 620 h 903"/>
                <a:gd name="T22" fmla="*/ 270 w 307"/>
                <a:gd name="T23" fmla="*/ 620 h 903"/>
                <a:gd name="T24" fmla="*/ 227 w 307"/>
                <a:gd name="T25" fmla="*/ 347 h 903"/>
                <a:gd name="T26" fmla="*/ 177 w 307"/>
                <a:gd name="T27"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7" h="903">
                  <a:moveTo>
                    <a:pt x="177" y="0"/>
                  </a:moveTo>
                  <a:lnTo>
                    <a:pt x="177" y="0"/>
                  </a:lnTo>
                  <a:lnTo>
                    <a:pt x="89" y="13"/>
                  </a:lnTo>
                  <a:lnTo>
                    <a:pt x="0" y="24"/>
                  </a:lnTo>
                  <a:lnTo>
                    <a:pt x="41" y="275"/>
                  </a:lnTo>
                  <a:lnTo>
                    <a:pt x="41" y="275"/>
                  </a:lnTo>
                  <a:lnTo>
                    <a:pt x="97" y="646"/>
                  </a:lnTo>
                  <a:lnTo>
                    <a:pt x="97" y="646"/>
                  </a:lnTo>
                  <a:lnTo>
                    <a:pt x="134" y="903"/>
                  </a:lnTo>
                  <a:lnTo>
                    <a:pt x="307" y="876"/>
                  </a:lnTo>
                  <a:lnTo>
                    <a:pt x="270" y="620"/>
                  </a:lnTo>
                  <a:lnTo>
                    <a:pt x="270" y="620"/>
                  </a:lnTo>
                  <a:lnTo>
                    <a:pt x="227" y="347"/>
                  </a:lnTo>
                  <a:lnTo>
                    <a:pt x="17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9"/>
            <p:cNvSpPr/>
            <p:nvPr/>
          </p:nvSpPr>
          <p:spPr bwMode="auto">
            <a:xfrm>
              <a:off x="627063" y="3770313"/>
              <a:ext cx="852487" cy="2070100"/>
            </a:xfrm>
            <a:custGeom>
              <a:avLst/>
              <a:gdLst>
                <a:gd name="T0" fmla="*/ 409 w 537"/>
                <a:gd name="T1" fmla="*/ 0 h 1304"/>
                <a:gd name="T2" fmla="*/ 345 w 537"/>
                <a:gd name="T3" fmla="*/ 6 h 1304"/>
                <a:gd name="T4" fmla="*/ 281 w 537"/>
                <a:gd name="T5" fmla="*/ 11 h 1304"/>
                <a:gd name="T6" fmla="*/ 281 w 537"/>
                <a:gd name="T7" fmla="*/ 14 h 1304"/>
                <a:gd name="T8" fmla="*/ 281 w 537"/>
                <a:gd name="T9" fmla="*/ 14 h 1304"/>
                <a:gd name="T10" fmla="*/ 286 w 537"/>
                <a:gd name="T11" fmla="*/ 70 h 1304"/>
                <a:gd name="T12" fmla="*/ 286 w 537"/>
                <a:gd name="T13" fmla="*/ 72 h 1304"/>
                <a:gd name="T14" fmla="*/ 299 w 537"/>
                <a:gd name="T15" fmla="*/ 209 h 1304"/>
                <a:gd name="T16" fmla="*/ 150 w 537"/>
                <a:gd name="T17" fmla="*/ 209 h 1304"/>
                <a:gd name="T18" fmla="*/ 0 w 537"/>
                <a:gd name="T19" fmla="*/ 209 h 1304"/>
                <a:gd name="T20" fmla="*/ 0 w 537"/>
                <a:gd name="T21" fmla="*/ 246 h 1304"/>
                <a:gd name="T22" fmla="*/ 0 w 537"/>
                <a:gd name="T23" fmla="*/ 308 h 1304"/>
                <a:gd name="T24" fmla="*/ 0 w 537"/>
                <a:gd name="T25" fmla="*/ 412 h 1304"/>
                <a:gd name="T26" fmla="*/ 0 w 537"/>
                <a:gd name="T27" fmla="*/ 639 h 1304"/>
                <a:gd name="T28" fmla="*/ 0 w 537"/>
                <a:gd name="T29" fmla="*/ 794 h 1304"/>
                <a:gd name="T30" fmla="*/ 0 w 537"/>
                <a:gd name="T31" fmla="*/ 1024 h 1304"/>
                <a:gd name="T32" fmla="*/ 0 w 537"/>
                <a:gd name="T33" fmla="*/ 1179 h 1304"/>
                <a:gd name="T34" fmla="*/ 0 w 537"/>
                <a:gd name="T35" fmla="*/ 1243 h 1304"/>
                <a:gd name="T36" fmla="*/ 0 w 537"/>
                <a:gd name="T37" fmla="*/ 1299 h 1304"/>
                <a:gd name="T38" fmla="*/ 150 w 537"/>
                <a:gd name="T39" fmla="*/ 1299 h 1304"/>
                <a:gd name="T40" fmla="*/ 299 w 537"/>
                <a:gd name="T41" fmla="*/ 1299 h 1304"/>
                <a:gd name="T42" fmla="*/ 299 w 537"/>
                <a:gd name="T43" fmla="*/ 1243 h 1304"/>
                <a:gd name="T44" fmla="*/ 299 w 537"/>
                <a:gd name="T45" fmla="*/ 1179 h 1304"/>
                <a:gd name="T46" fmla="*/ 299 w 537"/>
                <a:gd name="T47" fmla="*/ 1024 h 1304"/>
                <a:gd name="T48" fmla="*/ 299 w 537"/>
                <a:gd name="T49" fmla="*/ 794 h 1304"/>
                <a:gd name="T50" fmla="*/ 299 w 537"/>
                <a:gd name="T51" fmla="*/ 639 h 1304"/>
                <a:gd name="T52" fmla="*/ 299 w 537"/>
                <a:gd name="T53" fmla="*/ 412 h 1304"/>
                <a:gd name="T54" fmla="*/ 299 w 537"/>
                <a:gd name="T55" fmla="*/ 308 h 1304"/>
                <a:gd name="T56" fmla="*/ 299 w 537"/>
                <a:gd name="T57" fmla="*/ 246 h 1304"/>
                <a:gd name="T58" fmla="*/ 299 w 537"/>
                <a:gd name="T59" fmla="*/ 217 h 1304"/>
                <a:gd name="T60" fmla="*/ 409 w 537"/>
                <a:gd name="T61" fmla="*/ 1304 h 1304"/>
                <a:gd name="T62" fmla="*/ 473 w 537"/>
                <a:gd name="T63" fmla="*/ 1299 h 1304"/>
                <a:gd name="T64" fmla="*/ 473 w 537"/>
                <a:gd name="T65" fmla="*/ 1299 h 1304"/>
                <a:gd name="T66" fmla="*/ 537 w 537"/>
                <a:gd name="T67" fmla="*/ 1291 h 1304"/>
                <a:gd name="T68" fmla="*/ 409 w 537"/>
                <a:gd name="T69" fmla="*/ 0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37" h="1304">
                  <a:moveTo>
                    <a:pt x="409" y="0"/>
                  </a:moveTo>
                  <a:lnTo>
                    <a:pt x="345" y="6"/>
                  </a:lnTo>
                  <a:lnTo>
                    <a:pt x="281" y="11"/>
                  </a:lnTo>
                  <a:lnTo>
                    <a:pt x="281" y="14"/>
                  </a:lnTo>
                  <a:lnTo>
                    <a:pt x="281" y="14"/>
                  </a:lnTo>
                  <a:lnTo>
                    <a:pt x="286" y="70"/>
                  </a:lnTo>
                  <a:lnTo>
                    <a:pt x="286" y="72"/>
                  </a:lnTo>
                  <a:lnTo>
                    <a:pt x="299" y="209"/>
                  </a:lnTo>
                  <a:lnTo>
                    <a:pt x="150" y="209"/>
                  </a:lnTo>
                  <a:lnTo>
                    <a:pt x="0" y="209"/>
                  </a:lnTo>
                  <a:lnTo>
                    <a:pt x="0" y="246"/>
                  </a:lnTo>
                  <a:lnTo>
                    <a:pt x="0" y="308"/>
                  </a:lnTo>
                  <a:lnTo>
                    <a:pt x="0" y="412"/>
                  </a:lnTo>
                  <a:lnTo>
                    <a:pt x="0" y="639"/>
                  </a:lnTo>
                  <a:lnTo>
                    <a:pt x="0" y="794"/>
                  </a:lnTo>
                  <a:lnTo>
                    <a:pt x="0" y="1024"/>
                  </a:lnTo>
                  <a:lnTo>
                    <a:pt x="0" y="1179"/>
                  </a:lnTo>
                  <a:lnTo>
                    <a:pt x="0" y="1243"/>
                  </a:lnTo>
                  <a:lnTo>
                    <a:pt x="0" y="1299"/>
                  </a:lnTo>
                  <a:lnTo>
                    <a:pt x="150" y="1299"/>
                  </a:lnTo>
                  <a:lnTo>
                    <a:pt x="299" y="1299"/>
                  </a:lnTo>
                  <a:lnTo>
                    <a:pt x="299" y="1243"/>
                  </a:lnTo>
                  <a:lnTo>
                    <a:pt x="299" y="1179"/>
                  </a:lnTo>
                  <a:lnTo>
                    <a:pt x="299" y="1024"/>
                  </a:lnTo>
                  <a:lnTo>
                    <a:pt x="299" y="794"/>
                  </a:lnTo>
                  <a:lnTo>
                    <a:pt x="299" y="639"/>
                  </a:lnTo>
                  <a:lnTo>
                    <a:pt x="299" y="412"/>
                  </a:lnTo>
                  <a:lnTo>
                    <a:pt x="299" y="308"/>
                  </a:lnTo>
                  <a:lnTo>
                    <a:pt x="299" y="246"/>
                  </a:lnTo>
                  <a:lnTo>
                    <a:pt x="299" y="217"/>
                  </a:lnTo>
                  <a:lnTo>
                    <a:pt x="409" y="1304"/>
                  </a:lnTo>
                  <a:lnTo>
                    <a:pt x="473" y="1299"/>
                  </a:lnTo>
                  <a:lnTo>
                    <a:pt x="473" y="1299"/>
                  </a:lnTo>
                  <a:lnTo>
                    <a:pt x="537" y="1291"/>
                  </a:lnTo>
                  <a:lnTo>
                    <a:pt x="409"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10"/>
            <p:cNvSpPr/>
            <p:nvPr/>
          </p:nvSpPr>
          <p:spPr bwMode="auto">
            <a:xfrm>
              <a:off x="627063" y="3770313"/>
              <a:ext cx="852487" cy="2070100"/>
            </a:xfrm>
            <a:custGeom>
              <a:avLst/>
              <a:gdLst>
                <a:gd name="T0" fmla="*/ 409 w 537"/>
                <a:gd name="T1" fmla="*/ 0 h 1304"/>
                <a:gd name="T2" fmla="*/ 345 w 537"/>
                <a:gd name="T3" fmla="*/ 6 h 1304"/>
                <a:gd name="T4" fmla="*/ 281 w 537"/>
                <a:gd name="T5" fmla="*/ 11 h 1304"/>
                <a:gd name="T6" fmla="*/ 281 w 537"/>
                <a:gd name="T7" fmla="*/ 14 h 1304"/>
                <a:gd name="T8" fmla="*/ 281 w 537"/>
                <a:gd name="T9" fmla="*/ 14 h 1304"/>
                <a:gd name="T10" fmla="*/ 286 w 537"/>
                <a:gd name="T11" fmla="*/ 70 h 1304"/>
                <a:gd name="T12" fmla="*/ 286 w 537"/>
                <a:gd name="T13" fmla="*/ 72 h 1304"/>
                <a:gd name="T14" fmla="*/ 299 w 537"/>
                <a:gd name="T15" fmla="*/ 209 h 1304"/>
                <a:gd name="T16" fmla="*/ 150 w 537"/>
                <a:gd name="T17" fmla="*/ 209 h 1304"/>
                <a:gd name="T18" fmla="*/ 0 w 537"/>
                <a:gd name="T19" fmla="*/ 209 h 1304"/>
                <a:gd name="T20" fmla="*/ 0 w 537"/>
                <a:gd name="T21" fmla="*/ 246 h 1304"/>
                <a:gd name="T22" fmla="*/ 0 w 537"/>
                <a:gd name="T23" fmla="*/ 308 h 1304"/>
                <a:gd name="T24" fmla="*/ 0 w 537"/>
                <a:gd name="T25" fmla="*/ 412 h 1304"/>
                <a:gd name="T26" fmla="*/ 0 w 537"/>
                <a:gd name="T27" fmla="*/ 639 h 1304"/>
                <a:gd name="T28" fmla="*/ 0 w 537"/>
                <a:gd name="T29" fmla="*/ 794 h 1304"/>
                <a:gd name="T30" fmla="*/ 0 w 537"/>
                <a:gd name="T31" fmla="*/ 1024 h 1304"/>
                <a:gd name="T32" fmla="*/ 0 w 537"/>
                <a:gd name="T33" fmla="*/ 1179 h 1304"/>
                <a:gd name="T34" fmla="*/ 0 w 537"/>
                <a:gd name="T35" fmla="*/ 1243 h 1304"/>
                <a:gd name="T36" fmla="*/ 0 w 537"/>
                <a:gd name="T37" fmla="*/ 1299 h 1304"/>
                <a:gd name="T38" fmla="*/ 150 w 537"/>
                <a:gd name="T39" fmla="*/ 1299 h 1304"/>
                <a:gd name="T40" fmla="*/ 299 w 537"/>
                <a:gd name="T41" fmla="*/ 1299 h 1304"/>
                <a:gd name="T42" fmla="*/ 299 w 537"/>
                <a:gd name="T43" fmla="*/ 1243 h 1304"/>
                <a:gd name="T44" fmla="*/ 299 w 537"/>
                <a:gd name="T45" fmla="*/ 1179 h 1304"/>
                <a:gd name="T46" fmla="*/ 299 w 537"/>
                <a:gd name="T47" fmla="*/ 1024 h 1304"/>
                <a:gd name="T48" fmla="*/ 299 w 537"/>
                <a:gd name="T49" fmla="*/ 794 h 1304"/>
                <a:gd name="T50" fmla="*/ 299 w 537"/>
                <a:gd name="T51" fmla="*/ 639 h 1304"/>
                <a:gd name="T52" fmla="*/ 299 w 537"/>
                <a:gd name="T53" fmla="*/ 412 h 1304"/>
                <a:gd name="T54" fmla="*/ 299 w 537"/>
                <a:gd name="T55" fmla="*/ 308 h 1304"/>
                <a:gd name="T56" fmla="*/ 299 w 537"/>
                <a:gd name="T57" fmla="*/ 246 h 1304"/>
                <a:gd name="T58" fmla="*/ 299 w 537"/>
                <a:gd name="T59" fmla="*/ 217 h 1304"/>
                <a:gd name="T60" fmla="*/ 409 w 537"/>
                <a:gd name="T61" fmla="*/ 1304 h 1304"/>
                <a:gd name="T62" fmla="*/ 473 w 537"/>
                <a:gd name="T63" fmla="*/ 1299 h 1304"/>
                <a:gd name="T64" fmla="*/ 473 w 537"/>
                <a:gd name="T65" fmla="*/ 1299 h 1304"/>
                <a:gd name="T66" fmla="*/ 537 w 537"/>
                <a:gd name="T67" fmla="*/ 1291 h 1304"/>
                <a:gd name="T68" fmla="*/ 409 w 537"/>
                <a:gd name="T69" fmla="*/ 0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37" h="1304">
                  <a:moveTo>
                    <a:pt x="409" y="0"/>
                  </a:moveTo>
                  <a:lnTo>
                    <a:pt x="345" y="6"/>
                  </a:lnTo>
                  <a:lnTo>
                    <a:pt x="281" y="11"/>
                  </a:lnTo>
                  <a:lnTo>
                    <a:pt x="281" y="14"/>
                  </a:lnTo>
                  <a:lnTo>
                    <a:pt x="281" y="14"/>
                  </a:lnTo>
                  <a:lnTo>
                    <a:pt x="286" y="70"/>
                  </a:lnTo>
                  <a:lnTo>
                    <a:pt x="286" y="72"/>
                  </a:lnTo>
                  <a:lnTo>
                    <a:pt x="299" y="209"/>
                  </a:lnTo>
                  <a:lnTo>
                    <a:pt x="150" y="209"/>
                  </a:lnTo>
                  <a:lnTo>
                    <a:pt x="0" y="209"/>
                  </a:lnTo>
                  <a:lnTo>
                    <a:pt x="0" y="246"/>
                  </a:lnTo>
                  <a:lnTo>
                    <a:pt x="0" y="308"/>
                  </a:lnTo>
                  <a:lnTo>
                    <a:pt x="0" y="412"/>
                  </a:lnTo>
                  <a:lnTo>
                    <a:pt x="0" y="639"/>
                  </a:lnTo>
                  <a:lnTo>
                    <a:pt x="0" y="794"/>
                  </a:lnTo>
                  <a:lnTo>
                    <a:pt x="0" y="1024"/>
                  </a:lnTo>
                  <a:lnTo>
                    <a:pt x="0" y="1179"/>
                  </a:lnTo>
                  <a:lnTo>
                    <a:pt x="0" y="1243"/>
                  </a:lnTo>
                  <a:lnTo>
                    <a:pt x="0" y="1299"/>
                  </a:lnTo>
                  <a:lnTo>
                    <a:pt x="150" y="1299"/>
                  </a:lnTo>
                  <a:lnTo>
                    <a:pt x="299" y="1299"/>
                  </a:lnTo>
                  <a:lnTo>
                    <a:pt x="299" y="1243"/>
                  </a:lnTo>
                  <a:lnTo>
                    <a:pt x="299" y="1179"/>
                  </a:lnTo>
                  <a:lnTo>
                    <a:pt x="299" y="1024"/>
                  </a:lnTo>
                  <a:lnTo>
                    <a:pt x="299" y="794"/>
                  </a:lnTo>
                  <a:lnTo>
                    <a:pt x="299" y="639"/>
                  </a:lnTo>
                  <a:lnTo>
                    <a:pt x="299" y="412"/>
                  </a:lnTo>
                  <a:lnTo>
                    <a:pt x="299" y="308"/>
                  </a:lnTo>
                  <a:lnTo>
                    <a:pt x="299" y="246"/>
                  </a:lnTo>
                  <a:lnTo>
                    <a:pt x="299" y="217"/>
                  </a:lnTo>
                  <a:lnTo>
                    <a:pt x="409" y="1304"/>
                  </a:lnTo>
                  <a:lnTo>
                    <a:pt x="473" y="1299"/>
                  </a:lnTo>
                  <a:lnTo>
                    <a:pt x="473" y="1299"/>
                  </a:lnTo>
                  <a:lnTo>
                    <a:pt x="537" y="1291"/>
                  </a:lnTo>
                  <a:lnTo>
                    <a:pt x="4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11"/>
            <p:cNvSpPr>
              <a:spLocks noEditPoints="1"/>
            </p:cNvSpPr>
            <p:nvPr/>
          </p:nvSpPr>
          <p:spPr bwMode="auto">
            <a:xfrm>
              <a:off x="8081963" y="5035550"/>
              <a:ext cx="1211262" cy="779463"/>
            </a:xfrm>
            <a:custGeom>
              <a:avLst/>
              <a:gdLst>
                <a:gd name="T0" fmla="*/ 237 w 286"/>
                <a:gd name="T1" fmla="*/ 71 h 184"/>
                <a:gd name="T2" fmla="*/ 237 w 286"/>
                <a:gd name="T3" fmla="*/ 65 h 184"/>
                <a:gd name="T4" fmla="*/ 237 w 286"/>
                <a:gd name="T5" fmla="*/ 32 h 184"/>
                <a:gd name="T6" fmla="*/ 255 w 286"/>
                <a:gd name="T7" fmla="*/ 27 h 184"/>
                <a:gd name="T8" fmla="*/ 266 w 286"/>
                <a:gd name="T9" fmla="*/ 32 h 184"/>
                <a:gd name="T10" fmla="*/ 266 w 286"/>
                <a:gd name="T11" fmla="*/ 52 h 184"/>
                <a:gd name="T12" fmla="*/ 237 w 286"/>
                <a:gd name="T13" fmla="*/ 71 h 184"/>
                <a:gd name="T14" fmla="*/ 237 w 286"/>
                <a:gd name="T15" fmla="*/ 0 h 184"/>
                <a:gd name="T16" fmla="*/ 130 w 286"/>
                <a:gd name="T17" fmla="*/ 0 h 184"/>
                <a:gd name="T18" fmla="*/ 21 w 286"/>
                <a:gd name="T19" fmla="*/ 0 h 184"/>
                <a:gd name="T20" fmla="*/ 21 w 286"/>
                <a:gd name="T21" fmla="*/ 65 h 184"/>
                <a:gd name="T22" fmla="*/ 116 w 286"/>
                <a:gd name="T23" fmla="*/ 156 h 184"/>
                <a:gd name="T24" fmla="*/ 0 w 286"/>
                <a:gd name="T25" fmla="*/ 156 h 184"/>
                <a:gd name="T26" fmla="*/ 26 w 286"/>
                <a:gd name="T27" fmla="*/ 184 h 184"/>
                <a:gd name="T28" fmla="*/ 130 w 286"/>
                <a:gd name="T29" fmla="*/ 184 h 184"/>
                <a:gd name="T30" fmla="*/ 235 w 286"/>
                <a:gd name="T31" fmla="*/ 184 h 184"/>
                <a:gd name="T32" fmla="*/ 261 w 286"/>
                <a:gd name="T33" fmla="*/ 156 h 184"/>
                <a:gd name="T34" fmla="*/ 145 w 286"/>
                <a:gd name="T35" fmla="*/ 156 h 184"/>
                <a:gd name="T36" fmla="*/ 236 w 286"/>
                <a:gd name="T37" fmla="*/ 85 h 184"/>
                <a:gd name="T38" fmla="*/ 279 w 286"/>
                <a:gd name="T39" fmla="*/ 58 h 184"/>
                <a:gd name="T40" fmla="*/ 278 w 286"/>
                <a:gd name="T41" fmla="*/ 23 h 184"/>
                <a:gd name="T42" fmla="*/ 255 w 286"/>
                <a:gd name="T43" fmla="*/ 12 h 184"/>
                <a:gd name="T44" fmla="*/ 237 w 286"/>
                <a:gd name="T45" fmla="*/ 16 h 184"/>
                <a:gd name="T46" fmla="*/ 237 w 286"/>
                <a:gd name="T47"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6" h="184">
                  <a:moveTo>
                    <a:pt x="237" y="71"/>
                  </a:moveTo>
                  <a:cubicBezTo>
                    <a:pt x="238" y="69"/>
                    <a:pt x="237" y="67"/>
                    <a:pt x="237" y="65"/>
                  </a:cubicBezTo>
                  <a:cubicBezTo>
                    <a:pt x="237" y="32"/>
                    <a:pt x="237" y="32"/>
                    <a:pt x="237" y="32"/>
                  </a:cubicBezTo>
                  <a:cubicBezTo>
                    <a:pt x="242" y="30"/>
                    <a:pt x="249" y="27"/>
                    <a:pt x="255" y="27"/>
                  </a:cubicBezTo>
                  <a:cubicBezTo>
                    <a:pt x="259" y="27"/>
                    <a:pt x="263" y="28"/>
                    <a:pt x="266" y="32"/>
                  </a:cubicBezTo>
                  <a:cubicBezTo>
                    <a:pt x="270" y="37"/>
                    <a:pt x="270" y="44"/>
                    <a:pt x="266" y="52"/>
                  </a:cubicBezTo>
                  <a:cubicBezTo>
                    <a:pt x="262" y="60"/>
                    <a:pt x="252" y="69"/>
                    <a:pt x="237" y="71"/>
                  </a:cubicBezTo>
                  <a:moveTo>
                    <a:pt x="237" y="0"/>
                  </a:moveTo>
                  <a:cubicBezTo>
                    <a:pt x="130" y="0"/>
                    <a:pt x="130" y="0"/>
                    <a:pt x="130" y="0"/>
                  </a:cubicBezTo>
                  <a:cubicBezTo>
                    <a:pt x="21" y="0"/>
                    <a:pt x="21" y="0"/>
                    <a:pt x="21" y="0"/>
                  </a:cubicBezTo>
                  <a:cubicBezTo>
                    <a:pt x="21" y="65"/>
                    <a:pt x="21" y="65"/>
                    <a:pt x="21" y="65"/>
                  </a:cubicBezTo>
                  <a:cubicBezTo>
                    <a:pt x="21" y="116"/>
                    <a:pt x="64" y="156"/>
                    <a:pt x="116" y="156"/>
                  </a:cubicBezTo>
                  <a:cubicBezTo>
                    <a:pt x="0" y="156"/>
                    <a:pt x="0" y="156"/>
                    <a:pt x="0" y="156"/>
                  </a:cubicBezTo>
                  <a:cubicBezTo>
                    <a:pt x="7" y="168"/>
                    <a:pt x="14" y="176"/>
                    <a:pt x="26" y="184"/>
                  </a:cubicBezTo>
                  <a:cubicBezTo>
                    <a:pt x="130" y="184"/>
                    <a:pt x="130" y="184"/>
                    <a:pt x="130" y="184"/>
                  </a:cubicBezTo>
                  <a:cubicBezTo>
                    <a:pt x="235" y="184"/>
                    <a:pt x="235" y="184"/>
                    <a:pt x="235" y="184"/>
                  </a:cubicBezTo>
                  <a:cubicBezTo>
                    <a:pt x="242" y="180"/>
                    <a:pt x="252" y="172"/>
                    <a:pt x="261" y="156"/>
                  </a:cubicBezTo>
                  <a:cubicBezTo>
                    <a:pt x="145" y="156"/>
                    <a:pt x="145" y="156"/>
                    <a:pt x="145" y="156"/>
                  </a:cubicBezTo>
                  <a:cubicBezTo>
                    <a:pt x="189" y="156"/>
                    <a:pt x="226" y="126"/>
                    <a:pt x="236" y="85"/>
                  </a:cubicBezTo>
                  <a:cubicBezTo>
                    <a:pt x="254" y="84"/>
                    <a:pt x="271" y="74"/>
                    <a:pt x="279" y="58"/>
                  </a:cubicBezTo>
                  <a:cubicBezTo>
                    <a:pt x="286" y="46"/>
                    <a:pt x="285" y="33"/>
                    <a:pt x="278" y="23"/>
                  </a:cubicBezTo>
                  <a:cubicBezTo>
                    <a:pt x="272" y="15"/>
                    <a:pt x="263" y="12"/>
                    <a:pt x="255" y="12"/>
                  </a:cubicBezTo>
                  <a:cubicBezTo>
                    <a:pt x="248" y="12"/>
                    <a:pt x="242" y="14"/>
                    <a:pt x="237" y="16"/>
                  </a:cubicBezTo>
                  <a:cubicBezTo>
                    <a:pt x="237" y="0"/>
                    <a:pt x="237" y="0"/>
                    <a:pt x="237" y="0"/>
                  </a:cubicBezTo>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12"/>
            <p:cNvSpPr>
              <a:spLocks noEditPoints="1"/>
            </p:cNvSpPr>
            <p:nvPr/>
          </p:nvSpPr>
          <p:spPr bwMode="auto">
            <a:xfrm>
              <a:off x="3073400" y="0"/>
              <a:ext cx="4313237" cy="5849938"/>
            </a:xfrm>
            <a:custGeom>
              <a:avLst/>
              <a:gdLst>
                <a:gd name="T0" fmla="*/ 363 w 1018"/>
                <a:gd name="T1" fmla="*/ 183 h 1379"/>
                <a:gd name="T2" fmla="*/ 436 w 1018"/>
                <a:gd name="T3" fmla="*/ 183 h 1379"/>
                <a:gd name="T4" fmla="*/ 511 w 1018"/>
                <a:gd name="T5" fmla="*/ 167 h 1379"/>
                <a:gd name="T6" fmla="*/ 511 w 1018"/>
                <a:gd name="T7" fmla="*/ 403 h 1379"/>
                <a:gd name="T8" fmla="*/ 511 w 1018"/>
                <a:gd name="T9" fmla="*/ 503 h 1379"/>
                <a:gd name="T10" fmla="*/ 419 w 1018"/>
                <a:gd name="T11" fmla="*/ 503 h 1379"/>
                <a:gd name="T12" fmla="*/ 406 w 1018"/>
                <a:gd name="T13" fmla="*/ 503 h 1379"/>
                <a:gd name="T14" fmla="*/ 307 w 1018"/>
                <a:gd name="T15" fmla="*/ 370 h 1379"/>
                <a:gd name="T16" fmla="*/ 307 w 1018"/>
                <a:gd name="T17" fmla="*/ 298 h 1379"/>
                <a:gd name="T18" fmla="*/ 339 w 1018"/>
                <a:gd name="T19" fmla="*/ 264 h 1379"/>
                <a:gd name="T20" fmla="*/ 339 w 1018"/>
                <a:gd name="T21" fmla="*/ 202 h 1379"/>
                <a:gd name="T22" fmla="*/ 361 w 1018"/>
                <a:gd name="T23" fmla="*/ 183 h 1379"/>
                <a:gd name="T24" fmla="*/ 363 w 1018"/>
                <a:gd name="T25" fmla="*/ 183 h 1379"/>
                <a:gd name="T26" fmla="*/ 625 w 1018"/>
                <a:gd name="T27" fmla="*/ 0 h 1379"/>
                <a:gd name="T28" fmla="*/ 511 w 1018"/>
                <a:gd name="T29" fmla="*/ 0 h 1379"/>
                <a:gd name="T30" fmla="*/ 393 w 1018"/>
                <a:gd name="T31" fmla="*/ 0 h 1379"/>
                <a:gd name="T32" fmla="*/ 307 w 1018"/>
                <a:gd name="T33" fmla="*/ 69 h 1379"/>
                <a:gd name="T34" fmla="*/ 307 w 1018"/>
                <a:gd name="T35" fmla="*/ 123 h 1379"/>
                <a:gd name="T36" fmla="*/ 307 w 1018"/>
                <a:gd name="T37" fmla="*/ 298 h 1379"/>
                <a:gd name="T38" fmla="*/ 307 w 1018"/>
                <a:gd name="T39" fmla="*/ 370 h 1379"/>
                <a:gd name="T40" fmla="*/ 406 w 1018"/>
                <a:gd name="T41" fmla="*/ 503 h 1379"/>
                <a:gd name="T42" fmla="*/ 419 w 1018"/>
                <a:gd name="T43" fmla="*/ 503 h 1379"/>
                <a:gd name="T44" fmla="*/ 419 w 1018"/>
                <a:gd name="T45" fmla="*/ 512 h 1379"/>
                <a:gd name="T46" fmla="*/ 370 w 1018"/>
                <a:gd name="T47" fmla="*/ 539 h 1379"/>
                <a:gd name="T48" fmla="*/ 365 w 1018"/>
                <a:gd name="T49" fmla="*/ 539 h 1379"/>
                <a:gd name="T50" fmla="*/ 268 w 1018"/>
                <a:gd name="T51" fmla="*/ 539 h 1379"/>
                <a:gd name="T52" fmla="*/ 206 w 1018"/>
                <a:gd name="T53" fmla="*/ 539 h 1379"/>
                <a:gd name="T54" fmla="*/ 223 w 1018"/>
                <a:gd name="T55" fmla="*/ 586 h 1379"/>
                <a:gd name="T56" fmla="*/ 106 w 1018"/>
                <a:gd name="T57" fmla="*/ 671 h 1379"/>
                <a:gd name="T58" fmla="*/ 0 w 1018"/>
                <a:gd name="T59" fmla="*/ 1379 h 1379"/>
                <a:gd name="T60" fmla="*/ 1018 w 1018"/>
                <a:gd name="T61" fmla="*/ 1379 h 1379"/>
                <a:gd name="T62" fmla="*/ 947 w 1018"/>
                <a:gd name="T63" fmla="*/ 686 h 1379"/>
                <a:gd name="T64" fmla="*/ 823 w 1018"/>
                <a:gd name="T65" fmla="*/ 539 h 1379"/>
                <a:gd name="T66" fmla="*/ 653 w 1018"/>
                <a:gd name="T67" fmla="*/ 539 h 1379"/>
                <a:gd name="T68" fmla="*/ 626 w 1018"/>
                <a:gd name="T69" fmla="*/ 539 h 1379"/>
                <a:gd name="T70" fmla="*/ 595 w 1018"/>
                <a:gd name="T71" fmla="*/ 512 h 1379"/>
                <a:gd name="T72" fmla="*/ 595 w 1018"/>
                <a:gd name="T73" fmla="*/ 503 h 1379"/>
                <a:gd name="T74" fmla="*/ 624 w 1018"/>
                <a:gd name="T75" fmla="*/ 503 h 1379"/>
                <a:gd name="T76" fmla="*/ 715 w 1018"/>
                <a:gd name="T77" fmla="*/ 370 h 1379"/>
                <a:gd name="T78" fmla="*/ 624 w 1018"/>
                <a:gd name="T79" fmla="*/ 503 h 1379"/>
                <a:gd name="T80" fmla="*/ 595 w 1018"/>
                <a:gd name="T81" fmla="*/ 503 h 1379"/>
                <a:gd name="T82" fmla="*/ 511 w 1018"/>
                <a:gd name="T83" fmla="*/ 503 h 1379"/>
                <a:gd name="T84" fmla="*/ 511 w 1018"/>
                <a:gd name="T85" fmla="*/ 404 h 1379"/>
                <a:gd name="T86" fmla="*/ 511 w 1018"/>
                <a:gd name="T87" fmla="*/ 167 h 1379"/>
                <a:gd name="T88" fmla="*/ 563 w 1018"/>
                <a:gd name="T89" fmla="*/ 115 h 1379"/>
                <a:gd name="T90" fmla="*/ 659 w 1018"/>
                <a:gd name="T91" fmla="*/ 115 h 1379"/>
                <a:gd name="T92" fmla="*/ 675 w 1018"/>
                <a:gd name="T93" fmla="*/ 142 h 1379"/>
                <a:gd name="T94" fmla="*/ 675 w 1018"/>
                <a:gd name="T95" fmla="*/ 274 h 1379"/>
                <a:gd name="T96" fmla="*/ 715 w 1018"/>
                <a:gd name="T97" fmla="*/ 298 h 1379"/>
                <a:gd name="T98" fmla="*/ 715 w 1018"/>
                <a:gd name="T99" fmla="*/ 158 h 1379"/>
                <a:gd name="T100" fmla="*/ 716 w 1018"/>
                <a:gd name="T101" fmla="*/ 98 h 1379"/>
                <a:gd name="T102" fmla="*/ 625 w 1018"/>
                <a:gd name="T103" fmla="*/ 0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18" h="1379">
                  <a:moveTo>
                    <a:pt x="363" y="183"/>
                  </a:moveTo>
                  <a:cubicBezTo>
                    <a:pt x="436" y="183"/>
                    <a:pt x="436" y="183"/>
                    <a:pt x="436" y="183"/>
                  </a:cubicBezTo>
                  <a:cubicBezTo>
                    <a:pt x="466" y="183"/>
                    <a:pt x="491" y="176"/>
                    <a:pt x="511" y="167"/>
                  </a:cubicBezTo>
                  <a:cubicBezTo>
                    <a:pt x="511" y="403"/>
                    <a:pt x="511" y="403"/>
                    <a:pt x="511" y="403"/>
                  </a:cubicBezTo>
                  <a:cubicBezTo>
                    <a:pt x="511" y="503"/>
                    <a:pt x="511" y="503"/>
                    <a:pt x="511" y="503"/>
                  </a:cubicBezTo>
                  <a:cubicBezTo>
                    <a:pt x="419" y="503"/>
                    <a:pt x="419" y="503"/>
                    <a:pt x="419" y="503"/>
                  </a:cubicBezTo>
                  <a:cubicBezTo>
                    <a:pt x="406" y="503"/>
                    <a:pt x="406" y="503"/>
                    <a:pt x="406" y="503"/>
                  </a:cubicBezTo>
                  <a:cubicBezTo>
                    <a:pt x="307" y="370"/>
                    <a:pt x="307" y="370"/>
                    <a:pt x="307" y="370"/>
                  </a:cubicBezTo>
                  <a:cubicBezTo>
                    <a:pt x="307" y="298"/>
                    <a:pt x="307" y="298"/>
                    <a:pt x="307" y="298"/>
                  </a:cubicBezTo>
                  <a:cubicBezTo>
                    <a:pt x="351" y="298"/>
                    <a:pt x="339" y="264"/>
                    <a:pt x="339" y="264"/>
                  </a:cubicBezTo>
                  <a:cubicBezTo>
                    <a:pt x="339" y="202"/>
                    <a:pt x="339" y="202"/>
                    <a:pt x="339" y="202"/>
                  </a:cubicBezTo>
                  <a:cubicBezTo>
                    <a:pt x="339" y="184"/>
                    <a:pt x="355" y="183"/>
                    <a:pt x="361" y="183"/>
                  </a:cubicBezTo>
                  <a:cubicBezTo>
                    <a:pt x="362" y="183"/>
                    <a:pt x="363" y="183"/>
                    <a:pt x="363" y="183"/>
                  </a:cubicBezTo>
                  <a:moveTo>
                    <a:pt x="625" y="0"/>
                  </a:moveTo>
                  <a:cubicBezTo>
                    <a:pt x="625" y="0"/>
                    <a:pt x="571" y="0"/>
                    <a:pt x="511" y="0"/>
                  </a:cubicBezTo>
                  <a:cubicBezTo>
                    <a:pt x="471" y="0"/>
                    <a:pt x="424" y="0"/>
                    <a:pt x="393" y="0"/>
                  </a:cubicBezTo>
                  <a:cubicBezTo>
                    <a:pt x="315" y="0"/>
                    <a:pt x="307" y="69"/>
                    <a:pt x="307" y="69"/>
                  </a:cubicBezTo>
                  <a:cubicBezTo>
                    <a:pt x="307" y="123"/>
                    <a:pt x="307" y="123"/>
                    <a:pt x="307" y="123"/>
                  </a:cubicBezTo>
                  <a:cubicBezTo>
                    <a:pt x="307" y="298"/>
                    <a:pt x="307" y="298"/>
                    <a:pt x="307" y="298"/>
                  </a:cubicBezTo>
                  <a:cubicBezTo>
                    <a:pt x="307" y="370"/>
                    <a:pt x="307" y="370"/>
                    <a:pt x="307" y="370"/>
                  </a:cubicBezTo>
                  <a:cubicBezTo>
                    <a:pt x="406" y="503"/>
                    <a:pt x="406" y="503"/>
                    <a:pt x="406" y="503"/>
                  </a:cubicBezTo>
                  <a:cubicBezTo>
                    <a:pt x="419" y="503"/>
                    <a:pt x="419" y="503"/>
                    <a:pt x="419" y="503"/>
                  </a:cubicBezTo>
                  <a:cubicBezTo>
                    <a:pt x="419" y="512"/>
                    <a:pt x="419" y="512"/>
                    <a:pt x="419" y="512"/>
                  </a:cubicBezTo>
                  <a:cubicBezTo>
                    <a:pt x="370" y="539"/>
                    <a:pt x="370" y="539"/>
                    <a:pt x="370" y="539"/>
                  </a:cubicBezTo>
                  <a:cubicBezTo>
                    <a:pt x="365" y="539"/>
                    <a:pt x="365" y="539"/>
                    <a:pt x="365" y="539"/>
                  </a:cubicBezTo>
                  <a:cubicBezTo>
                    <a:pt x="268" y="539"/>
                    <a:pt x="268" y="539"/>
                    <a:pt x="268" y="539"/>
                  </a:cubicBezTo>
                  <a:cubicBezTo>
                    <a:pt x="206" y="539"/>
                    <a:pt x="206" y="539"/>
                    <a:pt x="206" y="539"/>
                  </a:cubicBezTo>
                  <a:cubicBezTo>
                    <a:pt x="223" y="586"/>
                    <a:pt x="223" y="586"/>
                    <a:pt x="223" y="586"/>
                  </a:cubicBezTo>
                  <a:cubicBezTo>
                    <a:pt x="106" y="671"/>
                    <a:pt x="106" y="671"/>
                    <a:pt x="106" y="671"/>
                  </a:cubicBezTo>
                  <a:cubicBezTo>
                    <a:pt x="0" y="1379"/>
                    <a:pt x="0" y="1379"/>
                    <a:pt x="0" y="1379"/>
                  </a:cubicBezTo>
                  <a:cubicBezTo>
                    <a:pt x="1018" y="1379"/>
                    <a:pt x="1018" y="1379"/>
                    <a:pt x="1018" y="1379"/>
                  </a:cubicBezTo>
                  <a:cubicBezTo>
                    <a:pt x="947" y="686"/>
                    <a:pt x="947" y="686"/>
                    <a:pt x="947" y="686"/>
                  </a:cubicBezTo>
                  <a:cubicBezTo>
                    <a:pt x="823" y="539"/>
                    <a:pt x="823" y="539"/>
                    <a:pt x="823" y="539"/>
                  </a:cubicBezTo>
                  <a:cubicBezTo>
                    <a:pt x="653" y="539"/>
                    <a:pt x="653" y="539"/>
                    <a:pt x="653" y="539"/>
                  </a:cubicBezTo>
                  <a:cubicBezTo>
                    <a:pt x="626" y="539"/>
                    <a:pt x="626" y="539"/>
                    <a:pt x="626" y="539"/>
                  </a:cubicBezTo>
                  <a:cubicBezTo>
                    <a:pt x="595" y="512"/>
                    <a:pt x="595" y="512"/>
                    <a:pt x="595" y="512"/>
                  </a:cubicBezTo>
                  <a:cubicBezTo>
                    <a:pt x="595" y="503"/>
                    <a:pt x="595" y="503"/>
                    <a:pt x="595" y="503"/>
                  </a:cubicBezTo>
                  <a:cubicBezTo>
                    <a:pt x="624" y="503"/>
                    <a:pt x="624" y="503"/>
                    <a:pt x="624" y="503"/>
                  </a:cubicBezTo>
                  <a:cubicBezTo>
                    <a:pt x="715" y="370"/>
                    <a:pt x="715" y="370"/>
                    <a:pt x="715" y="370"/>
                  </a:cubicBezTo>
                  <a:cubicBezTo>
                    <a:pt x="624" y="503"/>
                    <a:pt x="624" y="503"/>
                    <a:pt x="624" y="503"/>
                  </a:cubicBezTo>
                  <a:cubicBezTo>
                    <a:pt x="595" y="503"/>
                    <a:pt x="595" y="503"/>
                    <a:pt x="595" y="503"/>
                  </a:cubicBezTo>
                  <a:cubicBezTo>
                    <a:pt x="511" y="503"/>
                    <a:pt x="511" y="503"/>
                    <a:pt x="511" y="503"/>
                  </a:cubicBezTo>
                  <a:cubicBezTo>
                    <a:pt x="511" y="404"/>
                    <a:pt x="511" y="404"/>
                    <a:pt x="511" y="404"/>
                  </a:cubicBezTo>
                  <a:cubicBezTo>
                    <a:pt x="511" y="167"/>
                    <a:pt x="511" y="167"/>
                    <a:pt x="511" y="167"/>
                  </a:cubicBezTo>
                  <a:cubicBezTo>
                    <a:pt x="555" y="148"/>
                    <a:pt x="563" y="115"/>
                    <a:pt x="563" y="115"/>
                  </a:cubicBezTo>
                  <a:cubicBezTo>
                    <a:pt x="659" y="115"/>
                    <a:pt x="659" y="115"/>
                    <a:pt x="659" y="115"/>
                  </a:cubicBezTo>
                  <a:cubicBezTo>
                    <a:pt x="676" y="115"/>
                    <a:pt x="675" y="142"/>
                    <a:pt x="675" y="142"/>
                  </a:cubicBezTo>
                  <a:cubicBezTo>
                    <a:pt x="675" y="142"/>
                    <a:pt x="675" y="242"/>
                    <a:pt x="675" y="274"/>
                  </a:cubicBezTo>
                  <a:cubicBezTo>
                    <a:pt x="675" y="286"/>
                    <a:pt x="715" y="298"/>
                    <a:pt x="715" y="298"/>
                  </a:cubicBezTo>
                  <a:cubicBezTo>
                    <a:pt x="715" y="158"/>
                    <a:pt x="715" y="158"/>
                    <a:pt x="715" y="158"/>
                  </a:cubicBezTo>
                  <a:cubicBezTo>
                    <a:pt x="715" y="139"/>
                    <a:pt x="716" y="112"/>
                    <a:pt x="716" y="98"/>
                  </a:cubicBezTo>
                  <a:cubicBezTo>
                    <a:pt x="712" y="16"/>
                    <a:pt x="625" y="0"/>
                    <a:pt x="625" y="0"/>
                  </a:cubicBezTo>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Rectangle 13"/>
            <p:cNvSpPr>
              <a:spLocks noChangeArrowheads="1"/>
            </p:cNvSpPr>
            <p:nvPr/>
          </p:nvSpPr>
          <p:spPr bwMode="auto">
            <a:xfrm>
              <a:off x="627063" y="4092575"/>
              <a:ext cx="479425" cy="1739900"/>
            </a:xfrm>
            <a:prstGeom prst="rect">
              <a:avLst/>
            </a:prstGeom>
            <a:solidFill>
              <a:srgbClr val="FFA9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8" name="Rectangle 14"/>
            <p:cNvSpPr>
              <a:spLocks noChangeArrowheads="1"/>
            </p:cNvSpPr>
            <p:nvPr/>
          </p:nvSpPr>
          <p:spPr bwMode="auto">
            <a:xfrm>
              <a:off x="865188" y="4092575"/>
              <a:ext cx="241300" cy="1739900"/>
            </a:xfrm>
            <a:prstGeom prst="rect">
              <a:avLst/>
            </a:prstGeom>
            <a:solidFill>
              <a:srgbClr val="FFC5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9" name="Rectangle 15"/>
            <p:cNvSpPr>
              <a:spLocks noChangeArrowheads="1"/>
            </p:cNvSpPr>
            <p:nvPr/>
          </p:nvSpPr>
          <p:spPr bwMode="auto">
            <a:xfrm>
              <a:off x="1517650" y="4424363"/>
              <a:ext cx="350837" cy="1408113"/>
            </a:xfrm>
            <a:prstGeom prst="rect">
              <a:avLst/>
            </a:prstGeom>
            <a:solidFill>
              <a:srgbClr val="183A4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0" name="Rectangle 16"/>
            <p:cNvSpPr>
              <a:spLocks noChangeArrowheads="1"/>
            </p:cNvSpPr>
            <p:nvPr/>
          </p:nvSpPr>
          <p:spPr bwMode="auto">
            <a:xfrm>
              <a:off x="1695450" y="4424363"/>
              <a:ext cx="173037" cy="1408113"/>
            </a:xfrm>
            <a:prstGeom prst="rect">
              <a:avLst/>
            </a:prstGeom>
            <a:solidFill>
              <a:srgbClr val="00B4B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1" name="Freeform 17"/>
            <p:cNvSpPr/>
            <p:nvPr/>
          </p:nvSpPr>
          <p:spPr bwMode="auto">
            <a:xfrm>
              <a:off x="1868488" y="4398963"/>
              <a:ext cx="487362" cy="1433513"/>
            </a:xfrm>
            <a:custGeom>
              <a:avLst/>
              <a:gdLst>
                <a:gd name="T0" fmla="*/ 0 w 307"/>
                <a:gd name="T1" fmla="*/ 24 h 903"/>
                <a:gd name="T2" fmla="*/ 134 w 307"/>
                <a:gd name="T3" fmla="*/ 903 h 903"/>
                <a:gd name="T4" fmla="*/ 307 w 307"/>
                <a:gd name="T5" fmla="*/ 876 h 903"/>
                <a:gd name="T6" fmla="*/ 177 w 307"/>
                <a:gd name="T7" fmla="*/ 0 h 903"/>
                <a:gd name="T8" fmla="*/ 0 w 307"/>
                <a:gd name="T9" fmla="*/ 24 h 903"/>
              </a:gdLst>
              <a:ahLst/>
              <a:cxnLst>
                <a:cxn ang="0">
                  <a:pos x="T0" y="T1"/>
                </a:cxn>
                <a:cxn ang="0">
                  <a:pos x="T2" y="T3"/>
                </a:cxn>
                <a:cxn ang="0">
                  <a:pos x="T4" y="T5"/>
                </a:cxn>
                <a:cxn ang="0">
                  <a:pos x="T6" y="T7"/>
                </a:cxn>
                <a:cxn ang="0">
                  <a:pos x="T8" y="T9"/>
                </a:cxn>
              </a:cxnLst>
              <a:rect l="0" t="0" r="r" b="b"/>
              <a:pathLst>
                <a:path w="307" h="903">
                  <a:moveTo>
                    <a:pt x="0" y="24"/>
                  </a:moveTo>
                  <a:lnTo>
                    <a:pt x="134" y="903"/>
                  </a:lnTo>
                  <a:lnTo>
                    <a:pt x="307" y="876"/>
                  </a:lnTo>
                  <a:lnTo>
                    <a:pt x="177" y="0"/>
                  </a:lnTo>
                  <a:lnTo>
                    <a:pt x="0" y="24"/>
                  </a:lnTo>
                  <a:close/>
                </a:path>
              </a:pathLst>
            </a:custGeom>
            <a:solidFill>
              <a:srgbClr val="0675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18"/>
            <p:cNvSpPr/>
            <p:nvPr/>
          </p:nvSpPr>
          <p:spPr bwMode="auto">
            <a:xfrm>
              <a:off x="2009775" y="4398963"/>
              <a:ext cx="346075" cy="1412875"/>
            </a:xfrm>
            <a:custGeom>
              <a:avLst/>
              <a:gdLst>
                <a:gd name="T0" fmla="*/ 0 w 218"/>
                <a:gd name="T1" fmla="*/ 13 h 890"/>
                <a:gd name="T2" fmla="*/ 133 w 218"/>
                <a:gd name="T3" fmla="*/ 890 h 890"/>
                <a:gd name="T4" fmla="*/ 218 w 218"/>
                <a:gd name="T5" fmla="*/ 876 h 890"/>
                <a:gd name="T6" fmla="*/ 88 w 218"/>
                <a:gd name="T7" fmla="*/ 0 h 890"/>
                <a:gd name="T8" fmla="*/ 0 w 218"/>
                <a:gd name="T9" fmla="*/ 13 h 890"/>
              </a:gdLst>
              <a:ahLst/>
              <a:cxnLst>
                <a:cxn ang="0">
                  <a:pos x="T0" y="T1"/>
                </a:cxn>
                <a:cxn ang="0">
                  <a:pos x="T2" y="T3"/>
                </a:cxn>
                <a:cxn ang="0">
                  <a:pos x="T4" y="T5"/>
                </a:cxn>
                <a:cxn ang="0">
                  <a:pos x="T6" y="T7"/>
                </a:cxn>
                <a:cxn ang="0">
                  <a:pos x="T8" y="T9"/>
                </a:cxn>
              </a:cxnLst>
              <a:rect l="0" t="0" r="r" b="b"/>
              <a:pathLst>
                <a:path w="218" h="890">
                  <a:moveTo>
                    <a:pt x="0" y="13"/>
                  </a:moveTo>
                  <a:lnTo>
                    <a:pt x="133" y="890"/>
                  </a:lnTo>
                  <a:lnTo>
                    <a:pt x="218" y="876"/>
                  </a:lnTo>
                  <a:lnTo>
                    <a:pt x="88" y="0"/>
                  </a:lnTo>
                  <a:lnTo>
                    <a:pt x="0" y="13"/>
                  </a:lnTo>
                  <a:close/>
                </a:path>
              </a:pathLst>
            </a:custGeom>
            <a:solidFill>
              <a:srgbClr val="00A5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19"/>
            <p:cNvSpPr/>
            <p:nvPr/>
          </p:nvSpPr>
          <p:spPr bwMode="auto">
            <a:xfrm>
              <a:off x="1933575" y="4797425"/>
              <a:ext cx="363537" cy="627063"/>
            </a:xfrm>
            <a:custGeom>
              <a:avLst/>
              <a:gdLst>
                <a:gd name="T0" fmla="*/ 229 w 229"/>
                <a:gd name="T1" fmla="*/ 369 h 395"/>
                <a:gd name="T2" fmla="*/ 56 w 229"/>
                <a:gd name="T3" fmla="*/ 395 h 395"/>
                <a:gd name="T4" fmla="*/ 0 w 229"/>
                <a:gd name="T5" fmla="*/ 24 h 395"/>
                <a:gd name="T6" fmla="*/ 173 w 229"/>
                <a:gd name="T7" fmla="*/ 0 h 395"/>
                <a:gd name="T8" fmla="*/ 229 w 229"/>
                <a:gd name="T9" fmla="*/ 369 h 395"/>
              </a:gdLst>
              <a:ahLst/>
              <a:cxnLst>
                <a:cxn ang="0">
                  <a:pos x="T0" y="T1"/>
                </a:cxn>
                <a:cxn ang="0">
                  <a:pos x="T2" y="T3"/>
                </a:cxn>
                <a:cxn ang="0">
                  <a:pos x="T4" y="T5"/>
                </a:cxn>
                <a:cxn ang="0">
                  <a:pos x="T6" y="T7"/>
                </a:cxn>
                <a:cxn ang="0">
                  <a:pos x="T8" y="T9"/>
                </a:cxn>
              </a:cxnLst>
              <a:rect l="0" t="0" r="r" b="b"/>
              <a:pathLst>
                <a:path w="229" h="395">
                  <a:moveTo>
                    <a:pt x="229" y="369"/>
                  </a:moveTo>
                  <a:lnTo>
                    <a:pt x="56" y="395"/>
                  </a:lnTo>
                  <a:lnTo>
                    <a:pt x="0" y="24"/>
                  </a:lnTo>
                  <a:lnTo>
                    <a:pt x="173" y="0"/>
                  </a:lnTo>
                  <a:lnTo>
                    <a:pt x="229" y="369"/>
                  </a:lnTo>
                  <a:close/>
                </a:path>
              </a:pathLst>
            </a:custGeom>
            <a:solidFill>
              <a:srgbClr val="22B5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20"/>
            <p:cNvSpPr/>
            <p:nvPr/>
          </p:nvSpPr>
          <p:spPr bwMode="auto">
            <a:xfrm>
              <a:off x="1073150" y="3767138"/>
              <a:ext cx="406400" cy="2070100"/>
            </a:xfrm>
            <a:custGeom>
              <a:avLst/>
              <a:gdLst>
                <a:gd name="T0" fmla="*/ 128 w 256"/>
                <a:gd name="T1" fmla="*/ 0 h 1304"/>
                <a:gd name="T2" fmla="*/ 0 w 256"/>
                <a:gd name="T3" fmla="*/ 13 h 1304"/>
                <a:gd name="T4" fmla="*/ 128 w 256"/>
                <a:gd name="T5" fmla="*/ 1304 h 1304"/>
                <a:gd name="T6" fmla="*/ 256 w 256"/>
                <a:gd name="T7" fmla="*/ 1290 h 1304"/>
                <a:gd name="T8" fmla="*/ 128 w 256"/>
                <a:gd name="T9" fmla="*/ 0 h 1304"/>
              </a:gdLst>
              <a:ahLst/>
              <a:cxnLst>
                <a:cxn ang="0">
                  <a:pos x="T0" y="T1"/>
                </a:cxn>
                <a:cxn ang="0">
                  <a:pos x="T2" y="T3"/>
                </a:cxn>
                <a:cxn ang="0">
                  <a:pos x="T4" y="T5"/>
                </a:cxn>
                <a:cxn ang="0">
                  <a:pos x="T6" y="T7"/>
                </a:cxn>
                <a:cxn ang="0">
                  <a:pos x="T8" y="T9"/>
                </a:cxn>
              </a:cxnLst>
              <a:rect l="0" t="0" r="r" b="b"/>
              <a:pathLst>
                <a:path w="256" h="1304">
                  <a:moveTo>
                    <a:pt x="128" y="0"/>
                  </a:moveTo>
                  <a:lnTo>
                    <a:pt x="0" y="13"/>
                  </a:lnTo>
                  <a:lnTo>
                    <a:pt x="128" y="1304"/>
                  </a:lnTo>
                  <a:lnTo>
                    <a:pt x="256" y="1290"/>
                  </a:lnTo>
                  <a:lnTo>
                    <a:pt x="128" y="0"/>
                  </a:lnTo>
                  <a:close/>
                </a:path>
              </a:pathLst>
            </a:custGeom>
            <a:solidFill>
              <a:srgbClr val="F231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21"/>
            <p:cNvSpPr/>
            <p:nvPr/>
          </p:nvSpPr>
          <p:spPr bwMode="auto">
            <a:xfrm>
              <a:off x="1174750" y="3767138"/>
              <a:ext cx="304800" cy="2060575"/>
            </a:xfrm>
            <a:custGeom>
              <a:avLst/>
              <a:gdLst>
                <a:gd name="T0" fmla="*/ 64 w 192"/>
                <a:gd name="T1" fmla="*/ 0 h 1298"/>
                <a:gd name="T2" fmla="*/ 0 w 192"/>
                <a:gd name="T3" fmla="*/ 8 h 1298"/>
                <a:gd name="T4" fmla="*/ 128 w 192"/>
                <a:gd name="T5" fmla="*/ 1298 h 1298"/>
                <a:gd name="T6" fmla="*/ 192 w 192"/>
                <a:gd name="T7" fmla="*/ 1290 h 1298"/>
                <a:gd name="T8" fmla="*/ 64 w 192"/>
                <a:gd name="T9" fmla="*/ 0 h 1298"/>
              </a:gdLst>
              <a:ahLst/>
              <a:cxnLst>
                <a:cxn ang="0">
                  <a:pos x="T0" y="T1"/>
                </a:cxn>
                <a:cxn ang="0">
                  <a:pos x="T2" y="T3"/>
                </a:cxn>
                <a:cxn ang="0">
                  <a:pos x="T4" y="T5"/>
                </a:cxn>
                <a:cxn ang="0">
                  <a:pos x="T6" y="T7"/>
                </a:cxn>
                <a:cxn ang="0">
                  <a:pos x="T8" y="T9"/>
                </a:cxn>
              </a:cxnLst>
              <a:rect l="0" t="0" r="r" b="b"/>
              <a:pathLst>
                <a:path w="192" h="1298">
                  <a:moveTo>
                    <a:pt x="64" y="0"/>
                  </a:moveTo>
                  <a:lnTo>
                    <a:pt x="0" y="8"/>
                  </a:lnTo>
                  <a:lnTo>
                    <a:pt x="128" y="1298"/>
                  </a:lnTo>
                  <a:lnTo>
                    <a:pt x="192" y="1290"/>
                  </a:lnTo>
                  <a:lnTo>
                    <a:pt x="64" y="0"/>
                  </a:lnTo>
                  <a:close/>
                </a:path>
              </a:pathLst>
            </a:custGeom>
            <a:solidFill>
              <a:srgbClr val="CE0F0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22"/>
            <p:cNvSpPr/>
            <p:nvPr/>
          </p:nvSpPr>
          <p:spPr bwMode="auto">
            <a:xfrm>
              <a:off x="1073150" y="3770313"/>
              <a:ext cx="211137" cy="111125"/>
            </a:xfrm>
            <a:custGeom>
              <a:avLst/>
              <a:gdLst>
                <a:gd name="T0" fmla="*/ 0 w 133"/>
                <a:gd name="T1" fmla="*/ 14 h 70"/>
                <a:gd name="T2" fmla="*/ 5 w 133"/>
                <a:gd name="T3" fmla="*/ 70 h 70"/>
                <a:gd name="T4" fmla="*/ 133 w 133"/>
                <a:gd name="T5" fmla="*/ 59 h 70"/>
                <a:gd name="T6" fmla="*/ 128 w 133"/>
                <a:gd name="T7" fmla="*/ 0 h 70"/>
                <a:gd name="T8" fmla="*/ 0 w 133"/>
                <a:gd name="T9" fmla="*/ 14 h 70"/>
              </a:gdLst>
              <a:ahLst/>
              <a:cxnLst>
                <a:cxn ang="0">
                  <a:pos x="T0" y="T1"/>
                </a:cxn>
                <a:cxn ang="0">
                  <a:pos x="T2" y="T3"/>
                </a:cxn>
                <a:cxn ang="0">
                  <a:pos x="T4" y="T5"/>
                </a:cxn>
                <a:cxn ang="0">
                  <a:pos x="T6" y="T7"/>
                </a:cxn>
                <a:cxn ang="0">
                  <a:pos x="T8" y="T9"/>
                </a:cxn>
              </a:cxnLst>
              <a:rect l="0" t="0" r="r" b="b"/>
              <a:pathLst>
                <a:path w="133" h="70">
                  <a:moveTo>
                    <a:pt x="0" y="14"/>
                  </a:moveTo>
                  <a:lnTo>
                    <a:pt x="5" y="70"/>
                  </a:lnTo>
                  <a:lnTo>
                    <a:pt x="133" y="59"/>
                  </a:lnTo>
                  <a:lnTo>
                    <a:pt x="128" y="0"/>
                  </a:lnTo>
                  <a:lnTo>
                    <a:pt x="0" y="14"/>
                  </a:lnTo>
                  <a:close/>
                </a:path>
              </a:pathLst>
            </a:custGeom>
            <a:solidFill>
              <a:srgbClr val="C7B2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Rectangle 23"/>
            <p:cNvSpPr>
              <a:spLocks noChangeArrowheads="1"/>
            </p:cNvSpPr>
            <p:nvPr/>
          </p:nvSpPr>
          <p:spPr bwMode="auto">
            <a:xfrm>
              <a:off x="627063" y="4424363"/>
              <a:ext cx="479425" cy="360363"/>
            </a:xfrm>
            <a:prstGeom prst="rect">
              <a:avLst/>
            </a:prstGeom>
            <a:solidFill>
              <a:srgbClr val="CE0F0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8" name="Rectangle 24"/>
            <p:cNvSpPr>
              <a:spLocks noChangeArrowheads="1"/>
            </p:cNvSpPr>
            <p:nvPr/>
          </p:nvSpPr>
          <p:spPr bwMode="auto">
            <a:xfrm>
              <a:off x="627063" y="5030788"/>
              <a:ext cx="479425" cy="365125"/>
            </a:xfrm>
            <a:prstGeom prst="rect">
              <a:avLst/>
            </a:prstGeom>
            <a:solidFill>
              <a:srgbClr val="CE0F0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9" name="Rectangle 25"/>
            <p:cNvSpPr>
              <a:spLocks noChangeArrowheads="1"/>
            </p:cNvSpPr>
            <p:nvPr/>
          </p:nvSpPr>
          <p:spPr bwMode="auto">
            <a:xfrm>
              <a:off x="627063" y="4160838"/>
              <a:ext cx="479425" cy="98425"/>
            </a:xfrm>
            <a:prstGeom prst="rect">
              <a:avLst/>
            </a:prstGeom>
            <a:solidFill>
              <a:srgbClr val="CE0F0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0" name="Rectangle 26"/>
            <p:cNvSpPr>
              <a:spLocks noChangeArrowheads="1"/>
            </p:cNvSpPr>
            <p:nvPr/>
          </p:nvSpPr>
          <p:spPr bwMode="auto">
            <a:xfrm>
              <a:off x="627063" y="5641975"/>
              <a:ext cx="479425" cy="101600"/>
            </a:xfrm>
            <a:prstGeom prst="rect">
              <a:avLst/>
            </a:prstGeom>
            <a:solidFill>
              <a:srgbClr val="CE0F0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1" name="Rectangle 27"/>
            <p:cNvSpPr>
              <a:spLocks noChangeArrowheads="1"/>
            </p:cNvSpPr>
            <p:nvPr/>
          </p:nvSpPr>
          <p:spPr bwMode="auto">
            <a:xfrm>
              <a:off x="1543050" y="4584700"/>
              <a:ext cx="296862" cy="288925"/>
            </a:xfrm>
            <a:prstGeom prst="rect">
              <a:avLst/>
            </a:prstGeom>
            <a:solidFill>
              <a:srgbClr val="FAF6F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2" name="Rectangle 28"/>
            <p:cNvSpPr>
              <a:spLocks noChangeArrowheads="1"/>
            </p:cNvSpPr>
            <p:nvPr/>
          </p:nvSpPr>
          <p:spPr bwMode="auto">
            <a:xfrm>
              <a:off x="1690688" y="4584700"/>
              <a:ext cx="149225" cy="288925"/>
            </a:xfrm>
            <a:prstGeom prst="rect">
              <a:avLst/>
            </a:prstGeom>
            <a:solidFill>
              <a:srgbClr val="F4EB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3" name="Rectangle 29"/>
            <p:cNvSpPr>
              <a:spLocks noChangeArrowheads="1"/>
            </p:cNvSpPr>
            <p:nvPr/>
          </p:nvSpPr>
          <p:spPr bwMode="auto">
            <a:xfrm>
              <a:off x="1543050" y="5421313"/>
              <a:ext cx="296862" cy="287338"/>
            </a:xfrm>
            <a:prstGeom prst="rect">
              <a:avLst/>
            </a:prstGeom>
            <a:solidFill>
              <a:srgbClr val="FAF6F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4" name="Rectangle 30"/>
            <p:cNvSpPr>
              <a:spLocks noChangeArrowheads="1"/>
            </p:cNvSpPr>
            <p:nvPr/>
          </p:nvSpPr>
          <p:spPr bwMode="auto">
            <a:xfrm>
              <a:off x="1690688" y="5421313"/>
              <a:ext cx="149225" cy="287338"/>
            </a:xfrm>
            <a:prstGeom prst="rect">
              <a:avLst/>
            </a:prstGeom>
            <a:solidFill>
              <a:srgbClr val="F4EB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5" name="Freeform 31"/>
            <p:cNvSpPr/>
            <p:nvPr/>
          </p:nvSpPr>
          <p:spPr bwMode="auto">
            <a:xfrm>
              <a:off x="8178800" y="5030788"/>
              <a:ext cx="911225" cy="674688"/>
            </a:xfrm>
            <a:custGeom>
              <a:avLst/>
              <a:gdLst>
                <a:gd name="T0" fmla="*/ 0 w 215"/>
                <a:gd name="T1" fmla="*/ 0 h 159"/>
                <a:gd name="T2" fmla="*/ 0 w 215"/>
                <a:gd name="T3" fmla="*/ 66 h 159"/>
                <a:gd name="T4" fmla="*/ 93 w 215"/>
                <a:gd name="T5" fmla="*/ 159 h 159"/>
                <a:gd name="T6" fmla="*/ 122 w 215"/>
                <a:gd name="T7" fmla="*/ 159 h 159"/>
                <a:gd name="T8" fmla="*/ 215 w 215"/>
                <a:gd name="T9" fmla="*/ 66 h 159"/>
                <a:gd name="T10" fmla="*/ 215 w 215"/>
                <a:gd name="T11" fmla="*/ 0 h 159"/>
                <a:gd name="T12" fmla="*/ 0 w 215"/>
                <a:gd name="T13" fmla="*/ 0 h 159"/>
              </a:gdLst>
              <a:ahLst/>
              <a:cxnLst>
                <a:cxn ang="0">
                  <a:pos x="T0" y="T1"/>
                </a:cxn>
                <a:cxn ang="0">
                  <a:pos x="T2" y="T3"/>
                </a:cxn>
                <a:cxn ang="0">
                  <a:pos x="T4" y="T5"/>
                </a:cxn>
                <a:cxn ang="0">
                  <a:pos x="T6" y="T7"/>
                </a:cxn>
                <a:cxn ang="0">
                  <a:pos x="T8" y="T9"/>
                </a:cxn>
                <a:cxn ang="0">
                  <a:pos x="T10" y="T11"/>
                </a:cxn>
                <a:cxn ang="0">
                  <a:pos x="T12" y="T13"/>
                </a:cxn>
              </a:cxnLst>
              <a:rect l="0" t="0" r="r" b="b"/>
              <a:pathLst>
                <a:path w="215" h="159">
                  <a:moveTo>
                    <a:pt x="0" y="0"/>
                  </a:moveTo>
                  <a:cubicBezTo>
                    <a:pt x="0" y="66"/>
                    <a:pt x="0" y="66"/>
                    <a:pt x="0" y="66"/>
                  </a:cubicBezTo>
                  <a:cubicBezTo>
                    <a:pt x="0" y="117"/>
                    <a:pt x="41" y="159"/>
                    <a:pt x="93" y="159"/>
                  </a:cubicBezTo>
                  <a:cubicBezTo>
                    <a:pt x="122" y="159"/>
                    <a:pt x="122" y="159"/>
                    <a:pt x="122" y="159"/>
                  </a:cubicBezTo>
                  <a:cubicBezTo>
                    <a:pt x="174" y="159"/>
                    <a:pt x="215" y="117"/>
                    <a:pt x="215" y="66"/>
                  </a:cubicBezTo>
                  <a:cubicBezTo>
                    <a:pt x="215" y="0"/>
                    <a:pt x="215" y="0"/>
                    <a:pt x="215" y="0"/>
                  </a:cubicBezTo>
                  <a:lnTo>
                    <a:pt x="0" y="0"/>
                  </a:lnTo>
                  <a:close/>
                </a:path>
              </a:pathLst>
            </a:custGeom>
            <a:solidFill>
              <a:srgbClr val="ED1C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32"/>
            <p:cNvSpPr/>
            <p:nvPr/>
          </p:nvSpPr>
          <p:spPr bwMode="auto">
            <a:xfrm>
              <a:off x="8081963" y="5705475"/>
              <a:ext cx="1106487" cy="114300"/>
            </a:xfrm>
            <a:custGeom>
              <a:avLst/>
              <a:gdLst>
                <a:gd name="T0" fmla="*/ 26 w 261"/>
                <a:gd name="T1" fmla="*/ 27 h 27"/>
                <a:gd name="T2" fmla="*/ 235 w 261"/>
                <a:gd name="T3" fmla="*/ 27 h 27"/>
                <a:gd name="T4" fmla="*/ 261 w 261"/>
                <a:gd name="T5" fmla="*/ 0 h 27"/>
                <a:gd name="T6" fmla="*/ 0 w 261"/>
                <a:gd name="T7" fmla="*/ 0 h 27"/>
                <a:gd name="T8" fmla="*/ 26 w 261"/>
                <a:gd name="T9" fmla="*/ 27 h 27"/>
              </a:gdLst>
              <a:ahLst/>
              <a:cxnLst>
                <a:cxn ang="0">
                  <a:pos x="T0" y="T1"/>
                </a:cxn>
                <a:cxn ang="0">
                  <a:pos x="T2" y="T3"/>
                </a:cxn>
                <a:cxn ang="0">
                  <a:pos x="T4" y="T5"/>
                </a:cxn>
                <a:cxn ang="0">
                  <a:pos x="T6" y="T7"/>
                </a:cxn>
                <a:cxn ang="0">
                  <a:pos x="T8" y="T9"/>
                </a:cxn>
              </a:cxnLst>
              <a:rect l="0" t="0" r="r" b="b"/>
              <a:pathLst>
                <a:path w="261" h="27">
                  <a:moveTo>
                    <a:pt x="26" y="27"/>
                  </a:moveTo>
                  <a:cubicBezTo>
                    <a:pt x="235" y="27"/>
                    <a:pt x="235" y="27"/>
                    <a:pt x="235" y="27"/>
                  </a:cubicBezTo>
                  <a:cubicBezTo>
                    <a:pt x="242" y="23"/>
                    <a:pt x="252" y="13"/>
                    <a:pt x="261" y="0"/>
                  </a:cubicBezTo>
                  <a:cubicBezTo>
                    <a:pt x="0" y="0"/>
                    <a:pt x="0" y="0"/>
                    <a:pt x="0" y="0"/>
                  </a:cubicBezTo>
                  <a:cubicBezTo>
                    <a:pt x="7" y="11"/>
                    <a:pt x="14" y="19"/>
                    <a:pt x="26" y="27"/>
                  </a:cubicBezTo>
                  <a:close/>
                </a:path>
              </a:pathLst>
            </a:custGeom>
            <a:solidFill>
              <a:srgbClr val="9E4A2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33"/>
            <p:cNvSpPr/>
            <p:nvPr/>
          </p:nvSpPr>
          <p:spPr bwMode="auto">
            <a:xfrm>
              <a:off x="9043988" y="5051425"/>
              <a:ext cx="249237" cy="347663"/>
            </a:xfrm>
            <a:custGeom>
              <a:avLst/>
              <a:gdLst>
                <a:gd name="T0" fmla="*/ 6 w 59"/>
                <a:gd name="T1" fmla="*/ 82 h 82"/>
                <a:gd name="T2" fmla="*/ 4 w 59"/>
                <a:gd name="T3" fmla="*/ 82 h 82"/>
                <a:gd name="T4" fmla="*/ 4 w 59"/>
                <a:gd name="T5" fmla="*/ 67 h 82"/>
                <a:gd name="T6" fmla="*/ 39 w 59"/>
                <a:gd name="T7" fmla="*/ 48 h 82"/>
                <a:gd name="T8" fmla="*/ 40 w 59"/>
                <a:gd name="T9" fmla="*/ 28 h 82"/>
                <a:gd name="T10" fmla="*/ 8 w 59"/>
                <a:gd name="T11" fmla="*/ 30 h 82"/>
                <a:gd name="T12" fmla="*/ 0 w 59"/>
                <a:gd name="T13" fmla="*/ 18 h 82"/>
                <a:gd name="T14" fmla="*/ 51 w 59"/>
                <a:gd name="T15" fmla="*/ 19 h 82"/>
                <a:gd name="T16" fmla="*/ 52 w 59"/>
                <a:gd name="T17" fmla="*/ 55 h 82"/>
                <a:gd name="T18" fmla="*/ 6 w 59"/>
                <a:gd name="T1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82">
                  <a:moveTo>
                    <a:pt x="6" y="82"/>
                  </a:moveTo>
                  <a:cubicBezTo>
                    <a:pt x="5" y="82"/>
                    <a:pt x="5" y="82"/>
                    <a:pt x="4" y="82"/>
                  </a:cubicBezTo>
                  <a:cubicBezTo>
                    <a:pt x="4" y="67"/>
                    <a:pt x="4" y="67"/>
                    <a:pt x="4" y="67"/>
                  </a:cubicBezTo>
                  <a:cubicBezTo>
                    <a:pt x="22" y="68"/>
                    <a:pt x="34" y="57"/>
                    <a:pt x="39" y="48"/>
                  </a:cubicBezTo>
                  <a:cubicBezTo>
                    <a:pt x="43" y="40"/>
                    <a:pt x="43" y="33"/>
                    <a:pt x="40" y="28"/>
                  </a:cubicBezTo>
                  <a:cubicBezTo>
                    <a:pt x="30" y="15"/>
                    <a:pt x="9" y="29"/>
                    <a:pt x="8" y="30"/>
                  </a:cubicBezTo>
                  <a:cubicBezTo>
                    <a:pt x="0" y="18"/>
                    <a:pt x="0" y="18"/>
                    <a:pt x="0" y="18"/>
                  </a:cubicBezTo>
                  <a:cubicBezTo>
                    <a:pt x="11" y="10"/>
                    <a:pt x="37" y="0"/>
                    <a:pt x="51" y="19"/>
                  </a:cubicBezTo>
                  <a:cubicBezTo>
                    <a:pt x="59" y="29"/>
                    <a:pt x="59" y="42"/>
                    <a:pt x="52" y="55"/>
                  </a:cubicBezTo>
                  <a:cubicBezTo>
                    <a:pt x="43" y="71"/>
                    <a:pt x="26" y="82"/>
                    <a:pt x="6" y="82"/>
                  </a:cubicBezTo>
                  <a:close/>
                </a:path>
              </a:pathLst>
            </a:custGeom>
            <a:solidFill>
              <a:srgbClr val="C127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34"/>
            <p:cNvSpPr/>
            <p:nvPr/>
          </p:nvSpPr>
          <p:spPr bwMode="auto">
            <a:xfrm>
              <a:off x="8632825" y="5030788"/>
              <a:ext cx="457200" cy="674688"/>
            </a:xfrm>
            <a:custGeom>
              <a:avLst/>
              <a:gdLst>
                <a:gd name="T0" fmla="*/ 0 w 108"/>
                <a:gd name="T1" fmla="*/ 159 h 159"/>
                <a:gd name="T2" fmla="*/ 15 w 108"/>
                <a:gd name="T3" fmla="*/ 159 h 159"/>
                <a:gd name="T4" fmla="*/ 108 w 108"/>
                <a:gd name="T5" fmla="*/ 66 h 159"/>
                <a:gd name="T6" fmla="*/ 108 w 108"/>
                <a:gd name="T7" fmla="*/ 0 h 159"/>
                <a:gd name="T8" fmla="*/ 0 w 108"/>
                <a:gd name="T9" fmla="*/ 0 h 159"/>
                <a:gd name="T10" fmla="*/ 0 w 108"/>
                <a:gd name="T11" fmla="*/ 159 h 159"/>
              </a:gdLst>
              <a:ahLst/>
              <a:cxnLst>
                <a:cxn ang="0">
                  <a:pos x="T0" y="T1"/>
                </a:cxn>
                <a:cxn ang="0">
                  <a:pos x="T2" y="T3"/>
                </a:cxn>
                <a:cxn ang="0">
                  <a:pos x="T4" y="T5"/>
                </a:cxn>
                <a:cxn ang="0">
                  <a:pos x="T6" y="T7"/>
                </a:cxn>
                <a:cxn ang="0">
                  <a:pos x="T8" y="T9"/>
                </a:cxn>
                <a:cxn ang="0">
                  <a:pos x="T10" y="T11"/>
                </a:cxn>
              </a:cxnLst>
              <a:rect l="0" t="0" r="r" b="b"/>
              <a:pathLst>
                <a:path w="108" h="159">
                  <a:moveTo>
                    <a:pt x="0" y="159"/>
                  </a:moveTo>
                  <a:cubicBezTo>
                    <a:pt x="15" y="159"/>
                    <a:pt x="15" y="159"/>
                    <a:pt x="15" y="159"/>
                  </a:cubicBezTo>
                  <a:cubicBezTo>
                    <a:pt x="67" y="159"/>
                    <a:pt x="108" y="117"/>
                    <a:pt x="108" y="66"/>
                  </a:cubicBezTo>
                  <a:cubicBezTo>
                    <a:pt x="108" y="0"/>
                    <a:pt x="108" y="0"/>
                    <a:pt x="108" y="0"/>
                  </a:cubicBezTo>
                  <a:cubicBezTo>
                    <a:pt x="0" y="0"/>
                    <a:pt x="0" y="0"/>
                    <a:pt x="0" y="0"/>
                  </a:cubicBezTo>
                  <a:lnTo>
                    <a:pt x="0" y="159"/>
                  </a:lnTo>
                  <a:close/>
                </a:path>
              </a:pathLst>
            </a:custGeom>
            <a:solidFill>
              <a:srgbClr val="C127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35"/>
            <p:cNvSpPr/>
            <p:nvPr/>
          </p:nvSpPr>
          <p:spPr bwMode="auto">
            <a:xfrm>
              <a:off x="8632825" y="5705475"/>
              <a:ext cx="555625" cy="114300"/>
            </a:xfrm>
            <a:custGeom>
              <a:avLst/>
              <a:gdLst>
                <a:gd name="T0" fmla="*/ 0 w 131"/>
                <a:gd name="T1" fmla="*/ 27 h 27"/>
                <a:gd name="T2" fmla="*/ 105 w 131"/>
                <a:gd name="T3" fmla="*/ 27 h 27"/>
                <a:gd name="T4" fmla="*/ 131 w 131"/>
                <a:gd name="T5" fmla="*/ 0 h 27"/>
                <a:gd name="T6" fmla="*/ 0 w 131"/>
                <a:gd name="T7" fmla="*/ 0 h 27"/>
                <a:gd name="T8" fmla="*/ 0 w 131"/>
                <a:gd name="T9" fmla="*/ 27 h 27"/>
              </a:gdLst>
              <a:ahLst/>
              <a:cxnLst>
                <a:cxn ang="0">
                  <a:pos x="T0" y="T1"/>
                </a:cxn>
                <a:cxn ang="0">
                  <a:pos x="T2" y="T3"/>
                </a:cxn>
                <a:cxn ang="0">
                  <a:pos x="T4" y="T5"/>
                </a:cxn>
                <a:cxn ang="0">
                  <a:pos x="T6" y="T7"/>
                </a:cxn>
                <a:cxn ang="0">
                  <a:pos x="T8" y="T9"/>
                </a:cxn>
              </a:cxnLst>
              <a:rect l="0" t="0" r="r" b="b"/>
              <a:pathLst>
                <a:path w="131" h="27">
                  <a:moveTo>
                    <a:pt x="0" y="27"/>
                  </a:moveTo>
                  <a:cubicBezTo>
                    <a:pt x="105" y="27"/>
                    <a:pt x="105" y="27"/>
                    <a:pt x="105" y="27"/>
                  </a:cubicBezTo>
                  <a:cubicBezTo>
                    <a:pt x="112" y="23"/>
                    <a:pt x="122" y="13"/>
                    <a:pt x="131" y="0"/>
                  </a:cubicBezTo>
                  <a:cubicBezTo>
                    <a:pt x="0" y="0"/>
                    <a:pt x="0" y="0"/>
                    <a:pt x="0" y="0"/>
                  </a:cubicBezTo>
                  <a:lnTo>
                    <a:pt x="0" y="27"/>
                  </a:lnTo>
                  <a:close/>
                </a:path>
              </a:pathLst>
            </a:custGeom>
            <a:solidFill>
              <a:srgbClr val="893D2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36"/>
            <p:cNvSpPr/>
            <p:nvPr/>
          </p:nvSpPr>
          <p:spPr bwMode="auto">
            <a:xfrm>
              <a:off x="3068638" y="2286000"/>
              <a:ext cx="2813050" cy="3597275"/>
            </a:xfrm>
            <a:custGeom>
              <a:avLst/>
              <a:gdLst>
                <a:gd name="T0" fmla="*/ 1746 w 1772"/>
                <a:gd name="T1" fmla="*/ 0 h 2266"/>
                <a:gd name="T2" fmla="*/ 523 w 1772"/>
                <a:gd name="T3" fmla="*/ 0 h 2266"/>
                <a:gd name="T4" fmla="*/ 192 w 1772"/>
                <a:gd name="T5" fmla="*/ 393 h 2266"/>
                <a:gd name="T6" fmla="*/ 0 w 1772"/>
                <a:gd name="T7" fmla="*/ 2266 h 2266"/>
                <a:gd name="T8" fmla="*/ 1772 w 1772"/>
                <a:gd name="T9" fmla="*/ 2266 h 2266"/>
                <a:gd name="T10" fmla="*/ 1746 w 1772"/>
                <a:gd name="T11" fmla="*/ 0 h 2266"/>
              </a:gdLst>
              <a:ahLst/>
              <a:cxnLst>
                <a:cxn ang="0">
                  <a:pos x="T0" y="T1"/>
                </a:cxn>
                <a:cxn ang="0">
                  <a:pos x="T2" y="T3"/>
                </a:cxn>
                <a:cxn ang="0">
                  <a:pos x="T4" y="T5"/>
                </a:cxn>
                <a:cxn ang="0">
                  <a:pos x="T6" y="T7"/>
                </a:cxn>
                <a:cxn ang="0">
                  <a:pos x="T8" y="T9"/>
                </a:cxn>
                <a:cxn ang="0">
                  <a:pos x="T10" y="T11"/>
                </a:cxn>
              </a:cxnLst>
              <a:rect l="0" t="0" r="r" b="b"/>
              <a:pathLst>
                <a:path w="1772" h="2266">
                  <a:moveTo>
                    <a:pt x="1746" y="0"/>
                  </a:moveTo>
                  <a:lnTo>
                    <a:pt x="523" y="0"/>
                  </a:lnTo>
                  <a:lnTo>
                    <a:pt x="192" y="393"/>
                  </a:lnTo>
                  <a:lnTo>
                    <a:pt x="0" y="2266"/>
                  </a:lnTo>
                  <a:lnTo>
                    <a:pt x="1772" y="2266"/>
                  </a:lnTo>
                  <a:lnTo>
                    <a:pt x="1746" y="0"/>
                  </a:lnTo>
                  <a:close/>
                </a:path>
              </a:pathLst>
            </a:custGeom>
            <a:solidFill>
              <a:srgbClr val="2E3E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37"/>
            <p:cNvSpPr/>
            <p:nvPr/>
          </p:nvSpPr>
          <p:spPr bwMode="auto">
            <a:xfrm>
              <a:off x="4576763" y="2286000"/>
              <a:ext cx="2814637" cy="3597275"/>
            </a:xfrm>
            <a:custGeom>
              <a:avLst/>
              <a:gdLst>
                <a:gd name="T0" fmla="*/ 27 w 1773"/>
                <a:gd name="T1" fmla="*/ 0 h 2266"/>
                <a:gd name="T2" fmla="*/ 1250 w 1773"/>
                <a:gd name="T3" fmla="*/ 0 h 2266"/>
                <a:gd name="T4" fmla="*/ 1581 w 1773"/>
                <a:gd name="T5" fmla="*/ 393 h 2266"/>
                <a:gd name="T6" fmla="*/ 1773 w 1773"/>
                <a:gd name="T7" fmla="*/ 2266 h 2266"/>
                <a:gd name="T8" fmla="*/ 0 w 1773"/>
                <a:gd name="T9" fmla="*/ 2266 h 2266"/>
                <a:gd name="T10" fmla="*/ 27 w 1773"/>
                <a:gd name="T11" fmla="*/ 0 h 2266"/>
              </a:gdLst>
              <a:ahLst/>
              <a:cxnLst>
                <a:cxn ang="0">
                  <a:pos x="T0" y="T1"/>
                </a:cxn>
                <a:cxn ang="0">
                  <a:pos x="T2" y="T3"/>
                </a:cxn>
                <a:cxn ang="0">
                  <a:pos x="T4" y="T5"/>
                </a:cxn>
                <a:cxn ang="0">
                  <a:pos x="T6" y="T7"/>
                </a:cxn>
                <a:cxn ang="0">
                  <a:pos x="T8" y="T9"/>
                </a:cxn>
                <a:cxn ang="0">
                  <a:pos x="T10" y="T11"/>
                </a:cxn>
              </a:cxnLst>
              <a:rect l="0" t="0" r="r" b="b"/>
              <a:pathLst>
                <a:path w="1773" h="2266">
                  <a:moveTo>
                    <a:pt x="27" y="0"/>
                  </a:moveTo>
                  <a:lnTo>
                    <a:pt x="1250" y="0"/>
                  </a:lnTo>
                  <a:lnTo>
                    <a:pt x="1581" y="393"/>
                  </a:lnTo>
                  <a:lnTo>
                    <a:pt x="1773" y="2266"/>
                  </a:lnTo>
                  <a:lnTo>
                    <a:pt x="0" y="2266"/>
                  </a:lnTo>
                  <a:lnTo>
                    <a:pt x="27" y="0"/>
                  </a:lnTo>
                  <a:close/>
                </a:path>
              </a:pathLst>
            </a:custGeom>
            <a:solidFill>
              <a:srgbClr val="2E3E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38"/>
            <p:cNvSpPr/>
            <p:nvPr/>
          </p:nvSpPr>
          <p:spPr bwMode="auto">
            <a:xfrm>
              <a:off x="4848225" y="2133600"/>
              <a:ext cx="390525" cy="525463"/>
            </a:xfrm>
            <a:custGeom>
              <a:avLst/>
              <a:gdLst>
                <a:gd name="T0" fmla="*/ 0 w 246"/>
                <a:gd name="T1" fmla="*/ 0 h 331"/>
                <a:gd name="T2" fmla="*/ 0 w 246"/>
                <a:gd name="T3" fmla="*/ 294 h 331"/>
                <a:gd name="T4" fmla="*/ 246 w 246"/>
                <a:gd name="T5" fmla="*/ 331 h 331"/>
                <a:gd name="T6" fmla="*/ 246 w 246"/>
                <a:gd name="T7" fmla="*/ 0 h 331"/>
                <a:gd name="T8" fmla="*/ 0 w 246"/>
                <a:gd name="T9" fmla="*/ 0 h 331"/>
              </a:gdLst>
              <a:ahLst/>
              <a:cxnLst>
                <a:cxn ang="0">
                  <a:pos x="T0" y="T1"/>
                </a:cxn>
                <a:cxn ang="0">
                  <a:pos x="T2" y="T3"/>
                </a:cxn>
                <a:cxn ang="0">
                  <a:pos x="T4" y="T5"/>
                </a:cxn>
                <a:cxn ang="0">
                  <a:pos x="T6" y="T7"/>
                </a:cxn>
                <a:cxn ang="0">
                  <a:pos x="T8" y="T9"/>
                </a:cxn>
              </a:cxnLst>
              <a:rect l="0" t="0" r="r" b="b"/>
              <a:pathLst>
                <a:path w="246" h="331">
                  <a:moveTo>
                    <a:pt x="0" y="0"/>
                  </a:moveTo>
                  <a:lnTo>
                    <a:pt x="0" y="294"/>
                  </a:lnTo>
                  <a:lnTo>
                    <a:pt x="246" y="331"/>
                  </a:lnTo>
                  <a:lnTo>
                    <a:pt x="246" y="0"/>
                  </a:lnTo>
                  <a:lnTo>
                    <a:pt x="0" y="0"/>
                  </a:lnTo>
                  <a:close/>
                </a:path>
              </a:pathLst>
            </a:custGeom>
            <a:solidFill>
              <a:srgbClr val="F0D6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39"/>
            <p:cNvSpPr/>
            <p:nvPr/>
          </p:nvSpPr>
          <p:spPr bwMode="auto">
            <a:xfrm>
              <a:off x="4373563" y="708025"/>
              <a:ext cx="865187" cy="1425575"/>
            </a:xfrm>
            <a:custGeom>
              <a:avLst/>
              <a:gdLst>
                <a:gd name="T0" fmla="*/ 129 w 204"/>
                <a:gd name="T1" fmla="*/ 16 h 336"/>
                <a:gd name="T2" fmla="*/ 56 w 204"/>
                <a:gd name="T3" fmla="*/ 16 h 336"/>
                <a:gd name="T4" fmla="*/ 32 w 204"/>
                <a:gd name="T5" fmla="*/ 35 h 336"/>
                <a:gd name="T6" fmla="*/ 32 w 204"/>
                <a:gd name="T7" fmla="*/ 97 h 336"/>
                <a:gd name="T8" fmla="*/ 0 w 204"/>
                <a:gd name="T9" fmla="*/ 131 h 336"/>
                <a:gd name="T10" fmla="*/ 0 w 204"/>
                <a:gd name="T11" fmla="*/ 203 h 336"/>
                <a:gd name="T12" fmla="*/ 99 w 204"/>
                <a:gd name="T13" fmla="*/ 336 h 336"/>
                <a:gd name="T14" fmla="*/ 112 w 204"/>
                <a:gd name="T15" fmla="*/ 336 h 336"/>
                <a:gd name="T16" fmla="*/ 204 w 204"/>
                <a:gd name="T17" fmla="*/ 336 h 336"/>
                <a:gd name="T18" fmla="*/ 204 w 204"/>
                <a:gd name="T19" fmla="*/ 236 h 336"/>
                <a:gd name="T20" fmla="*/ 204 w 204"/>
                <a:gd name="T21" fmla="*/ 0 h 336"/>
                <a:gd name="T22" fmla="*/ 129 w 204"/>
                <a:gd name="T23" fmla="*/ 1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4" h="336">
                  <a:moveTo>
                    <a:pt x="129" y="16"/>
                  </a:moveTo>
                  <a:cubicBezTo>
                    <a:pt x="56" y="16"/>
                    <a:pt x="56" y="16"/>
                    <a:pt x="56" y="16"/>
                  </a:cubicBezTo>
                  <a:cubicBezTo>
                    <a:pt x="56" y="16"/>
                    <a:pt x="32" y="14"/>
                    <a:pt x="32" y="35"/>
                  </a:cubicBezTo>
                  <a:cubicBezTo>
                    <a:pt x="32" y="97"/>
                    <a:pt x="32" y="97"/>
                    <a:pt x="32" y="97"/>
                  </a:cubicBezTo>
                  <a:cubicBezTo>
                    <a:pt x="32" y="97"/>
                    <a:pt x="44" y="131"/>
                    <a:pt x="0" y="131"/>
                  </a:cubicBezTo>
                  <a:cubicBezTo>
                    <a:pt x="0" y="203"/>
                    <a:pt x="0" y="203"/>
                    <a:pt x="0" y="203"/>
                  </a:cubicBezTo>
                  <a:cubicBezTo>
                    <a:pt x="99" y="336"/>
                    <a:pt x="99" y="336"/>
                    <a:pt x="99" y="336"/>
                  </a:cubicBezTo>
                  <a:cubicBezTo>
                    <a:pt x="112" y="336"/>
                    <a:pt x="112" y="336"/>
                    <a:pt x="112" y="336"/>
                  </a:cubicBezTo>
                  <a:cubicBezTo>
                    <a:pt x="204" y="336"/>
                    <a:pt x="204" y="336"/>
                    <a:pt x="204" y="336"/>
                  </a:cubicBezTo>
                  <a:cubicBezTo>
                    <a:pt x="204" y="236"/>
                    <a:pt x="204" y="236"/>
                    <a:pt x="204" y="236"/>
                  </a:cubicBezTo>
                  <a:cubicBezTo>
                    <a:pt x="204" y="0"/>
                    <a:pt x="204" y="0"/>
                    <a:pt x="204" y="0"/>
                  </a:cubicBezTo>
                  <a:cubicBezTo>
                    <a:pt x="184" y="9"/>
                    <a:pt x="159" y="16"/>
                    <a:pt x="129" y="16"/>
                  </a:cubicBezTo>
                </a:path>
              </a:pathLst>
            </a:custGeom>
            <a:solidFill>
              <a:srgbClr val="FEE1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40"/>
            <p:cNvSpPr/>
            <p:nvPr/>
          </p:nvSpPr>
          <p:spPr bwMode="auto">
            <a:xfrm>
              <a:off x="4373563" y="0"/>
              <a:ext cx="865187" cy="1263650"/>
            </a:xfrm>
            <a:custGeom>
              <a:avLst/>
              <a:gdLst>
                <a:gd name="T0" fmla="*/ 86 w 204"/>
                <a:gd name="T1" fmla="*/ 0 h 298"/>
                <a:gd name="T2" fmla="*/ 0 w 204"/>
                <a:gd name="T3" fmla="*/ 98 h 298"/>
                <a:gd name="T4" fmla="*/ 0 w 204"/>
                <a:gd name="T5" fmla="*/ 123 h 298"/>
                <a:gd name="T6" fmla="*/ 0 w 204"/>
                <a:gd name="T7" fmla="*/ 298 h 298"/>
                <a:gd name="T8" fmla="*/ 32 w 204"/>
                <a:gd name="T9" fmla="*/ 264 h 298"/>
                <a:gd name="T10" fmla="*/ 32 w 204"/>
                <a:gd name="T11" fmla="*/ 202 h 298"/>
                <a:gd name="T12" fmla="*/ 56 w 204"/>
                <a:gd name="T13" fmla="*/ 183 h 298"/>
                <a:gd name="T14" fmla="*/ 129 w 204"/>
                <a:gd name="T15" fmla="*/ 183 h 298"/>
                <a:gd name="T16" fmla="*/ 204 w 204"/>
                <a:gd name="T17" fmla="*/ 167 h 298"/>
                <a:gd name="T18" fmla="*/ 204 w 204"/>
                <a:gd name="T19" fmla="*/ 79 h 298"/>
                <a:gd name="T20" fmla="*/ 204 w 204"/>
                <a:gd name="T21" fmla="*/ 0 h 298"/>
                <a:gd name="T22" fmla="*/ 86 w 204"/>
                <a:gd name="T23" fmla="*/ 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4" h="298">
                  <a:moveTo>
                    <a:pt x="86" y="0"/>
                  </a:moveTo>
                  <a:cubicBezTo>
                    <a:pt x="22" y="0"/>
                    <a:pt x="0" y="98"/>
                    <a:pt x="0" y="98"/>
                  </a:cubicBezTo>
                  <a:cubicBezTo>
                    <a:pt x="0" y="123"/>
                    <a:pt x="0" y="123"/>
                    <a:pt x="0" y="123"/>
                  </a:cubicBezTo>
                  <a:cubicBezTo>
                    <a:pt x="0" y="298"/>
                    <a:pt x="0" y="298"/>
                    <a:pt x="0" y="298"/>
                  </a:cubicBezTo>
                  <a:cubicBezTo>
                    <a:pt x="44" y="298"/>
                    <a:pt x="32" y="264"/>
                    <a:pt x="32" y="264"/>
                  </a:cubicBezTo>
                  <a:cubicBezTo>
                    <a:pt x="32" y="202"/>
                    <a:pt x="32" y="202"/>
                    <a:pt x="32" y="202"/>
                  </a:cubicBezTo>
                  <a:cubicBezTo>
                    <a:pt x="32" y="181"/>
                    <a:pt x="56" y="183"/>
                    <a:pt x="56" y="183"/>
                  </a:cubicBezTo>
                  <a:cubicBezTo>
                    <a:pt x="129" y="183"/>
                    <a:pt x="129" y="183"/>
                    <a:pt x="129" y="183"/>
                  </a:cubicBezTo>
                  <a:cubicBezTo>
                    <a:pt x="159" y="183"/>
                    <a:pt x="184" y="176"/>
                    <a:pt x="204" y="167"/>
                  </a:cubicBezTo>
                  <a:cubicBezTo>
                    <a:pt x="204" y="79"/>
                    <a:pt x="204" y="79"/>
                    <a:pt x="204" y="79"/>
                  </a:cubicBezTo>
                  <a:cubicBezTo>
                    <a:pt x="204" y="0"/>
                    <a:pt x="204" y="0"/>
                    <a:pt x="204" y="0"/>
                  </a:cubicBezTo>
                  <a:cubicBezTo>
                    <a:pt x="164" y="0"/>
                    <a:pt x="117" y="0"/>
                    <a:pt x="86" y="0"/>
                  </a:cubicBezTo>
                  <a:close/>
                </a:path>
              </a:pathLst>
            </a:custGeom>
            <a:solidFill>
              <a:srgbClr val="2E3E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41"/>
            <p:cNvSpPr/>
            <p:nvPr/>
          </p:nvSpPr>
          <p:spPr bwMode="auto">
            <a:xfrm>
              <a:off x="5238750" y="2133600"/>
              <a:ext cx="355600" cy="525463"/>
            </a:xfrm>
            <a:custGeom>
              <a:avLst/>
              <a:gdLst>
                <a:gd name="T0" fmla="*/ 224 w 224"/>
                <a:gd name="T1" fmla="*/ 294 h 331"/>
                <a:gd name="T2" fmla="*/ 224 w 224"/>
                <a:gd name="T3" fmla="*/ 0 h 331"/>
                <a:gd name="T4" fmla="*/ 0 w 224"/>
                <a:gd name="T5" fmla="*/ 0 h 331"/>
                <a:gd name="T6" fmla="*/ 0 w 224"/>
                <a:gd name="T7" fmla="*/ 331 h 331"/>
                <a:gd name="T8" fmla="*/ 224 w 224"/>
                <a:gd name="T9" fmla="*/ 294 h 331"/>
              </a:gdLst>
              <a:ahLst/>
              <a:cxnLst>
                <a:cxn ang="0">
                  <a:pos x="T0" y="T1"/>
                </a:cxn>
                <a:cxn ang="0">
                  <a:pos x="T2" y="T3"/>
                </a:cxn>
                <a:cxn ang="0">
                  <a:pos x="T4" y="T5"/>
                </a:cxn>
                <a:cxn ang="0">
                  <a:pos x="T6" y="T7"/>
                </a:cxn>
                <a:cxn ang="0">
                  <a:pos x="T8" y="T9"/>
                </a:cxn>
              </a:cxnLst>
              <a:rect l="0" t="0" r="r" b="b"/>
              <a:pathLst>
                <a:path w="224" h="331">
                  <a:moveTo>
                    <a:pt x="224" y="294"/>
                  </a:moveTo>
                  <a:lnTo>
                    <a:pt x="224" y="0"/>
                  </a:lnTo>
                  <a:lnTo>
                    <a:pt x="0" y="0"/>
                  </a:lnTo>
                  <a:lnTo>
                    <a:pt x="0" y="331"/>
                  </a:lnTo>
                  <a:lnTo>
                    <a:pt x="224" y="294"/>
                  </a:lnTo>
                  <a:close/>
                </a:path>
              </a:pathLst>
            </a:custGeom>
            <a:solidFill>
              <a:srgbClr val="DDC0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42"/>
            <p:cNvSpPr/>
            <p:nvPr/>
          </p:nvSpPr>
          <p:spPr bwMode="auto">
            <a:xfrm>
              <a:off x="5238750" y="487363"/>
              <a:ext cx="863600" cy="1646238"/>
            </a:xfrm>
            <a:custGeom>
              <a:avLst/>
              <a:gdLst>
                <a:gd name="T0" fmla="*/ 164 w 204"/>
                <a:gd name="T1" fmla="*/ 159 h 388"/>
                <a:gd name="T2" fmla="*/ 164 w 204"/>
                <a:gd name="T3" fmla="*/ 27 h 388"/>
                <a:gd name="T4" fmla="*/ 148 w 204"/>
                <a:gd name="T5" fmla="*/ 0 h 388"/>
                <a:gd name="T6" fmla="*/ 52 w 204"/>
                <a:gd name="T7" fmla="*/ 0 h 388"/>
                <a:gd name="T8" fmla="*/ 0 w 204"/>
                <a:gd name="T9" fmla="*/ 52 h 388"/>
                <a:gd name="T10" fmla="*/ 0 w 204"/>
                <a:gd name="T11" fmla="*/ 289 h 388"/>
                <a:gd name="T12" fmla="*/ 0 w 204"/>
                <a:gd name="T13" fmla="*/ 388 h 388"/>
                <a:gd name="T14" fmla="*/ 84 w 204"/>
                <a:gd name="T15" fmla="*/ 388 h 388"/>
                <a:gd name="T16" fmla="*/ 113 w 204"/>
                <a:gd name="T17" fmla="*/ 388 h 388"/>
                <a:gd name="T18" fmla="*/ 204 w 204"/>
                <a:gd name="T19" fmla="*/ 255 h 388"/>
                <a:gd name="T20" fmla="*/ 204 w 204"/>
                <a:gd name="T21" fmla="*/ 183 h 388"/>
                <a:gd name="T22" fmla="*/ 164 w 204"/>
                <a:gd name="T23" fmla="*/ 159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4" h="388">
                  <a:moveTo>
                    <a:pt x="164" y="159"/>
                  </a:moveTo>
                  <a:cubicBezTo>
                    <a:pt x="164" y="127"/>
                    <a:pt x="164" y="27"/>
                    <a:pt x="164" y="27"/>
                  </a:cubicBezTo>
                  <a:cubicBezTo>
                    <a:pt x="164" y="27"/>
                    <a:pt x="165" y="0"/>
                    <a:pt x="148" y="0"/>
                  </a:cubicBezTo>
                  <a:cubicBezTo>
                    <a:pt x="52" y="0"/>
                    <a:pt x="52" y="0"/>
                    <a:pt x="52" y="0"/>
                  </a:cubicBezTo>
                  <a:cubicBezTo>
                    <a:pt x="52" y="0"/>
                    <a:pt x="44" y="33"/>
                    <a:pt x="0" y="52"/>
                  </a:cubicBezTo>
                  <a:cubicBezTo>
                    <a:pt x="0" y="289"/>
                    <a:pt x="0" y="289"/>
                    <a:pt x="0" y="289"/>
                  </a:cubicBezTo>
                  <a:cubicBezTo>
                    <a:pt x="0" y="388"/>
                    <a:pt x="0" y="388"/>
                    <a:pt x="0" y="388"/>
                  </a:cubicBezTo>
                  <a:cubicBezTo>
                    <a:pt x="84" y="388"/>
                    <a:pt x="84" y="388"/>
                    <a:pt x="84" y="388"/>
                  </a:cubicBezTo>
                  <a:cubicBezTo>
                    <a:pt x="113" y="388"/>
                    <a:pt x="113" y="388"/>
                    <a:pt x="113" y="388"/>
                  </a:cubicBezTo>
                  <a:cubicBezTo>
                    <a:pt x="204" y="255"/>
                    <a:pt x="204" y="255"/>
                    <a:pt x="204" y="255"/>
                  </a:cubicBezTo>
                  <a:cubicBezTo>
                    <a:pt x="204" y="183"/>
                    <a:pt x="204" y="183"/>
                    <a:pt x="204" y="183"/>
                  </a:cubicBezTo>
                  <a:cubicBezTo>
                    <a:pt x="204" y="183"/>
                    <a:pt x="164" y="171"/>
                    <a:pt x="164" y="159"/>
                  </a:cubicBezTo>
                </a:path>
              </a:pathLst>
            </a:custGeom>
            <a:solidFill>
              <a:srgbClr val="F0D6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43"/>
            <p:cNvSpPr/>
            <p:nvPr/>
          </p:nvSpPr>
          <p:spPr bwMode="auto">
            <a:xfrm>
              <a:off x="5238750" y="0"/>
              <a:ext cx="863600" cy="1263650"/>
            </a:xfrm>
            <a:custGeom>
              <a:avLst/>
              <a:gdLst>
                <a:gd name="T0" fmla="*/ 114 w 204"/>
                <a:gd name="T1" fmla="*/ 0 h 298"/>
                <a:gd name="T2" fmla="*/ 0 w 204"/>
                <a:gd name="T3" fmla="*/ 0 h 298"/>
                <a:gd name="T4" fmla="*/ 0 w 204"/>
                <a:gd name="T5" fmla="*/ 167 h 298"/>
                <a:gd name="T6" fmla="*/ 52 w 204"/>
                <a:gd name="T7" fmla="*/ 115 h 298"/>
                <a:gd name="T8" fmla="*/ 148 w 204"/>
                <a:gd name="T9" fmla="*/ 115 h 298"/>
                <a:gd name="T10" fmla="*/ 164 w 204"/>
                <a:gd name="T11" fmla="*/ 142 h 298"/>
                <a:gd name="T12" fmla="*/ 164 w 204"/>
                <a:gd name="T13" fmla="*/ 274 h 298"/>
                <a:gd name="T14" fmla="*/ 204 w 204"/>
                <a:gd name="T15" fmla="*/ 298 h 298"/>
                <a:gd name="T16" fmla="*/ 204 w 204"/>
                <a:gd name="T17" fmla="*/ 118 h 298"/>
                <a:gd name="T18" fmla="*/ 204 w 204"/>
                <a:gd name="T19" fmla="*/ 93 h 298"/>
                <a:gd name="T20" fmla="*/ 114 w 204"/>
                <a:gd name="T21" fmla="*/ 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4" h="298">
                  <a:moveTo>
                    <a:pt x="114" y="0"/>
                  </a:moveTo>
                  <a:cubicBezTo>
                    <a:pt x="114" y="0"/>
                    <a:pt x="60" y="0"/>
                    <a:pt x="0" y="0"/>
                  </a:cubicBezTo>
                  <a:cubicBezTo>
                    <a:pt x="0" y="167"/>
                    <a:pt x="0" y="167"/>
                    <a:pt x="0" y="167"/>
                  </a:cubicBezTo>
                  <a:cubicBezTo>
                    <a:pt x="44" y="148"/>
                    <a:pt x="52" y="115"/>
                    <a:pt x="52" y="115"/>
                  </a:cubicBezTo>
                  <a:cubicBezTo>
                    <a:pt x="148" y="115"/>
                    <a:pt x="148" y="115"/>
                    <a:pt x="148" y="115"/>
                  </a:cubicBezTo>
                  <a:cubicBezTo>
                    <a:pt x="165" y="115"/>
                    <a:pt x="164" y="142"/>
                    <a:pt x="164" y="142"/>
                  </a:cubicBezTo>
                  <a:cubicBezTo>
                    <a:pt x="164" y="142"/>
                    <a:pt x="164" y="242"/>
                    <a:pt x="164" y="274"/>
                  </a:cubicBezTo>
                  <a:cubicBezTo>
                    <a:pt x="164" y="286"/>
                    <a:pt x="204" y="298"/>
                    <a:pt x="204" y="298"/>
                  </a:cubicBezTo>
                  <a:cubicBezTo>
                    <a:pt x="204" y="118"/>
                    <a:pt x="204" y="118"/>
                    <a:pt x="204" y="118"/>
                  </a:cubicBezTo>
                  <a:cubicBezTo>
                    <a:pt x="204" y="98"/>
                    <a:pt x="204" y="107"/>
                    <a:pt x="204" y="93"/>
                  </a:cubicBezTo>
                  <a:cubicBezTo>
                    <a:pt x="204" y="20"/>
                    <a:pt x="114" y="0"/>
                    <a:pt x="114" y="0"/>
                  </a:cubicBezTo>
                  <a:close/>
                </a:path>
              </a:pathLst>
            </a:custGeom>
            <a:solidFill>
              <a:srgbClr val="212D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Rectangle 44"/>
            <p:cNvSpPr>
              <a:spLocks noChangeArrowheads="1"/>
            </p:cNvSpPr>
            <p:nvPr/>
          </p:nvSpPr>
          <p:spPr bwMode="auto">
            <a:xfrm>
              <a:off x="1" y="5849938"/>
              <a:ext cx="10425112" cy="322263"/>
            </a:xfrm>
            <a:prstGeom prst="rect">
              <a:avLst/>
            </a:prstGeom>
            <a:solidFill>
              <a:srgbClr val="C7B29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9" name="Rectangle 45"/>
            <p:cNvSpPr>
              <a:spLocks noChangeArrowheads="1"/>
            </p:cNvSpPr>
            <p:nvPr/>
          </p:nvSpPr>
          <p:spPr bwMode="auto">
            <a:xfrm>
              <a:off x="1" y="5849938"/>
              <a:ext cx="10425112"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0" name="Rectangle 46"/>
            <p:cNvSpPr>
              <a:spLocks noChangeArrowheads="1"/>
            </p:cNvSpPr>
            <p:nvPr/>
          </p:nvSpPr>
          <p:spPr bwMode="auto">
            <a:xfrm>
              <a:off x="1017588" y="6172200"/>
              <a:ext cx="8391525" cy="322263"/>
            </a:xfrm>
            <a:prstGeom prst="rect">
              <a:avLst/>
            </a:prstGeom>
            <a:solidFill>
              <a:srgbClr val="99867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1" name="Rectangle 47"/>
            <p:cNvSpPr>
              <a:spLocks noChangeArrowheads="1"/>
            </p:cNvSpPr>
            <p:nvPr/>
          </p:nvSpPr>
          <p:spPr bwMode="auto">
            <a:xfrm>
              <a:off x="1017588" y="6172200"/>
              <a:ext cx="8391525"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pic>
          <p:nvPicPr>
            <p:cNvPr id="132" name="Picture 48"/>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00125" y="6159500"/>
              <a:ext cx="8421687" cy="347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 name="Freeform 49"/>
            <p:cNvSpPr/>
            <p:nvPr/>
          </p:nvSpPr>
          <p:spPr bwMode="auto">
            <a:xfrm>
              <a:off x="4640263" y="2171700"/>
              <a:ext cx="598487" cy="819150"/>
            </a:xfrm>
            <a:custGeom>
              <a:avLst/>
              <a:gdLst>
                <a:gd name="T0" fmla="*/ 131 w 377"/>
                <a:gd name="T1" fmla="*/ 0 h 516"/>
                <a:gd name="T2" fmla="*/ 0 w 377"/>
                <a:gd name="T3" fmla="*/ 72 h 516"/>
                <a:gd name="T4" fmla="*/ 254 w 377"/>
                <a:gd name="T5" fmla="*/ 516 h 516"/>
                <a:gd name="T6" fmla="*/ 377 w 377"/>
                <a:gd name="T7" fmla="*/ 307 h 516"/>
                <a:gd name="T8" fmla="*/ 131 w 377"/>
                <a:gd name="T9" fmla="*/ 0 h 516"/>
              </a:gdLst>
              <a:ahLst/>
              <a:cxnLst>
                <a:cxn ang="0">
                  <a:pos x="T0" y="T1"/>
                </a:cxn>
                <a:cxn ang="0">
                  <a:pos x="T2" y="T3"/>
                </a:cxn>
                <a:cxn ang="0">
                  <a:pos x="T4" y="T5"/>
                </a:cxn>
                <a:cxn ang="0">
                  <a:pos x="T6" y="T7"/>
                </a:cxn>
                <a:cxn ang="0">
                  <a:pos x="T8" y="T9"/>
                </a:cxn>
              </a:cxnLst>
              <a:rect l="0" t="0" r="r" b="b"/>
              <a:pathLst>
                <a:path w="377" h="516">
                  <a:moveTo>
                    <a:pt x="131" y="0"/>
                  </a:moveTo>
                  <a:lnTo>
                    <a:pt x="0" y="72"/>
                  </a:lnTo>
                  <a:lnTo>
                    <a:pt x="254" y="516"/>
                  </a:lnTo>
                  <a:lnTo>
                    <a:pt x="377" y="307"/>
                  </a:lnTo>
                  <a:lnTo>
                    <a:pt x="131" y="0"/>
                  </a:lnTo>
                  <a:close/>
                </a:path>
              </a:pathLst>
            </a:custGeom>
            <a:solidFill>
              <a:srgbClr val="F5FF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50"/>
            <p:cNvSpPr/>
            <p:nvPr/>
          </p:nvSpPr>
          <p:spPr bwMode="auto">
            <a:xfrm>
              <a:off x="5238750" y="2171700"/>
              <a:ext cx="617537" cy="819150"/>
            </a:xfrm>
            <a:custGeom>
              <a:avLst/>
              <a:gdLst>
                <a:gd name="T0" fmla="*/ 235 w 389"/>
                <a:gd name="T1" fmla="*/ 0 h 516"/>
                <a:gd name="T2" fmla="*/ 389 w 389"/>
                <a:gd name="T3" fmla="*/ 136 h 516"/>
                <a:gd name="T4" fmla="*/ 112 w 389"/>
                <a:gd name="T5" fmla="*/ 516 h 516"/>
                <a:gd name="T6" fmla="*/ 0 w 389"/>
                <a:gd name="T7" fmla="*/ 307 h 516"/>
                <a:gd name="T8" fmla="*/ 235 w 389"/>
                <a:gd name="T9" fmla="*/ 0 h 516"/>
              </a:gdLst>
              <a:ahLst/>
              <a:cxnLst>
                <a:cxn ang="0">
                  <a:pos x="T0" y="T1"/>
                </a:cxn>
                <a:cxn ang="0">
                  <a:pos x="T2" y="T3"/>
                </a:cxn>
                <a:cxn ang="0">
                  <a:pos x="T4" y="T5"/>
                </a:cxn>
                <a:cxn ang="0">
                  <a:pos x="T6" y="T7"/>
                </a:cxn>
                <a:cxn ang="0">
                  <a:pos x="T8" y="T9"/>
                </a:cxn>
              </a:cxnLst>
              <a:rect l="0" t="0" r="r" b="b"/>
              <a:pathLst>
                <a:path w="389" h="516">
                  <a:moveTo>
                    <a:pt x="235" y="0"/>
                  </a:moveTo>
                  <a:lnTo>
                    <a:pt x="389" y="136"/>
                  </a:lnTo>
                  <a:lnTo>
                    <a:pt x="112" y="516"/>
                  </a:lnTo>
                  <a:lnTo>
                    <a:pt x="0" y="307"/>
                  </a:lnTo>
                  <a:lnTo>
                    <a:pt x="235" y="0"/>
                  </a:lnTo>
                  <a:close/>
                </a:path>
              </a:pathLst>
            </a:custGeom>
            <a:solidFill>
              <a:srgbClr val="F5FF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51"/>
            <p:cNvSpPr/>
            <p:nvPr/>
          </p:nvSpPr>
          <p:spPr bwMode="auto">
            <a:xfrm>
              <a:off x="5000625" y="2659063"/>
              <a:ext cx="238125" cy="1425575"/>
            </a:xfrm>
            <a:custGeom>
              <a:avLst/>
              <a:gdLst>
                <a:gd name="T0" fmla="*/ 150 w 150"/>
                <a:gd name="T1" fmla="*/ 0 h 898"/>
                <a:gd name="T2" fmla="*/ 0 w 150"/>
                <a:gd name="T3" fmla="*/ 257 h 898"/>
                <a:gd name="T4" fmla="*/ 78 w 150"/>
                <a:gd name="T5" fmla="*/ 332 h 898"/>
                <a:gd name="T6" fmla="*/ 16 w 150"/>
                <a:gd name="T7" fmla="*/ 898 h 898"/>
                <a:gd name="T8" fmla="*/ 139 w 150"/>
                <a:gd name="T9" fmla="*/ 898 h 898"/>
                <a:gd name="T10" fmla="*/ 150 w 150"/>
                <a:gd name="T11" fmla="*/ 0 h 898"/>
              </a:gdLst>
              <a:ahLst/>
              <a:cxnLst>
                <a:cxn ang="0">
                  <a:pos x="T0" y="T1"/>
                </a:cxn>
                <a:cxn ang="0">
                  <a:pos x="T2" y="T3"/>
                </a:cxn>
                <a:cxn ang="0">
                  <a:pos x="T4" y="T5"/>
                </a:cxn>
                <a:cxn ang="0">
                  <a:pos x="T6" y="T7"/>
                </a:cxn>
                <a:cxn ang="0">
                  <a:pos x="T8" y="T9"/>
                </a:cxn>
                <a:cxn ang="0">
                  <a:pos x="T10" y="T11"/>
                </a:cxn>
              </a:cxnLst>
              <a:rect l="0" t="0" r="r" b="b"/>
              <a:pathLst>
                <a:path w="150" h="898">
                  <a:moveTo>
                    <a:pt x="150" y="0"/>
                  </a:moveTo>
                  <a:lnTo>
                    <a:pt x="0" y="257"/>
                  </a:lnTo>
                  <a:lnTo>
                    <a:pt x="78" y="332"/>
                  </a:lnTo>
                  <a:lnTo>
                    <a:pt x="16" y="898"/>
                  </a:lnTo>
                  <a:lnTo>
                    <a:pt x="139" y="898"/>
                  </a:lnTo>
                  <a:lnTo>
                    <a:pt x="150" y="0"/>
                  </a:lnTo>
                  <a:close/>
                </a:path>
              </a:pathLst>
            </a:custGeom>
            <a:solidFill>
              <a:srgbClr val="EE4A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52"/>
            <p:cNvSpPr/>
            <p:nvPr/>
          </p:nvSpPr>
          <p:spPr bwMode="auto">
            <a:xfrm>
              <a:off x="5221288" y="2659063"/>
              <a:ext cx="241300" cy="1425575"/>
            </a:xfrm>
            <a:custGeom>
              <a:avLst/>
              <a:gdLst>
                <a:gd name="T0" fmla="*/ 11 w 152"/>
                <a:gd name="T1" fmla="*/ 0 h 898"/>
                <a:gd name="T2" fmla="*/ 152 w 152"/>
                <a:gd name="T3" fmla="*/ 254 h 898"/>
                <a:gd name="T4" fmla="*/ 61 w 152"/>
                <a:gd name="T5" fmla="*/ 332 h 898"/>
                <a:gd name="T6" fmla="*/ 123 w 152"/>
                <a:gd name="T7" fmla="*/ 898 h 898"/>
                <a:gd name="T8" fmla="*/ 0 w 152"/>
                <a:gd name="T9" fmla="*/ 898 h 898"/>
                <a:gd name="T10" fmla="*/ 11 w 152"/>
                <a:gd name="T11" fmla="*/ 0 h 898"/>
              </a:gdLst>
              <a:ahLst/>
              <a:cxnLst>
                <a:cxn ang="0">
                  <a:pos x="T0" y="T1"/>
                </a:cxn>
                <a:cxn ang="0">
                  <a:pos x="T2" y="T3"/>
                </a:cxn>
                <a:cxn ang="0">
                  <a:pos x="T4" y="T5"/>
                </a:cxn>
                <a:cxn ang="0">
                  <a:pos x="T6" y="T7"/>
                </a:cxn>
                <a:cxn ang="0">
                  <a:pos x="T8" y="T9"/>
                </a:cxn>
                <a:cxn ang="0">
                  <a:pos x="T10" y="T11"/>
                </a:cxn>
              </a:cxnLst>
              <a:rect l="0" t="0" r="r" b="b"/>
              <a:pathLst>
                <a:path w="152" h="898">
                  <a:moveTo>
                    <a:pt x="11" y="0"/>
                  </a:moveTo>
                  <a:lnTo>
                    <a:pt x="152" y="254"/>
                  </a:lnTo>
                  <a:lnTo>
                    <a:pt x="61" y="332"/>
                  </a:lnTo>
                  <a:lnTo>
                    <a:pt x="123" y="898"/>
                  </a:lnTo>
                  <a:lnTo>
                    <a:pt x="0" y="898"/>
                  </a:lnTo>
                  <a:lnTo>
                    <a:pt x="11" y="0"/>
                  </a:lnTo>
                  <a:close/>
                </a:path>
              </a:pathLst>
            </a:custGeom>
            <a:solidFill>
              <a:srgbClr val="E23A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53"/>
            <p:cNvSpPr/>
            <p:nvPr/>
          </p:nvSpPr>
          <p:spPr bwMode="auto">
            <a:xfrm>
              <a:off x="3459163" y="3338513"/>
              <a:ext cx="1779587" cy="2408238"/>
            </a:xfrm>
            <a:custGeom>
              <a:avLst/>
              <a:gdLst>
                <a:gd name="T0" fmla="*/ 420 w 420"/>
                <a:gd name="T1" fmla="*/ 0 h 568"/>
                <a:gd name="T2" fmla="*/ 77 w 420"/>
                <a:gd name="T3" fmla="*/ 0 h 568"/>
                <a:gd name="T4" fmla="*/ 0 w 420"/>
                <a:gd name="T5" fmla="*/ 78 h 568"/>
                <a:gd name="T6" fmla="*/ 0 w 420"/>
                <a:gd name="T7" fmla="*/ 486 h 568"/>
                <a:gd name="T8" fmla="*/ 77 w 420"/>
                <a:gd name="T9" fmla="*/ 568 h 568"/>
                <a:gd name="T10" fmla="*/ 420 w 420"/>
                <a:gd name="T11" fmla="*/ 568 h 568"/>
                <a:gd name="T12" fmla="*/ 420 w 420"/>
                <a:gd name="T13" fmla="*/ 0 h 568"/>
              </a:gdLst>
              <a:ahLst/>
              <a:cxnLst>
                <a:cxn ang="0">
                  <a:pos x="T0" y="T1"/>
                </a:cxn>
                <a:cxn ang="0">
                  <a:pos x="T2" y="T3"/>
                </a:cxn>
                <a:cxn ang="0">
                  <a:pos x="T4" y="T5"/>
                </a:cxn>
                <a:cxn ang="0">
                  <a:pos x="T6" y="T7"/>
                </a:cxn>
                <a:cxn ang="0">
                  <a:pos x="T8" y="T9"/>
                </a:cxn>
                <a:cxn ang="0">
                  <a:pos x="T10" y="T11"/>
                </a:cxn>
                <a:cxn ang="0">
                  <a:pos x="T12" y="T13"/>
                </a:cxn>
              </a:cxnLst>
              <a:rect l="0" t="0" r="r" b="b"/>
              <a:pathLst>
                <a:path w="420" h="568">
                  <a:moveTo>
                    <a:pt x="420" y="0"/>
                  </a:moveTo>
                  <a:cubicBezTo>
                    <a:pt x="77" y="0"/>
                    <a:pt x="77" y="0"/>
                    <a:pt x="77" y="0"/>
                  </a:cubicBezTo>
                  <a:cubicBezTo>
                    <a:pt x="33" y="0"/>
                    <a:pt x="0" y="34"/>
                    <a:pt x="0" y="78"/>
                  </a:cubicBezTo>
                  <a:cubicBezTo>
                    <a:pt x="0" y="486"/>
                    <a:pt x="0" y="486"/>
                    <a:pt x="0" y="486"/>
                  </a:cubicBezTo>
                  <a:cubicBezTo>
                    <a:pt x="0" y="530"/>
                    <a:pt x="33" y="568"/>
                    <a:pt x="77" y="568"/>
                  </a:cubicBezTo>
                  <a:cubicBezTo>
                    <a:pt x="420" y="568"/>
                    <a:pt x="420" y="568"/>
                    <a:pt x="420" y="568"/>
                  </a:cubicBezTo>
                  <a:lnTo>
                    <a:pt x="42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54"/>
            <p:cNvSpPr/>
            <p:nvPr/>
          </p:nvSpPr>
          <p:spPr bwMode="auto">
            <a:xfrm>
              <a:off x="3471863" y="5746750"/>
              <a:ext cx="1766887" cy="103188"/>
            </a:xfrm>
            <a:custGeom>
              <a:avLst/>
              <a:gdLst>
                <a:gd name="T0" fmla="*/ 78 w 417"/>
                <a:gd name="T1" fmla="*/ 0 h 24"/>
                <a:gd name="T2" fmla="*/ 7 w 417"/>
                <a:gd name="T3" fmla="*/ 0 h 24"/>
                <a:gd name="T4" fmla="*/ 0 w 417"/>
                <a:gd name="T5" fmla="*/ 12 h 24"/>
                <a:gd name="T6" fmla="*/ 7 w 417"/>
                <a:gd name="T7" fmla="*/ 24 h 24"/>
                <a:gd name="T8" fmla="*/ 417 w 417"/>
                <a:gd name="T9" fmla="*/ 24 h 24"/>
                <a:gd name="T10" fmla="*/ 417 w 417"/>
                <a:gd name="T11" fmla="*/ 0 h 24"/>
                <a:gd name="T12" fmla="*/ 78 w 417"/>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417" h="24">
                  <a:moveTo>
                    <a:pt x="78" y="0"/>
                  </a:moveTo>
                  <a:cubicBezTo>
                    <a:pt x="7" y="0"/>
                    <a:pt x="7" y="0"/>
                    <a:pt x="7" y="0"/>
                  </a:cubicBezTo>
                  <a:cubicBezTo>
                    <a:pt x="3" y="0"/>
                    <a:pt x="0" y="5"/>
                    <a:pt x="0" y="12"/>
                  </a:cubicBezTo>
                  <a:cubicBezTo>
                    <a:pt x="0" y="19"/>
                    <a:pt x="3" y="24"/>
                    <a:pt x="7" y="24"/>
                  </a:cubicBezTo>
                  <a:cubicBezTo>
                    <a:pt x="417" y="24"/>
                    <a:pt x="417" y="24"/>
                    <a:pt x="417" y="24"/>
                  </a:cubicBezTo>
                  <a:cubicBezTo>
                    <a:pt x="417" y="0"/>
                    <a:pt x="417" y="0"/>
                    <a:pt x="417" y="0"/>
                  </a:cubicBezTo>
                  <a:lnTo>
                    <a:pt x="78" y="0"/>
                  </a:ln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55"/>
            <p:cNvSpPr/>
            <p:nvPr/>
          </p:nvSpPr>
          <p:spPr bwMode="auto">
            <a:xfrm>
              <a:off x="5238750" y="3338513"/>
              <a:ext cx="1779587" cy="2408238"/>
            </a:xfrm>
            <a:custGeom>
              <a:avLst/>
              <a:gdLst>
                <a:gd name="T0" fmla="*/ 335 w 420"/>
                <a:gd name="T1" fmla="*/ 568 h 568"/>
                <a:gd name="T2" fmla="*/ 420 w 420"/>
                <a:gd name="T3" fmla="*/ 486 h 568"/>
                <a:gd name="T4" fmla="*/ 420 w 420"/>
                <a:gd name="T5" fmla="*/ 78 h 568"/>
                <a:gd name="T6" fmla="*/ 335 w 420"/>
                <a:gd name="T7" fmla="*/ 0 h 568"/>
                <a:gd name="T8" fmla="*/ 0 w 420"/>
                <a:gd name="T9" fmla="*/ 0 h 568"/>
                <a:gd name="T10" fmla="*/ 0 w 420"/>
                <a:gd name="T11" fmla="*/ 568 h 568"/>
                <a:gd name="T12" fmla="*/ 335 w 420"/>
                <a:gd name="T13" fmla="*/ 568 h 568"/>
              </a:gdLst>
              <a:ahLst/>
              <a:cxnLst>
                <a:cxn ang="0">
                  <a:pos x="T0" y="T1"/>
                </a:cxn>
                <a:cxn ang="0">
                  <a:pos x="T2" y="T3"/>
                </a:cxn>
                <a:cxn ang="0">
                  <a:pos x="T4" y="T5"/>
                </a:cxn>
                <a:cxn ang="0">
                  <a:pos x="T6" y="T7"/>
                </a:cxn>
                <a:cxn ang="0">
                  <a:pos x="T8" y="T9"/>
                </a:cxn>
                <a:cxn ang="0">
                  <a:pos x="T10" y="T11"/>
                </a:cxn>
                <a:cxn ang="0">
                  <a:pos x="T12" y="T13"/>
                </a:cxn>
              </a:cxnLst>
              <a:rect l="0" t="0" r="r" b="b"/>
              <a:pathLst>
                <a:path w="420" h="568">
                  <a:moveTo>
                    <a:pt x="335" y="568"/>
                  </a:moveTo>
                  <a:cubicBezTo>
                    <a:pt x="378" y="568"/>
                    <a:pt x="420" y="530"/>
                    <a:pt x="420" y="486"/>
                  </a:cubicBezTo>
                  <a:cubicBezTo>
                    <a:pt x="420" y="78"/>
                    <a:pt x="420" y="78"/>
                    <a:pt x="420" y="78"/>
                  </a:cubicBezTo>
                  <a:cubicBezTo>
                    <a:pt x="420" y="34"/>
                    <a:pt x="378" y="0"/>
                    <a:pt x="335" y="0"/>
                  </a:cubicBezTo>
                  <a:cubicBezTo>
                    <a:pt x="0" y="0"/>
                    <a:pt x="0" y="0"/>
                    <a:pt x="0" y="0"/>
                  </a:cubicBezTo>
                  <a:cubicBezTo>
                    <a:pt x="0" y="568"/>
                    <a:pt x="0" y="568"/>
                    <a:pt x="0" y="568"/>
                  </a:cubicBezTo>
                  <a:lnTo>
                    <a:pt x="335" y="56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56"/>
            <p:cNvSpPr/>
            <p:nvPr/>
          </p:nvSpPr>
          <p:spPr bwMode="auto">
            <a:xfrm>
              <a:off x="5238750" y="3338513"/>
              <a:ext cx="1779587" cy="2408238"/>
            </a:xfrm>
            <a:custGeom>
              <a:avLst/>
              <a:gdLst>
                <a:gd name="T0" fmla="*/ 335 w 420"/>
                <a:gd name="T1" fmla="*/ 568 h 568"/>
                <a:gd name="T2" fmla="*/ 420 w 420"/>
                <a:gd name="T3" fmla="*/ 486 h 568"/>
                <a:gd name="T4" fmla="*/ 420 w 420"/>
                <a:gd name="T5" fmla="*/ 78 h 568"/>
                <a:gd name="T6" fmla="*/ 335 w 420"/>
                <a:gd name="T7" fmla="*/ 0 h 568"/>
                <a:gd name="T8" fmla="*/ 0 w 420"/>
                <a:gd name="T9" fmla="*/ 0 h 568"/>
                <a:gd name="T10" fmla="*/ 0 w 420"/>
                <a:gd name="T11" fmla="*/ 568 h 568"/>
                <a:gd name="T12" fmla="*/ 335 w 420"/>
                <a:gd name="T13" fmla="*/ 568 h 568"/>
              </a:gdLst>
              <a:ahLst/>
              <a:cxnLst>
                <a:cxn ang="0">
                  <a:pos x="T0" y="T1"/>
                </a:cxn>
                <a:cxn ang="0">
                  <a:pos x="T2" y="T3"/>
                </a:cxn>
                <a:cxn ang="0">
                  <a:pos x="T4" y="T5"/>
                </a:cxn>
                <a:cxn ang="0">
                  <a:pos x="T6" y="T7"/>
                </a:cxn>
                <a:cxn ang="0">
                  <a:pos x="T8" y="T9"/>
                </a:cxn>
                <a:cxn ang="0">
                  <a:pos x="T10" y="T11"/>
                </a:cxn>
                <a:cxn ang="0">
                  <a:pos x="T12" y="T13"/>
                </a:cxn>
              </a:cxnLst>
              <a:rect l="0" t="0" r="r" b="b"/>
              <a:pathLst>
                <a:path w="420" h="568">
                  <a:moveTo>
                    <a:pt x="335" y="568"/>
                  </a:moveTo>
                  <a:cubicBezTo>
                    <a:pt x="378" y="568"/>
                    <a:pt x="420" y="530"/>
                    <a:pt x="420" y="486"/>
                  </a:cubicBezTo>
                  <a:cubicBezTo>
                    <a:pt x="420" y="78"/>
                    <a:pt x="420" y="78"/>
                    <a:pt x="420" y="78"/>
                  </a:cubicBezTo>
                  <a:cubicBezTo>
                    <a:pt x="420" y="34"/>
                    <a:pt x="378" y="0"/>
                    <a:pt x="335" y="0"/>
                  </a:cubicBezTo>
                  <a:cubicBezTo>
                    <a:pt x="0" y="0"/>
                    <a:pt x="0" y="0"/>
                    <a:pt x="0" y="0"/>
                  </a:cubicBezTo>
                  <a:cubicBezTo>
                    <a:pt x="0" y="568"/>
                    <a:pt x="0" y="568"/>
                    <a:pt x="0" y="568"/>
                  </a:cubicBezTo>
                  <a:lnTo>
                    <a:pt x="335" y="568"/>
                  </a:ln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57"/>
            <p:cNvSpPr/>
            <p:nvPr/>
          </p:nvSpPr>
          <p:spPr bwMode="auto">
            <a:xfrm>
              <a:off x="5238750" y="5746750"/>
              <a:ext cx="1733550" cy="103188"/>
            </a:xfrm>
            <a:custGeom>
              <a:avLst/>
              <a:gdLst>
                <a:gd name="T0" fmla="*/ 409 w 409"/>
                <a:gd name="T1" fmla="*/ 12 h 24"/>
                <a:gd name="T2" fmla="*/ 402 w 409"/>
                <a:gd name="T3" fmla="*/ 0 h 24"/>
                <a:gd name="T4" fmla="*/ 331 w 409"/>
                <a:gd name="T5" fmla="*/ 0 h 24"/>
                <a:gd name="T6" fmla="*/ 0 w 409"/>
                <a:gd name="T7" fmla="*/ 0 h 24"/>
                <a:gd name="T8" fmla="*/ 0 w 409"/>
                <a:gd name="T9" fmla="*/ 24 h 24"/>
                <a:gd name="T10" fmla="*/ 402 w 409"/>
                <a:gd name="T11" fmla="*/ 24 h 24"/>
                <a:gd name="T12" fmla="*/ 409 w 409"/>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409" h="24">
                  <a:moveTo>
                    <a:pt x="409" y="12"/>
                  </a:moveTo>
                  <a:cubicBezTo>
                    <a:pt x="409" y="5"/>
                    <a:pt x="406" y="0"/>
                    <a:pt x="402" y="0"/>
                  </a:cubicBezTo>
                  <a:cubicBezTo>
                    <a:pt x="331" y="0"/>
                    <a:pt x="331" y="0"/>
                    <a:pt x="331" y="0"/>
                  </a:cubicBezTo>
                  <a:cubicBezTo>
                    <a:pt x="0" y="0"/>
                    <a:pt x="0" y="0"/>
                    <a:pt x="0" y="0"/>
                  </a:cubicBezTo>
                  <a:cubicBezTo>
                    <a:pt x="0" y="24"/>
                    <a:pt x="0" y="24"/>
                    <a:pt x="0" y="24"/>
                  </a:cubicBezTo>
                  <a:cubicBezTo>
                    <a:pt x="402" y="24"/>
                    <a:pt x="402" y="24"/>
                    <a:pt x="402" y="24"/>
                  </a:cubicBezTo>
                  <a:cubicBezTo>
                    <a:pt x="406" y="24"/>
                    <a:pt x="409" y="19"/>
                    <a:pt x="409" y="1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58"/>
            <p:cNvSpPr/>
            <p:nvPr/>
          </p:nvSpPr>
          <p:spPr bwMode="auto">
            <a:xfrm>
              <a:off x="5010150" y="4198938"/>
              <a:ext cx="228600" cy="471488"/>
            </a:xfrm>
            <a:custGeom>
              <a:avLst/>
              <a:gdLst>
                <a:gd name="T0" fmla="*/ 0 w 54"/>
                <a:gd name="T1" fmla="*/ 55 h 111"/>
                <a:gd name="T2" fmla="*/ 54 w 54"/>
                <a:gd name="T3" fmla="*/ 111 h 111"/>
                <a:gd name="T4" fmla="*/ 54 w 54"/>
                <a:gd name="T5" fmla="*/ 0 h 111"/>
                <a:gd name="T6" fmla="*/ 0 w 54"/>
                <a:gd name="T7" fmla="*/ 55 h 111"/>
              </a:gdLst>
              <a:ahLst/>
              <a:cxnLst>
                <a:cxn ang="0">
                  <a:pos x="T0" y="T1"/>
                </a:cxn>
                <a:cxn ang="0">
                  <a:pos x="T2" y="T3"/>
                </a:cxn>
                <a:cxn ang="0">
                  <a:pos x="T4" y="T5"/>
                </a:cxn>
                <a:cxn ang="0">
                  <a:pos x="T6" y="T7"/>
                </a:cxn>
              </a:cxnLst>
              <a:rect l="0" t="0" r="r" b="b"/>
              <a:pathLst>
                <a:path w="54" h="111">
                  <a:moveTo>
                    <a:pt x="0" y="55"/>
                  </a:moveTo>
                  <a:cubicBezTo>
                    <a:pt x="0" y="86"/>
                    <a:pt x="24" y="110"/>
                    <a:pt x="54" y="111"/>
                  </a:cubicBezTo>
                  <a:cubicBezTo>
                    <a:pt x="54" y="0"/>
                    <a:pt x="54" y="0"/>
                    <a:pt x="54" y="0"/>
                  </a:cubicBezTo>
                  <a:cubicBezTo>
                    <a:pt x="24" y="0"/>
                    <a:pt x="0" y="25"/>
                    <a:pt x="0" y="55"/>
                  </a:cubicBez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59"/>
            <p:cNvSpPr/>
            <p:nvPr/>
          </p:nvSpPr>
          <p:spPr bwMode="auto">
            <a:xfrm>
              <a:off x="5238750" y="4198938"/>
              <a:ext cx="241300" cy="471488"/>
            </a:xfrm>
            <a:custGeom>
              <a:avLst/>
              <a:gdLst>
                <a:gd name="T0" fmla="*/ 57 w 57"/>
                <a:gd name="T1" fmla="*/ 55 h 111"/>
                <a:gd name="T2" fmla="*/ 1 w 57"/>
                <a:gd name="T3" fmla="*/ 0 h 111"/>
                <a:gd name="T4" fmla="*/ 0 w 57"/>
                <a:gd name="T5" fmla="*/ 0 h 111"/>
                <a:gd name="T6" fmla="*/ 0 w 57"/>
                <a:gd name="T7" fmla="*/ 111 h 111"/>
                <a:gd name="T8" fmla="*/ 1 w 57"/>
                <a:gd name="T9" fmla="*/ 111 h 111"/>
                <a:gd name="T10" fmla="*/ 57 w 57"/>
                <a:gd name="T11" fmla="*/ 55 h 111"/>
              </a:gdLst>
              <a:ahLst/>
              <a:cxnLst>
                <a:cxn ang="0">
                  <a:pos x="T0" y="T1"/>
                </a:cxn>
                <a:cxn ang="0">
                  <a:pos x="T2" y="T3"/>
                </a:cxn>
                <a:cxn ang="0">
                  <a:pos x="T4" y="T5"/>
                </a:cxn>
                <a:cxn ang="0">
                  <a:pos x="T6" y="T7"/>
                </a:cxn>
                <a:cxn ang="0">
                  <a:pos x="T8" y="T9"/>
                </a:cxn>
                <a:cxn ang="0">
                  <a:pos x="T10" y="T11"/>
                </a:cxn>
              </a:cxnLst>
              <a:rect l="0" t="0" r="r" b="b"/>
              <a:pathLst>
                <a:path w="57" h="111">
                  <a:moveTo>
                    <a:pt x="57" y="55"/>
                  </a:moveTo>
                  <a:cubicBezTo>
                    <a:pt x="57" y="25"/>
                    <a:pt x="32" y="0"/>
                    <a:pt x="1" y="0"/>
                  </a:cubicBezTo>
                  <a:cubicBezTo>
                    <a:pt x="1" y="0"/>
                    <a:pt x="1" y="0"/>
                    <a:pt x="0" y="0"/>
                  </a:cubicBezTo>
                  <a:cubicBezTo>
                    <a:pt x="0" y="111"/>
                    <a:pt x="0" y="111"/>
                    <a:pt x="0" y="111"/>
                  </a:cubicBezTo>
                  <a:cubicBezTo>
                    <a:pt x="1" y="111"/>
                    <a:pt x="1" y="111"/>
                    <a:pt x="1" y="111"/>
                  </a:cubicBezTo>
                  <a:cubicBezTo>
                    <a:pt x="32" y="111"/>
                    <a:pt x="57" y="86"/>
                    <a:pt x="57" y="55"/>
                  </a:cubicBezTo>
                  <a:close/>
                </a:path>
              </a:pathLst>
            </a:custGeom>
            <a:solidFill>
              <a:srgbClr val="B3B3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60"/>
            <p:cNvSpPr/>
            <p:nvPr/>
          </p:nvSpPr>
          <p:spPr bwMode="auto">
            <a:xfrm>
              <a:off x="4594225" y="1065213"/>
              <a:ext cx="576262" cy="304800"/>
            </a:xfrm>
            <a:custGeom>
              <a:avLst/>
              <a:gdLst>
                <a:gd name="T0" fmla="*/ 128 w 136"/>
                <a:gd name="T1" fmla="*/ 0 h 72"/>
                <a:gd name="T2" fmla="*/ 8 w 136"/>
                <a:gd name="T3" fmla="*/ 0 h 72"/>
                <a:gd name="T4" fmla="*/ 0 w 136"/>
                <a:gd name="T5" fmla="*/ 9 h 72"/>
                <a:gd name="T6" fmla="*/ 0 w 136"/>
                <a:gd name="T7" fmla="*/ 63 h 72"/>
                <a:gd name="T8" fmla="*/ 8 w 136"/>
                <a:gd name="T9" fmla="*/ 72 h 72"/>
                <a:gd name="T10" fmla="*/ 128 w 136"/>
                <a:gd name="T11" fmla="*/ 72 h 72"/>
                <a:gd name="T12" fmla="*/ 136 w 136"/>
                <a:gd name="T13" fmla="*/ 63 h 72"/>
                <a:gd name="T14" fmla="*/ 136 w 136"/>
                <a:gd name="T15" fmla="*/ 9 h 72"/>
                <a:gd name="T16" fmla="*/ 128 w 136"/>
                <a:gd name="T1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6" h="72">
                  <a:moveTo>
                    <a:pt x="128" y="0"/>
                  </a:moveTo>
                  <a:cubicBezTo>
                    <a:pt x="8" y="0"/>
                    <a:pt x="8" y="0"/>
                    <a:pt x="8" y="0"/>
                  </a:cubicBezTo>
                  <a:cubicBezTo>
                    <a:pt x="4" y="0"/>
                    <a:pt x="0" y="4"/>
                    <a:pt x="0" y="9"/>
                  </a:cubicBezTo>
                  <a:cubicBezTo>
                    <a:pt x="0" y="63"/>
                    <a:pt x="0" y="63"/>
                    <a:pt x="0" y="63"/>
                  </a:cubicBezTo>
                  <a:cubicBezTo>
                    <a:pt x="0" y="68"/>
                    <a:pt x="4" y="72"/>
                    <a:pt x="8" y="72"/>
                  </a:cubicBezTo>
                  <a:cubicBezTo>
                    <a:pt x="128" y="72"/>
                    <a:pt x="128" y="72"/>
                    <a:pt x="128" y="72"/>
                  </a:cubicBezTo>
                  <a:cubicBezTo>
                    <a:pt x="133" y="72"/>
                    <a:pt x="136" y="68"/>
                    <a:pt x="136" y="63"/>
                  </a:cubicBezTo>
                  <a:cubicBezTo>
                    <a:pt x="136" y="9"/>
                    <a:pt x="136" y="9"/>
                    <a:pt x="136" y="9"/>
                  </a:cubicBezTo>
                  <a:cubicBezTo>
                    <a:pt x="136" y="4"/>
                    <a:pt x="133" y="0"/>
                    <a:pt x="128" y="0"/>
                  </a:cubicBezTo>
                </a:path>
              </a:pathLst>
            </a:custGeom>
            <a:solidFill>
              <a:srgbClr val="FFF3E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61"/>
            <p:cNvSpPr/>
            <p:nvPr/>
          </p:nvSpPr>
          <p:spPr bwMode="auto">
            <a:xfrm>
              <a:off x="5305425" y="1065213"/>
              <a:ext cx="560387" cy="287338"/>
            </a:xfrm>
            <a:custGeom>
              <a:avLst/>
              <a:gdLst>
                <a:gd name="T0" fmla="*/ 124 w 132"/>
                <a:gd name="T1" fmla="*/ 0 h 68"/>
                <a:gd name="T2" fmla="*/ 8 w 132"/>
                <a:gd name="T3" fmla="*/ 0 h 68"/>
                <a:gd name="T4" fmla="*/ 0 w 132"/>
                <a:gd name="T5" fmla="*/ 9 h 68"/>
                <a:gd name="T6" fmla="*/ 0 w 132"/>
                <a:gd name="T7" fmla="*/ 59 h 68"/>
                <a:gd name="T8" fmla="*/ 8 w 132"/>
                <a:gd name="T9" fmla="*/ 68 h 68"/>
                <a:gd name="T10" fmla="*/ 124 w 132"/>
                <a:gd name="T11" fmla="*/ 68 h 68"/>
                <a:gd name="T12" fmla="*/ 132 w 132"/>
                <a:gd name="T13" fmla="*/ 59 h 68"/>
                <a:gd name="T14" fmla="*/ 132 w 132"/>
                <a:gd name="T15" fmla="*/ 9 h 68"/>
                <a:gd name="T16" fmla="*/ 124 w 132"/>
                <a:gd name="T1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68">
                  <a:moveTo>
                    <a:pt x="124" y="0"/>
                  </a:moveTo>
                  <a:cubicBezTo>
                    <a:pt x="8" y="0"/>
                    <a:pt x="8" y="0"/>
                    <a:pt x="8" y="0"/>
                  </a:cubicBezTo>
                  <a:cubicBezTo>
                    <a:pt x="4" y="0"/>
                    <a:pt x="0" y="4"/>
                    <a:pt x="0" y="9"/>
                  </a:cubicBezTo>
                  <a:cubicBezTo>
                    <a:pt x="0" y="59"/>
                    <a:pt x="0" y="59"/>
                    <a:pt x="0" y="59"/>
                  </a:cubicBezTo>
                  <a:cubicBezTo>
                    <a:pt x="0" y="64"/>
                    <a:pt x="4" y="68"/>
                    <a:pt x="8" y="68"/>
                  </a:cubicBezTo>
                  <a:cubicBezTo>
                    <a:pt x="124" y="68"/>
                    <a:pt x="124" y="68"/>
                    <a:pt x="124" y="68"/>
                  </a:cubicBezTo>
                  <a:cubicBezTo>
                    <a:pt x="129" y="68"/>
                    <a:pt x="132" y="64"/>
                    <a:pt x="132" y="59"/>
                  </a:cubicBezTo>
                  <a:cubicBezTo>
                    <a:pt x="132" y="9"/>
                    <a:pt x="132" y="9"/>
                    <a:pt x="132" y="9"/>
                  </a:cubicBezTo>
                  <a:cubicBezTo>
                    <a:pt x="132" y="4"/>
                    <a:pt x="129" y="0"/>
                    <a:pt x="124" y="0"/>
                  </a:cubicBezTo>
                </a:path>
              </a:pathLst>
            </a:custGeom>
            <a:solidFill>
              <a:srgbClr val="F9EF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62"/>
            <p:cNvSpPr>
              <a:spLocks noEditPoints="1"/>
            </p:cNvSpPr>
            <p:nvPr/>
          </p:nvSpPr>
          <p:spPr bwMode="auto">
            <a:xfrm>
              <a:off x="4576763" y="1047750"/>
              <a:ext cx="611187" cy="339725"/>
            </a:xfrm>
            <a:custGeom>
              <a:avLst/>
              <a:gdLst>
                <a:gd name="T0" fmla="*/ 132 w 144"/>
                <a:gd name="T1" fmla="*/ 0 h 80"/>
                <a:gd name="T2" fmla="*/ 12 w 144"/>
                <a:gd name="T3" fmla="*/ 0 h 80"/>
                <a:gd name="T4" fmla="*/ 0 w 144"/>
                <a:gd name="T5" fmla="*/ 13 h 80"/>
                <a:gd name="T6" fmla="*/ 0 w 144"/>
                <a:gd name="T7" fmla="*/ 15 h 80"/>
                <a:gd name="T8" fmla="*/ 0 w 144"/>
                <a:gd name="T9" fmla="*/ 67 h 80"/>
                <a:gd name="T10" fmla="*/ 0 w 144"/>
                <a:gd name="T11" fmla="*/ 69 h 80"/>
                <a:gd name="T12" fmla="*/ 10 w 144"/>
                <a:gd name="T13" fmla="*/ 80 h 80"/>
                <a:gd name="T14" fmla="*/ 12 w 144"/>
                <a:gd name="T15" fmla="*/ 80 h 80"/>
                <a:gd name="T16" fmla="*/ 130 w 144"/>
                <a:gd name="T17" fmla="*/ 80 h 80"/>
                <a:gd name="T18" fmla="*/ 132 w 144"/>
                <a:gd name="T19" fmla="*/ 80 h 80"/>
                <a:gd name="T20" fmla="*/ 144 w 144"/>
                <a:gd name="T21" fmla="*/ 67 h 80"/>
                <a:gd name="T22" fmla="*/ 144 w 144"/>
                <a:gd name="T23" fmla="*/ 13 h 80"/>
                <a:gd name="T24" fmla="*/ 132 w 144"/>
                <a:gd name="T25" fmla="*/ 0 h 80"/>
                <a:gd name="T26" fmla="*/ 132 w 144"/>
                <a:gd name="T27" fmla="*/ 72 h 80"/>
                <a:gd name="T28" fmla="*/ 12 w 144"/>
                <a:gd name="T29" fmla="*/ 72 h 80"/>
                <a:gd name="T30" fmla="*/ 8 w 144"/>
                <a:gd name="T31" fmla="*/ 67 h 80"/>
                <a:gd name="T32" fmla="*/ 8 w 144"/>
                <a:gd name="T33" fmla="*/ 13 h 80"/>
                <a:gd name="T34" fmla="*/ 12 w 144"/>
                <a:gd name="T35" fmla="*/ 8 h 80"/>
                <a:gd name="T36" fmla="*/ 130 w 144"/>
                <a:gd name="T37" fmla="*/ 8 h 80"/>
                <a:gd name="T38" fmla="*/ 136 w 144"/>
                <a:gd name="T39" fmla="*/ 15 h 80"/>
                <a:gd name="T40" fmla="*/ 136 w 144"/>
                <a:gd name="T41" fmla="*/ 67 h 80"/>
                <a:gd name="T42" fmla="*/ 132 w 144"/>
                <a:gd name="T43"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80">
                  <a:moveTo>
                    <a:pt x="132" y="0"/>
                  </a:moveTo>
                  <a:cubicBezTo>
                    <a:pt x="12" y="0"/>
                    <a:pt x="12" y="0"/>
                    <a:pt x="12" y="0"/>
                  </a:cubicBezTo>
                  <a:cubicBezTo>
                    <a:pt x="6" y="0"/>
                    <a:pt x="0" y="6"/>
                    <a:pt x="0" y="13"/>
                  </a:cubicBezTo>
                  <a:cubicBezTo>
                    <a:pt x="0" y="15"/>
                    <a:pt x="0" y="15"/>
                    <a:pt x="0" y="15"/>
                  </a:cubicBezTo>
                  <a:cubicBezTo>
                    <a:pt x="0" y="67"/>
                    <a:pt x="0" y="67"/>
                    <a:pt x="0" y="67"/>
                  </a:cubicBezTo>
                  <a:cubicBezTo>
                    <a:pt x="0" y="69"/>
                    <a:pt x="0" y="69"/>
                    <a:pt x="0" y="69"/>
                  </a:cubicBezTo>
                  <a:cubicBezTo>
                    <a:pt x="0" y="75"/>
                    <a:pt x="5" y="80"/>
                    <a:pt x="10" y="80"/>
                  </a:cubicBezTo>
                  <a:cubicBezTo>
                    <a:pt x="12" y="80"/>
                    <a:pt x="12" y="80"/>
                    <a:pt x="12" y="80"/>
                  </a:cubicBezTo>
                  <a:cubicBezTo>
                    <a:pt x="130" y="80"/>
                    <a:pt x="130" y="80"/>
                    <a:pt x="130" y="80"/>
                  </a:cubicBezTo>
                  <a:cubicBezTo>
                    <a:pt x="132" y="80"/>
                    <a:pt x="132" y="80"/>
                    <a:pt x="132" y="80"/>
                  </a:cubicBezTo>
                  <a:cubicBezTo>
                    <a:pt x="139" y="80"/>
                    <a:pt x="144" y="74"/>
                    <a:pt x="144" y="67"/>
                  </a:cubicBezTo>
                  <a:cubicBezTo>
                    <a:pt x="144" y="13"/>
                    <a:pt x="144" y="13"/>
                    <a:pt x="144" y="13"/>
                  </a:cubicBezTo>
                  <a:cubicBezTo>
                    <a:pt x="144" y="6"/>
                    <a:pt x="139" y="0"/>
                    <a:pt x="132" y="0"/>
                  </a:cubicBezTo>
                  <a:close/>
                  <a:moveTo>
                    <a:pt x="132" y="72"/>
                  </a:moveTo>
                  <a:cubicBezTo>
                    <a:pt x="12" y="72"/>
                    <a:pt x="12" y="72"/>
                    <a:pt x="12" y="72"/>
                  </a:cubicBezTo>
                  <a:cubicBezTo>
                    <a:pt x="10" y="72"/>
                    <a:pt x="8" y="69"/>
                    <a:pt x="8" y="67"/>
                  </a:cubicBezTo>
                  <a:cubicBezTo>
                    <a:pt x="8" y="13"/>
                    <a:pt x="8" y="13"/>
                    <a:pt x="8" y="13"/>
                  </a:cubicBezTo>
                  <a:cubicBezTo>
                    <a:pt x="8" y="10"/>
                    <a:pt x="10" y="8"/>
                    <a:pt x="12" y="8"/>
                  </a:cubicBezTo>
                  <a:cubicBezTo>
                    <a:pt x="130" y="8"/>
                    <a:pt x="130" y="8"/>
                    <a:pt x="130" y="8"/>
                  </a:cubicBezTo>
                  <a:cubicBezTo>
                    <a:pt x="134" y="8"/>
                    <a:pt x="136" y="11"/>
                    <a:pt x="136" y="15"/>
                  </a:cubicBezTo>
                  <a:cubicBezTo>
                    <a:pt x="136" y="67"/>
                    <a:pt x="136" y="67"/>
                    <a:pt x="136" y="67"/>
                  </a:cubicBezTo>
                  <a:cubicBezTo>
                    <a:pt x="136" y="69"/>
                    <a:pt x="134" y="72"/>
                    <a:pt x="132" y="72"/>
                  </a:cubicBezTo>
                  <a:close/>
                </a:path>
              </a:pathLst>
            </a:custGeom>
            <a:solidFill>
              <a:srgbClr val="5B595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63"/>
            <p:cNvSpPr>
              <a:spLocks noEditPoints="1"/>
            </p:cNvSpPr>
            <p:nvPr/>
          </p:nvSpPr>
          <p:spPr bwMode="auto">
            <a:xfrm>
              <a:off x="5272088" y="1047750"/>
              <a:ext cx="609600" cy="339725"/>
            </a:xfrm>
            <a:custGeom>
              <a:avLst/>
              <a:gdLst>
                <a:gd name="T0" fmla="*/ 132 w 144"/>
                <a:gd name="T1" fmla="*/ 0 h 80"/>
                <a:gd name="T2" fmla="*/ 12 w 144"/>
                <a:gd name="T3" fmla="*/ 0 h 80"/>
                <a:gd name="T4" fmla="*/ 0 w 144"/>
                <a:gd name="T5" fmla="*/ 13 h 80"/>
                <a:gd name="T6" fmla="*/ 0 w 144"/>
                <a:gd name="T7" fmla="*/ 15 h 80"/>
                <a:gd name="T8" fmla="*/ 0 w 144"/>
                <a:gd name="T9" fmla="*/ 67 h 80"/>
                <a:gd name="T10" fmla="*/ 0 w 144"/>
                <a:gd name="T11" fmla="*/ 69 h 80"/>
                <a:gd name="T12" fmla="*/ 10 w 144"/>
                <a:gd name="T13" fmla="*/ 80 h 80"/>
                <a:gd name="T14" fmla="*/ 12 w 144"/>
                <a:gd name="T15" fmla="*/ 80 h 80"/>
                <a:gd name="T16" fmla="*/ 130 w 144"/>
                <a:gd name="T17" fmla="*/ 80 h 80"/>
                <a:gd name="T18" fmla="*/ 132 w 144"/>
                <a:gd name="T19" fmla="*/ 80 h 80"/>
                <a:gd name="T20" fmla="*/ 144 w 144"/>
                <a:gd name="T21" fmla="*/ 67 h 80"/>
                <a:gd name="T22" fmla="*/ 144 w 144"/>
                <a:gd name="T23" fmla="*/ 13 h 80"/>
                <a:gd name="T24" fmla="*/ 132 w 144"/>
                <a:gd name="T25" fmla="*/ 0 h 80"/>
                <a:gd name="T26" fmla="*/ 132 w 144"/>
                <a:gd name="T27" fmla="*/ 72 h 80"/>
                <a:gd name="T28" fmla="*/ 12 w 144"/>
                <a:gd name="T29" fmla="*/ 72 h 80"/>
                <a:gd name="T30" fmla="*/ 8 w 144"/>
                <a:gd name="T31" fmla="*/ 67 h 80"/>
                <a:gd name="T32" fmla="*/ 8 w 144"/>
                <a:gd name="T33" fmla="*/ 13 h 80"/>
                <a:gd name="T34" fmla="*/ 12 w 144"/>
                <a:gd name="T35" fmla="*/ 8 h 80"/>
                <a:gd name="T36" fmla="*/ 130 w 144"/>
                <a:gd name="T37" fmla="*/ 8 h 80"/>
                <a:gd name="T38" fmla="*/ 136 w 144"/>
                <a:gd name="T39" fmla="*/ 15 h 80"/>
                <a:gd name="T40" fmla="*/ 136 w 144"/>
                <a:gd name="T41" fmla="*/ 67 h 80"/>
                <a:gd name="T42" fmla="*/ 132 w 144"/>
                <a:gd name="T43"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80">
                  <a:moveTo>
                    <a:pt x="132" y="0"/>
                  </a:moveTo>
                  <a:cubicBezTo>
                    <a:pt x="12" y="0"/>
                    <a:pt x="12" y="0"/>
                    <a:pt x="12" y="0"/>
                  </a:cubicBezTo>
                  <a:cubicBezTo>
                    <a:pt x="6" y="0"/>
                    <a:pt x="0" y="6"/>
                    <a:pt x="0" y="13"/>
                  </a:cubicBezTo>
                  <a:cubicBezTo>
                    <a:pt x="0" y="15"/>
                    <a:pt x="0" y="15"/>
                    <a:pt x="0" y="15"/>
                  </a:cubicBezTo>
                  <a:cubicBezTo>
                    <a:pt x="0" y="67"/>
                    <a:pt x="0" y="67"/>
                    <a:pt x="0" y="67"/>
                  </a:cubicBezTo>
                  <a:cubicBezTo>
                    <a:pt x="0" y="69"/>
                    <a:pt x="0" y="69"/>
                    <a:pt x="0" y="69"/>
                  </a:cubicBezTo>
                  <a:cubicBezTo>
                    <a:pt x="0" y="75"/>
                    <a:pt x="5" y="80"/>
                    <a:pt x="10" y="80"/>
                  </a:cubicBezTo>
                  <a:cubicBezTo>
                    <a:pt x="12" y="80"/>
                    <a:pt x="12" y="80"/>
                    <a:pt x="12" y="80"/>
                  </a:cubicBezTo>
                  <a:cubicBezTo>
                    <a:pt x="130" y="80"/>
                    <a:pt x="130" y="80"/>
                    <a:pt x="130" y="80"/>
                  </a:cubicBezTo>
                  <a:cubicBezTo>
                    <a:pt x="132" y="80"/>
                    <a:pt x="132" y="80"/>
                    <a:pt x="132" y="80"/>
                  </a:cubicBezTo>
                  <a:cubicBezTo>
                    <a:pt x="139" y="80"/>
                    <a:pt x="144" y="74"/>
                    <a:pt x="144" y="67"/>
                  </a:cubicBezTo>
                  <a:cubicBezTo>
                    <a:pt x="144" y="13"/>
                    <a:pt x="144" y="13"/>
                    <a:pt x="144" y="13"/>
                  </a:cubicBezTo>
                  <a:cubicBezTo>
                    <a:pt x="144" y="6"/>
                    <a:pt x="139" y="0"/>
                    <a:pt x="132" y="0"/>
                  </a:cubicBezTo>
                  <a:close/>
                  <a:moveTo>
                    <a:pt x="132" y="72"/>
                  </a:moveTo>
                  <a:cubicBezTo>
                    <a:pt x="12" y="72"/>
                    <a:pt x="12" y="72"/>
                    <a:pt x="12" y="72"/>
                  </a:cubicBezTo>
                  <a:cubicBezTo>
                    <a:pt x="10" y="72"/>
                    <a:pt x="8" y="69"/>
                    <a:pt x="8" y="67"/>
                  </a:cubicBezTo>
                  <a:cubicBezTo>
                    <a:pt x="8" y="13"/>
                    <a:pt x="8" y="13"/>
                    <a:pt x="8" y="13"/>
                  </a:cubicBezTo>
                  <a:cubicBezTo>
                    <a:pt x="8" y="10"/>
                    <a:pt x="10" y="8"/>
                    <a:pt x="12" y="8"/>
                  </a:cubicBezTo>
                  <a:cubicBezTo>
                    <a:pt x="130" y="8"/>
                    <a:pt x="130" y="8"/>
                    <a:pt x="130" y="8"/>
                  </a:cubicBezTo>
                  <a:cubicBezTo>
                    <a:pt x="134" y="8"/>
                    <a:pt x="136" y="11"/>
                    <a:pt x="136" y="15"/>
                  </a:cubicBezTo>
                  <a:cubicBezTo>
                    <a:pt x="136" y="67"/>
                    <a:pt x="136" y="67"/>
                    <a:pt x="136" y="67"/>
                  </a:cubicBezTo>
                  <a:cubicBezTo>
                    <a:pt x="136" y="69"/>
                    <a:pt x="134" y="72"/>
                    <a:pt x="132" y="72"/>
                  </a:cubicBezTo>
                  <a:close/>
                </a:path>
              </a:pathLst>
            </a:custGeom>
            <a:solidFill>
              <a:srgbClr val="5B595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64"/>
            <p:cNvSpPr/>
            <p:nvPr/>
          </p:nvSpPr>
          <p:spPr bwMode="auto">
            <a:xfrm>
              <a:off x="4373563" y="1182688"/>
              <a:ext cx="238125" cy="50800"/>
            </a:xfrm>
            <a:custGeom>
              <a:avLst/>
              <a:gdLst>
                <a:gd name="T0" fmla="*/ 56 w 56"/>
                <a:gd name="T1" fmla="*/ 7 h 12"/>
                <a:gd name="T2" fmla="*/ 53 w 56"/>
                <a:gd name="T3" fmla="*/ 12 h 12"/>
                <a:gd name="T4" fmla="*/ 4 w 56"/>
                <a:gd name="T5" fmla="*/ 12 h 12"/>
                <a:gd name="T6" fmla="*/ 0 w 56"/>
                <a:gd name="T7" fmla="*/ 7 h 12"/>
                <a:gd name="T8" fmla="*/ 0 w 56"/>
                <a:gd name="T9" fmla="*/ 5 h 12"/>
                <a:gd name="T10" fmla="*/ 4 w 56"/>
                <a:gd name="T11" fmla="*/ 0 h 12"/>
                <a:gd name="T12" fmla="*/ 53 w 56"/>
                <a:gd name="T13" fmla="*/ 0 h 12"/>
                <a:gd name="T14" fmla="*/ 56 w 56"/>
                <a:gd name="T15" fmla="*/ 5 h 12"/>
                <a:gd name="T16" fmla="*/ 56 w 56"/>
                <a:gd name="T17"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12">
                  <a:moveTo>
                    <a:pt x="56" y="7"/>
                  </a:moveTo>
                  <a:cubicBezTo>
                    <a:pt x="56" y="10"/>
                    <a:pt x="55" y="12"/>
                    <a:pt x="53" y="12"/>
                  </a:cubicBezTo>
                  <a:cubicBezTo>
                    <a:pt x="4" y="12"/>
                    <a:pt x="4" y="12"/>
                    <a:pt x="4" y="12"/>
                  </a:cubicBezTo>
                  <a:cubicBezTo>
                    <a:pt x="2" y="12"/>
                    <a:pt x="0" y="10"/>
                    <a:pt x="0" y="7"/>
                  </a:cubicBezTo>
                  <a:cubicBezTo>
                    <a:pt x="0" y="5"/>
                    <a:pt x="0" y="5"/>
                    <a:pt x="0" y="5"/>
                  </a:cubicBezTo>
                  <a:cubicBezTo>
                    <a:pt x="0" y="2"/>
                    <a:pt x="2" y="0"/>
                    <a:pt x="4" y="0"/>
                  </a:cubicBezTo>
                  <a:cubicBezTo>
                    <a:pt x="53" y="0"/>
                    <a:pt x="53" y="0"/>
                    <a:pt x="53" y="0"/>
                  </a:cubicBezTo>
                  <a:cubicBezTo>
                    <a:pt x="55" y="0"/>
                    <a:pt x="56" y="2"/>
                    <a:pt x="56" y="5"/>
                  </a:cubicBezTo>
                  <a:lnTo>
                    <a:pt x="56" y="7"/>
                  </a:lnTo>
                  <a:close/>
                </a:path>
              </a:pathLst>
            </a:custGeom>
            <a:solidFill>
              <a:srgbClr val="5B595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65"/>
            <p:cNvSpPr/>
            <p:nvPr/>
          </p:nvSpPr>
          <p:spPr bwMode="auto">
            <a:xfrm>
              <a:off x="5865813" y="1182688"/>
              <a:ext cx="236537" cy="50800"/>
            </a:xfrm>
            <a:custGeom>
              <a:avLst/>
              <a:gdLst>
                <a:gd name="T0" fmla="*/ 56 w 56"/>
                <a:gd name="T1" fmla="*/ 7 h 12"/>
                <a:gd name="T2" fmla="*/ 53 w 56"/>
                <a:gd name="T3" fmla="*/ 12 h 12"/>
                <a:gd name="T4" fmla="*/ 4 w 56"/>
                <a:gd name="T5" fmla="*/ 12 h 12"/>
                <a:gd name="T6" fmla="*/ 0 w 56"/>
                <a:gd name="T7" fmla="*/ 7 h 12"/>
                <a:gd name="T8" fmla="*/ 0 w 56"/>
                <a:gd name="T9" fmla="*/ 5 h 12"/>
                <a:gd name="T10" fmla="*/ 4 w 56"/>
                <a:gd name="T11" fmla="*/ 0 h 12"/>
                <a:gd name="T12" fmla="*/ 53 w 56"/>
                <a:gd name="T13" fmla="*/ 0 h 12"/>
                <a:gd name="T14" fmla="*/ 56 w 56"/>
                <a:gd name="T15" fmla="*/ 5 h 12"/>
                <a:gd name="T16" fmla="*/ 56 w 56"/>
                <a:gd name="T17"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12">
                  <a:moveTo>
                    <a:pt x="56" y="7"/>
                  </a:moveTo>
                  <a:cubicBezTo>
                    <a:pt x="56" y="10"/>
                    <a:pt x="55" y="12"/>
                    <a:pt x="53" y="12"/>
                  </a:cubicBezTo>
                  <a:cubicBezTo>
                    <a:pt x="4" y="12"/>
                    <a:pt x="4" y="12"/>
                    <a:pt x="4" y="12"/>
                  </a:cubicBezTo>
                  <a:cubicBezTo>
                    <a:pt x="2" y="12"/>
                    <a:pt x="0" y="10"/>
                    <a:pt x="0" y="7"/>
                  </a:cubicBezTo>
                  <a:cubicBezTo>
                    <a:pt x="0" y="5"/>
                    <a:pt x="0" y="5"/>
                    <a:pt x="0" y="5"/>
                  </a:cubicBezTo>
                  <a:cubicBezTo>
                    <a:pt x="0" y="2"/>
                    <a:pt x="2" y="0"/>
                    <a:pt x="4" y="0"/>
                  </a:cubicBezTo>
                  <a:cubicBezTo>
                    <a:pt x="53" y="0"/>
                    <a:pt x="53" y="0"/>
                    <a:pt x="53" y="0"/>
                  </a:cubicBezTo>
                  <a:cubicBezTo>
                    <a:pt x="55" y="0"/>
                    <a:pt x="56" y="2"/>
                    <a:pt x="56" y="5"/>
                  </a:cubicBezTo>
                  <a:lnTo>
                    <a:pt x="56" y="7"/>
                  </a:lnTo>
                  <a:close/>
                </a:path>
              </a:pathLst>
            </a:custGeom>
            <a:solidFill>
              <a:srgbClr val="5B595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66"/>
            <p:cNvSpPr/>
            <p:nvPr/>
          </p:nvSpPr>
          <p:spPr bwMode="auto">
            <a:xfrm>
              <a:off x="5170488" y="1182688"/>
              <a:ext cx="134937" cy="50800"/>
            </a:xfrm>
            <a:custGeom>
              <a:avLst/>
              <a:gdLst>
                <a:gd name="T0" fmla="*/ 32 w 32"/>
                <a:gd name="T1" fmla="*/ 7 h 12"/>
                <a:gd name="T2" fmla="*/ 30 w 32"/>
                <a:gd name="T3" fmla="*/ 12 h 12"/>
                <a:gd name="T4" fmla="*/ 2 w 32"/>
                <a:gd name="T5" fmla="*/ 12 h 12"/>
                <a:gd name="T6" fmla="*/ 0 w 32"/>
                <a:gd name="T7" fmla="*/ 7 h 12"/>
                <a:gd name="T8" fmla="*/ 0 w 32"/>
                <a:gd name="T9" fmla="*/ 5 h 12"/>
                <a:gd name="T10" fmla="*/ 2 w 32"/>
                <a:gd name="T11" fmla="*/ 0 h 12"/>
                <a:gd name="T12" fmla="*/ 30 w 32"/>
                <a:gd name="T13" fmla="*/ 0 h 12"/>
                <a:gd name="T14" fmla="*/ 32 w 32"/>
                <a:gd name="T15" fmla="*/ 5 h 12"/>
                <a:gd name="T16" fmla="*/ 32 w 32"/>
                <a:gd name="T17"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12">
                  <a:moveTo>
                    <a:pt x="32" y="7"/>
                  </a:moveTo>
                  <a:cubicBezTo>
                    <a:pt x="32" y="10"/>
                    <a:pt x="31" y="12"/>
                    <a:pt x="30" y="12"/>
                  </a:cubicBezTo>
                  <a:cubicBezTo>
                    <a:pt x="2" y="12"/>
                    <a:pt x="2" y="12"/>
                    <a:pt x="2" y="12"/>
                  </a:cubicBezTo>
                  <a:cubicBezTo>
                    <a:pt x="1" y="12"/>
                    <a:pt x="0" y="10"/>
                    <a:pt x="0" y="7"/>
                  </a:cubicBezTo>
                  <a:cubicBezTo>
                    <a:pt x="0" y="5"/>
                    <a:pt x="0" y="5"/>
                    <a:pt x="0" y="5"/>
                  </a:cubicBezTo>
                  <a:cubicBezTo>
                    <a:pt x="0" y="2"/>
                    <a:pt x="1" y="0"/>
                    <a:pt x="2" y="0"/>
                  </a:cubicBezTo>
                  <a:cubicBezTo>
                    <a:pt x="30" y="0"/>
                    <a:pt x="30" y="0"/>
                    <a:pt x="30" y="0"/>
                  </a:cubicBezTo>
                  <a:cubicBezTo>
                    <a:pt x="31" y="0"/>
                    <a:pt x="32" y="2"/>
                    <a:pt x="32" y="5"/>
                  </a:cubicBezTo>
                  <a:lnTo>
                    <a:pt x="32" y="7"/>
                  </a:lnTo>
                  <a:close/>
                </a:path>
              </a:pathLst>
            </a:custGeom>
            <a:solidFill>
              <a:srgbClr val="5B595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p:nvPr/>
        </p:nvSpPr>
        <p:spPr>
          <a:xfrm>
            <a:off x="80387" y="80387"/>
            <a:ext cx="8983226" cy="6692202"/>
          </a:xfrm>
          <a:prstGeom prst="rect">
            <a:avLst/>
          </a:prstGeom>
          <a:noFill/>
          <a:ln>
            <a:solidFill>
              <a:srgbClr val="FFA91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MH_Number_1"/>
          <p:cNvSpPr/>
          <p:nvPr>
            <p:custDataLst>
              <p:tags r:id="rId1"/>
            </p:custDataLst>
          </p:nvPr>
        </p:nvSpPr>
        <p:spPr>
          <a:xfrm>
            <a:off x="80387" y="155904"/>
            <a:ext cx="498951" cy="498614"/>
          </a:xfrm>
          <a:prstGeom prst="rect">
            <a:avLst/>
          </a:prstGeom>
          <a:solidFill>
            <a:srgbClr val="FFA91B"/>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2800" b="1" dirty="0">
                <a:solidFill>
                  <a:schemeClr val="tx1">
                    <a:lumMod val="75000"/>
                    <a:lumOff val="25000"/>
                  </a:schemeClr>
                </a:solidFill>
                <a:latin typeface="微软雅黑" panose="020B0503020204020204" pitchFamily="34" charset="-122"/>
                <a:ea typeface="微软雅黑" panose="020B0503020204020204" pitchFamily="34" charset="-122"/>
                <a:cs typeface="Times New Roman" panose="02020603050405020304" pitchFamily="18" charset="0"/>
              </a:rPr>
              <a:t>04</a:t>
            </a:r>
            <a:endParaRPr lang="zh-CN" altLang="en-US" sz="2800" b="1" dirty="0">
              <a:solidFill>
                <a:schemeClr val="tx1">
                  <a:lumMod val="75000"/>
                  <a:lumOff val="25000"/>
                </a:schemeClr>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5" name="MH_Entry_1"/>
          <p:cNvSpPr/>
          <p:nvPr>
            <p:custDataLst>
              <p:tags r:id="rId2"/>
            </p:custDataLst>
          </p:nvPr>
        </p:nvSpPr>
        <p:spPr>
          <a:xfrm>
            <a:off x="573137" y="155904"/>
            <a:ext cx="2210257" cy="498614"/>
          </a:xfrm>
          <a:prstGeom prst="rect">
            <a:avLst/>
          </a:prstGeom>
          <a:noFill/>
          <a:ln>
            <a:solidFill>
              <a:srgbClr val="FFA91B"/>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r>
              <a:rPr lang="zh-CN" altLang="en-US" sz="2400" b="1" dirty="0">
                <a:solidFill>
                  <a:schemeClr val="tx1">
                    <a:lumMod val="75000"/>
                    <a:lumOff val="25000"/>
                  </a:schemeClr>
                </a:solidFill>
                <a:latin typeface="微软雅黑" panose="020B0503020204020204" pitchFamily="34" charset="-122"/>
                <a:ea typeface="微软雅黑" panose="020B0503020204020204" pitchFamily="34" charset="-122"/>
              </a:rPr>
              <a:t>点击添加标题</a:t>
            </a:r>
            <a:endParaRPr lang="zh-CN" altLang="en-US" sz="24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7" name="MH_Other_1"/>
          <p:cNvSpPr/>
          <p:nvPr>
            <p:custDataLst>
              <p:tags r:id="rId3"/>
            </p:custDataLst>
          </p:nvPr>
        </p:nvSpPr>
        <p:spPr>
          <a:xfrm>
            <a:off x="4431192" y="2379696"/>
            <a:ext cx="1012825" cy="1012825"/>
          </a:xfrm>
          <a:prstGeom prst="ellipse">
            <a:avLst/>
          </a:prstGeom>
          <a:solidFill>
            <a:srgbClr val="FFFFFF"/>
          </a:solidFill>
          <a:ln w="3175">
            <a:solidFill>
              <a:srgbClr val="DDDDDD"/>
            </a:solidFill>
          </a:ln>
          <a:effectLst>
            <a:outerShdw dist="63500" dir="2700000" algn="tl"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eaLnBrk="1" fontAlgn="auto" hangingPunct="1">
              <a:spcBef>
                <a:spcPts val="0"/>
              </a:spcBef>
              <a:spcAft>
                <a:spcPts val="0"/>
              </a:spcAft>
              <a:defRPr/>
            </a:pPr>
            <a:endParaRPr lang="zh-CN" altLang="en-US"/>
          </a:p>
        </p:txBody>
      </p:sp>
      <p:sp>
        <p:nvSpPr>
          <p:cNvPr id="8" name="MH_Other_2"/>
          <p:cNvSpPr/>
          <p:nvPr>
            <p:custDataLst>
              <p:tags r:id="rId4"/>
            </p:custDataLst>
          </p:nvPr>
        </p:nvSpPr>
        <p:spPr>
          <a:xfrm>
            <a:off x="4521193" y="2469383"/>
            <a:ext cx="833053" cy="833053"/>
          </a:xfrm>
          <a:prstGeom prst="ellipse">
            <a:avLst/>
          </a:prstGeom>
          <a:solidFill>
            <a:schemeClr val="accent2"/>
          </a:solidFill>
          <a:ln>
            <a:noFill/>
          </a:ln>
          <a:effectLst>
            <a:innerShdw dist="76200" dir="13500000">
              <a:prstClr val="black">
                <a:alpha val="12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eaLnBrk="1" fontAlgn="auto" hangingPunct="1">
              <a:spcBef>
                <a:spcPts val="0"/>
              </a:spcBef>
              <a:spcAft>
                <a:spcPts val="0"/>
              </a:spcAft>
              <a:defRPr/>
            </a:pPr>
            <a:endParaRPr lang="zh-CN" altLang="en-US"/>
          </a:p>
        </p:txBody>
      </p:sp>
      <p:sp>
        <p:nvSpPr>
          <p:cNvPr id="9" name="MH_Other_3"/>
          <p:cNvSpPr/>
          <p:nvPr>
            <p:custDataLst>
              <p:tags r:id="rId5"/>
            </p:custDataLst>
          </p:nvPr>
        </p:nvSpPr>
        <p:spPr>
          <a:xfrm>
            <a:off x="5499580" y="2454309"/>
            <a:ext cx="192087" cy="862012"/>
          </a:xfrm>
          <a:custGeom>
            <a:avLst/>
            <a:gdLst>
              <a:gd name="connsiteX0" fmla="*/ 0 w 200069"/>
              <a:gd name="connsiteY0" fmla="*/ 0 h 904875"/>
              <a:gd name="connsiteX1" fmla="*/ 200025 w 200069"/>
              <a:gd name="connsiteY1" fmla="*/ 490538 h 904875"/>
              <a:gd name="connsiteX2" fmla="*/ 14288 w 200069"/>
              <a:gd name="connsiteY2" fmla="*/ 904875 h 904875"/>
              <a:gd name="connsiteX0-1" fmla="*/ 0 w 202450"/>
              <a:gd name="connsiteY0-2" fmla="*/ 0 h 904875"/>
              <a:gd name="connsiteX1-3" fmla="*/ 202407 w 202450"/>
              <a:gd name="connsiteY1-4" fmla="*/ 471488 h 904875"/>
              <a:gd name="connsiteX2-5" fmla="*/ 14288 w 202450"/>
              <a:gd name="connsiteY2-6" fmla="*/ 904875 h 904875"/>
              <a:gd name="connsiteX0-7" fmla="*/ 0 w 202558"/>
              <a:gd name="connsiteY0-8" fmla="*/ 0 h 904875"/>
              <a:gd name="connsiteX1-9" fmla="*/ 202407 w 202558"/>
              <a:gd name="connsiteY1-10" fmla="*/ 471488 h 904875"/>
              <a:gd name="connsiteX2-11" fmla="*/ 14288 w 202558"/>
              <a:gd name="connsiteY2-12" fmla="*/ 904875 h 904875"/>
              <a:gd name="connsiteX0-13" fmla="*/ 0 w 204846"/>
              <a:gd name="connsiteY0-14" fmla="*/ 0 h 897731"/>
              <a:gd name="connsiteX1-15" fmla="*/ 204788 w 204846"/>
              <a:gd name="connsiteY1-16" fmla="*/ 464344 h 897731"/>
              <a:gd name="connsiteX2-17" fmla="*/ 16669 w 204846"/>
              <a:gd name="connsiteY2-18" fmla="*/ 897731 h 897731"/>
              <a:gd name="connsiteX0-19" fmla="*/ 0 w 204846"/>
              <a:gd name="connsiteY0-20" fmla="*/ 0 h 897731"/>
              <a:gd name="connsiteX1-21" fmla="*/ 204788 w 204846"/>
              <a:gd name="connsiteY1-22" fmla="*/ 464344 h 897731"/>
              <a:gd name="connsiteX2-23" fmla="*/ 16669 w 204846"/>
              <a:gd name="connsiteY2-24" fmla="*/ 897731 h 897731"/>
              <a:gd name="connsiteX0-25" fmla="*/ 0 w 204798"/>
              <a:gd name="connsiteY0-26" fmla="*/ 0 h 916781"/>
              <a:gd name="connsiteX1-27" fmla="*/ 204788 w 204798"/>
              <a:gd name="connsiteY1-28" fmla="*/ 464344 h 916781"/>
              <a:gd name="connsiteX2-29" fmla="*/ 7144 w 204798"/>
              <a:gd name="connsiteY2-30" fmla="*/ 916781 h 916781"/>
              <a:gd name="connsiteX0-31" fmla="*/ 0 w 204800"/>
              <a:gd name="connsiteY0-32" fmla="*/ 0 h 916781"/>
              <a:gd name="connsiteX1-33" fmla="*/ 204788 w 204800"/>
              <a:gd name="connsiteY1-34" fmla="*/ 464344 h 916781"/>
              <a:gd name="connsiteX2-35" fmla="*/ 7144 w 204800"/>
              <a:gd name="connsiteY2-36" fmla="*/ 916781 h 916781"/>
            </a:gdLst>
            <a:ahLst/>
            <a:cxnLst>
              <a:cxn ang="0">
                <a:pos x="connsiteX0-1" y="connsiteY0-2"/>
              </a:cxn>
              <a:cxn ang="0">
                <a:pos x="connsiteX1-3" y="connsiteY1-4"/>
              </a:cxn>
              <a:cxn ang="0">
                <a:pos x="connsiteX2-5" y="connsiteY2-6"/>
              </a:cxn>
            </a:cxnLst>
            <a:rect l="l" t="t" r="r" b="b"/>
            <a:pathLst>
              <a:path w="204800" h="916781">
                <a:moveTo>
                  <a:pt x="0" y="0"/>
                </a:moveTo>
                <a:cubicBezTo>
                  <a:pt x="158353" y="148432"/>
                  <a:pt x="203597" y="311547"/>
                  <a:pt x="204788" y="464344"/>
                </a:cubicBezTo>
                <a:cubicBezTo>
                  <a:pt x="205979" y="617141"/>
                  <a:pt x="120253" y="789782"/>
                  <a:pt x="7144" y="916781"/>
                </a:cubicBezTo>
              </a:path>
            </a:pathLst>
          </a:custGeom>
          <a:noFill/>
          <a:ln w="25400">
            <a:solidFill>
              <a:schemeClr val="accent2"/>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eaLnBrk="1" fontAlgn="auto" hangingPunct="1">
              <a:spcBef>
                <a:spcPts val="0"/>
              </a:spcBef>
              <a:spcAft>
                <a:spcPts val="0"/>
              </a:spcAft>
              <a:defRPr/>
            </a:pPr>
            <a:endParaRPr lang="zh-CN" altLang="en-US"/>
          </a:p>
        </p:txBody>
      </p:sp>
      <p:cxnSp>
        <p:nvCxnSpPr>
          <p:cNvPr id="10" name="MH_Other_4"/>
          <p:cNvCxnSpPr/>
          <p:nvPr>
            <p:custDataLst>
              <p:tags r:id="rId6"/>
            </p:custDataLst>
          </p:nvPr>
        </p:nvCxnSpPr>
        <p:spPr>
          <a:xfrm>
            <a:off x="5690080" y="2882934"/>
            <a:ext cx="217487" cy="0"/>
          </a:xfrm>
          <a:prstGeom prst="line">
            <a:avLst/>
          </a:prstGeom>
          <a:ln w="25400">
            <a:solidFill>
              <a:schemeClr val="accent2"/>
            </a:solidFill>
            <a:tailEnd type="oval" w="sm" len="sm"/>
          </a:ln>
        </p:spPr>
        <p:style>
          <a:lnRef idx="1">
            <a:schemeClr val="accent1"/>
          </a:lnRef>
          <a:fillRef idx="0">
            <a:schemeClr val="accent1"/>
          </a:fillRef>
          <a:effectRef idx="0">
            <a:schemeClr val="accent1"/>
          </a:effectRef>
          <a:fontRef idx="minor">
            <a:schemeClr val="tx1"/>
          </a:fontRef>
        </p:style>
      </p:cxnSp>
      <p:sp>
        <p:nvSpPr>
          <p:cNvPr id="11" name="MH_Other_5"/>
          <p:cNvSpPr/>
          <p:nvPr>
            <p:custDataLst>
              <p:tags r:id="rId7"/>
            </p:custDataLst>
          </p:nvPr>
        </p:nvSpPr>
        <p:spPr>
          <a:xfrm>
            <a:off x="5631342" y="2824196"/>
            <a:ext cx="117475" cy="119063"/>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normAutofit fontScale="25000" lnSpcReduction="20000"/>
          </a:bodyPr>
          <a:lstStyle/>
          <a:p>
            <a:pPr algn="ctr" eaLnBrk="1" fontAlgn="auto" hangingPunct="1">
              <a:spcBef>
                <a:spcPts val="0"/>
              </a:spcBef>
              <a:spcAft>
                <a:spcPts val="0"/>
              </a:spcAft>
              <a:defRPr/>
            </a:pPr>
            <a:endParaRPr lang="zh-CN" altLang="en-US"/>
          </a:p>
        </p:txBody>
      </p:sp>
      <p:sp>
        <p:nvSpPr>
          <p:cNvPr id="12" name="MH_Other_6"/>
          <p:cNvSpPr/>
          <p:nvPr>
            <p:custDataLst>
              <p:tags r:id="rId8"/>
            </p:custDataLst>
          </p:nvPr>
        </p:nvSpPr>
        <p:spPr>
          <a:xfrm>
            <a:off x="4729642" y="2740059"/>
            <a:ext cx="415925" cy="287337"/>
          </a:xfrm>
          <a:custGeom>
            <a:avLst/>
            <a:gdLst>
              <a:gd name="connsiteX0" fmla="*/ 1720704 w 1721074"/>
              <a:gd name="connsiteY0" fmla="*/ 0 h 1180530"/>
              <a:gd name="connsiteX1" fmla="*/ 1721074 w 1721074"/>
              <a:gd name="connsiteY1" fmla="*/ 328961 h 1180530"/>
              <a:gd name="connsiteX2" fmla="*/ 1609393 w 1721074"/>
              <a:gd name="connsiteY2" fmla="*/ 253106 h 1180530"/>
              <a:gd name="connsiteX3" fmla="*/ 1153934 w 1721074"/>
              <a:gd name="connsiteY3" fmla="*/ 933995 h 1180530"/>
              <a:gd name="connsiteX4" fmla="*/ 899597 w 1721074"/>
              <a:gd name="connsiteY4" fmla="*/ 519521 h 1180530"/>
              <a:gd name="connsiteX5" fmla="*/ 532223 w 1721074"/>
              <a:gd name="connsiteY5" fmla="*/ 1009354 h 1180530"/>
              <a:gd name="connsiteX6" fmla="*/ 292016 w 1721074"/>
              <a:gd name="connsiteY6" fmla="*/ 792697 h 1180530"/>
              <a:gd name="connsiteX7" fmla="*/ 0 w 1721074"/>
              <a:gd name="connsiteY7" fmla="*/ 1180530 h 1180530"/>
              <a:gd name="connsiteX8" fmla="*/ 0 w 1721074"/>
              <a:gd name="connsiteY8" fmla="*/ 996382 h 1180530"/>
              <a:gd name="connsiteX9" fmla="*/ 277886 w 1721074"/>
              <a:gd name="connsiteY9" fmla="*/ 613720 h 1180530"/>
              <a:gd name="connsiteX10" fmla="*/ 503963 w 1721074"/>
              <a:gd name="connsiteY10" fmla="*/ 839796 h 1180530"/>
              <a:gd name="connsiteX11" fmla="*/ 923147 w 1721074"/>
              <a:gd name="connsiteY11" fmla="*/ 316994 h 1180530"/>
              <a:gd name="connsiteX12" fmla="*/ 1158644 w 1721074"/>
              <a:gd name="connsiteY12" fmla="*/ 731468 h 1180530"/>
              <a:gd name="connsiteX13" fmla="*/ 1529274 w 1721074"/>
              <a:gd name="connsiteY13" fmla="*/ 198688 h 1180530"/>
              <a:gd name="connsiteX14" fmla="*/ 1414772 w 1721074"/>
              <a:gd name="connsiteY14" fmla="*/ 120917 h 1180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21074" h="1180530">
                <a:moveTo>
                  <a:pt x="1720704" y="0"/>
                </a:moveTo>
                <a:lnTo>
                  <a:pt x="1721074" y="328961"/>
                </a:lnTo>
                <a:lnTo>
                  <a:pt x="1609393" y="253106"/>
                </a:lnTo>
                <a:lnTo>
                  <a:pt x="1153934" y="933995"/>
                </a:lnTo>
                <a:lnTo>
                  <a:pt x="899597" y="519521"/>
                </a:lnTo>
                <a:lnTo>
                  <a:pt x="532223" y="1009354"/>
                </a:lnTo>
                <a:lnTo>
                  <a:pt x="292016" y="792697"/>
                </a:lnTo>
                <a:lnTo>
                  <a:pt x="0" y="1180530"/>
                </a:lnTo>
                <a:lnTo>
                  <a:pt x="0" y="996382"/>
                </a:lnTo>
                <a:lnTo>
                  <a:pt x="277886" y="613720"/>
                </a:lnTo>
                <a:lnTo>
                  <a:pt x="503963" y="839796"/>
                </a:lnTo>
                <a:lnTo>
                  <a:pt x="923147" y="316994"/>
                </a:lnTo>
                <a:lnTo>
                  <a:pt x="1158644" y="731468"/>
                </a:lnTo>
                <a:lnTo>
                  <a:pt x="1529274" y="198688"/>
                </a:lnTo>
                <a:lnTo>
                  <a:pt x="1414772" y="120917"/>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normAutofit fontScale="92500" lnSpcReduction="20000"/>
            <a:scene3d>
              <a:camera prst="orthographicFront"/>
              <a:lightRig rig="threePt" dir="t"/>
            </a:scene3d>
            <a:sp3d>
              <a:contourClr>
                <a:srgbClr val="FFFFFF"/>
              </a:contourClr>
            </a:sp3d>
          </a:bodyPr>
          <a:lstStyle/>
          <a:p>
            <a:pPr algn="ctr" eaLnBrk="1" fontAlgn="auto" hangingPunct="1">
              <a:spcBef>
                <a:spcPts val="0"/>
              </a:spcBef>
              <a:spcAft>
                <a:spcPts val="0"/>
              </a:spcAft>
              <a:defRPr/>
            </a:pPr>
            <a:endParaRPr lang="zh-CN" altLang="en-US">
              <a:solidFill>
                <a:srgbClr val="FFFFFF"/>
              </a:solidFill>
            </a:endParaRPr>
          </a:p>
        </p:txBody>
      </p:sp>
      <p:sp>
        <p:nvSpPr>
          <p:cNvPr id="13" name="MH_Other_7"/>
          <p:cNvSpPr/>
          <p:nvPr>
            <p:custDataLst>
              <p:tags r:id="rId9"/>
            </p:custDataLst>
          </p:nvPr>
        </p:nvSpPr>
        <p:spPr>
          <a:xfrm flipH="1">
            <a:off x="3689830" y="1454184"/>
            <a:ext cx="1012825" cy="1012825"/>
          </a:xfrm>
          <a:prstGeom prst="ellipse">
            <a:avLst/>
          </a:prstGeom>
          <a:solidFill>
            <a:srgbClr val="FFFFFF"/>
          </a:solidFill>
          <a:ln w="3175">
            <a:solidFill>
              <a:srgbClr val="DDDDDD"/>
            </a:solidFill>
          </a:ln>
          <a:effectLst>
            <a:outerShdw dist="63500" dir="2700000" algn="tl"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eaLnBrk="1" fontAlgn="auto" hangingPunct="1">
              <a:spcBef>
                <a:spcPts val="0"/>
              </a:spcBef>
              <a:spcAft>
                <a:spcPts val="0"/>
              </a:spcAft>
              <a:defRPr/>
            </a:pPr>
            <a:endParaRPr lang="zh-CN" altLang="en-US"/>
          </a:p>
        </p:txBody>
      </p:sp>
      <p:sp>
        <p:nvSpPr>
          <p:cNvPr id="14" name="MH_Other_8"/>
          <p:cNvSpPr/>
          <p:nvPr>
            <p:custDataLst>
              <p:tags r:id="rId10"/>
            </p:custDataLst>
          </p:nvPr>
        </p:nvSpPr>
        <p:spPr>
          <a:xfrm flipH="1">
            <a:off x="3779949" y="1544386"/>
            <a:ext cx="833053" cy="833053"/>
          </a:xfrm>
          <a:prstGeom prst="ellipse">
            <a:avLst/>
          </a:prstGeom>
          <a:solidFill>
            <a:schemeClr val="accent1"/>
          </a:solidFill>
          <a:ln>
            <a:noFill/>
          </a:ln>
          <a:effectLst>
            <a:innerShdw dist="76200" dir="13500000">
              <a:prstClr val="black">
                <a:alpha val="12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eaLnBrk="1" fontAlgn="auto" hangingPunct="1">
              <a:spcBef>
                <a:spcPts val="0"/>
              </a:spcBef>
              <a:spcAft>
                <a:spcPts val="0"/>
              </a:spcAft>
              <a:defRPr/>
            </a:pPr>
            <a:endParaRPr lang="zh-CN" altLang="en-US"/>
          </a:p>
        </p:txBody>
      </p:sp>
      <p:sp>
        <p:nvSpPr>
          <p:cNvPr id="15" name="MH_Other_9"/>
          <p:cNvSpPr/>
          <p:nvPr>
            <p:custDataLst>
              <p:tags r:id="rId11"/>
            </p:custDataLst>
          </p:nvPr>
        </p:nvSpPr>
        <p:spPr>
          <a:xfrm flipH="1">
            <a:off x="3442180" y="1530384"/>
            <a:ext cx="192087" cy="862012"/>
          </a:xfrm>
          <a:custGeom>
            <a:avLst/>
            <a:gdLst>
              <a:gd name="connsiteX0" fmla="*/ 0 w 200069"/>
              <a:gd name="connsiteY0" fmla="*/ 0 h 904875"/>
              <a:gd name="connsiteX1" fmla="*/ 200025 w 200069"/>
              <a:gd name="connsiteY1" fmla="*/ 490538 h 904875"/>
              <a:gd name="connsiteX2" fmla="*/ 14288 w 200069"/>
              <a:gd name="connsiteY2" fmla="*/ 904875 h 904875"/>
              <a:gd name="connsiteX0-1" fmla="*/ 0 w 202450"/>
              <a:gd name="connsiteY0-2" fmla="*/ 0 h 904875"/>
              <a:gd name="connsiteX1-3" fmla="*/ 202407 w 202450"/>
              <a:gd name="connsiteY1-4" fmla="*/ 471488 h 904875"/>
              <a:gd name="connsiteX2-5" fmla="*/ 14288 w 202450"/>
              <a:gd name="connsiteY2-6" fmla="*/ 904875 h 904875"/>
              <a:gd name="connsiteX0-7" fmla="*/ 0 w 202558"/>
              <a:gd name="connsiteY0-8" fmla="*/ 0 h 904875"/>
              <a:gd name="connsiteX1-9" fmla="*/ 202407 w 202558"/>
              <a:gd name="connsiteY1-10" fmla="*/ 471488 h 904875"/>
              <a:gd name="connsiteX2-11" fmla="*/ 14288 w 202558"/>
              <a:gd name="connsiteY2-12" fmla="*/ 904875 h 904875"/>
              <a:gd name="connsiteX0-13" fmla="*/ 0 w 204846"/>
              <a:gd name="connsiteY0-14" fmla="*/ 0 h 897731"/>
              <a:gd name="connsiteX1-15" fmla="*/ 204788 w 204846"/>
              <a:gd name="connsiteY1-16" fmla="*/ 464344 h 897731"/>
              <a:gd name="connsiteX2-17" fmla="*/ 16669 w 204846"/>
              <a:gd name="connsiteY2-18" fmla="*/ 897731 h 897731"/>
              <a:gd name="connsiteX0-19" fmla="*/ 0 w 204846"/>
              <a:gd name="connsiteY0-20" fmla="*/ 0 h 897731"/>
              <a:gd name="connsiteX1-21" fmla="*/ 204788 w 204846"/>
              <a:gd name="connsiteY1-22" fmla="*/ 464344 h 897731"/>
              <a:gd name="connsiteX2-23" fmla="*/ 16669 w 204846"/>
              <a:gd name="connsiteY2-24" fmla="*/ 897731 h 897731"/>
              <a:gd name="connsiteX0-25" fmla="*/ 0 w 204798"/>
              <a:gd name="connsiteY0-26" fmla="*/ 0 h 916781"/>
              <a:gd name="connsiteX1-27" fmla="*/ 204788 w 204798"/>
              <a:gd name="connsiteY1-28" fmla="*/ 464344 h 916781"/>
              <a:gd name="connsiteX2-29" fmla="*/ 7144 w 204798"/>
              <a:gd name="connsiteY2-30" fmla="*/ 916781 h 916781"/>
              <a:gd name="connsiteX0-31" fmla="*/ 0 w 204800"/>
              <a:gd name="connsiteY0-32" fmla="*/ 0 h 916781"/>
              <a:gd name="connsiteX1-33" fmla="*/ 204788 w 204800"/>
              <a:gd name="connsiteY1-34" fmla="*/ 464344 h 916781"/>
              <a:gd name="connsiteX2-35" fmla="*/ 7144 w 204800"/>
              <a:gd name="connsiteY2-36" fmla="*/ 916781 h 916781"/>
            </a:gdLst>
            <a:ahLst/>
            <a:cxnLst>
              <a:cxn ang="0">
                <a:pos x="connsiteX0-1" y="connsiteY0-2"/>
              </a:cxn>
              <a:cxn ang="0">
                <a:pos x="connsiteX1-3" y="connsiteY1-4"/>
              </a:cxn>
              <a:cxn ang="0">
                <a:pos x="connsiteX2-5" y="connsiteY2-6"/>
              </a:cxn>
            </a:cxnLst>
            <a:rect l="l" t="t" r="r" b="b"/>
            <a:pathLst>
              <a:path w="204800" h="916781">
                <a:moveTo>
                  <a:pt x="0" y="0"/>
                </a:moveTo>
                <a:cubicBezTo>
                  <a:pt x="158353" y="148432"/>
                  <a:pt x="203597" y="311547"/>
                  <a:pt x="204788" y="464344"/>
                </a:cubicBezTo>
                <a:cubicBezTo>
                  <a:pt x="205979" y="617141"/>
                  <a:pt x="120253" y="789782"/>
                  <a:pt x="7144" y="916781"/>
                </a:cubicBezTo>
              </a:path>
            </a:pathLst>
          </a:custGeom>
          <a:noFill/>
          <a:ln w="25400">
            <a:solidFill>
              <a:schemeClr val="accent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eaLnBrk="1" fontAlgn="auto" hangingPunct="1">
              <a:spcBef>
                <a:spcPts val="0"/>
              </a:spcBef>
              <a:spcAft>
                <a:spcPts val="0"/>
              </a:spcAft>
              <a:defRPr/>
            </a:pPr>
            <a:endParaRPr lang="zh-CN" altLang="en-US"/>
          </a:p>
        </p:txBody>
      </p:sp>
      <p:cxnSp>
        <p:nvCxnSpPr>
          <p:cNvPr id="16" name="MH_Other_10"/>
          <p:cNvCxnSpPr/>
          <p:nvPr>
            <p:custDataLst>
              <p:tags r:id="rId12"/>
            </p:custDataLst>
          </p:nvPr>
        </p:nvCxnSpPr>
        <p:spPr>
          <a:xfrm flipH="1">
            <a:off x="3226280" y="1959009"/>
            <a:ext cx="217487" cy="0"/>
          </a:xfrm>
          <a:prstGeom prst="line">
            <a:avLst/>
          </a:prstGeom>
          <a:ln w="25400">
            <a:solidFill>
              <a:schemeClr val="accent1"/>
            </a:solidFill>
            <a:tailEnd type="oval" w="sm" len="sm"/>
          </a:ln>
        </p:spPr>
        <p:style>
          <a:lnRef idx="1">
            <a:schemeClr val="accent1"/>
          </a:lnRef>
          <a:fillRef idx="0">
            <a:schemeClr val="accent1"/>
          </a:fillRef>
          <a:effectRef idx="0">
            <a:schemeClr val="accent1"/>
          </a:effectRef>
          <a:fontRef idx="minor">
            <a:schemeClr val="tx1"/>
          </a:fontRef>
        </p:style>
      </p:cxnSp>
      <p:sp>
        <p:nvSpPr>
          <p:cNvPr id="17" name="MH_Other_11"/>
          <p:cNvSpPr/>
          <p:nvPr>
            <p:custDataLst>
              <p:tags r:id="rId13"/>
            </p:custDataLst>
          </p:nvPr>
        </p:nvSpPr>
        <p:spPr>
          <a:xfrm flipH="1">
            <a:off x="3385030" y="1898684"/>
            <a:ext cx="119062" cy="119062"/>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normAutofit fontScale="25000" lnSpcReduction="20000"/>
          </a:bodyPr>
          <a:lstStyle/>
          <a:p>
            <a:pPr algn="ctr" eaLnBrk="1" fontAlgn="auto" hangingPunct="1">
              <a:spcBef>
                <a:spcPts val="0"/>
              </a:spcBef>
              <a:spcAft>
                <a:spcPts val="0"/>
              </a:spcAft>
              <a:defRPr/>
            </a:pPr>
            <a:endParaRPr lang="zh-CN" altLang="en-US"/>
          </a:p>
        </p:txBody>
      </p:sp>
      <p:sp>
        <p:nvSpPr>
          <p:cNvPr id="18" name="MH_Other_12"/>
          <p:cNvSpPr/>
          <p:nvPr>
            <p:custDataLst>
              <p:tags r:id="rId14"/>
            </p:custDataLst>
          </p:nvPr>
        </p:nvSpPr>
        <p:spPr bwMode="auto">
          <a:xfrm>
            <a:off x="4007330" y="1798671"/>
            <a:ext cx="377825" cy="376238"/>
          </a:xfrm>
          <a:custGeom>
            <a:avLst/>
            <a:gdLst>
              <a:gd name="T0" fmla="*/ 984018 w 1589088"/>
              <a:gd name="T1" fmla="*/ 589506 h 1589088"/>
              <a:gd name="T2" fmla="*/ 955171 w 1589088"/>
              <a:gd name="T3" fmla="*/ 645802 h 1589088"/>
              <a:gd name="T4" fmla="*/ 898294 w 1589088"/>
              <a:gd name="T5" fmla="*/ 673272 h 1589088"/>
              <a:gd name="T6" fmla="*/ 881422 w 1589088"/>
              <a:gd name="T7" fmla="*/ 964824 h 1589088"/>
              <a:gd name="T8" fmla="*/ 873530 w 1589088"/>
              <a:gd name="T9" fmla="*/ 1040159 h 1589088"/>
              <a:gd name="T10" fmla="*/ 824817 w 1589088"/>
              <a:gd name="T11" fmla="*/ 1084490 h 1589088"/>
              <a:gd name="T12" fmla="*/ 756238 w 1589088"/>
              <a:gd name="T13" fmla="*/ 1088026 h 1589088"/>
              <a:gd name="T14" fmla="*/ 703444 w 1589088"/>
              <a:gd name="T15" fmla="*/ 1048590 h 1589088"/>
              <a:gd name="T16" fmla="*/ 686571 w 1589088"/>
              <a:gd name="T17" fmla="*/ 985493 h 1589088"/>
              <a:gd name="T18" fmla="*/ 486007 w 1589088"/>
              <a:gd name="T19" fmla="*/ 893024 h 1589088"/>
              <a:gd name="T20" fmla="*/ 398106 w 1589088"/>
              <a:gd name="T21" fmla="*/ 820680 h 1589088"/>
              <a:gd name="T22" fmla="*/ 402189 w 1589088"/>
              <a:gd name="T23" fmla="*/ 755134 h 1589088"/>
              <a:gd name="T24" fmla="*/ 446547 w 1589088"/>
              <a:gd name="T25" fmla="*/ 706452 h 1589088"/>
              <a:gd name="T26" fmla="*/ 514037 w 1589088"/>
              <a:gd name="T27" fmla="*/ 696389 h 1589088"/>
              <a:gd name="T28" fmla="*/ 570641 w 1589088"/>
              <a:gd name="T29" fmla="*/ 730385 h 1589088"/>
              <a:gd name="T30" fmla="*/ 593501 w 1589088"/>
              <a:gd name="T31" fmla="*/ 794027 h 1589088"/>
              <a:gd name="T32" fmla="*/ 818558 w 1589088"/>
              <a:gd name="T33" fmla="*/ 648522 h 1589088"/>
              <a:gd name="T34" fmla="*/ 785901 w 1589088"/>
              <a:gd name="T35" fmla="*/ 575091 h 1589088"/>
              <a:gd name="T36" fmla="*/ 808761 w 1589088"/>
              <a:gd name="T37" fmla="*/ 511721 h 1589088"/>
              <a:gd name="T38" fmla="*/ 865365 w 1589088"/>
              <a:gd name="T39" fmla="*/ 477726 h 1589088"/>
              <a:gd name="T40" fmla="*/ 728574 w 1589088"/>
              <a:gd name="T41" fmla="*/ 144010 h 1589088"/>
              <a:gd name="T42" fmla="*/ 531280 w 1589088"/>
              <a:gd name="T43" fmla="*/ 182593 h 1589088"/>
              <a:gd name="T44" fmla="*/ 353281 w 1589088"/>
              <a:gd name="T45" fmla="*/ 288291 h 1589088"/>
              <a:gd name="T46" fmla="*/ 219577 w 1589088"/>
              <a:gd name="T47" fmla="*/ 451592 h 1589088"/>
              <a:gd name="T48" fmla="*/ 152454 w 1589088"/>
              <a:gd name="T49" fmla="*/ 642880 h 1589088"/>
              <a:gd name="T50" fmla="*/ 152454 w 1589088"/>
              <a:gd name="T51" fmla="*/ 843135 h 1589088"/>
              <a:gd name="T52" fmla="*/ 219577 w 1589088"/>
              <a:gd name="T53" fmla="*/ 1034422 h 1589088"/>
              <a:gd name="T54" fmla="*/ 353281 w 1589088"/>
              <a:gd name="T55" fmla="*/ 1197724 h 1589088"/>
              <a:gd name="T56" fmla="*/ 531280 w 1589088"/>
              <a:gd name="T57" fmla="*/ 1303421 h 1589088"/>
              <a:gd name="T58" fmla="*/ 728574 w 1589088"/>
              <a:gd name="T59" fmla="*/ 1341734 h 1589088"/>
              <a:gd name="T60" fmla="*/ 927227 w 1589088"/>
              <a:gd name="T61" fmla="*/ 1312931 h 1589088"/>
              <a:gd name="T62" fmla="*/ 1109302 w 1589088"/>
              <a:gd name="T63" fmla="*/ 1217015 h 1589088"/>
              <a:gd name="T64" fmla="*/ 1251431 w 1589088"/>
              <a:gd name="T65" fmla="*/ 1059964 h 1589088"/>
              <a:gd name="T66" fmla="*/ 1328065 w 1589088"/>
              <a:gd name="T67" fmla="*/ 871393 h 1589088"/>
              <a:gd name="T68" fmla="*/ 1337576 w 1589088"/>
              <a:gd name="T69" fmla="*/ 671410 h 1589088"/>
              <a:gd name="T70" fmla="*/ 1280237 w 1589088"/>
              <a:gd name="T71" fmla="*/ 477677 h 1589088"/>
              <a:gd name="T72" fmla="*/ 1155500 w 1589088"/>
              <a:gd name="T73" fmla="*/ 308670 h 1589088"/>
              <a:gd name="T74" fmla="*/ 981849 w 1589088"/>
              <a:gd name="T75" fmla="*/ 193462 h 1589088"/>
              <a:gd name="T76" fmla="*/ 785915 w 1589088"/>
              <a:gd name="T77" fmla="*/ 145640 h 1589088"/>
              <a:gd name="T78" fmla="*/ 902226 w 1589088"/>
              <a:gd name="T79" fmla="*/ 17390 h 1589088"/>
              <a:gd name="T80" fmla="*/ 1136207 w 1589088"/>
              <a:gd name="T81" fmla="*/ 112491 h 1589088"/>
              <a:gd name="T82" fmla="*/ 1320999 w 1589088"/>
              <a:gd name="T83" fmla="*/ 276063 h 1589088"/>
              <a:gd name="T84" fmla="*/ 1429702 w 1589088"/>
              <a:gd name="T85" fmla="*/ 459201 h 1589088"/>
              <a:gd name="T86" fmla="*/ 1481334 w 1589088"/>
              <a:gd name="T87" fmla="*/ 660270 h 1589088"/>
              <a:gd name="T88" fmla="*/ 1475356 w 1589088"/>
              <a:gd name="T89" fmla="*/ 866502 h 1589088"/>
              <a:gd name="T90" fmla="*/ 1412581 w 1589088"/>
              <a:gd name="T91" fmla="*/ 1064855 h 1589088"/>
              <a:gd name="T92" fmla="*/ 1892771 w 1589088"/>
              <a:gd name="T93" fmla="*/ 1636001 h 1589088"/>
              <a:gd name="T94" fmla="*/ 1896304 w 1589088"/>
              <a:gd name="T95" fmla="*/ 1759632 h 1589088"/>
              <a:gd name="T96" fmla="*/ 1783798 w 1589088"/>
              <a:gd name="T97" fmla="*/ 1885980 h 1589088"/>
              <a:gd name="T98" fmla="*/ 1662866 w 1589088"/>
              <a:gd name="T99" fmla="*/ 1900381 h 1589088"/>
              <a:gd name="T100" fmla="*/ 1104954 w 1589088"/>
              <a:gd name="T101" fmla="*/ 1391458 h 1589088"/>
              <a:gd name="T102" fmla="*/ 909835 w 1589088"/>
              <a:gd name="T103" fmla="*/ 1466451 h 1589088"/>
              <a:gd name="T104" fmla="*/ 704388 w 1589088"/>
              <a:gd name="T105" fmla="*/ 1484656 h 1589088"/>
              <a:gd name="T106" fmla="*/ 501116 w 1589088"/>
              <a:gd name="T107" fmla="*/ 1445528 h 1589088"/>
              <a:gd name="T108" fmla="*/ 313061 w 1589088"/>
              <a:gd name="T109" fmla="*/ 1349069 h 1589088"/>
              <a:gd name="T110" fmla="*/ 143758 w 1589088"/>
              <a:gd name="T111" fmla="*/ 1181965 h 1589088"/>
              <a:gd name="T112" fmla="*/ 30708 w 1589088"/>
              <a:gd name="T113" fmla="*/ 954538 h 1589088"/>
              <a:gd name="T114" fmla="*/ 815 w 1589088"/>
              <a:gd name="T115" fmla="*/ 707277 h 1589088"/>
              <a:gd name="T116" fmla="*/ 54351 w 1589088"/>
              <a:gd name="T117" fmla="*/ 463275 h 1589088"/>
              <a:gd name="T118" fmla="*/ 191315 w 1589088"/>
              <a:gd name="T119" fmla="*/ 245360 h 1589088"/>
              <a:gd name="T120" fmla="*/ 397577 w 1589088"/>
              <a:gd name="T121" fmla="*/ 85319 h 1589088"/>
              <a:gd name="T122" fmla="*/ 636177 w 1589088"/>
              <a:gd name="T123" fmla="*/ 7880 h 158908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89088" h="1589088">
                <a:moveTo>
                  <a:pt x="916859" y="288925"/>
                </a:moveTo>
                <a:lnTo>
                  <a:pt x="954088" y="332030"/>
                </a:lnTo>
                <a:lnTo>
                  <a:pt x="816067" y="450682"/>
                </a:lnTo>
                <a:lnTo>
                  <a:pt x="817430" y="454085"/>
                </a:lnTo>
                <a:lnTo>
                  <a:pt x="818338" y="457488"/>
                </a:lnTo>
                <a:lnTo>
                  <a:pt x="819246" y="461118"/>
                </a:lnTo>
                <a:lnTo>
                  <a:pt x="820381" y="464748"/>
                </a:lnTo>
                <a:lnTo>
                  <a:pt x="820835" y="468378"/>
                </a:lnTo>
                <a:lnTo>
                  <a:pt x="821289" y="472008"/>
                </a:lnTo>
                <a:lnTo>
                  <a:pt x="821743" y="475865"/>
                </a:lnTo>
                <a:lnTo>
                  <a:pt x="821743" y="479722"/>
                </a:lnTo>
                <a:lnTo>
                  <a:pt x="821743" y="483805"/>
                </a:lnTo>
                <a:lnTo>
                  <a:pt x="821289" y="487662"/>
                </a:lnTo>
                <a:lnTo>
                  <a:pt x="820835" y="491746"/>
                </a:lnTo>
                <a:lnTo>
                  <a:pt x="820154" y="495602"/>
                </a:lnTo>
                <a:lnTo>
                  <a:pt x="819246" y="499459"/>
                </a:lnTo>
                <a:lnTo>
                  <a:pt x="818338" y="503089"/>
                </a:lnTo>
                <a:lnTo>
                  <a:pt x="816976" y="506946"/>
                </a:lnTo>
                <a:lnTo>
                  <a:pt x="815840" y="510349"/>
                </a:lnTo>
                <a:lnTo>
                  <a:pt x="814251" y="513979"/>
                </a:lnTo>
                <a:lnTo>
                  <a:pt x="812662" y="517382"/>
                </a:lnTo>
                <a:lnTo>
                  <a:pt x="810619" y="520785"/>
                </a:lnTo>
                <a:lnTo>
                  <a:pt x="808803" y="523961"/>
                </a:lnTo>
                <a:lnTo>
                  <a:pt x="806760" y="527137"/>
                </a:lnTo>
                <a:lnTo>
                  <a:pt x="804263" y="530313"/>
                </a:lnTo>
                <a:lnTo>
                  <a:pt x="801993" y="533036"/>
                </a:lnTo>
                <a:lnTo>
                  <a:pt x="799496" y="535985"/>
                </a:lnTo>
                <a:lnTo>
                  <a:pt x="796772" y="538707"/>
                </a:lnTo>
                <a:lnTo>
                  <a:pt x="794048" y="541203"/>
                </a:lnTo>
                <a:lnTo>
                  <a:pt x="791324" y="543698"/>
                </a:lnTo>
                <a:lnTo>
                  <a:pt x="788146" y="545967"/>
                </a:lnTo>
                <a:lnTo>
                  <a:pt x="785194" y="548009"/>
                </a:lnTo>
                <a:lnTo>
                  <a:pt x="781789" y="550051"/>
                </a:lnTo>
                <a:lnTo>
                  <a:pt x="778611" y="552093"/>
                </a:lnTo>
                <a:lnTo>
                  <a:pt x="775433" y="553908"/>
                </a:lnTo>
                <a:lnTo>
                  <a:pt x="771801" y="555496"/>
                </a:lnTo>
                <a:lnTo>
                  <a:pt x="768396" y="556857"/>
                </a:lnTo>
                <a:lnTo>
                  <a:pt x="764537" y="558218"/>
                </a:lnTo>
                <a:lnTo>
                  <a:pt x="760905" y="559352"/>
                </a:lnTo>
                <a:lnTo>
                  <a:pt x="757046" y="560260"/>
                </a:lnTo>
                <a:lnTo>
                  <a:pt x="753413" y="560940"/>
                </a:lnTo>
                <a:lnTo>
                  <a:pt x="749327" y="561621"/>
                </a:lnTo>
                <a:lnTo>
                  <a:pt x="745241" y="562075"/>
                </a:lnTo>
                <a:lnTo>
                  <a:pt x="692121" y="754005"/>
                </a:lnTo>
                <a:lnTo>
                  <a:pt x="697343" y="756728"/>
                </a:lnTo>
                <a:lnTo>
                  <a:pt x="702110" y="759904"/>
                </a:lnTo>
                <a:lnTo>
                  <a:pt x="706650" y="763080"/>
                </a:lnTo>
                <a:lnTo>
                  <a:pt x="710963" y="766937"/>
                </a:lnTo>
                <a:lnTo>
                  <a:pt x="715049" y="770794"/>
                </a:lnTo>
                <a:lnTo>
                  <a:pt x="718908" y="774877"/>
                </a:lnTo>
                <a:lnTo>
                  <a:pt x="722313" y="779188"/>
                </a:lnTo>
                <a:lnTo>
                  <a:pt x="725718" y="783952"/>
                </a:lnTo>
                <a:lnTo>
                  <a:pt x="728670" y="788943"/>
                </a:lnTo>
                <a:lnTo>
                  <a:pt x="731167" y="793934"/>
                </a:lnTo>
                <a:lnTo>
                  <a:pt x="733437" y="799379"/>
                </a:lnTo>
                <a:lnTo>
                  <a:pt x="735253" y="804824"/>
                </a:lnTo>
                <a:lnTo>
                  <a:pt x="736615" y="810496"/>
                </a:lnTo>
                <a:lnTo>
                  <a:pt x="737750" y="816167"/>
                </a:lnTo>
                <a:lnTo>
                  <a:pt x="738431" y="822066"/>
                </a:lnTo>
                <a:lnTo>
                  <a:pt x="738658" y="828191"/>
                </a:lnTo>
                <a:lnTo>
                  <a:pt x="738658" y="832729"/>
                </a:lnTo>
                <a:lnTo>
                  <a:pt x="738431" y="836812"/>
                </a:lnTo>
                <a:lnTo>
                  <a:pt x="737523" y="840896"/>
                </a:lnTo>
                <a:lnTo>
                  <a:pt x="736842" y="844980"/>
                </a:lnTo>
                <a:lnTo>
                  <a:pt x="735934" y="849063"/>
                </a:lnTo>
                <a:lnTo>
                  <a:pt x="734799" y="852920"/>
                </a:lnTo>
                <a:lnTo>
                  <a:pt x="733664" y="856777"/>
                </a:lnTo>
                <a:lnTo>
                  <a:pt x="732075" y="860407"/>
                </a:lnTo>
                <a:lnTo>
                  <a:pt x="730259" y="864263"/>
                </a:lnTo>
                <a:lnTo>
                  <a:pt x="728670" y="867666"/>
                </a:lnTo>
                <a:lnTo>
                  <a:pt x="726626" y="871296"/>
                </a:lnTo>
                <a:lnTo>
                  <a:pt x="724583" y="874699"/>
                </a:lnTo>
                <a:lnTo>
                  <a:pt x="722086" y="877876"/>
                </a:lnTo>
                <a:lnTo>
                  <a:pt x="719589" y="881052"/>
                </a:lnTo>
                <a:lnTo>
                  <a:pt x="717092" y="884228"/>
                </a:lnTo>
                <a:lnTo>
                  <a:pt x="714141" y="886950"/>
                </a:lnTo>
                <a:lnTo>
                  <a:pt x="711417" y="889673"/>
                </a:lnTo>
                <a:lnTo>
                  <a:pt x="708239" y="892395"/>
                </a:lnTo>
                <a:lnTo>
                  <a:pt x="705288" y="894891"/>
                </a:lnTo>
                <a:lnTo>
                  <a:pt x="702110" y="896933"/>
                </a:lnTo>
                <a:lnTo>
                  <a:pt x="698705" y="899428"/>
                </a:lnTo>
                <a:lnTo>
                  <a:pt x="695299" y="901243"/>
                </a:lnTo>
                <a:lnTo>
                  <a:pt x="691440" y="903058"/>
                </a:lnTo>
                <a:lnTo>
                  <a:pt x="688035" y="904646"/>
                </a:lnTo>
                <a:lnTo>
                  <a:pt x="684176" y="906234"/>
                </a:lnTo>
                <a:lnTo>
                  <a:pt x="680317" y="907595"/>
                </a:lnTo>
                <a:lnTo>
                  <a:pt x="676231" y="908730"/>
                </a:lnTo>
                <a:lnTo>
                  <a:pt x="672372" y="909637"/>
                </a:lnTo>
                <a:lnTo>
                  <a:pt x="668286" y="910318"/>
                </a:lnTo>
                <a:lnTo>
                  <a:pt x="664199" y="910771"/>
                </a:lnTo>
                <a:lnTo>
                  <a:pt x="659886" y="911225"/>
                </a:lnTo>
                <a:lnTo>
                  <a:pt x="655573" y="911225"/>
                </a:lnTo>
                <a:lnTo>
                  <a:pt x="651260" y="911225"/>
                </a:lnTo>
                <a:lnTo>
                  <a:pt x="646947" y="910771"/>
                </a:lnTo>
                <a:lnTo>
                  <a:pt x="643088" y="910318"/>
                </a:lnTo>
                <a:lnTo>
                  <a:pt x="638775" y="909637"/>
                </a:lnTo>
                <a:lnTo>
                  <a:pt x="634915" y="908730"/>
                </a:lnTo>
                <a:lnTo>
                  <a:pt x="630829" y="907595"/>
                </a:lnTo>
                <a:lnTo>
                  <a:pt x="627197" y="906234"/>
                </a:lnTo>
                <a:lnTo>
                  <a:pt x="623338" y="904646"/>
                </a:lnTo>
                <a:lnTo>
                  <a:pt x="619706" y="903058"/>
                </a:lnTo>
                <a:lnTo>
                  <a:pt x="616074" y="901243"/>
                </a:lnTo>
                <a:lnTo>
                  <a:pt x="612669" y="899428"/>
                </a:lnTo>
                <a:lnTo>
                  <a:pt x="609037" y="896933"/>
                </a:lnTo>
                <a:lnTo>
                  <a:pt x="605858" y="894891"/>
                </a:lnTo>
                <a:lnTo>
                  <a:pt x="602680" y="892395"/>
                </a:lnTo>
                <a:lnTo>
                  <a:pt x="599729" y="889673"/>
                </a:lnTo>
                <a:lnTo>
                  <a:pt x="596778" y="886950"/>
                </a:lnTo>
                <a:lnTo>
                  <a:pt x="594054" y="884228"/>
                </a:lnTo>
                <a:lnTo>
                  <a:pt x="591557" y="881052"/>
                </a:lnTo>
                <a:lnTo>
                  <a:pt x="588833" y="877876"/>
                </a:lnTo>
                <a:lnTo>
                  <a:pt x="586790" y="874699"/>
                </a:lnTo>
                <a:lnTo>
                  <a:pt x="584520" y="871296"/>
                </a:lnTo>
                <a:lnTo>
                  <a:pt x="582704" y="867666"/>
                </a:lnTo>
                <a:lnTo>
                  <a:pt x="580661" y="864263"/>
                </a:lnTo>
                <a:lnTo>
                  <a:pt x="579072" y="860407"/>
                </a:lnTo>
                <a:lnTo>
                  <a:pt x="577710" y="856777"/>
                </a:lnTo>
                <a:lnTo>
                  <a:pt x="576348" y="852920"/>
                </a:lnTo>
                <a:lnTo>
                  <a:pt x="575212" y="849063"/>
                </a:lnTo>
                <a:lnTo>
                  <a:pt x="574077" y="844980"/>
                </a:lnTo>
                <a:lnTo>
                  <a:pt x="573396" y="840896"/>
                </a:lnTo>
                <a:lnTo>
                  <a:pt x="572942" y="836812"/>
                </a:lnTo>
                <a:lnTo>
                  <a:pt x="572488" y="832729"/>
                </a:lnTo>
                <a:lnTo>
                  <a:pt x="572488" y="828191"/>
                </a:lnTo>
                <a:lnTo>
                  <a:pt x="572488" y="825242"/>
                </a:lnTo>
                <a:lnTo>
                  <a:pt x="572715" y="822066"/>
                </a:lnTo>
                <a:lnTo>
                  <a:pt x="573623" y="815940"/>
                </a:lnTo>
                <a:lnTo>
                  <a:pt x="574986" y="810042"/>
                </a:lnTo>
                <a:lnTo>
                  <a:pt x="576575" y="804370"/>
                </a:lnTo>
                <a:lnTo>
                  <a:pt x="454445" y="733134"/>
                </a:lnTo>
                <a:lnTo>
                  <a:pt x="449904" y="736083"/>
                </a:lnTo>
                <a:lnTo>
                  <a:pt x="444910" y="738352"/>
                </a:lnTo>
                <a:lnTo>
                  <a:pt x="439689" y="740166"/>
                </a:lnTo>
                <a:lnTo>
                  <a:pt x="434468" y="741981"/>
                </a:lnTo>
                <a:lnTo>
                  <a:pt x="429020" y="743569"/>
                </a:lnTo>
                <a:lnTo>
                  <a:pt x="423571" y="744477"/>
                </a:lnTo>
                <a:lnTo>
                  <a:pt x="417669" y="745158"/>
                </a:lnTo>
                <a:lnTo>
                  <a:pt x="412221" y="745384"/>
                </a:lnTo>
                <a:lnTo>
                  <a:pt x="408589" y="745158"/>
                </a:lnTo>
                <a:lnTo>
                  <a:pt x="405411" y="744931"/>
                </a:lnTo>
                <a:lnTo>
                  <a:pt x="398828" y="744023"/>
                </a:lnTo>
                <a:lnTo>
                  <a:pt x="305755" y="898294"/>
                </a:lnTo>
                <a:lnTo>
                  <a:pt x="257175" y="869255"/>
                </a:lnTo>
                <a:lnTo>
                  <a:pt x="349113" y="716118"/>
                </a:lnTo>
                <a:lnTo>
                  <a:pt x="347070" y="713396"/>
                </a:lnTo>
                <a:lnTo>
                  <a:pt x="344573" y="710220"/>
                </a:lnTo>
                <a:lnTo>
                  <a:pt x="342757" y="707497"/>
                </a:lnTo>
                <a:lnTo>
                  <a:pt x="340714" y="704321"/>
                </a:lnTo>
                <a:lnTo>
                  <a:pt x="339125" y="701145"/>
                </a:lnTo>
                <a:lnTo>
                  <a:pt x="337536" y="697969"/>
                </a:lnTo>
                <a:lnTo>
                  <a:pt x="335720" y="694793"/>
                </a:lnTo>
                <a:lnTo>
                  <a:pt x="334358" y="691390"/>
                </a:lnTo>
                <a:lnTo>
                  <a:pt x="333223" y="687987"/>
                </a:lnTo>
                <a:lnTo>
                  <a:pt x="332087" y="684584"/>
                </a:lnTo>
                <a:lnTo>
                  <a:pt x="331179" y="680954"/>
                </a:lnTo>
                <a:lnTo>
                  <a:pt x="330498" y="677324"/>
                </a:lnTo>
                <a:lnTo>
                  <a:pt x="329590" y="673467"/>
                </a:lnTo>
                <a:lnTo>
                  <a:pt x="329136" y="670064"/>
                </a:lnTo>
                <a:lnTo>
                  <a:pt x="328909" y="665981"/>
                </a:lnTo>
                <a:lnTo>
                  <a:pt x="328909" y="662351"/>
                </a:lnTo>
                <a:lnTo>
                  <a:pt x="328909" y="658040"/>
                </a:lnTo>
                <a:lnTo>
                  <a:pt x="329363" y="653730"/>
                </a:lnTo>
                <a:lnTo>
                  <a:pt x="330044" y="649646"/>
                </a:lnTo>
                <a:lnTo>
                  <a:pt x="330725" y="645335"/>
                </a:lnTo>
                <a:lnTo>
                  <a:pt x="331633" y="641479"/>
                </a:lnTo>
                <a:lnTo>
                  <a:pt x="332768" y="637395"/>
                </a:lnTo>
                <a:lnTo>
                  <a:pt x="333904" y="633765"/>
                </a:lnTo>
                <a:lnTo>
                  <a:pt x="335493" y="629908"/>
                </a:lnTo>
                <a:lnTo>
                  <a:pt x="337082" y="626279"/>
                </a:lnTo>
                <a:lnTo>
                  <a:pt x="339125" y="622649"/>
                </a:lnTo>
                <a:lnTo>
                  <a:pt x="340941" y="619246"/>
                </a:lnTo>
                <a:lnTo>
                  <a:pt x="342984" y="615843"/>
                </a:lnTo>
                <a:lnTo>
                  <a:pt x="345481" y="612666"/>
                </a:lnTo>
                <a:lnTo>
                  <a:pt x="347978" y="609263"/>
                </a:lnTo>
                <a:lnTo>
                  <a:pt x="350475" y="606314"/>
                </a:lnTo>
                <a:lnTo>
                  <a:pt x="353426" y="603592"/>
                </a:lnTo>
                <a:lnTo>
                  <a:pt x="356150" y="600642"/>
                </a:lnTo>
                <a:lnTo>
                  <a:pt x="359101" y="598147"/>
                </a:lnTo>
                <a:lnTo>
                  <a:pt x="362279" y="595878"/>
                </a:lnTo>
                <a:lnTo>
                  <a:pt x="365458" y="593383"/>
                </a:lnTo>
                <a:lnTo>
                  <a:pt x="369090" y="591341"/>
                </a:lnTo>
                <a:lnTo>
                  <a:pt x="372495" y="589299"/>
                </a:lnTo>
                <a:lnTo>
                  <a:pt x="376127" y="587484"/>
                </a:lnTo>
                <a:lnTo>
                  <a:pt x="379759" y="585669"/>
                </a:lnTo>
                <a:lnTo>
                  <a:pt x="383618" y="584308"/>
                </a:lnTo>
                <a:lnTo>
                  <a:pt x="387250" y="582947"/>
                </a:lnTo>
                <a:lnTo>
                  <a:pt x="391336" y="581812"/>
                </a:lnTo>
                <a:lnTo>
                  <a:pt x="395196" y="580905"/>
                </a:lnTo>
                <a:lnTo>
                  <a:pt x="399509" y="580224"/>
                </a:lnTo>
                <a:lnTo>
                  <a:pt x="403368" y="579544"/>
                </a:lnTo>
                <a:lnTo>
                  <a:pt x="407681" y="579317"/>
                </a:lnTo>
                <a:lnTo>
                  <a:pt x="412221" y="579090"/>
                </a:lnTo>
                <a:lnTo>
                  <a:pt x="416307" y="579317"/>
                </a:lnTo>
                <a:lnTo>
                  <a:pt x="420620" y="579544"/>
                </a:lnTo>
                <a:lnTo>
                  <a:pt x="424707" y="580224"/>
                </a:lnTo>
                <a:lnTo>
                  <a:pt x="428793" y="580905"/>
                </a:lnTo>
                <a:lnTo>
                  <a:pt x="432652" y="581812"/>
                </a:lnTo>
                <a:lnTo>
                  <a:pt x="436738" y="582947"/>
                </a:lnTo>
                <a:lnTo>
                  <a:pt x="440597" y="584308"/>
                </a:lnTo>
                <a:lnTo>
                  <a:pt x="444456" y="585669"/>
                </a:lnTo>
                <a:lnTo>
                  <a:pt x="447861" y="587484"/>
                </a:lnTo>
                <a:lnTo>
                  <a:pt x="451720" y="589299"/>
                </a:lnTo>
                <a:lnTo>
                  <a:pt x="454899" y="591341"/>
                </a:lnTo>
                <a:lnTo>
                  <a:pt x="458531" y="593383"/>
                </a:lnTo>
                <a:lnTo>
                  <a:pt x="461709" y="595878"/>
                </a:lnTo>
                <a:lnTo>
                  <a:pt x="464887" y="598147"/>
                </a:lnTo>
                <a:lnTo>
                  <a:pt x="467838" y="600642"/>
                </a:lnTo>
                <a:lnTo>
                  <a:pt x="470562" y="603592"/>
                </a:lnTo>
                <a:lnTo>
                  <a:pt x="473513" y="606314"/>
                </a:lnTo>
                <a:lnTo>
                  <a:pt x="476010" y="609263"/>
                </a:lnTo>
                <a:lnTo>
                  <a:pt x="478734" y="612666"/>
                </a:lnTo>
                <a:lnTo>
                  <a:pt x="481004" y="615843"/>
                </a:lnTo>
                <a:lnTo>
                  <a:pt x="483047" y="619246"/>
                </a:lnTo>
                <a:lnTo>
                  <a:pt x="484864" y="622649"/>
                </a:lnTo>
                <a:lnTo>
                  <a:pt x="486907" y="626279"/>
                </a:lnTo>
                <a:lnTo>
                  <a:pt x="488496" y="629908"/>
                </a:lnTo>
                <a:lnTo>
                  <a:pt x="490085" y="633765"/>
                </a:lnTo>
                <a:lnTo>
                  <a:pt x="491220" y="637395"/>
                </a:lnTo>
                <a:lnTo>
                  <a:pt x="492355" y="641479"/>
                </a:lnTo>
                <a:lnTo>
                  <a:pt x="493490" y="645335"/>
                </a:lnTo>
                <a:lnTo>
                  <a:pt x="494171" y="649646"/>
                </a:lnTo>
                <a:lnTo>
                  <a:pt x="494625" y="653730"/>
                </a:lnTo>
                <a:lnTo>
                  <a:pt x="495079" y="658040"/>
                </a:lnTo>
                <a:lnTo>
                  <a:pt x="495079" y="662351"/>
                </a:lnTo>
                <a:lnTo>
                  <a:pt x="495079" y="665527"/>
                </a:lnTo>
                <a:lnTo>
                  <a:pt x="494852" y="669157"/>
                </a:lnTo>
                <a:lnTo>
                  <a:pt x="494398" y="672333"/>
                </a:lnTo>
                <a:lnTo>
                  <a:pt x="493944" y="675509"/>
                </a:lnTo>
                <a:lnTo>
                  <a:pt x="492355" y="682088"/>
                </a:lnTo>
                <a:lnTo>
                  <a:pt x="490539" y="688214"/>
                </a:lnTo>
                <a:lnTo>
                  <a:pt x="610853" y="758543"/>
                </a:lnTo>
                <a:lnTo>
                  <a:pt x="616528" y="755140"/>
                </a:lnTo>
                <a:lnTo>
                  <a:pt x="622430" y="752417"/>
                </a:lnTo>
                <a:lnTo>
                  <a:pt x="628559" y="749922"/>
                </a:lnTo>
                <a:lnTo>
                  <a:pt x="634915" y="748107"/>
                </a:lnTo>
                <a:lnTo>
                  <a:pt x="690305" y="547101"/>
                </a:lnTo>
                <a:lnTo>
                  <a:pt x="686673" y="544152"/>
                </a:lnTo>
                <a:lnTo>
                  <a:pt x="682814" y="540976"/>
                </a:lnTo>
                <a:lnTo>
                  <a:pt x="679409" y="537800"/>
                </a:lnTo>
                <a:lnTo>
                  <a:pt x="676004" y="533943"/>
                </a:lnTo>
                <a:lnTo>
                  <a:pt x="673053" y="530540"/>
                </a:lnTo>
                <a:lnTo>
                  <a:pt x="670102" y="526456"/>
                </a:lnTo>
                <a:lnTo>
                  <a:pt x="667605" y="522373"/>
                </a:lnTo>
                <a:lnTo>
                  <a:pt x="665107" y="518062"/>
                </a:lnTo>
                <a:lnTo>
                  <a:pt x="662837" y="513979"/>
                </a:lnTo>
                <a:lnTo>
                  <a:pt x="661021" y="509214"/>
                </a:lnTo>
                <a:lnTo>
                  <a:pt x="659432" y="504450"/>
                </a:lnTo>
                <a:lnTo>
                  <a:pt x="658070" y="499913"/>
                </a:lnTo>
                <a:lnTo>
                  <a:pt x="657162" y="494922"/>
                </a:lnTo>
                <a:lnTo>
                  <a:pt x="656027" y="489931"/>
                </a:lnTo>
                <a:lnTo>
                  <a:pt x="655573" y="484940"/>
                </a:lnTo>
                <a:lnTo>
                  <a:pt x="655573" y="479722"/>
                </a:lnTo>
                <a:lnTo>
                  <a:pt x="655573" y="475411"/>
                </a:lnTo>
                <a:lnTo>
                  <a:pt x="655800" y="471327"/>
                </a:lnTo>
                <a:lnTo>
                  <a:pt x="656708" y="467017"/>
                </a:lnTo>
                <a:lnTo>
                  <a:pt x="657389" y="463160"/>
                </a:lnTo>
                <a:lnTo>
                  <a:pt x="658297" y="458850"/>
                </a:lnTo>
                <a:lnTo>
                  <a:pt x="659432" y="455220"/>
                </a:lnTo>
                <a:lnTo>
                  <a:pt x="660567" y="451136"/>
                </a:lnTo>
                <a:lnTo>
                  <a:pt x="661929" y="447506"/>
                </a:lnTo>
                <a:lnTo>
                  <a:pt x="663745" y="443649"/>
                </a:lnTo>
                <a:lnTo>
                  <a:pt x="665561" y="440246"/>
                </a:lnTo>
                <a:lnTo>
                  <a:pt x="667605" y="436617"/>
                </a:lnTo>
                <a:lnTo>
                  <a:pt x="669648" y="433440"/>
                </a:lnTo>
                <a:lnTo>
                  <a:pt x="672145" y="430037"/>
                </a:lnTo>
                <a:lnTo>
                  <a:pt x="674642" y="426861"/>
                </a:lnTo>
                <a:lnTo>
                  <a:pt x="677139" y="423912"/>
                </a:lnTo>
                <a:lnTo>
                  <a:pt x="679863" y="420963"/>
                </a:lnTo>
                <a:lnTo>
                  <a:pt x="682814" y="418240"/>
                </a:lnTo>
                <a:lnTo>
                  <a:pt x="685765" y="415518"/>
                </a:lnTo>
                <a:lnTo>
                  <a:pt x="688943" y="413249"/>
                </a:lnTo>
                <a:lnTo>
                  <a:pt x="692121" y="410980"/>
                </a:lnTo>
                <a:lnTo>
                  <a:pt x="695526" y="408712"/>
                </a:lnTo>
                <a:lnTo>
                  <a:pt x="698932" y="406670"/>
                </a:lnTo>
                <a:lnTo>
                  <a:pt x="702791" y="404855"/>
                </a:lnTo>
                <a:lnTo>
                  <a:pt x="706196" y="403267"/>
                </a:lnTo>
                <a:lnTo>
                  <a:pt x="710055" y="401679"/>
                </a:lnTo>
                <a:lnTo>
                  <a:pt x="713914" y="400318"/>
                </a:lnTo>
                <a:lnTo>
                  <a:pt x="718000" y="399410"/>
                </a:lnTo>
                <a:lnTo>
                  <a:pt x="721859" y="398503"/>
                </a:lnTo>
                <a:lnTo>
                  <a:pt x="725945" y="397595"/>
                </a:lnTo>
                <a:lnTo>
                  <a:pt x="730032" y="397141"/>
                </a:lnTo>
                <a:lnTo>
                  <a:pt x="734345" y="396915"/>
                </a:lnTo>
                <a:lnTo>
                  <a:pt x="738658" y="396688"/>
                </a:lnTo>
                <a:lnTo>
                  <a:pt x="744106" y="396915"/>
                </a:lnTo>
                <a:lnTo>
                  <a:pt x="749554" y="397595"/>
                </a:lnTo>
                <a:lnTo>
                  <a:pt x="754775" y="398276"/>
                </a:lnTo>
                <a:lnTo>
                  <a:pt x="759770" y="399637"/>
                </a:lnTo>
                <a:lnTo>
                  <a:pt x="764764" y="400998"/>
                </a:lnTo>
                <a:lnTo>
                  <a:pt x="769758" y="403040"/>
                </a:lnTo>
                <a:lnTo>
                  <a:pt x="774298" y="405082"/>
                </a:lnTo>
                <a:lnTo>
                  <a:pt x="778838" y="407577"/>
                </a:lnTo>
                <a:lnTo>
                  <a:pt x="916859" y="288925"/>
                </a:lnTo>
                <a:close/>
                <a:moveTo>
                  <a:pt x="607752" y="120128"/>
                </a:moveTo>
                <a:lnTo>
                  <a:pt x="595738" y="120581"/>
                </a:lnTo>
                <a:lnTo>
                  <a:pt x="583950" y="121488"/>
                </a:lnTo>
                <a:lnTo>
                  <a:pt x="571936" y="122621"/>
                </a:lnTo>
                <a:lnTo>
                  <a:pt x="559921" y="123755"/>
                </a:lnTo>
                <a:lnTo>
                  <a:pt x="548133" y="125341"/>
                </a:lnTo>
                <a:lnTo>
                  <a:pt x="536119" y="127154"/>
                </a:lnTo>
                <a:lnTo>
                  <a:pt x="524331" y="129421"/>
                </a:lnTo>
                <a:lnTo>
                  <a:pt x="512543" y="131688"/>
                </a:lnTo>
                <a:lnTo>
                  <a:pt x="500755" y="134407"/>
                </a:lnTo>
                <a:lnTo>
                  <a:pt x="489194" y="137581"/>
                </a:lnTo>
                <a:lnTo>
                  <a:pt x="477406" y="140754"/>
                </a:lnTo>
                <a:lnTo>
                  <a:pt x="466072" y="144380"/>
                </a:lnTo>
                <a:lnTo>
                  <a:pt x="454511" y="148234"/>
                </a:lnTo>
                <a:lnTo>
                  <a:pt x="443176" y="152313"/>
                </a:lnTo>
                <a:lnTo>
                  <a:pt x="431615" y="156620"/>
                </a:lnTo>
                <a:lnTo>
                  <a:pt x="420508" y="161380"/>
                </a:lnTo>
                <a:lnTo>
                  <a:pt x="409400" y="166593"/>
                </a:lnTo>
                <a:lnTo>
                  <a:pt x="398519" y="171579"/>
                </a:lnTo>
                <a:lnTo>
                  <a:pt x="387411" y="177246"/>
                </a:lnTo>
                <a:lnTo>
                  <a:pt x="376530" y="183139"/>
                </a:lnTo>
                <a:lnTo>
                  <a:pt x="365876" y="189485"/>
                </a:lnTo>
                <a:lnTo>
                  <a:pt x="355221" y="195831"/>
                </a:lnTo>
                <a:lnTo>
                  <a:pt x="344794" y="202631"/>
                </a:lnTo>
                <a:lnTo>
                  <a:pt x="334593" y="209431"/>
                </a:lnTo>
                <a:lnTo>
                  <a:pt x="324392" y="216684"/>
                </a:lnTo>
                <a:lnTo>
                  <a:pt x="314191" y="224163"/>
                </a:lnTo>
                <a:lnTo>
                  <a:pt x="304443" y="232323"/>
                </a:lnTo>
                <a:lnTo>
                  <a:pt x="294695" y="240483"/>
                </a:lnTo>
                <a:lnTo>
                  <a:pt x="284948" y="248869"/>
                </a:lnTo>
                <a:lnTo>
                  <a:pt x="275654" y="257482"/>
                </a:lnTo>
                <a:lnTo>
                  <a:pt x="266359" y="266548"/>
                </a:lnTo>
                <a:lnTo>
                  <a:pt x="257518" y="275614"/>
                </a:lnTo>
                <a:lnTo>
                  <a:pt x="248678" y="285134"/>
                </a:lnTo>
                <a:lnTo>
                  <a:pt x="240290" y="294654"/>
                </a:lnTo>
                <a:lnTo>
                  <a:pt x="232129" y="304400"/>
                </a:lnTo>
                <a:lnTo>
                  <a:pt x="224195" y="314373"/>
                </a:lnTo>
                <a:lnTo>
                  <a:pt x="216714" y="324346"/>
                </a:lnTo>
                <a:lnTo>
                  <a:pt x="209460" y="334545"/>
                </a:lnTo>
                <a:lnTo>
                  <a:pt x="202433" y="344971"/>
                </a:lnTo>
                <a:lnTo>
                  <a:pt x="195632" y="355397"/>
                </a:lnTo>
                <a:lnTo>
                  <a:pt x="189058" y="366050"/>
                </a:lnTo>
                <a:lnTo>
                  <a:pt x="183164" y="376703"/>
                </a:lnTo>
                <a:lnTo>
                  <a:pt x="177271" y="387583"/>
                </a:lnTo>
                <a:lnTo>
                  <a:pt x="171603" y="398462"/>
                </a:lnTo>
                <a:lnTo>
                  <a:pt x="166390" y="409342"/>
                </a:lnTo>
                <a:lnTo>
                  <a:pt x="161402" y="420448"/>
                </a:lnTo>
                <a:lnTo>
                  <a:pt x="156642" y="431554"/>
                </a:lnTo>
                <a:lnTo>
                  <a:pt x="152108" y="443114"/>
                </a:lnTo>
                <a:lnTo>
                  <a:pt x="148028" y="454673"/>
                </a:lnTo>
                <a:lnTo>
                  <a:pt x="144174" y="466006"/>
                </a:lnTo>
                <a:lnTo>
                  <a:pt x="140774" y="477565"/>
                </a:lnTo>
                <a:lnTo>
                  <a:pt x="137373" y="489125"/>
                </a:lnTo>
                <a:lnTo>
                  <a:pt x="134426" y="500911"/>
                </a:lnTo>
                <a:lnTo>
                  <a:pt x="131706" y="512470"/>
                </a:lnTo>
                <a:lnTo>
                  <a:pt x="129213" y="524256"/>
                </a:lnTo>
                <a:lnTo>
                  <a:pt x="127172" y="536269"/>
                </a:lnTo>
                <a:lnTo>
                  <a:pt x="125359" y="548055"/>
                </a:lnTo>
                <a:lnTo>
                  <a:pt x="123772" y="560068"/>
                </a:lnTo>
                <a:lnTo>
                  <a:pt x="122185" y="571854"/>
                </a:lnTo>
                <a:lnTo>
                  <a:pt x="121278" y="583867"/>
                </a:lnTo>
                <a:lnTo>
                  <a:pt x="120598" y="595880"/>
                </a:lnTo>
                <a:lnTo>
                  <a:pt x="120145" y="607666"/>
                </a:lnTo>
                <a:lnTo>
                  <a:pt x="120145" y="619905"/>
                </a:lnTo>
                <a:lnTo>
                  <a:pt x="120145" y="631918"/>
                </a:lnTo>
                <a:lnTo>
                  <a:pt x="120598" y="643704"/>
                </a:lnTo>
                <a:lnTo>
                  <a:pt x="121278" y="655717"/>
                </a:lnTo>
                <a:lnTo>
                  <a:pt x="122185" y="667503"/>
                </a:lnTo>
                <a:lnTo>
                  <a:pt x="123772" y="679516"/>
                </a:lnTo>
                <a:lnTo>
                  <a:pt x="125359" y="691529"/>
                </a:lnTo>
                <a:lnTo>
                  <a:pt x="127172" y="703315"/>
                </a:lnTo>
                <a:lnTo>
                  <a:pt x="129213" y="715328"/>
                </a:lnTo>
                <a:lnTo>
                  <a:pt x="131706" y="726887"/>
                </a:lnTo>
                <a:lnTo>
                  <a:pt x="134426" y="738673"/>
                </a:lnTo>
                <a:lnTo>
                  <a:pt x="137373" y="750460"/>
                </a:lnTo>
                <a:lnTo>
                  <a:pt x="140774" y="762019"/>
                </a:lnTo>
                <a:lnTo>
                  <a:pt x="144174" y="773579"/>
                </a:lnTo>
                <a:lnTo>
                  <a:pt x="148028" y="784911"/>
                </a:lnTo>
                <a:lnTo>
                  <a:pt x="152108" y="796471"/>
                </a:lnTo>
                <a:lnTo>
                  <a:pt x="156642" y="807804"/>
                </a:lnTo>
                <a:lnTo>
                  <a:pt x="161402" y="819136"/>
                </a:lnTo>
                <a:lnTo>
                  <a:pt x="166390" y="830016"/>
                </a:lnTo>
                <a:lnTo>
                  <a:pt x="171603" y="841122"/>
                </a:lnTo>
                <a:lnTo>
                  <a:pt x="177271" y="852002"/>
                </a:lnTo>
                <a:lnTo>
                  <a:pt x="183164" y="862881"/>
                </a:lnTo>
                <a:lnTo>
                  <a:pt x="189058" y="873534"/>
                </a:lnTo>
                <a:lnTo>
                  <a:pt x="195632" y="884187"/>
                </a:lnTo>
                <a:lnTo>
                  <a:pt x="202433" y="894613"/>
                </a:lnTo>
                <a:lnTo>
                  <a:pt x="209460" y="904813"/>
                </a:lnTo>
                <a:lnTo>
                  <a:pt x="216714" y="915239"/>
                </a:lnTo>
                <a:lnTo>
                  <a:pt x="224195" y="925212"/>
                </a:lnTo>
                <a:lnTo>
                  <a:pt x="232129" y="934958"/>
                </a:lnTo>
                <a:lnTo>
                  <a:pt x="240290" y="944931"/>
                </a:lnTo>
                <a:lnTo>
                  <a:pt x="248678" y="954450"/>
                </a:lnTo>
                <a:lnTo>
                  <a:pt x="257518" y="963743"/>
                </a:lnTo>
                <a:lnTo>
                  <a:pt x="266359" y="973036"/>
                </a:lnTo>
                <a:lnTo>
                  <a:pt x="275654" y="982102"/>
                </a:lnTo>
                <a:lnTo>
                  <a:pt x="284948" y="990715"/>
                </a:lnTo>
                <a:lnTo>
                  <a:pt x="294695" y="999102"/>
                </a:lnTo>
                <a:lnTo>
                  <a:pt x="304443" y="1007261"/>
                </a:lnTo>
                <a:lnTo>
                  <a:pt x="314191" y="1015194"/>
                </a:lnTo>
                <a:lnTo>
                  <a:pt x="324392" y="1022674"/>
                </a:lnTo>
                <a:lnTo>
                  <a:pt x="334593" y="1029927"/>
                </a:lnTo>
                <a:lnTo>
                  <a:pt x="344794" y="1036953"/>
                </a:lnTo>
                <a:lnTo>
                  <a:pt x="355221" y="1043753"/>
                </a:lnTo>
                <a:lnTo>
                  <a:pt x="365876" y="1050099"/>
                </a:lnTo>
                <a:lnTo>
                  <a:pt x="376530" y="1056446"/>
                </a:lnTo>
                <a:lnTo>
                  <a:pt x="387411" y="1062339"/>
                </a:lnTo>
                <a:lnTo>
                  <a:pt x="398292" y="1067779"/>
                </a:lnTo>
                <a:lnTo>
                  <a:pt x="409400" y="1072992"/>
                </a:lnTo>
                <a:lnTo>
                  <a:pt x="420508" y="1078205"/>
                </a:lnTo>
                <a:lnTo>
                  <a:pt x="431615" y="1082738"/>
                </a:lnTo>
                <a:lnTo>
                  <a:pt x="443176" y="1087271"/>
                </a:lnTo>
                <a:lnTo>
                  <a:pt x="454511" y="1091351"/>
                </a:lnTo>
                <a:lnTo>
                  <a:pt x="466072" y="1095204"/>
                </a:lnTo>
                <a:lnTo>
                  <a:pt x="477406" y="1098830"/>
                </a:lnTo>
                <a:lnTo>
                  <a:pt x="489194" y="1102004"/>
                </a:lnTo>
                <a:lnTo>
                  <a:pt x="500755" y="1104950"/>
                </a:lnTo>
                <a:lnTo>
                  <a:pt x="512543" y="1107897"/>
                </a:lnTo>
                <a:lnTo>
                  <a:pt x="524331" y="1110163"/>
                </a:lnTo>
                <a:lnTo>
                  <a:pt x="536119" y="1112203"/>
                </a:lnTo>
                <a:lnTo>
                  <a:pt x="548133" y="1114243"/>
                </a:lnTo>
                <a:lnTo>
                  <a:pt x="559921" y="1115830"/>
                </a:lnTo>
                <a:lnTo>
                  <a:pt x="571936" y="1116963"/>
                </a:lnTo>
                <a:lnTo>
                  <a:pt x="583950" y="1118096"/>
                </a:lnTo>
                <a:lnTo>
                  <a:pt x="595738" y="1118776"/>
                </a:lnTo>
                <a:lnTo>
                  <a:pt x="607752" y="1119230"/>
                </a:lnTo>
                <a:lnTo>
                  <a:pt x="619540" y="1119230"/>
                </a:lnTo>
                <a:lnTo>
                  <a:pt x="631782" y="1119230"/>
                </a:lnTo>
                <a:lnTo>
                  <a:pt x="643796" y="1118776"/>
                </a:lnTo>
                <a:lnTo>
                  <a:pt x="655584" y="1118096"/>
                </a:lnTo>
                <a:lnTo>
                  <a:pt x="667598" y="1116963"/>
                </a:lnTo>
                <a:lnTo>
                  <a:pt x="679613" y="1115830"/>
                </a:lnTo>
                <a:lnTo>
                  <a:pt x="691401" y="1114243"/>
                </a:lnTo>
                <a:lnTo>
                  <a:pt x="703415" y="1112203"/>
                </a:lnTo>
                <a:lnTo>
                  <a:pt x="715203" y="1110163"/>
                </a:lnTo>
                <a:lnTo>
                  <a:pt x="726991" y="1107897"/>
                </a:lnTo>
                <a:lnTo>
                  <a:pt x="738779" y="1104950"/>
                </a:lnTo>
                <a:lnTo>
                  <a:pt x="750340" y="1102004"/>
                </a:lnTo>
                <a:lnTo>
                  <a:pt x="762128" y="1098830"/>
                </a:lnTo>
                <a:lnTo>
                  <a:pt x="773462" y="1095204"/>
                </a:lnTo>
                <a:lnTo>
                  <a:pt x="785023" y="1091351"/>
                </a:lnTo>
                <a:lnTo>
                  <a:pt x="796358" y="1087271"/>
                </a:lnTo>
                <a:lnTo>
                  <a:pt x="807692" y="1082738"/>
                </a:lnTo>
                <a:lnTo>
                  <a:pt x="819026" y="1078205"/>
                </a:lnTo>
                <a:lnTo>
                  <a:pt x="830134" y="1072992"/>
                </a:lnTo>
                <a:lnTo>
                  <a:pt x="841015" y="1067779"/>
                </a:lnTo>
                <a:lnTo>
                  <a:pt x="852123" y="1062339"/>
                </a:lnTo>
                <a:lnTo>
                  <a:pt x="862777" y="1056446"/>
                </a:lnTo>
                <a:lnTo>
                  <a:pt x="873658" y="1050099"/>
                </a:lnTo>
                <a:lnTo>
                  <a:pt x="884086" y="1043753"/>
                </a:lnTo>
                <a:lnTo>
                  <a:pt x="894740" y="1036953"/>
                </a:lnTo>
                <a:lnTo>
                  <a:pt x="904941" y="1029927"/>
                </a:lnTo>
                <a:lnTo>
                  <a:pt x="915142" y="1022674"/>
                </a:lnTo>
                <a:lnTo>
                  <a:pt x="925343" y="1015194"/>
                </a:lnTo>
                <a:lnTo>
                  <a:pt x="935091" y="1007261"/>
                </a:lnTo>
                <a:lnTo>
                  <a:pt x="944839" y="999102"/>
                </a:lnTo>
                <a:lnTo>
                  <a:pt x="954586" y="990715"/>
                </a:lnTo>
                <a:lnTo>
                  <a:pt x="963880" y="982102"/>
                </a:lnTo>
                <a:lnTo>
                  <a:pt x="972948" y="973036"/>
                </a:lnTo>
                <a:lnTo>
                  <a:pt x="982016" y="963743"/>
                </a:lnTo>
                <a:lnTo>
                  <a:pt x="990856" y="954450"/>
                </a:lnTo>
                <a:lnTo>
                  <a:pt x="999244" y="944931"/>
                </a:lnTo>
                <a:lnTo>
                  <a:pt x="1007405" y="934958"/>
                </a:lnTo>
                <a:lnTo>
                  <a:pt x="1015339" y="925212"/>
                </a:lnTo>
                <a:lnTo>
                  <a:pt x="1022820" y="915239"/>
                </a:lnTo>
                <a:lnTo>
                  <a:pt x="1030074" y="904813"/>
                </a:lnTo>
                <a:lnTo>
                  <a:pt x="1037101" y="894613"/>
                </a:lnTo>
                <a:lnTo>
                  <a:pt x="1043902" y="884187"/>
                </a:lnTo>
                <a:lnTo>
                  <a:pt x="1050249" y="873534"/>
                </a:lnTo>
                <a:lnTo>
                  <a:pt x="1056370" y="862881"/>
                </a:lnTo>
                <a:lnTo>
                  <a:pt x="1062263" y="852002"/>
                </a:lnTo>
                <a:lnTo>
                  <a:pt x="1067931" y="841122"/>
                </a:lnTo>
                <a:lnTo>
                  <a:pt x="1073144" y="830016"/>
                </a:lnTo>
                <a:lnTo>
                  <a:pt x="1078132" y="819136"/>
                </a:lnTo>
                <a:lnTo>
                  <a:pt x="1082892" y="807804"/>
                </a:lnTo>
                <a:lnTo>
                  <a:pt x="1087426" y="796471"/>
                </a:lnTo>
                <a:lnTo>
                  <a:pt x="1091280" y="784911"/>
                </a:lnTo>
                <a:lnTo>
                  <a:pt x="1095360" y="773579"/>
                </a:lnTo>
                <a:lnTo>
                  <a:pt x="1098760" y="762019"/>
                </a:lnTo>
                <a:lnTo>
                  <a:pt x="1102161" y="750460"/>
                </a:lnTo>
                <a:lnTo>
                  <a:pt x="1105108" y="738673"/>
                </a:lnTo>
                <a:lnTo>
                  <a:pt x="1107828" y="726887"/>
                </a:lnTo>
                <a:lnTo>
                  <a:pt x="1110321" y="715328"/>
                </a:lnTo>
                <a:lnTo>
                  <a:pt x="1112362" y="703315"/>
                </a:lnTo>
                <a:lnTo>
                  <a:pt x="1114175" y="691529"/>
                </a:lnTo>
                <a:lnTo>
                  <a:pt x="1115762" y="679516"/>
                </a:lnTo>
                <a:lnTo>
                  <a:pt x="1117122" y="667503"/>
                </a:lnTo>
                <a:lnTo>
                  <a:pt x="1118256" y="655717"/>
                </a:lnTo>
                <a:lnTo>
                  <a:pt x="1118936" y="643704"/>
                </a:lnTo>
                <a:lnTo>
                  <a:pt x="1119389" y="631918"/>
                </a:lnTo>
                <a:lnTo>
                  <a:pt x="1119389" y="619905"/>
                </a:lnTo>
                <a:lnTo>
                  <a:pt x="1119389" y="607666"/>
                </a:lnTo>
                <a:lnTo>
                  <a:pt x="1118936" y="595880"/>
                </a:lnTo>
                <a:lnTo>
                  <a:pt x="1118256" y="583867"/>
                </a:lnTo>
                <a:lnTo>
                  <a:pt x="1117122" y="571854"/>
                </a:lnTo>
                <a:lnTo>
                  <a:pt x="1115762" y="560068"/>
                </a:lnTo>
                <a:lnTo>
                  <a:pt x="1114175" y="548055"/>
                </a:lnTo>
                <a:lnTo>
                  <a:pt x="1112362" y="536269"/>
                </a:lnTo>
                <a:lnTo>
                  <a:pt x="1110321" y="524256"/>
                </a:lnTo>
                <a:lnTo>
                  <a:pt x="1107828" y="512470"/>
                </a:lnTo>
                <a:lnTo>
                  <a:pt x="1105108" y="500911"/>
                </a:lnTo>
                <a:lnTo>
                  <a:pt x="1102161" y="489125"/>
                </a:lnTo>
                <a:lnTo>
                  <a:pt x="1098760" y="477565"/>
                </a:lnTo>
                <a:lnTo>
                  <a:pt x="1095360" y="466006"/>
                </a:lnTo>
                <a:lnTo>
                  <a:pt x="1091280" y="454673"/>
                </a:lnTo>
                <a:lnTo>
                  <a:pt x="1087426" y="443114"/>
                </a:lnTo>
                <a:lnTo>
                  <a:pt x="1082892" y="431554"/>
                </a:lnTo>
                <a:lnTo>
                  <a:pt x="1078132" y="420448"/>
                </a:lnTo>
                <a:lnTo>
                  <a:pt x="1073144" y="409342"/>
                </a:lnTo>
                <a:lnTo>
                  <a:pt x="1067931" y="398462"/>
                </a:lnTo>
                <a:lnTo>
                  <a:pt x="1062263" y="387583"/>
                </a:lnTo>
                <a:lnTo>
                  <a:pt x="1056370" y="376703"/>
                </a:lnTo>
                <a:lnTo>
                  <a:pt x="1050249" y="366050"/>
                </a:lnTo>
                <a:lnTo>
                  <a:pt x="1043902" y="355397"/>
                </a:lnTo>
                <a:lnTo>
                  <a:pt x="1037101" y="344971"/>
                </a:lnTo>
                <a:lnTo>
                  <a:pt x="1030074" y="334545"/>
                </a:lnTo>
                <a:lnTo>
                  <a:pt x="1022820" y="324346"/>
                </a:lnTo>
                <a:lnTo>
                  <a:pt x="1015339" y="314373"/>
                </a:lnTo>
                <a:lnTo>
                  <a:pt x="1007405" y="304400"/>
                </a:lnTo>
                <a:lnTo>
                  <a:pt x="999244" y="294654"/>
                </a:lnTo>
                <a:lnTo>
                  <a:pt x="990856" y="285134"/>
                </a:lnTo>
                <a:lnTo>
                  <a:pt x="982016" y="275614"/>
                </a:lnTo>
                <a:lnTo>
                  <a:pt x="972948" y="266548"/>
                </a:lnTo>
                <a:lnTo>
                  <a:pt x="963880" y="257482"/>
                </a:lnTo>
                <a:lnTo>
                  <a:pt x="954586" y="248869"/>
                </a:lnTo>
                <a:lnTo>
                  <a:pt x="944839" y="240483"/>
                </a:lnTo>
                <a:lnTo>
                  <a:pt x="935091" y="232323"/>
                </a:lnTo>
                <a:lnTo>
                  <a:pt x="925343" y="224163"/>
                </a:lnTo>
                <a:lnTo>
                  <a:pt x="915142" y="216684"/>
                </a:lnTo>
                <a:lnTo>
                  <a:pt x="904941" y="209431"/>
                </a:lnTo>
                <a:lnTo>
                  <a:pt x="894740" y="202631"/>
                </a:lnTo>
                <a:lnTo>
                  <a:pt x="884086" y="195831"/>
                </a:lnTo>
                <a:lnTo>
                  <a:pt x="873658" y="189485"/>
                </a:lnTo>
                <a:lnTo>
                  <a:pt x="862777" y="183139"/>
                </a:lnTo>
                <a:lnTo>
                  <a:pt x="852123" y="177246"/>
                </a:lnTo>
                <a:lnTo>
                  <a:pt x="841015" y="171579"/>
                </a:lnTo>
                <a:lnTo>
                  <a:pt x="830134" y="166593"/>
                </a:lnTo>
                <a:lnTo>
                  <a:pt x="819026" y="161380"/>
                </a:lnTo>
                <a:lnTo>
                  <a:pt x="807692" y="156620"/>
                </a:lnTo>
                <a:lnTo>
                  <a:pt x="796358" y="152313"/>
                </a:lnTo>
                <a:lnTo>
                  <a:pt x="785023" y="148234"/>
                </a:lnTo>
                <a:lnTo>
                  <a:pt x="773462" y="144380"/>
                </a:lnTo>
                <a:lnTo>
                  <a:pt x="762128" y="140754"/>
                </a:lnTo>
                <a:lnTo>
                  <a:pt x="750340" y="137581"/>
                </a:lnTo>
                <a:lnTo>
                  <a:pt x="738779" y="134407"/>
                </a:lnTo>
                <a:lnTo>
                  <a:pt x="726991" y="131688"/>
                </a:lnTo>
                <a:lnTo>
                  <a:pt x="715203" y="129421"/>
                </a:lnTo>
                <a:lnTo>
                  <a:pt x="703415" y="127154"/>
                </a:lnTo>
                <a:lnTo>
                  <a:pt x="691401" y="125341"/>
                </a:lnTo>
                <a:lnTo>
                  <a:pt x="679613" y="123755"/>
                </a:lnTo>
                <a:lnTo>
                  <a:pt x="667598" y="122621"/>
                </a:lnTo>
                <a:lnTo>
                  <a:pt x="655584" y="121488"/>
                </a:lnTo>
                <a:lnTo>
                  <a:pt x="643796" y="120581"/>
                </a:lnTo>
                <a:lnTo>
                  <a:pt x="631782" y="120128"/>
                </a:lnTo>
                <a:lnTo>
                  <a:pt x="619540" y="120128"/>
                </a:lnTo>
                <a:lnTo>
                  <a:pt x="607752" y="120128"/>
                </a:lnTo>
                <a:close/>
                <a:moveTo>
                  <a:pt x="619540" y="0"/>
                </a:moveTo>
                <a:lnTo>
                  <a:pt x="634502" y="227"/>
                </a:lnTo>
                <a:lnTo>
                  <a:pt x="649690" y="907"/>
                </a:lnTo>
                <a:lnTo>
                  <a:pt x="664198" y="1587"/>
                </a:lnTo>
                <a:lnTo>
                  <a:pt x="678933" y="3173"/>
                </a:lnTo>
                <a:lnTo>
                  <a:pt x="694121" y="4533"/>
                </a:lnTo>
                <a:lnTo>
                  <a:pt x="708629" y="6573"/>
                </a:lnTo>
                <a:lnTo>
                  <a:pt x="723364" y="8840"/>
                </a:lnTo>
                <a:lnTo>
                  <a:pt x="738098" y="11560"/>
                </a:lnTo>
                <a:lnTo>
                  <a:pt x="752607" y="14506"/>
                </a:lnTo>
                <a:lnTo>
                  <a:pt x="767115" y="17906"/>
                </a:lnTo>
                <a:lnTo>
                  <a:pt x="781623" y="21533"/>
                </a:lnTo>
                <a:lnTo>
                  <a:pt x="796131" y="25839"/>
                </a:lnTo>
                <a:lnTo>
                  <a:pt x="810412" y="30146"/>
                </a:lnTo>
                <a:lnTo>
                  <a:pt x="824694" y="34905"/>
                </a:lnTo>
                <a:lnTo>
                  <a:pt x="838975" y="40118"/>
                </a:lnTo>
                <a:lnTo>
                  <a:pt x="853030" y="45558"/>
                </a:lnTo>
                <a:lnTo>
                  <a:pt x="866858" y="51451"/>
                </a:lnTo>
                <a:lnTo>
                  <a:pt x="880686" y="57571"/>
                </a:lnTo>
                <a:lnTo>
                  <a:pt x="894514" y="64144"/>
                </a:lnTo>
                <a:lnTo>
                  <a:pt x="907888" y="71170"/>
                </a:lnTo>
                <a:lnTo>
                  <a:pt x="921263" y="78423"/>
                </a:lnTo>
                <a:lnTo>
                  <a:pt x="934638" y="85903"/>
                </a:lnTo>
                <a:lnTo>
                  <a:pt x="947786" y="93836"/>
                </a:lnTo>
                <a:lnTo>
                  <a:pt x="960934" y="102222"/>
                </a:lnTo>
                <a:lnTo>
                  <a:pt x="973401" y="110835"/>
                </a:lnTo>
                <a:lnTo>
                  <a:pt x="986096" y="119901"/>
                </a:lnTo>
                <a:lnTo>
                  <a:pt x="998791" y="129421"/>
                </a:lnTo>
                <a:lnTo>
                  <a:pt x="1010805" y="139167"/>
                </a:lnTo>
                <a:lnTo>
                  <a:pt x="1023046" y="149140"/>
                </a:lnTo>
                <a:lnTo>
                  <a:pt x="1034607" y="159793"/>
                </a:lnTo>
                <a:lnTo>
                  <a:pt x="1046395" y="170446"/>
                </a:lnTo>
                <a:lnTo>
                  <a:pt x="1057956" y="181779"/>
                </a:lnTo>
                <a:lnTo>
                  <a:pt x="1067251" y="191072"/>
                </a:lnTo>
                <a:lnTo>
                  <a:pt x="1076318" y="200591"/>
                </a:lnTo>
                <a:lnTo>
                  <a:pt x="1084932" y="210564"/>
                </a:lnTo>
                <a:lnTo>
                  <a:pt x="1093546" y="220310"/>
                </a:lnTo>
                <a:lnTo>
                  <a:pt x="1101934" y="230283"/>
                </a:lnTo>
                <a:lnTo>
                  <a:pt x="1110095" y="240709"/>
                </a:lnTo>
                <a:lnTo>
                  <a:pt x="1117802" y="250909"/>
                </a:lnTo>
                <a:lnTo>
                  <a:pt x="1125510" y="261108"/>
                </a:lnTo>
                <a:lnTo>
                  <a:pt x="1132764" y="271988"/>
                </a:lnTo>
                <a:lnTo>
                  <a:pt x="1139791" y="282414"/>
                </a:lnTo>
                <a:lnTo>
                  <a:pt x="1146592" y="293294"/>
                </a:lnTo>
                <a:lnTo>
                  <a:pt x="1153166" y="304173"/>
                </a:lnTo>
                <a:lnTo>
                  <a:pt x="1159513" y="315279"/>
                </a:lnTo>
                <a:lnTo>
                  <a:pt x="1165634" y="326159"/>
                </a:lnTo>
                <a:lnTo>
                  <a:pt x="1171527" y="337492"/>
                </a:lnTo>
                <a:lnTo>
                  <a:pt x="1177195" y="348598"/>
                </a:lnTo>
                <a:lnTo>
                  <a:pt x="1182408" y="360157"/>
                </a:lnTo>
                <a:lnTo>
                  <a:pt x="1187622" y="371490"/>
                </a:lnTo>
                <a:lnTo>
                  <a:pt x="1192610" y="383050"/>
                </a:lnTo>
                <a:lnTo>
                  <a:pt x="1197143" y="394609"/>
                </a:lnTo>
                <a:lnTo>
                  <a:pt x="1201677" y="406395"/>
                </a:lnTo>
                <a:lnTo>
                  <a:pt x="1205984" y="418181"/>
                </a:lnTo>
                <a:lnTo>
                  <a:pt x="1209611" y="429741"/>
                </a:lnTo>
                <a:lnTo>
                  <a:pt x="1213465" y="441754"/>
                </a:lnTo>
                <a:lnTo>
                  <a:pt x="1216865" y="453540"/>
                </a:lnTo>
                <a:lnTo>
                  <a:pt x="1219812" y="465552"/>
                </a:lnTo>
                <a:lnTo>
                  <a:pt x="1222986" y="477792"/>
                </a:lnTo>
                <a:lnTo>
                  <a:pt x="1225706" y="489578"/>
                </a:lnTo>
                <a:lnTo>
                  <a:pt x="1228200" y="501818"/>
                </a:lnTo>
                <a:lnTo>
                  <a:pt x="1230240" y="514057"/>
                </a:lnTo>
                <a:lnTo>
                  <a:pt x="1232280" y="526070"/>
                </a:lnTo>
                <a:lnTo>
                  <a:pt x="1233867" y="538536"/>
                </a:lnTo>
                <a:lnTo>
                  <a:pt x="1235680" y="550775"/>
                </a:lnTo>
                <a:lnTo>
                  <a:pt x="1236814" y="563015"/>
                </a:lnTo>
                <a:lnTo>
                  <a:pt x="1237720" y="575254"/>
                </a:lnTo>
                <a:lnTo>
                  <a:pt x="1238401" y="587720"/>
                </a:lnTo>
                <a:lnTo>
                  <a:pt x="1239081" y="599733"/>
                </a:lnTo>
                <a:lnTo>
                  <a:pt x="1239307" y="612199"/>
                </a:lnTo>
                <a:lnTo>
                  <a:pt x="1239307" y="624665"/>
                </a:lnTo>
                <a:lnTo>
                  <a:pt x="1239081" y="636678"/>
                </a:lnTo>
                <a:lnTo>
                  <a:pt x="1238627" y="649144"/>
                </a:lnTo>
                <a:lnTo>
                  <a:pt x="1237947" y="661610"/>
                </a:lnTo>
                <a:lnTo>
                  <a:pt x="1237040" y="673623"/>
                </a:lnTo>
                <a:lnTo>
                  <a:pt x="1235907" y="686089"/>
                </a:lnTo>
                <a:lnTo>
                  <a:pt x="1234320" y="698102"/>
                </a:lnTo>
                <a:lnTo>
                  <a:pt x="1232507" y="710341"/>
                </a:lnTo>
                <a:lnTo>
                  <a:pt x="1230693" y="722807"/>
                </a:lnTo>
                <a:lnTo>
                  <a:pt x="1228653" y="734820"/>
                </a:lnTo>
                <a:lnTo>
                  <a:pt x="1226159" y="746833"/>
                </a:lnTo>
                <a:lnTo>
                  <a:pt x="1223439" y="759073"/>
                </a:lnTo>
                <a:lnTo>
                  <a:pt x="1220719" y="771085"/>
                </a:lnTo>
                <a:lnTo>
                  <a:pt x="1217545" y="783098"/>
                </a:lnTo>
                <a:lnTo>
                  <a:pt x="1214145" y="795111"/>
                </a:lnTo>
                <a:lnTo>
                  <a:pt x="1210518" y="806897"/>
                </a:lnTo>
                <a:lnTo>
                  <a:pt x="1206664" y="818683"/>
                </a:lnTo>
                <a:lnTo>
                  <a:pt x="1202357" y="830469"/>
                </a:lnTo>
                <a:lnTo>
                  <a:pt x="1198277" y="842255"/>
                </a:lnTo>
                <a:lnTo>
                  <a:pt x="1193516" y="853588"/>
                </a:lnTo>
                <a:lnTo>
                  <a:pt x="1188529" y="865374"/>
                </a:lnTo>
                <a:lnTo>
                  <a:pt x="1183769" y="876934"/>
                </a:lnTo>
                <a:lnTo>
                  <a:pt x="1178328" y="888267"/>
                </a:lnTo>
                <a:lnTo>
                  <a:pt x="1172661" y="899599"/>
                </a:lnTo>
                <a:lnTo>
                  <a:pt x="1166767" y="910706"/>
                </a:lnTo>
                <a:lnTo>
                  <a:pt x="1160646" y="921812"/>
                </a:lnTo>
                <a:lnTo>
                  <a:pt x="1534229" y="1295115"/>
                </a:lnTo>
                <a:lnTo>
                  <a:pt x="1540350" y="1301461"/>
                </a:lnTo>
                <a:lnTo>
                  <a:pt x="1545790" y="1308034"/>
                </a:lnTo>
                <a:lnTo>
                  <a:pt x="1551231" y="1314607"/>
                </a:lnTo>
                <a:lnTo>
                  <a:pt x="1556445" y="1321407"/>
                </a:lnTo>
                <a:lnTo>
                  <a:pt x="1560752" y="1328433"/>
                </a:lnTo>
                <a:lnTo>
                  <a:pt x="1565286" y="1335460"/>
                </a:lnTo>
                <a:lnTo>
                  <a:pt x="1569366" y="1342713"/>
                </a:lnTo>
                <a:lnTo>
                  <a:pt x="1572766" y="1349966"/>
                </a:lnTo>
                <a:lnTo>
                  <a:pt x="1576167" y="1357219"/>
                </a:lnTo>
                <a:lnTo>
                  <a:pt x="1578887" y="1364698"/>
                </a:lnTo>
                <a:lnTo>
                  <a:pt x="1581381" y="1372178"/>
                </a:lnTo>
                <a:lnTo>
                  <a:pt x="1583648" y="1379658"/>
                </a:lnTo>
                <a:lnTo>
                  <a:pt x="1585461" y="1387137"/>
                </a:lnTo>
                <a:lnTo>
                  <a:pt x="1586821" y="1394617"/>
                </a:lnTo>
                <a:lnTo>
                  <a:pt x="1587955" y="1402323"/>
                </a:lnTo>
                <a:lnTo>
                  <a:pt x="1588635" y="1409803"/>
                </a:lnTo>
                <a:lnTo>
                  <a:pt x="1589088" y="1417283"/>
                </a:lnTo>
                <a:lnTo>
                  <a:pt x="1589088" y="1424762"/>
                </a:lnTo>
                <a:lnTo>
                  <a:pt x="1588861" y="1432242"/>
                </a:lnTo>
                <a:lnTo>
                  <a:pt x="1588181" y="1439495"/>
                </a:lnTo>
                <a:lnTo>
                  <a:pt x="1587274" y="1446748"/>
                </a:lnTo>
                <a:lnTo>
                  <a:pt x="1585914" y="1454001"/>
                </a:lnTo>
                <a:lnTo>
                  <a:pt x="1584101" y="1461027"/>
                </a:lnTo>
                <a:lnTo>
                  <a:pt x="1581834" y="1467827"/>
                </a:lnTo>
                <a:lnTo>
                  <a:pt x="1579340" y="1474627"/>
                </a:lnTo>
                <a:lnTo>
                  <a:pt x="1576620" y="1481200"/>
                </a:lnTo>
                <a:lnTo>
                  <a:pt x="1573220" y="1487773"/>
                </a:lnTo>
                <a:lnTo>
                  <a:pt x="1569593" y="1494119"/>
                </a:lnTo>
                <a:lnTo>
                  <a:pt x="1565512" y="1500239"/>
                </a:lnTo>
                <a:lnTo>
                  <a:pt x="1561432" y="1506132"/>
                </a:lnTo>
                <a:lnTo>
                  <a:pt x="1556445" y="1511572"/>
                </a:lnTo>
                <a:lnTo>
                  <a:pt x="1551231" y="1517011"/>
                </a:lnTo>
                <a:lnTo>
                  <a:pt x="1517228" y="1551237"/>
                </a:lnTo>
                <a:lnTo>
                  <a:pt x="1511787" y="1556223"/>
                </a:lnTo>
                <a:lnTo>
                  <a:pt x="1506120" y="1561209"/>
                </a:lnTo>
                <a:lnTo>
                  <a:pt x="1500226" y="1565516"/>
                </a:lnTo>
                <a:lnTo>
                  <a:pt x="1494106" y="1569369"/>
                </a:lnTo>
                <a:lnTo>
                  <a:pt x="1487985" y="1573222"/>
                </a:lnTo>
                <a:lnTo>
                  <a:pt x="1481411" y="1576395"/>
                </a:lnTo>
                <a:lnTo>
                  <a:pt x="1474837" y="1579342"/>
                </a:lnTo>
                <a:lnTo>
                  <a:pt x="1468036" y="1581835"/>
                </a:lnTo>
                <a:lnTo>
                  <a:pt x="1461009" y="1583875"/>
                </a:lnTo>
                <a:lnTo>
                  <a:pt x="1453982" y="1585688"/>
                </a:lnTo>
                <a:lnTo>
                  <a:pt x="1446728" y="1587275"/>
                </a:lnTo>
                <a:lnTo>
                  <a:pt x="1439474" y="1588182"/>
                </a:lnTo>
                <a:lnTo>
                  <a:pt x="1432219" y="1588862"/>
                </a:lnTo>
                <a:lnTo>
                  <a:pt x="1424739" y="1589088"/>
                </a:lnTo>
                <a:lnTo>
                  <a:pt x="1417258" y="1589088"/>
                </a:lnTo>
                <a:lnTo>
                  <a:pt x="1409777" y="1588862"/>
                </a:lnTo>
                <a:lnTo>
                  <a:pt x="1402296" y="1587955"/>
                </a:lnTo>
                <a:lnTo>
                  <a:pt x="1394589" y="1587048"/>
                </a:lnTo>
                <a:lnTo>
                  <a:pt x="1387108" y="1585235"/>
                </a:lnTo>
                <a:lnTo>
                  <a:pt x="1379628" y="1583422"/>
                </a:lnTo>
                <a:lnTo>
                  <a:pt x="1372147" y="1581382"/>
                </a:lnTo>
                <a:lnTo>
                  <a:pt x="1364666" y="1578662"/>
                </a:lnTo>
                <a:lnTo>
                  <a:pt x="1357186" y="1575942"/>
                </a:lnTo>
                <a:lnTo>
                  <a:pt x="1349931" y="1572769"/>
                </a:lnTo>
                <a:lnTo>
                  <a:pt x="1342677" y="1569142"/>
                </a:lnTo>
                <a:lnTo>
                  <a:pt x="1335423" y="1565289"/>
                </a:lnTo>
                <a:lnTo>
                  <a:pt x="1328396" y="1560756"/>
                </a:lnTo>
                <a:lnTo>
                  <a:pt x="1321369" y="1556223"/>
                </a:lnTo>
                <a:lnTo>
                  <a:pt x="1314568" y="1551237"/>
                </a:lnTo>
                <a:lnTo>
                  <a:pt x="1307994" y="1545797"/>
                </a:lnTo>
                <a:lnTo>
                  <a:pt x="1301420" y="1540130"/>
                </a:lnTo>
                <a:lnTo>
                  <a:pt x="1295299" y="1534011"/>
                </a:lnTo>
                <a:lnTo>
                  <a:pt x="921716" y="1160708"/>
                </a:lnTo>
                <a:lnTo>
                  <a:pt x="910835" y="1166827"/>
                </a:lnTo>
                <a:lnTo>
                  <a:pt x="899501" y="1172720"/>
                </a:lnTo>
                <a:lnTo>
                  <a:pt x="888166" y="1178160"/>
                </a:lnTo>
                <a:lnTo>
                  <a:pt x="876832" y="1183600"/>
                </a:lnTo>
                <a:lnTo>
                  <a:pt x="865498" y="1188586"/>
                </a:lnTo>
                <a:lnTo>
                  <a:pt x="853710" y="1193346"/>
                </a:lnTo>
                <a:lnTo>
                  <a:pt x="842375" y="1198106"/>
                </a:lnTo>
                <a:lnTo>
                  <a:pt x="830588" y="1202412"/>
                </a:lnTo>
                <a:lnTo>
                  <a:pt x="818573" y="1206492"/>
                </a:lnTo>
                <a:lnTo>
                  <a:pt x="807012" y="1210572"/>
                </a:lnTo>
                <a:lnTo>
                  <a:pt x="794997" y="1213972"/>
                </a:lnTo>
                <a:lnTo>
                  <a:pt x="783210" y="1217598"/>
                </a:lnTo>
                <a:lnTo>
                  <a:pt x="771195" y="1220545"/>
                </a:lnTo>
                <a:lnTo>
                  <a:pt x="758954" y="1223265"/>
                </a:lnTo>
                <a:lnTo>
                  <a:pt x="746939" y="1226211"/>
                </a:lnTo>
                <a:lnTo>
                  <a:pt x="734698" y="1228478"/>
                </a:lnTo>
                <a:lnTo>
                  <a:pt x="722457" y="1230518"/>
                </a:lnTo>
                <a:lnTo>
                  <a:pt x="710442" y="1232784"/>
                </a:lnTo>
                <a:lnTo>
                  <a:pt x="698201" y="1234371"/>
                </a:lnTo>
                <a:lnTo>
                  <a:pt x="685960" y="1235731"/>
                </a:lnTo>
                <a:lnTo>
                  <a:pt x="673719" y="1236864"/>
                </a:lnTo>
                <a:lnTo>
                  <a:pt x="661478" y="1237771"/>
                </a:lnTo>
                <a:lnTo>
                  <a:pt x="649010" y="1238451"/>
                </a:lnTo>
                <a:lnTo>
                  <a:pt x="636769" y="1239131"/>
                </a:lnTo>
                <a:lnTo>
                  <a:pt x="624527" y="1239357"/>
                </a:lnTo>
                <a:lnTo>
                  <a:pt x="612060" y="1239357"/>
                </a:lnTo>
                <a:lnTo>
                  <a:pt x="599818" y="1239131"/>
                </a:lnTo>
                <a:lnTo>
                  <a:pt x="587577" y="1238451"/>
                </a:lnTo>
                <a:lnTo>
                  <a:pt x="575109" y="1237544"/>
                </a:lnTo>
                <a:lnTo>
                  <a:pt x="562868" y="1236638"/>
                </a:lnTo>
                <a:lnTo>
                  <a:pt x="550627" y="1235504"/>
                </a:lnTo>
                <a:lnTo>
                  <a:pt x="538612" y="1233918"/>
                </a:lnTo>
                <a:lnTo>
                  <a:pt x="526145" y="1232331"/>
                </a:lnTo>
                <a:lnTo>
                  <a:pt x="513903" y="1230291"/>
                </a:lnTo>
                <a:lnTo>
                  <a:pt x="501889" y="1228025"/>
                </a:lnTo>
                <a:lnTo>
                  <a:pt x="489648" y="1225758"/>
                </a:lnTo>
                <a:lnTo>
                  <a:pt x="477633" y="1222811"/>
                </a:lnTo>
                <a:lnTo>
                  <a:pt x="465619" y="1219865"/>
                </a:lnTo>
                <a:lnTo>
                  <a:pt x="453604" y="1216918"/>
                </a:lnTo>
                <a:lnTo>
                  <a:pt x="441590" y="1213292"/>
                </a:lnTo>
                <a:lnTo>
                  <a:pt x="429802" y="1209665"/>
                </a:lnTo>
                <a:lnTo>
                  <a:pt x="418014" y="1205812"/>
                </a:lnTo>
                <a:lnTo>
                  <a:pt x="406453" y="1201506"/>
                </a:lnTo>
                <a:lnTo>
                  <a:pt x="394665" y="1197199"/>
                </a:lnTo>
                <a:lnTo>
                  <a:pt x="383104" y="1192440"/>
                </a:lnTo>
                <a:lnTo>
                  <a:pt x="371543" y="1187680"/>
                </a:lnTo>
                <a:lnTo>
                  <a:pt x="359982" y="1182467"/>
                </a:lnTo>
                <a:lnTo>
                  <a:pt x="348647" y="1177027"/>
                </a:lnTo>
                <a:lnTo>
                  <a:pt x="337313" y="1171360"/>
                </a:lnTo>
                <a:lnTo>
                  <a:pt x="326205" y="1165694"/>
                </a:lnTo>
                <a:lnTo>
                  <a:pt x="315097" y="1159574"/>
                </a:lnTo>
                <a:lnTo>
                  <a:pt x="304216" y="1153228"/>
                </a:lnTo>
                <a:lnTo>
                  <a:pt x="293109" y="1146655"/>
                </a:lnTo>
                <a:lnTo>
                  <a:pt x="282454" y="1139629"/>
                </a:lnTo>
                <a:lnTo>
                  <a:pt x="272026" y="1132602"/>
                </a:lnTo>
                <a:lnTo>
                  <a:pt x="261145" y="1125349"/>
                </a:lnTo>
                <a:lnTo>
                  <a:pt x="250944" y="1117643"/>
                </a:lnTo>
                <a:lnTo>
                  <a:pt x="240517" y="1109937"/>
                </a:lnTo>
                <a:lnTo>
                  <a:pt x="230316" y="1101777"/>
                </a:lnTo>
                <a:lnTo>
                  <a:pt x="220341" y="1093617"/>
                </a:lnTo>
                <a:lnTo>
                  <a:pt x="210367" y="1085004"/>
                </a:lnTo>
                <a:lnTo>
                  <a:pt x="200620" y="1076391"/>
                </a:lnTo>
                <a:lnTo>
                  <a:pt x="191099" y="1067099"/>
                </a:lnTo>
                <a:lnTo>
                  <a:pt x="181578" y="1057806"/>
                </a:lnTo>
                <a:lnTo>
                  <a:pt x="170470" y="1046473"/>
                </a:lnTo>
                <a:lnTo>
                  <a:pt x="159589" y="1034913"/>
                </a:lnTo>
                <a:lnTo>
                  <a:pt x="149161" y="1022901"/>
                </a:lnTo>
                <a:lnTo>
                  <a:pt x="139187" y="1010888"/>
                </a:lnTo>
                <a:lnTo>
                  <a:pt x="129213" y="998648"/>
                </a:lnTo>
                <a:lnTo>
                  <a:pt x="119918" y="985956"/>
                </a:lnTo>
                <a:lnTo>
                  <a:pt x="110851" y="973489"/>
                </a:lnTo>
                <a:lnTo>
                  <a:pt x="102237" y="960797"/>
                </a:lnTo>
                <a:lnTo>
                  <a:pt x="93849" y="947651"/>
                </a:lnTo>
                <a:lnTo>
                  <a:pt x="85688" y="934505"/>
                </a:lnTo>
                <a:lnTo>
                  <a:pt x="78208" y="921358"/>
                </a:lnTo>
                <a:lnTo>
                  <a:pt x="70954" y="907986"/>
                </a:lnTo>
                <a:lnTo>
                  <a:pt x="64153" y="894386"/>
                </a:lnTo>
                <a:lnTo>
                  <a:pt x="57579" y="880560"/>
                </a:lnTo>
                <a:lnTo>
                  <a:pt x="51232" y="866734"/>
                </a:lnTo>
                <a:lnTo>
                  <a:pt x="45338" y="852908"/>
                </a:lnTo>
                <a:lnTo>
                  <a:pt x="39897" y="838856"/>
                </a:lnTo>
                <a:lnTo>
                  <a:pt x="34910" y="824803"/>
                </a:lnTo>
                <a:lnTo>
                  <a:pt x="30150" y="810524"/>
                </a:lnTo>
                <a:lnTo>
                  <a:pt x="25616" y="796244"/>
                </a:lnTo>
                <a:lnTo>
                  <a:pt x="21535" y="781738"/>
                </a:lnTo>
                <a:lnTo>
                  <a:pt x="17682" y="767232"/>
                </a:lnTo>
                <a:lnTo>
                  <a:pt x="14508" y="752726"/>
                </a:lnTo>
                <a:lnTo>
                  <a:pt x="11334" y="738220"/>
                </a:lnTo>
                <a:lnTo>
                  <a:pt x="8841" y="723487"/>
                </a:lnTo>
                <a:lnTo>
                  <a:pt x="6574" y="708755"/>
                </a:lnTo>
                <a:lnTo>
                  <a:pt x="4307" y="694022"/>
                </a:lnTo>
                <a:lnTo>
                  <a:pt x="2947" y="679289"/>
                </a:lnTo>
                <a:lnTo>
                  <a:pt x="1587" y="664330"/>
                </a:lnTo>
                <a:lnTo>
                  <a:pt x="680" y="649597"/>
                </a:lnTo>
                <a:lnTo>
                  <a:pt x="227" y="634638"/>
                </a:lnTo>
                <a:lnTo>
                  <a:pt x="0" y="619905"/>
                </a:lnTo>
                <a:lnTo>
                  <a:pt x="227" y="604946"/>
                </a:lnTo>
                <a:lnTo>
                  <a:pt x="680" y="589987"/>
                </a:lnTo>
                <a:lnTo>
                  <a:pt x="1587" y="575254"/>
                </a:lnTo>
                <a:lnTo>
                  <a:pt x="2947" y="560295"/>
                </a:lnTo>
                <a:lnTo>
                  <a:pt x="4307" y="545562"/>
                </a:lnTo>
                <a:lnTo>
                  <a:pt x="6574" y="530830"/>
                </a:lnTo>
                <a:lnTo>
                  <a:pt x="8841" y="516097"/>
                </a:lnTo>
                <a:lnTo>
                  <a:pt x="11334" y="501364"/>
                </a:lnTo>
                <a:lnTo>
                  <a:pt x="14508" y="486858"/>
                </a:lnTo>
                <a:lnTo>
                  <a:pt x="17682" y="472352"/>
                </a:lnTo>
                <a:lnTo>
                  <a:pt x="21535" y="457846"/>
                </a:lnTo>
                <a:lnTo>
                  <a:pt x="25616" y="443340"/>
                </a:lnTo>
                <a:lnTo>
                  <a:pt x="30150" y="429061"/>
                </a:lnTo>
                <a:lnTo>
                  <a:pt x="34910" y="414781"/>
                </a:lnTo>
                <a:lnTo>
                  <a:pt x="39897" y="400502"/>
                </a:lnTo>
                <a:lnTo>
                  <a:pt x="45338" y="386449"/>
                </a:lnTo>
                <a:lnTo>
                  <a:pt x="51232" y="372850"/>
                </a:lnTo>
                <a:lnTo>
                  <a:pt x="57579" y="359024"/>
                </a:lnTo>
                <a:lnTo>
                  <a:pt x="64153" y="345198"/>
                </a:lnTo>
                <a:lnTo>
                  <a:pt x="70954" y="331599"/>
                </a:lnTo>
                <a:lnTo>
                  <a:pt x="78208" y="318226"/>
                </a:lnTo>
                <a:lnTo>
                  <a:pt x="85688" y="304853"/>
                </a:lnTo>
                <a:lnTo>
                  <a:pt x="93849" y="291934"/>
                </a:lnTo>
                <a:lnTo>
                  <a:pt x="102237" y="278788"/>
                </a:lnTo>
                <a:lnTo>
                  <a:pt x="110851" y="266095"/>
                </a:lnTo>
                <a:lnTo>
                  <a:pt x="119918" y="253402"/>
                </a:lnTo>
                <a:lnTo>
                  <a:pt x="129213" y="240936"/>
                </a:lnTo>
                <a:lnTo>
                  <a:pt x="139187" y="228697"/>
                </a:lnTo>
                <a:lnTo>
                  <a:pt x="149161" y="216457"/>
                </a:lnTo>
                <a:lnTo>
                  <a:pt x="159589" y="204671"/>
                </a:lnTo>
                <a:lnTo>
                  <a:pt x="170470" y="193111"/>
                </a:lnTo>
                <a:lnTo>
                  <a:pt x="181578" y="181779"/>
                </a:lnTo>
                <a:lnTo>
                  <a:pt x="193139" y="170446"/>
                </a:lnTo>
                <a:lnTo>
                  <a:pt x="204473" y="159793"/>
                </a:lnTo>
                <a:lnTo>
                  <a:pt x="216488" y="149140"/>
                </a:lnTo>
                <a:lnTo>
                  <a:pt x="228729" y="139167"/>
                </a:lnTo>
                <a:lnTo>
                  <a:pt x="240743" y="129421"/>
                </a:lnTo>
                <a:lnTo>
                  <a:pt x="253438" y="119901"/>
                </a:lnTo>
                <a:lnTo>
                  <a:pt x="266133" y="110835"/>
                </a:lnTo>
                <a:lnTo>
                  <a:pt x="278600" y="102222"/>
                </a:lnTo>
                <a:lnTo>
                  <a:pt x="291748" y="93836"/>
                </a:lnTo>
                <a:lnTo>
                  <a:pt x="304896" y="85903"/>
                </a:lnTo>
                <a:lnTo>
                  <a:pt x="318271" y="78423"/>
                </a:lnTo>
                <a:lnTo>
                  <a:pt x="331646" y="71170"/>
                </a:lnTo>
                <a:lnTo>
                  <a:pt x="345020" y="64144"/>
                </a:lnTo>
                <a:lnTo>
                  <a:pt x="358848" y="57571"/>
                </a:lnTo>
                <a:lnTo>
                  <a:pt x="372676" y="51451"/>
                </a:lnTo>
                <a:lnTo>
                  <a:pt x="386504" y="45558"/>
                </a:lnTo>
                <a:lnTo>
                  <a:pt x="400559" y="40118"/>
                </a:lnTo>
                <a:lnTo>
                  <a:pt x="414840" y="34905"/>
                </a:lnTo>
                <a:lnTo>
                  <a:pt x="429122" y="30146"/>
                </a:lnTo>
                <a:lnTo>
                  <a:pt x="443403" y="25839"/>
                </a:lnTo>
                <a:lnTo>
                  <a:pt x="457911" y="21533"/>
                </a:lnTo>
                <a:lnTo>
                  <a:pt x="472419" y="17906"/>
                </a:lnTo>
                <a:lnTo>
                  <a:pt x="486927" y="14506"/>
                </a:lnTo>
                <a:lnTo>
                  <a:pt x="501435" y="11560"/>
                </a:lnTo>
                <a:lnTo>
                  <a:pt x="515944" y="8840"/>
                </a:lnTo>
                <a:lnTo>
                  <a:pt x="530678" y="6573"/>
                </a:lnTo>
                <a:lnTo>
                  <a:pt x="545413" y="4533"/>
                </a:lnTo>
                <a:lnTo>
                  <a:pt x="560148" y="3173"/>
                </a:lnTo>
                <a:lnTo>
                  <a:pt x="575109" y="1587"/>
                </a:lnTo>
                <a:lnTo>
                  <a:pt x="589844" y="907"/>
                </a:lnTo>
                <a:lnTo>
                  <a:pt x="604806" y="227"/>
                </a:lnTo>
                <a:lnTo>
                  <a:pt x="619540" y="0"/>
                </a:lnTo>
                <a:close/>
              </a:path>
            </a:pathLst>
          </a:custGeom>
          <a:solidFill>
            <a:srgbClr val="FFFFFF"/>
          </a:solidFill>
          <a:ln>
            <a:noFill/>
          </a:ln>
        </p:spPr>
        <p:txBody>
          <a:bodyPr anchor="ctr">
            <a:normAutofit/>
            <a:scene3d>
              <a:camera prst="orthographicFront"/>
              <a:lightRig rig="threePt" dir="t"/>
            </a:scene3d>
            <a:sp3d>
              <a:contourClr>
                <a:srgbClr val="FFFFFF"/>
              </a:contourClr>
            </a:sp3d>
          </a:bodyPr>
          <a:lstStyle/>
          <a:p>
            <a:pPr algn="ctr" eaLnBrk="1" fontAlgn="auto" hangingPunct="1">
              <a:spcBef>
                <a:spcPts val="0"/>
              </a:spcBef>
              <a:spcAft>
                <a:spcPts val="0"/>
              </a:spcAft>
              <a:defRPr/>
            </a:pPr>
            <a:endParaRPr lang="zh-CN" altLang="en-US">
              <a:solidFill>
                <a:srgbClr val="FFFFFF"/>
              </a:solidFill>
              <a:latin typeface="+mn-lt"/>
              <a:ea typeface="+mn-ea"/>
            </a:endParaRPr>
          </a:p>
        </p:txBody>
      </p:sp>
      <p:sp>
        <p:nvSpPr>
          <p:cNvPr id="19" name="MH_Other_13"/>
          <p:cNvSpPr/>
          <p:nvPr>
            <p:custDataLst>
              <p:tags r:id="rId15"/>
            </p:custDataLst>
          </p:nvPr>
        </p:nvSpPr>
        <p:spPr>
          <a:xfrm flipH="1">
            <a:off x="3689830" y="3321084"/>
            <a:ext cx="1012825" cy="1012825"/>
          </a:xfrm>
          <a:prstGeom prst="ellipse">
            <a:avLst/>
          </a:prstGeom>
          <a:solidFill>
            <a:srgbClr val="FFFFFF"/>
          </a:solidFill>
          <a:ln w="3175">
            <a:solidFill>
              <a:srgbClr val="DDDDDD"/>
            </a:solidFill>
          </a:ln>
          <a:effectLst>
            <a:outerShdw dist="63500" dir="2700000" algn="tl"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eaLnBrk="1" fontAlgn="auto" hangingPunct="1">
              <a:spcBef>
                <a:spcPts val="0"/>
              </a:spcBef>
              <a:spcAft>
                <a:spcPts val="0"/>
              </a:spcAft>
              <a:defRPr/>
            </a:pPr>
            <a:endParaRPr lang="zh-CN" altLang="en-US"/>
          </a:p>
        </p:txBody>
      </p:sp>
      <p:sp>
        <p:nvSpPr>
          <p:cNvPr id="20" name="MH_Other_14"/>
          <p:cNvSpPr/>
          <p:nvPr>
            <p:custDataLst>
              <p:tags r:id="rId16"/>
            </p:custDataLst>
          </p:nvPr>
        </p:nvSpPr>
        <p:spPr>
          <a:xfrm flipH="1">
            <a:off x="3779949" y="3410789"/>
            <a:ext cx="833053" cy="833053"/>
          </a:xfrm>
          <a:prstGeom prst="ellipse">
            <a:avLst/>
          </a:prstGeom>
          <a:solidFill>
            <a:schemeClr val="accent3"/>
          </a:solidFill>
          <a:ln>
            <a:noFill/>
          </a:ln>
          <a:effectLst>
            <a:innerShdw dist="76200" dir="13500000">
              <a:prstClr val="black">
                <a:alpha val="12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eaLnBrk="1" fontAlgn="auto" hangingPunct="1">
              <a:spcBef>
                <a:spcPts val="0"/>
              </a:spcBef>
              <a:spcAft>
                <a:spcPts val="0"/>
              </a:spcAft>
              <a:defRPr/>
            </a:pPr>
            <a:endParaRPr lang="zh-CN" altLang="en-US"/>
          </a:p>
        </p:txBody>
      </p:sp>
      <p:sp>
        <p:nvSpPr>
          <p:cNvPr id="21" name="MH_Other_15"/>
          <p:cNvSpPr/>
          <p:nvPr>
            <p:custDataLst>
              <p:tags r:id="rId17"/>
            </p:custDataLst>
          </p:nvPr>
        </p:nvSpPr>
        <p:spPr>
          <a:xfrm flipH="1">
            <a:off x="3442180" y="3395696"/>
            <a:ext cx="192087" cy="862013"/>
          </a:xfrm>
          <a:custGeom>
            <a:avLst/>
            <a:gdLst>
              <a:gd name="connsiteX0" fmla="*/ 0 w 200069"/>
              <a:gd name="connsiteY0" fmla="*/ 0 h 904875"/>
              <a:gd name="connsiteX1" fmla="*/ 200025 w 200069"/>
              <a:gd name="connsiteY1" fmla="*/ 490538 h 904875"/>
              <a:gd name="connsiteX2" fmla="*/ 14288 w 200069"/>
              <a:gd name="connsiteY2" fmla="*/ 904875 h 904875"/>
              <a:gd name="connsiteX0-1" fmla="*/ 0 w 202450"/>
              <a:gd name="connsiteY0-2" fmla="*/ 0 h 904875"/>
              <a:gd name="connsiteX1-3" fmla="*/ 202407 w 202450"/>
              <a:gd name="connsiteY1-4" fmla="*/ 471488 h 904875"/>
              <a:gd name="connsiteX2-5" fmla="*/ 14288 w 202450"/>
              <a:gd name="connsiteY2-6" fmla="*/ 904875 h 904875"/>
              <a:gd name="connsiteX0-7" fmla="*/ 0 w 202558"/>
              <a:gd name="connsiteY0-8" fmla="*/ 0 h 904875"/>
              <a:gd name="connsiteX1-9" fmla="*/ 202407 w 202558"/>
              <a:gd name="connsiteY1-10" fmla="*/ 471488 h 904875"/>
              <a:gd name="connsiteX2-11" fmla="*/ 14288 w 202558"/>
              <a:gd name="connsiteY2-12" fmla="*/ 904875 h 904875"/>
              <a:gd name="connsiteX0-13" fmla="*/ 0 w 204846"/>
              <a:gd name="connsiteY0-14" fmla="*/ 0 h 897731"/>
              <a:gd name="connsiteX1-15" fmla="*/ 204788 w 204846"/>
              <a:gd name="connsiteY1-16" fmla="*/ 464344 h 897731"/>
              <a:gd name="connsiteX2-17" fmla="*/ 16669 w 204846"/>
              <a:gd name="connsiteY2-18" fmla="*/ 897731 h 897731"/>
              <a:gd name="connsiteX0-19" fmla="*/ 0 w 204846"/>
              <a:gd name="connsiteY0-20" fmla="*/ 0 h 897731"/>
              <a:gd name="connsiteX1-21" fmla="*/ 204788 w 204846"/>
              <a:gd name="connsiteY1-22" fmla="*/ 464344 h 897731"/>
              <a:gd name="connsiteX2-23" fmla="*/ 16669 w 204846"/>
              <a:gd name="connsiteY2-24" fmla="*/ 897731 h 897731"/>
              <a:gd name="connsiteX0-25" fmla="*/ 0 w 204798"/>
              <a:gd name="connsiteY0-26" fmla="*/ 0 h 916781"/>
              <a:gd name="connsiteX1-27" fmla="*/ 204788 w 204798"/>
              <a:gd name="connsiteY1-28" fmla="*/ 464344 h 916781"/>
              <a:gd name="connsiteX2-29" fmla="*/ 7144 w 204798"/>
              <a:gd name="connsiteY2-30" fmla="*/ 916781 h 916781"/>
              <a:gd name="connsiteX0-31" fmla="*/ 0 w 204800"/>
              <a:gd name="connsiteY0-32" fmla="*/ 0 h 916781"/>
              <a:gd name="connsiteX1-33" fmla="*/ 204788 w 204800"/>
              <a:gd name="connsiteY1-34" fmla="*/ 464344 h 916781"/>
              <a:gd name="connsiteX2-35" fmla="*/ 7144 w 204800"/>
              <a:gd name="connsiteY2-36" fmla="*/ 916781 h 916781"/>
            </a:gdLst>
            <a:ahLst/>
            <a:cxnLst>
              <a:cxn ang="0">
                <a:pos x="connsiteX0-1" y="connsiteY0-2"/>
              </a:cxn>
              <a:cxn ang="0">
                <a:pos x="connsiteX1-3" y="connsiteY1-4"/>
              </a:cxn>
              <a:cxn ang="0">
                <a:pos x="connsiteX2-5" y="connsiteY2-6"/>
              </a:cxn>
            </a:cxnLst>
            <a:rect l="l" t="t" r="r" b="b"/>
            <a:pathLst>
              <a:path w="204800" h="916781">
                <a:moveTo>
                  <a:pt x="0" y="0"/>
                </a:moveTo>
                <a:cubicBezTo>
                  <a:pt x="158353" y="148432"/>
                  <a:pt x="203597" y="311547"/>
                  <a:pt x="204788" y="464344"/>
                </a:cubicBezTo>
                <a:cubicBezTo>
                  <a:pt x="205979" y="617141"/>
                  <a:pt x="120253" y="789782"/>
                  <a:pt x="7144" y="916781"/>
                </a:cubicBezTo>
              </a:path>
            </a:pathLst>
          </a:custGeom>
          <a:noFill/>
          <a:ln w="25400">
            <a:solidFill>
              <a:schemeClr val="accent3"/>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eaLnBrk="1" fontAlgn="auto" hangingPunct="1">
              <a:spcBef>
                <a:spcPts val="0"/>
              </a:spcBef>
              <a:spcAft>
                <a:spcPts val="0"/>
              </a:spcAft>
              <a:defRPr/>
            </a:pPr>
            <a:endParaRPr lang="zh-CN" altLang="en-US"/>
          </a:p>
        </p:txBody>
      </p:sp>
      <p:cxnSp>
        <p:nvCxnSpPr>
          <p:cNvPr id="22" name="MH_Other_16"/>
          <p:cNvCxnSpPr/>
          <p:nvPr>
            <p:custDataLst>
              <p:tags r:id="rId18"/>
            </p:custDataLst>
          </p:nvPr>
        </p:nvCxnSpPr>
        <p:spPr>
          <a:xfrm flipH="1">
            <a:off x="3226280" y="3824321"/>
            <a:ext cx="217487" cy="0"/>
          </a:xfrm>
          <a:prstGeom prst="line">
            <a:avLst/>
          </a:prstGeom>
          <a:ln w="25400">
            <a:solidFill>
              <a:schemeClr val="accent3"/>
            </a:solidFill>
            <a:tailEnd type="oval" w="sm" len="sm"/>
          </a:ln>
        </p:spPr>
        <p:style>
          <a:lnRef idx="1">
            <a:schemeClr val="accent1"/>
          </a:lnRef>
          <a:fillRef idx="0">
            <a:schemeClr val="accent1"/>
          </a:fillRef>
          <a:effectRef idx="0">
            <a:schemeClr val="accent1"/>
          </a:effectRef>
          <a:fontRef idx="minor">
            <a:schemeClr val="tx1"/>
          </a:fontRef>
        </p:style>
      </p:cxnSp>
      <p:sp>
        <p:nvSpPr>
          <p:cNvPr id="23" name="MH_Other_17"/>
          <p:cNvSpPr/>
          <p:nvPr>
            <p:custDataLst>
              <p:tags r:id="rId19"/>
            </p:custDataLst>
          </p:nvPr>
        </p:nvSpPr>
        <p:spPr>
          <a:xfrm flipH="1">
            <a:off x="3385030" y="3765584"/>
            <a:ext cx="119062" cy="119062"/>
          </a:xfrm>
          <a:prstGeom prst="ellipse">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normAutofit fontScale="25000" lnSpcReduction="20000"/>
          </a:bodyPr>
          <a:lstStyle/>
          <a:p>
            <a:pPr algn="ctr" eaLnBrk="1" fontAlgn="auto" hangingPunct="1">
              <a:spcBef>
                <a:spcPts val="0"/>
              </a:spcBef>
              <a:spcAft>
                <a:spcPts val="0"/>
              </a:spcAft>
              <a:defRPr/>
            </a:pPr>
            <a:endParaRPr lang="zh-CN" altLang="en-US"/>
          </a:p>
        </p:txBody>
      </p:sp>
      <p:sp>
        <p:nvSpPr>
          <p:cNvPr id="24" name="MH_Other_18"/>
          <p:cNvSpPr/>
          <p:nvPr>
            <p:custDataLst>
              <p:tags r:id="rId20"/>
            </p:custDataLst>
          </p:nvPr>
        </p:nvSpPr>
        <p:spPr bwMode="auto">
          <a:xfrm>
            <a:off x="3947005" y="3670334"/>
            <a:ext cx="498475" cy="307975"/>
          </a:xfrm>
          <a:custGeom>
            <a:avLst/>
            <a:gdLst>
              <a:gd name="T0" fmla="*/ 1066662 w 2063518"/>
              <a:gd name="T1" fmla="*/ 654802 h 1276454"/>
              <a:gd name="T2" fmla="*/ 1500594 w 2063518"/>
              <a:gd name="T3" fmla="*/ 654802 h 1276454"/>
              <a:gd name="T4" fmla="*/ 1255790 w 2063518"/>
              <a:gd name="T5" fmla="*/ 314944 h 1276454"/>
              <a:gd name="T6" fmla="*/ 1323568 w 2063518"/>
              <a:gd name="T7" fmla="*/ 383500 h 1276454"/>
              <a:gd name="T8" fmla="*/ 1481023 w 2063518"/>
              <a:gd name="T9" fmla="*/ 376582 h 1276454"/>
              <a:gd name="T10" fmla="*/ 1488825 w 2063518"/>
              <a:gd name="T11" fmla="*/ 472615 h 1276454"/>
              <a:gd name="T12" fmla="*/ 1613893 w 2063518"/>
              <a:gd name="T13" fmla="*/ 568404 h 1276454"/>
              <a:gd name="T14" fmla="*/ 1558067 w 2063518"/>
              <a:gd name="T15" fmla="*/ 646977 h 1276454"/>
              <a:gd name="T16" fmla="*/ 1592227 w 2063518"/>
              <a:gd name="T17" fmla="*/ 800652 h 1276454"/>
              <a:gd name="T18" fmla="*/ 1498897 w 2063518"/>
              <a:gd name="T19" fmla="*/ 825001 h 1276454"/>
              <a:gd name="T20" fmla="*/ 1426167 w 2063518"/>
              <a:gd name="T21" fmla="*/ 964655 h 1276454"/>
              <a:gd name="T22" fmla="*/ 1339000 w 2063518"/>
              <a:gd name="T23" fmla="*/ 923387 h 1276454"/>
              <a:gd name="T24" fmla="*/ 1193410 w 2063518"/>
              <a:gd name="T25" fmla="*/ 983675 h 1276454"/>
              <a:gd name="T26" fmla="*/ 1153195 w 2063518"/>
              <a:gd name="T27" fmla="*/ 896101 h 1276454"/>
              <a:gd name="T28" fmla="*/ 1002868 w 2063518"/>
              <a:gd name="T29" fmla="*/ 848812 h 1276454"/>
              <a:gd name="T30" fmla="*/ 1028421 w 2063518"/>
              <a:gd name="T31" fmla="*/ 755906 h 1276454"/>
              <a:gd name="T32" fmla="*/ 943696 w 2063518"/>
              <a:gd name="T33" fmla="*/ 623169 h 1276454"/>
              <a:gd name="T34" fmla="*/ 1023061 w 2063518"/>
              <a:gd name="T35" fmla="*/ 568405 h 1276454"/>
              <a:gd name="T36" fmla="*/ 1043583 w 2063518"/>
              <a:gd name="T37" fmla="*/ 412329 h 1276454"/>
              <a:gd name="T38" fmla="*/ 1139624 w 2063518"/>
              <a:gd name="T39" fmla="*/ 421330 h 1276454"/>
              <a:gd name="T40" fmla="*/ 1255790 w 2063518"/>
              <a:gd name="T41" fmla="*/ 314944 h 1276454"/>
              <a:gd name="T42" fmla="*/ 184450 w 2063518"/>
              <a:gd name="T43" fmla="*/ 509786 h 1276454"/>
              <a:gd name="T44" fmla="*/ 835347 w 2063518"/>
              <a:gd name="T45" fmla="*/ 509786 h 1276454"/>
              <a:gd name="T46" fmla="*/ 468140 w 2063518"/>
              <a:gd name="T47" fmla="*/ 0 h 1276454"/>
              <a:gd name="T48" fmla="*/ 569807 w 2063518"/>
              <a:gd name="T49" fmla="*/ 102832 h 1276454"/>
              <a:gd name="T50" fmla="*/ 805989 w 2063518"/>
              <a:gd name="T51" fmla="*/ 92457 h 1276454"/>
              <a:gd name="T52" fmla="*/ 817693 w 2063518"/>
              <a:gd name="T53" fmla="*/ 236505 h 1276454"/>
              <a:gd name="T54" fmla="*/ 1005294 w 2063518"/>
              <a:gd name="T55" fmla="*/ 380190 h 1276454"/>
              <a:gd name="T56" fmla="*/ 921557 w 2063518"/>
              <a:gd name="T57" fmla="*/ 498048 h 1276454"/>
              <a:gd name="T58" fmla="*/ 972798 w 2063518"/>
              <a:gd name="T59" fmla="*/ 728561 h 1276454"/>
              <a:gd name="T60" fmla="*/ 832801 w 2063518"/>
              <a:gd name="T61" fmla="*/ 765085 h 1276454"/>
              <a:gd name="T62" fmla="*/ 723706 w 2063518"/>
              <a:gd name="T63" fmla="*/ 974565 h 1276454"/>
              <a:gd name="T64" fmla="*/ 592956 w 2063518"/>
              <a:gd name="T65" fmla="*/ 912666 h 1276454"/>
              <a:gd name="T66" fmla="*/ 374570 w 2063518"/>
              <a:gd name="T67" fmla="*/ 1003096 h 1276454"/>
              <a:gd name="T68" fmla="*/ 314247 w 2063518"/>
              <a:gd name="T69" fmla="*/ 871734 h 1276454"/>
              <a:gd name="T70" fmla="*/ 88757 w 2063518"/>
              <a:gd name="T71" fmla="*/ 800802 h 1276454"/>
              <a:gd name="T72" fmla="*/ 127086 w 2063518"/>
              <a:gd name="T73" fmla="*/ 661445 h 1276454"/>
              <a:gd name="T74" fmla="*/ 0 w 2063518"/>
              <a:gd name="T75" fmla="*/ 462338 h 1276454"/>
              <a:gd name="T76" fmla="*/ 119047 w 2063518"/>
              <a:gd name="T77" fmla="*/ 380191 h 1276454"/>
              <a:gd name="T78" fmla="*/ 149829 w 2063518"/>
              <a:gd name="T79" fmla="*/ 146078 h 1276454"/>
              <a:gd name="T80" fmla="*/ 293892 w 2063518"/>
              <a:gd name="T81" fmla="*/ 159579 h 1276454"/>
              <a:gd name="T82" fmla="*/ 468140 w 2063518"/>
              <a:gd name="T83" fmla="*/ 0 h 12764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063518" h="1276454">
                <a:moveTo>
                  <a:pt x="1631470" y="557485"/>
                </a:moveTo>
                <a:cubicBezTo>
                  <a:pt x="1479172" y="557485"/>
                  <a:pt x="1355710" y="680947"/>
                  <a:pt x="1355710" y="833245"/>
                </a:cubicBezTo>
                <a:cubicBezTo>
                  <a:pt x="1355710" y="985543"/>
                  <a:pt x="1479172" y="1109005"/>
                  <a:pt x="1631470" y="1109005"/>
                </a:cubicBezTo>
                <a:cubicBezTo>
                  <a:pt x="1783768" y="1109005"/>
                  <a:pt x="1907230" y="985543"/>
                  <a:pt x="1907230" y="833245"/>
                </a:cubicBezTo>
                <a:cubicBezTo>
                  <a:pt x="1907230" y="680947"/>
                  <a:pt x="1783768" y="557485"/>
                  <a:pt x="1631470" y="557485"/>
                </a:cubicBezTo>
                <a:close/>
                <a:moveTo>
                  <a:pt x="1596087" y="400771"/>
                </a:moveTo>
                <a:lnTo>
                  <a:pt x="1666853" y="400771"/>
                </a:lnTo>
                <a:lnTo>
                  <a:pt x="1682233" y="488008"/>
                </a:lnTo>
                <a:cubicBezTo>
                  <a:pt x="1729134" y="494904"/>
                  <a:pt x="1774137" y="511284"/>
                  <a:pt x="1814498" y="536149"/>
                </a:cubicBezTo>
                <a:lnTo>
                  <a:pt x="1882355" y="479207"/>
                </a:lnTo>
                <a:lnTo>
                  <a:pt x="1936564" y="524695"/>
                </a:lnTo>
                <a:lnTo>
                  <a:pt x="1892271" y="601408"/>
                </a:lnTo>
                <a:cubicBezTo>
                  <a:pt x="1923766" y="636838"/>
                  <a:pt x="1947711" y="678313"/>
                  <a:pt x="1962647" y="723304"/>
                </a:cubicBezTo>
                <a:lnTo>
                  <a:pt x="2051230" y="723302"/>
                </a:lnTo>
                <a:lnTo>
                  <a:pt x="2063518" y="792992"/>
                </a:lnTo>
                <a:lnTo>
                  <a:pt x="1980277" y="823287"/>
                </a:lnTo>
                <a:cubicBezTo>
                  <a:pt x="1981630" y="870672"/>
                  <a:pt x="1973314" y="917837"/>
                  <a:pt x="1955836" y="961902"/>
                </a:cubicBezTo>
                <a:lnTo>
                  <a:pt x="2023695" y="1018840"/>
                </a:lnTo>
                <a:lnTo>
                  <a:pt x="1988313" y="1080125"/>
                </a:lnTo>
                <a:lnTo>
                  <a:pt x="1905073" y="1049826"/>
                </a:lnTo>
                <a:cubicBezTo>
                  <a:pt x="1875651" y="1086995"/>
                  <a:pt x="1838963" y="1117779"/>
                  <a:pt x="1797250" y="1140300"/>
                </a:cubicBezTo>
                <a:lnTo>
                  <a:pt x="1812635" y="1227537"/>
                </a:lnTo>
                <a:lnTo>
                  <a:pt x="1746136" y="1251740"/>
                </a:lnTo>
                <a:lnTo>
                  <a:pt x="1701847" y="1175024"/>
                </a:lnTo>
                <a:cubicBezTo>
                  <a:pt x="1655416" y="1184585"/>
                  <a:pt x="1607524" y="1184585"/>
                  <a:pt x="1561093" y="1175024"/>
                </a:cubicBezTo>
                <a:lnTo>
                  <a:pt x="1516804" y="1251740"/>
                </a:lnTo>
                <a:lnTo>
                  <a:pt x="1450306" y="1227537"/>
                </a:lnTo>
                <a:lnTo>
                  <a:pt x="1465691" y="1140300"/>
                </a:lnTo>
                <a:cubicBezTo>
                  <a:pt x="1423978" y="1117779"/>
                  <a:pt x="1387290" y="1086995"/>
                  <a:pt x="1357868" y="1049826"/>
                </a:cubicBezTo>
                <a:lnTo>
                  <a:pt x="1274628" y="1080125"/>
                </a:lnTo>
                <a:lnTo>
                  <a:pt x="1239245" y="1018840"/>
                </a:lnTo>
                <a:lnTo>
                  <a:pt x="1307105" y="961902"/>
                </a:lnTo>
                <a:cubicBezTo>
                  <a:pt x="1289627" y="917837"/>
                  <a:pt x="1281310" y="870672"/>
                  <a:pt x="1282663" y="823287"/>
                </a:cubicBezTo>
                <a:lnTo>
                  <a:pt x="1199422" y="792992"/>
                </a:lnTo>
                <a:lnTo>
                  <a:pt x="1211710" y="723302"/>
                </a:lnTo>
                <a:lnTo>
                  <a:pt x="1300293" y="723304"/>
                </a:lnTo>
                <a:cubicBezTo>
                  <a:pt x="1315229" y="678313"/>
                  <a:pt x="1339174" y="636838"/>
                  <a:pt x="1370670" y="601408"/>
                </a:cubicBezTo>
                <a:lnTo>
                  <a:pt x="1326376" y="524695"/>
                </a:lnTo>
                <a:lnTo>
                  <a:pt x="1380586" y="479207"/>
                </a:lnTo>
                <a:lnTo>
                  <a:pt x="1448443" y="536149"/>
                </a:lnTo>
                <a:cubicBezTo>
                  <a:pt x="1488803" y="511284"/>
                  <a:pt x="1533807" y="494905"/>
                  <a:pt x="1580707" y="488008"/>
                </a:cubicBezTo>
                <a:lnTo>
                  <a:pt x="1596087" y="400771"/>
                </a:lnTo>
                <a:close/>
                <a:moveTo>
                  <a:pt x="648072" y="235071"/>
                </a:moveTo>
                <a:cubicBezTo>
                  <a:pt x="419625" y="235071"/>
                  <a:pt x="234432" y="420264"/>
                  <a:pt x="234432" y="648711"/>
                </a:cubicBezTo>
                <a:cubicBezTo>
                  <a:pt x="234432" y="877158"/>
                  <a:pt x="419625" y="1062352"/>
                  <a:pt x="648072" y="1062352"/>
                </a:cubicBezTo>
                <a:cubicBezTo>
                  <a:pt x="876519" y="1062352"/>
                  <a:pt x="1061712" y="877158"/>
                  <a:pt x="1061712" y="648711"/>
                </a:cubicBezTo>
                <a:cubicBezTo>
                  <a:pt x="1061712" y="420264"/>
                  <a:pt x="876519" y="235071"/>
                  <a:pt x="648072" y="235071"/>
                </a:cubicBezTo>
                <a:close/>
                <a:moveTo>
                  <a:pt x="594998" y="0"/>
                </a:moveTo>
                <a:lnTo>
                  <a:pt x="701146" y="0"/>
                </a:lnTo>
                <a:lnTo>
                  <a:pt x="724216" y="130856"/>
                </a:lnTo>
                <a:cubicBezTo>
                  <a:pt x="794567" y="141200"/>
                  <a:pt x="862072" y="165770"/>
                  <a:pt x="922614" y="203067"/>
                </a:cubicBezTo>
                <a:lnTo>
                  <a:pt x="1024399" y="117654"/>
                </a:lnTo>
                <a:lnTo>
                  <a:pt x="1105713" y="185886"/>
                </a:lnTo>
                <a:lnTo>
                  <a:pt x="1039273" y="300956"/>
                </a:lnTo>
                <a:cubicBezTo>
                  <a:pt x="1086516" y="354101"/>
                  <a:pt x="1122434" y="416314"/>
                  <a:pt x="1144837" y="483799"/>
                </a:cubicBezTo>
                <a:lnTo>
                  <a:pt x="1277712" y="483796"/>
                </a:lnTo>
                <a:lnTo>
                  <a:pt x="1296144" y="588332"/>
                </a:lnTo>
                <a:lnTo>
                  <a:pt x="1171283" y="633774"/>
                </a:lnTo>
                <a:cubicBezTo>
                  <a:pt x="1173312" y="704852"/>
                  <a:pt x="1160838" y="775599"/>
                  <a:pt x="1134620" y="841697"/>
                </a:cubicBezTo>
                <a:lnTo>
                  <a:pt x="1236410" y="927104"/>
                </a:lnTo>
                <a:lnTo>
                  <a:pt x="1183336" y="1019032"/>
                </a:lnTo>
                <a:lnTo>
                  <a:pt x="1058476" y="973583"/>
                </a:lnTo>
                <a:cubicBezTo>
                  <a:pt x="1014343" y="1029336"/>
                  <a:pt x="959312" y="1075513"/>
                  <a:pt x="896742" y="1109294"/>
                </a:cubicBezTo>
                <a:lnTo>
                  <a:pt x="919819" y="1240149"/>
                </a:lnTo>
                <a:lnTo>
                  <a:pt x="820071" y="1276454"/>
                </a:lnTo>
                <a:lnTo>
                  <a:pt x="753637" y="1161380"/>
                </a:lnTo>
                <a:cubicBezTo>
                  <a:pt x="683991" y="1175721"/>
                  <a:pt x="612153" y="1175721"/>
                  <a:pt x="542507" y="1161380"/>
                </a:cubicBezTo>
                <a:lnTo>
                  <a:pt x="476073" y="1276454"/>
                </a:lnTo>
                <a:lnTo>
                  <a:pt x="376326" y="1240149"/>
                </a:lnTo>
                <a:lnTo>
                  <a:pt x="399403" y="1109294"/>
                </a:lnTo>
                <a:cubicBezTo>
                  <a:pt x="336833" y="1075513"/>
                  <a:pt x="281802" y="1029336"/>
                  <a:pt x="237669" y="973583"/>
                </a:cubicBezTo>
                <a:lnTo>
                  <a:pt x="112809" y="1019032"/>
                </a:lnTo>
                <a:lnTo>
                  <a:pt x="59735" y="927104"/>
                </a:lnTo>
                <a:lnTo>
                  <a:pt x="161524" y="841697"/>
                </a:lnTo>
                <a:cubicBezTo>
                  <a:pt x="135307" y="775599"/>
                  <a:pt x="122832" y="704852"/>
                  <a:pt x="124862" y="633774"/>
                </a:cubicBezTo>
                <a:lnTo>
                  <a:pt x="0" y="588332"/>
                </a:lnTo>
                <a:lnTo>
                  <a:pt x="18432" y="483796"/>
                </a:lnTo>
                <a:lnTo>
                  <a:pt x="151306" y="483799"/>
                </a:lnTo>
                <a:cubicBezTo>
                  <a:pt x="173710" y="416314"/>
                  <a:pt x="209628" y="354100"/>
                  <a:pt x="256871" y="300956"/>
                </a:cubicBezTo>
                <a:lnTo>
                  <a:pt x="190431" y="185886"/>
                </a:lnTo>
                <a:lnTo>
                  <a:pt x="271746" y="117654"/>
                </a:lnTo>
                <a:lnTo>
                  <a:pt x="373531" y="203067"/>
                </a:lnTo>
                <a:cubicBezTo>
                  <a:pt x="434072" y="165770"/>
                  <a:pt x="501577" y="141200"/>
                  <a:pt x="571928" y="130856"/>
                </a:cubicBezTo>
                <a:lnTo>
                  <a:pt x="594998" y="0"/>
                </a:lnTo>
                <a:close/>
              </a:path>
            </a:pathLst>
          </a:custGeom>
          <a:solidFill>
            <a:srgbClr val="FFFFFF"/>
          </a:solidFill>
          <a:ln>
            <a:noFill/>
          </a:ln>
        </p:spPr>
        <p:txBody>
          <a:bodyPr lIns="501445" tIns="575655" rIns="501445" bIns="614746" anchor="ctr">
            <a:normAutofit fontScale="25000" lnSpcReduction="20000"/>
          </a:bodyPr>
          <a:lstStyle/>
          <a:p>
            <a:pPr eaLnBrk="1" fontAlgn="auto" hangingPunct="1">
              <a:spcBef>
                <a:spcPts val="0"/>
              </a:spcBef>
              <a:spcAft>
                <a:spcPts val="0"/>
              </a:spcAft>
              <a:defRPr/>
            </a:pPr>
            <a:endParaRPr lang="zh-CN" altLang="en-US">
              <a:latin typeface="+mn-lt"/>
              <a:ea typeface="+mn-ea"/>
            </a:endParaRPr>
          </a:p>
        </p:txBody>
      </p:sp>
      <p:sp>
        <p:nvSpPr>
          <p:cNvPr id="25" name="MH_Other_19"/>
          <p:cNvSpPr/>
          <p:nvPr>
            <p:custDataLst>
              <p:tags r:id="rId21"/>
            </p:custDataLst>
          </p:nvPr>
        </p:nvSpPr>
        <p:spPr>
          <a:xfrm>
            <a:off x="4431192" y="4246596"/>
            <a:ext cx="1012825" cy="1012825"/>
          </a:xfrm>
          <a:prstGeom prst="ellipse">
            <a:avLst/>
          </a:prstGeom>
          <a:solidFill>
            <a:srgbClr val="FFFFFF"/>
          </a:solidFill>
          <a:ln w="3175">
            <a:solidFill>
              <a:srgbClr val="DDDDDD"/>
            </a:solidFill>
          </a:ln>
          <a:effectLst>
            <a:outerShdw dist="63500" dir="2700000" algn="tl"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eaLnBrk="1" fontAlgn="auto" hangingPunct="1">
              <a:spcBef>
                <a:spcPts val="0"/>
              </a:spcBef>
              <a:spcAft>
                <a:spcPts val="0"/>
              </a:spcAft>
              <a:defRPr/>
            </a:pPr>
            <a:endParaRPr lang="zh-CN" altLang="en-US"/>
          </a:p>
        </p:txBody>
      </p:sp>
      <p:sp>
        <p:nvSpPr>
          <p:cNvPr id="26" name="MH_Other_20"/>
          <p:cNvSpPr/>
          <p:nvPr>
            <p:custDataLst>
              <p:tags r:id="rId22"/>
            </p:custDataLst>
          </p:nvPr>
        </p:nvSpPr>
        <p:spPr>
          <a:xfrm>
            <a:off x="4521193" y="4336050"/>
            <a:ext cx="833053" cy="833053"/>
          </a:xfrm>
          <a:prstGeom prst="ellipse">
            <a:avLst/>
          </a:prstGeom>
          <a:solidFill>
            <a:schemeClr val="accent4"/>
          </a:solidFill>
          <a:ln>
            <a:noFill/>
          </a:ln>
          <a:effectLst>
            <a:innerShdw dist="76200" dir="13500000">
              <a:prstClr val="black">
                <a:alpha val="12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eaLnBrk="1" fontAlgn="auto" hangingPunct="1">
              <a:spcBef>
                <a:spcPts val="0"/>
              </a:spcBef>
              <a:spcAft>
                <a:spcPts val="0"/>
              </a:spcAft>
              <a:defRPr/>
            </a:pPr>
            <a:endParaRPr lang="zh-CN" altLang="en-US"/>
          </a:p>
        </p:txBody>
      </p:sp>
      <p:sp>
        <p:nvSpPr>
          <p:cNvPr id="27" name="MH_Other_21"/>
          <p:cNvSpPr/>
          <p:nvPr>
            <p:custDataLst>
              <p:tags r:id="rId23"/>
            </p:custDataLst>
          </p:nvPr>
        </p:nvSpPr>
        <p:spPr>
          <a:xfrm>
            <a:off x="5499580" y="4321209"/>
            <a:ext cx="192087" cy="862012"/>
          </a:xfrm>
          <a:custGeom>
            <a:avLst/>
            <a:gdLst>
              <a:gd name="connsiteX0" fmla="*/ 0 w 200069"/>
              <a:gd name="connsiteY0" fmla="*/ 0 h 904875"/>
              <a:gd name="connsiteX1" fmla="*/ 200025 w 200069"/>
              <a:gd name="connsiteY1" fmla="*/ 490538 h 904875"/>
              <a:gd name="connsiteX2" fmla="*/ 14288 w 200069"/>
              <a:gd name="connsiteY2" fmla="*/ 904875 h 904875"/>
              <a:gd name="connsiteX0-1" fmla="*/ 0 w 202450"/>
              <a:gd name="connsiteY0-2" fmla="*/ 0 h 904875"/>
              <a:gd name="connsiteX1-3" fmla="*/ 202407 w 202450"/>
              <a:gd name="connsiteY1-4" fmla="*/ 471488 h 904875"/>
              <a:gd name="connsiteX2-5" fmla="*/ 14288 w 202450"/>
              <a:gd name="connsiteY2-6" fmla="*/ 904875 h 904875"/>
              <a:gd name="connsiteX0-7" fmla="*/ 0 w 202558"/>
              <a:gd name="connsiteY0-8" fmla="*/ 0 h 904875"/>
              <a:gd name="connsiteX1-9" fmla="*/ 202407 w 202558"/>
              <a:gd name="connsiteY1-10" fmla="*/ 471488 h 904875"/>
              <a:gd name="connsiteX2-11" fmla="*/ 14288 w 202558"/>
              <a:gd name="connsiteY2-12" fmla="*/ 904875 h 904875"/>
              <a:gd name="connsiteX0-13" fmla="*/ 0 w 204846"/>
              <a:gd name="connsiteY0-14" fmla="*/ 0 h 897731"/>
              <a:gd name="connsiteX1-15" fmla="*/ 204788 w 204846"/>
              <a:gd name="connsiteY1-16" fmla="*/ 464344 h 897731"/>
              <a:gd name="connsiteX2-17" fmla="*/ 16669 w 204846"/>
              <a:gd name="connsiteY2-18" fmla="*/ 897731 h 897731"/>
              <a:gd name="connsiteX0-19" fmla="*/ 0 w 204846"/>
              <a:gd name="connsiteY0-20" fmla="*/ 0 h 897731"/>
              <a:gd name="connsiteX1-21" fmla="*/ 204788 w 204846"/>
              <a:gd name="connsiteY1-22" fmla="*/ 464344 h 897731"/>
              <a:gd name="connsiteX2-23" fmla="*/ 16669 w 204846"/>
              <a:gd name="connsiteY2-24" fmla="*/ 897731 h 897731"/>
              <a:gd name="connsiteX0-25" fmla="*/ 0 w 204798"/>
              <a:gd name="connsiteY0-26" fmla="*/ 0 h 916781"/>
              <a:gd name="connsiteX1-27" fmla="*/ 204788 w 204798"/>
              <a:gd name="connsiteY1-28" fmla="*/ 464344 h 916781"/>
              <a:gd name="connsiteX2-29" fmla="*/ 7144 w 204798"/>
              <a:gd name="connsiteY2-30" fmla="*/ 916781 h 916781"/>
              <a:gd name="connsiteX0-31" fmla="*/ 0 w 204800"/>
              <a:gd name="connsiteY0-32" fmla="*/ 0 h 916781"/>
              <a:gd name="connsiteX1-33" fmla="*/ 204788 w 204800"/>
              <a:gd name="connsiteY1-34" fmla="*/ 464344 h 916781"/>
              <a:gd name="connsiteX2-35" fmla="*/ 7144 w 204800"/>
              <a:gd name="connsiteY2-36" fmla="*/ 916781 h 916781"/>
            </a:gdLst>
            <a:ahLst/>
            <a:cxnLst>
              <a:cxn ang="0">
                <a:pos x="connsiteX0-1" y="connsiteY0-2"/>
              </a:cxn>
              <a:cxn ang="0">
                <a:pos x="connsiteX1-3" y="connsiteY1-4"/>
              </a:cxn>
              <a:cxn ang="0">
                <a:pos x="connsiteX2-5" y="connsiteY2-6"/>
              </a:cxn>
            </a:cxnLst>
            <a:rect l="l" t="t" r="r" b="b"/>
            <a:pathLst>
              <a:path w="204800" h="916781">
                <a:moveTo>
                  <a:pt x="0" y="0"/>
                </a:moveTo>
                <a:cubicBezTo>
                  <a:pt x="158353" y="148432"/>
                  <a:pt x="203597" y="311547"/>
                  <a:pt x="204788" y="464344"/>
                </a:cubicBezTo>
                <a:cubicBezTo>
                  <a:pt x="205979" y="617141"/>
                  <a:pt x="120253" y="789782"/>
                  <a:pt x="7144" y="916781"/>
                </a:cubicBezTo>
              </a:path>
            </a:pathLst>
          </a:custGeom>
          <a:noFill/>
          <a:ln w="25400">
            <a:solidFill>
              <a:schemeClr val="accent4"/>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eaLnBrk="1" fontAlgn="auto" hangingPunct="1">
              <a:spcBef>
                <a:spcPts val="0"/>
              </a:spcBef>
              <a:spcAft>
                <a:spcPts val="0"/>
              </a:spcAft>
              <a:defRPr/>
            </a:pPr>
            <a:endParaRPr lang="zh-CN" altLang="en-US"/>
          </a:p>
        </p:txBody>
      </p:sp>
      <p:cxnSp>
        <p:nvCxnSpPr>
          <p:cNvPr id="28" name="MH_Other_22"/>
          <p:cNvCxnSpPr/>
          <p:nvPr>
            <p:custDataLst>
              <p:tags r:id="rId24"/>
            </p:custDataLst>
          </p:nvPr>
        </p:nvCxnSpPr>
        <p:spPr>
          <a:xfrm>
            <a:off x="5690080" y="4749834"/>
            <a:ext cx="217487" cy="0"/>
          </a:xfrm>
          <a:prstGeom prst="line">
            <a:avLst/>
          </a:prstGeom>
          <a:ln w="25400">
            <a:solidFill>
              <a:schemeClr val="accent4"/>
            </a:solidFill>
            <a:tailEnd type="oval" w="sm" len="sm"/>
          </a:ln>
        </p:spPr>
        <p:style>
          <a:lnRef idx="1">
            <a:schemeClr val="accent1"/>
          </a:lnRef>
          <a:fillRef idx="0">
            <a:schemeClr val="accent1"/>
          </a:fillRef>
          <a:effectRef idx="0">
            <a:schemeClr val="accent1"/>
          </a:effectRef>
          <a:fontRef idx="minor">
            <a:schemeClr val="tx1"/>
          </a:fontRef>
        </p:style>
      </p:cxnSp>
      <p:sp>
        <p:nvSpPr>
          <p:cNvPr id="29" name="MH_Other_23"/>
          <p:cNvSpPr/>
          <p:nvPr>
            <p:custDataLst>
              <p:tags r:id="rId25"/>
            </p:custDataLst>
          </p:nvPr>
        </p:nvSpPr>
        <p:spPr>
          <a:xfrm>
            <a:off x="5631342" y="4691096"/>
            <a:ext cx="117475" cy="119063"/>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anchor="ctr">
            <a:normAutofit fontScale="25000" lnSpcReduction="20000"/>
          </a:bodyPr>
          <a:lstStyle/>
          <a:p>
            <a:pPr algn="ctr" eaLnBrk="1" fontAlgn="auto" hangingPunct="1">
              <a:spcBef>
                <a:spcPts val="0"/>
              </a:spcBef>
              <a:spcAft>
                <a:spcPts val="0"/>
              </a:spcAft>
              <a:defRPr/>
            </a:pPr>
            <a:endParaRPr lang="zh-CN" altLang="en-US"/>
          </a:p>
        </p:txBody>
      </p:sp>
      <p:sp>
        <p:nvSpPr>
          <p:cNvPr id="30" name="MH_Other_24"/>
          <p:cNvSpPr/>
          <p:nvPr>
            <p:custDataLst>
              <p:tags r:id="rId26"/>
            </p:custDataLst>
          </p:nvPr>
        </p:nvSpPr>
        <p:spPr bwMode="auto">
          <a:xfrm>
            <a:off x="4753455" y="4576796"/>
            <a:ext cx="368300" cy="363538"/>
          </a:xfrm>
          <a:custGeom>
            <a:avLst/>
            <a:gdLst>
              <a:gd name="T0" fmla="*/ 0 w 1438275"/>
              <a:gd name="T1" fmla="*/ 2252360 h 1425575"/>
              <a:gd name="T2" fmla="*/ 365180 w 1438275"/>
              <a:gd name="T3" fmla="*/ 2252360 h 1425575"/>
              <a:gd name="T4" fmla="*/ 365180 w 1438275"/>
              <a:gd name="T5" fmla="*/ 2946274 h 1425575"/>
              <a:gd name="T6" fmla="*/ 2979731 w 1438275"/>
              <a:gd name="T7" fmla="*/ 2946274 h 1425575"/>
              <a:gd name="T8" fmla="*/ 2979731 w 1438275"/>
              <a:gd name="T9" fmla="*/ 2252360 h 1425575"/>
              <a:gd name="T10" fmla="*/ 3341959 w 1438275"/>
              <a:gd name="T11" fmla="*/ 2252360 h 1425575"/>
              <a:gd name="T12" fmla="*/ 3341959 w 1438275"/>
              <a:gd name="T13" fmla="*/ 3315771 h 1425575"/>
              <a:gd name="T14" fmla="*/ 0 w 1438275"/>
              <a:gd name="T15" fmla="*/ 3315771 h 1425575"/>
              <a:gd name="T16" fmla="*/ 1209893 w 1438275"/>
              <a:gd name="T17" fmla="*/ 0 h 1425575"/>
              <a:gd name="T18" fmla="*/ 2154199 w 1438275"/>
              <a:gd name="T19" fmla="*/ 0 h 1425575"/>
              <a:gd name="T20" fmla="*/ 2154199 w 1438275"/>
              <a:gd name="T21" fmla="*/ 1183932 h 1425575"/>
              <a:gd name="T22" fmla="*/ 2725946 w 1438275"/>
              <a:gd name="T23" fmla="*/ 1183932 h 1425575"/>
              <a:gd name="T24" fmla="*/ 1682783 w 1438275"/>
              <a:gd name="T25" fmla="*/ 2632679 h 1425575"/>
              <a:gd name="T26" fmla="*/ 1681307 w 1438275"/>
              <a:gd name="T27" fmla="*/ 2632679 h 1425575"/>
              <a:gd name="T28" fmla="*/ 638144 w 1438275"/>
              <a:gd name="T29" fmla="*/ 1183932 h 1425575"/>
              <a:gd name="T30" fmla="*/ 1209893 w 1438275"/>
              <a:gd name="T31" fmla="*/ 1183932 h 142557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438275" h="1425575">
                <a:moveTo>
                  <a:pt x="0" y="968375"/>
                </a:moveTo>
                <a:lnTo>
                  <a:pt x="157162" y="968375"/>
                </a:lnTo>
                <a:lnTo>
                  <a:pt x="157162" y="1266715"/>
                </a:lnTo>
                <a:lnTo>
                  <a:pt x="1282383" y="1266715"/>
                </a:lnTo>
                <a:lnTo>
                  <a:pt x="1282383" y="968375"/>
                </a:lnTo>
                <a:lnTo>
                  <a:pt x="1438275" y="968375"/>
                </a:lnTo>
                <a:lnTo>
                  <a:pt x="1438275" y="1425575"/>
                </a:lnTo>
                <a:lnTo>
                  <a:pt x="0" y="1425575"/>
                </a:lnTo>
                <a:lnTo>
                  <a:pt x="0" y="968375"/>
                </a:lnTo>
                <a:close/>
                <a:moveTo>
                  <a:pt x="520700" y="0"/>
                </a:moveTo>
                <a:lnTo>
                  <a:pt x="927100" y="0"/>
                </a:lnTo>
                <a:lnTo>
                  <a:pt x="927100" y="509017"/>
                </a:lnTo>
                <a:lnTo>
                  <a:pt x="1173162" y="509017"/>
                </a:lnTo>
                <a:lnTo>
                  <a:pt x="724217" y="1131888"/>
                </a:lnTo>
                <a:lnTo>
                  <a:pt x="723582" y="1131888"/>
                </a:lnTo>
                <a:lnTo>
                  <a:pt x="274637" y="509017"/>
                </a:lnTo>
                <a:lnTo>
                  <a:pt x="520700" y="509017"/>
                </a:lnTo>
                <a:lnTo>
                  <a:pt x="520700" y="0"/>
                </a:lnTo>
                <a:close/>
              </a:path>
            </a:pathLst>
          </a:custGeom>
          <a:solidFill>
            <a:srgbClr val="FFFFFF"/>
          </a:solidFill>
          <a:ln>
            <a:noFill/>
          </a:ln>
        </p:spPr>
        <p:txBody>
          <a:bodyPr anchor="ctr">
            <a:normAutofit lnSpcReduction="10000"/>
            <a:scene3d>
              <a:camera prst="orthographicFront"/>
              <a:lightRig rig="threePt" dir="t"/>
            </a:scene3d>
            <a:sp3d>
              <a:contourClr>
                <a:srgbClr val="FFFFFF"/>
              </a:contourClr>
            </a:sp3d>
          </a:bodyPr>
          <a:lstStyle/>
          <a:p>
            <a:pPr algn="ctr" eaLnBrk="1" fontAlgn="auto" hangingPunct="1">
              <a:spcBef>
                <a:spcPts val="0"/>
              </a:spcBef>
              <a:spcAft>
                <a:spcPts val="0"/>
              </a:spcAft>
              <a:defRPr/>
            </a:pPr>
            <a:endParaRPr lang="zh-CN" altLang="en-US">
              <a:solidFill>
                <a:srgbClr val="FFFFFF"/>
              </a:solidFill>
              <a:latin typeface="+mn-lt"/>
              <a:ea typeface="+mn-ea"/>
            </a:endParaRPr>
          </a:p>
        </p:txBody>
      </p:sp>
      <p:sp>
        <p:nvSpPr>
          <p:cNvPr id="31" name="MH_SubTitle_1"/>
          <p:cNvSpPr/>
          <p:nvPr>
            <p:custDataLst>
              <p:tags r:id="rId27"/>
            </p:custDataLst>
          </p:nvPr>
        </p:nvSpPr>
        <p:spPr>
          <a:xfrm>
            <a:off x="1111821" y="1705762"/>
            <a:ext cx="2082574" cy="4635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noAutofit/>
          </a:bodyPr>
          <a:lstStyle/>
          <a:p>
            <a:pPr algn="ctr">
              <a:defRPr/>
            </a:pPr>
            <a:r>
              <a:rPr lang="zh-CN" altLang="en-US" sz="2400" b="1" dirty="0">
                <a:solidFill>
                  <a:schemeClr val="tx1"/>
                </a:solidFill>
                <a:latin typeface="微软雅黑" panose="020B0503020204020204" pitchFamily="34" charset="-122"/>
                <a:ea typeface="微软雅黑" panose="020B0503020204020204" pitchFamily="34" charset="-122"/>
              </a:rPr>
              <a:t>点击添加标题</a:t>
            </a:r>
            <a:endParaRPr lang="zh-CN" altLang="en-US" sz="2400" b="1" dirty="0">
              <a:solidFill>
                <a:schemeClr val="tx1"/>
              </a:solidFill>
              <a:latin typeface="微软雅黑" panose="020B0503020204020204" pitchFamily="34" charset="-122"/>
              <a:ea typeface="微软雅黑" panose="020B0503020204020204" pitchFamily="34" charset="-122"/>
            </a:endParaRPr>
          </a:p>
        </p:txBody>
      </p:sp>
      <p:sp>
        <p:nvSpPr>
          <p:cNvPr id="32" name="MH_Text_1"/>
          <p:cNvSpPr/>
          <p:nvPr>
            <p:custDataLst>
              <p:tags r:id="rId28"/>
            </p:custDataLst>
          </p:nvPr>
        </p:nvSpPr>
        <p:spPr>
          <a:xfrm>
            <a:off x="425484" y="2211405"/>
            <a:ext cx="2824970" cy="89931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oAutofit/>
          </a:bodyPr>
          <a:lstStyle/>
          <a:p>
            <a:pPr>
              <a:lnSpc>
                <a:spcPct val="130000"/>
              </a:lnSpc>
              <a:defRPr/>
            </a:pPr>
            <a:r>
              <a:rPr lang="zh-CN" altLang="en-US" sz="1400" dirty="0">
                <a:solidFill>
                  <a:schemeClr val="tx1"/>
                </a:solidFill>
                <a:latin typeface="宋体" panose="02010600030101010101" pitchFamily="2" charset="-122"/>
                <a:ea typeface="宋体" panose="02010600030101010101" pitchFamily="2" charset="-122"/>
              </a:rPr>
              <a:t>点击添加文本点击添加文本点击添加文本点击添加文本点击添加文本点击添加文本点击添加文本点击添加文本点击添加文本点击添加文本</a:t>
            </a:r>
            <a:endParaRPr lang="zh-CN" altLang="en-US" sz="1400" dirty="0">
              <a:solidFill>
                <a:schemeClr val="tx1"/>
              </a:solidFill>
              <a:latin typeface="宋体" panose="02010600030101010101" pitchFamily="2" charset="-122"/>
              <a:ea typeface="宋体" panose="02010600030101010101" pitchFamily="2" charset="-122"/>
            </a:endParaRPr>
          </a:p>
        </p:txBody>
      </p:sp>
      <p:sp>
        <p:nvSpPr>
          <p:cNvPr id="33" name="MH_SubTitle_1"/>
          <p:cNvSpPr/>
          <p:nvPr>
            <p:custDataLst>
              <p:tags r:id="rId29"/>
            </p:custDataLst>
          </p:nvPr>
        </p:nvSpPr>
        <p:spPr>
          <a:xfrm>
            <a:off x="1162869" y="3593074"/>
            <a:ext cx="2082574" cy="4635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noAutofit/>
          </a:bodyPr>
          <a:lstStyle/>
          <a:p>
            <a:pPr algn="ctr">
              <a:defRPr/>
            </a:pPr>
            <a:r>
              <a:rPr lang="zh-CN" altLang="en-US" sz="2400" b="1" dirty="0">
                <a:solidFill>
                  <a:schemeClr val="tx1"/>
                </a:solidFill>
                <a:latin typeface="微软雅黑" panose="020B0503020204020204" pitchFamily="34" charset="-122"/>
                <a:ea typeface="微软雅黑" panose="020B0503020204020204" pitchFamily="34" charset="-122"/>
              </a:rPr>
              <a:t>点击添加标题</a:t>
            </a:r>
            <a:endParaRPr lang="zh-CN" altLang="en-US" sz="2400" b="1" dirty="0">
              <a:solidFill>
                <a:schemeClr val="tx1"/>
              </a:solidFill>
              <a:latin typeface="微软雅黑" panose="020B0503020204020204" pitchFamily="34" charset="-122"/>
              <a:ea typeface="微软雅黑" panose="020B0503020204020204" pitchFamily="34" charset="-122"/>
            </a:endParaRPr>
          </a:p>
        </p:txBody>
      </p:sp>
      <p:sp>
        <p:nvSpPr>
          <p:cNvPr id="34" name="MH_Text_1"/>
          <p:cNvSpPr/>
          <p:nvPr>
            <p:custDataLst>
              <p:tags r:id="rId30"/>
            </p:custDataLst>
          </p:nvPr>
        </p:nvSpPr>
        <p:spPr>
          <a:xfrm>
            <a:off x="476532" y="4098717"/>
            <a:ext cx="2824970" cy="89931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oAutofit/>
          </a:bodyPr>
          <a:lstStyle/>
          <a:p>
            <a:pPr>
              <a:lnSpc>
                <a:spcPct val="130000"/>
              </a:lnSpc>
              <a:defRPr/>
            </a:pPr>
            <a:r>
              <a:rPr lang="zh-CN" altLang="en-US" sz="1400" dirty="0">
                <a:solidFill>
                  <a:schemeClr val="tx1"/>
                </a:solidFill>
                <a:latin typeface="宋体" panose="02010600030101010101" pitchFamily="2" charset="-122"/>
                <a:ea typeface="宋体" panose="02010600030101010101" pitchFamily="2" charset="-122"/>
              </a:rPr>
              <a:t>点击添加文本点击添加文本点击添加文本点击添加文本点击添加文本点击添加文本点击添加文本点击添加文本点击添加文本点击添加文本</a:t>
            </a:r>
            <a:endParaRPr lang="zh-CN" altLang="en-US" sz="1400" dirty="0">
              <a:solidFill>
                <a:schemeClr val="tx1"/>
              </a:solidFill>
              <a:latin typeface="宋体" panose="02010600030101010101" pitchFamily="2" charset="-122"/>
              <a:ea typeface="宋体" panose="02010600030101010101" pitchFamily="2" charset="-122"/>
            </a:endParaRPr>
          </a:p>
        </p:txBody>
      </p:sp>
      <p:sp>
        <p:nvSpPr>
          <p:cNvPr id="35" name="MH_SubTitle_1"/>
          <p:cNvSpPr/>
          <p:nvPr>
            <p:custDataLst>
              <p:tags r:id="rId31"/>
            </p:custDataLst>
          </p:nvPr>
        </p:nvSpPr>
        <p:spPr>
          <a:xfrm>
            <a:off x="5907567" y="2647613"/>
            <a:ext cx="2082574" cy="4635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noAutofit/>
          </a:bodyPr>
          <a:lstStyle/>
          <a:p>
            <a:pPr algn="ctr">
              <a:defRPr/>
            </a:pPr>
            <a:r>
              <a:rPr lang="zh-CN" altLang="en-US" sz="2400" b="1" dirty="0">
                <a:solidFill>
                  <a:schemeClr val="tx1"/>
                </a:solidFill>
                <a:latin typeface="微软雅黑" panose="020B0503020204020204" pitchFamily="34" charset="-122"/>
                <a:ea typeface="微软雅黑" panose="020B0503020204020204" pitchFamily="34" charset="-122"/>
              </a:rPr>
              <a:t>点击添加标题</a:t>
            </a:r>
            <a:endParaRPr lang="zh-CN" altLang="en-US" sz="2400" b="1" dirty="0">
              <a:solidFill>
                <a:schemeClr val="tx1"/>
              </a:solidFill>
              <a:latin typeface="微软雅黑" panose="020B0503020204020204" pitchFamily="34" charset="-122"/>
              <a:ea typeface="微软雅黑" panose="020B0503020204020204" pitchFamily="34" charset="-122"/>
            </a:endParaRPr>
          </a:p>
        </p:txBody>
      </p:sp>
      <p:sp>
        <p:nvSpPr>
          <p:cNvPr id="36" name="MH_Text_1"/>
          <p:cNvSpPr/>
          <p:nvPr>
            <p:custDataLst>
              <p:tags r:id="rId32"/>
            </p:custDataLst>
          </p:nvPr>
        </p:nvSpPr>
        <p:spPr>
          <a:xfrm>
            <a:off x="5966305" y="3153256"/>
            <a:ext cx="2824970" cy="89931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oAutofit/>
          </a:bodyPr>
          <a:lstStyle/>
          <a:p>
            <a:pPr>
              <a:lnSpc>
                <a:spcPct val="130000"/>
              </a:lnSpc>
              <a:defRPr/>
            </a:pPr>
            <a:r>
              <a:rPr lang="zh-CN" altLang="en-US" sz="1400" dirty="0">
                <a:solidFill>
                  <a:schemeClr val="tx1"/>
                </a:solidFill>
                <a:latin typeface="宋体" panose="02010600030101010101" pitchFamily="2" charset="-122"/>
                <a:ea typeface="宋体" panose="02010600030101010101" pitchFamily="2" charset="-122"/>
              </a:rPr>
              <a:t>点击添加文本点击添加文本点击添加文本点击添加文本点击添加文本点击添加文本点击添加文本点击添加文本点击添加文本点击添加文本</a:t>
            </a:r>
            <a:endParaRPr lang="zh-CN" altLang="en-US" sz="1400" dirty="0">
              <a:solidFill>
                <a:schemeClr val="tx1"/>
              </a:solidFill>
              <a:latin typeface="宋体" panose="02010600030101010101" pitchFamily="2" charset="-122"/>
              <a:ea typeface="宋体" panose="02010600030101010101" pitchFamily="2" charset="-122"/>
            </a:endParaRPr>
          </a:p>
        </p:txBody>
      </p:sp>
      <p:sp>
        <p:nvSpPr>
          <p:cNvPr id="37" name="MH_SubTitle_1"/>
          <p:cNvSpPr/>
          <p:nvPr>
            <p:custDataLst>
              <p:tags r:id="rId33"/>
            </p:custDataLst>
          </p:nvPr>
        </p:nvSpPr>
        <p:spPr>
          <a:xfrm>
            <a:off x="5907567" y="4503026"/>
            <a:ext cx="2082574" cy="4635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noAutofit/>
          </a:bodyPr>
          <a:lstStyle/>
          <a:p>
            <a:pPr algn="ctr">
              <a:defRPr/>
            </a:pPr>
            <a:r>
              <a:rPr lang="zh-CN" altLang="en-US" sz="2400" b="1" dirty="0">
                <a:solidFill>
                  <a:schemeClr val="tx1"/>
                </a:solidFill>
                <a:latin typeface="微软雅黑" panose="020B0503020204020204" pitchFamily="34" charset="-122"/>
                <a:ea typeface="微软雅黑" panose="020B0503020204020204" pitchFamily="34" charset="-122"/>
              </a:rPr>
              <a:t>点击添加标题</a:t>
            </a:r>
            <a:endParaRPr lang="zh-CN" altLang="en-US" sz="2400" b="1" dirty="0">
              <a:solidFill>
                <a:schemeClr val="tx1"/>
              </a:solidFill>
              <a:latin typeface="微软雅黑" panose="020B0503020204020204" pitchFamily="34" charset="-122"/>
              <a:ea typeface="微软雅黑" panose="020B0503020204020204" pitchFamily="34" charset="-122"/>
            </a:endParaRPr>
          </a:p>
        </p:txBody>
      </p:sp>
      <p:sp>
        <p:nvSpPr>
          <p:cNvPr id="38" name="MH_Text_1"/>
          <p:cNvSpPr/>
          <p:nvPr>
            <p:custDataLst>
              <p:tags r:id="rId34"/>
            </p:custDataLst>
          </p:nvPr>
        </p:nvSpPr>
        <p:spPr>
          <a:xfrm>
            <a:off x="5966305" y="5008669"/>
            <a:ext cx="2824970" cy="89931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oAutofit/>
          </a:bodyPr>
          <a:lstStyle/>
          <a:p>
            <a:pPr>
              <a:lnSpc>
                <a:spcPct val="130000"/>
              </a:lnSpc>
              <a:defRPr/>
            </a:pPr>
            <a:r>
              <a:rPr lang="zh-CN" altLang="en-US" sz="1400" dirty="0">
                <a:solidFill>
                  <a:schemeClr val="tx1"/>
                </a:solidFill>
                <a:latin typeface="宋体" panose="02010600030101010101" pitchFamily="2" charset="-122"/>
                <a:ea typeface="宋体" panose="02010600030101010101" pitchFamily="2" charset="-122"/>
              </a:rPr>
              <a:t>点击添加文本点击添加文本点击添加文本点击添加文本点击添加文本点击添加文本点击添加文本点击添加文本点击添加文本点击添加文本</a:t>
            </a:r>
            <a:endParaRPr lang="zh-CN" altLang="en-US" sz="1400" dirty="0">
              <a:solidFill>
                <a:schemeClr val="tx1"/>
              </a:solidFill>
              <a:latin typeface="宋体" panose="02010600030101010101" pitchFamily="2" charset="-122"/>
              <a:ea typeface="宋体" panose="02010600030101010101" pitchFamily="2" charset="-122"/>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 name="组合 29"/>
          <p:cNvGrpSpPr/>
          <p:nvPr/>
        </p:nvGrpSpPr>
        <p:grpSpPr>
          <a:xfrm>
            <a:off x="114300" y="361742"/>
            <a:ext cx="8918329" cy="6073914"/>
            <a:chOff x="225671" y="-426016"/>
            <a:chExt cx="10367962" cy="7061201"/>
          </a:xfrm>
        </p:grpSpPr>
        <p:sp>
          <p:nvSpPr>
            <p:cNvPr id="31" name="Freeform 209"/>
            <p:cNvSpPr>
              <a:spLocks noEditPoints="1"/>
            </p:cNvSpPr>
            <p:nvPr/>
          </p:nvSpPr>
          <p:spPr bwMode="auto">
            <a:xfrm>
              <a:off x="9339508" y="1494859"/>
              <a:ext cx="1254125" cy="1979613"/>
            </a:xfrm>
            <a:custGeom>
              <a:avLst/>
              <a:gdLst>
                <a:gd name="T0" fmla="*/ 16 w 296"/>
                <a:gd name="T1" fmla="*/ 158 h 467"/>
                <a:gd name="T2" fmla="*/ 19 w 296"/>
                <a:gd name="T3" fmla="*/ 164 h 467"/>
                <a:gd name="T4" fmla="*/ 25 w 296"/>
                <a:gd name="T5" fmla="*/ 167 h 467"/>
                <a:gd name="T6" fmla="*/ 125 w 296"/>
                <a:gd name="T7" fmla="*/ 225 h 467"/>
                <a:gd name="T8" fmla="*/ 79 w 296"/>
                <a:gd name="T9" fmla="*/ 226 h 467"/>
                <a:gd name="T10" fmla="*/ 79 w 296"/>
                <a:gd name="T11" fmla="*/ 254 h 467"/>
                <a:gd name="T12" fmla="*/ 221 w 296"/>
                <a:gd name="T13" fmla="*/ 257 h 467"/>
                <a:gd name="T14" fmla="*/ 224 w 296"/>
                <a:gd name="T15" fmla="*/ 244 h 467"/>
                <a:gd name="T16" fmla="*/ 242 w 296"/>
                <a:gd name="T17" fmla="*/ 282 h 467"/>
                <a:gd name="T18" fmla="*/ 162 w 296"/>
                <a:gd name="T19" fmla="*/ 286 h 467"/>
                <a:gd name="T20" fmla="*/ 88 w 296"/>
                <a:gd name="T21" fmla="*/ 275 h 467"/>
                <a:gd name="T22" fmla="*/ 109 w 296"/>
                <a:gd name="T23" fmla="*/ 312 h 467"/>
                <a:gd name="T24" fmla="*/ 89 w 296"/>
                <a:gd name="T25" fmla="*/ 331 h 467"/>
                <a:gd name="T26" fmla="*/ 42 w 296"/>
                <a:gd name="T27" fmla="*/ 361 h 467"/>
                <a:gd name="T28" fmla="*/ 16 w 296"/>
                <a:gd name="T29" fmla="*/ 378 h 467"/>
                <a:gd name="T30" fmla="*/ 48 w 296"/>
                <a:gd name="T31" fmla="*/ 363 h 467"/>
                <a:gd name="T32" fmla="*/ 88 w 296"/>
                <a:gd name="T33" fmla="*/ 334 h 467"/>
                <a:gd name="T34" fmla="*/ 114 w 296"/>
                <a:gd name="T35" fmla="*/ 307 h 467"/>
                <a:gd name="T36" fmla="*/ 67 w 296"/>
                <a:gd name="T37" fmla="*/ 296 h 467"/>
                <a:gd name="T38" fmla="*/ 146 w 296"/>
                <a:gd name="T39" fmla="*/ 285 h 467"/>
                <a:gd name="T40" fmla="*/ 205 w 296"/>
                <a:gd name="T41" fmla="*/ 295 h 467"/>
                <a:gd name="T42" fmla="*/ 224 w 296"/>
                <a:gd name="T43" fmla="*/ 241 h 467"/>
                <a:gd name="T44" fmla="*/ 222 w 296"/>
                <a:gd name="T45" fmla="*/ 226 h 467"/>
                <a:gd name="T46" fmla="*/ 284 w 296"/>
                <a:gd name="T47" fmla="*/ 167 h 467"/>
                <a:gd name="T48" fmla="*/ 296 w 296"/>
                <a:gd name="T49" fmla="*/ 10 h 467"/>
                <a:gd name="T50" fmla="*/ 293 w 296"/>
                <a:gd name="T51" fmla="*/ 3 h 467"/>
                <a:gd name="T52" fmla="*/ 287 w 296"/>
                <a:gd name="T53" fmla="*/ 0 h 467"/>
                <a:gd name="T54" fmla="*/ 27 w 296"/>
                <a:gd name="T55" fmla="*/ 0 h 467"/>
                <a:gd name="T56" fmla="*/ 74 w 296"/>
                <a:gd name="T57" fmla="*/ 397 h 467"/>
                <a:gd name="T58" fmla="*/ 47 w 296"/>
                <a:gd name="T59" fmla="*/ 369 h 467"/>
                <a:gd name="T60" fmla="*/ 75 w 296"/>
                <a:gd name="T61" fmla="*/ 403 h 467"/>
                <a:gd name="T62" fmla="*/ 40 w 296"/>
                <a:gd name="T63" fmla="*/ 368 h 467"/>
                <a:gd name="T64" fmla="*/ 13 w 296"/>
                <a:gd name="T65" fmla="*/ 395 h 467"/>
                <a:gd name="T66" fmla="*/ 125 w 296"/>
                <a:gd name="T67" fmla="*/ 228 h 467"/>
                <a:gd name="T68" fmla="*/ 128 w 296"/>
                <a:gd name="T69" fmla="*/ 167 h 467"/>
                <a:gd name="T70" fmla="*/ 177 w 296"/>
                <a:gd name="T71" fmla="*/ 229 h 467"/>
                <a:gd name="T72" fmla="*/ 221 w 296"/>
                <a:gd name="T73" fmla="*/ 254 h 467"/>
                <a:gd name="T74" fmla="*/ 125 w 296"/>
                <a:gd name="T75" fmla="*/ 228 h 467"/>
                <a:gd name="T76" fmla="*/ 32 w 296"/>
                <a:gd name="T77" fmla="*/ 9 h 467"/>
                <a:gd name="T78" fmla="*/ 108 w 296"/>
                <a:gd name="T79" fmla="*/ 79 h 467"/>
                <a:gd name="T80" fmla="*/ 188 w 296"/>
                <a:gd name="T81" fmla="*/ 153 h 467"/>
                <a:gd name="T82" fmla="*/ 167 w 296"/>
                <a:gd name="T83" fmla="*/ 132 h 467"/>
                <a:gd name="T84" fmla="*/ 107 w 296"/>
                <a:gd name="T85" fmla="*/ 74 h 467"/>
                <a:gd name="T86" fmla="*/ 34 w 296"/>
                <a:gd name="T87" fmla="*/ 7 h 467"/>
                <a:gd name="T88" fmla="*/ 103 w 296"/>
                <a:gd name="T89" fmla="*/ 17 h 467"/>
                <a:gd name="T90" fmla="*/ 154 w 296"/>
                <a:gd name="T91" fmla="*/ 68 h 467"/>
                <a:gd name="T92" fmla="*/ 208 w 296"/>
                <a:gd name="T93" fmla="*/ 117 h 467"/>
                <a:gd name="T94" fmla="*/ 241 w 296"/>
                <a:gd name="T95" fmla="*/ 146 h 467"/>
                <a:gd name="T96" fmla="*/ 238 w 296"/>
                <a:gd name="T97" fmla="*/ 143 h 467"/>
                <a:gd name="T98" fmla="*/ 223 w 296"/>
                <a:gd name="T99" fmla="*/ 126 h 467"/>
                <a:gd name="T100" fmla="*/ 141 w 296"/>
                <a:gd name="T101" fmla="*/ 50 h 467"/>
                <a:gd name="T102" fmla="*/ 290 w 296"/>
                <a:gd name="T103" fmla="*/ 6 h 467"/>
                <a:gd name="T104" fmla="*/ 88 w 296"/>
                <a:gd name="T105" fmla="*/ 155 h 467"/>
                <a:gd name="T106" fmla="*/ 34 w 296"/>
                <a:gd name="T107" fmla="*/ 111 h 467"/>
                <a:gd name="T108" fmla="*/ 90 w 296"/>
                <a:gd name="T109" fmla="*/ 161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96" h="467">
                  <a:moveTo>
                    <a:pt x="16" y="11"/>
                  </a:moveTo>
                  <a:cubicBezTo>
                    <a:pt x="16" y="157"/>
                    <a:pt x="16" y="157"/>
                    <a:pt x="16" y="157"/>
                  </a:cubicBezTo>
                  <a:cubicBezTo>
                    <a:pt x="16" y="157"/>
                    <a:pt x="16" y="158"/>
                    <a:pt x="16" y="158"/>
                  </a:cubicBezTo>
                  <a:cubicBezTo>
                    <a:pt x="16" y="158"/>
                    <a:pt x="16" y="158"/>
                    <a:pt x="16" y="158"/>
                  </a:cubicBezTo>
                  <a:cubicBezTo>
                    <a:pt x="16" y="160"/>
                    <a:pt x="17" y="162"/>
                    <a:pt x="18" y="164"/>
                  </a:cubicBezTo>
                  <a:cubicBezTo>
                    <a:pt x="18" y="164"/>
                    <a:pt x="19" y="164"/>
                    <a:pt x="19" y="164"/>
                  </a:cubicBezTo>
                  <a:cubicBezTo>
                    <a:pt x="19" y="164"/>
                    <a:pt x="19" y="164"/>
                    <a:pt x="19" y="165"/>
                  </a:cubicBezTo>
                  <a:cubicBezTo>
                    <a:pt x="21" y="166"/>
                    <a:pt x="22" y="167"/>
                    <a:pt x="25" y="167"/>
                  </a:cubicBezTo>
                  <a:cubicBezTo>
                    <a:pt x="25" y="167"/>
                    <a:pt x="25" y="167"/>
                    <a:pt x="25" y="167"/>
                  </a:cubicBezTo>
                  <a:cubicBezTo>
                    <a:pt x="25" y="167"/>
                    <a:pt x="26" y="167"/>
                    <a:pt x="26" y="167"/>
                  </a:cubicBezTo>
                  <a:cubicBezTo>
                    <a:pt x="125" y="167"/>
                    <a:pt x="125" y="167"/>
                    <a:pt x="125" y="167"/>
                  </a:cubicBezTo>
                  <a:cubicBezTo>
                    <a:pt x="125" y="225"/>
                    <a:pt x="125" y="225"/>
                    <a:pt x="125" y="225"/>
                  </a:cubicBezTo>
                  <a:cubicBezTo>
                    <a:pt x="80" y="225"/>
                    <a:pt x="80" y="225"/>
                    <a:pt x="80" y="225"/>
                  </a:cubicBezTo>
                  <a:cubicBezTo>
                    <a:pt x="80" y="225"/>
                    <a:pt x="79" y="226"/>
                    <a:pt x="79" y="226"/>
                  </a:cubicBezTo>
                  <a:cubicBezTo>
                    <a:pt x="79" y="226"/>
                    <a:pt x="79" y="226"/>
                    <a:pt x="79" y="226"/>
                  </a:cubicBezTo>
                  <a:cubicBezTo>
                    <a:pt x="79" y="226"/>
                    <a:pt x="79" y="226"/>
                    <a:pt x="79" y="226"/>
                  </a:cubicBezTo>
                  <a:cubicBezTo>
                    <a:pt x="79" y="226"/>
                    <a:pt x="79" y="227"/>
                    <a:pt x="79" y="227"/>
                  </a:cubicBezTo>
                  <a:cubicBezTo>
                    <a:pt x="79" y="254"/>
                    <a:pt x="79" y="254"/>
                    <a:pt x="79" y="254"/>
                  </a:cubicBezTo>
                  <a:cubicBezTo>
                    <a:pt x="79" y="255"/>
                    <a:pt x="79" y="256"/>
                    <a:pt x="80" y="256"/>
                  </a:cubicBezTo>
                  <a:cubicBezTo>
                    <a:pt x="80" y="256"/>
                    <a:pt x="80" y="257"/>
                    <a:pt x="81" y="257"/>
                  </a:cubicBezTo>
                  <a:cubicBezTo>
                    <a:pt x="221" y="257"/>
                    <a:pt x="221" y="257"/>
                    <a:pt x="221" y="257"/>
                  </a:cubicBezTo>
                  <a:cubicBezTo>
                    <a:pt x="222" y="257"/>
                    <a:pt x="223" y="257"/>
                    <a:pt x="224" y="257"/>
                  </a:cubicBezTo>
                  <a:cubicBezTo>
                    <a:pt x="225" y="256"/>
                    <a:pt x="225" y="254"/>
                    <a:pt x="224" y="254"/>
                  </a:cubicBezTo>
                  <a:cubicBezTo>
                    <a:pt x="224" y="244"/>
                    <a:pt x="224" y="244"/>
                    <a:pt x="224" y="244"/>
                  </a:cubicBezTo>
                  <a:cubicBezTo>
                    <a:pt x="224" y="244"/>
                    <a:pt x="225" y="244"/>
                    <a:pt x="225" y="244"/>
                  </a:cubicBezTo>
                  <a:cubicBezTo>
                    <a:pt x="228" y="241"/>
                    <a:pt x="235" y="243"/>
                    <a:pt x="238" y="245"/>
                  </a:cubicBezTo>
                  <a:cubicBezTo>
                    <a:pt x="250" y="252"/>
                    <a:pt x="253" y="272"/>
                    <a:pt x="242" y="282"/>
                  </a:cubicBezTo>
                  <a:cubicBezTo>
                    <a:pt x="234" y="291"/>
                    <a:pt x="222" y="292"/>
                    <a:pt x="211" y="292"/>
                  </a:cubicBezTo>
                  <a:cubicBezTo>
                    <a:pt x="199" y="293"/>
                    <a:pt x="185" y="293"/>
                    <a:pt x="175" y="289"/>
                  </a:cubicBezTo>
                  <a:cubicBezTo>
                    <a:pt x="171" y="287"/>
                    <a:pt x="166" y="288"/>
                    <a:pt x="162" y="286"/>
                  </a:cubicBezTo>
                  <a:cubicBezTo>
                    <a:pt x="157" y="285"/>
                    <a:pt x="152" y="284"/>
                    <a:pt x="147" y="282"/>
                  </a:cubicBezTo>
                  <a:cubicBezTo>
                    <a:pt x="137" y="278"/>
                    <a:pt x="126" y="277"/>
                    <a:pt x="116" y="275"/>
                  </a:cubicBezTo>
                  <a:cubicBezTo>
                    <a:pt x="107" y="274"/>
                    <a:pt x="97" y="274"/>
                    <a:pt x="88" y="275"/>
                  </a:cubicBezTo>
                  <a:cubicBezTo>
                    <a:pt x="75" y="277"/>
                    <a:pt x="59" y="289"/>
                    <a:pt x="65" y="304"/>
                  </a:cubicBezTo>
                  <a:cubicBezTo>
                    <a:pt x="67" y="310"/>
                    <a:pt x="75" y="312"/>
                    <a:pt x="81" y="313"/>
                  </a:cubicBezTo>
                  <a:cubicBezTo>
                    <a:pt x="91" y="315"/>
                    <a:pt x="99" y="315"/>
                    <a:pt x="109" y="312"/>
                  </a:cubicBezTo>
                  <a:cubicBezTo>
                    <a:pt x="121" y="308"/>
                    <a:pt x="139" y="308"/>
                    <a:pt x="147" y="319"/>
                  </a:cubicBezTo>
                  <a:cubicBezTo>
                    <a:pt x="159" y="334"/>
                    <a:pt x="133" y="339"/>
                    <a:pt x="123" y="338"/>
                  </a:cubicBezTo>
                  <a:cubicBezTo>
                    <a:pt x="112" y="338"/>
                    <a:pt x="100" y="333"/>
                    <a:pt x="89" y="331"/>
                  </a:cubicBezTo>
                  <a:cubicBezTo>
                    <a:pt x="81" y="330"/>
                    <a:pt x="73" y="330"/>
                    <a:pt x="65" y="331"/>
                  </a:cubicBezTo>
                  <a:cubicBezTo>
                    <a:pt x="58" y="332"/>
                    <a:pt x="49" y="335"/>
                    <a:pt x="46" y="342"/>
                  </a:cubicBezTo>
                  <a:cubicBezTo>
                    <a:pt x="43" y="348"/>
                    <a:pt x="43" y="355"/>
                    <a:pt x="42" y="361"/>
                  </a:cubicBezTo>
                  <a:cubicBezTo>
                    <a:pt x="42" y="361"/>
                    <a:pt x="42" y="362"/>
                    <a:pt x="42" y="362"/>
                  </a:cubicBezTo>
                  <a:cubicBezTo>
                    <a:pt x="38" y="362"/>
                    <a:pt x="33" y="361"/>
                    <a:pt x="29" y="363"/>
                  </a:cubicBezTo>
                  <a:cubicBezTo>
                    <a:pt x="24" y="367"/>
                    <a:pt x="20" y="372"/>
                    <a:pt x="16" y="378"/>
                  </a:cubicBezTo>
                  <a:cubicBezTo>
                    <a:pt x="9" y="388"/>
                    <a:pt x="3" y="400"/>
                    <a:pt x="2" y="414"/>
                  </a:cubicBezTo>
                  <a:cubicBezTo>
                    <a:pt x="0" y="439"/>
                    <a:pt x="18" y="465"/>
                    <a:pt x="45" y="464"/>
                  </a:cubicBezTo>
                  <a:cubicBezTo>
                    <a:pt x="96" y="461"/>
                    <a:pt x="93" y="372"/>
                    <a:pt x="48" y="363"/>
                  </a:cubicBezTo>
                  <a:cubicBezTo>
                    <a:pt x="47" y="362"/>
                    <a:pt x="46" y="362"/>
                    <a:pt x="45" y="362"/>
                  </a:cubicBezTo>
                  <a:cubicBezTo>
                    <a:pt x="46" y="351"/>
                    <a:pt x="46" y="340"/>
                    <a:pt x="59" y="336"/>
                  </a:cubicBezTo>
                  <a:cubicBezTo>
                    <a:pt x="68" y="333"/>
                    <a:pt x="78" y="332"/>
                    <a:pt x="88" y="334"/>
                  </a:cubicBezTo>
                  <a:cubicBezTo>
                    <a:pt x="107" y="337"/>
                    <a:pt x="125" y="346"/>
                    <a:pt x="144" y="338"/>
                  </a:cubicBezTo>
                  <a:cubicBezTo>
                    <a:pt x="159" y="332"/>
                    <a:pt x="152" y="315"/>
                    <a:pt x="141" y="310"/>
                  </a:cubicBezTo>
                  <a:cubicBezTo>
                    <a:pt x="132" y="306"/>
                    <a:pt x="123" y="306"/>
                    <a:pt x="114" y="307"/>
                  </a:cubicBezTo>
                  <a:cubicBezTo>
                    <a:pt x="109" y="308"/>
                    <a:pt x="104" y="310"/>
                    <a:pt x="100" y="311"/>
                  </a:cubicBezTo>
                  <a:cubicBezTo>
                    <a:pt x="93" y="312"/>
                    <a:pt x="85" y="312"/>
                    <a:pt x="79" y="310"/>
                  </a:cubicBezTo>
                  <a:cubicBezTo>
                    <a:pt x="72" y="308"/>
                    <a:pt x="66" y="304"/>
                    <a:pt x="67" y="296"/>
                  </a:cubicBezTo>
                  <a:cubicBezTo>
                    <a:pt x="67" y="289"/>
                    <a:pt x="73" y="284"/>
                    <a:pt x="79" y="281"/>
                  </a:cubicBezTo>
                  <a:cubicBezTo>
                    <a:pt x="88" y="277"/>
                    <a:pt x="100" y="277"/>
                    <a:pt x="111" y="278"/>
                  </a:cubicBezTo>
                  <a:cubicBezTo>
                    <a:pt x="123" y="279"/>
                    <a:pt x="134" y="282"/>
                    <a:pt x="146" y="285"/>
                  </a:cubicBezTo>
                  <a:cubicBezTo>
                    <a:pt x="154" y="287"/>
                    <a:pt x="163" y="291"/>
                    <a:pt x="172" y="292"/>
                  </a:cubicBezTo>
                  <a:cubicBezTo>
                    <a:pt x="178" y="292"/>
                    <a:pt x="183" y="294"/>
                    <a:pt x="189" y="295"/>
                  </a:cubicBezTo>
                  <a:cubicBezTo>
                    <a:pt x="194" y="295"/>
                    <a:pt x="200" y="296"/>
                    <a:pt x="205" y="295"/>
                  </a:cubicBezTo>
                  <a:cubicBezTo>
                    <a:pt x="214" y="295"/>
                    <a:pt x="224" y="295"/>
                    <a:pt x="233" y="292"/>
                  </a:cubicBezTo>
                  <a:cubicBezTo>
                    <a:pt x="248" y="287"/>
                    <a:pt x="256" y="270"/>
                    <a:pt x="250" y="254"/>
                  </a:cubicBezTo>
                  <a:cubicBezTo>
                    <a:pt x="247" y="246"/>
                    <a:pt x="233" y="234"/>
                    <a:pt x="224" y="241"/>
                  </a:cubicBezTo>
                  <a:cubicBezTo>
                    <a:pt x="224" y="228"/>
                    <a:pt x="224" y="228"/>
                    <a:pt x="224" y="228"/>
                  </a:cubicBezTo>
                  <a:cubicBezTo>
                    <a:pt x="224" y="227"/>
                    <a:pt x="223" y="227"/>
                    <a:pt x="223" y="226"/>
                  </a:cubicBezTo>
                  <a:cubicBezTo>
                    <a:pt x="223" y="226"/>
                    <a:pt x="222" y="226"/>
                    <a:pt x="222" y="226"/>
                  </a:cubicBezTo>
                  <a:cubicBezTo>
                    <a:pt x="178" y="226"/>
                    <a:pt x="178" y="226"/>
                    <a:pt x="178" y="226"/>
                  </a:cubicBezTo>
                  <a:cubicBezTo>
                    <a:pt x="178" y="167"/>
                    <a:pt x="178" y="167"/>
                    <a:pt x="178" y="167"/>
                  </a:cubicBezTo>
                  <a:cubicBezTo>
                    <a:pt x="284" y="167"/>
                    <a:pt x="284" y="167"/>
                    <a:pt x="284" y="167"/>
                  </a:cubicBezTo>
                  <a:cubicBezTo>
                    <a:pt x="287" y="167"/>
                    <a:pt x="288" y="167"/>
                    <a:pt x="290" y="166"/>
                  </a:cubicBezTo>
                  <a:cubicBezTo>
                    <a:pt x="293" y="164"/>
                    <a:pt x="296" y="161"/>
                    <a:pt x="296" y="156"/>
                  </a:cubicBezTo>
                  <a:cubicBezTo>
                    <a:pt x="296" y="10"/>
                    <a:pt x="296" y="10"/>
                    <a:pt x="296" y="10"/>
                  </a:cubicBezTo>
                  <a:cubicBezTo>
                    <a:pt x="296" y="10"/>
                    <a:pt x="295" y="9"/>
                    <a:pt x="295" y="9"/>
                  </a:cubicBezTo>
                  <a:cubicBezTo>
                    <a:pt x="295" y="9"/>
                    <a:pt x="295" y="9"/>
                    <a:pt x="295" y="9"/>
                  </a:cubicBezTo>
                  <a:cubicBezTo>
                    <a:pt x="295" y="7"/>
                    <a:pt x="294" y="5"/>
                    <a:pt x="293" y="3"/>
                  </a:cubicBezTo>
                  <a:cubicBezTo>
                    <a:pt x="293" y="3"/>
                    <a:pt x="293" y="3"/>
                    <a:pt x="293" y="3"/>
                  </a:cubicBezTo>
                  <a:cubicBezTo>
                    <a:pt x="292" y="3"/>
                    <a:pt x="292" y="3"/>
                    <a:pt x="292" y="2"/>
                  </a:cubicBezTo>
                  <a:cubicBezTo>
                    <a:pt x="291" y="1"/>
                    <a:pt x="289" y="0"/>
                    <a:pt x="287" y="0"/>
                  </a:cubicBezTo>
                  <a:cubicBezTo>
                    <a:pt x="287" y="0"/>
                    <a:pt x="287" y="0"/>
                    <a:pt x="287" y="0"/>
                  </a:cubicBezTo>
                  <a:cubicBezTo>
                    <a:pt x="286" y="0"/>
                    <a:pt x="286" y="0"/>
                    <a:pt x="285" y="0"/>
                  </a:cubicBezTo>
                  <a:cubicBezTo>
                    <a:pt x="27" y="0"/>
                    <a:pt x="27" y="0"/>
                    <a:pt x="27" y="0"/>
                  </a:cubicBezTo>
                  <a:cubicBezTo>
                    <a:pt x="25" y="0"/>
                    <a:pt x="23" y="1"/>
                    <a:pt x="21" y="1"/>
                  </a:cubicBezTo>
                  <a:cubicBezTo>
                    <a:pt x="18" y="3"/>
                    <a:pt x="16" y="6"/>
                    <a:pt x="16" y="11"/>
                  </a:cubicBezTo>
                  <a:moveTo>
                    <a:pt x="74" y="397"/>
                  </a:moveTo>
                  <a:cubicBezTo>
                    <a:pt x="65" y="397"/>
                    <a:pt x="55" y="396"/>
                    <a:pt x="46" y="396"/>
                  </a:cubicBezTo>
                  <a:cubicBezTo>
                    <a:pt x="47" y="390"/>
                    <a:pt x="46" y="385"/>
                    <a:pt x="46" y="380"/>
                  </a:cubicBezTo>
                  <a:cubicBezTo>
                    <a:pt x="46" y="376"/>
                    <a:pt x="47" y="372"/>
                    <a:pt x="47" y="369"/>
                  </a:cubicBezTo>
                  <a:cubicBezTo>
                    <a:pt x="61" y="371"/>
                    <a:pt x="70" y="383"/>
                    <a:pt x="74" y="397"/>
                  </a:cubicBezTo>
                  <a:moveTo>
                    <a:pt x="11" y="402"/>
                  </a:moveTo>
                  <a:cubicBezTo>
                    <a:pt x="32" y="400"/>
                    <a:pt x="54" y="403"/>
                    <a:pt x="75" y="403"/>
                  </a:cubicBezTo>
                  <a:cubicBezTo>
                    <a:pt x="79" y="432"/>
                    <a:pt x="65" y="467"/>
                    <a:pt x="36" y="457"/>
                  </a:cubicBezTo>
                  <a:cubicBezTo>
                    <a:pt x="12" y="448"/>
                    <a:pt x="3" y="425"/>
                    <a:pt x="11" y="402"/>
                  </a:cubicBezTo>
                  <a:moveTo>
                    <a:pt x="40" y="368"/>
                  </a:moveTo>
                  <a:cubicBezTo>
                    <a:pt x="41" y="372"/>
                    <a:pt x="40" y="377"/>
                    <a:pt x="40" y="381"/>
                  </a:cubicBezTo>
                  <a:cubicBezTo>
                    <a:pt x="41" y="386"/>
                    <a:pt x="41" y="391"/>
                    <a:pt x="40" y="396"/>
                  </a:cubicBezTo>
                  <a:cubicBezTo>
                    <a:pt x="31" y="395"/>
                    <a:pt x="22" y="395"/>
                    <a:pt x="13" y="395"/>
                  </a:cubicBezTo>
                  <a:cubicBezTo>
                    <a:pt x="16" y="389"/>
                    <a:pt x="20" y="382"/>
                    <a:pt x="25" y="376"/>
                  </a:cubicBezTo>
                  <a:cubicBezTo>
                    <a:pt x="30" y="370"/>
                    <a:pt x="34" y="369"/>
                    <a:pt x="40" y="368"/>
                  </a:cubicBezTo>
                  <a:moveTo>
                    <a:pt x="125" y="228"/>
                  </a:moveTo>
                  <a:cubicBezTo>
                    <a:pt x="125" y="229"/>
                    <a:pt x="125" y="229"/>
                    <a:pt x="125" y="229"/>
                  </a:cubicBezTo>
                  <a:cubicBezTo>
                    <a:pt x="125" y="231"/>
                    <a:pt x="128" y="231"/>
                    <a:pt x="128" y="229"/>
                  </a:cubicBezTo>
                  <a:cubicBezTo>
                    <a:pt x="128" y="167"/>
                    <a:pt x="128" y="167"/>
                    <a:pt x="128" y="167"/>
                  </a:cubicBezTo>
                  <a:cubicBezTo>
                    <a:pt x="175" y="167"/>
                    <a:pt x="175" y="167"/>
                    <a:pt x="175" y="167"/>
                  </a:cubicBezTo>
                  <a:cubicBezTo>
                    <a:pt x="175" y="228"/>
                    <a:pt x="175" y="228"/>
                    <a:pt x="175" y="228"/>
                  </a:cubicBezTo>
                  <a:cubicBezTo>
                    <a:pt x="175" y="229"/>
                    <a:pt x="176" y="229"/>
                    <a:pt x="177" y="229"/>
                  </a:cubicBezTo>
                  <a:cubicBezTo>
                    <a:pt x="177" y="229"/>
                    <a:pt x="177" y="229"/>
                    <a:pt x="177" y="229"/>
                  </a:cubicBezTo>
                  <a:cubicBezTo>
                    <a:pt x="221" y="229"/>
                    <a:pt x="221" y="229"/>
                    <a:pt x="221" y="229"/>
                  </a:cubicBezTo>
                  <a:cubicBezTo>
                    <a:pt x="221" y="254"/>
                    <a:pt x="221" y="254"/>
                    <a:pt x="221" y="254"/>
                  </a:cubicBezTo>
                  <a:cubicBezTo>
                    <a:pt x="82" y="254"/>
                    <a:pt x="82" y="254"/>
                    <a:pt x="82" y="254"/>
                  </a:cubicBezTo>
                  <a:cubicBezTo>
                    <a:pt x="82" y="228"/>
                    <a:pt x="82" y="228"/>
                    <a:pt x="82" y="228"/>
                  </a:cubicBezTo>
                  <a:lnTo>
                    <a:pt x="125" y="228"/>
                  </a:lnTo>
                  <a:close/>
                  <a:moveTo>
                    <a:pt x="22" y="6"/>
                  </a:moveTo>
                  <a:cubicBezTo>
                    <a:pt x="28" y="6"/>
                    <a:pt x="28" y="6"/>
                    <a:pt x="28" y="6"/>
                  </a:cubicBezTo>
                  <a:cubicBezTo>
                    <a:pt x="30" y="7"/>
                    <a:pt x="31" y="8"/>
                    <a:pt x="32" y="9"/>
                  </a:cubicBezTo>
                  <a:cubicBezTo>
                    <a:pt x="35" y="12"/>
                    <a:pt x="38" y="15"/>
                    <a:pt x="41" y="18"/>
                  </a:cubicBezTo>
                  <a:cubicBezTo>
                    <a:pt x="50" y="24"/>
                    <a:pt x="59" y="31"/>
                    <a:pt x="67" y="38"/>
                  </a:cubicBezTo>
                  <a:cubicBezTo>
                    <a:pt x="82" y="51"/>
                    <a:pt x="94" y="66"/>
                    <a:pt x="108" y="79"/>
                  </a:cubicBezTo>
                  <a:cubicBezTo>
                    <a:pt x="123" y="92"/>
                    <a:pt x="136" y="107"/>
                    <a:pt x="149" y="121"/>
                  </a:cubicBezTo>
                  <a:cubicBezTo>
                    <a:pt x="157" y="128"/>
                    <a:pt x="165" y="134"/>
                    <a:pt x="173" y="141"/>
                  </a:cubicBezTo>
                  <a:cubicBezTo>
                    <a:pt x="177" y="145"/>
                    <a:pt x="183" y="152"/>
                    <a:pt x="188" y="153"/>
                  </a:cubicBezTo>
                  <a:cubicBezTo>
                    <a:pt x="190" y="154"/>
                    <a:pt x="191" y="151"/>
                    <a:pt x="189" y="150"/>
                  </a:cubicBezTo>
                  <a:cubicBezTo>
                    <a:pt x="185" y="149"/>
                    <a:pt x="182" y="145"/>
                    <a:pt x="179" y="142"/>
                  </a:cubicBezTo>
                  <a:cubicBezTo>
                    <a:pt x="175" y="139"/>
                    <a:pt x="171" y="135"/>
                    <a:pt x="167" y="132"/>
                  </a:cubicBezTo>
                  <a:cubicBezTo>
                    <a:pt x="160" y="126"/>
                    <a:pt x="153" y="120"/>
                    <a:pt x="146" y="113"/>
                  </a:cubicBezTo>
                  <a:cubicBezTo>
                    <a:pt x="139" y="107"/>
                    <a:pt x="134" y="100"/>
                    <a:pt x="127" y="93"/>
                  </a:cubicBezTo>
                  <a:cubicBezTo>
                    <a:pt x="121" y="86"/>
                    <a:pt x="114" y="80"/>
                    <a:pt x="107" y="74"/>
                  </a:cubicBezTo>
                  <a:cubicBezTo>
                    <a:pt x="94" y="61"/>
                    <a:pt x="81" y="46"/>
                    <a:pt x="67" y="34"/>
                  </a:cubicBezTo>
                  <a:cubicBezTo>
                    <a:pt x="61" y="28"/>
                    <a:pt x="54" y="23"/>
                    <a:pt x="47" y="18"/>
                  </a:cubicBezTo>
                  <a:cubicBezTo>
                    <a:pt x="42" y="15"/>
                    <a:pt x="38" y="11"/>
                    <a:pt x="34" y="7"/>
                  </a:cubicBezTo>
                  <a:cubicBezTo>
                    <a:pt x="34" y="7"/>
                    <a:pt x="33" y="6"/>
                    <a:pt x="33" y="6"/>
                  </a:cubicBezTo>
                  <a:cubicBezTo>
                    <a:pt x="92" y="6"/>
                    <a:pt x="92" y="6"/>
                    <a:pt x="92" y="6"/>
                  </a:cubicBezTo>
                  <a:cubicBezTo>
                    <a:pt x="96" y="9"/>
                    <a:pt x="99" y="13"/>
                    <a:pt x="103" y="17"/>
                  </a:cubicBezTo>
                  <a:cubicBezTo>
                    <a:pt x="110" y="24"/>
                    <a:pt x="117" y="30"/>
                    <a:pt x="124" y="36"/>
                  </a:cubicBezTo>
                  <a:cubicBezTo>
                    <a:pt x="131" y="43"/>
                    <a:pt x="138" y="50"/>
                    <a:pt x="144" y="58"/>
                  </a:cubicBezTo>
                  <a:cubicBezTo>
                    <a:pt x="148" y="61"/>
                    <a:pt x="151" y="65"/>
                    <a:pt x="154" y="68"/>
                  </a:cubicBezTo>
                  <a:cubicBezTo>
                    <a:pt x="157" y="71"/>
                    <a:pt x="161" y="73"/>
                    <a:pt x="164" y="76"/>
                  </a:cubicBezTo>
                  <a:cubicBezTo>
                    <a:pt x="170" y="83"/>
                    <a:pt x="179" y="89"/>
                    <a:pt x="186" y="95"/>
                  </a:cubicBezTo>
                  <a:cubicBezTo>
                    <a:pt x="193" y="102"/>
                    <a:pt x="201" y="110"/>
                    <a:pt x="208" y="117"/>
                  </a:cubicBezTo>
                  <a:cubicBezTo>
                    <a:pt x="215" y="123"/>
                    <a:pt x="222" y="129"/>
                    <a:pt x="228" y="137"/>
                  </a:cubicBezTo>
                  <a:cubicBezTo>
                    <a:pt x="230" y="139"/>
                    <a:pt x="236" y="148"/>
                    <a:pt x="240" y="147"/>
                  </a:cubicBezTo>
                  <a:cubicBezTo>
                    <a:pt x="240" y="147"/>
                    <a:pt x="241" y="146"/>
                    <a:pt x="241" y="146"/>
                  </a:cubicBezTo>
                  <a:cubicBezTo>
                    <a:pt x="241" y="146"/>
                    <a:pt x="241" y="146"/>
                    <a:pt x="241" y="145"/>
                  </a:cubicBezTo>
                  <a:cubicBezTo>
                    <a:pt x="241" y="144"/>
                    <a:pt x="240" y="144"/>
                    <a:pt x="239" y="144"/>
                  </a:cubicBezTo>
                  <a:cubicBezTo>
                    <a:pt x="239" y="143"/>
                    <a:pt x="239" y="143"/>
                    <a:pt x="238" y="143"/>
                  </a:cubicBezTo>
                  <a:cubicBezTo>
                    <a:pt x="237" y="142"/>
                    <a:pt x="237" y="142"/>
                    <a:pt x="236" y="141"/>
                  </a:cubicBezTo>
                  <a:cubicBezTo>
                    <a:pt x="235" y="140"/>
                    <a:pt x="233" y="138"/>
                    <a:pt x="231" y="136"/>
                  </a:cubicBezTo>
                  <a:cubicBezTo>
                    <a:pt x="228" y="133"/>
                    <a:pt x="226" y="129"/>
                    <a:pt x="223" y="126"/>
                  </a:cubicBezTo>
                  <a:cubicBezTo>
                    <a:pt x="216" y="120"/>
                    <a:pt x="209" y="114"/>
                    <a:pt x="203" y="108"/>
                  </a:cubicBezTo>
                  <a:cubicBezTo>
                    <a:pt x="190" y="95"/>
                    <a:pt x="177" y="82"/>
                    <a:pt x="162" y="71"/>
                  </a:cubicBezTo>
                  <a:cubicBezTo>
                    <a:pt x="155" y="65"/>
                    <a:pt x="148" y="57"/>
                    <a:pt x="141" y="50"/>
                  </a:cubicBezTo>
                  <a:cubicBezTo>
                    <a:pt x="136" y="43"/>
                    <a:pt x="129" y="37"/>
                    <a:pt x="123" y="31"/>
                  </a:cubicBezTo>
                  <a:cubicBezTo>
                    <a:pt x="114" y="23"/>
                    <a:pt x="105" y="14"/>
                    <a:pt x="96" y="6"/>
                  </a:cubicBezTo>
                  <a:cubicBezTo>
                    <a:pt x="290" y="6"/>
                    <a:pt x="290" y="6"/>
                    <a:pt x="290" y="6"/>
                  </a:cubicBezTo>
                  <a:cubicBezTo>
                    <a:pt x="290" y="161"/>
                    <a:pt x="290" y="161"/>
                    <a:pt x="290" y="161"/>
                  </a:cubicBezTo>
                  <a:cubicBezTo>
                    <a:pt x="95" y="161"/>
                    <a:pt x="95" y="161"/>
                    <a:pt x="95" y="161"/>
                  </a:cubicBezTo>
                  <a:cubicBezTo>
                    <a:pt x="92" y="159"/>
                    <a:pt x="90" y="157"/>
                    <a:pt x="88" y="155"/>
                  </a:cubicBezTo>
                  <a:cubicBezTo>
                    <a:pt x="82" y="150"/>
                    <a:pt x="76" y="144"/>
                    <a:pt x="70" y="139"/>
                  </a:cubicBezTo>
                  <a:cubicBezTo>
                    <a:pt x="58" y="129"/>
                    <a:pt x="47" y="120"/>
                    <a:pt x="37" y="109"/>
                  </a:cubicBezTo>
                  <a:cubicBezTo>
                    <a:pt x="35" y="108"/>
                    <a:pt x="33" y="110"/>
                    <a:pt x="34" y="111"/>
                  </a:cubicBezTo>
                  <a:cubicBezTo>
                    <a:pt x="44" y="121"/>
                    <a:pt x="55" y="130"/>
                    <a:pt x="66" y="140"/>
                  </a:cubicBezTo>
                  <a:cubicBezTo>
                    <a:pt x="72" y="145"/>
                    <a:pt x="77" y="150"/>
                    <a:pt x="83" y="155"/>
                  </a:cubicBezTo>
                  <a:cubicBezTo>
                    <a:pt x="85" y="157"/>
                    <a:pt x="88" y="159"/>
                    <a:pt x="90" y="161"/>
                  </a:cubicBezTo>
                  <a:cubicBezTo>
                    <a:pt x="22" y="161"/>
                    <a:pt x="22" y="161"/>
                    <a:pt x="22" y="161"/>
                  </a:cubicBezTo>
                  <a:lnTo>
                    <a:pt x="22" y="6"/>
                  </a:ln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10"/>
            <p:cNvSpPr>
              <a:spLocks noEditPoints="1"/>
            </p:cNvSpPr>
            <p:nvPr/>
          </p:nvSpPr>
          <p:spPr bwMode="auto">
            <a:xfrm>
              <a:off x="2392608" y="2580709"/>
              <a:ext cx="660400" cy="919163"/>
            </a:xfrm>
            <a:custGeom>
              <a:avLst/>
              <a:gdLst>
                <a:gd name="T0" fmla="*/ 69 w 156"/>
                <a:gd name="T1" fmla="*/ 158 h 217"/>
                <a:gd name="T2" fmla="*/ 82 w 156"/>
                <a:gd name="T3" fmla="*/ 178 h 217"/>
                <a:gd name="T4" fmla="*/ 86 w 156"/>
                <a:gd name="T5" fmla="*/ 186 h 217"/>
                <a:gd name="T6" fmla="*/ 88 w 156"/>
                <a:gd name="T7" fmla="*/ 199 h 217"/>
                <a:gd name="T8" fmla="*/ 127 w 156"/>
                <a:gd name="T9" fmla="*/ 214 h 217"/>
                <a:gd name="T10" fmla="*/ 145 w 156"/>
                <a:gd name="T11" fmla="*/ 178 h 217"/>
                <a:gd name="T12" fmla="*/ 140 w 156"/>
                <a:gd name="T13" fmla="*/ 162 h 217"/>
                <a:gd name="T14" fmla="*/ 139 w 156"/>
                <a:gd name="T15" fmla="*/ 138 h 217"/>
                <a:gd name="T16" fmla="*/ 147 w 156"/>
                <a:gd name="T17" fmla="*/ 55 h 217"/>
                <a:gd name="T18" fmla="*/ 11 w 156"/>
                <a:gd name="T19" fmla="*/ 100 h 217"/>
                <a:gd name="T20" fmla="*/ 106 w 156"/>
                <a:gd name="T21" fmla="*/ 187 h 217"/>
                <a:gd name="T22" fmla="*/ 104 w 156"/>
                <a:gd name="T23" fmla="*/ 183 h 217"/>
                <a:gd name="T24" fmla="*/ 101 w 156"/>
                <a:gd name="T25" fmla="*/ 179 h 217"/>
                <a:gd name="T26" fmla="*/ 138 w 156"/>
                <a:gd name="T27" fmla="*/ 165 h 217"/>
                <a:gd name="T28" fmla="*/ 141 w 156"/>
                <a:gd name="T29" fmla="*/ 181 h 217"/>
                <a:gd name="T30" fmla="*/ 105 w 156"/>
                <a:gd name="T31" fmla="*/ 196 h 217"/>
                <a:gd name="T32" fmla="*/ 140 w 156"/>
                <a:gd name="T33" fmla="*/ 187 h 217"/>
                <a:gd name="T34" fmla="*/ 132 w 156"/>
                <a:gd name="T35" fmla="*/ 207 h 217"/>
                <a:gd name="T36" fmla="*/ 94 w 156"/>
                <a:gd name="T37" fmla="*/ 195 h 217"/>
                <a:gd name="T38" fmla="*/ 113 w 156"/>
                <a:gd name="T39" fmla="*/ 85 h 217"/>
                <a:gd name="T40" fmla="*/ 122 w 156"/>
                <a:gd name="T41" fmla="*/ 168 h 217"/>
                <a:gd name="T42" fmla="*/ 88 w 156"/>
                <a:gd name="T43" fmla="*/ 124 h 217"/>
                <a:gd name="T44" fmla="*/ 61 w 156"/>
                <a:gd name="T45" fmla="*/ 88 h 217"/>
                <a:gd name="T46" fmla="*/ 69 w 156"/>
                <a:gd name="T47" fmla="*/ 82 h 217"/>
                <a:gd name="T48" fmla="*/ 85 w 156"/>
                <a:gd name="T49" fmla="*/ 80 h 217"/>
                <a:gd name="T50" fmla="*/ 99 w 156"/>
                <a:gd name="T51" fmla="*/ 72 h 217"/>
                <a:gd name="T52" fmla="*/ 112 w 156"/>
                <a:gd name="T53" fmla="*/ 71 h 217"/>
                <a:gd name="T54" fmla="*/ 117 w 156"/>
                <a:gd name="T55" fmla="*/ 20 h 217"/>
                <a:gd name="T56" fmla="*/ 148 w 156"/>
                <a:gd name="T57" fmla="*/ 101 h 217"/>
                <a:gd name="T58" fmla="*/ 136 w 156"/>
                <a:gd name="T59" fmla="*/ 159 h 217"/>
                <a:gd name="T60" fmla="*/ 126 w 156"/>
                <a:gd name="T61" fmla="*/ 166 h 217"/>
                <a:gd name="T62" fmla="*/ 116 w 156"/>
                <a:gd name="T63" fmla="*/ 70 h 217"/>
                <a:gd name="T64" fmla="*/ 116 w 156"/>
                <a:gd name="T65" fmla="*/ 53 h 217"/>
                <a:gd name="T66" fmla="*/ 110 w 156"/>
                <a:gd name="T67" fmla="*/ 56 h 217"/>
                <a:gd name="T68" fmla="*/ 105 w 156"/>
                <a:gd name="T69" fmla="*/ 64 h 217"/>
                <a:gd name="T70" fmla="*/ 100 w 156"/>
                <a:gd name="T71" fmla="*/ 62 h 217"/>
                <a:gd name="T72" fmla="*/ 88 w 156"/>
                <a:gd name="T73" fmla="*/ 63 h 217"/>
                <a:gd name="T74" fmla="*/ 85 w 156"/>
                <a:gd name="T75" fmla="*/ 74 h 217"/>
                <a:gd name="T76" fmla="*/ 75 w 156"/>
                <a:gd name="T77" fmla="*/ 66 h 217"/>
                <a:gd name="T78" fmla="*/ 68 w 156"/>
                <a:gd name="T79" fmla="*/ 74 h 217"/>
                <a:gd name="T80" fmla="*/ 64 w 156"/>
                <a:gd name="T81" fmla="*/ 77 h 217"/>
                <a:gd name="T82" fmla="*/ 56 w 156"/>
                <a:gd name="T83" fmla="*/ 74 h 217"/>
                <a:gd name="T84" fmla="*/ 45 w 156"/>
                <a:gd name="T85" fmla="*/ 75 h 217"/>
                <a:gd name="T86" fmla="*/ 46 w 156"/>
                <a:gd name="T87" fmla="*/ 90 h 217"/>
                <a:gd name="T88" fmla="*/ 57 w 156"/>
                <a:gd name="T89" fmla="*/ 91 h 217"/>
                <a:gd name="T90" fmla="*/ 107 w 156"/>
                <a:gd name="T91" fmla="*/ 173 h 217"/>
                <a:gd name="T92" fmla="*/ 70 w 156"/>
                <a:gd name="T93" fmla="*/ 154 h 217"/>
                <a:gd name="T94" fmla="*/ 52 w 156"/>
                <a:gd name="T95" fmla="*/ 77 h 217"/>
                <a:gd name="T96" fmla="*/ 55 w 156"/>
                <a:gd name="T97" fmla="*/ 87 h 217"/>
                <a:gd name="T98" fmla="*/ 48 w 156"/>
                <a:gd name="T99" fmla="*/ 78 h 217"/>
                <a:gd name="T100" fmla="*/ 114 w 156"/>
                <a:gd name="T101" fmla="*/ 59 h 217"/>
                <a:gd name="T102" fmla="*/ 117 w 156"/>
                <a:gd name="T103" fmla="*/ 64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6" h="217">
                  <a:moveTo>
                    <a:pt x="11" y="100"/>
                  </a:moveTo>
                  <a:cubicBezTo>
                    <a:pt x="16" y="118"/>
                    <a:pt x="26" y="137"/>
                    <a:pt x="43" y="146"/>
                  </a:cubicBezTo>
                  <a:cubicBezTo>
                    <a:pt x="52" y="151"/>
                    <a:pt x="59" y="157"/>
                    <a:pt x="69" y="158"/>
                  </a:cubicBezTo>
                  <a:cubicBezTo>
                    <a:pt x="75" y="159"/>
                    <a:pt x="79" y="160"/>
                    <a:pt x="80" y="167"/>
                  </a:cubicBezTo>
                  <a:cubicBezTo>
                    <a:pt x="81" y="170"/>
                    <a:pt x="82" y="173"/>
                    <a:pt x="82" y="176"/>
                  </a:cubicBezTo>
                  <a:cubicBezTo>
                    <a:pt x="82" y="177"/>
                    <a:pt x="82" y="177"/>
                    <a:pt x="82" y="178"/>
                  </a:cubicBezTo>
                  <a:cubicBezTo>
                    <a:pt x="82" y="178"/>
                    <a:pt x="82" y="178"/>
                    <a:pt x="82" y="178"/>
                  </a:cubicBezTo>
                  <a:cubicBezTo>
                    <a:pt x="81" y="179"/>
                    <a:pt x="81" y="180"/>
                    <a:pt x="81" y="181"/>
                  </a:cubicBezTo>
                  <a:cubicBezTo>
                    <a:pt x="82" y="182"/>
                    <a:pt x="86" y="185"/>
                    <a:pt x="86" y="186"/>
                  </a:cubicBezTo>
                  <a:cubicBezTo>
                    <a:pt x="85" y="188"/>
                    <a:pt x="84" y="190"/>
                    <a:pt x="85" y="191"/>
                  </a:cubicBezTo>
                  <a:cubicBezTo>
                    <a:pt x="86" y="193"/>
                    <a:pt x="89" y="195"/>
                    <a:pt x="91" y="196"/>
                  </a:cubicBezTo>
                  <a:cubicBezTo>
                    <a:pt x="89" y="195"/>
                    <a:pt x="88" y="197"/>
                    <a:pt x="88" y="199"/>
                  </a:cubicBezTo>
                  <a:cubicBezTo>
                    <a:pt x="89" y="201"/>
                    <a:pt x="91" y="202"/>
                    <a:pt x="93" y="202"/>
                  </a:cubicBezTo>
                  <a:cubicBezTo>
                    <a:pt x="98" y="202"/>
                    <a:pt x="100" y="209"/>
                    <a:pt x="105" y="211"/>
                  </a:cubicBezTo>
                  <a:cubicBezTo>
                    <a:pt x="112" y="215"/>
                    <a:pt x="119" y="217"/>
                    <a:pt x="127" y="214"/>
                  </a:cubicBezTo>
                  <a:cubicBezTo>
                    <a:pt x="134" y="211"/>
                    <a:pt x="139" y="207"/>
                    <a:pt x="141" y="200"/>
                  </a:cubicBezTo>
                  <a:cubicBezTo>
                    <a:pt x="142" y="197"/>
                    <a:pt x="150" y="189"/>
                    <a:pt x="145" y="186"/>
                  </a:cubicBezTo>
                  <a:cubicBezTo>
                    <a:pt x="143" y="185"/>
                    <a:pt x="146" y="180"/>
                    <a:pt x="145" y="178"/>
                  </a:cubicBezTo>
                  <a:cubicBezTo>
                    <a:pt x="144" y="176"/>
                    <a:pt x="143" y="173"/>
                    <a:pt x="141" y="172"/>
                  </a:cubicBezTo>
                  <a:cubicBezTo>
                    <a:pt x="139" y="171"/>
                    <a:pt x="142" y="168"/>
                    <a:pt x="142" y="166"/>
                  </a:cubicBezTo>
                  <a:cubicBezTo>
                    <a:pt x="142" y="164"/>
                    <a:pt x="141" y="163"/>
                    <a:pt x="140" y="162"/>
                  </a:cubicBezTo>
                  <a:cubicBezTo>
                    <a:pt x="140" y="161"/>
                    <a:pt x="141" y="161"/>
                    <a:pt x="141" y="161"/>
                  </a:cubicBezTo>
                  <a:cubicBezTo>
                    <a:pt x="141" y="160"/>
                    <a:pt x="141" y="159"/>
                    <a:pt x="140" y="159"/>
                  </a:cubicBezTo>
                  <a:cubicBezTo>
                    <a:pt x="138" y="151"/>
                    <a:pt x="135" y="146"/>
                    <a:pt x="139" y="138"/>
                  </a:cubicBezTo>
                  <a:cubicBezTo>
                    <a:pt x="143" y="129"/>
                    <a:pt x="147" y="119"/>
                    <a:pt x="150" y="108"/>
                  </a:cubicBezTo>
                  <a:cubicBezTo>
                    <a:pt x="152" y="101"/>
                    <a:pt x="156" y="89"/>
                    <a:pt x="154" y="81"/>
                  </a:cubicBezTo>
                  <a:cubicBezTo>
                    <a:pt x="151" y="72"/>
                    <a:pt x="151" y="63"/>
                    <a:pt x="147" y="55"/>
                  </a:cubicBezTo>
                  <a:cubicBezTo>
                    <a:pt x="140" y="37"/>
                    <a:pt x="127" y="17"/>
                    <a:pt x="109" y="9"/>
                  </a:cubicBezTo>
                  <a:cubicBezTo>
                    <a:pt x="90" y="0"/>
                    <a:pt x="74" y="1"/>
                    <a:pt x="54" y="6"/>
                  </a:cubicBezTo>
                  <a:cubicBezTo>
                    <a:pt x="12" y="18"/>
                    <a:pt x="0" y="62"/>
                    <a:pt x="11" y="100"/>
                  </a:cubicBezTo>
                  <a:moveTo>
                    <a:pt x="90" y="186"/>
                  </a:moveTo>
                  <a:cubicBezTo>
                    <a:pt x="91" y="187"/>
                    <a:pt x="92" y="187"/>
                    <a:pt x="93" y="187"/>
                  </a:cubicBezTo>
                  <a:cubicBezTo>
                    <a:pt x="97" y="188"/>
                    <a:pt x="102" y="188"/>
                    <a:pt x="106" y="187"/>
                  </a:cubicBezTo>
                  <a:cubicBezTo>
                    <a:pt x="112" y="186"/>
                    <a:pt x="127" y="183"/>
                    <a:pt x="130" y="178"/>
                  </a:cubicBezTo>
                  <a:cubicBezTo>
                    <a:pt x="131" y="175"/>
                    <a:pt x="128" y="173"/>
                    <a:pt x="127" y="176"/>
                  </a:cubicBezTo>
                  <a:cubicBezTo>
                    <a:pt x="125" y="180"/>
                    <a:pt x="107" y="183"/>
                    <a:pt x="104" y="183"/>
                  </a:cubicBezTo>
                  <a:cubicBezTo>
                    <a:pt x="100" y="184"/>
                    <a:pt x="94" y="184"/>
                    <a:pt x="90" y="182"/>
                  </a:cubicBezTo>
                  <a:cubicBezTo>
                    <a:pt x="89" y="182"/>
                    <a:pt x="88" y="181"/>
                    <a:pt x="86" y="180"/>
                  </a:cubicBezTo>
                  <a:cubicBezTo>
                    <a:pt x="91" y="179"/>
                    <a:pt x="96" y="180"/>
                    <a:pt x="101" y="179"/>
                  </a:cubicBezTo>
                  <a:cubicBezTo>
                    <a:pt x="106" y="177"/>
                    <a:pt x="111" y="176"/>
                    <a:pt x="115" y="174"/>
                  </a:cubicBezTo>
                  <a:cubicBezTo>
                    <a:pt x="119" y="173"/>
                    <a:pt x="123" y="171"/>
                    <a:pt x="127" y="170"/>
                  </a:cubicBezTo>
                  <a:cubicBezTo>
                    <a:pt x="130" y="169"/>
                    <a:pt x="134" y="167"/>
                    <a:pt x="138" y="165"/>
                  </a:cubicBezTo>
                  <a:cubicBezTo>
                    <a:pt x="138" y="167"/>
                    <a:pt x="137" y="168"/>
                    <a:pt x="136" y="170"/>
                  </a:cubicBezTo>
                  <a:cubicBezTo>
                    <a:pt x="135" y="175"/>
                    <a:pt x="143" y="178"/>
                    <a:pt x="141" y="181"/>
                  </a:cubicBezTo>
                  <a:cubicBezTo>
                    <a:pt x="141" y="181"/>
                    <a:pt x="141" y="181"/>
                    <a:pt x="141" y="181"/>
                  </a:cubicBezTo>
                  <a:cubicBezTo>
                    <a:pt x="140" y="181"/>
                    <a:pt x="139" y="182"/>
                    <a:pt x="139" y="182"/>
                  </a:cubicBezTo>
                  <a:cubicBezTo>
                    <a:pt x="137" y="188"/>
                    <a:pt x="126" y="190"/>
                    <a:pt x="121" y="192"/>
                  </a:cubicBezTo>
                  <a:cubicBezTo>
                    <a:pt x="119" y="192"/>
                    <a:pt x="105" y="197"/>
                    <a:pt x="105" y="196"/>
                  </a:cubicBezTo>
                  <a:cubicBezTo>
                    <a:pt x="103" y="194"/>
                    <a:pt x="100" y="196"/>
                    <a:pt x="101" y="199"/>
                  </a:cubicBezTo>
                  <a:cubicBezTo>
                    <a:pt x="104" y="203"/>
                    <a:pt x="118" y="197"/>
                    <a:pt x="122" y="196"/>
                  </a:cubicBezTo>
                  <a:cubicBezTo>
                    <a:pt x="127" y="194"/>
                    <a:pt x="136" y="192"/>
                    <a:pt x="140" y="187"/>
                  </a:cubicBezTo>
                  <a:cubicBezTo>
                    <a:pt x="141" y="188"/>
                    <a:pt x="141" y="188"/>
                    <a:pt x="141" y="188"/>
                  </a:cubicBezTo>
                  <a:cubicBezTo>
                    <a:pt x="142" y="189"/>
                    <a:pt x="138" y="194"/>
                    <a:pt x="138" y="195"/>
                  </a:cubicBezTo>
                  <a:cubicBezTo>
                    <a:pt x="137" y="200"/>
                    <a:pt x="136" y="204"/>
                    <a:pt x="132" y="207"/>
                  </a:cubicBezTo>
                  <a:cubicBezTo>
                    <a:pt x="120" y="215"/>
                    <a:pt x="107" y="211"/>
                    <a:pt x="99" y="200"/>
                  </a:cubicBezTo>
                  <a:cubicBezTo>
                    <a:pt x="98" y="198"/>
                    <a:pt x="97" y="198"/>
                    <a:pt x="95" y="198"/>
                  </a:cubicBezTo>
                  <a:cubicBezTo>
                    <a:pt x="92" y="197"/>
                    <a:pt x="94" y="196"/>
                    <a:pt x="94" y="195"/>
                  </a:cubicBezTo>
                  <a:cubicBezTo>
                    <a:pt x="95" y="190"/>
                    <a:pt x="86" y="193"/>
                    <a:pt x="90" y="186"/>
                  </a:cubicBezTo>
                  <a:moveTo>
                    <a:pt x="112" y="71"/>
                  </a:moveTo>
                  <a:cubicBezTo>
                    <a:pt x="112" y="76"/>
                    <a:pt x="113" y="81"/>
                    <a:pt x="113" y="85"/>
                  </a:cubicBezTo>
                  <a:cubicBezTo>
                    <a:pt x="113" y="95"/>
                    <a:pt x="114" y="104"/>
                    <a:pt x="115" y="113"/>
                  </a:cubicBezTo>
                  <a:cubicBezTo>
                    <a:pt x="117" y="132"/>
                    <a:pt x="122" y="150"/>
                    <a:pt x="122" y="168"/>
                  </a:cubicBezTo>
                  <a:cubicBezTo>
                    <a:pt x="122" y="168"/>
                    <a:pt x="122" y="168"/>
                    <a:pt x="122" y="168"/>
                  </a:cubicBezTo>
                  <a:cubicBezTo>
                    <a:pt x="119" y="170"/>
                    <a:pt x="115" y="171"/>
                    <a:pt x="112" y="172"/>
                  </a:cubicBezTo>
                  <a:cubicBezTo>
                    <a:pt x="112" y="171"/>
                    <a:pt x="111" y="170"/>
                    <a:pt x="110" y="170"/>
                  </a:cubicBezTo>
                  <a:cubicBezTo>
                    <a:pt x="105" y="154"/>
                    <a:pt x="98" y="139"/>
                    <a:pt x="88" y="124"/>
                  </a:cubicBezTo>
                  <a:cubicBezTo>
                    <a:pt x="84" y="117"/>
                    <a:pt x="78" y="111"/>
                    <a:pt x="73" y="104"/>
                  </a:cubicBezTo>
                  <a:cubicBezTo>
                    <a:pt x="69" y="99"/>
                    <a:pt x="64" y="95"/>
                    <a:pt x="60" y="89"/>
                  </a:cubicBezTo>
                  <a:cubicBezTo>
                    <a:pt x="60" y="89"/>
                    <a:pt x="61" y="89"/>
                    <a:pt x="61" y="88"/>
                  </a:cubicBezTo>
                  <a:cubicBezTo>
                    <a:pt x="62" y="87"/>
                    <a:pt x="62" y="86"/>
                    <a:pt x="63" y="85"/>
                  </a:cubicBezTo>
                  <a:cubicBezTo>
                    <a:pt x="64" y="85"/>
                    <a:pt x="66" y="85"/>
                    <a:pt x="68" y="84"/>
                  </a:cubicBezTo>
                  <a:cubicBezTo>
                    <a:pt x="69" y="84"/>
                    <a:pt x="69" y="83"/>
                    <a:pt x="69" y="82"/>
                  </a:cubicBezTo>
                  <a:cubicBezTo>
                    <a:pt x="71" y="83"/>
                    <a:pt x="74" y="84"/>
                    <a:pt x="77" y="83"/>
                  </a:cubicBezTo>
                  <a:cubicBezTo>
                    <a:pt x="78" y="83"/>
                    <a:pt x="79" y="81"/>
                    <a:pt x="80" y="79"/>
                  </a:cubicBezTo>
                  <a:cubicBezTo>
                    <a:pt x="81" y="80"/>
                    <a:pt x="83" y="81"/>
                    <a:pt x="85" y="80"/>
                  </a:cubicBezTo>
                  <a:cubicBezTo>
                    <a:pt x="87" y="80"/>
                    <a:pt x="88" y="79"/>
                    <a:pt x="89" y="77"/>
                  </a:cubicBezTo>
                  <a:cubicBezTo>
                    <a:pt x="89" y="78"/>
                    <a:pt x="90" y="78"/>
                    <a:pt x="92" y="78"/>
                  </a:cubicBezTo>
                  <a:cubicBezTo>
                    <a:pt x="95" y="78"/>
                    <a:pt x="98" y="75"/>
                    <a:pt x="99" y="72"/>
                  </a:cubicBezTo>
                  <a:cubicBezTo>
                    <a:pt x="100" y="74"/>
                    <a:pt x="102" y="76"/>
                    <a:pt x="105" y="76"/>
                  </a:cubicBezTo>
                  <a:cubicBezTo>
                    <a:pt x="107" y="75"/>
                    <a:pt x="109" y="73"/>
                    <a:pt x="109" y="71"/>
                  </a:cubicBezTo>
                  <a:cubicBezTo>
                    <a:pt x="110" y="71"/>
                    <a:pt x="111" y="71"/>
                    <a:pt x="112" y="71"/>
                  </a:cubicBezTo>
                  <a:moveTo>
                    <a:pt x="24" y="121"/>
                  </a:moveTo>
                  <a:cubicBezTo>
                    <a:pt x="1" y="84"/>
                    <a:pt x="7" y="22"/>
                    <a:pt x="55" y="10"/>
                  </a:cubicBezTo>
                  <a:cubicBezTo>
                    <a:pt x="78" y="4"/>
                    <a:pt x="99" y="3"/>
                    <a:pt x="117" y="20"/>
                  </a:cubicBezTo>
                  <a:cubicBezTo>
                    <a:pt x="125" y="27"/>
                    <a:pt x="133" y="35"/>
                    <a:pt x="138" y="45"/>
                  </a:cubicBezTo>
                  <a:cubicBezTo>
                    <a:pt x="143" y="53"/>
                    <a:pt x="149" y="66"/>
                    <a:pt x="149" y="76"/>
                  </a:cubicBezTo>
                  <a:cubicBezTo>
                    <a:pt x="149" y="84"/>
                    <a:pt x="151" y="93"/>
                    <a:pt x="148" y="101"/>
                  </a:cubicBezTo>
                  <a:cubicBezTo>
                    <a:pt x="144" y="111"/>
                    <a:pt x="143" y="122"/>
                    <a:pt x="138" y="131"/>
                  </a:cubicBezTo>
                  <a:cubicBezTo>
                    <a:pt x="132" y="142"/>
                    <a:pt x="133" y="147"/>
                    <a:pt x="136" y="158"/>
                  </a:cubicBezTo>
                  <a:cubicBezTo>
                    <a:pt x="136" y="158"/>
                    <a:pt x="136" y="158"/>
                    <a:pt x="136" y="159"/>
                  </a:cubicBezTo>
                  <a:cubicBezTo>
                    <a:pt x="136" y="159"/>
                    <a:pt x="136" y="160"/>
                    <a:pt x="136" y="161"/>
                  </a:cubicBezTo>
                  <a:cubicBezTo>
                    <a:pt x="133" y="163"/>
                    <a:pt x="129" y="164"/>
                    <a:pt x="126" y="166"/>
                  </a:cubicBezTo>
                  <a:cubicBezTo>
                    <a:pt x="126" y="166"/>
                    <a:pt x="126" y="166"/>
                    <a:pt x="126" y="166"/>
                  </a:cubicBezTo>
                  <a:cubicBezTo>
                    <a:pt x="125" y="148"/>
                    <a:pt x="121" y="131"/>
                    <a:pt x="119" y="113"/>
                  </a:cubicBezTo>
                  <a:cubicBezTo>
                    <a:pt x="118" y="104"/>
                    <a:pt x="117" y="95"/>
                    <a:pt x="117" y="85"/>
                  </a:cubicBezTo>
                  <a:cubicBezTo>
                    <a:pt x="117" y="81"/>
                    <a:pt x="116" y="75"/>
                    <a:pt x="116" y="70"/>
                  </a:cubicBezTo>
                  <a:cubicBezTo>
                    <a:pt x="119" y="69"/>
                    <a:pt x="122" y="67"/>
                    <a:pt x="121" y="63"/>
                  </a:cubicBezTo>
                  <a:cubicBezTo>
                    <a:pt x="122" y="61"/>
                    <a:pt x="121" y="59"/>
                    <a:pt x="121" y="57"/>
                  </a:cubicBezTo>
                  <a:cubicBezTo>
                    <a:pt x="120" y="55"/>
                    <a:pt x="118" y="53"/>
                    <a:pt x="116" y="53"/>
                  </a:cubicBezTo>
                  <a:cubicBezTo>
                    <a:pt x="115" y="53"/>
                    <a:pt x="114" y="54"/>
                    <a:pt x="113" y="55"/>
                  </a:cubicBezTo>
                  <a:cubicBezTo>
                    <a:pt x="112" y="55"/>
                    <a:pt x="112" y="55"/>
                    <a:pt x="111" y="55"/>
                  </a:cubicBezTo>
                  <a:cubicBezTo>
                    <a:pt x="110" y="55"/>
                    <a:pt x="110" y="55"/>
                    <a:pt x="110" y="56"/>
                  </a:cubicBezTo>
                  <a:cubicBezTo>
                    <a:pt x="107" y="57"/>
                    <a:pt x="105" y="59"/>
                    <a:pt x="105" y="62"/>
                  </a:cubicBezTo>
                  <a:cubicBezTo>
                    <a:pt x="105" y="62"/>
                    <a:pt x="105" y="63"/>
                    <a:pt x="105" y="64"/>
                  </a:cubicBezTo>
                  <a:cubicBezTo>
                    <a:pt x="105" y="64"/>
                    <a:pt x="105" y="64"/>
                    <a:pt x="105" y="64"/>
                  </a:cubicBezTo>
                  <a:cubicBezTo>
                    <a:pt x="105" y="64"/>
                    <a:pt x="105" y="65"/>
                    <a:pt x="105" y="65"/>
                  </a:cubicBezTo>
                  <a:cubicBezTo>
                    <a:pt x="105" y="69"/>
                    <a:pt x="103" y="74"/>
                    <a:pt x="101" y="67"/>
                  </a:cubicBezTo>
                  <a:cubicBezTo>
                    <a:pt x="101" y="66"/>
                    <a:pt x="100" y="64"/>
                    <a:pt x="100" y="62"/>
                  </a:cubicBezTo>
                  <a:cubicBezTo>
                    <a:pt x="99" y="60"/>
                    <a:pt x="95" y="61"/>
                    <a:pt x="96" y="63"/>
                  </a:cubicBezTo>
                  <a:cubicBezTo>
                    <a:pt x="98" y="73"/>
                    <a:pt x="92" y="73"/>
                    <a:pt x="90" y="70"/>
                  </a:cubicBezTo>
                  <a:cubicBezTo>
                    <a:pt x="89" y="67"/>
                    <a:pt x="89" y="64"/>
                    <a:pt x="88" y="63"/>
                  </a:cubicBezTo>
                  <a:cubicBezTo>
                    <a:pt x="88" y="61"/>
                    <a:pt x="85" y="61"/>
                    <a:pt x="84" y="63"/>
                  </a:cubicBezTo>
                  <a:cubicBezTo>
                    <a:pt x="84" y="65"/>
                    <a:pt x="84" y="69"/>
                    <a:pt x="85" y="72"/>
                  </a:cubicBezTo>
                  <a:cubicBezTo>
                    <a:pt x="85" y="73"/>
                    <a:pt x="85" y="73"/>
                    <a:pt x="85" y="74"/>
                  </a:cubicBezTo>
                  <a:cubicBezTo>
                    <a:pt x="83" y="74"/>
                    <a:pt x="81" y="73"/>
                    <a:pt x="80" y="72"/>
                  </a:cubicBezTo>
                  <a:cubicBezTo>
                    <a:pt x="80" y="69"/>
                    <a:pt x="80" y="67"/>
                    <a:pt x="79" y="66"/>
                  </a:cubicBezTo>
                  <a:cubicBezTo>
                    <a:pt x="79" y="63"/>
                    <a:pt x="75" y="64"/>
                    <a:pt x="75" y="66"/>
                  </a:cubicBezTo>
                  <a:cubicBezTo>
                    <a:pt x="75" y="68"/>
                    <a:pt x="76" y="71"/>
                    <a:pt x="77" y="74"/>
                  </a:cubicBezTo>
                  <a:cubicBezTo>
                    <a:pt x="77" y="75"/>
                    <a:pt x="76" y="77"/>
                    <a:pt x="76" y="78"/>
                  </a:cubicBezTo>
                  <a:cubicBezTo>
                    <a:pt x="72" y="77"/>
                    <a:pt x="69" y="76"/>
                    <a:pt x="68" y="74"/>
                  </a:cubicBezTo>
                  <a:cubicBezTo>
                    <a:pt x="67" y="72"/>
                    <a:pt x="66" y="70"/>
                    <a:pt x="66" y="69"/>
                  </a:cubicBezTo>
                  <a:cubicBezTo>
                    <a:pt x="65" y="67"/>
                    <a:pt x="62" y="68"/>
                    <a:pt x="62" y="71"/>
                  </a:cubicBezTo>
                  <a:cubicBezTo>
                    <a:pt x="64" y="77"/>
                    <a:pt x="64" y="77"/>
                    <a:pt x="64" y="77"/>
                  </a:cubicBezTo>
                  <a:cubicBezTo>
                    <a:pt x="65" y="78"/>
                    <a:pt x="65" y="80"/>
                    <a:pt x="64" y="81"/>
                  </a:cubicBezTo>
                  <a:cubicBezTo>
                    <a:pt x="64" y="80"/>
                    <a:pt x="62" y="80"/>
                    <a:pt x="61" y="80"/>
                  </a:cubicBezTo>
                  <a:cubicBezTo>
                    <a:pt x="60" y="78"/>
                    <a:pt x="58" y="75"/>
                    <a:pt x="56" y="74"/>
                  </a:cubicBezTo>
                  <a:cubicBezTo>
                    <a:pt x="55" y="74"/>
                    <a:pt x="55" y="73"/>
                    <a:pt x="54" y="73"/>
                  </a:cubicBezTo>
                  <a:cubicBezTo>
                    <a:pt x="53" y="72"/>
                    <a:pt x="52" y="71"/>
                    <a:pt x="51" y="71"/>
                  </a:cubicBezTo>
                  <a:cubicBezTo>
                    <a:pt x="48" y="70"/>
                    <a:pt x="45" y="73"/>
                    <a:pt x="45" y="75"/>
                  </a:cubicBezTo>
                  <a:cubicBezTo>
                    <a:pt x="45" y="76"/>
                    <a:pt x="45" y="76"/>
                    <a:pt x="44" y="77"/>
                  </a:cubicBezTo>
                  <a:cubicBezTo>
                    <a:pt x="44" y="78"/>
                    <a:pt x="43" y="79"/>
                    <a:pt x="43" y="81"/>
                  </a:cubicBezTo>
                  <a:cubicBezTo>
                    <a:pt x="42" y="84"/>
                    <a:pt x="43" y="88"/>
                    <a:pt x="46" y="90"/>
                  </a:cubicBezTo>
                  <a:cubicBezTo>
                    <a:pt x="48" y="92"/>
                    <a:pt x="52" y="93"/>
                    <a:pt x="55" y="92"/>
                  </a:cubicBezTo>
                  <a:cubicBezTo>
                    <a:pt x="55" y="92"/>
                    <a:pt x="56" y="91"/>
                    <a:pt x="56" y="91"/>
                  </a:cubicBezTo>
                  <a:cubicBezTo>
                    <a:pt x="56" y="91"/>
                    <a:pt x="57" y="91"/>
                    <a:pt x="57" y="91"/>
                  </a:cubicBezTo>
                  <a:cubicBezTo>
                    <a:pt x="65" y="104"/>
                    <a:pt x="77" y="113"/>
                    <a:pt x="85" y="127"/>
                  </a:cubicBezTo>
                  <a:cubicBezTo>
                    <a:pt x="94" y="141"/>
                    <a:pt x="101" y="156"/>
                    <a:pt x="107" y="173"/>
                  </a:cubicBezTo>
                  <a:cubicBezTo>
                    <a:pt x="107" y="173"/>
                    <a:pt x="107" y="173"/>
                    <a:pt x="107" y="173"/>
                  </a:cubicBezTo>
                  <a:cubicBezTo>
                    <a:pt x="100" y="175"/>
                    <a:pt x="93" y="175"/>
                    <a:pt x="86" y="176"/>
                  </a:cubicBezTo>
                  <a:cubicBezTo>
                    <a:pt x="86" y="171"/>
                    <a:pt x="85" y="164"/>
                    <a:pt x="83" y="160"/>
                  </a:cubicBezTo>
                  <a:cubicBezTo>
                    <a:pt x="80" y="156"/>
                    <a:pt x="75" y="155"/>
                    <a:pt x="70" y="154"/>
                  </a:cubicBezTo>
                  <a:cubicBezTo>
                    <a:pt x="52" y="150"/>
                    <a:pt x="34" y="137"/>
                    <a:pt x="24" y="121"/>
                  </a:cubicBezTo>
                  <a:moveTo>
                    <a:pt x="48" y="78"/>
                  </a:moveTo>
                  <a:cubicBezTo>
                    <a:pt x="49" y="81"/>
                    <a:pt x="53" y="80"/>
                    <a:pt x="52" y="77"/>
                  </a:cubicBezTo>
                  <a:cubicBezTo>
                    <a:pt x="54" y="79"/>
                    <a:pt x="56" y="82"/>
                    <a:pt x="55" y="83"/>
                  </a:cubicBezTo>
                  <a:cubicBezTo>
                    <a:pt x="55" y="84"/>
                    <a:pt x="55" y="85"/>
                    <a:pt x="56" y="86"/>
                  </a:cubicBezTo>
                  <a:cubicBezTo>
                    <a:pt x="56" y="86"/>
                    <a:pt x="55" y="87"/>
                    <a:pt x="55" y="87"/>
                  </a:cubicBezTo>
                  <a:cubicBezTo>
                    <a:pt x="51" y="87"/>
                    <a:pt x="48" y="85"/>
                    <a:pt x="48" y="81"/>
                  </a:cubicBezTo>
                  <a:cubicBezTo>
                    <a:pt x="48" y="80"/>
                    <a:pt x="48" y="79"/>
                    <a:pt x="48" y="78"/>
                  </a:cubicBezTo>
                  <a:cubicBezTo>
                    <a:pt x="48" y="78"/>
                    <a:pt x="48" y="78"/>
                    <a:pt x="48" y="78"/>
                  </a:cubicBezTo>
                  <a:cubicBezTo>
                    <a:pt x="48" y="78"/>
                    <a:pt x="48" y="78"/>
                    <a:pt x="48" y="78"/>
                  </a:cubicBezTo>
                  <a:moveTo>
                    <a:pt x="113" y="62"/>
                  </a:moveTo>
                  <a:cubicBezTo>
                    <a:pt x="113" y="61"/>
                    <a:pt x="114" y="60"/>
                    <a:pt x="114" y="59"/>
                  </a:cubicBezTo>
                  <a:cubicBezTo>
                    <a:pt x="115" y="60"/>
                    <a:pt x="116" y="61"/>
                    <a:pt x="117" y="62"/>
                  </a:cubicBezTo>
                  <a:cubicBezTo>
                    <a:pt x="117" y="63"/>
                    <a:pt x="117" y="63"/>
                    <a:pt x="117" y="63"/>
                  </a:cubicBezTo>
                  <a:cubicBezTo>
                    <a:pt x="117" y="63"/>
                    <a:pt x="117" y="64"/>
                    <a:pt x="117" y="64"/>
                  </a:cubicBezTo>
                  <a:cubicBezTo>
                    <a:pt x="116" y="67"/>
                    <a:pt x="112" y="65"/>
                    <a:pt x="113" y="62"/>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1"/>
            <p:cNvSpPr/>
            <p:nvPr/>
          </p:nvSpPr>
          <p:spPr bwMode="auto">
            <a:xfrm>
              <a:off x="3057771" y="2606109"/>
              <a:ext cx="169863" cy="165100"/>
            </a:xfrm>
            <a:custGeom>
              <a:avLst/>
              <a:gdLst>
                <a:gd name="T0" fmla="*/ 1 w 40"/>
                <a:gd name="T1" fmla="*/ 35 h 39"/>
                <a:gd name="T2" fmla="*/ 8 w 40"/>
                <a:gd name="T3" fmla="*/ 29 h 39"/>
                <a:gd name="T4" fmla="*/ 20 w 40"/>
                <a:gd name="T5" fmla="*/ 17 h 39"/>
                <a:gd name="T6" fmla="*/ 31 w 40"/>
                <a:gd name="T7" fmla="*/ 5 h 39"/>
                <a:gd name="T8" fmla="*/ 37 w 40"/>
                <a:gd name="T9" fmla="*/ 1 h 39"/>
                <a:gd name="T10" fmla="*/ 38 w 40"/>
                <a:gd name="T11" fmla="*/ 5 h 39"/>
                <a:gd name="T12" fmla="*/ 30 w 40"/>
                <a:gd name="T13" fmla="*/ 13 h 39"/>
                <a:gd name="T14" fmla="*/ 21 w 40"/>
                <a:gd name="T15" fmla="*/ 22 h 39"/>
                <a:gd name="T16" fmla="*/ 5 w 40"/>
                <a:gd name="T17" fmla="*/ 36 h 39"/>
                <a:gd name="T18" fmla="*/ 4 w 40"/>
                <a:gd name="T19" fmla="*/ 38 h 39"/>
                <a:gd name="T20" fmla="*/ 3 w 40"/>
                <a:gd name="T21" fmla="*/ 38 h 39"/>
                <a:gd name="T22" fmla="*/ 1 w 40"/>
                <a:gd name="T23" fmla="*/ 3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39">
                  <a:moveTo>
                    <a:pt x="1" y="35"/>
                  </a:moveTo>
                  <a:cubicBezTo>
                    <a:pt x="3" y="32"/>
                    <a:pt x="5" y="31"/>
                    <a:pt x="8" y="29"/>
                  </a:cubicBezTo>
                  <a:cubicBezTo>
                    <a:pt x="13" y="26"/>
                    <a:pt x="17" y="21"/>
                    <a:pt x="20" y="17"/>
                  </a:cubicBezTo>
                  <a:cubicBezTo>
                    <a:pt x="24" y="13"/>
                    <a:pt x="28" y="10"/>
                    <a:pt x="31" y="5"/>
                  </a:cubicBezTo>
                  <a:cubicBezTo>
                    <a:pt x="32" y="3"/>
                    <a:pt x="34" y="2"/>
                    <a:pt x="37" y="1"/>
                  </a:cubicBezTo>
                  <a:cubicBezTo>
                    <a:pt x="39" y="0"/>
                    <a:pt x="40" y="4"/>
                    <a:pt x="38" y="5"/>
                  </a:cubicBezTo>
                  <a:cubicBezTo>
                    <a:pt x="35" y="6"/>
                    <a:pt x="32" y="10"/>
                    <a:pt x="30" y="13"/>
                  </a:cubicBezTo>
                  <a:cubicBezTo>
                    <a:pt x="28" y="16"/>
                    <a:pt x="24" y="19"/>
                    <a:pt x="21" y="22"/>
                  </a:cubicBezTo>
                  <a:cubicBezTo>
                    <a:pt x="17" y="27"/>
                    <a:pt x="10" y="31"/>
                    <a:pt x="5" y="36"/>
                  </a:cubicBezTo>
                  <a:cubicBezTo>
                    <a:pt x="5" y="37"/>
                    <a:pt x="5" y="37"/>
                    <a:pt x="4" y="38"/>
                  </a:cubicBezTo>
                  <a:cubicBezTo>
                    <a:pt x="3" y="38"/>
                    <a:pt x="3" y="38"/>
                    <a:pt x="3" y="38"/>
                  </a:cubicBezTo>
                  <a:cubicBezTo>
                    <a:pt x="1" y="39"/>
                    <a:pt x="0" y="36"/>
                    <a:pt x="1" y="35"/>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12"/>
            <p:cNvSpPr/>
            <p:nvPr/>
          </p:nvSpPr>
          <p:spPr bwMode="auto">
            <a:xfrm>
              <a:off x="2951408" y="2372747"/>
              <a:ext cx="157163" cy="185738"/>
            </a:xfrm>
            <a:custGeom>
              <a:avLst/>
              <a:gdLst>
                <a:gd name="T0" fmla="*/ 1 w 37"/>
                <a:gd name="T1" fmla="*/ 41 h 44"/>
                <a:gd name="T2" fmla="*/ 15 w 37"/>
                <a:gd name="T3" fmla="*/ 20 h 44"/>
                <a:gd name="T4" fmla="*/ 34 w 37"/>
                <a:gd name="T5" fmla="*/ 0 h 44"/>
                <a:gd name="T6" fmla="*/ 36 w 37"/>
                <a:gd name="T7" fmla="*/ 2 h 44"/>
                <a:gd name="T8" fmla="*/ 36 w 37"/>
                <a:gd name="T9" fmla="*/ 3 h 44"/>
                <a:gd name="T10" fmla="*/ 34 w 37"/>
                <a:gd name="T11" fmla="*/ 5 h 44"/>
                <a:gd name="T12" fmla="*/ 20 w 37"/>
                <a:gd name="T13" fmla="*/ 20 h 44"/>
                <a:gd name="T14" fmla="*/ 11 w 37"/>
                <a:gd name="T15" fmla="*/ 31 h 44"/>
                <a:gd name="T16" fmla="*/ 6 w 37"/>
                <a:gd name="T17" fmla="*/ 39 h 44"/>
                <a:gd name="T18" fmla="*/ 6 w 37"/>
                <a:gd name="T19" fmla="*/ 40 h 44"/>
                <a:gd name="T20" fmla="*/ 4 w 37"/>
                <a:gd name="T21" fmla="*/ 43 h 44"/>
                <a:gd name="T22" fmla="*/ 1 w 37"/>
                <a:gd name="T23" fmla="*/ 4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44">
                  <a:moveTo>
                    <a:pt x="1" y="41"/>
                  </a:moveTo>
                  <a:cubicBezTo>
                    <a:pt x="2" y="33"/>
                    <a:pt x="10" y="26"/>
                    <a:pt x="15" y="20"/>
                  </a:cubicBezTo>
                  <a:cubicBezTo>
                    <a:pt x="21" y="13"/>
                    <a:pt x="25" y="4"/>
                    <a:pt x="34" y="0"/>
                  </a:cubicBezTo>
                  <a:cubicBezTo>
                    <a:pt x="35" y="0"/>
                    <a:pt x="36" y="1"/>
                    <a:pt x="36" y="2"/>
                  </a:cubicBezTo>
                  <a:cubicBezTo>
                    <a:pt x="36" y="3"/>
                    <a:pt x="36" y="3"/>
                    <a:pt x="36" y="3"/>
                  </a:cubicBezTo>
                  <a:cubicBezTo>
                    <a:pt x="37" y="4"/>
                    <a:pt x="35" y="6"/>
                    <a:pt x="34" y="5"/>
                  </a:cubicBezTo>
                  <a:cubicBezTo>
                    <a:pt x="27" y="8"/>
                    <a:pt x="24" y="15"/>
                    <a:pt x="20" y="20"/>
                  </a:cubicBezTo>
                  <a:cubicBezTo>
                    <a:pt x="17" y="24"/>
                    <a:pt x="14" y="27"/>
                    <a:pt x="11" y="31"/>
                  </a:cubicBezTo>
                  <a:cubicBezTo>
                    <a:pt x="10" y="33"/>
                    <a:pt x="7" y="36"/>
                    <a:pt x="6" y="39"/>
                  </a:cubicBezTo>
                  <a:cubicBezTo>
                    <a:pt x="6" y="39"/>
                    <a:pt x="6" y="39"/>
                    <a:pt x="6" y="40"/>
                  </a:cubicBezTo>
                  <a:cubicBezTo>
                    <a:pt x="5" y="41"/>
                    <a:pt x="5" y="42"/>
                    <a:pt x="4" y="43"/>
                  </a:cubicBezTo>
                  <a:cubicBezTo>
                    <a:pt x="3" y="44"/>
                    <a:pt x="0" y="43"/>
                    <a:pt x="1" y="41"/>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13"/>
            <p:cNvSpPr/>
            <p:nvPr/>
          </p:nvSpPr>
          <p:spPr bwMode="auto">
            <a:xfrm>
              <a:off x="2760908" y="2266384"/>
              <a:ext cx="114300" cy="258763"/>
            </a:xfrm>
            <a:custGeom>
              <a:avLst/>
              <a:gdLst>
                <a:gd name="T0" fmla="*/ 1 w 27"/>
                <a:gd name="T1" fmla="*/ 55 h 61"/>
                <a:gd name="T2" fmla="*/ 1 w 27"/>
                <a:gd name="T3" fmla="*/ 54 h 61"/>
                <a:gd name="T4" fmla="*/ 11 w 27"/>
                <a:gd name="T5" fmla="*/ 22 h 61"/>
                <a:gd name="T6" fmla="*/ 23 w 27"/>
                <a:gd name="T7" fmla="*/ 2 h 61"/>
                <a:gd name="T8" fmla="*/ 25 w 27"/>
                <a:gd name="T9" fmla="*/ 5 h 61"/>
                <a:gd name="T10" fmla="*/ 13 w 27"/>
                <a:gd name="T11" fmla="*/ 29 h 61"/>
                <a:gd name="T12" fmla="*/ 5 w 27"/>
                <a:gd name="T13" fmla="*/ 59 h 61"/>
                <a:gd name="T14" fmla="*/ 1 w 27"/>
                <a:gd name="T15" fmla="*/ 59 h 61"/>
                <a:gd name="T16" fmla="*/ 1 w 27"/>
                <a:gd name="T17" fmla="*/ 5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61">
                  <a:moveTo>
                    <a:pt x="1" y="55"/>
                  </a:moveTo>
                  <a:cubicBezTo>
                    <a:pt x="1" y="54"/>
                    <a:pt x="1" y="54"/>
                    <a:pt x="1" y="54"/>
                  </a:cubicBezTo>
                  <a:cubicBezTo>
                    <a:pt x="4" y="43"/>
                    <a:pt x="7" y="32"/>
                    <a:pt x="11" y="22"/>
                  </a:cubicBezTo>
                  <a:cubicBezTo>
                    <a:pt x="13" y="16"/>
                    <a:pt x="16" y="5"/>
                    <a:pt x="23" y="2"/>
                  </a:cubicBezTo>
                  <a:cubicBezTo>
                    <a:pt x="25" y="0"/>
                    <a:pt x="27" y="4"/>
                    <a:pt x="25" y="5"/>
                  </a:cubicBezTo>
                  <a:cubicBezTo>
                    <a:pt x="18" y="9"/>
                    <a:pt x="16" y="22"/>
                    <a:pt x="13" y="29"/>
                  </a:cubicBezTo>
                  <a:cubicBezTo>
                    <a:pt x="9" y="38"/>
                    <a:pt x="6" y="48"/>
                    <a:pt x="5" y="59"/>
                  </a:cubicBezTo>
                  <a:cubicBezTo>
                    <a:pt x="4" y="61"/>
                    <a:pt x="1" y="61"/>
                    <a:pt x="1" y="59"/>
                  </a:cubicBezTo>
                  <a:cubicBezTo>
                    <a:pt x="0" y="57"/>
                    <a:pt x="0" y="57"/>
                    <a:pt x="1" y="55"/>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14"/>
            <p:cNvSpPr/>
            <p:nvPr/>
          </p:nvSpPr>
          <p:spPr bwMode="auto">
            <a:xfrm>
              <a:off x="2540246" y="2220347"/>
              <a:ext cx="60325" cy="300038"/>
            </a:xfrm>
            <a:custGeom>
              <a:avLst/>
              <a:gdLst>
                <a:gd name="T0" fmla="*/ 2 w 14"/>
                <a:gd name="T1" fmla="*/ 38 h 71"/>
                <a:gd name="T2" fmla="*/ 3 w 14"/>
                <a:gd name="T3" fmla="*/ 3 h 71"/>
                <a:gd name="T4" fmla="*/ 7 w 14"/>
                <a:gd name="T5" fmla="*/ 4 h 71"/>
                <a:gd name="T6" fmla="*/ 6 w 14"/>
                <a:gd name="T7" fmla="*/ 34 h 71"/>
                <a:gd name="T8" fmla="*/ 11 w 14"/>
                <a:gd name="T9" fmla="*/ 67 h 71"/>
                <a:gd name="T10" fmla="*/ 12 w 14"/>
                <a:gd name="T11" fmla="*/ 71 h 71"/>
                <a:gd name="T12" fmla="*/ 10 w 14"/>
                <a:gd name="T13" fmla="*/ 71 h 71"/>
                <a:gd name="T14" fmla="*/ 7 w 14"/>
                <a:gd name="T15" fmla="*/ 70 h 71"/>
                <a:gd name="T16" fmla="*/ 2 w 14"/>
                <a:gd name="T17" fmla="*/ 3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71">
                  <a:moveTo>
                    <a:pt x="2" y="38"/>
                  </a:moveTo>
                  <a:cubicBezTo>
                    <a:pt x="1" y="27"/>
                    <a:pt x="0" y="14"/>
                    <a:pt x="3" y="3"/>
                  </a:cubicBezTo>
                  <a:cubicBezTo>
                    <a:pt x="4" y="0"/>
                    <a:pt x="8" y="1"/>
                    <a:pt x="7" y="4"/>
                  </a:cubicBezTo>
                  <a:cubicBezTo>
                    <a:pt x="4" y="13"/>
                    <a:pt x="5" y="24"/>
                    <a:pt x="6" y="34"/>
                  </a:cubicBezTo>
                  <a:cubicBezTo>
                    <a:pt x="7" y="45"/>
                    <a:pt x="9" y="56"/>
                    <a:pt x="11" y="67"/>
                  </a:cubicBezTo>
                  <a:cubicBezTo>
                    <a:pt x="13" y="66"/>
                    <a:pt x="14" y="70"/>
                    <a:pt x="12" y="71"/>
                  </a:cubicBezTo>
                  <a:cubicBezTo>
                    <a:pt x="10" y="71"/>
                    <a:pt x="10" y="71"/>
                    <a:pt x="10" y="71"/>
                  </a:cubicBezTo>
                  <a:cubicBezTo>
                    <a:pt x="9" y="71"/>
                    <a:pt x="7" y="71"/>
                    <a:pt x="7" y="70"/>
                  </a:cubicBezTo>
                  <a:cubicBezTo>
                    <a:pt x="5" y="59"/>
                    <a:pt x="4" y="49"/>
                    <a:pt x="2" y="38"/>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15"/>
            <p:cNvSpPr/>
            <p:nvPr/>
          </p:nvSpPr>
          <p:spPr bwMode="auto">
            <a:xfrm>
              <a:off x="2291008" y="2360047"/>
              <a:ext cx="160338" cy="249238"/>
            </a:xfrm>
            <a:custGeom>
              <a:avLst/>
              <a:gdLst>
                <a:gd name="T0" fmla="*/ 4 w 38"/>
                <a:gd name="T1" fmla="*/ 2 h 59"/>
                <a:gd name="T2" fmla="*/ 15 w 38"/>
                <a:gd name="T3" fmla="*/ 29 h 59"/>
                <a:gd name="T4" fmla="*/ 35 w 38"/>
                <a:gd name="T5" fmla="*/ 53 h 59"/>
                <a:gd name="T6" fmla="*/ 36 w 38"/>
                <a:gd name="T7" fmla="*/ 57 h 59"/>
                <a:gd name="T8" fmla="*/ 19 w 38"/>
                <a:gd name="T9" fmla="*/ 42 h 59"/>
                <a:gd name="T10" fmla="*/ 0 w 38"/>
                <a:gd name="T11" fmla="*/ 4 h 59"/>
                <a:gd name="T12" fmla="*/ 4 w 38"/>
                <a:gd name="T13" fmla="*/ 2 h 59"/>
              </a:gdLst>
              <a:ahLst/>
              <a:cxnLst>
                <a:cxn ang="0">
                  <a:pos x="T0" y="T1"/>
                </a:cxn>
                <a:cxn ang="0">
                  <a:pos x="T2" y="T3"/>
                </a:cxn>
                <a:cxn ang="0">
                  <a:pos x="T4" y="T5"/>
                </a:cxn>
                <a:cxn ang="0">
                  <a:pos x="T6" y="T7"/>
                </a:cxn>
                <a:cxn ang="0">
                  <a:pos x="T8" y="T9"/>
                </a:cxn>
                <a:cxn ang="0">
                  <a:pos x="T10" y="T11"/>
                </a:cxn>
                <a:cxn ang="0">
                  <a:pos x="T12" y="T13"/>
                </a:cxn>
              </a:cxnLst>
              <a:rect l="0" t="0" r="r" b="b"/>
              <a:pathLst>
                <a:path w="38" h="59">
                  <a:moveTo>
                    <a:pt x="4" y="2"/>
                  </a:moveTo>
                  <a:cubicBezTo>
                    <a:pt x="7" y="12"/>
                    <a:pt x="10" y="21"/>
                    <a:pt x="15" y="29"/>
                  </a:cubicBezTo>
                  <a:cubicBezTo>
                    <a:pt x="18" y="34"/>
                    <a:pt x="30" y="54"/>
                    <a:pt x="35" y="53"/>
                  </a:cubicBezTo>
                  <a:cubicBezTo>
                    <a:pt x="37" y="53"/>
                    <a:pt x="38" y="57"/>
                    <a:pt x="36" y="57"/>
                  </a:cubicBezTo>
                  <a:cubicBezTo>
                    <a:pt x="28" y="59"/>
                    <a:pt x="23" y="47"/>
                    <a:pt x="19" y="42"/>
                  </a:cubicBezTo>
                  <a:cubicBezTo>
                    <a:pt x="11" y="29"/>
                    <a:pt x="5" y="18"/>
                    <a:pt x="0" y="4"/>
                  </a:cubicBezTo>
                  <a:cubicBezTo>
                    <a:pt x="0" y="1"/>
                    <a:pt x="3" y="0"/>
                    <a:pt x="4" y="2"/>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16"/>
            <p:cNvSpPr/>
            <p:nvPr/>
          </p:nvSpPr>
          <p:spPr bwMode="auto">
            <a:xfrm>
              <a:off x="2048121" y="2644209"/>
              <a:ext cx="301625" cy="96838"/>
            </a:xfrm>
            <a:custGeom>
              <a:avLst/>
              <a:gdLst>
                <a:gd name="T0" fmla="*/ 4 w 71"/>
                <a:gd name="T1" fmla="*/ 2 h 23"/>
                <a:gd name="T2" fmla="*/ 15 w 71"/>
                <a:gd name="T3" fmla="*/ 5 h 23"/>
                <a:gd name="T4" fmla="*/ 31 w 71"/>
                <a:gd name="T5" fmla="*/ 10 h 23"/>
                <a:gd name="T6" fmla="*/ 68 w 71"/>
                <a:gd name="T7" fmla="*/ 16 h 23"/>
                <a:gd name="T8" fmla="*/ 69 w 71"/>
                <a:gd name="T9" fmla="*/ 20 h 23"/>
                <a:gd name="T10" fmla="*/ 30 w 71"/>
                <a:gd name="T11" fmla="*/ 14 h 23"/>
                <a:gd name="T12" fmla="*/ 7 w 71"/>
                <a:gd name="T13" fmla="*/ 8 h 23"/>
                <a:gd name="T14" fmla="*/ 1 w 71"/>
                <a:gd name="T15" fmla="*/ 5 h 23"/>
                <a:gd name="T16" fmla="*/ 4 w 71"/>
                <a:gd name="T17"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23">
                  <a:moveTo>
                    <a:pt x="4" y="2"/>
                  </a:moveTo>
                  <a:cubicBezTo>
                    <a:pt x="6" y="4"/>
                    <a:pt x="14" y="5"/>
                    <a:pt x="15" y="5"/>
                  </a:cubicBezTo>
                  <a:cubicBezTo>
                    <a:pt x="21" y="6"/>
                    <a:pt x="26" y="8"/>
                    <a:pt x="31" y="10"/>
                  </a:cubicBezTo>
                  <a:cubicBezTo>
                    <a:pt x="43" y="15"/>
                    <a:pt x="55" y="19"/>
                    <a:pt x="68" y="16"/>
                  </a:cubicBezTo>
                  <a:cubicBezTo>
                    <a:pt x="70" y="16"/>
                    <a:pt x="71" y="20"/>
                    <a:pt x="69" y="20"/>
                  </a:cubicBezTo>
                  <a:cubicBezTo>
                    <a:pt x="55" y="23"/>
                    <a:pt x="43" y="19"/>
                    <a:pt x="30" y="14"/>
                  </a:cubicBezTo>
                  <a:cubicBezTo>
                    <a:pt x="22" y="11"/>
                    <a:pt x="15" y="8"/>
                    <a:pt x="7" y="8"/>
                  </a:cubicBezTo>
                  <a:cubicBezTo>
                    <a:pt x="4" y="7"/>
                    <a:pt x="3" y="7"/>
                    <a:pt x="1" y="5"/>
                  </a:cubicBezTo>
                  <a:cubicBezTo>
                    <a:pt x="0" y="2"/>
                    <a:pt x="3" y="0"/>
                    <a:pt x="4" y="2"/>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17"/>
            <p:cNvSpPr/>
            <p:nvPr/>
          </p:nvSpPr>
          <p:spPr bwMode="auto">
            <a:xfrm>
              <a:off x="2065583" y="2868047"/>
              <a:ext cx="271463" cy="42863"/>
            </a:xfrm>
            <a:custGeom>
              <a:avLst/>
              <a:gdLst>
                <a:gd name="T0" fmla="*/ 3 w 64"/>
                <a:gd name="T1" fmla="*/ 5 h 10"/>
                <a:gd name="T2" fmla="*/ 60 w 64"/>
                <a:gd name="T3" fmla="*/ 2 h 10"/>
                <a:gd name="T4" fmla="*/ 62 w 64"/>
                <a:gd name="T5" fmla="*/ 5 h 10"/>
                <a:gd name="T6" fmla="*/ 4 w 64"/>
                <a:gd name="T7" fmla="*/ 9 h 10"/>
                <a:gd name="T8" fmla="*/ 3 w 64"/>
                <a:gd name="T9" fmla="*/ 5 h 10"/>
              </a:gdLst>
              <a:ahLst/>
              <a:cxnLst>
                <a:cxn ang="0">
                  <a:pos x="T0" y="T1"/>
                </a:cxn>
                <a:cxn ang="0">
                  <a:pos x="T2" y="T3"/>
                </a:cxn>
                <a:cxn ang="0">
                  <a:pos x="T4" y="T5"/>
                </a:cxn>
                <a:cxn ang="0">
                  <a:pos x="T6" y="T7"/>
                </a:cxn>
                <a:cxn ang="0">
                  <a:pos x="T8" y="T9"/>
                </a:cxn>
              </a:cxnLst>
              <a:rect l="0" t="0" r="r" b="b"/>
              <a:pathLst>
                <a:path w="64" h="10">
                  <a:moveTo>
                    <a:pt x="3" y="5"/>
                  </a:moveTo>
                  <a:cubicBezTo>
                    <a:pt x="22" y="0"/>
                    <a:pt x="41" y="5"/>
                    <a:pt x="60" y="2"/>
                  </a:cubicBezTo>
                  <a:cubicBezTo>
                    <a:pt x="63" y="1"/>
                    <a:pt x="64" y="5"/>
                    <a:pt x="62" y="5"/>
                  </a:cubicBezTo>
                  <a:cubicBezTo>
                    <a:pt x="43" y="9"/>
                    <a:pt x="23" y="4"/>
                    <a:pt x="4" y="9"/>
                  </a:cubicBezTo>
                  <a:cubicBezTo>
                    <a:pt x="1" y="10"/>
                    <a:pt x="0" y="6"/>
                    <a:pt x="3" y="5"/>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18"/>
            <p:cNvSpPr/>
            <p:nvPr/>
          </p:nvSpPr>
          <p:spPr bwMode="auto">
            <a:xfrm>
              <a:off x="2164008" y="3068072"/>
              <a:ext cx="236538" cy="207963"/>
            </a:xfrm>
            <a:custGeom>
              <a:avLst/>
              <a:gdLst>
                <a:gd name="T0" fmla="*/ 2 w 56"/>
                <a:gd name="T1" fmla="*/ 44 h 49"/>
                <a:gd name="T2" fmla="*/ 52 w 56"/>
                <a:gd name="T3" fmla="*/ 1 h 49"/>
                <a:gd name="T4" fmla="*/ 53 w 56"/>
                <a:gd name="T5" fmla="*/ 5 h 49"/>
                <a:gd name="T6" fmla="*/ 5 w 56"/>
                <a:gd name="T7" fmla="*/ 46 h 49"/>
                <a:gd name="T8" fmla="*/ 2 w 56"/>
                <a:gd name="T9" fmla="*/ 44 h 49"/>
              </a:gdLst>
              <a:ahLst/>
              <a:cxnLst>
                <a:cxn ang="0">
                  <a:pos x="T0" y="T1"/>
                </a:cxn>
                <a:cxn ang="0">
                  <a:pos x="T2" y="T3"/>
                </a:cxn>
                <a:cxn ang="0">
                  <a:pos x="T4" y="T5"/>
                </a:cxn>
                <a:cxn ang="0">
                  <a:pos x="T6" y="T7"/>
                </a:cxn>
                <a:cxn ang="0">
                  <a:pos x="T8" y="T9"/>
                </a:cxn>
              </a:cxnLst>
              <a:rect l="0" t="0" r="r" b="b"/>
              <a:pathLst>
                <a:path w="56" h="49">
                  <a:moveTo>
                    <a:pt x="2" y="44"/>
                  </a:moveTo>
                  <a:cubicBezTo>
                    <a:pt x="12" y="26"/>
                    <a:pt x="32" y="8"/>
                    <a:pt x="52" y="1"/>
                  </a:cubicBezTo>
                  <a:cubicBezTo>
                    <a:pt x="55" y="0"/>
                    <a:pt x="56" y="4"/>
                    <a:pt x="53" y="5"/>
                  </a:cubicBezTo>
                  <a:cubicBezTo>
                    <a:pt x="34" y="11"/>
                    <a:pt x="15" y="29"/>
                    <a:pt x="5" y="46"/>
                  </a:cubicBezTo>
                  <a:cubicBezTo>
                    <a:pt x="4" y="49"/>
                    <a:pt x="0" y="47"/>
                    <a:pt x="2" y="44"/>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19"/>
            <p:cNvSpPr/>
            <p:nvPr/>
          </p:nvSpPr>
          <p:spPr bwMode="auto">
            <a:xfrm>
              <a:off x="3103808" y="2928372"/>
              <a:ext cx="266700" cy="50800"/>
            </a:xfrm>
            <a:custGeom>
              <a:avLst/>
              <a:gdLst>
                <a:gd name="T0" fmla="*/ 4 w 63"/>
                <a:gd name="T1" fmla="*/ 1 h 12"/>
                <a:gd name="T2" fmla="*/ 31 w 63"/>
                <a:gd name="T3" fmla="*/ 4 h 12"/>
                <a:gd name="T4" fmla="*/ 60 w 63"/>
                <a:gd name="T5" fmla="*/ 7 h 12"/>
                <a:gd name="T6" fmla="*/ 60 w 63"/>
                <a:gd name="T7" fmla="*/ 11 h 12"/>
                <a:gd name="T8" fmla="*/ 60 w 63"/>
                <a:gd name="T9" fmla="*/ 11 h 12"/>
                <a:gd name="T10" fmla="*/ 58 w 63"/>
                <a:gd name="T11" fmla="*/ 11 h 12"/>
                <a:gd name="T12" fmla="*/ 28 w 63"/>
                <a:gd name="T13" fmla="*/ 8 h 12"/>
                <a:gd name="T14" fmla="*/ 3 w 63"/>
                <a:gd name="T15" fmla="*/ 5 h 12"/>
                <a:gd name="T16" fmla="*/ 4 w 63"/>
                <a:gd name="T1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12">
                  <a:moveTo>
                    <a:pt x="4" y="1"/>
                  </a:moveTo>
                  <a:cubicBezTo>
                    <a:pt x="13" y="4"/>
                    <a:pt x="21" y="3"/>
                    <a:pt x="31" y="4"/>
                  </a:cubicBezTo>
                  <a:cubicBezTo>
                    <a:pt x="40" y="5"/>
                    <a:pt x="50" y="8"/>
                    <a:pt x="60" y="7"/>
                  </a:cubicBezTo>
                  <a:cubicBezTo>
                    <a:pt x="62" y="7"/>
                    <a:pt x="63" y="10"/>
                    <a:pt x="60" y="11"/>
                  </a:cubicBezTo>
                  <a:cubicBezTo>
                    <a:pt x="60" y="11"/>
                    <a:pt x="60" y="11"/>
                    <a:pt x="60" y="11"/>
                  </a:cubicBezTo>
                  <a:cubicBezTo>
                    <a:pt x="59" y="12"/>
                    <a:pt x="59" y="11"/>
                    <a:pt x="58" y="11"/>
                  </a:cubicBezTo>
                  <a:cubicBezTo>
                    <a:pt x="48" y="12"/>
                    <a:pt x="38" y="9"/>
                    <a:pt x="28" y="8"/>
                  </a:cubicBezTo>
                  <a:cubicBezTo>
                    <a:pt x="19" y="7"/>
                    <a:pt x="12" y="8"/>
                    <a:pt x="3" y="5"/>
                  </a:cubicBezTo>
                  <a:cubicBezTo>
                    <a:pt x="0" y="4"/>
                    <a:pt x="1" y="0"/>
                    <a:pt x="4" y="1"/>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220"/>
            <p:cNvSpPr>
              <a:spLocks noEditPoints="1"/>
            </p:cNvSpPr>
            <p:nvPr/>
          </p:nvSpPr>
          <p:spPr bwMode="auto">
            <a:xfrm>
              <a:off x="5540621" y="2583884"/>
              <a:ext cx="704850" cy="788988"/>
            </a:xfrm>
            <a:custGeom>
              <a:avLst/>
              <a:gdLst>
                <a:gd name="T0" fmla="*/ 12 w 166"/>
                <a:gd name="T1" fmla="*/ 141 h 186"/>
                <a:gd name="T2" fmla="*/ 62 w 166"/>
                <a:gd name="T3" fmla="*/ 141 h 186"/>
                <a:gd name="T4" fmla="*/ 74 w 166"/>
                <a:gd name="T5" fmla="*/ 176 h 186"/>
                <a:gd name="T6" fmla="*/ 102 w 166"/>
                <a:gd name="T7" fmla="*/ 172 h 186"/>
                <a:gd name="T8" fmla="*/ 118 w 166"/>
                <a:gd name="T9" fmla="*/ 142 h 186"/>
                <a:gd name="T10" fmla="*/ 165 w 166"/>
                <a:gd name="T11" fmla="*/ 137 h 186"/>
                <a:gd name="T12" fmla="*/ 139 w 166"/>
                <a:gd name="T13" fmla="*/ 98 h 186"/>
                <a:gd name="T14" fmla="*/ 163 w 166"/>
                <a:gd name="T15" fmla="*/ 56 h 186"/>
                <a:gd name="T16" fmla="*/ 112 w 166"/>
                <a:gd name="T17" fmla="*/ 56 h 186"/>
                <a:gd name="T18" fmla="*/ 98 w 166"/>
                <a:gd name="T19" fmla="*/ 18 h 186"/>
                <a:gd name="T20" fmla="*/ 72 w 166"/>
                <a:gd name="T21" fmla="*/ 24 h 186"/>
                <a:gd name="T22" fmla="*/ 46 w 166"/>
                <a:gd name="T23" fmla="*/ 52 h 186"/>
                <a:gd name="T24" fmla="*/ 17 w 166"/>
                <a:gd name="T25" fmla="*/ 79 h 186"/>
                <a:gd name="T26" fmla="*/ 28 w 166"/>
                <a:gd name="T27" fmla="*/ 105 h 186"/>
                <a:gd name="T28" fmla="*/ 106 w 166"/>
                <a:gd name="T29" fmla="*/ 152 h 186"/>
                <a:gd name="T30" fmla="*/ 76 w 166"/>
                <a:gd name="T31" fmla="*/ 172 h 186"/>
                <a:gd name="T32" fmla="*/ 65 w 166"/>
                <a:gd name="T33" fmla="*/ 140 h 186"/>
                <a:gd name="T34" fmla="*/ 109 w 166"/>
                <a:gd name="T35" fmla="*/ 139 h 186"/>
                <a:gd name="T36" fmla="*/ 58 w 166"/>
                <a:gd name="T37" fmla="*/ 98 h 186"/>
                <a:gd name="T38" fmla="*/ 41 w 166"/>
                <a:gd name="T39" fmla="*/ 98 h 186"/>
                <a:gd name="T40" fmla="*/ 59 w 166"/>
                <a:gd name="T41" fmla="*/ 85 h 186"/>
                <a:gd name="T42" fmla="*/ 62 w 166"/>
                <a:gd name="T43" fmla="*/ 98 h 186"/>
                <a:gd name="T44" fmla="*/ 87 w 166"/>
                <a:gd name="T45" fmla="*/ 70 h 186"/>
                <a:gd name="T46" fmla="*/ 112 w 166"/>
                <a:gd name="T47" fmla="*/ 113 h 186"/>
                <a:gd name="T48" fmla="*/ 87 w 166"/>
                <a:gd name="T49" fmla="*/ 126 h 186"/>
                <a:gd name="T50" fmla="*/ 62 w 166"/>
                <a:gd name="T51" fmla="*/ 113 h 186"/>
                <a:gd name="T52" fmla="*/ 63 w 166"/>
                <a:gd name="T53" fmla="*/ 79 h 186"/>
                <a:gd name="T54" fmla="*/ 83 w 166"/>
                <a:gd name="T55" fmla="*/ 68 h 186"/>
                <a:gd name="T56" fmla="*/ 63 w 166"/>
                <a:gd name="T57" fmla="*/ 79 h 186"/>
                <a:gd name="T58" fmla="*/ 109 w 166"/>
                <a:gd name="T59" fmla="*/ 61 h 186"/>
                <a:gd name="T60" fmla="*/ 91 w 166"/>
                <a:gd name="T61" fmla="*/ 68 h 186"/>
                <a:gd name="T62" fmla="*/ 115 w 166"/>
                <a:gd name="T63" fmla="*/ 85 h 186"/>
                <a:gd name="T64" fmla="*/ 115 w 166"/>
                <a:gd name="T65" fmla="*/ 111 h 186"/>
                <a:gd name="T66" fmla="*/ 101 w 166"/>
                <a:gd name="T67" fmla="*/ 123 h 186"/>
                <a:gd name="T68" fmla="*/ 110 w 166"/>
                <a:gd name="T69" fmla="*/ 136 h 186"/>
                <a:gd name="T70" fmla="*/ 101 w 166"/>
                <a:gd name="T71" fmla="*/ 123 h 186"/>
                <a:gd name="T72" fmla="*/ 83 w 166"/>
                <a:gd name="T73" fmla="*/ 128 h 186"/>
                <a:gd name="T74" fmla="*/ 63 w 166"/>
                <a:gd name="T75" fmla="*/ 117 h 186"/>
                <a:gd name="T76" fmla="*/ 161 w 166"/>
                <a:gd name="T77" fmla="*/ 132 h 186"/>
                <a:gd name="T78" fmla="*/ 114 w 166"/>
                <a:gd name="T79" fmla="*/ 137 h 186"/>
                <a:gd name="T80" fmla="*/ 115 w 166"/>
                <a:gd name="T81" fmla="*/ 115 h 186"/>
                <a:gd name="T82" fmla="*/ 145 w 166"/>
                <a:gd name="T83" fmla="*/ 108 h 186"/>
                <a:gd name="T84" fmla="*/ 130 w 166"/>
                <a:gd name="T85" fmla="*/ 55 h 186"/>
                <a:gd name="T86" fmla="*/ 154 w 166"/>
                <a:gd name="T87" fmla="*/ 78 h 186"/>
                <a:gd name="T88" fmla="*/ 115 w 166"/>
                <a:gd name="T89" fmla="*/ 81 h 186"/>
                <a:gd name="T90" fmla="*/ 130 w 166"/>
                <a:gd name="T91" fmla="*/ 55 h 186"/>
                <a:gd name="T92" fmla="*/ 79 w 166"/>
                <a:gd name="T93" fmla="*/ 19 h 186"/>
                <a:gd name="T94" fmla="*/ 109 w 166"/>
                <a:gd name="T95" fmla="*/ 57 h 186"/>
                <a:gd name="T96" fmla="*/ 87 w 166"/>
                <a:gd name="T97" fmla="*/ 66 h 186"/>
                <a:gd name="T98" fmla="*/ 67 w 166"/>
                <a:gd name="T99" fmla="*/ 50 h 186"/>
                <a:gd name="T100" fmla="*/ 14 w 166"/>
                <a:gd name="T101" fmla="*/ 68 h 186"/>
                <a:gd name="T102" fmla="*/ 61 w 166"/>
                <a:gd name="T103" fmla="*/ 59 h 186"/>
                <a:gd name="T104" fmla="*/ 38 w 166"/>
                <a:gd name="T105" fmla="*/ 96 h 186"/>
                <a:gd name="T106" fmla="*/ 59 w 166"/>
                <a:gd name="T107" fmla="*/ 115 h 186"/>
                <a:gd name="T108" fmla="*/ 52 w 166"/>
                <a:gd name="T109" fmla="*/ 140 h 186"/>
                <a:gd name="T110" fmla="*/ 38 w 166"/>
                <a:gd name="T111" fmla="*/ 101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6" h="186">
                  <a:moveTo>
                    <a:pt x="11" y="127"/>
                  </a:moveTo>
                  <a:cubicBezTo>
                    <a:pt x="9" y="132"/>
                    <a:pt x="9" y="137"/>
                    <a:pt x="12" y="141"/>
                  </a:cubicBezTo>
                  <a:cubicBezTo>
                    <a:pt x="16" y="146"/>
                    <a:pt x="24" y="147"/>
                    <a:pt x="29" y="147"/>
                  </a:cubicBezTo>
                  <a:cubicBezTo>
                    <a:pt x="40" y="147"/>
                    <a:pt x="51" y="144"/>
                    <a:pt x="62" y="141"/>
                  </a:cubicBezTo>
                  <a:cubicBezTo>
                    <a:pt x="62" y="142"/>
                    <a:pt x="63" y="143"/>
                    <a:pt x="63" y="144"/>
                  </a:cubicBezTo>
                  <a:cubicBezTo>
                    <a:pt x="65" y="155"/>
                    <a:pt x="68" y="166"/>
                    <a:pt x="74" y="176"/>
                  </a:cubicBezTo>
                  <a:cubicBezTo>
                    <a:pt x="77" y="181"/>
                    <a:pt x="82" y="186"/>
                    <a:pt x="88" y="185"/>
                  </a:cubicBezTo>
                  <a:cubicBezTo>
                    <a:pt x="95" y="184"/>
                    <a:pt x="99" y="177"/>
                    <a:pt x="102" y="172"/>
                  </a:cubicBezTo>
                  <a:cubicBezTo>
                    <a:pt x="108" y="162"/>
                    <a:pt x="110" y="151"/>
                    <a:pt x="112" y="140"/>
                  </a:cubicBezTo>
                  <a:cubicBezTo>
                    <a:pt x="114" y="141"/>
                    <a:pt x="116" y="141"/>
                    <a:pt x="118" y="142"/>
                  </a:cubicBezTo>
                  <a:cubicBezTo>
                    <a:pt x="129" y="145"/>
                    <a:pt x="140" y="148"/>
                    <a:pt x="151" y="146"/>
                  </a:cubicBezTo>
                  <a:cubicBezTo>
                    <a:pt x="157" y="146"/>
                    <a:pt x="163" y="143"/>
                    <a:pt x="165" y="137"/>
                  </a:cubicBezTo>
                  <a:cubicBezTo>
                    <a:pt x="166" y="130"/>
                    <a:pt x="161" y="122"/>
                    <a:pt x="157" y="117"/>
                  </a:cubicBezTo>
                  <a:cubicBezTo>
                    <a:pt x="152" y="110"/>
                    <a:pt x="146" y="104"/>
                    <a:pt x="139" y="98"/>
                  </a:cubicBezTo>
                  <a:cubicBezTo>
                    <a:pt x="147" y="91"/>
                    <a:pt x="156" y="83"/>
                    <a:pt x="161" y="74"/>
                  </a:cubicBezTo>
                  <a:cubicBezTo>
                    <a:pt x="164" y="69"/>
                    <a:pt x="166" y="62"/>
                    <a:pt x="163" y="56"/>
                  </a:cubicBezTo>
                  <a:cubicBezTo>
                    <a:pt x="160" y="50"/>
                    <a:pt x="151" y="50"/>
                    <a:pt x="145" y="50"/>
                  </a:cubicBezTo>
                  <a:cubicBezTo>
                    <a:pt x="134" y="50"/>
                    <a:pt x="123" y="53"/>
                    <a:pt x="112" y="56"/>
                  </a:cubicBezTo>
                  <a:cubicBezTo>
                    <a:pt x="111" y="53"/>
                    <a:pt x="111" y="49"/>
                    <a:pt x="110" y="46"/>
                  </a:cubicBezTo>
                  <a:cubicBezTo>
                    <a:pt x="108" y="36"/>
                    <a:pt x="104" y="26"/>
                    <a:pt x="98" y="18"/>
                  </a:cubicBezTo>
                  <a:cubicBezTo>
                    <a:pt x="95" y="14"/>
                    <a:pt x="90" y="11"/>
                    <a:pt x="85" y="12"/>
                  </a:cubicBezTo>
                  <a:cubicBezTo>
                    <a:pt x="78" y="13"/>
                    <a:pt x="74" y="19"/>
                    <a:pt x="72" y="24"/>
                  </a:cubicBezTo>
                  <a:cubicBezTo>
                    <a:pt x="67" y="34"/>
                    <a:pt x="63" y="45"/>
                    <a:pt x="61" y="56"/>
                  </a:cubicBezTo>
                  <a:cubicBezTo>
                    <a:pt x="57" y="55"/>
                    <a:pt x="51" y="53"/>
                    <a:pt x="46" y="52"/>
                  </a:cubicBezTo>
                  <a:cubicBezTo>
                    <a:pt x="37" y="50"/>
                    <a:pt x="27" y="48"/>
                    <a:pt x="18" y="51"/>
                  </a:cubicBezTo>
                  <a:cubicBezTo>
                    <a:pt x="4" y="56"/>
                    <a:pt x="10" y="71"/>
                    <a:pt x="17" y="79"/>
                  </a:cubicBezTo>
                  <a:cubicBezTo>
                    <a:pt x="22" y="86"/>
                    <a:pt x="28" y="93"/>
                    <a:pt x="35" y="98"/>
                  </a:cubicBezTo>
                  <a:cubicBezTo>
                    <a:pt x="33" y="101"/>
                    <a:pt x="30" y="103"/>
                    <a:pt x="28" y="105"/>
                  </a:cubicBezTo>
                  <a:cubicBezTo>
                    <a:pt x="21" y="111"/>
                    <a:pt x="14" y="119"/>
                    <a:pt x="11" y="127"/>
                  </a:cubicBezTo>
                  <a:close/>
                  <a:moveTo>
                    <a:pt x="106" y="152"/>
                  </a:moveTo>
                  <a:cubicBezTo>
                    <a:pt x="104" y="161"/>
                    <a:pt x="100" y="172"/>
                    <a:pt x="93" y="179"/>
                  </a:cubicBezTo>
                  <a:cubicBezTo>
                    <a:pt x="86" y="186"/>
                    <a:pt x="79" y="178"/>
                    <a:pt x="76" y="172"/>
                  </a:cubicBezTo>
                  <a:cubicBezTo>
                    <a:pt x="70" y="163"/>
                    <a:pt x="68" y="152"/>
                    <a:pt x="66" y="142"/>
                  </a:cubicBezTo>
                  <a:cubicBezTo>
                    <a:pt x="66" y="141"/>
                    <a:pt x="65" y="140"/>
                    <a:pt x="65" y="140"/>
                  </a:cubicBezTo>
                  <a:cubicBezTo>
                    <a:pt x="73" y="137"/>
                    <a:pt x="80" y="134"/>
                    <a:pt x="87" y="130"/>
                  </a:cubicBezTo>
                  <a:cubicBezTo>
                    <a:pt x="94" y="134"/>
                    <a:pt x="102" y="137"/>
                    <a:pt x="109" y="139"/>
                  </a:cubicBezTo>
                  <a:cubicBezTo>
                    <a:pt x="108" y="143"/>
                    <a:pt x="107" y="147"/>
                    <a:pt x="106" y="152"/>
                  </a:cubicBezTo>
                  <a:close/>
                  <a:moveTo>
                    <a:pt x="58" y="98"/>
                  </a:moveTo>
                  <a:cubicBezTo>
                    <a:pt x="59" y="102"/>
                    <a:pt x="59" y="107"/>
                    <a:pt x="59" y="111"/>
                  </a:cubicBezTo>
                  <a:cubicBezTo>
                    <a:pt x="53" y="107"/>
                    <a:pt x="47" y="103"/>
                    <a:pt x="41" y="98"/>
                  </a:cubicBezTo>
                  <a:cubicBezTo>
                    <a:pt x="42" y="98"/>
                    <a:pt x="42" y="97"/>
                    <a:pt x="43" y="97"/>
                  </a:cubicBezTo>
                  <a:cubicBezTo>
                    <a:pt x="48" y="93"/>
                    <a:pt x="53" y="89"/>
                    <a:pt x="59" y="85"/>
                  </a:cubicBezTo>
                  <a:cubicBezTo>
                    <a:pt x="59" y="90"/>
                    <a:pt x="59" y="94"/>
                    <a:pt x="58" y="98"/>
                  </a:cubicBezTo>
                  <a:close/>
                  <a:moveTo>
                    <a:pt x="62" y="98"/>
                  </a:moveTo>
                  <a:cubicBezTo>
                    <a:pt x="62" y="93"/>
                    <a:pt x="62" y="88"/>
                    <a:pt x="62" y="83"/>
                  </a:cubicBezTo>
                  <a:cubicBezTo>
                    <a:pt x="70" y="78"/>
                    <a:pt x="78" y="74"/>
                    <a:pt x="87" y="70"/>
                  </a:cubicBezTo>
                  <a:cubicBezTo>
                    <a:pt x="96" y="74"/>
                    <a:pt x="104" y="78"/>
                    <a:pt x="112" y="83"/>
                  </a:cubicBezTo>
                  <a:cubicBezTo>
                    <a:pt x="113" y="93"/>
                    <a:pt x="113" y="103"/>
                    <a:pt x="112" y="113"/>
                  </a:cubicBezTo>
                  <a:cubicBezTo>
                    <a:pt x="108" y="116"/>
                    <a:pt x="103" y="118"/>
                    <a:pt x="99" y="120"/>
                  </a:cubicBezTo>
                  <a:cubicBezTo>
                    <a:pt x="95" y="123"/>
                    <a:pt x="91" y="125"/>
                    <a:pt x="87" y="126"/>
                  </a:cubicBezTo>
                  <a:cubicBezTo>
                    <a:pt x="83" y="125"/>
                    <a:pt x="79" y="123"/>
                    <a:pt x="75" y="120"/>
                  </a:cubicBezTo>
                  <a:cubicBezTo>
                    <a:pt x="71" y="118"/>
                    <a:pt x="66" y="116"/>
                    <a:pt x="62" y="113"/>
                  </a:cubicBezTo>
                  <a:cubicBezTo>
                    <a:pt x="62" y="108"/>
                    <a:pt x="62" y="103"/>
                    <a:pt x="62" y="98"/>
                  </a:cubicBezTo>
                  <a:close/>
                  <a:moveTo>
                    <a:pt x="63" y="79"/>
                  </a:moveTo>
                  <a:cubicBezTo>
                    <a:pt x="63" y="73"/>
                    <a:pt x="64" y="67"/>
                    <a:pt x="65" y="61"/>
                  </a:cubicBezTo>
                  <a:cubicBezTo>
                    <a:pt x="71" y="63"/>
                    <a:pt x="77" y="65"/>
                    <a:pt x="83" y="68"/>
                  </a:cubicBezTo>
                  <a:cubicBezTo>
                    <a:pt x="76" y="71"/>
                    <a:pt x="70" y="75"/>
                    <a:pt x="63" y="79"/>
                  </a:cubicBezTo>
                  <a:cubicBezTo>
                    <a:pt x="63" y="79"/>
                    <a:pt x="63" y="79"/>
                    <a:pt x="63" y="79"/>
                  </a:cubicBezTo>
                  <a:close/>
                  <a:moveTo>
                    <a:pt x="91" y="68"/>
                  </a:moveTo>
                  <a:cubicBezTo>
                    <a:pt x="97" y="65"/>
                    <a:pt x="103" y="63"/>
                    <a:pt x="109" y="61"/>
                  </a:cubicBezTo>
                  <a:cubicBezTo>
                    <a:pt x="110" y="67"/>
                    <a:pt x="111" y="73"/>
                    <a:pt x="112" y="79"/>
                  </a:cubicBezTo>
                  <a:cubicBezTo>
                    <a:pt x="105" y="75"/>
                    <a:pt x="98" y="71"/>
                    <a:pt x="91" y="68"/>
                  </a:cubicBezTo>
                  <a:close/>
                  <a:moveTo>
                    <a:pt x="115" y="90"/>
                  </a:moveTo>
                  <a:cubicBezTo>
                    <a:pt x="115" y="88"/>
                    <a:pt x="115" y="87"/>
                    <a:pt x="115" y="85"/>
                  </a:cubicBezTo>
                  <a:cubicBezTo>
                    <a:pt x="122" y="89"/>
                    <a:pt x="128" y="94"/>
                    <a:pt x="134" y="98"/>
                  </a:cubicBezTo>
                  <a:cubicBezTo>
                    <a:pt x="128" y="103"/>
                    <a:pt x="122" y="107"/>
                    <a:pt x="115" y="111"/>
                  </a:cubicBezTo>
                  <a:cubicBezTo>
                    <a:pt x="116" y="104"/>
                    <a:pt x="116" y="97"/>
                    <a:pt x="115" y="90"/>
                  </a:cubicBezTo>
                  <a:close/>
                  <a:moveTo>
                    <a:pt x="101" y="123"/>
                  </a:moveTo>
                  <a:cubicBezTo>
                    <a:pt x="104" y="121"/>
                    <a:pt x="108" y="119"/>
                    <a:pt x="112" y="117"/>
                  </a:cubicBezTo>
                  <a:cubicBezTo>
                    <a:pt x="111" y="123"/>
                    <a:pt x="111" y="130"/>
                    <a:pt x="110" y="136"/>
                  </a:cubicBezTo>
                  <a:cubicBezTo>
                    <a:pt x="103" y="134"/>
                    <a:pt x="97" y="131"/>
                    <a:pt x="91" y="128"/>
                  </a:cubicBezTo>
                  <a:cubicBezTo>
                    <a:pt x="94" y="127"/>
                    <a:pt x="97" y="125"/>
                    <a:pt x="101" y="123"/>
                  </a:cubicBezTo>
                  <a:close/>
                  <a:moveTo>
                    <a:pt x="73" y="123"/>
                  </a:moveTo>
                  <a:cubicBezTo>
                    <a:pt x="77" y="125"/>
                    <a:pt x="80" y="127"/>
                    <a:pt x="83" y="128"/>
                  </a:cubicBezTo>
                  <a:cubicBezTo>
                    <a:pt x="77" y="131"/>
                    <a:pt x="71" y="134"/>
                    <a:pt x="65" y="136"/>
                  </a:cubicBezTo>
                  <a:cubicBezTo>
                    <a:pt x="64" y="130"/>
                    <a:pt x="63" y="123"/>
                    <a:pt x="63" y="117"/>
                  </a:cubicBezTo>
                  <a:cubicBezTo>
                    <a:pt x="66" y="119"/>
                    <a:pt x="70" y="121"/>
                    <a:pt x="73" y="123"/>
                  </a:cubicBezTo>
                  <a:close/>
                  <a:moveTo>
                    <a:pt x="161" y="132"/>
                  </a:moveTo>
                  <a:cubicBezTo>
                    <a:pt x="163" y="142"/>
                    <a:pt x="151" y="143"/>
                    <a:pt x="145" y="143"/>
                  </a:cubicBezTo>
                  <a:cubicBezTo>
                    <a:pt x="134" y="143"/>
                    <a:pt x="124" y="140"/>
                    <a:pt x="114" y="137"/>
                  </a:cubicBezTo>
                  <a:cubicBezTo>
                    <a:pt x="113" y="137"/>
                    <a:pt x="113" y="137"/>
                    <a:pt x="113" y="137"/>
                  </a:cubicBezTo>
                  <a:cubicBezTo>
                    <a:pt x="114" y="130"/>
                    <a:pt x="115" y="122"/>
                    <a:pt x="115" y="115"/>
                  </a:cubicBezTo>
                  <a:cubicBezTo>
                    <a:pt x="122" y="110"/>
                    <a:pt x="129" y="106"/>
                    <a:pt x="136" y="100"/>
                  </a:cubicBezTo>
                  <a:cubicBezTo>
                    <a:pt x="139" y="103"/>
                    <a:pt x="142" y="105"/>
                    <a:pt x="145" y="108"/>
                  </a:cubicBezTo>
                  <a:cubicBezTo>
                    <a:pt x="152" y="115"/>
                    <a:pt x="160" y="123"/>
                    <a:pt x="161" y="132"/>
                  </a:cubicBezTo>
                  <a:close/>
                  <a:moveTo>
                    <a:pt x="130" y="55"/>
                  </a:moveTo>
                  <a:cubicBezTo>
                    <a:pt x="138" y="53"/>
                    <a:pt x="152" y="50"/>
                    <a:pt x="159" y="57"/>
                  </a:cubicBezTo>
                  <a:cubicBezTo>
                    <a:pt x="166" y="63"/>
                    <a:pt x="158" y="73"/>
                    <a:pt x="154" y="78"/>
                  </a:cubicBezTo>
                  <a:cubicBezTo>
                    <a:pt x="149" y="85"/>
                    <a:pt x="143" y="91"/>
                    <a:pt x="137" y="96"/>
                  </a:cubicBezTo>
                  <a:cubicBezTo>
                    <a:pt x="130" y="91"/>
                    <a:pt x="123" y="86"/>
                    <a:pt x="115" y="81"/>
                  </a:cubicBezTo>
                  <a:cubicBezTo>
                    <a:pt x="115" y="74"/>
                    <a:pt x="114" y="67"/>
                    <a:pt x="113" y="60"/>
                  </a:cubicBezTo>
                  <a:cubicBezTo>
                    <a:pt x="118" y="58"/>
                    <a:pt x="124" y="56"/>
                    <a:pt x="130" y="55"/>
                  </a:cubicBezTo>
                  <a:close/>
                  <a:moveTo>
                    <a:pt x="67" y="50"/>
                  </a:moveTo>
                  <a:cubicBezTo>
                    <a:pt x="69" y="39"/>
                    <a:pt x="72" y="27"/>
                    <a:pt x="79" y="19"/>
                  </a:cubicBezTo>
                  <a:cubicBezTo>
                    <a:pt x="96" y="0"/>
                    <a:pt x="107" y="46"/>
                    <a:pt x="108" y="55"/>
                  </a:cubicBezTo>
                  <a:cubicBezTo>
                    <a:pt x="109" y="55"/>
                    <a:pt x="109" y="56"/>
                    <a:pt x="109" y="57"/>
                  </a:cubicBezTo>
                  <a:cubicBezTo>
                    <a:pt x="108" y="58"/>
                    <a:pt x="108" y="58"/>
                    <a:pt x="108" y="58"/>
                  </a:cubicBezTo>
                  <a:cubicBezTo>
                    <a:pt x="101" y="60"/>
                    <a:pt x="94" y="63"/>
                    <a:pt x="87" y="66"/>
                  </a:cubicBezTo>
                  <a:cubicBezTo>
                    <a:pt x="80" y="63"/>
                    <a:pt x="73" y="60"/>
                    <a:pt x="65" y="57"/>
                  </a:cubicBezTo>
                  <a:cubicBezTo>
                    <a:pt x="66" y="55"/>
                    <a:pt x="66" y="52"/>
                    <a:pt x="67" y="50"/>
                  </a:cubicBezTo>
                  <a:close/>
                  <a:moveTo>
                    <a:pt x="35" y="94"/>
                  </a:moveTo>
                  <a:cubicBezTo>
                    <a:pt x="27" y="87"/>
                    <a:pt x="18" y="78"/>
                    <a:pt x="14" y="68"/>
                  </a:cubicBezTo>
                  <a:cubicBezTo>
                    <a:pt x="4" y="44"/>
                    <a:pt x="51" y="56"/>
                    <a:pt x="60" y="59"/>
                  </a:cubicBezTo>
                  <a:cubicBezTo>
                    <a:pt x="60" y="59"/>
                    <a:pt x="61" y="59"/>
                    <a:pt x="61" y="59"/>
                  </a:cubicBezTo>
                  <a:cubicBezTo>
                    <a:pt x="60" y="67"/>
                    <a:pt x="59" y="74"/>
                    <a:pt x="59" y="82"/>
                  </a:cubicBezTo>
                  <a:cubicBezTo>
                    <a:pt x="52" y="86"/>
                    <a:pt x="45" y="91"/>
                    <a:pt x="38" y="96"/>
                  </a:cubicBezTo>
                  <a:cubicBezTo>
                    <a:pt x="37" y="95"/>
                    <a:pt x="36" y="94"/>
                    <a:pt x="35" y="94"/>
                  </a:cubicBezTo>
                  <a:close/>
                  <a:moveTo>
                    <a:pt x="59" y="115"/>
                  </a:moveTo>
                  <a:cubicBezTo>
                    <a:pt x="60" y="122"/>
                    <a:pt x="60" y="130"/>
                    <a:pt x="61" y="137"/>
                  </a:cubicBezTo>
                  <a:cubicBezTo>
                    <a:pt x="58" y="138"/>
                    <a:pt x="55" y="139"/>
                    <a:pt x="52" y="140"/>
                  </a:cubicBezTo>
                  <a:cubicBezTo>
                    <a:pt x="42" y="143"/>
                    <a:pt x="29" y="145"/>
                    <a:pt x="19" y="142"/>
                  </a:cubicBezTo>
                  <a:cubicBezTo>
                    <a:pt x="0" y="136"/>
                    <a:pt x="26" y="111"/>
                    <a:pt x="38" y="101"/>
                  </a:cubicBezTo>
                  <a:cubicBezTo>
                    <a:pt x="45" y="106"/>
                    <a:pt x="52" y="111"/>
                    <a:pt x="59" y="115"/>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221"/>
            <p:cNvSpPr>
              <a:spLocks noEditPoints="1"/>
            </p:cNvSpPr>
            <p:nvPr/>
          </p:nvSpPr>
          <p:spPr bwMode="auto">
            <a:xfrm>
              <a:off x="6304208" y="1990159"/>
              <a:ext cx="411163" cy="280988"/>
            </a:xfrm>
            <a:custGeom>
              <a:avLst/>
              <a:gdLst>
                <a:gd name="T0" fmla="*/ 49 w 97"/>
                <a:gd name="T1" fmla="*/ 66 h 66"/>
                <a:gd name="T2" fmla="*/ 96 w 97"/>
                <a:gd name="T3" fmla="*/ 66 h 66"/>
                <a:gd name="T4" fmla="*/ 96 w 97"/>
                <a:gd name="T5" fmla="*/ 66 h 66"/>
                <a:gd name="T6" fmla="*/ 96 w 97"/>
                <a:gd name="T7" fmla="*/ 37 h 66"/>
                <a:gd name="T8" fmla="*/ 96 w 97"/>
                <a:gd name="T9" fmla="*/ 2 h 66"/>
                <a:gd name="T10" fmla="*/ 72 w 97"/>
                <a:gd name="T11" fmla="*/ 2 h 66"/>
                <a:gd name="T12" fmla="*/ 24 w 97"/>
                <a:gd name="T13" fmla="*/ 0 h 66"/>
                <a:gd name="T14" fmla="*/ 1 w 97"/>
                <a:gd name="T15" fmla="*/ 1 h 66"/>
                <a:gd name="T16" fmla="*/ 0 w 97"/>
                <a:gd name="T17" fmla="*/ 10 h 66"/>
                <a:gd name="T18" fmla="*/ 3 w 97"/>
                <a:gd name="T19" fmla="*/ 63 h 66"/>
                <a:gd name="T20" fmla="*/ 5 w 97"/>
                <a:gd name="T21" fmla="*/ 64 h 66"/>
                <a:gd name="T22" fmla="*/ 27 w 97"/>
                <a:gd name="T23" fmla="*/ 63 h 66"/>
                <a:gd name="T24" fmla="*/ 21 w 97"/>
                <a:gd name="T25" fmla="*/ 52 h 66"/>
                <a:gd name="T26" fmla="*/ 39 w 97"/>
                <a:gd name="T27" fmla="*/ 34 h 66"/>
                <a:gd name="T28" fmla="*/ 50 w 97"/>
                <a:gd name="T29" fmla="*/ 42 h 66"/>
                <a:gd name="T30" fmla="*/ 58 w 97"/>
                <a:gd name="T31" fmla="*/ 35 h 66"/>
                <a:gd name="T32" fmla="*/ 93 w 97"/>
                <a:gd name="T33" fmla="*/ 64 h 66"/>
                <a:gd name="T34" fmla="*/ 27 w 97"/>
                <a:gd name="T35" fmla="*/ 63 h 66"/>
                <a:gd name="T36" fmla="*/ 94 w 97"/>
                <a:gd name="T37" fmla="*/ 37 h 66"/>
                <a:gd name="T38" fmla="*/ 63 w 97"/>
                <a:gd name="T39" fmla="*/ 31 h 66"/>
                <a:gd name="T40" fmla="*/ 94 w 97"/>
                <a:gd name="T41" fmla="*/ 5 h 66"/>
                <a:gd name="T42" fmla="*/ 23 w 97"/>
                <a:gd name="T43" fmla="*/ 2 h 66"/>
                <a:gd name="T44" fmla="*/ 73 w 97"/>
                <a:gd name="T45" fmla="*/ 4 h 66"/>
                <a:gd name="T46" fmla="*/ 70 w 97"/>
                <a:gd name="T47" fmla="*/ 22 h 66"/>
                <a:gd name="T48" fmla="*/ 50 w 97"/>
                <a:gd name="T49" fmla="*/ 40 h 66"/>
                <a:gd name="T50" fmla="*/ 24 w 97"/>
                <a:gd name="T51" fmla="*/ 17 h 66"/>
                <a:gd name="T52" fmla="*/ 23 w 97"/>
                <a:gd name="T53" fmla="*/ 2 h 66"/>
                <a:gd name="T54" fmla="*/ 2 w 97"/>
                <a:gd name="T55" fmla="*/ 12 h 66"/>
                <a:gd name="T56" fmla="*/ 22 w 97"/>
                <a:gd name="T57" fmla="*/ 19 h 66"/>
                <a:gd name="T58" fmla="*/ 38 w 97"/>
                <a:gd name="T59" fmla="*/ 33 h 66"/>
                <a:gd name="T60" fmla="*/ 6 w 97"/>
                <a:gd name="T61" fmla="*/ 62 h 66"/>
                <a:gd name="T62" fmla="*/ 3 w 97"/>
                <a:gd name="T63" fmla="*/ 2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7" h="66">
                  <a:moveTo>
                    <a:pt x="26" y="65"/>
                  </a:moveTo>
                  <a:cubicBezTo>
                    <a:pt x="33" y="65"/>
                    <a:pt x="41" y="66"/>
                    <a:pt x="49" y="66"/>
                  </a:cubicBezTo>
                  <a:cubicBezTo>
                    <a:pt x="64" y="66"/>
                    <a:pt x="80" y="66"/>
                    <a:pt x="95" y="66"/>
                  </a:cubicBezTo>
                  <a:cubicBezTo>
                    <a:pt x="95" y="66"/>
                    <a:pt x="96" y="66"/>
                    <a:pt x="96" y="66"/>
                  </a:cubicBezTo>
                  <a:cubicBezTo>
                    <a:pt x="96" y="66"/>
                    <a:pt x="96" y="66"/>
                    <a:pt x="96" y="66"/>
                  </a:cubicBezTo>
                  <a:cubicBezTo>
                    <a:pt x="96" y="66"/>
                    <a:pt x="96" y="66"/>
                    <a:pt x="96" y="66"/>
                  </a:cubicBezTo>
                  <a:cubicBezTo>
                    <a:pt x="96" y="66"/>
                    <a:pt x="96" y="66"/>
                    <a:pt x="96" y="65"/>
                  </a:cubicBezTo>
                  <a:cubicBezTo>
                    <a:pt x="96" y="56"/>
                    <a:pt x="96" y="46"/>
                    <a:pt x="96" y="37"/>
                  </a:cubicBezTo>
                  <a:cubicBezTo>
                    <a:pt x="96" y="31"/>
                    <a:pt x="96" y="24"/>
                    <a:pt x="96" y="18"/>
                  </a:cubicBezTo>
                  <a:cubicBezTo>
                    <a:pt x="97" y="13"/>
                    <a:pt x="97" y="8"/>
                    <a:pt x="96" y="2"/>
                  </a:cubicBezTo>
                  <a:cubicBezTo>
                    <a:pt x="96" y="2"/>
                    <a:pt x="96" y="1"/>
                    <a:pt x="95" y="1"/>
                  </a:cubicBezTo>
                  <a:cubicBezTo>
                    <a:pt x="87" y="2"/>
                    <a:pt x="80" y="2"/>
                    <a:pt x="72" y="2"/>
                  </a:cubicBezTo>
                  <a:cubicBezTo>
                    <a:pt x="64" y="1"/>
                    <a:pt x="56" y="1"/>
                    <a:pt x="48" y="1"/>
                  </a:cubicBezTo>
                  <a:cubicBezTo>
                    <a:pt x="40" y="1"/>
                    <a:pt x="32" y="1"/>
                    <a:pt x="24" y="0"/>
                  </a:cubicBezTo>
                  <a:cubicBezTo>
                    <a:pt x="16" y="0"/>
                    <a:pt x="9" y="1"/>
                    <a:pt x="2" y="1"/>
                  </a:cubicBezTo>
                  <a:cubicBezTo>
                    <a:pt x="1" y="0"/>
                    <a:pt x="1" y="1"/>
                    <a:pt x="1" y="1"/>
                  </a:cubicBezTo>
                  <a:cubicBezTo>
                    <a:pt x="1" y="1"/>
                    <a:pt x="1" y="1"/>
                    <a:pt x="1" y="1"/>
                  </a:cubicBezTo>
                  <a:cubicBezTo>
                    <a:pt x="0" y="4"/>
                    <a:pt x="0" y="7"/>
                    <a:pt x="0" y="10"/>
                  </a:cubicBezTo>
                  <a:cubicBezTo>
                    <a:pt x="0" y="15"/>
                    <a:pt x="1" y="20"/>
                    <a:pt x="1" y="25"/>
                  </a:cubicBezTo>
                  <a:cubicBezTo>
                    <a:pt x="1" y="38"/>
                    <a:pt x="2" y="50"/>
                    <a:pt x="3" y="63"/>
                  </a:cubicBezTo>
                  <a:cubicBezTo>
                    <a:pt x="3" y="63"/>
                    <a:pt x="4" y="64"/>
                    <a:pt x="5" y="64"/>
                  </a:cubicBezTo>
                  <a:cubicBezTo>
                    <a:pt x="5" y="64"/>
                    <a:pt x="5" y="64"/>
                    <a:pt x="5" y="64"/>
                  </a:cubicBezTo>
                  <a:cubicBezTo>
                    <a:pt x="12" y="65"/>
                    <a:pt x="19" y="65"/>
                    <a:pt x="26" y="65"/>
                  </a:cubicBezTo>
                  <a:close/>
                  <a:moveTo>
                    <a:pt x="27" y="63"/>
                  </a:moveTo>
                  <a:cubicBezTo>
                    <a:pt x="21" y="63"/>
                    <a:pt x="15" y="63"/>
                    <a:pt x="9" y="62"/>
                  </a:cubicBezTo>
                  <a:cubicBezTo>
                    <a:pt x="12" y="58"/>
                    <a:pt x="17" y="55"/>
                    <a:pt x="21" y="52"/>
                  </a:cubicBezTo>
                  <a:cubicBezTo>
                    <a:pt x="27" y="47"/>
                    <a:pt x="34" y="41"/>
                    <a:pt x="39" y="34"/>
                  </a:cubicBezTo>
                  <a:cubicBezTo>
                    <a:pt x="39" y="34"/>
                    <a:pt x="39" y="34"/>
                    <a:pt x="39" y="34"/>
                  </a:cubicBezTo>
                  <a:cubicBezTo>
                    <a:pt x="43" y="37"/>
                    <a:pt x="46" y="40"/>
                    <a:pt x="49" y="42"/>
                  </a:cubicBezTo>
                  <a:cubicBezTo>
                    <a:pt x="49" y="43"/>
                    <a:pt x="50" y="42"/>
                    <a:pt x="50" y="42"/>
                  </a:cubicBezTo>
                  <a:cubicBezTo>
                    <a:pt x="51" y="42"/>
                    <a:pt x="51" y="42"/>
                    <a:pt x="51" y="41"/>
                  </a:cubicBezTo>
                  <a:cubicBezTo>
                    <a:pt x="53" y="39"/>
                    <a:pt x="56" y="37"/>
                    <a:pt x="58" y="35"/>
                  </a:cubicBezTo>
                  <a:cubicBezTo>
                    <a:pt x="59" y="34"/>
                    <a:pt x="61" y="33"/>
                    <a:pt x="62" y="32"/>
                  </a:cubicBezTo>
                  <a:cubicBezTo>
                    <a:pt x="73" y="42"/>
                    <a:pt x="83" y="53"/>
                    <a:pt x="93" y="64"/>
                  </a:cubicBezTo>
                  <a:cubicBezTo>
                    <a:pt x="79" y="64"/>
                    <a:pt x="64" y="64"/>
                    <a:pt x="50" y="64"/>
                  </a:cubicBezTo>
                  <a:cubicBezTo>
                    <a:pt x="42" y="63"/>
                    <a:pt x="35" y="63"/>
                    <a:pt x="27" y="63"/>
                  </a:cubicBezTo>
                  <a:close/>
                  <a:moveTo>
                    <a:pt x="94" y="20"/>
                  </a:moveTo>
                  <a:cubicBezTo>
                    <a:pt x="94" y="25"/>
                    <a:pt x="94" y="31"/>
                    <a:pt x="94" y="37"/>
                  </a:cubicBezTo>
                  <a:cubicBezTo>
                    <a:pt x="94" y="45"/>
                    <a:pt x="94" y="54"/>
                    <a:pt x="94" y="62"/>
                  </a:cubicBezTo>
                  <a:cubicBezTo>
                    <a:pt x="84" y="51"/>
                    <a:pt x="75" y="40"/>
                    <a:pt x="63" y="31"/>
                  </a:cubicBezTo>
                  <a:cubicBezTo>
                    <a:pt x="66" y="29"/>
                    <a:pt x="69" y="26"/>
                    <a:pt x="71" y="24"/>
                  </a:cubicBezTo>
                  <a:cubicBezTo>
                    <a:pt x="79" y="18"/>
                    <a:pt x="87" y="12"/>
                    <a:pt x="94" y="5"/>
                  </a:cubicBezTo>
                  <a:cubicBezTo>
                    <a:pt x="95" y="10"/>
                    <a:pt x="94" y="15"/>
                    <a:pt x="94" y="20"/>
                  </a:cubicBezTo>
                  <a:close/>
                  <a:moveTo>
                    <a:pt x="23" y="2"/>
                  </a:moveTo>
                  <a:cubicBezTo>
                    <a:pt x="31" y="3"/>
                    <a:pt x="39" y="3"/>
                    <a:pt x="48" y="3"/>
                  </a:cubicBezTo>
                  <a:cubicBezTo>
                    <a:pt x="56" y="4"/>
                    <a:pt x="65" y="4"/>
                    <a:pt x="73" y="4"/>
                  </a:cubicBezTo>
                  <a:cubicBezTo>
                    <a:pt x="80" y="4"/>
                    <a:pt x="87" y="4"/>
                    <a:pt x="94" y="3"/>
                  </a:cubicBezTo>
                  <a:cubicBezTo>
                    <a:pt x="86" y="9"/>
                    <a:pt x="78" y="16"/>
                    <a:pt x="70" y="22"/>
                  </a:cubicBezTo>
                  <a:cubicBezTo>
                    <a:pt x="66" y="26"/>
                    <a:pt x="62" y="30"/>
                    <a:pt x="57" y="33"/>
                  </a:cubicBezTo>
                  <a:cubicBezTo>
                    <a:pt x="55" y="35"/>
                    <a:pt x="52" y="37"/>
                    <a:pt x="50" y="40"/>
                  </a:cubicBezTo>
                  <a:cubicBezTo>
                    <a:pt x="50" y="40"/>
                    <a:pt x="50" y="40"/>
                    <a:pt x="50" y="40"/>
                  </a:cubicBezTo>
                  <a:cubicBezTo>
                    <a:pt x="41" y="33"/>
                    <a:pt x="33" y="25"/>
                    <a:pt x="24" y="17"/>
                  </a:cubicBezTo>
                  <a:cubicBezTo>
                    <a:pt x="17" y="13"/>
                    <a:pt x="11" y="8"/>
                    <a:pt x="5" y="3"/>
                  </a:cubicBezTo>
                  <a:cubicBezTo>
                    <a:pt x="11" y="3"/>
                    <a:pt x="17" y="2"/>
                    <a:pt x="23" y="2"/>
                  </a:cubicBezTo>
                  <a:close/>
                  <a:moveTo>
                    <a:pt x="3" y="26"/>
                  </a:moveTo>
                  <a:cubicBezTo>
                    <a:pt x="3" y="21"/>
                    <a:pt x="2" y="17"/>
                    <a:pt x="2" y="12"/>
                  </a:cubicBezTo>
                  <a:cubicBezTo>
                    <a:pt x="2" y="9"/>
                    <a:pt x="2" y="6"/>
                    <a:pt x="2" y="3"/>
                  </a:cubicBezTo>
                  <a:cubicBezTo>
                    <a:pt x="9" y="8"/>
                    <a:pt x="15" y="14"/>
                    <a:pt x="22" y="19"/>
                  </a:cubicBezTo>
                  <a:cubicBezTo>
                    <a:pt x="28" y="23"/>
                    <a:pt x="33" y="28"/>
                    <a:pt x="38" y="33"/>
                  </a:cubicBezTo>
                  <a:cubicBezTo>
                    <a:pt x="38" y="33"/>
                    <a:pt x="38" y="33"/>
                    <a:pt x="38" y="33"/>
                  </a:cubicBezTo>
                  <a:cubicBezTo>
                    <a:pt x="33" y="39"/>
                    <a:pt x="26" y="45"/>
                    <a:pt x="20" y="50"/>
                  </a:cubicBezTo>
                  <a:cubicBezTo>
                    <a:pt x="15" y="54"/>
                    <a:pt x="10" y="57"/>
                    <a:pt x="6" y="62"/>
                  </a:cubicBezTo>
                  <a:cubicBezTo>
                    <a:pt x="6" y="62"/>
                    <a:pt x="6" y="62"/>
                    <a:pt x="5" y="62"/>
                  </a:cubicBezTo>
                  <a:cubicBezTo>
                    <a:pt x="4" y="50"/>
                    <a:pt x="4" y="38"/>
                    <a:pt x="3" y="26"/>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222"/>
            <p:cNvSpPr>
              <a:spLocks noEditPoints="1"/>
            </p:cNvSpPr>
            <p:nvPr/>
          </p:nvSpPr>
          <p:spPr bwMode="auto">
            <a:xfrm>
              <a:off x="3948358" y="2428309"/>
              <a:ext cx="363538" cy="300038"/>
            </a:xfrm>
            <a:custGeom>
              <a:avLst/>
              <a:gdLst>
                <a:gd name="T0" fmla="*/ 75 w 86"/>
                <a:gd name="T1" fmla="*/ 10 h 71"/>
                <a:gd name="T2" fmla="*/ 31 w 86"/>
                <a:gd name="T3" fmla="*/ 3 h 71"/>
                <a:gd name="T4" fmla="*/ 10 w 86"/>
                <a:gd name="T5" fmla="*/ 14 h 71"/>
                <a:gd name="T6" fmla="*/ 5 w 86"/>
                <a:gd name="T7" fmla="*/ 36 h 71"/>
                <a:gd name="T8" fmla="*/ 14 w 86"/>
                <a:gd name="T9" fmla="*/ 52 h 71"/>
                <a:gd name="T10" fmla="*/ 2 w 86"/>
                <a:gd name="T11" fmla="*/ 68 h 71"/>
                <a:gd name="T12" fmla="*/ 2 w 86"/>
                <a:gd name="T13" fmla="*/ 68 h 71"/>
                <a:gd name="T14" fmla="*/ 1 w 86"/>
                <a:gd name="T15" fmla="*/ 69 h 71"/>
                <a:gd name="T16" fmla="*/ 2 w 86"/>
                <a:gd name="T17" fmla="*/ 71 h 71"/>
                <a:gd name="T18" fmla="*/ 29 w 86"/>
                <a:gd name="T19" fmla="*/ 54 h 71"/>
                <a:gd name="T20" fmla="*/ 75 w 86"/>
                <a:gd name="T21" fmla="*/ 46 h 71"/>
                <a:gd name="T22" fmla="*/ 85 w 86"/>
                <a:gd name="T23" fmla="*/ 27 h 71"/>
                <a:gd name="T24" fmla="*/ 75 w 86"/>
                <a:gd name="T25" fmla="*/ 10 h 71"/>
                <a:gd name="T26" fmla="*/ 74 w 86"/>
                <a:gd name="T27" fmla="*/ 44 h 71"/>
                <a:gd name="T28" fmla="*/ 28 w 86"/>
                <a:gd name="T29" fmla="*/ 52 h 71"/>
                <a:gd name="T30" fmla="*/ 28 w 86"/>
                <a:gd name="T31" fmla="*/ 52 h 71"/>
                <a:gd name="T32" fmla="*/ 27 w 86"/>
                <a:gd name="T33" fmla="*/ 53 h 71"/>
                <a:gd name="T34" fmla="*/ 7 w 86"/>
                <a:gd name="T35" fmla="*/ 67 h 71"/>
                <a:gd name="T36" fmla="*/ 16 w 86"/>
                <a:gd name="T37" fmla="*/ 52 h 71"/>
                <a:gd name="T38" fmla="*/ 16 w 86"/>
                <a:gd name="T39" fmla="*/ 52 h 71"/>
                <a:gd name="T40" fmla="*/ 16 w 86"/>
                <a:gd name="T41" fmla="*/ 51 h 71"/>
                <a:gd name="T42" fmla="*/ 7 w 86"/>
                <a:gd name="T43" fmla="*/ 30 h 71"/>
                <a:gd name="T44" fmla="*/ 19 w 86"/>
                <a:gd name="T45" fmla="*/ 9 h 71"/>
                <a:gd name="T46" fmla="*/ 45 w 86"/>
                <a:gd name="T47" fmla="*/ 3 h 71"/>
                <a:gd name="T48" fmla="*/ 67 w 86"/>
                <a:gd name="T49" fmla="*/ 8 h 71"/>
                <a:gd name="T50" fmla="*/ 82 w 86"/>
                <a:gd name="T51" fmla="*/ 22 h 71"/>
                <a:gd name="T52" fmla="*/ 74 w 86"/>
                <a:gd name="T53" fmla="*/ 4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6" h="71">
                  <a:moveTo>
                    <a:pt x="75" y="10"/>
                  </a:moveTo>
                  <a:cubicBezTo>
                    <a:pt x="63" y="1"/>
                    <a:pt x="46" y="0"/>
                    <a:pt x="31" y="3"/>
                  </a:cubicBezTo>
                  <a:cubicBezTo>
                    <a:pt x="23" y="4"/>
                    <a:pt x="15" y="8"/>
                    <a:pt x="10" y="14"/>
                  </a:cubicBezTo>
                  <a:cubicBezTo>
                    <a:pt x="6" y="20"/>
                    <a:pt x="4" y="29"/>
                    <a:pt x="5" y="36"/>
                  </a:cubicBezTo>
                  <a:cubicBezTo>
                    <a:pt x="5" y="42"/>
                    <a:pt x="9" y="48"/>
                    <a:pt x="14" y="52"/>
                  </a:cubicBezTo>
                  <a:cubicBezTo>
                    <a:pt x="14" y="59"/>
                    <a:pt x="7" y="65"/>
                    <a:pt x="2" y="68"/>
                  </a:cubicBezTo>
                  <a:cubicBezTo>
                    <a:pt x="2" y="68"/>
                    <a:pt x="2" y="68"/>
                    <a:pt x="2" y="68"/>
                  </a:cubicBezTo>
                  <a:cubicBezTo>
                    <a:pt x="2" y="68"/>
                    <a:pt x="2" y="69"/>
                    <a:pt x="1" y="69"/>
                  </a:cubicBezTo>
                  <a:cubicBezTo>
                    <a:pt x="0" y="69"/>
                    <a:pt x="1" y="71"/>
                    <a:pt x="2" y="71"/>
                  </a:cubicBezTo>
                  <a:cubicBezTo>
                    <a:pt x="12" y="69"/>
                    <a:pt x="23" y="63"/>
                    <a:pt x="29" y="54"/>
                  </a:cubicBezTo>
                  <a:cubicBezTo>
                    <a:pt x="44" y="55"/>
                    <a:pt x="62" y="56"/>
                    <a:pt x="75" y="46"/>
                  </a:cubicBezTo>
                  <a:cubicBezTo>
                    <a:pt x="81" y="41"/>
                    <a:pt x="86" y="34"/>
                    <a:pt x="85" y="27"/>
                  </a:cubicBezTo>
                  <a:cubicBezTo>
                    <a:pt x="85" y="20"/>
                    <a:pt x="80" y="14"/>
                    <a:pt x="75" y="10"/>
                  </a:cubicBezTo>
                  <a:close/>
                  <a:moveTo>
                    <a:pt x="74" y="44"/>
                  </a:moveTo>
                  <a:cubicBezTo>
                    <a:pt x="62" y="55"/>
                    <a:pt x="43" y="52"/>
                    <a:pt x="28" y="52"/>
                  </a:cubicBezTo>
                  <a:cubicBezTo>
                    <a:pt x="28" y="52"/>
                    <a:pt x="28" y="52"/>
                    <a:pt x="28" y="52"/>
                  </a:cubicBezTo>
                  <a:cubicBezTo>
                    <a:pt x="28" y="52"/>
                    <a:pt x="27" y="53"/>
                    <a:pt x="27" y="53"/>
                  </a:cubicBezTo>
                  <a:cubicBezTo>
                    <a:pt x="23" y="60"/>
                    <a:pt x="15" y="65"/>
                    <a:pt x="7" y="67"/>
                  </a:cubicBezTo>
                  <a:cubicBezTo>
                    <a:pt x="11" y="63"/>
                    <a:pt x="16" y="58"/>
                    <a:pt x="16" y="52"/>
                  </a:cubicBezTo>
                  <a:cubicBezTo>
                    <a:pt x="16" y="52"/>
                    <a:pt x="16" y="52"/>
                    <a:pt x="16" y="52"/>
                  </a:cubicBezTo>
                  <a:cubicBezTo>
                    <a:pt x="16" y="51"/>
                    <a:pt x="16" y="51"/>
                    <a:pt x="16" y="51"/>
                  </a:cubicBezTo>
                  <a:cubicBezTo>
                    <a:pt x="10" y="45"/>
                    <a:pt x="6" y="39"/>
                    <a:pt x="7" y="30"/>
                  </a:cubicBezTo>
                  <a:cubicBezTo>
                    <a:pt x="8" y="21"/>
                    <a:pt x="12" y="14"/>
                    <a:pt x="19" y="9"/>
                  </a:cubicBezTo>
                  <a:cubicBezTo>
                    <a:pt x="27" y="5"/>
                    <a:pt x="36" y="3"/>
                    <a:pt x="45" y="3"/>
                  </a:cubicBezTo>
                  <a:cubicBezTo>
                    <a:pt x="53" y="3"/>
                    <a:pt x="60" y="4"/>
                    <a:pt x="67" y="8"/>
                  </a:cubicBezTo>
                  <a:cubicBezTo>
                    <a:pt x="73" y="11"/>
                    <a:pt x="79" y="15"/>
                    <a:pt x="82" y="22"/>
                  </a:cubicBezTo>
                  <a:cubicBezTo>
                    <a:pt x="85" y="30"/>
                    <a:pt x="81" y="38"/>
                    <a:pt x="74" y="44"/>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223"/>
            <p:cNvSpPr>
              <a:spLocks noEditPoints="1"/>
            </p:cNvSpPr>
            <p:nvPr/>
          </p:nvSpPr>
          <p:spPr bwMode="auto">
            <a:xfrm>
              <a:off x="2837108" y="4022159"/>
              <a:ext cx="457200" cy="801688"/>
            </a:xfrm>
            <a:custGeom>
              <a:avLst/>
              <a:gdLst>
                <a:gd name="T0" fmla="*/ 41 w 108"/>
                <a:gd name="T1" fmla="*/ 160 h 189"/>
                <a:gd name="T2" fmla="*/ 55 w 108"/>
                <a:gd name="T3" fmla="*/ 189 h 189"/>
                <a:gd name="T4" fmla="*/ 68 w 108"/>
                <a:gd name="T5" fmla="*/ 160 h 189"/>
                <a:gd name="T6" fmla="*/ 101 w 108"/>
                <a:gd name="T7" fmla="*/ 81 h 189"/>
                <a:gd name="T8" fmla="*/ 33 w 108"/>
                <a:gd name="T9" fmla="*/ 8 h 189"/>
                <a:gd name="T10" fmla="*/ 14 w 108"/>
                <a:gd name="T11" fmla="*/ 103 h 189"/>
                <a:gd name="T12" fmla="*/ 52 w 108"/>
                <a:gd name="T13" fmla="*/ 117 h 189"/>
                <a:gd name="T14" fmla="*/ 38 w 108"/>
                <a:gd name="T15" fmla="*/ 74 h 189"/>
                <a:gd name="T16" fmla="*/ 50 w 108"/>
                <a:gd name="T17" fmla="*/ 72 h 189"/>
                <a:gd name="T18" fmla="*/ 66 w 108"/>
                <a:gd name="T19" fmla="*/ 73 h 189"/>
                <a:gd name="T20" fmla="*/ 69 w 108"/>
                <a:gd name="T21" fmla="*/ 79 h 189"/>
                <a:gd name="T22" fmla="*/ 63 w 108"/>
                <a:gd name="T23" fmla="*/ 110 h 189"/>
                <a:gd name="T24" fmla="*/ 50 w 108"/>
                <a:gd name="T25" fmla="*/ 159 h 189"/>
                <a:gd name="T26" fmla="*/ 59 w 108"/>
                <a:gd name="T27" fmla="*/ 63 h 189"/>
                <a:gd name="T28" fmla="*/ 61 w 108"/>
                <a:gd name="T29" fmla="*/ 59 h 189"/>
                <a:gd name="T30" fmla="*/ 59 w 108"/>
                <a:gd name="T31" fmla="*/ 64 h 189"/>
                <a:gd name="T32" fmla="*/ 65 w 108"/>
                <a:gd name="T33" fmla="*/ 162 h 189"/>
                <a:gd name="T34" fmla="*/ 64 w 108"/>
                <a:gd name="T35" fmla="*/ 169 h 189"/>
                <a:gd name="T36" fmla="*/ 44 w 108"/>
                <a:gd name="T37" fmla="*/ 162 h 189"/>
                <a:gd name="T38" fmla="*/ 64 w 108"/>
                <a:gd name="T39" fmla="*/ 177 h 189"/>
                <a:gd name="T40" fmla="*/ 46 w 108"/>
                <a:gd name="T41" fmla="*/ 176 h 189"/>
                <a:gd name="T42" fmla="*/ 44 w 108"/>
                <a:gd name="T43" fmla="*/ 171 h 189"/>
                <a:gd name="T44" fmla="*/ 65 w 108"/>
                <a:gd name="T45" fmla="*/ 172 h 189"/>
                <a:gd name="T46" fmla="*/ 56 w 108"/>
                <a:gd name="T47" fmla="*/ 186 h 189"/>
                <a:gd name="T48" fmla="*/ 63 w 108"/>
                <a:gd name="T49" fmla="*/ 180 h 189"/>
                <a:gd name="T50" fmla="*/ 56 w 108"/>
                <a:gd name="T51" fmla="*/ 186 h 189"/>
                <a:gd name="T52" fmla="*/ 81 w 108"/>
                <a:gd name="T53" fmla="*/ 12 h 189"/>
                <a:gd name="T54" fmla="*/ 75 w 108"/>
                <a:gd name="T55" fmla="*/ 119 h 189"/>
                <a:gd name="T56" fmla="*/ 65 w 108"/>
                <a:gd name="T57" fmla="*/ 159 h 189"/>
                <a:gd name="T58" fmla="*/ 63 w 108"/>
                <a:gd name="T59" fmla="*/ 159 h 189"/>
                <a:gd name="T60" fmla="*/ 68 w 108"/>
                <a:gd name="T61" fmla="*/ 92 h 189"/>
                <a:gd name="T62" fmla="*/ 80 w 108"/>
                <a:gd name="T63" fmla="*/ 77 h 189"/>
                <a:gd name="T64" fmla="*/ 71 w 108"/>
                <a:gd name="T65" fmla="*/ 76 h 189"/>
                <a:gd name="T66" fmla="*/ 78 w 108"/>
                <a:gd name="T67" fmla="*/ 66 h 189"/>
                <a:gd name="T68" fmla="*/ 67 w 108"/>
                <a:gd name="T69" fmla="*/ 70 h 189"/>
                <a:gd name="T70" fmla="*/ 65 w 108"/>
                <a:gd name="T71" fmla="*/ 57 h 189"/>
                <a:gd name="T72" fmla="*/ 56 w 108"/>
                <a:gd name="T73" fmla="*/ 57 h 189"/>
                <a:gd name="T74" fmla="*/ 56 w 108"/>
                <a:gd name="T75" fmla="*/ 68 h 189"/>
                <a:gd name="T76" fmla="*/ 46 w 108"/>
                <a:gd name="T77" fmla="*/ 61 h 189"/>
                <a:gd name="T78" fmla="*/ 37 w 108"/>
                <a:gd name="T79" fmla="*/ 56 h 189"/>
                <a:gd name="T80" fmla="*/ 43 w 108"/>
                <a:gd name="T81" fmla="*/ 67 h 189"/>
                <a:gd name="T82" fmla="*/ 37 w 108"/>
                <a:gd name="T83" fmla="*/ 71 h 189"/>
                <a:gd name="T84" fmla="*/ 23 w 108"/>
                <a:gd name="T85" fmla="*/ 68 h 189"/>
                <a:gd name="T86" fmla="*/ 35 w 108"/>
                <a:gd name="T87" fmla="*/ 74 h 189"/>
                <a:gd name="T88" fmla="*/ 48 w 108"/>
                <a:gd name="T89" fmla="*/ 113 h 189"/>
                <a:gd name="T90" fmla="*/ 48 w 108"/>
                <a:gd name="T91" fmla="*/ 159 h 189"/>
                <a:gd name="T92" fmla="*/ 35 w 108"/>
                <a:gd name="T93" fmla="*/ 123 h 189"/>
                <a:gd name="T94" fmla="*/ 18 w 108"/>
                <a:gd name="T95" fmla="*/ 24 h 189"/>
                <a:gd name="T96" fmla="*/ 75 w 108"/>
                <a:gd name="T97" fmla="*/ 77 h 189"/>
                <a:gd name="T98" fmla="*/ 70 w 108"/>
                <a:gd name="T99" fmla="*/ 70 h 189"/>
                <a:gd name="T100" fmla="*/ 75 w 108"/>
                <a:gd name="T101" fmla="*/ 66 h 189"/>
                <a:gd name="T102" fmla="*/ 43 w 108"/>
                <a:gd name="T103" fmla="*/ 63 h 189"/>
                <a:gd name="T104" fmla="*/ 41 w 108"/>
                <a:gd name="T105" fmla="*/ 60 h 189"/>
                <a:gd name="T106" fmla="*/ 43 w 108"/>
                <a:gd name="T107" fmla="*/ 60 h 189"/>
                <a:gd name="T108" fmla="*/ 33 w 108"/>
                <a:gd name="T109" fmla="*/ 71 h 189"/>
                <a:gd name="T110" fmla="*/ 28 w 108"/>
                <a:gd name="T111" fmla="*/ 69 h 189"/>
                <a:gd name="T112" fmla="*/ 27 w 108"/>
                <a:gd name="T113" fmla="*/ 65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8" h="189">
                  <a:moveTo>
                    <a:pt x="34" y="128"/>
                  </a:moveTo>
                  <a:cubicBezTo>
                    <a:pt x="40" y="137"/>
                    <a:pt x="41" y="148"/>
                    <a:pt x="41" y="160"/>
                  </a:cubicBezTo>
                  <a:cubicBezTo>
                    <a:pt x="41" y="160"/>
                    <a:pt x="41" y="160"/>
                    <a:pt x="41" y="161"/>
                  </a:cubicBezTo>
                  <a:cubicBezTo>
                    <a:pt x="41" y="171"/>
                    <a:pt x="41" y="189"/>
                    <a:pt x="55" y="189"/>
                  </a:cubicBezTo>
                  <a:cubicBezTo>
                    <a:pt x="68" y="189"/>
                    <a:pt x="68" y="171"/>
                    <a:pt x="68" y="161"/>
                  </a:cubicBezTo>
                  <a:cubicBezTo>
                    <a:pt x="68" y="161"/>
                    <a:pt x="68" y="160"/>
                    <a:pt x="68" y="160"/>
                  </a:cubicBezTo>
                  <a:cubicBezTo>
                    <a:pt x="70" y="144"/>
                    <a:pt x="72" y="129"/>
                    <a:pt x="81" y="115"/>
                  </a:cubicBezTo>
                  <a:cubicBezTo>
                    <a:pt x="89" y="104"/>
                    <a:pt x="97" y="94"/>
                    <a:pt x="101" y="81"/>
                  </a:cubicBezTo>
                  <a:cubicBezTo>
                    <a:pt x="108" y="60"/>
                    <a:pt x="107" y="31"/>
                    <a:pt x="90" y="15"/>
                  </a:cubicBezTo>
                  <a:cubicBezTo>
                    <a:pt x="75" y="1"/>
                    <a:pt x="51" y="0"/>
                    <a:pt x="33" y="8"/>
                  </a:cubicBezTo>
                  <a:cubicBezTo>
                    <a:pt x="14" y="17"/>
                    <a:pt x="3" y="37"/>
                    <a:pt x="1" y="57"/>
                  </a:cubicBezTo>
                  <a:cubicBezTo>
                    <a:pt x="0" y="73"/>
                    <a:pt x="5" y="89"/>
                    <a:pt x="14" y="103"/>
                  </a:cubicBezTo>
                  <a:cubicBezTo>
                    <a:pt x="21" y="111"/>
                    <a:pt x="28" y="119"/>
                    <a:pt x="34" y="128"/>
                  </a:cubicBezTo>
                  <a:close/>
                  <a:moveTo>
                    <a:pt x="52" y="117"/>
                  </a:moveTo>
                  <a:cubicBezTo>
                    <a:pt x="50" y="104"/>
                    <a:pt x="47" y="89"/>
                    <a:pt x="40" y="77"/>
                  </a:cubicBezTo>
                  <a:cubicBezTo>
                    <a:pt x="40" y="76"/>
                    <a:pt x="39" y="75"/>
                    <a:pt x="38" y="74"/>
                  </a:cubicBezTo>
                  <a:cubicBezTo>
                    <a:pt x="41" y="73"/>
                    <a:pt x="43" y="71"/>
                    <a:pt x="45" y="69"/>
                  </a:cubicBezTo>
                  <a:cubicBezTo>
                    <a:pt x="47" y="70"/>
                    <a:pt x="49" y="72"/>
                    <a:pt x="50" y="72"/>
                  </a:cubicBezTo>
                  <a:cubicBezTo>
                    <a:pt x="53" y="73"/>
                    <a:pt x="56" y="71"/>
                    <a:pt x="59" y="69"/>
                  </a:cubicBezTo>
                  <a:cubicBezTo>
                    <a:pt x="61" y="72"/>
                    <a:pt x="63" y="73"/>
                    <a:pt x="66" y="73"/>
                  </a:cubicBezTo>
                  <a:cubicBezTo>
                    <a:pt x="66" y="74"/>
                    <a:pt x="66" y="75"/>
                    <a:pt x="66" y="75"/>
                  </a:cubicBezTo>
                  <a:cubicBezTo>
                    <a:pt x="66" y="77"/>
                    <a:pt x="67" y="78"/>
                    <a:pt x="69" y="79"/>
                  </a:cubicBezTo>
                  <a:cubicBezTo>
                    <a:pt x="67" y="81"/>
                    <a:pt x="66" y="84"/>
                    <a:pt x="65" y="88"/>
                  </a:cubicBezTo>
                  <a:cubicBezTo>
                    <a:pt x="64" y="95"/>
                    <a:pt x="63" y="103"/>
                    <a:pt x="63" y="110"/>
                  </a:cubicBezTo>
                  <a:cubicBezTo>
                    <a:pt x="62" y="127"/>
                    <a:pt x="60" y="143"/>
                    <a:pt x="60" y="159"/>
                  </a:cubicBezTo>
                  <a:cubicBezTo>
                    <a:pt x="57" y="159"/>
                    <a:pt x="54" y="159"/>
                    <a:pt x="50" y="159"/>
                  </a:cubicBezTo>
                  <a:cubicBezTo>
                    <a:pt x="54" y="146"/>
                    <a:pt x="54" y="131"/>
                    <a:pt x="52" y="117"/>
                  </a:cubicBezTo>
                  <a:close/>
                  <a:moveTo>
                    <a:pt x="59" y="63"/>
                  </a:moveTo>
                  <a:cubicBezTo>
                    <a:pt x="59" y="61"/>
                    <a:pt x="59" y="59"/>
                    <a:pt x="60" y="57"/>
                  </a:cubicBezTo>
                  <a:cubicBezTo>
                    <a:pt x="61" y="55"/>
                    <a:pt x="62" y="58"/>
                    <a:pt x="61" y="59"/>
                  </a:cubicBezTo>
                  <a:cubicBezTo>
                    <a:pt x="61" y="60"/>
                    <a:pt x="60" y="61"/>
                    <a:pt x="60" y="63"/>
                  </a:cubicBezTo>
                  <a:cubicBezTo>
                    <a:pt x="59" y="63"/>
                    <a:pt x="59" y="64"/>
                    <a:pt x="59" y="64"/>
                  </a:cubicBezTo>
                  <a:cubicBezTo>
                    <a:pt x="59" y="64"/>
                    <a:pt x="59" y="63"/>
                    <a:pt x="59" y="63"/>
                  </a:cubicBezTo>
                  <a:close/>
                  <a:moveTo>
                    <a:pt x="65" y="162"/>
                  </a:moveTo>
                  <a:cubicBezTo>
                    <a:pt x="65" y="164"/>
                    <a:pt x="65" y="167"/>
                    <a:pt x="65" y="169"/>
                  </a:cubicBezTo>
                  <a:cubicBezTo>
                    <a:pt x="65" y="169"/>
                    <a:pt x="64" y="169"/>
                    <a:pt x="64" y="169"/>
                  </a:cubicBezTo>
                  <a:cubicBezTo>
                    <a:pt x="57" y="169"/>
                    <a:pt x="51" y="168"/>
                    <a:pt x="44" y="168"/>
                  </a:cubicBezTo>
                  <a:cubicBezTo>
                    <a:pt x="44" y="166"/>
                    <a:pt x="44" y="164"/>
                    <a:pt x="44" y="162"/>
                  </a:cubicBezTo>
                  <a:cubicBezTo>
                    <a:pt x="51" y="163"/>
                    <a:pt x="58" y="162"/>
                    <a:pt x="65" y="162"/>
                  </a:cubicBezTo>
                  <a:close/>
                  <a:moveTo>
                    <a:pt x="64" y="177"/>
                  </a:moveTo>
                  <a:cubicBezTo>
                    <a:pt x="64" y="177"/>
                    <a:pt x="64" y="177"/>
                    <a:pt x="64" y="177"/>
                  </a:cubicBezTo>
                  <a:cubicBezTo>
                    <a:pt x="58" y="175"/>
                    <a:pt x="52" y="178"/>
                    <a:pt x="46" y="176"/>
                  </a:cubicBezTo>
                  <a:cubicBezTo>
                    <a:pt x="46" y="176"/>
                    <a:pt x="45" y="176"/>
                    <a:pt x="45" y="177"/>
                  </a:cubicBezTo>
                  <a:cubicBezTo>
                    <a:pt x="45" y="175"/>
                    <a:pt x="44" y="173"/>
                    <a:pt x="44" y="171"/>
                  </a:cubicBezTo>
                  <a:cubicBezTo>
                    <a:pt x="51" y="171"/>
                    <a:pt x="57" y="172"/>
                    <a:pt x="64" y="172"/>
                  </a:cubicBezTo>
                  <a:cubicBezTo>
                    <a:pt x="64" y="172"/>
                    <a:pt x="65" y="172"/>
                    <a:pt x="65" y="172"/>
                  </a:cubicBezTo>
                  <a:cubicBezTo>
                    <a:pt x="65" y="174"/>
                    <a:pt x="64" y="175"/>
                    <a:pt x="64" y="177"/>
                  </a:cubicBezTo>
                  <a:close/>
                  <a:moveTo>
                    <a:pt x="56" y="186"/>
                  </a:moveTo>
                  <a:cubicBezTo>
                    <a:pt x="51" y="187"/>
                    <a:pt x="48" y="184"/>
                    <a:pt x="46" y="179"/>
                  </a:cubicBezTo>
                  <a:cubicBezTo>
                    <a:pt x="52" y="180"/>
                    <a:pt x="57" y="178"/>
                    <a:pt x="63" y="180"/>
                  </a:cubicBezTo>
                  <a:cubicBezTo>
                    <a:pt x="63" y="180"/>
                    <a:pt x="63" y="180"/>
                    <a:pt x="63" y="180"/>
                  </a:cubicBezTo>
                  <a:cubicBezTo>
                    <a:pt x="62" y="183"/>
                    <a:pt x="60" y="185"/>
                    <a:pt x="56" y="186"/>
                  </a:cubicBezTo>
                  <a:close/>
                  <a:moveTo>
                    <a:pt x="18" y="24"/>
                  </a:moveTo>
                  <a:cubicBezTo>
                    <a:pt x="33" y="5"/>
                    <a:pt x="60" y="1"/>
                    <a:pt x="81" y="12"/>
                  </a:cubicBezTo>
                  <a:cubicBezTo>
                    <a:pt x="105" y="26"/>
                    <a:pt x="105" y="61"/>
                    <a:pt x="97" y="84"/>
                  </a:cubicBezTo>
                  <a:cubicBezTo>
                    <a:pt x="92" y="97"/>
                    <a:pt x="82" y="107"/>
                    <a:pt x="75" y="119"/>
                  </a:cubicBezTo>
                  <a:cubicBezTo>
                    <a:pt x="69" y="131"/>
                    <a:pt x="67" y="144"/>
                    <a:pt x="66" y="157"/>
                  </a:cubicBezTo>
                  <a:cubicBezTo>
                    <a:pt x="65" y="158"/>
                    <a:pt x="65" y="158"/>
                    <a:pt x="65" y="159"/>
                  </a:cubicBezTo>
                  <a:cubicBezTo>
                    <a:pt x="65" y="159"/>
                    <a:pt x="65" y="159"/>
                    <a:pt x="65" y="159"/>
                  </a:cubicBezTo>
                  <a:cubicBezTo>
                    <a:pt x="64" y="159"/>
                    <a:pt x="64" y="159"/>
                    <a:pt x="63" y="159"/>
                  </a:cubicBezTo>
                  <a:cubicBezTo>
                    <a:pt x="63" y="144"/>
                    <a:pt x="65" y="129"/>
                    <a:pt x="66" y="114"/>
                  </a:cubicBezTo>
                  <a:cubicBezTo>
                    <a:pt x="66" y="107"/>
                    <a:pt x="66" y="99"/>
                    <a:pt x="68" y="92"/>
                  </a:cubicBezTo>
                  <a:cubicBezTo>
                    <a:pt x="68" y="87"/>
                    <a:pt x="69" y="83"/>
                    <a:pt x="72" y="80"/>
                  </a:cubicBezTo>
                  <a:cubicBezTo>
                    <a:pt x="75" y="81"/>
                    <a:pt x="79" y="80"/>
                    <a:pt x="80" y="77"/>
                  </a:cubicBezTo>
                  <a:cubicBezTo>
                    <a:pt x="80" y="75"/>
                    <a:pt x="80" y="72"/>
                    <a:pt x="77" y="72"/>
                  </a:cubicBezTo>
                  <a:cubicBezTo>
                    <a:pt x="75" y="73"/>
                    <a:pt x="73" y="75"/>
                    <a:pt x="71" y="76"/>
                  </a:cubicBezTo>
                  <a:cubicBezTo>
                    <a:pt x="70" y="76"/>
                    <a:pt x="69" y="75"/>
                    <a:pt x="69" y="73"/>
                  </a:cubicBezTo>
                  <a:cubicBezTo>
                    <a:pt x="73" y="72"/>
                    <a:pt x="76" y="70"/>
                    <a:pt x="78" y="66"/>
                  </a:cubicBezTo>
                  <a:cubicBezTo>
                    <a:pt x="79" y="65"/>
                    <a:pt x="80" y="60"/>
                    <a:pt x="78" y="59"/>
                  </a:cubicBezTo>
                  <a:cubicBezTo>
                    <a:pt x="73" y="58"/>
                    <a:pt x="68" y="65"/>
                    <a:pt x="67" y="70"/>
                  </a:cubicBezTo>
                  <a:cubicBezTo>
                    <a:pt x="64" y="70"/>
                    <a:pt x="62" y="69"/>
                    <a:pt x="61" y="67"/>
                  </a:cubicBezTo>
                  <a:cubicBezTo>
                    <a:pt x="63" y="64"/>
                    <a:pt x="65" y="61"/>
                    <a:pt x="65" y="57"/>
                  </a:cubicBezTo>
                  <a:cubicBezTo>
                    <a:pt x="65" y="55"/>
                    <a:pt x="64" y="52"/>
                    <a:pt x="61" y="52"/>
                  </a:cubicBezTo>
                  <a:cubicBezTo>
                    <a:pt x="58" y="53"/>
                    <a:pt x="57" y="55"/>
                    <a:pt x="56" y="57"/>
                  </a:cubicBezTo>
                  <a:cubicBezTo>
                    <a:pt x="55" y="61"/>
                    <a:pt x="56" y="64"/>
                    <a:pt x="57" y="67"/>
                  </a:cubicBezTo>
                  <a:cubicBezTo>
                    <a:pt x="57" y="67"/>
                    <a:pt x="56" y="67"/>
                    <a:pt x="56" y="68"/>
                  </a:cubicBezTo>
                  <a:cubicBezTo>
                    <a:pt x="53" y="71"/>
                    <a:pt x="49" y="68"/>
                    <a:pt x="46" y="66"/>
                  </a:cubicBezTo>
                  <a:cubicBezTo>
                    <a:pt x="46" y="64"/>
                    <a:pt x="47" y="63"/>
                    <a:pt x="46" y="61"/>
                  </a:cubicBezTo>
                  <a:cubicBezTo>
                    <a:pt x="46" y="58"/>
                    <a:pt x="45" y="55"/>
                    <a:pt x="43" y="54"/>
                  </a:cubicBezTo>
                  <a:cubicBezTo>
                    <a:pt x="41" y="52"/>
                    <a:pt x="37" y="54"/>
                    <a:pt x="37" y="56"/>
                  </a:cubicBezTo>
                  <a:cubicBezTo>
                    <a:pt x="36" y="60"/>
                    <a:pt x="38" y="62"/>
                    <a:pt x="40" y="64"/>
                  </a:cubicBezTo>
                  <a:cubicBezTo>
                    <a:pt x="41" y="65"/>
                    <a:pt x="42" y="66"/>
                    <a:pt x="43" y="67"/>
                  </a:cubicBezTo>
                  <a:cubicBezTo>
                    <a:pt x="43" y="67"/>
                    <a:pt x="43" y="67"/>
                    <a:pt x="43" y="67"/>
                  </a:cubicBezTo>
                  <a:cubicBezTo>
                    <a:pt x="41" y="70"/>
                    <a:pt x="39" y="71"/>
                    <a:pt x="37" y="71"/>
                  </a:cubicBezTo>
                  <a:cubicBezTo>
                    <a:pt x="34" y="66"/>
                    <a:pt x="30" y="60"/>
                    <a:pt x="25" y="62"/>
                  </a:cubicBezTo>
                  <a:cubicBezTo>
                    <a:pt x="23" y="62"/>
                    <a:pt x="21" y="65"/>
                    <a:pt x="23" y="68"/>
                  </a:cubicBezTo>
                  <a:cubicBezTo>
                    <a:pt x="24" y="71"/>
                    <a:pt x="29" y="73"/>
                    <a:pt x="32" y="74"/>
                  </a:cubicBezTo>
                  <a:cubicBezTo>
                    <a:pt x="33" y="74"/>
                    <a:pt x="34" y="74"/>
                    <a:pt x="35" y="74"/>
                  </a:cubicBezTo>
                  <a:cubicBezTo>
                    <a:pt x="35" y="75"/>
                    <a:pt x="36" y="76"/>
                    <a:pt x="36" y="76"/>
                  </a:cubicBezTo>
                  <a:cubicBezTo>
                    <a:pt x="42" y="87"/>
                    <a:pt x="46" y="100"/>
                    <a:pt x="48" y="113"/>
                  </a:cubicBezTo>
                  <a:cubicBezTo>
                    <a:pt x="51" y="128"/>
                    <a:pt x="51" y="144"/>
                    <a:pt x="48" y="159"/>
                  </a:cubicBezTo>
                  <a:cubicBezTo>
                    <a:pt x="47" y="159"/>
                    <a:pt x="47" y="159"/>
                    <a:pt x="48" y="159"/>
                  </a:cubicBezTo>
                  <a:cubicBezTo>
                    <a:pt x="47" y="159"/>
                    <a:pt x="46" y="159"/>
                    <a:pt x="45" y="159"/>
                  </a:cubicBezTo>
                  <a:cubicBezTo>
                    <a:pt x="44" y="146"/>
                    <a:pt x="42" y="134"/>
                    <a:pt x="35" y="123"/>
                  </a:cubicBezTo>
                  <a:cubicBezTo>
                    <a:pt x="26" y="112"/>
                    <a:pt x="16" y="102"/>
                    <a:pt x="10" y="89"/>
                  </a:cubicBezTo>
                  <a:cubicBezTo>
                    <a:pt x="0" y="68"/>
                    <a:pt x="3" y="42"/>
                    <a:pt x="18" y="24"/>
                  </a:cubicBezTo>
                  <a:close/>
                  <a:moveTo>
                    <a:pt x="75" y="77"/>
                  </a:moveTo>
                  <a:cubicBezTo>
                    <a:pt x="75" y="77"/>
                    <a:pt x="75" y="77"/>
                    <a:pt x="75" y="77"/>
                  </a:cubicBezTo>
                  <a:cubicBezTo>
                    <a:pt x="77" y="75"/>
                    <a:pt x="77" y="77"/>
                    <a:pt x="75" y="77"/>
                  </a:cubicBezTo>
                  <a:close/>
                  <a:moveTo>
                    <a:pt x="70" y="70"/>
                  </a:moveTo>
                  <a:cubicBezTo>
                    <a:pt x="71" y="67"/>
                    <a:pt x="73" y="65"/>
                    <a:pt x="74" y="64"/>
                  </a:cubicBezTo>
                  <a:cubicBezTo>
                    <a:pt x="77" y="61"/>
                    <a:pt x="75" y="65"/>
                    <a:pt x="75" y="66"/>
                  </a:cubicBezTo>
                  <a:cubicBezTo>
                    <a:pt x="74" y="68"/>
                    <a:pt x="72" y="69"/>
                    <a:pt x="70" y="70"/>
                  </a:cubicBezTo>
                  <a:close/>
                  <a:moveTo>
                    <a:pt x="43" y="63"/>
                  </a:moveTo>
                  <a:cubicBezTo>
                    <a:pt x="43" y="62"/>
                    <a:pt x="42" y="62"/>
                    <a:pt x="42" y="61"/>
                  </a:cubicBezTo>
                  <a:cubicBezTo>
                    <a:pt x="41" y="61"/>
                    <a:pt x="41" y="60"/>
                    <a:pt x="41" y="60"/>
                  </a:cubicBezTo>
                  <a:cubicBezTo>
                    <a:pt x="40" y="59"/>
                    <a:pt x="40" y="58"/>
                    <a:pt x="42" y="57"/>
                  </a:cubicBezTo>
                  <a:cubicBezTo>
                    <a:pt x="43" y="58"/>
                    <a:pt x="43" y="59"/>
                    <a:pt x="43" y="60"/>
                  </a:cubicBezTo>
                  <a:cubicBezTo>
                    <a:pt x="43" y="61"/>
                    <a:pt x="43" y="62"/>
                    <a:pt x="43" y="63"/>
                  </a:cubicBezTo>
                  <a:close/>
                  <a:moveTo>
                    <a:pt x="33" y="71"/>
                  </a:moveTo>
                  <a:cubicBezTo>
                    <a:pt x="33" y="71"/>
                    <a:pt x="33" y="71"/>
                    <a:pt x="32" y="71"/>
                  </a:cubicBezTo>
                  <a:cubicBezTo>
                    <a:pt x="31" y="70"/>
                    <a:pt x="30" y="70"/>
                    <a:pt x="28" y="69"/>
                  </a:cubicBezTo>
                  <a:cubicBezTo>
                    <a:pt x="28" y="69"/>
                    <a:pt x="28" y="69"/>
                    <a:pt x="27" y="68"/>
                  </a:cubicBezTo>
                  <a:cubicBezTo>
                    <a:pt x="26" y="68"/>
                    <a:pt x="25" y="66"/>
                    <a:pt x="27" y="65"/>
                  </a:cubicBezTo>
                  <a:cubicBezTo>
                    <a:pt x="29" y="65"/>
                    <a:pt x="31" y="68"/>
                    <a:pt x="33" y="71"/>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224"/>
            <p:cNvSpPr>
              <a:spLocks noEditPoints="1"/>
            </p:cNvSpPr>
            <p:nvPr/>
          </p:nvSpPr>
          <p:spPr bwMode="auto">
            <a:xfrm>
              <a:off x="8631483" y="-426016"/>
              <a:ext cx="736600" cy="1101725"/>
            </a:xfrm>
            <a:custGeom>
              <a:avLst/>
              <a:gdLst>
                <a:gd name="T0" fmla="*/ 122 w 174"/>
                <a:gd name="T1" fmla="*/ 222 h 260"/>
                <a:gd name="T2" fmla="*/ 156 w 174"/>
                <a:gd name="T3" fmla="*/ 252 h 260"/>
                <a:gd name="T4" fmla="*/ 156 w 174"/>
                <a:gd name="T5" fmla="*/ 207 h 260"/>
                <a:gd name="T6" fmla="*/ 151 w 174"/>
                <a:gd name="T7" fmla="*/ 87 h 260"/>
                <a:gd name="T8" fmla="*/ 21 w 174"/>
                <a:gd name="T9" fmla="*/ 34 h 260"/>
                <a:gd name="T10" fmla="*/ 53 w 174"/>
                <a:gd name="T11" fmla="*/ 166 h 260"/>
                <a:gd name="T12" fmla="*/ 110 w 174"/>
                <a:gd name="T13" fmla="*/ 162 h 260"/>
                <a:gd name="T14" fmla="*/ 67 w 174"/>
                <a:gd name="T15" fmla="*/ 115 h 260"/>
                <a:gd name="T16" fmla="*/ 81 w 174"/>
                <a:gd name="T17" fmla="*/ 105 h 260"/>
                <a:gd name="T18" fmla="*/ 102 w 174"/>
                <a:gd name="T19" fmla="*/ 97 h 260"/>
                <a:gd name="T20" fmla="*/ 108 w 174"/>
                <a:gd name="T21" fmla="*/ 103 h 260"/>
                <a:gd name="T22" fmla="*/ 119 w 174"/>
                <a:gd name="T23" fmla="*/ 147 h 260"/>
                <a:gd name="T24" fmla="*/ 133 w 174"/>
                <a:gd name="T25" fmla="*/ 217 h 260"/>
                <a:gd name="T26" fmla="*/ 86 w 174"/>
                <a:gd name="T27" fmla="*/ 89 h 260"/>
                <a:gd name="T28" fmla="*/ 87 w 174"/>
                <a:gd name="T29" fmla="*/ 82 h 260"/>
                <a:gd name="T30" fmla="*/ 87 w 174"/>
                <a:gd name="T31" fmla="*/ 90 h 260"/>
                <a:gd name="T32" fmla="*/ 153 w 174"/>
                <a:gd name="T33" fmla="*/ 212 h 260"/>
                <a:gd name="T34" fmla="*/ 156 w 174"/>
                <a:gd name="T35" fmla="*/ 221 h 260"/>
                <a:gd name="T36" fmla="*/ 126 w 174"/>
                <a:gd name="T37" fmla="*/ 225 h 260"/>
                <a:gd name="T38" fmla="*/ 161 w 174"/>
                <a:gd name="T39" fmla="*/ 231 h 260"/>
                <a:gd name="T40" fmla="*/ 138 w 174"/>
                <a:gd name="T41" fmla="*/ 241 h 260"/>
                <a:gd name="T42" fmla="*/ 132 w 174"/>
                <a:gd name="T43" fmla="*/ 236 h 260"/>
                <a:gd name="T44" fmla="*/ 159 w 174"/>
                <a:gd name="T45" fmla="*/ 224 h 260"/>
                <a:gd name="T46" fmla="*/ 156 w 174"/>
                <a:gd name="T47" fmla="*/ 248 h 260"/>
                <a:gd name="T48" fmla="*/ 161 w 174"/>
                <a:gd name="T49" fmla="*/ 236 h 260"/>
                <a:gd name="T50" fmla="*/ 156 w 174"/>
                <a:gd name="T51" fmla="*/ 248 h 260"/>
                <a:gd name="T52" fmla="*/ 84 w 174"/>
                <a:gd name="T53" fmla="*/ 11 h 260"/>
                <a:gd name="T54" fmla="*/ 140 w 174"/>
                <a:gd name="T55" fmla="*/ 151 h 260"/>
                <a:gd name="T56" fmla="*/ 151 w 174"/>
                <a:gd name="T57" fmla="*/ 207 h 260"/>
                <a:gd name="T58" fmla="*/ 149 w 174"/>
                <a:gd name="T59" fmla="*/ 209 h 260"/>
                <a:gd name="T60" fmla="*/ 115 w 174"/>
                <a:gd name="T61" fmla="*/ 121 h 260"/>
                <a:gd name="T62" fmla="*/ 121 w 174"/>
                <a:gd name="T63" fmla="*/ 94 h 260"/>
                <a:gd name="T64" fmla="*/ 110 w 174"/>
                <a:gd name="T65" fmla="*/ 99 h 260"/>
                <a:gd name="T66" fmla="*/ 113 w 174"/>
                <a:gd name="T67" fmla="*/ 81 h 260"/>
                <a:gd name="T68" fmla="*/ 101 w 174"/>
                <a:gd name="T69" fmla="*/ 93 h 260"/>
                <a:gd name="T70" fmla="*/ 90 w 174"/>
                <a:gd name="T71" fmla="*/ 78 h 260"/>
                <a:gd name="T72" fmla="*/ 80 w 174"/>
                <a:gd name="T73" fmla="*/ 83 h 260"/>
                <a:gd name="T74" fmla="*/ 86 w 174"/>
                <a:gd name="T75" fmla="*/ 97 h 260"/>
                <a:gd name="T76" fmla="*/ 69 w 174"/>
                <a:gd name="T77" fmla="*/ 94 h 260"/>
                <a:gd name="T78" fmla="*/ 54 w 174"/>
                <a:gd name="T79" fmla="*/ 93 h 260"/>
                <a:gd name="T80" fmla="*/ 68 w 174"/>
                <a:gd name="T81" fmla="*/ 103 h 260"/>
                <a:gd name="T82" fmla="*/ 63 w 174"/>
                <a:gd name="T83" fmla="*/ 112 h 260"/>
                <a:gd name="T84" fmla="*/ 43 w 174"/>
                <a:gd name="T85" fmla="*/ 116 h 260"/>
                <a:gd name="T86" fmla="*/ 63 w 174"/>
                <a:gd name="T87" fmla="*/ 117 h 260"/>
                <a:gd name="T88" fmla="*/ 103 w 174"/>
                <a:gd name="T89" fmla="*/ 159 h 260"/>
                <a:gd name="T90" fmla="*/ 129 w 174"/>
                <a:gd name="T91" fmla="*/ 219 h 260"/>
                <a:gd name="T92" fmla="*/ 91 w 174"/>
                <a:gd name="T93" fmla="*/ 180 h 260"/>
                <a:gd name="T94" fmla="*/ 10 w 174"/>
                <a:gd name="T95" fmla="*/ 63 h 260"/>
                <a:gd name="T96" fmla="*/ 115 w 174"/>
                <a:gd name="T97" fmla="*/ 97 h 260"/>
                <a:gd name="T98" fmla="*/ 104 w 174"/>
                <a:gd name="T99" fmla="*/ 91 h 260"/>
                <a:gd name="T100" fmla="*/ 109 w 174"/>
                <a:gd name="T101" fmla="*/ 83 h 260"/>
                <a:gd name="T102" fmla="*/ 67 w 174"/>
                <a:gd name="T103" fmla="*/ 98 h 260"/>
                <a:gd name="T104" fmla="*/ 61 w 174"/>
                <a:gd name="T105" fmla="*/ 96 h 260"/>
                <a:gd name="T106" fmla="*/ 65 w 174"/>
                <a:gd name="T107" fmla="*/ 95 h 260"/>
                <a:gd name="T108" fmla="*/ 58 w 174"/>
                <a:gd name="T109" fmla="*/ 114 h 260"/>
                <a:gd name="T110" fmla="*/ 51 w 174"/>
                <a:gd name="T111" fmla="*/ 115 h 260"/>
                <a:gd name="T112" fmla="*/ 46 w 174"/>
                <a:gd name="T113" fmla="*/ 11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4" h="260">
                  <a:moveTo>
                    <a:pt x="93" y="186"/>
                  </a:moveTo>
                  <a:cubicBezTo>
                    <a:pt x="107" y="195"/>
                    <a:pt x="115" y="208"/>
                    <a:pt x="122" y="222"/>
                  </a:cubicBezTo>
                  <a:cubicBezTo>
                    <a:pt x="121" y="223"/>
                    <a:pt x="121" y="224"/>
                    <a:pt x="121" y="225"/>
                  </a:cubicBezTo>
                  <a:cubicBezTo>
                    <a:pt x="127" y="237"/>
                    <a:pt x="139" y="260"/>
                    <a:pt x="156" y="252"/>
                  </a:cubicBezTo>
                  <a:cubicBezTo>
                    <a:pt x="174" y="245"/>
                    <a:pt x="163" y="221"/>
                    <a:pt x="156" y="208"/>
                  </a:cubicBezTo>
                  <a:cubicBezTo>
                    <a:pt x="156" y="208"/>
                    <a:pt x="156" y="207"/>
                    <a:pt x="156" y="207"/>
                  </a:cubicBezTo>
                  <a:cubicBezTo>
                    <a:pt x="149" y="186"/>
                    <a:pt x="143" y="165"/>
                    <a:pt x="146" y="142"/>
                  </a:cubicBezTo>
                  <a:cubicBezTo>
                    <a:pt x="149" y="123"/>
                    <a:pt x="154" y="106"/>
                    <a:pt x="151" y="87"/>
                  </a:cubicBezTo>
                  <a:cubicBezTo>
                    <a:pt x="148" y="56"/>
                    <a:pt x="129" y="20"/>
                    <a:pt x="97" y="9"/>
                  </a:cubicBezTo>
                  <a:cubicBezTo>
                    <a:pt x="70" y="0"/>
                    <a:pt x="39" y="13"/>
                    <a:pt x="21" y="34"/>
                  </a:cubicBezTo>
                  <a:cubicBezTo>
                    <a:pt x="1" y="56"/>
                    <a:pt x="0" y="88"/>
                    <a:pt x="9" y="115"/>
                  </a:cubicBezTo>
                  <a:cubicBezTo>
                    <a:pt x="17" y="137"/>
                    <a:pt x="33" y="155"/>
                    <a:pt x="53" y="166"/>
                  </a:cubicBezTo>
                  <a:cubicBezTo>
                    <a:pt x="66" y="173"/>
                    <a:pt x="80" y="179"/>
                    <a:pt x="93" y="186"/>
                  </a:cubicBezTo>
                  <a:close/>
                  <a:moveTo>
                    <a:pt x="110" y="162"/>
                  </a:moveTo>
                  <a:cubicBezTo>
                    <a:pt x="99" y="146"/>
                    <a:pt x="86" y="129"/>
                    <a:pt x="71" y="118"/>
                  </a:cubicBezTo>
                  <a:cubicBezTo>
                    <a:pt x="70" y="117"/>
                    <a:pt x="68" y="116"/>
                    <a:pt x="67" y="115"/>
                  </a:cubicBezTo>
                  <a:cubicBezTo>
                    <a:pt x="70" y="112"/>
                    <a:pt x="72" y="109"/>
                    <a:pt x="72" y="105"/>
                  </a:cubicBezTo>
                  <a:cubicBezTo>
                    <a:pt x="75" y="105"/>
                    <a:pt x="78" y="106"/>
                    <a:pt x="81" y="105"/>
                  </a:cubicBezTo>
                  <a:cubicBezTo>
                    <a:pt x="85" y="104"/>
                    <a:pt x="88" y="101"/>
                    <a:pt x="90" y="97"/>
                  </a:cubicBezTo>
                  <a:cubicBezTo>
                    <a:pt x="94" y="99"/>
                    <a:pt x="98" y="99"/>
                    <a:pt x="102" y="97"/>
                  </a:cubicBezTo>
                  <a:cubicBezTo>
                    <a:pt x="102" y="99"/>
                    <a:pt x="103" y="99"/>
                    <a:pt x="103" y="100"/>
                  </a:cubicBezTo>
                  <a:cubicBezTo>
                    <a:pt x="104" y="102"/>
                    <a:pt x="106" y="103"/>
                    <a:pt x="108" y="103"/>
                  </a:cubicBezTo>
                  <a:cubicBezTo>
                    <a:pt x="107" y="107"/>
                    <a:pt x="108" y="112"/>
                    <a:pt x="109" y="117"/>
                  </a:cubicBezTo>
                  <a:cubicBezTo>
                    <a:pt x="112" y="127"/>
                    <a:pt x="115" y="137"/>
                    <a:pt x="119" y="147"/>
                  </a:cubicBezTo>
                  <a:cubicBezTo>
                    <a:pt x="128" y="168"/>
                    <a:pt x="135" y="190"/>
                    <a:pt x="145" y="211"/>
                  </a:cubicBezTo>
                  <a:cubicBezTo>
                    <a:pt x="141" y="213"/>
                    <a:pt x="137" y="215"/>
                    <a:pt x="133" y="217"/>
                  </a:cubicBezTo>
                  <a:cubicBezTo>
                    <a:pt x="129" y="198"/>
                    <a:pt x="121" y="179"/>
                    <a:pt x="110" y="162"/>
                  </a:cubicBezTo>
                  <a:close/>
                  <a:moveTo>
                    <a:pt x="86" y="89"/>
                  </a:moveTo>
                  <a:cubicBezTo>
                    <a:pt x="85" y="86"/>
                    <a:pt x="84" y="84"/>
                    <a:pt x="84" y="81"/>
                  </a:cubicBezTo>
                  <a:cubicBezTo>
                    <a:pt x="84" y="77"/>
                    <a:pt x="87" y="80"/>
                    <a:pt x="87" y="82"/>
                  </a:cubicBezTo>
                  <a:cubicBezTo>
                    <a:pt x="87" y="84"/>
                    <a:pt x="87" y="86"/>
                    <a:pt x="87" y="88"/>
                  </a:cubicBezTo>
                  <a:cubicBezTo>
                    <a:pt x="87" y="88"/>
                    <a:pt x="87" y="89"/>
                    <a:pt x="87" y="90"/>
                  </a:cubicBezTo>
                  <a:cubicBezTo>
                    <a:pt x="87" y="90"/>
                    <a:pt x="86" y="89"/>
                    <a:pt x="86" y="89"/>
                  </a:cubicBezTo>
                  <a:close/>
                  <a:moveTo>
                    <a:pt x="153" y="212"/>
                  </a:moveTo>
                  <a:cubicBezTo>
                    <a:pt x="154" y="214"/>
                    <a:pt x="156" y="217"/>
                    <a:pt x="157" y="221"/>
                  </a:cubicBezTo>
                  <a:cubicBezTo>
                    <a:pt x="157" y="221"/>
                    <a:pt x="157" y="221"/>
                    <a:pt x="156" y="221"/>
                  </a:cubicBezTo>
                  <a:cubicBezTo>
                    <a:pt x="147" y="225"/>
                    <a:pt x="138" y="228"/>
                    <a:pt x="130" y="232"/>
                  </a:cubicBezTo>
                  <a:cubicBezTo>
                    <a:pt x="128" y="229"/>
                    <a:pt x="127" y="227"/>
                    <a:pt x="126" y="225"/>
                  </a:cubicBezTo>
                  <a:cubicBezTo>
                    <a:pt x="135" y="221"/>
                    <a:pt x="144" y="216"/>
                    <a:pt x="153" y="212"/>
                  </a:cubicBezTo>
                  <a:close/>
                  <a:moveTo>
                    <a:pt x="161" y="231"/>
                  </a:moveTo>
                  <a:cubicBezTo>
                    <a:pt x="161" y="231"/>
                    <a:pt x="160" y="231"/>
                    <a:pt x="160" y="231"/>
                  </a:cubicBezTo>
                  <a:cubicBezTo>
                    <a:pt x="152" y="232"/>
                    <a:pt x="146" y="239"/>
                    <a:pt x="138" y="241"/>
                  </a:cubicBezTo>
                  <a:cubicBezTo>
                    <a:pt x="137" y="241"/>
                    <a:pt x="137" y="242"/>
                    <a:pt x="136" y="242"/>
                  </a:cubicBezTo>
                  <a:cubicBezTo>
                    <a:pt x="135" y="240"/>
                    <a:pt x="133" y="238"/>
                    <a:pt x="132" y="236"/>
                  </a:cubicBezTo>
                  <a:cubicBezTo>
                    <a:pt x="141" y="232"/>
                    <a:pt x="149" y="229"/>
                    <a:pt x="158" y="225"/>
                  </a:cubicBezTo>
                  <a:cubicBezTo>
                    <a:pt x="158" y="225"/>
                    <a:pt x="159" y="225"/>
                    <a:pt x="159" y="224"/>
                  </a:cubicBezTo>
                  <a:cubicBezTo>
                    <a:pt x="160" y="227"/>
                    <a:pt x="160" y="229"/>
                    <a:pt x="161" y="231"/>
                  </a:cubicBezTo>
                  <a:close/>
                  <a:moveTo>
                    <a:pt x="156" y="248"/>
                  </a:moveTo>
                  <a:cubicBezTo>
                    <a:pt x="150" y="251"/>
                    <a:pt x="144" y="249"/>
                    <a:pt x="139" y="245"/>
                  </a:cubicBezTo>
                  <a:cubicBezTo>
                    <a:pt x="147" y="243"/>
                    <a:pt x="153" y="237"/>
                    <a:pt x="161" y="236"/>
                  </a:cubicBezTo>
                  <a:cubicBezTo>
                    <a:pt x="161" y="236"/>
                    <a:pt x="161" y="236"/>
                    <a:pt x="161" y="235"/>
                  </a:cubicBezTo>
                  <a:cubicBezTo>
                    <a:pt x="162" y="240"/>
                    <a:pt x="160" y="245"/>
                    <a:pt x="156" y="248"/>
                  </a:cubicBezTo>
                  <a:close/>
                  <a:moveTo>
                    <a:pt x="10" y="63"/>
                  </a:moveTo>
                  <a:cubicBezTo>
                    <a:pt x="19" y="31"/>
                    <a:pt x="51" y="9"/>
                    <a:pt x="84" y="11"/>
                  </a:cubicBezTo>
                  <a:cubicBezTo>
                    <a:pt x="123" y="13"/>
                    <a:pt x="144" y="58"/>
                    <a:pt x="148" y="92"/>
                  </a:cubicBezTo>
                  <a:cubicBezTo>
                    <a:pt x="149" y="112"/>
                    <a:pt x="142" y="131"/>
                    <a:pt x="140" y="151"/>
                  </a:cubicBezTo>
                  <a:cubicBezTo>
                    <a:pt x="139" y="170"/>
                    <a:pt x="145" y="188"/>
                    <a:pt x="151" y="205"/>
                  </a:cubicBezTo>
                  <a:cubicBezTo>
                    <a:pt x="151" y="206"/>
                    <a:pt x="151" y="206"/>
                    <a:pt x="151" y="207"/>
                  </a:cubicBezTo>
                  <a:cubicBezTo>
                    <a:pt x="151" y="207"/>
                    <a:pt x="151" y="208"/>
                    <a:pt x="151" y="208"/>
                  </a:cubicBezTo>
                  <a:cubicBezTo>
                    <a:pt x="150" y="208"/>
                    <a:pt x="150" y="208"/>
                    <a:pt x="149" y="209"/>
                  </a:cubicBezTo>
                  <a:cubicBezTo>
                    <a:pt x="140" y="190"/>
                    <a:pt x="133" y="170"/>
                    <a:pt x="125" y="150"/>
                  </a:cubicBezTo>
                  <a:cubicBezTo>
                    <a:pt x="122" y="140"/>
                    <a:pt x="118" y="131"/>
                    <a:pt x="115" y="121"/>
                  </a:cubicBezTo>
                  <a:cubicBezTo>
                    <a:pt x="113" y="114"/>
                    <a:pt x="111" y="109"/>
                    <a:pt x="113" y="103"/>
                  </a:cubicBezTo>
                  <a:cubicBezTo>
                    <a:pt x="118" y="102"/>
                    <a:pt x="122" y="99"/>
                    <a:pt x="121" y="94"/>
                  </a:cubicBezTo>
                  <a:cubicBezTo>
                    <a:pt x="121" y="92"/>
                    <a:pt x="119" y="88"/>
                    <a:pt x="116" y="90"/>
                  </a:cubicBezTo>
                  <a:cubicBezTo>
                    <a:pt x="112" y="91"/>
                    <a:pt x="111" y="95"/>
                    <a:pt x="110" y="99"/>
                  </a:cubicBezTo>
                  <a:cubicBezTo>
                    <a:pt x="108" y="98"/>
                    <a:pt x="107" y="97"/>
                    <a:pt x="106" y="96"/>
                  </a:cubicBezTo>
                  <a:cubicBezTo>
                    <a:pt x="110" y="92"/>
                    <a:pt x="113" y="87"/>
                    <a:pt x="113" y="81"/>
                  </a:cubicBezTo>
                  <a:cubicBezTo>
                    <a:pt x="113" y="79"/>
                    <a:pt x="112" y="72"/>
                    <a:pt x="108" y="73"/>
                  </a:cubicBezTo>
                  <a:cubicBezTo>
                    <a:pt x="101" y="74"/>
                    <a:pt x="99" y="85"/>
                    <a:pt x="101" y="93"/>
                  </a:cubicBezTo>
                  <a:cubicBezTo>
                    <a:pt x="98" y="95"/>
                    <a:pt x="94" y="95"/>
                    <a:pt x="91" y="93"/>
                  </a:cubicBezTo>
                  <a:cubicBezTo>
                    <a:pt x="93" y="88"/>
                    <a:pt x="92" y="82"/>
                    <a:pt x="90" y="78"/>
                  </a:cubicBezTo>
                  <a:cubicBezTo>
                    <a:pt x="89" y="76"/>
                    <a:pt x="86" y="72"/>
                    <a:pt x="83" y="74"/>
                  </a:cubicBezTo>
                  <a:cubicBezTo>
                    <a:pt x="79" y="76"/>
                    <a:pt x="80" y="80"/>
                    <a:pt x="80" y="83"/>
                  </a:cubicBezTo>
                  <a:cubicBezTo>
                    <a:pt x="80" y="88"/>
                    <a:pt x="83" y="92"/>
                    <a:pt x="86" y="95"/>
                  </a:cubicBezTo>
                  <a:cubicBezTo>
                    <a:pt x="86" y="95"/>
                    <a:pt x="86" y="96"/>
                    <a:pt x="86" y="97"/>
                  </a:cubicBezTo>
                  <a:cubicBezTo>
                    <a:pt x="84" y="102"/>
                    <a:pt x="77" y="101"/>
                    <a:pt x="72" y="100"/>
                  </a:cubicBezTo>
                  <a:cubicBezTo>
                    <a:pt x="71" y="98"/>
                    <a:pt x="70" y="96"/>
                    <a:pt x="69" y="94"/>
                  </a:cubicBezTo>
                  <a:cubicBezTo>
                    <a:pt x="67" y="91"/>
                    <a:pt x="64" y="87"/>
                    <a:pt x="60" y="86"/>
                  </a:cubicBezTo>
                  <a:cubicBezTo>
                    <a:pt x="57" y="86"/>
                    <a:pt x="54" y="90"/>
                    <a:pt x="54" y="93"/>
                  </a:cubicBezTo>
                  <a:cubicBezTo>
                    <a:pt x="56" y="98"/>
                    <a:pt x="59" y="100"/>
                    <a:pt x="63" y="102"/>
                  </a:cubicBezTo>
                  <a:cubicBezTo>
                    <a:pt x="65" y="102"/>
                    <a:pt x="66" y="103"/>
                    <a:pt x="68" y="103"/>
                  </a:cubicBezTo>
                  <a:cubicBezTo>
                    <a:pt x="68" y="103"/>
                    <a:pt x="68" y="103"/>
                    <a:pt x="68" y="103"/>
                  </a:cubicBezTo>
                  <a:cubicBezTo>
                    <a:pt x="68" y="108"/>
                    <a:pt x="66" y="110"/>
                    <a:pt x="63" y="112"/>
                  </a:cubicBezTo>
                  <a:cubicBezTo>
                    <a:pt x="56" y="107"/>
                    <a:pt x="48" y="103"/>
                    <a:pt x="42" y="107"/>
                  </a:cubicBezTo>
                  <a:cubicBezTo>
                    <a:pt x="40" y="109"/>
                    <a:pt x="40" y="114"/>
                    <a:pt x="43" y="116"/>
                  </a:cubicBezTo>
                  <a:cubicBezTo>
                    <a:pt x="47" y="120"/>
                    <a:pt x="54" y="119"/>
                    <a:pt x="59" y="118"/>
                  </a:cubicBezTo>
                  <a:cubicBezTo>
                    <a:pt x="60" y="118"/>
                    <a:pt x="62" y="118"/>
                    <a:pt x="63" y="117"/>
                  </a:cubicBezTo>
                  <a:cubicBezTo>
                    <a:pt x="64" y="118"/>
                    <a:pt x="64" y="119"/>
                    <a:pt x="65" y="119"/>
                  </a:cubicBezTo>
                  <a:cubicBezTo>
                    <a:pt x="80" y="130"/>
                    <a:pt x="92" y="144"/>
                    <a:pt x="103" y="159"/>
                  </a:cubicBezTo>
                  <a:cubicBezTo>
                    <a:pt x="115" y="176"/>
                    <a:pt x="124" y="197"/>
                    <a:pt x="129" y="218"/>
                  </a:cubicBezTo>
                  <a:cubicBezTo>
                    <a:pt x="129" y="218"/>
                    <a:pt x="129" y="218"/>
                    <a:pt x="129" y="219"/>
                  </a:cubicBezTo>
                  <a:cubicBezTo>
                    <a:pt x="128" y="219"/>
                    <a:pt x="127" y="220"/>
                    <a:pt x="126" y="220"/>
                  </a:cubicBezTo>
                  <a:cubicBezTo>
                    <a:pt x="117" y="204"/>
                    <a:pt x="108" y="190"/>
                    <a:pt x="91" y="180"/>
                  </a:cubicBezTo>
                  <a:cubicBezTo>
                    <a:pt x="74" y="170"/>
                    <a:pt x="54" y="164"/>
                    <a:pt x="39" y="151"/>
                  </a:cubicBezTo>
                  <a:cubicBezTo>
                    <a:pt x="14" y="130"/>
                    <a:pt x="2" y="95"/>
                    <a:pt x="10" y="63"/>
                  </a:cubicBezTo>
                  <a:close/>
                  <a:moveTo>
                    <a:pt x="115" y="97"/>
                  </a:moveTo>
                  <a:cubicBezTo>
                    <a:pt x="115" y="97"/>
                    <a:pt x="115" y="97"/>
                    <a:pt x="115" y="97"/>
                  </a:cubicBezTo>
                  <a:cubicBezTo>
                    <a:pt x="117" y="94"/>
                    <a:pt x="118" y="95"/>
                    <a:pt x="115" y="97"/>
                  </a:cubicBezTo>
                  <a:close/>
                  <a:moveTo>
                    <a:pt x="104" y="91"/>
                  </a:moveTo>
                  <a:cubicBezTo>
                    <a:pt x="104" y="87"/>
                    <a:pt x="105" y="83"/>
                    <a:pt x="106" y="80"/>
                  </a:cubicBezTo>
                  <a:cubicBezTo>
                    <a:pt x="108" y="76"/>
                    <a:pt x="109" y="82"/>
                    <a:pt x="109" y="83"/>
                  </a:cubicBezTo>
                  <a:cubicBezTo>
                    <a:pt x="108" y="86"/>
                    <a:pt x="106" y="89"/>
                    <a:pt x="104" y="91"/>
                  </a:cubicBezTo>
                  <a:close/>
                  <a:moveTo>
                    <a:pt x="67" y="98"/>
                  </a:moveTo>
                  <a:cubicBezTo>
                    <a:pt x="65" y="98"/>
                    <a:pt x="64" y="97"/>
                    <a:pt x="63" y="97"/>
                  </a:cubicBezTo>
                  <a:cubicBezTo>
                    <a:pt x="63" y="96"/>
                    <a:pt x="62" y="96"/>
                    <a:pt x="61" y="96"/>
                  </a:cubicBezTo>
                  <a:cubicBezTo>
                    <a:pt x="60" y="95"/>
                    <a:pt x="60" y="93"/>
                    <a:pt x="61" y="92"/>
                  </a:cubicBezTo>
                  <a:cubicBezTo>
                    <a:pt x="63" y="92"/>
                    <a:pt x="64" y="94"/>
                    <a:pt x="65" y="95"/>
                  </a:cubicBezTo>
                  <a:cubicBezTo>
                    <a:pt x="65" y="96"/>
                    <a:pt x="66" y="97"/>
                    <a:pt x="67" y="98"/>
                  </a:cubicBezTo>
                  <a:close/>
                  <a:moveTo>
                    <a:pt x="58" y="114"/>
                  </a:moveTo>
                  <a:cubicBezTo>
                    <a:pt x="58" y="114"/>
                    <a:pt x="57" y="114"/>
                    <a:pt x="57" y="114"/>
                  </a:cubicBezTo>
                  <a:cubicBezTo>
                    <a:pt x="55" y="115"/>
                    <a:pt x="53" y="115"/>
                    <a:pt x="51" y="115"/>
                  </a:cubicBezTo>
                  <a:cubicBezTo>
                    <a:pt x="50" y="115"/>
                    <a:pt x="50" y="115"/>
                    <a:pt x="49" y="114"/>
                  </a:cubicBezTo>
                  <a:cubicBezTo>
                    <a:pt x="47" y="114"/>
                    <a:pt x="46" y="113"/>
                    <a:pt x="46" y="110"/>
                  </a:cubicBezTo>
                  <a:cubicBezTo>
                    <a:pt x="50" y="109"/>
                    <a:pt x="54" y="111"/>
                    <a:pt x="58" y="114"/>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225"/>
            <p:cNvSpPr>
              <a:spLocks noEditPoints="1"/>
            </p:cNvSpPr>
            <p:nvPr/>
          </p:nvSpPr>
          <p:spPr bwMode="auto">
            <a:xfrm>
              <a:off x="9966571" y="4149159"/>
              <a:ext cx="334963" cy="542925"/>
            </a:xfrm>
            <a:custGeom>
              <a:avLst/>
              <a:gdLst>
                <a:gd name="T0" fmla="*/ 9 w 79"/>
                <a:gd name="T1" fmla="*/ 103 h 128"/>
                <a:gd name="T2" fmla="*/ 12 w 79"/>
                <a:gd name="T3" fmla="*/ 125 h 128"/>
                <a:gd name="T4" fmla="*/ 27 w 79"/>
                <a:gd name="T5" fmla="*/ 109 h 128"/>
                <a:gd name="T6" fmla="*/ 64 w 79"/>
                <a:gd name="T7" fmla="*/ 64 h 128"/>
                <a:gd name="T8" fmla="*/ 35 w 79"/>
                <a:gd name="T9" fmla="*/ 2 h 128"/>
                <a:gd name="T10" fmla="*/ 3 w 79"/>
                <a:gd name="T11" fmla="*/ 60 h 128"/>
                <a:gd name="T12" fmla="*/ 25 w 79"/>
                <a:gd name="T13" fmla="*/ 78 h 128"/>
                <a:gd name="T14" fmla="*/ 25 w 79"/>
                <a:gd name="T15" fmla="*/ 46 h 128"/>
                <a:gd name="T16" fmla="*/ 33 w 79"/>
                <a:gd name="T17" fmla="*/ 48 h 128"/>
                <a:gd name="T18" fmla="*/ 43 w 79"/>
                <a:gd name="T19" fmla="*/ 52 h 128"/>
                <a:gd name="T20" fmla="*/ 44 w 79"/>
                <a:gd name="T21" fmla="*/ 56 h 128"/>
                <a:gd name="T22" fmla="*/ 33 w 79"/>
                <a:gd name="T23" fmla="*/ 75 h 128"/>
                <a:gd name="T24" fmla="*/ 15 w 79"/>
                <a:gd name="T25" fmla="*/ 105 h 128"/>
                <a:gd name="T26" fmla="*/ 40 w 79"/>
                <a:gd name="T27" fmla="*/ 43 h 128"/>
                <a:gd name="T28" fmla="*/ 43 w 79"/>
                <a:gd name="T29" fmla="*/ 41 h 128"/>
                <a:gd name="T30" fmla="*/ 40 w 79"/>
                <a:gd name="T31" fmla="*/ 44 h 128"/>
                <a:gd name="T32" fmla="*/ 24 w 79"/>
                <a:gd name="T33" fmla="*/ 110 h 128"/>
                <a:gd name="T34" fmla="*/ 22 w 79"/>
                <a:gd name="T35" fmla="*/ 114 h 128"/>
                <a:gd name="T36" fmla="*/ 10 w 79"/>
                <a:gd name="T37" fmla="*/ 105 h 128"/>
                <a:gd name="T38" fmla="*/ 20 w 79"/>
                <a:gd name="T39" fmla="*/ 119 h 128"/>
                <a:gd name="T40" fmla="*/ 9 w 79"/>
                <a:gd name="T41" fmla="*/ 115 h 128"/>
                <a:gd name="T42" fmla="*/ 8 w 79"/>
                <a:gd name="T43" fmla="*/ 111 h 128"/>
                <a:gd name="T44" fmla="*/ 22 w 79"/>
                <a:gd name="T45" fmla="*/ 116 h 128"/>
                <a:gd name="T46" fmla="*/ 13 w 79"/>
                <a:gd name="T47" fmla="*/ 123 h 128"/>
                <a:gd name="T48" fmla="*/ 19 w 79"/>
                <a:gd name="T49" fmla="*/ 121 h 128"/>
                <a:gd name="T50" fmla="*/ 13 w 79"/>
                <a:gd name="T51" fmla="*/ 123 h 128"/>
                <a:gd name="T52" fmla="*/ 65 w 79"/>
                <a:gd name="T53" fmla="*/ 15 h 128"/>
                <a:gd name="T54" fmla="*/ 39 w 79"/>
                <a:gd name="T55" fmla="*/ 84 h 128"/>
                <a:gd name="T56" fmla="*/ 25 w 79"/>
                <a:gd name="T57" fmla="*/ 107 h 128"/>
                <a:gd name="T58" fmla="*/ 23 w 79"/>
                <a:gd name="T59" fmla="*/ 107 h 128"/>
                <a:gd name="T60" fmla="*/ 40 w 79"/>
                <a:gd name="T61" fmla="*/ 64 h 128"/>
                <a:gd name="T62" fmla="*/ 51 w 79"/>
                <a:gd name="T63" fmla="*/ 57 h 128"/>
                <a:gd name="T64" fmla="*/ 46 w 79"/>
                <a:gd name="T65" fmla="*/ 55 h 128"/>
                <a:gd name="T66" fmla="*/ 52 w 79"/>
                <a:gd name="T67" fmla="*/ 50 h 128"/>
                <a:gd name="T68" fmla="*/ 44 w 79"/>
                <a:gd name="T69" fmla="*/ 50 h 128"/>
                <a:gd name="T70" fmla="*/ 45 w 79"/>
                <a:gd name="T71" fmla="*/ 41 h 128"/>
                <a:gd name="T72" fmla="*/ 40 w 79"/>
                <a:gd name="T73" fmla="*/ 39 h 128"/>
                <a:gd name="T74" fmla="*/ 38 w 79"/>
                <a:gd name="T75" fmla="*/ 46 h 128"/>
                <a:gd name="T76" fmla="*/ 33 w 79"/>
                <a:gd name="T77" fmla="*/ 40 h 128"/>
                <a:gd name="T78" fmla="*/ 28 w 79"/>
                <a:gd name="T79" fmla="*/ 35 h 128"/>
                <a:gd name="T80" fmla="*/ 29 w 79"/>
                <a:gd name="T81" fmla="*/ 43 h 128"/>
                <a:gd name="T82" fmla="*/ 24 w 79"/>
                <a:gd name="T83" fmla="*/ 44 h 128"/>
                <a:gd name="T84" fmla="*/ 16 w 79"/>
                <a:gd name="T85" fmla="*/ 39 h 128"/>
                <a:gd name="T86" fmla="*/ 23 w 79"/>
                <a:gd name="T87" fmla="*/ 46 h 128"/>
                <a:gd name="T88" fmla="*/ 23 w 79"/>
                <a:gd name="T89" fmla="*/ 74 h 128"/>
                <a:gd name="T90" fmla="*/ 13 w 79"/>
                <a:gd name="T91" fmla="*/ 104 h 128"/>
                <a:gd name="T92" fmla="*/ 12 w 79"/>
                <a:gd name="T93" fmla="*/ 78 h 128"/>
                <a:gd name="T94" fmla="*/ 22 w 79"/>
                <a:gd name="T95" fmla="*/ 9 h 128"/>
                <a:gd name="T96" fmla="*/ 48 w 79"/>
                <a:gd name="T97" fmla="*/ 56 h 128"/>
                <a:gd name="T98" fmla="*/ 46 w 79"/>
                <a:gd name="T99" fmla="*/ 50 h 128"/>
                <a:gd name="T100" fmla="*/ 50 w 79"/>
                <a:gd name="T101" fmla="*/ 49 h 128"/>
                <a:gd name="T102" fmla="*/ 30 w 79"/>
                <a:gd name="T103" fmla="*/ 40 h 128"/>
                <a:gd name="T104" fmla="*/ 29 w 79"/>
                <a:gd name="T105" fmla="*/ 38 h 128"/>
                <a:gd name="T106" fmla="*/ 31 w 79"/>
                <a:gd name="T107" fmla="*/ 38 h 128"/>
                <a:gd name="T108" fmla="*/ 22 w 79"/>
                <a:gd name="T109" fmla="*/ 43 h 128"/>
                <a:gd name="T110" fmla="*/ 19 w 79"/>
                <a:gd name="T111" fmla="*/ 41 h 128"/>
                <a:gd name="T112" fmla="*/ 19 w 79"/>
                <a:gd name="T113" fmla="*/ 3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 h="128">
                  <a:moveTo>
                    <a:pt x="11" y="81"/>
                  </a:moveTo>
                  <a:cubicBezTo>
                    <a:pt x="13" y="88"/>
                    <a:pt x="11" y="96"/>
                    <a:pt x="9" y="103"/>
                  </a:cubicBezTo>
                  <a:cubicBezTo>
                    <a:pt x="9" y="103"/>
                    <a:pt x="8" y="103"/>
                    <a:pt x="8" y="104"/>
                  </a:cubicBezTo>
                  <a:cubicBezTo>
                    <a:pt x="6" y="110"/>
                    <a:pt x="3" y="122"/>
                    <a:pt x="12" y="125"/>
                  </a:cubicBezTo>
                  <a:cubicBezTo>
                    <a:pt x="20" y="128"/>
                    <a:pt x="24" y="116"/>
                    <a:pt x="26" y="109"/>
                  </a:cubicBezTo>
                  <a:cubicBezTo>
                    <a:pt x="26" y="109"/>
                    <a:pt x="26" y="109"/>
                    <a:pt x="27" y="109"/>
                  </a:cubicBezTo>
                  <a:cubicBezTo>
                    <a:pt x="31" y="99"/>
                    <a:pt x="36" y="89"/>
                    <a:pt x="44" y="82"/>
                  </a:cubicBezTo>
                  <a:cubicBezTo>
                    <a:pt x="51" y="76"/>
                    <a:pt x="59" y="72"/>
                    <a:pt x="64" y="64"/>
                  </a:cubicBezTo>
                  <a:cubicBezTo>
                    <a:pt x="73" y="52"/>
                    <a:pt x="79" y="33"/>
                    <a:pt x="71" y="19"/>
                  </a:cubicBezTo>
                  <a:cubicBezTo>
                    <a:pt x="64" y="6"/>
                    <a:pt x="48" y="1"/>
                    <a:pt x="35" y="2"/>
                  </a:cubicBezTo>
                  <a:cubicBezTo>
                    <a:pt x="21" y="4"/>
                    <a:pt x="10" y="15"/>
                    <a:pt x="4" y="28"/>
                  </a:cubicBezTo>
                  <a:cubicBezTo>
                    <a:pt x="0" y="38"/>
                    <a:pt x="0" y="49"/>
                    <a:pt x="3" y="60"/>
                  </a:cubicBezTo>
                  <a:cubicBezTo>
                    <a:pt x="5" y="67"/>
                    <a:pt x="9" y="74"/>
                    <a:pt x="11" y="81"/>
                  </a:cubicBezTo>
                  <a:close/>
                  <a:moveTo>
                    <a:pt x="25" y="78"/>
                  </a:moveTo>
                  <a:cubicBezTo>
                    <a:pt x="26" y="68"/>
                    <a:pt x="27" y="58"/>
                    <a:pt x="25" y="49"/>
                  </a:cubicBezTo>
                  <a:cubicBezTo>
                    <a:pt x="25" y="48"/>
                    <a:pt x="25" y="47"/>
                    <a:pt x="25" y="46"/>
                  </a:cubicBezTo>
                  <a:cubicBezTo>
                    <a:pt x="27" y="47"/>
                    <a:pt x="29" y="46"/>
                    <a:pt x="30" y="44"/>
                  </a:cubicBezTo>
                  <a:cubicBezTo>
                    <a:pt x="31" y="46"/>
                    <a:pt x="32" y="47"/>
                    <a:pt x="33" y="48"/>
                  </a:cubicBezTo>
                  <a:cubicBezTo>
                    <a:pt x="35" y="49"/>
                    <a:pt x="37" y="48"/>
                    <a:pt x="39" y="48"/>
                  </a:cubicBezTo>
                  <a:cubicBezTo>
                    <a:pt x="40" y="49"/>
                    <a:pt x="41" y="51"/>
                    <a:pt x="43" y="52"/>
                  </a:cubicBezTo>
                  <a:cubicBezTo>
                    <a:pt x="43" y="52"/>
                    <a:pt x="43" y="53"/>
                    <a:pt x="43" y="53"/>
                  </a:cubicBezTo>
                  <a:cubicBezTo>
                    <a:pt x="43" y="54"/>
                    <a:pt x="43" y="55"/>
                    <a:pt x="44" y="56"/>
                  </a:cubicBezTo>
                  <a:cubicBezTo>
                    <a:pt x="42" y="57"/>
                    <a:pt x="41" y="59"/>
                    <a:pt x="39" y="61"/>
                  </a:cubicBezTo>
                  <a:cubicBezTo>
                    <a:pt x="37" y="66"/>
                    <a:pt x="35" y="70"/>
                    <a:pt x="33" y="75"/>
                  </a:cubicBezTo>
                  <a:cubicBezTo>
                    <a:pt x="29" y="86"/>
                    <a:pt x="25" y="96"/>
                    <a:pt x="21" y="107"/>
                  </a:cubicBezTo>
                  <a:cubicBezTo>
                    <a:pt x="19" y="106"/>
                    <a:pt x="17" y="105"/>
                    <a:pt x="15" y="105"/>
                  </a:cubicBezTo>
                  <a:cubicBezTo>
                    <a:pt x="20" y="96"/>
                    <a:pt x="23" y="87"/>
                    <a:pt x="25" y="78"/>
                  </a:cubicBezTo>
                  <a:close/>
                  <a:moveTo>
                    <a:pt x="40" y="43"/>
                  </a:moveTo>
                  <a:cubicBezTo>
                    <a:pt x="41" y="42"/>
                    <a:pt x="41" y="41"/>
                    <a:pt x="42" y="40"/>
                  </a:cubicBezTo>
                  <a:cubicBezTo>
                    <a:pt x="43" y="38"/>
                    <a:pt x="43" y="40"/>
                    <a:pt x="43" y="41"/>
                  </a:cubicBezTo>
                  <a:cubicBezTo>
                    <a:pt x="42" y="42"/>
                    <a:pt x="42" y="43"/>
                    <a:pt x="41" y="43"/>
                  </a:cubicBezTo>
                  <a:cubicBezTo>
                    <a:pt x="41" y="44"/>
                    <a:pt x="41" y="44"/>
                    <a:pt x="40" y="44"/>
                  </a:cubicBezTo>
                  <a:cubicBezTo>
                    <a:pt x="40" y="44"/>
                    <a:pt x="40" y="44"/>
                    <a:pt x="40" y="43"/>
                  </a:cubicBezTo>
                  <a:close/>
                  <a:moveTo>
                    <a:pt x="24" y="110"/>
                  </a:moveTo>
                  <a:cubicBezTo>
                    <a:pt x="23" y="111"/>
                    <a:pt x="23" y="113"/>
                    <a:pt x="22" y="114"/>
                  </a:cubicBezTo>
                  <a:cubicBezTo>
                    <a:pt x="22" y="114"/>
                    <a:pt x="22" y="114"/>
                    <a:pt x="22" y="114"/>
                  </a:cubicBezTo>
                  <a:cubicBezTo>
                    <a:pt x="17" y="112"/>
                    <a:pt x="13" y="111"/>
                    <a:pt x="9" y="109"/>
                  </a:cubicBezTo>
                  <a:cubicBezTo>
                    <a:pt x="9" y="108"/>
                    <a:pt x="10" y="106"/>
                    <a:pt x="10" y="105"/>
                  </a:cubicBezTo>
                  <a:cubicBezTo>
                    <a:pt x="14" y="107"/>
                    <a:pt x="19" y="108"/>
                    <a:pt x="24" y="110"/>
                  </a:cubicBezTo>
                  <a:close/>
                  <a:moveTo>
                    <a:pt x="20" y="119"/>
                  </a:moveTo>
                  <a:cubicBezTo>
                    <a:pt x="20" y="119"/>
                    <a:pt x="20" y="119"/>
                    <a:pt x="20" y="119"/>
                  </a:cubicBezTo>
                  <a:cubicBezTo>
                    <a:pt x="17" y="117"/>
                    <a:pt x="12" y="117"/>
                    <a:pt x="9" y="115"/>
                  </a:cubicBezTo>
                  <a:cubicBezTo>
                    <a:pt x="8" y="115"/>
                    <a:pt x="8" y="115"/>
                    <a:pt x="8" y="115"/>
                  </a:cubicBezTo>
                  <a:cubicBezTo>
                    <a:pt x="8" y="114"/>
                    <a:pt x="8" y="112"/>
                    <a:pt x="8" y="111"/>
                  </a:cubicBezTo>
                  <a:cubicBezTo>
                    <a:pt x="13" y="113"/>
                    <a:pt x="17" y="114"/>
                    <a:pt x="21" y="116"/>
                  </a:cubicBezTo>
                  <a:cubicBezTo>
                    <a:pt x="21" y="116"/>
                    <a:pt x="22" y="116"/>
                    <a:pt x="22" y="116"/>
                  </a:cubicBezTo>
                  <a:cubicBezTo>
                    <a:pt x="21" y="117"/>
                    <a:pt x="21" y="118"/>
                    <a:pt x="20" y="119"/>
                  </a:cubicBezTo>
                  <a:close/>
                  <a:moveTo>
                    <a:pt x="13" y="123"/>
                  </a:moveTo>
                  <a:cubicBezTo>
                    <a:pt x="9" y="123"/>
                    <a:pt x="8" y="120"/>
                    <a:pt x="8" y="117"/>
                  </a:cubicBezTo>
                  <a:cubicBezTo>
                    <a:pt x="11" y="119"/>
                    <a:pt x="16" y="119"/>
                    <a:pt x="19" y="121"/>
                  </a:cubicBezTo>
                  <a:cubicBezTo>
                    <a:pt x="19" y="121"/>
                    <a:pt x="19" y="121"/>
                    <a:pt x="19" y="121"/>
                  </a:cubicBezTo>
                  <a:cubicBezTo>
                    <a:pt x="17" y="123"/>
                    <a:pt x="15" y="124"/>
                    <a:pt x="13" y="123"/>
                  </a:cubicBezTo>
                  <a:close/>
                  <a:moveTo>
                    <a:pt x="22" y="9"/>
                  </a:moveTo>
                  <a:cubicBezTo>
                    <a:pt x="35" y="0"/>
                    <a:pt x="54" y="3"/>
                    <a:pt x="65" y="15"/>
                  </a:cubicBezTo>
                  <a:cubicBezTo>
                    <a:pt x="78" y="29"/>
                    <a:pt x="71" y="52"/>
                    <a:pt x="61" y="65"/>
                  </a:cubicBezTo>
                  <a:cubicBezTo>
                    <a:pt x="55" y="73"/>
                    <a:pt x="46" y="77"/>
                    <a:pt x="39" y="84"/>
                  </a:cubicBezTo>
                  <a:cubicBezTo>
                    <a:pt x="33" y="90"/>
                    <a:pt x="29" y="98"/>
                    <a:pt x="25" y="107"/>
                  </a:cubicBezTo>
                  <a:cubicBezTo>
                    <a:pt x="25" y="107"/>
                    <a:pt x="25" y="107"/>
                    <a:pt x="25" y="107"/>
                  </a:cubicBezTo>
                  <a:cubicBezTo>
                    <a:pt x="25" y="107"/>
                    <a:pt x="24" y="107"/>
                    <a:pt x="24" y="107"/>
                  </a:cubicBezTo>
                  <a:cubicBezTo>
                    <a:pt x="24" y="107"/>
                    <a:pt x="24" y="107"/>
                    <a:pt x="23" y="107"/>
                  </a:cubicBezTo>
                  <a:cubicBezTo>
                    <a:pt x="26" y="97"/>
                    <a:pt x="30" y="88"/>
                    <a:pt x="34" y="78"/>
                  </a:cubicBezTo>
                  <a:cubicBezTo>
                    <a:pt x="36" y="74"/>
                    <a:pt x="38" y="69"/>
                    <a:pt x="40" y="64"/>
                  </a:cubicBezTo>
                  <a:cubicBezTo>
                    <a:pt x="42" y="61"/>
                    <a:pt x="43" y="59"/>
                    <a:pt x="45" y="57"/>
                  </a:cubicBezTo>
                  <a:cubicBezTo>
                    <a:pt x="47" y="58"/>
                    <a:pt x="50" y="59"/>
                    <a:pt x="51" y="57"/>
                  </a:cubicBezTo>
                  <a:cubicBezTo>
                    <a:pt x="52" y="56"/>
                    <a:pt x="52" y="54"/>
                    <a:pt x="51" y="54"/>
                  </a:cubicBezTo>
                  <a:cubicBezTo>
                    <a:pt x="49" y="53"/>
                    <a:pt x="47" y="54"/>
                    <a:pt x="46" y="55"/>
                  </a:cubicBezTo>
                  <a:cubicBezTo>
                    <a:pt x="45" y="54"/>
                    <a:pt x="45" y="53"/>
                    <a:pt x="45" y="52"/>
                  </a:cubicBezTo>
                  <a:cubicBezTo>
                    <a:pt x="48" y="53"/>
                    <a:pt x="51" y="51"/>
                    <a:pt x="52" y="50"/>
                  </a:cubicBezTo>
                  <a:cubicBezTo>
                    <a:pt x="53" y="49"/>
                    <a:pt x="55" y="46"/>
                    <a:pt x="54" y="45"/>
                  </a:cubicBezTo>
                  <a:cubicBezTo>
                    <a:pt x="51" y="43"/>
                    <a:pt x="46" y="47"/>
                    <a:pt x="44" y="50"/>
                  </a:cubicBezTo>
                  <a:cubicBezTo>
                    <a:pt x="43" y="49"/>
                    <a:pt x="41" y="48"/>
                    <a:pt x="41" y="47"/>
                  </a:cubicBezTo>
                  <a:cubicBezTo>
                    <a:pt x="43" y="45"/>
                    <a:pt x="45" y="43"/>
                    <a:pt x="45" y="41"/>
                  </a:cubicBezTo>
                  <a:cubicBezTo>
                    <a:pt x="46" y="40"/>
                    <a:pt x="46" y="37"/>
                    <a:pt x="44" y="37"/>
                  </a:cubicBezTo>
                  <a:cubicBezTo>
                    <a:pt x="42" y="37"/>
                    <a:pt x="41" y="38"/>
                    <a:pt x="40" y="39"/>
                  </a:cubicBezTo>
                  <a:cubicBezTo>
                    <a:pt x="39" y="41"/>
                    <a:pt x="38" y="43"/>
                    <a:pt x="38" y="46"/>
                  </a:cubicBezTo>
                  <a:cubicBezTo>
                    <a:pt x="38" y="46"/>
                    <a:pt x="38" y="46"/>
                    <a:pt x="38" y="46"/>
                  </a:cubicBezTo>
                  <a:cubicBezTo>
                    <a:pt x="35" y="47"/>
                    <a:pt x="33" y="45"/>
                    <a:pt x="32" y="43"/>
                  </a:cubicBezTo>
                  <a:cubicBezTo>
                    <a:pt x="32" y="42"/>
                    <a:pt x="32" y="41"/>
                    <a:pt x="33" y="40"/>
                  </a:cubicBezTo>
                  <a:cubicBezTo>
                    <a:pt x="33" y="38"/>
                    <a:pt x="33" y="36"/>
                    <a:pt x="32" y="34"/>
                  </a:cubicBezTo>
                  <a:cubicBezTo>
                    <a:pt x="31" y="33"/>
                    <a:pt x="28" y="33"/>
                    <a:pt x="28" y="35"/>
                  </a:cubicBezTo>
                  <a:cubicBezTo>
                    <a:pt x="26" y="37"/>
                    <a:pt x="27" y="39"/>
                    <a:pt x="28" y="40"/>
                  </a:cubicBezTo>
                  <a:cubicBezTo>
                    <a:pt x="28" y="41"/>
                    <a:pt x="29" y="42"/>
                    <a:pt x="29" y="43"/>
                  </a:cubicBezTo>
                  <a:cubicBezTo>
                    <a:pt x="29" y="43"/>
                    <a:pt x="29" y="43"/>
                    <a:pt x="29" y="43"/>
                  </a:cubicBezTo>
                  <a:cubicBezTo>
                    <a:pt x="28" y="44"/>
                    <a:pt x="26" y="45"/>
                    <a:pt x="24" y="44"/>
                  </a:cubicBezTo>
                  <a:cubicBezTo>
                    <a:pt x="24" y="40"/>
                    <a:pt x="22" y="36"/>
                    <a:pt x="19" y="36"/>
                  </a:cubicBezTo>
                  <a:cubicBezTo>
                    <a:pt x="17" y="35"/>
                    <a:pt x="15" y="37"/>
                    <a:pt x="16" y="39"/>
                  </a:cubicBezTo>
                  <a:cubicBezTo>
                    <a:pt x="16" y="42"/>
                    <a:pt x="19" y="44"/>
                    <a:pt x="21" y="45"/>
                  </a:cubicBezTo>
                  <a:cubicBezTo>
                    <a:pt x="21" y="46"/>
                    <a:pt x="22" y="46"/>
                    <a:pt x="23" y="46"/>
                  </a:cubicBezTo>
                  <a:cubicBezTo>
                    <a:pt x="23" y="46"/>
                    <a:pt x="23" y="47"/>
                    <a:pt x="23" y="47"/>
                  </a:cubicBezTo>
                  <a:cubicBezTo>
                    <a:pt x="25" y="56"/>
                    <a:pt x="24" y="65"/>
                    <a:pt x="23" y="74"/>
                  </a:cubicBezTo>
                  <a:cubicBezTo>
                    <a:pt x="22" y="84"/>
                    <a:pt x="18" y="95"/>
                    <a:pt x="13" y="104"/>
                  </a:cubicBezTo>
                  <a:cubicBezTo>
                    <a:pt x="13" y="104"/>
                    <a:pt x="13" y="104"/>
                    <a:pt x="13" y="104"/>
                  </a:cubicBezTo>
                  <a:cubicBezTo>
                    <a:pt x="12" y="104"/>
                    <a:pt x="12" y="104"/>
                    <a:pt x="11" y="104"/>
                  </a:cubicBezTo>
                  <a:cubicBezTo>
                    <a:pt x="14" y="95"/>
                    <a:pt x="15" y="87"/>
                    <a:pt x="12" y="78"/>
                  </a:cubicBezTo>
                  <a:cubicBezTo>
                    <a:pt x="9" y="69"/>
                    <a:pt x="4" y="60"/>
                    <a:pt x="3" y="50"/>
                  </a:cubicBezTo>
                  <a:cubicBezTo>
                    <a:pt x="1" y="35"/>
                    <a:pt x="8" y="18"/>
                    <a:pt x="22" y="9"/>
                  </a:cubicBezTo>
                  <a:close/>
                  <a:moveTo>
                    <a:pt x="48" y="56"/>
                  </a:moveTo>
                  <a:cubicBezTo>
                    <a:pt x="48" y="56"/>
                    <a:pt x="48" y="56"/>
                    <a:pt x="48" y="56"/>
                  </a:cubicBezTo>
                  <a:cubicBezTo>
                    <a:pt x="50" y="55"/>
                    <a:pt x="49" y="56"/>
                    <a:pt x="48" y="56"/>
                  </a:cubicBezTo>
                  <a:close/>
                  <a:moveTo>
                    <a:pt x="46" y="50"/>
                  </a:moveTo>
                  <a:cubicBezTo>
                    <a:pt x="47" y="49"/>
                    <a:pt x="49" y="48"/>
                    <a:pt x="50" y="47"/>
                  </a:cubicBezTo>
                  <a:cubicBezTo>
                    <a:pt x="53" y="46"/>
                    <a:pt x="51" y="48"/>
                    <a:pt x="50" y="49"/>
                  </a:cubicBezTo>
                  <a:cubicBezTo>
                    <a:pt x="49" y="50"/>
                    <a:pt x="48" y="50"/>
                    <a:pt x="46" y="50"/>
                  </a:cubicBezTo>
                  <a:close/>
                  <a:moveTo>
                    <a:pt x="30" y="40"/>
                  </a:moveTo>
                  <a:cubicBezTo>
                    <a:pt x="30" y="40"/>
                    <a:pt x="30" y="39"/>
                    <a:pt x="30" y="39"/>
                  </a:cubicBezTo>
                  <a:cubicBezTo>
                    <a:pt x="29" y="38"/>
                    <a:pt x="29" y="38"/>
                    <a:pt x="29" y="38"/>
                  </a:cubicBezTo>
                  <a:cubicBezTo>
                    <a:pt x="29" y="37"/>
                    <a:pt x="29" y="36"/>
                    <a:pt x="31" y="36"/>
                  </a:cubicBezTo>
                  <a:cubicBezTo>
                    <a:pt x="31" y="37"/>
                    <a:pt x="31" y="38"/>
                    <a:pt x="31" y="38"/>
                  </a:cubicBezTo>
                  <a:cubicBezTo>
                    <a:pt x="31" y="39"/>
                    <a:pt x="31" y="40"/>
                    <a:pt x="30" y="40"/>
                  </a:cubicBezTo>
                  <a:close/>
                  <a:moveTo>
                    <a:pt x="22" y="43"/>
                  </a:moveTo>
                  <a:cubicBezTo>
                    <a:pt x="22" y="43"/>
                    <a:pt x="22" y="43"/>
                    <a:pt x="21" y="43"/>
                  </a:cubicBezTo>
                  <a:cubicBezTo>
                    <a:pt x="21" y="42"/>
                    <a:pt x="20" y="42"/>
                    <a:pt x="19" y="41"/>
                  </a:cubicBezTo>
                  <a:cubicBezTo>
                    <a:pt x="19" y="41"/>
                    <a:pt x="19" y="41"/>
                    <a:pt x="19" y="40"/>
                  </a:cubicBezTo>
                  <a:cubicBezTo>
                    <a:pt x="18" y="40"/>
                    <a:pt x="18" y="39"/>
                    <a:pt x="19" y="38"/>
                  </a:cubicBezTo>
                  <a:cubicBezTo>
                    <a:pt x="21" y="39"/>
                    <a:pt x="21" y="41"/>
                    <a:pt x="22" y="43"/>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226"/>
            <p:cNvSpPr>
              <a:spLocks noEditPoints="1"/>
            </p:cNvSpPr>
            <p:nvPr/>
          </p:nvSpPr>
          <p:spPr bwMode="auto">
            <a:xfrm>
              <a:off x="7415458" y="5011172"/>
              <a:ext cx="779463" cy="987425"/>
            </a:xfrm>
            <a:custGeom>
              <a:avLst/>
              <a:gdLst>
                <a:gd name="T0" fmla="*/ 21 w 184"/>
                <a:gd name="T1" fmla="*/ 2 h 233"/>
                <a:gd name="T2" fmla="*/ 9 w 184"/>
                <a:gd name="T3" fmla="*/ 23 h 233"/>
                <a:gd name="T4" fmla="*/ 9 w 184"/>
                <a:gd name="T5" fmla="*/ 37 h 233"/>
                <a:gd name="T6" fmla="*/ 9 w 184"/>
                <a:gd name="T7" fmla="*/ 53 h 233"/>
                <a:gd name="T8" fmla="*/ 9 w 184"/>
                <a:gd name="T9" fmla="*/ 64 h 233"/>
                <a:gd name="T10" fmla="*/ 4 w 184"/>
                <a:gd name="T11" fmla="*/ 76 h 233"/>
                <a:gd name="T12" fmla="*/ 9 w 184"/>
                <a:gd name="T13" fmla="*/ 94 h 233"/>
                <a:gd name="T14" fmla="*/ 9 w 184"/>
                <a:gd name="T15" fmla="*/ 105 h 233"/>
                <a:gd name="T16" fmla="*/ 9 w 184"/>
                <a:gd name="T17" fmla="*/ 119 h 233"/>
                <a:gd name="T18" fmla="*/ 9 w 184"/>
                <a:gd name="T19" fmla="*/ 128 h 233"/>
                <a:gd name="T20" fmla="*/ 4 w 184"/>
                <a:gd name="T21" fmla="*/ 140 h 233"/>
                <a:gd name="T22" fmla="*/ 9 w 184"/>
                <a:gd name="T23" fmla="*/ 158 h 233"/>
                <a:gd name="T24" fmla="*/ 9 w 184"/>
                <a:gd name="T25" fmla="*/ 170 h 233"/>
                <a:gd name="T26" fmla="*/ 9 w 184"/>
                <a:gd name="T27" fmla="*/ 186 h 233"/>
                <a:gd name="T28" fmla="*/ 5 w 184"/>
                <a:gd name="T29" fmla="*/ 200 h 233"/>
                <a:gd name="T30" fmla="*/ 9 w 184"/>
                <a:gd name="T31" fmla="*/ 218 h 233"/>
                <a:gd name="T32" fmla="*/ 134 w 184"/>
                <a:gd name="T33" fmla="*/ 232 h 233"/>
                <a:gd name="T34" fmla="*/ 183 w 184"/>
                <a:gd name="T35" fmla="*/ 64 h 233"/>
                <a:gd name="T36" fmla="*/ 7 w 184"/>
                <a:gd name="T37" fmla="*/ 18 h 233"/>
                <a:gd name="T38" fmla="*/ 7 w 184"/>
                <a:gd name="T39" fmla="*/ 18 h 233"/>
                <a:gd name="T40" fmla="*/ 8 w 184"/>
                <a:gd name="T41" fmla="*/ 28 h 233"/>
                <a:gd name="T42" fmla="*/ 9 w 184"/>
                <a:gd name="T43" fmla="*/ 45 h 233"/>
                <a:gd name="T44" fmla="*/ 7 w 184"/>
                <a:gd name="T45" fmla="*/ 58 h 233"/>
                <a:gd name="T46" fmla="*/ 9 w 184"/>
                <a:gd name="T47" fmla="*/ 68 h 233"/>
                <a:gd name="T48" fmla="*/ 9 w 184"/>
                <a:gd name="T49" fmla="*/ 77 h 233"/>
                <a:gd name="T50" fmla="*/ 6 w 184"/>
                <a:gd name="T51" fmla="*/ 89 h 233"/>
                <a:gd name="T52" fmla="*/ 7 w 184"/>
                <a:gd name="T53" fmla="*/ 90 h 233"/>
                <a:gd name="T54" fmla="*/ 9 w 184"/>
                <a:gd name="T55" fmla="*/ 100 h 233"/>
                <a:gd name="T56" fmla="*/ 8 w 184"/>
                <a:gd name="T57" fmla="*/ 112 h 233"/>
                <a:gd name="T58" fmla="*/ 8 w 184"/>
                <a:gd name="T59" fmla="*/ 112 h 233"/>
                <a:gd name="T60" fmla="*/ 7 w 184"/>
                <a:gd name="T61" fmla="*/ 122 h 233"/>
                <a:gd name="T62" fmla="*/ 8 w 184"/>
                <a:gd name="T63" fmla="*/ 131 h 233"/>
                <a:gd name="T64" fmla="*/ 7 w 184"/>
                <a:gd name="T65" fmla="*/ 142 h 233"/>
                <a:gd name="T66" fmla="*/ 8 w 184"/>
                <a:gd name="T67" fmla="*/ 153 h 233"/>
                <a:gd name="T68" fmla="*/ 7 w 184"/>
                <a:gd name="T69" fmla="*/ 166 h 233"/>
                <a:gd name="T70" fmla="*/ 9 w 184"/>
                <a:gd name="T71" fmla="*/ 164 h 233"/>
                <a:gd name="T72" fmla="*/ 9 w 184"/>
                <a:gd name="T73" fmla="*/ 175 h 233"/>
                <a:gd name="T74" fmla="*/ 7 w 184"/>
                <a:gd name="T75" fmla="*/ 190 h 233"/>
                <a:gd name="T76" fmla="*/ 9 w 184"/>
                <a:gd name="T77" fmla="*/ 191 h 233"/>
                <a:gd name="T78" fmla="*/ 8 w 184"/>
                <a:gd name="T79" fmla="*/ 202 h 233"/>
                <a:gd name="T80" fmla="*/ 8 w 184"/>
                <a:gd name="T81" fmla="*/ 213 h 233"/>
                <a:gd name="T82" fmla="*/ 8 w 184"/>
                <a:gd name="T83" fmla="*/ 213 h 233"/>
                <a:gd name="T84" fmla="*/ 12 w 184"/>
                <a:gd name="T85" fmla="*/ 220 h 233"/>
                <a:gd name="T86" fmla="*/ 15 w 184"/>
                <a:gd name="T87" fmla="*/ 211 h 233"/>
                <a:gd name="T88" fmla="*/ 16 w 184"/>
                <a:gd name="T89" fmla="*/ 199 h 233"/>
                <a:gd name="T90" fmla="*/ 15 w 184"/>
                <a:gd name="T91" fmla="*/ 188 h 233"/>
                <a:gd name="T92" fmla="*/ 16 w 184"/>
                <a:gd name="T93" fmla="*/ 174 h 233"/>
                <a:gd name="T94" fmla="*/ 17 w 184"/>
                <a:gd name="T95" fmla="*/ 164 h 233"/>
                <a:gd name="T96" fmla="*/ 16 w 184"/>
                <a:gd name="T97" fmla="*/ 152 h 233"/>
                <a:gd name="T98" fmla="*/ 15 w 184"/>
                <a:gd name="T99" fmla="*/ 141 h 233"/>
                <a:gd name="T100" fmla="*/ 15 w 184"/>
                <a:gd name="T101" fmla="*/ 130 h 233"/>
                <a:gd name="T102" fmla="*/ 15 w 184"/>
                <a:gd name="T103" fmla="*/ 120 h 233"/>
                <a:gd name="T104" fmla="*/ 15 w 184"/>
                <a:gd name="T105" fmla="*/ 109 h 233"/>
                <a:gd name="T106" fmla="*/ 14 w 184"/>
                <a:gd name="T107" fmla="*/ 98 h 233"/>
                <a:gd name="T108" fmla="*/ 15 w 184"/>
                <a:gd name="T109" fmla="*/ 88 h 233"/>
                <a:gd name="T110" fmla="*/ 15 w 184"/>
                <a:gd name="T111" fmla="*/ 76 h 233"/>
                <a:gd name="T112" fmla="*/ 15 w 184"/>
                <a:gd name="T113" fmla="*/ 66 h 233"/>
                <a:gd name="T114" fmla="*/ 15 w 184"/>
                <a:gd name="T115" fmla="*/ 55 h 233"/>
                <a:gd name="T116" fmla="*/ 16 w 184"/>
                <a:gd name="T117" fmla="*/ 40 h 233"/>
                <a:gd name="T118" fmla="*/ 16 w 184"/>
                <a:gd name="T119" fmla="*/ 25 h 233"/>
                <a:gd name="T120" fmla="*/ 15 w 184"/>
                <a:gd name="T121" fmla="*/ 16 h 233"/>
                <a:gd name="T122" fmla="*/ 27 w 184"/>
                <a:gd name="T123" fmla="*/ 5 h 233"/>
                <a:gd name="T124" fmla="*/ 179 w 184"/>
                <a:gd name="T125" fmla="*/ 3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 h="233">
                  <a:moveTo>
                    <a:pt x="158" y="2"/>
                  </a:moveTo>
                  <a:cubicBezTo>
                    <a:pt x="144" y="2"/>
                    <a:pt x="129" y="2"/>
                    <a:pt x="115" y="2"/>
                  </a:cubicBezTo>
                  <a:cubicBezTo>
                    <a:pt x="86" y="2"/>
                    <a:pt x="56" y="2"/>
                    <a:pt x="27" y="2"/>
                  </a:cubicBezTo>
                  <a:cubicBezTo>
                    <a:pt x="25" y="2"/>
                    <a:pt x="23" y="2"/>
                    <a:pt x="21" y="2"/>
                  </a:cubicBezTo>
                  <a:cubicBezTo>
                    <a:pt x="15" y="2"/>
                    <a:pt x="10" y="7"/>
                    <a:pt x="9" y="12"/>
                  </a:cubicBezTo>
                  <a:cubicBezTo>
                    <a:pt x="8" y="13"/>
                    <a:pt x="6" y="13"/>
                    <a:pt x="5" y="15"/>
                  </a:cubicBezTo>
                  <a:cubicBezTo>
                    <a:pt x="4" y="16"/>
                    <a:pt x="4" y="18"/>
                    <a:pt x="4" y="19"/>
                  </a:cubicBezTo>
                  <a:cubicBezTo>
                    <a:pt x="5" y="21"/>
                    <a:pt x="7" y="22"/>
                    <a:pt x="9" y="23"/>
                  </a:cubicBezTo>
                  <a:cubicBezTo>
                    <a:pt x="9" y="23"/>
                    <a:pt x="9" y="24"/>
                    <a:pt x="9" y="25"/>
                  </a:cubicBezTo>
                  <a:cubicBezTo>
                    <a:pt x="7" y="25"/>
                    <a:pt x="6" y="25"/>
                    <a:pt x="5" y="27"/>
                  </a:cubicBezTo>
                  <a:cubicBezTo>
                    <a:pt x="3" y="28"/>
                    <a:pt x="3" y="31"/>
                    <a:pt x="4" y="33"/>
                  </a:cubicBezTo>
                  <a:cubicBezTo>
                    <a:pt x="5" y="35"/>
                    <a:pt x="7" y="36"/>
                    <a:pt x="9" y="37"/>
                  </a:cubicBezTo>
                  <a:cubicBezTo>
                    <a:pt x="9" y="37"/>
                    <a:pt x="9" y="38"/>
                    <a:pt x="9" y="38"/>
                  </a:cubicBezTo>
                  <a:cubicBezTo>
                    <a:pt x="7" y="38"/>
                    <a:pt x="5" y="39"/>
                    <a:pt x="4" y="41"/>
                  </a:cubicBezTo>
                  <a:cubicBezTo>
                    <a:pt x="1" y="45"/>
                    <a:pt x="5" y="48"/>
                    <a:pt x="9" y="48"/>
                  </a:cubicBezTo>
                  <a:cubicBezTo>
                    <a:pt x="9" y="50"/>
                    <a:pt x="9" y="52"/>
                    <a:pt x="9" y="53"/>
                  </a:cubicBezTo>
                  <a:cubicBezTo>
                    <a:pt x="7" y="53"/>
                    <a:pt x="5" y="54"/>
                    <a:pt x="4" y="56"/>
                  </a:cubicBezTo>
                  <a:cubicBezTo>
                    <a:pt x="3" y="57"/>
                    <a:pt x="3" y="59"/>
                    <a:pt x="4" y="61"/>
                  </a:cubicBezTo>
                  <a:cubicBezTo>
                    <a:pt x="4" y="63"/>
                    <a:pt x="7" y="63"/>
                    <a:pt x="9" y="64"/>
                  </a:cubicBezTo>
                  <a:cubicBezTo>
                    <a:pt x="9" y="64"/>
                    <a:pt x="9" y="64"/>
                    <a:pt x="9" y="64"/>
                  </a:cubicBezTo>
                  <a:cubicBezTo>
                    <a:pt x="8" y="64"/>
                    <a:pt x="7" y="65"/>
                    <a:pt x="6" y="65"/>
                  </a:cubicBezTo>
                  <a:cubicBezTo>
                    <a:pt x="3" y="68"/>
                    <a:pt x="5" y="72"/>
                    <a:pt x="9" y="73"/>
                  </a:cubicBezTo>
                  <a:cubicBezTo>
                    <a:pt x="9" y="74"/>
                    <a:pt x="9" y="74"/>
                    <a:pt x="9" y="74"/>
                  </a:cubicBezTo>
                  <a:cubicBezTo>
                    <a:pt x="7" y="74"/>
                    <a:pt x="5" y="75"/>
                    <a:pt x="4" y="76"/>
                  </a:cubicBezTo>
                  <a:cubicBezTo>
                    <a:pt x="1" y="80"/>
                    <a:pt x="5" y="84"/>
                    <a:pt x="9" y="84"/>
                  </a:cubicBezTo>
                  <a:cubicBezTo>
                    <a:pt x="9" y="85"/>
                    <a:pt x="9" y="85"/>
                    <a:pt x="9" y="85"/>
                  </a:cubicBezTo>
                  <a:cubicBezTo>
                    <a:pt x="7" y="85"/>
                    <a:pt x="5" y="85"/>
                    <a:pt x="3" y="87"/>
                  </a:cubicBezTo>
                  <a:cubicBezTo>
                    <a:pt x="1" y="91"/>
                    <a:pt x="6" y="93"/>
                    <a:pt x="9" y="94"/>
                  </a:cubicBezTo>
                  <a:cubicBezTo>
                    <a:pt x="9" y="95"/>
                    <a:pt x="9" y="96"/>
                    <a:pt x="9" y="97"/>
                  </a:cubicBezTo>
                  <a:cubicBezTo>
                    <a:pt x="8" y="97"/>
                    <a:pt x="8" y="97"/>
                    <a:pt x="7" y="97"/>
                  </a:cubicBezTo>
                  <a:cubicBezTo>
                    <a:pt x="5" y="98"/>
                    <a:pt x="4" y="99"/>
                    <a:pt x="3" y="100"/>
                  </a:cubicBezTo>
                  <a:cubicBezTo>
                    <a:pt x="3" y="103"/>
                    <a:pt x="6" y="105"/>
                    <a:pt x="9" y="105"/>
                  </a:cubicBezTo>
                  <a:cubicBezTo>
                    <a:pt x="9" y="106"/>
                    <a:pt x="9" y="107"/>
                    <a:pt x="9" y="107"/>
                  </a:cubicBezTo>
                  <a:cubicBezTo>
                    <a:pt x="7" y="107"/>
                    <a:pt x="5" y="108"/>
                    <a:pt x="4" y="110"/>
                  </a:cubicBezTo>
                  <a:cubicBezTo>
                    <a:pt x="2" y="113"/>
                    <a:pt x="6" y="115"/>
                    <a:pt x="9" y="116"/>
                  </a:cubicBezTo>
                  <a:cubicBezTo>
                    <a:pt x="9" y="117"/>
                    <a:pt x="9" y="118"/>
                    <a:pt x="9" y="119"/>
                  </a:cubicBezTo>
                  <a:cubicBezTo>
                    <a:pt x="8" y="119"/>
                    <a:pt x="8" y="119"/>
                    <a:pt x="8" y="119"/>
                  </a:cubicBezTo>
                  <a:cubicBezTo>
                    <a:pt x="6" y="119"/>
                    <a:pt x="4" y="120"/>
                    <a:pt x="4" y="122"/>
                  </a:cubicBezTo>
                  <a:cubicBezTo>
                    <a:pt x="3" y="125"/>
                    <a:pt x="6" y="127"/>
                    <a:pt x="9" y="127"/>
                  </a:cubicBezTo>
                  <a:cubicBezTo>
                    <a:pt x="9" y="128"/>
                    <a:pt x="9" y="128"/>
                    <a:pt x="9" y="128"/>
                  </a:cubicBezTo>
                  <a:cubicBezTo>
                    <a:pt x="7" y="128"/>
                    <a:pt x="6" y="128"/>
                    <a:pt x="5" y="130"/>
                  </a:cubicBezTo>
                  <a:cubicBezTo>
                    <a:pt x="2" y="133"/>
                    <a:pt x="6" y="136"/>
                    <a:pt x="9" y="137"/>
                  </a:cubicBezTo>
                  <a:cubicBezTo>
                    <a:pt x="9" y="138"/>
                    <a:pt x="9" y="138"/>
                    <a:pt x="9" y="139"/>
                  </a:cubicBezTo>
                  <a:cubicBezTo>
                    <a:pt x="7" y="139"/>
                    <a:pt x="6" y="139"/>
                    <a:pt x="4" y="140"/>
                  </a:cubicBezTo>
                  <a:cubicBezTo>
                    <a:pt x="0" y="143"/>
                    <a:pt x="6" y="147"/>
                    <a:pt x="9" y="148"/>
                  </a:cubicBezTo>
                  <a:cubicBezTo>
                    <a:pt x="9" y="148"/>
                    <a:pt x="9" y="149"/>
                    <a:pt x="9" y="149"/>
                  </a:cubicBezTo>
                  <a:cubicBezTo>
                    <a:pt x="7" y="149"/>
                    <a:pt x="5" y="150"/>
                    <a:pt x="4" y="151"/>
                  </a:cubicBezTo>
                  <a:cubicBezTo>
                    <a:pt x="1" y="155"/>
                    <a:pt x="6" y="157"/>
                    <a:pt x="9" y="158"/>
                  </a:cubicBezTo>
                  <a:cubicBezTo>
                    <a:pt x="9" y="159"/>
                    <a:pt x="9" y="160"/>
                    <a:pt x="9" y="161"/>
                  </a:cubicBezTo>
                  <a:cubicBezTo>
                    <a:pt x="8" y="161"/>
                    <a:pt x="7" y="162"/>
                    <a:pt x="6" y="162"/>
                  </a:cubicBezTo>
                  <a:cubicBezTo>
                    <a:pt x="5" y="163"/>
                    <a:pt x="4" y="165"/>
                    <a:pt x="4" y="166"/>
                  </a:cubicBezTo>
                  <a:cubicBezTo>
                    <a:pt x="4" y="169"/>
                    <a:pt x="7" y="170"/>
                    <a:pt x="9" y="170"/>
                  </a:cubicBezTo>
                  <a:cubicBezTo>
                    <a:pt x="9" y="171"/>
                    <a:pt x="9" y="171"/>
                    <a:pt x="9" y="172"/>
                  </a:cubicBezTo>
                  <a:cubicBezTo>
                    <a:pt x="7" y="172"/>
                    <a:pt x="5" y="173"/>
                    <a:pt x="4" y="175"/>
                  </a:cubicBezTo>
                  <a:cubicBezTo>
                    <a:pt x="1" y="179"/>
                    <a:pt x="6" y="181"/>
                    <a:pt x="9" y="182"/>
                  </a:cubicBezTo>
                  <a:cubicBezTo>
                    <a:pt x="9" y="183"/>
                    <a:pt x="9" y="185"/>
                    <a:pt x="9" y="186"/>
                  </a:cubicBezTo>
                  <a:cubicBezTo>
                    <a:pt x="7" y="186"/>
                    <a:pt x="5" y="187"/>
                    <a:pt x="4" y="188"/>
                  </a:cubicBezTo>
                  <a:cubicBezTo>
                    <a:pt x="2" y="192"/>
                    <a:pt x="6" y="194"/>
                    <a:pt x="9" y="195"/>
                  </a:cubicBezTo>
                  <a:cubicBezTo>
                    <a:pt x="9" y="196"/>
                    <a:pt x="9" y="197"/>
                    <a:pt x="9" y="198"/>
                  </a:cubicBezTo>
                  <a:cubicBezTo>
                    <a:pt x="7" y="198"/>
                    <a:pt x="6" y="199"/>
                    <a:pt x="5" y="200"/>
                  </a:cubicBezTo>
                  <a:cubicBezTo>
                    <a:pt x="3" y="203"/>
                    <a:pt x="6" y="206"/>
                    <a:pt x="9" y="207"/>
                  </a:cubicBezTo>
                  <a:cubicBezTo>
                    <a:pt x="9" y="208"/>
                    <a:pt x="9" y="208"/>
                    <a:pt x="9" y="209"/>
                  </a:cubicBezTo>
                  <a:cubicBezTo>
                    <a:pt x="8" y="210"/>
                    <a:pt x="6" y="210"/>
                    <a:pt x="5" y="211"/>
                  </a:cubicBezTo>
                  <a:cubicBezTo>
                    <a:pt x="2" y="214"/>
                    <a:pt x="6" y="217"/>
                    <a:pt x="9" y="218"/>
                  </a:cubicBezTo>
                  <a:cubicBezTo>
                    <a:pt x="9" y="224"/>
                    <a:pt x="10" y="228"/>
                    <a:pt x="16" y="231"/>
                  </a:cubicBezTo>
                  <a:cubicBezTo>
                    <a:pt x="19" y="233"/>
                    <a:pt x="22" y="232"/>
                    <a:pt x="25" y="232"/>
                  </a:cubicBezTo>
                  <a:cubicBezTo>
                    <a:pt x="29" y="232"/>
                    <a:pt x="34" y="232"/>
                    <a:pt x="38" y="232"/>
                  </a:cubicBezTo>
                  <a:cubicBezTo>
                    <a:pt x="70" y="232"/>
                    <a:pt x="102" y="232"/>
                    <a:pt x="134" y="232"/>
                  </a:cubicBezTo>
                  <a:cubicBezTo>
                    <a:pt x="145" y="232"/>
                    <a:pt x="155" y="232"/>
                    <a:pt x="165" y="232"/>
                  </a:cubicBezTo>
                  <a:cubicBezTo>
                    <a:pt x="173" y="232"/>
                    <a:pt x="182" y="231"/>
                    <a:pt x="182" y="221"/>
                  </a:cubicBezTo>
                  <a:cubicBezTo>
                    <a:pt x="183" y="221"/>
                    <a:pt x="183" y="220"/>
                    <a:pt x="183" y="220"/>
                  </a:cubicBezTo>
                  <a:cubicBezTo>
                    <a:pt x="183" y="168"/>
                    <a:pt x="183" y="116"/>
                    <a:pt x="183" y="64"/>
                  </a:cubicBezTo>
                  <a:cubicBezTo>
                    <a:pt x="183" y="51"/>
                    <a:pt x="183" y="39"/>
                    <a:pt x="183" y="26"/>
                  </a:cubicBezTo>
                  <a:cubicBezTo>
                    <a:pt x="183" y="21"/>
                    <a:pt x="184" y="13"/>
                    <a:pt x="181" y="8"/>
                  </a:cubicBezTo>
                  <a:cubicBezTo>
                    <a:pt x="177" y="0"/>
                    <a:pt x="165" y="2"/>
                    <a:pt x="158" y="2"/>
                  </a:cubicBezTo>
                  <a:close/>
                  <a:moveTo>
                    <a:pt x="7" y="18"/>
                  </a:moveTo>
                  <a:cubicBezTo>
                    <a:pt x="7" y="18"/>
                    <a:pt x="7" y="17"/>
                    <a:pt x="8" y="16"/>
                  </a:cubicBezTo>
                  <a:cubicBezTo>
                    <a:pt x="8" y="16"/>
                    <a:pt x="9" y="16"/>
                    <a:pt x="9" y="16"/>
                  </a:cubicBezTo>
                  <a:cubicBezTo>
                    <a:pt x="9" y="17"/>
                    <a:pt x="9" y="18"/>
                    <a:pt x="9" y="19"/>
                  </a:cubicBezTo>
                  <a:cubicBezTo>
                    <a:pt x="8" y="19"/>
                    <a:pt x="7" y="19"/>
                    <a:pt x="7" y="18"/>
                  </a:cubicBezTo>
                  <a:close/>
                  <a:moveTo>
                    <a:pt x="8" y="28"/>
                  </a:moveTo>
                  <a:cubicBezTo>
                    <a:pt x="8" y="28"/>
                    <a:pt x="9" y="28"/>
                    <a:pt x="9" y="28"/>
                  </a:cubicBezTo>
                  <a:cubicBezTo>
                    <a:pt x="9" y="30"/>
                    <a:pt x="9" y="32"/>
                    <a:pt x="9" y="34"/>
                  </a:cubicBezTo>
                  <a:cubicBezTo>
                    <a:pt x="7" y="32"/>
                    <a:pt x="5" y="29"/>
                    <a:pt x="8" y="28"/>
                  </a:cubicBezTo>
                  <a:close/>
                  <a:moveTo>
                    <a:pt x="7" y="44"/>
                  </a:moveTo>
                  <a:cubicBezTo>
                    <a:pt x="6" y="44"/>
                    <a:pt x="6" y="43"/>
                    <a:pt x="7" y="42"/>
                  </a:cubicBezTo>
                  <a:cubicBezTo>
                    <a:pt x="7" y="42"/>
                    <a:pt x="8" y="41"/>
                    <a:pt x="9" y="41"/>
                  </a:cubicBezTo>
                  <a:cubicBezTo>
                    <a:pt x="9" y="43"/>
                    <a:pt x="9" y="44"/>
                    <a:pt x="9" y="45"/>
                  </a:cubicBezTo>
                  <a:cubicBezTo>
                    <a:pt x="8" y="45"/>
                    <a:pt x="8" y="45"/>
                    <a:pt x="7" y="44"/>
                  </a:cubicBezTo>
                  <a:close/>
                  <a:moveTo>
                    <a:pt x="6" y="59"/>
                  </a:moveTo>
                  <a:cubicBezTo>
                    <a:pt x="6" y="59"/>
                    <a:pt x="6" y="59"/>
                    <a:pt x="6" y="59"/>
                  </a:cubicBezTo>
                  <a:cubicBezTo>
                    <a:pt x="6" y="58"/>
                    <a:pt x="7" y="58"/>
                    <a:pt x="7" y="58"/>
                  </a:cubicBezTo>
                  <a:cubicBezTo>
                    <a:pt x="7" y="57"/>
                    <a:pt x="8" y="57"/>
                    <a:pt x="9" y="56"/>
                  </a:cubicBezTo>
                  <a:cubicBezTo>
                    <a:pt x="9" y="58"/>
                    <a:pt x="9" y="59"/>
                    <a:pt x="9" y="61"/>
                  </a:cubicBezTo>
                  <a:cubicBezTo>
                    <a:pt x="8" y="60"/>
                    <a:pt x="7" y="60"/>
                    <a:pt x="6" y="59"/>
                  </a:cubicBezTo>
                  <a:close/>
                  <a:moveTo>
                    <a:pt x="9" y="68"/>
                  </a:moveTo>
                  <a:cubicBezTo>
                    <a:pt x="9" y="68"/>
                    <a:pt x="9" y="69"/>
                    <a:pt x="9" y="70"/>
                  </a:cubicBezTo>
                  <a:cubicBezTo>
                    <a:pt x="8" y="69"/>
                    <a:pt x="7" y="68"/>
                    <a:pt x="9" y="68"/>
                  </a:cubicBezTo>
                  <a:close/>
                  <a:moveTo>
                    <a:pt x="7" y="78"/>
                  </a:moveTo>
                  <a:cubicBezTo>
                    <a:pt x="8" y="77"/>
                    <a:pt x="8" y="77"/>
                    <a:pt x="9" y="77"/>
                  </a:cubicBezTo>
                  <a:cubicBezTo>
                    <a:pt x="9" y="78"/>
                    <a:pt x="9" y="80"/>
                    <a:pt x="9" y="81"/>
                  </a:cubicBezTo>
                  <a:cubicBezTo>
                    <a:pt x="7" y="80"/>
                    <a:pt x="5" y="79"/>
                    <a:pt x="7" y="78"/>
                  </a:cubicBezTo>
                  <a:close/>
                  <a:moveTo>
                    <a:pt x="7" y="90"/>
                  </a:moveTo>
                  <a:cubicBezTo>
                    <a:pt x="7" y="90"/>
                    <a:pt x="6" y="90"/>
                    <a:pt x="6" y="89"/>
                  </a:cubicBezTo>
                  <a:cubicBezTo>
                    <a:pt x="6" y="89"/>
                    <a:pt x="6" y="89"/>
                    <a:pt x="6" y="89"/>
                  </a:cubicBezTo>
                  <a:cubicBezTo>
                    <a:pt x="7" y="88"/>
                    <a:pt x="8" y="88"/>
                    <a:pt x="9" y="88"/>
                  </a:cubicBezTo>
                  <a:cubicBezTo>
                    <a:pt x="9" y="89"/>
                    <a:pt x="9" y="90"/>
                    <a:pt x="9" y="91"/>
                  </a:cubicBezTo>
                  <a:cubicBezTo>
                    <a:pt x="8" y="91"/>
                    <a:pt x="8" y="90"/>
                    <a:pt x="7" y="90"/>
                  </a:cubicBezTo>
                  <a:close/>
                  <a:moveTo>
                    <a:pt x="8" y="102"/>
                  </a:moveTo>
                  <a:cubicBezTo>
                    <a:pt x="7" y="102"/>
                    <a:pt x="7" y="101"/>
                    <a:pt x="7" y="101"/>
                  </a:cubicBezTo>
                  <a:cubicBezTo>
                    <a:pt x="7" y="101"/>
                    <a:pt x="7" y="101"/>
                    <a:pt x="7" y="101"/>
                  </a:cubicBezTo>
                  <a:cubicBezTo>
                    <a:pt x="7" y="100"/>
                    <a:pt x="8" y="100"/>
                    <a:pt x="9" y="100"/>
                  </a:cubicBezTo>
                  <a:cubicBezTo>
                    <a:pt x="9" y="100"/>
                    <a:pt x="9" y="100"/>
                    <a:pt x="9" y="100"/>
                  </a:cubicBezTo>
                  <a:cubicBezTo>
                    <a:pt x="9" y="101"/>
                    <a:pt x="9" y="101"/>
                    <a:pt x="9" y="102"/>
                  </a:cubicBezTo>
                  <a:cubicBezTo>
                    <a:pt x="8" y="102"/>
                    <a:pt x="8" y="102"/>
                    <a:pt x="8" y="102"/>
                  </a:cubicBezTo>
                  <a:close/>
                  <a:moveTo>
                    <a:pt x="8" y="112"/>
                  </a:moveTo>
                  <a:cubicBezTo>
                    <a:pt x="6" y="111"/>
                    <a:pt x="7" y="111"/>
                    <a:pt x="8" y="111"/>
                  </a:cubicBezTo>
                  <a:cubicBezTo>
                    <a:pt x="8" y="111"/>
                    <a:pt x="8" y="110"/>
                    <a:pt x="9" y="110"/>
                  </a:cubicBezTo>
                  <a:cubicBezTo>
                    <a:pt x="9" y="111"/>
                    <a:pt x="9" y="112"/>
                    <a:pt x="9" y="113"/>
                  </a:cubicBezTo>
                  <a:cubicBezTo>
                    <a:pt x="8" y="113"/>
                    <a:pt x="8" y="112"/>
                    <a:pt x="8" y="112"/>
                  </a:cubicBezTo>
                  <a:close/>
                  <a:moveTo>
                    <a:pt x="7" y="122"/>
                  </a:moveTo>
                  <a:cubicBezTo>
                    <a:pt x="7" y="122"/>
                    <a:pt x="8" y="122"/>
                    <a:pt x="9" y="122"/>
                  </a:cubicBezTo>
                  <a:cubicBezTo>
                    <a:pt x="9" y="123"/>
                    <a:pt x="9" y="123"/>
                    <a:pt x="9" y="124"/>
                  </a:cubicBezTo>
                  <a:cubicBezTo>
                    <a:pt x="8" y="124"/>
                    <a:pt x="7" y="123"/>
                    <a:pt x="7" y="122"/>
                  </a:cubicBezTo>
                  <a:close/>
                  <a:moveTo>
                    <a:pt x="8" y="131"/>
                  </a:moveTo>
                  <a:cubicBezTo>
                    <a:pt x="8" y="131"/>
                    <a:pt x="8" y="131"/>
                    <a:pt x="9" y="131"/>
                  </a:cubicBezTo>
                  <a:cubicBezTo>
                    <a:pt x="9" y="132"/>
                    <a:pt x="9" y="133"/>
                    <a:pt x="9" y="134"/>
                  </a:cubicBezTo>
                  <a:cubicBezTo>
                    <a:pt x="8" y="133"/>
                    <a:pt x="6" y="132"/>
                    <a:pt x="8" y="131"/>
                  </a:cubicBezTo>
                  <a:close/>
                  <a:moveTo>
                    <a:pt x="7" y="142"/>
                  </a:moveTo>
                  <a:cubicBezTo>
                    <a:pt x="8" y="142"/>
                    <a:pt x="8" y="142"/>
                    <a:pt x="9" y="142"/>
                  </a:cubicBezTo>
                  <a:cubicBezTo>
                    <a:pt x="9" y="143"/>
                    <a:pt x="9" y="143"/>
                    <a:pt x="9" y="144"/>
                  </a:cubicBezTo>
                  <a:cubicBezTo>
                    <a:pt x="7" y="144"/>
                    <a:pt x="5" y="142"/>
                    <a:pt x="7" y="142"/>
                  </a:cubicBezTo>
                  <a:close/>
                  <a:moveTo>
                    <a:pt x="8" y="153"/>
                  </a:moveTo>
                  <a:cubicBezTo>
                    <a:pt x="8" y="153"/>
                    <a:pt x="8" y="153"/>
                    <a:pt x="9" y="153"/>
                  </a:cubicBezTo>
                  <a:cubicBezTo>
                    <a:pt x="9" y="153"/>
                    <a:pt x="9" y="154"/>
                    <a:pt x="9" y="155"/>
                  </a:cubicBezTo>
                  <a:cubicBezTo>
                    <a:pt x="7" y="154"/>
                    <a:pt x="5" y="153"/>
                    <a:pt x="8" y="153"/>
                  </a:cubicBezTo>
                  <a:close/>
                  <a:moveTo>
                    <a:pt x="8" y="166"/>
                  </a:moveTo>
                  <a:cubicBezTo>
                    <a:pt x="8" y="166"/>
                    <a:pt x="7" y="166"/>
                    <a:pt x="7" y="166"/>
                  </a:cubicBezTo>
                  <a:cubicBezTo>
                    <a:pt x="7" y="166"/>
                    <a:pt x="7" y="165"/>
                    <a:pt x="7" y="166"/>
                  </a:cubicBezTo>
                  <a:cubicBezTo>
                    <a:pt x="7" y="166"/>
                    <a:pt x="7" y="166"/>
                    <a:pt x="7" y="166"/>
                  </a:cubicBezTo>
                  <a:cubicBezTo>
                    <a:pt x="7" y="165"/>
                    <a:pt x="7" y="165"/>
                    <a:pt x="7" y="165"/>
                  </a:cubicBezTo>
                  <a:cubicBezTo>
                    <a:pt x="7" y="165"/>
                    <a:pt x="7" y="165"/>
                    <a:pt x="7" y="165"/>
                  </a:cubicBezTo>
                  <a:cubicBezTo>
                    <a:pt x="7" y="165"/>
                    <a:pt x="8" y="165"/>
                    <a:pt x="8" y="165"/>
                  </a:cubicBezTo>
                  <a:cubicBezTo>
                    <a:pt x="8" y="164"/>
                    <a:pt x="9" y="164"/>
                    <a:pt x="9" y="164"/>
                  </a:cubicBezTo>
                  <a:cubicBezTo>
                    <a:pt x="9" y="165"/>
                    <a:pt x="9" y="166"/>
                    <a:pt x="9" y="167"/>
                  </a:cubicBezTo>
                  <a:cubicBezTo>
                    <a:pt x="9" y="167"/>
                    <a:pt x="8" y="167"/>
                    <a:pt x="8" y="166"/>
                  </a:cubicBezTo>
                  <a:close/>
                  <a:moveTo>
                    <a:pt x="7" y="176"/>
                  </a:moveTo>
                  <a:cubicBezTo>
                    <a:pt x="7" y="175"/>
                    <a:pt x="8" y="175"/>
                    <a:pt x="9" y="175"/>
                  </a:cubicBezTo>
                  <a:cubicBezTo>
                    <a:pt x="9" y="176"/>
                    <a:pt x="9" y="178"/>
                    <a:pt x="9" y="179"/>
                  </a:cubicBezTo>
                  <a:cubicBezTo>
                    <a:pt x="7" y="179"/>
                    <a:pt x="6" y="178"/>
                    <a:pt x="7" y="176"/>
                  </a:cubicBezTo>
                  <a:close/>
                  <a:moveTo>
                    <a:pt x="8" y="191"/>
                  </a:moveTo>
                  <a:cubicBezTo>
                    <a:pt x="7" y="191"/>
                    <a:pt x="7" y="190"/>
                    <a:pt x="7" y="190"/>
                  </a:cubicBezTo>
                  <a:cubicBezTo>
                    <a:pt x="7" y="190"/>
                    <a:pt x="7" y="190"/>
                    <a:pt x="7" y="190"/>
                  </a:cubicBezTo>
                  <a:cubicBezTo>
                    <a:pt x="7" y="190"/>
                    <a:pt x="7" y="189"/>
                    <a:pt x="7" y="189"/>
                  </a:cubicBezTo>
                  <a:cubicBezTo>
                    <a:pt x="8" y="189"/>
                    <a:pt x="8" y="189"/>
                    <a:pt x="9" y="189"/>
                  </a:cubicBezTo>
                  <a:cubicBezTo>
                    <a:pt x="9" y="190"/>
                    <a:pt x="9" y="190"/>
                    <a:pt x="9" y="191"/>
                  </a:cubicBezTo>
                  <a:cubicBezTo>
                    <a:pt x="8" y="191"/>
                    <a:pt x="8" y="191"/>
                    <a:pt x="8" y="191"/>
                  </a:cubicBezTo>
                  <a:close/>
                  <a:moveTo>
                    <a:pt x="8" y="203"/>
                  </a:moveTo>
                  <a:cubicBezTo>
                    <a:pt x="8" y="202"/>
                    <a:pt x="8" y="202"/>
                    <a:pt x="8" y="202"/>
                  </a:cubicBezTo>
                  <a:cubicBezTo>
                    <a:pt x="8" y="202"/>
                    <a:pt x="8" y="202"/>
                    <a:pt x="8" y="202"/>
                  </a:cubicBezTo>
                  <a:cubicBezTo>
                    <a:pt x="8" y="201"/>
                    <a:pt x="9" y="201"/>
                    <a:pt x="9" y="201"/>
                  </a:cubicBezTo>
                  <a:cubicBezTo>
                    <a:pt x="9" y="202"/>
                    <a:pt x="9" y="202"/>
                    <a:pt x="9" y="203"/>
                  </a:cubicBezTo>
                  <a:cubicBezTo>
                    <a:pt x="9" y="203"/>
                    <a:pt x="8" y="203"/>
                    <a:pt x="8" y="203"/>
                  </a:cubicBezTo>
                  <a:close/>
                  <a:moveTo>
                    <a:pt x="8" y="213"/>
                  </a:moveTo>
                  <a:cubicBezTo>
                    <a:pt x="9" y="213"/>
                    <a:pt x="9" y="213"/>
                    <a:pt x="9" y="213"/>
                  </a:cubicBezTo>
                  <a:cubicBezTo>
                    <a:pt x="9" y="213"/>
                    <a:pt x="9" y="214"/>
                    <a:pt x="9" y="215"/>
                  </a:cubicBezTo>
                  <a:cubicBezTo>
                    <a:pt x="9" y="215"/>
                    <a:pt x="8" y="215"/>
                    <a:pt x="8" y="214"/>
                  </a:cubicBezTo>
                  <a:cubicBezTo>
                    <a:pt x="7" y="214"/>
                    <a:pt x="8" y="213"/>
                    <a:pt x="8" y="213"/>
                  </a:cubicBezTo>
                  <a:close/>
                  <a:moveTo>
                    <a:pt x="154" y="229"/>
                  </a:moveTo>
                  <a:cubicBezTo>
                    <a:pt x="139" y="229"/>
                    <a:pt x="124" y="229"/>
                    <a:pt x="109" y="229"/>
                  </a:cubicBezTo>
                  <a:cubicBezTo>
                    <a:pt x="81" y="229"/>
                    <a:pt x="52" y="229"/>
                    <a:pt x="24" y="229"/>
                  </a:cubicBezTo>
                  <a:cubicBezTo>
                    <a:pt x="18" y="229"/>
                    <a:pt x="13" y="228"/>
                    <a:pt x="12" y="220"/>
                  </a:cubicBezTo>
                  <a:cubicBezTo>
                    <a:pt x="12" y="219"/>
                    <a:pt x="12" y="217"/>
                    <a:pt x="12" y="216"/>
                  </a:cubicBezTo>
                  <a:cubicBezTo>
                    <a:pt x="12" y="215"/>
                    <a:pt x="12" y="214"/>
                    <a:pt x="12" y="213"/>
                  </a:cubicBezTo>
                  <a:cubicBezTo>
                    <a:pt x="13" y="213"/>
                    <a:pt x="13" y="214"/>
                    <a:pt x="14" y="214"/>
                  </a:cubicBezTo>
                  <a:cubicBezTo>
                    <a:pt x="15" y="215"/>
                    <a:pt x="17" y="212"/>
                    <a:pt x="15" y="211"/>
                  </a:cubicBezTo>
                  <a:cubicBezTo>
                    <a:pt x="14" y="210"/>
                    <a:pt x="13" y="210"/>
                    <a:pt x="12" y="210"/>
                  </a:cubicBezTo>
                  <a:cubicBezTo>
                    <a:pt x="12" y="207"/>
                    <a:pt x="12" y="204"/>
                    <a:pt x="12" y="202"/>
                  </a:cubicBezTo>
                  <a:cubicBezTo>
                    <a:pt x="13" y="202"/>
                    <a:pt x="14" y="202"/>
                    <a:pt x="15" y="203"/>
                  </a:cubicBezTo>
                  <a:cubicBezTo>
                    <a:pt x="17" y="203"/>
                    <a:pt x="18" y="200"/>
                    <a:pt x="16" y="199"/>
                  </a:cubicBezTo>
                  <a:cubicBezTo>
                    <a:pt x="15" y="199"/>
                    <a:pt x="13" y="199"/>
                    <a:pt x="12" y="198"/>
                  </a:cubicBezTo>
                  <a:cubicBezTo>
                    <a:pt x="12" y="196"/>
                    <a:pt x="12" y="193"/>
                    <a:pt x="12" y="190"/>
                  </a:cubicBezTo>
                  <a:cubicBezTo>
                    <a:pt x="13" y="190"/>
                    <a:pt x="14" y="190"/>
                    <a:pt x="14" y="191"/>
                  </a:cubicBezTo>
                  <a:cubicBezTo>
                    <a:pt x="16" y="191"/>
                    <a:pt x="17" y="188"/>
                    <a:pt x="15" y="188"/>
                  </a:cubicBezTo>
                  <a:cubicBezTo>
                    <a:pt x="14" y="187"/>
                    <a:pt x="13" y="187"/>
                    <a:pt x="12" y="186"/>
                  </a:cubicBezTo>
                  <a:cubicBezTo>
                    <a:pt x="12" y="183"/>
                    <a:pt x="12" y="179"/>
                    <a:pt x="12" y="176"/>
                  </a:cubicBezTo>
                  <a:cubicBezTo>
                    <a:pt x="13" y="176"/>
                    <a:pt x="14" y="177"/>
                    <a:pt x="15" y="177"/>
                  </a:cubicBezTo>
                  <a:cubicBezTo>
                    <a:pt x="17" y="178"/>
                    <a:pt x="18" y="175"/>
                    <a:pt x="16" y="174"/>
                  </a:cubicBezTo>
                  <a:cubicBezTo>
                    <a:pt x="15" y="174"/>
                    <a:pt x="13" y="173"/>
                    <a:pt x="12" y="173"/>
                  </a:cubicBezTo>
                  <a:cubicBezTo>
                    <a:pt x="12" y="170"/>
                    <a:pt x="12" y="167"/>
                    <a:pt x="12" y="164"/>
                  </a:cubicBezTo>
                  <a:cubicBezTo>
                    <a:pt x="13" y="164"/>
                    <a:pt x="13" y="165"/>
                    <a:pt x="14" y="166"/>
                  </a:cubicBezTo>
                  <a:cubicBezTo>
                    <a:pt x="15" y="167"/>
                    <a:pt x="18" y="166"/>
                    <a:pt x="17" y="164"/>
                  </a:cubicBezTo>
                  <a:cubicBezTo>
                    <a:pt x="16" y="162"/>
                    <a:pt x="14" y="161"/>
                    <a:pt x="12" y="161"/>
                  </a:cubicBezTo>
                  <a:cubicBezTo>
                    <a:pt x="12" y="158"/>
                    <a:pt x="12" y="156"/>
                    <a:pt x="12" y="153"/>
                  </a:cubicBezTo>
                  <a:cubicBezTo>
                    <a:pt x="13" y="154"/>
                    <a:pt x="14" y="154"/>
                    <a:pt x="14" y="155"/>
                  </a:cubicBezTo>
                  <a:cubicBezTo>
                    <a:pt x="16" y="156"/>
                    <a:pt x="17" y="153"/>
                    <a:pt x="16" y="152"/>
                  </a:cubicBezTo>
                  <a:cubicBezTo>
                    <a:pt x="15" y="151"/>
                    <a:pt x="13" y="150"/>
                    <a:pt x="12" y="150"/>
                  </a:cubicBezTo>
                  <a:cubicBezTo>
                    <a:pt x="12" y="148"/>
                    <a:pt x="12" y="145"/>
                    <a:pt x="12" y="143"/>
                  </a:cubicBezTo>
                  <a:cubicBezTo>
                    <a:pt x="13" y="143"/>
                    <a:pt x="13" y="143"/>
                    <a:pt x="14" y="144"/>
                  </a:cubicBezTo>
                  <a:cubicBezTo>
                    <a:pt x="16" y="145"/>
                    <a:pt x="17" y="142"/>
                    <a:pt x="15" y="141"/>
                  </a:cubicBezTo>
                  <a:cubicBezTo>
                    <a:pt x="15" y="140"/>
                    <a:pt x="13" y="140"/>
                    <a:pt x="12" y="139"/>
                  </a:cubicBezTo>
                  <a:cubicBezTo>
                    <a:pt x="12" y="137"/>
                    <a:pt x="12" y="135"/>
                    <a:pt x="12" y="132"/>
                  </a:cubicBezTo>
                  <a:cubicBezTo>
                    <a:pt x="13" y="133"/>
                    <a:pt x="14" y="133"/>
                    <a:pt x="15" y="133"/>
                  </a:cubicBezTo>
                  <a:cubicBezTo>
                    <a:pt x="16" y="134"/>
                    <a:pt x="17" y="131"/>
                    <a:pt x="15" y="130"/>
                  </a:cubicBezTo>
                  <a:cubicBezTo>
                    <a:pt x="14" y="130"/>
                    <a:pt x="13" y="129"/>
                    <a:pt x="12" y="129"/>
                  </a:cubicBezTo>
                  <a:cubicBezTo>
                    <a:pt x="12" y="127"/>
                    <a:pt x="12" y="125"/>
                    <a:pt x="12" y="122"/>
                  </a:cubicBezTo>
                  <a:cubicBezTo>
                    <a:pt x="13" y="123"/>
                    <a:pt x="13" y="123"/>
                    <a:pt x="14" y="123"/>
                  </a:cubicBezTo>
                  <a:cubicBezTo>
                    <a:pt x="16" y="124"/>
                    <a:pt x="17" y="121"/>
                    <a:pt x="15" y="120"/>
                  </a:cubicBezTo>
                  <a:cubicBezTo>
                    <a:pt x="14" y="120"/>
                    <a:pt x="13" y="119"/>
                    <a:pt x="12" y="119"/>
                  </a:cubicBezTo>
                  <a:cubicBezTo>
                    <a:pt x="12" y="116"/>
                    <a:pt x="12" y="114"/>
                    <a:pt x="12" y="111"/>
                  </a:cubicBezTo>
                  <a:cubicBezTo>
                    <a:pt x="13" y="111"/>
                    <a:pt x="14" y="111"/>
                    <a:pt x="14" y="112"/>
                  </a:cubicBezTo>
                  <a:cubicBezTo>
                    <a:pt x="16" y="112"/>
                    <a:pt x="17" y="109"/>
                    <a:pt x="15" y="109"/>
                  </a:cubicBezTo>
                  <a:cubicBezTo>
                    <a:pt x="14" y="108"/>
                    <a:pt x="13" y="108"/>
                    <a:pt x="12" y="108"/>
                  </a:cubicBezTo>
                  <a:cubicBezTo>
                    <a:pt x="12" y="105"/>
                    <a:pt x="12" y="103"/>
                    <a:pt x="12" y="101"/>
                  </a:cubicBezTo>
                  <a:cubicBezTo>
                    <a:pt x="13" y="101"/>
                    <a:pt x="13" y="101"/>
                    <a:pt x="14" y="101"/>
                  </a:cubicBezTo>
                  <a:cubicBezTo>
                    <a:pt x="15" y="102"/>
                    <a:pt x="16" y="99"/>
                    <a:pt x="14" y="98"/>
                  </a:cubicBezTo>
                  <a:cubicBezTo>
                    <a:pt x="14" y="98"/>
                    <a:pt x="13" y="98"/>
                    <a:pt x="12" y="97"/>
                  </a:cubicBezTo>
                  <a:cubicBezTo>
                    <a:pt x="12" y="95"/>
                    <a:pt x="12" y="92"/>
                    <a:pt x="12" y="90"/>
                  </a:cubicBezTo>
                  <a:cubicBezTo>
                    <a:pt x="12" y="90"/>
                    <a:pt x="13" y="90"/>
                    <a:pt x="13" y="91"/>
                  </a:cubicBezTo>
                  <a:cubicBezTo>
                    <a:pt x="14" y="92"/>
                    <a:pt x="17" y="90"/>
                    <a:pt x="15" y="88"/>
                  </a:cubicBezTo>
                  <a:cubicBezTo>
                    <a:pt x="14" y="88"/>
                    <a:pt x="13" y="87"/>
                    <a:pt x="12" y="86"/>
                  </a:cubicBezTo>
                  <a:cubicBezTo>
                    <a:pt x="12" y="83"/>
                    <a:pt x="12" y="81"/>
                    <a:pt x="12" y="78"/>
                  </a:cubicBezTo>
                  <a:cubicBezTo>
                    <a:pt x="13" y="78"/>
                    <a:pt x="13" y="78"/>
                    <a:pt x="14" y="78"/>
                  </a:cubicBezTo>
                  <a:cubicBezTo>
                    <a:pt x="16" y="79"/>
                    <a:pt x="17" y="77"/>
                    <a:pt x="15" y="76"/>
                  </a:cubicBezTo>
                  <a:cubicBezTo>
                    <a:pt x="14" y="75"/>
                    <a:pt x="13" y="75"/>
                    <a:pt x="12" y="75"/>
                  </a:cubicBezTo>
                  <a:cubicBezTo>
                    <a:pt x="12" y="72"/>
                    <a:pt x="12" y="70"/>
                    <a:pt x="12" y="68"/>
                  </a:cubicBezTo>
                  <a:cubicBezTo>
                    <a:pt x="13" y="68"/>
                    <a:pt x="13" y="68"/>
                    <a:pt x="13" y="69"/>
                  </a:cubicBezTo>
                  <a:cubicBezTo>
                    <a:pt x="15" y="70"/>
                    <a:pt x="17" y="67"/>
                    <a:pt x="15" y="66"/>
                  </a:cubicBezTo>
                  <a:cubicBezTo>
                    <a:pt x="14" y="65"/>
                    <a:pt x="13" y="65"/>
                    <a:pt x="12" y="65"/>
                  </a:cubicBezTo>
                  <a:cubicBezTo>
                    <a:pt x="12" y="62"/>
                    <a:pt x="12" y="59"/>
                    <a:pt x="12" y="56"/>
                  </a:cubicBezTo>
                  <a:cubicBezTo>
                    <a:pt x="13" y="57"/>
                    <a:pt x="13" y="57"/>
                    <a:pt x="14" y="57"/>
                  </a:cubicBezTo>
                  <a:cubicBezTo>
                    <a:pt x="15" y="59"/>
                    <a:pt x="17" y="56"/>
                    <a:pt x="15" y="55"/>
                  </a:cubicBezTo>
                  <a:cubicBezTo>
                    <a:pt x="14" y="54"/>
                    <a:pt x="13" y="53"/>
                    <a:pt x="12" y="53"/>
                  </a:cubicBezTo>
                  <a:cubicBezTo>
                    <a:pt x="12" y="49"/>
                    <a:pt x="12" y="45"/>
                    <a:pt x="12" y="42"/>
                  </a:cubicBezTo>
                  <a:cubicBezTo>
                    <a:pt x="13" y="42"/>
                    <a:pt x="14" y="42"/>
                    <a:pt x="14" y="43"/>
                  </a:cubicBezTo>
                  <a:cubicBezTo>
                    <a:pt x="16" y="44"/>
                    <a:pt x="18" y="41"/>
                    <a:pt x="16" y="40"/>
                  </a:cubicBezTo>
                  <a:cubicBezTo>
                    <a:pt x="15" y="39"/>
                    <a:pt x="13" y="39"/>
                    <a:pt x="12" y="38"/>
                  </a:cubicBezTo>
                  <a:cubicBezTo>
                    <a:pt x="12" y="35"/>
                    <a:pt x="12" y="31"/>
                    <a:pt x="12" y="28"/>
                  </a:cubicBezTo>
                  <a:cubicBezTo>
                    <a:pt x="13" y="28"/>
                    <a:pt x="14" y="28"/>
                    <a:pt x="15" y="28"/>
                  </a:cubicBezTo>
                  <a:cubicBezTo>
                    <a:pt x="17" y="29"/>
                    <a:pt x="18" y="26"/>
                    <a:pt x="16" y="25"/>
                  </a:cubicBezTo>
                  <a:cubicBezTo>
                    <a:pt x="14" y="25"/>
                    <a:pt x="13" y="25"/>
                    <a:pt x="12" y="24"/>
                  </a:cubicBezTo>
                  <a:cubicBezTo>
                    <a:pt x="12" y="22"/>
                    <a:pt x="12" y="19"/>
                    <a:pt x="12" y="16"/>
                  </a:cubicBezTo>
                  <a:cubicBezTo>
                    <a:pt x="12" y="16"/>
                    <a:pt x="12" y="16"/>
                    <a:pt x="12" y="15"/>
                  </a:cubicBezTo>
                  <a:cubicBezTo>
                    <a:pt x="13" y="15"/>
                    <a:pt x="14" y="15"/>
                    <a:pt x="15" y="16"/>
                  </a:cubicBezTo>
                  <a:cubicBezTo>
                    <a:pt x="17" y="17"/>
                    <a:pt x="18" y="14"/>
                    <a:pt x="16" y="13"/>
                  </a:cubicBezTo>
                  <a:cubicBezTo>
                    <a:pt x="15" y="12"/>
                    <a:pt x="14" y="12"/>
                    <a:pt x="13" y="12"/>
                  </a:cubicBezTo>
                  <a:cubicBezTo>
                    <a:pt x="14" y="8"/>
                    <a:pt x="16" y="5"/>
                    <a:pt x="21" y="5"/>
                  </a:cubicBezTo>
                  <a:cubicBezTo>
                    <a:pt x="23" y="5"/>
                    <a:pt x="25" y="5"/>
                    <a:pt x="27" y="5"/>
                  </a:cubicBezTo>
                  <a:cubicBezTo>
                    <a:pt x="39" y="5"/>
                    <a:pt x="51" y="5"/>
                    <a:pt x="64" y="5"/>
                  </a:cubicBezTo>
                  <a:cubicBezTo>
                    <a:pt x="95" y="5"/>
                    <a:pt x="126" y="5"/>
                    <a:pt x="158" y="5"/>
                  </a:cubicBezTo>
                  <a:cubicBezTo>
                    <a:pt x="165" y="5"/>
                    <a:pt x="179" y="3"/>
                    <a:pt x="179" y="14"/>
                  </a:cubicBezTo>
                  <a:cubicBezTo>
                    <a:pt x="179" y="21"/>
                    <a:pt x="179" y="27"/>
                    <a:pt x="179" y="34"/>
                  </a:cubicBezTo>
                  <a:cubicBezTo>
                    <a:pt x="179" y="93"/>
                    <a:pt x="179" y="152"/>
                    <a:pt x="179" y="211"/>
                  </a:cubicBezTo>
                  <a:cubicBezTo>
                    <a:pt x="179" y="214"/>
                    <a:pt x="179" y="217"/>
                    <a:pt x="179" y="220"/>
                  </a:cubicBezTo>
                  <a:cubicBezTo>
                    <a:pt x="179" y="232"/>
                    <a:pt x="162" y="229"/>
                    <a:pt x="154" y="229"/>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227"/>
            <p:cNvSpPr>
              <a:spLocks noEditPoints="1"/>
            </p:cNvSpPr>
            <p:nvPr/>
          </p:nvSpPr>
          <p:spPr bwMode="auto">
            <a:xfrm>
              <a:off x="7621833" y="5184209"/>
              <a:ext cx="395288" cy="139700"/>
            </a:xfrm>
            <a:custGeom>
              <a:avLst/>
              <a:gdLst>
                <a:gd name="T0" fmla="*/ 83 w 93"/>
                <a:gd name="T1" fmla="*/ 16 h 33"/>
                <a:gd name="T2" fmla="*/ 79 w 93"/>
                <a:gd name="T3" fmla="*/ 15 h 33"/>
                <a:gd name="T4" fmla="*/ 79 w 93"/>
                <a:gd name="T5" fmla="*/ 17 h 33"/>
                <a:gd name="T6" fmla="*/ 67 w 93"/>
                <a:gd name="T7" fmla="*/ 23 h 33"/>
                <a:gd name="T8" fmla="*/ 69 w 93"/>
                <a:gd name="T9" fmla="*/ 13 h 33"/>
                <a:gd name="T10" fmla="*/ 64 w 93"/>
                <a:gd name="T11" fmla="*/ 23 h 33"/>
                <a:gd name="T12" fmla="*/ 54 w 93"/>
                <a:gd name="T13" fmla="*/ 12 h 33"/>
                <a:gd name="T14" fmla="*/ 66 w 93"/>
                <a:gd name="T15" fmla="*/ 10 h 33"/>
                <a:gd name="T16" fmla="*/ 57 w 93"/>
                <a:gd name="T17" fmla="*/ 9 h 33"/>
                <a:gd name="T18" fmla="*/ 53 w 93"/>
                <a:gd name="T19" fmla="*/ 8 h 33"/>
                <a:gd name="T20" fmla="*/ 47 w 93"/>
                <a:gd name="T21" fmla="*/ 10 h 33"/>
                <a:gd name="T22" fmla="*/ 51 w 93"/>
                <a:gd name="T23" fmla="*/ 12 h 33"/>
                <a:gd name="T24" fmla="*/ 46 w 93"/>
                <a:gd name="T25" fmla="*/ 15 h 33"/>
                <a:gd name="T26" fmla="*/ 38 w 93"/>
                <a:gd name="T27" fmla="*/ 13 h 33"/>
                <a:gd name="T28" fmla="*/ 30 w 93"/>
                <a:gd name="T29" fmla="*/ 23 h 33"/>
                <a:gd name="T30" fmla="*/ 24 w 93"/>
                <a:gd name="T31" fmla="*/ 22 h 33"/>
                <a:gd name="T32" fmla="*/ 15 w 93"/>
                <a:gd name="T33" fmla="*/ 12 h 33"/>
                <a:gd name="T34" fmla="*/ 1 w 93"/>
                <a:gd name="T35" fmla="*/ 15 h 33"/>
                <a:gd name="T36" fmla="*/ 12 w 93"/>
                <a:gd name="T37" fmla="*/ 7 h 33"/>
                <a:gd name="T38" fmla="*/ 8 w 93"/>
                <a:gd name="T39" fmla="*/ 33 h 33"/>
                <a:gd name="T40" fmla="*/ 14 w 93"/>
                <a:gd name="T41" fmla="*/ 19 h 33"/>
                <a:gd name="T42" fmla="*/ 21 w 93"/>
                <a:gd name="T43" fmla="*/ 9 h 33"/>
                <a:gd name="T44" fmla="*/ 24 w 93"/>
                <a:gd name="T45" fmla="*/ 12 h 33"/>
                <a:gd name="T46" fmla="*/ 32 w 93"/>
                <a:gd name="T47" fmla="*/ 25 h 33"/>
                <a:gd name="T48" fmla="*/ 46 w 93"/>
                <a:gd name="T49" fmla="*/ 18 h 33"/>
                <a:gd name="T50" fmla="*/ 53 w 93"/>
                <a:gd name="T51" fmla="*/ 29 h 33"/>
                <a:gd name="T52" fmla="*/ 65 w 93"/>
                <a:gd name="T53" fmla="*/ 25 h 33"/>
                <a:gd name="T54" fmla="*/ 81 w 93"/>
                <a:gd name="T55" fmla="*/ 18 h 33"/>
                <a:gd name="T56" fmla="*/ 87 w 93"/>
                <a:gd name="T57" fmla="*/ 28 h 33"/>
                <a:gd name="T58" fmla="*/ 77 w 93"/>
                <a:gd name="T59" fmla="*/ 26 h 33"/>
                <a:gd name="T60" fmla="*/ 89 w 93"/>
                <a:gd name="T61" fmla="*/ 29 h 33"/>
                <a:gd name="T62" fmla="*/ 9 w 93"/>
                <a:gd name="T63" fmla="*/ 30 h 33"/>
                <a:gd name="T64" fmla="*/ 9 w 93"/>
                <a:gd name="T65" fmla="*/ 30 h 33"/>
                <a:gd name="T66" fmla="*/ 35 w 93"/>
                <a:gd name="T67" fmla="*/ 23 h 33"/>
                <a:gd name="T68" fmla="*/ 39 w 93"/>
                <a:gd name="T69" fmla="*/ 16 h 33"/>
                <a:gd name="T70" fmla="*/ 43 w 93"/>
                <a:gd name="T71" fmla="*/ 18 h 33"/>
                <a:gd name="T72" fmla="*/ 67 w 93"/>
                <a:gd name="T73" fmla="*/ 18 h 33"/>
                <a:gd name="T74" fmla="*/ 66 w 93"/>
                <a:gd name="T75" fmla="*/ 20 h 33"/>
                <a:gd name="T76" fmla="*/ 66 w 93"/>
                <a:gd name="T77" fmla="*/ 2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 h="33">
                  <a:moveTo>
                    <a:pt x="89" y="19"/>
                  </a:moveTo>
                  <a:cubicBezTo>
                    <a:pt x="87" y="18"/>
                    <a:pt x="84" y="18"/>
                    <a:pt x="83" y="16"/>
                  </a:cubicBezTo>
                  <a:cubicBezTo>
                    <a:pt x="84" y="15"/>
                    <a:pt x="85" y="13"/>
                    <a:pt x="85" y="12"/>
                  </a:cubicBezTo>
                  <a:cubicBezTo>
                    <a:pt x="87" y="7"/>
                    <a:pt x="77" y="10"/>
                    <a:pt x="79" y="15"/>
                  </a:cubicBezTo>
                  <a:cubicBezTo>
                    <a:pt x="79" y="15"/>
                    <a:pt x="79" y="16"/>
                    <a:pt x="80" y="16"/>
                  </a:cubicBezTo>
                  <a:cubicBezTo>
                    <a:pt x="79" y="16"/>
                    <a:pt x="79" y="16"/>
                    <a:pt x="79" y="17"/>
                  </a:cubicBezTo>
                  <a:cubicBezTo>
                    <a:pt x="77" y="19"/>
                    <a:pt x="75" y="20"/>
                    <a:pt x="73" y="22"/>
                  </a:cubicBezTo>
                  <a:cubicBezTo>
                    <a:pt x="71" y="23"/>
                    <a:pt x="68" y="25"/>
                    <a:pt x="67" y="23"/>
                  </a:cubicBezTo>
                  <a:cubicBezTo>
                    <a:pt x="69" y="22"/>
                    <a:pt x="70" y="20"/>
                    <a:pt x="71" y="17"/>
                  </a:cubicBezTo>
                  <a:cubicBezTo>
                    <a:pt x="72" y="15"/>
                    <a:pt x="72" y="13"/>
                    <a:pt x="69" y="13"/>
                  </a:cubicBezTo>
                  <a:cubicBezTo>
                    <a:pt x="66" y="13"/>
                    <a:pt x="64" y="18"/>
                    <a:pt x="64" y="20"/>
                  </a:cubicBezTo>
                  <a:cubicBezTo>
                    <a:pt x="64" y="21"/>
                    <a:pt x="64" y="22"/>
                    <a:pt x="64" y="23"/>
                  </a:cubicBezTo>
                  <a:cubicBezTo>
                    <a:pt x="60" y="26"/>
                    <a:pt x="54" y="28"/>
                    <a:pt x="52" y="25"/>
                  </a:cubicBezTo>
                  <a:cubicBezTo>
                    <a:pt x="51" y="22"/>
                    <a:pt x="52" y="17"/>
                    <a:pt x="54" y="12"/>
                  </a:cubicBezTo>
                  <a:cubicBezTo>
                    <a:pt x="54" y="12"/>
                    <a:pt x="55" y="12"/>
                    <a:pt x="55" y="11"/>
                  </a:cubicBezTo>
                  <a:cubicBezTo>
                    <a:pt x="59" y="11"/>
                    <a:pt x="62" y="11"/>
                    <a:pt x="66" y="10"/>
                  </a:cubicBezTo>
                  <a:cubicBezTo>
                    <a:pt x="67" y="9"/>
                    <a:pt x="66" y="7"/>
                    <a:pt x="65" y="7"/>
                  </a:cubicBezTo>
                  <a:cubicBezTo>
                    <a:pt x="63" y="8"/>
                    <a:pt x="60" y="8"/>
                    <a:pt x="57" y="9"/>
                  </a:cubicBezTo>
                  <a:cubicBezTo>
                    <a:pt x="58" y="7"/>
                    <a:pt x="59" y="5"/>
                    <a:pt x="57" y="4"/>
                  </a:cubicBezTo>
                  <a:cubicBezTo>
                    <a:pt x="55" y="3"/>
                    <a:pt x="53" y="7"/>
                    <a:pt x="53" y="8"/>
                  </a:cubicBezTo>
                  <a:cubicBezTo>
                    <a:pt x="52" y="9"/>
                    <a:pt x="52" y="9"/>
                    <a:pt x="52" y="9"/>
                  </a:cubicBezTo>
                  <a:cubicBezTo>
                    <a:pt x="50" y="9"/>
                    <a:pt x="48" y="10"/>
                    <a:pt x="47" y="10"/>
                  </a:cubicBezTo>
                  <a:cubicBezTo>
                    <a:pt x="45" y="10"/>
                    <a:pt x="46" y="12"/>
                    <a:pt x="47" y="12"/>
                  </a:cubicBezTo>
                  <a:cubicBezTo>
                    <a:pt x="48" y="12"/>
                    <a:pt x="50" y="12"/>
                    <a:pt x="51" y="12"/>
                  </a:cubicBezTo>
                  <a:cubicBezTo>
                    <a:pt x="50" y="12"/>
                    <a:pt x="49" y="13"/>
                    <a:pt x="48" y="13"/>
                  </a:cubicBezTo>
                  <a:cubicBezTo>
                    <a:pt x="47" y="14"/>
                    <a:pt x="47" y="14"/>
                    <a:pt x="46" y="15"/>
                  </a:cubicBezTo>
                  <a:cubicBezTo>
                    <a:pt x="45" y="12"/>
                    <a:pt x="41" y="12"/>
                    <a:pt x="39" y="13"/>
                  </a:cubicBezTo>
                  <a:cubicBezTo>
                    <a:pt x="39" y="13"/>
                    <a:pt x="38" y="13"/>
                    <a:pt x="38" y="13"/>
                  </a:cubicBezTo>
                  <a:cubicBezTo>
                    <a:pt x="36" y="14"/>
                    <a:pt x="34" y="17"/>
                    <a:pt x="33" y="20"/>
                  </a:cubicBezTo>
                  <a:cubicBezTo>
                    <a:pt x="32" y="21"/>
                    <a:pt x="31" y="22"/>
                    <a:pt x="30" y="23"/>
                  </a:cubicBezTo>
                  <a:cubicBezTo>
                    <a:pt x="28" y="25"/>
                    <a:pt x="27" y="26"/>
                    <a:pt x="25" y="27"/>
                  </a:cubicBezTo>
                  <a:cubicBezTo>
                    <a:pt x="22" y="29"/>
                    <a:pt x="23" y="23"/>
                    <a:pt x="24" y="22"/>
                  </a:cubicBezTo>
                  <a:cubicBezTo>
                    <a:pt x="25" y="17"/>
                    <a:pt x="30" y="7"/>
                    <a:pt x="26" y="3"/>
                  </a:cubicBezTo>
                  <a:cubicBezTo>
                    <a:pt x="23" y="0"/>
                    <a:pt x="18" y="7"/>
                    <a:pt x="15" y="12"/>
                  </a:cubicBezTo>
                  <a:cubicBezTo>
                    <a:pt x="15" y="9"/>
                    <a:pt x="15" y="6"/>
                    <a:pt x="13" y="4"/>
                  </a:cubicBezTo>
                  <a:cubicBezTo>
                    <a:pt x="9" y="0"/>
                    <a:pt x="2" y="12"/>
                    <a:pt x="1" y="15"/>
                  </a:cubicBezTo>
                  <a:cubicBezTo>
                    <a:pt x="0" y="16"/>
                    <a:pt x="2" y="17"/>
                    <a:pt x="3" y="16"/>
                  </a:cubicBezTo>
                  <a:cubicBezTo>
                    <a:pt x="4" y="14"/>
                    <a:pt x="11" y="3"/>
                    <a:pt x="12" y="7"/>
                  </a:cubicBezTo>
                  <a:cubicBezTo>
                    <a:pt x="13" y="11"/>
                    <a:pt x="13" y="14"/>
                    <a:pt x="12" y="18"/>
                  </a:cubicBezTo>
                  <a:cubicBezTo>
                    <a:pt x="10" y="21"/>
                    <a:pt x="4" y="31"/>
                    <a:pt x="8" y="33"/>
                  </a:cubicBezTo>
                  <a:cubicBezTo>
                    <a:pt x="8" y="33"/>
                    <a:pt x="9" y="33"/>
                    <a:pt x="9" y="33"/>
                  </a:cubicBezTo>
                  <a:cubicBezTo>
                    <a:pt x="13" y="29"/>
                    <a:pt x="13" y="24"/>
                    <a:pt x="14" y="19"/>
                  </a:cubicBezTo>
                  <a:cubicBezTo>
                    <a:pt x="15" y="18"/>
                    <a:pt x="16" y="16"/>
                    <a:pt x="16" y="15"/>
                  </a:cubicBezTo>
                  <a:cubicBezTo>
                    <a:pt x="18" y="13"/>
                    <a:pt x="19" y="11"/>
                    <a:pt x="21" y="9"/>
                  </a:cubicBezTo>
                  <a:cubicBezTo>
                    <a:pt x="21" y="8"/>
                    <a:pt x="25" y="3"/>
                    <a:pt x="25" y="7"/>
                  </a:cubicBezTo>
                  <a:cubicBezTo>
                    <a:pt x="25" y="9"/>
                    <a:pt x="24" y="11"/>
                    <a:pt x="24" y="12"/>
                  </a:cubicBezTo>
                  <a:cubicBezTo>
                    <a:pt x="23" y="16"/>
                    <a:pt x="16" y="30"/>
                    <a:pt x="24" y="30"/>
                  </a:cubicBezTo>
                  <a:cubicBezTo>
                    <a:pt x="27" y="30"/>
                    <a:pt x="30" y="27"/>
                    <a:pt x="32" y="25"/>
                  </a:cubicBezTo>
                  <a:cubicBezTo>
                    <a:pt x="32" y="26"/>
                    <a:pt x="33" y="27"/>
                    <a:pt x="34" y="28"/>
                  </a:cubicBezTo>
                  <a:cubicBezTo>
                    <a:pt x="40" y="30"/>
                    <a:pt x="44" y="22"/>
                    <a:pt x="46" y="18"/>
                  </a:cubicBezTo>
                  <a:cubicBezTo>
                    <a:pt x="47" y="17"/>
                    <a:pt x="49" y="16"/>
                    <a:pt x="51" y="15"/>
                  </a:cubicBezTo>
                  <a:cubicBezTo>
                    <a:pt x="49" y="20"/>
                    <a:pt x="48" y="26"/>
                    <a:pt x="53" y="29"/>
                  </a:cubicBezTo>
                  <a:cubicBezTo>
                    <a:pt x="56" y="30"/>
                    <a:pt x="60" y="28"/>
                    <a:pt x="63" y="26"/>
                  </a:cubicBezTo>
                  <a:cubicBezTo>
                    <a:pt x="63" y="26"/>
                    <a:pt x="64" y="25"/>
                    <a:pt x="65" y="25"/>
                  </a:cubicBezTo>
                  <a:cubicBezTo>
                    <a:pt x="66" y="27"/>
                    <a:pt x="69" y="27"/>
                    <a:pt x="72" y="25"/>
                  </a:cubicBezTo>
                  <a:cubicBezTo>
                    <a:pt x="75" y="23"/>
                    <a:pt x="78" y="21"/>
                    <a:pt x="81" y="18"/>
                  </a:cubicBezTo>
                  <a:cubicBezTo>
                    <a:pt x="83" y="19"/>
                    <a:pt x="85" y="20"/>
                    <a:pt x="87" y="21"/>
                  </a:cubicBezTo>
                  <a:cubicBezTo>
                    <a:pt x="89" y="22"/>
                    <a:pt x="90" y="27"/>
                    <a:pt x="87" y="28"/>
                  </a:cubicBezTo>
                  <a:cubicBezTo>
                    <a:pt x="85" y="28"/>
                    <a:pt x="84" y="28"/>
                    <a:pt x="83" y="28"/>
                  </a:cubicBezTo>
                  <a:cubicBezTo>
                    <a:pt x="81" y="27"/>
                    <a:pt x="79" y="26"/>
                    <a:pt x="77" y="26"/>
                  </a:cubicBezTo>
                  <a:cubicBezTo>
                    <a:pt x="75" y="25"/>
                    <a:pt x="75" y="27"/>
                    <a:pt x="76" y="28"/>
                  </a:cubicBezTo>
                  <a:cubicBezTo>
                    <a:pt x="80" y="29"/>
                    <a:pt x="85" y="32"/>
                    <a:pt x="89" y="29"/>
                  </a:cubicBezTo>
                  <a:cubicBezTo>
                    <a:pt x="93" y="27"/>
                    <a:pt x="92" y="21"/>
                    <a:pt x="89" y="19"/>
                  </a:cubicBezTo>
                  <a:close/>
                  <a:moveTo>
                    <a:pt x="9" y="30"/>
                  </a:moveTo>
                  <a:cubicBezTo>
                    <a:pt x="9" y="28"/>
                    <a:pt x="10" y="27"/>
                    <a:pt x="10" y="26"/>
                  </a:cubicBezTo>
                  <a:cubicBezTo>
                    <a:pt x="10" y="27"/>
                    <a:pt x="8" y="31"/>
                    <a:pt x="9" y="30"/>
                  </a:cubicBezTo>
                  <a:close/>
                  <a:moveTo>
                    <a:pt x="42" y="21"/>
                  </a:moveTo>
                  <a:cubicBezTo>
                    <a:pt x="40" y="23"/>
                    <a:pt x="34" y="30"/>
                    <a:pt x="35" y="23"/>
                  </a:cubicBezTo>
                  <a:cubicBezTo>
                    <a:pt x="35" y="22"/>
                    <a:pt x="35" y="22"/>
                    <a:pt x="35" y="21"/>
                  </a:cubicBezTo>
                  <a:cubicBezTo>
                    <a:pt x="37" y="20"/>
                    <a:pt x="38" y="18"/>
                    <a:pt x="39" y="16"/>
                  </a:cubicBezTo>
                  <a:cubicBezTo>
                    <a:pt x="39" y="16"/>
                    <a:pt x="39" y="16"/>
                    <a:pt x="39" y="17"/>
                  </a:cubicBezTo>
                  <a:cubicBezTo>
                    <a:pt x="40" y="18"/>
                    <a:pt x="41" y="19"/>
                    <a:pt x="43" y="18"/>
                  </a:cubicBezTo>
                  <a:cubicBezTo>
                    <a:pt x="42" y="20"/>
                    <a:pt x="42" y="21"/>
                    <a:pt x="42" y="21"/>
                  </a:cubicBezTo>
                  <a:close/>
                  <a:moveTo>
                    <a:pt x="67" y="18"/>
                  </a:moveTo>
                  <a:cubicBezTo>
                    <a:pt x="67" y="16"/>
                    <a:pt x="68" y="16"/>
                    <a:pt x="69" y="17"/>
                  </a:cubicBezTo>
                  <a:cubicBezTo>
                    <a:pt x="68" y="18"/>
                    <a:pt x="67" y="19"/>
                    <a:pt x="66" y="20"/>
                  </a:cubicBezTo>
                  <a:cubicBezTo>
                    <a:pt x="66" y="21"/>
                    <a:pt x="66" y="21"/>
                    <a:pt x="66" y="21"/>
                  </a:cubicBezTo>
                  <a:cubicBezTo>
                    <a:pt x="66" y="20"/>
                    <a:pt x="66" y="20"/>
                    <a:pt x="66" y="20"/>
                  </a:cubicBezTo>
                  <a:cubicBezTo>
                    <a:pt x="67" y="19"/>
                    <a:pt x="67" y="19"/>
                    <a:pt x="67" y="18"/>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228"/>
            <p:cNvSpPr>
              <a:spLocks noEditPoints="1"/>
            </p:cNvSpPr>
            <p:nvPr/>
          </p:nvSpPr>
          <p:spPr bwMode="auto">
            <a:xfrm>
              <a:off x="8779121" y="4993709"/>
              <a:ext cx="763588" cy="708025"/>
            </a:xfrm>
            <a:custGeom>
              <a:avLst/>
              <a:gdLst>
                <a:gd name="T0" fmla="*/ 150 w 180"/>
                <a:gd name="T1" fmla="*/ 94 h 167"/>
                <a:gd name="T2" fmla="*/ 51 w 180"/>
                <a:gd name="T3" fmla="*/ 4 h 167"/>
                <a:gd name="T4" fmla="*/ 7 w 180"/>
                <a:gd name="T5" fmla="*/ 151 h 167"/>
                <a:gd name="T6" fmla="*/ 33 w 180"/>
                <a:gd name="T7" fmla="*/ 97 h 167"/>
                <a:gd name="T8" fmla="*/ 58 w 180"/>
                <a:gd name="T9" fmla="*/ 90 h 167"/>
                <a:gd name="T10" fmla="*/ 143 w 180"/>
                <a:gd name="T11" fmla="*/ 96 h 167"/>
                <a:gd name="T12" fmla="*/ 136 w 180"/>
                <a:gd name="T13" fmla="*/ 100 h 167"/>
                <a:gd name="T14" fmla="*/ 82 w 180"/>
                <a:gd name="T15" fmla="*/ 142 h 167"/>
                <a:gd name="T16" fmla="*/ 111 w 180"/>
                <a:gd name="T17" fmla="*/ 96 h 167"/>
                <a:gd name="T18" fmla="*/ 55 w 180"/>
                <a:gd name="T19" fmla="*/ 155 h 167"/>
                <a:gd name="T20" fmla="*/ 85 w 180"/>
                <a:gd name="T21" fmla="*/ 117 h 167"/>
                <a:gd name="T22" fmla="*/ 40 w 180"/>
                <a:gd name="T23" fmla="*/ 139 h 167"/>
                <a:gd name="T24" fmla="*/ 76 w 180"/>
                <a:gd name="T25" fmla="*/ 107 h 167"/>
                <a:gd name="T26" fmla="*/ 57 w 180"/>
                <a:gd name="T27" fmla="*/ 134 h 167"/>
                <a:gd name="T28" fmla="*/ 17 w 180"/>
                <a:gd name="T29" fmla="*/ 150 h 167"/>
                <a:gd name="T30" fmla="*/ 65 w 180"/>
                <a:gd name="T31" fmla="*/ 102 h 167"/>
                <a:gd name="T32" fmla="*/ 68 w 180"/>
                <a:gd name="T33" fmla="*/ 99 h 167"/>
                <a:gd name="T34" fmla="*/ 9 w 180"/>
                <a:gd name="T35" fmla="*/ 137 h 167"/>
                <a:gd name="T36" fmla="*/ 51 w 180"/>
                <a:gd name="T37" fmla="*/ 96 h 167"/>
                <a:gd name="T38" fmla="*/ 12 w 180"/>
                <a:gd name="T39" fmla="*/ 128 h 167"/>
                <a:gd name="T40" fmla="*/ 9 w 180"/>
                <a:gd name="T41" fmla="*/ 146 h 167"/>
                <a:gd name="T42" fmla="*/ 57 w 180"/>
                <a:gd name="T43" fmla="*/ 110 h 167"/>
                <a:gd name="T44" fmla="*/ 73 w 180"/>
                <a:gd name="T45" fmla="*/ 108 h 167"/>
                <a:gd name="T46" fmla="*/ 15 w 180"/>
                <a:gd name="T47" fmla="*/ 153 h 167"/>
                <a:gd name="T48" fmla="*/ 58 w 180"/>
                <a:gd name="T49" fmla="*/ 132 h 167"/>
                <a:gd name="T50" fmla="*/ 86 w 180"/>
                <a:gd name="T51" fmla="*/ 115 h 167"/>
                <a:gd name="T52" fmla="*/ 73 w 180"/>
                <a:gd name="T53" fmla="*/ 131 h 167"/>
                <a:gd name="T54" fmla="*/ 52 w 180"/>
                <a:gd name="T55" fmla="*/ 157 h 167"/>
                <a:gd name="T56" fmla="*/ 66 w 180"/>
                <a:gd name="T57" fmla="*/ 135 h 167"/>
                <a:gd name="T58" fmla="*/ 112 w 180"/>
                <a:gd name="T59" fmla="*/ 103 h 167"/>
                <a:gd name="T60" fmla="*/ 67 w 180"/>
                <a:gd name="T61" fmla="*/ 157 h 167"/>
                <a:gd name="T62" fmla="*/ 129 w 180"/>
                <a:gd name="T63" fmla="*/ 100 h 167"/>
                <a:gd name="T64" fmla="*/ 83 w 180"/>
                <a:gd name="T65" fmla="*/ 152 h 167"/>
                <a:gd name="T66" fmla="*/ 87 w 180"/>
                <a:gd name="T67" fmla="*/ 157 h 167"/>
                <a:gd name="T68" fmla="*/ 145 w 180"/>
                <a:gd name="T69" fmla="*/ 106 h 167"/>
                <a:gd name="T70" fmla="*/ 88 w 180"/>
                <a:gd name="T71" fmla="*/ 158 h 167"/>
                <a:gd name="T72" fmla="*/ 110 w 180"/>
                <a:gd name="T73" fmla="*/ 157 h 167"/>
                <a:gd name="T74" fmla="*/ 123 w 180"/>
                <a:gd name="T75" fmla="*/ 154 h 167"/>
                <a:gd name="T76" fmla="*/ 145 w 180"/>
                <a:gd name="T77" fmla="*/ 115 h 167"/>
                <a:gd name="T78" fmla="*/ 154 w 180"/>
                <a:gd name="T79" fmla="*/ 126 h 167"/>
                <a:gd name="T80" fmla="*/ 160 w 180"/>
                <a:gd name="T81" fmla="*/ 129 h 167"/>
                <a:gd name="T82" fmla="*/ 135 w 180"/>
                <a:gd name="T83" fmla="*/ 160 h 167"/>
                <a:gd name="T84" fmla="*/ 146 w 180"/>
                <a:gd name="T85" fmla="*/ 159 h 167"/>
                <a:gd name="T86" fmla="*/ 164 w 180"/>
                <a:gd name="T87" fmla="*/ 145 h 167"/>
                <a:gd name="T88" fmla="*/ 160 w 180"/>
                <a:gd name="T89" fmla="*/ 137 h 167"/>
                <a:gd name="T90" fmla="*/ 169 w 180"/>
                <a:gd name="T91" fmla="*/ 140 h 167"/>
                <a:gd name="T92" fmla="*/ 161 w 180"/>
                <a:gd name="T93" fmla="*/ 156 h 167"/>
                <a:gd name="T94" fmla="*/ 170 w 180"/>
                <a:gd name="T95" fmla="*/ 146 h 167"/>
                <a:gd name="T96" fmla="*/ 167 w 180"/>
                <a:gd name="T97" fmla="*/ 145 h 167"/>
                <a:gd name="T98" fmla="*/ 156 w 180"/>
                <a:gd name="T99" fmla="*/ 148 h 167"/>
                <a:gd name="T100" fmla="*/ 149 w 180"/>
                <a:gd name="T101" fmla="*/ 146 h 167"/>
                <a:gd name="T102" fmla="*/ 164 w 180"/>
                <a:gd name="T103" fmla="*/ 117 h 167"/>
                <a:gd name="T104" fmla="*/ 173 w 180"/>
                <a:gd name="T105" fmla="*/ 137 h 167"/>
                <a:gd name="T106" fmla="*/ 155 w 180"/>
                <a:gd name="T107" fmla="*/ 107 h 167"/>
                <a:gd name="T108" fmla="*/ 105 w 180"/>
                <a:gd name="T109" fmla="*/ 142 h 167"/>
                <a:gd name="T110" fmla="*/ 58 w 180"/>
                <a:gd name="T111" fmla="*/ 61 h 167"/>
                <a:gd name="T112" fmla="*/ 137 w 180"/>
                <a:gd name="T113" fmla="*/ 94 h 167"/>
                <a:gd name="T114" fmla="*/ 23 w 180"/>
                <a:gd name="T115" fmla="*/ 110 h 167"/>
                <a:gd name="T116" fmla="*/ 25 w 180"/>
                <a:gd name="T117" fmla="*/ 112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0" h="167">
                  <a:moveTo>
                    <a:pt x="39" y="162"/>
                  </a:moveTo>
                  <a:cubicBezTo>
                    <a:pt x="46" y="162"/>
                    <a:pt x="54" y="161"/>
                    <a:pt x="61" y="161"/>
                  </a:cubicBezTo>
                  <a:cubicBezTo>
                    <a:pt x="72" y="161"/>
                    <a:pt x="84" y="161"/>
                    <a:pt x="95" y="162"/>
                  </a:cubicBezTo>
                  <a:cubicBezTo>
                    <a:pt x="114" y="164"/>
                    <a:pt x="134" y="167"/>
                    <a:pt x="153" y="163"/>
                  </a:cubicBezTo>
                  <a:cubicBezTo>
                    <a:pt x="167" y="160"/>
                    <a:pt x="180" y="150"/>
                    <a:pt x="177" y="134"/>
                  </a:cubicBezTo>
                  <a:cubicBezTo>
                    <a:pt x="175" y="118"/>
                    <a:pt x="162" y="105"/>
                    <a:pt x="150" y="94"/>
                  </a:cubicBezTo>
                  <a:cubicBezTo>
                    <a:pt x="137" y="81"/>
                    <a:pt x="123" y="71"/>
                    <a:pt x="110" y="58"/>
                  </a:cubicBezTo>
                  <a:cubicBezTo>
                    <a:pt x="103" y="51"/>
                    <a:pt x="98" y="42"/>
                    <a:pt x="97" y="32"/>
                  </a:cubicBezTo>
                  <a:cubicBezTo>
                    <a:pt x="97" y="22"/>
                    <a:pt x="102" y="14"/>
                    <a:pt x="107" y="6"/>
                  </a:cubicBezTo>
                  <a:cubicBezTo>
                    <a:pt x="107" y="5"/>
                    <a:pt x="107" y="4"/>
                    <a:pt x="106" y="3"/>
                  </a:cubicBezTo>
                  <a:cubicBezTo>
                    <a:pt x="105" y="2"/>
                    <a:pt x="105" y="2"/>
                    <a:pt x="104" y="2"/>
                  </a:cubicBezTo>
                  <a:cubicBezTo>
                    <a:pt x="86" y="3"/>
                    <a:pt x="69" y="0"/>
                    <a:pt x="51" y="4"/>
                  </a:cubicBezTo>
                  <a:cubicBezTo>
                    <a:pt x="50" y="4"/>
                    <a:pt x="49" y="6"/>
                    <a:pt x="50" y="7"/>
                  </a:cubicBezTo>
                  <a:cubicBezTo>
                    <a:pt x="49" y="7"/>
                    <a:pt x="49" y="8"/>
                    <a:pt x="50" y="9"/>
                  </a:cubicBezTo>
                  <a:cubicBezTo>
                    <a:pt x="55" y="18"/>
                    <a:pt x="60" y="27"/>
                    <a:pt x="60" y="37"/>
                  </a:cubicBezTo>
                  <a:cubicBezTo>
                    <a:pt x="61" y="50"/>
                    <a:pt x="54" y="60"/>
                    <a:pt x="47" y="69"/>
                  </a:cubicBezTo>
                  <a:cubicBezTo>
                    <a:pt x="36" y="84"/>
                    <a:pt x="25" y="99"/>
                    <a:pt x="15" y="114"/>
                  </a:cubicBezTo>
                  <a:cubicBezTo>
                    <a:pt x="8" y="124"/>
                    <a:pt x="0" y="139"/>
                    <a:pt x="7" y="151"/>
                  </a:cubicBezTo>
                  <a:cubicBezTo>
                    <a:pt x="14" y="161"/>
                    <a:pt x="29" y="162"/>
                    <a:pt x="39" y="162"/>
                  </a:cubicBezTo>
                  <a:close/>
                  <a:moveTo>
                    <a:pt x="33" y="97"/>
                  </a:moveTo>
                  <a:cubicBezTo>
                    <a:pt x="33" y="96"/>
                    <a:pt x="34" y="96"/>
                    <a:pt x="35" y="95"/>
                  </a:cubicBezTo>
                  <a:cubicBezTo>
                    <a:pt x="37" y="94"/>
                    <a:pt x="40" y="92"/>
                    <a:pt x="42" y="91"/>
                  </a:cubicBezTo>
                  <a:cubicBezTo>
                    <a:pt x="38" y="95"/>
                    <a:pt x="33" y="99"/>
                    <a:pt x="28" y="103"/>
                  </a:cubicBezTo>
                  <a:cubicBezTo>
                    <a:pt x="30" y="101"/>
                    <a:pt x="31" y="99"/>
                    <a:pt x="33" y="97"/>
                  </a:cubicBezTo>
                  <a:close/>
                  <a:moveTo>
                    <a:pt x="46" y="90"/>
                  </a:moveTo>
                  <a:cubicBezTo>
                    <a:pt x="47" y="90"/>
                    <a:pt x="49" y="89"/>
                    <a:pt x="51" y="89"/>
                  </a:cubicBezTo>
                  <a:cubicBezTo>
                    <a:pt x="46" y="91"/>
                    <a:pt x="41" y="94"/>
                    <a:pt x="36" y="98"/>
                  </a:cubicBezTo>
                  <a:cubicBezTo>
                    <a:pt x="39" y="95"/>
                    <a:pt x="42" y="92"/>
                    <a:pt x="46" y="90"/>
                  </a:cubicBezTo>
                  <a:close/>
                  <a:moveTo>
                    <a:pt x="55" y="89"/>
                  </a:moveTo>
                  <a:cubicBezTo>
                    <a:pt x="56" y="90"/>
                    <a:pt x="57" y="90"/>
                    <a:pt x="58" y="90"/>
                  </a:cubicBezTo>
                  <a:cubicBezTo>
                    <a:pt x="52" y="93"/>
                    <a:pt x="47" y="97"/>
                    <a:pt x="42" y="102"/>
                  </a:cubicBezTo>
                  <a:cubicBezTo>
                    <a:pt x="33" y="109"/>
                    <a:pt x="24" y="116"/>
                    <a:pt x="15" y="123"/>
                  </a:cubicBezTo>
                  <a:cubicBezTo>
                    <a:pt x="16" y="123"/>
                    <a:pt x="16" y="122"/>
                    <a:pt x="17" y="122"/>
                  </a:cubicBezTo>
                  <a:cubicBezTo>
                    <a:pt x="20" y="117"/>
                    <a:pt x="25" y="113"/>
                    <a:pt x="30" y="110"/>
                  </a:cubicBezTo>
                  <a:cubicBezTo>
                    <a:pt x="39" y="104"/>
                    <a:pt x="48" y="97"/>
                    <a:pt x="55" y="89"/>
                  </a:cubicBezTo>
                  <a:close/>
                  <a:moveTo>
                    <a:pt x="143" y="96"/>
                  </a:moveTo>
                  <a:cubicBezTo>
                    <a:pt x="132" y="105"/>
                    <a:pt x="122" y="114"/>
                    <a:pt x="112" y="124"/>
                  </a:cubicBezTo>
                  <a:cubicBezTo>
                    <a:pt x="106" y="129"/>
                    <a:pt x="100" y="134"/>
                    <a:pt x="95" y="139"/>
                  </a:cubicBezTo>
                  <a:cubicBezTo>
                    <a:pt x="99" y="135"/>
                    <a:pt x="103" y="131"/>
                    <a:pt x="107" y="127"/>
                  </a:cubicBezTo>
                  <a:cubicBezTo>
                    <a:pt x="116" y="119"/>
                    <a:pt x="124" y="110"/>
                    <a:pt x="129" y="100"/>
                  </a:cubicBezTo>
                  <a:cubicBezTo>
                    <a:pt x="130" y="100"/>
                    <a:pt x="131" y="100"/>
                    <a:pt x="131" y="100"/>
                  </a:cubicBezTo>
                  <a:cubicBezTo>
                    <a:pt x="133" y="100"/>
                    <a:pt x="135" y="100"/>
                    <a:pt x="136" y="100"/>
                  </a:cubicBezTo>
                  <a:cubicBezTo>
                    <a:pt x="138" y="99"/>
                    <a:pt x="141" y="95"/>
                    <a:pt x="143" y="96"/>
                  </a:cubicBezTo>
                  <a:close/>
                  <a:moveTo>
                    <a:pt x="121" y="96"/>
                  </a:moveTo>
                  <a:cubicBezTo>
                    <a:pt x="123" y="97"/>
                    <a:pt x="125" y="98"/>
                    <a:pt x="128" y="99"/>
                  </a:cubicBezTo>
                  <a:cubicBezTo>
                    <a:pt x="123" y="104"/>
                    <a:pt x="119" y="108"/>
                    <a:pt x="114" y="113"/>
                  </a:cubicBezTo>
                  <a:cubicBezTo>
                    <a:pt x="108" y="117"/>
                    <a:pt x="102" y="123"/>
                    <a:pt x="97" y="128"/>
                  </a:cubicBezTo>
                  <a:cubicBezTo>
                    <a:pt x="92" y="133"/>
                    <a:pt x="87" y="137"/>
                    <a:pt x="82" y="142"/>
                  </a:cubicBezTo>
                  <a:cubicBezTo>
                    <a:pt x="82" y="142"/>
                    <a:pt x="82" y="141"/>
                    <a:pt x="83" y="141"/>
                  </a:cubicBezTo>
                  <a:cubicBezTo>
                    <a:pt x="87" y="136"/>
                    <a:pt x="92" y="131"/>
                    <a:pt x="97" y="126"/>
                  </a:cubicBezTo>
                  <a:cubicBezTo>
                    <a:pt x="101" y="121"/>
                    <a:pt x="105" y="115"/>
                    <a:pt x="109" y="110"/>
                  </a:cubicBezTo>
                  <a:cubicBezTo>
                    <a:pt x="113" y="106"/>
                    <a:pt x="118" y="102"/>
                    <a:pt x="120" y="96"/>
                  </a:cubicBezTo>
                  <a:cubicBezTo>
                    <a:pt x="121" y="96"/>
                    <a:pt x="121" y="96"/>
                    <a:pt x="121" y="96"/>
                  </a:cubicBezTo>
                  <a:close/>
                  <a:moveTo>
                    <a:pt x="111" y="96"/>
                  </a:moveTo>
                  <a:cubicBezTo>
                    <a:pt x="113" y="95"/>
                    <a:pt x="115" y="95"/>
                    <a:pt x="118" y="95"/>
                  </a:cubicBezTo>
                  <a:cubicBezTo>
                    <a:pt x="118" y="95"/>
                    <a:pt x="119" y="95"/>
                    <a:pt x="119" y="96"/>
                  </a:cubicBezTo>
                  <a:cubicBezTo>
                    <a:pt x="109" y="103"/>
                    <a:pt x="100" y="113"/>
                    <a:pt x="91" y="122"/>
                  </a:cubicBezTo>
                  <a:cubicBezTo>
                    <a:pt x="81" y="132"/>
                    <a:pt x="69" y="141"/>
                    <a:pt x="60" y="151"/>
                  </a:cubicBezTo>
                  <a:cubicBezTo>
                    <a:pt x="59" y="152"/>
                    <a:pt x="57" y="154"/>
                    <a:pt x="56" y="155"/>
                  </a:cubicBezTo>
                  <a:cubicBezTo>
                    <a:pt x="55" y="155"/>
                    <a:pt x="55" y="155"/>
                    <a:pt x="55" y="155"/>
                  </a:cubicBezTo>
                  <a:cubicBezTo>
                    <a:pt x="58" y="152"/>
                    <a:pt x="61" y="149"/>
                    <a:pt x="64" y="147"/>
                  </a:cubicBezTo>
                  <a:cubicBezTo>
                    <a:pt x="69" y="141"/>
                    <a:pt x="75" y="136"/>
                    <a:pt x="81" y="131"/>
                  </a:cubicBezTo>
                  <a:cubicBezTo>
                    <a:pt x="92" y="120"/>
                    <a:pt x="101" y="107"/>
                    <a:pt x="111" y="96"/>
                  </a:cubicBezTo>
                  <a:close/>
                  <a:moveTo>
                    <a:pt x="107" y="98"/>
                  </a:moveTo>
                  <a:cubicBezTo>
                    <a:pt x="104" y="100"/>
                    <a:pt x="102" y="103"/>
                    <a:pt x="100" y="105"/>
                  </a:cubicBezTo>
                  <a:cubicBezTo>
                    <a:pt x="95" y="110"/>
                    <a:pt x="90" y="113"/>
                    <a:pt x="85" y="117"/>
                  </a:cubicBezTo>
                  <a:cubicBezTo>
                    <a:pt x="84" y="118"/>
                    <a:pt x="83" y="119"/>
                    <a:pt x="82" y="120"/>
                  </a:cubicBezTo>
                  <a:cubicBezTo>
                    <a:pt x="86" y="116"/>
                    <a:pt x="90" y="112"/>
                    <a:pt x="93" y="109"/>
                  </a:cubicBezTo>
                  <a:cubicBezTo>
                    <a:pt x="98" y="106"/>
                    <a:pt x="102" y="101"/>
                    <a:pt x="107" y="98"/>
                  </a:cubicBezTo>
                  <a:close/>
                  <a:moveTo>
                    <a:pt x="79" y="109"/>
                  </a:moveTo>
                  <a:cubicBezTo>
                    <a:pt x="69" y="115"/>
                    <a:pt x="61" y="122"/>
                    <a:pt x="53" y="129"/>
                  </a:cubicBezTo>
                  <a:cubicBezTo>
                    <a:pt x="49" y="133"/>
                    <a:pt x="44" y="135"/>
                    <a:pt x="40" y="139"/>
                  </a:cubicBezTo>
                  <a:cubicBezTo>
                    <a:pt x="34" y="143"/>
                    <a:pt x="30" y="149"/>
                    <a:pt x="24" y="153"/>
                  </a:cubicBezTo>
                  <a:cubicBezTo>
                    <a:pt x="20" y="156"/>
                    <a:pt x="23" y="153"/>
                    <a:pt x="24" y="152"/>
                  </a:cubicBezTo>
                  <a:cubicBezTo>
                    <a:pt x="27" y="150"/>
                    <a:pt x="29" y="148"/>
                    <a:pt x="32" y="145"/>
                  </a:cubicBezTo>
                  <a:cubicBezTo>
                    <a:pt x="37" y="141"/>
                    <a:pt x="42" y="137"/>
                    <a:pt x="48" y="132"/>
                  </a:cubicBezTo>
                  <a:cubicBezTo>
                    <a:pt x="58" y="125"/>
                    <a:pt x="66" y="116"/>
                    <a:pt x="76" y="107"/>
                  </a:cubicBezTo>
                  <a:cubicBezTo>
                    <a:pt x="76" y="107"/>
                    <a:pt x="76" y="107"/>
                    <a:pt x="76" y="107"/>
                  </a:cubicBezTo>
                  <a:cubicBezTo>
                    <a:pt x="79" y="109"/>
                    <a:pt x="83" y="111"/>
                    <a:pt x="88" y="110"/>
                  </a:cubicBezTo>
                  <a:cubicBezTo>
                    <a:pt x="81" y="115"/>
                    <a:pt x="75" y="120"/>
                    <a:pt x="68" y="126"/>
                  </a:cubicBezTo>
                  <a:cubicBezTo>
                    <a:pt x="59" y="134"/>
                    <a:pt x="49" y="142"/>
                    <a:pt x="40" y="151"/>
                  </a:cubicBezTo>
                  <a:cubicBezTo>
                    <a:pt x="39" y="151"/>
                    <a:pt x="34" y="156"/>
                    <a:pt x="35" y="155"/>
                  </a:cubicBezTo>
                  <a:cubicBezTo>
                    <a:pt x="37" y="152"/>
                    <a:pt x="40" y="150"/>
                    <a:pt x="42" y="147"/>
                  </a:cubicBezTo>
                  <a:cubicBezTo>
                    <a:pt x="47" y="143"/>
                    <a:pt x="52" y="139"/>
                    <a:pt x="57" y="134"/>
                  </a:cubicBezTo>
                  <a:cubicBezTo>
                    <a:pt x="61" y="130"/>
                    <a:pt x="65" y="126"/>
                    <a:pt x="69" y="122"/>
                  </a:cubicBezTo>
                  <a:cubicBezTo>
                    <a:pt x="73" y="118"/>
                    <a:pt x="77" y="115"/>
                    <a:pt x="79" y="110"/>
                  </a:cubicBezTo>
                  <a:cubicBezTo>
                    <a:pt x="80" y="109"/>
                    <a:pt x="79" y="109"/>
                    <a:pt x="79" y="109"/>
                  </a:cubicBezTo>
                  <a:close/>
                  <a:moveTo>
                    <a:pt x="69" y="100"/>
                  </a:moveTo>
                  <a:cubicBezTo>
                    <a:pt x="71" y="102"/>
                    <a:pt x="73" y="104"/>
                    <a:pt x="75" y="106"/>
                  </a:cubicBezTo>
                  <a:cubicBezTo>
                    <a:pt x="53" y="117"/>
                    <a:pt x="37" y="136"/>
                    <a:pt x="17" y="150"/>
                  </a:cubicBezTo>
                  <a:cubicBezTo>
                    <a:pt x="12" y="153"/>
                    <a:pt x="19" y="147"/>
                    <a:pt x="20" y="146"/>
                  </a:cubicBezTo>
                  <a:cubicBezTo>
                    <a:pt x="22" y="144"/>
                    <a:pt x="24" y="142"/>
                    <a:pt x="27" y="140"/>
                  </a:cubicBezTo>
                  <a:cubicBezTo>
                    <a:pt x="31" y="136"/>
                    <a:pt x="36" y="132"/>
                    <a:pt x="41" y="128"/>
                  </a:cubicBezTo>
                  <a:cubicBezTo>
                    <a:pt x="51" y="119"/>
                    <a:pt x="59" y="109"/>
                    <a:pt x="69" y="100"/>
                  </a:cubicBezTo>
                  <a:close/>
                  <a:moveTo>
                    <a:pt x="67" y="101"/>
                  </a:moveTo>
                  <a:cubicBezTo>
                    <a:pt x="66" y="101"/>
                    <a:pt x="66" y="101"/>
                    <a:pt x="65" y="102"/>
                  </a:cubicBezTo>
                  <a:cubicBezTo>
                    <a:pt x="55" y="111"/>
                    <a:pt x="44" y="119"/>
                    <a:pt x="33" y="127"/>
                  </a:cubicBezTo>
                  <a:cubicBezTo>
                    <a:pt x="28" y="131"/>
                    <a:pt x="23" y="135"/>
                    <a:pt x="18" y="139"/>
                  </a:cubicBezTo>
                  <a:cubicBezTo>
                    <a:pt x="16" y="141"/>
                    <a:pt x="13" y="143"/>
                    <a:pt x="10" y="146"/>
                  </a:cubicBezTo>
                  <a:cubicBezTo>
                    <a:pt x="12" y="144"/>
                    <a:pt x="14" y="142"/>
                    <a:pt x="15" y="140"/>
                  </a:cubicBezTo>
                  <a:cubicBezTo>
                    <a:pt x="31" y="124"/>
                    <a:pt x="51" y="114"/>
                    <a:pt x="64" y="95"/>
                  </a:cubicBezTo>
                  <a:cubicBezTo>
                    <a:pt x="66" y="96"/>
                    <a:pt x="67" y="98"/>
                    <a:pt x="68" y="99"/>
                  </a:cubicBezTo>
                  <a:cubicBezTo>
                    <a:pt x="68" y="99"/>
                    <a:pt x="68" y="99"/>
                    <a:pt x="68" y="99"/>
                  </a:cubicBezTo>
                  <a:cubicBezTo>
                    <a:pt x="68" y="100"/>
                    <a:pt x="67" y="100"/>
                    <a:pt x="67" y="101"/>
                  </a:cubicBezTo>
                  <a:close/>
                  <a:moveTo>
                    <a:pt x="63" y="94"/>
                  </a:moveTo>
                  <a:cubicBezTo>
                    <a:pt x="54" y="101"/>
                    <a:pt x="44" y="108"/>
                    <a:pt x="35" y="115"/>
                  </a:cubicBezTo>
                  <a:cubicBezTo>
                    <a:pt x="31" y="119"/>
                    <a:pt x="26" y="123"/>
                    <a:pt x="22" y="127"/>
                  </a:cubicBezTo>
                  <a:cubicBezTo>
                    <a:pt x="18" y="130"/>
                    <a:pt x="11" y="134"/>
                    <a:pt x="9" y="137"/>
                  </a:cubicBezTo>
                  <a:cubicBezTo>
                    <a:pt x="9" y="137"/>
                    <a:pt x="9" y="137"/>
                    <a:pt x="9" y="137"/>
                  </a:cubicBezTo>
                  <a:cubicBezTo>
                    <a:pt x="25" y="121"/>
                    <a:pt x="45" y="109"/>
                    <a:pt x="60" y="92"/>
                  </a:cubicBezTo>
                  <a:cubicBezTo>
                    <a:pt x="61" y="92"/>
                    <a:pt x="62" y="93"/>
                    <a:pt x="63" y="94"/>
                  </a:cubicBezTo>
                  <a:close/>
                  <a:moveTo>
                    <a:pt x="12" y="128"/>
                  </a:moveTo>
                  <a:cubicBezTo>
                    <a:pt x="20" y="120"/>
                    <a:pt x="29" y="113"/>
                    <a:pt x="37" y="106"/>
                  </a:cubicBezTo>
                  <a:cubicBezTo>
                    <a:pt x="42" y="103"/>
                    <a:pt x="46" y="99"/>
                    <a:pt x="51" y="96"/>
                  </a:cubicBezTo>
                  <a:cubicBezTo>
                    <a:pt x="53" y="94"/>
                    <a:pt x="55" y="93"/>
                    <a:pt x="57" y="92"/>
                  </a:cubicBezTo>
                  <a:cubicBezTo>
                    <a:pt x="58" y="91"/>
                    <a:pt x="58" y="91"/>
                    <a:pt x="59" y="91"/>
                  </a:cubicBezTo>
                  <a:cubicBezTo>
                    <a:pt x="59" y="91"/>
                    <a:pt x="59" y="91"/>
                    <a:pt x="60" y="91"/>
                  </a:cubicBezTo>
                  <a:cubicBezTo>
                    <a:pt x="59" y="92"/>
                    <a:pt x="58" y="93"/>
                    <a:pt x="57" y="94"/>
                  </a:cubicBezTo>
                  <a:cubicBezTo>
                    <a:pt x="43" y="109"/>
                    <a:pt x="24" y="120"/>
                    <a:pt x="9" y="135"/>
                  </a:cubicBezTo>
                  <a:cubicBezTo>
                    <a:pt x="10" y="133"/>
                    <a:pt x="11" y="130"/>
                    <a:pt x="12" y="128"/>
                  </a:cubicBezTo>
                  <a:close/>
                  <a:moveTo>
                    <a:pt x="33" y="119"/>
                  </a:moveTo>
                  <a:cubicBezTo>
                    <a:pt x="38" y="114"/>
                    <a:pt x="44" y="110"/>
                    <a:pt x="50" y="105"/>
                  </a:cubicBezTo>
                  <a:cubicBezTo>
                    <a:pt x="53" y="103"/>
                    <a:pt x="56" y="101"/>
                    <a:pt x="58" y="99"/>
                  </a:cubicBezTo>
                  <a:cubicBezTo>
                    <a:pt x="60" y="98"/>
                    <a:pt x="61" y="97"/>
                    <a:pt x="63" y="96"/>
                  </a:cubicBezTo>
                  <a:cubicBezTo>
                    <a:pt x="65" y="94"/>
                    <a:pt x="58" y="101"/>
                    <a:pt x="59" y="100"/>
                  </a:cubicBezTo>
                  <a:cubicBezTo>
                    <a:pt x="45" y="118"/>
                    <a:pt x="23" y="128"/>
                    <a:pt x="9" y="146"/>
                  </a:cubicBezTo>
                  <a:cubicBezTo>
                    <a:pt x="8" y="144"/>
                    <a:pt x="8" y="141"/>
                    <a:pt x="8" y="138"/>
                  </a:cubicBezTo>
                  <a:cubicBezTo>
                    <a:pt x="18" y="133"/>
                    <a:pt x="25" y="126"/>
                    <a:pt x="33" y="119"/>
                  </a:cubicBezTo>
                  <a:close/>
                  <a:moveTo>
                    <a:pt x="10" y="147"/>
                  </a:moveTo>
                  <a:cubicBezTo>
                    <a:pt x="20" y="139"/>
                    <a:pt x="30" y="131"/>
                    <a:pt x="40" y="123"/>
                  </a:cubicBezTo>
                  <a:cubicBezTo>
                    <a:pt x="45" y="120"/>
                    <a:pt x="50" y="116"/>
                    <a:pt x="55" y="112"/>
                  </a:cubicBezTo>
                  <a:cubicBezTo>
                    <a:pt x="56" y="111"/>
                    <a:pt x="57" y="110"/>
                    <a:pt x="57" y="110"/>
                  </a:cubicBezTo>
                  <a:cubicBezTo>
                    <a:pt x="51" y="116"/>
                    <a:pt x="45" y="123"/>
                    <a:pt x="38" y="129"/>
                  </a:cubicBezTo>
                  <a:cubicBezTo>
                    <a:pt x="30" y="136"/>
                    <a:pt x="20" y="143"/>
                    <a:pt x="14" y="152"/>
                  </a:cubicBezTo>
                  <a:cubicBezTo>
                    <a:pt x="12" y="150"/>
                    <a:pt x="11" y="149"/>
                    <a:pt x="10" y="147"/>
                  </a:cubicBezTo>
                  <a:close/>
                  <a:moveTo>
                    <a:pt x="15" y="153"/>
                  </a:moveTo>
                  <a:cubicBezTo>
                    <a:pt x="34" y="140"/>
                    <a:pt x="49" y="122"/>
                    <a:pt x="69" y="110"/>
                  </a:cubicBezTo>
                  <a:cubicBezTo>
                    <a:pt x="70" y="110"/>
                    <a:pt x="74" y="107"/>
                    <a:pt x="73" y="108"/>
                  </a:cubicBezTo>
                  <a:cubicBezTo>
                    <a:pt x="71" y="110"/>
                    <a:pt x="68" y="113"/>
                    <a:pt x="66" y="115"/>
                  </a:cubicBezTo>
                  <a:cubicBezTo>
                    <a:pt x="61" y="120"/>
                    <a:pt x="56" y="124"/>
                    <a:pt x="51" y="129"/>
                  </a:cubicBezTo>
                  <a:cubicBezTo>
                    <a:pt x="40" y="137"/>
                    <a:pt x="30" y="145"/>
                    <a:pt x="20" y="155"/>
                  </a:cubicBezTo>
                  <a:cubicBezTo>
                    <a:pt x="20" y="155"/>
                    <a:pt x="20" y="155"/>
                    <a:pt x="20" y="155"/>
                  </a:cubicBezTo>
                  <a:cubicBezTo>
                    <a:pt x="19" y="155"/>
                    <a:pt x="17" y="154"/>
                    <a:pt x="16" y="153"/>
                  </a:cubicBezTo>
                  <a:cubicBezTo>
                    <a:pt x="15" y="153"/>
                    <a:pt x="15" y="153"/>
                    <a:pt x="15" y="153"/>
                  </a:cubicBezTo>
                  <a:close/>
                  <a:moveTo>
                    <a:pt x="21" y="156"/>
                  </a:moveTo>
                  <a:cubicBezTo>
                    <a:pt x="31" y="151"/>
                    <a:pt x="38" y="142"/>
                    <a:pt x="46" y="136"/>
                  </a:cubicBezTo>
                  <a:cubicBezTo>
                    <a:pt x="56" y="129"/>
                    <a:pt x="64" y="121"/>
                    <a:pt x="73" y="114"/>
                  </a:cubicBezTo>
                  <a:cubicBezTo>
                    <a:pt x="74" y="113"/>
                    <a:pt x="77" y="112"/>
                    <a:pt x="77" y="111"/>
                  </a:cubicBezTo>
                  <a:cubicBezTo>
                    <a:pt x="76" y="114"/>
                    <a:pt x="72" y="117"/>
                    <a:pt x="70" y="119"/>
                  </a:cubicBezTo>
                  <a:cubicBezTo>
                    <a:pt x="65" y="123"/>
                    <a:pt x="62" y="127"/>
                    <a:pt x="58" y="132"/>
                  </a:cubicBezTo>
                  <a:cubicBezTo>
                    <a:pt x="49" y="140"/>
                    <a:pt x="40" y="147"/>
                    <a:pt x="33" y="156"/>
                  </a:cubicBezTo>
                  <a:cubicBezTo>
                    <a:pt x="33" y="156"/>
                    <a:pt x="33" y="157"/>
                    <a:pt x="34" y="157"/>
                  </a:cubicBezTo>
                  <a:cubicBezTo>
                    <a:pt x="43" y="151"/>
                    <a:pt x="51" y="142"/>
                    <a:pt x="59" y="135"/>
                  </a:cubicBezTo>
                  <a:cubicBezTo>
                    <a:pt x="69" y="126"/>
                    <a:pt x="80" y="118"/>
                    <a:pt x="91" y="110"/>
                  </a:cubicBezTo>
                  <a:cubicBezTo>
                    <a:pt x="91" y="110"/>
                    <a:pt x="91" y="109"/>
                    <a:pt x="91" y="109"/>
                  </a:cubicBezTo>
                  <a:cubicBezTo>
                    <a:pt x="89" y="111"/>
                    <a:pt x="87" y="113"/>
                    <a:pt x="86" y="115"/>
                  </a:cubicBezTo>
                  <a:cubicBezTo>
                    <a:pt x="81" y="120"/>
                    <a:pt x="76" y="124"/>
                    <a:pt x="71" y="129"/>
                  </a:cubicBezTo>
                  <a:cubicBezTo>
                    <a:pt x="61" y="138"/>
                    <a:pt x="51" y="147"/>
                    <a:pt x="41" y="156"/>
                  </a:cubicBezTo>
                  <a:cubicBezTo>
                    <a:pt x="41" y="156"/>
                    <a:pt x="42" y="157"/>
                    <a:pt x="42" y="157"/>
                  </a:cubicBezTo>
                  <a:cubicBezTo>
                    <a:pt x="43" y="156"/>
                    <a:pt x="44" y="156"/>
                    <a:pt x="44" y="155"/>
                  </a:cubicBezTo>
                  <a:cubicBezTo>
                    <a:pt x="44" y="155"/>
                    <a:pt x="45" y="155"/>
                    <a:pt x="45" y="155"/>
                  </a:cubicBezTo>
                  <a:cubicBezTo>
                    <a:pt x="55" y="147"/>
                    <a:pt x="64" y="139"/>
                    <a:pt x="73" y="131"/>
                  </a:cubicBezTo>
                  <a:cubicBezTo>
                    <a:pt x="79" y="125"/>
                    <a:pt x="85" y="119"/>
                    <a:pt x="91" y="114"/>
                  </a:cubicBezTo>
                  <a:cubicBezTo>
                    <a:pt x="95" y="111"/>
                    <a:pt x="99" y="108"/>
                    <a:pt x="103" y="104"/>
                  </a:cubicBezTo>
                  <a:cubicBezTo>
                    <a:pt x="102" y="105"/>
                    <a:pt x="101" y="106"/>
                    <a:pt x="101" y="106"/>
                  </a:cubicBezTo>
                  <a:cubicBezTo>
                    <a:pt x="96" y="112"/>
                    <a:pt x="91" y="118"/>
                    <a:pt x="85" y="124"/>
                  </a:cubicBezTo>
                  <a:cubicBezTo>
                    <a:pt x="75" y="136"/>
                    <a:pt x="63" y="145"/>
                    <a:pt x="52" y="157"/>
                  </a:cubicBezTo>
                  <a:cubicBezTo>
                    <a:pt x="52" y="157"/>
                    <a:pt x="52" y="157"/>
                    <a:pt x="52" y="157"/>
                  </a:cubicBezTo>
                  <a:cubicBezTo>
                    <a:pt x="42" y="158"/>
                    <a:pt x="31" y="159"/>
                    <a:pt x="21" y="156"/>
                  </a:cubicBezTo>
                  <a:close/>
                  <a:moveTo>
                    <a:pt x="69" y="132"/>
                  </a:moveTo>
                  <a:cubicBezTo>
                    <a:pt x="64" y="137"/>
                    <a:pt x="59" y="142"/>
                    <a:pt x="54" y="147"/>
                  </a:cubicBezTo>
                  <a:cubicBezTo>
                    <a:pt x="52" y="148"/>
                    <a:pt x="50" y="150"/>
                    <a:pt x="48" y="151"/>
                  </a:cubicBezTo>
                  <a:cubicBezTo>
                    <a:pt x="48" y="151"/>
                    <a:pt x="49" y="150"/>
                    <a:pt x="49" y="150"/>
                  </a:cubicBezTo>
                  <a:cubicBezTo>
                    <a:pt x="54" y="145"/>
                    <a:pt x="60" y="140"/>
                    <a:pt x="66" y="135"/>
                  </a:cubicBezTo>
                  <a:cubicBezTo>
                    <a:pt x="67" y="134"/>
                    <a:pt x="68" y="133"/>
                    <a:pt x="69" y="132"/>
                  </a:cubicBezTo>
                  <a:close/>
                  <a:moveTo>
                    <a:pt x="58" y="157"/>
                  </a:moveTo>
                  <a:cubicBezTo>
                    <a:pt x="56" y="157"/>
                    <a:pt x="55" y="157"/>
                    <a:pt x="53" y="157"/>
                  </a:cubicBezTo>
                  <a:cubicBezTo>
                    <a:pt x="58" y="155"/>
                    <a:pt x="61" y="151"/>
                    <a:pt x="65" y="148"/>
                  </a:cubicBezTo>
                  <a:cubicBezTo>
                    <a:pt x="69" y="142"/>
                    <a:pt x="75" y="138"/>
                    <a:pt x="80" y="133"/>
                  </a:cubicBezTo>
                  <a:cubicBezTo>
                    <a:pt x="91" y="124"/>
                    <a:pt x="101" y="113"/>
                    <a:pt x="112" y="103"/>
                  </a:cubicBezTo>
                  <a:cubicBezTo>
                    <a:pt x="113" y="102"/>
                    <a:pt x="118" y="99"/>
                    <a:pt x="119" y="97"/>
                  </a:cubicBezTo>
                  <a:cubicBezTo>
                    <a:pt x="117" y="101"/>
                    <a:pt x="113" y="104"/>
                    <a:pt x="110" y="108"/>
                  </a:cubicBezTo>
                  <a:cubicBezTo>
                    <a:pt x="105" y="113"/>
                    <a:pt x="102" y="118"/>
                    <a:pt x="97" y="124"/>
                  </a:cubicBezTo>
                  <a:cubicBezTo>
                    <a:pt x="93" y="129"/>
                    <a:pt x="88" y="133"/>
                    <a:pt x="83" y="138"/>
                  </a:cubicBezTo>
                  <a:cubicBezTo>
                    <a:pt x="78" y="144"/>
                    <a:pt x="73" y="151"/>
                    <a:pt x="66" y="156"/>
                  </a:cubicBezTo>
                  <a:cubicBezTo>
                    <a:pt x="66" y="156"/>
                    <a:pt x="66" y="157"/>
                    <a:pt x="67" y="157"/>
                  </a:cubicBezTo>
                  <a:cubicBezTo>
                    <a:pt x="64" y="157"/>
                    <a:pt x="61" y="157"/>
                    <a:pt x="58" y="157"/>
                  </a:cubicBezTo>
                  <a:close/>
                  <a:moveTo>
                    <a:pt x="67" y="157"/>
                  </a:moveTo>
                  <a:cubicBezTo>
                    <a:pt x="67" y="157"/>
                    <a:pt x="67" y="157"/>
                    <a:pt x="67" y="157"/>
                  </a:cubicBezTo>
                  <a:cubicBezTo>
                    <a:pt x="72" y="154"/>
                    <a:pt x="76" y="150"/>
                    <a:pt x="80" y="146"/>
                  </a:cubicBezTo>
                  <a:cubicBezTo>
                    <a:pt x="85" y="140"/>
                    <a:pt x="90" y="135"/>
                    <a:pt x="96" y="130"/>
                  </a:cubicBezTo>
                  <a:cubicBezTo>
                    <a:pt x="107" y="120"/>
                    <a:pt x="118" y="111"/>
                    <a:pt x="129" y="100"/>
                  </a:cubicBezTo>
                  <a:cubicBezTo>
                    <a:pt x="125" y="103"/>
                    <a:pt x="121" y="111"/>
                    <a:pt x="117" y="115"/>
                  </a:cubicBezTo>
                  <a:cubicBezTo>
                    <a:pt x="113" y="120"/>
                    <a:pt x="108" y="125"/>
                    <a:pt x="104" y="129"/>
                  </a:cubicBezTo>
                  <a:cubicBezTo>
                    <a:pt x="95" y="138"/>
                    <a:pt x="86" y="146"/>
                    <a:pt x="79" y="156"/>
                  </a:cubicBezTo>
                  <a:cubicBezTo>
                    <a:pt x="79" y="156"/>
                    <a:pt x="80" y="157"/>
                    <a:pt x="80" y="157"/>
                  </a:cubicBezTo>
                  <a:cubicBezTo>
                    <a:pt x="80" y="156"/>
                    <a:pt x="81" y="155"/>
                    <a:pt x="81" y="155"/>
                  </a:cubicBezTo>
                  <a:cubicBezTo>
                    <a:pt x="82" y="155"/>
                    <a:pt x="83" y="154"/>
                    <a:pt x="83" y="152"/>
                  </a:cubicBezTo>
                  <a:cubicBezTo>
                    <a:pt x="92" y="143"/>
                    <a:pt x="101" y="135"/>
                    <a:pt x="111" y="126"/>
                  </a:cubicBezTo>
                  <a:cubicBezTo>
                    <a:pt x="122" y="116"/>
                    <a:pt x="132" y="106"/>
                    <a:pt x="144" y="96"/>
                  </a:cubicBezTo>
                  <a:cubicBezTo>
                    <a:pt x="140" y="100"/>
                    <a:pt x="135" y="106"/>
                    <a:pt x="130" y="111"/>
                  </a:cubicBezTo>
                  <a:cubicBezTo>
                    <a:pt x="125" y="116"/>
                    <a:pt x="121" y="122"/>
                    <a:pt x="116" y="127"/>
                  </a:cubicBezTo>
                  <a:cubicBezTo>
                    <a:pt x="111" y="133"/>
                    <a:pt x="106" y="138"/>
                    <a:pt x="101" y="144"/>
                  </a:cubicBezTo>
                  <a:cubicBezTo>
                    <a:pt x="97" y="149"/>
                    <a:pt x="92" y="153"/>
                    <a:pt x="87" y="157"/>
                  </a:cubicBezTo>
                  <a:cubicBezTo>
                    <a:pt x="87" y="157"/>
                    <a:pt x="87" y="157"/>
                    <a:pt x="87" y="157"/>
                  </a:cubicBezTo>
                  <a:cubicBezTo>
                    <a:pt x="80" y="157"/>
                    <a:pt x="74" y="157"/>
                    <a:pt x="67" y="157"/>
                  </a:cubicBezTo>
                  <a:close/>
                  <a:moveTo>
                    <a:pt x="88" y="158"/>
                  </a:moveTo>
                  <a:cubicBezTo>
                    <a:pt x="97" y="151"/>
                    <a:pt x="104" y="143"/>
                    <a:pt x="112" y="136"/>
                  </a:cubicBezTo>
                  <a:cubicBezTo>
                    <a:pt x="122" y="128"/>
                    <a:pt x="130" y="119"/>
                    <a:pt x="140" y="111"/>
                  </a:cubicBezTo>
                  <a:cubicBezTo>
                    <a:pt x="141" y="109"/>
                    <a:pt x="143" y="108"/>
                    <a:pt x="145" y="106"/>
                  </a:cubicBezTo>
                  <a:cubicBezTo>
                    <a:pt x="146" y="105"/>
                    <a:pt x="147" y="104"/>
                    <a:pt x="149" y="103"/>
                  </a:cubicBezTo>
                  <a:cubicBezTo>
                    <a:pt x="148" y="104"/>
                    <a:pt x="146" y="106"/>
                    <a:pt x="145" y="107"/>
                  </a:cubicBezTo>
                  <a:cubicBezTo>
                    <a:pt x="142" y="112"/>
                    <a:pt x="137" y="115"/>
                    <a:pt x="133" y="120"/>
                  </a:cubicBezTo>
                  <a:cubicBezTo>
                    <a:pt x="127" y="127"/>
                    <a:pt x="120" y="135"/>
                    <a:pt x="113" y="143"/>
                  </a:cubicBezTo>
                  <a:cubicBezTo>
                    <a:pt x="109" y="148"/>
                    <a:pt x="104" y="153"/>
                    <a:pt x="99" y="158"/>
                  </a:cubicBezTo>
                  <a:cubicBezTo>
                    <a:pt x="96" y="158"/>
                    <a:pt x="92" y="158"/>
                    <a:pt x="88" y="158"/>
                  </a:cubicBezTo>
                  <a:close/>
                  <a:moveTo>
                    <a:pt x="145" y="115"/>
                  </a:moveTo>
                  <a:cubicBezTo>
                    <a:pt x="147" y="114"/>
                    <a:pt x="149" y="112"/>
                    <a:pt x="151" y="111"/>
                  </a:cubicBezTo>
                  <a:cubicBezTo>
                    <a:pt x="156" y="108"/>
                    <a:pt x="150" y="112"/>
                    <a:pt x="149" y="114"/>
                  </a:cubicBezTo>
                  <a:cubicBezTo>
                    <a:pt x="144" y="119"/>
                    <a:pt x="139" y="124"/>
                    <a:pt x="134" y="129"/>
                  </a:cubicBezTo>
                  <a:cubicBezTo>
                    <a:pt x="131" y="133"/>
                    <a:pt x="127" y="137"/>
                    <a:pt x="124" y="142"/>
                  </a:cubicBezTo>
                  <a:cubicBezTo>
                    <a:pt x="120" y="148"/>
                    <a:pt x="115" y="152"/>
                    <a:pt x="110" y="157"/>
                  </a:cubicBezTo>
                  <a:cubicBezTo>
                    <a:pt x="109" y="158"/>
                    <a:pt x="110" y="159"/>
                    <a:pt x="110" y="158"/>
                  </a:cubicBezTo>
                  <a:cubicBezTo>
                    <a:pt x="125" y="148"/>
                    <a:pt x="136" y="133"/>
                    <a:pt x="148" y="120"/>
                  </a:cubicBezTo>
                  <a:cubicBezTo>
                    <a:pt x="151" y="117"/>
                    <a:pt x="155" y="114"/>
                    <a:pt x="158" y="111"/>
                  </a:cubicBezTo>
                  <a:cubicBezTo>
                    <a:pt x="154" y="115"/>
                    <a:pt x="151" y="119"/>
                    <a:pt x="148" y="123"/>
                  </a:cubicBezTo>
                  <a:cubicBezTo>
                    <a:pt x="141" y="131"/>
                    <a:pt x="134" y="140"/>
                    <a:pt x="127" y="149"/>
                  </a:cubicBezTo>
                  <a:cubicBezTo>
                    <a:pt x="126" y="151"/>
                    <a:pt x="124" y="152"/>
                    <a:pt x="123" y="154"/>
                  </a:cubicBezTo>
                  <a:cubicBezTo>
                    <a:pt x="122" y="155"/>
                    <a:pt x="121" y="156"/>
                    <a:pt x="121" y="156"/>
                  </a:cubicBezTo>
                  <a:cubicBezTo>
                    <a:pt x="119" y="157"/>
                    <a:pt x="119" y="158"/>
                    <a:pt x="119" y="158"/>
                  </a:cubicBezTo>
                  <a:cubicBezTo>
                    <a:pt x="119" y="159"/>
                    <a:pt x="118" y="159"/>
                    <a:pt x="118" y="160"/>
                  </a:cubicBezTo>
                  <a:cubicBezTo>
                    <a:pt x="112" y="159"/>
                    <a:pt x="107" y="159"/>
                    <a:pt x="101" y="158"/>
                  </a:cubicBezTo>
                  <a:cubicBezTo>
                    <a:pt x="107" y="152"/>
                    <a:pt x="113" y="145"/>
                    <a:pt x="119" y="138"/>
                  </a:cubicBezTo>
                  <a:cubicBezTo>
                    <a:pt x="127" y="130"/>
                    <a:pt x="136" y="122"/>
                    <a:pt x="145" y="115"/>
                  </a:cubicBezTo>
                  <a:close/>
                  <a:moveTo>
                    <a:pt x="125" y="160"/>
                  </a:moveTo>
                  <a:cubicBezTo>
                    <a:pt x="123" y="160"/>
                    <a:pt x="121" y="160"/>
                    <a:pt x="119" y="160"/>
                  </a:cubicBezTo>
                  <a:cubicBezTo>
                    <a:pt x="120" y="159"/>
                    <a:pt x="120" y="159"/>
                    <a:pt x="120" y="159"/>
                  </a:cubicBezTo>
                  <a:cubicBezTo>
                    <a:pt x="120" y="159"/>
                    <a:pt x="120" y="159"/>
                    <a:pt x="120" y="159"/>
                  </a:cubicBezTo>
                  <a:cubicBezTo>
                    <a:pt x="124" y="155"/>
                    <a:pt x="127" y="151"/>
                    <a:pt x="131" y="147"/>
                  </a:cubicBezTo>
                  <a:cubicBezTo>
                    <a:pt x="138" y="140"/>
                    <a:pt x="147" y="134"/>
                    <a:pt x="154" y="126"/>
                  </a:cubicBezTo>
                  <a:cubicBezTo>
                    <a:pt x="155" y="124"/>
                    <a:pt x="157" y="123"/>
                    <a:pt x="158" y="121"/>
                  </a:cubicBezTo>
                  <a:cubicBezTo>
                    <a:pt x="159" y="120"/>
                    <a:pt x="164" y="115"/>
                    <a:pt x="160" y="120"/>
                  </a:cubicBezTo>
                  <a:cubicBezTo>
                    <a:pt x="157" y="125"/>
                    <a:pt x="154" y="129"/>
                    <a:pt x="150" y="134"/>
                  </a:cubicBezTo>
                  <a:cubicBezTo>
                    <a:pt x="143" y="142"/>
                    <a:pt x="136" y="149"/>
                    <a:pt x="129" y="157"/>
                  </a:cubicBezTo>
                  <a:cubicBezTo>
                    <a:pt x="129" y="158"/>
                    <a:pt x="129" y="159"/>
                    <a:pt x="130" y="158"/>
                  </a:cubicBezTo>
                  <a:cubicBezTo>
                    <a:pt x="141" y="149"/>
                    <a:pt x="150" y="139"/>
                    <a:pt x="160" y="129"/>
                  </a:cubicBezTo>
                  <a:cubicBezTo>
                    <a:pt x="162" y="127"/>
                    <a:pt x="165" y="125"/>
                    <a:pt x="165" y="124"/>
                  </a:cubicBezTo>
                  <a:cubicBezTo>
                    <a:pt x="163" y="128"/>
                    <a:pt x="160" y="131"/>
                    <a:pt x="157" y="135"/>
                  </a:cubicBezTo>
                  <a:cubicBezTo>
                    <a:pt x="152" y="141"/>
                    <a:pt x="148" y="147"/>
                    <a:pt x="143" y="153"/>
                  </a:cubicBezTo>
                  <a:cubicBezTo>
                    <a:pt x="142" y="154"/>
                    <a:pt x="141" y="154"/>
                    <a:pt x="141" y="155"/>
                  </a:cubicBezTo>
                  <a:cubicBezTo>
                    <a:pt x="139" y="157"/>
                    <a:pt x="137" y="158"/>
                    <a:pt x="135" y="160"/>
                  </a:cubicBezTo>
                  <a:cubicBezTo>
                    <a:pt x="135" y="160"/>
                    <a:pt x="135" y="160"/>
                    <a:pt x="135" y="160"/>
                  </a:cubicBezTo>
                  <a:cubicBezTo>
                    <a:pt x="131" y="160"/>
                    <a:pt x="128" y="160"/>
                    <a:pt x="125" y="160"/>
                  </a:cubicBezTo>
                  <a:close/>
                  <a:moveTo>
                    <a:pt x="169" y="137"/>
                  </a:moveTo>
                  <a:cubicBezTo>
                    <a:pt x="168" y="138"/>
                    <a:pt x="167" y="140"/>
                    <a:pt x="167" y="141"/>
                  </a:cubicBezTo>
                  <a:cubicBezTo>
                    <a:pt x="161" y="147"/>
                    <a:pt x="155" y="152"/>
                    <a:pt x="149" y="159"/>
                  </a:cubicBezTo>
                  <a:cubicBezTo>
                    <a:pt x="149" y="159"/>
                    <a:pt x="149" y="159"/>
                    <a:pt x="149" y="159"/>
                  </a:cubicBezTo>
                  <a:cubicBezTo>
                    <a:pt x="148" y="159"/>
                    <a:pt x="147" y="159"/>
                    <a:pt x="146" y="159"/>
                  </a:cubicBezTo>
                  <a:cubicBezTo>
                    <a:pt x="153" y="153"/>
                    <a:pt x="159" y="146"/>
                    <a:pt x="166" y="140"/>
                  </a:cubicBezTo>
                  <a:cubicBezTo>
                    <a:pt x="166" y="139"/>
                    <a:pt x="170" y="134"/>
                    <a:pt x="169" y="137"/>
                  </a:cubicBezTo>
                  <a:close/>
                  <a:moveTo>
                    <a:pt x="164" y="145"/>
                  </a:moveTo>
                  <a:cubicBezTo>
                    <a:pt x="161" y="149"/>
                    <a:pt x="158" y="152"/>
                    <a:pt x="154" y="155"/>
                  </a:cubicBezTo>
                  <a:cubicBezTo>
                    <a:pt x="147" y="162"/>
                    <a:pt x="157" y="152"/>
                    <a:pt x="158" y="151"/>
                  </a:cubicBezTo>
                  <a:cubicBezTo>
                    <a:pt x="160" y="149"/>
                    <a:pt x="162" y="147"/>
                    <a:pt x="164" y="145"/>
                  </a:cubicBezTo>
                  <a:close/>
                  <a:moveTo>
                    <a:pt x="144" y="160"/>
                  </a:moveTo>
                  <a:cubicBezTo>
                    <a:pt x="141" y="160"/>
                    <a:pt x="139" y="160"/>
                    <a:pt x="136" y="160"/>
                  </a:cubicBezTo>
                  <a:cubicBezTo>
                    <a:pt x="137" y="160"/>
                    <a:pt x="137" y="160"/>
                    <a:pt x="137" y="159"/>
                  </a:cubicBezTo>
                  <a:cubicBezTo>
                    <a:pt x="138" y="160"/>
                    <a:pt x="138" y="159"/>
                    <a:pt x="139" y="158"/>
                  </a:cubicBezTo>
                  <a:cubicBezTo>
                    <a:pt x="141" y="157"/>
                    <a:pt x="142" y="155"/>
                    <a:pt x="144" y="153"/>
                  </a:cubicBezTo>
                  <a:cubicBezTo>
                    <a:pt x="149" y="148"/>
                    <a:pt x="154" y="142"/>
                    <a:pt x="160" y="137"/>
                  </a:cubicBezTo>
                  <a:cubicBezTo>
                    <a:pt x="161" y="136"/>
                    <a:pt x="169" y="127"/>
                    <a:pt x="166" y="132"/>
                  </a:cubicBezTo>
                  <a:cubicBezTo>
                    <a:pt x="164" y="136"/>
                    <a:pt x="161" y="139"/>
                    <a:pt x="158" y="142"/>
                  </a:cubicBezTo>
                  <a:cubicBezTo>
                    <a:pt x="153" y="147"/>
                    <a:pt x="149" y="154"/>
                    <a:pt x="144" y="160"/>
                  </a:cubicBezTo>
                  <a:close/>
                  <a:moveTo>
                    <a:pt x="151" y="159"/>
                  </a:moveTo>
                  <a:cubicBezTo>
                    <a:pt x="158" y="154"/>
                    <a:pt x="164" y="148"/>
                    <a:pt x="168" y="141"/>
                  </a:cubicBezTo>
                  <a:cubicBezTo>
                    <a:pt x="168" y="141"/>
                    <a:pt x="168" y="140"/>
                    <a:pt x="169" y="140"/>
                  </a:cubicBezTo>
                  <a:cubicBezTo>
                    <a:pt x="170" y="139"/>
                    <a:pt x="170" y="139"/>
                    <a:pt x="170" y="139"/>
                  </a:cubicBezTo>
                  <a:cubicBezTo>
                    <a:pt x="170" y="139"/>
                    <a:pt x="170" y="139"/>
                    <a:pt x="169" y="140"/>
                  </a:cubicBezTo>
                  <a:cubicBezTo>
                    <a:pt x="168" y="142"/>
                    <a:pt x="167" y="144"/>
                    <a:pt x="166" y="146"/>
                  </a:cubicBezTo>
                  <a:cubicBezTo>
                    <a:pt x="162" y="150"/>
                    <a:pt x="159" y="154"/>
                    <a:pt x="155" y="158"/>
                  </a:cubicBezTo>
                  <a:cubicBezTo>
                    <a:pt x="154" y="158"/>
                    <a:pt x="152" y="158"/>
                    <a:pt x="151" y="159"/>
                  </a:cubicBezTo>
                  <a:close/>
                  <a:moveTo>
                    <a:pt x="161" y="156"/>
                  </a:moveTo>
                  <a:cubicBezTo>
                    <a:pt x="160" y="157"/>
                    <a:pt x="158" y="157"/>
                    <a:pt x="157" y="157"/>
                  </a:cubicBezTo>
                  <a:cubicBezTo>
                    <a:pt x="157" y="157"/>
                    <a:pt x="157" y="157"/>
                    <a:pt x="157" y="157"/>
                  </a:cubicBezTo>
                  <a:cubicBezTo>
                    <a:pt x="157" y="157"/>
                    <a:pt x="157" y="157"/>
                    <a:pt x="157" y="157"/>
                  </a:cubicBezTo>
                  <a:cubicBezTo>
                    <a:pt x="157" y="157"/>
                    <a:pt x="157" y="157"/>
                    <a:pt x="158" y="157"/>
                  </a:cubicBezTo>
                  <a:cubicBezTo>
                    <a:pt x="161" y="153"/>
                    <a:pt x="164" y="150"/>
                    <a:pt x="168" y="146"/>
                  </a:cubicBezTo>
                  <a:cubicBezTo>
                    <a:pt x="170" y="144"/>
                    <a:pt x="174" y="139"/>
                    <a:pt x="170" y="146"/>
                  </a:cubicBezTo>
                  <a:cubicBezTo>
                    <a:pt x="168" y="150"/>
                    <a:pt x="165" y="153"/>
                    <a:pt x="161" y="156"/>
                  </a:cubicBezTo>
                  <a:cubicBezTo>
                    <a:pt x="161" y="156"/>
                    <a:pt x="161" y="156"/>
                    <a:pt x="161" y="156"/>
                  </a:cubicBezTo>
                  <a:close/>
                  <a:moveTo>
                    <a:pt x="166" y="153"/>
                  </a:moveTo>
                  <a:cubicBezTo>
                    <a:pt x="170" y="150"/>
                    <a:pt x="172" y="146"/>
                    <a:pt x="173" y="141"/>
                  </a:cubicBezTo>
                  <a:cubicBezTo>
                    <a:pt x="173" y="140"/>
                    <a:pt x="173" y="140"/>
                    <a:pt x="172" y="140"/>
                  </a:cubicBezTo>
                  <a:cubicBezTo>
                    <a:pt x="171" y="142"/>
                    <a:pt x="169" y="144"/>
                    <a:pt x="167" y="145"/>
                  </a:cubicBezTo>
                  <a:cubicBezTo>
                    <a:pt x="169" y="143"/>
                    <a:pt x="171" y="140"/>
                    <a:pt x="172" y="137"/>
                  </a:cubicBezTo>
                  <a:cubicBezTo>
                    <a:pt x="173" y="136"/>
                    <a:pt x="172" y="136"/>
                    <a:pt x="172" y="136"/>
                  </a:cubicBezTo>
                  <a:cubicBezTo>
                    <a:pt x="171" y="137"/>
                    <a:pt x="170" y="137"/>
                    <a:pt x="169" y="138"/>
                  </a:cubicBezTo>
                  <a:cubicBezTo>
                    <a:pt x="170" y="137"/>
                    <a:pt x="171" y="136"/>
                    <a:pt x="171" y="134"/>
                  </a:cubicBezTo>
                  <a:cubicBezTo>
                    <a:pt x="171" y="134"/>
                    <a:pt x="170" y="134"/>
                    <a:pt x="170" y="134"/>
                  </a:cubicBezTo>
                  <a:cubicBezTo>
                    <a:pt x="165" y="138"/>
                    <a:pt x="161" y="143"/>
                    <a:pt x="156" y="148"/>
                  </a:cubicBezTo>
                  <a:cubicBezTo>
                    <a:pt x="154" y="150"/>
                    <a:pt x="152" y="153"/>
                    <a:pt x="149" y="155"/>
                  </a:cubicBezTo>
                  <a:cubicBezTo>
                    <a:pt x="149" y="156"/>
                    <a:pt x="148" y="156"/>
                    <a:pt x="148" y="157"/>
                  </a:cubicBezTo>
                  <a:cubicBezTo>
                    <a:pt x="151" y="152"/>
                    <a:pt x="154" y="147"/>
                    <a:pt x="158" y="143"/>
                  </a:cubicBezTo>
                  <a:cubicBezTo>
                    <a:pt x="162" y="139"/>
                    <a:pt x="166" y="135"/>
                    <a:pt x="169" y="130"/>
                  </a:cubicBezTo>
                  <a:cubicBezTo>
                    <a:pt x="169" y="129"/>
                    <a:pt x="169" y="128"/>
                    <a:pt x="168" y="129"/>
                  </a:cubicBezTo>
                  <a:cubicBezTo>
                    <a:pt x="161" y="134"/>
                    <a:pt x="155" y="140"/>
                    <a:pt x="149" y="146"/>
                  </a:cubicBezTo>
                  <a:cubicBezTo>
                    <a:pt x="149" y="146"/>
                    <a:pt x="150" y="145"/>
                    <a:pt x="150" y="145"/>
                  </a:cubicBezTo>
                  <a:cubicBezTo>
                    <a:pt x="156" y="137"/>
                    <a:pt x="163" y="131"/>
                    <a:pt x="167" y="122"/>
                  </a:cubicBezTo>
                  <a:cubicBezTo>
                    <a:pt x="168" y="122"/>
                    <a:pt x="167" y="121"/>
                    <a:pt x="167" y="122"/>
                  </a:cubicBezTo>
                  <a:cubicBezTo>
                    <a:pt x="161" y="127"/>
                    <a:pt x="155" y="132"/>
                    <a:pt x="150" y="138"/>
                  </a:cubicBezTo>
                  <a:cubicBezTo>
                    <a:pt x="144" y="144"/>
                    <a:pt x="137" y="150"/>
                    <a:pt x="131" y="156"/>
                  </a:cubicBezTo>
                  <a:cubicBezTo>
                    <a:pt x="143" y="144"/>
                    <a:pt x="155" y="131"/>
                    <a:pt x="164" y="117"/>
                  </a:cubicBezTo>
                  <a:cubicBezTo>
                    <a:pt x="164" y="116"/>
                    <a:pt x="164" y="116"/>
                    <a:pt x="163" y="116"/>
                  </a:cubicBezTo>
                  <a:cubicBezTo>
                    <a:pt x="155" y="121"/>
                    <a:pt x="149" y="129"/>
                    <a:pt x="142" y="136"/>
                  </a:cubicBezTo>
                  <a:cubicBezTo>
                    <a:pt x="138" y="139"/>
                    <a:pt x="134" y="143"/>
                    <a:pt x="130" y="147"/>
                  </a:cubicBezTo>
                  <a:cubicBezTo>
                    <a:pt x="140" y="134"/>
                    <a:pt x="150" y="122"/>
                    <a:pt x="160" y="110"/>
                  </a:cubicBezTo>
                  <a:cubicBezTo>
                    <a:pt x="160" y="110"/>
                    <a:pt x="160" y="110"/>
                    <a:pt x="160" y="110"/>
                  </a:cubicBezTo>
                  <a:cubicBezTo>
                    <a:pt x="167" y="118"/>
                    <a:pt x="172" y="127"/>
                    <a:pt x="173" y="137"/>
                  </a:cubicBezTo>
                  <a:cubicBezTo>
                    <a:pt x="174" y="144"/>
                    <a:pt x="171" y="150"/>
                    <a:pt x="166" y="153"/>
                  </a:cubicBezTo>
                  <a:close/>
                  <a:moveTo>
                    <a:pt x="160" y="109"/>
                  </a:moveTo>
                  <a:cubicBezTo>
                    <a:pt x="146" y="119"/>
                    <a:pt x="135" y="133"/>
                    <a:pt x="123" y="145"/>
                  </a:cubicBezTo>
                  <a:cubicBezTo>
                    <a:pt x="126" y="142"/>
                    <a:pt x="128" y="139"/>
                    <a:pt x="130" y="136"/>
                  </a:cubicBezTo>
                  <a:cubicBezTo>
                    <a:pt x="138" y="127"/>
                    <a:pt x="147" y="118"/>
                    <a:pt x="155" y="108"/>
                  </a:cubicBezTo>
                  <a:cubicBezTo>
                    <a:pt x="156" y="108"/>
                    <a:pt x="155" y="107"/>
                    <a:pt x="155" y="107"/>
                  </a:cubicBezTo>
                  <a:cubicBezTo>
                    <a:pt x="145" y="114"/>
                    <a:pt x="136" y="121"/>
                    <a:pt x="127" y="129"/>
                  </a:cubicBezTo>
                  <a:cubicBezTo>
                    <a:pt x="128" y="128"/>
                    <a:pt x="129" y="127"/>
                    <a:pt x="130" y="126"/>
                  </a:cubicBezTo>
                  <a:cubicBezTo>
                    <a:pt x="136" y="118"/>
                    <a:pt x="146" y="111"/>
                    <a:pt x="150" y="101"/>
                  </a:cubicBezTo>
                  <a:cubicBezTo>
                    <a:pt x="151" y="100"/>
                    <a:pt x="150" y="100"/>
                    <a:pt x="149" y="100"/>
                  </a:cubicBezTo>
                  <a:cubicBezTo>
                    <a:pt x="140" y="110"/>
                    <a:pt x="129" y="120"/>
                    <a:pt x="119" y="129"/>
                  </a:cubicBezTo>
                  <a:cubicBezTo>
                    <a:pt x="114" y="133"/>
                    <a:pt x="109" y="137"/>
                    <a:pt x="105" y="142"/>
                  </a:cubicBezTo>
                  <a:cubicBezTo>
                    <a:pt x="105" y="142"/>
                    <a:pt x="105" y="141"/>
                    <a:pt x="105" y="141"/>
                  </a:cubicBezTo>
                  <a:cubicBezTo>
                    <a:pt x="110" y="135"/>
                    <a:pt x="115" y="130"/>
                    <a:pt x="120" y="125"/>
                  </a:cubicBezTo>
                  <a:cubicBezTo>
                    <a:pt x="128" y="115"/>
                    <a:pt x="139" y="106"/>
                    <a:pt x="145" y="96"/>
                  </a:cubicBezTo>
                  <a:cubicBezTo>
                    <a:pt x="146" y="96"/>
                    <a:pt x="146" y="96"/>
                    <a:pt x="146" y="95"/>
                  </a:cubicBezTo>
                  <a:cubicBezTo>
                    <a:pt x="150" y="99"/>
                    <a:pt x="155" y="104"/>
                    <a:pt x="160" y="109"/>
                  </a:cubicBezTo>
                  <a:close/>
                  <a:moveTo>
                    <a:pt x="58" y="61"/>
                  </a:moveTo>
                  <a:cubicBezTo>
                    <a:pt x="70" y="43"/>
                    <a:pt x="64" y="24"/>
                    <a:pt x="54" y="8"/>
                  </a:cubicBezTo>
                  <a:cubicBezTo>
                    <a:pt x="70" y="5"/>
                    <a:pt x="86" y="7"/>
                    <a:pt x="101" y="6"/>
                  </a:cubicBezTo>
                  <a:cubicBezTo>
                    <a:pt x="94" y="20"/>
                    <a:pt x="90" y="34"/>
                    <a:pt x="98" y="49"/>
                  </a:cubicBezTo>
                  <a:cubicBezTo>
                    <a:pt x="107" y="66"/>
                    <a:pt x="126" y="78"/>
                    <a:pt x="140" y="90"/>
                  </a:cubicBezTo>
                  <a:cubicBezTo>
                    <a:pt x="140" y="91"/>
                    <a:pt x="141" y="91"/>
                    <a:pt x="141" y="91"/>
                  </a:cubicBezTo>
                  <a:cubicBezTo>
                    <a:pt x="140" y="92"/>
                    <a:pt x="138" y="92"/>
                    <a:pt x="137" y="94"/>
                  </a:cubicBezTo>
                  <a:cubicBezTo>
                    <a:pt x="132" y="98"/>
                    <a:pt x="124" y="92"/>
                    <a:pt x="119" y="91"/>
                  </a:cubicBezTo>
                  <a:cubicBezTo>
                    <a:pt x="107" y="88"/>
                    <a:pt x="101" y="99"/>
                    <a:pt x="92" y="104"/>
                  </a:cubicBezTo>
                  <a:cubicBezTo>
                    <a:pt x="79" y="112"/>
                    <a:pt x="73" y="95"/>
                    <a:pt x="64" y="89"/>
                  </a:cubicBezTo>
                  <a:cubicBezTo>
                    <a:pt x="55" y="83"/>
                    <a:pt x="47" y="85"/>
                    <a:pt x="39" y="88"/>
                  </a:cubicBezTo>
                  <a:cubicBezTo>
                    <a:pt x="45" y="79"/>
                    <a:pt x="52" y="70"/>
                    <a:pt x="58" y="61"/>
                  </a:cubicBezTo>
                  <a:close/>
                  <a:moveTo>
                    <a:pt x="23" y="110"/>
                  </a:moveTo>
                  <a:cubicBezTo>
                    <a:pt x="28" y="106"/>
                    <a:pt x="32" y="102"/>
                    <a:pt x="37" y="98"/>
                  </a:cubicBezTo>
                  <a:cubicBezTo>
                    <a:pt x="40" y="96"/>
                    <a:pt x="43" y="94"/>
                    <a:pt x="46" y="92"/>
                  </a:cubicBezTo>
                  <a:cubicBezTo>
                    <a:pt x="49" y="91"/>
                    <a:pt x="51" y="90"/>
                    <a:pt x="54" y="89"/>
                  </a:cubicBezTo>
                  <a:cubicBezTo>
                    <a:pt x="54" y="89"/>
                    <a:pt x="54" y="89"/>
                    <a:pt x="54" y="89"/>
                  </a:cubicBezTo>
                  <a:cubicBezTo>
                    <a:pt x="53" y="90"/>
                    <a:pt x="51" y="92"/>
                    <a:pt x="50" y="93"/>
                  </a:cubicBezTo>
                  <a:cubicBezTo>
                    <a:pt x="43" y="100"/>
                    <a:pt x="34" y="106"/>
                    <a:pt x="25" y="112"/>
                  </a:cubicBezTo>
                  <a:cubicBezTo>
                    <a:pt x="21" y="115"/>
                    <a:pt x="18" y="118"/>
                    <a:pt x="15" y="122"/>
                  </a:cubicBezTo>
                  <a:cubicBezTo>
                    <a:pt x="17" y="118"/>
                    <a:pt x="20" y="113"/>
                    <a:pt x="23" y="110"/>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229"/>
            <p:cNvSpPr>
              <a:spLocks noEditPoints="1"/>
            </p:cNvSpPr>
            <p:nvPr/>
          </p:nvSpPr>
          <p:spPr bwMode="auto">
            <a:xfrm>
              <a:off x="8507658" y="3050609"/>
              <a:ext cx="666750" cy="174625"/>
            </a:xfrm>
            <a:custGeom>
              <a:avLst/>
              <a:gdLst>
                <a:gd name="T0" fmla="*/ 7 w 157"/>
                <a:gd name="T1" fmla="*/ 29 h 41"/>
                <a:gd name="T2" fmla="*/ 107 w 157"/>
                <a:gd name="T3" fmla="*/ 29 h 41"/>
                <a:gd name="T4" fmla="*/ 108 w 157"/>
                <a:gd name="T5" fmla="*/ 4 h 41"/>
                <a:gd name="T6" fmla="*/ 37 w 157"/>
                <a:gd name="T7" fmla="*/ 21 h 41"/>
                <a:gd name="T8" fmla="*/ 35 w 157"/>
                <a:gd name="T9" fmla="*/ 25 h 41"/>
                <a:gd name="T10" fmla="*/ 45 w 157"/>
                <a:gd name="T11" fmla="*/ 18 h 41"/>
                <a:gd name="T12" fmla="*/ 56 w 157"/>
                <a:gd name="T13" fmla="*/ 25 h 41"/>
                <a:gd name="T14" fmla="*/ 58 w 157"/>
                <a:gd name="T15" fmla="*/ 24 h 41"/>
                <a:gd name="T16" fmla="*/ 60 w 157"/>
                <a:gd name="T17" fmla="*/ 23 h 41"/>
                <a:gd name="T18" fmla="*/ 111 w 157"/>
                <a:gd name="T19" fmla="*/ 16 h 41"/>
                <a:gd name="T20" fmla="*/ 141 w 157"/>
                <a:gd name="T21" fmla="*/ 22 h 41"/>
                <a:gd name="T22" fmla="*/ 130 w 157"/>
                <a:gd name="T23" fmla="*/ 22 h 41"/>
                <a:gd name="T24" fmla="*/ 137 w 157"/>
                <a:gd name="T25" fmla="*/ 25 h 41"/>
                <a:gd name="T26" fmla="*/ 134 w 157"/>
                <a:gd name="T27" fmla="*/ 19 h 41"/>
                <a:gd name="T28" fmla="*/ 112 w 157"/>
                <a:gd name="T29" fmla="*/ 4 h 41"/>
                <a:gd name="T30" fmla="*/ 92 w 157"/>
                <a:gd name="T31" fmla="*/ 27 h 41"/>
                <a:gd name="T32" fmla="*/ 85 w 157"/>
                <a:gd name="T33" fmla="*/ 8 h 41"/>
                <a:gd name="T34" fmla="*/ 87 w 157"/>
                <a:gd name="T35" fmla="*/ 10 h 41"/>
                <a:gd name="T36" fmla="*/ 88 w 157"/>
                <a:gd name="T37" fmla="*/ 17 h 41"/>
                <a:gd name="T38" fmla="*/ 111 w 157"/>
                <a:gd name="T39" fmla="*/ 27 h 41"/>
                <a:gd name="T40" fmla="*/ 90 w 157"/>
                <a:gd name="T41" fmla="*/ 12 h 41"/>
                <a:gd name="T42" fmla="*/ 107 w 157"/>
                <a:gd name="T43" fmla="*/ 27 h 41"/>
                <a:gd name="T44" fmla="*/ 96 w 157"/>
                <a:gd name="T45" fmla="*/ 25 h 41"/>
                <a:gd name="T46" fmla="*/ 119 w 157"/>
                <a:gd name="T47" fmla="*/ 27 h 41"/>
                <a:gd name="T48" fmla="*/ 106 w 157"/>
                <a:gd name="T49" fmla="*/ 17 h 41"/>
                <a:gd name="T50" fmla="*/ 119 w 157"/>
                <a:gd name="T51" fmla="*/ 27 h 41"/>
                <a:gd name="T52" fmla="*/ 108 w 157"/>
                <a:gd name="T53" fmla="*/ 23 h 41"/>
                <a:gd name="T54" fmla="*/ 96 w 157"/>
                <a:gd name="T55" fmla="*/ 6 h 41"/>
                <a:gd name="T56" fmla="*/ 59 w 157"/>
                <a:gd name="T57" fmla="*/ 28 h 41"/>
                <a:gd name="T58" fmla="*/ 59 w 157"/>
                <a:gd name="T59" fmla="*/ 21 h 41"/>
                <a:gd name="T60" fmla="*/ 60 w 157"/>
                <a:gd name="T61" fmla="*/ 28 h 41"/>
                <a:gd name="T62" fmla="*/ 71 w 157"/>
                <a:gd name="T63" fmla="*/ 27 h 41"/>
                <a:gd name="T64" fmla="*/ 68 w 157"/>
                <a:gd name="T65" fmla="*/ 26 h 41"/>
                <a:gd name="T66" fmla="*/ 79 w 157"/>
                <a:gd name="T67" fmla="*/ 27 h 41"/>
                <a:gd name="T68" fmla="*/ 81 w 157"/>
                <a:gd name="T69" fmla="*/ 21 h 41"/>
                <a:gd name="T70" fmla="*/ 73 w 157"/>
                <a:gd name="T71" fmla="*/ 10 h 41"/>
                <a:gd name="T72" fmla="*/ 70 w 157"/>
                <a:gd name="T73" fmla="*/ 11 h 41"/>
                <a:gd name="T74" fmla="*/ 62 w 157"/>
                <a:gd name="T75" fmla="*/ 13 h 41"/>
                <a:gd name="T76" fmla="*/ 45 w 157"/>
                <a:gd name="T77" fmla="*/ 28 h 41"/>
                <a:gd name="T78" fmla="*/ 46 w 157"/>
                <a:gd name="T79" fmla="*/ 18 h 41"/>
                <a:gd name="T80" fmla="*/ 89 w 157"/>
                <a:gd name="T81" fmla="*/ 22 h 41"/>
                <a:gd name="T82" fmla="*/ 120 w 157"/>
                <a:gd name="T83" fmla="*/ 28 h 41"/>
                <a:gd name="T84" fmla="*/ 120 w 157"/>
                <a:gd name="T85" fmla="*/ 28 h 41"/>
                <a:gd name="T86" fmla="*/ 135 w 157"/>
                <a:gd name="T87" fmla="*/ 27 h 41"/>
                <a:gd name="T88" fmla="*/ 124 w 157"/>
                <a:gd name="T89" fmla="*/ 9 h 41"/>
                <a:gd name="T90" fmla="*/ 142 w 157"/>
                <a:gd name="T91" fmla="*/ 25 h 41"/>
                <a:gd name="T92" fmla="*/ 146 w 157"/>
                <a:gd name="T93" fmla="*/ 24 h 41"/>
                <a:gd name="T94" fmla="*/ 134 w 157"/>
                <a:gd name="T95" fmla="*/ 2 h 41"/>
                <a:gd name="T96" fmla="*/ 149 w 157"/>
                <a:gd name="T97" fmla="*/ 18 h 41"/>
                <a:gd name="T98" fmla="*/ 141 w 157"/>
                <a:gd name="T99" fmla="*/ 3 h 41"/>
                <a:gd name="T100" fmla="*/ 76 w 157"/>
                <a:gd name="T101" fmla="*/ 10 h 41"/>
                <a:gd name="T102" fmla="*/ 5 w 157"/>
                <a:gd name="T103" fmla="*/ 34 h 41"/>
                <a:gd name="T104" fmla="*/ 32 w 157"/>
                <a:gd name="T105" fmla="*/ 22 h 41"/>
                <a:gd name="T106" fmla="*/ 33 w 157"/>
                <a:gd name="T107" fmla="*/ 29 h 41"/>
                <a:gd name="T108" fmla="*/ 148 w 157"/>
                <a:gd name="T109" fmla="*/ 22 h 41"/>
                <a:gd name="T110" fmla="*/ 135 w 157"/>
                <a:gd name="T111" fmla="*/ 3 h 41"/>
                <a:gd name="T112" fmla="*/ 151 w 157"/>
                <a:gd name="T113" fmla="*/ 17 h 41"/>
                <a:gd name="T114" fmla="*/ 151 w 157"/>
                <a:gd name="T115" fmla="*/ 1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7" h="41">
                  <a:moveTo>
                    <a:pt x="149" y="4"/>
                  </a:moveTo>
                  <a:cubicBezTo>
                    <a:pt x="143" y="0"/>
                    <a:pt x="134" y="0"/>
                    <a:pt x="127" y="0"/>
                  </a:cubicBezTo>
                  <a:cubicBezTo>
                    <a:pt x="117" y="1"/>
                    <a:pt x="107" y="2"/>
                    <a:pt x="97" y="4"/>
                  </a:cubicBezTo>
                  <a:cubicBezTo>
                    <a:pt x="75" y="7"/>
                    <a:pt x="51" y="12"/>
                    <a:pt x="30" y="21"/>
                  </a:cubicBezTo>
                  <a:cubicBezTo>
                    <a:pt x="30" y="21"/>
                    <a:pt x="30" y="21"/>
                    <a:pt x="29" y="21"/>
                  </a:cubicBezTo>
                  <a:cubicBezTo>
                    <a:pt x="23" y="21"/>
                    <a:pt x="17" y="21"/>
                    <a:pt x="10" y="22"/>
                  </a:cubicBezTo>
                  <a:cubicBezTo>
                    <a:pt x="10" y="22"/>
                    <a:pt x="10" y="22"/>
                    <a:pt x="10" y="22"/>
                  </a:cubicBezTo>
                  <a:cubicBezTo>
                    <a:pt x="10" y="22"/>
                    <a:pt x="9" y="22"/>
                    <a:pt x="9" y="22"/>
                  </a:cubicBezTo>
                  <a:cubicBezTo>
                    <a:pt x="8" y="25"/>
                    <a:pt x="8" y="27"/>
                    <a:pt x="7" y="29"/>
                  </a:cubicBezTo>
                  <a:cubicBezTo>
                    <a:pt x="6" y="31"/>
                    <a:pt x="3" y="33"/>
                    <a:pt x="1" y="34"/>
                  </a:cubicBezTo>
                  <a:cubicBezTo>
                    <a:pt x="0" y="34"/>
                    <a:pt x="0" y="34"/>
                    <a:pt x="0" y="34"/>
                  </a:cubicBezTo>
                  <a:cubicBezTo>
                    <a:pt x="0" y="35"/>
                    <a:pt x="0" y="36"/>
                    <a:pt x="1" y="36"/>
                  </a:cubicBezTo>
                  <a:cubicBezTo>
                    <a:pt x="5" y="36"/>
                    <a:pt x="10" y="35"/>
                    <a:pt x="12" y="40"/>
                  </a:cubicBezTo>
                  <a:cubicBezTo>
                    <a:pt x="12" y="41"/>
                    <a:pt x="13" y="40"/>
                    <a:pt x="14" y="40"/>
                  </a:cubicBezTo>
                  <a:cubicBezTo>
                    <a:pt x="20" y="38"/>
                    <a:pt x="26" y="34"/>
                    <a:pt x="32" y="31"/>
                  </a:cubicBezTo>
                  <a:cubicBezTo>
                    <a:pt x="32" y="31"/>
                    <a:pt x="32" y="31"/>
                    <a:pt x="32" y="31"/>
                  </a:cubicBezTo>
                  <a:cubicBezTo>
                    <a:pt x="43" y="30"/>
                    <a:pt x="54" y="30"/>
                    <a:pt x="65" y="30"/>
                  </a:cubicBezTo>
                  <a:cubicBezTo>
                    <a:pt x="79" y="29"/>
                    <a:pt x="93" y="29"/>
                    <a:pt x="107" y="29"/>
                  </a:cubicBezTo>
                  <a:cubicBezTo>
                    <a:pt x="117" y="30"/>
                    <a:pt x="128" y="31"/>
                    <a:pt x="139" y="29"/>
                  </a:cubicBezTo>
                  <a:cubicBezTo>
                    <a:pt x="145" y="27"/>
                    <a:pt x="151" y="24"/>
                    <a:pt x="154" y="19"/>
                  </a:cubicBezTo>
                  <a:cubicBezTo>
                    <a:pt x="157" y="13"/>
                    <a:pt x="154" y="7"/>
                    <a:pt x="149" y="4"/>
                  </a:cubicBezTo>
                  <a:close/>
                  <a:moveTo>
                    <a:pt x="130" y="28"/>
                  </a:moveTo>
                  <a:cubicBezTo>
                    <a:pt x="129" y="28"/>
                    <a:pt x="128" y="28"/>
                    <a:pt x="127" y="28"/>
                  </a:cubicBezTo>
                  <a:cubicBezTo>
                    <a:pt x="124" y="24"/>
                    <a:pt x="121" y="20"/>
                    <a:pt x="118" y="16"/>
                  </a:cubicBezTo>
                  <a:cubicBezTo>
                    <a:pt x="116" y="14"/>
                    <a:pt x="114" y="12"/>
                    <a:pt x="113" y="10"/>
                  </a:cubicBezTo>
                  <a:cubicBezTo>
                    <a:pt x="111" y="8"/>
                    <a:pt x="110" y="6"/>
                    <a:pt x="108" y="4"/>
                  </a:cubicBezTo>
                  <a:cubicBezTo>
                    <a:pt x="108" y="4"/>
                    <a:pt x="108" y="4"/>
                    <a:pt x="108" y="4"/>
                  </a:cubicBezTo>
                  <a:cubicBezTo>
                    <a:pt x="117" y="11"/>
                    <a:pt x="123" y="21"/>
                    <a:pt x="131" y="28"/>
                  </a:cubicBezTo>
                  <a:cubicBezTo>
                    <a:pt x="131" y="28"/>
                    <a:pt x="131" y="28"/>
                    <a:pt x="130" y="28"/>
                  </a:cubicBezTo>
                  <a:close/>
                  <a:moveTo>
                    <a:pt x="36" y="21"/>
                  </a:moveTo>
                  <a:cubicBezTo>
                    <a:pt x="37" y="23"/>
                    <a:pt x="38" y="26"/>
                    <a:pt x="39" y="27"/>
                  </a:cubicBezTo>
                  <a:cubicBezTo>
                    <a:pt x="37" y="26"/>
                    <a:pt x="36" y="23"/>
                    <a:pt x="35" y="21"/>
                  </a:cubicBezTo>
                  <a:cubicBezTo>
                    <a:pt x="36" y="21"/>
                    <a:pt x="37" y="20"/>
                    <a:pt x="38" y="20"/>
                  </a:cubicBezTo>
                  <a:cubicBezTo>
                    <a:pt x="38" y="20"/>
                    <a:pt x="38" y="20"/>
                    <a:pt x="38" y="20"/>
                  </a:cubicBezTo>
                  <a:cubicBezTo>
                    <a:pt x="39" y="23"/>
                    <a:pt x="40" y="25"/>
                    <a:pt x="42" y="27"/>
                  </a:cubicBezTo>
                  <a:cubicBezTo>
                    <a:pt x="41" y="26"/>
                    <a:pt x="38" y="23"/>
                    <a:pt x="37" y="21"/>
                  </a:cubicBezTo>
                  <a:cubicBezTo>
                    <a:pt x="37" y="21"/>
                    <a:pt x="36" y="21"/>
                    <a:pt x="36" y="21"/>
                  </a:cubicBezTo>
                  <a:close/>
                  <a:moveTo>
                    <a:pt x="32" y="24"/>
                  </a:moveTo>
                  <a:cubicBezTo>
                    <a:pt x="32" y="24"/>
                    <a:pt x="31" y="23"/>
                    <a:pt x="31" y="22"/>
                  </a:cubicBezTo>
                  <a:cubicBezTo>
                    <a:pt x="31" y="22"/>
                    <a:pt x="32" y="22"/>
                    <a:pt x="32" y="22"/>
                  </a:cubicBezTo>
                  <a:cubicBezTo>
                    <a:pt x="32" y="23"/>
                    <a:pt x="33" y="24"/>
                    <a:pt x="33" y="25"/>
                  </a:cubicBezTo>
                  <a:cubicBezTo>
                    <a:pt x="36" y="30"/>
                    <a:pt x="33" y="26"/>
                    <a:pt x="32" y="25"/>
                  </a:cubicBezTo>
                  <a:cubicBezTo>
                    <a:pt x="32" y="24"/>
                    <a:pt x="32" y="24"/>
                    <a:pt x="32" y="24"/>
                  </a:cubicBezTo>
                  <a:close/>
                  <a:moveTo>
                    <a:pt x="34" y="21"/>
                  </a:moveTo>
                  <a:cubicBezTo>
                    <a:pt x="34" y="23"/>
                    <a:pt x="35" y="24"/>
                    <a:pt x="35" y="25"/>
                  </a:cubicBezTo>
                  <a:cubicBezTo>
                    <a:pt x="35" y="25"/>
                    <a:pt x="37" y="28"/>
                    <a:pt x="36" y="26"/>
                  </a:cubicBezTo>
                  <a:cubicBezTo>
                    <a:pt x="35" y="25"/>
                    <a:pt x="34" y="23"/>
                    <a:pt x="33" y="22"/>
                  </a:cubicBezTo>
                  <a:cubicBezTo>
                    <a:pt x="33" y="22"/>
                    <a:pt x="34" y="22"/>
                    <a:pt x="34" y="21"/>
                  </a:cubicBezTo>
                  <a:close/>
                  <a:moveTo>
                    <a:pt x="40" y="19"/>
                  </a:moveTo>
                  <a:cubicBezTo>
                    <a:pt x="42" y="22"/>
                    <a:pt x="43" y="24"/>
                    <a:pt x="44" y="27"/>
                  </a:cubicBezTo>
                  <a:cubicBezTo>
                    <a:pt x="43" y="25"/>
                    <a:pt x="40" y="22"/>
                    <a:pt x="39" y="20"/>
                  </a:cubicBezTo>
                  <a:cubicBezTo>
                    <a:pt x="39" y="20"/>
                    <a:pt x="39" y="20"/>
                    <a:pt x="39" y="20"/>
                  </a:cubicBezTo>
                  <a:cubicBezTo>
                    <a:pt x="39" y="20"/>
                    <a:pt x="40" y="19"/>
                    <a:pt x="40" y="19"/>
                  </a:cubicBezTo>
                  <a:close/>
                  <a:moveTo>
                    <a:pt x="45" y="18"/>
                  </a:moveTo>
                  <a:cubicBezTo>
                    <a:pt x="46" y="21"/>
                    <a:pt x="48" y="24"/>
                    <a:pt x="49" y="27"/>
                  </a:cubicBezTo>
                  <a:cubicBezTo>
                    <a:pt x="48" y="24"/>
                    <a:pt x="45" y="21"/>
                    <a:pt x="43" y="18"/>
                  </a:cubicBezTo>
                  <a:cubicBezTo>
                    <a:pt x="44" y="18"/>
                    <a:pt x="44" y="18"/>
                    <a:pt x="45" y="18"/>
                  </a:cubicBezTo>
                  <a:close/>
                  <a:moveTo>
                    <a:pt x="48" y="17"/>
                  </a:moveTo>
                  <a:cubicBezTo>
                    <a:pt x="49" y="20"/>
                    <a:pt x="52" y="24"/>
                    <a:pt x="54" y="27"/>
                  </a:cubicBezTo>
                  <a:cubicBezTo>
                    <a:pt x="51" y="24"/>
                    <a:pt x="49" y="20"/>
                    <a:pt x="46" y="17"/>
                  </a:cubicBezTo>
                  <a:cubicBezTo>
                    <a:pt x="46" y="17"/>
                    <a:pt x="47" y="17"/>
                    <a:pt x="48" y="17"/>
                  </a:cubicBezTo>
                  <a:close/>
                  <a:moveTo>
                    <a:pt x="51" y="16"/>
                  </a:moveTo>
                  <a:cubicBezTo>
                    <a:pt x="52" y="19"/>
                    <a:pt x="54" y="22"/>
                    <a:pt x="56" y="25"/>
                  </a:cubicBezTo>
                  <a:cubicBezTo>
                    <a:pt x="56" y="27"/>
                    <a:pt x="56" y="26"/>
                    <a:pt x="55" y="25"/>
                  </a:cubicBezTo>
                  <a:cubicBezTo>
                    <a:pt x="55" y="24"/>
                    <a:pt x="54" y="24"/>
                    <a:pt x="53" y="23"/>
                  </a:cubicBezTo>
                  <a:cubicBezTo>
                    <a:pt x="51" y="21"/>
                    <a:pt x="50" y="19"/>
                    <a:pt x="48" y="17"/>
                  </a:cubicBezTo>
                  <a:cubicBezTo>
                    <a:pt x="49" y="16"/>
                    <a:pt x="50" y="16"/>
                    <a:pt x="51" y="16"/>
                  </a:cubicBezTo>
                  <a:close/>
                  <a:moveTo>
                    <a:pt x="54" y="15"/>
                  </a:moveTo>
                  <a:cubicBezTo>
                    <a:pt x="54" y="15"/>
                    <a:pt x="54" y="15"/>
                    <a:pt x="54" y="15"/>
                  </a:cubicBezTo>
                  <a:cubicBezTo>
                    <a:pt x="55" y="17"/>
                    <a:pt x="55" y="19"/>
                    <a:pt x="56" y="20"/>
                  </a:cubicBezTo>
                  <a:cubicBezTo>
                    <a:pt x="57" y="21"/>
                    <a:pt x="57" y="22"/>
                    <a:pt x="57" y="24"/>
                  </a:cubicBezTo>
                  <a:cubicBezTo>
                    <a:pt x="58" y="24"/>
                    <a:pt x="58" y="24"/>
                    <a:pt x="58" y="24"/>
                  </a:cubicBezTo>
                  <a:cubicBezTo>
                    <a:pt x="56" y="21"/>
                    <a:pt x="53" y="19"/>
                    <a:pt x="51" y="16"/>
                  </a:cubicBezTo>
                  <a:cubicBezTo>
                    <a:pt x="52" y="16"/>
                    <a:pt x="53" y="15"/>
                    <a:pt x="54" y="15"/>
                  </a:cubicBezTo>
                  <a:close/>
                  <a:moveTo>
                    <a:pt x="59" y="14"/>
                  </a:moveTo>
                  <a:cubicBezTo>
                    <a:pt x="59" y="16"/>
                    <a:pt x="60" y="17"/>
                    <a:pt x="61" y="19"/>
                  </a:cubicBezTo>
                  <a:cubicBezTo>
                    <a:pt x="61" y="20"/>
                    <a:pt x="62" y="21"/>
                    <a:pt x="63" y="22"/>
                  </a:cubicBezTo>
                  <a:cubicBezTo>
                    <a:pt x="63" y="23"/>
                    <a:pt x="64" y="26"/>
                    <a:pt x="65" y="26"/>
                  </a:cubicBezTo>
                  <a:cubicBezTo>
                    <a:pt x="61" y="23"/>
                    <a:pt x="59" y="19"/>
                    <a:pt x="57" y="15"/>
                  </a:cubicBezTo>
                  <a:cubicBezTo>
                    <a:pt x="56" y="14"/>
                    <a:pt x="56" y="14"/>
                    <a:pt x="56" y="15"/>
                  </a:cubicBezTo>
                  <a:cubicBezTo>
                    <a:pt x="57" y="18"/>
                    <a:pt x="58" y="20"/>
                    <a:pt x="60" y="23"/>
                  </a:cubicBezTo>
                  <a:cubicBezTo>
                    <a:pt x="59" y="22"/>
                    <a:pt x="59" y="22"/>
                    <a:pt x="58" y="21"/>
                  </a:cubicBezTo>
                  <a:cubicBezTo>
                    <a:pt x="57" y="19"/>
                    <a:pt x="56" y="17"/>
                    <a:pt x="55" y="15"/>
                  </a:cubicBezTo>
                  <a:cubicBezTo>
                    <a:pt x="56" y="15"/>
                    <a:pt x="57" y="14"/>
                    <a:pt x="59" y="14"/>
                  </a:cubicBezTo>
                  <a:close/>
                  <a:moveTo>
                    <a:pt x="61" y="13"/>
                  </a:moveTo>
                  <a:cubicBezTo>
                    <a:pt x="62" y="16"/>
                    <a:pt x="64" y="19"/>
                    <a:pt x="65" y="21"/>
                  </a:cubicBezTo>
                  <a:cubicBezTo>
                    <a:pt x="63" y="19"/>
                    <a:pt x="61" y="16"/>
                    <a:pt x="59" y="14"/>
                  </a:cubicBezTo>
                  <a:cubicBezTo>
                    <a:pt x="60" y="13"/>
                    <a:pt x="61" y="13"/>
                    <a:pt x="61" y="13"/>
                  </a:cubicBezTo>
                  <a:close/>
                  <a:moveTo>
                    <a:pt x="104" y="5"/>
                  </a:moveTo>
                  <a:cubicBezTo>
                    <a:pt x="106" y="9"/>
                    <a:pt x="109" y="12"/>
                    <a:pt x="111" y="16"/>
                  </a:cubicBezTo>
                  <a:cubicBezTo>
                    <a:pt x="113" y="18"/>
                    <a:pt x="114" y="20"/>
                    <a:pt x="115" y="22"/>
                  </a:cubicBezTo>
                  <a:cubicBezTo>
                    <a:pt x="111" y="16"/>
                    <a:pt x="106" y="10"/>
                    <a:pt x="100" y="5"/>
                  </a:cubicBezTo>
                  <a:cubicBezTo>
                    <a:pt x="101" y="5"/>
                    <a:pt x="102" y="5"/>
                    <a:pt x="104" y="5"/>
                  </a:cubicBezTo>
                  <a:close/>
                  <a:moveTo>
                    <a:pt x="126" y="3"/>
                  </a:moveTo>
                  <a:cubicBezTo>
                    <a:pt x="129" y="6"/>
                    <a:pt x="132" y="10"/>
                    <a:pt x="135" y="13"/>
                  </a:cubicBezTo>
                  <a:cubicBezTo>
                    <a:pt x="136" y="15"/>
                    <a:pt x="138" y="18"/>
                    <a:pt x="139" y="20"/>
                  </a:cubicBezTo>
                  <a:cubicBezTo>
                    <a:pt x="140" y="21"/>
                    <a:pt x="140" y="22"/>
                    <a:pt x="141" y="23"/>
                  </a:cubicBezTo>
                  <a:cubicBezTo>
                    <a:pt x="141" y="23"/>
                    <a:pt x="141" y="23"/>
                    <a:pt x="141" y="23"/>
                  </a:cubicBezTo>
                  <a:cubicBezTo>
                    <a:pt x="141" y="23"/>
                    <a:pt x="141" y="23"/>
                    <a:pt x="141" y="22"/>
                  </a:cubicBezTo>
                  <a:cubicBezTo>
                    <a:pt x="137" y="20"/>
                    <a:pt x="136" y="16"/>
                    <a:pt x="133" y="13"/>
                  </a:cubicBezTo>
                  <a:cubicBezTo>
                    <a:pt x="130" y="9"/>
                    <a:pt x="128" y="6"/>
                    <a:pt x="125" y="3"/>
                  </a:cubicBezTo>
                  <a:cubicBezTo>
                    <a:pt x="125" y="3"/>
                    <a:pt x="126" y="3"/>
                    <a:pt x="126" y="3"/>
                  </a:cubicBezTo>
                  <a:close/>
                  <a:moveTo>
                    <a:pt x="115" y="3"/>
                  </a:moveTo>
                  <a:cubicBezTo>
                    <a:pt x="117" y="7"/>
                    <a:pt x="121" y="10"/>
                    <a:pt x="124" y="13"/>
                  </a:cubicBezTo>
                  <a:cubicBezTo>
                    <a:pt x="125" y="15"/>
                    <a:pt x="127" y="17"/>
                    <a:pt x="128" y="19"/>
                  </a:cubicBezTo>
                  <a:cubicBezTo>
                    <a:pt x="130" y="21"/>
                    <a:pt x="132" y="23"/>
                    <a:pt x="134" y="25"/>
                  </a:cubicBezTo>
                  <a:cubicBezTo>
                    <a:pt x="135" y="27"/>
                    <a:pt x="134" y="26"/>
                    <a:pt x="133" y="25"/>
                  </a:cubicBezTo>
                  <a:cubicBezTo>
                    <a:pt x="132" y="24"/>
                    <a:pt x="131" y="23"/>
                    <a:pt x="130" y="22"/>
                  </a:cubicBezTo>
                  <a:cubicBezTo>
                    <a:pt x="128" y="20"/>
                    <a:pt x="127" y="17"/>
                    <a:pt x="125" y="15"/>
                  </a:cubicBezTo>
                  <a:cubicBezTo>
                    <a:pt x="121" y="11"/>
                    <a:pt x="117" y="7"/>
                    <a:pt x="113" y="4"/>
                  </a:cubicBezTo>
                  <a:cubicBezTo>
                    <a:pt x="113" y="4"/>
                    <a:pt x="114" y="3"/>
                    <a:pt x="115" y="3"/>
                  </a:cubicBezTo>
                  <a:close/>
                  <a:moveTo>
                    <a:pt x="116" y="3"/>
                  </a:moveTo>
                  <a:cubicBezTo>
                    <a:pt x="117" y="3"/>
                    <a:pt x="118" y="3"/>
                    <a:pt x="118" y="3"/>
                  </a:cubicBezTo>
                  <a:cubicBezTo>
                    <a:pt x="122" y="7"/>
                    <a:pt x="125" y="12"/>
                    <a:pt x="129" y="16"/>
                  </a:cubicBezTo>
                  <a:cubicBezTo>
                    <a:pt x="130" y="18"/>
                    <a:pt x="132" y="19"/>
                    <a:pt x="133" y="21"/>
                  </a:cubicBezTo>
                  <a:cubicBezTo>
                    <a:pt x="134" y="22"/>
                    <a:pt x="135" y="22"/>
                    <a:pt x="135" y="23"/>
                  </a:cubicBezTo>
                  <a:cubicBezTo>
                    <a:pt x="136" y="24"/>
                    <a:pt x="139" y="27"/>
                    <a:pt x="137" y="25"/>
                  </a:cubicBezTo>
                  <a:cubicBezTo>
                    <a:pt x="133" y="21"/>
                    <a:pt x="129" y="17"/>
                    <a:pt x="126" y="13"/>
                  </a:cubicBezTo>
                  <a:cubicBezTo>
                    <a:pt x="124" y="11"/>
                    <a:pt x="121" y="10"/>
                    <a:pt x="119" y="8"/>
                  </a:cubicBezTo>
                  <a:cubicBezTo>
                    <a:pt x="118" y="6"/>
                    <a:pt x="117" y="5"/>
                    <a:pt x="116" y="3"/>
                  </a:cubicBezTo>
                  <a:close/>
                  <a:moveTo>
                    <a:pt x="120" y="4"/>
                  </a:moveTo>
                  <a:cubicBezTo>
                    <a:pt x="120" y="4"/>
                    <a:pt x="120" y="3"/>
                    <a:pt x="119" y="3"/>
                  </a:cubicBezTo>
                  <a:cubicBezTo>
                    <a:pt x="119" y="3"/>
                    <a:pt x="119" y="3"/>
                    <a:pt x="119" y="3"/>
                  </a:cubicBezTo>
                  <a:cubicBezTo>
                    <a:pt x="121" y="3"/>
                    <a:pt x="122" y="3"/>
                    <a:pt x="124" y="3"/>
                  </a:cubicBezTo>
                  <a:cubicBezTo>
                    <a:pt x="128" y="10"/>
                    <a:pt x="135" y="16"/>
                    <a:pt x="139" y="23"/>
                  </a:cubicBezTo>
                  <a:cubicBezTo>
                    <a:pt x="138" y="21"/>
                    <a:pt x="135" y="20"/>
                    <a:pt x="134" y="19"/>
                  </a:cubicBezTo>
                  <a:cubicBezTo>
                    <a:pt x="132" y="17"/>
                    <a:pt x="131" y="15"/>
                    <a:pt x="129" y="13"/>
                  </a:cubicBezTo>
                  <a:cubicBezTo>
                    <a:pt x="126" y="10"/>
                    <a:pt x="123" y="7"/>
                    <a:pt x="120" y="4"/>
                  </a:cubicBezTo>
                  <a:close/>
                  <a:moveTo>
                    <a:pt x="112" y="4"/>
                  </a:moveTo>
                  <a:cubicBezTo>
                    <a:pt x="114" y="8"/>
                    <a:pt x="118" y="12"/>
                    <a:pt x="121" y="15"/>
                  </a:cubicBezTo>
                  <a:cubicBezTo>
                    <a:pt x="123" y="18"/>
                    <a:pt x="125" y="20"/>
                    <a:pt x="127" y="22"/>
                  </a:cubicBezTo>
                  <a:cubicBezTo>
                    <a:pt x="128" y="23"/>
                    <a:pt x="129" y="24"/>
                    <a:pt x="130" y="26"/>
                  </a:cubicBezTo>
                  <a:cubicBezTo>
                    <a:pt x="131" y="28"/>
                    <a:pt x="130" y="26"/>
                    <a:pt x="129" y="25"/>
                  </a:cubicBezTo>
                  <a:cubicBezTo>
                    <a:pt x="122" y="19"/>
                    <a:pt x="117" y="10"/>
                    <a:pt x="109" y="4"/>
                  </a:cubicBezTo>
                  <a:cubicBezTo>
                    <a:pt x="110" y="4"/>
                    <a:pt x="111" y="4"/>
                    <a:pt x="112" y="4"/>
                  </a:cubicBezTo>
                  <a:close/>
                  <a:moveTo>
                    <a:pt x="108" y="4"/>
                  </a:moveTo>
                  <a:cubicBezTo>
                    <a:pt x="110" y="8"/>
                    <a:pt x="113" y="11"/>
                    <a:pt x="116" y="15"/>
                  </a:cubicBezTo>
                  <a:cubicBezTo>
                    <a:pt x="118" y="17"/>
                    <a:pt x="120" y="19"/>
                    <a:pt x="121" y="21"/>
                  </a:cubicBezTo>
                  <a:cubicBezTo>
                    <a:pt x="122" y="22"/>
                    <a:pt x="123" y="23"/>
                    <a:pt x="124" y="25"/>
                  </a:cubicBezTo>
                  <a:cubicBezTo>
                    <a:pt x="121" y="21"/>
                    <a:pt x="118" y="19"/>
                    <a:pt x="115" y="15"/>
                  </a:cubicBezTo>
                  <a:cubicBezTo>
                    <a:pt x="113" y="13"/>
                    <a:pt x="111" y="11"/>
                    <a:pt x="109" y="9"/>
                  </a:cubicBezTo>
                  <a:cubicBezTo>
                    <a:pt x="108" y="8"/>
                    <a:pt x="106" y="6"/>
                    <a:pt x="105" y="5"/>
                  </a:cubicBezTo>
                  <a:cubicBezTo>
                    <a:pt x="106" y="4"/>
                    <a:pt x="107" y="4"/>
                    <a:pt x="108" y="4"/>
                  </a:cubicBezTo>
                  <a:close/>
                  <a:moveTo>
                    <a:pt x="92" y="27"/>
                  </a:moveTo>
                  <a:cubicBezTo>
                    <a:pt x="91" y="25"/>
                    <a:pt x="90" y="23"/>
                    <a:pt x="90" y="22"/>
                  </a:cubicBezTo>
                  <a:cubicBezTo>
                    <a:pt x="91" y="24"/>
                    <a:pt x="92" y="26"/>
                    <a:pt x="94" y="27"/>
                  </a:cubicBezTo>
                  <a:cubicBezTo>
                    <a:pt x="92" y="27"/>
                    <a:pt x="91" y="27"/>
                    <a:pt x="89" y="27"/>
                  </a:cubicBezTo>
                  <a:cubicBezTo>
                    <a:pt x="90" y="27"/>
                    <a:pt x="90" y="27"/>
                    <a:pt x="90" y="27"/>
                  </a:cubicBezTo>
                  <a:cubicBezTo>
                    <a:pt x="89" y="26"/>
                    <a:pt x="89" y="26"/>
                    <a:pt x="89" y="25"/>
                  </a:cubicBezTo>
                  <a:cubicBezTo>
                    <a:pt x="89" y="26"/>
                    <a:pt x="91" y="27"/>
                    <a:pt x="91" y="27"/>
                  </a:cubicBezTo>
                  <a:cubicBezTo>
                    <a:pt x="91" y="27"/>
                    <a:pt x="92" y="27"/>
                    <a:pt x="92" y="27"/>
                  </a:cubicBezTo>
                  <a:close/>
                  <a:moveTo>
                    <a:pt x="88" y="17"/>
                  </a:moveTo>
                  <a:cubicBezTo>
                    <a:pt x="88" y="14"/>
                    <a:pt x="87" y="11"/>
                    <a:pt x="85" y="8"/>
                  </a:cubicBezTo>
                  <a:cubicBezTo>
                    <a:pt x="86" y="8"/>
                    <a:pt x="87" y="7"/>
                    <a:pt x="88" y="7"/>
                  </a:cubicBezTo>
                  <a:cubicBezTo>
                    <a:pt x="88" y="7"/>
                    <a:pt x="88" y="7"/>
                    <a:pt x="88" y="7"/>
                  </a:cubicBezTo>
                  <a:cubicBezTo>
                    <a:pt x="91" y="11"/>
                    <a:pt x="93" y="14"/>
                    <a:pt x="96" y="17"/>
                  </a:cubicBezTo>
                  <a:cubicBezTo>
                    <a:pt x="99" y="20"/>
                    <a:pt x="101" y="23"/>
                    <a:pt x="104" y="26"/>
                  </a:cubicBezTo>
                  <a:cubicBezTo>
                    <a:pt x="101" y="23"/>
                    <a:pt x="98" y="21"/>
                    <a:pt x="95" y="18"/>
                  </a:cubicBezTo>
                  <a:cubicBezTo>
                    <a:pt x="92" y="14"/>
                    <a:pt x="90" y="11"/>
                    <a:pt x="86" y="8"/>
                  </a:cubicBezTo>
                  <a:cubicBezTo>
                    <a:pt x="86" y="8"/>
                    <a:pt x="86" y="8"/>
                    <a:pt x="86" y="8"/>
                  </a:cubicBezTo>
                  <a:cubicBezTo>
                    <a:pt x="86" y="9"/>
                    <a:pt x="87" y="9"/>
                    <a:pt x="87" y="9"/>
                  </a:cubicBezTo>
                  <a:cubicBezTo>
                    <a:pt x="87" y="10"/>
                    <a:pt x="87" y="10"/>
                    <a:pt x="87" y="10"/>
                  </a:cubicBezTo>
                  <a:cubicBezTo>
                    <a:pt x="89" y="12"/>
                    <a:pt x="91" y="15"/>
                    <a:pt x="93" y="17"/>
                  </a:cubicBezTo>
                  <a:cubicBezTo>
                    <a:pt x="95" y="20"/>
                    <a:pt x="98" y="23"/>
                    <a:pt x="100" y="25"/>
                  </a:cubicBezTo>
                  <a:cubicBezTo>
                    <a:pt x="101" y="27"/>
                    <a:pt x="99" y="24"/>
                    <a:pt x="98" y="24"/>
                  </a:cubicBezTo>
                  <a:cubicBezTo>
                    <a:pt x="97" y="23"/>
                    <a:pt x="95" y="21"/>
                    <a:pt x="94" y="20"/>
                  </a:cubicBezTo>
                  <a:cubicBezTo>
                    <a:pt x="91" y="17"/>
                    <a:pt x="91" y="14"/>
                    <a:pt x="88" y="13"/>
                  </a:cubicBezTo>
                  <a:cubicBezTo>
                    <a:pt x="88" y="13"/>
                    <a:pt x="87" y="13"/>
                    <a:pt x="88" y="13"/>
                  </a:cubicBezTo>
                  <a:cubicBezTo>
                    <a:pt x="90" y="16"/>
                    <a:pt x="91" y="19"/>
                    <a:pt x="93" y="21"/>
                  </a:cubicBezTo>
                  <a:cubicBezTo>
                    <a:pt x="92" y="20"/>
                    <a:pt x="90" y="18"/>
                    <a:pt x="88" y="17"/>
                  </a:cubicBezTo>
                  <a:cubicBezTo>
                    <a:pt x="88" y="17"/>
                    <a:pt x="88" y="17"/>
                    <a:pt x="88" y="17"/>
                  </a:cubicBezTo>
                  <a:close/>
                  <a:moveTo>
                    <a:pt x="111" y="27"/>
                  </a:moveTo>
                  <a:cubicBezTo>
                    <a:pt x="111" y="27"/>
                    <a:pt x="111" y="27"/>
                    <a:pt x="111" y="27"/>
                  </a:cubicBezTo>
                  <a:cubicBezTo>
                    <a:pt x="110" y="27"/>
                    <a:pt x="109" y="27"/>
                    <a:pt x="108" y="27"/>
                  </a:cubicBezTo>
                  <a:cubicBezTo>
                    <a:pt x="108" y="27"/>
                    <a:pt x="108" y="27"/>
                    <a:pt x="108" y="27"/>
                  </a:cubicBezTo>
                  <a:cubicBezTo>
                    <a:pt x="106" y="24"/>
                    <a:pt x="103" y="20"/>
                    <a:pt x="101" y="17"/>
                  </a:cubicBezTo>
                  <a:cubicBezTo>
                    <a:pt x="99" y="15"/>
                    <a:pt x="98" y="14"/>
                    <a:pt x="97" y="12"/>
                  </a:cubicBezTo>
                  <a:cubicBezTo>
                    <a:pt x="96" y="11"/>
                    <a:pt x="96" y="11"/>
                    <a:pt x="95" y="10"/>
                  </a:cubicBezTo>
                  <a:cubicBezTo>
                    <a:pt x="98" y="12"/>
                    <a:pt x="100" y="15"/>
                    <a:pt x="102" y="18"/>
                  </a:cubicBezTo>
                  <a:cubicBezTo>
                    <a:pt x="105" y="21"/>
                    <a:pt x="109" y="24"/>
                    <a:pt x="111" y="27"/>
                  </a:cubicBezTo>
                  <a:close/>
                  <a:moveTo>
                    <a:pt x="96" y="24"/>
                  </a:moveTo>
                  <a:cubicBezTo>
                    <a:pt x="95" y="23"/>
                    <a:pt x="95" y="23"/>
                    <a:pt x="94" y="22"/>
                  </a:cubicBezTo>
                  <a:cubicBezTo>
                    <a:pt x="93" y="20"/>
                    <a:pt x="92" y="18"/>
                    <a:pt x="90" y="16"/>
                  </a:cubicBezTo>
                  <a:cubicBezTo>
                    <a:pt x="90" y="16"/>
                    <a:pt x="88" y="13"/>
                    <a:pt x="89" y="14"/>
                  </a:cubicBezTo>
                  <a:cubicBezTo>
                    <a:pt x="90" y="15"/>
                    <a:pt x="91" y="16"/>
                    <a:pt x="91" y="17"/>
                  </a:cubicBezTo>
                  <a:cubicBezTo>
                    <a:pt x="94" y="21"/>
                    <a:pt x="98" y="24"/>
                    <a:pt x="101" y="27"/>
                  </a:cubicBezTo>
                  <a:cubicBezTo>
                    <a:pt x="101" y="27"/>
                    <a:pt x="101" y="27"/>
                    <a:pt x="101" y="27"/>
                  </a:cubicBezTo>
                  <a:cubicBezTo>
                    <a:pt x="100" y="23"/>
                    <a:pt x="96" y="21"/>
                    <a:pt x="94" y="18"/>
                  </a:cubicBezTo>
                  <a:cubicBezTo>
                    <a:pt x="93" y="16"/>
                    <a:pt x="92" y="14"/>
                    <a:pt x="90" y="12"/>
                  </a:cubicBezTo>
                  <a:cubicBezTo>
                    <a:pt x="90" y="12"/>
                    <a:pt x="90" y="12"/>
                    <a:pt x="90" y="13"/>
                  </a:cubicBezTo>
                  <a:cubicBezTo>
                    <a:pt x="92" y="14"/>
                    <a:pt x="93" y="16"/>
                    <a:pt x="95" y="18"/>
                  </a:cubicBezTo>
                  <a:cubicBezTo>
                    <a:pt x="98" y="21"/>
                    <a:pt x="101" y="24"/>
                    <a:pt x="104" y="27"/>
                  </a:cubicBezTo>
                  <a:cubicBezTo>
                    <a:pt x="104" y="27"/>
                    <a:pt x="104" y="27"/>
                    <a:pt x="104" y="27"/>
                  </a:cubicBezTo>
                  <a:cubicBezTo>
                    <a:pt x="102" y="27"/>
                    <a:pt x="100" y="27"/>
                    <a:pt x="98" y="27"/>
                  </a:cubicBezTo>
                  <a:cubicBezTo>
                    <a:pt x="98" y="27"/>
                    <a:pt x="98" y="27"/>
                    <a:pt x="98" y="27"/>
                  </a:cubicBezTo>
                  <a:cubicBezTo>
                    <a:pt x="97" y="26"/>
                    <a:pt x="97" y="25"/>
                    <a:pt x="96" y="24"/>
                  </a:cubicBezTo>
                  <a:close/>
                  <a:moveTo>
                    <a:pt x="107" y="27"/>
                  </a:moveTo>
                  <a:cubicBezTo>
                    <a:pt x="107" y="27"/>
                    <a:pt x="107" y="27"/>
                    <a:pt x="107" y="27"/>
                  </a:cubicBezTo>
                  <a:cubicBezTo>
                    <a:pt x="106" y="27"/>
                    <a:pt x="105" y="27"/>
                    <a:pt x="104" y="27"/>
                  </a:cubicBezTo>
                  <a:cubicBezTo>
                    <a:pt x="104" y="27"/>
                    <a:pt x="104" y="27"/>
                    <a:pt x="104" y="27"/>
                  </a:cubicBezTo>
                  <a:cubicBezTo>
                    <a:pt x="100" y="20"/>
                    <a:pt x="94" y="14"/>
                    <a:pt x="90" y="8"/>
                  </a:cubicBezTo>
                  <a:cubicBezTo>
                    <a:pt x="90" y="9"/>
                    <a:pt x="92" y="11"/>
                    <a:pt x="93" y="12"/>
                  </a:cubicBezTo>
                  <a:cubicBezTo>
                    <a:pt x="95" y="13"/>
                    <a:pt x="96" y="15"/>
                    <a:pt x="98" y="17"/>
                  </a:cubicBezTo>
                  <a:cubicBezTo>
                    <a:pt x="101" y="21"/>
                    <a:pt x="104" y="24"/>
                    <a:pt x="107" y="27"/>
                  </a:cubicBezTo>
                  <a:close/>
                  <a:moveTo>
                    <a:pt x="90" y="19"/>
                  </a:moveTo>
                  <a:cubicBezTo>
                    <a:pt x="92" y="20"/>
                    <a:pt x="93" y="22"/>
                    <a:pt x="95" y="24"/>
                  </a:cubicBezTo>
                  <a:cubicBezTo>
                    <a:pt x="95" y="24"/>
                    <a:pt x="95" y="25"/>
                    <a:pt x="96" y="25"/>
                  </a:cubicBezTo>
                  <a:cubicBezTo>
                    <a:pt x="96" y="25"/>
                    <a:pt x="96" y="25"/>
                    <a:pt x="96" y="25"/>
                  </a:cubicBezTo>
                  <a:cubicBezTo>
                    <a:pt x="96" y="26"/>
                    <a:pt x="97" y="27"/>
                    <a:pt x="97" y="27"/>
                  </a:cubicBezTo>
                  <a:cubicBezTo>
                    <a:pt x="97" y="27"/>
                    <a:pt x="97" y="27"/>
                    <a:pt x="97" y="27"/>
                  </a:cubicBezTo>
                  <a:cubicBezTo>
                    <a:pt x="96" y="27"/>
                    <a:pt x="95" y="27"/>
                    <a:pt x="94" y="27"/>
                  </a:cubicBezTo>
                  <a:cubicBezTo>
                    <a:pt x="94" y="27"/>
                    <a:pt x="94" y="27"/>
                    <a:pt x="94" y="27"/>
                  </a:cubicBezTo>
                  <a:cubicBezTo>
                    <a:pt x="94" y="25"/>
                    <a:pt x="93" y="24"/>
                    <a:pt x="91" y="22"/>
                  </a:cubicBezTo>
                  <a:cubicBezTo>
                    <a:pt x="91" y="21"/>
                    <a:pt x="90" y="20"/>
                    <a:pt x="89" y="19"/>
                  </a:cubicBezTo>
                  <a:cubicBezTo>
                    <a:pt x="89" y="18"/>
                    <a:pt x="88" y="18"/>
                    <a:pt x="90" y="19"/>
                  </a:cubicBezTo>
                  <a:close/>
                  <a:moveTo>
                    <a:pt x="119" y="27"/>
                  </a:moveTo>
                  <a:cubicBezTo>
                    <a:pt x="119" y="27"/>
                    <a:pt x="119" y="28"/>
                    <a:pt x="120" y="28"/>
                  </a:cubicBezTo>
                  <a:cubicBezTo>
                    <a:pt x="118" y="28"/>
                    <a:pt x="117" y="28"/>
                    <a:pt x="116" y="28"/>
                  </a:cubicBezTo>
                  <a:cubicBezTo>
                    <a:pt x="115" y="27"/>
                    <a:pt x="113" y="27"/>
                    <a:pt x="112" y="27"/>
                  </a:cubicBezTo>
                  <a:cubicBezTo>
                    <a:pt x="112" y="27"/>
                    <a:pt x="112" y="27"/>
                    <a:pt x="112" y="27"/>
                  </a:cubicBezTo>
                  <a:cubicBezTo>
                    <a:pt x="112" y="27"/>
                    <a:pt x="111" y="26"/>
                    <a:pt x="111" y="26"/>
                  </a:cubicBezTo>
                  <a:cubicBezTo>
                    <a:pt x="111" y="26"/>
                    <a:pt x="111" y="26"/>
                    <a:pt x="111" y="25"/>
                  </a:cubicBezTo>
                  <a:cubicBezTo>
                    <a:pt x="108" y="22"/>
                    <a:pt x="105" y="19"/>
                    <a:pt x="103" y="16"/>
                  </a:cubicBezTo>
                  <a:cubicBezTo>
                    <a:pt x="102" y="14"/>
                    <a:pt x="101" y="12"/>
                    <a:pt x="100" y="11"/>
                  </a:cubicBezTo>
                  <a:cubicBezTo>
                    <a:pt x="102" y="13"/>
                    <a:pt x="104" y="15"/>
                    <a:pt x="106" y="17"/>
                  </a:cubicBezTo>
                  <a:cubicBezTo>
                    <a:pt x="109" y="21"/>
                    <a:pt x="113" y="23"/>
                    <a:pt x="115" y="27"/>
                  </a:cubicBezTo>
                  <a:cubicBezTo>
                    <a:pt x="115" y="28"/>
                    <a:pt x="116" y="27"/>
                    <a:pt x="116" y="27"/>
                  </a:cubicBezTo>
                  <a:cubicBezTo>
                    <a:pt x="113" y="23"/>
                    <a:pt x="110" y="20"/>
                    <a:pt x="107" y="16"/>
                  </a:cubicBezTo>
                  <a:cubicBezTo>
                    <a:pt x="106" y="15"/>
                    <a:pt x="105" y="13"/>
                    <a:pt x="104" y="11"/>
                  </a:cubicBezTo>
                  <a:cubicBezTo>
                    <a:pt x="103" y="10"/>
                    <a:pt x="101" y="7"/>
                    <a:pt x="100" y="6"/>
                  </a:cubicBezTo>
                  <a:cubicBezTo>
                    <a:pt x="104" y="9"/>
                    <a:pt x="107" y="13"/>
                    <a:pt x="111" y="17"/>
                  </a:cubicBezTo>
                  <a:cubicBezTo>
                    <a:pt x="112" y="18"/>
                    <a:pt x="114" y="20"/>
                    <a:pt x="115" y="22"/>
                  </a:cubicBezTo>
                  <a:cubicBezTo>
                    <a:pt x="116" y="23"/>
                    <a:pt x="117" y="24"/>
                    <a:pt x="118" y="25"/>
                  </a:cubicBezTo>
                  <a:cubicBezTo>
                    <a:pt x="118" y="26"/>
                    <a:pt x="119" y="26"/>
                    <a:pt x="119" y="27"/>
                  </a:cubicBezTo>
                  <a:cubicBezTo>
                    <a:pt x="119" y="27"/>
                    <a:pt x="119" y="27"/>
                    <a:pt x="119" y="27"/>
                  </a:cubicBezTo>
                  <a:close/>
                  <a:moveTo>
                    <a:pt x="99" y="5"/>
                  </a:moveTo>
                  <a:cubicBezTo>
                    <a:pt x="102" y="10"/>
                    <a:pt x="105" y="13"/>
                    <a:pt x="108" y="17"/>
                  </a:cubicBezTo>
                  <a:cubicBezTo>
                    <a:pt x="108" y="18"/>
                    <a:pt x="109" y="19"/>
                    <a:pt x="110" y="20"/>
                  </a:cubicBezTo>
                  <a:cubicBezTo>
                    <a:pt x="108" y="18"/>
                    <a:pt x="107" y="17"/>
                    <a:pt x="106" y="16"/>
                  </a:cubicBezTo>
                  <a:cubicBezTo>
                    <a:pt x="103" y="12"/>
                    <a:pt x="99" y="9"/>
                    <a:pt x="96" y="6"/>
                  </a:cubicBezTo>
                  <a:cubicBezTo>
                    <a:pt x="97" y="6"/>
                    <a:pt x="98" y="6"/>
                    <a:pt x="99" y="5"/>
                  </a:cubicBezTo>
                  <a:close/>
                  <a:moveTo>
                    <a:pt x="102" y="15"/>
                  </a:moveTo>
                  <a:cubicBezTo>
                    <a:pt x="104" y="18"/>
                    <a:pt x="106" y="21"/>
                    <a:pt x="108" y="23"/>
                  </a:cubicBezTo>
                  <a:cubicBezTo>
                    <a:pt x="108" y="23"/>
                    <a:pt x="108" y="23"/>
                    <a:pt x="108" y="23"/>
                  </a:cubicBezTo>
                  <a:cubicBezTo>
                    <a:pt x="106" y="21"/>
                    <a:pt x="104" y="19"/>
                    <a:pt x="102" y="17"/>
                  </a:cubicBezTo>
                  <a:cubicBezTo>
                    <a:pt x="99" y="14"/>
                    <a:pt x="96" y="10"/>
                    <a:pt x="93" y="7"/>
                  </a:cubicBezTo>
                  <a:cubicBezTo>
                    <a:pt x="92" y="7"/>
                    <a:pt x="92" y="7"/>
                    <a:pt x="92" y="7"/>
                  </a:cubicBezTo>
                  <a:cubicBezTo>
                    <a:pt x="95" y="11"/>
                    <a:pt x="98" y="14"/>
                    <a:pt x="100" y="18"/>
                  </a:cubicBezTo>
                  <a:cubicBezTo>
                    <a:pt x="102" y="20"/>
                    <a:pt x="103" y="22"/>
                    <a:pt x="105" y="24"/>
                  </a:cubicBezTo>
                  <a:cubicBezTo>
                    <a:pt x="102" y="21"/>
                    <a:pt x="99" y="18"/>
                    <a:pt x="97" y="15"/>
                  </a:cubicBezTo>
                  <a:cubicBezTo>
                    <a:pt x="94" y="12"/>
                    <a:pt x="92" y="9"/>
                    <a:pt x="89" y="7"/>
                  </a:cubicBezTo>
                  <a:cubicBezTo>
                    <a:pt x="91" y="7"/>
                    <a:pt x="93" y="6"/>
                    <a:pt x="96" y="6"/>
                  </a:cubicBezTo>
                  <a:cubicBezTo>
                    <a:pt x="97" y="9"/>
                    <a:pt x="100" y="12"/>
                    <a:pt x="102" y="15"/>
                  </a:cubicBezTo>
                  <a:close/>
                  <a:moveTo>
                    <a:pt x="83" y="8"/>
                  </a:moveTo>
                  <a:cubicBezTo>
                    <a:pt x="87" y="14"/>
                    <a:pt x="87" y="21"/>
                    <a:pt x="84" y="27"/>
                  </a:cubicBezTo>
                  <a:cubicBezTo>
                    <a:pt x="83" y="27"/>
                    <a:pt x="83" y="27"/>
                    <a:pt x="82" y="27"/>
                  </a:cubicBezTo>
                  <a:cubicBezTo>
                    <a:pt x="85" y="22"/>
                    <a:pt x="83" y="15"/>
                    <a:pt x="80" y="9"/>
                  </a:cubicBezTo>
                  <a:cubicBezTo>
                    <a:pt x="81" y="9"/>
                    <a:pt x="82" y="8"/>
                    <a:pt x="83" y="8"/>
                  </a:cubicBezTo>
                  <a:close/>
                  <a:moveTo>
                    <a:pt x="57" y="27"/>
                  </a:moveTo>
                  <a:cubicBezTo>
                    <a:pt x="55" y="23"/>
                    <a:pt x="53" y="20"/>
                    <a:pt x="51" y="16"/>
                  </a:cubicBezTo>
                  <a:cubicBezTo>
                    <a:pt x="53" y="20"/>
                    <a:pt x="57" y="23"/>
                    <a:pt x="59" y="28"/>
                  </a:cubicBezTo>
                  <a:cubicBezTo>
                    <a:pt x="58" y="28"/>
                    <a:pt x="56" y="28"/>
                    <a:pt x="55" y="28"/>
                  </a:cubicBezTo>
                  <a:cubicBezTo>
                    <a:pt x="55" y="28"/>
                    <a:pt x="55" y="28"/>
                    <a:pt x="55" y="28"/>
                  </a:cubicBezTo>
                  <a:cubicBezTo>
                    <a:pt x="54" y="25"/>
                    <a:pt x="52" y="23"/>
                    <a:pt x="51" y="20"/>
                  </a:cubicBezTo>
                  <a:cubicBezTo>
                    <a:pt x="51" y="21"/>
                    <a:pt x="51" y="21"/>
                    <a:pt x="51" y="21"/>
                  </a:cubicBezTo>
                  <a:cubicBezTo>
                    <a:pt x="53" y="23"/>
                    <a:pt x="55" y="25"/>
                    <a:pt x="57" y="27"/>
                  </a:cubicBezTo>
                  <a:cubicBezTo>
                    <a:pt x="57" y="27"/>
                    <a:pt x="57" y="27"/>
                    <a:pt x="57" y="27"/>
                  </a:cubicBezTo>
                  <a:close/>
                  <a:moveTo>
                    <a:pt x="62" y="27"/>
                  </a:moveTo>
                  <a:cubicBezTo>
                    <a:pt x="62" y="28"/>
                    <a:pt x="62" y="27"/>
                    <a:pt x="62" y="27"/>
                  </a:cubicBezTo>
                  <a:cubicBezTo>
                    <a:pt x="61" y="25"/>
                    <a:pt x="60" y="23"/>
                    <a:pt x="59" y="21"/>
                  </a:cubicBezTo>
                  <a:cubicBezTo>
                    <a:pt x="59" y="20"/>
                    <a:pt x="58" y="19"/>
                    <a:pt x="58" y="18"/>
                  </a:cubicBezTo>
                  <a:cubicBezTo>
                    <a:pt x="58" y="18"/>
                    <a:pt x="56" y="14"/>
                    <a:pt x="57" y="16"/>
                  </a:cubicBezTo>
                  <a:cubicBezTo>
                    <a:pt x="59" y="20"/>
                    <a:pt x="62" y="24"/>
                    <a:pt x="65" y="27"/>
                  </a:cubicBezTo>
                  <a:cubicBezTo>
                    <a:pt x="65" y="28"/>
                    <a:pt x="66" y="27"/>
                    <a:pt x="66" y="27"/>
                  </a:cubicBezTo>
                  <a:cubicBezTo>
                    <a:pt x="64" y="23"/>
                    <a:pt x="61" y="19"/>
                    <a:pt x="59" y="14"/>
                  </a:cubicBezTo>
                  <a:cubicBezTo>
                    <a:pt x="61" y="18"/>
                    <a:pt x="65" y="22"/>
                    <a:pt x="67" y="26"/>
                  </a:cubicBezTo>
                  <a:cubicBezTo>
                    <a:pt x="67" y="27"/>
                    <a:pt x="68" y="27"/>
                    <a:pt x="68" y="27"/>
                  </a:cubicBezTo>
                  <a:cubicBezTo>
                    <a:pt x="68" y="27"/>
                    <a:pt x="68" y="28"/>
                    <a:pt x="68" y="28"/>
                  </a:cubicBezTo>
                  <a:cubicBezTo>
                    <a:pt x="65" y="28"/>
                    <a:pt x="62" y="28"/>
                    <a:pt x="60" y="28"/>
                  </a:cubicBezTo>
                  <a:cubicBezTo>
                    <a:pt x="58" y="24"/>
                    <a:pt x="57" y="19"/>
                    <a:pt x="55" y="16"/>
                  </a:cubicBezTo>
                  <a:cubicBezTo>
                    <a:pt x="57" y="20"/>
                    <a:pt x="59" y="24"/>
                    <a:pt x="62" y="27"/>
                  </a:cubicBezTo>
                  <a:close/>
                  <a:moveTo>
                    <a:pt x="68" y="26"/>
                  </a:moveTo>
                  <a:cubicBezTo>
                    <a:pt x="67" y="25"/>
                    <a:pt x="67" y="25"/>
                    <a:pt x="67" y="24"/>
                  </a:cubicBezTo>
                  <a:cubicBezTo>
                    <a:pt x="66" y="23"/>
                    <a:pt x="66" y="22"/>
                    <a:pt x="65" y="21"/>
                  </a:cubicBezTo>
                  <a:cubicBezTo>
                    <a:pt x="64" y="19"/>
                    <a:pt x="64" y="18"/>
                    <a:pt x="63" y="17"/>
                  </a:cubicBezTo>
                  <a:cubicBezTo>
                    <a:pt x="63" y="16"/>
                    <a:pt x="60" y="12"/>
                    <a:pt x="62" y="15"/>
                  </a:cubicBezTo>
                  <a:cubicBezTo>
                    <a:pt x="65" y="19"/>
                    <a:pt x="68" y="23"/>
                    <a:pt x="71" y="27"/>
                  </a:cubicBezTo>
                  <a:cubicBezTo>
                    <a:pt x="71" y="27"/>
                    <a:pt x="71" y="27"/>
                    <a:pt x="71" y="27"/>
                  </a:cubicBezTo>
                  <a:cubicBezTo>
                    <a:pt x="70" y="25"/>
                    <a:pt x="69" y="22"/>
                    <a:pt x="68" y="20"/>
                  </a:cubicBezTo>
                  <a:cubicBezTo>
                    <a:pt x="68" y="19"/>
                    <a:pt x="67" y="17"/>
                    <a:pt x="66" y="16"/>
                  </a:cubicBezTo>
                  <a:cubicBezTo>
                    <a:pt x="66" y="15"/>
                    <a:pt x="64" y="11"/>
                    <a:pt x="66" y="13"/>
                  </a:cubicBezTo>
                  <a:cubicBezTo>
                    <a:pt x="68" y="15"/>
                    <a:pt x="69" y="19"/>
                    <a:pt x="70" y="21"/>
                  </a:cubicBezTo>
                  <a:cubicBezTo>
                    <a:pt x="72" y="23"/>
                    <a:pt x="73" y="25"/>
                    <a:pt x="75" y="27"/>
                  </a:cubicBezTo>
                  <a:cubicBezTo>
                    <a:pt x="74" y="27"/>
                    <a:pt x="73" y="27"/>
                    <a:pt x="72" y="27"/>
                  </a:cubicBezTo>
                  <a:cubicBezTo>
                    <a:pt x="71" y="27"/>
                    <a:pt x="69" y="28"/>
                    <a:pt x="68" y="28"/>
                  </a:cubicBezTo>
                  <a:cubicBezTo>
                    <a:pt x="68" y="28"/>
                    <a:pt x="68" y="27"/>
                    <a:pt x="68" y="27"/>
                  </a:cubicBezTo>
                  <a:cubicBezTo>
                    <a:pt x="68" y="27"/>
                    <a:pt x="68" y="26"/>
                    <a:pt x="68" y="26"/>
                  </a:cubicBezTo>
                  <a:cubicBezTo>
                    <a:pt x="68" y="26"/>
                    <a:pt x="68" y="26"/>
                    <a:pt x="68" y="26"/>
                  </a:cubicBezTo>
                  <a:close/>
                  <a:moveTo>
                    <a:pt x="73" y="19"/>
                  </a:moveTo>
                  <a:cubicBezTo>
                    <a:pt x="74" y="21"/>
                    <a:pt x="76" y="24"/>
                    <a:pt x="79" y="26"/>
                  </a:cubicBezTo>
                  <a:cubicBezTo>
                    <a:pt x="79" y="26"/>
                    <a:pt x="79" y="26"/>
                    <a:pt x="79" y="26"/>
                  </a:cubicBezTo>
                  <a:cubicBezTo>
                    <a:pt x="77" y="21"/>
                    <a:pt x="73" y="16"/>
                    <a:pt x="71" y="11"/>
                  </a:cubicBezTo>
                  <a:cubicBezTo>
                    <a:pt x="72" y="13"/>
                    <a:pt x="74" y="16"/>
                    <a:pt x="76" y="18"/>
                  </a:cubicBezTo>
                  <a:cubicBezTo>
                    <a:pt x="77" y="20"/>
                    <a:pt x="79" y="22"/>
                    <a:pt x="81" y="25"/>
                  </a:cubicBezTo>
                  <a:cubicBezTo>
                    <a:pt x="81" y="25"/>
                    <a:pt x="81" y="25"/>
                    <a:pt x="81" y="25"/>
                  </a:cubicBezTo>
                  <a:cubicBezTo>
                    <a:pt x="80" y="26"/>
                    <a:pt x="80" y="26"/>
                    <a:pt x="79" y="27"/>
                  </a:cubicBezTo>
                  <a:cubicBezTo>
                    <a:pt x="78" y="27"/>
                    <a:pt x="77" y="27"/>
                    <a:pt x="76" y="27"/>
                  </a:cubicBezTo>
                  <a:cubicBezTo>
                    <a:pt x="74" y="22"/>
                    <a:pt x="70" y="18"/>
                    <a:pt x="68" y="13"/>
                  </a:cubicBezTo>
                  <a:cubicBezTo>
                    <a:pt x="67" y="10"/>
                    <a:pt x="70" y="15"/>
                    <a:pt x="70" y="15"/>
                  </a:cubicBezTo>
                  <a:cubicBezTo>
                    <a:pt x="71" y="16"/>
                    <a:pt x="72" y="17"/>
                    <a:pt x="73" y="19"/>
                  </a:cubicBezTo>
                  <a:close/>
                  <a:moveTo>
                    <a:pt x="81" y="24"/>
                  </a:moveTo>
                  <a:cubicBezTo>
                    <a:pt x="79" y="19"/>
                    <a:pt x="77" y="16"/>
                    <a:pt x="74" y="11"/>
                  </a:cubicBezTo>
                  <a:cubicBezTo>
                    <a:pt x="73" y="10"/>
                    <a:pt x="73" y="11"/>
                    <a:pt x="74" y="11"/>
                  </a:cubicBezTo>
                  <a:cubicBezTo>
                    <a:pt x="75" y="13"/>
                    <a:pt x="77" y="14"/>
                    <a:pt x="78" y="15"/>
                  </a:cubicBezTo>
                  <a:cubicBezTo>
                    <a:pt x="79" y="17"/>
                    <a:pt x="80" y="19"/>
                    <a:pt x="81" y="21"/>
                  </a:cubicBezTo>
                  <a:cubicBezTo>
                    <a:pt x="81" y="22"/>
                    <a:pt x="81" y="23"/>
                    <a:pt x="81" y="24"/>
                  </a:cubicBezTo>
                  <a:close/>
                  <a:moveTo>
                    <a:pt x="80" y="18"/>
                  </a:moveTo>
                  <a:cubicBezTo>
                    <a:pt x="79" y="17"/>
                    <a:pt x="78" y="15"/>
                    <a:pt x="77" y="14"/>
                  </a:cubicBezTo>
                  <a:cubicBezTo>
                    <a:pt x="76" y="13"/>
                    <a:pt x="75" y="12"/>
                    <a:pt x="74" y="10"/>
                  </a:cubicBezTo>
                  <a:cubicBezTo>
                    <a:pt x="74" y="10"/>
                    <a:pt x="75" y="10"/>
                    <a:pt x="75" y="10"/>
                  </a:cubicBezTo>
                  <a:cubicBezTo>
                    <a:pt x="75" y="10"/>
                    <a:pt x="75" y="10"/>
                    <a:pt x="75" y="10"/>
                  </a:cubicBezTo>
                  <a:cubicBezTo>
                    <a:pt x="77" y="12"/>
                    <a:pt x="78" y="14"/>
                    <a:pt x="79" y="16"/>
                  </a:cubicBezTo>
                  <a:cubicBezTo>
                    <a:pt x="80" y="17"/>
                    <a:pt x="83" y="22"/>
                    <a:pt x="80" y="18"/>
                  </a:cubicBezTo>
                  <a:close/>
                  <a:moveTo>
                    <a:pt x="73" y="10"/>
                  </a:moveTo>
                  <a:cubicBezTo>
                    <a:pt x="74" y="13"/>
                    <a:pt x="75" y="14"/>
                    <a:pt x="77" y="16"/>
                  </a:cubicBezTo>
                  <a:cubicBezTo>
                    <a:pt x="78" y="19"/>
                    <a:pt x="79" y="21"/>
                    <a:pt x="80" y="23"/>
                  </a:cubicBezTo>
                  <a:cubicBezTo>
                    <a:pt x="78" y="19"/>
                    <a:pt x="75" y="15"/>
                    <a:pt x="71" y="11"/>
                  </a:cubicBezTo>
                  <a:cubicBezTo>
                    <a:pt x="72" y="11"/>
                    <a:pt x="72" y="11"/>
                    <a:pt x="73" y="10"/>
                  </a:cubicBezTo>
                  <a:close/>
                  <a:moveTo>
                    <a:pt x="70" y="11"/>
                  </a:moveTo>
                  <a:cubicBezTo>
                    <a:pt x="72" y="16"/>
                    <a:pt x="76" y="20"/>
                    <a:pt x="78" y="25"/>
                  </a:cubicBezTo>
                  <a:cubicBezTo>
                    <a:pt x="77" y="22"/>
                    <a:pt x="74" y="20"/>
                    <a:pt x="73" y="17"/>
                  </a:cubicBezTo>
                  <a:cubicBezTo>
                    <a:pt x="71" y="15"/>
                    <a:pt x="70" y="13"/>
                    <a:pt x="68" y="12"/>
                  </a:cubicBezTo>
                  <a:cubicBezTo>
                    <a:pt x="69" y="11"/>
                    <a:pt x="70" y="11"/>
                    <a:pt x="70" y="11"/>
                  </a:cubicBezTo>
                  <a:close/>
                  <a:moveTo>
                    <a:pt x="75" y="26"/>
                  </a:moveTo>
                  <a:cubicBezTo>
                    <a:pt x="76" y="29"/>
                    <a:pt x="73" y="23"/>
                    <a:pt x="72" y="23"/>
                  </a:cubicBezTo>
                  <a:cubicBezTo>
                    <a:pt x="71" y="21"/>
                    <a:pt x="70" y="20"/>
                    <a:pt x="69" y="18"/>
                  </a:cubicBezTo>
                  <a:cubicBezTo>
                    <a:pt x="68" y="16"/>
                    <a:pt x="67" y="14"/>
                    <a:pt x="65" y="12"/>
                  </a:cubicBezTo>
                  <a:cubicBezTo>
                    <a:pt x="66" y="12"/>
                    <a:pt x="67" y="12"/>
                    <a:pt x="67" y="12"/>
                  </a:cubicBezTo>
                  <a:cubicBezTo>
                    <a:pt x="69" y="17"/>
                    <a:pt x="72" y="21"/>
                    <a:pt x="75" y="26"/>
                  </a:cubicBezTo>
                  <a:close/>
                  <a:moveTo>
                    <a:pt x="64" y="12"/>
                  </a:moveTo>
                  <a:cubicBezTo>
                    <a:pt x="66" y="17"/>
                    <a:pt x="68" y="22"/>
                    <a:pt x="71" y="26"/>
                  </a:cubicBezTo>
                  <a:cubicBezTo>
                    <a:pt x="68" y="21"/>
                    <a:pt x="65" y="17"/>
                    <a:pt x="62" y="13"/>
                  </a:cubicBezTo>
                  <a:cubicBezTo>
                    <a:pt x="63" y="13"/>
                    <a:pt x="64" y="13"/>
                    <a:pt x="64" y="12"/>
                  </a:cubicBezTo>
                  <a:close/>
                  <a:moveTo>
                    <a:pt x="43" y="18"/>
                  </a:moveTo>
                  <a:cubicBezTo>
                    <a:pt x="43" y="20"/>
                    <a:pt x="44" y="21"/>
                    <a:pt x="45" y="22"/>
                  </a:cubicBezTo>
                  <a:cubicBezTo>
                    <a:pt x="45" y="23"/>
                    <a:pt x="46" y="24"/>
                    <a:pt x="46" y="25"/>
                  </a:cubicBezTo>
                  <a:cubicBezTo>
                    <a:pt x="44" y="23"/>
                    <a:pt x="43" y="21"/>
                    <a:pt x="41" y="19"/>
                  </a:cubicBezTo>
                  <a:cubicBezTo>
                    <a:pt x="42" y="19"/>
                    <a:pt x="42" y="19"/>
                    <a:pt x="43" y="18"/>
                  </a:cubicBezTo>
                  <a:close/>
                  <a:moveTo>
                    <a:pt x="40" y="24"/>
                  </a:moveTo>
                  <a:cubicBezTo>
                    <a:pt x="40" y="23"/>
                    <a:pt x="37" y="19"/>
                    <a:pt x="39" y="22"/>
                  </a:cubicBezTo>
                  <a:cubicBezTo>
                    <a:pt x="41" y="24"/>
                    <a:pt x="43" y="26"/>
                    <a:pt x="45" y="28"/>
                  </a:cubicBezTo>
                  <a:cubicBezTo>
                    <a:pt x="45" y="28"/>
                    <a:pt x="45" y="28"/>
                    <a:pt x="45" y="28"/>
                  </a:cubicBezTo>
                  <a:cubicBezTo>
                    <a:pt x="44" y="25"/>
                    <a:pt x="43" y="21"/>
                    <a:pt x="41" y="19"/>
                  </a:cubicBezTo>
                  <a:cubicBezTo>
                    <a:pt x="43" y="22"/>
                    <a:pt x="45" y="25"/>
                    <a:pt x="47" y="27"/>
                  </a:cubicBezTo>
                  <a:cubicBezTo>
                    <a:pt x="47" y="28"/>
                    <a:pt x="47" y="27"/>
                    <a:pt x="47" y="27"/>
                  </a:cubicBezTo>
                  <a:cubicBezTo>
                    <a:pt x="46" y="24"/>
                    <a:pt x="45" y="22"/>
                    <a:pt x="44" y="19"/>
                  </a:cubicBezTo>
                  <a:cubicBezTo>
                    <a:pt x="45" y="22"/>
                    <a:pt x="48" y="25"/>
                    <a:pt x="50" y="28"/>
                  </a:cubicBezTo>
                  <a:cubicBezTo>
                    <a:pt x="50" y="28"/>
                    <a:pt x="50" y="28"/>
                    <a:pt x="50" y="27"/>
                  </a:cubicBezTo>
                  <a:cubicBezTo>
                    <a:pt x="50" y="26"/>
                    <a:pt x="49" y="24"/>
                    <a:pt x="48" y="22"/>
                  </a:cubicBezTo>
                  <a:cubicBezTo>
                    <a:pt x="47" y="21"/>
                    <a:pt x="47" y="19"/>
                    <a:pt x="46" y="18"/>
                  </a:cubicBezTo>
                  <a:cubicBezTo>
                    <a:pt x="49" y="21"/>
                    <a:pt x="51" y="25"/>
                    <a:pt x="54" y="28"/>
                  </a:cubicBezTo>
                  <a:cubicBezTo>
                    <a:pt x="50" y="28"/>
                    <a:pt x="46" y="28"/>
                    <a:pt x="43" y="28"/>
                  </a:cubicBezTo>
                  <a:cubicBezTo>
                    <a:pt x="43" y="28"/>
                    <a:pt x="43" y="28"/>
                    <a:pt x="43" y="28"/>
                  </a:cubicBezTo>
                  <a:cubicBezTo>
                    <a:pt x="42" y="27"/>
                    <a:pt x="41" y="25"/>
                    <a:pt x="40" y="24"/>
                  </a:cubicBezTo>
                  <a:close/>
                  <a:moveTo>
                    <a:pt x="88" y="18"/>
                  </a:moveTo>
                  <a:cubicBezTo>
                    <a:pt x="89" y="20"/>
                    <a:pt x="91" y="22"/>
                    <a:pt x="92" y="24"/>
                  </a:cubicBezTo>
                  <a:cubicBezTo>
                    <a:pt x="93" y="25"/>
                    <a:pt x="95" y="27"/>
                    <a:pt x="93" y="25"/>
                  </a:cubicBezTo>
                  <a:cubicBezTo>
                    <a:pt x="92" y="24"/>
                    <a:pt x="90" y="22"/>
                    <a:pt x="89" y="21"/>
                  </a:cubicBezTo>
                  <a:cubicBezTo>
                    <a:pt x="89" y="21"/>
                    <a:pt x="89" y="21"/>
                    <a:pt x="89" y="22"/>
                  </a:cubicBezTo>
                  <a:cubicBezTo>
                    <a:pt x="89" y="23"/>
                    <a:pt x="90" y="24"/>
                    <a:pt x="91" y="26"/>
                  </a:cubicBezTo>
                  <a:cubicBezTo>
                    <a:pt x="91" y="25"/>
                    <a:pt x="89" y="24"/>
                    <a:pt x="88" y="24"/>
                  </a:cubicBezTo>
                  <a:cubicBezTo>
                    <a:pt x="88" y="24"/>
                    <a:pt x="88" y="24"/>
                    <a:pt x="88" y="24"/>
                  </a:cubicBezTo>
                  <a:cubicBezTo>
                    <a:pt x="89" y="25"/>
                    <a:pt x="90" y="27"/>
                    <a:pt x="88" y="26"/>
                  </a:cubicBezTo>
                  <a:cubicBezTo>
                    <a:pt x="87" y="26"/>
                    <a:pt x="87" y="26"/>
                    <a:pt x="87" y="27"/>
                  </a:cubicBezTo>
                  <a:cubicBezTo>
                    <a:pt x="88" y="27"/>
                    <a:pt x="89" y="27"/>
                    <a:pt x="89" y="27"/>
                  </a:cubicBezTo>
                  <a:cubicBezTo>
                    <a:pt x="88" y="27"/>
                    <a:pt x="87" y="27"/>
                    <a:pt x="87" y="27"/>
                  </a:cubicBezTo>
                  <a:cubicBezTo>
                    <a:pt x="88" y="24"/>
                    <a:pt x="88" y="21"/>
                    <a:pt x="88" y="18"/>
                  </a:cubicBezTo>
                  <a:close/>
                  <a:moveTo>
                    <a:pt x="120" y="28"/>
                  </a:moveTo>
                  <a:cubicBezTo>
                    <a:pt x="120" y="27"/>
                    <a:pt x="119" y="26"/>
                    <a:pt x="118" y="25"/>
                  </a:cubicBezTo>
                  <a:cubicBezTo>
                    <a:pt x="116" y="22"/>
                    <a:pt x="115" y="19"/>
                    <a:pt x="112" y="16"/>
                  </a:cubicBezTo>
                  <a:cubicBezTo>
                    <a:pt x="111" y="14"/>
                    <a:pt x="110" y="12"/>
                    <a:pt x="108" y="11"/>
                  </a:cubicBezTo>
                  <a:cubicBezTo>
                    <a:pt x="107" y="9"/>
                    <a:pt x="106" y="8"/>
                    <a:pt x="105" y="7"/>
                  </a:cubicBezTo>
                  <a:cubicBezTo>
                    <a:pt x="105" y="6"/>
                    <a:pt x="105" y="6"/>
                    <a:pt x="104" y="5"/>
                  </a:cubicBezTo>
                  <a:cubicBezTo>
                    <a:pt x="105" y="5"/>
                    <a:pt x="105" y="6"/>
                    <a:pt x="106" y="7"/>
                  </a:cubicBezTo>
                  <a:cubicBezTo>
                    <a:pt x="109" y="10"/>
                    <a:pt x="113" y="13"/>
                    <a:pt x="115" y="16"/>
                  </a:cubicBezTo>
                  <a:cubicBezTo>
                    <a:pt x="119" y="21"/>
                    <a:pt x="123" y="24"/>
                    <a:pt x="126" y="28"/>
                  </a:cubicBezTo>
                  <a:cubicBezTo>
                    <a:pt x="124" y="28"/>
                    <a:pt x="122" y="28"/>
                    <a:pt x="120" y="28"/>
                  </a:cubicBezTo>
                  <a:close/>
                  <a:moveTo>
                    <a:pt x="131" y="27"/>
                  </a:moveTo>
                  <a:cubicBezTo>
                    <a:pt x="129" y="23"/>
                    <a:pt x="126" y="20"/>
                    <a:pt x="122" y="16"/>
                  </a:cubicBezTo>
                  <a:cubicBezTo>
                    <a:pt x="119" y="12"/>
                    <a:pt x="115" y="7"/>
                    <a:pt x="112" y="4"/>
                  </a:cubicBezTo>
                  <a:cubicBezTo>
                    <a:pt x="116" y="8"/>
                    <a:pt x="121" y="11"/>
                    <a:pt x="124" y="16"/>
                  </a:cubicBezTo>
                  <a:cubicBezTo>
                    <a:pt x="128" y="19"/>
                    <a:pt x="131" y="24"/>
                    <a:pt x="135" y="27"/>
                  </a:cubicBezTo>
                  <a:cubicBezTo>
                    <a:pt x="135" y="27"/>
                    <a:pt x="135" y="27"/>
                    <a:pt x="135" y="27"/>
                  </a:cubicBezTo>
                  <a:cubicBezTo>
                    <a:pt x="134" y="27"/>
                    <a:pt x="133" y="28"/>
                    <a:pt x="132" y="28"/>
                  </a:cubicBezTo>
                  <a:cubicBezTo>
                    <a:pt x="132" y="28"/>
                    <a:pt x="132" y="28"/>
                    <a:pt x="131" y="27"/>
                  </a:cubicBezTo>
                  <a:close/>
                  <a:moveTo>
                    <a:pt x="135" y="27"/>
                  </a:moveTo>
                  <a:cubicBezTo>
                    <a:pt x="135" y="27"/>
                    <a:pt x="135" y="27"/>
                    <a:pt x="135" y="27"/>
                  </a:cubicBezTo>
                  <a:cubicBezTo>
                    <a:pt x="133" y="22"/>
                    <a:pt x="129" y="19"/>
                    <a:pt x="126" y="16"/>
                  </a:cubicBezTo>
                  <a:cubicBezTo>
                    <a:pt x="125" y="14"/>
                    <a:pt x="124" y="13"/>
                    <a:pt x="122" y="11"/>
                  </a:cubicBezTo>
                  <a:cubicBezTo>
                    <a:pt x="123" y="12"/>
                    <a:pt x="124" y="13"/>
                    <a:pt x="125" y="13"/>
                  </a:cubicBezTo>
                  <a:cubicBezTo>
                    <a:pt x="127" y="15"/>
                    <a:pt x="129" y="18"/>
                    <a:pt x="131" y="20"/>
                  </a:cubicBezTo>
                  <a:cubicBezTo>
                    <a:pt x="133" y="22"/>
                    <a:pt x="135" y="24"/>
                    <a:pt x="137" y="27"/>
                  </a:cubicBezTo>
                  <a:cubicBezTo>
                    <a:pt x="137" y="27"/>
                    <a:pt x="136" y="27"/>
                    <a:pt x="135" y="27"/>
                  </a:cubicBezTo>
                  <a:close/>
                  <a:moveTo>
                    <a:pt x="132" y="19"/>
                  </a:moveTo>
                  <a:cubicBezTo>
                    <a:pt x="129" y="16"/>
                    <a:pt x="127" y="12"/>
                    <a:pt x="124" y="9"/>
                  </a:cubicBezTo>
                  <a:cubicBezTo>
                    <a:pt x="125" y="10"/>
                    <a:pt x="126" y="12"/>
                    <a:pt x="128" y="13"/>
                  </a:cubicBezTo>
                  <a:cubicBezTo>
                    <a:pt x="131" y="17"/>
                    <a:pt x="135" y="21"/>
                    <a:pt x="139" y="24"/>
                  </a:cubicBezTo>
                  <a:cubicBezTo>
                    <a:pt x="139" y="24"/>
                    <a:pt x="140" y="24"/>
                    <a:pt x="140" y="24"/>
                  </a:cubicBezTo>
                  <a:cubicBezTo>
                    <a:pt x="138" y="20"/>
                    <a:pt x="135" y="16"/>
                    <a:pt x="132" y="13"/>
                  </a:cubicBezTo>
                  <a:cubicBezTo>
                    <a:pt x="130" y="11"/>
                    <a:pt x="129" y="9"/>
                    <a:pt x="128" y="7"/>
                  </a:cubicBezTo>
                  <a:cubicBezTo>
                    <a:pt x="127" y="6"/>
                    <a:pt x="126" y="5"/>
                    <a:pt x="125" y="4"/>
                  </a:cubicBezTo>
                  <a:cubicBezTo>
                    <a:pt x="124" y="2"/>
                    <a:pt x="125" y="4"/>
                    <a:pt x="126" y="5"/>
                  </a:cubicBezTo>
                  <a:cubicBezTo>
                    <a:pt x="129" y="8"/>
                    <a:pt x="132" y="12"/>
                    <a:pt x="135" y="16"/>
                  </a:cubicBezTo>
                  <a:cubicBezTo>
                    <a:pt x="137" y="19"/>
                    <a:pt x="139" y="22"/>
                    <a:pt x="142" y="25"/>
                  </a:cubicBezTo>
                  <a:cubicBezTo>
                    <a:pt x="143" y="25"/>
                    <a:pt x="143" y="24"/>
                    <a:pt x="143" y="24"/>
                  </a:cubicBezTo>
                  <a:cubicBezTo>
                    <a:pt x="140" y="21"/>
                    <a:pt x="138" y="17"/>
                    <a:pt x="136" y="14"/>
                  </a:cubicBezTo>
                  <a:cubicBezTo>
                    <a:pt x="134" y="12"/>
                    <a:pt x="133" y="10"/>
                    <a:pt x="131" y="8"/>
                  </a:cubicBezTo>
                  <a:cubicBezTo>
                    <a:pt x="130" y="7"/>
                    <a:pt x="130" y="6"/>
                    <a:pt x="129" y="5"/>
                  </a:cubicBezTo>
                  <a:cubicBezTo>
                    <a:pt x="129" y="6"/>
                    <a:pt x="127" y="3"/>
                    <a:pt x="127" y="3"/>
                  </a:cubicBezTo>
                  <a:cubicBezTo>
                    <a:pt x="127" y="3"/>
                    <a:pt x="127" y="3"/>
                    <a:pt x="127" y="3"/>
                  </a:cubicBezTo>
                  <a:cubicBezTo>
                    <a:pt x="127" y="3"/>
                    <a:pt x="127" y="3"/>
                    <a:pt x="127" y="3"/>
                  </a:cubicBezTo>
                  <a:cubicBezTo>
                    <a:pt x="130" y="6"/>
                    <a:pt x="133" y="9"/>
                    <a:pt x="136" y="12"/>
                  </a:cubicBezTo>
                  <a:cubicBezTo>
                    <a:pt x="140" y="16"/>
                    <a:pt x="143" y="20"/>
                    <a:pt x="146" y="24"/>
                  </a:cubicBezTo>
                  <a:cubicBezTo>
                    <a:pt x="146" y="24"/>
                    <a:pt x="146" y="24"/>
                    <a:pt x="146" y="24"/>
                  </a:cubicBezTo>
                  <a:cubicBezTo>
                    <a:pt x="143" y="25"/>
                    <a:pt x="141" y="26"/>
                    <a:pt x="138" y="27"/>
                  </a:cubicBezTo>
                  <a:cubicBezTo>
                    <a:pt x="137" y="23"/>
                    <a:pt x="134" y="21"/>
                    <a:pt x="132" y="19"/>
                  </a:cubicBezTo>
                  <a:close/>
                  <a:moveTo>
                    <a:pt x="134" y="10"/>
                  </a:moveTo>
                  <a:cubicBezTo>
                    <a:pt x="132" y="7"/>
                    <a:pt x="130" y="5"/>
                    <a:pt x="128" y="2"/>
                  </a:cubicBezTo>
                  <a:cubicBezTo>
                    <a:pt x="128" y="2"/>
                    <a:pt x="129" y="2"/>
                    <a:pt x="130" y="2"/>
                  </a:cubicBezTo>
                  <a:cubicBezTo>
                    <a:pt x="132" y="6"/>
                    <a:pt x="134" y="9"/>
                    <a:pt x="137" y="12"/>
                  </a:cubicBezTo>
                  <a:cubicBezTo>
                    <a:pt x="136" y="11"/>
                    <a:pt x="135" y="10"/>
                    <a:pt x="134" y="10"/>
                  </a:cubicBezTo>
                  <a:close/>
                  <a:moveTo>
                    <a:pt x="134" y="2"/>
                  </a:moveTo>
                  <a:cubicBezTo>
                    <a:pt x="136" y="6"/>
                    <a:pt x="139" y="10"/>
                    <a:pt x="141" y="13"/>
                  </a:cubicBezTo>
                  <a:cubicBezTo>
                    <a:pt x="142" y="14"/>
                    <a:pt x="143" y="15"/>
                    <a:pt x="143" y="16"/>
                  </a:cubicBezTo>
                  <a:cubicBezTo>
                    <a:pt x="139" y="11"/>
                    <a:pt x="136" y="6"/>
                    <a:pt x="131" y="2"/>
                  </a:cubicBezTo>
                  <a:cubicBezTo>
                    <a:pt x="132" y="2"/>
                    <a:pt x="133" y="2"/>
                    <a:pt x="134" y="2"/>
                  </a:cubicBezTo>
                  <a:close/>
                  <a:moveTo>
                    <a:pt x="138" y="3"/>
                  </a:moveTo>
                  <a:cubicBezTo>
                    <a:pt x="139" y="5"/>
                    <a:pt x="141" y="8"/>
                    <a:pt x="143" y="10"/>
                  </a:cubicBezTo>
                  <a:cubicBezTo>
                    <a:pt x="144" y="12"/>
                    <a:pt x="146" y="13"/>
                    <a:pt x="147" y="15"/>
                  </a:cubicBezTo>
                  <a:cubicBezTo>
                    <a:pt x="148" y="16"/>
                    <a:pt x="148" y="17"/>
                    <a:pt x="148" y="17"/>
                  </a:cubicBezTo>
                  <a:cubicBezTo>
                    <a:pt x="149" y="17"/>
                    <a:pt x="149" y="18"/>
                    <a:pt x="149" y="18"/>
                  </a:cubicBezTo>
                  <a:cubicBezTo>
                    <a:pt x="149" y="18"/>
                    <a:pt x="148" y="17"/>
                    <a:pt x="148" y="17"/>
                  </a:cubicBezTo>
                  <a:cubicBezTo>
                    <a:pt x="145" y="14"/>
                    <a:pt x="143" y="11"/>
                    <a:pt x="140" y="8"/>
                  </a:cubicBezTo>
                  <a:cubicBezTo>
                    <a:pt x="138" y="6"/>
                    <a:pt x="137" y="4"/>
                    <a:pt x="135" y="3"/>
                  </a:cubicBezTo>
                  <a:cubicBezTo>
                    <a:pt x="136" y="3"/>
                    <a:pt x="137" y="3"/>
                    <a:pt x="138" y="3"/>
                  </a:cubicBezTo>
                  <a:close/>
                  <a:moveTo>
                    <a:pt x="141" y="3"/>
                  </a:moveTo>
                  <a:cubicBezTo>
                    <a:pt x="141" y="4"/>
                    <a:pt x="142" y="6"/>
                    <a:pt x="143" y="7"/>
                  </a:cubicBezTo>
                  <a:cubicBezTo>
                    <a:pt x="142" y="6"/>
                    <a:pt x="140" y="4"/>
                    <a:pt x="139" y="3"/>
                  </a:cubicBezTo>
                  <a:cubicBezTo>
                    <a:pt x="139" y="3"/>
                    <a:pt x="140" y="3"/>
                    <a:pt x="140" y="3"/>
                  </a:cubicBezTo>
                  <a:cubicBezTo>
                    <a:pt x="140" y="3"/>
                    <a:pt x="140" y="3"/>
                    <a:pt x="141" y="3"/>
                  </a:cubicBezTo>
                  <a:close/>
                  <a:moveTo>
                    <a:pt x="144" y="4"/>
                  </a:moveTo>
                  <a:cubicBezTo>
                    <a:pt x="146" y="6"/>
                    <a:pt x="147" y="7"/>
                    <a:pt x="148" y="9"/>
                  </a:cubicBezTo>
                  <a:cubicBezTo>
                    <a:pt x="149" y="9"/>
                    <a:pt x="150" y="10"/>
                    <a:pt x="150" y="11"/>
                  </a:cubicBezTo>
                  <a:cubicBezTo>
                    <a:pt x="151" y="12"/>
                    <a:pt x="154" y="14"/>
                    <a:pt x="150" y="11"/>
                  </a:cubicBezTo>
                  <a:cubicBezTo>
                    <a:pt x="148" y="9"/>
                    <a:pt x="145" y="6"/>
                    <a:pt x="143" y="4"/>
                  </a:cubicBezTo>
                  <a:cubicBezTo>
                    <a:pt x="143" y="4"/>
                    <a:pt x="144" y="4"/>
                    <a:pt x="144" y="4"/>
                  </a:cubicBezTo>
                  <a:close/>
                  <a:moveTo>
                    <a:pt x="78" y="9"/>
                  </a:moveTo>
                  <a:cubicBezTo>
                    <a:pt x="80" y="12"/>
                    <a:pt x="81" y="16"/>
                    <a:pt x="81" y="19"/>
                  </a:cubicBezTo>
                  <a:cubicBezTo>
                    <a:pt x="80" y="16"/>
                    <a:pt x="78" y="13"/>
                    <a:pt x="76" y="10"/>
                  </a:cubicBezTo>
                  <a:cubicBezTo>
                    <a:pt x="76" y="10"/>
                    <a:pt x="77" y="10"/>
                    <a:pt x="77" y="10"/>
                  </a:cubicBezTo>
                  <a:cubicBezTo>
                    <a:pt x="77" y="9"/>
                    <a:pt x="78" y="9"/>
                    <a:pt x="78" y="9"/>
                  </a:cubicBezTo>
                  <a:close/>
                  <a:moveTo>
                    <a:pt x="5" y="34"/>
                  </a:moveTo>
                  <a:cubicBezTo>
                    <a:pt x="6" y="33"/>
                    <a:pt x="7" y="32"/>
                    <a:pt x="8" y="31"/>
                  </a:cubicBezTo>
                  <a:cubicBezTo>
                    <a:pt x="10" y="29"/>
                    <a:pt x="10" y="26"/>
                    <a:pt x="11" y="24"/>
                  </a:cubicBezTo>
                  <a:cubicBezTo>
                    <a:pt x="17" y="23"/>
                    <a:pt x="23" y="23"/>
                    <a:pt x="29" y="23"/>
                  </a:cubicBezTo>
                  <a:cubicBezTo>
                    <a:pt x="30" y="25"/>
                    <a:pt x="31" y="27"/>
                    <a:pt x="31" y="29"/>
                  </a:cubicBezTo>
                  <a:cubicBezTo>
                    <a:pt x="25" y="32"/>
                    <a:pt x="20" y="36"/>
                    <a:pt x="13" y="38"/>
                  </a:cubicBezTo>
                  <a:cubicBezTo>
                    <a:pt x="12" y="35"/>
                    <a:pt x="9" y="34"/>
                    <a:pt x="5" y="34"/>
                  </a:cubicBezTo>
                  <a:close/>
                  <a:moveTo>
                    <a:pt x="33" y="29"/>
                  </a:moveTo>
                  <a:cubicBezTo>
                    <a:pt x="33" y="29"/>
                    <a:pt x="33" y="29"/>
                    <a:pt x="33" y="29"/>
                  </a:cubicBezTo>
                  <a:cubicBezTo>
                    <a:pt x="33" y="29"/>
                    <a:pt x="34" y="28"/>
                    <a:pt x="33" y="28"/>
                  </a:cubicBezTo>
                  <a:cubicBezTo>
                    <a:pt x="33" y="28"/>
                    <a:pt x="33" y="27"/>
                    <a:pt x="32" y="26"/>
                  </a:cubicBezTo>
                  <a:cubicBezTo>
                    <a:pt x="32" y="26"/>
                    <a:pt x="32" y="26"/>
                    <a:pt x="32" y="26"/>
                  </a:cubicBezTo>
                  <a:cubicBezTo>
                    <a:pt x="32" y="26"/>
                    <a:pt x="32" y="26"/>
                    <a:pt x="33" y="26"/>
                  </a:cubicBezTo>
                  <a:cubicBezTo>
                    <a:pt x="33" y="27"/>
                    <a:pt x="34" y="28"/>
                    <a:pt x="34" y="29"/>
                  </a:cubicBezTo>
                  <a:cubicBezTo>
                    <a:pt x="35" y="29"/>
                    <a:pt x="35" y="29"/>
                    <a:pt x="35" y="28"/>
                  </a:cubicBezTo>
                  <a:cubicBezTo>
                    <a:pt x="35" y="27"/>
                    <a:pt x="34" y="23"/>
                    <a:pt x="32" y="22"/>
                  </a:cubicBezTo>
                  <a:cubicBezTo>
                    <a:pt x="34" y="24"/>
                    <a:pt x="35" y="26"/>
                    <a:pt x="37" y="28"/>
                  </a:cubicBezTo>
                  <a:cubicBezTo>
                    <a:pt x="37" y="28"/>
                    <a:pt x="37" y="28"/>
                    <a:pt x="37" y="28"/>
                  </a:cubicBezTo>
                  <a:cubicBezTo>
                    <a:pt x="37" y="27"/>
                    <a:pt x="36" y="26"/>
                    <a:pt x="36" y="24"/>
                  </a:cubicBezTo>
                  <a:cubicBezTo>
                    <a:pt x="35" y="23"/>
                    <a:pt x="33" y="20"/>
                    <a:pt x="36" y="23"/>
                  </a:cubicBezTo>
                  <a:cubicBezTo>
                    <a:pt x="37" y="25"/>
                    <a:pt x="38" y="27"/>
                    <a:pt x="39" y="28"/>
                  </a:cubicBezTo>
                  <a:cubicBezTo>
                    <a:pt x="40" y="28"/>
                    <a:pt x="40" y="28"/>
                    <a:pt x="40" y="28"/>
                  </a:cubicBezTo>
                  <a:cubicBezTo>
                    <a:pt x="39" y="26"/>
                    <a:pt x="38" y="23"/>
                    <a:pt x="37" y="22"/>
                  </a:cubicBezTo>
                  <a:cubicBezTo>
                    <a:pt x="39" y="24"/>
                    <a:pt x="40" y="26"/>
                    <a:pt x="42" y="28"/>
                  </a:cubicBezTo>
                  <a:cubicBezTo>
                    <a:pt x="39" y="29"/>
                    <a:pt x="36" y="29"/>
                    <a:pt x="33" y="29"/>
                  </a:cubicBezTo>
                  <a:close/>
                  <a:moveTo>
                    <a:pt x="146" y="24"/>
                  </a:moveTo>
                  <a:cubicBezTo>
                    <a:pt x="146" y="24"/>
                    <a:pt x="146" y="24"/>
                    <a:pt x="146" y="24"/>
                  </a:cubicBezTo>
                  <a:cubicBezTo>
                    <a:pt x="144" y="20"/>
                    <a:pt x="141" y="17"/>
                    <a:pt x="138" y="13"/>
                  </a:cubicBezTo>
                  <a:cubicBezTo>
                    <a:pt x="137" y="11"/>
                    <a:pt x="135" y="9"/>
                    <a:pt x="134" y="7"/>
                  </a:cubicBezTo>
                  <a:cubicBezTo>
                    <a:pt x="133" y="6"/>
                    <a:pt x="132" y="5"/>
                    <a:pt x="131" y="4"/>
                  </a:cubicBezTo>
                  <a:cubicBezTo>
                    <a:pt x="131" y="3"/>
                    <a:pt x="130" y="2"/>
                    <a:pt x="131" y="3"/>
                  </a:cubicBezTo>
                  <a:cubicBezTo>
                    <a:pt x="138" y="8"/>
                    <a:pt x="142" y="15"/>
                    <a:pt x="147" y="21"/>
                  </a:cubicBezTo>
                  <a:cubicBezTo>
                    <a:pt x="147" y="21"/>
                    <a:pt x="147" y="21"/>
                    <a:pt x="147" y="21"/>
                  </a:cubicBezTo>
                  <a:cubicBezTo>
                    <a:pt x="148" y="21"/>
                    <a:pt x="148" y="22"/>
                    <a:pt x="148" y="22"/>
                  </a:cubicBezTo>
                  <a:cubicBezTo>
                    <a:pt x="148" y="22"/>
                    <a:pt x="148" y="22"/>
                    <a:pt x="149" y="22"/>
                  </a:cubicBezTo>
                  <a:cubicBezTo>
                    <a:pt x="148" y="23"/>
                    <a:pt x="147" y="23"/>
                    <a:pt x="146" y="24"/>
                  </a:cubicBezTo>
                  <a:close/>
                  <a:moveTo>
                    <a:pt x="151" y="19"/>
                  </a:moveTo>
                  <a:cubicBezTo>
                    <a:pt x="151" y="20"/>
                    <a:pt x="150" y="21"/>
                    <a:pt x="149" y="22"/>
                  </a:cubicBezTo>
                  <a:cubicBezTo>
                    <a:pt x="149" y="22"/>
                    <a:pt x="149" y="22"/>
                    <a:pt x="149" y="22"/>
                  </a:cubicBezTo>
                  <a:cubicBezTo>
                    <a:pt x="146" y="18"/>
                    <a:pt x="143" y="15"/>
                    <a:pt x="141" y="12"/>
                  </a:cubicBezTo>
                  <a:cubicBezTo>
                    <a:pt x="140" y="10"/>
                    <a:pt x="139" y="9"/>
                    <a:pt x="138" y="7"/>
                  </a:cubicBezTo>
                  <a:cubicBezTo>
                    <a:pt x="137" y="6"/>
                    <a:pt x="137" y="6"/>
                    <a:pt x="136" y="5"/>
                  </a:cubicBezTo>
                  <a:cubicBezTo>
                    <a:pt x="136" y="5"/>
                    <a:pt x="134" y="2"/>
                    <a:pt x="135" y="3"/>
                  </a:cubicBezTo>
                  <a:cubicBezTo>
                    <a:pt x="138" y="5"/>
                    <a:pt x="139" y="8"/>
                    <a:pt x="141" y="10"/>
                  </a:cubicBezTo>
                  <a:cubicBezTo>
                    <a:pt x="144" y="13"/>
                    <a:pt x="147" y="16"/>
                    <a:pt x="150" y="19"/>
                  </a:cubicBezTo>
                  <a:cubicBezTo>
                    <a:pt x="150" y="20"/>
                    <a:pt x="150" y="19"/>
                    <a:pt x="150" y="19"/>
                  </a:cubicBezTo>
                  <a:cubicBezTo>
                    <a:pt x="147" y="13"/>
                    <a:pt x="142" y="8"/>
                    <a:pt x="138" y="3"/>
                  </a:cubicBezTo>
                  <a:cubicBezTo>
                    <a:pt x="138" y="3"/>
                    <a:pt x="138" y="3"/>
                    <a:pt x="138" y="3"/>
                  </a:cubicBezTo>
                  <a:cubicBezTo>
                    <a:pt x="140" y="5"/>
                    <a:pt x="143" y="7"/>
                    <a:pt x="144" y="9"/>
                  </a:cubicBezTo>
                  <a:cubicBezTo>
                    <a:pt x="146" y="11"/>
                    <a:pt x="148" y="13"/>
                    <a:pt x="149" y="14"/>
                  </a:cubicBezTo>
                  <a:cubicBezTo>
                    <a:pt x="149" y="16"/>
                    <a:pt x="150" y="16"/>
                    <a:pt x="150" y="16"/>
                  </a:cubicBezTo>
                  <a:cubicBezTo>
                    <a:pt x="151" y="16"/>
                    <a:pt x="151" y="17"/>
                    <a:pt x="151" y="17"/>
                  </a:cubicBezTo>
                  <a:cubicBezTo>
                    <a:pt x="151" y="17"/>
                    <a:pt x="152" y="17"/>
                    <a:pt x="151" y="17"/>
                  </a:cubicBezTo>
                  <a:cubicBezTo>
                    <a:pt x="148" y="12"/>
                    <a:pt x="144" y="8"/>
                    <a:pt x="141" y="3"/>
                  </a:cubicBezTo>
                  <a:cubicBezTo>
                    <a:pt x="141" y="3"/>
                    <a:pt x="142" y="3"/>
                    <a:pt x="142" y="3"/>
                  </a:cubicBezTo>
                  <a:cubicBezTo>
                    <a:pt x="142" y="4"/>
                    <a:pt x="143" y="5"/>
                    <a:pt x="144" y="5"/>
                  </a:cubicBezTo>
                  <a:cubicBezTo>
                    <a:pt x="145" y="6"/>
                    <a:pt x="146" y="8"/>
                    <a:pt x="147" y="9"/>
                  </a:cubicBezTo>
                  <a:cubicBezTo>
                    <a:pt x="149" y="11"/>
                    <a:pt x="150" y="12"/>
                    <a:pt x="153" y="14"/>
                  </a:cubicBezTo>
                  <a:cubicBezTo>
                    <a:pt x="153" y="14"/>
                    <a:pt x="153" y="14"/>
                    <a:pt x="153" y="13"/>
                  </a:cubicBezTo>
                  <a:cubicBezTo>
                    <a:pt x="150" y="11"/>
                    <a:pt x="148" y="7"/>
                    <a:pt x="146" y="5"/>
                  </a:cubicBezTo>
                  <a:cubicBezTo>
                    <a:pt x="151" y="7"/>
                    <a:pt x="156" y="12"/>
                    <a:pt x="151" y="19"/>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230"/>
            <p:cNvSpPr/>
            <p:nvPr/>
          </p:nvSpPr>
          <p:spPr bwMode="auto">
            <a:xfrm>
              <a:off x="8558458" y="3174434"/>
              <a:ext cx="34925" cy="15875"/>
            </a:xfrm>
            <a:custGeom>
              <a:avLst/>
              <a:gdLst>
                <a:gd name="T0" fmla="*/ 7 w 8"/>
                <a:gd name="T1" fmla="*/ 2 h 4"/>
                <a:gd name="T2" fmla="*/ 7 w 8"/>
                <a:gd name="T3" fmla="*/ 0 h 4"/>
                <a:gd name="T4" fmla="*/ 2 w 8"/>
                <a:gd name="T5" fmla="*/ 1 h 4"/>
                <a:gd name="T6" fmla="*/ 3 w 8"/>
                <a:gd name="T7" fmla="*/ 3 h 4"/>
                <a:gd name="T8" fmla="*/ 7 w 8"/>
                <a:gd name="T9" fmla="*/ 2 h 4"/>
              </a:gdLst>
              <a:ahLst/>
              <a:cxnLst>
                <a:cxn ang="0">
                  <a:pos x="T0" y="T1"/>
                </a:cxn>
                <a:cxn ang="0">
                  <a:pos x="T2" y="T3"/>
                </a:cxn>
                <a:cxn ang="0">
                  <a:pos x="T4" y="T5"/>
                </a:cxn>
                <a:cxn ang="0">
                  <a:pos x="T6" y="T7"/>
                </a:cxn>
                <a:cxn ang="0">
                  <a:pos x="T8" y="T9"/>
                </a:cxn>
              </a:cxnLst>
              <a:rect l="0" t="0" r="r" b="b"/>
              <a:pathLst>
                <a:path w="8" h="4">
                  <a:moveTo>
                    <a:pt x="7" y="2"/>
                  </a:moveTo>
                  <a:cubicBezTo>
                    <a:pt x="8" y="2"/>
                    <a:pt x="8" y="0"/>
                    <a:pt x="7" y="0"/>
                  </a:cubicBezTo>
                  <a:cubicBezTo>
                    <a:pt x="5" y="0"/>
                    <a:pt x="3" y="0"/>
                    <a:pt x="2" y="1"/>
                  </a:cubicBezTo>
                  <a:cubicBezTo>
                    <a:pt x="0" y="2"/>
                    <a:pt x="1" y="4"/>
                    <a:pt x="3" y="3"/>
                  </a:cubicBezTo>
                  <a:cubicBezTo>
                    <a:pt x="4" y="2"/>
                    <a:pt x="6" y="2"/>
                    <a:pt x="7" y="2"/>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231"/>
            <p:cNvSpPr>
              <a:spLocks noEditPoints="1"/>
            </p:cNvSpPr>
            <p:nvPr/>
          </p:nvSpPr>
          <p:spPr bwMode="auto">
            <a:xfrm>
              <a:off x="9258546" y="3593534"/>
              <a:ext cx="169863" cy="195263"/>
            </a:xfrm>
            <a:custGeom>
              <a:avLst/>
              <a:gdLst>
                <a:gd name="T0" fmla="*/ 12 w 40"/>
                <a:gd name="T1" fmla="*/ 1 h 46"/>
                <a:gd name="T2" fmla="*/ 18 w 40"/>
                <a:gd name="T3" fmla="*/ 45 h 46"/>
                <a:gd name="T4" fmla="*/ 40 w 40"/>
                <a:gd name="T5" fmla="*/ 7 h 46"/>
                <a:gd name="T6" fmla="*/ 19 w 40"/>
                <a:gd name="T7" fmla="*/ 43 h 46"/>
                <a:gd name="T8" fmla="*/ 22 w 40"/>
                <a:gd name="T9" fmla="*/ 37 h 46"/>
                <a:gd name="T10" fmla="*/ 25 w 40"/>
                <a:gd name="T11" fmla="*/ 34 h 46"/>
                <a:gd name="T12" fmla="*/ 27 w 40"/>
                <a:gd name="T13" fmla="*/ 33 h 46"/>
                <a:gd name="T14" fmla="*/ 17 w 40"/>
                <a:gd name="T15" fmla="*/ 40 h 46"/>
                <a:gd name="T16" fmla="*/ 17 w 40"/>
                <a:gd name="T17" fmla="*/ 40 h 46"/>
                <a:gd name="T18" fmla="*/ 15 w 40"/>
                <a:gd name="T19" fmla="*/ 37 h 46"/>
                <a:gd name="T20" fmla="*/ 24 w 40"/>
                <a:gd name="T21" fmla="*/ 29 h 46"/>
                <a:gd name="T22" fmla="*/ 26 w 40"/>
                <a:gd name="T23" fmla="*/ 25 h 46"/>
                <a:gd name="T24" fmla="*/ 11 w 40"/>
                <a:gd name="T25" fmla="*/ 30 h 46"/>
                <a:gd name="T26" fmla="*/ 12 w 40"/>
                <a:gd name="T27" fmla="*/ 32 h 46"/>
                <a:gd name="T28" fmla="*/ 37 w 40"/>
                <a:gd name="T29" fmla="*/ 10 h 46"/>
                <a:gd name="T30" fmla="*/ 25 w 40"/>
                <a:gd name="T31" fmla="*/ 22 h 46"/>
                <a:gd name="T32" fmla="*/ 27 w 40"/>
                <a:gd name="T33" fmla="*/ 18 h 46"/>
                <a:gd name="T34" fmla="*/ 38 w 40"/>
                <a:gd name="T35" fmla="*/ 9 h 46"/>
                <a:gd name="T36" fmla="*/ 15 w 40"/>
                <a:gd name="T37" fmla="*/ 23 h 46"/>
                <a:gd name="T38" fmla="*/ 36 w 40"/>
                <a:gd name="T39" fmla="*/ 5 h 46"/>
                <a:gd name="T40" fmla="*/ 19 w 40"/>
                <a:gd name="T41" fmla="*/ 29 h 46"/>
                <a:gd name="T42" fmla="*/ 35 w 40"/>
                <a:gd name="T43" fmla="*/ 19 h 46"/>
                <a:gd name="T44" fmla="*/ 25 w 40"/>
                <a:gd name="T45" fmla="*/ 31 h 46"/>
                <a:gd name="T46" fmla="*/ 31 w 40"/>
                <a:gd name="T47" fmla="*/ 25 h 46"/>
                <a:gd name="T48" fmla="*/ 15 w 40"/>
                <a:gd name="T49" fmla="*/ 36 h 46"/>
                <a:gd name="T50" fmla="*/ 33 w 40"/>
                <a:gd name="T51" fmla="*/ 22 h 46"/>
                <a:gd name="T52" fmla="*/ 14 w 40"/>
                <a:gd name="T53" fmla="*/ 34 h 46"/>
                <a:gd name="T54" fmla="*/ 36 w 40"/>
                <a:gd name="T55" fmla="*/ 5 h 46"/>
                <a:gd name="T56" fmla="*/ 12 w 40"/>
                <a:gd name="T57" fmla="*/ 23 h 46"/>
                <a:gd name="T58" fmla="*/ 35 w 40"/>
                <a:gd name="T59" fmla="*/ 3 h 46"/>
                <a:gd name="T60" fmla="*/ 9 w 40"/>
                <a:gd name="T61" fmla="*/ 25 h 46"/>
                <a:gd name="T62" fmla="*/ 18 w 40"/>
                <a:gd name="T63" fmla="*/ 14 h 46"/>
                <a:gd name="T64" fmla="*/ 15 w 40"/>
                <a:gd name="T65" fmla="*/ 13 h 46"/>
                <a:gd name="T66" fmla="*/ 6 w 40"/>
                <a:gd name="T67" fmla="*/ 19 h 46"/>
                <a:gd name="T68" fmla="*/ 11 w 40"/>
                <a:gd name="T69" fmla="*/ 14 h 46"/>
                <a:gd name="T70" fmla="*/ 9 w 40"/>
                <a:gd name="T71" fmla="*/ 11 h 46"/>
                <a:gd name="T72" fmla="*/ 4 w 40"/>
                <a:gd name="T73" fmla="*/ 14 h 46"/>
                <a:gd name="T74" fmla="*/ 3 w 40"/>
                <a:gd name="T75" fmla="*/ 11 h 46"/>
                <a:gd name="T76" fmla="*/ 11 w 40"/>
                <a:gd name="T77" fmla="*/ 6 h 46"/>
                <a:gd name="T78" fmla="*/ 16 w 40"/>
                <a:gd name="T79" fmla="*/ 9 h 46"/>
                <a:gd name="T80" fmla="*/ 15 w 40"/>
                <a:gd name="T81" fmla="*/ 7 h 46"/>
                <a:gd name="T82" fmla="*/ 7 w 40"/>
                <a:gd name="T83" fmla="*/ 17 h 46"/>
                <a:gd name="T84" fmla="*/ 18 w 40"/>
                <a:gd name="T85" fmla="*/ 13 h 46"/>
                <a:gd name="T86" fmla="*/ 19 w 40"/>
                <a:gd name="T87" fmla="*/ 14 h 46"/>
                <a:gd name="T88" fmla="*/ 16 w 40"/>
                <a:gd name="T89" fmla="*/ 19 h 46"/>
                <a:gd name="T90" fmla="*/ 18 w 40"/>
                <a:gd name="T91" fmla="*/ 14 h 46"/>
                <a:gd name="T92" fmla="*/ 26 w 40"/>
                <a:gd name="T93" fmla="*/ 10 h 46"/>
                <a:gd name="T94" fmla="*/ 20 w 40"/>
                <a:gd name="T95" fmla="*/ 16 h 46"/>
                <a:gd name="T96" fmla="*/ 26 w 40"/>
                <a:gd name="T97" fmla="*/ 11 h 46"/>
                <a:gd name="T98" fmla="*/ 33 w 40"/>
                <a:gd name="T99" fmla="*/ 5 h 46"/>
                <a:gd name="T100" fmla="*/ 22 w 40"/>
                <a:gd name="T101" fmla="*/ 14 h 46"/>
                <a:gd name="T102" fmla="*/ 26 w 40"/>
                <a:gd name="T103" fmla="*/ 9 h 46"/>
                <a:gd name="T104" fmla="*/ 29 w 40"/>
                <a:gd name="T105" fmla="*/ 4 h 46"/>
                <a:gd name="T106" fmla="*/ 4 w 40"/>
                <a:gd name="T107" fmla="*/ 14 h 46"/>
                <a:gd name="T108" fmla="*/ 4 w 40"/>
                <a:gd name="T109" fmla="*/ 11 h 46"/>
                <a:gd name="T110" fmla="*/ 13 w 40"/>
                <a:gd name="T111" fmla="*/ 4 h 46"/>
                <a:gd name="T112" fmla="*/ 9 w 40"/>
                <a:gd name="T113" fmla="*/ 26 h 46"/>
                <a:gd name="T114" fmla="*/ 25 w 40"/>
                <a:gd name="T115" fmla="*/ 19 h 46"/>
                <a:gd name="T116" fmla="*/ 11 w 40"/>
                <a:gd name="T117" fmla="*/ 3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 h="46">
                  <a:moveTo>
                    <a:pt x="40" y="7"/>
                  </a:moveTo>
                  <a:cubicBezTo>
                    <a:pt x="39" y="2"/>
                    <a:pt x="35" y="0"/>
                    <a:pt x="31" y="1"/>
                  </a:cubicBezTo>
                  <a:cubicBezTo>
                    <a:pt x="25" y="2"/>
                    <a:pt x="22" y="7"/>
                    <a:pt x="20" y="12"/>
                  </a:cubicBezTo>
                  <a:cubicBezTo>
                    <a:pt x="18" y="8"/>
                    <a:pt x="16" y="3"/>
                    <a:pt x="12" y="1"/>
                  </a:cubicBezTo>
                  <a:cubicBezTo>
                    <a:pt x="8" y="0"/>
                    <a:pt x="3" y="2"/>
                    <a:pt x="2" y="6"/>
                  </a:cubicBezTo>
                  <a:cubicBezTo>
                    <a:pt x="0" y="11"/>
                    <a:pt x="2" y="17"/>
                    <a:pt x="5" y="22"/>
                  </a:cubicBezTo>
                  <a:cubicBezTo>
                    <a:pt x="8" y="30"/>
                    <a:pt x="13" y="37"/>
                    <a:pt x="18" y="45"/>
                  </a:cubicBezTo>
                  <a:cubicBezTo>
                    <a:pt x="18" y="45"/>
                    <a:pt x="18" y="45"/>
                    <a:pt x="18" y="45"/>
                  </a:cubicBezTo>
                  <a:cubicBezTo>
                    <a:pt x="19" y="46"/>
                    <a:pt x="20" y="46"/>
                    <a:pt x="20" y="45"/>
                  </a:cubicBezTo>
                  <a:cubicBezTo>
                    <a:pt x="20" y="45"/>
                    <a:pt x="20" y="45"/>
                    <a:pt x="20" y="45"/>
                  </a:cubicBezTo>
                  <a:cubicBezTo>
                    <a:pt x="26" y="38"/>
                    <a:pt x="31" y="30"/>
                    <a:pt x="35" y="22"/>
                  </a:cubicBezTo>
                  <a:cubicBezTo>
                    <a:pt x="38" y="17"/>
                    <a:pt x="40" y="12"/>
                    <a:pt x="40" y="7"/>
                  </a:cubicBezTo>
                  <a:close/>
                  <a:moveTo>
                    <a:pt x="19" y="43"/>
                  </a:moveTo>
                  <a:cubicBezTo>
                    <a:pt x="19" y="43"/>
                    <a:pt x="19" y="43"/>
                    <a:pt x="19" y="43"/>
                  </a:cubicBezTo>
                  <a:cubicBezTo>
                    <a:pt x="20" y="42"/>
                    <a:pt x="21" y="41"/>
                    <a:pt x="22" y="40"/>
                  </a:cubicBezTo>
                  <a:cubicBezTo>
                    <a:pt x="21" y="41"/>
                    <a:pt x="20" y="42"/>
                    <a:pt x="19" y="43"/>
                  </a:cubicBezTo>
                  <a:close/>
                  <a:moveTo>
                    <a:pt x="17" y="40"/>
                  </a:moveTo>
                  <a:cubicBezTo>
                    <a:pt x="18" y="40"/>
                    <a:pt x="19" y="39"/>
                    <a:pt x="19" y="39"/>
                  </a:cubicBezTo>
                  <a:cubicBezTo>
                    <a:pt x="20" y="38"/>
                    <a:pt x="21" y="37"/>
                    <a:pt x="22" y="36"/>
                  </a:cubicBezTo>
                  <a:cubicBezTo>
                    <a:pt x="22" y="36"/>
                    <a:pt x="22" y="37"/>
                    <a:pt x="22" y="37"/>
                  </a:cubicBezTo>
                  <a:cubicBezTo>
                    <a:pt x="21" y="38"/>
                    <a:pt x="19" y="39"/>
                    <a:pt x="18" y="40"/>
                  </a:cubicBezTo>
                  <a:cubicBezTo>
                    <a:pt x="18" y="40"/>
                    <a:pt x="18" y="40"/>
                    <a:pt x="18" y="40"/>
                  </a:cubicBezTo>
                  <a:cubicBezTo>
                    <a:pt x="18" y="40"/>
                    <a:pt x="17" y="40"/>
                    <a:pt x="17" y="40"/>
                  </a:cubicBezTo>
                  <a:close/>
                  <a:moveTo>
                    <a:pt x="25" y="34"/>
                  </a:moveTo>
                  <a:cubicBezTo>
                    <a:pt x="23" y="36"/>
                    <a:pt x="21" y="40"/>
                    <a:pt x="19" y="42"/>
                  </a:cubicBezTo>
                  <a:cubicBezTo>
                    <a:pt x="18" y="42"/>
                    <a:pt x="18" y="41"/>
                    <a:pt x="18" y="41"/>
                  </a:cubicBezTo>
                  <a:cubicBezTo>
                    <a:pt x="21" y="39"/>
                    <a:pt x="23" y="36"/>
                    <a:pt x="25" y="34"/>
                  </a:cubicBezTo>
                  <a:close/>
                  <a:moveTo>
                    <a:pt x="27" y="33"/>
                  </a:moveTo>
                  <a:cubicBezTo>
                    <a:pt x="26" y="33"/>
                    <a:pt x="26" y="33"/>
                    <a:pt x="25" y="33"/>
                  </a:cubicBezTo>
                  <a:cubicBezTo>
                    <a:pt x="26" y="33"/>
                    <a:pt x="27" y="32"/>
                    <a:pt x="27" y="32"/>
                  </a:cubicBezTo>
                  <a:cubicBezTo>
                    <a:pt x="27" y="32"/>
                    <a:pt x="27" y="32"/>
                    <a:pt x="27" y="33"/>
                  </a:cubicBezTo>
                  <a:close/>
                  <a:moveTo>
                    <a:pt x="17" y="40"/>
                  </a:moveTo>
                  <a:cubicBezTo>
                    <a:pt x="17" y="40"/>
                    <a:pt x="17" y="39"/>
                    <a:pt x="16" y="38"/>
                  </a:cubicBezTo>
                  <a:cubicBezTo>
                    <a:pt x="20" y="36"/>
                    <a:pt x="25" y="33"/>
                    <a:pt x="28" y="30"/>
                  </a:cubicBezTo>
                  <a:cubicBezTo>
                    <a:pt x="28" y="30"/>
                    <a:pt x="28" y="30"/>
                    <a:pt x="28" y="30"/>
                  </a:cubicBezTo>
                  <a:cubicBezTo>
                    <a:pt x="25" y="33"/>
                    <a:pt x="21" y="37"/>
                    <a:pt x="17" y="40"/>
                  </a:cubicBezTo>
                  <a:close/>
                  <a:moveTo>
                    <a:pt x="15" y="37"/>
                  </a:moveTo>
                  <a:cubicBezTo>
                    <a:pt x="17" y="36"/>
                    <a:pt x="19" y="35"/>
                    <a:pt x="21" y="34"/>
                  </a:cubicBezTo>
                  <a:cubicBezTo>
                    <a:pt x="19" y="35"/>
                    <a:pt x="18" y="37"/>
                    <a:pt x="16" y="38"/>
                  </a:cubicBezTo>
                  <a:cubicBezTo>
                    <a:pt x="16" y="38"/>
                    <a:pt x="15" y="37"/>
                    <a:pt x="15" y="37"/>
                  </a:cubicBezTo>
                  <a:close/>
                  <a:moveTo>
                    <a:pt x="14" y="35"/>
                  </a:moveTo>
                  <a:cubicBezTo>
                    <a:pt x="20" y="33"/>
                    <a:pt x="26" y="28"/>
                    <a:pt x="31" y="24"/>
                  </a:cubicBezTo>
                  <a:cubicBezTo>
                    <a:pt x="31" y="24"/>
                    <a:pt x="31" y="24"/>
                    <a:pt x="31" y="24"/>
                  </a:cubicBezTo>
                  <a:cubicBezTo>
                    <a:pt x="29" y="26"/>
                    <a:pt x="27" y="28"/>
                    <a:pt x="24" y="29"/>
                  </a:cubicBezTo>
                  <a:cubicBezTo>
                    <a:pt x="21" y="32"/>
                    <a:pt x="18" y="34"/>
                    <a:pt x="15" y="36"/>
                  </a:cubicBezTo>
                  <a:cubicBezTo>
                    <a:pt x="15" y="36"/>
                    <a:pt x="14" y="35"/>
                    <a:pt x="14" y="35"/>
                  </a:cubicBezTo>
                  <a:close/>
                  <a:moveTo>
                    <a:pt x="13" y="33"/>
                  </a:moveTo>
                  <a:cubicBezTo>
                    <a:pt x="18" y="31"/>
                    <a:pt x="22" y="28"/>
                    <a:pt x="26" y="25"/>
                  </a:cubicBezTo>
                  <a:cubicBezTo>
                    <a:pt x="28" y="24"/>
                    <a:pt x="29" y="23"/>
                    <a:pt x="31" y="23"/>
                  </a:cubicBezTo>
                  <a:cubicBezTo>
                    <a:pt x="25" y="27"/>
                    <a:pt x="18" y="29"/>
                    <a:pt x="13" y="34"/>
                  </a:cubicBezTo>
                  <a:cubicBezTo>
                    <a:pt x="13" y="34"/>
                    <a:pt x="13" y="33"/>
                    <a:pt x="13" y="33"/>
                  </a:cubicBezTo>
                  <a:close/>
                  <a:moveTo>
                    <a:pt x="11" y="30"/>
                  </a:moveTo>
                  <a:cubicBezTo>
                    <a:pt x="11" y="30"/>
                    <a:pt x="11" y="30"/>
                    <a:pt x="11" y="30"/>
                  </a:cubicBezTo>
                  <a:cubicBezTo>
                    <a:pt x="16" y="28"/>
                    <a:pt x="20" y="25"/>
                    <a:pt x="25" y="22"/>
                  </a:cubicBezTo>
                  <a:cubicBezTo>
                    <a:pt x="25" y="22"/>
                    <a:pt x="24" y="22"/>
                    <a:pt x="24" y="23"/>
                  </a:cubicBezTo>
                  <a:cubicBezTo>
                    <a:pt x="20" y="26"/>
                    <a:pt x="16" y="29"/>
                    <a:pt x="12" y="32"/>
                  </a:cubicBezTo>
                  <a:cubicBezTo>
                    <a:pt x="12" y="31"/>
                    <a:pt x="12" y="31"/>
                    <a:pt x="11" y="30"/>
                  </a:cubicBezTo>
                  <a:close/>
                  <a:moveTo>
                    <a:pt x="28" y="17"/>
                  </a:moveTo>
                  <a:cubicBezTo>
                    <a:pt x="31" y="15"/>
                    <a:pt x="33" y="12"/>
                    <a:pt x="36" y="10"/>
                  </a:cubicBezTo>
                  <a:cubicBezTo>
                    <a:pt x="37" y="10"/>
                    <a:pt x="37" y="10"/>
                    <a:pt x="37" y="10"/>
                  </a:cubicBezTo>
                  <a:cubicBezTo>
                    <a:pt x="37" y="10"/>
                    <a:pt x="37" y="10"/>
                    <a:pt x="38" y="10"/>
                  </a:cubicBezTo>
                  <a:cubicBezTo>
                    <a:pt x="38" y="10"/>
                    <a:pt x="37" y="11"/>
                    <a:pt x="37" y="12"/>
                  </a:cubicBezTo>
                  <a:cubicBezTo>
                    <a:pt x="37" y="12"/>
                    <a:pt x="37" y="12"/>
                    <a:pt x="37" y="12"/>
                  </a:cubicBezTo>
                  <a:cubicBezTo>
                    <a:pt x="32" y="15"/>
                    <a:pt x="29" y="19"/>
                    <a:pt x="25" y="22"/>
                  </a:cubicBezTo>
                  <a:cubicBezTo>
                    <a:pt x="22" y="23"/>
                    <a:pt x="19" y="25"/>
                    <a:pt x="17" y="26"/>
                  </a:cubicBezTo>
                  <a:cubicBezTo>
                    <a:pt x="16" y="27"/>
                    <a:pt x="15" y="28"/>
                    <a:pt x="13" y="28"/>
                  </a:cubicBezTo>
                  <a:cubicBezTo>
                    <a:pt x="11" y="30"/>
                    <a:pt x="13" y="28"/>
                    <a:pt x="14" y="27"/>
                  </a:cubicBezTo>
                  <a:cubicBezTo>
                    <a:pt x="18" y="24"/>
                    <a:pt x="23" y="21"/>
                    <a:pt x="27" y="18"/>
                  </a:cubicBezTo>
                  <a:cubicBezTo>
                    <a:pt x="27" y="17"/>
                    <a:pt x="28" y="17"/>
                    <a:pt x="28" y="17"/>
                  </a:cubicBezTo>
                  <a:close/>
                  <a:moveTo>
                    <a:pt x="37" y="5"/>
                  </a:moveTo>
                  <a:cubicBezTo>
                    <a:pt x="37" y="6"/>
                    <a:pt x="38" y="7"/>
                    <a:pt x="38" y="9"/>
                  </a:cubicBezTo>
                  <a:cubicBezTo>
                    <a:pt x="38" y="9"/>
                    <a:pt x="38" y="9"/>
                    <a:pt x="38" y="9"/>
                  </a:cubicBezTo>
                  <a:cubicBezTo>
                    <a:pt x="35" y="11"/>
                    <a:pt x="32" y="13"/>
                    <a:pt x="29" y="15"/>
                  </a:cubicBezTo>
                  <a:cubicBezTo>
                    <a:pt x="26" y="17"/>
                    <a:pt x="23" y="19"/>
                    <a:pt x="19" y="21"/>
                  </a:cubicBezTo>
                  <a:cubicBezTo>
                    <a:pt x="17" y="22"/>
                    <a:pt x="15" y="24"/>
                    <a:pt x="13" y="25"/>
                  </a:cubicBezTo>
                  <a:cubicBezTo>
                    <a:pt x="13" y="24"/>
                    <a:pt x="14" y="24"/>
                    <a:pt x="15" y="23"/>
                  </a:cubicBezTo>
                  <a:cubicBezTo>
                    <a:pt x="22" y="17"/>
                    <a:pt x="31" y="13"/>
                    <a:pt x="37" y="5"/>
                  </a:cubicBezTo>
                  <a:close/>
                  <a:moveTo>
                    <a:pt x="23" y="17"/>
                  </a:moveTo>
                  <a:cubicBezTo>
                    <a:pt x="25" y="15"/>
                    <a:pt x="27" y="13"/>
                    <a:pt x="30" y="11"/>
                  </a:cubicBezTo>
                  <a:cubicBezTo>
                    <a:pt x="32" y="9"/>
                    <a:pt x="34" y="7"/>
                    <a:pt x="36" y="5"/>
                  </a:cubicBezTo>
                  <a:cubicBezTo>
                    <a:pt x="32" y="10"/>
                    <a:pt x="28" y="14"/>
                    <a:pt x="23" y="17"/>
                  </a:cubicBezTo>
                  <a:close/>
                  <a:moveTo>
                    <a:pt x="35" y="19"/>
                  </a:moveTo>
                  <a:cubicBezTo>
                    <a:pt x="32" y="21"/>
                    <a:pt x="28" y="23"/>
                    <a:pt x="25" y="25"/>
                  </a:cubicBezTo>
                  <a:cubicBezTo>
                    <a:pt x="23" y="27"/>
                    <a:pt x="21" y="28"/>
                    <a:pt x="19" y="29"/>
                  </a:cubicBezTo>
                  <a:cubicBezTo>
                    <a:pt x="17" y="30"/>
                    <a:pt x="15" y="31"/>
                    <a:pt x="13" y="32"/>
                  </a:cubicBezTo>
                  <a:cubicBezTo>
                    <a:pt x="17" y="29"/>
                    <a:pt x="21" y="25"/>
                    <a:pt x="25" y="22"/>
                  </a:cubicBezTo>
                  <a:cubicBezTo>
                    <a:pt x="29" y="20"/>
                    <a:pt x="33" y="16"/>
                    <a:pt x="37" y="13"/>
                  </a:cubicBezTo>
                  <a:cubicBezTo>
                    <a:pt x="36" y="15"/>
                    <a:pt x="36" y="17"/>
                    <a:pt x="35" y="19"/>
                  </a:cubicBezTo>
                  <a:close/>
                  <a:moveTo>
                    <a:pt x="29" y="28"/>
                  </a:moveTo>
                  <a:cubicBezTo>
                    <a:pt x="27" y="30"/>
                    <a:pt x="24" y="32"/>
                    <a:pt x="22" y="34"/>
                  </a:cubicBezTo>
                  <a:cubicBezTo>
                    <a:pt x="21" y="34"/>
                    <a:pt x="21" y="35"/>
                    <a:pt x="20" y="35"/>
                  </a:cubicBezTo>
                  <a:cubicBezTo>
                    <a:pt x="22" y="34"/>
                    <a:pt x="23" y="32"/>
                    <a:pt x="25" y="31"/>
                  </a:cubicBezTo>
                  <a:cubicBezTo>
                    <a:pt x="27" y="30"/>
                    <a:pt x="29" y="28"/>
                    <a:pt x="30" y="27"/>
                  </a:cubicBezTo>
                  <a:cubicBezTo>
                    <a:pt x="30" y="27"/>
                    <a:pt x="30" y="28"/>
                    <a:pt x="29" y="28"/>
                  </a:cubicBezTo>
                  <a:close/>
                  <a:moveTo>
                    <a:pt x="31" y="25"/>
                  </a:moveTo>
                  <a:cubicBezTo>
                    <a:pt x="31" y="25"/>
                    <a:pt x="31" y="25"/>
                    <a:pt x="31" y="25"/>
                  </a:cubicBezTo>
                  <a:cubicBezTo>
                    <a:pt x="31" y="25"/>
                    <a:pt x="31" y="25"/>
                    <a:pt x="31" y="26"/>
                  </a:cubicBezTo>
                  <a:cubicBezTo>
                    <a:pt x="29" y="27"/>
                    <a:pt x="27" y="29"/>
                    <a:pt x="25" y="30"/>
                  </a:cubicBezTo>
                  <a:cubicBezTo>
                    <a:pt x="23" y="32"/>
                    <a:pt x="21" y="33"/>
                    <a:pt x="19" y="34"/>
                  </a:cubicBezTo>
                  <a:cubicBezTo>
                    <a:pt x="18" y="35"/>
                    <a:pt x="17" y="36"/>
                    <a:pt x="15" y="36"/>
                  </a:cubicBezTo>
                  <a:cubicBezTo>
                    <a:pt x="16" y="36"/>
                    <a:pt x="18" y="35"/>
                    <a:pt x="19" y="34"/>
                  </a:cubicBezTo>
                  <a:cubicBezTo>
                    <a:pt x="24" y="31"/>
                    <a:pt x="29" y="27"/>
                    <a:pt x="33" y="23"/>
                  </a:cubicBezTo>
                  <a:cubicBezTo>
                    <a:pt x="32" y="24"/>
                    <a:pt x="32" y="24"/>
                    <a:pt x="31" y="25"/>
                  </a:cubicBezTo>
                  <a:close/>
                  <a:moveTo>
                    <a:pt x="33" y="22"/>
                  </a:moveTo>
                  <a:cubicBezTo>
                    <a:pt x="33" y="22"/>
                    <a:pt x="33" y="22"/>
                    <a:pt x="33" y="22"/>
                  </a:cubicBezTo>
                  <a:cubicBezTo>
                    <a:pt x="29" y="24"/>
                    <a:pt x="26" y="27"/>
                    <a:pt x="23" y="30"/>
                  </a:cubicBezTo>
                  <a:cubicBezTo>
                    <a:pt x="21" y="31"/>
                    <a:pt x="19" y="32"/>
                    <a:pt x="17" y="33"/>
                  </a:cubicBezTo>
                  <a:cubicBezTo>
                    <a:pt x="17" y="33"/>
                    <a:pt x="14" y="35"/>
                    <a:pt x="14" y="34"/>
                  </a:cubicBezTo>
                  <a:cubicBezTo>
                    <a:pt x="15" y="33"/>
                    <a:pt x="16" y="33"/>
                    <a:pt x="17" y="32"/>
                  </a:cubicBezTo>
                  <a:cubicBezTo>
                    <a:pt x="22" y="28"/>
                    <a:pt x="29" y="25"/>
                    <a:pt x="34" y="20"/>
                  </a:cubicBezTo>
                  <a:cubicBezTo>
                    <a:pt x="34" y="21"/>
                    <a:pt x="33" y="21"/>
                    <a:pt x="33" y="22"/>
                  </a:cubicBezTo>
                  <a:close/>
                  <a:moveTo>
                    <a:pt x="36" y="5"/>
                  </a:moveTo>
                  <a:cubicBezTo>
                    <a:pt x="31" y="9"/>
                    <a:pt x="27" y="13"/>
                    <a:pt x="22" y="17"/>
                  </a:cubicBezTo>
                  <a:cubicBezTo>
                    <a:pt x="19" y="19"/>
                    <a:pt x="16" y="21"/>
                    <a:pt x="13" y="23"/>
                  </a:cubicBezTo>
                  <a:cubicBezTo>
                    <a:pt x="12" y="24"/>
                    <a:pt x="11" y="25"/>
                    <a:pt x="9" y="25"/>
                  </a:cubicBezTo>
                  <a:cubicBezTo>
                    <a:pt x="10" y="25"/>
                    <a:pt x="11" y="23"/>
                    <a:pt x="12" y="23"/>
                  </a:cubicBezTo>
                  <a:cubicBezTo>
                    <a:pt x="12" y="23"/>
                    <a:pt x="12" y="22"/>
                    <a:pt x="12" y="22"/>
                  </a:cubicBezTo>
                  <a:cubicBezTo>
                    <a:pt x="14" y="21"/>
                    <a:pt x="15" y="20"/>
                    <a:pt x="16" y="19"/>
                  </a:cubicBezTo>
                  <a:cubicBezTo>
                    <a:pt x="19" y="17"/>
                    <a:pt x="23" y="14"/>
                    <a:pt x="26" y="12"/>
                  </a:cubicBezTo>
                  <a:cubicBezTo>
                    <a:pt x="29" y="10"/>
                    <a:pt x="33" y="7"/>
                    <a:pt x="35" y="3"/>
                  </a:cubicBezTo>
                  <a:cubicBezTo>
                    <a:pt x="35" y="4"/>
                    <a:pt x="36" y="4"/>
                    <a:pt x="36" y="5"/>
                  </a:cubicBezTo>
                  <a:close/>
                  <a:moveTo>
                    <a:pt x="8" y="25"/>
                  </a:moveTo>
                  <a:cubicBezTo>
                    <a:pt x="9" y="24"/>
                    <a:pt x="9" y="24"/>
                    <a:pt x="10" y="24"/>
                  </a:cubicBezTo>
                  <a:cubicBezTo>
                    <a:pt x="9" y="24"/>
                    <a:pt x="9" y="25"/>
                    <a:pt x="9" y="25"/>
                  </a:cubicBezTo>
                  <a:cubicBezTo>
                    <a:pt x="9" y="25"/>
                    <a:pt x="8" y="25"/>
                    <a:pt x="8" y="25"/>
                  </a:cubicBezTo>
                  <a:close/>
                  <a:moveTo>
                    <a:pt x="7" y="22"/>
                  </a:moveTo>
                  <a:cubicBezTo>
                    <a:pt x="9" y="21"/>
                    <a:pt x="11" y="19"/>
                    <a:pt x="12" y="18"/>
                  </a:cubicBezTo>
                  <a:cubicBezTo>
                    <a:pt x="14" y="17"/>
                    <a:pt x="17" y="15"/>
                    <a:pt x="18" y="14"/>
                  </a:cubicBezTo>
                  <a:cubicBezTo>
                    <a:pt x="15" y="18"/>
                    <a:pt x="11" y="20"/>
                    <a:pt x="8" y="24"/>
                  </a:cubicBezTo>
                  <a:cubicBezTo>
                    <a:pt x="8" y="23"/>
                    <a:pt x="7" y="22"/>
                    <a:pt x="7" y="22"/>
                  </a:cubicBezTo>
                  <a:close/>
                  <a:moveTo>
                    <a:pt x="6" y="19"/>
                  </a:moveTo>
                  <a:cubicBezTo>
                    <a:pt x="9" y="18"/>
                    <a:pt x="12" y="15"/>
                    <a:pt x="15" y="13"/>
                  </a:cubicBezTo>
                  <a:cubicBezTo>
                    <a:pt x="15" y="12"/>
                    <a:pt x="17" y="11"/>
                    <a:pt x="15" y="13"/>
                  </a:cubicBezTo>
                  <a:cubicBezTo>
                    <a:pt x="15" y="14"/>
                    <a:pt x="14" y="14"/>
                    <a:pt x="13" y="15"/>
                  </a:cubicBezTo>
                  <a:cubicBezTo>
                    <a:pt x="11" y="17"/>
                    <a:pt x="9" y="19"/>
                    <a:pt x="7" y="21"/>
                  </a:cubicBezTo>
                  <a:cubicBezTo>
                    <a:pt x="6" y="20"/>
                    <a:pt x="6" y="20"/>
                    <a:pt x="6" y="19"/>
                  </a:cubicBezTo>
                  <a:close/>
                  <a:moveTo>
                    <a:pt x="5" y="17"/>
                  </a:moveTo>
                  <a:cubicBezTo>
                    <a:pt x="8" y="15"/>
                    <a:pt x="11" y="12"/>
                    <a:pt x="15" y="10"/>
                  </a:cubicBezTo>
                  <a:cubicBezTo>
                    <a:pt x="17" y="9"/>
                    <a:pt x="14" y="11"/>
                    <a:pt x="14" y="11"/>
                  </a:cubicBezTo>
                  <a:cubicBezTo>
                    <a:pt x="13" y="12"/>
                    <a:pt x="12" y="13"/>
                    <a:pt x="11" y="14"/>
                  </a:cubicBezTo>
                  <a:cubicBezTo>
                    <a:pt x="9" y="15"/>
                    <a:pt x="7" y="17"/>
                    <a:pt x="5" y="18"/>
                  </a:cubicBezTo>
                  <a:cubicBezTo>
                    <a:pt x="5" y="18"/>
                    <a:pt x="5" y="17"/>
                    <a:pt x="5" y="17"/>
                  </a:cubicBezTo>
                  <a:close/>
                  <a:moveTo>
                    <a:pt x="4" y="14"/>
                  </a:moveTo>
                  <a:cubicBezTo>
                    <a:pt x="6" y="13"/>
                    <a:pt x="7" y="12"/>
                    <a:pt x="9" y="11"/>
                  </a:cubicBezTo>
                  <a:cubicBezTo>
                    <a:pt x="10" y="10"/>
                    <a:pt x="11" y="9"/>
                    <a:pt x="12" y="9"/>
                  </a:cubicBezTo>
                  <a:cubicBezTo>
                    <a:pt x="13" y="8"/>
                    <a:pt x="15" y="5"/>
                    <a:pt x="13" y="8"/>
                  </a:cubicBezTo>
                  <a:cubicBezTo>
                    <a:pt x="11" y="11"/>
                    <a:pt x="7" y="13"/>
                    <a:pt x="4" y="16"/>
                  </a:cubicBezTo>
                  <a:cubicBezTo>
                    <a:pt x="4" y="15"/>
                    <a:pt x="4" y="14"/>
                    <a:pt x="4" y="14"/>
                  </a:cubicBezTo>
                  <a:close/>
                  <a:moveTo>
                    <a:pt x="3" y="9"/>
                  </a:moveTo>
                  <a:cubicBezTo>
                    <a:pt x="4" y="8"/>
                    <a:pt x="6" y="7"/>
                    <a:pt x="7" y="6"/>
                  </a:cubicBezTo>
                  <a:cubicBezTo>
                    <a:pt x="9" y="5"/>
                    <a:pt x="11" y="3"/>
                    <a:pt x="8" y="6"/>
                  </a:cubicBezTo>
                  <a:cubicBezTo>
                    <a:pt x="7" y="8"/>
                    <a:pt x="5" y="9"/>
                    <a:pt x="3" y="11"/>
                  </a:cubicBezTo>
                  <a:cubicBezTo>
                    <a:pt x="3" y="10"/>
                    <a:pt x="3" y="9"/>
                    <a:pt x="3" y="9"/>
                  </a:cubicBezTo>
                  <a:close/>
                  <a:moveTo>
                    <a:pt x="4" y="12"/>
                  </a:moveTo>
                  <a:cubicBezTo>
                    <a:pt x="4" y="12"/>
                    <a:pt x="3" y="12"/>
                    <a:pt x="3" y="12"/>
                  </a:cubicBezTo>
                  <a:cubicBezTo>
                    <a:pt x="6" y="10"/>
                    <a:pt x="9" y="7"/>
                    <a:pt x="11" y="6"/>
                  </a:cubicBezTo>
                  <a:cubicBezTo>
                    <a:pt x="14" y="4"/>
                    <a:pt x="10" y="8"/>
                    <a:pt x="9" y="9"/>
                  </a:cubicBezTo>
                  <a:cubicBezTo>
                    <a:pt x="7" y="10"/>
                    <a:pt x="6" y="12"/>
                    <a:pt x="4" y="13"/>
                  </a:cubicBezTo>
                  <a:cubicBezTo>
                    <a:pt x="4" y="13"/>
                    <a:pt x="4" y="13"/>
                    <a:pt x="4" y="12"/>
                  </a:cubicBezTo>
                  <a:close/>
                  <a:moveTo>
                    <a:pt x="16" y="9"/>
                  </a:moveTo>
                  <a:cubicBezTo>
                    <a:pt x="14" y="10"/>
                    <a:pt x="12" y="11"/>
                    <a:pt x="11" y="12"/>
                  </a:cubicBezTo>
                  <a:cubicBezTo>
                    <a:pt x="9" y="13"/>
                    <a:pt x="6" y="15"/>
                    <a:pt x="5" y="16"/>
                  </a:cubicBezTo>
                  <a:cubicBezTo>
                    <a:pt x="5" y="16"/>
                    <a:pt x="5" y="16"/>
                    <a:pt x="5" y="16"/>
                  </a:cubicBezTo>
                  <a:cubicBezTo>
                    <a:pt x="8" y="13"/>
                    <a:pt x="12" y="11"/>
                    <a:pt x="15" y="7"/>
                  </a:cubicBezTo>
                  <a:cubicBezTo>
                    <a:pt x="15" y="7"/>
                    <a:pt x="16" y="8"/>
                    <a:pt x="16" y="9"/>
                  </a:cubicBezTo>
                  <a:close/>
                  <a:moveTo>
                    <a:pt x="17" y="11"/>
                  </a:moveTo>
                  <a:cubicBezTo>
                    <a:pt x="13" y="12"/>
                    <a:pt x="11" y="15"/>
                    <a:pt x="8" y="18"/>
                  </a:cubicBezTo>
                  <a:cubicBezTo>
                    <a:pt x="7" y="18"/>
                    <a:pt x="5" y="19"/>
                    <a:pt x="7" y="17"/>
                  </a:cubicBezTo>
                  <a:cubicBezTo>
                    <a:pt x="8" y="17"/>
                    <a:pt x="9" y="16"/>
                    <a:pt x="10" y="15"/>
                  </a:cubicBezTo>
                  <a:cubicBezTo>
                    <a:pt x="12" y="13"/>
                    <a:pt x="14" y="11"/>
                    <a:pt x="16" y="9"/>
                  </a:cubicBezTo>
                  <a:cubicBezTo>
                    <a:pt x="17" y="10"/>
                    <a:pt x="17" y="10"/>
                    <a:pt x="17" y="11"/>
                  </a:cubicBezTo>
                  <a:close/>
                  <a:moveTo>
                    <a:pt x="18" y="13"/>
                  </a:moveTo>
                  <a:cubicBezTo>
                    <a:pt x="14" y="16"/>
                    <a:pt x="11" y="18"/>
                    <a:pt x="7" y="21"/>
                  </a:cubicBezTo>
                  <a:cubicBezTo>
                    <a:pt x="11" y="19"/>
                    <a:pt x="14" y="15"/>
                    <a:pt x="17" y="12"/>
                  </a:cubicBezTo>
                  <a:cubicBezTo>
                    <a:pt x="18" y="12"/>
                    <a:pt x="18" y="13"/>
                    <a:pt x="18" y="13"/>
                  </a:cubicBezTo>
                  <a:close/>
                  <a:moveTo>
                    <a:pt x="19" y="14"/>
                  </a:moveTo>
                  <a:cubicBezTo>
                    <a:pt x="19" y="15"/>
                    <a:pt x="19" y="15"/>
                    <a:pt x="19" y="15"/>
                  </a:cubicBezTo>
                  <a:cubicBezTo>
                    <a:pt x="19" y="15"/>
                    <a:pt x="19" y="15"/>
                    <a:pt x="19" y="15"/>
                  </a:cubicBezTo>
                  <a:cubicBezTo>
                    <a:pt x="19" y="16"/>
                    <a:pt x="18" y="16"/>
                    <a:pt x="17" y="17"/>
                  </a:cubicBezTo>
                  <a:cubicBezTo>
                    <a:pt x="17" y="18"/>
                    <a:pt x="16" y="18"/>
                    <a:pt x="16" y="19"/>
                  </a:cubicBezTo>
                  <a:cubicBezTo>
                    <a:pt x="14" y="20"/>
                    <a:pt x="13" y="21"/>
                    <a:pt x="12" y="22"/>
                  </a:cubicBezTo>
                  <a:cubicBezTo>
                    <a:pt x="11" y="23"/>
                    <a:pt x="11" y="23"/>
                    <a:pt x="10" y="23"/>
                  </a:cubicBezTo>
                  <a:cubicBezTo>
                    <a:pt x="10" y="23"/>
                    <a:pt x="8" y="25"/>
                    <a:pt x="9" y="23"/>
                  </a:cubicBezTo>
                  <a:cubicBezTo>
                    <a:pt x="12" y="20"/>
                    <a:pt x="16" y="17"/>
                    <a:pt x="18" y="14"/>
                  </a:cubicBezTo>
                  <a:cubicBezTo>
                    <a:pt x="18" y="14"/>
                    <a:pt x="18" y="14"/>
                    <a:pt x="19" y="14"/>
                  </a:cubicBezTo>
                  <a:close/>
                  <a:moveTo>
                    <a:pt x="23" y="11"/>
                  </a:moveTo>
                  <a:cubicBezTo>
                    <a:pt x="25" y="10"/>
                    <a:pt x="27" y="9"/>
                    <a:pt x="29" y="7"/>
                  </a:cubicBezTo>
                  <a:cubicBezTo>
                    <a:pt x="28" y="8"/>
                    <a:pt x="27" y="9"/>
                    <a:pt x="26" y="10"/>
                  </a:cubicBezTo>
                  <a:cubicBezTo>
                    <a:pt x="24" y="11"/>
                    <a:pt x="23" y="12"/>
                    <a:pt x="22" y="13"/>
                  </a:cubicBezTo>
                  <a:cubicBezTo>
                    <a:pt x="22" y="12"/>
                    <a:pt x="23" y="12"/>
                    <a:pt x="23" y="11"/>
                  </a:cubicBezTo>
                  <a:close/>
                  <a:moveTo>
                    <a:pt x="20" y="16"/>
                  </a:moveTo>
                  <a:cubicBezTo>
                    <a:pt x="20" y="16"/>
                    <a:pt x="20" y="16"/>
                    <a:pt x="20" y="16"/>
                  </a:cubicBezTo>
                  <a:cubicBezTo>
                    <a:pt x="20" y="16"/>
                    <a:pt x="20" y="16"/>
                    <a:pt x="19" y="16"/>
                  </a:cubicBezTo>
                  <a:cubicBezTo>
                    <a:pt x="20" y="16"/>
                    <a:pt x="20" y="16"/>
                    <a:pt x="20" y="16"/>
                  </a:cubicBezTo>
                  <a:close/>
                  <a:moveTo>
                    <a:pt x="22" y="14"/>
                  </a:moveTo>
                  <a:cubicBezTo>
                    <a:pt x="23" y="13"/>
                    <a:pt x="24" y="12"/>
                    <a:pt x="26" y="11"/>
                  </a:cubicBezTo>
                  <a:cubicBezTo>
                    <a:pt x="27" y="10"/>
                    <a:pt x="29" y="9"/>
                    <a:pt x="30" y="7"/>
                  </a:cubicBezTo>
                  <a:cubicBezTo>
                    <a:pt x="31" y="7"/>
                    <a:pt x="32" y="5"/>
                    <a:pt x="33" y="4"/>
                  </a:cubicBezTo>
                  <a:cubicBezTo>
                    <a:pt x="33" y="4"/>
                    <a:pt x="34" y="4"/>
                    <a:pt x="34" y="4"/>
                  </a:cubicBezTo>
                  <a:cubicBezTo>
                    <a:pt x="34" y="4"/>
                    <a:pt x="34" y="4"/>
                    <a:pt x="33" y="5"/>
                  </a:cubicBezTo>
                  <a:cubicBezTo>
                    <a:pt x="33" y="6"/>
                    <a:pt x="32" y="7"/>
                    <a:pt x="31" y="8"/>
                  </a:cubicBezTo>
                  <a:cubicBezTo>
                    <a:pt x="30" y="9"/>
                    <a:pt x="28" y="10"/>
                    <a:pt x="26" y="12"/>
                  </a:cubicBezTo>
                  <a:cubicBezTo>
                    <a:pt x="24" y="13"/>
                    <a:pt x="23" y="14"/>
                    <a:pt x="21" y="15"/>
                  </a:cubicBezTo>
                  <a:cubicBezTo>
                    <a:pt x="21" y="14"/>
                    <a:pt x="21" y="14"/>
                    <a:pt x="22" y="14"/>
                  </a:cubicBezTo>
                  <a:close/>
                  <a:moveTo>
                    <a:pt x="31" y="4"/>
                  </a:moveTo>
                  <a:cubicBezTo>
                    <a:pt x="32" y="4"/>
                    <a:pt x="33" y="3"/>
                    <a:pt x="33" y="3"/>
                  </a:cubicBezTo>
                  <a:cubicBezTo>
                    <a:pt x="33" y="4"/>
                    <a:pt x="32" y="4"/>
                    <a:pt x="31" y="5"/>
                  </a:cubicBezTo>
                  <a:cubicBezTo>
                    <a:pt x="29" y="6"/>
                    <a:pt x="27" y="8"/>
                    <a:pt x="26" y="9"/>
                  </a:cubicBezTo>
                  <a:cubicBezTo>
                    <a:pt x="25" y="10"/>
                    <a:pt x="24" y="10"/>
                    <a:pt x="23" y="11"/>
                  </a:cubicBezTo>
                  <a:cubicBezTo>
                    <a:pt x="24" y="10"/>
                    <a:pt x="24" y="10"/>
                    <a:pt x="24" y="9"/>
                  </a:cubicBezTo>
                  <a:cubicBezTo>
                    <a:pt x="26" y="7"/>
                    <a:pt x="29" y="5"/>
                    <a:pt x="31" y="4"/>
                  </a:cubicBezTo>
                  <a:close/>
                  <a:moveTo>
                    <a:pt x="29" y="4"/>
                  </a:moveTo>
                  <a:cubicBezTo>
                    <a:pt x="28" y="5"/>
                    <a:pt x="26" y="7"/>
                    <a:pt x="24" y="8"/>
                  </a:cubicBezTo>
                  <a:cubicBezTo>
                    <a:pt x="26" y="7"/>
                    <a:pt x="27" y="5"/>
                    <a:pt x="29" y="4"/>
                  </a:cubicBezTo>
                  <a:close/>
                  <a:moveTo>
                    <a:pt x="14" y="6"/>
                  </a:moveTo>
                  <a:cubicBezTo>
                    <a:pt x="11" y="9"/>
                    <a:pt x="7" y="11"/>
                    <a:pt x="4" y="14"/>
                  </a:cubicBezTo>
                  <a:cubicBezTo>
                    <a:pt x="7" y="11"/>
                    <a:pt x="11" y="8"/>
                    <a:pt x="13" y="5"/>
                  </a:cubicBezTo>
                  <a:cubicBezTo>
                    <a:pt x="14" y="5"/>
                    <a:pt x="14" y="6"/>
                    <a:pt x="14" y="6"/>
                  </a:cubicBezTo>
                  <a:close/>
                  <a:moveTo>
                    <a:pt x="13" y="4"/>
                  </a:moveTo>
                  <a:cubicBezTo>
                    <a:pt x="9" y="6"/>
                    <a:pt x="7" y="9"/>
                    <a:pt x="4" y="11"/>
                  </a:cubicBezTo>
                  <a:cubicBezTo>
                    <a:pt x="5" y="10"/>
                    <a:pt x="6" y="9"/>
                    <a:pt x="7" y="8"/>
                  </a:cubicBezTo>
                  <a:cubicBezTo>
                    <a:pt x="9" y="6"/>
                    <a:pt x="10" y="5"/>
                    <a:pt x="11" y="3"/>
                  </a:cubicBezTo>
                  <a:cubicBezTo>
                    <a:pt x="11" y="3"/>
                    <a:pt x="11" y="3"/>
                    <a:pt x="11" y="3"/>
                  </a:cubicBezTo>
                  <a:cubicBezTo>
                    <a:pt x="12" y="3"/>
                    <a:pt x="12" y="4"/>
                    <a:pt x="13" y="4"/>
                  </a:cubicBezTo>
                  <a:close/>
                  <a:moveTo>
                    <a:pt x="10" y="3"/>
                  </a:moveTo>
                  <a:cubicBezTo>
                    <a:pt x="8" y="4"/>
                    <a:pt x="6" y="6"/>
                    <a:pt x="3" y="8"/>
                  </a:cubicBezTo>
                  <a:cubicBezTo>
                    <a:pt x="4" y="5"/>
                    <a:pt x="6" y="2"/>
                    <a:pt x="10" y="3"/>
                  </a:cubicBezTo>
                  <a:close/>
                  <a:moveTo>
                    <a:pt x="9" y="26"/>
                  </a:moveTo>
                  <a:cubicBezTo>
                    <a:pt x="11" y="25"/>
                    <a:pt x="13" y="24"/>
                    <a:pt x="15" y="23"/>
                  </a:cubicBezTo>
                  <a:cubicBezTo>
                    <a:pt x="13" y="24"/>
                    <a:pt x="12" y="26"/>
                    <a:pt x="10" y="27"/>
                  </a:cubicBezTo>
                  <a:cubicBezTo>
                    <a:pt x="10" y="27"/>
                    <a:pt x="10" y="28"/>
                    <a:pt x="11" y="27"/>
                  </a:cubicBezTo>
                  <a:cubicBezTo>
                    <a:pt x="15" y="24"/>
                    <a:pt x="20" y="22"/>
                    <a:pt x="25" y="19"/>
                  </a:cubicBezTo>
                  <a:cubicBezTo>
                    <a:pt x="25" y="19"/>
                    <a:pt x="25" y="19"/>
                    <a:pt x="25" y="19"/>
                  </a:cubicBezTo>
                  <a:cubicBezTo>
                    <a:pt x="25" y="19"/>
                    <a:pt x="25" y="19"/>
                    <a:pt x="25" y="19"/>
                  </a:cubicBezTo>
                  <a:cubicBezTo>
                    <a:pt x="21" y="23"/>
                    <a:pt x="15" y="25"/>
                    <a:pt x="11" y="29"/>
                  </a:cubicBezTo>
                  <a:cubicBezTo>
                    <a:pt x="11" y="29"/>
                    <a:pt x="11" y="30"/>
                    <a:pt x="11" y="30"/>
                  </a:cubicBezTo>
                  <a:cubicBezTo>
                    <a:pt x="11" y="29"/>
                    <a:pt x="11" y="29"/>
                    <a:pt x="10" y="28"/>
                  </a:cubicBezTo>
                  <a:cubicBezTo>
                    <a:pt x="10" y="28"/>
                    <a:pt x="10" y="27"/>
                    <a:pt x="9" y="26"/>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232"/>
            <p:cNvSpPr>
              <a:spLocks noEditPoints="1"/>
            </p:cNvSpPr>
            <p:nvPr/>
          </p:nvSpPr>
          <p:spPr bwMode="auto">
            <a:xfrm>
              <a:off x="3565771" y="1744097"/>
              <a:ext cx="101600" cy="85725"/>
            </a:xfrm>
            <a:custGeom>
              <a:avLst/>
              <a:gdLst>
                <a:gd name="T0" fmla="*/ 12 w 24"/>
                <a:gd name="T1" fmla="*/ 20 h 20"/>
                <a:gd name="T2" fmla="*/ 12 w 24"/>
                <a:gd name="T3" fmla="*/ 20 h 20"/>
                <a:gd name="T4" fmla="*/ 23 w 24"/>
                <a:gd name="T5" fmla="*/ 11 h 20"/>
                <a:gd name="T6" fmla="*/ 15 w 24"/>
                <a:gd name="T7" fmla="*/ 1 h 20"/>
                <a:gd name="T8" fmla="*/ 12 w 24"/>
                <a:gd name="T9" fmla="*/ 20 h 20"/>
                <a:gd name="T10" fmla="*/ 7 w 24"/>
                <a:gd name="T11" fmla="*/ 10 h 20"/>
                <a:gd name="T12" fmla="*/ 7 w 24"/>
                <a:gd name="T13" fmla="*/ 10 h 20"/>
                <a:gd name="T14" fmla="*/ 14 w 24"/>
                <a:gd name="T15" fmla="*/ 5 h 20"/>
                <a:gd name="T16" fmla="*/ 7 w 24"/>
                <a:gd name="T17" fmla="*/ 11 h 20"/>
                <a:gd name="T18" fmla="*/ 7 w 24"/>
                <a:gd name="T19" fmla="*/ 10 h 20"/>
                <a:gd name="T20" fmla="*/ 18 w 24"/>
                <a:gd name="T21" fmla="*/ 6 h 20"/>
                <a:gd name="T22" fmla="*/ 7 w 24"/>
                <a:gd name="T23" fmla="*/ 12 h 20"/>
                <a:gd name="T24" fmla="*/ 7 w 24"/>
                <a:gd name="T25" fmla="*/ 12 h 20"/>
                <a:gd name="T26" fmla="*/ 15 w 24"/>
                <a:gd name="T27" fmla="*/ 4 h 20"/>
                <a:gd name="T28" fmla="*/ 15 w 24"/>
                <a:gd name="T29" fmla="*/ 4 h 20"/>
                <a:gd name="T30" fmla="*/ 18 w 24"/>
                <a:gd name="T31" fmla="*/ 6 h 20"/>
                <a:gd name="T32" fmla="*/ 18 w 24"/>
                <a:gd name="T33" fmla="*/ 6 h 20"/>
                <a:gd name="T34" fmla="*/ 16 w 24"/>
                <a:gd name="T35" fmla="*/ 8 h 20"/>
                <a:gd name="T36" fmla="*/ 8 w 24"/>
                <a:gd name="T37" fmla="*/ 15 h 20"/>
                <a:gd name="T38" fmla="*/ 7 w 24"/>
                <a:gd name="T39" fmla="*/ 13 h 20"/>
                <a:gd name="T40" fmla="*/ 16 w 24"/>
                <a:gd name="T41" fmla="*/ 8 h 20"/>
                <a:gd name="T42" fmla="*/ 9 w 24"/>
                <a:gd name="T43" fmla="*/ 16 h 20"/>
                <a:gd name="T44" fmla="*/ 16 w 24"/>
                <a:gd name="T45" fmla="*/ 11 h 20"/>
                <a:gd name="T46" fmla="*/ 11 w 24"/>
                <a:gd name="T47" fmla="*/ 17 h 20"/>
                <a:gd name="T48" fmla="*/ 11 w 24"/>
                <a:gd name="T49" fmla="*/ 17 h 20"/>
                <a:gd name="T50" fmla="*/ 9 w 24"/>
                <a:gd name="T51" fmla="*/ 16 h 20"/>
                <a:gd name="T52" fmla="*/ 20 w 24"/>
                <a:gd name="T53" fmla="*/ 11 h 20"/>
                <a:gd name="T54" fmla="*/ 12 w 24"/>
                <a:gd name="T55" fmla="*/ 17 h 20"/>
                <a:gd name="T56" fmla="*/ 11 w 24"/>
                <a:gd name="T57" fmla="*/ 17 h 20"/>
                <a:gd name="T58" fmla="*/ 18 w 24"/>
                <a:gd name="T59" fmla="*/ 13 h 20"/>
                <a:gd name="T60" fmla="*/ 15 w 24"/>
                <a:gd name="T61" fmla="*/ 15 h 20"/>
                <a:gd name="T62" fmla="*/ 16 w 24"/>
                <a:gd name="T63" fmla="*/ 16 h 20"/>
                <a:gd name="T64" fmla="*/ 19 w 24"/>
                <a:gd name="T65" fmla="*/ 12 h 20"/>
                <a:gd name="T66" fmla="*/ 19 w 24"/>
                <a:gd name="T67" fmla="*/ 12 h 20"/>
                <a:gd name="T68" fmla="*/ 12 w 24"/>
                <a:gd name="T69" fmla="*/ 16 h 20"/>
                <a:gd name="T70" fmla="*/ 19 w 24"/>
                <a:gd name="T71" fmla="*/ 10 h 20"/>
                <a:gd name="T72" fmla="*/ 18 w 24"/>
                <a:gd name="T73" fmla="*/ 9 h 20"/>
                <a:gd name="T74" fmla="*/ 10 w 24"/>
                <a:gd name="T75" fmla="*/ 14 h 20"/>
                <a:gd name="T76" fmla="*/ 19 w 24"/>
                <a:gd name="T77" fmla="*/ 6 h 20"/>
                <a:gd name="T78" fmla="*/ 19 w 24"/>
                <a:gd name="T79" fmla="*/ 6 h 20"/>
                <a:gd name="T80" fmla="*/ 20 w 24"/>
                <a:gd name="T81" fmla="*/ 11 h 20"/>
                <a:gd name="T82" fmla="*/ 13 w 24"/>
                <a:gd name="T83" fmla="*/ 4 h 20"/>
                <a:gd name="T84" fmla="*/ 14 w 24"/>
                <a:gd name="T85" fmla="*/ 4 h 20"/>
                <a:gd name="T86" fmla="*/ 7 w 24"/>
                <a:gd name="T87" fmla="*/ 9 h 20"/>
                <a:gd name="T88" fmla="*/ 13 w 24"/>
                <a:gd name="T8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 h="20">
                  <a:moveTo>
                    <a:pt x="12" y="20"/>
                  </a:moveTo>
                  <a:cubicBezTo>
                    <a:pt x="12" y="20"/>
                    <a:pt x="12" y="20"/>
                    <a:pt x="12" y="20"/>
                  </a:cubicBezTo>
                  <a:cubicBezTo>
                    <a:pt x="18" y="20"/>
                    <a:pt x="22" y="17"/>
                    <a:pt x="23" y="11"/>
                  </a:cubicBezTo>
                  <a:cubicBezTo>
                    <a:pt x="24" y="6"/>
                    <a:pt x="20" y="2"/>
                    <a:pt x="15" y="1"/>
                  </a:cubicBezTo>
                  <a:cubicBezTo>
                    <a:pt x="3" y="0"/>
                    <a:pt x="0" y="18"/>
                    <a:pt x="12" y="20"/>
                  </a:cubicBezTo>
                  <a:close/>
                  <a:moveTo>
                    <a:pt x="7" y="10"/>
                  </a:moveTo>
                  <a:cubicBezTo>
                    <a:pt x="7" y="10"/>
                    <a:pt x="7" y="10"/>
                    <a:pt x="7" y="10"/>
                  </a:cubicBezTo>
                  <a:cubicBezTo>
                    <a:pt x="9" y="8"/>
                    <a:pt x="11" y="7"/>
                    <a:pt x="14" y="5"/>
                  </a:cubicBezTo>
                  <a:cubicBezTo>
                    <a:pt x="12" y="8"/>
                    <a:pt x="9" y="9"/>
                    <a:pt x="7" y="11"/>
                  </a:cubicBezTo>
                  <a:cubicBezTo>
                    <a:pt x="7" y="11"/>
                    <a:pt x="7" y="10"/>
                    <a:pt x="7" y="10"/>
                  </a:cubicBezTo>
                  <a:close/>
                  <a:moveTo>
                    <a:pt x="18" y="6"/>
                  </a:moveTo>
                  <a:cubicBezTo>
                    <a:pt x="14" y="8"/>
                    <a:pt x="11" y="11"/>
                    <a:pt x="7" y="12"/>
                  </a:cubicBezTo>
                  <a:cubicBezTo>
                    <a:pt x="7" y="12"/>
                    <a:pt x="7" y="12"/>
                    <a:pt x="7" y="12"/>
                  </a:cubicBezTo>
                  <a:cubicBezTo>
                    <a:pt x="10" y="9"/>
                    <a:pt x="13" y="8"/>
                    <a:pt x="15" y="4"/>
                  </a:cubicBezTo>
                  <a:cubicBezTo>
                    <a:pt x="15" y="4"/>
                    <a:pt x="15" y="4"/>
                    <a:pt x="15" y="4"/>
                  </a:cubicBezTo>
                  <a:cubicBezTo>
                    <a:pt x="16" y="4"/>
                    <a:pt x="17" y="5"/>
                    <a:pt x="18" y="6"/>
                  </a:cubicBezTo>
                  <a:cubicBezTo>
                    <a:pt x="18" y="6"/>
                    <a:pt x="18" y="6"/>
                    <a:pt x="18" y="6"/>
                  </a:cubicBezTo>
                  <a:close/>
                  <a:moveTo>
                    <a:pt x="16" y="8"/>
                  </a:moveTo>
                  <a:cubicBezTo>
                    <a:pt x="13" y="10"/>
                    <a:pt x="11" y="12"/>
                    <a:pt x="8" y="15"/>
                  </a:cubicBezTo>
                  <a:cubicBezTo>
                    <a:pt x="8" y="14"/>
                    <a:pt x="7" y="14"/>
                    <a:pt x="7" y="13"/>
                  </a:cubicBezTo>
                  <a:cubicBezTo>
                    <a:pt x="10" y="12"/>
                    <a:pt x="13" y="9"/>
                    <a:pt x="16" y="8"/>
                  </a:cubicBezTo>
                  <a:close/>
                  <a:moveTo>
                    <a:pt x="9" y="16"/>
                  </a:moveTo>
                  <a:cubicBezTo>
                    <a:pt x="11" y="15"/>
                    <a:pt x="14" y="13"/>
                    <a:pt x="16" y="11"/>
                  </a:cubicBezTo>
                  <a:cubicBezTo>
                    <a:pt x="14" y="13"/>
                    <a:pt x="12" y="15"/>
                    <a:pt x="11" y="17"/>
                  </a:cubicBezTo>
                  <a:cubicBezTo>
                    <a:pt x="11" y="17"/>
                    <a:pt x="11" y="17"/>
                    <a:pt x="11" y="17"/>
                  </a:cubicBezTo>
                  <a:cubicBezTo>
                    <a:pt x="10" y="17"/>
                    <a:pt x="9" y="16"/>
                    <a:pt x="9" y="16"/>
                  </a:cubicBezTo>
                  <a:close/>
                  <a:moveTo>
                    <a:pt x="20" y="11"/>
                  </a:moveTo>
                  <a:cubicBezTo>
                    <a:pt x="20" y="15"/>
                    <a:pt x="16" y="17"/>
                    <a:pt x="12" y="17"/>
                  </a:cubicBezTo>
                  <a:cubicBezTo>
                    <a:pt x="12" y="17"/>
                    <a:pt x="12" y="17"/>
                    <a:pt x="11" y="17"/>
                  </a:cubicBezTo>
                  <a:cubicBezTo>
                    <a:pt x="14" y="16"/>
                    <a:pt x="16" y="14"/>
                    <a:pt x="18" y="13"/>
                  </a:cubicBezTo>
                  <a:cubicBezTo>
                    <a:pt x="17" y="14"/>
                    <a:pt x="16" y="15"/>
                    <a:pt x="15" y="15"/>
                  </a:cubicBezTo>
                  <a:cubicBezTo>
                    <a:pt x="15" y="15"/>
                    <a:pt x="15" y="16"/>
                    <a:pt x="16" y="16"/>
                  </a:cubicBezTo>
                  <a:cubicBezTo>
                    <a:pt x="17" y="15"/>
                    <a:pt x="19" y="14"/>
                    <a:pt x="19" y="12"/>
                  </a:cubicBezTo>
                  <a:cubicBezTo>
                    <a:pt x="19" y="12"/>
                    <a:pt x="19" y="12"/>
                    <a:pt x="19" y="12"/>
                  </a:cubicBezTo>
                  <a:cubicBezTo>
                    <a:pt x="17" y="13"/>
                    <a:pt x="15" y="14"/>
                    <a:pt x="12" y="16"/>
                  </a:cubicBezTo>
                  <a:cubicBezTo>
                    <a:pt x="14" y="14"/>
                    <a:pt x="17" y="12"/>
                    <a:pt x="19" y="10"/>
                  </a:cubicBezTo>
                  <a:cubicBezTo>
                    <a:pt x="19" y="10"/>
                    <a:pt x="19" y="9"/>
                    <a:pt x="18" y="9"/>
                  </a:cubicBezTo>
                  <a:cubicBezTo>
                    <a:pt x="15" y="11"/>
                    <a:pt x="13" y="13"/>
                    <a:pt x="10" y="14"/>
                  </a:cubicBezTo>
                  <a:cubicBezTo>
                    <a:pt x="13" y="12"/>
                    <a:pt x="16" y="9"/>
                    <a:pt x="19" y="6"/>
                  </a:cubicBezTo>
                  <a:cubicBezTo>
                    <a:pt x="19" y="6"/>
                    <a:pt x="19" y="6"/>
                    <a:pt x="19" y="6"/>
                  </a:cubicBezTo>
                  <a:cubicBezTo>
                    <a:pt x="20" y="7"/>
                    <a:pt x="21" y="9"/>
                    <a:pt x="20" y="11"/>
                  </a:cubicBezTo>
                  <a:close/>
                  <a:moveTo>
                    <a:pt x="13" y="4"/>
                  </a:moveTo>
                  <a:cubicBezTo>
                    <a:pt x="14" y="4"/>
                    <a:pt x="14" y="4"/>
                    <a:pt x="14" y="4"/>
                  </a:cubicBezTo>
                  <a:cubicBezTo>
                    <a:pt x="12" y="6"/>
                    <a:pt x="9" y="7"/>
                    <a:pt x="7" y="9"/>
                  </a:cubicBezTo>
                  <a:cubicBezTo>
                    <a:pt x="8" y="6"/>
                    <a:pt x="10" y="4"/>
                    <a:pt x="13" y="4"/>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233"/>
            <p:cNvSpPr>
              <a:spLocks noEditPoints="1"/>
            </p:cNvSpPr>
            <p:nvPr/>
          </p:nvSpPr>
          <p:spPr bwMode="auto">
            <a:xfrm>
              <a:off x="3481633" y="1847284"/>
              <a:ext cx="284163" cy="79375"/>
            </a:xfrm>
            <a:custGeom>
              <a:avLst/>
              <a:gdLst>
                <a:gd name="T0" fmla="*/ 67 w 67"/>
                <a:gd name="T1" fmla="*/ 4 h 19"/>
                <a:gd name="T2" fmla="*/ 1 w 67"/>
                <a:gd name="T3" fmla="*/ 1 h 19"/>
                <a:gd name="T4" fmla="*/ 2 w 67"/>
                <a:gd name="T5" fmla="*/ 17 h 19"/>
                <a:gd name="T6" fmla="*/ 45 w 67"/>
                <a:gd name="T7" fmla="*/ 7 h 19"/>
                <a:gd name="T8" fmla="*/ 37 w 67"/>
                <a:gd name="T9" fmla="*/ 15 h 19"/>
                <a:gd name="T10" fmla="*/ 41 w 67"/>
                <a:gd name="T11" fmla="*/ 9 h 19"/>
                <a:gd name="T12" fmla="*/ 28 w 67"/>
                <a:gd name="T13" fmla="*/ 7 h 19"/>
                <a:gd name="T14" fmla="*/ 20 w 67"/>
                <a:gd name="T15" fmla="*/ 14 h 19"/>
                <a:gd name="T16" fmla="*/ 7 w 67"/>
                <a:gd name="T17" fmla="*/ 14 h 19"/>
                <a:gd name="T18" fmla="*/ 3 w 67"/>
                <a:gd name="T19" fmla="*/ 10 h 19"/>
                <a:gd name="T20" fmla="*/ 12 w 67"/>
                <a:gd name="T21" fmla="*/ 4 h 19"/>
                <a:gd name="T22" fmla="*/ 22 w 67"/>
                <a:gd name="T23" fmla="*/ 4 h 19"/>
                <a:gd name="T24" fmla="*/ 11 w 67"/>
                <a:gd name="T25" fmla="*/ 12 h 19"/>
                <a:gd name="T26" fmla="*/ 18 w 67"/>
                <a:gd name="T27" fmla="*/ 4 h 19"/>
                <a:gd name="T28" fmla="*/ 3 w 67"/>
                <a:gd name="T29" fmla="*/ 8 h 19"/>
                <a:gd name="T30" fmla="*/ 11 w 67"/>
                <a:gd name="T31" fmla="*/ 6 h 19"/>
                <a:gd name="T32" fmla="*/ 13 w 67"/>
                <a:gd name="T33" fmla="*/ 4 h 19"/>
                <a:gd name="T34" fmla="*/ 3 w 67"/>
                <a:gd name="T35" fmla="*/ 7 h 19"/>
                <a:gd name="T36" fmla="*/ 16 w 67"/>
                <a:gd name="T37" fmla="*/ 9 h 19"/>
                <a:gd name="T38" fmla="*/ 14 w 67"/>
                <a:gd name="T39" fmla="*/ 14 h 19"/>
                <a:gd name="T40" fmla="*/ 23 w 67"/>
                <a:gd name="T41" fmla="*/ 5 h 19"/>
                <a:gd name="T42" fmla="*/ 16 w 67"/>
                <a:gd name="T43" fmla="*/ 14 h 19"/>
                <a:gd name="T44" fmla="*/ 17 w 67"/>
                <a:gd name="T45" fmla="*/ 14 h 19"/>
                <a:gd name="T46" fmla="*/ 19 w 67"/>
                <a:gd name="T47" fmla="*/ 14 h 19"/>
                <a:gd name="T48" fmla="*/ 35 w 67"/>
                <a:gd name="T49" fmla="*/ 6 h 19"/>
                <a:gd name="T50" fmla="*/ 32 w 67"/>
                <a:gd name="T51" fmla="*/ 15 h 19"/>
                <a:gd name="T52" fmla="*/ 38 w 67"/>
                <a:gd name="T53" fmla="*/ 8 h 19"/>
                <a:gd name="T54" fmla="*/ 58 w 67"/>
                <a:gd name="T55" fmla="*/ 5 h 19"/>
                <a:gd name="T56" fmla="*/ 57 w 67"/>
                <a:gd name="T57" fmla="*/ 12 h 19"/>
                <a:gd name="T58" fmla="*/ 53 w 67"/>
                <a:gd name="T59" fmla="*/ 4 h 19"/>
                <a:gd name="T60" fmla="*/ 50 w 67"/>
                <a:gd name="T61" fmla="*/ 4 h 19"/>
                <a:gd name="T62" fmla="*/ 54 w 67"/>
                <a:gd name="T63" fmla="*/ 5 h 19"/>
                <a:gd name="T64" fmla="*/ 50 w 67"/>
                <a:gd name="T65" fmla="*/ 8 h 19"/>
                <a:gd name="T66" fmla="*/ 56 w 67"/>
                <a:gd name="T67" fmla="*/ 7 h 19"/>
                <a:gd name="T68" fmla="*/ 42 w 67"/>
                <a:gd name="T69" fmla="*/ 15 h 19"/>
                <a:gd name="T70" fmla="*/ 58 w 67"/>
                <a:gd name="T71" fmla="*/ 9 h 19"/>
                <a:gd name="T72" fmla="*/ 57 w 67"/>
                <a:gd name="T73" fmla="*/ 9 h 19"/>
                <a:gd name="T74" fmla="*/ 58 w 67"/>
                <a:gd name="T75" fmla="*/ 16 h 19"/>
                <a:gd name="T76" fmla="*/ 64 w 67"/>
                <a:gd name="T77" fmla="*/ 15 h 19"/>
                <a:gd name="T78" fmla="*/ 64 w 67"/>
                <a:gd name="T79" fmla="*/ 10 h 19"/>
                <a:gd name="T80" fmla="*/ 64 w 67"/>
                <a:gd name="T81" fmla="*/ 5 h 19"/>
                <a:gd name="T82" fmla="*/ 61 w 67"/>
                <a:gd name="T83" fmla="*/ 9 h 19"/>
                <a:gd name="T84" fmla="*/ 46 w 67"/>
                <a:gd name="T85" fmla="*/ 5 h 19"/>
                <a:gd name="T86" fmla="*/ 42 w 67"/>
                <a:gd name="T87" fmla="*/ 4 h 19"/>
                <a:gd name="T88" fmla="*/ 37 w 67"/>
                <a:gd name="T89" fmla="*/ 5 h 19"/>
                <a:gd name="T90" fmla="*/ 32 w 67"/>
                <a:gd name="T91" fmla="*/ 4 h 19"/>
                <a:gd name="T92" fmla="*/ 24 w 67"/>
                <a:gd name="T93" fmla="*/ 10 h 19"/>
                <a:gd name="T94" fmla="*/ 17 w 67"/>
                <a:gd name="T95" fmla="*/ 13 h 19"/>
                <a:gd name="T96" fmla="*/ 36 w 67"/>
                <a:gd name="T97"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 h="19">
                  <a:moveTo>
                    <a:pt x="65" y="18"/>
                  </a:moveTo>
                  <a:cubicBezTo>
                    <a:pt x="66" y="19"/>
                    <a:pt x="67" y="18"/>
                    <a:pt x="67" y="17"/>
                  </a:cubicBezTo>
                  <a:cubicBezTo>
                    <a:pt x="67" y="13"/>
                    <a:pt x="67" y="9"/>
                    <a:pt x="67" y="4"/>
                  </a:cubicBezTo>
                  <a:cubicBezTo>
                    <a:pt x="67" y="4"/>
                    <a:pt x="67" y="4"/>
                    <a:pt x="67" y="4"/>
                  </a:cubicBezTo>
                  <a:cubicBezTo>
                    <a:pt x="67" y="3"/>
                    <a:pt x="67" y="3"/>
                    <a:pt x="66" y="3"/>
                  </a:cubicBezTo>
                  <a:cubicBezTo>
                    <a:pt x="57" y="1"/>
                    <a:pt x="48" y="1"/>
                    <a:pt x="39" y="1"/>
                  </a:cubicBezTo>
                  <a:cubicBezTo>
                    <a:pt x="27" y="0"/>
                    <a:pt x="14" y="1"/>
                    <a:pt x="2" y="1"/>
                  </a:cubicBezTo>
                  <a:cubicBezTo>
                    <a:pt x="1" y="1"/>
                    <a:pt x="1" y="1"/>
                    <a:pt x="1" y="1"/>
                  </a:cubicBezTo>
                  <a:cubicBezTo>
                    <a:pt x="1" y="1"/>
                    <a:pt x="0" y="2"/>
                    <a:pt x="0" y="2"/>
                  </a:cubicBezTo>
                  <a:cubicBezTo>
                    <a:pt x="0" y="7"/>
                    <a:pt x="1" y="11"/>
                    <a:pt x="1" y="15"/>
                  </a:cubicBezTo>
                  <a:cubicBezTo>
                    <a:pt x="1" y="16"/>
                    <a:pt x="1" y="16"/>
                    <a:pt x="1" y="16"/>
                  </a:cubicBezTo>
                  <a:cubicBezTo>
                    <a:pt x="1" y="17"/>
                    <a:pt x="2" y="17"/>
                    <a:pt x="2" y="17"/>
                  </a:cubicBezTo>
                  <a:cubicBezTo>
                    <a:pt x="23" y="17"/>
                    <a:pt x="44" y="19"/>
                    <a:pt x="65" y="19"/>
                  </a:cubicBezTo>
                  <a:cubicBezTo>
                    <a:pt x="65" y="19"/>
                    <a:pt x="65" y="19"/>
                    <a:pt x="65" y="18"/>
                  </a:cubicBezTo>
                  <a:close/>
                  <a:moveTo>
                    <a:pt x="37" y="15"/>
                  </a:moveTo>
                  <a:cubicBezTo>
                    <a:pt x="40" y="13"/>
                    <a:pt x="42" y="10"/>
                    <a:pt x="45" y="7"/>
                  </a:cubicBezTo>
                  <a:cubicBezTo>
                    <a:pt x="46" y="6"/>
                    <a:pt x="47" y="6"/>
                    <a:pt x="48" y="5"/>
                  </a:cubicBezTo>
                  <a:cubicBezTo>
                    <a:pt x="48" y="5"/>
                    <a:pt x="47" y="8"/>
                    <a:pt x="47" y="8"/>
                  </a:cubicBezTo>
                  <a:cubicBezTo>
                    <a:pt x="45" y="11"/>
                    <a:pt x="43" y="13"/>
                    <a:pt x="41" y="15"/>
                  </a:cubicBezTo>
                  <a:cubicBezTo>
                    <a:pt x="39" y="15"/>
                    <a:pt x="38" y="15"/>
                    <a:pt x="37" y="15"/>
                  </a:cubicBezTo>
                  <a:close/>
                  <a:moveTo>
                    <a:pt x="33" y="15"/>
                  </a:moveTo>
                  <a:cubicBezTo>
                    <a:pt x="36" y="13"/>
                    <a:pt x="38" y="10"/>
                    <a:pt x="41" y="8"/>
                  </a:cubicBezTo>
                  <a:cubicBezTo>
                    <a:pt x="42" y="7"/>
                    <a:pt x="43" y="6"/>
                    <a:pt x="44" y="5"/>
                  </a:cubicBezTo>
                  <a:cubicBezTo>
                    <a:pt x="43" y="6"/>
                    <a:pt x="42" y="8"/>
                    <a:pt x="41" y="9"/>
                  </a:cubicBezTo>
                  <a:cubicBezTo>
                    <a:pt x="39" y="11"/>
                    <a:pt x="37" y="13"/>
                    <a:pt x="35" y="15"/>
                  </a:cubicBezTo>
                  <a:cubicBezTo>
                    <a:pt x="35" y="15"/>
                    <a:pt x="34" y="15"/>
                    <a:pt x="33" y="15"/>
                  </a:cubicBezTo>
                  <a:close/>
                  <a:moveTo>
                    <a:pt x="20" y="14"/>
                  </a:moveTo>
                  <a:cubicBezTo>
                    <a:pt x="23" y="12"/>
                    <a:pt x="25" y="10"/>
                    <a:pt x="28" y="7"/>
                  </a:cubicBezTo>
                  <a:cubicBezTo>
                    <a:pt x="29" y="6"/>
                    <a:pt x="30" y="6"/>
                    <a:pt x="31" y="5"/>
                  </a:cubicBezTo>
                  <a:cubicBezTo>
                    <a:pt x="30" y="6"/>
                    <a:pt x="29" y="7"/>
                    <a:pt x="28" y="8"/>
                  </a:cubicBezTo>
                  <a:cubicBezTo>
                    <a:pt x="26" y="10"/>
                    <a:pt x="24" y="12"/>
                    <a:pt x="22" y="14"/>
                  </a:cubicBezTo>
                  <a:cubicBezTo>
                    <a:pt x="22" y="14"/>
                    <a:pt x="21" y="14"/>
                    <a:pt x="20" y="14"/>
                  </a:cubicBezTo>
                  <a:close/>
                  <a:moveTo>
                    <a:pt x="4" y="14"/>
                  </a:moveTo>
                  <a:cubicBezTo>
                    <a:pt x="8" y="12"/>
                    <a:pt x="11" y="8"/>
                    <a:pt x="15" y="6"/>
                  </a:cubicBezTo>
                  <a:cubicBezTo>
                    <a:pt x="19" y="3"/>
                    <a:pt x="13" y="8"/>
                    <a:pt x="12" y="9"/>
                  </a:cubicBezTo>
                  <a:cubicBezTo>
                    <a:pt x="11" y="11"/>
                    <a:pt x="9" y="12"/>
                    <a:pt x="7" y="14"/>
                  </a:cubicBezTo>
                  <a:cubicBezTo>
                    <a:pt x="6" y="14"/>
                    <a:pt x="5" y="14"/>
                    <a:pt x="4" y="14"/>
                  </a:cubicBezTo>
                  <a:close/>
                  <a:moveTo>
                    <a:pt x="12" y="4"/>
                  </a:moveTo>
                  <a:cubicBezTo>
                    <a:pt x="9" y="5"/>
                    <a:pt x="7" y="7"/>
                    <a:pt x="4" y="9"/>
                  </a:cubicBezTo>
                  <a:cubicBezTo>
                    <a:pt x="4" y="10"/>
                    <a:pt x="4" y="10"/>
                    <a:pt x="3" y="10"/>
                  </a:cubicBezTo>
                  <a:cubicBezTo>
                    <a:pt x="3" y="10"/>
                    <a:pt x="3" y="10"/>
                    <a:pt x="3" y="10"/>
                  </a:cubicBezTo>
                  <a:cubicBezTo>
                    <a:pt x="4" y="9"/>
                    <a:pt x="5" y="8"/>
                    <a:pt x="5" y="8"/>
                  </a:cubicBezTo>
                  <a:cubicBezTo>
                    <a:pt x="6" y="6"/>
                    <a:pt x="7" y="5"/>
                    <a:pt x="8" y="4"/>
                  </a:cubicBezTo>
                  <a:cubicBezTo>
                    <a:pt x="9" y="4"/>
                    <a:pt x="11" y="4"/>
                    <a:pt x="12" y="4"/>
                  </a:cubicBezTo>
                  <a:close/>
                  <a:moveTo>
                    <a:pt x="22" y="3"/>
                  </a:moveTo>
                  <a:cubicBezTo>
                    <a:pt x="23" y="3"/>
                    <a:pt x="24" y="3"/>
                    <a:pt x="24" y="3"/>
                  </a:cubicBezTo>
                  <a:cubicBezTo>
                    <a:pt x="23" y="4"/>
                    <a:pt x="21" y="5"/>
                    <a:pt x="20" y="6"/>
                  </a:cubicBezTo>
                  <a:cubicBezTo>
                    <a:pt x="21" y="5"/>
                    <a:pt x="21" y="5"/>
                    <a:pt x="22" y="4"/>
                  </a:cubicBezTo>
                  <a:cubicBezTo>
                    <a:pt x="22" y="4"/>
                    <a:pt x="22" y="4"/>
                    <a:pt x="22" y="3"/>
                  </a:cubicBezTo>
                  <a:close/>
                  <a:moveTo>
                    <a:pt x="18" y="4"/>
                  </a:moveTo>
                  <a:cubicBezTo>
                    <a:pt x="19" y="3"/>
                    <a:pt x="20" y="3"/>
                    <a:pt x="21" y="3"/>
                  </a:cubicBezTo>
                  <a:cubicBezTo>
                    <a:pt x="17" y="6"/>
                    <a:pt x="14" y="10"/>
                    <a:pt x="11" y="12"/>
                  </a:cubicBezTo>
                  <a:cubicBezTo>
                    <a:pt x="10" y="13"/>
                    <a:pt x="7" y="15"/>
                    <a:pt x="10" y="12"/>
                  </a:cubicBezTo>
                  <a:cubicBezTo>
                    <a:pt x="11" y="11"/>
                    <a:pt x="12" y="11"/>
                    <a:pt x="13" y="10"/>
                  </a:cubicBezTo>
                  <a:cubicBezTo>
                    <a:pt x="15" y="8"/>
                    <a:pt x="16" y="6"/>
                    <a:pt x="18" y="4"/>
                  </a:cubicBezTo>
                  <a:cubicBezTo>
                    <a:pt x="18" y="4"/>
                    <a:pt x="18" y="4"/>
                    <a:pt x="18" y="4"/>
                  </a:cubicBezTo>
                  <a:close/>
                  <a:moveTo>
                    <a:pt x="3" y="8"/>
                  </a:moveTo>
                  <a:cubicBezTo>
                    <a:pt x="4" y="7"/>
                    <a:pt x="9" y="2"/>
                    <a:pt x="6" y="5"/>
                  </a:cubicBezTo>
                  <a:cubicBezTo>
                    <a:pt x="5" y="7"/>
                    <a:pt x="4" y="8"/>
                    <a:pt x="3" y="9"/>
                  </a:cubicBezTo>
                  <a:cubicBezTo>
                    <a:pt x="3" y="9"/>
                    <a:pt x="3" y="9"/>
                    <a:pt x="3" y="8"/>
                  </a:cubicBezTo>
                  <a:close/>
                  <a:moveTo>
                    <a:pt x="4" y="11"/>
                  </a:moveTo>
                  <a:cubicBezTo>
                    <a:pt x="5" y="10"/>
                    <a:pt x="6" y="9"/>
                    <a:pt x="7" y="8"/>
                  </a:cubicBezTo>
                  <a:cubicBezTo>
                    <a:pt x="8" y="7"/>
                    <a:pt x="9" y="6"/>
                    <a:pt x="10" y="5"/>
                  </a:cubicBezTo>
                  <a:cubicBezTo>
                    <a:pt x="12" y="4"/>
                    <a:pt x="12" y="4"/>
                    <a:pt x="11" y="6"/>
                  </a:cubicBezTo>
                  <a:cubicBezTo>
                    <a:pt x="9" y="8"/>
                    <a:pt x="6" y="11"/>
                    <a:pt x="4" y="13"/>
                  </a:cubicBezTo>
                  <a:cubicBezTo>
                    <a:pt x="4" y="12"/>
                    <a:pt x="4" y="12"/>
                    <a:pt x="4" y="11"/>
                  </a:cubicBezTo>
                  <a:close/>
                  <a:moveTo>
                    <a:pt x="13" y="4"/>
                  </a:moveTo>
                  <a:cubicBezTo>
                    <a:pt x="13" y="4"/>
                    <a:pt x="13" y="4"/>
                    <a:pt x="13" y="4"/>
                  </a:cubicBezTo>
                  <a:cubicBezTo>
                    <a:pt x="14" y="4"/>
                    <a:pt x="16" y="4"/>
                    <a:pt x="17" y="4"/>
                  </a:cubicBezTo>
                  <a:cubicBezTo>
                    <a:pt x="13" y="6"/>
                    <a:pt x="9" y="10"/>
                    <a:pt x="4" y="13"/>
                  </a:cubicBezTo>
                  <a:cubicBezTo>
                    <a:pt x="7" y="11"/>
                    <a:pt x="11" y="7"/>
                    <a:pt x="13" y="4"/>
                  </a:cubicBezTo>
                  <a:close/>
                  <a:moveTo>
                    <a:pt x="3" y="7"/>
                  </a:moveTo>
                  <a:cubicBezTo>
                    <a:pt x="3" y="6"/>
                    <a:pt x="3" y="5"/>
                    <a:pt x="3" y="4"/>
                  </a:cubicBezTo>
                  <a:cubicBezTo>
                    <a:pt x="4" y="4"/>
                    <a:pt x="5" y="4"/>
                    <a:pt x="6" y="4"/>
                  </a:cubicBezTo>
                  <a:cubicBezTo>
                    <a:pt x="5" y="5"/>
                    <a:pt x="4" y="6"/>
                    <a:pt x="3" y="7"/>
                  </a:cubicBezTo>
                  <a:close/>
                  <a:moveTo>
                    <a:pt x="16" y="9"/>
                  </a:moveTo>
                  <a:cubicBezTo>
                    <a:pt x="17" y="8"/>
                    <a:pt x="17" y="7"/>
                    <a:pt x="18" y="7"/>
                  </a:cubicBezTo>
                  <a:cubicBezTo>
                    <a:pt x="18" y="7"/>
                    <a:pt x="22" y="3"/>
                    <a:pt x="20" y="5"/>
                  </a:cubicBezTo>
                  <a:cubicBezTo>
                    <a:pt x="18" y="8"/>
                    <a:pt x="16" y="11"/>
                    <a:pt x="13" y="14"/>
                  </a:cubicBezTo>
                  <a:cubicBezTo>
                    <a:pt x="13" y="14"/>
                    <a:pt x="13" y="14"/>
                    <a:pt x="14" y="14"/>
                  </a:cubicBezTo>
                  <a:cubicBezTo>
                    <a:pt x="12" y="14"/>
                    <a:pt x="11" y="14"/>
                    <a:pt x="9" y="14"/>
                  </a:cubicBezTo>
                  <a:cubicBezTo>
                    <a:pt x="12" y="13"/>
                    <a:pt x="14" y="11"/>
                    <a:pt x="16" y="9"/>
                  </a:cubicBezTo>
                  <a:close/>
                  <a:moveTo>
                    <a:pt x="14" y="14"/>
                  </a:moveTo>
                  <a:cubicBezTo>
                    <a:pt x="17" y="11"/>
                    <a:pt x="19" y="7"/>
                    <a:pt x="23" y="5"/>
                  </a:cubicBezTo>
                  <a:cubicBezTo>
                    <a:pt x="24" y="4"/>
                    <a:pt x="24" y="4"/>
                    <a:pt x="22" y="5"/>
                  </a:cubicBezTo>
                  <a:cubicBezTo>
                    <a:pt x="21" y="7"/>
                    <a:pt x="20" y="8"/>
                    <a:pt x="19" y="9"/>
                  </a:cubicBezTo>
                  <a:cubicBezTo>
                    <a:pt x="18" y="11"/>
                    <a:pt x="17" y="12"/>
                    <a:pt x="16" y="14"/>
                  </a:cubicBezTo>
                  <a:cubicBezTo>
                    <a:pt x="16" y="14"/>
                    <a:pt x="16" y="14"/>
                    <a:pt x="16" y="14"/>
                  </a:cubicBezTo>
                  <a:cubicBezTo>
                    <a:pt x="15" y="14"/>
                    <a:pt x="14" y="14"/>
                    <a:pt x="14" y="14"/>
                  </a:cubicBezTo>
                  <a:cubicBezTo>
                    <a:pt x="14" y="14"/>
                    <a:pt x="14" y="14"/>
                    <a:pt x="14" y="14"/>
                  </a:cubicBezTo>
                  <a:close/>
                  <a:moveTo>
                    <a:pt x="19" y="14"/>
                  </a:moveTo>
                  <a:cubicBezTo>
                    <a:pt x="19" y="14"/>
                    <a:pt x="18" y="14"/>
                    <a:pt x="17" y="14"/>
                  </a:cubicBezTo>
                  <a:cubicBezTo>
                    <a:pt x="20" y="12"/>
                    <a:pt x="23" y="9"/>
                    <a:pt x="25" y="7"/>
                  </a:cubicBezTo>
                  <a:cubicBezTo>
                    <a:pt x="30" y="2"/>
                    <a:pt x="25" y="7"/>
                    <a:pt x="24" y="8"/>
                  </a:cubicBezTo>
                  <a:cubicBezTo>
                    <a:pt x="22" y="10"/>
                    <a:pt x="21" y="12"/>
                    <a:pt x="19" y="14"/>
                  </a:cubicBezTo>
                  <a:cubicBezTo>
                    <a:pt x="19" y="14"/>
                    <a:pt x="19" y="14"/>
                    <a:pt x="19" y="14"/>
                  </a:cubicBezTo>
                  <a:close/>
                  <a:moveTo>
                    <a:pt x="28" y="15"/>
                  </a:moveTo>
                  <a:cubicBezTo>
                    <a:pt x="27" y="15"/>
                    <a:pt x="26" y="15"/>
                    <a:pt x="24" y="15"/>
                  </a:cubicBezTo>
                  <a:cubicBezTo>
                    <a:pt x="27" y="13"/>
                    <a:pt x="29" y="11"/>
                    <a:pt x="31" y="9"/>
                  </a:cubicBezTo>
                  <a:cubicBezTo>
                    <a:pt x="32" y="8"/>
                    <a:pt x="34" y="7"/>
                    <a:pt x="35" y="6"/>
                  </a:cubicBezTo>
                  <a:cubicBezTo>
                    <a:pt x="37" y="4"/>
                    <a:pt x="35" y="6"/>
                    <a:pt x="34" y="7"/>
                  </a:cubicBezTo>
                  <a:cubicBezTo>
                    <a:pt x="32" y="9"/>
                    <a:pt x="30" y="12"/>
                    <a:pt x="28" y="15"/>
                  </a:cubicBezTo>
                  <a:cubicBezTo>
                    <a:pt x="28" y="15"/>
                    <a:pt x="28" y="15"/>
                    <a:pt x="28" y="15"/>
                  </a:cubicBezTo>
                  <a:close/>
                  <a:moveTo>
                    <a:pt x="32" y="15"/>
                  </a:moveTo>
                  <a:cubicBezTo>
                    <a:pt x="32" y="15"/>
                    <a:pt x="32" y="15"/>
                    <a:pt x="32" y="15"/>
                  </a:cubicBezTo>
                  <a:cubicBezTo>
                    <a:pt x="31" y="15"/>
                    <a:pt x="30" y="15"/>
                    <a:pt x="29" y="15"/>
                  </a:cubicBezTo>
                  <a:cubicBezTo>
                    <a:pt x="33" y="12"/>
                    <a:pt x="36" y="8"/>
                    <a:pt x="40" y="6"/>
                  </a:cubicBezTo>
                  <a:cubicBezTo>
                    <a:pt x="43" y="4"/>
                    <a:pt x="38" y="8"/>
                    <a:pt x="38" y="8"/>
                  </a:cubicBezTo>
                  <a:cubicBezTo>
                    <a:pt x="36" y="10"/>
                    <a:pt x="34" y="13"/>
                    <a:pt x="32" y="15"/>
                  </a:cubicBezTo>
                  <a:close/>
                  <a:moveTo>
                    <a:pt x="60" y="5"/>
                  </a:moveTo>
                  <a:cubicBezTo>
                    <a:pt x="56" y="8"/>
                    <a:pt x="53" y="11"/>
                    <a:pt x="50" y="14"/>
                  </a:cubicBezTo>
                  <a:cubicBezTo>
                    <a:pt x="53" y="11"/>
                    <a:pt x="56" y="8"/>
                    <a:pt x="58" y="5"/>
                  </a:cubicBezTo>
                  <a:cubicBezTo>
                    <a:pt x="58" y="5"/>
                    <a:pt x="58" y="5"/>
                    <a:pt x="58" y="4"/>
                  </a:cubicBezTo>
                  <a:cubicBezTo>
                    <a:pt x="60" y="5"/>
                    <a:pt x="62" y="5"/>
                    <a:pt x="63" y="5"/>
                  </a:cubicBezTo>
                  <a:cubicBezTo>
                    <a:pt x="63" y="5"/>
                    <a:pt x="63" y="5"/>
                    <a:pt x="63" y="5"/>
                  </a:cubicBezTo>
                  <a:cubicBezTo>
                    <a:pt x="61" y="7"/>
                    <a:pt x="59" y="10"/>
                    <a:pt x="57" y="12"/>
                  </a:cubicBezTo>
                  <a:cubicBezTo>
                    <a:pt x="57" y="12"/>
                    <a:pt x="57" y="11"/>
                    <a:pt x="57" y="11"/>
                  </a:cubicBezTo>
                  <a:cubicBezTo>
                    <a:pt x="59" y="9"/>
                    <a:pt x="60" y="8"/>
                    <a:pt x="60" y="6"/>
                  </a:cubicBezTo>
                  <a:cubicBezTo>
                    <a:pt x="60" y="5"/>
                    <a:pt x="60" y="5"/>
                    <a:pt x="60" y="5"/>
                  </a:cubicBezTo>
                  <a:close/>
                  <a:moveTo>
                    <a:pt x="53" y="4"/>
                  </a:moveTo>
                  <a:cubicBezTo>
                    <a:pt x="51" y="6"/>
                    <a:pt x="50" y="7"/>
                    <a:pt x="48" y="9"/>
                  </a:cubicBezTo>
                  <a:cubicBezTo>
                    <a:pt x="47" y="9"/>
                    <a:pt x="47" y="10"/>
                    <a:pt x="46" y="10"/>
                  </a:cubicBezTo>
                  <a:cubicBezTo>
                    <a:pt x="48" y="8"/>
                    <a:pt x="49" y="6"/>
                    <a:pt x="50" y="4"/>
                  </a:cubicBezTo>
                  <a:cubicBezTo>
                    <a:pt x="50" y="4"/>
                    <a:pt x="50" y="4"/>
                    <a:pt x="50" y="4"/>
                  </a:cubicBezTo>
                  <a:cubicBezTo>
                    <a:pt x="52" y="4"/>
                    <a:pt x="55" y="4"/>
                    <a:pt x="57" y="4"/>
                  </a:cubicBezTo>
                  <a:cubicBezTo>
                    <a:pt x="54" y="7"/>
                    <a:pt x="51" y="9"/>
                    <a:pt x="49" y="12"/>
                  </a:cubicBezTo>
                  <a:cubicBezTo>
                    <a:pt x="49" y="12"/>
                    <a:pt x="49" y="11"/>
                    <a:pt x="49" y="11"/>
                  </a:cubicBezTo>
                  <a:cubicBezTo>
                    <a:pt x="51" y="9"/>
                    <a:pt x="52" y="7"/>
                    <a:pt x="54" y="5"/>
                  </a:cubicBezTo>
                  <a:cubicBezTo>
                    <a:pt x="54" y="4"/>
                    <a:pt x="54" y="4"/>
                    <a:pt x="53" y="4"/>
                  </a:cubicBezTo>
                  <a:close/>
                  <a:moveTo>
                    <a:pt x="49" y="8"/>
                  </a:moveTo>
                  <a:cubicBezTo>
                    <a:pt x="50" y="7"/>
                    <a:pt x="51" y="6"/>
                    <a:pt x="52" y="6"/>
                  </a:cubicBezTo>
                  <a:cubicBezTo>
                    <a:pt x="52" y="6"/>
                    <a:pt x="51" y="7"/>
                    <a:pt x="50" y="8"/>
                  </a:cubicBezTo>
                  <a:cubicBezTo>
                    <a:pt x="49" y="10"/>
                    <a:pt x="48" y="12"/>
                    <a:pt x="46" y="15"/>
                  </a:cubicBezTo>
                  <a:cubicBezTo>
                    <a:pt x="46" y="15"/>
                    <a:pt x="46" y="15"/>
                    <a:pt x="47" y="15"/>
                  </a:cubicBezTo>
                  <a:cubicBezTo>
                    <a:pt x="50" y="12"/>
                    <a:pt x="52" y="9"/>
                    <a:pt x="55" y="7"/>
                  </a:cubicBezTo>
                  <a:cubicBezTo>
                    <a:pt x="57" y="5"/>
                    <a:pt x="57" y="5"/>
                    <a:pt x="56" y="7"/>
                  </a:cubicBezTo>
                  <a:cubicBezTo>
                    <a:pt x="55" y="8"/>
                    <a:pt x="54" y="9"/>
                    <a:pt x="53" y="10"/>
                  </a:cubicBezTo>
                  <a:cubicBezTo>
                    <a:pt x="52" y="12"/>
                    <a:pt x="50" y="13"/>
                    <a:pt x="49" y="15"/>
                  </a:cubicBezTo>
                  <a:cubicBezTo>
                    <a:pt x="49" y="15"/>
                    <a:pt x="49" y="15"/>
                    <a:pt x="49" y="16"/>
                  </a:cubicBezTo>
                  <a:cubicBezTo>
                    <a:pt x="47" y="15"/>
                    <a:pt x="44" y="15"/>
                    <a:pt x="42" y="15"/>
                  </a:cubicBezTo>
                  <a:cubicBezTo>
                    <a:pt x="45" y="13"/>
                    <a:pt x="47" y="11"/>
                    <a:pt x="49" y="8"/>
                  </a:cubicBezTo>
                  <a:close/>
                  <a:moveTo>
                    <a:pt x="57" y="9"/>
                  </a:moveTo>
                  <a:cubicBezTo>
                    <a:pt x="58" y="8"/>
                    <a:pt x="58" y="7"/>
                    <a:pt x="59" y="7"/>
                  </a:cubicBezTo>
                  <a:cubicBezTo>
                    <a:pt x="59" y="8"/>
                    <a:pt x="58" y="9"/>
                    <a:pt x="58" y="9"/>
                  </a:cubicBezTo>
                  <a:cubicBezTo>
                    <a:pt x="56" y="12"/>
                    <a:pt x="55" y="14"/>
                    <a:pt x="53" y="15"/>
                  </a:cubicBezTo>
                  <a:cubicBezTo>
                    <a:pt x="53" y="16"/>
                    <a:pt x="53" y="16"/>
                    <a:pt x="53" y="16"/>
                  </a:cubicBezTo>
                  <a:cubicBezTo>
                    <a:pt x="52" y="16"/>
                    <a:pt x="50" y="16"/>
                    <a:pt x="49" y="16"/>
                  </a:cubicBezTo>
                  <a:cubicBezTo>
                    <a:pt x="52" y="14"/>
                    <a:pt x="55" y="11"/>
                    <a:pt x="57" y="9"/>
                  </a:cubicBezTo>
                  <a:close/>
                  <a:moveTo>
                    <a:pt x="61" y="9"/>
                  </a:moveTo>
                  <a:cubicBezTo>
                    <a:pt x="62" y="8"/>
                    <a:pt x="64" y="5"/>
                    <a:pt x="62" y="8"/>
                  </a:cubicBezTo>
                  <a:cubicBezTo>
                    <a:pt x="61" y="10"/>
                    <a:pt x="59" y="13"/>
                    <a:pt x="57" y="15"/>
                  </a:cubicBezTo>
                  <a:cubicBezTo>
                    <a:pt x="57" y="15"/>
                    <a:pt x="57" y="16"/>
                    <a:pt x="58" y="16"/>
                  </a:cubicBezTo>
                  <a:cubicBezTo>
                    <a:pt x="59" y="15"/>
                    <a:pt x="59" y="15"/>
                    <a:pt x="60" y="14"/>
                  </a:cubicBezTo>
                  <a:cubicBezTo>
                    <a:pt x="62" y="12"/>
                    <a:pt x="64" y="11"/>
                    <a:pt x="61" y="15"/>
                  </a:cubicBezTo>
                  <a:cubicBezTo>
                    <a:pt x="60" y="15"/>
                    <a:pt x="61" y="16"/>
                    <a:pt x="61" y="16"/>
                  </a:cubicBezTo>
                  <a:cubicBezTo>
                    <a:pt x="62" y="15"/>
                    <a:pt x="63" y="15"/>
                    <a:pt x="64" y="15"/>
                  </a:cubicBezTo>
                  <a:cubicBezTo>
                    <a:pt x="64" y="15"/>
                    <a:pt x="64" y="14"/>
                    <a:pt x="64" y="14"/>
                  </a:cubicBezTo>
                  <a:cubicBezTo>
                    <a:pt x="63" y="14"/>
                    <a:pt x="62" y="15"/>
                    <a:pt x="62" y="14"/>
                  </a:cubicBezTo>
                  <a:cubicBezTo>
                    <a:pt x="63" y="13"/>
                    <a:pt x="64" y="12"/>
                    <a:pt x="65" y="10"/>
                  </a:cubicBezTo>
                  <a:cubicBezTo>
                    <a:pt x="65" y="10"/>
                    <a:pt x="64" y="10"/>
                    <a:pt x="64" y="10"/>
                  </a:cubicBezTo>
                  <a:cubicBezTo>
                    <a:pt x="63" y="11"/>
                    <a:pt x="63" y="11"/>
                    <a:pt x="62" y="12"/>
                  </a:cubicBezTo>
                  <a:cubicBezTo>
                    <a:pt x="61" y="12"/>
                    <a:pt x="58" y="16"/>
                    <a:pt x="60" y="13"/>
                  </a:cubicBezTo>
                  <a:cubicBezTo>
                    <a:pt x="62" y="11"/>
                    <a:pt x="63" y="8"/>
                    <a:pt x="64" y="6"/>
                  </a:cubicBezTo>
                  <a:cubicBezTo>
                    <a:pt x="64" y="5"/>
                    <a:pt x="64" y="5"/>
                    <a:pt x="64" y="5"/>
                  </a:cubicBezTo>
                  <a:cubicBezTo>
                    <a:pt x="64" y="5"/>
                    <a:pt x="64" y="5"/>
                    <a:pt x="65" y="5"/>
                  </a:cubicBezTo>
                  <a:cubicBezTo>
                    <a:pt x="65" y="9"/>
                    <a:pt x="65" y="12"/>
                    <a:pt x="65" y="16"/>
                  </a:cubicBezTo>
                  <a:cubicBezTo>
                    <a:pt x="61" y="16"/>
                    <a:pt x="57" y="16"/>
                    <a:pt x="54" y="16"/>
                  </a:cubicBezTo>
                  <a:cubicBezTo>
                    <a:pt x="56" y="14"/>
                    <a:pt x="59" y="11"/>
                    <a:pt x="61" y="9"/>
                  </a:cubicBezTo>
                  <a:close/>
                  <a:moveTo>
                    <a:pt x="36" y="4"/>
                  </a:moveTo>
                  <a:cubicBezTo>
                    <a:pt x="40" y="4"/>
                    <a:pt x="44" y="4"/>
                    <a:pt x="49" y="4"/>
                  </a:cubicBezTo>
                  <a:cubicBezTo>
                    <a:pt x="47" y="5"/>
                    <a:pt x="45" y="6"/>
                    <a:pt x="43" y="8"/>
                  </a:cubicBezTo>
                  <a:cubicBezTo>
                    <a:pt x="44" y="7"/>
                    <a:pt x="45" y="6"/>
                    <a:pt x="46" y="5"/>
                  </a:cubicBezTo>
                  <a:cubicBezTo>
                    <a:pt x="46" y="4"/>
                    <a:pt x="46" y="4"/>
                    <a:pt x="45" y="4"/>
                  </a:cubicBezTo>
                  <a:cubicBezTo>
                    <a:pt x="42" y="6"/>
                    <a:pt x="39" y="9"/>
                    <a:pt x="36" y="12"/>
                  </a:cubicBezTo>
                  <a:cubicBezTo>
                    <a:pt x="36" y="11"/>
                    <a:pt x="36" y="11"/>
                    <a:pt x="37" y="11"/>
                  </a:cubicBezTo>
                  <a:cubicBezTo>
                    <a:pt x="38" y="9"/>
                    <a:pt x="40" y="7"/>
                    <a:pt x="42" y="4"/>
                  </a:cubicBezTo>
                  <a:cubicBezTo>
                    <a:pt x="42" y="4"/>
                    <a:pt x="42" y="4"/>
                    <a:pt x="42" y="4"/>
                  </a:cubicBezTo>
                  <a:cubicBezTo>
                    <a:pt x="38" y="5"/>
                    <a:pt x="35" y="8"/>
                    <a:pt x="32" y="11"/>
                  </a:cubicBezTo>
                  <a:cubicBezTo>
                    <a:pt x="32" y="12"/>
                    <a:pt x="29" y="16"/>
                    <a:pt x="31" y="12"/>
                  </a:cubicBezTo>
                  <a:cubicBezTo>
                    <a:pt x="33" y="10"/>
                    <a:pt x="35" y="7"/>
                    <a:pt x="37" y="5"/>
                  </a:cubicBezTo>
                  <a:cubicBezTo>
                    <a:pt x="37" y="4"/>
                    <a:pt x="37" y="4"/>
                    <a:pt x="36" y="4"/>
                  </a:cubicBezTo>
                  <a:cubicBezTo>
                    <a:pt x="33" y="6"/>
                    <a:pt x="31" y="8"/>
                    <a:pt x="28" y="11"/>
                  </a:cubicBezTo>
                  <a:cubicBezTo>
                    <a:pt x="28" y="11"/>
                    <a:pt x="22" y="16"/>
                    <a:pt x="25" y="12"/>
                  </a:cubicBezTo>
                  <a:cubicBezTo>
                    <a:pt x="28" y="10"/>
                    <a:pt x="30" y="7"/>
                    <a:pt x="32" y="4"/>
                  </a:cubicBezTo>
                  <a:cubicBezTo>
                    <a:pt x="32" y="4"/>
                    <a:pt x="32" y="4"/>
                    <a:pt x="32" y="4"/>
                  </a:cubicBezTo>
                  <a:cubicBezTo>
                    <a:pt x="29" y="6"/>
                    <a:pt x="26" y="8"/>
                    <a:pt x="24" y="11"/>
                  </a:cubicBezTo>
                  <a:cubicBezTo>
                    <a:pt x="23" y="11"/>
                    <a:pt x="22" y="12"/>
                    <a:pt x="22" y="13"/>
                  </a:cubicBezTo>
                  <a:cubicBezTo>
                    <a:pt x="19" y="15"/>
                    <a:pt x="23" y="10"/>
                    <a:pt x="24" y="10"/>
                  </a:cubicBezTo>
                  <a:cubicBezTo>
                    <a:pt x="25" y="8"/>
                    <a:pt x="27" y="6"/>
                    <a:pt x="29" y="4"/>
                  </a:cubicBezTo>
                  <a:cubicBezTo>
                    <a:pt x="29" y="4"/>
                    <a:pt x="29" y="4"/>
                    <a:pt x="28" y="4"/>
                  </a:cubicBezTo>
                  <a:cubicBezTo>
                    <a:pt x="25" y="6"/>
                    <a:pt x="23" y="8"/>
                    <a:pt x="20" y="11"/>
                  </a:cubicBezTo>
                  <a:cubicBezTo>
                    <a:pt x="19" y="12"/>
                    <a:pt x="18" y="13"/>
                    <a:pt x="17" y="13"/>
                  </a:cubicBezTo>
                  <a:cubicBezTo>
                    <a:pt x="18" y="13"/>
                    <a:pt x="19" y="11"/>
                    <a:pt x="19" y="11"/>
                  </a:cubicBezTo>
                  <a:cubicBezTo>
                    <a:pt x="21" y="8"/>
                    <a:pt x="23" y="6"/>
                    <a:pt x="25" y="4"/>
                  </a:cubicBezTo>
                  <a:cubicBezTo>
                    <a:pt x="25" y="4"/>
                    <a:pt x="25" y="4"/>
                    <a:pt x="25" y="3"/>
                  </a:cubicBezTo>
                  <a:cubicBezTo>
                    <a:pt x="29" y="3"/>
                    <a:pt x="32" y="3"/>
                    <a:pt x="36" y="4"/>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234"/>
            <p:cNvSpPr>
              <a:spLocks noEditPoints="1"/>
            </p:cNvSpPr>
            <p:nvPr/>
          </p:nvSpPr>
          <p:spPr bwMode="auto">
            <a:xfrm>
              <a:off x="3578471" y="1944122"/>
              <a:ext cx="73025" cy="71438"/>
            </a:xfrm>
            <a:custGeom>
              <a:avLst/>
              <a:gdLst>
                <a:gd name="T0" fmla="*/ 10 w 17"/>
                <a:gd name="T1" fmla="*/ 16 h 17"/>
                <a:gd name="T2" fmla="*/ 17 w 17"/>
                <a:gd name="T3" fmla="*/ 7 h 17"/>
                <a:gd name="T4" fmla="*/ 7 w 17"/>
                <a:gd name="T5" fmla="*/ 1 h 17"/>
                <a:gd name="T6" fmla="*/ 7 w 17"/>
                <a:gd name="T7" fmla="*/ 1 h 17"/>
                <a:gd name="T8" fmla="*/ 0 w 17"/>
                <a:gd name="T9" fmla="*/ 9 h 17"/>
                <a:gd name="T10" fmla="*/ 10 w 17"/>
                <a:gd name="T11" fmla="*/ 16 h 17"/>
                <a:gd name="T12" fmla="*/ 10 w 17"/>
                <a:gd name="T13" fmla="*/ 13 h 17"/>
                <a:gd name="T14" fmla="*/ 3 w 17"/>
                <a:gd name="T15" fmla="*/ 9 h 17"/>
                <a:gd name="T16" fmla="*/ 3 w 17"/>
                <a:gd name="T17" fmla="*/ 9 h 17"/>
                <a:gd name="T18" fmla="*/ 9 w 17"/>
                <a:gd name="T19" fmla="*/ 6 h 17"/>
                <a:gd name="T20" fmla="*/ 4 w 17"/>
                <a:gd name="T21" fmla="*/ 11 h 17"/>
                <a:gd name="T22" fmla="*/ 5 w 17"/>
                <a:gd name="T23" fmla="*/ 11 h 17"/>
                <a:gd name="T24" fmla="*/ 11 w 17"/>
                <a:gd name="T25" fmla="*/ 8 h 17"/>
                <a:gd name="T26" fmla="*/ 7 w 17"/>
                <a:gd name="T27" fmla="*/ 12 h 17"/>
                <a:gd name="T28" fmla="*/ 7 w 17"/>
                <a:gd name="T29" fmla="*/ 13 h 17"/>
                <a:gd name="T30" fmla="*/ 12 w 17"/>
                <a:gd name="T31" fmla="*/ 10 h 17"/>
                <a:gd name="T32" fmla="*/ 11 w 17"/>
                <a:gd name="T33" fmla="*/ 13 h 17"/>
                <a:gd name="T34" fmla="*/ 11 w 17"/>
                <a:gd name="T35" fmla="*/ 13 h 17"/>
                <a:gd name="T36" fmla="*/ 10 w 17"/>
                <a:gd name="T37" fmla="*/ 13 h 17"/>
                <a:gd name="T38" fmla="*/ 11 w 17"/>
                <a:gd name="T39" fmla="*/ 13 h 17"/>
                <a:gd name="T40" fmla="*/ 13 w 17"/>
                <a:gd name="T41" fmla="*/ 10 h 17"/>
                <a:gd name="T42" fmla="*/ 13 w 17"/>
                <a:gd name="T43" fmla="*/ 9 h 17"/>
                <a:gd name="T44" fmla="*/ 8 w 17"/>
                <a:gd name="T45" fmla="*/ 11 h 17"/>
                <a:gd name="T46" fmla="*/ 12 w 17"/>
                <a:gd name="T47" fmla="*/ 7 h 17"/>
                <a:gd name="T48" fmla="*/ 12 w 17"/>
                <a:gd name="T49" fmla="*/ 6 h 17"/>
                <a:gd name="T50" fmla="*/ 7 w 17"/>
                <a:gd name="T51" fmla="*/ 9 h 17"/>
                <a:gd name="T52" fmla="*/ 11 w 17"/>
                <a:gd name="T53" fmla="*/ 5 h 17"/>
                <a:gd name="T54" fmla="*/ 11 w 17"/>
                <a:gd name="T55" fmla="*/ 5 h 17"/>
                <a:gd name="T56" fmla="*/ 6 w 17"/>
                <a:gd name="T57" fmla="*/ 7 h 17"/>
                <a:gd name="T58" fmla="*/ 9 w 17"/>
                <a:gd name="T59" fmla="*/ 4 h 17"/>
                <a:gd name="T60" fmla="*/ 11 w 17"/>
                <a:gd name="T61" fmla="*/ 13 h 17"/>
                <a:gd name="T62" fmla="*/ 7 w 17"/>
                <a:gd name="T63" fmla="*/ 4 h 17"/>
                <a:gd name="T64" fmla="*/ 4 w 17"/>
                <a:gd name="T65" fmla="*/ 5 h 17"/>
                <a:gd name="T66" fmla="*/ 7 w 17"/>
                <a:gd name="T67" fmla="*/ 4 h 17"/>
                <a:gd name="T68" fmla="*/ 4 w 17"/>
                <a:gd name="T69" fmla="*/ 5 h 17"/>
                <a:gd name="T70" fmla="*/ 4 w 17"/>
                <a:gd name="T71" fmla="*/ 6 h 17"/>
                <a:gd name="T72" fmla="*/ 8 w 17"/>
                <a:gd name="T73" fmla="*/ 4 h 17"/>
                <a:gd name="T74" fmla="*/ 3 w 17"/>
                <a:gd name="T75" fmla="*/ 8 h 17"/>
                <a:gd name="T76" fmla="*/ 3 w 17"/>
                <a:gd name="T77" fmla="*/ 8 h 17"/>
                <a:gd name="T78" fmla="*/ 4 w 17"/>
                <a:gd name="T79"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 h="17">
                  <a:moveTo>
                    <a:pt x="10" y="16"/>
                  </a:moveTo>
                  <a:cubicBezTo>
                    <a:pt x="14" y="15"/>
                    <a:pt x="17" y="12"/>
                    <a:pt x="17" y="7"/>
                  </a:cubicBezTo>
                  <a:cubicBezTo>
                    <a:pt x="16" y="3"/>
                    <a:pt x="12" y="0"/>
                    <a:pt x="7" y="1"/>
                  </a:cubicBezTo>
                  <a:cubicBezTo>
                    <a:pt x="7" y="1"/>
                    <a:pt x="7" y="1"/>
                    <a:pt x="7" y="1"/>
                  </a:cubicBezTo>
                  <a:cubicBezTo>
                    <a:pt x="3" y="1"/>
                    <a:pt x="0" y="5"/>
                    <a:pt x="0" y="9"/>
                  </a:cubicBezTo>
                  <a:cubicBezTo>
                    <a:pt x="1" y="14"/>
                    <a:pt x="5" y="17"/>
                    <a:pt x="10" y="16"/>
                  </a:cubicBezTo>
                  <a:close/>
                  <a:moveTo>
                    <a:pt x="10" y="13"/>
                  </a:moveTo>
                  <a:cubicBezTo>
                    <a:pt x="7" y="14"/>
                    <a:pt x="3" y="12"/>
                    <a:pt x="3" y="9"/>
                  </a:cubicBezTo>
                  <a:cubicBezTo>
                    <a:pt x="3" y="9"/>
                    <a:pt x="3" y="9"/>
                    <a:pt x="3" y="9"/>
                  </a:cubicBezTo>
                  <a:cubicBezTo>
                    <a:pt x="6" y="8"/>
                    <a:pt x="7" y="7"/>
                    <a:pt x="9" y="6"/>
                  </a:cubicBezTo>
                  <a:cubicBezTo>
                    <a:pt x="8" y="8"/>
                    <a:pt x="6" y="9"/>
                    <a:pt x="4" y="11"/>
                  </a:cubicBezTo>
                  <a:cubicBezTo>
                    <a:pt x="4" y="11"/>
                    <a:pt x="5" y="11"/>
                    <a:pt x="5" y="11"/>
                  </a:cubicBezTo>
                  <a:cubicBezTo>
                    <a:pt x="7" y="10"/>
                    <a:pt x="9" y="9"/>
                    <a:pt x="11" y="8"/>
                  </a:cubicBezTo>
                  <a:cubicBezTo>
                    <a:pt x="9" y="9"/>
                    <a:pt x="8" y="10"/>
                    <a:pt x="7" y="12"/>
                  </a:cubicBezTo>
                  <a:cubicBezTo>
                    <a:pt x="7" y="13"/>
                    <a:pt x="7" y="13"/>
                    <a:pt x="7" y="13"/>
                  </a:cubicBezTo>
                  <a:cubicBezTo>
                    <a:pt x="9" y="12"/>
                    <a:pt x="11" y="11"/>
                    <a:pt x="12" y="10"/>
                  </a:cubicBezTo>
                  <a:cubicBezTo>
                    <a:pt x="12" y="11"/>
                    <a:pt x="11" y="12"/>
                    <a:pt x="11" y="13"/>
                  </a:cubicBezTo>
                  <a:cubicBezTo>
                    <a:pt x="10" y="13"/>
                    <a:pt x="10" y="13"/>
                    <a:pt x="11" y="13"/>
                  </a:cubicBezTo>
                  <a:cubicBezTo>
                    <a:pt x="10" y="13"/>
                    <a:pt x="10" y="13"/>
                    <a:pt x="10" y="13"/>
                  </a:cubicBezTo>
                  <a:close/>
                  <a:moveTo>
                    <a:pt x="11" y="13"/>
                  </a:moveTo>
                  <a:cubicBezTo>
                    <a:pt x="12" y="12"/>
                    <a:pt x="13" y="11"/>
                    <a:pt x="13" y="10"/>
                  </a:cubicBezTo>
                  <a:cubicBezTo>
                    <a:pt x="14" y="9"/>
                    <a:pt x="13" y="9"/>
                    <a:pt x="13" y="9"/>
                  </a:cubicBezTo>
                  <a:cubicBezTo>
                    <a:pt x="11" y="10"/>
                    <a:pt x="10" y="11"/>
                    <a:pt x="8" y="11"/>
                  </a:cubicBezTo>
                  <a:cubicBezTo>
                    <a:pt x="9" y="10"/>
                    <a:pt x="11" y="9"/>
                    <a:pt x="12" y="7"/>
                  </a:cubicBezTo>
                  <a:cubicBezTo>
                    <a:pt x="12" y="7"/>
                    <a:pt x="12" y="6"/>
                    <a:pt x="12" y="6"/>
                  </a:cubicBezTo>
                  <a:cubicBezTo>
                    <a:pt x="10" y="7"/>
                    <a:pt x="9" y="8"/>
                    <a:pt x="7" y="9"/>
                  </a:cubicBezTo>
                  <a:cubicBezTo>
                    <a:pt x="8" y="8"/>
                    <a:pt x="10" y="7"/>
                    <a:pt x="11" y="5"/>
                  </a:cubicBezTo>
                  <a:cubicBezTo>
                    <a:pt x="11" y="5"/>
                    <a:pt x="11" y="4"/>
                    <a:pt x="11" y="5"/>
                  </a:cubicBezTo>
                  <a:cubicBezTo>
                    <a:pt x="9" y="5"/>
                    <a:pt x="7" y="6"/>
                    <a:pt x="6" y="7"/>
                  </a:cubicBezTo>
                  <a:cubicBezTo>
                    <a:pt x="7" y="6"/>
                    <a:pt x="8" y="5"/>
                    <a:pt x="9" y="4"/>
                  </a:cubicBezTo>
                  <a:cubicBezTo>
                    <a:pt x="14" y="4"/>
                    <a:pt x="16" y="11"/>
                    <a:pt x="11" y="13"/>
                  </a:cubicBezTo>
                  <a:close/>
                  <a:moveTo>
                    <a:pt x="7" y="4"/>
                  </a:moveTo>
                  <a:cubicBezTo>
                    <a:pt x="6" y="4"/>
                    <a:pt x="5" y="5"/>
                    <a:pt x="4" y="5"/>
                  </a:cubicBezTo>
                  <a:cubicBezTo>
                    <a:pt x="5" y="4"/>
                    <a:pt x="6" y="4"/>
                    <a:pt x="7" y="4"/>
                  </a:cubicBezTo>
                  <a:close/>
                  <a:moveTo>
                    <a:pt x="4" y="5"/>
                  </a:moveTo>
                  <a:cubicBezTo>
                    <a:pt x="4" y="6"/>
                    <a:pt x="4" y="6"/>
                    <a:pt x="4" y="6"/>
                  </a:cubicBezTo>
                  <a:cubicBezTo>
                    <a:pt x="6" y="5"/>
                    <a:pt x="7" y="4"/>
                    <a:pt x="8" y="4"/>
                  </a:cubicBezTo>
                  <a:cubicBezTo>
                    <a:pt x="7" y="5"/>
                    <a:pt x="5" y="7"/>
                    <a:pt x="3" y="8"/>
                  </a:cubicBezTo>
                  <a:cubicBezTo>
                    <a:pt x="3" y="8"/>
                    <a:pt x="3" y="8"/>
                    <a:pt x="3" y="8"/>
                  </a:cubicBezTo>
                  <a:cubicBezTo>
                    <a:pt x="3" y="7"/>
                    <a:pt x="3" y="6"/>
                    <a:pt x="4" y="5"/>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235"/>
            <p:cNvSpPr>
              <a:spLocks noEditPoints="1"/>
            </p:cNvSpPr>
            <p:nvPr/>
          </p:nvSpPr>
          <p:spPr bwMode="auto">
            <a:xfrm>
              <a:off x="2459283" y="1672659"/>
              <a:ext cx="103188" cy="93663"/>
            </a:xfrm>
            <a:custGeom>
              <a:avLst/>
              <a:gdLst>
                <a:gd name="T0" fmla="*/ 6 w 24"/>
                <a:gd name="T1" fmla="*/ 21 h 22"/>
                <a:gd name="T2" fmla="*/ 17 w 24"/>
                <a:gd name="T3" fmla="*/ 14 h 22"/>
                <a:gd name="T4" fmla="*/ 24 w 24"/>
                <a:gd name="T5" fmla="*/ 2 h 22"/>
                <a:gd name="T6" fmla="*/ 23 w 24"/>
                <a:gd name="T7" fmla="*/ 1 h 22"/>
                <a:gd name="T8" fmla="*/ 20 w 24"/>
                <a:gd name="T9" fmla="*/ 1 h 22"/>
                <a:gd name="T10" fmla="*/ 11 w 24"/>
                <a:gd name="T11" fmla="*/ 3 h 22"/>
                <a:gd name="T12" fmla="*/ 6 w 24"/>
                <a:gd name="T13" fmla="*/ 10 h 22"/>
                <a:gd name="T14" fmla="*/ 6 w 24"/>
                <a:gd name="T15" fmla="*/ 21 h 22"/>
                <a:gd name="T16" fmla="*/ 16 w 24"/>
                <a:gd name="T17" fmla="*/ 11 h 22"/>
                <a:gd name="T18" fmla="*/ 13 w 24"/>
                <a:gd name="T19" fmla="*/ 14 h 22"/>
                <a:gd name="T20" fmla="*/ 8 w 24"/>
                <a:gd name="T21" fmla="*/ 13 h 22"/>
                <a:gd name="T22" fmla="*/ 17 w 24"/>
                <a:gd name="T23" fmla="*/ 10 h 22"/>
                <a:gd name="T24" fmla="*/ 16 w 24"/>
                <a:gd name="T25" fmla="*/ 9 h 22"/>
                <a:gd name="T26" fmla="*/ 10 w 24"/>
                <a:gd name="T27" fmla="*/ 9 h 22"/>
                <a:gd name="T28" fmla="*/ 11 w 24"/>
                <a:gd name="T29" fmla="*/ 9 h 22"/>
                <a:gd name="T30" fmla="*/ 19 w 24"/>
                <a:gd name="T31" fmla="*/ 6 h 22"/>
                <a:gd name="T32" fmla="*/ 16 w 24"/>
                <a:gd name="T33" fmla="*/ 11 h 22"/>
                <a:gd name="T34" fmla="*/ 20 w 24"/>
                <a:gd name="T35" fmla="*/ 5 h 22"/>
                <a:gd name="T36" fmla="*/ 20 w 24"/>
                <a:gd name="T37" fmla="*/ 5 h 22"/>
                <a:gd name="T38" fmla="*/ 19 w 24"/>
                <a:gd name="T39" fmla="*/ 5 h 22"/>
                <a:gd name="T40" fmla="*/ 20 w 24"/>
                <a:gd name="T41" fmla="*/ 5 h 22"/>
                <a:gd name="T42" fmla="*/ 20 w 24"/>
                <a:gd name="T43" fmla="*/ 5 h 22"/>
                <a:gd name="T44" fmla="*/ 12 w 24"/>
                <a:gd name="T45" fmla="*/ 7 h 22"/>
                <a:gd name="T46" fmla="*/ 18 w 24"/>
                <a:gd name="T47" fmla="*/ 6 h 22"/>
                <a:gd name="T48" fmla="*/ 11 w 24"/>
                <a:gd name="T49" fmla="*/ 8 h 22"/>
                <a:gd name="T50" fmla="*/ 12 w 24"/>
                <a:gd name="T51" fmla="*/ 7 h 22"/>
                <a:gd name="T52" fmla="*/ 10 w 24"/>
                <a:gd name="T53" fmla="*/ 10 h 22"/>
                <a:gd name="T54" fmla="*/ 15 w 24"/>
                <a:gd name="T55" fmla="*/ 10 h 22"/>
                <a:gd name="T56" fmla="*/ 8 w 24"/>
                <a:gd name="T57" fmla="*/ 13 h 22"/>
                <a:gd name="T58" fmla="*/ 10 w 24"/>
                <a:gd name="T59" fmla="*/ 10 h 22"/>
                <a:gd name="T60" fmla="*/ 7 w 24"/>
                <a:gd name="T61" fmla="*/ 14 h 22"/>
                <a:gd name="T62" fmla="*/ 7 w 24"/>
                <a:gd name="T63" fmla="*/ 14 h 22"/>
                <a:gd name="T64" fmla="*/ 12 w 24"/>
                <a:gd name="T65" fmla="*/ 14 h 22"/>
                <a:gd name="T66" fmla="*/ 10 w 24"/>
                <a:gd name="T67" fmla="*/ 16 h 22"/>
                <a:gd name="T68" fmla="*/ 7 w 24"/>
                <a:gd name="T69" fmla="*/ 17 h 22"/>
                <a:gd name="T70" fmla="*/ 7 w 24"/>
                <a:gd name="T71" fmla="*/ 18 h 22"/>
                <a:gd name="T72" fmla="*/ 7 w 24"/>
                <a:gd name="T73"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 h="22">
                  <a:moveTo>
                    <a:pt x="6" y="21"/>
                  </a:moveTo>
                  <a:cubicBezTo>
                    <a:pt x="10" y="22"/>
                    <a:pt x="15" y="17"/>
                    <a:pt x="17" y="14"/>
                  </a:cubicBezTo>
                  <a:cubicBezTo>
                    <a:pt x="20" y="11"/>
                    <a:pt x="24" y="7"/>
                    <a:pt x="24" y="2"/>
                  </a:cubicBezTo>
                  <a:cubicBezTo>
                    <a:pt x="24" y="1"/>
                    <a:pt x="23" y="1"/>
                    <a:pt x="23" y="1"/>
                  </a:cubicBezTo>
                  <a:cubicBezTo>
                    <a:pt x="22" y="0"/>
                    <a:pt x="21" y="0"/>
                    <a:pt x="20" y="1"/>
                  </a:cubicBezTo>
                  <a:cubicBezTo>
                    <a:pt x="18" y="3"/>
                    <a:pt x="14" y="2"/>
                    <a:pt x="11" y="3"/>
                  </a:cubicBezTo>
                  <a:cubicBezTo>
                    <a:pt x="9" y="4"/>
                    <a:pt x="7" y="8"/>
                    <a:pt x="6" y="10"/>
                  </a:cubicBezTo>
                  <a:cubicBezTo>
                    <a:pt x="4" y="13"/>
                    <a:pt x="0" y="19"/>
                    <a:pt x="6" y="21"/>
                  </a:cubicBezTo>
                  <a:close/>
                  <a:moveTo>
                    <a:pt x="16" y="11"/>
                  </a:moveTo>
                  <a:cubicBezTo>
                    <a:pt x="15" y="12"/>
                    <a:pt x="14" y="13"/>
                    <a:pt x="13" y="14"/>
                  </a:cubicBezTo>
                  <a:cubicBezTo>
                    <a:pt x="11" y="14"/>
                    <a:pt x="10" y="14"/>
                    <a:pt x="8" y="13"/>
                  </a:cubicBezTo>
                  <a:cubicBezTo>
                    <a:pt x="11" y="12"/>
                    <a:pt x="15" y="12"/>
                    <a:pt x="17" y="10"/>
                  </a:cubicBezTo>
                  <a:cubicBezTo>
                    <a:pt x="17" y="9"/>
                    <a:pt x="17" y="9"/>
                    <a:pt x="16" y="9"/>
                  </a:cubicBezTo>
                  <a:cubicBezTo>
                    <a:pt x="14" y="9"/>
                    <a:pt x="12" y="9"/>
                    <a:pt x="10" y="9"/>
                  </a:cubicBezTo>
                  <a:cubicBezTo>
                    <a:pt x="10" y="9"/>
                    <a:pt x="10" y="9"/>
                    <a:pt x="11" y="9"/>
                  </a:cubicBezTo>
                  <a:cubicBezTo>
                    <a:pt x="14" y="8"/>
                    <a:pt x="17" y="8"/>
                    <a:pt x="19" y="6"/>
                  </a:cubicBezTo>
                  <a:cubicBezTo>
                    <a:pt x="18" y="8"/>
                    <a:pt x="17" y="9"/>
                    <a:pt x="16" y="11"/>
                  </a:cubicBezTo>
                  <a:close/>
                  <a:moveTo>
                    <a:pt x="20" y="5"/>
                  </a:moveTo>
                  <a:cubicBezTo>
                    <a:pt x="20" y="5"/>
                    <a:pt x="20" y="5"/>
                    <a:pt x="20" y="5"/>
                  </a:cubicBezTo>
                  <a:cubicBezTo>
                    <a:pt x="20" y="5"/>
                    <a:pt x="20" y="5"/>
                    <a:pt x="19" y="5"/>
                  </a:cubicBezTo>
                  <a:cubicBezTo>
                    <a:pt x="20" y="5"/>
                    <a:pt x="20" y="5"/>
                    <a:pt x="20" y="5"/>
                  </a:cubicBezTo>
                  <a:cubicBezTo>
                    <a:pt x="20" y="5"/>
                    <a:pt x="20" y="5"/>
                    <a:pt x="20" y="5"/>
                  </a:cubicBezTo>
                  <a:close/>
                  <a:moveTo>
                    <a:pt x="12" y="7"/>
                  </a:moveTo>
                  <a:cubicBezTo>
                    <a:pt x="14" y="7"/>
                    <a:pt x="16" y="6"/>
                    <a:pt x="18" y="6"/>
                  </a:cubicBezTo>
                  <a:cubicBezTo>
                    <a:pt x="16" y="7"/>
                    <a:pt x="14" y="7"/>
                    <a:pt x="11" y="8"/>
                  </a:cubicBezTo>
                  <a:cubicBezTo>
                    <a:pt x="12" y="8"/>
                    <a:pt x="12" y="7"/>
                    <a:pt x="12" y="7"/>
                  </a:cubicBezTo>
                  <a:close/>
                  <a:moveTo>
                    <a:pt x="10" y="10"/>
                  </a:moveTo>
                  <a:cubicBezTo>
                    <a:pt x="11" y="10"/>
                    <a:pt x="13" y="10"/>
                    <a:pt x="15" y="10"/>
                  </a:cubicBezTo>
                  <a:cubicBezTo>
                    <a:pt x="13" y="11"/>
                    <a:pt x="10" y="12"/>
                    <a:pt x="8" y="13"/>
                  </a:cubicBezTo>
                  <a:cubicBezTo>
                    <a:pt x="8" y="12"/>
                    <a:pt x="9" y="11"/>
                    <a:pt x="10" y="10"/>
                  </a:cubicBezTo>
                  <a:close/>
                  <a:moveTo>
                    <a:pt x="7" y="14"/>
                  </a:moveTo>
                  <a:cubicBezTo>
                    <a:pt x="7" y="14"/>
                    <a:pt x="7" y="14"/>
                    <a:pt x="7" y="14"/>
                  </a:cubicBezTo>
                  <a:cubicBezTo>
                    <a:pt x="9" y="15"/>
                    <a:pt x="11" y="14"/>
                    <a:pt x="12" y="14"/>
                  </a:cubicBezTo>
                  <a:cubicBezTo>
                    <a:pt x="12" y="15"/>
                    <a:pt x="11" y="16"/>
                    <a:pt x="10" y="16"/>
                  </a:cubicBezTo>
                  <a:cubicBezTo>
                    <a:pt x="9" y="16"/>
                    <a:pt x="8" y="17"/>
                    <a:pt x="7" y="17"/>
                  </a:cubicBezTo>
                  <a:cubicBezTo>
                    <a:pt x="7" y="18"/>
                    <a:pt x="7" y="18"/>
                    <a:pt x="7" y="18"/>
                  </a:cubicBezTo>
                  <a:cubicBezTo>
                    <a:pt x="5" y="18"/>
                    <a:pt x="6" y="16"/>
                    <a:pt x="7" y="14"/>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236"/>
            <p:cNvSpPr>
              <a:spLocks noEditPoints="1"/>
            </p:cNvSpPr>
            <p:nvPr/>
          </p:nvSpPr>
          <p:spPr bwMode="auto">
            <a:xfrm>
              <a:off x="1803646" y="888434"/>
              <a:ext cx="1114425" cy="1335088"/>
            </a:xfrm>
            <a:custGeom>
              <a:avLst/>
              <a:gdLst>
                <a:gd name="T0" fmla="*/ 173 w 263"/>
                <a:gd name="T1" fmla="*/ 23 h 315"/>
                <a:gd name="T2" fmla="*/ 208 w 263"/>
                <a:gd name="T3" fmla="*/ 100 h 315"/>
                <a:gd name="T4" fmla="*/ 201 w 263"/>
                <a:gd name="T5" fmla="*/ 121 h 315"/>
                <a:gd name="T6" fmla="*/ 202 w 263"/>
                <a:gd name="T7" fmla="*/ 104 h 315"/>
                <a:gd name="T8" fmla="*/ 138 w 263"/>
                <a:gd name="T9" fmla="*/ 116 h 315"/>
                <a:gd name="T10" fmla="*/ 192 w 263"/>
                <a:gd name="T11" fmla="*/ 110 h 315"/>
                <a:gd name="T12" fmla="*/ 138 w 263"/>
                <a:gd name="T13" fmla="*/ 135 h 315"/>
                <a:gd name="T14" fmla="*/ 192 w 263"/>
                <a:gd name="T15" fmla="*/ 138 h 315"/>
                <a:gd name="T16" fmla="*/ 115 w 263"/>
                <a:gd name="T17" fmla="*/ 174 h 315"/>
                <a:gd name="T18" fmla="*/ 156 w 263"/>
                <a:gd name="T19" fmla="*/ 176 h 315"/>
                <a:gd name="T20" fmla="*/ 143 w 263"/>
                <a:gd name="T21" fmla="*/ 189 h 315"/>
                <a:gd name="T22" fmla="*/ 175 w 263"/>
                <a:gd name="T23" fmla="*/ 162 h 315"/>
                <a:gd name="T24" fmla="*/ 156 w 263"/>
                <a:gd name="T25" fmla="*/ 158 h 315"/>
                <a:gd name="T26" fmla="*/ 185 w 263"/>
                <a:gd name="T27" fmla="*/ 137 h 315"/>
                <a:gd name="T28" fmla="*/ 181 w 263"/>
                <a:gd name="T29" fmla="*/ 131 h 315"/>
                <a:gd name="T30" fmla="*/ 126 w 263"/>
                <a:gd name="T31" fmla="*/ 136 h 315"/>
                <a:gd name="T32" fmla="*/ 133 w 263"/>
                <a:gd name="T33" fmla="*/ 122 h 315"/>
                <a:gd name="T34" fmla="*/ 196 w 263"/>
                <a:gd name="T35" fmla="*/ 92 h 315"/>
                <a:gd name="T36" fmla="*/ 235 w 263"/>
                <a:gd name="T37" fmla="*/ 105 h 315"/>
                <a:gd name="T38" fmla="*/ 240 w 263"/>
                <a:gd name="T39" fmla="*/ 127 h 315"/>
                <a:gd name="T40" fmla="*/ 229 w 263"/>
                <a:gd name="T41" fmla="*/ 100 h 315"/>
                <a:gd name="T42" fmla="*/ 171 w 263"/>
                <a:gd name="T43" fmla="*/ 93 h 315"/>
                <a:gd name="T44" fmla="*/ 97 w 263"/>
                <a:gd name="T45" fmla="*/ 73 h 315"/>
                <a:gd name="T46" fmla="*/ 100 w 263"/>
                <a:gd name="T47" fmla="*/ 70 h 315"/>
                <a:gd name="T48" fmla="*/ 192 w 263"/>
                <a:gd name="T49" fmla="*/ 40 h 315"/>
                <a:gd name="T50" fmla="*/ 202 w 263"/>
                <a:gd name="T51" fmla="*/ 49 h 315"/>
                <a:gd name="T52" fmla="*/ 187 w 263"/>
                <a:gd name="T53" fmla="*/ 65 h 315"/>
                <a:gd name="T54" fmla="*/ 187 w 263"/>
                <a:gd name="T55" fmla="*/ 82 h 315"/>
                <a:gd name="T56" fmla="*/ 173 w 263"/>
                <a:gd name="T57" fmla="*/ 79 h 315"/>
                <a:gd name="T58" fmla="*/ 163 w 263"/>
                <a:gd name="T59" fmla="*/ 69 h 315"/>
                <a:gd name="T60" fmla="*/ 125 w 263"/>
                <a:gd name="T61" fmla="*/ 71 h 315"/>
                <a:gd name="T62" fmla="*/ 109 w 263"/>
                <a:gd name="T63" fmla="*/ 98 h 315"/>
                <a:gd name="T64" fmla="*/ 123 w 263"/>
                <a:gd name="T65" fmla="*/ 105 h 315"/>
                <a:gd name="T66" fmla="*/ 219 w 263"/>
                <a:gd name="T67" fmla="*/ 63 h 315"/>
                <a:gd name="T68" fmla="*/ 200 w 263"/>
                <a:gd name="T69" fmla="*/ 44 h 315"/>
                <a:gd name="T70" fmla="*/ 169 w 263"/>
                <a:gd name="T71" fmla="*/ 44 h 315"/>
                <a:gd name="T72" fmla="*/ 159 w 263"/>
                <a:gd name="T73" fmla="*/ 38 h 315"/>
                <a:gd name="T74" fmla="*/ 154 w 263"/>
                <a:gd name="T75" fmla="*/ 34 h 315"/>
                <a:gd name="T76" fmla="*/ 139 w 263"/>
                <a:gd name="T77" fmla="*/ 42 h 315"/>
                <a:gd name="T78" fmla="*/ 166 w 263"/>
                <a:gd name="T79" fmla="*/ 41 h 315"/>
                <a:gd name="T80" fmla="*/ 13 w 263"/>
                <a:gd name="T81" fmla="*/ 144 h 315"/>
                <a:gd name="T82" fmla="*/ 16 w 263"/>
                <a:gd name="T83" fmla="*/ 146 h 315"/>
                <a:gd name="T84" fmla="*/ 26 w 263"/>
                <a:gd name="T85" fmla="*/ 72 h 315"/>
                <a:gd name="T86" fmla="*/ 15 w 263"/>
                <a:gd name="T87" fmla="*/ 101 h 315"/>
                <a:gd name="T88" fmla="*/ 12 w 263"/>
                <a:gd name="T89" fmla="*/ 127 h 315"/>
                <a:gd name="T90" fmla="*/ 31 w 263"/>
                <a:gd name="T91" fmla="*/ 133 h 315"/>
                <a:gd name="T92" fmla="*/ 17 w 263"/>
                <a:gd name="T93" fmla="*/ 113 h 315"/>
                <a:gd name="T94" fmla="*/ 24 w 263"/>
                <a:gd name="T95" fmla="*/ 84 h 315"/>
                <a:gd name="T96" fmla="*/ 22 w 263"/>
                <a:gd name="T97" fmla="*/ 143 h 315"/>
                <a:gd name="T98" fmla="*/ 177 w 263"/>
                <a:gd name="T99" fmla="*/ 61 h 315"/>
                <a:gd name="T100" fmla="*/ 196 w 263"/>
                <a:gd name="T101" fmla="*/ 124 h 315"/>
                <a:gd name="T102" fmla="*/ 134 w 263"/>
                <a:gd name="T103" fmla="*/ 256 h 315"/>
                <a:gd name="T104" fmla="*/ 112 w 263"/>
                <a:gd name="T105" fmla="*/ 294 h 315"/>
                <a:gd name="T106" fmla="*/ 193 w 263"/>
                <a:gd name="T107" fmla="*/ 293 h 315"/>
                <a:gd name="T108" fmla="*/ 188 w 263"/>
                <a:gd name="T109" fmla="*/ 291 h 315"/>
                <a:gd name="T110" fmla="*/ 135 w 263"/>
                <a:gd name="T111" fmla="*/ 298 h 315"/>
                <a:gd name="T112" fmla="*/ 129 w 263"/>
                <a:gd name="T113" fmla="*/ 261 h 315"/>
                <a:gd name="T114" fmla="*/ 114 w 263"/>
                <a:gd name="T115" fmla="*/ 270 h 315"/>
                <a:gd name="T116" fmla="*/ 119 w 263"/>
                <a:gd name="T117" fmla="*/ 277 h 315"/>
                <a:gd name="T118" fmla="*/ 125 w 263"/>
                <a:gd name="T119" fmla="*/ 296 h 315"/>
                <a:gd name="T120" fmla="*/ 197 w 263"/>
                <a:gd name="T121" fmla="*/ 296 h 315"/>
                <a:gd name="T122" fmla="*/ 117 w 263"/>
                <a:gd name="T123" fmla="*/ 259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3" h="315">
                  <a:moveTo>
                    <a:pt x="230" y="49"/>
                  </a:moveTo>
                  <a:cubicBezTo>
                    <a:pt x="218" y="32"/>
                    <a:pt x="201" y="21"/>
                    <a:pt x="183" y="12"/>
                  </a:cubicBezTo>
                  <a:cubicBezTo>
                    <a:pt x="183" y="12"/>
                    <a:pt x="183" y="12"/>
                    <a:pt x="183" y="12"/>
                  </a:cubicBezTo>
                  <a:cubicBezTo>
                    <a:pt x="183" y="9"/>
                    <a:pt x="182" y="7"/>
                    <a:pt x="179" y="5"/>
                  </a:cubicBezTo>
                  <a:cubicBezTo>
                    <a:pt x="169" y="0"/>
                    <a:pt x="168" y="14"/>
                    <a:pt x="165" y="19"/>
                  </a:cubicBezTo>
                  <a:cubicBezTo>
                    <a:pt x="165" y="19"/>
                    <a:pt x="165" y="20"/>
                    <a:pt x="165" y="20"/>
                  </a:cubicBezTo>
                  <a:cubicBezTo>
                    <a:pt x="119" y="4"/>
                    <a:pt x="66" y="18"/>
                    <a:pt x="34" y="55"/>
                  </a:cubicBezTo>
                  <a:cubicBezTo>
                    <a:pt x="3" y="91"/>
                    <a:pt x="0" y="144"/>
                    <a:pt x="25" y="184"/>
                  </a:cubicBezTo>
                  <a:cubicBezTo>
                    <a:pt x="37" y="204"/>
                    <a:pt x="55" y="218"/>
                    <a:pt x="76" y="227"/>
                  </a:cubicBezTo>
                  <a:cubicBezTo>
                    <a:pt x="73" y="232"/>
                    <a:pt x="61" y="244"/>
                    <a:pt x="68" y="249"/>
                  </a:cubicBezTo>
                  <a:cubicBezTo>
                    <a:pt x="73" y="253"/>
                    <a:pt x="78" y="248"/>
                    <a:pt x="81" y="242"/>
                  </a:cubicBezTo>
                  <a:cubicBezTo>
                    <a:pt x="92" y="247"/>
                    <a:pt x="105" y="249"/>
                    <a:pt x="117" y="249"/>
                  </a:cubicBezTo>
                  <a:cubicBezTo>
                    <a:pt x="115" y="257"/>
                    <a:pt x="109" y="266"/>
                    <a:pt x="112" y="274"/>
                  </a:cubicBezTo>
                  <a:cubicBezTo>
                    <a:pt x="112" y="274"/>
                    <a:pt x="112" y="274"/>
                    <a:pt x="112" y="274"/>
                  </a:cubicBezTo>
                  <a:cubicBezTo>
                    <a:pt x="105" y="276"/>
                    <a:pt x="97" y="277"/>
                    <a:pt x="90" y="279"/>
                  </a:cubicBezTo>
                  <a:cubicBezTo>
                    <a:pt x="80" y="281"/>
                    <a:pt x="69" y="285"/>
                    <a:pt x="60" y="291"/>
                  </a:cubicBezTo>
                  <a:cubicBezTo>
                    <a:pt x="57" y="293"/>
                    <a:pt x="47" y="300"/>
                    <a:pt x="50" y="305"/>
                  </a:cubicBezTo>
                  <a:cubicBezTo>
                    <a:pt x="53" y="309"/>
                    <a:pt x="63" y="310"/>
                    <a:pt x="68" y="311"/>
                  </a:cubicBezTo>
                  <a:cubicBezTo>
                    <a:pt x="87" y="313"/>
                    <a:pt x="108" y="314"/>
                    <a:pt x="127" y="314"/>
                  </a:cubicBezTo>
                  <a:cubicBezTo>
                    <a:pt x="148" y="315"/>
                    <a:pt x="168" y="314"/>
                    <a:pt x="188" y="311"/>
                  </a:cubicBezTo>
                  <a:cubicBezTo>
                    <a:pt x="193" y="310"/>
                    <a:pt x="200" y="309"/>
                    <a:pt x="204" y="306"/>
                  </a:cubicBezTo>
                  <a:cubicBezTo>
                    <a:pt x="208" y="302"/>
                    <a:pt x="204" y="297"/>
                    <a:pt x="201" y="294"/>
                  </a:cubicBezTo>
                  <a:cubicBezTo>
                    <a:pt x="183" y="281"/>
                    <a:pt x="160" y="277"/>
                    <a:pt x="139" y="274"/>
                  </a:cubicBezTo>
                  <a:cubicBezTo>
                    <a:pt x="140" y="265"/>
                    <a:pt x="138" y="257"/>
                    <a:pt x="135" y="249"/>
                  </a:cubicBezTo>
                  <a:cubicBezTo>
                    <a:pt x="143" y="249"/>
                    <a:pt x="151" y="248"/>
                    <a:pt x="158" y="246"/>
                  </a:cubicBezTo>
                  <a:cubicBezTo>
                    <a:pt x="177" y="243"/>
                    <a:pt x="194" y="235"/>
                    <a:pt x="209" y="224"/>
                  </a:cubicBezTo>
                  <a:cubicBezTo>
                    <a:pt x="245" y="198"/>
                    <a:pt x="263" y="150"/>
                    <a:pt x="255" y="106"/>
                  </a:cubicBezTo>
                  <a:cubicBezTo>
                    <a:pt x="252" y="86"/>
                    <a:pt x="242" y="66"/>
                    <a:pt x="230" y="49"/>
                  </a:cubicBezTo>
                  <a:close/>
                  <a:moveTo>
                    <a:pt x="176" y="8"/>
                  </a:moveTo>
                  <a:cubicBezTo>
                    <a:pt x="184" y="9"/>
                    <a:pt x="175" y="19"/>
                    <a:pt x="173" y="23"/>
                  </a:cubicBezTo>
                  <a:cubicBezTo>
                    <a:pt x="171" y="22"/>
                    <a:pt x="169" y="21"/>
                    <a:pt x="168" y="21"/>
                  </a:cubicBezTo>
                  <a:cubicBezTo>
                    <a:pt x="170" y="17"/>
                    <a:pt x="170" y="7"/>
                    <a:pt x="176" y="8"/>
                  </a:cubicBezTo>
                  <a:close/>
                  <a:moveTo>
                    <a:pt x="197" y="95"/>
                  </a:moveTo>
                  <a:cubicBezTo>
                    <a:pt x="199" y="95"/>
                    <a:pt x="208" y="93"/>
                    <a:pt x="204" y="95"/>
                  </a:cubicBezTo>
                  <a:cubicBezTo>
                    <a:pt x="202" y="96"/>
                    <a:pt x="200" y="96"/>
                    <a:pt x="198" y="97"/>
                  </a:cubicBezTo>
                  <a:cubicBezTo>
                    <a:pt x="198" y="96"/>
                    <a:pt x="198" y="96"/>
                    <a:pt x="197" y="95"/>
                  </a:cubicBezTo>
                  <a:close/>
                  <a:moveTo>
                    <a:pt x="200" y="113"/>
                  </a:moveTo>
                  <a:cubicBezTo>
                    <a:pt x="202" y="113"/>
                    <a:pt x="204" y="112"/>
                    <a:pt x="206" y="112"/>
                  </a:cubicBezTo>
                  <a:cubicBezTo>
                    <a:pt x="207" y="112"/>
                    <a:pt x="209" y="111"/>
                    <a:pt x="210" y="111"/>
                  </a:cubicBezTo>
                  <a:cubicBezTo>
                    <a:pt x="211" y="111"/>
                    <a:pt x="217" y="110"/>
                    <a:pt x="213" y="112"/>
                  </a:cubicBezTo>
                  <a:cubicBezTo>
                    <a:pt x="208" y="113"/>
                    <a:pt x="203" y="112"/>
                    <a:pt x="200" y="114"/>
                  </a:cubicBezTo>
                  <a:cubicBezTo>
                    <a:pt x="200" y="114"/>
                    <a:pt x="200" y="113"/>
                    <a:pt x="200" y="113"/>
                  </a:cubicBezTo>
                  <a:close/>
                  <a:moveTo>
                    <a:pt x="200" y="110"/>
                  </a:moveTo>
                  <a:cubicBezTo>
                    <a:pt x="201" y="109"/>
                    <a:pt x="203" y="109"/>
                    <a:pt x="204" y="109"/>
                  </a:cubicBezTo>
                  <a:cubicBezTo>
                    <a:pt x="206" y="108"/>
                    <a:pt x="210" y="108"/>
                    <a:pt x="211" y="107"/>
                  </a:cubicBezTo>
                  <a:cubicBezTo>
                    <a:pt x="208" y="109"/>
                    <a:pt x="204" y="110"/>
                    <a:pt x="200" y="111"/>
                  </a:cubicBezTo>
                  <a:cubicBezTo>
                    <a:pt x="200" y="111"/>
                    <a:pt x="200" y="111"/>
                    <a:pt x="200" y="110"/>
                  </a:cubicBezTo>
                  <a:cubicBezTo>
                    <a:pt x="200" y="110"/>
                    <a:pt x="200" y="110"/>
                    <a:pt x="200" y="110"/>
                  </a:cubicBezTo>
                  <a:close/>
                  <a:moveTo>
                    <a:pt x="200" y="105"/>
                  </a:moveTo>
                  <a:cubicBezTo>
                    <a:pt x="203" y="105"/>
                    <a:pt x="207" y="105"/>
                    <a:pt x="210" y="104"/>
                  </a:cubicBezTo>
                  <a:cubicBezTo>
                    <a:pt x="206" y="105"/>
                    <a:pt x="203" y="106"/>
                    <a:pt x="200" y="108"/>
                  </a:cubicBezTo>
                  <a:cubicBezTo>
                    <a:pt x="200" y="107"/>
                    <a:pt x="200" y="106"/>
                    <a:pt x="200" y="105"/>
                  </a:cubicBezTo>
                  <a:close/>
                  <a:moveTo>
                    <a:pt x="199" y="104"/>
                  </a:moveTo>
                  <a:cubicBezTo>
                    <a:pt x="199" y="103"/>
                    <a:pt x="199" y="102"/>
                    <a:pt x="199" y="102"/>
                  </a:cubicBezTo>
                  <a:cubicBezTo>
                    <a:pt x="200" y="102"/>
                    <a:pt x="201" y="102"/>
                    <a:pt x="202" y="101"/>
                  </a:cubicBezTo>
                  <a:cubicBezTo>
                    <a:pt x="202" y="101"/>
                    <a:pt x="208" y="101"/>
                    <a:pt x="206" y="102"/>
                  </a:cubicBezTo>
                  <a:cubicBezTo>
                    <a:pt x="204" y="102"/>
                    <a:pt x="201" y="103"/>
                    <a:pt x="199" y="104"/>
                  </a:cubicBezTo>
                  <a:close/>
                  <a:moveTo>
                    <a:pt x="199" y="101"/>
                  </a:moveTo>
                  <a:cubicBezTo>
                    <a:pt x="201" y="101"/>
                    <a:pt x="205" y="99"/>
                    <a:pt x="207" y="98"/>
                  </a:cubicBezTo>
                  <a:cubicBezTo>
                    <a:pt x="207" y="98"/>
                    <a:pt x="208" y="99"/>
                    <a:pt x="208" y="100"/>
                  </a:cubicBezTo>
                  <a:cubicBezTo>
                    <a:pt x="205" y="100"/>
                    <a:pt x="202" y="101"/>
                    <a:pt x="199" y="101"/>
                  </a:cubicBezTo>
                  <a:close/>
                  <a:moveTo>
                    <a:pt x="207" y="96"/>
                  </a:moveTo>
                  <a:cubicBezTo>
                    <a:pt x="207" y="96"/>
                    <a:pt x="207" y="97"/>
                    <a:pt x="207" y="97"/>
                  </a:cubicBezTo>
                  <a:cubicBezTo>
                    <a:pt x="205" y="97"/>
                    <a:pt x="203" y="97"/>
                    <a:pt x="201" y="98"/>
                  </a:cubicBezTo>
                  <a:cubicBezTo>
                    <a:pt x="195" y="99"/>
                    <a:pt x="201" y="97"/>
                    <a:pt x="203" y="96"/>
                  </a:cubicBezTo>
                  <a:cubicBezTo>
                    <a:pt x="204" y="96"/>
                    <a:pt x="206" y="95"/>
                    <a:pt x="207" y="94"/>
                  </a:cubicBezTo>
                  <a:cubicBezTo>
                    <a:pt x="207" y="94"/>
                    <a:pt x="207" y="94"/>
                    <a:pt x="207" y="94"/>
                  </a:cubicBezTo>
                  <a:cubicBezTo>
                    <a:pt x="207" y="95"/>
                    <a:pt x="207" y="95"/>
                    <a:pt x="207" y="96"/>
                  </a:cubicBezTo>
                  <a:close/>
                  <a:moveTo>
                    <a:pt x="204" y="98"/>
                  </a:moveTo>
                  <a:cubicBezTo>
                    <a:pt x="206" y="97"/>
                    <a:pt x="202" y="99"/>
                    <a:pt x="201" y="99"/>
                  </a:cubicBezTo>
                  <a:cubicBezTo>
                    <a:pt x="201" y="99"/>
                    <a:pt x="200" y="100"/>
                    <a:pt x="199" y="100"/>
                  </a:cubicBezTo>
                  <a:cubicBezTo>
                    <a:pt x="199" y="100"/>
                    <a:pt x="199" y="99"/>
                    <a:pt x="199" y="99"/>
                  </a:cubicBezTo>
                  <a:cubicBezTo>
                    <a:pt x="200" y="99"/>
                    <a:pt x="202" y="98"/>
                    <a:pt x="204" y="98"/>
                  </a:cubicBezTo>
                  <a:close/>
                  <a:moveTo>
                    <a:pt x="200" y="117"/>
                  </a:moveTo>
                  <a:cubicBezTo>
                    <a:pt x="204" y="117"/>
                    <a:pt x="208" y="116"/>
                    <a:pt x="213" y="115"/>
                  </a:cubicBezTo>
                  <a:cubicBezTo>
                    <a:pt x="218" y="114"/>
                    <a:pt x="215" y="116"/>
                    <a:pt x="213" y="116"/>
                  </a:cubicBezTo>
                  <a:cubicBezTo>
                    <a:pt x="212" y="117"/>
                    <a:pt x="210" y="118"/>
                    <a:pt x="208" y="118"/>
                  </a:cubicBezTo>
                  <a:cubicBezTo>
                    <a:pt x="205" y="119"/>
                    <a:pt x="203" y="120"/>
                    <a:pt x="201" y="120"/>
                  </a:cubicBezTo>
                  <a:cubicBezTo>
                    <a:pt x="200" y="119"/>
                    <a:pt x="200" y="118"/>
                    <a:pt x="200" y="117"/>
                  </a:cubicBezTo>
                  <a:close/>
                  <a:moveTo>
                    <a:pt x="215" y="121"/>
                  </a:moveTo>
                  <a:cubicBezTo>
                    <a:pt x="214" y="122"/>
                    <a:pt x="212" y="122"/>
                    <a:pt x="210" y="123"/>
                  </a:cubicBezTo>
                  <a:cubicBezTo>
                    <a:pt x="209" y="123"/>
                    <a:pt x="207" y="123"/>
                    <a:pt x="206" y="123"/>
                  </a:cubicBezTo>
                  <a:cubicBezTo>
                    <a:pt x="204" y="123"/>
                    <a:pt x="203" y="123"/>
                    <a:pt x="202" y="122"/>
                  </a:cubicBezTo>
                  <a:cubicBezTo>
                    <a:pt x="204" y="122"/>
                    <a:pt x="206" y="121"/>
                    <a:pt x="209" y="121"/>
                  </a:cubicBezTo>
                  <a:cubicBezTo>
                    <a:pt x="210" y="121"/>
                    <a:pt x="211" y="121"/>
                    <a:pt x="212" y="120"/>
                  </a:cubicBezTo>
                  <a:cubicBezTo>
                    <a:pt x="212" y="120"/>
                    <a:pt x="217" y="119"/>
                    <a:pt x="215" y="121"/>
                  </a:cubicBezTo>
                  <a:close/>
                  <a:moveTo>
                    <a:pt x="218" y="119"/>
                  </a:moveTo>
                  <a:cubicBezTo>
                    <a:pt x="218" y="119"/>
                    <a:pt x="217" y="119"/>
                    <a:pt x="217" y="119"/>
                  </a:cubicBezTo>
                  <a:cubicBezTo>
                    <a:pt x="214" y="119"/>
                    <a:pt x="210" y="120"/>
                    <a:pt x="207" y="120"/>
                  </a:cubicBezTo>
                  <a:cubicBezTo>
                    <a:pt x="205" y="121"/>
                    <a:pt x="203" y="121"/>
                    <a:pt x="201" y="121"/>
                  </a:cubicBezTo>
                  <a:cubicBezTo>
                    <a:pt x="201" y="121"/>
                    <a:pt x="201" y="121"/>
                    <a:pt x="201" y="121"/>
                  </a:cubicBezTo>
                  <a:cubicBezTo>
                    <a:pt x="201" y="121"/>
                    <a:pt x="201" y="121"/>
                    <a:pt x="201" y="121"/>
                  </a:cubicBezTo>
                  <a:cubicBezTo>
                    <a:pt x="202" y="121"/>
                    <a:pt x="203" y="120"/>
                    <a:pt x="203" y="120"/>
                  </a:cubicBezTo>
                  <a:cubicBezTo>
                    <a:pt x="208" y="119"/>
                    <a:pt x="213" y="118"/>
                    <a:pt x="217" y="115"/>
                  </a:cubicBezTo>
                  <a:cubicBezTo>
                    <a:pt x="217" y="115"/>
                    <a:pt x="217" y="115"/>
                    <a:pt x="217" y="115"/>
                  </a:cubicBezTo>
                  <a:cubicBezTo>
                    <a:pt x="217" y="115"/>
                    <a:pt x="218" y="115"/>
                    <a:pt x="218" y="116"/>
                  </a:cubicBezTo>
                  <a:cubicBezTo>
                    <a:pt x="218" y="117"/>
                    <a:pt x="218" y="118"/>
                    <a:pt x="218" y="119"/>
                  </a:cubicBezTo>
                  <a:close/>
                  <a:moveTo>
                    <a:pt x="217" y="114"/>
                  </a:moveTo>
                  <a:cubicBezTo>
                    <a:pt x="214" y="114"/>
                    <a:pt x="211" y="115"/>
                    <a:pt x="208" y="115"/>
                  </a:cubicBezTo>
                  <a:cubicBezTo>
                    <a:pt x="206" y="116"/>
                    <a:pt x="204" y="116"/>
                    <a:pt x="202" y="116"/>
                  </a:cubicBezTo>
                  <a:cubicBezTo>
                    <a:pt x="201" y="116"/>
                    <a:pt x="200" y="116"/>
                    <a:pt x="200" y="116"/>
                  </a:cubicBezTo>
                  <a:cubicBezTo>
                    <a:pt x="200" y="116"/>
                    <a:pt x="200" y="116"/>
                    <a:pt x="200" y="115"/>
                  </a:cubicBezTo>
                  <a:cubicBezTo>
                    <a:pt x="200" y="115"/>
                    <a:pt x="202" y="114"/>
                    <a:pt x="203" y="114"/>
                  </a:cubicBezTo>
                  <a:cubicBezTo>
                    <a:pt x="207" y="113"/>
                    <a:pt x="212" y="114"/>
                    <a:pt x="215" y="111"/>
                  </a:cubicBezTo>
                  <a:cubicBezTo>
                    <a:pt x="216" y="112"/>
                    <a:pt x="217" y="113"/>
                    <a:pt x="217" y="114"/>
                  </a:cubicBezTo>
                  <a:cubicBezTo>
                    <a:pt x="217" y="114"/>
                    <a:pt x="217" y="114"/>
                    <a:pt x="217" y="114"/>
                  </a:cubicBezTo>
                  <a:close/>
                  <a:moveTo>
                    <a:pt x="201" y="112"/>
                  </a:moveTo>
                  <a:cubicBezTo>
                    <a:pt x="199" y="112"/>
                    <a:pt x="199" y="112"/>
                    <a:pt x="201" y="111"/>
                  </a:cubicBezTo>
                  <a:cubicBezTo>
                    <a:pt x="203" y="111"/>
                    <a:pt x="205" y="110"/>
                    <a:pt x="207" y="110"/>
                  </a:cubicBezTo>
                  <a:cubicBezTo>
                    <a:pt x="209" y="109"/>
                    <a:pt x="211" y="108"/>
                    <a:pt x="213" y="107"/>
                  </a:cubicBezTo>
                  <a:cubicBezTo>
                    <a:pt x="213" y="107"/>
                    <a:pt x="213" y="108"/>
                    <a:pt x="213" y="108"/>
                  </a:cubicBezTo>
                  <a:cubicBezTo>
                    <a:pt x="214" y="108"/>
                    <a:pt x="214" y="109"/>
                    <a:pt x="214" y="110"/>
                  </a:cubicBezTo>
                  <a:cubicBezTo>
                    <a:pt x="210" y="110"/>
                    <a:pt x="205" y="112"/>
                    <a:pt x="201" y="112"/>
                  </a:cubicBezTo>
                  <a:close/>
                  <a:moveTo>
                    <a:pt x="202" y="108"/>
                  </a:moveTo>
                  <a:cubicBezTo>
                    <a:pt x="198" y="109"/>
                    <a:pt x="202" y="108"/>
                    <a:pt x="203" y="107"/>
                  </a:cubicBezTo>
                  <a:cubicBezTo>
                    <a:pt x="206" y="106"/>
                    <a:pt x="208" y="105"/>
                    <a:pt x="211" y="105"/>
                  </a:cubicBezTo>
                  <a:cubicBezTo>
                    <a:pt x="211" y="105"/>
                    <a:pt x="212" y="106"/>
                    <a:pt x="212" y="106"/>
                  </a:cubicBezTo>
                  <a:cubicBezTo>
                    <a:pt x="209" y="107"/>
                    <a:pt x="205" y="107"/>
                    <a:pt x="202" y="108"/>
                  </a:cubicBezTo>
                  <a:close/>
                  <a:moveTo>
                    <a:pt x="204" y="104"/>
                  </a:moveTo>
                  <a:cubicBezTo>
                    <a:pt x="202" y="104"/>
                    <a:pt x="198" y="105"/>
                    <a:pt x="202" y="104"/>
                  </a:cubicBezTo>
                  <a:cubicBezTo>
                    <a:pt x="204" y="103"/>
                    <a:pt x="206" y="102"/>
                    <a:pt x="208" y="101"/>
                  </a:cubicBezTo>
                  <a:cubicBezTo>
                    <a:pt x="209" y="102"/>
                    <a:pt x="210" y="103"/>
                    <a:pt x="210" y="104"/>
                  </a:cubicBezTo>
                  <a:cubicBezTo>
                    <a:pt x="208" y="104"/>
                    <a:pt x="206" y="104"/>
                    <a:pt x="204" y="104"/>
                  </a:cubicBezTo>
                  <a:close/>
                  <a:moveTo>
                    <a:pt x="208" y="94"/>
                  </a:moveTo>
                  <a:cubicBezTo>
                    <a:pt x="208" y="94"/>
                    <a:pt x="207" y="93"/>
                    <a:pt x="207" y="93"/>
                  </a:cubicBezTo>
                  <a:cubicBezTo>
                    <a:pt x="204" y="94"/>
                    <a:pt x="201" y="94"/>
                    <a:pt x="197" y="94"/>
                  </a:cubicBezTo>
                  <a:cubicBezTo>
                    <a:pt x="197" y="95"/>
                    <a:pt x="197" y="95"/>
                    <a:pt x="197" y="95"/>
                  </a:cubicBezTo>
                  <a:cubicBezTo>
                    <a:pt x="197" y="94"/>
                    <a:pt x="197" y="94"/>
                    <a:pt x="197" y="94"/>
                  </a:cubicBezTo>
                  <a:cubicBezTo>
                    <a:pt x="197" y="94"/>
                    <a:pt x="197" y="93"/>
                    <a:pt x="196" y="93"/>
                  </a:cubicBezTo>
                  <a:cubicBezTo>
                    <a:pt x="205" y="92"/>
                    <a:pt x="213" y="89"/>
                    <a:pt x="222" y="88"/>
                  </a:cubicBezTo>
                  <a:cubicBezTo>
                    <a:pt x="223" y="88"/>
                    <a:pt x="225" y="88"/>
                    <a:pt x="226" y="88"/>
                  </a:cubicBezTo>
                  <a:cubicBezTo>
                    <a:pt x="227" y="87"/>
                    <a:pt x="233" y="86"/>
                    <a:pt x="228" y="87"/>
                  </a:cubicBezTo>
                  <a:cubicBezTo>
                    <a:pt x="224" y="89"/>
                    <a:pt x="219" y="90"/>
                    <a:pt x="214" y="92"/>
                  </a:cubicBezTo>
                  <a:cubicBezTo>
                    <a:pt x="214" y="91"/>
                    <a:pt x="213" y="91"/>
                    <a:pt x="213" y="91"/>
                  </a:cubicBezTo>
                  <a:cubicBezTo>
                    <a:pt x="210" y="90"/>
                    <a:pt x="208" y="92"/>
                    <a:pt x="208" y="94"/>
                  </a:cubicBezTo>
                  <a:close/>
                  <a:moveTo>
                    <a:pt x="187" y="100"/>
                  </a:moveTo>
                  <a:cubicBezTo>
                    <a:pt x="187" y="100"/>
                    <a:pt x="187" y="100"/>
                    <a:pt x="187" y="100"/>
                  </a:cubicBezTo>
                  <a:cubicBezTo>
                    <a:pt x="188" y="101"/>
                    <a:pt x="188" y="101"/>
                    <a:pt x="188" y="102"/>
                  </a:cubicBezTo>
                  <a:cubicBezTo>
                    <a:pt x="188" y="102"/>
                    <a:pt x="188" y="103"/>
                    <a:pt x="188" y="103"/>
                  </a:cubicBezTo>
                  <a:cubicBezTo>
                    <a:pt x="186" y="103"/>
                    <a:pt x="184" y="104"/>
                    <a:pt x="182" y="105"/>
                  </a:cubicBezTo>
                  <a:cubicBezTo>
                    <a:pt x="175" y="107"/>
                    <a:pt x="169" y="110"/>
                    <a:pt x="163" y="111"/>
                  </a:cubicBezTo>
                  <a:cubicBezTo>
                    <a:pt x="156" y="113"/>
                    <a:pt x="148" y="114"/>
                    <a:pt x="141" y="116"/>
                  </a:cubicBezTo>
                  <a:cubicBezTo>
                    <a:pt x="138" y="117"/>
                    <a:pt x="136" y="119"/>
                    <a:pt x="133" y="120"/>
                  </a:cubicBezTo>
                  <a:cubicBezTo>
                    <a:pt x="133" y="120"/>
                    <a:pt x="130" y="120"/>
                    <a:pt x="129" y="120"/>
                  </a:cubicBezTo>
                  <a:cubicBezTo>
                    <a:pt x="129" y="120"/>
                    <a:pt x="129" y="120"/>
                    <a:pt x="129" y="120"/>
                  </a:cubicBezTo>
                  <a:cubicBezTo>
                    <a:pt x="131" y="119"/>
                    <a:pt x="134" y="118"/>
                    <a:pt x="136" y="117"/>
                  </a:cubicBezTo>
                  <a:cubicBezTo>
                    <a:pt x="147" y="115"/>
                    <a:pt x="157" y="111"/>
                    <a:pt x="167" y="107"/>
                  </a:cubicBezTo>
                  <a:cubicBezTo>
                    <a:pt x="174" y="105"/>
                    <a:pt x="181" y="103"/>
                    <a:pt x="187" y="100"/>
                  </a:cubicBezTo>
                  <a:close/>
                  <a:moveTo>
                    <a:pt x="156" y="110"/>
                  </a:moveTo>
                  <a:cubicBezTo>
                    <a:pt x="150" y="112"/>
                    <a:pt x="144" y="114"/>
                    <a:pt x="138" y="116"/>
                  </a:cubicBezTo>
                  <a:cubicBezTo>
                    <a:pt x="135" y="117"/>
                    <a:pt x="132" y="118"/>
                    <a:pt x="129" y="119"/>
                  </a:cubicBezTo>
                  <a:cubicBezTo>
                    <a:pt x="129" y="118"/>
                    <a:pt x="129" y="117"/>
                    <a:pt x="129" y="116"/>
                  </a:cubicBezTo>
                  <a:cubicBezTo>
                    <a:pt x="138" y="116"/>
                    <a:pt x="147" y="112"/>
                    <a:pt x="156" y="110"/>
                  </a:cubicBezTo>
                  <a:cubicBezTo>
                    <a:pt x="158" y="109"/>
                    <a:pt x="160" y="109"/>
                    <a:pt x="162" y="108"/>
                  </a:cubicBezTo>
                  <a:cubicBezTo>
                    <a:pt x="160" y="109"/>
                    <a:pt x="158" y="110"/>
                    <a:pt x="156" y="110"/>
                  </a:cubicBezTo>
                  <a:close/>
                  <a:moveTo>
                    <a:pt x="128" y="112"/>
                  </a:moveTo>
                  <a:cubicBezTo>
                    <a:pt x="137" y="108"/>
                    <a:pt x="147" y="106"/>
                    <a:pt x="156" y="104"/>
                  </a:cubicBezTo>
                  <a:cubicBezTo>
                    <a:pt x="165" y="102"/>
                    <a:pt x="177" y="100"/>
                    <a:pt x="184" y="95"/>
                  </a:cubicBezTo>
                  <a:cubicBezTo>
                    <a:pt x="176" y="101"/>
                    <a:pt x="163" y="103"/>
                    <a:pt x="153" y="107"/>
                  </a:cubicBezTo>
                  <a:cubicBezTo>
                    <a:pt x="148" y="109"/>
                    <a:pt x="143" y="111"/>
                    <a:pt x="138" y="112"/>
                  </a:cubicBezTo>
                  <a:cubicBezTo>
                    <a:pt x="135" y="113"/>
                    <a:pt x="132" y="113"/>
                    <a:pt x="129" y="114"/>
                  </a:cubicBezTo>
                  <a:cubicBezTo>
                    <a:pt x="129" y="113"/>
                    <a:pt x="128" y="113"/>
                    <a:pt x="128" y="112"/>
                  </a:cubicBezTo>
                  <a:close/>
                  <a:moveTo>
                    <a:pt x="129" y="121"/>
                  </a:moveTo>
                  <a:cubicBezTo>
                    <a:pt x="132" y="121"/>
                    <a:pt x="136" y="120"/>
                    <a:pt x="139" y="118"/>
                  </a:cubicBezTo>
                  <a:cubicBezTo>
                    <a:pt x="144" y="116"/>
                    <a:pt x="148" y="115"/>
                    <a:pt x="153" y="114"/>
                  </a:cubicBezTo>
                  <a:cubicBezTo>
                    <a:pt x="161" y="112"/>
                    <a:pt x="169" y="110"/>
                    <a:pt x="177" y="107"/>
                  </a:cubicBezTo>
                  <a:cubicBezTo>
                    <a:pt x="171" y="110"/>
                    <a:pt x="165" y="111"/>
                    <a:pt x="158" y="113"/>
                  </a:cubicBezTo>
                  <a:cubicBezTo>
                    <a:pt x="153" y="115"/>
                    <a:pt x="147" y="117"/>
                    <a:pt x="141" y="119"/>
                  </a:cubicBezTo>
                  <a:cubicBezTo>
                    <a:pt x="137" y="120"/>
                    <a:pt x="133" y="121"/>
                    <a:pt x="128" y="123"/>
                  </a:cubicBezTo>
                  <a:cubicBezTo>
                    <a:pt x="128" y="122"/>
                    <a:pt x="129" y="122"/>
                    <a:pt x="129" y="121"/>
                  </a:cubicBezTo>
                  <a:close/>
                  <a:moveTo>
                    <a:pt x="128" y="125"/>
                  </a:moveTo>
                  <a:cubicBezTo>
                    <a:pt x="132" y="125"/>
                    <a:pt x="136" y="123"/>
                    <a:pt x="140" y="122"/>
                  </a:cubicBezTo>
                  <a:cubicBezTo>
                    <a:pt x="144" y="121"/>
                    <a:pt x="148" y="119"/>
                    <a:pt x="153" y="118"/>
                  </a:cubicBezTo>
                  <a:cubicBezTo>
                    <a:pt x="149" y="120"/>
                    <a:pt x="144" y="122"/>
                    <a:pt x="140" y="123"/>
                  </a:cubicBezTo>
                  <a:cubicBezTo>
                    <a:pt x="136" y="125"/>
                    <a:pt x="131" y="125"/>
                    <a:pt x="127" y="127"/>
                  </a:cubicBezTo>
                  <a:cubicBezTo>
                    <a:pt x="127" y="126"/>
                    <a:pt x="127" y="126"/>
                    <a:pt x="128" y="125"/>
                  </a:cubicBezTo>
                  <a:close/>
                  <a:moveTo>
                    <a:pt x="126" y="129"/>
                  </a:moveTo>
                  <a:cubicBezTo>
                    <a:pt x="130" y="129"/>
                    <a:pt x="134" y="128"/>
                    <a:pt x="138" y="126"/>
                  </a:cubicBezTo>
                  <a:cubicBezTo>
                    <a:pt x="144" y="125"/>
                    <a:pt x="149" y="123"/>
                    <a:pt x="155" y="122"/>
                  </a:cubicBezTo>
                  <a:cubicBezTo>
                    <a:pt x="167" y="118"/>
                    <a:pt x="180" y="115"/>
                    <a:pt x="192" y="110"/>
                  </a:cubicBezTo>
                  <a:cubicBezTo>
                    <a:pt x="192" y="111"/>
                    <a:pt x="192" y="111"/>
                    <a:pt x="192" y="112"/>
                  </a:cubicBezTo>
                  <a:cubicBezTo>
                    <a:pt x="192" y="112"/>
                    <a:pt x="192" y="112"/>
                    <a:pt x="192" y="112"/>
                  </a:cubicBezTo>
                  <a:cubicBezTo>
                    <a:pt x="180" y="116"/>
                    <a:pt x="168" y="119"/>
                    <a:pt x="156" y="122"/>
                  </a:cubicBezTo>
                  <a:cubicBezTo>
                    <a:pt x="145" y="125"/>
                    <a:pt x="135" y="127"/>
                    <a:pt x="125" y="132"/>
                  </a:cubicBezTo>
                  <a:cubicBezTo>
                    <a:pt x="125" y="131"/>
                    <a:pt x="126" y="130"/>
                    <a:pt x="126" y="129"/>
                  </a:cubicBezTo>
                  <a:close/>
                  <a:moveTo>
                    <a:pt x="125" y="133"/>
                  </a:moveTo>
                  <a:cubicBezTo>
                    <a:pt x="135" y="128"/>
                    <a:pt x="147" y="125"/>
                    <a:pt x="158" y="122"/>
                  </a:cubicBezTo>
                  <a:cubicBezTo>
                    <a:pt x="164" y="121"/>
                    <a:pt x="169" y="119"/>
                    <a:pt x="175" y="117"/>
                  </a:cubicBezTo>
                  <a:cubicBezTo>
                    <a:pt x="176" y="117"/>
                    <a:pt x="177" y="117"/>
                    <a:pt x="178" y="117"/>
                  </a:cubicBezTo>
                  <a:cubicBezTo>
                    <a:pt x="169" y="119"/>
                    <a:pt x="161" y="122"/>
                    <a:pt x="153" y="124"/>
                  </a:cubicBezTo>
                  <a:cubicBezTo>
                    <a:pt x="143" y="128"/>
                    <a:pt x="133" y="131"/>
                    <a:pt x="124" y="136"/>
                  </a:cubicBezTo>
                  <a:cubicBezTo>
                    <a:pt x="124" y="135"/>
                    <a:pt x="124" y="134"/>
                    <a:pt x="125" y="133"/>
                  </a:cubicBezTo>
                  <a:close/>
                  <a:moveTo>
                    <a:pt x="193" y="122"/>
                  </a:moveTo>
                  <a:cubicBezTo>
                    <a:pt x="193" y="123"/>
                    <a:pt x="193" y="123"/>
                    <a:pt x="193" y="123"/>
                  </a:cubicBezTo>
                  <a:cubicBezTo>
                    <a:pt x="188" y="126"/>
                    <a:pt x="182" y="127"/>
                    <a:pt x="177" y="129"/>
                  </a:cubicBezTo>
                  <a:cubicBezTo>
                    <a:pt x="170" y="130"/>
                    <a:pt x="164" y="133"/>
                    <a:pt x="158" y="135"/>
                  </a:cubicBezTo>
                  <a:cubicBezTo>
                    <a:pt x="146" y="138"/>
                    <a:pt x="135" y="142"/>
                    <a:pt x="125" y="146"/>
                  </a:cubicBezTo>
                  <a:cubicBezTo>
                    <a:pt x="125" y="145"/>
                    <a:pt x="124" y="144"/>
                    <a:pt x="124" y="142"/>
                  </a:cubicBezTo>
                  <a:cubicBezTo>
                    <a:pt x="126" y="142"/>
                    <a:pt x="128" y="141"/>
                    <a:pt x="130" y="140"/>
                  </a:cubicBezTo>
                  <a:cubicBezTo>
                    <a:pt x="134" y="139"/>
                    <a:pt x="137" y="138"/>
                    <a:pt x="141" y="137"/>
                  </a:cubicBezTo>
                  <a:cubicBezTo>
                    <a:pt x="148" y="135"/>
                    <a:pt x="155" y="133"/>
                    <a:pt x="162" y="131"/>
                  </a:cubicBezTo>
                  <a:cubicBezTo>
                    <a:pt x="169" y="129"/>
                    <a:pt x="176" y="127"/>
                    <a:pt x="183" y="125"/>
                  </a:cubicBezTo>
                  <a:cubicBezTo>
                    <a:pt x="186" y="124"/>
                    <a:pt x="190" y="124"/>
                    <a:pt x="193" y="122"/>
                  </a:cubicBezTo>
                  <a:close/>
                  <a:moveTo>
                    <a:pt x="124" y="138"/>
                  </a:moveTo>
                  <a:cubicBezTo>
                    <a:pt x="135" y="135"/>
                    <a:pt x="146" y="130"/>
                    <a:pt x="158" y="127"/>
                  </a:cubicBezTo>
                  <a:cubicBezTo>
                    <a:pt x="164" y="126"/>
                    <a:pt x="170" y="124"/>
                    <a:pt x="176" y="123"/>
                  </a:cubicBezTo>
                  <a:cubicBezTo>
                    <a:pt x="176" y="122"/>
                    <a:pt x="176" y="122"/>
                    <a:pt x="176" y="122"/>
                  </a:cubicBezTo>
                  <a:cubicBezTo>
                    <a:pt x="175" y="123"/>
                    <a:pt x="174" y="123"/>
                    <a:pt x="173" y="123"/>
                  </a:cubicBezTo>
                  <a:cubicBezTo>
                    <a:pt x="167" y="125"/>
                    <a:pt x="161" y="127"/>
                    <a:pt x="155" y="129"/>
                  </a:cubicBezTo>
                  <a:cubicBezTo>
                    <a:pt x="149" y="131"/>
                    <a:pt x="144" y="133"/>
                    <a:pt x="138" y="135"/>
                  </a:cubicBezTo>
                  <a:cubicBezTo>
                    <a:pt x="133" y="137"/>
                    <a:pt x="129" y="139"/>
                    <a:pt x="124" y="141"/>
                  </a:cubicBezTo>
                  <a:cubicBezTo>
                    <a:pt x="124" y="140"/>
                    <a:pt x="124" y="139"/>
                    <a:pt x="124" y="138"/>
                  </a:cubicBezTo>
                  <a:close/>
                  <a:moveTo>
                    <a:pt x="125" y="148"/>
                  </a:moveTo>
                  <a:cubicBezTo>
                    <a:pt x="125" y="148"/>
                    <a:pt x="125" y="148"/>
                    <a:pt x="125" y="148"/>
                  </a:cubicBezTo>
                  <a:cubicBezTo>
                    <a:pt x="128" y="147"/>
                    <a:pt x="131" y="146"/>
                    <a:pt x="134" y="145"/>
                  </a:cubicBezTo>
                  <a:cubicBezTo>
                    <a:pt x="130" y="147"/>
                    <a:pt x="127" y="149"/>
                    <a:pt x="124" y="150"/>
                  </a:cubicBezTo>
                  <a:cubicBezTo>
                    <a:pt x="124" y="150"/>
                    <a:pt x="125" y="149"/>
                    <a:pt x="125" y="148"/>
                  </a:cubicBezTo>
                  <a:close/>
                  <a:moveTo>
                    <a:pt x="122" y="156"/>
                  </a:moveTo>
                  <a:cubicBezTo>
                    <a:pt x="122" y="155"/>
                    <a:pt x="123" y="154"/>
                    <a:pt x="123" y="153"/>
                  </a:cubicBezTo>
                  <a:cubicBezTo>
                    <a:pt x="128" y="152"/>
                    <a:pt x="132" y="150"/>
                    <a:pt x="137" y="148"/>
                  </a:cubicBezTo>
                  <a:cubicBezTo>
                    <a:pt x="141" y="146"/>
                    <a:pt x="146" y="145"/>
                    <a:pt x="150" y="144"/>
                  </a:cubicBezTo>
                  <a:cubicBezTo>
                    <a:pt x="141" y="147"/>
                    <a:pt x="131" y="151"/>
                    <a:pt x="122" y="156"/>
                  </a:cubicBezTo>
                  <a:cubicBezTo>
                    <a:pt x="122" y="156"/>
                    <a:pt x="122" y="156"/>
                    <a:pt x="122" y="156"/>
                  </a:cubicBezTo>
                  <a:close/>
                  <a:moveTo>
                    <a:pt x="121" y="158"/>
                  </a:moveTo>
                  <a:cubicBezTo>
                    <a:pt x="126" y="157"/>
                    <a:pt x="130" y="155"/>
                    <a:pt x="134" y="153"/>
                  </a:cubicBezTo>
                  <a:cubicBezTo>
                    <a:pt x="142" y="149"/>
                    <a:pt x="150" y="147"/>
                    <a:pt x="158" y="145"/>
                  </a:cubicBezTo>
                  <a:cubicBezTo>
                    <a:pt x="160" y="144"/>
                    <a:pt x="162" y="144"/>
                    <a:pt x="165" y="143"/>
                  </a:cubicBezTo>
                  <a:cubicBezTo>
                    <a:pt x="161" y="144"/>
                    <a:pt x="158" y="146"/>
                    <a:pt x="154" y="147"/>
                  </a:cubicBezTo>
                  <a:cubicBezTo>
                    <a:pt x="147" y="149"/>
                    <a:pt x="141" y="151"/>
                    <a:pt x="135" y="154"/>
                  </a:cubicBezTo>
                  <a:cubicBezTo>
                    <a:pt x="130" y="156"/>
                    <a:pt x="125" y="157"/>
                    <a:pt x="120" y="159"/>
                  </a:cubicBezTo>
                  <a:cubicBezTo>
                    <a:pt x="121" y="159"/>
                    <a:pt x="121" y="159"/>
                    <a:pt x="121" y="158"/>
                  </a:cubicBezTo>
                  <a:close/>
                  <a:moveTo>
                    <a:pt x="119" y="161"/>
                  </a:moveTo>
                  <a:cubicBezTo>
                    <a:pt x="125" y="161"/>
                    <a:pt x="131" y="159"/>
                    <a:pt x="136" y="157"/>
                  </a:cubicBezTo>
                  <a:cubicBezTo>
                    <a:pt x="143" y="154"/>
                    <a:pt x="150" y="152"/>
                    <a:pt x="157" y="150"/>
                  </a:cubicBezTo>
                  <a:cubicBezTo>
                    <a:pt x="156" y="150"/>
                    <a:pt x="156" y="151"/>
                    <a:pt x="155" y="151"/>
                  </a:cubicBezTo>
                  <a:cubicBezTo>
                    <a:pt x="147" y="153"/>
                    <a:pt x="140" y="157"/>
                    <a:pt x="133" y="160"/>
                  </a:cubicBezTo>
                  <a:cubicBezTo>
                    <a:pt x="128" y="161"/>
                    <a:pt x="123" y="163"/>
                    <a:pt x="118" y="165"/>
                  </a:cubicBezTo>
                  <a:cubicBezTo>
                    <a:pt x="118" y="164"/>
                    <a:pt x="119" y="163"/>
                    <a:pt x="119" y="161"/>
                  </a:cubicBezTo>
                  <a:close/>
                  <a:moveTo>
                    <a:pt x="181" y="142"/>
                  </a:moveTo>
                  <a:cubicBezTo>
                    <a:pt x="185" y="141"/>
                    <a:pt x="189" y="140"/>
                    <a:pt x="192" y="138"/>
                  </a:cubicBezTo>
                  <a:cubicBezTo>
                    <a:pt x="193" y="138"/>
                    <a:pt x="193" y="138"/>
                    <a:pt x="194" y="138"/>
                  </a:cubicBezTo>
                  <a:cubicBezTo>
                    <a:pt x="196" y="137"/>
                    <a:pt x="198" y="137"/>
                    <a:pt x="200" y="136"/>
                  </a:cubicBezTo>
                  <a:cubicBezTo>
                    <a:pt x="200" y="137"/>
                    <a:pt x="200" y="137"/>
                    <a:pt x="201" y="138"/>
                  </a:cubicBezTo>
                  <a:cubicBezTo>
                    <a:pt x="194" y="140"/>
                    <a:pt x="188" y="142"/>
                    <a:pt x="181" y="144"/>
                  </a:cubicBezTo>
                  <a:cubicBezTo>
                    <a:pt x="174" y="147"/>
                    <a:pt x="166" y="149"/>
                    <a:pt x="158" y="152"/>
                  </a:cubicBezTo>
                  <a:cubicBezTo>
                    <a:pt x="151" y="154"/>
                    <a:pt x="144" y="157"/>
                    <a:pt x="137" y="159"/>
                  </a:cubicBezTo>
                  <a:cubicBezTo>
                    <a:pt x="131" y="161"/>
                    <a:pt x="124" y="163"/>
                    <a:pt x="118" y="167"/>
                  </a:cubicBezTo>
                  <a:cubicBezTo>
                    <a:pt x="118" y="167"/>
                    <a:pt x="118" y="167"/>
                    <a:pt x="118" y="167"/>
                  </a:cubicBezTo>
                  <a:cubicBezTo>
                    <a:pt x="123" y="163"/>
                    <a:pt x="130" y="161"/>
                    <a:pt x="137" y="159"/>
                  </a:cubicBezTo>
                  <a:cubicBezTo>
                    <a:pt x="144" y="156"/>
                    <a:pt x="151" y="153"/>
                    <a:pt x="159" y="150"/>
                  </a:cubicBezTo>
                  <a:cubicBezTo>
                    <a:pt x="163" y="149"/>
                    <a:pt x="168" y="147"/>
                    <a:pt x="173" y="145"/>
                  </a:cubicBezTo>
                  <a:cubicBezTo>
                    <a:pt x="175" y="144"/>
                    <a:pt x="178" y="143"/>
                    <a:pt x="181" y="142"/>
                  </a:cubicBezTo>
                  <a:close/>
                  <a:moveTo>
                    <a:pt x="190" y="142"/>
                  </a:moveTo>
                  <a:cubicBezTo>
                    <a:pt x="186" y="144"/>
                    <a:pt x="183" y="145"/>
                    <a:pt x="179" y="146"/>
                  </a:cubicBezTo>
                  <a:cubicBezTo>
                    <a:pt x="178" y="146"/>
                    <a:pt x="178" y="146"/>
                    <a:pt x="178" y="147"/>
                  </a:cubicBezTo>
                  <a:cubicBezTo>
                    <a:pt x="178" y="146"/>
                    <a:pt x="179" y="146"/>
                    <a:pt x="180" y="146"/>
                  </a:cubicBezTo>
                  <a:cubicBezTo>
                    <a:pt x="183" y="145"/>
                    <a:pt x="187" y="143"/>
                    <a:pt x="190" y="142"/>
                  </a:cubicBezTo>
                  <a:close/>
                  <a:moveTo>
                    <a:pt x="117" y="167"/>
                  </a:moveTo>
                  <a:cubicBezTo>
                    <a:pt x="119" y="167"/>
                    <a:pt x="120" y="166"/>
                    <a:pt x="122" y="165"/>
                  </a:cubicBezTo>
                  <a:cubicBezTo>
                    <a:pt x="126" y="163"/>
                    <a:pt x="130" y="162"/>
                    <a:pt x="134" y="161"/>
                  </a:cubicBezTo>
                  <a:cubicBezTo>
                    <a:pt x="141" y="158"/>
                    <a:pt x="149" y="156"/>
                    <a:pt x="157" y="153"/>
                  </a:cubicBezTo>
                  <a:cubicBezTo>
                    <a:pt x="161" y="152"/>
                    <a:pt x="166" y="150"/>
                    <a:pt x="171" y="149"/>
                  </a:cubicBezTo>
                  <a:cubicBezTo>
                    <a:pt x="166" y="151"/>
                    <a:pt x="161" y="153"/>
                    <a:pt x="156" y="155"/>
                  </a:cubicBezTo>
                  <a:cubicBezTo>
                    <a:pt x="143" y="160"/>
                    <a:pt x="129" y="165"/>
                    <a:pt x="116" y="172"/>
                  </a:cubicBezTo>
                  <a:cubicBezTo>
                    <a:pt x="116" y="170"/>
                    <a:pt x="117" y="169"/>
                    <a:pt x="117" y="167"/>
                  </a:cubicBezTo>
                  <a:close/>
                  <a:moveTo>
                    <a:pt x="198" y="143"/>
                  </a:moveTo>
                  <a:cubicBezTo>
                    <a:pt x="192" y="147"/>
                    <a:pt x="184" y="149"/>
                    <a:pt x="177" y="151"/>
                  </a:cubicBezTo>
                  <a:cubicBezTo>
                    <a:pt x="169" y="154"/>
                    <a:pt x="162" y="158"/>
                    <a:pt x="154" y="161"/>
                  </a:cubicBezTo>
                  <a:cubicBezTo>
                    <a:pt x="141" y="166"/>
                    <a:pt x="127" y="171"/>
                    <a:pt x="115" y="178"/>
                  </a:cubicBezTo>
                  <a:cubicBezTo>
                    <a:pt x="115" y="177"/>
                    <a:pt x="115" y="176"/>
                    <a:pt x="115" y="174"/>
                  </a:cubicBezTo>
                  <a:cubicBezTo>
                    <a:pt x="122" y="171"/>
                    <a:pt x="129" y="169"/>
                    <a:pt x="136" y="167"/>
                  </a:cubicBezTo>
                  <a:cubicBezTo>
                    <a:pt x="143" y="164"/>
                    <a:pt x="151" y="161"/>
                    <a:pt x="158" y="158"/>
                  </a:cubicBezTo>
                  <a:cubicBezTo>
                    <a:pt x="166" y="155"/>
                    <a:pt x="173" y="151"/>
                    <a:pt x="181" y="149"/>
                  </a:cubicBezTo>
                  <a:cubicBezTo>
                    <a:pt x="185" y="148"/>
                    <a:pt x="189" y="147"/>
                    <a:pt x="192" y="145"/>
                  </a:cubicBezTo>
                  <a:cubicBezTo>
                    <a:pt x="194" y="145"/>
                    <a:pt x="202" y="140"/>
                    <a:pt x="198" y="143"/>
                  </a:cubicBezTo>
                  <a:close/>
                  <a:moveTo>
                    <a:pt x="115" y="180"/>
                  </a:moveTo>
                  <a:cubicBezTo>
                    <a:pt x="121" y="178"/>
                    <a:pt x="126" y="175"/>
                    <a:pt x="132" y="173"/>
                  </a:cubicBezTo>
                  <a:cubicBezTo>
                    <a:pt x="140" y="170"/>
                    <a:pt x="148" y="168"/>
                    <a:pt x="156" y="165"/>
                  </a:cubicBezTo>
                  <a:cubicBezTo>
                    <a:pt x="158" y="164"/>
                    <a:pt x="160" y="164"/>
                    <a:pt x="162" y="163"/>
                  </a:cubicBezTo>
                  <a:cubicBezTo>
                    <a:pt x="159" y="164"/>
                    <a:pt x="157" y="166"/>
                    <a:pt x="154" y="167"/>
                  </a:cubicBezTo>
                  <a:cubicBezTo>
                    <a:pt x="147" y="170"/>
                    <a:pt x="140" y="174"/>
                    <a:pt x="132" y="177"/>
                  </a:cubicBezTo>
                  <a:cubicBezTo>
                    <a:pt x="126" y="179"/>
                    <a:pt x="120" y="181"/>
                    <a:pt x="114" y="184"/>
                  </a:cubicBezTo>
                  <a:cubicBezTo>
                    <a:pt x="114" y="183"/>
                    <a:pt x="114" y="181"/>
                    <a:pt x="115" y="180"/>
                  </a:cubicBezTo>
                  <a:close/>
                  <a:moveTo>
                    <a:pt x="118" y="183"/>
                  </a:moveTo>
                  <a:cubicBezTo>
                    <a:pt x="118" y="183"/>
                    <a:pt x="118" y="183"/>
                    <a:pt x="118" y="183"/>
                  </a:cubicBezTo>
                  <a:cubicBezTo>
                    <a:pt x="118" y="183"/>
                    <a:pt x="118" y="183"/>
                    <a:pt x="118" y="183"/>
                  </a:cubicBezTo>
                  <a:close/>
                  <a:moveTo>
                    <a:pt x="117" y="184"/>
                  </a:moveTo>
                  <a:cubicBezTo>
                    <a:pt x="117" y="184"/>
                    <a:pt x="116" y="184"/>
                    <a:pt x="116" y="184"/>
                  </a:cubicBezTo>
                  <a:cubicBezTo>
                    <a:pt x="116" y="184"/>
                    <a:pt x="117" y="184"/>
                    <a:pt x="117" y="184"/>
                  </a:cubicBezTo>
                  <a:close/>
                  <a:moveTo>
                    <a:pt x="146" y="174"/>
                  </a:moveTo>
                  <a:cubicBezTo>
                    <a:pt x="148" y="173"/>
                    <a:pt x="151" y="172"/>
                    <a:pt x="154" y="171"/>
                  </a:cubicBezTo>
                  <a:cubicBezTo>
                    <a:pt x="149" y="173"/>
                    <a:pt x="145" y="175"/>
                    <a:pt x="141" y="177"/>
                  </a:cubicBezTo>
                  <a:cubicBezTo>
                    <a:pt x="134" y="179"/>
                    <a:pt x="128" y="182"/>
                    <a:pt x="121" y="185"/>
                  </a:cubicBezTo>
                  <a:cubicBezTo>
                    <a:pt x="119" y="186"/>
                    <a:pt x="116" y="187"/>
                    <a:pt x="114" y="189"/>
                  </a:cubicBezTo>
                  <a:cubicBezTo>
                    <a:pt x="114" y="188"/>
                    <a:pt x="114" y="187"/>
                    <a:pt x="114" y="186"/>
                  </a:cubicBezTo>
                  <a:cubicBezTo>
                    <a:pt x="125" y="182"/>
                    <a:pt x="135" y="177"/>
                    <a:pt x="146" y="174"/>
                  </a:cubicBezTo>
                  <a:close/>
                  <a:moveTo>
                    <a:pt x="127" y="185"/>
                  </a:moveTo>
                  <a:cubicBezTo>
                    <a:pt x="133" y="183"/>
                    <a:pt x="139" y="181"/>
                    <a:pt x="144" y="180"/>
                  </a:cubicBezTo>
                  <a:cubicBezTo>
                    <a:pt x="149" y="178"/>
                    <a:pt x="154" y="176"/>
                    <a:pt x="159" y="175"/>
                  </a:cubicBezTo>
                  <a:cubicBezTo>
                    <a:pt x="158" y="175"/>
                    <a:pt x="157" y="176"/>
                    <a:pt x="156" y="176"/>
                  </a:cubicBezTo>
                  <a:cubicBezTo>
                    <a:pt x="151" y="178"/>
                    <a:pt x="145" y="180"/>
                    <a:pt x="140" y="182"/>
                  </a:cubicBezTo>
                  <a:cubicBezTo>
                    <a:pt x="135" y="184"/>
                    <a:pt x="129" y="187"/>
                    <a:pt x="124" y="190"/>
                  </a:cubicBezTo>
                  <a:cubicBezTo>
                    <a:pt x="121" y="191"/>
                    <a:pt x="118" y="192"/>
                    <a:pt x="116" y="194"/>
                  </a:cubicBezTo>
                  <a:cubicBezTo>
                    <a:pt x="115" y="193"/>
                    <a:pt x="115" y="192"/>
                    <a:pt x="115" y="190"/>
                  </a:cubicBezTo>
                  <a:cubicBezTo>
                    <a:pt x="119" y="189"/>
                    <a:pt x="123" y="187"/>
                    <a:pt x="127" y="185"/>
                  </a:cubicBezTo>
                  <a:close/>
                  <a:moveTo>
                    <a:pt x="160" y="180"/>
                  </a:moveTo>
                  <a:cubicBezTo>
                    <a:pt x="158" y="181"/>
                    <a:pt x="155" y="182"/>
                    <a:pt x="153" y="182"/>
                  </a:cubicBezTo>
                  <a:cubicBezTo>
                    <a:pt x="148" y="184"/>
                    <a:pt x="143" y="186"/>
                    <a:pt x="138" y="188"/>
                  </a:cubicBezTo>
                  <a:cubicBezTo>
                    <a:pt x="135" y="189"/>
                    <a:pt x="132" y="191"/>
                    <a:pt x="128" y="193"/>
                  </a:cubicBezTo>
                  <a:cubicBezTo>
                    <a:pt x="125" y="194"/>
                    <a:pt x="122" y="195"/>
                    <a:pt x="120" y="197"/>
                  </a:cubicBezTo>
                  <a:cubicBezTo>
                    <a:pt x="120" y="197"/>
                    <a:pt x="120" y="197"/>
                    <a:pt x="120" y="197"/>
                  </a:cubicBezTo>
                  <a:cubicBezTo>
                    <a:pt x="122" y="198"/>
                    <a:pt x="124" y="197"/>
                    <a:pt x="126" y="196"/>
                  </a:cubicBezTo>
                  <a:cubicBezTo>
                    <a:pt x="130" y="195"/>
                    <a:pt x="134" y="193"/>
                    <a:pt x="138" y="192"/>
                  </a:cubicBezTo>
                  <a:cubicBezTo>
                    <a:pt x="137" y="192"/>
                    <a:pt x="143" y="189"/>
                    <a:pt x="141" y="191"/>
                  </a:cubicBezTo>
                  <a:cubicBezTo>
                    <a:pt x="139" y="192"/>
                    <a:pt x="137" y="193"/>
                    <a:pt x="134" y="193"/>
                  </a:cubicBezTo>
                  <a:cubicBezTo>
                    <a:pt x="132" y="194"/>
                    <a:pt x="130" y="195"/>
                    <a:pt x="128" y="197"/>
                  </a:cubicBezTo>
                  <a:cubicBezTo>
                    <a:pt x="128" y="197"/>
                    <a:pt x="128" y="198"/>
                    <a:pt x="128" y="198"/>
                  </a:cubicBezTo>
                  <a:cubicBezTo>
                    <a:pt x="129" y="198"/>
                    <a:pt x="129" y="198"/>
                    <a:pt x="129" y="198"/>
                  </a:cubicBezTo>
                  <a:cubicBezTo>
                    <a:pt x="130" y="198"/>
                    <a:pt x="130" y="197"/>
                    <a:pt x="129" y="197"/>
                  </a:cubicBezTo>
                  <a:cubicBezTo>
                    <a:pt x="129" y="197"/>
                    <a:pt x="133" y="195"/>
                    <a:pt x="133" y="195"/>
                  </a:cubicBezTo>
                  <a:cubicBezTo>
                    <a:pt x="135" y="194"/>
                    <a:pt x="136" y="194"/>
                    <a:pt x="137" y="193"/>
                  </a:cubicBezTo>
                  <a:cubicBezTo>
                    <a:pt x="138" y="193"/>
                    <a:pt x="139" y="193"/>
                    <a:pt x="140" y="192"/>
                  </a:cubicBezTo>
                  <a:cubicBezTo>
                    <a:pt x="135" y="196"/>
                    <a:pt x="128" y="199"/>
                    <a:pt x="122" y="198"/>
                  </a:cubicBezTo>
                  <a:cubicBezTo>
                    <a:pt x="119" y="198"/>
                    <a:pt x="117" y="197"/>
                    <a:pt x="116" y="195"/>
                  </a:cubicBezTo>
                  <a:cubicBezTo>
                    <a:pt x="124" y="194"/>
                    <a:pt x="131" y="190"/>
                    <a:pt x="139" y="187"/>
                  </a:cubicBezTo>
                  <a:cubicBezTo>
                    <a:pt x="143" y="185"/>
                    <a:pt x="148" y="183"/>
                    <a:pt x="153" y="182"/>
                  </a:cubicBezTo>
                  <a:cubicBezTo>
                    <a:pt x="156" y="181"/>
                    <a:pt x="159" y="180"/>
                    <a:pt x="162" y="179"/>
                  </a:cubicBezTo>
                  <a:cubicBezTo>
                    <a:pt x="161" y="180"/>
                    <a:pt x="161" y="180"/>
                    <a:pt x="160" y="180"/>
                  </a:cubicBezTo>
                  <a:close/>
                  <a:moveTo>
                    <a:pt x="143" y="190"/>
                  </a:moveTo>
                  <a:cubicBezTo>
                    <a:pt x="143" y="189"/>
                    <a:pt x="143" y="189"/>
                    <a:pt x="143" y="189"/>
                  </a:cubicBezTo>
                  <a:cubicBezTo>
                    <a:pt x="138" y="190"/>
                    <a:pt x="133" y="192"/>
                    <a:pt x="128" y="194"/>
                  </a:cubicBezTo>
                  <a:cubicBezTo>
                    <a:pt x="127" y="195"/>
                    <a:pt x="126" y="196"/>
                    <a:pt x="125" y="196"/>
                  </a:cubicBezTo>
                  <a:cubicBezTo>
                    <a:pt x="123" y="197"/>
                    <a:pt x="120" y="197"/>
                    <a:pt x="124" y="195"/>
                  </a:cubicBezTo>
                  <a:cubicBezTo>
                    <a:pt x="127" y="194"/>
                    <a:pt x="129" y="193"/>
                    <a:pt x="132" y="192"/>
                  </a:cubicBezTo>
                  <a:cubicBezTo>
                    <a:pt x="138" y="189"/>
                    <a:pt x="145" y="186"/>
                    <a:pt x="151" y="184"/>
                  </a:cubicBezTo>
                  <a:cubicBezTo>
                    <a:pt x="153" y="183"/>
                    <a:pt x="154" y="183"/>
                    <a:pt x="155" y="183"/>
                  </a:cubicBezTo>
                  <a:cubicBezTo>
                    <a:pt x="151" y="185"/>
                    <a:pt x="147" y="187"/>
                    <a:pt x="143" y="190"/>
                  </a:cubicBezTo>
                  <a:close/>
                  <a:moveTo>
                    <a:pt x="167" y="177"/>
                  </a:moveTo>
                  <a:cubicBezTo>
                    <a:pt x="158" y="179"/>
                    <a:pt x="149" y="182"/>
                    <a:pt x="140" y="186"/>
                  </a:cubicBezTo>
                  <a:cubicBezTo>
                    <a:pt x="136" y="187"/>
                    <a:pt x="132" y="189"/>
                    <a:pt x="128" y="191"/>
                  </a:cubicBezTo>
                  <a:cubicBezTo>
                    <a:pt x="126" y="192"/>
                    <a:pt x="123" y="193"/>
                    <a:pt x="121" y="193"/>
                  </a:cubicBezTo>
                  <a:cubicBezTo>
                    <a:pt x="119" y="194"/>
                    <a:pt x="118" y="194"/>
                    <a:pt x="117" y="193"/>
                  </a:cubicBezTo>
                  <a:cubicBezTo>
                    <a:pt x="118" y="193"/>
                    <a:pt x="119" y="192"/>
                    <a:pt x="120" y="192"/>
                  </a:cubicBezTo>
                  <a:cubicBezTo>
                    <a:pt x="129" y="189"/>
                    <a:pt x="138" y="184"/>
                    <a:pt x="146" y="181"/>
                  </a:cubicBezTo>
                  <a:cubicBezTo>
                    <a:pt x="155" y="177"/>
                    <a:pt x="165" y="174"/>
                    <a:pt x="174" y="170"/>
                  </a:cubicBezTo>
                  <a:cubicBezTo>
                    <a:pt x="172" y="173"/>
                    <a:pt x="170" y="175"/>
                    <a:pt x="167" y="177"/>
                  </a:cubicBezTo>
                  <a:close/>
                  <a:moveTo>
                    <a:pt x="174" y="169"/>
                  </a:moveTo>
                  <a:cubicBezTo>
                    <a:pt x="174" y="169"/>
                    <a:pt x="174" y="169"/>
                    <a:pt x="174" y="169"/>
                  </a:cubicBezTo>
                  <a:cubicBezTo>
                    <a:pt x="164" y="174"/>
                    <a:pt x="153" y="176"/>
                    <a:pt x="142" y="179"/>
                  </a:cubicBezTo>
                  <a:cubicBezTo>
                    <a:pt x="137" y="181"/>
                    <a:pt x="131" y="183"/>
                    <a:pt x="125" y="185"/>
                  </a:cubicBezTo>
                  <a:cubicBezTo>
                    <a:pt x="123" y="186"/>
                    <a:pt x="122" y="186"/>
                    <a:pt x="120" y="187"/>
                  </a:cubicBezTo>
                  <a:cubicBezTo>
                    <a:pt x="118" y="188"/>
                    <a:pt x="117" y="189"/>
                    <a:pt x="115" y="189"/>
                  </a:cubicBezTo>
                  <a:cubicBezTo>
                    <a:pt x="116" y="189"/>
                    <a:pt x="117" y="187"/>
                    <a:pt x="118" y="187"/>
                  </a:cubicBezTo>
                  <a:cubicBezTo>
                    <a:pt x="129" y="182"/>
                    <a:pt x="141" y="177"/>
                    <a:pt x="152" y="173"/>
                  </a:cubicBezTo>
                  <a:cubicBezTo>
                    <a:pt x="157" y="171"/>
                    <a:pt x="162" y="169"/>
                    <a:pt x="167" y="167"/>
                  </a:cubicBezTo>
                  <a:cubicBezTo>
                    <a:pt x="168" y="166"/>
                    <a:pt x="169" y="166"/>
                    <a:pt x="169" y="166"/>
                  </a:cubicBezTo>
                  <a:cubicBezTo>
                    <a:pt x="171" y="165"/>
                    <a:pt x="173" y="164"/>
                    <a:pt x="175" y="163"/>
                  </a:cubicBezTo>
                  <a:cubicBezTo>
                    <a:pt x="175" y="163"/>
                    <a:pt x="175" y="164"/>
                    <a:pt x="175" y="164"/>
                  </a:cubicBezTo>
                  <a:cubicBezTo>
                    <a:pt x="175" y="166"/>
                    <a:pt x="175" y="168"/>
                    <a:pt x="174" y="169"/>
                  </a:cubicBezTo>
                  <a:close/>
                  <a:moveTo>
                    <a:pt x="175" y="162"/>
                  </a:moveTo>
                  <a:cubicBezTo>
                    <a:pt x="175" y="162"/>
                    <a:pt x="174" y="162"/>
                    <a:pt x="174" y="163"/>
                  </a:cubicBezTo>
                  <a:cubicBezTo>
                    <a:pt x="173" y="162"/>
                    <a:pt x="173" y="163"/>
                    <a:pt x="172" y="163"/>
                  </a:cubicBezTo>
                  <a:cubicBezTo>
                    <a:pt x="170" y="165"/>
                    <a:pt x="167" y="166"/>
                    <a:pt x="164" y="167"/>
                  </a:cubicBezTo>
                  <a:cubicBezTo>
                    <a:pt x="154" y="171"/>
                    <a:pt x="142" y="174"/>
                    <a:pt x="132" y="178"/>
                  </a:cubicBezTo>
                  <a:cubicBezTo>
                    <a:pt x="142" y="174"/>
                    <a:pt x="152" y="169"/>
                    <a:pt x="162" y="164"/>
                  </a:cubicBezTo>
                  <a:cubicBezTo>
                    <a:pt x="164" y="163"/>
                    <a:pt x="165" y="162"/>
                    <a:pt x="167" y="162"/>
                  </a:cubicBezTo>
                  <a:cubicBezTo>
                    <a:pt x="170" y="161"/>
                    <a:pt x="172" y="160"/>
                    <a:pt x="175" y="159"/>
                  </a:cubicBezTo>
                  <a:cubicBezTo>
                    <a:pt x="176" y="159"/>
                    <a:pt x="176" y="159"/>
                    <a:pt x="176" y="159"/>
                  </a:cubicBezTo>
                  <a:cubicBezTo>
                    <a:pt x="175" y="160"/>
                    <a:pt x="175" y="161"/>
                    <a:pt x="175" y="162"/>
                  </a:cubicBezTo>
                  <a:close/>
                  <a:moveTo>
                    <a:pt x="176" y="158"/>
                  </a:moveTo>
                  <a:cubicBezTo>
                    <a:pt x="174" y="159"/>
                    <a:pt x="172" y="159"/>
                    <a:pt x="170" y="160"/>
                  </a:cubicBezTo>
                  <a:cubicBezTo>
                    <a:pt x="172" y="159"/>
                    <a:pt x="175" y="158"/>
                    <a:pt x="177" y="156"/>
                  </a:cubicBezTo>
                  <a:cubicBezTo>
                    <a:pt x="177" y="157"/>
                    <a:pt x="177" y="157"/>
                    <a:pt x="176" y="158"/>
                  </a:cubicBezTo>
                  <a:close/>
                  <a:moveTo>
                    <a:pt x="179" y="154"/>
                  </a:moveTo>
                  <a:cubicBezTo>
                    <a:pt x="179" y="154"/>
                    <a:pt x="179" y="154"/>
                    <a:pt x="179" y="155"/>
                  </a:cubicBezTo>
                  <a:cubicBezTo>
                    <a:pt x="178" y="155"/>
                    <a:pt x="177" y="155"/>
                    <a:pt x="176" y="156"/>
                  </a:cubicBezTo>
                  <a:cubicBezTo>
                    <a:pt x="172" y="158"/>
                    <a:pt x="169" y="160"/>
                    <a:pt x="165" y="162"/>
                  </a:cubicBezTo>
                  <a:cubicBezTo>
                    <a:pt x="162" y="162"/>
                    <a:pt x="158" y="163"/>
                    <a:pt x="155" y="164"/>
                  </a:cubicBezTo>
                  <a:cubicBezTo>
                    <a:pt x="148" y="167"/>
                    <a:pt x="140" y="170"/>
                    <a:pt x="132" y="172"/>
                  </a:cubicBezTo>
                  <a:cubicBezTo>
                    <a:pt x="128" y="174"/>
                    <a:pt x="125" y="175"/>
                    <a:pt x="122" y="176"/>
                  </a:cubicBezTo>
                  <a:cubicBezTo>
                    <a:pt x="120" y="177"/>
                    <a:pt x="118" y="178"/>
                    <a:pt x="116" y="178"/>
                  </a:cubicBezTo>
                  <a:cubicBezTo>
                    <a:pt x="115" y="179"/>
                    <a:pt x="115" y="179"/>
                    <a:pt x="115" y="179"/>
                  </a:cubicBezTo>
                  <a:cubicBezTo>
                    <a:pt x="115" y="179"/>
                    <a:pt x="116" y="178"/>
                    <a:pt x="117" y="178"/>
                  </a:cubicBezTo>
                  <a:cubicBezTo>
                    <a:pt x="131" y="170"/>
                    <a:pt x="147" y="165"/>
                    <a:pt x="162" y="158"/>
                  </a:cubicBezTo>
                  <a:cubicBezTo>
                    <a:pt x="169" y="155"/>
                    <a:pt x="177" y="152"/>
                    <a:pt x="184" y="150"/>
                  </a:cubicBezTo>
                  <a:cubicBezTo>
                    <a:pt x="189" y="148"/>
                    <a:pt x="194" y="146"/>
                    <a:pt x="198" y="144"/>
                  </a:cubicBezTo>
                  <a:cubicBezTo>
                    <a:pt x="194" y="149"/>
                    <a:pt x="184" y="150"/>
                    <a:pt x="179" y="154"/>
                  </a:cubicBezTo>
                  <a:close/>
                  <a:moveTo>
                    <a:pt x="200" y="141"/>
                  </a:moveTo>
                  <a:cubicBezTo>
                    <a:pt x="193" y="144"/>
                    <a:pt x="186" y="147"/>
                    <a:pt x="179" y="149"/>
                  </a:cubicBezTo>
                  <a:cubicBezTo>
                    <a:pt x="171" y="151"/>
                    <a:pt x="164" y="155"/>
                    <a:pt x="156" y="158"/>
                  </a:cubicBezTo>
                  <a:cubicBezTo>
                    <a:pt x="149" y="161"/>
                    <a:pt x="141" y="164"/>
                    <a:pt x="134" y="167"/>
                  </a:cubicBezTo>
                  <a:cubicBezTo>
                    <a:pt x="128" y="169"/>
                    <a:pt x="121" y="171"/>
                    <a:pt x="116" y="173"/>
                  </a:cubicBezTo>
                  <a:cubicBezTo>
                    <a:pt x="116" y="173"/>
                    <a:pt x="116" y="173"/>
                    <a:pt x="116" y="173"/>
                  </a:cubicBezTo>
                  <a:cubicBezTo>
                    <a:pt x="129" y="165"/>
                    <a:pt x="144" y="160"/>
                    <a:pt x="158" y="155"/>
                  </a:cubicBezTo>
                  <a:cubicBezTo>
                    <a:pt x="166" y="152"/>
                    <a:pt x="173" y="149"/>
                    <a:pt x="181" y="147"/>
                  </a:cubicBezTo>
                  <a:cubicBezTo>
                    <a:pt x="187" y="145"/>
                    <a:pt x="193" y="142"/>
                    <a:pt x="199" y="140"/>
                  </a:cubicBezTo>
                  <a:cubicBezTo>
                    <a:pt x="199" y="140"/>
                    <a:pt x="200" y="139"/>
                    <a:pt x="200" y="139"/>
                  </a:cubicBezTo>
                  <a:cubicBezTo>
                    <a:pt x="200" y="139"/>
                    <a:pt x="200" y="139"/>
                    <a:pt x="200" y="139"/>
                  </a:cubicBezTo>
                  <a:cubicBezTo>
                    <a:pt x="200" y="140"/>
                    <a:pt x="200" y="141"/>
                    <a:pt x="200" y="141"/>
                  </a:cubicBezTo>
                  <a:close/>
                  <a:moveTo>
                    <a:pt x="198" y="136"/>
                  </a:moveTo>
                  <a:cubicBezTo>
                    <a:pt x="198" y="136"/>
                    <a:pt x="198" y="136"/>
                    <a:pt x="198" y="136"/>
                  </a:cubicBezTo>
                  <a:cubicBezTo>
                    <a:pt x="187" y="139"/>
                    <a:pt x="178" y="142"/>
                    <a:pt x="168" y="146"/>
                  </a:cubicBezTo>
                  <a:cubicBezTo>
                    <a:pt x="163" y="148"/>
                    <a:pt x="159" y="149"/>
                    <a:pt x="154" y="150"/>
                  </a:cubicBezTo>
                  <a:cubicBezTo>
                    <a:pt x="146" y="153"/>
                    <a:pt x="138" y="155"/>
                    <a:pt x="130" y="158"/>
                  </a:cubicBezTo>
                  <a:cubicBezTo>
                    <a:pt x="128" y="158"/>
                    <a:pt x="127" y="159"/>
                    <a:pt x="125" y="160"/>
                  </a:cubicBezTo>
                  <a:cubicBezTo>
                    <a:pt x="124" y="160"/>
                    <a:pt x="124" y="160"/>
                    <a:pt x="123" y="160"/>
                  </a:cubicBezTo>
                  <a:cubicBezTo>
                    <a:pt x="122" y="161"/>
                    <a:pt x="121" y="161"/>
                    <a:pt x="120" y="160"/>
                  </a:cubicBezTo>
                  <a:cubicBezTo>
                    <a:pt x="124" y="158"/>
                    <a:pt x="128" y="158"/>
                    <a:pt x="132" y="156"/>
                  </a:cubicBezTo>
                  <a:cubicBezTo>
                    <a:pt x="139" y="154"/>
                    <a:pt x="145" y="150"/>
                    <a:pt x="152" y="148"/>
                  </a:cubicBezTo>
                  <a:cubicBezTo>
                    <a:pt x="161" y="145"/>
                    <a:pt x="169" y="142"/>
                    <a:pt x="177" y="140"/>
                  </a:cubicBezTo>
                  <a:cubicBezTo>
                    <a:pt x="178" y="139"/>
                    <a:pt x="178" y="139"/>
                    <a:pt x="179" y="139"/>
                  </a:cubicBezTo>
                  <a:cubicBezTo>
                    <a:pt x="179" y="139"/>
                    <a:pt x="180" y="139"/>
                    <a:pt x="180" y="139"/>
                  </a:cubicBezTo>
                  <a:cubicBezTo>
                    <a:pt x="187" y="137"/>
                    <a:pt x="193" y="136"/>
                    <a:pt x="199" y="133"/>
                  </a:cubicBezTo>
                  <a:cubicBezTo>
                    <a:pt x="199" y="134"/>
                    <a:pt x="200" y="134"/>
                    <a:pt x="200" y="135"/>
                  </a:cubicBezTo>
                  <a:cubicBezTo>
                    <a:pt x="199" y="135"/>
                    <a:pt x="199" y="135"/>
                    <a:pt x="198" y="136"/>
                  </a:cubicBezTo>
                  <a:close/>
                  <a:moveTo>
                    <a:pt x="185" y="137"/>
                  </a:moveTo>
                  <a:cubicBezTo>
                    <a:pt x="186" y="136"/>
                    <a:pt x="187" y="136"/>
                    <a:pt x="188" y="136"/>
                  </a:cubicBezTo>
                  <a:cubicBezTo>
                    <a:pt x="190" y="135"/>
                    <a:pt x="192" y="135"/>
                    <a:pt x="194" y="134"/>
                  </a:cubicBezTo>
                  <a:cubicBezTo>
                    <a:pt x="194" y="134"/>
                    <a:pt x="200" y="132"/>
                    <a:pt x="196" y="134"/>
                  </a:cubicBezTo>
                  <a:cubicBezTo>
                    <a:pt x="192" y="135"/>
                    <a:pt x="189" y="136"/>
                    <a:pt x="185" y="137"/>
                  </a:cubicBezTo>
                  <a:close/>
                  <a:moveTo>
                    <a:pt x="175" y="139"/>
                  </a:moveTo>
                  <a:cubicBezTo>
                    <a:pt x="174" y="139"/>
                    <a:pt x="174" y="139"/>
                    <a:pt x="173" y="139"/>
                  </a:cubicBezTo>
                  <a:cubicBezTo>
                    <a:pt x="158" y="143"/>
                    <a:pt x="143" y="148"/>
                    <a:pt x="129" y="155"/>
                  </a:cubicBezTo>
                  <a:cubicBezTo>
                    <a:pt x="127" y="156"/>
                    <a:pt x="125" y="157"/>
                    <a:pt x="122" y="157"/>
                  </a:cubicBezTo>
                  <a:cubicBezTo>
                    <a:pt x="122" y="157"/>
                    <a:pt x="121" y="157"/>
                    <a:pt x="121" y="157"/>
                  </a:cubicBezTo>
                  <a:cubicBezTo>
                    <a:pt x="121" y="157"/>
                    <a:pt x="121" y="157"/>
                    <a:pt x="121" y="157"/>
                  </a:cubicBezTo>
                  <a:cubicBezTo>
                    <a:pt x="122" y="156"/>
                    <a:pt x="124" y="156"/>
                    <a:pt x="124" y="155"/>
                  </a:cubicBezTo>
                  <a:cubicBezTo>
                    <a:pt x="128" y="153"/>
                    <a:pt x="132" y="152"/>
                    <a:pt x="137" y="150"/>
                  </a:cubicBezTo>
                  <a:cubicBezTo>
                    <a:pt x="145" y="147"/>
                    <a:pt x="153" y="144"/>
                    <a:pt x="161" y="141"/>
                  </a:cubicBezTo>
                  <a:cubicBezTo>
                    <a:pt x="163" y="140"/>
                    <a:pt x="166" y="139"/>
                    <a:pt x="169" y="138"/>
                  </a:cubicBezTo>
                  <a:cubicBezTo>
                    <a:pt x="179" y="136"/>
                    <a:pt x="188" y="134"/>
                    <a:pt x="197" y="130"/>
                  </a:cubicBezTo>
                  <a:cubicBezTo>
                    <a:pt x="198" y="131"/>
                    <a:pt x="198" y="132"/>
                    <a:pt x="199" y="132"/>
                  </a:cubicBezTo>
                  <a:cubicBezTo>
                    <a:pt x="190" y="134"/>
                    <a:pt x="182" y="136"/>
                    <a:pt x="175" y="139"/>
                  </a:cubicBezTo>
                  <a:close/>
                  <a:moveTo>
                    <a:pt x="189" y="132"/>
                  </a:moveTo>
                  <a:cubicBezTo>
                    <a:pt x="191" y="132"/>
                    <a:pt x="193" y="131"/>
                    <a:pt x="195" y="131"/>
                  </a:cubicBezTo>
                  <a:cubicBezTo>
                    <a:pt x="193" y="131"/>
                    <a:pt x="191" y="132"/>
                    <a:pt x="189" y="132"/>
                  </a:cubicBezTo>
                  <a:close/>
                  <a:moveTo>
                    <a:pt x="178" y="135"/>
                  </a:moveTo>
                  <a:cubicBezTo>
                    <a:pt x="178" y="135"/>
                    <a:pt x="177" y="135"/>
                    <a:pt x="177" y="135"/>
                  </a:cubicBezTo>
                  <a:cubicBezTo>
                    <a:pt x="163" y="139"/>
                    <a:pt x="149" y="143"/>
                    <a:pt x="135" y="148"/>
                  </a:cubicBezTo>
                  <a:cubicBezTo>
                    <a:pt x="132" y="149"/>
                    <a:pt x="129" y="151"/>
                    <a:pt x="125" y="152"/>
                  </a:cubicBezTo>
                  <a:cubicBezTo>
                    <a:pt x="125" y="152"/>
                    <a:pt x="124" y="152"/>
                    <a:pt x="124" y="153"/>
                  </a:cubicBezTo>
                  <a:cubicBezTo>
                    <a:pt x="124" y="152"/>
                    <a:pt x="124" y="152"/>
                    <a:pt x="124" y="152"/>
                  </a:cubicBezTo>
                  <a:cubicBezTo>
                    <a:pt x="125" y="151"/>
                    <a:pt x="127" y="150"/>
                    <a:pt x="128" y="149"/>
                  </a:cubicBezTo>
                  <a:cubicBezTo>
                    <a:pt x="135" y="145"/>
                    <a:pt x="143" y="143"/>
                    <a:pt x="151" y="140"/>
                  </a:cubicBezTo>
                  <a:cubicBezTo>
                    <a:pt x="165" y="136"/>
                    <a:pt x="181" y="133"/>
                    <a:pt x="195" y="127"/>
                  </a:cubicBezTo>
                  <a:cubicBezTo>
                    <a:pt x="195" y="128"/>
                    <a:pt x="196" y="129"/>
                    <a:pt x="197" y="129"/>
                  </a:cubicBezTo>
                  <a:cubicBezTo>
                    <a:pt x="190" y="131"/>
                    <a:pt x="184" y="133"/>
                    <a:pt x="178" y="135"/>
                  </a:cubicBezTo>
                  <a:close/>
                  <a:moveTo>
                    <a:pt x="166" y="135"/>
                  </a:moveTo>
                  <a:cubicBezTo>
                    <a:pt x="170" y="134"/>
                    <a:pt x="174" y="133"/>
                    <a:pt x="178" y="132"/>
                  </a:cubicBezTo>
                  <a:cubicBezTo>
                    <a:pt x="179" y="132"/>
                    <a:pt x="180" y="131"/>
                    <a:pt x="181" y="131"/>
                  </a:cubicBezTo>
                  <a:cubicBezTo>
                    <a:pt x="176" y="133"/>
                    <a:pt x="171" y="134"/>
                    <a:pt x="166" y="135"/>
                  </a:cubicBezTo>
                  <a:close/>
                  <a:moveTo>
                    <a:pt x="160" y="136"/>
                  </a:moveTo>
                  <a:cubicBezTo>
                    <a:pt x="154" y="138"/>
                    <a:pt x="148" y="139"/>
                    <a:pt x="142" y="141"/>
                  </a:cubicBezTo>
                  <a:cubicBezTo>
                    <a:pt x="139" y="142"/>
                    <a:pt x="137" y="143"/>
                    <a:pt x="134" y="145"/>
                  </a:cubicBezTo>
                  <a:cubicBezTo>
                    <a:pt x="131" y="145"/>
                    <a:pt x="128" y="146"/>
                    <a:pt x="126" y="147"/>
                  </a:cubicBezTo>
                  <a:cubicBezTo>
                    <a:pt x="137" y="141"/>
                    <a:pt x="149" y="138"/>
                    <a:pt x="162" y="134"/>
                  </a:cubicBezTo>
                  <a:cubicBezTo>
                    <a:pt x="167" y="132"/>
                    <a:pt x="173" y="130"/>
                    <a:pt x="179" y="129"/>
                  </a:cubicBezTo>
                  <a:cubicBezTo>
                    <a:pt x="184" y="127"/>
                    <a:pt x="189" y="126"/>
                    <a:pt x="193" y="124"/>
                  </a:cubicBezTo>
                  <a:cubicBezTo>
                    <a:pt x="194" y="125"/>
                    <a:pt x="194" y="125"/>
                    <a:pt x="194" y="126"/>
                  </a:cubicBezTo>
                  <a:cubicBezTo>
                    <a:pt x="183" y="130"/>
                    <a:pt x="171" y="133"/>
                    <a:pt x="160" y="136"/>
                  </a:cubicBezTo>
                  <a:close/>
                  <a:moveTo>
                    <a:pt x="191" y="121"/>
                  </a:moveTo>
                  <a:cubicBezTo>
                    <a:pt x="191" y="121"/>
                    <a:pt x="191" y="122"/>
                    <a:pt x="191" y="122"/>
                  </a:cubicBezTo>
                  <a:cubicBezTo>
                    <a:pt x="190" y="122"/>
                    <a:pt x="189" y="123"/>
                    <a:pt x="188" y="123"/>
                  </a:cubicBezTo>
                  <a:cubicBezTo>
                    <a:pt x="186" y="123"/>
                    <a:pt x="183" y="124"/>
                    <a:pt x="181" y="124"/>
                  </a:cubicBezTo>
                  <a:cubicBezTo>
                    <a:pt x="175" y="126"/>
                    <a:pt x="168" y="128"/>
                    <a:pt x="162" y="130"/>
                  </a:cubicBezTo>
                  <a:cubicBezTo>
                    <a:pt x="150" y="133"/>
                    <a:pt x="137" y="136"/>
                    <a:pt x="127" y="141"/>
                  </a:cubicBezTo>
                  <a:cubicBezTo>
                    <a:pt x="125" y="141"/>
                    <a:pt x="125" y="142"/>
                    <a:pt x="124" y="142"/>
                  </a:cubicBezTo>
                  <a:cubicBezTo>
                    <a:pt x="124" y="142"/>
                    <a:pt x="124" y="142"/>
                    <a:pt x="124" y="142"/>
                  </a:cubicBezTo>
                  <a:cubicBezTo>
                    <a:pt x="125" y="141"/>
                    <a:pt x="127" y="140"/>
                    <a:pt x="128" y="140"/>
                  </a:cubicBezTo>
                  <a:cubicBezTo>
                    <a:pt x="131" y="138"/>
                    <a:pt x="135" y="137"/>
                    <a:pt x="138" y="136"/>
                  </a:cubicBezTo>
                  <a:cubicBezTo>
                    <a:pt x="145" y="134"/>
                    <a:pt x="151" y="131"/>
                    <a:pt x="157" y="129"/>
                  </a:cubicBezTo>
                  <a:cubicBezTo>
                    <a:pt x="163" y="127"/>
                    <a:pt x="169" y="126"/>
                    <a:pt x="175" y="124"/>
                  </a:cubicBezTo>
                  <a:cubicBezTo>
                    <a:pt x="181" y="122"/>
                    <a:pt x="187" y="119"/>
                    <a:pt x="192" y="116"/>
                  </a:cubicBezTo>
                  <a:cubicBezTo>
                    <a:pt x="192" y="116"/>
                    <a:pt x="193" y="116"/>
                    <a:pt x="193" y="116"/>
                  </a:cubicBezTo>
                  <a:cubicBezTo>
                    <a:pt x="193" y="118"/>
                    <a:pt x="193" y="119"/>
                    <a:pt x="193" y="121"/>
                  </a:cubicBezTo>
                  <a:cubicBezTo>
                    <a:pt x="192" y="121"/>
                    <a:pt x="192" y="121"/>
                    <a:pt x="191" y="121"/>
                  </a:cubicBezTo>
                  <a:close/>
                  <a:moveTo>
                    <a:pt x="192" y="116"/>
                  </a:moveTo>
                  <a:cubicBezTo>
                    <a:pt x="187" y="117"/>
                    <a:pt x="182" y="119"/>
                    <a:pt x="177" y="121"/>
                  </a:cubicBezTo>
                  <a:cubicBezTo>
                    <a:pt x="172" y="123"/>
                    <a:pt x="165" y="124"/>
                    <a:pt x="160" y="126"/>
                  </a:cubicBezTo>
                  <a:cubicBezTo>
                    <a:pt x="148" y="129"/>
                    <a:pt x="137" y="134"/>
                    <a:pt x="126" y="136"/>
                  </a:cubicBezTo>
                  <a:cubicBezTo>
                    <a:pt x="122" y="137"/>
                    <a:pt x="127" y="136"/>
                    <a:pt x="128" y="135"/>
                  </a:cubicBezTo>
                  <a:cubicBezTo>
                    <a:pt x="131" y="133"/>
                    <a:pt x="135" y="132"/>
                    <a:pt x="138" y="130"/>
                  </a:cubicBezTo>
                  <a:cubicBezTo>
                    <a:pt x="144" y="128"/>
                    <a:pt x="150" y="126"/>
                    <a:pt x="156" y="125"/>
                  </a:cubicBezTo>
                  <a:cubicBezTo>
                    <a:pt x="167" y="121"/>
                    <a:pt x="178" y="117"/>
                    <a:pt x="188" y="114"/>
                  </a:cubicBezTo>
                  <a:cubicBezTo>
                    <a:pt x="190" y="114"/>
                    <a:pt x="190" y="114"/>
                    <a:pt x="190" y="113"/>
                  </a:cubicBezTo>
                  <a:cubicBezTo>
                    <a:pt x="191" y="113"/>
                    <a:pt x="191" y="113"/>
                    <a:pt x="192" y="113"/>
                  </a:cubicBezTo>
                  <a:cubicBezTo>
                    <a:pt x="192" y="113"/>
                    <a:pt x="192" y="113"/>
                    <a:pt x="192" y="113"/>
                  </a:cubicBezTo>
                  <a:cubicBezTo>
                    <a:pt x="192" y="114"/>
                    <a:pt x="192" y="115"/>
                    <a:pt x="193" y="116"/>
                  </a:cubicBezTo>
                  <a:cubicBezTo>
                    <a:pt x="192" y="116"/>
                    <a:pt x="192" y="116"/>
                    <a:pt x="192" y="116"/>
                  </a:cubicBezTo>
                  <a:close/>
                  <a:moveTo>
                    <a:pt x="143" y="124"/>
                  </a:moveTo>
                  <a:cubicBezTo>
                    <a:pt x="139" y="125"/>
                    <a:pt x="136" y="126"/>
                    <a:pt x="133" y="127"/>
                  </a:cubicBezTo>
                  <a:cubicBezTo>
                    <a:pt x="130" y="128"/>
                    <a:pt x="127" y="128"/>
                    <a:pt x="126" y="128"/>
                  </a:cubicBezTo>
                  <a:cubicBezTo>
                    <a:pt x="126" y="128"/>
                    <a:pt x="126" y="128"/>
                    <a:pt x="126" y="128"/>
                  </a:cubicBezTo>
                  <a:cubicBezTo>
                    <a:pt x="127" y="128"/>
                    <a:pt x="128" y="128"/>
                    <a:pt x="130" y="127"/>
                  </a:cubicBezTo>
                  <a:cubicBezTo>
                    <a:pt x="138" y="125"/>
                    <a:pt x="145" y="123"/>
                    <a:pt x="152" y="120"/>
                  </a:cubicBezTo>
                  <a:cubicBezTo>
                    <a:pt x="156" y="118"/>
                    <a:pt x="159" y="117"/>
                    <a:pt x="163" y="115"/>
                  </a:cubicBezTo>
                  <a:cubicBezTo>
                    <a:pt x="172" y="113"/>
                    <a:pt x="181" y="110"/>
                    <a:pt x="190" y="107"/>
                  </a:cubicBezTo>
                  <a:cubicBezTo>
                    <a:pt x="191" y="108"/>
                    <a:pt x="191" y="109"/>
                    <a:pt x="191" y="110"/>
                  </a:cubicBezTo>
                  <a:cubicBezTo>
                    <a:pt x="175" y="115"/>
                    <a:pt x="159" y="120"/>
                    <a:pt x="143" y="124"/>
                  </a:cubicBezTo>
                  <a:close/>
                  <a:moveTo>
                    <a:pt x="183" y="109"/>
                  </a:moveTo>
                  <a:cubicBezTo>
                    <a:pt x="183" y="109"/>
                    <a:pt x="184" y="109"/>
                    <a:pt x="185" y="108"/>
                  </a:cubicBezTo>
                  <a:cubicBezTo>
                    <a:pt x="186" y="108"/>
                    <a:pt x="187" y="108"/>
                    <a:pt x="188" y="107"/>
                  </a:cubicBezTo>
                  <a:cubicBezTo>
                    <a:pt x="186" y="108"/>
                    <a:pt x="184" y="108"/>
                    <a:pt x="183" y="109"/>
                  </a:cubicBezTo>
                  <a:close/>
                  <a:moveTo>
                    <a:pt x="177" y="110"/>
                  </a:moveTo>
                  <a:cubicBezTo>
                    <a:pt x="172" y="113"/>
                    <a:pt x="166" y="114"/>
                    <a:pt x="160" y="115"/>
                  </a:cubicBezTo>
                  <a:cubicBezTo>
                    <a:pt x="159" y="116"/>
                    <a:pt x="159" y="116"/>
                    <a:pt x="158" y="116"/>
                  </a:cubicBezTo>
                  <a:cubicBezTo>
                    <a:pt x="150" y="118"/>
                    <a:pt x="142" y="121"/>
                    <a:pt x="134" y="123"/>
                  </a:cubicBezTo>
                  <a:cubicBezTo>
                    <a:pt x="132" y="124"/>
                    <a:pt x="130" y="124"/>
                    <a:pt x="128" y="124"/>
                  </a:cubicBezTo>
                  <a:cubicBezTo>
                    <a:pt x="128" y="124"/>
                    <a:pt x="128" y="124"/>
                    <a:pt x="128" y="124"/>
                  </a:cubicBezTo>
                  <a:cubicBezTo>
                    <a:pt x="129" y="124"/>
                    <a:pt x="131" y="123"/>
                    <a:pt x="133" y="122"/>
                  </a:cubicBezTo>
                  <a:cubicBezTo>
                    <a:pt x="136" y="121"/>
                    <a:pt x="140" y="120"/>
                    <a:pt x="144" y="119"/>
                  </a:cubicBezTo>
                  <a:cubicBezTo>
                    <a:pt x="152" y="116"/>
                    <a:pt x="160" y="114"/>
                    <a:pt x="168" y="112"/>
                  </a:cubicBezTo>
                  <a:cubicBezTo>
                    <a:pt x="171" y="111"/>
                    <a:pt x="175" y="110"/>
                    <a:pt x="177" y="108"/>
                  </a:cubicBezTo>
                  <a:cubicBezTo>
                    <a:pt x="179" y="108"/>
                    <a:pt x="180" y="107"/>
                    <a:pt x="181" y="106"/>
                  </a:cubicBezTo>
                  <a:cubicBezTo>
                    <a:pt x="184" y="105"/>
                    <a:pt x="186" y="105"/>
                    <a:pt x="189" y="104"/>
                  </a:cubicBezTo>
                  <a:cubicBezTo>
                    <a:pt x="189" y="105"/>
                    <a:pt x="189" y="106"/>
                    <a:pt x="190" y="106"/>
                  </a:cubicBezTo>
                  <a:cubicBezTo>
                    <a:pt x="185" y="107"/>
                    <a:pt x="181" y="109"/>
                    <a:pt x="177" y="110"/>
                  </a:cubicBezTo>
                  <a:close/>
                  <a:moveTo>
                    <a:pt x="187" y="100"/>
                  </a:moveTo>
                  <a:cubicBezTo>
                    <a:pt x="187" y="100"/>
                    <a:pt x="187" y="100"/>
                    <a:pt x="187" y="100"/>
                  </a:cubicBezTo>
                  <a:cubicBezTo>
                    <a:pt x="182" y="101"/>
                    <a:pt x="177" y="102"/>
                    <a:pt x="172" y="104"/>
                  </a:cubicBezTo>
                  <a:cubicBezTo>
                    <a:pt x="168" y="105"/>
                    <a:pt x="165" y="107"/>
                    <a:pt x="161" y="108"/>
                  </a:cubicBezTo>
                  <a:cubicBezTo>
                    <a:pt x="151" y="110"/>
                    <a:pt x="140" y="114"/>
                    <a:pt x="130" y="115"/>
                  </a:cubicBezTo>
                  <a:cubicBezTo>
                    <a:pt x="139" y="114"/>
                    <a:pt x="149" y="110"/>
                    <a:pt x="157" y="107"/>
                  </a:cubicBezTo>
                  <a:cubicBezTo>
                    <a:pt x="167" y="103"/>
                    <a:pt x="178" y="101"/>
                    <a:pt x="186" y="95"/>
                  </a:cubicBezTo>
                  <a:cubicBezTo>
                    <a:pt x="187" y="95"/>
                    <a:pt x="186" y="94"/>
                    <a:pt x="186" y="94"/>
                  </a:cubicBezTo>
                  <a:cubicBezTo>
                    <a:pt x="176" y="98"/>
                    <a:pt x="165" y="101"/>
                    <a:pt x="154" y="104"/>
                  </a:cubicBezTo>
                  <a:cubicBezTo>
                    <a:pt x="145" y="106"/>
                    <a:pt x="136" y="107"/>
                    <a:pt x="128" y="111"/>
                  </a:cubicBezTo>
                  <a:cubicBezTo>
                    <a:pt x="127" y="110"/>
                    <a:pt x="126" y="110"/>
                    <a:pt x="126" y="109"/>
                  </a:cubicBezTo>
                  <a:cubicBezTo>
                    <a:pt x="144" y="104"/>
                    <a:pt x="162" y="98"/>
                    <a:pt x="180" y="93"/>
                  </a:cubicBezTo>
                  <a:cubicBezTo>
                    <a:pt x="183" y="92"/>
                    <a:pt x="186" y="91"/>
                    <a:pt x="189" y="90"/>
                  </a:cubicBezTo>
                  <a:cubicBezTo>
                    <a:pt x="186" y="92"/>
                    <a:pt x="186" y="96"/>
                    <a:pt x="187" y="100"/>
                  </a:cubicBezTo>
                  <a:close/>
                  <a:moveTo>
                    <a:pt x="179" y="92"/>
                  </a:moveTo>
                  <a:cubicBezTo>
                    <a:pt x="162" y="97"/>
                    <a:pt x="144" y="103"/>
                    <a:pt x="126" y="108"/>
                  </a:cubicBezTo>
                  <a:cubicBezTo>
                    <a:pt x="131" y="105"/>
                    <a:pt x="137" y="104"/>
                    <a:pt x="143" y="102"/>
                  </a:cubicBezTo>
                  <a:cubicBezTo>
                    <a:pt x="152" y="100"/>
                    <a:pt x="161" y="97"/>
                    <a:pt x="170" y="94"/>
                  </a:cubicBezTo>
                  <a:cubicBezTo>
                    <a:pt x="187" y="88"/>
                    <a:pt x="206" y="80"/>
                    <a:pt x="225" y="79"/>
                  </a:cubicBezTo>
                  <a:cubicBezTo>
                    <a:pt x="230" y="79"/>
                    <a:pt x="220" y="81"/>
                    <a:pt x="219" y="81"/>
                  </a:cubicBezTo>
                  <a:cubicBezTo>
                    <a:pt x="215" y="82"/>
                    <a:pt x="211" y="84"/>
                    <a:pt x="207" y="85"/>
                  </a:cubicBezTo>
                  <a:cubicBezTo>
                    <a:pt x="198" y="87"/>
                    <a:pt x="188" y="89"/>
                    <a:pt x="179" y="92"/>
                  </a:cubicBezTo>
                  <a:close/>
                  <a:moveTo>
                    <a:pt x="196" y="92"/>
                  </a:moveTo>
                  <a:cubicBezTo>
                    <a:pt x="195" y="91"/>
                    <a:pt x="195" y="91"/>
                    <a:pt x="194" y="90"/>
                  </a:cubicBezTo>
                  <a:cubicBezTo>
                    <a:pt x="199" y="89"/>
                    <a:pt x="205" y="88"/>
                    <a:pt x="210" y="87"/>
                  </a:cubicBezTo>
                  <a:cubicBezTo>
                    <a:pt x="215" y="86"/>
                    <a:pt x="221" y="84"/>
                    <a:pt x="226" y="83"/>
                  </a:cubicBezTo>
                  <a:cubicBezTo>
                    <a:pt x="228" y="82"/>
                    <a:pt x="228" y="82"/>
                    <a:pt x="226" y="83"/>
                  </a:cubicBezTo>
                  <a:cubicBezTo>
                    <a:pt x="225" y="84"/>
                    <a:pt x="223" y="84"/>
                    <a:pt x="221" y="85"/>
                  </a:cubicBezTo>
                  <a:cubicBezTo>
                    <a:pt x="218" y="86"/>
                    <a:pt x="215" y="87"/>
                    <a:pt x="212" y="88"/>
                  </a:cubicBezTo>
                  <a:cubicBezTo>
                    <a:pt x="207" y="90"/>
                    <a:pt x="201" y="91"/>
                    <a:pt x="196" y="92"/>
                  </a:cubicBezTo>
                  <a:close/>
                  <a:moveTo>
                    <a:pt x="215" y="93"/>
                  </a:moveTo>
                  <a:cubicBezTo>
                    <a:pt x="220" y="92"/>
                    <a:pt x="224" y="91"/>
                    <a:pt x="228" y="90"/>
                  </a:cubicBezTo>
                  <a:cubicBezTo>
                    <a:pt x="234" y="88"/>
                    <a:pt x="225" y="91"/>
                    <a:pt x="224" y="92"/>
                  </a:cubicBezTo>
                  <a:cubicBezTo>
                    <a:pt x="221" y="93"/>
                    <a:pt x="219" y="93"/>
                    <a:pt x="217" y="94"/>
                  </a:cubicBezTo>
                  <a:cubicBezTo>
                    <a:pt x="217" y="94"/>
                    <a:pt x="216" y="93"/>
                    <a:pt x="215" y="93"/>
                  </a:cubicBezTo>
                  <a:close/>
                  <a:moveTo>
                    <a:pt x="218" y="95"/>
                  </a:moveTo>
                  <a:cubicBezTo>
                    <a:pt x="222" y="95"/>
                    <a:pt x="226" y="93"/>
                    <a:pt x="230" y="92"/>
                  </a:cubicBezTo>
                  <a:cubicBezTo>
                    <a:pt x="234" y="91"/>
                    <a:pt x="227" y="94"/>
                    <a:pt x="227" y="95"/>
                  </a:cubicBezTo>
                  <a:cubicBezTo>
                    <a:pt x="225" y="96"/>
                    <a:pt x="222" y="97"/>
                    <a:pt x="220" y="98"/>
                  </a:cubicBezTo>
                  <a:cubicBezTo>
                    <a:pt x="219" y="97"/>
                    <a:pt x="219" y="96"/>
                    <a:pt x="218" y="95"/>
                  </a:cubicBezTo>
                  <a:close/>
                  <a:moveTo>
                    <a:pt x="221" y="100"/>
                  </a:moveTo>
                  <a:cubicBezTo>
                    <a:pt x="221" y="100"/>
                    <a:pt x="221" y="100"/>
                    <a:pt x="221" y="99"/>
                  </a:cubicBezTo>
                  <a:cubicBezTo>
                    <a:pt x="225" y="99"/>
                    <a:pt x="228" y="98"/>
                    <a:pt x="232" y="97"/>
                  </a:cubicBezTo>
                  <a:cubicBezTo>
                    <a:pt x="237" y="96"/>
                    <a:pt x="231" y="97"/>
                    <a:pt x="230" y="98"/>
                  </a:cubicBezTo>
                  <a:cubicBezTo>
                    <a:pt x="227" y="99"/>
                    <a:pt x="225" y="101"/>
                    <a:pt x="222" y="102"/>
                  </a:cubicBezTo>
                  <a:cubicBezTo>
                    <a:pt x="222" y="101"/>
                    <a:pt x="222" y="101"/>
                    <a:pt x="221" y="100"/>
                  </a:cubicBezTo>
                  <a:close/>
                  <a:moveTo>
                    <a:pt x="223" y="103"/>
                  </a:moveTo>
                  <a:cubicBezTo>
                    <a:pt x="224" y="103"/>
                    <a:pt x="225" y="103"/>
                    <a:pt x="227" y="103"/>
                  </a:cubicBezTo>
                  <a:cubicBezTo>
                    <a:pt x="228" y="102"/>
                    <a:pt x="234" y="102"/>
                    <a:pt x="235" y="101"/>
                  </a:cubicBezTo>
                  <a:cubicBezTo>
                    <a:pt x="232" y="103"/>
                    <a:pt x="228" y="104"/>
                    <a:pt x="225" y="107"/>
                  </a:cubicBezTo>
                  <a:cubicBezTo>
                    <a:pt x="224" y="106"/>
                    <a:pt x="223" y="104"/>
                    <a:pt x="223" y="103"/>
                  </a:cubicBezTo>
                  <a:close/>
                  <a:moveTo>
                    <a:pt x="225" y="108"/>
                  </a:moveTo>
                  <a:cubicBezTo>
                    <a:pt x="229" y="108"/>
                    <a:pt x="232" y="106"/>
                    <a:pt x="235" y="105"/>
                  </a:cubicBezTo>
                  <a:cubicBezTo>
                    <a:pt x="239" y="104"/>
                    <a:pt x="233" y="107"/>
                    <a:pt x="232" y="107"/>
                  </a:cubicBezTo>
                  <a:cubicBezTo>
                    <a:pt x="231" y="108"/>
                    <a:pt x="229" y="109"/>
                    <a:pt x="227" y="110"/>
                  </a:cubicBezTo>
                  <a:cubicBezTo>
                    <a:pt x="226" y="109"/>
                    <a:pt x="226" y="109"/>
                    <a:pt x="225" y="108"/>
                  </a:cubicBezTo>
                  <a:close/>
                  <a:moveTo>
                    <a:pt x="229" y="113"/>
                  </a:moveTo>
                  <a:cubicBezTo>
                    <a:pt x="229" y="112"/>
                    <a:pt x="228" y="112"/>
                    <a:pt x="228" y="111"/>
                  </a:cubicBezTo>
                  <a:cubicBezTo>
                    <a:pt x="228" y="111"/>
                    <a:pt x="228" y="111"/>
                    <a:pt x="228" y="111"/>
                  </a:cubicBezTo>
                  <a:cubicBezTo>
                    <a:pt x="230" y="111"/>
                    <a:pt x="232" y="111"/>
                    <a:pt x="234" y="110"/>
                  </a:cubicBezTo>
                  <a:cubicBezTo>
                    <a:pt x="238" y="109"/>
                    <a:pt x="233" y="111"/>
                    <a:pt x="233" y="111"/>
                  </a:cubicBezTo>
                  <a:cubicBezTo>
                    <a:pt x="232" y="111"/>
                    <a:pt x="230" y="112"/>
                    <a:pt x="229" y="113"/>
                  </a:cubicBezTo>
                  <a:cubicBezTo>
                    <a:pt x="229" y="113"/>
                    <a:pt x="229" y="113"/>
                    <a:pt x="229" y="113"/>
                  </a:cubicBezTo>
                  <a:close/>
                  <a:moveTo>
                    <a:pt x="231" y="115"/>
                  </a:moveTo>
                  <a:cubicBezTo>
                    <a:pt x="231" y="115"/>
                    <a:pt x="230" y="114"/>
                    <a:pt x="230" y="113"/>
                  </a:cubicBezTo>
                  <a:cubicBezTo>
                    <a:pt x="231" y="113"/>
                    <a:pt x="233" y="113"/>
                    <a:pt x="234" y="113"/>
                  </a:cubicBezTo>
                  <a:cubicBezTo>
                    <a:pt x="236" y="113"/>
                    <a:pt x="236" y="114"/>
                    <a:pt x="234" y="114"/>
                  </a:cubicBezTo>
                  <a:cubicBezTo>
                    <a:pt x="233" y="114"/>
                    <a:pt x="232" y="115"/>
                    <a:pt x="231" y="115"/>
                  </a:cubicBezTo>
                  <a:close/>
                  <a:moveTo>
                    <a:pt x="237" y="116"/>
                  </a:moveTo>
                  <a:cubicBezTo>
                    <a:pt x="236" y="116"/>
                    <a:pt x="235" y="117"/>
                    <a:pt x="234" y="118"/>
                  </a:cubicBezTo>
                  <a:cubicBezTo>
                    <a:pt x="234" y="117"/>
                    <a:pt x="233" y="117"/>
                    <a:pt x="232" y="116"/>
                  </a:cubicBezTo>
                  <a:cubicBezTo>
                    <a:pt x="234" y="116"/>
                    <a:pt x="236" y="116"/>
                    <a:pt x="237" y="116"/>
                  </a:cubicBezTo>
                  <a:close/>
                  <a:moveTo>
                    <a:pt x="236" y="119"/>
                  </a:moveTo>
                  <a:cubicBezTo>
                    <a:pt x="236" y="119"/>
                    <a:pt x="235" y="119"/>
                    <a:pt x="235" y="119"/>
                  </a:cubicBezTo>
                  <a:cubicBezTo>
                    <a:pt x="237" y="119"/>
                    <a:pt x="238" y="119"/>
                    <a:pt x="237" y="121"/>
                  </a:cubicBezTo>
                  <a:cubicBezTo>
                    <a:pt x="237" y="121"/>
                    <a:pt x="236" y="120"/>
                    <a:pt x="236" y="119"/>
                  </a:cubicBezTo>
                  <a:close/>
                  <a:moveTo>
                    <a:pt x="239" y="122"/>
                  </a:moveTo>
                  <a:cubicBezTo>
                    <a:pt x="240" y="122"/>
                    <a:pt x="239" y="123"/>
                    <a:pt x="239" y="124"/>
                  </a:cubicBezTo>
                  <a:cubicBezTo>
                    <a:pt x="238" y="124"/>
                    <a:pt x="238" y="123"/>
                    <a:pt x="238" y="122"/>
                  </a:cubicBezTo>
                  <a:cubicBezTo>
                    <a:pt x="238" y="122"/>
                    <a:pt x="238" y="122"/>
                    <a:pt x="239" y="122"/>
                  </a:cubicBezTo>
                  <a:close/>
                  <a:moveTo>
                    <a:pt x="240" y="124"/>
                  </a:moveTo>
                  <a:cubicBezTo>
                    <a:pt x="240" y="124"/>
                    <a:pt x="240" y="125"/>
                    <a:pt x="240" y="126"/>
                  </a:cubicBezTo>
                  <a:cubicBezTo>
                    <a:pt x="240" y="126"/>
                    <a:pt x="240" y="127"/>
                    <a:pt x="240" y="127"/>
                  </a:cubicBezTo>
                  <a:cubicBezTo>
                    <a:pt x="240" y="126"/>
                    <a:pt x="240" y="126"/>
                    <a:pt x="239" y="125"/>
                  </a:cubicBezTo>
                  <a:cubicBezTo>
                    <a:pt x="240" y="125"/>
                    <a:pt x="240" y="124"/>
                    <a:pt x="240" y="124"/>
                  </a:cubicBezTo>
                  <a:close/>
                  <a:moveTo>
                    <a:pt x="239" y="118"/>
                  </a:moveTo>
                  <a:cubicBezTo>
                    <a:pt x="239" y="118"/>
                    <a:pt x="239" y="117"/>
                    <a:pt x="239" y="117"/>
                  </a:cubicBezTo>
                  <a:cubicBezTo>
                    <a:pt x="238" y="117"/>
                    <a:pt x="234" y="119"/>
                    <a:pt x="236" y="118"/>
                  </a:cubicBezTo>
                  <a:cubicBezTo>
                    <a:pt x="237" y="117"/>
                    <a:pt x="238" y="116"/>
                    <a:pt x="238" y="115"/>
                  </a:cubicBezTo>
                  <a:cubicBezTo>
                    <a:pt x="239" y="114"/>
                    <a:pt x="238" y="114"/>
                    <a:pt x="238" y="114"/>
                  </a:cubicBezTo>
                  <a:cubicBezTo>
                    <a:pt x="236" y="114"/>
                    <a:pt x="237" y="114"/>
                    <a:pt x="235" y="115"/>
                  </a:cubicBezTo>
                  <a:cubicBezTo>
                    <a:pt x="234" y="115"/>
                    <a:pt x="234" y="115"/>
                    <a:pt x="234" y="115"/>
                  </a:cubicBezTo>
                  <a:cubicBezTo>
                    <a:pt x="236" y="114"/>
                    <a:pt x="237" y="114"/>
                    <a:pt x="238" y="112"/>
                  </a:cubicBezTo>
                  <a:cubicBezTo>
                    <a:pt x="238" y="112"/>
                    <a:pt x="238" y="112"/>
                    <a:pt x="237" y="112"/>
                  </a:cubicBezTo>
                  <a:cubicBezTo>
                    <a:pt x="235" y="112"/>
                    <a:pt x="232" y="112"/>
                    <a:pt x="231" y="113"/>
                  </a:cubicBezTo>
                  <a:cubicBezTo>
                    <a:pt x="233" y="111"/>
                    <a:pt x="235" y="111"/>
                    <a:pt x="237" y="109"/>
                  </a:cubicBezTo>
                  <a:cubicBezTo>
                    <a:pt x="237" y="109"/>
                    <a:pt x="237" y="109"/>
                    <a:pt x="237" y="109"/>
                  </a:cubicBezTo>
                  <a:cubicBezTo>
                    <a:pt x="235" y="109"/>
                    <a:pt x="234" y="109"/>
                    <a:pt x="232" y="110"/>
                  </a:cubicBezTo>
                  <a:cubicBezTo>
                    <a:pt x="231" y="110"/>
                    <a:pt x="226" y="112"/>
                    <a:pt x="230" y="110"/>
                  </a:cubicBezTo>
                  <a:cubicBezTo>
                    <a:pt x="233" y="108"/>
                    <a:pt x="235" y="107"/>
                    <a:pt x="238" y="104"/>
                  </a:cubicBezTo>
                  <a:cubicBezTo>
                    <a:pt x="238" y="104"/>
                    <a:pt x="238" y="104"/>
                    <a:pt x="238" y="104"/>
                  </a:cubicBezTo>
                  <a:cubicBezTo>
                    <a:pt x="239" y="110"/>
                    <a:pt x="240" y="115"/>
                    <a:pt x="240" y="121"/>
                  </a:cubicBezTo>
                  <a:cubicBezTo>
                    <a:pt x="237" y="121"/>
                    <a:pt x="239" y="120"/>
                    <a:pt x="239" y="118"/>
                  </a:cubicBezTo>
                  <a:close/>
                  <a:moveTo>
                    <a:pt x="237" y="104"/>
                  </a:moveTo>
                  <a:cubicBezTo>
                    <a:pt x="233" y="105"/>
                    <a:pt x="230" y="107"/>
                    <a:pt x="226" y="107"/>
                  </a:cubicBezTo>
                  <a:cubicBezTo>
                    <a:pt x="227" y="107"/>
                    <a:pt x="230" y="104"/>
                    <a:pt x="231" y="104"/>
                  </a:cubicBezTo>
                  <a:cubicBezTo>
                    <a:pt x="233" y="103"/>
                    <a:pt x="235" y="102"/>
                    <a:pt x="237" y="101"/>
                  </a:cubicBezTo>
                  <a:cubicBezTo>
                    <a:pt x="237" y="101"/>
                    <a:pt x="237" y="101"/>
                    <a:pt x="237" y="101"/>
                  </a:cubicBezTo>
                  <a:cubicBezTo>
                    <a:pt x="237" y="102"/>
                    <a:pt x="237" y="103"/>
                    <a:pt x="238" y="104"/>
                  </a:cubicBezTo>
                  <a:cubicBezTo>
                    <a:pt x="238" y="104"/>
                    <a:pt x="237" y="104"/>
                    <a:pt x="237" y="104"/>
                  </a:cubicBezTo>
                  <a:close/>
                  <a:moveTo>
                    <a:pt x="237" y="100"/>
                  </a:moveTo>
                  <a:cubicBezTo>
                    <a:pt x="232" y="100"/>
                    <a:pt x="228" y="102"/>
                    <a:pt x="223" y="102"/>
                  </a:cubicBezTo>
                  <a:cubicBezTo>
                    <a:pt x="224" y="102"/>
                    <a:pt x="227" y="100"/>
                    <a:pt x="229" y="100"/>
                  </a:cubicBezTo>
                  <a:cubicBezTo>
                    <a:pt x="231" y="98"/>
                    <a:pt x="233" y="97"/>
                    <a:pt x="236" y="96"/>
                  </a:cubicBezTo>
                  <a:cubicBezTo>
                    <a:pt x="236" y="97"/>
                    <a:pt x="236" y="99"/>
                    <a:pt x="237" y="100"/>
                  </a:cubicBezTo>
                  <a:cubicBezTo>
                    <a:pt x="237" y="100"/>
                    <a:pt x="237" y="100"/>
                    <a:pt x="237" y="100"/>
                  </a:cubicBezTo>
                  <a:close/>
                  <a:moveTo>
                    <a:pt x="228" y="97"/>
                  </a:moveTo>
                  <a:cubicBezTo>
                    <a:pt x="226" y="98"/>
                    <a:pt x="222" y="98"/>
                    <a:pt x="221" y="99"/>
                  </a:cubicBezTo>
                  <a:cubicBezTo>
                    <a:pt x="225" y="96"/>
                    <a:pt x="229" y="94"/>
                    <a:pt x="234" y="92"/>
                  </a:cubicBezTo>
                  <a:cubicBezTo>
                    <a:pt x="234" y="91"/>
                    <a:pt x="234" y="91"/>
                    <a:pt x="233" y="91"/>
                  </a:cubicBezTo>
                  <a:cubicBezTo>
                    <a:pt x="229" y="91"/>
                    <a:pt x="225" y="93"/>
                    <a:pt x="220" y="94"/>
                  </a:cubicBezTo>
                  <a:cubicBezTo>
                    <a:pt x="216" y="95"/>
                    <a:pt x="225" y="92"/>
                    <a:pt x="226" y="92"/>
                  </a:cubicBezTo>
                  <a:cubicBezTo>
                    <a:pt x="228" y="91"/>
                    <a:pt x="230" y="90"/>
                    <a:pt x="232" y="89"/>
                  </a:cubicBezTo>
                  <a:cubicBezTo>
                    <a:pt x="233" y="89"/>
                    <a:pt x="232" y="88"/>
                    <a:pt x="232" y="88"/>
                  </a:cubicBezTo>
                  <a:cubicBezTo>
                    <a:pt x="226" y="89"/>
                    <a:pt x="221" y="90"/>
                    <a:pt x="216" y="92"/>
                  </a:cubicBezTo>
                  <a:cubicBezTo>
                    <a:pt x="221" y="90"/>
                    <a:pt x="227" y="89"/>
                    <a:pt x="232" y="87"/>
                  </a:cubicBezTo>
                  <a:cubicBezTo>
                    <a:pt x="232" y="87"/>
                    <a:pt x="232" y="86"/>
                    <a:pt x="232" y="86"/>
                  </a:cubicBezTo>
                  <a:cubicBezTo>
                    <a:pt x="233" y="89"/>
                    <a:pt x="234" y="92"/>
                    <a:pt x="235" y="95"/>
                  </a:cubicBezTo>
                  <a:cubicBezTo>
                    <a:pt x="233" y="96"/>
                    <a:pt x="230" y="96"/>
                    <a:pt x="228" y="97"/>
                  </a:cubicBezTo>
                  <a:close/>
                  <a:moveTo>
                    <a:pt x="232" y="86"/>
                  </a:moveTo>
                  <a:cubicBezTo>
                    <a:pt x="226" y="87"/>
                    <a:pt x="220" y="87"/>
                    <a:pt x="214" y="89"/>
                  </a:cubicBezTo>
                  <a:cubicBezTo>
                    <a:pt x="211" y="90"/>
                    <a:pt x="207" y="90"/>
                    <a:pt x="204" y="91"/>
                  </a:cubicBezTo>
                  <a:cubicBezTo>
                    <a:pt x="203" y="91"/>
                    <a:pt x="202" y="92"/>
                    <a:pt x="201" y="92"/>
                  </a:cubicBezTo>
                  <a:cubicBezTo>
                    <a:pt x="211" y="89"/>
                    <a:pt x="221" y="87"/>
                    <a:pt x="230" y="82"/>
                  </a:cubicBezTo>
                  <a:cubicBezTo>
                    <a:pt x="230" y="82"/>
                    <a:pt x="230" y="81"/>
                    <a:pt x="230" y="81"/>
                  </a:cubicBezTo>
                  <a:cubicBezTo>
                    <a:pt x="224" y="82"/>
                    <a:pt x="219" y="84"/>
                    <a:pt x="213" y="86"/>
                  </a:cubicBezTo>
                  <a:cubicBezTo>
                    <a:pt x="207" y="87"/>
                    <a:pt x="200" y="88"/>
                    <a:pt x="193" y="90"/>
                  </a:cubicBezTo>
                  <a:cubicBezTo>
                    <a:pt x="193" y="90"/>
                    <a:pt x="192" y="90"/>
                    <a:pt x="192" y="89"/>
                  </a:cubicBezTo>
                  <a:cubicBezTo>
                    <a:pt x="197" y="88"/>
                    <a:pt x="202" y="87"/>
                    <a:pt x="207" y="86"/>
                  </a:cubicBezTo>
                  <a:cubicBezTo>
                    <a:pt x="214" y="84"/>
                    <a:pt x="222" y="82"/>
                    <a:pt x="228" y="79"/>
                  </a:cubicBezTo>
                  <a:cubicBezTo>
                    <a:pt x="229" y="79"/>
                    <a:pt x="229" y="78"/>
                    <a:pt x="228" y="78"/>
                  </a:cubicBezTo>
                  <a:cubicBezTo>
                    <a:pt x="220" y="78"/>
                    <a:pt x="211" y="80"/>
                    <a:pt x="203" y="83"/>
                  </a:cubicBezTo>
                  <a:cubicBezTo>
                    <a:pt x="192" y="86"/>
                    <a:pt x="182" y="89"/>
                    <a:pt x="171" y="93"/>
                  </a:cubicBezTo>
                  <a:cubicBezTo>
                    <a:pt x="162" y="96"/>
                    <a:pt x="152" y="100"/>
                    <a:pt x="141" y="102"/>
                  </a:cubicBezTo>
                  <a:cubicBezTo>
                    <a:pt x="136" y="103"/>
                    <a:pt x="129" y="104"/>
                    <a:pt x="125" y="108"/>
                  </a:cubicBezTo>
                  <a:cubicBezTo>
                    <a:pt x="124" y="107"/>
                    <a:pt x="123" y="107"/>
                    <a:pt x="121" y="106"/>
                  </a:cubicBezTo>
                  <a:cubicBezTo>
                    <a:pt x="124" y="106"/>
                    <a:pt x="126" y="105"/>
                    <a:pt x="129" y="104"/>
                  </a:cubicBezTo>
                  <a:cubicBezTo>
                    <a:pt x="134" y="103"/>
                    <a:pt x="139" y="101"/>
                    <a:pt x="144" y="100"/>
                  </a:cubicBezTo>
                  <a:cubicBezTo>
                    <a:pt x="154" y="98"/>
                    <a:pt x="163" y="94"/>
                    <a:pt x="173" y="91"/>
                  </a:cubicBezTo>
                  <a:cubicBezTo>
                    <a:pt x="182" y="88"/>
                    <a:pt x="191" y="85"/>
                    <a:pt x="201" y="82"/>
                  </a:cubicBezTo>
                  <a:cubicBezTo>
                    <a:pt x="209" y="80"/>
                    <a:pt x="218" y="77"/>
                    <a:pt x="226" y="74"/>
                  </a:cubicBezTo>
                  <a:cubicBezTo>
                    <a:pt x="228" y="78"/>
                    <a:pt x="230" y="82"/>
                    <a:pt x="232" y="86"/>
                  </a:cubicBezTo>
                  <a:cubicBezTo>
                    <a:pt x="232" y="86"/>
                    <a:pt x="232" y="86"/>
                    <a:pt x="232" y="86"/>
                  </a:cubicBezTo>
                  <a:close/>
                  <a:moveTo>
                    <a:pt x="97" y="73"/>
                  </a:moveTo>
                  <a:cubicBezTo>
                    <a:pt x="99" y="73"/>
                    <a:pt x="100" y="72"/>
                    <a:pt x="100" y="72"/>
                  </a:cubicBezTo>
                  <a:cubicBezTo>
                    <a:pt x="103" y="71"/>
                    <a:pt x="105" y="70"/>
                    <a:pt x="107" y="70"/>
                  </a:cubicBezTo>
                  <a:cubicBezTo>
                    <a:pt x="113" y="68"/>
                    <a:pt x="118" y="67"/>
                    <a:pt x="123" y="66"/>
                  </a:cubicBezTo>
                  <a:cubicBezTo>
                    <a:pt x="133" y="64"/>
                    <a:pt x="142" y="62"/>
                    <a:pt x="151" y="58"/>
                  </a:cubicBezTo>
                  <a:cubicBezTo>
                    <a:pt x="152" y="58"/>
                    <a:pt x="151" y="57"/>
                    <a:pt x="151" y="57"/>
                  </a:cubicBezTo>
                  <a:cubicBezTo>
                    <a:pt x="142" y="58"/>
                    <a:pt x="134" y="61"/>
                    <a:pt x="125" y="63"/>
                  </a:cubicBezTo>
                  <a:cubicBezTo>
                    <a:pt x="121" y="64"/>
                    <a:pt x="116" y="65"/>
                    <a:pt x="111" y="66"/>
                  </a:cubicBezTo>
                  <a:cubicBezTo>
                    <a:pt x="108" y="67"/>
                    <a:pt x="104" y="69"/>
                    <a:pt x="101" y="69"/>
                  </a:cubicBezTo>
                  <a:cubicBezTo>
                    <a:pt x="101" y="69"/>
                    <a:pt x="101" y="69"/>
                    <a:pt x="101" y="68"/>
                  </a:cubicBezTo>
                  <a:cubicBezTo>
                    <a:pt x="102" y="68"/>
                    <a:pt x="103" y="68"/>
                    <a:pt x="103" y="68"/>
                  </a:cubicBezTo>
                  <a:cubicBezTo>
                    <a:pt x="105" y="67"/>
                    <a:pt x="108" y="66"/>
                    <a:pt x="110" y="65"/>
                  </a:cubicBezTo>
                  <a:cubicBezTo>
                    <a:pt x="114" y="64"/>
                    <a:pt x="119" y="63"/>
                    <a:pt x="123" y="61"/>
                  </a:cubicBezTo>
                  <a:cubicBezTo>
                    <a:pt x="132" y="59"/>
                    <a:pt x="140" y="58"/>
                    <a:pt x="148" y="55"/>
                  </a:cubicBezTo>
                  <a:cubicBezTo>
                    <a:pt x="151" y="56"/>
                    <a:pt x="153" y="58"/>
                    <a:pt x="154" y="61"/>
                  </a:cubicBezTo>
                  <a:cubicBezTo>
                    <a:pt x="145" y="62"/>
                    <a:pt x="135" y="65"/>
                    <a:pt x="126" y="67"/>
                  </a:cubicBezTo>
                  <a:cubicBezTo>
                    <a:pt x="121" y="68"/>
                    <a:pt x="115" y="69"/>
                    <a:pt x="110" y="70"/>
                  </a:cubicBezTo>
                  <a:cubicBezTo>
                    <a:pt x="106" y="71"/>
                    <a:pt x="102" y="73"/>
                    <a:pt x="98" y="74"/>
                  </a:cubicBezTo>
                  <a:cubicBezTo>
                    <a:pt x="97" y="74"/>
                    <a:pt x="97" y="74"/>
                    <a:pt x="97" y="74"/>
                  </a:cubicBezTo>
                  <a:cubicBezTo>
                    <a:pt x="97" y="74"/>
                    <a:pt x="97" y="73"/>
                    <a:pt x="97" y="73"/>
                  </a:cubicBezTo>
                  <a:close/>
                  <a:moveTo>
                    <a:pt x="128" y="58"/>
                  </a:moveTo>
                  <a:cubicBezTo>
                    <a:pt x="121" y="60"/>
                    <a:pt x="115" y="62"/>
                    <a:pt x="108" y="64"/>
                  </a:cubicBezTo>
                  <a:cubicBezTo>
                    <a:pt x="102" y="65"/>
                    <a:pt x="113" y="61"/>
                    <a:pt x="113" y="61"/>
                  </a:cubicBezTo>
                  <a:cubicBezTo>
                    <a:pt x="116" y="60"/>
                    <a:pt x="119" y="59"/>
                    <a:pt x="122" y="58"/>
                  </a:cubicBezTo>
                  <a:cubicBezTo>
                    <a:pt x="129" y="56"/>
                    <a:pt x="136" y="55"/>
                    <a:pt x="143" y="52"/>
                  </a:cubicBezTo>
                  <a:cubicBezTo>
                    <a:pt x="143" y="52"/>
                    <a:pt x="143" y="52"/>
                    <a:pt x="143" y="52"/>
                  </a:cubicBezTo>
                  <a:cubicBezTo>
                    <a:pt x="145" y="52"/>
                    <a:pt x="146" y="53"/>
                    <a:pt x="147" y="54"/>
                  </a:cubicBezTo>
                  <a:cubicBezTo>
                    <a:pt x="141" y="56"/>
                    <a:pt x="135" y="56"/>
                    <a:pt x="128" y="58"/>
                  </a:cubicBezTo>
                  <a:close/>
                  <a:moveTo>
                    <a:pt x="143" y="52"/>
                  </a:moveTo>
                  <a:cubicBezTo>
                    <a:pt x="135" y="52"/>
                    <a:pt x="126" y="54"/>
                    <a:pt x="118" y="56"/>
                  </a:cubicBezTo>
                  <a:cubicBezTo>
                    <a:pt x="123" y="53"/>
                    <a:pt x="129" y="51"/>
                    <a:pt x="135" y="51"/>
                  </a:cubicBezTo>
                  <a:cubicBezTo>
                    <a:pt x="138" y="50"/>
                    <a:pt x="141" y="51"/>
                    <a:pt x="143" y="52"/>
                  </a:cubicBezTo>
                  <a:cubicBezTo>
                    <a:pt x="143" y="52"/>
                    <a:pt x="143" y="52"/>
                    <a:pt x="143" y="52"/>
                  </a:cubicBezTo>
                  <a:close/>
                  <a:moveTo>
                    <a:pt x="115" y="57"/>
                  </a:moveTo>
                  <a:cubicBezTo>
                    <a:pt x="120" y="56"/>
                    <a:pt x="125" y="56"/>
                    <a:pt x="130" y="55"/>
                  </a:cubicBezTo>
                  <a:cubicBezTo>
                    <a:pt x="133" y="54"/>
                    <a:pt x="135" y="54"/>
                    <a:pt x="138" y="53"/>
                  </a:cubicBezTo>
                  <a:cubicBezTo>
                    <a:pt x="139" y="53"/>
                    <a:pt x="140" y="53"/>
                    <a:pt x="141" y="52"/>
                  </a:cubicBezTo>
                  <a:cubicBezTo>
                    <a:pt x="139" y="53"/>
                    <a:pt x="137" y="54"/>
                    <a:pt x="135" y="54"/>
                  </a:cubicBezTo>
                  <a:cubicBezTo>
                    <a:pt x="130" y="56"/>
                    <a:pt x="124" y="56"/>
                    <a:pt x="118" y="58"/>
                  </a:cubicBezTo>
                  <a:cubicBezTo>
                    <a:pt x="115" y="59"/>
                    <a:pt x="111" y="61"/>
                    <a:pt x="108" y="63"/>
                  </a:cubicBezTo>
                  <a:cubicBezTo>
                    <a:pt x="110" y="61"/>
                    <a:pt x="113" y="59"/>
                    <a:pt x="115" y="57"/>
                  </a:cubicBezTo>
                  <a:close/>
                  <a:moveTo>
                    <a:pt x="105" y="65"/>
                  </a:moveTo>
                  <a:cubicBezTo>
                    <a:pt x="112" y="64"/>
                    <a:pt x="119" y="61"/>
                    <a:pt x="127" y="59"/>
                  </a:cubicBezTo>
                  <a:cubicBezTo>
                    <a:pt x="131" y="58"/>
                    <a:pt x="135" y="57"/>
                    <a:pt x="139" y="57"/>
                  </a:cubicBezTo>
                  <a:cubicBezTo>
                    <a:pt x="140" y="57"/>
                    <a:pt x="140" y="56"/>
                    <a:pt x="141" y="56"/>
                  </a:cubicBezTo>
                  <a:cubicBezTo>
                    <a:pt x="135" y="58"/>
                    <a:pt x="128" y="59"/>
                    <a:pt x="121" y="61"/>
                  </a:cubicBezTo>
                  <a:cubicBezTo>
                    <a:pt x="115" y="63"/>
                    <a:pt x="109" y="65"/>
                    <a:pt x="102" y="67"/>
                  </a:cubicBezTo>
                  <a:cubicBezTo>
                    <a:pt x="103" y="66"/>
                    <a:pt x="104" y="66"/>
                    <a:pt x="105" y="65"/>
                  </a:cubicBezTo>
                  <a:close/>
                  <a:moveTo>
                    <a:pt x="99" y="71"/>
                  </a:moveTo>
                  <a:cubicBezTo>
                    <a:pt x="99" y="71"/>
                    <a:pt x="99" y="70"/>
                    <a:pt x="100" y="70"/>
                  </a:cubicBezTo>
                  <a:cubicBezTo>
                    <a:pt x="102" y="70"/>
                    <a:pt x="104" y="69"/>
                    <a:pt x="106" y="69"/>
                  </a:cubicBezTo>
                  <a:cubicBezTo>
                    <a:pt x="110" y="67"/>
                    <a:pt x="115" y="66"/>
                    <a:pt x="120" y="65"/>
                  </a:cubicBezTo>
                  <a:cubicBezTo>
                    <a:pt x="125" y="64"/>
                    <a:pt x="130" y="62"/>
                    <a:pt x="135" y="61"/>
                  </a:cubicBezTo>
                  <a:cubicBezTo>
                    <a:pt x="140" y="60"/>
                    <a:pt x="145" y="60"/>
                    <a:pt x="149" y="58"/>
                  </a:cubicBezTo>
                  <a:cubicBezTo>
                    <a:pt x="133" y="66"/>
                    <a:pt x="114" y="65"/>
                    <a:pt x="98" y="72"/>
                  </a:cubicBezTo>
                  <a:cubicBezTo>
                    <a:pt x="98" y="72"/>
                    <a:pt x="99" y="71"/>
                    <a:pt x="99" y="71"/>
                  </a:cubicBezTo>
                  <a:close/>
                  <a:moveTo>
                    <a:pt x="96" y="75"/>
                  </a:moveTo>
                  <a:cubicBezTo>
                    <a:pt x="99" y="75"/>
                    <a:pt x="101" y="74"/>
                    <a:pt x="104" y="73"/>
                  </a:cubicBezTo>
                  <a:cubicBezTo>
                    <a:pt x="109" y="72"/>
                    <a:pt x="113" y="70"/>
                    <a:pt x="118" y="69"/>
                  </a:cubicBezTo>
                  <a:cubicBezTo>
                    <a:pt x="131" y="67"/>
                    <a:pt x="143" y="63"/>
                    <a:pt x="155" y="61"/>
                  </a:cubicBezTo>
                  <a:cubicBezTo>
                    <a:pt x="156" y="62"/>
                    <a:pt x="156" y="63"/>
                    <a:pt x="157" y="63"/>
                  </a:cubicBezTo>
                  <a:cubicBezTo>
                    <a:pt x="157" y="63"/>
                    <a:pt x="157" y="63"/>
                    <a:pt x="157" y="63"/>
                  </a:cubicBezTo>
                  <a:cubicBezTo>
                    <a:pt x="146" y="65"/>
                    <a:pt x="136" y="68"/>
                    <a:pt x="125" y="70"/>
                  </a:cubicBezTo>
                  <a:cubicBezTo>
                    <a:pt x="115" y="73"/>
                    <a:pt x="105" y="76"/>
                    <a:pt x="94" y="78"/>
                  </a:cubicBezTo>
                  <a:cubicBezTo>
                    <a:pt x="95" y="77"/>
                    <a:pt x="96" y="76"/>
                    <a:pt x="96" y="75"/>
                  </a:cubicBezTo>
                  <a:close/>
                  <a:moveTo>
                    <a:pt x="172" y="47"/>
                  </a:moveTo>
                  <a:cubicBezTo>
                    <a:pt x="172" y="46"/>
                    <a:pt x="171" y="46"/>
                    <a:pt x="171" y="46"/>
                  </a:cubicBezTo>
                  <a:cubicBezTo>
                    <a:pt x="171" y="46"/>
                    <a:pt x="171" y="46"/>
                    <a:pt x="171" y="45"/>
                  </a:cubicBezTo>
                  <a:cubicBezTo>
                    <a:pt x="174" y="43"/>
                    <a:pt x="178" y="41"/>
                    <a:pt x="181" y="39"/>
                  </a:cubicBezTo>
                  <a:cubicBezTo>
                    <a:pt x="181" y="40"/>
                    <a:pt x="180" y="40"/>
                    <a:pt x="180" y="40"/>
                  </a:cubicBezTo>
                  <a:cubicBezTo>
                    <a:pt x="177" y="43"/>
                    <a:pt x="174" y="45"/>
                    <a:pt x="172" y="47"/>
                  </a:cubicBezTo>
                  <a:cubicBezTo>
                    <a:pt x="172" y="47"/>
                    <a:pt x="172" y="47"/>
                    <a:pt x="172" y="47"/>
                  </a:cubicBezTo>
                  <a:close/>
                  <a:moveTo>
                    <a:pt x="172" y="47"/>
                  </a:moveTo>
                  <a:cubicBezTo>
                    <a:pt x="175" y="46"/>
                    <a:pt x="179" y="44"/>
                    <a:pt x="182" y="43"/>
                  </a:cubicBezTo>
                  <a:cubicBezTo>
                    <a:pt x="179" y="44"/>
                    <a:pt x="175" y="47"/>
                    <a:pt x="173" y="49"/>
                  </a:cubicBezTo>
                  <a:cubicBezTo>
                    <a:pt x="173" y="48"/>
                    <a:pt x="172" y="48"/>
                    <a:pt x="172" y="47"/>
                  </a:cubicBezTo>
                  <a:cubicBezTo>
                    <a:pt x="172" y="47"/>
                    <a:pt x="172" y="47"/>
                    <a:pt x="172" y="47"/>
                  </a:cubicBezTo>
                  <a:close/>
                  <a:moveTo>
                    <a:pt x="183" y="44"/>
                  </a:moveTo>
                  <a:cubicBezTo>
                    <a:pt x="184" y="43"/>
                    <a:pt x="186" y="43"/>
                    <a:pt x="187" y="42"/>
                  </a:cubicBezTo>
                  <a:cubicBezTo>
                    <a:pt x="188" y="41"/>
                    <a:pt x="194" y="38"/>
                    <a:pt x="192" y="40"/>
                  </a:cubicBezTo>
                  <a:cubicBezTo>
                    <a:pt x="190" y="43"/>
                    <a:pt x="186" y="44"/>
                    <a:pt x="183" y="46"/>
                  </a:cubicBezTo>
                  <a:cubicBezTo>
                    <a:pt x="180" y="48"/>
                    <a:pt x="177" y="50"/>
                    <a:pt x="175" y="53"/>
                  </a:cubicBezTo>
                  <a:cubicBezTo>
                    <a:pt x="174" y="52"/>
                    <a:pt x="174" y="51"/>
                    <a:pt x="173" y="50"/>
                  </a:cubicBezTo>
                  <a:cubicBezTo>
                    <a:pt x="176" y="48"/>
                    <a:pt x="179" y="46"/>
                    <a:pt x="183" y="44"/>
                  </a:cubicBezTo>
                  <a:close/>
                  <a:moveTo>
                    <a:pt x="175" y="53"/>
                  </a:moveTo>
                  <a:cubicBezTo>
                    <a:pt x="180" y="51"/>
                    <a:pt x="184" y="48"/>
                    <a:pt x="189" y="46"/>
                  </a:cubicBezTo>
                  <a:cubicBezTo>
                    <a:pt x="191" y="45"/>
                    <a:pt x="194" y="44"/>
                    <a:pt x="196" y="43"/>
                  </a:cubicBezTo>
                  <a:cubicBezTo>
                    <a:pt x="194" y="43"/>
                    <a:pt x="192" y="46"/>
                    <a:pt x="190" y="47"/>
                  </a:cubicBezTo>
                  <a:cubicBezTo>
                    <a:pt x="187" y="49"/>
                    <a:pt x="185" y="51"/>
                    <a:pt x="182" y="53"/>
                  </a:cubicBezTo>
                  <a:cubicBezTo>
                    <a:pt x="180" y="54"/>
                    <a:pt x="178" y="55"/>
                    <a:pt x="176" y="56"/>
                  </a:cubicBezTo>
                  <a:cubicBezTo>
                    <a:pt x="176" y="56"/>
                    <a:pt x="176" y="55"/>
                    <a:pt x="176" y="55"/>
                  </a:cubicBezTo>
                  <a:cubicBezTo>
                    <a:pt x="176" y="55"/>
                    <a:pt x="175" y="54"/>
                    <a:pt x="175" y="54"/>
                  </a:cubicBezTo>
                  <a:cubicBezTo>
                    <a:pt x="175" y="53"/>
                    <a:pt x="175" y="53"/>
                    <a:pt x="175" y="53"/>
                  </a:cubicBezTo>
                  <a:close/>
                  <a:moveTo>
                    <a:pt x="177" y="56"/>
                  </a:moveTo>
                  <a:cubicBezTo>
                    <a:pt x="178" y="56"/>
                    <a:pt x="178" y="56"/>
                    <a:pt x="179" y="55"/>
                  </a:cubicBezTo>
                  <a:cubicBezTo>
                    <a:pt x="180" y="55"/>
                    <a:pt x="181" y="54"/>
                    <a:pt x="182" y="53"/>
                  </a:cubicBezTo>
                  <a:cubicBezTo>
                    <a:pt x="185" y="52"/>
                    <a:pt x="187" y="50"/>
                    <a:pt x="190" y="49"/>
                  </a:cubicBezTo>
                  <a:cubicBezTo>
                    <a:pt x="192" y="48"/>
                    <a:pt x="195" y="47"/>
                    <a:pt x="197" y="46"/>
                  </a:cubicBezTo>
                  <a:cubicBezTo>
                    <a:pt x="199" y="45"/>
                    <a:pt x="199" y="45"/>
                    <a:pt x="197" y="47"/>
                  </a:cubicBezTo>
                  <a:cubicBezTo>
                    <a:pt x="195" y="48"/>
                    <a:pt x="194" y="49"/>
                    <a:pt x="192" y="50"/>
                  </a:cubicBezTo>
                  <a:cubicBezTo>
                    <a:pt x="191" y="51"/>
                    <a:pt x="190" y="52"/>
                    <a:pt x="188" y="53"/>
                  </a:cubicBezTo>
                  <a:cubicBezTo>
                    <a:pt x="187" y="53"/>
                    <a:pt x="186" y="54"/>
                    <a:pt x="186" y="55"/>
                  </a:cubicBezTo>
                  <a:cubicBezTo>
                    <a:pt x="185" y="55"/>
                    <a:pt x="184" y="55"/>
                    <a:pt x="184" y="55"/>
                  </a:cubicBezTo>
                  <a:cubicBezTo>
                    <a:pt x="181" y="56"/>
                    <a:pt x="179" y="59"/>
                    <a:pt x="177" y="56"/>
                  </a:cubicBezTo>
                  <a:cubicBezTo>
                    <a:pt x="177" y="56"/>
                    <a:pt x="177" y="56"/>
                    <a:pt x="177" y="56"/>
                  </a:cubicBezTo>
                  <a:close/>
                  <a:moveTo>
                    <a:pt x="188" y="54"/>
                  </a:moveTo>
                  <a:cubicBezTo>
                    <a:pt x="188" y="54"/>
                    <a:pt x="188" y="54"/>
                    <a:pt x="188" y="54"/>
                  </a:cubicBezTo>
                  <a:cubicBezTo>
                    <a:pt x="189" y="54"/>
                    <a:pt x="190" y="53"/>
                    <a:pt x="191" y="53"/>
                  </a:cubicBezTo>
                  <a:cubicBezTo>
                    <a:pt x="193" y="52"/>
                    <a:pt x="195" y="51"/>
                    <a:pt x="197" y="50"/>
                  </a:cubicBezTo>
                  <a:cubicBezTo>
                    <a:pt x="198" y="49"/>
                    <a:pt x="206" y="45"/>
                    <a:pt x="202" y="49"/>
                  </a:cubicBezTo>
                  <a:cubicBezTo>
                    <a:pt x="199" y="52"/>
                    <a:pt x="196" y="54"/>
                    <a:pt x="192" y="56"/>
                  </a:cubicBezTo>
                  <a:cubicBezTo>
                    <a:pt x="190" y="55"/>
                    <a:pt x="188" y="55"/>
                    <a:pt x="187" y="55"/>
                  </a:cubicBezTo>
                  <a:cubicBezTo>
                    <a:pt x="187" y="55"/>
                    <a:pt x="187" y="54"/>
                    <a:pt x="188" y="54"/>
                  </a:cubicBezTo>
                  <a:close/>
                  <a:moveTo>
                    <a:pt x="203" y="52"/>
                  </a:moveTo>
                  <a:cubicBezTo>
                    <a:pt x="208" y="50"/>
                    <a:pt x="204" y="53"/>
                    <a:pt x="202" y="54"/>
                  </a:cubicBezTo>
                  <a:cubicBezTo>
                    <a:pt x="200" y="56"/>
                    <a:pt x="198" y="57"/>
                    <a:pt x="196" y="58"/>
                  </a:cubicBezTo>
                  <a:cubicBezTo>
                    <a:pt x="195" y="58"/>
                    <a:pt x="195" y="57"/>
                    <a:pt x="194" y="57"/>
                  </a:cubicBezTo>
                  <a:cubicBezTo>
                    <a:pt x="197" y="55"/>
                    <a:pt x="200" y="54"/>
                    <a:pt x="203" y="52"/>
                  </a:cubicBezTo>
                  <a:close/>
                  <a:moveTo>
                    <a:pt x="197" y="59"/>
                  </a:moveTo>
                  <a:cubicBezTo>
                    <a:pt x="201" y="58"/>
                    <a:pt x="206" y="57"/>
                    <a:pt x="209" y="54"/>
                  </a:cubicBezTo>
                  <a:cubicBezTo>
                    <a:pt x="206" y="57"/>
                    <a:pt x="203" y="59"/>
                    <a:pt x="200" y="61"/>
                  </a:cubicBezTo>
                  <a:cubicBezTo>
                    <a:pt x="199" y="60"/>
                    <a:pt x="198" y="60"/>
                    <a:pt x="197" y="59"/>
                  </a:cubicBezTo>
                  <a:close/>
                  <a:moveTo>
                    <a:pt x="202" y="66"/>
                  </a:moveTo>
                  <a:cubicBezTo>
                    <a:pt x="202" y="65"/>
                    <a:pt x="202" y="65"/>
                    <a:pt x="202" y="64"/>
                  </a:cubicBezTo>
                  <a:cubicBezTo>
                    <a:pt x="204" y="64"/>
                    <a:pt x="207" y="63"/>
                    <a:pt x="209" y="62"/>
                  </a:cubicBezTo>
                  <a:cubicBezTo>
                    <a:pt x="207" y="63"/>
                    <a:pt x="204" y="64"/>
                    <a:pt x="202" y="66"/>
                  </a:cubicBezTo>
                  <a:close/>
                  <a:moveTo>
                    <a:pt x="195" y="71"/>
                  </a:moveTo>
                  <a:cubicBezTo>
                    <a:pt x="195" y="71"/>
                    <a:pt x="195" y="71"/>
                    <a:pt x="196" y="71"/>
                  </a:cubicBezTo>
                  <a:cubicBezTo>
                    <a:pt x="195" y="71"/>
                    <a:pt x="195" y="71"/>
                    <a:pt x="194" y="71"/>
                  </a:cubicBezTo>
                  <a:cubicBezTo>
                    <a:pt x="194" y="71"/>
                    <a:pt x="194" y="71"/>
                    <a:pt x="195" y="71"/>
                  </a:cubicBezTo>
                  <a:close/>
                  <a:moveTo>
                    <a:pt x="192" y="69"/>
                  </a:moveTo>
                  <a:cubicBezTo>
                    <a:pt x="192" y="69"/>
                    <a:pt x="193" y="69"/>
                    <a:pt x="193" y="69"/>
                  </a:cubicBezTo>
                  <a:cubicBezTo>
                    <a:pt x="192" y="70"/>
                    <a:pt x="192" y="70"/>
                    <a:pt x="192" y="69"/>
                  </a:cubicBezTo>
                  <a:close/>
                  <a:moveTo>
                    <a:pt x="190" y="67"/>
                  </a:moveTo>
                  <a:cubicBezTo>
                    <a:pt x="190" y="67"/>
                    <a:pt x="191" y="67"/>
                    <a:pt x="191" y="68"/>
                  </a:cubicBezTo>
                  <a:cubicBezTo>
                    <a:pt x="190" y="68"/>
                    <a:pt x="188" y="69"/>
                    <a:pt x="190" y="67"/>
                  </a:cubicBezTo>
                  <a:cubicBezTo>
                    <a:pt x="190" y="67"/>
                    <a:pt x="190" y="67"/>
                    <a:pt x="190" y="67"/>
                  </a:cubicBezTo>
                  <a:close/>
                  <a:moveTo>
                    <a:pt x="189" y="67"/>
                  </a:moveTo>
                  <a:cubicBezTo>
                    <a:pt x="188" y="67"/>
                    <a:pt x="188" y="67"/>
                    <a:pt x="187" y="67"/>
                  </a:cubicBezTo>
                  <a:cubicBezTo>
                    <a:pt x="187" y="67"/>
                    <a:pt x="187" y="66"/>
                    <a:pt x="187" y="65"/>
                  </a:cubicBezTo>
                  <a:cubicBezTo>
                    <a:pt x="188" y="65"/>
                    <a:pt x="189" y="66"/>
                    <a:pt x="189" y="66"/>
                  </a:cubicBezTo>
                  <a:cubicBezTo>
                    <a:pt x="189" y="66"/>
                    <a:pt x="189" y="66"/>
                    <a:pt x="190" y="67"/>
                  </a:cubicBezTo>
                  <a:cubicBezTo>
                    <a:pt x="189" y="67"/>
                    <a:pt x="189" y="67"/>
                    <a:pt x="189" y="67"/>
                  </a:cubicBezTo>
                  <a:close/>
                  <a:moveTo>
                    <a:pt x="186" y="68"/>
                  </a:moveTo>
                  <a:cubicBezTo>
                    <a:pt x="188" y="68"/>
                    <a:pt x="189" y="67"/>
                    <a:pt x="187" y="68"/>
                  </a:cubicBezTo>
                  <a:cubicBezTo>
                    <a:pt x="187" y="68"/>
                    <a:pt x="187" y="68"/>
                    <a:pt x="187" y="68"/>
                  </a:cubicBezTo>
                  <a:cubicBezTo>
                    <a:pt x="187" y="68"/>
                    <a:pt x="187" y="68"/>
                    <a:pt x="186" y="68"/>
                  </a:cubicBezTo>
                  <a:cubicBezTo>
                    <a:pt x="186" y="68"/>
                    <a:pt x="186" y="68"/>
                    <a:pt x="186" y="68"/>
                  </a:cubicBezTo>
                  <a:close/>
                  <a:moveTo>
                    <a:pt x="190" y="70"/>
                  </a:moveTo>
                  <a:cubicBezTo>
                    <a:pt x="190" y="70"/>
                    <a:pt x="190" y="70"/>
                    <a:pt x="190" y="70"/>
                  </a:cubicBezTo>
                  <a:cubicBezTo>
                    <a:pt x="190" y="70"/>
                    <a:pt x="190" y="70"/>
                    <a:pt x="190" y="70"/>
                  </a:cubicBezTo>
                  <a:cubicBezTo>
                    <a:pt x="189" y="70"/>
                    <a:pt x="189" y="69"/>
                    <a:pt x="188" y="69"/>
                  </a:cubicBezTo>
                  <a:cubicBezTo>
                    <a:pt x="189" y="69"/>
                    <a:pt x="191" y="69"/>
                    <a:pt x="190" y="70"/>
                  </a:cubicBezTo>
                  <a:close/>
                  <a:moveTo>
                    <a:pt x="193" y="71"/>
                  </a:moveTo>
                  <a:cubicBezTo>
                    <a:pt x="192" y="71"/>
                    <a:pt x="192" y="71"/>
                    <a:pt x="191" y="70"/>
                  </a:cubicBezTo>
                  <a:cubicBezTo>
                    <a:pt x="193" y="70"/>
                    <a:pt x="194" y="69"/>
                    <a:pt x="193" y="71"/>
                  </a:cubicBezTo>
                  <a:close/>
                  <a:moveTo>
                    <a:pt x="218" y="64"/>
                  </a:moveTo>
                  <a:cubicBezTo>
                    <a:pt x="215" y="65"/>
                    <a:pt x="211" y="68"/>
                    <a:pt x="207" y="70"/>
                  </a:cubicBezTo>
                  <a:cubicBezTo>
                    <a:pt x="204" y="71"/>
                    <a:pt x="200" y="73"/>
                    <a:pt x="196" y="75"/>
                  </a:cubicBezTo>
                  <a:cubicBezTo>
                    <a:pt x="196" y="74"/>
                    <a:pt x="195" y="73"/>
                    <a:pt x="194" y="72"/>
                  </a:cubicBezTo>
                  <a:cubicBezTo>
                    <a:pt x="202" y="71"/>
                    <a:pt x="210" y="67"/>
                    <a:pt x="218" y="64"/>
                  </a:cubicBezTo>
                  <a:close/>
                  <a:moveTo>
                    <a:pt x="197" y="76"/>
                  </a:moveTo>
                  <a:cubicBezTo>
                    <a:pt x="202" y="74"/>
                    <a:pt x="206" y="72"/>
                    <a:pt x="211" y="70"/>
                  </a:cubicBezTo>
                  <a:cubicBezTo>
                    <a:pt x="214" y="69"/>
                    <a:pt x="216" y="69"/>
                    <a:pt x="219" y="68"/>
                  </a:cubicBezTo>
                  <a:cubicBezTo>
                    <a:pt x="217" y="68"/>
                    <a:pt x="214" y="70"/>
                    <a:pt x="212" y="71"/>
                  </a:cubicBezTo>
                  <a:cubicBezTo>
                    <a:pt x="208" y="74"/>
                    <a:pt x="203" y="76"/>
                    <a:pt x="199" y="78"/>
                  </a:cubicBezTo>
                  <a:cubicBezTo>
                    <a:pt x="198" y="78"/>
                    <a:pt x="198" y="78"/>
                    <a:pt x="197" y="78"/>
                  </a:cubicBezTo>
                  <a:cubicBezTo>
                    <a:pt x="197" y="78"/>
                    <a:pt x="197" y="78"/>
                    <a:pt x="197" y="78"/>
                  </a:cubicBezTo>
                  <a:cubicBezTo>
                    <a:pt x="197" y="77"/>
                    <a:pt x="197" y="77"/>
                    <a:pt x="197" y="76"/>
                  </a:cubicBezTo>
                  <a:close/>
                  <a:moveTo>
                    <a:pt x="187" y="82"/>
                  </a:moveTo>
                  <a:cubicBezTo>
                    <a:pt x="188" y="82"/>
                    <a:pt x="188" y="82"/>
                    <a:pt x="188" y="82"/>
                  </a:cubicBezTo>
                  <a:cubicBezTo>
                    <a:pt x="179" y="86"/>
                    <a:pt x="170" y="88"/>
                    <a:pt x="161" y="91"/>
                  </a:cubicBezTo>
                  <a:cubicBezTo>
                    <a:pt x="165" y="90"/>
                    <a:pt x="170" y="88"/>
                    <a:pt x="174" y="87"/>
                  </a:cubicBezTo>
                  <a:cubicBezTo>
                    <a:pt x="176" y="86"/>
                    <a:pt x="179" y="85"/>
                    <a:pt x="182" y="84"/>
                  </a:cubicBezTo>
                  <a:cubicBezTo>
                    <a:pt x="183" y="83"/>
                    <a:pt x="185" y="82"/>
                    <a:pt x="187" y="82"/>
                  </a:cubicBezTo>
                  <a:cubicBezTo>
                    <a:pt x="187" y="82"/>
                    <a:pt x="187" y="82"/>
                    <a:pt x="187" y="82"/>
                  </a:cubicBezTo>
                  <a:close/>
                  <a:moveTo>
                    <a:pt x="173" y="86"/>
                  </a:moveTo>
                  <a:cubicBezTo>
                    <a:pt x="166" y="89"/>
                    <a:pt x="158" y="91"/>
                    <a:pt x="150" y="94"/>
                  </a:cubicBezTo>
                  <a:cubicBezTo>
                    <a:pt x="142" y="96"/>
                    <a:pt x="134" y="98"/>
                    <a:pt x="126" y="101"/>
                  </a:cubicBezTo>
                  <a:cubicBezTo>
                    <a:pt x="123" y="102"/>
                    <a:pt x="118" y="102"/>
                    <a:pt x="116" y="103"/>
                  </a:cubicBezTo>
                  <a:cubicBezTo>
                    <a:pt x="120" y="101"/>
                    <a:pt x="124" y="100"/>
                    <a:pt x="128" y="99"/>
                  </a:cubicBezTo>
                  <a:cubicBezTo>
                    <a:pt x="134" y="97"/>
                    <a:pt x="139" y="95"/>
                    <a:pt x="145" y="93"/>
                  </a:cubicBezTo>
                  <a:cubicBezTo>
                    <a:pt x="158" y="89"/>
                    <a:pt x="171" y="85"/>
                    <a:pt x="184" y="80"/>
                  </a:cubicBezTo>
                  <a:cubicBezTo>
                    <a:pt x="184" y="80"/>
                    <a:pt x="184" y="80"/>
                    <a:pt x="184" y="80"/>
                  </a:cubicBezTo>
                  <a:cubicBezTo>
                    <a:pt x="185" y="80"/>
                    <a:pt x="186" y="81"/>
                    <a:pt x="187" y="81"/>
                  </a:cubicBezTo>
                  <a:cubicBezTo>
                    <a:pt x="182" y="82"/>
                    <a:pt x="178" y="84"/>
                    <a:pt x="173" y="86"/>
                  </a:cubicBezTo>
                  <a:close/>
                  <a:moveTo>
                    <a:pt x="157" y="88"/>
                  </a:moveTo>
                  <a:cubicBezTo>
                    <a:pt x="162" y="87"/>
                    <a:pt x="167" y="85"/>
                    <a:pt x="171" y="83"/>
                  </a:cubicBezTo>
                  <a:cubicBezTo>
                    <a:pt x="175" y="82"/>
                    <a:pt x="178" y="81"/>
                    <a:pt x="182" y="80"/>
                  </a:cubicBezTo>
                  <a:cubicBezTo>
                    <a:pt x="178" y="81"/>
                    <a:pt x="174" y="83"/>
                    <a:pt x="171" y="84"/>
                  </a:cubicBezTo>
                  <a:cubicBezTo>
                    <a:pt x="166" y="86"/>
                    <a:pt x="162" y="87"/>
                    <a:pt x="157" y="88"/>
                  </a:cubicBezTo>
                  <a:close/>
                  <a:moveTo>
                    <a:pt x="166" y="85"/>
                  </a:moveTo>
                  <a:cubicBezTo>
                    <a:pt x="159" y="87"/>
                    <a:pt x="152" y="89"/>
                    <a:pt x="145" y="91"/>
                  </a:cubicBezTo>
                  <a:cubicBezTo>
                    <a:pt x="145" y="92"/>
                    <a:pt x="144" y="92"/>
                    <a:pt x="144" y="92"/>
                  </a:cubicBezTo>
                  <a:cubicBezTo>
                    <a:pt x="136" y="94"/>
                    <a:pt x="129" y="96"/>
                    <a:pt x="122" y="99"/>
                  </a:cubicBezTo>
                  <a:cubicBezTo>
                    <a:pt x="118" y="100"/>
                    <a:pt x="114" y="101"/>
                    <a:pt x="110" y="102"/>
                  </a:cubicBezTo>
                  <a:cubicBezTo>
                    <a:pt x="108" y="103"/>
                    <a:pt x="113" y="101"/>
                    <a:pt x="113" y="101"/>
                  </a:cubicBezTo>
                  <a:cubicBezTo>
                    <a:pt x="114" y="101"/>
                    <a:pt x="116" y="100"/>
                    <a:pt x="118" y="100"/>
                  </a:cubicBezTo>
                  <a:cubicBezTo>
                    <a:pt x="133" y="94"/>
                    <a:pt x="148" y="88"/>
                    <a:pt x="164" y="82"/>
                  </a:cubicBezTo>
                  <a:cubicBezTo>
                    <a:pt x="167" y="81"/>
                    <a:pt x="170" y="80"/>
                    <a:pt x="173" y="79"/>
                  </a:cubicBezTo>
                  <a:cubicBezTo>
                    <a:pt x="173" y="79"/>
                    <a:pt x="174" y="79"/>
                    <a:pt x="174" y="79"/>
                  </a:cubicBezTo>
                  <a:cubicBezTo>
                    <a:pt x="174" y="79"/>
                    <a:pt x="175" y="79"/>
                    <a:pt x="175" y="78"/>
                  </a:cubicBezTo>
                  <a:cubicBezTo>
                    <a:pt x="175" y="78"/>
                    <a:pt x="176" y="78"/>
                    <a:pt x="176" y="78"/>
                  </a:cubicBezTo>
                  <a:cubicBezTo>
                    <a:pt x="177" y="78"/>
                    <a:pt x="178" y="78"/>
                    <a:pt x="179" y="78"/>
                  </a:cubicBezTo>
                  <a:cubicBezTo>
                    <a:pt x="180" y="78"/>
                    <a:pt x="181" y="79"/>
                    <a:pt x="182" y="79"/>
                  </a:cubicBezTo>
                  <a:cubicBezTo>
                    <a:pt x="176" y="80"/>
                    <a:pt x="171" y="83"/>
                    <a:pt x="166" y="85"/>
                  </a:cubicBezTo>
                  <a:close/>
                  <a:moveTo>
                    <a:pt x="176" y="77"/>
                  </a:moveTo>
                  <a:cubicBezTo>
                    <a:pt x="175" y="78"/>
                    <a:pt x="174" y="78"/>
                    <a:pt x="173" y="78"/>
                  </a:cubicBezTo>
                  <a:cubicBezTo>
                    <a:pt x="165" y="79"/>
                    <a:pt x="158" y="82"/>
                    <a:pt x="150" y="85"/>
                  </a:cubicBezTo>
                  <a:cubicBezTo>
                    <a:pt x="144" y="87"/>
                    <a:pt x="137" y="89"/>
                    <a:pt x="131" y="91"/>
                  </a:cubicBezTo>
                  <a:cubicBezTo>
                    <a:pt x="134" y="90"/>
                    <a:pt x="137" y="89"/>
                    <a:pt x="139" y="88"/>
                  </a:cubicBezTo>
                  <a:cubicBezTo>
                    <a:pt x="151" y="85"/>
                    <a:pt x="162" y="80"/>
                    <a:pt x="173" y="75"/>
                  </a:cubicBezTo>
                  <a:cubicBezTo>
                    <a:pt x="174" y="76"/>
                    <a:pt x="176" y="77"/>
                    <a:pt x="177" y="77"/>
                  </a:cubicBezTo>
                  <a:cubicBezTo>
                    <a:pt x="177" y="77"/>
                    <a:pt x="177" y="77"/>
                    <a:pt x="176" y="77"/>
                  </a:cubicBezTo>
                  <a:close/>
                  <a:moveTo>
                    <a:pt x="137" y="85"/>
                  </a:moveTo>
                  <a:cubicBezTo>
                    <a:pt x="131" y="87"/>
                    <a:pt x="124" y="89"/>
                    <a:pt x="118" y="91"/>
                  </a:cubicBezTo>
                  <a:cubicBezTo>
                    <a:pt x="112" y="92"/>
                    <a:pt x="106" y="95"/>
                    <a:pt x="100" y="97"/>
                  </a:cubicBezTo>
                  <a:cubicBezTo>
                    <a:pt x="98" y="97"/>
                    <a:pt x="94" y="99"/>
                    <a:pt x="101" y="96"/>
                  </a:cubicBezTo>
                  <a:cubicBezTo>
                    <a:pt x="104" y="95"/>
                    <a:pt x="107" y="94"/>
                    <a:pt x="110" y="93"/>
                  </a:cubicBezTo>
                  <a:cubicBezTo>
                    <a:pt x="116" y="91"/>
                    <a:pt x="122" y="89"/>
                    <a:pt x="129" y="87"/>
                  </a:cubicBezTo>
                  <a:cubicBezTo>
                    <a:pt x="141" y="82"/>
                    <a:pt x="154" y="76"/>
                    <a:pt x="167" y="72"/>
                  </a:cubicBezTo>
                  <a:cubicBezTo>
                    <a:pt x="168" y="73"/>
                    <a:pt x="170" y="74"/>
                    <a:pt x="172" y="75"/>
                  </a:cubicBezTo>
                  <a:cubicBezTo>
                    <a:pt x="161" y="79"/>
                    <a:pt x="149" y="81"/>
                    <a:pt x="137" y="85"/>
                  </a:cubicBezTo>
                  <a:close/>
                  <a:moveTo>
                    <a:pt x="131" y="82"/>
                  </a:moveTo>
                  <a:cubicBezTo>
                    <a:pt x="119" y="85"/>
                    <a:pt x="108" y="90"/>
                    <a:pt x="96" y="93"/>
                  </a:cubicBezTo>
                  <a:cubicBezTo>
                    <a:pt x="90" y="94"/>
                    <a:pt x="100" y="91"/>
                    <a:pt x="101" y="91"/>
                  </a:cubicBezTo>
                  <a:cubicBezTo>
                    <a:pt x="104" y="90"/>
                    <a:pt x="107" y="89"/>
                    <a:pt x="110" y="88"/>
                  </a:cubicBezTo>
                  <a:cubicBezTo>
                    <a:pt x="116" y="87"/>
                    <a:pt x="122" y="84"/>
                    <a:pt x="128" y="82"/>
                  </a:cubicBezTo>
                  <a:cubicBezTo>
                    <a:pt x="140" y="78"/>
                    <a:pt x="152" y="75"/>
                    <a:pt x="163" y="69"/>
                  </a:cubicBezTo>
                  <a:cubicBezTo>
                    <a:pt x="163" y="69"/>
                    <a:pt x="163" y="69"/>
                    <a:pt x="163" y="69"/>
                  </a:cubicBezTo>
                  <a:cubicBezTo>
                    <a:pt x="164" y="70"/>
                    <a:pt x="164" y="70"/>
                    <a:pt x="165" y="71"/>
                  </a:cubicBezTo>
                  <a:cubicBezTo>
                    <a:pt x="165" y="71"/>
                    <a:pt x="165" y="71"/>
                    <a:pt x="166" y="71"/>
                  </a:cubicBezTo>
                  <a:cubicBezTo>
                    <a:pt x="154" y="75"/>
                    <a:pt x="142" y="78"/>
                    <a:pt x="131" y="82"/>
                  </a:cubicBezTo>
                  <a:close/>
                  <a:moveTo>
                    <a:pt x="162" y="69"/>
                  </a:moveTo>
                  <a:cubicBezTo>
                    <a:pt x="151" y="71"/>
                    <a:pt x="139" y="75"/>
                    <a:pt x="128" y="79"/>
                  </a:cubicBezTo>
                  <a:cubicBezTo>
                    <a:pt x="126" y="79"/>
                    <a:pt x="124" y="80"/>
                    <a:pt x="122" y="80"/>
                  </a:cubicBezTo>
                  <a:cubicBezTo>
                    <a:pt x="123" y="80"/>
                    <a:pt x="125" y="79"/>
                    <a:pt x="126" y="79"/>
                  </a:cubicBezTo>
                  <a:cubicBezTo>
                    <a:pt x="138" y="75"/>
                    <a:pt x="149" y="72"/>
                    <a:pt x="160" y="67"/>
                  </a:cubicBezTo>
                  <a:cubicBezTo>
                    <a:pt x="160" y="67"/>
                    <a:pt x="160" y="66"/>
                    <a:pt x="160" y="66"/>
                  </a:cubicBezTo>
                  <a:cubicBezTo>
                    <a:pt x="148" y="68"/>
                    <a:pt x="138" y="72"/>
                    <a:pt x="127" y="75"/>
                  </a:cubicBezTo>
                  <a:cubicBezTo>
                    <a:pt x="121" y="77"/>
                    <a:pt x="115" y="78"/>
                    <a:pt x="108" y="80"/>
                  </a:cubicBezTo>
                  <a:cubicBezTo>
                    <a:pt x="103" y="81"/>
                    <a:pt x="97" y="82"/>
                    <a:pt x="92" y="85"/>
                  </a:cubicBezTo>
                  <a:cubicBezTo>
                    <a:pt x="92" y="85"/>
                    <a:pt x="92" y="85"/>
                    <a:pt x="92" y="85"/>
                  </a:cubicBezTo>
                  <a:cubicBezTo>
                    <a:pt x="102" y="79"/>
                    <a:pt x="114" y="78"/>
                    <a:pt x="124" y="74"/>
                  </a:cubicBezTo>
                  <a:cubicBezTo>
                    <a:pt x="130" y="72"/>
                    <a:pt x="136" y="70"/>
                    <a:pt x="142" y="68"/>
                  </a:cubicBezTo>
                  <a:cubicBezTo>
                    <a:pt x="147" y="67"/>
                    <a:pt x="152" y="66"/>
                    <a:pt x="157" y="64"/>
                  </a:cubicBezTo>
                  <a:cubicBezTo>
                    <a:pt x="157" y="64"/>
                    <a:pt x="157" y="64"/>
                    <a:pt x="157" y="64"/>
                  </a:cubicBezTo>
                  <a:cubicBezTo>
                    <a:pt x="159" y="66"/>
                    <a:pt x="161" y="67"/>
                    <a:pt x="162" y="69"/>
                  </a:cubicBezTo>
                  <a:cubicBezTo>
                    <a:pt x="162" y="69"/>
                    <a:pt x="162" y="69"/>
                    <a:pt x="162" y="69"/>
                  </a:cubicBezTo>
                  <a:close/>
                  <a:moveTo>
                    <a:pt x="92" y="85"/>
                  </a:moveTo>
                  <a:cubicBezTo>
                    <a:pt x="103" y="82"/>
                    <a:pt x="114" y="79"/>
                    <a:pt x="125" y="76"/>
                  </a:cubicBezTo>
                  <a:cubicBezTo>
                    <a:pt x="131" y="75"/>
                    <a:pt x="137" y="73"/>
                    <a:pt x="143" y="71"/>
                  </a:cubicBezTo>
                  <a:cubicBezTo>
                    <a:pt x="147" y="69"/>
                    <a:pt x="154" y="69"/>
                    <a:pt x="158" y="67"/>
                  </a:cubicBezTo>
                  <a:cubicBezTo>
                    <a:pt x="147" y="72"/>
                    <a:pt x="135" y="75"/>
                    <a:pt x="124" y="79"/>
                  </a:cubicBezTo>
                  <a:cubicBezTo>
                    <a:pt x="114" y="82"/>
                    <a:pt x="104" y="85"/>
                    <a:pt x="93" y="88"/>
                  </a:cubicBezTo>
                  <a:cubicBezTo>
                    <a:pt x="92" y="88"/>
                    <a:pt x="92" y="88"/>
                    <a:pt x="92" y="89"/>
                  </a:cubicBezTo>
                  <a:cubicBezTo>
                    <a:pt x="92" y="89"/>
                    <a:pt x="92" y="89"/>
                    <a:pt x="92" y="89"/>
                  </a:cubicBezTo>
                  <a:cubicBezTo>
                    <a:pt x="92" y="88"/>
                    <a:pt x="92" y="87"/>
                    <a:pt x="92" y="85"/>
                  </a:cubicBezTo>
                  <a:close/>
                  <a:moveTo>
                    <a:pt x="94" y="79"/>
                  </a:moveTo>
                  <a:cubicBezTo>
                    <a:pt x="105" y="77"/>
                    <a:pt x="115" y="74"/>
                    <a:pt x="125" y="71"/>
                  </a:cubicBezTo>
                  <a:cubicBezTo>
                    <a:pt x="131" y="70"/>
                    <a:pt x="137" y="68"/>
                    <a:pt x="143" y="67"/>
                  </a:cubicBezTo>
                  <a:cubicBezTo>
                    <a:pt x="145" y="67"/>
                    <a:pt x="147" y="66"/>
                    <a:pt x="149" y="66"/>
                  </a:cubicBezTo>
                  <a:cubicBezTo>
                    <a:pt x="145" y="67"/>
                    <a:pt x="140" y="68"/>
                    <a:pt x="136" y="69"/>
                  </a:cubicBezTo>
                  <a:cubicBezTo>
                    <a:pt x="130" y="71"/>
                    <a:pt x="124" y="73"/>
                    <a:pt x="118" y="75"/>
                  </a:cubicBezTo>
                  <a:cubicBezTo>
                    <a:pt x="109" y="78"/>
                    <a:pt x="100" y="80"/>
                    <a:pt x="92" y="84"/>
                  </a:cubicBezTo>
                  <a:cubicBezTo>
                    <a:pt x="93" y="82"/>
                    <a:pt x="93" y="80"/>
                    <a:pt x="94" y="79"/>
                  </a:cubicBezTo>
                  <a:close/>
                  <a:moveTo>
                    <a:pt x="126" y="80"/>
                  </a:moveTo>
                  <a:cubicBezTo>
                    <a:pt x="132" y="78"/>
                    <a:pt x="137" y="77"/>
                    <a:pt x="143" y="75"/>
                  </a:cubicBezTo>
                  <a:cubicBezTo>
                    <a:pt x="149" y="73"/>
                    <a:pt x="156" y="72"/>
                    <a:pt x="161" y="70"/>
                  </a:cubicBezTo>
                  <a:cubicBezTo>
                    <a:pt x="149" y="75"/>
                    <a:pt x="136" y="78"/>
                    <a:pt x="124" y="82"/>
                  </a:cubicBezTo>
                  <a:cubicBezTo>
                    <a:pt x="119" y="84"/>
                    <a:pt x="113" y="86"/>
                    <a:pt x="108" y="88"/>
                  </a:cubicBezTo>
                  <a:cubicBezTo>
                    <a:pt x="103" y="90"/>
                    <a:pt x="98" y="91"/>
                    <a:pt x="93" y="93"/>
                  </a:cubicBezTo>
                  <a:cubicBezTo>
                    <a:pt x="93" y="93"/>
                    <a:pt x="93" y="92"/>
                    <a:pt x="92" y="92"/>
                  </a:cubicBezTo>
                  <a:cubicBezTo>
                    <a:pt x="92" y="91"/>
                    <a:pt x="92" y="91"/>
                    <a:pt x="92" y="90"/>
                  </a:cubicBezTo>
                  <a:cubicBezTo>
                    <a:pt x="103" y="87"/>
                    <a:pt x="114" y="83"/>
                    <a:pt x="126" y="80"/>
                  </a:cubicBezTo>
                  <a:close/>
                  <a:moveTo>
                    <a:pt x="106" y="91"/>
                  </a:moveTo>
                  <a:cubicBezTo>
                    <a:pt x="111" y="88"/>
                    <a:pt x="117" y="87"/>
                    <a:pt x="123" y="85"/>
                  </a:cubicBezTo>
                  <a:cubicBezTo>
                    <a:pt x="133" y="81"/>
                    <a:pt x="144" y="79"/>
                    <a:pt x="154" y="76"/>
                  </a:cubicBezTo>
                  <a:cubicBezTo>
                    <a:pt x="153" y="76"/>
                    <a:pt x="152" y="76"/>
                    <a:pt x="152" y="77"/>
                  </a:cubicBezTo>
                  <a:cubicBezTo>
                    <a:pt x="145" y="79"/>
                    <a:pt x="139" y="82"/>
                    <a:pt x="132" y="84"/>
                  </a:cubicBezTo>
                  <a:cubicBezTo>
                    <a:pt x="120" y="89"/>
                    <a:pt x="108" y="92"/>
                    <a:pt x="96" y="97"/>
                  </a:cubicBezTo>
                  <a:cubicBezTo>
                    <a:pt x="95" y="96"/>
                    <a:pt x="94" y="95"/>
                    <a:pt x="93" y="94"/>
                  </a:cubicBezTo>
                  <a:cubicBezTo>
                    <a:pt x="98" y="94"/>
                    <a:pt x="102" y="92"/>
                    <a:pt x="106" y="91"/>
                  </a:cubicBezTo>
                  <a:close/>
                  <a:moveTo>
                    <a:pt x="120" y="91"/>
                  </a:moveTo>
                  <a:cubicBezTo>
                    <a:pt x="130" y="88"/>
                    <a:pt x="139" y="85"/>
                    <a:pt x="149" y="82"/>
                  </a:cubicBezTo>
                  <a:cubicBezTo>
                    <a:pt x="153" y="81"/>
                    <a:pt x="158" y="80"/>
                    <a:pt x="162" y="79"/>
                  </a:cubicBezTo>
                  <a:cubicBezTo>
                    <a:pt x="163" y="78"/>
                    <a:pt x="164" y="78"/>
                    <a:pt x="166" y="77"/>
                  </a:cubicBezTo>
                  <a:cubicBezTo>
                    <a:pt x="158" y="81"/>
                    <a:pt x="149" y="84"/>
                    <a:pt x="141" y="87"/>
                  </a:cubicBezTo>
                  <a:cubicBezTo>
                    <a:pt x="132" y="90"/>
                    <a:pt x="123" y="92"/>
                    <a:pt x="115" y="96"/>
                  </a:cubicBezTo>
                  <a:cubicBezTo>
                    <a:pt x="113" y="96"/>
                    <a:pt x="111" y="97"/>
                    <a:pt x="109" y="98"/>
                  </a:cubicBezTo>
                  <a:cubicBezTo>
                    <a:pt x="108" y="98"/>
                    <a:pt x="107" y="99"/>
                    <a:pt x="106" y="99"/>
                  </a:cubicBezTo>
                  <a:cubicBezTo>
                    <a:pt x="106" y="99"/>
                    <a:pt x="106" y="99"/>
                    <a:pt x="105" y="99"/>
                  </a:cubicBezTo>
                  <a:cubicBezTo>
                    <a:pt x="104" y="99"/>
                    <a:pt x="103" y="100"/>
                    <a:pt x="103" y="100"/>
                  </a:cubicBezTo>
                  <a:cubicBezTo>
                    <a:pt x="103" y="100"/>
                    <a:pt x="102" y="100"/>
                    <a:pt x="102" y="101"/>
                  </a:cubicBezTo>
                  <a:cubicBezTo>
                    <a:pt x="100" y="100"/>
                    <a:pt x="99" y="99"/>
                    <a:pt x="97" y="98"/>
                  </a:cubicBezTo>
                  <a:cubicBezTo>
                    <a:pt x="105" y="97"/>
                    <a:pt x="112" y="93"/>
                    <a:pt x="120" y="91"/>
                  </a:cubicBezTo>
                  <a:close/>
                  <a:moveTo>
                    <a:pt x="111" y="98"/>
                  </a:moveTo>
                  <a:cubicBezTo>
                    <a:pt x="114" y="97"/>
                    <a:pt x="116" y="96"/>
                    <a:pt x="119" y="96"/>
                  </a:cubicBezTo>
                  <a:cubicBezTo>
                    <a:pt x="129" y="92"/>
                    <a:pt x="139" y="90"/>
                    <a:pt x="148" y="86"/>
                  </a:cubicBezTo>
                  <a:cubicBezTo>
                    <a:pt x="154" y="84"/>
                    <a:pt x="160" y="82"/>
                    <a:pt x="166" y="80"/>
                  </a:cubicBezTo>
                  <a:cubicBezTo>
                    <a:pt x="165" y="81"/>
                    <a:pt x="164" y="81"/>
                    <a:pt x="163" y="82"/>
                  </a:cubicBezTo>
                  <a:cubicBezTo>
                    <a:pt x="157" y="84"/>
                    <a:pt x="150" y="87"/>
                    <a:pt x="143" y="89"/>
                  </a:cubicBezTo>
                  <a:cubicBezTo>
                    <a:pt x="136" y="92"/>
                    <a:pt x="129" y="94"/>
                    <a:pt x="123" y="97"/>
                  </a:cubicBezTo>
                  <a:cubicBezTo>
                    <a:pt x="118" y="99"/>
                    <a:pt x="112" y="100"/>
                    <a:pt x="107" y="102"/>
                  </a:cubicBezTo>
                  <a:cubicBezTo>
                    <a:pt x="106" y="102"/>
                    <a:pt x="104" y="101"/>
                    <a:pt x="103" y="101"/>
                  </a:cubicBezTo>
                  <a:cubicBezTo>
                    <a:pt x="106" y="100"/>
                    <a:pt x="108" y="99"/>
                    <a:pt x="111" y="98"/>
                  </a:cubicBezTo>
                  <a:close/>
                  <a:moveTo>
                    <a:pt x="124" y="99"/>
                  </a:moveTo>
                  <a:cubicBezTo>
                    <a:pt x="128" y="98"/>
                    <a:pt x="131" y="96"/>
                    <a:pt x="135" y="95"/>
                  </a:cubicBezTo>
                  <a:cubicBezTo>
                    <a:pt x="132" y="97"/>
                    <a:pt x="129" y="98"/>
                    <a:pt x="126" y="99"/>
                  </a:cubicBezTo>
                  <a:cubicBezTo>
                    <a:pt x="122" y="100"/>
                    <a:pt x="118" y="101"/>
                    <a:pt x="114" y="104"/>
                  </a:cubicBezTo>
                  <a:cubicBezTo>
                    <a:pt x="113" y="103"/>
                    <a:pt x="112" y="103"/>
                    <a:pt x="111" y="103"/>
                  </a:cubicBezTo>
                  <a:cubicBezTo>
                    <a:pt x="115" y="102"/>
                    <a:pt x="120" y="100"/>
                    <a:pt x="124" y="99"/>
                  </a:cubicBezTo>
                  <a:close/>
                  <a:moveTo>
                    <a:pt x="143" y="97"/>
                  </a:moveTo>
                  <a:cubicBezTo>
                    <a:pt x="138" y="98"/>
                    <a:pt x="133" y="100"/>
                    <a:pt x="128" y="101"/>
                  </a:cubicBezTo>
                  <a:cubicBezTo>
                    <a:pt x="125" y="102"/>
                    <a:pt x="121" y="103"/>
                    <a:pt x="119" y="105"/>
                  </a:cubicBezTo>
                  <a:cubicBezTo>
                    <a:pt x="118" y="105"/>
                    <a:pt x="117" y="104"/>
                    <a:pt x="116" y="104"/>
                  </a:cubicBezTo>
                  <a:cubicBezTo>
                    <a:pt x="125" y="102"/>
                    <a:pt x="134" y="99"/>
                    <a:pt x="143" y="97"/>
                  </a:cubicBezTo>
                  <a:close/>
                  <a:moveTo>
                    <a:pt x="180" y="88"/>
                  </a:moveTo>
                  <a:cubicBezTo>
                    <a:pt x="165" y="93"/>
                    <a:pt x="149" y="98"/>
                    <a:pt x="133" y="102"/>
                  </a:cubicBezTo>
                  <a:cubicBezTo>
                    <a:pt x="130" y="103"/>
                    <a:pt x="127" y="104"/>
                    <a:pt x="123" y="105"/>
                  </a:cubicBezTo>
                  <a:cubicBezTo>
                    <a:pt x="122" y="105"/>
                    <a:pt x="121" y="105"/>
                    <a:pt x="120" y="106"/>
                  </a:cubicBezTo>
                  <a:cubicBezTo>
                    <a:pt x="120" y="105"/>
                    <a:pt x="120" y="105"/>
                    <a:pt x="120" y="105"/>
                  </a:cubicBezTo>
                  <a:cubicBezTo>
                    <a:pt x="120" y="105"/>
                    <a:pt x="125" y="103"/>
                    <a:pt x="126" y="103"/>
                  </a:cubicBezTo>
                  <a:cubicBezTo>
                    <a:pt x="133" y="101"/>
                    <a:pt x="140" y="98"/>
                    <a:pt x="148" y="96"/>
                  </a:cubicBezTo>
                  <a:cubicBezTo>
                    <a:pt x="155" y="93"/>
                    <a:pt x="162" y="91"/>
                    <a:pt x="170" y="90"/>
                  </a:cubicBezTo>
                  <a:cubicBezTo>
                    <a:pt x="176" y="88"/>
                    <a:pt x="183" y="85"/>
                    <a:pt x="189" y="83"/>
                  </a:cubicBezTo>
                  <a:cubicBezTo>
                    <a:pt x="189" y="83"/>
                    <a:pt x="189" y="83"/>
                    <a:pt x="190" y="83"/>
                  </a:cubicBezTo>
                  <a:cubicBezTo>
                    <a:pt x="190" y="83"/>
                    <a:pt x="191" y="83"/>
                    <a:pt x="192" y="83"/>
                  </a:cubicBezTo>
                  <a:cubicBezTo>
                    <a:pt x="193" y="83"/>
                    <a:pt x="194" y="82"/>
                    <a:pt x="195" y="82"/>
                  </a:cubicBezTo>
                  <a:cubicBezTo>
                    <a:pt x="205" y="79"/>
                    <a:pt x="215" y="74"/>
                    <a:pt x="224" y="70"/>
                  </a:cubicBezTo>
                  <a:cubicBezTo>
                    <a:pt x="225" y="71"/>
                    <a:pt x="225" y="72"/>
                    <a:pt x="226" y="73"/>
                  </a:cubicBezTo>
                  <a:cubicBezTo>
                    <a:pt x="211" y="80"/>
                    <a:pt x="195" y="83"/>
                    <a:pt x="180" y="88"/>
                  </a:cubicBezTo>
                  <a:close/>
                  <a:moveTo>
                    <a:pt x="207" y="76"/>
                  </a:moveTo>
                  <a:cubicBezTo>
                    <a:pt x="204" y="77"/>
                    <a:pt x="201" y="79"/>
                    <a:pt x="198" y="80"/>
                  </a:cubicBezTo>
                  <a:cubicBezTo>
                    <a:pt x="198" y="80"/>
                    <a:pt x="197" y="80"/>
                    <a:pt x="196" y="80"/>
                  </a:cubicBezTo>
                  <a:cubicBezTo>
                    <a:pt x="197" y="80"/>
                    <a:pt x="197" y="79"/>
                    <a:pt x="197" y="79"/>
                  </a:cubicBezTo>
                  <a:cubicBezTo>
                    <a:pt x="205" y="75"/>
                    <a:pt x="214" y="73"/>
                    <a:pt x="221" y="67"/>
                  </a:cubicBezTo>
                  <a:cubicBezTo>
                    <a:pt x="221" y="67"/>
                    <a:pt x="221" y="66"/>
                    <a:pt x="220" y="67"/>
                  </a:cubicBezTo>
                  <a:cubicBezTo>
                    <a:pt x="213" y="68"/>
                    <a:pt x="204" y="71"/>
                    <a:pt x="198" y="75"/>
                  </a:cubicBezTo>
                  <a:cubicBezTo>
                    <a:pt x="205" y="71"/>
                    <a:pt x="213" y="69"/>
                    <a:pt x="220" y="64"/>
                  </a:cubicBezTo>
                  <a:cubicBezTo>
                    <a:pt x="220" y="64"/>
                    <a:pt x="220" y="64"/>
                    <a:pt x="220" y="64"/>
                  </a:cubicBezTo>
                  <a:cubicBezTo>
                    <a:pt x="221" y="66"/>
                    <a:pt x="223" y="68"/>
                    <a:pt x="224" y="70"/>
                  </a:cubicBezTo>
                  <a:cubicBezTo>
                    <a:pt x="218" y="72"/>
                    <a:pt x="213" y="74"/>
                    <a:pt x="207" y="76"/>
                  </a:cubicBezTo>
                  <a:close/>
                  <a:moveTo>
                    <a:pt x="204" y="68"/>
                  </a:moveTo>
                  <a:cubicBezTo>
                    <a:pt x="203" y="69"/>
                    <a:pt x="202" y="69"/>
                    <a:pt x="201" y="70"/>
                  </a:cubicBezTo>
                  <a:cubicBezTo>
                    <a:pt x="201" y="69"/>
                    <a:pt x="201" y="69"/>
                    <a:pt x="202" y="68"/>
                  </a:cubicBezTo>
                  <a:cubicBezTo>
                    <a:pt x="202" y="68"/>
                    <a:pt x="202" y="68"/>
                    <a:pt x="202" y="67"/>
                  </a:cubicBezTo>
                  <a:cubicBezTo>
                    <a:pt x="207" y="66"/>
                    <a:pt x="212" y="63"/>
                    <a:pt x="217" y="62"/>
                  </a:cubicBezTo>
                  <a:cubicBezTo>
                    <a:pt x="218" y="61"/>
                    <a:pt x="218" y="61"/>
                    <a:pt x="218" y="61"/>
                  </a:cubicBezTo>
                  <a:cubicBezTo>
                    <a:pt x="218" y="62"/>
                    <a:pt x="219" y="63"/>
                    <a:pt x="219" y="63"/>
                  </a:cubicBezTo>
                  <a:cubicBezTo>
                    <a:pt x="214" y="65"/>
                    <a:pt x="209" y="66"/>
                    <a:pt x="204" y="68"/>
                  </a:cubicBezTo>
                  <a:close/>
                  <a:moveTo>
                    <a:pt x="217" y="61"/>
                  </a:moveTo>
                  <a:cubicBezTo>
                    <a:pt x="212" y="63"/>
                    <a:pt x="207" y="65"/>
                    <a:pt x="202" y="66"/>
                  </a:cubicBezTo>
                  <a:cubicBezTo>
                    <a:pt x="202" y="66"/>
                    <a:pt x="202" y="66"/>
                    <a:pt x="202" y="66"/>
                  </a:cubicBezTo>
                  <a:cubicBezTo>
                    <a:pt x="207" y="64"/>
                    <a:pt x="212" y="62"/>
                    <a:pt x="216" y="59"/>
                  </a:cubicBezTo>
                  <a:cubicBezTo>
                    <a:pt x="217" y="60"/>
                    <a:pt x="217" y="60"/>
                    <a:pt x="218" y="61"/>
                  </a:cubicBezTo>
                  <a:cubicBezTo>
                    <a:pt x="217" y="61"/>
                    <a:pt x="217" y="61"/>
                    <a:pt x="217" y="61"/>
                  </a:cubicBezTo>
                  <a:close/>
                  <a:moveTo>
                    <a:pt x="202" y="64"/>
                  </a:moveTo>
                  <a:cubicBezTo>
                    <a:pt x="201" y="63"/>
                    <a:pt x="201" y="63"/>
                    <a:pt x="201" y="62"/>
                  </a:cubicBezTo>
                  <a:cubicBezTo>
                    <a:pt x="205" y="61"/>
                    <a:pt x="209" y="58"/>
                    <a:pt x="214" y="56"/>
                  </a:cubicBezTo>
                  <a:cubicBezTo>
                    <a:pt x="214" y="56"/>
                    <a:pt x="214" y="56"/>
                    <a:pt x="214" y="56"/>
                  </a:cubicBezTo>
                  <a:cubicBezTo>
                    <a:pt x="215" y="57"/>
                    <a:pt x="215" y="58"/>
                    <a:pt x="216" y="59"/>
                  </a:cubicBezTo>
                  <a:cubicBezTo>
                    <a:pt x="211" y="61"/>
                    <a:pt x="207" y="62"/>
                    <a:pt x="202" y="64"/>
                  </a:cubicBezTo>
                  <a:close/>
                  <a:moveTo>
                    <a:pt x="200" y="61"/>
                  </a:moveTo>
                  <a:cubicBezTo>
                    <a:pt x="203" y="60"/>
                    <a:pt x="208" y="56"/>
                    <a:pt x="210" y="54"/>
                  </a:cubicBezTo>
                  <a:cubicBezTo>
                    <a:pt x="211" y="54"/>
                    <a:pt x="210" y="53"/>
                    <a:pt x="210" y="53"/>
                  </a:cubicBezTo>
                  <a:cubicBezTo>
                    <a:pt x="208" y="54"/>
                    <a:pt x="206" y="55"/>
                    <a:pt x="205" y="55"/>
                  </a:cubicBezTo>
                  <a:cubicBezTo>
                    <a:pt x="203" y="56"/>
                    <a:pt x="201" y="57"/>
                    <a:pt x="199" y="57"/>
                  </a:cubicBezTo>
                  <a:cubicBezTo>
                    <a:pt x="198" y="58"/>
                    <a:pt x="196" y="59"/>
                    <a:pt x="199" y="58"/>
                  </a:cubicBezTo>
                  <a:cubicBezTo>
                    <a:pt x="202" y="55"/>
                    <a:pt x="206" y="54"/>
                    <a:pt x="208" y="50"/>
                  </a:cubicBezTo>
                  <a:cubicBezTo>
                    <a:pt x="210" y="52"/>
                    <a:pt x="212" y="54"/>
                    <a:pt x="213" y="56"/>
                  </a:cubicBezTo>
                  <a:cubicBezTo>
                    <a:pt x="209" y="58"/>
                    <a:pt x="205" y="60"/>
                    <a:pt x="200" y="61"/>
                  </a:cubicBezTo>
                  <a:close/>
                  <a:moveTo>
                    <a:pt x="199" y="53"/>
                  </a:moveTo>
                  <a:cubicBezTo>
                    <a:pt x="198" y="54"/>
                    <a:pt x="196" y="55"/>
                    <a:pt x="195" y="56"/>
                  </a:cubicBezTo>
                  <a:cubicBezTo>
                    <a:pt x="198" y="53"/>
                    <a:pt x="202" y="51"/>
                    <a:pt x="205" y="47"/>
                  </a:cubicBezTo>
                  <a:cubicBezTo>
                    <a:pt x="206" y="48"/>
                    <a:pt x="207" y="49"/>
                    <a:pt x="208" y="50"/>
                  </a:cubicBezTo>
                  <a:cubicBezTo>
                    <a:pt x="205" y="51"/>
                    <a:pt x="202" y="52"/>
                    <a:pt x="199" y="53"/>
                  </a:cubicBezTo>
                  <a:close/>
                  <a:moveTo>
                    <a:pt x="193" y="50"/>
                  </a:moveTo>
                  <a:cubicBezTo>
                    <a:pt x="196" y="49"/>
                    <a:pt x="198" y="47"/>
                    <a:pt x="200" y="45"/>
                  </a:cubicBezTo>
                  <a:cubicBezTo>
                    <a:pt x="201" y="44"/>
                    <a:pt x="200" y="44"/>
                    <a:pt x="200" y="44"/>
                  </a:cubicBezTo>
                  <a:cubicBezTo>
                    <a:pt x="196" y="46"/>
                    <a:pt x="192" y="47"/>
                    <a:pt x="189" y="49"/>
                  </a:cubicBezTo>
                  <a:cubicBezTo>
                    <a:pt x="192" y="47"/>
                    <a:pt x="195" y="44"/>
                    <a:pt x="198" y="42"/>
                  </a:cubicBezTo>
                  <a:cubicBezTo>
                    <a:pt x="198" y="42"/>
                    <a:pt x="198" y="42"/>
                    <a:pt x="198" y="41"/>
                  </a:cubicBezTo>
                  <a:cubicBezTo>
                    <a:pt x="199" y="42"/>
                    <a:pt x="199" y="42"/>
                    <a:pt x="200" y="43"/>
                  </a:cubicBezTo>
                  <a:cubicBezTo>
                    <a:pt x="201" y="44"/>
                    <a:pt x="203" y="45"/>
                    <a:pt x="204" y="46"/>
                  </a:cubicBezTo>
                  <a:cubicBezTo>
                    <a:pt x="200" y="47"/>
                    <a:pt x="197" y="49"/>
                    <a:pt x="193" y="50"/>
                  </a:cubicBezTo>
                  <a:close/>
                  <a:moveTo>
                    <a:pt x="198" y="41"/>
                  </a:moveTo>
                  <a:cubicBezTo>
                    <a:pt x="193" y="43"/>
                    <a:pt x="189" y="45"/>
                    <a:pt x="185" y="47"/>
                  </a:cubicBezTo>
                  <a:cubicBezTo>
                    <a:pt x="183" y="48"/>
                    <a:pt x="182" y="49"/>
                    <a:pt x="180" y="50"/>
                  </a:cubicBezTo>
                  <a:cubicBezTo>
                    <a:pt x="179" y="51"/>
                    <a:pt x="174" y="54"/>
                    <a:pt x="178" y="51"/>
                  </a:cubicBezTo>
                  <a:cubicBezTo>
                    <a:pt x="183" y="47"/>
                    <a:pt x="190" y="44"/>
                    <a:pt x="194" y="39"/>
                  </a:cubicBezTo>
                  <a:cubicBezTo>
                    <a:pt x="194" y="39"/>
                    <a:pt x="194" y="39"/>
                    <a:pt x="194" y="38"/>
                  </a:cubicBezTo>
                  <a:cubicBezTo>
                    <a:pt x="195" y="39"/>
                    <a:pt x="197" y="40"/>
                    <a:pt x="198" y="41"/>
                  </a:cubicBezTo>
                  <a:cubicBezTo>
                    <a:pt x="198" y="41"/>
                    <a:pt x="198" y="41"/>
                    <a:pt x="198" y="41"/>
                  </a:cubicBezTo>
                  <a:close/>
                  <a:moveTo>
                    <a:pt x="194" y="38"/>
                  </a:moveTo>
                  <a:cubicBezTo>
                    <a:pt x="190" y="39"/>
                    <a:pt x="187" y="41"/>
                    <a:pt x="184" y="43"/>
                  </a:cubicBezTo>
                  <a:cubicBezTo>
                    <a:pt x="186" y="41"/>
                    <a:pt x="189" y="39"/>
                    <a:pt x="191" y="37"/>
                  </a:cubicBezTo>
                  <a:cubicBezTo>
                    <a:pt x="192" y="37"/>
                    <a:pt x="192" y="37"/>
                    <a:pt x="192" y="37"/>
                  </a:cubicBezTo>
                  <a:cubicBezTo>
                    <a:pt x="192" y="37"/>
                    <a:pt x="193" y="38"/>
                    <a:pt x="194" y="38"/>
                  </a:cubicBezTo>
                  <a:cubicBezTo>
                    <a:pt x="194" y="38"/>
                    <a:pt x="194" y="38"/>
                    <a:pt x="194" y="38"/>
                  </a:cubicBezTo>
                  <a:close/>
                  <a:moveTo>
                    <a:pt x="191" y="36"/>
                  </a:moveTo>
                  <a:cubicBezTo>
                    <a:pt x="185" y="40"/>
                    <a:pt x="180" y="43"/>
                    <a:pt x="174" y="46"/>
                  </a:cubicBezTo>
                  <a:cubicBezTo>
                    <a:pt x="178" y="44"/>
                    <a:pt x="183" y="39"/>
                    <a:pt x="188" y="35"/>
                  </a:cubicBezTo>
                  <a:cubicBezTo>
                    <a:pt x="189" y="35"/>
                    <a:pt x="188" y="34"/>
                    <a:pt x="188" y="35"/>
                  </a:cubicBezTo>
                  <a:cubicBezTo>
                    <a:pt x="187" y="35"/>
                    <a:pt x="186" y="35"/>
                    <a:pt x="186" y="36"/>
                  </a:cubicBezTo>
                  <a:cubicBezTo>
                    <a:pt x="185" y="36"/>
                    <a:pt x="185" y="36"/>
                    <a:pt x="185" y="36"/>
                  </a:cubicBezTo>
                  <a:cubicBezTo>
                    <a:pt x="183" y="37"/>
                    <a:pt x="182" y="38"/>
                    <a:pt x="180" y="39"/>
                  </a:cubicBezTo>
                  <a:cubicBezTo>
                    <a:pt x="177" y="41"/>
                    <a:pt x="174" y="43"/>
                    <a:pt x="171" y="45"/>
                  </a:cubicBezTo>
                  <a:cubicBezTo>
                    <a:pt x="171" y="45"/>
                    <a:pt x="171" y="45"/>
                    <a:pt x="171" y="45"/>
                  </a:cubicBezTo>
                  <a:cubicBezTo>
                    <a:pt x="170" y="44"/>
                    <a:pt x="170" y="44"/>
                    <a:pt x="169" y="44"/>
                  </a:cubicBezTo>
                  <a:cubicBezTo>
                    <a:pt x="176" y="42"/>
                    <a:pt x="180" y="37"/>
                    <a:pt x="186" y="34"/>
                  </a:cubicBezTo>
                  <a:cubicBezTo>
                    <a:pt x="187" y="34"/>
                    <a:pt x="187" y="33"/>
                    <a:pt x="186" y="33"/>
                  </a:cubicBezTo>
                  <a:cubicBezTo>
                    <a:pt x="181" y="35"/>
                    <a:pt x="178" y="38"/>
                    <a:pt x="173" y="41"/>
                  </a:cubicBezTo>
                  <a:cubicBezTo>
                    <a:pt x="172" y="42"/>
                    <a:pt x="171" y="42"/>
                    <a:pt x="170" y="43"/>
                  </a:cubicBezTo>
                  <a:cubicBezTo>
                    <a:pt x="169" y="43"/>
                    <a:pt x="169" y="43"/>
                    <a:pt x="169" y="43"/>
                  </a:cubicBezTo>
                  <a:cubicBezTo>
                    <a:pt x="169" y="43"/>
                    <a:pt x="169" y="43"/>
                    <a:pt x="169" y="43"/>
                  </a:cubicBezTo>
                  <a:cubicBezTo>
                    <a:pt x="169" y="43"/>
                    <a:pt x="169" y="43"/>
                    <a:pt x="170" y="42"/>
                  </a:cubicBezTo>
                  <a:cubicBezTo>
                    <a:pt x="171" y="41"/>
                    <a:pt x="173" y="40"/>
                    <a:pt x="174" y="39"/>
                  </a:cubicBezTo>
                  <a:cubicBezTo>
                    <a:pt x="174" y="39"/>
                    <a:pt x="175" y="39"/>
                    <a:pt x="175" y="39"/>
                  </a:cubicBezTo>
                  <a:cubicBezTo>
                    <a:pt x="178" y="39"/>
                    <a:pt x="179" y="37"/>
                    <a:pt x="179" y="35"/>
                  </a:cubicBezTo>
                  <a:cubicBezTo>
                    <a:pt x="180" y="34"/>
                    <a:pt x="182" y="33"/>
                    <a:pt x="183" y="33"/>
                  </a:cubicBezTo>
                  <a:cubicBezTo>
                    <a:pt x="183" y="33"/>
                    <a:pt x="183" y="32"/>
                    <a:pt x="183" y="32"/>
                  </a:cubicBezTo>
                  <a:cubicBezTo>
                    <a:pt x="181" y="32"/>
                    <a:pt x="180" y="33"/>
                    <a:pt x="179" y="33"/>
                  </a:cubicBezTo>
                  <a:cubicBezTo>
                    <a:pt x="180" y="32"/>
                    <a:pt x="180" y="32"/>
                    <a:pt x="181" y="31"/>
                  </a:cubicBezTo>
                  <a:cubicBezTo>
                    <a:pt x="182" y="31"/>
                    <a:pt x="181" y="31"/>
                    <a:pt x="181" y="31"/>
                  </a:cubicBezTo>
                  <a:cubicBezTo>
                    <a:pt x="179" y="30"/>
                    <a:pt x="178" y="31"/>
                    <a:pt x="176" y="31"/>
                  </a:cubicBezTo>
                  <a:cubicBezTo>
                    <a:pt x="176" y="31"/>
                    <a:pt x="176" y="31"/>
                    <a:pt x="176" y="31"/>
                  </a:cubicBezTo>
                  <a:cubicBezTo>
                    <a:pt x="176" y="31"/>
                    <a:pt x="177" y="30"/>
                    <a:pt x="177" y="30"/>
                  </a:cubicBezTo>
                  <a:cubicBezTo>
                    <a:pt x="177" y="30"/>
                    <a:pt x="177" y="29"/>
                    <a:pt x="177" y="29"/>
                  </a:cubicBezTo>
                  <a:cubicBezTo>
                    <a:pt x="175" y="29"/>
                    <a:pt x="174" y="30"/>
                    <a:pt x="173" y="30"/>
                  </a:cubicBezTo>
                  <a:cubicBezTo>
                    <a:pt x="174" y="30"/>
                    <a:pt x="175" y="29"/>
                    <a:pt x="176" y="29"/>
                  </a:cubicBezTo>
                  <a:cubicBezTo>
                    <a:pt x="176" y="29"/>
                    <a:pt x="176" y="28"/>
                    <a:pt x="176" y="28"/>
                  </a:cubicBezTo>
                  <a:cubicBezTo>
                    <a:pt x="176" y="28"/>
                    <a:pt x="176" y="28"/>
                    <a:pt x="176" y="28"/>
                  </a:cubicBezTo>
                  <a:cubicBezTo>
                    <a:pt x="181" y="30"/>
                    <a:pt x="186" y="33"/>
                    <a:pt x="191" y="36"/>
                  </a:cubicBezTo>
                  <a:cubicBezTo>
                    <a:pt x="191" y="36"/>
                    <a:pt x="191" y="36"/>
                    <a:pt x="191" y="36"/>
                  </a:cubicBezTo>
                  <a:close/>
                  <a:moveTo>
                    <a:pt x="154" y="43"/>
                  </a:moveTo>
                  <a:cubicBezTo>
                    <a:pt x="154" y="43"/>
                    <a:pt x="154" y="43"/>
                    <a:pt x="153" y="43"/>
                  </a:cubicBezTo>
                  <a:cubicBezTo>
                    <a:pt x="153" y="43"/>
                    <a:pt x="153" y="43"/>
                    <a:pt x="153" y="43"/>
                  </a:cubicBezTo>
                  <a:cubicBezTo>
                    <a:pt x="155" y="42"/>
                    <a:pt x="157" y="41"/>
                    <a:pt x="159" y="39"/>
                  </a:cubicBezTo>
                  <a:cubicBezTo>
                    <a:pt x="159" y="39"/>
                    <a:pt x="159" y="39"/>
                    <a:pt x="159" y="38"/>
                  </a:cubicBezTo>
                  <a:cubicBezTo>
                    <a:pt x="161" y="38"/>
                    <a:pt x="166" y="35"/>
                    <a:pt x="162" y="39"/>
                  </a:cubicBezTo>
                  <a:cubicBezTo>
                    <a:pt x="160" y="40"/>
                    <a:pt x="159" y="40"/>
                    <a:pt x="158" y="41"/>
                  </a:cubicBezTo>
                  <a:cubicBezTo>
                    <a:pt x="157" y="41"/>
                    <a:pt x="155" y="42"/>
                    <a:pt x="154" y="43"/>
                  </a:cubicBezTo>
                  <a:close/>
                  <a:moveTo>
                    <a:pt x="158" y="38"/>
                  </a:moveTo>
                  <a:cubicBezTo>
                    <a:pt x="158" y="38"/>
                    <a:pt x="158" y="38"/>
                    <a:pt x="158" y="38"/>
                  </a:cubicBezTo>
                  <a:cubicBezTo>
                    <a:pt x="158" y="38"/>
                    <a:pt x="158" y="38"/>
                    <a:pt x="158" y="38"/>
                  </a:cubicBezTo>
                  <a:close/>
                  <a:moveTo>
                    <a:pt x="161" y="37"/>
                  </a:moveTo>
                  <a:cubicBezTo>
                    <a:pt x="161" y="37"/>
                    <a:pt x="160" y="37"/>
                    <a:pt x="160" y="37"/>
                  </a:cubicBezTo>
                  <a:cubicBezTo>
                    <a:pt x="160" y="37"/>
                    <a:pt x="160" y="37"/>
                    <a:pt x="160" y="37"/>
                  </a:cubicBezTo>
                  <a:cubicBezTo>
                    <a:pt x="160" y="37"/>
                    <a:pt x="160" y="36"/>
                    <a:pt x="159" y="36"/>
                  </a:cubicBezTo>
                  <a:cubicBezTo>
                    <a:pt x="159" y="37"/>
                    <a:pt x="158" y="37"/>
                    <a:pt x="157" y="38"/>
                  </a:cubicBezTo>
                  <a:cubicBezTo>
                    <a:pt x="157" y="38"/>
                    <a:pt x="157" y="38"/>
                    <a:pt x="157" y="37"/>
                  </a:cubicBezTo>
                  <a:cubicBezTo>
                    <a:pt x="158" y="36"/>
                    <a:pt x="159" y="36"/>
                    <a:pt x="160" y="34"/>
                  </a:cubicBezTo>
                  <a:cubicBezTo>
                    <a:pt x="160" y="34"/>
                    <a:pt x="160" y="34"/>
                    <a:pt x="160" y="34"/>
                  </a:cubicBezTo>
                  <a:cubicBezTo>
                    <a:pt x="161" y="34"/>
                    <a:pt x="162" y="35"/>
                    <a:pt x="163" y="36"/>
                  </a:cubicBezTo>
                  <a:cubicBezTo>
                    <a:pt x="162" y="36"/>
                    <a:pt x="162" y="36"/>
                    <a:pt x="161" y="37"/>
                  </a:cubicBezTo>
                  <a:close/>
                  <a:moveTo>
                    <a:pt x="159" y="34"/>
                  </a:moveTo>
                  <a:cubicBezTo>
                    <a:pt x="153" y="36"/>
                    <a:pt x="156" y="34"/>
                    <a:pt x="157" y="32"/>
                  </a:cubicBezTo>
                  <a:cubicBezTo>
                    <a:pt x="157" y="32"/>
                    <a:pt x="157" y="32"/>
                    <a:pt x="157" y="32"/>
                  </a:cubicBezTo>
                  <a:cubicBezTo>
                    <a:pt x="158" y="32"/>
                    <a:pt x="159" y="33"/>
                    <a:pt x="159" y="33"/>
                  </a:cubicBezTo>
                  <a:cubicBezTo>
                    <a:pt x="159" y="33"/>
                    <a:pt x="159" y="33"/>
                    <a:pt x="159" y="34"/>
                  </a:cubicBezTo>
                  <a:cubicBezTo>
                    <a:pt x="159" y="33"/>
                    <a:pt x="159" y="33"/>
                    <a:pt x="159" y="34"/>
                  </a:cubicBezTo>
                  <a:close/>
                  <a:moveTo>
                    <a:pt x="157" y="32"/>
                  </a:moveTo>
                  <a:cubicBezTo>
                    <a:pt x="156" y="32"/>
                    <a:pt x="155" y="32"/>
                    <a:pt x="154" y="32"/>
                  </a:cubicBezTo>
                  <a:cubicBezTo>
                    <a:pt x="154" y="31"/>
                    <a:pt x="154" y="30"/>
                    <a:pt x="156" y="31"/>
                  </a:cubicBezTo>
                  <a:cubicBezTo>
                    <a:pt x="156" y="31"/>
                    <a:pt x="157" y="31"/>
                    <a:pt x="157" y="32"/>
                  </a:cubicBezTo>
                  <a:cubicBezTo>
                    <a:pt x="157" y="32"/>
                    <a:pt x="157" y="32"/>
                    <a:pt x="157" y="32"/>
                  </a:cubicBezTo>
                  <a:close/>
                  <a:moveTo>
                    <a:pt x="154" y="34"/>
                  </a:moveTo>
                  <a:cubicBezTo>
                    <a:pt x="154" y="34"/>
                    <a:pt x="154" y="33"/>
                    <a:pt x="154" y="33"/>
                  </a:cubicBezTo>
                  <a:cubicBezTo>
                    <a:pt x="155" y="33"/>
                    <a:pt x="155" y="33"/>
                    <a:pt x="154" y="34"/>
                  </a:cubicBezTo>
                  <a:close/>
                  <a:moveTo>
                    <a:pt x="154" y="38"/>
                  </a:moveTo>
                  <a:cubicBezTo>
                    <a:pt x="155" y="37"/>
                    <a:pt x="155" y="37"/>
                    <a:pt x="155" y="36"/>
                  </a:cubicBezTo>
                  <a:cubicBezTo>
                    <a:pt x="156" y="35"/>
                    <a:pt x="159" y="34"/>
                    <a:pt x="157" y="36"/>
                  </a:cubicBezTo>
                  <a:cubicBezTo>
                    <a:pt x="156" y="37"/>
                    <a:pt x="155" y="38"/>
                    <a:pt x="154" y="39"/>
                  </a:cubicBezTo>
                  <a:cubicBezTo>
                    <a:pt x="154" y="39"/>
                    <a:pt x="154" y="39"/>
                    <a:pt x="154" y="40"/>
                  </a:cubicBezTo>
                  <a:cubicBezTo>
                    <a:pt x="151" y="41"/>
                    <a:pt x="149" y="43"/>
                    <a:pt x="146" y="44"/>
                  </a:cubicBezTo>
                  <a:cubicBezTo>
                    <a:pt x="145" y="44"/>
                    <a:pt x="145" y="44"/>
                    <a:pt x="145" y="44"/>
                  </a:cubicBezTo>
                  <a:cubicBezTo>
                    <a:pt x="145" y="44"/>
                    <a:pt x="145" y="44"/>
                    <a:pt x="145" y="44"/>
                  </a:cubicBezTo>
                  <a:cubicBezTo>
                    <a:pt x="145" y="44"/>
                    <a:pt x="147" y="42"/>
                    <a:pt x="148" y="42"/>
                  </a:cubicBezTo>
                  <a:cubicBezTo>
                    <a:pt x="148" y="42"/>
                    <a:pt x="148" y="41"/>
                    <a:pt x="149" y="41"/>
                  </a:cubicBezTo>
                  <a:cubicBezTo>
                    <a:pt x="151" y="41"/>
                    <a:pt x="153" y="40"/>
                    <a:pt x="154" y="38"/>
                  </a:cubicBezTo>
                  <a:close/>
                  <a:moveTo>
                    <a:pt x="144" y="40"/>
                  </a:moveTo>
                  <a:cubicBezTo>
                    <a:pt x="145" y="40"/>
                    <a:pt x="146" y="40"/>
                    <a:pt x="147" y="40"/>
                  </a:cubicBezTo>
                  <a:cubicBezTo>
                    <a:pt x="145" y="41"/>
                    <a:pt x="143" y="42"/>
                    <a:pt x="142" y="43"/>
                  </a:cubicBezTo>
                  <a:cubicBezTo>
                    <a:pt x="143" y="42"/>
                    <a:pt x="143" y="41"/>
                    <a:pt x="144" y="40"/>
                  </a:cubicBezTo>
                  <a:cubicBezTo>
                    <a:pt x="144" y="40"/>
                    <a:pt x="144" y="40"/>
                    <a:pt x="144" y="40"/>
                  </a:cubicBezTo>
                  <a:close/>
                  <a:moveTo>
                    <a:pt x="140" y="41"/>
                  </a:moveTo>
                  <a:cubicBezTo>
                    <a:pt x="137" y="43"/>
                    <a:pt x="140" y="41"/>
                    <a:pt x="140" y="40"/>
                  </a:cubicBezTo>
                  <a:cubicBezTo>
                    <a:pt x="140" y="39"/>
                    <a:pt x="140" y="39"/>
                    <a:pt x="140" y="39"/>
                  </a:cubicBezTo>
                  <a:cubicBezTo>
                    <a:pt x="141" y="39"/>
                    <a:pt x="142" y="40"/>
                    <a:pt x="143" y="40"/>
                  </a:cubicBezTo>
                  <a:cubicBezTo>
                    <a:pt x="142" y="40"/>
                    <a:pt x="142" y="40"/>
                    <a:pt x="140" y="41"/>
                  </a:cubicBezTo>
                  <a:close/>
                  <a:moveTo>
                    <a:pt x="137" y="41"/>
                  </a:moveTo>
                  <a:cubicBezTo>
                    <a:pt x="137" y="41"/>
                    <a:pt x="137" y="40"/>
                    <a:pt x="136" y="40"/>
                  </a:cubicBezTo>
                  <a:cubicBezTo>
                    <a:pt x="136" y="39"/>
                    <a:pt x="138" y="39"/>
                    <a:pt x="139" y="39"/>
                  </a:cubicBezTo>
                  <a:cubicBezTo>
                    <a:pt x="139" y="40"/>
                    <a:pt x="138" y="40"/>
                    <a:pt x="137" y="41"/>
                  </a:cubicBezTo>
                  <a:close/>
                  <a:moveTo>
                    <a:pt x="138" y="42"/>
                  </a:moveTo>
                  <a:cubicBezTo>
                    <a:pt x="138" y="42"/>
                    <a:pt x="137" y="41"/>
                    <a:pt x="137" y="41"/>
                  </a:cubicBezTo>
                  <a:cubicBezTo>
                    <a:pt x="139" y="40"/>
                    <a:pt x="139" y="40"/>
                    <a:pt x="138" y="42"/>
                  </a:cubicBezTo>
                  <a:close/>
                  <a:moveTo>
                    <a:pt x="140" y="43"/>
                  </a:moveTo>
                  <a:cubicBezTo>
                    <a:pt x="140" y="43"/>
                    <a:pt x="139" y="43"/>
                    <a:pt x="139" y="42"/>
                  </a:cubicBezTo>
                  <a:cubicBezTo>
                    <a:pt x="140" y="42"/>
                    <a:pt x="142" y="41"/>
                    <a:pt x="140" y="43"/>
                  </a:cubicBezTo>
                  <a:close/>
                  <a:moveTo>
                    <a:pt x="147" y="41"/>
                  </a:moveTo>
                  <a:cubicBezTo>
                    <a:pt x="147" y="41"/>
                    <a:pt x="145" y="43"/>
                    <a:pt x="144" y="44"/>
                  </a:cubicBezTo>
                  <a:cubicBezTo>
                    <a:pt x="143" y="44"/>
                    <a:pt x="143" y="44"/>
                    <a:pt x="142" y="43"/>
                  </a:cubicBezTo>
                  <a:cubicBezTo>
                    <a:pt x="144" y="43"/>
                    <a:pt x="145" y="42"/>
                    <a:pt x="147" y="41"/>
                  </a:cubicBezTo>
                  <a:close/>
                  <a:moveTo>
                    <a:pt x="155" y="40"/>
                  </a:moveTo>
                  <a:cubicBezTo>
                    <a:pt x="156" y="40"/>
                    <a:pt x="156" y="40"/>
                    <a:pt x="156" y="40"/>
                  </a:cubicBezTo>
                  <a:cubicBezTo>
                    <a:pt x="155" y="41"/>
                    <a:pt x="154" y="42"/>
                    <a:pt x="154" y="42"/>
                  </a:cubicBezTo>
                  <a:cubicBezTo>
                    <a:pt x="152" y="43"/>
                    <a:pt x="151" y="44"/>
                    <a:pt x="150" y="45"/>
                  </a:cubicBezTo>
                  <a:cubicBezTo>
                    <a:pt x="149" y="45"/>
                    <a:pt x="148" y="45"/>
                    <a:pt x="147" y="44"/>
                  </a:cubicBezTo>
                  <a:cubicBezTo>
                    <a:pt x="150" y="43"/>
                    <a:pt x="153" y="42"/>
                    <a:pt x="155" y="40"/>
                  </a:cubicBezTo>
                  <a:close/>
                  <a:moveTo>
                    <a:pt x="165" y="37"/>
                  </a:moveTo>
                  <a:cubicBezTo>
                    <a:pt x="166" y="37"/>
                    <a:pt x="166" y="37"/>
                    <a:pt x="167" y="37"/>
                  </a:cubicBezTo>
                  <a:cubicBezTo>
                    <a:pt x="165" y="38"/>
                    <a:pt x="164" y="39"/>
                    <a:pt x="162" y="40"/>
                  </a:cubicBezTo>
                  <a:cubicBezTo>
                    <a:pt x="162" y="40"/>
                    <a:pt x="162" y="40"/>
                    <a:pt x="162" y="40"/>
                  </a:cubicBezTo>
                  <a:cubicBezTo>
                    <a:pt x="161" y="40"/>
                    <a:pt x="161" y="40"/>
                    <a:pt x="161" y="40"/>
                  </a:cubicBezTo>
                  <a:cubicBezTo>
                    <a:pt x="162" y="39"/>
                    <a:pt x="164" y="38"/>
                    <a:pt x="165" y="37"/>
                  </a:cubicBezTo>
                  <a:close/>
                  <a:moveTo>
                    <a:pt x="169" y="30"/>
                  </a:moveTo>
                  <a:cubicBezTo>
                    <a:pt x="171" y="29"/>
                    <a:pt x="173" y="29"/>
                    <a:pt x="175" y="28"/>
                  </a:cubicBezTo>
                  <a:cubicBezTo>
                    <a:pt x="174" y="29"/>
                    <a:pt x="172" y="29"/>
                    <a:pt x="172" y="30"/>
                  </a:cubicBezTo>
                  <a:cubicBezTo>
                    <a:pt x="170" y="30"/>
                    <a:pt x="169" y="30"/>
                    <a:pt x="169" y="30"/>
                  </a:cubicBezTo>
                  <a:close/>
                  <a:moveTo>
                    <a:pt x="177" y="32"/>
                  </a:moveTo>
                  <a:cubicBezTo>
                    <a:pt x="178" y="32"/>
                    <a:pt x="179" y="31"/>
                    <a:pt x="180" y="31"/>
                  </a:cubicBezTo>
                  <a:cubicBezTo>
                    <a:pt x="179" y="32"/>
                    <a:pt x="178" y="32"/>
                    <a:pt x="178" y="33"/>
                  </a:cubicBezTo>
                  <a:cubicBezTo>
                    <a:pt x="178" y="32"/>
                    <a:pt x="177" y="32"/>
                    <a:pt x="177" y="32"/>
                  </a:cubicBezTo>
                  <a:close/>
                  <a:moveTo>
                    <a:pt x="175" y="31"/>
                  </a:moveTo>
                  <a:cubicBezTo>
                    <a:pt x="175" y="31"/>
                    <a:pt x="175" y="31"/>
                    <a:pt x="174" y="30"/>
                  </a:cubicBezTo>
                  <a:cubicBezTo>
                    <a:pt x="175" y="30"/>
                    <a:pt x="175" y="30"/>
                    <a:pt x="176" y="30"/>
                  </a:cubicBezTo>
                  <a:cubicBezTo>
                    <a:pt x="175" y="30"/>
                    <a:pt x="175" y="30"/>
                    <a:pt x="175" y="31"/>
                  </a:cubicBezTo>
                  <a:close/>
                  <a:moveTo>
                    <a:pt x="166" y="41"/>
                  </a:moveTo>
                  <a:cubicBezTo>
                    <a:pt x="166" y="41"/>
                    <a:pt x="165" y="41"/>
                    <a:pt x="165" y="41"/>
                  </a:cubicBezTo>
                  <a:cubicBezTo>
                    <a:pt x="165" y="41"/>
                    <a:pt x="166" y="41"/>
                    <a:pt x="166" y="40"/>
                  </a:cubicBezTo>
                  <a:cubicBezTo>
                    <a:pt x="167" y="39"/>
                    <a:pt x="167" y="39"/>
                    <a:pt x="168" y="38"/>
                  </a:cubicBezTo>
                  <a:cubicBezTo>
                    <a:pt x="169" y="38"/>
                    <a:pt x="170" y="38"/>
                    <a:pt x="171" y="38"/>
                  </a:cubicBezTo>
                  <a:cubicBezTo>
                    <a:pt x="170" y="39"/>
                    <a:pt x="170" y="39"/>
                    <a:pt x="169" y="39"/>
                  </a:cubicBezTo>
                  <a:cubicBezTo>
                    <a:pt x="169" y="40"/>
                    <a:pt x="167" y="41"/>
                    <a:pt x="166" y="41"/>
                  </a:cubicBezTo>
                  <a:close/>
                  <a:moveTo>
                    <a:pt x="167" y="38"/>
                  </a:moveTo>
                  <a:cubicBezTo>
                    <a:pt x="166" y="39"/>
                    <a:pt x="165" y="40"/>
                    <a:pt x="164" y="41"/>
                  </a:cubicBezTo>
                  <a:cubicBezTo>
                    <a:pt x="164" y="41"/>
                    <a:pt x="164" y="40"/>
                    <a:pt x="163" y="40"/>
                  </a:cubicBezTo>
                  <a:cubicBezTo>
                    <a:pt x="164" y="40"/>
                    <a:pt x="166" y="39"/>
                    <a:pt x="167" y="38"/>
                  </a:cubicBezTo>
                  <a:close/>
                  <a:moveTo>
                    <a:pt x="171" y="39"/>
                  </a:moveTo>
                  <a:cubicBezTo>
                    <a:pt x="171" y="39"/>
                    <a:pt x="171" y="39"/>
                    <a:pt x="172" y="39"/>
                  </a:cubicBezTo>
                  <a:cubicBezTo>
                    <a:pt x="172" y="39"/>
                    <a:pt x="172" y="39"/>
                    <a:pt x="173" y="39"/>
                  </a:cubicBezTo>
                  <a:cubicBezTo>
                    <a:pt x="173" y="39"/>
                    <a:pt x="173" y="39"/>
                    <a:pt x="172" y="39"/>
                  </a:cubicBezTo>
                  <a:cubicBezTo>
                    <a:pt x="171" y="40"/>
                    <a:pt x="170" y="41"/>
                    <a:pt x="168" y="43"/>
                  </a:cubicBezTo>
                  <a:cubicBezTo>
                    <a:pt x="168" y="42"/>
                    <a:pt x="167" y="42"/>
                    <a:pt x="166" y="41"/>
                  </a:cubicBezTo>
                  <a:cubicBezTo>
                    <a:pt x="168" y="41"/>
                    <a:pt x="169" y="40"/>
                    <a:pt x="171" y="39"/>
                  </a:cubicBezTo>
                  <a:close/>
                  <a:moveTo>
                    <a:pt x="13" y="147"/>
                  </a:moveTo>
                  <a:cubicBezTo>
                    <a:pt x="13" y="147"/>
                    <a:pt x="13" y="147"/>
                    <a:pt x="14" y="147"/>
                  </a:cubicBezTo>
                  <a:cubicBezTo>
                    <a:pt x="15" y="147"/>
                    <a:pt x="19" y="145"/>
                    <a:pt x="17" y="148"/>
                  </a:cubicBezTo>
                  <a:cubicBezTo>
                    <a:pt x="16" y="149"/>
                    <a:pt x="15" y="150"/>
                    <a:pt x="14" y="151"/>
                  </a:cubicBezTo>
                  <a:cubicBezTo>
                    <a:pt x="14" y="150"/>
                    <a:pt x="14" y="148"/>
                    <a:pt x="13" y="147"/>
                  </a:cubicBezTo>
                  <a:close/>
                  <a:moveTo>
                    <a:pt x="12" y="140"/>
                  </a:moveTo>
                  <a:cubicBezTo>
                    <a:pt x="14" y="139"/>
                    <a:pt x="15" y="138"/>
                    <a:pt x="17" y="138"/>
                  </a:cubicBezTo>
                  <a:cubicBezTo>
                    <a:pt x="18" y="137"/>
                    <a:pt x="18" y="137"/>
                    <a:pt x="19" y="137"/>
                  </a:cubicBezTo>
                  <a:cubicBezTo>
                    <a:pt x="19" y="137"/>
                    <a:pt x="19" y="137"/>
                    <a:pt x="19" y="138"/>
                  </a:cubicBezTo>
                  <a:cubicBezTo>
                    <a:pt x="18" y="138"/>
                    <a:pt x="18" y="139"/>
                    <a:pt x="17" y="139"/>
                  </a:cubicBezTo>
                  <a:cubicBezTo>
                    <a:pt x="16" y="140"/>
                    <a:pt x="14" y="141"/>
                    <a:pt x="13" y="143"/>
                  </a:cubicBezTo>
                  <a:cubicBezTo>
                    <a:pt x="12" y="142"/>
                    <a:pt x="12" y="141"/>
                    <a:pt x="12" y="140"/>
                  </a:cubicBezTo>
                  <a:close/>
                  <a:moveTo>
                    <a:pt x="13" y="144"/>
                  </a:moveTo>
                  <a:cubicBezTo>
                    <a:pt x="13" y="144"/>
                    <a:pt x="14" y="143"/>
                    <a:pt x="15" y="143"/>
                  </a:cubicBezTo>
                  <a:cubicBezTo>
                    <a:pt x="16" y="142"/>
                    <a:pt x="17" y="142"/>
                    <a:pt x="18" y="142"/>
                  </a:cubicBezTo>
                  <a:cubicBezTo>
                    <a:pt x="16" y="144"/>
                    <a:pt x="15" y="145"/>
                    <a:pt x="13" y="147"/>
                  </a:cubicBezTo>
                  <a:cubicBezTo>
                    <a:pt x="13" y="147"/>
                    <a:pt x="13" y="147"/>
                    <a:pt x="13" y="147"/>
                  </a:cubicBezTo>
                  <a:cubicBezTo>
                    <a:pt x="13" y="146"/>
                    <a:pt x="13" y="145"/>
                    <a:pt x="13" y="144"/>
                  </a:cubicBezTo>
                  <a:cubicBezTo>
                    <a:pt x="13" y="144"/>
                    <a:pt x="13" y="144"/>
                    <a:pt x="13" y="144"/>
                  </a:cubicBezTo>
                  <a:close/>
                  <a:moveTo>
                    <a:pt x="19" y="149"/>
                  </a:moveTo>
                  <a:cubicBezTo>
                    <a:pt x="19" y="149"/>
                    <a:pt x="19" y="149"/>
                    <a:pt x="19" y="149"/>
                  </a:cubicBezTo>
                  <a:cubicBezTo>
                    <a:pt x="18" y="150"/>
                    <a:pt x="15" y="151"/>
                    <a:pt x="17" y="149"/>
                  </a:cubicBezTo>
                  <a:cubicBezTo>
                    <a:pt x="18" y="148"/>
                    <a:pt x="18" y="147"/>
                    <a:pt x="19" y="146"/>
                  </a:cubicBezTo>
                  <a:cubicBezTo>
                    <a:pt x="19" y="147"/>
                    <a:pt x="19" y="148"/>
                    <a:pt x="19" y="149"/>
                  </a:cubicBezTo>
                  <a:close/>
                  <a:moveTo>
                    <a:pt x="14" y="152"/>
                  </a:moveTo>
                  <a:cubicBezTo>
                    <a:pt x="15" y="151"/>
                    <a:pt x="19" y="149"/>
                    <a:pt x="18" y="151"/>
                  </a:cubicBezTo>
                  <a:cubicBezTo>
                    <a:pt x="17" y="152"/>
                    <a:pt x="17" y="153"/>
                    <a:pt x="16" y="154"/>
                  </a:cubicBezTo>
                  <a:cubicBezTo>
                    <a:pt x="15" y="154"/>
                    <a:pt x="15" y="155"/>
                    <a:pt x="15" y="156"/>
                  </a:cubicBezTo>
                  <a:cubicBezTo>
                    <a:pt x="15" y="154"/>
                    <a:pt x="15" y="153"/>
                    <a:pt x="14" y="152"/>
                  </a:cubicBezTo>
                  <a:cubicBezTo>
                    <a:pt x="14" y="152"/>
                    <a:pt x="14" y="152"/>
                    <a:pt x="14" y="152"/>
                  </a:cubicBezTo>
                  <a:close/>
                  <a:moveTo>
                    <a:pt x="16" y="158"/>
                  </a:moveTo>
                  <a:cubicBezTo>
                    <a:pt x="16" y="158"/>
                    <a:pt x="16" y="158"/>
                    <a:pt x="16" y="158"/>
                  </a:cubicBezTo>
                  <a:cubicBezTo>
                    <a:pt x="16" y="158"/>
                    <a:pt x="16" y="158"/>
                    <a:pt x="16" y="158"/>
                  </a:cubicBezTo>
                  <a:cubicBezTo>
                    <a:pt x="16" y="158"/>
                    <a:pt x="16" y="157"/>
                    <a:pt x="16" y="157"/>
                  </a:cubicBezTo>
                  <a:cubicBezTo>
                    <a:pt x="16" y="157"/>
                    <a:pt x="16" y="157"/>
                    <a:pt x="16" y="158"/>
                  </a:cubicBezTo>
                  <a:close/>
                  <a:moveTo>
                    <a:pt x="17" y="157"/>
                  </a:moveTo>
                  <a:cubicBezTo>
                    <a:pt x="16" y="155"/>
                    <a:pt x="17" y="154"/>
                    <a:pt x="18" y="152"/>
                  </a:cubicBezTo>
                  <a:cubicBezTo>
                    <a:pt x="18" y="153"/>
                    <a:pt x="18" y="153"/>
                    <a:pt x="18" y="154"/>
                  </a:cubicBezTo>
                  <a:cubicBezTo>
                    <a:pt x="17" y="155"/>
                    <a:pt x="17" y="156"/>
                    <a:pt x="17" y="157"/>
                  </a:cubicBezTo>
                  <a:close/>
                  <a:moveTo>
                    <a:pt x="19" y="143"/>
                  </a:moveTo>
                  <a:cubicBezTo>
                    <a:pt x="19" y="144"/>
                    <a:pt x="19" y="144"/>
                    <a:pt x="19" y="145"/>
                  </a:cubicBezTo>
                  <a:cubicBezTo>
                    <a:pt x="19" y="145"/>
                    <a:pt x="19" y="145"/>
                    <a:pt x="19" y="145"/>
                  </a:cubicBezTo>
                  <a:cubicBezTo>
                    <a:pt x="18" y="145"/>
                    <a:pt x="17" y="146"/>
                    <a:pt x="16" y="146"/>
                  </a:cubicBezTo>
                  <a:cubicBezTo>
                    <a:pt x="13" y="147"/>
                    <a:pt x="16" y="145"/>
                    <a:pt x="16" y="145"/>
                  </a:cubicBezTo>
                  <a:cubicBezTo>
                    <a:pt x="17" y="144"/>
                    <a:pt x="18" y="143"/>
                    <a:pt x="19" y="142"/>
                  </a:cubicBezTo>
                  <a:cubicBezTo>
                    <a:pt x="19" y="143"/>
                    <a:pt x="19" y="143"/>
                    <a:pt x="19" y="143"/>
                  </a:cubicBezTo>
                  <a:close/>
                  <a:moveTo>
                    <a:pt x="18" y="140"/>
                  </a:moveTo>
                  <a:cubicBezTo>
                    <a:pt x="18" y="140"/>
                    <a:pt x="17" y="141"/>
                    <a:pt x="17" y="141"/>
                  </a:cubicBezTo>
                  <a:cubicBezTo>
                    <a:pt x="16" y="141"/>
                    <a:pt x="15" y="142"/>
                    <a:pt x="14" y="142"/>
                  </a:cubicBezTo>
                  <a:cubicBezTo>
                    <a:pt x="13" y="143"/>
                    <a:pt x="13" y="143"/>
                    <a:pt x="14" y="142"/>
                  </a:cubicBezTo>
                  <a:cubicBezTo>
                    <a:pt x="15" y="141"/>
                    <a:pt x="17" y="140"/>
                    <a:pt x="19" y="139"/>
                  </a:cubicBezTo>
                  <a:cubicBezTo>
                    <a:pt x="19" y="139"/>
                    <a:pt x="18" y="140"/>
                    <a:pt x="18" y="140"/>
                  </a:cubicBezTo>
                  <a:close/>
                  <a:moveTo>
                    <a:pt x="19" y="136"/>
                  </a:moveTo>
                  <a:cubicBezTo>
                    <a:pt x="17" y="137"/>
                    <a:pt x="14" y="138"/>
                    <a:pt x="12" y="139"/>
                  </a:cubicBezTo>
                  <a:cubicBezTo>
                    <a:pt x="12" y="138"/>
                    <a:pt x="12" y="137"/>
                    <a:pt x="12" y="137"/>
                  </a:cubicBezTo>
                  <a:cubicBezTo>
                    <a:pt x="16" y="135"/>
                    <a:pt x="20" y="133"/>
                    <a:pt x="24" y="131"/>
                  </a:cubicBezTo>
                  <a:cubicBezTo>
                    <a:pt x="26" y="130"/>
                    <a:pt x="28" y="129"/>
                    <a:pt x="29" y="129"/>
                  </a:cubicBezTo>
                  <a:cubicBezTo>
                    <a:pt x="31" y="128"/>
                    <a:pt x="31" y="128"/>
                    <a:pt x="30" y="129"/>
                  </a:cubicBezTo>
                  <a:cubicBezTo>
                    <a:pt x="28" y="130"/>
                    <a:pt x="26" y="131"/>
                    <a:pt x="25" y="133"/>
                  </a:cubicBezTo>
                  <a:cubicBezTo>
                    <a:pt x="24" y="132"/>
                    <a:pt x="23" y="132"/>
                    <a:pt x="22" y="133"/>
                  </a:cubicBezTo>
                  <a:cubicBezTo>
                    <a:pt x="21" y="134"/>
                    <a:pt x="20" y="135"/>
                    <a:pt x="19" y="136"/>
                  </a:cubicBezTo>
                  <a:close/>
                  <a:moveTo>
                    <a:pt x="19" y="86"/>
                  </a:moveTo>
                  <a:cubicBezTo>
                    <a:pt x="21" y="86"/>
                    <a:pt x="22" y="86"/>
                    <a:pt x="23" y="85"/>
                  </a:cubicBezTo>
                  <a:cubicBezTo>
                    <a:pt x="24" y="85"/>
                    <a:pt x="29" y="81"/>
                    <a:pt x="25" y="84"/>
                  </a:cubicBezTo>
                  <a:cubicBezTo>
                    <a:pt x="23" y="86"/>
                    <a:pt x="21" y="87"/>
                    <a:pt x="19" y="88"/>
                  </a:cubicBezTo>
                  <a:cubicBezTo>
                    <a:pt x="19" y="87"/>
                    <a:pt x="19" y="87"/>
                    <a:pt x="19" y="86"/>
                  </a:cubicBezTo>
                  <a:close/>
                  <a:moveTo>
                    <a:pt x="29" y="68"/>
                  </a:moveTo>
                  <a:cubicBezTo>
                    <a:pt x="31" y="68"/>
                    <a:pt x="31" y="68"/>
                    <a:pt x="28" y="69"/>
                  </a:cubicBezTo>
                  <a:cubicBezTo>
                    <a:pt x="29" y="69"/>
                    <a:pt x="29" y="68"/>
                    <a:pt x="29" y="68"/>
                  </a:cubicBezTo>
                  <a:close/>
                  <a:moveTo>
                    <a:pt x="27" y="71"/>
                  </a:moveTo>
                  <a:cubicBezTo>
                    <a:pt x="29" y="70"/>
                    <a:pt x="30" y="70"/>
                    <a:pt x="31" y="69"/>
                  </a:cubicBezTo>
                  <a:cubicBezTo>
                    <a:pt x="30" y="70"/>
                    <a:pt x="29" y="71"/>
                    <a:pt x="28" y="71"/>
                  </a:cubicBezTo>
                  <a:cubicBezTo>
                    <a:pt x="27" y="72"/>
                    <a:pt x="27" y="72"/>
                    <a:pt x="26" y="72"/>
                  </a:cubicBezTo>
                  <a:cubicBezTo>
                    <a:pt x="27" y="72"/>
                    <a:pt x="27" y="71"/>
                    <a:pt x="27" y="71"/>
                  </a:cubicBezTo>
                  <a:close/>
                  <a:moveTo>
                    <a:pt x="24" y="76"/>
                  </a:moveTo>
                  <a:cubicBezTo>
                    <a:pt x="25" y="76"/>
                    <a:pt x="26" y="75"/>
                    <a:pt x="27" y="75"/>
                  </a:cubicBezTo>
                  <a:cubicBezTo>
                    <a:pt x="28" y="74"/>
                    <a:pt x="34" y="71"/>
                    <a:pt x="30" y="75"/>
                  </a:cubicBezTo>
                  <a:cubicBezTo>
                    <a:pt x="27" y="76"/>
                    <a:pt x="25" y="77"/>
                    <a:pt x="23" y="79"/>
                  </a:cubicBezTo>
                  <a:cubicBezTo>
                    <a:pt x="23" y="78"/>
                    <a:pt x="24" y="77"/>
                    <a:pt x="24" y="76"/>
                  </a:cubicBezTo>
                  <a:close/>
                  <a:moveTo>
                    <a:pt x="22" y="81"/>
                  </a:moveTo>
                  <a:cubicBezTo>
                    <a:pt x="23" y="81"/>
                    <a:pt x="24" y="81"/>
                    <a:pt x="25" y="80"/>
                  </a:cubicBezTo>
                  <a:cubicBezTo>
                    <a:pt x="27" y="79"/>
                    <a:pt x="29" y="78"/>
                    <a:pt x="31" y="78"/>
                  </a:cubicBezTo>
                  <a:cubicBezTo>
                    <a:pt x="30" y="78"/>
                    <a:pt x="29" y="79"/>
                    <a:pt x="28" y="79"/>
                  </a:cubicBezTo>
                  <a:cubicBezTo>
                    <a:pt x="25" y="80"/>
                    <a:pt x="23" y="81"/>
                    <a:pt x="21" y="83"/>
                  </a:cubicBezTo>
                  <a:cubicBezTo>
                    <a:pt x="21" y="82"/>
                    <a:pt x="21" y="82"/>
                    <a:pt x="22" y="81"/>
                  </a:cubicBezTo>
                  <a:close/>
                  <a:moveTo>
                    <a:pt x="18" y="91"/>
                  </a:moveTo>
                  <a:cubicBezTo>
                    <a:pt x="19" y="90"/>
                    <a:pt x="21" y="90"/>
                    <a:pt x="22" y="89"/>
                  </a:cubicBezTo>
                  <a:cubicBezTo>
                    <a:pt x="23" y="89"/>
                    <a:pt x="30" y="86"/>
                    <a:pt x="25" y="89"/>
                  </a:cubicBezTo>
                  <a:cubicBezTo>
                    <a:pt x="23" y="91"/>
                    <a:pt x="19" y="92"/>
                    <a:pt x="16" y="94"/>
                  </a:cubicBezTo>
                  <a:cubicBezTo>
                    <a:pt x="17" y="93"/>
                    <a:pt x="17" y="92"/>
                    <a:pt x="18" y="91"/>
                  </a:cubicBezTo>
                  <a:close/>
                  <a:moveTo>
                    <a:pt x="29" y="90"/>
                  </a:moveTo>
                  <a:cubicBezTo>
                    <a:pt x="27" y="90"/>
                    <a:pt x="26" y="91"/>
                    <a:pt x="24" y="92"/>
                  </a:cubicBezTo>
                  <a:cubicBezTo>
                    <a:pt x="23" y="92"/>
                    <a:pt x="22" y="93"/>
                    <a:pt x="21" y="93"/>
                  </a:cubicBezTo>
                  <a:cubicBezTo>
                    <a:pt x="22" y="93"/>
                    <a:pt x="14" y="97"/>
                    <a:pt x="17" y="95"/>
                  </a:cubicBezTo>
                  <a:cubicBezTo>
                    <a:pt x="21" y="92"/>
                    <a:pt x="25" y="91"/>
                    <a:pt x="28" y="88"/>
                  </a:cubicBezTo>
                  <a:cubicBezTo>
                    <a:pt x="29" y="88"/>
                    <a:pt x="29" y="89"/>
                    <a:pt x="29" y="90"/>
                  </a:cubicBezTo>
                  <a:close/>
                  <a:moveTo>
                    <a:pt x="16" y="96"/>
                  </a:moveTo>
                  <a:cubicBezTo>
                    <a:pt x="18" y="95"/>
                    <a:pt x="20" y="95"/>
                    <a:pt x="21" y="94"/>
                  </a:cubicBezTo>
                  <a:cubicBezTo>
                    <a:pt x="23" y="93"/>
                    <a:pt x="25" y="92"/>
                    <a:pt x="28" y="91"/>
                  </a:cubicBezTo>
                  <a:cubicBezTo>
                    <a:pt x="30" y="90"/>
                    <a:pt x="29" y="91"/>
                    <a:pt x="28" y="92"/>
                  </a:cubicBezTo>
                  <a:cubicBezTo>
                    <a:pt x="24" y="94"/>
                    <a:pt x="19" y="96"/>
                    <a:pt x="15" y="99"/>
                  </a:cubicBezTo>
                  <a:cubicBezTo>
                    <a:pt x="15" y="98"/>
                    <a:pt x="16" y="97"/>
                    <a:pt x="16" y="96"/>
                  </a:cubicBezTo>
                  <a:close/>
                  <a:moveTo>
                    <a:pt x="15" y="101"/>
                  </a:moveTo>
                  <a:cubicBezTo>
                    <a:pt x="17" y="100"/>
                    <a:pt x="19" y="99"/>
                    <a:pt x="22" y="98"/>
                  </a:cubicBezTo>
                  <a:cubicBezTo>
                    <a:pt x="24" y="97"/>
                    <a:pt x="26" y="96"/>
                    <a:pt x="28" y="95"/>
                  </a:cubicBezTo>
                  <a:cubicBezTo>
                    <a:pt x="29" y="95"/>
                    <a:pt x="34" y="94"/>
                    <a:pt x="30" y="96"/>
                  </a:cubicBezTo>
                  <a:cubicBezTo>
                    <a:pt x="25" y="99"/>
                    <a:pt x="19" y="101"/>
                    <a:pt x="14" y="105"/>
                  </a:cubicBezTo>
                  <a:cubicBezTo>
                    <a:pt x="14" y="103"/>
                    <a:pt x="14" y="102"/>
                    <a:pt x="15" y="101"/>
                  </a:cubicBezTo>
                  <a:close/>
                  <a:moveTo>
                    <a:pt x="13" y="106"/>
                  </a:moveTo>
                  <a:cubicBezTo>
                    <a:pt x="17" y="105"/>
                    <a:pt x="21" y="103"/>
                    <a:pt x="24" y="102"/>
                  </a:cubicBezTo>
                  <a:cubicBezTo>
                    <a:pt x="27" y="101"/>
                    <a:pt x="30" y="99"/>
                    <a:pt x="33" y="98"/>
                  </a:cubicBezTo>
                  <a:cubicBezTo>
                    <a:pt x="38" y="96"/>
                    <a:pt x="32" y="99"/>
                    <a:pt x="31" y="100"/>
                  </a:cubicBezTo>
                  <a:cubicBezTo>
                    <a:pt x="25" y="103"/>
                    <a:pt x="18" y="105"/>
                    <a:pt x="13" y="110"/>
                  </a:cubicBezTo>
                  <a:cubicBezTo>
                    <a:pt x="13" y="108"/>
                    <a:pt x="13" y="107"/>
                    <a:pt x="13" y="106"/>
                  </a:cubicBezTo>
                  <a:close/>
                  <a:moveTo>
                    <a:pt x="12" y="111"/>
                  </a:moveTo>
                  <a:cubicBezTo>
                    <a:pt x="16" y="110"/>
                    <a:pt x="19" y="108"/>
                    <a:pt x="22" y="107"/>
                  </a:cubicBezTo>
                  <a:cubicBezTo>
                    <a:pt x="25" y="105"/>
                    <a:pt x="27" y="105"/>
                    <a:pt x="30" y="104"/>
                  </a:cubicBezTo>
                  <a:cubicBezTo>
                    <a:pt x="32" y="103"/>
                    <a:pt x="33" y="103"/>
                    <a:pt x="34" y="102"/>
                  </a:cubicBezTo>
                  <a:cubicBezTo>
                    <a:pt x="33" y="103"/>
                    <a:pt x="32" y="103"/>
                    <a:pt x="31" y="104"/>
                  </a:cubicBezTo>
                  <a:cubicBezTo>
                    <a:pt x="28" y="106"/>
                    <a:pt x="25" y="108"/>
                    <a:pt x="21" y="110"/>
                  </a:cubicBezTo>
                  <a:cubicBezTo>
                    <a:pt x="18" y="112"/>
                    <a:pt x="15" y="113"/>
                    <a:pt x="12" y="115"/>
                  </a:cubicBezTo>
                  <a:cubicBezTo>
                    <a:pt x="12" y="114"/>
                    <a:pt x="12" y="112"/>
                    <a:pt x="12" y="111"/>
                  </a:cubicBezTo>
                  <a:close/>
                  <a:moveTo>
                    <a:pt x="12" y="116"/>
                  </a:moveTo>
                  <a:cubicBezTo>
                    <a:pt x="12" y="116"/>
                    <a:pt x="12" y="116"/>
                    <a:pt x="12" y="116"/>
                  </a:cubicBezTo>
                  <a:cubicBezTo>
                    <a:pt x="16" y="114"/>
                    <a:pt x="21" y="112"/>
                    <a:pt x="25" y="111"/>
                  </a:cubicBezTo>
                  <a:cubicBezTo>
                    <a:pt x="27" y="110"/>
                    <a:pt x="30" y="109"/>
                    <a:pt x="32" y="108"/>
                  </a:cubicBezTo>
                  <a:cubicBezTo>
                    <a:pt x="33" y="107"/>
                    <a:pt x="39" y="104"/>
                    <a:pt x="34" y="107"/>
                  </a:cubicBezTo>
                  <a:cubicBezTo>
                    <a:pt x="27" y="111"/>
                    <a:pt x="18" y="114"/>
                    <a:pt x="11" y="120"/>
                  </a:cubicBezTo>
                  <a:cubicBezTo>
                    <a:pt x="12" y="119"/>
                    <a:pt x="12" y="117"/>
                    <a:pt x="12" y="116"/>
                  </a:cubicBezTo>
                  <a:close/>
                  <a:moveTo>
                    <a:pt x="21" y="124"/>
                  </a:moveTo>
                  <a:cubicBezTo>
                    <a:pt x="17" y="126"/>
                    <a:pt x="14" y="128"/>
                    <a:pt x="11" y="130"/>
                  </a:cubicBezTo>
                  <a:cubicBezTo>
                    <a:pt x="11" y="129"/>
                    <a:pt x="11" y="128"/>
                    <a:pt x="11" y="127"/>
                  </a:cubicBezTo>
                  <a:cubicBezTo>
                    <a:pt x="11" y="127"/>
                    <a:pt x="11" y="127"/>
                    <a:pt x="12" y="127"/>
                  </a:cubicBezTo>
                  <a:cubicBezTo>
                    <a:pt x="20" y="125"/>
                    <a:pt x="27" y="121"/>
                    <a:pt x="35" y="116"/>
                  </a:cubicBezTo>
                  <a:cubicBezTo>
                    <a:pt x="30" y="119"/>
                    <a:pt x="25" y="122"/>
                    <a:pt x="21" y="124"/>
                  </a:cubicBezTo>
                  <a:close/>
                  <a:moveTo>
                    <a:pt x="11" y="126"/>
                  </a:moveTo>
                  <a:cubicBezTo>
                    <a:pt x="11" y="124"/>
                    <a:pt x="11" y="123"/>
                    <a:pt x="11" y="121"/>
                  </a:cubicBezTo>
                  <a:cubicBezTo>
                    <a:pt x="17" y="120"/>
                    <a:pt x="22" y="117"/>
                    <a:pt x="27" y="115"/>
                  </a:cubicBezTo>
                  <a:cubicBezTo>
                    <a:pt x="29" y="114"/>
                    <a:pt x="30" y="114"/>
                    <a:pt x="32" y="113"/>
                  </a:cubicBezTo>
                  <a:cubicBezTo>
                    <a:pt x="33" y="112"/>
                    <a:pt x="35" y="112"/>
                    <a:pt x="37" y="111"/>
                  </a:cubicBezTo>
                  <a:cubicBezTo>
                    <a:pt x="37" y="111"/>
                    <a:pt x="37" y="111"/>
                    <a:pt x="37" y="111"/>
                  </a:cubicBezTo>
                  <a:cubicBezTo>
                    <a:pt x="37" y="111"/>
                    <a:pt x="37" y="111"/>
                    <a:pt x="37" y="111"/>
                  </a:cubicBezTo>
                  <a:cubicBezTo>
                    <a:pt x="32" y="114"/>
                    <a:pt x="28" y="115"/>
                    <a:pt x="23" y="118"/>
                  </a:cubicBezTo>
                  <a:cubicBezTo>
                    <a:pt x="19" y="120"/>
                    <a:pt x="15" y="123"/>
                    <a:pt x="11" y="126"/>
                  </a:cubicBezTo>
                  <a:close/>
                  <a:moveTo>
                    <a:pt x="11" y="131"/>
                  </a:moveTo>
                  <a:cubicBezTo>
                    <a:pt x="11" y="131"/>
                    <a:pt x="11" y="131"/>
                    <a:pt x="12" y="131"/>
                  </a:cubicBezTo>
                  <a:cubicBezTo>
                    <a:pt x="15" y="131"/>
                    <a:pt x="17" y="130"/>
                    <a:pt x="20" y="128"/>
                  </a:cubicBezTo>
                  <a:cubicBezTo>
                    <a:pt x="24" y="126"/>
                    <a:pt x="28" y="125"/>
                    <a:pt x="32" y="123"/>
                  </a:cubicBezTo>
                  <a:cubicBezTo>
                    <a:pt x="32" y="123"/>
                    <a:pt x="32" y="123"/>
                    <a:pt x="32" y="123"/>
                  </a:cubicBezTo>
                  <a:cubicBezTo>
                    <a:pt x="25" y="126"/>
                    <a:pt x="18" y="131"/>
                    <a:pt x="12" y="135"/>
                  </a:cubicBezTo>
                  <a:cubicBezTo>
                    <a:pt x="11" y="134"/>
                    <a:pt x="11" y="133"/>
                    <a:pt x="11" y="131"/>
                  </a:cubicBezTo>
                  <a:close/>
                  <a:moveTo>
                    <a:pt x="29" y="135"/>
                  </a:moveTo>
                  <a:cubicBezTo>
                    <a:pt x="29" y="135"/>
                    <a:pt x="30" y="135"/>
                    <a:pt x="31" y="135"/>
                  </a:cubicBezTo>
                  <a:cubicBezTo>
                    <a:pt x="30" y="136"/>
                    <a:pt x="29" y="136"/>
                    <a:pt x="28" y="135"/>
                  </a:cubicBezTo>
                  <a:cubicBezTo>
                    <a:pt x="27" y="135"/>
                    <a:pt x="27" y="134"/>
                    <a:pt x="26" y="133"/>
                  </a:cubicBezTo>
                  <a:cubicBezTo>
                    <a:pt x="28" y="133"/>
                    <a:pt x="29" y="133"/>
                    <a:pt x="28" y="134"/>
                  </a:cubicBezTo>
                  <a:cubicBezTo>
                    <a:pt x="28" y="135"/>
                    <a:pt x="28" y="135"/>
                    <a:pt x="29" y="135"/>
                  </a:cubicBezTo>
                  <a:close/>
                  <a:moveTo>
                    <a:pt x="31" y="133"/>
                  </a:moveTo>
                  <a:cubicBezTo>
                    <a:pt x="29" y="134"/>
                    <a:pt x="30" y="134"/>
                    <a:pt x="31" y="133"/>
                  </a:cubicBezTo>
                  <a:cubicBezTo>
                    <a:pt x="31" y="132"/>
                    <a:pt x="31" y="132"/>
                    <a:pt x="30" y="132"/>
                  </a:cubicBezTo>
                  <a:cubicBezTo>
                    <a:pt x="29" y="132"/>
                    <a:pt x="24" y="134"/>
                    <a:pt x="27" y="132"/>
                  </a:cubicBezTo>
                  <a:cubicBezTo>
                    <a:pt x="29" y="131"/>
                    <a:pt x="30" y="130"/>
                    <a:pt x="32" y="128"/>
                  </a:cubicBezTo>
                  <a:cubicBezTo>
                    <a:pt x="32" y="130"/>
                    <a:pt x="32" y="132"/>
                    <a:pt x="31" y="133"/>
                  </a:cubicBezTo>
                  <a:close/>
                  <a:moveTo>
                    <a:pt x="32" y="127"/>
                  </a:moveTo>
                  <a:cubicBezTo>
                    <a:pt x="29" y="128"/>
                    <a:pt x="25" y="129"/>
                    <a:pt x="22" y="131"/>
                  </a:cubicBezTo>
                  <a:cubicBezTo>
                    <a:pt x="21" y="132"/>
                    <a:pt x="19" y="133"/>
                    <a:pt x="18" y="133"/>
                  </a:cubicBezTo>
                  <a:cubicBezTo>
                    <a:pt x="18" y="133"/>
                    <a:pt x="10" y="138"/>
                    <a:pt x="14" y="135"/>
                  </a:cubicBezTo>
                  <a:cubicBezTo>
                    <a:pt x="20" y="131"/>
                    <a:pt x="27" y="128"/>
                    <a:pt x="32" y="124"/>
                  </a:cubicBezTo>
                  <a:cubicBezTo>
                    <a:pt x="32" y="125"/>
                    <a:pt x="32" y="126"/>
                    <a:pt x="32" y="127"/>
                  </a:cubicBezTo>
                  <a:close/>
                  <a:moveTo>
                    <a:pt x="33" y="120"/>
                  </a:moveTo>
                  <a:cubicBezTo>
                    <a:pt x="33" y="121"/>
                    <a:pt x="32" y="121"/>
                    <a:pt x="32" y="122"/>
                  </a:cubicBezTo>
                  <a:cubicBezTo>
                    <a:pt x="29" y="124"/>
                    <a:pt x="25" y="125"/>
                    <a:pt x="22" y="126"/>
                  </a:cubicBezTo>
                  <a:cubicBezTo>
                    <a:pt x="21" y="127"/>
                    <a:pt x="19" y="128"/>
                    <a:pt x="18" y="128"/>
                  </a:cubicBezTo>
                  <a:cubicBezTo>
                    <a:pt x="18" y="128"/>
                    <a:pt x="12" y="131"/>
                    <a:pt x="13" y="130"/>
                  </a:cubicBezTo>
                  <a:cubicBezTo>
                    <a:pt x="16" y="127"/>
                    <a:pt x="21" y="125"/>
                    <a:pt x="25" y="123"/>
                  </a:cubicBezTo>
                  <a:cubicBezTo>
                    <a:pt x="28" y="122"/>
                    <a:pt x="31" y="120"/>
                    <a:pt x="34" y="118"/>
                  </a:cubicBezTo>
                  <a:cubicBezTo>
                    <a:pt x="33" y="118"/>
                    <a:pt x="33" y="119"/>
                    <a:pt x="33" y="120"/>
                  </a:cubicBezTo>
                  <a:close/>
                  <a:moveTo>
                    <a:pt x="37" y="115"/>
                  </a:moveTo>
                  <a:cubicBezTo>
                    <a:pt x="37" y="115"/>
                    <a:pt x="37" y="115"/>
                    <a:pt x="36" y="115"/>
                  </a:cubicBezTo>
                  <a:cubicBezTo>
                    <a:pt x="32" y="117"/>
                    <a:pt x="29" y="119"/>
                    <a:pt x="25" y="121"/>
                  </a:cubicBezTo>
                  <a:cubicBezTo>
                    <a:pt x="22" y="122"/>
                    <a:pt x="20" y="124"/>
                    <a:pt x="17" y="125"/>
                  </a:cubicBezTo>
                  <a:cubicBezTo>
                    <a:pt x="14" y="126"/>
                    <a:pt x="11" y="127"/>
                    <a:pt x="16" y="123"/>
                  </a:cubicBezTo>
                  <a:cubicBezTo>
                    <a:pt x="23" y="118"/>
                    <a:pt x="32" y="115"/>
                    <a:pt x="40" y="110"/>
                  </a:cubicBezTo>
                  <a:cubicBezTo>
                    <a:pt x="40" y="112"/>
                    <a:pt x="38" y="114"/>
                    <a:pt x="37" y="115"/>
                  </a:cubicBezTo>
                  <a:close/>
                  <a:moveTo>
                    <a:pt x="13" y="120"/>
                  </a:moveTo>
                  <a:cubicBezTo>
                    <a:pt x="15" y="119"/>
                    <a:pt x="17" y="117"/>
                    <a:pt x="19" y="116"/>
                  </a:cubicBezTo>
                  <a:cubicBezTo>
                    <a:pt x="21" y="115"/>
                    <a:pt x="23" y="114"/>
                    <a:pt x="25" y="113"/>
                  </a:cubicBezTo>
                  <a:cubicBezTo>
                    <a:pt x="29" y="111"/>
                    <a:pt x="33" y="108"/>
                    <a:pt x="37" y="106"/>
                  </a:cubicBezTo>
                  <a:cubicBezTo>
                    <a:pt x="38" y="107"/>
                    <a:pt x="38" y="107"/>
                    <a:pt x="39" y="108"/>
                  </a:cubicBezTo>
                  <a:cubicBezTo>
                    <a:pt x="39" y="108"/>
                    <a:pt x="39" y="109"/>
                    <a:pt x="39" y="109"/>
                  </a:cubicBezTo>
                  <a:cubicBezTo>
                    <a:pt x="30" y="112"/>
                    <a:pt x="22" y="117"/>
                    <a:pt x="13" y="120"/>
                  </a:cubicBezTo>
                  <a:close/>
                  <a:moveTo>
                    <a:pt x="26" y="109"/>
                  </a:moveTo>
                  <a:cubicBezTo>
                    <a:pt x="23" y="111"/>
                    <a:pt x="20" y="112"/>
                    <a:pt x="17" y="113"/>
                  </a:cubicBezTo>
                  <a:cubicBezTo>
                    <a:pt x="17" y="113"/>
                    <a:pt x="12" y="116"/>
                    <a:pt x="14" y="114"/>
                  </a:cubicBezTo>
                  <a:cubicBezTo>
                    <a:pt x="21" y="109"/>
                    <a:pt x="30" y="107"/>
                    <a:pt x="36" y="102"/>
                  </a:cubicBezTo>
                  <a:cubicBezTo>
                    <a:pt x="36" y="101"/>
                    <a:pt x="36" y="101"/>
                    <a:pt x="36" y="101"/>
                  </a:cubicBezTo>
                  <a:cubicBezTo>
                    <a:pt x="32" y="102"/>
                    <a:pt x="28" y="103"/>
                    <a:pt x="25" y="105"/>
                  </a:cubicBezTo>
                  <a:cubicBezTo>
                    <a:pt x="23" y="106"/>
                    <a:pt x="20" y="107"/>
                    <a:pt x="18" y="108"/>
                  </a:cubicBezTo>
                  <a:cubicBezTo>
                    <a:pt x="16" y="109"/>
                    <a:pt x="10" y="112"/>
                    <a:pt x="16" y="108"/>
                  </a:cubicBezTo>
                  <a:cubicBezTo>
                    <a:pt x="22" y="104"/>
                    <a:pt x="30" y="102"/>
                    <a:pt x="37" y="97"/>
                  </a:cubicBezTo>
                  <a:cubicBezTo>
                    <a:pt x="37" y="98"/>
                    <a:pt x="37" y="100"/>
                    <a:pt x="36" y="102"/>
                  </a:cubicBezTo>
                  <a:cubicBezTo>
                    <a:pt x="36" y="103"/>
                    <a:pt x="36" y="104"/>
                    <a:pt x="37" y="105"/>
                  </a:cubicBezTo>
                  <a:cubicBezTo>
                    <a:pt x="33" y="106"/>
                    <a:pt x="30" y="108"/>
                    <a:pt x="26" y="109"/>
                  </a:cubicBezTo>
                  <a:close/>
                  <a:moveTo>
                    <a:pt x="25" y="100"/>
                  </a:moveTo>
                  <a:cubicBezTo>
                    <a:pt x="23" y="101"/>
                    <a:pt x="21" y="102"/>
                    <a:pt x="18" y="103"/>
                  </a:cubicBezTo>
                  <a:cubicBezTo>
                    <a:pt x="17" y="104"/>
                    <a:pt x="11" y="107"/>
                    <a:pt x="17" y="103"/>
                  </a:cubicBezTo>
                  <a:cubicBezTo>
                    <a:pt x="22" y="100"/>
                    <a:pt x="29" y="98"/>
                    <a:pt x="34" y="94"/>
                  </a:cubicBezTo>
                  <a:cubicBezTo>
                    <a:pt x="35" y="94"/>
                    <a:pt x="36" y="95"/>
                    <a:pt x="36" y="96"/>
                  </a:cubicBezTo>
                  <a:cubicBezTo>
                    <a:pt x="33" y="97"/>
                    <a:pt x="29" y="99"/>
                    <a:pt x="25" y="100"/>
                  </a:cubicBezTo>
                  <a:close/>
                  <a:moveTo>
                    <a:pt x="17" y="99"/>
                  </a:moveTo>
                  <a:cubicBezTo>
                    <a:pt x="13" y="101"/>
                    <a:pt x="17" y="98"/>
                    <a:pt x="18" y="98"/>
                  </a:cubicBezTo>
                  <a:cubicBezTo>
                    <a:pt x="19" y="97"/>
                    <a:pt x="21" y="96"/>
                    <a:pt x="22" y="96"/>
                  </a:cubicBezTo>
                  <a:cubicBezTo>
                    <a:pt x="25" y="94"/>
                    <a:pt x="27" y="93"/>
                    <a:pt x="30" y="91"/>
                  </a:cubicBezTo>
                  <a:cubicBezTo>
                    <a:pt x="30" y="92"/>
                    <a:pt x="31" y="93"/>
                    <a:pt x="32" y="93"/>
                  </a:cubicBezTo>
                  <a:cubicBezTo>
                    <a:pt x="32" y="93"/>
                    <a:pt x="33" y="93"/>
                    <a:pt x="33" y="93"/>
                  </a:cubicBezTo>
                  <a:cubicBezTo>
                    <a:pt x="27" y="94"/>
                    <a:pt x="22" y="97"/>
                    <a:pt x="17" y="99"/>
                  </a:cubicBezTo>
                  <a:close/>
                  <a:moveTo>
                    <a:pt x="29" y="83"/>
                  </a:moveTo>
                  <a:cubicBezTo>
                    <a:pt x="29" y="84"/>
                    <a:pt x="28" y="85"/>
                    <a:pt x="28" y="87"/>
                  </a:cubicBezTo>
                  <a:cubicBezTo>
                    <a:pt x="25" y="87"/>
                    <a:pt x="21" y="89"/>
                    <a:pt x="18" y="90"/>
                  </a:cubicBezTo>
                  <a:cubicBezTo>
                    <a:pt x="18" y="90"/>
                    <a:pt x="18" y="90"/>
                    <a:pt x="18" y="90"/>
                  </a:cubicBezTo>
                  <a:cubicBezTo>
                    <a:pt x="22" y="88"/>
                    <a:pt x="26" y="85"/>
                    <a:pt x="29" y="83"/>
                  </a:cubicBezTo>
                  <a:cubicBezTo>
                    <a:pt x="29" y="82"/>
                    <a:pt x="29" y="82"/>
                    <a:pt x="28" y="82"/>
                  </a:cubicBezTo>
                  <a:cubicBezTo>
                    <a:pt x="27" y="82"/>
                    <a:pt x="25" y="83"/>
                    <a:pt x="24" y="84"/>
                  </a:cubicBezTo>
                  <a:cubicBezTo>
                    <a:pt x="23" y="84"/>
                    <a:pt x="21" y="85"/>
                    <a:pt x="20" y="85"/>
                  </a:cubicBezTo>
                  <a:cubicBezTo>
                    <a:pt x="20" y="85"/>
                    <a:pt x="20" y="85"/>
                    <a:pt x="20" y="84"/>
                  </a:cubicBezTo>
                  <a:cubicBezTo>
                    <a:pt x="21" y="83"/>
                    <a:pt x="22" y="83"/>
                    <a:pt x="23" y="82"/>
                  </a:cubicBezTo>
                  <a:cubicBezTo>
                    <a:pt x="26" y="81"/>
                    <a:pt x="29" y="80"/>
                    <a:pt x="31" y="78"/>
                  </a:cubicBezTo>
                  <a:cubicBezTo>
                    <a:pt x="30" y="80"/>
                    <a:pt x="30" y="81"/>
                    <a:pt x="29" y="83"/>
                  </a:cubicBezTo>
                  <a:close/>
                  <a:moveTo>
                    <a:pt x="32" y="77"/>
                  </a:moveTo>
                  <a:cubicBezTo>
                    <a:pt x="30" y="77"/>
                    <a:pt x="29" y="77"/>
                    <a:pt x="28" y="78"/>
                  </a:cubicBezTo>
                  <a:cubicBezTo>
                    <a:pt x="25" y="79"/>
                    <a:pt x="21" y="81"/>
                    <a:pt x="25" y="78"/>
                  </a:cubicBezTo>
                  <a:cubicBezTo>
                    <a:pt x="28" y="77"/>
                    <a:pt x="31" y="75"/>
                    <a:pt x="33" y="73"/>
                  </a:cubicBezTo>
                  <a:cubicBezTo>
                    <a:pt x="33" y="74"/>
                    <a:pt x="32" y="75"/>
                    <a:pt x="32" y="77"/>
                  </a:cubicBezTo>
                  <a:close/>
                  <a:moveTo>
                    <a:pt x="33" y="70"/>
                  </a:moveTo>
                  <a:cubicBezTo>
                    <a:pt x="33" y="71"/>
                    <a:pt x="33" y="71"/>
                    <a:pt x="33" y="72"/>
                  </a:cubicBezTo>
                  <a:cubicBezTo>
                    <a:pt x="33" y="72"/>
                    <a:pt x="33" y="72"/>
                    <a:pt x="33" y="72"/>
                  </a:cubicBezTo>
                  <a:cubicBezTo>
                    <a:pt x="32" y="72"/>
                    <a:pt x="31" y="72"/>
                    <a:pt x="29" y="73"/>
                  </a:cubicBezTo>
                  <a:cubicBezTo>
                    <a:pt x="28" y="73"/>
                    <a:pt x="26" y="74"/>
                    <a:pt x="25" y="75"/>
                  </a:cubicBezTo>
                  <a:cubicBezTo>
                    <a:pt x="25" y="74"/>
                    <a:pt x="25" y="74"/>
                    <a:pt x="26" y="74"/>
                  </a:cubicBezTo>
                  <a:cubicBezTo>
                    <a:pt x="28" y="72"/>
                    <a:pt x="31" y="71"/>
                    <a:pt x="33" y="69"/>
                  </a:cubicBezTo>
                  <a:cubicBezTo>
                    <a:pt x="33" y="70"/>
                    <a:pt x="33" y="70"/>
                    <a:pt x="33" y="70"/>
                  </a:cubicBezTo>
                  <a:close/>
                  <a:moveTo>
                    <a:pt x="33" y="68"/>
                  </a:moveTo>
                  <a:cubicBezTo>
                    <a:pt x="32" y="68"/>
                    <a:pt x="31" y="69"/>
                    <a:pt x="30" y="69"/>
                  </a:cubicBezTo>
                  <a:cubicBezTo>
                    <a:pt x="31" y="68"/>
                    <a:pt x="32" y="68"/>
                    <a:pt x="32" y="67"/>
                  </a:cubicBezTo>
                  <a:cubicBezTo>
                    <a:pt x="33" y="67"/>
                    <a:pt x="32" y="66"/>
                    <a:pt x="32" y="67"/>
                  </a:cubicBezTo>
                  <a:cubicBezTo>
                    <a:pt x="31" y="67"/>
                    <a:pt x="30" y="67"/>
                    <a:pt x="29" y="67"/>
                  </a:cubicBezTo>
                  <a:cubicBezTo>
                    <a:pt x="30" y="66"/>
                    <a:pt x="31" y="65"/>
                    <a:pt x="32" y="63"/>
                  </a:cubicBezTo>
                  <a:cubicBezTo>
                    <a:pt x="32" y="65"/>
                    <a:pt x="33" y="66"/>
                    <a:pt x="33" y="68"/>
                  </a:cubicBezTo>
                  <a:close/>
                  <a:moveTo>
                    <a:pt x="22" y="173"/>
                  </a:moveTo>
                  <a:cubicBezTo>
                    <a:pt x="21" y="169"/>
                    <a:pt x="19" y="166"/>
                    <a:pt x="18" y="163"/>
                  </a:cubicBezTo>
                  <a:cubicBezTo>
                    <a:pt x="18" y="163"/>
                    <a:pt x="18" y="163"/>
                    <a:pt x="18" y="162"/>
                  </a:cubicBezTo>
                  <a:cubicBezTo>
                    <a:pt x="19" y="158"/>
                    <a:pt x="21" y="155"/>
                    <a:pt x="22" y="151"/>
                  </a:cubicBezTo>
                  <a:cubicBezTo>
                    <a:pt x="23" y="149"/>
                    <a:pt x="22" y="146"/>
                    <a:pt x="22" y="143"/>
                  </a:cubicBezTo>
                  <a:cubicBezTo>
                    <a:pt x="22" y="141"/>
                    <a:pt x="22" y="134"/>
                    <a:pt x="25" y="137"/>
                  </a:cubicBezTo>
                  <a:cubicBezTo>
                    <a:pt x="26" y="138"/>
                    <a:pt x="27" y="139"/>
                    <a:pt x="28" y="139"/>
                  </a:cubicBezTo>
                  <a:cubicBezTo>
                    <a:pt x="31" y="140"/>
                    <a:pt x="33" y="138"/>
                    <a:pt x="34" y="135"/>
                  </a:cubicBezTo>
                  <a:cubicBezTo>
                    <a:pt x="35" y="133"/>
                    <a:pt x="35" y="131"/>
                    <a:pt x="35" y="129"/>
                  </a:cubicBezTo>
                  <a:cubicBezTo>
                    <a:pt x="35" y="124"/>
                    <a:pt x="36" y="121"/>
                    <a:pt x="39" y="118"/>
                  </a:cubicBezTo>
                  <a:cubicBezTo>
                    <a:pt x="42" y="115"/>
                    <a:pt x="45" y="110"/>
                    <a:pt x="42" y="107"/>
                  </a:cubicBezTo>
                  <a:cubicBezTo>
                    <a:pt x="41" y="105"/>
                    <a:pt x="39" y="104"/>
                    <a:pt x="40" y="102"/>
                  </a:cubicBezTo>
                  <a:cubicBezTo>
                    <a:pt x="40" y="100"/>
                    <a:pt x="41" y="98"/>
                    <a:pt x="40" y="96"/>
                  </a:cubicBezTo>
                  <a:cubicBezTo>
                    <a:pt x="40" y="94"/>
                    <a:pt x="39" y="92"/>
                    <a:pt x="37" y="91"/>
                  </a:cubicBezTo>
                  <a:cubicBezTo>
                    <a:pt x="36" y="91"/>
                    <a:pt x="36" y="90"/>
                    <a:pt x="35" y="90"/>
                  </a:cubicBezTo>
                  <a:cubicBezTo>
                    <a:pt x="30" y="89"/>
                    <a:pt x="32" y="83"/>
                    <a:pt x="33" y="80"/>
                  </a:cubicBezTo>
                  <a:cubicBezTo>
                    <a:pt x="35" y="78"/>
                    <a:pt x="36" y="75"/>
                    <a:pt x="36" y="72"/>
                  </a:cubicBezTo>
                  <a:cubicBezTo>
                    <a:pt x="36" y="68"/>
                    <a:pt x="35" y="64"/>
                    <a:pt x="35" y="59"/>
                  </a:cubicBezTo>
                  <a:cubicBezTo>
                    <a:pt x="41" y="52"/>
                    <a:pt x="48" y="45"/>
                    <a:pt x="56" y="39"/>
                  </a:cubicBezTo>
                  <a:cubicBezTo>
                    <a:pt x="90" y="15"/>
                    <a:pt x="134" y="11"/>
                    <a:pt x="171" y="26"/>
                  </a:cubicBezTo>
                  <a:cubicBezTo>
                    <a:pt x="169" y="26"/>
                    <a:pt x="167" y="27"/>
                    <a:pt x="166" y="28"/>
                  </a:cubicBezTo>
                  <a:cubicBezTo>
                    <a:pt x="164" y="30"/>
                    <a:pt x="166" y="33"/>
                    <a:pt x="169" y="34"/>
                  </a:cubicBezTo>
                  <a:cubicBezTo>
                    <a:pt x="169" y="34"/>
                    <a:pt x="170" y="34"/>
                    <a:pt x="171" y="34"/>
                  </a:cubicBezTo>
                  <a:cubicBezTo>
                    <a:pt x="172" y="34"/>
                    <a:pt x="172" y="34"/>
                    <a:pt x="172" y="34"/>
                  </a:cubicBezTo>
                  <a:cubicBezTo>
                    <a:pt x="174" y="33"/>
                    <a:pt x="174" y="34"/>
                    <a:pt x="174" y="35"/>
                  </a:cubicBezTo>
                  <a:cubicBezTo>
                    <a:pt x="170" y="36"/>
                    <a:pt x="166" y="34"/>
                    <a:pt x="163" y="32"/>
                  </a:cubicBezTo>
                  <a:cubicBezTo>
                    <a:pt x="160" y="31"/>
                    <a:pt x="156" y="25"/>
                    <a:pt x="153" y="28"/>
                  </a:cubicBezTo>
                  <a:cubicBezTo>
                    <a:pt x="151" y="29"/>
                    <a:pt x="151" y="30"/>
                    <a:pt x="151" y="32"/>
                  </a:cubicBezTo>
                  <a:cubicBezTo>
                    <a:pt x="150" y="34"/>
                    <a:pt x="153" y="37"/>
                    <a:pt x="149" y="38"/>
                  </a:cubicBezTo>
                  <a:cubicBezTo>
                    <a:pt x="146" y="38"/>
                    <a:pt x="142" y="36"/>
                    <a:pt x="139" y="36"/>
                  </a:cubicBezTo>
                  <a:cubicBezTo>
                    <a:pt x="132" y="35"/>
                    <a:pt x="132" y="43"/>
                    <a:pt x="137" y="45"/>
                  </a:cubicBezTo>
                  <a:cubicBezTo>
                    <a:pt x="141" y="47"/>
                    <a:pt x="146" y="48"/>
                    <a:pt x="149" y="48"/>
                  </a:cubicBezTo>
                  <a:cubicBezTo>
                    <a:pt x="151" y="48"/>
                    <a:pt x="153" y="47"/>
                    <a:pt x="154" y="46"/>
                  </a:cubicBezTo>
                  <a:cubicBezTo>
                    <a:pt x="159" y="43"/>
                    <a:pt x="163" y="42"/>
                    <a:pt x="168" y="46"/>
                  </a:cubicBezTo>
                  <a:cubicBezTo>
                    <a:pt x="172" y="50"/>
                    <a:pt x="172" y="57"/>
                    <a:pt x="177" y="61"/>
                  </a:cubicBezTo>
                  <a:cubicBezTo>
                    <a:pt x="180" y="64"/>
                    <a:pt x="183" y="57"/>
                    <a:pt x="187" y="58"/>
                  </a:cubicBezTo>
                  <a:cubicBezTo>
                    <a:pt x="190" y="58"/>
                    <a:pt x="192" y="60"/>
                    <a:pt x="194" y="61"/>
                  </a:cubicBezTo>
                  <a:cubicBezTo>
                    <a:pt x="195" y="62"/>
                    <a:pt x="196" y="62"/>
                    <a:pt x="197" y="63"/>
                  </a:cubicBezTo>
                  <a:cubicBezTo>
                    <a:pt x="198" y="64"/>
                    <a:pt x="201" y="70"/>
                    <a:pt x="196" y="68"/>
                  </a:cubicBezTo>
                  <a:cubicBezTo>
                    <a:pt x="193" y="66"/>
                    <a:pt x="191" y="62"/>
                    <a:pt x="187" y="62"/>
                  </a:cubicBezTo>
                  <a:cubicBezTo>
                    <a:pt x="184" y="62"/>
                    <a:pt x="182" y="64"/>
                    <a:pt x="182" y="67"/>
                  </a:cubicBezTo>
                  <a:cubicBezTo>
                    <a:pt x="182" y="71"/>
                    <a:pt x="187" y="72"/>
                    <a:pt x="190" y="74"/>
                  </a:cubicBezTo>
                  <a:cubicBezTo>
                    <a:pt x="191" y="74"/>
                    <a:pt x="191" y="74"/>
                    <a:pt x="191" y="74"/>
                  </a:cubicBezTo>
                  <a:cubicBezTo>
                    <a:pt x="194" y="75"/>
                    <a:pt x="193" y="77"/>
                    <a:pt x="190" y="79"/>
                  </a:cubicBezTo>
                  <a:cubicBezTo>
                    <a:pt x="190" y="79"/>
                    <a:pt x="190" y="79"/>
                    <a:pt x="190" y="79"/>
                  </a:cubicBezTo>
                  <a:cubicBezTo>
                    <a:pt x="184" y="76"/>
                    <a:pt x="178" y="74"/>
                    <a:pt x="173" y="71"/>
                  </a:cubicBezTo>
                  <a:cubicBezTo>
                    <a:pt x="166" y="68"/>
                    <a:pt x="161" y="63"/>
                    <a:pt x="156" y="58"/>
                  </a:cubicBezTo>
                  <a:cubicBezTo>
                    <a:pt x="153" y="54"/>
                    <a:pt x="150" y="50"/>
                    <a:pt x="145" y="49"/>
                  </a:cubicBezTo>
                  <a:cubicBezTo>
                    <a:pt x="140" y="47"/>
                    <a:pt x="134" y="47"/>
                    <a:pt x="129" y="48"/>
                  </a:cubicBezTo>
                  <a:cubicBezTo>
                    <a:pt x="111" y="53"/>
                    <a:pt x="80" y="74"/>
                    <a:pt x="91" y="96"/>
                  </a:cubicBezTo>
                  <a:cubicBezTo>
                    <a:pt x="96" y="107"/>
                    <a:pt x="112" y="105"/>
                    <a:pt x="121" y="110"/>
                  </a:cubicBezTo>
                  <a:cubicBezTo>
                    <a:pt x="129" y="114"/>
                    <a:pt x="125" y="122"/>
                    <a:pt x="123" y="128"/>
                  </a:cubicBezTo>
                  <a:cubicBezTo>
                    <a:pt x="122" y="131"/>
                    <a:pt x="121" y="133"/>
                    <a:pt x="121" y="136"/>
                  </a:cubicBezTo>
                  <a:cubicBezTo>
                    <a:pt x="120" y="139"/>
                    <a:pt x="121" y="143"/>
                    <a:pt x="122" y="147"/>
                  </a:cubicBezTo>
                  <a:cubicBezTo>
                    <a:pt x="122" y="152"/>
                    <a:pt x="118" y="157"/>
                    <a:pt x="116" y="162"/>
                  </a:cubicBezTo>
                  <a:cubicBezTo>
                    <a:pt x="114" y="165"/>
                    <a:pt x="113" y="169"/>
                    <a:pt x="112" y="173"/>
                  </a:cubicBezTo>
                  <a:cubicBezTo>
                    <a:pt x="111" y="180"/>
                    <a:pt x="110" y="188"/>
                    <a:pt x="113" y="195"/>
                  </a:cubicBezTo>
                  <a:cubicBezTo>
                    <a:pt x="115" y="201"/>
                    <a:pt x="121" y="202"/>
                    <a:pt x="128" y="201"/>
                  </a:cubicBezTo>
                  <a:cubicBezTo>
                    <a:pt x="133" y="201"/>
                    <a:pt x="138" y="197"/>
                    <a:pt x="143" y="194"/>
                  </a:cubicBezTo>
                  <a:cubicBezTo>
                    <a:pt x="150" y="189"/>
                    <a:pt x="156" y="186"/>
                    <a:pt x="164" y="182"/>
                  </a:cubicBezTo>
                  <a:cubicBezTo>
                    <a:pt x="169" y="180"/>
                    <a:pt x="173" y="177"/>
                    <a:pt x="176" y="173"/>
                  </a:cubicBezTo>
                  <a:cubicBezTo>
                    <a:pt x="180" y="167"/>
                    <a:pt x="176" y="160"/>
                    <a:pt x="182" y="156"/>
                  </a:cubicBezTo>
                  <a:cubicBezTo>
                    <a:pt x="189" y="151"/>
                    <a:pt x="199" y="151"/>
                    <a:pt x="203" y="143"/>
                  </a:cubicBezTo>
                  <a:cubicBezTo>
                    <a:pt x="205" y="139"/>
                    <a:pt x="204" y="135"/>
                    <a:pt x="202" y="132"/>
                  </a:cubicBezTo>
                  <a:cubicBezTo>
                    <a:pt x="201" y="129"/>
                    <a:pt x="198" y="127"/>
                    <a:pt x="196" y="124"/>
                  </a:cubicBezTo>
                  <a:cubicBezTo>
                    <a:pt x="195" y="120"/>
                    <a:pt x="196" y="116"/>
                    <a:pt x="195" y="112"/>
                  </a:cubicBezTo>
                  <a:cubicBezTo>
                    <a:pt x="195" y="110"/>
                    <a:pt x="194" y="107"/>
                    <a:pt x="193" y="105"/>
                  </a:cubicBezTo>
                  <a:cubicBezTo>
                    <a:pt x="192" y="103"/>
                    <a:pt x="191" y="101"/>
                    <a:pt x="191" y="100"/>
                  </a:cubicBezTo>
                  <a:cubicBezTo>
                    <a:pt x="190" y="99"/>
                    <a:pt x="190" y="99"/>
                    <a:pt x="190" y="98"/>
                  </a:cubicBezTo>
                  <a:cubicBezTo>
                    <a:pt x="189" y="96"/>
                    <a:pt x="190" y="95"/>
                    <a:pt x="194" y="95"/>
                  </a:cubicBezTo>
                  <a:cubicBezTo>
                    <a:pt x="197" y="100"/>
                    <a:pt x="196" y="108"/>
                    <a:pt x="196" y="114"/>
                  </a:cubicBezTo>
                  <a:cubicBezTo>
                    <a:pt x="196" y="117"/>
                    <a:pt x="196" y="121"/>
                    <a:pt x="199" y="124"/>
                  </a:cubicBezTo>
                  <a:cubicBezTo>
                    <a:pt x="202" y="127"/>
                    <a:pt x="207" y="126"/>
                    <a:pt x="211" y="126"/>
                  </a:cubicBezTo>
                  <a:cubicBezTo>
                    <a:pt x="214" y="125"/>
                    <a:pt x="220" y="123"/>
                    <a:pt x="221" y="120"/>
                  </a:cubicBezTo>
                  <a:cubicBezTo>
                    <a:pt x="222" y="115"/>
                    <a:pt x="219" y="110"/>
                    <a:pt x="216" y="106"/>
                  </a:cubicBezTo>
                  <a:cubicBezTo>
                    <a:pt x="215" y="105"/>
                    <a:pt x="214" y="103"/>
                    <a:pt x="213" y="102"/>
                  </a:cubicBezTo>
                  <a:cubicBezTo>
                    <a:pt x="213" y="101"/>
                    <a:pt x="212" y="101"/>
                    <a:pt x="212" y="100"/>
                  </a:cubicBezTo>
                  <a:cubicBezTo>
                    <a:pt x="212" y="100"/>
                    <a:pt x="208" y="92"/>
                    <a:pt x="212" y="95"/>
                  </a:cubicBezTo>
                  <a:cubicBezTo>
                    <a:pt x="217" y="97"/>
                    <a:pt x="220" y="104"/>
                    <a:pt x="222" y="108"/>
                  </a:cubicBezTo>
                  <a:cubicBezTo>
                    <a:pt x="224" y="113"/>
                    <a:pt x="227" y="116"/>
                    <a:pt x="231" y="119"/>
                  </a:cubicBezTo>
                  <a:cubicBezTo>
                    <a:pt x="236" y="124"/>
                    <a:pt x="238" y="130"/>
                    <a:pt x="239" y="136"/>
                  </a:cubicBezTo>
                  <a:cubicBezTo>
                    <a:pt x="239" y="137"/>
                    <a:pt x="239" y="137"/>
                    <a:pt x="239" y="137"/>
                  </a:cubicBezTo>
                  <a:cubicBezTo>
                    <a:pt x="234" y="184"/>
                    <a:pt x="198" y="222"/>
                    <a:pt x="151" y="232"/>
                  </a:cubicBezTo>
                  <a:cubicBezTo>
                    <a:pt x="100" y="244"/>
                    <a:pt x="46" y="219"/>
                    <a:pt x="22" y="173"/>
                  </a:cubicBezTo>
                  <a:close/>
                  <a:moveTo>
                    <a:pt x="70" y="246"/>
                  </a:moveTo>
                  <a:cubicBezTo>
                    <a:pt x="68" y="244"/>
                    <a:pt x="73" y="238"/>
                    <a:pt x="74" y="236"/>
                  </a:cubicBezTo>
                  <a:cubicBezTo>
                    <a:pt x="75" y="233"/>
                    <a:pt x="77" y="231"/>
                    <a:pt x="78" y="229"/>
                  </a:cubicBezTo>
                  <a:cubicBezTo>
                    <a:pt x="80" y="229"/>
                    <a:pt x="81" y="230"/>
                    <a:pt x="83" y="230"/>
                  </a:cubicBezTo>
                  <a:cubicBezTo>
                    <a:pt x="80" y="235"/>
                    <a:pt x="73" y="252"/>
                    <a:pt x="70" y="246"/>
                  </a:cubicBezTo>
                  <a:close/>
                  <a:moveTo>
                    <a:pt x="121" y="249"/>
                  </a:moveTo>
                  <a:cubicBezTo>
                    <a:pt x="124" y="250"/>
                    <a:pt x="127" y="250"/>
                    <a:pt x="130" y="249"/>
                  </a:cubicBezTo>
                  <a:cubicBezTo>
                    <a:pt x="127" y="250"/>
                    <a:pt x="123" y="251"/>
                    <a:pt x="119" y="252"/>
                  </a:cubicBezTo>
                  <a:cubicBezTo>
                    <a:pt x="120" y="251"/>
                    <a:pt x="120" y="250"/>
                    <a:pt x="120" y="249"/>
                  </a:cubicBezTo>
                  <a:cubicBezTo>
                    <a:pt x="120" y="249"/>
                    <a:pt x="121" y="249"/>
                    <a:pt x="121" y="249"/>
                  </a:cubicBezTo>
                  <a:close/>
                  <a:moveTo>
                    <a:pt x="134" y="256"/>
                  </a:moveTo>
                  <a:cubicBezTo>
                    <a:pt x="134" y="257"/>
                    <a:pt x="134" y="257"/>
                    <a:pt x="135" y="258"/>
                  </a:cubicBezTo>
                  <a:cubicBezTo>
                    <a:pt x="129" y="260"/>
                    <a:pt x="123" y="262"/>
                    <a:pt x="117" y="264"/>
                  </a:cubicBezTo>
                  <a:cubicBezTo>
                    <a:pt x="116" y="264"/>
                    <a:pt x="116" y="264"/>
                    <a:pt x="116" y="264"/>
                  </a:cubicBezTo>
                  <a:cubicBezTo>
                    <a:pt x="116" y="264"/>
                    <a:pt x="116" y="264"/>
                    <a:pt x="117" y="264"/>
                  </a:cubicBezTo>
                  <a:cubicBezTo>
                    <a:pt x="118" y="263"/>
                    <a:pt x="120" y="262"/>
                    <a:pt x="122" y="261"/>
                  </a:cubicBezTo>
                  <a:cubicBezTo>
                    <a:pt x="126" y="259"/>
                    <a:pt x="130" y="258"/>
                    <a:pt x="134" y="256"/>
                  </a:cubicBezTo>
                  <a:cubicBezTo>
                    <a:pt x="134" y="256"/>
                    <a:pt x="134" y="256"/>
                    <a:pt x="134" y="256"/>
                  </a:cubicBezTo>
                  <a:close/>
                  <a:moveTo>
                    <a:pt x="136" y="263"/>
                  </a:moveTo>
                  <a:cubicBezTo>
                    <a:pt x="136" y="263"/>
                    <a:pt x="136" y="263"/>
                    <a:pt x="136" y="263"/>
                  </a:cubicBezTo>
                  <a:cubicBezTo>
                    <a:pt x="129" y="265"/>
                    <a:pt x="122" y="267"/>
                    <a:pt x="114" y="268"/>
                  </a:cubicBezTo>
                  <a:cubicBezTo>
                    <a:pt x="114" y="268"/>
                    <a:pt x="114" y="268"/>
                    <a:pt x="114" y="268"/>
                  </a:cubicBezTo>
                  <a:cubicBezTo>
                    <a:pt x="117" y="267"/>
                    <a:pt x="121" y="265"/>
                    <a:pt x="124" y="264"/>
                  </a:cubicBezTo>
                  <a:cubicBezTo>
                    <a:pt x="128" y="262"/>
                    <a:pt x="131" y="261"/>
                    <a:pt x="135" y="259"/>
                  </a:cubicBezTo>
                  <a:cubicBezTo>
                    <a:pt x="135" y="260"/>
                    <a:pt x="135" y="262"/>
                    <a:pt x="136" y="263"/>
                  </a:cubicBezTo>
                  <a:close/>
                  <a:moveTo>
                    <a:pt x="152" y="279"/>
                  </a:moveTo>
                  <a:cubicBezTo>
                    <a:pt x="148" y="281"/>
                    <a:pt x="144" y="283"/>
                    <a:pt x="139" y="284"/>
                  </a:cubicBezTo>
                  <a:cubicBezTo>
                    <a:pt x="137" y="285"/>
                    <a:pt x="134" y="285"/>
                    <a:pt x="131" y="286"/>
                  </a:cubicBezTo>
                  <a:cubicBezTo>
                    <a:pt x="124" y="287"/>
                    <a:pt x="116" y="290"/>
                    <a:pt x="109" y="292"/>
                  </a:cubicBezTo>
                  <a:cubicBezTo>
                    <a:pt x="94" y="297"/>
                    <a:pt x="79" y="302"/>
                    <a:pt x="63" y="306"/>
                  </a:cubicBezTo>
                  <a:cubicBezTo>
                    <a:pt x="69" y="305"/>
                    <a:pt x="77" y="301"/>
                    <a:pt x="83" y="299"/>
                  </a:cubicBezTo>
                  <a:cubicBezTo>
                    <a:pt x="90" y="297"/>
                    <a:pt x="97" y="294"/>
                    <a:pt x="104" y="291"/>
                  </a:cubicBezTo>
                  <a:cubicBezTo>
                    <a:pt x="116" y="287"/>
                    <a:pt x="129" y="284"/>
                    <a:pt x="141" y="277"/>
                  </a:cubicBezTo>
                  <a:cubicBezTo>
                    <a:pt x="144" y="278"/>
                    <a:pt x="148" y="279"/>
                    <a:pt x="152" y="279"/>
                  </a:cubicBezTo>
                  <a:close/>
                  <a:moveTo>
                    <a:pt x="162" y="282"/>
                  </a:moveTo>
                  <a:cubicBezTo>
                    <a:pt x="148" y="285"/>
                    <a:pt x="134" y="289"/>
                    <a:pt x="121" y="294"/>
                  </a:cubicBezTo>
                  <a:cubicBezTo>
                    <a:pt x="106" y="298"/>
                    <a:pt x="92" y="304"/>
                    <a:pt x="77" y="307"/>
                  </a:cubicBezTo>
                  <a:cubicBezTo>
                    <a:pt x="76" y="307"/>
                    <a:pt x="74" y="307"/>
                    <a:pt x="73" y="308"/>
                  </a:cubicBezTo>
                  <a:cubicBezTo>
                    <a:pt x="75" y="307"/>
                    <a:pt x="77" y="306"/>
                    <a:pt x="79" y="306"/>
                  </a:cubicBezTo>
                  <a:cubicBezTo>
                    <a:pt x="82" y="304"/>
                    <a:pt x="86" y="303"/>
                    <a:pt x="90" y="302"/>
                  </a:cubicBezTo>
                  <a:cubicBezTo>
                    <a:pt x="97" y="299"/>
                    <a:pt x="105" y="297"/>
                    <a:pt x="112" y="294"/>
                  </a:cubicBezTo>
                  <a:cubicBezTo>
                    <a:pt x="119" y="292"/>
                    <a:pt x="126" y="290"/>
                    <a:pt x="133" y="287"/>
                  </a:cubicBezTo>
                  <a:cubicBezTo>
                    <a:pt x="135" y="286"/>
                    <a:pt x="138" y="285"/>
                    <a:pt x="140" y="285"/>
                  </a:cubicBezTo>
                  <a:cubicBezTo>
                    <a:pt x="145" y="283"/>
                    <a:pt x="149" y="282"/>
                    <a:pt x="153" y="280"/>
                  </a:cubicBezTo>
                  <a:cubicBezTo>
                    <a:pt x="156" y="280"/>
                    <a:pt x="159" y="281"/>
                    <a:pt x="162" y="282"/>
                  </a:cubicBezTo>
                  <a:close/>
                  <a:moveTo>
                    <a:pt x="170" y="284"/>
                  </a:moveTo>
                  <a:cubicBezTo>
                    <a:pt x="156" y="287"/>
                    <a:pt x="144" y="291"/>
                    <a:pt x="131" y="296"/>
                  </a:cubicBezTo>
                  <a:cubicBezTo>
                    <a:pt x="124" y="298"/>
                    <a:pt x="118" y="300"/>
                    <a:pt x="112" y="302"/>
                  </a:cubicBezTo>
                  <a:cubicBezTo>
                    <a:pt x="105" y="303"/>
                    <a:pt x="98" y="306"/>
                    <a:pt x="92" y="308"/>
                  </a:cubicBezTo>
                  <a:cubicBezTo>
                    <a:pt x="86" y="309"/>
                    <a:pt x="94" y="306"/>
                    <a:pt x="95" y="306"/>
                  </a:cubicBezTo>
                  <a:cubicBezTo>
                    <a:pt x="98" y="305"/>
                    <a:pt x="101" y="304"/>
                    <a:pt x="104" y="304"/>
                  </a:cubicBezTo>
                  <a:cubicBezTo>
                    <a:pt x="111" y="302"/>
                    <a:pt x="117" y="300"/>
                    <a:pt x="124" y="297"/>
                  </a:cubicBezTo>
                  <a:cubicBezTo>
                    <a:pt x="137" y="292"/>
                    <a:pt x="150" y="286"/>
                    <a:pt x="164" y="282"/>
                  </a:cubicBezTo>
                  <a:cubicBezTo>
                    <a:pt x="164" y="282"/>
                    <a:pt x="164" y="282"/>
                    <a:pt x="164" y="282"/>
                  </a:cubicBezTo>
                  <a:cubicBezTo>
                    <a:pt x="166" y="283"/>
                    <a:pt x="168" y="283"/>
                    <a:pt x="170" y="284"/>
                  </a:cubicBezTo>
                  <a:close/>
                  <a:moveTo>
                    <a:pt x="188" y="290"/>
                  </a:moveTo>
                  <a:cubicBezTo>
                    <a:pt x="177" y="293"/>
                    <a:pt x="167" y="298"/>
                    <a:pt x="156" y="301"/>
                  </a:cubicBezTo>
                  <a:cubicBezTo>
                    <a:pt x="151" y="303"/>
                    <a:pt x="146" y="304"/>
                    <a:pt x="142" y="305"/>
                  </a:cubicBezTo>
                  <a:cubicBezTo>
                    <a:pt x="147" y="303"/>
                    <a:pt x="152" y="301"/>
                    <a:pt x="157" y="299"/>
                  </a:cubicBezTo>
                  <a:cubicBezTo>
                    <a:pt x="162" y="297"/>
                    <a:pt x="167" y="294"/>
                    <a:pt x="172" y="292"/>
                  </a:cubicBezTo>
                  <a:cubicBezTo>
                    <a:pt x="176" y="291"/>
                    <a:pt x="179" y="290"/>
                    <a:pt x="182" y="288"/>
                  </a:cubicBezTo>
                  <a:cubicBezTo>
                    <a:pt x="184" y="289"/>
                    <a:pt x="186" y="289"/>
                    <a:pt x="188" y="290"/>
                  </a:cubicBezTo>
                  <a:close/>
                  <a:moveTo>
                    <a:pt x="197" y="295"/>
                  </a:moveTo>
                  <a:cubicBezTo>
                    <a:pt x="197" y="295"/>
                    <a:pt x="197" y="295"/>
                    <a:pt x="197" y="295"/>
                  </a:cubicBezTo>
                  <a:cubicBezTo>
                    <a:pt x="194" y="296"/>
                    <a:pt x="192" y="298"/>
                    <a:pt x="189" y="299"/>
                  </a:cubicBezTo>
                  <a:cubicBezTo>
                    <a:pt x="189" y="299"/>
                    <a:pt x="189" y="299"/>
                    <a:pt x="189" y="299"/>
                  </a:cubicBezTo>
                  <a:cubicBezTo>
                    <a:pt x="183" y="301"/>
                    <a:pt x="177" y="303"/>
                    <a:pt x="172" y="305"/>
                  </a:cubicBezTo>
                  <a:cubicBezTo>
                    <a:pt x="169" y="306"/>
                    <a:pt x="166" y="307"/>
                    <a:pt x="163" y="309"/>
                  </a:cubicBezTo>
                  <a:cubicBezTo>
                    <a:pt x="161" y="309"/>
                    <a:pt x="159" y="310"/>
                    <a:pt x="157" y="310"/>
                  </a:cubicBezTo>
                  <a:cubicBezTo>
                    <a:pt x="158" y="310"/>
                    <a:pt x="160" y="309"/>
                    <a:pt x="161" y="308"/>
                  </a:cubicBezTo>
                  <a:cubicBezTo>
                    <a:pt x="171" y="302"/>
                    <a:pt x="183" y="300"/>
                    <a:pt x="193" y="293"/>
                  </a:cubicBezTo>
                  <a:cubicBezTo>
                    <a:pt x="194" y="293"/>
                    <a:pt x="196" y="294"/>
                    <a:pt x="197" y="295"/>
                  </a:cubicBezTo>
                  <a:close/>
                  <a:moveTo>
                    <a:pt x="202" y="300"/>
                  </a:moveTo>
                  <a:cubicBezTo>
                    <a:pt x="203" y="301"/>
                    <a:pt x="203" y="302"/>
                    <a:pt x="202" y="302"/>
                  </a:cubicBezTo>
                  <a:cubicBezTo>
                    <a:pt x="202" y="302"/>
                    <a:pt x="202" y="302"/>
                    <a:pt x="202" y="302"/>
                  </a:cubicBezTo>
                  <a:cubicBezTo>
                    <a:pt x="199" y="303"/>
                    <a:pt x="196" y="304"/>
                    <a:pt x="194" y="305"/>
                  </a:cubicBezTo>
                  <a:cubicBezTo>
                    <a:pt x="192" y="306"/>
                    <a:pt x="190" y="307"/>
                    <a:pt x="188" y="307"/>
                  </a:cubicBezTo>
                  <a:cubicBezTo>
                    <a:pt x="188" y="307"/>
                    <a:pt x="188" y="307"/>
                    <a:pt x="188" y="307"/>
                  </a:cubicBezTo>
                  <a:cubicBezTo>
                    <a:pt x="193" y="305"/>
                    <a:pt x="198" y="303"/>
                    <a:pt x="202" y="300"/>
                  </a:cubicBezTo>
                  <a:cubicBezTo>
                    <a:pt x="202" y="300"/>
                    <a:pt x="202" y="300"/>
                    <a:pt x="202" y="300"/>
                  </a:cubicBezTo>
                  <a:close/>
                  <a:moveTo>
                    <a:pt x="199" y="301"/>
                  </a:moveTo>
                  <a:cubicBezTo>
                    <a:pt x="198" y="301"/>
                    <a:pt x="197" y="302"/>
                    <a:pt x="196" y="302"/>
                  </a:cubicBezTo>
                  <a:cubicBezTo>
                    <a:pt x="192" y="304"/>
                    <a:pt x="189" y="306"/>
                    <a:pt x="185" y="308"/>
                  </a:cubicBezTo>
                  <a:cubicBezTo>
                    <a:pt x="185" y="308"/>
                    <a:pt x="185" y="308"/>
                    <a:pt x="185" y="308"/>
                  </a:cubicBezTo>
                  <a:cubicBezTo>
                    <a:pt x="181" y="309"/>
                    <a:pt x="176" y="309"/>
                    <a:pt x="172" y="310"/>
                  </a:cubicBezTo>
                  <a:cubicBezTo>
                    <a:pt x="179" y="306"/>
                    <a:pt x="187" y="304"/>
                    <a:pt x="195" y="301"/>
                  </a:cubicBezTo>
                  <a:cubicBezTo>
                    <a:pt x="197" y="301"/>
                    <a:pt x="198" y="300"/>
                    <a:pt x="200" y="300"/>
                  </a:cubicBezTo>
                  <a:cubicBezTo>
                    <a:pt x="199" y="300"/>
                    <a:pt x="199" y="300"/>
                    <a:pt x="199" y="301"/>
                  </a:cubicBezTo>
                  <a:close/>
                  <a:moveTo>
                    <a:pt x="170" y="309"/>
                  </a:moveTo>
                  <a:cubicBezTo>
                    <a:pt x="170" y="309"/>
                    <a:pt x="169" y="310"/>
                    <a:pt x="169" y="310"/>
                  </a:cubicBezTo>
                  <a:cubicBezTo>
                    <a:pt x="169" y="310"/>
                    <a:pt x="169" y="310"/>
                    <a:pt x="169" y="310"/>
                  </a:cubicBezTo>
                  <a:cubicBezTo>
                    <a:pt x="166" y="310"/>
                    <a:pt x="163" y="310"/>
                    <a:pt x="160" y="310"/>
                  </a:cubicBezTo>
                  <a:cubicBezTo>
                    <a:pt x="166" y="308"/>
                    <a:pt x="173" y="305"/>
                    <a:pt x="179" y="303"/>
                  </a:cubicBezTo>
                  <a:cubicBezTo>
                    <a:pt x="181" y="302"/>
                    <a:pt x="183" y="301"/>
                    <a:pt x="186" y="301"/>
                  </a:cubicBezTo>
                  <a:cubicBezTo>
                    <a:pt x="180" y="303"/>
                    <a:pt x="175" y="306"/>
                    <a:pt x="170" y="309"/>
                  </a:cubicBezTo>
                  <a:close/>
                  <a:moveTo>
                    <a:pt x="140" y="311"/>
                  </a:moveTo>
                  <a:cubicBezTo>
                    <a:pt x="140" y="311"/>
                    <a:pt x="140" y="311"/>
                    <a:pt x="140" y="311"/>
                  </a:cubicBezTo>
                  <a:cubicBezTo>
                    <a:pt x="140" y="311"/>
                    <a:pt x="141" y="311"/>
                    <a:pt x="142" y="310"/>
                  </a:cubicBezTo>
                  <a:cubicBezTo>
                    <a:pt x="144" y="309"/>
                    <a:pt x="147" y="308"/>
                    <a:pt x="150" y="307"/>
                  </a:cubicBezTo>
                  <a:cubicBezTo>
                    <a:pt x="154" y="305"/>
                    <a:pt x="158" y="304"/>
                    <a:pt x="162" y="302"/>
                  </a:cubicBezTo>
                  <a:cubicBezTo>
                    <a:pt x="171" y="299"/>
                    <a:pt x="179" y="295"/>
                    <a:pt x="188" y="291"/>
                  </a:cubicBezTo>
                  <a:cubicBezTo>
                    <a:pt x="188" y="291"/>
                    <a:pt x="188" y="291"/>
                    <a:pt x="188" y="290"/>
                  </a:cubicBezTo>
                  <a:cubicBezTo>
                    <a:pt x="190" y="291"/>
                    <a:pt x="191" y="291"/>
                    <a:pt x="192" y="292"/>
                  </a:cubicBezTo>
                  <a:cubicBezTo>
                    <a:pt x="176" y="299"/>
                    <a:pt x="159" y="307"/>
                    <a:pt x="142" y="311"/>
                  </a:cubicBezTo>
                  <a:cubicBezTo>
                    <a:pt x="141" y="311"/>
                    <a:pt x="141" y="311"/>
                    <a:pt x="140" y="311"/>
                  </a:cubicBezTo>
                  <a:close/>
                  <a:moveTo>
                    <a:pt x="160" y="297"/>
                  </a:moveTo>
                  <a:cubicBezTo>
                    <a:pt x="149" y="302"/>
                    <a:pt x="136" y="307"/>
                    <a:pt x="124" y="311"/>
                  </a:cubicBezTo>
                  <a:cubicBezTo>
                    <a:pt x="121" y="311"/>
                    <a:pt x="117" y="311"/>
                    <a:pt x="113" y="311"/>
                  </a:cubicBezTo>
                  <a:cubicBezTo>
                    <a:pt x="116" y="310"/>
                    <a:pt x="118" y="309"/>
                    <a:pt x="120" y="309"/>
                  </a:cubicBezTo>
                  <a:cubicBezTo>
                    <a:pt x="126" y="306"/>
                    <a:pt x="132" y="304"/>
                    <a:pt x="138" y="303"/>
                  </a:cubicBezTo>
                  <a:cubicBezTo>
                    <a:pt x="149" y="300"/>
                    <a:pt x="159" y="296"/>
                    <a:pt x="170" y="292"/>
                  </a:cubicBezTo>
                  <a:cubicBezTo>
                    <a:pt x="166" y="294"/>
                    <a:pt x="163" y="295"/>
                    <a:pt x="160" y="297"/>
                  </a:cubicBezTo>
                  <a:close/>
                  <a:moveTo>
                    <a:pt x="101" y="310"/>
                  </a:moveTo>
                  <a:cubicBezTo>
                    <a:pt x="113" y="306"/>
                    <a:pt x="125" y="302"/>
                    <a:pt x="137" y="298"/>
                  </a:cubicBezTo>
                  <a:cubicBezTo>
                    <a:pt x="149" y="294"/>
                    <a:pt x="161" y="288"/>
                    <a:pt x="173" y="286"/>
                  </a:cubicBezTo>
                  <a:cubicBezTo>
                    <a:pt x="171" y="286"/>
                    <a:pt x="168" y="288"/>
                    <a:pt x="166" y="289"/>
                  </a:cubicBezTo>
                  <a:cubicBezTo>
                    <a:pt x="162" y="290"/>
                    <a:pt x="159" y="292"/>
                    <a:pt x="155" y="293"/>
                  </a:cubicBezTo>
                  <a:cubicBezTo>
                    <a:pt x="149" y="295"/>
                    <a:pt x="143" y="297"/>
                    <a:pt x="136" y="299"/>
                  </a:cubicBezTo>
                  <a:cubicBezTo>
                    <a:pt x="126" y="303"/>
                    <a:pt x="116" y="305"/>
                    <a:pt x="107" y="310"/>
                  </a:cubicBezTo>
                  <a:cubicBezTo>
                    <a:pt x="105" y="310"/>
                    <a:pt x="103" y="310"/>
                    <a:pt x="101" y="310"/>
                  </a:cubicBezTo>
                  <a:close/>
                  <a:moveTo>
                    <a:pt x="88" y="309"/>
                  </a:moveTo>
                  <a:cubicBezTo>
                    <a:pt x="93" y="308"/>
                    <a:pt x="98" y="307"/>
                    <a:pt x="103" y="305"/>
                  </a:cubicBezTo>
                  <a:cubicBezTo>
                    <a:pt x="109" y="303"/>
                    <a:pt x="117" y="301"/>
                    <a:pt x="123" y="299"/>
                  </a:cubicBezTo>
                  <a:cubicBezTo>
                    <a:pt x="137" y="295"/>
                    <a:pt x="151" y="289"/>
                    <a:pt x="165" y="286"/>
                  </a:cubicBezTo>
                  <a:cubicBezTo>
                    <a:pt x="166" y="285"/>
                    <a:pt x="167" y="285"/>
                    <a:pt x="169" y="285"/>
                  </a:cubicBezTo>
                  <a:cubicBezTo>
                    <a:pt x="169" y="285"/>
                    <a:pt x="165" y="286"/>
                    <a:pt x="164" y="287"/>
                  </a:cubicBezTo>
                  <a:cubicBezTo>
                    <a:pt x="160" y="288"/>
                    <a:pt x="156" y="289"/>
                    <a:pt x="153" y="290"/>
                  </a:cubicBezTo>
                  <a:cubicBezTo>
                    <a:pt x="146" y="293"/>
                    <a:pt x="139" y="295"/>
                    <a:pt x="133" y="298"/>
                  </a:cubicBezTo>
                  <a:cubicBezTo>
                    <a:pt x="121" y="302"/>
                    <a:pt x="109" y="304"/>
                    <a:pt x="98" y="310"/>
                  </a:cubicBezTo>
                  <a:cubicBezTo>
                    <a:pt x="95" y="310"/>
                    <a:pt x="91" y="309"/>
                    <a:pt x="88" y="309"/>
                  </a:cubicBezTo>
                  <a:close/>
                  <a:moveTo>
                    <a:pt x="135" y="298"/>
                  </a:moveTo>
                  <a:cubicBezTo>
                    <a:pt x="139" y="296"/>
                    <a:pt x="144" y="295"/>
                    <a:pt x="148" y="293"/>
                  </a:cubicBezTo>
                  <a:cubicBezTo>
                    <a:pt x="145" y="294"/>
                    <a:pt x="142" y="296"/>
                    <a:pt x="139" y="297"/>
                  </a:cubicBezTo>
                  <a:cubicBezTo>
                    <a:pt x="132" y="299"/>
                    <a:pt x="126" y="301"/>
                    <a:pt x="119" y="303"/>
                  </a:cubicBezTo>
                  <a:cubicBezTo>
                    <a:pt x="113" y="306"/>
                    <a:pt x="105" y="307"/>
                    <a:pt x="100" y="310"/>
                  </a:cubicBezTo>
                  <a:cubicBezTo>
                    <a:pt x="100" y="310"/>
                    <a:pt x="100" y="310"/>
                    <a:pt x="100" y="310"/>
                  </a:cubicBezTo>
                  <a:cubicBezTo>
                    <a:pt x="110" y="304"/>
                    <a:pt x="123" y="302"/>
                    <a:pt x="135" y="298"/>
                  </a:cubicBezTo>
                  <a:close/>
                  <a:moveTo>
                    <a:pt x="166" y="286"/>
                  </a:moveTo>
                  <a:cubicBezTo>
                    <a:pt x="168" y="286"/>
                    <a:pt x="169" y="285"/>
                    <a:pt x="171" y="284"/>
                  </a:cubicBezTo>
                  <a:cubicBezTo>
                    <a:pt x="171" y="284"/>
                    <a:pt x="171" y="284"/>
                    <a:pt x="171" y="284"/>
                  </a:cubicBezTo>
                  <a:cubicBezTo>
                    <a:pt x="172" y="284"/>
                    <a:pt x="172" y="285"/>
                    <a:pt x="173" y="285"/>
                  </a:cubicBezTo>
                  <a:cubicBezTo>
                    <a:pt x="171" y="285"/>
                    <a:pt x="168" y="286"/>
                    <a:pt x="166" y="286"/>
                  </a:cubicBezTo>
                  <a:close/>
                  <a:moveTo>
                    <a:pt x="57" y="305"/>
                  </a:moveTo>
                  <a:cubicBezTo>
                    <a:pt x="65" y="301"/>
                    <a:pt x="74" y="298"/>
                    <a:pt x="83" y="295"/>
                  </a:cubicBezTo>
                  <a:cubicBezTo>
                    <a:pt x="89" y="294"/>
                    <a:pt x="96" y="292"/>
                    <a:pt x="103" y="290"/>
                  </a:cubicBezTo>
                  <a:cubicBezTo>
                    <a:pt x="109" y="288"/>
                    <a:pt x="116" y="286"/>
                    <a:pt x="123" y="284"/>
                  </a:cubicBezTo>
                  <a:cubicBezTo>
                    <a:pt x="126" y="283"/>
                    <a:pt x="129" y="282"/>
                    <a:pt x="132" y="281"/>
                  </a:cubicBezTo>
                  <a:cubicBezTo>
                    <a:pt x="133" y="280"/>
                    <a:pt x="134" y="280"/>
                    <a:pt x="135" y="280"/>
                  </a:cubicBezTo>
                  <a:cubicBezTo>
                    <a:pt x="124" y="285"/>
                    <a:pt x="112" y="288"/>
                    <a:pt x="100" y="292"/>
                  </a:cubicBezTo>
                  <a:cubicBezTo>
                    <a:pt x="94" y="294"/>
                    <a:pt x="88" y="297"/>
                    <a:pt x="81" y="299"/>
                  </a:cubicBezTo>
                  <a:cubicBezTo>
                    <a:pt x="75" y="301"/>
                    <a:pt x="68" y="303"/>
                    <a:pt x="62" y="306"/>
                  </a:cubicBezTo>
                  <a:cubicBezTo>
                    <a:pt x="60" y="306"/>
                    <a:pt x="58" y="306"/>
                    <a:pt x="57" y="305"/>
                  </a:cubicBezTo>
                  <a:close/>
                  <a:moveTo>
                    <a:pt x="101" y="290"/>
                  </a:moveTo>
                  <a:cubicBezTo>
                    <a:pt x="111" y="286"/>
                    <a:pt x="121" y="283"/>
                    <a:pt x="130" y="278"/>
                  </a:cubicBezTo>
                  <a:cubicBezTo>
                    <a:pt x="131" y="278"/>
                    <a:pt x="131" y="278"/>
                    <a:pt x="131" y="278"/>
                  </a:cubicBezTo>
                  <a:cubicBezTo>
                    <a:pt x="133" y="278"/>
                    <a:pt x="135" y="278"/>
                    <a:pt x="138" y="277"/>
                  </a:cubicBezTo>
                  <a:cubicBezTo>
                    <a:pt x="138" y="277"/>
                    <a:pt x="138" y="277"/>
                    <a:pt x="138" y="277"/>
                  </a:cubicBezTo>
                  <a:cubicBezTo>
                    <a:pt x="139" y="277"/>
                    <a:pt x="139" y="277"/>
                    <a:pt x="139" y="277"/>
                  </a:cubicBezTo>
                  <a:cubicBezTo>
                    <a:pt x="127" y="282"/>
                    <a:pt x="114" y="286"/>
                    <a:pt x="101" y="290"/>
                  </a:cubicBezTo>
                  <a:close/>
                  <a:moveTo>
                    <a:pt x="115" y="265"/>
                  </a:moveTo>
                  <a:cubicBezTo>
                    <a:pt x="120" y="264"/>
                    <a:pt x="125" y="262"/>
                    <a:pt x="129" y="261"/>
                  </a:cubicBezTo>
                  <a:cubicBezTo>
                    <a:pt x="127" y="262"/>
                    <a:pt x="126" y="262"/>
                    <a:pt x="124" y="263"/>
                  </a:cubicBezTo>
                  <a:cubicBezTo>
                    <a:pt x="121" y="264"/>
                    <a:pt x="118" y="266"/>
                    <a:pt x="114" y="267"/>
                  </a:cubicBezTo>
                  <a:cubicBezTo>
                    <a:pt x="115" y="266"/>
                    <a:pt x="115" y="266"/>
                    <a:pt x="115" y="265"/>
                  </a:cubicBezTo>
                  <a:close/>
                  <a:moveTo>
                    <a:pt x="128" y="278"/>
                  </a:moveTo>
                  <a:cubicBezTo>
                    <a:pt x="119" y="281"/>
                    <a:pt x="109" y="283"/>
                    <a:pt x="100" y="286"/>
                  </a:cubicBezTo>
                  <a:cubicBezTo>
                    <a:pt x="107" y="283"/>
                    <a:pt x="114" y="281"/>
                    <a:pt x="120" y="277"/>
                  </a:cubicBezTo>
                  <a:cubicBezTo>
                    <a:pt x="123" y="278"/>
                    <a:pt x="126" y="278"/>
                    <a:pt x="128" y="278"/>
                  </a:cubicBezTo>
                  <a:close/>
                  <a:moveTo>
                    <a:pt x="136" y="274"/>
                  </a:moveTo>
                  <a:cubicBezTo>
                    <a:pt x="135" y="274"/>
                    <a:pt x="135" y="274"/>
                    <a:pt x="135" y="274"/>
                  </a:cubicBezTo>
                  <a:cubicBezTo>
                    <a:pt x="135" y="274"/>
                    <a:pt x="135" y="274"/>
                    <a:pt x="135" y="274"/>
                  </a:cubicBezTo>
                  <a:cubicBezTo>
                    <a:pt x="134" y="274"/>
                    <a:pt x="131" y="273"/>
                    <a:pt x="130" y="274"/>
                  </a:cubicBezTo>
                  <a:cubicBezTo>
                    <a:pt x="132" y="273"/>
                    <a:pt x="134" y="272"/>
                    <a:pt x="136" y="271"/>
                  </a:cubicBezTo>
                  <a:cubicBezTo>
                    <a:pt x="136" y="272"/>
                    <a:pt x="136" y="273"/>
                    <a:pt x="136" y="274"/>
                  </a:cubicBezTo>
                  <a:close/>
                  <a:moveTo>
                    <a:pt x="128" y="274"/>
                  </a:moveTo>
                  <a:cubicBezTo>
                    <a:pt x="128" y="274"/>
                    <a:pt x="128" y="274"/>
                    <a:pt x="128" y="275"/>
                  </a:cubicBezTo>
                  <a:cubicBezTo>
                    <a:pt x="125" y="274"/>
                    <a:pt x="122" y="274"/>
                    <a:pt x="119" y="274"/>
                  </a:cubicBezTo>
                  <a:cubicBezTo>
                    <a:pt x="121" y="273"/>
                    <a:pt x="124" y="273"/>
                    <a:pt x="126" y="272"/>
                  </a:cubicBezTo>
                  <a:cubicBezTo>
                    <a:pt x="129" y="272"/>
                    <a:pt x="132" y="271"/>
                    <a:pt x="135" y="271"/>
                  </a:cubicBezTo>
                  <a:cubicBezTo>
                    <a:pt x="133" y="271"/>
                    <a:pt x="130" y="273"/>
                    <a:pt x="128" y="274"/>
                  </a:cubicBezTo>
                  <a:close/>
                  <a:moveTo>
                    <a:pt x="115" y="273"/>
                  </a:moveTo>
                  <a:cubicBezTo>
                    <a:pt x="115" y="273"/>
                    <a:pt x="115" y="273"/>
                    <a:pt x="115" y="273"/>
                  </a:cubicBezTo>
                  <a:cubicBezTo>
                    <a:pt x="115" y="273"/>
                    <a:pt x="115" y="272"/>
                    <a:pt x="115" y="272"/>
                  </a:cubicBezTo>
                  <a:cubicBezTo>
                    <a:pt x="121" y="271"/>
                    <a:pt x="126" y="269"/>
                    <a:pt x="132" y="268"/>
                  </a:cubicBezTo>
                  <a:cubicBezTo>
                    <a:pt x="136" y="267"/>
                    <a:pt x="129" y="269"/>
                    <a:pt x="129" y="269"/>
                  </a:cubicBezTo>
                  <a:cubicBezTo>
                    <a:pt x="128" y="270"/>
                    <a:pt x="126" y="270"/>
                    <a:pt x="124" y="271"/>
                  </a:cubicBezTo>
                  <a:cubicBezTo>
                    <a:pt x="121" y="272"/>
                    <a:pt x="118" y="272"/>
                    <a:pt x="115" y="273"/>
                  </a:cubicBezTo>
                  <a:close/>
                  <a:moveTo>
                    <a:pt x="114" y="269"/>
                  </a:moveTo>
                  <a:cubicBezTo>
                    <a:pt x="117" y="268"/>
                    <a:pt x="120" y="268"/>
                    <a:pt x="123" y="267"/>
                  </a:cubicBezTo>
                  <a:cubicBezTo>
                    <a:pt x="123" y="267"/>
                    <a:pt x="123" y="267"/>
                    <a:pt x="123" y="267"/>
                  </a:cubicBezTo>
                  <a:cubicBezTo>
                    <a:pt x="120" y="268"/>
                    <a:pt x="117" y="269"/>
                    <a:pt x="114" y="270"/>
                  </a:cubicBezTo>
                  <a:cubicBezTo>
                    <a:pt x="114" y="270"/>
                    <a:pt x="114" y="269"/>
                    <a:pt x="114" y="269"/>
                  </a:cubicBezTo>
                  <a:close/>
                  <a:moveTo>
                    <a:pt x="130" y="257"/>
                  </a:moveTo>
                  <a:cubicBezTo>
                    <a:pt x="125" y="259"/>
                    <a:pt x="120" y="261"/>
                    <a:pt x="115" y="263"/>
                  </a:cubicBezTo>
                  <a:cubicBezTo>
                    <a:pt x="115" y="262"/>
                    <a:pt x="116" y="261"/>
                    <a:pt x="116" y="260"/>
                  </a:cubicBezTo>
                  <a:cubicBezTo>
                    <a:pt x="119" y="260"/>
                    <a:pt x="121" y="259"/>
                    <a:pt x="124" y="258"/>
                  </a:cubicBezTo>
                  <a:cubicBezTo>
                    <a:pt x="125" y="258"/>
                    <a:pt x="127" y="257"/>
                    <a:pt x="129" y="257"/>
                  </a:cubicBezTo>
                  <a:cubicBezTo>
                    <a:pt x="129" y="257"/>
                    <a:pt x="134" y="255"/>
                    <a:pt x="130" y="257"/>
                  </a:cubicBezTo>
                  <a:close/>
                  <a:moveTo>
                    <a:pt x="118" y="256"/>
                  </a:moveTo>
                  <a:cubicBezTo>
                    <a:pt x="122" y="256"/>
                    <a:pt x="127" y="255"/>
                    <a:pt x="130" y="253"/>
                  </a:cubicBezTo>
                  <a:cubicBezTo>
                    <a:pt x="125" y="255"/>
                    <a:pt x="121" y="256"/>
                    <a:pt x="117" y="259"/>
                  </a:cubicBezTo>
                  <a:cubicBezTo>
                    <a:pt x="117" y="258"/>
                    <a:pt x="117" y="257"/>
                    <a:pt x="118" y="256"/>
                  </a:cubicBezTo>
                  <a:close/>
                  <a:moveTo>
                    <a:pt x="119" y="253"/>
                  </a:moveTo>
                  <a:cubicBezTo>
                    <a:pt x="121" y="252"/>
                    <a:pt x="124" y="252"/>
                    <a:pt x="126" y="251"/>
                  </a:cubicBezTo>
                  <a:cubicBezTo>
                    <a:pt x="126" y="251"/>
                    <a:pt x="127" y="251"/>
                    <a:pt x="128" y="251"/>
                  </a:cubicBezTo>
                  <a:cubicBezTo>
                    <a:pt x="127" y="251"/>
                    <a:pt x="127" y="251"/>
                    <a:pt x="127" y="251"/>
                  </a:cubicBezTo>
                  <a:cubicBezTo>
                    <a:pt x="124" y="252"/>
                    <a:pt x="121" y="253"/>
                    <a:pt x="118" y="254"/>
                  </a:cubicBezTo>
                  <a:cubicBezTo>
                    <a:pt x="119" y="254"/>
                    <a:pt x="119" y="253"/>
                    <a:pt x="119" y="253"/>
                  </a:cubicBezTo>
                  <a:close/>
                  <a:moveTo>
                    <a:pt x="91" y="282"/>
                  </a:moveTo>
                  <a:cubicBezTo>
                    <a:pt x="98" y="280"/>
                    <a:pt x="106" y="279"/>
                    <a:pt x="114" y="277"/>
                  </a:cubicBezTo>
                  <a:cubicBezTo>
                    <a:pt x="114" y="277"/>
                    <a:pt x="114" y="277"/>
                    <a:pt x="115" y="277"/>
                  </a:cubicBezTo>
                  <a:cubicBezTo>
                    <a:pt x="108" y="279"/>
                    <a:pt x="101" y="282"/>
                    <a:pt x="94" y="283"/>
                  </a:cubicBezTo>
                  <a:cubicBezTo>
                    <a:pt x="84" y="286"/>
                    <a:pt x="73" y="289"/>
                    <a:pt x="64" y="292"/>
                  </a:cubicBezTo>
                  <a:cubicBezTo>
                    <a:pt x="72" y="287"/>
                    <a:pt x="82" y="284"/>
                    <a:pt x="91" y="282"/>
                  </a:cubicBezTo>
                  <a:close/>
                  <a:moveTo>
                    <a:pt x="61" y="294"/>
                  </a:moveTo>
                  <a:cubicBezTo>
                    <a:pt x="61" y="294"/>
                    <a:pt x="62" y="294"/>
                    <a:pt x="62" y="293"/>
                  </a:cubicBezTo>
                  <a:cubicBezTo>
                    <a:pt x="62" y="294"/>
                    <a:pt x="62" y="294"/>
                    <a:pt x="63" y="294"/>
                  </a:cubicBezTo>
                  <a:cubicBezTo>
                    <a:pt x="74" y="289"/>
                    <a:pt x="86" y="286"/>
                    <a:pt x="98" y="283"/>
                  </a:cubicBezTo>
                  <a:cubicBezTo>
                    <a:pt x="103" y="282"/>
                    <a:pt x="109" y="280"/>
                    <a:pt x="114" y="278"/>
                  </a:cubicBezTo>
                  <a:cubicBezTo>
                    <a:pt x="115" y="278"/>
                    <a:pt x="116" y="277"/>
                    <a:pt x="117" y="277"/>
                  </a:cubicBezTo>
                  <a:cubicBezTo>
                    <a:pt x="118" y="277"/>
                    <a:pt x="118" y="277"/>
                    <a:pt x="119" y="277"/>
                  </a:cubicBezTo>
                  <a:cubicBezTo>
                    <a:pt x="117" y="278"/>
                    <a:pt x="116" y="278"/>
                    <a:pt x="115" y="279"/>
                  </a:cubicBezTo>
                  <a:cubicBezTo>
                    <a:pt x="95" y="288"/>
                    <a:pt x="73" y="292"/>
                    <a:pt x="54" y="301"/>
                  </a:cubicBezTo>
                  <a:cubicBezTo>
                    <a:pt x="55" y="299"/>
                    <a:pt x="60" y="295"/>
                    <a:pt x="61" y="294"/>
                  </a:cubicBezTo>
                  <a:close/>
                  <a:moveTo>
                    <a:pt x="84" y="291"/>
                  </a:moveTo>
                  <a:cubicBezTo>
                    <a:pt x="74" y="294"/>
                    <a:pt x="65" y="298"/>
                    <a:pt x="56" y="301"/>
                  </a:cubicBezTo>
                  <a:cubicBezTo>
                    <a:pt x="57" y="300"/>
                    <a:pt x="58" y="300"/>
                    <a:pt x="59" y="300"/>
                  </a:cubicBezTo>
                  <a:cubicBezTo>
                    <a:pt x="62" y="298"/>
                    <a:pt x="66" y="297"/>
                    <a:pt x="69" y="295"/>
                  </a:cubicBezTo>
                  <a:cubicBezTo>
                    <a:pt x="74" y="294"/>
                    <a:pt x="79" y="292"/>
                    <a:pt x="84" y="291"/>
                  </a:cubicBezTo>
                  <a:close/>
                  <a:moveTo>
                    <a:pt x="53" y="303"/>
                  </a:moveTo>
                  <a:cubicBezTo>
                    <a:pt x="66" y="299"/>
                    <a:pt x="78" y="293"/>
                    <a:pt x="91" y="289"/>
                  </a:cubicBezTo>
                  <a:cubicBezTo>
                    <a:pt x="98" y="286"/>
                    <a:pt x="105" y="285"/>
                    <a:pt x="112" y="283"/>
                  </a:cubicBezTo>
                  <a:cubicBezTo>
                    <a:pt x="116" y="282"/>
                    <a:pt x="119" y="282"/>
                    <a:pt x="122" y="281"/>
                  </a:cubicBezTo>
                  <a:cubicBezTo>
                    <a:pt x="123" y="280"/>
                    <a:pt x="124" y="280"/>
                    <a:pt x="125" y="280"/>
                  </a:cubicBezTo>
                  <a:cubicBezTo>
                    <a:pt x="113" y="285"/>
                    <a:pt x="101" y="289"/>
                    <a:pt x="89" y="292"/>
                  </a:cubicBezTo>
                  <a:cubicBezTo>
                    <a:pt x="86" y="294"/>
                    <a:pt x="82" y="295"/>
                    <a:pt x="78" y="296"/>
                  </a:cubicBezTo>
                  <a:cubicBezTo>
                    <a:pt x="70" y="299"/>
                    <a:pt x="63" y="301"/>
                    <a:pt x="56" y="305"/>
                  </a:cubicBezTo>
                  <a:cubicBezTo>
                    <a:pt x="55" y="304"/>
                    <a:pt x="54" y="304"/>
                    <a:pt x="53" y="303"/>
                  </a:cubicBezTo>
                  <a:cubicBezTo>
                    <a:pt x="53" y="303"/>
                    <a:pt x="53" y="303"/>
                    <a:pt x="53" y="303"/>
                  </a:cubicBezTo>
                  <a:close/>
                  <a:moveTo>
                    <a:pt x="64" y="307"/>
                  </a:moveTo>
                  <a:cubicBezTo>
                    <a:pt x="80" y="303"/>
                    <a:pt x="96" y="297"/>
                    <a:pt x="111" y="292"/>
                  </a:cubicBezTo>
                  <a:cubicBezTo>
                    <a:pt x="119" y="290"/>
                    <a:pt x="126" y="288"/>
                    <a:pt x="134" y="286"/>
                  </a:cubicBezTo>
                  <a:cubicBezTo>
                    <a:pt x="126" y="289"/>
                    <a:pt x="119" y="291"/>
                    <a:pt x="112" y="294"/>
                  </a:cubicBezTo>
                  <a:cubicBezTo>
                    <a:pt x="98" y="298"/>
                    <a:pt x="85" y="302"/>
                    <a:pt x="71" y="308"/>
                  </a:cubicBezTo>
                  <a:cubicBezTo>
                    <a:pt x="71" y="308"/>
                    <a:pt x="71" y="308"/>
                    <a:pt x="71" y="308"/>
                  </a:cubicBezTo>
                  <a:cubicBezTo>
                    <a:pt x="69" y="307"/>
                    <a:pt x="66" y="307"/>
                    <a:pt x="64" y="307"/>
                  </a:cubicBezTo>
                  <a:close/>
                  <a:moveTo>
                    <a:pt x="74" y="308"/>
                  </a:moveTo>
                  <a:cubicBezTo>
                    <a:pt x="87" y="306"/>
                    <a:pt x="99" y="302"/>
                    <a:pt x="112" y="298"/>
                  </a:cubicBezTo>
                  <a:cubicBezTo>
                    <a:pt x="125" y="293"/>
                    <a:pt x="140" y="288"/>
                    <a:pt x="154" y="284"/>
                  </a:cubicBezTo>
                  <a:cubicBezTo>
                    <a:pt x="152" y="285"/>
                    <a:pt x="150" y="286"/>
                    <a:pt x="148" y="287"/>
                  </a:cubicBezTo>
                  <a:cubicBezTo>
                    <a:pt x="141" y="289"/>
                    <a:pt x="133" y="293"/>
                    <a:pt x="125" y="296"/>
                  </a:cubicBezTo>
                  <a:cubicBezTo>
                    <a:pt x="113" y="301"/>
                    <a:pt x="99" y="303"/>
                    <a:pt x="86" y="309"/>
                  </a:cubicBezTo>
                  <a:cubicBezTo>
                    <a:pt x="86" y="309"/>
                    <a:pt x="86" y="309"/>
                    <a:pt x="86" y="309"/>
                  </a:cubicBezTo>
                  <a:cubicBezTo>
                    <a:pt x="85" y="309"/>
                    <a:pt x="84" y="309"/>
                    <a:pt x="84" y="309"/>
                  </a:cubicBezTo>
                  <a:cubicBezTo>
                    <a:pt x="81" y="309"/>
                    <a:pt x="78" y="308"/>
                    <a:pt x="74" y="308"/>
                  </a:cubicBezTo>
                  <a:close/>
                  <a:moveTo>
                    <a:pt x="127" y="311"/>
                  </a:moveTo>
                  <a:cubicBezTo>
                    <a:pt x="136" y="308"/>
                    <a:pt x="145" y="305"/>
                    <a:pt x="154" y="303"/>
                  </a:cubicBezTo>
                  <a:cubicBezTo>
                    <a:pt x="163" y="300"/>
                    <a:pt x="172" y="296"/>
                    <a:pt x="182" y="293"/>
                  </a:cubicBezTo>
                  <a:cubicBezTo>
                    <a:pt x="181" y="293"/>
                    <a:pt x="180" y="294"/>
                    <a:pt x="178" y="294"/>
                  </a:cubicBezTo>
                  <a:cubicBezTo>
                    <a:pt x="173" y="297"/>
                    <a:pt x="167" y="299"/>
                    <a:pt x="161" y="301"/>
                  </a:cubicBezTo>
                  <a:cubicBezTo>
                    <a:pt x="154" y="304"/>
                    <a:pt x="146" y="307"/>
                    <a:pt x="139" y="311"/>
                  </a:cubicBezTo>
                  <a:cubicBezTo>
                    <a:pt x="135" y="311"/>
                    <a:pt x="131" y="311"/>
                    <a:pt x="127" y="311"/>
                  </a:cubicBezTo>
                  <a:close/>
                  <a:moveTo>
                    <a:pt x="144" y="311"/>
                  </a:moveTo>
                  <a:cubicBezTo>
                    <a:pt x="151" y="309"/>
                    <a:pt x="157" y="307"/>
                    <a:pt x="164" y="304"/>
                  </a:cubicBezTo>
                  <a:cubicBezTo>
                    <a:pt x="172" y="301"/>
                    <a:pt x="179" y="299"/>
                    <a:pt x="186" y="295"/>
                  </a:cubicBezTo>
                  <a:cubicBezTo>
                    <a:pt x="188" y="295"/>
                    <a:pt x="190" y="294"/>
                    <a:pt x="191" y="293"/>
                  </a:cubicBezTo>
                  <a:cubicBezTo>
                    <a:pt x="190" y="294"/>
                    <a:pt x="188" y="295"/>
                    <a:pt x="186" y="296"/>
                  </a:cubicBezTo>
                  <a:cubicBezTo>
                    <a:pt x="182" y="298"/>
                    <a:pt x="178" y="299"/>
                    <a:pt x="174" y="301"/>
                  </a:cubicBezTo>
                  <a:cubicBezTo>
                    <a:pt x="167" y="304"/>
                    <a:pt x="161" y="306"/>
                    <a:pt x="155" y="311"/>
                  </a:cubicBezTo>
                  <a:cubicBezTo>
                    <a:pt x="155" y="311"/>
                    <a:pt x="154" y="311"/>
                    <a:pt x="153" y="311"/>
                  </a:cubicBezTo>
                  <a:cubicBezTo>
                    <a:pt x="150" y="311"/>
                    <a:pt x="147" y="311"/>
                    <a:pt x="144" y="311"/>
                  </a:cubicBezTo>
                  <a:close/>
                  <a:moveTo>
                    <a:pt x="191" y="307"/>
                  </a:moveTo>
                  <a:cubicBezTo>
                    <a:pt x="195" y="306"/>
                    <a:pt x="198" y="305"/>
                    <a:pt x="202" y="303"/>
                  </a:cubicBezTo>
                  <a:cubicBezTo>
                    <a:pt x="200" y="305"/>
                    <a:pt x="195" y="306"/>
                    <a:pt x="191" y="307"/>
                  </a:cubicBezTo>
                  <a:close/>
                  <a:moveTo>
                    <a:pt x="201" y="299"/>
                  </a:moveTo>
                  <a:cubicBezTo>
                    <a:pt x="196" y="301"/>
                    <a:pt x="190" y="302"/>
                    <a:pt x="184" y="304"/>
                  </a:cubicBezTo>
                  <a:cubicBezTo>
                    <a:pt x="182" y="305"/>
                    <a:pt x="179" y="306"/>
                    <a:pt x="176" y="307"/>
                  </a:cubicBezTo>
                  <a:cubicBezTo>
                    <a:pt x="175" y="307"/>
                    <a:pt x="174" y="308"/>
                    <a:pt x="173" y="308"/>
                  </a:cubicBezTo>
                  <a:cubicBezTo>
                    <a:pt x="178" y="305"/>
                    <a:pt x="182" y="303"/>
                    <a:pt x="187" y="301"/>
                  </a:cubicBezTo>
                  <a:cubicBezTo>
                    <a:pt x="188" y="301"/>
                    <a:pt x="190" y="300"/>
                    <a:pt x="191" y="299"/>
                  </a:cubicBezTo>
                  <a:cubicBezTo>
                    <a:pt x="194" y="298"/>
                    <a:pt x="195" y="297"/>
                    <a:pt x="197" y="296"/>
                  </a:cubicBezTo>
                  <a:cubicBezTo>
                    <a:pt x="198" y="296"/>
                    <a:pt x="198" y="296"/>
                    <a:pt x="198" y="295"/>
                  </a:cubicBezTo>
                  <a:cubicBezTo>
                    <a:pt x="199" y="296"/>
                    <a:pt x="200" y="297"/>
                    <a:pt x="201" y="299"/>
                  </a:cubicBezTo>
                  <a:close/>
                  <a:moveTo>
                    <a:pt x="181" y="287"/>
                  </a:moveTo>
                  <a:cubicBezTo>
                    <a:pt x="169" y="292"/>
                    <a:pt x="158" y="296"/>
                    <a:pt x="146" y="300"/>
                  </a:cubicBezTo>
                  <a:cubicBezTo>
                    <a:pt x="139" y="301"/>
                    <a:pt x="133" y="303"/>
                    <a:pt x="126" y="305"/>
                  </a:cubicBezTo>
                  <a:cubicBezTo>
                    <a:pt x="121" y="307"/>
                    <a:pt x="116" y="310"/>
                    <a:pt x="110" y="311"/>
                  </a:cubicBezTo>
                  <a:cubicBezTo>
                    <a:pt x="109" y="311"/>
                    <a:pt x="109" y="311"/>
                    <a:pt x="108" y="311"/>
                  </a:cubicBezTo>
                  <a:cubicBezTo>
                    <a:pt x="110" y="310"/>
                    <a:pt x="112" y="308"/>
                    <a:pt x="113" y="308"/>
                  </a:cubicBezTo>
                  <a:cubicBezTo>
                    <a:pt x="116" y="306"/>
                    <a:pt x="119" y="305"/>
                    <a:pt x="122" y="304"/>
                  </a:cubicBezTo>
                  <a:cubicBezTo>
                    <a:pt x="128" y="303"/>
                    <a:pt x="133" y="301"/>
                    <a:pt x="138" y="300"/>
                  </a:cubicBezTo>
                  <a:cubicBezTo>
                    <a:pt x="151" y="296"/>
                    <a:pt x="163" y="292"/>
                    <a:pt x="175" y="285"/>
                  </a:cubicBezTo>
                  <a:cubicBezTo>
                    <a:pt x="175" y="285"/>
                    <a:pt x="175" y="285"/>
                    <a:pt x="175" y="285"/>
                  </a:cubicBezTo>
                  <a:cubicBezTo>
                    <a:pt x="176" y="286"/>
                    <a:pt x="177" y="286"/>
                    <a:pt x="178" y="286"/>
                  </a:cubicBezTo>
                  <a:cubicBezTo>
                    <a:pt x="179" y="287"/>
                    <a:pt x="180" y="287"/>
                    <a:pt x="181" y="287"/>
                  </a:cubicBezTo>
                  <a:close/>
                  <a:moveTo>
                    <a:pt x="136" y="270"/>
                  </a:moveTo>
                  <a:cubicBezTo>
                    <a:pt x="133" y="270"/>
                    <a:pt x="129" y="271"/>
                    <a:pt x="126" y="271"/>
                  </a:cubicBezTo>
                  <a:cubicBezTo>
                    <a:pt x="124" y="272"/>
                    <a:pt x="123" y="272"/>
                    <a:pt x="121" y="273"/>
                  </a:cubicBezTo>
                  <a:cubicBezTo>
                    <a:pt x="121" y="273"/>
                    <a:pt x="118" y="273"/>
                    <a:pt x="117" y="274"/>
                  </a:cubicBezTo>
                  <a:cubicBezTo>
                    <a:pt x="117" y="274"/>
                    <a:pt x="117" y="274"/>
                    <a:pt x="116" y="274"/>
                  </a:cubicBezTo>
                  <a:cubicBezTo>
                    <a:pt x="117" y="274"/>
                    <a:pt x="117" y="274"/>
                    <a:pt x="117" y="274"/>
                  </a:cubicBezTo>
                  <a:cubicBezTo>
                    <a:pt x="123" y="271"/>
                    <a:pt x="129" y="271"/>
                    <a:pt x="135" y="267"/>
                  </a:cubicBezTo>
                  <a:cubicBezTo>
                    <a:pt x="135" y="267"/>
                    <a:pt x="135" y="267"/>
                    <a:pt x="135" y="267"/>
                  </a:cubicBezTo>
                  <a:cubicBezTo>
                    <a:pt x="128" y="267"/>
                    <a:pt x="121" y="271"/>
                    <a:pt x="115" y="271"/>
                  </a:cubicBezTo>
                  <a:cubicBezTo>
                    <a:pt x="115" y="271"/>
                    <a:pt x="115" y="271"/>
                    <a:pt x="115" y="271"/>
                  </a:cubicBezTo>
                  <a:cubicBezTo>
                    <a:pt x="118" y="271"/>
                    <a:pt x="122" y="268"/>
                    <a:pt x="125" y="267"/>
                  </a:cubicBezTo>
                  <a:cubicBezTo>
                    <a:pt x="129" y="266"/>
                    <a:pt x="132" y="265"/>
                    <a:pt x="136" y="264"/>
                  </a:cubicBezTo>
                  <a:cubicBezTo>
                    <a:pt x="136" y="266"/>
                    <a:pt x="136" y="268"/>
                    <a:pt x="136" y="270"/>
                  </a:cubicBezTo>
                  <a:close/>
                  <a:moveTo>
                    <a:pt x="134" y="255"/>
                  </a:moveTo>
                  <a:cubicBezTo>
                    <a:pt x="134" y="255"/>
                    <a:pt x="134" y="255"/>
                    <a:pt x="133" y="255"/>
                  </a:cubicBezTo>
                  <a:cubicBezTo>
                    <a:pt x="128" y="256"/>
                    <a:pt x="123" y="258"/>
                    <a:pt x="117" y="259"/>
                  </a:cubicBezTo>
                  <a:cubicBezTo>
                    <a:pt x="119" y="259"/>
                    <a:pt x="122" y="257"/>
                    <a:pt x="124" y="256"/>
                  </a:cubicBezTo>
                  <a:cubicBezTo>
                    <a:pt x="127" y="255"/>
                    <a:pt x="129" y="254"/>
                    <a:pt x="131" y="253"/>
                  </a:cubicBezTo>
                  <a:cubicBezTo>
                    <a:pt x="132" y="253"/>
                    <a:pt x="132" y="252"/>
                    <a:pt x="131" y="253"/>
                  </a:cubicBezTo>
                  <a:cubicBezTo>
                    <a:pt x="129" y="253"/>
                    <a:pt x="127" y="253"/>
                    <a:pt x="124" y="254"/>
                  </a:cubicBezTo>
                  <a:cubicBezTo>
                    <a:pt x="123" y="254"/>
                    <a:pt x="120" y="255"/>
                    <a:pt x="118" y="255"/>
                  </a:cubicBezTo>
                  <a:cubicBezTo>
                    <a:pt x="118" y="255"/>
                    <a:pt x="118" y="255"/>
                    <a:pt x="118" y="255"/>
                  </a:cubicBezTo>
                  <a:cubicBezTo>
                    <a:pt x="122" y="253"/>
                    <a:pt x="127" y="252"/>
                    <a:pt x="131" y="250"/>
                  </a:cubicBezTo>
                  <a:cubicBezTo>
                    <a:pt x="132" y="250"/>
                    <a:pt x="132" y="250"/>
                    <a:pt x="132" y="249"/>
                  </a:cubicBezTo>
                  <a:cubicBezTo>
                    <a:pt x="132" y="249"/>
                    <a:pt x="132" y="249"/>
                    <a:pt x="132" y="249"/>
                  </a:cubicBezTo>
                  <a:cubicBezTo>
                    <a:pt x="132" y="251"/>
                    <a:pt x="133" y="253"/>
                    <a:pt x="134" y="255"/>
                  </a:cubicBezTo>
                  <a:close/>
                  <a:moveTo>
                    <a:pt x="242" y="178"/>
                  </a:moveTo>
                  <a:cubicBezTo>
                    <a:pt x="227" y="213"/>
                    <a:pt x="195" y="235"/>
                    <a:pt x="159" y="243"/>
                  </a:cubicBezTo>
                  <a:cubicBezTo>
                    <a:pt x="148" y="245"/>
                    <a:pt x="136" y="246"/>
                    <a:pt x="125" y="246"/>
                  </a:cubicBezTo>
                  <a:cubicBezTo>
                    <a:pt x="111" y="246"/>
                    <a:pt x="95" y="245"/>
                    <a:pt x="82" y="239"/>
                  </a:cubicBezTo>
                  <a:cubicBezTo>
                    <a:pt x="84" y="236"/>
                    <a:pt x="85" y="233"/>
                    <a:pt x="86" y="231"/>
                  </a:cubicBezTo>
                  <a:cubicBezTo>
                    <a:pt x="106" y="238"/>
                    <a:pt x="128" y="240"/>
                    <a:pt x="149" y="236"/>
                  </a:cubicBezTo>
                  <a:cubicBezTo>
                    <a:pt x="202" y="226"/>
                    <a:pt x="243" y="180"/>
                    <a:pt x="243" y="126"/>
                  </a:cubicBezTo>
                  <a:cubicBezTo>
                    <a:pt x="243" y="81"/>
                    <a:pt x="215" y="42"/>
                    <a:pt x="176" y="24"/>
                  </a:cubicBezTo>
                  <a:cubicBezTo>
                    <a:pt x="177" y="22"/>
                    <a:pt x="180" y="18"/>
                    <a:pt x="182" y="15"/>
                  </a:cubicBezTo>
                  <a:cubicBezTo>
                    <a:pt x="196" y="22"/>
                    <a:pt x="209" y="30"/>
                    <a:pt x="220" y="41"/>
                  </a:cubicBezTo>
                  <a:cubicBezTo>
                    <a:pt x="231" y="53"/>
                    <a:pt x="239" y="68"/>
                    <a:pt x="245" y="83"/>
                  </a:cubicBezTo>
                  <a:cubicBezTo>
                    <a:pt x="258" y="114"/>
                    <a:pt x="256" y="148"/>
                    <a:pt x="242" y="178"/>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237"/>
            <p:cNvSpPr>
              <a:spLocks noEditPoints="1"/>
            </p:cNvSpPr>
            <p:nvPr/>
          </p:nvSpPr>
          <p:spPr bwMode="auto">
            <a:xfrm>
              <a:off x="6761408" y="-299016"/>
              <a:ext cx="1090613" cy="1152525"/>
            </a:xfrm>
            <a:custGeom>
              <a:avLst/>
              <a:gdLst>
                <a:gd name="T0" fmla="*/ 136 w 257"/>
                <a:gd name="T1" fmla="*/ 260 h 272"/>
                <a:gd name="T2" fmla="*/ 24 w 257"/>
                <a:gd name="T3" fmla="*/ 84 h 272"/>
                <a:gd name="T4" fmla="*/ 77 w 257"/>
                <a:gd name="T5" fmla="*/ 188 h 272"/>
                <a:gd name="T6" fmla="*/ 30 w 257"/>
                <a:gd name="T7" fmla="*/ 207 h 272"/>
                <a:gd name="T8" fmla="*/ 20 w 257"/>
                <a:gd name="T9" fmla="*/ 190 h 272"/>
                <a:gd name="T10" fmla="*/ 20 w 257"/>
                <a:gd name="T11" fmla="*/ 190 h 272"/>
                <a:gd name="T12" fmla="*/ 20 w 257"/>
                <a:gd name="T13" fmla="*/ 190 h 272"/>
                <a:gd name="T14" fmla="*/ 123 w 257"/>
                <a:gd name="T15" fmla="*/ 41 h 272"/>
                <a:gd name="T16" fmla="*/ 105 w 257"/>
                <a:gd name="T17" fmla="*/ 57 h 272"/>
                <a:gd name="T18" fmla="*/ 154 w 257"/>
                <a:gd name="T19" fmla="*/ 42 h 272"/>
                <a:gd name="T20" fmla="*/ 174 w 257"/>
                <a:gd name="T21" fmla="*/ 57 h 272"/>
                <a:gd name="T22" fmla="*/ 166 w 257"/>
                <a:gd name="T23" fmla="*/ 71 h 272"/>
                <a:gd name="T24" fmla="*/ 119 w 257"/>
                <a:gd name="T25" fmla="*/ 63 h 272"/>
                <a:gd name="T26" fmla="*/ 80 w 257"/>
                <a:gd name="T27" fmla="*/ 84 h 272"/>
                <a:gd name="T28" fmla="*/ 142 w 257"/>
                <a:gd name="T29" fmla="*/ 60 h 272"/>
                <a:gd name="T30" fmla="*/ 143 w 257"/>
                <a:gd name="T31" fmla="*/ 48 h 272"/>
                <a:gd name="T32" fmla="*/ 113 w 257"/>
                <a:gd name="T33" fmla="*/ 60 h 272"/>
                <a:gd name="T34" fmla="*/ 37 w 257"/>
                <a:gd name="T35" fmla="*/ 96 h 272"/>
                <a:gd name="T36" fmla="*/ 14 w 257"/>
                <a:gd name="T37" fmla="*/ 119 h 272"/>
                <a:gd name="T38" fmla="*/ 12 w 257"/>
                <a:gd name="T39" fmla="*/ 132 h 272"/>
                <a:gd name="T40" fmla="*/ 50 w 257"/>
                <a:gd name="T41" fmla="*/ 123 h 272"/>
                <a:gd name="T42" fmla="*/ 189 w 257"/>
                <a:gd name="T43" fmla="*/ 83 h 272"/>
                <a:gd name="T44" fmla="*/ 59 w 257"/>
                <a:gd name="T45" fmla="*/ 132 h 272"/>
                <a:gd name="T46" fmla="*/ 112 w 257"/>
                <a:gd name="T47" fmla="*/ 115 h 272"/>
                <a:gd name="T48" fmla="*/ 227 w 257"/>
                <a:gd name="T49" fmla="*/ 81 h 272"/>
                <a:gd name="T50" fmla="*/ 207 w 257"/>
                <a:gd name="T51" fmla="*/ 92 h 272"/>
                <a:gd name="T52" fmla="*/ 110 w 257"/>
                <a:gd name="T53" fmla="*/ 142 h 272"/>
                <a:gd name="T54" fmla="*/ 235 w 257"/>
                <a:gd name="T55" fmla="*/ 103 h 272"/>
                <a:gd name="T56" fmla="*/ 137 w 257"/>
                <a:gd name="T57" fmla="*/ 153 h 272"/>
                <a:gd name="T58" fmla="*/ 136 w 257"/>
                <a:gd name="T59" fmla="*/ 239 h 272"/>
                <a:gd name="T60" fmla="*/ 221 w 257"/>
                <a:gd name="T61" fmla="*/ 193 h 272"/>
                <a:gd name="T62" fmla="*/ 163 w 257"/>
                <a:gd name="T63" fmla="*/ 218 h 272"/>
                <a:gd name="T64" fmla="*/ 242 w 257"/>
                <a:gd name="T65" fmla="*/ 182 h 272"/>
                <a:gd name="T66" fmla="*/ 161 w 257"/>
                <a:gd name="T67" fmla="*/ 199 h 272"/>
                <a:gd name="T68" fmla="*/ 69 w 257"/>
                <a:gd name="T69" fmla="*/ 247 h 272"/>
                <a:gd name="T70" fmla="*/ 52 w 257"/>
                <a:gd name="T71" fmla="*/ 235 h 272"/>
                <a:gd name="T72" fmla="*/ 209 w 257"/>
                <a:gd name="T73" fmla="*/ 178 h 272"/>
                <a:gd name="T74" fmla="*/ 165 w 257"/>
                <a:gd name="T75" fmla="*/ 189 h 272"/>
                <a:gd name="T76" fmla="*/ 202 w 257"/>
                <a:gd name="T77" fmla="*/ 169 h 272"/>
                <a:gd name="T78" fmla="*/ 245 w 257"/>
                <a:gd name="T79" fmla="*/ 138 h 272"/>
                <a:gd name="T80" fmla="*/ 156 w 257"/>
                <a:gd name="T81" fmla="*/ 177 h 272"/>
                <a:gd name="T82" fmla="*/ 245 w 257"/>
                <a:gd name="T83" fmla="*/ 136 h 272"/>
                <a:gd name="T84" fmla="*/ 44 w 257"/>
                <a:gd name="T85" fmla="*/ 214 h 272"/>
                <a:gd name="T86" fmla="*/ 244 w 257"/>
                <a:gd name="T87" fmla="*/ 128 h 272"/>
                <a:gd name="T88" fmla="*/ 38 w 257"/>
                <a:gd name="T89" fmla="*/ 201 h 272"/>
                <a:gd name="T90" fmla="*/ 92 w 257"/>
                <a:gd name="T91" fmla="*/ 205 h 272"/>
                <a:gd name="T92" fmla="*/ 84 w 257"/>
                <a:gd name="T93" fmla="*/ 253 h 272"/>
                <a:gd name="T94" fmla="*/ 88 w 257"/>
                <a:gd name="T95" fmla="*/ 253 h 272"/>
                <a:gd name="T96" fmla="*/ 223 w 257"/>
                <a:gd name="T97" fmla="*/ 229 h 272"/>
                <a:gd name="T98" fmla="*/ 159 w 257"/>
                <a:gd name="T99" fmla="*/ 256 h 272"/>
                <a:gd name="T100" fmla="*/ 146 w 257"/>
                <a:gd name="T101" fmla="*/ 252 h 272"/>
                <a:gd name="T102" fmla="*/ 229 w 257"/>
                <a:gd name="T103" fmla="*/ 217 h 272"/>
                <a:gd name="T104" fmla="*/ 192 w 257"/>
                <a:gd name="T105" fmla="*/ 255 h 272"/>
                <a:gd name="T106" fmla="*/ 232 w 257"/>
                <a:gd name="T107" fmla="*/ 200 h 272"/>
                <a:gd name="T108" fmla="*/ 123 w 257"/>
                <a:gd name="T109" fmla="*/ 248 h 272"/>
                <a:gd name="T110" fmla="*/ 145 w 257"/>
                <a:gd name="T111" fmla="*/ 136 h 272"/>
                <a:gd name="T112" fmla="*/ 223 w 257"/>
                <a:gd name="T113" fmla="*/ 76 h 272"/>
                <a:gd name="T114" fmla="*/ 201 w 257"/>
                <a:gd name="T115" fmla="*/ 80 h 272"/>
                <a:gd name="T116" fmla="*/ 46 w 257"/>
                <a:gd name="T117" fmla="*/ 133 h 272"/>
                <a:gd name="T118" fmla="*/ 151 w 257"/>
                <a:gd name="T119" fmla="*/ 42 h 272"/>
                <a:gd name="T120" fmla="*/ 37 w 257"/>
                <a:gd name="T121" fmla="*/ 90 h 272"/>
                <a:gd name="T122" fmla="*/ 40 w 257"/>
                <a:gd name="T123" fmla="*/ 76 h 272"/>
                <a:gd name="T124" fmla="*/ 122 w 257"/>
                <a:gd name="T125" fmla="*/ 129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7" h="272">
                  <a:moveTo>
                    <a:pt x="60" y="249"/>
                  </a:moveTo>
                  <a:cubicBezTo>
                    <a:pt x="80" y="262"/>
                    <a:pt x="101" y="260"/>
                    <a:pt x="123" y="255"/>
                  </a:cubicBezTo>
                  <a:cubicBezTo>
                    <a:pt x="121" y="259"/>
                    <a:pt x="120" y="262"/>
                    <a:pt x="118" y="266"/>
                  </a:cubicBezTo>
                  <a:cubicBezTo>
                    <a:pt x="116" y="269"/>
                    <a:pt x="121" y="272"/>
                    <a:pt x="123" y="269"/>
                  </a:cubicBezTo>
                  <a:cubicBezTo>
                    <a:pt x="124" y="268"/>
                    <a:pt x="125" y="266"/>
                    <a:pt x="126" y="265"/>
                  </a:cubicBezTo>
                  <a:cubicBezTo>
                    <a:pt x="126" y="265"/>
                    <a:pt x="126" y="265"/>
                    <a:pt x="126" y="265"/>
                  </a:cubicBezTo>
                  <a:cubicBezTo>
                    <a:pt x="127" y="268"/>
                    <a:pt x="131" y="268"/>
                    <a:pt x="131" y="265"/>
                  </a:cubicBezTo>
                  <a:cubicBezTo>
                    <a:pt x="132" y="265"/>
                    <a:pt x="132" y="265"/>
                    <a:pt x="132" y="265"/>
                  </a:cubicBezTo>
                  <a:cubicBezTo>
                    <a:pt x="133" y="266"/>
                    <a:pt x="137" y="265"/>
                    <a:pt x="137" y="262"/>
                  </a:cubicBezTo>
                  <a:cubicBezTo>
                    <a:pt x="137" y="262"/>
                    <a:pt x="137" y="261"/>
                    <a:pt x="136" y="260"/>
                  </a:cubicBezTo>
                  <a:cubicBezTo>
                    <a:pt x="138" y="260"/>
                    <a:pt x="140" y="258"/>
                    <a:pt x="139" y="256"/>
                  </a:cubicBezTo>
                  <a:cubicBezTo>
                    <a:pt x="157" y="265"/>
                    <a:pt x="178" y="268"/>
                    <a:pt x="197" y="259"/>
                  </a:cubicBezTo>
                  <a:cubicBezTo>
                    <a:pt x="218" y="250"/>
                    <a:pt x="231" y="231"/>
                    <a:pt x="239" y="209"/>
                  </a:cubicBezTo>
                  <a:cubicBezTo>
                    <a:pt x="256" y="169"/>
                    <a:pt x="257" y="118"/>
                    <a:pt x="234" y="80"/>
                  </a:cubicBezTo>
                  <a:cubicBezTo>
                    <a:pt x="215" y="50"/>
                    <a:pt x="179" y="38"/>
                    <a:pt x="145" y="35"/>
                  </a:cubicBezTo>
                  <a:cubicBezTo>
                    <a:pt x="148" y="24"/>
                    <a:pt x="155" y="13"/>
                    <a:pt x="165" y="7"/>
                  </a:cubicBezTo>
                  <a:cubicBezTo>
                    <a:pt x="168" y="5"/>
                    <a:pt x="165" y="0"/>
                    <a:pt x="162" y="2"/>
                  </a:cubicBezTo>
                  <a:cubicBezTo>
                    <a:pt x="150" y="9"/>
                    <a:pt x="143" y="21"/>
                    <a:pt x="139" y="35"/>
                  </a:cubicBezTo>
                  <a:cubicBezTo>
                    <a:pt x="135" y="35"/>
                    <a:pt x="132" y="35"/>
                    <a:pt x="128" y="35"/>
                  </a:cubicBezTo>
                  <a:cubicBezTo>
                    <a:pt x="88" y="36"/>
                    <a:pt x="48" y="50"/>
                    <a:pt x="24" y="84"/>
                  </a:cubicBezTo>
                  <a:cubicBezTo>
                    <a:pt x="1" y="116"/>
                    <a:pt x="0" y="160"/>
                    <a:pt x="16" y="196"/>
                  </a:cubicBezTo>
                  <a:cubicBezTo>
                    <a:pt x="26" y="216"/>
                    <a:pt x="42" y="236"/>
                    <a:pt x="60" y="249"/>
                  </a:cubicBezTo>
                  <a:close/>
                  <a:moveTo>
                    <a:pt x="37" y="218"/>
                  </a:moveTo>
                  <a:cubicBezTo>
                    <a:pt x="52" y="213"/>
                    <a:pt x="66" y="206"/>
                    <a:pt x="81" y="199"/>
                  </a:cubicBezTo>
                  <a:cubicBezTo>
                    <a:pt x="96" y="192"/>
                    <a:pt x="112" y="186"/>
                    <a:pt x="128" y="179"/>
                  </a:cubicBezTo>
                  <a:cubicBezTo>
                    <a:pt x="113" y="186"/>
                    <a:pt x="99" y="193"/>
                    <a:pt x="85" y="201"/>
                  </a:cubicBezTo>
                  <a:cubicBezTo>
                    <a:pt x="71" y="208"/>
                    <a:pt x="54" y="214"/>
                    <a:pt x="43" y="226"/>
                  </a:cubicBezTo>
                  <a:cubicBezTo>
                    <a:pt x="41" y="223"/>
                    <a:pt x="39" y="221"/>
                    <a:pt x="37" y="218"/>
                  </a:cubicBezTo>
                  <a:close/>
                  <a:moveTo>
                    <a:pt x="30" y="207"/>
                  </a:moveTo>
                  <a:cubicBezTo>
                    <a:pt x="46" y="206"/>
                    <a:pt x="63" y="194"/>
                    <a:pt x="77" y="188"/>
                  </a:cubicBezTo>
                  <a:cubicBezTo>
                    <a:pt x="95" y="181"/>
                    <a:pt x="113" y="173"/>
                    <a:pt x="131" y="165"/>
                  </a:cubicBezTo>
                  <a:cubicBezTo>
                    <a:pt x="151" y="156"/>
                    <a:pt x="171" y="147"/>
                    <a:pt x="191" y="139"/>
                  </a:cubicBezTo>
                  <a:cubicBezTo>
                    <a:pt x="201" y="134"/>
                    <a:pt x="212" y="131"/>
                    <a:pt x="223" y="127"/>
                  </a:cubicBezTo>
                  <a:cubicBezTo>
                    <a:pt x="223" y="127"/>
                    <a:pt x="222" y="127"/>
                    <a:pt x="222" y="127"/>
                  </a:cubicBezTo>
                  <a:cubicBezTo>
                    <a:pt x="212" y="132"/>
                    <a:pt x="201" y="136"/>
                    <a:pt x="191" y="141"/>
                  </a:cubicBezTo>
                  <a:cubicBezTo>
                    <a:pt x="173" y="148"/>
                    <a:pt x="156" y="155"/>
                    <a:pt x="138" y="163"/>
                  </a:cubicBezTo>
                  <a:cubicBezTo>
                    <a:pt x="120" y="170"/>
                    <a:pt x="103" y="179"/>
                    <a:pt x="85" y="188"/>
                  </a:cubicBezTo>
                  <a:cubicBezTo>
                    <a:pt x="77" y="193"/>
                    <a:pt x="69" y="198"/>
                    <a:pt x="61" y="203"/>
                  </a:cubicBezTo>
                  <a:cubicBezTo>
                    <a:pt x="53" y="208"/>
                    <a:pt x="44" y="211"/>
                    <a:pt x="36" y="216"/>
                  </a:cubicBezTo>
                  <a:cubicBezTo>
                    <a:pt x="34" y="213"/>
                    <a:pt x="32" y="210"/>
                    <a:pt x="30" y="207"/>
                  </a:cubicBezTo>
                  <a:close/>
                  <a:moveTo>
                    <a:pt x="25" y="199"/>
                  </a:moveTo>
                  <a:cubicBezTo>
                    <a:pt x="30" y="198"/>
                    <a:pt x="35" y="195"/>
                    <a:pt x="41" y="193"/>
                  </a:cubicBezTo>
                  <a:cubicBezTo>
                    <a:pt x="49" y="189"/>
                    <a:pt x="58" y="186"/>
                    <a:pt x="67" y="182"/>
                  </a:cubicBezTo>
                  <a:cubicBezTo>
                    <a:pt x="88" y="173"/>
                    <a:pt x="109" y="165"/>
                    <a:pt x="130" y="157"/>
                  </a:cubicBezTo>
                  <a:cubicBezTo>
                    <a:pt x="133" y="156"/>
                    <a:pt x="136" y="155"/>
                    <a:pt x="139" y="154"/>
                  </a:cubicBezTo>
                  <a:cubicBezTo>
                    <a:pt x="137" y="155"/>
                    <a:pt x="135" y="155"/>
                    <a:pt x="133" y="156"/>
                  </a:cubicBezTo>
                  <a:cubicBezTo>
                    <a:pt x="115" y="164"/>
                    <a:pt x="97" y="171"/>
                    <a:pt x="79" y="179"/>
                  </a:cubicBezTo>
                  <a:cubicBezTo>
                    <a:pt x="62" y="188"/>
                    <a:pt x="44" y="195"/>
                    <a:pt x="28" y="205"/>
                  </a:cubicBezTo>
                  <a:cubicBezTo>
                    <a:pt x="27" y="203"/>
                    <a:pt x="26" y="201"/>
                    <a:pt x="25" y="199"/>
                  </a:cubicBezTo>
                  <a:close/>
                  <a:moveTo>
                    <a:pt x="20" y="190"/>
                  </a:moveTo>
                  <a:cubicBezTo>
                    <a:pt x="21" y="190"/>
                    <a:pt x="21" y="190"/>
                    <a:pt x="21" y="190"/>
                  </a:cubicBezTo>
                  <a:cubicBezTo>
                    <a:pt x="29" y="189"/>
                    <a:pt x="36" y="184"/>
                    <a:pt x="43" y="181"/>
                  </a:cubicBezTo>
                  <a:cubicBezTo>
                    <a:pt x="53" y="176"/>
                    <a:pt x="63" y="172"/>
                    <a:pt x="74" y="168"/>
                  </a:cubicBezTo>
                  <a:cubicBezTo>
                    <a:pt x="93" y="160"/>
                    <a:pt x="112" y="151"/>
                    <a:pt x="131" y="143"/>
                  </a:cubicBezTo>
                  <a:cubicBezTo>
                    <a:pt x="134" y="142"/>
                    <a:pt x="137" y="141"/>
                    <a:pt x="140" y="140"/>
                  </a:cubicBezTo>
                  <a:cubicBezTo>
                    <a:pt x="134" y="143"/>
                    <a:pt x="129" y="145"/>
                    <a:pt x="123" y="148"/>
                  </a:cubicBezTo>
                  <a:cubicBezTo>
                    <a:pt x="105" y="156"/>
                    <a:pt x="86" y="163"/>
                    <a:pt x="68" y="171"/>
                  </a:cubicBezTo>
                  <a:cubicBezTo>
                    <a:pt x="60" y="175"/>
                    <a:pt x="52" y="180"/>
                    <a:pt x="45" y="185"/>
                  </a:cubicBezTo>
                  <a:cubicBezTo>
                    <a:pt x="38" y="189"/>
                    <a:pt x="30" y="191"/>
                    <a:pt x="24" y="197"/>
                  </a:cubicBezTo>
                  <a:cubicBezTo>
                    <a:pt x="22" y="195"/>
                    <a:pt x="21" y="192"/>
                    <a:pt x="20" y="190"/>
                  </a:cubicBezTo>
                  <a:close/>
                  <a:moveTo>
                    <a:pt x="37" y="174"/>
                  </a:moveTo>
                  <a:cubicBezTo>
                    <a:pt x="48" y="169"/>
                    <a:pt x="61" y="165"/>
                    <a:pt x="72" y="160"/>
                  </a:cubicBezTo>
                  <a:cubicBezTo>
                    <a:pt x="102" y="148"/>
                    <a:pt x="131" y="134"/>
                    <a:pt x="161" y="122"/>
                  </a:cubicBezTo>
                  <a:cubicBezTo>
                    <a:pt x="173" y="118"/>
                    <a:pt x="184" y="114"/>
                    <a:pt x="196" y="109"/>
                  </a:cubicBezTo>
                  <a:cubicBezTo>
                    <a:pt x="192" y="111"/>
                    <a:pt x="189" y="112"/>
                    <a:pt x="186" y="114"/>
                  </a:cubicBezTo>
                  <a:cubicBezTo>
                    <a:pt x="166" y="124"/>
                    <a:pt x="145" y="132"/>
                    <a:pt x="125" y="140"/>
                  </a:cubicBezTo>
                  <a:cubicBezTo>
                    <a:pt x="107" y="147"/>
                    <a:pt x="90" y="155"/>
                    <a:pt x="73" y="164"/>
                  </a:cubicBezTo>
                  <a:cubicBezTo>
                    <a:pt x="66" y="168"/>
                    <a:pt x="57" y="170"/>
                    <a:pt x="49" y="174"/>
                  </a:cubicBezTo>
                  <a:cubicBezTo>
                    <a:pt x="39" y="178"/>
                    <a:pt x="30" y="183"/>
                    <a:pt x="21" y="189"/>
                  </a:cubicBezTo>
                  <a:cubicBezTo>
                    <a:pt x="20" y="189"/>
                    <a:pt x="20" y="189"/>
                    <a:pt x="20" y="190"/>
                  </a:cubicBezTo>
                  <a:cubicBezTo>
                    <a:pt x="19" y="188"/>
                    <a:pt x="19" y="186"/>
                    <a:pt x="18" y="184"/>
                  </a:cubicBezTo>
                  <a:cubicBezTo>
                    <a:pt x="24" y="181"/>
                    <a:pt x="31" y="177"/>
                    <a:pt x="37" y="174"/>
                  </a:cubicBezTo>
                  <a:close/>
                  <a:moveTo>
                    <a:pt x="123" y="41"/>
                  </a:moveTo>
                  <a:cubicBezTo>
                    <a:pt x="92" y="54"/>
                    <a:pt x="62" y="71"/>
                    <a:pt x="32" y="86"/>
                  </a:cubicBezTo>
                  <a:cubicBezTo>
                    <a:pt x="31" y="86"/>
                    <a:pt x="30" y="87"/>
                    <a:pt x="29" y="87"/>
                  </a:cubicBezTo>
                  <a:cubicBezTo>
                    <a:pt x="30" y="87"/>
                    <a:pt x="30" y="86"/>
                    <a:pt x="30" y="86"/>
                  </a:cubicBezTo>
                  <a:cubicBezTo>
                    <a:pt x="34" y="83"/>
                    <a:pt x="37" y="81"/>
                    <a:pt x="40" y="79"/>
                  </a:cubicBezTo>
                  <a:cubicBezTo>
                    <a:pt x="48" y="74"/>
                    <a:pt x="56" y="70"/>
                    <a:pt x="64" y="65"/>
                  </a:cubicBezTo>
                  <a:cubicBezTo>
                    <a:pt x="80" y="57"/>
                    <a:pt x="96" y="50"/>
                    <a:pt x="112" y="42"/>
                  </a:cubicBezTo>
                  <a:cubicBezTo>
                    <a:pt x="116" y="41"/>
                    <a:pt x="119" y="41"/>
                    <a:pt x="123" y="41"/>
                  </a:cubicBezTo>
                  <a:close/>
                  <a:moveTo>
                    <a:pt x="28" y="89"/>
                  </a:moveTo>
                  <a:cubicBezTo>
                    <a:pt x="43" y="83"/>
                    <a:pt x="58" y="74"/>
                    <a:pt x="72" y="67"/>
                  </a:cubicBezTo>
                  <a:cubicBezTo>
                    <a:pt x="81" y="62"/>
                    <a:pt x="90" y="58"/>
                    <a:pt x="99" y="53"/>
                  </a:cubicBezTo>
                  <a:cubicBezTo>
                    <a:pt x="102" y="52"/>
                    <a:pt x="105" y="50"/>
                    <a:pt x="108" y="49"/>
                  </a:cubicBezTo>
                  <a:cubicBezTo>
                    <a:pt x="79" y="64"/>
                    <a:pt x="51" y="81"/>
                    <a:pt x="23" y="98"/>
                  </a:cubicBezTo>
                  <a:cubicBezTo>
                    <a:pt x="24" y="95"/>
                    <a:pt x="26" y="92"/>
                    <a:pt x="28" y="89"/>
                  </a:cubicBezTo>
                  <a:close/>
                  <a:moveTo>
                    <a:pt x="21" y="102"/>
                  </a:moveTo>
                  <a:cubicBezTo>
                    <a:pt x="28" y="99"/>
                    <a:pt x="34" y="95"/>
                    <a:pt x="41" y="90"/>
                  </a:cubicBezTo>
                  <a:cubicBezTo>
                    <a:pt x="51" y="84"/>
                    <a:pt x="61" y="79"/>
                    <a:pt x="72" y="74"/>
                  </a:cubicBezTo>
                  <a:cubicBezTo>
                    <a:pt x="83" y="68"/>
                    <a:pt x="94" y="62"/>
                    <a:pt x="105" y="57"/>
                  </a:cubicBezTo>
                  <a:cubicBezTo>
                    <a:pt x="95" y="62"/>
                    <a:pt x="85" y="68"/>
                    <a:pt x="75" y="73"/>
                  </a:cubicBezTo>
                  <a:cubicBezTo>
                    <a:pt x="64" y="79"/>
                    <a:pt x="53" y="84"/>
                    <a:pt x="42" y="91"/>
                  </a:cubicBezTo>
                  <a:cubicBezTo>
                    <a:pt x="36" y="94"/>
                    <a:pt x="30" y="98"/>
                    <a:pt x="24" y="101"/>
                  </a:cubicBezTo>
                  <a:cubicBezTo>
                    <a:pt x="23" y="101"/>
                    <a:pt x="22" y="102"/>
                    <a:pt x="20" y="102"/>
                  </a:cubicBezTo>
                  <a:cubicBezTo>
                    <a:pt x="21" y="102"/>
                    <a:pt x="21" y="102"/>
                    <a:pt x="21" y="102"/>
                  </a:cubicBezTo>
                  <a:close/>
                  <a:moveTo>
                    <a:pt x="154" y="42"/>
                  </a:moveTo>
                  <a:cubicBezTo>
                    <a:pt x="159" y="43"/>
                    <a:pt x="163" y="43"/>
                    <a:pt x="168" y="44"/>
                  </a:cubicBezTo>
                  <a:cubicBezTo>
                    <a:pt x="159" y="48"/>
                    <a:pt x="150" y="52"/>
                    <a:pt x="142" y="57"/>
                  </a:cubicBezTo>
                  <a:cubicBezTo>
                    <a:pt x="142" y="54"/>
                    <a:pt x="142" y="52"/>
                    <a:pt x="142" y="49"/>
                  </a:cubicBezTo>
                  <a:cubicBezTo>
                    <a:pt x="146" y="47"/>
                    <a:pt x="150" y="45"/>
                    <a:pt x="154" y="42"/>
                  </a:cubicBezTo>
                  <a:cubicBezTo>
                    <a:pt x="154" y="42"/>
                    <a:pt x="154" y="42"/>
                    <a:pt x="154" y="42"/>
                  </a:cubicBezTo>
                  <a:close/>
                  <a:moveTo>
                    <a:pt x="198" y="56"/>
                  </a:moveTo>
                  <a:cubicBezTo>
                    <a:pt x="169" y="68"/>
                    <a:pt x="140" y="81"/>
                    <a:pt x="111" y="93"/>
                  </a:cubicBezTo>
                  <a:cubicBezTo>
                    <a:pt x="83" y="105"/>
                    <a:pt x="57" y="118"/>
                    <a:pt x="30" y="132"/>
                  </a:cubicBezTo>
                  <a:cubicBezTo>
                    <a:pt x="24" y="135"/>
                    <a:pt x="16" y="138"/>
                    <a:pt x="12" y="141"/>
                  </a:cubicBezTo>
                  <a:cubicBezTo>
                    <a:pt x="17" y="137"/>
                    <a:pt x="23" y="133"/>
                    <a:pt x="29" y="130"/>
                  </a:cubicBezTo>
                  <a:cubicBezTo>
                    <a:pt x="42" y="122"/>
                    <a:pt x="56" y="114"/>
                    <a:pt x="70" y="108"/>
                  </a:cubicBezTo>
                  <a:cubicBezTo>
                    <a:pt x="94" y="95"/>
                    <a:pt x="120" y="84"/>
                    <a:pt x="145" y="71"/>
                  </a:cubicBezTo>
                  <a:cubicBezTo>
                    <a:pt x="155" y="70"/>
                    <a:pt x="165" y="67"/>
                    <a:pt x="175" y="63"/>
                  </a:cubicBezTo>
                  <a:cubicBezTo>
                    <a:pt x="179" y="62"/>
                    <a:pt x="177" y="56"/>
                    <a:pt x="174" y="57"/>
                  </a:cubicBezTo>
                  <a:cubicBezTo>
                    <a:pt x="170" y="59"/>
                    <a:pt x="167" y="60"/>
                    <a:pt x="164" y="61"/>
                  </a:cubicBezTo>
                  <a:cubicBezTo>
                    <a:pt x="165" y="60"/>
                    <a:pt x="166" y="60"/>
                    <a:pt x="168" y="59"/>
                  </a:cubicBezTo>
                  <a:cubicBezTo>
                    <a:pt x="168" y="59"/>
                    <a:pt x="169" y="58"/>
                    <a:pt x="169" y="58"/>
                  </a:cubicBezTo>
                  <a:cubicBezTo>
                    <a:pt x="173" y="56"/>
                    <a:pt x="176" y="54"/>
                    <a:pt x="180" y="52"/>
                  </a:cubicBezTo>
                  <a:cubicBezTo>
                    <a:pt x="182" y="52"/>
                    <a:pt x="183" y="51"/>
                    <a:pt x="183" y="50"/>
                  </a:cubicBezTo>
                  <a:cubicBezTo>
                    <a:pt x="183" y="50"/>
                    <a:pt x="184" y="50"/>
                    <a:pt x="184" y="49"/>
                  </a:cubicBezTo>
                  <a:cubicBezTo>
                    <a:pt x="189" y="51"/>
                    <a:pt x="194" y="53"/>
                    <a:pt x="198" y="56"/>
                  </a:cubicBezTo>
                  <a:close/>
                  <a:moveTo>
                    <a:pt x="199" y="56"/>
                  </a:moveTo>
                  <a:cubicBezTo>
                    <a:pt x="199" y="56"/>
                    <a:pt x="198" y="57"/>
                    <a:pt x="197" y="58"/>
                  </a:cubicBezTo>
                  <a:cubicBezTo>
                    <a:pt x="187" y="64"/>
                    <a:pt x="177" y="67"/>
                    <a:pt x="166" y="71"/>
                  </a:cubicBezTo>
                  <a:cubicBezTo>
                    <a:pt x="170" y="69"/>
                    <a:pt x="174" y="68"/>
                    <a:pt x="178" y="66"/>
                  </a:cubicBezTo>
                  <a:cubicBezTo>
                    <a:pt x="183" y="64"/>
                    <a:pt x="187" y="62"/>
                    <a:pt x="192" y="60"/>
                  </a:cubicBezTo>
                  <a:cubicBezTo>
                    <a:pt x="193" y="59"/>
                    <a:pt x="198" y="57"/>
                    <a:pt x="199" y="56"/>
                  </a:cubicBezTo>
                  <a:cubicBezTo>
                    <a:pt x="199" y="56"/>
                    <a:pt x="199" y="56"/>
                    <a:pt x="199" y="56"/>
                  </a:cubicBezTo>
                  <a:close/>
                  <a:moveTo>
                    <a:pt x="128" y="71"/>
                  </a:moveTo>
                  <a:cubicBezTo>
                    <a:pt x="131" y="71"/>
                    <a:pt x="135" y="71"/>
                    <a:pt x="138" y="71"/>
                  </a:cubicBezTo>
                  <a:cubicBezTo>
                    <a:pt x="112" y="83"/>
                    <a:pt x="86" y="94"/>
                    <a:pt x="60" y="106"/>
                  </a:cubicBezTo>
                  <a:cubicBezTo>
                    <a:pt x="82" y="95"/>
                    <a:pt x="104" y="84"/>
                    <a:pt x="126" y="72"/>
                  </a:cubicBezTo>
                  <a:cubicBezTo>
                    <a:pt x="126" y="71"/>
                    <a:pt x="127" y="71"/>
                    <a:pt x="128" y="71"/>
                  </a:cubicBezTo>
                  <a:close/>
                  <a:moveTo>
                    <a:pt x="119" y="63"/>
                  </a:moveTo>
                  <a:cubicBezTo>
                    <a:pt x="125" y="60"/>
                    <a:pt x="131" y="56"/>
                    <a:pt x="136" y="53"/>
                  </a:cubicBezTo>
                  <a:cubicBezTo>
                    <a:pt x="136" y="55"/>
                    <a:pt x="136" y="57"/>
                    <a:pt x="136" y="59"/>
                  </a:cubicBezTo>
                  <a:cubicBezTo>
                    <a:pt x="133" y="61"/>
                    <a:pt x="129" y="63"/>
                    <a:pt x="126" y="64"/>
                  </a:cubicBezTo>
                  <a:cubicBezTo>
                    <a:pt x="124" y="64"/>
                    <a:pt x="122" y="63"/>
                    <a:pt x="119" y="63"/>
                  </a:cubicBezTo>
                  <a:close/>
                  <a:moveTo>
                    <a:pt x="118" y="68"/>
                  </a:moveTo>
                  <a:cubicBezTo>
                    <a:pt x="108" y="73"/>
                    <a:pt x="99" y="78"/>
                    <a:pt x="90" y="82"/>
                  </a:cubicBezTo>
                  <a:cubicBezTo>
                    <a:pt x="67" y="93"/>
                    <a:pt x="43" y="104"/>
                    <a:pt x="21" y="117"/>
                  </a:cubicBezTo>
                  <a:cubicBezTo>
                    <a:pt x="21" y="117"/>
                    <a:pt x="21" y="117"/>
                    <a:pt x="21" y="117"/>
                  </a:cubicBezTo>
                  <a:cubicBezTo>
                    <a:pt x="28" y="113"/>
                    <a:pt x="34" y="109"/>
                    <a:pt x="41" y="106"/>
                  </a:cubicBezTo>
                  <a:cubicBezTo>
                    <a:pt x="53" y="99"/>
                    <a:pt x="67" y="91"/>
                    <a:pt x="80" y="84"/>
                  </a:cubicBezTo>
                  <a:cubicBezTo>
                    <a:pt x="91" y="79"/>
                    <a:pt x="102" y="73"/>
                    <a:pt x="112" y="67"/>
                  </a:cubicBezTo>
                  <a:cubicBezTo>
                    <a:pt x="114" y="67"/>
                    <a:pt x="116" y="68"/>
                    <a:pt x="118" y="68"/>
                  </a:cubicBezTo>
                  <a:close/>
                  <a:moveTo>
                    <a:pt x="136" y="61"/>
                  </a:moveTo>
                  <a:cubicBezTo>
                    <a:pt x="136" y="62"/>
                    <a:pt x="136" y="63"/>
                    <a:pt x="136" y="64"/>
                  </a:cubicBezTo>
                  <a:cubicBezTo>
                    <a:pt x="136" y="64"/>
                    <a:pt x="135" y="65"/>
                    <a:pt x="134" y="65"/>
                  </a:cubicBezTo>
                  <a:cubicBezTo>
                    <a:pt x="132" y="65"/>
                    <a:pt x="130" y="65"/>
                    <a:pt x="128" y="65"/>
                  </a:cubicBezTo>
                  <a:cubicBezTo>
                    <a:pt x="131" y="64"/>
                    <a:pt x="134" y="62"/>
                    <a:pt x="136" y="61"/>
                  </a:cubicBezTo>
                  <a:close/>
                  <a:moveTo>
                    <a:pt x="142" y="58"/>
                  </a:moveTo>
                  <a:cubicBezTo>
                    <a:pt x="150" y="54"/>
                    <a:pt x="157" y="51"/>
                    <a:pt x="165" y="47"/>
                  </a:cubicBezTo>
                  <a:cubicBezTo>
                    <a:pt x="157" y="51"/>
                    <a:pt x="150" y="56"/>
                    <a:pt x="142" y="60"/>
                  </a:cubicBezTo>
                  <a:cubicBezTo>
                    <a:pt x="142" y="60"/>
                    <a:pt x="142" y="59"/>
                    <a:pt x="142" y="58"/>
                  </a:cubicBezTo>
                  <a:close/>
                  <a:moveTo>
                    <a:pt x="167" y="57"/>
                  </a:moveTo>
                  <a:cubicBezTo>
                    <a:pt x="163" y="59"/>
                    <a:pt x="159" y="61"/>
                    <a:pt x="155" y="63"/>
                  </a:cubicBezTo>
                  <a:cubicBezTo>
                    <a:pt x="151" y="64"/>
                    <a:pt x="147" y="65"/>
                    <a:pt x="142" y="65"/>
                  </a:cubicBezTo>
                  <a:cubicBezTo>
                    <a:pt x="142" y="64"/>
                    <a:pt x="142" y="64"/>
                    <a:pt x="142" y="63"/>
                  </a:cubicBezTo>
                  <a:cubicBezTo>
                    <a:pt x="152" y="58"/>
                    <a:pt x="161" y="52"/>
                    <a:pt x="169" y="45"/>
                  </a:cubicBezTo>
                  <a:cubicBezTo>
                    <a:pt x="169" y="45"/>
                    <a:pt x="169" y="45"/>
                    <a:pt x="169" y="45"/>
                  </a:cubicBezTo>
                  <a:cubicBezTo>
                    <a:pt x="173" y="46"/>
                    <a:pt x="178" y="47"/>
                    <a:pt x="182" y="49"/>
                  </a:cubicBezTo>
                  <a:cubicBezTo>
                    <a:pt x="177" y="52"/>
                    <a:pt x="172" y="54"/>
                    <a:pt x="167" y="57"/>
                  </a:cubicBezTo>
                  <a:close/>
                  <a:moveTo>
                    <a:pt x="143" y="48"/>
                  </a:moveTo>
                  <a:cubicBezTo>
                    <a:pt x="143" y="48"/>
                    <a:pt x="143" y="47"/>
                    <a:pt x="143" y="47"/>
                  </a:cubicBezTo>
                  <a:cubicBezTo>
                    <a:pt x="145" y="46"/>
                    <a:pt x="148" y="44"/>
                    <a:pt x="150" y="43"/>
                  </a:cubicBezTo>
                  <a:cubicBezTo>
                    <a:pt x="148" y="44"/>
                    <a:pt x="145" y="46"/>
                    <a:pt x="143" y="48"/>
                  </a:cubicBezTo>
                  <a:close/>
                  <a:moveTo>
                    <a:pt x="136" y="51"/>
                  </a:moveTo>
                  <a:cubicBezTo>
                    <a:pt x="130" y="55"/>
                    <a:pt x="124" y="59"/>
                    <a:pt x="118" y="62"/>
                  </a:cubicBezTo>
                  <a:cubicBezTo>
                    <a:pt x="117" y="62"/>
                    <a:pt x="116" y="62"/>
                    <a:pt x="116" y="62"/>
                  </a:cubicBezTo>
                  <a:cubicBezTo>
                    <a:pt x="123" y="58"/>
                    <a:pt x="130" y="55"/>
                    <a:pt x="136" y="51"/>
                  </a:cubicBezTo>
                  <a:cubicBezTo>
                    <a:pt x="136" y="51"/>
                    <a:pt x="136" y="51"/>
                    <a:pt x="136" y="51"/>
                  </a:cubicBezTo>
                  <a:close/>
                  <a:moveTo>
                    <a:pt x="124" y="55"/>
                  </a:moveTo>
                  <a:cubicBezTo>
                    <a:pt x="120" y="57"/>
                    <a:pt x="117" y="59"/>
                    <a:pt x="113" y="60"/>
                  </a:cubicBezTo>
                  <a:cubicBezTo>
                    <a:pt x="112" y="60"/>
                    <a:pt x="110" y="59"/>
                    <a:pt x="109" y="59"/>
                  </a:cubicBezTo>
                  <a:cubicBezTo>
                    <a:pt x="106" y="57"/>
                    <a:pt x="103" y="62"/>
                    <a:pt x="106" y="64"/>
                  </a:cubicBezTo>
                  <a:cubicBezTo>
                    <a:pt x="106" y="64"/>
                    <a:pt x="106" y="64"/>
                    <a:pt x="106" y="64"/>
                  </a:cubicBezTo>
                  <a:cubicBezTo>
                    <a:pt x="100" y="67"/>
                    <a:pt x="94" y="70"/>
                    <a:pt x="88" y="72"/>
                  </a:cubicBezTo>
                  <a:cubicBezTo>
                    <a:pt x="77" y="78"/>
                    <a:pt x="66" y="83"/>
                    <a:pt x="54" y="88"/>
                  </a:cubicBezTo>
                  <a:cubicBezTo>
                    <a:pt x="43" y="94"/>
                    <a:pt x="32" y="101"/>
                    <a:pt x="20" y="104"/>
                  </a:cubicBezTo>
                  <a:cubicBezTo>
                    <a:pt x="20" y="104"/>
                    <a:pt x="20" y="105"/>
                    <a:pt x="19" y="105"/>
                  </a:cubicBezTo>
                  <a:cubicBezTo>
                    <a:pt x="20" y="104"/>
                    <a:pt x="20" y="104"/>
                    <a:pt x="20" y="104"/>
                  </a:cubicBezTo>
                  <a:cubicBezTo>
                    <a:pt x="21" y="103"/>
                    <a:pt x="24" y="103"/>
                    <a:pt x="24" y="102"/>
                  </a:cubicBezTo>
                  <a:cubicBezTo>
                    <a:pt x="29" y="101"/>
                    <a:pt x="33" y="98"/>
                    <a:pt x="37" y="96"/>
                  </a:cubicBezTo>
                  <a:cubicBezTo>
                    <a:pt x="49" y="89"/>
                    <a:pt x="60" y="83"/>
                    <a:pt x="72" y="76"/>
                  </a:cubicBezTo>
                  <a:cubicBezTo>
                    <a:pt x="94" y="65"/>
                    <a:pt x="115" y="52"/>
                    <a:pt x="138" y="41"/>
                  </a:cubicBezTo>
                  <a:cubicBezTo>
                    <a:pt x="137" y="44"/>
                    <a:pt x="137" y="46"/>
                    <a:pt x="137" y="48"/>
                  </a:cubicBezTo>
                  <a:cubicBezTo>
                    <a:pt x="132" y="50"/>
                    <a:pt x="128" y="53"/>
                    <a:pt x="124" y="55"/>
                  </a:cubicBezTo>
                  <a:close/>
                  <a:moveTo>
                    <a:pt x="19" y="106"/>
                  </a:moveTo>
                  <a:cubicBezTo>
                    <a:pt x="26" y="104"/>
                    <a:pt x="32" y="101"/>
                    <a:pt x="39" y="98"/>
                  </a:cubicBezTo>
                  <a:cubicBezTo>
                    <a:pt x="51" y="91"/>
                    <a:pt x="63" y="86"/>
                    <a:pt x="75" y="80"/>
                  </a:cubicBezTo>
                  <a:cubicBezTo>
                    <a:pt x="86" y="75"/>
                    <a:pt x="97" y="70"/>
                    <a:pt x="108" y="65"/>
                  </a:cubicBezTo>
                  <a:cubicBezTo>
                    <a:pt x="109" y="65"/>
                    <a:pt x="110" y="66"/>
                    <a:pt x="111" y="66"/>
                  </a:cubicBezTo>
                  <a:cubicBezTo>
                    <a:pt x="79" y="84"/>
                    <a:pt x="46" y="100"/>
                    <a:pt x="14" y="119"/>
                  </a:cubicBezTo>
                  <a:cubicBezTo>
                    <a:pt x="15" y="115"/>
                    <a:pt x="17" y="110"/>
                    <a:pt x="19" y="106"/>
                  </a:cubicBezTo>
                  <a:close/>
                  <a:moveTo>
                    <a:pt x="13" y="123"/>
                  </a:moveTo>
                  <a:cubicBezTo>
                    <a:pt x="23" y="119"/>
                    <a:pt x="32" y="112"/>
                    <a:pt x="41" y="108"/>
                  </a:cubicBezTo>
                  <a:cubicBezTo>
                    <a:pt x="54" y="101"/>
                    <a:pt x="67" y="94"/>
                    <a:pt x="80" y="88"/>
                  </a:cubicBezTo>
                  <a:cubicBezTo>
                    <a:pt x="93" y="82"/>
                    <a:pt x="107" y="75"/>
                    <a:pt x="120" y="69"/>
                  </a:cubicBezTo>
                  <a:cubicBezTo>
                    <a:pt x="121" y="69"/>
                    <a:pt x="123" y="70"/>
                    <a:pt x="125" y="70"/>
                  </a:cubicBezTo>
                  <a:cubicBezTo>
                    <a:pt x="113" y="77"/>
                    <a:pt x="101" y="83"/>
                    <a:pt x="88" y="89"/>
                  </a:cubicBezTo>
                  <a:cubicBezTo>
                    <a:pt x="70" y="99"/>
                    <a:pt x="52" y="109"/>
                    <a:pt x="33" y="119"/>
                  </a:cubicBezTo>
                  <a:cubicBezTo>
                    <a:pt x="29" y="122"/>
                    <a:pt x="25" y="124"/>
                    <a:pt x="22" y="126"/>
                  </a:cubicBezTo>
                  <a:cubicBezTo>
                    <a:pt x="18" y="128"/>
                    <a:pt x="15" y="130"/>
                    <a:pt x="12" y="132"/>
                  </a:cubicBezTo>
                  <a:cubicBezTo>
                    <a:pt x="12" y="129"/>
                    <a:pt x="13" y="126"/>
                    <a:pt x="13" y="123"/>
                  </a:cubicBezTo>
                  <a:close/>
                  <a:moveTo>
                    <a:pt x="24" y="127"/>
                  </a:moveTo>
                  <a:cubicBezTo>
                    <a:pt x="31" y="123"/>
                    <a:pt x="38" y="119"/>
                    <a:pt x="46" y="115"/>
                  </a:cubicBezTo>
                  <a:cubicBezTo>
                    <a:pt x="62" y="108"/>
                    <a:pt x="78" y="99"/>
                    <a:pt x="94" y="92"/>
                  </a:cubicBezTo>
                  <a:cubicBezTo>
                    <a:pt x="106" y="87"/>
                    <a:pt x="117" y="82"/>
                    <a:pt x="129" y="77"/>
                  </a:cubicBezTo>
                  <a:cubicBezTo>
                    <a:pt x="89" y="97"/>
                    <a:pt x="48" y="115"/>
                    <a:pt x="11" y="140"/>
                  </a:cubicBezTo>
                  <a:cubicBezTo>
                    <a:pt x="11" y="138"/>
                    <a:pt x="11" y="136"/>
                    <a:pt x="11" y="134"/>
                  </a:cubicBezTo>
                  <a:cubicBezTo>
                    <a:pt x="16" y="132"/>
                    <a:pt x="19" y="129"/>
                    <a:pt x="24" y="127"/>
                  </a:cubicBezTo>
                  <a:close/>
                  <a:moveTo>
                    <a:pt x="11" y="142"/>
                  </a:moveTo>
                  <a:cubicBezTo>
                    <a:pt x="24" y="137"/>
                    <a:pt x="37" y="130"/>
                    <a:pt x="50" y="123"/>
                  </a:cubicBezTo>
                  <a:cubicBezTo>
                    <a:pt x="66" y="114"/>
                    <a:pt x="83" y="107"/>
                    <a:pt x="101" y="99"/>
                  </a:cubicBezTo>
                  <a:cubicBezTo>
                    <a:pt x="108" y="96"/>
                    <a:pt x="115" y="93"/>
                    <a:pt x="122" y="90"/>
                  </a:cubicBezTo>
                  <a:cubicBezTo>
                    <a:pt x="116" y="93"/>
                    <a:pt x="109" y="96"/>
                    <a:pt x="102" y="100"/>
                  </a:cubicBezTo>
                  <a:cubicBezTo>
                    <a:pt x="86" y="107"/>
                    <a:pt x="69" y="115"/>
                    <a:pt x="53" y="124"/>
                  </a:cubicBezTo>
                  <a:cubicBezTo>
                    <a:pt x="39" y="132"/>
                    <a:pt x="25" y="142"/>
                    <a:pt x="11" y="150"/>
                  </a:cubicBezTo>
                  <a:cubicBezTo>
                    <a:pt x="11" y="147"/>
                    <a:pt x="11" y="145"/>
                    <a:pt x="11" y="142"/>
                  </a:cubicBezTo>
                  <a:close/>
                  <a:moveTo>
                    <a:pt x="213" y="66"/>
                  </a:moveTo>
                  <a:cubicBezTo>
                    <a:pt x="214" y="67"/>
                    <a:pt x="216" y="68"/>
                    <a:pt x="218" y="70"/>
                  </a:cubicBezTo>
                  <a:cubicBezTo>
                    <a:pt x="214" y="71"/>
                    <a:pt x="210" y="73"/>
                    <a:pt x="207" y="75"/>
                  </a:cubicBezTo>
                  <a:cubicBezTo>
                    <a:pt x="201" y="77"/>
                    <a:pt x="195" y="80"/>
                    <a:pt x="189" y="83"/>
                  </a:cubicBezTo>
                  <a:cubicBezTo>
                    <a:pt x="181" y="85"/>
                    <a:pt x="174" y="87"/>
                    <a:pt x="167" y="90"/>
                  </a:cubicBezTo>
                  <a:cubicBezTo>
                    <a:pt x="159" y="94"/>
                    <a:pt x="151" y="97"/>
                    <a:pt x="144" y="101"/>
                  </a:cubicBezTo>
                  <a:cubicBezTo>
                    <a:pt x="137" y="103"/>
                    <a:pt x="129" y="106"/>
                    <a:pt x="122" y="109"/>
                  </a:cubicBezTo>
                  <a:cubicBezTo>
                    <a:pt x="94" y="121"/>
                    <a:pt x="66" y="132"/>
                    <a:pt x="38" y="145"/>
                  </a:cubicBezTo>
                  <a:cubicBezTo>
                    <a:pt x="37" y="145"/>
                    <a:pt x="36" y="146"/>
                    <a:pt x="35" y="146"/>
                  </a:cubicBezTo>
                  <a:cubicBezTo>
                    <a:pt x="44" y="141"/>
                    <a:pt x="54" y="136"/>
                    <a:pt x="63" y="132"/>
                  </a:cubicBezTo>
                  <a:cubicBezTo>
                    <a:pt x="85" y="121"/>
                    <a:pt x="107" y="110"/>
                    <a:pt x="130" y="100"/>
                  </a:cubicBezTo>
                  <a:cubicBezTo>
                    <a:pt x="151" y="91"/>
                    <a:pt x="172" y="83"/>
                    <a:pt x="193" y="74"/>
                  </a:cubicBezTo>
                  <a:cubicBezTo>
                    <a:pt x="199" y="71"/>
                    <a:pt x="206" y="69"/>
                    <a:pt x="213" y="66"/>
                  </a:cubicBezTo>
                  <a:close/>
                  <a:moveTo>
                    <a:pt x="59" y="132"/>
                  </a:moveTo>
                  <a:cubicBezTo>
                    <a:pt x="43" y="140"/>
                    <a:pt x="27" y="148"/>
                    <a:pt x="11" y="158"/>
                  </a:cubicBezTo>
                  <a:cubicBezTo>
                    <a:pt x="11" y="156"/>
                    <a:pt x="11" y="154"/>
                    <a:pt x="11" y="152"/>
                  </a:cubicBezTo>
                  <a:cubicBezTo>
                    <a:pt x="25" y="148"/>
                    <a:pt x="37" y="140"/>
                    <a:pt x="50" y="133"/>
                  </a:cubicBezTo>
                  <a:cubicBezTo>
                    <a:pt x="68" y="122"/>
                    <a:pt x="89" y="116"/>
                    <a:pt x="108" y="108"/>
                  </a:cubicBezTo>
                  <a:cubicBezTo>
                    <a:pt x="108" y="108"/>
                    <a:pt x="108" y="108"/>
                    <a:pt x="108" y="108"/>
                  </a:cubicBezTo>
                  <a:cubicBezTo>
                    <a:pt x="92" y="115"/>
                    <a:pt x="76" y="124"/>
                    <a:pt x="59" y="132"/>
                  </a:cubicBezTo>
                  <a:close/>
                  <a:moveTo>
                    <a:pt x="12" y="160"/>
                  </a:moveTo>
                  <a:cubicBezTo>
                    <a:pt x="17" y="158"/>
                    <a:pt x="22" y="155"/>
                    <a:pt x="26" y="152"/>
                  </a:cubicBezTo>
                  <a:cubicBezTo>
                    <a:pt x="34" y="147"/>
                    <a:pt x="44" y="144"/>
                    <a:pt x="52" y="140"/>
                  </a:cubicBezTo>
                  <a:cubicBezTo>
                    <a:pt x="72" y="131"/>
                    <a:pt x="92" y="123"/>
                    <a:pt x="112" y="115"/>
                  </a:cubicBezTo>
                  <a:cubicBezTo>
                    <a:pt x="114" y="114"/>
                    <a:pt x="117" y="113"/>
                    <a:pt x="119" y="112"/>
                  </a:cubicBezTo>
                  <a:cubicBezTo>
                    <a:pt x="116" y="114"/>
                    <a:pt x="114" y="115"/>
                    <a:pt x="111" y="116"/>
                  </a:cubicBezTo>
                  <a:cubicBezTo>
                    <a:pt x="93" y="125"/>
                    <a:pt x="74" y="134"/>
                    <a:pt x="56" y="143"/>
                  </a:cubicBezTo>
                  <a:cubicBezTo>
                    <a:pt x="41" y="150"/>
                    <a:pt x="26" y="157"/>
                    <a:pt x="13" y="167"/>
                  </a:cubicBezTo>
                  <a:cubicBezTo>
                    <a:pt x="12" y="165"/>
                    <a:pt x="12" y="162"/>
                    <a:pt x="12" y="160"/>
                  </a:cubicBezTo>
                  <a:close/>
                  <a:moveTo>
                    <a:pt x="14" y="170"/>
                  </a:moveTo>
                  <a:cubicBezTo>
                    <a:pt x="27" y="167"/>
                    <a:pt x="40" y="159"/>
                    <a:pt x="53" y="153"/>
                  </a:cubicBezTo>
                  <a:cubicBezTo>
                    <a:pt x="71" y="144"/>
                    <a:pt x="90" y="136"/>
                    <a:pt x="109" y="127"/>
                  </a:cubicBezTo>
                  <a:cubicBezTo>
                    <a:pt x="147" y="110"/>
                    <a:pt x="185" y="93"/>
                    <a:pt x="224" y="77"/>
                  </a:cubicBezTo>
                  <a:cubicBezTo>
                    <a:pt x="225" y="78"/>
                    <a:pt x="226" y="80"/>
                    <a:pt x="227" y="81"/>
                  </a:cubicBezTo>
                  <a:cubicBezTo>
                    <a:pt x="227" y="81"/>
                    <a:pt x="227" y="81"/>
                    <a:pt x="227" y="81"/>
                  </a:cubicBezTo>
                  <a:cubicBezTo>
                    <a:pt x="190" y="99"/>
                    <a:pt x="152" y="115"/>
                    <a:pt x="113" y="130"/>
                  </a:cubicBezTo>
                  <a:cubicBezTo>
                    <a:pt x="106" y="134"/>
                    <a:pt x="98" y="138"/>
                    <a:pt x="91" y="142"/>
                  </a:cubicBezTo>
                  <a:cubicBezTo>
                    <a:pt x="82" y="146"/>
                    <a:pt x="72" y="149"/>
                    <a:pt x="62" y="153"/>
                  </a:cubicBezTo>
                  <a:cubicBezTo>
                    <a:pt x="46" y="158"/>
                    <a:pt x="29" y="164"/>
                    <a:pt x="14" y="173"/>
                  </a:cubicBezTo>
                  <a:cubicBezTo>
                    <a:pt x="14" y="172"/>
                    <a:pt x="14" y="171"/>
                    <a:pt x="14" y="170"/>
                  </a:cubicBezTo>
                  <a:close/>
                  <a:moveTo>
                    <a:pt x="212" y="90"/>
                  </a:moveTo>
                  <a:cubicBezTo>
                    <a:pt x="210" y="91"/>
                    <a:pt x="207" y="92"/>
                    <a:pt x="205" y="93"/>
                  </a:cubicBezTo>
                  <a:cubicBezTo>
                    <a:pt x="197" y="97"/>
                    <a:pt x="188" y="101"/>
                    <a:pt x="179" y="104"/>
                  </a:cubicBezTo>
                  <a:cubicBezTo>
                    <a:pt x="189" y="100"/>
                    <a:pt x="198" y="96"/>
                    <a:pt x="207" y="92"/>
                  </a:cubicBezTo>
                  <a:cubicBezTo>
                    <a:pt x="209" y="91"/>
                    <a:pt x="210" y="90"/>
                    <a:pt x="212" y="90"/>
                  </a:cubicBezTo>
                  <a:close/>
                  <a:moveTo>
                    <a:pt x="222" y="86"/>
                  </a:moveTo>
                  <a:cubicBezTo>
                    <a:pt x="223" y="86"/>
                    <a:pt x="224" y="85"/>
                    <a:pt x="224" y="85"/>
                  </a:cubicBezTo>
                  <a:cubicBezTo>
                    <a:pt x="225" y="84"/>
                    <a:pt x="226" y="83"/>
                    <a:pt x="228" y="83"/>
                  </a:cubicBezTo>
                  <a:cubicBezTo>
                    <a:pt x="228" y="83"/>
                    <a:pt x="228" y="83"/>
                    <a:pt x="228" y="82"/>
                  </a:cubicBezTo>
                  <a:cubicBezTo>
                    <a:pt x="229" y="85"/>
                    <a:pt x="231" y="87"/>
                    <a:pt x="232" y="90"/>
                  </a:cubicBezTo>
                  <a:cubicBezTo>
                    <a:pt x="226" y="92"/>
                    <a:pt x="221" y="96"/>
                    <a:pt x="215" y="99"/>
                  </a:cubicBezTo>
                  <a:cubicBezTo>
                    <a:pt x="214" y="100"/>
                    <a:pt x="213" y="100"/>
                    <a:pt x="213" y="101"/>
                  </a:cubicBezTo>
                  <a:cubicBezTo>
                    <a:pt x="212" y="101"/>
                    <a:pt x="211" y="101"/>
                    <a:pt x="210" y="102"/>
                  </a:cubicBezTo>
                  <a:cubicBezTo>
                    <a:pt x="177" y="115"/>
                    <a:pt x="143" y="127"/>
                    <a:pt x="110" y="142"/>
                  </a:cubicBezTo>
                  <a:cubicBezTo>
                    <a:pt x="93" y="149"/>
                    <a:pt x="77" y="157"/>
                    <a:pt x="59" y="164"/>
                  </a:cubicBezTo>
                  <a:cubicBezTo>
                    <a:pt x="56" y="165"/>
                    <a:pt x="52" y="166"/>
                    <a:pt x="49" y="167"/>
                  </a:cubicBezTo>
                  <a:cubicBezTo>
                    <a:pt x="74" y="154"/>
                    <a:pt x="99" y="142"/>
                    <a:pt x="124" y="130"/>
                  </a:cubicBezTo>
                  <a:cubicBezTo>
                    <a:pt x="156" y="113"/>
                    <a:pt x="191" y="103"/>
                    <a:pt x="222" y="86"/>
                  </a:cubicBezTo>
                  <a:close/>
                  <a:moveTo>
                    <a:pt x="223" y="96"/>
                  </a:moveTo>
                  <a:cubicBezTo>
                    <a:pt x="223" y="96"/>
                    <a:pt x="223" y="96"/>
                    <a:pt x="222" y="96"/>
                  </a:cubicBezTo>
                  <a:cubicBezTo>
                    <a:pt x="223" y="96"/>
                    <a:pt x="225" y="95"/>
                    <a:pt x="226" y="94"/>
                  </a:cubicBezTo>
                  <a:cubicBezTo>
                    <a:pt x="232" y="90"/>
                    <a:pt x="224" y="95"/>
                    <a:pt x="223" y="96"/>
                  </a:cubicBezTo>
                  <a:close/>
                  <a:moveTo>
                    <a:pt x="233" y="104"/>
                  </a:moveTo>
                  <a:cubicBezTo>
                    <a:pt x="234" y="104"/>
                    <a:pt x="235" y="104"/>
                    <a:pt x="235" y="103"/>
                  </a:cubicBezTo>
                  <a:cubicBezTo>
                    <a:pt x="236" y="103"/>
                    <a:pt x="237" y="102"/>
                    <a:pt x="238" y="102"/>
                  </a:cubicBezTo>
                  <a:cubicBezTo>
                    <a:pt x="239" y="105"/>
                    <a:pt x="240" y="109"/>
                    <a:pt x="241" y="113"/>
                  </a:cubicBezTo>
                  <a:cubicBezTo>
                    <a:pt x="240" y="113"/>
                    <a:pt x="240" y="113"/>
                    <a:pt x="239" y="113"/>
                  </a:cubicBezTo>
                  <a:cubicBezTo>
                    <a:pt x="239" y="113"/>
                    <a:pt x="238" y="114"/>
                    <a:pt x="236" y="115"/>
                  </a:cubicBezTo>
                  <a:cubicBezTo>
                    <a:pt x="236" y="115"/>
                    <a:pt x="236" y="115"/>
                    <a:pt x="235" y="115"/>
                  </a:cubicBezTo>
                  <a:cubicBezTo>
                    <a:pt x="232" y="117"/>
                    <a:pt x="229" y="118"/>
                    <a:pt x="226" y="119"/>
                  </a:cubicBezTo>
                  <a:cubicBezTo>
                    <a:pt x="218" y="123"/>
                    <a:pt x="210" y="126"/>
                    <a:pt x="202" y="129"/>
                  </a:cubicBezTo>
                  <a:cubicBezTo>
                    <a:pt x="199" y="130"/>
                    <a:pt x="197" y="131"/>
                    <a:pt x="194" y="132"/>
                  </a:cubicBezTo>
                  <a:cubicBezTo>
                    <a:pt x="193" y="132"/>
                    <a:pt x="192" y="133"/>
                    <a:pt x="191" y="133"/>
                  </a:cubicBezTo>
                  <a:cubicBezTo>
                    <a:pt x="173" y="140"/>
                    <a:pt x="155" y="146"/>
                    <a:pt x="137" y="153"/>
                  </a:cubicBezTo>
                  <a:cubicBezTo>
                    <a:pt x="107" y="164"/>
                    <a:pt x="79" y="177"/>
                    <a:pt x="49" y="188"/>
                  </a:cubicBezTo>
                  <a:cubicBezTo>
                    <a:pt x="44" y="190"/>
                    <a:pt x="39" y="192"/>
                    <a:pt x="34" y="194"/>
                  </a:cubicBezTo>
                  <a:cubicBezTo>
                    <a:pt x="28" y="197"/>
                    <a:pt x="26" y="196"/>
                    <a:pt x="31" y="193"/>
                  </a:cubicBezTo>
                  <a:cubicBezTo>
                    <a:pt x="34" y="192"/>
                    <a:pt x="37" y="190"/>
                    <a:pt x="40" y="189"/>
                  </a:cubicBezTo>
                  <a:cubicBezTo>
                    <a:pt x="54" y="182"/>
                    <a:pt x="66" y="173"/>
                    <a:pt x="81" y="168"/>
                  </a:cubicBezTo>
                  <a:cubicBezTo>
                    <a:pt x="108" y="157"/>
                    <a:pt x="134" y="144"/>
                    <a:pt x="162" y="132"/>
                  </a:cubicBezTo>
                  <a:cubicBezTo>
                    <a:pt x="186" y="124"/>
                    <a:pt x="210" y="117"/>
                    <a:pt x="233" y="104"/>
                  </a:cubicBezTo>
                  <a:close/>
                  <a:moveTo>
                    <a:pt x="241" y="186"/>
                  </a:moveTo>
                  <a:cubicBezTo>
                    <a:pt x="219" y="195"/>
                    <a:pt x="199" y="207"/>
                    <a:pt x="179" y="218"/>
                  </a:cubicBezTo>
                  <a:cubicBezTo>
                    <a:pt x="165" y="226"/>
                    <a:pt x="150" y="232"/>
                    <a:pt x="136" y="239"/>
                  </a:cubicBezTo>
                  <a:cubicBezTo>
                    <a:pt x="138" y="238"/>
                    <a:pt x="140" y="237"/>
                    <a:pt x="141" y="235"/>
                  </a:cubicBezTo>
                  <a:cubicBezTo>
                    <a:pt x="152" y="228"/>
                    <a:pt x="164" y="221"/>
                    <a:pt x="176" y="215"/>
                  </a:cubicBezTo>
                  <a:cubicBezTo>
                    <a:pt x="179" y="213"/>
                    <a:pt x="182" y="212"/>
                    <a:pt x="186" y="210"/>
                  </a:cubicBezTo>
                  <a:cubicBezTo>
                    <a:pt x="187" y="209"/>
                    <a:pt x="189" y="208"/>
                    <a:pt x="190" y="208"/>
                  </a:cubicBezTo>
                  <a:cubicBezTo>
                    <a:pt x="206" y="201"/>
                    <a:pt x="222" y="195"/>
                    <a:pt x="237" y="186"/>
                  </a:cubicBezTo>
                  <a:cubicBezTo>
                    <a:pt x="239" y="186"/>
                    <a:pt x="240" y="185"/>
                    <a:pt x="241" y="184"/>
                  </a:cubicBezTo>
                  <a:cubicBezTo>
                    <a:pt x="241" y="185"/>
                    <a:pt x="241" y="185"/>
                    <a:pt x="241" y="186"/>
                  </a:cubicBezTo>
                  <a:close/>
                  <a:moveTo>
                    <a:pt x="196" y="204"/>
                  </a:moveTo>
                  <a:cubicBezTo>
                    <a:pt x="201" y="202"/>
                    <a:pt x="205" y="200"/>
                    <a:pt x="210" y="197"/>
                  </a:cubicBezTo>
                  <a:cubicBezTo>
                    <a:pt x="214" y="196"/>
                    <a:pt x="218" y="194"/>
                    <a:pt x="221" y="193"/>
                  </a:cubicBezTo>
                  <a:cubicBezTo>
                    <a:pt x="213" y="197"/>
                    <a:pt x="205" y="201"/>
                    <a:pt x="196" y="204"/>
                  </a:cubicBezTo>
                  <a:close/>
                  <a:moveTo>
                    <a:pt x="242" y="182"/>
                  </a:moveTo>
                  <a:cubicBezTo>
                    <a:pt x="241" y="183"/>
                    <a:pt x="240" y="183"/>
                    <a:pt x="240" y="183"/>
                  </a:cubicBezTo>
                  <a:cubicBezTo>
                    <a:pt x="239" y="183"/>
                    <a:pt x="238" y="184"/>
                    <a:pt x="237" y="185"/>
                  </a:cubicBezTo>
                  <a:cubicBezTo>
                    <a:pt x="237" y="185"/>
                    <a:pt x="236" y="186"/>
                    <a:pt x="235" y="186"/>
                  </a:cubicBezTo>
                  <a:cubicBezTo>
                    <a:pt x="233" y="187"/>
                    <a:pt x="230" y="188"/>
                    <a:pt x="228" y="189"/>
                  </a:cubicBezTo>
                  <a:cubicBezTo>
                    <a:pt x="224" y="190"/>
                    <a:pt x="220" y="192"/>
                    <a:pt x="215" y="193"/>
                  </a:cubicBezTo>
                  <a:cubicBezTo>
                    <a:pt x="207" y="197"/>
                    <a:pt x="199" y="201"/>
                    <a:pt x="190" y="205"/>
                  </a:cubicBezTo>
                  <a:cubicBezTo>
                    <a:pt x="187" y="207"/>
                    <a:pt x="184" y="209"/>
                    <a:pt x="181" y="210"/>
                  </a:cubicBezTo>
                  <a:cubicBezTo>
                    <a:pt x="175" y="213"/>
                    <a:pt x="169" y="216"/>
                    <a:pt x="163" y="218"/>
                  </a:cubicBezTo>
                  <a:cubicBezTo>
                    <a:pt x="149" y="224"/>
                    <a:pt x="136" y="230"/>
                    <a:pt x="123" y="236"/>
                  </a:cubicBezTo>
                  <a:cubicBezTo>
                    <a:pt x="116" y="239"/>
                    <a:pt x="110" y="243"/>
                    <a:pt x="104" y="246"/>
                  </a:cubicBezTo>
                  <a:cubicBezTo>
                    <a:pt x="100" y="247"/>
                    <a:pt x="95" y="249"/>
                    <a:pt x="91" y="251"/>
                  </a:cubicBezTo>
                  <a:cubicBezTo>
                    <a:pt x="83" y="254"/>
                    <a:pt x="92" y="250"/>
                    <a:pt x="94" y="249"/>
                  </a:cubicBezTo>
                  <a:cubicBezTo>
                    <a:pt x="100" y="246"/>
                    <a:pt x="105" y="242"/>
                    <a:pt x="110" y="238"/>
                  </a:cubicBezTo>
                  <a:cubicBezTo>
                    <a:pt x="116" y="234"/>
                    <a:pt x="123" y="230"/>
                    <a:pt x="129" y="227"/>
                  </a:cubicBezTo>
                  <a:cubicBezTo>
                    <a:pt x="143" y="219"/>
                    <a:pt x="157" y="212"/>
                    <a:pt x="171" y="206"/>
                  </a:cubicBezTo>
                  <a:cubicBezTo>
                    <a:pt x="172" y="205"/>
                    <a:pt x="173" y="205"/>
                    <a:pt x="174" y="204"/>
                  </a:cubicBezTo>
                  <a:cubicBezTo>
                    <a:pt x="197" y="195"/>
                    <a:pt x="221" y="185"/>
                    <a:pt x="243" y="175"/>
                  </a:cubicBezTo>
                  <a:cubicBezTo>
                    <a:pt x="243" y="177"/>
                    <a:pt x="242" y="180"/>
                    <a:pt x="242" y="182"/>
                  </a:cubicBezTo>
                  <a:close/>
                  <a:moveTo>
                    <a:pt x="243" y="173"/>
                  </a:moveTo>
                  <a:cubicBezTo>
                    <a:pt x="223" y="182"/>
                    <a:pt x="202" y="190"/>
                    <a:pt x="181" y="199"/>
                  </a:cubicBezTo>
                  <a:cubicBezTo>
                    <a:pt x="167" y="205"/>
                    <a:pt x="153" y="211"/>
                    <a:pt x="139" y="216"/>
                  </a:cubicBezTo>
                  <a:cubicBezTo>
                    <a:pt x="126" y="221"/>
                    <a:pt x="114" y="227"/>
                    <a:pt x="102" y="233"/>
                  </a:cubicBezTo>
                  <a:cubicBezTo>
                    <a:pt x="95" y="236"/>
                    <a:pt x="89" y="239"/>
                    <a:pt x="82" y="242"/>
                  </a:cubicBezTo>
                  <a:cubicBezTo>
                    <a:pt x="78" y="244"/>
                    <a:pt x="75" y="246"/>
                    <a:pt x="70" y="248"/>
                  </a:cubicBezTo>
                  <a:cubicBezTo>
                    <a:pt x="72" y="247"/>
                    <a:pt x="76" y="243"/>
                    <a:pt x="77" y="241"/>
                  </a:cubicBezTo>
                  <a:cubicBezTo>
                    <a:pt x="88" y="232"/>
                    <a:pt x="104" y="228"/>
                    <a:pt x="116" y="220"/>
                  </a:cubicBezTo>
                  <a:cubicBezTo>
                    <a:pt x="120" y="217"/>
                    <a:pt x="125" y="215"/>
                    <a:pt x="129" y="213"/>
                  </a:cubicBezTo>
                  <a:cubicBezTo>
                    <a:pt x="140" y="208"/>
                    <a:pt x="150" y="204"/>
                    <a:pt x="161" y="199"/>
                  </a:cubicBezTo>
                  <a:cubicBezTo>
                    <a:pt x="162" y="199"/>
                    <a:pt x="162" y="199"/>
                    <a:pt x="163" y="199"/>
                  </a:cubicBezTo>
                  <a:cubicBezTo>
                    <a:pt x="181" y="191"/>
                    <a:pt x="200" y="184"/>
                    <a:pt x="217" y="176"/>
                  </a:cubicBezTo>
                  <a:cubicBezTo>
                    <a:pt x="223" y="173"/>
                    <a:pt x="228" y="171"/>
                    <a:pt x="233" y="169"/>
                  </a:cubicBezTo>
                  <a:cubicBezTo>
                    <a:pt x="237" y="167"/>
                    <a:pt x="241" y="166"/>
                    <a:pt x="244" y="163"/>
                  </a:cubicBezTo>
                  <a:cubicBezTo>
                    <a:pt x="244" y="167"/>
                    <a:pt x="244" y="170"/>
                    <a:pt x="243" y="173"/>
                  </a:cubicBezTo>
                  <a:close/>
                  <a:moveTo>
                    <a:pt x="62" y="243"/>
                  </a:moveTo>
                  <a:cubicBezTo>
                    <a:pt x="80" y="234"/>
                    <a:pt x="98" y="226"/>
                    <a:pt x="116" y="218"/>
                  </a:cubicBezTo>
                  <a:cubicBezTo>
                    <a:pt x="113" y="220"/>
                    <a:pt x="109" y="222"/>
                    <a:pt x="106" y="224"/>
                  </a:cubicBezTo>
                  <a:cubicBezTo>
                    <a:pt x="99" y="228"/>
                    <a:pt x="92" y="231"/>
                    <a:pt x="84" y="235"/>
                  </a:cubicBezTo>
                  <a:cubicBezTo>
                    <a:pt x="78" y="238"/>
                    <a:pt x="73" y="243"/>
                    <a:pt x="69" y="247"/>
                  </a:cubicBezTo>
                  <a:cubicBezTo>
                    <a:pt x="66" y="246"/>
                    <a:pt x="64" y="245"/>
                    <a:pt x="62" y="243"/>
                  </a:cubicBezTo>
                  <a:close/>
                  <a:moveTo>
                    <a:pt x="52" y="235"/>
                  </a:moveTo>
                  <a:cubicBezTo>
                    <a:pt x="66" y="231"/>
                    <a:pt x="80" y="221"/>
                    <a:pt x="93" y="215"/>
                  </a:cubicBezTo>
                  <a:cubicBezTo>
                    <a:pt x="110" y="207"/>
                    <a:pt x="129" y="200"/>
                    <a:pt x="148" y="192"/>
                  </a:cubicBezTo>
                  <a:cubicBezTo>
                    <a:pt x="165" y="186"/>
                    <a:pt x="181" y="179"/>
                    <a:pt x="198" y="172"/>
                  </a:cubicBezTo>
                  <a:cubicBezTo>
                    <a:pt x="191" y="175"/>
                    <a:pt x="185" y="179"/>
                    <a:pt x="178" y="182"/>
                  </a:cubicBezTo>
                  <a:cubicBezTo>
                    <a:pt x="167" y="187"/>
                    <a:pt x="155" y="191"/>
                    <a:pt x="144" y="196"/>
                  </a:cubicBezTo>
                  <a:cubicBezTo>
                    <a:pt x="127" y="202"/>
                    <a:pt x="110" y="209"/>
                    <a:pt x="94" y="219"/>
                  </a:cubicBezTo>
                  <a:cubicBezTo>
                    <a:pt x="84" y="226"/>
                    <a:pt x="68" y="231"/>
                    <a:pt x="60" y="242"/>
                  </a:cubicBezTo>
                  <a:cubicBezTo>
                    <a:pt x="57" y="240"/>
                    <a:pt x="55" y="237"/>
                    <a:pt x="52" y="235"/>
                  </a:cubicBezTo>
                  <a:close/>
                  <a:moveTo>
                    <a:pt x="188" y="188"/>
                  </a:moveTo>
                  <a:cubicBezTo>
                    <a:pt x="191" y="187"/>
                    <a:pt x="193" y="186"/>
                    <a:pt x="196" y="185"/>
                  </a:cubicBezTo>
                  <a:cubicBezTo>
                    <a:pt x="193" y="186"/>
                    <a:pt x="191" y="187"/>
                    <a:pt x="188" y="188"/>
                  </a:cubicBezTo>
                  <a:close/>
                  <a:moveTo>
                    <a:pt x="234" y="167"/>
                  </a:moveTo>
                  <a:cubicBezTo>
                    <a:pt x="235" y="167"/>
                    <a:pt x="236" y="166"/>
                    <a:pt x="238" y="165"/>
                  </a:cubicBezTo>
                  <a:cubicBezTo>
                    <a:pt x="250" y="158"/>
                    <a:pt x="237" y="166"/>
                    <a:pt x="236" y="167"/>
                  </a:cubicBezTo>
                  <a:cubicBezTo>
                    <a:pt x="235" y="167"/>
                    <a:pt x="234" y="167"/>
                    <a:pt x="234" y="167"/>
                  </a:cubicBezTo>
                  <a:close/>
                  <a:moveTo>
                    <a:pt x="229" y="168"/>
                  </a:moveTo>
                  <a:cubicBezTo>
                    <a:pt x="225" y="170"/>
                    <a:pt x="222" y="172"/>
                    <a:pt x="218" y="174"/>
                  </a:cubicBezTo>
                  <a:cubicBezTo>
                    <a:pt x="215" y="175"/>
                    <a:pt x="212" y="176"/>
                    <a:pt x="209" y="178"/>
                  </a:cubicBezTo>
                  <a:cubicBezTo>
                    <a:pt x="193" y="184"/>
                    <a:pt x="178" y="191"/>
                    <a:pt x="162" y="197"/>
                  </a:cubicBezTo>
                  <a:cubicBezTo>
                    <a:pt x="159" y="198"/>
                    <a:pt x="156" y="199"/>
                    <a:pt x="154" y="201"/>
                  </a:cubicBezTo>
                  <a:cubicBezTo>
                    <a:pt x="146" y="204"/>
                    <a:pt x="138" y="207"/>
                    <a:pt x="131" y="210"/>
                  </a:cubicBezTo>
                  <a:cubicBezTo>
                    <a:pt x="129" y="211"/>
                    <a:pt x="128" y="211"/>
                    <a:pt x="127" y="212"/>
                  </a:cubicBezTo>
                  <a:cubicBezTo>
                    <a:pt x="110" y="219"/>
                    <a:pt x="93" y="226"/>
                    <a:pt x="77" y="234"/>
                  </a:cubicBezTo>
                  <a:cubicBezTo>
                    <a:pt x="73" y="236"/>
                    <a:pt x="70" y="238"/>
                    <a:pt x="66" y="239"/>
                  </a:cubicBezTo>
                  <a:cubicBezTo>
                    <a:pt x="59" y="243"/>
                    <a:pt x="66" y="238"/>
                    <a:pt x="68" y="237"/>
                  </a:cubicBezTo>
                  <a:cubicBezTo>
                    <a:pt x="72" y="233"/>
                    <a:pt x="77" y="231"/>
                    <a:pt x="82" y="229"/>
                  </a:cubicBezTo>
                  <a:cubicBezTo>
                    <a:pt x="95" y="221"/>
                    <a:pt x="107" y="213"/>
                    <a:pt x="121" y="207"/>
                  </a:cubicBezTo>
                  <a:cubicBezTo>
                    <a:pt x="135" y="201"/>
                    <a:pt x="150" y="195"/>
                    <a:pt x="165" y="189"/>
                  </a:cubicBezTo>
                  <a:cubicBezTo>
                    <a:pt x="178" y="184"/>
                    <a:pt x="190" y="177"/>
                    <a:pt x="203" y="172"/>
                  </a:cubicBezTo>
                  <a:cubicBezTo>
                    <a:pt x="208" y="169"/>
                    <a:pt x="213" y="167"/>
                    <a:pt x="218" y="164"/>
                  </a:cubicBezTo>
                  <a:cubicBezTo>
                    <a:pt x="227" y="161"/>
                    <a:pt x="236" y="156"/>
                    <a:pt x="245" y="151"/>
                  </a:cubicBezTo>
                  <a:cubicBezTo>
                    <a:pt x="245" y="151"/>
                    <a:pt x="245" y="151"/>
                    <a:pt x="245" y="151"/>
                  </a:cubicBezTo>
                  <a:cubicBezTo>
                    <a:pt x="245" y="154"/>
                    <a:pt x="245" y="157"/>
                    <a:pt x="245" y="161"/>
                  </a:cubicBezTo>
                  <a:cubicBezTo>
                    <a:pt x="239" y="162"/>
                    <a:pt x="234" y="166"/>
                    <a:pt x="229" y="168"/>
                  </a:cubicBezTo>
                  <a:close/>
                  <a:moveTo>
                    <a:pt x="244" y="150"/>
                  </a:moveTo>
                  <a:cubicBezTo>
                    <a:pt x="237" y="151"/>
                    <a:pt x="231" y="155"/>
                    <a:pt x="226" y="159"/>
                  </a:cubicBezTo>
                  <a:cubicBezTo>
                    <a:pt x="224" y="160"/>
                    <a:pt x="222" y="161"/>
                    <a:pt x="220" y="162"/>
                  </a:cubicBezTo>
                  <a:cubicBezTo>
                    <a:pt x="214" y="164"/>
                    <a:pt x="208" y="167"/>
                    <a:pt x="202" y="169"/>
                  </a:cubicBezTo>
                  <a:cubicBezTo>
                    <a:pt x="173" y="180"/>
                    <a:pt x="145" y="192"/>
                    <a:pt x="116" y="204"/>
                  </a:cubicBezTo>
                  <a:cubicBezTo>
                    <a:pt x="103" y="209"/>
                    <a:pt x="91" y="214"/>
                    <a:pt x="79" y="220"/>
                  </a:cubicBezTo>
                  <a:cubicBezTo>
                    <a:pt x="73" y="223"/>
                    <a:pt x="67" y="226"/>
                    <a:pt x="61" y="230"/>
                  </a:cubicBezTo>
                  <a:cubicBezTo>
                    <a:pt x="60" y="231"/>
                    <a:pt x="48" y="237"/>
                    <a:pt x="55" y="232"/>
                  </a:cubicBezTo>
                  <a:cubicBezTo>
                    <a:pt x="59" y="229"/>
                    <a:pt x="62" y="227"/>
                    <a:pt x="66" y="225"/>
                  </a:cubicBezTo>
                  <a:cubicBezTo>
                    <a:pt x="93" y="210"/>
                    <a:pt x="119" y="196"/>
                    <a:pt x="147" y="183"/>
                  </a:cubicBezTo>
                  <a:cubicBezTo>
                    <a:pt x="152" y="181"/>
                    <a:pt x="158" y="179"/>
                    <a:pt x="163" y="176"/>
                  </a:cubicBezTo>
                  <a:cubicBezTo>
                    <a:pt x="174" y="171"/>
                    <a:pt x="185" y="166"/>
                    <a:pt x="197" y="161"/>
                  </a:cubicBezTo>
                  <a:cubicBezTo>
                    <a:pt x="213" y="154"/>
                    <a:pt x="230" y="148"/>
                    <a:pt x="245" y="138"/>
                  </a:cubicBezTo>
                  <a:cubicBezTo>
                    <a:pt x="245" y="138"/>
                    <a:pt x="245" y="138"/>
                    <a:pt x="245" y="138"/>
                  </a:cubicBezTo>
                  <a:cubicBezTo>
                    <a:pt x="245" y="142"/>
                    <a:pt x="245" y="146"/>
                    <a:pt x="245" y="150"/>
                  </a:cubicBezTo>
                  <a:cubicBezTo>
                    <a:pt x="245" y="150"/>
                    <a:pt x="245" y="150"/>
                    <a:pt x="244" y="150"/>
                  </a:cubicBezTo>
                  <a:close/>
                  <a:moveTo>
                    <a:pt x="193" y="161"/>
                  </a:moveTo>
                  <a:cubicBezTo>
                    <a:pt x="202" y="157"/>
                    <a:pt x="213" y="153"/>
                    <a:pt x="222" y="149"/>
                  </a:cubicBezTo>
                  <a:cubicBezTo>
                    <a:pt x="222" y="149"/>
                    <a:pt x="221" y="149"/>
                    <a:pt x="221" y="149"/>
                  </a:cubicBezTo>
                  <a:cubicBezTo>
                    <a:pt x="211" y="153"/>
                    <a:pt x="202" y="157"/>
                    <a:pt x="193" y="161"/>
                  </a:cubicBezTo>
                  <a:close/>
                  <a:moveTo>
                    <a:pt x="245" y="136"/>
                  </a:moveTo>
                  <a:cubicBezTo>
                    <a:pt x="245" y="136"/>
                    <a:pt x="244" y="136"/>
                    <a:pt x="244" y="136"/>
                  </a:cubicBezTo>
                  <a:cubicBezTo>
                    <a:pt x="229" y="145"/>
                    <a:pt x="213" y="151"/>
                    <a:pt x="197" y="157"/>
                  </a:cubicBezTo>
                  <a:cubicBezTo>
                    <a:pt x="183" y="164"/>
                    <a:pt x="170" y="171"/>
                    <a:pt x="156" y="177"/>
                  </a:cubicBezTo>
                  <a:cubicBezTo>
                    <a:pt x="135" y="186"/>
                    <a:pt x="113" y="194"/>
                    <a:pt x="92" y="204"/>
                  </a:cubicBezTo>
                  <a:cubicBezTo>
                    <a:pt x="78" y="209"/>
                    <a:pt x="66" y="216"/>
                    <a:pt x="53" y="222"/>
                  </a:cubicBezTo>
                  <a:cubicBezTo>
                    <a:pt x="51" y="223"/>
                    <a:pt x="47" y="224"/>
                    <a:pt x="46" y="225"/>
                  </a:cubicBezTo>
                  <a:cubicBezTo>
                    <a:pt x="48" y="223"/>
                    <a:pt x="51" y="221"/>
                    <a:pt x="54" y="219"/>
                  </a:cubicBezTo>
                  <a:cubicBezTo>
                    <a:pt x="60" y="215"/>
                    <a:pt x="67" y="212"/>
                    <a:pt x="73" y="209"/>
                  </a:cubicBezTo>
                  <a:cubicBezTo>
                    <a:pt x="99" y="196"/>
                    <a:pt x="125" y="182"/>
                    <a:pt x="151" y="170"/>
                  </a:cubicBezTo>
                  <a:cubicBezTo>
                    <a:pt x="181" y="157"/>
                    <a:pt x="211" y="145"/>
                    <a:pt x="240" y="132"/>
                  </a:cubicBezTo>
                  <a:cubicBezTo>
                    <a:pt x="241" y="132"/>
                    <a:pt x="241" y="131"/>
                    <a:pt x="241" y="131"/>
                  </a:cubicBezTo>
                  <a:cubicBezTo>
                    <a:pt x="242" y="130"/>
                    <a:pt x="243" y="130"/>
                    <a:pt x="244" y="130"/>
                  </a:cubicBezTo>
                  <a:cubicBezTo>
                    <a:pt x="244" y="132"/>
                    <a:pt x="245" y="134"/>
                    <a:pt x="245" y="136"/>
                  </a:cubicBezTo>
                  <a:close/>
                  <a:moveTo>
                    <a:pt x="177" y="157"/>
                  </a:moveTo>
                  <a:cubicBezTo>
                    <a:pt x="184" y="154"/>
                    <a:pt x="190" y="151"/>
                    <a:pt x="196" y="149"/>
                  </a:cubicBezTo>
                  <a:cubicBezTo>
                    <a:pt x="204" y="145"/>
                    <a:pt x="212" y="142"/>
                    <a:pt x="220" y="138"/>
                  </a:cubicBezTo>
                  <a:cubicBezTo>
                    <a:pt x="224" y="137"/>
                    <a:pt x="227" y="136"/>
                    <a:pt x="231" y="134"/>
                  </a:cubicBezTo>
                  <a:cubicBezTo>
                    <a:pt x="231" y="134"/>
                    <a:pt x="231" y="134"/>
                    <a:pt x="231" y="134"/>
                  </a:cubicBezTo>
                  <a:cubicBezTo>
                    <a:pt x="213" y="142"/>
                    <a:pt x="195" y="150"/>
                    <a:pt x="177" y="157"/>
                  </a:cubicBezTo>
                  <a:close/>
                  <a:moveTo>
                    <a:pt x="151" y="168"/>
                  </a:moveTo>
                  <a:cubicBezTo>
                    <a:pt x="151" y="168"/>
                    <a:pt x="150" y="168"/>
                    <a:pt x="149" y="169"/>
                  </a:cubicBezTo>
                  <a:cubicBezTo>
                    <a:pt x="122" y="180"/>
                    <a:pt x="94" y="191"/>
                    <a:pt x="67" y="204"/>
                  </a:cubicBezTo>
                  <a:cubicBezTo>
                    <a:pt x="60" y="208"/>
                    <a:pt x="52" y="211"/>
                    <a:pt x="44" y="214"/>
                  </a:cubicBezTo>
                  <a:cubicBezTo>
                    <a:pt x="42" y="215"/>
                    <a:pt x="39" y="216"/>
                    <a:pt x="37" y="217"/>
                  </a:cubicBezTo>
                  <a:cubicBezTo>
                    <a:pt x="40" y="215"/>
                    <a:pt x="43" y="213"/>
                    <a:pt x="46" y="212"/>
                  </a:cubicBezTo>
                  <a:cubicBezTo>
                    <a:pt x="60" y="205"/>
                    <a:pt x="73" y="197"/>
                    <a:pt x="86" y="190"/>
                  </a:cubicBezTo>
                  <a:cubicBezTo>
                    <a:pt x="114" y="174"/>
                    <a:pt x="144" y="162"/>
                    <a:pt x="174" y="149"/>
                  </a:cubicBezTo>
                  <a:cubicBezTo>
                    <a:pt x="187" y="144"/>
                    <a:pt x="200" y="139"/>
                    <a:pt x="213" y="133"/>
                  </a:cubicBezTo>
                  <a:cubicBezTo>
                    <a:pt x="219" y="131"/>
                    <a:pt x="226" y="128"/>
                    <a:pt x="232" y="124"/>
                  </a:cubicBezTo>
                  <a:cubicBezTo>
                    <a:pt x="232" y="124"/>
                    <a:pt x="233" y="123"/>
                    <a:pt x="233" y="123"/>
                  </a:cubicBezTo>
                  <a:cubicBezTo>
                    <a:pt x="236" y="122"/>
                    <a:pt x="239" y="120"/>
                    <a:pt x="242" y="119"/>
                  </a:cubicBezTo>
                  <a:cubicBezTo>
                    <a:pt x="242" y="118"/>
                    <a:pt x="242" y="118"/>
                    <a:pt x="242" y="118"/>
                  </a:cubicBezTo>
                  <a:cubicBezTo>
                    <a:pt x="243" y="122"/>
                    <a:pt x="244" y="125"/>
                    <a:pt x="244" y="128"/>
                  </a:cubicBezTo>
                  <a:cubicBezTo>
                    <a:pt x="212" y="139"/>
                    <a:pt x="181" y="153"/>
                    <a:pt x="151" y="168"/>
                  </a:cubicBezTo>
                  <a:close/>
                  <a:moveTo>
                    <a:pt x="242" y="117"/>
                  </a:moveTo>
                  <a:cubicBezTo>
                    <a:pt x="242" y="117"/>
                    <a:pt x="242" y="117"/>
                    <a:pt x="242" y="117"/>
                  </a:cubicBezTo>
                  <a:cubicBezTo>
                    <a:pt x="239" y="118"/>
                    <a:pt x="236" y="120"/>
                    <a:pt x="233" y="121"/>
                  </a:cubicBezTo>
                  <a:cubicBezTo>
                    <a:pt x="230" y="123"/>
                    <a:pt x="227" y="124"/>
                    <a:pt x="224" y="125"/>
                  </a:cubicBezTo>
                  <a:cubicBezTo>
                    <a:pt x="197" y="134"/>
                    <a:pt x="169" y="145"/>
                    <a:pt x="143" y="157"/>
                  </a:cubicBezTo>
                  <a:cubicBezTo>
                    <a:pt x="116" y="171"/>
                    <a:pt x="87" y="181"/>
                    <a:pt x="60" y="194"/>
                  </a:cubicBezTo>
                  <a:cubicBezTo>
                    <a:pt x="53" y="198"/>
                    <a:pt x="45" y="201"/>
                    <a:pt x="38" y="204"/>
                  </a:cubicBezTo>
                  <a:cubicBezTo>
                    <a:pt x="36" y="204"/>
                    <a:pt x="31" y="205"/>
                    <a:pt x="29" y="206"/>
                  </a:cubicBezTo>
                  <a:cubicBezTo>
                    <a:pt x="32" y="204"/>
                    <a:pt x="35" y="202"/>
                    <a:pt x="38" y="201"/>
                  </a:cubicBezTo>
                  <a:cubicBezTo>
                    <a:pt x="51" y="193"/>
                    <a:pt x="66" y="187"/>
                    <a:pt x="80" y="181"/>
                  </a:cubicBezTo>
                  <a:cubicBezTo>
                    <a:pt x="110" y="166"/>
                    <a:pt x="142" y="154"/>
                    <a:pt x="173" y="142"/>
                  </a:cubicBezTo>
                  <a:cubicBezTo>
                    <a:pt x="187" y="136"/>
                    <a:pt x="201" y="131"/>
                    <a:pt x="214" y="126"/>
                  </a:cubicBezTo>
                  <a:cubicBezTo>
                    <a:pt x="220" y="124"/>
                    <a:pt x="225" y="122"/>
                    <a:pt x="230" y="120"/>
                  </a:cubicBezTo>
                  <a:cubicBezTo>
                    <a:pt x="232" y="119"/>
                    <a:pt x="234" y="117"/>
                    <a:pt x="236" y="116"/>
                  </a:cubicBezTo>
                  <a:cubicBezTo>
                    <a:pt x="238" y="116"/>
                    <a:pt x="240" y="115"/>
                    <a:pt x="241" y="114"/>
                  </a:cubicBezTo>
                  <a:cubicBezTo>
                    <a:pt x="242" y="115"/>
                    <a:pt x="242" y="116"/>
                    <a:pt x="242" y="117"/>
                  </a:cubicBezTo>
                  <a:close/>
                  <a:moveTo>
                    <a:pt x="45" y="227"/>
                  </a:moveTo>
                  <a:cubicBezTo>
                    <a:pt x="45" y="227"/>
                    <a:pt x="45" y="227"/>
                    <a:pt x="45" y="227"/>
                  </a:cubicBezTo>
                  <a:cubicBezTo>
                    <a:pt x="61" y="220"/>
                    <a:pt x="76" y="212"/>
                    <a:pt x="92" y="205"/>
                  </a:cubicBezTo>
                  <a:cubicBezTo>
                    <a:pt x="104" y="200"/>
                    <a:pt x="115" y="195"/>
                    <a:pt x="127" y="191"/>
                  </a:cubicBezTo>
                  <a:cubicBezTo>
                    <a:pt x="115" y="196"/>
                    <a:pt x="104" y="202"/>
                    <a:pt x="92" y="208"/>
                  </a:cubicBezTo>
                  <a:cubicBezTo>
                    <a:pt x="78" y="216"/>
                    <a:pt x="63" y="223"/>
                    <a:pt x="51" y="233"/>
                  </a:cubicBezTo>
                  <a:cubicBezTo>
                    <a:pt x="49" y="231"/>
                    <a:pt x="47" y="229"/>
                    <a:pt x="45" y="227"/>
                  </a:cubicBezTo>
                  <a:close/>
                  <a:moveTo>
                    <a:pt x="72" y="249"/>
                  </a:moveTo>
                  <a:cubicBezTo>
                    <a:pt x="83" y="245"/>
                    <a:pt x="95" y="238"/>
                    <a:pt x="106" y="232"/>
                  </a:cubicBezTo>
                  <a:cubicBezTo>
                    <a:pt x="122" y="225"/>
                    <a:pt x="138" y="218"/>
                    <a:pt x="155" y="211"/>
                  </a:cubicBezTo>
                  <a:cubicBezTo>
                    <a:pt x="144" y="217"/>
                    <a:pt x="133" y="223"/>
                    <a:pt x="122" y="229"/>
                  </a:cubicBezTo>
                  <a:cubicBezTo>
                    <a:pt x="117" y="232"/>
                    <a:pt x="111" y="235"/>
                    <a:pt x="106" y="239"/>
                  </a:cubicBezTo>
                  <a:cubicBezTo>
                    <a:pt x="100" y="245"/>
                    <a:pt x="92" y="248"/>
                    <a:pt x="84" y="253"/>
                  </a:cubicBezTo>
                  <a:cubicBezTo>
                    <a:pt x="84" y="253"/>
                    <a:pt x="84" y="253"/>
                    <a:pt x="84" y="253"/>
                  </a:cubicBezTo>
                  <a:cubicBezTo>
                    <a:pt x="84" y="253"/>
                    <a:pt x="84" y="253"/>
                    <a:pt x="84" y="253"/>
                  </a:cubicBezTo>
                  <a:cubicBezTo>
                    <a:pt x="79" y="252"/>
                    <a:pt x="76" y="251"/>
                    <a:pt x="72" y="249"/>
                  </a:cubicBezTo>
                  <a:close/>
                  <a:moveTo>
                    <a:pt x="88" y="253"/>
                  </a:moveTo>
                  <a:cubicBezTo>
                    <a:pt x="104" y="248"/>
                    <a:pt x="118" y="240"/>
                    <a:pt x="133" y="233"/>
                  </a:cubicBezTo>
                  <a:cubicBezTo>
                    <a:pt x="145" y="228"/>
                    <a:pt x="158" y="222"/>
                    <a:pt x="170" y="217"/>
                  </a:cubicBezTo>
                  <a:cubicBezTo>
                    <a:pt x="160" y="222"/>
                    <a:pt x="150" y="228"/>
                    <a:pt x="141" y="234"/>
                  </a:cubicBezTo>
                  <a:cubicBezTo>
                    <a:pt x="135" y="237"/>
                    <a:pt x="130" y="241"/>
                    <a:pt x="125" y="245"/>
                  </a:cubicBezTo>
                  <a:cubicBezTo>
                    <a:pt x="122" y="247"/>
                    <a:pt x="119" y="249"/>
                    <a:pt x="115" y="251"/>
                  </a:cubicBezTo>
                  <a:cubicBezTo>
                    <a:pt x="106" y="253"/>
                    <a:pt x="97" y="254"/>
                    <a:pt x="88" y="253"/>
                  </a:cubicBezTo>
                  <a:close/>
                  <a:moveTo>
                    <a:pt x="237" y="199"/>
                  </a:moveTo>
                  <a:cubicBezTo>
                    <a:pt x="236" y="202"/>
                    <a:pt x="235" y="204"/>
                    <a:pt x="234" y="207"/>
                  </a:cubicBezTo>
                  <a:cubicBezTo>
                    <a:pt x="230" y="208"/>
                    <a:pt x="225" y="211"/>
                    <a:pt x="221" y="213"/>
                  </a:cubicBezTo>
                  <a:cubicBezTo>
                    <a:pt x="206" y="221"/>
                    <a:pt x="191" y="228"/>
                    <a:pt x="176" y="235"/>
                  </a:cubicBezTo>
                  <a:cubicBezTo>
                    <a:pt x="167" y="240"/>
                    <a:pt x="159" y="244"/>
                    <a:pt x="150" y="249"/>
                  </a:cubicBezTo>
                  <a:cubicBezTo>
                    <a:pt x="142" y="253"/>
                    <a:pt x="153" y="246"/>
                    <a:pt x="155" y="245"/>
                  </a:cubicBezTo>
                  <a:cubicBezTo>
                    <a:pt x="159" y="243"/>
                    <a:pt x="163" y="240"/>
                    <a:pt x="167" y="238"/>
                  </a:cubicBezTo>
                  <a:cubicBezTo>
                    <a:pt x="178" y="231"/>
                    <a:pt x="189" y="225"/>
                    <a:pt x="201" y="218"/>
                  </a:cubicBezTo>
                  <a:cubicBezTo>
                    <a:pt x="213" y="212"/>
                    <a:pt x="226" y="207"/>
                    <a:pt x="237" y="199"/>
                  </a:cubicBezTo>
                  <a:close/>
                  <a:moveTo>
                    <a:pt x="223" y="229"/>
                  </a:moveTo>
                  <a:cubicBezTo>
                    <a:pt x="223" y="229"/>
                    <a:pt x="222" y="229"/>
                    <a:pt x="222" y="229"/>
                  </a:cubicBezTo>
                  <a:cubicBezTo>
                    <a:pt x="212" y="234"/>
                    <a:pt x="203" y="240"/>
                    <a:pt x="194" y="246"/>
                  </a:cubicBezTo>
                  <a:cubicBezTo>
                    <a:pt x="190" y="249"/>
                    <a:pt x="185" y="252"/>
                    <a:pt x="180" y="254"/>
                  </a:cubicBezTo>
                  <a:cubicBezTo>
                    <a:pt x="177" y="256"/>
                    <a:pt x="174" y="257"/>
                    <a:pt x="171" y="258"/>
                  </a:cubicBezTo>
                  <a:cubicBezTo>
                    <a:pt x="171" y="258"/>
                    <a:pt x="171" y="258"/>
                    <a:pt x="171" y="258"/>
                  </a:cubicBezTo>
                  <a:cubicBezTo>
                    <a:pt x="171" y="258"/>
                    <a:pt x="171" y="258"/>
                    <a:pt x="171" y="258"/>
                  </a:cubicBezTo>
                  <a:cubicBezTo>
                    <a:pt x="171" y="257"/>
                    <a:pt x="178" y="254"/>
                    <a:pt x="178" y="253"/>
                  </a:cubicBezTo>
                  <a:cubicBezTo>
                    <a:pt x="195" y="242"/>
                    <a:pt x="213" y="232"/>
                    <a:pt x="229" y="219"/>
                  </a:cubicBezTo>
                  <a:cubicBezTo>
                    <a:pt x="227" y="222"/>
                    <a:pt x="225" y="226"/>
                    <a:pt x="223" y="229"/>
                  </a:cubicBezTo>
                  <a:close/>
                  <a:moveTo>
                    <a:pt x="159" y="256"/>
                  </a:moveTo>
                  <a:cubicBezTo>
                    <a:pt x="169" y="254"/>
                    <a:pt x="178" y="248"/>
                    <a:pt x="187" y="243"/>
                  </a:cubicBezTo>
                  <a:cubicBezTo>
                    <a:pt x="196" y="237"/>
                    <a:pt x="205" y="233"/>
                    <a:pt x="214" y="228"/>
                  </a:cubicBezTo>
                  <a:cubicBezTo>
                    <a:pt x="209" y="232"/>
                    <a:pt x="204" y="235"/>
                    <a:pt x="199" y="239"/>
                  </a:cubicBezTo>
                  <a:cubicBezTo>
                    <a:pt x="189" y="245"/>
                    <a:pt x="178" y="250"/>
                    <a:pt x="169" y="258"/>
                  </a:cubicBezTo>
                  <a:cubicBezTo>
                    <a:pt x="166" y="258"/>
                    <a:pt x="162" y="257"/>
                    <a:pt x="159" y="256"/>
                  </a:cubicBezTo>
                  <a:close/>
                  <a:moveTo>
                    <a:pt x="146" y="252"/>
                  </a:moveTo>
                  <a:cubicBezTo>
                    <a:pt x="168" y="242"/>
                    <a:pt x="189" y="231"/>
                    <a:pt x="211" y="220"/>
                  </a:cubicBezTo>
                  <a:cubicBezTo>
                    <a:pt x="207" y="223"/>
                    <a:pt x="203" y="225"/>
                    <a:pt x="200" y="228"/>
                  </a:cubicBezTo>
                  <a:cubicBezTo>
                    <a:pt x="185" y="237"/>
                    <a:pt x="170" y="246"/>
                    <a:pt x="155" y="256"/>
                  </a:cubicBezTo>
                  <a:cubicBezTo>
                    <a:pt x="152" y="255"/>
                    <a:pt x="149" y="254"/>
                    <a:pt x="146" y="252"/>
                  </a:cubicBezTo>
                  <a:close/>
                  <a:moveTo>
                    <a:pt x="229" y="217"/>
                  </a:moveTo>
                  <a:cubicBezTo>
                    <a:pt x="215" y="228"/>
                    <a:pt x="197" y="235"/>
                    <a:pt x="181" y="245"/>
                  </a:cubicBezTo>
                  <a:cubicBezTo>
                    <a:pt x="175" y="249"/>
                    <a:pt x="162" y="253"/>
                    <a:pt x="159" y="255"/>
                  </a:cubicBezTo>
                  <a:cubicBezTo>
                    <a:pt x="168" y="249"/>
                    <a:pt x="178" y="243"/>
                    <a:pt x="188" y="237"/>
                  </a:cubicBezTo>
                  <a:cubicBezTo>
                    <a:pt x="196" y="231"/>
                    <a:pt x="205" y="226"/>
                    <a:pt x="213" y="221"/>
                  </a:cubicBezTo>
                  <a:cubicBezTo>
                    <a:pt x="217" y="219"/>
                    <a:pt x="220" y="217"/>
                    <a:pt x="223" y="215"/>
                  </a:cubicBezTo>
                  <a:cubicBezTo>
                    <a:pt x="224" y="214"/>
                    <a:pt x="224" y="214"/>
                    <a:pt x="225" y="213"/>
                  </a:cubicBezTo>
                  <a:cubicBezTo>
                    <a:pt x="228" y="212"/>
                    <a:pt x="231" y="211"/>
                    <a:pt x="233" y="209"/>
                  </a:cubicBezTo>
                  <a:cubicBezTo>
                    <a:pt x="232" y="212"/>
                    <a:pt x="231" y="214"/>
                    <a:pt x="230" y="217"/>
                  </a:cubicBezTo>
                  <a:cubicBezTo>
                    <a:pt x="230" y="217"/>
                    <a:pt x="229" y="217"/>
                    <a:pt x="229" y="217"/>
                  </a:cubicBezTo>
                  <a:close/>
                  <a:moveTo>
                    <a:pt x="144" y="251"/>
                  </a:moveTo>
                  <a:cubicBezTo>
                    <a:pt x="141" y="250"/>
                    <a:pt x="139" y="249"/>
                    <a:pt x="136" y="247"/>
                  </a:cubicBezTo>
                  <a:cubicBezTo>
                    <a:pt x="149" y="242"/>
                    <a:pt x="162" y="236"/>
                    <a:pt x="175" y="231"/>
                  </a:cubicBezTo>
                  <a:cubicBezTo>
                    <a:pt x="164" y="237"/>
                    <a:pt x="154" y="244"/>
                    <a:pt x="144" y="251"/>
                  </a:cubicBezTo>
                  <a:close/>
                  <a:moveTo>
                    <a:pt x="175" y="258"/>
                  </a:moveTo>
                  <a:cubicBezTo>
                    <a:pt x="188" y="253"/>
                    <a:pt x="199" y="244"/>
                    <a:pt x="212" y="237"/>
                  </a:cubicBezTo>
                  <a:cubicBezTo>
                    <a:pt x="213" y="236"/>
                    <a:pt x="215" y="235"/>
                    <a:pt x="217" y="234"/>
                  </a:cubicBezTo>
                  <a:cubicBezTo>
                    <a:pt x="220" y="232"/>
                    <a:pt x="221" y="231"/>
                    <a:pt x="219" y="233"/>
                  </a:cubicBezTo>
                  <a:cubicBezTo>
                    <a:pt x="217" y="236"/>
                    <a:pt x="214" y="238"/>
                    <a:pt x="211" y="240"/>
                  </a:cubicBezTo>
                  <a:cubicBezTo>
                    <a:pt x="205" y="245"/>
                    <a:pt x="199" y="250"/>
                    <a:pt x="192" y="255"/>
                  </a:cubicBezTo>
                  <a:cubicBezTo>
                    <a:pt x="191" y="255"/>
                    <a:pt x="191" y="255"/>
                    <a:pt x="191" y="255"/>
                  </a:cubicBezTo>
                  <a:cubicBezTo>
                    <a:pt x="186" y="257"/>
                    <a:pt x="180" y="258"/>
                    <a:pt x="175" y="258"/>
                  </a:cubicBezTo>
                  <a:close/>
                  <a:moveTo>
                    <a:pt x="196" y="253"/>
                  </a:moveTo>
                  <a:cubicBezTo>
                    <a:pt x="201" y="250"/>
                    <a:pt x="206" y="247"/>
                    <a:pt x="210" y="244"/>
                  </a:cubicBezTo>
                  <a:cubicBezTo>
                    <a:pt x="209" y="245"/>
                    <a:pt x="207" y="246"/>
                    <a:pt x="205" y="248"/>
                  </a:cubicBezTo>
                  <a:cubicBezTo>
                    <a:pt x="202" y="250"/>
                    <a:pt x="199" y="252"/>
                    <a:pt x="196" y="253"/>
                  </a:cubicBezTo>
                  <a:close/>
                  <a:moveTo>
                    <a:pt x="238" y="198"/>
                  </a:moveTo>
                  <a:cubicBezTo>
                    <a:pt x="237" y="197"/>
                    <a:pt x="237" y="197"/>
                    <a:pt x="237" y="198"/>
                  </a:cubicBezTo>
                  <a:cubicBezTo>
                    <a:pt x="236" y="198"/>
                    <a:pt x="235" y="199"/>
                    <a:pt x="234" y="199"/>
                  </a:cubicBezTo>
                  <a:cubicBezTo>
                    <a:pt x="233" y="199"/>
                    <a:pt x="233" y="199"/>
                    <a:pt x="232" y="200"/>
                  </a:cubicBezTo>
                  <a:cubicBezTo>
                    <a:pt x="219" y="207"/>
                    <a:pt x="205" y="214"/>
                    <a:pt x="191" y="221"/>
                  </a:cubicBezTo>
                  <a:cubicBezTo>
                    <a:pt x="173" y="230"/>
                    <a:pt x="154" y="239"/>
                    <a:pt x="134" y="246"/>
                  </a:cubicBezTo>
                  <a:cubicBezTo>
                    <a:pt x="134" y="246"/>
                    <a:pt x="134" y="246"/>
                    <a:pt x="133" y="246"/>
                  </a:cubicBezTo>
                  <a:cubicBezTo>
                    <a:pt x="132" y="245"/>
                    <a:pt x="130" y="245"/>
                    <a:pt x="129" y="246"/>
                  </a:cubicBezTo>
                  <a:cubicBezTo>
                    <a:pt x="129" y="246"/>
                    <a:pt x="129" y="246"/>
                    <a:pt x="129" y="246"/>
                  </a:cubicBezTo>
                  <a:cubicBezTo>
                    <a:pt x="128" y="246"/>
                    <a:pt x="127" y="247"/>
                    <a:pt x="126" y="248"/>
                  </a:cubicBezTo>
                  <a:cubicBezTo>
                    <a:pt x="126" y="248"/>
                    <a:pt x="126" y="248"/>
                    <a:pt x="126" y="248"/>
                  </a:cubicBezTo>
                  <a:cubicBezTo>
                    <a:pt x="125" y="248"/>
                    <a:pt x="123" y="249"/>
                    <a:pt x="121" y="249"/>
                  </a:cubicBezTo>
                  <a:cubicBezTo>
                    <a:pt x="122" y="249"/>
                    <a:pt x="122" y="249"/>
                    <a:pt x="123" y="248"/>
                  </a:cubicBezTo>
                  <a:cubicBezTo>
                    <a:pt x="123" y="248"/>
                    <a:pt x="123" y="248"/>
                    <a:pt x="123" y="248"/>
                  </a:cubicBezTo>
                  <a:cubicBezTo>
                    <a:pt x="128" y="246"/>
                    <a:pt x="133" y="243"/>
                    <a:pt x="138" y="239"/>
                  </a:cubicBezTo>
                  <a:cubicBezTo>
                    <a:pt x="147" y="234"/>
                    <a:pt x="155" y="231"/>
                    <a:pt x="164" y="227"/>
                  </a:cubicBezTo>
                  <a:cubicBezTo>
                    <a:pt x="174" y="223"/>
                    <a:pt x="183" y="218"/>
                    <a:pt x="192" y="212"/>
                  </a:cubicBezTo>
                  <a:cubicBezTo>
                    <a:pt x="208" y="203"/>
                    <a:pt x="224" y="195"/>
                    <a:pt x="240" y="188"/>
                  </a:cubicBezTo>
                  <a:cubicBezTo>
                    <a:pt x="240" y="189"/>
                    <a:pt x="240" y="190"/>
                    <a:pt x="240" y="191"/>
                  </a:cubicBezTo>
                  <a:cubicBezTo>
                    <a:pt x="239" y="193"/>
                    <a:pt x="238" y="195"/>
                    <a:pt x="238" y="198"/>
                  </a:cubicBezTo>
                  <a:close/>
                  <a:moveTo>
                    <a:pt x="237" y="100"/>
                  </a:moveTo>
                  <a:cubicBezTo>
                    <a:pt x="218" y="110"/>
                    <a:pt x="199" y="117"/>
                    <a:pt x="179" y="124"/>
                  </a:cubicBezTo>
                  <a:cubicBezTo>
                    <a:pt x="174" y="126"/>
                    <a:pt x="168" y="128"/>
                    <a:pt x="163" y="130"/>
                  </a:cubicBezTo>
                  <a:cubicBezTo>
                    <a:pt x="157" y="132"/>
                    <a:pt x="151" y="134"/>
                    <a:pt x="145" y="136"/>
                  </a:cubicBezTo>
                  <a:cubicBezTo>
                    <a:pt x="117" y="147"/>
                    <a:pt x="90" y="159"/>
                    <a:pt x="63" y="171"/>
                  </a:cubicBezTo>
                  <a:cubicBezTo>
                    <a:pt x="50" y="176"/>
                    <a:pt x="35" y="182"/>
                    <a:pt x="24" y="188"/>
                  </a:cubicBezTo>
                  <a:cubicBezTo>
                    <a:pt x="38" y="180"/>
                    <a:pt x="53" y="174"/>
                    <a:pt x="68" y="168"/>
                  </a:cubicBezTo>
                  <a:cubicBezTo>
                    <a:pt x="83" y="162"/>
                    <a:pt x="96" y="153"/>
                    <a:pt x="111" y="147"/>
                  </a:cubicBezTo>
                  <a:cubicBezTo>
                    <a:pt x="127" y="141"/>
                    <a:pt x="143" y="134"/>
                    <a:pt x="159" y="127"/>
                  </a:cubicBezTo>
                  <a:cubicBezTo>
                    <a:pt x="175" y="121"/>
                    <a:pt x="191" y="113"/>
                    <a:pt x="206" y="106"/>
                  </a:cubicBezTo>
                  <a:cubicBezTo>
                    <a:pt x="208" y="105"/>
                    <a:pt x="210" y="104"/>
                    <a:pt x="212" y="103"/>
                  </a:cubicBezTo>
                  <a:cubicBezTo>
                    <a:pt x="219" y="100"/>
                    <a:pt x="227" y="97"/>
                    <a:pt x="233" y="91"/>
                  </a:cubicBezTo>
                  <a:cubicBezTo>
                    <a:pt x="234" y="94"/>
                    <a:pt x="236" y="97"/>
                    <a:pt x="237" y="100"/>
                  </a:cubicBezTo>
                  <a:close/>
                  <a:moveTo>
                    <a:pt x="223" y="76"/>
                  </a:moveTo>
                  <a:cubicBezTo>
                    <a:pt x="165" y="100"/>
                    <a:pt x="109" y="125"/>
                    <a:pt x="52" y="151"/>
                  </a:cubicBezTo>
                  <a:cubicBezTo>
                    <a:pt x="39" y="157"/>
                    <a:pt x="27" y="165"/>
                    <a:pt x="13" y="169"/>
                  </a:cubicBezTo>
                  <a:cubicBezTo>
                    <a:pt x="13" y="169"/>
                    <a:pt x="13" y="169"/>
                    <a:pt x="13" y="169"/>
                  </a:cubicBezTo>
                  <a:cubicBezTo>
                    <a:pt x="16" y="168"/>
                    <a:pt x="19" y="165"/>
                    <a:pt x="20" y="164"/>
                  </a:cubicBezTo>
                  <a:cubicBezTo>
                    <a:pt x="23" y="162"/>
                    <a:pt x="26" y="160"/>
                    <a:pt x="29" y="159"/>
                  </a:cubicBezTo>
                  <a:cubicBezTo>
                    <a:pt x="36" y="155"/>
                    <a:pt x="43" y="151"/>
                    <a:pt x="50" y="148"/>
                  </a:cubicBezTo>
                  <a:cubicBezTo>
                    <a:pt x="78" y="133"/>
                    <a:pt x="107" y="119"/>
                    <a:pt x="136" y="106"/>
                  </a:cubicBezTo>
                  <a:cubicBezTo>
                    <a:pt x="137" y="105"/>
                    <a:pt x="139" y="105"/>
                    <a:pt x="140" y="104"/>
                  </a:cubicBezTo>
                  <a:cubicBezTo>
                    <a:pt x="158" y="97"/>
                    <a:pt x="175" y="90"/>
                    <a:pt x="192" y="83"/>
                  </a:cubicBezTo>
                  <a:cubicBezTo>
                    <a:pt x="195" y="82"/>
                    <a:pt x="198" y="81"/>
                    <a:pt x="201" y="80"/>
                  </a:cubicBezTo>
                  <a:cubicBezTo>
                    <a:pt x="203" y="79"/>
                    <a:pt x="205" y="77"/>
                    <a:pt x="208" y="76"/>
                  </a:cubicBezTo>
                  <a:cubicBezTo>
                    <a:pt x="208" y="76"/>
                    <a:pt x="209" y="76"/>
                    <a:pt x="210" y="75"/>
                  </a:cubicBezTo>
                  <a:cubicBezTo>
                    <a:pt x="213" y="74"/>
                    <a:pt x="216" y="73"/>
                    <a:pt x="219" y="71"/>
                  </a:cubicBezTo>
                  <a:cubicBezTo>
                    <a:pt x="220" y="73"/>
                    <a:pt x="222" y="74"/>
                    <a:pt x="223" y="76"/>
                  </a:cubicBezTo>
                  <a:close/>
                  <a:moveTo>
                    <a:pt x="211" y="64"/>
                  </a:moveTo>
                  <a:cubicBezTo>
                    <a:pt x="204" y="68"/>
                    <a:pt x="197" y="71"/>
                    <a:pt x="189" y="74"/>
                  </a:cubicBezTo>
                  <a:cubicBezTo>
                    <a:pt x="187" y="75"/>
                    <a:pt x="185" y="76"/>
                    <a:pt x="182" y="76"/>
                  </a:cubicBezTo>
                  <a:cubicBezTo>
                    <a:pt x="171" y="81"/>
                    <a:pt x="160" y="85"/>
                    <a:pt x="149" y="89"/>
                  </a:cubicBezTo>
                  <a:cubicBezTo>
                    <a:pt x="124" y="99"/>
                    <a:pt x="100" y="109"/>
                    <a:pt x="76" y="119"/>
                  </a:cubicBezTo>
                  <a:cubicBezTo>
                    <a:pt x="66" y="123"/>
                    <a:pt x="55" y="128"/>
                    <a:pt x="46" y="133"/>
                  </a:cubicBezTo>
                  <a:cubicBezTo>
                    <a:pt x="35" y="139"/>
                    <a:pt x="26" y="146"/>
                    <a:pt x="14" y="150"/>
                  </a:cubicBezTo>
                  <a:cubicBezTo>
                    <a:pt x="6" y="152"/>
                    <a:pt x="19" y="147"/>
                    <a:pt x="21" y="146"/>
                  </a:cubicBezTo>
                  <a:cubicBezTo>
                    <a:pt x="26" y="143"/>
                    <a:pt x="31" y="139"/>
                    <a:pt x="36" y="136"/>
                  </a:cubicBezTo>
                  <a:cubicBezTo>
                    <a:pt x="47" y="130"/>
                    <a:pt x="58" y="123"/>
                    <a:pt x="70" y="117"/>
                  </a:cubicBezTo>
                  <a:cubicBezTo>
                    <a:pt x="92" y="105"/>
                    <a:pt x="115" y="95"/>
                    <a:pt x="138" y="85"/>
                  </a:cubicBezTo>
                  <a:cubicBezTo>
                    <a:pt x="150" y="79"/>
                    <a:pt x="162" y="74"/>
                    <a:pt x="174" y="69"/>
                  </a:cubicBezTo>
                  <a:cubicBezTo>
                    <a:pt x="183" y="66"/>
                    <a:pt x="192" y="62"/>
                    <a:pt x="200" y="57"/>
                  </a:cubicBezTo>
                  <a:cubicBezTo>
                    <a:pt x="202" y="58"/>
                    <a:pt x="203" y="59"/>
                    <a:pt x="205" y="60"/>
                  </a:cubicBezTo>
                  <a:cubicBezTo>
                    <a:pt x="207" y="61"/>
                    <a:pt x="209" y="63"/>
                    <a:pt x="211" y="64"/>
                  </a:cubicBezTo>
                  <a:close/>
                  <a:moveTo>
                    <a:pt x="151" y="42"/>
                  </a:moveTo>
                  <a:cubicBezTo>
                    <a:pt x="148" y="43"/>
                    <a:pt x="146" y="44"/>
                    <a:pt x="143" y="45"/>
                  </a:cubicBezTo>
                  <a:cubicBezTo>
                    <a:pt x="143" y="44"/>
                    <a:pt x="143" y="42"/>
                    <a:pt x="144" y="41"/>
                  </a:cubicBezTo>
                  <a:cubicBezTo>
                    <a:pt x="146" y="41"/>
                    <a:pt x="149" y="41"/>
                    <a:pt x="151" y="42"/>
                  </a:cubicBezTo>
                  <a:close/>
                  <a:moveTo>
                    <a:pt x="135" y="41"/>
                  </a:moveTo>
                  <a:cubicBezTo>
                    <a:pt x="135" y="41"/>
                    <a:pt x="134" y="41"/>
                    <a:pt x="134" y="41"/>
                  </a:cubicBezTo>
                  <a:cubicBezTo>
                    <a:pt x="98" y="57"/>
                    <a:pt x="62" y="77"/>
                    <a:pt x="27" y="97"/>
                  </a:cubicBezTo>
                  <a:cubicBezTo>
                    <a:pt x="26" y="98"/>
                    <a:pt x="23" y="100"/>
                    <a:pt x="21" y="101"/>
                  </a:cubicBezTo>
                  <a:cubicBezTo>
                    <a:pt x="21" y="101"/>
                    <a:pt x="21" y="101"/>
                    <a:pt x="21" y="101"/>
                  </a:cubicBezTo>
                  <a:cubicBezTo>
                    <a:pt x="22" y="100"/>
                    <a:pt x="22" y="100"/>
                    <a:pt x="23" y="99"/>
                  </a:cubicBezTo>
                  <a:cubicBezTo>
                    <a:pt x="28" y="96"/>
                    <a:pt x="33" y="93"/>
                    <a:pt x="37" y="90"/>
                  </a:cubicBezTo>
                  <a:cubicBezTo>
                    <a:pt x="46" y="84"/>
                    <a:pt x="56" y="79"/>
                    <a:pt x="65" y="74"/>
                  </a:cubicBezTo>
                  <a:cubicBezTo>
                    <a:pt x="85" y="62"/>
                    <a:pt x="106" y="51"/>
                    <a:pt x="127" y="41"/>
                  </a:cubicBezTo>
                  <a:cubicBezTo>
                    <a:pt x="130" y="41"/>
                    <a:pt x="132" y="41"/>
                    <a:pt x="135" y="41"/>
                  </a:cubicBezTo>
                  <a:close/>
                  <a:moveTo>
                    <a:pt x="77" y="51"/>
                  </a:moveTo>
                  <a:cubicBezTo>
                    <a:pt x="83" y="48"/>
                    <a:pt x="90" y="46"/>
                    <a:pt x="97" y="45"/>
                  </a:cubicBezTo>
                  <a:cubicBezTo>
                    <a:pt x="91" y="47"/>
                    <a:pt x="86" y="50"/>
                    <a:pt x="81" y="53"/>
                  </a:cubicBezTo>
                  <a:cubicBezTo>
                    <a:pt x="68" y="60"/>
                    <a:pt x="54" y="66"/>
                    <a:pt x="41" y="74"/>
                  </a:cubicBezTo>
                  <a:cubicBezTo>
                    <a:pt x="51" y="64"/>
                    <a:pt x="63" y="56"/>
                    <a:pt x="77" y="51"/>
                  </a:cubicBezTo>
                  <a:close/>
                  <a:moveTo>
                    <a:pt x="39" y="76"/>
                  </a:moveTo>
                  <a:cubicBezTo>
                    <a:pt x="39" y="76"/>
                    <a:pt x="39" y="76"/>
                    <a:pt x="40" y="76"/>
                  </a:cubicBezTo>
                  <a:cubicBezTo>
                    <a:pt x="54" y="68"/>
                    <a:pt x="68" y="61"/>
                    <a:pt x="82" y="54"/>
                  </a:cubicBezTo>
                  <a:cubicBezTo>
                    <a:pt x="88" y="50"/>
                    <a:pt x="94" y="47"/>
                    <a:pt x="101" y="44"/>
                  </a:cubicBezTo>
                  <a:cubicBezTo>
                    <a:pt x="103" y="44"/>
                    <a:pt x="105" y="43"/>
                    <a:pt x="107" y="43"/>
                  </a:cubicBezTo>
                  <a:cubicBezTo>
                    <a:pt x="107" y="43"/>
                    <a:pt x="107" y="43"/>
                    <a:pt x="107" y="43"/>
                  </a:cubicBezTo>
                  <a:cubicBezTo>
                    <a:pt x="104" y="44"/>
                    <a:pt x="100" y="46"/>
                    <a:pt x="97" y="48"/>
                  </a:cubicBezTo>
                  <a:cubicBezTo>
                    <a:pt x="75" y="58"/>
                    <a:pt x="53" y="68"/>
                    <a:pt x="33" y="82"/>
                  </a:cubicBezTo>
                  <a:cubicBezTo>
                    <a:pt x="35" y="80"/>
                    <a:pt x="37" y="78"/>
                    <a:pt x="39" y="76"/>
                  </a:cubicBezTo>
                  <a:close/>
                  <a:moveTo>
                    <a:pt x="15" y="174"/>
                  </a:moveTo>
                  <a:cubicBezTo>
                    <a:pt x="38" y="161"/>
                    <a:pt x="64" y="155"/>
                    <a:pt x="88" y="144"/>
                  </a:cubicBezTo>
                  <a:cubicBezTo>
                    <a:pt x="100" y="139"/>
                    <a:pt x="111" y="134"/>
                    <a:pt x="122" y="129"/>
                  </a:cubicBezTo>
                  <a:cubicBezTo>
                    <a:pt x="95" y="143"/>
                    <a:pt x="68" y="157"/>
                    <a:pt x="41" y="170"/>
                  </a:cubicBezTo>
                  <a:cubicBezTo>
                    <a:pt x="39" y="171"/>
                    <a:pt x="37" y="172"/>
                    <a:pt x="35" y="173"/>
                  </a:cubicBezTo>
                  <a:cubicBezTo>
                    <a:pt x="29" y="176"/>
                    <a:pt x="23" y="179"/>
                    <a:pt x="17" y="183"/>
                  </a:cubicBezTo>
                  <a:cubicBezTo>
                    <a:pt x="16" y="180"/>
                    <a:pt x="16" y="177"/>
                    <a:pt x="15" y="174"/>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238"/>
            <p:cNvSpPr>
              <a:spLocks noEditPoints="1"/>
            </p:cNvSpPr>
            <p:nvPr/>
          </p:nvSpPr>
          <p:spPr bwMode="auto">
            <a:xfrm>
              <a:off x="1608383" y="3441134"/>
              <a:ext cx="987425" cy="835025"/>
            </a:xfrm>
            <a:custGeom>
              <a:avLst/>
              <a:gdLst>
                <a:gd name="T0" fmla="*/ 27 w 233"/>
                <a:gd name="T1" fmla="*/ 155 h 197"/>
                <a:gd name="T2" fmla="*/ 9 w 233"/>
                <a:gd name="T3" fmla="*/ 138 h 197"/>
                <a:gd name="T4" fmla="*/ 214 w 233"/>
                <a:gd name="T5" fmla="*/ 59 h 197"/>
                <a:gd name="T6" fmla="*/ 115 w 233"/>
                <a:gd name="T7" fmla="*/ 11 h 197"/>
                <a:gd name="T8" fmla="*/ 123 w 233"/>
                <a:gd name="T9" fmla="*/ 15 h 197"/>
                <a:gd name="T10" fmla="*/ 118 w 233"/>
                <a:gd name="T11" fmla="*/ 20 h 197"/>
                <a:gd name="T12" fmla="*/ 82 w 233"/>
                <a:gd name="T13" fmla="*/ 43 h 197"/>
                <a:gd name="T14" fmla="*/ 94 w 233"/>
                <a:gd name="T15" fmla="*/ 36 h 197"/>
                <a:gd name="T16" fmla="*/ 153 w 233"/>
                <a:gd name="T17" fmla="*/ 16 h 197"/>
                <a:gd name="T18" fmla="*/ 113 w 233"/>
                <a:gd name="T19" fmla="*/ 11 h 197"/>
                <a:gd name="T20" fmla="*/ 135 w 233"/>
                <a:gd name="T21" fmla="*/ 10 h 197"/>
                <a:gd name="T22" fmla="*/ 147 w 233"/>
                <a:gd name="T23" fmla="*/ 14 h 197"/>
                <a:gd name="T24" fmla="*/ 97 w 233"/>
                <a:gd name="T25" fmla="*/ 34 h 197"/>
                <a:gd name="T26" fmla="*/ 127 w 233"/>
                <a:gd name="T27" fmla="*/ 36 h 197"/>
                <a:gd name="T28" fmla="*/ 70 w 233"/>
                <a:gd name="T29" fmla="*/ 61 h 197"/>
                <a:gd name="T30" fmla="*/ 124 w 233"/>
                <a:gd name="T31" fmla="*/ 57 h 197"/>
                <a:gd name="T32" fmla="*/ 58 w 233"/>
                <a:gd name="T33" fmla="*/ 70 h 197"/>
                <a:gd name="T34" fmla="*/ 69 w 233"/>
                <a:gd name="T35" fmla="*/ 57 h 197"/>
                <a:gd name="T36" fmla="*/ 155 w 233"/>
                <a:gd name="T37" fmla="*/ 30 h 197"/>
                <a:gd name="T38" fmla="*/ 166 w 233"/>
                <a:gd name="T39" fmla="*/ 32 h 197"/>
                <a:gd name="T40" fmla="*/ 180 w 233"/>
                <a:gd name="T41" fmla="*/ 35 h 197"/>
                <a:gd name="T42" fmla="*/ 153 w 233"/>
                <a:gd name="T43" fmla="*/ 46 h 197"/>
                <a:gd name="T44" fmla="*/ 45 w 233"/>
                <a:gd name="T45" fmla="*/ 83 h 197"/>
                <a:gd name="T46" fmla="*/ 132 w 233"/>
                <a:gd name="T47" fmla="*/ 66 h 197"/>
                <a:gd name="T48" fmla="*/ 210 w 233"/>
                <a:gd name="T49" fmla="*/ 42 h 197"/>
                <a:gd name="T50" fmla="*/ 204 w 233"/>
                <a:gd name="T51" fmla="*/ 53 h 197"/>
                <a:gd name="T52" fmla="*/ 225 w 233"/>
                <a:gd name="T53" fmla="*/ 48 h 197"/>
                <a:gd name="T54" fmla="*/ 210 w 233"/>
                <a:gd name="T55" fmla="*/ 68 h 197"/>
                <a:gd name="T56" fmla="*/ 67 w 233"/>
                <a:gd name="T57" fmla="*/ 114 h 197"/>
                <a:gd name="T58" fmla="*/ 26 w 233"/>
                <a:gd name="T59" fmla="*/ 127 h 197"/>
                <a:gd name="T60" fmla="*/ 34 w 233"/>
                <a:gd name="T61" fmla="*/ 130 h 197"/>
                <a:gd name="T62" fmla="*/ 155 w 233"/>
                <a:gd name="T63" fmla="*/ 108 h 197"/>
                <a:gd name="T64" fmla="*/ 50 w 233"/>
                <a:gd name="T65" fmla="*/ 138 h 197"/>
                <a:gd name="T66" fmla="*/ 115 w 233"/>
                <a:gd name="T67" fmla="*/ 167 h 197"/>
                <a:gd name="T68" fmla="*/ 112 w 233"/>
                <a:gd name="T69" fmla="*/ 158 h 197"/>
                <a:gd name="T70" fmla="*/ 131 w 233"/>
                <a:gd name="T71" fmla="*/ 151 h 197"/>
                <a:gd name="T72" fmla="*/ 87 w 233"/>
                <a:gd name="T73" fmla="*/ 147 h 197"/>
                <a:gd name="T74" fmla="*/ 110 w 233"/>
                <a:gd name="T75" fmla="*/ 138 h 197"/>
                <a:gd name="T76" fmla="*/ 136 w 233"/>
                <a:gd name="T77" fmla="*/ 124 h 197"/>
                <a:gd name="T78" fmla="*/ 123 w 233"/>
                <a:gd name="T79" fmla="*/ 128 h 197"/>
                <a:gd name="T80" fmla="*/ 78 w 233"/>
                <a:gd name="T81" fmla="*/ 147 h 197"/>
                <a:gd name="T82" fmla="*/ 104 w 233"/>
                <a:gd name="T83" fmla="*/ 151 h 197"/>
                <a:gd name="T84" fmla="*/ 96 w 233"/>
                <a:gd name="T85" fmla="*/ 161 h 197"/>
                <a:gd name="T86" fmla="*/ 119 w 233"/>
                <a:gd name="T87" fmla="*/ 162 h 197"/>
                <a:gd name="T88" fmla="*/ 93 w 233"/>
                <a:gd name="T89" fmla="*/ 126 h 197"/>
                <a:gd name="T90" fmla="*/ 73 w 233"/>
                <a:gd name="T91" fmla="*/ 127 h 197"/>
                <a:gd name="T92" fmla="*/ 38 w 233"/>
                <a:gd name="T93" fmla="*/ 130 h 197"/>
                <a:gd name="T94" fmla="*/ 161 w 233"/>
                <a:gd name="T95" fmla="*/ 97 h 197"/>
                <a:gd name="T96" fmla="*/ 37 w 233"/>
                <a:gd name="T97" fmla="*/ 124 h 197"/>
                <a:gd name="T98" fmla="*/ 98 w 233"/>
                <a:gd name="T99" fmla="*/ 101 h 197"/>
                <a:gd name="T100" fmla="*/ 209 w 233"/>
                <a:gd name="T101" fmla="*/ 65 h 197"/>
                <a:gd name="T102" fmla="*/ 201 w 233"/>
                <a:gd name="T103" fmla="*/ 74 h 197"/>
                <a:gd name="T104" fmla="*/ 200 w 233"/>
                <a:gd name="T105" fmla="*/ 69 h 197"/>
                <a:gd name="T106" fmla="*/ 112 w 233"/>
                <a:gd name="T107" fmla="*/ 176 h 197"/>
                <a:gd name="T108" fmla="*/ 28 w 233"/>
                <a:gd name="T109" fmla="*/ 102 h 197"/>
                <a:gd name="T110" fmla="*/ 28 w 233"/>
                <a:gd name="T111" fmla="*/ 102 h 197"/>
                <a:gd name="T112" fmla="*/ 110 w 233"/>
                <a:gd name="T113" fmla="*/ 184 h 197"/>
                <a:gd name="T114" fmla="*/ 11 w 233"/>
                <a:gd name="T115" fmla="*/ 144 h 197"/>
                <a:gd name="T116" fmla="*/ 120 w 233"/>
                <a:gd name="T117" fmla="*/ 18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3" h="197">
                  <a:moveTo>
                    <a:pt x="233" y="66"/>
                  </a:moveTo>
                  <a:cubicBezTo>
                    <a:pt x="232" y="66"/>
                    <a:pt x="232" y="66"/>
                    <a:pt x="232" y="66"/>
                  </a:cubicBezTo>
                  <a:cubicBezTo>
                    <a:pt x="229" y="66"/>
                    <a:pt x="228" y="62"/>
                    <a:pt x="228" y="60"/>
                  </a:cubicBezTo>
                  <a:cubicBezTo>
                    <a:pt x="226" y="56"/>
                    <a:pt x="227" y="52"/>
                    <a:pt x="229" y="48"/>
                  </a:cubicBezTo>
                  <a:cubicBezTo>
                    <a:pt x="229" y="48"/>
                    <a:pt x="229" y="48"/>
                    <a:pt x="229" y="47"/>
                  </a:cubicBezTo>
                  <a:cubicBezTo>
                    <a:pt x="229" y="47"/>
                    <a:pt x="229" y="47"/>
                    <a:pt x="228" y="46"/>
                  </a:cubicBezTo>
                  <a:cubicBezTo>
                    <a:pt x="212" y="39"/>
                    <a:pt x="197" y="32"/>
                    <a:pt x="181" y="25"/>
                  </a:cubicBezTo>
                  <a:cubicBezTo>
                    <a:pt x="161" y="16"/>
                    <a:pt x="141" y="7"/>
                    <a:pt x="121" y="0"/>
                  </a:cubicBezTo>
                  <a:cubicBezTo>
                    <a:pt x="121" y="0"/>
                    <a:pt x="120" y="0"/>
                    <a:pt x="120" y="1"/>
                  </a:cubicBezTo>
                  <a:cubicBezTo>
                    <a:pt x="99" y="20"/>
                    <a:pt x="80" y="41"/>
                    <a:pt x="61" y="62"/>
                  </a:cubicBezTo>
                  <a:cubicBezTo>
                    <a:pt x="44" y="81"/>
                    <a:pt x="26" y="100"/>
                    <a:pt x="9" y="119"/>
                  </a:cubicBezTo>
                  <a:cubicBezTo>
                    <a:pt x="2" y="124"/>
                    <a:pt x="0" y="142"/>
                    <a:pt x="9" y="146"/>
                  </a:cubicBezTo>
                  <a:cubicBezTo>
                    <a:pt x="15" y="150"/>
                    <a:pt x="21" y="152"/>
                    <a:pt x="27" y="155"/>
                  </a:cubicBezTo>
                  <a:cubicBezTo>
                    <a:pt x="38" y="161"/>
                    <a:pt x="49" y="166"/>
                    <a:pt x="60" y="172"/>
                  </a:cubicBezTo>
                  <a:cubicBezTo>
                    <a:pt x="77" y="180"/>
                    <a:pt x="94" y="190"/>
                    <a:pt x="111" y="197"/>
                  </a:cubicBezTo>
                  <a:cubicBezTo>
                    <a:pt x="112" y="197"/>
                    <a:pt x="113" y="197"/>
                    <a:pt x="113" y="196"/>
                  </a:cubicBezTo>
                  <a:cubicBezTo>
                    <a:pt x="113" y="196"/>
                    <a:pt x="113" y="196"/>
                    <a:pt x="113" y="196"/>
                  </a:cubicBezTo>
                  <a:cubicBezTo>
                    <a:pt x="129" y="178"/>
                    <a:pt x="146" y="162"/>
                    <a:pt x="162" y="145"/>
                  </a:cubicBezTo>
                  <a:cubicBezTo>
                    <a:pt x="183" y="122"/>
                    <a:pt x="204" y="100"/>
                    <a:pt x="225" y="77"/>
                  </a:cubicBezTo>
                  <a:cubicBezTo>
                    <a:pt x="227" y="74"/>
                    <a:pt x="232" y="71"/>
                    <a:pt x="233" y="67"/>
                  </a:cubicBezTo>
                  <a:cubicBezTo>
                    <a:pt x="233" y="67"/>
                    <a:pt x="233" y="66"/>
                    <a:pt x="233" y="66"/>
                  </a:cubicBezTo>
                  <a:close/>
                  <a:moveTo>
                    <a:pt x="92" y="179"/>
                  </a:moveTo>
                  <a:cubicBezTo>
                    <a:pt x="81" y="174"/>
                    <a:pt x="70" y="168"/>
                    <a:pt x="59" y="163"/>
                  </a:cubicBezTo>
                  <a:cubicBezTo>
                    <a:pt x="48" y="158"/>
                    <a:pt x="37" y="152"/>
                    <a:pt x="26" y="147"/>
                  </a:cubicBezTo>
                  <a:cubicBezTo>
                    <a:pt x="21" y="145"/>
                    <a:pt x="13" y="142"/>
                    <a:pt x="9" y="139"/>
                  </a:cubicBezTo>
                  <a:cubicBezTo>
                    <a:pt x="9" y="138"/>
                    <a:pt x="9" y="138"/>
                    <a:pt x="9" y="138"/>
                  </a:cubicBezTo>
                  <a:cubicBezTo>
                    <a:pt x="9" y="137"/>
                    <a:pt x="9" y="135"/>
                    <a:pt x="9" y="133"/>
                  </a:cubicBezTo>
                  <a:cubicBezTo>
                    <a:pt x="23" y="142"/>
                    <a:pt x="39" y="150"/>
                    <a:pt x="55" y="157"/>
                  </a:cubicBezTo>
                  <a:cubicBezTo>
                    <a:pt x="72" y="165"/>
                    <a:pt x="90" y="173"/>
                    <a:pt x="107" y="182"/>
                  </a:cubicBezTo>
                  <a:cubicBezTo>
                    <a:pt x="107" y="184"/>
                    <a:pt x="107" y="185"/>
                    <a:pt x="107" y="186"/>
                  </a:cubicBezTo>
                  <a:cubicBezTo>
                    <a:pt x="103" y="183"/>
                    <a:pt x="97" y="181"/>
                    <a:pt x="92" y="179"/>
                  </a:cubicBezTo>
                  <a:close/>
                  <a:moveTo>
                    <a:pt x="31" y="98"/>
                  </a:moveTo>
                  <a:cubicBezTo>
                    <a:pt x="31" y="98"/>
                    <a:pt x="31" y="98"/>
                    <a:pt x="31" y="98"/>
                  </a:cubicBezTo>
                  <a:cubicBezTo>
                    <a:pt x="47" y="93"/>
                    <a:pt x="63" y="90"/>
                    <a:pt x="79" y="86"/>
                  </a:cubicBezTo>
                  <a:cubicBezTo>
                    <a:pt x="94" y="82"/>
                    <a:pt x="110" y="78"/>
                    <a:pt x="126" y="74"/>
                  </a:cubicBezTo>
                  <a:cubicBezTo>
                    <a:pt x="141" y="71"/>
                    <a:pt x="157" y="68"/>
                    <a:pt x="173" y="64"/>
                  </a:cubicBezTo>
                  <a:cubicBezTo>
                    <a:pt x="181" y="62"/>
                    <a:pt x="189" y="60"/>
                    <a:pt x="197" y="58"/>
                  </a:cubicBezTo>
                  <a:cubicBezTo>
                    <a:pt x="205" y="57"/>
                    <a:pt x="212" y="55"/>
                    <a:pt x="219" y="54"/>
                  </a:cubicBezTo>
                  <a:cubicBezTo>
                    <a:pt x="218" y="55"/>
                    <a:pt x="216" y="57"/>
                    <a:pt x="214" y="59"/>
                  </a:cubicBezTo>
                  <a:cubicBezTo>
                    <a:pt x="214" y="59"/>
                    <a:pt x="214" y="59"/>
                    <a:pt x="213" y="59"/>
                  </a:cubicBezTo>
                  <a:cubicBezTo>
                    <a:pt x="213" y="59"/>
                    <a:pt x="213" y="59"/>
                    <a:pt x="212" y="59"/>
                  </a:cubicBezTo>
                  <a:cubicBezTo>
                    <a:pt x="182" y="66"/>
                    <a:pt x="151" y="71"/>
                    <a:pt x="121" y="77"/>
                  </a:cubicBezTo>
                  <a:cubicBezTo>
                    <a:pt x="90" y="84"/>
                    <a:pt x="59" y="93"/>
                    <a:pt x="29" y="101"/>
                  </a:cubicBezTo>
                  <a:cubicBezTo>
                    <a:pt x="29" y="100"/>
                    <a:pt x="30" y="99"/>
                    <a:pt x="31" y="98"/>
                  </a:cubicBezTo>
                  <a:close/>
                  <a:moveTo>
                    <a:pt x="121" y="3"/>
                  </a:moveTo>
                  <a:cubicBezTo>
                    <a:pt x="123" y="4"/>
                    <a:pt x="124" y="4"/>
                    <a:pt x="126" y="5"/>
                  </a:cubicBezTo>
                  <a:cubicBezTo>
                    <a:pt x="123" y="5"/>
                    <a:pt x="120" y="6"/>
                    <a:pt x="118" y="6"/>
                  </a:cubicBezTo>
                  <a:cubicBezTo>
                    <a:pt x="119" y="5"/>
                    <a:pt x="120" y="4"/>
                    <a:pt x="121" y="3"/>
                  </a:cubicBezTo>
                  <a:close/>
                  <a:moveTo>
                    <a:pt x="131" y="7"/>
                  </a:moveTo>
                  <a:cubicBezTo>
                    <a:pt x="128" y="7"/>
                    <a:pt x="125" y="8"/>
                    <a:pt x="121" y="9"/>
                  </a:cubicBezTo>
                  <a:cubicBezTo>
                    <a:pt x="120" y="9"/>
                    <a:pt x="118" y="10"/>
                    <a:pt x="116" y="10"/>
                  </a:cubicBezTo>
                  <a:cubicBezTo>
                    <a:pt x="116" y="11"/>
                    <a:pt x="116" y="11"/>
                    <a:pt x="115" y="11"/>
                  </a:cubicBezTo>
                  <a:cubicBezTo>
                    <a:pt x="117" y="10"/>
                    <a:pt x="118" y="9"/>
                    <a:pt x="119" y="9"/>
                  </a:cubicBezTo>
                  <a:cubicBezTo>
                    <a:pt x="122" y="8"/>
                    <a:pt x="125" y="7"/>
                    <a:pt x="128" y="5"/>
                  </a:cubicBezTo>
                  <a:cubicBezTo>
                    <a:pt x="129" y="6"/>
                    <a:pt x="130" y="6"/>
                    <a:pt x="131" y="7"/>
                  </a:cubicBezTo>
                  <a:close/>
                  <a:moveTo>
                    <a:pt x="136" y="9"/>
                  </a:moveTo>
                  <a:cubicBezTo>
                    <a:pt x="132" y="9"/>
                    <a:pt x="129" y="11"/>
                    <a:pt x="125" y="12"/>
                  </a:cubicBezTo>
                  <a:cubicBezTo>
                    <a:pt x="119" y="13"/>
                    <a:pt x="114" y="14"/>
                    <a:pt x="108" y="16"/>
                  </a:cubicBezTo>
                  <a:cubicBezTo>
                    <a:pt x="108" y="16"/>
                    <a:pt x="109" y="15"/>
                    <a:pt x="109" y="15"/>
                  </a:cubicBezTo>
                  <a:cubicBezTo>
                    <a:pt x="110" y="14"/>
                    <a:pt x="111" y="14"/>
                    <a:pt x="113" y="14"/>
                  </a:cubicBezTo>
                  <a:cubicBezTo>
                    <a:pt x="115" y="13"/>
                    <a:pt x="118" y="13"/>
                    <a:pt x="120" y="12"/>
                  </a:cubicBezTo>
                  <a:cubicBezTo>
                    <a:pt x="125" y="11"/>
                    <a:pt x="129" y="10"/>
                    <a:pt x="132" y="7"/>
                  </a:cubicBezTo>
                  <a:cubicBezTo>
                    <a:pt x="134" y="8"/>
                    <a:pt x="135" y="8"/>
                    <a:pt x="136" y="9"/>
                  </a:cubicBezTo>
                  <a:close/>
                  <a:moveTo>
                    <a:pt x="143" y="11"/>
                  </a:moveTo>
                  <a:cubicBezTo>
                    <a:pt x="137" y="13"/>
                    <a:pt x="130" y="14"/>
                    <a:pt x="123" y="15"/>
                  </a:cubicBezTo>
                  <a:cubicBezTo>
                    <a:pt x="117" y="17"/>
                    <a:pt x="109" y="18"/>
                    <a:pt x="103" y="21"/>
                  </a:cubicBezTo>
                  <a:cubicBezTo>
                    <a:pt x="109" y="18"/>
                    <a:pt x="116" y="16"/>
                    <a:pt x="122" y="15"/>
                  </a:cubicBezTo>
                  <a:cubicBezTo>
                    <a:pt x="128" y="14"/>
                    <a:pt x="133" y="12"/>
                    <a:pt x="138" y="9"/>
                  </a:cubicBezTo>
                  <a:cubicBezTo>
                    <a:pt x="138" y="9"/>
                    <a:pt x="138" y="9"/>
                    <a:pt x="138" y="9"/>
                  </a:cubicBezTo>
                  <a:cubicBezTo>
                    <a:pt x="139" y="10"/>
                    <a:pt x="141" y="11"/>
                    <a:pt x="143" y="11"/>
                  </a:cubicBezTo>
                  <a:close/>
                  <a:moveTo>
                    <a:pt x="148" y="13"/>
                  </a:moveTo>
                  <a:cubicBezTo>
                    <a:pt x="145" y="13"/>
                    <a:pt x="143" y="14"/>
                    <a:pt x="140" y="15"/>
                  </a:cubicBezTo>
                  <a:cubicBezTo>
                    <a:pt x="136" y="16"/>
                    <a:pt x="132" y="17"/>
                    <a:pt x="128" y="18"/>
                  </a:cubicBezTo>
                  <a:cubicBezTo>
                    <a:pt x="119" y="20"/>
                    <a:pt x="111" y="23"/>
                    <a:pt x="102" y="25"/>
                  </a:cubicBezTo>
                  <a:cubicBezTo>
                    <a:pt x="101" y="26"/>
                    <a:pt x="99" y="26"/>
                    <a:pt x="98" y="26"/>
                  </a:cubicBezTo>
                  <a:cubicBezTo>
                    <a:pt x="98" y="26"/>
                    <a:pt x="98" y="26"/>
                    <a:pt x="98" y="26"/>
                  </a:cubicBezTo>
                  <a:cubicBezTo>
                    <a:pt x="99" y="26"/>
                    <a:pt x="101" y="25"/>
                    <a:pt x="103" y="25"/>
                  </a:cubicBezTo>
                  <a:cubicBezTo>
                    <a:pt x="108" y="23"/>
                    <a:pt x="113" y="22"/>
                    <a:pt x="118" y="20"/>
                  </a:cubicBezTo>
                  <a:cubicBezTo>
                    <a:pt x="126" y="17"/>
                    <a:pt x="136" y="15"/>
                    <a:pt x="144" y="12"/>
                  </a:cubicBezTo>
                  <a:cubicBezTo>
                    <a:pt x="144" y="12"/>
                    <a:pt x="144" y="12"/>
                    <a:pt x="144" y="12"/>
                  </a:cubicBezTo>
                  <a:cubicBezTo>
                    <a:pt x="145" y="12"/>
                    <a:pt x="146" y="13"/>
                    <a:pt x="148" y="13"/>
                  </a:cubicBezTo>
                  <a:close/>
                  <a:moveTo>
                    <a:pt x="159" y="18"/>
                  </a:moveTo>
                  <a:cubicBezTo>
                    <a:pt x="150" y="20"/>
                    <a:pt x="141" y="22"/>
                    <a:pt x="133" y="24"/>
                  </a:cubicBezTo>
                  <a:cubicBezTo>
                    <a:pt x="140" y="22"/>
                    <a:pt x="148" y="20"/>
                    <a:pt x="155" y="16"/>
                  </a:cubicBezTo>
                  <a:cubicBezTo>
                    <a:pt x="156" y="17"/>
                    <a:pt x="158" y="18"/>
                    <a:pt x="159" y="18"/>
                  </a:cubicBezTo>
                  <a:close/>
                  <a:moveTo>
                    <a:pt x="166" y="21"/>
                  </a:moveTo>
                  <a:cubicBezTo>
                    <a:pt x="160" y="24"/>
                    <a:pt x="154" y="25"/>
                    <a:pt x="147" y="27"/>
                  </a:cubicBezTo>
                  <a:cubicBezTo>
                    <a:pt x="139" y="28"/>
                    <a:pt x="132" y="31"/>
                    <a:pt x="124" y="33"/>
                  </a:cubicBezTo>
                  <a:cubicBezTo>
                    <a:pt x="116" y="34"/>
                    <a:pt x="109" y="36"/>
                    <a:pt x="102" y="38"/>
                  </a:cubicBezTo>
                  <a:cubicBezTo>
                    <a:pt x="98" y="39"/>
                    <a:pt x="95" y="40"/>
                    <a:pt x="91" y="41"/>
                  </a:cubicBezTo>
                  <a:cubicBezTo>
                    <a:pt x="89" y="42"/>
                    <a:pt x="85" y="42"/>
                    <a:pt x="82" y="43"/>
                  </a:cubicBezTo>
                  <a:cubicBezTo>
                    <a:pt x="82" y="43"/>
                    <a:pt x="82" y="43"/>
                    <a:pt x="83" y="43"/>
                  </a:cubicBezTo>
                  <a:cubicBezTo>
                    <a:pt x="88" y="40"/>
                    <a:pt x="94" y="38"/>
                    <a:pt x="99" y="37"/>
                  </a:cubicBezTo>
                  <a:cubicBezTo>
                    <a:pt x="106" y="35"/>
                    <a:pt x="114" y="33"/>
                    <a:pt x="121" y="31"/>
                  </a:cubicBezTo>
                  <a:cubicBezTo>
                    <a:pt x="128" y="29"/>
                    <a:pt x="135" y="27"/>
                    <a:pt x="143" y="25"/>
                  </a:cubicBezTo>
                  <a:cubicBezTo>
                    <a:pt x="149" y="23"/>
                    <a:pt x="155" y="22"/>
                    <a:pt x="161" y="19"/>
                  </a:cubicBezTo>
                  <a:cubicBezTo>
                    <a:pt x="163" y="20"/>
                    <a:pt x="164" y="21"/>
                    <a:pt x="166" y="21"/>
                  </a:cubicBezTo>
                  <a:close/>
                  <a:moveTo>
                    <a:pt x="87" y="37"/>
                  </a:moveTo>
                  <a:cubicBezTo>
                    <a:pt x="92" y="35"/>
                    <a:pt x="97" y="35"/>
                    <a:pt x="102" y="33"/>
                  </a:cubicBezTo>
                  <a:cubicBezTo>
                    <a:pt x="108" y="31"/>
                    <a:pt x="114" y="29"/>
                    <a:pt x="120" y="27"/>
                  </a:cubicBezTo>
                  <a:cubicBezTo>
                    <a:pt x="122" y="27"/>
                    <a:pt x="123" y="27"/>
                    <a:pt x="124" y="26"/>
                  </a:cubicBezTo>
                  <a:cubicBezTo>
                    <a:pt x="123" y="27"/>
                    <a:pt x="122" y="27"/>
                    <a:pt x="121" y="27"/>
                  </a:cubicBezTo>
                  <a:cubicBezTo>
                    <a:pt x="115" y="29"/>
                    <a:pt x="109" y="32"/>
                    <a:pt x="103" y="33"/>
                  </a:cubicBezTo>
                  <a:cubicBezTo>
                    <a:pt x="100" y="34"/>
                    <a:pt x="97" y="35"/>
                    <a:pt x="94" y="36"/>
                  </a:cubicBezTo>
                  <a:cubicBezTo>
                    <a:pt x="92" y="37"/>
                    <a:pt x="90" y="37"/>
                    <a:pt x="89" y="38"/>
                  </a:cubicBezTo>
                  <a:cubicBezTo>
                    <a:pt x="88" y="38"/>
                    <a:pt x="87" y="38"/>
                    <a:pt x="86" y="38"/>
                  </a:cubicBezTo>
                  <a:cubicBezTo>
                    <a:pt x="87" y="38"/>
                    <a:pt x="87" y="38"/>
                    <a:pt x="87" y="37"/>
                  </a:cubicBezTo>
                  <a:close/>
                  <a:moveTo>
                    <a:pt x="123" y="28"/>
                  </a:moveTo>
                  <a:cubicBezTo>
                    <a:pt x="130" y="25"/>
                    <a:pt x="137" y="24"/>
                    <a:pt x="144" y="22"/>
                  </a:cubicBezTo>
                  <a:cubicBezTo>
                    <a:pt x="148" y="22"/>
                    <a:pt x="151" y="21"/>
                    <a:pt x="155" y="20"/>
                  </a:cubicBezTo>
                  <a:cubicBezTo>
                    <a:pt x="157" y="20"/>
                    <a:pt x="158" y="19"/>
                    <a:pt x="159" y="19"/>
                  </a:cubicBezTo>
                  <a:cubicBezTo>
                    <a:pt x="157" y="20"/>
                    <a:pt x="155" y="20"/>
                    <a:pt x="153" y="21"/>
                  </a:cubicBezTo>
                  <a:cubicBezTo>
                    <a:pt x="140" y="25"/>
                    <a:pt x="126" y="28"/>
                    <a:pt x="113" y="32"/>
                  </a:cubicBezTo>
                  <a:cubicBezTo>
                    <a:pt x="109" y="33"/>
                    <a:pt x="105" y="34"/>
                    <a:pt x="100" y="35"/>
                  </a:cubicBezTo>
                  <a:cubicBezTo>
                    <a:pt x="108" y="33"/>
                    <a:pt x="115" y="30"/>
                    <a:pt x="123" y="28"/>
                  </a:cubicBezTo>
                  <a:close/>
                  <a:moveTo>
                    <a:pt x="149" y="14"/>
                  </a:moveTo>
                  <a:cubicBezTo>
                    <a:pt x="150" y="14"/>
                    <a:pt x="152" y="15"/>
                    <a:pt x="153" y="16"/>
                  </a:cubicBezTo>
                  <a:cubicBezTo>
                    <a:pt x="144" y="18"/>
                    <a:pt x="134" y="20"/>
                    <a:pt x="124" y="22"/>
                  </a:cubicBezTo>
                  <a:cubicBezTo>
                    <a:pt x="114" y="24"/>
                    <a:pt x="105" y="28"/>
                    <a:pt x="96" y="31"/>
                  </a:cubicBezTo>
                  <a:cubicBezTo>
                    <a:pt x="95" y="31"/>
                    <a:pt x="94" y="32"/>
                    <a:pt x="93" y="32"/>
                  </a:cubicBezTo>
                  <a:cubicBezTo>
                    <a:pt x="95" y="31"/>
                    <a:pt x="96" y="30"/>
                    <a:pt x="98" y="29"/>
                  </a:cubicBezTo>
                  <a:cubicBezTo>
                    <a:pt x="100" y="29"/>
                    <a:pt x="102" y="28"/>
                    <a:pt x="105" y="27"/>
                  </a:cubicBezTo>
                  <a:cubicBezTo>
                    <a:pt x="110" y="25"/>
                    <a:pt x="116" y="24"/>
                    <a:pt x="121" y="23"/>
                  </a:cubicBezTo>
                  <a:cubicBezTo>
                    <a:pt x="130" y="20"/>
                    <a:pt x="140" y="18"/>
                    <a:pt x="149" y="14"/>
                  </a:cubicBezTo>
                  <a:cubicBezTo>
                    <a:pt x="149" y="14"/>
                    <a:pt x="149" y="14"/>
                    <a:pt x="149" y="14"/>
                  </a:cubicBezTo>
                  <a:close/>
                  <a:moveTo>
                    <a:pt x="116" y="7"/>
                  </a:moveTo>
                  <a:cubicBezTo>
                    <a:pt x="118" y="7"/>
                    <a:pt x="120" y="6"/>
                    <a:pt x="121" y="6"/>
                  </a:cubicBezTo>
                  <a:cubicBezTo>
                    <a:pt x="123" y="6"/>
                    <a:pt x="125" y="5"/>
                    <a:pt x="126" y="5"/>
                  </a:cubicBezTo>
                  <a:cubicBezTo>
                    <a:pt x="128" y="5"/>
                    <a:pt x="122" y="7"/>
                    <a:pt x="122" y="7"/>
                  </a:cubicBezTo>
                  <a:cubicBezTo>
                    <a:pt x="119" y="8"/>
                    <a:pt x="116" y="10"/>
                    <a:pt x="113" y="11"/>
                  </a:cubicBezTo>
                  <a:cubicBezTo>
                    <a:pt x="114" y="10"/>
                    <a:pt x="115" y="9"/>
                    <a:pt x="116" y="7"/>
                  </a:cubicBezTo>
                  <a:close/>
                  <a:moveTo>
                    <a:pt x="111" y="13"/>
                  </a:moveTo>
                  <a:cubicBezTo>
                    <a:pt x="115" y="12"/>
                    <a:pt x="119" y="10"/>
                    <a:pt x="123" y="9"/>
                  </a:cubicBezTo>
                  <a:cubicBezTo>
                    <a:pt x="126" y="9"/>
                    <a:pt x="128" y="8"/>
                    <a:pt x="130" y="7"/>
                  </a:cubicBezTo>
                  <a:cubicBezTo>
                    <a:pt x="130" y="8"/>
                    <a:pt x="130" y="8"/>
                    <a:pt x="130" y="8"/>
                  </a:cubicBezTo>
                  <a:cubicBezTo>
                    <a:pt x="128" y="9"/>
                    <a:pt x="127" y="9"/>
                    <a:pt x="126" y="10"/>
                  </a:cubicBezTo>
                  <a:cubicBezTo>
                    <a:pt x="121" y="12"/>
                    <a:pt x="115" y="12"/>
                    <a:pt x="110" y="14"/>
                  </a:cubicBezTo>
                  <a:cubicBezTo>
                    <a:pt x="110" y="14"/>
                    <a:pt x="111" y="13"/>
                    <a:pt x="111" y="13"/>
                  </a:cubicBezTo>
                  <a:close/>
                  <a:moveTo>
                    <a:pt x="107" y="17"/>
                  </a:moveTo>
                  <a:cubicBezTo>
                    <a:pt x="111" y="16"/>
                    <a:pt x="115" y="15"/>
                    <a:pt x="120" y="14"/>
                  </a:cubicBezTo>
                  <a:cubicBezTo>
                    <a:pt x="122" y="13"/>
                    <a:pt x="125" y="13"/>
                    <a:pt x="128" y="12"/>
                  </a:cubicBezTo>
                  <a:cubicBezTo>
                    <a:pt x="130" y="11"/>
                    <a:pt x="131" y="11"/>
                    <a:pt x="133" y="10"/>
                  </a:cubicBezTo>
                  <a:cubicBezTo>
                    <a:pt x="133" y="10"/>
                    <a:pt x="138" y="8"/>
                    <a:pt x="135" y="10"/>
                  </a:cubicBezTo>
                  <a:cubicBezTo>
                    <a:pt x="130" y="13"/>
                    <a:pt x="123" y="14"/>
                    <a:pt x="118" y="15"/>
                  </a:cubicBezTo>
                  <a:cubicBezTo>
                    <a:pt x="113" y="16"/>
                    <a:pt x="108" y="18"/>
                    <a:pt x="104" y="20"/>
                  </a:cubicBezTo>
                  <a:cubicBezTo>
                    <a:pt x="105" y="19"/>
                    <a:pt x="106" y="18"/>
                    <a:pt x="107" y="17"/>
                  </a:cubicBezTo>
                  <a:close/>
                  <a:moveTo>
                    <a:pt x="102" y="22"/>
                  </a:moveTo>
                  <a:cubicBezTo>
                    <a:pt x="110" y="20"/>
                    <a:pt x="117" y="18"/>
                    <a:pt x="124" y="16"/>
                  </a:cubicBezTo>
                  <a:cubicBezTo>
                    <a:pt x="127" y="15"/>
                    <a:pt x="131" y="14"/>
                    <a:pt x="135" y="14"/>
                  </a:cubicBezTo>
                  <a:cubicBezTo>
                    <a:pt x="137" y="13"/>
                    <a:pt x="138" y="13"/>
                    <a:pt x="140" y="13"/>
                  </a:cubicBezTo>
                  <a:cubicBezTo>
                    <a:pt x="126" y="18"/>
                    <a:pt x="112" y="21"/>
                    <a:pt x="99" y="25"/>
                  </a:cubicBezTo>
                  <a:cubicBezTo>
                    <a:pt x="100" y="24"/>
                    <a:pt x="101" y="23"/>
                    <a:pt x="102" y="22"/>
                  </a:cubicBezTo>
                  <a:close/>
                  <a:moveTo>
                    <a:pt x="97" y="27"/>
                  </a:moveTo>
                  <a:cubicBezTo>
                    <a:pt x="105" y="26"/>
                    <a:pt x="113" y="23"/>
                    <a:pt x="121" y="20"/>
                  </a:cubicBezTo>
                  <a:cubicBezTo>
                    <a:pt x="126" y="19"/>
                    <a:pt x="131" y="18"/>
                    <a:pt x="135" y="17"/>
                  </a:cubicBezTo>
                  <a:cubicBezTo>
                    <a:pt x="139" y="16"/>
                    <a:pt x="144" y="16"/>
                    <a:pt x="147" y="14"/>
                  </a:cubicBezTo>
                  <a:cubicBezTo>
                    <a:pt x="143" y="16"/>
                    <a:pt x="137" y="17"/>
                    <a:pt x="133" y="18"/>
                  </a:cubicBezTo>
                  <a:cubicBezTo>
                    <a:pt x="127" y="20"/>
                    <a:pt x="122" y="21"/>
                    <a:pt x="117" y="23"/>
                  </a:cubicBezTo>
                  <a:cubicBezTo>
                    <a:pt x="109" y="25"/>
                    <a:pt x="101" y="27"/>
                    <a:pt x="94" y="30"/>
                  </a:cubicBezTo>
                  <a:cubicBezTo>
                    <a:pt x="95" y="29"/>
                    <a:pt x="96" y="28"/>
                    <a:pt x="97" y="27"/>
                  </a:cubicBezTo>
                  <a:close/>
                  <a:moveTo>
                    <a:pt x="92" y="33"/>
                  </a:moveTo>
                  <a:cubicBezTo>
                    <a:pt x="97" y="32"/>
                    <a:pt x="101" y="30"/>
                    <a:pt x="106" y="28"/>
                  </a:cubicBezTo>
                  <a:cubicBezTo>
                    <a:pt x="111" y="26"/>
                    <a:pt x="117" y="25"/>
                    <a:pt x="123" y="23"/>
                  </a:cubicBezTo>
                  <a:cubicBezTo>
                    <a:pt x="129" y="22"/>
                    <a:pt x="135" y="21"/>
                    <a:pt x="141" y="19"/>
                  </a:cubicBezTo>
                  <a:cubicBezTo>
                    <a:pt x="145" y="19"/>
                    <a:pt x="148" y="18"/>
                    <a:pt x="151" y="17"/>
                  </a:cubicBezTo>
                  <a:cubicBezTo>
                    <a:pt x="151" y="17"/>
                    <a:pt x="151" y="17"/>
                    <a:pt x="151" y="17"/>
                  </a:cubicBezTo>
                  <a:cubicBezTo>
                    <a:pt x="150" y="18"/>
                    <a:pt x="149" y="18"/>
                    <a:pt x="147" y="19"/>
                  </a:cubicBezTo>
                  <a:cubicBezTo>
                    <a:pt x="136" y="23"/>
                    <a:pt x="125" y="25"/>
                    <a:pt x="113" y="29"/>
                  </a:cubicBezTo>
                  <a:cubicBezTo>
                    <a:pt x="108" y="30"/>
                    <a:pt x="102" y="32"/>
                    <a:pt x="97" y="34"/>
                  </a:cubicBezTo>
                  <a:cubicBezTo>
                    <a:pt x="94" y="35"/>
                    <a:pt x="91" y="35"/>
                    <a:pt x="89" y="36"/>
                  </a:cubicBezTo>
                  <a:cubicBezTo>
                    <a:pt x="90" y="35"/>
                    <a:pt x="91" y="34"/>
                    <a:pt x="92" y="33"/>
                  </a:cubicBezTo>
                  <a:close/>
                  <a:moveTo>
                    <a:pt x="86" y="39"/>
                  </a:moveTo>
                  <a:cubicBezTo>
                    <a:pt x="88" y="39"/>
                    <a:pt x="91" y="38"/>
                    <a:pt x="93" y="38"/>
                  </a:cubicBezTo>
                  <a:cubicBezTo>
                    <a:pt x="90" y="39"/>
                    <a:pt x="87" y="40"/>
                    <a:pt x="84" y="41"/>
                  </a:cubicBezTo>
                  <a:cubicBezTo>
                    <a:pt x="85" y="40"/>
                    <a:pt x="85" y="40"/>
                    <a:pt x="86" y="39"/>
                  </a:cubicBezTo>
                  <a:close/>
                  <a:moveTo>
                    <a:pt x="81" y="45"/>
                  </a:moveTo>
                  <a:cubicBezTo>
                    <a:pt x="95" y="42"/>
                    <a:pt x="110" y="37"/>
                    <a:pt x="124" y="33"/>
                  </a:cubicBezTo>
                  <a:cubicBezTo>
                    <a:pt x="131" y="32"/>
                    <a:pt x="138" y="29"/>
                    <a:pt x="146" y="28"/>
                  </a:cubicBezTo>
                  <a:cubicBezTo>
                    <a:pt x="153" y="26"/>
                    <a:pt x="160" y="25"/>
                    <a:pt x="167" y="22"/>
                  </a:cubicBezTo>
                  <a:cubicBezTo>
                    <a:pt x="169" y="23"/>
                    <a:pt x="172" y="24"/>
                    <a:pt x="174" y="25"/>
                  </a:cubicBezTo>
                  <a:cubicBezTo>
                    <a:pt x="167" y="24"/>
                    <a:pt x="160" y="28"/>
                    <a:pt x="153" y="29"/>
                  </a:cubicBezTo>
                  <a:cubicBezTo>
                    <a:pt x="145" y="32"/>
                    <a:pt x="136" y="34"/>
                    <a:pt x="127" y="36"/>
                  </a:cubicBezTo>
                  <a:cubicBezTo>
                    <a:pt x="118" y="39"/>
                    <a:pt x="110" y="41"/>
                    <a:pt x="101" y="43"/>
                  </a:cubicBezTo>
                  <a:cubicBezTo>
                    <a:pt x="93" y="45"/>
                    <a:pt x="85" y="47"/>
                    <a:pt x="77" y="49"/>
                  </a:cubicBezTo>
                  <a:cubicBezTo>
                    <a:pt x="78" y="47"/>
                    <a:pt x="80" y="46"/>
                    <a:pt x="81" y="45"/>
                  </a:cubicBezTo>
                  <a:close/>
                  <a:moveTo>
                    <a:pt x="190" y="32"/>
                  </a:moveTo>
                  <a:cubicBezTo>
                    <a:pt x="190" y="32"/>
                    <a:pt x="190" y="32"/>
                    <a:pt x="190" y="32"/>
                  </a:cubicBezTo>
                  <a:cubicBezTo>
                    <a:pt x="180" y="35"/>
                    <a:pt x="169" y="37"/>
                    <a:pt x="159" y="39"/>
                  </a:cubicBezTo>
                  <a:cubicBezTo>
                    <a:pt x="148" y="42"/>
                    <a:pt x="138" y="44"/>
                    <a:pt x="127" y="47"/>
                  </a:cubicBezTo>
                  <a:cubicBezTo>
                    <a:pt x="106" y="52"/>
                    <a:pt x="85" y="57"/>
                    <a:pt x="65" y="64"/>
                  </a:cubicBezTo>
                  <a:cubicBezTo>
                    <a:pt x="65" y="64"/>
                    <a:pt x="63" y="64"/>
                    <a:pt x="62" y="65"/>
                  </a:cubicBezTo>
                  <a:cubicBezTo>
                    <a:pt x="62" y="65"/>
                    <a:pt x="62" y="65"/>
                    <a:pt x="62" y="65"/>
                  </a:cubicBezTo>
                  <a:cubicBezTo>
                    <a:pt x="62" y="65"/>
                    <a:pt x="63" y="64"/>
                    <a:pt x="63" y="64"/>
                  </a:cubicBezTo>
                  <a:cubicBezTo>
                    <a:pt x="63" y="64"/>
                    <a:pt x="63" y="64"/>
                    <a:pt x="63" y="64"/>
                  </a:cubicBezTo>
                  <a:cubicBezTo>
                    <a:pt x="65" y="63"/>
                    <a:pt x="68" y="62"/>
                    <a:pt x="70" y="61"/>
                  </a:cubicBezTo>
                  <a:cubicBezTo>
                    <a:pt x="75" y="59"/>
                    <a:pt x="80" y="57"/>
                    <a:pt x="85" y="56"/>
                  </a:cubicBezTo>
                  <a:cubicBezTo>
                    <a:pt x="96" y="53"/>
                    <a:pt x="107" y="49"/>
                    <a:pt x="118" y="46"/>
                  </a:cubicBezTo>
                  <a:cubicBezTo>
                    <a:pt x="128" y="43"/>
                    <a:pt x="139" y="39"/>
                    <a:pt x="150" y="37"/>
                  </a:cubicBezTo>
                  <a:cubicBezTo>
                    <a:pt x="160" y="35"/>
                    <a:pt x="171" y="32"/>
                    <a:pt x="181" y="28"/>
                  </a:cubicBezTo>
                  <a:cubicBezTo>
                    <a:pt x="184" y="29"/>
                    <a:pt x="187" y="31"/>
                    <a:pt x="190" y="32"/>
                  </a:cubicBezTo>
                  <a:close/>
                  <a:moveTo>
                    <a:pt x="49" y="79"/>
                  </a:moveTo>
                  <a:cubicBezTo>
                    <a:pt x="49" y="79"/>
                    <a:pt x="49" y="79"/>
                    <a:pt x="49" y="79"/>
                  </a:cubicBezTo>
                  <a:cubicBezTo>
                    <a:pt x="49" y="79"/>
                    <a:pt x="49" y="79"/>
                    <a:pt x="49" y="79"/>
                  </a:cubicBezTo>
                  <a:cubicBezTo>
                    <a:pt x="49" y="79"/>
                    <a:pt x="49" y="79"/>
                    <a:pt x="49" y="79"/>
                  </a:cubicBezTo>
                  <a:close/>
                  <a:moveTo>
                    <a:pt x="196" y="35"/>
                  </a:moveTo>
                  <a:cubicBezTo>
                    <a:pt x="196" y="35"/>
                    <a:pt x="196" y="35"/>
                    <a:pt x="196" y="35"/>
                  </a:cubicBezTo>
                  <a:cubicBezTo>
                    <a:pt x="197" y="35"/>
                    <a:pt x="198" y="36"/>
                    <a:pt x="199" y="36"/>
                  </a:cubicBezTo>
                  <a:cubicBezTo>
                    <a:pt x="174" y="43"/>
                    <a:pt x="148" y="50"/>
                    <a:pt x="124" y="57"/>
                  </a:cubicBezTo>
                  <a:cubicBezTo>
                    <a:pt x="110" y="61"/>
                    <a:pt x="97" y="65"/>
                    <a:pt x="84" y="70"/>
                  </a:cubicBezTo>
                  <a:cubicBezTo>
                    <a:pt x="75" y="73"/>
                    <a:pt x="65" y="75"/>
                    <a:pt x="55" y="78"/>
                  </a:cubicBezTo>
                  <a:cubicBezTo>
                    <a:pt x="57" y="77"/>
                    <a:pt x="60" y="76"/>
                    <a:pt x="63" y="75"/>
                  </a:cubicBezTo>
                  <a:cubicBezTo>
                    <a:pt x="69" y="73"/>
                    <a:pt x="76" y="70"/>
                    <a:pt x="83" y="67"/>
                  </a:cubicBezTo>
                  <a:cubicBezTo>
                    <a:pt x="96" y="63"/>
                    <a:pt x="109" y="59"/>
                    <a:pt x="122" y="55"/>
                  </a:cubicBezTo>
                  <a:cubicBezTo>
                    <a:pt x="135" y="52"/>
                    <a:pt x="148" y="48"/>
                    <a:pt x="161" y="44"/>
                  </a:cubicBezTo>
                  <a:cubicBezTo>
                    <a:pt x="173" y="41"/>
                    <a:pt x="185" y="40"/>
                    <a:pt x="196" y="35"/>
                  </a:cubicBezTo>
                  <a:close/>
                  <a:moveTo>
                    <a:pt x="127" y="51"/>
                  </a:moveTo>
                  <a:cubicBezTo>
                    <a:pt x="115" y="55"/>
                    <a:pt x="103" y="58"/>
                    <a:pt x="91" y="61"/>
                  </a:cubicBezTo>
                  <a:cubicBezTo>
                    <a:pt x="79" y="64"/>
                    <a:pt x="68" y="69"/>
                    <a:pt x="56" y="71"/>
                  </a:cubicBezTo>
                  <a:cubicBezTo>
                    <a:pt x="56" y="71"/>
                    <a:pt x="56" y="71"/>
                    <a:pt x="56" y="71"/>
                  </a:cubicBezTo>
                  <a:cubicBezTo>
                    <a:pt x="56" y="71"/>
                    <a:pt x="57" y="71"/>
                    <a:pt x="57" y="71"/>
                  </a:cubicBezTo>
                  <a:cubicBezTo>
                    <a:pt x="58" y="70"/>
                    <a:pt x="58" y="70"/>
                    <a:pt x="58" y="70"/>
                  </a:cubicBezTo>
                  <a:cubicBezTo>
                    <a:pt x="61" y="69"/>
                    <a:pt x="64" y="69"/>
                    <a:pt x="66" y="68"/>
                  </a:cubicBezTo>
                  <a:cubicBezTo>
                    <a:pt x="72" y="67"/>
                    <a:pt x="78" y="65"/>
                    <a:pt x="84" y="63"/>
                  </a:cubicBezTo>
                  <a:cubicBezTo>
                    <a:pt x="96" y="59"/>
                    <a:pt x="108" y="55"/>
                    <a:pt x="120" y="51"/>
                  </a:cubicBezTo>
                  <a:cubicBezTo>
                    <a:pt x="131" y="48"/>
                    <a:pt x="143" y="45"/>
                    <a:pt x="155" y="42"/>
                  </a:cubicBezTo>
                  <a:cubicBezTo>
                    <a:pt x="167" y="39"/>
                    <a:pt x="179" y="37"/>
                    <a:pt x="190" y="33"/>
                  </a:cubicBezTo>
                  <a:cubicBezTo>
                    <a:pt x="190" y="32"/>
                    <a:pt x="190" y="32"/>
                    <a:pt x="190" y="32"/>
                  </a:cubicBezTo>
                  <a:cubicBezTo>
                    <a:pt x="192" y="33"/>
                    <a:pt x="194" y="34"/>
                    <a:pt x="195" y="34"/>
                  </a:cubicBezTo>
                  <a:cubicBezTo>
                    <a:pt x="173" y="39"/>
                    <a:pt x="150" y="45"/>
                    <a:pt x="127" y="51"/>
                  </a:cubicBezTo>
                  <a:close/>
                  <a:moveTo>
                    <a:pt x="122" y="42"/>
                  </a:moveTo>
                  <a:cubicBezTo>
                    <a:pt x="113" y="45"/>
                    <a:pt x="104" y="48"/>
                    <a:pt x="94" y="51"/>
                  </a:cubicBezTo>
                  <a:cubicBezTo>
                    <a:pt x="89" y="52"/>
                    <a:pt x="85" y="54"/>
                    <a:pt x="80" y="55"/>
                  </a:cubicBezTo>
                  <a:cubicBezTo>
                    <a:pt x="77" y="55"/>
                    <a:pt x="75" y="56"/>
                    <a:pt x="73" y="57"/>
                  </a:cubicBezTo>
                  <a:cubicBezTo>
                    <a:pt x="72" y="57"/>
                    <a:pt x="70" y="57"/>
                    <a:pt x="69" y="57"/>
                  </a:cubicBezTo>
                  <a:cubicBezTo>
                    <a:pt x="70" y="57"/>
                    <a:pt x="70" y="56"/>
                    <a:pt x="71" y="56"/>
                  </a:cubicBezTo>
                  <a:cubicBezTo>
                    <a:pt x="73" y="54"/>
                    <a:pt x="77" y="54"/>
                    <a:pt x="80" y="53"/>
                  </a:cubicBezTo>
                  <a:cubicBezTo>
                    <a:pt x="85" y="52"/>
                    <a:pt x="90" y="51"/>
                    <a:pt x="94" y="49"/>
                  </a:cubicBezTo>
                  <a:cubicBezTo>
                    <a:pt x="104" y="47"/>
                    <a:pt x="114" y="44"/>
                    <a:pt x="124" y="41"/>
                  </a:cubicBezTo>
                  <a:cubicBezTo>
                    <a:pt x="133" y="39"/>
                    <a:pt x="142" y="35"/>
                    <a:pt x="151" y="33"/>
                  </a:cubicBezTo>
                  <a:cubicBezTo>
                    <a:pt x="159" y="31"/>
                    <a:pt x="167" y="29"/>
                    <a:pt x="174" y="25"/>
                  </a:cubicBezTo>
                  <a:cubicBezTo>
                    <a:pt x="174" y="25"/>
                    <a:pt x="174" y="25"/>
                    <a:pt x="174" y="25"/>
                  </a:cubicBezTo>
                  <a:cubicBezTo>
                    <a:pt x="176" y="26"/>
                    <a:pt x="178" y="27"/>
                    <a:pt x="180" y="27"/>
                  </a:cubicBezTo>
                  <a:cubicBezTo>
                    <a:pt x="161" y="32"/>
                    <a:pt x="141" y="37"/>
                    <a:pt x="122" y="42"/>
                  </a:cubicBezTo>
                  <a:close/>
                  <a:moveTo>
                    <a:pt x="76" y="50"/>
                  </a:moveTo>
                  <a:cubicBezTo>
                    <a:pt x="84" y="47"/>
                    <a:pt x="93" y="46"/>
                    <a:pt x="101" y="44"/>
                  </a:cubicBezTo>
                  <a:cubicBezTo>
                    <a:pt x="111" y="42"/>
                    <a:pt x="120" y="39"/>
                    <a:pt x="129" y="37"/>
                  </a:cubicBezTo>
                  <a:cubicBezTo>
                    <a:pt x="138" y="34"/>
                    <a:pt x="147" y="32"/>
                    <a:pt x="155" y="30"/>
                  </a:cubicBezTo>
                  <a:cubicBezTo>
                    <a:pt x="159" y="29"/>
                    <a:pt x="163" y="27"/>
                    <a:pt x="167" y="26"/>
                  </a:cubicBezTo>
                  <a:cubicBezTo>
                    <a:pt x="168" y="26"/>
                    <a:pt x="172" y="26"/>
                    <a:pt x="173" y="25"/>
                  </a:cubicBezTo>
                  <a:cubicBezTo>
                    <a:pt x="170" y="27"/>
                    <a:pt x="168" y="28"/>
                    <a:pt x="165" y="28"/>
                  </a:cubicBezTo>
                  <a:cubicBezTo>
                    <a:pt x="158" y="31"/>
                    <a:pt x="150" y="32"/>
                    <a:pt x="142" y="35"/>
                  </a:cubicBezTo>
                  <a:cubicBezTo>
                    <a:pt x="133" y="38"/>
                    <a:pt x="124" y="41"/>
                    <a:pt x="114" y="43"/>
                  </a:cubicBezTo>
                  <a:cubicBezTo>
                    <a:pt x="105" y="46"/>
                    <a:pt x="96" y="48"/>
                    <a:pt x="87" y="51"/>
                  </a:cubicBezTo>
                  <a:cubicBezTo>
                    <a:pt x="82" y="52"/>
                    <a:pt x="76" y="53"/>
                    <a:pt x="72" y="55"/>
                  </a:cubicBezTo>
                  <a:cubicBezTo>
                    <a:pt x="73" y="53"/>
                    <a:pt x="75" y="51"/>
                    <a:pt x="76" y="50"/>
                  </a:cubicBezTo>
                  <a:close/>
                  <a:moveTo>
                    <a:pt x="69" y="58"/>
                  </a:moveTo>
                  <a:cubicBezTo>
                    <a:pt x="75" y="58"/>
                    <a:pt x="83" y="55"/>
                    <a:pt x="89" y="53"/>
                  </a:cubicBezTo>
                  <a:cubicBezTo>
                    <a:pt x="100" y="51"/>
                    <a:pt x="110" y="47"/>
                    <a:pt x="120" y="44"/>
                  </a:cubicBezTo>
                  <a:cubicBezTo>
                    <a:pt x="130" y="41"/>
                    <a:pt x="140" y="38"/>
                    <a:pt x="151" y="36"/>
                  </a:cubicBezTo>
                  <a:cubicBezTo>
                    <a:pt x="156" y="34"/>
                    <a:pt x="161" y="33"/>
                    <a:pt x="166" y="32"/>
                  </a:cubicBezTo>
                  <a:cubicBezTo>
                    <a:pt x="168" y="31"/>
                    <a:pt x="171" y="31"/>
                    <a:pt x="173" y="30"/>
                  </a:cubicBezTo>
                  <a:cubicBezTo>
                    <a:pt x="174" y="30"/>
                    <a:pt x="174" y="30"/>
                    <a:pt x="174" y="30"/>
                  </a:cubicBezTo>
                  <a:cubicBezTo>
                    <a:pt x="166" y="33"/>
                    <a:pt x="157" y="35"/>
                    <a:pt x="148" y="37"/>
                  </a:cubicBezTo>
                  <a:cubicBezTo>
                    <a:pt x="137" y="39"/>
                    <a:pt x="126" y="43"/>
                    <a:pt x="116" y="46"/>
                  </a:cubicBezTo>
                  <a:cubicBezTo>
                    <a:pt x="105" y="49"/>
                    <a:pt x="95" y="52"/>
                    <a:pt x="85" y="55"/>
                  </a:cubicBezTo>
                  <a:cubicBezTo>
                    <a:pt x="78" y="57"/>
                    <a:pt x="71" y="59"/>
                    <a:pt x="64" y="63"/>
                  </a:cubicBezTo>
                  <a:cubicBezTo>
                    <a:pt x="66" y="61"/>
                    <a:pt x="67" y="59"/>
                    <a:pt x="69" y="58"/>
                  </a:cubicBezTo>
                  <a:close/>
                  <a:moveTo>
                    <a:pt x="62" y="65"/>
                  </a:moveTo>
                  <a:cubicBezTo>
                    <a:pt x="72" y="63"/>
                    <a:pt x="82" y="59"/>
                    <a:pt x="92" y="57"/>
                  </a:cubicBezTo>
                  <a:cubicBezTo>
                    <a:pt x="103" y="54"/>
                    <a:pt x="114" y="51"/>
                    <a:pt x="125" y="48"/>
                  </a:cubicBezTo>
                  <a:cubicBezTo>
                    <a:pt x="137" y="45"/>
                    <a:pt x="148" y="43"/>
                    <a:pt x="159" y="40"/>
                  </a:cubicBezTo>
                  <a:cubicBezTo>
                    <a:pt x="165" y="38"/>
                    <a:pt x="171" y="37"/>
                    <a:pt x="176" y="36"/>
                  </a:cubicBezTo>
                  <a:cubicBezTo>
                    <a:pt x="178" y="35"/>
                    <a:pt x="179" y="35"/>
                    <a:pt x="180" y="35"/>
                  </a:cubicBezTo>
                  <a:cubicBezTo>
                    <a:pt x="159" y="41"/>
                    <a:pt x="137" y="45"/>
                    <a:pt x="116" y="52"/>
                  </a:cubicBezTo>
                  <a:cubicBezTo>
                    <a:pt x="104" y="55"/>
                    <a:pt x="93" y="59"/>
                    <a:pt x="82" y="63"/>
                  </a:cubicBezTo>
                  <a:cubicBezTo>
                    <a:pt x="77" y="64"/>
                    <a:pt x="71" y="66"/>
                    <a:pt x="66" y="67"/>
                  </a:cubicBezTo>
                  <a:cubicBezTo>
                    <a:pt x="63" y="68"/>
                    <a:pt x="60" y="69"/>
                    <a:pt x="58" y="70"/>
                  </a:cubicBezTo>
                  <a:cubicBezTo>
                    <a:pt x="59" y="68"/>
                    <a:pt x="60" y="67"/>
                    <a:pt x="62" y="65"/>
                  </a:cubicBezTo>
                  <a:close/>
                  <a:moveTo>
                    <a:pt x="55" y="72"/>
                  </a:moveTo>
                  <a:cubicBezTo>
                    <a:pt x="67" y="70"/>
                    <a:pt x="78" y="66"/>
                    <a:pt x="89" y="63"/>
                  </a:cubicBezTo>
                  <a:cubicBezTo>
                    <a:pt x="102" y="59"/>
                    <a:pt x="115" y="56"/>
                    <a:pt x="127" y="52"/>
                  </a:cubicBezTo>
                  <a:cubicBezTo>
                    <a:pt x="140" y="48"/>
                    <a:pt x="152" y="45"/>
                    <a:pt x="165" y="42"/>
                  </a:cubicBezTo>
                  <a:cubicBezTo>
                    <a:pt x="171" y="40"/>
                    <a:pt x="178" y="39"/>
                    <a:pt x="184" y="38"/>
                  </a:cubicBezTo>
                  <a:cubicBezTo>
                    <a:pt x="186" y="37"/>
                    <a:pt x="189" y="37"/>
                    <a:pt x="191" y="36"/>
                  </a:cubicBezTo>
                  <a:cubicBezTo>
                    <a:pt x="190" y="36"/>
                    <a:pt x="189" y="37"/>
                    <a:pt x="188" y="37"/>
                  </a:cubicBezTo>
                  <a:cubicBezTo>
                    <a:pt x="177" y="40"/>
                    <a:pt x="165" y="43"/>
                    <a:pt x="153" y="46"/>
                  </a:cubicBezTo>
                  <a:cubicBezTo>
                    <a:pt x="141" y="49"/>
                    <a:pt x="128" y="53"/>
                    <a:pt x="116" y="56"/>
                  </a:cubicBezTo>
                  <a:cubicBezTo>
                    <a:pt x="103" y="60"/>
                    <a:pt x="91" y="64"/>
                    <a:pt x="79" y="68"/>
                  </a:cubicBezTo>
                  <a:cubicBezTo>
                    <a:pt x="73" y="70"/>
                    <a:pt x="67" y="73"/>
                    <a:pt x="61" y="75"/>
                  </a:cubicBezTo>
                  <a:cubicBezTo>
                    <a:pt x="57" y="76"/>
                    <a:pt x="53" y="78"/>
                    <a:pt x="49" y="79"/>
                  </a:cubicBezTo>
                  <a:cubicBezTo>
                    <a:pt x="51" y="77"/>
                    <a:pt x="53" y="74"/>
                    <a:pt x="55" y="72"/>
                  </a:cubicBezTo>
                  <a:close/>
                  <a:moveTo>
                    <a:pt x="48" y="81"/>
                  </a:moveTo>
                  <a:cubicBezTo>
                    <a:pt x="59" y="77"/>
                    <a:pt x="71" y="75"/>
                    <a:pt x="83" y="71"/>
                  </a:cubicBezTo>
                  <a:cubicBezTo>
                    <a:pt x="96" y="67"/>
                    <a:pt x="109" y="62"/>
                    <a:pt x="122" y="58"/>
                  </a:cubicBezTo>
                  <a:cubicBezTo>
                    <a:pt x="148" y="51"/>
                    <a:pt x="174" y="43"/>
                    <a:pt x="200" y="36"/>
                  </a:cubicBezTo>
                  <a:cubicBezTo>
                    <a:pt x="202" y="37"/>
                    <a:pt x="203" y="38"/>
                    <a:pt x="205" y="39"/>
                  </a:cubicBezTo>
                  <a:cubicBezTo>
                    <a:pt x="177" y="45"/>
                    <a:pt x="150" y="52"/>
                    <a:pt x="123" y="60"/>
                  </a:cubicBezTo>
                  <a:cubicBezTo>
                    <a:pt x="109" y="64"/>
                    <a:pt x="96" y="69"/>
                    <a:pt x="82" y="73"/>
                  </a:cubicBezTo>
                  <a:cubicBezTo>
                    <a:pt x="70" y="76"/>
                    <a:pt x="57" y="79"/>
                    <a:pt x="45" y="83"/>
                  </a:cubicBezTo>
                  <a:cubicBezTo>
                    <a:pt x="46" y="82"/>
                    <a:pt x="47" y="81"/>
                    <a:pt x="48" y="81"/>
                  </a:cubicBezTo>
                  <a:close/>
                  <a:moveTo>
                    <a:pt x="44" y="85"/>
                  </a:moveTo>
                  <a:cubicBezTo>
                    <a:pt x="56" y="80"/>
                    <a:pt x="68" y="78"/>
                    <a:pt x="81" y="74"/>
                  </a:cubicBezTo>
                  <a:cubicBezTo>
                    <a:pt x="95" y="70"/>
                    <a:pt x="109" y="65"/>
                    <a:pt x="123" y="61"/>
                  </a:cubicBezTo>
                  <a:cubicBezTo>
                    <a:pt x="150" y="53"/>
                    <a:pt x="178" y="45"/>
                    <a:pt x="206" y="39"/>
                  </a:cubicBezTo>
                  <a:cubicBezTo>
                    <a:pt x="206" y="39"/>
                    <a:pt x="206" y="39"/>
                    <a:pt x="206" y="39"/>
                  </a:cubicBezTo>
                  <a:cubicBezTo>
                    <a:pt x="207" y="40"/>
                    <a:pt x="209" y="40"/>
                    <a:pt x="210" y="41"/>
                  </a:cubicBezTo>
                  <a:cubicBezTo>
                    <a:pt x="197" y="44"/>
                    <a:pt x="184" y="46"/>
                    <a:pt x="171" y="49"/>
                  </a:cubicBezTo>
                  <a:cubicBezTo>
                    <a:pt x="157" y="53"/>
                    <a:pt x="142" y="57"/>
                    <a:pt x="127" y="61"/>
                  </a:cubicBezTo>
                  <a:cubicBezTo>
                    <a:pt x="99" y="68"/>
                    <a:pt x="71" y="77"/>
                    <a:pt x="43" y="86"/>
                  </a:cubicBezTo>
                  <a:cubicBezTo>
                    <a:pt x="43" y="85"/>
                    <a:pt x="43" y="85"/>
                    <a:pt x="44" y="85"/>
                  </a:cubicBezTo>
                  <a:close/>
                  <a:moveTo>
                    <a:pt x="219" y="45"/>
                  </a:moveTo>
                  <a:cubicBezTo>
                    <a:pt x="190" y="50"/>
                    <a:pt x="161" y="59"/>
                    <a:pt x="132" y="66"/>
                  </a:cubicBezTo>
                  <a:cubicBezTo>
                    <a:pt x="104" y="73"/>
                    <a:pt x="76" y="81"/>
                    <a:pt x="48" y="88"/>
                  </a:cubicBezTo>
                  <a:cubicBezTo>
                    <a:pt x="49" y="88"/>
                    <a:pt x="51" y="87"/>
                    <a:pt x="53" y="87"/>
                  </a:cubicBezTo>
                  <a:cubicBezTo>
                    <a:pt x="60" y="85"/>
                    <a:pt x="68" y="82"/>
                    <a:pt x="76" y="80"/>
                  </a:cubicBezTo>
                  <a:cubicBezTo>
                    <a:pt x="91" y="75"/>
                    <a:pt x="106" y="71"/>
                    <a:pt x="122" y="66"/>
                  </a:cubicBezTo>
                  <a:cubicBezTo>
                    <a:pt x="137" y="62"/>
                    <a:pt x="152" y="58"/>
                    <a:pt x="167" y="54"/>
                  </a:cubicBezTo>
                  <a:cubicBezTo>
                    <a:pt x="182" y="50"/>
                    <a:pt x="197" y="47"/>
                    <a:pt x="211" y="42"/>
                  </a:cubicBezTo>
                  <a:cubicBezTo>
                    <a:pt x="214" y="43"/>
                    <a:pt x="217" y="44"/>
                    <a:pt x="219" y="45"/>
                  </a:cubicBezTo>
                  <a:close/>
                  <a:moveTo>
                    <a:pt x="41" y="87"/>
                  </a:moveTo>
                  <a:cubicBezTo>
                    <a:pt x="71" y="78"/>
                    <a:pt x="100" y="69"/>
                    <a:pt x="130" y="61"/>
                  </a:cubicBezTo>
                  <a:cubicBezTo>
                    <a:pt x="144" y="58"/>
                    <a:pt x="159" y="54"/>
                    <a:pt x="173" y="50"/>
                  </a:cubicBezTo>
                  <a:cubicBezTo>
                    <a:pt x="180" y="48"/>
                    <a:pt x="187" y="46"/>
                    <a:pt x="194" y="45"/>
                  </a:cubicBezTo>
                  <a:cubicBezTo>
                    <a:pt x="197" y="44"/>
                    <a:pt x="201" y="44"/>
                    <a:pt x="204" y="43"/>
                  </a:cubicBezTo>
                  <a:cubicBezTo>
                    <a:pt x="206" y="43"/>
                    <a:pt x="208" y="42"/>
                    <a:pt x="210" y="42"/>
                  </a:cubicBezTo>
                  <a:cubicBezTo>
                    <a:pt x="210" y="42"/>
                    <a:pt x="207" y="42"/>
                    <a:pt x="206" y="43"/>
                  </a:cubicBezTo>
                  <a:cubicBezTo>
                    <a:pt x="200" y="45"/>
                    <a:pt x="193" y="46"/>
                    <a:pt x="186" y="48"/>
                  </a:cubicBezTo>
                  <a:cubicBezTo>
                    <a:pt x="179" y="50"/>
                    <a:pt x="171" y="52"/>
                    <a:pt x="163" y="54"/>
                  </a:cubicBezTo>
                  <a:cubicBezTo>
                    <a:pt x="149" y="58"/>
                    <a:pt x="134" y="62"/>
                    <a:pt x="120" y="66"/>
                  </a:cubicBezTo>
                  <a:cubicBezTo>
                    <a:pt x="105" y="70"/>
                    <a:pt x="90" y="75"/>
                    <a:pt x="75" y="79"/>
                  </a:cubicBezTo>
                  <a:cubicBezTo>
                    <a:pt x="68" y="81"/>
                    <a:pt x="61" y="83"/>
                    <a:pt x="54" y="85"/>
                  </a:cubicBezTo>
                  <a:cubicBezTo>
                    <a:pt x="49" y="87"/>
                    <a:pt x="44" y="88"/>
                    <a:pt x="39" y="90"/>
                  </a:cubicBezTo>
                  <a:cubicBezTo>
                    <a:pt x="40" y="89"/>
                    <a:pt x="41" y="88"/>
                    <a:pt x="41" y="87"/>
                  </a:cubicBezTo>
                  <a:close/>
                  <a:moveTo>
                    <a:pt x="37" y="92"/>
                  </a:moveTo>
                  <a:cubicBezTo>
                    <a:pt x="67" y="84"/>
                    <a:pt x="98" y="75"/>
                    <a:pt x="128" y="68"/>
                  </a:cubicBezTo>
                  <a:cubicBezTo>
                    <a:pt x="159" y="60"/>
                    <a:pt x="189" y="51"/>
                    <a:pt x="220" y="46"/>
                  </a:cubicBezTo>
                  <a:cubicBezTo>
                    <a:pt x="222" y="46"/>
                    <a:pt x="223" y="47"/>
                    <a:pt x="224" y="47"/>
                  </a:cubicBezTo>
                  <a:cubicBezTo>
                    <a:pt x="217" y="49"/>
                    <a:pt x="211" y="51"/>
                    <a:pt x="204" y="53"/>
                  </a:cubicBezTo>
                  <a:cubicBezTo>
                    <a:pt x="196" y="55"/>
                    <a:pt x="188" y="56"/>
                    <a:pt x="180" y="58"/>
                  </a:cubicBezTo>
                  <a:cubicBezTo>
                    <a:pt x="163" y="61"/>
                    <a:pt x="146" y="64"/>
                    <a:pt x="130" y="68"/>
                  </a:cubicBezTo>
                  <a:cubicBezTo>
                    <a:pt x="113" y="72"/>
                    <a:pt x="97" y="77"/>
                    <a:pt x="81" y="81"/>
                  </a:cubicBezTo>
                  <a:cubicBezTo>
                    <a:pt x="73" y="83"/>
                    <a:pt x="65" y="86"/>
                    <a:pt x="57" y="88"/>
                  </a:cubicBezTo>
                  <a:cubicBezTo>
                    <a:pt x="50" y="90"/>
                    <a:pt x="42" y="91"/>
                    <a:pt x="35" y="94"/>
                  </a:cubicBezTo>
                  <a:cubicBezTo>
                    <a:pt x="36" y="93"/>
                    <a:pt x="36" y="92"/>
                    <a:pt x="37" y="92"/>
                  </a:cubicBezTo>
                  <a:close/>
                  <a:moveTo>
                    <a:pt x="34" y="95"/>
                  </a:moveTo>
                  <a:cubicBezTo>
                    <a:pt x="41" y="92"/>
                    <a:pt x="48" y="91"/>
                    <a:pt x="55" y="89"/>
                  </a:cubicBezTo>
                  <a:cubicBezTo>
                    <a:pt x="63" y="87"/>
                    <a:pt x="71" y="85"/>
                    <a:pt x="79" y="83"/>
                  </a:cubicBezTo>
                  <a:cubicBezTo>
                    <a:pt x="95" y="78"/>
                    <a:pt x="112" y="74"/>
                    <a:pt x="128" y="69"/>
                  </a:cubicBezTo>
                  <a:cubicBezTo>
                    <a:pt x="145" y="65"/>
                    <a:pt x="161" y="62"/>
                    <a:pt x="178" y="59"/>
                  </a:cubicBezTo>
                  <a:cubicBezTo>
                    <a:pt x="186" y="57"/>
                    <a:pt x="194" y="56"/>
                    <a:pt x="203" y="54"/>
                  </a:cubicBezTo>
                  <a:cubicBezTo>
                    <a:pt x="210" y="52"/>
                    <a:pt x="217" y="49"/>
                    <a:pt x="225" y="48"/>
                  </a:cubicBezTo>
                  <a:cubicBezTo>
                    <a:pt x="225" y="48"/>
                    <a:pt x="225" y="48"/>
                    <a:pt x="225" y="48"/>
                  </a:cubicBezTo>
                  <a:cubicBezTo>
                    <a:pt x="225" y="48"/>
                    <a:pt x="225" y="48"/>
                    <a:pt x="225" y="48"/>
                  </a:cubicBezTo>
                  <a:cubicBezTo>
                    <a:pt x="223" y="49"/>
                    <a:pt x="222" y="51"/>
                    <a:pt x="220" y="53"/>
                  </a:cubicBezTo>
                  <a:cubicBezTo>
                    <a:pt x="205" y="57"/>
                    <a:pt x="190" y="59"/>
                    <a:pt x="175" y="63"/>
                  </a:cubicBezTo>
                  <a:cubicBezTo>
                    <a:pt x="159" y="67"/>
                    <a:pt x="143" y="70"/>
                    <a:pt x="127" y="73"/>
                  </a:cubicBezTo>
                  <a:cubicBezTo>
                    <a:pt x="112" y="77"/>
                    <a:pt x="96" y="81"/>
                    <a:pt x="80" y="85"/>
                  </a:cubicBezTo>
                  <a:cubicBezTo>
                    <a:pt x="64" y="89"/>
                    <a:pt x="48" y="92"/>
                    <a:pt x="32" y="97"/>
                  </a:cubicBezTo>
                  <a:cubicBezTo>
                    <a:pt x="33" y="96"/>
                    <a:pt x="33" y="96"/>
                    <a:pt x="34" y="95"/>
                  </a:cubicBezTo>
                  <a:close/>
                  <a:moveTo>
                    <a:pt x="224" y="52"/>
                  </a:moveTo>
                  <a:cubicBezTo>
                    <a:pt x="225" y="52"/>
                    <a:pt x="225" y="52"/>
                    <a:pt x="225" y="52"/>
                  </a:cubicBezTo>
                  <a:cubicBezTo>
                    <a:pt x="225" y="52"/>
                    <a:pt x="225" y="53"/>
                    <a:pt x="225" y="53"/>
                  </a:cubicBezTo>
                  <a:cubicBezTo>
                    <a:pt x="225" y="54"/>
                    <a:pt x="224" y="54"/>
                    <a:pt x="224" y="54"/>
                  </a:cubicBezTo>
                  <a:cubicBezTo>
                    <a:pt x="219" y="58"/>
                    <a:pt x="215" y="63"/>
                    <a:pt x="210" y="68"/>
                  </a:cubicBezTo>
                  <a:cubicBezTo>
                    <a:pt x="200" y="79"/>
                    <a:pt x="190" y="90"/>
                    <a:pt x="180" y="101"/>
                  </a:cubicBezTo>
                  <a:cubicBezTo>
                    <a:pt x="178" y="102"/>
                    <a:pt x="177" y="104"/>
                    <a:pt x="176" y="105"/>
                  </a:cubicBezTo>
                  <a:cubicBezTo>
                    <a:pt x="192" y="87"/>
                    <a:pt x="208" y="69"/>
                    <a:pt x="224" y="52"/>
                  </a:cubicBezTo>
                  <a:close/>
                  <a:moveTo>
                    <a:pt x="155" y="88"/>
                  </a:moveTo>
                  <a:cubicBezTo>
                    <a:pt x="156" y="87"/>
                    <a:pt x="157" y="87"/>
                    <a:pt x="159" y="87"/>
                  </a:cubicBezTo>
                  <a:cubicBezTo>
                    <a:pt x="166" y="85"/>
                    <a:pt x="174" y="83"/>
                    <a:pt x="181" y="81"/>
                  </a:cubicBezTo>
                  <a:cubicBezTo>
                    <a:pt x="187" y="79"/>
                    <a:pt x="194" y="78"/>
                    <a:pt x="199" y="76"/>
                  </a:cubicBezTo>
                  <a:cubicBezTo>
                    <a:pt x="198" y="77"/>
                    <a:pt x="196" y="79"/>
                    <a:pt x="195" y="80"/>
                  </a:cubicBezTo>
                  <a:cubicBezTo>
                    <a:pt x="189" y="82"/>
                    <a:pt x="182" y="84"/>
                    <a:pt x="176" y="86"/>
                  </a:cubicBezTo>
                  <a:cubicBezTo>
                    <a:pt x="169" y="88"/>
                    <a:pt x="161" y="89"/>
                    <a:pt x="154" y="91"/>
                  </a:cubicBezTo>
                  <a:cubicBezTo>
                    <a:pt x="147" y="93"/>
                    <a:pt x="140" y="96"/>
                    <a:pt x="133" y="97"/>
                  </a:cubicBezTo>
                  <a:cubicBezTo>
                    <a:pt x="126" y="99"/>
                    <a:pt x="118" y="101"/>
                    <a:pt x="110" y="103"/>
                  </a:cubicBezTo>
                  <a:cubicBezTo>
                    <a:pt x="96" y="106"/>
                    <a:pt x="81" y="110"/>
                    <a:pt x="67" y="114"/>
                  </a:cubicBezTo>
                  <a:cubicBezTo>
                    <a:pt x="60" y="116"/>
                    <a:pt x="53" y="118"/>
                    <a:pt x="46" y="119"/>
                  </a:cubicBezTo>
                  <a:cubicBezTo>
                    <a:pt x="38" y="120"/>
                    <a:pt x="31" y="121"/>
                    <a:pt x="23" y="123"/>
                  </a:cubicBezTo>
                  <a:cubicBezTo>
                    <a:pt x="23" y="123"/>
                    <a:pt x="23" y="124"/>
                    <a:pt x="24" y="124"/>
                  </a:cubicBezTo>
                  <a:cubicBezTo>
                    <a:pt x="37" y="121"/>
                    <a:pt x="50" y="119"/>
                    <a:pt x="64" y="116"/>
                  </a:cubicBezTo>
                  <a:cubicBezTo>
                    <a:pt x="78" y="111"/>
                    <a:pt x="92" y="108"/>
                    <a:pt x="106" y="104"/>
                  </a:cubicBezTo>
                  <a:cubicBezTo>
                    <a:pt x="121" y="101"/>
                    <a:pt x="135" y="98"/>
                    <a:pt x="149" y="93"/>
                  </a:cubicBezTo>
                  <a:cubicBezTo>
                    <a:pt x="156" y="91"/>
                    <a:pt x="162" y="90"/>
                    <a:pt x="169" y="89"/>
                  </a:cubicBezTo>
                  <a:cubicBezTo>
                    <a:pt x="175" y="87"/>
                    <a:pt x="180" y="85"/>
                    <a:pt x="186" y="83"/>
                  </a:cubicBezTo>
                  <a:cubicBezTo>
                    <a:pt x="184" y="84"/>
                    <a:pt x="182" y="85"/>
                    <a:pt x="180" y="86"/>
                  </a:cubicBezTo>
                  <a:cubicBezTo>
                    <a:pt x="172" y="89"/>
                    <a:pt x="165" y="91"/>
                    <a:pt x="157" y="93"/>
                  </a:cubicBezTo>
                  <a:cubicBezTo>
                    <a:pt x="142" y="97"/>
                    <a:pt x="127" y="100"/>
                    <a:pt x="113" y="104"/>
                  </a:cubicBezTo>
                  <a:cubicBezTo>
                    <a:pt x="98" y="107"/>
                    <a:pt x="83" y="111"/>
                    <a:pt x="69" y="114"/>
                  </a:cubicBezTo>
                  <a:cubicBezTo>
                    <a:pt x="54" y="118"/>
                    <a:pt x="40" y="121"/>
                    <a:pt x="26" y="127"/>
                  </a:cubicBezTo>
                  <a:cubicBezTo>
                    <a:pt x="24" y="126"/>
                    <a:pt x="22" y="125"/>
                    <a:pt x="20" y="124"/>
                  </a:cubicBezTo>
                  <a:cubicBezTo>
                    <a:pt x="27" y="121"/>
                    <a:pt x="35" y="119"/>
                    <a:pt x="42" y="118"/>
                  </a:cubicBezTo>
                  <a:cubicBezTo>
                    <a:pt x="50" y="116"/>
                    <a:pt x="58" y="113"/>
                    <a:pt x="66" y="111"/>
                  </a:cubicBezTo>
                  <a:cubicBezTo>
                    <a:pt x="82" y="107"/>
                    <a:pt x="97" y="102"/>
                    <a:pt x="112" y="98"/>
                  </a:cubicBezTo>
                  <a:cubicBezTo>
                    <a:pt x="115" y="98"/>
                    <a:pt x="119" y="97"/>
                    <a:pt x="122" y="96"/>
                  </a:cubicBezTo>
                  <a:cubicBezTo>
                    <a:pt x="133" y="93"/>
                    <a:pt x="144" y="91"/>
                    <a:pt x="155" y="88"/>
                  </a:cubicBezTo>
                  <a:close/>
                  <a:moveTo>
                    <a:pt x="34" y="130"/>
                  </a:moveTo>
                  <a:cubicBezTo>
                    <a:pt x="34" y="130"/>
                    <a:pt x="34" y="130"/>
                    <a:pt x="34" y="130"/>
                  </a:cubicBezTo>
                  <a:cubicBezTo>
                    <a:pt x="32" y="129"/>
                    <a:pt x="30" y="129"/>
                    <a:pt x="28" y="128"/>
                  </a:cubicBezTo>
                  <a:cubicBezTo>
                    <a:pt x="50" y="125"/>
                    <a:pt x="72" y="119"/>
                    <a:pt x="94" y="113"/>
                  </a:cubicBezTo>
                  <a:cubicBezTo>
                    <a:pt x="86" y="115"/>
                    <a:pt x="79" y="118"/>
                    <a:pt x="71" y="119"/>
                  </a:cubicBezTo>
                  <a:cubicBezTo>
                    <a:pt x="59" y="123"/>
                    <a:pt x="48" y="126"/>
                    <a:pt x="36" y="130"/>
                  </a:cubicBezTo>
                  <a:cubicBezTo>
                    <a:pt x="35" y="129"/>
                    <a:pt x="34" y="130"/>
                    <a:pt x="34" y="130"/>
                  </a:cubicBezTo>
                  <a:close/>
                  <a:moveTo>
                    <a:pt x="41" y="134"/>
                  </a:moveTo>
                  <a:cubicBezTo>
                    <a:pt x="39" y="133"/>
                    <a:pt x="37" y="132"/>
                    <a:pt x="35" y="131"/>
                  </a:cubicBezTo>
                  <a:cubicBezTo>
                    <a:pt x="45" y="130"/>
                    <a:pt x="55" y="127"/>
                    <a:pt x="66" y="124"/>
                  </a:cubicBezTo>
                  <a:cubicBezTo>
                    <a:pt x="78" y="121"/>
                    <a:pt x="89" y="118"/>
                    <a:pt x="101" y="115"/>
                  </a:cubicBezTo>
                  <a:cubicBezTo>
                    <a:pt x="120" y="110"/>
                    <a:pt x="139" y="107"/>
                    <a:pt x="157" y="103"/>
                  </a:cubicBezTo>
                  <a:cubicBezTo>
                    <a:pt x="155" y="103"/>
                    <a:pt x="152" y="104"/>
                    <a:pt x="150" y="105"/>
                  </a:cubicBezTo>
                  <a:cubicBezTo>
                    <a:pt x="138" y="108"/>
                    <a:pt x="126" y="109"/>
                    <a:pt x="114" y="112"/>
                  </a:cubicBezTo>
                  <a:cubicBezTo>
                    <a:pt x="89" y="118"/>
                    <a:pt x="65" y="127"/>
                    <a:pt x="41" y="134"/>
                  </a:cubicBezTo>
                  <a:close/>
                  <a:moveTo>
                    <a:pt x="53" y="132"/>
                  </a:moveTo>
                  <a:cubicBezTo>
                    <a:pt x="58" y="130"/>
                    <a:pt x="64" y="130"/>
                    <a:pt x="69" y="128"/>
                  </a:cubicBezTo>
                  <a:cubicBezTo>
                    <a:pt x="81" y="125"/>
                    <a:pt x="93" y="121"/>
                    <a:pt x="105" y="118"/>
                  </a:cubicBezTo>
                  <a:cubicBezTo>
                    <a:pt x="124" y="113"/>
                    <a:pt x="143" y="109"/>
                    <a:pt x="163" y="105"/>
                  </a:cubicBezTo>
                  <a:cubicBezTo>
                    <a:pt x="160" y="106"/>
                    <a:pt x="158" y="107"/>
                    <a:pt x="155" y="108"/>
                  </a:cubicBezTo>
                  <a:cubicBezTo>
                    <a:pt x="147" y="110"/>
                    <a:pt x="139" y="112"/>
                    <a:pt x="131" y="114"/>
                  </a:cubicBezTo>
                  <a:cubicBezTo>
                    <a:pt x="116" y="118"/>
                    <a:pt x="101" y="122"/>
                    <a:pt x="86" y="127"/>
                  </a:cubicBezTo>
                  <a:cubicBezTo>
                    <a:pt x="81" y="129"/>
                    <a:pt x="77" y="130"/>
                    <a:pt x="72" y="131"/>
                  </a:cubicBezTo>
                  <a:cubicBezTo>
                    <a:pt x="72" y="131"/>
                    <a:pt x="72" y="131"/>
                    <a:pt x="72" y="131"/>
                  </a:cubicBezTo>
                  <a:cubicBezTo>
                    <a:pt x="64" y="133"/>
                    <a:pt x="56" y="134"/>
                    <a:pt x="49" y="138"/>
                  </a:cubicBezTo>
                  <a:cubicBezTo>
                    <a:pt x="47" y="137"/>
                    <a:pt x="44" y="136"/>
                    <a:pt x="42" y="135"/>
                  </a:cubicBezTo>
                  <a:cubicBezTo>
                    <a:pt x="46" y="134"/>
                    <a:pt x="49" y="133"/>
                    <a:pt x="53" y="132"/>
                  </a:cubicBezTo>
                  <a:close/>
                  <a:moveTo>
                    <a:pt x="50" y="138"/>
                  </a:moveTo>
                  <a:cubicBezTo>
                    <a:pt x="51" y="137"/>
                    <a:pt x="53" y="136"/>
                    <a:pt x="55" y="135"/>
                  </a:cubicBezTo>
                  <a:cubicBezTo>
                    <a:pt x="59" y="134"/>
                    <a:pt x="62" y="134"/>
                    <a:pt x="66" y="133"/>
                  </a:cubicBezTo>
                  <a:cubicBezTo>
                    <a:pt x="65" y="133"/>
                    <a:pt x="64" y="133"/>
                    <a:pt x="63" y="134"/>
                  </a:cubicBezTo>
                  <a:cubicBezTo>
                    <a:pt x="60" y="135"/>
                    <a:pt x="56" y="136"/>
                    <a:pt x="53" y="137"/>
                  </a:cubicBezTo>
                  <a:cubicBezTo>
                    <a:pt x="52" y="137"/>
                    <a:pt x="51" y="138"/>
                    <a:pt x="50" y="138"/>
                  </a:cubicBezTo>
                  <a:cubicBezTo>
                    <a:pt x="50" y="138"/>
                    <a:pt x="50" y="138"/>
                    <a:pt x="50" y="138"/>
                  </a:cubicBezTo>
                  <a:close/>
                  <a:moveTo>
                    <a:pt x="69" y="133"/>
                  </a:moveTo>
                  <a:cubicBezTo>
                    <a:pt x="70" y="133"/>
                    <a:pt x="72" y="132"/>
                    <a:pt x="73" y="132"/>
                  </a:cubicBezTo>
                  <a:cubicBezTo>
                    <a:pt x="73" y="132"/>
                    <a:pt x="73" y="132"/>
                    <a:pt x="73" y="132"/>
                  </a:cubicBezTo>
                  <a:cubicBezTo>
                    <a:pt x="81" y="131"/>
                    <a:pt x="89" y="129"/>
                    <a:pt x="97" y="127"/>
                  </a:cubicBezTo>
                  <a:cubicBezTo>
                    <a:pt x="112" y="124"/>
                    <a:pt x="128" y="120"/>
                    <a:pt x="144" y="117"/>
                  </a:cubicBezTo>
                  <a:cubicBezTo>
                    <a:pt x="144" y="117"/>
                    <a:pt x="145" y="116"/>
                    <a:pt x="146" y="116"/>
                  </a:cubicBezTo>
                  <a:cubicBezTo>
                    <a:pt x="117" y="126"/>
                    <a:pt x="87" y="131"/>
                    <a:pt x="59" y="141"/>
                  </a:cubicBezTo>
                  <a:cubicBezTo>
                    <a:pt x="59" y="142"/>
                    <a:pt x="58" y="142"/>
                    <a:pt x="58" y="142"/>
                  </a:cubicBezTo>
                  <a:cubicBezTo>
                    <a:pt x="55" y="141"/>
                    <a:pt x="53" y="140"/>
                    <a:pt x="51" y="139"/>
                  </a:cubicBezTo>
                  <a:cubicBezTo>
                    <a:pt x="57" y="137"/>
                    <a:pt x="63" y="135"/>
                    <a:pt x="69" y="133"/>
                  </a:cubicBezTo>
                  <a:close/>
                  <a:moveTo>
                    <a:pt x="115" y="167"/>
                  </a:moveTo>
                  <a:cubicBezTo>
                    <a:pt x="115" y="167"/>
                    <a:pt x="115" y="167"/>
                    <a:pt x="115" y="167"/>
                  </a:cubicBezTo>
                  <a:cubicBezTo>
                    <a:pt x="115" y="167"/>
                    <a:pt x="115" y="167"/>
                    <a:pt x="115" y="167"/>
                  </a:cubicBezTo>
                  <a:cubicBezTo>
                    <a:pt x="113" y="166"/>
                    <a:pt x="114" y="167"/>
                    <a:pt x="112" y="167"/>
                  </a:cubicBezTo>
                  <a:cubicBezTo>
                    <a:pt x="108" y="167"/>
                    <a:pt x="113" y="165"/>
                    <a:pt x="114" y="164"/>
                  </a:cubicBezTo>
                  <a:cubicBezTo>
                    <a:pt x="116" y="164"/>
                    <a:pt x="118" y="163"/>
                    <a:pt x="119" y="162"/>
                  </a:cubicBezTo>
                  <a:cubicBezTo>
                    <a:pt x="118" y="164"/>
                    <a:pt x="116" y="165"/>
                    <a:pt x="115" y="167"/>
                  </a:cubicBezTo>
                  <a:close/>
                  <a:moveTo>
                    <a:pt x="121" y="161"/>
                  </a:moveTo>
                  <a:cubicBezTo>
                    <a:pt x="117" y="161"/>
                    <a:pt x="115" y="162"/>
                    <a:pt x="111" y="163"/>
                  </a:cubicBezTo>
                  <a:cubicBezTo>
                    <a:pt x="110" y="163"/>
                    <a:pt x="108" y="164"/>
                    <a:pt x="107" y="164"/>
                  </a:cubicBezTo>
                  <a:cubicBezTo>
                    <a:pt x="101" y="165"/>
                    <a:pt x="106" y="163"/>
                    <a:pt x="108" y="162"/>
                  </a:cubicBezTo>
                  <a:cubicBezTo>
                    <a:pt x="114" y="160"/>
                    <a:pt x="120" y="159"/>
                    <a:pt x="125" y="156"/>
                  </a:cubicBezTo>
                  <a:cubicBezTo>
                    <a:pt x="124" y="158"/>
                    <a:pt x="122" y="159"/>
                    <a:pt x="121" y="161"/>
                  </a:cubicBezTo>
                  <a:close/>
                  <a:moveTo>
                    <a:pt x="127" y="154"/>
                  </a:moveTo>
                  <a:cubicBezTo>
                    <a:pt x="122" y="155"/>
                    <a:pt x="117" y="156"/>
                    <a:pt x="112" y="158"/>
                  </a:cubicBezTo>
                  <a:cubicBezTo>
                    <a:pt x="109" y="158"/>
                    <a:pt x="107" y="159"/>
                    <a:pt x="104" y="160"/>
                  </a:cubicBezTo>
                  <a:cubicBezTo>
                    <a:pt x="103" y="161"/>
                    <a:pt x="102" y="161"/>
                    <a:pt x="101" y="161"/>
                  </a:cubicBezTo>
                  <a:cubicBezTo>
                    <a:pt x="99" y="162"/>
                    <a:pt x="98" y="162"/>
                    <a:pt x="97" y="162"/>
                  </a:cubicBezTo>
                  <a:cubicBezTo>
                    <a:pt x="97" y="162"/>
                    <a:pt x="97" y="162"/>
                    <a:pt x="97" y="162"/>
                  </a:cubicBezTo>
                  <a:cubicBezTo>
                    <a:pt x="98" y="162"/>
                    <a:pt x="99" y="161"/>
                    <a:pt x="100" y="161"/>
                  </a:cubicBezTo>
                  <a:cubicBezTo>
                    <a:pt x="109" y="158"/>
                    <a:pt x="120" y="155"/>
                    <a:pt x="129" y="152"/>
                  </a:cubicBezTo>
                  <a:cubicBezTo>
                    <a:pt x="129" y="153"/>
                    <a:pt x="128" y="153"/>
                    <a:pt x="127" y="154"/>
                  </a:cubicBezTo>
                  <a:close/>
                  <a:moveTo>
                    <a:pt x="112" y="154"/>
                  </a:moveTo>
                  <a:cubicBezTo>
                    <a:pt x="108" y="155"/>
                    <a:pt x="105" y="156"/>
                    <a:pt x="101" y="156"/>
                  </a:cubicBezTo>
                  <a:cubicBezTo>
                    <a:pt x="99" y="157"/>
                    <a:pt x="98" y="157"/>
                    <a:pt x="97" y="157"/>
                  </a:cubicBezTo>
                  <a:cubicBezTo>
                    <a:pt x="95" y="158"/>
                    <a:pt x="87" y="160"/>
                    <a:pt x="93" y="158"/>
                  </a:cubicBezTo>
                  <a:cubicBezTo>
                    <a:pt x="108" y="153"/>
                    <a:pt x="123" y="149"/>
                    <a:pt x="138" y="143"/>
                  </a:cubicBezTo>
                  <a:cubicBezTo>
                    <a:pt x="135" y="146"/>
                    <a:pt x="133" y="148"/>
                    <a:pt x="131" y="151"/>
                  </a:cubicBezTo>
                  <a:cubicBezTo>
                    <a:pt x="125" y="152"/>
                    <a:pt x="118" y="153"/>
                    <a:pt x="112" y="154"/>
                  </a:cubicBezTo>
                  <a:close/>
                  <a:moveTo>
                    <a:pt x="139" y="142"/>
                  </a:moveTo>
                  <a:cubicBezTo>
                    <a:pt x="129" y="145"/>
                    <a:pt x="118" y="147"/>
                    <a:pt x="108" y="149"/>
                  </a:cubicBezTo>
                  <a:cubicBezTo>
                    <a:pt x="102" y="150"/>
                    <a:pt x="97" y="151"/>
                    <a:pt x="92" y="152"/>
                  </a:cubicBezTo>
                  <a:cubicBezTo>
                    <a:pt x="89" y="153"/>
                    <a:pt x="86" y="153"/>
                    <a:pt x="83" y="153"/>
                  </a:cubicBezTo>
                  <a:cubicBezTo>
                    <a:pt x="79" y="154"/>
                    <a:pt x="87" y="152"/>
                    <a:pt x="87" y="152"/>
                  </a:cubicBezTo>
                  <a:cubicBezTo>
                    <a:pt x="98" y="150"/>
                    <a:pt x="108" y="145"/>
                    <a:pt x="118" y="143"/>
                  </a:cubicBezTo>
                  <a:cubicBezTo>
                    <a:pt x="127" y="142"/>
                    <a:pt x="136" y="140"/>
                    <a:pt x="144" y="136"/>
                  </a:cubicBezTo>
                  <a:cubicBezTo>
                    <a:pt x="143" y="138"/>
                    <a:pt x="141" y="140"/>
                    <a:pt x="139" y="142"/>
                  </a:cubicBezTo>
                  <a:close/>
                  <a:moveTo>
                    <a:pt x="146" y="135"/>
                  </a:moveTo>
                  <a:cubicBezTo>
                    <a:pt x="146" y="135"/>
                    <a:pt x="146" y="134"/>
                    <a:pt x="145" y="135"/>
                  </a:cubicBezTo>
                  <a:cubicBezTo>
                    <a:pt x="133" y="138"/>
                    <a:pt x="120" y="140"/>
                    <a:pt x="108" y="143"/>
                  </a:cubicBezTo>
                  <a:cubicBezTo>
                    <a:pt x="101" y="145"/>
                    <a:pt x="94" y="146"/>
                    <a:pt x="87" y="147"/>
                  </a:cubicBezTo>
                  <a:cubicBezTo>
                    <a:pt x="83" y="148"/>
                    <a:pt x="79" y="149"/>
                    <a:pt x="76" y="149"/>
                  </a:cubicBezTo>
                  <a:cubicBezTo>
                    <a:pt x="75" y="149"/>
                    <a:pt x="70" y="150"/>
                    <a:pt x="75" y="148"/>
                  </a:cubicBezTo>
                  <a:cubicBezTo>
                    <a:pt x="76" y="148"/>
                    <a:pt x="77" y="148"/>
                    <a:pt x="79" y="148"/>
                  </a:cubicBezTo>
                  <a:cubicBezTo>
                    <a:pt x="92" y="145"/>
                    <a:pt x="105" y="141"/>
                    <a:pt x="118" y="138"/>
                  </a:cubicBezTo>
                  <a:cubicBezTo>
                    <a:pt x="129" y="134"/>
                    <a:pt x="141" y="133"/>
                    <a:pt x="152" y="128"/>
                  </a:cubicBezTo>
                  <a:cubicBezTo>
                    <a:pt x="150" y="130"/>
                    <a:pt x="148" y="132"/>
                    <a:pt x="146" y="135"/>
                  </a:cubicBezTo>
                  <a:close/>
                  <a:moveTo>
                    <a:pt x="153" y="126"/>
                  </a:moveTo>
                  <a:cubicBezTo>
                    <a:pt x="153" y="126"/>
                    <a:pt x="152" y="127"/>
                    <a:pt x="152" y="127"/>
                  </a:cubicBezTo>
                  <a:cubicBezTo>
                    <a:pt x="152" y="126"/>
                    <a:pt x="151" y="127"/>
                    <a:pt x="150" y="128"/>
                  </a:cubicBezTo>
                  <a:cubicBezTo>
                    <a:pt x="145" y="130"/>
                    <a:pt x="140" y="131"/>
                    <a:pt x="134" y="132"/>
                  </a:cubicBezTo>
                  <a:cubicBezTo>
                    <a:pt x="134" y="132"/>
                    <a:pt x="134" y="132"/>
                    <a:pt x="134" y="133"/>
                  </a:cubicBezTo>
                  <a:cubicBezTo>
                    <a:pt x="133" y="133"/>
                    <a:pt x="132" y="133"/>
                    <a:pt x="131" y="133"/>
                  </a:cubicBezTo>
                  <a:cubicBezTo>
                    <a:pt x="124" y="135"/>
                    <a:pt x="117" y="136"/>
                    <a:pt x="110" y="138"/>
                  </a:cubicBezTo>
                  <a:cubicBezTo>
                    <a:pt x="101" y="140"/>
                    <a:pt x="93" y="141"/>
                    <a:pt x="85" y="142"/>
                  </a:cubicBezTo>
                  <a:cubicBezTo>
                    <a:pt x="81" y="143"/>
                    <a:pt x="77" y="143"/>
                    <a:pt x="73" y="144"/>
                  </a:cubicBezTo>
                  <a:cubicBezTo>
                    <a:pt x="73" y="144"/>
                    <a:pt x="72" y="144"/>
                    <a:pt x="72" y="145"/>
                  </a:cubicBezTo>
                  <a:cubicBezTo>
                    <a:pt x="86" y="140"/>
                    <a:pt x="101" y="135"/>
                    <a:pt x="116" y="131"/>
                  </a:cubicBezTo>
                  <a:cubicBezTo>
                    <a:pt x="122" y="129"/>
                    <a:pt x="129" y="127"/>
                    <a:pt x="135" y="125"/>
                  </a:cubicBezTo>
                  <a:cubicBezTo>
                    <a:pt x="140" y="123"/>
                    <a:pt x="145" y="122"/>
                    <a:pt x="149" y="121"/>
                  </a:cubicBezTo>
                  <a:cubicBezTo>
                    <a:pt x="153" y="120"/>
                    <a:pt x="156" y="119"/>
                    <a:pt x="160" y="118"/>
                  </a:cubicBezTo>
                  <a:cubicBezTo>
                    <a:pt x="160" y="118"/>
                    <a:pt x="161" y="118"/>
                    <a:pt x="161" y="118"/>
                  </a:cubicBezTo>
                  <a:cubicBezTo>
                    <a:pt x="158" y="121"/>
                    <a:pt x="156" y="123"/>
                    <a:pt x="153" y="126"/>
                  </a:cubicBezTo>
                  <a:close/>
                  <a:moveTo>
                    <a:pt x="162" y="116"/>
                  </a:moveTo>
                  <a:cubicBezTo>
                    <a:pt x="157" y="118"/>
                    <a:pt x="152" y="119"/>
                    <a:pt x="147" y="121"/>
                  </a:cubicBezTo>
                  <a:cubicBezTo>
                    <a:pt x="145" y="121"/>
                    <a:pt x="143" y="122"/>
                    <a:pt x="141" y="122"/>
                  </a:cubicBezTo>
                  <a:cubicBezTo>
                    <a:pt x="139" y="123"/>
                    <a:pt x="138" y="123"/>
                    <a:pt x="136" y="124"/>
                  </a:cubicBezTo>
                  <a:cubicBezTo>
                    <a:pt x="127" y="126"/>
                    <a:pt x="118" y="128"/>
                    <a:pt x="109" y="130"/>
                  </a:cubicBezTo>
                  <a:cubicBezTo>
                    <a:pt x="100" y="133"/>
                    <a:pt x="90" y="135"/>
                    <a:pt x="81" y="137"/>
                  </a:cubicBezTo>
                  <a:cubicBezTo>
                    <a:pt x="77" y="138"/>
                    <a:pt x="73" y="139"/>
                    <a:pt x="68" y="140"/>
                  </a:cubicBezTo>
                  <a:cubicBezTo>
                    <a:pt x="66" y="141"/>
                    <a:pt x="63" y="141"/>
                    <a:pt x="61" y="142"/>
                  </a:cubicBezTo>
                  <a:cubicBezTo>
                    <a:pt x="56" y="142"/>
                    <a:pt x="63" y="141"/>
                    <a:pt x="64" y="140"/>
                  </a:cubicBezTo>
                  <a:cubicBezTo>
                    <a:pt x="82" y="135"/>
                    <a:pt x="101" y="130"/>
                    <a:pt x="119" y="125"/>
                  </a:cubicBezTo>
                  <a:cubicBezTo>
                    <a:pt x="128" y="122"/>
                    <a:pt x="138" y="120"/>
                    <a:pt x="147" y="117"/>
                  </a:cubicBezTo>
                  <a:cubicBezTo>
                    <a:pt x="154" y="115"/>
                    <a:pt x="161" y="113"/>
                    <a:pt x="167" y="110"/>
                  </a:cubicBezTo>
                  <a:cubicBezTo>
                    <a:pt x="167" y="110"/>
                    <a:pt x="168" y="110"/>
                    <a:pt x="168" y="110"/>
                  </a:cubicBezTo>
                  <a:cubicBezTo>
                    <a:pt x="166" y="112"/>
                    <a:pt x="164" y="114"/>
                    <a:pt x="162" y="116"/>
                  </a:cubicBezTo>
                  <a:close/>
                  <a:moveTo>
                    <a:pt x="79" y="138"/>
                  </a:moveTo>
                  <a:cubicBezTo>
                    <a:pt x="88" y="136"/>
                    <a:pt x="97" y="134"/>
                    <a:pt x="106" y="132"/>
                  </a:cubicBezTo>
                  <a:cubicBezTo>
                    <a:pt x="111" y="131"/>
                    <a:pt x="117" y="129"/>
                    <a:pt x="123" y="128"/>
                  </a:cubicBezTo>
                  <a:cubicBezTo>
                    <a:pt x="120" y="129"/>
                    <a:pt x="118" y="129"/>
                    <a:pt x="116" y="130"/>
                  </a:cubicBezTo>
                  <a:cubicBezTo>
                    <a:pt x="107" y="133"/>
                    <a:pt x="98" y="135"/>
                    <a:pt x="90" y="138"/>
                  </a:cubicBezTo>
                  <a:cubicBezTo>
                    <a:pt x="82" y="140"/>
                    <a:pt x="74" y="143"/>
                    <a:pt x="67" y="145"/>
                  </a:cubicBezTo>
                  <a:cubicBezTo>
                    <a:pt x="66" y="145"/>
                    <a:pt x="66" y="145"/>
                    <a:pt x="66" y="145"/>
                  </a:cubicBezTo>
                  <a:cubicBezTo>
                    <a:pt x="66" y="146"/>
                    <a:pt x="65" y="146"/>
                    <a:pt x="65" y="146"/>
                  </a:cubicBezTo>
                  <a:cubicBezTo>
                    <a:pt x="65" y="145"/>
                    <a:pt x="64" y="145"/>
                    <a:pt x="64" y="145"/>
                  </a:cubicBezTo>
                  <a:cubicBezTo>
                    <a:pt x="62" y="144"/>
                    <a:pt x="60" y="143"/>
                    <a:pt x="59" y="143"/>
                  </a:cubicBezTo>
                  <a:cubicBezTo>
                    <a:pt x="66" y="142"/>
                    <a:pt x="73" y="140"/>
                    <a:pt x="79" y="138"/>
                  </a:cubicBezTo>
                  <a:close/>
                  <a:moveTo>
                    <a:pt x="110" y="139"/>
                  </a:moveTo>
                  <a:cubicBezTo>
                    <a:pt x="112" y="138"/>
                    <a:pt x="114" y="138"/>
                    <a:pt x="116" y="137"/>
                  </a:cubicBezTo>
                  <a:cubicBezTo>
                    <a:pt x="114" y="138"/>
                    <a:pt x="112" y="138"/>
                    <a:pt x="110" y="139"/>
                  </a:cubicBezTo>
                  <a:cubicBezTo>
                    <a:pt x="102" y="141"/>
                    <a:pt x="95" y="142"/>
                    <a:pt x="87" y="144"/>
                  </a:cubicBezTo>
                  <a:cubicBezTo>
                    <a:pt x="84" y="145"/>
                    <a:pt x="81" y="146"/>
                    <a:pt x="78" y="147"/>
                  </a:cubicBezTo>
                  <a:cubicBezTo>
                    <a:pt x="76" y="147"/>
                    <a:pt x="74" y="148"/>
                    <a:pt x="72" y="149"/>
                  </a:cubicBezTo>
                  <a:cubicBezTo>
                    <a:pt x="70" y="148"/>
                    <a:pt x="68" y="147"/>
                    <a:pt x="66" y="146"/>
                  </a:cubicBezTo>
                  <a:cubicBezTo>
                    <a:pt x="81" y="143"/>
                    <a:pt x="95" y="142"/>
                    <a:pt x="110" y="139"/>
                  </a:cubicBezTo>
                  <a:close/>
                  <a:moveTo>
                    <a:pt x="108" y="144"/>
                  </a:moveTo>
                  <a:cubicBezTo>
                    <a:pt x="119" y="141"/>
                    <a:pt x="131" y="139"/>
                    <a:pt x="142" y="136"/>
                  </a:cubicBezTo>
                  <a:cubicBezTo>
                    <a:pt x="140" y="137"/>
                    <a:pt x="139" y="138"/>
                    <a:pt x="137" y="138"/>
                  </a:cubicBezTo>
                  <a:cubicBezTo>
                    <a:pt x="135" y="139"/>
                    <a:pt x="132" y="139"/>
                    <a:pt x="129" y="140"/>
                  </a:cubicBezTo>
                  <a:cubicBezTo>
                    <a:pt x="124" y="141"/>
                    <a:pt x="118" y="142"/>
                    <a:pt x="113" y="144"/>
                  </a:cubicBezTo>
                  <a:cubicBezTo>
                    <a:pt x="107" y="145"/>
                    <a:pt x="101" y="147"/>
                    <a:pt x="95" y="149"/>
                  </a:cubicBezTo>
                  <a:cubicBezTo>
                    <a:pt x="90" y="151"/>
                    <a:pt x="85" y="151"/>
                    <a:pt x="80" y="153"/>
                  </a:cubicBezTo>
                  <a:cubicBezTo>
                    <a:pt x="78" y="152"/>
                    <a:pt x="76" y="151"/>
                    <a:pt x="73" y="150"/>
                  </a:cubicBezTo>
                  <a:cubicBezTo>
                    <a:pt x="85" y="149"/>
                    <a:pt x="96" y="146"/>
                    <a:pt x="108" y="144"/>
                  </a:cubicBezTo>
                  <a:close/>
                  <a:moveTo>
                    <a:pt x="104" y="151"/>
                  </a:moveTo>
                  <a:cubicBezTo>
                    <a:pt x="114" y="149"/>
                    <a:pt x="124" y="146"/>
                    <a:pt x="134" y="144"/>
                  </a:cubicBezTo>
                  <a:cubicBezTo>
                    <a:pt x="134" y="144"/>
                    <a:pt x="135" y="144"/>
                    <a:pt x="135" y="144"/>
                  </a:cubicBezTo>
                  <a:cubicBezTo>
                    <a:pt x="134" y="144"/>
                    <a:pt x="133" y="144"/>
                    <a:pt x="132" y="145"/>
                  </a:cubicBezTo>
                  <a:cubicBezTo>
                    <a:pt x="127" y="147"/>
                    <a:pt x="122" y="148"/>
                    <a:pt x="118" y="150"/>
                  </a:cubicBezTo>
                  <a:cubicBezTo>
                    <a:pt x="113" y="151"/>
                    <a:pt x="108" y="153"/>
                    <a:pt x="103" y="154"/>
                  </a:cubicBezTo>
                  <a:cubicBezTo>
                    <a:pt x="99" y="155"/>
                    <a:pt x="94" y="156"/>
                    <a:pt x="90" y="158"/>
                  </a:cubicBezTo>
                  <a:cubicBezTo>
                    <a:pt x="87" y="157"/>
                    <a:pt x="85" y="155"/>
                    <a:pt x="82" y="154"/>
                  </a:cubicBezTo>
                  <a:cubicBezTo>
                    <a:pt x="89" y="154"/>
                    <a:pt x="97" y="152"/>
                    <a:pt x="104" y="151"/>
                  </a:cubicBezTo>
                  <a:close/>
                  <a:moveTo>
                    <a:pt x="107" y="156"/>
                  </a:moveTo>
                  <a:cubicBezTo>
                    <a:pt x="112" y="155"/>
                    <a:pt x="117" y="154"/>
                    <a:pt x="123" y="153"/>
                  </a:cubicBezTo>
                  <a:cubicBezTo>
                    <a:pt x="121" y="153"/>
                    <a:pt x="120" y="154"/>
                    <a:pt x="118" y="154"/>
                  </a:cubicBezTo>
                  <a:cubicBezTo>
                    <a:pt x="111" y="156"/>
                    <a:pt x="104" y="159"/>
                    <a:pt x="97" y="162"/>
                  </a:cubicBezTo>
                  <a:cubicBezTo>
                    <a:pt x="96" y="161"/>
                    <a:pt x="96" y="161"/>
                    <a:pt x="96" y="161"/>
                  </a:cubicBezTo>
                  <a:cubicBezTo>
                    <a:pt x="95" y="161"/>
                    <a:pt x="93" y="160"/>
                    <a:pt x="92" y="159"/>
                  </a:cubicBezTo>
                  <a:cubicBezTo>
                    <a:pt x="97" y="159"/>
                    <a:pt x="102" y="157"/>
                    <a:pt x="107" y="156"/>
                  </a:cubicBezTo>
                  <a:close/>
                  <a:moveTo>
                    <a:pt x="109" y="159"/>
                  </a:moveTo>
                  <a:cubicBezTo>
                    <a:pt x="114" y="158"/>
                    <a:pt x="119" y="157"/>
                    <a:pt x="124" y="156"/>
                  </a:cubicBezTo>
                  <a:cubicBezTo>
                    <a:pt x="129" y="154"/>
                    <a:pt x="121" y="157"/>
                    <a:pt x="121" y="157"/>
                  </a:cubicBezTo>
                  <a:cubicBezTo>
                    <a:pt x="119" y="158"/>
                    <a:pt x="116" y="159"/>
                    <a:pt x="113" y="160"/>
                  </a:cubicBezTo>
                  <a:cubicBezTo>
                    <a:pt x="110" y="161"/>
                    <a:pt x="106" y="162"/>
                    <a:pt x="103" y="164"/>
                  </a:cubicBezTo>
                  <a:cubicBezTo>
                    <a:pt x="102" y="164"/>
                    <a:pt x="102" y="164"/>
                    <a:pt x="102" y="164"/>
                  </a:cubicBezTo>
                  <a:cubicBezTo>
                    <a:pt x="101" y="164"/>
                    <a:pt x="100" y="163"/>
                    <a:pt x="98" y="162"/>
                  </a:cubicBezTo>
                  <a:cubicBezTo>
                    <a:pt x="102" y="162"/>
                    <a:pt x="106" y="161"/>
                    <a:pt x="109" y="159"/>
                  </a:cubicBezTo>
                  <a:close/>
                  <a:moveTo>
                    <a:pt x="110" y="164"/>
                  </a:moveTo>
                  <a:cubicBezTo>
                    <a:pt x="112" y="164"/>
                    <a:pt x="113" y="163"/>
                    <a:pt x="115" y="163"/>
                  </a:cubicBezTo>
                  <a:cubicBezTo>
                    <a:pt x="115" y="163"/>
                    <a:pt x="121" y="161"/>
                    <a:pt x="119" y="162"/>
                  </a:cubicBezTo>
                  <a:cubicBezTo>
                    <a:pt x="115" y="163"/>
                    <a:pt x="111" y="164"/>
                    <a:pt x="108" y="167"/>
                  </a:cubicBezTo>
                  <a:cubicBezTo>
                    <a:pt x="108" y="167"/>
                    <a:pt x="108" y="167"/>
                    <a:pt x="108" y="167"/>
                  </a:cubicBezTo>
                  <a:cubicBezTo>
                    <a:pt x="107" y="167"/>
                    <a:pt x="105" y="166"/>
                    <a:pt x="104" y="165"/>
                  </a:cubicBezTo>
                  <a:cubicBezTo>
                    <a:pt x="106" y="165"/>
                    <a:pt x="108" y="165"/>
                    <a:pt x="110" y="164"/>
                  </a:cubicBezTo>
                  <a:close/>
                  <a:moveTo>
                    <a:pt x="108" y="168"/>
                  </a:moveTo>
                  <a:cubicBezTo>
                    <a:pt x="108" y="168"/>
                    <a:pt x="113" y="167"/>
                    <a:pt x="113" y="168"/>
                  </a:cubicBezTo>
                  <a:cubicBezTo>
                    <a:pt x="113" y="169"/>
                    <a:pt x="112" y="169"/>
                    <a:pt x="112" y="170"/>
                  </a:cubicBezTo>
                  <a:cubicBezTo>
                    <a:pt x="111" y="169"/>
                    <a:pt x="110" y="168"/>
                    <a:pt x="108" y="168"/>
                  </a:cubicBezTo>
                  <a:cubicBezTo>
                    <a:pt x="108" y="168"/>
                    <a:pt x="108" y="168"/>
                    <a:pt x="108" y="168"/>
                  </a:cubicBezTo>
                  <a:close/>
                  <a:moveTo>
                    <a:pt x="169" y="108"/>
                  </a:moveTo>
                  <a:cubicBezTo>
                    <a:pt x="149" y="117"/>
                    <a:pt x="126" y="120"/>
                    <a:pt x="104" y="125"/>
                  </a:cubicBezTo>
                  <a:cubicBezTo>
                    <a:pt x="96" y="127"/>
                    <a:pt x="87" y="129"/>
                    <a:pt x="79" y="130"/>
                  </a:cubicBezTo>
                  <a:cubicBezTo>
                    <a:pt x="84" y="129"/>
                    <a:pt x="88" y="127"/>
                    <a:pt x="93" y="126"/>
                  </a:cubicBezTo>
                  <a:cubicBezTo>
                    <a:pt x="108" y="121"/>
                    <a:pt x="124" y="116"/>
                    <a:pt x="139" y="113"/>
                  </a:cubicBezTo>
                  <a:cubicBezTo>
                    <a:pt x="146" y="111"/>
                    <a:pt x="154" y="109"/>
                    <a:pt x="161" y="107"/>
                  </a:cubicBezTo>
                  <a:cubicBezTo>
                    <a:pt x="164" y="106"/>
                    <a:pt x="167" y="104"/>
                    <a:pt x="170" y="103"/>
                  </a:cubicBezTo>
                  <a:cubicBezTo>
                    <a:pt x="171" y="103"/>
                    <a:pt x="172" y="103"/>
                    <a:pt x="173" y="102"/>
                  </a:cubicBezTo>
                  <a:cubicBezTo>
                    <a:pt x="174" y="102"/>
                    <a:pt x="174" y="102"/>
                    <a:pt x="174" y="102"/>
                  </a:cubicBezTo>
                  <a:cubicBezTo>
                    <a:pt x="175" y="102"/>
                    <a:pt x="175" y="102"/>
                    <a:pt x="175" y="102"/>
                  </a:cubicBezTo>
                  <a:cubicBezTo>
                    <a:pt x="173" y="104"/>
                    <a:pt x="171" y="106"/>
                    <a:pt x="169" y="108"/>
                  </a:cubicBezTo>
                  <a:close/>
                  <a:moveTo>
                    <a:pt x="176" y="101"/>
                  </a:moveTo>
                  <a:cubicBezTo>
                    <a:pt x="176" y="101"/>
                    <a:pt x="176" y="101"/>
                    <a:pt x="176" y="101"/>
                  </a:cubicBezTo>
                  <a:cubicBezTo>
                    <a:pt x="174" y="101"/>
                    <a:pt x="172" y="102"/>
                    <a:pt x="170" y="103"/>
                  </a:cubicBezTo>
                  <a:cubicBezTo>
                    <a:pt x="169" y="103"/>
                    <a:pt x="168" y="103"/>
                    <a:pt x="167" y="103"/>
                  </a:cubicBezTo>
                  <a:cubicBezTo>
                    <a:pt x="151" y="107"/>
                    <a:pt x="135" y="109"/>
                    <a:pt x="119" y="113"/>
                  </a:cubicBezTo>
                  <a:cubicBezTo>
                    <a:pt x="104" y="117"/>
                    <a:pt x="88" y="122"/>
                    <a:pt x="73" y="127"/>
                  </a:cubicBezTo>
                  <a:cubicBezTo>
                    <a:pt x="68" y="128"/>
                    <a:pt x="63" y="129"/>
                    <a:pt x="57" y="130"/>
                  </a:cubicBezTo>
                  <a:cubicBezTo>
                    <a:pt x="73" y="125"/>
                    <a:pt x="88" y="121"/>
                    <a:pt x="103" y="116"/>
                  </a:cubicBezTo>
                  <a:cubicBezTo>
                    <a:pt x="118" y="112"/>
                    <a:pt x="134" y="109"/>
                    <a:pt x="150" y="105"/>
                  </a:cubicBezTo>
                  <a:cubicBezTo>
                    <a:pt x="159" y="103"/>
                    <a:pt x="168" y="101"/>
                    <a:pt x="176" y="99"/>
                  </a:cubicBezTo>
                  <a:cubicBezTo>
                    <a:pt x="177" y="99"/>
                    <a:pt x="178" y="98"/>
                    <a:pt x="178" y="98"/>
                  </a:cubicBezTo>
                  <a:cubicBezTo>
                    <a:pt x="178" y="98"/>
                    <a:pt x="179" y="98"/>
                    <a:pt x="179" y="98"/>
                  </a:cubicBezTo>
                  <a:cubicBezTo>
                    <a:pt x="178" y="99"/>
                    <a:pt x="177" y="100"/>
                    <a:pt x="176" y="101"/>
                  </a:cubicBezTo>
                  <a:close/>
                  <a:moveTo>
                    <a:pt x="180" y="97"/>
                  </a:moveTo>
                  <a:cubicBezTo>
                    <a:pt x="180" y="97"/>
                    <a:pt x="180" y="97"/>
                    <a:pt x="180" y="97"/>
                  </a:cubicBezTo>
                  <a:cubicBezTo>
                    <a:pt x="164" y="101"/>
                    <a:pt x="149" y="104"/>
                    <a:pt x="133" y="107"/>
                  </a:cubicBezTo>
                  <a:cubicBezTo>
                    <a:pt x="117" y="110"/>
                    <a:pt x="102" y="114"/>
                    <a:pt x="86" y="118"/>
                  </a:cubicBezTo>
                  <a:cubicBezTo>
                    <a:pt x="71" y="122"/>
                    <a:pt x="55" y="127"/>
                    <a:pt x="40" y="130"/>
                  </a:cubicBezTo>
                  <a:cubicBezTo>
                    <a:pt x="39" y="130"/>
                    <a:pt x="38" y="130"/>
                    <a:pt x="38" y="130"/>
                  </a:cubicBezTo>
                  <a:cubicBezTo>
                    <a:pt x="38" y="130"/>
                    <a:pt x="38" y="130"/>
                    <a:pt x="38" y="130"/>
                  </a:cubicBezTo>
                  <a:cubicBezTo>
                    <a:pt x="38" y="130"/>
                    <a:pt x="39" y="130"/>
                    <a:pt x="40" y="129"/>
                  </a:cubicBezTo>
                  <a:cubicBezTo>
                    <a:pt x="43" y="128"/>
                    <a:pt x="47" y="127"/>
                    <a:pt x="50" y="126"/>
                  </a:cubicBezTo>
                  <a:cubicBezTo>
                    <a:pt x="59" y="123"/>
                    <a:pt x="67" y="121"/>
                    <a:pt x="75" y="119"/>
                  </a:cubicBezTo>
                  <a:cubicBezTo>
                    <a:pt x="91" y="115"/>
                    <a:pt x="106" y="110"/>
                    <a:pt x="122" y="107"/>
                  </a:cubicBezTo>
                  <a:cubicBezTo>
                    <a:pt x="138" y="104"/>
                    <a:pt x="154" y="101"/>
                    <a:pt x="169" y="96"/>
                  </a:cubicBezTo>
                  <a:cubicBezTo>
                    <a:pt x="173" y="95"/>
                    <a:pt x="177" y="93"/>
                    <a:pt x="180" y="92"/>
                  </a:cubicBezTo>
                  <a:cubicBezTo>
                    <a:pt x="180" y="92"/>
                    <a:pt x="181" y="92"/>
                    <a:pt x="181" y="92"/>
                  </a:cubicBezTo>
                  <a:cubicBezTo>
                    <a:pt x="183" y="91"/>
                    <a:pt x="184" y="91"/>
                    <a:pt x="186" y="90"/>
                  </a:cubicBezTo>
                  <a:cubicBezTo>
                    <a:pt x="184" y="92"/>
                    <a:pt x="182" y="95"/>
                    <a:pt x="180" y="97"/>
                  </a:cubicBezTo>
                  <a:close/>
                  <a:moveTo>
                    <a:pt x="113" y="108"/>
                  </a:moveTo>
                  <a:cubicBezTo>
                    <a:pt x="124" y="105"/>
                    <a:pt x="135" y="102"/>
                    <a:pt x="146" y="100"/>
                  </a:cubicBezTo>
                  <a:cubicBezTo>
                    <a:pt x="151" y="99"/>
                    <a:pt x="156" y="98"/>
                    <a:pt x="161" y="97"/>
                  </a:cubicBezTo>
                  <a:cubicBezTo>
                    <a:pt x="158" y="98"/>
                    <a:pt x="154" y="99"/>
                    <a:pt x="150" y="100"/>
                  </a:cubicBezTo>
                  <a:cubicBezTo>
                    <a:pt x="138" y="103"/>
                    <a:pt x="126" y="105"/>
                    <a:pt x="113" y="108"/>
                  </a:cubicBezTo>
                  <a:close/>
                  <a:moveTo>
                    <a:pt x="187" y="89"/>
                  </a:moveTo>
                  <a:cubicBezTo>
                    <a:pt x="187" y="89"/>
                    <a:pt x="187" y="89"/>
                    <a:pt x="187" y="89"/>
                  </a:cubicBezTo>
                  <a:cubicBezTo>
                    <a:pt x="185" y="89"/>
                    <a:pt x="184" y="90"/>
                    <a:pt x="182" y="90"/>
                  </a:cubicBezTo>
                  <a:cubicBezTo>
                    <a:pt x="182" y="90"/>
                    <a:pt x="182" y="90"/>
                    <a:pt x="181" y="91"/>
                  </a:cubicBezTo>
                  <a:cubicBezTo>
                    <a:pt x="173" y="93"/>
                    <a:pt x="166" y="96"/>
                    <a:pt x="157" y="97"/>
                  </a:cubicBezTo>
                  <a:cubicBezTo>
                    <a:pt x="141" y="101"/>
                    <a:pt x="126" y="104"/>
                    <a:pt x="110" y="108"/>
                  </a:cubicBezTo>
                  <a:cubicBezTo>
                    <a:pt x="100" y="111"/>
                    <a:pt x="90" y="113"/>
                    <a:pt x="80" y="116"/>
                  </a:cubicBezTo>
                  <a:cubicBezTo>
                    <a:pt x="69" y="119"/>
                    <a:pt x="59" y="121"/>
                    <a:pt x="48" y="123"/>
                  </a:cubicBezTo>
                  <a:cubicBezTo>
                    <a:pt x="43" y="124"/>
                    <a:pt x="38" y="125"/>
                    <a:pt x="33" y="126"/>
                  </a:cubicBezTo>
                  <a:cubicBezTo>
                    <a:pt x="32" y="126"/>
                    <a:pt x="25" y="128"/>
                    <a:pt x="30" y="126"/>
                  </a:cubicBezTo>
                  <a:cubicBezTo>
                    <a:pt x="32" y="125"/>
                    <a:pt x="34" y="125"/>
                    <a:pt x="37" y="124"/>
                  </a:cubicBezTo>
                  <a:cubicBezTo>
                    <a:pt x="47" y="121"/>
                    <a:pt x="58" y="118"/>
                    <a:pt x="69" y="115"/>
                  </a:cubicBezTo>
                  <a:cubicBezTo>
                    <a:pt x="90" y="110"/>
                    <a:pt x="111" y="105"/>
                    <a:pt x="132" y="100"/>
                  </a:cubicBezTo>
                  <a:cubicBezTo>
                    <a:pt x="143" y="97"/>
                    <a:pt x="154" y="95"/>
                    <a:pt x="165" y="92"/>
                  </a:cubicBezTo>
                  <a:cubicBezTo>
                    <a:pt x="175" y="89"/>
                    <a:pt x="184" y="85"/>
                    <a:pt x="194" y="81"/>
                  </a:cubicBezTo>
                  <a:cubicBezTo>
                    <a:pt x="192" y="84"/>
                    <a:pt x="189" y="86"/>
                    <a:pt x="187" y="89"/>
                  </a:cubicBezTo>
                  <a:close/>
                  <a:moveTo>
                    <a:pt x="64" y="111"/>
                  </a:moveTo>
                  <a:cubicBezTo>
                    <a:pt x="57" y="113"/>
                    <a:pt x="49" y="115"/>
                    <a:pt x="42" y="117"/>
                  </a:cubicBezTo>
                  <a:cubicBezTo>
                    <a:pt x="35" y="119"/>
                    <a:pt x="28" y="120"/>
                    <a:pt x="21" y="123"/>
                  </a:cubicBezTo>
                  <a:cubicBezTo>
                    <a:pt x="20" y="123"/>
                    <a:pt x="20" y="123"/>
                    <a:pt x="19" y="123"/>
                  </a:cubicBezTo>
                  <a:cubicBezTo>
                    <a:pt x="17" y="122"/>
                    <a:pt x="15" y="121"/>
                    <a:pt x="13" y="120"/>
                  </a:cubicBezTo>
                  <a:cubicBezTo>
                    <a:pt x="19" y="119"/>
                    <a:pt x="25" y="118"/>
                    <a:pt x="30" y="116"/>
                  </a:cubicBezTo>
                  <a:cubicBezTo>
                    <a:pt x="38" y="113"/>
                    <a:pt x="46" y="111"/>
                    <a:pt x="54" y="109"/>
                  </a:cubicBezTo>
                  <a:cubicBezTo>
                    <a:pt x="69" y="106"/>
                    <a:pt x="83" y="104"/>
                    <a:pt x="98" y="101"/>
                  </a:cubicBezTo>
                  <a:cubicBezTo>
                    <a:pt x="87" y="104"/>
                    <a:pt x="75" y="108"/>
                    <a:pt x="64" y="111"/>
                  </a:cubicBezTo>
                  <a:close/>
                  <a:moveTo>
                    <a:pt x="61" y="147"/>
                  </a:moveTo>
                  <a:cubicBezTo>
                    <a:pt x="72" y="152"/>
                    <a:pt x="83" y="157"/>
                    <a:pt x="93" y="163"/>
                  </a:cubicBezTo>
                  <a:cubicBezTo>
                    <a:pt x="99" y="165"/>
                    <a:pt x="105" y="168"/>
                    <a:pt x="110" y="172"/>
                  </a:cubicBezTo>
                  <a:cubicBezTo>
                    <a:pt x="110" y="173"/>
                    <a:pt x="110" y="173"/>
                    <a:pt x="110" y="174"/>
                  </a:cubicBezTo>
                  <a:cubicBezTo>
                    <a:pt x="103" y="172"/>
                    <a:pt x="98" y="168"/>
                    <a:pt x="92" y="165"/>
                  </a:cubicBezTo>
                  <a:cubicBezTo>
                    <a:pt x="81" y="160"/>
                    <a:pt x="71" y="155"/>
                    <a:pt x="61" y="150"/>
                  </a:cubicBezTo>
                  <a:cubicBezTo>
                    <a:pt x="54" y="146"/>
                    <a:pt x="47" y="143"/>
                    <a:pt x="40" y="140"/>
                  </a:cubicBezTo>
                  <a:cubicBezTo>
                    <a:pt x="31" y="135"/>
                    <a:pt x="21" y="128"/>
                    <a:pt x="11" y="125"/>
                  </a:cubicBezTo>
                  <a:cubicBezTo>
                    <a:pt x="11" y="125"/>
                    <a:pt x="11" y="125"/>
                    <a:pt x="11" y="125"/>
                  </a:cubicBezTo>
                  <a:cubicBezTo>
                    <a:pt x="11" y="124"/>
                    <a:pt x="12" y="123"/>
                    <a:pt x="12" y="122"/>
                  </a:cubicBezTo>
                  <a:cubicBezTo>
                    <a:pt x="28" y="131"/>
                    <a:pt x="45" y="139"/>
                    <a:pt x="61" y="147"/>
                  </a:cubicBezTo>
                  <a:close/>
                  <a:moveTo>
                    <a:pt x="209" y="65"/>
                  </a:moveTo>
                  <a:cubicBezTo>
                    <a:pt x="209" y="65"/>
                    <a:pt x="209" y="65"/>
                    <a:pt x="208" y="66"/>
                  </a:cubicBezTo>
                  <a:cubicBezTo>
                    <a:pt x="193" y="68"/>
                    <a:pt x="177" y="72"/>
                    <a:pt x="161" y="75"/>
                  </a:cubicBezTo>
                  <a:cubicBezTo>
                    <a:pt x="145" y="78"/>
                    <a:pt x="129" y="81"/>
                    <a:pt x="113" y="85"/>
                  </a:cubicBezTo>
                  <a:cubicBezTo>
                    <a:pt x="97" y="88"/>
                    <a:pt x="81" y="93"/>
                    <a:pt x="65" y="97"/>
                  </a:cubicBezTo>
                  <a:cubicBezTo>
                    <a:pt x="57" y="99"/>
                    <a:pt x="50" y="102"/>
                    <a:pt x="42" y="104"/>
                  </a:cubicBezTo>
                  <a:cubicBezTo>
                    <a:pt x="39" y="105"/>
                    <a:pt x="37" y="105"/>
                    <a:pt x="34" y="106"/>
                  </a:cubicBezTo>
                  <a:cubicBezTo>
                    <a:pt x="44" y="103"/>
                    <a:pt x="54" y="99"/>
                    <a:pt x="64" y="96"/>
                  </a:cubicBezTo>
                  <a:cubicBezTo>
                    <a:pt x="80" y="91"/>
                    <a:pt x="95" y="87"/>
                    <a:pt x="111" y="83"/>
                  </a:cubicBezTo>
                  <a:cubicBezTo>
                    <a:pt x="126" y="79"/>
                    <a:pt x="142" y="76"/>
                    <a:pt x="158" y="73"/>
                  </a:cubicBezTo>
                  <a:cubicBezTo>
                    <a:pt x="173" y="70"/>
                    <a:pt x="188" y="68"/>
                    <a:pt x="202" y="64"/>
                  </a:cubicBezTo>
                  <a:cubicBezTo>
                    <a:pt x="206" y="63"/>
                    <a:pt x="210" y="62"/>
                    <a:pt x="213" y="60"/>
                  </a:cubicBezTo>
                  <a:cubicBezTo>
                    <a:pt x="212" y="62"/>
                    <a:pt x="210" y="63"/>
                    <a:pt x="209" y="65"/>
                  </a:cubicBezTo>
                  <a:close/>
                  <a:moveTo>
                    <a:pt x="201" y="74"/>
                  </a:moveTo>
                  <a:cubicBezTo>
                    <a:pt x="188" y="78"/>
                    <a:pt x="175" y="82"/>
                    <a:pt x="162" y="85"/>
                  </a:cubicBezTo>
                  <a:cubicBezTo>
                    <a:pt x="160" y="86"/>
                    <a:pt x="158" y="86"/>
                    <a:pt x="156" y="86"/>
                  </a:cubicBezTo>
                  <a:cubicBezTo>
                    <a:pt x="144" y="89"/>
                    <a:pt x="131" y="93"/>
                    <a:pt x="118" y="96"/>
                  </a:cubicBezTo>
                  <a:cubicBezTo>
                    <a:pt x="114" y="97"/>
                    <a:pt x="110" y="98"/>
                    <a:pt x="106" y="99"/>
                  </a:cubicBezTo>
                  <a:cubicBezTo>
                    <a:pt x="90" y="102"/>
                    <a:pt x="74" y="104"/>
                    <a:pt x="58" y="108"/>
                  </a:cubicBezTo>
                  <a:cubicBezTo>
                    <a:pt x="50" y="109"/>
                    <a:pt x="43" y="111"/>
                    <a:pt x="35" y="113"/>
                  </a:cubicBezTo>
                  <a:cubicBezTo>
                    <a:pt x="32" y="114"/>
                    <a:pt x="28" y="115"/>
                    <a:pt x="25" y="117"/>
                  </a:cubicBezTo>
                  <a:cubicBezTo>
                    <a:pt x="23" y="117"/>
                    <a:pt x="21" y="118"/>
                    <a:pt x="20" y="118"/>
                  </a:cubicBezTo>
                  <a:cubicBezTo>
                    <a:pt x="17" y="119"/>
                    <a:pt x="14" y="119"/>
                    <a:pt x="13" y="119"/>
                  </a:cubicBezTo>
                  <a:cubicBezTo>
                    <a:pt x="20" y="116"/>
                    <a:pt x="26" y="113"/>
                    <a:pt x="34" y="111"/>
                  </a:cubicBezTo>
                  <a:cubicBezTo>
                    <a:pt x="42" y="109"/>
                    <a:pt x="50" y="107"/>
                    <a:pt x="59" y="104"/>
                  </a:cubicBezTo>
                  <a:cubicBezTo>
                    <a:pt x="75" y="100"/>
                    <a:pt x="91" y="96"/>
                    <a:pt x="107" y="92"/>
                  </a:cubicBezTo>
                  <a:cubicBezTo>
                    <a:pt x="138" y="84"/>
                    <a:pt x="169" y="79"/>
                    <a:pt x="200" y="69"/>
                  </a:cubicBezTo>
                  <a:cubicBezTo>
                    <a:pt x="202" y="69"/>
                    <a:pt x="205" y="68"/>
                    <a:pt x="207" y="67"/>
                  </a:cubicBezTo>
                  <a:cubicBezTo>
                    <a:pt x="205" y="69"/>
                    <a:pt x="203" y="72"/>
                    <a:pt x="201" y="74"/>
                  </a:cubicBezTo>
                  <a:close/>
                  <a:moveTo>
                    <a:pt x="10" y="127"/>
                  </a:moveTo>
                  <a:cubicBezTo>
                    <a:pt x="10" y="127"/>
                    <a:pt x="10" y="127"/>
                    <a:pt x="10" y="127"/>
                  </a:cubicBezTo>
                  <a:cubicBezTo>
                    <a:pt x="21" y="131"/>
                    <a:pt x="30" y="137"/>
                    <a:pt x="40" y="142"/>
                  </a:cubicBezTo>
                  <a:cubicBezTo>
                    <a:pt x="46" y="146"/>
                    <a:pt x="53" y="149"/>
                    <a:pt x="60" y="152"/>
                  </a:cubicBezTo>
                  <a:cubicBezTo>
                    <a:pt x="71" y="157"/>
                    <a:pt x="81" y="163"/>
                    <a:pt x="91" y="168"/>
                  </a:cubicBezTo>
                  <a:cubicBezTo>
                    <a:pt x="97" y="171"/>
                    <a:pt x="103" y="174"/>
                    <a:pt x="109" y="176"/>
                  </a:cubicBezTo>
                  <a:cubicBezTo>
                    <a:pt x="109" y="177"/>
                    <a:pt x="108" y="178"/>
                    <a:pt x="108" y="180"/>
                  </a:cubicBezTo>
                  <a:cubicBezTo>
                    <a:pt x="91" y="171"/>
                    <a:pt x="73" y="163"/>
                    <a:pt x="56" y="155"/>
                  </a:cubicBezTo>
                  <a:cubicBezTo>
                    <a:pt x="40" y="147"/>
                    <a:pt x="24" y="140"/>
                    <a:pt x="9" y="131"/>
                  </a:cubicBezTo>
                  <a:cubicBezTo>
                    <a:pt x="9" y="129"/>
                    <a:pt x="10" y="128"/>
                    <a:pt x="10" y="127"/>
                  </a:cubicBezTo>
                  <a:close/>
                  <a:moveTo>
                    <a:pt x="112" y="176"/>
                  </a:moveTo>
                  <a:cubicBezTo>
                    <a:pt x="112" y="176"/>
                    <a:pt x="112" y="176"/>
                    <a:pt x="112" y="176"/>
                  </a:cubicBezTo>
                  <a:cubicBezTo>
                    <a:pt x="117" y="171"/>
                    <a:pt x="122" y="166"/>
                    <a:pt x="127" y="160"/>
                  </a:cubicBezTo>
                  <a:cubicBezTo>
                    <a:pt x="137" y="150"/>
                    <a:pt x="148" y="139"/>
                    <a:pt x="158" y="128"/>
                  </a:cubicBezTo>
                  <a:cubicBezTo>
                    <a:pt x="178" y="106"/>
                    <a:pt x="199" y="84"/>
                    <a:pt x="220" y="62"/>
                  </a:cubicBezTo>
                  <a:cubicBezTo>
                    <a:pt x="221" y="61"/>
                    <a:pt x="223" y="59"/>
                    <a:pt x="225" y="57"/>
                  </a:cubicBezTo>
                  <a:cubicBezTo>
                    <a:pt x="225" y="58"/>
                    <a:pt x="225" y="59"/>
                    <a:pt x="225" y="60"/>
                  </a:cubicBezTo>
                  <a:cubicBezTo>
                    <a:pt x="225" y="60"/>
                    <a:pt x="225" y="60"/>
                    <a:pt x="225" y="60"/>
                  </a:cubicBezTo>
                  <a:cubicBezTo>
                    <a:pt x="216" y="68"/>
                    <a:pt x="208" y="77"/>
                    <a:pt x="200" y="86"/>
                  </a:cubicBezTo>
                  <a:cubicBezTo>
                    <a:pt x="191" y="95"/>
                    <a:pt x="183" y="104"/>
                    <a:pt x="175" y="113"/>
                  </a:cubicBezTo>
                  <a:cubicBezTo>
                    <a:pt x="156" y="132"/>
                    <a:pt x="137" y="152"/>
                    <a:pt x="118" y="172"/>
                  </a:cubicBezTo>
                  <a:cubicBezTo>
                    <a:pt x="115" y="175"/>
                    <a:pt x="113" y="177"/>
                    <a:pt x="110" y="180"/>
                  </a:cubicBezTo>
                  <a:cubicBezTo>
                    <a:pt x="111" y="179"/>
                    <a:pt x="111" y="177"/>
                    <a:pt x="112" y="176"/>
                  </a:cubicBezTo>
                  <a:close/>
                  <a:moveTo>
                    <a:pt x="28" y="102"/>
                  </a:moveTo>
                  <a:cubicBezTo>
                    <a:pt x="59" y="94"/>
                    <a:pt x="91" y="84"/>
                    <a:pt x="123" y="78"/>
                  </a:cubicBezTo>
                  <a:cubicBezTo>
                    <a:pt x="140" y="74"/>
                    <a:pt x="156" y="71"/>
                    <a:pt x="173" y="68"/>
                  </a:cubicBezTo>
                  <a:cubicBezTo>
                    <a:pt x="181" y="67"/>
                    <a:pt x="188" y="65"/>
                    <a:pt x="196" y="64"/>
                  </a:cubicBezTo>
                  <a:cubicBezTo>
                    <a:pt x="200" y="63"/>
                    <a:pt x="204" y="62"/>
                    <a:pt x="208" y="61"/>
                  </a:cubicBezTo>
                  <a:cubicBezTo>
                    <a:pt x="209" y="61"/>
                    <a:pt x="210" y="61"/>
                    <a:pt x="211" y="61"/>
                  </a:cubicBezTo>
                  <a:cubicBezTo>
                    <a:pt x="210" y="61"/>
                    <a:pt x="210" y="61"/>
                    <a:pt x="210" y="61"/>
                  </a:cubicBezTo>
                  <a:cubicBezTo>
                    <a:pt x="209" y="61"/>
                    <a:pt x="208" y="62"/>
                    <a:pt x="207" y="62"/>
                  </a:cubicBezTo>
                  <a:cubicBezTo>
                    <a:pt x="193" y="67"/>
                    <a:pt x="178" y="68"/>
                    <a:pt x="164" y="71"/>
                  </a:cubicBezTo>
                  <a:cubicBezTo>
                    <a:pt x="148" y="74"/>
                    <a:pt x="132" y="77"/>
                    <a:pt x="116" y="81"/>
                  </a:cubicBezTo>
                  <a:cubicBezTo>
                    <a:pt x="85" y="89"/>
                    <a:pt x="54" y="98"/>
                    <a:pt x="24" y="109"/>
                  </a:cubicBezTo>
                  <a:cubicBezTo>
                    <a:pt x="23" y="109"/>
                    <a:pt x="22" y="109"/>
                    <a:pt x="21" y="110"/>
                  </a:cubicBezTo>
                  <a:cubicBezTo>
                    <a:pt x="21" y="110"/>
                    <a:pt x="21" y="110"/>
                    <a:pt x="21" y="110"/>
                  </a:cubicBezTo>
                  <a:cubicBezTo>
                    <a:pt x="23" y="107"/>
                    <a:pt x="25" y="105"/>
                    <a:pt x="28" y="102"/>
                  </a:cubicBezTo>
                  <a:close/>
                  <a:moveTo>
                    <a:pt x="20" y="111"/>
                  </a:moveTo>
                  <a:cubicBezTo>
                    <a:pt x="51" y="102"/>
                    <a:pt x="82" y="93"/>
                    <a:pt x="113" y="85"/>
                  </a:cubicBezTo>
                  <a:cubicBezTo>
                    <a:pt x="129" y="82"/>
                    <a:pt x="145" y="79"/>
                    <a:pt x="162" y="75"/>
                  </a:cubicBezTo>
                  <a:cubicBezTo>
                    <a:pt x="169" y="74"/>
                    <a:pt x="177" y="72"/>
                    <a:pt x="185" y="71"/>
                  </a:cubicBezTo>
                  <a:cubicBezTo>
                    <a:pt x="192" y="69"/>
                    <a:pt x="201" y="68"/>
                    <a:pt x="207" y="66"/>
                  </a:cubicBezTo>
                  <a:cubicBezTo>
                    <a:pt x="177" y="76"/>
                    <a:pt x="145" y="81"/>
                    <a:pt x="114" y="89"/>
                  </a:cubicBezTo>
                  <a:cubicBezTo>
                    <a:pt x="98" y="93"/>
                    <a:pt x="82" y="97"/>
                    <a:pt x="66" y="101"/>
                  </a:cubicBezTo>
                  <a:cubicBezTo>
                    <a:pt x="51" y="105"/>
                    <a:pt x="35" y="109"/>
                    <a:pt x="21" y="115"/>
                  </a:cubicBezTo>
                  <a:cubicBezTo>
                    <a:pt x="19" y="116"/>
                    <a:pt x="16" y="117"/>
                    <a:pt x="14" y="118"/>
                  </a:cubicBezTo>
                  <a:cubicBezTo>
                    <a:pt x="16" y="116"/>
                    <a:pt x="18" y="113"/>
                    <a:pt x="20" y="111"/>
                  </a:cubicBezTo>
                  <a:close/>
                  <a:moveTo>
                    <a:pt x="109" y="186"/>
                  </a:moveTo>
                  <a:cubicBezTo>
                    <a:pt x="109" y="186"/>
                    <a:pt x="109" y="185"/>
                    <a:pt x="110" y="184"/>
                  </a:cubicBezTo>
                  <a:cubicBezTo>
                    <a:pt x="110" y="184"/>
                    <a:pt x="110" y="184"/>
                    <a:pt x="110" y="184"/>
                  </a:cubicBezTo>
                  <a:cubicBezTo>
                    <a:pt x="145" y="146"/>
                    <a:pt x="181" y="110"/>
                    <a:pt x="216" y="73"/>
                  </a:cubicBezTo>
                  <a:cubicBezTo>
                    <a:pt x="219" y="69"/>
                    <a:pt x="222" y="66"/>
                    <a:pt x="226" y="62"/>
                  </a:cubicBezTo>
                  <a:cubicBezTo>
                    <a:pt x="226" y="63"/>
                    <a:pt x="226" y="63"/>
                    <a:pt x="226" y="63"/>
                  </a:cubicBezTo>
                  <a:cubicBezTo>
                    <a:pt x="222" y="66"/>
                    <a:pt x="219" y="70"/>
                    <a:pt x="216" y="73"/>
                  </a:cubicBezTo>
                  <a:cubicBezTo>
                    <a:pt x="210" y="80"/>
                    <a:pt x="204" y="86"/>
                    <a:pt x="198" y="93"/>
                  </a:cubicBezTo>
                  <a:cubicBezTo>
                    <a:pt x="189" y="102"/>
                    <a:pt x="181" y="112"/>
                    <a:pt x="172" y="121"/>
                  </a:cubicBezTo>
                  <a:cubicBezTo>
                    <a:pt x="151" y="143"/>
                    <a:pt x="130" y="164"/>
                    <a:pt x="110" y="186"/>
                  </a:cubicBezTo>
                  <a:cubicBezTo>
                    <a:pt x="110" y="186"/>
                    <a:pt x="110" y="186"/>
                    <a:pt x="109" y="186"/>
                  </a:cubicBezTo>
                  <a:close/>
                  <a:moveTo>
                    <a:pt x="9" y="123"/>
                  </a:moveTo>
                  <a:cubicBezTo>
                    <a:pt x="7" y="127"/>
                    <a:pt x="6" y="132"/>
                    <a:pt x="6" y="136"/>
                  </a:cubicBezTo>
                  <a:cubicBezTo>
                    <a:pt x="5" y="132"/>
                    <a:pt x="6" y="127"/>
                    <a:pt x="9" y="123"/>
                  </a:cubicBezTo>
                  <a:close/>
                  <a:moveTo>
                    <a:pt x="28" y="153"/>
                  </a:moveTo>
                  <a:cubicBezTo>
                    <a:pt x="23" y="150"/>
                    <a:pt x="16" y="147"/>
                    <a:pt x="11" y="144"/>
                  </a:cubicBezTo>
                  <a:cubicBezTo>
                    <a:pt x="11" y="144"/>
                    <a:pt x="11" y="143"/>
                    <a:pt x="11" y="143"/>
                  </a:cubicBezTo>
                  <a:cubicBezTo>
                    <a:pt x="11" y="143"/>
                    <a:pt x="11" y="143"/>
                    <a:pt x="11" y="143"/>
                  </a:cubicBezTo>
                  <a:cubicBezTo>
                    <a:pt x="15" y="145"/>
                    <a:pt x="19" y="147"/>
                    <a:pt x="23" y="149"/>
                  </a:cubicBezTo>
                  <a:cubicBezTo>
                    <a:pt x="34" y="154"/>
                    <a:pt x="45" y="159"/>
                    <a:pt x="56" y="165"/>
                  </a:cubicBezTo>
                  <a:cubicBezTo>
                    <a:pt x="67" y="170"/>
                    <a:pt x="78" y="175"/>
                    <a:pt x="90" y="181"/>
                  </a:cubicBezTo>
                  <a:cubicBezTo>
                    <a:pt x="95" y="183"/>
                    <a:pt x="102" y="186"/>
                    <a:pt x="107" y="189"/>
                  </a:cubicBezTo>
                  <a:cubicBezTo>
                    <a:pt x="107" y="189"/>
                    <a:pt x="107" y="189"/>
                    <a:pt x="107" y="190"/>
                  </a:cubicBezTo>
                  <a:cubicBezTo>
                    <a:pt x="108" y="191"/>
                    <a:pt x="108" y="192"/>
                    <a:pt x="109" y="193"/>
                  </a:cubicBezTo>
                  <a:cubicBezTo>
                    <a:pt x="92" y="186"/>
                    <a:pt x="77" y="178"/>
                    <a:pt x="61" y="170"/>
                  </a:cubicBezTo>
                  <a:cubicBezTo>
                    <a:pt x="50" y="164"/>
                    <a:pt x="39" y="159"/>
                    <a:pt x="28" y="153"/>
                  </a:cubicBezTo>
                  <a:close/>
                  <a:moveTo>
                    <a:pt x="216" y="83"/>
                  </a:moveTo>
                  <a:cubicBezTo>
                    <a:pt x="206" y="94"/>
                    <a:pt x="195" y="105"/>
                    <a:pt x="185" y="117"/>
                  </a:cubicBezTo>
                  <a:cubicBezTo>
                    <a:pt x="163" y="139"/>
                    <a:pt x="142" y="162"/>
                    <a:pt x="120" y="185"/>
                  </a:cubicBezTo>
                  <a:cubicBezTo>
                    <a:pt x="117" y="187"/>
                    <a:pt x="115" y="190"/>
                    <a:pt x="112" y="193"/>
                  </a:cubicBezTo>
                  <a:cubicBezTo>
                    <a:pt x="111" y="192"/>
                    <a:pt x="110" y="191"/>
                    <a:pt x="110" y="189"/>
                  </a:cubicBezTo>
                  <a:cubicBezTo>
                    <a:pt x="110" y="189"/>
                    <a:pt x="110" y="189"/>
                    <a:pt x="110" y="189"/>
                  </a:cubicBezTo>
                  <a:cubicBezTo>
                    <a:pt x="118" y="180"/>
                    <a:pt x="126" y="172"/>
                    <a:pt x="134" y="164"/>
                  </a:cubicBezTo>
                  <a:cubicBezTo>
                    <a:pt x="146" y="152"/>
                    <a:pt x="158" y="139"/>
                    <a:pt x="170" y="126"/>
                  </a:cubicBezTo>
                  <a:cubicBezTo>
                    <a:pt x="189" y="107"/>
                    <a:pt x="207" y="85"/>
                    <a:pt x="227" y="66"/>
                  </a:cubicBezTo>
                  <a:cubicBezTo>
                    <a:pt x="227" y="66"/>
                    <a:pt x="227" y="66"/>
                    <a:pt x="227" y="65"/>
                  </a:cubicBezTo>
                  <a:cubicBezTo>
                    <a:pt x="228" y="66"/>
                    <a:pt x="229" y="67"/>
                    <a:pt x="230" y="68"/>
                  </a:cubicBezTo>
                  <a:cubicBezTo>
                    <a:pt x="229" y="69"/>
                    <a:pt x="227" y="71"/>
                    <a:pt x="226" y="72"/>
                  </a:cubicBezTo>
                  <a:cubicBezTo>
                    <a:pt x="223" y="76"/>
                    <a:pt x="219" y="79"/>
                    <a:pt x="216" y="83"/>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239"/>
            <p:cNvSpPr>
              <a:spLocks noEditPoints="1"/>
            </p:cNvSpPr>
            <p:nvPr/>
          </p:nvSpPr>
          <p:spPr bwMode="auto">
            <a:xfrm>
              <a:off x="7748833" y="943997"/>
              <a:ext cx="446088" cy="495300"/>
            </a:xfrm>
            <a:custGeom>
              <a:avLst/>
              <a:gdLst>
                <a:gd name="T0" fmla="*/ 8 w 105"/>
                <a:gd name="T1" fmla="*/ 89 h 117"/>
                <a:gd name="T2" fmla="*/ 39 w 105"/>
                <a:gd name="T3" fmla="*/ 89 h 117"/>
                <a:gd name="T4" fmla="*/ 47 w 105"/>
                <a:gd name="T5" fmla="*/ 111 h 117"/>
                <a:gd name="T6" fmla="*/ 65 w 105"/>
                <a:gd name="T7" fmla="*/ 109 h 117"/>
                <a:gd name="T8" fmla="*/ 74 w 105"/>
                <a:gd name="T9" fmla="*/ 90 h 117"/>
                <a:gd name="T10" fmla="*/ 104 w 105"/>
                <a:gd name="T11" fmla="*/ 86 h 117"/>
                <a:gd name="T12" fmla="*/ 88 w 105"/>
                <a:gd name="T13" fmla="*/ 62 h 117"/>
                <a:gd name="T14" fmla="*/ 103 w 105"/>
                <a:gd name="T15" fmla="*/ 36 h 117"/>
                <a:gd name="T16" fmla="*/ 71 w 105"/>
                <a:gd name="T17" fmla="*/ 36 h 117"/>
                <a:gd name="T18" fmla="*/ 62 w 105"/>
                <a:gd name="T19" fmla="*/ 12 h 117"/>
                <a:gd name="T20" fmla="*/ 45 w 105"/>
                <a:gd name="T21" fmla="*/ 16 h 117"/>
                <a:gd name="T22" fmla="*/ 29 w 105"/>
                <a:gd name="T23" fmla="*/ 33 h 117"/>
                <a:gd name="T24" fmla="*/ 10 w 105"/>
                <a:gd name="T25" fmla="*/ 50 h 117"/>
                <a:gd name="T26" fmla="*/ 18 w 105"/>
                <a:gd name="T27" fmla="*/ 66 h 117"/>
                <a:gd name="T28" fmla="*/ 67 w 105"/>
                <a:gd name="T29" fmla="*/ 96 h 117"/>
                <a:gd name="T30" fmla="*/ 48 w 105"/>
                <a:gd name="T31" fmla="*/ 109 h 117"/>
                <a:gd name="T32" fmla="*/ 41 w 105"/>
                <a:gd name="T33" fmla="*/ 88 h 117"/>
                <a:gd name="T34" fmla="*/ 69 w 105"/>
                <a:gd name="T35" fmla="*/ 88 h 117"/>
                <a:gd name="T36" fmla="*/ 37 w 105"/>
                <a:gd name="T37" fmla="*/ 62 h 117"/>
                <a:gd name="T38" fmla="*/ 26 w 105"/>
                <a:gd name="T39" fmla="*/ 62 h 117"/>
                <a:gd name="T40" fmla="*/ 37 w 105"/>
                <a:gd name="T41" fmla="*/ 54 h 117"/>
                <a:gd name="T42" fmla="*/ 39 w 105"/>
                <a:gd name="T43" fmla="*/ 62 h 117"/>
                <a:gd name="T44" fmla="*/ 55 w 105"/>
                <a:gd name="T45" fmla="*/ 44 h 117"/>
                <a:gd name="T46" fmla="*/ 71 w 105"/>
                <a:gd name="T47" fmla="*/ 71 h 117"/>
                <a:gd name="T48" fmla="*/ 55 w 105"/>
                <a:gd name="T49" fmla="*/ 80 h 117"/>
                <a:gd name="T50" fmla="*/ 39 w 105"/>
                <a:gd name="T51" fmla="*/ 71 h 117"/>
                <a:gd name="T52" fmla="*/ 39 w 105"/>
                <a:gd name="T53" fmla="*/ 50 h 117"/>
                <a:gd name="T54" fmla="*/ 53 w 105"/>
                <a:gd name="T55" fmla="*/ 43 h 117"/>
                <a:gd name="T56" fmla="*/ 39 w 105"/>
                <a:gd name="T57" fmla="*/ 50 h 117"/>
                <a:gd name="T58" fmla="*/ 69 w 105"/>
                <a:gd name="T59" fmla="*/ 38 h 117"/>
                <a:gd name="T60" fmla="*/ 57 w 105"/>
                <a:gd name="T61" fmla="*/ 43 h 117"/>
                <a:gd name="T62" fmla="*/ 73 w 105"/>
                <a:gd name="T63" fmla="*/ 54 h 117"/>
                <a:gd name="T64" fmla="*/ 73 w 105"/>
                <a:gd name="T65" fmla="*/ 70 h 117"/>
                <a:gd name="T66" fmla="*/ 63 w 105"/>
                <a:gd name="T67" fmla="*/ 78 h 117"/>
                <a:gd name="T68" fmla="*/ 69 w 105"/>
                <a:gd name="T69" fmla="*/ 86 h 117"/>
                <a:gd name="T70" fmla="*/ 63 w 105"/>
                <a:gd name="T71" fmla="*/ 78 h 117"/>
                <a:gd name="T72" fmla="*/ 52 w 105"/>
                <a:gd name="T73" fmla="*/ 81 h 117"/>
                <a:gd name="T74" fmla="*/ 39 w 105"/>
                <a:gd name="T75" fmla="*/ 74 h 117"/>
                <a:gd name="T76" fmla="*/ 102 w 105"/>
                <a:gd name="T77" fmla="*/ 84 h 117"/>
                <a:gd name="T78" fmla="*/ 72 w 105"/>
                <a:gd name="T79" fmla="*/ 87 h 117"/>
                <a:gd name="T80" fmla="*/ 73 w 105"/>
                <a:gd name="T81" fmla="*/ 73 h 117"/>
                <a:gd name="T82" fmla="*/ 91 w 105"/>
                <a:gd name="T83" fmla="*/ 68 h 117"/>
                <a:gd name="T84" fmla="*/ 82 w 105"/>
                <a:gd name="T85" fmla="*/ 35 h 117"/>
                <a:gd name="T86" fmla="*/ 97 w 105"/>
                <a:gd name="T87" fmla="*/ 50 h 117"/>
                <a:gd name="T88" fmla="*/ 73 w 105"/>
                <a:gd name="T89" fmla="*/ 51 h 117"/>
                <a:gd name="T90" fmla="*/ 82 w 105"/>
                <a:gd name="T91" fmla="*/ 35 h 117"/>
                <a:gd name="T92" fmla="*/ 50 w 105"/>
                <a:gd name="T93" fmla="*/ 12 h 117"/>
                <a:gd name="T94" fmla="*/ 69 w 105"/>
                <a:gd name="T95" fmla="*/ 36 h 117"/>
                <a:gd name="T96" fmla="*/ 55 w 105"/>
                <a:gd name="T97" fmla="*/ 42 h 117"/>
                <a:gd name="T98" fmla="*/ 42 w 105"/>
                <a:gd name="T99" fmla="*/ 32 h 117"/>
                <a:gd name="T100" fmla="*/ 9 w 105"/>
                <a:gd name="T101" fmla="*/ 43 h 117"/>
                <a:gd name="T102" fmla="*/ 38 w 105"/>
                <a:gd name="T103" fmla="*/ 38 h 117"/>
                <a:gd name="T104" fmla="*/ 24 w 105"/>
                <a:gd name="T105" fmla="*/ 61 h 117"/>
                <a:gd name="T106" fmla="*/ 37 w 105"/>
                <a:gd name="T107" fmla="*/ 73 h 117"/>
                <a:gd name="T108" fmla="*/ 33 w 105"/>
                <a:gd name="T109" fmla="*/ 88 h 117"/>
                <a:gd name="T110" fmla="*/ 24 w 105"/>
                <a:gd name="T111" fmla="*/ 6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 h="117">
                  <a:moveTo>
                    <a:pt x="7" y="81"/>
                  </a:moveTo>
                  <a:cubicBezTo>
                    <a:pt x="5" y="84"/>
                    <a:pt x="5" y="87"/>
                    <a:pt x="8" y="89"/>
                  </a:cubicBezTo>
                  <a:cubicBezTo>
                    <a:pt x="10" y="92"/>
                    <a:pt x="15" y="93"/>
                    <a:pt x="19" y="93"/>
                  </a:cubicBezTo>
                  <a:cubicBezTo>
                    <a:pt x="25" y="93"/>
                    <a:pt x="32" y="91"/>
                    <a:pt x="39" y="89"/>
                  </a:cubicBezTo>
                  <a:cubicBezTo>
                    <a:pt x="39" y="90"/>
                    <a:pt x="39" y="91"/>
                    <a:pt x="40" y="91"/>
                  </a:cubicBezTo>
                  <a:cubicBezTo>
                    <a:pt x="41" y="98"/>
                    <a:pt x="43" y="105"/>
                    <a:pt x="47" y="111"/>
                  </a:cubicBezTo>
                  <a:cubicBezTo>
                    <a:pt x="49" y="114"/>
                    <a:pt x="52" y="117"/>
                    <a:pt x="56" y="117"/>
                  </a:cubicBezTo>
                  <a:cubicBezTo>
                    <a:pt x="60" y="116"/>
                    <a:pt x="63" y="112"/>
                    <a:pt x="65" y="109"/>
                  </a:cubicBezTo>
                  <a:cubicBezTo>
                    <a:pt x="68" y="103"/>
                    <a:pt x="69" y="96"/>
                    <a:pt x="71" y="89"/>
                  </a:cubicBezTo>
                  <a:cubicBezTo>
                    <a:pt x="72" y="89"/>
                    <a:pt x="73" y="89"/>
                    <a:pt x="74" y="90"/>
                  </a:cubicBezTo>
                  <a:cubicBezTo>
                    <a:pt x="81" y="92"/>
                    <a:pt x="88" y="93"/>
                    <a:pt x="95" y="93"/>
                  </a:cubicBezTo>
                  <a:cubicBezTo>
                    <a:pt x="99" y="92"/>
                    <a:pt x="103" y="90"/>
                    <a:pt x="104" y="86"/>
                  </a:cubicBezTo>
                  <a:cubicBezTo>
                    <a:pt x="105" y="82"/>
                    <a:pt x="102" y="77"/>
                    <a:pt x="99" y="74"/>
                  </a:cubicBezTo>
                  <a:cubicBezTo>
                    <a:pt x="96" y="70"/>
                    <a:pt x="92" y="66"/>
                    <a:pt x="88" y="62"/>
                  </a:cubicBezTo>
                  <a:cubicBezTo>
                    <a:pt x="93" y="58"/>
                    <a:pt x="98" y="53"/>
                    <a:pt x="102" y="47"/>
                  </a:cubicBezTo>
                  <a:cubicBezTo>
                    <a:pt x="104" y="43"/>
                    <a:pt x="105" y="39"/>
                    <a:pt x="103" y="36"/>
                  </a:cubicBezTo>
                  <a:cubicBezTo>
                    <a:pt x="101" y="32"/>
                    <a:pt x="95" y="32"/>
                    <a:pt x="91" y="32"/>
                  </a:cubicBezTo>
                  <a:cubicBezTo>
                    <a:pt x="84" y="32"/>
                    <a:pt x="77" y="33"/>
                    <a:pt x="71" y="36"/>
                  </a:cubicBezTo>
                  <a:cubicBezTo>
                    <a:pt x="70" y="33"/>
                    <a:pt x="70" y="31"/>
                    <a:pt x="69" y="29"/>
                  </a:cubicBezTo>
                  <a:cubicBezTo>
                    <a:pt x="68" y="23"/>
                    <a:pt x="66" y="16"/>
                    <a:pt x="62" y="12"/>
                  </a:cubicBezTo>
                  <a:cubicBezTo>
                    <a:pt x="60" y="9"/>
                    <a:pt x="57" y="7"/>
                    <a:pt x="53" y="8"/>
                  </a:cubicBezTo>
                  <a:cubicBezTo>
                    <a:pt x="49" y="8"/>
                    <a:pt x="47" y="12"/>
                    <a:pt x="45" y="16"/>
                  </a:cubicBezTo>
                  <a:cubicBezTo>
                    <a:pt x="42" y="22"/>
                    <a:pt x="40" y="29"/>
                    <a:pt x="39" y="36"/>
                  </a:cubicBezTo>
                  <a:cubicBezTo>
                    <a:pt x="36" y="35"/>
                    <a:pt x="32" y="34"/>
                    <a:pt x="29" y="33"/>
                  </a:cubicBezTo>
                  <a:cubicBezTo>
                    <a:pt x="24" y="32"/>
                    <a:pt x="17" y="31"/>
                    <a:pt x="11" y="33"/>
                  </a:cubicBezTo>
                  <a:cubicBezTo>
                    <a:pt x="2" y="36"/>
                    <a:pt x="6" y="45"/>
                    <a:pt x="10" y="50"/>
                  </a:cubicBezTo>
                  <a:cubicBezTo>
                    <a:pt x="14" y="55"/>
                    <a:pt x="18" y="59"/>
                    <a:pt x="22" y="62"/>
                  </a:cubicBezTo>
                  <a:cubicBezTo>
                    <a:pt x="21" y="64"/>
                    <a:pt x="19" y="65"/>
                    <a:pt x="18" y="66"/>
                  </a:cubicBezTo>
                  <a:cubicBezTo>
                    <a:pt x="13" y="70"/>
                    <a:pt x="9" y="75"/>
                    <a:pt x="7" y="81"/>
                  </a:cubicBezTo>
                  <a:close/>
                  <a:moveTo>
                    <a:pt x="67" y="96"/>
                  </a:moveTo>
                  <a:cubicBezTo>
                    <a:pt x="65" y="102"/>
                    <a:pt x="63" y="109"/>
                    <a:pt x="59" y="113"/>
                  </a:cubicBezTo>
                  <a:cubicBezTo>
                    <a:pt x="54" y="117"/>
                    <a:pt x="50" y="113"/>
                    <a:pt x="48" y="109"/>
                  </a:cubicBezTo>
                  <a:cubicBezTo>
                    <a:pt x="44" y="103"/>
                    <a:pt x="43" y="96"/>
                    <a:pt x="41" y="90"/>
                  </a:cubicBezTo>
                  <a:cubicBezTo>
                    <a:pt x="41" y="89"/>
                    <a:pt x="41" y="89"/>
                    <a:pt x="41" y="88"/>
                  </a:cubicBezTo>
                  <a:cubicBezTo>
                    <a:pt x="46" y="87"/>
                    <a:pt x="50" y="85"/>
                    <a:pt x="55" y="82"/>
                  </a:cubicBezTo>
                  <a:cubicBezTo>
                    <a:pt x="59" y="84"/>
                    <a:pt x="64" y="86"/>
                    <a:pt x="69" y="88"/>
                  </a:cubicBezTo>
                  <a:cubicBezTo>
                    <a:pt x="68" y="91"/>
                    <a:pt x="68" y="93"/>
                    <a:pt x="67" y="96"/>
                  </a:cubicBezTo>
                  <a:close/>
                  <a:moveTo>
                    <a:pt x="37" y="62"/>
                  </a:moveTo>
                  <a:cubicBezTo>
                    <a:pt x="37" y="65"/>
                    <a:pt x="37" y="67"/>
                    <a:pt x="37" y="70"/>
                  </a:cubicBezTo>
                  <a:cubicBezTo>
                    <a:pt x="33" y="68"/>
                    <a:pt x="29" y="65"/>
                    <a:pt x="26" y="62"/>
                  </a:cubicBezTo>
                  <a:cubicBezTo>
                    <a:pt x="26" y="62"/>
                    <a:pt x="27" y="61"/>
                    <a:pt x="27" y="61"/>
                  </a:cubicBezTo>
                  <a:cubicBezTo>
                    <a:pt x="30" y="59"/>
                    <a:pt x="33" y="56"/>
                    <a:pt x="37" y="54"/>
                  </a:cubicBezTo>
                  <a:cubicBezTo>
                    <a:pt x="37" y="57"/>
                    <a:pt x="37" y="60"/>
                    <a:pt x="37" y="62"/>
                  </a:cubicBezTo>
                  <a:close/>
                  <a:moveTo>
                    <a:pt x="39" y="62"/>
                  </a:moveTo>
                  <a:cubicBezTo>
                    <a:pt x="39" y="59"/>
                    <a:pt x="39" y="56"/>
                    <a:pt x="39" y="53"/>
                  </a:cubicBezTo>
                  <a:cubicBezTo>
                    <a:pt x="44" y="50"/>
                    <a:pt x="49" y="47"/>
                    <a:pt x="55" y="44"/>
                  </a:cubicBezTo>
                  <a:cubicBezTo>
                    <a:pt x="60" y="47"/>
                    <a:pt x="66" y="50"/>
                    <a:pt x="71" y="53"/>
                  </a:cubicBezTo>
                  <a:cubicBezTo>
                    <a:pt x="71" y="59"/>
                    <a:pt x="71" y="65"/>
                    <a:pt x="71" y="71"/>
                  </a:cubicBezTo>
                  <a:cubicBezTo>
                    <a:pt x="68" y="73"/>
                    <a:pt x="65" y="75"/>
                    <a:pt x="62" y="76"/>
                  </a:cubicBezTo>
                  <a:cubicBezTo>
                    <a:pt x="60" y="78"/>
                    <a:pt x="57" y="79"/>
                    <a:pt x="55" y="80"/>
                  </a:cubicBezTo>
                  <a:cubicBezTo>
                    <a:pt x="52" y="79"/>
                    <a:pt x="50" y="77"/>
                    <a:pt x="47" y="76"/>
                  </a:cubicBezTo>
                  <a:cubicBezTo>
                    <a:pt x="45" y="75"/>
                    <a:pt x="42" y="73"/>
                    <a:pt x="39" y="71"/>
                  </a:cubicBezTo>
                  <a:cubicBezTo>
                    <a:pt x="39" y="68"/>
                    <a:pt x="39" y="65"/>
                    <a:pt x="39" y="62"/>
                  </a:cubicBezTo>
                  <a:close/>
                  <a:moveTo>
                    <a:pt x="39" y="50"/>
                  </a:moveTo>
                  <a:cubicBezTo>
                    <a:pt x="40" y="46"/>
                    <a:pt x="40" y="42"/>
                    <a:pt x="41" y="39"/>
                  </a:cubicBezTo>
                  <a:cubicBezTo>
                    <a:pt x="45" y="40"/>
                    <a:pt x="49" y="41"/>
                    <a:pt x="53" y="43"/>
                  </a:cubicBezTo>
                  <a:cubicBezTo>
                    <a:pt x="48" y="45"/>
                    <a:pt x="44" y="48"/>
                    <a:pt x="40" y="50"/>
                  </a:cubicBezTo>
                  <a:cubicBezTo>
                    <a:pt x="40" y="50"/>
                    <a:pt x="39" y="50"/>
                    <a:pt x="39" y="50"/>
                  </a:cubicBezTo>
                  <a:close/>
                  <a:moveTo>
                    <a:pt x="57" y="43"/>
                  </a:moveTo>
                  <a:cubicBezTo>
                    <a:pt x="61" y="41"/>
                    <a:pt x="65" y="40"/>
                    <a:pt x="69" y="38"/>
                  </a:cubicBezTo>
                  <a:cubicBezTo>
                    <a:pt x="70" y="42"/>
                    <a:pt x="70" y="46"/>
                    <a:pt x="70" y="50"/>
                  </a:cubicBezTo>
                  <a:cubicBezTo>
                    <a:pt x="66" y="48"/>
                    <a:pt x="61" y="45"/>
                    <a:pt x="57" y="43"/>
                  </a:cubicBezTo>
                  <a:close/>
                  <a:moveTo>
                    <a:pt x="73" y="57"/>
                  </a:moveTo>
                  <a:cubicBezTo>
                    <a:pt x="73" y="56"/>
                    <a:pt x="73" y="55"/>
                    <a:pt x="73" y="54"/>
                  </a:cubicBezTo>
                  <a:cubicBezTo>
                    <a:pt x="77" y="57"/>
                    <a:pt x="81" y="59"/>
                    <a:pt x="84" y="62"/>
                  </a:cubicBezTo>
                  <a:cubicBezTo>
                    <a:pt x="81" y="65"/>
                    <a:pt x="77" y="68"/>
                    <a:pt x="73" y="70"/>
                  </a:cubicBezTo>
                  <a:cubicBezTo>
                    <a:pt x="73" y="66"/>
                    <a:pt x="73" y="61"/>
                    <a:pt x="73" y="57"/>
                  </a:cubicBezTo>
                  <a:close/>
                  <a:moveTo>
                    <a:pt x="63" y="78"/>
                  </a:moveTo>
                  <a:cubicBezTo>
                    <a:pt x="66" y="77"/>
                    <a:pt x="68" y="75"/>
                    <a:pt x="70" y="74"/>
                  </a:cubicBezTo>
                  <a:cubicBezTo>
                    <a:pt x="70" y="78"/>
                    <a:pt x="70" y="82"/>
                    <a:pt x="69" y="86"/>
                  </a:cubicBezTo>
                  <a:cubicBezTo>
                    <a:pt x="65" y="84"/>
                    <a:pt x="61" y="83"/>
                    <a:pt x="57" y="81"/>
                  </a:cubicBezTo>
                  <a:cubicBezTo>
                    <a:pt x="59" y="80"/>
                    <a:pt x="61" y="79"/>
                    <a:pt x="63" y="78"/>
                  </a:cubicBezTo>
                  <a:close/>
                  <a:moveTo>
                    <a:pt x="46" y="78"/>
                  </a:moveTo>
                  <a:cubicBezTo>
                    <a:pt x="48" y="79"/>
                    <a:pt x="50" y="80"/>
                    <a:pt x="52" y="81"/>
                  </a:cubicBezTo>
                  <a:cubicBezTo>
                    <a:pt x="49" y="83"/>
                    <a:pt x="45" y="84"/>
                    <a:pt x="41" y="86"/>
                  </a:cubicBezTo>
                  <a:cubicBezTo>
                    <a:pt x="40" y="82"/>
                    <a:pt x="40" y="78"/>
                    <a:pt x="39" y="74"/>
                  </a:cubicBezTo>
                  <a:cubicBezTo>
                    <a:pt x="42" y="75"/>
                    <a:pt x="44" y="77"/>
                    <a:pt x="46" y="78"/>
                  </a:cubicBezTo>
                  <a:close/>
                  <a:moveTo>
                    <a:pt x="102" y="84"/>
                  </a:moveTo>
                  <a:cubicBezTo>
                    <a:pt x="103" y="90"/>
                    <a:pt x="95" y="91"/>
                    <a:pt x="91" y="91"/>
                  </a:cubicBezTo>
                  <a:cubicBezTo>
                    <a:pt x="85" y="91"/>
                    <a:pt x="78" y="89"/>
                    <a:pt x="72" y="87"/>
                  </a:cubicBezTo>
                  <a:cubicBezTo>
                    <a:pt x="71" y="87"/>
                    <a:pt x="71" y="87"/>
                    <a:pt x="71" y="87"/>
                  </a:cubicBezTo>
                  <a:cubicBezTo>
                    <a:pt x="72" y="82"/>
                    <a:pt x="72" y="77"/>
                    <a:pt x="73" y="73"/>
                  </a:cubicBezTo>
                  <a:cubicBezTo>
                    <a:pt x="77" y="70"/>
                    <a:pt x="81" y="67"/>
                    <a:pt x="86" y="64"/>
                  </a:cubicBezTo>
                  <a:cubicBezTo>
                    <a:pt x="88" y="65"/>
                    <a:pt x="89" y="67"/>
                    <a:pt x="91" y="68"/>
                  </a:cubicBezTo>
                  <a:cubicBezTo>
                    <a:pt x="96" y="72"/>
                    <a:pt x="101" y="78"/>
                    <a:pt x="102" y="84"/>
                  </a:cubicBezTo>
                  <a:close/>
                  <a:moveTo>
                    <a:pt x="82" y="35"/>
                  </a:moveTo>
                  <a:cubicBezTo>
                    <a:pt x="87" y="34"/>
                    <a:pt x="96" y="32"/>
                    <a:pt x="100" y="36"/>
                  </a:cubicBezTo>
                  <a:cubicBezTo>
                    <a:pt x="104" y="40"/>
                    <a:pt x="100" y="47"/>
                    <a:pt x="97" y="50"/>
                  </a:cubicBezTo>
                  <a:cubicBezTo>
                    <a:pt x="94" y="54"/>
                    <a:pt x="90" y="57"/>
                    <a:pt x="86" y="61"/>
                  </a:cubicBezTo>
                  <a:cubicBezTo>
                    <a:pt x="82" y="57"/>
                    <a:pt x="77" y="54"/>
                    <a:pt x="73" y="51"/>
                  </a:cubicBezTo>
                  <a:cubicBezTo>
                    <a:pt x="72" y="47"/>
                    <a:pt x="72" y="42"/>
                    <a:pt x="71" y="38"/>
                  </a:cubicBezTo>
                  <a:cubicBezTo>
                    <a:pt x="75" y="37"/>
                    <a:pt x="78" y="36"/>
                    <a:pt x="82" y="35"/>
                  </a:cubicBezTo>
                  <a:close/>
                  <a:moveTo>
                    <a:pt x="42" y="32"/>
                  </a:moveTo>
                  <a:cubicBezTo>
                    <a:pt x="43" y="25"/>
                    <a:pt x="45" y="17"/>
                    <a:pt x="50" y="12"/>
                  </a:cubicBezTo>
                  <a:cubicBezTo>
                    <a:pt x="60" y="0"/>
                    <a:pt x="67" y="29"/>
                    <a:pt x="68" y="35"/>
                  </a:cubicBezTo>
                  <a:cubicBezTo>
                    <a:pt x="68" y="35"/>
                    <a:pt x="69" y="36"/>
                    <a:pt x="69" y="36"/>
                  </a:cubicBezTo>
                  <a:cubicBezTo>
                    <a:pt x="68" y="36"/>
                    <a:pt x="68" y="37"/>
                    <a:pt x="68" y="37"/>
                  </a:cubicBezTo>
                  <a:cubicBezTo>
                    <a:pt x="63" y="38"/>
                    <a:pt x="59" y="40"/>
                    <a:pt x="55" y="42"/>
                  </a:cubicBezTo>
                  <a:cubicBezTo>
                    <a:pt x="50" y="40"/>
                    <a:pt x="46" y="38"/>
                    <a:pt x="41" y="36"/>
                  </a:cubicBezTo>
                  <a:cubicBezTo>
                    <a:pt x="41" y="35"/>
                    <a:pt x="42" y="33"/>
                    <a:pt x="42" y="32"/>
                  </a:cubicBezTo>
                  <a:close/>
                  <a:moveTo>
                    <a:pt x="22" y="59"/>
                  </a:moveTo>
                  <a:cubicBezTo>
                    <a:pt x="17" y="55"/>
                    <a:pt x="11" y="50"/>
                    <a:pt x="9" y="43"/>
                  </a:cubicBezTo>
                  <a:cubicBezTo>
                    <a:pt x="2" y="28"/>
                    <a:pt x="32" y="36"/>
                    <a:pt x="38" y="38"/>
                  </a:cubicBezTo>
                  <a:cubicBezTo>
                    <a:pt x="38" y="38"/>
                    <a:pt x="38" y="38"/>
                    <a:pt x="38" y="38"/>
                  </a:cubicBezTo>
                  <a:cubicBezTo>
                    <a:pt x="38" y="42"/>
                    <a:pt x="37" y="47"/>
                    <a:pt x="37" y="52"/>
                  </a:cubicBezTo>
                  <a:cubicBezTo>
                    <a:pt x="33" y="54"/>
                    <a:pt x="28" y="58"/>
                    <a:pt x="24" y="61"/>
                  </a:cubicBezTo>
                  <a:cubicBezTo>
                    <a:pt x="23" y="60"/>
                    <a:pt x="23" y="60"/>
                    <a:pt x="22" y="59"/>
                  </a:cubicBezTo>
                  <a:close/>
                  <a:moveTo>
                    <a:pt x="37" y="73"/>
                  </a:moveTo>
                  <a:cubicBezTo>
                    <a:pt x="37" y="77"/>
                    <a:pt x="38" y="82"/>
                    <a:pt x="39" y="87"/>
                  </a:cubicBezTo>
                  <a:cubicBezTo>
                    <a:pt x="37" y="87"/>
                    <a:pt x="35" y="88"/>
                    <a:pt x="33" y="88"/>
                  </a:cubicBezTo>
                  <a:cubicBezTo>
                    <a:pt x="26" y="90"/>
                    <a:pt x="18" y="92"/>
                    <a:pt x="12" y="90"/>
                  </a:cubicBezTo>
                  <a:cubicBezTo>
                    <a:pt x="0" y="86"/>
                    <a:pt x="16" y="70"/>
                    <a:pt x="24" y="64"/>
                  </a:cubicBezTo>
                  <a:cubicBezTo>
                    <a:pt x="28" y="67"/>
                    <a:pt x="33" y="70"/>
                    <a:pt x="37" y="73"/>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240"/>
            <p:cNvSpPr/>
            <p:nvPr/>
          </p:nvSpPr>
          <p:spPr bwMode="auto">
            <a:xfrm>
              <a:off x="4646858" y="2801372"/>
              <a:ext cx="355600" cy="962025"/>
            </a:xfrm>
            <a:custGeom>
              <a:avLst/>
              <a:gdLst>
                <a:gd name="T0" fmla="*/ 7 w 84"/>
                <a:gd name="T1" fmla="*/ 127 h 227"/>
                <a:gd name="T2" fmla="*/ 22 w 84"/>
                <a:gd name="T3" fmla="*/ 36 h 227"/>
                <a:gd name="T4" fmla="*/ 51 w 84"/>
                <a:gd name="T5" fmla="*/ 15 h 227"/>
                <a:gd name="T6" fmla="*/ 75 w 84"/>
                <a:gd name="T7" fmla="*/ 48 h 227"/>
                <a:gd name="T8" fmla="*/ 75 w 84"/>
                <a:gd name="T9" fmla="*/ 129 h 227"/>
                <a:gd name="T10" fmla="*/ 72 w 84"/>
                <a:gd name="T11" fmla="*/ 172 h 227"/>
                <a:gd name="T12" fmla="*/ 56 w 84"/>
                <a:gd name="T13" fmla="*/ 215 h 227"/>
                <a:gd name="T14" fmla="*/ 32 w 84"/>
                <a:gd name="T15" fmla="*/ 190 h 227"/>
                <a:gd name="T16" fmla="*/ 28 w 84"/>
                <a:gd name="T17" fmla="*/ 147 h 227"/>
                <a:gd name="T18" fmla="*/ 32 w 84"/>
                <a:gd name="T19" fmla="*/ 90 h 227"/>
                <a:gd name="T20" fmla="*/ 36 w 84"/>
                <a:gd name="T21" fmla="*/ 80 h 227"/>
                <a:gd name="T22" fmla="*/ 58 w 84"/>
                <a:gd name="T23" fmla="*/ 92 h 227"/>
                <a:gd name="T24" fmla="*/ 58 w 84"/>
                <a:gd name="T25" fmla="*/ 111 h 227"/>
                <a:gd name="T26" fmla="*/ 52 w 84"/>
                <a:gd name="T27" fmla="*/ 167 h 227"/>
                <a:gd name="T28" fmla="*/ 59 w 84"/>
                <a:gd name="T29" fmla="*/ 168 h 227"/>
                <a:gd name="T30" fmla="*/ 64 w 84"/>
                <a:gd name="T31" fmla="*/ 111 h 227"/>
                <a:gd name="T32" fmla="*/ 49 w 84"/>
                <a:gd name="T33" fmla="*/ 71 h 227"/>
                <a:gd name="T34" fmla="*/ 23 w 84"/>
                <a:gd name="T35" fmla="*/ 103 h 227"/>
                <a:gd name="T36" fmla="*/ 24 w 84"/>
                <a:gd name="T37" fmla="*/ 178 h 227"/>
                <a:gd name="T38" fmla="*/ 46 w 84"/>
                <a:gd name="T39" fmla="*/ 224 h 227"/>
                <a:gd name="T40" fmla="*/ 79 w 84"/>
                <a:gd name="T41" fmla="*/ 172 h 227"/>
                <a:gd name="T42" fmla="*/ 83 w 84"/>
                <a:gd name="T43" fmla="*/ 76 h 227"/>
                <a:gd name="T44" fmla="*/ 63 w 84"/>
                <a:gd name="T45" fmla="*/ 12 h 227"/>
                <a:gd name="T46" fmla="*/ 16 w 84"/>
                <a:gd name="T47" fmla="*/ 33 h 227"/>
                <a:gd name="T48" fmla="*/ 6 w 84"/>
                <a:gd name="T49" fmla="*/ 72 h 227"/>
                <a:gd name="T50" fmla="*/ 0 w 84"/>
                <a:gd name="T51" fmla="*/ 127 h 227"/>
                <a:gd name="T52" fmla="*/ 7 w 84"/>
                <a:gd name="T53" fmla="*/ 12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4" h="227">
                  <a:moveTo>
                    <a:pt x="7" y="127"/>
                  </a:moveTo>
                  <a:cubicBezTo>
                    <a:pt x="11" y="98"/>
                    <a:pt x="8" y="63"/>
                    <a:pt x="22" y="36"/>
                  </a:cubicBezTo>
                  <a:cubicBezTo>
                    <a:pt x="28" y="26"/>
                    <a:pt x="38" y="15"/>
                    <a:pt x="51" y="15"/>
                  </a:cubicBezTo>
                  <a:cubicBezTo>
                    <a:pt x="67" y="15"/>
                    <a:pt x="73" y="36"/>
                    <a:pt x="75" y="48"/>
                  </a:cubicBezTo>
                  <a:cubicBezTo>
                    <a:pt x="79" y="74"/>
                    <a:pt x="77" y="103"/>
                    <a:pt x="75" y="129"/>
                  </a:cubicBezTo>
                  <a:cubicBezTo>
                    <a:pt x="74" y="144"/>
                    <a:pt x="73" y="158"/>
                    <a:pt x="72" y="172"/>
                  </a:cubicBezTo>
                  <a:cubicBezTo>
                    <a:pt x="71" y="187"/>
                    <a:pt x="69" y="205"/>
                    <a:pt x="56" y="215"/>
                  </a:cubicBezTo>
                  <a:cubicBezTo>
                    <a:pt x="38" y="227"/>
                    <a:pt x="33" y="201"/>
                    <a:pt x="32" y="190"/>
                  </a:cubicBezTo>
                  <a:cubicBezTo>
                    <a:pt x="31" y="175"/>
                    <a:pt x="29" y="162"/>
                    <a:pt x="28" y="147"/>
                  </a:cubicBezTo>
                  <a:cubicBezTo>
                    <a:pt x="27" y="128"/>
                    <a:pt x="28" y="109"/>
                    <a:pt x="32" y="90"/>
                  </a:cubicBezTo>
                  <a:cubicBezTo>
                    <a:pt x="33" y="86"/>
                    <a:pt x="34" y="83"/>
                    <a:pt x="36" y="80"/>
                  </a:cubicBezTo>
                  <a:cubicBezTo>
                    <a:pt x="43" y="68"/>
                    <a:pt x="57" y="84"/>
                    <a:pt x="58" y="92"/>
                  </a:cubicBezTo>
                  <a:cubicBezTo>
                    <a:pt x="58" y="98"/>
                    <a:pt x="58" y="105"/>
                    <a:pt x="58" y="111"/>
                  </a:cubicBezTo>
                  <a:cubicBezTo>
                    <a:pt x="57" y="129"/>
                    <a:pt x="57" y="149"/>
                    <a:pt x="52" y="167"/>
                  </a:cubicBezTo>
                  <a:cubicBezTo>
                    <a:pt x="51" y="171"/>
                    <a:pt x="57" y="173"/>
                    <a:pt x="59" y="168"/>
                  </a:cubicBezTo>
                  <a:cubicBezTo>
                    <a:pt x="64" y="150"/>
                    <a:pt x="64" y="130"/>
                    <a:pt x="64" y="111"/>
                  </a:cubicBezTo>
                  <a:cubicBezTo>
                    <a:pt x="65" y="97"/>
                    <a:pt x="66" y="75"/>
                    <a:pt x="49" y="71"/>
                  </a:cubicBezTo>
                  <a:cubicBezTo>
                    <a:pt x="28" y="65"/>
                    <a:pt x="25" y="88"/>
                    <a:pt x="23" y="103"/>
                  </a:cubicBezTo>
                  <a:cubicBezTo>
                    <a:pt x="19" y="128"/>
                    <a:pt x="21" y="153"/>
                    <a:pt x="24" y="178"/>
                  </a:cubicBezTo>
                  <a:cubicBezTo>
                    <a:pt x="26" y="192"/>
                    <a:pt x="25" y="224"/>
                    <a:pt x="46" y="224"/>
                  </a:cubicBezTo>
                  <a:cubicBezTo>
                    <a:pt x="73" y="224"/>
                    <a:pt x="77" y="193"/>
                    <a:pt x="79" y="172"/>
                  </a:cubicBezTo>
                  <a:cubicBezTo>
                    <a:pt x="82" y="140"/>
                    <a:pt x="84" y="108"/>
                    <a:pt x="83" y="76"/>
                  </a:cubicBezTo>
                  <a:cubicBezTo>
                    <a:pt x="83" y="54"/>
                    <a:pt x="83" y="26"/>
                    <a:pt x="63" y="12"/>
                  </a:cubicBezTo>
                  <a:cubicBezTo>
                    <a:pt x="45" y="0"/>
                    <a:pt x="25" y="19"/>
                    <a:pt x="16" y="33"/>
                  </a:cubicBezTo>
                  <a:cubicBezTo>
                    <a:pt x="9" y="45"/>
                    <a:pt x="8" y="59"/>
                    <a:pt x="6" y="72"/>
                  </a:cubicBezTo>
                  <a:cubicBezTo>
                    <a:pt x="4" y="91"/>
                    <a:pt x="3" y="109"/>
                    <a:pt x="0" y="127"/>
                  </a:cubicBezTo>
                  <a:cubicBezTo>
                    <a:pt x="0" y="132"/>
                    <a:pt x="7" y="132"/>
                    <a:pt x="7" y="127"/>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241"/>
            <p:cNvSpPr>
              <a:spLocks noEditPoints="1"/>
            </p:cNvSpPr>
            <p:nvPr/>
          </p:nvSpPr>
          <p:spPr bwMode="auto">
            <a:xfrm>
              <a:off x="8185396" y="2220347"/>
              <a:ext cx="471488" cy="647700"/>
            </a:xfrm>
            <a:custGeom>
              <a:avLst/>
              <a:gdLst>
                <a:gd name="T0" fmla="*/ 97 w 111"/>
                <a:gd name="T1" fmla="*/ 42 h 153"/>
                <a:gd name="T2" fmla="*/ 111 w 111"/>
                <a:gd name="T3" fmla="*/ 17 h 153"/>
                <a:gd name="T4" fmla="*/ 84 w 111"/>
                <a:gd name="T5" fmla="*/ 1 h 153"/>
                <a:gd name="T6" fmla="*/ 21 w 111"/>
                <a:gd name="T7" fmla="*/ 101 h 153"/>
                <a:gd name="T8" fmla="*/ 0 w 111"/>
                <a:gd name="T9" fmla="*/ 137 h 153"/>
                <a:gd name="T10" fmla="*/ 28 w 111"/>
                <a:gd name="T11" fmla="*/ 152 h 153"/>
                <a:gd name="T12" fmla="*/ 19 w 111"/>
                <a:gd name="T13" fmla="*/ 137 h 153"/>
                <a:gd name="T14" fmla="*/ 26 w 111"/>
                <a:gd name="T15" fmla="*/ 150 h 153"/>
                <a:gd name="T16" fmla="*/ 44 w 111"/>
                <a:gd name="T17" fmla="*/ 70 h 153"/>
                <a:gd name="T18" fmla="*/ 86 w 111"/>
                <a:gd name="T19" fmla="*/ 2 h 153"/>
                <a:gd name="T20" fmla="*/ 107 w 111"/>
                <a:gd name="T21" fmla="*/ 20 h 153"/>
                <a:gd name="T22" fmla="*/ 106 w 111"/>
                <a:gd name="T23" fmla="*/ 22 h 153"/>
                <a:gd name="T24" fmla="*/ 104 w 111"/>
                <a:gd name="T25" fmla="*/ 26 h 153"/>
                <a:gd name="T26" fmla="*/ 91 w 111"/>
                <a:gd name="T27" fmla="*/ 21 h 153"/>
                <a:gd name="T28" fmla="*/ 101 w 111"/>
                <a:gd name="T29" fmla="*/ 31 h 153"/>
                <a:gd name="T30" fmla="*/ 100 w 111"/>
                <a:gd name="T31" fmla="*/ 33 h 153"/>
                <a:gd name="T32" fmla="*/ 85 w 111"/>
                <a:gd name="T33" fmla="*/ 29 h 153"/>
                <a:gd name="T34" fmla="*/ 92 w 111"/>
                <a:gd name="T35" fmla="*/ 46 h 153"/>
                <a:gd name="T36" fmla="*/ 79 w 111"/>
                <a:gd name="T37" fmla="*/ 40 h 153"/>
                <a:gd name="T38" fmla="*/ 88 w 111"/>
                <a:gd name="T39" fmla="*/ 52 h 153"/>
                <a:gd name="T40" fmla="*/ 78 w 111"/>
                <a:gd name="T41" fmla="*/ 48 h 153"/>
                <a:gd name="T42" fmla="*/ 86 w 111"/>
                <a:gd name="T43" fmla="*/ 56 h 153"/>
                <a:gd name="T44" fmla="*/ 72 w 111"/>
                <a:gd name="T45" fmla="*/ 50 h 153"/>
                <a:gd name="T46" fmla="*/ 82 w 111"/>
                <a:gd name="T47" fmla="*/ 63 h 153"/>
                <a:gd name="T48" fmla="*/ 80 w 111"/>
                <a:gd name="T49" fmla="*/ 65 h 153"/>
                <a:gd name="T50" fmla="*/ 73 w 111"/>
                <a:gd name="T51" fmla="*/ 63 h 153"/>
                <a:gd name="T52" fmla="*/ 72 w 111"/>
                <a:gd name="T53" fmla="*/ 64 h 153"/>
                <a:gd name="T54" fmla="*/ 76 w 111"/>
                <a:gd name="T55" fmla="*/ 72 h 153"/>
                <a:gd name="T56" fmla="*/ 75 w 111"/>
                <a:gd name="T57" fmla="*/ 74 h 153"/>
                <a:gd name="T58" fmla="*/ 61 w 111"/>
                <a:gd name="T59" fmla="*/ 69 h 153"/>
                <a:gd name="T60" fmla="*/ 71 w 111"/>
                <a:gd name="T61" fmla="*/ 79 h 153"/>
                <a:gd name="T62" fmla="*/ 58 w 111"/>
                <a:gd name="T63" fmla="*/ 77 h 153"/>
                <a:gd name="T64" fmla="*/ 67 w 111"/>
                <a:gd name="T65" fmla="*/ 86 h 153"/>
                <a:gd name="T66" fmla="*/ 52 w 111"/>
                <a:gd name="T67" fmla="*/ 81 h 153"/>
                <a:gd name="T68" fmla="*/ 63 w 111"/>
                <a:gd name="T69" fmla="*/ 92 h 153"/>
                <a:gd name="T70" fmla="*/ 50 w 111"/>
                <a:gd name="T71" fmla="*/ 88 h 153"/>
                <a:gd name="T72" fmla="*/ 60 w 111"/>
                <a:gd name="T73" fmla="*/ 96 h 153"/>
                <a:gd name="T74" fmla="*/ 46 w 111"/>
                <a:gd name="T75" fmla="*/ 93 h 153"/>
                <a:gd name="T76" fmla="*/ 56 w 111"/>
                <a:gd name="T77" fmla="*/ 103 h 153"/>
                <a:gd name="T78" fmla="*/ 44 w 111"/>
                <a:gd name="T79" fmla="*/ 98 h 153"/>
                <a:gd name="T80" fmla="*/ 53 w 111"/>
                <a:gd name="T81" fmla="*/ 107 h 153"/>
                <a:gd name="T82" fmla="*/ 40 w 111"/>
                <a:gd name="T83" fmla="*/ 105 h 153"/>
                <a:gd name="T84" fmla="*/ 49 w 111"/>
                <a:gd name="T85" fmla="*/ 113 h 153"/>
                <a:gd name="T86" fmla="*/ 34 w 111"/>
                <a:gd name="T87" fmla="*/ 109 h 153"/>
                <a:gd name="T88" fmla="*/ 42 w 111"/>
                <a:gd name="T89" fmla="*/ 124 h 153"/>
                <a:gd name="T90" fmla="*/ 41 w 111"/>
                <a:gd name="T91" fmla="*/ 126 h 153"/>
                <a:gd name="T92" fmla="*/ 28 w 111"/>
                <a:gd name="T93" fmla="*/ 124 h 153"/>
                <a:gd name="T94" fmla="*/ 34 w 111"/>
                <a:gd name="T95" fmla="*/ 137 h 153"/>
                <a:gd name="T96" fmla="*/ 33 w 111"/>
                <a:gd name="T97" fmla="*/ 139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1" h="153">
                  <a:moveTo>
                    <a:pt x="45" y="123"/>
                  </a:moveTo>
                  <a:cubicBezTo>
                    <a:pt x="52" y="114"/>
                    <a:pt x="58" y="104"/>
                    <a:pt x="64" y="94"/>
                  </a:cubicBezTo>
                  <a:cubicBezTo>
                    <a:pt x="75" y="76"/>
                    <a:pt x="86" y="59"/>
                    <a:pt x="97" y="42"/>
                  </a:cubicBezTo>
                  <a:cubicBezTo>
                    <a:pt x="100" y="37"/>
                    <a:pt x="103" y="31"/>
                    <a:pt x="107" y="26"/>
                  </a:cubicBezTo>
                  <a:cubicBezTo>
                    <a:pt x="108" y="24"/>
                    <a:pt x="110" y="21"/>
                    <a:pt x="110" y="19"/>
                  </a:cubicBezTo>
                  <a:cubicBezTo>
                    <a:pt x="111" y="18"/>
                    <a:pt x="111" y="17"/>
                    <a:pt x="111" y="17"/>
                  </a:cubicBezTo>
                  <a:cubicBezTo>
                    <a:pt x="102" y="12"/>
                    <a:pt x="95" y="6"/>
                    <a:pt x="87" y="1"/>
                  </a:cubicBezTo>
                  <a:cubicBezTo>
                    <a:pt x="87" y="0"/>
                    <a:pt x="86" y="0"/>
                    <a:pt x="86" y="1"/>
                  </a:cubicBezTo>
                  <a:cubicBezTo>
                    <a:pt x="86" y="0"/>
                    <a:pt x="85" y="0"/>
                    <a:pt x="84" y="1"/>
                  </a:cubicBezTo>
                  <a:cubicBezTo>
                    <a:pt x="77" y="12"/>
                    <a:pt x="70" y="23"/>
                    <a:pt x="63" y="34"/>
                  </a:cubicBezTo>
                  <a:cubicBezTo>
                    <a:pt x="57" y="45"/>
                    <a:pt x="51" y="57"/>
                    <a:pt x="43" y="68"/>
                  </a:cubicBezTo>
                  <a:cubicBezTo>
                    <a:pt x="36" y="79"/>
                    <a:pt x="28" y="89"/>
                    <a:pt x="21" y="101"/>
                  </a:cubicBezTo>
                  <a:cubicBezTo>
                    <a:pt x="14" y="112"/>
                    <a:pt x="7" y="124"/>
                    <a:pt x="0" y="136"/>
                  </a:cubicBezTo>
                  <a:cubicBezTo>
                    <a:pt x="0" y="136"/>
                    <a:pt x="0" y="136"/>
                    <a:pt x="0" y="136"/>
                  </a:cubicBezTo>
                  <a:cubicBezTo>
                    <a:pt x="0" y="137"/>
                    <a:pt x="0" y="137"/>
                    <a:pt x="0" y="137"/>
                  </a:cubicBezTo>
                  <a:cubicBezTo>
                    <a:pt x="9" y="142"/>
                    <a:pt x="17" y="147"/>
                    <a:pt x="26" y="152"/>
                  </a:cubicBezTo>
                  <a:cubicBezTo>
                    <a:pt x="26" y="153"/>
                    <a:pt x="27" y="152"/>
                    <a:pt x="27" y="152"/>
                  </a:cubicBezTo>
                  <a:cubicBezTo>
                    <a:pt x="28" y="152"/>
                    <a:pt x="28" y="152"/>
                    <a:pt x="28" y="152"/>
                  </a:cubicBezTo>
                  <a:cubicBezTo>
                    <a:pt x="33" y="142"/>
                    <a:pt x="39" y="133"/>
                    <a:pt x="45" y="123"/>
                  </a:cubicBezTo>
                  <a:close/>
                  <a:moveTo>
                    <a:pt x="30" y="143"/>
                  </a:moveTo>
                  <a:cubicBezTo>
                    <a:pt x="26" y="141"/>
                    <a:pt x="23" y="138"/>
                    <a:pt x="19" y="137"/>
                  </a:cubicBezTo>
                  <a:cubicBezTo>
                    <a:pt x="17" y="137"/>
                    <a:pt x="17" y="139"/>
                    <a:pt x="18" y="139"/>
                  </a:cubicBezTo>
                  <a:cubicBezTo>
                    <a:pt x="22" y="140"/>
                    <a:pt x="26" y="143"/>
                    <a:pt x="29" y="145"/>
                  </a:cubicBezTo>
                  <a:cubicBezTo>
                    <a:pt x="28" y="147"/>
                    <a:pt x="27" y="148"/>
                    <a:pt x="26" y="150"/>
                  </a:cubicBezTo>
                  <a:cubicBezTo>
                    <a:pt x="18" y="145"/>
                    <a:pt x="10" y="141"/>
                    <a:pt x="2" y="136"/>
                  </a:cubicBezTo>
                  <a:cubicBezTo>
                    <a:pt x="9" y="125"/>
                    <a:pt x="15" y="114"/>
                    <a:pt x="22" y="103"/>
                  </a:cubicBezTo>
                  <a:cubicBezTo>
                    <a:pt x="29" y="92"/>
                    <a:pt x="37" y="81"/>
                    <a:pt x="44" y="70"/>
                  </a:cubicBezTo>
                  <a:cubicBezTo>
                    <a:pt x="52" y="59"/>
                    <a:pt x="58" y="47"/>
                    <a:pt x="65" y="36"/>
                  </a:cubicBezTo>
                  <a:cubicBezTo>
                    <a:pt x="71" y="25"/>
                    <a:pt x="79" y="14"/>
                    <a:pt x="86" y="2"/>
                  </a:cubicBezTo>
                  <a:cubicBezTo>
                    <a:pt x="86" y="2"/>
                    <a:pt x="86" y="2"/>
                    <a:pt x="86" y="2"/>
                  </a:cubicBezTo>
                  <a:cubicBezTo>
                    <a:pt x="94" y="7"/>
                    <a:pt x="101" y="13"/>
                    <a:pt x="108" y="18"/>
                  </a:cubicBezTo>
                  <a:cubicBezTo>
                    <a:pt x="108" y="19"/>
                    <a:pt x="108" y="20"/>
                    <a:pt x="107" y="21"/>
                  </a:cubicBezTo>
                  <a:cubicBezTo>
                    <a:pt x="107" y="21"/>
                    <a:pt x="107" y="21"/>
                    <a:pt x="107" y="20"/>
                  </a:cubicBezTo>
                  <a:cubicBezTo>
                    <a:pt x="104" y="19"/>
                    <a:pt x="101" y="16"/>
                    <a:pt x="98" y="15"/>
                  </a:cubicBezTo>
                  <a:cubicBezTo>
                    <a:pt x="97" y="14"/>
                    <a:pt x="96" y="16"/>
                    <a:pt x="97" y="17"/>
                  </a:cubicBezTo>
                  <a:cubicBezTo>
                    <a:pt x="101" y="18"/>
                    <a:pt x="103" y="21"/>
                    <a:pt x="106" y="22"/>
                  </a:cubicBezTo>
                  <a:cubicBezTo>
                    <a:pt x="106" y="22"/>
                    <a:pt x="106" y="22"/>
                    <a:pt x="106" y="22"/>
                  </a:cubicBezTo>
                  <a:cubicBezTo>
                    <a:pt x="106" y="23"/>
                    <a:pt x="106" y="23"/>
                    <a:pt x="105" y="24"/>
                  </a:cubicBezTo>
                  <a:cubicBezTo>
                    <a:pt x="105" y="24"/>
                    <a:pt x="105" y="25"/>
                    <a:pt x="104" y="26"/>
                  </a:cubicBezTo>
                  <a:cubicBezTo>
                    <a:pt x="104" y="25"/>
                    <a:pt x="104" y="25"/>
                    <a:pt x="104" y="25"/>
                  </a:cubicBezTo>
                  <a:cubicBezTo>
                    <a:pt x="100" y="23"/>
                    <a:pt x="96" y="20"/>
                    <a:pt x="92" y="19"/>
                  </a:cubicBezTo>
                  <a:cubicBezTo>
                    <a:pt x="91" y="18"/>
                    <a:pt x="90" y="20"/>
                    <a:pt x="91" y="21"/>
                  </a:cubicBezTo>
                  <a:cubicBezTo>
                    <a:pt x="96" y="22"/>
                    <a:pt x="99" y="25"/>
                    <a:pt x="103" y="27"/>
                  </a:cubicBezTo>
                  <a:cubicBezTo>
                    <a:pt x="103" y="27"/>
                    <a:pt x="103" y="27"/>
                    <a:pt x="103" y="27"/>
                  </a:cubicBezTo>
                  <a:cubicBezTo>
                    <a:pt x="103" y="29"/>
                    <a:pt x="102" y="30"/>
                    <a:pt x="101" y="31"/>
                  </a:cubicBezTo>
                  <a:cubicBezTo>
                    <a:pt x="98" y="29"/>
                    <a:pt x="95" y="26"/>
                    <a:pt x="92" y="24"/>
                  </a:cubicBezTo>
                  <a:cubicBezTo>
                    <a:pt x="90" y="24"/>
                    <a:pt x="90" y="26"/>
                    <a:pt x="91" y="27"/>
                  </a:cubicBezTo>
                  <a:cubicBezTo>
                    <a:pt x="95" y="28"/>
                    <a:pt x="97" y="31"/>
                    <a:pt x="100" y="33"/>
                  </a:cubicBezTo>
                  <a:cubicBezTo>
                    <a:pt x="99" y="34"/>
                    <a:pt x="99" y="35"/>
                    <a:pt x="98" y="36"/>
                  </a:cubicBezTo>
                  <a:cubicBezTo>
                    <a:pt x="98" y="36"/>
                    <a:pt x="98" y="37"/>
                    <a:pt x="97" y="37"/>
                  </a:cubicBezTo>
                  <a:cubicBezTo>
                    <a:pt x="94" y="34"/>
                    <a:pt x="90" y="32"/>
                    <a:pt x="85" y="29"/>
                  </a:cubicBezTo>
                  <a:cubicBezTo>
                    <a:pt x="84" y="29"/>
                    <a:pt x="83" y="30"/>
                    <a:pt x="84" y="31"/>
                  </a:cubicBezTo>
                  <a:cubicBezTo>
                    <a:pt x="88" y="34"/>
                    <a:pt x="93" y="35"/>
                    <a:pt x="96" y="39"/>
                  </a:cubicBezTo>
                  <a:cubicBezTo>
                    <a:pt x="95" y="41"/>
                    <a:pt x="93" y="44"/>
                    <a:pt x="92" y="46"/>
                  </a:cubicBezTo>
                  <a:cubicBezTo>
                    <a:pt x="92" y="46"/>
                    <a:pt x="92" y="46"/>
                    <a:pt x="92" y="45"/>
                  </a:cubicBezTo>
                  <a:cubicBezTo>
                    <a:pt x="88" y="43"/>
                    <a:pt x="84" y="41"/>
                    <a:pt x="80" y="38"/>
                  </a:cubicBezTo>
                  <a:cubicBezTo>
                    <a:pt x="79" y="37"/>
                    <a:pt x="78" y="39"/>
                    <a:pt x="79" y="40"/>
                  </a:cubicBezTo>
                  <a:cubicBezTo>
                    <a:pt x="83" y="42"/>
                    <a:pt x="87" y="45"/>
                    <a:pt x="90" y="47"/>
                  </a:cubicBezTo>
                  <a:cubicBezTo>
                    <a:pt x="91" y="47"/>
                    <a:pt x="91" y="47"/>
                    <a:pt x="91" y="47"/>
                  </a:cubicBezTo>
                  <a:cubicBezTo>
                    <a:pt x="90" y="49"/>
                    <a:pt x="89" y="50"/>
                    <a:pt x="88" y="52"/>
                  </a:cubicBezTo>
                  <a:cubicBezTo>
                    <a:pt x="88" y="52"/>
                    <a:pt x="88" y="52"/>
                    <a:pt x="88" y="52"/>
                  </a:cubicBezTo>
                  <a:cubicBezTo>
                    <a:pt x="85" y="50"/>
                    <a:pt x="82" y="47"/>
                    <a:pt x="79" y="46"/>
                  </a:cubicBezTo>
                  <a:cubicBezTo>
                    <a:pt x="78" y="45"/>
                    <a:pt x="77" y="47"/>
                    <a:pt x="78" y="48"/>
                  </a:cubicBezTo>
                  <a:cubicBezTo>
                    <a:pt x="82" y="49"/>
                    <a:pt x="84" y="52"/>
                    <a:pt x="87" y="53"/>
                  </a:cubicBezTo>
                  <a:cubicBezTo>
                    <a:pt x="87" y="53"/>
                    <a:pt x="87" y="53"/>
                    <a:pt x="87" y="54"/>
                  </a:cubicBezTo>
                  <a:cubicBezTo>
                    <a:pt x="87" y="54"/>
                    <a:pt x="86" y="55"/>
                    <a:pt x="86" y="56"/>
                  </a:cubicBezTo>
                  <a:cubicBezTo>
                    <a:pt x="86" y="56"/>
                    <a:pt x="86" y="56"/>
                    <a:pt x="85" y="56"/>
                  </a:cubicBezTo>
                  <a:cubicBezTo>
                    <a:pt x="81" y="53"/>
                    <a:pt x="77" y="50"/>
                    <a:pt x="72" y="48"/>
                  </a:cubicBezTo>
                  <a:cubicBezTo>
                    <a:pt x="71" y="48"/>
                    <a:pt x="70" y="50"/>
                    <a:pt x="72" y="50"/>
                  </a:cubicBezTo>
                  <a:cubicBezTo>
                    <a:pt x="76" y="52"/>
                    <a:pt x="80" y="55"/>
                    <a:pt x="84" y="57"/>
                  </a:cubicBezTo>
                  <a:cubicBezTo>
                    <a:pt x="84" y="58"/>
                    <a:pt x="85" y="58"/>
                    <a:pt x="85" y="58"/>
                  </a:cubicBezTo>
                  <a:cubicBezTo>
                    <a:pt x="84" y="59"/>
                    <a:pt x="83" y="61"/>
                    <a:pt x="82" y="63"/>
                  </a:cubicBezTo>
                  <a:cubicBezTo>
                    <a:pt x="78" y="60"/>
                    <a:pt x="75" y="57"/>
                    <a:pt x="71" y="55"/>
                  </a:cubicBezTo>
                  <a:cubicBezTo>
                    <a:pt x="69" y="55"/>
                    <a:pt x="69" y="57"/>
                    <a:pt x="70" y="58"/>
                  </a:cubicBezTo>
                  <a:cubicBezTo>
                    <a:pt x="74" y="59"/>
                    <a:pt x="77" y="62"/>
                    <a:pt x="80" y="65"/>
                  </a:cubicBezTo>
                  <a:cubicBezTo>
                    <a:pt x="80" y="65"/>
                    <a:pt x="80" y="66"/>
                    <a:pt x="79" y="66"/>
                  </a:cubicBezTo>
                  <a:cubicBezTo>
                    <a:pt x="79" y="66"/>
                    <a:pt x="79" y="66"/>
                    <a:pt x="79" y="66"/>
                  </a:cubicBezTo>
                  <a:cubicBezTo>
                    <a:pt x="76" y="65"/>
                    <a:pt x="75" y="64"/>
                    <a:pt x="73" y="63"/>
                  </a:cubicBezTo>
                  <a:cubicBezTo>
                    <a:pt x="70" y="61"/>
                    <a:pt x="68" y="60"/>
                    <a:pt x="66" y="59"/>
                  </a:cubicBezTo>
                  <a:cubicBezTo>
                    <a:pt x="65" y="58"/>
                    <a:pt x="63" y="60"/>
                    <a:pt x="65" y="60"/>
                  </a:cubicBezTo>
                  <a:cubicBezTo>
                    <a:pt x="67" y="62"/>
                    <a:pt x="69" y="63"/>
                    <a:pt x="72" y="64"/>
                  </a:cubicBezTo>
                  <a:cubicBezTo>
                    <a:pt x="74" y="66"/>
                    <a:pt x="76" y="67"/>
                    <a:pt x="78" y="68"/>
                  </a:cubicBezTo>
                  <a:cubicBezTo>
                    <a:pt x="78" y="68"/>
                    <a:pt x="78" y="68"/>
                    <a:pt x="78" y="68"/>
                  </a:cubicBezTo>
                  <a:cubicBezTo>
                    <a:pt x="77" y="69"/>
                    <a:pt x="77" y="71"/>
                    <a:pt x="76" y="72"/>
                  </a:cubicBezTo>
                  <a:cubicBezTo>
                    <a:pt x="72" y="70"/>
                    <a:pt x="69" y="68"/>
                    <a:pt x="66" y="65"/>
                  </a:cubicBezTo>
                  <a:cubicBezTo>
                    <a:pt x="65" y="65"/>
                    <a:pt x="64" y="66"/>
                    <a:pt x="65" y="67"/>
                  </a:cubicBezTo>
                  <a:cubicBezTo>
                    <a:pt x="68" y="69"/>
                    <a:pt x="71" y="72"/>
                    <a:pt x="75" y="74"/>
                  </a:cubicBezTo>
                  <a:cubicBezTo>
                    <a:pt x="74" y="75"/>
                    <a:pt x="73" y="76"/>
                    <a:pt x="72" y="77"/>
                  </a:cubicBezTo>
                  <a:cubicBezTo>
                    <a:pt x="71" y="76"/>
                    <a:pt x="69" y="74"/>
                    <a:pt x="67" y="73"/>
                  </a:cubicBezTo>
                  <a:cubicBezTo>
                    <a:pt x="65" y="71"/>
                    <a:pt x="63" y="70"/>
                    <a:pt x="61" y="69"/>
                  </a:cubicBezTo>
                  <a:cubicBezTo>
                    <a:pt x="59" y="68"/>
                    <a:pt x="58" y="70"/>
                    <a:pt x="60" y="71"/>
                  </a:cubicBezTo>
                  <a:cubicBezTo>
                    <a:pt x="61" y="72"/>
                    <a:pt x="63" y="73"/>
                    <a:pt x="65" y="74"/>
                  </a:cubicBezTo>
                  <a:cubicBezTo>
                    <a:pt x="68" y="76"/>
                    <a:pt x="69" y="78"/>
                    <a:pt x="71" y="79"/>
                  </a:cubicBezTo>
                  <a:cubicBezTo>
                    <a:pt x="70" y="81"/>
                    <a:pt x="69" y="83"/>
                    <a:pt x="67" y="85"/>
                  </a:cubicBezTo>
                  <a:cubicBezTo>
                    <a:pt x="67" y="85"/>
                    <a:pt x="67" y="85"/>
                    <a:pt x="67" y="84"/>
                  </a:cubicBezTo>
                  <a:cubicBezTo>
                    <a:pt x="64" y="82"/>
                    <a:pt x="61" y="80"/>
                    <a:pt x="58" y="77"/>
                  </a:cubicBezTo>
                  <a:cubicBezTo>
                    <a:pt x="57" y="76"/>
                    <a:pt x="55" y="77"/>
                    <a:pt x="56" y="78"/>
                  </a:cubicBezTo>
                  <a:cubicBezTo>
                    <a:pt x="59" y="81"/>
                    <a:pt x="62" y="84"/>
                    <a:pt x="66" y="86"/>
                  </a:cubicBezTo>
                  <a:cubicBezTo>
                    <a:pt x="66" y="86"/>
                    <a:pt x="66" y="86"/>
                    <a:pt x="67" y="86"/>
                  </a:cubicBezTo>
                  <a:cubicBezTo>
                    <a:pt x="66" y="87"/>
                    <a:pt x="65" y="89"/>
                    <a:pt x="64" y="90"/>
                  </a:cubicBezTo>
                  <a:cubicBezTo>
                    <a:pt x="64" y="90"/>
                    <a:pt x="64" y="90"/>
                    <a:pt x="64" y="90"/>
                  </a:cubicBezTo>
                  <a:cubicBezTo>
                    <a:pt x="60" y="87"/>
                    <a:pt x="55" y="84"/>
                    <a:pt x="52" y="81"/>
                  </a:cubicBezTo>
                  <a:cubicBezTo>
                    <a:pt x="51" y="80"/>
                    <a:pt x="49" y="82"/>
                    <a:pt x="50" y="83"/>
                  </a:cubicBezTo>
                  <a:cubicBezTo>
                    <a:pt x="54" y="86"/>
                    <a:pt x="59" y="89"/>
                    <a:pt x="63" y="91"/>
                  </a:cubicBezTo>
                  <a:cubicBezTo>
                    <a:pt x="63" y="91"/>
                    <a:pt x="63" y="92"/>
                    <a:pt x="63" y="92"/>
                  </a:cubicBezTo>
                  <a:cubicBezTo>
                    <a:pt x="63" y="93"/>
                    <a:pt x="62" y="94"/>
                    <a:pt x="61" y="95"/>
                  </a:cubicBezTo>
                  <a:cubicBezTo>
                    <a:pt x="61" y="95"/>
                    <a:pt x="61" y="95"/>
                    <a:pt x="61" y="95"/>
                  </a:cubicBezTo>
                  <a:cubicBezTo>
                    <a:pt x="58" y="92"/>
                    <a:pt x="54" y="90"/>
                    <a:pt x="50" y="88"/>
                  </a:cubicBezTo>
                  <a:cubicBezTo>
                    <a:pt x="49" y="88"/>
                    <a:pt x="48" y="90"/>
                    <a:pt x="50" y="90"/>
                  </a:cubicBezTo>
                  <a:cubicBezTo>
                    <a:pt x="54" y="91"/>
                    <a:pt x="57" y="94"/>
                    <a:pt x="60" y="96"/>
                  </a:cubicBezTo>
                  <a:cubicBezTo>
                    <a:pt x="60" y="96"/>
                    <a:pt x="60" y="96"/>
                    <a:pt x="60" y="96"/>
                  </a:cubicBezTo>
                  <a:cubicBezTo>
                    <a:pt x="59" y="98"/>
                    <a:pt x="58" y="100"/>
                    <a:pt x="57" y="101"/>
                  </a:cubicBezTo>
                  <a:cubicBezTo>
                    <a:pt x="57" y="101"/>
                    <a:pt x="57" y="101"/>
                    <a:pt x="57" y="101"/>
                  </a:cubicBezTo>
                  <a:cubicBezTo>
                    <a:pt x="53" y="98"/>
                    <a:pt x="49" y="96"/>
                    <a:pt x="46" y="93"/>
                  </a:cubicBezTo>
                  <a:cubicBezTo>
                    <a:pt x="45" y="92"/>
                    <a:pt x="43" y="93"/>
                    <a:pt x="44" y="94"/>
                  </a:cubicBezTo>
                  <a:cubicBezTo>
                    <a:pt x="48" y="97"/>
                    <a:pt x="52" y="100"/>
                    <a:pt x="56" y="103"/>
                  </a:cubicBezTo>
                  <a:cubicBezTo>
                    <a:pt x="56" y="103"/>
                    <a:pt x="56" y="103"/>
                    <a:pt x="56" y="103"/>
                  </a:cubicBezTo>
                  <a:cubicBezTo>
                    <a:pt x="55" y="104"/>
                    <a:pt x="55" y="105"/>
                    <a:pt x="54" y="106"/>
                  </a:cubicBezTo>
                  <a:cubicBezTo>
                    <a:pt x="54" y="106"/>
                    <a:pt x="54" y="105"/>
                    <a:pt x="54" y="105"/>
                  </a:cubicBezTo>
                  <a:cubicBezTo>
                    <a:pt x="51" y="103"/>
                    <a:pt x="47" y="101"/>
                    <a:pt x="44" y="98"/>
                  </a:cubicBezTo>
                  <a:cubicBezTo>
                    <a:pt x="43" y="98"/>
                    <a:pt x="41" y="100"/>
                    <a:pt x="43" y="100"/>
                  </a:cubicBezTo>
                  <a:cubicBezTo>
                    <a:pt x="46" y="103"/>
                    <a:pt x="49" y="105"/>
                    <a:pt x="53" y="107"/>
                  </a:cubicBezTo>
                  <a:cubicBezTo>
                    <a:pt x="53" y="107"/>
                    <a:pt x="53" y="107"/>
                    <a:pt x="53" y="107"/>
                  </a:cubicBezTo>
                  <a:cubicBezTo>
                    <a:pt x="52" y="109"/>
                    <a:pt x="51" y="110"/>
                    <a:pt x="50" y="112"/>
                  </a:cubicBezTo>
                  <a:cubicBezTo>
                    <a:pt x="50" y="112"/>
                    <a:pt x="50" y="112"/>
                    <a:pt x="50" y="112"/>
                  </a:cubicBezTo>
                  <a:cubicBezTo>
                    <a:pt x="47" y="109"/>
                    <a:pt x="43" y="107"/>
                    <a:pt x="40" y="105"/>
                  </a:cubicBezTo>
                  <a:cubicBezTo>
                    <a:pt x="39" y="104"/>
                    <a:pt x="37" y="106"/>
                    <a:pt x="39" y="107"/>
                  </a:cubicBezTo>
                  <a:cubicBezTo>
                    <a:pt x="42" y="109"/>
                    <a:pt x="45" y="110"/>
                    <a:pt x="48" y="113"/>
                  </a:cubicBezTo>
                  <a:cubicBezTo>
                    <a:pt x="49" y="113"/>
                    <a:pt x="49" y="113"/>
                    <a:pt x="49" y="113"/>
                  </a:cubicBezTo>
                  <a:cubicBezTo>
                    <a:pt x="49" y="114"/>
                    <a:pt x="48" y="115"/>
                    <a:pt x="47" y="116"/>
                  </a:cubicBezTo>
                  <a:cubicBezTo>
                    <a:pt x="47" y="117"/>
                    <a:pt x="47" y="117"/>
                    <a:pt x="46" y="118"/>
                  </a:cubicBezTo>
                  <a:cubicBezTo>
                    <a:pt x="42" y="115"/>
                    <a:pt x="38" y="111"/>
                    <a:pt x="34" y="109"/>
                  </a:cubicBezTo>
                  <a:cubicBezTo>
                    <a:pt x="33" y="108"/>
                    <a:pt x="31" y="110"/>
                    <a:pt x="33" y="111"/>
                  </a:cubicBezTo>
                  <a:cubicBezTo>
                    <a:pt x="37" y="113"/>
                    <a:pt x="41" y="117"/>
                    <a:pt x="45" y="120"/>
                  </a:cubicBezTo>
                  <a:cubicBezTo>
                    <a:pt x="44" y="121"/>
                    <a:pt x="43" y="123"/>
                    <a:pt x="42" y="124"/>
                  </a:cubicBezTo>
                  <a:cubicBezTo>
                    <a:pt x="39" y="122"/>
                    <a:pt x="36" y="118"/>
                    <a:pt x="32" y="117"/>
                  </a:cubicBezTo>
                  <a:cubicBezTo>
                    <a:pt x="30" y="117"/>
                    <a:pt x="30" y="119"/>
                    <a:pt x="31" y="119"/>
                  </a:cubicBezTo>
                  <a:cubicBezTo>
                    <a:pt x="35" y="120"/>
                    <a:pt x="38" y="123"/>
                    <a:pt x="41" y="126"/>
                  </a:cubicBezTo>
                  <a:cubicBezTo>
                    <a:pt x="40" y="127"/>
                    <a:pt x="39" y="129"/>
                    <a:pt x="38" y="131"/>
                  </a:cubicBezTo>
                  <a:cubicBezTo>
                    <a:pt x="38" y="131"/>
                    <a:pt x="38" y="131"/>
                    <a:pt x="38" y="131"/>
                  </a:cubicBezTo>
                  <a:cubicBezTo>
                    <a:pt x="34" y="129"/>
                    <a:pt x="31" y="127"/>
                    <a:pt x="28" y="124"/>
                  </a:cubicBezTo>
                  <a:cubicBezTo>
                    <a:pt x="27" y="123"/>
                    <a:pt x="25" y="124"/>
                    <a:pt x="26" y="125"/>
                  </a:cubicBezTo>
                  <a:cubicBezTo>
                    <a:pt x="29" y="128"/>
                    <a:pt x="33" y="131"/>
                    <a:pt x="37" y="133"/>
                  </a:cubicBezTo>
                  <a:cubicBezTo>
                    <a:pt x="36" y="134"/>
                    <a:pt x="35" y="135"/>
                    <a:pt x="34" y="137"/>
                  </a:cubicBezTo>
                  <a:cubicBezTo>
                    <a:pt x="31" y="135"/>
                    <a:pt x="27" y="133"/>
                    <a:pt x="24" y="131"/>
                  </a:cubicBezTo>
                  <a:cubicBezTo>
                    <a:pt x="23" y="130"/>
                    <a:pt x="22" y="132"/>
                    <a:pt x="23" y="133"/>
                  </a:cubicBezTo>
                  <a:cubicBezTo>
                    <a:pt x="26" y="135"/>
                    <a:pt x="30" y="137"/>
                    <a:pt x="33" y="139"/>
                  </a:cubicBezTo>
                  <a:cubicBezTo>
                    <a:pt x="32" y="140"/>
                    <a:pt x="31" y="142"/>
                    <a:pt x="30" y="143"/>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242"/>
            <p:cNvSpPr/>
            <p:nvPr/>
          </p:nvSpPr>
          <p:spPr bwMode="auto">
            <a:xfrm>
              <a:off x="8533058" y="2363222"/>
              <a:ext cx="55563" cy="42863"/>
            </a:xfrm>
            <a:custGeom>
              <a:avLst/>
              <a:gdLst>
                <a:gd name="T0" fmla="*/ 12 w 13"/>
                <a:gd name="T1" fmla="*/ 7 h 10"/>
                <a:gd name="T2" fmla="*/ 3 w 13"/>
                <a:gd name="T3" fmla="*/ 1 h 10"/>
                <a:gd name="T4" fmla="*/ 2 w 13"/>
                <a:gd name="T5" fmla="*/ 3 h 10"/>
                <a:gd name="T6" fmla="*/ 11 w 13"/>
                <a:gd name="T7" fmla="*/ 9 h 10"/>
                <a:gd name="T8" fmla="*/ 12 w 13"/>
                <a:gd name="T9" fmla="*/ 7 h 10"/>
              </a:gdLst>
              <a:ahLst/>
              <a:cxnLst>
                <a:cxn ang="0">
                  <a:pos x="T0" y="T1"/>
                </a:cxn>
                <a:cxn ang="0">
                  <a:pos x="T2" y="T3"/>
                </a:cxn>
                <a:cxn ang="0">
                  <a:pos x="T4" y="T5"/>
                </a:cxn>
                <a:cxn ang="0">
                  <a:pos x="T6" y="T7"/>
                </a:cxn>
                <a:cxn ang="0">
                  <a:pos x="T8" y="T9"/>
                </a:cxn>
              </a:cxnLst>
              <a:rect l="0" t="0" r="r" b="b"/>
              <a:pathLst>
                <a:path w="13" h="10">
                  <a:moveTo>
                    <a:pt x="12" y="7"/>
                  </a:moveTo>
                  <a:cubicBezTo>
                    <a:pt x="9" y="5"/>
                    <a:pt x="6" y="3"/>
                    <a:pt x="3" y="1"/>
                  </a:cubicBezTo>
                  <a:cubicBezTo>
                    <a:pt x="2" y="0"/>
                    <a:pt x="0" y="2"/>
                    <a:pt x="2" y="3"/>
                  </a:cubicBezTo>
                  <a:cubicBezTo>
                    <a:pt x="5" y="5"/>
                    <a:pt x="8" y="7"/>
                    <a:pt x="11" y="9"/>
                  </a:cubicBezTo>
                  <a:cubicBezTo>
                    <a:pt x="12" y="10"/>
                    <a:pt x="13" y="8"/>
                    <a:pt x="12" y="7"/>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243"/>
            <p:cNvSpPr>
              <a:spLocks noEditPoints="1"/>
            </p:cNvSpPr>
            <p:nvPr/>
          </p:nvSpPr>
          <p:spPr bwMode="auto">
            <a:xfrm>
              <a:off x="225671" y="5150872"/>
              <a:ext cx="661988" cy="444500"/>
            </a:xfrm>
            <a:custGeom>
              <a:avLst/>
              <a:gdLst>
                <a:gd name="T0" fmla="*/ 24 w 156"/>
                <a:gd name="T1" fmla="*/ 63 h 105"/>
                <a:gd name="T2" fmla="*/ 1 w 156"/>
                <a:gd name="T3" fmla="*/ 78 h 105"/>
                <a:gd name="T4" fmla="*/ 16 w 156"/>
                <a:gd name="T5" fmla="*/ 105 h 105"/>
                <a:gd name="T6" fmla="*/ 119 w 156"/>
                <a:gd name="T7" fmla="*/ 48 h 105"/>
                <a:gd name="T8" fmla="*/ 155 w 156"/>
                <a:gd name="T9" fmla="*/ 26 h 105"/>
                <a:gd name="T10" fmla="*/ 138 w 156"/>
                <a:gd name="T11" fmla="*/ 0 h 105"/>
                <a:gd name="T12" fmla="*/ 139 w 156"/>
                <a:gd name="T13" fmla="*/ 18 h 105"/>
                <a:gd name="T14" fmla="*/ 139 w 156"/>
                <a:gd name="T15" fmla="*/ 2 h 105"/>
                <a:gd name="T16" fmla="*/ 84 w 156"/>
                <a:gd name="T17" fmla="*/ 64 h 105"/>
                <a:gd name="T18" fmla="*/ 15 w 156"/>
                <a:gd name="T19" fmla="*/ 103 h 105"/>
                <a:gd name="T20" fmla="*/ 5 w 156"/>
                <a:gd name="T21" fmla="*/ 77 h 105"/>
                <a:gd name="T22" fmla="*/ 7 w 156"/>
                <a:gd name="T23" fmla="*/ 76 h 105"/>
                <a:gd name="T24" fmla="*/ 10 w 156"/>
                <a:gd name="T25" fmla="*/ 73 h 105"/>
                <a:gd name="T26" fmla="*/ 19 w 156"/>
                <a:gd name="T27" fmla="*/ 84 h 105"/>
                <a:gd name="T28" fmla="*/ 16 w 156"/>
                <a:gd name="T29" fmla="*/ 70 h 105"/>
                <a:gd name="T30" fmla="*/ 18 w 156"/>
                <a:gd name="T31" fmla="*/ 69 h 105"/>
                <a:gd name="T32" fmla="*/ 28 w 156"/>
                <a:gd name="T33" fmla="*/ 79 h 105"/>
                <a:gd name="T34" fmla="*/ 31 w 156"/>
                <a:gd name="T35" fmla="*/ 61 h 105"/>
                <a:gd name="T36" fmla="*/ 39 w 156"/>
                <a:gd name="T37" fmla="*/ 73 h 105"/>
                <a:gd name="T38" fmla="*/ 37 w 156"/>
                <a:gd name="T39" fmla="*/ 58 h 105"/>
                <a:gd name="T40" fmla="*/ 44 w 156"/>
                <a:gd name="T41" fmla="*/ 67 h 105"/>
                <a:gd name="T42" fmla="*/ 41 w 156"/>
                <a:gd name="T43" fmla="*/ 56 h 105"/>
                <a:gd name="T44" fmla="*/ 51 w 156"/>
                <a:gd name="T45" fmla="*/ 68 h 105"/>
                <a:gd name="T46" fmla="*/ 48 w 156"/>
                <a:gd name="T47" fmla="*/ 52 h 105"/>
                <a:gd name="T48" fmla="*/ 50 w 156"/>
                <a:gd name="T49" fmla="*/ 51 h 105"/>
                <a:gd name="T50" fmla="*/ 56 w 156"/>
                <a:gd name="T51" fmla="*/ 56 h 105"/>
                <a:gd name="T52" fmla="*/ 58 w 156"/>
                <a:gd name="T53" fmla="*/ 55 h 105"/>
                <a:gd name="T54" fmla="*/ 58 w 156"/>
                <a:gd name="T55" fmla="*/ 47 h 105"/>
                <a:gd name="T56" fmla="*/ 60 w 156"/>
                <a:gd name="T57" fmla="*/ 46 h 105"/>
                <a:gd name="T58" fmla="*/ 69 w 156"/>
                <a:gd name="T59" fmla="*/ 56 h 105"/>
                <a:gd name="T60" fmla="*/ 65 w 156"/>
                <a:gd name="T61" fmla="*/ 43 h 105"/>
                <a:gd name="T62" fmla="*/ 76 w 156"/>
                <a:gd name="T63" fmla="*/ 51 h 105"/>
                <a:gd name="T64" fmla="*/ 73 w 156"/>
                <a:gd name="T65" fmla="*/ 39 h 105"/>
                <a:gd name="T66" fmla="*/ 83 w 156"/>
                <a:gd name="T67" fmla="*/ 51 h 105"/>
                <a:gd name="T68" fmla="*/ 78 w 156"/>
                <a:gd name="T69" fmla="*/ 36 h 105"/>
                <a:gd name="T70" fmla="*/ 88 w 156"/>
                <a:gd name="T71" fmla="*/ 45 h 105"/>
                <a:gd name="T72" fmla="*/ 83 w 156"/>
                <a:gd name="T73" fmla="*/ 33 h 105"/>
                <a:gd name="T74" fmla="*/ 94 w 156"/>
                <a:gd name="T75" fmla="*/ 43 h 105"/>
                <a:gd name="T76" fmla="*/ 90 w 156"/>
                <a:gd name="T77" fmla="*/ 29 h 105"/>
                <a:gd name="T78" fmla="*/ 99 w 156"/>
                <a:gd name="T79" fmla="*/ 39 h 105"/>
                <a:gd name="T80" fmla="*/ 95 w 156"/>
                <a:gd name="T81" fmla="*/ 27 h 105"/>
                <a:gd name="T82" fmla="*/ 105 w 156"/>
                <a:gd name="T83" fmla="*/ 35 h 105"/>
                <a:gd name="T84" fmla="*/ 101 w 156"/>
                <a:gd name="T85" fmla="*/ 23 h 105"/>
                <a:gd name="T86" fmla="*/ 112 w 156"/>
                <a:gd name="T87" fmla="*/ 35 h 105"/>
                <a:gd name="T88" fmla="*/ 112 w 156"/>
                <a:gd name="T89" fmla="*/ 17 h 105"/>
                <a:gd name="T90" fmla="*/ 114 w 156"/>
                <a:gd name="T91" fmla="*/ 16 h 105"/>
                <a:gd name="T92" fmla="*/ 125 w 156"/>
                <a:gd name="T93" fmla="*/ 25 h 105"/>
                <a:gd name="T94" fmla="*/ 125 w 156"/>
                <a:gd name="T95" fmla="*/ 10 h 105"/>
                <a:gd name="T96" fmla="*/ 127 w 156"/>
                <a:gd name="T97" fmla="*/ 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6" h="105">
                  <a:moveTo>
                    <a:pt x="109" y="16"/>
                  </a:moveTo>
                  <a:cubicBezTo>
                    <a:pt x="99" y="22"/>
                    <a:pt x="88" y="28"/>
                    <a:pt x="78" y="33"/>
                  </a:cubicBezTo>
                  <a:cubicBezTo>
                    <a:pt x="60" y="43"/>
                    <a:pt x="42" y="53"/>
                    <a:pt x="24" y="63"/>
                  </a:cubicBezTo>
                  <a:cubicBezTo>
                    <a:pt x="19" y="66"/>
                    <a:pt x="14" y="69"/>
                    <a:pt x="9" y="72"/>
                  </a:cubicBezTo>
                  <a:cubicBezTo>
                    <a:pt x="6" y="73"/>
                    <a:pt x="3" y="75"/>
                    <a:pt x="1" y="76"/>
                  </a:cubicBezTo>
                  <a:cubicBezTo>
                    <a:pt x="1" y="76"/>
                    <a:pt x="0" y="77"/>
                    <a:pt x="1" y="78"/>
                  </a:cubicBezTo>
                  <a:cubicBezTo>
                    <a:pt x="5" y="86"/>
                    <a:pt x="9" y="95"/>
                    <a:pt x="13" y="104"/>
                  </a:cubicBezTo>
                  <a:cubicBezTo>
                    <a:pt x="13" y="104"/>
                    <a:pt x="14" y="104"/>
                    <a:pt x="14" y="104"/>
                  </a:cubicBezTo>
                  <a:cubicBezTo>
                    <a:pt x="14" y="105"/>
                    <a:pt x="15" y="105"/>
                    <a:pt x="16" y="105"/>
                  </a:cubicBezTo>
                  <a:cubicBezTo>
                    <a:pt x="27" y="98"/>
                    <a:pt x="39" y="92"/>
                    <a:pt x="50" y="86"/>
                  </a:cubicBezTo>
                  <a:cubicBezTo>
                    <a:pt x="61" y="79"/>
                    <a:pt x="72" y="72"/>
                    <a:pt x="84" y="66"/>
                  </a:cubicBezTo>
                  <a:cubicBezTo>
                    <a:pt x="96" y="60"/>
                    <a:pt x="108" y="55"/>
                    <a:pt x="119" y="48"/>
                  </a:cubicBezTo>
                  <a:cubicBezTo>
                    <a:pt x="131" y="41"/>
                    <a:pt x="143" y="34"/>
                    <a:pt x="155" y="28"/>
                  </a:cubicBezTo>
                  <a:cubicBezTo>
                    <a:pt x="155" y="28"/>
                    <a:pt x="155" y="27"/>
                    <a:pt x="155" y="27"/>
                  </a:cubicBezTo>
                  <a:cubicBezTo>
                    <a:pt x="156" y="27"/>
                    <a:pt x="156" y="27"/>
                    <a:pt x="155" y="26"/>
                  </a:cubicBezTo>
                  <a:cubicBezTo>
                    <a:pt x="150" y="18"/>
                    <a:pt x="145" y="9"/>
                    <a:pt x="140" y="1"/>
                  </a:cubicBezTo>
                  <a:cubicBezTo>
                    <a:pt x="140" y="0"/>
                    <a:pt x="139" y="0"/>
                    <a:pt x="139" y="0"/>
                  </a:cubicBezTo>
                  <a:cubicBezTo>
                    <a:pt x="139" y="0"/>
                    <a:pt x="138" y="0"/>
                    <a:pt x="138" y="0"/>
                  </a:cubicBezTo>
                  <a:cubicBezTo>
                    <a:pt x="129" y="6"/>
                    <a:pt x="119" y="11"/>
                    <a:pt x="109" y="16"/>
                  </a:cubicBezTo>
                  <a:close/>
                  <a:moveTo>
                    <a:pt x="132" y="6"/>
                  </a:moveTo>
                  <a:cubicBezTo>
                    <a:pt x="134" y="10"/>
                    <a:pt x="136" y="14"/>
                    <a:pt x="139" y="18"/>
                  </a:cubicBezTo>
                  <a:cubicBezTo>
                    <a:pt x="140" y="18"/>
                    <a:pt x="142" y="17"/>
                    <a:pt x="141" y="16"/>
                  </a:cubicBezTo>
                  <a:cubicBezTo>
                    <a:pt x="138" y="13"/>
                    <a:pt x="136" y="9"/>
                    <a:pt x="134" y="5"/>
                  </a:cubicBezTo>
                  <a:cubicBezTo>
                    <a:pt x="135" y="4"/>
                    <a:pt x="137" y="3"/>
                    <a:pt x="139" y="2"/>
                  </a:cubicBezTo>
                  <a:cubicBezTo>
                    <a:pt x="143" y="10"/>
                    <a:pt x="148" y="18"/>
                    <a:pt x="153" y="26"/>
                  </a:cubicBezTo>
                  <a:cubicBezTo>
                    <a:pt x="142" y="33"/>
                    <a:pt x="131" y="39"/>
                    <a:pt x="120" y="46"/>
                  </a:cubicBezTo>
                  <a:cubicBezTo>
                    <a:pt x="108" y="52"/>
                    <a:pt x="96" y="58"/>
                    <a:pt x="84" y="64"/>
                  </a:cubicBezTo>
                  <a:cubicBezTo>
                    <a:pt x="72" y="70"/>
                    <a:pt x="61" y="77"/>
                    <a:pt x="50" y="83"/>
                  </a:cubicBezTo>
                  <a:cubicBezTo>
                    <a:pt x="39" y="90"/>
                    <a:pt x="27" y="96"/>
                    <a:pt x="15" y="103"/>
                  </a:cubicBezTo>
                  <a:cubicBezTo>
                    <a:pt x="15" y="103"/>
                    <a:pt x="15" y="103"/>
                    <a:pt x="15" y="103"/>
                  </a:cubicBezTo>
                  <a:cubicBezTo>
                    <a:pt x="11" y="94"/>
                    <a:pt x="7" y="86"/>
                    <a:pt x="3" y="78"/>
                  </a:cubicBezTo>
                  <a:cubicBezTo>
                    <a:pt x="4" y="77"/>
                    <a:pt x="4" y="77"/>
                    <a:pt x="5" y="76"/>
                  </a:cubicBezTo>
                  <a:cubicBezTo>
                    <a:pt x="5" y="76"/>
                    <a:pt x="5" y="76"/>
                    <a:pt x="5" y="77"/>
                  </a:cubicBezTo>
                  <a:cubicBezTo>
                    <a:pt x="7" y="79"/>
                    <a:pt x="8" y="83"/>
                    <a:pt x="10" y="86"/>
                  </a:cubicBezTo>
                  <a:cubicBezTo>
                    <a:pt x="11" y="87"/>
                    <a:pt x="13" y="85"/>
                    <a:pt x="12" y="84"/>
                  </a:cubicBezTo>
                  <a:cubicBezTo>
                    <a:pt x="10" y="82"/>
                    <a:pt x="9" y="78"/>
                    <a:pt x="7" y="76"/>
                  </a:cubicBezTo>
                  <a:cubicBezTo>
                    <a:pt x="7" y="75"/>
                    <a:pt x="7" y="75"/>
                    <a:pt x="7" y="75"/>
                  </a:cubicBezTo>
                  <a:cubicBezTo>
                    <a:pt x="7" y="75"/>
                    <a:pt x="8" y="75"/>
                    <a:pt x="8" y="74"/>
                  </a:cubicBezTo>
                  <a:cubicBezTo>
                    <a:pt x="9" y="74"/>
                    <a:pt x="10" y="74"/>
                    <a:pt x="10" y="73"/>
                  </a:cubicBezTo>
                  <a:cubicBezTo>
                    <a:pt x="10" y="73"/>
                    <a:pt x="10" y="74"/>
                    <a:pt x="10" y="74"/>
                  </a:cubicBezTo>
                  <a:cubicBezTo>
                    <a:pt x="12" y="78"/>
                    <a:pt x="15" y="82"/>
                    <a:pt x="18" y="85"/>
                  </a:cubicBezTo>
                  <a:cubicBezTo>
                    <a:pt x="18" y="87"/>
                    <a:pt x="20" y="85"/>
                    <a:pt x="19" y="84"/>
                  </a:cubicBezTo>
                  <a:cubicBezTo>
                    <a:pt x="16" y="81"/>
                    <a:pt x="14" y="77"/>
                    <a:pt x="12" y="73"/>
                  </a:cubicBezTo>
                  <a:cubicBezTo>
                    <a:pt x="12" y="73"/>
                    <a:pt x="12" y="72"/>
                    <a:pt x="12" y="72"/>
                  </a:cubicBezTo>
                  <a:cubicBezTo>
                    <a:pt x="13" y="72"/>
                    <a:pt x="14" y="71"/>
                    <a:pt x="16" y="70"/>
                  </a:cubicBezTo>
                  <a:cubicBezTo>
                    <a:pt x="17" y="74"/>
                    <a:pt x="18" y="78"/>
                    <a:pt x="21" y="80"/>
                  </a:cubicBezTo>
                  <a:cubicBezTo>
                    <a:pt x="22" y="81"/>
                    <a:pt x="23" y="80"/>
                    <a:pt x="22" y="79"/>
                  </a:cubicBezTo>
                  <a:cubicBezTo>
                    <a:pt x="20" y="76"/>
                    <a:pt x="19" y="72"/>
                    <a:pt x="18" y="69"/>
                  </a:cubicBezTo>
                  <a:cubicBezTo>
                    <a:pt x="19" y="68"/>
                    <a:pt x="20" y="68"/>
                    <a:pt x="21" y="67"/>
                  </a:cubicBezTo>
                  <a:cubicBezTo>
                    <a:pt x="21" y="67"/>
                    <a:pt x="21" y="67"/>
                    <a:pt x="22" y="66"/>
                  </a:cubicBezTo>
                  <a:cubicBezTo>
                    <a:pt x="23" y="71"/>
                    <a:pt x="26" y="75"/>
                    <a:pt x="28" y="79"/>
                  </a:cubicBezTo>
                  <a:cubicBezTo>
                    <a:pt x="29" y="80"/>
                    <a:pt x="31" y="79"/>
                    <a:pt x="30" y="78"/>
                  </a:cubicBezTo>
                  <a:cubicBezTo>
                    <a:pt x="28" y="74"/>
                    <a:pt x="25" y="70"/>
                    <a:pt x="24" y="65"/>
                  </a:cubicBezTo>
                  <a:cubicBezTo>
                    <a:pt x="26" y="64"/>
                    <a:pt x="28" y="63"/>
                    <a:pt x="31" y="61"/>
                  </a:cubicBezTo>
                  <a:cubicBezTo>
                    <a:pt x="31" y="62"/>
                    <a:pt x="31" y="62"/>
                    <a:pt x="31" y="62"/>
                  </a:cubicBezTo>
                  <a:cubicBezTo>
                    <a:pt x="33" y="66"/>
                    <a:pt x="36" y="70"/>
                    <a:pt x="37" y="74"/>
                  </a:cubicBezTo>
                  <a:cubicBezTo>
                    <a:pt x="38" y="75"/>
                    <a:pt x="40" y="74"/>
                    <a:pt x="39" y="73"/>
                  </a:cubicBezTo>
                  <a:cubicBezTo>
                    <a:pt x="37" y="69"/>
                    <a:pt x="35" y="65"/>
                    <a:pt x="33" y="61"/>
                  </a:cubicBezTo>
                  <a:cubicBezTo>
                    <a:pt x="33" y="61"/>
                    <a:pt x="32" y="61"/>
                    <a:pt x="32" y="61"/>
                  </a:cubicBezTo>
                  <a:cubicBezTo>
                    <a:pt x="34" y="60"/>
                    <a:pt x="35" y="59"/>
                    <a:pt x="37" y="58"/>
                  </a:cubicBezTo>
                  <a:cubicBezTo>
                    <a:pt x="37" y="58"/>
                    <a:pt x="37" y="58"/>
                    <a:pt x="37" y="58"/>
                  </a:cubicBezTo>
                  <a:cubicBezTo>
                    <a:pt x="39" y="61"/>
                    <a:pt x="40" y="65"/>
                    <a:pt x="42" y="68"/>
                  </a:cubicBezTo>
                  <a:cubicBezTo>
                    <a:pt x="43" y="69"/>
                    <a:pt x="44" y="68"/>
                    <a:pt x="44" y="67"/>
                  </a:cubicBezTo>
                  <a:cubicBezTo>
                    <a:pt x="41" y="64"/>
                    <a:pt x="41" y="60"/>
                    <a:pt x="39" y="57"/>
                  </a:cubicBezTo>
                  <a:cubicBezTo>
                    <a:pt x="39" y="57"/>
                    <a:pt x="39" y="57"/>
                    <a:pt x="39" y="57"/>
                  </a:cubicBezTo>
                  <a:cubicBezTo>
                    <a:pt x="39" y="57"/>
                    <a:pt x="40" y="56"/>
                    <a:pt x="41" y="56"/>
                  </a:cubicBezTo>
                  <a:cubicBezTo>
                    <a:pt x="41" y="56"/>
                    <a:pt x="41" y="56"/>
                    <a:pt x="41" y="56"/>
                  </a:cubicBezTo>
                  <a:cubicBezTo>
                    <a:pt x="44" y="61"/>
                    <a:pt x="46" y="65"/>
                    <a:pt x="49" y="69"/>
                  </a:cubicBezTo>
                  <a:cubicBezTo>
                    <a:pt x="50" y="70"/>
                    <a:pt x="51" y="69"/>
                    <a:pt x="51" y="68"/>
                  </a:cubicBezTo>
                  <a:cubicBezTo>
                    <a:pt x="48" y="64"/>
                    <a:pt x="45" y="59"/>
                    <a:pt x="43" y="55"/>
                  </a:cubicBezTo>
                  <a:cubicBezTo>
                    <a:pt x="43" y="55"/>
                    <a:pt x="43" y="55"/>
                    <a:pt x="43" y="55"/>
                  </a:cubicBezTo>
                  <a:cubicBezTo>
                    <a:pt x="45" y="54"/>
                    <a:pt x="46" y="53"/>
                    <a:pt x="48" y="52"/>
                  </a:cubicBezTo>
                  <a:cubicBezTo>
                    <a:pt x="50" y="56"/>
                    <a:pt x="51" y="60"/>
                    <a:pt x="54" y="63"/>
                  </a:cubicBezTo>
                  <a:cubicBezTo>
                    <a:pt x="55" y="65"/>
                    <a:pt x="57" y="63"/>
                    <a:pt x="56" y="62"/>
                  </a:cubicBezTo>
                  <a:cubicBezTo>
                    <a:pt x="53" y="59"/>
                    <a:pt x="52" y="55"/>
                    <a:pt x="50" y="51"/>
                  </a:cubicBezTo>
                  <a:cubicBezTo>
                    <a:pt x="51" y="50"/>
                    <a:pt x="51" y="50"/>
                    <a:pt x="52" y="50"/>
                  </a:cubicBezTo>
                  <a:cubicBezTo>
                    <a:pt x="52" y="50"/>
                    <a:pt x="52" y="50"/>
                    <a:pt x="52" y="50"/>
                  </a:cubicBezTo>
                  <a:cubicBezTo>
                    <a:pt x="54" y="52"/>
                    <a:pt x="55" y="54"/>
                    <a:pt x="56" y="56"/>
                  </a:cubicBezTo>
                  <a:cubicBezTo>
                    <a:pt x="57" y="59"/>
                    <a:pt x="59" y="61"/>
                    <a:pt x="60" y="63"/>
                  </a:cubicBezTo>
                  <a:cubicBezTo>
                    <a:pt x="61" y="64"/>
                    <a:pt x="62" y="63"/>
                    <a:pt x="62" y="62"/>
                  </a:cubicBezTo>
                  <a:cubicBezTo>
                    <a:pt x="60" y="60"/>
                    <a:pt x="59" y="58"/>
                    <a:pt x="58" y="55"/>
                  </a:cubicBezTo>
                  <a:cubicBezTo>
                    <a:pt x="56" y="53"/>
                    <a:pt x="55" y="51"/>
                    <a:pt x="54" y="49"/>
                  </a:cubicBezTo>
                  <a:cubicBezTo>
                    <a:pt x="54" y="49"/>
                    <a:pt x="54" y="49"/>
                    <a:pt x="54" y="49"/>
                  </a:cubicBezTo>
                  <a:cubicBezTo>
                    <a:pt x="55" y="48"/>
                    <a:pt x="56" y="47"/>
                    <a:pt x="58" y="47"/>
                  </a:cubicBezTo>
                  <a:cubicBezTo>
                    <a:pt x="60" y="50"/>
                    <a:pt x="61" y="54"/>
                    <a:pt x="63" y="57"/>
                  </a:cubicBezTo>
                  <a:cubicBezTo>
                    <a:pt x="64" y="58"/>
                    <a:pt x="66" y="57"/>
                    <a:pt x="65" y="56"/>
                  </a:cubicBezTo>
                  <a:cubicBezTo>
                    <a:pt x="63" y="53"/>
                    <a:pt x="61" y="49"/>
                    <a:pt x="60" y="46"/>
                  </a:cubicBezTo>
                  <a:cubicBezTo>
                    <a:pt x="61" y="45"/>
                    <a:pt x="62" y="44"/>
                    <a:pt x="63" y="44"/>
                  </a:cubicBezTo>
                  <a:cubicBezTo>
                    <a:pt x="64" y="46"/>
                    <a:pt x="65" y="48"/>
                    <a:pt x="66" y="50"/>
                  </a:cubicBezTo>
                  <a:cubicBezTo>
                    <a:pt x="66" y="52"/>
                    <a:pt x="68" y="54"/>
                    <a:pt x="69" y="56"/>
                  </a:cubicBezTo>
                  <a:cubicBezTo>
                    <a:pt x="70" y="58"/>
                    <a:pt x="72" y="57"/>
                    <a:pt x="71" y="55"/>
                  </a:cubicBezTo>
                  <a:cubicBezTo>
                    <a:pt x="70" y="53"/>
                    <a:pt x="69" y="52"/>
                    <a:pt x="68" y="50"/>
                  </a:cubicBezTo>
                  <a:cubicBezTo>
                    <a:pt x="67" y="47"/>
                    <a:pt x="66" y="45"/>
                    <a:pt x="65" y="43"/>
                  </a:cubicBezTo>
                  <a:cubicBezTo>
                    <a:pt x="67" y="42"/>
                    <a:pt x="69" y="40"/>
                    <a:pt x="71" y="39"/>
                  </a:cubicBezTo>
                  <a:cubicBezTo>
                    <a:pt x="71" y="39"/>
                    <a:pt x="71" y="40"/>
                    <a:pt x="71" y="40"/>
                  </a:cubicBezTo>
                  <a:cubicBezTo>
                    <a:pt x="73" y="44"/>
                    <a:pt x="75" y="47"/>
                    <a:pt x="76" y="51"/>
                  </a:cubicBezTo>
                  <a:cubicBezTo>
                    <a:pt x="76" y="52"/>
                    <a:pt x="78" y="52"/>
                    <a:pt x="78" y="51"/>
                  </a:cubicBezTo>
                  <a:cubicBezTo>
                    <a:pt x="77" y="47"/>
                    <a:pt x="75" y="43"/>
                    <a:pt x="73" y="39"/>
                  </a:cubicBezTo>
                  <a:cubicBezTo>
                    <a:pt x="73" y="39"/>
                    <a:pt x="73" y="39"/>
                    <a:pt x="73" y="39"/>
                  </a:cubicBezTo>
                  <a:cubicBezTo>
                    <a:pt x="74" y="38"/>
                    <a:pt x="75" y="37"/>
                    <a:pt x="76" y="36"/>
                  </a:cubicBezTo>
                  <a:cubicBezTo>
                    <a:pt x="76" y="37"/>
                    <a:pt x="76" y="37"/>
                    <a:pt x="77" y="37"/>
                  </a:cubicBezTo>
                  <a:cubicBezTo>
                    <a:pt x="79" y="41"/>
                    <a:pt x="81" y="46"/>
                    <a:pt x="83" y="51"/>
                  </a:cubicBezTo>
                  <a:cubicBezTo>
                    <a:pt x="84" y="52"/>
                    <a:pt x="85" y="51"/>
                    <a:pt x="85" y="50"/>
                  </a:cubicBezTo>
                  <a:cubicBezTo>
                    <a:pt x="83" y="45"/>
                    <a:pt x="81" y="40"/>
                    <a:pt x="78" y="36"/>
                  </a:cubicBezTo>
                  <a:cubicBezTo>
                    <a:pt x="78" y="36"/>
                    <a:pt x="78" y="36"/>
                    <a:pt x="78" y="36"/>
                  </a:cubicBezTo>
                  <a:cubicBezTo>
                    <a:pt x="79" y="35"/>
                    <a:pt x="80" y="34"/>
                    <a:pt x="81" y="34"/>
                  </a:cubicBezTo>
                  <a:cubicBezTo>
                    <a:pt x="81" y="34"/>
                    <a:pt x="81" y="34"/>
                    <a:pt x="81" y="34"/>
                  </a:cubicBezTo>
                  <a:cubicBezTo>
                    <a:pt x="83" y="38"/>
                    <a:pt x="85" y="42"/>
                    <a:pt x="88" y="45"/>
                  </a:cubicBezTo>
                  <a:cubicBezTo>
                    <a:pt x="89" y="46"/>
                    <a:pt x="90" y="44"/>
                    <a:pt x="89" y="43"/>
                  </a:cubicBezTo>
                  <a:cubicBezTo>
                    <a:pt x="86" y="40"/>
                    <a:pt x="85" y="36"/>
                    <a:pt x="83" y="33"/>
                  </a:cubicBezTo>
                  <a:cubicBezTo>
                    <a:pt x="83" y="33"/>
                    <a:pt x="83" y="33"/>
                    <a:pt x="83" y="33"/>
                  </a:cubicBezTo>
                  <a:cubicBezTo>
                    <a:pt x="85" y="32"/>
                    <a:pt x="86" y="31"/>
                    <a:pt x="88" y="30"/>
                  </a:cubicBezTo>
                  <a:cubicBezTo>
                    <a:pt x="88" y="30"/>
                    <a:pt x="88" y="30"/>
                    <a:pt x="88" y="30"/>
                  </a:cubicBezTo>
                  <a:cubicBezTo>
                    <a:pt x="90" y="34"/>
                    <a:pt x="92" y="39"/>
                    <a:pt x="94" y="43"/>
                  </a:cubicBezTo>
                  <a:cubicBezTo>
                    <a:pt x="94" y="44"/>
                    <a:pt x="96" y="44"/>
                    <a:pt x="96" y="42"/>
                  </a:cubicBezTo>
                  <a:cubicBezTo>
                    <a:pt x="94" y="38"/>
                    <a:pt x="92" y="34"/>
                    <a:pt x="90" y="29"/>
                  </a:cubicBezTo>
                  <a:cubicBezTo>
                    <a:pt x="90" y="29"/>
                    <a:pt x="90" y="29"/>
                    <a:pt x="90" y="29"/>
                  </a:cubicBezTo>
                  <a:cubicBezTo>
                    <a:pt x="91" y="29"/>
                    <a:pt x="92" y="28"/>
                    <a:pt x="93" y="28"/>
                  </a:cubicBezTo>
                  <a:cubicBezTo>
                    <a:pt x="93" y="28"/>
                    <a:pt x="93" y="28"/>
                    <a:pt x="93" y="28"/>
                  </a:cubicBezTo>
                  <a:cubicBezTo>
                    <a:pt x="95" y="32"/>
                    <a:pt x="97" y="35"/>
                    <a:pt x="99" y="39"/>
                  </a:cubicBezTo>
                  <a:cubicBezTo>
                    <a:pt x="99" y="40"/>
                    <a:pt x="101" y="39"/>
                    <a:pt x="100" y="38"/>
                  </a:cubicBezTo>
                  <a:cubicBezTo>
                    <a:pt x="98" y="34"/>
                    <a:pt x="97" y="31"/>
                    <a:pt x="95" y="27"/>
                  </a:cubicBezTo>
                  <a:cubicBezTo>
                    <a:pt x="95" y="27"/>
                    <a:pt x="95" y="27"/>
                    <a:pt x="95" y="27"/>
                  </a:cubicBezTo>
                  <a:cubicBezTo>
                    <a:pt x="96" y="26"/>
                    <a:pt x="98" y="25"/>
                    <a:pt x="99" y="24"/>
                  </a:cubicBezTo>
                  <a:cubicBezTo>
                    <a:pt x="99" y="24"/>
                    <a:pt x="99" y="24"/>
                    <a:pt x="99" y="24"/>
                  </a:cubicBezTo>
                  <a:cubicBezTo>
                    <a:pt x="101" y="28"/>
                    <a:pt x="103" y="32"/>
                    <a:pt x="105" y="35"/>
                  </a:cubicBezTo>
                  <a:cubicBezTo>
                    <a:pt x="106" y="37"/>
                    <a:pt x="108" y="36"/>
                    <a:pt x="107" y="34"/>
                  </a:cubicBezTo>
                  <a:cubicBezTo>
                    <a:pt x="105" y="31"/>
                    <a:pt x="103" y="28"/>
                    <a:pt x="102" y="24"/>
                  </a:cubicBezTo>
                  <a:cubicBezTo>
                    <a:pt x="101" y="24"/>
                    <a:pt x="101" y="23"/>
                    <a:pt x="101" y="23"/>
                  </a:cubicBezTo>
                  <a:cubicBezTo>
                    <a:pt x="102" y="23"/>
                    <a:pt x="103" y="22"/>
                    <a:pt x="104" y="22"/>
                  </a:cubicBezTo>
                  <a:cubicBezTo>
                    <a:pt x="104" y="21"/>
                    <a:pt x="105" y="21"/>
                    <a:pt x="105" y="21"/>
                  </a:cubicBezTo>
                  <a:cubicBezTo>
                    <a:pt x="108" y="25"/>
                    <a:pt x="110" y="30"/>
                    <a:pt x="112" y="35"/>
                  </a:cubicBezTo>
                  <a:cubicBezTo>
                    <a:pt x="113" y="36"/>
                    <a:pt x="115" y="35"/>
                    <a:pt x="114" y="34"/>
                  </a:cubicBezTo>
                  <a:cubicBezTo>
                    <a:pt x="111" y="29"/>
                    <a:pt x="110" y="24"/>
                    <a:pt x="107" y="20"/>
                  </a:cubicBezTo>
                  <a:cubicBezTo>
                    <a:pt x="109" y="19"/>
                    <a:pt x="110" y="18"/>
                    <a:pt x="112" y="17"/>
                  </a:cubicBezTo>
                  <a:cubicBezTo>
                    <a:pt x="114" y="21"/>
                    <a:pt x="115" y="26"/>
                    <a:pt x="118" y="29"/>
                  </a:cubicBezTo>
                  <a:cubicBezTo>
                    <a:pt x="119" y="29"/>
                    <a:pt x="121" y="28"/>
                    <a:pt x="120" y="27"/>
                  </a:cubicBezTo>
                  <a:cubicBezTo>
                    <a:pt x="117" y="24"/>
                    <a:pt x="116" y="20"/>
                    <a:pt x="114" y="16"/>
                  </a:cubicBezTo>
                  <a:cubicBezTo>
                    <a:pt x="116" y="15"/>
                    <a:pt x="117" y="14"/>
                    <a:pt x="119" y="13"/>
                  </a:cubicBezTo>
                  <a:cubicBezTo>
                    <a:pt x="119" y="13"/>
                    <a:pt x="119" y="13"/>
                    <a:pt x="119" y="13"/>
                  </a:cubicBezTo>
                  <a:cubicBezTo>
                    <a:pt x="122" y="17"/>
                    <a:pt x="124" y="21"/>
                    <a:pt x="125" y="25"/>
                  </a:cubicBezTo>
                  <a:cubicBezTo>
                    <a:pt x="125" y="26"/>
                    <a:pt x="127" y="25"/>
                    <a:pt x="127" y="24"/>
                  </a:cubicBezTo>
                  <a:cubicBezTo>
                    <a:pt x="126" y="20"/>
                    <a:pt x="124" y="16"/>
                    <a:pt x="121" y="12"/>
                  </a:cubicBezTo>
                  <a:cubicBezTo>
                    <a:pt x="122" y="12"/>
                    <a:pt x="124" y="11"/>
                    <a:pt x="125" y="10"/>
                  </a:cubicBezTo>
                  <a:cubicBezTo>
                    <a:pt x="127" y="13"/>
                    <a:pt x="129" y="17"/>
                    <a:pt x="131" y="20"/>
                  </a:cubicBezTo>
                  <a:cubicBezTo>
                    <a:pt x="132" y="21"/>
                    <a:pt x="134" y="20"/>
                    <a:pt x="133" y="19"/>
                  </a:cubicBezTo>
                  <a:cubicBezTo>
                    <a:pt x="131" y="16"/>
                    <a:pt x="129" y="12"/>
                    <a:pt x="127" y="9"/>
                  </a:cubicBezTo>
                  <a:cubicBezTo>
                    <a:pt x="129" y="8"/>
                    <a:pt x="130" y="7"/>
                    <a:pt x="132" y="6"/>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244"/>
            <p:cNvSpPr/>
            <p:nvPr/>
          </p:nvSpPr>
          <p:spPr bwMode="auto">
            <a:xfrm>
              <a:off x="336796" y="5412809"/>
              <a:ext cx="33338" cy="60325"/>
            </a:xfrm>
            <a:custGeom>
              <a:avLst/>
              <a:gdLst>
                <a:gd name="T0" fmla="*/ 1 w 8"/>
                <a:gd name="T1" fmla="*/ 3 h 14"/>
                <a:gd name="T2" fmla="*/ 6 w 8"/>
                <a:gd name="T3" fmla="*/ 12 h 14"/>
                <a:gd name="T4" fmla="*/ 8 w 8"/>
                <a:gd name="T5" fmla="*/ 11 h 14"/>
                <a:gd name="T6" fmla="*/ 3 w 8"/>
                <a:gd name="T7" fmla="*/ 2 h 14"/>
                <a:gd name="T8" fmla="*/ 1 w 8"/>
                <a:gd name="T9" fmla="*/ 3 h 14"/>
              </a:gdLst>
              <a:ahLst/>
              <a:cxnLst>
                <a:cxn ang="0">
                  <a:pos x="T0" y="T1"/>
                </a:cxn>
                <a:cxn ang="0">
                  <a:pos x="T2" y="T3"/>
                </a:cxn>
                <a:cxn ang="0">
                  <a:pos x="T4" y="T5"/>
                </a:cxn>
                <a:cxn ang="0">
                  <a:pos x="T6" y="T7"/>
                </a:cxn>
                <a:cxn ang="0">
                  <a:pos x="T8" y="T9"/>
                </a:cxn>
              </a:cxnLst>
              <a:rect l="0" t="0" r="r" b="b"/>
              <a:pathLst>
                <a:path w="8" h="14">
                  <a:moveTo>
                    <a:pt x="1" y="3"/>
                  </a:moveTo>
                  <a:cubicBezTo>
                    <a:pt x="3" y="6"/>
                    <a:pt x="4" y="9"/>
                    <a:pt x="6" y="12"/>
                  </a:cubicBezTo>
                  <a:cubicBezTo>
                    <a:pt x="7" y="14"/>
                    <a:pt x="8" y="13"/>
                    <a:pt x="8" y="11"/>
                  </a:cubicBezTo>
                  <a:cubicBezTo>
                    <a:pt x="6" y="8"/>
                    <a:pt x="5" y="5"/>
                    <a:pt x="3" y="2"/>
                  </a:cubicBezTo>
                  <a:cubicBezTo>
                    <a:pt x="2" y="0"/>
                    <a:pt x="0" y="1"/>
                    <a:pt x="1" y="3"/>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245"/>
            <p:cNvSpPr>
              <a:spLocks noEditPoints="1"/>
            </p:cNvSpPr>
            <p:nvPr/>
          </p:nvSpPr>
          <p:spPr bwMode="auto">
            <a:xfrm>
              <a:off x="6499471" y="6143060"/>
              <a:ext cx="411163" cy="279400"/>
            </a:xfrm>
            <a:custGeom>
              <a:avLst/>
              <a:gdLst>
                <a:gd name="T0" fmla="*/ 49 w 97"/>
                <a:gd name="T1" fmla="*/ 66 h 66"/>
                <a:gd name="T2" fmla="*/ 96 w 97"/>
                <a:gd name="T3" fmla="*/ 66 h 66"/>
                <a:gd name="T4" fmla="*/ 96 w 97"/>
                <a:gd name="T5" fmla="*/ 66 h 66"/>
                <a:gd name="T6" fmla="*/ 96 w 97"/>
                <a:gd name="T7" fmla="*/ 37 h 66"/>
                <a:gd name="T8" fmla="*/ 96 w 97"/>
                <a:gd name="T9" fmla="*/ 2 h 66"/>
                <a:gd name="T10" fmla="*/ 72 w 97"/>
                <a:gd name="T11" fmla="*/ 2 h 66"/>
                <a:gd name="T12" fmla="*/ 24 w 97"/>
                <a:gd name="T13" fmla="*/ 0 h 66"/>
                <a:gd name="T14" fmla="*/ 0 w 97"/>
                <a:gd name="T15" fmla="*/ 1 h 66"/>
                <a:gd name="T16" fmla="*/ 0 w 97"/>
                <a:gd name="T17" fmla="*/ 10 h 66"/>
                <a:gd name="T18" fmla="*/ 3 w 97"/>
                <a:gd name="T19" fmla="*/ 63 h 66"/>
                <a:gd name="T20" fmla="*/ 5 w 97"/>
                <a:gd name="T21" fmla="*/ 64 h 66"/>
                <a:gd name="T22" fmla="*/ 27 w 97"/>
                <a:gd name="T23" fmla="*/ 63 h 66"/>
                <a:gd name="T24" fmla="*/ 21 w 97"/>
                <a:gd name="T25" fmla="*/ 52 h 66"/>
                <a:gd name="T26" fmla="*/ 39 w 97"/>
                <a:gd name="T27" fmla="*/ 34 h 66"/>
                <a:gd name="T28" fmla="*/ 50 w 97"/>
                <a:gd name="T29" fmla="*/ 42 h 66"/>
                <a:gd name="T30" fmla="*/ 58 w 97"/>
                <a:gd name="T31" fmla="*/ 35 h 66"/>
                <a:gd name="T32" fmla="*/ 93 w 97"/>
                <a:gd name="T33" fmla="*/ 64 h 66"/>
                <a:gd name="T34" fmla="*/ 27 w 97"/>
                <a:gd name="T35" fmla="*/ 63 h 66"/>
                <a:gd name="T36" fmla="*/ 94 w 97"/>
                <a:gd name="T37" fmla="*/ 37 h 66"/>
                <a:gd name="T38" fmla="*/ 63 w 97"/>
                <a:gd name="T39" fmla="*/ 31 h 66"/>
                <a:gd name="T40" fmla="*/ 94 w 97"/>
                <a:gd name="T41" fmla="*/ 5 h 66"/>
                <a:gd name="T42" fmla="*/ 22 w 97"/>
                <a:gd name="T43" fmla="*/ 2 h 66"/>
                <a:gd name="T44" fmla="*/ 73 w 97"/>
                <a:gd name="T45" fmla="*/ 4 h 66"/>
                <a:gd name="T46" fmla="*/ 70 w 97"/>
                <a:gd name="T47" fmla="*/ 22 h 66"/>
                <a:gd name="T48" fmla="*/ 50 w 97"/>
                <a:gd name="T49" fmla="*/ 40 h 66"/>
                <a:gd name="T50" fmla="*/ 23 w 97"/>
                <a:gd name="T51" fmla="*/ 17 h 66"/>
                <a:gd name="T52" fmla="*/ 22 w 97"/>
                <a:gd name="T53" fmla="*/ 2 h 66"/>
                <a:gd name="T54" fmla="*/ 2 w 97"/>
                <a:gd name="T55" fmla="*/ 12 h 66"/>
                <a:gd name="T56" fmla="*/ 22 w 97"/>
                <a:gd name="T57" fmla="*/ 19 h 66"/>
                <a:gd name="T58" fmla="*/ 38 w 97"/>
                <a:gd name="T59" fmla="*/ 33 h 66"/>
                <a:gd name="T60" fmla="*/ 6 w 97"/>
                <a:gd name="T61" fmla="*/ 62 h 66"/>
                <a:gd name="T62" fmla="*/ 3 w 97"/>
                <a:gd name="T63" fmla="*/ 2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7" h="66">
                  <a:moveTo>
                    <a:pt x="26" y="65"/>
                  </a:moveTo>
                  <a:cubicBezTo>
                    <a:pt x="33" y="65"/>
                    <a:pt x="41" y="66"/>
                    <a:pt x="49" y="66"/>
                  </a:cubicBezTo>
                  <a:cubicBezTo>
                    <a:pt x="64" y="66"/>
                    <a:pt x="79" y="66"/>
                    <a:pt x="95" y="66"/>
                  </a:cubicBezTo>
                  <a:cubicBezTo>
                    <a:pt x="95" y="66"/>
                    <a:pt x="95" y="66"/>
                    <a:pt x="96" y="66"/>
                  </a:cubicBezTo>
                  <a:cubicBezTo>
                    <a:pt x="96" y="66"/>
                    <a:pt x="96" y="66"/>
                    <a:pt x="96" y="66"/>
                  </a:cubicBezTo>
                  <a:cubicBezTo>
                    <a:pt x="96" y="66"/>
                    <a:pt x="96" y="66"/>
                    <a:pt x="96" y="66"/>
                  </a:cubicBezTo>
                  <a:cubicBezTo>
                    <a:pt x="96" y="66"/>
                    <a:pt x="96" y="66"/>
                    <a:pt x="96" y="65"/>
                  </a:cubicBezTo>
                  <a:cubicBezTo>
                    <a:pt x="96" y="56"/>
                    <a:pt x="95" y="46"/>
                    <a:pt x="96" y="37"/>
                  </a:cubicBezTo>
                  <a:cubicBezTo>
                    <a:pt x="96" y="31"/>
                    <a:pt x="96" y="24"/>
                    <a:pt x="96" y="18"/>
                  </a:cubicBezTo>
                  <a:cubicBezTo>
                    <a:pt x="96" y="13"/>
                    <a:pt x="97" y="8"/>
                    <a:pt x="96" y="2"/>
                  </a:cubicBezTo>
                  <a:cubicBezTo>
                    <a:pt x="96" y="2"/>
                    <a:pt x="95" y="1"/>
                    <a:pt x="95" y="1"/>
                  </a:cubicBezTo>
                  <a:cubicBezTo>
                    <a:pt x="87" y="2"/>
                    <a:pt x="80" y="2"/>
                    <a:pt x="72" y="2"/>
                  </a:cubicBezTo>
                  <a:cubicBezTo>
                    <a:pt x="64" y="1"/>
                    <a:pt x="56" y="1"/>
                    <a:pt x="48" y="1"/>
                  </a:cubicBezTo>
                  <a:cubicBezTo>
                    <a:pt x="40" y="1"/>
                    <a:pt x="32" y="1"/>
                    <a:pt x="24" y="0"/>
                  </a:cubicBezTo>
                  <a:cubicBezTo>
                    <a:pt x="16" y="0"/>
                    <a:pt x="9" y="1"/>
                    <a:pt x="1" y="1"/>
                  </a:cubicBezTo>
                  <a:cubicBezTo>
                    <a:pt x="1" y="0"/>
                    <a:pt x="1" y="1"/>
                    <a:pt x="0" y="1"/>
                  </a:cubicBezTo>
                  <a:cubicBezTo>
                    <a:pt x="0" y="1"/>
                    <a:pt x="0" y="1"/>
                    <a:pt x="0" y="1"/>
                  </a:cubicBezTo>
                  <a:cubicBezTo>
                    <a:pt x="0" y="4"/>
                    <a:pt x="0" y="7"/>
                    <a:pt x="0" y="10"/>
                  </a:cubicBezTo>
                  <a:cubicBezTo>
                    <a:pt x="0" y="15"/>
                    <a:pt x="0" y="20"/>
                    <a:pt x="1" y="25"/>
                  </a:cubicBezTo>
                  <a:cubicBezTo>
                    <a:pt x="1" y="38"/>
                    <a:pt x="2" y="50"/>
                    <a:pt x="3" y="63"/>
                  </a:cubicBezTo>
                  <a:cubicBezTo>
                    <a:pt x="3" y="63"/>
                    <a:pt x="4" y="64"/>
                    <a:pt x="5" y="64"/>
                  </a:cubicBezTo>
                  <a:cubicBezTo>
                    <a:pt x="5" y="64"/>
                    <a:pt x="5" y="64"/>
                    <a:pt x="5" y="64"/>
                  </a:cubicBezTo>
                  <a:cubicBezTo>
                    <a:pt x="12" y="65"/>
                    <a:pt x="19" y="65"/>
                    <a:pt x="26" y="65"/>
                  </a:cubicBezTo>
                  <a:close/>
                  <a:moveTo>
                    <a:pt x="27" y="63"/>
                  </a:moveTo>
                  <a:cubicBezTo>
                    <a:pt x="21" y="63"/>
                    <a:pt x="15" y="63"/>
                    <a:pt x="8" y="62"/>
                  </a:cubicBezTo>
                  <a:cubicBezTo>
                    <a:pt x="12" y="58"/>
                    <a:pt x="17" y="55"/>
                    <a:pt x="21" y="52"/>
                  </a:cubicBezTo>
                  <a:cubicBezTo>
                    <a:pt x="27" y="47"/>
                    <a:pt x="34" y="41"/>
                    <a:pt x="39" y="34"/>
                  </a:cubicBezTo>
                  <a:cubicBezTo>
                    <a:pt x="39" y="34"/>
                    <a:pt x="39" y="34"/>
                    <a:pt x="39" y="34"/>
                  </a:cubicBezTo>
                  <a:cubicBezTo>
                    <a:pt x="42" y="37"/>
                    <a:pt x="45" y="40"/>
                    <a:pt x="49" y="42"/>
                  </a:cubicBezTo>
                  <a:cubicBezTo>
                    <a:pt x="49" y="43"/>
                    <a:pt x="50" y="42"/>
                    <a:pt x="50" y="42"/>
                  </a:cubicBezTo>
                  <a:cubicBezTo>
                    <a:pt x="51" y="42"/>
                    <a:pt x="51" y="42"/>
                    <a:pt x="51" y="41"/>
                  </a:cubicBezTo>
                  <a:cubicBezTo>
                    <a:pt x="53" y="39"/>
                    <a:pt x="56" y="37"/>
                    <a:pt x="58" y="35"/>
                  </a:cubicBezTo>
                  <a:cubicBezTo>
                    <a:pt x="59" y="34"/>
                    <a:pt x="60" y="33"/>
                    <a:pt x="62" y="32"/>
                  </a:cubicBezTo>
                  <a:cubicBezTo>
                    <a:pt x="73" y="41"/>
                    <a:pt x="83" y="53"/>
                    <a:pt x="93" y="64"/>
                  </a:cubicBezTo>
                  <a:cubicBezTo>
                    <a:pt x="79" y="64"/>
                    <a:pt x="64" y="64"/>
                    <a:pt x="50" y="64"/>
                  </a:cubicBezTo>
                  <a:cubicBezTo>
                    <a:pt x="42" y="63"/>
                    <a:pt x="35" y="63"/>
                    <a:pt x="27" y="63"/>
                  </a:cubicBezTo>
                  <a:close/>
                  <a:moveTo>
                    <a:pt x="94" y="20"/>
                  </a:moveTo>
                  <a:cubicBezTo>
                    <a:pt x="94" y="25"/>
                    <a:pt x="94" y="31"/>
                    <a:pt x="94" y="37"/>
                  </a:cubicBezTo>
                  <a:cubicBezTo>
                    <a:pt x="93" y="45"/>
                    <a:pt x="94" y="53"/>
                    <a:pt x="94" y="62"/>
                  </a:cubicBezTo>
                  <a:cubicBezTo>
                    <a:pt x="84" y="51"/>
                    <a:pt x="74" y="40"/>
                    <a:pt x="63" y="31"/>
                  </a:cubicBezTo>
                  <a:cubicBezTo>
                    <a:pt x="66" y="29"/>
                    <a:pt x="69" y="26"/>
                    <a:pt x="71" y="24"/>
                  </a:cubicBezTo>
                  <a:cubicBezTo>
                    <a:pt x="79" y="18"/>
                    <a:pt x="87" y="12"/>
                    <a:pt x="94" y="5"/>
                  </a:cubicBezTo>
                  <a:cubicBezTo>
                    <a:pt x="95" y="10"/>
                    <a:pt x="94" y="15"/>
                    <a:pt x="94" y="20"/>
                  </a:cubicBezTo>
                  <a:close/>
                  <a:moveTo>
                    <a:pt x="22" y="2"/>
                  </a:moveTo>
                  <a:cubicBezTo>
                    <a:pt x="31" y="3"/>
                    <a:pt x="39" y="3"/>
                    <a:pt x="48" y="3"/>
                  </a:cubicBezTo>
                  <a:cubicBezTo>
                    <a:pt x="56" y="4"/>
                    <a:pt x="65" y="4"/>
                    <a:pt x="73" y="4"/>
                  </a:cubicBezTo>
                  <a:cubicBezTo>
                    <a:pt x="80" y="4"/>
                    <a:pt x="87" y="4"/>
                    <a:pt x="94" y="3"/>
                  </a:cubicBezTo>
                  <a:cubicBezTo>
                    <a:pt x="86" y="9"/>
                    <a:pt x="78" y="16"/>
                    <a:pt x="70" y="22"/>
                  </a:cubicBezTo>
                  <a:cubicBezTo>
                    <a:pt x="66" y="26"/>
                    <a:pt x="61" y="29"/>
                    <a:pt x="57" y="33"/>
                  </a:cubicBezTo>
                  <a:cubicBezTo>
                    <a:pt x="55" y="35"/>
                    <a:pt x="52" y="37"/>
                    <a:pt x="50" y="40"/>
                  </a:cubicBezTo>
                  <a:cubicBezTo>
                    <a:pt x="50" y="40"/>
                    <a:pt x="50" y="40"/>
                    <a:pt x="50" y="40"/>
                  </a:cubicBezTo>
                  <a:cubicBezTo>
                    <a:pt x="41" y="33"/>
                    <a:pt x="32" y="25"/>
                    <a:pt x="23" y="17"/>
                  </a:cubicBezTo>
                  <a:cubicBezTo>
                    <a:pt x="17" y="13"/>
                    <a:pt x="11" y="8"/>
                    <a:pt x="5" y="3"/>
                  </a:cubicBezTo>
                  <a:cubicBezTo>
                    <a:pt x="11" y="3"/>
                    <a:pt x="17" y="2"/>
                    <a:pt x="22" y="2"/>
                  </a:cubicBezTo>
                  <a:close/>
                  <a:moveTo>
                    <a:pt x="3" y="26"/>
                  </a:moveTo>
                  <a:cubicBezTo>
                    <a:pt x="3" y="21"/>
                    <a:pt x="2" y="16"/>
                    <a:pt x="2" y="12"/>
                  </a:cubicBezTo>
                  <a:cubicBezTo>
                    <a:pt x="2" y="9"/>
                    <a:pt x="2" y="6"/>
                    <a:pt x="2" y="3"/>
                  </a:cubicBezTo>
                  <a:cubicBezTo>
                    <a:pt x="9" y="8"/>
                    <a:pt x="15" y="14"/>
                    <a:pt x="22" y="19"/>
                  </a:cubicBezTo>
                  <a:cubicBezTo>
                    <a:pt x="27" y="23"/>
                    <a:pt x="33" y="28"/>
                    <a:pt x="38" y="33"/>
                  </a:cubicBezTo>
                  <a:cubicBezTo>
                    <a:pt x="38" y="33"/>
                    <a:pt x="38" y="33"/>
                    <a:pt x="38" y="33"/>
                  </a:cubicBezTo>
                  <a:cubicBezTo>
                    <a:pt x="33" y="39"/>
                    <a:pt x="26" y="45"/>
                    <a:pt x="20" y="50"/>
                  </a:cubicBezTo>
                  <a:cubicBezTo>
                    <a:pt x="15" y="54"/>
                    <a:pt x="10" y="57"/>
                    <a:pt x="6" y="62"/>
                  </a:cubicBezTo>
                  <a:cubicBezTo>
                    <a:pt x="6" y="62"/>
                    <a:pt x="5" y="62"/>
                    <a:pt x="5" y="62"/>
                  </a:cubicBezTo>
                  <a:cubicBezTo>
                    <a:pt x="4" y="50"/>
                    <a:pt x="3" y="38"/>
                    <a:pt x="3" y="26"/>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246"/>
            <p:cNvSpPr>
              <a:spLocks noEditPoints="1"/>
            </p:cNvSpPr>
            <p:nvPr/>
          </p:nvSpPr>
          <p:spPr bwMode="auto">
            <a:xfrm>
              <a:off x="2849808" y="5036572"/>
              <a:ext cx="538163" cy="258763"/>
            </a:xfrm>
            <a:custGeom>
              <a:avLst/>
              <a:gdLst>
                <a:gd name="T0" fmla="*/ 125 w 127"/>
                <a:gd name="T1" fmla="*/ 4 h 61"/>
                <a:gd name="T2" fmla="*/ 94 w 127"/>
                <a:gd name="T3" fmla="*/ 19 h 61"/>
                <a:gd name="T4" fmla="*/ 46 w 127"/>
                <a:gd name="T5" fmla="*/ 55 h 61"/>
                <a:gd name="T6" fmla="*/ 24 w 127"/>
                <a:gd name="T7" fmla="*/ 51 h 61"/>
                <a:gd name="T8" fmla="*/ 21 w 127"/>
                <a:gd name="T9" fmla="*/ 46 h 61"/>
                <a:gd name="T10" fmla="*/ 29 w 127"/>
                <a:gd name="T11" fmla="*/ 48 h 61"/>
                <a:gd name="T12" fmla="*/ 25 w 127"/>
                <a:gd name="T13" fmla="*/ 44 h 61"/>
                <a:gd name="T14" fmla="*/ 28 w 127"/>
                <a:gd name="T15" fmla="*/ 43 h 61"/>
                <a:gd name="T16" fmla="*/ 43 w 127"/>
                <a:gd name="T17" fmla="*/ 49 h 61"/>
                <a:gd name="T18" fmla="*/ 46 w 127"/>
                <a:gd name="T19" fmla="*/ 48 h 61"/>
                <a:gd name="T20" fmla="*/ 36 w 127"/>
                <a:gd name="T21" fmla="*/ 40 h 61"/>
                <a:gd name="T22" fmla="*/ 55 w 127"/>
                <a:gd name="T23" fmla="*/ 46 h 61"/>
                <a:gd name="T24" fmla="*/ 58 w 127"/>
                <a:gd name="T25" fmla="*/ 45 h 61"/>
                <a:gd name="T26" fmla="*/ 62 w 127"/>
                <a:gd name="T27" fmla="*/ 45 h 61"/>
                <a:gd name="T28" fmla="*/ 65 w 127"/>
                <a:gd name="T29" fmla="*/ 42 h 61"/>
                <a:gd name="T30" fmla="*/ 56 w 127"/>
                <a:gd name="T31" fmla="*/ 33 h 61"/>
                <a:gd name="T32" fmla="*/ 60 w 127"/>
                <a:gd name="T33" fmla="*/ 32 h 61"/>
                <a:gd name="T34" fmla="*/ 78 w 127"/>
                <a:gd name="T35" fmla="*/ 36 h 61"/>
                <a:gd name="T36" fmla="*/ 70 w 127"/>
                <a:gd name="T37" fmla="*/ 29 h 61"/>
                <a:gd name="T38" fmla="*/ 83 w 127"/>
                <a:gd name="T39" fmla="*/ 32 h 61"/>
                <a:gd name="T40" fmla="*/ 88 w 127"/>
                <a:gd name="T41" fmla="*/ 30 h 61"/>
                <a:gd name="T42" fmla="*/ 90 w 127"/>
                <a:gd name="T43" fmla="*/ 28 h 61"/>
                <a:gd name="T44" fmla="*/ 91 w 127"/>
                <a:gd name="T45" fmla="*/ 25 h 61"/>
                <a:gd name="T46" fmla="*/ 4 w 127"/>
                <a:gd name="T47" fmla="*/ 53 h 61"/>
                <a:gd name="T48" fmla="*/ 9 w 127"/>
                <a:gd name="T49" fmla="*/ 57 h 61"/>
                <a:gd name="T50" fmla="*/ 5 w 127"/>
                <a:gd name="T51" fmla="*/ 52 h 61"/>
                <a:gd name="T52" fmla="*/ 8 w 127"/>
                <a:gd name="T53" fmla="*/ 51 h 61"/>
                <a:gd name="T54" fmla="*/ 11 w 127"/>
                <a:gd name="T55" fmla="*/ 50 h 61"/>
                <a:gd name="T56" fmla="*/ 17 w 127"/>
                <a:gd name="T57" fmla="*/ 52 h 61"/>
                <a:gd name="T58" fmla="*/ 15 w 127"/>
                <a:gd name="T59" fmla="*/ 49 h 61"/>
                <a:gd name="T60" fmla="*/ 15 w 127"/>
                <a:gd name="T61" fmla="*/ 56 h 61"/>
                <a:gd name="T62" fmla="*/ 30 w 127"/>
                <a:gd name="T63" fmla="*/ 51 h 61"/>
                <a:gd name="T64" fmla="*/ 80 w 127"/>
                <a:gd name="T65" fmla="*/ 25 h 61"/>
                <a:gd name="T66" fmla="*/ 92 w 127"/>
                <a:gd name="T67" fmla="*/ 24 h 61"/>
                <a:gd name="T68" fmla="*/ 88 w 127"/>
                <a:gd name="T69" fmla="*/ 25 h 61"/>
                <a:gd name="T70" fmla="*/ 85 w 127"/>
                <a:gd name="T71" fmla="*/ 25 h 61"/>
                <a:gd name="T72" fmla="*/ 113 w 127"/>
                <a:gd name="T73" fmla="*/ 15 h 61"/>
                <a:gd name="T74" fmla="*/ 121 w 127"/>
                <a:gd name="T75" fmla="*/ 5 h 61"/>
                <a:gd name="T76" fmla="*/ 106 w 127"/>
                <a:gd name="T77" fmla="*/ 21 h 61"/>
                <a:gd name="T78" fmla="*/ 117 w 127"/>
                <a:gd name="T79" fmla="*/ 5 h 61"/>
                <a:gd name="T80" fmla="*/ 93 w 127"/>
                <a:gd name="T81" fmla="*/ 22 h 61"/>
                <a:gd name="T82" fmla="*/ 120 w 127"/>
                <a:gd name="T83" fmla="*/ 15 h 61"/>
                <a:gd name="T84" fmla="*/ 16 w 127"/>
                <a:gd name="T85" fmla="*/ 42 h 61"/>
                <a:gd name="T86" fmla="*/ 75 w 127"/>
                <a:gd name="T87" fmla="*/ 27 h 61"/>
                <a:gd name="T88" fmla="*/ 69 w 127"/>
                <a:gd name="T89" fmla="*/ 28 h 61"/>
                <a:gd name="T90" fmla="*/ 73 w 127"/>
                <a:gd name="T91" fmla="*/ 34 h 61"/>
                <a:gd name="T92" fmla="*/ 58 w 127"/>
                <a:gd name="T93" fmla="*/ 31 h 61"/>
                <a:gd name="T94" fmla="*/ 55 w 127"/>
                <a:gd name="T95" fmla="*/ 33 h 61"/>
                <a:gd name="T96" fmla="*/ 63 w 127"/>
                <a:gd name="T97" fmla="*/ 41 h 61"/>
                <a:gd name="T98" fmla="*/ 44 w 127"/>
                <a:gd name="T99" fmla="*/ 36 h 61"/>
                <a:gd name="T100" fmla="*/ 36 w 127"/>
                <a:gd name="T101" fmla="*/ 36 h 61"/>
                <a:gd name="T102" fmla="*/ 32 w 127"/>
                <a:gd name="T103" fmla="*/ 38 h 61"/>
                <a:gd name="T104" fmla="*/ 27 w 127"/>
                <a:gd name="T105" fmla="*/ 42 h 61"/>
                <a:gd name="T106" fmla="*/ 19 w 127"/>
                <a:gd name="T107" fmla="*/ 43 h 61"/>
                <a:gd name="T108" fmla="*/ 16 w 127"/>
                <a:gd name="T109" fmla="*/ 46 h 61"/>
                <a:gd name="T110" fmla="*/ 11 w 127"/>
                <a:gd name="T111" fmla="*/ 50 h 61"/>
                <a:gd name="T112" fmla="*/ 5 w 127"/>
                <a:gd name="T113" fmla="*/ 50 h 61"/>
                <a:gd name="T114" fmla="*/ 3 w 127"/>
                <a:gd name="T115" fmla="*/ 5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7" h="61">
                  <a:moveTo>
                    <a:pt x="94" y="30"/>
                  </a:moveTo>
                  <a:cubicBezTo>
                    <a:pt x="96" y="28"/>
                    <a:pt x="98" y="26"/>
                    <a:pt x="99" y="25"/>
                  </a:cubicBezTo>
                  <a:cubicBezTo>
                    <a:pt x="107" y="26"/>
                    <a:pt x="114" y="27"/>
                    <a:pt x="120" y="21"/>
                  </a:cubicBezTo>
                  <a:cubicBezTo>
                    <a:pt x="125" y="17"/>
                    <a:pt x="122" y="10"/>
                    <a:pt x="125" y="4"/>
                  </a:cubicBezTo>
                  <a:cubicBezTo>
                    <a:pt x="125" y="4"/>
                    <a:pt x="125" y="4"/>
                    <a:pt x="125" y="4"/>
                  </a:cubicBezTo>
                  <a:cubicBezTo>
                    <a:pt x="125" y="4"/>
                    <a:pt x="125" y="4"/>
                    <a:pt x="125" y="4"/>
                  </a:cubicBezTo>
                  <a:cubicBezTo>
                    <a:pt x="126" y="3"/>
                    <a:pt x="126" y="3"/>
                    <a:pt x="126" y="3"/>
                  </a:cubicBezTo>
                  <a:cubicBezTo>
                    <a:pt x="126" y="3"/>
                    <a:pt x="126" y="3"/>
                    <a:pt x="126" y="3"/>
                  </a:cubicBezTo>
                  <a:cubicBezTo>
                    <a:pt x="127" y="2"/>
                    <a:pt x="126" y="2"/>
                    <a:pt x="126" y="1"/>
                  </a:cubicBezTo>
                  <a:cubicBezTo>
                    <a:pt x="126" y="1"/>
                    <a:pt x="125" y="1"/>
                    <a:pt x="125" y="1"/>
                  </a:cubicBezTo>
                  <a:cubicBezTo>
                    <a:pt x="117" y="3"/>
                    <a:pt x="109" y="0"/>
                    <a:pt x="101" y="4"/>
                  </a:cubicBezTo>
                  <a:cubicBezTo>
                    <a:pt x="97" y="7"/>
                    <a:pt x="93" y="14"/>
                    <a:pt x="94" y="19"/>
                  </a:cubicBezTo>
                  <a:cubicBezTo>
                    <a:pt x="94" y="19"/>
                    <a:pt x="94" y="19"/>
                    <a:pt x="94" y="19"/>
                  </a:cubicBezTo>
                  <a:cubicBezTo>
                    <a:pt x="73" y="25"/>
                    <a:pt x="50" y="29"/>
                    <a:pt x="29" y="36"/>
                  </a:cubicBezTo>
                  <a:cubicBezTo>
                    <a:pt x="23" y="38"/>
                    <a:pt x="16" y="39"/>
                    <a:pt x="10" y="42"/>
                  </a:cubicBezTo>
                  <a:cubicBezTo>
                    <a:pt x="6" y="44"/>
                    <a:pt x="0" y="48"/>
                    <a:pt x="1" y="53"/>
                  </a:cubicBezTo>
                  <a:cubicBezTo>
                    <a:pt x="3" y="59"/>
                    <a:pt x="10" y="59"/>
                    <a:pt x="15" y="60"/>
                  </a:cubicBezTo>
                  <a:cubicBezTo>
                    <a:pt x="25" y="61"/>
                    <a:pt x="36" y="58"/>
                    <a:pt x="46" y="55"/>
                  </a:cubicBezTo>
                  <a:cubicBezTo>
                    <a:pt x="63" y="50"/>
                    <a:pt x="81" y="42"/>
                    <a:pt x="94" y="30"/>
                  </a:cubicBezTo>
                  <a:close/>
                  <a:moveTo>
                    <a:pt x="54" y="50"/>
                  </a:moveTo>
                  <a:cubicBezTo>
                    <a:pt x="46" y="53"/>
                    <a:pt x="37" y="56"/>
                    <a:pt x="29" y="57"/>
                  </a:cubicBezTo>
                  <a:cubicBezTo>
                    <a:pt x="25" y="54"/>
                    <a:pt x="21" y="51"/>
                    <a:pt x="18" y="48"/>
                  </a:cubicBezTo>
                  <a:cubicBezTo>
                    <a:pt x="17" y="47"/>
                    <a:pt x="20" y="48"/>
                    <a:pt x="20" y="48"/>
                  </a:cubicBezTo>
                  <a:cubicBezTo>
                    <a:pt x="21" y="49"/>
                    <a:pt x="23" y="50"/>
                    <a:pt x="24" y="51"/>
                  </a:cubicBezTo>
                  <a:cubicBezTo>
                    <a:pt x="26" y="52"/>
                    <a:pt x="27" y="53"/>
                    <a:pt x="29" y="55"/>
                  </a:cubicBezTo>
                  <a:cubicBezTo>
                    <a:pt x="30" y="55"/>
                    <a:pt x="30" y="54"/>
                    <a:pt x="30" y="54"/>
                  </a:cubicBezTo>
                  <a:cubicBezTo>
                    <a:pt x="27" y="53"/>
                    <a:pt x="25" y="51"/>
                    <a:pt x="23" y="49"/>
                  </a:cubicBezTo>
                  <a:cubicBezTo>
                    <a:pt x="22" y="48"/>
                    <a:pt x="21" y="47"/>
                    <a:pt x="19" y="46"/>
                  </a:cubicBezTo>
                  <a:cubicBezTo>
                    <a:pt x="19" y="46"/>
                    <a:pt x="16" y="43"/>
                    <a:pt x="18" y="44"/>
                  </a:cubicBezTo>
                  <a:cubicBezTo>
                    <a:pt x="19" y="45"/>
                    <a:pt x="20" y="45"/>
                    <a:pt x="21" y="46"/>
                  </a:cubicBezTo>
                  <a:cubicBezTo>
                    <a:pt x="24" y="49"/>
                    <a:pt x="28" y="52"/>
                    <a:pt x="32" y="53"/>
                  </a:cubicBezTo>
                  <a:cubicBezTo>
                    <a:pt x="32" y="53"/>
                    <a:pt x="33" y="53"/>
                    <a:pt x="32" y="53"/>
                  </a:cubicBezTo>
                  <a:cubicBezTo>
                    <a:pt x="29" y="50"/>
                    <a:pt x="26" y="48"/>
                    <a:pt x="22" y="46"/>
                  </a:cubicBezTo>
                  <a:cubicBezTo>
                    <a:pt x="22" y="45"/>
                    <a:pt x="21" y="45"/>
                    <a:pt x="21" y="45"/>
                  </a:cubicBezTo>
                  <a:cubicBezTo>
                    <a:pt x="20" y="44"/>
                    <a:pt x="19" y="43"/>
                    <a:pt x="21" y="44"/>
                  </a:cubicBezTo>
                  <a:cubicBezTo>
                    <a:pt x="24" y="45"/>
                    <a:pt x="26" y="46"/>
                    <a:pt x="29" y="48"/>
                  </a:cubicBezTo>
                  <a:cubicBezTo>
                    <a:pt x="30" y="49"/>
                    <a:pt x="30" y="49"/>
                    <a:pt x="31" y="50"/>
                  </a:cubicBezTo>
                  <a:cubicBezTo>
                    <a:pt x="33" y="51"/>
                    <a:pt x="35" y="52"/>
                    <a:pt x="36" y="53"/>
                  </a:cubicBezTo>
                  <a:cubicBezTo>
                    <a:pt x="37" y="53"/>
                    <a:pt x="37" y="53"/>
                    <a:pt x="37" y="52"/>
                  </a:cubicBezTo>
                  <a:cubicBezTo>
                    <a:pt x="36" y="52"/>
                    <a:pt x="36" y="52"/>
                    <a:pt x="36" y="52"/>
                  </a:cubicBezTo>
                  <a:cubicBezTo>
                    <a:pt x="36" y="52"/>
                    <a:pt x="35" y="52"/>
                    <a:pt x="35" y="51"/>
                  </a:cubicBezTo>
                  <a:cubicBezTo>
                    <a:pt x="32" y="49"/>
                    <a:pt x="28" y="47"/>
                    <a:pt x="25" y="44"/>
                  </a:cubicBezTo>
                  <a:cubicBezTo>
                    <a:pt x="23" y="43"/>
                    <a:pt x="28" y="44"/>
                    <a:pt x="28" y="44"/>
                  </a:cubicBezTo>
                  <a:cubicBezTo>
                    <a:pt x="28" y="44"/>
                    <a:pt x="29" y="45"/>
                    <a:pt x="29" y="45"/>
                  </a:cubicBezTo>
                  <a:cubicBezTo>
                    <a:pt x="33" y="48"/>
                    <a:pt x="36" y="50"/>
                    <a:pt x="40" y="52"/>
                  </a:cubicBezTo>
                  <a:cubicBezTo>
                    <a:pt x="40" y="52"/>
                    <a:pt x="41" y="52"/>
                    <a:pt x="40" y="52"/>
                  </a:cubicBezTo>
                  <a:cubicBezTo>
                    <a:pt x="37" y="49"/>
                    <a:pt x="33" y="46"/>
                    <a:pt x="29" y="44"/>
                  </a:cubicBezTo>
                  <a:cubicBezTo>
                    <a:pt x="29" y="44"/>
                    <a:pt x="28" y="43"/>
                    <a:pt x="28" y="43"/>
                  </a:cubicBezTo>
                  <a:cubicBezTo>
                    <a:pt x="27" y="42"/>
                    <a:pt x="30" y="43"/>
                    <a:pt x="31" y="44"/>
                  </a:cubicBezTo>
                  <a:cubicBezTo>
                    <a:pt x="32" y="44"/>
                    <a:pt x="33" y="45"/>
                    <a:pt x="35" y="46"/>
                  </a:cubicBezTo>
                  <a:cubicBezTo>
                    <a:pt x="35" y="46"/>
                    <a:pt x="35" y="46"/>
                    <a:pt x="35" y="46"/>
                  </a:cubicBezTo>
                  <a:cubicBezTo>
                    <a:pt x="36" y="47"/>
                    <a:pt x="38" y="47"/>
                    <a:pt x="39" y="48"/>
                  </a:cubicBezTo>
                  <a:cubicBezTo>
                    <a:pt x="40" y="49"/>
                    <a:pt x="41" y="49"/>
                    <a:pt x="43" y="50"/>
                  </a:cubicBezTo>
                  <a:cubicBezTo>
                    <a:pt x="43" y="50"/>
                    <a:pt x="43" y="50"/>
                    <a:pt x="43" y="49"/>
                  </a:cubicBezTo>
                  <a:cubicBezTo>
                    <a:pt x="40" y="48"/>
                    <a:pt x="38" y="47"/>
                    <a:pt x="36" y="46"/>
                  </a:cubicBezTo>
                  <a:cubicBezTo>
                    <a:pt x="34" y="45"/>
                    <a:pt x="33" y="44"/>
                    <a:pt x="32" y="42"/>
                  </a:cubicBezTo>
                  <a:cubicBezTo>
                    <a:pt x="30" y="41"/>
                    <a:pt x="28" y="40"/>
                    <a:pt x="32" y="41"/>
                  </a:cubicBezTo>
                  <a:cubicBezTo>
                    <a:pt x="34" y="42"/>
                    <a:pt x="35" y="43"/>
                    <a:pt x="37" y="43"/>
                  </a:cubicBezTo>
                  <a:cubicBezTo>
                    <a:pt x="39" y="45"/>
                    <a:pt x="42" y="47"/>
                    <a:pt x="45" y="48"/>
                  </a:cubicBezTo>
                  <a:cubicBezTo>
                    <a:pt x="45" y="48"/>
                    <a:pt x="45" y="48"/>
                    <a:pt x="46" y="48"/>
                  </a:cubicBezTo>
                  <a:cubicBezTo>
                    <a:pt x="46" y="49"/>
                    <a:pt x="46" y="49"/>
                    <a:pt x="47" y="49"/>
                  </a:cubicBezTo>
                  <a:cubicBezTo>
                    <a:pt x="47" y="49"/>
                    <a:pt x="47" y="49"/>
                    <a:pt x="47" y="49"/>
                  </a:cubicBezTo>
                  <a:cubicBezTo>
                    <a:pt x="44" y="47"/>
                    <a:pt x="41" y="45"/>
                    <a:pt x="38" y="43"/>
                  </a:cubicBezTo>
                  <a:cubicBezTo>
                    <a:pt x="37" y="43"/>
                    <a:pt x="37" y="42"/>
                    <a:pt x="36" y="42"/>
                  </a:cubicBezTo>
                  <a:cubicBezTo>
                    <a:pt x="35" y="41"/>
                    <a:pt x="34" y="40"/>
                    <a:pt x="33" y="39"/>
                  </a:cubicBezTo>
                  <a:cubicBezTo>
                    <a:pt x="33" y="39"/>
                    <a:pt x="36" y="40"/>
                    <a:pt x="36" y="40"/>
                  </a:cubicBezTo>
                  <a:cubicBezTo>
                    <a:pt x="42" y="43"/>
                    <a:pt x="47" y="47"/>
                    <a:pt x="53" y="49"/>
                  </a:cubicBezTo>
                  <a:cubicBezTo>
                    <a:pt x="54" y="49"/>
                    <a:pt x="54" y="48"/>
                    <a:pt x="54" y="48"/>
                  </a:cubicBezTo>
                  <a:cubicBezTo>
                    <a:pt x="48" y="44"/>
                    <a:pt x="42" y="42"/>
                    <a:pt x="37" y="37"/>
                  </a:cubicBezTo>
                  <a:cubicBezTo>
                    <a:pt x="38" y="38"/>
                    <a:pt x="40" y="39"/>
                    <a:pt x="41" y="40"/>
                  </a:cubicBezTo>
                  <a:cubicBezTo>
                    <a:pt x="43" y="40"/>
                    <a:pt x="45" y="41"/>
                    <a:pt x="46" y="42"/>
                  </a:cubicBezTo>
                  <a:cubicBezTo>
                    <a:pt x="49" y="44"/>
                    <a:pt x="52" y="46"/>
                    <a:pt x="55" y="46"/>
                  </a:cubicBezTo>
                  <a:cubicBezTo>
                    <a:pt x="55" y="47"/>
                    <a:pt x="55" y="46"/>
                    <a:pt x="55" y="46"/>
                  </a:cubicBezTo>
                  <a:cubicBezTo>
                    <a:pt x="50" y="43"/>
                    <a:pt x="45" y="41"/>
                    <a:pt x="40" y="37"/>
                  </a:cubicBezTo>
                  <a:cubicBezTo>
                    <a:pt x="38" y="36"/>
                    <a:pt x="42" y="37"/>
                    <a:pt x="42" y="37"/>
                  </a:cubicBezTo>
                  <a:cubicBezTo>
                    <a:pt x="43" y="38"/>
                    <a:pt x="44" y="38"/>
                    <a:pt x="46" y="39"/>
                  </a:cubicBezTo>
                  <a:cubicBezTo>
                    <a:pt x="48" y="40"/>
                    <a:pt x="51" y="42"/>
                    <a:pt x="53" y="43"/>
                  </a:cubicBezTo>
                  <a:cubicBezTo>
                    <a:pt x="55" y="44"/>
                    <a:pt x="56" y="44"/>
                    <a:pt x="58" y="45"/>
                  </a:cubicBezTo>
                  <a:cubicBezTo>
                    <a:pt x="58" y="45"/>
                    <a:pt x="58" y="45"/>
                    <a:pt x="58" y="44"/>
                  </a:cubicBezTo>
                  <a:cubicBezTo>
                    <a:pt x="57" y="44"/>
                    <a:pt x="55" y="43"/>
                    <a:pt x="54" y="43"/>
                  </a:cubicBezTo>
                  <a:cubicBezTo>
                    <a:pt x="53" y="42"/>
                    <a:pt x="53" y="42"/>
                    <a:pt x="53" y="42"/>
                  </a:cubicBezTo>
                  <a:cubicBezTo>
                    <a:pt x="51" y="41"/>
                    <a:pt x="49" y="40"/>
                    <a:pt x="48" y="39"/>
                  </a:cubicBezTo>
                  <a:cubicBezTo>
                    <a:pt x="47" y="38"/>
                    <a:pt x="46" y="37"/>
                    <a:pt x="45" y="36"/>
                  </a:cubicBezTo>
                  <a:cubicBezTo>
                    <a:pt x="51" y="38"/>
                    <a:pt x="56" y="42"/>
                    <a:pt x="62" y="45"/>
                  </a:cubicBezTo>
                  <a:cubicBezTo>
                    <a:pt x="62" y="45"/>
                    <a:pt x="62" y="44"/>
                    <a:pt x="62" y="44"/>
                  </a:cubicBezTo>
                  <a:cubicBezTo>
                    <a:pt x="60" y="43"/>
                    <a:pt x="57" y="41"/>
                    <a:pt x="55" y="40"/>
                  </a:cubicBezTo>
                  <a:cubicBezTo>
                    <a:pt x="53" y="39"/>
                    <a:pt x="52" y="38"/>
                    <a:pt x="50" y="37"/>
                  </a:cubicBezTo>
                  <a:cubicBezTo>
                    <a:pt x="49" y="36"/>
                    <a:pt x="48" y="35"/>
                    <a:pt x="50" y="35"/>
                  </a:cubicBezTo>
                  <a:cubicBezTo>
                    <a:pt x="56" y="37"/>
                    <a:pt x="60" y="41"/>
                    <a:pt x="65" y="43"/>
                  </a:cubicBezTo>
                  <a:cubicBezTo>
                    <a:pt x="65" y="43"/>
                    <a:pt x="66" y="42"/>
                    <a:pt x="65" y="42"/>
                  </a:cubicBezTo>
                  <a:cubicBezTo>
                    <a:pt x="63" y="41"/>
                    <a:pt x="61" y="39"/>
                    <a:pt x="59" y="38"/>
                  </a:cubicBezTo>
                  <a:cubicBezTo>
                    <a:pt x="58" y="37"/>
                    <a:pt x="57" y="37"/>
                    <a:pt x="55" y="36"/>
                  </a:cubicBezTo>
                  <a:cubicBezTo>
                    <a:pt x="54" y="35"/>
                    <a:pt x="53" y="35"/>
                    <a:pt x="55" y="35"/>
                  </a:cubicBezTo>
                  <a:cubicBezTo>
                    <a:pt x="60" y="37"/>
                    <a:pt x="64" y="40"/>
                    <a:pt x="68" y="42"/>
                  </a:cubicBezTo>
                  <a:cubicBezTo>
                    <a:pt x="68" y="42"/>
                    <a:pt x="69" y="42"/>
                    <a:pt x="69" y="41"/>
                  </a:cubicBezTo>
                  <a:cubicBezTo>
                    <a:pt x="64" y="39"/>
                    <a:pt x="60" y="36"/>
                    <a:pt x="56" y="33"/>
                  </a:cubicBezTo>
                  <a:cubicBezTo>
                    <a:pt x="57" y="33"/>
                    <a:pt x="59" y="34"/>
                    <a:pt x="60" y="34"/>
                  </a:cubicBezTo>
                  <a:cubicBezTo>
                    <a:pt x="61" y="35"/>
                    <a:pt x="62" y="36"/>
                    <a:pt x="64" y="36"/>
                  </a:cubicBezTo>
                  <a:cubicBezTo>
                    <a:pt x="66" y="38"/>
                    <a:pt x="68" y="39"/>
                    <a:pt x="70" y="39"/>
                  </a:cubicBezTo>
                  <a:cubicBezTo>
                    <a:pt x="71" y="39"/>
                    <a:pt x="71" y="39"/>
                    <a:pt x="70" y="39"/>
                  </a:cubicBezTo>
                  <a:cubicBezTo>
                    <a:pt x="67" y="36"/>
                    <a:pt x="63" y="35"/>
                    <a:pt x="59" y="32"/>
                  </a:cubicBezTo>
                  <a:cubicBezTo>
                    <a:pt x="58" y="31"/>
                    <a:pt x="59" y="32"/>
                    <a:pt x="60" y="32"/>
                  </a:cubicBezTo>
                  <a:cubicBezTo>
                    <a:pt x="62" y="32"/>
                    <a:pt x="63" y="33"/>
                    <a:pt x="65" y="34"/>
                  </a:cubicBezTo>
                  <a:cubicBezTo>
                    <a:pt x="68" y="35"/>
                    <a:pt x="70" y="37"/>
                    <a:pt x="73" y="38"/>
                  </a:cubicBezTo>
                  <a:cubicBezTo>
                    <a:pt x="73" y="38"/>
                    <a:pt x="73" y="38"/>
                    <a:pt x="73" y="38"/>
                  </a:cubicBezTo>
                  <a:cubicBezTo>
                    <a:pt x="72" y="36"/>
                    <a:pt x="71" y="35"/>
                    <a:pt x="69" y="34"/>
                  </a:cubicBezTo>
                  <a:cubicBezTo>
                    <a:pt x="68" y="34"/>
                    <a:pt x="65" y="31"/>
                    <a:pt x="64" y="31"/>
                  </a:cubicBezTo>
                  <a:cubicBezTo>
                    <a:pt x="69" y="32"/>
                    <a:pt x="73" y="35"/>
                    <a:pt x="78" y="36"/>
                  </a:cubicBezTo>
                  <a:cubicBezTo>
                    <a:pt x="78" y="37"/>
                    <a:pt x="78" y="36"/>
                    <a:pt x="78" y="36"/>
                  </a:cubicBezTo>
                  <a:cubicBezTo>
                    <a:pt x="76" y="35"/>
                    <a:pt x="74" y="34"/>
                    <a:pt x="73" y="33"/>
                  </a:cubicBezTo>
                  <a:cubicBezTo>
                    <a:pt x="71" y="33"/>
                    <a:pt x="70" y="31"/>
                    <a:pt x="68" y="31"/>
                  </a:cubicBezTo>
                  <a:cubicBezTo>
                    <a:pt x="73" y="32"/>
                    <a:pt x="77" y="34"/>
                    <a:pt x="81" y="36"/>
                  </a:cubicBezTo>
                  <a:cubicBezTo>
                    <a:pt x="81" y="36"/>
                    <a:pt x="81" y="36"/>
                    <a:pt x="81" y="35"/>
                  </a:cubicBezTo>
                  <a:cubicBezTo>
                    <a:pt x="77" y="33"/>
                    <a:pt x="73" y="31"/>
                    <a:pt x="70" y="29"/>
                  </a:cubicBezTo>
                  <a:cubicBezTo>
                    <a:pt x="71" y="30"/>
                    <a:pt x="74" y="30"/>
                    <a:pt x="76" y="31"/>
                  </a:cubicBezTo>
                  <a:cubicBezTo>
                    <a:pt x="78" y="32"/>
                    <a:pt x="80" y="33"/>
                    <a:pt x="82" y="34"/>
                  </a:cubicBezTo>
                  <a:cubicBezTo>
                    <a:pt x="83" y="34"/>
                    <a:pt x="83" y="34"/>
                    <a:pt x="83" y="34"/>
                  </a:cubicBezTo>
                  <a:cubicBezTo>
                    <a:pt x="79" y="32"/>
                    <a:pt x="76" y="30"/>
                    <a:pt x="73" y="28"/>
                  </a:cubicBezTo>
                  <a:cubicBezTo>
                    <a:pt x="76" y="30"/>
                    <a:pt x="80" y="31"/>
                    <a:pt x="83" y="32"/>
                  </a:cubicBezTo>
                  <a:cubicBezTo>
                    <a:pt x="83" y="32"/>
                    <a:pt x="83" y="32"/>
                    <a:pt x="83" y="32"/>
                  </a:cubicBezTo>
                  <a:cubicBezTo>
                    <a:pt x="81" y="30"/>
                    <a:pt x="78" y="27"/>
                    <a:pt x="76" y="27"/>
                  </a:cubicBezTo>
                  <a:cubicBezTo>
                    <a:pt x="79" y="28"/>
                    <a:pt x="82" y="30"/>
                    <a:pt x="86" y="31"/>
                  </a:cubicBezTo>
                  <a:cubicBezTo>
                    <a:pt x="86" y="31"/>
                    <a:pt x="86" y="30"/>
                    <a:pt x="86" y="30"/>
                  </a:cubicBezTo>
                  <a:cubicBezTo>
                    <a:pt x="85" y="29"/>
                    <a:pt x="83" y="29"/>
                    <a:pt x="82" y="28"/>
                  </a:cubicBezTo>
                  <a:cubicBezTo>
                    <a:pt x="81" y="28"/>
                    <a:pt x="77" y="25"/>
                    <a:pt x="80" y="27"/>
                  </a:cubicBezTo>
                  <a:cubicBezTo>
                    <a:pt x="83" y="28"/>
                    <a:pt x="85" y="30"/>
                    <a:pt x="88" y="30"/>
                  </a:cubicBezTo>
                  <a:cubicBezTo>
                    <a:pt x="88" y="30"/>
                    <a:pt x="89" y="30"/>
                    <a:pt x="88" y="30"/>
                  </a:cubicBezTo>
                  <a:cubicBezTo>
                    <a:pt x="87" y="29"/>
                    <a:pt x="85" y="28"/>
                    <a:pt x="84" y="27"/>
                  </a:cubicBezTo>
                  <a:cubicBezTo>
                    <a:pt x="85" y="28"/>
                    <a:pt x="87" y="29"/>
                    <a:pt x="89" y="29"/>
                  </a:cubicBezTo>
                  <a:cubicBezTo>
                    <a:pt x="89" y="29"/>
                    <a:pt x="90" y="29"/>
                    <a:pt x="89" y="29"/>
                  </a:cubicBezTo>
                  <a:cubicBezTo>
                    <a:pt x="88" y="27"/>
                    <a:pt x="87" y="27"/>
                    <a:pt x="86" y="26"/>
                  </a:cubicBezTo>
                  <a:cubicBezTo>
                    <a:pt x="87" y="27"/>
                    <a:pt x="89" y="27"/>
                    <a:pt x="90" y="28"/>
                  </a:cubicBezTo>
                  <a:cubicBezTo>
                    <a:pt x="91" y="28"/>
                    <a:pt x="91" y="28"/>
                    <a:pt x="91" y="28"/>
                  </a:cubicBezTo>
                  <a:cubicBezTo>
                    <a:pt x="91" y="27"/>
                    <a:pt x="90" y="27"/>
                    <a:pt x="90" y="27"/>
                  </a:cubicBezTo>
                  <a:cubicBezTo>
                    <a:pt x="90" y="27"/>
                    <a:pt x="90" y="27"/>
                    <a:pt x="91" y="27"/>
                  </a:cubicBezTo>
                  <a:cubicBezTo>
                    <a:pt x="91" y="27"/>
                    <a:pt x="91" y="27"/>
                    <a:pt x="91" y="27"/>
                  </a:cubicBezTo>
                  <a:cubicBezTo>
                    <a:pt x="91" y="26"/>
                    <a:pt x="91" y="26"/>
                    <a:pt x="91" y="26"/>
                  </a:cubicBezTo>
                  <a:cubicBezTo>
                    <a:pt x="91" y="26"/>
                    <a:pt x="91" y="26"/>
                    <a:pt x="91" y="25"/>
                  </a:cubicBezTo>
                  <a:cubicBezTo>
                    <a:pt x="90" y="24"/>
                    <a:pt x="91" y="24"/>
                    <a:pt x="92" y="25"/>
                  </a:cubicBezTo>
                  <a:cubicBezTo>
                    <a:pt x="92" y="25"/>
                    <a:pt x="92" y="25"/>
                    <a:pt x="92" y="25"/>
                  </a:cubicBezTo>
                  <a:cubicBezTo>
                    <a:pt x="93" y="26"/>
                    <a:pt x="93" y="26"/>
                    <a:pt x="94" y="27"/>
                  </a:cubicBezTo>
                  <a:cubicBezTo>
                    <a:pt x="83" y="38"/>
                    <a:pt x="69" y="45"/>
                    <a:pt x="54" y="50"/>
                  </a:cubicBezTo>
                  <a:close/>
                  <a:moveTo>
                    <a:pt x="5" y="55"/>
                  </a:moveTo>
                  <a:cubicBezTo>
                    <a:pt x="4" y="55"/>
                    <a:pt x="4" y="54"/>
                    <a:pt x="4" y="53"/>
                  </a:cubicBezTo>
                  <a:cubicBezTo>
                    <a:pt x="5" y="55"/>
                    <a:pt x="7" y="56"/>
                    <a:pt x="8" y="57"/>
                  </a:cubicBezTo>
                  <a:cubicBezTo>
                    <a:pt x="8" y="57"/>
                    <a:pt x="7" y="56"/>
                    <a:pt x="7" y="56"/>
                  </a:cubicBezTo>
                  <a:cubicBezTo>
                    <a:pt x="6" y="56"/>
                    <a:pt x="6" y="55"/>
                    <a:pt x="5" y="55"/>
                  </a:cubicBezTo>
                  <a:close/>
                  <a:moveTo>
                    <a:pt x="9" y="57"/>
                  </a:moveTo>
                  <a:cubicBezTo>
                    <a:pt x="9" y="57"/>
                    <a:pt x="9" y="57"/>
                    <a:pt x="9" y="57"/>
                  </a:cubicBezTo>
                  <a:cubicBezTo>
                    <a:pt x="9" y="57"/>
                    <a:pt x="9" y="57"/>
                    <a:pt x="9" y="57"/>
                  </a:cubicBezTo>
                  <a:cubicBezTo>
                    <a:pt x="9" y="57"/>
                    <a:pt x="9" y="57"/>
                    <a:pt x="9" y="57"/>
                  </a:cubicBezTo>
                  <a:close/>
                  <a:moveTo>
                    <a:pt x="26" y="57"/>
                  </a:moveTo>
                  <a:cubicBezTo>
                    <a:pt x="22" y="58"/>
                    <a:pt x="17" y="58"/>
                    <a:pt x="13" y="58"/>
                  </a:cubicBezTo>
                  <a:cubicBezTo>
                    <a:pt x="13" y="58"/>
                    <a:pt x="12" y="58"/>
                    <a:pt x="11" y="57"/>
                  </a:cubicBezTo>
                  <a:cubicBezTo>
                    <a:pt x="10" y="57"/>
                    <a:pt x="9" y="56"/>
                    <a:pt x="8" y="55"/>
                  </a:cubicBezTo>
                  <a:cubicBezTo>
                    <a:pt x="8" y="55"/>
                    <a:pt x="6" y="52"/>
                    <a:pt x="5" y="52"/>
                  </a:cubicBezTo>
                  <a:cubicBezTo>
                    <a:pt x="8" y="53"/>
                    <a:pt x="11" y="56"/>
                    <a:pt x="13" y="58"/>
                  </a:cubicBezTo>
                  <a:cubicBezTo>
                    <a:pt x="14" y="58"/>
                    <a:pt x="14" y="57"/>
                    <a:pt x="14" y="57"/>
                  </a:cubicBezTo>
                  <a:cubicBezTo>
                    <a:pt x="13" y="57"/>
                    <a:pt x="13" y="57"/>
                    <a:pt x="13" y="56"/>
                  </a:cubicBezTo>
                  <a:cubicBezTo>
                    <a:pt x="13" y="56"/>
                    <a:pt x="13" y="56"/>
                    <a:pt x="13" y="56"/>
                  </a:cubicBezTo>
                  <a:cubicBezTo>
                    <a:pt x="12" y="55"/>
                    <a:pt x="11" y="55"/>
                    <a:pt x="10" y="54"/>
                  </a:cubicBezTo>
                  <a:cubicBezTo>
                    <a:pt x="9" y="53"/>
                    <a:pt x="4" y="49"/>
                    <a:pt x="8" y="51"/>
                  </a:cubicBezTo>
                  <a:cubicBezTo>
                    <a:pt x="8" y="51"/>
                    <a:pt x="8" y="51"/>
                    <a:pt x="9" y="51"/>
                  </a:cubicBezTo>
                  <a:cubicBezTo>
                    <a:pt x="11" y="54"/>
                    <a:pt x="14" y="56"/>
                    <a:pt x="17" y="57"/>
                  </a:cubicBezTo>
                  <a:cubicBezTo>
                    <a:pt x="17" y="57"/>
                    <a:pt x="18" y="57"/>
                    <a:pt x="17" y="57"/>
                  </a:cubicBezTo>
                  <a:cubicBezTo>
                    <a:pt x="15" y="55"/>
                    <a:pt x="12" y="52"/>
                    <a:pt x="9" y="51"/>
                  </a:cubicBezTo>
                  <a:cubicBezTo>
                    <a:pt x="9" y="50"/>
                    <a:pt x="8" y="50"/>
                    <a:pt x="8" y="49"/>
                  </a:cubicBezTo>
                  <a:cubicBezTo>
                    <a:pt x="8" y="49"/>
                    <a:pt x="10" y="50"/>
                    <a:pt x="11" y="50"/>
                  </a:cubicBezTo>
                  <a:cubicBezTo>
                    <a:pt x="12" y="51"/>
                    <a:pt x="14" y="53"/>
                    <a:pt x="16" y="54"/>
                  </a:cubicBezTo>
                  <a:cubicBezTo>
                    <a:pt x="17" y="55"/>
                    <a:pt x="18" y="56"/>
                    <a:pt x="20" y="57"/>
                  </a:cubicBezTo>
                  <a:cubicBezTo>
                    <a:pt x="20" y="57"/>
                    <a:pt x="20" y="57"/>
                    <a:pt x="20" y="56"/>
                  </a:cubicBezTo>
                  <a:cubicBezTo>
                    <a:pt x="19" y="55"/>
                    <a:pt x="17" y="54"/>
                    <a:pt x="16" y="53"/>
                  </a:cubicBezTo>
                  <a:cubicBezTo>
                    <a:pt x="15" y="52"/>
                    <a:pt x="14" y="52"/>
                    <a:pt x="13" y="51"/>
                  </a:cubicBezTo>
                  <a:cubicBezTo>
                    <a:pt x="11" y="49"/>
                    <a:pt x="16" y="52"/>
                    <a:pt x="17" y="52"/>
                  </a:cubicBezTo>
                  <a:cubicBezTo>
                    <a:pt x="17" y="52"/>
                    <a:pt x="18" y="53"/>
                    <a:pt x="18" y="53"/>
                  </a:cubicBezTo>
                  <a:cubicBezTo>
                    <a:pt x="20" y="55"/>
                    <a:pt x="22" y="56"/>
                    <a:pt x="24" y="57"/>
                  </a:cubicBezTo>
                  <a:cubicBezTo>
                    <a:pt x="24" y="57"/>
                    <a:pt x="25" y="57"/>
                    <a:pt x="25" y="57"/>
                  </a:cubicBezTo>
                  <a:cubicBezTo>
                    <a:pt x="23" y="55"/>
                    <a:pt x="21" y="54"/>
                    <a:pt x="18" y="52"/>
                  </a:cubicBezTo>
                  <a:cubicBezTo>
                    <a:pt x="18" y="52"/>
                    <a:pt x="18" y="52"/>
                    <a:pt x="18" y="52"/>
                  </a:cubicBezTo>
                  <a:cubicBezTo>
                    <a:pt x="18" y="52"/>
                    <a:pt x="15" y="49"/>
                    <a:pt x="15" y="49"/>
                  </a:cubicBezTo>
                  <a:cubicBezTo>
                    <a:pt x="17" y="49"/>
                    <a:pt x="19" y="50"/>
                    <a:pt x="20" y="51"/>
                  </a:cubicBezTo>
                  <a:cubicBezTo>
                    <a:pt x="23" y="53"/>
                    <a:pt x="25" y="55"/>
                    <a:pt x="28" y="57"/>
                  </a:cubicBezTo>
                  <a:cubicBezTo>
                    <a:pt x="27" y="57"/>
                    <a:pt x="27" y="57"/>
                    <a:pt x="26" y="57"/>
                  </a:cubicBezTo>
                  <a:close/>
                  <a:moveTo>
                    <a:pt x="11" y="52"/>
                  </a:moveTo>
                  <a:cubicBezTo>
                    <a:pt x="12" y="53"/>
                    <a:pt x="13" y="54"/>
                    <a:pt x="14" y="55"/>
                  </a:cubicBezTo>
                  <a:cubicBezTo>
                    <a:pt x="14" y="55"/>
                    <a:pt x="15" y="55"/>
                    <a:pt x="15" y="56"/>
                  </a:cubicBezTo>
                  <a:cubicBezTo>
                    <a:pt x="13" y="55"/>
                    <a:pt x="12" y="54"/>
                    <a:pt x="11" y="52"/>
                  </a:cubicBezTo>
                  <a:cubicBezTo>
                    <a:pt x="11" y="52"/>
                    <a:pt x="11" y="52"/>
                    <a:pt x="11" y="52"/>
                  </a:cubicBezTo>
                  <a:close/>
                  <a:moveTo>
                    <a:pt x="23" y="47"/>
                  </a:moveTo>
                  <a:cubicBezTo>
                    <a:pt x="24" y="47"/>
                    <a:pt x="25" y="48"/>
                    <a:pt x="25" y="48"/>
                  </a:cubicBezTo>
                  <a:cubicBezTo>
                    <a:pt x="27" y="49"/>
                    <a:pt x="29" y="50"/>
                    <a:pt x="30" y="52"/>
                  </a:cubicBezTo>
                  <a:cubicBezTo>
                    <a:pt x="32" y="53"/>
                    <a:pt x="30" y="52"/>
                    <a:pt x="30" y="51"/>
                  </a:cubicBezTo>
                  <a:cubicBezTo>
                    <a:pt x="28" y="50"/>
                    <a:pt x="26" y="49"/>
                    <a:pt x="24" y="47"/>
                  </a:cubicBezTo>
                  <a:cubicBezTo>
                    <a:pt x="24" y="47"/>
                    <a:pt x="24" y="47"/>
                    <a:pt x="23" y="47"/>
                  </a:cubicBezTo>
                  <a:close/>
                  <a:moveTo>
                    <a:pt x="47" y="42"/>
                  </a:moveTo>
                  <a:cubicBezTo>
                    <a:pt x="49" y="44"/>
                    <a:pt x="52" y="45"/>
                    <a:pt x="54" y="46"/>
                  </a:cubicBezTo>
                  <a:cubicBezTo>
                    <a:pt x="51" y="45"/>
                    <a:pt x="49" y="44"/>
                    <a:pt x="47" y="42"/>
                  </a:cubicBezTo>
                  <a:close/>
                  <a:moveTo>
                    <a:pt x="80" y="25"/>
                  </a:moveTo>
                  <a:cubicBezTo>
                    <a:pt x="82" y="27"/>
                    <a:pt x="84" y="28"/>
                    <a:pt x="87" y="29"/>
                  </a:cubicBezTo>
                  <a:cubicBezTo>
                    <a:pt x="89" y="30"/>
                    <a:pt x="83" y="28"/>
                    <a:pt x="83" y="28"/>
                  </a:cubicBezTo>
                  <a:cubicBezTo>
                    <a:pt x="81" y="27"/>
                    <a:pt x="80" y="26"/>
                    <a:pt x="78" y="25"/>
                  </a:cubicBezTo>
                  <a:cubicBezTo>
                    <a:pt x="79" y="25"/>
                    <a:pt x="80" y="25"/>
                    <a:pt x="80" y="25"/>
                  </a:cubicBezTo>
                  <a:close/>
                  <a:moveTo>
                    <a:pt x="91" y="22"/>
                  </a:moveTo>
                  <a:cubicBezTo>
                    <a:pt x="91" y="23"/>
                    <a:pt x="91" y="23"/>
                    <a:pt x="92" y="24"/>
                  </a:cubicBezTo>
                  <a:cubicBezTo>
                    <a:pt x="91" y="24"/>
                    <a:pt x="91" y="24"/>
                    <a:pt x="90" y="24"/>
                  </a:cubicBezTo>
                  <a:cubicBezTo>
                    <a:pt x="90" y="23"/>
                    <a:pt x="90" y="24"/>
                    <a:pt x="90" y="24"/>
                  </a:cubicBezTo>
                  <a:cubicBezTo>
                    <a:pt x="91" y="26"/>
                    <a:pt x="89" y="24"/>
                    <a:pt x="89" y="23"/>
                  </a:cubicBezTo>
                  <a:cubicBezTo>
                    <a:pt x="88" y="23"/>
                    <a:pt x="88" y="23"/>
                    <a:pt x="88" y="24"/>
                  </a:cubicBezTo>
                  <a:cubicBezTo>
                    <a:pt x="89" y="24"/>
                    <a:pt x="90" y="26"/>
                    <a:pt x="90" y="26"/>
                  </a:cubicBezTo>
                  <a:cubicBezTo>
                    <a:pt x="89" y="26"/>
                    <a:pt x="89" y="25"/>
                    <a:pt x="88" y="25"/>
                  </a:cubicBezTo>
                  <a:cubicBezTo>
                    <a:pt x="88" y="25"/>
                    <a:pt x="88" y="25"/>
                    <a:pt x="88" y="25"/>
                  </a:cubicBezTo>
                  <a:cubicBezTo>
                    <a:pt x="87" y="24"/>
                    <a:pt x="87" y="24"/>
                    <a:pt x="87" y="24"/>
                  </a:cubicBezTo>
                  <a:cubicBezTo>
                    <a:pt x="86" y="24"/>
                    <a:pt x="86" y="24"/>
                    <a:pt x="86" y="25"/>
                  </a:cubicBezTo>
                  <a:cubicBezTo>
                    <a:pt x="87" y="25"/>
                    <a:pt x="91" y="28"/>
                    <a:pt x="89" y="26"/>
                  </a:cubicBezTo>
                  <a:cubicBezTo>
                    <a:pt x="87" y="26"/>
                    <a:pt x="86" y="25"/>
                    <a:pt x="85" y="25"/>
                  </a:cubicBezTo>
                  <a:cubicBezTo>
                    <a:pt x="85" y="25"/>
                    <a:pt x="84" y="25"/>
                    <a:pt x="85" y="25"/>
                  </a:cubicBezTo>
                  <a:cubicBezTo>
                    <a:pt x="85" y="26"/>
                    <a:pt x="86" y="27"/>
                    <a:pt x="87" y="27"/>
                  </a:cubicBezTo>
                  <a:cubicBezTo>
                    <a:pt x="87" y="28"/>
                    <a:pt x="90" y="29"/>
                    <a:pt x="87" y="28"/>
                  </a:cubicBezTo>
                  <a:cubicBezTo>
                    <a:pt x="85" y="27"/>
                    <a:pt x="83" y="26"/>
                    <a:pt x="81" y="25"/>
                  </a:cubicBezTo>
                  <a:cubicBezTo>
                    <a:pt x="84" y="24"/>
                    <a:pt x="88" y="23"/>
                    <a:pt x="91" y="22"/>
                  </a:cubicBezTo>
                  <a:close/>
                  <a:moveTo>
                    <a:pt x="120" y="6"/>
                  </a:moveTo>
                  <a:cubicBezTo>
                    <a:pt x="118" y="9"/>
                    <a:pt x="116" y="13"/>
                    <a:pt x="113" y="15"/>
                  </a:cubicBezTo>
                  <a:cubicBezTo>
                    <a:pt x="110" y="17"/>
                    <a:pt x="108" y="19"/>
                    <a:pt x="105" y="19"/>
                  </a:cubicBezTo>
                  <a:cubicBezTo>
                    <a:pt x="102" y="20"/>
                    <a:pt x="100" y="20"/>
                    <a:pt x="97" y="21"/>
                  </a:cubicBezTo>
                  <a:cubicBezTo>
                    <a:pt x="97" y="21"/>
                    <a:pt x="97" y="21"/>
                    <a:pt x="97" y="21"/>
                  </a:cubicBezTo>
                  <a:cubicBezTo>
                    <a:pt x="98" y="21"/>
                    <a:pt x="98" y="20"/>
                    <a:pt x="98" y="20"/>
                  </a:cubicBezTo>
                  <a:cubicBezTo>
                    <a:pt x="98" y="15"/>
                    <a:pt x="105" y="14"/>
                    <a:pt x="108" y="13"/>
                  </a:cubicBezTo>
                  <a:cubicBezTo>
                    <a:pt x="113" y="11"/>
                    <a:pt x="116" y="8"/>
                    <a:pt x="121" y="5"/>
                  </a:cubicBezTo>
                  <a:cubicBezTo>
                    <a:pt x="120" y="6"/>
                    <a:pt x="120" y="6"/>
                    <a:pt x="120" y="6"/>
                  </a:cubicBezTo>
                  <a:close/>
                  <a:moveTo>
                    <a:pt x="107" y="21"/>
                  </a:moveTo>
                  <a:cubicBezTo>
                    <a:pt x="110" y="21"/>
                    <a:pt x="112" y="19"/>
                    <a:pt x="114" y="17"/>
                  </a:cubicBezTo>
                  <a:cubicBezTo>
                    <a:pt x="116" y="15"/>
                    <a:pt x="117" y="14"/>
                    <a:pt x="118" y="12"/>
                  </a:cubicBezTo>
                  <a:cubicBezTo>
                    <a:pt x="118" y="13"/>
                    <a:pt x="118" y="14"/>
                    <a:pt x="117" y="15"/>
                  </a:cubicBezTo>
                  <a:cubicBezTo>
                    <a:pt x="115" y="19"/>
                    <a:pt x="111" y="21"/>
                    <a:pt x="106" y="21"/>
                  </a:cubicBezTo>
                  <a:cubicBezTo>
                    <a:pt x="106" y="21"/>
                    <a:pt x="107" y="21"/>
                    <a:pt x="107" y="21"/>
                  </a:cubicBezTo>
                  <a:close/>
                  <a:moveTo>
                    <a:pt x="117" y="5"/>
                  </a:moveTo>
                  <a:cubicBezTo>
                    <a:pt x="113" y="7"/>
                    <a:pt x="109" y="10"/>
                    <a:pt x="104" y="12"/>
                  </a:cubicBezTo>
                  <a:cubicBezTo>
                    <a:pt x="102" y="13"/>
                    <a:pt x="100" y="13"/>
                    <a:pt x="98" y="15"/>
                  </a:cubicBezTo>
                  <a:cubicBezTo>
                    <a:pt x="99" y="11"/>
                    <a:pt x="102" y="8"/>
                    <a:pt x="106" y="7"/>
                  </a:cubicBezTo>
                  <a:cubicBezTo>
                    <a:pt x="109" y="5"/>
                    <a:pt x="113" y="5"/>
                    <a:pt x="117" y="5"/>
                  </a:cubicBezTo>
                  <a:close/>
                  <a:moveTo>
                    <a:pt x="95" y="21"/>
                  </a:moveTo>
                  <a:cubicBezTo>
                    <a:pt x="95" y="21"/>
                    <a:pt x="95" y="21"/>
                    <a:pt x="95" y="21"/>
                  </a:cubicBezTo>
                  <a:cubicBezTo>
                    <a:pt x="96" y="22"/>
                    <a:pt x="96" y="23"/>
                    <a:pt x="97" y="24"/>
                  </a:cubicBezTo>
                  <a:cubicBezTo>
                    <a:pt x="97" y="24"/>
                    <a:pt x="96" y="25"/>
                    <a:pt x="95" y="25"/>
                  </a:cubicBezTo>
                  <a:cubicBezTo>
                    <a:pt x="95" y="25"/>
                    <a:pt x="95" y="25"/>
                    <a:pt x="95" y="25"/>
                  </a:cubicBezTo>
                  <a:cubicBezTo>
                    <a:pt x="94" y="25"/>
                    <a:pt x="93" y="23"/>
                    <a:pt x="93" y="22"/>
                  </a:cubicBezTo>
                  <a:cubicBezTo>
                    <a:pt x="94" y="22"/>
                    <a:pt x="94" y="22"/>
                    <a:pt x="95" y="21"/>
                  </a:cubicBezTo>
                  <a:close/>
                  <a:moveTo>
                    <a:pt x="106" y="24"/>
                  </a:moveTo>
                  <a:cubicBezTo>
                    <a:pt x="109" y="23"/>
                    <a:pt x="113" y="22"/>
                    <a:pt x="116" y="20"/>
                  </a:cubicBezTo>
                  <a:cubicBezTo>
                    <a:pt x="118" y="18"/>
                    <a:pt x="119" y="16"/>
                    <a:pt x="120" y="14"/>
                  </a:cubicBezTo>
                  <a:cubicBezTo>
                    <a:pt x="121" y="13"/>
                    <a:pt x="121" y="11"/>
                    <a:pt x="121" y="9"/>
                  </a:cubicBezTo>
                  <a:cubicBezTo>
                    <a:pt x="121" y="11"/>
                    <a:pt x="121" y="13"/>
                    <a:pt x="120" y="15"/>
                  </a:cubicBezTo>
                  <a:cubicBezTo>
                    <a:pt x="119" y="23"/>
                    <a:pt x="112" y="24"/>
                    <a:pt x="106" y="24"/>
                  </a:cubicBezTo>
                  <a:close/>
                  <a:moveTo>
                    <a:pt x="112" y="3"/>
                  </a:moveTo>
                  <a:cubicBezTo>
                    <a:pt x="109" y="4"/>
                    <a:pt x="106" y="4"/>
                    <a:pt x="103" y="5"/>
                  </a:cubicBezTo>
                  <a:cubicBezTo>
                    <a:pt x="104" y="5"/>
                    <a:pt x="105" y="4"/>
                    <a:pt x="106" y="4"/>
                  </a:cubicBezTo>
                  <a:cubicBezTo>
                    <a:pt x="108" y="4"/>
                    <a:pt x="110" y="3"/>
                    <a:pt x="112" y="3"/>
                  </a:cubicBezTo>
                  <a:close/>
                  <a:moveTo>
                    <a:pt x="16" y="42"/>
                  </a:moveTo>
                  <a:cubicBezTo>
                    <a:pt x="23" y="40"/>
                    <a:pt x="29" y="38"/>
                    <a:pt x="36" y="36"/>
                  </a:cubicBezTo>
                  <a:cubicBezTo>
                    <a:pt x="50" y="32"/>
                    <a:pt x="64" y="29"/>
                    <a:pt x="77" y="26"/>
                  </a:cubicBezTo>
                  <a:cubicBezTo>
                    <a:pt x="77" y="26"/>
                    <a:pt x="77" y="26"/>
                    <a:pt x="78" y="26"/>
                  </a:cubicBezTo>
                  <a:cubicBezTo>
                    <a:pt x="80" y="27"/>
                    <a:pt x="82" y="30"/>
                    <a:pt x="85" y="30"/>
                  </a:cubicBezTo>
                  <a:cubicBezTo>
                    <a:pt x="81" y="29"/>
                    <a:pt x="79" y="27"/>
                    <a:pt x="75" y="26"/>
                  </a:cubicBezTo>
                  <a:cubicBezTo>
                    <a:pt x="75" y="26"/>
                    <a:pt x="75" y="27"/>
                    <a:pt x="75" y="27"/>
                  </a:cubicBezTo>
                  <a:cubicBezTo>
                    <a:pt x="76" y="28"/>
                    <a:pt x="77" y="29"/>
                    <a:pt x="79" y="29"/>
                  </a:cubicBezTo>
                  <a:cubicBezTo>
                    <a:pt x="80" y="30"/>
                    <a:pt x="85" y="32"/>
                    <a:pt x="80" y="31"/>
                  </a:cubicBezTo>
                  <a:cubicBezTo>
                    <a:pt x="77" y="30"/>
                    <a:pt x="75" y="28"/>
                    <a:pt x="72" y="28"/>
                  </a:cubicBezTo>
                  <a:cubicBezTo>
                    <a:pt x="72" y="28"/>
                    <a:pt x="72" y="28"/>
                    <a:pt x="72" y="28"/>
                  </a:cubicBezTo>
                  <a:cubicBezTo>
                    <a:pt x="73" y="29"/>
                    <a:pt x="75" y="30"/>
                    <a:pt x="76" y="31"/>
                  </a:cubicBezTo>
                  <a:cubicBezTo>
                    <a:pt x="74" y="30"/>
                    <a:pt x="71" y="29"/>
                    <a:pt x="69" y="28"/>
                  </a:cubicBezTo>
                  <a:cubicBezTo>
                    <a:pt x="68" y="28"/>
                    <a:pt x="68" y="28"/>
                    <a:pt x="68" y="28"/>
                  </a:cubicBezTo>
                  <a:cubicBezTo>
                    <a:pt x="72" y="31"/>
                    <a:pt x="76" y="33"/>
                    <a:pt x="80" y="35"/>
                  </a:cubicBezTo>
                  <a:cubicBezTo>
                    <a:pt x="76" y="33"/>
                    <a:pt x="72" y="31"/>
                    <a:pt x="67" y="30"/>
                  </a:cubicBezTo>
                  <a:cubicBezTo>
                    <a:pt x="67" y="30"/>
                    <a:pt x="67" y="30"/>
                    <a:pt x="67" y="31"/>
                  </a:cubicBezTo>
                  <a:cubicBezTo>
                    <a:pt x="69" y="32"/>
                    <a:pt x="71" y="33"/>
                    <a:pt x="72" y="34"/>
                  </a:cubicBezTo>
                  <a:cubicBezTo>
                    <a:pt x="73" y="34"/>
                    <a:pt x="73" y="34"/>
                    <a:pt x="73" y="34"/>
                  </a:cubicBezTo>
                  <a:cubicBezTo>
                    <a:pt x="70" y="33"/>
                    <a:pt x="67" y="31"/>
                    <a:pt x="63" y="30"/>
                  </a:cubicBezTo>
                  <a:cubicBezTo>
                    <a:pt x="63" y="30"/>
                    <a:pt x="62" y="31"/>
                    <a:pt x="63" y="31"/>
                  </a:cubicBezTo>
                  <a:cubicBezTo>
                    <a:pt x="64" y="32"/>
                    <a:pt x="65" y="33"/>
                    <a:pt x="67" y="34"/>
                  </a:cubicBezTo>
                  <a:cubicBezTo>
                    <a:pt x="68" y="34"/>
                    <a:pt x="69" y="35"/>
                    <a:pt x="70" y="35"/>
                  </a:cubicBezTo>
                  <a:cubicBezTo>
                    <a:pt x="70" y="35"/>
                    <a:pt x="74" y="38"/>
                    <a:pt x="71" y="37"/>
                  </a:cubicBezTo>
                  <a:cubicBezTo>
                    <a:pt x="67" y="35"/>
                    <a:pt x="63" y="32"/>
                    <a:pt x="58" y="31"/>
                  </a:cubicBezTo>
                  <a:cubicBezTo>
                    <a:pt x="57" y="31"/>
                    <a:pt x="57" y="31"/>
                    <a:pt x="57" y="31"/>
                  </a:cubicBezTo>
                  <a:cubicBezTo>
                    <a:pt x="60" y="34"/>
                    <a:pt x="64" y="35"/>
                    <a:pt x="68" y="38"/>
                  </a:cubicBezTo>
                  <a:cubicBezTo>
                    <a:pt x="72" y="40"/>
                    <a:pt x="68" y="38"/>
                    <a:pt x="67" y="38"/>
                  </a:cubicBezTo>
                  <a:cubicBezTo>
                    <a:pt x="66" y="37"/>
                    <a:pt x="64" y="36"/>
                    <a:pt x="63" y="35"/>
                  </a:cubicBezTo>
                  <a:cubicBezTo>
                    <a:pt x="61" y="34"/>
                    <a:pt x="58" y="33"/>
                    <a:pt x="56" y="32"/>
                  </a:cubicBezTo>
                  <a:cubicBezTo>
                    <a:pt x="55" y="32"/>
                    <a:pt x="55" y="32"/>
                    <a:pt x="55" y="33"/>
                  </a:cubicBezTo>
                  <a:cubicBezTo>
                    <a:pt x="57" y="35"/>
                    <a:pt x="59" y="36"/>
                    <a:pt x="61" y="38"/>
                  </a:cubicBezTo>
                  <a:cubicBezTo>
                    <a:pt x="59" y="36"/>
                    <a:pt x="56" y="35"/>
                    <a:pt x="53" y="34"/>
                  </a:cubicBezTo>
                  <a:cubicBezTo>
                    <a:pt x="53" y="34"/>
                    <a:pt x="53" y="35"/>
                    <a:pt x="53" y="35"/>
                  </a:cubicBezTo>
                  <a:cubicBezTo>
                    <a:pt x="56" y="37"/>
                    <a:pt x="58" y="38"/>
                    <a:pt x="61" y="40"/>
                  </a:cubicBezTo>
                  <a:cubicBezTo>
                    <a:pt x="61" y="40"/>
                    <a:pt x="62" y="41"/>
                    <a:pt x="63" y="41"/>
                  </a:cubicBezTo>
                  <a:cubicBezTo>
                    <a:pt x="63" y="41"/>
                    <a:pt x="63" y="41"/>
                    <a:pt x="63" y="41"/>
                  </a:cubicBezTo>
                  <a:cubicBezTo>
                    <a:pt x="62" y="41"/>
                    <a:pt x="61" y="40"/>
                    <a:pt x="60" y="40"/>
                  </a:cubicBezTo>
                  <a:cubicBezTo>
                    <a:pt x="56" y="38"/>
                    <a:pt x="52" y="35"/>
                    <a:pt x="47" y="35"/>
                  </a:cubicBezTo>
                  <a:cubicBezTo>
                    <a:pt x="47" y="35"/>
                    <a:pt x="47" y="35"/>
                    <a:pt x="47" y="35"/>
                  </a:cubicBezTo>
                  <a:cubicBezTo>
                    <a:pt x="49" y="37"/>
                    <a:pt x="51" y="38"/>
                    <a:pt x="52" y="39"/>
                  </a:cubicBezTo>
                  <a:cubicBezTo>
                    <a:pt x="50" y="38"/>
                    <a:pt x="47" y="36"/>
                    <a:pt x="44" y="36"/>
                  </a:cubicBezTo>
                  <a:cubicBezTo>
                    <a:pt x="44" y="36"/>
                    <a:pt x="44" y="36"/>
                    <a:pt x="44" y="36"/>
                  </a:cubicBezTo>
                  <a:cubicBezTo>
                    <a:pt x="46" y="38"/>
                    <a:pt x="47" y="39"/>
                    <a:pt x="49" y="40"/>
                  </a:cubicBezTo>
                  <a:cubicBezTo>
                    <a:pt x="48" y="40"/>
                    <a:pt x="47" y="40"/>
                    <a:pt x="47" y="39"/>
                  </a:cubicBezTo>
                  <a:cubicBezTo>
                    <a:pt x="44" y="38"/>
                    <a:pt x="41" y="36"/>
                    <a:pt x="38" y="36"/>
                  </a:cubicBezTo>
                  <a:cubicBezTo>
                    <a:pt x="38" y="36"/>
                    <a:pt x="38" y="36"/>
                    <a:pt x="38" y="36"/>
                  </a:cubicBezTo>
                  <a:cubicBezTo>
                    <a:pt x="39" y="37"/>
                    <a:pt x="40" y="38"/>
                    <a:pt x="41" y="39"/>
                  </a:cubicBezTo>
                  <a:cubicBezTo>
                    <a:pt x="40" y="38"/>
                    <a:pt x="38" y="37"/>
                    <a:pt x="36" y="36"/>
                  </a:cubicBezTo>
                  <a:cubicBezTo>
                    <a:pt x="36" y="36"/>
                    <a:pt x="36" y="37"/>
                    <a:pt x="36" y="37"/>
                  </a:cubicBezTo>
                  <a:cubicBezTo>
                    <a:pt x="40" y="42"/>
                    <a:pt x="47" y="44"/>
                    <a:pt x="53" y="48"/>
                  </a:cubicBezTo>
                  <a:cubicBezTo>
                    <a:pt x="51" y="47"/>
                    <a:pt x="49" y="47"/>
                    <a:pt x="48" y="46"/>
                  </a:cubicBezTo>
                  <a:cubicBezTo>
                    <a:pt x="46" y="45"/>
                    <a:pt x="45" y="44"/>
                    <a:pt x="43" y="43"/>
                  </a:cubicBezTo>
                  <a:cubicBezTo>
                    <a:pt x="39" y="41"/>
                    <a:pt x="36" y="40"/>
                    <a:pt x="32" y="38"/>
                  </a:cubicBezTo>
                  <a:cubicBezTo>
                    <a:pt x="32" y="38"/>
                    <a:pt x="32" y="38"/>
                    <a:pt x="32" y="38"/>
                  </a:cubicBezTo>
                  <a:cubicBezTo>
                    <a:pt x="33" y="40"/>
                    <a:pt x="34" y="41"/>
                    <a:pt x="35" y="42"/>
                  </a:cubicBezTo>
                  <a:cubicBezTo>
                    <a:pt x="33" y="41"/>
                    <a:pt x="31" y="40"/>
                    <a:pt x="29" y="40"/>
                  </a:cubicBezTo>
                  <a:cubicBezTo>
                    <a:pt x="29" y="40"/>
                    <a:pt x="29" y="40"/>
                    <a:pt x="29" y="40"/>
                  </a:cubicBezTo>
                  <a:cubicBezTo>
                    <a:pt x="30" y="41"/>
                    <a:pt x="31" y="43"/>
                    <a:pt x="32" y="44"/>
                  </a:cubicBezTo>
                  <a:cubicBezTo>
                    <a:pt x="30" y="43"/>
                    <a:pt x="29" y="42"/>
                    <a:pt x="27" y="42"/>
                  </a:cubicBezTo>
                  <a:cubicBezTo>
                    <a:pt x="26" y="42"/>
                    <a:pt x="26" y="42"/>
                    <a:pt x="27" y="42"/>
                  </a:cubicBezTo>
                  <a:cubicBezTo>
                    <a:pt x="27" y="43"/>
                    <a:pt x="27" y="43"/>
                    <a:pt x="28" y="44"/>
                  </a:cubicBezTo>
                  <a:cubicBezTo>
                    <a:pt x="26" y="43"/>
                    <a:pt x="25" y="43"/>
                    <a:pt x="24" y="43"/>
                  </a:cubicBezTo>
                  <a:cubicBezTo>
                    <a:pt x="23" y="43"/>
                    <a:pt x="23" y="43"/>
                    <a:pt x="23" y="43"/>
                  </a:cubicBezTo>
                  <a:cubicBezTo>
                    <a:pt x="24" y="44"/>
                    <a:pt x="25" y="45"/>
                    <a:pt x="26" y="46"/>
                  </a:cubicBezTo>
                  <a:cubicBezTo>
                    <a:pt x="24" y="45"/>
                    <a:pt x="21" y="44"/>
                    <a:pt x="19" y="43"/>
                  </a:cubicBezTo>
                  <a:cubicBezTo>
                    <a:pt x="19" y="43"/>
                    <a:pt x="19" y="43"/>
                    <a:pt x="19" y="43"/>
                  </a:cubicBezTo>
                  <a:cubicBezTo>
                    <a:pt x="19" y="44"/>
                    <a:pt x="20" y="44"/>
                    <a:pt x="20" y="45"/>
                  </a:cubicBezTo>
                  <a:cubicBezTo>
                    <a:pt x="19" y="44"/>
                    <a:pt x="18" y="44"/>
                    <a:pt x="16" y="43"/>
                  </a:cubicBezTo>
                  <a:cubicBezTo>
                    <a:pt x="16" y="43"/>
                    <a:pt x="16" y="43"/>
                    <a:pt x="16" y="44"/>
                  </a:cubicBezTo>
                  <a:cubicBezTo>
                    <a:pt x="17" y="45"/>
                    <a:pt x="19" y="47"/>
                    <a:pt x="20" y="48"/>
                  </a:cubicBezTo>
                  <a:cubicBezTo>
                    <a:pt x="19" y="47"/>
                    <a:pt x="18" y="46"/>
                    <a:pt x="16" y="46"/>
                  </a:cubicBezTo>
                  <a:cubicBezTo>
                    <a:pt x="16" y="46"/>
                    <a:pt x="16" y="46"/>
                    <a:pt x="16" y="46"/>
                  </a:cubicBezTo>
                  <a:cubicBezTo>
                    <a:pt x="17" y="48"/>
                    <a:pt x="18" y="49"/>
                    <a:pt x="19" y="50"/>
                  </a:cubicBezTo>
                  <a:cubicBezTo>
                    <a:pt x="17" y="49"/>
                    <a:pt x="16" y="48"/>
                    <a:pt x="14" y="48"/>
                  </a:cubicBezTo>
                  <a:cubicBezTo>
                    <a:pt x="14" y="48"/>
                    <a:pt x="14" y="49"/>
                    <a:pt x="14" y="49"/>
                  </a:cubicBezTo>
                  <a:cubicBezTo>
                    <a:pt x="15" y="50"/>
                    <a:pt x="15" y="50"/>
                    <a:pt x="16" y="51"/>
                  </a:cubicBezTo>
                  <a:cubicBezTo>
                    <a:pt x="15" y="50"/>
                    <a:pt x="13" y="50"/>
                    <a:pt x="12" y="49"/>
                  </a:cubicBezTo>
                  <a:cubicBezTo>
                    <a:pt x="11" y="49"/>
                    <a:pt x="11" y="49"/>
                    <a:pt x="11" y="50"/>
                  </a:cubicBezTo>
                  <a:cubicBezTo>
                    <a:pt x="12" y="50"/>
                    <a:pt x="12" y="51"/>
                    <a:pt x="13" y="51"/>
                  </a:cubicBezTo>
                  <a:cubicBezTo>
                    <a:pt x="11" y="50"/>
                    <a:pt x="9" y="49"/>
                    <a:pt x="7" y="49"/>
                  </a:cubicBezTo>
                  <a:cubicBezTo>
                    <a:pt x="7" y="49"/>
                    <a:pt x="7" y="49"/>
                    <a:pt x="7" y="49"/>
                  </a:cubicBezTo>
                  <a:cubicBezTo>
                    <a:pt x="7" y="49"/>
                    <a:pt x="8" y="50"/>
                    <a:pt x="8" y="50"/>
                  </a:cubicBezTo>
                  <a:cubicBezTo>
                    <a:pt x="7" y="50"/>
                    <a:pt x="6" y="50"/>
                    <a:pt x="5" y="49"/>
                  </a:cubicBezTo>
                  <a:cubicBezTo>
                    <a:pt x="5" y="49"/>
                    <a:pt x="5" y="50"/>
                    <a:pt x="5" y="50"/>
                  </a:cubicBezTo>
                  <a:cubicBezTo>
                    <a:pt x="6" y="51"/>
                    <a:pt x="7" y="52"/>
                    <a:pt x="8" y="53"/>
                  </a:cubicBezTo>
                  <a:cubicBezTo>
                    <a:pt x="7" y="52"/>
                    <a:pt x="6" y="52"/>
                    <a:pt x="5" y="51"/>
                  </a:cubicBezTo>
                  <a:cubicBezTo>
                    <a:pt x="5" y="51"/>
                    <a:pt x="4" y="51"/>
                    <a:pt x="4" y="52"/>
                  </a:cubicBezTo>
                  <a:cubicBezTo>
                    <a:pt x="5" y="53"/>
                    <a:pt x="7" y="54"/>
                    <a:pt x="8" y="56"/>
                  </a:cubicBezTo>
                  <a:cubicBezTo>
                    <a:pt x="7" y="55"/>
                    <a:pt x="5" y="54"/>
                    <a:pt x="4" y="53"/>
                  </a:cubicBezTo>
                  <a:cubicBezTo>
                    <a:pt x="4" y="53"/>
                    <a:pt x="4" y="53"/>
                    <a:pt x="3" y="53"/>
                  </a:cubicBezTo>
                  <a:cubicBezTo>
                    <a:pt x="2" y="47"/>
                    <a:pt x="12" y="43"/>
                    <a:pt x="16" y="42"/>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247"/>
            <p:cNvSpPr>
              <a:spLocks noEditPoints="1"/>
            </p:cNvSpPr>
            <p:nvPr/>
          </p:nvSpPr>
          <p:spPr bwMode="auto">
            <a:xfrm>
              <a:off x="6375646" y="1201172"/>
              <a:ext cx="603250" cy="157163"/>
            </a:xfrm>
            <a:custGeom>
              <a:avLst/>
              <a:gdLst>
                <a:gd name="T0" fmla="*/ 125 w 142"/>
                <a:gd name="T1" fmla="*/ 33 h 37"/>
                <a:gd name="T2" fmla="*/ 114 w 142"/>
                <a:gd name="T3" fmla="*/ 14 h 37"/>
                <a:gd name="T4" fmla="*/ 84 w 142"/>
                <a:gd name="T5" fmla="*/ 9 h 37"/>
                <a:gd name="T6" fmla="*/ 4 w 142"/>
                <a:gd name="T7" fmla="*/ 2 h 37"/>
                <a:gd name="T8" fmla="*/ 3 w 142"/>
                <a:gd name="T9" fmla="*/ 22 h 37"/>
                <a:gd name="T10" fmla="*/ 110 w 142"/>
                <a:gd name="T11" fmla="*/ 37 h 37"/>
                <a:gd name="T12" fmla="*/ 107 w 142"/>
                <a:gd name="T13" fmla="*/ 24 h 37"/>
                <a:gd name="T14" fmla="*/ 84 w 142"/>
                <a:gd name="T15" fmla="*/ 20 h 37"/>
                <a:gd name="T16" fmla="*/ 93 w 142"/>
                <a:gd name="T17" fmla="*/ 23 h 37"/>
                <a:gd name="T18" fmla="*/ 98 w 142"/>
                <a:gd name="T19" fmla="*/ 24 h 37"/>
                <a:gd name="T20" fmla="*/ 103 w 142"/>
                <a:gd name="T21" fmla="*/ 25 h 37"/>
                <a:gd name="T22" fmla="*/ 106 w 142"/>
                <a:gd name="T23" fmla="*/ 26 h 37"/>
                <a:gd name="T24" fmla="*/ 106 w 142"/>
                <a:gd name="T25" fmla="*/ 22 h 37"/>
                <a:gd name="T26" fmla="*/ 104 w 142"/>
                <a:gd name="T27" fmla="*/ 23 h 37"/>
                <a:gd name="T28" fmla="*/ 99 w 142"/>
                <a:gd name="T29" fmla="*/ 22 h 37"/>
                <a:gd name="T30" fmla="*/ 95 w 142"/>
                <a:gd name="T31" fmla="*/ 23 h 37"/>
                <a:gd name="T32" fmla="*/ 87 w 142"/>
                <a:gd name="T33" fmla="*/ 20 h 37"/>
                <a:gd name="T34" fmla="*/ 78 w 142"/>
                <a:gd name="T35" fmla="*/ 18 h 37"/>
                <a:gd name="T36" fmla="*/ 72 w 142"/>
                <a:gd name="T37" fmla="*/ 17 h 37"/>
                <a:gd name="T38" fmla="*/ 67 w 142"/>
                <a:gd name="T39" fmla="*/ 17 h 37"/>
                <a:gd name="T40" fmla="*/ 63 w 142"/>
                <a:gd name="T41" fmla="*/ 16 h 37"/>
                <a:gd name="T42" fmla="*/ 59 w 142"/>
                <a:gd name="T43" fmla="*/ 17 h 37"/>
                <a:gd name="T44" fmla="*/ 56 w 142"/>
                <a:gd name="T45" fmla="*/ 17 h 37"/>
                <a:gd name="T46" fmla="*/ 50 w 142"/>
                <a:gd name="T47" fmla="*/ 17 h 37"/>
                <a:gd name="T48" fmla="*/ 45 w 142"/>
                <a:gd name="T49" fmla="*/ 15 h 37"/>
                <a:gd name="T50" fmla="*/ 39 w 142"/>
                <a:gd name="T51" fmla="*/ 14 h 37"/>
                <a:gd name="T52" fmla="*/ 33 w 142"/>
                <a:gd name="T53" fmla="*/ 12 h 37"/>
                <a:gd name="T54" fmla="*/ 28 w 142"/>
                <a:gd name="T55" fmla="*/ 12 h 37"/>
                <a:gd name="T56" fmla="*/ 25 w 142"/>
                <a:gd name="T57" fmla="*/ 14 h 37"/>
                <a:gd name="T58" fmla="*/ 16 w 142"/>
                <a:gd name="T59" fmla="*/ 11 h 37"/>
                <a:gd name="T60" fmla="*/ 11 w 142"/>
                <a:gd name="T61" fmla="*/ 10 h 37"/>
                <a:gd name="T62" fmla="*/ 9 w 142"/>
                <a:gd name="T63" fmla="*/ 12 h 37"/>
                <a:gd name="T64" fmla="*/ 6 w 142"/>
                <a:gd name="T65" fmla="*/ 13 h 37"/>
                <a:gd name="T66" fmla="*/ 7 w 142"/>
                <a:gd name="T67" fmla="*/ 13 h 37"/>
                <a:gd name="T68" fmla="*/ 9 w 142"/>
                <a:gd name="T69" fmla="*/ 10 h 37"/>
                <a:gd name="T70" fmla="*/ 14 w 142"/>
                <a:gd name="T71" fmla="*/ 14 h 37"/>
                <a:gd name="T72" fmla="*/ 17 w 142"/>
                <a:gd name="T73" fmla="*/ 14 h 37"/>
                <a:gd name="T74" fmla="*/ 22 w 142"/>
                <a:gd name="T75" fmla="*/ 14 h 37"/>
                <a:gd name="T76" fmla="*/ 25 w 142"/>
                <a:gd name="T77" fmla="*/ 12 h 37"/>
                <a:gd name="T78" fmla="*/ 31 w 142"/>
                <a:gd name="T79" fmla="*/ 14 h 37"/>
                <a:gd name="T80" fmla="*/ 37 w 142"/>
                <a:gd name="T81" fmla="*/ 17 h 37"/>
                <a:gd name="T82" fmla="*/ 43 w 142"/>
                <a:gd name="T83" fmla="*/ 17 h 37"/>
                <a:gd name="T84" fmla="*/ 47 w 142"/>
                <a:gd name="T85" fmla="*/ 17 h 37"/>
                <a:gd name="T86" fmla="*/ 52 w 142"/>
                <a:gd name="T87" fmla="*/ 16 h 37"/>
                <a:gd name="T88" fmla="*/ 61 w 142"/>
                <a:gd name="T89" fmla="*/ 19 h 37"/>
                <a:gd name="T90" fmla="*/ 65 w 142"/>
                <a:gd name="T91" fmla="*/ 19 h 37"/>
                <a:gd name="T92" fmla="*/ 69 w 142"/>
                <a:gd name="T93" fmla="*/ 18 h 37"/>
                <a:gd name="T94" fmla="*/ 73 w 142"/>
                <a:gd name="T95" fmla="*/ 18 h 37"/>
                <a:gd name="T96" fmla="*/ 4 w 142"/>
                <a:gd name="T97" fmla="*/ 14 h 37"/>
                <a:gd name="T98" fmla="*/ 80 w 142"/>
                <a:gd name="T99" fmla="*/ 22 h 37"/>
                <a:gd name="T100" fmla="*/ 80 w 142"/>
                <a:gd name="T101" fmla="*/ 22 h 37"/>
                <a:gd name="T102" fmla="*/ 107 w 142"/>
                <a:gd name="T103" fmla="*/ 29 h 37"/>
                <a:gd name="T104" fmla="*/ 59 w 142"/>
                <a:gd name="T105" fmla="*/ 29 h 37"/>
                <a:gd name="T106" fmla="*/ 28 w 142"/>
                <a:gd name="T107" fmla="*/ 19 h 37"/>
                <a:gd name="T108" fmla="*/ 111 w 142"/>
                <a:gd name="T109" fmla="*/ 30 h 37"/>
                <a:gd name="T110" fmla="*/ 115 w 142"/>
                <a:gd name="T111" fmla="*/ 30 h 37"/>
                <a:gd name="T112" fmla="*/ 116 w 142"/>
                <a:gd name="T113" fmla="*/ 28 h 37"/>
                <a:gd name="T114" fmla="*/ 117 w 142"/>
                <a:gd name="T115" fmla="*/ 20 h 37"/>
                <a:gd name="T116" fmla="*/ 130 w 142"/>
                <a:gd name="T117" fmla="*/ 24 h 37"/>
                <a:gd name="T118" fmla="*/ 138 w 142"/>
                <a:gd name="T119" fmla="*/ 28 h 37"/>
                <a:gd name="T120" fmla="*/ 109 w 142"/>
                <a:gd name="T121" fmla="*/ 15 h 37"/>
                <a:gd name="T122" fmla="*/ 60 w 142"/>
                <a:gd name="T123" fmla="*/ 13 h 37"/>
                <a:gd name="T124" fmla="*/ 57 w 142"/>
                <a:gd name="T125" fmla="*/ 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 h="37">
                  <a:moveTo>
                    <a:pt x="110" y="37"/>
                  </a:moveTo>
                  <a:cubicBezTo>
                    <a:pt x="110" y="37"/>
                    <a:pt x="110" y="37"/>
                    <a:pt x="111" y="37"/>
                  </a:cubicBezTo>
                  <a:cubicBezTo>
                    <a:pt x="111" y="37"/>
                    <a:pt x="111" y="37"/>
                    <a:pt x="111" y="37"/>
                  </a:cubicBezTo>
                  <a:cubicBezTo>
                    <a:pt x="116" y="36"/>
                    <a:pt x="120" y="34"/>
                    <a:pt x="125" y="33"/>
                  </a:cubicBezTo>
                  <a:cubicBezTo>
                    <a:pt x="130" y="32"/>
                    <a:pt x="136" y="31"/>
                    <a:pt x="141" y="30"/>
                  </a:cubicBezTo>
                  <a:cubicBezTo>
                    <a:pt x="142" y="30"/>
                    <a:pt x="142" y="29"/>
                    <a:pt x="141" y="28"/>
                  </a:cubicBezTo>
                  <a:cubicBezTo>
                    <a:pt x="141" y="28"/>
                    <a:pt x="141" y="28"/>
                    <a:pt x="141" y="27"/>
                  </a:cubicBezTo>
                  <a:cubicBezTo>
                    <a:pt x="133" y="21"/>
                    <a:pt x="122" y="19"/>
                    <a:pt x="114" y="14"/>
                  </a:cubicBezTo>
                  <a:cubicBezTo>
                    <a:pt x="113" y="14"/>
                    <a:pt x="113" y="14"/>
                    <a:pt x="113" y="14"/>
                  </a:cubicBezTo>
                  <a:cubicBezTo>
                    <a:pt x="113" y="13"/>
                    <a:pt x="113" y="13"/>
                    <a:pt x="112" y="13"/>
                  </a:cubicBezTo>
                  <a:cubicBezTo>
                    <a:pt x="112" y="13"/>
                    <a:pt x="112" y="13"/>
                    <a:pt x="112" y="13"/>
                  </a:cubicBezTo>
                  <a:cubicBezTo>
                    <a:pt x="103" y="12"/>
                    <a:pt x="94" y="10"/>
                    <a:pt x="84" y="9"/>
                  </a:cubicBezTo>
                  <a:cubicBezTo>
                    <a:pt x="74" y="8"/>
                    <a:pt x="65" y="7"/>
                    <a:pt x="55" y="6"/>
                  </a:cubicBezTo>
                  <a:cubicBezTo>
                    <a:pt x="45" y="5"/>
                    <a:pt x="36" y="4"/>
                    <a:pt x="27" y="3"/>
                  </a:cubicBezTo>
                  <a:cubicBezTo>
                    <a:pt x="20" y="2"/>
                    <a:pt x="13" y="0"/>
                    <a:pt x="6" y="1"/>
                  </a:cubicBezTo>
                  <a:cubicBezTo>
                    <a:pt x="5" y="1"/>
                    <a:pt x="4" y="1"/>
                    <a:pt x="4" y="2"/>
                  </a:cubicBezTo>
                  <a:cubicBezTo>
                    <a:pt x="4" y="2"/>
                    <a:pt x="4" y="2"/>
                    <a:pt x="4" y="2"/>
                  </a:cubicBezTo>
                  <a:cubicBezTo>
                    <a:pt x="4" y="2"/>
                    <a:pt x="4" y="2"/>
                    <a:pt x="4" y="2"/>
                  </a:cubicBezTo>
                  <a:cubicBezTo>
                    <a:pt x="3" y="9"/>
                    <a:pt x="0" y="15"/>
                    <a:pt x="2" y="21"/>
                  </a:cubicBezTo>
                  <a:cubicBezTo>
                    <a:pt x="2" y="22"/>
                    <a:pt x="2" y="22"/>
                    <a:pt x="3" y="22"/>
                  </a:cubicBezTo>
                  <a:cubicBezTo>
                    <a:pt x="3" y="22"/>
                    <a:pt x="3" y="23"/>
                    <a:pt x="4" y="23"/>
                  </a:cubicBezTo>
                  <a:cubicBezTo>
                    <a:pt x="21" y="25"/>
                    <a:pt x="39" y="28"/>
                    <a:pt x="57" y="30"/>
                  </a:cubicBezTo>
                  <a:cubicBezTo>
                    <a:pt x="66" y="32"/>
                    <a:pt x="75" y="33"/>
                    <a:pt x="84" y="34"/>
                  </a:cubicBezTo>
                  <a:cubicBezTo>
                    <a:pt x="93" y="35"/>
                    <a:pt x="102" y="36"/>
                    <a:pt x="110" y="37"/>
                  </a:cubicBezTo>
                  <a:close/>
                  <a:moveTo>
                    <a:pt x="59" y="15"/>
                  </a:moveTo>
                  <a:cubicBezTo>
                    <a:pt x="68" y="16"/>
                    <a:pt x="78" y="17"/>
                    <a:pt x="87" y="19"/>
                  </a:cubicBezTo>
                  <a:cubicBezTo>
                    <a:pt x="94" y="20"/>
                    <a:pt x="102" y="20"/>
                    <a:pt x="109" y="21"/>
                  </a:cubicBezTo>
                  <a:cubicBezTo>
                    <a:pt x="108" y="21"/>
                    <a:pt x="107" y="22"/>
                    <a:pt x="107" y="24"/>
                  </a:cubicBezTo>
                  <a:cubicBezTo>
                    <a:pt x="107" y="25"/>
                    <a:pt x="107" y="26"/>
                    <a:pt x="108" y="27"/>
                  </a:cubicBezTo>
                  <a:cubicBezTo>
                    <a:pt x="101" y="26"/>
                    <a:pt x="93" y="24"/>
                    <a:pt x="86" y="23"/>
                  </a:cubicBezTo>
                  <a:cubicBezTo>
                    <a:pt x="86" y="23"/>
                    <a:pt x="86" y="23"/>
                    <a:pt x="86" y="23"/>
                  </a:cubicBezTo>
                  <a:cubicBezTo>
                    <a:pt x="85" y="22"/>
                    <a:pt x="85" y="21"/>
                    <a:pt x="84" y="20"/>
                  </a:cubicBezTo>
                  <a:cubicBezTo>
                    <a:pt x="85" y="20"/>
                    <a:pt x="86" y="20"/>
                    <a:pt x="86" y="20"/>
                  </a:cubicBezTo>
                  <a:cubicBezTo>
                    <a:pt x="87" y="21"/>
                    <a:pt x="88" y="21"/>
                    <a:pt x="89" y="22"/>
                  </a:cubicBezTo>
                  <a:cubicBezTo>
                    <a:pt x="90" y="23"/>
                    <a:pt x="91" y="23"/>
                    <a:pt x="93" y="24"/>
                  </a:cubicBezTo>
                  <a:cubicBezTo>
                    <a:pt x="93" y="24"/>
                    <a:pt x="93" y="24"/>
                    <a:pt x="93" y="23"/>
                  </a:cubicBezTo>
                  <a:cubicBezTo>
                    <a:pt x="93" y="23"/>
                    <a:pt x="92" y="22"/>
                    <a:pt x="92" y="22"/>
                  </a:cubicBezTo>
                  <a:cubicBezTo>
                    <a:pt x="91" y="20"/>
                    <a:pt x="93" y="22"/>
                    <a:pt x="93" y="22"/>
                  </a:cubicBezTo>
                  <a:cubicBezTo>
                    <a:pt x="95" y="23"/>
                    <a:pt x="96" y="24"/>
                    <a:pt x="98" y="25"/>
                  </a:cubicBezTo>
                  <a:cubicBezTo>
                    <a:pt x="98" y="25"/>
                    <a:pt x="98" y="25"/>
                    <a:pt x="98" y="24"/>
                  </a:cubicBezTo>
                  <a:cubicBezTo>
                    <a:pt x="98" y="24"/>
                    <a:pt x="98" y="23"/>
                    <a:pt x="98" y="23"/>
                  </a:cubicBezTo>
                  <a:cubicBezTo>
                    <a:pt x="97" y="22"/>
                    <a:pt x="95" y="20"/>
                    <a:pt x="97" y="21"/>
                  </a:cubicBezTo>
                  <a:cubicBezTo>
                    <a:pt x="99" y="22"/>
                    <a:pt x="100" y="24"/>
                    <a:pt x="102" y="25"/>
                  </a:cubicBezTo>
                  <a:cubicBezTo>
                    <a:pt x="103" y="26"/>
                    <a:pt x="103" y="25"/>
                    <a:pt x="103" y="25"/>
                  </a:cubicBezTo>
                  <a:cubicBezTo>
                    <a:pt x="102" y="24"/>
                    <a:pt x="102" y="24"/>
                    <a:pt x="102" y="23"/>
                  </a:cubicBezTo>
                  <a:cubicBezTo>
                    <a:pt x="101" y="22"/>
                    <a:pt x="100" y="21"/>
                    <a:pt x="102" y="22"/>
                  </a:cubicBezTo>
                  <a:cubicBezTo>
                    <a:pt x="103" y="23"/>
                    <a:pt x="104" y="25"/>
                    <a:pt x="105" y="26"/>
                  </a:cubicBezTo>
                  <a:cubicBezTo>
                    <a:pt x="106" y="26"/>
                    <a:pt x="106" y="26"/>
                    <a:pt x="106" y="26"/>
                  </a:cubicBezTo>
                  <a:cubicBezTo>
                    <a:pt x="106" y="25"/>
                    <a:pt x="106" y="24"/>
                    <a:pt x="105" y="24"/>
                  </a:cubicBezTo>
                  <a:cubicBezTo>
                    <a:pt x="104" y="22"/>
                    <a:pt x="104" y="22"/>
                    <a:pt x="105" y="24"/>
                  </a:cubicBezTo>
                  <a:cubicBezTo>
                    <a:pt x="105" y="24"/>
                    <a:pt x="106" y="24"/>
                    <a:pt x="106" y="24"/>
                  </a:cubicBezTo>
                  <a:cubicBezTo>
                    <a:pt x="106" y="22"/>
                    <a:pt x="106" y="23"/>
                    <a:pt x="106" y="22"/>
                  </a:cubicBezTo>
                  <a:cubicBezTo>
                    <a:pt x="106" y="21"/>
                    <a:pt x="105" y="21"/>
                    <a:pt x="105" y="22"/>
                  </a:cubicBezTo>
                  <a:cubicBezTo>
                    <a:pt x="106" y="24"/>
                    <a:pt x="104" y="21"/>
                    <a:pt x="104" y="21"/>
                  </a:cubicBezTo>
                  <a:cubicBezTo>
                    <a:pt x="103" y="21"/>
                    <a:pt x="103" y="21"/>
                    <a:pt x="103" y="21"/>
                  </a:cubicBezTo>
                  <a:cubicBezTo>
                    <a:pt x="104" y="22"/>
                    <a:pt x="107" y="27"/>
                    <a:pt x="104" y="23"/>
                  </a:cubicBezTo>
                  <a:cubicBezTo>
                    <a:pt x="103" y="22"/>
                    <a:pt x="102" y="21"/>
                    <a:pt x="100" y="21"/>
                  </a:cubicBezTo>
                  <a:cubicBezTo>
                    <a:pt x="100" y="21"/>
                    <a:pt x="100" y="21"/>
                    <a:pt x="100" y="21"/>
                  </a:cubicBezTo>
                  <a:cubicBezTo>
                    <a:pt x="100" y="21"/>
                    <a:pt x="103" y="25"/>
                    <a:pt x="101" y="24"/>
                  </a:cubicBezTo>
                  <a:cubicBezTo>
                    <a:pt x="100" y="24"/>
                    <a:pt x="100" y="23"/>
                    <a:pt x="99" y="22"/>
                  </a:cubicBezTo>
                  <a:cubicBezTo>
                    <a:pt x="98" y="21"/>
                    <a:pt x="97" y="20"/>
                    <a:pt x="95" y="20"/>
                  </a:cubicBezTo>
                  <a:cubicBezTo>
                    <a:pt x="95" y="20"/>
                    <a:pt x="95" y="20"/>
                    <a:pt x="95" y="20"/>
                  </a:cubicBezTo>
                  <a:cubicBezTo>
                    <a:pt x="95" y="21"/>
                    <a:pt x="96" y="22"/>
                    <a:pt x="97" y="22"/>
                  </a:cubicBezTo>
                  <a:cubicBezTo>
                    <a:pt x="99" y="25"/>
                    <a:pt x="96" y="23"/>
                    <a:pt x="95" y="23"/>
                  </a:cubicBezTo>
                  <a:cubicBezTo>
                    <a:pt x="94" y="22"/>
                    <a:pt x="93" y="21"/>
                    <a:pt x="91" y="20"/>
                  </a:cubicBezTo>
                  <a:cubicBezTo>
                    <a:pt x="91" y="20"/>
                    <a:pt x="91" y="20"/>
                    <a:pt x="91" y="20"/>
                  </a:cubicBezTo>
                  <a:cubicBezTo>
                    <a:pt x="91" y="21"/>
                    <a:pt x="93" y="23"/>
                    <a:pt x="91" y="23"/>
                  </a:cubicBezTo>
                  <a:cubicBezTo>
                    <a:pt x="90" y="22"/>
                    <a:pt x="89" y="21"/>
                    <a:pt x="87" y="20"/>
                  </a:cubicBezTo>
                  <a:cubicBezTo>
                    <a:pt x="86" y="19"/>
                    <a:pt x="85" y="19"/>
                    <a:pt x="83" y="19"/>
                  </a:cubicBezTo>
                  <a:cubicBezTo>
                    <a:pt x="83" y="19"/>
                    <a:pt x="83" y="19"/>
                    <a:pt x="83" y="20"/>
                  </a:cubicBezTo>
                  <a:cubicBezTo>
                    <a:pt x="84" y="22"/>
                    <a:pt x="86" y="23"/>
                    <a:pt x="83" y="21"/>
                  </a:cubicBezTo>
                  <a:cubicBezTo>
                    <a:pt x="81" y="20"/>
                    <a:pt x="80" y="19"/>
                    <a:pt x="78" y="18"/>
                  </a:cubicBezTo>
                  <a:cubicBezTo>
                    <a:pt x="78" y="18"/>
                    <a:pt x="77" y="18"/>
                    <a:pt x="78" y="18"/>
                  </a:cubicBezTo>
                  <a:cubicBezTo>
                    <a:pt x="78" y="19"/>
                    <a:pt x="78" y="20"/>
                    <a:pt x="79" y="20"/>
                  </a:cubicBezTo>
                  <a:cubicBezTo>
                    <a:pt x="80" y="23"/>
                    <a:pt x="77" y="20"/>
                    <a:pt x="77" y="20"/>
                  </a:cubicBezTo>
                  <a:cubicBezTo>
                    <a:pt x="75" y="19"/>
                    <a:pt x="74" y="18"/>
                    <a:pt x="72" y="17"/>
                  </a:cubicBezTo>
                  <a:cubicBezTo>
                    <a:pt x="72" y="17"/>
                    <a:pt x="72" y="17"/>
                    <a:pt x="72" y="17"/>
                  </a:cubicBezTo>
                  <a:cubicBezTo>
                    <a:pt x="73" y="18"/>
                    <a:pt x="75" y="21"/>
                    <a:pt x="72" y="19"/>
                  </a:cubicBezTo>
                  <a:cubicBezTo>
                    <a:pt x="71" y="18"/>
                    <a:pt x="69" y="17"/>
                    <a:pt x="68" y="16"/>
                  </a:cubicBezTo>
                  <a:cubicBezTo>
                    <a:pt x="68" y="16"/>
                    <a:pt x="67" y="16"/>
                    <a:pt x="67" y="17"/>
                  </a:cubicBezTo>
                  <a:cubicBezTo>
                    <a:pt x="68" y="17"/>
                    <a:pt x="68" y="18"/>
                    <a:pt x="69" y="19"/>
                  </a:cubicBezTo>
                  <a:cubicBezTo>
                    <a:pt x="69" y="19"/>
                    <a:pt x="67" y="18"/>
                    <a:pt x="66" y="18"/>
                  </a:cubicBezTo>
                  <a:cubicBezTo>
                    <a:pt x="65" y="17"/>
                    <a:pt x="64" y="16"/>
                    <a:pt x="63" y="16"/>
                  </a:cubicBezTo>
                  <a:cubicBezTo>
                    <a:pt x="63" y="16"/>
                    <a:pt x="62" y="16"/>
                    <a:pt x="63" y="16"/>
                  </a:cubicBezTo>
                  <a:cubicBezTo>
                    <a:pt x="65" y="18"/>
                    <a:pt x="63" y="18"/>
                    <a:pt x="62" y="17"/>
                  </a:cubicBezTo>
                  <a:cubicBezTo>
                    <a:pt x="61" y="17"/>
                    <a:pt x="60" y="16"/>
                    <a:pt x="59" y="15"/>
                  </a:cubicBezTo>
                  <a:cubicBezTo>
                    <a:pt x="59" y="15"/>
                    <a:pt x="59" y="15"/>
                    <a:pt x="59" y="15"/>
                  </a:cubicBezTo>
                  <a:cubicBezTo>
                    <a:pt x="59" y="16"/>
                    <a:pt x="59" y="17"/>
                    <a:pt x="59" y="17"/>
                  </a:cubicBezTo>
                  <a:cubicBezTo>
                    <a:pt x="60" y="19"/>
                    <a:pt x="59" y="18"/>
                    <a:pt x="58" y="17"/>
                  </a:cubicBezTo>
                  <a:cubicBezTo>
                    <a:pt x="57" y="16"/>
                    <a:pt x="56" y="15"/>
                    <a:pt x="55" y="15"/>
                  </a:cubicBezTo>
                  <a:cubicBezTo>
                    <a:pt x="55" y="15"/>
                    <a:pt x="54" y="15"/>
                    <a:pt x="55" y="15"/>
                  </a:cubicBezTo>
                  <a:cubicBezTo>
                    <a:pt x="55" y="16"/>
                    <a:pt x="55" y="16"/>
                    <a:pt x="56" y="17"/>
                  </a:cubicBezTo>
                  <a:cubicBezTo>
                    <a:pt x="55" y="17"/>
                    <a:pt x="54" y="16"/>
                    <a:pt x="53" y="16"/>
                  </a:cubicBezTo>
                  <a:cubicBezTo>
                    <a:pt x="52" y="15"/>
                    <a:pt x="51" y="15"/>
                    <a:pt x="50" y="14"/>
                  </a:cubicBezTo>
                  <a:cubicBezTo>
                    <a:pt x="50" y="14"/>
                    <a:pt x="50" y="14"/>
                    <a:pt x="50" y="15"/>
                  </a:cubicBezTo>
                  <a:cubicBezTo>
                    <a:pt x="50" y="15"/>
                    <a:pt x="52" y="18"/>
                    <a:pt x="50" y="17"/>
                  </a:cubicBezTo>
                  <a:cubicBezTo>
                    <a:pt x="49" y="15"/>
                    <a:pt x="47" y="14"/>
                    <a:pt x="46" y="14"/>
                  </a:cubicBezTo>
                  <a:cubicBezTo>
                    <a:pt x="46" y="13"/>
                    <a:pt x="45" y="14"/>
                    <a:pt x="45" y="14"/>
                  </a:cubicBezTo>
                  <a:cubicBezTo>
                    <a:pt x="46" y="15"/>
                    <a:pt x="46" y="15"/>
                    <a:pt x="46" y="16"/>
                  </a:cubicBezTo>
                  <a:cubicBezTo>
                    <a:pt x="47" y="18"/>
                    <a:pt x="45" y="15"/>
                    <a:pt x="45" y="15"/>
                  </a:cubicBezTo>
                  <a:cubicBezTo>
                    <a:pt x="43" y="14"/>
                    <a:pt x="42" y="13"/>
                    <a:pt x="40" y="13"/>
                  </a:cubicBezTo>
                  <a:cubicBezTo>
                    <a:pt x="40" y="13"/>
                    <a:pt x="40" y="13"/>
                    <a:pt x="40" y="13"/>
                  </a:cubicBezTo>
                  <a:cubicBezTo>
                    <a:pt x="41" y="14"/>
                    <a:pt x="42" y="16"/>
                    <a:pt x="42" y="16"/>
                  </a:cubicBezTo>
                  <a:cubicBezTo>
                    <a:pt x="41" y="16"/>
                    <a:pt x="40" y="15"/>
                    <a:pt x="39" y="14"/>
                  </a:cubicBezTo>
                  <a:cubicBezTo>
                    <a:pt x="38" y="13"/>
                    <a:pt x="37" y="13"/>
                    <a:pt x="36" y="12"/>
                  </a:cubicBezTo>
                  <a:cubicBezTo>
                    <a:pt x="35" y="12"/>
                    <a:pt x="35" y="12"/>
                    <a:pt x="35" y="12"/>
                  </a:cubicBezTo>
                  <a:cubicBezTo>
                    <a:pt x="36" y="13"/>
                    <a:pt x="37" y="16"/>
                    <a:pt x="37" y="16"/>
                  </a:cubicBezTo>
                  <a:cubicBezTo>
                    <a:pt x="35" y="15"/>
                    <a:pt x="34" y="13"/>
                    <a:pt x="33" y="12"/>
                  </a:cubicBezTo>
                  <a:cubicBezTo>
                    <a:pt x="33" y="12"/>
                    <a:pt x="32" y="12"/>
                    <a:pt x="32" y="12"/>
                  </a:cubicBezTo>
                  <a:cubicBezTo>
                    <a:pt x="33" y="14"/>
                    <a:pt x="35" y="16"/>
                    <a:pt x="33" y="14"/>
                  </a:cubicBezTo>
                  <a:cubicBezTo>
                    <a:pt x="31" y="13"/>
                    <a:pt x="30" y="12"/>
                    <a:pt x="29" y="11"/>
                  </a:cubicBezTo>
                  <a:cubicBezTo>
                    <a:pt x="28" y="11"/>
                    <a:pt x="28" y="11"/>
                    <a:pt x="28" y="12"/>
                  </a:cubicBezTo>
                  <a:cubicBezTo>
                    <a:pt x="28" y="12"/>
                    <a:pt x="30" y="16"/>
                    <a:pt x="29" y="14"/>
                  </a:cubicBezTo>
                  <a:cubicBezTo>
                    <a:pt x="27" y="14"/>
                    <a:pt x="26" y="12"/>
                    <a:pt x="25" y="11"/>
                  </a:cubicBezTo>
                  <a:cubicBezTo>
                    <a:pt x="25" y="11"/>
                    <a:pt x="24" y="11"/>
                    <a:pt x="24" y="12"/>
                  </a:cubicBezTo>
                  <a:cubicBezTo>
                    <a:pt x="25" y="13"/>
                    <a:pt x="27" y="17"/>
                    <a:pt x="25" y="14"/>
                  </a:cubicBezTo>
                  <a:cubicBezTo>
                    <a:pt x="23" y="13"/>
                    <a:pt x="23" y="12"/>
                    <a:pt x="21" y="11"/>
                  </a:cubicBezTo>
                  <a:cubicBezTo>
                    <a:pt x="21" y="11"/>
                    <a:pt x="20" y="11"/>
                    <a:pt x="21" y="11"/>
                  </a:cubicBezTo>
                  <a:cubicBezTo>
                    <a:pt x="21" y="12"/>
                    <a:pt x="23" y="16"/>
                    <a:pt x="21" y="14"/>
                  </a:cubicBezTo>
                  <a:cubicBezTo>
                    <a:pt x="19" y="13"/>
                    <a:pt x="18" y="11"/>
                    <a:pt x="16" y="11"/>
                  </a:cubicBezTo>
                  <a:cubicBezTo>
                    <a:pt x="16" y="10"/>
                    <a:pt x="16" y="11"/>
                    <a:pt x="16" y="11"/>
                  </a:cubicBezTo>
                  <a:cubicBezTo>
                    <a:pt x="18" y="15"/>
                    <a:pt x="14" y="11"/>
                    <a:pt x="14" y="11"/>
                  </a:cubicBezTo>
                  <a:cubicBezTo>
                    <a:pt x="14" y="10"/>
                    <a:pt x="13" y="11"/>
                    <a:pt x="13" y="11"/>
                  </a:cubicBezTo>
                  <a:cubicBezTo>
                    <a:pt x="15" y="14"/>
                    <a:pt x="12" y="11"/>
                    <a:pt x="11" y="10"/>
                  </a:cubicBezTo>
                  <a:cubicBezTo>
                    <a:pt x="11" y="10"/>
                    <a:pt x="11" y="10"/>
                    <a:pt x="11" y="10"/>
                  </a:cubicBezTo>
                  <a:cubicBezTo>
                    <a:pt x="13" y="14"/>
                    <a:pt x="9" y="10"/>
                    <a:pt x="8" y="9"/>
                  </a:cubicBezTo>
                  <a:cubicBezTo>
                    <a:pt x="8" y="9"/>
                    <a:pt x="8" y="9"/>
                    <a:pt x="8" y="9"/>
                  </a:cubicBezTo>
                  <a:cubicBezTo>
                    <a:pt x="7" y="10"/>
                    <a:pt x="8" y="11"/>
                    <a:pt x="9" y="12"/>
                  </a:cubicBezTo>
                  <a:cubicBezTo>
                    <a:pt x="8" y="11"/>
                    <a:pt x="7" y="10"/>
                    <a:pt x="6" y="9"/>
                  </a:cubicBezTo>
                  <a:cubicBezTo>
                    <a:pt x="6" y="9"/>
                    <a:pt x="5" y="10"/>
                    <a:pt x="5" y="10"/>
                  </a:cubicBezTo>
                  <a:cubicBezTo>
                    <a:pt x="6" y="11"/>
                    <a:pt x="8" y="13"/>
                    <a:pt x="6" y="13"/>
                  </a:cubicBezTo>
                  <a:cubicBezTo>
                    <a:pt x="6" y="13"/>
                    <a:pt x="6" y="13"/>
                    <a:pt x="6" y="13"/>
                  </a:cubicBezTo>
                  <a:cubicBezTo>
                    <a:pt x="5" y="13"/>
                    <a:pt x="5" y="13"/>
                    <a:pt x="6" y="14"/>
                  </a:cubicBezTo>
                  <a:cubicBezTo>
                    <a:pt x="6" y="14"/>
                    <a:pt x="6" y="14"/>
                    <a:pt x="6" y="14"/>
                  </a:cubicBezTo>
                  <a:cubicBezTo>
                    <a:pt x="6" y="14"/>
                    <a:pt x="6" y="14"/>
                    <a:pt x="6" y="14"/>
                  </a:cubicBezTo>
                  <a:cubicBezTo>
                    <a:pt x="7" y="14"/>
                    <a:pt x="7" y="14"/>
                    <a:pt x="7" y="13"/>
                  </a:cubicBezTo>
                  <a:cubicBezTo>
                    <a:pt x="7" y="12"/>
                    <a:pt x="7" y="13"/>
                    <a:pt x="7" y="11"/>
                  </a:cubicBezTo>
                  <a:cubicBezTo>
                    <a:pt x="6" y="9"/>
                    <a:pt x="8" y="13"/>
                    <a:pt x="9" y="13"/>
                  </a:cubicBezTo>
                  <a:cubicBezTo>
                    <a:pt x="9" y="13"/>
                    <a:pt x="10" y="13"/>
                    <a:pt x="9" y="13"/>
                  </a:cubicBezTo>
                  <a:cubicBezTo>
                    <a:pt x="9" y="13"/>
                    <a:pt x="8" y="10"/>
                    <a:pt x="9" y="10"/>
                  </a:cubicBezTo>
                  <a:cubicBezTo>
                    <a:pt x="10" y="11"/>
                    <a:pt x="11" y="12"/>
                    <a:pt x="11" y="13"/>
                  </a:cubicBezTo>
                  <a:cubicBezTo>
                    <a:pt x="12" y="13"/>
                    <a:pt x="12" y="13"/>
                    <a:pt x="12" y="13"/>
                  </a:cubicBezTo>
                  <a:cubicBezTo>
                    <a:pt x="12" y="12"/>
                    <a:pt x="12" y="12"/>
                    <a:pt x="12" y="11"/>
                  </a:cubicBezTo>
                  <a:cubicBezTo>
                    <a:pt x="12" y="12"/>
                    <a:pt x="13" y="13"/>
                    <a:pt x="14" y="14"/>
                  </a:cubicBezTo>
                  <a:cubicBezTo>
                    <a:pt x="14" y="14"/>
                    <a:pt x="15" y="14"/>
                    <a:pt x="15" y="14"/>
                  </a:cubicBezTo>
                  <a:cubicBezTo>
                    <a:pt x="15" y="13"/>
                    <a:pt x="15" y="12"/>
                    <a:pt x="14" y="12"/>
                  </a:cubicBezTo>
                  <a:cubicBezTo>
                    <a:pt x="15" y="12"/>
                    <a:pt x="16" y="13"/>
                    <a:pt x="17" y="14"/>
                  </a:cubicBezTo>
                  <a:cubicBezTo>
                    <a:pt x="17" y="14"/>
                    <a:pt x="17" y="14"/>
                    <a:pt x="17" y="14"/>
                  </a:cubicBezTo>
                  <a:cubicBezTo>
                    <a:pt x="17" y="13"/>
                    <a:pt x="16" y="11"/>
                    <a:pt x="18" y="12"/>
                  </a:cubicBezTo>
                  <a:cubicBezTo>
                    <a:pt x="19" y="13"/>
                    <a:pt x="21" y="15"/>
                    <a:pt x="22" y="16"/>
                  </a:cubicBezTo>
                  <a:cubicBezTo>
                    <a:pt x="22" y="16"/>
                    <a:pt x="23" y="16"/>
                    <a:pt x="23" y="15"/>
                  </a:cubicBezTo>
                  <a:cubicBezTo>
                    <a:pt x="22" y="14"/>
                    <a:pt x="23" y="15"/>
                    <a:pt x="22" y="14"/>
                  </a:cubicBezTo>
                  <a:cubicBezTo>
                    <a:pt x="22" y="14"/>
                    <a:pt x="20" y="11"/>
                    <a:pt x="22" y="12"/>
                  </a:cubicBezTo>
                  <a:cubicBezTo>
                    <a:pt x="24" y="13"/>
                    <a:pt x="24" y="15"/>
                    <a:pt x="26" y="16"/>
                  </a:cubicBezTo>
                  <a:cubicBezTo>
                    <a:pt x="26" y="16"/>
                    <a:pt x="26" y="16"/>
                    <a:pt x="26" y="16"/>
                  </a:cubicBezTo>
                  <a:cubicBezTo>
                    <a:pt x="26" y="15"/>
                    <a:pt x="26" y="13"/>
                    <a:pt x="25" y="12"/>
                  </a:cubicBezTo>
                  <a:cubicBezTo>
                    <a:pt x="27" y="13"/>
                    <a:pt x="28" y="15"/>
                    <a:pt x="30" y="16"/>
                  </a:cubicBezTo>
                  <a:cubicBezTo>
                    <a:pt x="30" y="16"/>
                    <a:pt x="30" y="16"/>
                    <a:pt x="30" y="16"/>
                  </a:cubicBezTo>
                  <a:cubicBezTo>
                    <a:pt x="30" y="14"/>
                    <a:pt x="30" y="13"/>
                    <a:pt x="29" y="12"/>
                  </a:cubicBezTo>
                  <a:cubicBezTo>
                    <a:pt x="30" y="13"/>
                    <a:pt x="31" y="13"/>
                    <a:pt x="31" y="14"/>
                  </a:cubicBezTo>
                  <a:cubicBezTo>
                    <a:pt x="32" y="14"/>
                    <a:pt x="33" y="15"/>
                    <a:pt x="34" y="16"/>
                  </a:cubicBezTo>
                  <a:cubicBezTo>
                    <a:pt x="34" y="16"/>
                    <a:pt x="34" y="16"/>
                    <a:pt x="34" y="16"/>
                  </a:cubicBezTo>
                  <a:cubicBezTo>
                    <a:pt x="34" y="15"/>
                    <a:pt x="33" y="13"/>
                    <a:pt x="33" y="13"/>
                  </a:cubicBezTo>
                  <a:cubicBezTo>
                    <a:pt x="35" y="14"/>
                    <a:pt x="36" y="16"/>
                    <a:pt x="37" y="17"/>
                  </a:cubicBezTo>
                  <a:cubicBezTo>
                    <a:pt x="37" y="17"/>
                    <a:pt x="38" y="17"/>
                    <a:pt x="38" y="17"/>
                  </a:cubicBezTo>
                  <a:cubicBezTo>
                    <a:pt x="38" y="15"/>
                    <a:pt x="38" y="16"/>
                    <a:pt x="37" y="15"/>
                  </a:cubicBezTo>
                  <a:cubicBezTo>
                    <a:pt x="37" y="13"/>
                    <a:pt x="37" y="13"/>
                    <a:pt x="38" y="14"/>
                  </a:cubicBezTo>
                  <a:cubicBezTo>
                    <a:pt x="40" y="15"/>
                    <a:pt x="41" y="17"/>
                    <a:pt x="43" y="17"/>
                  </a:cubicBezTo>
                  <a:cubicBezTo>
                    <a:pt x="43" y="17"/>
                    <a:pt x="43" y="17"/>
                    <a:pt x="43" y="17"/>
                  </a:cubicBezTo>
                  <a:cubicBezTo>
                    <a:pt x="43" y="16"/>
                    <a:pt x="40" y="13"/>
                    <a:pt x="43" y="14"/>
                  </a:cubicBezTo>
                  <a:cubicBezTo>
                    <a:pt x="44" y="15"/>
                    <a:pt x="45" y="17"/>
                    <a:pt x="47" y="18"/>
                  </a:cubicBezTo>
                  <a:cubicBezTo>
                    <a:pt x="47" y="18"/>
                    <a:pt x="47" y="18"/>
                    <a:pt x="47" y="17"/>
                  </a:cubicBezTo>
                  <a:cubicBezTo>
                    <a:pt x="47" y="16"/>
                    <a:pt x="45" y="14"/>
                    <a:pt x="47" y="15"/>
                  </a:cubicBezTo>
                  <a:cubicBezTo>
                    <a:pt x="49" y="16"/>
                    <a:pt x="50" y="18"/>
                    <a:pt x="52" y="18"/>
                  </a:cubicBezTo>
                  <a:cubicBezTo>
                    <a:pt x="52" y="19"/>
                    <a:pt x="53" y="18"/>
                    <a:pt x="52" y="18"/>
                  </a:cubicBezTo>
                  <a:cubicBezTo>
                    <a:pt x="52" y="18"/>
                    <a:pt x="51" y="15"/>
                    <a:pt x="52" y="16"/>
                  </a:cubicBezTo>
                  <a:cubicBezTo>
                    <a:pt x="53" y="16"/>
                    <a:pt x="55" y="18"/>
                    <a:pt x="56" y="18"/>
                  </a:cubicBezTo>
                  <a:cubicBezTo>
                    <a:pt x="56" y="18"/>
                    <a:pt x="56" y="18"/>
                    <a:pt x="56" y="18"/>
                  </a:cubicBezTo>
                  <a:cubicBezTo>
                    <a:pt x="56" y="16"/>
                    <a:pt x="55" y="15"/>
                    <a:pt x="57" y="17"/>
                  </a:cubicBezTo>
                  <a:cubicBezTo>
                    <a:pt x="58" y="18"/>
                    <a:pt x="59" y="18"/>
                    <a:pt x="61" y="19"/>
                  </a:cubicBezTo>
                  <a:cubicBezTo>
                    <a:pt x="61" y="19"/>
                    <a:pt x="61" y="19"/>
                    <a:pt x="61" y="19"/>
                  </a:cubicBezTo>
                  <a:cubicBezTo>
                    <a:pt x="60" y="17"/>
                    <a:pt x="58" y="15"/>
                    <a:pt x="61" y="17"/>
                  </a:cubicBezTo>
                  <a:cubicBezTo>
                    <a:pt x="62" y="18"/>
                    <a:pt x="63" y="19"/>
                    <a:pt x="65" y="20"/>
                  </a:cubicBezTo>
                  <a:cubicBezTo>
                    <a:pt x="65" y="20"/>
                    <a:pt x="65" y="19"/>
                    <a:pt x="65" y="19"/>
                  </a:cubicBezTo>
                  <a:cubicBezTo>
                    <a:pt x="65" y="18"/>
                    <a:pt x="65" y="17"/>
                    <a:pt x="64" y="17"/>
                  </a:cubicBezTo>
                  <a:cubicBezTo>
                    <a:pt x="65" y="18"/>
                    <a:pt x="67" y="19"/>
                    <a:pt x="69" y="20"/>
                  </a:cubicBezTo>
                  <a:cubicBezTo>
                    <a:pt x="70" y="20"/>
                    <a:pt x="70" y="20"/>
                    <a:pt x="70" y="20"/>
                  </a:cubicBezTo>
                  <a:cubicBezTo>
                    <a:pt x="69" y="19"/>
                    <a:pt x="69" y="19"/>
                    <a:pt x="69" y="18"/>
                  </a:cubicBezTo>
                  <a:cubicBezTo>
                    <a:pt x="68" y="16"/>
                    <a:pt x="70" y="18"/>
                    <a:pt x="71" y="19"/>
                  </a:cubicBezTo>
                  <a:cubicBezTo>
                    <a:pt x="72" y="20"/>
                    <a:pt x="73" y="20"/>
                    <a:pt x="74" y="21"/>
                  </a:cubicBezTo>
                  <a:cubicBezTo>
                    <a:pt x="75" y="21"/>
                    <a:pt x="75" y="21"/>
                    <a:pt x="75" y="21"/>
                  </a:cubicBezTo>
                  <a:cubicBezTo>
                    <a:pt x="74" y="20"/>
                    <a:pt x="73" y="18"/>
                    <a:pt x="73" y="18"/>
                  </a:cubicBezTo>
                  <a:cubicBezTo>
                    <a:pt x="75" y="19"/>
                    <a:pt x="77" y="21"/>
                    <a:pt x="79" y="22"/>
                  </a:cubicBezTo>
                  <a:cubicBezTo>
                    <a:pt x="72" y="21"/>
                    <a:pt x="65" y="21"/>
                    <a:pt x="58" y="20"/>
                  </a:cubicBezTo>
                  <a:cubicBezTo>
                    <a:pt x="49" y="19"/>
                    <a:pt x="40" y="18"/>
                    <a:pt x="31" y="17"/>
                  </a:cubicBezTo>
                  <a:cubicBezTo>
                    <a:pt x="22" y="17"/>
                    <a:pt x="12" y="17"/>
                    <a:pt x="4" y="14"/>
                  </a:cubicBezTo>
                  <a:cubicBezTo>
                    <a:pt x="4" y="14"/>
                    <a:pt x="4" y="14"/>
                    <a:pt x="4" y="14"/>
                  </a:cubicBezTo>
                  <a:cubicBezTo>
                    <a:pt x="4" y="12"/>
                    <a:pt x="4" y="10"/>
                    <a:pt x="5" y="8"/>
                  </a:cubicBezTo>
                  <a:cubicBezTo>
                    <a:pt x="23" y="10"/>
                    <a:pt x="41" y="12"/>
                    <a:pt x="59" y="15"/>
                  </a:cubicBezTo>
                  <a:close/>
                  <a:moveTo>
                    <a:pt x="80" y="22"/>
                  </a:moveTo>
                  <a:cubicBezTo>
                    <a:pt x="80" y="22"/>
                    <a:pt x="80" y="22"/>
                    <a:pt x="80" y="22"/>
                  </a:cubicBezTo>
                  <a:cubicBezTo>
                    <a:pt x="79" y="20"/>
                    <a:pt x="77" y="18"/>
                    <a:pt x="81" y="20"/>
                  </a:cubicBezTo>
                  <a:cubicBezTo>
                    <a:pt x="82" y="21"/>
                    <a:pt x="83" y="22"/>
                    <a:pt x="85" y="23"/>
                  </a:cubicBezTo>
                  <a:cubicBezTo>
                    <a:pt x="83" y="23"/>
                    <a:pt x="81" y="22"/>
                    <a:pt x="80" y="22"/>
                  </a:cubicBezTo>
                  <a:close/>
                  <a:moveTo>
                    <a:pt x="28" y="19"/>
                  </a:moveTo>
                  <a:cubicBezTo>
                    <a:pt x="37" y="20"/>
                    <a:pt x="46" y="21"/>
                    <a:pt x="55" y="22"/>
                  </a:cubicBezTo>
                  <a:cubicBezTo>
                    <a:pt x="64" y="23"/>
                    <a:pt x="73" y="24"/>
                    <a:pt x="83" y="25"/>
                  </a:cubicBezTo>
                  <a:cubicBezTo>
                    <a:pt x="91" y="26"/>
                    <a:pt x="99" y="28"/>
                    <a:pt x="107" y="29"/>
                  </a:cubicBezTo>
                  <a:cubicBezTo>
                    <a:pt x="107" y="29"/>
                    <a:pt x="106" y="30"/>
                    <a:pt x="106" y="30"/>
                  </a:cubicBezTo>
                  <a:cubicBezTo>
                    <a:pt x="105" y="32"/>
                    <a:pt x="105" y="33"/>
                    <a:pt x="106" y="34"/>
                  </a:cubicBezTo>
                  <a:cubicBezTo>
                    <a:pt x="100" y="33"/>
                    <a:pt x="93" y="33"/>
                    <a:pt x="86" y="32"/>
                  </a:cubicBezTo>
                  <a:cubicBezTo>
                    <a:pt x="77" y="31"/>
                    <a:pt x="68" y="30"/>
                    <a:pt x="59" y="29"/>
                  </a:cubicBezTo>
                  <a:cubicBezTo>
                    <a:pt x="40" y="26"/>
                    <a:pt x="22" y="23"/>
                    <a:pt x="4" y="21"/>
                  </a:cubicBezTo>
                  <a:cubicBezTo>
                    <a:pt x="4" y="21"/>
                    <a:pt x="4" y="21"/>
                    <a:pt x="4" y="21"/>
                  </a:cubicBezTo>
                  <a:cubicBezTo>
                    <a:pt x="3" y="19"/>
                    <a:pt x="3" y="17"/>
                    <a:pt x="3" y="16"/>
                  </a:cubicBezTo>
                  <a:cubicBezTo>
                    <a:pt x="11" y="18"/>
                    <a:pt x="20" y="19"/>
                    <a:pt x="28" y="19"/>
                  </a:cubicBezTo>
                  <a:close/>
                  <a:moveTo>
                    <a:pt x="111" y="35"/>
                  </a:moveTo>
                  <a:cubicBezTo>
                    <a:pt x="111" y="34"/>
                    <a:pt x="111" y="34"/>
                    <a:pt x="110" y="34"/>
                  </a:cubicBezTo>
                  <a:cubicBezTo>
                    <a:pt x="110" y="34"/>
                    <a:pt x="109" y="34"/>
                    <a:pt x="108" y="33"/>
                  </a:cubicBezTo>
                  <a:cubicBezTo>
                    <a:pt x="105" y="31"/>
                    <a:pt x="110" y="30"/>
                    <a:pt x="111" y="30"/>
                  </a:cubicBezTo>
                  <a:cubicBezTo>
                    <a:pt x="111" y="30"/>
                    <a:pt x="111" y="30"/>
                    <a:pt x="111" y="30"/>
                  </a:cubicBezTo>
                  <a:cubicBezTo>
                    <a:pt x="111" y="30"/>
                    <a:pt x="112" y="30"/>
                    <a:pt x="112" y="30"/>
                  </a:cubicBezTo>
                  <a:cubicBezTo>
                    <a:pt x="112" y="30"/>
                    <a:pt x="112" y="30"/>
                    <a:pt x="112" y="30"/>
                  </a:cubicBezTo>
                  <a:cubicBezTo>
                    <a:pt x="113" y="30"/>
                    <a:pt x="114" y="30"/>
                    <a:pt x="115" y="30"/>
                  </a:cubicBezTo>
                  <a:cubicBezTo>
                    <a:pt x="116" y="30"/>
                    <a:pt x="116" y="30"/>
                    <a:pt x="116" y="30"/>
                  </a:cubicBezTo>
                  <a:cubicBezTo>
                    <a:pt x="116" y="30"/>
                    <a:pt x="116" y="30"/>
                    <a:pt x="116" y="30"/>
                  </a:cubicBezTo>
                  <a:cubicBezTo>
                    <a:pt x="116" y="30"/>
                    <a:pt x="116" y="30"/>
                    <a:pt x="116" y="30"/>
                  </a:cubicBezTo>
                  <a:cubicBezTo>
                    <a:pt x="117" y="30"/>
                    <a:pt x="117" y="28"/>
                    <a:pt x="116" y="28"/>
                  </a:cubicBezTo>
                  <a:cubicBezTo>
                    <a:pt x="114" y="27"/>
                    <a:pt x="111" y="27"/>
                    <a:pt x="109" y="25"/>
                  </a:cubicBezTo>
                  <a:cubicBezTo>
                    <a:pt x="107" y="22"/>
                    <a:pt x="112" y="22"/>
                    <a:pt x="113" y="22"/>
                  </a:cubicBezTo>
                  <a:cubicBezTo>
                    <a:pt x="115" y="22"/>
                    <a:pt x="116" y="22"/>
                    <a:pt x="117" y="22"/>
                  </a:cubicBezTo>
                  <a:cubicBezTo>
                    <a:pt x="119" y="22"/>
                    <a:pt x="119" y="20"/>
                    <a:pt x="117" y="20"/>
                  </a:cubicBezTo>
                  <a:cubicBezTo>
                    <a:pt x="116" y="20"/>
                    <a:pt x="115" y="19"/>
                    <a:pt x="114" y="19"/>
                  </a:cubicBezTo>
                  <a:cubicBezTo>
                    <a:pt x="113" y="19"/>
                    <a:pt x="110" y="16"/>
                    <a:pt x="113" y="16"/>
                  </a:cubicBezTo>
                  <a:cubicBezTo>
                    <a:pt x="118" y="19"/>
                    <a:pt x="124" y="21"/>
                    <a:pt x="130" y="24"/>
                  </a:cubicBezTo>
                  <a:cubicBezTo>
                    <a:pt x="130" y="24"/>
                    <a:pt x="130" y="24"/>
                    <a:pt x="130" y="24"/>
                  </a:cubicBezTo>
                  <a:cubicBezTo>
                    <a:pt x="130" y="26"/>
                    <a:pt x="130" y="28"/>
                    <a:pt x="130" y="30"/>
                  </a:cubicBezTo>
                  <a:cubicBezTo>
                    <a:pt x="128" y="30"/>
                    <a:pt x="126" y="31"/>
                    <a:pt x="125" y="31"/>
                  </a:cubicBezTo>
                  <a:cubicBezTo>
                    <a:pt x="120" y="32"/>
                    <a:pt x="116" y="34"/>
                    <a:pt x="111" y="35"/>
                  </a:cubicBezTo>
                  <a:close/>
                  <a:moveTo>
                    <a:pt x="138" y="28"/>
                  </a:moveTo>
                  <a:cubicBezTo>
                    <a:pt x="136" y="29"/>
                    <a:pt x="134" y="29"/>
                    <a:pt x="132" y="30"/>
                  </a:cubicBezTo>
                  <a:cubicBezTo>
                    <a:pt x="132" y="28"/>
                    <a:pt x="132" y="26"/>
                    <a:pt x="132" y="25"/>
                  </a:cubicBezTo>
                  <a:cubicBezTo>
                    <a:pt x="134" y="26"/>
                    <a:pt x="136" y="27"/>
                    <a:pt x="138" y="28"/>
                  </a:cubicBezTo>
                  <a:close/>
                  <a:moveTo>
                    <a:pt x="109" y="15"/>
                  </a:moveTo>
                  <a:cubicBezTo>
                    <a:pt x="109" y="16"/>
                    <a:pt x="109" y="16"/>
                    <a:pt x="109" y="17"/>
                  </a:cubicBezTo>
                  <a:cubicBezTo>
                    <a:pt x="110" y="18"/>
                    <a:pt x="110" y="18"/>
                    <a:pt x="110" y="19"/>
                  </a:cubicBezTo>
                  <a:cubicBezTo>
                    <a:pt x="103" y="18"/>
                    <a:pt x="95" y="18"/>
                    <a:pt x="87" y="17"/>
                  </a:cubicBezTo>
                  <a:cubicBezTo>
                    <a:pt x="78" y="15"/>
                    <a:pt x="69" y="14"/>
                    <a:pt x="60" y="13"/>
                  </a:cubicBezTo>
                  <a:cubicBezTo>
                    <a:pt x="42" y="10"/>
                    <a:pt x="23" y="8"/>
                    <a:pt x="5" y="6"/>
                  </a:cubicBezTo>
                  <a:cubicBezTo>
                    <a:pt x="6" y="5"/>
                    <a:pt x="6" y="4"/>
                    <a:pt x="6" y="3"/>
                  </a:cubicBezTo>
                  <a:cubicBezTo>
                    <a:pt x="13" y="1"/>
                    <a:pt x="22" y="5"/>
                    <a:pt x="30" y="6"/>
                  </a:cubicBezTo>
                  <a:cubicBezTo>
                    <a:pt x="39" y="7"/>
                    <a:pt x="48" y="8"/>
                    <a:pt x="57" y="9"/>
                  </a:cubicBezTo>
                  <a:cubicBezTo>
                    <a:pt x="66" y="10"/>
                    <a:pt x="76" y="10"/>
                    <a:pt x="85" y="11"/>
                  </a:cubicBezTo>
                  <a:cubicBezTo>
                    <a:pt x="93" y="12"/>
                    <a:pt x="101" y="14"/>
                    <a:pt x="109" y="15"/>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248"/>
            <p:cNvSpPr>
              <a:spLocks noEditPoints="1"/>
            </p:cNvSpPr>
            <p:nvPr/>
          </p:nvSpPr>
          <p:spPr bwMode="auto">
            <a:xfrm>
              <a:off x="7685333" y="1872684"/>
              <a:ext cx="568325" cy="525463"/>
            </a:xfrm>
            <a:custGeom>
              <a:avLst/>
              <a:gdLst>
                <a:gd name="T0" fmla="*/ 112 w 134"/>
                <a:gd name="T1" fmla="*/ 70 h 124"/>
                <a:gd name="T2" fmla="*/ 38 w 134"/>
                <a:gd name="T3" fmla="*/ 3 h 124"/>
                <a:gd name="T4" fmla="*/ 5 w 134"/>
                <a:gd name="T5" fmla="*/ 113 h 124"/>
                <a:gd name="T6" fmla="*/ 24 w 134"/>
                <a:gd name="T7" fmla="*/ 72 h 124"/>
                <a:gd name="T8" fmla="*/ 43 w 134"/>
                <a:gd name="T9" fmla="*/ 67 h 124"/>
                <a:gd name="T10" fmla="*/ 107 w 134"/>
                <a:gd name="T11" fmla="*/ 71 h 124"/>
                <a:gd name="T12" fmla="*/ 101 w 134"/>
                <a:gd name="T13" fmla="*/ 74 h 124"/>
                <a:gd name="T14" fmla="*/ 61 w 134"/>
                <a:gd name="T15" fmla="*/ 106 h 124"/>
                <a:gd name="T16" fmla="*/ 83 w 134"/>
                <a:gd name="T17" fmla="*/ 71 h 124"/>
                <a:gd name="T18" fmla="*/ 41 w 134"/>
                <a:gd name="T19" fmla="*/ 116 h 124"/>
                <a:gd name="T20" fmla="*/ 63 w 134"/>
                <a:gd name="T21" fmla="*/ 87 h 124"/>
                <a:gd name="T22" fmla="*/ 30 w 134"/>
                <a:gd name="T23" fmla="*/ 104 h 124"/>
                <a:gd name="T24" fmla="*/ 56 w 134"/>
                <a:gd name="T25" fmla="*/ 80 h 124"/>
                <a:gd name="T26" fmla="*/ 42 w 134"/>
                <a:gd name="T27" fmla="*/ 100 h 124"/>
                <a:gd name="T28" fmla="*/ 12 w 134"/>
                <a:gd name="T29" fmla="*/ 112 h 124"/>
                <a:gd name="T30" fmla="*/ 48 w 134"/>
                <a:gd name="T31" fmla="*/ 76 h 124"/>
                <a:gd name="T32" fmla="*/ 50 w 134"/>
                <a:gd name="T33" fmla="*/ 74 h 124"/>
                <a:gd name="T34" fmla="*/ 6 w 134"/>
                <a:gd name="T35" fmla="*/ 102 h 124"/>
                <a:gd name="T36" fmla="*/ 38 w 134"/>
                <a:gd name="T37" fmla="*/ 71 h 124"/>
                <a:gd name="T38" fmla="*/ 9 w 134"/>
                <a:gd name="T39" fmla="*/ 95 h 124"/>
                <a:gd name="T40" fmla="*/ 7 w 134"/>
                <a:gd name="T41" fmla="*/ 109 h 124"/>
                <a:gd name="T42" fmla="*/ 43 w 134"/>
                <a:gd name="T43" fmla="*/ 82 h 124"/>
                <a:gd name="T44" fmla="*/ 54 w 134"/>
                <a:gd name="T45" fmla="*/ 80 h 124"/>
                <a:gd name="T46" fmla="*/ 11 w 134"/>
                <a:gd name="T47" fmla="*/ 114 h 124"/>
                <a:gd name="T48" fmla="*/ 43 w 134"/>
                <a:gd name="T49" fmla="*/ 98 h 124"/>
                <a:gd name="T50" fmla="*/ 64 w 134"/>
                <a:gd name="T51" fmla="*/ 85 h 124"/>
                <a:gd name="T52" fmla="*/ 55 w 134"/>
                <a:gd name="T53" fmla="*/ 97 h 124"/>
                <a:gd name="T54" fmla="*/ 39 w 134"/>
                <a:gd name="T55" fmla="*/ 117 h 124"/>
                <a:gd name="T56" fmla="*/ 49 w 134"/>
                <a:gd name="T57" fmla="*/ 101 h 124"/>
                <a:gd name="T58" fmla="*/ 83 w 134"/>
                <a:gd name="T59" fmla="*/ 77 h 124"/>
                <a:gd name="T60" fmla="*/ 49 w 134"/>
                <a:gd name="T61" fmla="*/ 117 h 124"/>
                <a:gd name="T62" fmla="*/ 96 w 134"/>
                <a:gd name="T63" fmla="*/ 75 h 124"/>
                <a:gd name="T64" fmla="*/ 62 w 134"/>
                <a:gd name="T65" fmla="*/ 114 h 124"/>
                <a:gd name="T66" fmla="*/ 65 w 134"/>
                <a:gd name="T67" fmla="*/ 117 h 124"/>
                <a:gd name="T68" fmla="*/ 108 w 134"/>
                <a:gd name="T69" fmla="*/ 79 h 124"/>
                <a:gd name="T70" fmla="*/ 66 w 134"/>
                <a:gd name="T71" fmla="*/ 117 h 124"/>
                <a:gd name="T72" fmla="*/ 82 w 134"/>
                <a:gd name="T73" fmla="*/ 117 h 124"/>
                <a:gd name="T74" fmla="*/ 91 w 134"/>
                <a:gd name="T75" fmla="*/ 115 h 124"/>
                <a:gd name="T76" fmla="*/ 108 w 134"/>
                <a:gd name="T77" fmla="*/ 86 h 124"/>
                <a:gd name="T78" fmla="*/ 114 w 134"/>
                <a:gd name="T79" fmla="*/ 94 h 124"/>
                <a:gd name="T80" fmla="*/ 119 w 134"/>
                <a:gd name="T81" fmla="*/ 96 h 124"/>
                <a:gd name="T82" fmla="*/ 100 w 134"/>
                <a:gd name="T83" fmla="*/ 119 h 124"/>
                <a:gd name="T84" fmla="*/ 109 w 134"/>
                <a:gd name="T85" fmla="*/ 119 h 124"/>
                <a:gd name="T86" fmla="*/ 122 w 134"/>
                <a:gd name="T87" fmla="*/ 108 h 124"/>
                <a:gd name="T88" fmla="*/ 119 w 134"/>
                <a:gd name="T89" fmla="*/ 102 h 124"/>
                <a:gd name="T90" fmla="*/ 126 w 134"/>
                <a:gd name="T91" fmla="*/ 104 h 124"/>
                <a:gd name="T92" fmla="*/ 120 w 134"/>
                <a:gd name="T93" fmla="*/ 116 h 124"/>
                <a:gd name="T94" fmla="*/ 127 w 134"/>
                <a:gd name="T95" fmla="*/ 109 h 124"/>
                <a:gd name="T96" fmla="*/ 124 w 134"/>
                <a:gd name="T97" fmla="*/ 108 h 124"/>
                <a:gd name="T98" fmla="*/ 116 w 134"/>
                <a:gd name="T99" fmla="*/ 110 h 124"/>
                <a:gd name="T100" fmla="*/ 111 w 134"/>
                <a:gd name="T101" fmla="*/ 109 h 124"/>
                <a:gd name="T102" fmla="*/ 122 w 134"/>
                <a:gd name="T103" fmla="*/ 87 h 124"/>
                <a:gd name="T104" fmla="*/ 129 w 134"/>
                <a:gd name="T105" fmla="*/ 102 h 124"/>
                <a:gd name="T106" fmla="*/ 115 w 134"/>
                <a:gd name="T107" fmla="*/ 80 h 124"/>
                <a:gd name="T108" fmla="*/ 78 w 134"/>
                <a:gd name="T109" fmla="*/ 106 h 124"/>
                <a:gd name="T110" fmla="*/ 43 w 134"/>
                <a:gd name="T111" fmla="*/ 45 h 124"/>
                <a:gd name="T112" fmla="*/ 102 w 134"/>
                <a:gd name="T113" fmla="*/ 70 h 124"/>
                <a:gd name="T114" fmla="*/ 17 w 134"/>
                <a:gd name="T115" fmla="*/ 82 h 124"/>
                <a:gd name="T116" fmla="*/ 19 w 134"/>
                <a:gd name="T117" fmla="*/ 8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4" h="124">
                  <a:moveTo>
                    <a:pt x="29" y="121"/>
                  </a:moveTo>
                  <a:cubicBezTo>
                    <a:pt x="34" y="121"/>
                    <a:pt x="40" y="120"/>
                    <a:pt x="45" y="120"/>
                  </a:cubicBezTo>
                  <a:cubicBezTo>
                    <a:pt x="54" y="120"/>
                    <a:pt x="62" y="120"/>
                    <a:pt x="71" y="121"/>
                  </a:cubicBezTo>
                  <a:cubicBezTo>
                    <a:pt x="85" y="122"/>
                    <a:pt x="100" y="124"/>
                    <a:pt x="114" y="121"/>
                  </a:cubicBezTo>
                  <a:cubicBezTo>
                    <a:pt x="124" y="119"/>
                    <a:pt x="134" y="112"/>
                    <a:pt x="132" y="100"/>
                  </a:cubicBezTo>
                  <a:cubicBezTo>
                    <a:pt x="130" y="88"/>
                    <a:pt x="120" y="78"/>
                    <a:pt x="112" y="70"/>
                  </a:cubicBezTo>
                  <a:cubicBezTo>
                    <a:pt x="102" y="61"/>
                    <a:pt x="91" y="53"/>
                    <a:pt x="82" y="43"/>
                  </a:cubicBezTo>
                  <a:cubicBezTo>
                    <a:pt x="77" y="38"/>
                    <a:pt x="73" y="31"/>
                    <a:pt x="72" y="24"/>
                  </a:cubicBezTo>
                  <a:cubicBezTo>
                    <a:pt x="72" y="17"/>
                    <a:pt x="76" y="10"/>
                    <a:pt x="79" y="5"/>
                  </a:cubicBezTo>
                  <a:cubicBezTo>
                    <a:pt x="80" y="4"/>
                    <a:pt x="79" y="3"/>
                    <a:pt x="79" y="2"/>
                  </a:cubicBezTo>
                  <a:cubicBezTo>
                    <a:pt x="78" y="2"/>
                    <a:pt x="78" y="1"/>
                    <a:pt x="77" y="1"/>
                  </a:cubicBezTo>
                  <a:cubicBezTo>
                    <a:pt x="64" y="2"/>
                    <a:pt x="51" y="0"/>
                    <a:pt x="38" y="3"/>
                  </a:cubicBezTo>
                  <a:cubicBezTo>
                    <a:pt x="37" y="3"/>
                    <a:pt x="37" y="4"/>
                    <a:pt x="37" y="5"/>
                  </a:cubicBezTo>
                  <a:cubicBezTo>
                    <a:pt x="37" y="5"/>
                    <a:pt x="37" y="6"/>
                    <a:pt x="37" y="7"/>
                  </a:cubicBezTo>
                  <a:cubicBezTo>
                    <a:pt x="41" y="13"/>
                    <a:pt x="44" y="20"/>
                    <a:pt x="45" y="28"/>
                  </a:cubicBezTo>
                  <a:cubicBezTo>
                    <a:pt x="46" y="37"/>
                    <a:pt x="40" y="45"/>
                    <a:pt x="35" y="52"/>
                  </a:cubicBezTo>
                  <a:cubicBezTo>
                    <a:pt x="27" y="63"/>
                    <a:pt x="18" y="74"/>
                    <a:pt x="11" y="85"/>
                  </a:cubicBezTo>
                  <a:cubicBezTo>
                    <a:pt x="6" y="93"/>
                    <a:pt x="0" y="104"/>
                    <a:pt x="5" y="113"/>
                  </a:cubicBezTo>
                  <a:cubicBezTo>
                    <a:pt x="10" y="120"/>
                    <a:pt x="21" y="121"/>
                    <a:pt x="29" y="121"/>
                  </a:cubicBezTo>
                  <a:close/>
                  <a:moveTo>
                    <a:pt x="24" y="72"/>
                  </a:moveTo>
                  <a:cubicBezTo>
                    <a:pt x="25" y="72"/>
                    <a:pt x="25" y="71"/>
                    <a:pt x="26" y="71"/>
                  </a:cubicBezTo>
                  <a:cubicBezTo>
                    <a:pt x="28" y="70"/>
                    <a:pt x="29" y="69"/>
                    <a:pt x="31" y="68"/>
                  </a:cubicBezTo>
                  <a:cubicBezTo>
                    <a:pt x="28" y="71"/>
                    <a:pt x="24" y="74"/>
                    <a:pt x="21" y="77"/>
                  </a:cubicBezTo>
                  <a:cubicBezTo>
                    <a:pt x="22" y="75"/>
                    <a:pt x="23" y="74"/>
                    <a:pt x="24" y="72"/>
                  </a:cubicBezTo>
                  <a:close/>
                  <a:moveTo>
                    <a:pt x="34" y="67"/>
                  </a:moveTo>
                  <a:cubicBezTo>
                    <a:pt x="35" y="67"/>
                    <a:pt x="36" y="67"/>
                    <a:pt x="38" y="67"/>
                  </a:cubicBezTo>
                  <a:cubicBezTo>
                    <a:pt x="34" y="68"/>
                    <a:pt x="30" y="70"/>
                    <a:pt x="27" y="73"/>
                  </a:cubicBezTo>
                  <a:cubicBezTo>
                    <a:pt x="29" y="71"/>
                    <a:pt x="31" y="69"/>
                    <a:pt x="34" y="67"/>
                  </a:cubicBezTo>
                  <a:close/>
                  <a:moveTo>
                    <a:pt x="41" y="67"/>
                  </a:moveTo>
                  <a:cubicBezTo>
                    <a:pt x="42" y="67"/>
                    <a:pt x="42" y="67"/>
                    <a:pt x="43" y="67"/>
                  </a:cubicBezTo>
                  <a:cubicBezTo>
                    <a:pt x="39" y="70"/>
                    <a:pt x="35" y="73"/>
                    <a:pt x="31" y="76"/>
                  </a:cubicBezTo>
                  <a:cubicBezTo>
                    <a:pt x="24" y="81"/>
                    <a:pt x="18" y="86"/>
                    <a:pt x="11" y="92"/>
                  </a:cubicBezTo>
                  <a:cubicBezTo>
                    <a:pt x="12" y="91"/>
                    <a:pt x="12" y="91"/>
                    <a:pt x="12" y="91"/>
                  </a:cubicBezTo>
                  <a:cubicBezTo>
                    <a:pt x="15" y="87"/>
                    <a:pt x="18" y="84"/>
                    <a:pt x="22" y="82"/>
                  </a:cubicBezTo>
                  <a:cubicBezTo>
                    <a:pt x="29" y="77"/>
                    <a:pt x="35" y="72"/>
                    <a:pt x="41" y="67"/>
                  </a:cubicBezTo>
                  <a:close/>
                  <a:moveTo>
                    <a:pt x="107" y="71"/>
                  </a:moveTo>
                  <a:cubicBezTo>
                    <a:pt x="98" y="78"/>
                    <a:pt x="91" y="85"/>
                    <a:pt x="83" y="92"/>
                  </a:cubicBezTo>
                  <a:cubicBezTo>
                    <a:pt x="79" y="96"/>
                    <a:pt x="75" y="100"/>
                    <a:pt x="71" y="104"/>
                  </a:cubicBezTo>
                  <a:cubicBezTo>
                    <a:pt x="74" y="101"/>
                    <a:pt x="77" y="98"/>
                    <a:pt x="80" y="95"/>
                  </a:cubicBezTo>
                  <a:cubicBezTo>
                    <a:pt x="86" y="88"/>
                    <a:pt x="92" y="82"/>
                    <a:pt x="96" y="74"/>
                  </a:cubicBezTo>
                  <a:cubicBezTo>
                    <a:pt x="97" y="75"/>
                    <a:pt x="97" y="75"/>
                    <a:pt x="98" y="75"/>
                  </a:cubicBezTo>
                  <a:cubicBezTo>
                    <a:pt x="99" y="75"/>
                    <a:pt x="100" y="75"/>
                    <a:pt x="101" y="74"/>
                  </a:cubicBezTo>
                  <a:cubicBezTo>
                    <a:pt x="103" y="74"/>
                    <a:pt x="105" y="71"/>
                    <a:pt x="107" y="71"/>
                  </a:cubicBezTo>
                  <a:close/>
                  <a:moveTo>
                    <a:pt x="90" y="72"/>
                  </a:moveTo>
                  <a:cubicBezTo>
                    <a:pt x="92" y="72"/>
                    <a:pt x="93" y="73"/>
                    <a:pt x="95" y="74"/>
                  </a:cubicBezTo>
                  <a:cubicBezTo>
                    <a:pt x="92" y="77"/>
                    <a:pt x="88" y="81"/>
                    <a:pt x="85" y="84"/>
                  </a:cubicBezTo>
                  <a:cubicBezTo>
                    <a:pt x="80" y="88"/>
                    <a:pt x="76" y="92"/>
                    <a:pt x="72" y="95"/>
                  </a:cubicBezTo>
                  <a:cubicBezTo>
                    <a:pt x="68" y="99"/>
                    <a:pt x="64" y="102"/>
                    <a:pt x="61" y="106"/>
                  </a:cubicBezTo>
                  <a:cubicBezTo>
                    <a:pt x="61" y="106"/>
                    <a:pt x="61" y="105"/>
                    <a:pt x="61" y="105"/>
                  </a:cubicBezTo>
                  <a:cubicBezTo>
                    <a:pt x="65" y="101"/>
                    <a:pt x="69" y="98"/>
                    <a:pt x="72" y="94"/>
                  </a:cubicBezTo>
                  <a:cubicBezTo>
                    <a:pt x="75" y="90"/>
                    <a:pt x="78" y="86"/>
                    <a:pt x="81" y="82"/>
                  </a:cubicBezTo>
                  <a:cubicBezTo>
                    <a:pt x="84" y="79"/>
                    <a:pt x="88" y="76"/>
                    <a:pt x="90" y="72"/>
                  </a:cubicBezTo>
                  <a:cubicBezTo>
                    <a:pt x="90" y="72"/>
                    <a:pt x="90" y="72"/>
                    <a:pt x="90" y="72"/>
                  </a:cubicBezTo>
                  <a:close/>
                  <a:moveTo>
                    <a:pt x="83" y="71"/>
                  </a:moveTo>
                  <a:cubicBezTo>
                    <a:pt x="84" y="71"/>
                    <a:pt x="86" y="71"/>
                    <a:pt x="87" y="71"/>
                  </a:cubicBezTo>
                  <a:cubicBezTo>
                    <a:pt x="88" y="71"/>
                    <a:pt x="88" y="71"/>
                    <a:pt x="89" y="71"/>
                  </a:cubicBezTo>
                  <a:cubicBezTo>
                    <a:pt x="81" y="77"/>
                    <a:pt x="74" y="84"/>
                    <a:pt x="68" y="91"/>
                  </a:cubicBezTo>
                  <a:cubicBezTo>
                    <a:pt x="60" y="99"/>
                    <a:pt x="52" y="105"/>
                    <a:pt x="44" y="113"/>
                  </a:cubicBezTo>
                  <a:cubicBezTo>
                    <a:pt x="43" y="114"/>
                    <a:pt x="42" y="115"/>
                    <a:pt x="41" y="115"/>
                  </a:cubicBezTo>
                  <a:cubicBezTo>
                    <a:pt x="41" y="116"/>
                    <a:pt x="41" y="116"/>
                    <a:pt x="41" y="116"/>
                  </a:cubicBezTo>
                  <a:cubicBezTo>
                    <a:pt x="43" y="113"/>
                    <a:pt x="45" y="111"/>
                    <a:pt x="47" y="109"/>
                  </a:cubicBezTo>
                  <a:cubicBezTo>
                    <a:pt x="52" y="105"/>
                    <a:pt x="56" y="102"/>
                    <a:pt x="60" y="98"/>
                  </a:cubicBezTo>
                  <a:cubicBezTo>
                    <a:pt x="68" y="90"/>
                    <a:pt x="75" y="80"/>
                    <a:pt x="83" y="71"/>
                  </a:cubicBezTo>
                  <a:close/>
                  <a:moveTo>
                    <a:pt x="79" y="73"/>
                  </a:moveTo>
                  <a:cubicBezTo>
                    <a:pt x="78" y="75"/>
                    <a:pt x="76" y="77"/>
                    <a:pt x="74" y="79"/>
                  </a:cubicBezTo>
                  <a:cubicBezTo>
                    <a:pt x="71" y="82"/>
                    <a:pt x="67" y="84"/>
                    <a:pt x="63" y="87"/>
                  </a:cubicBezTo>
                  <a:cubicBezTo>
                    <a:pt x="63" y="88"/>
                    <a:pt x="62" y="89"/>
                    <a:pt x="61" y="89"/>
                  </a:cubicBezTo>
                  <a:cubicBezTo>
                    <a:pt x="64" y="87"/>
                    <a:pt x="67" y="84"/>
                    <a:pt x="69" y="81"/>
                  </a:cubicBezTo>
                  <a:cubicBezTo>
                    <a:pt x="73" y="79"/>
                    <a:pt x="76" y="75"/>
                    <a:pt x="79" y="73"/>
                  </a:cubicBezTo>
                  <a:close/>
                  <a:moveTo>
                    <a:pt x="58" y="81"/>
                  </a:moveTo>
                  <a:cubicBezTo>
                    <a:pt x="51" y="85"/>
                    <a:pt x="46" y="91"/>
                    <a:pt x="39" y="96"/>
                  </a:cubicBezTo>
                  <a:cubicBezTo>
                    <a:pt x="36" y="99"/>
                    <a:pt x="33" y="101"/>
                    <a:pt x="30" y="104"/>
                  </a:cubicBezTo>
                  <a:cubicBezTo>
                    <a:pt x="25" y="107"/>
                    <a:pt x="22" y="111"/>
                    <a:pt x="18" y="114"/>
                  </a:cubicBezTo>
                  <a:cubicBezTo>
                    <a:pt x="15" y="116"/>
                    <a:pt x="17" y="114"/>
                    <a:pt x="18" y="114"/>
                  </a:cubicBezTo>
                  <a:cubicBezTo>
                    <a:pt x="20" y="112"/>
                    <a:pt x="22" y="110"/>
                    <a:pt x="24" y="108"/>
                  </a:cubicBezTo>
                  <a:cubicBezTo>
                    <a:pt x="27" y="105"/>
                    <a:pt x="31" y="102"/>
                    <a:pt x="35" y="99"/>
                  </a:cubicBezTo>
                  <a:cubicBezTo>
                    <a:pt x="43" y="93"/>
                    <a:pt x="49" y="86"/>
                    <a:pt x="56" y="80"/>
                  </a:cubicBezTo>
                  <a:cubicBezTo>
                    <a:pt x="56" y="80"/>
                    <a:pt x="56" y="80"/>
                    <a:pt x="56" y="80"/>
                  </a:cubicBezTo>
                  <a:cubicBezTo>
                    <a:pt x="59" y="81"/>
                    <a:pt x="62" y="83"/>
                    <a:pt x="66" y="82"/>
                  </a:cubicBezTo>
                  <a:cubicBezTo>
                    <a:pt x="61" y="86"/>
                    <a:pt x="55" y="90"/>
                    <a:pt x="51" y="94"/>
                  </a:cubicBezTo>
                  <a:cubicBezTo>
                    <a:pt x="44" y="100"/>
                    <a:pt x="37" y="106"/>
                    <a:pt x="30" y="112"/>
                  </a:cubicBezTo>
                  <a:cubicBezTo>
                    <a:pt x="29" y="113"/>
                    <a:pt x="25" y="116"/>
                    <a:pt x="26" y="115"/>
                  </a:cubicBezTo>
                  <a:cubicBezTo>
                    <a:pt x="28" y="113"/>
                    <a:pt x="29" y="112"/>
                    <a:pt x="31" y="110"/>
                  </a:cubicBezTo>
                  <a:cubicBezTo>
                    <a:pt x="35" y="106"/>
                    <a:pt x="38" y="103"/>
                    <a:pt x="42" y="100"/>
                  </a:cubicBezTo>
                  <a:cubicBezTo>
                    <a:pt x="45" y="97"/>
                    <a:pt x="48" y="94"/>
                    <a:pt x="51" y="91"/>
                  </a:cubicBezTo>
                  <a:cubicBezTo>
                    <a:pt x="54" y="88"/>
                    <a:pt x="57" y="85"/>
                    <a:pt x="59" y="82"/>
                  </a:cubicBezTo>
                  <a:cubicBezTo>
                    <a:pt x="59" y="81"/>
                    <a:pt x="59" y="81"/>
                    <a:pt x="58" y="81"/>
                  </a:cubicBezTo>
                  <a:close/>
                  <a:moveTo>
                    <a:pt x="51" y="75"/>
                  </a:moveTo>
                  <a:cubicBezTo>
                    <a:pt x="53" y="76"/>
                    <a:pt x="54" y="78"/>
                    <a:pt x="56" y="79"/>
                  </a:cubicBezTo>
                  <a:cubicBezTo>
                    <a:pt x="39" y="87"/>
                    <a:pt x="27" y="101"/>
                    <a:pt x="12" y="112"/>
                  </a:cubicBezTo>
                  <a:cubicBezTo>
                    <a:pt x="9" y="114"/>
                    <a:pt x="14" y="110"/>
                    <a:pt x="15" y="109"/>
                  </a:cubicBezTo>
                  <a:cubicBezTo>
                    <a:pt x="16" y="107"/>
                    <a:pt x="18" y="106"/>
                    <a:pt x="20" y="104"/>
                  </a:cubicBezTo>
                  <a:cubicBezTo>
                    <a:pt x="23" y="101"/>
                    <a:pt x="27" y="98"/>
                    <a:pt x="30" y="95"/>
                  </a:cubicBezTo>
                  <a:cubicBezTo>
                    <a:pt x="37" y="89"/>
                    <a:pt x="44" y="81"/>
                    <a:pt x="51" y="75"/>
                  </a:cubicBezTo>
                  <a:close/>
                  <a:moveTo>
                    <a:pt x="49" y="75"/>
                  </a:moveTo>
                  <a:cubicBezTo>
                    <a:pt x="49" y="75"/>
                    <a:pt x="49" y="75"/>
                    <a:pt x="48" y="76"/>
                  </a:cubicBezTo>
                  <a:cubicBezTo>
                    <a:pt x="41" y="83"/>
                    <a:pt x="33" y="89"/>
                    <a:pt x="25" y="95"/>
                  </a:cubicBezTo>
                  <a:cubicBezTo>
                    <a:pt x="21" y="98"/>
                    <a:pt x="17" y="101"/>
                    <a:pt x="14" y="104"/>
                  </a:cubicBezTo>
                  <a:cubicBezTo>
                    <a:pt x="12" y="105"/>
                    <a:pt x="9" y="107"/>
                    <a:pt x="7" y="109"/>
                  </a:cubicBezTo>
                  <a:cubicBezTo>
                    <a:pt x="9" y="107"/>
                    <a:pt x="10" y="106"/>
                    <a:pt x="11" y="104"/>
                  </a:cubicBezTo>
                  <a:cubicBezTo>
                    <a:pt x="23" y="92"/>
                    <a:pt x="38" y="85"/>
                    <a:pt x="48" y="71"/>
                  </a:cubicBezTo>
                  <a:cubicBezTo>
                    <a:pt x="49" y="72"/>
                    <a:pt x="50" y="73"/>
                    <a:pt x="50" y="74"/>
                  </a:cubicBezTo>
                  <a:cubicBezTo>
                    <a:pt x="51" y="74"/>
                    <a:pt x="51" y="74"/>
                    <a:pt x="51" y="74"/>
                  </a:cubicBezTo>
                  <a:cubicBezTo>
                    <a:pt x="50" y="74"/>
                    <a:pt x="50" y="75"/>
                    <a:pt x="49" y="75"/>
                  </a:cubicBezTo>
                  <a:close/>
                  <a:moveTo>
                    <a:pt x="47" y="70"/>
                  </a:moveTo>
                  <a:cubicBezTo>
                    <a:pt x="40" y="75"/>
                    <a:pt x="33" y="80"/>
                    <a:pt x="26" y="86"/>
                  </a:cubicBezTo>
                  <a:cubicBezTo>
                    <a:pt x="23" y="89"/>
                    <a:pt x="19" y="92"/>
                    <a:pt x="16" y="95"/>
                  </a:cubicBezTo>
                  <a:cubicBezTo>
                    <a:pt x="13" y="97"/>
                    <a:pt x="8" y="100"/>
                    <a:pt x="6" y="102"/>
                  </a:cubicBezTo>
                  <a:cubicBezTo>
                    <a:pt x="6" y="102"/>
                    <a:pt x="6" y="102"/>
                    <a:pt x="6" y="102"/>
                  </a:cubicBezTo>
                  <a:cubicBezTo>
                    <a:pt x="18" y="90"/>
                    <a:pt x="33" y="81"/>
                    <a:pt x="45" y="68"/>
                  </a:cubicBezTo>
                  <a:cubicBezTo>
                    <a:pt x="46" y="69"/>
                    <a:pt x="46" y="69"/>
                    <a:pt x="47" y="70"/>
                  </a:cubicBezTo>
                  <a:close/>
                  <a:moveTo>
                    <a:pt x="9" y="95"/>
                  </a:moveTo>
                  <a:cubicBezTo>
                    <a:pt x="15" y="90"/>
                    <a:pt x="21" y="85"/>
                    <a:pt x="28" y="79"/>
                  </a:cubicBezTo>
                  <a:cubicBezTo>
                    <a:pt x="31" y="77"/>
                    <a:pt x="34" y="74"/>
                    <a:pt x="38" y="71"/>
                  </a:cubicBezTo>
                  <a:cubicBezTo>
                    <a:pt x="39" y="70"/>
                    <a:pt x="41" y="69"/>
                    <a:pt x="42" y="69"/>
                  </a:cubicBezTo>
                  <a:cubicBezTo>
                    <a:pt x="43" y="68"/>
                    <a:pt x="43" y="68"/>
                    <a:pt x="44" y="68"/>
                  </a:cubicBezTo>
                  <a:cubicBezTo>
                    <a:pt x="44" y="68"/>
                    <a:pt x="44" y="68"/>
                    <a:pt x="44" y="68"/>
                  </a:cubicBezTo>
                  <a:cubicBezTo>
                    <a:pt x="44" y="69"/>
                    <a:pt x="43" y="69"/>
                    <a:pt x="43" y="70"/>
                  </a:cubicBezTo>
                  <a:cubicBezTo>
                    <a:pt x="32" y="81"/>
                    <a:pt x="18" y="90"/>
                    <a:pt x="7" y="101"/>
                  </a:cubicBezTo>
                  <a:cubicBezTo>
                    <a:pt x="7" y="99"/>
                    <a:pt x="8" y="97"/>
                    <a:pt x="9" y="95"/>
                  </a:cubicBezTo>
                  <a:close/>
                  <a:moveTo>
                    <a:pt x="24" y="89"/>
                  </a:moveTo>
                  <a:cubicBezTo>
                    <a:pt x="28" y="85"/>
                    <a:pt x="33" y="82"/>
                    <a:pt x="37" y="79"/>
                  </a:cubicBezTo>
                  <a:cubicBezTo>
                    <a:pt x="39" y="77"/>
                    <a:pt x="41" y="75"/>
                    <a:pt x="43" y="74"/>
                  </a:cubicBezTo>
                  <a:cubicBezTo>
                    <a:pt x="44" y="73"/>
                    <a:pt x="46" y="72"/>
                    <a:pt x="47" y="71"/>
                  </a:cubicBezTo>
                  <a:cubicBezTo>
                    <a:pt x="48" y="70"/>
                    <a:pt x="43" y="76"/>
                    <a:pt x="44" y="75"/>
                  </a:cubicBezTo>
                  <a:cubicBezTo>
                    <a:pt x="33" y="88"/>
                    <a:pt x="17" y="95"/>
                    <a:pt x="7" y="109"/>
                  </a:cubicBezTo>
                  <a:cubicBezTo>
                    <a:pt x="6" y="107"/>
                    <a:pt x="6" y="105"/>
                    <a:pt x="6" y="103"/>
                  </a:cubicBezTo>
                  <a:cubicBezTo>
                    <a:pt x="13" y="99"/>
                    <a:pt x="18" y="94"/>
                    <a:pt x="24" y="89"/>
                  </a:cubicBezTo>
                  <a:close/>
                  <a:moveTo>
                    <a:pt x="7" y="110"/>
                  </a:moveTo>
                  <a:cubicBezTo>
                    <a:pt x="15" y="104"/>
                    <a:pt x="22" y="98"/>
                    <a:pt x="30" y="92"/>
                  </a:cubicBezTo>
                  <a:cubicBezTo>
                    <a:pt x="34" y="89"/>
                    <a:pt x="37" y="86"/>
                    <a:pt x="41" y="83"/>
                  </a:cubicBezTo>
                  <a:cubicBezTo>
                    <a:pt x="41" y="83"/>
                    <a:pt x="42" y="82"/>
                    <a:pt x="43" y="82"/>
                  </a:cubicBezTo>
                  <a:cubicBezTo>
                    <a:pt x="38" y="87"/>
                    <a:pt x="33" y="91"/>
                    <a:pt x="28" y="96"/>
                  </a:cubicBezTo>
                  <a:cubicBezTo>
                    <a:pt x="22" y="101"/>
                    <a:pt x="15" y="106"/>
                    <a:pt x="10" y="113"/>
                  </a:cubicBezTo>
                  <a:cubicBezTo>
                    <a:pt x="9" y="112"/>
                    <a:pt x="8" y="111"/>
                    <a:pt x="7" y="110"/>
                  </a:cubicBezTo>
                  <a:close/>
                  <a:moveTo>
                    <a:pt x="11" y="114"/>
                  </a:moveTo>
                  <a:cubicBezTo>
                    <a:pt x="25" y="104"/>
                    <a:pt x="37" y="91"/>
                    <a:pt x="52" y="82"/>
                  </a:cubicBezTo>
                  <a:cubicBezTo>
                    <a:pt x="52" y="82"/>
                    <a:pt x="55" y="80"/>
                    <a:pt x="54" y="80"/>
                  </a:cubicBezTo>
                  <a:cubicBezTo>
                    <a:pt x="52" y="82"/>
                    <a:pt x="51" y="84"/>
                    <a:pt x="49" y="86"/>
                  </a:cubicBezTo>
                  <a:cubicBezTo>
                    <a:pt x="45" y="89"/>
                    <a:pt x="42" y="93"/>
                    <a:pt x="38" y="96"/>
                  </a:cubicBezTo>
                  <a:cubicBezTo>
                    <a:pt x="30" y="102"/>
                    <a:pt x="22" y="108"/>
                    <a:pt x="15" y="116"/>
                  </a:cubicBezTo>
                  <a:cubicBezTo>
                    <a:pt x="15" y="116"/>
                    <a:pt x="15" y="116"/>
                    <a:pt x="15" y="116"/>
                  </a:cubicBezTo>
                  <a:cubicBezTo>
                    <a:pt x="14" y="115"/>
                    <a:pt x="12" y="115"/>
                    <a:pt x="11" y="114"/>
                  </a:cubicBezTo>
                  <a:cubicBezTo>
                    <a:pt x="11" y="114"/>
                    <a:pt x="11" y="114"/>
                    <a:pt x="11" y="114"/>
                  </a:cubicBezTo>
                  <a:close/>
                  <a:moveTo>
                    <a:pt x="16" y="116"/>
                  </a:moveTo>
                  <a:cubicBezTo>
                    <a:pt x="23" y="113"/>
                    <a:pt x="28" y="106"/>
                    <a:pt x="34" y="101"/>
                  </a:cubicBezTo>
                  <a:cubicBezTo>
                    <a:pt x="41" y="96"/>
                    <a:pt x="47" y="90"/>
                    <a:pt x="54" y="85"/>
                  </a:cubicBezTo>
                  <a:cubicBezTo>
                    <a:pt x="55" y="85"/>
                    <a:pt x="57" y="83"/>
                    <a:pt x="58" y="83"/>
                  </a:cubicBezTo>
                  <a:cubicBezTo>
                    <a:pt x="56" y="85"/>
                    <a:pt x="54" y="87"/>
                    <a:pt x="52" y="89"/>
                  </a:cubicBezTo>
                  <a:cubicBezTo>
                    <a:pt x="49" y="92"/>
                    <a:pt x="46" y="95"/>
                    <a:pt x="43" y="98"/>
                  </a:cubicBezTo>
                  <a:cubicBezTo>
                    <a:pt x="37" y="104"/>
                    <a:pt x="30" y="110"/>
                    <a:pt x="24" y="116"/>
                  </a:cubicBezTo>
                  <a:cubicBezTo>
                    <a:pt x="24" y="117"/>
                    <a:pt x="24" y="117"/>
                    <a:pt x="25" y="117"/>
                  </a:cubicBezTo>
                  <a:cubicBezTo>
                    <a:pt x="32" y="113"/>
                    <a:pt x="38" y="106"/>
                    <a:pt x="44" y="101"/>
                  </a:cubicBezTo>
                  <a:cubicBezTo>
                    <a:pt x="51" y="94"/>
                    <a:pt x="59" y="88"/>
                    <a:pt x="67" y="82"/>
                  </a:cubicBezTo>
                  <a:cubicBezTo>
                    <a:pt x="67" y="82"/>
                    <a:pt x="67" y="82"/>
                    <a:pt x="67" y="82"/>
                  </a:cubicBezTo>
                  <a:cubicBezTo>
                    <a:pt x="66" y="83"/>
                    <a:pt x="65" y="84"/>
                    <a:pt x="64" y="85"/>
                  </a:cubicBezTo>
                  <a:cubicBezTo>
                    <a:pt x="60" y="89"/>
                    <a:pt x="56" y="93"/>
                    <a:pt x="53" y="96"/>
                  </a:cubicBezTo>
                  <a:cubicBezTo>
                    <a:pt x="45" y="103"/>
                    <a:pt x="38" y="109"/>
                    <a:pt x="31" y="116"/>
                  </a:cubicBezTo>
                  <a:cubicBezTo>
                    <a:pt x="30" y="117"/>
                    <a:pt x="31" y="117"/>
                    <a:pt x="31" y="117"/>
                  </a:cubicBezTo>
                  <a:cubicBezTo>
                    <a:pt x="32" y="116"/>
                    <a:pt x="32" y="116"/>
                    <a:pt x="33" y="116"/>
                  </a:cubicBezTo>
                  <a:cubicBezTo>
                    <a:pt x="33" y="116"/>
                    <a:pt x="33" y="116"/>
                    <a:pt x="33" y="115"/>
                  </a:cubicBezTo>
                  <a:cubicBezTo>
                    <a:pt x="41" y="110"/>
                    <a:pt x="48" y="104"/>
                    <a:pt x="55" y="97"/>
                  </a:cubicBezTo>
                  <a:cubicBezTo>
                    <a:pt x="59" y="93"/>
                    <a:pt x="63" y="89"/>
                    <a:pt x="68" y="85"/>
                  </a:cubicBezTo>
                  <a:cubicBezTo>
                    <a:pt x="71" y="83"/>
                    <a:pt x="74" y="80"/>
                    <a:pt x="76" y="78"/>
                  </a:cubicBezTo>
                  <a:cubicBezTo>
                    <a:pt x="76" y="78"/>
                    <a:pt x="75" y="79"/>
                    <a:pt x="75" y="79"/>
                  </a:cubicBezTo>
                  <a:cubicBezTo>
                    <a:pt x="71" y="84"/>
                    <a:pt x="67" y="88"/>
                    <a:pt x="64" y="93"/>
                  </a:cubicBezTo>
                  <a:cubicBezTo>
                    <a:pt x="56" y="101"/>
                    <a:pt x="47" y="108"/>
                    <a:pt x="39" y="117"/>
                  </a:cubicBezTo>
                  <a:cubicBezTo>
                    <a:pt x="39" y="117"/>
                    <a:pt x="39" y="117"/>
                    <a:pt x="39" y="117"/>
                  </a:cubicBezTo>
                  <a:cubicBezTo>
                    <a:pt x="31" y="118"/>
                    <a:pt x="23" y="118"/>
                    <a:pt x="16" y="116"/>
                  </a:cubicBezTo>
                  <a:close/>
                  <a:moveTo>
                    <a:pt x="51" y="99"/>
                  </a:moveTo>
                  <a:cubicBezTo>
                    <a:pt x="48" y="102"/>
                    <a:pt x="44" y="106"/>
                    <a:pt x="40" y="109"/>
                  </a:cubicBezTo>
                  <a:cubicBezTo>
                    <a:pt x="38" y="111"/>
                    <a:pt x="37" y="112"/>
                    <a:pt x="36" y="113"/>
                  </a:cubicBezTo>
                  <a:cubicBezTo>
                    <a:pt x="36" y="112"/>
                    <a:pt x="36" y="112"/>
                    <a:pt x="36" y="112"/>
                  </a:cubicBezTo>
                  <a:cubicBezTo>
                    <a:pt x="40" y="108"/>
                    <a:pt x="45" y="104"/>
                    <a:pt x="49" y="101"/>
                  </a:cubicBezTo>
                  <a:cubicBezTo>
                    <a:pt x="50" y="100"/>
                    <a:pt x="51" y="99"/>
                    <a:pt x="51" y="99"/>
                  </a:cubicBezTo>
                  <a:close/>
                  <a:moveTo>
                    <a:pt x="43" y="117"/>
                  </a:moveTo>
                  <a:cubicBezTo>
                    <a:pt x="42" y="117"/>
                    <a:pt x="41" y="117"/>
                    <a:pt x="40" y="117"/>
                  </a:cubicBezTo>
                  <a:cubicBezTo>
                    <a:pt x="43" y="116"/>
                    <a:pt x="45" y="113"/>
                    <a:pt x="48" y="110"/>
                  </a:cubicBezTo>
                  <a:cubicBezTo>
                    <a:pt x="51" y="106"/>
                    <a:pt x="56" y="103"/>
                    <a:pt x="60" y="99"/>
                  </a:cubicBezTo>
                  <a:cubicBezTo>
                    <a:pt x="68" y="92"/>
                    <a:pt x="75" y="84"/>
                    <a:pt x="83" y="77"/>
                  </a:cubicBezTo>
                  <a:cubicBezTo>
                    <a:pt x="84" y="76"/>
                    <a:pt x="88" y="74"/>
                    <a:pt x="88" y="73"/>
                  </a:cubicBezTo>
                  <a:cubicBezTo>
                    <a:pt x="87" y="76"/>
                    <a:pt x="84" y="78"/>
                    <a:pt x="82" y="80"/>
                  </a:cubicBezTo>
                  <a:cubicBezTo>
                    <a:pt x="78" y="84"/>
                    <a:pt x="76" y="88"/>
                    <a:pt x="72" y="92"/>
                  </a:cubicBezTo>
                  <a:cubicBezTo>
                    <a:pt x="69" y="96"/>
                    <a:pt x="65" y="99"/>
                    <a:pt x="62" y="103"/>
                  </a:cubicBezTo>
                  <a:cubicBezTo>
                    <a:pt x="58" y="108"/>
                    <a:pt x="54" y="113"/>
                    <a:pt x="49" y="116"/>
                  </a:cubicBezTo>
                  <a:cubicBezTo>
                    <a:pt x="49" y="116"/>
                    <a:pt x="49" y="117"/>
                    <a:pt x="49" y="117"/>
                  </a:cubicBezTo>
                  <a:cubicBezTo>
                    <a:pt x="47" y="117"/>
                    <a:pt x="45" y="117"/>
                    <a:pt x="43" y="117"/>
                  </a:cubicBezTo>
                  <a:close/>
                  <a:moveTo>
                    <a:pt x="50" y="117"/>
                  </a:moveTo>
                  <a:cubicBezTo>
                    <a:pt x="50" y="117"/>
                    <a:pt x="50" y="117"/>
                    <a:pt x="50" y="117"/>
                  </a:cubicBezTo>
                  <a:cubicBezTo>
                    <a:pt x="53" y="115"/>
                    <a:pt x="56" y="112"/>
                    <a:pt x="59" y="109"/>
                  </a:cubicBezTo>
                  <a:cubicBezTo>
                    <a:pt x="63" y="105"/>
                    <a:pt x="67" y="101"/>
                    <a:pt x="71" y="97"/>
                  </a:cubicBezTo>
                  <a:cubicBezTo>
                    <a:pt x="79" y="90"/>
                    <a:pt x="88" y="82"/>
                    <a:pt x="96" y="75"/>
                  </a:cubicBezTo>
                  <a:cubicBezTo>
                    <a:pt x="93" y="77"/>
                    <a:pt x="90" y="82"/>
                    <a:pt x="87" y="86"/>
                  </a:cubicBezTo>
                  <a:cubicBezTo>
                    <a:pt x="84" y="89"/>
                    <a:pt x="81" y="93"/>
                    <a:pt x="77" y="96"/>
                  </a:cubicBezTo>
                  <a:cubicBezTo>
                    <a:pt x="71" y="103"/>
                    <a:pt x="64" y="109"/>
                    <a:pt x="59" y="116"/>
                  </a:cubicBezTo>
                  <a:cubicBezTo>
                    <a:pt x="58" y="117"/>
                    <a:pt x="59" y="117"/>
                    <a:pt x="59" y="117"/>
                  </a:cubicBezTo>
                  <a:cubicBezTo>
                    <a:pt x="60" y="116"/>
                    <a:pt x="60" y="116"/>
                    <a:pt x="60" y="116"/>
                  </a:cubicBezTo>
                  <a:cubicBezTo>
                    <a:pt x="61" y="116"/>
                    <a:pt x="61" y="115"/>
                    <a:pt x="62" y="114"/>
                  </a:cubicBezTo>
                  <a:cubicBezTo>
                    <a:pt x="68" y="107"/>
                    <a:pt x="75" y="100"/>
                    <a:pt x="82" y="94"/>
                  </a:cubicBezTo>
                  <a:cubicBezTo>
                    <a:pt x="91" y="87"/>
                    <a:pt x="99" y="79"/>
                    <a:pt x="107" y="72"/>
                  </a:cubicBezTo>
                  <a:cubicBezTo>
                    <a:pt x="104" y="74"/>
                    <a:pt x="100" y="79"/>
                    <a:pt x="97" y="83"/>
                  </a:cubicBezTo>
                  <a:cubicBezTo>
                    <a:pt x="93" y="87"/>
                    <a:pt x="90" y="91"/>
                    <a:pt x="86" y="95"/>
                  </a:cubicBezTo>
                  <a:cubicBezTo>
                    <a:pt x="83" y="99"/>
                    <a:pt x="79" y="103"/>
                    <a:pt x="75" y="107"/>
                  </a:cubicBezTo>
                  <a:cubicBezTo>
                    <a:pt x="72" y="111"/>
                    <a:pt x="68" y="114"/>
                    <a:pt x="65" y="117"/>
                  </a:cubicBezTo>
                  <a:cubicBezTo>
                    <a:pt x="65" y="117"/>
                    <a:pt x="65" y="117"/>
                    <a:pt x="65" y="117"/>
                  </a:cubicBezTo>
                  <a:cubicBezTo>
                    <a:pt x="60" y="117"/>
                    <a:pt x="55" y="117"/>
                    <a:pt x="50" y="117"/>
                  </a:cubicBezTo>
                  <a:close/>
                  <a:moveTo>
                    <a:pt x="66" y="117"/>
                  </a:moveTo>
                  <a:cubicBezTo>
                    <a:pt x="72" y="113"/>
                    <a:pt x="77" y="107"/>
                    <a:pt x="83" y="102"/>
                  </a:cubicBezTo>
                  <a:cubicBezTo>
                    <a:pt x="90" y="96"/>
                    <a:pt x="97" y="89"/>
                    <a:pt x="104" y="83"/>
                  </a:cubicBezTo>
                  <a:cubicBezTo>
                    <a:pt x="105" y="82"/>
                    <a:pt x="107" y="80"/>
                    <a:pt x="108" y="79"/>
                  </a:cubicBezTo>
                  <a:cubicBezTo>
                    <a:pt x="109" y="78"/>
                    <a:pt x="110" y="78"/>
                    <a:pt x="111" y="77"/>
                  </a:cubicBezTo>
                  <a:cubicBezTo>
                    <a:pt x="110" y="78"/>
                    <a:pt x="109" y="79"/>
                    <a:pt x="108" y="80"/>
                  </a:cubicBezTo>
                  <a:cubicBezTo>
                    <a:pt x="105" y="83"/>
                    <a:pt x="102" y="86"/>
                    <a:pt x="99" y="89"/>
                  </a:cubicBezTo>
                  <a:cubicBezTo>
                    <a:pt x="94" y="95"/>
                    <a:pt x="89" y="101"/>
                    <a:pt x="84" y="107"/>
                  </a:cubicBezTo>
                  <a:cubicBezTo>
                    <a:pt x="81" y="110"/>
                    <a:pt x="77" y="114"/>
                    <a:pt x="74" y="118"/>
                  </a:cubicBezTo>
                  <a:cubicBezTo>
                    <a:pt x="71" y="118"/>
                    <a:pt x="68" y="118"/>
                    <a:pt x="66" y="117"/>
                  </a:cubicBezTo>
                  <a:close/>
                  <a:moveTo>
                    <a:pt x="108" y="86"/>
                  </a:moveTo>
                  <a:cubicBezTo>
                    <a:pt x="110" y="85"/>
                    <a:pt x="111" y="84"/>
                    <a:pt x="112" y="83"/>
                  </a:cubicBezTo>
                  <a:cubicBezTo>
                    <a:pt x="116" y="80"/>
                    <a:pt x="112" y="84"/>
                    <a:pt x="111" y="85"/>
                  </a:cubicBezTo>
                  <a:cubicBezTo>
                    <a:pt x="107" y="89"/>
                    <a:pt x="104" y="93"/>
                    <a:pt x="100" y="97"/>
                  </a:cubicBezTo>
                  <a:cubicBezTo>
                    <a:pt x="97" y="100"/>
                    <a:pt x="95" y="102"/>
                    <a:pt x="92" y="106"/>
                  </a:cubicBezTo>
                  <a:cubicBezTo>
                    <a:pt x="89" y="110"/>
                    <a:pt x="85" y="113"/>
                    <a:pt x="82" y="117"/>
                  </a:cubicBezTo>
                  <a:cubicBezTo>
                    <a:pt x="81" y="118"/>
                    <a:pt x="82" y="118"/>
                    <a:pt x="82" y="118"/>
                  </a:cubicBezTo>
                  <a:cubicBezTo>
                    <a:pt x="93" y="110"/>
                    <a:pt x="101" y="99"/>
                    <a:pt x="110" y="90"/>
                  </a:cubicBezTo>
                  <a:cubicBezTo>
                    <a:pt x="113" y="87"/>
                    <a:pt x="115" y="85"/>
                    <a:pt x="117" y="83"/>
                  </a:cubicBezTo>
                  <a:cubicBezTo>
                    <a:pt x="115" y="86"/>
                    <a:pt x="112" y="88"/>
                    <a:pt x="110" y="91"/>
                  </a:cubicBezTo>
                  <a:cubicBezTo>
                    <a:pt x="105" y="98"/>
                    <a:pt x="100" y="104"/>
                    <a:pt x="95" y="111"/>
                  </a:cubicBezTo>
                  <a:cubicBezTo>
                    <a:pt x="94" y="112"/>
                    <a:pt x="92" y="114"/>
                    <a:pt x="91" y="115"/>
                  </a:cubicBezTo>
                  <a:cubicBezTo>
                    <a:pt x="91" y="116"/>
                    <a:pt x="90" y="116"/>
                    <a:pt x="90" y="117"/>
                  </a:cubicBezTo>
                  <a:cubicBezTo>
                    <a:pt x="89" y="117"/>
                    <a:pt x="88" y="118"/>
                    <a:pt x="89" y="118"/>
                  </a:cubicBezTo>
                  <a:cubicBezTo>
                    <a:pt x="88" y="118"/>
                    <a:pt x="88" y="119"/>
                    <a:pt x="88" y="119"/>
                  </a:cubicBezTo>
                  <a:cubicBezTo>
                    <a:pt x="83" y="119"/>
                    <a:pt x="79" y="118"/>
                    <a:pt x="75" y="118"/>
                  </a:cubicBezTo>
                  <a:cubicBezTo>
                    <a:pt x="80" y="113"/>
                    <a:pt x="84" y="108"/>
                    <a:pt x="89" y="103"/>
                  </a:cubicBezTo>
                  <a:cubicBezTo>
                    <a:pt x="95" y="97"/>
                    <a:pt x="101" y="91"/>
                    <a:pt x="108" y="86"/>
                  </a:cubicBezTo>
                  <a:close/>
                  <a:moveTo>
                    <a:pt x="93" y="119"/>
                  </a:moveTo>
                  <a:cubicBezTo>
                    <a:pt x="91" y="119"/>
                    <a:pt x="90" y="119"/>
                    <a:pt x="89" y="119"/>
                  </a:cubicBezTo>
                  <a:cubicBezTo>
                    <a:pt x="89" y="119"/>
                    <a:pt x="89" y="119"/>
                    <a:pt x="89" y="118"/>
                  </a:cubicBezTo>
                  <a:cubicBezTo>
                    <a:pt x="89" y="118"/>
                    <a:pt x="89" y="118"/>
                    <a:pt x="89" y="118"/>
                  </a:cubicBezTo>
                  <a:cubicBezTo>
                    <a:pt x="92" y="116"/>
                    <a:pt x="95" y="113"/>
                    <a:pt x="98" y="110"/>
                  </a:cubicBezTo>
                  <a:cubicBezTo>
                    <a:pt x="103" y="104"/>
                    <a:pt x="109" y="100"/>
                    <a:pt x="114" y="94"/>
                  </a:cubicBezTo>
                  <a:cubicBezTo>
                    <a:pt x="116" y="93"/>
                    <a:pt x="117" y="91"/>
                    <a:pt x="118" y="90"/>
                  </a:cubicBezTo>
                  <a:cubicBezTo>
                    <a:pt x="119" y="90"/>
                    <a:pt x="122" y="86"/>
                    <a:pt x="119" y="90"/>
                  </a:cubicBezTo>
                  <a:cubicBezTo>
                    <a:pt x="117" y="93"/>
                    <a:pt x="114" y="96"/>
                    <a:pt x="112" y="100"/>
                  </a:cubicBezTo>
                  <a:cubicBezTo>
                    <a:pt x="107" y="106"/>
                    <a:pt x="101" y="111"/>
                    <a:pt x="96" y="117"/>
                  </a:cubicBezTo>
                  <a:cubicBezTo>
                    <a:pt x="96" y="118"/>
                    <a:pt x="96" y="118"/>
                    <a:pt x="96" y="118"/>
                  </a:cubicBezTo>
                  <a:cubicBezTo>
                    <a:pt x="105" y="111"/>
                    <a:pt x="112" y="103"/>
                    <a:pt x="119" y="96"/>
                  </a:cubicBezTo>
                  <a:cubicBezTo>
                    <a:pt x="121" y="95"/>
                    <a:pt x="122" y="93"/>
                    <a:pt x="123" y="92"/>
                  </a:cubicBezTo>
                  <a:cubicBezTo>
                    <a:pt x="121" y="95"/>
                    <a:pt x="119" y="98"/>
                    <a:pt x="117" y="100"/>
                  </a:cubicBezTo>
                  <a:cubicBezTo>
                    <a:pt x="113" y="105"/>
                    <a:pt x="110" y="110"/>
                    <a:pt x="106" y="114"/>
                  </a:cubicBezTo>
                  <a:cubicBezTo>
                    <a:pt x="106" y="114"/>
                    <a:pt x="105" y="115"/>
                    <a:pt x="105" y="116"/>
                  </a:cubicBezTo>
                  <a:cubicBezTo>
                    <a:pt x="103" y="117"/>
                    <a:pt x="102" y="118"/>
                    <a:pt x="100" y="119"/>
                  </a:cubicBezTo>
                  <a:cubicBezTo>
                    <a:pt x="100" y="119"/>
                    <a:pt x="100" y="119"/>
                    <a:pt x="100" y="119"/>
                  </a:cubicBezTo>
                  <a:cubicBezTo>
                    <a:pt x="97" y="119"/>
                    <a:pt x="95" y="119"/>
                    <a:pt x="93" y="119"/>
                  </a:cubicBezTo>
                  <a:close/>
                  <a:moveTo>
                    <a:pt x="126" y="102"/>
                  </a:moveTo>
                  <a:cubicBezTo>
                    <a:pt x="125" y="103"/>
                    <a:pt x="125" y="104"/>
                    <a:pt x="124" y="105"/>
                  </a:cubicBezTo>
                  <a:cubicBezTo>
                    <a:pt x="120" y="109"/>
                    <a:pt x="115" y="114"/>
                    <a:pt x="111" y="118"/>
                  </a:cubicBezTo>
                  <a:cubicBezTo>
                    <a:pt x="111" y="118"/>
                    <a:pt x="111" y="119"/>
                    <a:pt x="111" y="119"/>
                  </a:cubicBezTo>
                  <a:cubicBezTo>
                    <a:pt x="110" y="119"/>
                    <a:pt x="110" y="119"/>
                    <a:pt x="109" y="119"/>
                  </a:cubicBezTo>
                  <a:cubicBezTo>
                    <a:pt x="114" y="114"/>
                    <a:pt x="119" y="109"/>
                    <a:pt x="123" y="104"/>
                  </a:cubicBezTo>
                  <a:cubicBezTo>
                    <a:pt x="123" y="104"/>
                    <a:pt x="127" y="100"/>
                    <a:pt x="126" y="102"/>
                  </a:cubicBezTo>
                  <a:close/>
                  <a:moveTo>
                    <a:pt x="122" y="108"/>
                  </a:moveTo>
                  <a:cubicBezTo>
                    <a:pt x="120" y="111"/>
                    <a:pt x="117" y="114"/>
                    <a:pt x="115" y="116"/>
                  </a:cubicBezTo>
                  <a:cubicBezTo>
                    <a:pt x="109" y="121"/>
                    <a:pt x="117" y="113"/>
                    <a:pt x="118" y="112"/>
                  </a:cubicBezTo>
                  <a:cubicBezTo>
                    <a:pt x="119" y="111"/>
                    <a:pt x="120" y="110"/>
                    <a:pt x="122" y="108"/>
                  </a:cubicBezTo>
                  <a:close/>
                  <a:moveTo>
                    <a:pt x="107" y="119"/>
                  </a:moveTo>
                  <a:cubicBezTo>
                    <a:pt x="105" y="119"/>
                    <a:pt x="103" y="119"/>
                    <a:pt x="101" y="119"/>
                  </a:cubicBezTo>
                  <a:cubicBezTo>
                    <a:pt x="102" y="119"/>
                    <a:pt x="102" y="119"/>
                    <a:pt x="102" y="119"/>
                  </a:cubicBezTo>
                  <a:cubicBezTo>
                    <a:pt x="102" y="119"/>
                    <a:pt x="103" y="119"/>
                    <a:pt x="103" y="118"/>
                  </a:cubicBezTo>
                  <a:cubicBezTo>
                    <a:pt x="105" y="117"/>
                    <a:pt x="106" y="116"/>
                    <a:pt x="107" y="114"/>
                  </a:cubicBezTo>
                  <a:cubicBezTo>
                    <a:pt x="111" y="110"/>
                    <a:pt x="115" y="106"/>
                    <a:pt x="119" y="102"/>
                  </a:cubicBezTo>
                  <a:cubicBezTo>
                    <a:pt x="120" y="101"/>
                    <a:pt x="126" y="95"/>
                    <a:pt x="124" y="99"/>
                  </a:cubicBezTo>
                  <a:cubicBezTo>
                    <a:pt x="122" y="101"/>
                    <a:pt x="119" y="104"/>
                    <a:pt x="117" y="106"/>
                  </a:cubicBezTo>
                  <a:cubicBezTo>
                    <a:pt x="114" y="110"/>
                    <a:pt x="111" y="115"/>
                    <a:pt x="107" y="119"/>
                  </a:cubicBezTo>
                  <a:close/>
                  <a:moveTo>
                    <a:pt x="113" y="118"/>
                  </a:moveTo>
                  <a:cubicBezTo>
                    <a:pt x="117" y="115"/>
                    <a:pt x="122" y="110"/>
                    <a:pt x="125" y="105"/>
                  </a:cubicBezTo>
                  <a:cubicBezTo>
                    <a:pt x="125" y="105"/>
                    <a:pt x="125" y="105"/>
                    <a:pt x="126" y="104"/>
                  </a:cubicBezTo>
                  <a:cubicBezTo>
                    <a:pt x="126" y="104"/>
                    <a:pt x="127" y="103"/>
                    <a:pt x="127" y="103"/>
                  </a:cubicBezTo>
                  <a:cubicBezTo>
                    <a:pt x="127" y="103"/>
                    <a:pt x="126" y="104"/>
                    <a:pt x="126" y="105"/>
                  </a:cubicBezTo>
                  <a:cubicBezTo>
                    <a:pt x="125" y="106"/>
                    <a:pt x="124" y="107"/>
                    <a:pt x="123" y="109"/>
                  </a:cubicBezTo>
                  <a:cubicBezTo>
                    <a:pt x="121" y="112"/>
                    <a:pt x="118" y="115"/>
                    <a:pt x="115" y="118"/>
                  </a:cubicBezTo>
                  <a:cubicBezTo>
                    <a:pt x="114" y="118"/>
                    <a:pt x="113" y="118"/>
                    <a:pt x="113" y="118"/>
                  </a:cubicBezTo>
                  <a:close/>
                  <a:moveTo>
                    <a:pt x="120" y="116"/>
                  </a:moveTo>
                  <a:cubicBezTo>
                    <a:pt x="119" y="117"/>
                    <a:pt x="118" y="117"/>
                    <a:pt x="117" y="117"/>
                  </a:cubicBezTo>
                  <a:cubicBezTo>
                    <a:pt x="117" y="117"/>
                    <a:pt x="117" y="117"/>
                    <a:pt x="117" y="117"/>
                  </a:cubicBezTo>
                  <a:cubicBezTo>
                    <a:pt x="117" y="117"/>
                    <a:pt x="117" y="117"/>
                    <a:pt x="117" y="117"/>
                  </a:cubicBezTo>
                  <a:cubicBezTo>
                    <a:pt x="117" y="117"/>
                    <a:pt x="117" y="117"/>
                    <a:pt x="117" y="117"/>
                  </a:cubicBezTo>
                  <a:cubicBezTo>
                    <a:pt x="120" y="114"/>
                    <a:pt x="122" y="112"/>
                    <a:pt x="125" y="109"/>
                  </a:cubicBezTo>
                  <a:cubicBezTo>
                    <a:pt x="126" y="108"/>
                    <a:pt x="129" y="103"/>
                    <a:pt x="127" y="109"/>
                  </a:cubicBezTo>
                  <a:cubicBezTo>
                    <a:pt x="125" y="112"/>
                    <a:pt x="123" y="114"/>
                    <a:pt x="120" y="116"/>
                  </a:cubicBezTo>
                  <a:cubicBezTo>
                    <a:pt x="120" y="116"/>
                    <a:pt x="120" y="116"/>
                    <a:pt x="120" y="116"/>
                  </a:cubicBezTo>
                  <a:close/>
                  <a:moveTo>
                    <a:pt x="124" y="114"/>
                  </a:moveTo>
                  <a:cubicBezTo>
                    <a:pt x="126" y="112"/>
                    <a:pt x="128" y="109"/>
                    <a:pt x="129" y="105"/>
                  </a:cubicBezTo>
                  <a:cubicBezTo>
                    <a:pt x="129" y="105"/>
                    <a:pt x="128" y="104"/>
                    <a:pt x="128" y="105"/>
                  </a:cubicBezTo>
                  <a:cubicBezTo>
                    <a:pt x="127" y="106"/>
                    <a:pt x="126" y="107"/>
                    <a:pt x="124" y="108"/>
                  </a:cubicBezTo>
                  <a:cubicBezTo>
                    <a:pt x="126" y="106"/>
                    <a:pt x="127" y="104"/>
                    <a:pt x="128" y="102"/>
                  </a:cubicBezTo>
                  <a:cubicBezTo>
                    <a:pt x="128" y="101"/>
                    <a:pt x="128" y="101"/>
                    <a:pt x="128" y="101"/>
                  </a:cubicBezTo>
                  <a:cubicBezTo>
                    <a:pt x="127" y="102"/>
                    <a:pt x="127" y="102"/>
                    <a:pt x="126" y="103"/>
                  </a:cubicBezTo>
                  <a:cubicBezTo>
                    <a:pt x="127" y="102"/>
                    <a:pt x="127" y="101"/>
                    <a:pt x="127" y="100"/>
                  </a:cubicBezTo>
                  <a:cubicBezTo>
                    <a:pt x="127" y="100"/>
                    <a:pt x="127" y="100"/>
                    <a:pt x="127" y="100"/>
                  </a:cubicBezTo>
                  <a:cubicBezTo>
                    <a:pt x="123" y="103"/>
                    <a:pt x="120" y="107"/>
                    <a:pt x="116" y="110"/>
                  </a:cubicBezTo>
                  <a:cubicBezTo>
                    <a:pt x="115" y="112"/>
                    <a:pt x="113" y="114"/>
                    <a:pt x="111" y="116"/>
                  </a:cubicBezTo>
                  <a:cubicBezTo>
                    <a:pt x="111" y="116"/>
                    <a:pt x="110" y="117"/>
                    <a:pt x="110" y="117"/>
                  </a:cubicBezTo>
                  <a:cubicBezTo>
                    <a:pt x="113" y="114"/>
                    <a:pt x="115" y="110"/>
                    <a:pt x="118" y="106"/>
                  </a:cubicBezTo>
                  <a:cubicBezTo>
                    <a:pt x="121" y="103"/>
                    <a:pt x="124" y="100"/>
                    <a:pt x="126" y="97"/>
                  </a:cubicBezTo>
                  <a:cubicBezTo>
                    <a:pt x="126" y="96"/>
                    <a:pt x="125" y="96"/>
                    <a:pt x="125" y="96"/>
                  </a:cubicBezTo>
                  <a:cubicBezTo>
                    <a:pt x="120" y="100"/>
                    <a:pt x="115" y="104"/>
                    <a:pt x="111" y="109"/>
                  </a:cubicBezTo>
                  <a:cubicBezTo>
                    <a:pt x="111" y="109"/>
                    <a:pt x="112" y="108"/>
                    <a:pt x="112" y="108"/>
                  </a:cubicBezTo>
                  <a:cubicBezTo>
                    <a:pt x="116" y="102"/>
                    <a:pt x="121" y="98"/>
                    <a:pt x="125" y="91"/>
                  </a:cubicBezTo>
                  <a:cubicBezTo>
                    <a:pt x="125" y="91"/>
                    <a:pt x="124" y="91"/>
                    <a:pt x="124" y="91"/>
                  </a:cubicBezTo>
                  <a:cubicBezTo>
                    <a:pt x="120" y="95"/>
                    <a:pt x="115" y="99"/>
                    <a:pt x="111" y="103"/>
                  </a:cubicBezTo>
                  <a:cubicBezTo>
                    <a:pt x="107" y="108"/>
                    <a:pt x="102" y="112"/>
                    <a:pt x="98" y="117"/>
                  </a:cubicBezTo>
                  <a:cubicBezTo>
                    <a:pt x="106" y="107"/>
                    <a:pt x="115" y="98"/>
                    <a:pt x="122" y="87"/>
                  </a:cubicBezTo>
                  <a:cubicBezTo>
                    <a:pt x="122" y="87"/>
                    <a:pt x="122" y="86"/>
                    <a:pt x="121" y="87"/>
                  </a:cubicBezTo>
                  <a:cubicBezTo>
                    <a:pt x="116" y="91"/>
                    <a:pt x="111" y="96"/>
                    <a:pt x="106" y="101"/>
                  </a:cubicBezTo>
                  <a:cubicBezTo>
                    <a:pt x="103" y="104"/>
                    <a:pt x="100" y="107"/>
                    <a:pt x="97" y="109"/>
                  </a:cubicBezTo>
                  <a:cubicBezTo>
                    <a:pt x="104" y="100"/>
                    <a:pt x="111" y="91"/>
                    <a:pt x="119" y="82"/>
                  </a:cubicBezTo>
                  <a:cubicBezTo>
                    <a:pt x="119" y="82"/>
                    <a:pt x="119" y="82"/>
                    <a:pt x="119" y="82"/>
                  </a:cubicBezTo>
                  <a:cubicBezTo>
                    <a:pt x="124" y="88"/>
                    <a:pt x="128" y="95"/>
                    <a:pt x="129" y="102"/>
                  </a:cubicBezTo>
                  <a:cubicBezTo>
                    <a:pt x="129" y="108"/>
                    <a:pt x="127" y="112"/>
                    <a:pt x="124" y="114"/>
                  </a:cubicBezTo>
                  <a:close/>
                  <a:moveTo>
                    <a:pt x="119" y="81"/>
                  </a:moveTo>
                  <a:cubicBezTo>
                    <a:pt x="109" y="89"/>
                    <a:pt x="101" y="99"/>
                    <a:pt x="92" y="108"/>
                  </a:cubicBezTo>
                  <a:cubicBezTo>
                    <a:pt x="93" y="106"/>
                    <a:pt x="95" y="104"/>
                    <a:pt x="97" y="102"/>
                  </a:cubicBezTo>
                  <a:cubicBezTo>
                    <a:pt x="103" y="94"/>
                    <a:pt x="109" y="88"/>
                    <a:pt x="116" y="81"/>
                  </a:cubicBezTo>
                  <a:cubicBezTo>
                    <a:pt x="116" y="80"/>
                    <a:pt x="115" y="80"/>
                    <a:pt x="115" y="80"/>
                  </a:cubicBezTo>
                  <a:cubicBezTo>
                    <a:pt x="108" y="85"/>
                    <a:pt x="101" y="90"/>
                    <a:pt x="95" y="96"/>
                  </a:cubicBezTo>
                  <a:cubicBezTo>
                    <a:pt x="95" y="96"/>
                    <a:pt x="96" y="95"/>
                    <a:pt x="96" y="94"/>
                  </a:cubicBezTo>
                  <a:cubicBezTo>
                    <a:pt x="101" y="88"/>
                    <a:pt x="109" y="83"/>
                    <a:pt x="112" y="75"/>
                  </a:cubicBezTo>
                  <a:cubicBezTo>
                    <a:pt x="112" y="75"/>
                    <a:pt x="112" y="75"/>
                    <a:pt x="111" y="75"/>
                  </a:cubicBezTo>
                  <a:cubicBezTo>
                    <a:pt x="104" y="82"/>
                    <a:pt x="96" y="89"/>
                    <a:pt x="89" y="96"/>
                  </a:cubicBezTo>
                  <a:cubicBezTo>
                    <a:pt x="85" y="99"/>
                    <a:pt x="81" y="102"/>
                    <a:pt x="78" y="106"/>
                  </a:cubicBezTo>
                  <a:cubicBezTo>
                    <a:pt x="78" y="106"/>
                    <a:pt x="78" y="105"/>
                    <a:pt x="78" y="105"/>
                  </a:cubicBezTo>
                  <a:cubicBezTo>
                    <a:pt x="82" y="101"/>
                    <a:pt x="86" y="97"/>
                    <a:pt x="89" y="93"/>
                  </a:cubicBezTo>
                  <a:cubicBezTo>
                    <a:pt x="95" y="86"/>
                    <a:pt x="103" y="79"/>
                    <a:pt x="108" y="71"/>
                  </a:cubicBezTo>
                  <a:cubicBezTo>
                    <a:pt x="108" y="71"/>
                    <a:pt x="108" y="71"/>
                    <a:pt x="109" y="71"/>
                  </a:cubicBezTo>
                  <a:cubicBezTo>
                    <a:pt x="112" y="74"/>
                    <a:pt x="116" y="78"/>
                    <a:pt x="119" y="81"/>
                  </a:cubicBezTo>
                  <a:close/>
                  <a:moveTo>
                    <a:pt x="43" y="45"/>
                  </a:moveTo>
                  <a:cubicBezTo>
                    <a:pt x="52" y="32"/>
                    <a:pt x="47" y="18"/>
                    <a:pt x="40" y="6"/>
                  </a:cubicBezTo>
                  <a:cubicBezTo>
                    <a:pt x="52" y="4"/>
                    <a:pt x="64" y="5"/>
                    <a:pt x="75" y="5"/>
                  </a:cubicBezTo>
                  <a:cubicBezTo>
                    <a:pt x="70" y="15"/>
                    <a:pt x="67" y="25"/>
                    <a:pt x="73" y="36"/>
                  </a:cubicBezTo>
                  <a:cubicBezTo>
                    <a:pt x="79" y="49"/>
                    <a:pt x="94" y="58"/>
                    <a:pt x="104" y="67"/>
                  </a:cubicBezTo>
                  <a:cubicBezTo>
                    <a:pt x="104" y="68"/>
                    <a:pt x="105" y="68"/>
                    <a:pt x="105" y="68"/>
                  </a:cubicBezTo>
                  <a:cubicBezTo>
                    <a:pt x="104" y="68"/>
                    <a:pt x="103" y="69"/>
                    <a:pt x="102" y="70"/>
                  </a:cubicBezTo>
                  <a:cubicBezTo>
                    <a:pt x="98" y="73"/>
                    <a:pt x="92" y="69"/>
                    <a:pt x="88" y="68"/>
                  </a:cubicBezTo>
                  <a:cubicBezTo>
                    <a:pt x="80" y="66"/>
                    <a:pt x="75" y="74"/>
                    <a:pt x="69" y="78"/>
                  </a:cubicBezTo>
                  <a:cubicBezTo>
                    <a:pt x="59" y="84"/>
                    <a:pt x="54" y="71"/>
                    <a:pt x="47" y="66"/>
                  </a:cubicBezTo>
                  <a:cubicBezTo>
                    <a:pt x="41" y="62"/>
                    <a:pt x="35" y="63"/>
                    <a:pt x="29" y="66"/>
                  </a:cubicBezTo>
                  <a:cubicBezTo>
                    <a:pt x="34" y="59"/>
                    <a:pt x="39" y="52"/>
                    <a:pt x="43" y="45"/>
                  </a:cubicBezTo>
                  <a:close/>
                  <a:moveTo>
                    <a:pt x="17" y="82"/>
                  </a:moveTo>
                  <a:cubicBezTo>
                    <a:pt x="20" y="79"/>
                    <a:pt x="24" y="76"/>
                    <a:pt x="28" y="73"/>
                  </a:cubicBezTo>
                  <a:cubicBezTo>
                    <a:pt x="30" y="72"/>
                    <a:pt x="32" y="70"/>
                    <a:pt x="34" y="69"/>
                  </a:cubicBezTo>
                  <a:cubicBezTo>
                    <a:pt x="36" y="68"/>
                    <a:pt x="38" y="67"/>
                    <a:pt x="40" y="67"/>
                  </a:cubicBezTo>
                  <a:cubicBezTo>
                    <a:pt x="40" y="67"/>
                    <a:pt x="40" y="67"/>
                    <a:pt x="40" y="67"/>
                  </a:cubicBezTo>
                  <a:cubicBezTo>
                    <a:pt x="39" y="67"/>
                    <a:pt x="38" y="69"/>
                    <a:pt x="37" y="69"/>
                  </a:cubicBezTo>
                  <a:cubicBezTo>
                    <a:pt x="32" y="74"/>
                    <a:pt x="25" y="79"/>
                    <a:pt x="19" y="83"/>
                  </a:cubicBezTo>
                  <a:cubicBezTo>
                    <a:pt x="16" y="85"/>
                    <a:pt x="13" y="88"/>
                    <a:pt x="11" y="91"/>
                  </a:cubicBezTo>
                  <a:cubicBezTo>
                    <a:pt x="13" y="88"/>
                    <a:pt x="15" y="84"/>
                    <a:pt x="17" y="82"/>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249"/>
            <p:cNvSpPr>
              <a:spLocks noEditPoints="1"/>
            </p:cNvSpPr>
            <p:nvPr/>
          </p:nvSpPr>
          <p:spPr bwMode="auto">
            <a:xfrm>
              <a:off x="4142033" y="-70416"/>
              <a:ext cx="1154113" cy="1065213"/>
            </a:xfrm>
            <a:custGeom>
              <a:avLst/>
              <a:gdLst>
                <a:gd name="T0" fmla="*/ 227 w 272"/>
                <a:gd name="T1" fmla="*/ 141 h 251"/>
                <a:gd name="T2" fmla="*/ 77 w 272"/>
                <a:gd name="T3" fmla="*/ 5 h 251"/>
                <a:gd name="T4" fmla="*/ 11 w 272"/>
                <a:gd name="T5" fmla="*/ 228 h 251"/>
                <a:gd name="T6" fmla="*/ 49 w 272"/>
                <a:gd name="T7" fmla="*/ 145 h 251"/>
                <a:gd name="T8" fmla="*/ 88 w 272"/>
                <a:gd name="T9" fmla="*/ 136 h 251"/>
                <a:gd name="T10" fmla="*/ 217 w 272"/>
                <a:gd name="T11" fmla="*/ 144 h 251"/>
                <a:gd name="T12" fmla="*/ 206 w 272"/>
                <a:gd name="T13" fmla="*/ 150 h 251"/>
                <a:gd name="T14" fmla="*/ 124 w 272"/>
                <a:gd name="T15" fmla="*/ 214 h 251"/>
                <a:gd name="T16" fmla="*/ 168 w 272"/>
                <a:gd name="T17" fmla="*/ 144 h 251"/>
                <a:gd name="T18" fmla="*/ 83 w 272"/>
                <a:gd name="T19" fmla="*/ 234 h 251"/>
                <a:gd name="T20" fmla="*/ 129 w 272"/>
                <a:gd name="T21" fmla="*/ 177 h 251"/>
                <a:gd name="T22" fmla="*/ 60 w 272"/>
                <a:gd name="T23" fmla="*/ 209 h 251"/>
                <a:gd name="T24" fmla="*/ 115 w 272"/>
                <a:gd name="T25" fmla="*/ 161 h 251"/>
                <a:gd name="T26" fmla="*/ 86 w 272"/>
                <a:gd name="T27" fmla="*/ 202 h 251"/>
                <a:gd name="T28" fmla="*/ 26 w 272"/>
                <a:gd name="T29" fmla="*/ 226 h 251"/>
                <a:gd name="T30" fmla="*/ 99 w 272"/>
                <a:gd name="T31" fmla="*/ 153 h 251"/>
                <a:gd name="T32" fmla="*/ 103 w 272"/>
                <a:gd name="T33" fmla="*/ 149 h 251"/>
                <a:gd name="T34" fmla="*/ 13 w 272"/>
                <a:gd name="T35" fmla="*/ 206 h 251"/>
                <a:gd name="T36" fmla="*/ 77 w 272"/>
                <a:gd name="T37" fmla="*/ 144 h 251"/>
                <a:gd name="T38" fmla="*/ 18 w 272"/>
                <a:gd name="T39" fmla="*/ 192 h 251"/>
                <a:gd name="T40" fmla="*/ 14 w 272"/>
                <a:gd name="T41" fmla="*/ 220 h 251"/>
                <a:gd name="T42" fmla="*/ 87 w 272"/>
                <a:gd name="T43" fmla="*/ 165 h 251"/>
                <a:gd name="T44" fmla="*/ 110 w 272"/>
                <a:gd name="T45" fmla="*/ 162 h 251"/>
                <a:gd name="T46" fmla="*/ 22 w 272"/>
                <a:gd name="T47" fmla="*/ 230 h 251"/>
                <a:gd name="T48" fmla="*/ 87 w 272"/>
                <a:gd name="T49" fmla="*/ 198 h 251"/>
                <a:gd name="T50" fmla="*/ 130 w 272"/>
                <a:gd name="T51" fmla="*/ 173 h 251"/>
                <a:gd name="T52" fmla="*/ 111 w 272"/>
                <a:gd name="T53" fmla="*/ 197 h 251"/>
                <a:gd name="T54" fmla="*/ 79 w 272"/>
                <a:gd name="T55" fmla="*/ 237 h 251"/>
                <a:gd name="T56" fmla="*/ 99 w 272"/>
                <a:gd name="T57" fmla="*/ 204 h 251"/>
                <a:gd name="T58" fmla="*/ 169 w 272"/>
                <a:gd name="T59" fmla="*/ 155 h 251"/>
                <a:gd name="T60" fmla="*/ 101 w 272"/>
                <a:gd name="T61" fmla="*/ 236 h 251"/>
                <a:gd name="T62" fmla="*/ 194 w 272"/>
                <a:gd name="T63" fmla="*/ 150 h 251"/>
                <a:gd name="T64" fmla="*/ 126 w 272"/>
                <a:gd name="T65" fmla="*/ 230 h 251"/>
                <a:gd name="T66" fmla="*/ 132 w 272"/>
                <a:gd name="T67" fmla="*/ 237 h 251"/>
                <a:gd name="T68" fmla="*/ 219 w 272"/>
                <a:gd name="T69" fmla="*/ 160 h 251"/>
                <a:gd name="T70" fmla="*/ 134 w 272"/>
                <a:gd name="T71" fmla="*/ 238 h 251"/>
                <a:gd name="T72" fmla="*/ 166 w 272"/>
                <a:gd name="T73" fmla="*/ 237 h 251"/>
                <a:gd name="T74" fmla="*/ 185 w 272"/>
                <a:gd name="T75" fmla="*/ 233 h 251"/>
                <a:gd name="T76" fmla="*/ 220 w 272"/>
                <a:gd name="T77" fmla="*/ 173 h 251"/>
                <a:gd name="T78" fmla="*/ 232 w 272"/>
                <a:gd name="T79" fmla="*/ 190 h 251"/>
                <a:gd name="T80" fmla="*/ 243 w 272"/>
                <a:gd name="T81" fmla="*/ 194 h 251"/>
                <a:gd name="T82" fmla="*/ 203 w 272"/>
                <a:gd name="T83" fmla="*/ 241 h 251"/>
                <a:gd name="T84" fmla="*/ 221 w 272"/>
                <a:gd name="T85" fmla="*/ 240 h 251"/>
                <a:gd name="T86" fmla="*/ 247 w 272"/>
                <a:gd name="T87" fmla="*/ 219 h 251"/>
                <a:gd name="T88" fmla="*/ 242 w 272"/>
                <a:gd name="T89" fmla="*/ 206 h 251"/>
                <a:gd name="T90" fmla="*/ 255 w 272"/>
                <a:gd name="T91" fmla="*/ 211 h 251"/>
                <a:gd name="T92" fmla="*/ 243 w 272"/>
                <a:gd name="T93" fmla="*/ 235 h 251"/>
                <a:gd name="T94" fmla="*/ 258 w 272"/>
                <a:gd name="T95" fmla="*/ 220 h 251"/>
                <a:gd name="T96" fmla="*/ 253 w 272"/>
                <a:gd name="T97" fmla="*/ 219 h 251"/>
                <a:gd name="T98" fmla="*/ 236 w 272"/>
                <a:gd name="T99" fmla="*/ 223 h 251"/>
                <a:gd name="T100" fmla="*/ 225 w 272"/>
                <a:gd name="T101" fmla="*/ 221 h 251"/>
                <a:gd name="T102" fmla="*/ 248 w 272"/>
                <a:gd name="T103" fmla="*/ 176 h 251"/>
                <a:gd name="T104" fmla="*/ 262 w 272"/>
                <a:gd name="T105" fmla="*/ 206 h 251"/>
                <a:gd name="T106" fmla="*/ 234 w 272"/>
                <a:gd name="T107" fmla="*/ 162 h 251"/>
                <a:gd name="T108" fmla="*/ 158 w 272"/>
                <a:gd name="T109" fmla="*/ 214 h 251"/>
                <a:gd name="T110" fmla="*/ 88 w 272"/>
                <a:gd name="T111" fmla="*/ 92 h 251"/>
                <a:gd name="T112" fmla="*/ 207 w 272"/>
                <a:gd name="T113" fmla="*/ 141 h 251"/>
                <a:gd name="T114" fmla="*/ 35 w 272"/>
                <a:gd name="T115" fmla="*/ 166 h 251"/>
                <a:gd name="T116" fmla="*/ 38 w 272"/>
                <a:gd name="T117" fmla="*/ 168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2" h="251">
                  <a:moveTo>
                    <a:pt x="60" y="244"/>
                  </a:moveTo>
                  <a:cubicBezTo>
                    <a:pt x="70" y="244"/>
                    <a:pt x="81" y="243"/>
                    <a:pt x="92" y="243"/>
                  </a:cubicBezTo>
                  <a:cubicBezTo>
                    <a:pt x="109" y="242"/>
                    <a:pt x="127" y="243"/>
                    <a:pt x="144" y="245"/>
                  </a:cubicBezTo>
                  <a:cubicBezTo>
                    <a:pt x="173" y="247"/>
                    <a:pt x="203" y="251"/>
                    <a:pt x="231" y="246"/>
                  </a:cubicBezTo>
                  <a:cubicBezTo>
                    <a:pt x="252" y="241"/>
                    <a:pt x="272" y="226"/>
                    <a:pt x="268" y="202"/>
                  </a:cubicBezTo>
                  <a:cubicBezTo>
                    <a:pt x="264" y="177"/>
                    <a:pt x="244" y="157"/>
                    <a:pt x="227" y="141"/>
                  </a:cubicBezTo>
                  <a:cubicBezTo>
                    <a:pt x="207" y="122"/>
                    <a:pt x="186" y="106"/>
                    <a:pt x="167" y="87"/>
                  </a:cubicBezTo>
                  <a:cubicBezTo>
                    <a:pt x="156" y="76"/>
                    <a:pt x="148" y="63"/>
                    <a:pt x="147" y="47"/>
                  </a:cubicBezTo>
                  <a:cubicBezTo>
                    <a:pt x="147" y="33"/>
                    <a:pt x="154" y="20"/>
                    <a:pt x="161" y="9"/>
                  </a:cubicBezTo>
                  <a:cubicBezTo>
                    <a:pt x="162" y="7"/>
                    <a:pt x="161" y="5"/>
                    <a:pt x="160" y="4"/>
                  </a:cubicBezTo>
                  <a:cubicBezTo>
                    <a:pt x="159" y="3"/>
                    <a:pt x="158" y="2"/>
                    <a:pt x="157" y="2"/>
                  </a:cubicBezTo>
                  <a:cubicBezTo>
                    <a:pt x="130" y="3"/>
                    <a:pt x="104" y="0"/>
                    <a:pt x="77" y="5"/>
                  </a:cubicBezTo>
                  <a:cubicBezTo>
                    <a:pt x="75" y="6"/>
                    <a:pt x="75" y="8"/>
                    <a:pt x="75" y="10"/>
                  </a:cubicBezTo>
                  <a:cubicBezTo>
                    <a:pt x="75" y="10"/>
                    <a:pt x="75" y="12"/>
                    <a:pt x="75" y="13"/>
                  </a:cubicBezTo>
                  <a:cubicBezTo>
                    <a:pt x="83" y="26"/>
                    <a:pt x="90" y="40"/>
                    <a:pt x="92" y="56"/>
                  </a:cubicBezTo>
                  <a:cubicBezTo>
                    <a:pt x="93" y="75"/>
                    <a:pt x="82" y="90"/>
                    <a:pt x="71" y="104"/>
                  </a:cubicBezTo>
                  <a:cubicBezTo>
                    <a:pt x="55" y="127"/>
                    <a:pt x="38" y="149"/>
                    <a:pt x="22" y="172"/>
                  </a:cubicBezTo>
                  <a:cubicBezTo>
                    <a:pt x="12" y="187"/>
                    <a:pt x="0" y="210"/>
                    <a:pt x="11" y="228"/>
                  </a:cubicBezTo>
                  <a:cubicBezTo>
                    <a:pt x="21" y="243"/>
                    <a:pt x="44" y="244"/>
                    <a:pt x="60" y="244"/>
                  </a:cubicBezTo>
                  <a:close/>
                  <a:moveTo>
                    <a:pt x="49" y="145"/>
                  </a:moveTo>
                  <a:cubicBezTo>
                    <a:pt x="50" y="145"/>
                    <a:pt x="51" y="144"/>
                    <a:pt x="52" y="143"/>
                  </a:cubicBezTo>
                  <a:cubicBezTo>
                    <a:pt x="56" y="141"/>
                    <a:pt x="60" y="139"/>
                    <a:pt x="64" y="137"/>
                  </a:cubicBezTo>
                  <a:cubicBezTo>
                    <a:pt x="57" y="143"/>
                    <a:pt x="50" y="149"/>
                    <a:pt x="43" y="155"/>
                  </a:cubicBezTo>
                  <a:cubicBezTo>
                    <a:pt x="45" y="151"/>
                    <a:pt x="47" y="148"/>
                    <a:pt x="49" y="145"/>
                  </a:cubicBezTo>
                  <a:close/>
                  <a:moveTo>
                    <a:pt x="69" y="136"/>
                  </a:moveTo>
                  <a:cubicBezTo>
                    <a:pt x="72" y="135"/>
                    <a:pt x="74" y="134"/>
                    <a:pt x="77" y="134"/>
                  </a:cubicBezTo>
                  <a:cubicBezTo>
                    <a:pt x="69" y="137"/>
                    <a:pt x="62" y="142"/>
                    <a:pt x="55" y="147"/>
                  </a:cubicBezTo>
                  <a:cubicBezTo>
                    <a:pt x="60" y="143"/>
                    <a:pt x="64" y="139"/>
                    <a:pt x="69" y="136"/>
                  </a:cubicBezTo>
                  <a:close/>
                  <a:moveTo>
                    <a:pt x="84" y="135"/>
                  </a:moveTo>
                  <a:cubicBezTo>
                    <a:pt x="85" y="135"/>
                    <a:pt x="86" y="135"/>
                    <a:pt x="88" y="136"/>
                  </a:cubicBezTo>
                  <a:cubicBezTo>
                    <a:pt x="79" y="140"/>
                    <a:pt x="71" y="147"/>
                    <a:pt x="63" y="153"/>
                  </a:cubicBezTo>
                  <a:cubicBezTo>
                    <a:pt x="50" y="164"/>
                    <a:pt x="36" y="174"/>
                    <a:pt x="23" y="185"/>
                  </a:cubicBezTo>
                  <a:cubicBezTo>
                    <a:pt x="24" y="185"/>
                    <a:pt x="25" y="184"/>
                    <a:pt x="25" y="183"/>
                  </a:cubicBezTo>
                  <a:cubicBezTo>
                    <a:pt x="31" y="176"/>
                    <a:pt x="38" y="171"/>
                    <a:pt x="46" y="165"/>
                  </a:cubicBezTo>
                  <a:cubicBezTo>
                    <a:pt x="59" y="156"/>
                    <a:pt x="72" y="146"/>
                    <a:pt x="84" y="135"/>
                  </a:cubicBezTo>
                  <a:close/>
                  <a:moveTo>
                    <a:pt x="217" y="144"/>
                  </a:moveTo>
                  <a:cubicBezTo>
                    <a:pt x="200" y="158"/>
                    <a:pt x="185" y="172"/>
                    <a:pt x="169" y="187"/>
                  </a:cubicBezTo>
                  <a:cubicBezTo>
                    <a:pt x="161" y="194"/>
                    <a:pt x="152" y="202"/>
                    <a:pt x="144" y="210"/>
                  </a:cubicBezTo>
                  <a:cubicBezTo>
                    <a:pt x="150" y="203"/>
                    <a:pt x="156" y="197"/>
                    <a:pt x="163" y="191"/>
                  </a:cubicBezTo>
                  <a:cubicBezTo>
                    <a:pt x="175" y="179"/>
                    <a:pt x="187" y="166"/>
                    <a:pt x="196" y="150"/>
                  </a:cubicBezTo>
                  <a:cubicBezTo>
                    <a:pt x="197" y="151"/>
                    <a:pt x="197" y="151"/>
                    <a:pt x="198" y="151"/>
                  </a:cubicBezTo>
                  <a:cubicBezTo>
                    <a:pt x="201" y="151"/>
                    <a:pt x="204" y="151"/>
                    <a:pt x="206" y="150"/>
                  </a:cubicBezTo>
                  <a:cubicBezTo>
                    <a:pt x="208" y="149"/>
                    <a:pt x="214" y="143"/>
                    <a:pt x="217" y="144"/>
                  </a:cubicBezTo>
                  <a:close/>
                  <a:moveTo>
                    <a:pt x="182" y="145"/>
                  </a:moveTo>
                  <a:cubicBezTo>
                    <a:pt x="186" y="146"/>
                    <a:pt x="190" y="148"/>
                    <a:pt x="193" y="149"/>
                  </a:cubicBezTo>
                  <a:cubicBezTo>
                    <a:pt x="186" y="156"/>
                    <a:pt x="180" y="163"/>
                    <a:pt x="172" y="169"/>
                  </a:cubicBezTo>
                  <a:cubicBezTo>
                    <a:pt x="163" y="177"/>
                    <a:pt x="155" y="185"/>
                    <a:pt x="146" y="193"/>
                  </a:cubicBezTo>
                  <a:cubicBezTo>
                    <a:pt x="139" y="200"/>
                    <a:pt x="131" y="207"/>
                    <a:pt x="124" y="214"/>
                  </a:cubicBezTo>
                  <a:cubicBezTo>
                    <a:pt x="124" y="213"/>
                    <a:pt x="125" y="213"/>
                    <a:pt x="125" y="212"/>
                  </a:cubicBezTo>
                  <a:cubicBezTo>
                    <a:pt x="132" y="204"/>
                    <a:pt x="140" y="198"/>
                    <a:pt x="146" y="190"/>
                  </a:cubicBezTo>
                  <a:cubicBezTo>
                    <a:pt x="153" y="182"/>
                    <a:pt x="158" y="173"/>
                    <a:pt x="165" y="166"/>
                  </a:cubicBezTo>
                  <a:cubicBezTo>
                    <a:pt x="172" y="159"/>
                    <a:pt x="178" y="153"/>
                    <a:pt x="182" y="145"/>
                  </a:cubicBezTo>
                  <a:cubicBezTo>
                    <a:pt x="182" y="145"/>
                    <a:pt x="182" y="145"/>
                    <a:pt x="182" y="145"/>
                  </a:cubicBezTo>
                  <a:close/>
                  <a:moveTo>
                    <a:pt x="168" y="144"/>
                  </a:moveTo>
                  <a:cubicBezTo>
                    <a:pt x="171" y="143"/>
                    <a:pt x="174" y="143"/>
                    <a:pt x="178" y="143"/>
                  </a:cubicBezTo>
                  <a:cubicBezTo>
                    <a:pt x="179" y="143"/>
                    <a:pt x="180" y="144"/>
                    <a:pt x="181" y="144"/>
                  </a:cubicBezTo>
                  <a:cubicBezTo>
                    <a:pt x="165" y="155"/>
                    <a:pt x="151" y="170"/>
                    <a:pt x="137" y="184"/>
                  </a:cubicBezTo>
                  <a:cubicBezTo>
                    <a:pt x="122" y="199"/>
                    <a:pt x="105" y="212"/>
                    <a:pt x="91" y="228"/>
                  </a:cubicBezTo>
                  <a:cubicBezTo>
                    <a:pt x="89" y="230"/>
                    <a:pt x="86" y="232"/>
                    <a:pt x="84" y="233"/>
                  </a:cubicBezTo>
                  <a:cubicBezTo>
                    <a:pt x="84" y="234"/>
                    <a:pt x="84" y="234"/>
                    <a:pt x="83" y="234"/>
                  </a:cubicBezTo>
                  <a:cubicBezTo>
                    <a:pt x="88" y="229"/>
                    <a:pt x="92" y="225"/>
                    <a:pt x="97" y="221"/>
                  </a:cubicBezTo>
                  <a:cubicBezTo>
                    <a:pt x="105" y="213"/>
                    <a:pt x="114" y="205"/>
                    <a:pt x="122" y="197"/>
                  </a:cubicBezTo>
                  <a:cubicBezTo>
                    <a:pt x="139" y="181"/>
                    <a:pt x="153" y="162"/>
                    <a:pt x="168" y="144"/>
                  </a:cubicBezTo>
                  <a:close/>
                  <a:moveTo>
                    <a:pt x="162" y="148"/>
                  </a:moveTo>
                  <a:cubicBezTo>
                    <a:pt x="158" y="151"/>
                    <a:pt x="155" y="155"/>
                    <a:pt x="151" y="159"/>
                  </a:cubicBezTo>
                  <a:cubicBezTo>
                    <a:pt x="144" y="165"/>
                    <a:pt x="136" y="171"/>
                    <a:pt x="129" y="177"/>
                  </a:cubicBezTo>
                  <a:cubicBezTo>
                    <a:pt x="127" y="178"/>
                    <a:pt x="126" y="179"/>
                    <a:pt x="125" y="180"/>
                  </a:cubicBezTo>
                  <a:cubicBezTo>
                    <a:pt x="130" y="175"/>
                    <a:pt x="136" y="169"/>
                    <a:pt x="141" y="163"/>
                  </a:cubicBezTo>
                  <a:cubicBezTo>
                    <a:pt x="149" y="160"/>
                    <a:pt x="155" y="152"/>
                    <a:pt x="162" y="148"/>
                  </a:cubicBezTo>
                  <a:close/>
                  <a:moveTo>
                    <a:pt x="119" y="164"/>
                  </a:moveTo>
                  <a:cubicBezTo>
                    <a:pt x="105" y="173"/>
                    <a:pt x="93" y="184"/>
                    <a:pt x="81" y="194"/>
                  </a:cubicBezTo>
                  <a:cubicBezTo>
                    <a:pt x="74" y="200"/>
                    <a:pt x="67" y="204"/>
                    <a:pt x="60" y="209"/>
                  </a:cubicBezTo>
                  <a:cubicBezTo>
                    <a:pt x="52" y="216"/>
                    <a:pt x="45" y="224"/>
                    <a:pt x="37" y="231"/>
                  </a:cubicBezTo>
                  <a:cubicBezTo>
                    <a:pt x="31" y="235"/>
                    <a:pt x="36" y="231"/>
                    <a:pt x="37" y="230"/>
                  </a:cubicBezTo>
                  <a:cubicBezTo>
                    <a:pt x="41" y="226"/>
                    <a:pt x="44" y="222"/>
                    <a:pt x="48" y="219"/>
                  </a:cubicBezTo>
                  <a:cubicBezTo>
                    <a:pt x="56" y="212"/>
                    <a:pt x="64" y="206"/>
                    <a:pt x="72" y="200"/>
                  </a:cubicBezTo>
                  <a:cubicBezTo>
                    <a:pt x="87" y="188"/>
                    <a:pt x="101" y="174"/>
                    <a:pt x="114" y="161"/>
                  </a:cubicBezTo>
                  <a:cubicBezTo>
                    <a:pt x="115" y="161"/>
                    <a:pt x="115" y="161"/>
                    <a:pt x="115" y="161"/>
                  </a:cubicBezTo>
                  <a:cubicBezTo>
                    <a:pt x="120" y="165"/>
                    <a:pt x="126" y="167"/>
                    <a:pt x="133" y="166"/>
                  </a:cubicBezTo>
                  <a:cubicBezTo>
                    <a:pt x="123" y="173"/>
                    <a:pt x="113" y="181"/>
                    <a:pt x="103" y="189"/>
                  </a:cubicBezTo>
                  <a:cubicBezTo>
                    <a:pt x="89" y="202"/>
                    <a:pt x="75" y="214"/>
                    <a:pt x="61" y="227"/>
                  </a:cubicBezTo>
                  <a:cubicBezTo>
                    <a:pt x="60" y="228"/>
                    <a:pt x="52" y="235"/>
                    <a:pt x="53" y="233"/>
                  </a:cubicBezTo>
                  <a:cubicBezTo>
                    <a:pt x="57" y="229"/>
                    <a:pt x="60" y="226"/>
                    <a:pt x="64" y="222"/>
                  </a:cubicBezTo>
                  <a:cubicBezTo>
                    <a:pt x="71" y="215"/>
                    <a:pt x="78" y="209"/>
                    <a:pt x="86" y="202"/>
                  </a:cubicBezTo>
                  <a:cubicBezTo>
                    <a:pt x="92" y="196"/>
                    <a:pt x="98" y="189"/>
                    <a:pt x="104" y="183"/>
                  </a:cubicBezTo>
                  <a:cubicBezTo>
                    <a:pt x="110" y="178"/>
                    <a:pt x="116" y="172"/>
                    <a:pt x="120" y="165"/>
                  </a:cubicBezTo>
                  <a:cubicBezTo>
                    <a:pt x="120" y="164"/>
                    <a:pt x="120" y="164"/>
                    <a:pt x="119" y="164"/>
                  </a:cubicBezTo>
                  <a:close/>
                  <a:moveTo>
                    <a:pt x="104" y="151"/>
                  </a:moveTo>
                  <a:cubicBezTo>
                    <a:pt x="107" y="154"/>
                    <a:pt x="110" y="157"/>
                    <a:pt x="113" y="160"/>
                  </a:cubicBezTo>
                  <a:cubicBezTo>
                    <a:pt x="80" y="176"/>
                    <a:pt x="56" y="205"/>
                    <a:pt x="26" y="226"/>
                  </a:cubicBezTo>
                  <a:cubicBezTo>
                    <a:pt x="18" y="231"/>
                    <a:pt x="29" y="221"/>
                    <a:pt x="30" y="220"/>
                  </a:cubicBezTo>
                  <a:cubicBezTo>
                    <a:pt x="33" y="217"/>
                    <a:pt x="37" y="214"/>
                    <a:pt x="40" y="211"/>
                  </a:cubicBezTo>
                  <a:cubicBezTo>
                    <a:pt x="48" y="205"/>
                    <a:pt x="55" y="199"/>
                    <a:pt x="62" y="192"/>
                  </a:cubicBezTo>
                  <a:cubicBezTo>
                    <a:pt x="77" y="179"/>
                    <a:pt x="90" y="164"/>
                    <a:pt x="104" y="151"/>
                  </a:cubicBezTo>
                  <a:close/>
                  <a:moveTo>
                    <a:pt x="101" y="152"/>
                  </a:moveTo>
                  <a:cubicBezTo>
                    <a:pt x="100" y="151"/>
                    <a:pt x="99" y="152"/>
                    <a:pt x="99" y="153"/>
                  </a:cubicBezTo>
                  <a:cubicBezTo>
                    <a:pt x="83" y="167"/>
                    <a:pt x="67" y="179"/>
                    <a:pt x="51" y="192"/>
                  </a:cubicBezTo>
                  <a:cubicBezTo>
                    <a:pt x="43" y="198"/>
                    <a:pt x="36" y="204"/>
                    <a:pt x="28" y="210"/>
                  </a:cubicBezTo>
                  <a:cubicBezTo>
                    <a:pt x="24" y="213"/>
                    <a:pt x="20" y="216"/>
                    <a:pt x="15" y="220"/>
                  </a:cubicBezTo>
                  <a:cubicBezTo>
                    <a:pt x="19" y="217"/>
                    <a:pt x="21" y="214"/>
                    <a:pt x="24" y="211"/>
                  </a:cubicBezTo>
                  <a:cubicBezTo>
                    <a:pt x="46" y="186"/>
                    <a:pt x="78" y="171"/>
                    <a:pt x="97" y="143"/>
                  </a:cubicBezTo>
                  <a:cubicBezTo>
                    <a:pt x="99" y="145"/>
                    <a:pt x="101" y="147"/>
                    <a:pt x="103" y="149"/>
                  </a:cubicBezTo>
                  <a:cubicBezTo>
                    <a:pt x="103" y="149"/>
                    <a:pt x="103" y="149"/>
                    <a:pt x="103" y="149"/>
                  </a:cubicBezTo>
                  <a:cubicBezTo>
                    <a:pt x="102" y="150"/>
                    <a:pt x="102" y="151"/>
                    <a:pt x="101" y="152"/>
                  </a:cubicBezTo>
                  <a:close/>
                  <a:moveTo>
                    <a:pt x="96" y="142"/>
                  </a:moveTo>
                  <a:cubicBezTo>
                    <a:pt x="82" y="152"/>
                    <a:pt x="67" y="162"/>
                    <a:pt x="53" y="173"/>
                  </a:cubicBezTo>
                  <a:cubicBezTo>
                    <a:pt x="46" y="179"/>
                    <a:pt x="40" y="186"/>
                    <a:pt x="33" y="192"/>
                  </a:cubicBezTo>
                  <a:cubicBezTo>
                    <a:pt x="27" y="197"/>
                    <a:pt x="17" y="202"/>
                    <a:pt x="13" y="206"/>
                  </a:cubicBezTo>
                  <a:cubicBezTo>
                    <a:pt x="13" y="206"/>
                    <a:pt x="13" y="206"/>
                    <a:pt x="13" y="206"/>
                  </a:cubicBezTo>
                  <a:cubicBezTo>
                    <a:pt x="38" y="182"/>
                    <a:pt x="68" y="164"/>
                    <a:pt x="92" y="138"/>
                  </a:cubicBezTo>
                  <a:cubicBezTo>
                    <a:pt x="93" y="139"/>
                    <a:pt x="95" y="140"/>
                    <a:pt x="96" y="142"/>
                  </a:cubicBezTo>
                  <a:close/>
                  <a:moveTo>
                    <a:pt x="18" y="192"/>
                  </a:moveTo>
                  <a:cubicBezTo>
                    <a:pt x="30" y="181"/>
                    <a:pt x="43" y="171"/>
                    <a:pt x="56" y="160"/>
                  </a:cubicBezTo>
                  <a:cubicBezTo>
                    <a:pt x="63" y="155"/>
                    <a:pt x="70" y="149"/>
                    <a:pt x="77" y="144"/>
                  </a:cubicBezTo>
                  <a:cubicBezTo>
                    <a:pt x="80" y="142"/>
                    <a:pt x="83" y="140"/>
                    <a:pt x="86" y="138"/>
                  </a:cubicBezTo>
                  <a:cubicBezTo>
                    <a:pt x="87" y="138"/>
                    <a:pt x="88" y="137"/>
                    <a:pt x="89" y="137"/>
                  </a:cubicBezTo>
                  <a:cubicBezTo>
                    <a:pt x="90" y="137"/>
                    <a:pt x="90" y="137"/>
                    <a:pt x="90" y="137"/>
                  </a:cubicBezTo>
                  <a:cubicBezTo>
                    <a:pt x="89" y="138"/>
                    <a:pt x="88" y="140"/>
                    <a:pt x="87" y="141"/>
                  </a:cubicBezTo>
                  <a:cubicBezTo>
                    <a:pt x="65" y="164"/>
                    <a:pt x="37" y="181"/>
                    <a:pt x="14" y="204"/>
                  </a:cubicBezTo>
                  <a:cubicBezTo>
                    <a:pt x="15" y="200"/>
                    <a:pt x="16" y="196"/>
                    <a:pt x="18" y="192"/>
                  </a:cubicBezTo>
                  <a:close/>
                  <a:moveTo>
                    <a:pt x="49" y="179"/>
                  </a:moveTo>
                  <a:cubicBezTo>
                    <a:pt x="58" y="172"/>
                    <a:pt x="67" y="165"/>
                    <a:pt x="76" y="159"/>
                  </a:cubicBezTo>
                  <a:cubicBezTo>
                    <a:pt x="80" y="155"/>
                    <a:pt x="84" y="152"/>
                    <a:pt x="89" y="149"/>
                  </a:cubicBezTo>
                  <a:cubicBezTo>
                    <a:pt x="91" y="147"/>
                    <a:pt x="93" y="146"/>
                    <a:pt x="95" y="144"/>
                  </a:cubicBezTo>
                  <a:cubicBezTo>
                    <a:pt x="98" y="142"/>
                    <a:pt x="88" y="153"/>
                    <a:pt x="90" y="151"/>
                  </a:cubicBezTo>
                  <a:cubicBezTo>
                    <a:pt x="68" y="177"/>
                    <a:pt x="35" y="193"/>
                    <a:pt x="14" y="220"/>
                  </a:cubicBezTo>
                  <a:cubicBezTo>
                    <a:pt x="13" y="216"/>
                    <a:pt x="12" y="212"/>
                    <a:pt x="13" y="208"/>
                  </a:cubicBezTo>
                  <a:cubicBezTo>
                    <a:pt x="27" y="201"/>
                    <a:pt x="38" y="189"/>
                    <a:pt x="49" y="179"/>
                  </a:cubicBezTo>
                  <a:close/>
                  <a:moveTo>
                    <a:pt x="15" y="222"/>
                  </a:moveTo>
                  <a:cubicBezTo>
                    <a:pt x="30" y="210"/>
                    <a:pt x="46" y="198"/>
                    <a:pt x="61" y="186"/>
                  </a:cubicBezTo>
                  <a:cubicBezTo>
                    <a:pt x="69" y="180"/>
                    <a:pt x="76" y="174"/>
                    <a:pt x="83" y="168"/>
                  </a:cubicBezTo>
                  <a:cubicBezTo>
                    <a:pt x="85" y="167"/>
                    <a:pt x="86" y="166"/>
                    <a:pt x="87" y="165"/>
                  </a:cubicBezTo>
                  <a:cubicBezTo>
                    <a:pt x="77" y="175"/>
                    <a:pt x="68" y="185"/>
                    <a:pt x="58" y="194"/>
                  </a:cubicBezTo>
                  <a:cubicBezTo>
                    <a:pt x="45" y="205"/>
                    <a:pt x="31" y="215"/>
                    <a:pt x="21" y="229"/>
                  </a:cubicBezTo>
                  <a:cubicBezTo>
                    <a:pt x="18" y="227"/>
                    <a:pt x="16" y="225"/>
                    <a:pt x="15" y="222"/>
                  </a:cubicBezTo>
                  <a:close/>
                  <a:moveTo>
                    <a:pt x="22" y="230"/>
                  </a:moveTo>
                  <a:cubicBezTo>
                    <a:pt x="52" y="211"/>
                    <a:pt x="75" y="184"/>
                    <a:pt x="105" y="166"/>
                  </a:cubicBezTo>
                  <a:cubicBezTo>
                    <a:pt x="105" y="166"/>
                    <a:pt x="112" y="161"/>
                    <a:pt x="110" y="162"/>
                  </a:cubicBezTo>
                  <a:cubicBezTo>
                    <a:pt x="107" y="166"/>
                    <a:pt x="103" y="170"/>
                    <a:pt x="99" y="173"/>
                  </a:cubicBezTo>
                  <a:cubicBezTo>
                    <a:pt x="92" y="180"/>
                    <a:pt x="85" y="187"/>
                    <a:pt x="77" y="194"/>
                  </a:cubicBezTo>
                  <a:cubicBezTo>
                    <a:pt x="61" y="207"/>
                    <a:pt x="45" y="219"/>
                    <a:pt x="31" y="234"/>
                  </a:cubicBezTo>
                  <a:cubicBezTo>
                    <a:pt x="31" y="234"/>
                    <a:pt x="31" y="234"/>
                    <a:pt x="31" y="234"/>
                  </a:cubicBezTo>
                  <a:cubicBezTo>
                    <a:pt x="28" y="233"/>
                    <a:pt x="26" y="232"/>
                    <a:pt x="24" y="231"/>
                  </a:cubicBezTo>
                  <a:cubicBezTo>
                    <a:pt x="23" y="230"/>
                    <a:pt x="23" y="230"/>
                    <a:pt x="22" y="230"/>
                  </a:cubicBezTo>
                  <a:close/>
                  <a:moveTo>
                    <a:pt x="33" y="235"/>
                  </a:moveTo>
                  <a:cubicBezTo>
                    <a:pt x="47" y="228"/>
                    <a:pt x="57" y="213"/>
                    <a:pt x="70" y="204"/>
                  </a:cubicBezTo>
                  <a:cubicBezTo>
                    <a:pt x="84" y="194"/>
                    <a:pt x="97" y="182"/>
                    <a:pt x="110" y="172"/>
                  </a:cubicBezTo>
                  <a:cubicBezTo>
                    <a:pt x="111" y="171"/>
                    <a:pt x="117" y="168"/>
                    <a:pt x="117" y="167"/>
                  </a:cubicBezTo>
                  <a:cubicBezTo>
                    <a:pt x="115" y="172"/>
                    <a:pt x="110" y="176"/>
                    <a:pt x="106" y="180"/>
                  </a:cubicBezTo>
                  <a:cubicBezTo>
                    <a:pt x="99" y="186"/>
                    <a:pt x="93" y="192"/>
                    <a:pt x="87" y="198"/>
                  </a:cubicBezTo>
                  <a:cubicBezTo>
                    <a:pt x="75" y="211"/>
                    <a:pt x="61" y="221"/>
                    <a:pt x="50" y="235"/>
                  </a:cubicBezTo>
                  <a:cubicBezTo>
                    <a:pt x="49" y="236"/>
                    <a:pt x="50" y="237"/>
                    <a:pt x="51" y="236"/>
                  </a:cubicBezTo>
                  <a:cubicBezTo>
                    <a:pt x="65" y="228"/>
                    <a:pt x="77" y="215"/>
                    <a:pt x="89" y="204"/>
                  </a:cubicBezTo>
                  <a:cubicBezTo>
                    <a:pt x="105" y="190"/>
                    <a:pt x="121" y="177"/>
                    <a:pt x="137" y="165"/>
                  </a:cubicBezTo>
                  <a:cubicBezTo>
                    <a:pt x="137" y="165"/>
                    <a:pt x="137" y="165"/>
                    <a:pt x="137" y="165"/>
                  </a:cubicBezTo>
                  <a:cubicBezTo>
                    <a:pt x="135" y="167"/>
                    <a:pt x="132" y="170"/>
                    <a:pt x="130" y="173"/>
                  </a:cubicBezTo>
                  <a:cubicBezTo>
                    <a:pt x="122" y="180"/>
                    <a:pt x="115" y="188"/>
                    <a:pt x="107" y="195"/>
                  </a:cubicBezTo>
                  <a:cubicBezTo>
                    <a:pt x="93" y="208"/>
                    <a:pt x="77" y="221"/>
                    <a:pt x="63" y="235"/>
                  </a:cubicBezTo>
                  <a:cubicBezTo>
                    <a:pt x="62" y="236"/>
                    <a:pt x="63" y="237"/>
                    <a:pt x="64" y="236"/>
                  </a:cubicBezTo>
                  <a:cubicBezTo>
                    <a:pt x="65" y="235"/>
                    <a:pt x="66" y="235"/>
                    <a:pt x="67" y="234"/>
                  </a:cubicBezTo>
                  <a:cubicBezTo>
                    <a:pt x="67" y="234"/>
                    <a:pt x="67" y="234"/>
                    <a:pt x="68" y="233"/>
                  </a:cubicBezTo>
                  <a:cubicBezTo>
                    <a:pt x="83" y="222"/>
                    <a:pt x="97" y="210"/>
                    <a:pt x="111" y="197"/>
                  </a:cubicBezTo>
                  <a:cubicBezTo>
                    <a:pt x="120" y="188"/>
                    <a:pt x="128" y="179"/>
                    <a:pt x="138" y="171"/>
                  </a:cubicBezTo>
                  <a:cubicBezTo>
                    <a:pt x="144" y="167"/>
                    <a:pt x="150" y="162"/>
                    <a:pt x="155" y="157"/>
                  </a:cubicBezTo>
                  <a:cubicBezTo>
                    <a:pt x="154" y="158"/>
                    <a:pt x="153" y="159"/>
                    <a:pt x="152" y="160"/>
                  </a:cubicBezTo>
                  <a:cubicBezTo>
                    <a:pt x="145" y="169"/>
                    <a:pt x="137" y="178"/>
                    <a:pt x="129" y="187"/>
                  </a:cubicBezTo>
                  <a:cubicBezTo>
                    <a:pt x="114" y="205"/>
                    <a:pt x="95" y="219"/>
                    <a:pt x="79" y="236"/>
                  </a:cubicBezTo>
                  <a:cubicBezTo>
                    <a:pt x="79" y="236"/>
                    <a:pt x="79" y="237"/>
                    <a:pt x="79" y="237"/>
                  </a:cubicBezTo>
                  <a:cubicBezTo>
                    <a:pt x="63" y="238"/>
                    <a:pt x="47" y="240"/>
                    <a:pt x="33" y="235"/>
                  </a:cubicBezTo>
                  <a:close/>
                  <a:moveTo>
                    <a:pt x="105" y="199"/>
                  </a:moveTo>
                  <a:cubicBezTo>
                    <a:pt x="97" y="207"/>
                    <a:pt x="89" y="214"/>
                    <a:pt x="81" y="221"/>
                  </a:cubicBezTo>
                  <a:cubicBezTo>
                    <a:pt x="78" y="223"/>
                    <a:pt x="75" y="226"/>
                    <a:pt x="73" y="228"/>
                  </a:cubicBezTo>
                  <a:cubicBezTo>
                    <a:pt x="73" y="227"/>
                    <a:pt x="74" y="227"/>
                    <a:pt x="74" y="226"/>
                  </a:cubicBezTo>
                  <a:cubicBezTo>
                    <a:pt x="82" y="218"/>
                    <a:pt x="91" y="211"/>
                    <a:pt x="99" y="204"/>
                  </a:cubicBezTo>
                  <a:cubicBezTo>
                    <a:pt x="101" y="202"/>
                    <a:pt x="103" y="201"/>
                    <a:pt x="105" y="199"/>
                  </a:cubicBezTo>
                  <a:close/>
                  <a:moveTo>
                    <a:pt x="88" y="237"/>
                  </a:moveTo>
                  <a:cubicBezTo>
                    <a:pt x="85" y="237"/>
                    <a:pt x="83" y="237"/>
                    <a:pt x="81" y="237"/>
                  </a:cubicBezTo>
                  <a:cubicBezTo>
                    <a:pt x="88" y="234"/>
                    <a:pt x="93" y="228"/>
                    <a:pt x="98" y="222"/>
                  </a:cubicBezTo>
                  <a:cubicBezTo>
                    <a:pt x="105" y="215"/>
                    <a:pt x="114" y="208"/>
                    <a:pt x="121" y="201"/>
                  </a:cubicBezTo>
                  <a:cubicBezTo>
                    <a:pt x="138" y="186"/>
                    <a:pt x="153" y="171"/>
                    <a:pt x="169" y="155"/>
                  </a:cubicBezTo>
                  <a:cubicBezTo>
                    <a:pt x="171" y="153"/>
                    <a:pt x="178" y="149"/>
                    <a:pt x="179" y="147"/>
                  </a:cubicBezTo>
                  <a:cubicBezTo>
                    <a:pt x="176" y="153"/>
                    <a:pt x="171" y="157"/>
                    <a:pt x="167" y="162"/>
                  </a:cubicBezTo>
                  <a:cubicBezTo>
                    <a:pt x="159" y="169"/>
                    <a:pt x="154" y="178"/>
                    <a:pt x="147" y="186"/>
                  </a:cubicBezTo>
                  <a:cubicBezTo>
                    <a:pt x="141" y="194"/>
                    <a:pt x="133" y="201"/>
                    <a:pt x="126" y="208"/>
                  </a:cubicBezTo>
                  <a:cubicBezTo>
                    <a:pt x="118" y="218"/>
                    <a:pt x="111" y="227"/>
                    <a:pt x="101" y="235"/>
                  </a:cubicBezTo>
                  <a:cubicBezTo>
                    <a:pt x="100" y="235"/>
                    <a:pt x="100" y="236"/>
                    <a:pt x="101" y="236"/>
                  </a:cubicBezTo>
                  <a:cubicBezTo>
                    <a:pt x="96" y="236"/>
                    <a:pt x="92" y="236"/>
                    <a:pt x="88" y="237"/>
                  </a:cubicBezTo>
                  <a:close/>
                  <a:moveTo>
                    <a:pt x="101" y="236"/>
                  </a:moveTo>
                  <a:cubicBezTo>
                    <a:pt x="101" y="236"/>
                    <a:pt x="101" y="236"/>
                    <a:pt x="101" y="236"/>
                  </a:cubicBezTo>
                  <a:cubicBezTo>
                    <a:pt x="109" y="232"/>
                    <a:pt x="115" y="226"/>
                    <a:pt x="121" y="219"/>
                  </a:cubicBezTo>
                  <a:cubicBezTo>
                    <a:pt x="128" y="211"/>
                    <a:pt x="136" y="204"/>
                    <a:pt x="145" y="197"/>
                  </a:cubicBezTo>
                  <a:cubicBezTo>
                    <a:pt x="161" y="181"/>
                    <a:pt x="178" y="166"/>
                    <a:pt x="194" y="150"/>
                  </a:cubicBezTo>
                  <a:cubicBezTo>
                    <a:pt x="189" y="156"/>
                    <a:pt x="183" y="166"/>
                    <a:pt x="177" y="173"/>
                  </a:cubicBezTo>
                  <a:cubicBezTo>
                    <a:pt x="171" y="181"/>
                    <a:pt x="164" y="188"/>
                    <a:pt x="157" y="194"/>
                  </a:cubicBezTo>
                  <a:cubicBezTo>
                    <a:pt x="144" y="207"/>
                    <a:pt x="130" y="220"/>
                    <a:pt x="120" y="235"/>
                  </a:cubicBezTo>
                  <a:cubicBezTo>
                    <a:pt x="119" y="236"/>
                    <a:pt x="120" y="237"/>
                    <a:pt x="121" y="236"/>
                  </a:cubicBezTo>
                  <a:cubicBezTo>
                    <a:pt x="122" y="235"/>
                    <a:pt x="122" y="234"/>
                    <a:pt x="123" y="234"/>
                  </a:cubicBezTo>
                  <a:cubicBezTo>
                    <a:pt x="124" y="234"/>
                    <a:pt x="125" y="233"/>
                    <a:pt x="126" y="230"/>
                  </a:cubicBezTo>
                  <a:cubicBezTo>
                    <a:pt x="139" y="215"/>
                    <a:pt x="153" y="203"/>
                    <a:pt x="168" y="190"/>
                  </a:cubicBezTo>
                  <a:cubicBezTo>
                    <a:pt x="184" y="175"/>
                    <a:pt x="200" y="159"/>
                    <a:pt x="218" y="145"/>
                  </a:cubicBezTo>
                  <a:cubicBezTo>
                    <a:pt x="212" y="150"/>
                    <a:pt x="203" y="160"/>
                    <a:pt x="197" y="167"/>
                  </a:cubicBezTo>
                  <a:cubicBezTo>
                    <a:pt x="190" y="175"/>
                    <a:pt x="183" y="184"/>
                    <a:pt x="175" y="192"/>
                  </a:cubicBezTo>
                  <a:cubicBezTo>
                    <a:pt x="168" y="200"/>
                    <a:pt x="160" y="208"/>
                    <a:pt x="153" y="217"/>
                  </a:cubicBezTo>
                  <a:cubicBezTo>
                    <a:pt x="147" y="225"/>
                    <a:pt x="139" y="230"/>
                    <a:pt x="132" y="237"/>
                  </a:cubicBezTo>
                  <a:cubicBezTo>
                    <a:pt x="131" y="237"/>
                    <a:pt x="131" y="237"/>
                    <a:pt x="131" y="237"/>
                  </a:cubicBezTo>
                  <a:cubicBezTo>
                    <a:pt x="121" y="237"/>
                    <a:pt x="111" y="236"/>
                    <a:pt x="101" y="236"/>
                  </a:cubicBezTo>
                  <a:close/>
                  <a:moveTo>
                    <a:pt x="134" y="238"/>
                  </a:moveTo>
                  <a:cubicBezTo>
                    <a:pt x="147" y="228"/>
                    <a:pt x="157" y="216"/>
                    <a:pt x="170" y="205"/>
                  </a:cubicBezTo>
                  <a:cubicBezTo>
                    <a:pt x="184" y="193"/>
                    <a:pt x="197" y="180"/>
                    <a:pt x="211" y="167"/>
                  </a:cubicBezTo>
                  <a:cubicBezTo>
                    <a:pt x="214" y="165"/>
                    <a:pt x="217" y="162"/>
                    <a:pt x="219" y="160"/>
                  </a:cubicBezTo>
                  <a:cubicBezTo>
                    <a:pt x="221" y="158"/>
                    <a:pt x="223" y="157"/>
                    <a:pt x="225" y="155"/>
                  </a:cubicBezTo>
                  <a:cubicBezTo>
                    <a:pt x="223" y="157"/>
                    <a:pt x="221" y="159"/>
                    <a:pt x="220" y="162"/>
                  </a:cubicBezTo>
                  <a:cubicBezTo>
                    <a:pt x="214" y="168"/>
                    <a:pt x="208" y="174"/>
                    <a:pt x="202" y="180"/>
                  </a:cubicBezTo>
                  <a:cubicBezTo>
                    <a:pt x="192" y="192"/>
                    <a:pt x="182" y="204"/>
                    <a:pt x="172" y="215"/>
                  </a:cubicBezTo>
                  <a:cubicBezTo>
                    <a:pt x="164" y="223"/>
                    <a:pt x="157" y="231"/>
                    <a:pt x="150" y="239"/>
                  </a:cubicBezTo>
                  <a:cubicBezTo>
                    <a:pt x="145" y="238"/>
                    <a:pt x="139" y="238"/>
                    <a:pt x="134" y="238"/>
                  </a:cubicBezTo>
                  <a:close/>
                  <a:moveTo>
                    <a:pt x="220" y="173"/>
                  </a:moveTo>
                  <a:cubicBezTo>
                    <a:pt x="223" y="171"/>
                    <a:pt x="226" y="169"/>
                    <a:pt x="229" y="167"/>
                  </a:cubicBezTo>
                  <a:cubicBezTo>
                    <a:pt x="236" y="162"/>
                    <a:pt x="227" y="169"/>
                    <a:pt x="225" y="171"/>
                  </a:cubicBezTo>
                  <a:cubicBezTo>
                    <a:pt x="218" y="179"/>
                    <a:pt x="211" y="187"/>
                    <a:pt x="203" y="195"/>
                  </a:cubicBezTo>
                  <a:cubicBezTo>
                    <a:pt x="198" y="201"/>
                    <a:pt x="193" y="207"/>
                    <a:pt x="188" y="214"/>
                  </a:cubicBezTo>
                  <a:cubicBezTo>
                    <a:pt x="181" y="223"/>
                    <a:pt x="173" y="229"/>
                    <a:pt x="166" y="237"/>
                  </a:cubicBezTo>
                  <a:cubicBezTo>
                    <a:pt x="165" y="238"/>
                    <a:pt x="166" y="239"/>
                    <a:pt x="167" y="238"/>
                  </a:cubicBezTo>
                  <a:cubicBezTo>
                    <a:pt x="189" y="223"/>
                    <a:pt x="206" y="200"/>
                    <a:pt x="224" y="181"/>
                  </a:cubicBezTo>
                  <a:cubicBezTo>
                    <a:pt x="229" y="177"/>
                    <a:pt x="234" y="172"/>
                    <a:pt x="239" y="167"/>
                  </a:cubicBezTo>
                  <a:cubicBezTo>
                    <a:pt x="233" y="173"/>
                    <a:pt x="228" y="179"/>
                    <a:pt x="224" y="185"/>
                  </a:cubicBezTo>
                  <a:cubicBezTo>
                    <a:pt x="213" y="198"/>
                    <a:pt x="203" y="211"/>
                    <a:pt x="193" y="224"/>
                  </a:cubicBezTo>
                  <a:cubicBezTo>
                    <a:pt x="190" y="227"/>
                    <a:pt x="188" y="230"/>
                    <a:pt x="185" y="233"/>
                  </a:cubicBezTo>
                  <a:cubicBezTo>
                    <a:pt x="185" y="234"/>
                    <a:pt x="184" y="235"/>
                    <a:pt x="183" y="236"/>
                  </a:cubicBezTo>
                  <a:cubicBezTo>
                    <a:pt x="181" y="237"/>
                    <a:pt x="180" y="238"/>
                    <a:pt x="180" y="239"/>
                  </a:cubicBezTo>
                  <a:cubicBezTo>
                    <a:pt x="180" y="239"/>
                    <a:pt x="179" y="240"/>
                    <a:pt x="178" y="241"/>
                  </a:cubicBezTo>
                  <a:cubicBezTo>
                    <a:pt x="170" y="240"/>
                    <a:pt x="161" y="239"/>
                    <a:pt x="152" y="239"/>
                  </a:cubicBezTo>
                  <a:cubicBezTo>
                    <a:pt x="162" y="229"/>
                    <a:pt x="171" y="219"/>
                    <a:pt x="180" y="208"/>
                  </a:cubicBezTo>
                  <a:cubicBezTo>
                    <a:pt x="193" y="196"/>
                    <a:pt x="206" y="184"/>
                    <a:pt x="220" y="173"/>
                  </a:cubicBezTo>
                  <a:close/>
                  <a:moveTo>
                    <a:pt x="189" y="241"/>
                  </a:moveTo>
                  <a:cubicBezTo>
                    <a:pt x="186" y="241"/>
                    <a:pt x="183" y="241"/>
                    <a:pt x="180" y="241"/>
                  </a:cubicBezTo>
                  <a:cubicBezTo>
                    <a:pt x="181" y="240"/>
                    <a:pt x="181" y="240"/>
                    <a:pt x="182" y="240"/>
                  </a:cubicBezTo>
                  <a:cubicBezTo>
                    <a:pt x="182" y="240"/>
                    <a:pt x="182" y="240"/>
                    <a:pt x="182" y="240"/>
                  </a:cubicBezTo>
                  <a:cubicBezTo>
                    <a:pt x="187" y="234"/>
                    <a:pt x="193" y="228"/>
                    <a:pt x="198" y="222"/>
                  </a:cubicBezTo>
                  <a:cubicBezTo>
                    <a:pt x="209" y="211"/>
                    <a:pt x="222" y="201"/>
                    <a:pt x="232" y="190"/>
                  </a:cubicBezTo>
                  <a:cubicBezTo>
                    <a:pt x="235" y="187"/>
                    <a:pt x="237" y="185"/>
                    <a:pt x="240" y="182"/>
                  </a:cubicBezTo>
                  <a:cubicBezTo>
                    <a:pt x="241" y="181"/>
                    <a:pt x="247" y="174"/>
                    <a:pt x="242" y="181"/>
                  </a:cubicBezTo>
                  <a:cubicBezTo>
                    <a:pt x="238" y="188"/>
                    <a:pt x="232" y="195"/>
                    <a:pt x="227" y="202"/>
                  </a:cubicBezTo>
                  <a:cubicBezTo>
                    <a:pt x="217" y="214"/>
                    <a:pt x="206" y="225"/>
                    <a:pt x="195" y="237"/>
                  </a:cubicBezTo>
                  <a:cubicBezTo>
                    <a:pt x="194" y="238"/>
                    <a:pt x="195" y="239"/>
                    <a:pt x="196" y="238"/>
                  </a:cubicBezTo>
                  <a:cubicBezTo>
                    <a:pt x="213" y="225"/>
                    <a:pt x="227" y="209"/>
                    <a:pt x="243" y="194"/>
                  </a:cubicBezTo>
                  <a:cubicBezTo>
                    <a:pt x="245" y="192"/>
                    <a:pt x="249" y="189"/>
                    <a:pt x="250" y="187"/>
                  </a:cubicBezTo>
                  <a:cubicBezTo>
                    <a:pt x="247" y="193"/>
                    <a:pt x="242" y="198"/>
                    <a:pt x="237" y="203"/>
                  </a:cubicBezTo>
                  <a:cubicBezTo>
                    <a:pt x="230" y="212"/>
                    <a:pt x="223" y="222"/>
                    <a:pt x="216" y="230"/>
                  </a:cubicBezTo>
                  <a:cubicBezTo>
                    <a:pt x="215" y="231"/>
                    <a:pt x="214" y="232"/>
                    <a:pt x="213" y="234"/>
                  </a:cubicBezTo>
                  <a:cubicBezTo>
                    <a:pt x="210" y="236"/>
                    <a:pt x="207" y="239"/>
                    <a:pt x="203" y="241"/>
                  </a:cubicBezTo>
                  <a:cubicBezTo>
                    <a:pt x="203" y="241"/>
                    <a:pt x="203" y="241"/>
                    <a:pt x="203" y="241"/>
                  </a:cubicBezTo>
                  <a:cubicBezTo>
                    <a:pt x="198" y="241"/>
                    <a:pt x="193" y="241"/>
                    <a:pt x="189" y="241"/>
                  </a:cubicBezTo>
                  <a:close/>
                  <a:moveTo>
                    <a:pt x="255" y="207"/>
                  </a:moveTo>
                  <a:cubicBezTo>
                    <a:pt x="254" y="209"/>
                    <a:pt x="253" y="210"/>
                    <a:pt x="252" y="212"/>
                  </a:cubicBezTo>
                  <a:cubicBezTo>
                    <a:pt x="243" y="221"/>
                    <a:pt x="234" y="230"/>
                    <a:pt x="226" y="239"/>
                  </a:cubicBezTo>
                  <a:cubicBezTo>
                    <a:pt x="226" y="239"/>
                    <a:pt x="226" y="240"/>
                    <a:pt x="226" y="240"/>
                  </a:cubicBezTo>
                  <a:cubicBezTo>
                    <a:pt x="224" y="240"/>
                    <a:pt x="223" y="240"/>
                    <a:pt x="221" y="240"/>
                  </a:cubicBezTo>
                  <a:cubicBezTo>
                    <a:pt x="231" y="231"/>
                    <a:pt x="241" y="221"/>
                    <a:pt x="251" y="210"/>
                  </a:cubicBezTo>
                  <a:cubicBezTo>
                    <a:pt x="251" y="210"/>
                    <a:pt x="257" y="202"/>
                    <a:pt x="255" y="207"/>
                  </a:cubicBezTo>
                  <a:close/>
                  <a:moveTo>
                    <a:pt x="247" y="219"/>
                  </a:moveTo>
                  <a:cubicBezTo>
                    <a:pt x="243" y="224"/>
                    <a:pt x="238" y="230"/>
                    <a:pt x="233" y="234"/>
                  </a:cubicBezTo>
                  <a:cubicBezTo>
                    <a:pt x="222" y="244"/>
                    <a:pt x="237" y="229"/>
                    <a:pt x="239" y="227"/>
                  </a:cubicBezTo>
                  <a:cubicBezTo>
                    <a:pt x="242" y="224"/>
                    <a:pt x="245" y="221"/>
                    <a:pt x="247" y="219"/>
                  </a:cubicBezTo>
                  <a:close/>
                  <a:moveTo>
                    <a:pt x="218" y="241"/>
                  </a:moveTo>
                  <a:cubicBezTo>
                    <a:pt x="214" y="241"/>
                    <a:pt x="210" y="241"/>
                    <a:pt x="206" y="241"/>
                  </a:cubicBezTo>
                  <a:cubicBezTo>
                    <a:pt x="206" y="241"/>
                    <a:pt x="207" y="241"/>
                    <a:pt x="207" y="240"/>
                  </a:cubicBezTo>
                  <a:cubicBezTo>
                    <a:pt x="208" y="241"/>
                    <a:pt x="209" y="240"/>
                    <a:pt x="210" y="238"/>
                  </a:cubicBezTo>
                  <a:cubicBezTo>
                    <a:pt x="213" y="236"/>
                    <a:pt x="215" y="234"/>
                    <a:pt x="218" y="231"/>
                  </a:cubicBezTo>
                  <a:cubicBezTo>
                    <a:pt x="226" y="223"/>
                    <a:pt x="233" y="214"/>
                    <a:pt x="242" y="206"/>
                  </a:cubicBezTo>
                  <a:cubicBezTo>
                    <a:pt x="243" y="205"/>
                    <a:pt x="256" y="192"/>
                    <a:pt x="251" y="200"/>
                  </a:cubicBezTo>
                  <a:cubicBezTo>
                    <a:pt x="248" y="205"/>
                    <a:pt x="243" y="209"/>
                    <a:pt x="239" y="214"/>
                  </a:cubicBezTo>
                  <a:cubicBezTo>
                    <a:pt x="231" y="222"/>
                    <a:pt x="225" y="232"/>
                    <a:pt x="218" y="241"/>
                  </a:cubicBezTo>
                  <a:close/>
                  <a:moveTo>
                    <a:pt x="229" y="239"/>
                  </a:moveTo>
                  <a:cubicBezTo>
                    <a:pt x="238" y="232"/>
                    <a:pt x="247" y="223"/>
                    <a:pt x="253" y="213"/>
                  </a:cubicBezTo>
                  <a:cubicBezTo>
                    <a:pt x="254" y="212"/>
                    <a:pt x="255" y="212"/>
                    <a:pt x="255" y="211"/>
                  </a:cubicBezTo>
                  <a:cubicBezTo>
                    <a:pt x="257" y="210"/>
                    <a:pt x="257" y="209"/>
                    <a:pt x="258" y="209"/>
                  </a:cubicBezTo>
                  <a:cubicBezTo>
                    <a:pt x="257" y="209"/>
                    <a:pt x="257" y="210"/>
                    <a:pt x="256" y="211"/>
                  </a:cubicBezTo>
                  <a:cubicBezTo>
                    <a:pt x="254" y="214"/>
                    <a:pt x="252" y="217"/>
                    <a:pt x="250" y="220"/>
                  </a:cubicBezTo>
                  <a:cubicBezTo>
                    <a:pt x="246" y="227"/>
                    <a:pt x="240" y="233"/>
                    <a:pt x="234" y="238"/>
                  </a:cubicBezTo>
                  <a:cubicBezTo>
                    <a:pt x="232" y="239"/>
                    <a:pt x="231" y="239"/>
                    <a:pt x="229" y="239"/>
                  </a:cubicBezTo>
                  <a:close/>
                  <a:moveTo>
                    <a:pt x="243" y="235"/>
                  </a:moveTo>
                  <a:cubicBezTo>
                    <a:pt x="241" y="236"/>
                    <a:pt x="239" y="237"/>
                    <a:pt x="237" y="237"/>
                  </a:cubicBezTo>
                  <a:cubicBezTo>
                    <a:pt x="237" y="237"/>
                    <a:pt x="237" y="237"/>
                    <a:pt x="237" y="237"/>
                  </a:cubicBezTo>
                  <a:cubicBezTo>
                    <a:pt x="237" y="237"/>
                    <a:pt x="238" y="237"/>
                    <a:pt x="238" y="237"/>
                  </a:cubicBezTo>
                  <a:cubicBezTo>
                    <a:pt x="238" y="236"/>
                    <a:pt x="238" y="236"/>
                    <a:pt x="238" y="236"/>
                  </a:cubicBezTo>
                  <a:cubicBezTo>
                    <a:pt x="244" y="231"/>
                    <a:pt x="249" y="226"/>
                    <a:pt x="254" y="220"/>
                  </a:cubicBezTo>
                  <a:cubicBezTo>
                    <a:pt x="256" y="218"/>
                    <a:pt x="263" y="209"/>
                    <a:pt x="258" y="220"/>
                  </a:cubicBezTo>
                  <a:cubicBezTo>
                    <a:pt x="255" y="226"/>
                    <a:pt x="249" y="231"/>
                    <a:pt x="243" y="235"/>
                  </a:cubicBezTo>
                  <a:cubicBezTo>
                    <a:pt x="243" y="235"/>
                    <a:pt x="243" y="235"/>
                    <a:pt x="243" y="235"/>
                  </a:cubicBezTo>
                  <a:close/>
                  <a:moveTo>
                    <a:pt x="251" y="231"/>
                  </a:moveTo>
                  <a:cubicBezTo>
                    <a:pt x="256" y="226"/>
                    <a:pt x="260" y="219"/>
                    <a:pt x="262" y="212"/>
                  </a:cubicBezTo>
                  <a:cubicBezTo>
                    <a:pt x="262" y="211"/>
                    <a:pt x="261" y="211"/>
                    <a:pt x="260" y="211"/>
                  </a:cubicBezTo>
                  <a:cubicBezTo>
                    <a:pt x="258" y="214"/>
                    <a:pt x="255" y="217"/>
                    <a:pt x="253" y="219"/>
                  </a:cubicBezTo>
                  <a:cubicBezTo>
                    <a:pt x="256" y="215"/>
                    <a:pt x="258" y="211"/>
                    <a:pt x="261" y="206"/>
                  </a:cubicBezTo>
                  <a:cubicBezTo>
                    <a:pt x="261" y="205"/>
                    <a:pt x="260" y="204"/>
                    <a:pt x="259" y="205"/>
                  </a:cubicBezTo>
                  <a:cubicBezTo>
                    <a:pt x="258" y="206"/>
                    <a:pt x="257" y="207"/>
                    <a:pt x="256" y="208"/>
                  </a:cubicBezTo>
                  <a:cubicBezTo>
                    <a:pt x="257" y="206"/>
                    <a:pt x="258" y="204"/>
                    <a:pt x="259" y="203"/>
                  </a:cubicBezTo>
                  <a:cubicBezTo>
                    <a:pt x="259" y="202"/>
                    <a:pt x="258" y="201"/>
                    <a:pt x="257" y="202"/>
                  </a:cubicBezTo>
                  <a:cubicBezTo>
                    <a:pt x="250" y="208"/>
                    <a:pt x="243" y="216"/>
                    <a:pt x="236" y="223"/>
                  </a:cubicBezTo>
                  <a:cubicBezTo>
                    <a:pt x="233" y="227"/>
                    <a:pt x="229" y="230"/>
                    <a:pt x="226" y="234"/>
                  </a:cubicBezTo>
                  <a:cubicBezTo>
                    <a:pt x="225" y="234"/>
                    <a:pt x="224" y="236"/>
                    <a:pt x="223" y="237"/>
                  </a:cubicBezTo>
                  <a:cubicBezTo>
                    <a:pt x="229" y="230"/>
                    <a:pt x="234" y="222"/>
                    <a:pt x="240" y="215"/>
                  </a:cubicBezTo>
                  <a:cubicBezTo>
                    <a:pt x="245" y="209"/>
                    <a:pt x="251" y="203"/>
                    <a:pt x="255" y="195"/>
                  </a:cubicBezTo>
                  <a:cubicBezTo>
                    <a:pt x="256" y="195"/>
                    <a:pt x="255" y="194"/>
                    <a:pt x="254" y="194"/>
                  </a:cubicBezTo>
                  <a:cubicBezTo>
                    <a:pt x="243" y="202"/>
                    <a:pt x="234" y="211"/>
                    <a:pt x="225" y="221"/>
                  </a:cubicBezTo>
                  <a:cubicBezTo>
                    <a:pt x="226" y="220"/>
                    <a:pt x="227" y="219"/>
                    <a:pt x="227" y="218"/>
                  </a:cubicBezTo>
                  <a:cubicBezTo>
                    <a:pt x="235" y="206"/>
                    <a:pt x="246" y="197"/>
                    <a:pt x="253" y="184"/>
                  </a:cubicBezTo>
                  <a:cubicBezTo>
                    <a:pt x="254" y="184"/>
                    <a:pt x="253" y="183"/>
                    <a:pt x="252" y="183"/>
                  </a:cubicBezTo>
                  <a:cubicBezTo>
                    <a:pt x="243" y="191"/>
                    <a:pt x="235" y="200"/>
                    <a:pt x="226" y="208"/>
                  </a:cubicBezTo>
                  <a:cubicBezTo>
                    <a:pt x="217" y="217"/>
                    <a:pt x="207" y="226"/>
                    <a:pt x="198" y="236"/>
                  </a:cubicBezTo>
                  <a:cubicBezTo>
                    <a:pt x="216" y="216"/>
                    <a:pt x="234" y="198"/>
                    <a:pt x="248" y="176"/>
                  </a:cubicBezTo>
                  <a:cubicBezTo>
                    <a:pt x="248" y="175"/>
                    <a:pt x="247" y="174"/>
                    <a:pt x="247" y="175"/>
                  </a:cubicBezTo>
                  <a:cubicBezTo>
                    <a:pt x="235" y="183"/>
                    <a:pt x="226" y="195"/>
                    <a:pt x="215" y="204"/>
                  </a:cubicBezTo>
                  <a:cubicBezTo>
                    <a:pt x="209" y="210"/>
                    <a:pt x="203" y="215"/>
                    <a:pt x="197" y="221"/>
                  </a:cubicBezTo>
                  <a:cubicBezTo>
                    <a:pt x="212" y="202"/>
                    <a:pt x="226" y="183"/>
                    <a:pt x="242" y="165"/>
                  </a:cubicBezTo>
                  <a:cubicBezTo>
                    <a:pt x="242" y="165"/>
                    <a:pt x="242" y="165"/>
                    <a:pt x="242" y="165"/>
                  </a:cubicBezTo>
                  <a:cubicBezTo>
                    <a:pt x="253" y="177"/>
                    <a:pt x="261" y="191"/>
                    <a:pt x="262" y="206"/>
                  </a:cubicBezTo>
                  <a:cubicBezTo>
                    <a:pt x="263" y="218"/>
                    <a:pt x="258" y="225"/>
                    <a:pt x="251" y="231"/>
                  </a:cubicBezTo>
                  <a:close/>
                  <a:moveTo>
                    <a:pt x="241" y="164"/>
                  </a:moveTo>
                  <a:cubicBezTo>
                    <a:pt x="220" y="179"/>
                    <a:pt x="205" y="200"/>
                    <a:pt x="187" y="219"/>
                  </a:cubicBezTo>
                  <a:cubicBezTo>
                    <a:pt x="190" y="214"/>
                    <a:pt x="193" y="209"/>
                    <a:pt x="196" y="205"/>
                  </a:cubicBezTo>
                  <a:cubicBezTo>
                    <a:pt x="209" y="191"/>
                    <a:pt x="222" y="177"/>
                    <a:pt x="235" y="163"/>
                  </a:cubicBezTo>
                  <a:cubicBezTo>
                    <a:pt x="235" y="162"/>
                    <a:pt x="235" y="161"/>
                    <a:pt x="234" y="162"/>
                  </a:cubicBezTo>
                  <a:cubicBezTo>
                    <a:pt x="219" y="171"/>
                    <a:pt x="205" y="183"/>
                    <a:pt x="192" y="195"/>
                  </a:cubicBezTo>
                  <a:cubicBezTo>
                    <a:pt x="193" y="193"/>
                    <a:pt x="195" y="192"/>
                    <a:pt x="196" y="190"/>
                  </a:cubicBezTo>
                  <a:cubicBezTo>
                    <a:pt x="206" y="178"/>
                    <a:pt x="221" y="167"/>
                    <a:pt x="227" y="152"/>
                  </a:cubicBezTo>
                  <a:cubicBezTo>
                    <a:pt x="228" y="151"/>
                    <a:pt x="227" y="151"/>
                    <a:pt x="226" y="151"/>
                  </a:cubicBezTo>
                  <a:cubicBezTo>
                    <a:pt x="211" y="166"/>
                    <a:pt x="196" y="181"/>
                    <a:pt x="180" y="194"/>
                  </a:cubicBezTo>
                  <a:cubicBezTo>
                    <a:pt x="173" y="201"/>
                    <a:pt x="165" y="207"/>
                    <a:pt x="158" y="214"/>
                  </a:cubicBezTo>
                  <a:cubicBezTo>
                    <a:pt x="158" y="213"/>
                    <a:pt x="159" y="213"/>
                    <a:pt x="159" y="213"/>
                  </a:cubicBezTo>
                  <a:cubicBezTo>
                    <a:pt x="166" y="204"/>
                    <a:pt x="174" y="196"/>
                    <a:pt x="181" y="188"/>
                  </a:cubicBezTo>
                  <a:cubicBezTo>
                    <a:pt x="194" y="173"/>
                    <a:pt x="210" y="160"/>
                    <a:pt x="220" y="144"/>
                  </a:cubicBezTo>
                  <a:cubicBezTo>
                    <a:pt x="220" y="144"/>
                    <a:pt x="220" y="144"/>
                    <a:pt x="221" y="144"/>
                  </a:cubicBezTo>
                  <a:cubicBezTo>
                    <a:pt x="228" y="150"/>
                    <a:pt x="235" y="157"/>
                    <a:pt x="241" y="164"/>
                  </a:cubicBezTo>
                  <a:close/>
                  <a:moveTo>
                    <a:pt x="88" y="92"/>
                  </a:moveTo>
                  <a:cubicBezTo>
                    <a:pt x="105" y="65"/>
                    <a:pt x="96" y="36"/>
                    <a:pt x="82" y="11"/>
                  </a:cubicBezTo>
                  <a:cubicBezTo>
                    <a:pt x="106" y="7"/>
                    <a:pt x="129" y="9"/>
                    <a:pt x="153" y="9"/>
                  </a:cubicBezTo>
                  <a:cubicBezTo>
                    <a:pt x="142" y="29"/>
                    <a:pt x="136" y="51"/>
                    <a:pt x="148" y="73"/>
                  </a:cubicBezTo>
                  <a:cubicBezTo>
                    <a:pt x="161" y="99"/>
                    <a:pt x="190" y="117"/>
                    <a:pt x="211" y="136"/>
                  </a:cubicBezTo>
                  <a:cubicBezTo>
                    <a:pt x="212" y="136"/>
                    <a:pt x="213" y="137"/>
                    <a:pt x="214" y="138"/>
                  </a:cubicBezTo>
                  <a:cubicBezTo>
                    <a:pt x="211" y="138"/>
                    <a:pt x="209" y="139"/>
                    <a:pt x="207" y="141"/>
                  </a:cubicBezTo>
                  <a:cubicBezTo>
                    <a:pt x="200" y="148"/>
                    <a:pt x="188" y="139"/>
                    <a:pt x="180" y="137"/>
                  </a:cubicBezTo>
                  <a:cubicBezTo>
                    <a:pt x="162" y="133"/>
                    <a:pt x="153" y="148"/>
                    <a:pt x="140" y="157"/>
                  </a:cubicBezTo>
                  <a:cubicBezTo>
                    <a:pt x="120" y="169"/>
                    <a:pt x="110" y="143"/>
                    <a:pt x="97" y="134"/>
                  </a:cubicBezTo>
                  <a:cubicBezTo>
                    <a:pt x="84" y="125"/>
                    <a:pt x="71" y="128"/>
                    <a:pt x="59" y="133"/>
                  </a:cubicBezTo>
                  <a:cubicBezTo>
                    <a:pt x="69" y="119"/>
                    <a:pt x="79" y="106"/>
                    <a:pt x="88" y="92"/>
                  </a:cubicBezTo>
                  <a:close/>
                  <a:moveTo>
                    <a:pt x="35" y="166"/>
                  </a:moveTo>
                  <a:cubicBezTo>
                    <a:pt x="42" y="160"/>
                    <a:pt x="49" y="154"/>
                    <a:pt x="56" y="148"/>
                  </a:cubicBezTo>
                  <a:cubicBezTo>
                    <a:pt x="61" y="145"/>
                    <a:pt x="65" y="142"/>
                    <a:pt x="70" y="139"/>
                  </a:cubicBezTo>
                  <a:cubicBezTo>
                    <a:pt x="74" y="137"/>
                    <a:pt x="77" y="136"/>
                    <a:pt x="81" y="134"/>
                  </a:cubicBezTo>
                  <a:cubicBezTo>
                    <a:pt x="81" y="134"/>
                    <a:pt x="81" y="134"/>
                    <a:pt x="82" y="134"/>
                  </a:cubicBezTo>
                  <a:cubicBezTo>
                    <a:pt x="80" y="135"/>
                    <a:pt x="77" y="139"/>
                    <a:pt x="76" y="140"/>
                  </a:cubicBezTo>
                  <a:cubicBezTo>
                    <a:pt x="64" y="150"/>
                    <a:pt x="51" y="159"/>
                    <a:pt x="38" y="168"/>
                  </a:cubicBezTo>
                  <a:cubicBezTo>
                    <a:pt x="32" y="173"/>
                    <a:pt x="27" y="178"/>
                    <a:pt x="22" y="184"/>
                  </a:cubicBezTo>
                  <a:cubicBezTo>
                    <a:pt x="26" y="177"/>
                    <a:pt x="31" y="171"/>
                    <a:pt x="35" y="166"/>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250"/>
            <p:cNvSpPr>
              <a:spLocks noEditPoints="1"/>
            </p:cNvSpPr>
            <p:nvPr/>
          </p:nvSpPr>
          <p:spPr bwMode="auto">
            <a:xfrm>
              <a:off x="4448421" y="3912622"/>
              <a:ext cx="546100" cy="508000"/>
            </a:xfrm>
            <a:custGeom>
              <a:avLst/>
              <a:gdLst>
                <a:gd name="T0" fmla="*/ 108 w 129"/>
                <a:gd name="T1" fmla="*/ 67 h 120"/>
                <a:gd name="T2" fmla="*/ 37 w 129"/>
                <a:gd name="T3" fmla="*/ 3 h 120"/>
                <a:gd name="T4" fmla="*/ 6 w 129"/>
                <a:gd name="T5" fmla="*/ 108 h 120"/>
                <a:gd name="T6" fmla="*/ 24 w 129"/>
                <a:gd name="T7" fmla="*/ 69 h 120"/>
                <a:gd name="T8" fmla="*/ 42 w 129"/>
                <a:gd name="T9" fmla="*/ 65 h 120"/>
                <a:gd name="T10" fmla="*/ 103 w 129"/>
                <a:gd name="T11" fmla="*/ 69 h 120"/>
                <a:gd name="T12" fmla="*/ 98 w 129"/>
                <a:gd name="T13" fmla="*/ 71 h 120"/>
                <a:gd name="T14" fmla="*/ 59 w 129"/>
                <a:gd name="T15" fmla="*/ 102 h 120"/>
                <a:gd name="T16" fmla="*/ 80 w 129"/>
                <a:gd name="T17" fmla="*/ 69 h 120"/>
                <a:gd name="T18" fmla="*/ 40 w 129"/>
                <a:gd name="T19" fmla="*/ 111 h 120"/>
                <a:gd name="T20" fmla="*/ 62 w 129"/>
                <a:gd name="T21" fmla="*/ 84 h 120"/>
                <a:gd name="T22" fmla="*/ 29 w 129"/>
                <a:gd name="T23" fmla="*/ 100 h 120"/>
                <a:gd name="T24" fmla="*/ 55 w 129"/>
                <a:gd name="T25" fmla="*/ 76 h 120"/>
                <a:gd name="T26" fmla="*/ 41 w 129"/>
                <a:gd name="T27" fmla="*/ 96 h 120"/>
                <a:gd name="T28" fmla="*/ 13 w 129"/>
                <a:gd name="T29" fmla="*/ 107 h 120"/>
                <a:gd name="T30" fmla="*/ 47 w 129"/>
                <a:gd name="T31" fmla="*/ 73 h 120"/>
                <a:gd name="T32" fmla="*/ 49 w 129"/>
                <a:gd name="T33" fmla="*/ 71 h 120"/>
                <a:gd name="T34" fmla="*/ 7 w 129"/>
                <a:gd name="T35" fmla="*/ 98 h 120"/>
                <a:gd name="T36" fmla="*/ 37 w 129"/>
                <a:gd name="T37" fmla="*/ 68 h 120"/>
                <a:gd name="T38" fmla="*/ 9 w 129"/>
                <a:gd name="T39" fmla="*/ 92 h 120"/>
                <a:gd name="T40" fmla="*/ 7 w 129"/>
                <a:gd name="T41" fmla="*/ 105 h 120"/>
                <a:gd name="T42" fmla="*/ 42 w 129"/>
                <a:gd name="T43" fmla="*/ 79 h 120"/>
                <a:gd name="T44" fmla="*/ 53 w 129"/>
                <a:gd name="T45" fmla="*/ 77 h 120"/>
                <a:gd name="T46" fmla="*/ 11 w 129"/>
                <a:gd name="T47" fmla="*/ 109 h 120"/>
                <a:gd name="T48" fmla="*/ 42 w 129"/>
                <a:gd name="T49" fmla="*/ 94 h 120"/>
                <a:gd name="T50" fmla="*/ 62 w 129"/>
                <a:gd name="T51" fmla="*/ 82 h 120"/>
                <a:gd name="T52" fmla="*/ 53 w 129"/>
                <a:gd name="T53" fmla="*/ 94 h 120"/>
                <a:gd name="T54" fmla="*/ 38 w 129"/>
                <a:gd name="T55" fmla="*/ 113 h 120"/>
                <a:gd name="T56" fmla="*/ 48 w 129"/>
                <a:gd name="T57" fmla="*/ 97 h 120"/>
                <a:gd name="T58" fmla="*/ 81 w 129"/>
                <a:gd name="T59" fmla="*/ 74 h 120"/>
                <a:gd name="T60" fmla="*/ 48 w 129"/>
                <a:gd name="T61" fmla="*/ 112 h 120"/>
                <a:gd name="T62" fmla="*/ 93 w 129"/>
                <a:gd name="T63" fmla="*/ 72 h 120"/>
                <a:gd name="T64" fmla="*/ 60 w 129"/>
                <a:gd name="T65" fmla="*/ 109 h 120"/>
                <a:gd name="T66" fmla="*/ 63 w 129"/>
                <a:gd name="T67" fmla="*/ 113 h 120"/>
                <a:gd name="T68" fmla="*/ 105 w 129"/>
                <a:gd name="T69" fmla="*/ 76 h 120"/>
                <a:gd name="T70" fmla="*/ 64 w 129"/>
                <a:gd name="T71" fmla="*/ 113 h 120"/>
                <a:gd name="T72" fmla="*/ 79 w 129"/>
                <a:gd name="T73" fmla="*/ 113 h 120"/>
                <a:gd name="T74" fmla="*/ 88 w 129"/>
                <a:gd name="T75" fmla="*/ 111 h 120"/>
                <a:gd name="T76" fmla="*/ 105 w 129"/>
                <a:gd name="T77" fmla="*/ 82 h 120"/>
                <a:gd name="T78" fmla="*/ 111 w 129"/>
                <a:gd name="T79" fmla="*/ 90 h 120"/>
                <a:gd name="T80" fmla="*/ 116 w 129"/>
                <a:gd name="T81" fmla="*/ 92 h 120"/>
                <a:gd name="T82" fmla="*/ 97 w 129"/>
                <a:gd name="T83" fmla="*/ 115 h 120"/>
                <a:gd name="T84" fmla="*/ 105 w 129"/>
                <a:gd name="T85" fmla="*/ 114 h 120"/>
                <a:gd name="T86" fmla="*/ 118 w 129"/>
                <a:gd name="T87" fmla="*/ 104 h 120"/>
                <a:gd name="T88" fmla="*/ 115 w 129"/>
                <a:gd name="T89" fmla="*/ 98 h 120"/>
                <a:gd name="T90" fmla="*/ 122 w 129"/>
                <a:gd name="T91" fmla="*/ 100 h 120"/>
                <a:gd name="T92" fmla="*/ 116 w 129"/>
                <a:gd name="T93" fmla="*/ 112 h 120"/>
                <a:gd name="T94" fmla="*/ 123 w 129"/>
                <a:gd name="T95" fmla="*/ 104 h 120"/>
                <a:gd name="T96" fmla="*/ 120 w 129"/>
                <a:gd name="T97" fmla="*/ 104 h 120"/>
                <a:gd name="T98" fmla="*/ 113 w 129"/>
                <a:gd name="T99" fmla="*/ 106 h 120"/>
                <a:gd name="T100" fmla="*/ 107 w 129"/>
                <a:gd name="T101" fmla="*/ 105 h 120"/>
                <a:gd name="T102" fmla="*/ 118 w 129"/>
                <a:gd name="T103" fmla="*/ 84 h 120"/>
                <a:gd name="T104" fmla="*/ 125 w 129"/>
                <a:gd name="T105" fmla="*/ 98 h 120"/>
                <a:gd name="T106" fmla="*/ 111 w 129"/>
                <a:gd name="T107" fmla="*/ 77 h 120"/>
                <a:gd name="T108" fmla="*/ 75 w 129"/>
                <a:gd name="T109" fmla="*/ 102 h 120"/>
                <a:gd name="T110" fmla="*/ 42 w 129"/>
                <a:gd name="T111" fmla="*/ 44 h 120"/>
                <a:gd name="T112" fmla="*/ 99 w 129"/>
                <a:gd name="T113" fmla="*/ 67 h 120"/>
                <a:gd name="T114" fmla="*/ 17 w 129"/>
                <a:gd name="T115" fmla="*/ 79 h 120"/>
                <a:gd name="T116" fmla="*/ 19 w 129"/>
                <a:gd name="T117" fmla="*/ 8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9" h="120">
                  <a:moveTo>
                    <a:pt x="29" y="116"/>
                  </a:moveTo>
                  <a:cubicBezTo>
                    <a:pt x="34" y="116"/>
                    <a:pt x="39" y="116"/>
                    <a:pt x="44" y="115"/>
                  </a:cubicBezTo>
                  <a:cubicBezTo>
                    <a:pt x="52" y="115"/>
                    <a:pt x="61" y="116"/>
                    <a:pt x="69" y="116"/>
                  </a:cubicBezTo>
                  <a:cubicBezTo>
                    <a:pt x="82" y="117"/>
                    <a:pt x="97" y="120"/>
                    <a:pt x="110" y="117"/>
                  </a:cubicBezTo>
                  <a:cubicBezTo>
                    <a:pt x="120" y="115"/>
                    <a:pt x="129" y="107"/>
                    <a:pt x="128" y="96"/>
                  </a:cubicBezTo>
                  <a:cubicBezTo>
                    <a:pt x="126" y="84"/>
                    <a:pt x="116" y="75"/>
                    <a:pt x="108" y="67"/>
                  </a:cubicBezTo>
                  <a:cubicBezTo>
                    <a:pt x="99" y="58"/>
                    <a:pt x="89" y="51"/>
                    <a:pt x="80" y="42"/>
                  </a:cubicBezTo>
                  <a:cubicBezTo>
                    <a:pt x="75" y="36"/>
                    <a:pt x="71" y="30"/>
                    <a:pt x="70" y="22"/>
                  </a:cubicBezTo>
                  <a:cubicBezTo>
                    <a:pt x="70" y="16"/>
                    <a:pt x="74" y="10"/>
                    <a:pt x="77" y="4"/>
                  </a:cubicBezTo>
                  <a:cubicBezTo>
                    <a:pt x="77" y="3"/>
                    <a:pt x="77" y="2"/>
                    <a:pt x="76" y="2"/>
                  </a:cubicBezTo>
                  <a:cubicBezTo>
                    <a:pt x="76" y="2"/>
                    <a:pt x="76" y="1"/>
                    <a:pt x="75" y="1"/>
                  </a:cubicBezTo>
                  <a:cubicBezTo>
                    <a:pt x="62" y="2"/>
                    <a:pt x="50" y="0"/>
                    <a:pt x="37" y="3"/>
                  </a:cubicBezTo>
                  <a:cubicBezTo>
                    <a:pt x="36" y="3"/>
                    <a:pt x="36" y="4"/>
                    <a:pt x="36" y="5"/>
                  </a:cubicBezTo>
                  <a:cubicBezTo>
                    <a:pt x="36" y="5"/>
                    <a:pt x="36" y="6"/>
                    <a:pt x="36" y="6"/>
                  </a:cubicBezTo>
                  <a:cubicBezTo>
                    <a:pt x="40" y="13"/>
                    <a:pt x="43" y="19"/>
                    <a:pt x="44" y="27"/>
                  </a:cubicBezTo>
                  <a:cubicBezTo>
                    <a:pt x="44" y="36"/>
                    <a:pt x="39" y="43"/>
                    <a:pt x="34" y="50"/>
                  </a:cubicBezTo>
                  <a:cubicBezTo>
                    <a:pt x="26" y="60"/>
                    <a:pt x="18" y="71"/>
                    <a:pt x="11" y="82"/>
                  </a:cubicBezTo>
                  <a:cubicBezTo>
                    <a:pt x="6" y="89"/>
                    <a:pt x="0" y="100"/>
                    <a:pt x="6" y="108"/>
                  </a:cubicBezTo>
                  <a:cubicBezTo>
                    <a:pt x="10" y="116"/>
                    <a:pt x="21" y="116"/>
                    <a:pt x="29" y="116"/>
                  </a:cubicBezTo>
                  <a:close/>
                  <a:moveTo>
                    <a:pt x="24" y="69"/>
                  </a:moveTo>
                  <a:cubicBezTo>
                    <a:pt x="24" y="69"/>
                    <a:pt x="25" y="68"/>
                    <a:pt x="25" y="68"/>
                  </a:cubicBezTo>
                  <a:cubicBezTo>
                    <a:pt x="27" y="67"/>
                    <a:pt x="29" y="66"/>
                    <a:pt x="31" y="65"/>
                  </a:cubicBezTo>
                  <a:cubicBezTo>
                    <a:pt x="27" y="68"/>
                    <a:pt x="24" y="71"/>
                    <a:pt x="21" y="74"/>
                  </a:cubicBezTo>
                  <a:cubicBezTo>
                    <a:pt x="22" y="72"/>
                    <a:pt x="23" y="71"/>
                    <a:pt x="24" y="69"/>
                  </a:cubicBezTo>
                  <a:close/>
                  <a:moveTo>
                    <a:pt x="33" y="65"/>
                  </a:moveTo>
                  <a:cubicBezTo>
                    <a:pt x="34" y="64"/>
                    <a:pt x="36" y="64"/>
                    <a:pt x="37" y="64"/>
                  </a:cubicBezTo>
                  <a:cubicBezTo>
                    <a:pt x="33" y="65"/>
                    <a:pt x="30" y="68"/>
                    <a:pt x="27" y="70"/>
                  </a:cubicBezTo>
                  <a:cubicBezTo>
                    <a:pt x="29" y="68"/>
                    <a:pt x="31" y="66"/>
                    <a:pt x="33" y="65"/>
                  </a:cubicBezTo>
                  <a:close/>
                  <a:moveTo>
                    <a:pt x="40" y="64"/>
                  </a:moveTo>
                  <a:cubicBezTo>
                    <a:pt x="41" y="64"/>
                    <a:pt x="41" y="64"/>
                    <a:pt x="42" y="65"/>
                  </a:cubicBezTo>
                  <a:cubicBezTo>
                    <a:pt x="38" y="67"/>
                    <a:pt x="34" y="70"/>
                    <a:pt x="30" y="73"/>
                  </a:cubicBezTo>
                  <a:cubicBezTo>
                    <a:pt x="24" y="78"/>
                    <a:pt x="18" y="83"/>
                    <a:pt x="11" y="88"/>
                  </a:cubicBezTo>
                  <a:cubicBezTo>
                    <a:pt x="12" y="88"/>
                    <a:pt x="12" y="87"/>
                    <a:pt x="12" y="87"/>
                  </a:cubicBezTo>
                  <a:cubicBezTo>
                    <a:pt x="15" y="84"/>
                    <a:pt x="18" y="81"/>
                    <a:pt x="22" y="79"/>
                  </a:cubicBezTo>
                  <a:cubicBezTo>
                    <a:pt x="28" y="74"/>
                    <a:pt x="35" y="69"/>
                    <a:pt x="40" y="64"/>
                  </a:cubicBezTo>
                  <a:close/>
                  <a:moveTo>
                    <a:pt x="103" y="69"/>
                  </a:moveTo>
                  <a:cubicBezTo>
                    <a:pt x="95" y="75"/>
                    <a:pt x="88" y="82"/>
                    <a:pt x="81" y="89"/>
                  </a:cubicBezTo>
                  <a:cubicBezTo>
                    <a:pt x="77" y="92"/>
                    <a:pt x="73" y="96"/>
                    <a:pt x="69" y="100"/>
                  </a:cubicBezTo>
                  <a:cubicBezTo>
                    <a:pt x="71" y="97"/>
                    <a:pt x="75" y="94"/>
                    <a:pt x="78" y="91"/>
                  </a:cubicBezTo>
                  <a:cubicBezTo>
                    <a:pt x="84" y="85"/>
                    <a:pt x="89" y="79"/>
                    <a:pt x="93" y="72"/>
                  </a:cubicBezTo>
                  <a:cubicBezTo>
                    <a:pt x="94" y="72"/>
                    <a:pt x="94" y="72"/>
                    <a:pt x="95" y="72"/>
                  </a:cubicBezTo>
                  <a:cubicBezTo>
                    <a:pt x="96" y="72"/>
                    <a:pt x="97" y="72"/>
                    <a:pt x="98" y="71"/>
                  </a:cubicBezTo>
                  <a:cubicBezTo>
                    <a:pt x="99" y="71"/>
                    <a:pt x="102" y="68"/>
                    <a:pt x="103" y="69"/>
                  </a:cubicBezTo>
                  <a:close/>
                  <a:moveTo>
                    <a:pt x="87" y="69"/>
                  </a:moveTo>
                  <a:cubicBezTo>
                    <a:pt x="89" y="69"/>
                    <a:pt x="90" y="70"/>
                    <a:pt x="92" y="71"/>
                  </a:cubicBezTo>
                  <a:cubicBezTo>
                    <a:pt x="89" y="74"/>
                    <a:pt x="86" y="78"/>
                    <a:pt x="82" y="81"/>
                  </a:cubicBezTo>
                  <a:cubicBezTo>
                    <a:pt x="78" y="84"/>
                    <a:pt x="74" y="88"/>
                    <a:pt x="70" y="92"/>
                  </a:cubicBezTo>
                  <a:cubicBezTo>
                    <a:pt x="66" y="95"/>
                    <a:pt x="63" y="98"/>
                    <a:pt x="59" y="102"/>
                  </a:cubicBezTo>
                  <a:cubicBezTo>
                    <a:pt x="59" y="101"/>
                    <a:pt x="60" y="101"/>
                    <a:pt x="60" y="101"/>
                  </a:cubicBezTo>
                  <a:cubicBezTo>
                    <a:pt x="63" y="97"/>
                    <a:pt x="67" y="94"/>
                    <a:pt x="70" y="90"/>
                  </a:cubicBezTo>
                  <a:cubicBezTo>
                    <a:pt x="73" y="87"/>
                    <a:pt x="75" y="82"/>
                    <a:pt x="79" y="79"/>
                  </a:cubicBezTo>
                  <a:cubicBezTo>
                    <a:pt x="82" y="76"/>
                    <a:pt x="85" y="73"/>
                    <a:pt x="87" y="69"/>
                  </a:cubicBezTo>
                  <a:cubicBezTo>
                    <a:pt x="87" y="69"/>
                    <a:pt x="87" y="69"/>
                    <a:pt x="87" y="69"/>
                  </a:cubicBezTo>
                  <a:close/>
                  <a:moveTo>
                    <a:pt x="80" y="69"/>
                  </a:moveTo>
                  <a:cubicBezTo>
                    <a:pt x="81" y="68"/>
                    <a:pt x="83" y="68"/>
                    <a:pt x="85" y="68"/>
                  </a:cubicBezTo>
                  <a:cubicBezTo>
                    <a:pt x="85" y="68"/>
                    <a:pt x="86" y="68"/>
                    <a:pt x="86" y="68"/>
                  </a:cubicBezTo>
                  <a:cubicBezTo>
                    <a:pt x="79" y="74"/>
                    <a:pt x="72" y="81"/>
                    <a:pt x="66" y="88"/>
                  </a:cubicBezTo>
                  <a:cubicBezTo>
                    <a:pt x="58" y="95"/>
                    <a:pt x="50" y="101"/>
                    <a:pt x="43" y="108"/>
                  </a:cubicBezTo>
                  <a:cubicBezTo>
                    <a:pt x="42" y="109"/>
                    <a:pt x="41" y="110"/>
                    <a:pt x="40" y="111"/>
                  </a:cubicBezTo>
                  <a:cubicBezTo>
                    <a:pt x="40" y="111"/>
                    <a:pt x="40" y="111"/>
                    <a:pt x="40" y="111"/>
                  </a:cubicBezTo>
                  <a:cubicBezTo>
                    <a:pt x="42" y="109"/>
                    <a:pt x="44" y="107"/>
                    <a:pt x="46" y="105"/>
                  </a:cubicBezTo>
                  <a:cubicBezTo>
                    <a:pt x="50" y="101"/>
                    <a:pt x="54" y="98"/>
                    <a:pt x="58" y="94"/>
                  </a:cubicBezTo>
                  <a:cubicBezTo>
                    <a:pt x="66" y="86"/>
                    <a:pt x="73" y="77"/>
                    <a:pt x="80" y="69"/>
                  </a:cubicBezTo>
                  <a:close/>
                  <a:moveTo>
                    <a:pt x="77" y="70"/>
                  </a:moveTo>
                  <a:cubicBezTo>
                    <a:pt x="75" y="72"/>
                    <a:pt x="74" y="74"/>
                    <a:pt x="72" y="76"/>
                  </a:cubicBezTo>
                  <a:cubicBezTo>
                    <a:pt x="69" y="79"/>
                    <a:pt x="65" y="81"/>
                    <a:pt x="62" y="84"/>
                  </a:cubicBezTo>
                  <a:cubicBezTo>
                    <a:pt x="61" y="85"/>
                    <a:pt x="60" y="85"/>
                    <a:pt x="60" y="86"/>
                  </a:cubicBezTo>
                  <a:cubicBezTo>
                    <a:pt x="62" y="83"/>
                    <a:pt x="65" y="80"/>
                    <a:pt x="67" y="78"/>
                  </a:cubicBezTo>
                  <a:cubicBezTo>
                    <a:pt x="71" y="76"/>
                    <a:pt x="74" y="72"/>
                    <a:pt x="77" y="70"/>
                  </a:cubicBezTo>
                  <a:close/>
                  <a:moveTo>
                    <a:pt x="57" y="78"/>
                  </a:moveTo>
                  <a:cubicBezTo>
                    <a:pt x="50" y="82"/>
                    <a:pt x="44" y="87"/>
                    <a:pt x="39" y="92"/>
                  </a:cubicBezTo>
                  <a:cubicBezTo>
                    <a:pt x="36" y="95"/>
                    <a:pt x="32" y="97"/>
                    <a:pt x="29" y="100"/>
                  </a:cubicBezTo>
                  <a:cubicBezTo>
                    <a:pt x="25" y="103"/>
                    <a:pt x="22" y="107"/>
                    <a:pt x="18" y="110"/>
                  </a:cubicBezTo>
                  <a:cubicBezTo>
                    <a:pt x="15" y="112"/>
                    <a:pt x="17" y="110"/>
                    <a:pt x="18" y="109"/>
                  </a:cubicBezTo>
                  <a:cubicBezTo>
                    <a:pt x="20" y="107"/>
                    <a:pt x="21" y="106"/>
                    <a:pt x="23" y="104"/>
                  </a:cubicBezTo>
                  <a:cubicBezTo>
                    <a:pt x="27" y="101"/>
                    <a:pt x="31" y="98"/>
                    <a:pt x="35" y="95"/>
                  </a:cubicBezTo>
                  <a:cubicBezTo>
                    <a:pt x="42" y="89"/>
                    <a:pt x="48" y="83"/>
                    <a:pt x="55" y="77"/>
                  </a:cubicBezTo>
                  <a:cubicBezTo>
                    <a:pt x="55" y="77"/>
                    <a:pt x="55" y="76"/>
                    <a:pt x="55" y="76"/>
                  </a:cubicBezTo>
                  <a:cubicBezTo>
                    <a:pt x="57" y="78"/>
                    <a:pt x="60" y="79"/>
                    <a:pt x="64" y="79"/>
                  </a:cubicBezTo>
                  <a:cubicBezTo>
                    <a:pt x="59" y="82"/>
                    <a:pt x="54" y="86"/>
                    <a:pt x="49" y="90"/>
                  </a:cubicBezTo>
                  <a:cubicBezTo>
                    <a:pt x="43" y="96"/>
                    <a:pt x="36" y="102"/>
                    <a:pt x="29" y="108"/>
                  </a:cubicBezTo>
                  <a:cubicBezTo>
                    <a:pt x="29" y="108"/>
                    <a:pt x="25" y="112"/>
                    <a:pt x="26" y="111"/>
                  </a:cubicBezTo>
                  <a:cubicBezTo>
                    <a:pt x="27" y="109"/>
                    <a:pt x="29" y="107"/>
                    <a:pt x="31" y="106"/>
                  </a:cubicBezTo>
                  <a:cubicBezTo>
                    <a:pt x="34" y="102"/>
                    <a:pt x="38" y="99"/>
                    <a:pt x="41" y="96"/>
                  </a:cubicBezTo>
                  <a:cubicBezTo>
                    <a:pt x="44" y="93"/>
                    <a:pt x="47" y="90"/>
                    <a:pt x="50" y="87"/>
                  </a:cubicBezTo>
                  <a:cubicBezTo>
                    <a:pt x="53" y="84"/>
                    <a:pt x="55" y="82"/>
                    <a:pt x="57" y="79"/>
                  </a:cubicBezTo>
                  <a:cubicBezTo>
                    <a:pt x="57" y="78"/>
                    <a:pt x="57" y="78"/>
                    <a:pt x="57" y="78"/>
                  </a:cubicBezTo>
                  <a:close/>
                  <a:moveTo>
                    <a:pt x="50" y="72"/>
                  </a:moveTo>
                  <a:cubicBezTo>
                    <a:pt x="51" y="73"/>
                    <a:pt x="53" y="75"/>
                    <a:pt x="54" y="76"/>
                  </a:cubicBezTo>
                  <a:cubicBezTo>
                    <a:pt x="38" y="84"/>
                    <a:pt x="27" y="97"/>
                    <a:pt x="13" y="107"/>
                  </a:cubicBezTo>
                  <a:cubicBezTo>
                    <a:pt x="9" y="110"/>
                    <a:pt x="14" y="105"/>
                    <a:pt x="15" y="105"/>
                  </a:cubicBezTo>
                  <a:cubicBezTo>
                    <a:pt x="16" y="103"/>
                    <a:pt x="18" y="102"/>
                    <a:pt x="19" y="100"/>
                  </a:cubicBezTo>
                  <a:cubicBezTo>
                    <a:pt x="23" y="97"/>
                    <a:pt x="26" y="94"/>
                    <a:pt x="30" y="91"/>
                  </a:cubicBezTo>
                  <a:cubicBezTo>
                    <a:pt x="37" y="85"/>
                    <a:pt x="43" y="78"/>
                    <a:pt x="50" y="72"/>
                  </a:cubicBezTo>
                  <a:close/>
                  <a:moveTo>
                    <a:pt x="48" y="72"/>
                  </a:moveTo>
                  <a:cubicBezTo>
                    <a:pt x="48" y="72"/>
                    <a:pt x="48" y="72"/>
                    <a:pt x="47" y="73"/>
                  </a:cubicBezTo>
                  <a:cubicBezTo>
                    <a:pt x="40" y="79"/>
                    <a:pt x="32" y="85"/>
                    <a:pt x="24" y="91"/>
                  </a:cubicBezTo>
                  <a:cubicBezTo>
                    <a:pt x="21" y="94"/>
                    <a:pt x="17" y="97"/>
                    <a:pt x="14" y="100"/>
                  </a:cubicBezTo>
                  <a:cubicBezTo>
                    <a:pt x="12" y="101"/>
                    <a:pt x="10" y="103"/>
                    <a:pt x="8" y="104"/>
                  </a:cubicBezTo>
                  <a:cubicBezTo>
                    <a:pt x="9" y="103"/>
                    <a:pt x="10" y="102"/>
                    <a:pt x="12" y="100"/>
                  </a:cubicBezTo>
                  <a:cubicBezTo>
                    <a:pt x="22" y="89"/>
                    <a:pt x="37" y="81"/>
                    <a:pt x="47" y="68"/>
                  </a:cubicBezTo>
                  <a:cubicBezTo>
                    <a:pt x="48" y="69"/>
                    <a:pt x="48" y="70"/>
                    <a:pt x="49" y="71"/>
                  </a:cubicBezTo>
                  <a:cubicBezTo>
                    <a:pt x="49" y="71"/>
                    <a:pt x="49" y="71"/>
                    <a:pt x="49" y="71"/>
                  </a:cubicBezTo>
                  <a:cubicBezTo>
                    <a:pt x="49" y="71"/>
                    <a:pt x="49" y="72"/>
                    <a:pt x="48" y="72"/>
                  </a:cubicBezTo>
                  <a:close/>
                  <a:moveTo>
                    <a:pt x="46" y="67"/>
                  </a:moveTo>
                  <a:cubicBezTo>
                    <a:pt x="39" y="72"/>
                    <a:pt x="32" y="77"/>
                    <a:pt x="26" y="82"/>
                  </a:cubicBezTo>
                  <a:cubicBezTo>
                    <a:pt x="22" y="85"/>
                    <a:pt x="19" y="88"/>
                    <a:pt x="16" y="91"/>
                  </a:cubicBezTo>
                  <a:cubicBezTo>
                    <a:pt x="13" y="93"/>
                    <a:pt x="9" y="96"/>
                    <a:pt x="7" y="98"/>
                  </a:cubicBezTo>
                  <a:cubicBezTo>
                    <a:pt x="7" y="98"/>
                    <a:pt x="7" y="98"/>
                    <a:pt x="7" y="98"/>
                  </a:cubicBezTo>
                  <a:cubicBezTo>
                    <a:pt x="18" y="86"/>
                    <a:pt x="33" y="78"/>
                    <a:pt x="44" y="66"/>
                  </a:cubicBezTo>
                  <a:cubicBezTo>
                    <a:pt x="45" y="66"/>
                    <a:pt x="45" y="67"/>
                    <a:pt x="46" y="67"/>
                  </a:cubicBezTo>
                  <a:close/>
                  <a:moveTo>
                    <a:pt x="9" y="92"/>
                  </a:moveTo>
                  <a:cubicBezTo>
                    <a:pt x="15" y="86"/>
                    <a:pt x="21" y="81"/>
                    <a:pt x="27" y="76"/>
                  </a:cubicBezTo>
                  <a:cubicBezTo>
                    <a:pt x="30" y="74"/>
                    <a:pt x="34" y="71"/>
                    <a:pt x="37" y="68"/>
                  </a:cubicBezTo>
                  <a:cubicBezTo>
                    <a:pt x="38" y="67"/>
                    <a:pt x="40" y="67"/>
                    <a:pt x="41" y="66"/>
                  </a:cubicBezTo>
                  <a:cubicBezTo>
                    <a:pt x="42" y="65"/>
                    <a:pt x="42" y="65"/>
                    <a:pt x="43" y="65"/>
                  </a:cubicBezTo>
                  <a:cubicBezTo>
                    <a:pt x="43" y="65"/>
                    <a:pt x="43" y="65"/>
                    <a:pt x="43" y="65"/>
                  </a:cubicBezTo>
                  <a:cubicBezTo>
                    <a:pt x="43" y="66"/>
                    <a:pt x="42" y="66"/>
                    <a:pt x="42" y="67"/>
                  </a:cubicBezTo>
                  <a:cubicBezTo>
                    <a:pt x="31" y="78"/>
                    <a:pt x="18" y="86"/>
                    <a:pt x="7" y="97"/>
                  </a:cubicBezTo>
                  <a:cubicBezTo>
                    <a:pt x="7" y="95"/>
                    <a:pt x="8" y="93"/>
                    <a:pt x="9" y="92"/>
                  </a:cubicBezTo>
                  <a:close/>
                  <a:moveTo>
                    <a:pt x="24" y="85"/>
                  </a:moveTo>
                  <a:cubicBezTo>
                    <a:pt x="28" y="82"/>
                    <a:pt x="32" y="79"/>
                    <a:pt x="36" y="75"/>
                  </a:cubicBezTo>
                  <a:cubicBezTo>
                    <a:pt x="38" y="74"/>
                    <a:pt x="40" y="72"/>
                    <a:pt x="42" y="71"/>
                  </a:cubicBezTo>
                  <a:cubicBezTo>
                    <a:pt x="43" y="70"/>
                    <a:pt x="44" y="69"/>
                    <a:pt x="45" y="69"/>
                  </a:cubicBezTo>
                  <a:cubicBezTo>
                    <a:pt x="47" y="68"/>
                    <a:pt x="42" y="73"/>
                    <a:pt x="43" y="72"/>
                  </a:cubicBezTo>
                  <a:cubicBezTo>
                    <a:pt x="33" y="84"/>
                    <a:pt x="17" y="92"/>
                    <a:pt x="7" y="105"/>
                  </a:cubicBezTo>
                  <a:cubicBezTo>
                    <a:pt x="6" y="103"/>
                    <a:pt x="6" y="101"/>
                    <a:pt x="6" y="99"/>
                  </a:cubicBezTo>
                  <a:cubicBezTo>
                    <a:pt x="13" y="95"/>
                    <a:pt x="18" y="90"/>
                    <a:pt x="24" y="85"/>
                  </a:cubicBezTo>
                  <a:close/>
                  <a:moveTo>
                    <a:pt x="7" y="106"/>
                  </a:moveTo>
                  <a:cubicBezTo>
                    <a:pt x="15" y="100"/>
                    <a:pt x="22" y="94"/>
                    <a:pt x="29" y="88"/>
                  </a:cubicBezTo>
                  <a:cubicBezTo>
                    <a:pt x="33" y="86"/>
                    <a:pt x="36" y="83"/>
                    <a:pt x="40" y="80"/>
                  </a:cubicBezTo>
                  <a:cubicBezTo>
                    <a:pt x="40" y="80"/>
                    <a:pt x="41" y="79"/>
                    <a:pt x="42" y="79"/>
                  </a:cubicBezTo>
                  <a:cubicBezTo>
                    <a:pt x="37" y="83"/>
                    <a:pt x="33" y="88"/>
                    <a:pt x="28" y="92"/>
                  </a:cubicBezTo>
                  <a:cubicBezTo>
                    <a:pt x="22" y="97"/>
                    <a:pt x="15" y="102"/>
                    <a:pt x="10" y="109"/>
                  </a:cubicBezTo>
                  <a:cubicBezTo>
                    <a:pt x="9" y="108"/>
                    <a:pt x="8" y="107"/>
                    <a:pt x="7" y="106"/>
                  </a:cubicBezTo>
                  <a:close/>
                  <a:moveTo>
                    <a:pt x="11" y="109"/>
                  </a:moveTo>
                  <a:cubicBezTo>
                    <a:pt x="25" y="100"/>
                    <a:pt x="36" y="87"/>
                    <a:pt x="50" y="79"/>
                  </a:cubicBezTo>
                  <a:cubicBezTo>
                    <a:pt x="50" y="79"/>
                    <a:pt x="53" y="77"/>
                    <a:pt x="53" y="77"/>
                  </a:cubicBezTo>
                  <a:cubicBezTo>
                    <a:pt x="51" y="79"/>
                    <a:pt x="49" y="81"/>
                    <a:pt x="48" y="82"/>
                  </a:cubicBezTo>
                  <a:cubicBezTo>
                    <a:pt x="44" y="86"/>
                    <a:pt x="41" y="89"/>
                    <a:pt x="37" y="92"/>
                  </a:cubicBezTo>
                  <a:cubicBezTo>
                    <a:pt x="29" y="98"/>
                    <a:pt x="22" y="104"/>
                    <a:pt x="15" y="111"/>
                  </a:cubicBezTo>
                  <a:cubicBezTo>
                    <a:pt x="15" y="111"/>
                    <a:pt x="15" y="111"/>
                    <a:pt x="15" y="111"/>
                  </a:cubicBezTo>
                  <a:cubicBezTo>
                    <a:pt x="14" y="111"/>
                    <a:pt x="13" y="110"/>
                    <a:pt x="12" y="110"/>
                  </a:cubicBezTo>
                  <a:cubicBezTo>
                    <a:pt x="11" y="110"/>
                    <a:pt x="11" y="109"/>
                    <a:pt x="11" y="109"/>
                  </a:cubicBezTo>
                  <a:close/>
                  <a:moveTo>
                    <a:pt x="16" y="112"/>
                  </a:moveTo>
                  <a:cubicBezTo>
                    <a:pt x="23" y="108"/>
                    <a:pt x="28" y="102"/>
                    <a:pt x="34" y="97"/>
                  </a:cubicBezTo>
                  <a:cubicBezTo>
                    <a:pt x="40" y="92"/>
                    <a:pt x="46" y="87"/>
                    <a:pt x="53" y="82"/>
                  </a:cubicBezTo>
                  <a:cubicBezTo>
                    <a:pt x="53" y="81"/>
                    <a:pt x="56" y="80"/>
                    <a:pt x="56" y="79"/>
                  </a:cubicBezTo>
                  <a:cubicBezTo>
                    <a:pt x="55" y="82"/>
                    <a:pt x="52" y="84"/>
                    <a:pt x="50" y="85"/>
                  </a:cubicBezTo>
                  <a:cubicBezTo>
                    <a:pt x="47" y="88"/>
                    <a:pt x="45" y="91"/>
                    <a:pt x="42" y="94"/>
                  </a:cubicBezTo>
                  <a:cubicBezTo>
                    <a:pt x="36" y="100"/>
                    <a:pt x="29" y="105"/>
                    <a:pt x="24" y="112"/>
                  </a:cubicBezTo>
                  <a:cubicBezTo>
                    <a:pt x="24" y="112"/>
                    <a:pt x="24" y="113"/>
                    <a:pt x="25" y="112"/>
                  </a:cubicBezTo>
                  <a:cubicBezTo>
                    <a:pt x="31" y="108"/>
                    <a:pt x="37" y="102"/>
                    <a:pt x="43" y="97"/>
                  </a:cubicBezTo>
                  <a:cubicBezTo>
                    <a:pt x="50" y="90"/>
                    <a:pt x="58" y="84"/>
                    <a:pt x="65" y="78"/>
                  </a:cubicBezTo>
                  <a:cubicBezTo>
                    <a:pt x="66" y="78"/>
                    <a:pt x="66" y="78"/>
                    <a:pt x="66" y="78"/>
                  </a:cubicBezTo>
                  <a:cubicBezTo>
                    <a:pt x="64" y="80"/>
                    <a:pt x="63" y="81"/>
                    <a:pt x="62" y="82"/>
                  </a:cubicBezTo>
                  <a:cubicBezTo>
                    <a:pt x="58" y="86"/>
                    <a:pt x="55" y="89"/>
                    <a:pt x="51" y="93"/>
                  </a:cubicBezTo>
                  <a:cubicBezTo>
                    <a:pt x="44" y="99"/>
                    <a:pt x="37" y="105"/>
                    <a:pt x="30" y="112"/>
                  </a:cubicBezTo>
                  <a:cubicBezTo>
                    <a:pt x="30" y="112"/>
                    <a:pt x="30" y="113"/>
                    <a:pt x="31" y="112"/>
                  </a:cubicBezTo>
                  <a:cubicBezTo>
                    <a:pt x="31" y="112"/>
                    <a:pt x="32" y="112"/>
                    <a:pt x="32" y="111"/>
                  </a:cubicBezTo>
                  <a:cubicBezTo>
                    <a:pt x="32" y="111"/>
                    <a:pt x="32" y="111"/>
                    <a:pt x="32" y="111"/>
                  </a:cubicBezTo>
                  <a:cubicBezTo>
                    <a:pt x="40" y="106"/>
                    <a:pt x="47" y="100"/>
                    <a:pt x="53" y="94"/>
                  </a:cubicBezTo>
                  <a:cubicBezTo>
                    <a:pt x="57" y="89"/>
                    <a:pt x="61" y="85"/>
                    <a:pt x="66" y="81"/>
                  </a:cubicBezTo>
                  <a:cubicBezTo>
                    <a:pt x="69" y="79"/>
                    <a:pt x="72" y="77"/>
                    <a:pt x="74" y="75"/>
                  </a:cubicBezTo>
                  <a:cubicBezTo>
                    <a:pt x="74" y="75"/>
                    <a:pt x="73" y="76"/>
                    <a:pt x="73" y="76"/>
                  </a:cubicBezTo>
                  <a:cubicBezTo>
                    <a:pt x="69" y="80"/>
                    <a:pt x="66" y="85"/>
                    <a:pt x="62" y="89"/>
                  </a:cubicBezTo>
                  <a:cubicBezTo>
                    <a:pt x="54" y="97"/>
                    <a:pt x="45" y="104"/>
                    <a:pt x="38" y="112"/>
                  </a:cubicBezTo>
                  <a:cubicBezTo>
                    <a:pt x="38" y="112"/>
                    <a:pt x="38" y="113"/>
                    <a:pt x="38" y="113"/>
                  </a:cubicBezTo>
                  <a:cubicBezTo>
                    <a:pt x="30" y="113"/>
                    <a:pt x="23" y="114"/>
                    <a:pt x="16" y="112"/>
                  </a:cubicBezTo>
                  <a:close/>
                  <a:moveTo>
                    <a:pt x="50" y="95"/>
                  </a:moveTo>
                  <a:cubicBezTo>
                    <a:pt x="46" y="98"/>
                    <a:pt x="43" y="102"/>
                    <a:pt x="39" y="105"/>
                  </a:cubicBezTo>
                  <a:cubicBezTo>
                    <a:pt x="37" y="106"/>
                    <a:pt x="36" y="107"/>
                    <a:pt x="35" y="108"/>
                  </a:cubicBezTo>
                  <a:cubicBezTo>
                    <a:pt x="35" y="108"/>
                    <a:pt x="35" y="108"/>
                    <a:pt x="36" y="107"/>
                  </a:cubicBezTo>
                  <a:cubicBezTo>
                    <a:pt x="39" y="104"/>
                    <a:pt x="43" y="100"/>
                    <a:pt x="48" y="97"/>
                  </a:cubicBezTo>
                  <a:cubicBezTo>
                    <a:pt x="48" y="96"/>
                    <a:pt x="49" y="96"/>
                    <a:pt x="50" y="95"/>
                  </a:cubicBezTo>
                  <a:close/>
                  <a:moveTo>
                    <a:pt x="42" y="112"/>
                  </a:moveTo>
                  <a:cubicBezTo>
                    <a:pt x="41" y="113"/>
                    <a:pt x="40" y="113"/>
                    <a:pt x="39" y="113"/>
                  </a:cubicBezTo>
                  <a:cubicBezTo>
                    <a:pt x="42" y="111"/>
                    <a:pt x="44" y="108"/>
                    <a:pt x="47" y="106"/>
                  </a:cubicBezTo>
                  <a:cubicBezTo>
                    <a:pt x="50" y="102"/>
                    <a:pt x="54" y="99"/>
                    <a:pt x="58" y="96"/>
                  </a:cubicBezTo>
                  <a:cubicBezTo>
                    <a:pt x="66" y="89"/>
                    <a:pt x="73" y="81"/>
                    <a:pt x="81" y="74"/>
                  </a:cubicBezTo>
                  <a:cubicBezTo>
                    <a:pt x="82" y="73"/>
                    <a:pt x="85" y="71"/>
                    <a:pt x="86" y="70"/>
                  </a:cubicBezTo>
                  <a:cubicBezTo>
                    <a:pt x="84" y="73"/>
                    <a:pt x="82" y="75"/>
                    <a:pt x="79" y="77"/>
                  </a:cubicBezTo>
                  <a:cubicBezTo>
                    <a:pt x="76" y="81"/>
                    <a:pt x="73" y="85"/>
                    <a:pt x="70" y="89"/>
                  </a:cubicBezTo>
                  <a:cubicBezTo>
                    <a:pt x="67" y="92"/>
                    <a:pt x="64" y="95"/>
                    <a:pt x="60" y="99"/>
                  </a:cubicBezTo>
                  <a:cubicBezTo>
                    <a:pt x="56" y="104"/>
                    <a:pt x="53" y="108"/>
                    <a:pt x="48" y="112"/>
                  </a:cubicBezTo>
                  <a:cubicBezTo>
                    <a:pt x="48" y="112"/>
                    <a:pt x="48" y="112"/>
                    <a:pt x="48" y="112"/>
                  </a:cubicBezTo>
                  <a:cubicBezTo>
                    <a:pt x="46" y="112"/>
                    <a:pt x="44" y="112"/>
                    <a:pt x="42" y="112"/>
                  </a:cubicBezTo>
                  <a:close/>
                  <a:moveTo>
                    <a:pt x="48" y="112"/>
                  </a:moveTo>
                  <a:cubicBezTo>
                    <a:pt x="48" y="112"/>
                    <a:pt x="48" y="112"/>
                    <a:pt x="48" y="112"/>
                  </a:cubicBezTo>
                  <a:cubicBezTo>
                    <a:pt x="52" y="110"/>
                    <a:pt x="55" y="107"/>
                    <a:pt x="58" y="104"/>
                  </a:cubicBezTo>
                  <a:cubicBezTo>
                    <a:pt x="61" y="100"/>
                    <a:pt x="65" y="97"/>
                    <a:pt x="69" y="93"/>
                  </a:cubicBezTo>
                  <a:cubicBezTo>
                    <a:pt x="77" y="86"/>
                    <a:pt x="85" y="79"/>
                    <a:pt x="93" y="72"/>
                  </a:cubicBezTo>
                  <a:cubicBezTo>
                    <a:pt x="90" y="74"/>
                    <a:pt x="87" y="79"/>
                    <a:pt x="85" y="82"/>
                  </a:cubicBezTo>
                  <a:cubicBezTo>
                    <a:pt x="81" y="86"/>
                    <a:pt x="78" y="89"/>
                    <a:pt x="75" y="92"/>
                  </a:cubicBezTo>
                  <a:cubicBezTo>
                    <a:pt x="69" y="99"/>
                    <a:pt x="62" y="105"/>
                    <a:pt x="57" y="112"/>
                  </a:cubicBezTo>
                  <a:cubicBezTo>
                    <a:pt x="57" y="112"/>
                    <a:pt x="57" y="113"/>
                    <a:pt x="58" y="112"/>
                  </a:cubicBezTo>
                  <a:cubicBezTo>
                    <a:pt x="58" y="112"/>
                    <a:pt x="58" y="111"/>
                    <a:pt x="59" y="111"/>
                  </a:cubicBezTo>
                  <a:cubicBezTo>
                    <a:pt x="59" y="111"/>
                    <a:pt x="60" y="111"/>
                    <a:pt x="60" y="109"/>
                  </a:cubicBezTo>
                  <a:cubicBezTo>
                    <a:pt x="66" y="102"/>
                    <a:pt x="73" y="97"/>
                    <a:pt x="80" y="90"/>
                  </a:cubicBezTo>
                  <a:cubicBezTo>
                    <a:pt x="88" y="83"/>
                    <a:pt x="96" y="76"/>
                    <a:pt x="104" y="69"/>
                  </a:cubicBezTo>
                  <a:cubicBezTo>
                    <a:pt x="101" y="71"/>
                    <a:pt x="97" y="76"/>
                    <a:pt x="94" y="80"/>
                  </a:cubicBezTo>
                  <a:cubicBezTo>
                    <a:pt x="90" y="83"/>
                    <a:pt x="87" y="87"/>
                    <a:pt x="84" y="91"/>
                  </a:cubicBezTo>
                  <a:cubicBezTo>
                    <a:pt x="80" y="95"/>
                    <a:pt x="77" y="99"/>
                    <a:pt x="73" y="103"/>
                  </a:cubicBezTo>
                  <a:cubicBezTo>
                    <a:pt x="70" y="107"/>
                    <a:pt x="66" y="110"/>
                    <a:pt x="63" y="113"/>
                  </a:cubicBezTo>
                  <a:cubicBezTo>
                    <a:pt x="63" y="113"/>
                    <a:pt x="63" y="113"/>
                    <a:pt x="63" y="113"/>
                  </a:cubicBezTo>
                  <a:cubicBezTo>
                    <a:pt x="58" y="113"/>
                    <a:pt x="53" y="112"/>
                    <a:pt x="48" y="112"/>
                  </a:cubicBezTo>
                  <a:close/>
                  <a:moveTo>
                    <a:pt x="64" y="113"/>
                  </a:moveTo>
                  <a:cubicBezTo>
                    <a:pt x="70" y="109"/>
                    <a:pt x="75" y="103"/>
                    <a:pt x="81" y="98"/>
                  </a:cubicBezTo>
                  <a:cubicBezTo>
                    <a:pt x="88" y="92"/>
                    <a:pt x="94" y="85"/>
                    <a:pt x="101" y="80"/>
                  </a:cubicBezTo>
                  <a:cubicBezTo>
                    <a:pt x="102" y="78"/>
                    <a:pt x="103" y="77"/>
                    <a:pt x="105" y="76"/>
                  </a:cubicBezTo>
                  <a:cubicBezTo>
                    <a:pt x="105" y="75"/>
                    <a:pt x="106" y="74"/>
                    <a:pt x="107" y="74"/>
                  </a:cubicBezTo>
                  <a:cubicBezTo>
                    <a:pt x="106" y="75"/>
                    <a:pt x="106" y="76"/>
                    <a:pt x="105" y="77"/>
                  </a:cubicBezTo>
                  <a:cubicBezTo>
                    <a:pt x="102" y="80"/>
                    <a:pt x="99" y="83"/>
                    <a:pt x="96" y="86"/>
                  </a:cubicBezTo>
                  <a:cubicBezTo>
                    <a:pt x="91" y="91"/>
                    <a:pt x="87" y="97"/>
                    <a:pt x="82" y="102"/>
                  </a:cubicBezTo>
                  <a:cubicBezTo>
                    <a:pt x="78" y="106"/>
                    <a:pt x="75" y="110"/>
                    <a:pt x="72" y="113"/>
                  </a:cubicBezTo>
                  <a:cubicBezTo>
                    <a:pt x="69" y="113"/>
                    <a:pt x="67" y="113"/>
                    <a:pt x="64" y="113"/>
                  </a:cubicBezTo>
                  <a:close/>
                  <a:moveTo>
                    <a:pt x="105" y="82"/>
                  </a:moveTo>
                  <a:cubicBezTo>
                    <a:pt x="106" y="81"/>
                    <a:pt x="107" y="80"/>
                    <a:pt x="109" y="79"/>
                  </a:cubicBezTo>
                  <a:cubicBezTo>
                    <a:pt x="112" y="77"/>
                    <a:pt x="108" y="81"/>
                    <a:pt x="107" y="81"/>
                  </a:cubicBezTo>
                  <a:cubicBezTo>
                    <a:pt x="104" y="85"/>
                    <a:pt x="100" y="89"/>
                    <a:pt x="97" y="93"/>
                  </a:cubicBezTo>
                  <a:cubicBezTo>
                    <a:pt x="94" y="96"/>
                    <a:pt x="92" y="98"/>
                    <a:pt x="90" y="102"/>
                  </a:cubicBezTo>
                  <a:cubicBezTo>
                    <a:pt x="86" y="106"/>
                    <a:pt x="83" y="109"/>
                    <a:pt x="79" y="113"/>
                  </a:cubicBezTo>
                  <a:cubicBezTo>
                    <a:pt x="79" y="113"/>
                    <a:pt x="79" y="114"/>
                    <a:pt x="80" y="113"/>
                  </a:cubicBezTo>
                  <a:cubicBezTo>
                    <a:pt x="90" y="106"/>
                    <a:pt x="98" y="95"/>
                    <a:pt x="107" y="86"/>
                  </a:cubicBezTo>
                  <a:cubicBezTo>
                    <a:pt x="109" y="84"/>
                    <a:pt x="112" y="82"/>
                    <a:pt x="114" y="79"/>
                  </a:cubicBezTo>
                  <a:cubicBezTo>
                    <a:pt x="111" y="82"/>
                    <a:pt x="109" y="85"/>
                    <a:pt x="107" y="88"/>
                  </a:cubicBezTo>
                  <a:cubicBezTo>
                    <a:pt x="102" y="94"/>
                    <a:pt x="97" y="100"/>
                    <a:pt x="92" y="106"/>
                  </a:cubicBezTo>
                  <a:cubicBezTo>
                    <a:pt x="91" y="108"/>
                    <a:pt x="90" y="109"/>
                    <a:pt x="88" y="111"/>
                  </a:cubicBezTo>
                  <a:cubicBezTo>
                    <a:pt x="88" y="111"/>
                    <a:pt x="88" y="112"/>
                    <a:pt x="87" y="112"/>
                  </a:cubicBezTo>
                  <a:cubicBezTo>
                    <a:pt x="86" y="113"/>
                    <a:pt x="86" y="113"/>
                    <a:pt x="86" y="113"/>
                  </a:cubicBezTo>
                  <a:cubicBezTo>
                    <a:pt x="86" y="114"/>
                    <a:pt x="85" y="114"/>
                    <a:pt x="85" y="114"/>
                  </a:cubicBezTo>
                  <a:cubicBezTo>
                    <a:pt x="81" y="114"/>
                    <a:pt x="77" y="114"/>
                    <a:pt x="73" y="114"/>
                  </a:cubicBezTo>
                  <a:cubicBezTo>
                    <a:pt x="77" y="109"/>
                    <a:pt x="82" y="104"/>
                    <a:pt x="86" y="99"/>
                  </a:cubicBezTo>
                  <a:cubicBezTo>
                    <a:pt x="92" y="93"/>
                    <a:pt x="98" y="88"/>
                    <a:pt x="105" y="82"/>
                  </a:cubicBezTo>
                  <a:close/>
                  <a:moveTo>
                    <a:pt x="90" y="115"/>
                  </a:moveTo>
                  <a:cubicBezTo>
                    <a:pt x="89" y="115"/>
                    <a:pt x="87" y="115"/>
                    <a:pt x="86" y="114"/>
                  </a:cubicBezTo>
                  <a:cubicBezTo>
                    <a:pt x="86" y="114"/>
                    <a:pt x="86" y="114"/>
                    <a:pt x="87" y="114"/>
                  </a:cubicBezTo>
                  <a:cubicBezTo>
                    <a:pt x="87" y="114"/>
                    <a:pt x="87" y="114"/>
                    <a:pt x="87" y="114"/>
                  </a:cubicBezTo>
                  <a:cubicBezTo>
                    <a:pt x="89" y="111"/>
                    <a:pt x="92" y="108"/>
                    <a:pt x="95" y="106"/>
                  </a:cubicBezTo>
                  <a:cubicBezTo>
                    <a:pt x="100" y="100"/>
                    <a:pt x="106" y="96"/>
                    <a:pt x="111" y="90"/>
                  </a:cubicBezTo>
                  <a:cubicBezTo>
                    <a:pt x="112" y="89"/>
                    <a:pt x="113" y="88"/>
                    <a:pt x="114" y="87"/>
                  </a:cubicBezTo>
                  <a:cubicBezTo>
                    <a:pt x="115" y="86"/>
                    <a:pt x="118" y="83"/>
                    <a:pt x="115" y="86"/>
                  </a:cubicBezTo>
                  <a:cubicBezTo>
                    <a:pt x="113" y="90"/>
                    <a:pt x="111" y="93"/>
                    <a:pt x="108" y="96"/>
                  </a:cubicBezTo>
                  <a:cubicBezTo>
                    <a:pt x="103" y="102"/>
                    <a:pt x="98" y="107"/>
                    <a:pt x="93" y="113"/>
                  </a:cubicBezTo>
                  <a:cubicBezTo>
                    <a:pt x="93" y="113"/>
                    <a:pt x="93" y="114"/>
                    <a:pt x="93" y="113"/>
                  </a:cubicBezTo>
                  <a:cubicBezTo>
                    <a:pt x="102" y="107"/>
                    <a:pt x="108" y="99"/>
                    <a:pt x="116" y="92"/>
                  </a:cubicBezTo>
                  <a:cubicBezTo>
                    <a:pt x="117" y="91"/>
                    <a:pt x="119" y="90"/>
                    <a:pt x="119" y="89"/>
                  </a:cubicBezTo>
                  <a:cubicBezTo>
                    <a:pt x="118" y="92"/>
                    <a:pt x="115" y="94"/>
                    <a:pt x="113" y="97"/>
                  </a:cubicBezTo>
                  <a:cubicBezTo>
                    <a:pt x="110" y="101"/>
                    <a:pt x="106" y="105"/>
                    <a:pt x="103" y="110"/>
                  </a:cubicBezTo>
                  <a:cubicBezTo>
                    <a:pt x="102" y="110"/>
                    <a:pt x="102" y="111"/>
                    <a:pt x="101" y="111"/>
                  </a:cubicBezTo>
                  <a:cubicBezTo>
                    <a:pt x="100" y="112"/>
                    <a:pt x="99" y="114"/>
                    <a:pt x="97" y="115"/>
                  </a:cubicBezTo>
                  <a:cubicBezTo>
                    <a:pt x="97" y="115"/>
                    <a:pt x="97" y="115"/>
                    <a:pt x="97" y="115"/>
                  </a:cubicBezTo>
                  <a:cubicBezTo>
                    <a:pt x="94" y="115"/>
                    <a:pt x="92" y="115"/>
                    <a:pt x="90" y="115"/>
                  </a:cubicBezTo>
                  <a:close/>
                  <a:moveTo>
                    <a:pt x="121" y="98"/>
                  </a:moveTo>
                  <a:cubicBezTo>
                    <a:pt x="121" y="99"/>
                    <a:pt x="121" y="100"/>
                    <a:pt x="120" y="101"/>
                  </a:cubicBezTo>
                  <a:cubicBezTo>
                    <a:pt x="116" y="105"/>
                    <a:pt x="112" y="109"/>
                    <a:pt x="108" y="114"/>
                  </a:cubicBezTo>
                  <a:cubicBezTo>
                    <a:pt x="108" y="114"/>
                    <a:pt x="108" y="114"/>
                    <a:pt x="108" y="114"/>
                  </a:cubicBezTo>
                  <a:cubicBezTo>
                    <a:pt x="107" y="114"/>
                    <a:pt x="106" y="114"/>
                    <a:pt x="105" y="114"/>
                  </a:cubicBezTo>
                  <a:cubicBezTo>
                    <a:pt x="110" y="110"/>
                    <a:pt x="115" y="105"/>
                    <a:pt x="119" y="100"/>
                  </a:cubicBezTo>
                  <a:cubicBezTo>
                    <a:pt x="120" y="100"/>
                    <a:pt x="123" y="96"/>
                    <a:pt x="121" y="98"/>
                  </a:cubicBezTo>
                  <a:close/>
                  <a:moveTo>
                    <a:pt x="118" y="104"/>
                  </a:moveTo>
                  <a:cubicBezTo>
                    <a:pt x="116" y="107"/>
                    <a:pt x="113" y="109"/>
                    <a:pt x="111" y="111"/>
                  </a:cubicBezTo>
                  <a:cubicBezTo>
                    <a:pt x="106" y="116"/>
                    <a:pt x="113" y="109"/>
                    <a:pt x="114" y="108"/>
                  </a:cubicBezTo>
                  <a:cubicBezTo>
                    <a:pt x="115" y="107"/>
                    <a:pt x="117" y="105"/>
                    <a:pt x="118" y="104"/>
                  </a:cubicBezTo>
                  <a:close/>
                  <a:moveTo>
                    <a:pt x="104" y="114"/>
                  </a:moveTo>
                  <a:cubicBezTo>
                    <a:pt x="102" y="115"/>
                    <a:pt x="100" y="115"/>
                    <a:pt x="98" y="115"/>
                  </a:cubicBezTo>
                  <a:cubicBezTo>
                    <a:pt x="98" y="115"/>
                    <a:pt x="99" y="114"/>
                    <a:pt x="99" y="114"/>
                  </a:cubicBezTo>
                  <a:cubicBezTo>
                    <a:pt x="99" y="114"/>
                    <a:pt x="100" y="114"/>
                    <a:pt x="100" y="113"/>
                  </a:cubicBezTo>
                  <a:cubicBezTo>
                    <a:pt x="101" y="112"/>
                    <a:pt x="102" y="111"/>
                    <a:pt x="104" y="110"/>
                  </a:cubicBezTo>
                  <a:cubicBezTo>
                    <a:pt x="108" y="106"/>
                    <a:pt x="111" y="102"/>
                    <a:pt x="115" y="98"/>
                  </a:cubicBezTo>
                  <a:cubicBezTo>
                    <a:pt x="116" y="97"/>
                    <a:pt x="122" y="91"/>
                    <a:pt x="120" y="95"/>
                  </a:cubicBezTo>
                  <a:cubicBezTo>
                    <a:pt x="118" y="97"/>
                    <a:pt x="116" y="100"/>
                    <a:pt x="114" y="102"/>
                  </a:cubicBezTo>
                  <a:cubicBezTo>
                    <a:pt x="110" y="106"/>
                    <a:pt x="107" y="110"/>
                    <a:pt x="104" y="114"/>
                  </a:cubicBezTo>
                  <a:close/>
                  <a:moveTo>
                    <a:pt x="109" y="114"/>
                  </a:moveTo>
                  <a:cubicBezTo>
                    <a:pt x="114" y="111"/>
                    <a:pt x="118" y="106"/>
                    <a:pt x="121" y="101"/>
                  </a:cubicBezTo>
                  <a:cubicBezTo>
                    <a:pt x="121" y="101"/>
                    <a:pt x="121" y="101"/>
                    <a:pt x="122" y="100"/>
                  </a:cubicBezTo>
                  <a:cubicBezTo>
                    <a:pt x="122" y="100"/>
                    <a:pt x="123" y="99"/>
                    <a:pt x="123" y="99"/>
                  </a:cubicBezTo>
                  <a:cubicBezTo>
                    <a:pt x="123" y="99"/>
                    <a:pt x="122" y="100"/>
                    <a:pt x="122" y="100"/>
                  </a:cubicBezTo>
                  <a:cubicBezTo>
                    <a:pt x="121" y="102"/>
                    <a:pt x="120" y="103"/>
                    <a:pt x="119" y="105"/>
                  </a:cubicBezTo>
                  <a:cubicBezTo>
                    <a:pt x="117" y="108"/>
                    <a:pt x="114" y="111"/>
                    <a:pt x="111" y="113"/>
                  </a:cubicBezTo>
                  <a:cubicBezTo>
                    <a:pt x="111" y="113"/>
                    <a:pt x="110" y="114"/>
                    <a:pt x="109" y="114"/>
                  </a:cubicBezTo>
                  <a:close/>
                  <a:moveTo>
                    <a:pt x="116" y="112"/>
                  </a:moveTo>
                  <a:cubicBezTo>
                    <a:pt x="115" y="112"/>
                    <a:pt x="114" y="113"/>
                    <a:pt x="113" y="113"/>
                  </a:cubicBezTo>
                  <a:cubicBezTo>
                    <a:pt x="113" y="113"/>
                    <a:pt x="113" y="113"/>
                    <a:pt x="113" y="113"/>
                  </a:cubicBezTo>
                  <a:cubicBezTo>
                    <a:pt x="113" y="113"/>
                    <a:pt x="113" y="113"/>
                    <a:pt x="113" y="112"/>
                  </a:cubicBezTo>
                  <a:cubicBezTo>
                    <a:pt x="113" y="112"/>
                    <a:pt x="113" y="112"/>
                    <a:pt x="114" y="112"/>
                  </a:cubicBezTo>
                  <a:cubicBezTo>
                    <a:pt x="116" y="110"/>
                    <a:pt x="118" y="107"/>
                    <a:pt x="121" y="105"/>
                  </a:cubicBezTo>
                  <a:cubicBezTo>
                    <a:pt x="122" y="103"/>
                    <a:pt x="125" y="99"/>
                    <a:pt x="123" y="104"/>
                  </a:cubicBezTo>
                  <a:cubicBezTo>
                    <a:pt x="121" y="107"/>
                    <a:pt x="119" y="110"/>
                    <a:pt x="116" y="112"/>
                  </a:cubicBezTo>
                  <a:cubicBezTo>
                    <a:pt x="116" y="112"/>
                    <a:pt x="116" y="112"/>
                    <a:pt x="116" y="112"/>
                  </a:cubicBezTo>
                  <a:close/>
                  <a:moveTo>
                    <a:pt x="120" y="110"/>
                  </a:moveTo>
                  <a:cubicBezTo>
                    <a:pt x="122" y="107"/>
                    <a:pt x="124" y="104"/>
                    <a:pt x="125" y="101"/>
                  </a:cubicBezTo>
                  <a:cubicBezTo>
                    <a:pt x="125" y="101"/>
                    <a:pt x="124" y="100"/>
                    <a:pt x="124" y="101"/>
                  </a:cubicBezTo>
                  <a:cubicBezTo>
                    <a:pt x="123" y="102"/>
                    <a:pt x="122" y="103"/>
                    <a:pt x="120" y="104"/>
                  </a:cubicBezTo>
                  <a:cubicBezTo>
                    <a:pt x="122" y="102"/>
                    <a:pt x="123" y="100"/>
                    <a:pt x="124" y="98"/>
                  </a:cubicBezTo>
                  <a:cubicBezTo>
                    <a:pt x="124" y="98"/>
                    <a:pt x="124" y="97"/>
                    <a:pt x="124" y="97"/>
                  </a:cubicBezTo>
                  <a:cubicBezTo>
                    <a:pt x="123" y="98"/>
                    <a:pt x="123" y="98"/>
                    <a:pt x="122" y="99"/>
                  </a:cubicBezTo>
                  <a:cubicBezTo>
                    <a:pt x="122" y="98"/>
                    <a:pt x="123" y="97"/>
                    <a:pt x="123" y="96"/>
                  </a:cubicBezTo>
                  <a:cubicBezTo>
                    <a:pt x="123" y="96"/>
                    <a:pt x="123" y="96"/>
                    <a:pt x="123" y="96"/>
                  </a:cubicBezTo>
                  <a:cubicBezTo>
                    <a:pt x="119" y="99"/>
                    <a:pt x="116" y="103"/>
                    <a:pt x="113" y="106"/>
                  </a:cubicBezTo>
                  <a:cubicBezTo>
                    <a:pt x="111" y="108"/>
                    <a:pt x="109" y="110"/>
                    <a:pt x="108" y="111"/>
                  </a:cubicBezTo>
                  <a:cubicBezTo>
                    <a:pt x="107" y="111"/>
                    <a:pt x="107" y="112"/>
                    <a:pt x="106" y="113"/>
                  </a:cubicBezTo>
                  <a:cubicBezTo>
                    <a:pt x="109" y="109"/>
                    <a:pt x="111" y="105"/>
                    <a:pt x="114" y="102"/>
                  </a:cubicBezTo>
                  <a:cubicBezTo>
                    <a:pt x="117" y="99"/>
                    <a:pt x="120" y="96"/>
                    <a:pt x="122" y="93"/>
                  </a:cubicBezTo>
                  <a:cubicBezTo>
                    <a:pt x="122" y="92"/>
                    <a:pt x="121" y="92"/>
                    <a:pt x="121" y="92"/>
                  </a:cubicBezTo>
                  <a:cubicBezTo>
                    <a:pt x="116" y="96"/>
                    <a:pt x="112" y="100"/>
                    <a:pt x="107" y="105"/>
                  </a:cubicBezTo>
                  <a:cubicBezTo>
                    <a:pt x="108" y="104"/>
                    <a:pt x="108" y="104"/>
                    <a:pt x="108" y="104"/>
                  </a:cubicBezTo>
                  <a:cubicBezTo>
                    <a:pt x="112" y="98"/>
                    <a:pt x="117" y="94"/>
                    <a:pt x="121" y="88"/>
                  </a:cubicBezTo>
                  <a:cubicBezTo>
                    <a:pt x="121" y="87"/>
                    <a:pt x="120" y="87"/>
                    <a:pt x="120" y="87"/>
                  </a:cubicBezTo>
                  <a:cubicBezTo>
                    <a:pt x="116" y="91"/>
                    <a:pt x="112" y="95"/>
                    <a:pt x="108" y="99"/>
                  </a:cubicBezTo>
                  <a:cubicBezTo>
                    <a:pt x="104" y="103"/>
                    <a:pt x="99" y="107"/>
                    <a:pt x="95" y="112"/>
                  </a:cubicBezTo>
                  <a:cubicBezTo>
                    <a:pt x="103" y="103"/>
                    <a:pt x="111" y="94"/>
                    <a:pt x="118" y="84"/>
                  </a:cubicBezTo>
                  <a:cubicBezTo>
                    <a:pt x="118" y="83"/>
                    <a:pt x="118" y="83"/>
                    <a:pt x="117" y="83"/>
                  </a:cubicBezTo>
                  <a:cubicBezTo>
                    <a:pt x="112" y="87"/>
                    <a:pt x="108" y="93"/>
                    <a:pt x="102" y="97"/>
                  </a:cubicBezTo>
                  <a:cubicBezTo>
                    <a:pt x="100" y="100"/>
                    <a:pt x="97" y="102"/>
                    <a:pt x="94" y="105"/>
                  </a:cubicBezTo>
                  <a:cubicBezTo>
                    <a:pt x="101" y="96"/>
                    <a:pt x="108" y="87"/>
                    <a:pt x="115" y="79"/>
                  </a:cubicBezTo>
                  <a:cubicBezTo>
                    <a:pt x="115" y="79"/>
                    <a:pt x="115" y="79"/>
                    <a:pt x="115" y="79"/>
                  </a:cubicBezTo>
                  <a:cubicBezTo>
                    <a:pt x="120" y="84"/>
                    <a:pt x="124" y="91"/>
                    <a:pt x="125" y="98"/>
                  </a:cubicBezTo>
                  <a:cubicBezTo>
                    <a:pt x="125" y="103"/>
                    <a:pt x="123" y="107"/>
                    <a:pt x="120" y="110"/>
                  </a:cubicBezTo>
                  <a:close/>
                  <a:moveTo>
                    <a:pt x="115" y="78"/>
                  </a:moveTo>
                  <a:cubicBezTo>
                    <a:pt x="105" y="85"/>
                    <a:pt x="98" y="95"/>
                    <a:pt x="89" y="104"/>
                  </a:cubicBezTo>
                  <a:cubicBezTo>
                    <a:pt x="91" y="102"/>
                    <a:pt x="92" y="100"/>
                    <a:pt x="94" y="98"/>
                  </a:cubicBezTo>
                  <a:cubicBezTo>
                    <a:pt x="100" y="91"/>
                    <a:pt x="106" y="84"/>
                    <a:pt x="112" y="78"/>
                  </a:cubicBezTo>
                  <a:cubicBezTo>
                    <a:pt x="112" y="77"/>
                    <a:pt x="112" y="77"/>
                    <a:pt x="111" y="77"/>
                  </a:cubicBezTo>
                  <a:cubicBezTo>
                    <a:pt x="104" y="81"/>
                    <a:pt x="98" y="87"/>
                    <a:pt x="92" y="93"/>
                  </a:cubicBezTo>
                  <a:cubicBezTo>
                    <a:pt x="92" y="92"/>
                    <a:pt x="93" y="91"/>
                    <a:pt x="93" y="90"/>
                  </a:cubicBezTo>
                  <a:cubicBezTo>
                    <a:pt x="98" y="84"/>
                    <a:pt x="105" y="79"/>
                    <a:pt x="108" y="72"/>
                  </a:cubicBezTo>
                  <a:cubicBezTo>
                    <a:pt x="109" y="72"/>
                    <a:pt x="108" y="72"/>
                    <a:pt x="108" y="72"/>
                  </a:cubicBezTo>
                  <a:cubicBezTo>
                    <a:pt x="101" y="79"/>
                    <a:pt x="93" y="86"/>
                    <a:pt x="86" y="92"/>
                  </a:cubicBezTo>
                  <a:cubicBezTo>
                    <a:pt x="82" y="96"/>
                    <a:pt x="79" y="98"/>
                    <a:pt x="75" y="102"/>
                  </a:cubicBezTo>
                  <a:cubicBezTo>
                    <a:pt x="76" y="101"/>
                    <a:pt x="76" y="101"/>
                    <a:pt x="76" y="101"/>
                  </a:cubicBezTo>
                  <a:cubicBezTo>
                    <a:pt x="79" y="97"/>
                    <a:pt x="83" y="93"/>
                    <a:pt x="86" y="89"/>
                  </a:cubicBezTo>
                  <a:cubicBezTo>
                    <a:pt x="92" y="82"/>
                    <a:pt x="100" y="76"/>
                    <a:pt x="105" y="69"/>
                  </a:cubicBezTo>
                  <a:cubicBezTo>
                    <a:pt x="105" y="68"/>
                    <a:pt x="105" y="68"/>
                    <a:pt x="105" y="68"/>
                  </a:cubicBezTo>
                  <a:cubicBezTo>
                    <a:pt x="108" y="71"/>
                    <a:pt x="112" y="74"/>
                    <a:pt x="115" y="78"/>
                  </a:cubicBezTo>
                  <a:close/>
                  <a:moveTo>
                    <a:pt x="42" y="44"/>
                  </a:moveTo>
                  <a:cubicBezTo>
                    <a:pt x="50" y="31"/>
                    <a:pt x="46" y="17"/>
                    <a:pt x="39" y="5"/>
                  </a:cubicBezTo>
                  <a:cubicBezTo>
                    <a:pt x="50" y="3"/>
                    <a:pt x="62" y="5"/>
                    <a:pt x="73" y="4"/>
                  </a:cubicBezTo>
                  <a:cubicBezTo>
                    <a:pt x="68" y="14"/>
                    <a:pt x="65" y="24"/>
                    <a:pt x="71" y="35"/>
                  </a:cubicBezTo>
                  <a:cubicBezTo>
                    <a:pt x="77" y="47"/>
                    <a:pt x="91" y="56"/>
                    <a:pt x="101" y="64"/>
                  </a:cubicBezTo>
                  <a:cubicBezTo>
                    <a:pt x="101" y="65"/>
                    <a:pt x="102" y="65"/>
                    <a:pt x="102" y="65"/>
                  </a:cubicBezTo>
                  <a:cubicBezTo>
                    <a:pt x="101" y="66"/>
                    <a:pt x="100" y="66"/>
                    <a:pt x="99" y="67"/>
                  </a:cubicBezTo>
                  <a:cubicBezTo>
                    <a:pt x="95" y="70"/>
                    <a:pt x="89" y="66"/>
                    <a:pt x="86" y="65"/>
                  </a:cubicBezTo>
                  <a:cubicBezTo>
                    <a:pt x="77" y="63"/>
                    <a:pt x="73" y="71"/>
                    <a:pt x="67" y="75"/>
                  </a:cubicBezTo>
                  <a:cubicBezTo>
                    <a:pt x="57" y="80"/>
                    <a:pt x="52" y="68"/>
                    <a:pt x="46" y="64"/>
                  </a:cubicBezTo>
                  <a:cubicBezTo>
                    <a:pt x="40" y="59"/>
                    <a:pt x="34" y="61"/>
                    <a:pt x="28" y="63"/>
                  </a:cubicBezTo>
                  <a:cubicBezTo>
                    <a:pt x="33" y="57"/>
                    <a:pt x="38" y="50"/>
                    <a:pt x="42" y="44"/>
                  </a:cubicBezTo>
                  <a:close/>
                  <a:moveTo>
                    <a:pt x="17" y="79"/>
                  </a:moveTo>
                  <a:cubicBezTo>
                    <a:pt x="20" y="76"/>
                    <a:pt x="24" y="73"/>
                    <a:pt x="27" y="70"/>
                  </a:cubicBezTo>
                  <a:cubicBezTo>
                    <a:pt x="29" y="69"/>
                    <a:pt x="31" y="67"/>
                    <a:pt x="34" y="66"/>
                  </a:cubicBezTo>
                  <a:cubicBezTo>
                    <a:pt x="35" y="65"/>
                    <a:pt x="37" y="65"/>
                    <a:pt x="39" y="64"/>
                  </a:cubicBezTo>
                  <a:cubicBezTo>
                    <a:pt x="39" y="64"/>
                    <a:pt x="39" y="64"/>
                    <a:pt x="39" y="64"/>
                  </a:cubicBezTo>
                  <a:cubicBezTo>
                    <a:pt x="38" y="64"/>
                    <a:pt x="37" y="66"/>
                    <a:pt x="36" y="66"/>
                  </a:cubicBezTo>
                  <a:cubicBezTo>
                    <a:pt x="31" y="71"/>
                    <a:pt x="25" y="76"/>
                    <a:pt x="19" y="80"/>
                  </a:cubicBezTo>
                  <a:cubicBezTo>
                    <a:pt x="16" y="82"/>
                    <a:pt x="13" y="85"/>
                    <a:pt x="11" y="88"/>
                  </a:cubicBezTo>
                  <a:cubicBezTo>
                    <a:pt x="13" y="84"/>
                    <a:pt x="15" y="81"/>
                    <a:pt x="17" y="79"/>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251"/>
            <p:cNvSpPr>
              <a:spLocks noEditPoints="1"/>
            </p:cNvSpPr>
            <p:nvPr/>
          </p:nvSpPr>
          <p:spPr bwMode="auto">
            <a:xfrm>
              <a:off x="793996" y="764609"/>
              <a:ext cx="661988" cy="763588"/>
            </a:xfrm>
            <a:custGeom>
              <a:avLst/>
              <a:gdLst>
                <a:gd name="T0" fmla="*/ 132 w 156"/>
                <a:gd name="T1" fmla="*/ 160 h 180"/>
                <a:gd name="T2" fmla="*/ 90 w 156"/>
                <a:gd name="T3" fmla="*/ 0 h 180"/>
                <a:gd name="T4" fmla="*/ 0 w 156"/>
                <a:gd name="T5" fmla="*/ 105 h 180"/>
                <a:gd name="T6" fmla="*/ 85 w 156"/>
                <a:gd name="T7" fmla="*/ 138 h 180"/>
                <a:gd name="T8" fmla="*/ 66 w 156"/>
                <a:gd name="T9" fmla="*/ 161 h 180"/>
                <a:gd name="T10" fmla="*/ 64 w 156"/>
                <a:gd name="T11" fmla="*/ 133 h 180"/>
                <a:gd name="T12" fmla="*/ 35 w 156"/>
                <a:gd name="T13" fmla="*/ 166 h 180"/>
                <a:gd name="T14" fmla="*/ 52 w 156"/>
                <a:gd name="T15" fmla="*/ 160 h 180"/>
                <a:gd name="T16" fmla="*/ 26 w 156"/>
                <a:gd name="T17" fmla="*/ 160 h 180"/>
                <a:gd name="T18" fmla="*/ 59 w 156"/>
                <a:gd name="T19" fmla="*/ 134 h 180"/>
                <a:gd name="T20" fmla="*/ 101 w 156"/>
                <a:gd name="T21" fmla="*/ 133 h 180"/>
                <a:gd name="T22" fmla="*/ 71 w 156"/>
                <a:gd name="T23" fmla="*/ 143 h 180"/>
                <a:gd name="T24" fmla="*/ 41 w 156"/>
                <a:gd name="T25" fmla="*/ 159 h 180"/>
                <a:gd name="T26" fmla="*/ 116 w 156"/>
                <a:gd name="T27" fmla="*/ 113 h 180"/>
                <a:gd name="T28" fmla="*/ 96 w 156"/>
                <a:gd name="T29" fmla="*/ 104 h 180"/>
                <a:gd name="T30" fmla="*/ 29 w 156"/>
                <a:gd name="T31" fmla="*/ 156 h 180"/>
                <a:gd name="T32" fmla="*/ 24 w 156"/>
                <a:gd name="T33" fmla="*/ 149 h 180"/>
                <a:gd name="T34" fmla="*/ 73 w 156"/>
                <a:gd name="T35" fmla="*/ 107 h 180"/>
                <a:gd name="T36" fmla="*/ 51 w 156"/>
                <a:gd name="T37" fmla="*/ 117 h 180"/>
                <a:gd name="T38" fmla="*/ 18 w 156"/>
                <a:gd name="T39" fmla="*/ 152 h 180"/>
                <a:gd name="T40" fmla="*/ 42 w 156"/>
                <a:gd name="T41" fmla="*/ 115 h 180"/>
                <a:gd name="T42" fmla="*/ 31 w 156"/>
                <a:gd name="T43" fmla="*/ 106 h 180"/>
                <a:gd name="T44" fmla="*/ 25 w 156"/>
                <a:gd name="T45" fmla="*/ 121 h 180"/>
                <a:gd name="T46" fmla="*/ 13 w 156"/>
                <a:gd name="T47" fmla="*/ 112 h 180"/>
                <a:gd name="T48" fmla="*/ 13 w 156"/>
                <a:gd name="T49" fmla="*/ 112 h 180"/>
                <a:gd name="T50" fmla="*/ 49 w 156"/>
                <a:gd name="T51" fmla="*/ 109 h 180"/>
                <a:gd name="T52" fmla="*/ 48 w 156"/>
                <a:gd name="T53" fmla="*/ 108 h 180"/>
                <a:gd name="T54" fmla="*/ 48 w 156"/>
                <a:gd name="T55" fmla="*/ 108 h 180"/>
                <a:gd name="T56" fmla="*/ 24 w 156"/>
                <a:gd name="T57" fmla="*/ 116 h 180"/>
                <a:gd name="T58" fmla="*/ 15 w 156"/>
                <a:gd name="T59" fmla="*/ 114 h 180"/>
                <a:gd name="T60" fmla="*/ 28 w 156"/>
                <a:gd name="T61" fmla="*/ 116 h 180"/>
                <a:gd name="T62" fmla="*/ 9 w 156"/>
                <a:gd name="T63" fmla="*/ 115 h 180"/>
                <a:gd name="T64" fmla="*/ 13 w 156"/>
                <a:gd name="T65" fmla="*/ 107 h 180"/>
                <a:gd name="T66" fmla="*/ 6 w 156"/>
                <a:gd name="T67" fmla="*/ 110 h 180"/>
                <a:gd name="T68" fmla="*/ 72 w 156"/>
                <a:gd name="T69" fmla="*/ 113 h 180"/>
                <a:gd name="T70" fmla="*/ 54 w 156"/>
                <a:gd name="T71" fmla="*/ 173 h 180"/>
                <a:gd name="T72" fmla="*/ 114 w 156"/>
                <a:gd name="T73" fmla="*/ 124 h 180"/>
                <a:gd name="T74" fmla="*/ 64 w 156"/>
                <a:gd name="T75" fmla="*/ 174 h 180"/>
                <a:gd name="T76" fmla="*/ 74 w 156"/>
                <a:gd name="T77" fmla="*/ 175 h 180"/>
                <a:gd name="T78" fmla="*/ 88 w 156"/>
                <a:gd name="T79" fmla="*/ 173 h 180"/>
                <a:gd name="T80" fmla="*/ 100 w 156"/>
                <a:gd name="T81" fmla="*/ 167 h 180"/>
                <a:gd name="T82" fmla="*/ 131 w 156"/>
                <a:gd name="T83" fmla="*/ 146 h 180"/>
                <a:gd name="T84" fmla="*/ 118 w 156"/>
                <a:gd name="T85" fmla="*/ 163 h 180"/>
                <a:gd name="T86" fmla="*/ 124 w 156"/>
                <a:gd name="T87" fmla="*/ 150 h 180"/>
                <a:gd name="T88" fmla="*/ 144 w 156"/>
                <a:gd name="T89" fmla="*/ 123 h 180"/>
                <a:gd name="T90" fmla="*/ 143 w 156"/>
                <a:gd name="T91" fmla="*/ 118 h 180"/>
                <a:gd name="T92" fmla="*/ 82 w 156"/>
                <a:gd name="T93" fmla="*/ 168 h 180"/>
                <a:gd name="T94" fmla="*/ 82 w 156"/>
                <a:gd name="T95" fmla="*/ 158 h 180"/>
                <a:gd name="T96" fmla="*/ 132 w 156"/>
                <a:gd name="T97" fmla="*/ 112 h 180"/>
                <a:gd name="T98" fmla="*/ 63 w 156"/>
                <a:gd name="T99" fmla="*/ 50 h 180"/>
                <a:gd name="T100" fmla="*/ 90 w 156"/>
                <a:gd name="T101" fmla="*/ 48 h 180"/>
                <a:gd name="T102" fmla="*/ 111 w 156"/>
                <a:gd name="T103" fmla="*/ 103 h 180"/>
                <a:gd name="T104" fmla="*/ 63 w 156"/>
                <a:gd name="T105" fmla="*/ 5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6" h="180">
                  <a:moveTo>
                    <a:pt x="0" y="107"/>
                  </a:moveTo>
                  <a:cubicBezTo>
                    <a:pt x="0" y="109"/>
                    <a:pt x="0" y="110"/>
                    <a:pt x="0" y="111"/>
                  </a:cubicBezTo>
                  <a:cubicBezTo>
                    <a:pt x="0" y="130"/>
                    <a:pt x="6" y="148"/>
                    <a:pt x="19" y="161"/>
                  </a:cubicBezTo>
                  <a:cubicBezTo>
                    <a:pt x="33" y="177"/>
                    <a:pt x="58" y="180"/>
                    <a:pt x="78" y="180"/>
                  </a:cubicBezTo>
                  <a:cubicBezTo>
                    <a:pt x="98" y="180"/>
                    <a:pt x="117" y="172"/>
                    <a:pt x="132" y="160"/>
                  </a:cubicBezTo>
                  <a:cubicBezTo>
                    <a:pt x="144" y="149"/>
                    <a:pt x="149" y="133"/>
                    <a:pt x="151" y="118"/>
                  </a:cubicBezTo>
                  <a:cubicBezTo>
                    <a:pt x="156" y="82"/>
                    <a:pt x="133" y="45"/>
                    <a:pt x="95" y="45"/>
                  </a:cubicBezTo>
                  <a:cubicBezTo>
                    <a:pt x="96" y="31"/>
                    <a:pt x="97" y="17"/>
                    <a:pt x="94" y="4"/>
                  </a:cubicBezTo>
                  <a:cubicBezTo>
                    <a:pt x="94" y="3"/>
                    <a:pt x="93" y="2"/>
                    <a:pt x="93" y="2"/>
                  </a:cubicBezTo>
                  <a:cubicBezTo>
                    <a:pt x="92" y="1"/>
                    <a:pt x="91" y="0"/>
                    <a:pt x="90" y="0"/>
                  </a:cubicBezTo>
                  <a:cubicBezTo>
                    <a:pt x="82" y="1"/>
                    <a:pt x="74" y="3"/>
                    <a:pt x="66" y="1"/>
                  </a:cubicBezTo>
                  <a:cubicBezTo>
                    <a:pt x="64" y="0"/>
                    <a:pt x="63" y="1"/>
                    <a:pt x="63" y="2"/>
                  </a:cubicBezTo>
                  <a:cubicBezTo>
                    <a:pt x="62" y="2"/>
                    <a:pt x="61" y="3"/>
                    <a:pt x="61" y="4"/>
                  </a:cubicBezTo>
                  <a:cubicBezTo>
                    <a:pt x="60" y="18"/>
                    <a:pt x="64" y="31"/>
                    <a:pt x="61" y="45"/>
                  </a:cubicBezTo>
                  <a:cubicBezTo>
                    <a:pt x="30" y="43"/>
                    <a:pt x="3" y="75"/>
                    <a:pt x="0" y="105"/>
                  </a:cubicBezTo>
                  <a:cubicBezTo>
                    <a:pt x="0" y="106"/>
                    <a:pt x="0" y="107"/>
                    <a:pt x="0" y="107"/>
                  </a:cubicBezTo>
                  <a:close/>
                  <a:moveTo>
                    <a:pt x="53" y="172"/>
                  </a:moveTo>
                  <a:cubicBezTo>
                    <a:pt x="52" y="172"/>
                    <a:pt x="52" y="172"/>
                    <a:pt x="52" y="172"/>
                  </a:cubicBezTo>
                  <a:cubicBezTo>
                    <a:pt x="49" y="172"/>
                    <a:pt x="46" y="171"/>
                    <a:pt x="42" y="169"/>
                  </a:cubicBezTo>
                  <a:cubicBezTo>
                    <a:pt x="56" y="158"/>
                    <a:pt x="71" y="148"/>
                    <a:pt x="85" y="138"/>
                  </a:cubicBezTo>
                  <a:cubicBezTo>
                    <a:pt x="91" y="134"/>
                    <a:pt x="96" y="130"/>
                    <a:pt x="101" y="126"/>
                  </a:cubicBezTo>
                  <a:cubicBezTo>
                    <a:pt x="105" y="123"/>
                    <a:pt x="109" y="120"/>
                    <a:pt x="113" y="117"/>
                  </a:cubicBezTo>
                  <a:cubicBezTo>
                    <a:pt x="117" y="114"/>
                    <a:pt x="120" y="111"/>
                    <a:pt x="115" y="117"/>
                  </a:cubicBezTo>
                  <a:cubicBezTo>
                    <a:pt x="106" y="127"/>
                    <a:pt x="94" y="135"/>
                    <a:pt x="83" y="144"/>
                  </a:cubicBezTo>
                  <a:cubicBezTo>
                    <a:pt x="77" y="149"/>
                    <a:pt x="72" y="155"/>
                    <a:pt x="66" y="161"/>
                  </a:cubicBezTo>
                  <a:cubicBezTo>
                    <a:pt x="63" y="164"/>
                    <a:pt x="60" y="166"/>
                    <a:pt x="57" y="168"/>
                  </a:cubicBezTo>
                  <a:cubicBezTo>
                    <a:pt x="56" y="170"/>
                    <a:pt x="54" y="171"/>
                    <a:pt x="53" y="172"/>
                  </a:cubicBezTo>
                  <a:close/>
                  <a:moveTo>
                    <a:pt x="31" y="164"/>
                  </a:moveTo>
                  <a:cubicBezTo>
                    <a:pt x="31" y="164"/>
                    <a:pt x="31" y="164"/>
                    <a:pt x="31" y="164"/>
                  </a:cubicBezTo>
                  <a:cubicBezTo>
                    <a:pt x="41" y="153"/>
                    <a:pt x="52" y="143"/>
                    <a:pt x="64" y="133"/>
                  </a:cubicBezTo>
                  <a:cubicBezTo>
                    <a:pt x="70" y="127"/>
                    <a:pt x="77" y="122"/>
                    <a:pt x="83" y="117"/>
                  </a:cubicBezTo>
                  <a:cubicBezTo>
                    <a:pt x="88" y="114"/>
                    <a:pt x="96" y="109"/>
                    <a:pt x="99" y="106"/>
                  </a:cubicBezTo>
                  <a:cubicBezTo>
                    <a:pt x="87" y="117"/>
                    <a:pt x="74" y="128"/>
                    <a:pt x="62" y="139"/>
                  </a:cubicBezTo>
                  <a:cubicBezTo>
                    <a:pt x="52" y="147"/>
                    <a:pt x="42" y="154"/>
                    <a:pt x="34" y="165"/>
                  </a:cubicBezTo>
                  <a:cubicBezTo>
                    <a:pt x="34" y="165"/>
                    <a:pt x="35" y="166"/>
                    <a:pt x="35" y="166"/>
                  </a:cubicBezTo>
                  <a:cubicBezTo>
                    <a:pt x="47" y="158"/>
                    <a:pt x="58" y="149"/>
                    <a:pt x="69" y="140"/>
                  </a:cubicBezTo>
                  <a:cubicBezTo>
                    <a:pt x="82" y="131"/>
                    <a:pt x="94" y="119"/>
                    <a:pt x="107" y="112"/>
                  </a:cubicBezTo>
                  <a:cubicBezTo>
                    <a:pt x="102" y="115"/>
                    <a:pt x="96" y="120"/>
                    <a:pt x="91" y="125"/>
                  </a:cubicBezTo>
                  <a:cubicBezTo>
                    <a:pt x="84" y="130"/>
                    <a:pt x="77" y="136"/>
                    <a:pt x="70" y="142"/>
                  </a:cubicBezTo>
                  <a:cubicBezTo>
                    <a:pt x="64" y="148"/>
                    <a:pt x="59" y="155"/>
                    <a:pt x="52" y="160"/>
                  </a:cubicBezTo>
                  <a:cubicBezTo>
                    <a:pt x="48" y="163"/>
                    <a:pt x="44" y="165"/>
                    <a:pt x="41" y="169"/>
                  </a:cubicBezTo>
                  <a:cubicBezTo>
                    <a:pt x="37" y="167"/>
                    <a:pt x="34" y="166"/>
                    <a:pt x="31" y="164"/>
                  </a:cubicBezTo>
                  <a:close/>
                  <a:moveTo>
                    <a:pt x="30" y="163"/>
                  </a:moveTo>
                  <a:cubicBezTo>
                    <a:pt x="30" y="163"/>
                    <a:pt x="30" y="163"/>
                    <a:pt x="30" y="163"/>
                  </a:cubicBezTo>
                  <a:cubicBezTo>
                    <a:pt x="28" y="162"/>
                    <a:pt x="27" y="161"/>
                    <a:pt x="26" y="160"/>
                  </a:cubicBezTo>
                  <a:cubicBezTo>
                    <a:pt x="37" y="151"/>
                    <a:pt x="48" y="141"/>
                    <a:pt x="60" y="131"/>
                  </a:cubicBezTo>
                  <a:cubicBezTo>
                    <a:pt x="66" y="126"/>
                    <a:pt x="73" y="120"/>
                    <a:pt x="79" y="115"/>
                  </a:cubicBezTo>
                  <a:cubicBezTo>
                    <a:pt x="83" y="113"/>
                    <a:pt x="87" y="110"/>
                    <a:pt x="90" y="108"/>
                  </a:cubicBezTo>
                  <a:cubicBezTo>
                    <a:pt x="98" y="103"/>
                    <a:pt x="89" y="109"/>
                    <a:pt x="87" y="110"/>
                  </a:cubicBezTo>
                  <a:cubicBezTo>
                    <a:pt x="77" y="118"/>
                    <a:pt x="68" y="126"/>
                    <a:pt x="59" y="134"/>
                  </a:cubicBezTo>
                  <a:cubicBezTo>
                    <a:pt x="49" y="144"/>
                    <a:pt x="38" y="152"/>
                    <a:pt x="30" y="163"/>
                  </a:cubicBezTo>
                  <a:close/>
                  <a:moveTo>
                    <a:pt x="88" y="141"/>
                  </a:moveTo>
                  <a:cubicBezTo>
                    <a:pt x="99" y="133"/>
                    <a:pt x="111" y="125"/>
                    <a:pt x="119" y="114"/>
                  </a:cubicBezTo>
                  <a:cubicBezTo>
                    <a:pt x="120" y="114"/>
                    <a:pt x="121" y="114"/>
                    <a:pt x="123" y="114"/>
                  </a:cubicBezTo>
                  <a:cubicBezTo>
                    <a:pt x="115" y="120"/>
                    <a:pt x="108" y="127"/>
                    <a:pt x="101" y="133"/>
                  </a:cubicBezTo>
                  <a:cubicBezTo>
                    <a:pt x="91" y="141"/>
                    <a:pt x="81" y="150"/>
                    <a:pt x="70" y="159"/>
                  </a:cubicBezTo>
                  <a:cubicBezTo>
                    <a:pt x="76" y="153"/>
                    <a:pt x="82" y="147"/>
                    <a:pt x="88" y="141"/>
                  </a:cubicBezTo>
                  <a:close/>
                  <a:moveTo>
                    <a:pt x="85" y="137"/>
                  </a:moveTo>
                  <a:cubicBezTo>
                    <a:pt x="77" y="142"/>
                    <a:pt x="68" y="148"/>
                    <a:pt x="61" y="154"/>
                  </a:cubicBezTo>
                  <a:cubicBezTo>
                    <a:pt x="64" y="150"/>
                    <a:pt x="68" y="147"/>
                    <a:pt x="71" y="143"/>
                  </a:cubicBezTo>
                  <a:cubicBezTo>
                    <a:pt x="83" y="131"/>
                    <a:pt x="98" y="121"/>
                    <a:pt x="110" y="111"/>
                  </a:cubicBezTo>
                  <a:cubicBezTo>
                    <a:pt x="111" y="110"/>
                    <a:pt x="110" y="109"/>
                    <a:pt x="109" y="109"/>
                  </a:cubicBezTo>
                  <a:cubicBezTo>
                    <a:pt x="98" y="115"/>
                    <a:pt x="88" y="124"/>
                    <a:pt x="79" y="131"/>
                  </a:cubicBezTo>
                  <a:cubicBezTo>
                    <a:pt x="66" y="141"/>
                    <a:pt x="53" y="151"/>
                    <a:pt x="40" y="161"/>
                  </a:cubicBezTo>
                  <a:cubicBezTo>
                    <a:pt x="34" y="165"/>
                    <a:pt x="40" y="160"/>
                    <a:pt x="41" y="159"/>
                  </a:cubicBezTo>
                  <a:cubicBezTo>
                    <a:pt x="43" y="156"/>
                    <a:pt x="46" y="153"/>
                    <a:pt x="49" y="151"/>
                  </a:cubicBezTo>
                  <a:cubicBezTo>
                    <a:pt x="54" y="146"/>
                    <a:pt x="60" y="142"/>
                    <a:pt x="65" y="138"/>
                  </a:cubicBezTo>
                  <a:cubicBezTo>
                    <a:pt x="77" y="127"/>
                    <a:pt x="90" y="116"/>
                    <a:pt x="102" y="105"/>
                  </a:cubicBezTo>
                  <a:cubicBezTo>
                    <a:pt x="102" y="105"/>
                    <a:pt x="102" y="105"/>
                    <a:pt x="102" y="105"/>
                  </a:cubicBezTo>
                  <a:cubicBezTo>
                    <a:pt x="107" y="107"/>
                    <a:pt x="112" y="110"/>
                    <a:pt x="116" y="113"/>
                  </a:cubicBezTo>
                  <a:cubicBezTo>
                    <a:pt x="105" y="120"/>
                    <a:pt x="96" y="129"/>
                    <a:pt x="85" y="137"/>
                  </a:cubicBezTo>
                  <a:close/>
                  <a:moveTo>
                    <a:pt x="74" y="123"/>
                  </a:moveTo>
                  <a:cubicBezTo>
                    <a:pt x="76" y="120"/>
                    <a:pt x="78" y="118"/>
                    <a:pt x="81" y="116"/>
                  </a:cubicBezTo>
                  <a:cubicBezTo>
                    <a:pt x="86" y="112"/>
                    <a:pt x="92" y="109"/>
                    <a:pt x="96" y="104"/>
                  </a:cubicBezTo>
                  <a:cubicBezTo>
                    <a:pt x="96" y="104"/>
                    <a:pt x="96" y="104"/>
                    <a:pt x="96" y="104"/>
                  </a:cubicBezTo>
                  <a:cubicBezTo>
                    <a:pt x="97" y="104"/>
                    <a:pt x="97" y="104"/>
                    <a:pt x="98" y="104"/>
                  </a:cubicBezTo>
                  <a:cubicBezTo>
                    <a:pt x="99" y="104"/>
                    <a:pt x="100" y="104"/>
                    <a:pt x="101" y="104"/>
                  </a:cubicBezTo>
                  <a:cubicBezTo>
                    <a:pt x="91" y="110"/>
                    <a:pt x="82" y="116"/>
                    <a:pt x="74" y="123"/>
                  </a:cubicBezTo>
                  <a:close/>
                  <a:moveTo>
                    <a:pt x="32" y="154"/>
                  </a:moveTo>
                  <a:cubicBezTo>
                    <a:pt x="31" y="154"/>
                    <a:pt x="30" y="155"/>
                    <a:pt x="29" y="156"/>
                  </a:cubicBezTo>
                  <a:cubicBezTo>
                    <a:pt x="31" y="155"/>
                    <a:pt x="32" y="153"/>
                    <a:pt x="34" y="151"/>
                  </a:cubicBezTo>
                  <a:cubicBezTo>
                    <a:pt x="39" y="146"/>
                    <a:pt x="44" y="141"/>
                    <a:pt x="49" y="135"/>
                  </a:cubicBezTo>
                  <a:cubicBezTo>
                    <a:pt x="60" y="125"/>
                    <a:pt x="72" y="116"/>
                    <a:pt x="83" y="106"/>
                  </a:cubicBezTo>
                  <a:cubicBezTo>
                    <a:pt x="84" y="106"/>
                    <a:pt x="83" y="105"/>
                    <a:pt x="82" y="105"/>
                  </a:cubicBezTo>
                  <a:cubicBezTo>
                    <a:pt x="59" y="113"/>
                    <a:pt x="43" y="135"/>
                    <a:pt x="24" y="149"/>
                  </a:cubicBezTo>
                  <a:cubicBezTo>
                    <a:pt x="23" y="150"/>
                    <a:pt x="20" y="152"/>
                    <a:pt x="19" y="153"/>
                  </a:cubicBezTo>
                  <a:cubicBezTo>
                    <a:pt x="21" y="149"/>
                    <a:pt x="24" y="146"/>
                    <a:pt x="27" y="143"/>
                  </a:cubicBezTo>
                  <a:cubicBezTo>
                    <a:pt x="31" y="138"/>
                    <a:pt x="37" y="134"/>
                    <a:pt x="42" y="130"/>
                  </a:cubicBezTo>
                  <a:cubicBezTo>
                    <a:pt x="50" y="124"/>
                    <a:pt x="58" y="118"/>
                    <a:pt x="64" y="110"/>
                  </a:cubicBezTo>
                  <a:cubicBezTo>
                    <a:pt x="67" y="109"/>
                    <a:pt x="70" y="108"/>
                    <a:pt x="73" y="107"/>
                  </a:cubicBezTo>
                  <a:cubicBezTo>
                    <a:pt x="80" y="105"/>
                    <a:pt x="87" y="103"/>
                    <a:pt x="94" y="104"/>
                  </a:cubicBezTo>
                  <a:cubicBezTo>
                    <a:pt x="72" y="118"/>
                    <a:pt x="52" y="136"/>
                    <a:pt x="32" y="154"/>
                  </a:cubicBezTo>
                  <a:close/>
                  <a:moveTo>
                    <a:pt x="14" y="146"/>
                  </a:moveTo>
                  <a:cubicBezTo>
                    <a:pt x="23" y="142"/>
                    <a:pt x="31" y="135"/>
                    <a:pt x="38" y="129"/>
                  </a:cubicBezTo>
                  <a:cubicBezTo>
                    <a:pt x="42" y="125"/>
                    <a:pt x="47" y="121"/>
                    <a:pt x="51" y="117"/>
                  </a:cubicBezTo>
                  <a:cubicBezTo>
                    <a:pt x="54" y="115"/>
                    <a:pt x="57" y="113"/>
                    <a:pt x="60" y="111"/>
                  </a:cubicBezTo>
                  <a:cubicBezTo>
                    <a:pt x="60" y="111"/>
                    <a:pt x="60" y="110"/>
                    <a:pt x="60" y="110"/>
                  </a:cubicBezTo>
                  <a:cubicBezTo>
                    <a:pt x="61" y="110"/>
                    <a:pt x="61" y="110"/>
                    <a:pt x="62" y="110"/>
                  </a:cubicBezTo>
                  <a:cubicBezTo>
                    <a:pt x="62" y="110"/>
                    <a:pt x="62" y="111"/>
                    <a:pt x="62" y="111"/>
                  </a:cubicBezTo>
                  <a:cubicBezTo>
                    <a:pt x="49" y="126"/>
                    <a:pt x="29" y="134"/>
                    <a:pt x="18" y="152"/>
                  </a:cubicBezTo>
                  <a:cubicBezTo>
                    <a:pt x="17" y="150"/>
                    <a:pt x="15" y="148"/>
                    <a:pt x="14" y="146"/>
                  </a:cubicBezTo>
                  <a:close/>
                  <a:moveTo>
                    <a:pt x="12" y="142"/>
                  </a:moveTo>
                  <a:cubicBezTo>
                    <a:pt x="17" y="137"/>
                    <a:pt x="23" y="132"/>
                    <a:pt x="28" y="126"/>
                  </a:cubicBezTo>
                  <a:cubicBezTo>
                    <a:pt x="31" y="123"/>
                    <a:pt x="34" y="121"/>
                    <a:pt x="37" y="118"/>
                  </a:cubicBezTo>
                  <a:cubicBezTo>
                    <a:pt x="40" y="115"/>
                    <a:pt x="51" y="104"/>
                    <a:pt x="42" y="115"/>
                  </a:cubicBezTo>
                  <a:cubicBezTo>
                    <a:pt x="37" y="121"/>
                    <a:pt x="32" y="127"/>
                    <a:pt x="27" y="133"/>
                  </a:cubicBezTo>
                  <a:cubicBezTo>
                    <a:pt x="22" y="137"/>
                    <a:pt x="17" y="140"/>
                    <a:pt x="13" y="145"/>
                  </a:cubicBezTo>
                  <a:cubicBezTo>
                    <a:pt x="13" y="144"/>
                    <a:pt x="12" y="143"/>
                    <a:pt x="12" y="142"/>
                  </a:cubicBezTo>
                  <a:close/>
                  <a:moveTo>
                    <a:pt x="7" y="127"/>
                  </a:moveTo>
                  <a:cubicBezTo>
                    <a:pt x="15" y="120"/>
                    <a:pt x="22" y="112"/>
                    <a:pt x="31" y="106"/>
                  </a:cubicBezTo>
                  <a:cubicBezTo>
                    <a:pt x="30" y="107"/>
                    <a:pt x="27" y="112"/>
                    <a:pt x="25" y="114"/>
                  </a:cubicBezTo>
                  <a:cubicBezTo>
                    <a:pt x="23" y="116"/>
                    <a:pt x="21" y="118"/>
                    <a:pt x="18" y="120"/>
                  </a:cubicBezTo>
                  <a:cubicBezTo>
                    <a:pt x="15" y="124"/>
                    <a:pt x="12" y="129"/>
                    <a:pt x="9" y="133"/>
                  </a:cubicBezTo>
                  <a:cubicBezTo>
                    <a:pt x="9" y="134"/>
                    <a:pt x="9" y="134"/>
                    <a:pt x="10" y="134"/>
                  </a:cubicBezTo>
                  <a:cubicBezTo>
                    <a:pt x="15" y="130"/>
                    <a:pt x="20" y="126"/>
                    <a:pt x="25" y="121"/>
                  </a:cubicBezTo>
                  <a:cubicBezTo>
                    <a:pt x="28" y="119"/>
                    <a:pt x="30" y="116"/>
                    <a:pt x="33" y="113"/>
                  </a:cubicBezTo>
                  <a:cubicBezTo>
                    <a:pt x="34" y="112"/>
                    <a:pt x="42" y="104"/>
                    <a:pt x="38" y="110"/>
                  </a:cubicBezTo>
                  <a:cubicBezTo>
                    <a:pt x="30" y="121"/>
                    <a:pt x="19" y="129"/>
                    <a:pt x="11" y="139"/>
                  </a:cubicBezTo>
                  <a:cubicBezTo>
                    <a:pt x="9" y="135"/>
                    <a:pt x="8" y="131"/>
                    <a:pt x="7" y="127"/>
                  </a:cubicBezTo>
                  <a:close/>
                  <a:moveTo>
                    <a:pt x="13" y="112"/>
                  </a:moveTo>
                  <a:cubicBezTo>
                    <a:pt x="15" y="110"/>
                    <a:pt x="18" y="108"/>
                    <a:pt x="21" y="106"/>
                  </a:cubicBezTo>
                  <a:cubicBezTo>
                    <a:pt x="26" y="102"/>
                    <a:pt x="21" y="107"/>
                    <a:pt x="20" y="108"/>
                  </a:cubicBezTo>
                  <a:cubicBezTo>
                    <a:pt x="15" y="113"/>
                    <a:pt x="10" y="117"/>
                    <a:pt x="6" y="123"/>
                  </a:cubicBezTo>
                  <a:cubicBezTo>
                    <a:pt x="6" y="122"/>
                    <a:pt x="6" y="121"/>
                    <a:pt x="6" y="119"/>
                  </a:cubicBezTo>
                  <a:cubicBezTo>
                    <a:pt x="8" y="117"/>
                    <a:pt x="11" y="115"/>
                    <a:pt x="13" y="112"/>
                  </a:cubicBezTo>
                  <a:close/>
                  <a:moveTo>
                    <a:pt x="20" y="141"/>
                  </a:moveTo>
                  <a:cubicBezTo>
                    <a:pt x="19" y="142"/>
                    <a:pt x="17" y="143"/>
                    <a:pt x="15" y="144"/>
                  </a:cubicBezTo>
                  <a:cubicBezTo>
                    <a:pt x="17" y="143"/>
                    <a:pt x="19" y="141"/>
                    <a:pt x="20" y="140"/>
                  </a:cubicBezTo>
                  <a:cubicBezTo>
                    <a:pt x="23" y="137"/>
                    <a:pt x="26" y="135"/>
                    <a:pt x="29" y="132"/>
                  </a:cubicBezTo>
                  <a:cubicBezTo>
                    <a:pt x="37" y="125"/>
                    <a:pt x="43" y="117"/>
                    <a:pt x="49" y="109"/>
                  </a:cubicBezTo>
                  <a:cubicBezTo>
                    <a:pt x="49" y="108"/>
                    <a:pt x="49" y="108"/>
                    <a:pt x="49" y="108"/>
                  </a:cubicBezTo>
                  <a:cubicBezTo>
                    <a:pt x="51" y="109"/>
                    <a:pt x="54" y="110"/>
                    <a:pt x="57" y="110"/>
                  </a:cubicBezTo>
                  <a:cubicBezTo>
                    <a:pt x="57" y="110"/>
                    <a:pt x="57" y="110"/>
                    <a:pt x="58" y="110"/>
                  </a:cubicBezTo>
                  <a:cubicBezTo>
                    <a:pt x="45" y="120"/>
                    <a:pt x="34" y="132"/>
                    <a:pt x="20" y="141"/>
                  </a:cubicBezTo>
                  <a:close/>
                  <a:moveTo>
                    <a:pt x="48" y="108"/>
                  </a:moveTo>
                  <a:cubicBezTo>
                    <a:pt x="34" y="117"/>
                    <a:pt x="24" y="129"/>
                    <a:pt x="11" y="140"/>
                  </a:cubicBezTo>
                  <a:cubicBezTo>
                    <a:pt x="16" y="136"/>
                    <a:pt x="22" y="128"/>
                    <a:pt x="28" y="123"/>
                  </a:cubicBezTo>
                  <a:cubicBezTo>
                    <a:pt x="33" y="118"/>
                    <a:pt x="38" y="112"/>
                    <a:pt x="42" y="106"/>
                  </a:cubicBezTo>
                  <a:cubicBezTo>
                    <a:pt x="42" y="106"/>
                    <a:pt x="42" y="105"/>
                    <a:pt x="42" y="105"/>
                  </a:cubicBezTo>
                  <a:cubicBezTo>
                    <a:pt x="44" y="106"/>
                    <a:pt x="46" y="107"/>
                    <a:pt x="48" y="108"/>
                  </a:cubicBezTo>
                  <a:cubicBezTo>
                    <a:pt x="48" y="108"/>
                    <a:pt x="48" y="108"/>
                    <a:pt x="48" y="108"/>
                  </a:cubicBezTo>
                  <a:close/>
                  <a:moveTo>
                    <a:pt x="28" y="116"/>
                  </a:moveTo>
                  <a:cubicBezTo>
                    <a:pt x="25" y="119"/>
                    <a:pt x="23" y="122"/>
                    <a:pt x="20" y="124"/>
                  </a:cubicBezTo>
                  <a:cubicBezTo>
                    <a:pt x="18" y="127"/>
                    <a:pt x="13" y="129"/>
                    <a:pt x="11" y="132"/>
                  </a:cubicBezTo>
                  <a:cubicBezTo>
                    <a:pt x="15" y="126"/>
                    <a:pt x="19" y="121"/>
                    <a:pt x="24" y="116"/>
                  </a:cubicBezTo>
                  <a:cubicBezTo>
                    <a:pt x="28" y="113"/>
                    <a:pt x="32" y="110"/>
                    <a:pt x="34" y="105"/>
                  </a:cubicBezTo>
                  <a:cubicBezTo>
                    <a:pt x="34" y="104"/>
                    <a:pt x="33" y="104"/>
                    <a:pt x="33" y="104"/>
                  </a:cubicBezTo>
                  <a:cubicBezTo>
                    <a:pt x="24" y="108"/>
                    <a:pt x="17" y="115"/>
                    <a:pt x="10" y="122"/>
                  </a:cubicBezTo>
                  <a:cubicBezTo>
                    <a:pt x="7" y="125"/>
                    <a:pt x="7" y="123"/>
                    <a:pt x="10" y="120"/>
                  </a:cubicBezTo>
                  <a:cubicBezTo>
                    <a:pt x="12" y="118"/>
                    <a:pt x="14" y="116"/>
                    <a:pt x="15" y="114"/>
                  </a:cubicBezTo>
                  <a:cubicBezTo>
                    <a:pt x="19" y="111"/>
                    <a:pt x="23" y="107"/>
                    <a:pt x="26" y="103"/>
                  </a:cubicBezTo>
                  <a:cubicBezTo>
                    <a:pt x="26" y="103"/>
                    <a:pt x="26" y="103"/>
                    <a:pt x="26" y="103"/>
                  </a:cubicBezTo>
                  <a:cubicBezTo>
                    <a:pt x="31" y="103"/>
                    <a:pt x="36" y="104"/>
                    <a:pt x="40" y="105"/>
                  </a:cubicBezTo>
                  <a:cubicBezTo>
                    <a:pt x="40" y="105"/>
                    <a:pt x="41" y="105"/>
                    <a:pt x="41" y="105"/>
                  </a:cubicBezTo>
                  <a:cubicBezTo>
                    <a:pt x="36" y="108"/>
                    <a:pt x="32" y="112"/>
                    <a:pt x="28" y="116"/>
                  </a:cubicBezTo>
                  <a:close/>
                  <a:moveTo>
                    <a:pt x="9" y="115"/>
                  </a:moveTo>
                  <a:cubicBezTo>
                    <a:pt x="10" y="113"/>
                    <a:pt x="11" y="112"/>
                    <a:pt x="12" y="111"/>
                  </a:cubicBezTo>
                  <a:cubicBezTo>
                    <a:pt x="14" y="108"/>
                    <a:pt x="16" y="105"/>
                    <a:pt x="18" y="103"/>
                  </a:cubicBezTo>
                  <a:cubicBezTo>
                    <a:pt x="20" y="102"/>
                    <a:pt x="22" y="102"/>
                    <a:pt x="24" y="102"/>
                  </a:cubicBezTo>
                  <a:cubicBezTo>
                    <a:pt x="18" y="105"/>
                    <a:pt x="13" y="110"/>
                    <a:pt x="9" y="115"/>
                  </a:cubicBezTo>
                  <a:close/>
                  <a:moveTo>
                    <a:pt x="6" y="111"/>
                  </a:moveTo>
                  <a:cubicBezTo>
                    <a:pt x="9" y="109"/>
                    <a:pt x="11" y="107"/>
                    <a:pt x="13" y="105"/>
                  </a:cubicBezTo>
                  <a:cubicBezTo>
                    <a:pt x="14" y="105"/>
                    <a:pt x="15" y="104"/>
                    <a:pt x="15" y="103"/>
                  </a:cubicBezTo>
                  <a:cubicBezTo>
                    <a:pt x="16" y="103"/>
                    <a:pt x="16" y="103"/>
                    <a:pt x="17" y="103"/>
                  </a:cubicBezTo>
                  <a:cubicBezTo>
                    <a:pt x="15" y="104"/>
                    <a:pt x="14" y="106"/>
                    <a:pt x="13" y="107"/>
                  </a:cubicBezTo>
                  <a:cubicBezTo>
                    <a:pt x="11" y="111"/>
                    <a:pt x="8" y="114"/>
                    <a:pt x="5" y="117"/>
                  </a:cubicBezTo>
                  <a:cubicBezTo>
                    <a:pt x="5" y="116"/>
                    <a:pt x="5" y="115"/>
                    <a:pt x="5" y="114"/>
                  </a:cubicBezTo>
                  <a:cubicBezTo>
                    <a:pt x="5" y="112"/>
                    <a:pt x="5" y="110"/>
                    <a:pt x="5" y="108"/>
                  </a:cubicBezTo>
                  <a:cubicBezTo>
                    <a:pt x="7" y="106"/>
                    <a:pt x="10" y="104"/>
                    <a:pt x="13" y="104"/>
                  </a:cubicBezTo>
                  <a:cubicBezTo>
                    <a:pt x="10" y="106"/>
                    <a:pt x="8" y="108"/>
                    <a:pt x="6" y="110"/>
                  </a:cubicBezTo>
                  <a:cubicBezTo>
                    <a:pt x="5" y="111"/>
                    <a:pt x="6" y="112"/>
                    <a:pt x="6" y="111"/>
                  </a:cubicBezTo>
                  <a:close/>
                  <a:moveTo>
                    <a:pt x="19" y="154"/>
                  </a:moveTo>
                  <a:cubicBezTo>
                    <a:pt x="39" y="141"/>
                    <a:pt x="53" y="122"/>
                    <a:pt x="74" y="110"/>
                  </a:cubicBezTo>
                  <a:cubicBezTo>
                    <a:pt x="74" y="110"/>
                    <a:pt x="82" y="105"/>
                    <a:pt x="80" y="107"/>
                  </a:cubicBezTo>
                  <a:cubicBezTo>
                    <a:pt x="77" y="109"/>
                    <a:pt x="75" y="111"/>
                    <a:pt x="72" y="113"/>
                  </a:cubicBezTo>
                  <a:cubicBezTo>
                    <a:pt x="67" y="118"/>
                    <a:pt x="61" y="123"/>
                    <a:pt x="55" y="128"/>
                  </a:cubicBezTo>
                  <a:cubicBezTo>
                    <a:pt x="45" y="138"/>
                    <a:pt x="34" y="148"/>
                    <a:pt x="25" y="160"/>
                  </a:cubicBezTo>
                  <a:cubicBezTo>
                    <a:pt x="25" y="159"/>
                    <a:pt x="25" y="159"/>
                    <a:pt x="24" y="159"/>
                  </a:cubicBezTo>
                  <a:cubicBezTo>
                    <a:pt x="23" y="158"/>
                    <a:pt x="21" y="156"/>
                    <a:pt x="19" y="154"/>
                  </a:cubicBezTo>
                  <a:close/>
                  <a:moveTo>
                    <a:pt x="54" y="173"/>
                  </a:moveTo>
                  <a:cubicBezTo>
                    <a:pt x="54" y="172"/>
                    <a:pt x="55" y="172"/>
                    <a:pt x="56" y="171"/>
                  </a:cubicBezTo>
                  <a:cubicBezTo>
                    <a:pt x="56" y="172"/>
                    <a:pt x="57" y="171"/>
                    <a:pt x="58" y="169"/>
                  </a:cubicBezTo>
                  <a:cubicBezTo>
                    <a:pt x="60" y="168"/>
                    <a:pt x="62" y="167"/>
                    <a:pt x="63" y="166"/>
                  </a:cubicBezTo>
                  <a:cubicBezTo>
                    <a:pt x="75" y="157"/>
                    <a:pt x="86" y="147"/>
                    <a:pt x="97" y="138"/>
                  </a:cubicBezTo>
                  <a:cubicBezTo>
                    <a:pt x="103" y="133"/>
                    <a:pt x="108" y="129"/>
                    <a:pt x="114" y="124"/>
                  </a:cubicBezTo>
                  <a:cubicBezTo>
                    <a:pt x="117" y="121"/>
                    <a:pt x="119" y="119"/>
                    <a:pt x="122" y="116"/>
                  </a:cubicBezTo>
                  <a:cubicBezTo>
                    <a:pt x="123" y="116"/>
                    <a:pt x="125" y="115"/>
                    <a:pt x="127" y="114"/>
                  </a:cubicBezTo>
                  <a:cubicBezTo>
                    <a:pt x="128" y="113"/>
                    <a:pt x="129" y="113"/>
                    <a:pt x="130" y="113"/>
                  </a:cubicBezTo>
                  <a:cubicBezTo>
                    <a:pt x="111" y="136"/>
                    <a:pt x="84" y="151"/>
                    <a:pt x="63" y="173"/>
                  </a:cubicBezTo>
                  <a:cubicBezTo>
                    <a:pt x="63" y="173"/>
                    <a:pt x="63" y="174"/>
                    <a:pt x="64" y="174"/>
                  </a:cubicBezTo>
                  <a:cubicBezTo>
                    <a:pt x="87" y="157"/>
                    <a:pt x="109" y="140"/>
                    <a:pt x="130" y="121"/>
                  </a:cubicBezTo>
                  <a:cubicBezTo>
                    <a:pt x="129" y="123"/>
                    <a:pt x="127" y="124"/>
                    <a:pt x="125" y="126"/>
                  </a:cubicBezTo>
                  <a:cubicBezTo>
                    <a:pt x="119" y="132"/>
                    <a:pt x="113" y="137"/>
                    <a:pt x="107" y="143"/>
                  </a:cubicBezTo>
                  <a:cubicBezTo>
                    <a:pt x="96" y="153"/>
                    <a:pt x="84" y="163"/>
                    <a:pt x="73" y="174"/>
                  </a:cubicBezTo>
                  <a:cubicBezTo>
                    <a:pt x="73" y="174"/>
                    <a:pt x="73" y="175"/>
                    <a:pt x="74" y="175"/>
                  </a:cubicBezTo>
                  <a:cubicBezTo>
                    <a:pt x="96" y="160"/>
                    <a:pt x="115" y="142"/>
                    <a:pt x="135" y="124"/>
                  </a:cubicBezTo>
                  <a:cubicBezTo>
                    <a:pt x="135" y="124"/>
                    <a:pt x="135" y="125"/>
                    <a:pt x="135" y="125"/>
                  </a:cubicBezTo>
                  <a:cubicBezTo>
                    <a:pt x="129" y="130"/>
                    <a:pt x="124" y="136"/>
                    <a:pt x="118" y="141"/>
                  </a:cubicBezTo>
                  <a:cubicBezTo>
                    <a:pt x="108" y="152"/>
                    <a:pt x="97" y="162"/>
                    <a:pt x="87" y="172"/>
                  </a:cubicBezTo>
                  <a:cubicBezTo>
                    <a:pt x="86" y="172"/>
                    <a:pt x="87" y="173"/>
                    <a:pt x="88" y="173"/>
                  </a:cubicBezTo>
                  <a:cubicBezTo>
                    <a:pt x="106" y="161"/>
                    <a:pt x="120" y="144"/>
                    <a:pt x="138" y="130"/>
                  </a:cubicBezTo>
                  <a:cubicBezTo>
                    <a:pt x="139" y="129"/>
                    <a:pt x="141" y="128"/>
                    <a:pt x="142" y="126"/>
                  </a:cubicBezTo>
                  <a:cubicBezTo>
                    <a:pt x="140" y="128"/>
                    <a:pt x="139" y="131"/>
                    <a:pt x="137" y="132"/>
                  </a:cubicBezTo>
                  <a:cubicBezTo>
                    <a:pt x="134" y="136"/>
                    <a:pt x="130" y="139"/>
                    <a:pt x="126" y="142"/>
                  </a:cubicBezTo>
                  <a:cubicBezTo>
                    <a:pt x="117" y="149"/>
                    <a:pt x="108" y="159"/>
                    <a:pt x="100" y="167"/>
                  </a:cubicBezTo>
                  <a:cubicBezTo>
                    <a:pt x="100" y="168"/>
                    <a:pt x="100" y="169"/>
                    <a:pt x="101" y="168"/>
                  </a:cubicBezTo>
                  <a:cubicBezTo>
                    <a:pt x="114" y="162"/>
                    <a:pt x="124" y="152"/>
                    <a:pt x="135" y="142"/>
                  </a:cubicBezTo>
                  <a:cubicBezTo>
                    <a:pt x="136" y="142"/>
                    <a:pt x="139" y="139"/>
                    <a:pt x="141" y="137"/>
                  </a:cubicBezTo>
                  <a:cubicBezTo>
                    <a:pt x="140" y="138"/>
                    <a:pt x="140" y="138"/>
                    <a:pt x="140" y="139"/>
                  </a:cubicBezTo>
                  <a:cubicBezTo>
                    <a:pt x="137" y="142"/>
                    <a:pt x="134" y="144"/>
                    <a:pt x="131" y="146"/>
                  </a:cubicBezTo>
                  <a:cubicBezTo>
                    <a:pt x="124" y="152"/>
                    <a:pt x="119" y="160"/>
                    <a:pt x="113" y="166"/>
                  </a:cubicBezTo>
                  <a:cubicBezTo>
                    <a:pt x="113" y="166"/>
                    <a:pt x="113" y="166"/>
                    <a:pt x="113" y="166"/>
                  </a:cubicBezTo>
                  <a:cubicBezTo>
                    <a:pt x="102" y="171"/>
                    <a:pt x="91" y="174"/>
                    <a:pt x="78" y="175"/>
                  </a:cubicBezTo>
                  <a:cubicBezTo>
                    <a:pt x="70" y="175"/>
                    <a:pt x="62" y="174"/>
                    <a:pt x="54" y="173"/>
                  </a:cubicBezTo>
                  <a:close/>
                  <a:moveTo>
                    <a:pt x="118" y="163"/>
                  </a:moveTo>
                  <a:cubicBezTo>
                    <a:pt x="122" y="159"/>
                    <a:pt x="126" y="154"/>
                    <a:pt x="130" y="149"/>
                  </a:cubicBezTo>
                  <a:cubicBezTo>
                    <a:pt x="132" y="147"/>
                    <a:pt x="135" y="144"/>
                    <a:pt x="138" y="142"/>
                  </a:cubicBezTo>
                  <a:cubicBezTo>
                    <a:pt x="133" y="150"/>
                    <a:pt x="126" y="158"/>
                    <a:pt x="118" y="163"/>
                  </a:cubicBezTo>
                  <a:close/>
                  <a:moveTo>
                    <a:pt x="141" y="135"/>
                  </a:moveTo>
                  <a:cubicBezTo>
                    <a:pt x="135" y="140"/>
                    <a:pt x="130" y="145"/>
                    <a:pt x="124" y="150"/>
                  </a:cubicBezTo>
                  <a:cubicBezTo>
                    <a:pt x="120" y="154"/>
                    <a:pt x="116" y="157"/>
                    <a:pt x="112" y="161"/>
                  </a:cubicBezTo>
                  <a:cubicBezTo>
                    <a:pt x="110" y="162"/>
                    <a:pt x="99" y="170"/>
                    <a:pt x="106" y="164"/>
                  </a:cubicBezTo>
                  <a:cubicBezTo>
                    <a:pt x="113" y="156"/>
                    <a:pt x="121" y="148"/>
                    <a:pt x="129" y="141"/>
                  </a:cubicBezTo>
                  <a:cubicBezTo>
                    <a:pt x="135" y="136"/>
                    <a:pt x="142" y="132"/>
                    <a:pt x="145" y="124"/>
                  </a:cubicBezTo>
                  <a:cubicBezTo>
                    <a:pt x="145" y="123"/>
                    <a:pt x="144" y="123"/>
                    <a:pt x="144" y="123"/>
                  </a:cubicBezTo>
                  <a:cubicBezTo>
                    <a:pt x="135" y="131"/>
                    <a:pt x="126" y="137"/>
                    <a:pt x="118" y="145"/>
                  </a:cubicBezTo>
                  <a:cubicBezTo>
                    <a:pt x="113" y="149"/>
                    <a:pt x="108" y="154"/>
                    <a:pt x="104" y="158"/>
                  </a:cubicBezTo>
                  <a:cubicBezTo>
                    <a:pt x="100" y="162"/>
                    <a:pt x="92" y="168"/>
                    <a:pt x="90" y="170"/>
                  </a:cubicBezTo>
                  <a:cubicBezTo>
                    <a:pt x="108" y="154"/>
                    <a:pt x="125" y="137"/>
                    <a:pt x="142" y="120"/>
                  </a:cubicBezTo>
                  <a:cubicBezTo>
                    <a:pt x="143" y="119"/>
                    <a:pt x="143" y="119"/>
                    <a:pt x="143" y="118"/>
                  </a:cubicBezTo>
                  <a:cubicBezTo>
                    <a:pt x="144" y="118"/>
                    <a:pt x="145" y="117"/>
                    <a:pt x="145" y="116"/>
                  </a:cubicBezTo>
                  <a:cubicBezTo>
                    <a:pt x="146" y="115"/>
                    <a:pt x="145" y="114"/>
                    <a:pt x="144" y="115"/>
                  </a:cubicBezTo>
                  <a:cubicBezTo>
                    <a:pt x="132" y="125"/>
                    <a:pt x="121" y="135"/>
                    <a:pt x="109" y="145"/>
                  </a:cubicBezTo>
                  <a:cubicBezTo>
                    <a:pt x="103" y="150"/>
                    <a:pt x="97" y="155"/>
                    <a:pt x="92" y="160"/>
                  </a:cubicBezTo>
                  <a:cubicBezTo>
                    <a:pt x="88" y="163"/>
                    <a:pt x="85" y="165"/>
                    <a:pt x="82" y="168"/>
                  </a:cubicBezTo>
                  <a:cubicBezTo>
                    <a:pt x="91" y="159"/>
                    <a:pt x="101" y="150"/>
                    <a:pt x="110" y="142"/>
                  </a:cubicBezTo>
                  <a:cubicBezTo>
                    <a:pt x="120" y="132"/>
                    <a:pt x="132" y="123"/>
                    <a:pt x="141" y="111"/>
                  </a:cubicBezTo>
                  <a:cubicBezTo>
                    <a:pt x="141" y="111"/>
                    <a:pt x="141" y="110"/>
                    <a:pt x="140" y="110"/>
                  </a:cubicBezTo>
                  <a:cubicBezTo>
                    <a:pt x="128" y="121"/>
                    <a:pt x="116" y="132"/>
                    <a:pt x="104" y="142"/>
                  </a:cubicBezTo>
                  <a:cubicBezTo>
                    <a:pt x="97" y="147"/>
                    <a:pt x="90" y="153"/>
                    <a:pt x="82" y="158"/>
                  </a:cubicBezTo>
                  <a:cubicBezTo>
                    <a:pt x="79" y="161"/>
                    <a:pt x="75" y="164"/>
                    <a:pt x="72" y="167"/>
                  </a:cubicBezTo>
                  <a:cubicBezTo>
                    <a:pt x="71" y="167"/>
                    <a:pt x="68" y="170"/>
                    <a:pt x="67" y="171"/>
                  </a:cubicBezTo>
                  <a:cubicBezTo>
                    <a:pt x="67" y="170"/>
                    <a:pt x="68" y="170"/>
                    <a:pt x="69" y="169"/>
                  </a:cubicBezTo>
                  <a:cubicBezTo>
                    <a:pt x="79" y="159"/>
                    <a:pt x="92" y="150"/>
                    <a:pt x="103" y="139"/>
                  </a:cubicBezTo>
                  <a:cubicBezTo>
                    <a:pt x="113" y="130"/>
                    <a:pt x="124" y="122"/>
                    <a:pt x="132" y="112"/>
                  </a:cubicBezTo>
                  <a:cubicBezTo>
                    <a:pt x="137" y="110"/>
                    <a:pt x="141" y="108"/>
                    <a:pt x="146" y="109"/>
                  </a:cubicBezTo>
                  <a:cubicBezTo>
                    <a:pt x="146" y="109"/>
                    <a:pt x="146" y="109"/>
                    <a:pt x="146" y="109"/>
                  </a:cubicBezTo>
                  <a:cubicBezTo>
                    <a:pt x="146" y="111"/>
                    <a:pt x="146" y="113"/>
                    <a:pt x="146" y="115"/>
                  </a:cubicBezTo>
                  <a:cubicBezTo>
                    <a:pt x="146" y="122"/>
                    <a:pt x="144" y="129"/>
                    <a:pt x="141" y="135"/>
                  </a:cubicBezTo>
                  <a:close/>
                  <a:moveTo>
                    <a:pt x="63" y="50"/>
                  </a:moveTo>
                  <a:cubicBezTo>
                    <a:pt x="63" y="50"/>
                    <a:pt x="63" y="50"/>
                    <a:pt x="63" y="50"/>
                  </a:cubicBezTo>
                  <a:cubicBezTo>
                    <a:pt x="65" y="50"/>
                    <a:pt x="66" y="50"/>
                    <a:pt x="66" y="48"/>
                  </a:cubicBezTo>
                  <a:cubicBezTo>
                    <a:pt x="69" y="34"/>
                    <a:pt x="66" y="20"/>
                    <a:pt x="66" y="6"/>
                  </a:cubicBezTo>
                  <a:cubicBezTo>
                    <a:pt x="74" y="7"/>
                    <a:pt x="81" y="6"/>
                    <a:pt x="89" y="6"/>
                  </a:cubicBezTo>
                  <a:cubicBezTo>
                    <a:pt x="92" y="20"/>
                    <a:pt x="90" y="34"/>
                    <a:pt x="90" y="48"/>
                  </a:cubicBezTo>
                  <a:cubicBezTo>
                    <a:pt x="90" y="48"/>
                    <a:pt x="90" y="49"/>
                    <a:pt x="90" y="49"/>
                  </a:cubicBezTo>
                  <a:cubicBezTo>
                    <a:pt x="91" y="50"/>
                    <a:pt x="92" y="50"/>
                    <a:pt x="93" y="50"/>
                  </a:cubicBezTo>
                  <a:cubicBezTo>
                    <a:pt x="124" y="49"/>
                    <a:pt x="144" y="75"/>
                    <a:pt x="146" y="104"/>
                  </a:cubicBezTo>
                  <a:cubicBezTo>
                    <a:pt x="142" y="103"/>
                    <a:pt x="139" y="103"/>
                    <a:pt x="135" y="105"/>
                  </a:cubicBezTo>
                  <a:cubicBezTo>
                    <a:pt x="125" y="110"/>
                    <a:pt x="120" y="109"/>
                    <a:pt x="111" y="103"/>
                  </a:cubicBezTo>
                  <a:cubicBezTo>
                    <a:pt x="99" y="95"/>
                    <a:pt x="84" y="98"/>
                    <a:pt x="71" y="102"/>
                  </a:cubicBezTo>
                  <a:cubicBezTo>
                    <a:pt x="62" y="105"/>
                    <a:pt x="55" y="105"/>
                    <a:pt x="46" y="101"/>
                  </a:cubicBezTo>
                  <a:cubicBezTo>
                    <a:pt x="41" y="99"/>
                    <a:pt x="35" y="98"/>
                    <a:pt x="30" y="98"/>
                  </a:cubicBezTo>
                  <a:cubicBezTo>
                    <a:pt x="22" y="97"/>
                    <a:pt x="13" y="97"/>
                    <a:pt x="6" y="101"/>
                  </a:cubicBezTo>
                  <a:cubicBezTo>
                    <a:pt x="11" y="74"/>
                    <a:pt x="35" y="48"/>
                    <a:pt x="63" y="50"/>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252"/>
            <p:cNvSpPr>
              <a:spLocks noEditPoints="1"/>
            </p:cNvSpPr>
            <p:nvPr/>
          </p:nvSpPr>
          <p:spPr bwMode="auto">
            <a:xfrm>
              <a:off x="8979146" y="1278959"/>
              <a:ext cx="347663" cy="520700"/>
            </a:xfrm>
            <a:custGeom>
              <a:avLst/>
              <a:gdLst>
                <a:gd name="T0" fmla="*/ 47 w 82"/>
                <a:gd name="T1" fmla="*/ 98 h 123"/>
                <a:gd name="T2" fmla="*/ 78 w 82"/>
                <a:gd name="T3" fmla="*/ 24 h 123"/>
                <a:gd name="T4" fmla="*/ 59 w 82"/>
                <a:gd name="T5" fmla="*/ 1 h 123"/>
                <a:gd name="T6" fmla="*/ 44 w 82"/>
                <a:gd name="T7" fmla="*/ 22 h 123"/>
                <a:gd name="T8" fmla="*/ 8 w 82"/>
                <a:gd name="T9" fmla="*/ 95 h 123"/>
                <a:gd name="T10" fmla="*/ 24 w 82"/>
                <a:gd name="T11" fmla="*/ 93 h 123"/>
                <a:gd name="T12" fmla="*/ 9 w 82"/>
                <a:gd name="T13" fmla="*/ 112 h 123"/>
                <a:gd name="T14" fmla="*/ 11 w 82"/>
                <a:gd name="T15" fmla="*/ 111 h 123"/>
                <a:gd name="T16" fmla="*/ 11 w 82"/>
                <a:gd name="T17" fmla="*/ 113 h 123"/>
                <a:gd name="T18" fmla="*/ 29 w 82"/>
                <a:gd name="T19" fmla="*/ 97 h 123"/>
                <a:gd name="T20" fmla="*/ 35 w 82"/>
                <a:gd name="T21" fmla="*/ 97 h 123"/>
                <a:gd name="T22" fmla="*/ 19 w 82"/>
                <a:gd name="T23" fmla="*/ 117 h 123"/>
                <a:gd name="T24" fmla="*/ 22 w 82"/>
                <a:gd name="T25" fmla="*/ 118 h 123"/>
                <a:gd name="T26" fmla="*/ 6 w 82"/>
                <a:gd name="T27" fmla="*/ 104 h 123"/>
                <a:gd name="T28" fmla="*/ 20 w 82"/>
                <a:gd name="T29" fmla="*/ 93 h 123"/>
                <a:gd name="T30" fmla="*/ 19 w 82"/>
                <a:gd name="T31" fmla="*/ 96 h 123"/>
                <a:gd name="T32" fmla="*/ 32 w 82"/>
                <a:gd name="T33" fmla="*/ 92 h 123"/>
                <a:gd name="T34" fmla="*/ 28 w 82"/>
                <a:gd name="T35" fmla="*/ 93 h 123"/>
                <a:gd name="T36" fmla="*/ 18 w 82"/>
                <a:gd name="T37" fmla="*/ 113 h 123"/>
                <a:gd name="T38" fmla="*/ 38 w 82"/>
                <a:gd name="T39" fmla="*/ 93 h 123"/>
                <a:gd name="T40" fmla="*/ 31 w 82"/>
                <a:gd name="T41" fmla="*/ 105 h 123"/>
                <a:gd name="T42" fmla="*/ 38 w 82"/>
                <a:gd name="T43" fmla="*/ 94 h 123"/>
                <a:gd name="T44" fmla="*/ 32 w 82"/>
                <a:gd name="T45" fmla="*/ 116 h 123"/>
                <a:gd name="T46" fmla="*/ 36 w 82"/>
                <a:gd name="T47" fmla="*/ 107 h 123"/>
                <a:gd name="T48" fmla="*/ 35 w 82"/>
                <a:gd name="T49" fmla="*/ 107 h 123"/>
                <a:gd name="T50" fmla="*/ 41 w 82"/>
                <a:gd name="T51" fmla="*/ 95 h 123"/>
                <a:gd name="T52" fmla="*/ 31 w 82"/>
                <a:gd name="T53" fmla="*/ 118 h 123"/>
                <a:gd name="T54" fmla="*/ 36 w 82"/>
                <a:gd name="T55" fmla="*/ 117 h 123"/>
                <a:gd name="T56" fmla="*/ 44 w 82"/>
                <a:gd name="T57" fmla="*/ 111 h 123"/>
                <a:gd name="T58" fmla="*/ 43 w 82"/>
                <a:gd name="T59" fmla="*/ 107 h 123"/>
                <a:gd name="T60" fmla="*/ 41 w 82"/>
                <a:gd name="T61" fmla="*/ 106 h 123"/>
                <a:gd name="T62" fmla="*/ 44 w 82"/>
                <a:gd name="T63" fmla="*/ 99 h 123"/>
                <a:gd name="T64" fmla="*/ 51 w 82"/>
                <a:gd name="T65" fmla="*/ 4 h 123"/>
                <a:gd name="T66" fmla="*/ 47 w 82"/>
                <a:gd name="T67" fmla="*/ 8 h 123"/>
                <a:gd name="T68" fmla="*/ 54 w 82"/>
                <a:gd name="T69" fmla="*/ 9 h 123"/>
                <a:gd name="T70" fmla="*/ 47 w 82"/>
                <a:gd name="T71" fmla="*/ 12 h 123"/>
                <a:gd name="T72" fmla="*/ 47 w 82"/>
                <a:gd name="T73" fmla="*/ 12 h 123"/>
                <a:gd name="T74" fmla="*/ 57 w 82"/>
                <a:gd name="T75" fmla="*/ 13 h 123"/>
                <a:gd name="T76" fmla="*/ 54 w 82"/>
                <a:gd name="T77" fmla="*/ 22 h 123"/>
                <a:gd name="T78" fmla="*/ 54 w 82"/>
                <a:gd name="T79" fmla="*/ 22 h 123"/>
                <a:gd name="T80" fmla="*/ 55 w 82"/>
                <a:gd name="T81" fmla="*/ 22 h 123"/>
                <a:gd name="T82" fmla="*/ 65 w 82"/>
                <a:gd name="T83" fmla="*/ 22 h 123"/>
                <a:gd name="T84" fmla="*/ 74 w 82"/>
                <a:gd name="T85" fmla="*/ 23 h 123"/>
                <a:gd name="T86" fmla="*/ 70 w 82"/>
                <a:gd name="T87" fmla="*/ 22 h 123"/>
                <a:gd name="T88" fmla="*/ 67 w 82"/>
                <a:gd name="T89" fmla="*/ 21 h 123"/>
                <a:gd name="T90" fmla="*/ 73 w 82"/>
                <a:gd name="T91" fmla="*/ 22 h 123"/>
                <a:gd name="T92" fmla="*/ 71 w 82"/>
                <a:gd name="T93" fmla="*/ 19 h 123"/>
                <a:gd name="T94" fmla="*/ 78 w 82"/>
                <a:gd name="T95" fmla="*/ 5 h 123"/>
                <a:gd name="T96" fmla="*/ 58 w 82"/>
                <a:gd name="T97" fmla="*/ 18 h 123"/>
                <a:gd name="T98" fmla="*/ 56 w 82"/>
                <a:gd name="T99" fmla="*/ 16 h 123"/>
                <a:gd name="T100" fmla="*/ 50 w 82"/>
                <a:gd name="T101" fmla="*/ 17 h 123"/>
                <a:gd name="T102" fmla="*/ 48 w 82"/>
                <a:gd name="T103" fmla="*/ 14 h 123"/>
                <a:gd name="T104" fmla="*/ 54 w 82"/>
                <a:gd name="T105" fmla="*/ 5 h 123"/>
                <a:gd name="T106" fmla="*/ 47 w 82"/>
                <a:gd name="T107" fmla="*/ 10 h 123"/>
                <a:gd name="T108" fmla="*/ 28 w 82"/>
                <a:gd name="T109" fmla="*/ 92 h 123"/>
                <a:gd name="T110" fmla="*/ 28 w 82"/>
                <a:gd name="T111" fmla="*/ 92 h 123"/>
                <a:gd name="T112" fmla="*/ 13 w 82"/>
                <a:gd name="T113" fmla="*/ 9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2" h="123">
                  <a:moveTo>
                    <a:pt x="10" y="118"/>
                  </a:moveTo>
                  <a:cubicBezTo>
                    <a:pt x="17" y="122"/>
                    <a:pt x="29" y="123"/>
                    <a:pt x="38" y="120"/>
                  </a:cubicBezTo>
                  <a:cubicBezTo>
                    <a:pt x="48" y="116"/>
                    <a:pt x="50" y="107"/>
                    <a:pt x="47" y="99"/>
                  </a:cubicBezTo>
                  <a:cubicBezTo>
                    <a:pt x="47" y="98"/>
                    <a:pt x="47" y="98"/>
                    <a:pt x="47" y="98"/>
                  </a:cubicBezTo>
                  <a:cubicBezTo>
                    <a:pt x="49" y="74"/>
                    <a:pt x="48" y="49"/>
                    <a:pt x="47" y="25"/>
                  </a:cubicBezTo>
                  <a:cubicBezTo>
                    <a:pt x="57" y="26"/>
                    <a:pt x="67" y="24"/>
                    <a:pt x="76" y="26"/>
                  </a:cubicBezTo>
                  <a:cubicBezTo>
                    <a:pt x="78" y="26"/>
                    <a:pt x="78" y="25"/>
                    <a:pt x="78" y="24"/>
                  </a:cubicBezTo>
                  <a:cubicBezTo>
                    <a:pt x="78" y="24"/>
                    <a:pt x="78" y="24"/>
                    <a:pt x="78" y="24"/>
                  </a:cubicBezTo>
                  <a:cubicBezTo>
                    <a:pt x="79" y="17"/>
                    <a:pt x="82" y="10"/>
                    <a:pt x="82" y="3"/>
                  </a:cubicBezTo>
                  <a:cubicBezTo>
                    <a:pt x="82" y="2"/>
                    <a:pt x="81" y="2"/>
                    <a:pt x="80" y="2"/>
                  </a:cubicBezTo>
                  <a:cubicBezTo>
                    <a:pt x="79" y="2"/>
                    <a:pt x="79" y="2"/>
                    <a:pt x="79" y="2"/>
                  </a:cubicBezTo>
                  <a:cubicBezTo>
                    <a:pt x="72" y="2"/>
                    <a:pt x="65" y="2"/>
                    <a:pt x="59" y="1"/>
                  </a:cubicBezTo>
                  <a:cubicBezTo>
                    <a:pt x="54" y="1"/>
                    <a:pt x="48" y="0"/>
                    <a:pt x="44" y="3"/>
                  </a:cubicBezTo>
                  <a:cubicBezTo>
                    <a:pt x="43" y="3"/>
                    <a:pt x="43" y="4"/>
                    <a:pt x="43" y="4"/>
                  </a:cubicBezTo>
                  <a:cubicBezTo>
                    <a:pt x="43" y="4"/>
                    <a:pt x="43" y="4"/>
                    <a:pt x="43" y="5"/>
                  </a:cubicBezTo>
                  <a:cubicBezTo>
                    <a:pt x="43" y="10"/>
                    <a:pt x="43" y="16"/>
                    <a:pt x="44" y="22"/>
                  </a:cubicBezTo>
                  <a:cubicBezTo>
                    <a:pt x="43" y="23"/>
                    <a:pt x="43" y="24"/>
                    <a:pt x="44" y="24"/>
                  </a:cubicBezTo>
                  <a:cubicBezTo>
                    <a:pt x="44" y="47"/>
                    <a:pt x="45" y="70"/>
                    <a:pt x="44" y="93"/>
                  </a:cubicBezTo>
                  <a:cubicBezTo>
                    <a:pt x="44" y="92"/>
                    <a:pt x="43" y="92"/>
                    <a:pt x="43" y="92"/>
                  </a:cubicBezTo>
                  <a:cubicBezTo>
                    <a:pt x="31" y="87"/>
                    <a:pt x="17" y="87"/>
                    <a:pt x="8" y="95"/>
                  </a:cubicBezTo>
                  <a:cubicBezTo>
                    <a:pt x="0" y="102"/>
                    <a:pt x="1" y="112"/>
                    <a:pt x="10" y="118"/>
                  </a:cubicBezTo>
                  <a:close/>
                  <a:moveTo>
                    <a:pt x="6" y="109"/>
                  </a:moveTo>
                  <a:cubicBezTo>
                    <a:pt x="12" y="104"/>
                    <a:pt x="17" y="98"/>
                    <a:pt x="23" y="93"/>
                  </a:cubicBezTo>
                  <a:cubicBezTo>
                    <a:pt x="23" y="93"/>
                    <a:pt x="24" y="93"/>
                    <a:pt x="24" y="93"/>
                  </a:cubicBezTo>
                  <a:cubicBezTo>
                    <a:pt x="24" y="93"/>
                    <a:pt x="23" y="93"/>
                    <a:pt x="23" y="94"/>
                  </a:cubicBezTo>
                  <a:cubicBezTo>
                    <a:pt x="22" y="95"/>
                    <a:pt x="21" y="96"/>
                    <a:pt x="20" y="98"/>
                  </a:cubicBezTo>
                  <a:cubicBezTo>
                    <a:pt x="18" y="101"/>
                    <a:pt x="16" y="104"/>
                    <a:pt x="13" y="107"/>
                  </a:cubicBezTo>
                  <a:cubicBezTo>
                    <a:pt x="12" y="108"/>
                    <a:pt x="10" y="110"/>
                    <a:pt x="9" y="112"/>
                  </a:cubicBezTo>
                  <a:cubicBezTo>
                    <a:pt x="9" y="112"/>
                    <a:pt x="9" y="113"/>
                    <a:pt x="9" y="112"/>
                  </a:cubicBezTo>
                  <a:cubicBezTo>
                    <a:pt x="10" y="112"/>
                    <a:pt x="10" y="111"/>
                    <a:pt x="11" y="111"/>
                  </a:cubicBezTo>
                  <a:cubicBezTo>
                    <a:pt x="11" y="111"/>
                    <a:pt x="11" y="111"/>
                    <a:pt x="11" y="111"/>
                  </a:cubicBezTo>
                  <a:cubicBezTo>
                    <a:pt x="11" y="111"/>
                    <a:pt x="11" y="111"/>
                    <a:pt x="11" y="111"/>
                  </a:cubicBezTo>
                  <a:cubicBezTo>
                    <a:pt x="12" y="110"/>
                    <a:pt x="13" y="109"/>
                    <a:pt x="14" y="107"/>
                  </a:cubicBezTo>
                  <a:cubicBezTo>
                    <a:pt x="15" y="106"/>
                    <a:pt x="16" y="105"/>
                    <a:pt x="17" y="103"/>
                  </a:cubicBezTo>
                  <a:cubicBezTo>
                    <a:pt x="20" y="100"/>
                    <a:pt x="24" y="97"/>
                    <a:pt x="27" y="94"/>
                  </a:cubicBezTo>
                  <a:cubicBezTo>
                    <a:pt x="21" y="100"/>
                    <a:pt x="15" y="106"/>
                    <a:pt x="11" y="113"/>
                  </a:cubicBezTo>
                  <a:cubicBezTo>
                    <a:pt x="11" y="114"/>
                    <a:pt x="11" y="114"/>
                    <a:pt x="12" y="114"/>
                  </a:cubicBezTo>
                  <a:cubicBezTo>
                    <a:pt x="19" y="109"/>
                    <a:pt x="24" y="101"/>
                    <a:pt x="30" y="95"/>
                  </a:cubicBezTo>
                  <a:cubicBezTo>
                    <a:pt x="30" y="95"/>
                    <a:pt x="31" y="95"/>
                    <a:pt x="31" y="95"/>
                  </a:cubicBezTo>
                  <a:cubicBezTo>
                    <a:pt x="30" y="95"/>
                    <a:pt x="30" y="96"/>
                    <a:pt x="29" y="97"/>
                  </a:cubicBezTo>
                  <a:cubicBezTo>
                    <a:pt x="28" y="99"/>
                    <a:pt x="26" y="101"/>
                    <a:pt x="24" y="103"/>
                  </a:cubicBezTo>
                  <a:cubicBezTo>
                    <a:pt x="21" y="107"/>
                    <a:pt x="18" y="111"/>
                    <a:pt x="15" y="115"/>
                  </a:cubicBezTo>
                  <a:cubicBezTo>
                    <a:pt x="15" y="115"/>
                    <a:pt x="15" y="116"/>
                    <a:pt x="16" y="116"/>
                  </a:cubicBezTo>
                  <a:cubicBezTo>
                    <a:pt x="24" y="111"/>
                    <a:pt x="28" y="103"/>
                    <a:pt x="35" y="97"/>
                  </a:cubicBezTo>
                  <a:cubicBezTo>
                    <a:pt x="36" y="95"/>
                    <a:pt x="38" y="93"/>
                    <a:pt x="36" y="97"/>
                  </a:cubicBezTo>
                  <a:cubicBezTo>
                    <a:pt x="34" y="99"/>
                    <a:pt x="32" y="102"/>
                    <a:pt x="30" y="105"/>
                  </a:cubicBezTo>
                  <a:cubicBezTo>
                    <a:pt x="27" y="109"/>
                    <a:pt x="22" y="112"/>
                    <a:pt x="18" y="117"/>
                  </a:cubicBezTo>
                  <a:cubicBezTo>
                    <a:pt x="18" y="117"/>
                    <a:pt x="18" y="118"/>
                    <a:pt x="19" y="117"/>
                  </a:cubicBezTo>
                  <a:cubicBezTo>
                    <a:pt x="27" y="112"/>
                    <a:pt x="32" y="105"/>
                    <a:pt x="38" y="98"/>
                  </a:cubicBezTo>
                  <a:cubicBezTo>
                    <a:pt x="41" y="95"/>
                    <a:pt x="38" y="98"/>
                    <a:pt x="38" y="99"/>
                  </a:cubicBezTo>
                  <a:cubicBezTo>
                    <a:pt x="36" y="102"/>
                    <a:pt x="33" y="105"/>
                    <a:pt x="31" y="107"/>
                  </a:cubicBezTo>
                  <a:cubicBezTo>
                    <a:pt x="28" y="111"/>
                    <a:pt x="25" y="114"/>
                    <a:pt x="22" y="118"/>
                  </a:cubicBezTo>
                  <a:cubicBezTo>
                    <a:pt x="22" y="118"/>
                    <a:pt x="22" y="118"/>
                    <a:pt x="22" y="118"/>
                  </a:cubicBezTo>
                  <a:cubicBezTo>
                    <a:pt x="18" y="118"/>
                    <a:pt x="15" y="116"/>
                    <a:pt x="11" y="115"/>
                  </a:cubicBezTo>
                  <a:cubicBezTo>
                    <a:pt x="9" y="113"/>
                    <a:pt x="7" y="111"/>
                    <a:pt x="6" y="109"/>
                  </a:cubicBezTo>
                  <a:close/>
                  <a:moveTo>
                    <a:pt x="6" y="104"/>
                  </a:moveTo>
                  <a:cubicBezTo>
                    <a:pt x="8" y="102"/>
                    <a:pt x="10" y="101"/>
                    <a:pt x="11" y="99"/>
                  </a:cubicBezTo>
                  <a:cubicBezTo>
                    <a:pt x="13" y="97"/>
                    <a:pt x="15" y="96"/>
                    <a:pt x="17" y="94"/>
                  </a:cubicBezTo>
                  <a:cubicBezTo>
                    <a:pt x="17" y="94"/>
                    <a:pt x="19" y="93"/>
                    <a:pt x="20" y="93"/>
                  </a:cubicBezTo>
                  <a:cubicBezTo>
                    <a:pt x="20" y="93"/>
                    <a:pt x="20" y="93"/>
                    <a:pt x="20" y="93"/>
                  </a:cubicBezTo>
                  <a:cubicBezTo>
                    <a:pt x="16" y="98"/>
                    <a:pt x="11" y="103"/>
                    <a:pt x="6" y="108"/>
                  </a:cubicBezTo>
                  <a:cubicBezTo>
                    <a:pt x="6" y="107"/>
                    <a:pt x="6" y="105"/>
                    <a:pt x="6" y="104"/>
                  </a:cubicBezTo>
                  <a:close/>
                  <a:moveTo>
                    <a:pt x="23" y="92"/>
                  </a:moveTo>
                  <a:cubicBezTo>
                    <a:pt x="22" y="93"/>
                    <a:pt x="20" y="95"/>
                    <a:pt x="19" y="96"/>
                  </a:cubicBezTo>
                  <a:cubicBezTo>
                    <a:pt x="19" y="95"/>
                    <a:pt x="20" y="94"/>
                    <a:pt x="21" y="92"/>
                  </a:cubicBezTo>
                  <a:cubicBezTo>
                    <a:pt x="22" y="92"/>
                    <a:pt x="23" y="92"/>
                    <a:pt x="23" y="92"/>
                  </a:cubicBezTo>
                  <a:close/>
                  <a:moveTo>
                    <a:pt x="28" y="92"/>
                  </a:moveTo>
                  <a:cubicBezTo>
                    <a:pt x="30" y="92"/>
                    <a:pt x="31" y="92"/>
                    <a:pt x="32" y="92"/>
                  </a:cubicBezTo>
                  <a:cubicBezTo>
                    <a:pt x="26" y="97"/>
                    <a:pt x="22" y="103"/>
                    <a:pt x="16" y="109"/>
                  </a:cubicBezTo>
                  <a:cubicBezTo>
                    <a:pt x="16" y="109"/>
                    <a:pt x="11" y="114"/>
                    <a:pt x="13" y="111"/>
                  </a:cubicBezTo>
                  <a:cubicBezTo>
                    <a:pt x="15" y="108"/>
                    <a:pt x="17" y="106"/>
                    <a:pt x="19" y="104"/>
                  </a:cubicBezTo>
                  <a:cubicBezTo>
                    <a:pt x="22" y="100"/>
                    <a:pt x="25" y="96"/>
                    <a:pt x="28" y="93"/>
                  </a:cubicBezTo>
                  <a:cubicBezTo>
                    <a:pt x="29" y="92"/>
                    <a:pt x="28" y="92"/>
                    <a:pt x="28" y="92"/>
                  </a:cubicBezTo>
                  <a:close/>
                  <a:moveTo>
                    <a:pt x="38" y="93"/>
                  </a:moveTo>
                  <a:cubicBezTo>
                    <a:pt x="31" y="98"/>
                    <a:pt x="27" y="105"/>
                    <a:pt x="21" y="110"/>
                  </a:cubicBezTo>
                  <a:cubicBezTo>
                    <a:pt x="20" y="112"/>
                    <a:pt x="19" y="112"/>
                    <a:pt x="18" y="113"/>
                  </a:cubicBezTo>
                  <a:cubicBezTo>
                    <a:pt x="16" y="114"/>
                    <a:pt x="16" y="114"/>
                    <a:pt x="17" y="114"/>
                  </a:cubicBezTo>
                  <a:cubicBezTo>
                    <a:pt x="19" y="111"/>
                    <a:pt x="21" y="108"/>
                    <a:pt x="23" y="105"/>
                  </a:cubicBezTo>
                  <a:cubicBezTo>
                    <a:pt x="27" y="101"/>
                    <a:pt x="30" y="97"/>
                    <a:pt x="34" y="93"/>
                  </a:cubicBezTo>
                  <a:cubicBezTo>
                    <a:pt x="35" y="93"/>
                    <a:pt x="36" y="93"/>
                    <a:pt x="38" y="93"/>
                  </a:cubicBezTo>
                  <a:close/>
                  <a:moveTo>
                    <a:pt x="40" y="94"/>
                  </a:moveTo>
                  <a:cubicBezTo>
                    <a:pt x="40" y="94"/>
                    <a:pt x="40" y="95"/>
                    <a:pt x="40" y="95"/>
                  </a:cubicBezTo>
                  <a:cubicBezTo>
                    <a:pt x="40" y="95"/>
                    <a:pt x="40" y="95"/>
                    <a:pt x="40" y="95"/>
                  </a:cubicBezTo>
                  <a:cubicBezTo>
                    <a:pt x="37" y="98"/>
                    <a:pt x="34" y="102"/>
                    <a:pt x="31" y="105"/>
                  </a:cubicBezTo>
                  <a:cubicBezTo>
                    <a:pt x="30" y="107"/>
                    <a:pt x="28" y="109"/>
                    <a:pt x="26" y="110"/>
                  </a:cubicBezTo>
                  <a:cubicBezTo>
                    <a:pt x="25" y="112"/>
                    <a:pt x="22" y="114"/>
                    <a:pt x="20" y="116"/>
                  </a:cubicBezTo>
                  <a:cubicBezTo>
                    <a:pt x="23" y="112"/>
                    <a:pt x="27" y="110"/>
                    <a:pt x="30" y="107"/>
                  </a:cubicBezTo>
                  <a:cubicBezTo>
                    <a:pt x="33" y="103"/>
                    <a:pt x="36" y="98"/>
                    <a:pt x="38" y="94"/>
                  </a:cubicBezTo>
                  <a:cubicBezTo>
                    <a:pt x="39" y="94"/>
                    <a:pt x="39" y="94"/>
                    <a:pt x="40" y="94"/>
                  </a:cubicBezTo>
                  <a:close/>
                  <a:moveTo>
                    <a:pt x="31" y="118"/>
                  </a:moveTo>
                  <a:cubicBezTo>
                    <a:pt x="30" y="118"/>
                    <a:pt x="30" y="118"/>
                    <a:pt x="29" y="119"/>
                  </a:cubicBezTo>
                  <a:cubicBezTo>
                    <a:pt x="30" y="118"/>
                    <a:pt x="31" y="117"/>
                    <a:pt x="32" y="116"/>
                  </a:cubicBezTo>
                  <a:cubicBezTo>
                    <a:pt x="31" y="117"/>
                    <a:pt x="31" y="117"/>
                    <a:pt x="31" y="118"/>
                  </a:cubicBezTo>
                  <a:cubicBezTo>
                    <a:pt x="30" y="118"/>
                    <a:pt x="31" y="118"/>
                    <a:pt x="31" y="118"/>
                  </a:cubicBezTo>
                  <a:close/>
                  <a:moveTo>
                    <a:pt x="23" y="118"/>
                  </a:moveTo>
                  <a:cubicBezTo>
                    <a:pt x="27" y="115"/>
                    <a:pt x="32" y="111"/>
                    <a:pt x="36" y="107"/>
                  </a:cubicBezTo>
                  <a:cubicBezTo>
                    <a:pt x="35" y="108"/>
                    <a:pt x="35" y="108"/>
                    <a:pt x="34" y="109"/>
                  </a:cubicBezTo>
                  <a:cubicBezTo>
                    <a:pt x="32" y="112"/>
                    <a:pt x="29" y="115"/>
                    <a:pt x="27" y="119"/>
                  </a:cubicBezTo>
                  <a:cubicBezTo>
                    <a:pt x="26" y="119"/>
                    <a:pt x="24" y="119"/>
                    <a:pt x="23" y="118"/>
                  </a:cubicBezTo>
                  <a:close/>
                  <a:moveTo>
                    <a:pt x="35" y="107"/>
                  </a:moveTo>
                  <a:cubicBezTo>
                    <a:pt x="33" y="109"/>
                    <a:pt x="31" y="111"/>
                    <a:pt x="29" y="112"/>
                  </a:cubicBezTo>
                  <a:cubicBezTo>
                    <a:pt x="29" y="113"/>
                    <a:pt x="22" y="119"/>
                    <a:pt x="25" y="116"/>
                  </a:cubicBezTo>
                  <a:cubicBezTo>
                    <a:pt x="30" y="109"/>
                    <a:pt x="37" y="103"/>
                    <a:pt x="41" y="95"/>
                  </a:cubicBezTo>
                  <a:cubicBezTo>
                    <a:pt x="41" y="95"/>
                    <a:pt x="41" y="95"/>
                    <a:pt x="41" y="95"/>
                  </a:cubicBezTo>
                  <a:cubicBezTo>
                    <a:pt x="42" y="96"/>
                    <a:pt x="42" y="97"/>
                    <a:pt x="43" y="99"/>
                  </a:cubicBezTo>
                  <a:cubicBezTo>
                    <a:pt x="40" y="101"/>
                    <a:pt x="37" y="104"/>
                    <a:pt x="35" y="107"/>
                  </a:cubicBezTo>
                  <a:close/>
                  <a:moveTo>
                    <a:pt x="33" y="118"/>
                  </a:moveTo>
                  <a:cubicBezTo>
                    <a:pt x="33" y="118"/>
                    <a:pt x="32" y="118"/>
                    <a:pt x="31" y="118"/>
                  </a:cubicBezTo>
                  <a:cubicBezTo>
                    <a:pt x="34" y="116"/>
                    <a:pt x="37" y="113"/>
                    <a:pt x="39" y="111"/>
                  </a:cubicBezTo>
                  <a:cubicBezTo>
                    <a:pt x="40" y="110"/>
                    <a:pt x="45" y="106"/>
                    <a:pt x="40" y="111"/>
                  </a:cubicBezTo>
                  <a:cubicBezTo>
                    <a:pt x="39" y="113"/>
                    <a:pt x="37" y="114"/>
                    <a:pt x="36" y="116"/>
                  </a:cubicBezTo>
                  <a:cubicBezTo>
                    <a:pt x="35" y="116"/>
                    <a:pt x="36" y="117"/>
                    <a:pt x="36" y="117"/>
                  </a:cubicBezTo>
                  <a:cubicBezTo>
                    <a:pt x="38" y="115"/>
                    <a:pt x="41" y="113"/>
                    <a:pt x="43" y="112"/>
                  </a:cubicBezTo>
                  <a:cubicBezTo>
                    <a:pt x="41" y="115"/>
                    <a:pt x="37" y="117"/>
                    <a:pt x="33" y="118"/>
                  </a:cubicBezTo>
                  <a:close/>
                  <a:moveTo>
                    <a:pt x="45" y="108"/>
                  </a:moveTo>
                  <a:cubicBezTo>
                    <a:pt x="45" y="109"/>
                    <a:pt x="44" y="110"/>
                    <a:pt x="44" y="111"/>
                  </a:cubicBezTo>
                  <a:cubicBezTo>
                    <a:pt x="44" y="111"/>
                    <a:pt x="43" y="111"/>
                    <a:pt x="43" y="111"/>
                  </a:cubicBezTo>
                  <a:cubicBezTo>
                    <a:pt x="42" y="112"/>
                    <a:pt x="40" y="113"/>
                    <a:pt x="39" y="114"/>
                  </a:cubicBezTo>
                  <a:cubicBezTo>
                    <a:pt x="41" y="112"/>
                    <a:pt x="42" y="110"/>
                    <a:pt x="44" y="108"/>
                  </a:cubicBezTo>
                  <a:cubicBezTo>
                    <a:pt x="44" y="107"/>
                    <a:pt x="43" y="107"/>
                    <a:pt x="43" y="107"/>
                  </a:cubicBezTo>
                  <a:cubicBezTo>
                    <a:pt x="39" y="110"/>
                    <a:pt x="36" y="113"/>
                    <a:pt x="32" y="117"/>
                  </a:cubicBezTo>
                  <a:cubicBezTo>
                    <a:pt x="35" y="114"/>
                    <a:pt x="39" y="109"/>
                    <a:pt x="42" y="105"/>
                  </a:cubicBezTo>
                  <a:cubicBezTo>
                    <a:pt x="43" y="105"/>
                    <a:pt x="42" y="104"/>
                    <a:pt x="42" y="105"/>
                  </a:cubicBezTo>
                  <a:cubicBezTo>
                    <a:pt x="41" y="105"/>
                    <a:pt x="41" y="106"/>
                    <a:pt x="41" y="106"/>
                  </a:cubicBezTo>
                  <a:cubicBezTo>
                    <a:pt x="40" y="106"/>
                    <a:pt x="40" y="106"/>
                    <a:pt x="40" y="107"/>
                  </a:cubicBezTo>
                  <a:cubicBezTo>
                    <a:pt x="36" y="111"/>
                    <a:pt x="30" y="115"/>
                    <a:pt x="28" y="119"/>
                  </a:cubicBezTo>
                  <a:cubicBezTo>
                    <a:pt x="28" y="119"/>
                    <a:pt x="28" y="119"/>
                    <a:pt x="28" y="119"/>
                  </a:cubicBezTo>
                  <a:cubicBezTo>
                    <a:pt x="33" y="112"/>
                    <a:pt x="38" y="105"/>
                    <a:pt x="44" y="99"/>
                  </a:cubicBezTo>
                  <a:cubicBezTo>
                    <a:pt x="45" y="102"/>
                    <a:pt x="46" y="105"/>
                    <a:pt x="45" y="108"/>
                  </a:cubicBezTo>
                  <a:close/>
                  <a:moveTo>
                    <a:pt x="47" y="6"/>
                  </a:moveTo>
                  <a:cubicBezTo>
                    <a:pt x="47" y="5"/>
                    <a:pt x="47" y="5"/>
                    <a:pt x="47" y="5"/>
                  </a:cubicBezTo>
                  <a:cubicBezTo>
                    <a:pt x="48" y="4"/>
                    <a:pt x="49" y="4"/>
                    <a:pt x="51" y="4"/>
                  </a:cubicBezTo>
                  <a:cubicBezTo>
                    <a:pt x="49" y="5"/>
                    <a:pt x="48" y="5"/>
                    <a:pt x="47" y="6"/>
                  </a:cubicBezTo>
                  <a:close/>
                  <a:moveTo>
                    <a:pt x="47" y="7"/>
                  </a:moveTo>
                  <a:cubicBezTo>
                    <a:pt x="47" y="6"/>
                    <a:pt x="48" y="6"/>
                    <a:pt x="48" y="6"/>
                  </a:cubicBezTo>
                  <a:cubicBezTo>
                    <a:pt x="48" y="7"/>
                    <a:pt x="47" y="8"/>
                    <a:pt x="47" y="8"/>
                  </a:cubicBezTo>
                  <a:cubicBezTo>
                    <a:pt x="47" y="8"/>
                    <a:pt x="47" y="7"/>
                    <a:pt x="47" y="7"/>
                  </a:cubicBezTo>
                  <a:close/>
                  <a:moveTo>
                    <a:pt x="47" y="16"/>
                  </a:moveTo>
                  <a:cubicBezTo>
                    <a:pt x="48" y="15"/>
                    <a:pt x="50" y="13"/>
                    <a:pt x="51" y="12"/>
                  </a:cubicBezTo>
                  <a:cubicBezTo>
                    <a:pt x="52" y="11"/>
                    <a:pt x="53" y="10"/>
                    <a:pt x="54" y="9"/>
                  </a:cubicBezTo>
                  <a:cubicBezTo>
                    <a:pt x="54" y="8"/>
                    <a:pt x="59" y="4"/>
                    <a:pt x="56" y="8"/>
                  </a:cubicBezTo>
                  <a:cubicBezTo>
                    <a:pt x="53" y="12"/>
                    <a:pt x="50" y="15"/>
                    <a:pt x="47" y="19"/>
                  </a:cubicBezTo>
                  <a:cubicBezTo>
                    <a:pt x="47" y="18"/>
                    <a:pt x="47" y="17"/>
                    <a:pt x="47" y="16"/>
                  </a:cubicBezTo>
                  <a:close/>
                  <a:moveTo>
                    <a:pt x="47" y="12"/>
                  </a:moveTo>
                  <a:cubicBezTo>
                    <a:pt x="47" y="11"/>
                    <a:pt x="48" y="10"/>
                    <a:pt x="49" y="10"/>
                  </a:cubicBezTo>
                  <a:cubicBezTo>
                    <a:pt x="49" y="10"/>
                    <a:pt x="50" y="9"/>
                    <a:pt x="50" y="8"/>
                  </a:cubicBezTo>
                  <a:cubicBezTo>
                    <a:pt x="49" y="10"/>
                    <a:pt x="48" y="12"/>
                    <a:pt x="47" y="13"/>
                  </a:cubicBezTo>
                  <a:cubicBezTo>
                    <a:pt x="47" y="13"/>
                    <a:pt x="47" y="12"/>
                    <a:pt x="47" y="12"/>
                  </a:cubicBezTo>
                  <a:close/>
                  <a:moveTo>
                    <a:pt x="47" y="21"/>
                  </a:moveTo>
                  <a:cubicBezTo>
                    <a:pt x="51" y="18"/>
                    <a:pt x="55" y="14"/>
                    <a:pt x="59" y="10"/>
                  </a:cubicBezTo>
                  <a:cubicBezTo>
                    <a:pt x="59" y="9"/>
                    <a:pt x="64" y="5"/>
                    <a:pt x="62" y="7"/>
                  </a:cubicBezTo>
                  <a:cubicBezTo>
                    <a:pt x="61" y="9"/>
                    <a:pt x="59" y="11"/>
                    <a:pt x="57" y="13"/>
                  </a:cubicBezTo>
                  <a:cubicBezTo>
                    <a:pt x="55" y="16"/>
                    <a:pt x="52" y="19"/>
                    <a:pt x="50" y="22"/>
                  </a:cubicBezTo>
                  <a:cubicBezTo>
                    <a:pt x="49" y="22"/>
                    <a:pt x="48" y="22"/>
                    <a:pt x="47" y="22"/>
                  </a:cubicBezTo>
                  <a:cubicBezTo>
                    <a:pt x="47" y="21"/>
                    <a:pt x="47" y="21"/>
                    <a:pt x="47" y="21"/>
                  </a:cubicBezTo>
                  <a:close/>
                  <a:moveTo>
                    <a:pt x="54" y="22"/>
                  </a:moveTo>
                  <a:cubicBezTo>
                    <a:pt x="53" y="22"/>
                    <a:pt x="52" y="22"/>
                    <a:pt x="51" y="22"/>
                  </a:cubicBezTo>
                  <a:cubicBezTo>
                    <a:pt x="55" y="18"/>
                    <a:pt x="60" y="14"/>
                    <a:pt x="64" y="10"/>
                  </a:cubicBezTo>
                  <a:cubicBezTo>
                    <a:pt x="63" y="11"/>
                    <a:pt x="62" y="13"/>
                    <a:pt x="61" y="14"/>
                  </a:cubicBezTo>
                  <a:cubicBezTo>
                    <a:pt x="59" y="17"/>
                    <a:pt x="56" y="19"/>
                    <a:pt x="54" y="22"/>
                  </a:cubicBezTo>
                  <a:close/>
                  <a:moveTo>
                    <a:pt x="55" y="22"/>
                  </a:moveTo>
                  <a:cubicBezTo>
                    <a:pt x="61" y="17"/>
                    <a:pt x="65" y="12"/>
                    <a:pt x="71" y="7"/>
                  </a:cubicBezTo>
                  <a:cubicBezTo>
                    <a:pt x="67" y="11"/>
                    <a:pt x="64" y="18"/>
                    <a:pt x="60" y="22"/>
                  </a:cubicBezTo>
                  <a:cubicBezTo>
                    <a:pt x="58" y="22"/>
                    <a:pt x="57" y="22"/>
                    <a:pt x="55" y="22"/>
                  </a:cubicBezTo>
                  <a:close/>
                  <a:moveTo>
                    <a:pt x="61" y="22"/>
                  </a:moveTo>
                  <a:cubicBezTo>
                    <a:pt x="66" y="18"/>
                    <a:pt x="69" y="14"/>
                    <a:pt x="74" y="10"/>
                  </a:cubicBezTo>
                  <a:cubicBezTo>
                    <a:pt x="73" y="11"/>
                    <a:pt x="72" y="12"/>
                    <a:pt x="72" y="12"/>
                  </a:cubicBezTo>
                  <a:cubicBezTo>
                    <a:pt x="69" y="15"/>
                    <a:pt x="67" y="19"/>
                    <a:pt x="65" y="22"/>
                  </a:cubicBezTo>
                  <a:cubicBezTo>
                    <a:pt x="65" y="22"/>
                    <a:pt x="65" y="22"/>
                    <a:pt x="65" y="22"/>
                  </a:cubicBezTo>
                  <a:cubicBezTo>
                    <a:pt x="64" y="22"/>
                    <a:pt x="63" y="22"/>
                    <a:pt x="61" y="22"/>
                  </a:cubicBezTo>
                  <a:close/>
                  <a:moveTo>
                    <a:pt x="75" y="23"/>
                  </a:moveTo>
                  <a:cubicBezTo>
                    <a:pt x="75" y="23"/>
                    <a:pt x="75" y="23"/>
                    <a:pt x="74" y="23"/>
                  </a:cubicBezTo>
                  <a:cubicBezTo>
                    <a:pt x="74" y="22"/>
                    <a:pt x="75" y="22"/>
                    <a:pt x="75" y="21"/>
                  </a:cubicBezTo>
                  <a:cubicBezTo>
                    <a:pt x="75" y="21"/>
                    <a:pt x="75" y="21"/>
                    <a:pt x="74" y="21"/>
                  </a:cubicBezTo>
                  <a:cubicBezTo>
                    <a:pt x="73" y="21"/>
                    <a:pt x="72" y="22"/>
                    <a:pt x="71" y="22"/>
                  </a:cubicBezTo>
                  <a:cubicBezTo>
                    <a:pt x="71" y="22"/>
                    <a:pt x="71" y="22"/>
                    <a:pt x="70" y="22"/>
                  </a:cubicBezTo>
                  <a:cubicBezTo>
                    <a:pt x="70" y="22"/>
                    <a:pt x="71" y="22"/>
                    <a:pt x="71" y="21"/>
                  </a:cubicBezTo>
                  <a:cubicBezTo>
                    <a:pt x="73" y="18"/>
                    <a:pt x="75" y="16"/>
                    <a:pt x="77" y="13"/>
                  </a:cubicBezTo>
                  <a:cubicBezTo>
                    <a:pt x="77" y="13"/>
                    <a:pt x="77" y="12"/>
                    <a:pt x="76" y="12"/>
                  </a:cubicBezTo>
                  <a:cubicBezTo>
                    <a:pt x="74" y="15"/>
                    <a:pt x="69" y="18"/>
                    <a:pt x="67" y="21"/>
                  </a:cubicBezTo>
                  <a:cubicBezTo>
                    <a:pt x="70" y="15"/>
                    <a:pt x="74" y="11"/>
                    <a:pt x="78" y="6"/>
                  </a:cubicBezTo>
                  <a:cubicBezTo>
                    <a:pt x="78" y="12"/>
                    <a:pt x="76" y="17"/>
                    <a:pt x="75" y="23"/>
                  </a:cubicBezTo>
                  <a:close/>
                  <a:moveTo>
                    <a:pt x="72" y="22"/>
                  </a:moveTo>
                  <a:cubicBezTo>
                    <a:pt x="73" y="22"/>
                    <a:pt x="74" y="21"/>
                    <a:pt x="73" y="22"/>
                  </a:cubicBezTo>
                  <a:cubicBezTo>
                    <a:pt x="73" y="22"/>
                    <a:pt x="72" y="22"/>
                    <a:pt x="72" y="22"/>
                  </a:cubicBezTo>
                  <a:close/>
                  <a:moveTo>
                    <a:pt x="66" y="22"/>
                  </a:moveTo>
                  <a:cubicBezTo>
                    <a:pt x="69" y="20"/>
                    <a:pt x="71" y="18"/>
                    <a:pt x="74" y="15"/>
                  </a:cubicBezTo>
                  <a:cubicBezTo>
                    <a:pt x="78" y="12"/>
                    <a:pt x="72" y="18"/>
                    <a:pt x="71" y="19"/>
                  </a:cubicBezTo>
                  <a:cubicBezTo>
                    <a:pt x="71" y="20"/>
                    <a:pt x="70" y="21"/>
                    <a:pt x="69" y="22"/>
                  </a:cubicBezTo>
                  <a:cubicBezTo>
                    <a:pt x="68" y="22"/>
                    <a:pt x="67" y="22"/>
                    <a:pt x="66" y="22"/>
                  </a:cubicBezTo>
                  <a:close/>
                  <a:moveTo>
                    <a:pt x="60" y="5"/>
                  </a:moveTo>
                  <a:cubicBezTo>
                    <a:pt x="66" y="5"/>
                    <a:pt x="72" y="5"/>
                    <a:pt x="78" y="5"/>
                  </a:cubicBezTo>
                  <a:cubicBezTo>
                    <a:pt x="73" y="9"/>
                    <a:pt x="69" y="13"/>
                    <a:pt x="65" y="17"/>
                  </a:cubicBezTo>
                  <a:cubicBezTo>
                    <a:pt x="68" y="14"/>
                    <a:pt x="70" y="10"/>
                    <a:pt x="73" y="6"/>
                  </a:cubicBezTo>
                  <a:cubicBezTo>
                    <a:pt x="73" y="6"/>
                    <a:pt x="72" y="5"/>
                    <a:pt x="72" y="6"/>
                  </a:cubicBezTo>
                  <a:cubicBezTo>
                    <a:pt x="67" y="9"/>
                    <a:pt x="63" y="14"/>
                    <a:pt x="58" y="18"/>
                  </a:cubicBezTo>
                  <a:cubicBezTo>
                    <a:pt x="59" y="17"/>
                    <a:pt x="60" y="16"/>
                    <a:pt x="61" y="15"/>
                  </a:cubicBezTo>
                  <a:cubicBezTo>
                    <a:pt x="64" y="12"/>
                    <a:pt x="66" y="9"/>
                    <a:pt x="69" y="6"/>
                  </a:cubicBezTo>
                  <a:cubicBezTo>
                    <a:pt x="69" y="6"/>
                    <a:pt x="68" y="5"/>
                    <a:pt x="68" y="6"/>
                  </a:cubicBezTo>
                  <a:cubicBezTo>
                    <a:pt x="64" y="9"/>
                    <a:pt x="60" y="12"/>
                    <a:pt x="56" y="16"/>
                  </a:cubicBezTo>
                  <a:cubicBezTo>
                    <a:pt x="56" y="16"/>
                    <a:pt x="56" y="16"/>
                    <a:pt x="56" y="16"/>
                  </a:cubicBezTo>
                  <a:cubicBezTo>
                    <a:pt x="59" y="12"/>
                    <a:pt x="62" y="9"/>
                    <a:pt x="64" y="6"/>
                  </a:cubicBezTo>
                  <a:cubicBezTo>
                    <a:pt x="64" y="5"/>
                    <a:pt x="64" y="5"/>
                    <a:pt x="64" y="5"/>
                  </a:cubicBezTo>
                  <a:cubicBezTo>
                    <a:pt x="58" y="8"/>
                    <a:pt x="55" y="13"/>
                    <a:pt x="50" y="17"/>
                  </a:cubicBezTo>
                  <a:cubicBezTo>
                    <a:pt x="44" y="23"/>
                    <a:pt x="52" y="14"/>
                    <a:pt x="53" y="12"/>
                  </a:cubicBezTo>
                  <a:cubicBezTo>
                    <a:pt x="55" y="10"/>
                    <a:pt x="57" y="8"/>
                    <a:pt x="59" y="5"/>
                  </a:cubicBezTo>
                  <a:cubicBezTo>
                    <a:pt x="59" y="5"/>
                    <a:pt x="59" y="4"/>
                    <a:pt x="59" y="5"/>
                  </a:cubicBezTo>
                  <a:cubicBezTo>
                    <a:pt x="55" y="7"/>
                    <a:pt x="51" y="10"/>
                    <a:pt x="48" y="14"/>
                  </a:cubicBezTo>
                  <a:cubicBezTo>
                    <a:pt x="47" y="14"/>
                    <a:pt x="47" y="15"/>
                    <a:pt x="47" y="15"/>
                  </a:cubicBezTo>
                  <a:cubicBezTo>
                    <a:pt x="47" y="15"/>
                    <a:pt x="47" y="15"/>
                    <a:pt x="47" y="15"/>
                  </a:cubicBezTo>
                  <a:cubicBezTo>
                    <a:pt x="47" y="14"/>
                    <a:pt x="47" y="14"/>
                    <a:pt x="48" y="13"/>
                  </a:cubicBezTo>
                  <a:cubicBezTo>
                    <a:pt x="49" y="10"/>
                    <a:pt x="52" y="8"/>
                    <a:pt x="54" y="5"/>
                  </a:cubicBezTo>
                  <a:cubicBezTo>
                    <a:pt x="54" y="5"/>
                    <a:pt x="54" y="4"/>
                    <a:pt x="54" y="5"/>
                  </a:cubicBezTo>
                  <a:cubicBezTo>
                    <a:pt x="52" y="6"/>
                    <a:pt x="50" y="7"/>
                    <a:pt x="48" y="9"/>
                  </a:cubicBezTo>
                  <a:cubicBezTo>
                    <a:pt x="48" y="9"/>
                    <a:pt x="47" y="10"/>
                    <a:pt x="47" y="11"/>
                  </a:cubicBezTo>
                  <a:cubicBezTo>
                    <a:pt x="47" y="10"/>
                    <a:pt x="47" y="10"/>
                    <a:pt x="47" y="10"/>
                  </a:cubicBezTo>
                  <a:cubicBezTo>
                    <a:pt x="48" y="8"/>
                    <a:pt x="49" y="6"/>
                    <a:pt x="51" y="5"/>
                  </a:cubicBezTo>
                  <a:cubicBezTo>
                    <a:pt x="52" y="4"/>
                    <a:pt x="51" y="4"/>
                    <a:pt x="51" y="4"/>
                  </a:cubicBezTo>
                  <a:cubicBezTo>
                    <a:pt x="54" y="4"/>
                    <a:pt x="57" y="4"/>
                    <a:pt x="60" y="5"/>
                  </a:cubicBezTo>
                  <a:close/>
                  <a:moveTo>
                    <a:pt x="28" y="92"/>
                  </a:moveTo>
                  <a:cubicBezTo>
                    <a:pt x="28" y="92"/>
                    <a:pt x="28" y="92"/>
                    <a:pt x="28" y="92"/>
                  </a:cubicBezTo>
                  <a:cubicBezTo>
                    <a:pt x="25" y="94"/>
                    <a:pt x="22" y="97"/>
                    <a:pt x="20" y="99"/>
                  </a:cubicBezTo>
                  <a:cubicBezTo>
                    <a:pt x="21" y="97"/>
                    <a:pt x="23" y="94"/>
                    <a:pt x="25" y="92"/>
                  </a:cubicBezTo>
                  <a:cubicBezTo>
                    <a:pt x="26" y="92"/>
                    <a:pt x="27" y="92"/>
                    <a:pt x="28" y="92"/>
                  </a:cubicBezTo>
                  <a:close/>
                  <a:moveTo>
                    <a:pt x="13" y="96"/>
                  </a:moveTo>
                  <a:cubicBezTo>
                    <a:pt x="14" y="95"/>
                    <a:pt x="15" y="94"/>
                    <a:pt x="17" y="93"/>
                  </a:cubicBezTo>
                  <a:cubicBezTo>
                    <a:pt x="13" y="96"/>
                    <a:pt x="10" y="99"/>
                    <a:pt x="7" y="102"/>
                  </a:cubicBezTo>
                  <a:cubicBezTo>
                    <a:pt x="8" y="100"/>
                    <a:pt x="10" y="97"/>
                    <a:pt x="13" y="96"/>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253"/>
            <p:cNvSpPr>
              <a:spLocks noEditPoints="1"/>
            </p:cNvSpPr>
            <p:nvPr/>
          </p:nvSpPr>
          <p:spPr bwMode="auto">
            <a:xfrm>
              <a:off x="5286621" y="1388497"/>
              <a:ext cx="487363" cy="492125"/>
            </a:xfrm>
            <a:custGeom>
              <a:avLst/>
              <a:gdLst>
                <a:gd name="T0" fmla="*/ 10 w 115"/>
                <a:gd name="T1" fmla="*/ 2 h 116"/>
                <a:gd name="T2" fmla="*/ 69 w 115"/>
                <a:gd name="T3" fmla="*/ 83 h 116"/>
                <a:gd name="T4" fmla="*/ 91 w 115"/>
                <a:gd name="T5" fmla="*/ 70 h 116"/>
                <a:gd name="T6" fmla="*/ 35 w 115"/>
                <a:gd name="T7" fmla="*/ 22 h 116"/>
                <a:gd name="T8" fmla="*/ 31 w 115"/>
                <a:gd name="T9" fmla="*/ 23 h 116"/>
                <a:gd name="T10" fmla="*/ 42 w 115"/>
                <a:gd name="T11" fmla="*/ 26 h 116"/>
                <a:gd name="T12" fmla="*/ 42 w 115"/>
                <a:gd name="T13" fmla="*/ 39 h 116"/>
                <a:gd name="T14" fmla="*/ 44 w 115"/>
                <a:gd name="T15" fmla="*/ 41 h 116"/>
                <a:gd name="T16" fmla="*/ 47 w 115"/>
                <a:gd name="T17" fmla="*/ 41 h 116"/>
                <a:gd name="T18" fmla="*/ 83 w 115"/>
                <a:gd name="T19" fmla="*/ 79 h 116"/>
                <a:gd name="T20" fmla="*/ 95 w 115"/>
                <a:gd name="T21" fmla="*/ 106 h 116"/>
                <a:gd name="T22" fmla="*/ 89 w 115"/>
                <a:gd name="T23" fmla="*/ 97 h 116"/>
                <a:gd name="T24" fmla="*/ 90 w 115"/>
                <a:gd name="T25" fmla="*/ 105 h 116"/>
                <a:gd name="T26" fmla="*/ 94 w 115"/>
                <a:gd name="T27" fmla="*/ 99 h 116"/>
                <a:gd name="T28" fmla="*/ 93 w 115"/>
                <a:gd name="T29" fmla="*/ 72 h 116"/>
                <a:gd name="T30" fmla="*/ 62 w 115"/>
                <a:gd name="T31" fmla="*/ 69 h 116"/>
                <a:gd name="T32" fmla="*/ 74 w 115"/>
                <a:gd name="T33" fmla="*/ 53 h 116"/>
                <a:gd name="T34" fmla="*/ 73 w 115"/>
                <a:gd name="T35" fmla="*/ 56 h 116"/>
                <a:gd name="T36" fmla="*/ 68 w 115"/>
                <a:gd name="T37" fmla="*/ 61 h 116"/>
                <a:gd name="T38" fmla="*/ 74 w 115"/>
                <a:gd name="T39" fmla="*/ 86 h 116"/>
                <a:gd name="T40" fmla="*/ 73 w 115"/>
                <a:gd name="T41" fmla="*/ 60 h 116"/>
                <a:gd name="T42" fmla="*/ 71 w 115"/>
                <a:gd name="T43" fmla="*/ 83 h 116"/>
                <a:gd name="T44" fmla="*/ 66 w 115"/>
                <a:gd name="T45" fmla="*/ 71 h 116"/>
                <a:gd name="T46" fmla="*/ 78 w 115"/>
                <a:gd name="T47" fmla="*/ 92 h 116"/>
                <a:gd name="T48" fmla="*/ 79 w 115"/>
                <a:gd name="T49" fmla="*/ 75 h 116"/>
                <a:gd name="T50" fmla="*/ 79 w 115"/>
                <a:gd name="T51" fmla="*/ 92 h 116"/>
                <a:gd name="T52" fmla="*/ 75 w 115"/>
                <a:gd name="T53" fmla="*/ 81 h 116"/>
                <a:gd name="T54" fmla="*/ 81 w 115"/>
                <a:gd name="T55" fmla="*/ 60 h 116"/>
                <a:gd name="T56" fmla="*/ 42 w 115"/>
                <a:gd name="T57" fmla="*/ 44 h 116"/>
                <a:gd name="T58" fmla="*/ 48 w 115"/>
                <a:gd name="T59" fmla="*/ 40 h 116"/>
                <a:gd name="T60" fmla="*/ 43 w 115"/>
                <a:gd name="T61" fmla="*/ 44 h 116"/>
                <a:gd name="T62" fmla="*/ 50 w 115"/>
                <a:gd name="T63" fmla="*/ 53 h 116"/>
                <a:gd name="T64" fmla="*/ 49 w 115"/>
                <a:gd name="T65" fmla="*/ 50 h 116"/>
                <a:gd name="T66" fmla="*/ 54 w 115"/>
                <a:gd name="T67" fmla="*/ 60 h 116"/>
                <a:gd name="T68" fmla="*/ 61 w 115"/>
                <a:gd name="T69" fmla="*/ 58 h 116"/>
                <a:gd name="T70" fmla="*/ 64 w 115"/>
                <a:gd name="T71" fmla="*/ 45 h 116"/>
                <a:gd name="T72" fmla="*/ 63 w 115"/>
                <a:gd name="T73" fmla="*/ 43 h 116"/>
                <a:gd name="T74" fmla="*/ 56 w 115"/>
                <a:gd name="T75" fmla="*/ 37 h 116"/>
                <a:gd name="T76" fmla="*/ 34 w 115"/>
                <a:gd name="T77" fmla="*/ 32 h 116"/>
                <a:gd name="T78" fmla="*/ 42 w 115"/>
                <a:gd name="T79" fmla="*/ 27 h 116"/>
                <a:gd name="T80" fmla="*/ 65 w 115"/>
                <a:gd name="T81" fmla="*/ 64 h 116"/>
                <a:gd name="T82" fmla="*/ 79 w 115"/>
                <a:gd name="T83" fmla="*/ 93 h 116"/>
                <a:gd name="T84" fmla="*/ 79 w 115"/>
                <a:gd name="T85" fmla="*/ 93 h 116"/>
                <a:gd name="T86" fmla="*/ 88 w 115"/>
                <a:gd name="T87" fmla="*/ 105 h 116"/>
                <a:gd name="T88" fmla="*/ 96 w 115"/>
                <a:gd name="T89" fmla="*/ 85 h 116"/>
                <a:gd name="T90" fmla="*/ 94 w 115"/>
                <a:gd name="T91" fmla="*/ 109 h 116"/>
                <a:gd name="T92" fmla="*/ 97 w 115"/>
                <a:gd name="T93" fmla="*/ 111 h 116"/>
                <a:gd name="T94" fmla="*/ 107 w 115"/>
                <a:gd name="T95" fmla="*/ 89 h 116"/>
                <a:gd name="T96" fmla="*/ 103 w 115"/>
                <a:gd name="T97" fmla="*/ 110 h 116"/>
                <a:gd name="T98" fmla="*/ 110 w 115"/>
                <a:gd name="T99" fmla="*/ 95 h 116"/>
                <a:gd name="T100" fmla="*/ 67 w 115"/>
                <a:gd name="T101" fmla="*/ 47 h 116"/>
                <a:gd name="T102" fmla="*/ 6 w 115"/>
                <a:gd name="T103" fmla="*/ 4 h 116"/>
                <a:gd name="T104" fmla="*/ 31 w 115"/>
                <a:gd name="T105" fmla="*/ 19 h 116"/>
                <a:gd name="T106" fmla="*/ 26 w 115"/>
                <a:gd name="T107" fmla="*/ 24 h 116"/>
                <a:gd name="T108" fmla="*/ 100 w 115"/>
                <a:gd name="T109" fmla="*/ 113 h 116"/>
                <a:gd name="T110" fmla="*/ 107 w 115"/>
                <a:gd name="T111" fmla="*/ 91 h 116"/>
                <a:gd name="T112" fmla="*/ 105 w 115"/>
                <a:gd name="T113" fmla="*/ 112 h 116"/>
                <a:gd name="T114" fmla="*/ 104 w 115"/>
                <a:gd name="T115" fmla="*/ 11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5" h="116">
                  <a:moveTo>
                    <a:pt x="115" y="103"/>
                  </a:moveTo>
                  <a:cubicBezTo>
                    <a:pt x="114" y="95"/>
                    <a:pt x="109" y="88"/>
                    <a:pt x="104" y="82"/>
                  </a:cubicBezTo>
                  <a:cubicBezTo>
                    <a:pt x="98" y="75"/>
                    <a:pt x="91" y="67"/>
                    <a:pt x="84" y="60"/>
                  </a:cubicBezTo>
                  <a:cubicBezTo>
                    <a:pt x="68" y="44"/>
                    <a:pt x="50" y="29"/>
                    <a:pt x="31" y="16"/>
                  </a:cubicBezTo>
                  <a:cubicBezTo>
                    <a:pt x="31" y="16"/>
                    <a:pt x="30" y="16"/>
                    <a:pt x="30" y="16"/>
                  </a:cubicBezTo>
                  <a:cubicBezTo>
                    <a:pt x="27" y="11"/>
                    <a:pt x="22" y="6"/>
                    <a:pt x="18" y="1"/>
                  </a:cubicBezTo>
                  <a:cubicBezTo>
                    <a:pt x="18" y="1"/>
                    <a:pt x="18" y="1"/>
                    <a:pt x="18" y="1"/>
                  </a:cubicBezTo>
                  <a:cubicBezTo>
                    <a:pt x="18" y="0"/>
                    <a:pt x="17" y="0"/>
                    <a:pt x="17" y="0"/>
                  </a:cubicBezTo>
                  <a:cubicBezTo>
                    <a:pt x="15" y="1"/>
                    <a:pt x="13" y="2"/>
                    <a:pt x="10" y="2"/>
                  </a:cubicBezTo>
                  <a:cubicBezTo>
                    <a:pt x="8" y="3"/>
                    <a:pt x="5" y="2"/>
                    <a:pt x="3" y="0"/>
                  </a:cubicBezTo>
                  <a:cubicBezTo>
                    <a:pt x="3" y="0"/>
                    <a:pt x="2" y="0"/>
                    <a:pt x="2" y="0"/>
                  </a:cubicBezTo>
                  <a:cubicBezTo>
                    <a:pt x="1" y="0"/>
                    <a:pt x="0" y="1"/>
                    <a:pt x="1" y="2"/>
                  </a:cubicBezTo>
                  <a:cubicBezTo>
                    <a:pt x="4" y="5"/>
                    <a:pt x="7" y="9"/>
                    <a:pt x="5" y="13"/>
                  </a:cubicBezTo>
                  <a:cubicBezTo>
                    <a:pt x="4" y="14"/>
                    <a:pt x="5" y="14"/>
                    <a:pt x="6" y="14"/>
                  </a:cubicBezTo>
                  <a:cubicBezTo>
                    <a:pt x="11" y="18"/>
                    <a:pt x="18" y="20"/>
                    <a:pt x="23" y="24"/>
                  </a:cubicBezTo>
                  <a:cubicBezTo>
                    <a:pt x="23" y="24"/>
                    <a:pt x="23" y="24"/>
                    <a:pt x="24" y="24"/>
                  </a:cubicBezTo>
                  <a:cubicBezTo>
                    <a:pt x="31" y="32"/>
                    <a:pt x="38" y="41"/>
                    <a:pt x="44" y="50"/>
                  </a:cubicBezTo>
                  <a:cubicBezTo>
                    <a:pt x="53" y="61"/>
                    <a:pt x="61" y="72"/>
                    <a:pt x="69" y="83"/>
                  </a:cubicBezTo>
                  <a:cubicBezTo>
                    <a:pt x="75" y="92"/>
                    <a:pt x="81" y="101"/>
                    <a:pt x="89" y="108"/>
                  </a:cubicBezTo>
                  <a:cubicBezTo>
                    <a:pt x="93" y="113"/>
                    <a:pt x="99" y="116"/>
                    <a:pt x="106" y="115"/>
                  </a:cubicBezTo>
                  <a:cubicBezTo>
                    <a:pt x="112" y="114"/>
                    <a:pt x="115" y="109"/>
                    <a:pt x="115" y="103"/>
                  </a:cubicBezTo>
                  <a:close/>
                  <a:moveTo>
                    <a:pt x="85" y="101"/>
                  </a:moveTo>
                  <a:cubicBezTo>
                    <a:pt x="84" y="100"/>
                    <a:pt x="83" y="99"/>
                    <a:pt x="82" y="98"/>
                  </a:cubicBezTo>
                  <a:cubicBezTo>
                    <a:pt x="84" y="94"/>
                    <a:pt x="85" y="89"/>
                    <a:pt x="86" y="84"/>
                  </a:cubicBezTo>
                  <a:cubicBezTo>
                    <a:pt x="87" y="82"/>
                    <a:pt x="88" y="79"/>
                    <a:pt x="88" y="77"/>
                  </a:cubicBezTo>
                  <a:cubicBezTo>
                    <a:pt x="89" y="74"/>
                    <a:pt x="90" y="72"/>
                    <a:pt x="91" y="70"/>
                  </a:cubicBezTo>
                  <a:cubicBezTo>
                    <a:pt x="91" y="70"/>
                    <a:pt x="91" y="70"/>
                    <a:pt x="91" y="70"/>
                  </a:cubicBezTo>
                  <a:cubicBezTo>
                    <a:pt x="90" y="81"/>
                    <a:pt x="86" y="91"/>
                    <a:pt x="85" y="102"/>
                  </a:cubicBezTo>
                  <a:cubicBezTo>
                    <a:pt x="85" y="102"/>
                    <a:pt x="85" y="101"/>
                    <a:pt x="85" y="101"/>
                  </a:cubicBezTo>
                  <a:close/>
                  <a:moveTo>
                    <a:pt x="34" y="21"/>
                  </a:moveTo>
                  <a:cubicBezTo>
                    <a:pt x="33" y="23"/>
                    <a:pt x="31" y="25"/>
                    <a:pt x="31" y="27"/>
                  </a:cubicBezTo>
                  <a:cubicBezTo>
                    <a:pt x="31" y="25"/>
                    <a:pt x="32" y="23"/>
                    <a:pt x="33" y="20"/>
                  </a:cubicBezTo>
                  <a:cubicBezTo>
                    <a:pt x="34" y="21"/>
                    <a:pt x="35" y="22"/>
                    <a:pt x="36" y="22"/>
                  </a:cubicBezTo>
                  <a:cubicBezTo>
                    <a:pt x="36" y="22"/>
                    <a:pt x="36" y="22"/>
                    <a:pt x="36" y="22"/>
                  </a:cubicBezTo>
                  <a:cubicBezTo>
                    <a:pt x="34" y="24"/>
                    <a:pt x="33" y="27"/>
                    <a:pt x="32" y="29"/>
                  </a:cubicBezTo>
                  <a:cubicBezTo>
                    <a:pt x="33" y="28"/>
                    <a:pt x="34" y="24"/>
                    <a:pt x="35" y="22"/>
                  </a:cubicBezTo>
                  <a:cubicBezTo>
                    <a:pt x="35" y="21"/>
                    <a:pt x="34" y="21"/>
                    <a:pt x="34" y="21"/>
                  </a:cubicBezTo>
                  <a:close/>
                  <a:moveTo>
                    <a:pt x="29" y="20"/>
                  </a:moveTo>
                  <a:cubicBezTo>
                    <a:pt x="29" y="19"/>
                    <a:pt x="30" y="19"/>
                    <a:pt x="30" y="18"/>
                  </a:cubicBezTo>
                  <a:cubicBezTo>
                    <a:pt x="30" y="18"/>
                    <a:pt x="30" y="18"/>
                    <a:pt x="31" y="19"/>
                  </a:cubicBezTo>
                  <a:cubicBezTo>
                    <a:pt x="30" y="20"/>
                    <a:pt x="30" y="21"/>
                    <a:pt x="29" y="22"/>
                  </a:cubicBezTo>
                  <a:cubicBezTo>
                    <a:pt x="27" y="26"/>
                    <a:pt x="29" y="21"/>
                    <a:pt x="29" y="20"/>
                  </a:cubicBezTo>
                  <a:cubicBezTo>
                    <a:pt x="29" y="20"/>
                    <a:pt x="29" y="20"/>
                    <a:pt x="29" y="20"/>
                  </a:cubicBezTo>
                  <a:close/>
                  <a:moveTo>
                    <a:pt x="33" y="20"/>
                  </a:moveTo>
                  <a:cubicBezTo>
                    <a:pt x="32" y="21"/>
                    <a:pt x="31" y="22"/>
                    <a:pt x="31" y="23"/>
                  </a:cubicBezTo>
                  <a:cubicBezTo>
                    <a:pt x="30" y="23"/>
                    <a:pt x="29" y="27"/>
                    <a:pt x="30" y="24"/>
                  </a:cubicBezTo>
                  <a:cubicBezTo>
                    <a:pt x="31" y="23"/>
                    <a:pt x="31" y="21"/>
                    <a:pt x="31" y="19"/>
                  </a:cubicBezTo>
                  <a:cubicBezTo>
                    <a:pt x="32" y="19"/>
                    <a:pt x="32" y="20"/>
                    <a:pt x="33" y="20"/>
                  </a:cubicBezTo>
                  <a:close/>
                  <a:moveTo>
                    <a:pt x="38" y="24"/>
                  </a:moveTo>
                  <a:cubicBezTo>
                    <a:pt x="37" y="26"/>
                    <a:pt x="36" y="29"/>
                    <a:pt x="34" y="31"/>
                  </a:cubicBezTo>
                  <a:cubicBezTo>
                    <a:pt x="35" y="30"/>
                    <a:pt x="36" y="25"/>
                    <a:pt x="37" y="23"/>
                  </a:cubicBezTo>
                  <a:cubicBezTo>
                    <a:pt x="37" y="23"/>
                    <a:pt x="37" y="23"/>
                    <a:pt x="37" y="23"/>
                  </a:cubicBezTo>
                  <a:cubicBezTo>
                    <a:pt x="37" y="23"/>
                    <a:pt x="38" y="23"/>
                    <a:pt x="38" y="24"/>
                  </a:cubicBezTo>
                  <a:close/>
                  <a:moveTo>
                    <a:pt x="42" y="26"/>
                  </a:moveTo>
                  <a:cubicBezTo>
                    <a:pt x="40" y="29"/>
                    <a:pt x="39" y="32"/>
                    <a:pt x="37" y="35"/>
                  </a:cubicBezTo>
                  <a:cubicBezTo>
                    <a:pt x="39" y="33"/>
                    <a:pt x="40" y="29"/>
                    <a:pt x="41" y="25"/>
                  </a:cubicBezTo>
                  <a:cubicBezTo>
                    <a:pt x="41" y="26"/>
                    <a:pt x="42" y="26"/>
                    <a:pt x="42" y="26"/>
                  </a:cubicBezTo>
                  <a:close/>
                  <a:moveTo>
                    <a:pt x="44" y="28"/>
                  </a:moveTo>
                  <a:cubicBezTo>
                    <a:pt x="43" y="32"/>
                    <a:pt x="41" y="36"/>
                    <a:pt x="40" y="39"/>
                  </a:cubicBezTo>
                  <a:cubicBezTo>
                    <a:pt x="41" y="35"/>
                    <a:pt x="42" y="31"/>
                    <a:pt x="43" y="27"/>
                  </a:cubicBezTo>
                  <a:cubicBezTo>
                    <a:pt x="43" y="27"/>
                    <a:pt x="44" y="28"/>
                    <a:pt x="44" y="28"/>
                  </a:cubicBezTo>
                  <a:close/>
                  <a:moveTo>
                    <a:pt x="47" y="30"/>
                  </a:moveTo>
                  <a:cubicBezTo>
                    <a:pt x="45" y="33"/>
                    <a:pt x="44" y="36"/>
                    <a:pt x="42" y="39"/>
                  </a:cubicBezTo>
                  <a:cubicBezTo>
                    <a:pt x="42" y="41"/>
                    <a:pt x="42" y="41"/>
                    <a:pt x="42" y="39"/>
                  </a:cubicBezTo>
                  <a:cubicBezTo>
                    <a:pt x="42" y="38"/>
                    <a:pt x="43" y="37"/>
                    <a:pt x="43" y="36"/>
                  </a:cubicBezTo>
                  <a:cubicBezTo>
                    <a:pt x="43" y="34"/>
                    <a:pt x="44" y="31"/>
                    <a:pt x="45" y="29"/>
                  </a:cubicBezTo>
                  <a:cubicBezTo>
                    <a:pt x="46" y="29"/>
                    <a:pt x="46" y="30"/>
                    <a:pt x="47" y="30"/>
                  </a:cubicBezTo>
                  <a:close/>
                  <a:moveTo>
                    <a:pt x="50" y="32"/>
                  </a:moveTo>
                  <a:cubicBezTo>
                    <a:pt x="50" y="32"/>
                    <a:pt x="50" y="32"/>
                    <a:pt x="50" y="32"/>
                  </a:cubicBezTo>
                  <a:cubicBezTo>
                    <a:pt x="48" y="34"/>
                    <a:pt x="47" y="35"/>
                    <a:pt x="46" y="37"/>
                  </a:cubicBezTo>
                  <a:cubicBezTo>
                    <a:pt x="46" y="38"/>
                    <a:pt x="45" y="39"/>
                    <a:pt x="45" y="40"/>
                  </a:cubicBezTo>
                  <a:cubicBezTo>
                    <a:pt x="45" y="40"/>
                    <a:pt x="44" y="41"/>
                    <a:pt x="44" y="41"/>
                  </a:cubicBezTo>
                  <a:cubicBezTo>
                    <a:pt x="46" y="37"/>
                    <a:pt x="46" y="34"/>
                    <a:pt x="47" y="31"/>
                  </a:cubicBezTo>
                  <a:cubicBezTo>
                    <a:pt x="48" y="31"/>
                    <a:pt x="49" y="32"/>
                    <a:pt x="50" y="32"/>
                  </a:cubicBezTo>
                  <a:close/>
                  <a:moveTo>
                    <a:pt x="53" y="35"/>
                  </a:moveTo>
                  <a:cubicBezTo>
                    <a:pt x="52" y="37"/>
                    <a:pt x="51" y="38"/>
                    <a:pt x="50" y="40"/>
                  </a:cubicBezTo>
                  <a:cubicBezTo>
                    <a:pt x="50" y="41"/>
                    <a:pt x="49" y="42"/>
                    <a:pt x="49" y="43"/>
                  </a:cubicBezTo>
                  <a:cubicBezTo>
                    <a:pt x="48" y="44"/>
                    <a:pt x="47" y="46"/>
                    <a:pt x="47" y="48"/>
                  </a:cubicBezTo>
                  <a:cubicBezTo>
                    <a:pt x="47" y="43"/>
                    <a:pt x="50" y="38"/>
                    <a:pt x="51" y="34"/>
                  </a:cubicBezTo>
                  <a:cubicBezTo>
                    <a:pt x="52" y="34"/>
                    <a:pt x="51" y="34"/>
                    <a:pt x="51" y="34"/>
                  </a:cubicBezTo>
                  <a:cubicBezTo>
                    <a:pt x="49" y="36"/>
                    <a:pt x="48" y="39"/>
                    <a:pt x="47" y="41"/>
                  </a:cubicBezTo>
                  <a:cubicBezTo>
                    <a:pt x="47" y="41"/>
                    <a:pt x="47" y="40"/>
                    <a:pt x="47" y="39"/>
                  </a:cubicBezTo>
                  <a:cubicBezTo>
                    <a:pt x="48" y="37"/>
                    <a:pt x="49" y="35"/>
                    <a:pt x="50" y="33"/>
                  </a:cubicBezTo>
                  <a:cubicBezTo>
                    <a:pt x="51" y="33"/>
                    <a:pt x="52" y="34"/>
                    <a:pt x="53" y="35"/>
                  </a:cubicBezTo>
                  <a:close/>
                  <a:moveTo>
                    <a:pt x="55" y="37"/>
                  </a:moveTo>
                  <a:cubicBezTo>
                    <a:pt x="54" y="39"/>
                    <a:pt x="52" y="42"/>
                    <a:pt x="51" y="45"/>
                  </a:cubicBezTo>
                  <a:cubicBezTo>
                    <a:pt x="52" y="42"/>
                    <a:pt x="53" y="39"/>
                    <a:pt x="54" y="36"/>
                  </a:cubicBezTo>
                  <a:cubicBezTo>
                    <a:pt x="54" y="36"/>
                    <a:pt x="55" y="36"/>
                    <a:pt x="55" y="37"/>
                  </a:cubicBezTo>
                  <a:close/>
                  <a:moveTo>
                    <a:pt x="87" y="66"/>
                  </a:moveTo>
                  <a:cubicBezTo>
                    <a:pt x="85" y="70"/>
                    <a:pt x="84" y="75"/>
                    <a:pt x="83" y="79"/>
                  </a:cubicBezTo>
                  <a:cubicBezTo>
                    <a:pt x="82" y="81"/>
                    <a:pt x="81" y="83"/>
                    <a:pt x="81" y="86"/>
                  </a:cubicBezTo>
                  <a:cubicBezTo>
                    <a:pt x="82" y="78"/>
                    <a:pt x="84" y="71"/>
                    <a:pt x="85" y="64"/>
                  </a:cubicBezTo>
                  <a:cubicBezTo>
                    <a:pt x="86" y="64"/>
                    <a:pt x="86" y="65"/>
                    <a:pt x="87" y="66"/>
                  </a:cubicBezTo>
                  <a:close/>
                  <a:moveTo>
                    <a:pt x="102" y="83"/>
                  </a:moveTo>
                  <a:cubicBezTo>
                    <a:pt x="101" y="87"/>
                    <a:pt x="100" y="92"/>
                    <a:pt x="99" y="96"/>
                  </a:cubicBezTo>
                  <a:cubicBezTo>
                    <a:pt x="98" y="99"/>
                    <a:pt x="97" y="101"/>
                    <a:pt x="96" y="104"/>
                  </a:cubicBezTo>
                  <a:cubicBezTo>
                    <a:pt x="96" y="105"/>
                    <a:pt x="95" y="106"/>
                    <a:pt x="95" y="107"/>
                  </a:cubicBezTo>
                  <a:cubicBezTo>
                    <a:pt x="95" y="107"/>
                    <a:pt x="95" y="107"/>
                    <a:pt x="95" y="107"/>
                  </a:cubicBezTo>
                  <a:cubicBezTo>
                    <a:pt x="95" y="107"/>
                    <a:pt x="95" y="107"/>
                    <a:pt x="95" y="106"/>
                  </a:cubicBezTo>
                  <a:cubicBezTo>
                    <a:pt x="95" y="102"/>
                    <a:pt x="97" y="98"/>
                    <a:pt x="98" y="94"/>
                  </a:cubicBezTo>
                  <a:cubicBezTo>
                    <a:pt x="99" y="90"/>
                    <a:pt x="101" y="86"/>
                    <a:pt x="101" y="82"/>
                  </a:cubicBezTo>
                  <a:cubicBezTo>
                    <a:pt x="102" y="82"/>
                    <a:pt x="102" y="83"/>
                    <a:pt x="102" y="83"/>
                  </a:cubicBezTo>
                  <a:close/>
                  <a:moveTo>
                    <a:pt x="95" y="75"/>
                  </a:moveTo>
                  <a:cubicBezTo>
                    <a:pt x="94" y="79"/>
                    <a:pt x="93" y="83"/>
                    <a:pt x="92" y="87"/>
                  </a:cubicBezTo>
                  <a:cubicBezTo>
                    <a:pt x="92" y="90"/>
                    <a:pt x="91" y="92"/>
                    <a:pt x="90" y="94"/>
                  </a:cubicBezTo>
                  <a:cubicBezTo>
                    <a:pt x="90" y="97"/>
                    <a:pt x="89" y="100"/>
                    <a:pt x="88" y="102"/>
                  </a:cubicBezTo>
                  <a:cubicBezTo>
                    <a:pt x="88" y="105"/>
                    <a:pt x="88" y="103"/>
                    <a:pt x="88" y="102"/>
                  </a:cubicBezTo>
                  <a:cubicBezTo>
                    <a:pt x="89" y="101"/>
                    <a:pt x="89" y="99"/>
                    <a:pt x="89" y="97"/>
                  </a:cubicBezTo>
                  <a:cubicBezTo>
                    <a:pt x="90" y="95"/>
                    <a:pt x="91" y="92"/>
                    <a:pt x="91" y="89"/>
                  </a:cubicBezTo>
                  <a:cubicBezTo>
                    <a:pt x="93" y="84"/>
                    <a:pt x="93" y="78"/>
                    <a:pt x="93" y="73"/>
                  </a:cubicBezTo>
                  <a:cubicBezTo>
                    <a:pt x="94" y="73"/>
                    <a:pt x="95" y="74"/>
                    <a:pt x="95" y="75"/>
                  </a:cubicBezTo>
                  <a:close/>
                  <a:moveTo>
                    <a:pt x="96" y="75"/>
                  </a:moveTo>
                  <a:cubicBezTo>
                    <a:pt x="96" y="76"/>
                    <a:pt x="97" y="76"/>
                    <a:pt x="97" y="77"/>
                  </a:cubicBezTo>
                  <a:cubicBezTo>
                    <a:pt x="96" y="82"/>
                    <a:pt x="95" y="88"/>
                    <a:pt x="93" y="93"/>
                  </a:cubicBezTo>
                  <a:cubicBezTo>
                    <a:pt x="92" y="95"/>
                    <a:pt x="92" y="97"/>
                    <a:pt x="92" y="100"/>
                  </a:cubicBezTo>
                  <a:cubicBezTo>
                    <a:pt x="91" y="101"/>
                    <a:pt x="91" y="102"/>
                    <a:pt x="91" y="103"/>
                  </a:cubicBezTo>
                  <a:cubicBezTo>
                    <a:pt x="91" y="103"/>
                    <a:pt x="90" y="108"/>
                    <a:pt x="90" y="105"/>
                  </a:cubicBezTo>
                  <a:cubicBezTo>
                    <a:pt x="91" y="99"/>
                    <a:pt x="93" y="94"/>
                    <a:pt x="93" y="89"/>
                  </a:cubicBezTo>
                  <a:cubicBezTo>
                    <a:pt x="94" y="86"/>
                    <a:pt x="94" y="83"/>
                    <a:pt x="94" y="81"/>
                  </a:cubicBezTo>
                  <a:cubicBezTo>
                    <a:pt x="94" y="79"/>
                    <a:pt x="95" y="77"/>
                    <a:pt x="96" y="75"/>
                  </a:cubicBezTo>
                  <a:close/>
                  <a:moveTo>
                    <a:pt x="97" y="79"/>
                  </a:moveTo>
                  <a:cubicBezTo>
                    <a:pt x="98" y="79"/>
                    <a:pt x="98" y="78"/>
                    <a:pt x="98" y="78"/>
                  </a:cubicBezTo>
                  <a:cubicBezTo>
                    <a:pt x="98" y="78"/>
                    <a:pt x="98" y="78"/>
                    <a:pt x="98" y="78"/>
                  </a:cubicBezTo>
                  <a:cubicBezTo>
                    <a:pt x="99" y="79"/>
                    <a:pt x="100" y="80"/>
                    <a:pt x="101" y="81"/>
                  </a:cubicBezTo>
                  <a:cubicBezTo>
                    <a:pt x="98" y="89"/>
                    <a:pt x="97" y="97"/>
                    <a:pt x="93" y="105"/>
                  </a:cubicBezTo>
                  <a:cubicBezTo>
                    <a:pt x="94" y="104"/>
                    <a:pt x="94" y="101"/>
                    <a:pt x="94" y="99"/>
                  </a:cubicBezTo>
                  <a:cubicBezTo>
                    <a:pt x="94" y="96"/>
                    <a:pt x="95" y="94"/>
                    <a:pt x="95" y="92"/>
                  </a:cubicBezTo>
                  <a:cubicBezTo>
                    <a:pt x="96" y="87"/>
                    <a:pt x="97" y="83"/>
                    <a:pt x="97" y="79"/>
                  </a:cubicBezTo>
                  <a:close/>
                  <a:moveTo>
                    <a:pt x="93" y="72"/>
                  </a:moveTo>
                  <a:cubicBezTo>
                    <a:pt x="91" y="77"/>
                    <a:pt x="90" y="82"/>
                    <a:pt x="89" y="86"/>
                  </a:cubicBezTo>
                  <a:cubicBezTo>
                    <a:pt x="88" y="89"/>
                    <a:pt x="88" y="92"/>
                    <a:pt x="87" y="95"/>
                  </a:cubicBezTo>
                  <a:cubicBezTo>
                    <a:pt x="87" y="96"/>
                    <a:pt x="86" y="98"/>
                    <a:pt x="86" y="99"/>
                  </a:cubicBezTo>
                  <a:cubicBezTo>
                    <a:pt x="85" y="102"/>
                    <a:pt x="86" y="100"/>
                    <a:pt x="86" y="99"/>
                  </a:cubicBezTo>
                  <a:cubicBezTo>
                    <a:pt x="87" y="89"/>
                    <a:pt x="90" y="80"/>
                    <a:pt x="91" y="70"/>
                  </a:cubicBezTo>
                  <a:cubicBezTo>
                    <a:pt x="92" y="71"/>
                    <a:pt x="92" y="71"/>
                    <a:pt x="93" y="72"/>
                  </a:cubicBezTo>
                  <a:close/>
                  <a:moveTo>
                    <a:pt x="90" y="69"/>
                  </a:moveTo>
                  <a:cubicBezTo>
                    <a:pt x="88" y="73"/>
                    <a:pt x="87" y="78"/>
                    <a:pt x="86" y="82"/>
                  </a:cubicBezTo>
                  <a:cubicBezTo>
                    <a:pt x="86" y="85"/>
                    <a:pt x="85" y="87"/>
                    <a:pt x="85" y="90"/>
                  </a:cubicBezTo>
                  <a:cubicBezTo>
                    <a:pt x="84" y="91"/>
                    <a:pt x="84" y="93"/>
                    <a:pt x="83" y="94"/>
                  </a:cubicBezTo>
                  <a:cubicBezTo>
                    <a:pt x="84" y="90"/>
                    <a:pt x="84" y="86"/>
                    <a:pt x="86" y="81"/>
                  </a:cubicBezTo>
                  <a:cubicBezTo>
                    <a:pt x="86" y="79"/>
                    <a:pt x="87" y="76"/>
                    <a:pt x="87" y="73"/>
                  </a:cubicBezTo>
                  <a:cubicBezTo>
                    <a:pt x="87" y="71"/>
                    <a:pt x="88" y="69"/>
                    <a:pt x="88" y="67"/>
                  </a:cubicBezTo>
                  <a:cubicBezTo>
                    <a:pt x="89" y="68"/>
                    <a:pt x="89" y="68"/>
                    <a:pt x="90" y="69"/>
                  </a:cubicBezTo>
                  <a:close/>
                  <a:moveTo>
                    <a:pt x="62" y="69"/>
                  </a:moveTo>
                  <a:cubicBezTo>
                    <a:pt x="63" y="68"/>
                    <a:pt x="65" y="66"/>
                    <a:pt x="65" y="65"/>
                  </a:cubicBezTo>
                  <a:cubicBezTo>
                    <a:pt x="64" y="67"/>
                    <a:pt x="64" y="70"/>
                    <a:pt x="63" y="72"/>
                  </a:cubicBezTo>
                  <a:cubicBezTo>
                    <a:pt x="62" y="70"/>
                    <a:pt x="62" y="69"/>
                    <a:pt x="61" y="68"/>
                  </a:cubicBezTo>
                  <a:cubicBezTo>
                    <a:pt x="61" y="68"/>
                    <a:pt x="61" y="68"/>
                    <a:pt x="61" y="68"/>
                  </a:cubicBezTo>
                  <a:cubicBezTo>
                    <a:pt x="62" y="67"/>
                    <a:pt x="62" y="67"/>
                    <a:pt x="62" y="66"/>
                  </a:cubicBezTo>
                  <a:cubicBezTo>
                    <a:pt x="62" y="67"/>
                    <a:pt x="62" y="69"/>
                    <a:pt x="62" y="69"/>
                  </a:cubicBezTo>
                  <a:cubicBezTo>
                    <a:pt x="62" y="70"/>
                    <a:pt x="62" y="70"/>
                    <a:pt x="62" y="69"/>
                  </a:cubicBezTo>
                  <a:close/>
                  <a:moveTo>
                    <a:pt x="68" y="61"/>
                  </a:moveTo>
                  <a:cubicBezTo>
                    <a:pt x="71" y="59"/>
                    <a:pt x="73" y="56"/>
                    <a:pt x="74" y="53"/>
                  </a:cubicBezTo>
                  <a:cubicBezTo>
                    <a:pt x="75" y="54"/>
                    <a:pt x="75" y="55"/>
                    <a:pt x="76" y="55"/>
                  </a:cubicBezTo>
                  <a:cubicBezTo>
                    <a:pt x="76" y="55"/>
                    <a:pt x="76" y="55"/>
                    <a:pt x="76" y="56"/>
                  </a:cubicBezTo>
                  <a:cubicBezTo>
                    <a:pt x="75" y="59"/>
                    <a:pt x="74" y="63"/>
                    <a:pt x="73" y="67"/>
                  </a:cubicBezTo>
                  <a:cubicBezTo>
                    <a:pt x="72" y="71"/>
                    <a:pt x="71" y="75"/>
                    <a:pt x="70" y="79"/>
                  </a:cubicBezTo>
                  <a:cubicBezTo>
                    <a:pt x="71" y="75"/>
                    <a:pt x="71" y="71"/>
                    <a:pt x="72" y="67"/>
                  </a:cubicBezTo>
                  <a:cubicBezTo>
                    <a:pt x="73" y="63"/>
                    <a:pt x="74" y="59"/>
                    <a:pt x="74" y="54"/>
                  </a:cubicBezTo>
                  <a:cubicBezTo>
                    <a:pt x="74" y="54"/>
                    <a:pt x="74" y="54"/>
                    <a:pt x="74" y="54"/>
                  </a:cubicBezTo>
                  <a:cubicBezTo>
                    <a:pt x="74" y="55"/>
                    <a:pt x="74" y="55"/>
                    <a:pt x="73" y="55"/>
                  </a:cubicBezTo>
                  <a:cubicBezTo>
                    <a:pt x="73" y="55"/>
                    <a:pt x="73" y="56"/>
                    <a:pt x="73" y="56"/>
                  </a:cubicBezTo>
                  <a:cubicBezTo>
                    <a:pt x="73" y="59"/>
                    <a:pt x="72" y="62"/>
                    <a:pt x="71" y="65"/>
                  </a:cubicBezTo>
                  <a:cubicBezTo>
                    <a:pt x="70" y="68"/>
                    <a:pt x="69" y="72"/>
                    <a:pt x="68" y="75"/>
                  </a:cubicBezTo>
                  <a:cubicBezTo>
                    <a:pt x="68" y="78"/>
                    <a:pt x="68" y="74"/>
                    <a:pt x="68" y="73"/>
                  </a:cubicBezTo>
                  <a:cubicBezTo>
                    <a:pt x="69" y="71"/>
                    <a:pt x="69" y="69"/>
                    <a:pt x="69" y="67"/>
                  </a:cubicBezTo>
                  <a:cubicBezTo>
                    <a:pt x="70" y="64"/>
                    <a:pt x="72" y="61"/>
                    <a:pt x="72" y="58"/>
                  </a:cubicBezTo>
                  <a:cubicBezTo>
                    <a:pt x="72" y="58"/>
                    <a:pt x="71" y="58"/>
                    <a:pt x="71" y="58"/>
                  </a:cubicBezTo>
                  <a:cubicBezTo>
                    <a:pt x="70" y="61"/>
                    <a:pt x="69" y="64"/>
                    <a:pt x="68" y="68"/>
                  </a:cubicBezTo>
                  <a:cubicBezTo>
                    <a:pt x="68" y="65"/>
                    <a:pt x="68" y="63"/>
                    <a:pt x="68" y="61"/>
                  </a:cubicBezTo>
                  <a:cubicBezTo>
                    <a:pt x="68" y="61"/>
                    <a:pt x="68" y="61"/>
                    <a:pt x="68" y="61"/>
                  </a:cubicBezTo>
                  <a:close/>
                  <a:moveTo>
                    <a:pt x="74" y="86"/>
                  </a:moveTo>
                  <a:cubicBezTo>
                    <a:pt x="74" y="86"/>
                    <a:pt x="74" y="86"/>
                    <a:pt x="74" y="86"/>
                  </a:cubicBezTo>
                  <a:cubicBezTo>
                    <a:pt x="73" y="85"/>
                    <a:pt x="72" y="84"/>
                    <a:pt x="71" y="83"/>
                  </a:cubicBezTo>
                  <a:cubicBezTo>
                    <a:pt x="72" y="83"/>
                    <a:pt x="72" y="83"/>
                    <a:pt x="72" y="83"/>
                  </a:cubicBezTo>
                  <a:cubicBezTo>
                    <a:pt x="73" y="79"/>
                    <a:pt x="74" y="75"/>
                    <a:pt x="75" y="71"/>
                  </a:cubicBezTo>
                  <a:cubicBezTo>
                    <a:pt x="76" y="69"/>
                    <a:pt x="77" y="67"/>
                    <a:pt x="77" y="65"/>
                  </a:cubicBezTo>
                  <a:cubicBezTo>
                    <a:pt x="78" y="64"/>
                    <a:pt x="78" y="63"/>
                    <a:pt x="78" y="62"/>
                  </a:cubicBezTo>
                  <a:cubicBezTo>
                    <a:pt x="77" y="66"/>
                    <a:pt x="77" y="69"/>
                    <a:pt x="76" y="73"/>
                  </a:cubicBezTo>
                  <a:cubicBezTo>
                    <a:pt x="75" y="77"/>
                    <a:pt x="75" y="81"/>
                    <a:pt x="74" y="86"/>
                  </a:cubicBezTo>
                  <a:close/>
                  <a:moveTo>
                    <a:pt x="67" y="71"/>
                  </a:moveTo>
                  <a:cubicBezTo>
                    <a:pt x="67" y="70"/>
                    <a:pt x="67" y="70"/>
                    <a:pt x="68" y="69"/>
                  </a:cubicBezTo>
                  <a:cubicBezTo>
                    <a:pt x="69" y="67"/>
                    <a:pt x="69" y="64"/>
                    <a:pt x="70" y="62"/>
                  </a:cubicBezTo>
                  <a:cubicBezTo>
                    <a:pt x="70" y="62"/>
                    <a:pt x="71" y="58"/>
                    <a:pt x="71" y="60"/>
                  </a:cubicBezTo>
                  <a:cubicBezTo>
                    <a:pt x="71" y="61"/>
                    <a:pt x="70" y="62"/>
                    <a:pt x="70" y="64"/>
                  </a:cubicBezTo>
                  <a:cubicBezTo>
                    <a:pt x="68" y="68"/>
                    <a:pt x="68" y="73"/>
                    <a:pt x="67" y="77"/>
                  </a:cubicBezTo>
                  <a:cubicBezTo>
                    <a:pt x="67" y="77"/>
                    <a:pt x="68" y="77"/>
                    <a:pt x="68" y="77"/>
                  </a:cubicBezTo>
                  <a:cubicBezTo>
                    <a:pt x="70" y="74"/>
                    <a:pt x="70" y="70"/>
                    <a:pt x="71" y="66"/>
                  </a:cubicBezTo>
                  <a:cubicBezTo>
                    <a:pt x="72" y="64"/>
                    <a:pt x="72" y="62"/>
                    <a:pt x="73" y="60"/>
                  </a:cubicBezTo>
                  <a:cubicBezTo>
                    <a:pt x="73" y="60"/>
                    <a:pt x="73" y="60"/>
                    <a:pt x="73" y="60"/>
                  </a:cubicBezTo>
                  <a:cubicBezTo>
                    <a:pt x="73" y="62"/>
                    <a:pt x="72" y="65"/>
                    <a:pt x="71" y="67"/>
                  </a:cubicBezTo>
                  <a:cubicBezTo>
                    <a:pt x="70" y="71"/>
                    <a:pt x="70" y="75"/>
                    <a:pt x="69" y="80"/>
                  </a:cubicBezTo>
                  <a:cubicBezTo>
                    <a:pt x="69" y="80"/>
                    <a:pt x="69" y="80"/>
                    <a:pt x="69" y="80"/>
                  </a:cubicBezTo>
                  <a:cubicBezTo>
                    <a:pt x="68" y="78"/>
                    <a:pt x="67" y="77"/>
                    <a:pt x="66" y="75"/>
                  </a:cubicBezTo>
                  <a:cubicBezTo>
                    <a:pt x="66" y="75"/>
                    <a:pt x="66" y="75"/>
                    <a:pt x="66" y="75"/>
                  </a:cubicBezTo>
                  <a:cubicBezTo>
                    <a:pt x="66" y="74"/>
                    <a:pt x="67" y="72"/>
                    <a:pt x="67" y="71"/>
                  </a:cubicBezTo>
                  <a:close/>
                  <a:moveTo>
                    <a:pt x="71" y="83"/>
                  </a:moveTo>
                  <a:cubicBezTo>
                    <a:pt x="71" y="83"/>
                    <a:pt x="71" y="83"/>
                    <a:pt x="71" y="83"/>
                  </a:cubicBezTo>
                  <a:cubicBezTo>
                    <a:pt x="71" y="82"/>
                    <a:pt x="70" y="81"/>
                    <a:pt x="69" y="80"/>
                  </a:cubicBezTo>
                  <a:cubicBezTo>
                    <a:pt x="69" y="80"/>
                    <a:pt x="70" y="80"/>
                    <a:pt x="70" y="80"/>
                  </a:cubicBezTo>
                  <a:cubicBezTo>
                    <a:pt x="73" y="72"/>
                    <a:pt x="74" y="64"/>
                    <a:pt x="76" y="57"/>
                  </a:cubicBezTo>
                  <a:cubicBezTo>
                    <a:pt x="76" y="58"/>
                    <a:pt x="76" y="60"/>
                    <a:pt x="75" y="62"/>
                  </a:cubicBezTo>
                  <a:cubicBezTo>
                    <a:pt x="75" y="64"/>
                    <a:pt x="74" y="67"/>
                    <a:pt x="74" y="69"/>
                  </a:cubicBezTo>
                  <a:cubicBezTo>
                    <a:pt x="73" y="73"/>
                    <a:pt x="72" y="78"/>
                    <a:pt x="71" y="83"/>
                  </a:cubicBezTo>
                  <a:close/>
                  <a:moveTo>
                    <a:pt x="68" y="63"/>
                  </a:moveTo>
                  <a:cubicBezTo>
                    <a:pt x="68" y="66"/>
                    <a:pt x="67" y="68"/>
                    <a:pt x="66" y="71"/>
                  </a:cubicBezTo>
                  <a:cubicBezTo>
                    <a:pt x="66" y="71"/>
                    <a:pt x="66" y="71"/>
                    <a:pt x="66" y="71"/>
                  </a:cubicBezTo>
                  <a:cubicBezTo>
                    <a:pt x="66" y="72"/>
                    <a:pt x="66" y="72"/>
                    <a:pt x="66" y="72"/>
                  </a:cubicBezTo>
                  <a:cubicBezTo>
                    <a:pt x="65" y="73"/>
                    <a:pt x="65" y="74"/>
                    <a:pt x="66" y="74"/>
                  </a:cubicBezTo>
                  <a:cubicBezTo>
                    <a:pt x="66" y="74"/>
                    <a:pt x="65" y="74"/>
                    <a:pt x="65" y="74"/>
                  </a:cubicBezTo>
                  <a:cubicBezTo>
                    <a:pt x="65" y="74"/>
                    <a:pt x="64" y="73"/>
                    <a:pt x="64" y="72"/>
                  </a:cubicBezTo>
                  <a:cubicBezTo>
                    <a:pt x="64" y="72"/>
                    <a:pt x="64" y="72"/>
                    <a:pt x="64" y="72"/>
                  </a:cubicBezTo>
                  <a:cubicBezTo>
                    <a:pt x="65" y="70"/>
                    <a:pt x="65" y="68"/>
                    <a:pt x="66" y="66"/>
                  </a:cubicBezTo>
                  <a:cubicBezTo>
                    <a:pt x="66" y="65"/>
                    <a:pt x="67" y="64"/>
                    <a:pt x="67" y="63"/>
                  </a:cubicBezTo>
                  <a:cubicBezTo>
                    <a:pt x="68" y="62"/>
                    <a:pt x="68" y="62"/>
                    <a:pt x="68" y="63"/>
                  </a:cubicBezTo>
                  <a:close/>
                  <a:moveTo>
                    <a:pt x="78" y="92"/>
                  </a:moveTo>
                  <a:cubicBezTo>
                    <a:pt x="78" y="92"/>
                    <a:pt x="78" y="92"/>
                    <a:pt x="78" y="92"/>
                  </a:cubicBezTo>
                  <a:cubicBezTo>
                    <a:pt x="78" y="92"/>
                    <a:pt x="77" y="91"/>
                    <a:pt x="76" y="90"/>
                  </a:cubicBezTo>
                  <a:cubicBezTo>
                    <a:pt x="75" y="89"/>
                    <a:pt x="75" y="87"/>
                    <a:pt x="74" y="86"/>
                  </a:cubicBezTo>
                  <a:cubicBezTo>
                    <a:pt x="74" y="86"/>
                    <a:pt x="74" y="86"/>
                    <a:pt x="74" y="86"/>
                  </a:cubicBezTo>
                  <a:cubicBezTo>
                    <a:pt x="74" y="85"/>
                    <a:pt x="74" y="85"/>
                    <a:pt x="74" y="85"/>
                  </a:cubicBezTo>
                  <a:cubicBezTo>
                    <a:pt x="75" y="85"/>
                    <a:pt x="75" y="84"/>
                    <a:pt x="75" y="84"/>
                  </a:cubicBezTo>
                  <a:cubicBezTo>
                    <a:pt x="76" y="80"/>
                    <a:pt x="77" y="76"/>
                    <a:pt x="78" y="72"/>
                  </a:cubicBezTo>
                  <a:cubicBezTo>
                    <a:pt x="79" y="71"/>
                    <a:pt x="80" y="69"/>
                    <a:pt x="80" y="67"/>
                  </a:cubicBezTo>
                  <a:cubicBezTo>
                    <a:pt x="80" y="70"/>
                    <a:pt x="80" y="72"/>
                    <a:pt x="79" y="75"/>
                  </a:cubicBezTo>
                  <a:cubicBezTo>
                    <a:pt x="77" y="80"/>
                    <a:pt x="78" y="84"/>
                    <a:pt x="76" y="89"/>
                  </a:cubicBezTo>
                  <a:cubicBezTo>
                    <a:pt x="76" y="89"/>
                    <a:pt x="76" y="89"/>
                    <a:pt x="76" y="89"/>
                  </a:cubicBezTo>
                  <a:cubicBezTo>
                    <a:pt x="78" y="85"/>
                    <a:pt x="79" y="80"/>
                    <a:pt x="80" y="76"/>
                  </a:cubicBezTo>
                  <a:cubicBezTo>
                    <a:pt x="81" y="74"/>
                    <a:pt x="81" y="72"/>
                    <a:pt x="82" y="70"/>
                  </a:cubicBezTo>
                  <a:cubicBezTo>
                    <a:pt x="83" y="69"/>
                    <a:pt x="84" y="65"/>
                    <a:pt x="84" y="64"/>
                  </a:cubicBezTo>
                  <a:cubicBezTo>
                    <a:pt x="84" y="69"/>
                    <a:pt x="83" y="74"/>
                    <a:pt x="82" y="79"/>
                  </a:cubicBezTo>
                  <a:cubicBezTo>
                    <a:pt x="81" y="81"/>
                    <a:pt x="81" y="84"/>
                    <a:pt x="80" y="86"/>
                  </a:cubicBezTo>
                  <a:cubicBezTo>
                    <a:pt x="80" y="87"/>
                    <a:pt x="79" y="88"/>
                    <a:pt x="79" y="90"/>
                  </a:cubicBezTo>
                  <a:cubicBezTo>
                    <a:pt x="79" y="90"/>
                    <a:pt x="79" y="91"/>
                    <a:pt x="79" y="92"/>
                  </a:cubicBezTo>
                  <a:cubicBezTo>
                    <a:pt x="78" y="92"/>
                    <a:pt x="78" y="92"/>
                    <a:pt x="78" y="92"/>
                  </a:cubicBezTo>
                  <a:close/>
                  <a:moveTo>
                    <a:pt x="84" y="63"/>
                  </a:moveTo>
                  <a:cubicBezTo>
                    <a:pt x="82" y="67"/>
                    <a:pt x="81" y="72"/>
                    <a:pt x="79" y="77"/>
                  </a:cubicBezTo>
                  <a:cubicBezTo>
                    <a:pt x="79" y="78"/>
                    <a:pt x="79" y="79"/>
                    <a:pt x="79" y="80"/>
                  </a:cubicBezTo>
                  <a:cubicBezTo>
                    <a:pt x="79" y="78"/>
                    <a:pt x="79" y="76"/>
                    <a:pt x="80" y="74"/>
                  </a:cubicBezTo>
                  <a:cubicBezTo>
                    <a:pt x="81" y="70"/>
                    <a:pt x="81" y="65"/>
                    <a:pt x="82" y="61"/>
                  </a:cubicBezTo>
                  <a:cubicBezTo>
                    <a:pt x="83" y="62"/>
                    <a:pt x="83" y="62"/>
                    <a:pt x="84" y="63"/>
                  </a:cubicBezTo>
                  <a:close/>
                  <a:moveTo>
                    <a:pt x="78" y="71"/>
                  </a:moveTo>
                  <a:cubicBezTo>
                    <a:pt x="77" y="74"/>
                    <a:pt x="76" y="78"/>
                    <a:pt x="75" y="81"/>
                  </a:cubicBezTo>
                  <a:cubicBezTo>
                    <a:pt x="75" y="81"/>
                    <a:pt x="75" y="80"/>
                    <a:pt x="75" y="80"/>
                  </a:cubicBezTo>
                  <a:cubicBezTo>
                    <a:pt x="76" y="78"/>
                    <a:pt x="76" y="75"/>
                    <a:pt x="76" y="73"/>
                  </a:cubicBezTo>
                  <a:cubicBezTo>
                    <a:pt x="77" y="68"/>
                    <a:pt x="78" y="63"/>
                    <a:pt x="79" y="59"/>
                  </a:cubicBezTo>
                  <a:cubicBezTo>
                    <a:pt x="79" y="58"/>
                    <a:pt x="79" y="58"/>
                    <a:pt x="79" y="58"/>
                  </a:cubicBezTo>
                  <a:cubicBezTo>
                    <a:pt x="77" y="63"/>
                    <a:pt x="76" y="67"/>
                    <a:pt x="75" y="71"/>
                  </a:cubicBezTo>
                  <a:cubicBezTo>
                    <a:pt x="74" y="74"/>
                    <a:pt x="73" y="76"/>
                    <a:pt x="73" y="79"/>
                  </a:cubicBezTo>
                  <a:cubicBezTo>
                    <a:pt x="73" y="75"/>
                    <a:pt x="74" y="71"/>
                    <a:pt x="75" y="67"/>
                  </a:cubicBezTo>
                  <a:cubicBezTo>
                    <a:pt x="76" y="63"/>
                    <a:pt x="77" y="59"/>
                    <a:pt x="77" y="56"/>
                  </a:cubicBezTo>
                  <a:cubicBezTo>
                    <a:pt x="78" y="57"/>
                    <a:pt x="80" y="59"/>
                    <a:pt x="81" y="60"/>
                  </a:cubicBezTo>
                  <a:cubicBezTo>
                    <a:pt x="80" y="64"/>
                    <a:pt x="80" y="68"/>
                    <a:pt x="78" y="71"/>
                  </a:cubicBezTo>
                  <a:close/>
                  <a:moveTo>
                    <a:pt x="72" y="52"/>
                  </a:moveTo>
                  <a:cubicBezTo>
                    <a:pt x="70" y="58"/>
                    <a:pt x="64" y="63"/>
                    <a:pt x="58" y="64"/>
                  </a:cubicBezTo>
                  <a:cubicBezTo>
                    <a:pt x="57" y="63"/>
                    <a:pt x="57" y="63"/>
                    <a:pt x="56" y="62"/>
                  </a:cubicBezTo>
                  <a:cubicBezTo>
                    <a:pt x="63" y="61"/>
                    <a:pt x="67" y="55"/>
                    <a:pt x="70" y="50"/>
                  </a:cubicBezTo>
                  <a:cubicBezTo>
                    <a:pt x="71" y="50"/>
                    <a:pt x="71" y="51"/>
                    <a:pt x="72" y="52"/>
                  </a:cubicBezTo>
                  <a:close/>
                  <a:moveTo>
                    <a:pt x="42" y="42"/>
                  </a:moveTo>
                  <a:cubicBezTo>
                    <a:pt x="44" y="38"/>
                    <a:pt x="45" y="34"/>
                    <a:pt x="47" y="31"/>
                  </a:cubicBezTo>
                  <a:cubicBezTo>
                    <a:pt x="45" y="35"/>
                    <a:pt x="45" y="40"/>
                    <a:pt x="42" y="44"/>
                  </a:cubicBezTo>
                  <a:cubicBezTo>
                    <a:pt x="41" y="43"/>
                    <a:pt x="41" y="41"/>
                    <a:pt x="40" y="40"/>
                  </a:cubicBezTo>
                  <a:cubicBezTo>
                    <a:pt x="40" y="40"/>
                    <a:pt x="40" y="40"/>
                    <a:pt x="40" y="40"/>
                  </a:cubicBezTo>
                  <a:cubicBezTo>
                    <a:pt x="41" y="38"/>
                    <a:pt x="42" y="35"/>
                    <a:pt x="43" y="33"/>
                  </a:cubicBezTo>
                  <a:cubicBezTo>
                    <a:pt x="43" y="33"/>
                    <a:pt x="43" y="33"/>
                    <a:pt x="43" y="34"/>
                  </a:cubicBezTo>
                  <a:cubicBezTo>
                    <a:pt x="42" y="36"/>
                    <a:pt x="42" y="39"/>
                    <a:pt x="41" y="42"/>
                  </a:cubicBezTo>
                  <a:cubicBezTo>
                    <a:pt x="41" y="42"/>
                    <a:pt x="42" y="42"/>
                    <a:pt x="42" y="42"/>
                  </a:cubicBezTo>
                  <a:close/>
                  <a:moveTo>
                    <a:pt x="44" y="46"/>
                  </a:moveTo>
                  <a:cubicBezTo>
                    <a:pt x="44" y="46"/>
                    <a:pt x="45" y="46"/>
                    <a:pt x="45" y="46"/>
                  </a:cubicBezTo>
                  <a:cubicBezTo>
                    <a:pt x="46" y="44"/>
                    <a:pt x="47" y="42"/>
                    <a:pt x="48" y="40"/>
                  </a:cubicBezTo>
                  <a:cubicBezTo>
                    <a:pt x="48" y="39"/>
                    <a:pt x="49" y="38"/>
                    <a:pt x="49" y="37"/>
                  </a:cubicBezTo>
                  <a:cubicBezTo>
                    <a:pt x="49" y="37"/>
                    <a:pt x="51" y="33"/>
                    <a:pt x="50" y="36"/>
                  </a:cubicBezTo>
                  <a:cubicBezTo>
                    <a:pt x="48" y="40"/>
                    <a:pt x="46" y="44"/>
                    <a:pt x="46" y="48"/>
                  </a:cubicBezTo>
                  <a:cubicBezTo>
                    <a:pt x="46" y="49"/>
                    <a:pt x="46" y="49"/>
                    <a:pt x="47" y="49"/>
                  </a:cubicBezTo>
                  <a:cubicBezTo>
                    <a:pt x="49" y="45"/>
                    <a:pt x="51" y="40"/>
                    <a:pt x="53" y="36"/>
                  </a:cubicBezTo>
                  <a:cubicBezTo>
                    <a:pt x="51" y="40"/>
                    <a:pt x="50" y="45"/>
                    <a:pt x="48" y="49"/>
                  </a:cubicBezTo>
                  <a:cubicBezTo>
                    <a:pt x="48" y="50"/>
                    <a:pt x="48" y="50"/>
                    <a:pt x="48" y="51"/>
                  </a:cubicBezTo>
                  <a:cubicBezTo>
                    <a:pt x="48" y="51"/>
                    <a:pt x="48" y="51"/>
                    <a:pt x="48" y="51"/>
                  </a:cubicBezTo>
                  <a:cubicBezTo>
                    <a:pt x="46" y="49"/>
                    <a:pt x="44" y="46"/>
                    <a:pt x="43" y="44"/>
                  </a:cubicBezTo>
                  <a:cubicBezTo>
                    <a:pt x="45" y="41"/>
                    <a:pt x="48" y="37"/>
                    <a:pt x="49" y="33"/>
                  </a:cubicBezTo>
                  <a:cubicBezTo>
                    <a:pt x="48" y="38"/>
                    <a:pt x="46" y="42"/>
                    <a:pt x="44" y="46"/>
                  </a:cubicBezTo>
                  <a:close/>
                  <a:moveTo>
                    <a:pt x="49" y="50"/>
                  </a:moveTo>
                  <a:cubicBezTo>
                    <a:pt x="49" y="49"/>
                    <a:pt x="50" y="48"/>
                    <a:pt x="50" y="48"/>
                  </a:cubicBezTo>
                  <a:cubicBezTo>
                    <a:pt x="50" y="47"/>
                    <a:pt x="51" y="45"/>
                    <a:pt x="52" y="44"/>
                  </a:cubicBezTo>
                  <a:cubicBezTo>
                    <a:pt x="52" y="43"/>
                    <a:pt x="53" y="42"/>
                    <a:pt x="53" y="41"/>
                  </a:cubicBezTo>
                  <a:cubicBezTo>
                    <a:pt x="54" y="40"/>
                    <a:pt x="56" y="35"/>
                    <a:pt x="55" y="38"/>
                  </a:cubicBezTo>
                  <a:cubicBezTo>
                    <a:pt x="53" y="43"/>
                    <a:pt x="52" y="48"/>
                    <a:pt x="50" y="53"/>
                  </a:cubicBezTo>
                  <a:cubicBezTo>
                    <a:pt x="50" y="53"/>
                    <a:pt x="50" y="53"/>
                    <a:pt x="50" y="53"/>
                  </a:cubicBezTo>
                  <a:cubicBezTo>
                    <a:pt x="52" y="51"/>
                    <a:pt x="53" y="49"/>
                    <a:pt x="54" y="47"/>
                  </a:cubicBezTo>
                  <a:cubicBezTo>
                    <a:pt x="55" y="45"/>
                    <a:pt x="56" y="44"/>
                    <a:pt x="56" y="43"/>
                  </a:cubicBezTo>
                  <a:cubicBezTo>
                    <a:pt x="57" y="42"/>
                    <a:pt x="59" y="38"/>
                    <a:pt x="58" y="40"/>
                  </a:cubicBezTo>
                  <a:cubicBezTo>
                    <a:pt x="58" y="43"/>
                    <a:pt x="56" y="46"/>
                    <a:pt x="54" y="49"/>
                  </a:cubicBezTo>
                  <a:cubicBezTo>
                    <a:pt x="53" y="52"/>
                    <a:pt x="53" y="54"/>
                    <a:pt x="52" y="56"/>
                  </a:cubicBezTo>
                  <a:cubicBezTo>
                    <a:pt x="51" y="56"/>
                    <a:pt x="51" y="55"/>
                    <a:pt x="50" y="54"/>
                  </a:cubicBezTo>
                  <a:cubicBezTo>
                    <a:pt x="49" y="53"/>
                    <a:pt x="49" y="52"/>
                    <a:pt x="48" y="51"/>
                  </a:cubicBezTo>
                  <a:cubicBezTo>
                    <a:pt x="48" y="51"/>
                    <a:pt x="48" y="51"/>
                    <a:pt x="48" y="51"/>
                  </a:cubicBezTo>
                  <a:cubicBezTo>
                    <a:pt x="48" y="51"/>
                    <a:pt x="49" y="50"/>
                    <a:pt x="49" y="50"/>
                  </a:cubicBezTo>
                  <a:cubicBezTo>
                    <a:pt x="49" y="50"/>
                    <a:pt x="49" y="50"/>
                    <a:pt x="49" y="50"/>
                  </a:cubicBezTo>
                  <a:close/>
                  <a:moveTo>
                    <a:pt x="58" y="49"/>
                  </a:moveTo>
                  <a:cubicBezTo>
                    <a:pt x="57" y="52"/>
                    <a:pt x="56" y="55"/>
                    <a:pt x="55" y="58"/>
                  </a:cubicBezTo>
                  <a:cubicBezTo>
                    <a:pt x="55" y="59"/>
                    <a:pt x="56" y="59"/>
                    <a:pt x="56" y="59"/>
                  </a:cubicBezTo>
                  <a:cubicBezTo>
                    <a:pt x="58" y="54"/>
                    <a:pt x="60" y="48"/>
                    <a:pt x="63" y="44"/>
                  </a:cubicBezTo>
                  <a:cubicBezTo>
                    <a:pt x="62" y="46"/>
                    <a:pt x="61" y="49"/>
                    <a:pt x="60" y="51"/>
                  </a:cubicBezTo>
                  <a:cubicBezTo>
                    <a:pt x="59" y="54"/>
                    <a:pt x="58" y="57"/>
                    <a:pt x="58" y="59"/>
                  </a:cubicBezTo>
                  <a:cubicBezTo>
                    <a:pt x="58" y="59"/>
                    <a:pt x="58" y="59"/>
                    <a:pt x="58" y="59"/>
                  </a:cubicBezTo>
                  <a:cubicBezTo>
                    <a:pt x="57" y="60"/>
                    <a:pt x="56" y="60"/>
                    <a:pt x="54" y="60"/>
                  </a:cubicBezTo>
                  <a:cubicBezTo>
                    <a:pt x="54" y="59"/>
                    <a:pt x="53" y="58"/>
                    <a:pt x="52" y="57"/>
                  </a:cubicBezTo>
                  <a:cubicBezTo>
                    <a:pt x="55" y="53"/>
                    <a:pt x="57" y="47"/>
                    <a:pt x="60" y="42"/>
                  </a:cubicBezTo>
                  <a:cubicBezTo>
                    <a:pt x="61" y="40"/>
                    <a:pt x="59" y="45"/>
                    <a:pt x="59" y="45"/>
                  </a:cubicBezTo>
                  <a:cubicBezTo>
                    <a:pt x="59" y="47"/>
                    <a:pt x="58" y="48"/>
                    <a:pt x="58" y="49"/>
                  </a:cubicBezTo>
                  <a:close/>
                  <a:moveTo>
                    <a:pt x="58" y="59"/>
                  </a:moveTo>
                  <a:cubicBezTo>
                    <a:pt x="61" y="55"/>
                    <a:pt x="62" y="51"/>
                    <a:pt x="64" y="46"/>
                  </a:cubicBezTo>
                  <a:cubicBezTo>
                    <a:pt x="65" y="45"/>
                    <a:pt x="64" y="45"/>
                    <a:pt x="64" y="46"/>
                  </a:cubicBezTo>
                  <a:cubicBezTo>
                    <a:pt x="64" y="48"/>
                    <a:pt x="64" y="50"/>
                    <a:pt x="63" y="51"/>
                  </a:cubicBezTo>
                  <a:cubicBezTo>
                    <a:pt x="63" y="54"/>
                    <a:pt x="62" y="55"/>
                    <a:pt x="61" y="58"/>
                  </a:cubicBezTo>
                  <a:cubicBezTo>
                    <a:pt x="60" y="58"/>
                    <a:pt x="59" y="59"/>
                    <a:pt x="58" y="59"/>
                  </a:cubicBezTo>
                  <a:close/>
                  <a:moveTo>
                    <a:pt x="62" y="55"/>
                  </a:moveTo>
                  <a:cubicBezTo>
                    <a:pt x="63" y="53"/>
                    <a:pt x="64" y="52"/>
                    <a:pt x="64" y="51"/>
                  </a:cubicBezTo>
                  <a:cubicBezTo>
                    <a:pt x="65" y="49"/>
                    <a:pt x="65" y="47"/>
                    <a:pt x="65" y="45"/>
                  </a:cubicBezTo>
                  <a:cubicBezTo>
                    <a:pt x="65" y="46"/>
                    <a:pt x="66" y="46"/>
                    <a:pt x="66" y="46"/>
                  </a:cubicBezTo>
                  <a:cubicBezTo>
                    <a:pt x="66" y="46"/>
                    <a:pt x="66" y="46"/>
                    <a:pt x="66" y="46"/>
                  </a:cubicBezTo>
                  <a:cubicBezTo>
                    <a:pt x="66" y="49"/>
                    <a:pt x="65" y="51"/>
                    <a:pt x="64" y="53"/>
                  </a:cubicBezTo>
                  <a:cubicBezTo>
                    <a:pt x="64" y="54"/>
                    <a:pt x="61" y="60"/>
                    <a:pt x="62" y="55"/>
                  </a:cubicBezTo>
                  <a:close/>
                  <a:moveTo>
                    <a:pt x="64" y="45"/>
                  </a:moveTo>
                  <a:cubicBezTo>
                    <a:pt x="63" y="47"/>
                    <a:pt x="63" y="49"/>
                    <a:pt x="62" y="51"/>
                  </a:cubicBezTo>
                  <a:cubicBezTo>
                    <a:pt x="61" y="54"/>
                    <a:pt x="59" y="56"/>
                    <a:pt x="58" y="58"/>
                  </a:cubicBezTo>
                  <a:cubicBezTo>
                    <a:pt x="60" y="54"/>
                    <a:pt x="62" y="49"/>
                    <a:pt x="63" y="44"/>
                  </a:cubicBezTo>
                  <a:cubicBezTo>
                    <a:pt x="64" y="44"/>
                    <a:pt x="64" y="44"/>
                    <a:pt x="64" y="45"/>
                  </a:cubicBezTo>
                  <a:close/>
                  <a:moveTo>
                    <a:pt x="63" y="43"/>
                  </a:moveTo>
                  <a:cubicBezTo>
                    <a:pt x="60" y="48"/>
                    <a:pt x="58" y="53"/>
                    <a:pt x="56" y="57"/>
                  </a:cubicBezTo>
                  <a:cubicBezTo>
                    <a:pt x="57" y="55"/>
                    <a:pt x="58" y="51"/>
                    <a:pt x="59" y="49"/>
                  </a:cubicBezTo>
                  <a:cubicBezTo>
                    <a:pt x="59" y="46"/>
                    <a:pt x="60" y="44"/>
                    <a:pt x="61" y="42"/>
                  </a:cubicBezTo>
                  <a:cubicBezTo>
                    <a:pt x="61" y="42"/>
                    <a:pt x="62" y="43"/>
                    <a:pt x="63" y="43"/>
                  </a:cubicBezTo>
                  <a:close/>
                  <a:moveTo>
                    <a:pt x="53" y="56"/>
                  </a:moveTo>
                  <a:cubicBezTo>
                    <a:pt x="52" y="58"/>
                    <a:pt x="54" y="52"/>
                    <a:pt x="54" y="52"/>
                  </a:cubicBezTo>
                  <a:cubicBezTo>
                    <a:pt x="55" y="50"/>
                    <a:pt x="55" y="48"/>
                    <a:pt x="56" y="46"/>
                  </a:cubicBezTo>
                  <a:cubicBezTo>
                    <a:pt x="57" y="44"/>
                    <a:pt x="58" y="42"/>
                    <a:pt x="59" y="40"/>
                  </a:cubicBezTo>
                  <a:cubicBezTo>
                    <a:pt x="59" y="40"/>
                    <a:pt x="60" y="41"/>
                    <a:pt x="60" y="41"/>
                  </a:cubicBezTo>
                  <a:cubicBezTo>
                    <a:pt x="57" y="45"/>
                    <a:pt x="55" y="51"/>
                    <a:pt x="53" y="56"/>
                  </a:cubicBezTo>
                  <a:close/>
                  <a:moveTo>
                    <a:pt x="58" y="39"/>
                  </a:moveTo>
                  <a:cubicBezTo>
                    <a:pt x="55" y="43"/>
                    <a:pt x="52" y="48"/>
                    <a:pt x="51" y="52"/>
                  </a:cubicBezTo>
                  <a:cubicBezTo>
                    <a:pt x="53" y="47"/>
                    <a:pt x="54" y="42"/>
                    <a:pt x="56" y="37"/>
                  </a:cubicBezTo>
                  <a:cubicBezTo>
                    <a:pt x="56" y="38"/>
                    <a:pt x="57" y="38"/>
                    <a:pt x="58" y="39"/>
                  </a:cubicBezTo>
                  <a:close/>
                  <a:moveTo>
                    <a:pt x="40" y="25"/>
                  </a:moveTo>
                  <a:cubicBezTo>
                    <a:pt x="40" y="26"/>
                    <a:pt x="39" y="28"/>
                    <a:pt x="38" y="29"/>
                  </a:cubicBezTo>
                  <a:cubicBezTo>
                    <a:pt x="38" y="30"/>
                    <a:pt x="37" y="31"/>
                    <a:pt x="37" y="31"/>
                  </a:cubicBezTo>
                  <a:cubicBezTo>
                    <a:pt x="38" y="29"/>
                    <a:pt x="39" y="27"/>
                    <a:pt x="39" y="24"/>
                  </a:cubicBezTo>
                  <a:cubicBezTo>
                    <a:pt x="39" y="24"/>
                    <a:pt x="40" y="25"/>
                    <a:pt x="40" y="25"/>
                  </a:cubicBezTo>
                  <a:close/>
                  <a:moveTo>
                    <a:pt x="34" y="26"/>
                  </a:moveTo>
                  <a:cubicBezTo>
                    <a:pt x="35" y="26"/>
                    <a:pt x="36" y="21"/>
                    <a:pt x="35" y="24"/>
                  </a:cubicBezTo>
                  <a:cubicBezTo>
                    <a:pt x="35" y="27"/>
                    <a:pt x="34" y="30"/>
                    <a:pt x="34" y="32"/>
                  </a:cubicBezTo>
                  <a:cubicBezTo>
                    <a:pt x="33" y="33"/>
                    <a:pt x="34" y="33"/>
                    <a:pt x="34" y="32"/>
                  </a:cubicBezTo>
                  <a:cubicBezTo>
                    <a:pt x="35" y="30"/>
                    <a:pt x="38" y="27"/>
                    <a:pt x="38" y="24"/>
                  </a:cubicBezTo>
                  <a:cubicBezTo>
                    <a:pt x="38" y="28"/>
                    <a:pt x="37" y="31"/>
                    <a:pt x="35" y="34"/>
                  </a:cubicBezTo>
                  <a:cubicBezTo>
                    <a:pt x="35" y="34"/>
                    <a:pt x="36" y="34"/>
                    <a:pt x="36" y="34"/>
                  </a:cubicBezTo>
                  <a:cubicBezTo>
                    <a:pt x="37" y="31"/>
                    <a:pt x="39" y="29"/>
                    <a:pt x="40" y="26"/>
                  </a:cubicBezTo>
                  <a:cubicBezTo>
                    <a:pt x="39" y="29"/>
                    <a:pt x="38" y="33"/>
                    <a:pt x="37" y="36"/>
                  </a:cubicBezTo>
                  <a:cubicBezTo>
                    <a:pt x="37" y="37"/>
                    <a:pt x="37" y="37"/>
                    <a:pt x="37" y="37"/>
                  </a:cubicBezTo>
                  <a:cubicBezTo>
                    <a:pt x="38" y="35"/>
                    <a:pt x="39" y="33"/>
                    <a:pt x="40" y="32"/>
                  </a:cubicBezTo>
                  <a:cubicBezTo>
                    <a:pt x="41" y="30"/>
                    <a:pt x="42" y="29"/>
                    <a:pt x="42" y="27"/>
                  </a:cubicBezTo>
                  <a:cubicBezTo>
                    <a:pt x="42" y="32"/>
                    <a:pt x="40" y="36"/>
                    <a:pt x="39" y="40"/>
                  </a:cubicBezTo>
                  <a:cubicBezTo>
                    <a:pt x="37" y="37"/>
                    <a:pt x="35" y="34"/>
                    <a:pt x="32" y="31"/>
                  </a:cubicBezTo>
                  <a:cubicBezTo>
                    <a:pt x="32" y="31"/>
                    <a:pt x="32" y="31"/>
                    <a:pt x="32" y="31"/>
                  </a:cubicBezTo>
                  <a:cubicBezTo>
                    <a:pt x="33" y="29"/>
                    <a:pt x="34" y="28"/>
                    <a:pt x="34" y="26"/>
                  </a:cubicBezTo>
                  <a:close/>
                  <a:moveTo>
                    <a:pt x="67" y="62"/>
                  </a:moveTo>
                  <a:cubicBezTo>
                    <a:pt x="66" y="64"/>
                    <a:pt x="66" y="66"/>
                    <a:pt x="65" y="68"/>
                  </a:cubicBezTo>
                  <a:cubicBezTo>
                    <a:pt x="64" y="69"/>
                    <a:pt x="64" y="72"/>
                    <a:pt x="64" y="69"/>
                  </a:cubicBezTo>
                  <a:cubicBezTo>
                    <a:pt x="65" y="68"/>
                    <a:pt x="65" y="66"/>
                    <a:pt x="65" y="64"/>
                  </a:cubicBezTo>
                  <a:cubicBezTo>
                    <a:pt x="65" y="64"/>
                    <a:pt x="65" y="64"/>
                    <a:pt x="65" y="64"/>
                  </a:cubicBezTo>
                  <a:cubicBezTo>
                    <a:pt x="64" y="65"/>
                    <a:pt x="63" y="67"/>
                    <a:pt x="63" y="68"/>
                  </a:cubicBezTo>
                  <a:cubicBezTo>
                    <a:pt x="63" y="68"/>
                    <a:pt x="63" y="66"/>
                    <a:pt x="63" y="65"/>
                  </a:cubicBezTo>
                  <a:cubicBezTo>
                    <a:pt x="63" y="65"/>
                    <a:pt x="62" y="65"/>
                    <a:pt x="62" y="65"/>
                  </a:cubicBezTo>
                  <a:cubicBezTo>
                    <a:pt x="62" y="66"/>
                    <a:pt x="61" y="68"/>
                    <a:pt x="61" y="66"/>
                  </a:cubicBezTo>
                  <a:cubicBezTo>
                    <a:pt x="61" y="66"/>
                    <a:pt x="60" y="66"/>
                    <a:pt x="60" y="66"/>
                  </a:cubicBezTo>
                  <a:cubicBezTo>
                    <a:pt x="60" y="67"/>
                    <a:pt x="60" y="67"/>
                    <a:pt x="60" y="68"/>
                  </a:cubicBezTo>
                  <a:cubicBezTo>
                    <a:pt x="60" y="67"/>
                    <a:pt x="59" y="66"/>
                    <a:pt x="59" y="66"/>
                  </a:cubicBezTo>
                  <a:cubicBezTo>
                    <a:pt x="62" y="65"/>
                    <a:pt x="65" y="64"/>
                    <a:pt x="67" y="62"/>
                  </a:cubicBezTo>
                  <a:close/>
                  <a:moveTo>
                    <a:pt x="79" y="93"/>
                  </a:moveTo>
                  <a:cubicBezTo>
                    <a:pt x="79" y="92"/>
                    <a:pt x="79" y="91"/>
                    <a:pt x="79" y="90"/>
                  </a:cubicBezTo>
                  <a:cubicBezTo>
                    <a:pt x="81" y="87"/>
                    <a:pt x="82" y="83"/>
                    <a:pt x="83" y="80"/>
                  </a:cubicBezTo>
                  <a:cubicBezTo>
                    <a:pt x="84" y="78"/>
                    <a:pt x="85" y="75"/>
                    <a:pt x="85" y="73"/>
                  </a:cubicBezTo>
                  <a:cubicBezTo>
                    <a:pt x="86" y="72"/>
                    <a:pt x="86" y="70"/>
                    <a:pt x="87" y="69"/>
                  </a:cubicBezTo>
                  <a:cubicBezTo>
                    <a:pt x="87" y="68"/>
                    <a:pt x="87" y="67"/>
                    <a:pt x="87" y="67"/>
                  </a:cubicBezTo>
                  <a:cubicBezTo>
                    <a:pt x="87" y="67"/>
                    <a:pt x="87" y="68"/>
                    <a:pt x="87" y="69"/>
                  </a:cubicBezTo>
                  <a:cubicBezTo>
                    <a:pt x="86" y="73"/>
                    <a:pt x="86" y="78"/>
                    <a:pt x="85" y="83"/>
                  </a:cubicBezTo>
                  <a:cubicBezTo>
                    <a:pt x="83" y="88"/>
                    <a:pt x="83" y="93"/>
                    <a:pt x="82" y="98"/>
                  </a:cubicBezTo>
                  <a:cubicBezTo>
                    <a:pt x="81" y="96"/>
                    <a:pt x="80" y="95"/>
                    <a:pt x="79" y="93"/>
                  </a:cubicBezTo>
                  <a:close/>
                  <a:moveTo>
                    <a:pt x="85" y="102"/>
                  </a:moveTo>
                  <a:cubicBezTo>
                    <a:pt x="87" y="97"/>
                    <a:pt x="88" y="93"/>
                    <a:pt x="89" y="88"/>
                  </a:cubicBezTo>
                  <a:cubicBezTo>
                    <a:pt x="90" y="83"/>
                    <a:pt x="92" y="77"/>
                    <a:pt x="93" y="72"/>
                  </a:cubicBezTo>
                  <a:cubicBezTo>
                    <a:pt x="92" y="78"/>
                    <a:pt x="92" y="84"/>
                    <a:pt x="91" y="89"/>
                  </a:cubicBezTo>
                  <a:cubicBezTo>
                    <a:pt x="90" y="94"/>
                    <a:pt x="88" y="99"/>
                    <a:pt x="87" y="104"/>
                  </a:cubicBezTo>
                  <a:cubicBezTo>
                    <a:pt x="87" y="104"/>
                    <a:pt x="87" y="104"/>
                    <a:pt x="87" y="105"/>
                  </a:cubicBezTo>
                  <a:cubicBezTo>
                    <a:pt x="87" y="104"/>
                    <a:pt x="86" y="103"/>
                    <a:pt x="85" y="102"/>
                  </a:cubicBezTo>
                  <a:cubicBezTo>
                    <a:pt x="85" y="102"/>
                    <a:pt x="85" y="102"/>
                    <a:pt x="85" y="102"/>
                  </a:cubicBezTo>
                  <a:close/>
                  <a:moveTo>
                    <a:pt x="88" y="105"/>
                  </a:moveTo>
                  <a:cubicBezTo>
                    <a:pt x="88" y="105"/>
                    <a:pt x="88" y="105"/>
                    <a:pt x="88" y="104"/>
                  </a:cubicBezTo>
                  <a:cubicBezTo>
                    <a:pt x="90" y="100"/>
                    <a:pt x="90" y="95"/>
                    <a:pt x="92" y="91"/>
                  </a:cubicBezTo>
                  <a:cubicBezTo>
                    <a:pt x="92" y="89"/>
                    <a:pt x="93" y="87"/>
                    <a:pt x="93" y="85"/>
                  </a:cubicBezTo>
                  <a:cubicBezTo>
                    <a:pt x="93" y="86"/>
                    <a:pt x="93" y="87"/>
                    <a:pt x="93" y="89"/>
                  </a:cubicBezTo>
                  <a:cubicBezTo>
                    <a:pt x="93" y="91"/>
                    <a:pt x="92" y="94"/>
                    <a:pt x="91" y="97"/>
                  </a:cubicBezTo>
                  <a:cubicBezTo>
                    <a:pt x="91" y="100"/>
                    <a:pt x="90" y="103"/>
                    <a:pt x="89" y="106"/>
                  </a:cubicBezTo>
                  <a:cubicBezTo>
                    <a:pt x="89" y="106"/>
                    <a:pt x="88" y="105"/>
                    <a:pt x="88" y="105"/>
                  </a:cubicBezTo>
                  <a:close/>
                  <a:moveTo>
                    <a:pt x="93" y="97"/>
                  </a:moveTo>
                  <a:cubicBezTo>
                    <a:pt x="93" y="93"/>
                    <a:pt x="95" y="89"/>
                    <a:pt x="96" y="85"/>
                  </a:cubicBezTo>
                  <a:cubicBezTo>
                    <a:pt x="96" y="87"/>
                    <a:pt x="95" y="89"/>
                    <a:pt x="95" y="90"/>
                  </a:cubicBezTo>
                  <a:cubicBezTo>
                    <a:pt x="94" y="96"/>
                    <a:pt x="93" y="101"/>
                    <a:pt x="93" y="106"/>
                  </a:cubicBezTo>
                  <a:cubicBezTo>
                    <a:pt x="93" y="107"/>
                    <a:pt x="93" y="107"/>
                    <a:pt x="93" y="106"/>
                  </a:cubicBezTo>
                  <a:cubicBezTo>
                    <a:pt x="95" y="102"/>
                    <a:pt x="96" y="98"/>
                    <a:pt x="98" y="94"/>
                  </a:cubicBezTo>
                  <a:cubicBezTo>
                    <a:pt x="98" y="91"/>
                    <a:pt x="99" y="89"/>
                    <a:pt x="99" y="87"/>
                  </a:cubicBezTo>
                  <a:cubicBezTo>
                    <a:pt x="100" y="86"/>
                    <a:pt x="100" y="84"/>
                    <a:pt x="101" y="83"/>
                  </a:cubicBezTo>
                  <a:cubicBezTo>
                    <a:pt x="102" y="80"/>
                    <a:pt x="101" y="83"/>
                    <a:pt x="100" y="84"/>
                  </a:cubicBezTo>
                  <a:cubicBezTo>
                    <a:pt x="99" y="88"/>
                    <a:pt x="98" y="93"/>
                    <a:pt x="97" y="98"/>
                  </a:cubicBezTo>
                  <a:cubicBezTo>
                    <a:pt x="95" y="102"/>
                    <a:pt x="94" y="105"/>
                    <a:pt x="94" y="109"/>
                  </a:cubicBezTo>
                  <a:cubicBezTo>
                    <a:pt x="94" y="109"/>
                    <a:pt x="95" y="109"/>
                    <a:pt x="95" y="109"/>
                  </a:cubicBezTo>
                  <a:cubicBezTo>
                    <a:pt x="96" y="105"/>
                    <a:pt x="98" y="101"/>
                    <a:pt x="99" y="98"/>
                  </a:cubicBezTo>
                  <a:cubicBezTo>
                    <a:pt x="100" y="95"/>
                    <a:pt x="100" y="93"/>
                    <a:pt x="101" y="90"/>
                  </a:cubicBezTo>
                  <a:cubicBezTo>
                    <a:pt x="101" y="89"/>
                    <a:pt x="101" y="88"/>
                    <a:pt x="102" y="87"/>
                  </a:cubicBezTo>
                  <a:cubicBezTo>
                    <a:pt x="101" y="88"/>
                    <a:pt x="102" y="84"/>
                    <a:pt x="103" y="83"/>
                  </a:cubicBezTo>
                  <a:cubicBezTo>
                    <a:pt x="103" y="83"/>
                    <a:pt x="103" y="83"/>
                    <a:pt x="103" y="83"/>
                  </a:cubicBezTo>
                  <a:cubicBezTo>
                    <a:pt x="103" y="84"/>
                    <a:pt x="103" y="84"/>
                    <a:pt x="103" y="84"/>
                  </a:cubicBezTo>
                  <a:cubicBezTo>
                    <a:pt x="102" y="88"/>
                    <a:pt x="101" y="93"/>
                    <a:pt x="100" y="97"/>
                  </a:cubicBezTo>
                  <a:cubicBezTo>
                    <a:pt x="99" y="102"/>
                    <a:pt x="98" y="106"/>
                    <a:pt x="97" y="111"/>
                  </a:cubicBezTo>
                  <a:cubicBezTo>
                    <a:pt x="97" y="111"/>
                    <a:pt x="97" y="111"/>
                    <a:pt x="97" y="112"/>
                  </a:cubicBezTo>
                  <a:cubicBezTo>
                    <a:pt x="94" y="110"/>
                    <a:pt x="92" y="109"/>
                    <a:pt x="90" y="107"/>
                  </a:cubicBezTo>
                  <a:cubicBezTo>
                    <a:pt x="92" y="104"/>
                    <a:pt x="92" y="100"/>
                    <a:pt x="93" y="97"/>
                  </a:cubicBezTo>
                  <a:close/>
                  <a:moveTo>
                    <a:pt x="101" y="94"/>
                  </a:moveTo>
                  <a:cubicBezTo>
                    <a:pt x="102" y="90"/>
                    <a:pt x="103" y="87"/>
                    <a:pt x="103" y="84"/>
                  </a:cubicBezTo>
                  <a:cubicBezTo>
                    <a:pt x="104" y="85"/>
                    <a:pt x="104" y="85"/>
                    <a:pt x="105" y="86"/>
                  </a:cubicBezTo>
                  <a:cubicBezTo>
                    <a:pt x="103" y="90"/>
                    <a:pt x="102" y="93"/>
                    <a:pt x="101" y="97"/>
                  </a:cubicBezTo>
                  <a:cubicBezTo>
                    <a:pt x="101" y="96"/>
                    <a:pt x="101" y="95"/>
                    <a:pt x="101" y="94"/>
                  </a:cubicBezTo>
                  <a:close/>
                  <a:moveTo>
                    <a:pt x="107" y="89"/>
                  </a:moveTo>
                  <a:cubicBezTo>
                    <a:pt x="106" y="93"/>
                    <a:pt x="104" y="97"/>
                    <a:pt x="103" y="101"/>
                  </a:cubicBezTo>
                  <a:cubicBezTo>
                    <a:pt x="103" y="102"/>
                    <a:pt x="102" y="103"/>
                    <a:pt x="102" y="104"/>
                  </a:cubicBezTo>
                  <a:cubicBezTo>
                    <a:pt x="103" y="99"/>
                    <a:pt x="105" y="93"/>
                    <a:pt x="105" y="87"/>
                  </a:cubicBezTo>
                  <a:cubicBezTo>
                    <a:pt x="106" y="88"/>
                    <a:pt x="106" y="88"/>
                    <a:pt x="107" y="89"/>
                  </a:cubicBezTo>
                  <a:close/>
                  <a:moveTo>
                    <a:pt x="109" y="92"/>
                  </a:moveTo>
                  <a:cubicBezTo>
                    <a:pt x="108" y="95"/>
                    <a:pt x="107" y="98"/>
                    <a:pt x="106" y="101"/>
                  </a:cubicBezTo>
                  <a:cubicBezTo>
                    <a:pt x="106" y="103"/>
                    <a:pt x="105" y="105"/>
                    <a:pt x="104" y="107"/>
                  </a:cubicBezTo>
                  <a:cubicBezTo>
                    <a:pt x="104" y="108"/>
                    <a:pt x="104" y="109"/>
                    <a:pt x="104" y="110"/>
                  </a:cubicBezTo>
                  <a:cubicBezTo>
                    <a:pt x="104" y="110"/>
                    <a:pt x="103" y="110"/>
                    <a:pt x="103" y="110"/>
                  </a:cubicBezTo>
                  <a:cubicBezTo>
                    <a:pt x="103" y="110"/>
                    <a:pt x="104" y="110"/>
                    <a:pt x="104" y="109"/>
                  </a:cubicBezTo>
                  <a:cubicBezTo>
                    <a:pt x="104" y="105"/>
                    <a:pt x="105" y="101"/>
                    <a:pt x="106" y="98"/>
                  </a:cubicBezTo>
                  <a:cubicBezTo>
                    <a:pt x="106" y="95"/>
                    <a:pt x="107" y="93"/>
                    <a:pt x="108" y="90"/>
                  </a:cubicBezTo>
                  <a:cubicBezTo>
                    <a:pt x="108" y="91"/>
                    <a:pt x="108" y="92"/>
                    <a:pt x="109" y="92"/>
                  </a:cubicBezTo>
                  <a:close/>
                  <a:moveTo>
                    <a:pt x="110" y="95"/>
                  </a:moveTo>
                  <a:cubicBezTo>
                    <a:pt x="110" y="96"/>
                    <a:pt x="109" y="98"/>
                    <a:pt x="109" y="99"/>
                  </a:cubicBezTo>
                  <a:cubicBezTo>
                    <a:pt x="109" y="97"/>
                    <a:pt x="109" y="96"/>
                    <a:pt x="110" y="94"/>
                  </a:cubicBezTo>
                  <a:cubicBezTo>
                    <a:pt x="110" y="94"/>
                    <a:pt x="110" y="94"/>
                    <a:pt x="110" y="94"/>
                  </a:cubicBezTo>
                  <a:cubicBezTo>
                    <a:pt x="110" y="95"/>
                    <a:pt x="110" y="95"/>
                    <a:pt x="110" y="95"/>
                  </a:cubicBezTo>
                  <a:close/>
                  <a:moveTo>
                    <a:pt x="112" y="99"/>
                  </a:moveTo>
                  <a:cubicBezTo>
                    <a:pt x="111" y="101"/>
                    <a:pt x="111" y="103"/>
                    <a:pt x="111" y="104"/>
                  </a:cubicBezTo>
                  <a:cubicBezTo>
                    <a:pt x="110" y="105"/>
                    <a:pt x="110" y="107"/>
                    <a:pt x="110" y="108"/>
                  </a:cubicBezTo>
                  <a:cubicBezTo>
                    <a:pt x="109" y="109"/>
                    <a:pt x="109" y="112"/>
                    <a:pt x="109" y="108"/>
                  </a:cubicBezTo>
                  <a:cubicBezTo>
                    <a:pt x="110" y="104"/>
                    <a:pt x="111" y="101"/>
                    <a:pt x="111" y="97"/>
                  </a:cubicBezTo>
                  <a:cubicBezTo>
                    <a:pt x="111" y="98"/>
                    <a:pt x="112" y="98"/>
                    <a:pt x="112" y="99"/>
                  </a:cubicBezTo>
                  <a:close/>
                  <a:moveTo>
                    <a:pt x="68" y="48"/>
                  </a:moveTo>
                  <a:cubicBezTo>
                    <a:pt x="67" y="51"/>
                    <a:pt x="65" y="54"/>
                    <a:pt x="63" y="57"/>
                  </a:cubicBezTo>
                  <a:cubicBezTo>
                    <a:pt x="65" y="54"/>
                    <a:pt x="66" y="50"/>
                    <a:pt x="67" y="47"/>
                  </a:cubicBezTo>
                  <a:cubicBezTo>
                    <a:pt x="67" y="47"/>
                    <a:pt x="67" y="47"/>
                    <a:pt x="68" y="48"/>
                  </a:cubicBezTo>
                  <a:cubicBezTo>
                    <a:pt x="68" y="48"/>
                    <a:pt x="68" y="48"/>
                    <a:pt x="68" y="48"/>
                  </a:cubicBezTo>
                  <a:close/>
                  <a:moveTo>
                    <a:pt x="6" y="4"/>
                  </a:moveTo>
                  <a:cubicBezTo>
                    <a:pt x="7" y="4"/>
                    <a:pt x="8" y="4"/>
                    <a:pt x="9" y="5"/>
                  </a:cubicBezTo>
                  <a:cubicBezTo>
                    <a:pt x="12" y="5"/>
                    <a:pt x="14" y="3"/>
                    <a:pt x="17" y="2"/>
                  </a:cubicBezTo>
                  <a:cubicBezTo>
                    <a:pt x="21" y="7"/>
                    <a:pt x="25" y="12"/>
                    <a:pt x="28" y="17"/>
                  </a:cubicBezTo>
                  <a:cubicBezTo>
                    <a:pt x="27" y="19"/>
                    <a:pt x="26" y="20"/>
                    <a:pt x="25" y="22"/>
                  </a:cubicBezTo>
                  <a:cubicBezTo>
                    <a:pt x="19" y="19"/>
                    <a:pt x="13" y="17"/>
                    <a:pt x="7" y="13"/>
                  </a:cubicBezTo>
                  <a:cubicBezTo>
                    <a:pt x="8" y="10"/>
                    <a:pt x="7" y="7"/>
                    <a:pt x="6" y="4"/>
                  </a:cubicBezTo>
                  <a:close/>
                  <a:moveTo>
                    <a:pt x="26" y="24"/>
                  </a:moveTo>
                  <a:cubicBezTo>
                    <a:pt x="26" y="24"/>
                    <a:pt x="26" y="23"/>
                    <a:pt x="26" y="23"/>
                  </a:cubicBezTo>
                  <a:cubicBezTo>
                    <a:pt x="26" y="24"/>
                    <a:pt x="27" y="24"/>
                    <a:pt x="27" y="23"/>
                  </a:cubicBezTo>
                  <a:cubicBezTo>
                    <a:pt x="27" y="23"/>
                    <a:pt x="27" y="22"/>
                    <a:pt x="28" y="22"/>
                  </a:cubicBezTo>
                  <a:cubicBezTo>
                    <a:pt x="28" y="21"/>
                    <a:pt x="28" y="21"/>
                    <a:pt x="28" y="21"/>
                  </a:cubicBezTo>
                  <a:cubicBezTo>
                    <a:pt x="28" y="21"/>
                    <a:pt x="28" y="21"/>
                    <a:pt x="28" y="22"/>
                  </a:cubicBezTo>
                  <a:cubicBezTo>
                    <a:pt x="27" y="23"/>
                    <a:pt x="27" y="23"/>
                    <a:pt x="27" y="24"/>
                  </a:cubicBezTo>
                  <a:cubicBezTo>
                    <a:pt x="27" y="25"/>
                    <a:pt x="27" y="25"/>
                    <a:pt x="28" y="25"/>
                  </a:cubicBezTo>
                  <a:cubicBezTo>
                    <a:pt x="29" y="23"/>
                    <a:pt x="31" y="21"/>
                    <a:pt x="31" y="19"/>
                  </a:cubicBezTo>
                  <a:cubicBezTo>
                    <a:pt x="31" y="22"/>
                    <a:pt x="29" y="24"/>
                    <a:pt x="29" y="26"/>
                  </a:cubicBezTo>
                  <a:cubicBezTo>
                    <a:pt x="29" y="26"/>
                    <a:pt x="29" y="27"/>
                    <a:pt x="29" y="26"/>
                  </a:cubicBezTo>
                  <a:cubicBezTo>
                    <a:pt x="30" y="25"/>
                    <a:pt x="31" y="24"/>
                    <a:pt x="31" y="23"/>
                  </a:cubicBezTo>
                  <a:cubicBezTo>
                    <a:pt x="32" y="22"/>
                    <a:pt x="33" y="18"/>
                    <a:pt x="32" y="22"/>
                  </a:cubicBezTo>
                  <a:cubicBezTo>
                    <a:pt x="31" y="24"/>
                    <a:pt x="30" y="26"/>
                    <a:pt x="30" y="28"/>
                  </a:cubicBezTo>
                  <a:cubicBezTo>
                    <a:pt x="30" y="28"/>
                    <a:pt x="31" y="29"/>
                    <a:pt x="31" y="28"/>
                  </a:cubicBezTo>
                  <a:cubicBezTo>
                    <a:pt x="32" y="27"/>
                    <a:pt x="34" y="24"/>
                    <a:pt x="34" y="23"/>
                  </a:cubicBezTo>
                  <a:cubicBezTo>
                    <a:pt x="33" y="25"/>
                    <a:pt x="32" y="28"/>
                    <a:pt x="32" y="31"/>
                  </a:cubicBezTo>
                  <a:cubicBezTo>
                    <a:pt x="30" y="28"/>
                    <a:pt x="28" y="26"/>
                    <a:pt x="26" y="24"/>
                  </a:cubicBezTo>
                  <a:close/>
                  <a:moveTo>
                    <a:pt x="97" y="112"/>
                  </a:moveTo>
                  <a:cubicBezTo>
                    <a:pt x="97" y="112"/>
                    <a:pt x="97" y="112"/>
                    <a:pt x="97" y="111"/>
                  </a:cubicBezTo>
                  <a:cubicBezTo>
                    <a:pt x="99" y="107"/>
                    <a:pt x="100" y="103"/>
                    <a:pt x="101" y="99"/>
                  </a:cubicBezTo>
                  <a:cubicBezTo>
                    <a:pt x="102" y="96"/>
                    <a:pt x="102" y="94"/>
                    <a:pt x="103" y="92"/>
                  </a:cubicBezTo>
                  <a:cubicBezTo>
                    <a:pt x="103" y="90"/>
                    <a:pt x="104" y="89"/>
                    <a:pt x="104" y="88"/>
                  </a:cubicBezTo>
                  <a:cubicBezTo>
                    <a:pt x="105" y="87"/>
                    <a:pt x="105" y="86"/>
                    <a:pt x="105" y="87"/>
                  </a:cubicBezTo>
                  <a:cubicBezTo>
                    <a:pt x="105" y="95"/>
                    <a:pt x="101" y="103"/>
                    <a:pt x="100" y="111"/>
                  </a:cubicBezTo>
                  <a:cubicBezTo>
                    <a:pt x="100" y="111"/>
                    <a:pt x="100" y="111"/>
                    <a:pt x="100" y="111"/>
                  </a:cubicBezTo>
                  <a:cubicBezTo>
                    <a:pt x="100" y="112"/>
                    <a:pt x="100" y="112"/>
                    <a:pt x="100" y="113"/>
                  </a:cubicBezTo>
                  <a:cubicBezTo>
                    <a:pt x="100" y="113"/>
                    <a:pt x="100" y="113"/>
                    <a:pt x="100" y="113"/>
                  </a:cubicBezTo>
                  <a:cubicBezTo>
                    <a:pt x="99" y="112"/>
                    <a:pt x="98" y="112"/>
                    <a:pt x="97" y="112"/>
                  </a:cubicBezTo>
                  <a:close/>
                  <a:moveTo>
                    <a:pt x="104" y="113"/>
                  </a:moveTo>
                  <a:cubicBezTo>
                    <a:pt x="103" y="113"/>
                    <a:pt x="101" y="113"/>
                    <a:pt x="100" y="113"/>
                  </a:cubicBezTo>
                  <a:cubicBezTo>
                    <a:pt x="100" y="113"/>
                    <a:pt x="100" y="113"/>
                    <a:pt x="100" y="113"/>
                  </a:cubicBezTo>
                  <a:cubicBezTo>
                    <a:pt x="101" y="108"/>
                    <a:pt x="102" y="104"/>
                    <a:pt x="104" y="100"/>
                  </a:cubicBezTo>
                  <a:cubicBezTo>
                    <a:pt x="104" y="98"/>
                    <a:pt x="105" y="97"/>
                    <a:pt x="105" y="95"/>
                  </a:cubicBezTo>
                  <a:cubicBezTo>
                    <a:pt x="106" y="94"/>
                    <a:pt x="106" y="93"/>
                    <a:pt x="106" y="93"/>
                  </a:cubicBezTo>
                  <a:cubicBezTo>
                    <a:pt x="106" y="93"/>
                    <a:pt x="107" y="89"/>
                    <a:pt x="107" y="91"/>
                  </a:cubicBezTo>
                  <a:cubicBezTo>
                    <a:pt x="107" y="94"/>
                    <a:pt x="105" y="96"/>
                    <a:pt x="105" y="99"/>
                  </a:cubicBezTo>
                  <a:cubicBezTo>
                    <a:pt x="104" y="104"/>
                    <a:pt x="103" y="108"/>
                    <a:pt x="103" y="112"/>
                  </a:cubicBezTo>
                  <a:cubicBezTo>
                    <a:pt x="103" y="112"/>
                    <a:pt x="103" y="112"/>
                    <a:pt x="103" y="112"/>
                  </a:cubicBezTo>
                  <a:cubicBezTo>
                    <a:pt x="106" y="106"/>
                    <a:pt x="107" y="99"/>
                    <a:pt x="109" y="93"/>
                  </a:cubicBezTo>
                  <a:cubicBezTo>
                    <a:pt x="109" y="93"/>
                    <a:pt x="109" y="93"/>
                    <a:pt x="109" y="93"/>
                  </a:cubicBezTo>
                  <a:cubicBezTo>
                    <a:pt x="109" y="95"/>
                    <a:pt x="108" y="99"/>
                    <a:pt x="108" y="101"/>
                  </a:cubicBezTo>
                  <a:cubicBezTo>
                    <a:pt x="107" y="104"/>
                    <a:pt x="107" y="106"/>
                    <a:pt x="106" y="108"/>
                  </a:cubicBezTo>
                  <a:cubicBezTo>
                    <a:pt x="106" y="109"/>
                    <a:pt x="105" y="110"/>
                    <a:pt x="106" y="110"/>
                  </a:cubicBezTo>
                  <a:cubicBezTo>
                    <a:pt x="106" y="111"/>
                    <a:pt x="106" y="111"/>
                    <a:pt x="105" y="112"/>
                  </a:cubicBezTo>
                  <a:cubicBezTo>
                    <a:pt x="105" y="112"/>
                    <a:pt x="106" y="112"/>
                    <a:pt x="106" y="112"/>
                  </a:cubicBezTo>
                  <a:cubicBezTo>
                    <a:pt x="108" y="106"/>
                    <a:pt x="109" y="101"/>
                    <a:pt x="111" y="96"/>
                  </a:cubicBezTo>
                  <a:cubicBezTo>
                    <a:pt x="111" y="96"/>
                    <a:pt x="111" y="96"/>
                    <a:pt x="111" y="96"/>
                  </a:cubicBezTo>
                  <a:cubicBezTo>
                    <a:pt x="111" y="97"/>
                    <a:pt x="111" y="98"/>
                    <a:pt x="110" y="99"/>
                  </a:cubicBezTo>
                  <a:cubicBezTo>
                    <a:pt x="110" y="100"/>
                    <a:pt x="110" y="102"/>
                    <a:pt x="110" y="103"/>
                  </a:cubicBezTo>
                  <a:cubicBezTo>
                    <a:pt x="109" y="106"/>
                    <a:pt x="109" y="108"/>
                    <a:pt x="109" y="111"/>
                  </a:cubicBezTo>
                  <a:cubicBezTo>
                    <a:pt x="109" y="111"/>
                    <a:pt x="109" y="111"/>
                    <a:pt x="109" y="111"/>
                  </a:cubicBezTo>
                  <a:cubicBezTo>
                    <a:pt x="110" y="107"/>
                    <a:pt x="111" y="104"/>
                    <a:pt x="112" y="100"/>
                  </a:cubicBezTo>
                  <a:cubicBezTo>
                    <a:pt x="113" y="106"/>
                    <a:pt x="112" y="112"/>
                    <a:pt x="104" y="113"/>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254"/>
            <p:cNvSpPr/>
            <p:nvPr/>
          </p:nvSpPr>
          <p:spPr bwMode="auto">
            <a:xfrm>
              <a:off x="5334246" y="1421834"/>
              <a:ext cx="28575" cy="25400"/>
            </a:xfrm>
            <a:custGeom>
              <a:avLst/>
              <a:gdLst>
                <a:gd name="T0" fmla="*/ 5 w 7"/>
                <a:gd name="T1" fmla="*/ 5 h 6"/>
                <a:gd name="T2" fmla="*/ 6 w 7"/>
                <a:gd name="T3" fmla="*/ 4 h 6"/>
                <a:gd name="T4" fmla="*/ 2 w 7"/>
                <a:gd name="T5" fmla="*/ 1 h 6"/>
                <a:gd name="T6" fmla="*/ 1 w 7"/>
                <a:gd name="T7" fmla="*/ 3 h 6"/>
                <a:gd name="T8" fmla="*/ 5 w 7"/>
                <a:gd name="T9" fmla="*/ 5 h 6"/>
              </a:gdLst>
              <a:ahLst/>
              <a:cxnLst>
                <a:cxn ang="0">
                  <a:pos x="T0" y="T1"/>
                </a:cxn>
                <a:cxn ang="0">
                  <a:pos x="T2" y="T3"/>
                </a:cxn>
                <a:cxn ang="0">
                  <a:pos x="T4" y="T5"/>
                </a:cxn>
                <a:cxn ang="0">
                  <a:pos x="T6" y="T7"/>
                </a:cxn>
                <a:cxn ang="0">
                  <a:pos x="T8" y="T9"/>
                </a:cxn>
              </a:cxnLst>
              <a:rect l="0" t="0" r="r" b="b"/>
              <a:pathLst>
                <a:path w="7" h="6">
                  <a:moveTo>
                    <a:pt x="5" y="5"/>
                  </a:moveTo>
                  <a:cubicBezTo>
                    <a:pt x="6" y="6"/>
                    <a:pt x="7" y="5"/>
                    <a:pt x="6" y="4"/>
                  </a:cubicBezTo>
                  <a:cubicBezTo>
                    <a:pt x="5" y="3"/>
                    <a:pt x="4" y="1"/>
                    <a:pt x="2" y="1"/>
                  </a:cubicBezTo>
                  <a:cubicBezTo>
                    <a:pt x="1" y="0"/>
                    <a:pt x="0" y="2"/>
                    <a:pt x="1" y="3"/>
                  </a:cubicBezTo>
                  <a:cubicBezTo>
                    <a:pt x="3" y="3"/>
                    <a:pt x="4" y="5"/>
                    <a:pt x="5" y="5"/>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255"/>
            <p:cNvSpPr>
              <a:spLocks noEditPoints="1"/>
            </p:cNvSpPr>
            <p:nvPr/>
          </p:nvSpPr>
          <p:spPr bwMode="auto">
            <a:xfrm>
              <a:off x="6943971" y="1626622"/>
              <a:ext cx="169863" cy="198438"/>
            </a:xfrm>
            <a:custGeom>
              <a:avLst/>
              <a:gdLst>
                <a:gd name="T0" fmla="*/ 12 w 40"/>
                <a:gd name="T1" fmla="*/ 2 h 47"/>
                <a:gd name="T2" fmla="*/ 18 w 40"/>
                <a:gd name="T3" fmla="*/ 46 h 47"/>
                <a:gd name="T4" fmla="*/ 40 w 40"/>
                <a:gd name="T5" fmla="*/ 8 h 47"/>
                <a:gd name="T6" fmla="*/ 19 w 40"/>
                <a:gd name="T7" fmla="*/ 44 h 47"/>
                <a:gd name="T8" fmla="*/ 22 w 40"/>
                <a:gd name="T9" fmla="*/ 37 h 47"/>
                <a:gd name="T10" fmla="*/ 26 w 40"/>
                <a:gd name="T11" fmla="*/ 35 h 47"/>
                <a:gd name="T12" fmla="*/ 27 w 40"/>
                <a:gd name="T13" fmla="*/ 33 h 47"/>
                <a:gd name="T14" fmla="*/ 17 w 40"/>
                <a:gd name="T15" fmla="*/ 41 h 47"/>
                <a:gd name="T16" fmla="*/ 17 w 40"/>
                <a:gd name="T17" fmla="*/ 41 h 47"/>
                <a:gd name="T18" fmla="*/ 15 w 40"/>
                <a:gd name="T19" fmla="*/ 38 h 47"/>
                <a:gd name="T20" fmla="*/ 25 w 40"/>
                <a:gd name="T21" fmla="*/ 30 h 47"/>
                <a:gd name="T22" fmla="*/ 26 w 40"/>
                <a:gd name="T23" fmla="*/ 26 h 47"/>
                <a:gd name="T24" fmla="*/ 11 w 40"/>
                <a:gd name="T25" fmla="*/ 31 h 47"/>
                <a:gd name="T26" fmla="*/ 13 w 40"/>
                <a:gd name="T27" fmla="*/ 33 h 47"/>
                <a:gd name="T28" fmla="*/ 37 w 40"/>
                <a:gd name="T29" fmla="*/ 11 h 47"/>
                <a:gd name="T30" fmla="*/ 25 w 40"/>
                <a:gd name="T31" fmla="*/ 22 h 47"/>
                <a:gd name="T32" fmla="*/ 27 w 40"/>
                <a:gd name="T33" fmla="*/ 19 h 47"/>
                <a:gd name="T34" fmla="*/ 38 w 40"/>
                <a:gd name="T35" fmla="*/ 10 h 47"/>
                <a:gd name="T36" fmla="*/ 15 w 40"/>
                <a:gd name="T37" fmla="*/ 24 h 47"/>
                <a:gd name="T38" fmla="*/ 36 w 40"/>
                <a:gd name="T39" fmla="*/ 6 h 47"/>
                <a:gd name="T40" fmla="*/ 19 w 40"/>
                <a:gd name="T41" fmla="*/ 30 h 47"/>
                <a:gd name="T42" fmla="*/ 35 w 40"/>
                <a:gd name="T43" fmla="*/ 20 h 47"/>
                <a:gd name="T44" fmla="*/ 25 w 40"/>
                <a:gd name="T45" fmla="*/ 32 h 47"/>
                <a:gd name="T46" fmla="*/ 31 w 40"/>
                <a:gd name="T47" fmla="*/ 26 h 47"/>
                <a:gd name="T48" fmla="*/ 15 w 40"/>
                <a:gd name="T49" fmla="*/ 37 h 47"/>
                <a:gd name="T50" fmla="*/ 33 w 40"/>
                <a:gd name="T51" fmla="*/ 23 h 47"/>
                <a:gd name="T52" fmla="*/ 14 w 40"/>
                <a:gd name="T53" fmla="*/ 35 h 47"/>
                <a:gd name="T54" fmla="*/ 36 w 40"/>
                <a:gd name="T55" fmla="*/ 5 h 47"/>
                <a:gd name="T56" fmla="*/ 12 w 40"/>
                <a:gd name="T57" fmla="*/ 24 h 47"/>
                <a:gd name="T58" fmla="*/ 35 w 40"/>
                <a:gd name="T59" fmla="*/ 4 h 47"/>
                <a:gd name="T60" fmla="*/ 9 w 40"/>
                <a:gd name="T61" fmla="*/ 26 h 47"/>
                <a:gd name="T62" fmla="*/ 18 w 40"/>
                <a:gd name="T63" fmla="*/ 15 h 47"/>
                <a:gd name="T64" fmla="*/ 15 w 40"/>
                <a:gd name="T65" fmla="*/ 14 h 47"/>
                <a:gd name="T66" fmla="*/ 6 w 40"/>
                <a:gd name="T67" fmla="*/ 20 h 47"/>
                <a:gd name="T68" fmla="*/ 11 w 40"/>
                <a:gd name="T69" fmla="*/ 15 h 47"/>
                <a:gd name="T70" fmla="*/ 9 w 40"/>
                <a:gd name="T71" fmla="*/ 11 h 47"/>
                <a:gd name="T72" fmla="*/ 4 w 40"/>
                <a:gd name="T73" fmla="*/ 15 h 47"/>
                <a:gd name="T74" fmla="*/ 3 w 40"/>
                <a:gd name="T75" fmla="*/ 11 h 47"/>
                <a:gd name="T76" fmla="*/ 12 w 40"/>
                <a:gd name="T77" fmla="*/ 7 h 47"/>
                <a:gd name="T78" fmla="*/ 16 w 40"/>
                <a:gd name="T79" fmla="*/ 10 h 47"/>
                <a:gd name="T80" fmla="*/ 15 w 40"/>
                <a:gd name="T81" fmla="*/ 8 h 47"/>
                <a:gd name="T82" fmla="*/ 7 w 40"/>
                <a:gd name="T83" fmla="*/ 18 h 47"/>
                <a:gd name="T84" fmla="*/ 18 w 40"/>
                <a:gd name="T85" fmla="*/ 14 h 47"/>
                <a:gd name="T86" fmla="*/ 19 w 40"/>
                <a:gd name="T87" fmla="*/ 15 h 47"/>
                <a:gd name="T88" fmla="*/ 16 w 40"/>
                <a:gd name="T89" fmla="*/ 20 h 47"/>
                <a:gd name="T90" fmla="*/ 18 w 40"/>
                <a:gd name="T91" fmla="*/ 15 h 47"/>
                <a:gd name="T92" fmla="*/ 26 w 40"/>
                <a:gd name="T93" fmla="*/ 11 h 47"/>
                <a:gd name="T94" fmla="*/ 20 w 40"/>
                <a:gd name="T95" fmla="*/ 16 h 47"/>
                <a:gd name="T96" fmla="*/ 26 w 40"/>
                <a:gd name="T97" fmla="*/ 12 h 47"/>
                <a:gd name="T98" fmla="*/ 34 w 40"/>
                <a:gd name="T99" fmla="*/ 6 h 47"/>
                <a:gd name="T100" fmla="*/ 22 w 40"/>
                <a:gd name="T101" fmla="*/ 15 h 47"/>
                <a:gd name="T102" fmla="*/ 26 w 40"/>
                <a:gd name="T103" fmla="*/ 10 h 47"/>
                <a:gd name="T104" fmla="*/ 29 w 40"/>
                <a:gd name="T105" fmla="*/ 5 h 47"/>
                <a:gd name="T106" fmla="*/ 4 w 40"/>
                <a:gd name="T107" fmla="*/ 15 h 47"/>
                <a:gd name="T108" fmla="*/ 4 w 40"/>
                <a:gd name="T109" fmla="*/ 12 h 47"/>
                <a:gd name="T110" fmla="*/ 13 w 40"/>
                <a:gd name="T111" fmla="*/ 5 h 47"/>
                <a:gd name="T112" fmla="*/ 9 w 40"/>
                <a:gd name="T113" fmla="*/ 27 h 47"/>
                <a:gd name="T114" fmla="*/ 25 w 40"/>
                <a:gd name="T115" fmla="*/ 20 h 47"/>
                <a:gd name="T116" fmla="*/ 11 w 40"/>
                <a:gd name="T117" fmla="*/ 3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 h="47">
                  <a:moveTo>
                    <a:pt x="40" y="8"/>
                  </a:moveTo>
                  <a:cubicBezTo>
                    <a:pt x="39" y="3"/>
                    <a:pt x="35" y="1"/>
                    <a:pt x="31" y="2"/>
                  </a:cubicBezTo>
                  <a:cubicBezTo>
                    <a:pt x="25" y="3"/>
                    <a:pt x="22" y="8"/>
                    <a:pt x="20" y="13"/>
                  </a:cubicBezTo>
                  <a:cubicBezTo>
                    <a:pt x="18" y="9"/>
                    <a:pt x="16" y="4"/>
                    <a:pt x="12" y="2"/>
                  </a:cubicBezTo>
                  <a:cubicBezTo>
                    <a:pt x="8" y="0"/>
                    <a:pt x="3" y="2"/>
                    <a:pt x="2" y="7"/>
                  </a:cubicBezTo>
                  <a:cubicBezTo>
                    <a:pt x="0" y="12"/>
                    <a:pt x="2" y="18"/>
                    <a:pt x="5" y="23"/>
                  </a:cubicBezTo>
                  <a:cubicBezTo>
                    <a:pt x="8" y="31"/>
                    <a:pt x="13" y="38"/>
                    <a:pt x="18" y="46"/>
                  </a:cubicBezTo>
                  <a:cubicBezTo>
                    <a:pt x="18" y="46"/>
                    <a:pt x="18" y="46"/>
                    <a:pt x="18" y="46"/>
                  </a:cubicBezTo>
                  <a:cubicBezTo>
                    <a:pt x="19" y="47"/>
                    <a:pt x="20" y="47"/>
                    <a:pt x="20" y="46"/>
                  </a:cubicBezTo>
                  <a:cubicBezTo>
                    <a:pt x="20" y="46"/>
                    <a:pt x="20" y="46"/>
                    <a:pt x="20" y="46"/>
                  </a:cubicBezTo>
                  <a:cubicBezTo>
                    <a:pt x="26" y="39"/>
                    <a:pt x="31" y="31"/>
                    <a:pt x="35" y="23"/>
                  </a:cubicBezTo>
                  <a:cubicBezTo>
                    <a:pt x="38" y="18"/>
                    <a:pt x="40" y="13"/>
                    <a:pt x="40" y="8"/>
                  </a:cubicBezTo>
                  <a:close/>
                  <a:moveTo>
                    <a:pt x="19" y="44"/>
                  </a:moveTo>
                  <a:cubicBezTo>
                    <a:pt x="19" y="44"/>
                    <a:pt x="19" y="44"/>
                    <a:pt x="19" y="44"/>
                  </a:cubicBezTo>
                  <a:cubicBezTo>
                    <a:pt x="20" y="43"/>
                    <a:pt x="21" y="42"/>
                    <a:pt x="22" y="41"/>
                  </a:cubicBezTo>
                  <a:cubicBezTo>
                    <a:pt x="21" y="42"/>
                    <a:pt x="20" y="43"/>
                    <a:pt x="19" y="44"/>
                  </a:cubicBezTo>
                  <a:close/>
                  <a:moveTo>
                    <a:pt x="18" y="41"/>
                  </a:moveTo>
                  <a:cubicBezTo>
                    <a:pt x="18" y="41"/>
                    <a:pt x="19" y="40"/>
                    <a:pt x="19" y="40"/>
                  </a:cubicBezTo>
                  <a:cubicBezTo>
                    <a:pt x="20" y="39"/>
                    <a:pt x="21" y="38"/>
                    <a:pt x="22" y="37"/>
                  </a:cubicBezTo>
                  <a:cubicBezTo>
                    <a:pt x="22" y="37"/>
                    <a:pt x="22" y="37"/>
                    <a:pt x="22" y="37"/>
                  </a:cubicBezTo>
                  <a:cubicBezTo>
                    <a:pt x="21" y="39"/>
                    <a:pt x="20" y="40"/>
                    <a:pt x="18" y="41"/>
                  </a:cubicBezTo>
                  <a:cubicBezTo>
                    <a:pt x="18" y="41"/>
                    <a:pt x="18" y="41"/>
                    <a:pt x="18" y="41"/>
                  </a:cubicBezTo>
                  <a:cubicBezTo>
                    <a:pt x="18" y="41"/>
                    <a:pt x="18" y="41"/>
                    <a:pt x="18" y="41"/>
                  </a:cubicBezTo>
                  <a:close/>
                  <a:moveTo>
                    <a:pt x="26" y="35"/>
                  </a:moveTo>
                  <a:cubicBezTo>
                    <a:pt x="23" y="37"/>
                    <a:pt x="21" y="41"/>
                    <a:pt x="19" y="43"/>
                  </a:cubicBezTo>
                  <a:cubicBezTo>
                    <a:pt x="18" y="43"/>
                    <a:pt x="18" y="42"/>
                    <a:pt x="18" y="42"/>
                  </a:cubicBezTo>
                  <a:cubicBezTo>
                    <a:pt x="21" y="40"/>
                    <a:pt x="23" y="37"/>
                    <a:pt x="26" y="35"/>
                  </a:cubicBezTo>
                  <a:close/>
                  <a:moveTo>
                    <a:pt x="27" y="33"/>
                  </a:moveTo>
                  <a:cubicBezTo>
                    <a:pt x="26" y="34"/>
                    <a:pt x="26" y="34"/>
                    <a:pt x="26" y="34"/>
                  </a:cubicBezTo>
                  <a:cubicBezTo>
                    <a:pt x="26" y="34"/>
                    <a:pt x="27" y="33"/>
                    <a:pt x="27" y="33"/>
                  </a:cubicBezTo>
                  <a:cubicBezTo>
                    <a:pt x="27" y="33"/>
                    <a:pt x="27" y="33"/>
                    <a:pt x="27" y="33"/>
                  </a:cubicBezTo>
                  <a:close/>
                  <a:moveTo>
                    <a:pt x="17" y="41"/>
                  </a:moveTo>
                  <a:cubicBezTo>
                    <a:pt x="17" y="40"/>
                    <a:pt x="17" y="40"/>
                    <a:pt x="16" y="39"/>
                  </a:cubicBezTo>
                  <a:cubicBezTo>
                    <a:pt x="20" y="37"/>
                    <a:pt x="25" y="34"/>
                    <a:pt x="28" y="31"/>
                  </a:cubicBezTo>
                  <a:cubicBezTo>
                    <a:pt x="28" y="31"/>
                    <a:pt x="28" y="31"/>
                    <a:pt x="28" y="31"/>
                  </a:cubicBezTo>
                  <a:cubicBezTo>
                    <a:pt x="25" y="34"/>
                    <a:pt x="21" y="37"/>
                    <a:pt x="17" y="41"/>
                  </a:cubicBezTo>
                  <a:close/>
                  <a:moveTo>
                    <a:pt x="15" y="38"/>
                  </a:moveTo>
                  <a:cubicBezTo>
                    <a:pt x="17" y="37"/>
                    <a:pt x="19" y="36"/>
                    <a:pt x="21" y="35"/>
                  </a:cubicBezTo>
                  <a:cubicBezTo>
                    <a:pt x="19" y="36"/>
                    <a:pt x="18" y="38"/>
                    <a:pt x="16" y="39"/>
                  </a:cubicBezTo>
                  <a:cubicBezTo>
                    <a:pt x="16" y="39"/>
                    <a:pt x="16" y="38"/>
                    <a:pt x="15" y="38"/>
                  </a:cubicBezTo>
                  <a:close/>
                  <a:moveTo>
                    <a:pt x="14" y="36"/>
                  </a:moveTo>
                  <a:cubicBezTo>
                    <a:pt x="20" y="34"/>
                    <a:pt x="26" y="29"/>
                    <a:pt x="31" y="25"/>
                  </a:cubicBezTo>
                  <a:cubicBezTo>
                    <a:pt x="31" y="25"/>
                    <a:pt x="31" y="25"/>
                    <a:pt x="31" y="25"/>
                  </a:cubicBezTo>
                  <a:cubicBezTo>
                    <a:pt x="29" y="27"/>
                    <a:pt x="27" y="29"/>
                    <a:pt x="25" y="30"/>
                  </a:cubicBezTo>
                  <a:cubicBezTo>
                    <a:pt x="21" y="33"/>
                    <a:pt x="18" y="35"/>
                    <a:pt x="15" y="37"/>
                  </a:cubicBezTo>
                  <a:cubicBezTo>
                    <a:pt x="15" y="37"/>
                    <a:pt x="14" y="36"/>
                    <a:pt x="14" y="36"/>
                  </a:cubicBezTo>
                  <a:close/>
                  <a:moveTo>
                    <a:pt x="13" y="34"/>
                  </a:moveTo>
                  <a:cubicBezTo>
                    <a:pt x="18" y="32"/>
                    <a:pt x="22" y="29"/>
                    <a:pt x="26" y="26"/>
                  </a:cubicBezTo>
                  <a:cubicBezTo>
                    <a:pt x="28" y="25"/>
                    <a:pt x="29" y="24"/>
                    <a:pt x="31" y="23"/>
                  </a:cubicBezTo>
                  <a:cubicBezTo>
                    <a:pt x="25" y="28"/>
                    <a:pt x="19" y="30"/>
                    <a:pt x="14" y="35"/>
                  </a:cubicBezTo>
                  <a:cubicBezTo>
                    <a:pt x="13" y="35"/>
                    <a:pt x="13" y="34"/>
                    <a:pt x="13" y="34"/>
                  </a:cubicBezTo>
                  <a:close/>
                  <a:moveTo>
                    <a:pt x="11" y="31"/>
                  </a:moveTo>
                  <a:cubicBezTo>
                    <a:pt x="11" y="31"/>
                    <a:pt x="11" y="31"/>
                    <a:pt x="11" y="31"/>
                  </a:cubicBezTo>
                  <a:cubicBezTo>
                    <a:pt x="16" y="29"/>
                    <a:pt x="21" y="26"/>
                    <a:pt x="25" y="23"/>
                  </a:cubicBezTo>
                  <a:cubicBezTo>
                    <a:pt x="25" y="23"/>
                    <a:pt x="25" y="23"/>
                    <a:pt x="24" y="24"/>
                  </a:cubicBezTo>
                  <a:cubicBezTo>
                    <a:pt x="20" y="27"/>
                    <a:pt x="16" y="30"/>
                    <a:pt x="13" y="33"/>
                  </a:cubicBezTo>
                  <a:cubicBezTo>
                    <a:pt x="12" y="32"/>
                    <a:pt x="12" y="32"/>
                    <a:pt x="11" y="31"/>
                  </a:cubicBezTo>
                  <a:close/>
                  <a:moveTo>
                    <a:pt x="28" y="17"/>
                  </a:moveTo>
                  <a:cubicBezTo>
                    <a:pt x="31" y="15"/>
                    <a:pt x="33" y="13"/>
                    <a:pt x="36" y="11"/>
                  </a:cubicBezTo>
                  <a:cubicBezTo>
                    <a:pt x="37" y="11"/>
                    <a:pt x="37" y="11"/>
                    <a:pt x="37" y="11"/>
                  </a:cubicBezTo>
                  <a:cubicBezTo>
                    <a:pt x="37" y="11"/>
                    <a:pt x="37" y="11"/>
                    <a:pt x="38" y="10"/>
                  </a:cubicBezTo>
                  <a:cubicBezTo>
                    <a:pt x="38" y="11"/>
                    <a:pt x="38" y="12"/>
                    <a:pt x="37" y="13"/>
                  </a:cubicBezTo>
                  <a:cubicBezTo>
                    <a:pt x="37" y="13"/>
                    <a:pt x="37" y="13"/>
                    <a:pt x="37" y="13"/>
                  </a:cubicBezTo>
                  <a:cubicBezTo>
                    <a:pt x="33" y="16"/>
                    <a:pt x="29" y="20"/>
                    <a:pt x="25" y="22"/>
                  </a:cubicBezTo>
                  <a:cubicBezTo>
                    <a:pt x="22" y="24"/>
                    <a:pt x="20" y="26"/>
                    <a:pt x="17" y="27"/>
                  </a:cubicBezTo>
                  <a:cubicBezTo>
                    <a:pt x="16" y="28"/>
                    <a:pt x="15" y="29"/>
                    <a:pt x="13" y="29"/>
                  </a:cubicBezTo>
                  <a:cubicBezTo>
                    <a:pt x="11" y="31"/>
                    <a:pt x="14" y="29"/>
                    <a:pt x="14" y="28"/>
                  </a:cubicBezTo>
                  <a:cubicBezTo>
                    <a:pt x="18" y="25"/>
                    <a:pt x="23" y="22"/>
                    <a:pt x="27" y="19"/>
                  </a:cubicBezTo>
                  <a:cubicBezTo>
                    <a:pt x="27" y="18"/>
                    <a:pt x="28" y="18"/>
                    <a:pt x="28" y="17"/>
                  </a:cubicBezTo>
                  <a:close/>
                  <a:moveTo>
                    <a:pt x="37" y="6"/>
                  </a:moveTo>
                  <a:cubicBezTo>
                    <a:pt x="37" y="7"/>
                    <a:pt x="38" y="8"/>
                    <a:pt x="38" y="10"/>
                  </a:cubicBezTo>
                  <a:cubicBezTo>
                    <a:pt x="38" y="10"/>
                    <a:pt x="38" y="10"/>
                    <a:pt x="38" y="10"/>
                  </a:cubicBezTo>
                  <a:cubicBezTo>
                    <a:pt x="35" y="11"/>
                    <a:pt x="32" y="13"/>
                    <a:pt x="29" y="16"/>
                  </a:cubicBezTo>
                  <a:cubicBezTo>
                    <a:pt x="26" y="18"/>
                    <a:pt x="23" y="20"/>
                    <a:pt x="20" y="22"/>
                  </a:cubicBezTo>
                  <a:cubicBezTo>
                    <a:pt x="17" y="23"/>
                    <a:pt x="15" y="25"/>
                    <a:pt x="13" y="26"/>
                  </a:cubicBezTo>
                  <a:cubicBezTo>
                    <a:pt x="14" y="25"/>
                    <a:pt x="14" y="25"/>
                    <a:pt x="15" y="24"/>
                  </a:cubicBezTo>
                  <a:cubicBezTo>
                    <a:pt x="22" y="18"/>
                    <a:pt x="31" y="14"/>
                    <a:pt x="37" y="6"/>
                  </a:cubicBezTo>
                  <a:close/>
                  <a:moveTo>
                    <a:pt x="23" y="18"/>
                  </a:moveTo>
                  <a:cubicBezTo>
                    <a:pt x="25" y="16"/>
                    <a:pt x="27" y="14"/>
                    <a:pt x="30" y="12"/>
                  </a:cubicBezTo>
                  <a:cubicBezTo>
                    <a:pt x="32" y="10"/>
                    <a:pt x="35" y="8"/>
                    <a:pt x="36" y="6"/>
                  </a:cubicBezTo>
                  <a:cubicBezTo>
                    <a:pt x="33" y="11"/>
                    <a:pt x="28" y="15"/>
                    <a:pt x="23" y="18"/>
                  </a:cubicBezTo>
                  <a:close/>
                  <a:moveTo>
                    <a:pt x="35" y="20"/>
                  </a:moveTo>
                  <a:cubicBezTo>
                    <a:pt x="32" y="22"/>
                    <a:pt x="28" y="24"/>
                    <a:pt x="25" y="26"/>
                  </a:cubicBezTo>
                  <a:cubicBezTo>
                    <a:pt x="23" y="27"/>
                    <a:pt x="21" y="29"/>
                    <a:pt x="19" y="30"/>
                  </a:cubicBezTo>
                  <a:cubicBezTo>
                    <a:pt x="17" y="31"/>
                    <a:pt x="15" y="32"/>
                    <a:pt x="14" y="33"/>
                  </a:cubicBezTo>
                  <a:cubicBezTo>
                    <a:pt x="17" y="30"/>
                    <a:pt x="21" y="26"/>
                    <a:pt x="26" y="23"/>
                  </a:cubicBezTo>
                  <a:cubicBezTo>
                    <a:pt x="29" y="21"/>
                    <a:pt x="33" y="17"/>
                    <a:pt x="37" y="14"/>
                  </a:cubicBezTo>
                  <a:cubicBezTo>
                    <a:pt x="36" y="16"/>
                    <a:pt x="36" y="18"/>
                    <a:pt x="35" y="20"/>
                  </a:cubicBezTo>
                  <a:close/>
                  <a:moveTo>
                    <a:pt x="29" y="29"/>
                  </a:moveTo>
                  <a:cubicBezTo>
                    <a:pt x="27" y="31"/>
                    <a:pt x="25" y="33"/>
                    <a:pt x="22" y="35"/>
                  </a:cubicBezTo>
                  <a:cubicBezTo>
                    <a:pt x="21" y="35"/>
                    <a:pt x="21" y="36"/>
                    <a:pt x="20" y="36"/>
                  </a:cubicBezTo>
                  <a:cubicBezTo>
                    <a:pt x="22" y="35"/>
                    <a:pt x="24" y="33"/>
                    <a:pt x="25" y="32"/>
                  </a:cubicBezTo>
                  <a:cubicBezTo>
                    <a:pt x="27" y="31"/>
                    <a:pt x="29" y="29"/>
                    <a:pt x="30" y="28"/>
                  </a:cubicBezTo>
                  <a:cubicBezTo>
                    <a:pt x="30" y="28"/>
                    <a:pt x="30" y="29"/>
                    <a:pt x="29" y="29"/>
                  </a:cubicBezTo>
                  <a:close/>
                  <a:moveTo>
                    <a:pt x="31" y="26"/>
                  </a:moveTo>
                  <a:cubicBezTo>
                    <a:pt x="31" y="26"/>
                    <a:pt x="31" y="26"/>
                    <a:pt x="31" y="26"/>
                  </a:cubicBezTo>
                  <a:cubicBezTo>
                    <a:pt x="31" y="26"/>
                    <a:pt x="31" y="26"/>
                    <a:pt x="31" y="27"/>
                  </a:cubicBezTo>
                  <a:cubicBezTo>
                    <a:pt x="29" y="28"/>
                    <a:pt x="27" y="30"/>
                    <a:pt x="25" y="31"/>
                  </a:cubicBezTo>
                  <a:cubicBezTo>
                    <a:pt x="23" y="33"/>
                    <a:pt x="21" y="34"/>
                    <a:pt x="19" y="35"/>
                  </a:cubicBezTo>
                  <a:cubicBezTo>
                    <a:pt x="18" y="36"/>
                    <a:pt x="17" y="37"/>
                    <a:pt x="15" y="37"/>
                  </a:cubicBezTo>
                  <a:cubicBezTo>
                    <a:pt x="16" y="37"/>
                    <a:pt x="18" y="36"/>
                    <a:pt x="19" y="35"/>
                  </a:cubicBezTo>
                  <a:cubicBezTo>
                    <a:pt x="24" y="31"/>
                    <a:pt x="29" y="28"/>
                    <a:pt x="33" y="24"/>
                  </a:cubicBezTo>
                  <a:cubicBezTo>
                    <a:pt x="32" y="24"/>
                    <a:pt x="32" y="25"/>
                    <a:pt x="31" y="26"/>
                  </a:cubicBezTo>
                  <a:close/>
                  <a:moveTo>
                    <a:pt x="33" y="23"/>
                  </a:moveTo>
                  <a:cubicBezTo>
                    <a:pt x="33" y="22"/>
                    <a:pt x="33" y="22"/>
                    <a:pt x="33" y="23"/>
                  </a:cubicBezTo>
                  <a:cubicBezTo>
                    <a:pt x="30" y="25"/>
                    <a:pt x="26" y="28"/>
                    <a:pt x="23" y="31"/>
                  </a:cubicBezTo>
                  <a:cubicBezTo>
                    <a:pt x="21" y="32"/>
                    <a:pt x="19" y="33"/>
                    <a:pt x="17" y="34"/>
                  </a:cubicBezTo>
                  <a:cubicBezTo>
                    <a:pt x="17" y="34"/>
                    <a:pt x="14" y="36"/>
                    <a:pt x="14" y="35"/>
                  </a:cubicBezTo>
                  <a:cubicBezTo>
                    <a:pt x="15" y="34"/>
                    <a:pt x="16" y="34"/>
                    <a:pt x="17" y="33"/>
                  </a:cubicBezTo>
                  <a:cubicBezTo>
                    <a:pt x="22" y="29"/>
                    <a:pt x="29" y="26"/>
                    <a:pt x="34" y="21"/>
                  </a:cubicBezTo>
                  <a:cubicBezTo>
                    <a:pt x="34" y="22"/>
                    <a:pt x="34" y="22"/>
                    <a:pt x="33" y="23"/>
                  </a:cubicBezTo>
                  <a:close/>
                  <a:moveTo>
                    <a:pt x="36" y="5"/>
                  </a:moveTo>
                  <a:cubicBezTo>
                    <a:pt x="32" y="10"/>
                    <a:pt x="27" y="14"/>
                    <a:pt x="22" y="18"/>
                  </a:cubicBezTo>
                  <a:cubicBezTo>
                    <a:pt x="19" y="20"/>
                    <a:pt x="16" y="22"/>
                    <a:pt x="13" y="24"/>
                  </a:cubicBezTo>
                  <a:cubicBezTo>
                    <a:pt x="12" y="25"/>
                    <a:pt x="11" y="26"/>
                    <a:pt x="9" y="26"/>
                  </a:cubicBezTo>
                  <a:cubicBezTo>
                    <a:pt x="10" y="26"/>
                    <a:pt x="11" y="24"/>
                    <a:pt x="12" y="24"/>
                  </a:cubicBezTo>
                  <a:cubicBezTo>
                    <a:pt x="12" y="23"/>
                    <a:pt x="12" y="23"/>
                    <a:pt x="12" y="23"/>
                  </a:cubicBezTo>
                  <a:cubicBezTo>
                    <a:pt x="14" y="22"/>
                    <a:pt x="15" y="21"/>
                    <a:pt x="16" y="20"/>
                  </a:cubicBezTo>
                  <a:cubicBezTo>
                    <a:pt x="19" y="18"/>
                    <a:pt x="23" y="15"/>
                    <a:pt x="26" y="13"/>
                  </a:cubicBezTo>
                  <a:cubicBezTo>
                    <a:pt x="30" y="11"/>
                    <a:pt x="33" y="8"/>
                    <a:pt x="35" y="4"/>
                  </a:cubicBezTo>
                  <a:cubicBezTo>
                    <a:pt x="35" y="5"/>
                    <a:pt x="36" y="5"/>
                    <a:pt x="36" y="5"/>
                  </a:cubicBezTo>
                  <a:close/>
                  <a:moveTo>
                    <a:pt x="8" y="26"/>
                  </a:moveTo>
                  <a:cubicBezTo>
                    <a:pt x="9" y="25"/>
                    <a:pt x="10" y="25"/>
                    <a:pt x="10" y="25"/>
                  </a:cubicBezTo>
                  <a:cubicBezTo>
                    <a:pt x="10" y="25"/>
                    <a:pt x="9" y="26"/>
                    <a:pt x="9" y="26"/>
                  </a:cubicBezTo>
                  <a:cubicBezTo>
                    <a:pt x="9" y="26"/>
                    <a:pt x="9" y="26"/>
                    <a:pt x="8" y="26"/>
                  </a:cubicBezTo>
                  <a:close/>
                  <a:moveTo>
                    <a:pt x="7" y="23"/>
                  </a:moveTo>
                  <a:cubicBezTo>
                    <a:pt x="9" y="22"/>
                    <a:pt x="11" y="20"/>
                    <a:pt x="12" y="19"/>
                  </a:cubicBezTo>
                  <a:cubicBezTo>
                    <a:pt x="14" y="18"/>
                    <a:pt x="17" y="16"/>
                    <a:pt x="18" y="15"/>
                  </a:cubicBezTo>
                  <a:cubicBezTo>
                    <a:pt x="15" y="18"/>
                    <a:pt x="11" y="21"/>
                    <a:pt x="8" y="25"/>
                  </a:cubicBezTo>
                  <a:cubicBezTo>
                    <a:pt x="8" y="24"/>
                    <a:pt x="7" y="23"/>
                    <a:pt x="7" y="23"/>
                  </a:cubicBezTo>
                  <a:close/>
                  <a:moveTo>
                    <a:pt x="6" y="20"/>
                  </a:moveTo>
                  <a:cubicBezTo>
                    <a:pt x="9" y="19"/>
                    <a:pt x="12" y="16"/>
                    <a:pt x="15" y="14"/>
                  </a:cubicBezTo>
                  <a:cubicBezTo>
                    <a:pt x="15" y="13"/>
                    <a:pt x="17" y="12"/>
                    <a:pt x="15" y="14"/>
                  </a:cubicBezTo>
                  <a:cubicBezTo>
                    <a:pt x="15" y="14"/>
                    <a:pt x="14" y="15"/>
                    <a:pt x="13" y="16"/>
                  </a:cubicBezTo>
                  <a:cubicBezTo>
                    <a:pt x="11" y="18"/>
                    <a:pt x="9" y="20"/>
                    <a:pt x="7" y="22"/>
                  </a:cubicBezTo>
                  <a:cubicBezTo>
                    <a:pt x="6" y="21"/>
                    <a:pt x="6" y="21"/>
                    <a:pt x="6" y="20"/>
                  </a:cubicBezTo>
                  <a:close/>
                  <a:moveTo>
                    <a:pt x="5" y="17"/>
                  </a:moveTo>
                  <a:cubicBezTo>
                    <a:pt x="8" y="15"/>
                    <a:pt x="11" y="13"/>
                    <a:pt x="15" y="11"/>
                  </a:cubicBezTo>
                  <a:cubicBezTo>
                    <a:pt x="17" y="10"/>
                    <a:pt x="14" y="12"/>
                    <a:pt x="14" y="12"/>
                  </a:cubicBezTo>
                  <a:cubicBezTo>
                    <a:pt x="13" y="13"/>
                    <a:pt x="12" y="14"/>
                    <a:pt x="11" y="15"/>
                  </a:cubicBezTo>
                  <a:cubicBezTo>
                    <a:pt x="9" y="16"/>
                    <a:pt x="7" y="18"/>
                    <a:pt x="6" y="19"/>
                  </a:cubicBezTo>
                  <a:cubicBezTo>
                    <a:pt x="5" y="19"/>
                    <a:pt x="5" y="18"/>
                    <a:pt x="5" y="17"/>
                  </a:cubicBezTo>
                  <a:close/>
                  <a:moveTo>
                    <a:pt x="4" y="15"/>
                  </a:moveTo>
                  <a:cubicBezTo>
                    <a:pt x="6" y="14"/>
                    <a:pt x="8" y="13"/>
                    <a:pt x="9" y="11"/>
                  </a:cubicBezTo>
                  <a:cubicBezTo>
                    <a:pt x="10" y="11"/>
                    <a:pt x="11" y="10"/>
                    <a:pt x="12" y="9"/>
                  </a:cubicBezTo>
                  <a:cubicBezTo>
                    <a:pt x="13" y="9"/>
                    <a:pt x="16" y="6"/>
                    <a:pt x="13" y="9"/>
                  </a:cubicBezTo>
                  <a:cubicBezTo>
                    <a:pt x="11" y="12"/>
                    <a:pt x="7" y="14"/>
                    <a:pt x="4" y="17"/>
                  </a:cubicBezTo>
                  <a:cubicBezTo>
                    <a:pt x="4" y="16"/>
                    <a:pt x="4" y="15"/>
                    <a:pt x="4" y="15"/>
                  </a:cubicBezTo>
                  <a:close/>
                  <a:moveTo>
                    <a:pt x="3" y="10"/>
                  </a:moveTo>
                  <a:cubicBezTo>
                    <a:pt x="5" y="9"/>
                    <a:pt x="6" y="8"/>
                    <a:pt x="7" y="7"/>
                  </a:cubicBezTo>
                  <a:cubicBezTo>
                    <a:pt x="9" y="5"/>
                    <a:pt x="12" y="3"/>
                    <a:pt x="8" y="7"/>
                  </a:cubicBezTo>
                  <a:cubicBezTo>
                    <a:pt x="7" y="9"/>
                    <a:pt x="5" y="10"/>
                    <a:pt x="3" y="11"/>
                  </a:cubicBezTo>
                  <a:cubicBezTo>
                    <a:pt x="3" y="11"/>
                    <a:pt x="3" y="10"/>
                    <a:pt x="3" y="10"/>
                  </a:cubicBezTo>
                  <a:close/>
                  <a:moveTo>
                    <a:pt x="4" y="13"/>
                  </a:moveTo>
                  <a:cubicBezTo>
                    <a:pt x="4" y="13"/>
                    <a:pt x="4" y="13"/>
                    <a:pt x="4" y="12"/>
                  </a:cubicBezTo>
                  <a:cubicBezTo>
                    <a:pt x="7" y="11"/>
                    <a:pt x="9" y="8"/>
                    <a:pt x="12" y="7"/>
                  </a:cubicBezTo>
                  <a:cubicBezTo>
                    <a:pt x="14" y="5"/>
                    <a:pt x="10" y="9"/>
                    <a:pt x="9" y="10"/>
                  </a:cubicBezTo>
                  <a:cubicBezTo>
                    <a:pt x="8" y="11"/>
                    <a:pt x="6" y="13"/>
                    <a:pt x="4" y="14"/>
                  </a:cubicBezTo>
                  <a:cubicBezTo>
                    <a:pt x="4" y="14"/>
                    <a:pt x="4" y="14"/>
                    <a:pt x="4" y="13"/>
                  </a:cubicBezTo>
                  <a:close/>
                  <a:moveTo>
                    <a:pt x="16" y="10"/>
                  </a:moveTo>
                  <a:cubicBezTo>
                    <a:pt x="14" y="10"/>
                    <a:pt x="12" y="12"/>
                    <a:pt x="11" y="13"/>
                  </a:cubicBezTo>
                  <a:cubicBezTo>
                    <a:pt x="9" y="14"/>
                    <a:pt x="6" y="16"/>
                    <a:pt x="5" y="17"/>
                  </a:cubicBezTo>
                  <a:cubicBezTo>
                    <a:pt x="5" y="17"/>
                    <a:pt x="5" y="17"/>
                    <a:pt x="5" y="17"/>
                  </a:cubicBezTo>
                  <a:cubicBezTo>
                    <a:pt x="8" y="14"/>
                    <a:pt x="12" y="12"/>
                    <a:pt x="15" y="8"/>
                  </a:cubicBezTo>
                  <a:cubicBezTo>
                    <a:pt x="15" y="8"/>
                    <a:pt x="16" y="9"/>
                    <a:pt x="16" y="10"/>
                  </a:cubicBezTo>
                  <a:close/>
                  <a:moveTo>
                    <a:pt x="17" y="12"/>
                  </a:moveTo>
                  <a:cubicBezTo>
                    <a:pt x="13" y="13"/>
                    <a:pt x="11" y="16"/>
                    <a:pt x="8" y="18"/>
                  </a:cubicBezTo>
                  <a:cubicBezTo>
                    <a:pt x="7" y="19"/>
                    <a:pt x="5" y="20"/>
                    <a:pt x="7" y="18"/>
                  </a:cubicBezTo>
                  <a:cubicBezTo>
                    <a:pt x="8" y="18"/>
                    <a:pt x="9" y="17"/>
                    <a:pt x="10" y="16"/>
                  </a:cubicBezTo>
                  <a:cubicBezTo>
                    <a:pt x="12" y="14"/>
                    <a:pt x="14" y="12"/>
                    <a:pt x="16" y="10"/>
                  </a:cubicBezTo>
                  <a:cubicBezTo>
                    <a:pt x="17" y="11"/>
                    <a:pt x="17" y="11"/>
                    <a:pt x="17" y="12"/>
                  </a:cubicBezTo>
                  <a:close/>
                  <a:moveTo>
                    <a:pt x="18" y="14"/>
                  </a:moveTo>
                  <a:cubicBezTo>
                    <a:pt x="14" y="16"/>
                    <a:pt x="11" y="19"/>
                    <a:pt x="8" y="22"/>
                  </a:cubicBezTo>
                  <a:cubicBezTo>
                    <a:pt x="11" y="20"/>
                    <a:pt x="14" y="16"/>
                    <a:pt x="17" y="12"/>
                  </a:cubicBezTo>
                  <a:cubicBezTo>
                    <a:pt x="18" y="13"/>
                    <a:pt x="18" y="14"/>
                    <a:pt x="18" y="14"/>
                  </a:cubicBezTo>
                  <a:close/>
                  <a:moveTo>
                    <a:pt x="19" y="15"/>
                  </a:moveTo>
                  <a:cubicBezTo>
                    <a:pt x="19" y="16"/>
                    <a:pt x="19" y="16"/>
                    <a:pt x="19" y="16"/>
                  </a:cubicBezTo>
                  <a:cubicBezTo>
                    <a:pt x="19" y="16"/>
                    <a:pt x="19" y="16"/>
                    <a:pt x="19" y="16"/>
                  </a:cubicBezTo>
                  <a:cubicBezTo>
                    <a:pt x="19" y="17"/>
                    <a:pt x="18" y="17"/>
                    <a:pt x="18" y="18"/>
                  </a:cubicBezTo>
                  <a:cubicBezTo>
                    <a:pt x="17" y="18"/>
                    <a:pt x="16" y="19"/>
                    <a:pt x="16" y="20"/>
                  </a:cubicBezTo>
                  <a:cubicBezTo>
                    <a:pt x="14" y="21"/>
                    <a:pt x="13" y="22"/>
                    <a:pt x="12" y="23"/>
                  </a:cubicBezTo>
                  <a:cubicBezTo>
                    <a:pt x="11" y="23"/>
                    <a:pt x="11" y="24"/>
                    <a:pt x="10" y="24"/>
                  </a:cubicBezTo>
                  <a:cubicBezTo>
                    <a:pt x="10" y="24"/>
                    <a:pt x="8" y="26"/>
                    <a:pt x="9" y="24"/>
                  </a:cubicBezTo>
                  <a:cubicBezTo>
                    <a:pt x="12" y="21"/>
                    <a:pt x="16" y="18"/>
                    <a:pt x="18" y="15"/>
                  </a:cubicBezTo>
                  <a:cubicBezTo>
                    <a:pt x="19" y="15"/>
                    <a:pt x="19" y="15"/>
                    <a:pt x="19" y="15"/>
                  </a:cubicBezTo>
                  <a:close/>
                  <a:moveTo>
                    <a:pt x="23" y="12"/>
                  </a:moveTo>
                  <a:cubicBezTo>
                    <a:pt x="25" y="11"/>
                    <a:pt x="27" y="10"/>
                    <a:pt x="29" y="8"/>
                  </a:cubicBezTo>
                  <a:cubicBezTo>
                    <a:pt x="28" y="9"/>
                    <a:pt x="27" y="10"/>
                    <a:pt x="26" y="11"/>
                  </a:cubicBezTo>
                  <a:cubicBezTo>
                    <a:pt x="24" y="12"/>
                    <a:pt x="23" y="13"/>
                    <a:pt x="22" y="14"/>
                  </a:cubicBezTo>
                  <a:cubicBezTo>
                    <a:pt x="22" y="13"/>
                    <a:pt x="23" y="13"/>
                    <a:pt x="23" y="12"/>
                  </a:cubicBezTo>
                  <a:close/>
                  <a:moveTo>
                    <a:pt x="20" y="16"/>
                  </a:moveTo>
                  <a:cubicBezTo>
                    <a:pt x="20" y="16"/>
                    <a:pt x="20" y="16"/>
                    <a:pt x="20" y="16"/>
                  </a:cubicBezTo>
                  <a:cubicBezTo>
                    <a:pt x="20" y="17"/>
                    <a:pt x="20" y="17"/>
                    <a:pt x="19" y="17"/>
                  </a:cubicBezTo>
                  <a:cubicBezTo>
                    <a:pt x="20" y="17"/>
                    <a:pt x="20" y="17"/>
                    <a:pt x="20" y="16"/>
                  </a:cubicBezTo>
                  <a:close/>
                  <a:moveTo>
                    <a:pt x="22" y="15"/>
                  </a:moveTo>
                  <a:cubicBezTo>
                    <a:pt x="23" y="14"/>
                    <a:pt x="24" y="13"/>
                    <a:pt x="26" y="12"/>
                  </a:cubicBezTo>
                  <a:cubicBezTo>
                    <a:pt x="28" y="10"/>
                    <a:pt x="29" y="9"/>
                    <a:pt x="30" y="8"/>
                  </a:cubicBezTo>
                  <a:cubicBezTo>
                    <a:pt x="31" y="7"/>
                    <a:pt x="32" y="6"/>
                    <a:pt x="33" y="5"/>
                  </a:cubicBezTo>
                  <a:cubicBezTo>
                    <a:pt x="33" y="5"/>
                    <a:pt x="34" y="5"/>
                    <a:pt x="34" y="5"/>
                  </a:cubicBezTo>
                  <a:cubicBezTo>
                    <a:pt x="34" y="5"/>
                    <a:pt x="34" y="5"/>
                    <a:pt x="34" y="6"/>
                  </a:cubicBezTo>
                  <a:cubicBezTo>
                    <a:pt x="33" y="7"/>
                    <a:pt x="32" y="8"/>
                    <a:pt x="31" y="8"/>
                  </a:cubicBezTo>
                  <a:cubicBezTo>
                    <a:pt x="30" y="10"/>
                    <a:pt x="28" y="11"/>
                    <a:pt x="26" y="13"/>
                  </a:cubicBezTo>
                  <a:cubicBezTo>
                    <a:pt x="24" y="14"/>
                    <a:pt x="23" y="15"/>
                    <a:pt x="21" y="16"/>
                  </a:cubicBezTo>
                  <a:cubicBezTo>
                    <a:pt x="21" y="15"/>
                    <a:pt x="21" y="15"/>
                    <a:pt x="22" y="15"/>
                  </a:cubicBezTo>
                  <a:close/>
                  <a:moveTo>
                    <a:pt x="31" y="5"/>
                  </a:moveTo>
                  <a:cubicBezTo>
                    <a:pt x="32" y="4"/>
                    <a:pt x="33" y="4"/>
                    <a:pt x="34" y="4"/>
                  </a:cubicBezTo>
                  <a:cubicBezTo>
                    <a:pt x="33" y="5"/>
                    <a:pt x="32" y="5"/>
                    <a:pt x="31" y="6"/>
                  </a:cubicBezTo>
                  <a:cubicBezTo>
                    <a:pt x="29" y="7"/>
                    <a:pt x="27" y="9"/>
                    <a:pt x="26" y="10"/>
                  </a:cubicBezTo>
                  <a:cubicBezTo>
                    <a:pt x="25" y="10"/>
                    <a:pt x="24" y="11"/>
                    <a:pt x="23" y="12"/>
                  </a:cubicBezTo>
                  <a:cubicBezTo>
                    <a:pt x="24" y="11"/>
                    <a:pt x="24" y="11"/>
                    <a:pt x="24" y="10"/>
                  </a:cubicBezTo>
                  <a:cubicBezTo>
                    <a:pt x="26" y="8"/>
                    <a:pt x="29" y="6"/>
                    <a:pt x="31" y="5"/>
                  </a:cubicBezTo>
                  <a:close/>
                  <a:moveTo>
                    <a:pt x="29" y="5"/>
                  </a:moveTo>
                  <a:cubicBezTo>
                    <a:pt x="28" y="6"/>
                    <a:pt x="26" y="8"/>
                    <a:pt x="25" y="9"/>
                  </a:cubicBezTo>
                  <a:cubicBezTo>
                    <a:pt x="26" y="7"/>
                    <a:pt x="27" y="6"/>
                    <a:pt x="29" y="5"/>
                  </a:cubicBezTo>
                  <a:close/>
                  <a:moveTo>
                    <a:pt x="15" y="7"/>
                  </a:moveTo>
                  <a:cubicBezTo>
                    <a:pt x="11" y="9"/>
                    <a:pt x="7" y="12"/>
                    <a:pt x="4" y="15"/>
                  </a:cubicBezTo>
                  <a:cubicBezTo>
                    <a:pt x="7" y="12"/>
                    <a:pt x="11" y="9"/>
                    <a:pt x="13" y="6"/>
                  </a:cubicBezTo>
                  <a:cubicBezTo>
                    <a:pt x="14" y="6"/>
                    <a:pt x="14" y="7"/>
                    <a:pt x="15" y="7"/>
                  </a:cubicBezTo>
                  <a:close/>
                  <a:moveTo>
                    <a:pt x="13" y="5"/>
                  </a:moveTo>
                  <a:cubicBezTo>
                    <a:pt x="9" y="7"/>
                    <a:pt x="7" y="10"/>
                    <a:pt x="4" y="12"/>
                  </a:cubicBezTo>
                  <a:cubicBezTo>
                    <a:pt x="5" y="11"/>
                    <a:pt x="6" y="9"/>
                    <a:pt x="8" y="8"/>
                  </a:cubicBezTo>
                  <a:cubicBezTo>
                    <a:pt x="9" y="7"/>
                    <a:pt x="10" y="6"/>
                    <a:pt x="11" y="4"/>
                  </a:cubicBezTo>
                  <a:cubicBezTo>
                    <a:pt x="11" y="4"/>
                    <a:pt x="11" y="4"/>
                    <a:pt x="11" y="4"/>
                  </a:cubicBezTo>
                  <a:cubicBezTo>
                    <a:pt x="12" y="4"/>
                    <a:pt x="12" y="5"/>
                    <a:pt x="13" y="5"/>
                  </a:cubicBezTo>
                  <a:close/>
                  <a:moveTo>
                    <a:pt x="10" y="4"/>
                  </a:moveTo>
                  <a:cubicBezTo>
                    <a:pt x="8" y="5"/>
                    <a:pt x="6" y="7"/>
                    <a:pt x="4" y="9"/>
                  </a:cubicBezTo>
                  <a:cubicBezTo>
                    <a:pt x="4" y="6"/>
                    <a:pt x="6" y="3"/>
                    <a:pt x="10" y="4"/>
                  </a:cubicBezTo>
                  <a:close/>
                  <a:moveTo>
                    <a:pt x="9" y="27"/>
                  </a:moveTo>
                  <a:cubicBezTo>
                    <a:pt x="11" y="26"/>
                    <a:pt x="13" y="25"/>
                    <a:pt x="15" y="24"/>
                  </a:cubicBezTo>
                  <a:cubicBezTo>
                    <a:pt x="13" y="25"/>
                    <a:pt x="12" y="26"/>
                    <a:pt x="10" y="28"/>
                  </a:cubicBezTo>
                  <a:cubicBezTo>
                    <a:pt x="10" y="28"/>
                    <a:pt x="11" y="28"/>
                    <a:pt x="11" y="28"/>
                  </a:cubicBezTo>
                  <a:cubicBezTo>
                    <a:pt x="15" y="25"/>
                    <a:pt x="20" y="23"/>
                    <a:pt x="25" y="20"/>
                  </a:cubicBezTo>
                  <a:cubicBezTo>
                    <a:pt x="25" y="20"/>
                    <a:pt x="25" y="20"/>
                    <a:pt x="25" y="20"/>
                  </a:cubicBezTo>
                  <a:cubicBezTo>
                    <a:pt x="25" y="20"/>
                    <a:pt x="25" y="20"/>
                    <a:pt x="25" y="20"/>
                  </a:cubicBezTo>
                  <a:cubicBezTo>
                    <a:pt x="21" y="24"/>
                    <a:pt x="15" y="26"/>
                    <a:pt x="11" y="30"/>
                  </a:cubicBezTo>
                  <a:cubicBezTo>
                    <a:pt x="11" y="30"/>
                    <a:pt x="11" y="30"/>
                    <a:pt x="11" y="31"/>
                  </a:cubicBezTo>
                  <a:cubicBezTo>
                    <a:pt x="11" y="30"/>
                    <a:pt x="11" y="30"/>
                    <a:pt x="10" y="29"/>
                  </a:cubicBezTo>
                  <a:cubicBezTo>
                    <a:pt x="10" y="28"/>
                    <a:pt x="10" y="28"/>
                    <a:pt x="9" y="27"/>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256"/>
            <p:cNvSpPr>
              <a:spLocks noEditPoints="1"/>
            </p:cNvSpPr>
            <p:nvPr/>
          </p:nvSpPr>
          <p:spPr bwMode="auto">
            <a:xfrm>
              <a:off x="9329983" y="4442847"/>
              <a:ext cx="169863" cy="198438"/>
            </a:xfrm>
            <a:custGeom>
              <a:avLst/>
              <a:gdLst>
                <a:gd name="T0" fmla="*/ 12 w 40"/>
                <a:gd name="T1" fmla="*/ 2 h 47"/>
                <a:gd name="T2" fmla="*/ 18 w 40"/>
                <a:gd name="T3" fmla="*/ 46 h 47"/>
                <a:gd name="T4" fmla="*/ 40 w 40"/>
                <a:gd name="T5" fmla="*/ 7 h 47"/>
                <a:gd name="T6" fmla="*/ 19 w 40"/>
                <a:gd name="T7" fmla="*/ 44 h 47"/>
                <a:gd name="T8" fmla="*/ 22 w 40"/>
                <a:gd name="T9" fmla="*/ 37 h 47"/>
                <a:gd name="T10" fmla="*/ 25 w 40"/>
                <a:gd name="T11" fmla="*/ 35 h 47"/>
                <a:gd name="T12" fmla="*/ 26 w 40"/>
                <a:gd name="T13" fmla="*/ 33 h 47"/>
                <a:gd name="T14" fmla="*/ 17 w 40"/>
                <a:gd name="T15" fmla="*/ 41 h 47"/>
                <a:gd name="T16" fmla="*/ 17 w 40"/>
                <a:gd name="T17" fmla="*/ 41 h 47"/>
                <a:gd name="T18" fmla="*/ 15 w 40"/>
                <a:gd name="T19" fmla="*/ 37 h 47"/>
                <a:gd name="T20" fmla="*/ 24 w 40"/>
                <a:gd name="T21" fmla="*/ 30 h 47"/>
                <a:gd name="T22" fmla="*/ 26 w 40"/>
                <a:gd name="T23" fmla="*/ 26 h 47"/>
                <a:gd name="T24" fmla="*/ 11 w 40"/>
                <a:gd name="T25" fmla="*/ 30 h 47"/>
                <a:gd name="T26" fmla="*/ 12 w 40"/>
                <a:gd name="T27" fmla="*/ 33 h 47"/>
                <a:gd name="T28" fmla="*/ 37 w 40"/>
                <a:gd name="T29" fmla="*/ 11 h 47"/>
                <a:gd name="T30" fmla="*/ 25 w 40"/>
                <a:gd name="T31" fmla="*/ 22 h 47"/>
                <a:gd name="T32" fmla="*/ 27 w 40"/>
                <a:gd name="T33" fmla="*/ 18 h 47"/>
                <a:gd name="T34" fmla="*/ 37 w 40"/>
                <a:gd name="T35" fmla="*/ 9 h 47"/>
                <a:gd name="T36" fmla="*/ 15 w 40"/>
                <a:gd name="T37" fmla="*/ 24 h 47"/>
                <a:gd name="T38" fmla="*/ 36 w 40"/>
                <a:gd name="T39" fmla="*/ 6 h 47"/>
                <a:gd name="T40" fmla="*/ 19 w 40"/>
                <a:gd name="T41" fmla="*/ 30 h 47"/>
                <a:gd name="T42" fmla="*/ 35 w 40"/>
                <a:gd name="T43" fmla="*/ 19 h 47"/>
                <a:gd name="T44" fmla="*/ 25 w 40"/>
                <a:gd name="T45" fmla="*/ 32 h 47"/>
                <a:gd name="T46" fmla="*/ 31 w 40"/>
                <a:gd name="T47" fmla="*/ 26 h 47"/>
                <a:gd name="T48" fmla="*/ 15 w 40"/>
                <a:gd name="T49" fmla="*/ 37 h 47"/>
                <a:gd name="T50" fmla="*/ 33 w 40"/>
                <a:gd name="T51" fmla="*/ 22 h 47"/>
                <a:gd name="T52" fmla="*/ 14 w 40"/>
                <a:gd name="T53" fmla="*/ 35 h 47"/>
                <a:gd name="T54" fmla="*/ 36 w 40"/>
                <a:gd name="T55" fmla="*/ 5 h 47"/>
                <a:gd name="T56" fmla="*/ 12 w 40"/>
                <a:gd name="T57" fmla="*/ 23 h 47"/>
                <a:gd name="T58" fmla="*/ 35 w 40"/>
                <a:gd name="T59" fmla="*/ 4 h 47"/>
                <a:gd name="T60" fmla="*/ 9 w 40"/>
                <a:gd name="T61" fmla="*/ 26 h 47"/>
                <a:gd name="T62" fmla="*/ 18 w 40"/>
                <a:gd name="T63" fmla="*/ 15 h 47"/>
                <a:gd name="T64" fmla="*/ 15 w 40"/>
                <a:gd name="T65" fmla="*/ 13 h 47"/>
                <a:gd name="T66" fmla="*/ 6 w 40"/>
                <a:gd name="T67" fmla="*/ 20 h 47"/>
                <a:gd name="T68" fmla="*/ 11 w 40"/>
                <a:gd name="T69" fmla="*/ 14 h 47"/>
                <a:gd name="T70" fmla="*/ 9 w 40"/>
                <a:gd name="T71" fmla="*/ 11 h 47"/>
                <a:gd name="T72" fmla="*/ 4 w 40"/>
                <a:gd name="T73" fmla="*/ 14 h 47"/>
                <a:gd name="T74" fmla="*/ 3 w 40"/>
                <a:gd name="T75" fmla="*/ 11 h 47"/>
                <a:gd name="T76" fmla="*/ 11 w 40"/>
                <a:gd name="T77" fmla="*/ 6 h 47"/>
                <a:gd name="T78" fmla="*/ 16 w 40"/>
                <a:gd name="T79" fmla="*/ 9 h 47"/>
                <a:gd name="T80" fmla="*/ 15 w 40"/>
                <a:gd name="T81" fmla="*/ 7 h 47"/>
                <a:gd name="T82" fmla="*/ 7 w 40"/>
                <a:gd name="T83" fmla="*/ 18 h 47"/>
                <a:gd name="T84" fmla="*/ 18 w 40"/>
                <a:gd name="T85" fmla="*/ 14 h 47"/>
                <a:gd name="T86" fmla="*/ 18 w 40"/>
                <a:gd name="T87" fmla="*/ 15 h 47"/>
                <a:gd name="T88" fmla="*/ 16 w 40"/>
                <a:gd name="T89" fmla="*/ 19 h 47"/>
                <a:gd name="T90" fmla="*/ 18 w 40"/>
                <a:gd name="T91" fmla="*/ 15 h 47"/>
                <a:gd name="T92" fmla="*/ 25 w 40"/>
                <a:gd name="T93" fmla="*/ 11 h 47"/>
                <a:gd name="T94" fmla="*/ 20 w 40"/>
                <a:gd name="T95" fmla="*/ 16 h 47"/>
                <a:gd name="T96" fmla="*/ 26 w 40"/>
                <a:gd name="T97" fmla="*/ 11 h 47"/>
                <a:gd name="T98" fmla="*/ 33 w 40"/>
                <a:gd name="T99" fmla="*/ 5 h 47"/>
                <a:gd name="T100" fmla="*/ 21 w 40"/>
                <a:gd name="T101" fmla="*/ 15 h 47"/>
                <a:gd name="T102" fmla="*/ 25 w 40"/>
                <a:gd name="T103" fmla="*/ 10 h 47"/>
                <a:gd name="T104" fmla="*/ 29 w 40"/>
                <a:gd name="T105" fmla="*/ 5 h 47"/>
                <a:gd name="T106" fmla="*/ 4 w 40"/>
                <a:gd name="T107" fmla="*/ 14 h 47"/>
                <a:gd name="T108" fmla="*/ 3 w 40"/>
                <a:gd name="T109" fmla="*/ 12 h 47"/>
                <a:gd name="T110" fmla="*/ 13 w 40"/>
                <a:gd name="T111" fmla="*/ 5 h 47"/>
                <a:gd name="T112" fmla="*/ 9 w 40"/>
                <a:gd name="T113" fmla="*/ 27 h 47"/>
                <a:gd name="T114" fmla="*/ 25 w 40"/>
                <a:gd name="T115" fmla="*/ 19 h 47"/>
                <a:gd name="T116" fmla="*/ 11 w 40"/>
                <a:gd name="T117" fmla="*/ 3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 h="47">
                  <a:moveTo>
                    <a:pt x="40" y="7"/>
                  </a:moveTo>
                  <a:cubicBezTo>
                    <a:pt x="39" y="3"/>
                    <a:pt x="35" y="1"/>
                    <a:pt x="31" y="2"/>
                  </a:cubicBezTo>
                  <a:cubicBezTo>
                    <a:pt x="25" y="3"/>
                    <a:pt x="22" y="8"/>
                    <a:pt x="20" y="13"/>
                  </a:cubicBezTo>
                  <a:cubicBezTo>
                    <a:pt x="18" y="9"/>
                    <a:pt x="16" y="4"/>
                    <a:pt x="12" y="2"/>
                  </a:cubicBezTo>
                  <a:cubicBezTo>
                    <a:pt x="7" y="0"/>
                    <a:pt x="3" y="2"/>
                    <a:pt x="2" y="6"/>
                  </a:cubicBezTo>
                  <a:cubicBezTo>
                    <a:pt x="0" y="11"/>
                    <a:pt x="2" y="18"/>
                    <a:pt x="4" y="22"/>
                  </a:cubicBezTo>
                  <a:cubicBezTo>
                    <a:pt x="8" y="31"/>
                    <a:pt x="13" y="38"/>
                    <a:pt x="18" y="46"/>
                  </a:cubicBezTo>
                  <a:cubicBezTo>
                    <a:pt x="18" y="46"/>
                    <a:pt x="18" y="46"/>
                    <a:pt x="18" y="46"/>
                  </a:cubicBezTo>
                  <a:cubicBezTo>
                    <a:pt x="19" y="47"/>
                    <a:pt x="19" y="46"/>
                    <a:pt x="20" y="46"/>
                  </a:cubicBezTo>
                  <a:cubicBezTo>
                    <a:pt x="20" y="46"/>
                    <a:pt x="20" y="46"/>
                    <a:pt x="20" y="46"/>
                  </a:cubicBezTo>
                  <a:cubicBezTo>
                    <a:pt x="26" y="38"/>
                    <a:pt x="31" y="31"/>
                    <a:pt x="35" y="23"/>
                  </a:cubicBezTo>
                  <a:cubicBezTo>
                    <a:pt x="38" y="18"/>
                    <a:pt x="40" y="13"/>
                    <a:pt x="40" y="7"/>
                  </a:cubicBezTo>
                  <a:close/>
                  <a:moveTo>
                    <a:pt x="19" y="44"/>
                  </a:moveTo>
                  <a:cubicBezTo>
                    <a:pt x="19" y="43"/>
                    <a:pt x="19" y="43"/>
                    <a:pt x="19" y="43"/>
                  </a:cubicBezTo>
                  <a:cubicBezTo>
                    <a:pt x="20" y="42"/>
                    <a:pt x="21" y="41"/>
                    <a:pt x="22" y="40"/>
                  </a:cubicBezTo>
                  <a:cubicBezTo>
                    <a:pt x="21" y="41"/>
                    <a:pt x="20" y="42"/>
                    <a:pt x="19" y="44"/>
                  </a:cubicBezTo>
                  <a:close/>
                  <a:moveTo>
                    <a:pt x="17" y="41"/>
                  </a:moveTo>
                  <a:cubicBezTo>
                    <a:pt x="18" y="41"/>
                    <a:pt x="19" y="40"/>
                    <a:pt x="19" y="39"/>
                  </a:cubicBezTo>
                  <a:cubicBezTo>
                    <a:pt x="20" y="39"/>
                    <a:pt x="21" y="38"/>
                    <a:pt x="22" y="37"/>
                  </a:cubicBezTo>
                  <a:cubicBezTo>
                    <a:pt x="22" y="37"/>
                    <a:pt x="22" y="37"/>
                    <a:pt x="22" y="37"/>
                  </a:cubicBezTo>
                  <a:cubicBezTo>
                    <a:pt x="21" y="38"/>
                    <a:pt x="19" y="40"/>
                    <a:pt x="18" y="41"/>
                  </a:cubicBezTo>
                  <a:cubicBezTo>
                    <a:pt x="18" y="41"/>
                    <a:pt x="18" y="41"/>
                    <a:pt x="17" y="41"/>
                  </a:cubicBezTo>
                  <a:cubicBezTo>
                    <a:pt x="17" y="41"/>
                    <a:pt x="17" y="41"/>
                    <a:pt x="17" y="41"/>
                  </a:cubicBezTo>
                  <a:close/>
                  <a:moveTo>
                    <a:pt x="25" y="35"/>
                  </a:moveTo>
                  <a:cubicBezTo>
                    <a:pt x="23" y="37"/>
                    <a:pt x="21" y="40"/>
                    <a:pt x="19" y="43"/>
                  </a:cubicBezTo>
                  <a:cubicBezTo>
                    <a:pt x="18" y="42"/>
                    <a:pt x="18" y="42"/>
                    <a:pt x="18" y="41"/>
                  </a:cubicBezTo>
                  <a:cubicBezTo>
                    <a:pt x="21" y="40"/>
                    <a:pt x="23" y="37"/>
                    <a:pt x="25" y="35"/>
                  </a:cubicBezTo>
                  <a:close/>
                  <a:moveTo>
                    <a:pt x="26" y="33"/>
                  </a:moveTo>
                  <a:cubicBezTo>
                    <a:pt x="26" y="33"/>
                    <a:pt x="26" y="34"/>
                    <a:pt x="25" y="34"/>
                  </a:cubicBezTo>
                  <a:cubicBezTo>
                    <a:pt x="26" y="33"/>
                    <a:pt x="26" y="33"/>
                    <a:pt x="27" y="32"/>
                  </a:cubicBezTo>
                  <a:cubicBezTo>
                    <a:pt x="27" y="33"/>
                    <a:pt x="27" y="33"/>
                    <a:pt x="26" y="33"/>
                  </a:cubicBezTo>
                  <a:close/>
                  <a:moveTo>
                    <a:pt x="17" y="41"/>
                  </a:moveTo>
                  <a:cubicBezTo>
                    <a:pt x="17" y="40"/>
                    <a:pt x="16" y="40"/>
                    <a:pt x="16" y="39"/>
                  </a:cubicBezTo>
                  <a:cubicBezTo>
                    <a:pt x="20" y="36"/>
                    <a:pt x="24" y="33"/>
                    <a:pt x="28" y="30"/>
                  </a:cubicBezTo>
                  <a:cubicBezTo>
                    <a:pt x="28" y="30"/>
                    <a:pt x="28" y="30"/>
                    <a:pt x="28" y="30"/>
                  </a:cubicBezTo>
                  <a:cubicBezTo>
                    <a:pt x="24" y="34"/>
                    <a:pt x="21" y="37"/>
                    <a:pt x="17" y="41"/>
                  </a:cubicBezTo>
                  <a:close/>
                  <a:moveTo>
                    <a:pt x="15" y="37"/>
                  </a:moveTo>
                  <a:cubicBezTo>
                    <a:pt x="17" y="37"/>
                    <a:pt x="19" y="36"/>
                    <a:pt x="21" y="34"/>
                  </a:cubicBezTo>
                  <a:cubicBezTo>
                    <a:pt x="19" y="36"/>
                    <a:pt x="17" y="37"/>
                    <a:pt x="16" y="39"/>
                  </a:cubicBezTo>
                  <a:cubicBezTo>
                    <a:pt x="16" y="38"/>
                    <a:pt x="15" y="38"/>
                    <a:pt x="15" y="37"/>
                  </a:cubicBezTo>
                  <a:close/>
                  <a:moveTo>
                    <a:pt x="14" y="35"/>
                  </a:moveTo>
                  <a:cubicBezTo>
                    <a:pt x="20" y="33"/>
                    <a:pt x="25" y="29"/>
                    <a:pt x="31" y="25"/>
                  </a:cubicBezTo>
                  <a:cubicBezTo>
                    <a:pt x="31" y="25"/>
                    <a:pt x="31" y="25"/>
                    <a:pt x="31" y="25"/>
                  </a:cubicBezTo>
                  <a:cubicBezTo>
                    <a:pt x="29" y="27"/>
                    <a:pt x="27" y="28"/>
                    <a:pt x="24" y="30"/>
                  </a:cubicBezTo>
                  <a:cubicBezTo>
                    <a:pt x="21" y="32"/>
                    <a:pt x="18" y="35"/>
                    <a:pt x="15" y="37"/>
                  </a:cubicBezTo>
                  <a:cubicBezTo>
                    <a:pt x="14" y="36"/>
                    <a:pt x="14" y="36"/>
                    <a:pt x="14" y="35"/>
                  </a:cubicBezTo>
                  <a:close/>
                  <a:moveTo>
                    <a:pt x="13" y="33"/>
                  </a:moveTo>
                  <a:cubicBezTo>
                    <a:pt x="17" y="31"/>
                    <a:pt x="22" y="28"/>
                    <a:pt x="26" y="26"/>
                  </a:cubicBezTo>
                  <a:cubicBezTo>
                    <a:pt x="28" y="25"/>
                    <a:pt x="29" y="24"/>
                    <a:pt x="30" y="23"/>
                  </a:cubicBezTo>
                  <a:cubicBezTo>
                    <a:pt x="25" y="27"/>
                    <a:pt x="18" y="30"/>
                    <a:pt x="13" y="35"/>
                  </a:cubicBezTo>
                  <a:cubicBezTo>
                    <a:pt x="13" y="34"/>
                    <a:pt x="13" y="34"/>
                    <a:pt x="13" y="33"/>
                  </a:cubicBezTo>
                  <a:close/>
                  <a:moveTo>
                    <a:pt x="11" y="30"/>
                  </a:moveTo>
                  <a:cubicBezTo>
                    <a:pt x="11" y="30"/>
                    <a:pt x="11" y="30"/>
                    <a:pt x="11" y="30"/>
                  </a:cubicBezTo>
                  <a:cubicBezTo>
                    <a:pt x="16" y="28"/>
                    <a:pt x="20" y="25"/>
                    <a:pt x="25" y="23"/>
                  </a:cubicBezTo>
                  <a:cubicBezTo>
                    <a:pt x="25" y="23"/>
                    <a:pt x="24" y="23"/>
                    <a:pt x="24" y="23"/>
                  </a:cubicBezTo>
                  <a:cubicBezTo>
                    <a:pt x="20" y="26"/>
                    <a:pt x="16" y="29"/>
                    <a:pt x="12" y="33"/>
                  </a:cubicBezTo>
                  <a:cubicBezTo>
                    <a:pt x="12" y="32"/>
                    <a:pt x="11" y="31"/>
                    <a:pt x="11" y="30"/>
                  </a:cubicBezTo>
                  <a:close/>
                  <a:moveTo>
                    <a:pt x="28" y="17"/>
                  </a:moveTo>
                  <a:cubicBezTo>
                    <a:pt x="31" y="15"/>
                    <a:pt x="33" y="13"/>
                    <a:pt x="36" y="11"/>
                  </a:cubicBezTo>
                  <a:cubicBezTo>
                    <a:pt x="36" y="11"/>
                    <a:pt x="37" y="11"/>
                    <a:pt x="37" y="11"/>
                  </a:cubicBezTo>
                  <a:cubicBezTo>
                    <a:pt x="37" y="10"/>
                    <a:pt x="37" y="10"/>
                    <a:pt x="37" y="10"/>
                  </a:cubicBezTo>
                  <a:cubicBezTo>
                    <a:pt x="37" y="11"/>
                    <a:pt x="37" y="12"/>
                    <a:pt x="37" y="12"/>
                  </a:cubicBezTo>
                  <a:cubicBezTo>
                    <a:pt x="37" y="13"/>
                    <a:pt x="37" y="13"/>
                    <a:pt x="37" y="13"/>
                  </a:cubicBezTo>
                  <a:cubicBezTo>
                    <a:pt x="32" y="15"/>
                    <a:pt x="29" y="20"/>
                    <a:pt x="25" y="22"/>
                  </a:cubicBezTo>
                  <a:cubicBezTo>
                    <a:pt x="22" y="24"/>
                    <a:pt x="19" y="25"/>
                    <a:pt x="17" y="27"/>
                  </a:cubicBezTo>
                  <a:cubicBezTo>
                    <a:pt x="16" y="28"/>
                    <a:pt x="14" y="28"/>
                    <a:pt x="13" y="29"/>
                  </a:cubicBezTo>
                  <a:cubicBezTo>
                    <a:pt x="11" y="30"/>
                    <a:pt x="13" y="29"/>
                    <a:pt x="14" y="28"/>
                  </a:cubicBezTo>
                  <a:cubicBezTo>
                    <a:pt x="18" y="25"/>
                    <a:pt x="23" y="22"/>
                    <a:pt x="27" y="18"/>
                  </a:cubicBezTo>
                  <a:cubicBezTo>
                    <a:pt x="27" y="18"/>
                    <a:pt x="28" y="18"/>
                    <a:pt x="28" y="17"/>
                  </a:cubicBezTo>
                  <a:close/>
                  <a:moveTo>
                    <a:pt x="37" y="6"/>
                  </a:moveTo>
                  <a:cubicBezTo>
                    <a:pt x="37" y="7"/>
                    <a:pt x="37" y="8"/>
                    <a:pt x="37" y="9"/>
                  </a:cubicBezTo>
                  <a:cubicBezTo>
                    <a:pt x="37" y="9"/>
                    <a:pt x="37" y="9"/>
                    <a:pt x="37" y="9"/>
                  </a:cubicBezTo>
                  <a:cubicBezTo>
                    <a:pt x="34" y="11"/>
                    <a:pt x="32" y="13"/>
                    <a:pt x="29" y="15"/>
                  </a:cubicBezTo>
                  <a:cubicBezTo>
                    <a:pt x="26" y="18"/>
                    <a:pt x="23" y="20"/>
                    <a:pt x="19" y="22"/>
                  </a:cubicBezTo>
                  <a:cubicBezTo>
                    <a:pt x="17" y="23"/>
                    <a:pt x="15" y="24"/>
                    <a:pt x="13" y="26"/>
                  </a:cubicBezTo>
                  <a:cubicBezTo>
                    <a:pt x="13" y="25"/>
                    <a:pt x="14" y="24"/>
                    <a:pt x="15" y="24"/>
                  </a:cubicBezTo>
                  <a:cubicBezTo>
                    <a:pt x="22" y="18"/>
                    <a:pt x="31" y="13"/>
                    <a:pt x="37" y="6"/>
                  </a:cubicBezTo>
                  <a:close/>
                  <a:moveTo>
                    <a:pt x="23" y="18"/>
                  </a:moveTo>
                  <a:cubicBezTo>
                    <a:pt x="25" y="16"/>
                    <a:pt x="27" y="14"/>
                    <a:pt x="30" y="12"/>
                  </a:cubicBezTo>
                  <a:cubicBezTo>
                    <a:pt x="32" y="10"/>
                    <a:pt x="34" y="8"/>
                    <a:pt x="36" y="6"/>
                  </a:cubicBezTo>
                  <a:cubicBezTo>
                    <a:pt x="32" y="11"/>
                    <a:pt x="27" y="14"/>
                    <a:pt x="23" y="18"/>
                  </a:cubicBezTo>
                  <a:close/>
                  <a:moveTo>
                    <a:pt x="35" y="19"/>
                  </a:moveTo>
                  <a:cubicBezTo>
                    <a:pt x="32" y="22"/>
                    <a:pt x="28" y="24"/>
                    <a:pt x="25" y="26"/>
                  </a:cubicBezTo>
                  <a:cubicBezTo>
                    <a:pt x="23" y="27"/>
                    <a:pt x="21" y="28"/>
                    <a:pt x="19" y="30"/>
                  </a:cubicBezTo>
                  <a:cubicBezTo>
                    <a:pt x="17" y="31"/>
                    <a:pt x="14" y="32"/>
                    <a:pt x="13" y="33"/>
                  </a:cubicBezTo>
                  <a:cubicBezTo>
                    <a:pt x="17" y="29"/>
                    <a:pt x="21" y="26"/>
                    <a:pt x="25" y="23"/>
                  </a:cubicBezTo>
                  <a:cubicBezTo>
                    <a:pt x="29" y="20"/>
                    <a:pt x="33" y="17"/>
                    <a:pt x="37" y="14"/>
                  </a:cubicBezTo>
                  <a:cubicBezTo>
                    <a:pt x="36" y="16"/>
                    <a:pt x="35" y="18"/>
                    <a:pt x="35" y="19"/>
                  </a:cubicBezTo>
                  <a:close/>
                  <a:moveTo>
                    <a:pt x="29" y="29"/>
                  </a:moveTo>
                  <a:cubicBezTo>
                    <a:pt x="27" y="31"/>
                    <a:pt x="24" y="33"/>
                    <a:pt x="22" y="35"/>
                  </a:cubicBezTo>
                  <a:cubicBezTo>
                    <a:pt x="21" y="35"/>
                    <a:pt x="21" y="35"/>
                    <a:pt x="20" y="36"/>
                  </a:cubicBezTo>
                  <a:cubicBezTo>
                    <a:pt x="22" y="34"/>
                    <a:pt x="23" y="33"/>
                    <a:pt x="25" y="32"/>
                  </a:cubicBezTo>
                  <a:cubicBezTo>
                    <a:pt x="27" y="30"/>
                    <a:pt x="29" y="29"/>
                    <a:pt x="30" y="27"/>
                  </a:cubicBezTo>
                  <a:cubicBezTo>
                    <a:pt x="30" y="28"/>
                    <a:pt x="30" y="28"/>
                    <a:pt x="29" y="29"/>
                  </a:cubicBezTo>
                  <a:close/>
                  <a:moveTo>
                    <a:pt x="31" y="25"/>
                  </a:moveTo>
                  <a:cubicBezTo>
                    <a:pt x="31" y="26"/>
                    <a:pt x="31" y="26"/>
                    <a:pt x="31" y="26"/>
                  </a:cubicBezTo>
                  <a:cubicBezTo>
                    <a:pt x="31" y="26"/>
                    <a:pt x="31" y="26"/>
                    <a:pt x="30" y="26"/>
                  </a:cubicBezTo>
                  <a:cubicBezTo>
                    <a:pt x="29" y="28"/>
                    <a:pt x="27" y="29"/>
                    <a:pt x="25" y="31"/>
                  </a:cubicBezTo>
                  <a:cubicBezTo>
                    <a:pt x="23" y="32"/>
                    <a:pt x="21" y="34"/>
                    <a:pt x="19" y="35"/>
                  </a:cubicBezTo>
                  <a:cubicBezTo>
                    <a:pt x="18" y="36"/>
                    <a:pt x="16" y="36"/>
                    <a:pt x="15" y="37"/>
                  </a:cubicBezTo>
                  <a:cubicBezTo>
                    <a:pt x="16" y="36"/>
                    <a:pt x="18" y="35"/>
                    <a:pt x="19" y="35"/>
                  </a:cubicBezTo>
                  <a:cubicBezTo>
                    <a:pt x="24" y="31"/>
                    <a:pt x="29" y="28"/>
                    <a:pt x="32" y="23"/>
                  </a:cubicBezTo>
                  <a:cubicBezTo>
                    <a:pt x="32" y="24"/>
                    <a:pt x="32" y="25"/>
                    <a:pt x="31" y="25"/>
                  </a:cubicBezTo>
                  <a:close/>
                  <a:moveTo>
                    <a:pt x="33" y="22"/>
                  </a:moveTo>
                  <a:cubicBezTo>
                    <a:pt x="33" y="22"/>
                    <a:pt x="33" y="22"/>
                    <a:pt x="33" y="22"/>
                  </a:cubicBezTo>
                  <a:cubicBezTo>
                    <a:pt x="29" y="25"/>
                    <a:pt x="26" y="28"/>
                    <a:pt x="22" y="30"/>
                  </a:cubicBezTo>
                  <a:cubicBezTo>
                    <a:pt x="21" y="32"/>
                    <a:pt x="19" y="33"/>
                    <a:pt x="17" y="34"/>
                  </a:cubicBezTo>
                  <a:cubicBezTo>
                    <a:pt x="17" y="34"/>
                    <a:pt x="14" y="35"/>
                    <a:pt x="14" y="35"/>
                  </a:cubicBezTo>
                  <a:cubicBezTo>
                    <a:pt x="15" y="34"/>
                    <a:pt x="16" y="33"/>
                    <a:pt x="17" y="32"/>
                  </a:cubicBezTo>
                  <a:cubicBezTo>
                    <a:pt x="22" y="28"/>
                    <a:pt x="29" y="25"/>
                    <a:pt x="34" y="21"/>
                  </a:cubicBezTo>
                  <a:cubicBezTo>
                    <a:pt x="34" y="21"/>
                    <a:pt x="33" y="22"/>
                    <a:pt x="33" y="22"/>
                  </a:cubicBezTo>
                  <a:close/>
                  <a:moveTo>
                    <a:pt x="36" y="5"/>
                  </a:moveTo>
                  <a:cubicBezTo>
                    <a:pt x="31" y="9"/>
                    <a:pt x="27" y="14"/>
                    <a:pt x="22" y="18"/>
                  </a:cubicBezTo>
                  <a:cubicBezTo>
                    <a:pt x="19" y="20"/>
                    <a:pt x="16" y="22"/>
                    <a:pt x="13" y="24"/>
                  </a:cubicBezTo>
                  <a:cubicBezTo>
                    <a:pt x="12" y="25"/>
                    <a:pt x="11" y="25"/>
                    <a:pt x="9" y="26"/>
                  </a:cubicBezTo>
                  <a:cubicBezTo>
                    <a:pt x="10" y="26"/>
                    <a:pt x="11" y="24"/>
                    <a:pt x="12" y="23"/>
                  </a:cubicBezTo>
                  <a:cubicBezTo>
                    <a:pt x="12" y="23"/>
                    <a:pt x="12" y="23"/>
                    <a:pt x="12" y="23"/>
                  </a:cubicBezTo>
                  <a:cubicBezTo>
                    <a:pt x="13" y="22"/>
                    <a:pt x="15" y="21"/>
                    <a:pt x="16" y="20"/>
                  </a:cubicBezTo>
                  <a:cubicBezTo>
                    <a:pt x="19" y="17"/>
                    <a:pt x="23" y="15"/>
                    <a:pt x="26" y="13"/>
                  </a:cubicBezTo>
                  <a:cubicBezTo>
                    <a:pt x="29" y="10"/>
                    <a:pt x="33" y="8"/>
                    <a:pt x="35" y="4"/>
                  </a:cubicBezTo>
                  <a:cubicBezTo>
                    <a:pt x="35" y="4"/>
                    <a:pt x="36" y="5"/>
                    <a:pt x="36" y="5"/>
                  </a:cubicBezTo>
                  <a:close/>
                  <a:moveTo>
                    <a:pt x="8" y="25"/>
                  </a:moveTo>
                  <a:cubicBezTo>
                    <a:pt x="9" y="25"/>
                    <a:pt x="9" y="25"/>
                    <a:pt x="10" y="24"/>
                  </a:cubicBezTo>
                  <a:cubicBezTo>
                    <a:pt x="9" y="25"/>
                    <a:pt x="9" y="25"/>
                    <a:pt x="9" y="26"/>
                  </a:cubicBezTo>
                  <a:cubicBezTo>
                    <a:pt x="9" y="26"/>
                    <a:pt x="8" y="25"/>
                    <a:pt x="8" y="25"/>
                  </a:cubicBezTo>
                  <a:close/>
                  <a:moveTo>
                    <a:pt x="7" y="22"/>
                  </a:moveTo>
                  <a:cubicBezTo>
                    <a:pt x="9" y="21"/>
                    <a:pt x="10" y="20"/>
                    <a:pt x="12" y="19"/>
                  </a:cubicBezTo>
                  <a:cubicBezTo>
                    <a:pt x="14" y="17"/>
                    <a:pt x="16" y="16"/>
                    <a:pt x="18" y="15"/>
                  </a:cubicBezTo>
                  <a:cubicBezTo>
                    <a:pt x="15" y="18"/>
                    <a:pt x="11" y="21"/>
                    <a:pt x="8" y="24"/>
                  </a:cubicBezTo>
                  <a:cubicBezTo>
                    <a:pt x="8" y="24"/>
                    <a:pt x="7" y="23"/>
                    <a:pt x="7" y="22"/>
                  </a:cubicBezTo>
                  <a:close/>
                  <a:moveTo>
                    <a:pt x="6" y="20"/>
                  </a:moveTo>
                  <a:cubicBezTo>
                    <a:pt x="9" y="18"/>
                    <a:pt x="12" y="15"/>
                    <a:pt x="15" y="13"/>
                  </a:cubicBezTo>
                  <a:cubicBezTo>
                    <a:pt x="15" y="13"/>
                    <a:pt x="17" y="11"/>
                    <a:pt x="15" y="13"/>
                  </a:cubicBezTo>
                  <a:cubicBezTo>
                    <a:pt x="14" y="14"/>
                    <a:pt x="14" y="15"/>
                    <a:pt x="13" y="16"/>
                  </a:cubicBezTo>
                  <a:cubicBezTo>
                    <a:pt x="11" y="18"/>
                    <a:pt x="9" y="20"/>
                    <a:pt x="7" y="22"/>
                  </a:cubicBezTo>
                  <a:cubicBezTo>
                    <a:pt x="6" y="21"/>
                    <a:pt x="6" y="20"/>
                    <a:pt x="6" y="20"/>
                  </a:cubicBezTo>
                  <a:close/>
                  <a:moveTo>
                    <a:pt x="5" y="17"/>
                  </a:moveTo>
                  <a:cubicBezTo>
                    <a:pt x="8" y="15"/>
                    <a:pt x="11" y="12"/>
                    <a:pt x="15" y="10"/>
                  </a:cubicBezTo>
                  <a:cubicBezTo>
                    <a:pt x="17" y="9"/>
                    <a:pt x="14" y="12"/>
                    <a:pt x="13" y="12"/>
                  </a:cubicBezTo>
                  <a:cubicBezTo>
                    <a:pt x="13" y="13"/>
                    <a:pt x="12" y="13"/>
                    <a:pt x="11" y="14"/>
                  </a:cubicBezTo>
                  <a:cubicBezTo>
                    <a:pt x="9" y="16"/>
                    <a:pt x="7" y="17"/>
                    <a:pt x="5" y="19"/>
                  </a:cubicBezTo>
                  <a:cubicBezTo>
                    <a:pt x="5" y="18"/>
                    <a:pt x="5" y="18"/>
                    <a:pt x="5" y="17"/>
                  </a:cubicBezTo>
                  <a:close/>
                  <a:moveTo>
                    <a:pt x="4" y="14"/>
                  </a:moveTo>
                  <a:cubicBezTo>
                    <a:pt x="6" y="13"/>
                    <a:pt x="7" y="12"/>
                    <a:pt x="9" y="11"/>
                  </a:cubicBezTo>
                  <a:cubicBezTo>
                    <a:pt x="10" y="10"/>
                    <a:pt x="11" y="10"/>
                    <a:pt x="12" y="9"/>
                  </a:cubicBezTo>
                  <a:cubicBezTo>
                    <a:pt x="13" y="8"/>
                    <a:pt x="15" y="6"/>
                    <a:pt x="13" y="9"/>
                  </a:cubicBezTo>
                  <a:cubicBezTo>
                    <a:pt x="11" y="12"/>
                    <a:pt x="7" y="14"/>
                    <a:pt x="4" y="16"/>
                  </a:cubicBezTo>
                  <a:cubicBezTo>
                    <a:pt x="4" y="16"/>
                    <a:pt x="4" y="15"/>
                    <a:pt x="4" y="14"/>
                  </a:cubicBezTo>
                  <a:close/>
                  <a:moveTo>
                    <a:pt x="3" y="9"/>
                  </a:moveTo>
                  <a:cubicBezTo>
                    <a:pt x="4" y="8"/>
                    <a:pt x="5" y="8"/>
                    <a:pt x="7" y="7"/>
                  </a:cubicBezTo>
                  <a:cubicBezTo>
                    <a:pt x="8" y="5"/>
                    <a:pt x="11" y="3"/>
                    <a:pt x="8" y="7"/>
                  </a:cubicBezTo>
                  <a:cubicBezTo>
                    <a:pt x="7" y="8"/>
                    <a:pt x="5" y="9"/>
                    <a:pt x="3" y="11"/>
                  </a:cubicBezTo>
                  <a:cubicBezTo>
                    <a:pt x="3" y="11"/>
                    <a:pt x="3" y="10"/>
                    <a:pt x="3" y="9"/>
                  </a:cubicBezTo>
                  <a:close/>
                  <a:moveTo>
                    <a:pt x="3" y="13"/>
                  </a:moveTo>
                  <a:cubicBezTo>
                    <a:pt x="3" y="13"/>
                    <a:pt x="3" y="12"/>
                    <a:pt x="3" y="12"/>
                  </a:cubicBezTo>
                  <a:cubicBezTo>
                    <a:pt x="6" y="11"/>
                    <a:pt x="9" y="8"/>
                    <a:pt x="11" y="6"/>
                  </a:cubicBezTo>
                  <a:cubicBezTo>
                    <a:pt x="14" y="5"/>
                    <a:pt x="10" y="9"/>
                    <a:pt x="9" y="9"/>
                  </a:cubicBezTo>
                  <a:cubicBezTo>
                    <a:pt x="7" y="11"/>
                    <a:pt x="5" y="12"/>
                    <a:pt x="4" y="14"/>
                  </a:cubicBezTo>
                  <a:cubicBezTo>
                    <a:pt x="4" y="13"/>
                    <a:pt x="4" y="13"/>
                    <a:pt x="3" y="13"/>
                  </a:cubicBezTo>
                  <a:close/>
                  <a:moveTo>
                    <a:pt x="16" y="9"/>
                  </a:moveTo>
                  <a:cubicBezTo>
                    <a:pt x="14" y="10"/>
                    <a:pt x="12" y="11"/>
                    <a:pt x="11" y="12"/>
                  </a:cubicBezTo>
                  <a:cubicBezTo>
                    <a:pt x="9" y="14"/>
                    <a:pt x="6" y="15"/>
                    <a:pt x="4" y="17"/>
                  </a:cubicBezTo>
                  <a:cubicBezTo>
                    <a:pt x="4" y="17"/>
                    <a:pt x="4" y="17"/>
                    <a:pt x="4" y="17"/>
                  </a:cubicBezTo>
                  <a:cubicBezTo>
                    <a:pt x="8" y="13"/>
                    <a:pt x="12" y="11"/>
                    <a:pt x="15" y="7"/>
                  </a:cubicBezTo>
                  <a:cubicBezTo>
                    <a:pt x="15" y="8"/>
                    <a:pt x="16" y="9"/>
                    <a:pt x="16" y="9"/>
                  </a:cubicBezTo>
                  <a:close/>
                  <a:moveTo>
                    <a:pt x="17" y="12"/>
                  </a:moveTo>
                  <a:cubicBezTo>
                    <a:pt x="13" y="13"/>
                    <a:pt x="11" y="16"/>
                    <a:pt x="8" y="18"/>
                  </a:cubicBezTo>
                  <a:cubicBezTo>
                    <a:pt x="7" y="19"/>
                    <a:pt x="5" y="20"/>
                    <a:pt x="7" y="18"/>
                  </a:cubicBezTo>
                  <a:cubicBezTo>
                    <a:pt x="8" y="17"/>
                    <a:pt x="9" y="16"/>
                    <a:pt x="10" y="16"/>
                  </a:cubicBezTo>
                  <a:cubicBezTo>
                    <a:pt x="12" y="14"/>
                    <a:pt x="14" y="12"/>
                    <a:pt x="16" y="10"/>
                  </a:cubicBezTo>
                  <a:cubicBezTo>
                    <a:pt x="16" y="11"/>
                    <a:pt x="17" y="11"/>
                    <a:pt x="17" y="12"/>
                  </a:cubicBezTo>
                  <a:close/>
                  <a:moveTo>
                    <a:pt x="18" y="14"/>
                  </a:moveTo>
                  <a:cubicBezTo>
                    <a:pt x="14" y="16"/>
                    <a:pt x="11" y="19"/>
                    <a:pt x="7" y="21"/>
                  </a:cubicBezTo>
                  <a:cubicBezTo>
                    <a:pt x="11" y="19"/>
                    <a:pt x="14" y="15"/>
                    <a:pt x="17" y="12"/>
                  </a:cubicBezTo>
                  <a:cubicBezTo>
                    <a:pt x="17" y="13"/>
                    <a:pt x="18" y="13"/>
                    <a:pt x="18" y="14"/>
                  </a:cubicBezTo>
                  <a:close/>
                  <a:moveTo>
                    <a:pt x="18" y="15"/>
                  </a:moveTo>
                  <a:cubicBezTo>
                    <a:pt x="19" y="15"/>
                    <a:pt x="19" y="15"/>
                    <a:pt x="19" y="15"/>
                  </a:cubicBezTo>
                  <a:cubicBezTo>
                    <a:pt x="19" y="16"/>
                    <a:pt x="19" y="16"/>
                    <a:pt x="19" y="16"/>
                  </a:cubicBezTo>
                  <a:cubicBezTo>
                    <a:pt x="19" y="16"/>
                    <a:pt x="18" y="17"/>
                    <a:pt x="17" y="18"/>
                  </a:cubicBezTo>
                  <a:cubicBezTo>
                    <a:pt x="17" y="18"/>
                    <a:pt x="16" y="19"/>
                    <a:pt x="16" y="19"/>
                  </a:cubicBezTo>
                  <a:cubicBezTo>
                    <a:pt x="14" y="20"/>
                    <a:pt x="13" y="22"/>
                    <a:pt x="11" y="23"/>
                  </a:cubicBezTo>
                  <a:cubicBezTo>
                    <a:pt x="11" y="23"/>
                    <a:pt x="11" y="23"/>
                    <a:pt x="10" y="24"/>
                  </a:cubicBezTo>
                  <a:cubicBezTo>
                    <a:pt x="10" y="24"/>
                    <a:pt x="8" y="26"/>
                    <a:pt x="9" y="24"/>
                  </a:cubicBezTo>
                  <a:cubicBezTo>
                    <a:pt x="12" y="20"/>
                    <a:pt x="15" y="18"/>
                    <a:pt x="18" y="15"/>
                  </a:cubicBezTo>
                  <a:cubicBezTo>
                    <a:pt x="18" y="15"/>
                    <a:pt x="18" y="15"/>
                    <a:pt x="18" y="15"/>
                  </a:cubicBezTo>
                  <a:close/>
                  <a:moveTo>
                    <a:pt x="23" y="12"/>
                  </a:moveTo>
                  <a:cubicBezTo>
                    <a:pt x="25" y="11"/>
                    <a:pt x="27" y="9"/>
                    <a:pt x="29" y="8"/>
                  </a:cubicBezTo>
                  <a:cubicBezTo>
                    <a:pt x="28" y="9"/>
                    <a:pt x="27" y="10"/>
                    <a:pt x="25" y="11"/>
                  </a:cubicBezTo>
                  <a:cubicBezTo>
                    <a:pt x="24" y="12"/>
                    <a:pt x="23" y="12"/>
                    <a:pt x="22" y="13"/>
                  </a:cubicBezTo>
                  <a:cubicBezTo>
                    <a:pt x="22" y="13"/>
                    <a:pt x="22" y="12"/>
                    <a:pt x="23" y="12"/>
                  </a:cubicBezTo>
                  <a:close/>
                  <a:moveTo>
                    <a:pt x="20" y="16"/>
                  </a:moveTo>
                  <a:cubicBezTo>
                    <a:pt x="20" y="16"/>
                    <a:pt x="20" y="16"/>
                    <a:pt x="20" y="16"/>
                  </a:cubicBezTo>
                  <a:cubicBezTo>
                    <a:pt x="20" y="16"/>
                    <a:pt x="19" y="16"/>
                    <a:pt x="19" y="17"/>
                  </a:cubicBezTo>
                  <a:cubicBezTo>
                    <a:pt x="19" y="16"/>
                    <a:pt x="20" y="16"/>
                    <a:pt x="20" y="16"/>
                  </a:cubicBezTo>
                  <a:close/>
                  <a:moveTo>
                    <a:pt x="21" y="15"/>
                  </a:moveTo>
                  <a:cubicBezTo>
                    <a:pt x="23" y="13"/>
                    <a:pt x="24" y="12"/>
                    <a:pt x="26" y="11"/>
                  </a:cubicBezTo>
                  <a:cubicBezTo>
                    <a:pt x="27" y="10"/>
                    <a:pt x="29" y="9"/>
                    <a:pt x="30" y="8"/>
                  </a:cubicBezTo>
                  <a:cubicBezTo>
                    <a:pt x="31" y="7"/>
                    <a:pt x="32" y="6"/>
                    <a:pt x="33" y="5"/>
                  </a:cubicBezTo>
                  <a:cubicBezTo>
                    <a:pt x="33" y="5"/>
                    <a:pt x="33" y="4"/>
                    <a:pt x="34" y="4"/>
                  </a:cubicBezTo>
                  <a:cubicBezTo>
                    <a:pt x="34" y="4"/>
                    <a:pt x="34" y="5"/>
                    <a:pt x="33" y="5"/>
                  </a:cubicBezTo>
                  <a:cubicBezTo>
                    <a:pt x="33" y="6"/>
                    <a:pt x="32" y="7"/>
                    <a:pt x="31" y="8"/>
                  </a:cubicBezTo>
                  <a:cubicBezTo>
                    <a:pt x="29" y="10"/>
                    <a:pt x="27" y="11"/>
                    <a:pt x="26" y="12"/>
                  </a:cubicBezTo>
                  <a:cubicBezTo>
                    <a:pt x="24" y="13"/>
                    <a:pt x="23" y="14"/>
                    <a:pt x="21" y="15"/>
                  </a:cubicBezTo>
                  <a:cubicBezTo>
                    <a:pt x="21" y="15"/>
                    <a:pt x="21" y="15"/>
                    <a:pt x="21" y="15"/>
                  </a:cubicBezTo>
                  <a:close/>
                  <a:moveTo>
                    <a:pt x="31" y="4"/>
                  </a:moveTo>
                  <a:cubicBezTo>
                    <a:pt x="31" y="4"/>
                    <a:pt x="33" y="4"/>
                    <a:pt x="33" y="4"/>
                  </a:cubicBezTo>
                  <a:cubicBezTo>
                    <a:pt x="32" y="4"/>
                    <a:pt x="32" y="5"/>
                    <a:pt x="31" y="6"/>
                  </a:cubicBezTo>
                  <a:cubicBezTo>
                    <a:pt x="29" y="7"/>
                    <a:pt x="27" y="8"/>
                    <a:pt x="25" y="10"/>
                  </a:cubicBezTo>
                  <a:cubicBezTo>
                    <a:pt x="25" y="10"/>
                    <a:pt x="24" y="11"/>
                    <a:pt x="23" y="11"/>
                  </a:cubicBezTo>
                  <a:cubicBezTo>
                    <a:pt x="24" y="11"/>
                    <a:pt x="24" y="10"/>
                    <a:pt x="24" y="10"/>
                  </a:cubicBezTo>
                  <a:cubicBezTo>
                    <a:pt x="26" y="8"/>
                    <a:pt x="28" y="6"/>
                    <a:pt x="31" y="4"/>
                  </a:cubicBezTo>
                  <a:close/>
                  <a:moveTo>
                    <a:pt x="29" y="5"/>
                  </a:moveTo>
                  <a:cubicBezTo>
                    <a:pt x="27" y="6"/>
                    <a:pt x="26" y="7"/>
                    <a:pt x="24" y="9"/>
                  </a:cubicBezTo>
                  <a:cubicBezTo>
                    <a:pt x="26" y="7"/>
                    <a:pt x="27" y="5"/>
                    <a:pt x="29" y="5"/>
                  </a:cubicBezTo>
                  <a:close/>
                  <a:moveTo>
                    <a:pt x="14" y="7"/>
                  </a:moveTo>
                  <a:cubicBezTo>
                    <a:pt x="11" y="9"/>
                    <a:pt x="7" y="12"/>
                    <a:pt x="4" y="14"/>
                  </a:cubicBezTo>
                  <a:cubicBezTo>
                    <a:pt x="7" y="12"/>
                    <a:pt x="11" y="9"/>
                    <a:pt x="13" y="5"/>
                  </a:cubicBezTo>
                  <a:cubicBezTo>
                    <a:pt x="14" y="6"/>
                    <a:pt x="14" y="6"/>
                    <a:pt x="14" y="7"/>
                  </a:cubicBezTo>
                  <a:close/>
                  <a:moveTo>
                    <a:pt x="13" y="5"/>
                  </a:moveTo>
                  <a:cubicBezTo>
                    <a:pt x="9" y="6"/>
                    <a:pt x="7" y="10"/>
                    <a:pt x="3" y="12"/>
                  </a:cubicBezTo>
                  <a:cubicBezTo>
                    <a:pt x="5" y="11"/>
                    <a:pt x="6" y="9"/>
                    <a:pt x="7" y="8"/>
                  </a:cubicBezTo>
                  <a:cubicBezTo>
                    <a:pt x="9" y="7"/>
                    <a:pt x="10" y="6"/>
                    <a:pt x="11" y="4"/>
                  </a:cubicBezTo>
                  <a:cubicBezTo>
                    <a:pt x="11" y="4"/>
                    <a:pt x="11" y="4"/>
                    <a:pt x="11" y="4"/>
                  </a:cubicBezTo>
                  <a:cubicBezTo>
                    <a:pt x="11" y="4"/>
                    <a:pt x="12" y="4"/>
                    <a:pt x="13" y="5"/>
                  </a:cubicBezTo>
                  <a:close/>
                  <a:moveTo>
                    <a:pt x="10" y="4"/>
                  </a:moveTo>
                  <a:cubicBezTo>
                    <a:pt x="8" y="5"/>
                    <a:pt x="6" y="7"/>
                    <a:pt x="3" y="9"/>
                  </a:cubicBezTo>
                  <a:cubicBezTo>
                    <a:pt x="4" y="5"/>
                    <a:pt x="6" y="3"/>
                    <a:pt x="10" y="4"/>
                  </a:cubicBezTo>
                  <a:close/>
                  <a:moveTo>
                    <a:pt x="9" y="27"/>
                  </a:moveTo>
                  <a:cubicBezTo>
                    <a:pt x="11" y="26"/>
                    <a:pt x="13" y="25"/>
                    <a:pt x="14" y="24"/>
                  </a:cubicBezTo>
                  <a:cubicBezTo>
                    <a:pt x="13" y="25"/>
                    <a:pt x="12" y="26"/>
                    <a:pt x="10" y="28"/>
                  </a:cubicBezTo>
                  <a:cubicBezTo>
                    <a:pt x="10" y="28"/>
                    <a:pt x="10" y="28"/>
                    <a:pt x="11" y="28"/>
                  </a:cubicBezTo>
                  <a:cubicBezTo>
                    <a:pt x="15" y="25"/>
                    <a:pt x="20" y="22"/>
                    <a:pt x="25" y="19"/>
                  </a:cubicBezTo>
                  <a:cubicBezTo>
                    <a:pt x="25" y="19"/>
                    <a:pt x="25" y="19"/>
                    <a:pt x="25" y="19"/>
                  </a:cubicBezTo>
                  <a:cubicBezTo>
                    <a:pt x="25" y="19"/>
                    <a:pt x="25" y="19"/>
                    <a:pt x="25" y="19"/>
                  </a:cubicBezTo>
                  <a:cubicBezTo>
                    <a:pt x="21" y="23"/>
                    <a:pt x="15" y="26"/>
                    <a:pt x="11" y="30"/>
                  </a:cubicBezTo>
                  <a:cubicBezTo>
                    <a:pt x="11" y="30"/>
                    <a:pt x="11" y="30"/>
                    <a:pt x="11" y="30"/>
                  </a:cubicBezTo>
                  <a:cubicBezTo>
                    <a:pt x="11" y="30"/>
                    <a:pt x="10" y="29"/>
                    <a:pt x="10" y="29"/>
                  </a:cubicBezTo>
                  <a:cubicBezTo>
                    <a:pt x="10" y="28"/>
                    <a:pt x="9" y="27"/>
                    <a:pt x="9" y="27"/>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257"/>
            <p:cNvSpPr>
              <a:spLocks noEditPoints="1"/>
            </p:cNvSpPr>
            <p:nvPr/>
          </p:nvSpPr>
          <p:spPr bwMode="auto">
            <a:xfrm>
              <a:off x="9852271" y="790009"/>
              <a:ext cx="431800" cy="407988"/>
            </a:xfrm>
            <a:custGeom>
              <a:avLst/>
              <a:gdLst>
                <a:gd name="T0" fmla="*/ 50 w 102"/>
                <a:gd name="T1" fmla="*/ 4 h 96"/>
                <a:gd name="T2" fmla="*/ 28 w 102"/>
                <a:gd name="T3" fmla="*/ 95 h 96"/>
                <a:gd name="T4" fmla="*/ 82 w 102"/>
                <a:gd name="T5" fmla="*/ 29 h 96"/>
                <a:gd name="T6" fmla="*/ 78 w 102"/>
                <a:gd name="T7" fmla="*/ 26 h 96"/>
                <a:gd name="T8" fmla="*/ 79 w 102"/>
                <a:gd name="T9" fmla="*/ 15 h 96"/>
                <a:gd name="T10" fmla="*/ 8 w 102"/>
                <a:gd name="T11" fmla="*/ 73 h 96"/>
                <a:gd name="T12" fmla="*/ 16 w 102"/>
                <a:gd name="T13" fmla="*/ 66 h 96"/>
                <a:gd name="T14" fmla="*/ 21 w 102"/>
                <a:gd name="T15" fmla="*/ 77 h 96"/>
                <a:gd name="T16" fmla="*/ 23 w 102"/>
                <a:gd name="T17" fmla="*/ 78 h 96"/>
                <a:gd name="T18" fmla="*/ 30 w 102"/>
                <a:gd name="T19" fmla="*/ 68 h 96"/>
                <a:gd name="T20" fmla="*/ 29 w 102"/>
                <a:gd name="T21" fmla="*/ 83 h 96"/>
                <a:gd name="T22" fmla="*/ 47 w 102"/>
                <a:gd name="T23" fmla="*/ 46 h 96"/>
                <a:gd name="T24" fmla="*/ 51 w 102"/>
                <a:gd name="T25" fmla="*/ 32 h 96"/>
                <a:gd name="T26" fmla="*/ 43 w 102"/>
                <a:gd name="T27" fmla="*/ 62 h 96"/>
                <a:gd name="T28" fmla="*/ 73 w 102"/>
                <a:gd name="T29" fmla="*/ 6 h 96"/>
                <a:gd name="T30" fmla="*/ 63 w 102"/>
                <a:gd name="T31" fmla="*/ 13 h 96"/>
                <a:gd name="T32" fmla="*/ 57 w 102"/>
                <a:gd name="T33" fmla="*/ 7 h 96"/>
                <a:gd name="T34" fmla="*/ 52 w 102"/>
                <a:gd name="T35" fmla="*/ 51 h 96"/>
                <a:gd name="T36" fmla="*/ 63 w 102"/>
                <a:gd name="T37" fmla="*/ 19 h 96"/>
                <a:gd name="T38" fmla="*/ 67 w 102"/>
                <a:gd name="T39" fmla="*/ 17 h 96"/>
                <a:gd name="T40" fmla="*/ 70 w 102"/>
                <a:gd name="T41" fmla="*/ 17 h 96"/>
                <a:gd name="T42" fmla="*/ 66 w 102"/>
                <a:gd name="T43" fmla="*/ 15 h 96"/>
                <a:gd name="T44" fmla="*/ 62 w 102"/>
                <a:gd name="T45" fmla="*/ 15 h 96"/>
                <a:gd name="T46" fmla="*/ 54 w 102"/>
                <a:gd name="T47" fmla="*/ 7 h 96"/>
                <a:gd name="T48" fmla="*/ 27 w 102"/>
                <a:gd name="T49" fmla="*/ 87 h 96"/>
                <a:gd name="T50" fmla="*/ 22 w 102"/>
                <a:gd name="T51" fmla="*/ 82 h 96"/>
                <a:gd name="T52" fmla="*/ 28 w 102"/>
                <a:gd name="T53" fmla="*/ 89 h 96"/>
                <a:gd name="T54" fmla="*/ 36 w 102"/>
                <a:gd name="T55" fmla="*/ 55 h 96"/>
                <a:gd name="T56" fmla="*/ 21 w 102"/>
                <a:gd name="T57" fmla="*/ 81 h 96"/>
                <a:gd name="T58" fmla="*/ 18 w 102"/>
                <a:gd name="T59" fmla="*/ 79 h 96"/>
                <a:gd name="T60" fmla="*/ 20 w 102"/>
                <a:gd name="T61" fmla="*/ 71 h 96"/>
                <a:gd name="T62" fmla="*/ 11 w 102"/>
                <a:gd name="T63" fmla="*/ 74 h 96"/>
                <a:gd name="T64" fmla="*/ 36 w 102"/>
                <a:gd name="T65" fmla="*/ 86 h 96"/>
                <a:gd name="T66" fmla="*/ 58 w 102"/>
                <a:gd name="T67" fmla="*/ 28 h 96"/>
                <a:gd name="T68" fmla="*/ 66 w 102"/>
                <a:gd name="T69" fmla="*/ 18 h 96"/>
                <a:gd name="T70" fmla="*/ 57 w 102"/>
                <a:gd name="T71" fmla="*/ 57 h 96"/>
                <a:gd name="T72" fmla="*/ 61 w 102"/>
                <a:gd name="T73" fmla="*/ 60 h 96"/>
                <a:gd name="T74" fmla="*/ 79 w 102"/>
                <a:gd name="T75" fmla="*/ 5 h 96"/>
                <a:gd name="T76" fmla="*/ 56 w 102"/>
                <a:gd name="T77" fmla="*/ 66 h 96"/>
                <a:gd name="T78" fmla="*/ 73 w 102"/>
                <a:gd name="T79" fmla="*/ 45 h 96"/>
                <a:gd name="T80" fmla="*/ 78 w 102"/>
                <a:gd name="T81" fmla="*/ 21 h 96"/>
                <a:gd name="T82" fmla="*/ 78 w 102"/>
                <a:gd name="T83" fmla="*/ 37 h 96"/>
                <a:gd name="T84" fmla="*/ 87 w 102"/>
                <a:gd name="T85" fmla="*/ 7 h 96"/>
                <a:gd name="T86" fmla="*/ 57 w 102"/>
                <a:gd name="T87" fmla="*/ 65 h 96"/>
                <a:gd name="T88" fmla="*/ 76 w 102"/>
                <a:gd name="T89" fmla="*/ 27 h 96"/>
                <a:gd name="T90" fmla="*/ 91 w 102"/>
                <a:gd name="T91" fmla="*/ 44 h 96"/>
                <a:gd name="T92" fmla="*/ 95 w 102"/>
                <a:gd name="T93" fmla="*/ 16 h 96"/>
                <a:gd name="T94" fmla="*/ 87 w 102"/>
                <a:gd name="T95" fmla="*/ 39 h 96"/>
                <a:gd name="T96" fmla="*/ 92 w 102"/>
                <a:gd name="T97" fmla="*/ 11 h 96"/>
                <a:gd name="T98" fmla="*/ 97 w 102"/>
                <a:gd name="T99" fmla="*/ 20 h 96"/>
                <a:gd name="T100" fmla="*/ 94 w 102"/>
                <a:gd name="T101" fmla="*/ 30 h 96"/>
                <a:gd name="T102" fmla="*/ 98 w 102"/>
                <a:gd name="T103" fmla="*/ 5 h 96"/>
                <a:gd name="T104" fmla="*/ 95 w 102"/>
                <a:gd name="T105" fmla="*/ 8 h 96"/>
                <a:gd name="T106" fmla="*/ 85 w 102"/>
                <a:gd name="T107" fmla="*/ 38 h 96"/>
                <a:gd name="T108" fmla="*/ 81 w 102"/>
                <a:gd name="T109" fmla="*/ 37 h 96"/>
                <a:gd name="T110" fmla="*/ 90 w 102"/>
                <a:gd name="T111" fmla="*/ 2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2" h="96">
                  <a:moveTo>
                    <a:pt x="96" y="52"/>
                  </a:moveTo>
                  <a:cubicBezTo>
                    <a:pt x="97" y="52"/>
                    <a:pt x="97" y="51"/>
                    <a:pt x="97" y="50"/>
                  </a:cubicBezTo>
                  <a:cubicBezTo>
                    <a:pt x="98" y="34"/>
                    <a:pt x="101" y="18"/>
                    <a:pt x="102" y="2"/>
                  </a:cubicBezTo>
                  <a:cubicBezTo>
                    <a:pt x="102" y="1"/>
                    <a:pt x="102" y="1"/>
                    <a:pt x="101" y="1"/>
                  </a:cubicBezTo>
                  <a:cubicBezTo>
                    <a:pt x="101" y="1"/>
                    <a:pt x="101" y="0"/>
                    <a:pt x="101" y="0"/>
                  </a:cubicBezTo>
                  <a:cubicBezTo>
                    <a:pt x="92" y="0"/>
                    <a:pt x="82" y="1"/>
                    <a:pt x="74" y="2"/>
                  </a:cubicBezTo>
                  <a:cubicBezTo>
                    <a:pt x="66" y="2"/>
                    <a:pt x="58" y="3"/>
                    <a:pt x="50" y="4"/>
                  </a:cubicBezTo>
                  <a:cubicBezTo>
                    <a:pt x="49" y="4"/>
                    <a:pt x="49" y="4"/>
                    <a:pt x="49" y="5"/>
                  </a:cubicBezTo>
                  <a:cubicBezTo>
                    <a:pt x="48" y="6"/>
                    <a:pt x="48" y="7"/>
                    <a:pt x="49" y="7"/>
                  </a:cubicBezTo>
                  <a:cubicBezTo>
                    <a:pt x="53" y="10"/>
                    <a:pt x="56" y="15"/>
                    <a:pt x="59" y="19"/>
                  </a:cubicBezTo>
                  <a:cubicBezTo>
                    <a:pt x="40" y="37"/>
                    <a:pt x="23" y="57"/>
                    <a:pt x="1" y="72"/>
                  </a:cubicBezTo>
                  <a:cubicBezTo>
                    <a:pt x="0" y="72"/>
                    <a:pt x="0" y="74"/>
                    <a:pt x="0" y="75"/>
                  </a:cubicBezTo>
                  <a:cubicBezTo>
                    <a:pt x="1" y="75"/>
                    <a:pt x="1" y="75"/>
                    <a:pt x="2" y="75"/>
                  </a:cubicBezTo>
                  <a:cubicBezTo>
                    <a:pt x="13" y="76"/>
                    <a:pt x="23" y="86"/>
                    <a:pt x="28" y="95"/>
                  </a:cubicBezTo>
                  <a:cubicBezTo>
                    <a:pt x="28" y="96"/>
                    <a:pt x="29" y="96"/>
                    <a:pt x="29" y="96"/>
                  </a:cubicBezTo>
                  <a:cubicBezTo>
                    <a:pt x="30" y="96"/>
                    <a:pt x="30" y="96"/>
                    <a:pt x="31" y="96"/>
                  </a:cubicBezTo>
                  <a:cubicBezTo>
                    <a:pt x="49" y="78"/>
                    <a:pt x="66" y="59"/>
                    <a:pt x="84" y="42"/>
                  </a:cubicBezTo>
                  <a:cubicBezTo>
                    <a:pt x="88" y="45"/>
                    <a:pt x="91" y="49"/>
                    <a:pt x="94" y="52"/>
                  </a:cubicBezTo>
                  <a:cubicBezTo>
                    <a:pt x="95" y="53"/>
                    <a:pt x="96" y="53"/>
                    <a:pt x="96" y="52"/>
                  </a:cubicBezTo>
                  <a:close/>
                  <a:moveTo>
                    <a:pt x="77" y="44"/>
                  </a:moveTo>
                  <a:cubicBezTo>
                    <a:pt x="80" y="40"/>
                    <a:pt x="80" y="34"/>
                    <a:pt x="82" y="29"/>
                  </a:cubicBezTo>
                  <a:cubicBezTo>
                    <a:pt x="82" y="29"/>
                    <a:pt x="82" y="29"/>
                    <a:pt x="82" y="29"/>
                  </a:cubicBezTo>
                  <a:cubicBezTo>
                    <a:pt x="81" y="33"/>
                    <a:pt x="81" y="37"/>
                    <a:pt x="80" y="42"/>
                  </a:cubicBezTo>
                  <a:cubicBezTo>
                    <a:pt x="79" y="42"/>
                    <a:pt x="78" y="43"/>
                    <a:pt x="77" y="44"/>
                  </a:cubicBezTo>
                  <a:close/>
                  <a:moveTo>
                    <a:pt x="69" y="53"/>
                  </a:moveTo>
                  <a:cubicBezTo>
                    <a:pt x="71" y="47"/>
                    <a:pt x="73" y="41"/>
                    <a:pt x="74" y="34"/>
                  </a:cubicBezTo>
                  <a:cubicBezTo>
                    <a:pt x="77" y="28"/>
                    <a:pt x="79" y="21"/>
                    <a:pt x="82" y="15"/>
                  </a:cubicBezTo>
                  <a:cubicBezTo>
                    <a:pt x="81" y="19"/>
                    <a:pt x="79" y="22"/>
                    <a:pt x="78" y="26"/>
                  </a:cubicBezTo>
                  <a:cubicBezTo>
                    <a:pt x="76" y="34"/>
                    <a:pt x="73" y="42"/>
                    <a:pt x="71" y="50"/>
                  </a:cubicBezTo>
                  <a:cubicBezTo>
                    <a:pt x="71" y="50"/>
                    <a:pt x="71" y="50"/>
                    <a:pt x="71" y="50"/>
                  </a:cubicBezTo>
                  <a:cubicBezTo>
                    <a:pt x="70" y="51"/>
                    <a:pt x="69" y="52"/>
                    <a:pt x="69" y="53"/>
                  </a:cubicBezTo>
                  <a:close/>
                  <a:moveTo>
                    <a:pt x="61" y="60"/>
                  </a:moveTo>
                  <a:cubicBezTo>
                    <a:pt x="69" y="44"/>
                    <a:pt x="74" y="27"/>
                    <a:pt x="80" y="10"/>
                  </a:cubicBezTo>
                  <a:cubicBezTo>
                    <a:pt x="80" y="9"/>
                    <a:pt x="82" y="2"/>
                    <a:pt x="81" y="7"/>
                  </a:cubicBezTo>
                  <a:cubicBezTo>
                    <a:pt x="81" y="10"/>
                    <a:pt x="80" y="12"/>
                    <a:pt x="79" y="15"/>
                  </a:cubicBezTo>
                  <a:cubicBezTo>
                    <a:pt x="78" y="20"/>
                    <a:pt x="76" y="24"/>
                    <a:pt x="75" y="29"/>
                  </a:cubicBezTo>
                  <a:cubicBezTo>
                    <a:pt x="71" y="37"/>
                    <a:pt x="70" y="46"/>
                    <a:pt x="67" y="54"/>
                  </a:cubicBezTo>
                  <a:cubicBezTo>
                    <a:pt x="65" y="56"/>
                    <a:pt x="63" y="58"/>
                    <a:pt x="61" y="60"/>
                  </a:cubicBezTo>
                  <a:close/>
                  <a:moveTo>
                    <a:pt x="6" y="73"/>
                  </a:moveTo>
                  <a:cubicBezTo>
                    <a:pt x="7" y="72"/>
                    <a:pt x="8" y="71"/>
                    <a:pt x="9" y="70"/>
                  </a:cubicBezTo>
                  <a:cubicBezTo>
                    <a:pt x="9" y="71"/>
                    <a:pt x="8" y="72"/>
                    <a:pt x="8" y="73"/>
                  </a:cubicBezTo>
                  <a:cubicBezTo>
                    <a:pt x="7" y="73"/>
                    <a:pt x="8" y="74"/>
                    <a:pt x="8" y="73"/>
                  </a:cubicBezTo>
                  <a:cubicBezTo>
                    <a:pt x="9" y="73"/>
                    <a:pt x="10" y="68"/>
                    <a:pt x="10" y="71"/>
                  </a:cubicBezTo>
                  <a:cubicBezTo>
                    <a:pt x="10" y="72"/>
                    <a:pt x="10" y="73"/>
                    <a:pt x="10" y="74"/>
                  </a:cubicBezTo>
                  <a:cubicBezTo>
                    <a:pt x="9" y="73"/>
                    <a:pt x="7" y="73"/>
                    <a:pt x="6" y="73"/>
                  </a:cubicBezTo>
                  <a:close/>
                  <a:moveTo>
                    <a:pt x="20" y="62"/>
                  </a:moveTo>
                  <a:cubicBezTo>
                    <a:pt x="19" y="64"/>
                    <a:pt x="18" y="67"/>
                    <a:pt x="17" y="70"/>
                  </a:cubicBezTo>
                  <a:cubicBezTo>
                    <a:pt x="17" y="71"/>
                    <a:pt x="15" y="77"/>
                    <a:pt x="15" y="75"/>
                  </a:cubicBezTo>
                  <a:cubicBezTo>
                    <a:pt x="15" y="72"/>
                    <a:pt x="16" y="69"/>
                    <a:pt x="16" y="66"/>
                  </a:cubicBezTo>
                  <a:cubicBezTo>
                    <a:pt x="16" y="66"/>
                    <a:pt x="15" y="66"/>
                    <a:pt x="15" y="66"/>
                  </a:cubicBezTo>
                  <a:cubicBezTo>
                    <a:pt x="13" y="68"/>
                    <a:pt x="12" y="71"/>
                    <a:pt x="11" y="73"/>
                  </a:cubicBezTo>
                  <a:cubicBezTo>
                    <a:pt x="10" y="74"/>
                    <a:pt x="11" y="71"/>
                    <a:pt x="11" y="71"/>
                  </a:cubicBezTo>
                  <a:cubicBezTo>
                    <a:pt x="11" y="70"/>
                    <a:pt x="11" y="70"/>
                    <a:pt x="11" y="69"/>
                  </a:cubicBezTo>
                  <a:cubicBezTo>
                    <a:pt x="14" y="66"/>
                    <a:pt x="17" y="64"/>
                    <a:pt x="20" y="62"/>
                  </a:cubicBezTo>
                  <a:close/>
                  <a:moveTo>
                    <a:pt x="28" y="54"/>
                  </a:moveTo>
                  <a:cubicBezTo>
                    <a:pt x="25" y="61"/>
                    <a:pt x="25" y="70"/>
                    <a:pt x="21" y="77"/>
                  </a:cubicBezTo>
                  <a:cubicBezTo>
                    <a:pt x="19" y="81"/>
                    <a:pt x="21" y="76"/>
                    <a:pt x="21" y="75"/>
                  </a:cubicBezTo>
                  <a:cubicBezTo>
                    <a:pt x="22" y="72"/>
                    <a:pt x="23" y="70"/>
                    <a:pt x="24" y="67"/>
                  </a:cubicBezTo>
                  <a:cubicBezTo>
                    <a:pt x="25" y="63"/>
                    <a:pt x="26" y="59"/>
                    <a:pt x="27" y="55"/>
                  </a:cubicBezTo>
                  <a:cubicBezTo>
                    <a:pt x="27" y="55"/>
                    <a:pt x="28" y="55"/>
                    <a:pt x="28" y="54"/>
                  </a:cubicBezTo>
                  <a:close/>
                  <a:moveTo>
                    <a:pt x="34" y="48"/>
                  </a:moveTo>
                  <a:cubicBezTo>
                    <a:pt x="29" y="58"/>
                    <a:pt x="28" y="69"/>
                    <a:pt x="23" y="79"/>
                  </a:cubicBezTo>
                  <a:cubicBezTo>
                    <a:pt x="22" y="83"/>
                    <a:pt x="22" y="82"/>
                    <a:pt x="23" y="78"/>
                  </a:cubicBezTo>
                  <a:cubicBezTo>
                    <a:pt x="24" y="75"/>
                    <a:pt x="26" y="71"/>
                    <a:pt x="27" y="68"/>
                  </a:cubicBezTo>
                  <a:cubicBezTo>
                    <a:pt x="29" y="63"/>
                    <a:pt x="30" y="57"/>
                    <a:pt x="31" y="52"/>
                  </a:cubicBezTo>
                  <a:cubicBezTo>
                    <a:pt x="32" y="50"/>
                    <a:pt x="33" y="49"/>
                    <a:pt x="34" y="48"/>
                  </a:cubicBezTo>
                  <a:close/>
                  <a:moveTo>
                    <a:pt x="39" y="44"/>
                  </a:moveTo>
                  <a:cubicBezTo>
                    <a:pt x="34" y="56"/>
                    <a:pt x="32" y="70"/>
                    <a:pt x="26" y="82"/>
                  </a:cubicBezTo>
                  <a:cubicBezTo>
                    <a:pt x="24" y="88"/>
                    <a:pt x="25" y="82"/>
                    <a:pt x="26" y="79"/>
                  </a:cubicBezTo>
                  <a:cubicBezTo>
                    <a:pt x="27" y="75"/>
                    <a:pt x="28" y="72"/>
                    <a:pt x="30" y="68"/>
                  </a:cubicBezTo>
                  <a:cubicBezTo>
                    <a:pt x="32" y="61"/>
                    <a:pt x="34" y="54"/>
                    <a:pt x="36" y="47"/>
                  </a:cubicBezTo>
                  <a:cubicBezTo>
                    <a:pt x="36" y="47"/>
                    <a:pt x="36" y="47"/>
                    <a:pt x="36" y="46"/>
                  </a:cubicBezTo>
                  <a:cubicBezTo>
                    <a:pt x="37" y="46"/>
                    <a:pt x="38" y="45"/>
                    <a:pt x="39" y="44"/>
                  </a:cubicBezTo>
                  <a:close/>
                  <a:moveTo>
                    <a:pt x="44" y="38"/>
                  </a:moveTo>
                  <a:cubicBezTo>
                    <a:pt x="42" y="45"/>
                    <a:pt x="40" y="52"/>
                    <a:pt x="38" y="58"/>
                  </a:cubicBezTo>
                  <a:cubicBezTo>
                    <a:pt x="37" y="62"/>
                    <a:pt x="35" y="66"/>
                    <a:pt x="33" y="70"/>
                  </a:cubicBezTo>
                  <a:cubicBezTo>
                    <a:pt x="32" y="75"/>
                    <a:pt x="30" y="79"/>
                    <a:pt x="29" y="83"/>
                  </a:cubicBezTo>
                  <a:cubicBezTo>
                    <a:pt x="29" y="85"/>
                    <a:pt x="28" y="86"/>
                    <a:pt x="28" y="88"/>
                  </a:cubicBezTo>
                  <a:cubicBezTo>
                    <a:pt x="28" y="85"/>
                    <a:pt x="28" y="82"/>
                    <a:pt x="29" y="80"/>
                  </a:cubicBezTo>
                  <a:cubicBezTo>
                    <a:pt x="30" y="75"/>
                    <a:pt x="31" y="71"/>
                    <a:pt x="33" y="66"/>
                  </a:cubicBezTo>
                  <a:cubicBezTo>
                    <a:pt x="35" y="58"/>
                    <a:pt x="38" y="51"/>
                    <a:pt x="40" y="42"/>
                  </a:cubicBezTo>
                  <a:cubicBezTo>
                    <a:pt x="42" y="41"/>
                    <a:pt x="43" y="40"/>
                    <a:pt x="44" y="38"/>
                  </a:cubicBezTo>
                  <a:close/>
                  <a:moveTo>
                    <a:pt x="51" y="32"/>
                  </a:moveTo>
                  <a:cubicBezTo>
                    <a:pt x="49" y="36"/>
                    <a:pt x="48" y="41"/>
                    <a:pt x="47" y="46"/>
                  </a:cubicBezTo>
                  <a:cubicBezTo>
                    <a:pt x="46" y="49"/>
                    <a:pt x="44" y="53"/>
                    <a:pt x="43" y="56"/>
                  </a:cubicBezTo>
                  <a:cubicBezTo>
                    <a:pt x="39" y="65"/>
                    <a:pt x="36" y="75"/>
                    <a:pt x="33" y="85"/>
                  </a:cubicBezTo>
                  <a:cubicBezTo>
                    <a:pt x="33" y="86"/>
                    <a:pt x="32" y="87"/>
                    <a:pt x="32" y="88"/>
                  </a:cubicBezTo>
                  <a:cubicBezTo>
                    <a:pt x="32" y="86"/>
                    <a:pt x="33" y="85"/>
                    <a:pt x="33" y="83"/>
                  </a:cubicBezTo>
                  <a:cubicBezTo>
                    <a:pt x="35" y="78"/>
                    <a:pt x="36" y="72"/>
                    <a:pt x="37" y="67"/>
                  </a:cubicBezTo>
                  <a:cubicBezTo>
                    <a:pt x="40" y="57"/>
                    <a:pt x="43" y="46"/>
                    <a:pt x="46" y="36"/>
                  </a:cubicBezTo>
                  <a:cubicBezTo>
                    <a:pt x="48" y="35"/>
                    <a:pt x="50" y="33"/>
                    <a:pt x="51" y="32"/>
                  </a:cubicBezTo>
                  <a:close/>
                  <a:moveTo>
                    <a:pt x="59" y="24"/>
                  </a:moveTo>
                  <a:cubicBezTo>
                    <a:pt x="56" y="31"/>
                    <a:pt x="54" y="38"/>
                    <a:pt x="52" y="45"/>
                  </a:cubicBezTo>
                  <a:cubicBezTo>
                    <a:pt x="50" y="50"/>
                    <a:pt x="48" y="54"/>
                    <a:pt x="46" y="59"/>
                  </a:cubicBezTo>
                  <a:cubicBezTo>
                    <a:pt x="44" y="64"/>
                    <a:pt x="43" y="70"/>
                    <a:pt x="41" y="75"/>
                  </a:cubicBezTo>
                  <a:cubicBezTo>
                    <a:pt x="40" y="78"/>
                    <a:pt x="38" y="81"/>
                    <a:pt x="37" y="84"/>
                  </a:cubicBezTo>
                  <a:cubicBezTo>
                    <a:pt x="38" y="83"/>
                    <a:pt x="39" y="80"/>
                    <a:pt x="39" y="78"/>
                  </a:cubicBezTo>
                  <a:cubicBezTo>
                    <a:pt x="41" y="73"/>
                    <a:pt x="42" y="67"/>
                    <a:pt x="43" y="62"/>
                  </a:cubicBezTo>
                  <a:cubicBezTo>
                    <a:pt x="45" y="57"/>
                    <a:pt x="46" y="53"/>
                    <a:pt x="47" y="48"/>
                  </a:cubicBezTo>
                  <a:cubicBezTo>
                    <a:pt x="47" y="48"/>
                    <a:pt x="47" y="48"/>
                    <a:pt x="47" y="47"/>
                  </a:cubicBezTo>
                  <a:cubicBezTo>
                    <a:pt x="49" y="42"/>
                    <a:pt x="51" y="36"/>
                    <a:pt x="53" y="30"/>
                  </a:cubicBezTo>
                  <a:cubicBezTo>
                    <a:pt x="55" y="28"/>
                    <a:pt x="57" y="26"/>
                    <a:pt x="59" y="24"/>
                  </a:cubicBezTo>
                  <a:close/>
                  <a:moveTo>
                    <a:pt x="75" y="5"/>
                  </a:moveTo>
                  <a:cubicBezTo>
                    <a:pt x="74" y="6"/>
                    <a:pt x="73" y="7"/>
                    <a:pt x="72" y="8"/>
                  </a:cubicBezTo>
                  <a:cubicBezTo>
                    <a:pt x="72" y="7"/>
                    <a:pt x="72" y="6"/>
                    <a:pt x="73" y="6"/>
                  </a:cubicBezTo>
                  <a:cubicBezTo>
                    <a:pt x="73" y="5"/>
                    <a:pt x="72" y="5"/>
                    <a:pt x="72" y="5"/>
                  </a:cubicBezTo>
                  <a:cubicBezTo>
                    <a:pt x="69" y="8"/>
                    <a:pt x="68" y="10"/>
                    <a:pt x="66" y="13"/>
                  </a:cubicBezTo>
                  <a:cubicBezTo>
                    <a:pt x="66" y="14"/>
                    <a:pt x="64" y="19"/>
                    <a:pt x="64" y="16"/>
                  </a:cubicBezTo>
                  <a:cubicBezTo>
                    <a:pt x="65" y="14"/>
                    <a:pt x="66" y="12"/>
                    <a:pt x="67" y="9"/>
                  </a:cubicBezTo>
                  <a:cubicBezTo>
                    <a:pt x="67" y="9"/>
                    <a:pt x="67" y="9"/>
                    <a:pt x="66" y="9"/>
                  </a:cubicBezTo>
                  <a:cubicBezTo>
                    <a:pt x="65" y="11"/>
                    <a:pt x="64" y="13"/>
                    <a:pt x="63" y="15"/>
                  </a:cubicBezTo>
                  <a:cubicBezTo>
                    <a:pt x="62" y="19"/>
                    <a:pt x="63" y="14"/>
                    <a:pt x="63" y="13"/>
                  </a:cubicBezTo>
                  <a:cubicBezTo>
                    <a:pt x="63" y="12"/>
                    <a:pt x="64" y="10"/>
                    <a:pt x="64" y="9"/>
                  </a:cubicBezTo>
                  <a:cubicBezTo>
                    <a:pt x="65" y="8"/>
                    <a:pt x="64" y="8"/>
                    <a:pt x="64" y="9"/>
                  </a:cubicBezTo>
                  <a:cubicBezTo>
                    <a:pt x="63" y="10"/>
                    <a:pt x="61" y="14"/>
                    <a:pt x="61" y="15"/>
                  </a:cubicBezTo>
                  <a:cubicBezTo>
                    <a:pt x="61" y="13"/>
                    <a:pt x="61" y="11"/>
                    <a:pt x="61" y="9"/>
                  </a:cubicBezTo>
                  <a:cubicBezTo>
                    <a:pt x="61" y="9"/>
                    <a:pt x="60" y="8"/>
                    <a:pt x="60" y="9"/>
                  </a:cubicBezTo>
                  <a:cubicBezTo>
                    <a:pt x="59" y="13"/>
                    <a:pt x="58" y="9"/>
                    <a:pt x="58" y="7"/>
                  </a:cubicBezTo>
                  <a:cubicBezTo>
                    <a:pt x="58" y="7"/>
                    <a:pt x="57" y="7"/>
                    <a:pt x="57" y="7"/>
                  </a:cubicBezTo>
                  <a:cubicBezTo>
                    <a:pt x="56" y="10"/>
                    <a:pt x="56" y="9"/>
                    <a:pt x="55" y="7"/>
                  </a:cubicBezTo>
                  <a:cubicBezTo>
                    <a:pt x="61" y="6"/>
                    <a:pt x="68" y="6"/>
                    <a:pt x="75" y="5"/>
                  </a:cubicBezTo>
                  <a:close/>
                  <a:moveTo>
                    <a:pt x="66" y="15"/>
                  </a:moveTo>
                  <a:cubicBezTo>
                    <a:pt x="58" y="33"/>
                    <a:pt x="55" y="52"/>
                    <a:pt x="47" y="70"/>
                  </a:cubicBezTo>
                  <a:cubicBezTo>
                    <a:pt x="47" y="71"/>
                    <a:pt x="45" y="78"/>
                    <a:pt x="46" y="73"/>
                  </a:cubicBezTo>
                  <a:cubicBezTo>
                    <a:pt x="47" y="71"/>
                    <a:pt x="47" y="68"/>
                    <a:pt x="48" y="66"/>
                  </a:cubicBezTo>
                  <a:cubicBezTo>
                    <a:pt x="49" y="61"/>
                    <a:pt x="51" y="56"/>
                    <a:pt x="52" y="51"/>
                  </a:cubicBezTo>
                  <a:cubicBezTo>
                    <a:pt x="55" y="41"/>
                    <a:pt x="58" y="31"/>
                    <a:pt x="61" y="22"/>
                  </a:cubicBezTo>
                  <a:cubicBezTo>
                    <a:pt x="62" y="22"/>
                    <a:pt x="62" y="21"/>
                    <a:pt x="63" y="21"/>
                  </a:cubicBezTo>
                  <a:cubicBezTo>
                    <a:pt x="63" y="20"/>
                    <a:pt x="63" y="20"/>
                    <a:pt x="63" y="19"/>
                  </a:cubicBezTo>
                  <a:cubicBezTo>
                    <a:pt x="63" y="19"/>
                    <a:pt x="63" y="19"/>
                    <a:pt x="63" y="18"/>
                  </a:cubicBezTo>
                  <a:cubicBezTo>
                    <a:pt x="63" y="18"/>
                    <a:pt x="63" y="18"/>
                    <a:pt x="63" y="18"/>
                  </a:cubicBezTo>
                  <a:cubicBezTo>
                    <a:pt x="63" y="18"/>
                    <a:pt x="63" y="17"/>
                    <a:pt x="64" y="17"/>
                  </a:cubicBezTo>
                  <a:cubicBezTo>
                    <a:pt x="63" y="17"/>
                    <a:pt x="63" y="18"/>
                    <a:pt x="63" y="19"/>
                  </a:cubicBezTo>
                  <a:cubicBezTo>
                    <a:pt x="63" y="19"/>
                    <a:pt x="64" y="19"/>
                    <a:pt x="64" y="19"/>
                  </a:cubicBezTo>
                  <a:cubicBezTo>
                    <a:pt x="65" y="17"/>
                    <a:pt x="66" y="15"/>
                    <a:pt x="67" y="14"/>
                  </a:cubicBezTo>
                  <a:cubicBezTo>
                    <a:pt x="68" y="13"/>
                    <a:pt x="68" y="12"/>
                    <a:pt x="69" y="11"/>
                  </a:cubicBezTo>
                  <a:cubicBezTo>
                    <a:pt x="69" y="10"/>
                    <a:pt x="72" y="7"/>
                    <a:pt x="72" y="7"/>
                  </a:cubicBezTo>
                  <a:cubicBezTo>
                    <a:pt x="71" y="9"/>
                    <a:pt x="71" y="10"/>
                    <a:pt x="70" y="12"/>
                  </a:cubicBezTo>
                  <a:cubicBezTo>
                    <a:pt x="70" y="12"/>
                    <a:pt x="70" y="12"/>
                    <a:pt x="70" y="12"/>
                  </a:cubicBezTo>
                  <a:cubicBezTo>
                    <a:pt x="69" y="14"/>
                    <a:pt x="68" y="16"/>
                    <a:pt x="67" y="17"/>
                  </a:cubicBezTo>
                  <a:cubicBezTo>
                    <a:pt x="67" y="18"/>
                    <a:pt x="66" y="19"/>
                    <a:pt x="67" y="19"/>
                  </a:cubicBezTo>
                  <a:cubicBezTo>
                    <a:pt x="67" y="19"/>
                    <a:pt x="66" y="20"/>
                    <a:pt x="66" y="20"/>
                  </a:cubicBezTo>
                  <a:cubicBezTo>
                    <a:pt x="66" y="21"/>
                    <a:pt x="67" y="21"/>
                    <a:pt x="67" y="20"/>
                  </a:cubicBezTo>
                  <a:cubicBezTo>
                    <a:pt x="69" y="17"/>
                    <a:pt x="70" y="12"/>
                    <a:pt x="73" y="9"/>
                  </a:cubicBezTo>
                  <a:cubicBezTo>
                    <a:pt x="73" y="7"/>
                    <a:pt x="74" y="6"/>
                    <a:pt x="75" y="6"/>
                  </a:cubicBezTo>
                  <a:cubicBezTo>
                    <a:pt x="74" y="7"/>
                    <a:pt x="73" y="9"/>
                    <a:pt x="73" y="11"/>
                  </a:cubicBezTo>
                  <a:cubicBezTo>
                    <a:pt x="72" y="13"/>
                    <a:pt x="71" y="15"/>
                    <a:pt x="70" y="17"/>
                  </a:cubicBezTo>
                  <a:cubicBezTo>
                    <a:pt x="68" y="22"/>
                    <a:pt x="67" y="28"/>
                    <a:pt x="65" y="34"/>
                  </a:cubicBezTo>
                  <a:cubicBezTo>
                    <a:pt x="63" y="40"/>
                    <a:pt x="61" y="46"/>
                    <a:pt x="58" y="52"/>
                  </a:cubicBezTo>
                  <a:cubicBezTo>
                    <a:pt x="56" y="57"/>
                    <a:pt x="54" y="63"/>
                    <a:pt x="52" y="68"/>
                  </a:cubicBezTo>
                  <a:cubicBezTo>
                    <a:pt x="49" y="73"/>
                    <a:pt x="52" y="65"/>
                    <a:pt x="53" y="64"/>
                  </a:cubicBezTo>
                  <a:cubicBezTo>
                    <a:pt x="54" y="61"/>
                    <a:pt x="54" y="58"/>
                    <a:pt x="55" y="54"/>
                  </a:cubicBezTo>
                  <a:cubicBezTo>
                    <a:pt x="59" y="41"/>
                    <a:pt x="64" y="29"/>
                    <a:pt x="67" y="16"/>
                  </a:cubicBezTo>
                  <a:cubicBezTo>
                    <a:pt x="67" y="15"/>
                    <a:pt x="67" y="15"/>
                    <a:pt x="66" y="15"/>
                  </a:cubicBezTo>
                  <a:close/>
                  <a:moveTo>
                    <a:pt x="56" y="10"/>
                  </a:moveTo>
                  <a:cubicBezTo>
                    <a:pt x="56" y="10"/>
                    <a:pt x="56" y="10"/>
                    <a:pt x="56" y="10"/>
                  </a:cubicBezTo>
                  <a:cubicBezTo>
                    <a:pt x="57" y="9"/>
                    <a:pt x="57" y="9"/>
                    <a:pt x="58" y="8"/>
                  </a:cubicBezTo>
                  <a:cubicBezTo>
                    <a:pt x="57" y="9"/>
                    <a:pt x="58" y="11"/>
                    <a:pt x="58" y="12"/>
                  </a:cubicBezTo>
                  <a:cubicBezTo>
                    <a:pt x="57" y="11"/>
                    <a:pt x="57" y="11"/>
                    <a:pt x="56" y="10"/>
                  </a:cubicBezTo>
                  <a:close/>
                  <a:moveTo>
                    <a:pt x="61" y="16"/>
                  </a:moveTo>
                  <a:cubicBezTo>
                    <a:pt x="61" y="16"/>
                    <a:pt x="62" y="15"/>
                    <a:pt x="62" y="15"/>
                  </a:cubicBezTo>
                  <a:cubicBezTo>
                    <a:pt x="62" y="16"/>
                    <a:pt x="62" y="17"/>
                    <a:pt x="62" y="17"/>
                  </a:cubicBezTo>
                  <a:cubicBezTo>
                    <a:pt x="62" y="17"/>
                    <a:pt x="61" y="17"/>
                    <a:pt x="61" y="16"/>
                  </a:cubicBezTo>
                  <a:close/>
                  <a:moveTo>
                    <a:pt x="59" y="14"/>
                  </a:moveTo>
                  <a:cubicBezTo>
                    <a:pt x="60" y="13"/>
                    <a:pt x="60" y="12"/>
                    <a:pt x="61" y="10"/>
                  </a:cubicBezTo>
                  <a:cubicBezTo>
                    <a:pt x="60" y="12"/>
                    <a:pt x="60" y="14"/>
                    <a:pt x="60" y="15"/>
                  </a:cubicBezTo>
                  <a:cubicBezTo>
                    <a:pt x="60" y="15"/>
                    <a:pt x="59" y="14"/>
                    <a:pt x="59" y="14"/>
                  </a:cubicBezTo>
                  <a:close/>
                  <a:moveTo>
                    <a:pt x="54" y="7"/>
                  </a:moveTo>
                  <a:cubicBezTo>
                    <a:pt x="54" y="7"/>
                    <a:pt x="54" y="8"/>
                    <a:pt x="54" y="8"/>
                  </a:cubicBezTo>
                  <a:cubicBezTo>
                    <a:pt x="54" y="8"/>
                    <a:pt x="54" y="7"/>
                    <a:pt x="53" y="7"/>
                  </a:cubicBezTo>
                  <a:cubicBezTo>
                    <a:pt x="54" y="7"/>
                    <a:pt x="54" y="7"/>
                    <a:pt x="54" y="7"/>
                  </a:cubicBezTo>
                  <a:cubicBezTo>
                    <a:pt x="54" y="7"/>
                    <a:pt x="54" y="7"/>
                    <a:pt x="54" y="7"/>
                  </a:cubicBezTo>
                  <a:close/>
                  <a:moveTo>
                    <a:pt x="25" y="85"/>
                  </a:moveTo>
                  <a:cubicBezTo>
                    <a:pt x="27" y="83"/>
                    <a:pt x="28" y="81"/>
                    <a:pt x="29" y="78"/>
                  </a:cubicBezTo>
                  <a:cubicBezTo>
                    <a:pt x="28" y="81"/>
                    <a:pt x="27" y="84"/>
                    <a:pt x="27" y="87"/>
                  </a:cubicBezTo>
                  <a:cubicBezTo>
                    <a:pt x="26" y="87"/>
                    <a:pt x="26" y="86"/>
                    <a:pt x="25" y="85"/>
                  </a:cubicBezTo>
                  <a:close/>
                  <a:moveTo>
                    <a:pt x="22" y="82"/>
                  </a:moveTo>
                  <a:cubicBezTo>
                    <a:pt x="28" y="72"/>
                    <a:pt x="29" y="61"/>
                    <a:pt x="34" y="51"/>
                  </a:cubicBezTo>
                  <a:cubicBezTo>
                    <a:pt x="34" y="52"/>
                    <a:pt x="33" y="53"/>
                    <a:pt x="33" y="53"/>
                  </a:cubicBezTo>
                  <a:cubicBezTo>
                    <a:pt x="32" y="57"/>
                    <a:pt x="31" y="61"/>
                    <a:pt x="30" y="64"/>
                  </a:cubicBezTo>
                  <a:cubicBezTo>
                    <a:pt x="28" y="71"/>
                    <a:pt x="26" y="77"/>
                    <a:pt x="24" y="84"/>
                  </a:cubicBezTo>
                  <a:cubicBezTo>
                    <a:pt x="24" y="84"/>
                    <a:pt x="23" y="83"/>
                    <a:pt x="22" y="82"/>
                  </a:cubicBezTo>
                  <a:close/>
                  <a:moveTo>
                    <a:pt x="15" y="77"/>
                  </a:moveTo>
                  <a:cubicBezTo>
                    <a:pt x="18" y="73"/>
                    <a:pt x="18" y="69"/>
                    <a:pt x="19" y="65"/>
                  </a:cubicBezTo>
                  <a:cubicBezTo>
                    <a:pt x="20" y="64"/>
                    <a:pt x="20" y="63"/>
                    <a:pt x="20" y="62"/>
                  </a:cubicBezTo>
                  <a:cubicBezTo>
                    <a:pt x="20" y="64"/>
                    <a:pt x="19" y="66"/>
                    <a:pt x="19" y="69"/>
                  </a:cubicBezTo>
                  <a:cubicBezTo>
                    <a:pt x="19" y="72"/>
                    <a:pt x="18" y="75"/>
                    <a:pt x="17" y="78"/>
                  </a:cubicBezTo>
                  <a:cubicBezTo>
                    <a:pt x="17" y="77"/>
                    <a:pt x="16" y="77"/>
                    <a:pt x="15" y="77"/>
                  </a:cubicBezTo>
                  <a:close/>
                  <a:moveTo>
                    <a:pt x="28" y="89"/>
                  </a:moveTo>
                  <a:cubicBezTo>
                    <a:pt x="29" y="86"/>
                    <a:pt x="30" y="83"/>
                    <a:pt x="31" y="80"/>
                  </a:cubicBezTo>
                  <a:cubicBezTo>
                    <a:pt x="32" y="76"/>
                    <a:pt x="34" y="71"/>
                    <a:pt x="35" y="67"/>
                  </a:cubicBezTo>
                  <a:cubicBezTo>
                    <a:pt x="38" y="61"/>
                    <a:pt x="40" y="55"/>
                    <a:pt x="41" y="49"/>
                  </a:cubicBezTo>
                  <a:cubicBezTo>
                    <a:pt x="40" y="54"/>
                    <a:pt x="39" y="58"/>
                    <a:pt x="37" y="63"/>
                  </a:cubicBezTo>
                  <a:cubicBezTo>
                    <a:pt x="34" y="72"/>
                    <a:pt x="33" y="82"/>
                    <a:pt x="30" y="91"/>
                  </a:cubicBezTo>
                  <a:cubicBezTo>
                    <a:pt x="29" y="90"/>
                    <a:pt x="29" y="90"/>
                    <a:pt x="28" y="89"/>
                  </a:cubicBezTo>
                  <a:close/>
                  <a:moveTo>
                    <a:pt x="36" y="55"/>
                  </a:moveTo>
                  <a:cubicBezTo>
                    <a:pt x="36" y="55"/>
                    <a:pt x="36" y="55"/>
                    <a:pt x="36" y="55"/>
                  </a:cubicBezTo>
                  <a:cubicBezTo>
                    <a:pt x="36" y="53"/>
                    <a:pt x="37" y="51"/>
                    <a:pt x="38" y="49"/>
                  </a:cubicBezTo>
                  <a:cubicBezTo>
                    <a:pt x="38" y="48"/>
                    <a:pt x="40" y="40"/>
                    <a:pt x="39" y="45"/>
                  </a:cubicBezTo>
                  <a:cubicBezTo>
                    <a:pt x="38" y="48"/>
                    <a:pt x="37" y="52"/>
                    <a:pt x="36" y="55"/>
                  </a:cubicBezTo>
                  <a:close/>
                  <a:moveTo>
                    <a:pt x="29" y="56"/>
                  </a:moveTo>
                  <a:cubicBezTo>
                    <a:pt x="29" y="59"/>
                    <a:pt x="28" y="62"/>
                    <a:pt x="27" y="64"/>
                  </a:cubicBezTo>
                  <a:cubicBezTo>
                    <a:pt x="25" y="70"/>
                    <a:pt x="23" y="76"/>
                    <a:pt x="21" y="81"/>
                  </a:cubicBezTo>
                  <a:cubicBezTo>
                    <a:pt x="21" y="81"/>
                    <a:pt x="20" y="80"/>
                    <a:pt x="20" y="80"/>
                  </a:cubicBezTo>
                  <a:cubicBezTo>
                    <a:pt x="26" y="74"/>
                    <a:pt x="25" y="64"/>
                    <a:pt x="28" y="57"/>
                  </a:cubicBezTo>
                  <a:cubicBezTo>
                    <a:pt x="28" y="56"/>
                    <a:pt x="29" y="54"/>
                    <a:pt x="29" y="53"/>
                  </a:cubicBezTo>
                  <a:cubicBezTo>
                    <a:pt x="29" y="53"/>
                    <a:pt x="30" y="53"/>
                    <a:pt x="30" y="52"/>
                  </a:cubicBezTo>
                  <a:cubicBezTo>
                    <a:pt x="30" y="53"/>
                    <a:pt x="30" y="54"/>
                    <a:pt x="29" y="56"/>
                  </a:cubicBezTo>
                  <a:close/>
                  <a:moveTo>
                    <a:pt x="19" y="79"/>
                  </a:moveTo>
                  <a:cubicBezTo>
                    <a:pt x="19" y="79"/>
                    <a:pt x="18" y="79"/>
                    <a:pt x="18" y="79"/>
                  </a:cubicBezTo>
                  <a:cubicBezTo>
                    <a:pt x="20" y="75"/>
                    <a:pt x="21" y="71"/>
                    <a:pt x="22" y="68"/>
                  </a:cubicBezTo>
                  <a:cubicBezTo>
                    <a:pt x="23" y="65"/>
                    <a:pt x="24" y="63"/>
                    <a:pt x="24" y="61"/>
                  </a:cubicBezTo>
                  <a:cubicBezTo>
                    <a:pt x="25" y="59"/>
                    <a:pt x="25" y="58"/>
                    <a:pt x="26" y="56"/>
                  </a:cubicBezTo>
                  <a:cubicBezTo>
                    <a:pt x="26" y="56"/>
                    <a:pt x="26" y="56"/>
                    <a:pt x="26" y="56"/>
                  </a:cubicBezTo>
                  <a:cubicBezTo>
                    <a:pt x="26" y="64"/>
                    <a:pt x="21" y="72"/>
                    <a:pt x="19" y="79"/>
                  </a:cubicBezTo>
                  <a:close/>
                  <a:moveTo>
                    <a:pt x="19" y="74"/>
                  </a:moveTo>
                  <a:cubicBezTo>
                    <a:pt x="16" y="82"/>
                    <a:pt x="19" y="73"/>
                    <a:pt x="20" y="71"/>
                  </a:cubicBezTo>
                  <a:cubicBezTo>
                    <a:pt x="20" y="67"/>
                    <a:pt x="21" y="64"/>
                    <a:pt x="21" y="60"/>
                  </a:cubicBezTo>
                  <a:cubicBezTo>
                    <a:pt x="21" y="60"/>
                    <a:pt x="21" y="60"/>
                    <a:pt x="21" y="60"/>
                  </a:cubicBezTo>
                  <a:cubicBezTo>
                    <a:pt x="22" y="59"/>
                    <a:pt x="23" y="58"/>
                    <a:pt x="24" y="57"/>
                  </a:cubicBezTo>
                  <a:cubicBezTo>
                    <a:pt x="22" y="63"/>
                    <a:pt x="21" y="69"/>
                    <a:pt x="19" y="74"/>
                  </a:cubicBezTo>
                  <a:close/>
                  <a:moveTo>
                    <a:pt x="15" y="68"/>
                  </a:moveTo>
                  <a:cubicBezTo>
                    <a:pt x="14" y="69"/>
                    <a:pt x="14" y="74"/>
                    <a:pt x="14" y="76"/>
                  </a:cubicBezTo>
                  <a:cubicBezTo>
                    <a:pt x="13" y="75"/>
                    <a:pt x="12" y="75"/>
                    <a:pt x="11" y="74"/>
                  </a:cubicBezTo>
                  <a:cubicBezTo>
                    <a:pt x="12" y="72"/>
                    <a:pt x="13" y="70"/>
                    <a:pt x="15" y="68"/>
                  </a:cubicBezTo>
                  <a:close/>
                  <a:moveTo>
                    <a:pt x="35" y="80"/>
                  </a:moveTo>
                  <a:cubicBezTo>
                    <a:pt x="37" y="75"/>
                    <a:pt x="39" y="69"/>
                    <a:pt x="41" y="64"/>
                  </a:cubicBezTo>
                  <a:cubicBezTo>
                    <a:pt x="42" y="60"/>
                    <a:pt x="44" y="57"/>
                    <a:pt x="45" y="53"/>
                  </a:cubicBezTo>
                  <a:cubicBezTo>
                    <a:pt x="45" y="54"/>
                    <a:pt x="45" y="54"/>
                    <a:pt x="45" y="55"/>
                  </a:cubicBezTo>
                  <a:cubicBezTo>
                    <a:pt x="42" y="65"/>
                    <a:pt x="39" y="75"/>
                    <a:pt x="36" y="85"/>
                  </a:cubicBezTo>
                  <a:cubicBezTo>
                    <a:pt x="36" y="86"/>
                    <a:pt x="36" y="86"/>
                    <a:pt x="36" y="86"/>
                  </a:cubicBezTo>
                  <a:cubicBezTo>
                    <a:pt x="34" y="88"/>
                    <a:pt x="32" y="90"/>
                    <a:pt x="30" y="92"/>
                  </a:cubicBezTo>
                  <a:cubicBezTo>
                    <a:pt x="33" y="88"/>
                    <a:pt x="34" y="84"/>
                    <a:pt x="35" y="80"/>
                  </a:cubicBezTo>
                  <a:close/>
                  <a:moveTo>
                    <a:pt x="47" y="59"/>
                  </a:moveTo>
                  <a:cubicBezTo>
                    <a:pt x="49" y="54"/>
                    <a:pt x="51" y="50"/>
                    <a:pt x="53" y="45"/>
                  </a:cubicBezTo>
                  <a:cubicBezTo>
                    <a:pt x="54" y="41"/>
                    <a:pt x="56" y="35"/>
                    <a:pt x="57" y="30"/>
                  </a:cubicBezTo>
                  <a:cubicBezTo>
                    <a:pt x="58" y="28"/>
                    <a:pt x="59" y="26"/>
                    <a:pt x="60" y="24"/>
                  </a:cubicBezTo>
                  <a:cubicBezTo>
                    <a:pt x="59" y="25"/>
                    <a:pt x="59" y="27"/>
                    <a:pt x="58" y="28"/>
                  </a:cubicBezTo>
                  <a:cubicBezTo>
                    <a:pt x="56" y="34"/>
                    <a:pt x="55" y="39"/>
                    <a:pt x="53" y="45"/>
                  </a:cubicBezTo>
                  <a:cubicBezTo>
                    <a:pt x="50" y="56"/>
                    <a:pt x="47" y="66"/>
                    <a:pt x="44" y="77"/>
                  </a:cubicBezTo>
                  <a:cubicBezTo>
                    <a:pt x="44" y="77"/>
                    <a:pt x="45" y="77"/>
                    <a:pt x="45" y="77"/>
                  </a:cubicBezTo>
                  <a:cubicBezTo>
                    <a:pt x="42" y="80"/>
                    <a:pt x="40" y="82"/>
                    <a:pt x="37" y="85"/>
                  </a:cubicBezTo>
                  <a:cubicBezTo>
                    <a:pt x="42" y="77"/>
                    <a:pt x="44" y="68"/>
                    <a:pt x="47" y="59"/>
                  </a:cubicBezTo>
                  <a:close/>
                  <a:moveTo>
                    <a:pt x="64" y="23"/>
                  </a:moveTo>
                  <a:cubicBezTo>
                    <a:pt x="65" y="21"/>
                    <a:pt x="65" y="19"/>
                    <a:pt x="66" y="18"/>
                  </a:cubicBezTo>
                  <a:cubicBezTo>
                    <a:pt x="65" y="20"/>
                    <a:pt x="64" y="23"/>
                    <a:pt x="64" y="25"/>
                  </a:cubicBezTo>
                  <a:cubicBezTo>
                    <a:pt x="62" y="31"/>
                    <a:pt x="60" y="36"/>
                    <a:pt x="59" y="41"/>
                  </a:cubicBezTo>
                  <a:cubicBezTo>
                    <a:pt x="55" y="51"/>
                    <a:pt x="53" y="61"/>
                    <a:pt x="50" y="71"/>
                  </a:cubicBezTo>
                  <a:cubicBezTo>
                    <a:pt x="50" y="72"/>
                    <a:pt x="50" y="72"/>
                    <a:pt x="50" y="72"/>
                  </a:cubicBezTo>
                  <a:cubicBezTo>
                    <a:pt x="49" y="73"/>
                    <a:pt x="47" y="75"/>
                    <a:pt x="45" y="77"/>
                  </a:cubicBezTo>
                  <a:cubicBezTo>
                    <a:pt x="53" y="59"/>
                    <a:pt x="57" y="41"/>
                    <a:pt x="64" y="23"/>
                  </a:cubicBezTo>
                  <a:close/>
                  <a:moveTo>
                    <a:pt x="57" y="57"/>
                  </a:moveTo>
                  <a:cubicBezTo>
                    <a:pt x="59" y="51"/>
                    <a:pt x="62" y="46"/>
                    <a:pt x="64" y="40"/>
                  </a:cubicBezTo>
                  <a:cubicBezTo>
                    <a:pt x="66" y="34"/>
                    <a:pt x="68" y="28"/>
                    <a:pt x="69" y="22"/>
                  </a:cubicBezTo>
                  <a:cubicBezTo>
                    <a:pt x="71" y="16"/>
                    <a:pt x="74" y="11"/>
                    <a:pt x="76" y="5"/>
                  </a:cubicBezTo>
                  <a:cubicBezTo>
                    <a:pt x="78" y="5"/>
                    <a:pt x="80" y="4"/>
                    <a:pt x="81" y="4"/>
                  </a:cubicBezTo>
                  <a:cubicBezTo>
                    <a:pt x="78" y="11"/>
                    <a:pt x="76" y="19"/>
                    <a:pt x="74" y="27"/>
                  </a:cubicBezTo>
                  <a:cubicBezTo>
                    <a:pt x="70" y="36"/>
                    <a:pt x="66" y="46"/>
                    <a:pt x="62" y="56"/>
                  </a:cubicBezTo>
                  <a:cubicBezTo>
                    <a:pt x="62" y="57"/>
                    <a:pt x="61" y="58"/>
                    <a:pt x="61" y="60"/>
                  </a:cubicBezTo>
                  <a:cubicBezTo>
                    <a:pt x="61" y="58"/>
                    <a:pt x="61" y="57"/>
                    <a:pt x="62" y="55"/>
                  </a:cubicBezTo>
                  <a:cubicBezTo>
                    <a:pt x="62" y="53"/>
                    <a:pt x="63" y="51"/>
                    <a:pt x="63" y="48"/>
                  </a:cubicBezTo>
                  <a:cubicBezTo>
                    <a:pt x="65" y="45"/>
                    <a:pt x="66" y="41"/>
                    <a:pt x="68" y="37"/>
                  </a:cubicBezTo>
                  <a:cubicBezTo>
                    <a:pt x="68" y="37"/>
                    <a:pt x="68" y="37"/>
                    <a:pt x="68" y="37"/>
                  </a:cubicBezTo>
                  <a:cubicBezTo>
                    <a:pt x="70" y="31"/>
                    <a:pt x="72" y="25"/>
                    <a:pt x="74" y="19"/>
                  </a:cubicBezTo>
                  <a:cubicBezTo>
                    <a:pt x="76" y="14"/>
                    <a:pt x="78" y="10"/>
                    <a:pt x="79" y="5"/>
                  </a:cubicBezTo>
                  <a:cubicBezTo>
                    <a:pt x="80" y="5"/>
                    <a:pt x="79" y="5"/>
                    <a:pt x="79" y="5"/>
                  </a:cubicBezTo>
                  <a:cubicBezTo>
                    <a:pt x="78" y="6"/>
                    <a:pt x="78" y="6"/>
                    <a:pt x="78" y="7"/>
                  </a:cubicBezTo>
                  <a:cubicBezTo>
                    <a:pt x="78" y="7"/>
                    <a:pt x="78" y="7"/>
                    <a:pt x="77" y="8"/>
                  </a:cubicBezTo>
                  <a:cubicBezTo>
                    <a:pt x="76" y="10"/>
                    <a:pt x="75" y="13"/>
                    <a:pt x="75" y="15"/>
                  </a:cubicBezTo>
                  <a:cubicBezTo>
                    <a:pt x="74" y="17"/>
                    <a:pt x="73" y="19"/>
                    <a:pt x="73" y="20"/>
                  </a:cubicBezTo>
                  <a:cubicBezTo>
                    <a:pt x="71" y="25"/>
                    <a:pt x="69" y="30"/>
                    <a:pt x="67" y="35"/>
                  </a:cubicBezTo>
                  <a:cubicBezTo>
                    <a:pt x="67" y="36"/>
                    <a:pt x="67" y="36"/>
                    <a:pt x="67" y="37"/>
                  </a:cubicBezTo>
                  <a:cubicBezTo>
                    <a:pt x="63" y="46"/>
                    <a:pt x="59" y="56"/>
                    <a:pt x="56" y="66"/>
                  </a:cubicBezTo>
                  <a:cubicBezTo>
                    <a:pt x="56" y="66"/>
                    <a:pt x="56" y="66"/>
                    <a:pt x="56" y="66"/>
                  </a:cubicBezTo>
                  <a:cubicBezTo>
                    <a:pt x="54" y="68"/>
                    <a:pt x="52" y="70"/>
                    <a:pt x="51" y="71"/>
                  </a:cubicBezTo>
                  <a:cubicBezTo>
                    <a:pt x="54" y="67"/>
                    <a:pt x="55" y="62"/>
                    <a:pt x="57" y="57"/>
                  </a:cubicBezTo>
                  <a:close/>
                  <a:moveTo>
                    <a:pt x="88" y="4"/>
                  </a:moveTo>
                  <a:cubicBezTo>
                    <a:pt x="84" y="13"/>
                    <a:pt x="80" y="22"/>
                    <a:pt x="78" y="32"/>
                  </a:cubicBezTo>
                  <a:cubicBezTo>
                    <a:pt x="77" y="36"/>
                    <a:pt x="75" y="41"/>
                    <a:pt x="73" y="45"/>
                  </a:cubicBezTo>
                  <a:cubicBezTo>
                    <a:pt x="73" y="45"/>
                    <a:pt x="73" y="45"/>
                    <a:pt x="73" y="45"/>
                  </a:cubicBezTo>
                  <a:cubicBezTo>
                    <a:pt x="73" y="45"/>
                    <a:pt x="73" y="45"/>
                    <a:pt x="73" y="45"/>
                  </a:cubicBezTo>
                  <a:cubicBezTo>
                    <a:pt x="74" y="42"/>
                    <a:pt x="75" y="40"/>
                    <a:pt x="76" y="37"/>
                  </a:cubicBezTo>
                  <a:cubicBezTo>
                    <a:pt x="78" y="28"/>
                    <a:pt x="82" y="19"/>
                    <a:pt x="84" y="9"/>
                  </a:cubicBezTo>
                  <a:cubicBezTo>
                    <a:pt x="84" y="8"/>
                    <a:pt x="84" y="8"/>
                    <a:pt x="84" y="8"/>
                  </a:cubicBezTo>
                  <a:cubicBezTo>
                    <a:pt x="84" y="7"/>
                    <a:pt x="84" y="7"/>
                    <a:pt x="84" y="6"/>
                  </a:cubicBezTo>
                  <a:cubicBezTo>
                    <a:pt x="85" y="5"/>
                    <a:pt x="84" y="5"/>
                    <a:pt x="84" y="6"/>
                  </a:cubicBezTo>
                  <a:cubicBezTo>
                    <a:pt x="82" y="11"/>
                    <a:pt x="80" y="16"/>
                    <a:pt x="78" y="21"/>
                  </a:cubicBezTo>
                  <a:cubicBezTo>
                    <a:pt x="80" y="16"/>
                    <a:pt x="82" y="10"/>
                    <a:pt x="83" y="4"/>
                  </a:cubicBezTo>
                  <a:cubicBezTo>
                    <a:pt x="84" y="4"/>
                    <a:pt x="86" y="4"/>
                    <a:pt x="88" y="4"/>
                  </a:cubicBezTo>
                  <a:close/>
                  <a:moveTo>
                    <a:pt x="91" y="4"/>
                  </a:moveTo>
                  <a:cubicBezTo>
                    <a:pt x="88" y="10"/>
                    <a:pt x="86" y="16"/>
                    <a:pt x="84" y="22"/>
                  </a:cubicBezTo>
                  <a:cubicBezTo>
                    <a:pt x="82" y="26"/>
                    <a:pt x="80" y="30"/>
                    <a:pt x="80" y="34"/>
                  </a:cubicBezTo>
                  <a:cubicBezTo>
                    <a:pt x="79" y="36"/>
                    <a:pt x="79" y="39"/>
                    <a:pt x="78" y="41"/>
                  </a:cubicBezTo>
                  <a:cubicBezTo>
                    <a:pt x="76" y="49"/>
                    <a:pt x="77" y="39"/>
                    <a:pt x="78" y="37"/>
                  </a:cubicBezTo>
                  <a:cubicBezTo>
                    <a:pt x="78" y="35"/>
                    <a:pt x="78" y="34"/>
                    <a:pt x="78" y="33"/>
                  </a:cubicBezTo>
                  <a:cubicBezTo>
                    <a:pt x="79" y="31"/>
                    <a:pt x="80" y="29"/>
                    <a:pt x="80" y="27"/>
                  </a:cubicBezTo>
                  <a:cubicBezTo>
                    <a:pt x="83" y="19"/>
                    <a:pt x="87" y="12"/>
                    <a:pt x="89" y="4"/>
                  </a:cubicBezTo>
                  <a:cubicBezTo>
                    <a:pt x="89" y="4"/>
                    <a:pt x="90" y="4"/>
                    <a:pt x="91" y="4"/>
                  </a:cubicBezTo>
                  <a:close/>
                  <a:moveTo>
                    <a:pt x="82" y="21"/>
                  </a:moveTo>
                  <a:cubicBezTo>
                    <a:pt x="83" y="16"/>
                    <a:pt x="85" y="12"/>
                    <a:pt x="87" y="7"/>
                  </a:cubicBezTo>
                  <a:cubicBezTo>
                    <a:pt x="87" y="7"/>
                    <a:pt x="87" y="7"/>
                    <a:pt x="87" y="7"/>
                  </a:cubicBezTo>
                  <a:cubicBezTo>
                    <a:pt x="87" y="7"/>
                    <a:pt x="87" y="7"/>
                    <a:pt x="87" y="8"/>
                  </a:cubicBezTo>
                  <a:cubicBezTo>
                    <a:pt x="86" y="10"/>
                    <a:pt x="85" y="13"/>
                    <a:pt x="84" y="15"/>
                  </a:cubicBezTo>
                  <a:cubicBezTo>
                    <a:pt x="83" y="17"/>
                    <a:pt x="83" y="19"/>
                    <a:pt x="82" y="21"/>
                  </a:cubicBezTo>
                  <a:close/>
                  <a:moveTo>
                    <a:pt x="62" y="50"/>
                  </a:moveTo>
                  <a:cubicBezTo>
                    <a:pt x="61" y="53"/>
                    <a:pt x="60" y="57"/>
                    <a:pt x="60" y="61"/>
                  </a:cubicBezTo>
                  <a:cubicBezTo>
                    <a:pt x="60" y="61"/>
                    <a:pt x="60" y="61"/>
                    <a:pt x="60" y="62"/>
                  </a:cubicBezTo>
                  <a:cubicBezTo>
                    <a:pt x="59" y="63"/>
                    <a:pt x="58" y="64"/>
                    <a:pt x="57" y="65"/>
                  </a:cubicBezTo>
                  <a:cubicBezTo>
                    <a:pt x="58" y="60"/>
                    <a:pt x="60" y="55"/>
                    <a:pt x="62" y="50"/>
                  </a:cubicBezTo>
                  <a:close/>
                  <a:moveTo>
                    <a:pt x="76" y="26"/>
                  </a:moveTo>
                  <a:cubicBezTo>
                    <a:pt x="76" y="28"/>
                    <a:pt x="75" y="29"/>
                    <a:pt x="75" y="31"/>
                  </a:cubicBezTo>
                  <a:cubicBezTo>
                    <a:pt x="73" y="35"/>
                    <a:pt x="72" y="39"/>
                    <a:pt x="71" y="43"/>
                  </a:cubicBezTo>
                  <a:cubicBezTo>
                    <a:pt x="71" y="44"/>
                    <a:pt x="71" y="44"/>
                    <a:pt x="71" y="44"/>
                  </a:cubicBezTo>
                  <a:cubicBezTo>
                    <a:pt x="71" y="43"/>
                    <a:pt x="71" y="41"/>
                    <a:pt x="72" y="40"/>
                  </a:cubicBezTo>
                  <a:cubicBezTo>
                    <a:pt x="73" y="35"/>
                    <a:pt x="74" y="31"/>
                    <a:pt x="76" y="27"/>
                  </a:cubicBezTo>
                  <a:cubicBezTo>
                    <a:pt x="76" y="27"/>
                    <a:pt x="76" y="27"/>
                    <a:pt x="76" y="26"/>
                  </a:cubicBezTo>
                  <a:close/>
                  <a:moveTo>
                    <a:pt x="76" y="40"/>
                  </a:moveTo>
                  <a:cubicBezTo>
                    <a:pt x="76" y="42"/>
                    <a:pt x="75" y="44"/>
                    <a:pt x="75" y="46"/>
                  </a:cubicBezTo>
                  <a:cubicBezTo>
                    <a:pt x="75" y="46"/>
                    <a:pt x="75" y="46"/>
                    <a:pt x="75" y="46"/>
                  </a:cubicBezTo>
                  <a:cubicBezTo>
                    <a:pt x="74" y="47"/>
                    <a:pt x="74" y="48"/>
                    <a:pt x="73" y="49"/>
                  </a:cubicBezTo>
                  <a:cubicBezTo>
                    <a:pt x="74" y="46"/>
                    <a:pt x="75" y="43"/>
                    <a:pt x="76" y="40"/>
                  </a:cubicBezTo>
                  <a:close/>
                  <a:moveTo>
                    <a:pt x="91" y="44"/>
                  </a:moveTo>
                  <a:cubicBezTo>
                    <a:pt x="92" y="38"/>
                    <a:pt x="94" y="32"/>
                    <a:pt x="96" y="26"/>
                  </a:cubicBezTo>
                  <a:cubicBezTo>
                    <a:pt x="96" y="28"/>
                    <a:pt x="95" y="29"/>
                    <a:pt x="95" y="31"/>
                  </a:cubicBezTo>
                  <a:cubicBezTo>
                    <a:pt x="94" y="36"/>
                    <a:pt x="93" y="41"/>
                    <a:pt x="93" y="46"/>
                  </a:cubicBezTo>
                  <a:cubicBezTo>
                    <a:pt x="92" y="45"/>
                    <a:pt x="91" y="45"/>
                    <a:pt x="91" y="44"/>
                  </a:cubicBezTo>
                  <a:close/>
                  <a:moveTo>
                    <a:pt x="87" y="40"/>
                  </a:moveTo>
                  <a:cubicBezTo>
                    <a:pt x="90" y="36"/>
                    <a:pt x="91" y="31"/>
                    <a:pt x="92" y="26"/>
                  </a:cubicBezTo>
                  <a:cubicBezTo>
                    <a:pt x="93" y="22"/>
                    <a:pt x="93" y="19"/>
                    <a:pt x="95" y="16"/>
                  </a:cubicBezTo>
                  <a:cubicBezTo>
                    <a:pt x="95" y="15"/>
                    <a:pt x="95" y="15"/>
                    <a:pt x="95" y="15"/>
                  </a:cubicBezTo>
                  <a:cubicBezTo>
                    <a:pt x="94" y="18"/>
                    <a:pt x="93" y="22"/>
                    <a:pt x="93" y="26"/>
                  </a:cubicBezTo>
                  <a:cubicBezTo>
                    <a:pt x="93" y="32"/>
                    <a:pt x="90" y="37"/>
                    <a:pt x="89" y="43"/>
                  </a:cubicBezTo>
                  <a:cubicBezTo>
                    <a:pt x="89" y="42"/>
                    <a:pt x="88" y="41"/>
                    <a:pt x="87" y="40"/>
                  </a:cubicBezTo>
                  <a:close/>
                  <a:moveTo>
                    <a:pt x="85" y="38"/>
                  </a:moveTo>
                  <a:cubicBezTo>
                    <a:pt x="87" y="36"/>
                    <a:pt x="87" y="33"/>
                    <a:pt x="88" y="30"/>
                  </a:cubicBezTo>
                  <a:cubicBezTo>
                    <a:pt x="87" y="33"/>
                    <a:pt x="87" y="36"/>
                    <a:pt x="87" y="39"/>
                  </a:cubicBezTo>
                  <a:cubicBezTo>
                    <a:pt x="86" y="39"/>
                    <a:pt x="86" y="39"/>
                    <a:pt x="86" y="38"/>
                  </a:cubicBezTo>
                  <a:cubicBezTo>
                    <a:pt x="86" y="38"/>
                    <a:pt x="86" y="38"/>
                    <a:pt x="85" y="38"/>
                  </a:cubicBezTo>
                  <a:close/>
                  <a:moveTo>
                    <a:pt x="84" y="38"/>
                  </a:moveTo>
                  <a:cubicBezTo>
                    <a:pt x="84" y="38"/>
                    <a:pt x="84" y="38"/>
                    <a:pt x="83" y="38"/>
                  </a:cubicBezTo>
                  <a:cubicBezTo>
                    <a:pt x="83" y="39"/>
                    <a:pt x="82" y="39"/>
                    <a:pt x="82" y="40"/>
                  </a:cubicBezTo>
                  <a:cubicBezTo>
                    <a:pt x="84" y="36"/>
                    <a:pt x="84" y="32"/>
                    <a:pt x="85" y="28"/>
                  </a:cubicBezTo>
                  <a:cubicBezTo>
                    <a:pt x="87" y="22"/>
                    <a:pt x="89" y="17"/>
                    <a:pt x="92" y="11"/>
                  </a:cubicBezTo>
                  <a:cubicBezTo>
                    <a:pt x="91" y="12"/>
                    <a:pt x="91" y="13"/>
                    <a:pt x="91" y="14"/>
                  </a:cubicBezTo>
                  <a:cubicBezTo>
                    <a:pt x="89" y="16"/>
                    <a:pt x="88" y="19"/>
                    <a:pt x="88" y="22"/>
                  </a:cubicBezTo>
                  <a:cubicBezTo>
                    <a:pt x="86" y="27"/>
                    <a:pt x="85" y="33"/>
                    <a:pt x="84" y="38"/>
                  </a:cubicBezTo>
                  <a:close/>
                  <a:moveTo>
                    <a:pt x="94" y="48"/>
                  </a:moveTo>
                  <a:cubicBezTo>
                    <a:pt x="94" y="48"/>
                    <a:pt x="94" y="47"/>
                    <a:pt x="94" y="47"/>
                  </a:cubicBezTo>
                  <a:cubicBezTo>
                    <a:pt x="93" y="42"/>
                    <a:pt x="94" y="38"/>
                    <a:pt x="95" y="33"/>
                  </a:cubicBezTo>
                  <a:cubicBezTo>
                    <a:pt x="96" y="29"/>
                    <a:pt x="97" y="25"/>
                    <a:pt x="97" y="20"/>
                  </a:cubicBezTo>
                  <a:cubicBezTo>
                    <a:pt x="97" y="19"/>
                    <a:pt x="97" y="18"/>
                    <a:pt x="98" y="18"/>
                  </a:cubicBezTo>
                  <a:cubicBezTo>
                    <a:pt x="96" y="28"/>
                    <a:pt x="95" y="38"/>
                    <a:pt x="94" y="48"/>
                  </a:cubicBezTo>
                  <a:close/>
                  <a:moveTo>
                    <a:pt x="99" y="4"/>
                  </a:moveTo>
                  <a:cubicBezTo>
                    <a:pt x="99" y="5"/>
                    <a:pt x="99" y="6"/>
                    <a:pt x="99" y="7"/>
                  </a:cubicBezTo>
                  <a:cubicBezTo>
                    <a:pt x="98" y="7"/>
                    <a:pt x="98" y="7"/>
                    <a:pt x="98" y="8"/>
                  </a:cubicBezTo>
                  <a:cubicBezTo>
                    <a:pt x="97" y="11"/>
                    <a:pt x="97" y="15"/>
                    <a:pt x="97" y="19"/>
                  </a:cubicBezTo>
                  <a:cubicBezTo>
                    <a:pt x="96" y="23"/>
                    <a:pt x="95" y="26"/>
                    <a:pt x="94" y="30"/>
                  </a:cubicBezTo>
                  <a:cubicBezTo>
                    <a:pt x="93" y="34"/>
                    <a:pt x="92" y="38"/>
                    <a:pt x="90" y="42"/>
                  </a:cubicBezTo>
                  <a:cubicBezTo>
                    <a:pt x="91" y="40"/>
                    <a:pt x="91" y="39"/>
                    <a:pt x="91" y="37"/>
                  </a:cubicBezTo>
                  <a:cubicBezTo>
                    <a:pt x="92" y="35"/>
                    <a:pt x="92" y="33"/>
                    <a:pt x="93" y="31"/>
                  </a:cubicBezTo>
                  <a:cubicBezTo>
                    <a:pt x="94" y="28"/>
                    <a:pt x="94" y="24"/>
                    <a:pt x="94" y="21"/>
                  </a:cubicBezTo>
                  <a:cubicBezTo>
                    <a:pt x="95" y="17"/>
                    <a:pt x="96" y="12"/>
                    <a:pt x="97" y="8"/>
                  </a:cubicBezTo>
                  <a:cubicBezTo>
                    <a:pt x="98" y="8"/>
                    <a:pt x="98" y="7"/>
                    <a:pt x="98" y="7"/>
                  </a:cubicBezTo>
                  <a:cubicBezTo>
                    <a:pt x="98" y="6"/>
                    <a:pt x="98" y="6"/>
                    <a:pt x="98" y="5"/>
                  </a:cubicBezTo>
                  <a:cubicBezTo>
                    <a:pt x="98" y="4"/>
                    <a:pt x="98" y="4"/>
                    <a:pt x="97" y="5"/>
                  </a:cubicBezTo>
                  <a:cubicBezTo>
                    <a:pt x="96" y="10"/>
                    <a:pt x="94" y="15"/>
                    <a:pt x="92" y="21"/>
                  </a:cubicBezTo>
                  <a:cubicBezTo>
                    <a:pt x="91" y="27"/>
                    <a:pt x="91" y="32"/>
                    <a:pt x="88" y="38"/>
                  </a:cubicBezTo>
                  <a:cubicBezTo>
                    <a:pt x="87" y="39"/>
                    <a:pt x="87" y="40"/>
                    <a:pt x="87" y="39"/>
                  </a:cubicBezTo>
                  <a:cubicBezTo>
                    <a:pt x="88" y="36"/>
                    <a:pt x="88" y="34"/>
                    <a:pt x="89" y="32"/>
                  </a:cubicBezTo>
                  <a:cubicBezTo>
                    <a:pt x="89" y="28"/>
                    <a:pt x="90" y="25"/>
                    <a:pt x="91" y="22"/>
                  </a:cubicBezTo>
                  <a:cubicBezTo>
                    <a:pt x="92" y="17"/>
                    <a:pt x="94" y="12"/>
                    <a:pt x="95" y="8"/>
                  </a:cubicBezTo>
                  <a:cubicBezTo>
                    <a:pt x="96" y="7"/>
                    <a:pt x="96" y="6"/>
                    <a:pt x="96" y="6"/>
                  </a:cubicBezTo>
                  <a:cubicBezTo>
                    <a:pt x="96" y="6"/>
                    <a:pt x="96" y="5"/>
                    <a:pt x="96" y="4"/>
                  </a:cubicBezTo>
                  <a:cubicBezTo>
                    <a:pt x="96" y="4"/>
                    <a:pt x="96" y="4"/>
                    <a:pt x="96" y="4"/>
                  </a:cubicBezTo>
                  <a:cubicBezTo>
                    <a:pt x="94" y="9"/>
                    <a:pt x="91" y="14"/>
                    <a:pt x="90" y="19"/>
                  </a:cubicBezTo>
                  <a:cubicBezTo>
                    <a:pt x="88" y="25"/>
                    <a:pt x="87" y="30"/>
                    <a:pt x="86" y="36"/>
                  </a:cubicBezTo>
                  <a:cubicBezTo>
                    <a:pt x="85" y="36"/>
                    <a:pt x="85" y="37"/>
                    <a:pt x="85" y="38"/>
                  </a:cubicBezTo>
                  <a:cubicBezTo>
                    <a:pt x="85" y="38"/>
                    <a:pt x="85" y="38"/>
                    <a:pt x="85" y="38"/>
                  </a:cubicBezTo>
                  <a:cubicBezTo>
                    <a:pt x="85" y="36"/>
                    <a:pt x="86" y="33"/>
                    <a:pt x="86" y="31"/>
                  </a:cubicBezTo>
                  <a:cubicBezTo>
                    <a:pt x="87" y="28"/>
                    <a:pt x="87" y="25"/>
                    <a:pt x="88" y="22"/>
                  </a:cubicBezTo>
                  <a:cubicBezTo>
                    <a:pt x="90" y="17"/>
                    <a:pt x="93" y="11"/>
                    <a:pt x="94" y="6"/>
                  </a:cubicBezTo>
                  <a:cubicBezTo>
                    <a:pt x="94" y="5"/>
                    <a:pt x="93" y="5"/>
                    <a:pt x="93" y="6"/>
                  </a:cubicBezTo>
                  <a:cubicBezTo>
                    <a:pt x="89" y="14"/>
                    <a:pt x="86" y="22"/>
                    <a:pt x="84" y="31"/>
                  </a:cubicBezTo>
                  <a:cubicBezTo>
                    <a:pt x="83" y="34"/>
                    <a:pt x="83" y="36"/>
                    <a:pt x="82" y="38"/>
                  </a:cubicBezTo>
                  <a:cubicBezTo>
                    <a:pt x="80" y="44"/>
                    <a:pt x="81" y="38"/>
                    <a:pt x="81" y="37"/>
                  </a:cubicBezTo>
                  <a:cubicBezTo>
                    <a:pt x="82" y="32"/>
                    <a:pt x="83" y="28"/>
                    <a:pt x="84" y="23"/>
                  </a:cubicBezTo>
                  <a:cubicBezTo>
                    <a:pt x="87" y="17"/>
                    <a:pt x="89" y="10"/>
                    <a:pt x="91" y="4"/>
                  </a:cubicBezTo>
                  <a:cubicBezTo>
                    <a:pt x="91" y="4"/>
                    <a:pt x="91" y="4"/>
                    <a:pt x="91" y="4"/>
                  </a:cubicBezTo>
                  <a:cubicBezTo>
                    <a:pt x="94" y="3"/>
                    <a:pt x="96" y="3"/>
                    <a:pt x="99" y="4"/>
                  </a:cubicBezTo>
                  <a:close/>
                  <a:moveTo>
                    <a:pt x="89" y="26"/>
                  </a:moveTo>
                  <a:cubicBezTo>
                    <a:pt x="90" y="23"/>
                    <a:pt x="90" y="20"/>
                    <a:pt x="91" y="18"/>
                  </a:cubicBezTo>
                  <a:cubicBezTo>
                    <a:pt x="91" y="19"/>
                    <a:pt x="90" y="21"/>
                    <a:pt x="90" y="22"/>
                  </a:cubicBezTo>
                  <a:cubicBezTo>
                    <a:pt x="90" y="23"/>
                    <a:pt x="89" y="25"/>
                    <a:pt x="89" y="26"/>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258"/>
            <p:cNvSpPr>
              <a:spLocks noEditPoints="1"/>
            </p:cNvSpPr>
            <p:nvPr/>
          </p:nvSpPr>
          <p:spPr bwMode="auto">
            <a:xfrm>
              <a:off x="8156821" y="3517334"/>
              <a:ext cx="482600" cy="258763"/>
            </a:xfrm>
            <a:custGeom>
              <a:avLst/>
              <a:gdLst>
                <a:gd name="T0" fmla="*/ 76 w 114"/>
                <a:gd name="T1" fmla="*/ 0 h 61"/>
                <a:gd name="T2" fmla="*/ 7 w 114"/>
                <a:gd name="T3" fmla="*/ 50 h 61"/>
                <a:gd name="T4" fmla="*/ 84 w 114"/>
                <a:gd name="T5" fmla="*/ 36 h 61"/>
                <a:gd name="T6" fmla="*/ 83 w 114"/>
                <a:gd name="T7" fmla="*/ 32 h 61"/>
                <a:gd name="T8" fmla="*/ 90 w 114"/>
                <a:gd name="T9" fmla="*/ 25 h 61"/>
                <a:gd name="T10" fmla="*/ 7 w 114"/>
                <a:gd name="T11" fmla="*/ 23 h 61"/>
                <a:gd name="T12" fmla="*/ 16 w 114"/>
                <a:gd name="T13" fmla="*/ 23 h 61"/>
                <a:gd name="T14" fmla="*/ 13 w 114"/>
                <a:gd name="T15" fmla="*/ 33 h 61"/>
                <a:gd name="T16" fmla="*/ 14 w 114"/>
                <a:gd name="T17" fmla="*/ 36 h 61"/>
                <a:gd name="T18" fmla="*/ 24 w 114"/>
                <a:gd name="T19" fmla="*/ 32 h 61"/>
                <a:gd name="T20" fmla="*/ 15 w 114"/>
                <a:gd name="T21" fmla="*/ 43 h 61"/>
                <a:gd name="T22" fmla="*/ 50 w 114"/>
                <a:gd name="T23" fmla="*/ 27 h 61"/>
                <a:gd name="T24" fmla="*/ 60 w 114"/>
                <a:gd name="T25" fmla="*/ 20 h 61"/>
                <a:gd name="T26" fmla="*/ 38 w 114"/>
                <a:gd name="T27" fmla="*/ 36 h 61"/>
                <a:gd name="T28" fmla="*/ 91 w 114"/>
                <a:gd name="T29" fmla="*/ 14 h 61"/>
                <a:gd name="T30" fmla="*/ 80 w 114"/>
                <a:gd name="T31" fmla="*/ 14 h 61"/>
                <a:gd name="T32" fmla="*/ 79 w 114"/>
                <a:gd name="T33" fmla="*/ 6 h 61"/>
                <a:gd name="T34" fmla="*/ 50 w 114"/>
                <a:gd name="T35" fmla="*/ 34 h 61"/>
                <a:gd name="T36" fmla="*/ 77 w 114"/>
                <a:gd name="T37" fmla="*/ 18 h 61"/>
                <a:gd name="T38" fmla="*/ 81 w 114"/>
                <a:gd name="T39" fmla="*/ 19 h 61"/>
                <a:gd name="T40" fmla="*/ 82 w 114"/>
                <a:gd name="T41" fmla="*/ 21 h 61"/>
                <a:gd name="T42" fmla="*/ 81 w 114"/>
                <a:gd name="T43" fmla="*/ 18 h 61"/>
                <a:gd name="T44" fmla="*/ 78 w 114"/>
                <a:gd name="T45" fmla="*/ 15 h 61"/>
                <a:gd name="T46" fmla="*/ 77 w 114"/>
                <a:gd name="T47" fmla="*/ 4 h 61"/>
                <a:gd name="T48" fmla="*/ 11 w 114"/>
                <a:gd name="T49" fmla="*/ 44 h 61"/>
                <a:gd name="T50" fmla="*/ 11 w 114"/>
                <a:gd name="T51" fmla="*/ 38 h 61"/>
                <a:gd name="T52" fmla="*/ 11 w 114"/>
                <a:gd name="T53" fmla="*/ 46 h 61"/>
                <a:gd name="T54" fmla="*/ 36 w 114"/>
                <a:gd name="T55" fmla="*/ 27 h 61"/>
                <a:gd name="T56" fmla="*/ 11 w 114"/>
                <a:gd name="T57" fmla="*/ 37 h 61"/>
                <a:gd name="T58" fmla="*/ 10 w 114"/>
                <a:gd name="T59" fmla="*/ 33 h 61"/>
                <a:gd name="T60" fmla="*/ 16 w 114"/>
                <a:gd name="T61" fmla="*/ 28 h 61"/>
                <a:gd name="T62" fmla="*/ 8 w 114"/>
                <a:gd name="T63" fmla="*/ 26 h 61"/>
                <a:gd name="T64" fmla="*/ 19 w 114"/>
                <a:gd name="T65" fmla="*/ 49 h 61"/>
                <a:gd name="T66" fmla="*/ 68 w 114"/>
                <a:gd name="T67" fmla="*/ 22 h 61"/>
                <a:gd name="T68" fmla="*/ 79 w 114"/>
                <a:gd name="T69" fmla="*/ 19 h 61"/>
                <a:gd name="T70" fmla="*/ 50 w 114"/>
                <a:gd name="T71" fmla="*/ 41 h 61"/>
                <a:gd name="T72" fmla="*/ 51 w 114"/>
                <a:gd name="T73" fmla="*/ 45 h 61"/>
                <a:gd name="T74" fmla="*/ 95 w 114"/>
                <a:gd name="T75" fmla="*/ 18 h 61"/>
                <a:gd name="T76" fmla="*/ 44 w 114"/>
                <a:gd name="T77" fmla="*/ 46 h 61"/>
                <a:gd name="T78" fmla="*/ 68 w 114"/>
                <a:gd name="T79" fmla="*/ 42 h 61"/>
                <a:gd name="T80" fmla="*/ 85 w 114"/>
                <a:gd name="T81" fmla="*/ 29 h 61"/>
                <a:gd name="T82" fmla="*/ 76 w 114"/>
                <a:gd name="T83" fmla="*/ 39 h 61"/>
                <a:gd name="T84" fmla="*/ 100 w 114"/>
                <a:gd name="T85" fmla="*/ 24 h 61"/>
                <a:gd name="T86" fmla="*/ 45 w 114"/>
                <a:gd name="T87" fmla="*/ 46 h 61"/>
                <a:gd name="T88" fmla="*/ 80 w 114"/>
                <a:gd name="T89" fmla="*/ 31 h 61"/>
                <a:gd name="T90" fmla="*/ 81 w 114"/>
                <a:gd name="T91" fmla="*/ 51 h 61"/>
                <a:gd name="T92" fmla="*/ 100 w 114"/>
                <a:gd name="T93" fmla="*/ 34 h 61"/>
                <a:gd name="T94" fmla="*/ 81 w 114"/>
                <a:gd name="T95" fmla="*/ 46 h 61"/>
                <a:gd name="T96" fmla="*/ 101 w 114"/>
                <a:gd name="T97" fmla="*/ 29 h 61"/>
                <a:gd name="T98" fmla="*/ 99 w 114"/>
                <a:gd name="T99" fmla="*/ 39 h 61"/>
                <a:gd name="T100" fmla="*/ 91 w 114"/>
                <a:gd name="T101" fmla="*/ 44 h 61"/>
                <a:gd name="T102" fmla="*/ 109 w 114"/>
                <a:gd name="T103" fmla="*/ 29 h 61"/>
                <a:gd name="T104" fmla="*/ 105 w 114"/>
                <a:gd name="T105" fmla="*/ 29 h 61"/>
                <a:gd name="T106" fmla="*/ 80 w 114"/>
                <a:gd name="T107" fmla="*/ 44 h 61"/>
                <a:gd name="T108" fmla="*/ 79 w 114"/>
                <a:gd name="T109" fmla="*/ 41 h 61"/>
                <a:gd name="T110" fmla="*/ 93 w 114"/>
                <a:gd name="T111"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4" h="61">
                  <a:moveTo>
                    <a:pt x="80" y="60"/>
                  </a:moveTo>
                  <a:cubicBezTo>
                    <a:pt x="81" y="61"/>
                    <a:pt x="81" y="60"/>
                    <a:pt x="82" y="60"/>
                  </a:cubicBezTo>
                  <a:cubicBezTo>
                    <a:pt x="92" y="49"/>
                    <a:pt x="103" y="40"/>
                    <a:pt x="113" y="29"/>
                  </a:cubicBezTo>
                  <a:cubicBezTo>
                    <a:pt x="114" y="29"/>
                    <a:pt x="114" y="28"/>
                    <a:pt x="114" y="28"/>
                  </a:cubicBezTo>
                  <a:cubicBezTo>
                    <a:pt x="114" y="28"/>
                    <a:pt x="113" y="27"/>
                    <a:pt x="113" y="27"/>
                  </a:cubicBezTo>
                  <a:cubicBezTo>
                    <a:pt x="107" y="22"/>
                    <a:pt x="100" y="17"/>
                    <a:pt x="94" y="12"/>
                  </a:cubicBezTo>
                  <a:cubicBezTo>
                    <a:pt x="88" y="8"/>
                    <a:pt x="82" y="4"/>
                    <a:pt x="76" y="0"/>
                  </a:cubicBezTo>
                  <a:cubicBezTo>
                    <a:pt x="76" y="0"/>
                    <a:pt x="75" y="0"/>
                    <a:pt x="75" y="0"/>
                  </a:cubicBezTo>
                  <a:cubicBezTo>
                    <a:pt x="74" y="0"/>
                    <a:pt x="73" y="1"/>
                    <a:pt x="74" y="2"/>
                  </a:cubicBezTo>
                  <a:cubicBezTo>
                    <a:pt x="75" y="6"/>
                    <a:pt x="74" y="11"/>
                    <a:pt x="74" y="16"/>
                  </a:cubicBezTo>
                  <a:cubicBezTo>
                    <a:pt x="50" y="17"/>
                    <a:pt x="26" y="21"/>
                    <a:pt x="2" y="18"/>
                  </a:cubicBezTo>
                  <a:cubicBezTo>
                    <a:pt x="1" y="18"/>
                    <a:pt x="0" y="19"/>
                    <a:pt x="0" y="20"/>
                  </a:cubicBezTo>
                  <a:cubicBezTo>
                    <a:pt x="0" y="20"/>
                    <a:pt x="0" y="21"/>
                    <a:pt x="1" y="21"/>
                  </a:cubicBezTo>
                  <a:cubicBezTo>
                    <a:pt x="8" y="28"/>
                    <a:pt x="10" y="41"/>
                    <a:pt x="7" y="50"/>
                  </a:cubicBezTo>
                  <a:cubicBezTo>
                    <a:pt x="7" y="51"/>
                    <a:pt x="7" y="51"/>
                    <a:pt x="8" y="51"/>
                  </a:cubicBezTo>
                  <a:cubicBezTo>
                    <a:pt x="8" y="52"/>
                    <a:pt x="8" y="52"/>
                    <a:pt x="9" y="52"/>
                  </a:cubicBezTo>
                  <a:cubicBezTo>
                    <a:pt x="32" y="51"/>
                    <a:pt x="55" y="47"/>
                    <a:pt x="78" y="46"/>
                  </a:cubicBezTo>
                  <a:cubicBezTo>
                    <a:pt x="78" y="51"/>
                    <a:pt x="78" y="55"/>
                    <a:pt x="78" y="59"/>
                  </a:cubicBezTo>
                  <a:cubicBezTo>
                    <a:pt x="78" y="60"/>
                    <a:pt x="79" y="61"/>
                    <a:pt x="80" y="60"/>
                  </a:cubicBezTo>
                  <a:close/>
                  <a:moveTo>
                    <a:pt x="71" y="44"/>
                  </a:moveTo>
                  <a:cubicBezTo>
                    <a:pt x="76" y="42"/>
                    <a:pt x="80" y="38"/>
                    <a:pt x="84" y="36"/>
                  </a:cubicBezTo>
                  <a:cubicBezTo>
                    <a:pt x="84" y="36"/>
                    <a:pt x="84" y="36"/>
                    <a:pt x="84" y="36"/>
                  </a:cubicBezTo>
                  <a:cubicBezTo>
                    <a:pt x="81" y="38"/>
                    <a:pt x="78" y="41"/>
                    <a:pt x="75" y="44"/>
                  </a:cubicBezTo>
                  <a:cubicBezTo>
                    <a:pt x="74" y="44"/>
                    <a:pt x="72" y="44"/>
                    <a:pt x="71" y="44"/>
                  </a:cubicBezTo>
                  <a:close/>
                  <a:moveTo>
                    <a:pt x="60" y="45"/>
                  </a:moveTo>
                  <a:cubicBezTo>
                    <a:pt x="65" y="42"/>
                    <a:pt x="70" y="39"/>
                    <a:pt x="75" y="35"/>
                  </a:cubicBezTo>
                  <a:cubicBezTo>
                    <a:pt x="81" y="32"/>
                    <a:pt x="86" y="29"/>
                    <a:pt x="92" y="26"/>
                  </a:cubicBezTo>
                  <a:cubicBezTo>
                    <a:pt x="89" y="28"/>
                    <a:pt x="86" y="30"/>
                    <a:pt x="83" y="32"/>
                  </a:cubicBezTo>
                  <a:cubicBezTo>
                    <a:pt x="76" y="36"/>
                    <a:pt x="70" y="40"/>
                    <a:pt x="64" y="44"/>
                  </a:cubicBezTo>
                  <a:cubicBezTo>
                    <a:pt x="64" y="44"/>
                    <a:pt x="64" y="44"/>
                    <a:pt x="64" y="44"/>
                  </a:cubicBezTo>
                  <a:cubicBezTo>
                    <a:pt x="62" y="44"/>
                    <a:pt x="61" y="45"/>
                    <a:pt x="60" y="45"/>
                  </a:cubicBezTo>
                  <a:close/>
                  <a:moveTo>
                    <a:pt x="51" y="46"/>
                  </a:moveTo>
                  <a:cubicBezTo>
                    <a:pt x="66" y="39"/>
                    <a:pt x="79" y="30"/>
                    <a:pt x="93" y="22"/>
                  </a:cubicBezTo>
                  <a:cubicBezTo>
                    <a:pt x="94" y="21"/>
                    <a:pt x="100" y="18"/>
                    <a:pt x="96" y="21"/>
                  </a:cubicBezTo>
                  <a:cubicBezTo>
                    <a:pt x="94" y="22"/>
                    <a:pt x="92" y="23"/>
                    <a:pt x="90" y="25"/>
                  </a:cubicBezTo>
                  <a:cubicBezTo>
                    <a:pt x="86" y="27"/>
                    <a:pt x="82" y="29"/>
                    <a:pt x="79" y="32"/>
                  </a:cubicBezTo>
                  <a:cubicBezTo>
                    <a:pt x="71" y="36"/>
                    <a:pt x="65" y="41"/>
                    <a:pt x="58" y="45"/>
                  </a:cubicBezTo>
                  <a:cubicBezTo>
                    <a:pt x="56" y="45"/>
                    <a:pt x="53" y="45"/>
                    <a:pt x="51" y="46"/>
                  </a:cubicBezTo>
                  <a:close/>
                  <a:moveTo>
                    <a:pt x="5" y="21"/>
                  </a:moveTo>
                  <a:cubicBezTo>
                    <a:pt x="6" y="21"/>
                    <a:pt x="8" y="22"/>
                    <a:pt x="9" y="22"/>
                  </a:cubicBezTo>
                  <a:cubicBezTo>
                    <a:pt x="8" y="22"/>
                    <a:pt x="7" y="22"/>
                    <a:pt x="7" y="23"/>
                  </a:cubicBezTo>
                  <a:cubicBezTo>
                    <a:pt x="6" y="23"/>
                    <a:pt x="6" y="23"/>
                    <a:pt x="7" y="23"/>
                  </a:cubicBezTo>
                  <a:cubicBezTo>
                    <a:pt x="7" y="23"/>
                    <a:pt x="11" y="21"/>
                    <a:pt x="9" y="23"/>
                  </a:cubicBezTo>
                  <a:cubicBezTo>
                    <a:pt x="9" y="24"/>
                    <a:pt x="8" y="24"/>
                    <a:pt x="7" y="25"/>
                  </a:cubicBezTo>
                  <a:cubicBezTo>
                    <a:pt x="7" y="24"/>
                    <a:pt x="6" y="22"/>
                    <a:pt x="5" y="21"/>
                  </a:cubicBezTo>
                  <a:close/>
                  <a:moveTo>
                    <a:pt x="21" y="22"/>
                  </a:moveTo>
                  <a:cubicBezTo>
                    <a:pt x="19" y="23"/>
                    <a:pt x="17" y="25"/>
                    <a:pt x="15" y="27"/>
                  </a:cubicBezTo>
                  <a:cubicBezTo>
                    <a:pt x="14" y="27"/>
                    <a:pt x="9" y="30"/>
                    <a:pt x="10" y="29"/>
                  </a:cubicBezTo>
                  <a:cubicBezTo>
                    <a:pt x="12" y="27"/>
                    <a:pt x="14" y="25"/>
                    <a:pt x="16" y="23"/>
                  </a:cubicBezTo>
                  <a:cubicBezTo>
                    <a:pt x="16" y="23"/>
                    <a:pt x="16" y="22"/>
                    <a:pt x="15" y="22"/>
                  </a:cubicBezTo>
                  <a:cubicBezTo>
                    <a:pt x="13" y="23"/>
                    <a:pt x="11" y="24"/>
                    <a:pt x="8" y="25"/>
                  </a:cubicBezTo>
                  <a:cubicBezTo>
                    <a:pt x="7" y="25"/>
                    <a:pt x="10" y="24"/>
                    <a:pt x="10" y="24"/>
                  </a:cubicBezTo>
                  <a:cubicBezTo>
                    <a:pt x="10" y="23"/>
                    <a:pt x="11" y="22"/>
                    <a:pt x="11" y="22"/>
                  </a:cubicBezTo>
                  <a:cubicBezTo>
                    <a:pt x="15" y="22"/>
                    <a:pt x="18" y="22"/>
                    <a:pt x="21" y="22"/>
                  </a:cubicBezTo>
                  <a:close/>
                  <a:moveTo>
                    <a:pt x="32" y="22"/>
                  </a:moveTo>
                  <a:cubicBezTo>
                    <a:pt x="25" y="25"/>
                    <a:pt x="20" y="31"/>
                    <a:pt x="13" y="33"/>
                  </a:cubicBezTo>
                  <a:cubicBezTo>
                    <a:pt x="9" y="35"/>
                    <a:pt x="13" y="33"/>
                    <a:pt x="15" y="32"/>
                  </a:cubicBezTo>
                  <a:cubicBezTo>
                    <a:pt x="17" y="31"/>
                    <a:pt x="19" y="30"/>
                    <a:pt x="21" y="28"/>
                  </a:cubicBezTo>
                  <a:cubicBezTo>
                    <a:pt x="24" y="27"/>
                    <a:pt x="27" y="24"/>
                    <a:pt x="30" y="22"/>
                  </a:cubicBezTo>
                  <a:cubicBezTo>
                    <a:pt x="30" y="22"/>
                    <a:pt x="31" y="22"/>
                    <a:pt x="32" y="22"/>
                  </a:cubicBezTo>
                  <a:close/>
                  <a:moveTo>
                    <a:pt x="39" y="21"/>
                  </a:moveTo>
                  <a:cubicBezTo>
                    <a:pt x="30" y="25"/>
                    <a:pt x="23" y="32"/>
                    <a:pt x="14" y="36"/>
                  </a:cubicBezTo>
                  <a:cubicBezTo>
                    <a:pt x="10" y="38"/>
                    <a:pt x="11" y="37"/>
                    <a:pt x="14" y="36"/>
                  </a:cubicBezTo>
                  <a:cubicBezTo>
                    <a:pt x="17" y="34"/>
                    <a:pt x="20" y="32"/>
                    <a:pt x="22" y="31"/>
                  </a:cubicBezTo>
                  <a:cubicBezTo>
                    <a:pt x="27" y="28"/>
                    <a:pt x="31" y="25"/>
                    <a:pt x="35" y="22"/>
                  </a:cubicBezTo>
                  <a:cubicBezTo>
                    <a:pt x="36" y="22"/>
                    <a:pt x="38" y="21"/>
                    <a:pt x="39" y="21"/>
                  </a:cubicBezTo>
                  <a:close/>
                  <a:moveTo>
                    <a:pt x="45" y="21"/>
                  </a:moveTo>
                  <a:cubicBezTo>
                    <a:pt x="34" y="27"/>
                    <a:pt x="25" y="35"/>
                    <a:pt x="14" y="40"/>
                  </a:cubicBezTo>
                  <a:cubicBezTo>
                    <a:pt x="9" y="42"/>
                    <a:pt x="13" y="40"/>
                    <a:pt x="15" y="38"/>
                  </a:cubicBezTo>
                  <a:cubicBezTo>
                    <a:pt x="18" y="36"/>
                    <a:pt x="21" y="34"/>
                    <a:pt x="24" y="32"/>
                  </a:cubicBezTo>
                  <a:cubicBezTo>
                    <a:pt x="30" y="29"/>
                    <a:pt x="36" y="25"/>
                    <a:pt x="42" y="21"/>
                  </a:cubicBezTo>
                  <a:cubicBezTo>
                    <a:pt x="42" y="21"/>
                    <a:pt x="42" y="21"/>
                    <a:pt x="42" y="21"/>
                  </a:cubicBezTo>
                  <a:cubicBezTo>
                    <a:pt x="43" y="21"/>
                    <a:pt x="44" y="21"/>
                    <a:pt x="45" y="21"/>
                  </a:cubicBezTo>
                  <a:close/>
                  <a:moveTo>
                    <a:pt x="52" y="21"/>
                  </a:moveTo>
                  <a:cubicBezTo>
                    <a:pt x="46" y="23"/>
                    <a:pt x="41" y="27"/>
                    <a:pt x="36" y="30"/>
                  </a:cubicBezTo>
                  <a:cubicBezTo>
                    <a:pt x="33" y="33"/>
                    <a:pt x="29" y="34"/>
                    <a:pt x="26" y="36"/>
                  </a:cubicBezTo>
                  <a:cubicBezTo>
                    <a:pt x="22" y="38"/>
                    <a:pt x="19" y="40"/>
                    <a:pt x="15" y="43"/>
                  </a:cubicBezTo>
                  <a:cubicBezTo>
                    <a:pt x="14" y="43"/>
                    <a:pt x="12" y="44"/>
                    <a:pt x="11" y="45"/>
                  </a:cubicBezTo>
                  <a:cubicBezTo>
                    <a:pt x="13" y="43"/>
                    <a:pt x="15" y="42"/>
                    <a:pt x="17" y="40"/>
                  </a:cubicBezTo>
                  <a:cubicBezTo>
                    <a:pt x="20" y="37"/>
                    <a:pt x="24" y="35"/>
                    <a:pt x="28" y="33"/>
                  </a:cubicBezTo>
                  <a:cubicBezTo>
                    <a:pt x="34" y="29"/>
                    <a:pt x="41" y="25"/>
                    <a:pt x="47" y="21"/>
                  </a:cubicBezTo>
                  <a:cubicBezTo>
                    <a:pt x="49" y="21"/>
                    <a:pt x="50" y="21"/>
                    <a:pt x="52" y="21"/>
                  </a:cubicBezTo>
                  <a:close/>
                  <a:moveTo>
                    <a:pt x="60" y="20"/>
                  </a:moveTo>
                  <a:cubicBezTo>
                    <a:pt x="57" y="22"/>
                    <a:pt x="53" y="24"/>
                    <a:pt x="50" y="27"/>
                  </a:cubicBezTo>
                  <a:cubicBezTo>
                    <a:pt x="47" y="29"/>
                    <a:pt x="44" y="30"/>
                    <a:pt x="41" y="32"/>
                  </a:cubicBezTo>
                  <a:cubicBezTo>
                    <a:pt x="33" y="36"/>
                    <a:pt x="25" y="41"/>
                    <a:pt x="17" y="46"/>
                  </a:cubicBezTo>
                  <a:cubicBezTo>
                    <a:pt x="16" y="46"/>
                    <a:pt x="15" y="47"/>
                    <a:pt x="14" y="47"/>
                  </a:cubicBezTo>
                  <a:cubicBezTo>
                    <a:pt x="15" y="46"/>
                    <a:pt x="17" y="46"/>
                    <a:pt x="18" y="45"/>
                  </a:cubicBezTo>
                  <a:cubicBezTo>
                    <a:pt x="22" y="42"/>
                    <a:pt x="26" y="39"/>
                    <a:pt x="30" y="36"/>
                  </a:cubicBezTo>
                  <a:cubicBezTo>
                    <a:pt x="38" y="30"/>
                    <a:pt x="46" y="25"/>
                    <a:pt x="55" y="20"/>
                  </a:cubicBezTo>
                  <a:cubicBezTo>
                    <a:pt x="57" y="20"/>
                    <a:pt x="59" y="20"/>
                    <a:pt x="60" y="20"/>
                  </a:cubicBezTo>
                  <a:close/>
                  <a:moveTo>
                    <a:pt x="71" y="19"/>
                  </a:moveTo>
                  <a:cubicBezTo>
                    <a:pt x="64" y="22"/>
                    <a:pt x="59" y="26"/>
                    <a:pt x="53" y="30"/>
                  </a:cubicBezTo>
                  <a:cubicBezTo>
                    <a:pt x="49" y="32"/>
                    <a:pt x="45" y="33"/>
                    <a:pt x="41" y="36"/>
                  </a:cubicBezTo>
                  <a:cubicBezTo>
                    <a:pt x="37" y="38"/>
                    <a:pt x="33" y="41"/>
                    <a:pt x="28" y="44"/>
                  </a:cubicBezTo>
                  <a:cubicBezTo>
                    <a:pt x="26" y="45"/>
                    <a:pt x="23" y="46"/>
                    <a:pt x="20" y="47"/>
                  </a:cubicBezTo>
                  <a:cubicBezTo>
                    <a:pt x="21" y="47"/>
                    <a:pt x="24" y="46"/>
                    <a:pt x="25" y="45"/>
                  </a:cubicBezTo>
                  <a:cubicBezTo>
                    <a:pt x="29" y="42"/>
                    <a:pt x="33" y="39"/>
                    <a:pt x="38" y="36"/>
                  </a:cubicBezTo>
                  <a:cubicBezTo>
                    <a:pt x="41" y="34"/>
                    <a:pt x="45" y="31"/>
                    <a:pt x="48" y="29"/>
                  </a:cubicBezTo>
                  <a:cubicBezTo>
                    <a:pt x="48" y="29"/>
                    <a:pt x="49" y="29"/>
                    <a:pt x="49" y="28"/>
                  </a:cubicBezTo>
                  <a:cubicBezTo>
                    <a:pt x="54" y="26"/>
                    <a:pt x="58" y="22"/>
                    <a:pt x="63" y="20"/>
                  </a:cubicBezTo>
                  <a:cubicBezTo>
                    <a:pt x="65" y="20"/>
                    <a:pt x="68" y="19"/>
                    <a:pt x="71" y="19"/>
                  </a:cubicBezTo>
                  <a:close/>
                  <a:moveTo>
                    <a:pt x="93" y="15"/>
                  </a:moveTo>
                  <a:cubicBezTo>
                    <a:pt x="91" y="15"/>
                    <a:pt x="90" y="15"/>
                    <a:pt x="89" y="16"/>
                  </a:cubicBezTo>
                  <a:cubicBezTo>
                    <a:pt x="90" y="15"/>
                    <a:pt x="90" y="15"/>
                    <a:pt x="91" y="14"/>
                  </a:cubicBezTo>
                  <a:cubicBezTo>
                    <a:pt x="91" y="14"/>
                    <a:pt x="91" y="14"/>
                    <a:pt x="91" y="14"/>
                  </a:cubicBezTo>
                  <a:cubicBezTo>
                    <a:pt x="87" y="14"/>
                    <a:pt x="85" y="15"/>
                    <a:pt x="82" y="16"/>
                  </a:cubicBezTo>
                  <a:cubicBezTo>
                    <a:pt x="82" y="16"/>
                    <a:pt x="77" y="19"/>
                    <a:pt x="79" y="17"/>
                  </a:cubicBezTo>
                  <a:cubicBezTo>
                    <a:pt x="81" y="16"/>
                    <a:pt x="83" y="15"/>
                    <a:pt x="85" y="14"/>
                  </a:cubicBezTo>
                  <a:cubicBezTo>
                    <a:pt x="85" y="14"/>
                    <a:pt x="85" y="13"/>
                    <a:pt x="85" y="13"/>
                  </a:cubicBezTo>
                  <a:cubicBezTo>
                    <a:pt x="82" y="13"/>
                    <a:pt x="81" y="14"/>
                    <a:pt x="79" y="15"/>
                  </a:cubicBezTo>
                  <a:cubicBezTo>
                    <a:pt x="75" y="18"/>
                    <a:pt x="79" y="14"/>
                    <a:pt x="80" y="14"/>
                  </a:cubicBezTo>
                  <a:cubicBezTo>
                    <a:pt x="81" y="13"/>
                    <a:pt x="82" y="13"/>
                    <a:pt x="83" y="12"/>
                  </a:cubicBezTo>
                  <a:cubicBezTo>
                    <a:pt x="84" y="12"/>
                    <a:pt x="83" y="11"/>
                    <a:pt x="83" y="11"/>
                  </a:cubicBezTo>
                  <a:cubicBezTo>
                    <a:pt x="82" y="12"/>
                    <a:pt x="78" y="13"/>
                    <a:pt x="77" y="14"/>
                  </a:cubicBezTo>
                  <a:cubicBezTo>
                    <a:pt x="78" y="13"/>
                    <a:pt x="80" y="11"/>
                    <a:pt x="81" y="10"/>
                  </a:cubicBezTo>
                  <a:cubicBezTo>
                    <a:pt x="81" y="10"/>
                    <a:pt x="81" y="9"/>
                    <a:pt x="80" y="9"/>
                  </a:cubicBezTo>
                  <a:cubicBezTo>
                    <a:pt x="77" y="12"/>
                    <a:pt x="79" y="8"/>
                    <a:pt x="80" y="7"/>
                  </a:cubicBezTo>
                  <a:cubicBezTo>
                    <a:pt x="80" y="7"/>
                    <a:pt x="80" y="6"/>
                    <a:pt x="79" y="6"/>
                  </a:cubicBezTo>
                  <a:cubicBezTo>
                    <a:pt x="77" y="8"/>
                    <a:pt x="77" y="7"/>
                    <a:pt x="78" y="5"/>
                  </a:cubicBezTo>
                  <a:cubicBezTo>
                    <a:pt x="83" y="8"/>
                    <a:pt x="88" y="12"/>
                    <a:pt x="93" y="15"/>
                  </a:cubicBezTo>
                  <a:close/>
                  <a:moveTo>
                    <a:pt x="81" y="18"/>
                  </a:moveTo>
                  <a:cubicBezTo>
                    <a:pt x="65" y="25"/>
                    <a:pt x="51" y="36"/>
                    <a:pt x="36" y="44"/>
                  </a:cubicBezTo>
                  <a:cubicBezTo>
                    <a:pt x="35" y="45"/>
                    <a:pt x="29" y="48"/>
                    <a:pt x="33" y="46"/>
                  </a:cubicBezTo>
                  <a:cubicBezTo>
                    <a:pt x="35" y="44"/>
                    <a:pt x="37" y="43"/>
                    <a:pt x="38" y="41"/>
                  </a:cubicBezTo>
                  <a:cubicBezTo>
                    <a:pt x="42" y="39"/>
                    <a:pt x="46" y="36"/>
                    <a:pt x="50" y="34"/>
                  </a:cubicBezTo>
                  <a:cubicBezTo>
                    <a:pt x="58" y="29"/>
                    <a:pt x="65" y="23"/>
                    <a:pt x="73" y="19"/>
                  </a:cubicBezTo>
                  <a:cubicBezTo>
                    <a:pt x="74" y="19"/>
                    <a:pt x="75" y="19"/>
                    <a:pt x="75" y="19"/>
                  </a:cubicBezTo>
                  <a:cubicBezTo>
                    <a:pt x="76" y="19"/>
                    <a:pt x="76" y="19"/>
                    <a:pt x="76" y="18"/>
                  </a:cubicBezTo>
                  <a:cubicBezTo>
                    <a:pt x="76" y="18"/>
                    <a:pt x="77" y="18"/>
                    <a:pt x="77" y="18"/>
                  </a:cubicBezTo>
                  <a:cubicBezTo>
                    <a:pt x="77" y="18"/>
                    <a:pt x="77" y="18"/>
                    <a:pt x="77" y="17"/>
                  </a:cubicBezTo>
                  <a:cubicBezTo>
                    <a:pt x="77" y="17"/>
                    <a:pt x="77" y="17"/>
                    <a:pt x="78" y="17"/>
                  </a:cubicBezTo>
                  <a:cubicBezTo>
                    <a:pt x="78" y="17"/>
                    <a:pt x="77" y="17"/>
                    <a:pt x="77" y="18"/>
                  </a:cubicBezTo>
                  <a:cubicBezTo>
                    <a:pt x="76" y="18"/>
                    <a:pt x="77" y="19"/>
                    <a:pt x="77" y="18"/>
                  </a:cubicBezTo>
                  <a:cubicBezTo>
                    <a:pt x="79" y="18"/>
                    <a:pt x="81" y="17"/>
                    <a:pt x="82" y="17"/>
                  </a:cubicBezTo>
                  <a:cubicBezTo>
                    <a:pt x="83" y="16"/>
                    <a:pt x="84" y="16"/>
                    <a:pt x="85" y="16"/>
                  </a:cubicBezTo>
                  <a:cubicBezTo>
                    <a:pt x="86" y="15"/>
                    <a:pt x="89" y="15"/>
                    <a:pt x="89" y="15"/>
                  </a:cubicBezTo>
                  <a:cubicBezTo>
                    <a:pt x="88" y="16"/>
                    <a:pt x="87" y="16"/>
                    <a:pt x="86" y="17"/>
                  </a:cubicBezTo>
                  <a:cubicBezTo>
                    <a:pt x="85" y="17"/>
                    <a:pt x="85" y="17"/>
                    <a:pt x="85" y="17"/>
                  </a:cubicBezTo>
                  <a:cubicBezTo>
                    <a:pt x="83" y="18"/>
                    <a:pt x="82" y="19"/>
                    <a:pt x="81" y="19"/>
                  </a:cubicBezTo>
                  <a:cubicBezTo>
                    <a:pt x="79" y="20"/>
                    <a:pt x="79" y="20"/>
                    <a:pt x="79" y="20"/>
                  </a:cubicBezTo>
                  <a:cubicBezTo>
                    <a:pt x="79" y="20"/>
                    <a:pt x="78" y="21"/>
                    <a:pt x="78" y="21"/>
                  </a:cubicBezTo>
                  <a:cubicBezTo>
                    <a:pt x="78" y="21"/>
                    <a:pt x="78" y="22"/>
                    <a:pt x="78" y="21"/>
                  </a:cubicBezTo>
                  <a:cubicBezTo>
                    <a:pt x="82" y="20"/>
                    <a:pt x="85" y="18"/>
                    <a:pt x="89" y="16"/>
                  </a:cubicBezTo>
                  <a:cubicBezTo>
                    <a:pt x="90" y="16"/>
                    <a:pt x="91" y="16"/>
                    <a:pt x="93" y="16"/>
                  </a:cubicBezTo>
                  <a:cubicBezTo>
                    <a:pt x="91" y="16"/>
                    <a:pt x="89" y="17"/>
                    <a:pt x="88" y="18"/>
                  </a:cubicBezTo>
                  <a:cubicBezTo>
                    <a:pt x="86" y="19"/>
                    <a:pt x="84" y="20"/>
                    <a:pt x="82" y="21"/>
                  </a:cubicBezTo>
                  <a:cubicBezTo>
                    <a:pt x="78" y="23"/>
                    <a:pt x="74" y="27"/>
                    <a:pt x="69" y="30"/>
                  </a:cubicBezTo>
                  <a:cubicBezTo>
                    <a:pt x="64" y="33"/>
                    <a:pt x="59" y="35"/>
                    <a:pt x="54" y="38"/>
                  </a:cubicBezTo>
                  <a:cubicBezTo>
                    <a:pt x="49" y="40"/>
                    <a:pt x="44" y="44"/>
                    <a:pt x="39" y="45"/>
                  </a:cubicBezTo>
                  <a:cubicBezTo>
                    <a:pt x="35" y="47"/>
                    <a:pt x="42" y="44"/>
                    <a:pt x="43" y="43"/>
                  </a:cubicBezTo>
                  <a:cubicBezTo>
                    <a:pt x="45" y="41"/>
                    <a:pt x="48" y="40"/>
                    <a:pt x="50" y="38"/>
                  </a:cubicBezTo>
                  <a:cubicBezTo>
                    <a:pt x="60" y="31"/>
                    <a:pt x="71" y="25"/>
                    <a:pt x="81" y="18"/>
                  </a:cubicBezTo>
                  <a:cubicBezTo>
                    <a:pt x="81" y="18"/>
                    <a:pt x="81" y="17"/>
                    <a:pt x="81" y="18"/>
                  </a:cubicBezTo>
                  <a:close/>
                  <a:moveTo>
                    <a:pt x="77" y="8"/>
                  </a:moveTo>
                  <a:cubicBezTo>
                    <a:pt x="77" y="8"/>
                    <a:pt x="77" y="8"/>
                    <a:pt x="77" y="8"/>
                  </a:cubicBezTo>
                  <a:cubicBezTo>
                    <a:pt x="78" y="8"/>
                    <a:pt x="78" y="8"/>
                    <a:pt x="79" y="7"/>
                  </a:cubicBezTo>
                  <a:cubicBezTo>
                    <a:pt x="78" y="8"/>
                    <a:pt x="77" y="9"/>
                    <a:pt x="77" y="10"/>
                  </a:cubicBezTo>
                  <a:cubicBezTo>
                    <a:pt x="77" y="9"/>
                    <a:pt x="77" y="9"/>
                    <a:pt x="77" y="8"/>
                  </a:cubicBezTo>
                  <a:close/>
                  <a:moveTo>
                    <a:pt x="77" y="15"/>
                  </a:moveTo>
                  <a:cubicBezTo>
                    <a:pt x="77" y="15"/>
                    <a:pt x="78" y="15"/>
                    <a:pt x="78" y="15"/>
                  </a:cubicBezTo>
                  <a:cubicBezTo>
                    <a:pt x="77" y="15"/>
                    <a:pt x="77" y="16"/>
                    <a:pt x="77" y="16"/>
                  </a:cubicBezTo>
                  <a:cubicBezTo>
                    <a:pt x="77" y="16"/>
                    <a:pt x="77" y="15"/>
                    <a:pt x="77" y="15"/>
                  </a:cubicBezTo>
                  <a:close/>
                  <a:moveTo>
                    <a:pt x="77" y="12"/>
                  </a:moveTo>
                  <a:cubicBezTo>
                    <a:pt x="78" y="12"/>
                    <a:pt x="79" y="11"/>
                    <a:pt x="80" y="11"/>
                  </a:cubicBezTo>
                  <a:cubicBezTo>
                    <a:pt x="79" y="11"/>
                    <a:pt x="78" y="13"/>
                    <a:pt x="77" y="14"/>
                  </a:cubicBezTo>
                  <a:cubicBezTo>
                    <a:pt x="77" y="13"/>
                    <a:pt x="77" y="13"/>
                    <a:pt x="77" y="12"/>
                  </a:cubicBezTo>
                  <a:close/>
                  <a:moveTo>
                    <a:pt x="77" y="4"/>
                  </a:moveTo>
                  <a:cubicBezTo>
                    <a:pt x="77" y="5"/>
                    <a:pt x="77" y="5"/>
                    <a:pt x="77" y="5"/>
                  </a:cubicBezTo>
                  <a:cubicBezTo>
                    <a:pt x="77" y="5"/>
                    <a:pt x="77" y="4"/>
                    <a:pt x="77" y="4"/>
                  </a:cubicBezTo>
                  <a:cubicBezTo>
                    <a:pt x="77" y="4"/>
                    <a:pt x="77" y="4"/>
                    <a:pt x="77" y="4"/>
                  </a:cubicBezTo>
                  <a:cubicBezTo>
                    <a:pt x="77" y="4"/>
                    <a:pt x="77" y="4"/>
                    <a:pt x="77" y="4"/>
                  </a:cubicBezTo>
                  <a:close/>
                  <a:moveTo>
                    <a:pt x="11" y="42"/>
                  </a:moveTo>
                  <a:cubicBezTo>
                    <a:pt x="13" y="41"/>
                    <a:pt x="16" y="40"/>
                    <a:pt x="18" y="39"/>
                  </a:cubicBezTo>
                  <a:cubicBezTo>
                    <a:pt x="16" y="40"/>
                    <a:pt x="13" y="42"/>
                    <a:pt x="11" y="44"/>
                  </a:cubicBezTo>
                  <a:cubicBezTo>
                    <a:pt x="11" y="43"/>
                    <a:pt x="11" y="43"/>
                    <a:pt x="11" y="42"/>
                  </a:cubicBezTo>
                  <a:close/>
                  <a:moveTo>
                    <a:pt x="11" y="38"/>
                  </a:moveTo>
                  <a:cubicBezTo>
                    <a:pt x="21" y="34"/>
                    <a:pt x="28" y="27"/>
                    <a:pt x="38" y="23"/>
                  </a:cubicBezTo>
                  <a:cubicBezTo>
                    <a:pt x="37" y="23"/>
                    <a:pt x="36" y="24"/>
                    <a:pt x="36" y="24"/>
                  </a:cubicBezTo>
                  <a:cubicBezTo>
                    <a:pt x="33" y="26"/>
                    <a:pt x="30" y="28"/>
                    <a:pt x="27" y="30"/>
                  </a:cubicBezTo>
                  <a:cubicBezTo>
                    <a:pt x="22" y="33"/>
                    <a:pt x="16" y="36"/>
                    <a:pt x="11" y="40"/>
                  </a:cubicBezTo>
                  <a:cubicBezTo>
                    <a:pt x="11" y="39"/>
                    <a:pt x="11" y="39"/>
                    <a:pt x="11" y="38"/>
                  </a:cubicBezTo>
                  <a:close/>
                  <a:moveTo>
                    <a:pt x="9" y="30"/>
                  </a:moveTo>
                  <a:cubicBezTo>
                    <a:pt x="13" y="29"/>
                    <a:pt x="16" y="26"/>
                    <a:pt x="19" y="24"/>
                  </a:cubicBezTo>
                  <a:cubicBezTo>
                    <a:pt x="20" y="24"/>
                    <a:pt x="21" y="23"/>
                    <a:pt x="21" y="23"/>
                  </a:cubicBezTo>
                  <a:cubicBezTo>
                    <a:pt x="20" y="24"/>
                    <a:pt x="18" y="25"/>
                    <a:pt x="17" y="27"/>
                  </a:cubicBezTo>
                  <a:cubicBezTo>
                    <a:pt x="15" y="28"/>
                    <a:pt x="12" y="30"/>
                    <a:pt x="10" y="32"/>
                  </a:cubicBezTo>
                  <a:cubicBezTo>
                    <a:pt x="10" y="31"/>
                    <a:pt x="10" y="30"/>
                    <a:pt x="9" y="30"/>
                  </a:cubicBezTo>
                  <a:close/>
                  <a:moveTo>
                    <a:pt x="11" y="46"/>
                  </a:moveTo>
                  <a:cubicBezTo>
                    <a:pt x="14" y="45"/>
                    <a:pt x="16" y="43"/>
                    <a:pt x="18" y="41"/>
                  </a:cubicBezTo>
                  <a:cubicBezTo>
                    <a:pt x="22" y="39"/>
                    <a:pt x="25" y="37"/>
                    <a:pt x="29" y="35"/>
                  </a:cubicBezTo>
                  <a:cubicBezTo>
                    <a:pt x="34" y="32"/>
                    <a:pt x="39" y="29"/>
                    <a:pt x="44" y="26"/>
                  </a:cubicBezTo>
                  <a:cubicBezTo>
                    <a:pt x="40" y="28"/>
                    <a:pt x="37" y="31"/>
                    <a:pt x="33" y="33"/>
                  </a:cubicBezTo>
                  <a:cubicBezTo>
                    <a:pt x="25" y="38"/>
                    <a:pt x="19" y="44"/>
                    <a:pt x="11" y="48"/>
                  </a:cubicBezTo>
                  <a:cubicBezTo>
                    <a:pt x="11" y="47"/>
                    <a:pt x="11" y="47"/>
                    <a:pt x="11" y="46"/>
                  </a:cubicBezTo>
                  <a:close/>
                  <a:moveTo>
                    <a:pt x="36" y="27"/>
                  </a:moveTo>
                  <a:cubicBezTo>
                    <a:pt x="36" y="27"/>
                    <a:pt x="36" y="27"/>
                    <a:pt x="36" y="27"/>
                  </a:cubicBezTo>
                  <a:cubicBezTo>
                    <a:pt x="38" y="26"/>
                    <a:pt x="40" y="25"/>
                    <a:pt x="41" y="24"/>
                  </a:cubicBezTo>
                  <a:cubicBezTo>
                    <a:pt x="42" y="24"/>
                    <a:pt x="48" y="19"/>
                    <a:pt x="45" y="22"/>
                  </a:cubicBezTo>
                  <a:cubicBezTo>
                    <a:pt x="42" y="24"/>
                    <a:pt x="39" y="25"/>
                    <a:pt x="36" y="27"/>
                  </a:cubicBezTo>
                  <a:close/>
                  <a:moveTo>
                    <a:pt x="32" y="24"/>
                  </a:moveTo>
                  <a:cubicBezTo>
                    <a:pt x="29" y="25"/>
                    <a:pt x="27" y="27"/>
                    <a:pt x="25" y="28"/>
                  </a:cubicBezTo>
                  <a:cubicBezTo>
                    <a:pt x="20" y="31"/>
                    <a:pt x="16" y="34"/>
                    <a:pt x="11" y="37"/>
                  </a:cubicBezTo>
                  <a:cubicBezTo>
                    <a:pt x="11" y="36"/>
                    <a:pt x="11" y="35"/>
                    <a:pt x="11" y="35"/>
                  </a:cubicBezTo>
                  <a:cubicBezTo>
                    <a:pt x="18" y="34"/>
                    <a:pt x="24" y="27"/>
                    <a:pt x="30" y="23"/>
                  </a:cubicBezTo>
                  <a:cubicBezTo>
                    <a:pt x="31" y="23"/>
                    <a:pt x="32" y="22"/>
                    <a:pt x="33" y="22"/>
                  </a:cubicBezTo>
                  <a:cubicBezTo>
                    <a:pt x="33" y="22"/>
                    <a:pt x="33" y="22"/>
                    <a:pt x="34" y="22"/>
                  </a:cubicBezTo>
                  <a:cubicBezTo>
                    <a:pt x="33" y="22"/>
                    <a:pt x="33" y="23"/>
                    <a:pt x="32" y="24"/>
                  </a:cubicBezTo>
                  <a:close/>
                  <a:moveTo>
                    <a:pt x="10" y="34"/>
                  </a:moveTo>
                  <a:cubicBezTo>
                    <a:pt x="10" y="33"/>
                    <a:pt x="10" y="33"/>
                    <a:pt x="10" y="33"/>
                  </a:cubicBezTo>
                  <a:cubicBezTo>
                    <a:pt x="14" y="31"/>
                    <a:pt x="17" y="30"/>
                    <a:pt x="20" y="28"/>
                  </a:cubicBezTo>
                  <a:cubicBezTo>
                    <a:pt x="21" y="26"/>
                    <a:pt x="23" y="25"/>
                    <a:pt x="25" y="24"/>
                  </a:cubicBezTo>
                  <a:cubicBezTo>
                    <a:pt x="26" y="23"/>
                    <a:pt x="28" y="23"/>
                    <a:pt x="29" y="22"/>
                  </a:cubicBezTo>
                  <a:cubicBezTo>
                    <a:pt x="29" y="22"/>
                    <a:pt x="29" y="22"/>
                    <a:pt x="29" y="22"/>
                  </a:cubicBezTo>
                  <a:cubicBezTo>
                    <a:pt x="24" y="27"/>
                    <a:pt x="16" y="30"/>
                    <a:pt x="10" y="34"/>
                  </a:cubicBezTo>
                  <a:close/>
                  <a:moveTo>
                    <a:pt x="14" y="30"/>
                  </a:moveTo>
                  <a:cubicBezTo>
                    <a:pt x="7" y="34"/>
                    <a:pt x="14" y="29"/>
                    <a:pt x="16" y="28"/>
                  </a:cubicBezTo>
                  <a:cubicBezTo>
                    <a:pt x="18" y="26"/>
                    <a:pt x="21" y="24"/>
                    <a:pt x="23" y="22"/>
                  </a:cubicBezTo>
                  <a:cubicBezTo>
                    <a:pt x="23" y="22"/>
                    <a:pt x="23" y="22"/>
                    <a:pt x="23" y="22"/>
                  </a:cubicBezTo>
                  <a:cubicBezTo>
                    <a:pt x="24" y="22"/>
                    <a:pt x="26" y="22"/>
                    <a:pt x="27" y="22"/>
                  </a:cubicBezTo>
                  <a:cubicBezTo>
                    <a:pt x="22" y="25"/>
                    <a:pt x="18" y="28"/>
                    <a:pt x="14" y="30"/>
                  </a:cubicBezTo>
                  <a:close/>
                  <a:moveTo>
                    <a:pt x="14" y="23"/>
                  </a:moveTo>
                  <a:cubicBezTo>
                    <a:pt x="13" y="24"/>
                    <a:pt x="10" y="27"/>
                    <a:pt x="9" y="29"/>
                  </a:cubicBezTo>
                  <a:cubicBezTo>
                    <a:pt x="9" y="28"/>
                    <a:pt x="8" y="27"/>
                    <a:pt x="8" y="26"/>
                  </a:cubicBezTo>
                  <a:cubicBezTo>
                    <a:pt x="10" y="25"/>
                    <a:pt x="12" y="24"/>
                    <a:pt x="14" y="23"/>
                  </a:cubicBezTo>
                  <a:close/>
                  <a:moveTo>
                    <a:pt x="21" y="44"/>
                  </a:moveTo>
                  <a:cubicBezTo>
                    <a:pt x="26" y="41"/>
                    <a:pt x="30" y="39"/>
                    <a:pt x="35" y="36"/>
                  </a:cubicBezTo>
                  <a:cubicBezTo>
                    <a:pt x="38" y="34"/>
                    <a:pt x="41" y="33"/>
                    <a:pt x="44" y="31"/>
                  </a:cubicBezTo>
                  <a:cubicBezTo>
                    <a:pt x="44" y="31"/>
                    <a:pt x="43" y="32"/>
                    <a:pt x="43" y="32"/>
                  </a:cubicBezTo>
                  <a:cubicBezTo>
                    <a:pt x="35" y="38"/>
                    <a:pt x="27" y="43"/>
                    <a:pt x="19" y="48"/>
                  </a:cubicBezTo>
                  <a:cubicBezTo>
                    <a:pt x="19" y="48"/>
                    <a:pt x="19" y="48"/>
                    <a:pt x="19" y="49"/>
                  </a:cubicBezTo>
                  <a:cubicBezTo>
                    <a:pt x="16" y="49"/>
                    <a:pt x="14" y="49"/>
                    <a:pt x="11" y="49"/>
                  </a:cubicBezTo>
                  <a:cubicBezTo>
                    <a:pt x="15" y="48"/>
                    <a:pt x="18" y="46"/>
                    <a:pt x="21" y="44"/>
                  </a:cubicBezTo>
                  <a:close/>
                  <a:moveTo>
                    <a:pt x="42" y="36"/>
                  </a:moveTo>
                  <a:cubicBezTo>
                    <a:pt x="46" y="34"/>
                    <a:pt x="50" y="32"/>
                    <a:pt x="54" y="30"/>
                  </a:cubicBezTo>
                  <a:cubicBezTo>
                    <a:pt x="58" y="28"/>
                    <a:pt x="62" y="25"/>
                    <a:pt x="66" y="23"/>
                  </a:cubicBezTo>
                  <a:cubicBezTo>
                    <a:pt x="67" y="21"/>
                    <a:pt x="69" y="21"/>
                    <a:pt x="71" y="20"/>
                  </a:cubicBezTo>
                  <a:cubicBezTo>
                    <a:pt x="70" y="20"/>
                    <a:pt x="69" y="21"/>
                    <a:pt x="68" y="22"/>
                  </a:cubicBezTo>
                  <a:cubicBezTo>
                    <a:pt x="63" y="24"/>
                    <a:pt x="59" y="27"/>
                    <a:pt x="54" y="30"/>
                  </a:cubicBezTo>
                  <a:cubicBezTo>
                    <a:pt x="46" y="36"/>
                    <a:pt x="38" y="41"/>
                    <a:pt x="29" y="47"/>
                  </a:cubicBezTo>
                  <a:cubicBezTo>
                    <a:pt x="29" y="47"/>
                    <a:pt x="29" y="47"/>
                    <a:pt x="29" y="48"/>
                  </a:cubicBezTo>
                  <a:cubicBezTo>
                    <a:pt x="26" y="48"/>
                    <a:pt x="23" y="48"/>
                    <a:pt x="20" y="48"/>
                  </a:cubicBezTo>
                  <a:cubicBezTo>
                    <a:pt x="28" y="45"/>
                    <a:pt x="35" y="41"/>
                    <a:pt x="42" y="36"/>
                  </a:cubicBezTo>
                  <a:close/>
                  <a:moveTo>
                    <a:pt x="75" y="21"/>
                  </a:moveTo>
                  <a:cubicBezTo>
                    <a:pt x="76" y="21"/>
                    <a:pt x="78" y="20"/>
                    <a:pt x="79" y="19"/>
                  </a:cubicBezTo>
                  <a:cubicBezTo>
                    <a:pt x="77" y="20"/>
                    <a:pt x="75" y="22"/>
                    <a:pt x="73" y="23"/>
                  </a:cubicBezTo>
                  <a:cubicBezTo>
                    <a:pt x="69" y="25"/>
                    <a:pt x="65" y="28"/>
                    <a:pt x="61" y="30"/>
                  </a:cubicBezTo>
                  <a:cubicBezTo>
                    <a:pt x="52" y="36"/>
                    <a:pt x="45" y="41"/>
                    <a:pt x="36" y="46"/>
                  </a:cubicBezTo>
                  <a:cubicBezTo>
                    <a:pt x="36" y="47"/>
                    <a:pt x="36" y="47"/>
                    <a:pt x="36" y="47"/>
                  </a:cubicBezTo>
                  <a:cubicBezTo>
                    <a:pt x="34" y="47"/>
                    <a:pt x="32" y="47"/>
                    <a:pt x="30" y="48"/>
                  </a:cubicBezTo>
                  <a:cubicBezTo>
                    <a:pt x="46" y="40"/>
                    <a:pt x="60" y="30"/>
                    <a:pt x="75" y="21"/>
                  </a:cubicBezTo>
                  <a:close/>
                  <a:moveTo>
                    <a:pt x="50" y="41"/>
                  </a:moveTo>
                  <a:cubicBezTo>
                    <a:pt x="55" y="38"/>
                    <a:pt x="60" y="36"/>
                    <a:pt x="65" y="33"/>
                  </a:cubicBezTo>
                  <a:cubicBezTo>
                    <a:pt x="70" y="30"/>
                    <a:pt x="75" y="27"/>
                    <a:pt x="79" y="24"/>
                  </a:cubicBezTo>
                  <a:cubicBezTo>
                    <a:pt x="84" y="20"/>
                    <a:pt x="89" y="19"/>
                    <a:pt x="94" y="16"/>
                  </a:cubicBezTo>
                  <a:cubicBezTo>
                    <a:pt x="95" y="17"/>
                    <a:pt x="96" y="18"/>
                    <a:pt x="98" y="19"/>
                  </a:cubicBezTo>
                  <a:cubicBezTo>
                    <a:pt x="91" y="21"/>
                    <a:pt x="85" y="26"/>
                    <a:pt x="79" y="29"/>
                  </a:cubicBezTo>
                  <a:cubicBezTo>
                    <a:pt x="71" y="34"/>
                    <a:pt x="63" y="39"/>
                    <a:pt x="54" y="43"/>
                  </a:cubicBezTo>
                  <a:cubicBezTo>
                    <a:pt x="53" y="44"/>
                    <a:pt x="52" y="44"/>
                    <a:pt x="51" y="45"/>
                  </a:cubicBezTo>
                  <a:cubicBezTo>
                    <a:pt x="52" y="44"/>
                    <a:pt x="53" y="43"/>
                    <a:pt x="54" y="42"/>
                  </a:cubicBezTo>
                  <a:cubicBezTo>
                    <a:pt x="56" y="41"/>
                    <a:pt x="58" y="40"/>
                    <a:pt x="59" y="39"/>
                  </a:cubicBezTo>
                  <a:cubicBezTo>
                    <a:pt x="62" y="37"/>
                    <a:pt x="65" y="35"/>
                    <a:pt x="69" y="33"/>
                  </a:cubicBezTo>
                  <a:cubicBezTo>
                    <a:pt x="69" y="33"/>
                    <a:pt x="69" y="33"/>
                    <a:pt x="69" y="33"/>
                  </a:cubicBezTo>
                  <a:cubicBezTo>
                    <a:pt x="74" y="31"/>
                    <a:pt x="79" y="28"/>
                    <a:pt x="84" y="24"/>
                  </a:cubicBezTo>
                  <a:cubicBezTo>
                    <a:pt x="88" y="22"/>
                    <a:pt x="92" y="20"/>
                    <a:pt x="96" y="18"/>
                  </a:cubicBezTo>
                  <a:cubicBezTo>
                    <a:pt x="96" y="18"/>
                    <a:pt x="96" y="17"/>
                    <a:pt x="95" y="18"/>
                  </a:cubicBezTo>
                  <a:cubicBezTo>
                    <a:pt x="95" y="18"/>
                    <a:pt x="94" y="18"/>
                    <a:pt x="94" y="18"/>
                  </a:cubicBezTo>
                  <a:cubicBezTo>
                    <a:pt x="94" y="18"/>
                    <a:pt x="93" y="18"/>
                    <a:pt x="93" y="19"/>
                  </a:cubicBezTo>
                  <a:cubicBezTo>
                    <a:pt x="91" y="20"/>
                    <a:pt x="88" y="21"/>
                    <a:pt x="86" y="22"/>
                  </a:cubicBezTo>
                  <a:cubicBezTo>
                    <a:pt x="85" y="23"/>
                    <a:pt x="84" y="24"/>
                    <a:pt x="83" y="25"/>
                  </a:cubicBezTo>
                  <a:cubicBezTo>
                    <a:pt x="78" y="27"/>
                    <a:pt x="74" y="30"/>
                    <a:pt x="70" y="32"/>
                  </a:cubicBezTo>
                  <a:cubicBezTo>
                    <a:pt x="69" y="32"/>
                    <a:pt x="69" y="32"/>
                    <a:pt x="69" y="33"/>
                  </a:cubicBezTo>
                  <a:cubicBezTo>
                    <a:pt x="60" y="37"/>
                    <a:pt x="52" y="41"/>
                    <a:pt x="44" y="46"/>
                  </a:cubicBezTo>
                  <a:cubicBezTo>
                    <a:pt x="44" y="46"/>
                    <a:pt x="44" y="46"/>
                    <a:pt x="44" y="46"/>
                  </a:cubicBezTo>
                  <a:cubicBezTo>
                    <a:pt x="41" y="46"/>
                    <a:pt x="39" y="47"/>
                    <a:pt x="37" y="47"/>
                  </a:cubicBezTo>
                  <a:cubicBezTo>
                    <a:pt x="42" y="46"/>
                    <a:pt x="46" y="43"/>
                    <a:pt x="50" y="41"/>
                  </a:cubicBezTo>
                  <a:close/>
                  <a:moveTo>
                    <a:pt x="102" y="22"/>
                  </a:moveTo>
                  <a:cubicBezTo>
                    <a:pt x="94" y="26"/>
                    <a:pt x="86" y="30"/>
                    <a:pt x="79" y="36"/>
                  </a:cubicBezTo>
                  <a:cubicBezTo>
                    <a:pt x="76" y="38"/>
                    <a:pt x="72" y="40"/>
                    <a:pt x="68" y="42"/>
                  </a:cubicBezTo>
                  <a:cubicBezTo>
                    <a:pt x="68" y="42"/>
                    <a:pt x="68" y="42"/>
                    <a:pt x="68" y="42"/>
                  </a:cubicBezTo>
                  <a:cubicBezTo>
                    <a:pt x="68" y="42"/>
                    <a:pt x="68" y="42"/>
                    <a:pt x="68" y="42"/>
                  </a:cubicBezTo>
                  <a:cubicBezTo>
                    <a:pt x="70" y="41"/>
                    <a:pt x="72" y="39"/>
                    <a:pt x="74" y="38"/>
                  </a:cubicBezTo>
                  <a:cubicBezTo>
                    <a:pt x="82" y="33"/>
                    <a:pt x="89" y="29"/>
                    <a:pt x="97" y="23"/>
                  </a:cubicBezTo>
                  <a:cubicBezTo>
                    <a:pt x="97" y="23"/>
                    <a:pt x="97" y="23"/>
                    <a:pt x="97" y="23"/>
                  </a:cubicBezTo>
                  <a:cubicBezTo>
                    <a:pt x="98" y="22"/>
                    <a:pt x="98" y="22"/>
                    <a:pt x="99" y="22"/>
                  </a:cubicBezTo>
                  <a:cubicBezTo>
                    <a:pt x="99" y="21"/>
                    <a:pt x="99" y="21"/>
                    <a:pt x="98" y="21"/>
                  </a:cubicBezTo>
                  <a:cubicBezTo>
                    <a:pt x="94" y="24"/>
                    <a:pt x="90" y="26"/>
                    <a:pt x="85" y="29"/>
                  </a:cubicBezTo>
                  <a:cubicBezTo>
                    <a:pt x="90" y="26"/>
                    <a:pt x="94" y="23"/>
                    <a:pt x="99" y="19"/>
                  </a:cubicBezTo>
                  <a:cubicBezTo>
                    <a:pt x="100" y="20"/>
                    <a:pt x="101" y="21"/>
                    <a:pt x="102" y="22"/>
                  </a:cubicBezTo>
                  <a:close/>
                  <a:moveTo>
                    <a:pt x="104" y="24"/>
                  </a:moveTo>
                  <a:cubicBezTo>
                    <a:pt x="99" y="26"/>
                    <a:pt x="94" y="29"/>
                    <a:pt x="89" y="32"/>
                  </a:cubicBezTo>
                  <a:cubicBezTo>
                    <a:pt x="85" y="34"/>
                    <a:pt x="82" y="36"/>
                    <a:pt x="79" y="38"/>
                  </a:cubicBezTo>
                  <a:cubicBezTo>
                    <a:pt x="77" y="39"/>
                    <a:pt x="76" y="41"/>
                    <a:pt x="74" y="42"/>
                  </a:cubicBezTo>
                  <a:cubicBezTo>
                    <a:pt x="68" y="46"/>
                    <a:pt x="74" y="40"/>
                    <a:pt x="76" y="39"/>
                  </a:cubicBezTo>
                  <a:cubicBezTo>
                    <a:pt x="77" y="38"/>
                    <a:pt x="78" y="37"/>
                    <a:pt x="79" y="37"/>
                  </a:cubicBezTo>
                  <a:cubicBezTo>
                    <a:pt x="80" y="36"/>
                    <a:pt x="82" y="35"/>
                    <a:pt x="83" y="34"/>
                  </a:cubicBezTo>
                  <a:cubicBezTo>
                    <a:pt x="90" y="30"/>
                    <a:pt x="97" y="27"/>
                    <a:pt x="103" y="23"/>
                  </a:cubicBezTo>
                  <a:cubicBezTo>
                    <a:pt x="104" y="23"/>
                    <a:pt x="104" y="23"/>
                    <a:pt x="104" y="24"/>
                  </a:cubicBezTo>
                  <a:close/>
                  <a:moveTo>
                    <a:pt x="88" y="31"/>
                  </a:moveTo>
                  <a:cubicBezTo>
                    <a:pt x="92" y="28"/>
                    <a:pt x="96" y="26"/>
                    <a:pt x="100" y="24"/>
                  </a:cubicBezTo>
                  <a:cubicBezTo>
                    <a:pt x="100" y="24"/>
                    <a:pt x="100" y="24"/>
                    <a:pt x="100" y="24"/>
                  </a:cubicBezTo>
                  <a:cubicBezTo>
                    <a:pt x="100" y="24"/>
                    <a:pt x="100" y="24"/>
                    <a:pt x="99" y="24"/>
                  </a:cubicBezTo>
                  <a:cubicBezTo>
                    <a:pt x="97" y="25"/>
                    <a:pt x="95" y="27"/>
                    <a:pt x="93" y="28"/>
                  </a:cubicBezTo>
                  <a:cubicBezTo>
                    <a:pt x="92" y="29"/>
                    <a:pt x="90" y="30"/>
                    <a:pt x="88" y="31"/>
                  </a:cubicBezTo>
                  <a:close/>
                  <a:moveTo>
                    <a:pt x="58" y="39"/>
                  </a:moveTo>
                  <a:cubicBezTo>
                    <a:pt x="55" y="41"/>
                    <a:pt x="52" y="43"/>
                    <a:pt x="49" y="45"/>
                  </a:cubicBezTo>
                  <a:cubicBezTo>
                    <a:pt x="49" y="45"/>
                    <a:pt x="49" y="46"/>
                    <a:pt x="49" y="46"/>
                  </a:cubicBezTo>
                  <a:cubicBezTo>
                    <a:pt x="48" y="46"/>
                    <a:pt x="46" y="46"/>
                    <a:pt x="45" y="46"/>
                  </a:cubicBezTo>
                  <a:cubicBezTo>
                    <a:pt x="49" y="43"/>
                    <a:pt x="53" y="41"/>
                    <a:pt x="58" y="39"/>
                  </a:cubicBezTo>
                  <a:close/>
                  <a:moveTo>
                    <a:pt x="81" y="31"/>
                  </a:moveTo>
                  <a:cubicBezTo>
                    <a:pt x="80" y="32"/>
                    <a:pt x="79" y="32"/>
                    <a:pt x="78" y="33"/>
                  </a:cubicBezTo>
                  <a:cubicBezTo>
                    <a:pt x="74" y="35"/>
                    <a:pt x="71" y="37"/>
                    <a:pt x="68" y="39"/>
                  </a:cubicBezTo>
                  <a:cubicBezTo>
                    <a:pt x="67" y="40"/>
                    <a:pt x="67" y="40"/>
                    <a:pt x="67" y="40"/>
                  </a:cubicBezTo>
                  <a:cubicBezTo>
                    <a:pt x="68" y="39"/>
                    <a:pt x="69" y="38"/>
                    <a:pt x="70" y="37"/>
                  </a:cubicBezTo>
                  <a:cubicBezTo>
                    <a:pt x="73" y="35"/>
                    <a:pt x="77" y="33"/>
                    <a:pt x="80" y="31"/>
                  </a:cubicBezTo>
                  <a:cubicBezTo>
                    <a:pt x="81" y="31"/>
                    <a:pt x="81" y="31"/>
                    <a:pt x="81" y="31"/>
                  </a:cubicBezTo>
                  <a:close/>
                  <a:moveTo>
                    <a:pt x="73" y="40"/>
                  </a:moveTo>
                  <a:cubicBezTo>
                    <a:pt x="72" y="41"/>
                    <a:pt x="70" y="42"/>
                    <a:pt x="69" y="44"/>
                  </a:cubicBezTo>
                  <a:cubicBezTo>
                    <a:pt x="69" y="44"/>
                    <a:pt x="69" y="44"/>
                    <a:pt x="69" y="44"/>
                  </a:cubicBezTo>
                  <a:cubicBezTo>
                    <a:pt x="68" y="44"/>
                    <a:pt x="67" y="44"/>
                    <a:pt x="66" y="44"/>
                  </a:cubicBezTo>
                  <a:cubicBezTo>
                    <a:pt x="68" y="43"/>
                    <a:pt x="71" y="41"/>
                    <a:pt x="73" y="40"/>
                  </a:cubicBezTo>
                  <a:close/>
                  <a:moveTo>
                    <a:pt x="81" y="51"/>
                  </a:moveTo>
                  <a:cubicBezTo>
                    <a:pt x="86" y="48"/>
                    <a:pt x="90" y="45"/>
                    <a:pt x="95" y="42"/>
                  </a:cubicBezTo>
                  <a:cubicBezTo>
                    <a:pt x="94" y="43"/>
                    <a:pt x="93" y="44"/>
                    <a:pt x="91" y="45"/>
                  </a:cubicBezTo>
                  <a:cubicBezTo>
                    <a:pt x="88" y="48"/>
                    <a:pt x="84" y="51"/>
                    <a:pt x="81" y="54"/>
                  </a:cubicBezTo>
                  <a:cubicBezTo>
                    <a:pt x="81" y="53"/>
                    <a:pt x="81" y="52"/>
                    <a:pt x="81" y="51"/>
                  </a:cubicBezTo>
                  <a:close/>
                  <a:moveTo>
                    <a:pt x="81" y="47"/>
                  </a:moveTo>
                  <a:cubicBezTo>
                    <a:pt x="85" y="46"/>
                    <a:pt x="89" y="43"/>
                    <a:pt x="93" y="40"/>
                  </a:cubicBezTo>
                  <a:cubicBezTo>
                    <a:pt x="95" y="38"/>
                    <a:pt x="97" y="36"/>
                    <a:pt x="100" y="34"/>
                  </a:cubicBezTo>
                  <a:cubicBezTo>
                    <a:pt x="100" y="34"/>
                    <a:pt x="101" y="34"/>
                    <a:pt x="101" y="34"/>
                  </a:cubicBezTo>
                  <a:cubicBezTo>
                    <a:pt x="98" y="36"/>
                    <a:pt x="95" y="38"/>
                    <a:pt x="93" y="41"/>
                  </a:cubicBezTo>
                  <a:cubicBezTo>
                    <a:pt x="89" y="44"/>
                    <a:pt x="85" y="47"/>
                    <a:pt x="81" y="50"/>
                  </a:cubicBezTo>
                  <a:cubicBezTo>
                    <a:pt x="81" y="49"/>
                    <a:pt x="81" y="48"/>
                    <a:pt x="81" y="47"/>
                  </a:cubicBezTo>
                  <a:close/>
                  <a:moveTo>
                    <a:pt x="81" y="45"/>
                  </a:moveTo>
                  <a:cubicBezTo>
                    <a:pt x="83" y="43"/>
                    <a:pt x="85" y="42"/>
                    <a:pt x="87" y="41"/>
                  </a:cubicBezTo>
                  <a:cubicBezTo>
                    <a:pt x="85" y="42"/>
                    <a:pt x="83" y="44"/>
                    <a:pt x="81" y="46"/>
                  </a:cubicBezTo>
                  <a:cubicBezTo>
                    <a:pt x="81" y="46"/>
                    <a:pt x="81" y="45"/>
                    <a:pt x="81" y="45"/>
                  </a:cubicBezTo>
                  <a:cubicBezTo>
                    <a:pt x="81" y="45"/>
                    <a:pt x="81" y="45"/>
                    <a:pt x="81" y="45"/>
                  </a:cubicBezTo>
                  <a:close/>
                  <a:moveTo>
                    <a:pt x="80" y="44"/>
                  </a:moveTo>
                  <a:cubicBezTo>
                    <a:pt x="80" y="43"/>
                    <a:pt x="79" y="43"/>
                    <a:pt x="79" y="43"/>
                  </a:cubicBezTo>
                  <a:cubicBezTo>
                    <a:pt x="78" y="43"/>
                    <a:pt x="78" y="43"/>
                    <a:pt x="77" y="43"/>
                  </a:cubicBezTo>
                  <a:cubicBezTo>
                    <a:pt x="80" y="42"/>
                    <a:pt x="83" y="40"/>
                    <a:pt x="86" y="38"/>
                  </a:cubicBezTo>
                  <a:cubicBezTo>
                    <a:pt x="91" y="34"/>
                    <a:pt x="96" y="32"/>
                    <a:pt x="101" y="29"/>
                  </a:cubicBezTo>
                  <a:cubicBezTo>
                    <a:pt x="100" y="30"/>
                    <a:pt x="99" y="30"/>
                    <a:pt x="99" y="30"/>
                  </a:cubicBezTo>
                  <a:cubicBezTo>
                    <a:pt x="96" y="32"/>
                    <a:pt x="94" y="33"/>
                    <a:pt x="92" y="34"/>
                  </a:cubicBezTo>
                  <a:cubicBezTo>
                    <a:pt x="88" y="37"/>
                    <a:pt x="84" y="40"/>
                    <a:pt x="80" y="44"/>
                  </a:cubicBezTo>
                  <a:close/>
                  <a:moveTo>
                    <a:pt x="81" y="56"/>
                  </a:moveTo>
                  <a:cubicBezTo>
                    <a:pt x="81" y="56"/>
                    <a:pt x="81" y="56"/>
                    <a:pt x="81" y="56"/>
                  </a:cubicBezTo>
                  <a:cubicBezTo>
                    <a:pt x="84" y="52"/>
                    <a:pt x="87" y="49"/>
                    <a:pt x="91" y="47"/>
                  </a:cubicBezTo>
                  <a:cubicBezTo>
                    <a:pt x="94" y="44"/>
                    <a:pt x="96" y="42"/>
                    <a:pt x="99" y="39"/>
                  </a:cubicBezTo>
                  <a:cubicBezTo>
                    <a:pt x="100" y="38"/>
                    <a:pt x="100" y="38"/>
                    <a:pt x="101" y="37"/>
                  </a:cubicBezTo>
                  <a:cubicBezTo>
                    <a:pt x="94" y="44"/>
                    <a:pt x="87" y="50"/>
                    <a:pt x="81" y="56"/>
                  </a:cubicBezTo>
                  <a:close/>
                  <a:moveTo>
                    <a:pt x="110" y="28"/>
                  </a:moveTo>
                  <a:cubicBezTo>
                    <a:pt x="109" y="29"/>
                    <a:pt x="108" y="30"/>
                    <a:pt x="108" y="31"/>
                  </a:cubicBezTo>
                  <a:cubicBezTo>
                    <a:pt x="108" y="31"/>
                    <a:pt x="107" y="31"/>
                    <a:pt x="107" y="31"/>
                  </a:cubicBezTo>
                  <a:cubicBezTo>
                    <a:pt x="105" y="33"/>
                    <a:pt x="102" y="35"/>
                    <a:pt x="100" y="38"/>
                  </a:cubicBezTo>
                  <a:cubicBezTo>
                    <a:pt x="97" y="40"/>
                    <a:pt x="94" y="42"/>
                    <a:pt x="91" y="44"/>
                  </a:cubicBezTo>
                  <a:cubicBezTo>
                    <a:pt x="88" y="46"/>
                    <a:pt x="85" y="48"/>
                    <a:pt x="82" y="50"/>
                  </a:cubicBezTo>
                  <a:cubicBezTo>
                    <a:pt x="83" y="49"/>
                    <a:pt x="84" y="48"/>
                    <a:pt x="85" y="47"/>
                  </a:cubicBezTo>
                  <a:cubicBezTo>
                    <a:pt x="87" y="46"/>
                    <a:pt x="88" y="45"/>
                    <a:pt x="90" y="44"/>
                  </a:cubicBezTo>
                  <a:cubicBezTo>
                    <a:pt x="93" y="42"/>
                    <a:pt x="95" y="40"/>
                    <a:pt x="97" y="38"/>
                  </a:cubicBezTo>
                  <a:cubicBezTo>
                    <a:pt x="100" y="35"/>
                    <a:pt x="103" y="33"/>
                    <a:pt x="106" y="31"/>
                  </a:cubicBezTo>
                  <a:cubicBezTo>
                    <a:pt x="107" y="31"/>
                    <a:pt x="108" y="30"/>
                    <a:pt x="108" y="30"/>
                  </a:cubicBezTo>
                  <a:cubicBezTo>
                    <a:pt x="108" y="30"/>
                    <a:pt x="108" y="29"/>
                    <a:pt x="109" y="29"/>
                  </a:cubicBezTo>
                  <a:cubicBezTo>
                    <a:pt x="109" y="29"/>
                    <a:pt x="109" y="28"/>
                    <a:pt x="109" y="28"/>
                  </a:cubicBezTo>
                  <a:cubicBezTo>
                    <a:pt x="104" y="31"/>
                    <a:pt x="100" y="33"/>
                    <a:pt x="95" y="36"/>
                  </a:cubicBezTo>
                  <a:cubicBezTo>
                    <a:pt x="91" y="40"/>
                    <a:pt x="88" y="43"/>
                    <a:pt x="83" y="46"/>
                  </a:cubicBezTo>
                  <a:cubicBezTo>
                    <a:pt x="81" y="46"/>
                    <a:pt x="81" y="46"/>
                    <a:pt x="82" y="46"/>
                  </a:cubicBezTo>
                  <a:cubicBezTo>
                    <a:pt x="83" y="45"/>
                    <a:pt x="85" y="43"/>
                    <a:pt x="87" y="42"/>
                  </a:cubicBezTo>
                  <a:cubicBezTo>
                    <a:pt x="89" y="40"/>
                    <a:pt x="91" y="38"/>
                    <a:pt x="94" y="37"/>
                  </a:cubicBezTo>
                  <a:cubicBezTo>
                    <a:pt x="97" y="34"/>
                    <a:pt x="101" y="32"/>
                    <a:pt x="105" y="29"/>
                  </a:cubicBezTo>
                  <a:cubicBezTo>
                    <a:pt x="106" y="29"/>
                    <a:pt x="106" y="29"/>
                    <a:pt x="106" y="28"/>
                  </a:cubicBezTo>
                  <a:cubicBezTo>
                    <a:pt x="107" y="28"/>
                    <a:pt x="107" y="28"/>
                    <a:pt x="108" y="28"/>
                  </a:cubicBezTo>
                  <a:cubicBezTo>
                    <a:pt x="108" y="27"/>
                    <a:pt x="108" y="27"/>
                    <a:pt x="108" y="27"/>
                  </a:cubicBezTo>
                  <a:cubicBezTo>
                    <a:pt x="103" y="29"/>
                    <a:pt x="99" y="31"/>
                    <a:pt x="95" y="34"/>
                  </a:cubicBezTo>
                  <a:cubicBezTo>
                    <a:pt x="90" y="37"/>
                    <a:pt x="87" y="40"/>
                    <a:pt x="82" y="43"/>
                  </a:cubicBezTo>
                  <a:cubicBezTo>
                    <a:pt x="81" y="43"/>
                    <a:pt x="81" y="44"/>
                    <a:pt x="80" y="44"/>
                  </a:cubicBezTo>
                  <a:cubicBezTo>
                    <a:pt x="80" y="44"/>
                    <a:pt x="80" y="44"/>
                    <a:pt x="80" y="44"/>
                  </a:cubicBezTo>
                  <a:cubicBezTo>
                    <a:pt x="82" y="43"/>
                    <a:pt x="84" y="41"/>
                    <a:pt x="85" y="40"/>
                  </a:cubicBezTo>
                  <a:cubicBezTo>
                    <a:pt x="87" y="38"/>
                    <a:pt x="90" y="37"/>
                    <a:pt x="92" y="35"/>
                  </a:cubicBezTo>
                  <a:cubicBezTo>
                    <a:pt x="96" y="32"/>
                    <a:pt x="101" y="30"/>
                    <a:pt x="105" y="27"/>
                  </a:cubicBezTo>
                  <a:cubicBezTo>
                    <a:pt x="106" y="27"/>
                    <a:pt x="106" y="26"/>
                    <a:pt x="105" y="26"/>
                  </a:cubicBezTo>
                  <a:cubicBezTo>
                    <a:pt x="97" y="30"/>
                    <a:pt x="90" y="34"/>
                    <a:pt x="83" y="39"/>
                  </a:cubicBezTo>
                  <a:cubicBezTo>
                    <a:pt x="82" y="40"/>
                    <a:pt x="80" y="41"/>
                    <a:pt x="78" y="42"/>
                  </a:cubicBezTo>
                  <a:cubicBezTo>
                    <a:pt x="73" y="45"/>
                    <a:pt x="77" y="42"/>
                    <a:pt x="79" y="41"/>
                  </a:cubicBezTo>
                  <a:cubicBezTo>
                    <a:pt x="82" y="38"/>
                    <a:pt x="85" y="36"/>
                    <a:pt x="88" y="34"/>
                  </a:cubicBezTo>
                  <a:cubicBezTo>
                    <a:pt x="94" y="31"/>
                    <a:pt x="100" y="28"/>
                    <a:pt x="105" y="24"/>
                  </a:cubicBezTo>
                  <a:cubicBezTo>
                    <a:pt x="105" y="24"/>
                    <a:pt x="105" y="24"/>
                    <a:pt x="105" y="24"/>
                  </a:cubicBezTo>
                  <a:cubicBezTo>
                    <a:pt x="107" y="25"/>
                    <a:pt x="109" y="27"/>
                    <a:pt x="110" y="28"/>
                  </a:cubicBezTo>
                  <a:close/>
                  <a:moveTo>
                    <a:pt x="90" y="38"/>
                  </a:moveTo>
                  <a:cubicBezTo>
                    <a:pt x="93" y="36"/>
                    <a:pt x="95" y="35"/>
                    <a:pt x="97" y="34"/>
                  </a:cubicBezTo>
                  <a:cubicBezTo>
                    <a:pt x="96" y="34"/>
                    <a:pt x="94" y="35"/>
                    <a:pt x="93" y="36"/>
                  </a:cubicBezTo>
                  <a:cubicBezTo>
                    <a:pt x="92" y="37"/>
                    <a:pt x="91" y="37"/>
                    <a:pt x="90" y="38"/>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259"/>
            <p:cNvSpPr>
              <a:spLocks noEditPoints="1"/>
            </p:cNvSpPr>
            <p:nvPr/>
          </p:nvSpPr>
          <p:spPr bwMode="auto">
            <a:xfrm>
              <a:off x="1697283" y="5057209"/>
              <a:ext cx="593725" cy="317500"/>
            </a:xfrm>
            <a:custGeom>
              <a:avLst/>
              <a:gdLst>
                <a:gd name="T0" fmla="*/ 94 w 140"/>
                <a:gd name="T1" fmla="*/ 0 h 75"/>
                <a:gd name="T2" fmla="*/ 9 w 140"/>
                <a:gd name="T3" fmla="*/ 62 h 75"/>
                <a:gd name="T4" fmla="*/ 103 w 140"/>
                <a:gd name="T5" fmla="*/ 44 h 75"/>
                <a:gd name="T6" fmla="*/ 102 w 140"/>
                <a:gd name="T7" fmla="*/ 39 h 75"/>
                <a:gd name="T8" fmla="*/ 111 w 140"/>
                <a:gd name="T9" fmla="*/ 30 h 75"/>
                <a:gd name="T10" fmla="*/ 8 w 140"/>
                <a:gd name="T11" fmla="*/ 29 h 75"/>
                <a:gd name="T12" fmla="*/ 19 w 140"/>
                <a:gd name="T13" fmla="*/ 28 h 75"/>
                <a:gd name="T14" fmla="*/ 16 w 140"/>
                <a:gd name="T15" fmla="*/ 41 h 75"/>
                <a:gd name="T16" fmla="*/ 17 w 140"/>
                <a:gd name="T17" fmla="*/ 44 h 75"/>
                <a:gd name="T18" fmla="*/ 30 w 140"/>
                <a:gd name="T19" fmla="*/ 40 h 75"/>
                <a:gd name="T20" fmla="*/ 19 w 140"/>
                <a:gd name="T21" fmla="*/ 52 h 75"/>
                <a:gd name="T22" fmla="*/ 61 w 140"/>
                <a:gd name="T23" fmla="*/ 33 h 75"/>
                <a:gd name="T24" fmla="*/ 74 w 140"/>
                <a:gd name="T25" fmla="*/ 24 h 75"/>
                <a:gd name="T26" fmla="*/ 46 w 140"/>
                <a:gd name="T27" fmla="*/ 44 h 75"/>
                <a:gd name="T28" fmla="*/ 112 w 140"/>
                <a:gd name="T29" fmla="*/ 18 h 75"/>
                <a:gd name="T30" fmla="*/ 98 w 140"/>
                <a:gd name="T31" fmla="*/ 17 h 75"/>
                <a:gd name="T32" fmla="*/ 98 w 140"/>
                <a:gd name="T33" fmla="*/ 8 h 75"/>
                <a:gd name="T34" fmla="*/ 62 w 140"/>
                <a:gd name="T35" fmla="*/ 41 h 75"/>
                <a:gd name="T36" fmla="*/ 94 w 140"/>
                <a:gd name="T37" fmla="*/ 22 h 75"/>
                <a:gd name="T38" fmla="*/ 99 w 140"/>
                <a:gd name="T39" fmla="*/ 24 h 75"/>
                <a:gd name="T40" fmla="*/ 101 w 140"/>
                <a:gd name="T41" fmla="*/ 25 h 75"/>
                <a:gd name="T42" fmla="*/ 99 w 140"/>
                <a:gd name="T43" fmla="*/ 22 h 75"/>
                <a:gd name="T44" fmla="*/ 96 w 140"/>
                <a:gd name="T45" fmla="*/ 18 h 75"/>
                <a:gd name="T46" fmla="*/ 95 w 140"/>
                <a:gd name="T47" fmla="*/ 5 h 75"/>
                <a:gd name="T48" fmla="*/ 14 w 140"/>
                <a:gd name="T49" fmla="*/ 54 h 75"/>
                <a:gd name="T50" fmla="*/ 14 w 140"/>
                <a:gd name="T51" fmla="*/ 47 h 75"/>
                <a:gd name="T52" fmla="*/ 13 w 140"/>
                <a:gd name="T53" fmla="*/ 56 h 75"/>
                <a:gd name="T54" fmla="*/ 44 w 140"/>
                <a:gd name="T55" fmla="*/ 33 h 75"/>
                <a:gd name="T56" fmla="*/ 13 w 140"/>
                <a:gd name="T57" fmla="*/ 45 h 75"/>
                <a:gd name="T58" fmla="*/ 12 w 140"/>
                <a:gd name="T59" fmla="*/ 40 h 75"/>
                <a:gd name="T60" fmla="*/ 19 w 140"/>
                <a:gd name="T61" fmla="*/ 35 h 75"/>
                <a:gd name="T62" fmla="*/ 10 w 140"/>
                <a:gd name="T63" fmla="*/ 32 h 75"/>
                <a:gd name="T64" fmla="*/ 23 w 140"/>
                <a:gd name="T65" fmla="*/ 60 h 75"/>
                <a:gd name="T66" fmla="*/ 83 w 140"/>
                <a:gd name="T67" fmla="*/ 26 h 75"/>
                <a:gd name="T68" fmla="*/ 97 w 140"/>
                <a:gd name="T69" fmla="*/ 23 h 75"/>
                <a:gd name="T70" fmla="*/ 61 w 140"/>
                <a:gd name="T71" fmla="*/ 50 h 75"/>
                <a:gd name="T72" fmla="*/ 63 w 140"/>
                <a:gd name="T73" fmla="*/ 55 h 75"/>
                <a:gd name="T74" fmla="*/ 118 w 140"/>
                <a:gd name="T75" fmla="*/ 22 h 75"/>
                <a:gd name="T76" fmla="*/ 54 w 140"/>
                <a:gd name="T77" fmla="*/ 57 h 75"/>
                <a:gd name="T78" fmla="*/ 83 w 140"/>
                <a:gd name="T79" fmla="*/ 52 h 75"/>
                <a:gd name="T80" fmla="*/ 105 w 140"/>
                <a:gd name="T81" fmla="*/ 35 h 75"/>
                <a:gd name="T82" fmla="*/ 93 w 140"/>
                <a:gd name="T83" fmla="*/ 48 h 75"/>
                <a:gd name="T84" fmla="*/ 123 w 140"/>
                <a:gd name="T85" fmla="*/ 29 h 75"/>
                <a:gd name="T86" fmla="*/ 55 w 140"/>
                <a:gd name="T87" fmla="*/ 57 h 75"/>
                <a:gd name="T88" fmla="*/ 99 w 140"/>
                <a:gd name="T89" fmla="*/ 39 h 75"/>
                <a:gd name="T90" fmla="*/ 99 w 140"/>
                <a:gd name="T91" fmla="*/ 63 h 75"/>
                <a:gd name="T92" fmla="*/ 123 w 140"/>
                <a:gd name="T93" fmla="*/ 42 h 75"/>
                <a:gd name="T94" fmla="*/ 99 w 140"/>
                <a:gd name="T95" fmla="*/ 57 h 75"/>
                <a:gd name="T96" fmla="*/ 124 w 140"/>
                <a:gd name="T97" fmla="*/ 36 h 75"/>
                <a:gd name="T98" fmla="*/ 122 w 140"/>
                <a:gd name="T99" fmla="*/ 48 h 75"/>
                <a:gd name="T100" fmla="*/ 112 w 140"/>
                <a:gd name="T101" fmla="*/ 54 h 75"/>
                <a:gd name="T102" fmla="*/ 134 w 140"/>
                <a:gd name="T103" fmla="*/ 36 h 75"/>
                <a:gd name="T104" fmla="*/ 130 w 140"/>
                <a:gd name="T105" fmla="*/ 36 h 75"/>
                <a:gd name="T106" fmla="*/ 99 w 140"/>
                <a:gd name="T107" fmla="*/ 54 h 75"/>
                <a:gd name="T108" fmla="*/ 97 w 140"/>
                <a:gd name="T109" fmla="*/ 51 h 75"/>
                <a:gd name="T110" fmla="*/ 115 w 140"/>
                <a:gd name="T111" fmla="*/ 4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0" h="75">
                  <a:moveTo>
                    <a:pt x="99" y="74"/>
                  </a:moveTo>
                  <a:cubicBezTo>
                    <a:pt x="99" y="74"/>
                    <a:pt x="100" y="74"/>
                    <a:pt x="101" y="74"/>
                  </a:cubicBezTo>
                  <a:cubicBezTo>
                    <a:pt x="113" y="61"/>
                    <a:pt x="127" y="49"/>
                    <a:pt x="139" y="36"/>
                  </a:cubicBezTo>
                  <a:cubicBezTo>
                    <a:pt x="140" y="36"/>
                    <a:pt x="140" y="35"/>
                    <a:pt x="140" y="34"/>
                  </a:cubicBezTo>
                  <a:cubicBezTo>
                    <a:pt x="140" y="34"/>
                    <a:pt x="140" y="34"/>
                    <a:pt x="139" y="34"/>
                  </a:cubicBezTo>
                  <a:cubicBezTo>
                    <a:pt x="132" y="27"/>
                    <a:pt x="123" y="21"/>
                    <a:pt x="115" y="15"/>
                  </a:cubicBezTo>
                  <a:cubicBezTo>
                    <a:pt x="108" y="10"/>
                    <a:pt x="101" y="5"/>
                    <a:pt x="94" y="0"/>
                  </a:cubicBezTo>
                  <a:cubicBezTo>
                    <a:pt x="93" y="0"/>
                    <a:pt x="93" y="0"/>
                    <a:pt x="92" y="0"/>
                  </a:cubicBezTo>
                  <a:cubicBezTo>
                    <a:pt x="91" y="0"/>
                    <a:pt x="90" y="1"/>
                    <a:pt x="90" y="2"/>
                  </a:cubicBezTo>
                  <a:cubicBezTo>
                    <a:pt x="92" y="8"/>
                    <a:pt x="91" y="14"/>
                    <a:pt x="91" y="20"/>
                  </a:cubicBezTo>
                  <a:cubicBezTo>
                    <a:pt x="61" y="21"/>
                    <a:pt x="32" y="26"/>
                    <a:pt x="3" y="22"/>
                  </a:cubicBezTo>
                  <a:cubicBezTo>
                    <a:pt x="1" y="22"/>
                    <a:pt x="0" y="23"/>
                    <a:pt x="0" y="24"/>
                  </a:cubicBezTo>
                  <a:cubicBezTo>
                    <a:pt x="0" y="25"/>
                    <a:pt x="0" y="25"/>
                    <a:pt x="1" y="26"/>
                  </a:cubicBezTo>
                  <a:cubicBezTo>
                    <a:pt x="10" y="35"/>
                    <a:pt x="12" y="50"/>
                    <a:pt x="9" y="62"/>
                  </a:cubicBezTo>
                  <a:cubicBezTo>
                    <a:pt x="9" y="62"/>
                    <a:pt x="9" y="63"/>
                    <a:pt x="9" y="63"/>
                  </a:cubicBezTo>
                  <a:cubicBezTo>
                    <a:pt x="10" y="64"/>
                    <a:pt x="10" y="64"/>
                    <a:pt x="11" y="64"/>
                  </a:cubicBezTo>
                  <a:cubicBezTo>
                    <a:pt x="39" y="63"/>
                    <a:pt x="67" y="58"/>
                    <a:pt x="96" y="57"/>
                  </a:cubicBezTo>
                  <a:cubicBezTo>
                    <a:pt x="96" y="62"/>
                    <a:pt x="96" y="67"/>
                    <a:pt x="96" y="73"/>
                  </a:cubicBezTo>
                  <a:cubicBezTo>
                    <a:pt x="96" y="74"/>
                    <a:pt x="98" y="75"/>
                    <a:pt x="99" y="74"/>
                  </a:cubicBezTo>
                  <a:close/>
                  <a:moveTo>
                    <a:pt x="88" y="54"/>
                  </a:moveTo>
                  <a:cubicBezTo>
                    <a:pt x="93" y="52"/>
                    <a:pt x="98" y="47"/>
                    <a:pt x="103" y="44"/>
                  </a:cubicBezTo>
                  <a:cubicBezTo>
                    <a:pt x="103" y="44"/>
                    <a:pt x="103" y="44"/>
                    <a:pt x="103" y="44"/>
                  </a:cubicBezTo>
                  <a:cubicBezTo>
                    <a:pt x="99" y="47"/>
                    <a:pt x="96" y="50"/>
                    <a:pt x="92" y="54"/>
                  </a:cubicBezTo>
                  <a:cubicBezTo>
                    <a:pt x="91" y="54"/>
                    <a:pt x="89" y="54"/>
                    <a:pt x="88" y="54"/>
                  </a:cubicBezTo>
                  <a:close/>
                  <a:moveTo>
                    <a:pt x="74" y="55"/>
                  </a:moveTo>
                  <a:cubicBezTo>
                    <a:pt x="81" y="52"/>
                    <a:pt x="86" y="48"/>
                    <a:pt x="93" y="44"/>
                  </a:cubicBezTo>
                  <a:cubicBezTo>
                    <a:pt x="99" y="39"/>
                    <a:pt x="106" y="36"/>
                    <a:pt x="113" y="32"/>
                  </a:cubicBezTo>
                  <a:cubicBezTo>
                    <a:pt x="109" y="34"/>
                    <a:pt x="105" y="37"/>
                    <a:pt x="102" y="39"/>
                  </a:cubicBezTo>
                  <a:cubicBezTo>
                    <a:pt x="94" y="44"/>
                    <a:pt x="86" y="49"/>
                    <a:pt x="78" y="55"/>
                  </a:cubicBezTo>
                  <a:cubicBezTo>
                    <a:pt x="78" y="55"/>
                    <a:pt x="78" y="55"/>
                    <a:pt x="78" y="55"/>
                  </a:cubicBezTo>
                  <a:cubicBezTo>
                    <a:pt x="77" y="55"/>
                    <a:pt x="75" y="55"/>
                    <a:pt x="74" y="55"/>
                  </a:cubicBezTo>
                  <a:close/>
                  <a:moveTo>
                    <a:pt x="62" y="56"/>
                  </a:moveTo>
                  <a:cubicBezTo>
                    <a:pt x="81" y="48"/>
                    <a:pt x="97" y="37"/>
                    <a:pt x="114" y="27"/>
                  </a:cubicBezTo>
                  <a:cubicBezTo>
                    <a:pt x="116" y="26"/>
                    <a:pt x="122" y="22"/>
                    <a:pt x="118" y="25"/>
                  </a:cubicBezTo>
                  <a:cubicBezTo>
                    <a:pt x="116" y="27"/>
                    <a:pt x="113" y="29"/>
                    <a:pt x="111" y="30"/>
                  </a:cubicBezTo>
                  <a:cubicBezTo>
                    <a:pt x="106" y="34"/>
                    <a:pt x="101" y="36"/>
                    <a:pt x="97" y="39"/>
                  </a:cubicBezTo>
                  <a:cubicBezTo>
                    <a:pt x="88" y="44"/>
                    <a:pt x="80" y="51"/>
                    <a:pt x="72" y="55"/>
                  </a:cubicBezTo>
                  <a:cubicBezTo>
                    <a:pt x="68" y="55"/>
                    <a:pt x="65" y="56"/>
                    <a:pt x="62" y="56"/>
                  </a:cubicBezTo>
                  <a:close/>
                  <a:moveTo>
                    <a:pt x="6" y="26"/>
                  </a:moveTo>
                  <a:cubicBezTo>
                    <a:pt x="8" y="26"/>
                    <a:pt x="9" y="26"/>
                    <a:pt x="11" y="27"/>
                  </a:cubicBezTo>
                  <a:cubicBezTo>
                    <a:pt x="10" y="27"/>
                    <a:pt x="9" y="27"/>
                    <a:pt x="8" y="28"/>
                  </a:cubicBezTo>
                  <a:cubicBezTo>
                    <a:pt x="7" y="28"/>
                    <a:pt x="8" y="29"/>
                    <a:pt x="8" y="29"/>
                  </a:cubicBezTo>
                  <a:cubicBezTo>
                    <a:pt x="9" y="28"/>
                    <a:pt x="13" y="26"/>
                    <a:pt x="11" y="28"/>
                  </a:cubicBezTo>
                  <a:cubicBezTo>
                    <a:pt x="11" y="29"/>
                    <a:pt x="10" y="30"/>
                    <a:pt x="9" y="30"/>
                  </a:cubicBezTo>
                  <a:cubicBezTo>
                    <a:pt x="8" y="29"/>
                    <a:pt x="7" y="28"/>
                    <a:pt x="6" y="26"/>
                  </a:cubicBezTo>
                  <a:close/>
                  <a:moveTo>
                    <a:pt x="26" y="27"/>
                  </a:moveTo>
                  <a:cubicBezTo>
                    <a:pt x="23" y="29"/>
                    <a:pt x="21" y="31"/>
                    <a:pt x="18" y="33"/>
                  </a:cubicBezTo>
                  <a:cubicBezTo>
                    <a:pt x="17" y="33"/>
                    <a:pt x="11" y="36"/>
                    <a:pt x="12" y="35"/>
                  </a:cubicBezTo>
                  <a:cubicBezTo>
                    <a:pt x="15" y="33"/>
                    <a:pt x="17" y="31"/>
                    <a:pt x="19" y="28"/>
                  </a:cubicBezTo>
                  <a:cubicBezTo>
                    <a:pt x="20" y="28"/>
                    <a:pt x="19" y="27"/>
                    <a:pt x="19" y="27"/>
                  </a:cubicBezTo>
                  <a:cubicBezTo>
                    <a:pt x="16" y="28"/>
                    <a:pt x="13" y="29"/>
                    <a:pt x="10" y="31"/>
                  </a:cubicBezTo>
                  <a:cubicBezTo>
                    <a:pt x="9" y="31"/>
                    <a:pt x="12" y="29"/>
                    <a:pt x="12" y="29"/>
                  </a:cubicBezTo>
                  <a:cubicBezTo>
                    <a:pt x="13" y="28"/>
                    <a:pt x="13" y="28"/>
                    <a:pt x="14" y="27"/>
                  </a:cubicBezTo>
                  <a:cubicBezTo>
                    <a:pt x="18" y="27"/>
                    <a:pt x="22" y="27"/>
                    <a:pt x="26" y="27"/>
                  </a:cubicBezTo>
                  <a:close/>
                  <a:moveTo>
                    <a:pt x="39" y="27"/>
                  </a:moveTo>
                  <a:cubicBezTo>
                    <a:pt x="31" y="31"/>
                    <a:pt x="25" y="38"/>
                    <a:pt x="16" y="41"/>
                  </a:cubicBezTo>
                  <a:cubicBezTo>
                    <a:pt x="12" y="43"/>
                    <a:pt x="16" y="40"/>
                    <a:pt x="18" y="39"/>
                  </a:cubicBezTo>
                  <a:cubicBezTo>
                    <a:pt x="21" y="38"/>
                    <a:pt x="23" y="36"/>
                    <a:pt x="26" y="35"/>
                  </a:cubicBezTo>
                  <a:cubicBezTo>
                    <a:pt x="30" y="33"/>
                    <a:pt x="34" y="30"/>
                    <a:pt x="37" y="27"/>
                  </a:cubicBezTo>
                  <a:cubicBezTo>
                    <a:pt x="37" y="27"/>
                    <a:pt x="38" y="27"/>
                    <a:pt x="39" y="27"/>
                  </a:cubicBezTo>
                  <a:close/>
                  <a:moveTo>
                    <a:pt x="48" y="26"/>
                  </a:moveTo>
                  <a:cubicBezTo>
                    <a:pt x="37" y="31"/>
                    <a:pt x="28" y="39"/>
                    <a:pt x="17" y="44"/>
                  </a:cubicBezTo>
                  <a:cubicBezTo>
                    <a:pt x="12" y="46"/>
                    <a:pt x="14" y="46"/>
                    <a:pt x="17" y="44"/>
                  </a:cubicBezTo>
                  <a:cubicBezTo>
                    <a:pt x="21" y="42"/>
                    <a:pt x="24" y="40"/>
                    <a:pt x="28" y="38"/>
                  </a:cubicBezTo>
                  <a:cubicBezTo>
                    <a:pt x="33" y="34"/>
                    <a:pt x="38" y="31"/>
                    <a:pt x="43" y="27"/>
                  </a:cubicBezTo>
                  <a:cubicBezTo>
                    <a:pt x="45" y="26"/>
                    <a:pt x="47" y="26"/>
                    <a:pt x="48" y="26"/>
                  </a:cubicBezTo>
                  <a:close/>
                  <a:moveTo>
                    <a:pt x="55" y="26"/>
                  </a:moveTo>
                  <a:cubicBezTo>
                    <a:pt x="42" y="33"/>
                    <a:pt x="31" y="43"/>
                    <a:pt x="17" y="49"/>
                  </a:cubicBezTo>
                  <a:cubicBezTo>
                    <a:pt x="10" y="52"/>
                    <a:pt x="16" y="49"/>
                    <a:pt x="19" y="47"/>
                  </a:cubicBezTo>
                  <a:cubicBezTo>
                    <a:pt x="22" y="44"/>
                    <a:pt x="26" y="42"/>
                    <a:pt x="30" y="40"/>
                  </a:cubicBezTo>
                  <a:cubicBezTo>
                    <a:pt x="37" y="36"/>
                    <a:pt x="44" y="30"/>
                    <a:pt x="51" y="26"/>
                  </a:cubicBezTo>
                  <a:cubicBezTo>
                    <a:pt x="51" y="26"/>
                    <a:pt x="51" y="26"/>
                    <a:pt x="51" y="26"/>
                  </a:cubicBezTo>
                  <a:cubicBezTo>
                    <a:pt x="53" y="26"/>
                    <a:pt x="54" y="26"/>
                    <a:pt x="55" y="26"/>
                  </a:cubicBezTo>
                  <a:close/>
                  <a:moveTo>
                    <a:pt x="64" y="25"/>
                  </a:moveTo>
                  <a:cubicBezTo>
                    <a:pt x="57" y="29"/>
                    <a:pt x="51" y="33"/>
                    <a:pt x="44" y="37"/>
                  </a:cubicBezTo>
                  <a:cubicBezTo>
                    <a:pt x="40" y="40"/>
                    <a:pt x="36" y="42"/>
                    <a:pt x="32" y="44"/>
                  </a:cubicBezTo>
                  <a:cubicBezTo>
                    <a:pt x="27" y="47"/>
                    <a:pt x="23" y="49"/>
                    <a:pt x="19" y="52"/>
                  </a:cubicBezTo>
                  <a:cubicBezTo>
                    <a:pt x="17" y="53"/>
                    <a:pt x="15" y="54"/>
                    <a:pt x="14" y="55"/>
                  </a:cubicBezTo>
                  <a:cubicBezTo>
                    <a:pt x="16" y="53"/>
                    <a:pt x="19" y="51"/>
                    <a:pt x="21" y="49"/>
                  </a:cubicBezTo>
                  <a:cubicBezTo>
                    <a:pt x="25" y="46"/>
                    <a:pt x="29" y="43"/>
                    <a:pt x="34" y="41"/>
                  </a:cubicBezTo>
                  <a:cubicBezTo>
                    <a:pt x="42" y="36"/>
                    <a:pt x="50" y="31"/>
                    <a:pt x="58" y="26"/>
                  </a:cubicBezTo>
                  <a:cubicBezTo>
                    <a:pt x="60" y="26"/>
                    <a:pt x="62" y="25"/>
                    <a:pt x="64" y="25"/>
                  </a:cubicBezTo>
                  <a:close/>
                  <a:moveTo>
                    <a:pt x="74" y="24"/>
                  </a:moveTo>
                  <a:cubicBezTo>
                    <a:pt x="70" y="27"/>
                    <a:pt x="65" y="30"/>
                    <a:pt x="61" y="33"/>
                  </a:cubicBezTo>
                  <a:cubicBezTo>
                    <a:pt x="57" y="35"/>
                    <a:pt x="54" y="37"/>
                    <a:pt x="50" y="39"/>
                  </a:cubicBezTo>
                  <a:cubicBezTo>
                    <a:pt x="40" y="44"/>
                    <a:pt x="30" y="51"/>
                    <a:pt x="21" y="56"/>
                  </a:cubicBezTo>
                  <a:cubicBezTo>
                    <a:pt x="19" y="57"/>
                    <a:pt x="18" y="58"/>
                    <a:pt x="17" y="58"/>
                  </a:cubicBezTo>
                  <a:cubicBezTo>
                    <a:pt x="19" y="57"/>
                    <a:pt x="20" y="56"/>
                    <a:pt x="22" y="55"/>
                  </a:cubicBezTo>
                  <a:cubicBezTo>
                    <a:pt x="27" y="52"/>
                    <a:pt x="32" y="48"/>
                    <a:pt x="37" y="44"/>
                  </a:cubicBezTo>
                  <a:cubicBezTo>
                    <a:pt x="47" y="37"/>
                    <a:pt x="57" y="30"/>
                    <a:pt x="67" y="25"/>
                  </a:cubicBezTo>
                  <a:cubicBezTo>
                    <a:pt x="70" y="25"/>
                    <a:pt x="72" y="25"/>
                    <a:pt x="74" y="24"/>
                  </a:cubicBezTo>
                  <a:close/>
                  <a:moveTo>
                    <a:pt x="87" y="24"/>
                  </a:moveTo>
                  <a:cubicBezTo>
                    <a:pt x="79" y="27"/>
                    <a:pt x="73" y="32"/>
                    <a:pt x="65" y="36"/>
                  </a:cubicBezTo>
                  <a:cubicBezTo>
                    <a:pt x="61" y="39"/>
                    <a:pt x="56" y="41"/>
                    <a:pt x="51" y="44"/>
                  </a:cubicBezTo>
                  <a:cubicBezTo>
                    <a:pt x="45" y="47"/>
                    <a:pt x="40" y="51"/>
                    <a:pt x="34" y="54"/>
                  </a:cubicBezTo>
                  <a:cubicBezTo>
                    <a:pt x="31" y="55"/>
                    <a:pt x="28" y="57"/>
                    <a:pt x="25" y="58"/>
                  </a:cubicBezTo>
                  <a:cubicBezTo>
                    <a:pt x="26" y="58"/>
                    <a:pt x="29" y="56"/>
                    <a:pt x="31" y="55"/>
                  </a:cubicBezTo>
                  <a:cubicBezTo>
                    <a:pt x="36" y="52"/>
                    <a:pt x="41" y="48"/>
                    <a:pt x="46" y="44"/>
                  </a:cubicBezTo>
                  <a:cubicBezTo>
                    <a:pt x="51" y="42"/>
                    <a:pt x="55" y="39"/>
                    <a:pt x="59" y="36"/>
                  </a:cubicBezTo>
                  <a:cubicBezTo>
                    <a:pt x="59" y="35"/>
                    <a:pt x="60" y="35"/>
                    <a:pt x="60" y="35"/>
                  </a:cubicBezTo>
                  <a:cubicBezTo>
                    <a:pt x="66" y="31"/>
                    <a:pt x="71" y="28"/>
                    <a:pt x="77" y="24"/>
                  </a:cubicBezTo>
                  <a:cubicBezTo>
                    <a:pt x="80" y="24"/>
                    <a:pt x="83" y="24"/>
                    <a:pt x="87" y="24"/>
                  </a:cubicBezTo>
                  <a:close/>
                  <a:moveTo>
                    <a:pt x="114" y="19"/>
                  </a:moveTo>
                  <a:cubicBezTo>
                    <a:pt x="113" y="19"/>
                    <a:pt x="111" y="19"/>
                    <a:pt x="110" y="19"/>
                  </a:cubicBezTo>
                  <a:cubicBezTo>
                    <a:pt x="110" y="19"/>
                    <a:pt x="111" y="18"/>
                    <a:pt x="112" y="18"/>
                  </a:cubicBezTo>
                  <a:cubicBezTo>
                    <a:pt x="112" y="18"/>
                    <a:pt x="112" y="17"/>
                    <a:pt x="111" y="17"/>
                  </a:cubicBezTo>
                  <a:cubicBezTo>
                    <a:pt x="108" y="17"/>
                    <a:pt x="105" y="18"/>
                    <a:pt x="101" y="20"/>
                  </a:cubicBezTo>
                  <a:cubicBezTo>
                    <a:pt x="100" y="20"/>
                    <a:pt x="94" y="23"/>
                    <a:pt x="97" y="21"/>
                  </a:cubicBezTo>
                  <a:cubicBezTo>
                    <a:pt x="99" y="19"/>
                    <a:pt x="102" y="18"/>
                    <a:pt x="104" y="17"/>
                  </a:cubicBezTo>
                  <a:cubicBezTo>
                    <a:pt x="105" y="17"/>
                    <a:pt x="105" y="16"/>
                    <a:pt x="104" y="16"/>
                  </a:cubicBezTo>
                  <a:cubicBezTo>
                    <a:pt x="101" y="16"/>
                    <a:pt x="99" y="18"/>
                    <a:pt x="97" y="19"/>
                  </a:cubicBezTo>
                  <a:cubicBezTo>
                    <a:pt x="93" y="22"/>
                    <a:pt x="98" y="17"/>
                    <a:pt x="98" y="17"/>
                  </a:cubicBezTo>
                  <a:cubicBezTo>
                    <a:pt x="99" y="16"/>
                    <a:pt x="101" y="15"/>
                    <a:pt x="102" y="15"/>
                  </a:cubicBezTo>
                  <a:cubicBezTo>
                    <a:pt x="103" y="14"/>
                    <a:pt x="103" y="14"/>
                    <a:pt x="102" y="14"/>
                  </a:cubicBezTo>
                  <a:cubicBezTo>
                    <a:pt x="100" y="15"/>
                    <a:pt x="96" y="16"/>
                    <a:pt x="95" y="17"/>
                  </a:cubicBezTo>
                  <a:cubicBezTo>
                    <a:pt x="96" y="15"/>
                    <a:pt x="98" y="14"/>
                    <a:pt x="99" y="12"/>
                  </a:cubicBezTo>
                  <a:cubicBezTo>
                    <a:pt x="100" y="12"/>
                    <a:pt x="99" y="11"/>
                    <a:pt x="99" y="11"/>
                  </a:cubicBezTo>
                  <a:cubicBezTo>
                    <a:pt x="95" y="15"/>
                    <a:pt x="97" y="10"/>
                    <a:pt x="98" y="8"/>
                  </a:cubicBezTo>
                  <a:cubicBezTo>
                    <a:pt x="98" y="8"/>
                    <a:pt x="98" y="8"/>
                    <a:pt x="98" y="8"/>
                  </a:cubicBezTo>
                  <a:cubicBezTo>
                    <a:pt x="95" y="9"/>
                    <a:pt x="95" y="8"/>
                    <a:pt x="96" y="6"/>
                  </a:cubicBezTo>
                  <a:cubicBezTo>
                    <a:pt x="102" y="10"/>
                    <a:pt x="108" y="14"/>
                    <a:pt x="114" y="19"/>
                  </a:cubicBezTo>
                  <a:close/>
                  <a:moveTo>
                    <a:pt x="99" y="22"/>
                  </a:moveTo>
                  <a:cubicBezTo>
                    <a:pt x="80" y="31"/>
                    <a:pt x="63" y="44"/>
                    <a:pt x="44" y="54"/>
                  </a:cubicBezTo>
                  <a:cubicBezTo>
                    <a:pt x="43" y="55"/>
                    <a:pt x="36" y="60"/>
                    <a:pt x="40" y="56"/>
                  </a:cubicBezTo>
                  <a:cubicBezTo>
                    <a:pt x="43" y="54"/>
                    <a:pt x="45" y="53"/>
                    <a:pt x="47" y="51"/>
                  </a:cubicBezTo>
                  <a:cubicBezTo>
                    <a:pt x="52" y="48"/>
                    <a:pt x="57" y="44"/>
                    <a:pt x="62" y="41"/>
                  </a:cubicBezTo>
                  <a:cubicBezTo>
                    <a:pt x="71" y="36"/>
                    <a:pt x="80" y="29"/>
                    <a:pt x="90" y="23"/>
                  </a:cubicBezTo>
                  <a:cubicBezTo>
                    <a:pt x="91" y="23"/>
                    <a:pt x="92" y="23"/>
                    <a:pt x="92" y="23"/>
                  </a:cubicBezTo>
                  <a:cubicBezTo>
                    <a:pt x="93" y="23"/>
                    <a:pt x="93" y="23"/>
                    <a:pt x="94" y="23"/>
                  </a:cubicBezTo>
                  <a:cubicBezTo>
                    <a:pt x="94" y="22"/>
                    <a:pt x="94" y="22"/>
                    <a:pt x="94" y="22"/>
                  </a:cubicBezTo>
                  <a:cubicBezTo>
                    <a:pt x="94" y="22"/>
                    <a:pt x="94" y="22"/>
                    <a:pt x="94" y="21"/>
                  </a:cubicBezTo>
                  <a:cubicBezTo>
                    <a:pt x="95" y="21"/>
                    <a:pt x="95" y="21"/>
                    <a:pt x="96" y="21"/>
                  </a:cubicBezTo>
                  <a:cubicBezTo>
                    <a:pt x="96" y="21"/>
                    <a:pt x="95" y="21"/>
                    <a:pt x="94" y="22"/>
                  </a:cubicBezTo>
                  <a:cubicBezTo>
                    <a:pt x="94" y="22"/>
                    <a:pt x="94" y="23"/>
                    <a:pt x="95" y="23"/>
                  </a:cubicBezTo>
                  <a:cubicBezTo>
                    <a:pt x="97" y="22"/>
                    <a:pt x="99" y="21"/>
                    <a:pt x="101" y="21"/>
                  </a:cubicBezTo>
                  <a:cubicBezTo>
                    <a:pt x="102" y="20"/>
                    <a:pt x="104" y="20"/>
                    <a:pt x="105" y="19"/>
                  </a:cubicBezTo>
                  <a:cubicBezTo>
                    <a:pt x="106" y="19"/>
                    <a:pt x="110" y="18"/>
                    <a:pt x="110" y="18"/>
                  </a:cubicBezTo>
                  <a:cubicBezTo>
                    <a:pt x="109" y="19"/>
                    <a:pt x="107" y="20"/>
                    <a:pt x="105" y="21"/>
                  </a:cubicBezTo>
                  <a:cubicBezTo>
                    <a:pt x="105" y="21"/>
                    <a:pt x="105" y="21"/>
                    <a:pt x="104" y="21"/>
                  </a:cubicBezTo>
                  <a:cubicBezTo>
                    <a:pt x="103" y="22"/>
                    <a:pt x="101" y="23"/>
                    <a:pt x="99" y="24"/>
                  </a:cubicBezTo>
                  <a:cubicBezTo>
                    <a:pt x="98" y="24"/>
                    <a:pt x="97" y="24"/>
                    <a:pt x="97" y="25"/>
                  </a:cubicBezTo>
                  <a:cubicBezTo>
                    <a:pt x="97" y="25"/>
                    <a:pt x="96" y="25"/>
                    <a:pt x="96" y="25"/>
                  </a:cubicBezTo>
                  <a:cubicBezTo>
                    <a:pt x="95" y="26"/>
                    <a:pt x="96" y="26"/>
                    <a:pt x="96" y="26"/>
                  </a:cubicBezTo>
                  <a:cubicBezTo>
                    <a:pt x="101" y="24"/>
                    <a:pt x="105" y="22"/>
                    <a:pt x="110" y="20"/>
                  </a:cubicBezTo>
                  <a:cubicBezTo>
                    <a:pt x="111" y="20"/>
                    <a:pt x="112" y="19"/>
                    <a:pt x="114" y="19"/>
                  </a:cubicBezTo>
                  <a:cubicBezTo>
                    <a:pt x="112" y="20"/>
                    <a:pt x="110" y="21"/>
                    <a:pt x="108" y="22"/>
                  </a:cubicBezTo>
                  <a:cubicBezTo>
                    <a:pt x="106" y="23"/>
                    <a:pt x="103" y="24"/>
                    <a:pt x="101" y="25"/>
                  </a:cubicBezTo>
                  <a:cubicBezTo>
                    <a:pt x="96" y="28"/>
                    <a:pt x="91" y="33"/>
                    <a:pt x="85" y="37"/>
                  </a:cubicBezTo>
                  <a:cubicBezTo>
                    <a:pt x="79" y="40"/>
                    <a:pt x="72" y="43"/>
                    <a:pt x="66" y="47"/>
                  </a:cubicBezTo>
                  <a:cubicBezTo>
                    <a:pt x="60" y="50"/>
                    <a:pt x="55" y="54"/>
                    <a:pt x="48" y="56"/>
                  </a:cubicBezTo>
                  <a:cubicBezTo>
                    <a:pt x="44" y="58"/>
                    <a:pt x="52" y="54"/>
                    <a:pt x="53" y="53"/>
                  </a:cubicBezTo>
                  <a:cubicBezTo>
                    <a:pt x="56" y="51"/>
                    <a:pt x="59" y="49"/>
                    <a:pt x="62" y="47"/>
                  </a:cubicBezTo>
                  <a:cubicBezTo>
                    <a:pt x="74" y="38"/>
                    <a:pt x="88" y="31"/>
                    <a:pt x="100" y="22"/>
                  </a:cubicBezTo>
                  <a:cubicBezTo>
                    <a:pt x="100" y="22"/>
                    <a:pt x="100" y="21"/>
                    <a:pt x="99" y="22"/>
                  </a:cubicBezTo>
                  <a:close/>
                  <a:moveTo>
                    <a:pt x="95" y="9"/>
                  </a:moveTo>
                  <a:cubicBezTo>
                    <a:pt x="95" y="9"/>
                    <a:pt x="95" y="9"/>
                    <a:pt x="95" y="9"/>
                  </a:cubicBezTo>
                  <a:cubicBezTo>
                    <a:pt x="96" y="9"/>
                    <a:pt x="96" y="9"/>
                    <a:pt x="97" y="9"/>
                  </a:cubicBezTo>
                  <a:cubicBezTo>
                    <a:pt x="96" y="10"/>
                    <a:pt x="95" y="11"/>
                    <a:pt x="94" y="12"/>
                  </a:cubicBezTo>
                  <a:cubicBezTo>
                    <a:pt x="95" y="11"/>
                    <a:pt x="95" y="10"/>
                    <a:pt x="95" y="9"/>
                  </a:cubicBezTo>
                  <a:close/>
                  <a:moveTo>
                    <a:pt x="94" y="18"/>
                  </a:moveTo>
                  <a:cubicBezTo>
                    <a:pt x="95" y="18"/>
                    <a:pt x="95" y="18"/>
                    <a:pt x="96" y="18"/>
                  </a:cubicBezTo>
                  <a:cubicBezTo>
                    <a:pt x="95" y="19"/>
                    <a:pt x="95" y="19"/>
                    <a:pt x="94" y="20"/>
                  </a:cubicBezTo>
                  <a:cubicBezTo>
                    <a:pt x="94" y="20"/>
                    <a:pt x="94" y="19"/>
                    <a:pt x="94" y="18"/>
                  </a:cubicBezTo>
                  <a:close/>
                  <a:moveTo>
                    <a:pt x="94" y="15"/>
                  </a:moveTo>
                  <a:cubicBezTo>
                    <a:pt x="96" y="15"/>
                    <a:pt x="97" y="14"/>
                    <a:pt x="98" y="13"/>
                  </a:cubicBezTo>
                  <a:cubicBezTo>
                    <a:pt x="97" y="14"/>
                    <a:pt x="95" y="15"/>
                    <a:pt x="94" y="17"/>
                  </a:cubicBezTo>
                  <a:cubicBezTo>
                    <a:pt x="94" y="16"/>
                    <a:pt x="94" y="16"/>
                    <a:pt x="94" y="15"/>
                  </a:cubicBezTo>
                  <a:close/>
                  <a:moveTo>
                    <a:pt x="95" y="5"/>
                  </a:moveTo>
                  <a:cubicBezTo>
                    <a:pt x="95" y="6"/>
                    <a:pt x="95" y="6"/>
                    <a:pt x="95" y="6"/>
                  </a:cubicBezTo>
                  <a:cubicBezTo>
                    <a:pt x="95" y="6"/>
                    <a:pt x="95" y="5"/>
                    <a:pt x="94" y="5"/>
                  </a:cubicBezTo>
                  <a:cubicBezTo>
                    <a:pt x="95" y="5"/>
                    <a:pt x="95" y="5"/>
                    <a:pt x="95" y="5"/>
                  </a:cubicBezTo>
                  <a:cubicBezTo>
                    <a:pt x="95" y="5"/>
                    <a:pt x="95" y="5"/>
                    <a:pt x="95" y="5"/>
                  </a:cubicBezTo>
                  <a:close/>
                  <a:moveTo>
                    <a:pt x="14" y="51"/>
                  </a:moveTo>
                  <a:cubicBezTo>
                    <a:pt x="16" y="50"/>
                    <a:pt x="19" y="49"/>
                    <a:pt x="22" y="48"/>
                  </a:cubicBezTo>
                  <a:cubicBezTo>
                    <a:pt x="19" y="50"/>
                    <a:pt x="16" y="52"/>
                    <a:pt x="14" y="54"/>
                  </a:cubicBezTo>
                  <a:cubicBezTo>
                    <a:pt x="14" y="53"/>
                    <a:pt x="14" y="52"/>
                    <a:pt x="14" y="51"/>
                  </a:cubicBezTo>
                  <a:close/>
                  <a:moveTo>
                    <a:pt x="14" y="47"/>
                  </a:moveTo>
                  <a:cubicBezTo>
                    <a:pt x="25" y="42"/>
                    <a:pt x="35" y="33"/>
                    <a:pt x="46" y="28"/>
                  </a:cubicBezTo>
                  <a:cubicBezTo>
                    <a:pt x="45" y="29"/>
                    <a:pt x="44" y="29"/>
                    <a:pt x="44" y="30"/>
                  </a:cubicBezTo>
                  <a:cubicBezTo>
                    <a:pt x="40" y="32"/>
                    <a:pt x="37" y="35"/>
                    <a:pt x="33" y="37"/>
                  </a:cubicBezTo>
                  <a:cubicBezTo>
                    <a:pt x="26" y="41"/>
                    <a:pt x="20" y="45"/>
                    <a:pt x="14" y="50"/>
                  </a:cubicBezTo>
                  <a:cubicBezTo>
                    <a:pt x="14" y="49"/>
                    <a:pt x="14" y="48"/>
                    <a:pt x="14" y="47"/>
                  </a:cubicBezTo>
                  <a:close/>
                  <a:moveTo>
                    <a:pt x="12" y="37"/>
                  </a:moveTo>
                  <a:cubicBezTo>
                    <a:pt x="16" y="35"/>
                    <a:pt x="20" y="32"/>
                    <a:pt x="24" y="29"/>
                  </a:cubicBezTo>
                  <a:cubicBezTo>
                    <a:pt x="25" y="29"/>
                    <a:pt x="26" y="28"/>
                    <a:pt x="26" y="28"/>
                  </a:cubicBezTo>
                  <a:cubicBezTo>
                    <a:pt x="24" y="29"/>
                    <a:pt x="22" y="31"/>
                    <a:pt x="21" y="33"/>
                  </a:cubicBezTo>
                  <a:cubicBezTo>
                    <a:pt x="18" y="35"/>
                    <a:pt x="15" y="37"/>
                    <a:pt x="12" y="39"/>
                  </a:cubicBezTo>
                  <a:cubicBezTo>
                    <a:pt x="12" y="38"/>
                    <a:pt x="12" y="37"/>
                    <a:pt x="12" y="37"/>
                  </a:cubicBezTo>
                  <a:close/>
                  <a:moveTo>
                    <a:pt x="13" y="56"/>
                  </a:moveTo>
                  <a:cubicBezTo>
                    <a:pt x="17" y="55"/>
                    <a:pt x="19" y="53"/>
                    <a:pt x="22" y="51"/>
                  </a:cubicBezTo>
                  <a:cubicBezTo>
                    <a:pt x="26" y="48"/>
                    <a:pt x="31" y="45"/>
                    <a:pt x="36" y="43"/>
                  </a:cubicBezTo>
                  <a:cubicBezTo>
                    <a:pt x="42" y="40"/>
                    <a:pt x="48" y="36"/>
                    <a:pt x="54" y="32"/>
                  </a:cubicBezTo>
                  <a:cubicBezTo>
                    <a:pt x="49" y="35"/>
                    <a:pt x="45" y="38"/>
                    <a:pt x="40" y="41"/>
                  </a:cubicBezTo>
                  <a:cubicBezTo>
                    <a:pt x="31" y="47"/>
                    <a:pt x="23" y="54"/>
                    <a:pt x="13" y="59"/>
                  </a:cubicBezTo>
                  <a:cubicBezTo>
                    <a:pt x="13" y="58"/>
                    <a:pt x="13" y="57"/>
                    <a:pt x="13" y="56"/>
                  </a:cubicBezTo>
                  <a:close/>
                  <a:moveTo>
                    <a:pt x="44" y="33"/>
                  </a:moveTo>
                  <a:cubicBezTo>
                    <a:pt x="45" y="33"/>
                    <a:pt x="45" y="33"/>
                    <a:pt x="45" y="33"/>
                  </a:cubicBezTo>
                  <a:cubicBezTo>
                    <a:pt x="47" y="32"/>
                    <a:pt x="49" y="31"/>
                    <a:pt x="50" y="29"/>
                  </a:cubicBezTo>
                  <a:cubicBezTo>
                    <a:pt x="51" y="29"/>
                    <a:pt x="59" y="24"/>
                    <a:pt x="55" y="27"/>
                  </a:cubicBezTo>
                  <a:cubicBezTo>
                    <a:pt x="51" y="29"/>
                    <a:pt x="48" y="31"/>
                    <a:pt x="44" y="33"/>
                  </a:cubicBezTo>
                  <a:close/>
                  <a:moveTo>
                    <a:pt x="39" y="29"/>
                  </a:moveTo>
                  <a:cubicBezTo>
                    <a:pt x="36" y="31"/>
                    <a:pt x="33" y="33"/>
                    <a:pt x="30" y="35"/>
                  </a:cubicBezTo>
                  <a:cubicBezTo>
                    <a:pt x="25" y="38"/>
                    <a:pt x="19" y="42"/>
                    <a:pt x="13" y="45"/>
                  </a:cubicBezTo>
                  <a:cubicBezTo>
                    <a:pt x="13" y="44"/>
                    <a:pt x="13" y="44"/>
                    <a:pt x="13" y="43"/>
                  </a:cubicBezTo>
                  <a:cubicBezTo>
                    <a:pt x="22" y="42"/>
                    <a:pt x="29" y="34"/>
                    <a:pt x="37" y="29"/>
                  </a:cubicBezTo>
                  <a:cubicBezTo>
                    <a:pt x="38" y="28"/>
                    <a:pt x="39" y="27"/>
                    <a:pt x="40" y="27"/>
                  </a:cubicBezTo>
                  <a:cubicBezTo>
                    <a:pt x="41" y="27"/>
                    <a:pt x="41" y="27"/>
                    <a:pt x="41" y="27"/>
                  </a:cubicBezTo>
                  <a:cubicBezTo>
                    <a:pt x="41" y="27"/>
                    <a:pt x="40" y="28"/>
                    <a:pt x="39" y="29"/>
                  </a:cubicBezTo>
                  <a:close/>
                  <a:moveTo>
                    <a:pt x="13" y="42"/>
                  </a:moveTo>
                  <a:cubicBezTo>
                    <a:pt x="13" y="41"/>
                    <a:pt x="13" y="41"/>
                    <a:pt x="12" y="40"/>
                  </a:cubicBezTo>
                  <a:cubicBezTo>
                    <a:pt x="17" y="39"/>
                    <a:pt x="20" y="36"/>
                    <a:pt x="24" y="34"/>
                  </a:cubicBezTo>
                  <a:cubicBezTo>
                    <a:pt x="26" y="32"/>
                    <a:pt x="28" y="31"/>
                    <a:pt x="31" y="29"/>
                  </a:cubicBezTo>
                  <a:cubicBezTo>
                    <a:pt x="32" y="29"/>
                    <a:pt x="34" y="28"/>
                    <a:pt x="35" y="27"/>
                  </a:cubicBezTo>
                  <a:cubicBezTo>
                    <a:pt x="35" y="27"/>
                    <a:pt x="35" y="27"/>
                    <a:pt x="35" y="27"/>
                  </a:cubicBezTo>
                  <a:cubicBezTo>
                    <a:pt x="29" y="33"/>
                    <a:pt x="20" y="37"/>
                    <a:pt x="13" y="42"/>
                  </a:cubicBezTo>
                  <a:close/>
                  <a:moveTo>
                    <a:pt x="17" y="37"/>
                  </a:moveTo>
                  <a:cubicBezTo>
                    <a:pt x="9" y="42"/>
                    <a:pt x="18" y="36"/>
                    <a:pt x="19" y="35"/>
                  </a:cubicBezTo>
                  <a:cubicBezTo>
                    <a:pt x="22" y="32"/>
                    <a:pt x="25" y="30"/>
                    <a:pt x="28" y="27"/>
                  </a:cubicBezTo>
                  <a:cubicBezTo>
                    <a:pt x="28" y="27"/>
                    <a:pt x="28" y="27"/>
                    <a:pt x="28" y="27"/>
                  </a:cubicBezTo>
                  <a:cubicBezTo>
                    <a:pt x="30" y="27"/>
                    <a:pt x="32" y="27"/>
                    <a:pt x="33" y="27"/>
                  </a:cubicBezTo>
                  <a:cubicBezTo>
                    <a:pt x="28" y="30"/>
                    <a:pt x="22" y="34"/>
                    <a:pt x="17" y="37"/>
                  </a:cubicBezTo>
                  <a:close/>
                  <a:moveTo>
                    <a:pt x="17" y="29"/>
                  </a:moveTo>
                  <a:cubicBezTo>
                    <a:pt x="16" y="29"/>
                    <a:pt x="13" y="33"/>
                    <a:pt x="11" y="35"/>
                  </a:cubicBezTo>
                  <a:cubicBezTo>
                    <a:pt x="11" y="34"/>
                    <a:pt x="10" y="33"/>
                    <a:pt x="10" y="32"/>
                  </a:cubicBezTo>
                  <a:cubicBezTo>
                    <a:pt x="12" y="31"/>
                    <a:pt x="15" y="29"/>
                    <a:pt x="17" y="29"/>
                  </a:cubicBezTo>
                  <a:close/>
                  <a:moveTo>
                    <a:pt x="26" y="54"/>
                  </a:moveTo>
                  <a:cubicBezTo>
                    <a:pt x="31" y="51"/>
                    <a:pt x="37" y="47"/>
                    <a:pt x="43" y="44"/>
                  </a:cubicBezTo>
                  <a:cubicBezTo>
                    <a:pt x="47" y="42"/>
                    <a:pt x="50" y="40"/>
                    <a:pt x="54" y="38"/>
                  </a:cubicBezTo>
                  <a:cubicBezTo>
                    <a:pt x="54" y="39"/>
                    <a:pt x="53" y="39"/>
                    <a:pt x="52" y="39"/>
                  </a:cubicBezTo>
                  <a:cubicBezTo>
                    <a:pt x="43" y="46"/>
                    <a:pt x="33" y="53"/>
                    <a:pt x="23" y="59"/>
                  </a:cubicBezTo>
                  <a:cubicBezTo>
                    <a:pt x="23" y="59"/>
                    <a:pt x="23" y="60"/>
                    <a:pt x="23" y="60"/>
                  </a:cubicBezTo>
                  <a:cubicBezTo>
                    <a:pt x="20" y="60"/>
                    <a:pt x="17" y="60"/>
                    <a:pt x="13" y="60"/>
                  </a:cubicBezTo>
                  <a:cubicBezTo>
                    <a:pt x="18" y="59"/>
                    <a:pt x="22" y="57"/>
                    <a:pt x="26" y="54"/>
                  </a:cubicBezTo>
                  <a:close/>
                  <a:moveTo>
                    <a:pt x="51" y="45"/>
                  </a:moveTo>
                  <a:cubicBezTo>
                    <a:pt x="56" y="42"/>
                    <a:pt x="61" y="40"/>
                    <a:pt x="66" y="37"/>
                  </a:cubicBezTo>
                  <a:cubicBezTo>
                    <a:pt x="71" y="34"/>
                    <a:pt x="76" y="31"/>
                    <a:pt x="81" y="28"/>
                  </a:cubicBezTo>
                  <a:cubicBezTo>
                    <a:pt x="83" y="26"/>
                    <a:pt x="85" y="25"/>
                    <a:pt x="88" y="24"/>
                  </a:cubicBezTo>
                  <a:cubicBezTo>
                    <a:pt x="86" y="25"/>
                    <a:pt x="85" y="26"/>
                    <a:pt x="83" y="26"/>
                  </a:cubicBezTo>
                  <a:cubicBezTo>
                    <a:pt x="78" y="30"/>
                    <a:pt x="72" y="34"/>
                    <a:pt x="67" y="37"/>
                  </a:cubicBezTo>
                  <a:cubicBezTo>
                    <a:pt x="56" y="44"/>
                    <a:pt x="46" y="51"/>
                    <a:pt x="36" y="58"/>
                  </a:cubicBezTo>
                  <a:cubicBezTo>
                    <a:pt x="36" y="58"/>
                    <a:pt x="36" y="58"/>
                    <a:pt x="36" y="59"/>
                  </a:cubicBezTo>
                  <a:cubicBezTo>
                    <a:pt x="32" y="59"/>
                    <a:pt x="28" y="59"/>
                    <a:pt x="24" y="60"/>
                  </a:cubicBezTo>
                  <a:cubicBezTo>
                    <a:pt x="34" y="56"/>
                    <a:pt x="43" y="50"/>
                    <a:pt x="51" y="45"/>
                  </a:cubicBezTo>
                  <a:close/>
                  <a:moveTo>
                    <a:pt x="92" y="26"/>
                  </a:moveTo>
                  <a:cubicBezTo>
                    <a:pt x="94" y="25"/>
                    <a:pt x="96" y="24"/>
                    <a:pt x="97" y="23"/>
                  </a:cubicBezTo>
                  <a:cubicBezTo>
                    <a:pt x="95" y="25"/>
                    <a:pt x="92" y="26"/>
                    <a:pt x="90" y="28"/>
                  </a:cubicBezTo>
                  <a:cubicBezTo>
                    <a:pt x="85" y="31"/>
                    <a:pt x="80" y="34"/>
                    <a:pt x="74" y="37"/>
                  </a:cubicBezTo>
                  <a:cubicBezTo>
                    <a:pt x="64" y="44"/>
                    <a:pt x="55" y="51"/>
                    <a:pt x="45" y="57"/>
                  </a:cubicBezTo>
                  <a:cubicBezTo>
                    <a:pt x="44" y="57"/>
                    <a:pt x="44" y="58"/>
                    <a:pt x="45" y="58"/>
                  </a:cubicBezTo>
                  <a:cubicBezTo>
                    <a:pt x="42" y="58"/>
                    <a:pt x="40" y="58"/>
                    <a:pt x="37" y="59"/>
                  </a:cubicBezTo>
                  <a:cubicBezTo>
                    <a:pt x="56" y="49"/>
                    <a:pt x="73" y="36"/>
                    <a:pt x="92" y="26"/>
                  </a:cubicBezTo>
                  <a:close/>
                  <a:moveTo>
                    <a:pt x="61" y="50"/>
                  </a:moveTo>
                  <a:cubicBezTo>
                    <a:pt x="67" y="47"/>
                    <a:pt x="74" y="44"/>
                    <a:pt x="80" y="41"/>
                  </a:cubicBezTo>
                  <a:cubicBezTo>
                    <a:pt x="86" y="37"/>
                    <a:pt x="92" y="34"/>
                    <a:pt x="97" y="29"/>
                  </a:cubicBezTo>
                  <a:cubicBezTo>
                    <a:pt x="103" y="25"/>
                    <a:pt x="110" y="23"/>
                    <a:pt x="115" y="19"/>
                  </a:cubicBezTo>
                  <a:cubicBezTo>
                    <a:pt x="117" y="21"/>
                    <a:pt x="119" y="22"/>
                    <a:pt x="120" y="23"/>
                  </a:cubicBezTo>
                  <a:cubicBezTo>
                    <a:pt x="112" y="26"/>
                    <a:pt x="105" y="32"/>
                    <a:pt x="97" y="36"/>
                  </a:cubicBezTo>
                  <a:cubicBezTo>
                    <a:pt x="87" y="42"/>
                    <a:pt x="77" y="48"/>
                    <a:pt x="67" y="53"/>
                  </a:cubicBezTo>
                  <a:cubicBezTo>
                    <a:pt x="65" y="54"/>
                    <a:pt x="64" y="54"/>
                    <a:pt x="63" y="55"/>
                  </a:cubicBezTo>
                  <a:cubicBezTo>
                    <a:pt x="64" y="54"/>
                    <a:pt x="65" y="53"/>
                    <a:pt x="67" y="52"/>
                  </a:cubicBezTo>
                  <a:cubicBezTo>
                    <a:pt x="69" y="50"/>
                    <a:pt x="71" y="49"/>
                    <a:pt x="73" y="47"/>
                  </a:cubicBezTo>
                  <a:cubicBezTo>
                    <a:pt x="77" y="45"/>
                    <a:pt x="81" y="43"/>
                    <a:pt x="84" y="41"/>
                  </a:cubicBezTo>
                  <a:cubicBezTo>
                    <a:pt x="84" y="41"/>
                    <a:pt x="85" y="41"/>
                    <a:pt x="85" y="41"/>
                  </a:cubicBezTo>
                  <a:cubicBezTo>
                    <a:pt x="91" y="38"/>
                    <a:pt x="98" y="34"/>
                    <a:pt x="104" y="30"/>
                  </a:cubicBezTo>
                  <a:cubicBezTo>
                    <a:pt x="108" y="27"/>
                    <a:pt x="113" y="25"/>
                    <a:pt x="118" y="22"/>
                  </a:cubicBezTo>
                  <a:cubicBezTo>
                    <a:pt x="118" y="22"/>
                    <a:pt x="118" y="21"/>
                    <a:pt x="118" y="22"/>
                  </a:cubicBezTo>
                  <a:cubicBezTo>
                    <a:pt x="117" y="22"/>
                    <a:pt x="116" y="22"/>
                    <a:pt x="115" y="23"/>
                  </a:cubicBezTo>
                  <a:cubicBezTo>
                    <a:pt x="115" y="22"/>
                    <a:pt x="115" y="23"/>
                    <a:pt x="114" y="23"/>
                  </a:cubicBezTo>
                  <a:cubicBezTo>
                    <a:pt x="111" y="24"/>
                    <a:pt x="109" y="26"/>
                    <a:pt x="106" y="27"/>
                  </a:cubicBezTo>
                  <a:cubicBezTo>
                    <a:pt x="105" y="28"/>
                    <a:pt x="103" y="29"/>
                    <a:pt x="102" y="30"/>
                  </a:cubicBezTo>
                  <a:cubicBezTo>
                    <a:pt x="96" y="33"/>
                    <a:pt x="91" y="36"/>
                    <a:pt x="86" y="39"/>
                  </a:cubicBezTo>
                  <a:cubicBezTo>
                    <a:pt x="85" y="40"/>
                    <a:pt x="85" y="40"/>
                    <a:pt x="84" y="40"/>
                  </a:cubicBezTo>
                  <a:cubicBezTo>
                    <a:pt x="74" y="45"/>
                    <a:pt x="63" y="50"/>
                    <a:pt x="54" y="57"/>
                  </a:cubicBezTo>
                  <a:cubicBezTo>
                    <a:pt x="54" y="57"/>
                    <a:pt x="53" y="57"/>
                    <a:pt x="53" y="57"/>
                  </a:cubicBezTo>
                  <a:cubicBezTo>
                    <a:pt x="51" y="57"/>
                    <a:pt x="48" y="57"/>
                    <a:pt x="46" y="58"/>
                  </a:cubicBezTo>
                  <a:cubicBezTo>
                    <a:pt x="51" y="56"/>
                    <a:pt x="56" y="53"/>
                    <a:pt x="61" y="50"/>
                  </a:cubicBezTo>
                  <a:close/>
                  <a:moveTo>
                    <a:pt x="126" y="27"/>
                  </a:moveTo>
                  <a:cubicBezTo>
                    <a:pt x="116" y="32"/>
                    <a:pt x="106" y="37"/>
                    <a:pt x="97" y="44"/>
                  </a:cubicBezTo>
                  <a:cubicBezTo>
                    <a:pt x="93" y="47"/>
                    <a:pt x="89" y="49"/>
                    <a:pt x="84" y="52"/>
                  </a:cubicBezTo>
                  <a:cubicBezTo>
                    <a:pt x="84" y="52"/>
                    <a:pt x="84" y="52"/>
                    <a:pt x="83" y="52"/>
                  </a:cubicBezTo>
                  <a:cubicBezTo>
                    <a:pt x="84" y="52"/>
                    <a:pt x="84" y="52"/>
                    <a:pt x="84" y="52"/>
                  </a:cubicBezTo>
                  <a:cubicBezTo>
                    <a:pt x="86" y="50"/>
                    <a:pt x="89" y="48"/>
                    <a:pt x="91" y="47"/>
                  </a:cubicBezTo>
                  <a:cubicBezTo>
                    <a:pt x="101" y="41"/>
                    <a:pt x="110" y="35"/>
                    <a:pt x="119" y="29"/>
                  </a:cubicBezTo>
                  <a:cubicBezTo>
                    <a:pt x="119" y="28"/>
                    <a:pt x="120" y="28"/>
                    <a:pt x="120" y="28"/>
                  </a:cubicBezTo>
                  <a:cubicBezTo>
                    <a:pt x="120" y="27"/>
                    <a:pt x="121" y="27"/>
                    <a:pt x="122" y="26"/>
                  </a:cubicBezTo>
                  <a:cubicBezTo>
                    <a:pt x="122" y="26"/>
                    <a:pt x="122" y="25"/>
                    <a:pt x="121" y="26"/>
                  </a:cubicBezTo>
                  <a:cubicBezTo>
                    <a:pt x="116" y="29"/>
                    <a:pt x="110" y="32"/>
                    <a:pt x="105" y="35"/>
                  </a:cubicBezTo>
                  <a:cubicBezTo>
                    <a:pt x="111" y="32"/>
                    <a:pt x="116" y="28"/>
                    <a:pt x="121" y="24"/>
                  </a:cubicBezTo>
                  <a:cubicBezTo>
                    <a:pt x="123" y="25"/>
                    <a:pt x="124" y="26"/>
                    <a:pt x="126" y="27"/>
                  </a:cubicBezTo>
                  <a:close/>
                  <a:moveTo>
                    <a:pt x="129" y="29"/>
                  </a:moveTo>
                  <a:cubicBezTo>
                    <a:pt x="122" y="32"/>
                    <a:pt x="115" y="36"/>
                    <a:pt x="109" y="40"/>
                  </a:cubicBezTo>
                  <a:cubicBezTo>
                    <a:pt x="105" y="42"/>
                    <a:pt x="101" y="44"/>
                    <a:pt x="97" y="47"/>
                  </a:cubicBezTo>
                  <a:cubicBezTo>
                    <a:pt x="95" y="49"/>
                    <a:pt x="93" y="50"/>
                    <a:pt x="91" y="51"/>
                  </a:cubicBezTo>
                  <a:cubicBezTo>
                    <a:pt x="83" y="56"/>
                    <a:pt x="91" y="49"/>
                    <a:pt x="93" y="48"/>
                  </a:cubicBezTo>
                  <a:cubicBezTo>
                    <a:pt x="95" y="47"/>
                    <a:pt x="96" y="46"/>
                    <a:pt x="97" y="45"/>
                  </a:cubicBezTo>
                  <a:cubicBezTo>
                    <a:pt x="99" y="44"/>
                    <a:pt x="101" y="43"/>
                    <a:pt x="102" y="42"/>
                  </a:cubicBezTo>
                  <a:cubicBezTo>
                    <a:pt x="110" y="37"/>
                    <a:pt x="119" y="33"/>
                    <a:pt x="127" y="28"/>
                  </a:cubicBezTo>
                  <a:cubicBezTo>
                    <a:pt x="127" y="28"/>
                    <a:pt x="128" y="29"/>
                    <a:pt x="129" y="29"/>
                  </a:cubicBezTo>
                  <a:close/>
                  <a:moveTo>
                    <a:pt x="108" y="38"/>
                  </a:moveTo>
                  <a:cubicBezTo>
                    <a:pt x="113" y="35"/>
                    <a:pt x="118" y="32"/>
                    <a:pt x="123" y="29"/>
                  </a:cubicBezTo>
                  <a:cubicBezTo>
                    <a:pt x="123" y="29"/>
                    <a:pt x="123" y="29"/>
                    <a:pt x="123" y="29"/>
                  </a:cubicBezTo>
                  <a:cubicBezTo>
                    <a:pt x="123" y="29"/>
                    <a:pt x="123" y="30"/>
                    <a:pt x="122" y="30"/>
                  </a:cubicBezTo>
                  <a:cubicBezTo>
                    <a:pt x="120" y="31"/>
                    <a:pt x="117" y="33"/>
                    <a:pt x="115" y="34"/>
                  </a:cubicBezTo>
                  <a:cubicBezTo>
                    <a:pt x="113" y="35"/>
                    <a:pt x="110" y="36"/>
                    <a:pt x="108" y="38"/>
                  </a:cubicBezTo>
                  <a:close/>
                  <a:moveTo>
                    <a:pt x="71" y="48"/>
                  </a:moveTo>
                  <a:cubicBezTo>
                    <a:pt x="67" y="50"/>
                    <a:pt x="64" y="53"/>
                    <a:pt x="61" y="56"/>
                  </a:cubicBezTo>
                  <a:cubicBezTo>
                    <a:pt x="61" y="56"/>
                    <a:pt x="61" y="56"/>
                    <a:pt x="61" y="56"/>
                  </a:cubicBezTo>
                  <a:cubicBezTo>
                    <a:pt x="59" y="56"/>
                    <a:pt x="57" y="57"/>
                    <a:pt x="55" y="57"/>
                  </a:cubicBezTo>
                  <a:cubicBezTo>
                    <a:pt x="60" y="53"/>
                    <a:pt x="66" y="50"/>
                    <a:pt x="71" y="48"/>
                  </a:cubicBezTo>
                  <a:close/>
                  <a:moveTo>
                    <a:pt x="100" y="38"/>
                  </a:moveTo>
                  <a:cubicBezTo>
                    <a:pt x="98" y="39"/>
                    <a:pt x="97" y="40"/>
                    <a:pt x="96" y="41"/>
                  </a:cubicBezTo>
                  <a:cubicBezTo>
                    <a:pt x="91" y="43"/>
                    <a:pt x="87" y="46"/>
                    <a:pt x="83" y="49"/>
                  </a:cubicBezTo>
                  <a:cubicBezTo>
                    <a:pt x="83" y="49"/>
                    <a:pt x="83" y="49"/>
                    <a:pt x="82" y="49"/>
                  </a:cubicBezTo>
                  <a:cubicBezTo>
                    <a:pt x="84" y="48"/>
                    <a:pt x="85" y="47"/>
                    <a:pt x="86" y="46"/>
                  </a:cubicBezTo>
                  <a:cubicBezTo>
                    <a:pt x="90" y="43"/>
                    <a:pt x="95" y="41"/>
                    <a:pt x="99" y="39"/>
                  </a:cubicBezTo>
                  <a:cubicBezTo>
                    <a:pt x="99" y="38"/>
                    <a:pt x="100" y="38"/>
                    <a:pt x="100" y="38"/>
                  </a:cubicBezTo>
                  <a:close/>
                  <a:moveTo>
                    <a:pt x="90" y="49"/>
                  </a:moveTo>
                  <a:cubicBezTo>
                    <a:pt x="88" y="51"/>
                    <a:pt x="87" y="52"/>
                    <a:pt x="85" y="54"/>
                  </a:cubicBezTo>
                  <a:cubicBezTo>
                    <a:pt x="85" y="54"/>
                    <a:pt x="85" y="54"/>
                    <a:pt x="85" y="54"/>
                  </a:cubicBezTo>
                  <a:cubicBezTo>
                    <a:pt x="83" y="54"/>
                    <a:pt x="82" y="54"/>
                    <a:pt x="81" y="54"/>
                  </a:cubicBezTo>
                  <a:cubicBezTo>
                    <a:pt x="84" y="53"/>
                    <a:pt x="87" y="51"/>
                    <a:pt x="90" y="49"/>
                  </a:cubicBezTo>
                  <a:close/>
                  <a:moveTo>
                    <a:pt x="99" y="63"/>
                  </a:moveTo>
                  <a:cubicBezTo>
                    <a:pt x="105" y="59"/>
                    <a:pt x="111" y="56"/>
                    <a:pt x="117" y="52"/>
                  </a:cubicBezTo>
                  <a:cubicBezTo>
                    <a:pt x="115" y="53"/>
                    <a:pt x="114" y="54"/>
                    <a:pt x="112" y="56"/>
                  </a:cubicBezTo>
                  <a:cubicBezTo>
                    <a:pt x="108" y="59"/>
                    <a:pt x="103" y="62"/>
                    <a:pt x="100" y="67"/>
                  </a:cubicBezTo>
                  <a:cubicBezTo>
                    <a:pt x="100" y="66"/>
                    <a:pt x="99" y="64"/>
                    <a:pt x="99" y="63"/>
                  </a:cubicBezTo>
                  <a:close/>
                  <a:moveTo>
                    <a:pt x="99" y="58"/>
                  </a:moveTo>
                  <a:cubicBezTo>
                    <a:pt x="105" y="56"/>
                    <a:pt x="109" y="53"/>
                    <a:pt x="114" y="49"/>
                  </a:cubicBezTo>
                  <a:cubicBezTo>
                    <a:pt x="117" y="47"/>
                    <a:pt x="120" y="44"/>
                    <a:pt x="123" y="42"/>
                  </a:cubicBezTo>
                  <a:cubicBezTo>
                    <a:pt x="123" y="42"/>
                    <a:pt x="124" y="42"/>
                    <a:pt x="124" y="42"/>
                  </a:cubicBezTo>
                  <a:cubicBezTo>
                    <a:pt x="121" y="44"/>
                    <a:pt x="117" y="47"/>
                    <a:pt x="114" y="50"/>
                  </a:cubicBezTo>
                  <a:cubicBezTo>
                    <a:pt x="110" y="55"/>
                    <a:pt x="104" y="57"/>
                    <a:pt x="99" y="61"/>
                  </a:cubicBezTo>
                  <a:cubicBezTo>
                    <a:pt x="99" y="60"/>
                    <a:pt x="99" y="59"/>
                    <a:pt x="99" y="58"/>
                  </a:cubicBezTo>
                  <a:close/>
                  <a:moveTo>
                    <a:pt x="99" y="55"/>
                  </a:moveTo>
                  <a:cubicBezTo>
                    <a:pt x="102" y="53"/>
                    <a:pt x="104" y="52"/>
                    <a:pt x="107" y="50"/>
                  </a:cubicBezTo>
                  <a:cubicBezTo>
                    <a:pt x="104" y="52"/>
                    <a:pt x="102" y="54"/>
                    <a:pt x="99" y="57"/>
                  </a:cubicBezTo>
                  <a:cubicBezTo>
                    <a:pt x="99" y="56"/>
                    <a:pt x="99" y="56"/>
                    <a:pt x="99" y="55"/>
                  </a:cubicBezTo>
                  <a:cubicBezTo>
                    <a:pt x="99" y="55"/>
                    <a:pt x="99" y="55"/>
                    <a:pt x="99" y="55"/>
                  </a:cubicBezTo>
                  <a:close/>
                  <a:moveTo>
                    <a:pt x="98" y="54"/>
                  </a:moveTo>
                  <a:cubicBezTo>
                    <a:pt x="98" y="53"/>
                    <a:pt x="98" y="53"/>
                    <a:pt x="97" y="53"/>
                  </a:cubicBezTo>
                  <a:cubicBezTo>
                    <a:pt x="96" y="53"/>
                    <a:pt x="96" y="53"/>
                    <a:pt x="95" y="53"/>
                  </a:cubicBezTo>
                  <a:cubicBezTo>
                    <a:pt x="99" y="52"/>
                    <a:pt x="103" y="49"/>
                    <a:pt x="106" y="46"/>
                  </a:cubicBezTo>
                  <a:cubicBezTo>
                    <a:pt x="112" y="42"/>
                    <a:pt x="118" y="39"/>
                    <a:pt x="124" y="36"/>
                  </a:cubicBezTo>
                  <a:cubicBezTo>
                    <a:pt x="123" y="36"/>
                    <a:pt x="122" y="37"/>
                    <a:pt x="121" y="37"/>
                  </a:cubicBezTo>
                  <a:cubicBezTo>
                    <a:pt x="118" y="39"/>
                    <a:pt x="116" y="40"/>
                    <a:pt x="113" y="42"/>
                  </a:cubicBezTo>
                  <a:cubicBezTo>
                    <a:pt x="108" y="46"/>
                    <a:pt x="103" y="50"/>
                    <a:pt x="98" y="54"/>
                  </a:cubicBezTo>
                  <a:close/>
                  <a:moveTo>
                    <a:pt x="100" y="69"/>
                  </a:moveTo>
                  <a:cubicBezTo>
                    <a:pt x="100" y="69"/>
                    <a:pt x="100" y="69"/>
                    <a:pt x="100" y="68"/>
                  </a:cubicBezTo>
                  <a:cubicBezTo>
                    <a:pt x="103" y="64"/>
                    <a:pt x="107" y="61"/>
                    <a:pt x="111" y="57"/>
                  </a:cubicBezTo>
                  <a:cubicBezTo>
                    <a:pt x="115" y="55"/>
                    <a:pt x="118" y="51"/>
                    <a:pt x="122" y="48"/>
                  </a:cubicBezTo>
                  <a:cubicBezTo>
                    <a:pt x="123" y="47"/>
                    <a:pt x="124" y="47"/>
                    <a:pt x="124" y="46"/>
                  </a:cubicBezTo>
                  <a:cubicBezTo>
                    <a:pt x="116" y="54"/>
                    <a:pt x="108" y="61"/>
                    <a:pt x="100" y="69"/>
                  </a:cubicBezTo>
                  <a:close/>
                  <a:moveTo>
                    <a:pt x="136" y="35"/>
                  </a:moveTo>
                  <a:cubicBezTo>
                    <a:pt x="135" y="36"/>
                    <a:pt x="134" y="37"/>
                    <a:pt x="133" y="38"/>
                  </a:cubicBezTo>
                  <a:cubicBezTo>
                    <a:pt x="132" y="38"/>
                    <a:pt x="132" y="38"/>
                    <a:pt x="132" y="38"/>
                  </a:cubicBezTo>
                  <a:cubicBezTo>
                    <a:pt x="129" y="41"/>
                    <a:pt x="126" y="43"/>
                    <a:pt x="123" y="46"/>
                  </a:cubicBezTo>
                  <a:cubicBezTo>
                    <a:pt x="119" y="49"/>
                    <a:pt x="116" y="52"/>
                    <a:pt x="112" y="54"/>
                  </a:cubicBezTo>
                  <a:cubicBezTo>
                    <a:pt x="108" y="57"/>
                    <a:pt x="104" y="59"/>
                    <a:pt x="101" y="61"/>
                  </a:cubicBezTo>
                  <a:cubicBezTo>
                    <a:pt x="102" y="60"/>
                    <a:pt x="103" y="59"/>
                    <a:pt x="105" y="58"/>
                  </a:cubicBezTo>
                  <a:cubicBezTo>
                    <a:pt x="107" y="57"/>
                    <a:pt x="109" y="56"/>
                    <a:pt x="111" y="54"/>
                  </a:cubicBezTo>
                  <a:cubicBezTo>
                    <a:pt x="114" y="52"/>
                    <a:pt x="116" y="49"/>
                    <a:pt x="119" y="46"/>
                  </a:cubicBezTo>
                  <a:cubicBezTo>
                    <a:pt x="123" y="43"/>
                    <a:pt x="127" y="41"/>
                    <a:pt x="131" y="38"/>
                  </a:cubicBezTo>
                  <a:cubicBezTo>
                    <a:pt x="132" y="38"/>
                    <a:pt x="132" y="37"/>
                    <a:pt x="132" y="37"/>
                  </a:cubicBezTo>
                  <a:cubicBezTo>
                    <a:pt x="133" y="36"/>
                    <a:pt x="133" y="36"/>
                    <a:pt x="134" y="36"/>
                  </a:cubicBezTo>
                  <a:cubicBezTo>
                    <a:pt x="135" y="35"/>
                    <a:pt x="134" y="35"/>
                    <a:pt x="134" y="35"/>
                  </a:cubicBezTo>
                  <a:cubicBezTo>
                    <a:pt x="128" y="38"/>
                    <a:pt x="123" y="41"/>
                    <a:pt x="117" y="45"/>
                  </a:cubicBezTo>
                  <a:cubicBezTo>
                    <a:pt x="112" y="49"/>
                    <a:pt x="108" y="54"/>
                    <a:pt x="102" y="56"/>
                  </a:cubicBezTo>
                  <a:cubicBezTo>
                    <a:pt x="100" y="57"/>
                    <a:pt x="100" y="57"/>
                    <a:pt x="100" y="57"/>
                  </a:cubicBezTo>
                  <a:cubicBezTo>
                    <a:pt x="102" y="55"/>
                    <a:pt x="104" y="53"/>
                    <a:pt x="107" y="51"/>
                  </a:cubicBezTo>
                  <a:cubicBezTo>
                    <a:pt x="109" y="49"/>
                    <a:pt x="112" y="47"/>
                    <a:pt x="115" y="45"/>
                  </a:cubicBezTo>
                  <a:cubicBezTo>
                    <a:pt x="120" y="42"/>
                    <a:pt x="125" y="39"/>
                    <a:pt x="130" y="36"/>
                  </a:cubicBezTo>
                  <a:cubicBezTo>
                    <a:pt x="131" y="36"/>
                    <a:pt x="131" y="35"/>
                    <a:pt x="131" y="35"/>
                  </a:cubicBezTo>
                  <a:cubicBezTo>
                    <a:pt x="132" y="35"/>
                    <a:pt x="132" y="34"/>
                    <a:pt x="133" y="34"/>
                  </a:cubicBezTo>
                  <a:cubicBezTo>
                    <a:pt x="133" y="34"/>
                    <a:pt x="133" y="33"/>
                    <a:pt x="132" y="33"/>
                  </a:cubicBezTo>
                  <a:cubicBezTo>
                    <a:pt x="127" y="36"/>
                    <a:pt x="121" y="38"/>
                    <a:pt x="116" y="42"/>
                  </a:cubicBezTo>
                  <a:cubicBezTo>
                    <a:pt x="111" y="45"/>
                    <a:pt x="107" y="49"/>
                    <a:pt x="101" y="53"/>
                  </a:cubicBezTo>
                  <a:cubicBezTo>
                    <a:pt x="100" y="53"/>
                    <a:pt x="100" y="54"/>
                    <a:pt x="99" y="54"/>
                  </a:cubicBezTo>
                  <a:cubicBezTo>
                    <a:pt x="99" y="54"/>
                    <a:pt x="99" y="54"/>
                    <a:pt x="99" y="54"/>
                  </a:cubicBezTo>
                  <a:cubicBezTo>
                    <a:pt x="101" y="52"/>
                    <a:pt x="103" y="51"/>
                    <a:pt x="105" y="49"/>
                  </a:cubicBezTo>
                  <a:cubicBezTo>
                    <a:pt x="108" y="47"/>
                    <a:pt x="110" y="45"/>
                    <a:pt x="113" y="43"/>
                  </a:cubicBezTo>
                  <a:cubicBezTo>
                    <a:pt x="119" y="39"/>
                    <a:pt x="125" y="37"/>
                    <a:pt x="130" y="33"/>
                  </a:cubicBezTo>
                  <a:cubicBezTo>
                    <a:pt x="130" y="33"/>
                    <a:pt x="130" y="32"/>
                    <a:pt x="129" y="33"/>
                  </a:cubicBezTo>
                  <a:cubicBezTo>
                    <a:pt x="120" y="37"/>
                    <a:pt x="111" y="42"/>
                    <a:pt x="103" y="48"/>
                  </a:cubicBezTo>
                  <a:cubicBezTo>
                    <a:pt x="101" y="49"/>
                    <a:pt x="98" y="51"/>
                    <a:pt x="96" y="52"/>
                  </a:cubicBezTo>
                  <a:cubicBezTo>
                    <a:pt x="90" y="56"/>
                    <a:pt x="95" y="52"/>
                    <a:pt x="97" y="51"/>
                  </a:cubicBezTo>
                  <a:cubicBezTo>
                    <a:pt x="101" y="47"/>
                    <a:pt x="105" y="44"/>
                    <a:pt x="109" y="41"/>
                  </a:cubicBezTo>
                  <a:cubicBezTo>
                    <a:pt x="116" y="38"/>
                    <a:pt x="123" y="34"/>
                    <a:pt x="129" y="30"/>
                  </a:cubicBezTo>
                  <a:cubicBezTo>
                    <a:pt x="129" y="30"/>
                    <a:pt x="129" y="30"/>
                    <a:pt x="129" y="30"/>
                  </a:cubicBezTo>
                  <a:cubicBezTo>
                    <a:pt x="131" y="31"/>
                    <a:pt x="134" y="33"/>
                    <a:pt x="136" y="35"/>
                  </a:cubicBezTo>
                  <a:close/>
                  <a:moveTo>
                    <a:pt x="111" y="47"/>
                  </a:moveTo>
                  <a:cubicBezTo>
                    <a:pt x="114" y="45"/>
                    <a:pt x="116" y="43"/>
                    <a:pt x="119" y="41"/>
                  </a:cubicBezTo>
                  <a:cubicBezTo>
                    <a:pt x="118" y="42"/>
                    <a:pt x="116" y="43"/>
                    <a:pt x="115" y="44"/>
                  </a:cubicBezTo>
                  <a:cubicBezTo>
                    <a:pt x="113" y="45"/>
                    <a:pt x="112" y="46"/>
                    <a:pt x="111" y="47"/>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260"/>
            <p:cNvSpPr>
              <a:spLocks noEditPoints="1"/>
            </p:cNvSpPr>
            <p:nvPr/>
          </p:nvSpPr>
          <p:spPr bwMode="auto">
            <a:xfrm>
              <a:off x="5372346" y="4420622"/>
              <a:ext cx="185738" cy="55563"/>
            </a:xfrm>
            <a:custGeom>
              <a:avLst/>
              <a:gdLst>
                <a:gd name="T0" fmla="*/ 8 w 44"/>
                <a:gd name="T1" fmla="*/ 12 h 13"/>
                <a:gd name="T2" fmla="*/ 43 w 44"/>
                <a:gd name="T3" fmla="*/ 12 h 13"/>
                <a:gd name="T4" fmla="*/ 43 w 44"/>
                <a:gd name="T5" fmla="*/ 12 h 13"/>
                <a:gd name="T6" fmla="*/ 42 w 44"/>
                <a:gd name="T7" fmla="*/ 1 h 13"/>
                <a:gd name="T8" fmla="*/ 2 w 44"/>
                <a:gd name="T9" fmla="*/ 0 h 13"/>
                <a:gd name="T10" fmla="*/ 0 w 44"/>
                <a:gd name="T11" fmla="*/ 11 h 13"/>
                <a:gd name="T12" fmla="*/ 3 w 44"/>
                <a:gd name="T13" fmla="*/ 8 h 13"/>
                <a:gd name="T14" fmla="*/ 6 w 44"/>
                <a:gd name="T15" fmla="*/ 6 h 13"/>
                <a:gd name="T16" fmla="*/ 5 w 44"/>
                <a:gd name="T17" fmla="*/ 3 h 13"/>
                <a:gd name="T18" fmla="*/ 3 w 44"/>
                <a:gd name="T19" fmla="*/ 5 h 13"/>
                <a:gd name="T20" fmla="*/ 5 w 44"/>
                <a:gd name="T21" fmla="*/ 2 h 13"/>
                <a:gd name="T22" fmla="*/ 3 w 44"/>
                <a:gd name="T23" fmla="*/ 9 h 13"/>
                <a:gd name="T24" fmla="*/ 5 w 44"/>
                <a:gd name="T25" fmla="*/ 9 h 13"/>
                <a:gd name="T26" fmla="*/ 14 w 44"/>
                <a:gd name="T27" fmla="*/ 4 h 13"/>
                <a:gd name="T28" fmla="*/ 8 w 44"/>
                <a:gd name="T29" fmla="*/ 10 h 13"/>
                <a:gd name="T30" fmla="*/ 11 w 44"/>
                <a:gd name="T31" fmla="*/ 10 h 13"/>
                <a:gd name="T32" fmla="*/ 15 w 44"/>
                <a:gd name="T33" fmla="*/ 10 h 13"/>
                <a:gd name="T34" fmla="*/ 17 w 44"/>
                <a:gd name="T35" fmla="*/ 10 h 13"/>
                <a:gd name="T36" fmla="*/ 14 w 44"/>
                <a:gd name="T37" fmla="*/ 7 h 13"/>
                <a:gd name="T38" fmla="*/ 22 w 44"/>
                <a:gd name="T39" fmla="*/ 3 h 13"/>
                <a:gd name="T40" fmla="*/ 17 w 44"/>
                <a:gd name="T41" fmla="*/ 8 h 13"/>
                <a:gd name="T42" fmla="*/ 29 w 44"/>
                <a:gd name="T43" fmla="*/ 10 h 13"/>
                <a:gd name="T44" fmla="*/ 36 w 44"/>
                <a:gd name="T45" fmla="*/ 7 h 13"/>
                <a:gd name="T46" fmla="*/ 40 w 44"/>
                <a:gd name="T47" fmla="*/ 6 h 13"/>
                <a:gd name="T48" fmla="*/ 36 w 44"/>
                <a:gd name="T49" fmla="*/ 10 h 13"/>
                <a:gd name="T50" fmla="*/ 40 w 44"/>
                <a:gd name="T51" fmla="*/ 8 h 13"/>
                <a:gd name="T52" fmla="*/ 39 w 44"/>
                <a:gd name="T53" fmla="*/ 8 h 13"/>
                <a:gd name="T54" fmla="*/ 25 w 44"/>
                <a:gd name="T55" fmla="*/ 10 h 13"/>
                <a:gd name="T56" fmla="*/ 28 w 44"/>
                <a:gd name="T57" fmla="*/ 10 h 13"/>
                <a:gd name="T58" fmla="*/ 36 w 44"/>
                <a:gd name="T59" fmla="*/ 7 h 13"/>
                <a:gd name="T60" fmla="*/ 40 w 44"/>
                <a:gd name="T61" fmla="*/ 3 h 13"/>
                <a:gd name="T62" fmla="*/ 33 w 44"/>
                <a:gd name="T63" fmla="*/ 6 h 13"/>
                <a:gd name="T64" fmla="*/ 41 w 44"/>
                <a:gd name="T65" fmla="*/ 3 h 13"/>
                <a:gd name="T66" fmla="*/ 33 w 44"/>
                <a:gd name="T67" fmla="*/ 3 h 13"/>
                <a:gd name="T68" fmla="*/ 25 w 44"/>
                <a:gd name="T69" fmla="*/ 10 h 13"/>
                <a:gd name="T70" fmla="*/ 24 w 44"/>
                <a:gd name="T71" fmla="*/ 8 h 13"/>
                <a:gd name="T72" fmla="*/ 26 w 44"/>
                <a:gd name="T73" fmla="*/ 3 h 13"/>
                <a:gd name="T74" fmla="*/ 19 w 44"/>
                <a:gd name="T75" fmla="*/ 9 h 13"/>
                <a:gd name="T76" fmla="*/ 26 w 44"/>
                <a:gd name="T77" fmla="*/ 3 h 13"/>
                <a:gd name="T78" fmla="*/ 28 w 44"/>
                <a:gd name="T79" fmla="*/ 4 h 13"/>
                <a:gd name="T80" fmla="*/ 21 w 44"/>
                <a:gd name="T81" fmla="*/ 10 h 13"/>
                <a:gd name="T82" fmla="*/ 28 w 44"/>
                <a:gd name="T83" fmla="*/ 7 h 13"/>
                <a:gd name="T84" fmla="*/ 20 w 44"/>
                <a:gd name="T85" fmla="*/ 10 h 13"/>
                <a:gd name="T86" fmla="*/ 24 w 44"/>
                <a:gd name="T87" fmla="*/ 8 h 13"/>
                <a:gd name="T88" fmla="*/ 19 w 44"/>
                <a:gd name="T89" fmla="*/ 3 h 13"/>
                <a:gd name="T90" fmla="*/ 12 w 44"/>
                <a:gd name="T91" fmla="*/ 6 h 13"/>
                <a:gd name="T92" fmla="*/ 9 w 44"/>
                <a:gd name="T93" fmla="*/ 6 h 13"/>
                <a:gd name="T94" fmla="*/ 11 w 44"/>
                <a:gd name="T95" fmla="*/ 3 h 13"/>
                <a:gd name="T96" fmla="*/ 9 w 44"/>
                <a:gd name="T97" fmla="*/ 2 h 13"/>
                <a:gd name="T98" fmla="*/ 13 w 44"/>
                <a:gd name="T99" fmla="*/ 8 h 13"/>
                <a:gd name="T100" fmla="*/ 3 w 44"/>
                <a:gd name="T101" fmla="*/ 6 h 13"/>
                <a:gd name="T102" fmla="*/ 8 w 44"/>
                <a:gd name="T103"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4" h="13">
                  <a:moveTo>
                    <a:pt x="1" y="12"/>
                  </a:moveTo>
                  <a:cubicBezTo>
                    <a:pt x="1" y="12"/>
                    <a:pt x="1" y="12"/>
                    <a:pt x="2" y="12"/>
                  </a:cubicBezTo>
                  <a:cubicBezTo>
                    <a:pt x="4" y="12"/>
                    <a:pt x="6" y="12"/>
                    <a:pt x="8" y="12"/>
                  </a:cubicBezTo>
                  <a:cubicBezTo>
                    <a:pt x="12" y="12"/>
                    <a:pt x="16" y="12"/>
                    <a:pt x="20" y="12"/>
                  </a:cubicBezTo>
                  <a:cubicBezTo>
                    <a:pt x="28" y="12"/>
                    <a:pt x="35" y="13"/>
                    <a:pt x="42" y="13"/>
                  </a:cubicBezTo>
                  <a:cubicBezTo>
                    <a:pt x="42" y="13"/>
                    <a:pt x="43" y="13"/>
                    <a:pt x="43" y="12"/>
                  </a:cubicBezTo>
                  <a:cubicBezTo>
                    <a:pt x="43" y="12"/>
                    <a:pt x="43" y="12"/>
                    <a:pt x="43" y="12"/>
                  </a:cubicBezTo>
                  <a:cubicBezTo>
                    <a:pt x="43" y="12"/>
                    <a:pt x="43" y="12"/>
                    <a:pt x="43" y="12"/>
                  </a:cubicBezTo>
                  <a:cubicBezTo>
                    <a:pt x="43" y="12"/>
                    <a:pt x="43" y="12"/>
                    <a:pt x="43" y="12"/>
                  </a:cubicBezTo>
                  <a:cubicBezTo>
                    <a:pt x="43" y="8"/>
                    <a:pt x="44" y="5"/>
                    <a:pt x="44" y="2"/>
                  </a:cubicBezTo>
                  <a:cubicBezTo>
                    <a:pt x="44" y="1"/>
                    <a:pt x="43" y="1"/>
                    <a:pt x="43" y="1"/>
                  </a:cubicBezTo>
                  <a:cubicBezTo>
                    <a:pt x="43" y="1"/>
                    <a:pt x="43" y="1"/>
                    <a:pt x="42" y="1"/>
                  </a:cubicBezTo>
                  <a:cubicBezTo>
                    <a:pt x="36" y="0"/>
                    <a:pt x="29" y="1"/>
                    <a:pt x="22" y="0"/>
                  </a:cubicBezTo>
                  <a:cubicBezTo>
                    <a:pt x="18" y="0"/>
                    <a:pt x="14" y="0"/>
                    <a:pt x="9" y="0"/>
                  </a:cubicBezTo>
                  <a:cubicBezTo>
                    <a:pt x="7" y="0"/>
                    <a:pt x="5" y="0"/>
                    <a:pt x="2" y="0"/>
                  </a:cubicBezTo>
                  <a:cubicBezTo>
                    <a:pt x="2" y="0"/>
                    <a:pt x="2" y="0"/>
                    <a:pt x="1" y="0"/>
                  </a:cubicBezTo>
                  <a:cubicBezTo>
                    <a:pt x="1" y="0"/>
                    <a:pt x="1" y="1"/>
                    <a:pt x="1" y="1"/>
                  </a:cubicBezTo>
                  <a:cubicBezTo>
                    <a:pt x="1" y="4"/>
                    <a:pt x="0" y="8"/>
                    <a:pt x="0" y="11"/>
                  </a:cubicBezTo>
                  <a:cubicBezTo>
                    <a:pt x="0" y="12"/>
                    <a:pt x="1" y="12"/>
                    <a:pt x="1" y="12"/>
                  </a:cubicBezTo>
                  <a:close/>
                  <a:moveTo>
                    <a:pt x="6" y="6"/>
                  </a:moveTo>
                  <a:cubicBezTo>
                    <a:pt x="5" y="7"/>
                    <a:pt x="4" y="8"/>
                    <a:pt x="3" y="8"/>
                  </a:cubicBezTo>
                  <a:cubicBezTo>
                    <a:pt x="3" y="8"/>
                    <a:pt x="3" y="7"/>
                    <a:pt x="3" y="7"/>
                  </a:cubicBezTo>
                  <a:cubicBezTo>
                    <a:pt x="4" y="5"/>
                    <a:pt x="6" y="4"/>
                    <a:pt x="8" y="3"/>
                  </a:cubicBezTo>
                  <a:cubicBezTo>
                    <a:pt x="8" y="2"/>
                    <a:pt x="6" y="5"/>
                    <a:pt x="6" y="6"/>
                  </a:cubicBezTo>
                  <a:close/>
                  <a:moveTo>
                    <a:pt x="3" y="5"/>
                  </a:moveTo>
                  <a:cubicBezTo>
                    <a:pt x="3" y="5"/>
                    <a:pt x="3" y="5"/>
                    <a:pt x="3" y="5"/>
                  </a:cubicBezTo>
                  <a:cubicBezTo>
                    <a:pt x="4" y="4"/>
                    <a:pt x="4" y="3"/>
                    <a:pt x="5" y="3"/>
                  </a:cubicBezTo>
                  <a:cubicBezTo>
                    <a:pt x="4" y="3"/>
                    <a:pt x="4" y="4"/>
                    <a:pt x="4" y="4"/>
                  </a:cubicBezTo>
                  <a:cubicBezTo>
                    <a:pt x="3" y="5"/>
                    <a:pt x="3" y="5"/>
                    <a:pt x="3" y="5"/>
                  </a:cubicBezTo>
                  <a:cubicBezTo>
                    <a:pt x="3" y="5"/>
                    <a:pt x="3" y="5"/>
                    <a:pt x="3" y="5"/>
                  </a:cubicBezTo>
                  <a:close/>
                  <a:moveTo>
                    <a:pt x="3" y="4"/>
                  </a:moveTo>
                  <a:cubicBezTo>
                    <a:pt x="3" y="3"/>
                    <a:pt x="3" y="3"/>
                    <a:pt x="3" y="2"/>
                  </a:cubicBezTo>
                  <a:cubicBezTo>
                    <a:pt x="4" y="2"/>
                    <a:pt x="4" y="2"/>
                    <a:pt x="5" y="2"/>
                  </a:cubicBezTo>
                  <a:cubicBezTo>
                    <a:pt x="4" y="3"/>
                    <a:pt x="4" y="3"/>
                    <a:pt x="3" y="4"/>
                  </a:cubicBezTo>
                  <a:close/>
                  <a:moveTo>
                    <a:pt x="3" y="10"/>
                  </a:moveTo>
                  <a:cubicBezTo>
                    <a:pt x="3" y="10"/>
                    <a:pt x="3" y="9"/>
                    <a:pt x="3" y="9"/>
                  </a:cubicBezTo>
                  <a:cubicBezTo>
                    <a:pt x="3" y="9"/>
                    <a:pt x="3" y="9"/>
                    <a:pt x="3" y="9"/>
                  </a:cubicBezTo>
                  <a:cubicBezTo>
                    <a:pt x="4" y="9"/>
                    <a:pt x="6" y="8"/>
                    <a:pt x="7" y="6"/>
                  </a:cubicBezTo>
                  <a:cubicBezTo>
                    <a:pt x="6" y="7"/>
                    <a:pt x="5" y="8"/>
                    <a:pt x="5" y="9"/>
                  </a:cubicBezTo>
                  <a:cubicBezTo>
                    <a:pt x="5" y="9"/>
                    <a:pt x="5" y="10"/>
                    <a:pt x="5" y="10"/>
                  </a:cubicBezTo>
                  <a:cubicBezTo>
                    <a:pt x="8" y="8"/>
                    <a:pt x="11" y="6"/>
                    <a:pt x="13" y="4"/>
                  </a:cubicBezTo>
                  <a:cubicBezTo>
                    <a:pt x="15" y="3"/>
                    <a:pt x="15" y="3"/>
                    <a:pt x="14" y="4"/>
                  </a:cubicBezTo>
                  <a:cubicBezTo>
                    <a:pt x="13" y="4"/>
                    <a:pt x="12" y="5"/>
                    <a:pt x="11" y="6"/>
                  </a:cubicBezTo>
                  <a:cubicBezTo>
                    <a:pt x="10" y="7"/>
                    <a:pt x="9" y="8"/>
                    <a:pt x="8" y="10"/>
                  </a:cubicBezTo>
                  <a:cubicBezTo>
                    <a:pt x="8" y="10"/>
                    <a:pt x="8" y="10"/>
                    <a:pt x="8" y="10"/>
                  </a:cubicBezTo>
                  <a:cubicBezTo>
                    <a:pt x="8" y="10"/>
                    <a:pt x="8" y="10"/>
                    <a:pt x="8" y="10"/>
                  </a:cubicBezTo>
                  <a:cubicBezTo>
                    <a:pt x="6" y="10"/>
                    <a:pt x="4" y="10"/>
                    <a:pt x="3" y="10"/>
                  </a:cubicBezTo>
                  <a:close/>
                  <a:moveTo>
                    <a:pt x="11" y="10"/>
                  </a:moveTo>
                  <a:cubicBezTo>
                    <a:pt x="14" y="8"/>
                    <a:pt x="17" y="6"/>
                    <a:pt x="20" y="4"/>
                  </a:cubicBezTo>
                  <a:cubicBezTo>
                    <a:pt x="22" y="2"/>
                    <a:pt x="21" y="3"/>
                    <a:pt x="20" y="5"/>
                  </a:cubicBezTo>
                  <a:cubicBezTo>
                    <a:pt x="18" y="6"/>
                    <a:pt x="16" y="8"/>
                    <a:pt x="15" y="10"/>
                  </a:cubicBezTo>
                  <a:cubicBezTo>
                    <a:pt x="14" y="10"/>
                    <a:pt x="15" y="10"/>
                    <a:pt x="15" y="10"/>
                  </a:cubicBezTo>
                  <a:cubicBezTo>
                    <a:pt x="17" y="9"/>
                    <a:pt x="19" y="7"/>
                    <a:pt x="21" y="6"/>
                  </a:cubicBezTo>
                  <a:cubicBezTo>
                    <a:pt x="20" y="7"/>
                    <a:pt x="19" y="9"/>
                    <a:pt x="17" y="10"/>
                  </a:cubicBezTo>
                  <a:cubicBezTo>
                    <a:pt x="14" y="10"/>
                    <a:pt x="11" y="10"/>
                    <a:pt x="8" y="10"/>
                  </a:cubicBezTo>
                  <a:cubicBezTo>
                    <a:pt x="8" y="10"/>
                    <a:pt x="8" y="10"/>
                    <a:pt x="8" y="10"/>
                  </a:cubicBezTo>
                  <a:cubicBezTo>
                    <a:pt x="10" y="9"/>
                    <a:pt x="12" y="8"/>
                    <a:pt x="14" y="7"/>
                  </a:cubicBezTo>
                  <a:cubicBezTo>
                    <a:pt x="13" y="8"/>
                    <a:pt x="12" y="9"/>
                    <a:pt x="11" y="10"/>
                  </a:cubicBezTo>
                  <a:cubicBezTo>
                    <a:pt x="11" y="10"/>
                    <a:pt x="11" y="10"/>
                    <a:pt x="11" y="10"/>
                  </a:cubicBezTo>
                  <a:close/>
                  <a:moveTo>
                    <a:pt x="22" y="3"/>
                  </a:moveTo>
                  <a:cubicBezTo>
                    <a:pt x="22" y="3"/>
                    <a:pt x="22" y="3"/>
                    <a:pt x="22" y="3"/>
                  </a:cubicBezTo>
                  <a:cubicBezTo>
                    <a:pt x="23" y="3"/>
                    <a:pt x="24" y="3"/>
                    <a:pt x="25" y="3"/>
                  </a:cubicBezTo>
                  <a:cubicBezTo>
                    <a:pt x="22" y="4"/>
                    <a:pt x="19" y="7"/>
                    <a:pt x="17" y="8"/>
                  </a:cubicBezTo>
                  <a:cubicBezTo>
                    <a:pt x="14" y="10"/>
                    <a:pt x="18" y="7"/>
                    <a:pt x="18" y="7"/>
                  </a:cubicBezTo>
                  <a:cubicBezTo>
                    <a:pt x="20" y="5"/>
                    <a:pt x="21" y="4"/>
                    <a:pt x="22" y="3"/>
                  </a:cubicBezTo>
                  <a:close/>
                  <a:moveTo>
                    <a:pt x="29" y="10"/>
                  </a:moveTo>
                  <a:cubicBezTo>
                    <a:pt x="32" y="9"/>
                    <a:pt x="35" y="6"/>
                    <a:pt x="39" y="4"/>
                  </a:cubicBezTo>
                  <a:cubicBezTo>
                    <a:pt x="38" y="4"/>
                    <a:pt x="38" y="5"/>
                    <a:pt x="38" y="5"/>
                  </a:cubicBezTo>
                  <a:cubicBezTo>
                    <a:pt x="37" y="6"/>
                    <a:pt x="36" y="6"/>
                    <a:pt x="36" y="7"/>
                  </a:cubicBezTo>
                  <a:cubicBezTo>
                    <a:pt x="35" y="8"/>
                    <a:pt x="33" y="9"/>
                    <a:pt x="32" y="10"/>
                  </a:cubicBezTo>
                  <a:cubicBezTo>
                    <a:pt x="32" y="10"/>
                    <a:pt x="32" y="10"/>
                    <a:pt x="33" y="10"/>
                  </a:cubicBezTo>
                  <a:cubicBezTo>
                    <a:pt x="35" y="9"/>
                    <a:pt x="37" y="7"/>
                    <a:pt x="40" y="6"/>
                  </a:cubicBezTo>
                  <a:cubicBezTo>
                    <a:pt x="42" y="4"/>
                    <a:pt x="40" y="6"/>
                    <a:pt x="39" y="7"/>
                  </a:cubicBezTo>
                  <a:cubicBezTo>
                    <a:pt x="38" y="8"/>
                    <a:pt x="37" y="9"/>
                    <a:pt x="36" y="10"/>
                  </a:cubicBezTo>
                  <a:cubicBezTo>
                    <a:pt x="36" y="10"/>
                    <a:pt x="36" y="10"/>
                    <a:pt x="36" y="10"/>
                  </a:cubicBezTo>
                  <a:cubicBezTo>
                    <a:pt x="37" y="10"/>
                    <a:pt x="40" y="8"/>
                    <a:pt x="40" y="10"/>
                  </a:cubicBezTo>
                  <a:cubicBezTo>
                    <a:pt x="40" y="10"/>
                    <a:pt x="40" y="11"/>
                    <a:pt x="40" y="10"/>
                  </a:cubicBezTo>
                  <a:cubicBezTo>
                    <a:pt x="40" y="9"/>
                    <a:pt x="40" y="9"/>
                    <a:pt x="40" y="8"/>
                  </a:cubicBezTo>
                  <a:cubicBezTo>
                    <a:pt x="40" y="8"/>
                    <a:pt x="40" y="8"/>
                    <a:pt x="40" y="8"/>
                  </a:cubicBezTo>
                  <a:cubicBezTo>
                    <a:pt x="39" y="8"/>
                    <a:pt x="39" y="9"/>
                    <a:pt x="38" y="9"/>
                  </a:cubicBezTo>
                  <a:cubicBezTo>
                    <a:pt x="36" y="10"/>
                    <a:pt x="39" y="8"/>
                    <a:pt x="39" y="8"/>
                  </a:cubicBezTo>
                  <a:cubicBezTo>
                    <a:pt x="40" y="7"/>
                    <a:pt x="41" y="6"/>
                    <a:pt x="41" y="5"/>
                  </a:cubicBezTo>
                  <a:cubicBezTo>
                    <a:pt x="41" y="7"/>
                    <a:pt x="41" y="9"/>
                    <a:pt x="41" y="11"/>
                  </a:cubicBezTo>
                  <a:cubicBezTo>
                    <a:pt x="36" y="11"/>
                    <a:pt x="30" y="10"/>
                    <a:pt x="25" y="10"/>
                  </a:cubicBezTo>
                  <a:cubicBezTo>
                    <a:pt x="28" y="9"/>
                    <a:pt x="31" y="7"/>
                    <a:pt x="34" y="4"/>
                  </a:cubicBezTo>
                  <a:cubicBezTo>
                    <a:pt x="37" y="2"/>
                    <a:pt x="35" y="4"/>
                    <a:pt x="33" y="5"/>
                  </a:cubicBezTo>
                  <a:cubicBezTo>
                    <a:pt x="31" y="7"/>
                    <a:pt x="30" y="8"/>
                    <a:pt x="28" y="10"/>
                  </a:cubicBezTo>
                  <a:cubicBezTo>
                    <a:pt x="28" y="10"/>
                    <a:pt x="28" y="10"/>
                    <a:pt x="29" y="10"/>
                  </a:cubicBezTo>
                  <a:close/>
                  <a:moveTo>
                    <a:pt x="41" y="4"/>
                  </a:moveTo>
                  <a:cubicBezTo>
                    <a:pt x="40" y="5"/>
                    <a:pt x="38" y="6"/>
                    <a:pt x="36" y="7"/>
                  </a:cubicBezTo>
                  <a:cubicBezTo>
                    <a:pt x="36" y="8"/>
                    <a:pt x="35" y="8"/>
                    <a:pt x="34" y="9"/>
                  </a:cubicBezTo>
                  <a:cubicBezTo>
                    <a:pt x="34" y="9"/>
                    <a:pt x="34" y="9"/>
                    <a:pt x="34" y="9"/>
                  </a:cubicBezTo>
                  <a:cubicBezTo>
                    <a:pt x="36" y="7"/>
                    <a:pt x="38" y="6"/>
                    <a:pt x="40" y="3"/>
                  </a:cubicBezTo>
                  <a:cubicBezTo>
                    <a:pt x="40" y="3"/>
                    <a:pt x="40" y="3"/>
                    <a:pt x="39" y="3"/>
                  </a:cubicBezTo>
                  <a:cubicBezTo>
                    <a:pt x="36" y="5"/>
                    <a:pt x="33" y="8"/>
                    <a:pt x="30" y="9"/>
                  </a:cubicBezTo>
                  <a:cubicBezTo>
                    <a:pt x="30" y="9"/>
                    <a:pt x="32" y="7"/>
                    <a:pt x="33" y="6"/>
                  </a:cubicBezTo>
                  <a:cubicBezTo>
                    <a:pt x="34" y="5"/>
                    <a:pt x="36" y="4"/>
                    <a:pt x="37" y="3"/>
                  </a:cubicBezTo>
                  <a:cubicBezTo>
                    <a:pt x="37" y="3"/>
                    <a:pt x="37" y="3"/>
                    <a:pt x="37" y="3"/>
                  </a:cubicBezTo>
                  <a:cubicBezTo>
                    <a:pt x="38" y="3"/>
                    <a:pt x="40" y="3"/>
                    <a:pt x="41" y="3"/>
                  </a:cubicBezTo>
                  <a:cubicBezTo>
                    <a:pt x="41" y="3"/>
                    <a:pt x="41" y="4"/>
                    <a:pt x="41" y="4"/>
                  </a:cubicBezTo>
                  <a:close/>
                  <a:moveTo>
                    <a:pt x="25" y="10"/>
                  </a:moveTo>
                  <a:cubicBezTo>
                    <a:pt x="28" y="8"/>
                    <a:pt x="31" y="5"/>
                    <a:pt x="33" y="3"/>
                  </a:cubicBezTo>
                  <a:cubicBezTo>
                    <a:pt x="33" y="3"/>
                    <a:pt x="33" y="3"/>
                    <a:pt x="33" y="3"/>
                  </a:cubicBezTo>
                  <a:cubicBezTo>
                    <a:pt x="34" y="3"/>
                    <a:pt x="35" y="3"/>
                    <a:pt x="36" y="3"/>
                  </a:cubicBezTo>
                  <a:cubicBezTo>
                    <a:pt x="32" y="5"/>
                    <a:pt x="29" y="8"/>
                    <a:pt x="25" y="10"/>
                  </a:cubicBezTo>
                  <a:close/>
                  <a:moveTo>
                    <a:pt x="30" y="3"/>
                  </a:moveTo>
                  <a:cubicBezTo>
                    <a:pt x="30" y="3"/>
                    <a:pt x="31" y="3"/>
                    <a:pt x="32" y="3"/>
                  </a:cubicBezTo>
                  <a:cubicBezTo>
                    <a:pt x="30" y="4"/>
                    <a:pt x="27" y="6"/>
                    <a:pt x="24" y="8"/>
                  </a:cubicBezTo>
                  <a:cubicBezTo>
                    <a:pt x="26" y="7"/>
                    <a:pt x="28" y="5"/>
                    <a:pt x="30" y="3"/>
                  </a:cubicBezTo>
                  <a:cubicBezTo>
                    <a:pt x="30" y="3"/>
                    <a:pt x="30" y="3"/>
                    <a:pt x="30" y="3"/>
                  </a:cubicBezTo>
                  <a:close/>
                  <a:moveTo>
                    <a:pt x="26" y="3"/>
                  </a:moveTo>
                  <a:cubicBezTo>
                    <a:pt x="26" y="3"/>
                    <a:pt x="26" y="3"/>
                    <a:pt x="26" y="3"/>
                  </a:cubicBezTo>
                  <a:cubicBezTo>
                    <a:pt x="27" y="3"/>
                    <a:pt x="28" y="3"/>
                    <a:pt x="29" y="3"/>
                  </a:cubicBezTo>
                  <a:cubicBezTo>
                    <a:pt x="26" y="5"/>
                    <a:pt x="23" y="7"/>
                    <a:pt x="19" y="9"/>
                  </a:cubicBezTo>
                  <a:cubicBezTo>
                    <a:pt x="19" y="9"/>
                    <a:pt x="19" y="9"/>
                    <a:pt x="19" y="9"/>
                  </a:cubicBezTo>
                  <a:cubicBezTo>
                    <a:pt x="19" y="8"/>
                    <a:pt x="20" y="8"/>
                    <a:pt x="20" y="7"/>
                  </a:cubicBezTo>
                  <a:cubicBezTo>
                    <a:pt x="22" y="6"/>
                    <a:pt x="24" y="4"/>
                    <a:pt x="26" y="3"/>
                  </a:cubicBezTo>
                  <a:close/>
                  <a:moveTo>
                    <a:pt x="20" y="10"/>
                  </a:moveTo>
                  <a:cubicBezTo>
                    <a:pt x="19" y="10"/>
                    <a:pt x="19" y="10"/>
                    <a:pt x="18" y="10"/>
                  </a:cubicBezTo>
                  <a:cubicBezTo>
                    <a:pt x="22" y="8"/>
                    <a:pt x="25" y="6"/>
                    <a:pt x="28" y="4"/>
                  </a:cubicBezTo>
                  <a:cubicBezTo>
                    <a:pt x="27" y="5"/>
                    <a:pt x="26" y="6"/>
                    <a:pt x="24" y="7"/>
                  </a:cubicBezTo>
                  <a:cubicBezTo>
                    <a:pt x="23" y="8"/>
                    <a:pt x="22" y="9"/>
                    <a:pt x="21" y="10"/>
                  </a:cubicBezTo>
                  <a:cubicBezTo>
                    <a:pt x="21" y="10"/>
                    <a:pt x="21" y="10"/>
                    <a:pt x="21" y="10"/>
                  </a:cubicBezTo>
                  <a:cubicBezTo>
                    <a:pt x="25" y="8"/>
                    <a:pt x="28" y="6"/>
                    <a:pt x="31" y="4"/>
                  </a:cubicBezTo>
                  <a:cubicBezTo>
                    <a:pt x="32" y="3"/>
                    <a:pt x="32" y="3"/>
                    <a:pt x="31" y="4"/>
                  </a:cubicBezTo>
                  <a:cubicBezTo>
                    <a:pt x="31" y="5"/>
                    <a:pt x="29" y="6"/>
                    <a:pt x="28" y="7"/>
                  </a:cubicBezTo>
                  <a:cubicBezTo>
                    <a:pt x="27" y="8"/>
                    <a:pt x="26" y="9"/>
                    <a:pt x="24" y="10"/>
                  </a:cubicBezTo>
                  <a:cubicBezTo>
                    <a:pt x="24" y="10"/>
                    <a:pt x="24" y="10"/>
                    <a:pt x="24" y="10"/>
                  </a:cubicBezTo>
                  <a:cubicBezTo>
                    <a:pt x="23" y="10"/>
                    <a:pt x="21" y="10"/>
                    <a:pt x="20" y="10"/>
                  </a:cubicBezTo>
                  <a:close/>
                  <a:moveTo>
                    <a:pt x="24" y="8"/>
                  </a:moveTo>
                  <a:cubicBezTo>
                    <a:pt x="24" y="8"/>
                    <a:pt x="24" y="8"/>
                    <a:pt x="23" y="8"/>
                  </a:cubicBezTo>
                  <a:cubicBezTo>
                    <a:pt x="24" y="8"/>
                    <a:pt x="24" y="8"/>
                    <a:pt x="24" y="8"/>
                  </a:cubicBezTo>
                  <a:close/>
                  <a:moveTo>
                    <a:pt x="21" y="2"/>
                  </a:moveTo>
                  <a:cubicBezTo>
                    <a:pt x="19" y="4"/>
                    <a:pt x="16" y="6"/>
                    <a:pt x="14" y="8"/>
                  </a:cubicBezTo>
                  <a:cubicBezTo>
                    <a:pt x="16" y="6"/>
                    <a:pt x="18" y="5"/>
                    <a:pt x="19" y="3"/>
                  </a:cubicBezTo>
                  <a:cubicBezTo>
                    <a:pt x="19" y="3"/>
                    <a:pt x="19" y="2"/>
                    <a:pt x="19" y="3"/>
                  </a:cubicBezTo>
                  <a:cubicBezTo>
                    <a:pt x="15" y="5"/>
                    <a:pt x="12" y="7"/>
                    <a:pt x="9" y="9"/>
                  </a:cubicBezTo>
                  <a:cubicBezTo>
                    <a:pt x="9" y="9"/>
                    <a:pt x="11" y="7"/>
                    <a:pt x="12" y="6"/>
                  </a:cubicBezTo>
                  <a:cubicBezTo>
                    <a:pt x="13" y="5"/>
                    <a:pt x="14" y="4"/>
                    <a:pt x="15" y="3"/>
                  </a:cubicBezTo>
                  <a:cubicBezTo>
                    <a:pt x="16" y="3"/>
                    <a:pt x="15" y="2"/>
                    <a:pt x="15" y="2"/>
                  </a:cubicBezTo>
                  <a:cubicBezTo>
                    <a:pt x="13" y="3"/>
                    <a:pt x="11" y="5"/>
                    <a:pt x="9" y="6"/>
                  </a:cubicBezTo>
                  <a:cubicBezTo>
                    <a:pt x="8" y="7"/>
                    <a:pt x="7" y="8"/>
                    <a:pt x="7" y="8"/>
                  </a:cubicBezTo>
                  <a:cubicBezTo>
                    <a:pt x="4" y="10"/>
                    <a:pt x="7" y="7"/>
                    <a:pt x="7" y="7"/>
                  </a:cubicBezTo>
                  <a:cubicBezTo>
                    <a:pt x="9" y="6"/>
                    <a:pt x="10" y="4"/>
                    <a:pt x="11" y="3"/>
                  </a:cubicBezTo>
                  <a:cubicBezTo>
                    <a:pt x="11" y="3"/>
                    <a:pt x="11" y="2"/>
                    <a:pt x="11" y="3"/>
                  </a:cubicBezTo>
                  <a:cubicBezTo>
                    <a:pt x="8" y="4"/>
                    <a:pt x="5" y="7"/>
                    <a:pt x="4" y="8"/>
                  </a:cubicBezTo>
                  <a:cubicBezTo>
                    <a:pt x="6" y="7"/>
                    <a:pt x="7" y="5"/>
                    <a:pt x="9" y="2"/>
                  </a:cubicBezTo>
                  <a:cubicBezTo>
                    <a:pt x="13" y="2"/>
                    <a:pt x="17" y="2"/>
                    <a:pt x="21" y="2"/>
                  </a:cubicBezTo>
                  <a:close/>
                  <a:moveTo>
                    <a:pt x="13" y="8"/>
                  </a:moveTo>
                  <a:cubicBezTo>
                    <a:pt x="13" y="8"/>
                    <a:pt x="13" y="8"/>
                    <a:pt x="13" y="8"/>
                  </a:cubicBezTo>
                  <a:cubicBezTo>
                    <a:pt x="13" y="8"/>
                    <a:pt x="13" y="8"/>
                    <a:pt x="13" y="8"/>
                  </a:cubicBezTo>
                  <a:close/>
                  <a:moveTo>
                    <a:pt x="8" y="2"/>
                  </a:moveTo>
                  <a:cubicBezTo>
                    <a:pt x="6" y="3"/>
                    <a:pt x="4" y="5"/>
                    <a:pt x="3" y="6"/>
                  </a:cubicBezTo>
                  <a:cubicBezTo>
                    <a:pt x="3" y="6"/>
                    <a:pt x="3" y="6"/>
                    <a:pt x="3" y="6"/>
                  </a:cubicBezTo>
                  <a:cubicBezTo>
                    <a:pt x="4" y="5"/>
                    <a:pt x="5" y="3"/>
                    <a:pt x="6" y="2"/>
                  </a:cubicBezTo>
                  <a:cubicBezTo>
                    <a:pt x="7" y="2"/>
                    <a:pt x="7" y="2"/>
                    <a:pt x="8" y="2"/>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261"/>
            <p:cNvSpPr>
              <a:spLocks noEditPoints="1"/>
            </p:cNvSpPr>
            <p:nvPr/>
          </p:nvSpPr>
          <p:spPr bwMode="auto">
            <a:xfrm>
              <a:off x="7126533" y="3479234"/>
              <a:ext cx="80963" cy="63500"/>
            </a:xfrm>
            <a:custGeom>
              <a:avLst/>
              <a:gdLst>
                <a:gd name="T0" fmla="*/ 9 w 19"/>
                <a:gd name="T1" fmla="*/ 15 h 15"/>
                <a:gd name="T2" fmla="*/ 10 w 19"/>
                <a:gd name="T3" fmla="*/ 15 h 15"/>
                <a:gd name="T4" fmla="*/ 18 w 19"/>
                <a:gd name="T5" fmla="*/ 8 h 15"/>
                <a:gd name="T6" fmla="*/ 12 w 19"/>
                <a:gd name="T7" fmla="*/ 1 h 15"/>
                <a:gd name="T8" fmla="*/ 9 w 19"/>
                <a:gd name="T9" fmla="*/ 15 h 15"/>
                <a:gd name="T10" fmla="*/ 6 w 19"/>
                <a:gd name="T11" fmla="*/ 7 h 15"/>
                <a:gd name="T12" fmla="*/ 6 w 19"/>
                <a:gd name="T13" fmla="*/ 7 h 15"/>
                <a:gd name="T14" fmla="*/ 11 w 19"/>
                <a:gd name="T15" fmla="*/ 4 h 15"/>
                <a:gd name="T16" fmla="*/ 6 w 19"/>
                <a:gd name="T17" fmla="*/ 8 h 15"/>
                <a:gd name="T18" fmla="*/ 6 w 19"/>
                <a:gd name="T19" fmla="*/ 7 h 15"/>
                <a:gd name="T20" fmla="*/ 14 w 19"/>
                <a:gd name="T21" fmla="*/ 4 h 15"/>
                <a:gd name="T22" fmla="*/ 6 w 19"/>
                <a:gd name="T23" fmla="*/ 9 h 15"/>
                <a:gd name="T24" fmla="*/ 6 w 19"/>
                <a:gd name="T25" fmla="*/ 9 h 15"/>
                <a:gd name="T26" fmla="*/ 12 w 19"/>
                <a:gd name="T27" fmla="*/ 3 h 15"/>
                <a:gd name="T28" fmla="*/ 12 w 19"/>
                <a:gd name="T29" fmla="*/ 3 h 15"/>
                <a:gd name="T30" fmla="*/ 15 w 19"/>
                <a:gd name="T31" fmla="*/ 4 h 15"/>
                <a:gd name="T32" fmla="*/ 14 w 19"/>
                <a:gd name="T33" fmla="*/ 4 h 15"/>
                <a:gd name="T34" fmla="*/ 13 w 19"/>
                <a:gd name="T35" fmla="*/ 6 h 15"/>
                <a:gd name="T36" fmla="*/ 7 w 19"/>
                <a:gd name="T37" fmla="*/ 11 h 15"/>
                <a:gd name="T38" fmla="*/ 6 w 19"/>
                <a:gd name="T39" fmla="*/ 10 h 15"/>
                <a:gd name="T40" fmla="*/ 13 w 19"/>
                <a:gd name="T41" fmla="*/ 6 h 15"/>
                <a:gd name="T42" fmla="*/ 7 w 19"/>
                <a:gd name="T43" fmla="*/ 12 h 15"/>
                <a:gd name="T44" fmla="*/ 13 w 19"/>
                <a:gd name="T45" fmla="*/ 9 h 15"/>
                <a:gd name="T46" fmla="*/ 9 w 19"/>
                <a:gd name="T47" fmla="*/ 13 h 15"/>
                <a:gd name="T48" fmla="*/ 9 w 19"/>
                <a:gd name="T49" fmla="*/ 13 h 15"/>
                <a:gd name="T50" fmla="*/ 7 w 19"/>
                <a:gd name="T51" fmla="*/ 12 h 15"/>
                <a:gd name="T52" fmla="*/ 16 w 19"/>
                <a:gd name="T53" fmla="*/ 8 h 15"/>
                <a:gd name="T54" fmla="*/ 10 w 19"/>
                <a:gd name="T55" fmla="*/ 13 h 15"/>
                <a:gd name="T56" fmla="*/ 9 w 19"/>
                <a:gd name="T57" fmla="*/ 13 h 15"/>
                <a:gd name="T58" fmla="*/ 14 w 19"/>
                <a:gd name="T59" fmla="*/ 10 h 15"/>
                <a:gd name="T60" fmla="*/ 12 w 19"/>
                <a:gd name="T61" fmla="*/ 11 h 15"/>
                <a:gd name="T62" fmla="*/ 13 w 19"/>
                <a:gd name="T63" fmla="*/ 12 h 15"/>
                <a:gd name="T64" fmla="*/ 15 w 19"/>
                <a:gd name="T65" fmla="*/ 9 h 15"/>
                <a:gd name="T66" fmla="*/ 15 w 19"/>
                <a:gd name="T67" fmla="*/ 9 h 15"/>
                <a:gd name="T68" fmla="*/ 10 w 19"/>
                <a:gd name="T69" fmla="*/ 12 h 15"/>
                <a:gd name="T70" fmla="*/ 15 w 19"/>
                <a:gd name="T71" fmla="*/ 8 h 15"/>
                <a:gd name="T72" fmla="*/ 14 w 19"/>
                <a:gd name="T73" fmla="*/ 7 h 15"/>
                <a:gd name="T74" fmla="*/ 8 w 19"/>
                <a:gd name="T75" fmla="*/ 11 h 15"/>
                <a:gd name="T76" fmla="*/ 15 w 19"/>
                <a:gd name="T77" fmla="*/ 5 h 15"/>
                <a:gd name="T78" fmla="*/ 15 w 19"/>
                <a:gd name="T79" fmla="*/ 5 h 15"/>
                <a:gd name="T80" fmla="*/ 16 w 19"/>
                <a:gd name="T81" fmla="*/ 8 h 15"/>
                <a:gd name="T82" fmla="*/ 11 w 19"/>
                <a:gd name="T83" fmla="*/ 3 h 15"/>
                <a:gd name="T84" fmla="*/ 11 w 19"/>
                <a:gd name="T85" fmla="*/ 3 h 15"/>
                <a:gd name="T86" fmla="*/ 6 w 19"/>
                <a:gd name="T87" fmla="*/ 7 h 15"/>
                <a:gd name="T88" fmla="*/ 11 w 19"/>
                <a:gd name="T89"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 h="15">
                  <a:moveTo>
                    <a:pt x="9" y="15"/>
                  </a:moveTo>
                  <a:cubicBezTo>
                    <a:pt x="10" y="15"/>
                    <a:pt x="10" y="15"/>
                    <a:pt x="10" y="15"/>
                  </a:cubicBezTo>
                  <a:cubicBezTo>
                    <a:pt x="14" y="15"/>
                    <a:pt x="18" y="13"/>
                    <a:pt x="18" y="8"/>
                  </a:cubicBezTo>
                  <a:cubicBezTo>
                    <a:pt x="19" y="4"/>
                    <a:pt x="16" y="1"/>
                    <a:pt x="12" y="1"/>
                  </a:cubicBezTo>
                  <a:cubicBezTo>
                    <a:pt x="3" y="0"/>
                    <a:pt x="0" y="13"/>
                    <a:pt x="9" y="15"/>
                  </a:cubicBezTo>
                  <a:close/>
                  <a:moveTo>
                    <a:pt x="6" y="7"/>
                  </a:moveTo>
                  <a:cubicBezTo>
                    <a:pt x="6" y="7"/>
                    <a:pt x="6" y="7"/>
                    <a:pt x="6" y="7"/>
                  </a:cubicBezTo>
                  <a:cubicBezTo>
                    <a:pt x="8" y="6"/>
                    <a:pt x="9" y="5"/>
                    <a:pt x="11" y="4"/>
                  </a:cubicBezTo>
                  <a:cubicBezTo>
                    <a:pt x="10" y="6"/>
                    <a:pt x="7" y="7"/>
                    <a:pt x="6" y="8"/>
                  </a:cubicBezTo>
                  <a:cubicBezTo>
                    <a:pt x="6" y="8"/>
                    <a:pt x="6" y="8"/>
                    <a:pt x="6" y="7"/>
                  </a:cubicBezTo>
                  <a:close/>
                  <a:moveTo>
                    <a:pt x="14" y="4"/>
                  </a:moveTo>
                  <a:cubicBezTo>
                    <a:pt x="11" y="6"/>
                    <a:pt x="9" y="8"/>
                    <a:pt x="6" y="9"/>
                  </a:cubicBezTo>
                  <a:cubicBezTo>
                    <a:pt x="6" y="9"/>
                    <a:pt x="6" y="9"/>
                    <a:pt x="6" y="9"/>
                  </a:cubicBezTo>
                  <a:cubicBezTo>
                    <a:pt x="8" y="7"/>
                    <a:pt x="11" y="6"/>
                    <a:pt x="12" y="3"/>
                  </a:cubicBezTo>
                  <a:cubicBezTo>
                    <a:pt x="12" y="3"/>
                    <a:pt x="12" y="3"/>
                    <a:pt x="12" y="3"/>
                  </a:cubicBezTo>
                  <a:cubicBezTo>
                    <a:pt x="13" y="3"/>
                    <a:pt x="14" y="4"/>
                    <a:pt x="15" y="4"/>
                  </a:cubicBezTo>
                  <a:cubicBezTo>
                    <a:pt x="14" y="4"/>
                    <a:pt x="14" y="4"/>
                    <a:pt x="14" y="4"/>
                  </a:cubicBezTo>
                  <a:close/>
                  <a:moveTo>
                    <a:pt x="13" y="6"/>
                  </a:moveTo>
                  <a:cubicBezTo>
                    <a:pt x="11" y="8"/>
                    <a:pt x="9" y="9"/>
                    <a:pt x="7" y="11"/>
                  </a:cubicBezTo>
                  <a:cubicBezTo>
                    <a:pt x="6" y="11"/>
                    <a:pt x="6" y="10"/>
                    <a:pt x="6" y="10"/>
                  </a:cubicBezTo>
                  <a:cubicBezTo>
                    <a:pt x="8" y="9"/>
                    <a:pt x="11" y="7"/>
                    <a:pt x="13" y="6"/>
                  </a:cubicBezTo>
                  <a:close/>
                  <a:moveTo>
                    <a:pt x="7" y="12"/>
                  </a:moveTo>
                  <a:cubicBezTo>
                    <a:pt x="9" y="11"/>
                    <a:pt x="11" y="10"/>
                    <a:pt x="13" y="9"/>
                  </a:cubicBezTo>
                  <a:cubicBezTo>
                    <a:pt x="11" y="10"/>
                    <a:pt x="10" y="11"/>
                    <a:pt x="9" y="13"/>
                  </a:cubicBezTo>
                  <a:cubicBezTo>
                    <a:pt x="9" y="13"/>
                    <a:pt x="9" y="13"/>
                    <a:pt x="9" y="13"/>
                  </a:cubicBezTo>
                  <a:cubicBezTo>
                    <a:pt x="8" y="12"/>
                    <a:pt x="8" y="12"/>
                    <a:pt x="7" y="12"/>
                  </a:cubicBezTo>
                  <a:close/>
                  <a:moveTo>
                    <a:pt x="16" y="8"/>
                  </a:moveTo>
                  <a:cubicBezTo>
                    <a:pt x="16" y="11"/>
                    <a:pt x="13" y="13"/>
                    <a:pt x="10" y="13"/>
                  </a:cubicBezTo>
                  <a:cubicBezTo>
                    <a:pt x="10" y="13"/>
                    <a:pt x="9" y="13"/>
                    <a:pt x="9" y="13"/>
                  </a:cubicBezTo>
                  <a:cubicBezTo>
                    <a:pt x="11" y="12"/>
                    <a:pt x="12" y="11"/>
                    <a:pt x="14" y="10"/>
                  </a:cubicBezTo>
                  <a:cubicBezTo>
                    <a:pt x="14" y="10"/>
                    <a:pt x="13" y="11"/>
                    <a:pt x="12" y="11"/>
                  </a:cubicBezTo>
                  <a:cubicBezTo>
                    <a:pt x="12" y="12"/>
                    <a:pt x="12" y="12"/>
                    <a:pt x="13" y="12"/>
                  </a:cubicBezTo>
                  <a:cubicBezTo>
                    <a:pt x="14" y="11"/>
                    <a:pt x="15" y="10"/>
                    <a:pt x="15" y="9"/>
                  </a:cubicBezTo>
                  <a:cubicBezTo>
                    <a:pt x="15" y="9"/>
                    <a:pt x="15" y="9"/>
                    <a:pt x="15" y="9"/>
                  </a:cubicBezTo>
                  <a:cubicBezTo>
                    <a:pt x="13" y="10"/>
                    <a:pt x="12" y="11"/>
                    <a:pt x="10" y="12"/>
                  </a:cubicBezTo>
                  <a:cubicBezTo>
                    <a:pt x="11" y="10"/>
                    <a:pt x="13" y="9"/>
                    <a:pt x="15" y="8"/>
                  </a:cubicBezTo>
                  <a:cubicBezTo>
                    <a:pt x="15" y="7"/>
                    <a:pt x="15" y="7"/>
                    <a:pt x="14" y="7"/>
                  </a:cubicBezTo>
                  <a:cubicBezTo>
                    <a:pt x="12" y="8"/>
                    <a:pt x="10" y="10"/>
                    <a:pt x="8" y="11"/>
                  </a:cubicBezTo>
                  <a:cubicBezTo>
                    <a:pt x="10" y="9"/>
                    <a:pt x="12" y="7"/>
                    <a:pt x="15" y="5"/>
                  </a:cubicBezTo>
                  <a:cubicBezTo>
                    <a:pt x="15" y="5"/>
                    <a:pt x="15" y="5"/>
                    <a:pt x="15" y="5"/>
                  </a:cubicBezTo>
                  <a:cubicBezTo>
                    <a:pt x="16" y="6"/>
                    <a:pt x="16" y="7"/>
                    <a:pt x="16" y="8"/>
                  </a:cubicBezTo>
                  <a:close/>
                  <a:moveTo>
                    <a:pt x="11" y="3"/>
                  </a:moveTo>
                  <a:cubicBezTo>
                    <a:pt x="11" y="3"/>
                    <a:pt x="11" y="3"/>
                    <a:pt x="11" y="3"/>
                  </a:cubicBezTo>
                  <a:cubicBezTo>
                    <a:pt x="10" y="4"/>
                    <a:pt x="8" y="5"/>
                    <a:pt x="6" y="7"/>
                  </a:cubicBezTo>
                  <a:cubicBezTo>
                    <a:pt x="6" y="5"/>
                    <a:pt x="8" y="3"/>
                    <a:pt x="11" y="3"/>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262"/>
            <p:cNvSpPr>
              <a:spLocks noEditPoints="1"/>
            </p:cNvSpPr>
            <p:nvPr/>
          </p:nvSpPr>
          <p:spPr bwMode="auto">
            <a:xfrm>
              <a:off x="7067796" y="3555434"/>
              <a:ext cx="211138" cy="60325"/>
            </a:xfrm>
            <a:custGeom>
              <a:avLst/>
              <a:gdLst>
                <a:gd name="T0" fmla="*/ 50 w 50"/>
                <a:gd name="T1" fmla="*/ 3 h 14"/>
                <a:gd name="T2" fmla="*/ 0 w 50"/>
                <a:gd name="T3" fmla="*/ 1 h 14"/>
                <a:gd name="T4" fmla="*/ 1 w 50"/>
                <a:gd name="T5" fmla="*/ 13 h 14"/>
                <a:gd name="T6" fmla="*/ 34 w 50"/>
                <a:gd name="T7" fmla="*/ 5 h 14"/>
                <a:gd name="T8" fmla="*/ 27 w 50"/>
                <a:gd name="T9" fmla="*/ 11 h 14"/>
                <a:gd name="T10" fmla="*/ 31 w 50"/>
                <a:gd name="T11" fmla="*/ 7 h 14"/>
                <a:gd name="T12" fmla="*/ 21 w 50"/>
                <a:gd name="T13" fmla="*/ 6 h 14"/>
                <a:gd name="T14" fmla="*/ 15 w 50"/>
                <a:gd name="T15" fmla="*/ 11 h 14"/>
                <a:gd name="T16" fmla="*/ 5 w 50"/>
                <a:gd name="T17" fmla="*/ 11 h 14"/>
                <a:gd name="T18" fmla="*/ 2 w 50"/>
                <a:gd name="T19" fmla="*/ 8 h 14"/>
                <a:gd name="T20" fmla="*/ 9 w 50"/>
                <a:gd name="T21" fmla="*/ 3 h 14"/>
                <a:gd name="T22" fmla="*/ 16 w 50"/>
                <a:gd name="T23" fmla="*/ 3 h 14"/>
                <a:gd name="T24" fmla="*/ 8 w 50"/>
                <a:gd name="T25" fmla="*/ 9 h 14"/>
                <a:gd name="T26" fmla="*/ 13 w 50"/>
                <a:gd name="T27" fmla="*/ 3 h 14"/>
                <a:gd name="T28" fmla="*/ 2 w 50"/>
                <a:gd name="T29" fmla="*/ 6 h 14"/>
                <a:gd name="T30" fmla="*/ 8 w 50"/>
                <a:gd name="T31" fmla="*/ 4 h 14"/>
                <a:gd name="T32" fmla="*/ 9 w 50"/>
                <a:gd name="T33" fmla="*/ 3 h 14"/>
                <a:gd name="T34" fmla="*/ 2 w 50"/>
                <a:gd name="T35" fmla="*/ 5 h 14"/>
                <a:gd name="T36" fmla="*/ 12 w 50"/>
                <a:gd name="T37" fmla="*/ 7 h 14"/>
                <a:gd name="T38" fmla="*/ 10 w 50"/>
                <a:gd name="T39" fmla="*/ 11 h 14"/>
                <a:gd name="T40" fmla="*/ 17 w 50"/>
                <a:gd name="T41" fmla="*/ 4 h 14"/>
                <a:gd name="T42" fmla="*/ 11 w 50"/>
                <a:gd name="T43" fmla="*/ 11 h 14"/>
                <a:gd name="T44" fmla="*/ 12 w 50"/>
                <a:gd name="T45" fmla="*/ 11 h 14"/>
                <a:gd name="T46" fmla="*/ 14 w 50"/>
                <a:gd name="T47" fmla="*/ 11 h 14"/>
                <a:gd name="T48" fmla="*/ 26 w 50"/>
                <a:gd name="T49" fmla="*/ 4 h 14"/>
                <a:gd name="T50" fmla="*/ 24 w 50"/>
                <a:gd name="T51" fmla="*/ 11 h 14"/>
                <a:gd name="T52" fmla="*/ 28 w 50"/>
                <a:gd name="T53" fmla="*/ 6 h 14"/>
                <a:gd name="T54" fmla="*/ 43 w 50"/>
                <a:gd name="T55" fmla="*/ 4 h 14"/>
                <a:gd name="T56" fmla="*/ 42 w 50"/>
                <a:gd name="T57" fmla="*/ 9 h 14"/>
                <a:gd name="T58" fmla="*/ 40 w 50"/>
                <a:gd name="T59" fmla="*/ 3 h 14"/>
                <a:gd name="T60" fmla="*/ 37 w 50"/>
                <a:gd name="T61" fmla="*/ 3 h 14"/>
                <a:gd name="T62" fmla="*/ 40 w 50"/>
                <a:gd name="T63" fmla="*/ 4 h 14"/>
                <a:gd name="T64" fmla="*/ 38 w 50"/>
                <a:gd name="T65" fmla="*/ 6 h 14"/>
                <a:gd name="T66" fmla="*/ 42 w 50"/>
                <a:gd name="T67" fmla="*/ 5 h 14"/>
                <a:gd name="T68" fmla="*/ 31 w 50"/>
                <a:gd name="T69" fmla="*/ 12 h 14"/>
                <a:gd name="T70" fmla="*/ 43 w 50"/>
                <a:gd name="T71" fmla="*/ 7 h 14"/>
                <a:gd name="T72" fmla="*/ 43 w 50"/>
                <a:gd name="T73" fmla="*/ 6 h 14"/>
                <a:gd name="T74" fmla="*/ 43 w 50"/>
                <a:gd name="T75" fmla="*/ 12 h 14"/>
                <a:gd name="T76" fmla="*/ 48 w 50"/>
                <a:gd name="T77" fmla="*/ 11 h 14"/>
                <a:gd name="T78" fmla="*/ 48 w 50"/>
                <a:gd name="T79" fmla="*/ 7 h 14"/>
                <a:gd name="T80" fmla="*/ 48 w 50"/>
                <a:gd name="T81" fmla="*/ 4 h 14"/>
                <a:gd name="T82" fmla="*/ 46 w 50"/>
                <a:gd name="T83" fmla="*/ 6 h 14"/>
                <a:gd name="T84" fmla="*/ 34 w 50"/>
                <a:gd name="T85" fmla="*/ 4 h 14"/>
                <a:gd name="T86" fmla="*/ 31 w 50"/>
                <a:gd name="T87" fmla="*/ 3 h 14"/>
                <a:gd name="T88" fmla="*/ 27 w 50"/>
                <a:gd name="T89" fmla="*/ 4 h 14"/>
                <a:gd name="T90" fmla="*/ 24 w 50"/>
                <a:gd name="T91" fmla="*/ 3 h 14"/>
                <a:gd name="T92" fmla="*/ 17 w 50"/>
                <a:gd name="T93" fmla="*/ 7 h 14"/>
                <a:gd name="T94" fmla="*/ 12 w 50"/>
                <a:gd name="T95" fmla="*/ 10 h 14"/>
                <a:gd name="T96" fmla="*/ 26 w 50"/>
                <a:gd name="T97"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 h="14">
                  <a:moveTo>
                    <a:pt x="49" y="14"/>
                  </a:moveTo>
                  <a:cubicBezTo>
                    <a:pt x="49" y="14"/>
                    <a:pt x="50" y="14"/>
                    <a:pt x="50" y="13"/>
                  </a:cubicBezTo>
                  <a:cubicBezTo>
                    <a:pt x="50" y="10"/>
                    <a:pt x="50" y="6"/>
                    <a:pt x="50" y="3"/>
                  </a:cubicBezTo>
                  <a:cubicBezTo>
                    <a:pt x="50" y="3"/>
                    <a:pt x="50" y="3"/>
                    <a:pt x="50" y="3"/>
                  </a:cubicBezTo>
                  <a:cubicBezTo>
                    <a:pt x="50" y="3"/>
                    <a:pt x="50" y="2"/>
                    <a:pt x="50" y="2"/>
                  </a:cubicBezTo>
                  <a:cubicBezTo>
                    <a:pt x="43" y="1"/>
                    <a:pt x="36" y="1"/>
                    <a:pt x="29" y="1"/>
                  </a:cubicBezTo>
                  <a:cubicBezTo>
                    <a:pt x="20" y="0"/>
                    <a:pt x="10" y="1"/>
                    <a:pt x="1" y="1"/>
                  </a:cubicBezTo>
                  <a:cubicBezTo>
                    <a:pt x="1" y="1"/>
                    <a:pt x="0" y="1"/>
                    <a:pt x="0" y="1"/>
                  </a:cubicBezTo>
                  <a:cubicBezTo>
                    <a:pt x="0" y="1"/>
                    <a:pt x="0" y="1"/>
                    <a:pt x="0" y="2"/>
                  </a:cubicBezTo>
                  <a:cubicBezTo>
                    <a:pt x="0" y="5"/>
                    <a:pt x="0" y="8"/>
                    <a:pt x="0" y="12"/>
                  </a:cubicBezTo>
                  <a:cubicBezTo>
                    <a:pt x="0" y="12"/>
                    <a:pt x="0" y="12"/>
                    <a:pt x="0" y="12"/>
                  </a:cubicBezTo>
                  <a:cubicBezTo>
                    <a:pt x="1" y="13"/>
                    <a:pt x="1" y="13"/>
                    <a:pt x="1" y="13"/>
                  </a:cubicBezTo>
                  <a:cubicBezTo>
                    <a:pt x="17" y="13"/>
                    <a:pt x="33" y="14"/>
                    <a:pt x="48" y="14"/>
                  </a:cubicBezTo>
                  <a:cubicBezTo>
                    <a:pt x="49" y="14"/>
                    <a:pt x="49" y="14"/>
                    <a:pt x="49" y="14"/>
                  </a:cubicBezTo>
                  <a:close/>
                  <a:moveTo>
                    <a:pt x="27" y="11"/>
                  </a:moveTo>
                  <a:cubicBezTo>
                    <a:pt x="29" y="10"/>
                    <a:pt x="31" y="7"/>
                    <a:pt x="34" y="5"/>
                  </a:cubicBezTo>
                  <a:cubicBezTo>
                    <a:pt x="34" y="5"/>
                    <a:pt x="35" y="4"/>
                    <a:pt x="36" y="4"/>
                  </a:cubicBezTo>
                  <a:cubicBezTo>
                    <a:pt x="36" y="4"/>
                    <a:pt x="35" y="6"/>
                    <a:pt x="35" y="6"/>
                  </a:cubicBezTo>
                  <a:cubicBezTo>
                    <a:pt x="34" y="8"/>
                    <a:pt x="32" y="10"/>
                    <a:pt x="30" y="12"/>
                  </a:cubicBezTo>
                  <a:cubicBezTo>
                    <a:pt x="29" y="11"/>
                    <a:pt x="28" y="11"/>
                    <a:pt x="27" y="11"/>
                  </a:cubicBezTo>
                  <a:close/>
                  <a:moveTo>
                    <a:pt x="24" y="11"/>
                  </a:moveTo>
                  <a:cubicBezTo>
                    <a:pt x="27" y="10"/>
                    <a:pt x="28" y="8"/>
                    <a:pt x="31" y="6"/>
                  </a:cubicBezTo>
                  <a:cubicBezTo>
                    <a:pt x="31" y="5"/>
                    <a:pt x="32" y="5"/>
                    <a:pt x="33" y="4"/>
                  </a:cubicBezTo>
                  <a:cubicBezTo>
                    <a:pt x="32" y="5"/>
                    <a:pt x="31" y="6"/>
                    <a:pt x="31" y="7"/>
                  </a:cubicBezTo>
                  <a:cubicBezTo>
                    <a:pt x="29" y="9"/>
                    <a:pt x="28" y="10"/>
                    <a:pt x="26" y="11"/>
                  </a:cubicBezTo>
                  <a:cubicBezTo>
                    <a:pt x="26" y="11"/>
                    <a:pt x="25" y="11"/>
                    <a:pt x="24" y="11"/>
                  </a:cubicBezTo>
                  <a:close/>
                  <a:moveTo>
                    <a:pt x="15" y="11"/>
                  </a:moveTo>
                  <a:cubicBezTo>
                    <a:pt x="17" y="9"/>
                    <a:pt x="19" y="7"/>
                    <a:pt x="21" y="6"/>
                  </a:cubicBezTo>
                  <a:cubicBezTo>
                    <a:pt x="21" y="5"/>
                    <a:pt x="22" y="4"/>
                    <a:pt x="23" y="4"/>
                  </a:cubicBezTo>
                  <a:cubicBezTo>
                    <a:pt x="22" y="4"/>
                    <a:pt x="22" y="5"/>
                    <a:pt x="21" y="6"/>
                  </a:cubicBezTo>
                  <a:cubicBezTo>
                    <a:pt x="19" y="8"/>
                    <a:pt x="18" y="9"/>
                    <a:pt x="16" y="11"/>
                  </a:cubicBezTo>
                  <a:cubicBezTo>
                    <a:pt x="16" y="11"/>
                    <a:pt x="15" y="11"/>
                    <a:pt x="15" y="11"/>
                  </a:cubicBezTo>
                  <a:close/>
                  <a:moveTo>
                    <a:pt x="2" y="11"/>
                  </a:moveTo>
                  <a:cubicBezTo>
                    <a:pt x="6" y="9"/>
                    <a:pt x="8" y="6"/>
                    <a:pt x="11" y="4"/>
                  </a:cubicBezTo>
                  <a:cubicBezTo>
                    <a:pt x="14" y="2"/>
                    <a:pt x="9" y="6"/>
                    <a:pt x="9" y="7"/>
                  </a:cubicBezTo>
                  <a:cubicBezTo>
                    <a:pt x="8" y="8"/>
                    <a:pt x="6" y="9"/>
                    <a:pt x="5" y="11"/>
                  </a:cubicBezTo>
                  <a:cubicBezTo>
                    <a:pt x="4" y="11"/>
                    <a:pt x="3" y="11"/>
                    <a:pt x="2" y="11"/>
                  </a:cubicBezTo>
                  <a:close/>
                  <a:moveTo>
                    <a:pt x="9" y="3"/>
                  </a:moveTo>
                  <a:cubicBezTo>
                    <a:pt x="6" y="4"/>
                    <a:pt x="5" y="5"/>
                    <a:pt x="3" y="7"/>
                  </a:cubicBezTo>
                  <a:cubicBezTo>
                    <a:pt x="3" y="7"/>
                    <a:pt x="2" y="8"/>
                    <a:pt x="2" y="8"/>
                  </a:cubicBezTo>
                  <a:cubicBezTo>
                    <a:pt x="2" y="8"/>
                    <a:pt x="2" y="8"/>
                    <a:pt x="2" y="7"/>
                  </a:cubicBezTo>
                  <a:cubicBezTo>
                    <a:pt x="2" y="7"/>
                    <a:pt x="3" y="6"/>
                    <a:pt x="3" y="6"/>
                  </a:cubicBezTo>
                  <a:cubicBezTo>
                    <a:pt x="4" y="5"/>
                    <a:pt x="5" y="4"/>
                    <a:pt x="6" y="3"/>
                  </a:cubicBezTo>
                  <a:cubicBezTo>
                    <a:pt x="7" y="3"/>
                    <a:pt x="8" y="3"/>
                    <a:pt x="9" y="3"/>
                  </a:cubicBezTo>
                  <a:close/>
                  <a:moveTo>
                    <a:pt x="16" y="3"/>
                  </a:moveTo>
                  <a:cubicBezTo>
                    <a:pt x="17" y="3"/>
                    <a:pt x="17" y="3"/>
                    <a:pt x="18" y="3"/>
                  </a:cubicBezTo>
                  <a:cubicBezTo>
                    <a:pt x="17" y="3"/>
                    <a:pt x="16" y="4"/>
                    <a:pt x="15" y="5"/>
                  </a:cubicBezTo>
                  <a:cubicBezTo>
                    <a:pt x="15" y="4"/>
                    <a:pt x="16" y="4"/>
                    <a:pt x="16" y="3"/>
                  </a:cubicBezTo>
                  <a:cubicBezTo>
                    <a:pt x="16" y="3"/>
                    <a:pt x="16" y="3"/>
                    <a:pt x="16" y="3"/>
                  </a:cubicBezTo>
                  <a:close/>
                  <a:moveTo>
                    <a:pt x="13" y="3"/>
                  </a:moveTo>
                  <a:cubicBezTo>
                    <a:pt x="14" y="3"/>
                    <a:pt x="15" y="3"/>
                    <a:pt x="16" y="3"/>
                  </a:cubicBezTo>
                  <a:cubicBezTo>
                    <a:pt x="13" y="5"/>
                    <a:pt x="10" y="7"/>
                    <a:pt x="8" y="9"/>
                  </a:cubicBezTo>
                  <a:cubicBezTo>
                    <a:pt x="7" y="10"/>
                    <a:pt x="5" y="11"/>
                    <a:pt x="7" y="9"/>
                  </a:cubicBezTo>
                  <a:cubicBezTo>
                    <a:pt x="8" y="9"/>
                    <a:pt x="9" y="8"/>
                    <a:pt x="9" y="7"/>
                  </a:cubicBezTo>
                  <a:cubicBezTo>
                    <a:pt x="11" y="6"/>
                    <a:pt x="12" y="4"/>
                    <a:pt x="13" y="3"/>
                  </a:cubicBezTo>
                  <a:cubicBezTo>
                    <a:pt x="13" y="3"/>
                    <a:pt x="13" y="3"/>
                    <a:pt x="13" y="3"/>
                  </a:cubicBezTo>
                  <a:close/>
                  <a:moveTo>
                    <a:pt x="2" y="6"/>
                  </a:moveTo>
                  <a:cubicBezTo>
                    <a:pt x="3" y="5"/>
                    <a:pt x="6" y="1"/>
                    <a:pt x="4" y="4"/>
                  </a:cubicBezTo>
                  <a:cubicBezTo>
                    <a:pt x="3" y="5"/>
                    <a:pt x="3" y="6"/>
                    <a:pt x="2" y="7"/>
                  </a:cubicBezTo>
                  <a:cubicBezTo>
                    <a:pt x="2" y="7"/>
                    <a:pt x="2" y="6"/>
                    <a:pt x="2" y="6"/>
                  </a:cubicBezTo>
                  <a:close/>
                  <a:moveTo>
                    <a:pt x="2" y="8"/>
                  </a:moveTo>
                  <a:cubicBezTo>
                    <a:pt x="3" y="8"/>
                    <a:pt x="4" y="7"/>
                    <a:pt x="5" y="6"/>
                  </a:cubicBezTo>
                  <a:cubicBezTo>
                    <a:pt x="6" y="5"/>
                    <a:pt x="6" y="5"/>
                    <a:pt x="7" y="4"/>
                  </a:cubicBezTo>
                  <a:cubicBezTo>
                    <a:pt x="8" y="3"/>
                    <a:pt x="9" y="3"/>
                    <a:pt x="8" y="4"/>
                  </a:cubicBezTo>
                  <a:cubicBezTo>
                    <a:pt x="6" y="6"/>
                    <a:pt x="4" y="8"/>
                    <a:pt x="2" y="10"/>
                  </a:cubicBezTo>
                  <a:cubicBezTo>
                    <a:pt x="2" y="9"/>
                    <a:pt x="2" y="9"/>
                    <a:pt x="2" y="8"/>
                  </a:cubicBezTo>
                  <a:close/>
                  <a:moveTo>
                    <a:pt x="9" y="3"/>
                  </a:moveTo>
                  <a:cubicBezTo>
                    <a:pt x="9" y="3"/>
                    <a:pt x="9" y="3"/>
                    <a:pt x="9" y="3"/>
                  </a:cubicBezTo>
                  <a:cubicBezTo>
                    <a:pt x="10" y="3"/>
                    <a:pt x="11" y="3"/>
                    <a:pt x="12" y="3"/>
                  </a:cubicBezTo>
                  <a:cubicBezTo>
                    <a:pt x="9" y="5"/>
                    <a:pt x="6" y="8"/>
                    <a:pt x="3" y="10"/>
                  </a:cubicBezTo>
                  <a:cubicBezTo>
                    <a:pt x="5" y="8"/>
                    <a:pt x="8" y="5"/>
                    <a:pt x="9" y="3"/>
                  </a:cubicBezTo>
                  <a:close/>
                  <a:moveTo>
                    <a:pt x="2" y="5"/>
                  </a:moveTo>
                  <a:cubicBezTo>
                    <a:pt x="2" y="4"/>
                    <a:pt x="2" y="4"/>
                    <a:pt x="2" y="3"/>
                  </a:cubicBezTo>
                  <a:cubicBezTo>
                    <a:pt x="3" y="3"/>
                    <a:pt x="4" y="3"/>
                    <a:pt x="4" y="3"/>
                  </a:cubicBezTo>
                  <a:cubicBezTo>
                    <a:pt x="3" y="3"/>
                    <a:pt x="3" y="4"/>
                    <a:pt x="2" y="5"/>
                  </a:cubicBezTo>
                  <a:close/>
                  <a:moveTo>
                    <a:pt x="12" y="7"/>
                  </a:moveTo>
                  <a:cubicBezTo>
                    <a:pt x="12" y="6"/>
                    <a:pt x="13" y="6"/>
                    <a:pt x="13" y="5"/>
                  </a:cubicBezTo>
                  <a:cubicBezTo>
                    <a:pt x="13" y="5"/>
                    <a:pt x="16" y="2"/>
                    <a:pt x="15" y="4"/>
                  </a:cubicBezTo>
                  <a:cubicBezTo>
                    <a:pt x="13" y="6"/>
                    <a:pt x="11" y="8"/>
                    <a:pt x="10" y="10"/>
                  </a:cubicBezTo>
                  <a:cubicBezTo>
                    <a:pt x="10" y="10"/>
                    <a:pt x="10" y="11"/>
                    <a:pt x="10" y="11"/>
                  </a:cubicBezTo>
                  <a:cubicBezTo>
                    <a:pt x="9" y="11"/>
                    <a:pt x="7" y="11"/>
                    <a:pt x="6" y="11"/>
                  </a:cubicBezTo>
                  <a:cubicBezTo>
                    <a:pt x="8" y="10"/>
                    <a:pt x="10" y="8"/>
                    <a:pt x="12" y="7"/>
                  </a:cubicBezTo>
                  <a:close/>
                  <a:moveTo>
                    <a:pt x="10" y="11"/>
                  </a:moveTo>
                  <a:cubicBezTo>
                    <a:pt x="12" y="8"/>
                    <a:pt x="14" y="6"/>
                    <a:pt x="17" y="4"/>
                  </a:cubicBezTo>
                  <a:cubicBezTo>
                    <a:pt x="18" y="3"/>
                    <a:pt x="18" y="3"/>
                    <a:pt x="17" y="4"/>
                  </a:cubicBezTo>
                  <a:cubicBezTo>
                    <a:pt x="16" y="5"/>
                    <a:pt x="15" y="6"/>
                    <a:pt x="14" y="7"/>
                  </a:cubicBezTo>
                  <a:cubicBezTo>
                    <a:pt x="13" y="8"/>
                    <a:pt x="12" y="9"/>
                    <a:pt x="11" y="11"/>
                  </a:cubicBezTo>
                  <a:cubicBezTo>
                    <a:pt x="11" y="11"/>
                    <a:pt x="11" y="11"/>
                    <a:pt x="11" y="11"/>
                  </a:cubicBezTo>
                  <a:cubicBezTo>
                    <a:pt x="11" y="11"/>
                    <a:pt x="10" y="11"/>
                    <a:pt x="10" y="11"/>
                  </a:cubicBezTo>
                  <a:cubicBezTo>
                    <a:pt x="10" y="11"/>
                    <a:pt x="10" y="11"/>
                    <a:pt x="10" y="11"/>
                  </a:cubicBezTo>
                  <a:close/>
                  <a:moveTo>
                    <a:pt x="14" y="11"/>
                  </a:moveTo>
                  <a:cubicBezTo>
                    <a:pt x="14" y="11"/>
                    <a:pt x="13" y="11"/>
                    <a:pt x="12" y="11"/>
                  </a:cubicBezTo>
                  <a:cubicBezTo>
                    <a:pt x="15" y="9"/>
                    <a:pt x="17" y="7"/>
                    <a:pt x="19" y="5"/>
                  </a:cubicBezTo>
                  <a:cubicBezTo>
                    <a:pt x="22" y="2"/>
                    <a:pt x="19" y="5"/>
                    <a:pt x="18" y="6"/>
                  </a:cubicBezTo>
                  <a:cubicBezTo>
                    <a:pt x="16" y="8"/>
                    <a:pt x="15" y="9"/>
                    <a:pt x="14" y="11"/>
                  </a:cubicBezTo>
                  <a:cubicBezTo>
                    <a:pt x="14" y="11"/>
                    <a:pt x="14" y="11"/>
                    <a:pt x="14" y="11"/>
                  </a:cubicBezTo>
                  <a:close/>
                  <a:moveTo>
                    <a:pt x="21" y="11"/>
                  </a:moveTo>
                  <a:cubicBezTo>
                    <a:pt x="20" y="11"/>
                    <a:pt x="19" y="11"/>
                    <a:pt x="18" y="11"/>
                  </a:cubicBezTo>
                  <a:cubicBezTo>
                    <a:pt x="20" y="10"/>
                    <a:pt x="22" y="8"/>
                    <a:pt x="23" y="7"/>
                  </a:cubicBezTo>
                  <a:cubicBezTo>
                    <a:pt x="24" y="6"/>
                    <a:pt x="25" y="5"/>
                    <a:pt x="26" y="4"/>
                  </a:cubicBezTo>
                  <a:cubicBezTo>
                    <a:pt x="27" y="3"/>
                    <a:pt x="26" y="5"/>
                    <a:pt x="25" y="5"/>
                  </a:cubicBezTo>
                  <a:cubicBezTo>
                    <a:pt x="24" y="7"/>
                    <a:pt x="23" y="9"/>
                    <a:pt x="21" y="11"/>
                  </a:cubicBezTo>
                  <a:cubicBezTo>
                    <a:pt x="21" y="11"/>
                    <a:pt x="21" y="11"/>
                    <a:pt x="21" y="11"/>
                  </a:cubicBezTo>
                  <a:close/>
                  <a:moveTo>
                    <a:pt x="24" y="11"/>
                  </a:moveTo>
                  <a:cubicBezTo>
                    <a:pt x="24" y="11"/>
                    <a:pt x="24" y="11"/>
                    <a:pt x="24" y="11"/>
                  </a:cubicBezTo>
                  <a:cubicBezTo>
                    <a:pt x="23" y="11"/>
                    <a:pt x="22" y="11"/>
                    <a:pt x="22" y="11"/>
                  </a:cubicBezTo>
                  <a:cubicBezTo>
                    <a:pt x="24" y="9"/>
                    <a:pt x="26" y="6"/>
                    <a:pt x="29" y="4"/>
                  </a:cubicBezTo>
                  <a:cubicBezTo>
                    <a:pt x="32" y="3"/>
                    <a:pt x="29" y="6"/>
                    <a:pt x="28" y="6"/>
                  </a:cubicBezTo>
                  <a:cubicBezTo>
                    <a:pt x="27" y="8"/>
                    <a:pt x="25" y="10"/>
                    <a:pt x="24" y="11"/>
                  </a:cubicBezTo>
                  <a:close/>
                  <a:moveTo>
                    <a:pt x="45" y="4"/>
                  </a:moveTo>
                  <a:cubicBezTo>
                    <a:pt x="42" y="6"/>
                    <a:pt x="40" y="8"/>
                    <a:pt x="38" y="11"/>
                  </a:cubicBezTo>
                  <a:cubicBezTo>
                    <a:pt x="40" y="9"/>
                    <a:pt x="42" y="6"/>
                    <a:pt x="43" y="4"/>
                  </a:cubicBezTo>
                  <a:cubicBezTo>
                    <a:pt x="43" y="4"/>
                    <a:pt x="43" y="3"/>
                    <a:pt x="43" y="3"/>
                  </a:cubicBezTo>
                  <a:cubicBezTo>
                    <a:pt x="45" y="4"/>
                    <a:pt x="46" y="4"/>
                    <a:pt x="47" y="4"/>
                  </a:cubicBezTo>
                  <a:cubicBezTo>
                    <a:pt x="47" y="4"/>
                    <a:pt x="47" y="4"/>
                    <a:pt x="47" y="4"/>
                  </a:cubicBezTo>
                  <a:cubicBezTo>
                    <a:pt x="45" y="6"/>
                    <a:pt x="44" y="8"/>
                    <a:pt x="42" y="9"/>
                  </a:cubicBezTo>
                  <a:cubicBezTo>
                    <a:pt x="42" y="9"/>
                    <a:pt x="43" y="9"/>
                    <a:pt x="43" y="8"/>
                  </a:cubicBezTo>
                  <a:cubicBezTo>
                    <a:pt x="44" y="7"/>
                    <a:pt x="45" y="6"/>
                    <a:pt x="45" y="4"/>
                  </a:cubicBezTo>
                  <a:cubicBezTo>
                    <a:pt x="45" y="4"/>
                    <a:pt x="45" y="4"/>
                    <a:pt x="45" y="4"/>
                  </a:cubicBezTo>
                  <a:close/>
                  <a:moveTo>
                    <a:pt x="40" y="3"/>
                  </a:moveTo>
                  <a:cubicBezTo>
                    <a:pt x="38" y="4"/>
                    <a:pt x="37" y="5"/>
                    <a:pt x="36" y="7"/>
                  </a:cubicBezTo>
                  <a:cubicBezTo>
                    <a:pt x="35" y="7"/>
                    <a:pt x="35" y="7"/>
                    <a:pt x="34" y="8"/>
                  </a:cubicBezTo>
                  <a:cubicBezTo>
                    <a:pt x="36" y="6"/>
                    <a:pt x="36" y="5"/>
                    <a:pt x="37" y="3"/>
                  </a:cubicBezTo>
                  <a:cubicBezTo>
                    <a:pt x="37" y="3"/>
                    <a:pt x="37" y="3"/>
                    <a:pt x="37" y="3"/>
                  </a:cubicBezTo>
                  <a:cubicBezTo>
                    <a:pt x="39" y="3"/>
                    <a:pt x="41" y="3"/>
                    <a:pt x="43" y="3"/>
                  </a:cubicBezTo>
                  <a:cubicBezTo>
                    <a:pt x="40" y="5"/>
                    <a:pt x="38" y="7"/>
                    <a:pt x="36" y="9"/>
                  </a:cubicBezTo>
                  <a:cubicBezTo>
                    <a:pt x="36" y="9"/>
                    <a:pt x="37" y="9"/>
                    <a:pt x="37" y="8"/>
                  </a:cubicBezTo>
                  <a:cubicBezTo>
                    <a:pt x="38" y="7"/>
                    <a:pt x="39" y="5"/>
                    <a:pt x="40" y="4"/>
                  </a:cubicBezTo>
                  <a:cubicBezTo>
                    <a:pt x="40" y="3"/>
                    <a:pt x="40" y="3"/>
                    <a:pt x="40" y="3"/>
                  </a:cubicBezTo>
                  <a:close/>
                  <a:moveTo>
                    <a:pt x="37" y="6"/>
                  </a:moveTo>
                  <a:cubicBezTo>
                    <a:pt x="38" y="6"/>
                    <a:pt x="38" y="5"/>
                    <a:pt x="39" y="4"/>
                  </a:cubicBezTo>
                  <a:cubicBezTo>
                    <a:pt x="39" y="5"/>
                    <a:pt x="38" y="6"/>
                    <a:pt x="38" y="6"/>
                  </a:cubicBezTo>
                  <a:cubicBezTo>
                    <a:pt x="37" y="8"/>
                    <a:pt x="35" y="9"/>
                    <a:pt x="34" y="11"/>
                  </a:cubicBezTo>
                  <a:cubicBezTo>
                    <a:pt x="34" y="11"/>
                    <a:pt x="35" y="12"/>
                    <a:pt x="35" y="11"/>
                  </a:cubicBezTo>
                  <a:cubicBezTo>
                    <a:pt x="37" y="9"/>
                    <a:pt x="39" y="7"/>
                    <a:pt x="41" y="5"/>
                  </a:cubicBezTo>
                  <a:cubicBezTo>
                    <a:pt x="42" y="4"/>
                    <a:pt x="43" y="4"/>
                    <a:pt x="42" y="5"/>
                  </a:cubicBezTo>
                  <a:cubicBezTo>
                    <a:pt x="41" y="6"/>
                    <a:pt x="40" y="7"/>
                    <a:pt x="40" y="8"/>
                  </a:cubicBezTo>
                  <a:cubicBezTo>
                    <a:pt x="39" y="9"/>
                    <a:pt x="37" y="10"/>
                    <a:pt x="36" y="11"/>
                  </a:cubicBezTo>
                  <a:cubicBezTo>
                    <a:pt x="36" y="11"/>
                    <a:pt x="36" y="12"/>
                    <a:pt x="37" y="12"/>
                  </a:cubicBezTo>
                  <a:cubicBezTo>
                    <a:pt x="35" y="12"/>
                    <a:pt x="33" y="12"/>
                    <a:pt x="31" y="12"/>
                  </a:cubicBezTo>
                  <a:cubicBezTo>
                    <a:pt x="33" y="10"/>
                    <a:pt x="35" y="8"/>
                    <a:pt x="37" y="6"/>
                  </a:cubicBezTo>
                  <a:close/>
                  <a:moveTo>
                    <a:pt x="43" y="6"/>
                  </a:moveTo>
                  <a:cubicBezTo>
                    <a:pt x="43" y="6"/>
                    <a:pt x="44" y="5"/>
                    <a:pt x="44" y="5"/>
                  </a:cubicBezTo>
                  <a:cubicBezTo>
                    <a:pt x="44" y="6"/>
                    <a:pt x="44" y="7"/>
                    <a:pt x="43" y="7"/>
                  </a:cubicBezTo>
                  <a:cubicBezTo>
                    <a:pt x="42" y="9"/>
                    <a:pt x="41" y="10"/>
                    <a:pt x="39" y="12"/>
                  </a:cubicBezTo>
                  <a:cubicBezTo>
                    <a:pt x="39" y="12"/>
                    <a:pt x="39" y="12"/>
                    <a:pt x="39" y="12"/>
                  </a:cubicBezTo>
                  <a:cubicBezTo>
                    <a:pt x="38" y="12"/>
                    <a:pt x="38" y="12"/>
                    <a:pt x="37" y="12"/>
                  </a:cubicBezTo>
                  <a:cubicBezTo>
                    <a:pt x="39" y="10"/>
                    <a:pt x="41" y="8"/>
                    <a:pt x="43" y="6"/>
                  </a:cubicBezTo>
                  <a:close/>
                  <a:moveTo>
                    <a:pt x="46" y="6"/>
                  </a:moveTo>
                  <a:cubicBezTo>
                    <a:pt x="46" y="6"/>
                    <a:pt x="48" y="4"/>
                    <a:pt x="47" y="6"/>
                  </a:cubicBezTo>
                  <a:cubicBezTo>
                    <a:pt x="46" y="8"/>
                    <a:pt x="44" y="10"/>
                    <a:pt x="43" y="11"/>
                  </a:cubicBezTo>
                  <a:cubicBezTo>
                    <a:pt x="43" y="12"/>
                    <a:pt x="43" y="12"/>
                    <a:pt x="43" y="12"/>
                  </a:cubicBezTo>
                  <a:cubicBezTo>
                    <a:pt x="44" y="11"/>
                    <a:pt x="44" y="11"/>
                    <a:pt x="45" y="11"/>
                  </a:cubicBezTo>
                  <a:cubicBezTo>
                    <a:pt x="46" y="9"/>
                    <a:pt x="48" y="8"/>
                    <a:pt x="45" y="11"/>
                  </a:cubicBezTo>
                  <a:cubicBezTo>
                    <a:pt x="45" y="12"/>
                    <a:pt x="45" y="12"/>
                    <a:pt x="46" y="12"/>
                  </a:cubicBezTo>
                  <a:cubicBezTo>
                    <a:pt x="46" y="12"/>
                    <a:pt x="47" y="11"/>
                    <a:pt x="48" y="11"/>
                  </a:cubicBezTo>
                  <a:cubicBezTo>
                    <a:pt x="48" y="11"/>
                    <a:pt x="48" y="11"/>
                    <a:pt x="48" y="11"/>
                  </a:cubicBezTo>
                  <a:cubicBezTo>
                    <a:pt x="47" y="11"/>
                    <a:pt x="46" y="11"/>
                    <a:pt x="46" y="11"/>
                  </a:cubicBezTo>
                  <a:cubicBezTo>
                    <a:pt x="47" y="10"/>
                    <a:pt x="48" y="9"/>
                    <a:pt x="48" y="8"/>
                  </a:cubicBezTo>
                  <a:cubicBezTo>
                    <a:pt x="48" y="8"/>
                    <a:pt x="48" y="7"/>
                    <a:pt x="48" y="7"/>
                  </a:cubicBezTo>
                  <a:cubicBezTo>
                    <a:pt x="47" y="8"/>
                    <a:pt x="47" y="8"/>
                    <a:pt x="46" y="9"/>
                  </a:cubicBezTo>
                  <a:cubicBezTo>
                    <a:pt x="46" y="9"/>
                    <a:pt x="43" y="12"/>
                    <a:pt x="45" y="10"/>
                  </a:cubicBezTo>
                  <a:cubicBezTo>
                    <a:pt x="46" y="8"/>
                    <a:pt x="47" y="6"/>
                    <a:pt x="48" y="4"/>
                  </a:cubicBezTo>
                  <a:cubicBezTo>
                    <a:pt x="48" y="4"/>
                    <a:pt x="48" y="4"/>
                    <a:pt x="48" y="4"/>
                  </a:cubicBezTo>
                  <a:cubicBezTo>
                    <a:pt x="48" y="4"/>
                    <a:pt x="48" y="4"/>
                    <a:pt x="48" y="4"/>
                  </a:cubicBezTo>
                  <a:cubicBezTo>
                    <a:pt x="48" y="7"/>
                    <a:pt x="48" y="9"/>
                    <a:pt x="48" y="12"/>
                  </a:cubicBezTo>
                  <a:cubicBezTo>
                    <a:pt x="45" y="12"/>
                    <a:pt x="43" y="12"/>
                    <a:pt x="40" y="12"/>
                  </a:cubicBezTo>
                  <a:cubicBezTo>
                    <a:pt x="42" y="10"/>
                    <a:pt x="44" y="8"/>
                    <a:pt x="46" y="6"/>
                  </a:cubicBezTo>
                  <a:close/>
                  <a:moveTo>
                    <a:pt x="26" y="3"/>
                  </a:moveTo>
                  <a:cubicBezTo>
                    <a:pt x="30" y="3"/>
                    <a:pt x="33" y="3"/>
                    <a:pt x="36" y="3"/>
                  </a:cubicBezTo>
                  <a:cubicBezTo>
                    <a:pt x="35" y="4"/>
                    <a:pt x="33" y="5"/>
                    <a:pt x="32" y="6"/>
                  </a:cubicBezTo>
                  <a:cubicBezTo>
                    <a:pt x="33" y="5"/>
                    <a:pt x="33" y="4"/>
                    <a:pt x="34" y="4"/>
                  </a:cubicBezTo>
                  <a:cubicBezTo>
                    <a:pt x="34" y="3"/>
                    <a:pt x="34" y="3"/>
                    <a:pt x="34" y="3"/>
                  </a:cubicBezTo>
                  <a:cubicBezTo>
                    <a:pt x="31" y="5"/>
                    <a:pt x="29" y="7"/>
                    <a:pt x="27" y="9"/>
                  </a:cubicBezTo>
                  <a:cubicBezTo>
                    <a:pt x="27" y="9"/>
                    <a:pt x="27" y="8"/>
                    <a:pt x="27" y="8"/>
                  </a:cubicBezTo>
                  <a:cubicBezTo>
                    <a:pt x="29" y="7"/>
                    <a:pt x="30" y="5"/>
                    <a:pt x="31" y="3"/>
                  </a:cubicBezTo>
                  <a:cubicBezTo>
                    <a:pt x="31" y="3"/>
                    <a:pt x="31" y="3"/>
                    <a:pt x="31" y="3"/>
                  </a:cubicBezTo>
                  <a:cubicBezTo>
                    <a:pt x="28" y="4"/>
                    <a:pt x="26" y="6"/>
                    <a:pt x="24" y="8"/>
                  </a:cubicBezTo>
                  <a:cubicBezTo>
                    <a:pt x="23" y="9"/>
                    <a:pt x="21" y="12"/>
                    <a:pt x="23" y="9"/>
                  </a:cubicBezTo>
                  <a:cubicBezTo>
                    <a:pt x="24" y="7"/>
                    <a:pt x="26" y="6"/>
                    <a:pt x="27" y="4"/>
                  </a:cubicBezTo>
                  <a:cubicBezTo>
                    <a:pt x="28" y="3"/>
                    <a:pt x="27" y="3"/>
                    <a:pt x="27" y="3"/>
                  </a:cubicBezTo>
                  <a:cubicBezTo>
                    <a:pt x="25" y="4"/>
                    <a:pt x="23" y="6"/>
                    <a:pt x="21" y="8"/>
                  </a:cubicBezTo>
                  <a:cubicBezTo>
                    <a:pt x="20" y="9"/>
                    <a:pt x="16" y="12"/>
                    <a:pt x="19" y="9"/>
                  </a:cubicBezTo>
                  <a:cubicBezTo>
                    <a:pt x="20" y="7"/>
                    <a:pt x="22" y="5"/>
                    <a:pt x="24" y="3"/>
                  </a:cubicBezTo>
                  <a:cubicBezTo>
                    <a:pt x="24" y="3"/>
                    <a:pt x="24" y="3"/>
                    <a:pt x="23" y="3"/>
                  </a:cubicBezTo>
                  <a:cubicBezTo>
                    <a:pt x="21" y="4"/>
                    <a:pt x="19" y="6"/>
                    <a:pt x="17" y="8"/>
                  </a:cubicBezTo>
                  <a:cubicBezTo>
                    <a:pt x="17" y="9"/>
                    <a:pt x="16" y="9"/>
                    <a:pt x="16" y="9"/>
                  </a:cubicBezTo>
                  <a:cubicBezTo>
                    <a:pt x="14" y="11"/>
                    <a:pt x="17" y="8"/>
                    <a:pt x="17" y="7"/>
                  </a:cubicBezTo>
                  <a:cubicBezTo>
                    <a:pt x="19" y="6"/>
                    <a:pt x="20" y="5"/>
                    <a:pt x="21" y="3"/>
                  </a:cubicBezTo>
                  <a:cubicBezTo>
                    <a:pt x="22" y="3"/>
                    <a:pt x="21" y="3"/>
                    <a:pt x="21" y="3"/>
                  </a:cubicBezTo>
                  <a:cubicBezTo>
                    <a:pt x="19" y="4"/>
                    <a:pt x="17" y="6"/>
                    <a:pt x="15" y="8"/>
                  </a:cubicBezTo>
                  <a:cubicBezTo>
                    <a:pt x="14" y="9"/>
                    <a:pt x="13" y="10"/>
                    <a:pt x="12" y="10"/>
                  </a:cubicBezTo>
                  <a:cubicBezTo>
                    <a:pt x="13" y="10"/>
                    <a:pt x="14" y="9"/>
                    <a:pt x="14" y="8"/>
                  </a:cubicBezTo>
                  <a:cubicBezTo>
                    <a:pt x="15" y="6"/>
                    <a:pt x="17" y="4"/>
                    <a:pt x="19" y="3"/>
                  </a:cubicBezTo>
                  <a:cubicBezTo>
                    <a:pt x="19" y="3"/>
                    <a:pt x="19" y="3"/>
                    <a:pt x="19" y="3"/>
                  </a:cubicBezTo>
                  <a:cubicBezTo>
                    <a:pt x="21" y="3"/>
                    <a:pt x="24" y="3"/>
                    <a:pt x="26" y="3"/>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263"/>
            <p:cNvSpPr>
              <a:spLocks noEditPoints="1"/>
            </p:cNvSpPr>
            <p:nvPr/>
          </p:nvSpPr>
          <p:spPr bwMode="auto">
            <a:xfrm>
              <a:off x="7139233" y="3631634"/>
              <a:ext cx="55563" cy="50800"/>
            </a:xfrm>
            <a:custGeom>
              <a:avLst/>
              <a:gdLst>
                <a:gd name="T0" fmla="*/ 8 w 13"/>
                <a:gd name="T1" fmla="*/ 12 h 12"/>
                <a:gd name="T2" fmla="*/ 12 w 13"/>
                <a:gd name="T3" fmla="*/ 5 h 12"/>
                <a:gd name="T4" fmla="*/ 5 w 13"/>
                <a:gd name="T5" fmla="*/ 0 h 12"/>
                <a:gd name="T6" fmla="*/ 5 w 13"/>
                <a:gd name="T7" fmla="*/ 0 h 12"/>
                <a:gd name="T8" fmla="*/ 0 w 13"/>
                <a:gd name="T9" fmla="*/ 6 h 12"/>
                <a:gd name="T10" fmla="*/ 8 w 13"/>
                <a:gd name="T11" fmla="*/ 12 h 12"/>
                <a:gd name="T12" fmla="*/ 7 w 13"/>
                <a:gd name="T13" fmla="*/ 9 h 12"/>
                <a:gd name="T14" fmla="*/ 2 w 13"/>
                <a:gd name="T15" fmla="*/ 6 h 12"/>
                <a:gd name="T16" fmla="*/ 3 w 13"/>
                <a:gd name="T17" fmla="*/ 6 h 12"/>
                <a:gd name="T18" fmla="*/ 7 w 13"/>
                <a:gd name="T19" fmla="*/ 4 h 12"/>
                <a:gd name="T20" fmla="*/ 3 w 13"/>
                <a:gd name="T21" fmla="*/ 7 h 12"/>
                <a:gd name="T22" fmla="*/ 4 w 13"/>
                <a:gd name="T23" fmla="*/ 8 h 12"/>
                <a:gd name="T24" fmla="*/ 8 w 13"/>
                <a:gd name="T25" fmla="*/ 5 h 12"/>
                <a:gd name="T26" fmla="*/ 5 w 13"/>
                <a:gd name="T27" fmla="*/ 9 h 12"/>
                <a:gd name="T28" fmla="*/ 5 w 13"/>
                <a:gd name="T29" fmla="*/ 9 h 12"/>
                <a:gd name="T30" fmla="*/ 9 w 13"/>
                <a:gd name="T31" fmla="*/ 7 h 12"/>
                <a:gd name="T32" fmla="*/ 8 w 13"/>
                <a:gd name="T33" fmla="*/ 9 h 12"/>
                <a:gd name="T34" fmla="*/ 8 w 13"/>
                <a:gd name="T35" fmla="*/ 9 h 12"/>
                <a:gd name="T36" fmla="*/ 7 w 13"/>
                <a:gd name="T37" fmla="*/ 9 h 12"/>
                <a:gd name="T38" fmla="*/ 8 w 13"/>
                <a:gd name="T39" fmla="*/ 9 h 12"/>
                <a:gd name="T40" fmla="*/ 10 w 13"/>
                <a:gd name="T41" fmla="*/ 7 h 12"/>
                <a:gd name="T42" fmla="*/ 10 w 13"/>
                <a:gd name="T43" fmla="*/ 6 h 12"/>
                <a:gd name="T44" fmla="*/ 6 w 13"/>
                <a:gd name="T45" fmla="*/ 8 h 12"/>
                <a:gd name="T46" fmla="*/ 9 w 13"/>
                <a:gd name="T47" fmla="*/ 5 h 12"/>
                <a:gd name="T48" fmla="*/ 9 w 13"/>
                <a:gd name="T49" fmla="*/ 4 h 12"/>
                <a:gd name="T50" fmla="*/ 5 w 13"/>
                <a:gd name="T51" fmla="*/ 6 h 12"/>
                <a:gd name="T52" fmla="*/ 8 w 13"/>
                <a:gd name="T53" fmla="*/ 3 h 12"/>
                <a:gd name="T54" fmla="*/ 8 w 13"/>
                <a:gd name="T55" fmla="*/ 3 h 12"/>
                <a:gd name="T56" fmla="*/ 4 w 13"/>
                <a:gd name="T57" fmla="*/ 5 h 12"/>
                <a:gd name="T58" fmla="*/ 7 w 13"/>
                <a:gd name="T59" fmla="*/ 2 h 12"/>
                <a:gd name="T60" fmla="*/ 8 w 13"/>
                <a:gd name="T61" fmla="*/ 9 h 12"/>
                <a:gd name="T62" fmla="*/ 5 w 13"/>
                <a:gd name="T63" fmla="*/ 2 h 12"/>
                <a:gd name="T64" fmla="*/ 3 w 13"/>
                <a:gd name="T65" fmla="*/ 3 h 12"/>
                <a:gd name="T66" fmla="*/ 5 w 13"/>
                <a:gd name="T67" fmla="*/ 2 h 12"/>
                <a:gd name="T68" fmla="*/ 3 w 13"/>
                <a:gd name="T69" fmla="*/ 3 h 12"/>
                <a:gd name="T70" fmla="*/ 3 w 13"/>
                <a:gd name="T71" fmla="*/ 4 h 12"/>
                <a:gd name="T72" fmla="*/ 6 w 13"/>
                <a:gd name="T73" fmla="*/ 2 h 12"/>
                <a:gd name="T74" fmla="*/ 2 w 13"/>
                <a:gd name="T75" fmla="*/ 6 h 12"/>
                <a:gd name="T76" fmla="*/ 2 w 13"/>
                <a:gd name="T77" fmla="*/ 6 h 12"/>
                <a:gd name="T78" fmla="*/ 3 w 13"/>
                <a:gd name="T79"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 h="12">
                  <a:moveTo>
                    <a:pt x="8" y="12"/>
                  </a:moveTo>
                  <a:cubicBezTo>
                    <a:pt x="11" y="11"/>
                    <a:pt x="13" y="8"/>
                    <a:pt x="12" y="5"/>
                  </a:cubicBezTo>
                  <a:cubicBezTo>
                    <a:pt x="12" y="1"/>
                    <a:pt x="9" y="0"/>
                    <a:pt x="5" y="0"/>
                  </a:cubicBezTo>
                  <a:cubicBezTo>
                    <a:pt x="5" y="0"/>
                    <a:pt x="5" y="0"/>
                    <a:pt x="5" y="0"/>
                  </a:cubicBezTo>
                  <a:cubicBezTo>
                    <a:pt x="2" y="0"/>
                    <a:pt x="0" y="3"/>
                    <a:pt x="0" y="6"/>
                  </a:cubicBezTo>
                  <a:cubicBezTo>
                    <a:pt x="0" y="10"/>
                    <a:pt x="4" y="12"/>
                    <a:pt x="8" y="12"/>
                  </a:cubicBezTo>
                  <a:close/>
                  <a:moveTo>
                    <a:pt x="7" y="9"/>
                  </a:moveTo>
                  <a:cubicBezTo>
                    <a:pt x="5" y="10"/>
                    <a:pt x="3" y="9"/>
                    <a:pt x="2" y="6"/>
                  </a:cubicBezTo>
                  <a:cubicBezTo>
                    <a:pt x="2" y="6"/>
                    <a:pt x="2" y="6"/>
                    <a:pt x="3" y="6"/>
                  </a:cubicBezTo>
                  <a:cubicBezTo>
                    <a:pt x="4" y="5"/>
                    <a:pt x="5" y="5"/>
                    <a:pt x="7" y="4"/>
                  </a:cubicBezTo>
                  <a:cubicBezTo>
                    <a:pt x="6" y="5"/>
                    <a:pt x="4" y="6"/>
                    <a:pt x="3" y="7"/>
                  </a:cubicBezTo>
                  <a:cubicBezTo>
                    <a:pt x="3" y="8"/>
                    <a:pt x="3" y="8"/>
                    <a:pt x="4" y="8"/>
                  </a:cubicBezTo>
                  <a:cubicBezTo>
                    <a:pt x="5" y="7"/>
                    <a:pt x="6" y="6"/>
                    <a:pt x="8" y="5"/>
                  </a:cubicBezTo>
                  <a:cubicBezTo>
                    <a:pt x="7" y="6"/>
                    <a:pt x="6" y="7"/>
                    <a:pt x="5" y="9"/>
                  </a:cubicBezTo>
                  <a:cubicBezTo>
                    <a:pt x="5" y="9"/>
                    <a:pt x="5" y="9"/>
                    <a:pt x="5" y="9"/>
                  </a:cubicBezTo>
                  <a:cubicBezTo>
                    <a:pt x="7" y="8"/>
                    <a:pt x="8" y="7"/>
                    <a:pt x="9" y="7"/>
                  </a:cubicBezTo>
                  <a:cubicBezTo>
                    <a:pt x="9" y="8"/>
                    <a:pt x="8" y="8"/>
                    <a:pt x="8" y="9"/>
                  </a:cubicBezTo>
                  <a:cubicBezTo>
                    <a:pt x="8" y="9"/>
                    <a:pt x="8" y="9"/>
                    <a:pt x="8" y="9"/>
                  </a:cubicBezTo>
                  <a:cubicBezTo>
                    <a:pt x="8" y="9"/>
                    <a:pt x="8" y="9"/>
                    <a:pt x="7" y="9"/>
                  </a:cubicBezTo>
                  <a:close/>
                  <a:moveTo>
                    <a:pt x="8" y="9"/>
                  </a:moveTo>
                  <a:cubicBezTo>
                    <a:pt x="9" y="8"/>
                    <a:pt x="10" y="8"/>
                    <a:pt x="10" y="7"/>
                  </a:cubicBezTo>
                  <a:cubicBezTo>
                    <a:pt x="10" y="7"/>
                    <a:pt x="10" y="6"/>
                    <a:pt x="10" y="6"/>
                  </a:cubicBezTo>
                  <a:cubicBezTo>
                    <a:pt x="8" y="7"/>
                    <a:pt x="7" y="7"/>
                    <a:pt x="6" y="8"/>
                  </a:cubicBezTo>
                  <a:cubicBezTo>
                    <a:pt x="7" y="7"/>
                    <a:pt x="8" y="6"/>
                    <a:pt x="9" y="5"/>
                  </a:cubicBezTo>
                  <a:cubicBezTo>
                    <a:pt x="9" y="4"/>
                    <a:pt x="9" y="4"/>
                    <a:pt x="9" y="4"/>
                  </a:cubicBezTo>
                  <a:cubicBezTo>
                    <a:pt x="7" y="5"/>
                    <a:pt x="6" y="5"/>
                    <a:pt x="5" y="6"/>
                  </a:cubicBezTo>
                  <a:cubicBezTo>
                    <a:pt x="6" y="5"/>
                    <a:pt x="7" y="4"/>
                    <a:pt x="8" y="3"/>
                  </a:cubicBezTo>
                  <a:cubicBezTo>
                    <a:pt x="8" y="3"/>
                    <a:pt x="8" y="3"/>
                    <a:pt x="8" y="3"/>
                  </a:cubicBezTo>
                  <a:cubicBezTo>
                    <a:pt x="7" y="3"/>
                    <a:pt x="6" y="4"/>
                    <a:pt x="4" y="5"/>
                  </a:cubicBezTo>
                  <a:cubicBezTo>
                    <a:pt x="5" y="4"/>
                    <a:pt x="6" y="3"/>
                    <a:pt x="7" y="2"/>
                  </a:cubicBezTo>
                  <a:cubicBezTo>
                    <a:pt x="11" y="2"/>
                    <a:pt x="12" y="8"/>
                    <a:pt x="8" y="9"/>
                  </a:cubicBezTo>
                  <a:close/>
                  <a:moveTo>
                    <a:pt x="5" y="2"/>
                  </a:moveTo>
                  <a:cubicBezTo>
                    <a:pt x="4" y="3"/>
                    <a:pt x="4" y="3"/>
                    <a:pt x="3" y="3"/>
                  </a:cubicBezTo>
                  <a:cubicBezTo>
                    <a:pt x="4" y="3"/>
                    <a:pt x="4" y="2"/>
                    <a:pt x="5" y="2"/>
                  </a:cubicBezTo>
                  <a:close/>
                  <a:moveTo>
                    <a:pt x="3" y="3"/>
                  </a:moveTo>
                  <a:cubicBezTo>
                    <a:pt x="3" y="4"/>
                    <a:pt x="3" y="4"/>
                    <a:pt x="3" y="4"/>
                  </a:cubicBezTo>
                  <a:cubicBezTo>
                    <a:pt x="4" y="3"/>
                    <a:pt x="5" y="3"/>
                    <a:pt x="6" y="2"/>
                  </a:cubicBezTo>
                  <a:cubicBezTo>
                    <a:pt x="5" y="3"/>
                    <a:pt x="4" y="5"/>
                    <a:pt x="2" y="6"/>
                  </a:cubicBezTo>
                  <a:cubicBezTo>
                    <a:pt x="2" y="6"/>
                    <a:pt x="2" y="6"/>
                    <a:pt x="2" y="6"/>
                  </a:cubicBezTo>
                  <a:cubicBezTo>
                    <a:pt x="2" y="5"/>
                    <a:pt x="2" y="4"/>
                    <a:pt x="3" y="3"/>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264"/>
            <p:cNvSpPr>
              <a:spLocks noEditPoints="1"/>
            </p:cNvSpPr>
            <p:nvPr/>
          </p:nvSpPr>
          <p:spPr bwMode="auto">
            <a:xfrm>
              <a:off x="8210796" y="6478022"/>
              <a:ext cx="166688" cy="157163"/>
            </a:xfrm>
            <a:custGeom>
              <a:avLst/>
              <a:gdLst>
                <a:gd name="T0" fmla="*/ 31 w 39"/>
                <a:gd name="T1" fmla="*/ 0 h 37"/>
                <a:gd name="T2" fmla="*/ 9 w 39"/>
                <a:gd name="T3" fmla="*/ 1 h 37"/>
                <a:gd name="T4" fmla="*/ 8 w 39"/>
                <a:gd name="T5" fmla="*/ 1 h 37"/>
                <a:gd name="T6" fmla="*/ 11 w 39"/>
                <a:gd name="T7" fmla="*/ 20 h 37"/>
                <a:gd name="T8" fmla="*/ 8 w 39"/>
                <a:gd name="T9" fmla="*/ 37 h 37"/>
                <a:gd name="T10" fmla="*/ 29 w 39"/>
                <a:gd name="T11" fmla="*/ 36 h 37"/>
                <a:gd name="T12" fmla="*/ 38 w 39"/>
                <a:gd name="T13" fmla="*/ 28 h 37"/>
                <a:gd name="T14" fmla="*/ 38 w 39"/>
                <a:gd name="T15" fmla="*/ 9 h 37"/>
                <a:gd name="T16" fmla="*/ 28 w 39"/>
                <a:gd name="T17" fmla="*/ 33 h 37"/>
                <a:gd name="T18" fmla="*/ 26 w 39"/>
                <a:gd name="T19" fmla="*/ 31 h 37"/>
                <a:gd name="T20" fmla="*/ 25 w 39"/>
                <a:gd name="T21" fmla="*/ 29 h 37"/>
                <a:gd name="T22" fmla="*/ 23 w 39"/>
                <a:gd name="T23" fmla="*/ 27 h 37"/>
                <a:gd name="T24" fmla="*/ 23 w 39"/>
                <a:gd name="T25" fmla="*/ 27 h 37"/>
                <a:gd name="T26" fmla="*/ 23 w 39"/>
                <a:gd name="T27" fmla="*/ 27 h 37"/>
                <a:gd name="T28" fmla="*/ 26 w 39"/>
                <a:gd name="T29" fmla="*/ 20 h 37"/>
                <a:gd name="T30" fmla="*/ 32 w 39"/>
                <a:gd name="T31" fmla="*/ 31 h 37"/>
                <a:gd name="T32" fmla="*/ 29 w 39"/>
                <a:gd name="T33" fmla="*/ 31 h 37"/>
                <a:gd name="T34" fmla="*/ 31 w 39"/>
                <a:gd name="T35" fmla="*/ 24 h 37"/>
                <a:gd name="T36" fmla="*/ 30 w 39"/>
                <a:gd name="T37" fmla="*/ 23 h 37"/>
                <a:gd name="T38" fmla="*/ 32 w 39"/>
                <a:gd name="T39" fmla="*/ 31 h 37"/>
                <a:gd name="T40" fmla="*/ 27 w 39"/>
                <a:gd name="T41" fmla="*/ 20 h 37"/>
                <a:gd name="T42" fmla="*/ 26 w 39"/>
                <a:gd name="T43" fmla="*/ 19 h 37"/>
                <a:gd name="T44" fmla="*/ 26 w 39"/>
                <a:gd name="T45" fmla="*/ 19 h 37"/>
                <a:gd name="T46" fmla="*/ 25 w 39"/>
                <a:gd name="T47" fmla="*/ 18 h 37"/>
                <a:gd name="T48" fmla="*/ 26 w 39"/>
                <a:gd name="T49" fmla="*/ 13 h 37"/>
                <a:gd name="T50" fmla="*/ 20 w 39"/>
                <a:gd name="T51" fmla="*/ 19 h 37"/>
                <a:gd name="T52" fmla="*/ 10 w 39"/>
                <a:gd name="T53" fmla="*/ 24 h 37"/>
                <a:gd name="T54" fmla="*/ 16 w 39"/>
                <a:gd name="T55" fmla="*/ 20 h 37"/>
                <a:gd name="T56" fmla="*/ 13 w 39"/>
                <a:gd name="T57" fmla="*/ 12 h 37"/>
                <a:gd name="T58" fmla="*/ 13 w 39"/>
                <a:gd name="T59" fmla="*/ 10 h 37"/>
                <a:gd name="T60" fmla="*/ 9 w 39"/>
                <a:gd name="T61" fmla="*/ 7 h 37"/>
                <a:gd name="T62" fmla="*/ 7 w 39"/>
                <a:gd name="T63" fmla="*/ 12 h 37"/>
                <a:gd name="T64" fmla="*/ 7 w 39"/>
                <a:gd name="T65" fmla="*/ 6 h 37"/>
                <a:gd name="T66" fmla="*/ 8 w 39"/>
                <a:gd name="T67" fmla="*/ 3 h 37"/>
                <a:gd name="T68" fmla="*/ 11 w 39"/>
                <a:gd name="T69" fmla="*/ 8 h 37"/>
                <a:gd name="T70" fmla="*/ 10 w 39"/>
                <a:gd name="T71" fmla="*/ 6 h 37"/>
                <a:gd name="T72" fmla="*/ 7 w 39"/>
                <a:gd name="T73" fmla="*/ 12 h 37"/>
                <a:gd name="T74" fmla="*/ 14 w 39"/>
                <a:gd name="T75" fmla="*/ 11 h 37"/>
                <a:gd name="T76" fmla="*/ 16 w 39"/>
                <a:gd name="T77" fmla="*/ 12 h 37"/>
                <a:gd name="T78" fmla="*/ 16 w 39"/>
                <a:gd name="T79" fmla="*/ 12 h 37"/>
                <a:gd name="T80" fmla="*/ 16 w 39"/>
                <a:gd name="T81" fmla="*/ 12 h 37"/>
                <a:gd name="T82" fmla="*/ 31 w 39"/>
                <a:gd name="T83" fmla="*/ 4 h 37"/>
                <a:gd name="T84" fmla="*/ 15 w 39"/>
                <a:gd name="T85" fmla="*/ 17 h 37"/>
                <a:gd name="T86" fmla="*/ 19 w 39"/>
                <a:gd name="T87" fmla="*/ 14 h 37"/>
                <a:gd name="T88" fmla="*/ 14 w 39"/>
                <a:gd name="T89" fmla="*/ 20 h 37"/>
                <a:gd name="T90" fmla="*/ 20 w 39"/>
                <a:gd name="T91" fmla="*/ 14 h 37"/>
                <a:gd name="T92" fmla="*/ 32 w 39"/>
                <a:gd name="T93" fmla="*/ 4 h 37"/>
                <a:gd name="T94" fmla="*/ 28 w 39"/>
                <a:gd name="T95" fmla="*/ 8 h 37"/>
                <a:gd name="T96" fmla="*/ 13 w 39"/>
                <a:gd name="T97" fmla="*/ 19 h 37"/>
                <a:gd name="T98" fmla="*/ 13 w 39"/>
                <a:gd name="T99" fmla="*/ 18 h 37"/>
                <a:gd name="T100" fmla="*/ 13 w 39"/>
                <a:gd name="T101" fmla="*/ 26 h 37"/>
                <a:gd name="T102" fmla="*/ 10 w 39"/>
                <a:gd name="T103" fmla="*/ 30 h 37"/>
                <a:gd name="T104" fmla="*/ 19 w 39"/>
                <a:gd name="T105" fmla="*/ 18 h 37"/>
                <a:gd name="T106" fmla="*/ 18 w 39"/>
                <a:gd name="T107" fmla="*/ 18 h 37"/>
                <a:gd name="T108" fmla="*/ 14 w 39"/>
                <a:gd name="T109" fmla="*/ 13 h 37"/>
                <a:gd name="T110" fmla="*/ 8 w 39"/>
                <a:gd name="T111" fmla="*/ 34 h 37"/>
                <a:gd name="T112" fmla="*/ 31 w 39"/>
                <a:gd name="T113" fmla="*/ 12 h 37"/>
                <a:gd name="T114" fmla="*/ 19 w 39"/>
                <a:gd name="T115" fmla="*/ 24 h 37"/>
                <a:gd name="T116" fmla="*/ 29 w 39"/>
                <a:gd name="T117"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 h="37">
                  <a:moveTo>
                    <a:pt x="38" y="7"/>
                  </a:moveTo>
                  <a:cubicBezTo>
                    <a:pt x="36" y="5"/>
                    <a:pt x="33" y="3"/>
                    <a:pt x="31" y="1"/>
                  </a:cubicBezTo>
                  <a:cubicBezTo>
                    <a:pt x="31" y="1"/>
                    <a:pt x="31" y="1"/>
                    <a:pt x="31" y="0"/>
                  </a:cubicBezTo>
                  <a:cubicBezTo>
                    <a:pt x="31" y="0"/>
                    <a:pt x="31" y="0"/>
                    <a:pt x="31" y="0"/>
                  </a:cubicBezTo>
                  <a:cubicBezTo>
                    <a:pt x="31" y="0"/>
                    <a:pt x="31" y="0"/>
                    <a:pt x="31" y="0"/>
                  </a:cubicBezTo>
                  <a:cubicBezTo>
                    <a:pt x="31" y="0"/>
                    <a:pt x="30" y="0"/>
                    <a:pt x="30" y="1"/>
                  </a:cubicBezTo>
                  <a:cubicBezTo>
                    <a:pt x="26" y="4"/>
                    <a:pt x="22" y="8"/>
                    <a:pt x="18" y="12"/>
                  </a:cubicBezTo>
                  <a:cubicBezTo>
                    <a:pt x="15" y="8"/>
                    <a:pt x="12" y="4"/>
                    <a:pt x="9" y="1"/>
                  </a:cubicBezTo>
                  <a:cubicBezTo>
                    <a:pt x="9" y="1"/>
                    <a:pt x="9" y="1"/>
                    <a:pt x="9" y="1"/>
                  </a:cubicBezTo>
                  <a:cubicBezTo>
                    <a:pt x="9" y="1"/>
                    <a:pt x="9" y="1"/>
                    <a:pt x="9" y="1"/>
                  </a:cubicBezTo>
                  <a:cubicBezTo>
                    <a:pt x="9" y="1"/>
                    <a:pt x="9" y="1"/>
                    <a:pt x="9" y="1"/>
                  </a:cubicBezTo>
                  <a:cubicBezTo>
                    <a:pt x="8" y="1"/>
                    <a:pt x="8" y="1"/>
                    <a:pt x="8" y="1"/>
                  </a:cubicBezTo>
                  <a:cubicBezTo>
                    <a:pt x="5" y="3"/>
                    <a:pt x="3" y="5"/>
                    <a:pt x="0" y="6"/>
                  </a:cubicBezTo>
                  <a:cubicBezTo>
                    <a:pt x="0" y="7"/>
                    <a:pt x="0" y="7"/>
                    <a:pt x="0" y="7"/>
                  </a:cubicBezTo>
                  <a:cubicBezTo>
                    <a:pt x="0" y="7"/>
                    <a:pt x="0" y="8"/>
                    <a:pt x="0" y="8"/>
                  </a:cubicBezTo>
                  <a:cubicBezTo>
                    <a:pt x="4" y="12"/>
                    <a:pt x="7" y="16"/>
                    <a:pt x="11" y="20"/>
                  </a:cubicBezTo>
                  <a:cubicBezTo>
                    <a:pt x="8" y="23"/>
                    <a:pt x="4" y="26"/>
                    <a:pt x="1" y="29"/>
                  </a:cubicBezTo>
                  <a:cubicBezTo>
                    <a:pt x="1" y="30"/>
                    <a:pt x="1" y="30"/>
                    <a:pt x="1" y="30"/>
                  </a:cubicBezTo>
                  <a:cubicBezTo>
                    <a:pt x="1" y="30"/>
                    <a:pt x="1" y="31"/>
                    <a:pt x="1" y="31"/>
                  </a:cubicBezTo>
                  <a:cubicBezTo>
                    <a:pt x="3" y="33"/>
                    <a:pt x="5" y="35"/>
                    <a:pt x="8" y="37"/>
                  </a:cubicBezTo>
                  <a:cubicBezTo>
                    <a:pt x="8" y="37"/>
                    <a:pt x="8" y="37"/>
                    <a:pt x="8" y="37"/>
                  </a:cubicBezTo>
                  <a:cubicBezTo>
                    <a:pt x="8" y="37"/>
                    <a:pt x="9" y="37"/>
                    <a:pt x="9" y="36"/>
                  </a:cubicBezTo>
                  <a:cubicBezTo>
                    <a:pt x="12" y="33"/>
                    <a:pt x="16" y="30"/>
                    <a:pt x="19" y="26"/>
                  </a:cubicBezTo>
                  <a:cubicBezTo>
                    <a:pt x="23" y="29"/>
                    <a:pt x="25" y="33"/>
                    <a:pt x="29" y="36"/>
                  </a:cubicBezTo>
                  <a:cubicBezTo>
                    <a:pt x="29" y="36"/>
                    <a:pt x="29" y="36"/>
                    <a:pt x="29" y="37"/>
                  </a:cubicBezTo>
                  <a:cubicBezTo>
                    <a:pt x="30" y="37"/>
                    <a:pt x="30" y="37"/>
                    <a:pt x="30" y="36"/>
                  </a:cubicBezTo>
                  <a:cubicBezTo>
                    <a:pt x="33" y="34"/>
                    <a:pt x="36" y="32"/>
                    <a:pt x="38" y="29"/>
                  </a:cubicBezTo>
                  <a:cubicBezTo>
                    <a:pt x="38" y="29"/>
                    <a:pt x="38" y="29"/>
                    <a:pt x="38" y="28"/>
                  </a:cubicBezTo>
                  <a:cubicBezTo>
                    <a:pt x="38" y="28"/>
                    <a:pt x="38" y="28"/>
                    <a:pt x="38" y="28"/>
                  </a:cubicBezTo>
                  <a:cubicBezTo>
                    <a:pt x="34" y="25"/>
                    <a:pt x="31" y="21"/>
                    <a:pt x="28" y="18"/>
                  </a:cubicBezTo>
                  <a:cubicBezTo>
                    <a:pt x="31" y="15"/>
                    <a:pt x="35" y="12"/>
                    <a:pt x="38" y="9"/>
                  </a:cubicBezTo>
                  <a:cubicBezTo>
                    <a:pt x="38" y="9"/>
                    <a:pt x="38" y="9"/>
                    <a:pt x="38" y="9"/>
                  </a:cubicBezTo>
                  <a:cubicBezTo>
                    <a:pt x="39" y="8"/>
                    <a:pt x="39" y="8"/>
                    <a:pt x="38" y="7"/>
                  </a:cubicBezTo>
                  <a:close/>
                  <a:moveTo>
                    <a:pt x="29" y="33"/>
                  </a:moveTo>
                  <a:cubicBezTo>
                    <a:pt x="29" y="33"/>
                    <a:pt x="29" y="33"/>
                    <a:pt x="29" y="33"/>
                  </a:cubicBezTo>
                  <a:cubicBezTo>
                    <a:pt x="28" y="33"/>
                    <a:pt x="28" y="33"/>
                    <a:pt x="28" y="33"/>
                  </a:cubicBezTo>
                  <a:cubicBezTo>
                    <a:pt x="29" y="32"/>
                    <a:pt x="29" y="31"/>
                    <a:pt x="30" y="31"/>
                  </a:cubicBezTo>
                  <a:cubicBezTo>
                    <a:pt x="31" y="30"/>
                    <a:pt x="32" y="29"/>
                    <a:pt x="33" y="29"/>
                  </a:cubicBezTo>
                  <a:cubicBezTo>
                    <a:pt x="31" y="30"/>
                    <a:pt x="30" y="32"/>
                    <a:pt x="29" y="33"/>
                  </a:cubicBezTo>
                  <a:close/>
                  <a:moveTo>
                    <a:pt x="26" y="31"/>
                  </a:moveTo>
                  <a:cubicBezTo>
                    <a:pt x="28" y="29"/>
                    <a:pt x="30" y="28"/>
                    <a:pt x="31" y="27"/>
                  </a:cubicBezTo>
                  <a:cubicBezTo>
                    <a:pt x="30" y="28"/>
                    <a:pt x="28" y="30"/>
                    <a:pt x="27" y="32"/>
                  </a:cubicBezTo>
                  <a:cubicBezTo>
                    <a:pt x="27" y="32"/>
                    <a:pt x="27" y="31"/>
                    <a:pt x="26" y="31"/>
                  </a:cubicBezTo>
                  <a:close/>
                  <a:moveTo>
                    <a:pt x="25" y="29"/>
                  </a:moveTo>
                  <a:cubicBezTo>
                    <a:pt x="27" y="28"/>
                    <a:pt x="29" y="27"/>
                    <a:pt x="29" y="26"/>
                  </a:cubicBezTo>
                  <a:cubicBezTo>
                    <a:pt x="28" y="27"/>
                    <a:pt x="27" y="29"/>
                    <a:pt x="26" y="30"/>
                  </a:cubicBezTo>
                  <a:cubicBezTo>
                    <a:pt x="26" y="30"/>
                    <a:pt x="25" y="30"/>
                    <a:pt x="25" y="29"/>
                  </a:cubicBezTo>
                  <a:close/>
                  <a:moveTo>
                    <a:pt x="23" y="27"/>
                  </a:moveTo>
                  <a:cubicBezTo>
                    <a:pt x="25" y="26"/>
                    <a:pt x="27" y="25"/>
                    <a:pt x="29" y="23"/>
                  </a:cubicBezTo>
                  <a:cubicBezTo>
                    <a:pt x="29" y="23"/>
                    <a:pt x="27" y="25"/>
                    <a:pt x="27" y="25"/>
                  </a:cubicBezTo>
                  <a:cubicBezTo>
                    <a:pt x="26" y="27"/>
                    <a:pt x="26" y="28"/>
                    <a:pt x="25" y="29"/>
                  </a:cubicBezTo>
                  <a:cubicBezTo>
                    <a:pt x="24" y="28"/>
                    <a:pt x="24" y="28"/>
                    <a:pt x="23" y="27"/>
                  </a:cubicBezTo>
                  <a:close/>
                  <a:moveTo>
                    <a:pt x="22" y="25"/>
                  </a:moveTo>
                  <a:cubicBezTo>
                    <a:pt x="23" y="24"/>
                    <a:pt x="25" y="23"/>
                    <a:pt x="27" y="22"/>
                  </a:cubicBezTo>
                  <a:cubicBezTo>
                    <a:pt x="26" y="22"/>
                    <a:pt x="25" y="24"/>
                    <a:pt x="25" y="25"/>
                  </a:cubicBezTo>
                  <a:cubicBezTo>
                    <a:pt x="24" y="25"/>
                    <a:pt x="24" y="26"/>
                    <a:pt x="23" y="27"/>
                  </a:cubicBezTo>
                  <a:cubicBezTo>
                    <a:pt x="22" y="26"/>
                    <a:pt x="22" y="26"/>
                    <a:pt x="22" y="25"/>
                  </a:cubicBezTo>
                  <a:close/>
                  <a:moveTo>
                    <a:pt x="20" y="24"/>
                  </a:moveTo>
                  <a:cubicBezTo>
                    <a:pt x="20" y="24"/>
                    <a:pt x="20" y="24"/>
                    <a:pt x="20" y="24"/>
                  </a:cubicBezTo>
                  <a:cubicBezTo>
                    <a:pt x="22" y="23"/>
                    <a:pt x="24" y="21"/>
                    <a:pt x="26" y="20"/>
                  </a:cubicBezTo>
                  <a:cubicBezTo>
                    <a:pt x="25" y="20"/>
                    <a:pt x="24" y="22"/>
                    <a:pt x="23" y="23"/>
                  </a:cubicBezTo>
                  <a:cubicBezTo>
                    <a:pt x="22" y="23"/>
                    <a:pt x="22" y="24"/>
                    <a:pt x="21" y="25"/>
                  </a:cubicBezTo>
                  <a:cubicBezTo>
                    <a:pt x="21" y="25"/>
                    <a:pt x="20" y="24"/>
                    <a:pt x="20" y="24"/>
                  </a:cubicBezTo>
                  <a:close/>
                  <a:moveTo>
                    <a:pt x="32" y="31"/>
                  </a:moveTo>
                  <a:cubicBezTo>
                    <a:pt x="32" y="30"/>
                    <a:pt x="33" y="29"/>
                    <a:pt x="34" y="28"/>
                  </a:cubicBezTo>
                  <a:cubicBezTo>
                    <a:pt x="34" y="28"/>
                    <a:pt x="34" y="28"/>
                    <a:pt x="34" y="28"/>
                  </a:cubicBezTo>
                  <a:cubicBezTo>
                    <a:pt x="32" y="28"/>
                    <a:pt x="31" y="29"/>
                    <a:pt x="30" y="30"/>
                  </a:cubicBezTo>
                  <a:cubicBezTo>
                    <a:pt x="29" y="31"/>
                    <a:pt x="28" y="33"/>
                    <a:pt x="29" y="31"/>
                  </a:cubicBezTo>
                  <a:cubicBezTo>
                    <a:pt x="30" y="29"/>
                    <a:pt x="31" y="28"/>
                    <a:pt x="32" y="26"/>
                  </a:cubicBezTo>
                  <a:cubicBezTo>
                    <a:pt x="33" y="26"/>
                    <a:pt x="32" y="26"/>
                    <a:pt x="32" y="26"/>
                  </a:cubicBezTo>
                  <a:cubicBezTo>
                    <a:pt x="30" y="27"/>
                    <a:pt x="28" y="29"/>
                    <a:pt x="26" y="30"/>
                  </a:cubicBezTo>
                  <a:cubicBezTo>
                    <a:pt x="27" y="29"/>
                    <a:pt x="30" y="26"/>
                    <a:pt x="31" y="24"/>
                  </a:cubicBezTo>
                  <a:cubicBezTo>
                    <a:pt x="31" y="24"/>
                    <a:pt x="31" y="24"/>
                    <a:pt x="31" y="24"/>
                  </a:cubicBezTo>
                  <a:cubicBezTo>
                    <a:pt x="29" y="25"/>
                    <a:pt x="28" y="26"/>
                    <a:pt x="26" y="28"/>
                  </a:cubicBezTo>
                  <a:cubicBezTo>
                    <a:pt x="24" y="30"/>
                    <a:pt x="27" y="27"/>
                    <a:pt x="27" y="27"/>
                  </a:cubicBezTo>
                  <a:cubicBezTo>
                    <a:pt x="28" y="25"/>
                    <a:pt x="29" y="24"/>
                    <a:pt x="30" y="23"/>
                  </a:cubicBezTo>
                  <a:cubicBezTo>
                    <a:pt x="30" y="23"/>
                    <a:pt x="30" y="23"/>
                    <a:pt x="30" y="23"/>
                  </a:cubicBezTo>
                  <a:cubicBezTo>
                    <a:pt x="31" y="25"/>
                    <a:pt x="33" y="27"/>
                    <a:pt x="35" y="29"/>
                  </a:cubicBezTo>
                  <a:cubicBezTo>
                    <a:pt x="34" y="30"/>
                    <a:pt x="33" y="30"/>
                    <a:pt x="31" y="31"/>
                  </a:cubicBezTo>
                  <a:cubicBezTo>
                    <a:pt x="28" y="34"/>
                    <a:pt x="31" y="32"/>
                    <a:pt x="32" y="31"/>
                  </a:cubicBezTo>
                  <a:close/>
                  <a:moveTo>
                    <a:pt x="29" y="22"/>
                  </a:moveTo>
                  <a:cubicBezTo>
                    <a:pt x="28" y="23"/>
                    <a:pt x="27" y="24"/>
                    <a:pt x="26" y="25"/>
                  </a:cubicBezTo>
                  <a:cubicBezTo>
                    <a:pt x="25" y="26"/>
                    <a:pt x="22" y="28"/>
                    <a:pt x="24" y="26"/>
                  </a:cubicBezTo>
                  <a:cubicBezTo>
                    <a:pt x="26" y="24"/>
                    <a:pt x="27" y="23"/>
                    <a:pt x="27" y="20"/>
                  </a:cubicBezTo>
                  <a:cubicBezTo>
                    <a:pt x="28" y="20"/>
                    <a:pt x="27" y="20"/>
                    <a:pt x="27" y="20"/>
                  </a:cubicBezTo>
                  <a:cubicBezTo>
                    <a:pt x="26" y="22"/>
                    <a:pt x="24" y="23"/>
                    <a:pt x="23" y="24"/>
                  </a:cubicBezTo>
                  <a:cubicBezTo>
                    <a:pt x="21" y="26"/>
                    <a:pt x="22" y="24"/>
                    <a:pt x="23" y="24"/>
                  </a:cubicBezTo>
                  <a:cubicBezTo>
                    <a:pt x="24" y="22"/>
                    <a:pt x="26" y="21"/>
                    <a:pt x="26" y="19"/>
                  </a:cubicBezTo>
                  <a:cubicBezTo>
                    <a:pt x="27" y="20"/>
                    <a:pt x="28" y="21"/>
                    <a:pt x="29" y="22"/>
                  </a:cubicBezTo>
                  <a:cubicBezTo>
                    <a:pt x="29" y="22"/>
                    <a:pt x="29" y="22"/>
                    <a:pt x="29" y="22"/>
                  </a:cubicBezTo>
                  <a:close/>
                  <a:moveTo>
                    <a:pt x="26" y="19"/>
                  </a:moveTo>
                  <a:cubicBezTo>
                    <a:pt x="26" y="19"/>
                    <a:pt x="26" y="19"/>
                    <a:pt x="26" y="19"/>
                  </a:cubicBezTo>
                  <a:cubicBezTo>
                    <a:pt x="24" y="20"/>
                    <a:pt x="22" y="22"/>
                    <a:pt x="20" y="23"/>
                  </a:cubicBezTo>
                  <a:cubicBezTo>
                    <a:pt x="20" y="23"/>
                    <a:pt x="21" y="23"/>
                    <a:pt x="21" y="23"/>
                  </a:cubicBezTo>
                  <a:cubicBezTo>
                    <a:pt x="22" y="21"/>
                    <a:pt x="23" y="20"/>
                    <a:pt x="24" y="19"/>
                  </a:cubicBezTo>
                  <a:cubicBezTo>
                    <a:pt x="24" y="19"/>
                    <a:pt x="25" y="18"/>
                    <a:pt x="25" y="18"/>
                  </a:cubicBezTo>
                  <a:cubicBezTo>
                    <a:pt x="25" y="18"/>
                    <a:pt x="26" y="18"/>
                    <a:pt x="26" y="19"/>
                  </a:cubicBezTo>
                  <a:close/>
                  <a:moveTo>
                    <a:pt x="5" y="32"/>
                  </a:moveTo>
                  <a:cubicBezTo>
                    <a:pt x="9" y="28"/>
                    <a:pt x="14" y="24"/>
                    <a:pt x="18" y="20"/>
                  </a:cubicBezTo>
                  <a:cubicBezTo>
                    <a:pt x="20" y="17"/>
                    <a:pt x="23" y="15"/>
                    <a:pt x="26" y="13"/>
                  </a:cubicBezTo>
                  <a:cubicBezTo>
                    <a:pt x="28" y="12"/>
                    <a:pt x="30" y="9"/>
                    <a:pt x="32" y="8"/>
                  </a:cubicBezTo>
                  <a:cubicBezTo>
                    <a:pt x="34" y="6"/>
                    <a:pt x="31" y="9"/>
                    <a:pt x="30" y="9"/>
                  </a:cubicBezTo>
                  <a:cubicBezTo>
                    <a:pt x="29" y="11"/>
                    <a:pt x="28" y="12"/>
                    <a:pt x="27" y="13"/>
                  </a:cubicBezTo>
                  <a:cubicBezTo>
                    <a:pt x="25" y="15"/>
                    <a:pt x="22" y="17"/>
                    <a:pt x="20" y="19"/>
                  </a:cubicBezTo>
                  <a:cubicBezTo>
                    <a:pt x="15" y="24"/>
                    <a:pt x="11" y="28"/>
                    <a:pt x="6" y="33"/>
                  </a:cubicBezTo>
                  <a:cubicBezTo>
                    <a:pt x="6" y="33"/>
                    <a:pt x="5" y="32"/>
                    <a:pt x="5" y="32"/>
                  </a:cubicBezTo>
                  <a:close/>
                  <a:moveTo>
                    <a:pt x="4" y="30"/>
                  </a:moveTo>
                  <a:cubicBezTo>
                    <a:pt x="6" y="28"/>
                    <a:pt x="8" y="26"/>
                    <a:pt x="10" y="24"/>
                  </a:cubicBezTo>
                  <a:cubicBezTo>
                    <a:pt x="10" y="24"/>
                    <a:pt x="11" y="23"/>
                    <a:pt x="11" y="23"/>
                  </a:cubicBezTo>
                  <a:cubicBezTo>
                    <a:pt x="13" y="21"/>
                    <a:pt x="15" y="19"/>
                    <a:pt x="17" y="17"/>
                  </a:cubicBezTo>
                  <a:cubicBezTo>
                    <a:pt x="19" y="15"/>
                    <a:pt x="21" y="14"/>
                    <a:pt x="23" y="13"/>
                  </a:cubicBezTo>
                  <a:cubicBezTo>
                    <a:pt x="21" y="15"/>
                    <a:pt x="18" y="17"/>
                    <a:pt x="16" y="20"/>
                  </a:cubicBezTo>
                  <a:cubicBezTo>
                    <a:pt x="12" y="24"/>
                    <a:pt x="7" y="26"/>
                    <a:pt x="4" y="31"/>
                  </a:cubicBezTo>
                  <a:cubicBezTo>
                    <a:pt x="4" y="31"/>
                    <a:pt x="4" y="31"/>
                    <a:pt x="4" y="30"/>
                  </a:cubicBezTo>
                  <a:close/>
                  <a:moveTo>
                    <a:pt x="8" y="14"/>
                  </a:moveTo>
                  <a:cubicBezTo>
                    <a:pt x="10" y="13"/>
                    <a:pt x="12" y="13"/>
                    <a:pt x="13" y="12"/>
                  </a:cubicBezTo>
                  <a:cubicBezTo>
                    <a:pt x="12" y="13"/>
                    <a:pt x="10" y="13"/>
                    <a:pt x="9" y="15"/>
                  </a:cubicBezTo>
                  <a:cubicBezTo>
                    <a:pt x="9" y="14"/>
                    <a:pt x="9" y="14"/>
                    <a:pt x="8" y="14"/>
                  </a:cubicBezTo>
                  <a:close/>
                  <a:moveTo>
                    <a:pt x="7" y="12"/>
                  </a:moveTo>
                  <a:cubicBezTo>
                    <a:pt x="9" y="12"/>
                    <a:pt x="11" y="11"/>
                    <a:pt x="13" y="10"/>
                  </a:cubicBezTo>
                  <a:cubicBezTo>
                    <a:pt x="11" y="11"/>
                    <a:pt x="9" y="12"/>
                    <a:pt x="8" y="13"/>
                  </a:cubicBezTo>
                  <a:cubicBezTo>
                    <a:pt x="8" y="13"/>
                    <a:pt x="7" y="13"/>
                    <a:pt x="7" y="12"/>
                  </a:cubicBezTo>
                  <a:close/>
                  <a:moveTo>
                    <a:pt x="5" y="10"/>
                  </a:moveTo>
                  <a:cubicBezTo>
                    <a:pt x="6" y="9"/>
                    <a:pt x="8" y="8"/>
                    <a:pt x="9" y="7"/>
                  </a:cubicBezTo>
                  <a:cubicBezTo>
                    <a:pt x="8" y="8"/>
                    <a:pt x="7" y="9"/>
                    <a:pt x="6" y="10"/>
                  </a:cubicBezTo>
                  <a:cubicBezTo>
                    <a:pt x="6" y="11"/>
                    <a:pt x="6" y="11"/>
                    <a:pt x="6" y="11"/>
                  </a:cubicBezTo>
                  <a:cubicBezTo>
                    <a:pt x="8" y="10"/>
                    <a:pt x="9" y="9"/>
                    <a:pt x="11" y="8"/>
                  </a:cubicBezTo>
                  <a:cubicBezTo>
                    <a:pt x="9" y="9"/>
                    <a:pt x="8" y="11"/>
                    <a:pt x="7" y="12"/>
                  </a:cubicBezTo>
                  <a:cubicBezTo>
                    <a:pt x="6" y="11"/>
                    <a:pt x="5" y="10"/>
                    <a:pt x="5" y="10"/>
                  </a:cubicBezTo>
                  <a:close/>
                  <a:moveTo>
                    <a:pt x="3" y="8"/>
                  </a:moveTo>
                  <a:cubicBezTo>
                    <a:pt x="4" y="7"/>
                    <a:pt x="6" y="6"/>
                    <a:pt x="7" y="6"/>
                  </a:cubicBezTo>
                  <a:cubicBezTo>
                    <a:pt x="7" y="6"/>
                    <a:pt x="7" y="6"/>
                    <a:pt x="7" y="6"/>
                  </a:cubicBezTo>
                  <a:cubicBezTo>
                    <a:pt x="6" y="7"/>
                    <a:pt x="5" y="8"/>
                    <a:pt x="4" y="9"/>
                  </a:cubicBezTo>
                  <a:cubicBezTo>
                    <a:pt x="4" y="9"/>
                    <a:pt x="4" y="9"/>
                    <a:pt x="3" y="8"/>
                  </a:cubicBezTo>
                  <a:close/>
                  <a:moveTo>
                    <a:pt x="3" y="8"/>
                  </a:moveTo>
                  <a:cubicBezTo>
                    <a:pt x="5" y="6"/>
                    <a:pt x="6" y="5"/>
                    <a:pt x="8" y="3"/>
                  </a:cubicBezTo>
                  <a:cubicBezTo>
                    <a:pt x="9" y="3"/>
                    <a:pt x="9" y="4"/>
                    <a:pt x="9" y="4"/>
                  </a:cubicBezTo>
                  <a:cubicBezTo>
                    <a:pt x="7" y="5"/>
                    <a:pt x="5" y="6"/>
                    <a:pt x="3" y="8"/>
                  </a:cubicBezTo>
                  <a:cubicBezTo>
                    <a:pt x="3" y="8"/>
                    <a:pt x="3" y="8"/>
                    <a:pt x="3" y="8"/>
                  </a:cubicBezTo>
                  <a:close/>
                  <a:moveTo>
                    <a:pt x="11" y="8"/>
                  </a:moveTo>
                  <a:cubicBezTo>
                    <a:pt x="10" y="8"/>
                    <a:pt x="9" y="9"/>
                    <a:pt x="8" y="10"/>
                  </a:cubicBezTo>
                  <a:cubicBezTo>
                    <a:pt x="7" y="9"/>
                    <a:pt x="8" y="9"/>
                    <a:pt x="8" y="8"/>
                  </a:cubicBezTo>
                  <a:cubicBezTo>
                    <a:pt x="9" y="8"/>
                    <a:pt x="10" y="7"/>
                    <a:pt x="11" y="6"/>
                  </a:cubicBezTo>
                  <a:cubicBezTo>
                    <a:pt x="11" y="6"/>
                    <a:pt x="10" y="6"/>
                    <a:pt x="10" y="6"/>
                  </a:cubicBezTo>
                  <a:cubicBezTo>
                    <a:pt x="8" y="7"/>
                    <a:pt x="7" y="8"/>
                    <a:pt x="5" y="9"/>
                  </a:cubicBezTo>
                  <a:cubicBezTo>
                    <a:pt x="6" y="8"/>
                    <a:pt x="8" y="6"/>
                    <a:pt x="9" y="4"/>
                  </a:cubicBezTo>
                  <a:cubicBezTo>
                    <a:pt x="11" y="6"/>
                    <a:pt x="12" y="7"/>
                    <a:pt x="13" y="9"/>
                  </a:cubicBezTo>
                  <a:cubicBezTo>
                    <a:pt x="11" y="10"/>
                    <a:pt x="9" y="11"/>
                    <a:pt x="7" y="12"/>
                  </a:cubicBezTo>
                  <a:cubicBezTo>
                    <a:pt x="9" y="11"/>
                    <a:pt x="11" y="9"/>
                    <a:pt x="12" y="8"/>
                  </a:cubicBezTo>
                  <a:cubicBezTo>
                    <a:pt x="12" y="8"/>
                    <a:pt x="12" y="7"/>
                    <a:pt x="11" y="8"/>
                  </a:cubicBezTo>
                  <a:close/>
                  <a:moveTo>
                    <a:pt x="14" y="11"/>
                  </a:moveTo>
                  <a:cubicBezTo>
                    <a:pt x="14" y="11"/>
                    <a:pt x="14" y="11"/>
                    <a:pt x="14" y="11"/>
                  </a:cubicBezTo>
                  <a:cubicBezTo>
                    <a:pt x="12" y="12"/>
                    <a:pt x="11" y="12"/>
                    <a:pt x="10" y="13"/>
                  </a:cubicBezTo>
                  <a:cubicBezTo>
                    <a:pt x="7" y="14"/>
                    <a:pt x="10" y="12"/>
                    <a:pt x="11" y="12"/>
                  </a:cubicBezTo>
                  <a:cubicBezTo>
                    <a:pt x="12" y="11"/>
                    <a:pt x="13" y="10"/>
                    <a:pt x="13" y="9"/>
                  </a:cubicBezTo>
                  <a:cubicBezTo>
                    <a:pt x="14" y="10"/>
                    <a:pt x="15" y="11"/>
                    <a:pt x="16" y="12"/>
                  </a:cubicBezTo>
                  <a:cubicBezTo>
                    <a:pt x="16" y="12"/>
                    <a:pt x="16" y="12"/>
                    <a:pt x="15" y="12"/>
                  </a:cubicBezTo>
                  <a:cubicBezTo>
                    <a:pt x="13" y="13"/>
                    <a:pt x="12" y="14"/>
                    <a:pt x="9" y="15"/>
                  </a:cubicBezTo>
                  <a:cubicBezTo>
                    <a:pt x="11" y="14"/>
                    <a:pt x="13" y="13"/>
                    <a:pt x="14" y="11"/>
                  </a:cubicBezTo>
                  <a:close/>
                  <a:moveTo>
                    <a:pt x="16" y="12"/>
                  </a:moveTo>
                  <a:cubicBezTo>
                    <a:pt x="16" y="12"/>
                    <a:pt x="16" y="12"/>
                    <a:pt x="16" y="12"/>
                  </a:cubicBezTo>
                  <a:cubicBezTo>
                    <a:pt x="16" y="12"/>
                    <a:pt x="16" y="13"/>
                    <a:pt x="17" y="13"/>
                  </a:cubicBezTo>
                  <a:cubicBezTo>
                    <a:pt x="15" y="14"/>
                    <a:pt x="13" y="15"/>
                    <a:pt x="12" y="16"/>
                  </a:cubicBezTo>
                  <a:cubicBezTo>
                    <a:pt x="13" y="15"/>
                    <a:pt x="15" y="14"/>
                    <a:pt x="16" y="12"/>
                  </a:cubicBezTo>
                  <a:close/>
                  <a:moveTo>
                    <a:pt x="19" y="14"/>
                  </a:moveTo>
                  <a:cubicBezTo>
                    <a:pt x="23" y="10"/>
                    <a:pt x="26" y="6"/>
                    <a:pt x="31" y="3"/>
                  </a:cubicBezTo>
                  <a:cubicBezTo>
                    <a:pt x="31" y="3"/>
                    <a:pt x="31" y="3"/>
                    <a:pt x="31" y="4"/>
                  </a:cubicBezTo>
                  <a:cubicBezTo>
                    <a:pt x="31" y="4"/>
                    <a:pt x="31" y="4"/>
                    <a:pt x="31" y="4"/>
                  </a:cubicBezTo>
                  <a:cubicBezTo>
                    <a:pt x="27" y="7"/>
                    <a:pt x="23" y="11"/>
                    <a:pt x="19" y="14"/>
                  </a:cubicBezTo>
                  <a:cubicBezTo>
                    <a:pt x="19" y="14"/>
                    <a:pt x="18" y="14"/>
                    <a:pt x="18" y="14"/>
                  </a:cubicBezTo>
                  <a:cubicBezTo>
                    <a:pt x="18" y="15"/>
                    <a:pt x="17" y="15"/>
                    <a:pt x="17" y="15"/>
                  </a:cubicBezTo>
                  <a:cubicBezTo>
                    <a:pt x="16" y="16"/>
                    <a:pt x="16" y="16"/>
                    <a:pt x="15" y="17"/>
                  </a:cubicBezTo>
                  <a:cubicBezTo>
                    <a:pt x="15" y="17"/>
                    <a:pt x="13" y="18"/>
                    <a:pt x="13" y="18"/>
                  </a:cubicBezTo>
                  <a:cubicBezTo>
                    <a:pt x="14" y="16"/>
                    <a:pt x="16" y="15"/>
                    <a:pt x="17" y="14"/>
                  </a:cubicBezTo>
                  <a:cubicBezTo>
                    <a:pt x="17" y="14"/>
                    <a:pt x="17" y="14"/>
                    <a:pt x="17" y="14"/>
                  </a:cubicBezTo>
                  <a:cubicBezTo>
                    <a:pt x="18" y="14"/>
                    <a:pt x="18" y="14"/>
                    <a:pt x="19" y="14"/>
                  </a:cubicBezTo>
                  <a:cubicBezTo>
                    <a:pt x="19" y="14"/>
                    <a:pt x="19" y="14"/>
                    <a:pt x="19" y="14"/>
                  </a:cubicBezTo>
                  <a:close/>
                  <a:moveTo>
                    <a:pt x="26" y="10"/>
                  </a:moveTo>
                  <a:cubicBezTo>
                    <a:pt x="24" y="12"/>
                    <a:pt x="21" y="13"/>
                    <a:pt x="19" y="15"/>
                  </a:cubicBezTo>
                  <a:cubicBezTo>
                    <a:pt x="17" y="17"/>
                    <a:pt x="15" y="18"/>
                    <a:pt x="14" y="20"/>
                  </a:cubicBezTo>
                  <a:cubicBezTo>
                    <a:pt x="14" y="20"/>
                    <a:pt x="14" y="20"/>
                    <a:pt x="14" y="20"/>
                  </a:cubicBezTo>
                  <a:cubicBezTo>
                    <a:pt x="14" y="19"/>
                    <a:pt x="15" y="18"/>
                    <a:pt x="15" y="18"/>
                  </a:cubicBezTo>
                  <a:cubicBezTo>
                    <a:pt x="15" y="18"/>
                    <a:pt x="15" y="18"/>
                    <a:pt x="16" y="17"/>
                  </a:cubicBezTo>
                  <a:cubicBezTo>
                    <a:pt x="17" y="16"/>
                    <a:pt x="19" y="15"/>
                    <a:pt x="20" y="14"/>
                  </a:cubicBezTo>
                  <a:cubicBezTo>
                    <a:pt x="21" y="13"/>
                    <a:pt x="22" y="12"/>
                    <a:pt x="24" y="11"/>
                  </a:cubicBezTo>
                  <a:cubicBezTo>
                    <a:pt x="26" y="9"/>
                    <a:pt x="29" y="6"/>
                    <a:pt x="31" y="4"/>
                  </a:cubicBezTo>
                  <a:cubicBezTo>
                    <a:pt x="31" y="4"/>
                    <a:pt x="31" y="4"/>
                    <a:pt x="31" y="4"/>
                  </a:cubicBezTo>
                  <a:cubicBezTo>
                    <a:pt x="32" y="4"/>
                    <a:pt x="32" y="4"/>
                    <a:pt x="32" y="4"/>
                  </a:cubicBezTo>
                  <a:cubicBezTo>
                    <a:pt x="30" y="6"/>
                    <a:pt x="28" y="8"/>
                    <a:pt x="26" y="10"/>
                  </a:cubicBezTo>
                  <a:close/>
                  <a:moveTo>
                    <a:pt x="30" y="6"/>
                  </a:moveTo>
                  <a:cubicBezTo>
                    <a:pt x="29" y="7"/>
                    <a:pt x="28" y="8"/>
                    <a:pt x="27" y="9"/>
                  </a:cubicBezTo>
                  <a:cubicBezTo>
                    <a:pt x="28" y="9"/>
                    <a:pt x="28" y="9"/>
                    <a:pt x="28" y="8"/>
                  </a:cubicBezTo>
                  <a:cubicBezTo>
                    <a:pt x="29" y="8"/>
                    <a:pt x="33" y="4"/>
                    <a:pt x="30" y="6"/>
                  </a:cubicBezTo>
                  <a:close/>
                  <a:moveTo>
                    <a:pt x="13" y="19"/>
                  </a:moveTo>
                  <a:cubicBezTo>
                    <a:pt x="13" y="19"/>
                    <a:pt x="14" y="19"/>
                    <a:pt x="14" y="19"/>
                  </a:cubicBezTo>
                  <a:cubicBezTo>
                    <a:pt x="14" y="19"/>
                    <a:pt x="13" y="19"/>
                    <a:pt x="13" y="19"/>
                  </a:cubicBezTo>
                  <a:cubicBezTo>
                    <a:pt x="13" y="19"/>
                    <a:pt x="13" y="19"/>
                    <a:pt x="13" y="19"/>
                  </a:cubicBezTo>
                  <a:cubicBezTo>
                    <a:pt x="13" y="19"/>
                    <a:pt x="13" y="19"/>
                    <a:pt x="13" y="19"/>
                  </a:cubicBezTo>
                  <a:close/>
                  <a:moveTo>
                    <a:pt x="17" y="14"/>
                  </a:moveTo>
                  <a:cubicBezTo>
                    <a:pt x="15" y="15"/>
                    <a:pt x="14" y="17"/>
                    <a:pt x="13" y="18"/>
                  </a:cubicBezTo>
                  <a:cubicBezTo>
                    <a:pt x="12" y="18"/>
                    <a:pt x="12" y="17"/>
                    <a:pt x="11" y="17"/>
                  </a:cubicBezTo>
                  <a:cubicBezTo>
                    <a:pt x="13" y="16"/>
                    <a:pt x="15" y="15"/>
                    <a:pt x="17" y="14"/>
                  </a:cubicBezTo>
                  <a:close/>
                  <a:moveTo>
                    <a:pt x="10" y="30"/>
                  </a:moveTo>
                  <a:cubicBezTo>
                    <a:pt x="11" y="29"/>
                    <a:pt x="12" y="28"/>
                    <a:pt x="13" y="26"/>
                  </a:cubicBezTo>
                  <a:cubicBezTo>
                    <a:pt x="15" y="24"/>
                    <a:pt x="18" y="22"/>
                    <a:pt x="20" y="20"/>
                  </a:cubicBezTo>
                  <a:cubicBezTo>
                    <a:pt x="25" y="15"/>
                    <a:pt x="30" y="11"/>
                    <a:pt x="34" y="6"/>
                  </a:cubicBezTo>
                  <a:cubicBezTo>
                    <a:pt x="35" y="7"/>
                    <a:pt x="35" y="7"/>
                    <a:pt x="36" y="8"/>
                  </a:cubicBezTo>
                  <a:cubicBezTo>
                    <a:pt x="26" y="15"/>
                    <a:pt x="18" y="22"/>
                    <a:pt x="10" y="30"/>
                  </a:cubicBezTo>
                  <a:cubicBezTo>
                    <a:pt x="10" y="30"/>
                    <a:pt x="10" y="30"/>
                    <a:pt x="10" y="30"/>
                  </a:cubicBezTo>
                  <a:close/>
                  <a:moveTo>
                    <a:pt x="34" y="6"/>
                  </a:moveTo>
                  <a:cubicBezTo>
                    <a:pt x="31" y="7"/>
                    <a:pt x="30" y="9"/>
                    <a:pt x="28" y="11"/>
                  </a:cubicBezTo>
                  <a:cubicBezTo>
                    <a:pt x="25" y="14"/>
                    <a:pt x="22" y="15"/>
                    <a:pt x="19" y="18"/>
                  </a:cubicBezTo>
                  <a:cubicBezTo>
                    <a:pt x="17" y="20"/>
                    <a:pt x="15" y="22"/>
                    <a:pt x="13" y="24"/>
                  </a:cubicBezTo>
                  <a:cubicBezTo>
                    <a:pt x="10" y="26"/>
                    <a:pt x="7" y="29"/>
                    <a:pt x="5" y="31"/>
                  </a:cubicBezTo>
                  <a:cubicBezTo>
                    <a:pt x="6" y="30"/>
                    <a:pt x="8" y="27"/>
                    <a:pt x="10" y="25"/>
                  </a:cubicBezTo>
                  <a:cubicBezTo>
                    <a:pt x="13" y="23"/>
                    <a:pt x="15" y="21"/>
                    <a:pt x="18" y="18"/>
                  </a:cubicBezTo>
                  <a:cubicBezTo>
                    <a:pt x="22" y="13"/>
                    <a:pt x="28" y="10"/>
                    <a:pt x="32" y="5"/>
                  </a:cubicBezTo>
                  <a:cubicBezTo>
                    <a:pt x="33" y="5"/>
                    <a:pt x="33" y="6"/>
                    <a:pt x="34" y="6"/>
                  </a:cubicBezTo>
                  <a:close/>
                  <a:moveTo>
                    <a:pt x="10" y="15"/>
                  </a:moveTo>
                  <a:cubicBezTo>
                    <a:pt x="11" y="15"/>
                    <a:pt x="12" y="14"/>
                    <a:pt x="14" y="13"/>
                  </a:cubicBezTo>
                  <a:cubicBezTo>
                    <a:pt x="16" y="12"/>
                    <a:pt x="14" y="14"/>
                    <a:pt x="13" y="14"/>
                  </a:cubicBezTo>
                  <a:cubicBezTo>
                    <a:pt x="12" y="15"/>
                    <a:pt x="12" y="16"/>
                    <a:pt x="11" y="16"/>
                  </a:cubicBezTo>
                  <a:cubicBezTo>
                    <a:pt x="10" y="16"/>
                    <a:pt x="10" y="16"/>
                    <a:pt x="10" y="15"/>
                  </a:cubicBezTo>
                  <a:close/>
                  <a:moveTo>
                    <a:pt x="8" y="34"/>
                  </a:moveTo>
                  <a:cubicBezTo>
                    <a:pt x="8" y="34"/>
                    <a:pt x="7" y="34"/>
                    <a:pt x="7" y="33"/>
                  </a:cubicBezTo>
                  <a:cubicBezTo>
                    <a:pt x="7" y="33"/>
                    <a:pt x="7" y="33"/>
                    <a:pt x="8" y="33"/>
                  </a:cubicBezTo>
                  <a:cubicBezTo>
                    <a:pt x="8" y="33"/>
                    <a:pt x="8" y="33"/>
                    <a:pt x="8" y="33"/>
                  </a:cubicBezTo>
                  <a:cubicBezTo>
                    <a:pt x="15" y="26"/>
                    <a:pt x="23" y="19"/>
                    <a:pt x="31" y="12"/>
                  </a:cubicBezTo>
                  <a:cubicBezTo>
                    <a:pt x="32" y="11"/>
                    <a:pt x="33" y="10"/>
                    <a:pt x="34" y="9"/>
                  </a:cubicBezTo>
                  <a:cubicBezTo>
                    <a:pt x="33" y="11"/>
                    <a:pt x="31" y="12"/>
                    <a:pt x="29" y="14"/>
                  </a:cubicBezTo>
                  <a:cubicBezTo>
                    <a:pt x="25" y="17"/>
                    <a:pt x="22" y="20"/>
                    <a:pt x="19" y="24"/>
                  </a:cubicBezTo>
                  <a:cubicBezTo>
                    <a:pt x="19" y="24"/>
                    <a:pt x="19" y="24"/>
                    <a:pt x="19" y="24"/>
                  </a:cubicBezTo>
                  <a:cubicBezTo>
                    <a:pt x="15" y="28"/>
                    <a:pt x="11" y="31"/>
                    <a:pt x="8" y="34"/>
                  </a:cubicBezTo>
                  <a:close/>
                  <a:moveTo>
                    <a:pt x="30" y="34"/>
                  </a:moveTo>
                  <a:cubicBezTo>
                    <a:pt x="29" y="34"/>
                    <a:pt x="29" y="34"/>
                    <a:pt x="29" y="34"/>
                  </a:cubicBezTo>
                  <a:cubicBezTo>
                    <a:pt x="29" y="34"/>
                    <a:pt x="29" y="34"/>
                    <a:pt x="29" y="34"/>
                  </a:cubicBezTo>
                  <a:cubicBezTo>
                    <a:pt x="31" y="32"/>
                    <a:pt x="33" y="31"/>
                    <a:pt x="35" y="30"/>
                  </a:cubicBezTo>
                  <a:cubicBezTo>
                    <a:pt x="33" y="31"/>
                    <a:pt x="31" y="33"/>
                    <a:pt x="30" y="34"/>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265"/>
            <p:cNvSpPr>
              <a:spLocks noEditPoints="1"/>
            </p:cNvSpPr>
            <p:nvPr/>
          </p:nvSpPr>
          <p:spPr bwMode="auto">
            <a:xfrm>
              <a:off x="8677521" y="3517334"/>
              <a:ext cx="165100" cy="157163"/>
            </a:xfrm>
            <a:custGeom>
              <a:avLst/>
              <a:gdLst>
                <a:gd name="T0" fmla="*/ 31 w 39"/>
                <a:gd name="T1" fmla="*/ 1 h 37"/>
                <a:gd name="T2" fmla="*/ 9 w 39"/>
                <a:gd name="T3" fmla="*/ 1 h 37"/>
                <a:gd name="T4" fmla="*/ 8 w 39"/>
                <a:gd name="T5" fmla="*/ 1 h 37"/>
                <a:gd name="T6" fmla="*/ 11 w 39"/>
                <a:gd name="T7" fmla="*/ 20 h 37"/>
                <a:gd name="T8" fmla="*/ 8 w 39"/>
                <a:gd name="T9" fmla="*/ 37 h 37"/>
                <a:gd name="T10" fmla="*/ 29 w 39"/>
                <a:gd name="T11" fmla="*/ 36 h 37"/>
                <a:gd name="T12" fmla="*/ 38 w 39"/>
                <a:gd name="T13" fmla="*/ 28 h 37"/>
                <a:gd name="T14" fmla="*/ 38 w 39"/>
                <a:gd name="T15" fmla="*/ 9 h 37"/>
                <a:gd name="T16" fmla="*/ 28 w 39"/>
                <a:gd name="T17" fmla="*/ 33 h 37"/>
                <a:gd name="T18" fmla="*/ 26 w 39"/>
                <a:gd name="T19" fmla="*/ 31 h 37"/>
                <a:gd name="T20" fmla="*/ 25 w 39"/>
                <a:gd name="T21" fmla="*/ 29 h 37"/>
                <a:gd name="T22" fmla="*/ 23 w 39"/>
                <a:gd name="T23" fmla="*/ 27 h 37"/>
                <a:gd name="T24" fmla="*/ 23 w 39"/>
                <a:gd name="T25" fmla="*/ 27 h 37"/>
                <a:gd name="T26" fmla="*/ 23 w 39"/>
                <a:gd name="T27" fmla="*/ 27 h 37"/>
                <a:gd name="T28" fmla="*/ 26 w 39"/>
                <a:gd name="T29" fmla="*/ 20 h 37"/>
                <a:gd name="T30" fmla="*/ 32 w 39"/>
                <a:gd name="T31" fmla="*/ 31 h 37"/>
                <a:gd name="T32" fmla="*/ 29 w 39"/>
                <a:gd name="T33" fmla="*/ 31 h 37"/>
                <a:gd name="T34" fmla="*/ 31 w 39"/>
                <a:gd name="T35" fmla="*/ 25 h 37"/>
                <a:gd name="T36" fmla="*/ 30 w 39"/>
                <a:gd name="T37" fmla="*/ 23 h 37"/>
                <a:gd name="T38" fmla="*/ 32 w 39"/>
                <a:gd name="T39" fmla="*/ 31 h 37"/>
                <a:gd name="T40" fmla="*/ 28 w 39"/>
                <a:gd name="T41" fmla="*/ 21 h 37"/>
                <a:gd name="T42" fmla="*/ 26 w 39"/>
                <a:gd name="T43" fmla="*/ 19 h 37"/>
                <a:gd name="T44" fmla="*/ 26 w 39"/>
                <a:gd name="T45" fmla="*/ 19 h 37"/>
                <a:gd name="T46" fmla="*/ 25 w 39"/>
                <a:gd name="T47" fmla="*/ 18 h 37"/>
                <a:gd name="T48" fmla="*/ 26 w 39"/>
                <a:gd name="T49" fmla="*/ 13 h 37"/>
                <a:gd name="T50" fmla="*/ 20 w 39"/>
                <a:gd name="T51" fmla="*/ 20 h 37"/>
                <a:gd name="T52" fmla="*/ 10 w 39"/>
                <a:gd name="T53" fmla="*/ 24 h 37"/>
                <a:gd name="T54" fmla="*/ 16 w 39"/>
                <a:gd name="T55" fmla="*/ 20 h 37"/>
                <a:gd name="T56" fmla="*/ 13 w 39"/>
                <a:gd name="T57" fmla="*/ 12 h 37"/>
                <a:gd name="T58" fmla="*/ 13 w 39"/>
                <a:gd name="T59" fmla="*/ 10 h 37"/>
                <a:gd name="T60" fmla="*/ 9 w 39"/>
                <a:gd name="T61" fmla="*/ 7 h 37"/>
                <a:gd name="T62" fmla="*/ 7 w 39"/>
                <a:gd name="T63" fmla="*/ 12 h 37"/>
                <a:gd name="T64" fmla="*/ 7 w 39"/>
                <a:gd name="T65" fmla="*/ 6 h 37"/>
                <a:gd name="T66" fmla="*/ 8 w 39"/>
                <a:gd name="T67" fmla="*/ 3 h 37"/>
                <a:gd name="T68" fmla="*/ 11 w 39"/>
                <a:gd name="T69" fmla="*/ 8 h 37"/>
                <a:gd name="T70" fmla="*/ 10 w 39"/>
                <a:gd name="T71" fmla="*/ 6 h 37"/>
                <a:gd name="T72" fmla="*/ 7 w 39"/>
                <a:gd name="T73" fmla="*/ 12 h 37"/>
                <a:gd name="T74" fmla="*/ 14 w 39"/>
                <a:gd name="T75" fmla="*/ 11 h 37"/>
                <a:gd name="T76" fmla="*/ 16 w 39"/>
                <a:gd name="T77" fmla="*/ 12 h 37"/>
                <a:gd name="T78" fmla="*/ 16 w 39"/>
                <a:gd name="T79" fmla="*/ 12 h 37"/>
                <a:gd name="T80" fmla="*/ 16 w 39"/>
                <a:gd name="T81" fmla="*/ 12 h 37"/>
                <a:gd name="T82" fmla="*/ 31 w 39"/>
                <a:gd name="T83" fmla="*/ 4 h 37"/>
                <a:gd name="T84" fmla="*/ 15 w 39"/>
                <a:gd name="T85" fmla="*/ 17 h 37"/>
                <a:gd name="T86" fmla="*/ 19 w 39"/>
                <a:gd name="T87" fmla="*/ 14 h 37"/>
                <a:gd name="T88" fmla="*/ 14 w 39"/>
                <a:gd name="T89" fmla="*/ 20 h 37"/>
                <a:gd name="T90" fmla="*/ 20 w 39"/>
                <a:gd name="T91" fmla="*/ 14 h 37"/>
                <a:gd name="T92" fmla="*/ 32 w 39"/>
                <a:gd name="T93" fmla="*/ 5 h 37"/>
                <a:gd name="T94" fmla="*/ 28 w 39"/>
                <a:gd name="T95" fmla="*/ 8 h 37"/>
                <a:gd name="T96" fmla="*/ 13 w 39"/>
                <a:gd name="T97" fmla="*/ 19 h 37"/>
                <a:gd name="T98" fmla="*/ 13 w 39"/>
                <a:gd name="T99" fmla="*/ 18 h 37"/>
                <a:gd name="T100" fmla="*/ 13 w 39"/>
                <a:gd name="T101" fmla="*/ 27 h 37"/>
                <a:gd name="T102" fmla="*/ 10 w 39"/>
                <a:gd name="T103" fmla="*/ 30 h 37"/>
                <a:gd name="T104" fmla="*/ 19 w 39"/>
                <a:gd name="T105" fmla="*/ 18 h 37"/>
                <a:gd name="T106" fmla="*/ 18 w 39"/>
                <a:gd name="T107" fmla="*/ 18 h 37"/>
                <a:gd name="T108" fmla="*/ 14 w 39"/>
                <a:gd name="T109" fmla="*/ 13 h 37"/>
                <a:gd name="T110" fmla="*/ 8 w 39"/>
                <a:gd name="T111" fmla="*/ 34 h 37"/>
                <a:gd name="T112" fmla="*/ 31 w 39"/>
                <a:gd name="T113" fmla="*/ 12 h 37"/>
                <a:gd name="T114" fmla="*/ 19 w 39"/>
                <a:gd name="T115" fmla="*/ 24 h 37"/>
                <a:gd name="T116" fmla="*/ 29 w 39"/>
                <a:gd name="T117"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 h="37">
                  <a:moveTo>
                    <a:pt x="38" y="7"/>
                  </a:moveTo>
                  <a:cubicBezTo>
                    <a:pt x="36" y="5"/>
                    <a:pt x="33" y="3"/>
                    <a:pt x="31" y="1"/>
                  </a:cubicBezTo>
                  <a:cubicBezTo>
                    <a:pt x="31" y="1"/>
                    <a:pt x="31" y="1"/>
                    <a:pt x="31" y="1"/>
                  </a:cubicBezTo>
                  <a:cubicBezTo>
                    <a:pt x="31" y="1"/>
                    <a:pt x="31" y="1"/>
                    <a:pt x="31" y="1"/>
                  </a:cubicBezTo>
                  <a:cubicBezTo>
                    <a:pt x="31" y="1"/>
                    <a:pt x="31" y="1"/>
                    <a:pt x="31" y="1"/>
                  </a:cubicBezTo>
                  <a:cubicBezTo>
                    <a:pt x="31" y="0"/>
                    <a:pt x="30" y="1"/>
                    <a:pt x="30" y="1"/>
                  </a:cubicBezTo>
                  <a:cubicBezTo>
                    <a:pt x="26" y="4"/>
                    <a:pt x="22" y="8"/>
                    <a:pt x="18" y="12"/>
                  </a:cubicBezTo>
                  <a:cubicBezTo>
                    <a:pt x="15" y="8"/>
                    <a:pt x="12" y="5"/>
                    <a:pt x="9" y="1"/>
                  </a:cubicBezTo>
                  <a:cubicBezTo>
                    <a:pt x="9" y="1"/>
                    <a:pt x="9" y="1"/>
                    <a:pt x="9" y="1"/>
                  </a:cubicBezTo>
                  <a:cubicBezTo>
                    <a:pt x="9" y="1"/>
                    <a:pt x="9" y="1"/>
                    <a:pt x="9" y="1"/>
                  </a:cubicBezTo>
                  <a:cubicBezTo>
                    <a:pt x="9" y="1"/>
                    <a:pt x="9" y="1"/>
                    <a:pt x="9" y="1"/>
                  </a:cubicBezTo>
                  <a:cubicBezTo>
                    <a:pt x="8" y="1"/>
                    <a:pt x="8" y="1"/>
                    <a:pt x="8" y="1"/>
                  </a:cubicBezTo>
                  <a:cubicBezTo>
                    <a:pt x="5" y="3"/>
                    <a:pt x="3" y="5"/>
                    <a:pt x="0" y="7"/>
                  </a:cubicBezTo>
                  <a:cubicBezTo>
                    <a:pt x="0" y="7"/>
                    <a:pt x="0" y="7"/>
                    <a:pt x="0" y="7"/>
                  </a:cubicBezTo>
                  <a:cubicBezTo>
                    <a:pt x="0" y="8"/>
                    <a:pt x="0" y="8"/>
                    <a:pt x="0" y="8"/>
                  </a:cubicBezTo>
                  <a:cubicBezTo>
                    <a:pt x="4" y="12"/>
                    <a:pt x="7" y="16"/>
                    <a:pt x="11" y="20"/>
                  </a:cubicBezTo>
                  <a:cubicBezTo>
                    <a:pt x="8" y="23"/>
                    <a:pt x="4" y="26"/>
                    <a:pt x="1" y="30"/>
                  </a:cubicBezTo>
                  <a:cubicBezTo>
                    <a:pt x="1" y="30"/>
                    <a:pt x="1" y="30"/>
                    <a:pt x="1" y="30"/>
                  </a:cubicBezTo>
                  <a:cubicBezTo>
                    <a:pt x="1" y="30"/>
                    <a:pt x="1" y="31"/>
                    <a:pt x="1" y="31"/>
                  </a:cubicBezTo>
                  <a:cubicBezTo>
                    <a:pt x="3" y="33"/>
                    <a:pt x="5" y="35"/>
                    <a:pt x="8" y="37"/>
                  </a:cubicBezTo>
                  <a:cubicBezTo>
                    <a:pt x="8" y="37"/>
                    <a:pt x="8" y="37"/>
                    <a:pt x="8" y="37"/>
                  </a:cubicBezTo>
                  <a:cubicBezTo>
                    <a:pt x="8" y="37"/>
                    <a:pt x="9" y="37"/>
                    <a:pt x="9" y="36"/>
                  </a:cubicBezTo>
                  <a:cubicBezTo>
                    <a:pt x="12" y="33"/>
                    <a:pt x="16" y="30"/>
                    <a:pt x="19" y="26"/>
                  </a:cubicBezTo>
                  <a:cubicBezTo>
                    <a:pt x="23" y="29"/>
                    <a:pt x="25" y="34"/>
                    <a:pt x="29" y="36"/>
                  </a:cubicBezTo>
                  <a:cubicBezTo>
                    <a:pt x="29" y="37"/>
                    <a:pt x="29" y="37"/>
                    <a:pt x="29" y="37"/>
                  </a:cubicBezTo>
                  <a:cubicBezTo>
                    <a:pt x="30" y="37"/>
                    <a:pt x="30" y="37"/>
                    <a:pt x="30" y="36"/>
                  </a:cubicBezTo>
                  <a:cubicBezTo>
                    <a:pt x="33" y="34"/>
                    <a:pt x="36" y="32"/>
                    <a:pt x="38" y="29"/>
                  </a:cubicBezTo>
                  <a:cubicBezTo>
                    <a:pt x="38" y="29"/>
                    <a:pt x="38" y="29"/>
                    <a:pt x="38" y="28"/>
                  </a:cubicBezTo>
                  <a:cubicBezTo>
                    <a:pt x="38" y="28"/>
                    <a:pt x="38" y="28"/>
                    <a:pt x="38" y="28"/>
                  </a:cubicBezTo>
                  <a:cubicBezTo>
                    <a:pt x="34" y="25"/>
                    <a:pt x="31" y="21"/>
                    <a:pt x="28" y="18"/>
                  </a:cubicBezTo>
                  <a:cubicBezTo>
                    <a:pt x="31" y="15"/>
                    <a:pt x="35" y="12"/>
                    <a:pt x="38" y="9"/>
                  </a:cubicBezTo>
                  <a:cubicBezTo>
                    <a:pt x="38" y="9"/>
                    <a:pt x="38" y="9"/>
                    <a:pt x="38" y="9"/>
                  </a:cubicBezTo>
                  <a:cubicBezTo>
                    <a:pt x="39" y="8"/>
                    <a:pt x="39" y="8"/>
                    <a:pt x="38" y="7"/>
                  </a:cubicBezTo>
                  <a:close/>
                  <a:moveTo>
                    <a:pt x="29" y="33"/>
                  </a:moveTo>
                  <a:cubicBezTo>
                    <a:pt x="29" y="33"/>
                    <a:pt x="29" y="33"/>
                    <a:pt x="29" y="33"/>
                  </a:cubicBezTo>
                  <a:cubicBezTo>
                    <a:pt x="28" y="33"/>
                    <a:pt x="28" y="33"/>
                    <a:pt x="28" y="33"/>
                  </a:cubicBezTo>
                  <a:cubicBezTo>
                    <a:pt x="29" y="32"/>
                    <a:pt x="29" y="31"/>
                    <a:pt x="30" y="31"/>
                  </a:cubicBezTo>
                  <a:cubicBezTo>
                    <a:pt x="31" y="30"/>
                    <a:pt x="32" y="29"/>
                    <a:pt x="33" y="29"/>
                  </a:cubicBezTo>
                  <a:cubicBezTo>
                    <a:pt x="31" y="30"/>
                    <a:pt x="30" y="32"/>
                    <a:pt x="29" y="33"/>
                  </a:cubicBezTo>
                  <a:close/>
                  <a:moveTo>
                    <a:pt x="26" y="31"/>
                  </a:moveTo>
                  <a:cubicBezTo>
                    <a:pt x="28" y="30"/>
                    <a:pt x="30" y="28"/>
                    <a:pt x="31" y="27"/>
                  </a:cubicBezTo>
                  <a:cubicBezTo>
                    <a:pt x="30" y="28"/>
                    <a:pt x="28" y="30"/>
                    <a:pt x="28" y="32"/>
                  </a:cubicBezTo>
                  <a:cubicBezTo>
                    <a:pt x="27" y="32"/>
                    <a:pt x="27" y="31"/>
                    <a:pt x="26" y="31"/>
                  </a:cubicBezTo>
                  <a:close/>
                  <a:moveTo>
                    <a:pt x="25" y="29"/>
                  </a:moveTo>
                  <a:cubicBezTo>
                    <a:pt x="27" y="28"/>
                    <a:pt x="29" y="27"/>
                    <a:pt x="29" y="26"/>
                  </a:cubicBezTo>
                  <a:cubicBezTo>
                    <a:pt x="28" y="27"/>
                    <a:pt x="27" y="29"/>
                    <a:pt x="26" y="30"/>
                  </a:cubicBezTo>
                  <a:cubicBezTo>
                    <a:pt x="26" y="30"/>
                    <a:pt x="25" y="30"/>
                    <a:pt x="25" y="29"/>
                  </a:cubicBezTo>
                  <a:close/>
                  <a:moveTo>
                    <a:pt x="23" y="27"/>
                  </a:moveTo>
                  <a:cubicBezTo>
                    <a:pt x="25" y="26"/>
                    <a:pt x="27" y="25"/>
                    <a:pt x="29" y="23"/>
                  </a:cubicBezTo>
                  <a:cubicBezTo>
                    <a:pt x="29" y="23"/>
                    <a:pt x="27" y="25"/>
                    <a:pt x="27" y="25"/>
                  </a:cubicBezTo>
                  <a:cubicBezTo>
                    <a:pt x="26" y="27"/>
                    <a:pt x="26" y="28"/>
                    <a:pt x="25" y="29"/>
                  </a:cubicBezTo>
                  <a:cubicBezTo>
                    <a:pt x="24" y="28"/>
                    <a:pt x="24" y="28"/>
                    <a:pt x="23" y="27"/>
                  </a:cubicBezTo>
                  <a:close/>
                  <a:moveTo>
                    <a:pt x="22" y="25"/>
                  </a:moveTo>
                  <a:cubicBezTo>
                    <a:pt x="24" y="24"/>
                    <a:pt x="25" y="23"/>
                    <a:pt x="27" y="22"/>
                  </a:cubicBezTo>
                  <a:cubicBezTo>
                    <a:pt x="26" y="22"/>
                    <a:pt x="25" y="24"/>
                    <a:pt x="25" y="25"/>
                  </a:cubicBezTo>
                  <a:cubicBezTo>
                    <a:pt x="24" y="26"/>
                    <a:pt x="24" y="26"/>
                    <a:pt x="23" y="27"/>
                  </a:cubicBezTo>
                  <a:cubicBezTo>
                    <a:pt x="22" y="26"/>
                    <a:pt x="22" y="26"/>
                    <a:pt x="22" y="25"/>
                  </a:cubicBezTo>
                  <a:close/>
                  <a:moveTo>
                    <a:pt x="20" y="24"/>
                  </a:moveTo>
                  <a:cubicBezTo>
                    <a:pt x="20" y="24"/>
                    <a:pt x="20" y="24"/>
                    <a:pt x="20" y="24"/>
                  </a:cubicBezTo>
                  <a:cubicBezTo>
                    <a:pt x="22" y="23"/>
                    <a:pt x="24" y="21"/>
                    <a:pt x="26" y="20"/>
                  </a:cubicBezTo>
                  <a:cubicBezTo>
                    <a:pt x="25" y="20"/>
                    <a:pt x="24" y="22"/>
                    <a:pt x="23" y="23"/>
                  </a:cubicBezTo>
                  <a:cubicBezTo>
                    <a:pt x="22" y="24"/>
                    <a:pt x="22" y="24"/>
                    <a:pt x="21" y="25"/>
                  </a:cubicBezTo>
                  <a:cubicBezTo>
                    <a:pt x="21" y="25"/>
                    <a:pt x="20" y="24"/>
                    <a:pt x="20" y="24"/>
                  </a:cubicBezTo>
                  <a:close/>
                  <a:moveTo>
                    <a:pt x="32" y="31"/>
                  </a:moveTo>
                  <a:cubicBezTo>
                    <a:pt x="32" y="30"/>
                    <a:pt x="33" y="29"/>
                    <a:pt x="34" y="28"/>
                  </a:cubicBezTo>
                  <a:cubicBezTo>
                    <a:pt x="34" y="28"/>
                    <a:pt x="34" y="28"/>
                    <a:pt x="34" y="28"/>
                  </a:cubicBezTo>
                  <a:cubicBezTo>
                    <a:pt x="32" y="28"/>
                    <a:pt x="31" y="29"/>
                    <a:pt x="30" y="30"/>
                  </a:cubicBezTo>
                  <a:cubicBezTo>
                    <a:pt x="29" y="31"/>
                    <a:pt x="28" y="33"/>
                    <a:pt x="29" y="31"/>
                  </a:cubicBezTo>
                  <a:cubicBezTo>
                    <a:pt x="30" y="29"/>
                    <a:pt x="31" y="28"/>
                    <a:pt x="32" y="26"/>
                  </a:cubicBezTo>
                  <a:cubicBezTo>
                    <a:pt x="33" y="26"/>
                    <a:pt x="32" y="26"/>
                    <a:pt x="32" y="26"/>
                  </a:cubicBezTo>
                  <a:cubicBezTo>
                    <a:pt x="30" y="27"/>
                    <a:pt x="28" y="29"/>
                    <a:pt x="26" y="31"/>
                  </a:cubicBezTo>
                  <a:cubicBezTo>
                    <a:pt x="27" y="29"/>
                    <a:pt x="30" y="27"/>
                    <a:pt x="31" y="25"/>
                  </a:cubicBezTo>
                  <a:cubicBezTo>
                    <a:pt x="31" y="24"/>
                    <a:pt x="31" y="24"/>
                    <a:pt x="31" y="24"/>
                  </a:cubicBezTo>
                  <a:cubicBezTo>
                    <a:pt x="29" y="25"/>
                    <a:pt x="28" y="26"/>
                    <a:pt x="26" y="28"/>
                  </a:cubicBezTo>
                  <a:cubicBezTo>
                    <a:pt x="24" y="30"/>
                    <a:pt x="27" y="27"/>
                    <a:pt x="27" y="27"/>
                  </a:cubicBezTo>
                  <a:cubicBezTo>
                    <a:pt x="28" y="25"/>
                    <a:pt x="29" y="24"/>
                    <a:pt x="30" y="23"/>
                  </a:cubicBezTo>
                  <a:cubicBezTo>
                    <a:pt x="30" y="23"/>
                    <a:pt x="30" y="23"/>
                    <a:pt x="30" y="23"/>
                  </a:cubicBezTo>
                  <a:cubicBezTo>
                    <a:pt x="31" y="25"/>
                    <a:pt x="33" y="27"/>
                    <a:pt x="35" y="29"/>
                  </a:cubicBezTo>
                  <a:cubicBezTo>
                    <a:pt x="34" y="30"/>
                    <a:pt x="33" y="31"/>
                    <a:pt x="31" y="31"/>
                  </a:cubicBezTo>
                  <a:cubicBezTo>
                    <a:pt x="28" y="34"/>
                    <a:pt x="31" y="32"/>
                    <a:pt x="32" y="31"/>
                  </a:cubicBezTo>
                  <a:close/>
                  <a:moveTo>
                    <a:pt x="29" y="22"/>
                  </a:moveTo>
                  <a:cubicBezTo>
                    <a:pt x="28" y="23"/>
                    <a:pt x="27" y="24"/>
                    <a:pt x="26" y="25"/>
                  </a:cubicBezTo>
                  <a:cubicBezTo>
                    <a:pt x="25" y="26"/>
                    <a:pt x="22" y="29"/>
                    <a:pt x="24" y="26"/>
                  </a:cubicBezTo>
                  <a:cubicBezTo>
                    <a:pt x="26" y="24"/>
                    <a:pt x="27" y="23"/>
                    <a:pt x="28" y="21"/>
                  </a:cubicBezTo>
                  <a:cubicBezTo>
                    <a:pt x="28" y="20"/>
                    <a:pt x="27" y="20"/>
                    <a:pt x="27" y="20"/>
                  </a:cubicBezTo>
                  <a:cubicBezTo>
                    <a:pt x="26" y="22"/>
                    <a:pt x="24" y="23"/>
                    <a:pt x="23" y="24"/>
                  </a:cubicBezTo>
                  <a:cubicBezTo>
                    <a:pt x="21" y="26"/>
                    <a:pt x="22" y="24"/>
                    <a:pt x="23" y="24"/>
                  </a:cubicBezTo>
                  <a:cubicBezTo>
                    <a:pt x="24" y="22"/>
                    <a:pt x="26" y="21"/>
                    <a:pt x="26" y="19"/>
                  </a:cubicBezTo>
                  <a:cubicBezTo>
                    <a:pt x="27" y="20"/>
                    <a:pt x="28" y="21"/>
                    <a:pt x="29" y="22"/>
                  </a:cubicBezTo>
                  <a:cubicBezTo>
                    <a:pt x="29" y="22"/>
                    <a:pt x="29" y="22"/>
                    <a:pt x="29" y="22"/>
                  </a:cubicBezTo>
                  <a:close/>
                  <a:moveTo>
                    <a:pt x="26" y="19"/>
                  </a:moveTo>
                  <a:cubicBezTo>
                    <a:pt x="26" y="19"/>
                    <a:pt x="26" y="19"/>
                    <a:pt x="26" y="19"/>
                  </a:cubicBezTo>
                  <a:cubicBezTo>
                    <a:pt x="24" y="20"/>
                    <a:pt x="22" y="22"/>
                    <a:pt x="20" y="23"/>
                  </a:cubicBezTo>
                  <a:cubicBezTo>
                    <a:pt x="20" y="23"/>
                    <a:pt x="21" y="23"/>
                    <a:pt x="21" y="23"/>
                  </a:cubicBezTo>
                  <a:cubicBezTo>
                    <a:pt x="22" y="22"/>
                    <a:pt x="23" y="20"/>
                    <a:pt x="24" y="19"/>
                  </a:cubicBezTo>
                  <a:cubicBezTo>
                    <a:pt x="24" y="19"/>
                    <a:pt x="25" y="18"/>
                    <a:pt x="25" y="18"/>
                  </a:cubicBezTo>
                  <a:cubicBezTo>
                    <a:pt x="25" y="18"/>
                    <a:pt x="26" y="18"/>
                    <a:pt x="26" y="19"/>
                  </a:cubicBezTo>
                  <a:close/>
                  <a:moveTo>
                    <a:pt x="5" y="32"/>
                  </a:moveTo>
                  <a:cubicBezTo>
                    <a:pt x="9" y="28"/>
                    <a:pt x="14" y="24"/>
                    <a:pt x="18" y="20"/>
                  </a:cubicBezTo>
                  <a:cubicBezTo>
                    <a:pt x="20" y="17"/>
                    <a:pt x="23" y="15"/>
                    <a:pt x="26" y="13"/>
                  </a:cubicBezTo>
                  <a:cubicBezTo>
                    <a:pt x="28" y="12"/>
                    <a:pt x="30" y="10"/>
                    <a:pt x="32" y="8"/>
                  </a:cubicBezTo>
                  <a:cubicBezTo>
                    <a:pt x="34" y="6"/>
                    <a:pt x="31" y="9"/>
                    <a:pt x="30" y="10"/>
                  </a:cubicBezTo>
                  <a:cubicBezTo>
                    <a:pt x="29" y="11"/>
                    <a:pt x="28" y="12"/>
                    <a:pt x="27" y="13"/>
                  </a:cubicBezTo>
                  <a:cubicBezTo>
                    <a:pt x="25" y="15"/>
                    <a:pt x="22" y="17"/>
                    <a:pt x="20" y="20"/>
                  </a:cubicBezTo>
                  <a:cubicBezTo>
                    <a:pt x="15" y="24"/>
                    <a:pt x="11" y="28"/>
                    <a:pt x="6" y="33"/>
                  </a:cubicBezTo>
                  <a:cubicBezTo>
                    <a:pt x="6" y="33"/>
                    <a:pt x="5" y="32"/>
                    <a:pt x="5" y="32"/>
                  </a:cubicBezTo>
                  <a:close/>
                  <a:moveTo>
                    <a:pt x="4" y="30"/>
                  </a:moveTo>
                  <a:cubicBezTo>
                    <a:pt x="6" y="28"/>
                    <a:pt x="8" y="26"/>
                    <a:pt x="10" y="24"/>
                  </a:cubicBezTo>
                  <a:cubicBezTo>
                    <a:pt x="10" y="24"/>
                    <a:pt x="11" y="23"/>
                    <a:pt x="11" y="23"/>
                  </a:cubicBezTo>
                  <a:cubicBezTo>
                    <a:pt x="13" y="21"/>
                    <a:pt x="15" y="19"/>
                    <a:pt x="17" y="17"/>
                  </a:cubicBezTo>
                  <a:cubicBezTo>
                    <a:pt x="19" y="16"/>
                    <a:pt x="21" y="14"/>
                    <a:pt x="23" y="13"/>
                  </a:cubicBezTo>
                  <a:cubicBezTo>
                    <a:pt x="21" y="15"/>
                    <a:pt x="18" y="17"/>
                    <a:pt x="16" y="20"/>
                  </a:cubicBezTo>
                  <a:cubicBezTo>
                    <a:pt x="12" y="24"/>
                    <a:pt x="7" y="27"/>
                    <a:pt x="4" y="31"/>
                  </a:cubicBezTo>
                  <a:cubicBezTo>
                    <a:pt x="4" y="31"/>
                    <a:pt x="4" y="31"/>
                    <a:pt x="4" y="30"/>
                  </a:cubicBezTo>
                  <a:close/>
                  <a:moveTo>
                    <a:pt x="8" y="14"/>
                  </a:moveTo>
                  <a:cubicBezTo>
                    <a:pt x="10" y="13"/>
                    <a:pt x="12" y="13"/>
                    <a:pt x="13" y="12"/>
                  </a:cubicBezTo>
                  <a:cubicBezTo>
                    <a:pt x="12" y="13"/>
                    <a:pt x="10" y="14"/>
                    <a:pt x="9" y="15"/>
                  </a:cubicBezTo>
                  <a:cubicBezTo>
                    <a:pt x="9" y="14"/>
                    <a:pt x="9" y="14"/>
                    <a:pt x="8" y="14"/>
                  </a:cubicBezTo>
                  <a:close/>
                  <a:moveTo>
                    <a:pt x="7" y="13"/>
                  </a:moveTo>
                  <a:cubicBezTo>
                    <a:pt x="9" y="12"/>
                    <a:pt x="11" y="11"/>
                    <a:pt x="13" y="10"/>
                  </a:cubicBezTo>
                  <a:cubicBezTo>
                    <a:pt x="11" y="11"/>
                    <a:pt x="9" y="12"/>
                    <a:pt x="8" y="13"/>
                  </a:cubicBezTo>
                  <a:cubicBezTo>
                    <a:pt x="8" y="13"/>
                    <a:pt x="7" y="13"/>
                    <a:pt x="7" y="13"/>
                  </a:cubicBezTo>
                  <a:close/>
                  <a:moveTo>
                    <a:pt x="5" y="10"/>
                  </a:moveTo>
                  <a:cubicBezTo>
                    <a:pt x="6" y="9"/>
                    <a:pt x="8" y="8"/>
                    <a:pt x="9" y="7"/>
                  </a:cubicBezTo>
                  <a:cubicBezTo>
                    <a:pt x="8" y="8"/>
                    <a:pt x="7" y="9"/>
                    <a:pt x="6" y="11"/>
                  </a:cubicBezTo>
                  <a:cubicBezTo>
                    <a:pt x="6" y="11"/>
                    <a:pt x="6" y="11"/>
                    <a:pt x="6" y="11"/>
                  </a:cubicBezTo>
                  <a:cubicBezTo>
                    <a:pt x="8" y="10"/>
                    <a:pt x="9" y="9"/>
                    <a:pt x="11" y="9"/>
                  </a:cubicBezTo>
                  <a:cubicBezTo>
                    <a:pt x="9" y="9"/>
                    <a:pt x="8" y="11"/>
                    <a:pt x="7" y="12"/>
                  </a:cubicBezTo>
                  <a:cubicBezTo>
                    <a:pt x="6" y="11"/>
                    <a:pt x="5" y="11"/>
                    <a:pt x="5" y="10"/>
                  </a:cubicBezTo>
                  <a:close/>
                  <a:moveTo>
                    <a:pt x="3" y="8"/>
                  </a:moveTo>
                  <a:cubicBezTo>
                    <a:pt x="4" y="7"/>
                    <a:pt x="6" y="7"/>
                    <a:pt x="7" y="6"/>
                  </a:cubicBezTo>
                  <a:cubicBezTo>
                    <a:pt x="7" y="6"/>
                    <a:pt x="7" y="6"/>
                    <a:pt x="7" y="6"/>
                  </a:cubicBezTo>
                  <a:cubicBezTo>
                    <a:pt x="6" y="7"/>
                    <a:pt x="5" y="8"/>
                    <a:pt x="4" y="9"/>
                  </a:cubicBezTo>
                  <a:cubicBezTo>
                    <a:pt x="4" y="9"/>
                    <a:pt x="4" y="9"/>
                    <a:pt x="3" y="8"/>
                  </a:cubicBezTo>
                  <a:close/>
                  <a:moveTo>
                    <a:pt x="3" y="8"/>
                  </a:moveTo>
                  <a:cubicBezTo>
                    <a:pt x="5" y="6"/>
                    <a:pt x="6" y="5"/>
                    <a:pt x="8" y="3"/>
                  </a:cubicBezTo>
                  <a:cubicBezTo>
                    <a:pt x="9" y="4"/>
                    <a:pt x="9" y="4"/>
                    <a:pt x="9" y="4"/>
                  </a:cubicBezTo>
                  <a:cubicBezTo>
                    <a:pt x="7" y="5"/>
                    <a:pt x="5" y="6"/>
                    <a:pt x="3" y="8"/>
                  </a:cubicBezTo>
                  <a:cubicBezTo>
                    <a:pt x="3" y="8"/>
                    <a:pt x="3" y="8"/>
                    <a:pt x="3" y="8"/>
                  </a:cubicBezTo>
                  <a:close/>
                  <a:moveTo>
                    <a:pt x="11" y="8"/>
                  </a:moveTo>
                  <a:cubicBezTo>
                    <a:pt x="10" y="8"/>
                    <a:pt x="9" y="9"/>
                    <a:pt x="8" y="10"/>
                  </a:cubicBezTo>
                  <a:cubicBezTo>
                    <a:pt x="7" y="9"/>
                    <a:pt x="8" y="9"/>
                    <a:pt x="8" y="8"/>
                  </a:cubicBezTo>
                  <a:cubicBezTo>
                    <a:pt x="9" y="8"/>
                    <a:pt x="10" y="7"/>
                    <a:pt x="11" y="6"/>
                  </a:cubicBezTo>
                  <a:cubicBezTo>
                    <a:pt x="11" y="6"/>
                    <a:pt x="11" y="6"/>
                    <a:pt x="10" y="6"/>
                  </a:cubicBezTo>
                  <a:cubicBezTo>
                    <a:pt x="8" y="7"/>
                    <a:pt x="7" y="8"/>
                    <a:pt x="5" y="9"/>
                  </a:cubicBezTo>
                  <a:cubicBezTo>
                    <a:pt x="6" y="8"/>
                    <a:pt x="8" y="6"/>
                    <a:pt x="9" y="5"/>
                  </a:cubicBezTo>
                  <a:cubicBezTo>
                    <a:pt x="11" y="6"/>
                    <a:pt x="12" y="7"/>
                    <a:pt x="13" y="9"/>
                  </a:cubicBezTo>
                  <a:cubicBezTo>
                    <a:pt x="11" y="10"/>
                    <a:pt x="9" y="11"/>
                    <a:pt x="7" y="12"/>
                  </a:cubicBezTo>
                  <a:cubicBezTo>
                    <a:pt x="9" y="12"/>
                    <a:pt x="11" y="9"/>
                    <a:pt x="12" y="8"/>
                  </a:cubicBezTo>
                  <a:cubicBezTo>
                    <a:pt x="12" y="8"/>
                    <a:pt x="12" y="8"/>
                    <a:pt x="11" y="8"/>
                  </a:cubicBezTo>
                  <a:close/>
                  <a:moveTo>
                    <a:pt x="14" y="12"/>
                  </a:moveTo>
                  <a:cubicBezTo>
                    <a:pt x="14" y="11"/>
                    <a:pt x="14" y="11"/>
                    <a:pt x="14" y="11"/>
                  </a:cubicBezTo>
                  <a:cubicBezTo>
                    <a:pt x="12" y="12"/>
                    <a:pt x="11" y="12"/>
                    <a:pt x="10" y="13"/>
                  </a:cubicBezTo>
                  <a:cubicBezTo>
                    <a:pt x="7" y="14"/>
                    <a:pt x="10" y="12"/>
                    <a:pt x="11" y="12"/>
                  </a:cubicBezTo>
                  <a:cubicBezTo>
                    <a:pt x="12" y="11"/>
                    <a:pt x="13" y="10"/>
                    <a:pt x="14" y="9"/>
                  </a:cubicBezTo>
                  <a:cubicBezTo>
                    <a:pt x="14" y="10"/>
                    <a:pt x="15" y="11"/>
                    <a:pt x="16" y="12"/>
                  </a:cubicBezTo>
                  <a:cubicBezTo>
                    <a:pt x="16" y="12"/>
                    <a:pt x="16" y="12"/>
                    <a:pt x="15" y="12"/>
                  </a:cubicBezTo>
                  <a:cubicBezTo>
                    <a:pt x="13" y="13"/>
                    <a:pt x="12" y="14"/>
                    <a:pt x="9" y="15"/>
                  </a:cubicBezTo>
                  <a:cubicBezTo>
                    <a:pt x="11" y="14"/>
                    <a:pt x="13" y="13"/>
                    <a:pt x="14" y="12"/>
                  </a:cubicBezTo>
                  <a:close/>
                  <a:moveTo>
                    <a:pt x="16" y="12"/>
                  </a:moveTo>
                  <a:cubicBezTo>
                    <a:pt x="16" y="12"/>
                    <a:pt x="16" y="12"/>
                    <a:pt x="16" y="12"/>
                  </a:cubicBezTo>
                  <a:cubicBezTo>
                    <a:pt x="16" y="12"/>
                    <a:pt x="17" y="13"/>
                    <a:pt x="17" y="13"/>
                  </a:cubicBezTo>
                  <a:cubicBezTo>
                    <a:pt x="15" y="14"/>
                    <a:pt x="13" y="15"/>
                    <a:pt x="12" y="16"/>
                  </a:cubicBezTo>
                  <a:cubicBezTo>
                    <a:pt x="13" y="15"/>
                    <a:pt x="15" y="14"/>
                    <a:pt x="16" y="12"/>
                  </a:cubicBezTo>
                  <a:close/>
                  <a:moveTo>
                    <a:pt x="19" y="14"/>
                  </a:moveTo>
                  <a:cubicBezTo>
                    <a:pt x="23" y="10"/>
                    <a:pt x="26" y="6"/>
                    <a:pt x="31" y="3"/>
                  </a:cubicBezTo>
                  <a:cubicBezTo>
                    <a:pt x="31" y="3"/>
                    <a:pt x="31" y="4"/>
                    <a:pt x="31" y="4"/>
                  </a:cubicBezTo>
                  <a:cubicBezTo>
                    <a:pt x="31" y="4"/>
                    <a:pt x="31" y="4"/>
                    <a:pt x="31" y="4"/>
                  </a:cubicBezTo>
                  <a:cubicBezTo>
                    <a:pt x="27" y="7"/>
                    <a:pt x="23" y="11"/>
                    <a:pt x="19" y="14"/>
                  </a:cubicBezTo>
                  <a:cubicBezTo>
                    <a:pt x="19" y="14"/>
                    <a:pt x="18" y="14"/>
                    <a:pt x="18" y="15"/>
                  </a:cubicBezTo>
                  <a:cubicBezTo>
                    <a:pt x="18" y="15"/>
                    <a:pt x="17" y="15"/>
                    <a:pt x="17" y="16"/>
                  </a:cubicBezTo>
                  <a:cubicBezTo>
                    <a:pt x="16" y="16"/>
                    <a:pt x="16" y="16"/>
                    <a:pt x="15" y="17"/>
                  </a:cubicBezTo>
                  <a:cubicBezTo>
                    <a:pt x="15" y="17"/>
                    <a:pt x="13" y="18"/>
                    <a:pt x="13" y="18"/>
                  </a:cubicBezTo>
                  <a:cubicBezTo>
                    <a:pt x="14" y="17"/>
                    <a:pt x="16" y="15"/>
                    <a:pt x="17" y="14"/>
                  </a:cubicBezTo>
                  <a:cubicBezTo>
                    <a:pt x="17" y="14"/>
                    <a:pt x="17" y="14"/>
                    <a:pt x="17" y="14"/>
                  </a:cubicBezTo>
                  <a:cubicBezTo>
                    <a:pt x="18" y="14"/>
                    <a:pt x="18" y="14"/>
                    <a:pt x="19" y="14"/>
                  </a:cubicBezTo>
                  <a:cubicBezTo>
                    <a:pt x="19" y="14"/>
                    <a:pt x="19" y="14"/>
                    <a:pt x="19" y="14"/>
                  </a:cubicBezTo>
                  <a:close/>
                  <a:moveTo>
                    <a:pt x="26" y="10"/>
                  </a:moveTo>
                  <a:cubicBezTo>
                    <a:pt x="24" y="12"/>
                    <a:pt x="21" y="13"/>
                    <a:pt x="19" y="15"/>
                  </a:cubicBezTo>
                  <a:cubicBezTo>
                    <a:pt x="17" y="17"/>
                    <a:pt x="15" y="18"/>
                    <a:pt x="14" y="20"/>
                  </a:cubicBezTo>
                  <a:cubicBezTo>
                    <a:pt x="14" y="20"/>
                    <a:pt x="14" y="20"/>
                    <a:pt x="14" y="20"/>
                  </a:cubicBezTo>
                  <a:cubicBezTo>
                    <a:pt x="14" y="19"/>
                    <a:pt x="15" y="19"/>
                    <a:pt x="15" y="18"/>
                  </a:cubicBezTo>
                  <a:cubicBezTo>
                    <a:pt x="15" y="18"/>
                    <a:pt x="15" y="18"/>
                    <a:pt x="16" y="18"/>
                  </a:cubicBezTo>
                  <a:cubicBezTo>
                    <a:pt x="17" y="16"/>
                    <a:pt x="19" y="15"/>
                    <a:pt x="20" y="14"/>
                  </a:cubicBezTo>
                  <a:cubicBezTo>
                    <a:pt x="21" y="13"/>
                    <a:pt x="22" y="12"/>
                    <a:pt x="24" y="12"/>
                  </a:cubicBezTo>
                  <a:cubicBezTo>
                    <a:pt x="26" y="9"/>
                    <a:pt x="29" y="7"/>
                    <a:pt x="31" y="4"/>
                  </a:cubicBezTo>
                  <a:cubicBezTo>
                    <a:pt x="31" y="4"/>
                    <a:pt x="31" y="4"/>
                    <a:pt x="31" y="4"/>
                  </a:cubicBezTo>
                  <a:cubicBezTo>
                    <a:pt x="32" y="4"/>
                    <a:pt x="32" y="4"/>
                    <a:pt x="32" y="5"/>
                  </a:cubicBezTo>
                  <a:cubicBezTo>
                    <a:pt x="30" y="6"/>
                    <a:pt x="28" y="8"/>
                    <a:pt x="26" y="10"/>
                  </a:cubicBezTo>
                  <a:close/>
                  <a:moveTo>
                    <a:pt x="30" y="6"/>
                  </a:moveTo>
                  <a:cubicBezTo>
                    <a:pt x="29" y="7"/>
                    <a:pt x="28" y="8"/>
                    <a:pt x="27" y="9"/>
                  </a:cubicBezTo>
                  <a:cubicBezTo>
                    <a:pt x="28" y="9"/>
                    <a:pt x="28" y="9"/>
                    <a:pt x="28" y="8"/>
                  </a:cubicBezTo>
                  <a:cubicBezTo>
                    <a:pt x="29" y="8"/>
                    <a:pt x="33" y="4"/>
                    <a:pt x="30" y="6"/>
                  </a:cubicBezTo>
                  <a:close/>
                  <a:moveTo>
                    <a:pt x="13" y="19"/>
                  </a:moveTo>
                  <a:cubicBezTo>
                    <a:pt x="13" y="19"/>
                    <a:pt x="14" y="19"/>
                    <a:pt x="14" y="19"/>
                  </a:cubicBezTo>
                  <a:cubicBezTo>
                    <a:pt x="14" y="19"/>
                    <a:pt x="13" y="19"/>
                    <a:pt x="13" y="19"/>
                  </a:cubicBezTo>
                  <a:cubicBezTo>
                    <a:pt x="13" y="19"/>
                    <a:pt x="13" y="19"/>
                    <a:pt x="13" y="19"/>
                  </a:cubicBezTo>
                  <a:cubicBezTo>
                    <a:pt x="13" y="19"/>
                    <a:pt x="13" y="19"/>
                    <a:pt x="13" y="19"/>
                  </a:cubicBezTo>
                  <a:close/>
                  <a:moveTo>
                    <a:pt x="17" y="14"/>
                  </a:moveTo>
                  <a:cubicBezTo>
                    <a:pt x="15" y="15"/>
                    <a:pt x="14" y="17"/>
                    <a:pt x="13" y="18"/>
                  </a:cubicBezTo>
                  <a:cubicBezTo>
                    <a:pt x="12" y="18"/>
                    <a:pt x="12" y="18"/>
                    <a:pt x="11" y="17"/>
                  </a:cubicBezTo>
                  <a:cubicBezTo>
                    <a:pt x="13" y="16"/>
                    <a:pt x="15" y="15"/>
                    <a:pt x="17" y="14"/>
                  </a:cubicBezTo>
                  <a:close/>
                  <a:moveTo>
                    <a:pt x="10" y="30"/>
                  </a:moveTo>
                  <a:cubicBezTo>
                    <a:pt x="11" y="29"/>
                    <a:pt x="12" y="28"/>
                    <a:pt x="13" y="27"/>
                  </a:cubicBezTo>
                  <a:cubicBezTo>
                    <a:pt x="15" y="24"/>
                    <a:pt x="18" y="22"/>
                    <a:pt x="20" y="20"/>
                  </a:cubicBezTo>
                  <a:cubicBezTo>
                    <a:pt x="25" y="16"/>
                    <a:pt x="30" y="11"/>
                    <a:pt x="34" y="6"/>
                  </a:cubicBezTo>
                  <a:cubicBezTo>
                    <a:pt x="35" y="7"/>
                    <a:pt x="35" y="7"/>
                    <a:pt x="36" y="8"/>
                  </a:cubicBezTo>
                  <a:cubicBezTo>
                    <a:pt x="26" y="15"/>
                    <a:pt x="18" y="23"/>
                    <a:pt x="10" y="30"/>
                  </a:cubicBezTo>
                  <a:cubicBezTo>
                    <a:pt x="10" y="30"/>
                    <a:pt x="10" y="30"/>
                    <a:pt x="10" y="30"/>
                  </a:cubicBezTo>
                  <a:close/>
                  <a:moveTo>
                    <a:pt x="34" y="6"/>
                  </a:moveTo>
                  <a:cubicBezTo>
                    <a:pt x="31" y="7"/>
                    <a:pt x="30" y="9"/>
                    <a:pt x="28" y="11"/>
                  </a:cubicBezTo>
                  <a:cubicBezTo>
                    <a:pt x="25" y="14"/>
                    <a:pt x="22" y="15"/>
                    <a:pt x="19" y="18"/>
                  </a:cubicBezTo>
                  <a:cubicBezTo>
                    <a:pt x="17" y="20"/>
                    <a:pt x="15" y="22"/>
                    <a:pt x="13" y="24"/>
                  </a:cubicBezTo>
                  <a:cubicBezTo>
                    <a:pt x="10" y="26"/>
                    <a:pt x="7" y="29"/>
                    <a:pt x="5" y="31"/>
                  </a:cubicBezTo>
                  <a:cubicBezTo>
                    <a:pt x="6" y="30"/>
                    <a:pt x="8" y="27"/>
                    <a:pt x="10" y="26"/>
                  </a:cubicBezTo>
                  <a:cubicBezTo>
                    <a:pt x="13" y="23"/>
                    <a:pt x="15" y="21"/>
                    <a:pt x="18" y="18"/>
                  </a:cubicBezTo>
                  <a:cubicBezTo>
                    <a:pt x="22" y="14"/>
                    <a:pt x="28" y="10"/>
                    <a:pt x="32" y="5"/>
                  </a:cubicBezTo>
                  <a:cubicBezTo>
                    <a:pt x="33" y="5"/>
                    <a:pt x="33" y="6"/>
                    <a:pt x="34" y="6"/>
                  </a:cubicBezTo>
                  <a:close/>
                  <a:moveTo>
                    <a:pt x="10" y="15"/>
                  </a:moveTo>
                  <a:cubicBezTo>
                    <a:pt x="11" y="15"/>
                    <a:pt x="12" y="14"/>
                    <a:pt x="14" y="13"/>
                  </a:cubicBezTo>
                  <a:cubicBezTo>
                    <a:pt x="16" y="12"/>
                    <a:pt x="14" y="14"/>
                    <a:pt x="13" y="14"/>
                  </a:cubicBezTo>
                  <a:cubicBezTo>
                    <a:pt x="12" y="15"/>
                    <a:pt x="12" y="16"/>
                    <a:pt x="11" y="17"/>
                  </a:cubicBezTo>
                  <a:cubicBezTo>
                    <a:pt x="10" y="16"/>
                    <a:pt x="10" y="16"/>
                    <a:pt x="10" y="15"/>
                  </a:cubicBezTo>
                  <a:close/>
                  <a:moveTo>
                    <a:pt x="8" y="34"/>
                  </a:moveTo>
                  <a:cubicBezTo>
                    <a:pt x="8" y="34"/>
                    <a:pt x="7" y="34"/>
                    <a:pt x="7" y="34"/>
                  </a:cubicBezTo>
                  <a:cubicBezTo>
                    <a:pt x="7" y="33"/>
                    <a:pt x="7" y="33"/>
                    <a:pt x="8" y="33"/>
                  </a:cubicBezTo>
                  <a:cubicBezTo>
                    <a:pt x="8" y="33"/>
                    <a:pt x="8" y="33"/>
                    <a:pt x="8" y="33"/>
                  </a:cubicBezTo>
                  <a:cubicBezTo>
                    <a:pt x="15" y="26"/>
                    <a:pt x="23" y="19"/>
                    <a:pt x="31" y="12"/>
                  </a:cubicBezTo>
                  <a:cubicBezTo>
                    <a:pt x="32" y="11"/>
                    <a:pt x="33" y="10"/>
                    <a:pt x="34" y="9"/>
                  </a:cubicBezTo>
                  <a:cubicBezTo>
                    <a:pt x="33" y="11"/>
                    <a:pt x="31" y="12"/>
                    <a:pt x="29" y="14"/>
                  </a:cubicBezTo>
                  <a:cubicBezTo>
                    <a:pt x="25" y="17"/>
                    <a:pt x="22" y="20"/>
                    <a:pt x="19" y="24"/>
                  </a:cubicBezTo>
                  <a:cubicBezTo>
                    <a:pt x="19" y="24"/>
                    <a:pt x="19" y="24"/>
                    <a:pt x="19" y="24"/>
                  </a:cubicBezTo>
                  <a:cubicBezTo>
                    <a:pt x="15" y="28"/>
                    <a:pt x="11" y="31"/>
                    <a:pt x="8" y="34"/>
                  </a:cubicBezTo>
                  <a:close/>
                  <a:moveTo>
                    <a:pt x="30" y="34"/>
                  </a:moveTo>
                  <a:cubicBezTo>
                    <a:pt x="30" y="34"/>
                    <a:pt x="29" y="34"/>
                    <a:pt x="29" y="34"/>
                  </a:cubicBezTo>
                  <a:cubicBezTo>
                    <a:pt x="29" y="34"/>
                    <a:pt x="29" y="34"/>
                    <a:pt x="29" y="34"/>
                  </a:cubicBezTo>
                  <a:cubicBezTo>
                    <a:pt x="31" y="32"/>
                    <a:pt x="33" y="31"/>
                    <a:pt x="35" y="30"/>
                  </a:cubicBezTo>
                  <a:cubicBezTo>
                    <a:pt x="33" y="31"/>
                    <a:pt x="31" y="33"/>
                    <a:pt x="30" y="34"/>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266"/>
            <p:cNvSpPr>
              <a:spLocks noEditPoints="1"/>
            </p:cNvSpPr>
            <p:nvPr/>
          </p:nvSpPr>
          <p:spPr bwMode="auto">
            <a:xfrm>
              <a:off x="7004296" y="4361884"/>
              <a:ext cx="398463" cy="368300"/>
            </a:xfrm>
            <a:custGeom>
              <a:avLst/>
              <a:gdLst>
                <a:gd name="T0" fmla="*/ 75 w 94"/>
                <a:gd name="T1" fmla="*/ 0 h 87"/>
                <a:gd name="T2" fmla="*/ 23 w 94"/>
                <a:gd name="T3" fmla="*/ 1 h 87"/>
                <a:gd name="T4" fmla="*/ 20 w 94"/>
                <a:gd name="T5" fmla="*/ 1 h 87"/>
                <a:gd name="T6" fmla="*/ 28 w 94"/>
                <a:gd name="T7" fmla="*/ 47 h 87"/>
                <a:gd name="T8" fmla="*/ 20 w 94"/>
                <a:gd name="T9" fmla="*/ 87 h 87"/>
                <a:gd name="T10" fmla="*/ 71 w 94"/>
                <a:gd name="T11" fmla="*/ 87 h 87"/>
                <a:gd name="T12" fmla="*/ 92 w 94"/>
                <a:gd name="T13" fmla="*/ 67 h 87"/>
                <a:gd name="T14" fmla="*/ 93 w 94"/>
                <a:gd name="T15" fmla="*/ 20 h 87"/>
                <a:gd name="T16" fmla="*/ 68 w 94"/>
                <a:gd name="T17" fmla="*/ 77 h 87"/>
                <a:gd name="T18" fmla="*/ 64 w 94"/>
                <a:gd name="T19" fmla="*/ 73 h 87"/>
                <a:gd name="T20" fmla="*/ 61 w 94"/>
                <a:gd name="T21" fmla="*/ 70 h 87"/>
                <a:gd name="T22" fmla="*/ 57 w 94"/>
                <a:gd name="T23" fmla="*/ 65 h 87"/>
                <a:gd name="T24" fmla="*/ 57 w 94"/>
                <a:gd name="T25" fmla="*/ 65 h 87"/>
                <a:gd name="T26" fmla="*/ 56 w 94"/>
                <a:gd name="T27" fmla="*/ 63 h 87"/>
                <a:gd name="T28" fmla="*/ 62 w 94"/>
                <a:gd name="T29" fmla="*/ 46 h 87"/>
                <a:gd name="T30" fmla="*/ 77 w 94"/>
                <a:gd name="T31" fmla="*/ 73 h 87"/>
                <a:gd name="T32" fmla="*/ 70 w 94"/>
                <a:gd name="T33" fmla="*/ 73 h 87"/>
                <a:gd name="T34" fmla="*/ 75 w 94"/>
                <a:gd name="T35" fmla="*/ 58 h 87"/>
                <a:gd name="T36" fmla="*/ 72 w 94"/>
                <a:gd name="T37" fmla="*/ 54 h 87"/>
                <a:gd name="T38" fmla="*/ 77 w 94"/>
                <a:gd name="T39" fmla="*/ 73 h 87"/>
                <a:gd name="T40" fmla="*/ 67 w 94"/>
                <a:gd name="T41" fmla="*/ 48 h 87"/>
                <a:gd name="T42" fmla="*/ 64 w 94"/>
                <a:gd name="T43" fmla="*/ 45 h 87"/>
                <a:gd name="T44" fmla="*/ 63 w 94"/>
                <a:gd name="T45" fmla="*/ 44 h 87"/>
                <a:gd name="T46" fmla="*/ 62 w 94"/>
                <a:gd name="T47" fmla="*/ 41 h 87"/>
                <a:gd name="T48" fmla="*/ 64 w 94"/>
                <a:gd name="T49" fmla="*/ 31 h 87"/>
                <a:gd name="T50" fmla="*/ 49 w 94"/>
                <a:gd name="T51" fmla="*/ 46 h 87"/>
                <a:gd name="T52" fmla="*/ 25 w 94"/>
                <a:gd name="T53" fmla="*/ 57 h 87"/>
                <a:gd name="T54" fmla="*/ 39 w 94"/>
                <a:gd name="T55" fmla="*/ 46 h 87"/>
                <a:gd name="T56" fmla="*/ 32 w 94"/>
                <a:gd name="T57" fmla="*/ 28 h 87"/>
                <a:gd name="T58" fmla="*/ 31 w 94"/>
                <a:gd name="T59" fmla="*/ 22 h 87"/>
                <a:gd name="T60" fmla="*/ 23 w 94"/>
                <a:gd name="T61" fmla="*/ 15 h 87"/>
                <a:gd name="T62" fmla="*/ 17 w 94"/>
                <a:gd name="T63" fmla="*/ 27 h 87"/>
                <a:gd name="T64" fmla="*/ 17 w 94"/>
                <a:gd name="T65" fmla="*/ 14 h 87"/>
                <a:gd name="T66" fmla="*/ 21 w 94"/>
                <a:gd name="T67" fmla="*/ 7 h 87"/>
                <a:gd name="T68" fmla="*/ 28 w 94"/>
                <a:gd name="T69" fmla="*/ 17 h 87"/>
                <a:gd name="T70" fmla="*/ 25 w 94"/>
                <a:gd name="T71" fmla="*/ 13 h 87"/>
                <a:gd name="T72" fmla="*/ 19 w 94"/>
                <a:gd name="T73" fmla="*/ 27 h 87"/>
                <a:gd name="T74" fmla="*/ 34 w 94"/>
                <a:gd name="T75" fmla="*/ 26 h 87"/>
                <a:gd name="T76" fmla="*/ 38 w 94"/>
                <a:gd name="T77" fmla="*/ 27 h 87"/>
                <a:gd name="T78" fmla="*/ 39 w 94"/>
                <a:gd name="T79" fmla="*/ 28 h 87"/>
                <a:gd name="T80" fmla="*/ 39 w 94"/>
                <a:gd name="T81" fmla="*/ 28 h 87"/>
                <a:gd name="T82" fmla="*/ 75 w 94"/>
                <a:gd name="T83" fmla="*/ 8 h 87"/>
                <a:gd name="T84" fmla="*/ 38 w 94"/>
                <a:gd name="T85" fmla="*/ 39 h 87"/>
                <a:gd name="T86" fmla="*/ 46 w 94"/>
                <a:gd name="T87" fmla="*/ 33 h 87"/>
                <a:gd name="T88" fmla="*/ 34 w 94"/>
                <a:gd name="T89" fmla="*/ 47 h 87"/>
                <a:gd name="T90" fmla="*/ 49 w 94"/>
                <a:gd name="T91" fmla="*/ 33 h 87"/>
                <a:gd name="T92" fmla="*/ 78 w 94"/>
                <a:gd name="T93" fmla="*/ 10 h 87"/>
                <a:gd name="T94" fmla="*/ 68 w 94"/>
                <a:gd name="T95" fmla="*/ 19 h 87"/>
                <a:gd name="T96" fmla="*/ 33 w 94"/>
                <a:gd name="T97" fmla="*/ 45 h 87"/>
                <a:gd name="T98" fmla="*/ 31 w 94"/>
                <a:gd name="T99" fmla="*/ 43 h 87"/>
                <a:gd name="T100" fmla="*/ 32 w 94"/>
                <a:gd name="T101" fmla="*/ 63 h 87"/>
                <a:gd name="T102" fmla="*/ 24 w 94"/>
                <a:gd name="T103" fmla="*/ 72 h 87"/>
                <a:gd name="T104" fmla="*/ 47 w 94"/>
                <a:gd name="T105" fmla="*/ 42 h 87"/>
                <a:gd name="T106" fmla="*/ 44 w 94"/>
                <a:gd name="T107" fmla="*/ 43 h 87"/>
                <a:gd name="T108" fmla="*/ 34 w 94"/>
                <a:gd name="T109" fmla="*/ 31 h 87"/>
                <a:gd name="T110" fmla="*/ 20 w 94"/>
                <a:gd name="T111" fmla="*/ 81 h 87"/>
                <a:gd name="T112" fmla="*/ 74 w 94"/>
                <a:gd name="T113" fmla="*/ 29 h 87"/>
                <a:gd name="T114" fmla="*/ 46 w 94"/>
                <a:gd name="T115" fmla="*/ 57 h 87"/>
                <a:gd name="T116" fmla="*/ 71 w 94"/>
                <a:gd name="T117" fmla="*/ 8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 h="87">
                  <a:moveTo>
                    <a:pt x="93" y="17"/>
                  </a:moveTo>
                  <a:cubicBezTo>
                    <a:pt x="88" y="11"/>
                    <a:pt x="81" y="7"/>
                    <a:pt x="76" y="1"/>
                  </a:cubicBezTo>
                  <a:cubicBezTo>
                    <a:pt x="76" y="0"/>
                    <a:pt x="76" y="0"/>
                    <a:pt x="75" y="0"/>
                  </a:cubicBezTo>
                  <a:cubicBezTo>
                    <a:pt x="75" y="0"/>
                    <a:pt x="75" y="0"/>
                    <a:pt x="75" y="0"/>
                  </a:cubicBezTo>
                  <a:cubicBezTo>
                    <a:pt x="75" y="0"/>
                    <a:pt x="75" y="0"/>
                    <a:pt x="75" y="0"/>
                  </a:cubicBezTo>
                  <a:cubicBezTo>
                    <a:pt x="75" y="0"/>
                    <a:pt x="74" y="0"/>
                    <a:pt x="73" y="0"/>
                  </a:cubicBezTo>
                  <a:cubicBezTo>
                    <a:pt x="63" y="8"/>
                    <a:pt x="54" y="18"/>
                    <a:pt x="45" y="27"/>
                  </a:cubicBezTo>
                  <a:cubicBezTo>
                    <a:pt x="37" y="18"/>
                    <a:pt x="31" y="10"/>
                    <a:pt x="23" y="1"/>
                  </a:cubicBezTo>
                  <a:cubicBezTo>
                    <a:pt x="23" y="1"/>
                    <a:pt x="22" y="1"/>
                    <a:pt x="22" y="1"/>
                  </a:cubicBezTo>
                  <a:cubicBezTo>
                    <a:pt x="22" y="1"/>
                    <a:pt x="22" y="1"/>
                    <a:pt x="22" y="1"/>
                  </a:cubicBezTo>
                  <a:cubicBezTo>
                    <a:pt x="21" y="1"/>
                    <a:pt x="21" y="1"/>
                    <a:pt x="21" y="1"/>
                  </a:cubicBezTo>
                  <a:cubicBezTo>
                    <a:pt x="21" y="1"/>
                    <a:pt x="21" y="1"/>
                    <a:pt x="20" y="1"/>
                  </a:cubicBezTo>
                  <a:cubicBezTo>
                    <a:pt x="14" y="5"/>
                    <a:pt x="8" y="11"/>
                    <a:pt x="1" y="15"/>
                  </a:cubicBezTo>
                  <a:cubicBezTo>
                    <a:pt x="1" y="15"/>
                    <a:pt x="0" y="16"/>
                    <a:pt x="0" y="16"/>
                  </a:cubicBezTo>
                  <a:cubicBezTo>
                    <a:pt x="0" y="17"/>
                    <a:pt x="0" y="18"/>
                    <a:pt x="1" y="19"/>
                  </a:cubicBezTo>
                  <a:cubicBezTo>
                    <a:pt x="11" y="27"/>
                    <a:pt x="18" y="38"/>
                    <a:pt x="28" y="47"/>
                  </a:cubicBezTo>
                  <a:cubicBezTo>
                    <a:pt x="20" y="55"/>
                    <a:pt x="11" y="61"/>
                    <a:pt x="4" y="70"/>
                  </a:cubicBezTo>
                  <a:cubicBezTo>
                    <a:pt x="3" y="70"/>
                    <a:pt x="3" y="71"/>
                    <a:pt x="3" y="71"/>
                  </a:cubicBezTo>
                  <a:cubicBezTo>
                    <a:pt x="3" y="72"/>
                    <a:pt x="3" y="73"/>
                    <a:pt x="4" y="74"/>
                  </a:cubicBezTo>
                  <a:cubicBezTo>
                    <a:pt x="8" y="79"/>
                    <a:pt x="13" y="83"/>
                    <a:pt x="20" y="87"/>
                  </a:cubicBezTo>
                  <a:cubicBezTo>
                    <a:pt x="20" y="87"/>
                    <a:pt x="20" y="87"/>
                    <a:pt x="20" y="87"/>
                  </a:cubicBezTo>
                  <a:cubicBezTo>
                    <a:pt x="21" y="87"/>
                    <a:pt x="22" y="87"/>
                    <a:pt x="23" y="87"/>
                  </a:cubicBezTo>
                  <a:cubicBezTo>
                    <a:pt x="30" y="78"/>
                    <a:pt x="39" y="71"/>
                    <a:pt x="48" y="62"/>
                  </a:cubicBezTo>
                  <a:cubicBezTo>
                    <a:pt x="56" y="70"/>
                    <a:pt x="62" y="80"/>
                    <a:pt x="71" y="87"/>
                  </a:cubicBezTo>
                  <a:cubicBezTo>
                    <a:pt x="71" y="87"/>
                    <a:pt x="71" y="87"/>
                    <a:pt x="71" y="87"/>
                  </a:cubicBezTo>
                  <a:cubicBezTo>
                    <a:pt x="72" y="87"/>
                    <a:pt x="73" y="87"/>
                    <a:pt x="74" y="87"/>
                  </a:cubicBezTo>
                  <a:cubicBezTo>
                    <a:pt x="80" y="81"/>
                    <a:pt x="87" y="76"/>
                    <a:pt x="92" y="70"/>
                  </a:cubicBezTo>
                  <a:cubicBezTo>
                    <a:pt x="92" y="69"/>
                    <a:pt x="92" y="68"/>
                    <a:pt x="92" y="67"/>
                  </a:cubicBezTo>
                  <a:cubicBezTo>
                    <a:pt x="91" y="67"/>
                    <a:pt x="91" y="67"/>
                    <a:pt x="91" y="67"/>
                  </a:cubicBezTo>
                  <a:cubicBezTo>
                    <a:pt x="83" y="59"/>
                    <a:pt x="76" y="50"/>
                    <a:pt x="68" y="41"/>
                  </a:cubicBezTo>
                  <a:cubicBezTo>
                    <a:pt x="76" y="35"/>
                    <a:pt x="84" y="28"/>
                    <a:pt x="92" y="21"/>
                  </a:cubicBezTo>
                  <a:cubicBezTo>
                    <a:pt x="93" y="21"/>
                    <a:pt x="93" y="20"/>
                    <a:pt x="93" y="20"/>
                  </a:cubicBezTo>
                  <a:cubicBezTo>
                    <a:pt x="94" y="19"/>
                    <a:pt x="94" y="18"/>
                    <a:pt x="93" y="17"/>
                  </a:cubicBezTo>
                  <a:close/>
                  <a:moveTo>
                    <a:pt x="70" y="79"/>
                  </a:moveTo>
                  <a:cubicBezTo>
                    <a:pt x="70" y="79"/>
                    <a:pt x="70" y="79"/>
                    <a:pt x="70" y="79"/>
                  </a:cubicBezTo>
                  <a:cubicBezTo>
                    <a:pt x="69" y="79"/>
                    <a:pt x="69" y="78"/>
                    <a:pt x="68" y="77"/>
                  </a:cubicBezTo>
                  <a:cubicBezTo>
                    <a:pt x="70" y="76"/>
                    <a:pt x="72" y="74"/>
                    <a:pt x="73" y="72"/>
                  </a:cubicBezTo>
                  <a:cubicBezTo>
                    <a:pt x="75" y="71"/>
                    <a:pt x="78" y="69"/>
                    <a:pt x="80" y="68"/>
                  </a:cubicBezTo>
                  <a:cubicBezTo>
                    <a:pt x="76" y="71"/>
                    <a:pt x="73" y="75"/>
                    <a:pt x="70" y="79"/>
                  </a:cubicBezTo>
                  <a:close/>
                  <a:moveTo>
                    <a:pt x="64" y="73"/>
                  </a:moveTo>
                  <a:cubicBezTo>
                    <a:pt x="68" y="70"/>
                    <a:pt x="73" y="66"/>
                    <a:pt x="76" y="63"/>
                  </a:cubicBezTo>
                  <a:cubicBezTo>
                    <a:pt x="72" y="67"/>
                    <a:pt x="69" y="71"/>
                    <a:pt x="67" y="76"/>
                  </a:cubicBezTo>
                  <a:cubicBezTo>
                    <a:pt x="66" y="75"/>
                    <a:pt x="65" y="74"/>
                    <a:pt x="64" y="73"/>
                  </a:cubicBezTo>
                  <a:close/>
                  <a:moveTo>
                    <a:pt x="61" y="70"/>
                  </a:moveTo>
                  <a:cubicBezTo>
                    <a:pt x="65" y="67"/>
                    <a:pt x="69" y="64"/>
                    <a:pt x="72" y="61"/>
                  </a:cubicBezTo>
                  <a:cubicBezTo>
                    <a:pt x="69" y="65"/>
                    <a:pt x="65" y="68"/>
                    <a:pt x="63" y="72"/>
                  </a:cubicBezTo>
                  <a:cubicBezTo>
                    <a:pt x="62" y="71"/>
                    <a:pt x="62" y="70"/>
                    <a:pt x="61" y="70"/>
                  </a:cubicBezTo>
                  <a:close/>
                  <a:moveTo>
                    <a:pt x="57" y="65"/>
                  </a:moveTo>
                  <a:cubicBezTo>
                    <a:pt x="62" y="62"/>
                    <a:pt x="65" y="58"/>
                    <a:pt x="70" y="55"/>
                  </a:cubicBezTo>
                  <a:cubicBezTo>
                    <a:pt x="70" y="55"/>
                    <a:pt x="67" y="60"/>
                    <a:pt x="67" y="60"/>
                  </a:cubicBezTo>
                  <a:cubicBezTo>
                    <a:pt x="65" y="63"/>
                    <a:pt x="62" y="66"/>
                    <a:pt x="60" y="68"/>
                  </a:cubicBezTo>
                  <a:cubicBezTo>
                    <a:pt x="59" y="67"/>
                    <a:pt x="58" y="66"/>
                    <a:pt x="57" y="65"/>
                  </a:cubicBezTo>
                  <a:close/>
                  <a:moveTo>
                    <a:pt x="53" y="60"/>
                  </a:moveTo>
                  <a:cubicBezTo>
                    <a:pt x="57" y="58"/>
                    <a:pt x="61" y="55"/>
                    <a:pt x="65" y="51"/>
                  </a:cubicBezTo>
                  <a:cubicBezTo>
                    <a:pt x="64" y="52"/>
                    <a:pt x="62" y="57"/>
                    <a:pt x="60" y="59"/>
                  </a:cubicBezTo>
                  <a:cubicBezTo>
                    <a:pt x="59" y="60"/>
                    <a:pt x="57" y="62"/>
                    <a:pt x="56" y="63"/>
                  </a:cubicBezTo>
                  <a:cubicBezTo>
                    <a:pt x="55" y="62"/>
                    <a:pt x="54" y="61"/>
                    <a:pt x="53" y="60"/>
                  </a:cubicBezTo>
                  <a:close/>
                  <a:moveTo>
                    <a:pt x="49" y="57"/>
                  </a:moveTo>
                  <a:cubicBezTo>
                    <a:pt x="49" y="57"/>
                    <a:pt x="49" y="57"/>
                    <a:pt x="49" y="57"/>
                  </a:cubicBezTo>
                  <a:cubicBezTo>
                    <a:pt x="53" y="53"/>
                    <a:pt x="58" y="50"/>
                    <a:pt x="62" y="46"/>
                  </a:cubicBezTo>
                  <a:cubicBezTo>
                    <a:pt x="60" y="48"/>
                    <a:pt x="59" y="52"/>
                    <a:pt x="57" y="54"/>
                  </a:cubicBezTo>
                  <a:cubicBezTo>
                    <a:pt x="55" y="55"/>
                    <a:pt x="53" y="57"/>
                    <a:pt x="51" y="59"/>
                  </a:cubicBezTo>
                  <a:cubicBezTo>
                    <a:pt x="51" y="58"/>
                    <a:pt x="50" y="57"/>
                    <a:pt x="49" y="57"/>
                  </a:cubicBezTo>
                  <a:close/>
                  <a:moveTo>
                    <a:pt x="77" y="73"/>
                  </a:moveTo>
                  <a:cubicBezTo>
                    <a:pt x="79" y="71"/>
                    <a:pt x="81" y="69"/>
                    <a:pt x="83" y="67"/>
                  </a:cubicBezTo>
                  <a:cubicBezTo>
                    <a:pt x="83" y="66"/>
                    <a:pt x="83" y="65"/>
                    <a:pt x="82" y="65"/>
                  </a:cubicBezTo>
                  <a:cubicBezTo>
                    <a:pt x="78" y="66"/>
                    <a:pt x="75" y="69"/>
                    <a:pt x="72" y="72"/>
                  </a:cubicBezTo>
                  <a:cubicBezTo>
                    <a:pt x="71" y="73"/>
                    <a:pt x="67" y="78"/>
                    <a:pt x="70" y="73"/>
                  </a:cubicBezTo>
                  <a:cubicBezTo>
                    <a:pt x="73" y="69"/>
                    <a:pt x="76" y="65"/>
                    <a:pt x="79" y="62"/>
                  </a:cubicBezTo>
                  <a:cubicBezTo>
                    <a:pt x="79" y="62"/>
                    <a:pt x="79" y="61"/>
                    <a:pt x="78" y="61"/>
                  </a:cubicBezTo>
                  <a:cubicBezTo>
                    <a:pt x="72" y="64"/>
                    <a:pt x="68" y="68"/>
                    <a:pt x="64" y="72"/>
                  </a:cubicBezTo>
                  <a:cubicBezTo>
                    <a:pt x="67" y="69"/>
                    <a:pt x="72" y="63"/>
                    <a:pt x="75" y="58"/>
                  </a:cubicBezTo>
                  <a:cubicBezTo>
                    <a:pt x="76" y="57"/>
                    <a:pt x="75" y="57"/>
                    <a:pt x="75" y="57"/>
                  </a:cubicBezTo>
                  <a:cubicBezTo>
                    <a:pt x="71" y="59"/>
                    <a:pt x="68" y="62"/>
                    <a:pt x="64" y="66"/>
                  </a:cubicBezTo>
                  <a:cubicBezTo>
                    <a:pt x="59" y="70"/>
                    <a:pt x="65" y="64"/>
                    <a:pt x="66" y="63"/>
                  </a:cubicBezTo>
                  <a:cubicBezTo>
                    <a:pt x="68" y="60"/>
                    <a:pt x="70" y="57"/>
                    <a:pt x="72" y="54"/>
                  </a:cubicBezTo>
                  <a:cubicBezTo>
                    <a:pt x="72" y="53"/>
                    <a:pt x="72" y="53"/>
                    <a:pt x="72" y="53"/>
                  </a:cubicBezTo>
                  <a:cubicBezTo>
                    <a:pt x="77" y="58"/>
                    <a:pt x="81" y="63"/>
                    <a:pt x="86" y="68"/>
                  </a:cubicBezTo>
                  <a:cubicBezTo>
                    <a:pt x="82" y="70"/>
                    <a:pt x="79" y="72"/>
                    <a:pt x="76" y="74"/>
                  </a:cubicBezTo>
                  <a:cubicBezTo>
                    <a:pt x="68" y="81"/>
                    <a:pt x="75" y="75"/>
                    <a:pt x="77" y="73"/>
                  </a:cubicBezTo>
                  <a:close/>
                  <a:moveTo>
                    <a:pt x="71" y="53"/>
                  </a:moveTo>
                  <a:cubicBezTo>
                    <a:pt x="68" y="54"/>
                    <a:pt x="66" y="56"/>
                    <a:pt x="63" y="59"/>
                  </a:cubicBezTo>
                  <a:cubicBezTo>
                    <a:pt x="60" y="62"/>
                    <a:pt x="54" y="67"/>
                    <a:pt x="60" y="61"/>
                  </a:cubicBezTo>
                  <a:cubicBezTo>
                    <a:pt x="63" y="57"/>
                    <a:pt x="66" y="53"/>
                    <a:pt x="67" y="48"/>
                  </a:cubicBezTo>
                  <a:cubicBezTo>
                    <a:pt x="67" y="48"/>
                    <a:pt x="66" y="47"/>
                    <a:pt x="66" y="48"/>
                  </a:cubicBezTo>
                  <a:cubicBezTo>
                    <a:pt x="63" y="51"/>
                    <a:pt x="60" y="54"/>
                    <a:pt x="56" y="57"/>
                  </a:cubicBezTo>
                  <a:cubicBezTo>
                    <a:pt x="51" y="60"/>
                    <a:pt x="54" y="58"/>
                    <a:pt x="56" y="56"/>
                  </a:cubicBezTo>
                  <a:cubicBezTo>
                    <a:pt x="60" y="52"/>
                    <a:pt x="63" y="49"/>
                    <a:pt x="64" y="45"/>
                  </a:cubicBezTo>
                  <a:cubicBezTo>
                    <a:pt x="67" y="47"/>
                    <a:pt x="69" y="50"/>
                    <a:pt x="72" y="53"/>
                  </a:cubicBezTo>
                  <a:cubicBezTo>
                    <a:pt x="72" y="53"/>
                    <a:pt x="71" y="53"/>
                    <a:pt x="71" y="53"/>
                  </a:cubicBezTo>
                  <a:close/>
                  <a:moveTo>
                    <a:pt x="63" y="44"/>
                  </a:moveTo>
                  <a:cubicBezTo>
                    <a:pt x="63" y="44"/>
                    <a:pt x="63" y="44"/>
                    <a:pt x="63" y="44"/>
                  </a:cubicBezTo>
                  <a:cubicBezTo>
                    <a:pt x="59" y="48"/>
                    <a:pt x="54" y="51"/>
                    <a:pt x="50" y="55"/>
                  </a:cubicBezTo>
                  <a:cubicBezTo>
                    <a:pt x="50" y="54"/>
                    <a:pt x="50" y="54"/>
                    <a:pt x="51" y="54"/>
                  </a:cubicBezTo>
                  <a:cubicBezTo>
                    <a:pt x="53" y="51"/>
                    <a:pt x="56" y="48"/>
                    <a:pt x="59" y="45"/>
                  </a:cubicBezTo>
                  <a:cubicBezTo>
                    <a:pt x="60" y="44"/>
                    <a:pt x="61" y="42"/>
                    <a:pt x="62" y="41"/>
                  </a:cubicBezTo>
                  <a:cubicBezTo>
                    <a:pt x="62" y="42"/>
                    <a:pt x="63" y="43"/>
                    <a:pt x="63" y="44"/>
                  </a:cubicBezTo>
                  <a:close/>
                  <a:moveTo>
                    <a:pt x="13" y="76"/>
                  </a:moveTo>
                  <a:cubicBezTo>
                    <a:pt x="23" y="65"/>
                    <a:pt x="35" y="58"/>
                    <a:pt x="44" y="47"/>
                  </a:cubicBezTo>
                  <a:cubicBezTo>
                    <a:pt x="50" y="40"/>
                    <a:pt x="57" y="36"/>
                    <a:pt x="64" y="31"/>
                  </a:cubicBezTo>
                  <a:cubicBezTo>
                    <a:pt x="69" y="27"/>
                    <a:pt x="74" y="22"/>
                    <a:pt x="78" y="17"/>
                  </a:cubicBezTo>
                  <a:cubicBezTo>
                    <a:pt x="84" y="12"/>
                    <a:pt x="75" y="21"/>
                    <a:pt x="74" y="22"/>
                  </a:cubicBezTo>
                  <a:cubicBezTo>
                    <a:pt x="72" y="24"/>
                    <a:pt x="69" y="27"/>
                    <a:pt x="66" y="30"/>
                  </a:cubicBezTo>
                  <a:cubicBezTo>
                    <a:pt x="60" y="35"/>
                    <a:pt x="54" y="40"/>
                    <a:pt x="49" y="46"/>
                  </a:cubicBezTo>
                  <a:cubicBezTo>
                    <a:pt x="37" y="56"/>
                    <a:pt x="26" y="67"/>
                    <a:pt x="16" y="79"/>
                  </a:cubicBezTo>
                  <a:cubicBezTo>
                    <a:pt x="15" y="78"/>
                    <a:pt x="14" y="77"/>
                    <a:pt x="13" y="76"/>
                  </a:cubicBezTo>
                  <a:close/>
                  <a:moveTo>
                    <a:pt x="9" y="72"/>
                  </a:moveTo>
                  <a:cubicBezTo>
                    <a:pt x="14" y="67"/>
                    <a:pt x="19" y="62"/>
                    <a:pt x="25" y="57"/>
                  </a:cubicBezTo>
                  <a:cubicBezTo>
                    <a:pt x="26" y="56"/>
                    <a:pt x="27" y="55"/>
                    <a:pt x="28" y="54"/>
                  </a:cubicBezTo>
                  <a:cubicBezTo>
                    <a:pt x="33" y="49"/>
                    <a:pt x="38" y="45"/>
                    <a:pt x="43" y="40"/>
                  </a:cubicBezTo>
                  <a:cubicBezTo>
                    <a:pt x="47" y="36"/>
                    <a:pt x="52" y="33"/>
                    <a:pt x="56" y="30"/>
                  </a:cubicBezTo>
                  <a:cubicBezTo>
                    <a:pt x="50" y="35"/>
                    <a:pt x="44" y="40"/>
                    <a:pt x="39" y="46"/>
                  </a:cubicBezTo>
                  <a:cubicBezTo>
                    <a:pt x="30" y="56"/>
                    <a:pt x="18" y="63"/>
                    <a:pt x="11" y="74"/>
                  </a:cubicBezTo>
                  <a:cubicBezTo>
                    <a:pt x="11" y="74"/>
                    <a:pt x="10" y="73"/>
                    <a:pt x="9" y="72"/>
                  </a:cubicBezTo>
                  <a:close/>
                  <a:moveTo>
                    <a:pt x="21" y="32"/>
                  </a:moveTo>
                  <a:cubicBezTo>
                    <a:pt x="25" y="31"/>
                    <a:pt x="29" y="30"/>
                    <a:pt x="32" y="28"/>
                  </a:cubicBezTo>
                  <a:cubicBezTo>
                    <a:pt x="29" y="29"/>
                    <a:pt x="25" y="31"/>
                    <a:pt x="23" y="34"/>
                  </a:cubicBezTo>
                  <a:cubicBezTo>
                    <a:pt x="22" y="33"/>
                    <a:pt x="21" y="33"/>
                    <a:pt x="21" y="32"/>
                  </a:cubicBezTo>
                  <a:close/>
                  <a:moveTo>
                    <a:pt x="18" y="29"/>
                  </a:moveTo>
                  <a:cubicBezTo>
                    <a:pt x="23" y="27"/>
                    <a:pt x="27" y="25"/>
                    <a:pt x="31" y="22"/>
                  </a:cubicBezTo>
                  <a:cubicBezTo>
                    <a:pt x="27" y="24"/>
                    <a:pt x="23" y="27"/>
                    <a:pt x="20" y="31"/>
                  </a:cubicBezTo>
                  <a:cubicBezTo>
                    <a:pt x="19" y="30"/>
                    <a:pt x="19" y="29"/>
                    <a:pt x="18" y="29"/>
                  </a:cubicBezTo>
                  <a:close/>
                  <a:moveTo>
                    <a:pt x="12" y="22"/>
                  </a:moveTo>
                  <a:cubicBezTo>
                    <a:pt x="16" y="20"/>
                    <a:pt x="20" y="18"/>
                    <a:pt x="23" y="15"/>
                  </a:cubicBezTo>
                  <a:cubicBezTo>
                    <a:pt x="20" y="18"/>
                    <a:pt x="17" y="21"/>
                    <a:pt x="15" y="24"/>
                  </a:cubicBezTo>
                  <a:cubicBezTo>
                    <a:pt x="15" y="25"/>
                    <a:pt x="15" y="25"/>
                    <a:pt x="16" y="25"/>
                  </a:cubicBezTo>
                  <a:cubicBezTo>
                    <a:pt x="20" y="24"/>
                    <a:pt x="23" y="21"/>
                    <a:pt x="26" y="19"/>
                  </a:cubicBezTo>
                  <a:cubicBezTo>
                    <a:pt x="23" y="21"/>
                    <a:pt x="19" y="24"/>
                    <a:pt x="17" y="27"/>
                  </a:cubicBezTo>
                  <a:cubicBezTo>
                    <a:pt x="15" y="26"/>
                    <a:pt x="14" y="24"/>
                    <a:pt x="12" y="22"/>
                  </a:cubicBezTo>
                  <a:close/>
                  <a:moveTo>
                    <a:pt x="9" y="19"/>
                  </a:moveTo>
                  <a:cubicBezTo>
                    <a:pt x="12" y="16"/>
                    <a:pt x="15" y="14"/>
                    <a:pt x="18" y="13"/>
                  </a:cubicBezTo>
                  <a:cubicBezTo>
                    <a:pt x="18" y="13"/>
                    <a:pt x="17" y="13"/>
                    <a:pt x="17" y="14"/>
                  </a:cubicBezTo>
                  <a:cubicBezTo>
                    <a:pt x="15" y="16"/>
                    <a:pt x="13" y="19"/>
                    <a:pt x="11" y="21"/>
                  </a:cubicBezTo>
                  <a:cubicBezTo>
                    <a:pt x="10" y="20"/>
                    <a:pt x="9" y="20"/>
                    <a:pt x="9" y="19"/>
                  </a:cubicBezTo>
                  <a:close/>
                  <a:moveTo>
                    <a:pt x="7" y="17"/>
                  </a:moveTo>
                  <a:cubicBezTo>
                    <a:pt x="12" y="14"/>
                    <a:pt x="16" y="10"/>
                    <a:pt x="21" y="7"/>
                  </a:cubicBezTo>
                  <a:cubicBezTo>
                    <a:pt x="21" y="7"/>
                    <a:pt x="22" y="8"/>
                    <a:pt x="23" y="8"/>
                  </a:cubicBezTo>
                  <a:cubicBezTo>
                    <a:pt x="17" y="12"/>
                    <a:pt x="12" y="14"/>
                    <a:pt x="8" y="18"/>
                  </a:cubicBezTo>
                  <a:cubicBezTo>
                    <a:pt x="7" y="18"/>
                    <a:pt x="7" y="17"/>
                    <a:pt x="7" y="17"/>
                  </a:cubicBezTo>
                  <a:close/>
                  <a:moveTo>
                    <a:pt x="28" y="17"/>
                  </a:moveTo>
                  <a:cubicBezTo>
                    <a:pt x="25" y="18"/>
                    <a:pt x="22" y="20"/>
                    <a:pt x="19" y="22"/>
                  </a:cubicBezTo>
                  <a:cubicBezTo>
                    <a:pt x="19" y="21"/>
                    <a:pt x="19" y="20"/>
                    <a:pt x="21" y="19"/>
                  </a:cubicBezTo>
                  <a:cubicBezTo>
                    <a:pt x="22" y="17"/>
                    <a:pt x="24" y="16"/>
                    <a:pt x="26" y="14"/>
                  </a:cubicBezTo>
                  <a:cubicBezTo>
                    <a:pt x="27" y="13"/>
                    <a:pt x="26" y="12"/>
                    <a:pt x="25" y="13"/>
                  </a:cubicBezTo>
                  <a:cubicBezTo>
                    <a:pt x="21" y="15"/>
                    <a:pt x="17" y="18"/>
                    <a:pt x="12" y="21"/>
                  </a:cubicBezTo>
                  <a:cubicBezTo>
                    <a:pt x="16" y="18"/>
                    <a:pt x="20" y="13"/>
                    <a:pt x="23" y="10"/>
                  </a:cubicBezTo>
                  <a:cubicBezTo>
                    <a:pt x="26" y="13"/>
                    <a:pt x="29" y="17"/>
                    <a:pt x="32" y="20"/>
                  </a:cubicBezTo>
                  <a:cubicBezTo>
                    <a:pt x="28" y="23"/>
                    <a:pt x="24" y="26"/>
                    <a:pt x="19" y="27"/>
                  </a:cubicBezTo>
                  <a:cubicBezTo>
                    <a:pt x="21" y="26"/>
                    <a:pt x="26" y="21"/>
                    <a:pt x="29" y="18"/>
                  </a:cubicBezTo>
                  <a:cubicBezTo>
                    <a:pt x="29" y="17"/>
                    <a:pt x="29" y="17"/>
                    <a:pt x="28" y="17"/>
                  </a:cubicBezTo>
                  <a:close/>
                  <a:moveTo>
                    <a:pt x="35" y="27"/>
                  </a:moveTo>
                  <a:cubicBezTo>
                    <a:pt x="35" y="26"/>
                    <a:pt x="34" y="25"/>
                    <a:pt x="34" y="26"/>
                  </a:cubicBezTo>
                  <a:cubicBezTo>
                    <a:pt x="31" y="27"/>
                    <a:pt x="27" y="29"/>
                    <a:pt x="24" y="30"/>
                  </a:cubicBezTo>
                  <a:cubicBezTo>
                    <a:pt x="18" y="32"/>
                    <a:pt x="25" y="28"/>
                    <a:pt x="26" y="28"/>
                  </a:cubicBezTo>
                  <a:cubicBezTo>
                    <a:pt x="29" y="26"/>
                    <a:pt x="31" y="24"/>
                    <a:pt x="33" y="21"/>
                  </a:cubicBezTo>
                  <a:cubicBezTo>
                    <a:pt x="35" y="23"/>
                    <a:pt x="37" y="25"/>
                    <a:pt x="38" y="27"/>
                  </a:cubicBezTo>
                  <a:cubicBezTo>
                    <a:pt x="38" y="27"/>
                    <a:pt x="38" y="27"/>
                    <a:pt x="38" y="27"/>
                  </a:cubicBezTo>
                  <a:cubicBezTo>
                    <a:pt x="33" y="30"/>
                    <a:pt x="28" y="32"/>
                    <a:pt x="24" y="35"/>
                  </a:cubicBezTo>
                  <a:cubicBezTo>
                    <a:pt x="27" y="33"/>
                    <a:pt x="32" y="30"/>
                    <a:pt x="35" y="27"/>
                  </a:cubicBezTo>
                  <a:close/>
                  <a:moveTo>
                    <a:pt x="39" y="28"/>
                  </a:moveTo>
                  <a:cubicBezTo>
                    <a:pt x="39" y="28"/>
                    <a:pt x="39" y="28"/>
                    <a:pt x="39" y="28"/>
                  </a:cubicBezTo>
                  <a:cubicBezTo>
                    <a:pt x="40" y="29"/>
                    <a:pt x="41" y="30"/>
                    <a:pt x="41" y="30"/>
                  </a:cubicBezTo>
                  <a:cubicBezTo>
                    <a:pt x="37" y="33"/>
                    <a:pt x="32" y="35"/>
                    <a:pt x="29" y="38"/>
                  </a:cubicBezTo>
                  <a:cubicBezTo>
                    <a:pt x="33" y="35"/>
                    <a:pt x="36" y="32"/>
                    <a:pt x="39" y="28"/>
                  </a:cubicBezTo>
                  <a:close/>
                  <a:moveTo>
                    <a:pt x="46" y="32"/>
                  </a:moveTo>
                  <a:cubicBezTo>
                    <a:pt x="56" y="24"/>
                    <a:pt x="64" y="14"/>
                    <a:pt x="74" y="6"/>
                  </a:cubicBezTo>
                  <a:cubicBezTo>
                    <a:pt x="75" y="7"/>
                    <a:pt x="75" y="7"/>
                    <a:pt x="76" y="8"/>
                  </a:cubicBezTo>
                  <a:cubicBezTo>
                    <a:pt x="76" y="8"/>
                    <a:pt x="75" y="8"/>
                    <a:pt x="75" y="8"/>
                  </a:cubicBezTo>
                  <a:cubicBezTo>
                    <a:pt x="65" y="16"/>
                    <a:pt x="56" y="24"/>
                    <a:pt x="46" y="33"/>
                  </a:cubicBezTo>
                  <a:cubicBezTo>
                    <a:pt x="46" y="33"/>
                    <a:pt x="45" y="33"/>
                    <a:pt x="45" y="34"/>
                  </a:cubicBezTo>
                  <a:cubicBezTo>
                    <a:pt x="44" y="35"/>
                    <a:pt x="43" y="35"/>
                    <a:pt x="41" y="36"/>
                  </a:cubicBezTo>
                  <a:cubicBezTo>
                    <a:pt x="40" y="37"/>
                    <a:pt x="39" y="38"/>
                    <a:pt x="38" y="39"/>
                  </a:cubicBezTo>
                  <a:cubicBezTo>
                    <a:pt x="36" y="41"/>
                    <a:pt x="32" y="43"/>
                    <a:pt x="32" y="43"/>
                  </a:cubicBezTo>
                  <a:cubicBezTo>
                    <a:pt x="35" y="39"/>
                    <a:pt x="39" y="35"/>
                    <a:pt x="42" y="32"/>
                  </a:cubicBezTo>
                  <a:cubicBezTo>
                    <a:pt x="43" y="32"/>
                    <a:pt x="43" y="32"/>
                    <a:pt x="43" y="32"/>
                  </a:cubicBezTo>
                  <a:cubicBezTo>
                    <a:pt x="44" y="33"/>
                    <a:pt x="45" y="33"/>
                    <a:pt x="46" y="33"/>
                  </a:cubicBezTo>
                  <a:cubicBezTo>
                    <a:pt x="46" y="33"/>
                    <a:pt x="46" y="32"/>
                    <a:pt x="46" y="32"/>
                  </a:cubicBezTo>
                  <a:close/>
                  <a:moveTo>
                    <a:pt x="63" y="22"/>
                  </a:moveTo>
                  <a:cubicBezTo>
                    <a:pt x="58" y="27"/>
                    <a:pt x="52" y="30"/>
                    <a:pt x="46" y="35"/>
                  </a:cubicBezTo>
                  <a:cubicBezTo>
                    <a:pt x="42" y="39"/>
                    <a:pt x="38" y="43"/>
                    <a:pt x="34" y="47"/>
                  </a:cubicBezTo>
                  <a:cubicBezTo>
                    <a:pt x="34" y="46"/>
                    <a:pt x="34" y="46"/>
                    <a:pt x="34" y="46"/>
                  </a:cubicBezTo>
                  <a:cubicBezTo>
                    <a:pt x="35" y="45"/>
                    <a:pt x="36" y="43"/>
                    <a:pt x="37" y="42"/>
                  </a:cubicBezTo>
                  <a:cubicBezTo>
                    <a:pt x="38" y="42"/>
                    <a:pt x="38" y="41"/>
                    <a:pt x="38" y="41"/>
                  </a:cubicBezTo>
                  <a:cubicBezTo>
                    <a:pt x="42" y="38"/>
                    <a:pt x="46" y="35"/>
                    <a:pt x="49" y="33"/>
                  </a:cubicBezTo>
                  <a:cubicBezTo>
                    <a:pt x="52" y="31"/>
                    <a:pt x="55" y="29"/>
                    <a:pt x="58" y="27"/>
                  </a:cubicBezTo>
                  <a:cubicBezTo>
                    <a:pt x="64" y="21"/>
                    <a:pt x="70" y="15"/>
                    <a:pt x="76" y="9"/>
                  </a:cubicBezTo>
                  <a:cubicBezTo>
                    <a:pt x="76" y="9"/>
                    <a:pt x="76" y="8"/>
                    <a:pt x="76" y="8"/>
                  </a:cubicBezTo>
                  <a:cubicBezTo>
                    <a:pt x="77" y="9"/>
                    <a:pt x="77" y="9"/>
                    <a:pt x="78" y="10"/>
                  </a:cubicBezTo>
                  <a:cubicBezTo>
                    <a:pt x="72" y="13"/>
                    <a:pt x="68" y="18"/>
                    <a:pt x="63" y="22"/>
                  </a:cubicBezTo>
                  <a:close/>
                  <a:moveTo>
                    <a:pt x="74" y="14"/>
                  </a:moveTo>
                  <a:cubicBezTo>
                    <a:pt x="72" y="16"/>
                    <a:pt x="69" y="19"/>
                    <a:pt x="67" y="21"/>
                  </a:cubicBezTo>
                  <a:cubicBezTo>
                    <a:pt x="67" y="20"/>
                    <a:pt x="68" y="20"/>
                    <a:pt x="68" y="19"/>
                  </a:cubicBezTo>
                  <a:cubicBezTo>
                    <a:pt x="70" y="18"/>
                    <a:pt x="80" y="7"/>
                    <a:pt x="74" y="14"/>
                  </a:cubicBezTo>
                  <a:close/>
                  <a:moveTo>
                    <a:pt x="33" y="45"/>
                  </a:moveTo>
                  <a:cubicBezTo>
                    <a:pt x="33" y="44"/>
                    <a:pt x="33" y="44"/>
                    <a:pt x="34" y="44"/>
                  </a:cubicBezTo>
                  <a:cubicBezTo>
                    <a:pt x="33" y="44"/>
                    <a:pt x="33" y="45"/>
                    <a:pt x="33" y="45"/>
                  </a:cubicBezTo>
                  <a:cubicBezTo>
                    <a:pt x="33" y="45"/>
                    <a:pt x="33" y="45"/>
                    <a:pt x="33" y="45"/>
                  </a:cubicBezTo>
                  <a:cubicBezTo>
                    <a:pt x="33" y="45"/>
                    <a:pt x="33" y="45"/>
                    <a:pt x="33" y="45"/>
                  </a:cubicBezTo>
                  <a:close/>
                  <a:moveTo>
                    <a:pt x="41" y="32"/>
                  </a:moveTo>
                  <a:cubicBezTo>
                    <a:pt x="37" y="35"/>
                    <a:pt x="33" y="39"/>
                    <a:pt x="31" y="43"/>
                  </a:cubicBezTo>
                  <a:cubicBezTo>
                    <a:pt x="30" y="42"/>
                    <a:pt x="29" y="41"/>
                    <a:pt x="28" y="40"/>
                  </a:cubicBezTo>
                  <a:cubicBezTo>
                    <a:pt x="33" y="38"/>
                    <a:pt x="37" y="35"/>
                    <a:pt x="41" y="32"/>
                  </a:cubicBezTo>
                  <a:close/>
                  <a:moveTo>
                    <a:pt x="24" y="71"/>
                  </a:moveTo>
                  <a:cubicBezTo>
                    <a:pt x="27" y="68"/>
                    <a:pt x="30" y="65"/>
                    <a:pt x="32" y="63"/>
                  </a:cubicBezTo>
                  <a:cubicBezTo>
                    <a:pt x="38" y="57"/>
                    <a:pt x="44" y="52"/>
                    <a:pt x="50" y="47"/>
                  </a:cubicBezTo>
                  <a:cubicBezTo>
                    <a:pt x="61" y="36"/>
                    <a:pt x="73" y="26"/>
                    <a:pt x="83" y="14"/>
                  </a:cubicBezTo>
                  <a:cubicBezTo>
                    <a:pt x="84" y="15"/>
                    <a:pt x="85" y="16"/>
                    <a:pt x="87" y="17"/>
                  </a:cubicBezTo>
                  <a:cubicBezTo>
                    <a:pt x="64" y="34"/>
                    <a:pt x="44" y="53"/>
                    <a:pt x="24" y="72"/>
                  </a:cubicBezTo>
                  <a:cubicBezTo>
                    <a:pt x="24" y="72"/>
                    <a:pt x="24" y="71"/>
                    <a:pt x="24" y="71"/>
                  </a:cubicBezTo>
                  <a:close/>
                  <a:moveTo>
                    <a:pt x="82" y="13"/>
                  </a:moveTo>
                  <a:cubicBezTo>
                    <a:pt x="76" y="17"/>
                    <a:pt x="72" y="21"/>
                    <a:pt x="68" y="26"/>
                  </a:cubicBezTo>
                  <a:cubicBezTo>
                    <a:pt x="61" y="32"/>
                    <a:pt x="53" y="36"/>
                    <a:pt x="47" y="42"/>
                  </a:cubicBezTo>
                  <a:cubicBezTo>
                    <a:pt x="42" y="47"/>
                    <a:pt x="38" y="53"/>
                    <a:pt x="32" y="57"/>
                  </a:cubicBezTo>
                  <a:cubicBezTo>
                    <a:pt x="25" y="62"/>
                    <a:pt x="19" y="68"/>
                    <a:pt x="13" y="74"/>
                  </a:cubicBezTo>
                  <a:cubicBezTo>
                    <a:pt x="16" y="71"/>
                    <a:pt x="21" y="64"/>
                    <a:pt x="26" y="60"/>
                  </a:cubicBezTo>
                  <a:cubicBezTo>
                    <a:pt x="32" y="55"/>
                    <a:pt x="38" y="49"/>
                    <a:pt x="44" y="43"/>
                  </a:cubicBezTo>
                  <a:cubicBezTo>
                    <a:pt x="54" y="31"/>
                    <a:pt x="68" y="22"/>
                    <a:pt x="79" y="10"/>
                  </a:cubicBezTo>
                  <a:cubicBezTo>
                    <a:pt x="80" y="11"/>
                    <a:pt x="81" y="12"/>
                    <a:pt x="82" y="13"/>
                  </a:cubicBezTo>
                  <a:close/>
                  <a:moveTo>
                    <a:pt x="24" y="36"/>
                  </a:moveTo>
                  <a:cubicBezTo>
                    <a:pt x="28" y="34"/>
                    <a:pt x="31" y="32"/>
                    <a:pt x="34" y="31"/>
                  </a:cubicBezTo>
                  <a:cubicBezTo>
                    <a:pt x="40" y="28"/>
                    <a:pt x="34" y="32"/>
                    <a:pt x="33" y="33"/>
                  </a:cubicBezTo>
                  <a:cubicBezTo>
                    <a:pt x="31" y="35"/>
                    <a:pt x="29" y="37"/>
                    <a:pt x="27" y="39"/>
                  </a:cubicBezTo>
                  <a:cubicBezTo>
                    <a:pt x="26" y="38"/>
                    <a:pt x="25" y="37"/>
                    <a:pt x="24" y="36"/>
                  </a:cubicBezTo>
                  <a:close/>
                  <a:moveTo>
                    <a:pt x="20" y="81"/>
                  </a:moveTo>
                  <a:cubicBezTo>
                    <a:pt x="19" y="81"/>
                    <a:pt x="18" y="80"/>
                    <a:pt x="17" y="79"/>
                  </a:cubicBezTo>
                  <a:cubicBezTo>
                    <a:pt x="18" y="79"/>
                    <a:pt x="19" y="78"/>
                    <a:pt x="19" y="78"/>
                  </a:cubicBezTo>
                  <a:cubicBezTo>
                    <a:pt x="19" y="78"/>
                    <a:pt x="19" y="78"/>
                    <a:pt x="20" y="77"/>
                  </a:cubicBezTo>
                  <a:cubicBezTo>
                    <a:pt x="38" y="61"/>
                    <a:pt x="55" y="44"/>
                    <a:pt x="74" y="29"/>
                  </a:cubicBezTo>
                  <a:cubicBezTo>
                    <a:pt x="77" y="26"/>
                    <a:pt x="80" y="24"/>
                    <a:pt x="83" y="22"/>
                  </a:cubicBezTo>
                  <a:cubicBezTo>
                    <a:pt x="79" y="25"/>
                    <a:pt x="74" y="29"/>
                    <a:pt x="70" y="32"/>
                  </a:cubicBezTo>
                  <a:cubicBezTo>
                    <a:pt x="61" y="39"/>
                    <a:pt x="54" y="48"/>
                    <a:pt x="47" y="56"/>
                  </a:cubicBezTo>
                  <a:cubicBezTo>
                    <a:pt x="46" y="56"/>
                    <a:pt x="46" y="57"/>
                    <a:pt x="46" y="57"/>
                  </a:cubicBezTo>
                  <a:cubicBezTo>
                    <a:pt x="38" y="65"/>
                    <a:pt x="28" y="73"/>
                    <a:pt x="20" y="81"/>
                  </a:cubicBezTo>
                  <a:close/>
                  <a:moveTo>
                    <a:pt x="72" y="81"/>
                  </a:moveTo>
                  <a:cubicBezTo>
                    <a:pt x="72" y="81"/>
                    <a:pt x="71" y="81"/>
                    <a:pt x="71" y="80"/>
                  </a:cubicBezTo>
                  <a:cubicBezTo>
                    <a:pt x="71" y="80"/>
                    <a:pt x="71" y="80"/>
                    <a:pt x="71" y="80"/>
                  </a:cubicBezTo>
                  <a:cubicBezTo>
                    <a:pt x="76" y="77"/>
                    <a:pt x="80" y="73"/>
                    <a:pt x="85" y="70"/>
                  </a:cubicBezTo>
                  <a:cubicBezTo>
                    <a:pt x="81" y="74"/>
                    <a:pt x="76" y="78"/>
                    <a:pt x="72" y="81"/>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267"/>
            <p:cNvSpPr>
              <a:spLocks noEditPoints="1"/>
            </p:cNvSpPr>
            <p:nvPr/>
          </p:nvSpPr>
          <p:spPr bwMode="auto">
            <a:xfrm>
              <a:off x="5154858" y="3580834"/>
              <a:ext cx="131763" cy="149225"/>
            </a:xfrm>
            <a:custGeom>
              <a:avLst/>
              <a:gdLst>
                <a:gd name="T0" fmla="*/ 20 w 31"/>
                <a:gd name="T1" fmla="*/ 35 h 35"/>
                <a:gd name="T2" fmla="*/ 30 w 31"/>
                <a:gd name="T3" fmla="*/ 24 h 35"/>
                <a:gd name="T4" fmla="*/ 31 w 31"/>
                <a:gd name="T5" fmla="*/ 15 h 35"/>
                <a:gd name="T6" fmla="*/ 22 w 31"/>
                <a:gd name="T7" fmla="*/ 14 h 35"/>
                <a:gd name="T8" fmla="*/ 12 w 31"/>
                <a:gd name="T9" fmla="*/ 1 h 35"/>
                <a:gd name="T10" fmla="*/ 1 w 31"/>
                <a:gd name="T11" fmla="*/ 13 h 35"/>
                <a:gd name="T12" fmla="*/ 1 w 31"/>
                <a:gd name="T13" fmla="*/ 23 h 35"/>
                <a:gd name="T14" fmla="*/ 4 w 31"/>
                <a:gd name="T15" fmla="*/ 21 h 35"/>
                <a:gd name="T16" fmla="*/ 5 w 31"/>
                <a:gd name="T17" fmla="*/ 18 h 35"/>
                <a:gd name="T18" fmla="*/ 2 w 31"/>
                <a:gd name="T19" fmla="*/ 19 h 35"/>
                <a:gd name="T20" fmla="*/ 2 w 31"/>
                <a:gd name="T21" fmla="*/ 18 h 35"/>
                <a:gd name="T22" fmla="*/ 2 w 31"/>
                <a:gd name="T23" fmla="*/ 15 h 35"/>
                <a:gd name="T24" fmla="*/ 5 w 31"/>
                <a:gd name="T25" fmla="*/ 19 h 35"/>
                <a:gd name="T26" fmla="*/ 6 w 31"/>
                <a:gd name="T27" fmla="*/ 18 h 35"/>
                <a:gd name="T28" fmla="*/ 13 w 31"/>
                <a:gd name="T29" fmla="*/ 15 h 35"/>
                <a:gd name="T30" fmla="*/ 11 w 31"/>
                <a:gd name="T31" fmla="*/ 17 h 35"/>
                <a:gd name="T32" fmla="*/ 20 w 31"/>
                <a:gd name="T33" fmla="*/ 3 h 35"/>
                <a:gd name="T34" fmla="*/ 14 w 31"/>
                <a:gd name="T35" fmla="*/ 13 h 35"/>
                <a:gd name="T36" fmla="*/ 14 w 31"/>
                <a:gd name="T37" fmla="*/ 10 h 35"/>
                <a:gd name="T38" fmla="*/ 13 w 31"/>
                <a:gd name="T39" fmla="*/ 8 h 35"/>
                <a:gd name="T40" fmla="*/ 25 w 31"/>
                <a:gd name="T41" fmla="*/ 16 h 35"/>
                <a:gd name="T42" fmla="*/ 23 w 31"/>
                <a:gd name="T43" fmla="*/ 16 h 35"/>
                <a:gd name="T44" fmla="*/ 27 w 31"/>
                <a:gd name="T45" fmla="*/ 19 h 35"/>
                <a:gd name="T46" fmla="*/ 16 w 31"/>
                <a:gd name="T47" fmla="*/ 31 h 35"/>
                <a:gd name="T48" fmla="*/ 19 w 31"/>
                <a:gd name="T49" fmla="*/ 26 h 35"/>
                <a:gd name="T50" fmla="*/ 20 w 31"/>
                <a:gd name="T51" fmla="*/ 15 h 35"/>
                <a:gd name="T52" fmla="*/ 20 w 31"/>
                <a:gd name="T53" fmla="*/ 14 h 35"/>
                <a:gd name="T54" fmla="*/ 13 w 31"/>
                <a:gd name="T55" fmla="*/ 24 h 35"/>
                <a:gd name="T56" fmla="*/ 19 w 31"/>
                <a:gd name="T57" fmla="*/ 25 h 35"/>
                <a:gd name="T58" fmla="*/ 13 w 31"/>
                <a:gd name="T59" fmla="*/ 29 h 35"/>
                <a:gd name="T60" fmla="*/ 19 w 31"/>
                <a:gd name="T61" fmla="*/ 23 h 35"/>
                <a:gd name="T62" fmla="*/ 19 w 31"/>
                <a:gd name="T63" fmla="*/ 22 h 35"/>
                <a:gd name="T64" fmla="*/ 13 w 31"/>
                <a:gd name="T65" fmla="*/ 27 h 35"/>
                <a:gd name="T66" fmla="*/ 13 w 31"/>
                <a:gd name="T67" fmla="*/ 26 h 35"/>
                <a:gd name="T68" fmla="*/ 22 w 31"/>
                <a:gd name="T69" fmla="*/ 16 h 35"/>
                <a:gd name="T70" fmla="*/ 13 w 31"/>
                <a:gd name="T71" fmla="*/ 24 h 35"/>
                <a:gd name="T72" fmla="*/ 22 w 31"/>
                <a:gd name="T73" fmla="*/ 16 h 35"/>
                <a:gd name="T74" fmla="*/ 18 w 31"/>
                <a:gd name="T75" fmla="*/ 12 h 35"/>
                <a:gd name="T76" fmla="*/ 13 w 31"/>
                <a:gd name="T77" fmla="*/ 5 h 35"/>
                <a:gd name="T78" fmla="*/ 16 w 31"/>
                <a:gd name="T79" fmla="*/ 8 h 35"/>
                <a:gd name="T80" fmla="*/ 17 w 31"/>
                <a:gd name="T81" fmla="*/ 9 h 35"/>
                <a:gd name="T82" fmla="*/ 17 w 31"/>
                <a:gd name="T83" fmla="*/ 9 h 35"/>
                <a:gd name="T84" fmla="*/ 6 w 31"/>
                <a:gd name="T85" fmla="*/ 21 h 35"/>
                <a:gd name="T86" fmla="*/ 20 w 31"/>
                <a:gd name="T87" fmla="*/ 13 h 35"/>
                <a:gd name="T88" fmla="*/ 15 w 31"/>
                <a:gd name="T89" fmla="*/ 18 h 35"/>
                <a:gd name="T90" fmla="*/ 12 w 31"/>
                <a:gd name="T91" fmla="*/ 21 h 35"/>
                <a:gd name="T92" fmla="*/ 13 w 31"/>
                <a:gd name="T93" fmla="*/ 33 h 35"/>
                <a:gd name="T94" fmla="*/ 15 w 31"/>
                <a:gd name="T95" fmla="*/ 32 h 35"/>
                <a:gd name="T96" fmla="*/ 19 w 31"/>
                <a:gd name="T97" fmla="*/ 32 h 35"/>
                <a:gd name="T98" fmla="*/ 20 w 31"/>
                <a:gd name="T99" fmla="*/ 22 h 35"/>
                <a:gd name="T100" fmla="*/ 22 w 31"/>
                <a:gd name="T101" fmla="*/ 22 h 35"/>
                <a:gd name="T102" fmla="*/ 25 w 31"/>
                <a:gd name="T103" fmla="*/ 22 h 35"/>
                <a:gd name="T104" fmla="*/ 29 w 31"/>
                <a:gd name="T105" fmla="*/ 22 h 35"/>
                <a:gd name="T106" fmla="*/ 24 w 31"/>
                <a:gd name="T107" fmla="*/ 20 h 35"/>
                <a:gd name="T108" fmla="*/ 13 w 31"/>
                <a:gd name="T109" fmla="*/ 3 h 35"/>
                <a:gd name="T110" fmla="*/ 3 w 31"/>
                <a:gd name="T111" fmla="*/ 19 h 35"/>
                <a:gd name="T112" fmla="*/ 3 w 31"/>
                <a:gd name="T113" fmla="*/ 17 h 35"/>
                <a:gd name="T114" fmla="*/ 4 w 31"/>
                <a:gd name="T115" fmla="*/ 21 h 35"/>
                <a:gd name="T116" fmla="*/ 6 w 31"/>
                <a:gd name="T117" fmla="*/ 2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 h="35">
                  <a:moveTo>
                    <a:pt x="11" y="33"/>
                  </a:moveTo>
                  <a:cubicBezTo>
                    <a:pt x="11" y="34"/>
                    <a:pt x="11" y="34"/>
                    <a:pt x="11" y="34"/>
                  </a:cubicBezTo>
                  <a:cubicBezTo>
                    <a:pt x="11" y="35"/>
                    <a:pt x="12" y="35"/>
                    <a:pt x="12" y="35"/>
                  </a:cubicBezTo>
                  <a:cubicBezTo>
                    <a:pt x="15" y="35"/>
                    <a:pt x="17" y="35"/>
                    <a:pt x="20" y="35"/>
                  </a:cubicBezTo>
                  <a:cubicBezTo>
                    <a:pt x="21" y="35"/>
                    <a:pt x="21" y="34"/>
                    <a:pt x="21" y="34"/>
                  </a:cubicBezTo>
                  <a:cubicBezTo>
                    <a:pt x="21" y="34"/>
                    <a:pt x="21" y="34"/>
                    <a:pt x="21" y="33"/>
                  </a:cubicBezTo>
                  <a:cubicBezTo>
                    <a:pt x="20" y="30"/>
                    <a:pt x="21" y="27"/>
                    <a:pt x="21" y="24"/>
                  </a:cubicBezTo>
                  <a:cubicBezTo>
                    <a:pt x="24" y="24"/>
                    <a:pt x="27" y="24"/>
                    <a:pt x="30" y="24"/>
                  </a:cubicBezTo>
                  <a:cubicBezTo>
                    <a:pt x="30" y="24"/>
                    <a:pt x="30" y="24"/>
                    <a:pt x="30" y="24"/>
                  </a:cubicBezTo>
                  <a:cubicBezTo>
                    <a:pt x="31" y="24"/>
                    <a:pt x="31" y="24"/>
                    <a:pt x="31" y="23"/>
                  </a:cubicBezTo>
                  <a:cubicBezTo>
                    <a:pt x="31" y="20"/>
                    <a:pt x="31" y="18"/>
                    <a:pt x="31" y="15"/>
                  </a:cubicBezTo>
                  <a:cubicBezTo>
                    <a:pt x="31" y="15"/>
                    <a:pt x="31" y="15"/>
                    <a:pt x="31" y="15"/>
                  </a:cubicBezTo>
                  <a:cubicBezTo>
                    <a:pt x="31" y="15"/>
                    <a:pt x="31" y="15"/>
                    <a:pt x="31" y="15"/>
                  </a:cubicBezTo>
                  <a:cubicBezTo>
                    <a:pt x="31" y="15"/>
                    <a:pt x="31" y="15"/>
                    <a:pt x="31" y="15"/>
                  </a:cubicBezTo>
                  <a:cubicBezTo>
                    <a:pt x="31" y="15"/>
                    <a:pt x="31" y="14"/>
                    <a:pt x="31" y="14"/>
                  </a:cubicBezTo>
                  <a:cubicBezTo>
                    <a:pt x="28" y="14"/>
                    <a:pt x="25" y="14"/>
                    <a:pt x="22" y="14"/>
                  </a:cubicBezTo>
                  <a:cubicBezTo>
                    <a:pt x="22" y="10"/>
                    <a:pt x="22" y="6"/>
                    <a:pt x="22" y="2"/>
                  </a:cubicBezTo>
                  <a:cubicBezTo>
                    <a:pt x="22" y="2"/>
                    <a:pt x="22" y="2"/>
                    <a:pt x="21" y="2"/>
                  </a:cubicBezTo>
                  <a:cubicBezTo>
                    <a:pt x="21" y="1"/>
                    <a:pt x="21" y="1"/>
                    <a:pt x="21" y="1"/>
                  </a:cubicBezTo>
                  <a:cubicBezTo>
                    <a:pt x="18" y="1"/>
                    <a:pt x="15" y="0"/>
                    <a:pt x="12" y="1"/>
                  </a:cubicBezTo>
                  <a:cubicBezTo>
                    <a:pt x="12" y="1"/>
                    <a:pt x="12" y="1"/>
                    <a:pt x="12" y="1"/>
                  </a:cubicBezTo>
                  <a:cubicBezTo>
                    <a:pt x="12" y="1"/>
                    <a:pt x="11" y="2"/>
                    <a:pt x="11" y="2"/>
                  </a:cubicBezTo>
                  <a:cubicBezTo>
                    <a:pt x="11" y="6"/>
                    <a:pt x="11" y="9"/>
                    <a:pt x="11" y="13"/>
                  </a:cubicBezTo>
                  <a:cubicBezTo>
                    <a:pt x="8" y="13"/>
                    <a:pt x="5" y="13"/>
                    <a:pt x="1" y="13"/>
                  </a:cubicBezTo>
                  <a:cubicBezTo>
                    <a:pt x="1" y="13"/>
                    <a:pt x="1" y="13"/>
                    <a:pt x="1" y="13"/>
                  </a:cubicBezTo>
                  <a:cubicBezTo>
                    <a:pt x="0" y="13"/>
                    <a:pt x="0" y="13"/>
                    <a:pt x="0" y="14"/>
                  </a:cubicBezTo>
                  <a:cubicBezTo>
                    <a:pt x="0" y="17"/>
                    <a:pt x="0" y="19"/>
                    <a:pt x="0" y="22"/>
                  </a:cubicBezTo>
                  <a:cubicBezTo>
                    <a:pt x="0" y="23"/>
                    <a:pt x="1" y="23"/>
                    <a:pt x="1" y="23"/>
                  </a:cubicBezTo>
                  <a:cubicBezTo>
                    <a:pt x="1" y="23"/>
                    <a:pt x="1" y="23"/>
                    <a:pt x="1" y="23"/>
                  </a:cubicBezTo>
                  <a:cubicBezTo>
                    <a:pt x="4" y="23"/>
                    <a:pt x="7" y="23"/>
                    <a:pt x="11" y="23"/>
                  </a:cubicBezTo>
                  <a:cubicBezTo>
                    <a:pt x="11" y="26"/>
                    <a:pt x="11" y="30"/>
                    <a:pt x="11" y="33"/>
                  </a:cubicBezTo>
                  <a:close/>
                  <a:moveTo>
                    <a:pt x="4" y="21"/>
                  </a:moveTo>
                  <a:cubicBezTo>
                    <a:pt x="3" y="21"/>
                    <a:pt x="2" y="21"/>
                    <a:pt x="2" y="21"/>
                  </a:cubicBezTo>
                  <a:cubicBezTo>
                    <a:pt x="2" y="21"/>
                    <a:pt x="2" y="21"/>
                    <a:pt x="2" y="21"/>
                  </a:cubicBezTo>
                  <a:cubicBezTo>
                    <a:pt x="2" y="21"/>
                    <a:pt x="2" y="21"/>
                    <a:pt x="2" y="21"/>
                  </a:cubicBezTo>
                  <a:cubicBezTo>
                    <a:pt x="3" y="20"/>
                    <a:pt x="4" y="19"/>
                    <a:pt x="5" y="18"/>
                  </a:cubicBezTo>
                  <a:cubicBezTo>
                    <a:pt x="4" y="19"/>
                    <a:pt x="4" y="20"/>
                    <a:pt x="4" y="21"/>
                  </a:cubicBezTo>
                  <a:cubicBezTo>
                    <a:pt x="4" y="21"/>
                    <a:pt x="4" y="21"/>
                    <a:pt x="4" y="21"/>
                  </a:cubicBezTo>
                  <a:close/>
                  <a:moveTo>
                    <a:pt x="2" y="19"/>
                  </a:moveTo>
                  <a:cubicBezTo>
                    <a:pt x="2" y="19"/>
                    <a:pt x="2" y="19"/>
                    <a:pt x="2" y="19"/>
                  </a:cubicBezTo>
                  <a:cubicBezTo>
                    <a:pt x="3" y="18"/>
                    <a:pt x="7" y="14"/>
                    <a:pt x="4" y="17"/>
                  </a:cubicBezTo>
                  <a:cubicBezTo>
                    <a:pt x="3" y="18"/>
                    <a:pt x="2" y="19"/>
                    <a:pt x="2" y="20"/>
                  </a:cubicBezTo>
                  <a:cubicBezTo>
                    <a:pt x="2" y="20"/>
                    <a:pt x="2" y="19"/>
                    <a:pt x="2" y="19"/>
                  </a:cubicBezTo>
                  <a:close/>
                  <a:moveTo>
                    <a:pt x="2" y="18"/>
                  </a:moveTo>
                  <a:cubicBezTo>
                    <a:pt x="2" y="17"/>
                    <a:pt x="2" y="16"/>
                    <a:pt x="2" y="16"/>
                  </a:cubicBezTo>
                  <a:cubicBezTo>
                    <a:pt x="2" y="16"/>
                    <a:pt x="2" y="16"/>
                    <a:pt x="2" y="16"/>
                  </a:cubicBezTo>
                  <a:cubicBezTo>
                    <a:pt x="3" y="15"/>
                    <a:pt x="2" y="17"/>
                    <a:pt x="2" y="18"/>
                  </a:cubicBezTo>
                  <a:close/>
                  <a:moveTo>
                    <a:pt x="2" y="15"/>
                  </a:moveTo>
                  <a:cubicBezTo>
                    <a:pt x="2" y="15"/>
                    <a:pt x="2" y="15"/>
                    <a:pt x="2" y="15"/>
                  </a:cubicBezTo>
                  <a:cubicBezTo>
                    <a:pt x="2" y="15"/>
                    <a:pt x="2" y="15"/>
                    <a:pt x="3" y="15"/>
                  </a:cubicBezTo>
                  <a:cubicBezTo>
                    <a:pt x="2" y="15"/>
                    <a:pt x="2" y="15"/>
                    <a:pt x="2" y="15"/>
                  </a:cubicBezTo>
                  <a:close/>
                  <a:moveTo>
                    <a:pt x="5" y="19"/>
                  </a:moveTo>
                  <a:cubicBezTo>
                    <a:pt x="6" y="18"/>
                    <a:pt x="7" y="17"/>
                    <a:pt x="8" y="15"/>
                  </a:cubicBezTo>
                  <a:cubicBezTo>
                    <a:pt x="8" y="15"/>
                    <a:pt x="8" y="15"/>
                    <a:pt x="8" y="15"/>
                  </a:cubicBezTo>
                  <a:cubicBezTo>
                    <a:pt x="8" y="15"/>
                    <a:pt x="9" y="15"/>
                    <a:pt x="10" y="15"/>
                  </a:cubicBezTo>
                  <a:cubicBezTo>
                    <a:pt x="9" y="16"/>
                    <a:pt x="8" y="17"/>
                    <a:pt x="6" y="18"/>
                  </a:cubicBezTo>
                  <a:cubicBezTo>
                    <a:pt x="6" y="19"/>
                    <a:pt x="3" y="22"/>
                    <a:pt x="5" y="19"/>
                  </a:cubicBezTo>
                  <a:close/>
                  <a:moveTo>
                    <a:pt x="10" y="15"/>
                  </a:moveTo>
                  <a:cubicBezTo>
                    <a:pt x="11" y="15"/>
                    <a:pt x="12" y="15"/>
                    <a:pt x="12" y="15"/>
                  </a:cubicBezTo>
                  <a:cubicBezTo>
                    <a:pt x="13" y="15"/>
                    <a:pt x="13" y="15"/>
                    <a:pt x="13" y="15"/>
                  </a:cubicBezTo>
                  <a:cubicBezTo>
                    <a:pt x="13" y="15"/>
                    <a:pt x="13" y="15"/>
                    <a:pt x="13" y="14"/>
                  </a:cubicBezTo>
                  <a:cubicBezTo>
                    <a:pt x="13" y="14"/>
                    <a:pt x="13" y="14"/>
                    <a:pt x="13" y="14"/>
                  </a:cubicBezTo>
                  <a:cubicBezTo>
                    <a:pt x="14" y="14"/>
                    <a:pt x="15" y="13"/>
                    <a:pt x="16" y="13"/>
                  </a:cubicBezTo>
                  <a:cubicBezTo>
                    <a:pt x="14" y="14"/>
                    <a:pt x="12" y="15"/>
                    <a:pt x="11" y="17"/>
                  </a:cubicBezTo>
                  <a:cubicBezTo>
                    <a:pt x="9" y="18"/>
                    <a:pt x="8" y="19"/>
                    <a:pt x="7" y="20"/>
                  </a:cubicBezTo>
                  <a:cubicBezTo>
                    <a:pt x="8" y="18"/>
                    <a:pt x="9" y="17"/>
                    <a:pt x="10" y="15"/>
                  </a:cubicBezTo>
                  <a:cubicBezTo>
                    <a:pt x="10" y="15"/>
                    <a:pt x="10" y="15"/>
                    <a:pt x="10" y="15"/>
                  </a:cubicBezTo>
                  <a:close/>
                  <a:moveTo>
                    <a:pt x="20" y="3"/>
                  </a:moveTo>
                  <a:cubicBezTo>
                    <a:pt x="20" y="6"/>
                    <a:pt x="20" y="9"/>
                    <a:pt x="20" y="11"/>
                  </a:cubicBezTo>
                  <a:cubicBezTo>
                    <a:pt x="20" y="11"/>
                    <a:pt x="19" y="11"/>
                    <a:pt x="19" y="11"/>
                  </a:cubicBezTo>
                  <a:cubicBezTo>
                    <a:pt x="18" y="12"/>
                    <a:pt x="17" y="12"/>
                    <a:pt x="15" y="13"/>
                  </a:cubicBezTo>
                  <a:cubicBezTo>
                    <a:pt x="15" y="13"/>
                    <a:pt x="12" y="14"/>
                    <a:pt x="14" y="13"/>
                  </a:cubicBezTo>
                  <a:cubicBezTo>
                    <a:pt x="17" y="12"/>
                    <a:pt x="18" y="10"/>
                    <a:pt x="20" y="8"/>
                  </a:cubicBezTo>
                  <a:cubicBezTo>
                    <a:pt x="20" y="8"/>
                    <a:pt x="19" y="7"/>
                    <a:pt x="19" y="8"/>
                  </a:cubicBezTo>
                  <a:cubicBezTo>
                    <a:pt x="18" y="8"/>
                    <a:pt x="17" y="8"/>
                    <a:pt x="16" y="9"/>
                  </a:cubicBezTo>
                  <a:cubicBezTo>
                    <a:pt x="16" y="9"/>
                    <a:pt x="12" y="12"/>
                    <a:pt x="14" y="10"/>
                  </a:cubicBezTo>
                  <a:cubicBezTo>
                    <a:pt x="16" y="9"/>
                    <a:pt x="18" y="7"/>
                    <a:pt x="19" y="4"/>
                  </a:cubicBezTo>
                  <a:cubicBezTo>
                    <a:pt x="19" y="4"/>
                    <a:pt x="19" y="4"/>
                    <a:pt x="19" y="4"/>
                  </a:cubicBezTo>
                  <a:cubicBezTo>
                    <a:pt x="17" y="5"/>
                    <a:pt x="15" y="7"/>
                    <a:pt x="13" y="8"/>
                  </a:cubicBezTo>
                  <a:cubicBezTo>
                    <a:pt x="13" y="8"/>
                    <a:pt x="13" y="8"/>
                    <a:pt x="13" y="8"/>
                  </a:cubicBezTo>
                  <a:cubicBezTo>
                    <a:pt x="14" y="7"/>
                    <a:pt x="15" y="6"/>
                    <a:pt x="15" y="5"/>
                  </a:cubicBezTo>
                  <a:cubicBezTo>
                    <a:pt x="16" y="5"/>
                    <a:pt x="17" y="4"/>
                    <a:pt x="17" y="3"/>
                  </a:cubicBezTo>
                  <a:cubicBezTo>
                    <a:pt x="18" y="3"/>
                    <a:pt x="19" y="3"/>
                    <a:pt x="20" y="3"/>
                  </a:cubicBezTo>
                  <a:close/>
                  <a:moveTo>
                    <a:pt x="25" y="16"/>
                  </a:moveTo>
                  <a:cubicBezTo>
                    <a:pt x="24" y="17"/>
                    <a:pt x="22" y="19"/>
                    <a:pt x="21" y="20"/>
                  </a:cubicBezTo>
                  <a:cubicBezTo>
                    <a:pt x="20" y="21"/>
                    <a:pt x="19" y="22"/>
                    <a:pt x="19" y="22"/>
                  </a:cubicBezTo>
                  <a:cubicBezTo>
                    <a:pt x="19" y="22"/>
                    <a:pt x="20" y="21"/>
                    <a:pt x="20" y="20"/>
                  </a:cubicBezTo>
                  <a:cubicBezTo>
                    <a:pt x="21" y="19"/>
                    <a:pt x="22" y="17"/>
                    <a:pt x="23" y="16"/>
                  </a:cubicBezTo>
                  <a:cubicBezTo>
                    <a:pt x="24" y="16"/>
                    <a:pt x="25" y="16"/>
                    <a:pt x="25" y="16"/>
                  </a:cubicBezTo>
                  <a:close/>
                  <a:moveTo>
                    <a:pt x="29" y="20"/>
                  </a:moveTo>
                  <a:cubicBezTo>
                    <a:pt x="29" y="20"/>
                    <a:pt x="29" y="20"/>
                    <a:pt x="29" y="20"/>
                  </a:cubicBezTo>
                  <a:cubicBezTo>
                    <a:pt x="28" y="20"/>
                    <a:pt x="26" y="21"/>
                    <a:pt x="27" y="19"/>
                  </a:cubicBezTo>
                  <a:cubicBezTo>
                    <a:pt x="28" y="18"/>
                    <a:pt x="29" y="17"/>
                    <a:pt x="29" y="16"/>
                  </a:cubicBezTo>
                  <a:cubicBezTo>
                    <a:pt x="29" y="16"/>
                    <a:pt x="29" y="16"/>
                    <a:pt x="29" y="16"/>
                  </a:cubicBezTo>
                  <a:cubicBezTo>
                    <a:pt x="29" y="17"/>
                    <a:pt x="29" y="18"/>
                    <a:pt x="29" y="20"/>
                  </a:cubicBezTo>
                  <a:close/>
                  <a:moveTo>
                    <a:pt x="16" y="31"/>
                  </a:moveTo>
                  <a:cubicBezTo>
                    <a:pt x="17" y="30"/>
                    <a:pt x="18" y="29"/>
                    <a:pt x="18" y="28"/>
                  </a:cubicBezTo>
                  <a:cubicBezTo>
                    <a:pt x="19" y="28"/>
                    <a:pt x="18" y="28"/>
                    <a:pt x="18" y="28"/>
                  </a:cubicBezTo>
                  <a:cubicBezTo>
                    <a:pt x="17" y="28"/>
                    <a:pt x="16" y="29"/>
                    <a:pt x="14" y="30"/>
                  </a:cubicBezTo>
                  <a:cubicBezTo>
                    <a:pt x="16" y="29"/>
                    <a:pt x="18" y="27"/>
                    <a:pt x="19" y="26"/>
                  </a:cubicBezTo>
                  <a:cubicBezTo>
                    <a:pt x="19" y="27"/>
                    <a:pt x="19" y="29"/>
                    <a:pt x="19" y="30"/>
                  </a:cubicBezTo>
                  <a:cubicBezTo>
                    <a:pt x="18" y="30"/>
                    <a:pt x="17" y="31"/>
                    <a:pt x="16" y="31"/>
                  </a:cubicBezTo>
                  <a:close/>
                  <a:moveTo>
                    <a:pt x="20" y="14"/>
                  </a:moveTo>
                  <a:cubicBezTo>
                    <a:pt x="20" y="14"/>
                    <a:pt x="20" y="14"/>
                    <a:pt x="20" y="15"/>
                  </a:cubicBezTo>
                  <a:cubicBezTo>
                    <a:pt x="20" y="15"/>
                    <a:pt x="20" y="15"/>
                    <a:pt x="20" y="15"/>
                  </a:cubicBezTo>
                  <a:cubicBezTo>
                    <a:pt x="20" y="15"/>
                    <a:pt x="20" y="15"/>
                    <a:pt x="20" y="15"/>
                  </a:cubicBezTo>
                  <a:cubicBezTo>
                    <a:pt x="18" y="17"/>
                    <a:pt x="16" y="19"/>
                    <a:pt x="14" y="21"/>
                  </a:cubicBezTo>
                  <a:cubicBezTo>
                    <a:pt x="16" y="19"/>
                    <a:pt x="17" y="16"/>
                    <a:pt x="20" y="14"/>
                  </a:cubicBezTo>
                  <a:close/>
                  <a:moveTo>
                    <a:pt x="21" y="16"/>
                  </a:moveTo>
                  <a:cubicBezTo>
                    <a:pt x="21" y="16"/>
                    <a:pt x="21" y="16"/>
                    <a:pt x="21" y="16"/>
                  </a:cubicBezTo>
                  <a:cubicBezTo>
                    <a:pt x="19" y="16"/>
                    <a:pt x="18" y="18"/>
                    <a:pt x="17" y="19"/>
                  </a:cubicBezTo>
                  <a:cubicBezTo>
                    <a:pt x="16" y="21"/>
                    <a:pt x="14" y="22"/>
                    <a:pt x="13" y="24"/>
                  </a:cubicBezTo>
                  <a:cubicBezTo>
                    <a:pt x="13" y="23"/>
                    <a:pt x="13" y="22"/>
                    <a:pt x="13" y="22"/>
                  </a:cubicBezTo>
                  <a:cubicBezTo>
                    <a:pt x="16" y="20"/>
                    <a:pt x="18" y="17"/>
                    <a:pt x="21" y="16"/>
                  </a:cubicBezTo>
                  <a:close/>
                  <a:moveTo>
                    <a:pt x="19" y="25"/>
                  </a:moveTo>
                  <a:cubicBezTo>
                    <a:pt x="19" y="25"/>
                    <a:pt x="19" y="25"/>
                    <a:pt x="19" y="25"/>
                  </a:cubicBezTo>
                  <a:cubicBezTo>
                    <a:pt x="17" y="26"/>
                    <a:pt x="16" y="27"/>
                    <a:pt x="14" y="28"/>
                  </a:cubicBezTo>
                  <a:cubicBezTo>
                    <a:pt x="16" y="26"/>
                    <a:pt x="18" y="25"/>
                    <a:pt x="19" y="23"/>
                  </a:cubicBezTo>
                  <a:cubicBezTo>
                    <a:pt x="19" y="24"/>
                    <a:pt x="19" y="25"/>
                    <a:pt x="19" y="25"/>
                  </a:cubicBezTo>
                  <a:close/>
                  <a:moveTo>
                    <a:pt x="13" y="29"/>
                  </a:moveTo>
                  <a:cubicBezTo>
                    <a:pt x="15" y="28"/>
                    <a:pt x="16" y="27"/>
                    <a:pt x="18" y="26"/>
                  </a:cubicBezTo>
                  <a:cubicBezTo>
                    <a:pt x="17" y="28"/>
                    <a:pt x="15" y="29"/>
                    <a:pt x="13" y="31"/>
                  </a:cubicBezTo>
                  <a:cubicBezTo>
                    <a:pt x="13" y="30"/>
                    <a:pt x="13" y="30"/>
                    <a:pt x="13" y="29"/>
                  </a:cubicBezTo>
                  <a:close/>
                  <a:moveTo>
                    <a:pt x="19" y="23"/>
                  </a:moveTo>
                  <a:cubicBezTo>
                    <a:pt x="19" y="23"/>
                    <a:pt x="19" y="23"/>
                    <a:pt x="19" y="23"/>
                  </a:cubicBezTo>
                  <a:cubicBezTo>
                    <a:pt x="19" y="23"/>
                    <a:pt x="19" y="23"/>
                    <a:pt x="19" y="23"/>
                  </a:cubicBezTo>
                  <a:cubicBezTo>
                    <a:pt x="19" y="23"/>
                    <a:pt x="19" y="23"/>
                    <a:pt x="19" y="22"/>
                  </a:cubicBezTo>
                  <a:cubicBezTo>
                    <a:pt x="19" y="22"/>
                    <a:pt x="19" y="22"/>
                    <a:pt x="19" y="22"/>
                  </a:cubicBezTo>
                  <a:cubicBezTo>
                    <a:pt x="19" y="23"/>
                    <a:pt x="19" y="23"/>
                    <a:pt x="19" y="23"/>
                  </a:cubicBezTo>
                  <a:close/>
                  <a:moveTo>
                    <a:pt x="18" y="24"/>
                  </a:moveTo>
                  <a:cubicBezTo>
                    <a:pt x="16" y="25"/>
                    <a:pt x="14" y="27"/>
                    <a:pt x="13" y="28"/>
                  </a:cubicBezTo>
                  <a:cubicBezTo>
                    <a:pt x="13" y="28"/>
                    <a:pt x="13" y="27"/>
                    <a:pt x="13" y="27"/>
                  </a:cubicBezTo>
                  <a:cubicBezTo>
                    <a:pt x="15" y="26"/>
                    <a:pt x="16" y="24"/>
                    <a:pt x="18" y="24"/>
                  </a:cubicBezTo>
                  <a:close/>
                  <a:moveTo>
                    <a:pt x="18" y="23"/>
                  </a:moveTo>
                  <a:cubicBezTo>
                    <a:pt x="18" y="23"/>
                    <a:pt x="18" y="23"/>
                    <a:pt x="18" y="23"/>
                  </a:cubicBezTo>
                  <a:cubicBezTo>
                    <a:pt x="16" y="24"/>
                    <a:pt x="14" y="25"/>
                    <a:pt x="13" y="26"/>
                  </a:cubicBezTo>
                  <a:cubicBezTo>
                    <a:pt x="13" y="26"/>
                    <a:pt x="13" y="25"/>
                    <a:pt x="13" y="25"/>
                  </a:cubicBezTo>
                  <a:cubicBezTo>
                    <a:pt x="15" y="23"/>
                    <a:pt x="17" y="21"/>
                    <a:pt x="19" y="19"/>
                  </a:cubicBezTo>
                  <a:cubicBezTo>
                    <a:pt x="20" y="18"/>
                    <a:pt x="20" y="17"/>
                    <a:pt x="21" y="17"/>
                  </a:cubicBezTo>
                  <a:cubicBezTo>
                    <a:pt x="21" y="17"/>
                    <a:pt x="22" y="16"/>
                    <a:pt x="22" y="16"/>
                  </a:cubicBezTo>
                  <a:cubicBezTo>
                    <a:pt x="22" y="16"/>
                    <a:pt x="22" y="16"/>
                    <a:pt x="23" y="16"/>
                  </a:cubicBezTo>
                  <a:cubicBezTo>
                    <a:pt x="21" y="18"/>
                    <a:pt x="19" y="20"/>
                    <a:pt x="18" y="23"/>
                  </a:cubicBezTo>
                  <a:close/>
                  <a:moveTo>
                    <a:pt x="16" y="22"/>
                  </a:moveTo>
                  <a:cubicBezTo>
                    <a:pt x="15" y="22"/>
                    <a:pt x="14" y="23"/>
                    <a:pt x="13" y="24"/>
                  </a:cubicBezTo>
                  <a:cubicBezTo>
                    <a:pt x="13" y="24"/>
                    <a:pt x="13" y="24"/>
                    <a:pt x="14" y="23"/>
                  </a:cubicBezTo>
                  <a:cubicBezTo>
                    <a:pt x="14" y="22"/>
                    <a:pt x="15" y="22"/>
                    <a:pt x="16" y="21"/>
                  </a:cubicBezTo>
                  <a:cubicBezTo>
                    <a:pt x="18" y="19"/>
                    <a:pt x="19" y="18"/>
                    <a:pt x="21" y="16"/>
                  </a:cubicBezTo>
                  <a:cubicBezTo>
                    <a:pt x="21" y="16"/>
                    <a:pt x="21" y="16"/>
                    <a:pt x="22" y="16"/>
                  </a:cubicBezTo>
                  <a:cubicBezTo>
                    <a:pt x="19" y="17"/>
                    <a:pt x="18" y="20"/>
                    <a:pt x="16" y="22"/>
                  </a:cubicBezTo>
                  <a:close/>
                  <a:moveTo>
                    <a:pt x="17" y="13"/>
                  </a:moveTo>
                  <a:cubicBezTo>
                    <a:pt x="17" y="13"/>
                    <a:pt x="17" y="13"/>
                    <a:pt x="17" y="13"/>
                  </a:cubicBezTo>
                  <a:cubicBezTo>
                    <a:pt x="17" y="12"/>
                    <a:pt x="18" y="12"/>
                    <a:pt x="18" y="12"/>
                  </a:cubicBezTo>
                  <a:cubicBezTo>
                    <a:pt x="18" y="12"/>
                    <a:pt x="18" y="12"/>
                    <a:pt x="17" y="13"/>
                  </a:cubicBezTo>
                  <a:close/>
                  <a:moveTo>
                    <a:pt x="15" y="5"/>
                  </a:moveTo>
                  <a:cubicBezTo>
                    <a:pt x="14" y="5"/>
                    <a:pt x="14" y="6"/>
                    <a:pt x="13" y="7"/>
                  </a:cubicBezTo>
                  <a:cubicBezTo>
                    <a:pt x="13" y="6"/>
                    <a:pt x="13" y="6"/>
                    <a:pt x="13" y="5"/>
                  </a:cubicBezTo>
                  <a:cubicBezTo>
                    <a:pt x="14" y="5"/>
                    <a:pt x="15" y="4"/>
                    <a:pt x="16" y="4"/>
                  </a:cubicBezTo>
                  <a:cubicBezTo>
                    <a:pt x="18" y="3"/>
                    <a:pt x="15" y="4"/>
                    <a:pt x="15" y="5"/>
                  </a:cubicBezTo>
                  <a:close/>
                  <a:moveTo>
                    <a:pt x="18" y="5"/>
                  </a:moveTo>
                  <a:cubicBezTo>
                    <a:pt x="20" y="4"/>
                    <a:pt x="16" y="8"/>
                    <a:pt x="16" y="8"/>
                  </a:cubicBezTo>
                  <a:cubicBezTo>
                    <a:pt x="15" y="9"/>
                    <a:pt x="14" y="10"/>
                    <a:pt x="13" y="10"/>
                  </a:cubicBezTo>
                  <a:cubicBezTo>
                    <a:pt x="13" y="10"/>
                    <a:pt x="13" y="9"/>
                    <a:pt x="13" y="9"/>
                  </a:cubicBezTo>
                  <a:cubicBezTo>
                    <a:pt x="15" y="8"/>
                    <a:pt x="16" y="6"/>
                    <a:pt x="18" y="5"/>
                  </a:cubicBezTo>
                  <a:close/>
                  <a:moveTo>
                    <a:pt x="17" y="9"/>
                  </a:moveTo>
                  <a:cubicBezTo>
                    <a:pt x="20" y="7"/>
                    <a:pt x="17" y="10"/>
                    <a:pt x="17" y="11"/>
                  </a:cubicBezTo>
                  <a:cubicBezTo>
                    <a:pt x="16" y="12"/>
                    <a:pt x="15" y="12"/>
                    <a:pt x="13" y="13"/>
                  </a:cubicBezTo>
                  <a:cubicBezTo>
                    <a:pt x="13" y="13"/>
                    <a:pt x="13" y="12"/>
                    <a:pt x="13" y="12"/>
                  </a:cubicBezTo>
                  <a:cubicBezTo>
                    <a:pt x="15" y="11"/>
                    <a:pt x="16" y="10"/>
                    <a:pt x="17" y="9"/>
                  </a:cubicBezTo>
                  <a:close/>
                  <a:moveTo>
                    <a:pt x="16" y="13"/>
                  </a:moveTo>
                  <a:cubicBezTo>
                    <a:pt x="13" y="16"/>
                    <a:pt x="11" y="18"/>
                    <a:pt x="9" y="21"/>
                  </a:cubicBezTo>
                  <a:cubicBezTo>
                    <a:pt x="9" y="21"/>
                    <a:pt x="9" y="21"/>
                    <a:pt x="9" y="21"/>
                  </a:cubicBezTo>
                  <a:cubicBezTo>
                    <a:pt x="8" y="21"/>
                    <a:pt x="7" y="21"/>
                    <a:pt x="6" y="21"/>
                  </a:cubicBezTo>
                  <a:cubicBezTo>
                    <a:pt x="10" y="18"/>
                    <a:pt x="13" y="16"/>
                    <a:pt x="16" y="13"/>
                  </a:cubicBezTo>
                  <a:close/>
                  <a:moveTo>
                    <a:pt x="19" y="12"/>
                  </a:moveTo>
                  <a:cubicBezTo>
                    <a:pt x="20" y="11"/>
                    <a:pt x="20" y="11"/>
                    <a:pt x="20" y="11"/>
                  </a:cubicBezTo>
                  <a:cubicBezTo>
                    <a:pt x="20" y="12"/>
                    <a:pt x="20" y="13"/>
                    <a:pt x="20" y="13"/>
                  </a:cubicBezTo>
                  <a:cubicBezTo>
                    <a:pt x="20" y="13"/>
                    <a:pt x="20" y="13"/>
                    <a:pt x="20" y="13"/>
                  </a:cubicBezTo>
                  <a:cubicBezTo>
                    <a:pt x="17" y="15"/>
                    <a:pt x="14" y="18"/>
                    <a:pt x="11" y="20"/>
                  </a:cubicBezTo>
                  <a:cubicBezTo>
                    <a:pt x="11" y="21"/>
                    <a:pt x="11" y="21"/>
                    <a:pt x="11" y="21"/>
                  </a:cubicBezTo>
                  <a:cubicBezTo>
                    <a:pt x="12" y="20"/>
                    <a:pt x="13" y="19"/>
                    <a:pt x="15" y="18"/>
                  </a:cubicBezTo>
                  <a:cubicBezTo>
                    <a:pt x="15" y="17"/>
                    <a:pt x="16" y="16"/>
                    <a:pt x="17" y="16"/>
                  </a:cubicBezTo>
                  <a:cubicBezTo>
                    <a:pt x="17" y="16"/>
                    <a:pt x="17" y="16"/>
                    <a:pt x="17" y="16"/>
                  </a:cubicBezTo>
                  <a:cubicBezTo>
                    <a:pt x="16" y="17"/>
                    <a:pt x="14" y="20"/>
                    <a:pt x="13" y="21"/>
                  </a:cubicBezTo>
                  <a:cubicBezTo>
                    <a:pt x="12" y="21"/>
                    <a:pt x="12" y="21"/>
                    <a:pt x="12" y="21"/>
                  </a:cubicBezTo>
                  <a:cubicBezTo>
                    <a:pt x="12" y="21"/>
                    <a:pt x="12" y="21"/>
                    <a:pt x="12" y="21"/>
                  </a:cubicBezTo>
                  <a:cubicBezTo>
                    <a:pt x="11" y="21"/>
                    <a:pt x="10" y="21"/>
                    <a:pt x="10" y="21"/>
                  </a:cubicBezTo>
                  <a:cubicBezTo>
                    <a:pt x="13" y="17"/>
                    <a:pt x="16" y="14"/>
                    <a:pt x="19" y="12"/>
                  </a:cubicBezTo>
                  <a:close/>
                  <a:moveTo>
                    <a:pt x="13" y="33"/>
                  </a:moveTo>
                  <a:cubicBezTo>
                    <a:pt x="13" y="32"/>
                    <a:pt x="13" y="32"/>
                    <a:pt x="13" y="32"/>
                  </a:cubicBezTo>
                  <a:cubicBezTo>
                    <a:pt x="14" y="31"/>
                    <a:pt x="16" y="30"/>
                    <a:pt x="17" y="29"/>
                  </a:cubicBezTo>
                  <a:cubicBezTo>
                    <a:pt x="16" y="30"/>
                    <a:pt x="15" y="31"/>
                    <a:pt x="15" y="32"/>
                  </a:cubicBezTo>
                  <a:cubicBezTo>
                    <a:pt x="15" y="32"/>
                    <a:pt x="15" y="32"/>
                    <a:pt x="15" y="32"/>
                  </a:cubicBezTo>
                  <a:cubicBezTo>
                    <a:pt x="16" y="32"/>
                    <a:pt x="16" y="32"/>
                    <a:pt x="17" y="31"/>
                  </a:cubicBezTo>
                  <a:cubicBezTo>
                    <a:pt x="17" y="31"/>
                    <a:pt x="17" y="31"/>
                    <a:pt x="18" y="31"/>
                  </a:cubicBezTo>
                  <a:cubicBezTo>
                    <a:pt x="19" y="30"/>
                    <a:pt x="18" y="31"/>
                    <a:pt x="18" y="32"/>
                  </a:cubicBezTo>
                  <a:cubicBezTo>
                    <a:pt x="18" y="32"/>
                    <a:pt x="18" y="32"/>
                    <a:pt x="19" y="32"/>
                  </a:cubicBezTo>
                  <a:cubicBezTo>
                    <a:pt x="19" y="32"/>
                    <a:pt x="19" y="33"/>
                    <a:pt x="19" y="33"/>
                  </a:cubicBezTo>
                  <a:cubicBezTo>
                    <a:pt x="17" y="33"/>
                    <a:pt x="15" y="33"/>
                    <a:pt x="13" y="33"/>
                  </a:cubicBezTo>
                  <a:close/>
                  <a:moveTo>
                    <a:pt x="20" y="22"/>
                  </a:moveTo>
                  <a:cubicBezTo>
                    <a:pt x="20" y="22"/>
                    <a:pt x="20" y="22"/>
                    <a:pt x="20" y="22"/>
                  </a:cubicBezTo>
                  <a:cubicBezTo>
                    <a:pt x="21" y="21"/>
                    <a:pt x="23" y="19"/>
                    <a:pt x="24" y="18"/>
                  </a:cubicBezTo>
                  <a:cubicBezTo>
                    <a:pt x="25" y="17"/>
                    <a:pt x="27" y="15"/>
                    <a:pt x="25" y="18"/>
                  </a:cubicBezTo>
                  <a:cubicBezTo>
                    <a:pt x="24" y="19"/>
                    <a:pt x="23" y="20"/>
                    <a:pt x="22" y="21"/>
                  </a:cubicBezTo>
                  <a:cubicBezTo>
                    <a:pt x="22" y="22"/>
                    <a:pt x="22" y="22"/>
                    <a:pt x="22" y="22"/>
                  </a:cubicBezTo>
                  <a:cubicBezTo>
                    <a:pt x="24" y="21"/>
                    <a:pt x="25" y="20"/>
                    <a:pt x="26" y="18"/>
                  </a:cubicBezTo>
                  <a:cubicBezTo>
                    <a:pt x="27" y="18"/>
                    <a:pt x="29" y="17"/>
                    <a:pt x="27" y="18"/>
                  </a:cubicBezTo>
                  <a:cubicBezTo>
                    <a:pt x="27" y="19"/>
                    <a:pt x="26" y="20"/>
                    <a:pt x="25" y="21"/>
                  </a:cubicBezTo>
                  <a:cubicBezTo>
                    <a:pt x="25" y="22"/>
                    <a:pt x="25" y="22"/>
                    <a:pt x="25" y="22"/>
                  </a:cubicBezTo>
                  <a:cubicBezTo>
                    <a:pt x="26" y="21"/>
                    <a:pt x="29" y="20"/>
                    <a:pt x="28" y="21"/>
                  </a:cubicBezTo>
                  <a:cubicBezTo>
                    <a:pt x="28" y="21"/>
                    <a:pt x="29" y="22"/>
                    <a:pt x="29" y="21"/>
                  </a:cubicBezTo>
                  <a:cubicBezTo>
                    <a:pt x="29" y="21"/>
                    <a:pt x="29" y="21"/>
                    <a:pt x="29" y="20"/>
                  </a:cubicBezTo>
                  <a:cubicBezTo>
                    <a:pt x="29" y="21"/>
                    <a:pt x="29" y="22"/>
                    <a:pt x="29" y="22"/>
                  </a:cubicBezTo>
                  <a:cubicBezTo>
                    <a:pt x="26" y="22"/>
                    <a:pt x="23" y="22"/>
                    <a:pt x="20" y="22"/>
                  </a:cubicBezTo>
                  <a:close/>
                  <a:moveTo>
                    <a:pt x="27" y="16"/>
                  </a:moveTo>
                  <a:cubicBezTo>
                    <a:pt x="27" y="16"/>
                    <a:pt x="28" y="16"/>
                    <a:pt x="28" y="16"/>
                  </a:cubicBezTo>
                  <a:cubicBezTo>
                    <a:pt x="27" y="17"/>
                    <a:pt x="25" y="19"/>
                    <a:pt x="24" y="20"/>
                  </a:cubicBezTo>
                  <a:cubicBezTo>
                    <a:pt x="25" y="19"/>
                    <a:pt x="26" y="17"/>
                    <a:pt x="27" y="16"/>
                  </a:cubicBezTo>
                  <a:close/>
                  <a:moveTo>
                    <a:pt x="16" y="3"/>
                  </a:moveTo>
                  <a:cubicBezTo>
                    <a:pt x="15" y="4"/>
                    <a:pt x="14" y="4"/>
                    <a:pt x="13" y="5"/>
                  </a:cubicBezTo>
                  <a:cubicBezTo>
                    <a:pt x="13" y="4"/>
                    <a:pt x="13" y="3"/>
                    <a:pt x="13" y="3"/>
                  </a:cubicBezTo>
                  <a:cubicBezTo>
                    <a:pt x="14" y="3"/>
                    <a:pt x="15" y="3"/>
                    <a:pt x="16" y="3"/>
                  </a:cubicBezTo>
                  <a:close/>
                  <a:moveTo>
                    <a:pt x="8" y="15"/>
                  </a:moveTo>
                  <a:cubicBezTo>
                    <a:pt x="8" y="15"/>
                    <a:pt x="8" y="15"/>
                    <a:pt x="7" y="15"/>
                  </a:cubicBezTo>
                  <a:cubicBezTo>
                    <a:pt x="6" y="16"/>
                    <a:pt x="5" y="18"/>
                    <a:pt x="3" y="19"/>
                  </a:cubicBezTo>
                  <a:cubicBezTo>
                    <a:pt x="1" y="21"/>
                    <a:pt x="5" y="17"/>
                    <a:pt x="4" y="18"/>
                  </a:cubicBezTo>
                  <a:cubicBezTo>
                    <a:pt x="5" y="17"/>
                    <a:pt x="5" y="16"/>
                    <a:pt x="6" y="15"/>
                  </a:cubicBezTo>
                  <a:cubicBezTo>
                    <a:pt x="6" y="15"/>
                    <a:pt x="6" y="15"/>
                    <a:pt x="5" y="15"/>
                  </a:cubicBezTo>
                  <a:cubicBezTo>
                    <a:pt x="5" y="16"/>
                    <a:pt x="4" y="16"/>
                    <a:pt x="3" y="17"/>
                  </a:cubicBezTo>
                  <a:cubicBezTo>
                    <a:pt x="1" y="19"/>
                    <a:pt x="3" y="16"/>
                    <a:pt x="3" y="15"/>
                  </a:cubicBezTo>
                  <a:cubicBezTo>
                    <a:pt x="3" y="15"/>
                    <a:pt x="3" y="15"/>
                    <a:pt x="3" y="15"/>
                  </a:cubicBezTo>
                  <a:cubicBezTo>
                    <a:pt x="5" y="15"/>
                    <a:pt x="6" y="15"/>
                    <a:pt x="8" y="15"/>
                  </a:cubicBezTo>
                  <a:close/>
                  <a:moveTo>
                    <a:pt x="4" y="21"/>
                  </a:moveTo>
                  <a:cubicBezTo>
                    <a:pt x="6" y="20"/>
                    <a:pt x="7" y="19"/>
                    <a:pt x="8" y="17"/>
                  </a:cubicBezTo>
                  <a:cubicBezTo>
                    <a:pt x="10" y="15"/>
                    <a:pt x="9" y="17"/>
                    <a:pt x="8" y="18"/>
                  </a:cubicBezTo>
                  <a:cubicBezTo>
                    <a:pt x="7" y="19"/>
                    <a:pt x="6" y="20"/>
                    <a:pt x="6" y="21"/>
                  </a:cubicBezTo>
                  <a:cubicBezTo>
                    <a:pt x="6" y="21"/>
                    <a:pt x="6" y="21"/>
                    <a:pt x="6" y="21"/>
                  </a:cubicBezTo>
                  <a:cubicBezTo>
                    <a:pt x="5" y="21"/>
                    <a:pt x="5" y="21"/>
                    <a:pt x="4" y="21"/>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268"/>
            <p:cNvSpPr>
              <a:spLocks noEditPoints="1"/>
            </p:cNvSpPr>
            <p:nvPr/>
          </p:nvSpPr>
          <p:spPr bwMode="auto">
            <a:xfrm>
              <a:off x="4969121" y="5374709"/>
              <a:ext cx="241300" cy="263525"/>
            </a:xfrm>
            <a:custGeom>
              <a:avLst/>
              <a:gdLst>
                <a:gd name="T0" fmla="*/ 36 w 57"/>
                <a:gd name="T1" fmla="*/ 62 h 62"/>
                <a:gd name="T2" fmla="*/ 54 w 57"/>
                <a:gd name="T3" fmla="*/ 42 h 62"/>
                <a:gd name="T4" fmla="*/ 57 w 57"/>
                <a:gd name="T5" fmla="*/ 26 h 62"/>
                <a:gd name="T6" fmla="*/ 40 w 57"/>
                <a:gd name="T7" fmla="*/ 23 h 62"/>
                <a:gd name="T8" fmla="*/ 23 w 57"/>
                <a:gd name="T9" fmla="*/ 0 h 62"/>
                <a:gd name="T10" fmla="*/ 3 w 57"/>
                <a:gd name="T11" fmla="*/ 22 h 62"/>
                <a:gd name="T12" fmla="*/ 2 w 57"/>
                <a:gd name="T13" fmla="*/ 40 h 62"/>
                <a:gd name="T14" fmla="*/ 7 w 57"/>
                <a:gd name="T15" fmla="*/ 37 h 62"/>
                <a:gd name="T16" fmla="*/ 9 w 57"/>
                <a:gd name="T17" fmla="*/ 32 h 62"/>
                <a:gd name="T18" fmla="*/ 5 w 57"/>
                <a:gd name="T19" fmla="*/ 32 h 62"/>
                <a:gd name="T20" fmla="*/ 4 w 57"/>
                <a:gd name="T21" fmla="*/ 31 h 62"/>
                <a:gd name="T22" fmla="*/ 4 w 57"/>
                <a:gd name="T23" fmla="*/ 26 h 62"/>
                <a:gd name="T24" fmla="*/ 10 w 57"/>
                <a:gd name="T25" fmla="*/ 33 h 62"/>
                <a:gd name="T26" fmla="*/ 12 w 57"/>
                <a:gd name="T27" fmla="*/ 32 h 62"/>
                <a:gd name="T28" fmla="*/ 24 w 57"/>
                <a:gd name="T29" fmla="*/ 26 h 62"/>
                <a:gd name="T30" fmla="*/ 20 w 57"/>
                <a:gd name="T31" fmla="*/ 29 h 62"/>
                <a:gd name="T32" fmla="*/ 36 w 57"/>
                <a:gd name="T33" fmla="*/ 4 h 62"/>
                <a:gd name="T34" fmla="*/ 27 w 57"/>
                <a:gd name="T35" fmla="*/ 22 h 62"/>
                <a:gd name="T36" fmla="*/ 25 w 57"/>
                <a:gd name="T37" fmla="*/ 18 h 62"/>
                <a:gd name="T38" fmla="*/ 24 w 57"/>
                <a:gd name="T39" fmla="*/ 13 h 62"/>
                <a:gd name="T40" fmla="*/ 46 w 57"/>
                <a:gd name="T41" fmla="*/ 27 h 62"/>
                <a:gd name="T42" fmla="*/ 42 w 57"/>
                <a:gd name="T43" fmla="*/ 27 h 62"/>
                <a:gd name="T44" fmla="*/ 50 w 57"/>
                <a:gd name="T45" fmla="*/ 34 h 62"/>
                <a:gd name="T46" fmla="*/ 29 w 57"/>
                <a:gd name="T47" fmla="*/ 55 h 62"/>
                <a:gd name="T48" fmla="*/ 34 w 57"/>
                <a:gd name="T49" fmla="*/ 45 h 62"/>
                <a:gd name="T50" fmla="*/ 36 w 57"/>
                <a:gd name="T51" fmla="*/ 25 h 62"/>
                <a:gd name="T52" fmla="*/ 36 w 57"/>
                <a:gd name="T53" fmla="*/ 24 h 62"/>
                <a:gd name="T54" fmla="*/ 23 w 57"/>
                <a:gd name="T55" fmla="*/ 41 h 62"/>
                <a:gd name="T56" fmla="*/ 34 w 57"/>
                <a:gd name="T57" fmla="*/ 44 h 62"/>
                <a:gd name="T58" fmla="*/ 24 w 57"/>
                <a:gd name="T59" fmla="*/ 51 h 62"/>
                <a:gd name="T60" fmla="*/ 35 w 57"/>
                <a:gd name="T61" fmla="*/ 40 h 62"/>
                <a:gd name="T62" fmla="*/ 35 w 57"/>
                <a:gd name="T63" fmla="*/ 39 h 62"/>
                <a:gd name="T64" fmla="*/ 24 w 57"/>
                <a:gd name="T65" fmla="*/ 47 h 62"/>
                <a:gd name="T66" fmla="*/ 24 w 57"/>
                <a:gd name="T67" fmla="*/ 46 h 62"/>
                <a:gd name="T68" fmla="*/ 41 w 57"/>
                <a:gd name="T69" fmla="*/ 27 h 62"/>
                <a:gd name="T70" fmla="*/ 25 w 57"/>
                <a:gd name="T71" fmla="*/ 42 h 62"/>
                <a:gd name="T72" fmla="*/ 39 w 57"/>
                <a:gd name="T73" fmla="*/ 27 h 62"/>
                <a:gd name="T74" fmla="*/ 34 w 57"/>
                <a:gd name="T75" fmla="*/ 20 h 62"/>
                <a:gd name="T76" fmla="*/ 24 w 57"/>
                <a:gd name="T77" fmla="*/ 8 h 62"/>
                <a:gd name="T78" fmla="*/ 29 w 57"/>
                <a:gd name="T79" fmla="*/ 13 h 62"/>
                <a:gd name="T80" fmla="*/ 32 w 57"/>
                <a:gd name="T81" fmla="*/ 15 h 62"/>
                <a:gd name="T82" fmla="*/ 32 w 57"/>
                <a:gd name="T83" fmla="*/ 15 h 62"/>
                <a:gd name="T84" fmla="*/ 12 w 57"/>
                <a:gd name="T85" fmla="*/ 37 h 62"/>
                <a:gd name="T86" fmla="*/ 36 w 57"/>
                <a:gd name="T87" fmla="*/ 23 h 62"/>
                <a:gd name="T88" fmla="*/ 27 w 57"/>
                <a:gd name="T89" fmla="*/ 31 h 62"/>
                <a:gd name="T90" fmla="*/ 23 w 57"/>
                <a:gd name="T91" fmla="*/ 37 h 62"/>
                <a:gd name="T92" fmla="*/ 24 w 57"/>
                <a:gd name="T93" fmla="*/ 58 h 62"/>
                <a:gd name="T94" fmla="*/ 28 w 57"/>
                <a:gd name="T95" fmla="*/ 57 h 62"/>
                <a:gd name="T96" fmla="*/ 34 w 57"/>
                <a:gd name="T97" fmla="*/ 57 h 62"/>
                <a:gd name="T98" fmla="*/ 36 w 57"/>
                <a:gd name="T99" fmla="*/ 39 h 62"/>
                <a:gd name="T100" fmla="*/ 41 w 57"/>
                <a:gd name="T101" fmla="*/ 38 h 62"/>
                <a:gd name="T102" fmla="*/ 46 w 57"/>
                <a:gd name="T103" fmla="*/ 38 h 62"/>
                <a:gd name="T104" fmla="*/ 53 w 57"/>
                <a:gd name="T105" fmla="*/ 39 h 62"/>
                <a:gd name="T106" fmla="*/ 43 w 57"/>
                <a:gd name="T107" fmla="*/ 35 h 62"/>
                <a:gd name="T108" fmla="*/ 25 w 57"/>
                <a:gd name="T109" fmla="*/ 4 h 62"/>
                <a:gd name="T110" fmla="*/ 7 w 57"/>
                <a:gd name="T111" fmla="*/ 34 h 62"/>
                <a:gd name="T112" fmla="*/ 7 w 57"/>
                <a:gd name="T113" fmla="*/ 29 h 62"/>
                <a:gd name="T114" fmla="*/ 8 w 57"/>
                <a:gd name="T115" fmla="*/ 37 h 62"/>
                <a:gd name="T116" fmla="*/ 11 w 57"/>
                <a:gd name="T117" fmla="*/ 3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62">
                  <a:moveTo>
                    <a:pt x="20" y="59"/>
                  </a:moveTo>
                  <a:cubicBezTo>
                    <a:pt x="20" y="60"/>
                    <a:pt x="20" y="60"/>
                    <a:pt x="21" y="61"/>
                  </a:cubicBezTo>
                  <a:cubicBezTo>
                    <a:pt x="21" y="61"/>
                    <a:pt x="21" y="62"/>
                    <a:pt x="22" y="62"/>
                  </a:cubicBezTo>
                  <a:cubicBezTo>
                    <a:pt x="27" y="61"/>
                    <a:pt x="32" y="62"/>
                    <a:pt x="36" y="62"/>
                  </a:cubicBezTo>
                  <a:cubicBezTo>
                    <a:pt x="38" y="62"/>
                    <a:pt x="38" y="61"/>
                    <a:pt x="38" y="60"/>
                  </a:cubicBezTo>
                  <a:cubicBezTo>
                    <a:pt x="38" y="60"/>
                    <a:pt x="38" y="59"/>
                    <a:pt x="38" y="59"/>
                  </a:cubicBezTo>
                  <a:cubicBezTo>
                    <a:pt x="37" y="54"/>
                    <a:pt x="38" y="48"/>
                    <a:pt x="38" y="43"/>
                  </a:cubicBezTo>
                  <a:cubicBezTo>
                    <a:pt x="44" y="43"/>
                    <a:pt x="49" y="43"/>
                    <a:pt x="54" y="42"/>
                  </a:cubicBezTo>
                  <a:cubicBezTo>
                    <a:pt x="55" y="42"/>
                    <a:pt x="55" y="42"/>
                    <a:pt x="55" y="42"/>
                  </a:cubicBezTo>
                  <a:cubicBezTo>
                    <a:pt x="56" y="42"/>
                    <a:pt x="56" y="41"/>
                    <a:pt x="56" y="41"/>
                  </a:cubicBezTo>
                  <a:cubicBezTo>
                    <a:pt x="56" y="36"/>
                    <a:pt x="57" y="31"/>
                    <a:pt x="57" y="26"/>
                  </a:cubicBezTo>
                  <a:cubicBezTo>
                    <a:pt x="57" y="26"/>
                    <a:pt x="57" y="26"/>
                    <a:pt x="57" y="26"/>
                  </a:cubicBezTo>
                  <a:cubicBezTo>
                    <a:pt x="57" y="26"/>
                    <a:pt x="57" y="26"/>
                    <a:pt x="57" y="26"/>
                  </a:cubicBezTo>
                  <a:cubicBezTo>
                    <a:pt x="57" y="26"/>
                    <a:pt x="57" y="26"/>
                    <a:pt x="57" y="26"/>
                  </a:cubicBezTo>
                  <a:cubicBezTo>
                    <a:pt x="57" y="25"/>
                    <a:pt x="57" y="25"/>
                    <a:pt x="56" y="24"/>
                  </a:cubicBezTo>
                  <a:cubicBezTo>
                    <a:pt x="50" y="23"/>
                    <a:pt x="45" y="24"/>
                    <a:pt x="40" y="23"/>
                  </a:cubicBezTo>
                  <a:cubicBezTo>
                    <a:pt x="39" y="16"/>
                    <a:pt x="40" y="9"/>
                    <a:pt x="40" y="2"/>
                  </a:cubicBezTo>
                  <a:cubicBezTo>
                    <a:pt x="40" y="2"/>
                    <a:pt x="39" y="2"/>
                    <a:pt x="39" y="2"/>
                  </a:cubicBezTo>
                  <a:cubicBezTo>
                    <a:pt x="39" y="1"/>
                    <a:pt x="38" y="1"/>
                    <a:pt x="38" y="1"/>
                  </a:cubicBezTo>
                  <a:cubicBezTo>
                    <a:pt x="33" y="1"/>
                    <a:pt x="28" y="0"/>
                    <a:pt x="23" y="0"/>
                  </a:cubicBezTo>
                  <a:cubicBezTo>
                    <a:pt x="23" y="0"/>
                    <a:pt x="22" y="1"/>
                    <a:pt x="22" y="1"/>
                  </a:cubicBezTo>
                  <a:cubicBezTo>
                    <a:pt x="21" y="1"/>
                    <a:pt x="21" y="2"/>
                    <a:pt x="21" y="2"/>
                  </a:cubicBezTo>
                  <a:cubicBezTo>
                    <a:pt x="20" y="9"/>
                    <a:pt x="21" y="16"/>
                    <a:pt x="21" y="22"/>
                  </a:cubicBezTo>
                  <a:cubicBezTo>
                    <a:pt x="15" y="22"/>
                    <a:pt x="9" y="22"/>
                    <a:pt x="3" y="22"/>
                  </a:cubicBezTo>
                  <a:cubicBezTo>
                    <a:pt x="2" y="22"/>
                    <a:pt x="2" y="22"/>
                    <a:pt x="2" y="22"/>
                  </a:cubicBezTo>
                  <a:cubicBezTo>
                    <a:pt x="1" y="22"/>
                    <a:pt x="0" y="23"/>
                    <a:pt x="0" y="24"/>
                  </a:cubicBezTo>
                  <a:cubicBezTo>
                    <a:pt x="1" y="29"/>
                    <a:pt x="0" y="34"/>
                    <a:pt x="1" y="39"/>
                  </a:cubicBezTo>
                  <a:cubicBezTo>
                    <a:pt x="1" y="40"/>
                    <a:pt x="2" y="40"/>
                    <a:pt x="2" y="40"/>
                  </a:cubicBezTo>
                  <a:cubicBezTo>
                    <a:pt x="2" y="40"/>
                    <a:pt x="2" y="40"/>
                    <a:pt x="3" y="40"/>
                  </a:cubicBezTo>
                  <a:cubicBezTo>
                    <a:pt x="8" y="41"/>
                    <a:pt x="14" y="40"/>
                    <a:pt x="20" y="40"/>
                  </a:cubicBezTo>
                  <a:cubicBezTo>
                    <a:pt x="20" y="47"/>
                    <a:pt x="20" y="53"/>
                    <a:pt x="20" y="59"/>
                  </a:cubicBezTo>
                  <a:close/>
                  <a:moveTo>
                    <a:pt x="7" y="37"/>
                  </a:moveTo>
                  <a:cubicBezTo>
                    <a:pt x="6" y="37"/>
                    <a:pt x="5" y="37"/>
                    <a:pt x="4" y="36"/>
                  </a:cubicBezTo>
                  <a:cubicBezTo>
                    <a:pt x="4" y="36"/>
                    <a:pt x="4" y="36"/>
                    <a:pt x="4" y="36"/>
                  </a:cubicBezTo>
                  <a:cubicBezTo>
                    <a:pt x="4" y="36"/>
                    <a:pt x="4" y="36"/>
                    <a:pt x="4" y="36"/>
                  </a:cubicBezTo>
                  <a:cubicBezTo>
                    <a:pt x="6" y="35"/>
                    <a:pt x="8" y="34"/>
                    <a:pt x="9" y="32"/>
                  </a:cubicBezTo>
                  <a:cubicBezTo>
                    <a:pt x="8" y="33"/>
                    <a:pt x="8" y="35"/>
                    <a:pt x="7" y="36"/>
                  </a:cubicBezTo>
                  <a:cubicBezTo>
                    <a:pt x="7" y="36"/>
                    <a:pt x="7" y="37"/>
                    <a:pt x="7" y="37"/>
                  </a:cubicBezTo>
                  <a:close/>
                  <a:moveTo>
                    <a:pt x="4" y="32"/>
                  </a:moveTo>
                  <a:cubicBezTo>
                    <a:pt x="4" y="33"/>
                    <a:pt x="4" y="33"/>
                    <a:pt x="5" y="32"/>
                  </a:cubicBezTo>
                  <a:cubicBezTo>
                    <a:pt x="6" y="31"/>
                    <a:pt x="12" y="24"/>
                    <a:pt x="8" y="30"/>
                  </a:cubicBezTo>
                  <a:cubicBezTo>
                    <a:pt x="6" y="32"/>
                    <a:pt x="5" y="33"/>
                    <a:pt x="4" y="35"/>
                  </a:cubicBezTo>
                  <a:cubicBezTo>
                    <a:pt x="4" y="34"/>
                    <a:pt x="4" y="33"/>
                    <a:pt x="4" y="32"/>
                  </a:cubicBezTo>
                  <a:close/>
                  <a:moveTo>
                    <a:pt x="4" y="31"/>
                  </a:moveTo>
                  <a:cubicBezTo>
                    <a:pt x="4" y="30"/>
                    <a:pt x="4" y="29"/>
                    <a:pt x="4" y="27"/>
                  </a:cubicBezTo>
                  <a:cubicBezTo>
                    <a:pt x="4" y="27"/>
                    <a:pt x="4" y="27"/>
                    <a:pt x="4" y="27"/>
                  </a:cubicBezTo>
                  <a:cubicBezTo>
                    <a:pt x="7" y="26"/>
                    <a:pt x="5" y="29"/>
                    <a:pt x="4" y="31"/>
                  </a:cubicBezTo>
                  <a:close/>
                  <a:moveTo>
                    <a:pt x="4" y="26"/>
                  </a:moveTo>
                  <a:cubicBezTo>
                    <a:pt x="4" y="26"/>
                    <a:pt x="4" y="26"/>
                    <a:pt x="4" y="26"/>
                  </a:cubicBezTo>
                  <a:cubicBezTo>
                    <a:pt x="5" y="26"/>
                    <a:pt x="5" y="26"/>
                    <a:pt x="5" y="26"/>
                  </a:cubicBezTo>
                  <a:cubicBezTo>
                    <a:pt x="5" y="26"/>
                    <a:pt x="5" y="26"/>
                    <a:pt x="4" y="26"/>
                  </a:cubicBezTo>
                  <a:close/>
                  <a:moveTo>
                    <a:pt x="10" y="33"/>
                  </a:moveTo>
                  <a:cubicBezTo>
                    <a:pt x="11" y="31"/>
                    <a:pt x="13" y="29"/>
                    <a:pt x="15" y="27"/>
                  </a:cubicBezTo>
                  <a:cubicBezTo>
                    <a:pt x="15" y="26"/>
                    <a:pt x="15" y="26"/>
                    <a:pt x="15" y="26"/>
                  </a:cubicBezTo>
                  <a:cubicBezTo>
                    <a:pt x="16" y="26"/>
                    <a:pt x="17" y="26"/>
                    <a:pt x="18" y="26"/>
                  </a:cubicBezTo>
                  <a:cubicBezTo>
                    <a:pt x="16" y="28"/>
                    <a:pt x="14" y="30"/>
                    <a:pt x="12" y="32"/>
                  </a:cubicBezTo>
                  <a:cubicBezTo>
                    <a:pt x="11" y="33"/>
                    <a:pt x="7" y="38"/>
                    <a:pt x="10" y="33"/>
                  </a:cubicBezTo>
                  <a:close/>
                  <a:moveTo>
                    <a:pt x="19" y="26"/>
                  </a:moveTo>
                  <a:cubicBezTo>
                    <a:pt x="20" y="26"/>
                    <a:pt x="22" y="26"/>
                    <a:pt x="23" y="26"/>
                  </a:cubicBezTo>
                  <a:cubicBezTo>
                    <a:pt x="23" y="26"/>
                    <a:pt x="24" y="26"/>
                    <a:pt x="24" y="26"/>
                  </a:cubicBezTo>
                  <a:cubicBezTo>
                    <a:pt x="24" y="26"/>
                    <a:pt x="25" y="25"/>
                    <a:pt x="25" y="24"/>
                  </a:cubicBezTo>
                  <a:cubicBezTo>
                    <a:pt x="25" y="24"/>
                    <a:pt x="25" y="24"/>
                    <a:pt x="25" y="24"/>
                  </a:cubicBezTo>
                  <a:cubicBezTo>
                    <a:pt x="26" y="23"/>
                    <a:pt x="28" y="23"/>
                    <a:pt x="29" y="22"/>
                  </a:cubicBezTo>
                  <a:cubicBezTo>
                    <a:pt x="26" y="24"/>
                    <a:pt x="23" y="27"/>
                    <a:pt x="20" y="29"/>
                  </a:cubicBezTo>
                  <a:cubicBezTo>
                    <a:pt x="18" y="31"/>
                    <a:pt x="14" y="33"/>
                    <a:pt x="13" y="35"/>
                  </a:cubicBezTo>
                  <a:cubicBezTo>
                    <a:pt x="15" y="32"/>
                    <a:pt x="17" y="29"/>
                    <a:pt x="19" y="27"/>
                  </a:cubicBezTo>
                  <a:cubicBezTo>
                    <a:pt x="19" y="26"/>
                    <a:pt x="19" y="26"/>
                    <a:pt x="19" y="26"/>
                  </a:cubicBezTo>
                  <a:close/>
                  <a:moveTo>
                    <a:pt x="36" y="4"/>
                  </a:moveTo>
                  <a:cubicBezTo>
                    <a:pt x="36" y="9"/>
                    <a:pt x="36" y="14"/>
                    <a:pt x="36" y="19"/>
                  </a:cubicBezTo>
                  <a:cubicBezTo>
                    <a:pt x="36" y="19"/>
                    <a:pt x="36" y="19"/>
                    <a:pt x="35" y="19"/>
                  </a:cubicBezTo>
                  <a:cubicBezTo>
                    <a:pt x="33" y="20"/>
                    <a:pt x="31" y="21"/>
                    <a:pt x="28" y="22"/>
                  </a:cubicBezTo>
                  <a:cubicBezTo>
                    <a:pt x="27" y="22"/>
                    <a:pt x="23" y="25"/>
                    <a:pt x="27" y="22"/>
                  </a:cubicBezTo>
                  <a:cubicBezTo>
                    <a:pt x="30" y="20"/>
                    <a:pt x="34" y="17"/>
                    <a:pt x="36" y="13"/>
                  </a:cubicBezTo>
                  <a:cubicBezTo>
                    <a:pt x="36" y="13"/>
                    <a:pt x="36" y="12"/>
                    <a:pt x="35" y="13"/>
                  </a:cubicBezTo>
                  <a:cubicBezTo>
                    <a:pt x="33" y="13"/>
                    <a:pt x="32" y="14"/>
                    <a:pt x="30" y="15"/>
                  </a:cubicBezTo>
                  <a:cubicBezTo>
                    <a:pt x="29" y="16"/>
                    <a:pt x="22" y="21"/>
                    <a:pt x="25" y="18"/>
                  </a:cubicBezTo>
                  <a:cubicBezTo>
                    <a:pt x="29" y="14"/>
                    <a:pt x="33" y="11"/>
                    <a:pt x="35" y="7"/>
                  </a:cubicBezTo>
                  <a:cubicBezTo>
                    <a:pt x="35" y="6"/>
                    <a:pt x="35" y="6"/>
                    <a:pt x="34" y="6"/>
                  </a:cubicBezTo>
                  <a:cubicBezTo>
                    <a:pt x="31" y="8"/>
                    <a:pt x="28" y="11"/>
                    <a:pt x="24" y="13"/>
                  </a:cubicBezTo>
                  <a:cubicBezTo>
                    <a:pt x="24" y="13"/>
                    <a:pt x="24" y="13"/>
                    <a:pt x="24" y="13"/>
                  </a:cubicBezTo>
                  <a:cubicBezTo>
                    <a:pt x="26" y="11"/>
                    <a:pt x="27" y="9"/>
                    <a:pt x="28" y="8"/>
                  </a:cubicBezTo>
                  <a:cubicBezTo>
                    <a:pt x="30" y="7"/>
                    <a:pt x="31" y="6"/>
                    <a:pt x="32" y="4"/>
                  </a:cubicBezTo>
                  <a:cubicBezTo>
                    <a:pt x="33" y="4"/>
                    <a:pt x="34" y="4"/>
                    <a:pt x="36" y="4"/>
                  </a:cubicBezTo>
                  <a:close/>
                  <a:moveTo>
                    <a:pt x="46" y="27"/>
                  </a:moveTo>
                  <a:cubicBezTo>
                    <a:pt x="44" y="30"/>
                    <a:pt x="41" y="33"/>
                    <a:pt x="38" y="36"/>
                  </a:cubicBezTo>
                  <a:cubicBezTo>
                    <a:pt x="37" y="37"/>
                    <a:pt x="36" y="38"/>
                    <a:pt x="34" y="39"/>
                  </a:cubicBezTo>
                  <a:cubicBezTo>
                    <a:pt x="35" y="38"/>
                    <a:pt x="36" y="36"/>
                    <a:pt x="37" y="35"/>
                  </a:cubicBezTo>
                  <a:cubicBezTo>
                    <a:pt x="39" y="32"/>
                    <a:pt x="41" y="30"/>
                    <a:pt x="42" y="27"/>
                  </a:cubicBezTo>
                  <a:cubicBezTo>
                    <a:pt x="44" y="27"/>
                    <a:pt x="45" y="27"/>
                    <a:pt x="46" y="27"/>
                  </a:cubicBezTo>
                  <a:close/>
                  <a:moveTo>
                    <a:pt x="53" y="34"/>
                  </a:moveTo>
                  <a:cubicBezTo>
                    <a:pt x="53" y="34"/>
                    <a:pt x="53" y="34"/>
                    <a:pt x="52" y="34"/>
                  </a:cubicBezTo>
                  <a:cubicBezTo>
                    <a:pt x="51" y="35"/>
                    <a:pt x="47" y="37"/>
                    <a:pt x="50" y="34"/>
                  </a:cubicBezTo>
                  <a:cubicBezTo>
                    <a:pt x="51" y="32"/>
                    <a:pt x="52" y="30"/>
                    <a:pt x="53" y="28"/>
                  </a:cubicBezTo>
                  <a:cubicBezTo>
                    <a:pt x="53" y="28"/>
                    <a:pt x="53" y="28"/>
                    <a:pt x="53" y="28"/>
                  </a:cubicBezTo>
                  <a:cubicBezTo>
                    <a:pt x="53" y="30"/>
                    <a:pt x="53" y="32"/>
                    <a:pt x="53" y="34"/>
                  </a:cubicBezTo>
                  <a:close/>
                  <a:moveTo>
                    <a:pt x="29" y="55"/>
                  </a:moveTo>
                  <a:cubicBezTo>
                    <a:pt x="31" y="53"/>
                    <a:pt x="33" y="52"/>
                    <a:pt x="34" y="49"/>
                  </a:cubicBezTo>
                  <a:cubicBezTo>
                    <a:pt x="34" y="49"/>
                    <a:pt x="34" y="49"/>
                    <a:pt x="33" y="49"/>
                  </a:cubicBezTo>
                  <a:cubicBezTo>
                    <a:pt x="31" y="50"/>
                    <a:pt x="29" y="52"/>
                    <a:pt x="26" y="53"/>
                  </a:cubicBezTo>
                  <a:cubicBezTo>
                    <a:pt x="29" y="51"/>
                    <a:pt x="32" y="48"/>
                    <a:pt x="34" y="45"/>
                  </a:cubicBezTo>
                  <a:cubicBezTo>
                    <a:pt x="34" y="48"/>
                    <a:pt x="34" y="50"/>
                    <a:pt x="34" y="53"/>
                  </a:cubicBezTo>
                  <a:cubicBezTo>
                    <a:pt x="32" y="53"/>
                    <a:pt x="31" y="54"/>
                    <a:pt x="29" y="55"/>
                  </a:cubicBezTo>
                  <a:close/>
                  <a:moveTo>
                    <a:pt x="36" y="24"/>
                  </a:moveTo>
                  <a:cubicBezTo>
                    <a:pt x="36" y="24"/>
                    <a:pt x="36" y="25"/>
                    <a:pt x="36" y="25"/>
                  </a:cubicBezTo>
                  <a:cubicBezTo>
                    <a:pt x="36" y="25"/>
                    <a:pt x="36" y="25"/>
                    <a:pt x="36" y="25"/>
                  </a:cubicBezTo>
                  <a:cubicBezTo>
                    <a:pt x="36" y="26"/>
                    <a:pt x="36" y="26"/>
                    <a:pt x="37" y="27"/>
                  </a:cubicBezTo>
                  <a:cubicBezTo>
                    <a:pt x="32" y="29"/>
                    <a:pt x="29" y="34"/>
                    <a:pt x="25" y="37"/>
                  </a:cubicBezTo>
                  <a:cubicBezTo>
                    <a:pt x="29" y="33"/>
                    <a:pt x="32" y="28"/>
                    <a:pt x="36" y="24"/>
                  </a:cubicBezTo>
                  <a:close/>
                  <a:moveTo>
                    <a:pt x="38" y="27"/>
                  </a:moveTo>
                  <a:cubicBezTo>
                    <a:pt x="38" y="27"/>
                    <a:pt x="38" y="27"/>
                    <a:pt x="38" y="27"/>
                  </a:cubicBezTo>
                  <a:cubicBezTo>
                    <a:pt x="35" y="29"/>
                    <a:pt x="33" y="31"/>
                    <a:pt x="31" y="33"/>
                  </a:cubicBezTo>
                  <a:cubicBezTo>
                    <a:pt x="29" y="36"/>
                    <a:pt x="26" y="39"/>
                    <a:pt x="23" y="41"/>
                  </a:cubicBezTo>
                  <a:cubicBezTo>
                    <a:pt x="23" y="40"/>
                    <a:pt x="23" y="39"/>
                    <a:pt x="24" y="38"/>
                  </a:cubicBezTo>
                  <a:cubicBezTo>
                    <a:pt x="29" y="36"/>
                    <a:pt x="32" y="30"/>
                    <a:pt x="38" y="27"/>
                  </a:cubicBezTo>
                  <a:close/>
                  <a:moveTo>
                    <a:pt x="35" y="45"/>
                  </a:moveTo>
                  <a:cubicBezTo>
                    <a:pt x="34" y="44"/>
                    <a:pt x="34" y="44"/>
                    <a:pt x="34" y="44"/>
                  </a:cubicBezTo>
                  <a:cubicBezTo>
                    <a:pt x="31" y="45"/>
                    <a:pt x="29" y="47"/>
                    <a:pt x="26" y="49"/>
                  </a:cubicBezTo>
                  <a:cubicBezTo>
                    <a:pt x="29" y="46"/>
                    <a:pt x="32" y="44"/>
                    <a:pt x="35" y="41"/>
                  </a:cubicBezTo>
                  <a:cubicBezTo>
                    <a:pt x="35" y="42"/>
                    <a:pt x="35" y="43"/>
                    <a:pt x="35" y="45"/>
                  </a:cubicBezTo>
                  <a:close/>
                  <a:moveTo>
                    <a:pt x="24" y="51"/>
                  </a:moveTo>
                  <a:cubicBezTo>
                    <a:pt x="27" y="50"/>
                    <a:pt x="30" y="47"/>
                    <a:pt x="33" y="46"/>
                  </a:cubicBezTo>
                  <a:cubicBezTo>
                    <a:pt x="30" y="49"/>
                    <a:pt x="27" y="52"/>
                    <a:pt x="24" y="54"/>
                  </a:cubicBezTo>
                  <a:cubicBezTo>
                    <a:pt x="24" y="53"/>
                    <a:pt x="24" y="52"/>
                    <a:pt x="24" y="51"/>
                  </a:cubicBezTo>
                  <a:close/>
                  <a:moveTo>
                    <a:pt x="35" y="40"/>
                  </a:moveTo>
                  <a:cubicBezTo>
                    <a:pt x="35" y="40"/>
                    <a:pt x="35" y="40"/>
                    <a:pt x="35" y="40"/>
                  </a:cubicBezTo>
                  <a:cubicBezTo>
                    <a:pt x="34" y="40"/>
                    <a:pt x="34" y="40"/>
                    <a:pt x="34" y="40"/>
                  </a:cubicBezTo>
                  <a:cubicBezTo>
                    <a:pt x="35" y="40"/>
                    <a:pt x="35" y="40"/>
                    <a:pt x="35" y="39"/>
                  </a:cubicBezTo>
                  <a:cubicBezTo>
                    <a:pt x="35" y="39"/>
                    <a:pt x="35" y="39"/>
                    <a:pt x="35" y="39"/>
                  </a:cubicBezTo>
                  <a:cubicBezTo>
                    <a:pt x="35" y="40"/>
                    <a:pt x="35" y="40"/>
                    <a:pt x="35" y="40"/>
                  </a:cubicBezTo>
                  <a:close/>
                  <a:moveTo>
                    <a:pt x="33" y="41"/>
                  </a:moveTo>
                  <a:cubicBezTo>
                    <a:pt x="30" y="45"/>
                    <a:pt x="26" y="47"/>
                    <a:pt x="24" y="50"/>
                  </a:cubicBezTo>
                  <a:cubicBezTo>
                    <a:pt x="24" y="49"/>
                    <a:pt x="24" y="48"/>
                    <a:pt x="24" y="47"/>
                  </a:cubicBezTo>
                  <a:cubicBezTo>
                    <a:pt x="27" y="45"/>
                    <a:pt x="30" y="43"/>
                    <a:pt x="33" y="41"/>
                  </a:cubicBezTo>
                  <a:close/>
                  <a:moveTo>
                    <a:pt x="32" y="40"/>
                  </a:moveTo>
                  <a:cubicBezTo>
                    <a:pt x="32" y="40"/>
                    <a:pt x="32" y="40"/>
                    <a:pt x="33" y="41"/>
                  </a:cubicBezTo>
                  <a:cubicBezTo>
                    <a:pt x="29" y="42"/>
                    <a:pt x="27" y="44"/>
                    <a:pt x="24" y="46"/>
                  </a:cubicBezTo>
                  <a:cubicBezTo>
                    <a:pt x="23" y="45"/>
                    <a:pt x="23" y="44"/>
                    <a:pt x="23" y="43"/>
                  </a:cubicBezTo>
                  <a:cubicBezTo>
                    <a:pt x="28" y="41"/>
                    <a:pt x="32" y="37"/>
                    <a:pt x="35" y="32"/>
                  </a:cubicBezTo>
                  <a:cubicBezTo>
                    <a:pt x="36" y="31"/>
                    <a:pt x="37" y="30"/>
                    <a:pt x="38" y="29"/>
                  </a:cubicBezTo>
                  <a:cubicBezTo>
                    <a:pt x="38" y="29"/>
                    <a:pt x="40" y="28"/>
                    <a:pt x="41" y="27"/>
                  </a:cubicBezTo>
                  <a:cubicBezTo>
                    <a:pt x="41" y="27"/>
                    <a:pt x="41" y="27"/>
                    <a:pt x="41" y="27"/>
                  </a:cubicBezTo>
                  <a:cubicBezTo>
                    <a:pt x="38" y="32"/>
                    <a:pt x="35" y="36"/>
                    <a:pt x="32" y="40"/>
                  </a:cubicBezTo>
                  <a:close/>
                  <a:moveTo>
                    <a:pt x="29" y="38"/>
                  </a:moveTo>
                  <a:cubicBezTo>
                    <a:pt x="28" y="39"/>
                    <a:pt x="26" y="41"/>
                    <a:pt x="25" y="42"/>
                  </a:cubicBezTo>
                  <a:cubicBezTo>
                    <a:pt x="23" y="43"/>
                    <a:pt x="24" y="42"/>
                    <a:pt x="26" y="40"/>
                  </a:cubicBezTo>
                  <a:cubicBezTo>
                    <a:pt x="27" y="39"/>
                    <a:pt x="28" y="38"/>
                    <a:pt x="29" y="37"/>
                  </a:cubicBezTo>
                  <a:cubicBezTo>
                    <a:pt x="32" y="34"/>
                    <a:pt x="35" y="31"/>
                    <a:pt x="39" y="27"/>
                  </a:cubicBezTo>
                  <a:cubicBezTo>
                    <a:pt x="39" y="27"/>
                    <a:pt x="39" y="27"/>
                    <a:pt x="39" y="27"/>
                  </a:cubicBezTo>
                  <a:cubicBezTo>
                    <a:pt x="35" y="30"/>
                    <a:pt x="33" y="34"/>
                    <a:pt x="29" y="38"/>
                  </a:cubicBezTo>
                  <a:close/>
                  <a:moveTo>
                    <a:pt x="31" y="22"/>
                  </a:moveTo>
                  <a:cubicBezTo>
                    <a:pt x="31" y="22"/>
                    <a:pt x="31" y="22"/>
                    <a:pt x="31" y="21"/>
                  </a:cubicBezTo>
                  <a:cubicBezTo>
                    <a:pt x="32" y="21"/>
                    <a:pt x="33" y="21"/>
                    <a:pt x="34" y="20"/>
                  </a:cubicBezTo>
                  <a:cubicBezTo>
                    <a:pt x="33" y="21"/>
                    <a:pt x="32" y="21"/>
                    <a:pt x="31" y="22"/>
                  </a:cubicBezTo>
                  <a:close/>
                  <a:moveTo>
                    <a:pt x="28" y="8"/>
                  </a:moveTo>
                  <a:cubicBezTo>
                    <a:pt x="27" y="9"/>
                    <a:pt x="25" y="10"/>
                    <a:pt x="24" y="11"/>
                  </a:cubicBezTo>
                  <a:cubicBezTo>
                    <a:pt x="24" y="10"/>
                    <a:pt x="24" y="9"/>
                    <a:pt x="24" y="8"/>
                  </a:cubicBezTo>
                  <a:cubicBezTo>
                    <a:pt x="26" y="8"/>
                    <a:pt x="27" y="7"/>
                    <a:pt x="29" y="6"/>
                  </a:cubicBezTo>
                  <a:cubicBezTo>
                    <a:pt x="33" y="3"/>
                    <a:pt x="28" y="7"/>
                    <a:pt x="28" y="8"/>
                  </a:cubicBezTo>
                  <a:close/>
                  <a:moveTo>
                    <a:pt x="32" y="9"/>
                  </a:moveTo>
                  <a:cubicBezTo>
                    <a:pt x="36" y="6"/>
                    <a:pt x="30" y="13"/>
                    <a:pt x="29" y="13"/>
                  </a:cubicBezTo>
                  <a:cubicBezTo>
                    <a:pt x="27" y="15"/>
                    <a:pt x="26" y="16"/>
                    <a:pt x="24" y="17"/>
                  </a:cubicBezTo>
                  <a:cubicBezTo>
                    <a:pt x="24" y="16"/>
                    <a:pt x="24" y="15"/>
                    <a:pt x="24" y="14"/>
                  </a:cubicBezTo>
                  <a:cubicBezTo>
                    <a:pt x="27" y="13"/>
                    <a:pt x="30" y="11"/>
                    <a:pt x="32" y="9"/>
                  </a:cubicBezTo>
                  <a:close/>
                  <a:moveTo>
                    <a:pt x="32" y="15"/>
                  </a:moveTo>
                  <a:cubicBezTo>
                    <a:pt x="37" y="12"/>
                    <a:pt x="32" y="17"/>
                    <a:pt x="31" y="18"/>
                  </a:cubicBezTo>
                  <a:cubicBezTo>
                    <a:pt x="29" y="20"/>
                    <a:pt x="27" y="21"/>
                    <a:pt x="25" y="22"/>
                  </a:cubicBezTo>
                  <a:cubicBezTo>
                    <a:pt x="25" y="21"/>
                    <a:pt x="25" y="21"/>
                    <a:pt x="25" y="20"/>
                  </a:cubicBezTo>
                  <a:cubicBezTo>
                    <a:pt x="27" y="18"/>
                    <a:pt x="30" y="16"/>
                    <a:pt x="32" y="15"/>
                  </a:cubicBezTo>
                  <a:close/>
                  <a:moveTo>
                    <a:pt x="29" y="23"/>
                  </a:moveTo>
                  <a:cubicBezTo>
                    <a:pt x="25" y="27"/>
                    <a:pt x="20" y="31"/>
                    <a:pt x="17" y="36"/>
                  </a:cubicBezTo>
                  <a:cubicBezTo>
                    <a:pt x="17" y="36"/>
                    <a:pt x="17" y="36"/>
                    <a:pt x="17" y="36"/>
                  </a:cubicBezTo>
                  <a:cubicBezTo>
                    <a:pt x="15" y="36"/>
                    <a:pt x="14" y="37"/>
                    <a:pt x="12" y="37"/>
                  </a:cubicBezTo>
                  <a:cubicBezTo>
                    <a:pt x="18" y="32"/>
                    <a:pt x="24" y="28"/>
                    <a:pt x="29" y="23"/>
                  </a:cubicBezTo>
                  <a:close/>
                  <a:moveTo>
                    <a:pt x="36" y="20"/>
                  </a:moveTo>
                  <a:cubicBezTo>
                    <a:pt x="36" y="20"/>
                    <a:pt x="36" y="20"/>
                    <a:pt x="36" y="19"/>
                  </a:cubicBezTo>
                  <a:cubicBezTo>
                    <a:pt x="36" y="21"/>
                    <a:pt x="36" y="22"/>
                    <a:pt x="36" y="23"/>
                  </a:cubicBezTo>
                  <a:cubicBezTo>
                    <a:pt x="36" y="23"/>
                    <a:pt x="36" y="23"/>
                    <a:pt x="36" y="23"/>
                  </a:cubicBezTo>
                  <a:cubicBezTo>
                    <a:pt x="30" y="27"/>
                    <a:pt x="25" y="31"/>
                    <a:pt x="20" y="35"/>
                  </a:cubicBezTo>
                  <a:cubicBezTo>
                    <a:pt x="20" y="36"/>
                    <a:pt x="21" y="37"/>
                    <a:pt x="21" y="36"/>
                  </a:cubicBezTo>
                  <a:cubicBezTo>
                    <a:pt x="23" y="34"/>
                    <a:pt x="25" y="32"/>
                    <a:pt x="27" y="31"/>
                  </a:cubicBezTo>
                  <a:cubicBezTo>
                    <a:pt x="28" y="29"/>
                    <a:pt x="30" y="28"/>
                    <a:pt x="32" y="27"/>
                  </a:cubicBezTo>
                  <a:cubicBezTo>
                    <a:pt x="32" y="27"/>
                    <a:pt x="32" y="27"/>
                    <a:pt x="32" y="27"/>
                  </a:cubicBezTo>
                  <a:cubicBezTo>
                    <a:pt x="29" y="30"/>
                    <a:pt x="27" y="34"/>
                    <a:pt x="23" y="37"/>
                  </a:cubicBezTo>
                  <a:cubicBezTo>
                    <a:pt x="23" y="37"/>
                    <a:pt x="23" y="37"/>
                    <a:pt x="23" y="37"/>
                  </a:cubicBezTo>
                  <a:cubicBezTo>
                    <a:pt x="22" y="36"/>
                    <a:pt x="22" y="36"/>
                    <a:pt x="22" y="36"/>
                  </a:cubicBezTo>
                  <a:cubicBezTo>
                    <a:pt x="21" y="36"/>
                    <a:pt x="19" y="36"/>
                    <a:pt x="18" y="36"/>
                  </a:cubicBezTo>
                  <a:cubicBezTo>
                    <a:pt x="23" y="30"/>
                    <a:pt x="29" y="25"/>
                    <a:pt x="36" y="20"/>
                  </a:cubicBezTo>
                  <a:close/>
                  <a:moveTo>
                    <a:pt x="24" y="58"/>
                  </a:moveTo>
                  <a:cubicBezTo>
                    <a:pt x="24" y="57"/>
                    <a:pt x="24" y="56"/>
                    <a:pt x="24" y="56"/>
                  </a:cubicBezTo>
                  <a:cubicBezTo>
                    <a:pt x="27" y="55"/>
                    <a:pt x="29" y="53"/>
                    <a:pt x="32" y="51"/>
                  </a:cubicBezTo>
                  <a:cubicBezTo>
                    <a:pt x="30" y="53"/>
                    <a:pt x="28" y="54"/>
                    <a:pt x="27" y="56"/>
                  </a:cubicBezTo>
                  <a:cubicBezTo>
                    <a:pt x="27" y="56"/>
                    <a:pt x="27" y="57"/>
                    <a:pt x="28" y="57"/>
                  </a:cubicBezTo>
                  <a:cubicBezTo>
                    <a:pt x="29" y="56"/>
                    <a:pt x="30" y="56"/>
                    <a:pt x="30" y="55"/>
                  </a:cubicBezTo>
                  <a:cubicBezTo>
                    <a:pt x="31" y="55"/>
                    <a:pt x="32" y="55"/>
                    <a:pt x="33" y="54"/>
                  </a:cubicBezTo>
                  <a:cubicBezTo>
                    <a:pt x="34" y="54"/>
                    <a:pt x="34" y="55"/>
                    <a:pt x="34" y="56"/>
                  </a:cubicBezTo>
                  <a:cubicBezTo>
                    <a:pt x="34" y="56"/>
                    <a:pt x="34" y="57"/>
                    <a:pt x="34" y="57"/>
                  </a:cubicBezTo>
                  <a:cubicBezTo>
                    <a:pt x="34" y="57"/>
                    <a:pt x="34" y="58"/>
                    <a:pt x="34" y="58"/>
                  </a:cubicBezTo>
                  <a:cubicBezTo>
                    <a:pt x="31" y="58"/>
                    <a:pt x="27" y="58"/>
                    <a:pt x="24" y="58"/>
                  </a:cubicBezTo>
                  <a:close/>
                  <a:moveTo>
                    <a:pt x="37" y="39"/>
                  </a:moveTo>
                  <a:cubicBezTo>
                    <a:pt x="36" y="39"/>
                    <a:pt x="36" y="39"/>
                    <a:pt x="36" y="39"/>
                  </a:cubicBezTo>
                  <a:cubicBezTo>
                    <a:pt x="39" y="36"/>
                    <a:pt x="42" y="34"/>
                    <a:pt x="44" y="31"/>
                  </a:cubicBezTo>
                  <a:cubicBezTo>
                    <a:pt x="46" y="29"/>
                    <a:pt x="50" y="26"/>
                    <a:pt x="45" y="32"/>
                  </a:cubicBezTo>
                  <a:cubicBezTo>
                    <a:pt x="43" y="34"/>
                    <a:pt x="42" y="35"/>
                    <a:pt x="40" y="37"/>
                  </a:cubicBezTo>
                  <a:cubicBezTo>
                    <a:pt x="40" y="38"/>
                    <a:pt x="40" y="38"/>
                    <a:pt x="41" y="38"/>
                  </a:cubicBezTo>
                  <a:cubicBezTo>
                    <a:pt x="43" y="36"/>
                    <a:pt x="46" y="34"/>
                    <a:pt x="48" y="32"/>
                  </a:cubicBezTo>
                  <a:cubicBezTo>
                    <a:pt x="49" y="31"/>
                    <a:pt x="52" y="29"/>
                    <a:pt x="50" y="32"/>
                  </a:cubicBezTo>
                  <a:cubicBezTo>
                    <a:pt x="49" y="34"/>
                    <a:pt x="47" y="36"/>
                    <a:pt x="46" y="37"/>
                  </a:cubicBezTo>
                  <a:cubicBezTo>
                    <a:pt x="46" y="38"/>
                    <a:pt x="46" y="38"/>
                    <a:pt x="46" y="38"/>
                  </a:cubicBezTo>
                  <a:cubicBezTo>
                    <a:pt x="48" y="38"/>
                    <a:pt x="52" y="34"/>
                    <a:pt x="51" y="37"/>
                  </a:cubicBezTo>
                  <a:cubicBezTo>
                    <a:pt x="51" y="38"/>
                    <a:pt x="52" y="38"/>
                    <a:pt x="52" y="37"/>
                  </a:cubicBezTo>
                  <a:cubicBezTo>
                    <a:pt x="52" y="37"/>
                    <a:pt x="53" y="36"/>
                    <a:pt x="53" y="36"/>
                  </a:cubicBezTo>
                  <a:cubicBezTo>
                    <a:pt x="53" y="37"/>
                    <a:pt x="53" y="38"/>
                    <a:pt x="53" y="39"/>
                  </a:cubicBezTo>
                  <a:cubicBezTo>
                    <a:pt x="47" y="39"/>
                    <a:pt x="42" y="39"/>
                    <a:pt x="37" y="39"/>
                  </a:cubicBezTo>
                  <a:close/>
                  <a:moveTo>
                    <a:pt x="49" y="27"/>
                  </a:moveTo>
                  <a:cubicBezTo>
                    <a:pt x="50" y="28"/>
                    <a:pt x="51" y="28"/>
                    <a:pt x="52" y="28"/>
                  </a:cubicBezTo>
                  <a:cubicBezTo>
                    <a:pt x="49" y="30"/>
                    <a:pt x="45" y="32"/>
                    <a:pt x="43" y="35"/>
                  </a:cubicBezTo>
                  <a:cubicBezTo>
                    <a:pt x="45" y="33"/>
                    <a:pt x="47" y="30"/>
                    <a:pt x="49" y="27"/>
                  </a:cubicBezTo>
                  <a:close/>
                  <a:moveTo>
                    <a:pt x="30" y="4"/>
                  </a:moveTo>
                  <a:cubicBezTo>
                    <a:pt x="28" y="5"/>
                    <a:pt x="26" y="6"/>
                    <a:pt x="25" y="7"/>
                  </a:cubicBezTo>
                  <a:cubicBezTo>
                    <a:pt x="25" y="6"/>
                    <a:pt x="25" y="5"/>
                    <a:pt x="25" y="4"/>
                  </a:cubicBezTo>
                  <a:cubicBezTo>
                    <a:pt x="26" y="4"/>
                    <a:pt x="28" y="4"/>
                    <a:pt x="30" y="4"/>
                  </a:cubicBezTo>
                  <a:close/>
                  <a:moveTo>
                    <a:pt x="14" y="26"/>
                  </a:moveTo>
                  <a:cubicBezTo>
                    <a:pt x="14" y="26"/>
                    <a:pt x="14" y="26"/>
                    <a:pt x="14" y="26"/>
                  </a:cubicBezTo>
                  <a:cubicBezTo>
                    <a:pt x="11" y="28"/>
                    <a:pt x="9" y="31"/>
                    <a:pt x="7" y="34"/>
                  </a:cubicBezTo>
                  <a:cubicBezTo>
                    <a:pt x="3" y="38"/>
                    <a:pt x="9" y="30"/>
                    <a:pt x="8" y="31"/>
                  </a:cubicBezTo>
                  <a:cubicBezTo>
                    <a:pt x="9" y="29"/>
                    <a:pt x="10" y="28"/>
                    <a:pt x="11" y="27"/>
                  </a:cubicBezTo>
                  <a:cubicBezTo>
                    <a:pt x="11" y="26"/>
                    <a:pt x="11" y="26"/>
                    <a:pt x="10" y="26"/>
                  </a:cubicBezTo>
                  <a:cubicBezTo>
                    <a:pt x="9" y="27"/>
                    <a:pt x="8" y="28"/>
                    <a:pt x="7" y="29"/>
                  </a:cubicBezTo>
                  <a:cubicBezTo>
                    <a:pt x="3" y="33"/>
                    <a:pt x="6" y="27"/>
                    <a:pt x="7" y="26"/>
                  </a:cubicBezTo>
                  <a:cubicBezTo>
                    <a:pt x="7" y="26"/>
                    <a:pt x="7" y="26"/>
                    <a:pt x="7" y="26"/>
                  </a:cubicBezTo>
                  <a:cubicBezTo>
                    <a:pt x="9" y="26"/>
                    <a:pt x="12" y="26"/>
                    <a:pt x="14" y="26"/>
                  </a:cubicBezTo>
                  <a:close/>
                  <a:moveTo>
                    <a:pt x="8" y="37"/>
                  </a:moveTo>
                  <a:cubicBezTo>
                    <a:pt x="11" y="35"/>
                    <a:pt x="13" y="32"/>
                    <a:pt x="15" y="30"/>
                  </a:cubicBezTo>
                  <a:cubicBezTo>
                    <a:pt x="19" y="26"/>
                    <a:pt x="16" y="29"/>
                    <a:pt x="14" y="31"/>
                  </a:cubicBezTo>
                  <a:cubicBezTo>
                    <a:pt x="13" y="33"/>
                    <a:pt x="12" y="34"/>
                    <a:pt x="11" y="36"/>
                  </a:cubicBezTo>
                  <a:cubicBezTo>
                    <a:pt x="11" y="36"/>
                    <a:pt x="11" y="36"/>
                    <a:pt x="11" y="37"/>
                  </a:cubicBezTo>
                  <a:cubicBezTo>
                    <a:pt x="10" y="37"/>
                    <a:pt x="9" y="37"/>
                    <a:pt x="8" y="37"/>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269"/>
            <p:cNvSpPr>
              <a:spLocks noEditPoints="1"/>
            </p:cNvSpPr>
            <p:nvPr/>
          </p:nvSpPr>
          <p:spPr bwMode="auto">
            <a:xfrm>
              <a:off x="4515096" y="1525022"/>
              <a:ext cx="639763" cy="673100"/>
            </a:xfrm>
            <a:custGeom>
              <a:avLst/>
              <a:gdLst>
                <a:gd name="T0" fmla="*/ 80 w 151"/>
                <a:gd name="T1" fmla="*/ 152 h 159"/>
                <a:gd name="T2" fmla="*/ 14 w 151"/>
                <a:gd name="T3" fmla="*/ 49 h 159"/>
                <a:gd name="T4" fmla="*/ 45 w 151"/>
                <a:gd name="T5" fmla="*/ 110 h 159"/>
                <a:gd name="T6" fmla="*/ 18 w 151"/>
                <a:gd name="T7" fmla="*/ 121 h 159"/>
                <a:gd name="T8" fmla="*/ 12 w 151"/>
                <a:gd name="T9" fmla="*/ 111 h 159"/>
                <a:gd name="T10" fmla="*/ 12 w 151"/>
                <a:gd name="T11" fmla="*/ 111 h 159"/>
                <a:gd name="T12" fmla="*/ 12 w 151"/>
                <a:gd name="T13" fmla="*/ 111 h 159"/>
                <a:gd name="T14" fmla="*/ 72 w 151"/>
                <a:gd name="T15" fmla="*/ 24 h 159"/>
                <a:gd name="T16" fmla="*/ 62 w 151"/>
                <a:gd name="T17" fmla="*/ 33 h 159"/>
                <a:gd name="T18" fmla="*/ 91 w 151"/>
                <a:gd name="T19" fmla="*/ 24 h 159"/>
                <a:gd name="T20" fmla="*/ 102 w 151"/>
                <a:gd name="T21" fmla="*/ 33 h 159"/>
                <a:gd name="T22" fmla="*/ 98 w 151"/>
                <a:gd name="T23" fmla="*/ 41 h 159"/>
                <a:gd name="T24" fmla="*/ 70 w 151"/>
                <a:gd name="T25" fmla="*/ 36 h 159"/>
                <a:gd name="T26" fmla="*/ 47 w 151"/>
                <a:gd name="T27" fmla="*/ 49 h 159"/>
                <a:gd name="T28" fmla="*/ 84 w 151"/>
                <a:gd name="T29" fmla="*/ 35 h 159"/>
                <a:gd name="T30" fmla="*/ 84 w 151"/>
                <a:gd name="T31" fmla="*/ 28 h 159"/>
                <a:gd name="T32" fmla="*/ 67 w 151"/>
                <a:gd name="T33" fmla="*/ 35 h 159"/>
                <a:gd name="T34" fmla="*/ 22 w 151"/>
                <a:gd name="T35" fmla="*/ 56 h 159"/>
                <a:gd name="T36" fmla="*/ 9 w 151"/>
                <a:gd name="T37" fmla="*/ 70 h 159"/>
                <a:gd name="T38" fmla="*/ 7 w 151"/>
                <a:gd name="T39" fmla="*/ 77 h 159"/>
                <a:gd name="T40" fmla="*/ 30 w 151"/>
                <a:gd name="T41" fmla="*/ 72 h 159"/>
                <a:gd name="T42" fmla="*/ 111 w 151"/>
                <a:gd name="T43" fmla="*/ 48 h 159"/>
                <a:gd name="T44" fmla="*/ 35 w 151"/>
                <a:gd name="T45" fmla="*/ 77 h 159"/>
                <a:gd name="T46" fmla="*/ 66 w 151"/>
                <a:gd name="T47" fmla="*/ 67 h 159"/>
                <a:gd name="T48" fmla="*/ 133 w 151"/>
                <a:gd name="T49" fmla="*/ 47 h 159"/>
                <a:gd name="T50" fmla="*/ 122 w 151"/>
                <a:gd name="T51" fmla="*/ 53 h 159"/>
                <a:gd name="T52" fmla="*/ 65 w 151"/>
                <a:gd name="T53" fmla="*/ 83 h 159"/>
                <a:gd name="T54" fmla="*/ 138 w 151"/>
                <a:gd name="T55" fmla="*/ 60 h 159"/>
                <a:gd name="T56" fmla="*/ 80 w 151"/>
                <a:gd name="T57" fmla="*/ 89 h 159"/>
                <a:gd name="T58" fmla="*/ 80 w 151"/>
                <a:gd name="T59" fmla="*/ 140 h 159"/>
                <a:gd name="T60" fmla="*/ 130 w 151"/>
                <a:gd name="T61" fmla="*/ 113 h 159"/>
                <a:gd name="T62" fmla="*/ 96 w 151"/>
                <a:gd name="T63" fmla="*/ 128 h 159"/>
                <a:gd name="T64" fmla="*/ 142 w 151"/>
                <a:gd name="T65" fmla="*/ 106 h 159"/>
                <a:gd name="T66" fmla="*/ 95 w 151"/>
                <a:gd name="T67" fmla="*/ 117 h 159"/>
                <a:gd name="T68" fmla="*/ 41 w 151"/>
                <a:gd name="T69" fmla="*/ 144 h 159"/>
                <a:gd name="T70" fmla="*/ 31 w 151"/>
                <a:gd name="T71" fmla="*/ 137 h 159"/>
                <a:gd name="T72" fmla="*/ 123 w 151"/>
                <a:gd name="T73" fmla="*/ 104 h 159"/>
                <a:gd name="T74" fmla="*/ 97 w 151"/>
                <a:gd name="T75" fmla="*/ 110 h 159"/>
                <a:gd name="T76" fmla="*/ 119 w 151"/>
                <a:gd name="T77" fmla="*/ 99 h 159"/>
                <a:gd name="T78" fmla="*/ 144 w 151"/>
                <a:gd name="T79" fmla="*/ 80 h 159"/>
                <a:gd name="T80" fmla="*/ 92 w 151"/>
                <a:gd name="T81" fmla="*/ 104 h 159"/>
                <a:gd name="T82" fmla="*/ 144 w 151"/>
                <a:gd name="T83" fmla="*/ 80 h 159"/>
                <a:gd name="T84" fmla="*/ 26 w 151"/>
                <a:gd name="T85" fmla="*/ 125 h 159"/>
                <a:gd name="T86" fmla="*/ 143 w 151"/>
                <a:gd name="T87" fmla="*/ 75 h 159"/>
                <a:gd name="T88" fmla="*/ 23 w 151"/>
                <a:gd name="T89" fmla="*/ 117 h 159"/>
                <a:gd name="T90" fmla="*/ 54 w 151"/>
                <a:gd name="T91" fmla="*/ 120 h 159"/>
                <a:gd name="T92" fmla="*/ 50 w 151"/>
                <a:gd name="T93" fmla="*/ 148 h 159"/>
                <a:gd name="T94" fmla="*/ 52 w 151"/>
                <a:gd name="T95" fmla="*/ 148 h 159"/>
                <a:gd name="T96" fmla="*/ 131 w 151"/>
                <a:gd name="T97" fmla="*/ 134 h 159"/>
                <a:gd name="T98" fmla="*/ 93 w 151"/>
                <a:gd name="T99" fmla="*/ 150 h 159"/>
                <a:gd name="T100" fmla="*/ 86 w 151"/>
                <a:gd name="T101" fmla="*/ 147 h 159"/>
                <a:gd name="T102" fmla="*/ 134 w 151"/>
                <a:gd name="T103" fmla="*/ 127 h 159"/>
                <a:gd name="T104" fmla="*/ 113 w 151"/>
                <a:gd name="T105" fmla="*/ 149 h 159"/>
                <a:gd name="T106" fmla="*/ 137 w 151"/>
                <a:gd name="T107" fmla="*/ 117 h 159"/>
                <a:gd name="T108" fmla="*/ 72 w 151"/>
                <a:gd name="T109" fmla="*/ 145 h 159"/>
                <a:gd name="T110" fmla="*/ 85 w 151"/>
                <a:gd name="T111" fmla="*/ 80 h 159"/>
                <a:gd name="T112" fmla="*/ 131 w 151"/>
                <a:gd name="T113" fmla="*/ 44 h 159"/>
                <a:gd name="T114" fmla="*/ 118 w 151"/>
                <a:gd name="T115" fmla="*/ 46 h 159"/>
                <a:gd name="T116" fmla="*/ 27 w 151"/>
                <a:gd name="T117" fmla="*/ 77 h 159"/>
                <a:gd name="T118" fmla="*/ 89 w 151"/>
                <a:gd name="T119" fmla="*/ 24 h 159"/>
                <a:gd name="T120" fmla="*/ 22 w 151"/>
                <a:gd name="T121" fmla="*/ 53 h 159"/>
                <a:gd name="T122" fmla="*/ 24 w 151"/>
                <a:gd name="T123" fmla="*/ 44 h 159"/>
                <a:gd name="T124" fmla="*/ 72 w 151"/>
                <a:gd name="T125" fmla="*/ 7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1" h="159">
                  <a:moveTo>
                    <a:pt x="36" y="145"/>
                  </a:moveTo>
                  <a:cubicBezTo>
                    <a:pt x="47" y="153"/>
                    <a:pt x="60" y="152"/>
                    <a:pt x="72" y="149"/>
                  </a:cubicBezTo>
                  <a:cubicBezTo>
                    <a:pt x="71" y="151"/>
                    <a:pt x="71" y="153"/>
                    <a:pt x="69" y="155"/>
                  </a:cubicBezTo>
                  <a:cubicBezTo>
                    <a:pt x="69" y="157"/>
                    <a:pt x="71" y="159"/>
                    <a:pt x="73" y="157"/>
                  </a:cubicBezTo>
                  <a:cubicBezTo>
                    <a:pt x="73" y="156"/>
                    <a:pt x="74" y="156"/>
                    <a:pt x="74" y="155"/>
                  </a:cubicBezTo>
                  <a:cubicBezTo>
                    <a:pt x="74" y="155"/>
                    <a:pt x="74" y="155"/>
                    <a:pt x="74" y="155"/>
                  </a:cubicBezTo>
                  <a:cubicBezTo>
                    <a:pt x="75" y="157"/>
                    <a:pt x="77" y="157"/>
                    <a:pt x="77" y="155"/>
                  </a:cubicBezTo>
                  <a:cubicBezTo>
                    <a:pt x="77" y="155"/>
                    <a:pt x="77" y="155"/>
                    <a:pt x="77" y="155"/>
                  </a:cubicBezTo>
                  <a:cubicBezTo>
                    <a:pt x="78" y="155"/>
                    <a:pt x="80" y="155"/>
                    <a:pt x="80" y="153"/>
                  </a:cubicBezTo>
                  <a:cubicBezTo>
                    <a:pt x="80" y="153"/>
                    <a:pt x="80" y="153"/>
                    <a:pt x="80" y="152"/>
                  </a:cubicBezTo>
                  <a:cubicBezTo>
                    <a:pt x="81" y="152"/>
                    <a:pt x="83" y="151"/>
                    <a:pt x="82" y="150"/>
                  </a:cubicBezTo>
                  <a:cubicBezTo>
                    <a:pt x="92" y="155"/>
                    <a:pt x="105" y="157"/>
                    <a:pt x="116" y="152"/>
                  </a:cubicBezTo>
                  <a:cubicBezTo>
                    <a:pt x="128" y="146"/>
                    <a:pt x="135" y="135"/>
                    <a:pt x="141" y="122"/>
                  </a:cubicBezTo>
                  <a:cubicBezTo>
                    <a:pt x="150" y="99"/>
                    <a:pt x="151" y="69"/>
                    <a:pt x="137" y="47"/>
                  </a:cubicBezTo>
                  <a:cubicBezTo>
                    <a:pt x="126" y="29"/>
                    <a:pt x="105" y="22"/>
                    <a:pt x="85" y="20"/>
                  </a:cubicBezTo>
                  <a:cubicBezTo>
                    <a:pt x="87" y="14"/>
                    <a:pt x="91" y="7"/>
                    <a:pt x="97" y="4"/>
                  </a:cubicBezTo>
                  <a:cubicBezTo>
                    <a:pt x="99" y="3"/>
                    <a:pt x="97" y="0"/>
                    <a:pt x="95" y="1"/>
                  </a:cubicBezTo>
                  <a:cubicBezTo>
                    <a:pt x="88" y="5"/>
                    <a:pt x="84" y="12"/>
                    <a:pt x="82" y="20"/>
                  </a:cubicBezTo>
                  <a:cubicBezTo>
                    <a:pt x="80" y="20"/>
                    <a:pt x="78" y="20"/>
                    <a:pt x="75" y="20"/>
                  </a:cubicBezTo>
                  <a:cubicBezTo>
                    <a:pt x="52" y="21"/>
                    <a:pt x="28" y="29"/>
                    <a:pt x="14" y="49"/>
                  </a:cubicBezTo>
                  <a:cubicBezTo>
                    <a:pt x="1" y="68"/>
                    <a:pt x="0" y="93"/>
                    <a:pt x="10" y="114"/>
                  </a:cubicBezTo>
                  <a:cubicBezTo>
                    <a:pt x="15" y="126"/>
                    <a:pt x="25" y="138"/>
                    <a:pt x="36" y="145"/>
                  </a:cubicBezTo>
                  <a:close/>
                  <a:moveTo>
                    <a:pt x="22" y="127"/>
                  </a:moveTo>
                  <a:cubicBezTo>
                    <a:pt x="31" y="124"/>
                    <a:pt x="39" y="120"/>
                    <a:pt x="48" y="116"/>
                  </a:cubicBezTo>
                  <a:cubicBezTo>
                    <a:pt x="57" y="112"/>
                    <a:pt x="66" y="108"/>
                    <a:pt x="75" y="105"/>
                  </a:cubicBezTo>
                  <a:cubicBezTo>
                    <a:pt x="67" y="109"/>
                    <a:pt x="58" y="113"/>
                    <a:pt x="50" y="117"/>
                  </a:cubicBezTo>
                  <a:cubicBezTo>
                    <a:pt x="42" y="122"/>
                    <a:pt x="32" y="125"/>
                    <a:pt x="26" y="132"/>
                  </a:cubicBezTo>
                  <a:cubicBezTo>
                    <a:pt x="25" y="130"/>
                    <a:pt x="23" y="129"/>
                    <a:pt x="22" y="127"/>
                  </a:cubicBezTo>
                  <a:close/>
                  <a:moveTo>
                    <a:pt x="18" y="121"/>
                  </a:moveTo>
                  <a:cubicBezTo>
                    <a:pt x="27" y="120"/>
                    <a:pt x="37" y="113"/>
                    <a:pt x="45" y="110"/>
                  </a:cubicBezTo>
                  <a:cubicBezTo>
                    <a:pt x="56" y="105"/>
                    <a:pt x="67" y="101"/>
                    <a:pt x="77" y="96"/>
                  </a:cubicBezTo>
                  <a:cubicBezTo>
                    <a:pt x="89" y="91"/>
                    <a:pt x="100" y="86"/>
                    <a:pt x="112" y="81"/>
                  </a:cubicBezTo>
                  <a:cubicBezTo>
                    <a:pt x="118" y="78"/>
                    <a:pt x="125" y="76"/>
                    <a:pt x="131" y="74"/>
                  </a:cubicBezTo>
                  <a:cubicBezTo>
                    <a:pt x="131" y="74"/>
                    <a:pt x="131" y="74"/>
                    <a:pt x="130" y="74"/>
                  </a:cubicBezTo>
                  <a:cubicBezTo>
                    <a:pt x="124" y="77"/>
                    <a:pt x="118" y="79"/>
                    <a:pt x="112" y="82"/>
                  </a:cubicBezTo>
                  <a:cubicBezTo>
                    <a:pt x="102" y="86"/>
                    <a:pt x="92" y="90"/>
                    <a:pt x="81" y="95"/>
                  </a:cubicBezTo>
                  <a:cubicBezTo>
                    <a:pt x="71" y="100"/>
                    <a:pt x="60" y="105"/>
                    <a:pt x="50" y="110"/>
                  </a:cubicBezTo>
                  <a:cubicBezTo>
                    <a:pt x="45" y="113"/>
                    <a:pt x="41" y="115"/>
                    <a:pt x="36" y="118"/>
                  </a:cubicBezTo>
                  <a:cubicBezTo>
                    <a:pt x="31" y="121"/>
                    <a:pt x="26" y="123"/>
                    <a:pt x="21" y="126"/>
                  </a:cubicBezTo>
                  <a:cubicBezTo>
                    <a:pt x="20" y="125"/>
                    <a:pt x="19" y="123"/>
                    <a:pt x="18" y="121"/>
                  </a:cubicBezTo>
                  <a:close/>
                  <a:moveTo>
                    <a:pt x="15" y="116"/>
                  </a:moveTo>
                  <a:cubicBezTo>
                    <a:pt x="18" y="116"/>
                    <a:pt x="21" y="114"/>
                    <a:pt x="24" y="113"/>
                  </a:cubicBezTo>
                  <a:cubicBezTo>
                    <a:pt x="29" y="110"/>
                    <a:pt x="34" y="109"/>
                    <a:pt x="39" y="106"/>
                  </a:cubicBezTo>
                  <a:cubicBezTo>
                    <a:pt x="52" y="101"/>
                    <a:pt x="64" y="96"/>
                    <a:pt x="76" y="92"/>
                  </a:cubicBezTo>
                  <a:cubicBezTo>
                    <a:pt x="78" y="91"/>
                    <a:pt x="80" y="90"/>
                    <a:pt x="82" y="90"/>
                  </a:cubicBezTo>
                  <a:cubicBezTo>
                    <a:pt x="81" y="90"/>
                    <a:pt x="79" y="91"/>
                    <a:pt x="78" y="91"/>
                  </a:cubicBezTo>
                  <a:cubicBezTo>
                    <a:pt x="68" y="95"/>
                    <a:pt x="57" y="100"/>
                    <a:pt x="47" y="105"/>
                  </a:cubicBezTo>
                  <a:cubicBezTo>
                    <a:pt x="37" y="110"/>
                    <a:pt x="26" y="114"/>
                    <a:pt x="17" y="120"/>
                  </a:cubicBezTo>
                  <a:cubicBezTo>
                    <a:pt x="16" y="118"/>
                    <a:pt x="15" y="117"/>
                    <a:pt x="15" y="116"/>
                  </a:cubicBezTo>
                  <a:close/>
                  <a:moveTo>
                    <a:pt x="12" y="111"/>
                  </a:moveTo>
                  <a:cubicBezTo>
                    <a:pt x="12" y="111"/>
                    <a:pt x="13" y="111"/>
                    <a:pt x="13" y="111"/>
                  </a:cubicBezTo>
                  <a:cubicBezTo>
                    <a:pt x="17" y="110"/>
                    <a:pt x="22" y="108"/>
                    <a:pt x="26" y="106"/>
                  </a:cubicBezTo>
                  <a:cubicBezTo>
                    <a:pt x="32" y="103"/>
                    <a:pt x="37" y="100"/>
                    <a:pt x="43" y="98"/>
                  </a:cubicBezTo>
                  <a:cubicBezTo>
                    <a:pt x="55" y="93"/>
                    <a:pt x="66" y="88"/>
                    <a:pt x="77" y="84"/>
                  </a:cubicBezTo>
                  <a:cubicBezTo>
                    <a:pt x="79" y="83"/>
                    <a:pt x="81" y="82"/>
                    <a:pt x="82" y="82"/>
                  </a:cubicBezTo>
                  <a:cubicBezTo>
                    <a:pt x="79" y="83"/>
                    <a:pt x="76" y="85"/>
                    <a:pt x="72" y="86"/>
                  </a:cubicBezTo>
                  <a:cubicBezTo>
                    <a:pt x="62" y="91"/>
                    <a:pt x="51" y="95"/>
                    <a:pt x="40" y="100"/>
                  </a:cubicBezTo>
                  <a:cubicBezTo>
                    <a:pt x="35" y="102"/>
                    <a:pt x="31" y="105"/>
                    <a:pt x="27" y="108"/>
                  </a:cubicBezTo>
                  <a:cubicBezTo>
                    <a:pt x="22" y="110"/>
                    <a:pt x="18" y="112"/>
                    <a:pt x="14" y="115"/>
                  </a:cubicBezTo>
                  <a:cubicBezTo>
                    <a:pt x="14" y="114"/>
                    <a:pt x="13" y="112"/>
                    <a:pt x="12" y="111"/>
                  </a:cubicBezTo>
                  <a:close/>
                  <a:moveTo>
                    <a:pt x="22" y="102"/>
                  </a:moveTo>
                  <a:cubicBezTo>
                    <a:pt x="29" y="99"/>
                    <a:pt x="36" y="97"/>
                    <a:pt x="43" y="94"/>
                  </a:cubicBezTo>
                  <a:cubicBezTo>
                    <a:pt x="60" y="86"/>
                    <a:pt x="77" y="78"/>
                    <a:pt x="95" y="71"/>
                  </a:cubicBezTo>
                  <a:cubicBezTo>
                    <a:pt x="101" y="69"/>
                    <a:pt x="108" y="66"/>
                    <a:pt x="115" y="64"/>
                  </a:cubicBezTo>
                  <a:cubicBezTo>
                    <a:pt x="113" y="65"/>
                    <a:pt x="111" y="65"/>
                    <a:pt x="109" y="66"/>
                  </a:cubicBezTo>
                  <a:cubicBezTo>
                    <a:pt x="97" y="72"/>
                    <a:pt x="85" y="77"/>
                    <a:pt x="73" y="82"/>
                  </a:cubicBezTo>
                  <a:cubicBezTo>
                    <a:pt x="63" y="86"/>
                    <a:pt x="53" y="91"/>
                    <a:pt x="43" y="96"/>
                  </a:cubicBezTo>
                  <a:cubicBezTo>
                    <a:pt x="39" y="98"/>
                    <a:pt x="34" y="99"/>
                    <a:pt x="29" y="101"/>
                  </a:cubicBezTo>
                  <a:cubicBezTo>
                    <a:pt x="23" y="104"/>
                    <a:pt x="18" y="107"/>
                    <a:pt x="12" y="110"/>
                  </a:cubicBezTo>
                  <a:cubicBezTo>
                    <a:pt x="12" y="110"/>
                    <a:pt x="12" y="111"/>
                    <a:pt x="12" y="111"/>
                  </a:cubicBezTo>
                  <a:cubicBezTo>
                    <a:pt x="12" y="110"/>
                    <a:pt x="11" y="109"/>
                    <a:pt x="11" y="108"/>
                  </a:cubicBezTo>
                  <a:cubicBezTo>
                    <a:pt x="15" y="106"/>
                    <a:pt x="18" y="104"/>
                    <a:pt x="22" y="102"/>
                  </a:cubicBezTo>
                  <a:close/>
                  <a:moveTo>
                    <a:pt x="72" y="24"/>
                  </a:moveTo>
                  <a:cubicBezTo>
                    <a:pt x="54" y="31"/>
                    <a:pt x="37" y="41"/>
                    <a:pt x="19" y="50"/>
                  </a:cubicBezTo>
                  <a:cubicBezTo>
                    <a:pt x="19" y="50"/>
                    <a:pt x="18" y="50"/>
                    <a:pt x="18" y="51"/>
                  </a:cubicBezTo>
                  <a:cubicBezTo>
                    <a:pt x="18" y="51"/>
                    <a:pt x="18" y="50"/>
                    <a:pt x="18" y="50"/>
                  </a:cubicBezTo>
                  <a:cubicBezTo>
                    <a:pt x="20" y="49"/>
                    <a:pt x="22" y="47"/>
                    <a:pt x="24" y="46"/>
                  </a:cubicBezTo>
                  <a:cubicBezTo>
                    <a:pt x="28" y="43"/>
                    <a:pt x="33" y="41"/>
                    <a:pt x="38" y="38"/>
                  </a:cubicBezTo>
                  <a:cubicBezTo>
                    <a:pt x="47" y="33"/>
                    <a:pt x="57" y="29"/>
                    <a:pt x="66" y="24"/>
                  </a:cubicBezTo>
                  <a:cubicBezTo>
                    <a:pt x="68" y="24"/>
                    <a:pt x="70" y="24"/>
                    <a:pt x="72" y="24"/>
                  </a:cubicBezTo>
                  <a:close/>
                  <a:moveTo>
                    <a:pt x="17" y="52"/>
                  </a:moveTo>
                  <a:cubicBezTo>
                    <a:pt x="26" y="48"/>
                    <a:pt x="34" y="43"/>
                    <a:pt x="43" y="39"/>
                  </a:cubicBezTo>
                  <a:cubicBezTo>
                    <a:pt x="48" y="36"/>
                    <a:pt x="53" y="33"/>
                    <a:pt x="58" y="31"/>
                  </a:cubicBezTo>
                  <a:cubicBezTo>
                    <a:pt x="60" y="30"/>
                    <a:pt x="62" y="29"/>
                    <a:pt x="64" y="28"/>
                  </a:cubicBezTo>
                  <a:cubicBezTo>
                    <a:pt x="47" y="37"/>
                    <a:pt x="30" y="47"/>
                    <a:pt x="14" y="57"/>
                  </a:cubicBezTo>
                  <a:cubicBezTo>
                    <a:pt x="15" y="55"/>
                    <a:pt x="16" y="54"/>
                    <a:pt x="17" y="52"/>
                  </a:cubicBezTo>
                  <a:close/>
                  <a:moveTo>
                    <a:pt x="12" y="60"/>
                  </a:moveTo>
                  <a:cubicBezTo>
                    <a:pt x="17" y="58"/>
                    <a:pt x="20" y="55"/>
                    <a:pt x="24" y="53"/>
                  </a:cubicBezTo>
                  <a:cubicBezTo>
                    <a:pt x="30" y="49"/>
                    <a:pt x="36" y="46"/>
                    <a:pt x="42" y="43"/>
                  </a:cubicBezTo>
                  <a:cubicBezTo>
                    <a:pt x="49" y="40"/>
                    <a:pt x="55" y="36"/>
                    <a:pt x="62" y="33"/>
                  </a:cubicBezTo>
                  <a:cubicBezTo>
                    <a:pt x="56" y="36"/>
                    <a:pt x="50" y="39"/>
                    <a:pt x="44" y="43"/>
                  </a:cubicBezTo>
                  <a:cubicBezTo>
                    <a:pt x="38" y="46"/>
                    <a:pt x="31" y="49"/>
                    <a:pt x="25" y="53"/>
                  </a:cubicBezTo>
                  <a:cubicBezTo>
                    <a:pt x="22" y="55"/>
                    <a:pt x="18" y="57"/>
                    <a:pt x="14" y="59"/>
                  </a:cubicBezTo>
                  <a:cubicBezTo>
                    <a:pt x="14" y="59"/>
                    <a:pt x="13" y="59"/>
                    <a:pt x="12" y="60"/>
                  </a:cubicBezTo>
                  <a:cubicBezTo>
                    <a:pt x="12" y="60"/>
                    <a:pt x="12" y="60"/>
                    <a:pt x="12" y="60"/>
                  </a:cubicBezTo>
                  <a:close/>
                  <a:moveTo>
                    <a:pt x="91" y="24"/>
                  </a:moveTo>
                  <a:cubicBezTo>
                    <a:pt x="93" y="25"/>
                    <a:pt x="96" y="25"/>
                    <a:pt x="98" y="26"/>
                  </a:cubicBezTo>
                  <a:cubicBezTo>
                    <a:pt x="93" y="28"/>
                    <a:pt x="88" y="30"/>
                    <a:pt x="84" y="33"/>
                  </a:cubicBezTo>
                  <a:cubicBezTo>
                    <a:pt x="84" y="31"/>
                    <a:pt x="84" y="30"/>
                    <a:pt x="84" y="29"/>
                  </a:cubicBezTo>
                  <a:cubicBezTo>
                    <a:pt x="86" y="27"/>
                    <a:pt x="88" y="26"/>
                    <a:pt x="91" y="24"/>
                  </a:cubicBezTo>
                  <a:cubicBezTo>
                    <a:pt x="91" y="24"/>
                    <a:pt x="91" y="24"/>
                    <a:pt x="91" y="24"/>
                  </a:cubicBezTo>
                  <a:close/>
                  <a:moveTo>
                    <a:pt x="116" y="32"/>
                  </a:moveTo>
                  <a:cubicBezTo>
                    <a:pt x="99" y="40"/>
                    <a:pt x="82" y="47"/>
                    <a:pt x="65" y="54"/>
                  </a:cubicBezTo>
                  <a:cubicBezTo>
                    <a:pt x="49" y="61"/>
                    <a:pt x="34" y="69"/>
                    <a:pt x="18" y="77"/>
                  </a:cubicBezTo>
                  <a:cubicBezTo>
                    <a:pt x="15" y="79"/>
                    <a:pt x="10" y="80"/>
                    <a:pt x="7" y="82"/>
                  </a:cubicBezTo>
                  <a:cubicBezTo>
                    <a:pt x="11" y="80"/>
                    <a:pt x="14" y="78"/>
                    <a:pt x="18" y="76"/>
                  </a:cubicBezTo>
                  <a:cubicBezTo>
                    <a:pt x="25" y="71"/>
                    <a:pt x="33" y="67"/>
                    <a:pt x="41" y="63"/>
                  </a:cubicBezTo>
                  <a:cubicBezTo>
                    <a:pt x="56" y="55"/>
                    <a:pt x="71" y="49"/>
                    <a:pt x="85" y="41"/>
                  </a:cubicBezTo>
                  <a:cubicBezTo>
                    <a:pt x="91" y="41"/>
                    <a:pt x="97" y="39"/>
                    <a:pt x="103" y="37"/>
                  </a:cubicBezTo>
                  <a:cubicBezTo>
                    <a:pt x="105" y="36"/>
                    <a:pt x="104" y="32"/>
                    <a:pt x="102" y="33"/>
                  </a:cubicBezTo>
                  <a:cubicBezTo>
                    <a:pt x="100" y="34"/>
                    <a:pt x="98" y="35"/>
                    <a:pt x="96" y="35"/>
                  </a:cubicBezTo>
                  <a:cubicBezTo>
                    <a:pt x="97" y="35"/>
                    <a:pt x="98" y="35"/>
                    <a:pt x="98" y="34"/>
                  </a:cubicBezTo>
                  <a:cubicBezTo>
                    <a:pt x="99" y="34"/>
                    <a:pt x="99" y="34"/>
                    <a:pt x="99" y="34"/>
                  </a:cubicBezTo>
                  <a:cubicBezTo>
                    <a:pt x="102" y="33"/>
                    <a:pt x="104" y="31"/>
                    <a:pt x="106" y="30"/>
                  </a:cubicBezTo>
                  <a:cubicBezTo>
                    <a:pt x="107" y="30"/>
                    <a:pt x="107" y="30"/>
                    <a:pt x="107" y="29"/>
                  </a:cubicBezTo>
                  <a:cubicBezTo>
                    <a:pt x="108" y="29"/>
                    <a:pt x="108" y="29"/>
                    <a:pt x="108" y="29"/>
                  </a:cubicBezTo>
                  <a:cubicBezTo>
                    <a:pt x="111" y="30"/>
                    <a:pt x="114" y="31"/>
                    <a:pt x="116" y="32"/>
                  </a:cubicBezTo>
                  <a:close/>
                  <a:moveTo>
                    <a:pt x="117" y="33"/>
                  </a:moveTo>
                  <a:cubicBezTo>
                    <a:pt x="117" y="33"/>
                    <a:pt x="116" y="33"/>
                    <a:pt x="116" y="33"/>
                  </a:cubicBezTo>
                  <a:cubicBezTo>
                    <a:pt x="110" y="37"/>
                    <a:pt x="104" y="39"/>
                    <a:pt x="98" y="41"/>
                  </a:cubicBezTo>
                  <a:cubicBezTo>
                    <a:pt x="100" y="40"/>
                    <a:pt x="102" y="39"/>
                    <a:pt x="105" y="38"/>
                  </a:cubicBezTo>
                  <a:cubicBezTo>
                    <a:pt x="107" y="37"/>
                    <a:pt x="110" y="36"/>
                    <a:pt x="113" y="35"/>
                  </a:cubicBezTo>
                  <a:cubicBezTo>
                    <a:pt x="114" y="35"/>
                    <a:pt x="116" y="33"/>
                    <a:pt x="117" y="33"/>
                  </a:cubicBezTo>
                  <a:cubicBezTo>
                    <a:pt x="117" y="33"/>
                    <a:pt x="117" y="33"/>
                    <a:pt x="117" y="33"/>
                  </a:cubicBezTo>
                  <a:close/>
                  <a:moveTo>
                    <a:pt x="75" y="41"/>
                  </a:moveTo>
                  <a:cubicBezTo>
                    <a:pt x="77" y="41"/>
                    <a:pt x="79" y="41"/>
                    <a:pt x="81" y="41"/>
                  </a:cubicBezTo>
                  <a:cubicBezTo>
                    <a:pt x="66" y="49"/>
                    <a:pt x="50" y="55"/>
                    <a:pt x="35" y="62"/>
                  </a:cubicBezTo>
                  <a:cubicBezTo>
                    <a:pt x="48" y="55"/>
                    <a:pt x="61" y="49"/>
                    <a:pt x="74" y="42"/>
                  </a:cubicBezTo>
                  <a:cubicBezTo>
                    <a:pt x="74" y="42"/>
                    <a:pt x="75" y="41"/>
                    <a:pt x="75" y="41"/>
                  </a:cubicBezTo>
                  <a:close/>
                  <a:moveTo>
                    <a:pt x="70" y="36"/>
                  </a:moveTo>
                  <a:cubicBezTo>
                    <a:pt x="74" y="35"/>
                    <a:pt x="77" y="33"/>
                    <a:pt x="80" y="31"/>
                  </a:cubicBezTo>
                  <a:cubicBezTo>
                    <a:pt x="80" y="32"/>
                    <a:pt x="80" y="33"/>
                    <a:pt x="80" y="35"/>
                  </a:cubicBezTo>
                  <a:cubicBezTo>
                    <a:pt x="78" y="35"/>
                    <a:pt x="76" y="36"/>
                    <a:pt x="74" y="37"/>
                  </a:cubicBezTo>
                  <a:cubicBezTo>
                    <a:pt x="73" y="37"/>
                    <a:pt x="72" y="37"/>
                    <a:pt x="70" y="36"/>
                  </a:cubicBezTo>
                  <a:close/>
                  <a:moveTo>
                    <a:pt x="69" y="40"/>
                  </a:moveTo>
                  <a:cubicBezTo>
                    <a:pt x="64" y="42"/>
                    <a:pt x="58" y="45"/>
                    <a:pt x="53" y="48"/>
                  </a:cubicBezTo>
                  <a:cubicBezTo>
                    <a:pt x="39" y="54"/>
                    <a:pt x="26" y="61"/>
                    <a:pt x="13" y="68"/>
                  </a:cubicBezTo>
                  <a:cubicBezTo>
                    <a:pt x="13" y="68"/>
                    <a:pt x="13" y="68"/>
                    <a:pt x="13" y="68"/>
                  </a:cubicBezTo>
                  <a:cubicBezTo>
                    <a:pt x="17" y="66"/>
                    <a:pt x="20" y="64"/>
                    <a:pt x="24" y="62"/>
                  </a:cubicBezTo>
                  <a:cubicBezTo>
                    <a:pt x="32" y="57"/>
                    <a:pt x="39" y="53"/>
                    <a:pt x="47" y="49"/>
                  </a:cubicBezTo>
                  <a:cubicBezTo>
                    <a:pt x="53" y="46"/>
                    <a:pt x="60" y="42"/>
                    <a:pt x="66" y="39"/>
                  </a:cubicBezTo>
                  <a:cubicBezTo>
                    <a:pt x="67" y="39"/>
                    <a:pt x="68" y="39"/>
                    <a:pt x="69" y="40"/>
                  </a:cubicBezTo>
                  <a:close/>
                  <a:moveTo>
                    <a:pt x="80" y="35"/>
                  </a:moveTo>
                  <a:cubicBezTo>
                    <a:pt x="80" y="36"/>
                    <a:pt x="80" y="37"/>
                    <a:pt x="80" y="37"/>
                  </a:cubicBezTo>
                  <a:cubicBezTo>
                    <a:pt x="80" y="37"/>
                    <a:pt x="79" y="38"/>
                    <a:pt x="79" y="38"/>
                  </a:cubicBezTo>
                  <a:cubicBezTo>
                    <a:pt x="78" y="38"/>
                    <a:pt x="77" y="38"/>
                    <a:pt x="76" y="38"/>
                  </a:cubicBezTo>
                  <a:cubicBezTo>
                    <a:pt x="77" y="37"/>
                    <a:pt x="79" y="36"/>
                    <a:pt x="80" y="35"/>
                  </a:cubicBezTo>
                  <a:close/>
                  <a:moveTo>
                    <a:pt x="84" y="34"/>
                  </a:moveTo>
                  <a:cubicBezTo>
                    <a:pt x="88" y="32"/>
                    <a:pt x="93" y="29"/>
                    <a:pt x="97" y="27"/>
                  </a:cubicBezTo>
                  <a:cubicBezTo>
                    <a:pt x="92" y="29"/>
                    <a:pt x="88" y="32"/>
                    <a:pt x="84" y="35"/>
                  </a:cubicBezTo>
                  <a:cubicBezTo>
                    <a:pt x="84" y="35"/>
                    <a:pt x="84" y="34"/>
                    <a:pt x="84" y="34"/>
                  </a:cubicBezTo>
                  <a:close/>
                  <a:moveTo>
                    <a:pt x="98" y="33"/>
                  </a:moveTo>
                  <a:cubicBezTo>
                    <a:pt x="96" y="34"/>
                    <a:pt x="93" y="36"/>
                    <a:pt x="91" y="37"/>
                  </a:cubicBezTo>
                  <a:cubicBezTo>
                    <a:pt x="89" y="37"/>
                    <a:pt x="86" y="38"/>
                    <a:pt x="84" y="38"/>
                  </a:cubicBezTo>
                  <a:cubicBezTo>
                    <a:pt x="84" y="37"/>
                    <a:pt x="84" y="37"/>
                    <a:pt x="84" y="36"/>
                  </a:cubicBezTo>
                  <a:cubicBezTo>
                    <a:pt x="89" y="33"/>
                    <a:pt x="94" y="30"/>
                    <a:pt x="99" y="26"/>
                  </a:cubicBezTo>
                  <a:cubicBezTo>
                    <a:pt x="99" y="26"/>
                    <a:pt x="99" y="26"/>
                    <a:pt x="99" y="26"/>
                  </a:cubicBezTo>
                  <a:cubicBezTo>
                    <a:pt x="102" y="27"/>
                    <a:pt x="104" y="27"/>
                    <a:pt x="107" y="28"/>
                  </a:cubicBezTo>
                  <a:cubicBezTo>
                    <a:pt x="104" y="30"/>
                    <a:pt x="101" y="32"/>
                    <a:pt x="98" y="33"/>
                  </a:cubicBezTo>
                  <a:close/>
                  <a:moveTo>
                    <a:pt x="84" y="28"/>
                  </a:moveTo>
                  <a:cubicBezTo>
                    <a:pt x="84" y="28"/>
                    <a:pt x="84" y="28"/>
                    <a:pt x="84" y="28"/>
                  </a:cubicBezTo>
                  <a:cubicBezTo>
                    <a:pt x="85" y="27"/>
                    <a:pt x="87" y="26"/>
                    <a:pt x="88" y="25"/>
                  </a:cubicBezTo>
                  <a:cubicBezTo>
                    <a:pt x="87" y="26"/>
                    <a:pt x="85" y="27"/>
                    <a:pt x="84" y="28"/>
                  </a:cubicBezTo>
                  <a:close/>
                  <a:moveTo>
                    <a:pt x="80" y="30"/>
                  </a:moveTo>
                  <a:cubicBezTo>
                    <a:pt x="77" y="32"/>
                    <a:pt x="73" y="34"/>
                    <a:pt x="69" y="36"/>
                  </a:cubicBezTo>
                  <a:cubicBezTo>
                    <a:pt x="69" y="36"/>
                    <a:pt x="68" y="36"/>
                    <a:pt x="68" y="36"/>
                  </a:cubicBezTo>
                  <a:cubicBezTo>
                    <a:pt x="72" y="34"/>
                    <a:pt x="76" y="32"/>
                    <a:pt x="80" y="30"/>
                  </a:cubicBezTo>
                  <a:cubicBezTo>
                    <a:pt x="80" y="30"/>
                    <a:pt x="80" y="30"/>
                    <a:pt x="80" y="30"/>
                  </a:cubicBezTo>
                  <a:close/>
                  <a:moveTo>
                    <a:pt x="73" y="32"/>
                  </a:moveTo>
                  <a:cubicBezTo>
                    <a:pt x="71" y="33"/>
                    <a:pt x="69" y="34"/>
                    <a:pt x="67" y="35"/>
                  </a:cubicBezTo>
                  <a:cubicBezTo>
                    <a:pt x="66" y="35"/>
                    <a:pt x="65" y="34"/>
                    <a:pt x="64" y="34"/>
                  </a:cubicBezTo>
                  <a:cubicBezTo>
                    <a:pt x="62" y="33"/>
                    <a:pt x="61" y="36"/>
                    <a:pt x="63" y="37"/>
                  </a:cubicBezTo>
                  <a:cubicBezTo>
                    <a:pt x="63" y="37"/>
                    <a:pt x="63" y="37"/>
                    <a:pt x="63" y="37"/>
                  </a:cubicBezTo>
                  <a:cubicBezTo>
                    <a:pt x="59" y="39"/>
                    <a:pt x="56" y="40"/>
                    <a:pt x="52" y="42"/>
                  </a:cubicBezTo>
                  <a:cubicBezTo>
                    <a:pt x="46" y="45"/>
                    <a:pt x="39" y="48"/>
                    <a:pt x="32" y="51"/>
                  </a:cubicBezTo>
                  <a:cubicBezTo>
                    <a:pt x="26" y="54"/>
                    <a:pt x="19" y="59"/>
                    <a:pt x="12" y="61"/>
                  </a:cubicBezTo>
                  <a:cubicBezTo>
                    <a:pt x="12" y="61"/>
                    <a:pt x="12" y="61"/>
                    <a:pt x="12" y="61"/>
                  </a:cubicBezTo>
                  <a:cubicBezTo>
                    <a:pt x="12" y="61"/>
                    <a:pt x="12" y="61"/>
                    <a:pt x="12" y="61"/>
                  </a:cubicBezTo>
                  <a:cubicBezTo>
                    <a:pt x="13" y="60"/>
                    <a:pt x="14" y="60"/>
                    <a:pt x="15" y="60"/>
                  </a:cubicBezTo>
                  <a:cubicBezTo>
                    <a:pt x="17" y="59"/>
                    <a:pt x="20" y="57"/>
                    <a:pt x="22" y="56"/>
                  </a:cubicBezTo>
                  <a:cubicBezTo>
                    <a:pt x="29" y="52"/>
                    <a:pt x="36" y="48"/>
                    <a:pt x="43" y="44"/>
                  </a:cubicBezTo>
                  <a:cubicBezTo>
                    <a:pt x="56" y="38"/>
                    <a:pt x="68" y="30"/>
                    <a:pt x="81" y="24"/>
                  </a:cubicBezTo>
                  <a:cubicBezTo>
                    <a:pt x="81" y="25"/>
                    <a:pt x="80" y="27"/>
                    <a:pt x="80" y="28"/>
                  </a:cubicBezTo>
                  <a:cubicBezTo>
                    <a:pt x="78" y="29"/>
                    <a:pt x="75" y="31"/>
                    <a:pt x="73" y="32"/>
                  </a:cubicBezTo>
                  <a:close/>
                  <a:moveTo>
                    <a:pt x="11" y="62"/>
                  </a:moveTo>
                  <a:cubicBezTo>
                    <a:pt x="15" y="61"/>
                    <a:pt x="19" y="59"/>
                    <a:pt x="23" y="57"/>
                  </a:cubicBezTo>
                  <a:cubicBezTo>
                    <a:pt x="30" y="53"/>
                    <a:pt x="37" y="50"/>
                    <a:pt x="45" y="47"/>
                  </a:cubicBezTo>
                  <a:cubicBezTo>
                    <a:pt x="51" y="44"/>
                    <a:pt x="57" y="41"/>
                    <a:pt x="64" y="38"/>
                  </a:cubicBezTo>
                  <a:cubicBezTo>
                    <a:pt x="64" y="38"/>
                    <a:pt x="65" y="38"/>
                    <a:pt x="65" y="38"/>
                  </a:cubicBezTo>
                  <a:cubicBezTo>
                    <a:pt x="46" y="49"/>
                    <a:pt x="27" y="59"/>
                    <a:pt x="9" y="70"/>
                  </a:cubicBezTo>
                  <a:cubicBezTo>
                    <a:pt x="9" y="67"/>
                    <a:pt x="10" y="64"/>
                    <a:pt x="11" y="62"/>
                  </a:cubicBezTo>
                  <a:close/>
                  <a:moveTo>
                    <a:pt x="8" y="72"/>
                  </a:moveTo>
                  <a:cubicBezTo>
                    <a:pt x="14" y="70"/>
                    <a:pt x="19" y="66"/>
                    <a:pt x="24" y="63"/>
                  </a:cubicBezTo>
                  <a:cubicBezTo>
                    <a:pt x="32" y="59"/>
                    <a:pt x="40" y="55"/>
                    <a:pt x="47" y="51"/>
                  </a:cubicBezTo>
                  <a:cubicBezTo>
                    <a:pt x="55" y="48"/>
                    <a:pt x="63" y="44"/>
                    <a:pt x="70" y="40"/>
                  </a:cubicBezTo>
                  <a:cubicBezTo>
                    <a:pt x="72" y="40"/>
                    <a:pt x="73" y="41"/>
                    <a:pt x="74" y="41"/>
                  </a:cubicBezTo>
                  <a:cubicBezTo>
                    <a:pt x="67" y="45"/>
                    <a:pt x="59" y="48"/>
                    <a:pt x="52" y="52"/>
                  </a:cubicBezTo>
                  <a:cubicBezTo>
                    <a:pt x="41" y="58"/>
                    <a:pt x="31" y="64"/>
                    <a:pt x="20" y="70"/>
                  </a:cubicBezTo>
                  <a:cubicBezTo>
                    <a:pt x="18" y="71"/>
                    <a:pt x="15" y="72"/>
                    <a:pt x="13" y="74"/>
                  </a:cubicBezTo>
                  <a:cubicBezTo>
                    <a:pt x="11" y="75"/>
                    <a:pt x="9" y="76"/>
                    <a:pt x="7" y="77"/>
                  </a:cubicBezTo>
                  <a:cubicBezTo>
                    <a:pt x="7" y="75"/>
                    <a:pt x="8" y="73"/>
                    <a:pt x="8" y="72"/>
                  </a:cubicBezTo>
                  <a:close/>
                  <a:moveTo>
                    <a:pt x="14" y="74"/>
                  </a:moveTo>
                  <a:cubicBezTo>
                    <a:pt x="19" y="72"/>
                    <a:pt x="23" y="69"/>
                    <a:pt x="27" y="67"/>
                  </a:cubicBezTo>
                  <a:cubicBezTo>
                    <a:pt x="37" y="63"/>
                    <a:pt x="46" y="58"/>
                    <a:pt x="56" y="54"/>
                  </a:cubicBezTo>
                  <a:cubicBezTo>
                    <a:pt x="62" y="51"/>
                    <a:pt x="69" y="48"/>
                    <a:pt x="76" y="45"/>
                  </a:cubicBezTo>
                  <a:cubicBezTo>
                    <a:pt x="52" y="56"/>
                    <a:pt x="28" y="67"/>
                    <a:pt x="7" y="82"/>
                  </a:cubicBezTo>
                  <a:cubicBezTo>
                    <a:pt x="7" y="80"/>
                    <a:pt x="7" y="79"/>
                    <a:pt x="7" y="78"/>
                  </a:cubicBezTo>
                  <a:cubicBezTo>
                    <a:pt x="10" y="77"/>
                    <a:pt x="12" y="75"/>
                    <a:pt x="14" y="74"/>
                  </a:cubicBezTo>
                  <a:close/>
                  <a:moveTo>
                    <a:pt x="7" y="83"/>
                  </a:moveTo>
                  <a:cubicBezTo>
                    <a:pt x="15" y="80"/>
                    <a:pt x="22" y="76"/>
                    <a:pt x="30" y="72"/>
                  </a:cubicBezTo>
                  <a:cubicBezTo>
                    <a:pt x="39" y="66"/>
                    <a:pt x="49" y="62"/>
                    <a:pt x="59" y="58"/>
                  </a:cubicBezTo>
                  <a:cubicBezTo>
                    <a:pt x="64" y="56"/>
                    <a:pt x="68" y="54"/>
                    <a:pt x="72" y="53"/>
                  </a:cubicBezTo>
                  <a:cubicBezTo>
                    <a:pt x="68" y="54"/>
                    <a:pt x="64" y="56"/>
                    <a:pt x="60" y="58"/>
                  </a:cubicBezTo>
                  <a:cubicBezTo>
                    <a:pt x="51" y="63"/>
                    <a:pt x="41" y="67"/>
                    <a:pt x="32" y="72"/>
                  </a:cubicBezTo>
                  <a:cubicBezTo>
                    <a:pt x="23" y="77"/>
                    <a:pt x="15" y="83"/>
                    <a:pt x="7" y="87"/>
                  </a:cubicBezTo>
                  <a:cubicBezTo>
                    <a:pt x="7" y="86"/>
                    <a:pt x="7" y="84"/>
                    <a:pt x="7" y="83"/>
                  </a:cubicBezTo>
                  <a:close/>
                  <a:moveTo>
                    <a:pt x="125" y="38"/>
                  </a:moveTo>
                  <a:cubicBezTo>
                    <a:pt x="126" y="39"/>
                    <a:pt x="127" y="40"/>
                    <a:pt x="128" y="41"/>
                  </a:cubicBezTo>
                  <a:cubicBezTo>
                    <a:pt x="126" y="41"/>
                    <a:pt x="124" y="42"/>
                    <a:pt x="122" y="43"/>
                  </a:cubicBezTo>
                  <a:cubicBezTo>
                    <a:pt x="118" y="45"/>
                    <a:pt x="114" y="47"/>
                    <a:pt x="111" y="48"/>
                  </a:cubicBezTo>
                  <a:cubicBezTo>
                    <a:pt x="107" y="50"/>
                    <a:pt x="102" y="51"/>
                    <a:pt x="98" y="53"/>
                  </a:cubicBezTo>
                  <a:cubicBezTo>
                    <a:pt x="94" y="54"/>
                    <a:pt x="89" y="57"/>
                    <a:pt x="85" y="59"/>
                  </a:cubicBezTo>
                  <a:cubicBezTo>
                    <a:pt x="80" y="60"/>
                    <a:pt x="76" y="62"/>
                    <a:pt x="72" y="64"/>
                  </a:cubicBezTo>
                  <a:cubicBezTo>
                    <a:pt x="55" y="71"/>
                    <a:pt x="39" y="77"/>
                    <a:pt x="23" y="84"/>
                  </a:cubicBezTo>
                  <a:cubicBezTo>
                    <a:pt x="22" y="85"/>
                    <a:pt x="21" y="85"/>
                    <a:pt x="21" y="85"/>
                  </a:cubicBezTo>
                  <a:cubicBezTo>
                    <a:pt x="26" y="82"/>
                    <a:pt x="32" y="80"/>
                    <a:pt x="37" y="77"/>
                  </a:cubicBezTo>
                  <a:cubicBezTo>
                    <a:pt x="50" y="71"/>
                    <a:pt x="63" y="64"/>
                    <a:pt x="76" y="58"/>
                  </a:cubicBezTo>
                  <a:cubicBezTo>
                    <a:pt x="89" y="53"/>
                    <a:pt x="101" y="48"/>
                    <a:pt x="113" y="43"/>
                  </a:cubicBezTo>
                  <a:cubicBezTo>
                    <a:pt x="117" y="42"/>
                    <a:pt x="121" y="40"/>
                    <a:pt x="125" y="38"/>
                  </a:cubicBezTo>
                  <a:close/>
                  <a:moveTo>
                    <a:pt x="35" y="77"/>
                  </a:moveTo>
                  <a:cubicBezTo>
                    <a:pt x="26" y="82"/>
                    <a:pt x="16" y="87"/>
                    <a:pt x="7" y="92"/>
                  </a:cubicBezTo>
                  <a:cubicBezTo>
                    <a:pt x="7" y="91"/>
                    <a:pt x="7" y="90"/>
                    <a:pt x="7" y="89"/>
                  </a:cubicBezTo>
                  <a:cubicBezTo>
                    <a:pt x="15" y="87"/>
                    <a:pt x="22" y="81"/>
                    <a:pt x="29" y="77"/>
                  </a:cubicBezTo>
                  <a:cubicBezTo>
                    <a:pt x="40" y="71"/>
                    <a:pt x="52" y="68"/>
                    <a:pt x="64" y="63"/>
                  </a:cubicBezTo>
                  <a:cubicBezTo>
                    <a:pt x="64" y="63"/>
                    <a:pt x="64" y="63"/>
                    <a:pt x="64" y="63"/>
                  </a:cubicBezTo>
                  <a:cubicBezTo>
                    <a:pt x="54" y="67"/>
                    <a:pt x="45" y="72"/>
                    <a:pt x="35" y="77"/>
                  </a:cubicBezTo>
                  <a:close/>
                  <a:moveTo>
                    <a:pt x="7" y="94"/>
                  </a:moveTo>
                  <a:cubicBezTo>
                    <a:pt x="10" y="92"/>
                    <a:pt x="13" y="90"/>
                    <a:pt x="16" y="89"/>
                  </a:cubicBezTo>
                  <a:cubicBezTo>
                    <a:pt x="21" y="86"/>
                    <a:pt x="26" y="84"/>
                    <a:pt x="31" y="81"/>
                  </a:cubicBezTo>
                  <a:cubicBezTo>
                    <a:pt x="42" y="76"/>
                    <a:pt x="54" y="72"/>
                    <a:pt x="66" y="67"/>
                  </a:cubicBezTo>
                  <a:cubicBezTo>
                    <a:pt x="67" y="67"/>
                    <a:pt x="69" y="66"/>
                    <a:pt x="70" y="66"/>
                  </a:cubicBezTo>
                  <a:cubicBezTo>
                    <a:pt x="68" y="66"/>
                    <a:pt x="67" y="67"/>
                    <a:pt x="65" y="68"/>
                  </a:cubicBezTo>
                  <a:cubicBezTo>
                    <a:pt x="55" y="73"/>
                    <a:pt x="44" y="78"/>
                    <a:pt x="33" y="83"/>
                  </a:cubicBezTo>
                  <a:cubicBezTo>
                    <a:pt x="25" y="88"/>
                    <a:pt x="16" y="92"/>
                    <a:pt x="8" y="97"/>
                  </a:cubicBezTo>
                  <a:cubicBezTo>
                    <a:pt x="8" y="96"/>
                    <a:pt x="7" y="95"/>
                    <a:pt x="7" y="94"/>
                  </a:cubicBezTo>
                  <a:close/>
                  <a:moveTo>
                    <a:pt x="8" y="99"/>
                  </a:moveTo>
                  <a:cubicBezTo>
                    <a:pt x="16" y="97"/>
                    <a:pt x="24" y="93"/>
                    <a:pt x="31" y="89"/>
                  </a:cubicBezTo>
                  <a:cubicBezTo>
                    <a:pt x="42" y="84"/>
                    <a:pt x="53" y="79"/>
                    <a:pt x="64" y="74"/>
                  </a:cubicBezTo>
                  <a:cubicBezTo>
                    <a:pt x="86" y="64"/>
                    <a:pt x="109" y="54"/>
                    <a:pt x="132" y="45"/>
                  </a:cubicBezTo>
                  <a:cubicBezTo>
                    <a:pt x="132" y="46"/>
                    <a:pt x="133" y="46"/>
                    <a:pt x="133" y="47"/>
                  </a:cubicBezTo>
                  <a:cubicBezTo>
                    <a:pt x="133" y="47"/>
                    <a:pt x="133" y="47"/>
                    <a:pt x="133" y="47"/>
                  </a:cubicBezTo>
                  <a:cubicBezTo>
                    <a:pt x="111" y="58"/>
                    <a:pt x="89" y="67"/>
                    <a:pt x="67" y="76"/>
                  </a:cubicBezTo>
                  <a:cubicBezTo>
                    <a:pt x="62" y="78"/>
                    <a:pt x="58" y="80"/>
                    <a:pt x="53" y="83"/>
                  </a:cubicBezTo>
                  <a:cubicBezTo>
                    <a:pt x="48" y="85"/>
                    <a:pt x="42" y="87"/>
                    <a:pt x="37" y="89"/>
                  </a:cubicBezTo>
                  <a:cubicBezTo>
                    <a:pt x="27" y="92"/>
                    <a:pt x="18" y="96"/>
                    <a:pt x="9" y="101"/>
                  </a:cubicBezTo>
                  <a:cubicBezTo>
                    <a:pt x="9" y="100"/>
                    <a:pt x="9" y="100"/>
                    <a:pt x="8" y="99"/>
                  </a:cubicBezTo>
                  <a:close/>
                  <a:moveTo>
                    <a:pt x="125" y="52"/>
                  </a:moveTo>
                  <a:cubicBezTo>
                    <a:pt x="123" y="53"/>
                    <a:pt x="122" y="54"/>
                    <a:pt x="120" y="54"/>
                  </a:cubicBezTo>
                  <a:cubicBezTo>
                    <a:pt x="115" y="57"/>
                    <a:pt x="110" y="59"/>
                    <a:pt x="105" y="61"/>
                  </a:cubicBezTo>
                  <a:cubicBezTo>
                    <a:pt x="111" y="58"/>
                    <a:pt x="116" y="56"/>
                    <a:pt x="122" y="53"/>
                  </a:cubicBezTo>
                  <a:cubicBezTo>
                    <a:pt x="123" y="53"/>
                    <a:pt x="124" y="53"/>
                    <a:pt x="125" y="52"/>
                  </a:cubicBezTo>
                  <a:close/>
                  <a:moveTo>
                    <a:pt x="131" y="50"/>
                  </a:moveTo>
                  <a:cubicBezTo>
                    <a:pt x="131" y="50"/>
                    <a:pt x="132" y="50"/>
                    <a:pt x="132" y="49"/>
                  </a:cubicBezTo>
                  <a:cubicBezTo>
                    <a:pt x="132" y="49"/>
                    <a:pt x="133" y="49"/>
                    <a:pt x="134" y="48"/>
                  </a:cubicBezTo>
                  <a:cubicBezTo>
                    <a:pt x="134" y="48"/>
                    <a:pt x="134" y="48"/>
                    <a:pt x="134" y="48"/>
                  </a:cubicBezTo>
                  <a:cubicBezTo>
                    <a:pt x="135" y="49"/>
                    <a:pt x="136" y="51"/>
                    <a:pt x="136" y="52"/>
                  </a:cubicBezTo>
                  <a:cubicBezTo>
                    <a:pt x="133" y="53"/>
                    <a:pt x="130" y="56"/>
                    <a:pt x="126" y="58"/>
                  </a:cubicBezTo>
                  <a:cubicBezTo>
                    <a:pt x="126" y="58"/>
                    <a:pt x="125" y="58"/>
                    <a:pt x="125" y="59"/>
                  </a:cubicBezTo>
                  <a:cubicBezTo>
                    <a:pt x="124" y="59"/>
                    <a:pt x="124" y="59"/>
                    <a:pt x="123" y="59"/>
                  </a:cubicBezTo>
                  <a:cubicBezTo>
                    <a:pt x="104" y="67"/>
                    <a:pt x="84" y="74"/>
                    <a:pt x="65" y="83"/>
                  </a:cubicBezTo>
                  <a:cubicBezTo>
                    <a:pt x="55" y="87"/>
                    <a:pt x="45" y="92"/>
                    <a:pt x="35" y="96"/>
                  </a:cubicBezTo>
                  <a:cubicBezTo>
                    <a:pt x="33" y="96"/>
                    <a:pt x="31" y="97"/>
                    <a:pt x="29" y="98"/>
                  </a:cubicBezTo>
                  <a:cubicBezTo>
                    <a:pt x="44" y="90"/>
                    <a:pt x="58" y="83"/>
                    <a:pt x="73" y="76"/>
                  </a:cubicBezTo>
                  <a:cubicBezTo>
                    <a:pt x="92" y="66"/>
                    <a:pt x="112" y="60"/>
                    <a:pt x="131" y="50"/>
                  </a:cubicBezTo>
                  <a:close/>
                  <a:moveTo>
                    <a:pt x="131" y="56"/>
                  </a:moveTo>
                  <a:cubicBezTo>
                    <a:pt x="131" y="56"/>
                    <a:pt x="131" y="56"/>
                    <a:pt x="131" y="56"/>
                  </a:cubicBezTo>
                  <a:cubicBezTo>
                    <a:pt x="131" y="56"/>
                    <a:pt x="132" y="55"/>
                    <a:pt x="132" y="55"/>
                  </a:cubicBezTo>
                  <a:cubicBezTo>
                    <a:pt x="136" y="53"/>
                    <a:pt x="132" y="56"/>
                    <a:pt x="131" y="56"/>
                  </a:cubicBezTo>
                  <a:close/>
                  <a:moveTo>
                    <a:pt x="137" y="61"/>
                  </a:moveTo>
                  <a:cubicBezTo>
                    <a:pt x="138" y="61"/>
                    <a:pt x="138" y="60"/>
                    <a:pt x="138" y="60"/>
                  </a:cubicBezTo>
                  <a:cubicBezTo>
                    <a:pt x="139" y="60"/>
                    <a:pt x="139" y="60"/>
                    <a:pt x="139" y="59"/>
                  </a:cubicBezTo>
                  <a:cubicBezTo>
                    <a:pt x="140" y="61"/>
                    <a:pt x="141" y="63"/>
                    <a:pt x="141" y="66"/>
                  </a:cubicBezTo>
                  <a:cubicBezTo>
                    <a:pt x="141" y="66"/>
                    <a:pt x="141" y="66"/>
                    <a:pt x="140" y="66"/>
                  </a:cubicBezTo>
                  <a:cubicBezTo>
                    <a:pt x="140" y="66"/>
                    <a:pt x="140" y="66"/>
                    <a:pt x="139" y="67"/>
                  </a:cubicBezTo>
                  <a:cubicBezTo>
                    <a:pt x="139" y="67"/>
                    <a:pt x="138" y="67"/>
                    <a:pt x="138" y="67"/>
                  </a:cubicBezTo>
                  <a:cubicBezTo>
                    <a:pt x="136" y="68"/>
                    <a:pt x="134" y="69"/>
                    <a:pt x="132" y="70"/>
                  </a:cubicBezTo>
                  <a:cubicBezTo>
                    <a:pt x="128" y="72"/>
                    <a:pt x="123" y="73"/>
                    <a:pt x="119" y="75"/>
                  </a:cubicBezTo>
                  <a:cubicBezTo>
                    <a:pt x="117" y="76"/>
                    <a:pt x="116" y="76"/>
                    <a:pt x="114" y="77"/>
                  </a:cubicBezTo>
                  <a:cubicBezTo>
                    <a:pt x="114" y="77"/>
                    <a:pt x="113" y="77"/>
                    <a:pt x="112" y="78"/>
                  </a:cubicBezTo>
                  <a:cubicBezTo>
                    <a:pt x="102" y="82"/>
                    <a:pt x="91" y="85"/>
                    <a:pt x="80" y="89"/>
                  </a:cubicBezTo>
                  <a:cubicBezTo>
                    <a:pt x="63" y="96"/>
                    <a:pt x="46" y="103"/>
                    <a:pt x="29" y="110"/>
                  </a:cubicBezTo>
                  <a:cubicBezTo>
                    <a:pt x="26" y="111"/>
                    <a:pt x="23" y="112"/>
                    <a:pt x="20" y="113"/>
                  </a:cubicBezTo>
                  <a:cubicBezTo>
                    <a:pt x="17" y="115"/>
                    <a:pt x="16" y="115"/>
                    <a:pt x="19" y="113"/>
                  </a:cubicBezTo>
                  <a:cubicBezTo>
                    <a:pt x="20" y="112"/>
                    <a:pt x="22" y="111"/>
                    <a:pt x="24" y="110"/>
                  </a:cubicBezTo>
                  <a:cubicBezTo>
                    <a:pt x="32" y="106"/>
                    <a:pt x="39" y="101"/>
                    <a:pt x="48" y="98"/>
                  </a:cubicBezTo>
                  <a:cubicBezTo>
                    <a:pt x="64" y="92"/>
                    <a:pt x="79" y="84"/>
                    <a:pt x="95" y="77"/>
                  </a:cubicBezTo>
                  <a:cubicBezTo>
                    <a:pt x="109" y="72"/>
                    <a:pt x="124" y="68"/>
                    <a:pt x="137" y="61"/>
                  </a:cubicBezTo>
                  <a:close/>
                  <a:moveTo>
                    <a:pt x="141" y="109"/>
                  </a:moveTo>
                  <a:cubicBezTo>
                    <a:pt x="129" y="114"/>
                    <a:pt x="117" y="121"/>
                    <a:pt x="105" y="127"/>
                  </a:cubicBezTo>
                  <a:cubicBezTo>
                    <a:pt x="97" y="132"/>
                    <a:pt x="88" y="136"/>
                    <a:pt x="80" y="140"/>
                  </a:cubicBezTo>
                  <a:cubicBezTo>
                    <a:pt x="81" y="139"/>
                    <a:pt x="82" y="138"/>
                    <a:pt x="83" y="137"/>
                  </a:cubicBezTo>
                  <a:cubicBezTo>
                    <a:pt x="89" y="133"/>
                    <a:pt x="97" y="129"/>
                    <a:pt x="103" y="126"/>
                  </a:cubicBezTo>
                  <a:cubicBezTo>
                    <a:pt x="105" y="125"/>
                    <a:pt x="107" y="124"/>
                    <a:pt x="109" y="123"/>
                  </a:cubicBezTo>
                  <a:cubicBezTo>
                    <a:pt x="110" y="122"/>
                    <a:pt x="111" y="122"/>
                    <a:pt x="112" y="121"/>
                  </a:cubicBezTo>
                  <a:cubicBezTo>
                    <a:pt x="121" y="117"/>
                    <a:pt x="130" y="114"/>
                    <a:pt x="139" y="109"/>
                  </a:cubicBezTo>
                  <a:cubicBezTo>
                    <a:pt x="140" y="109"/>
                    <a:pt x="141" y="108"/>
                    <a:pt x="142" y="108"/>
                  </a:cubicBezTo>
                  <a:cubicBezTo>
                    <a:pt x="141" y="108"/>
                    <a:pt x="141" y="108"/>
                    <a:pt x="141" y="109"/>
                  </a:cubicBezTo>
                  <a:close/>
                  <a:moveTo>
                    <a:pt x="115" y="119"/>
                  </a:moveTo>
                  <a:cubicBezTo>
                    <a:pt x="118" y="118"/>
                    <a:pt x="121" y="117"/>
                    <a:pt x="123" y="115"/>
                  </a:cubicBezTo>
                  <a:cubicBezTo>
                    <a:pt x="126" y="114"/>
                    <a:pt x="128" y="114"/>
                    <a:pt x="130" y="113"/>
                  </a:cubicBezTo>
                  <a:cubicBezTo>
                    <a:pt x="125" y="115"/>
                    <a:pt x="120" y="117"/>
                    <a:pt x="115" y="119"/>
                  </a:cubicBezTo>
                  <a:close/>
                  <a:moveTo>
                    <a:pt x="142" y="106"/>
                  </a:moveTo>
                  <a:cubicBezTo>
                    <a:pt x="141" y="107"/>
                    <a:pt x="141" y="107"/>
                    <a:pt x="141" y="107"/>
                  </a:cubicBezTo>
                  <a:cubicBezTo>
                    <a:pt x="140" y="107"/>
                    <a:pt x="140" y="107"/>
                    <a:pt x="139" y="108"/>
                  </a:cubicBezTo>
                  <a:cubicBezTo>
                    <a:pt x="139" y="108"/>
                    <a:pt x="138" y="108"/>
                    <a:pt x="138" y="109"/>
                  </a:cubicBezTo>
                  <a:cubicBezTo>
                    <a:pt x="137" y="109"/>
                    <a:pt x="135" y="110"/>
                    <a:pt x="134" y="110"/>
                  </a:cubicBezTo>
                  <a:cubicBezTo>
                    <a:pt x="131" y="111"/>
                    <a:pt x="129" y="112"/>
                    <a:pt x="127" y="113"/>
                  </a:cubicBezTo>
                  <a:cubicBezTo>
                    <a:pt x="122" y="115"/>
                    <a:pt x="117" y="117"/>
                    <a:pt x="112" y="120"/>
                  </a:cubicBezTo>
                  <a:cubicBezTo>
                    <a:pt x="110" y="121"/>
                    <a:pt x="108" y="122"/>
                    <a:pt x="107" y="123"/>
                  </a:cubicBezTo>
                  <a:cubicBezTo>
                    <a:pt x="103" y="124"/>
                    <a:pt x="99" y="126"/>
                    <a:pt x="96" y="128"/>
                  </a:cubicBezTo>
                  <a:cubicBezTo>
                    <a:pt x="88" y="131"/>
                    <a:pt x="80" y="134"/>
                    <a:pt x="72" y="138"/>
                  </a:cubicBezTo>
                  <a:cubicBezTo>
                    <a:pt x="69" y="140"/>
                    <a:pt x="65" y="142"/>
                    <a:pt x="61" y="143"/>
                  </a:cubicBezTo>
                  <a:cubicBezTo>
                    <a:pt x="59" y="145"/>
                    <a:pt x="56" y="146"/>
                    <a:pt x="54" y="146"/>
                  </a:cubicBezTo>
                  <a:cubicBezTo>
                    <a:pt x="49" y="148"/>
                    <a:pt x="54" y="146"/>
                    <a:pt x="55" y="146"/>
                  </a:cubicBezTo>
                  <a:cubicBezTo>
                    <a:pt x="59" y="144"/>
                    <a:pt x="62" y="141"/>
                    <a:pt x="65" y="139"/>
                  </a:cubicBezTo>
                  <a:cubicBezTo>
                    <a:pt x="68" y="137"/>
                    <a:pt x="72" y="135"/>
                    <a:pt x="76" y="133"/>
                  </a:cubicBezTo>
                  <a:cubicBezTo>
                    <a:pt x="84" y="128"/>
                    <a:pt x="92" y="124"/>
                    <a:pt x="100" y="120"/>
                  </a:cubicBezTo>
                  <a:cubicBezTo>
                    <a:pt x="101" y="120"/>
                    <a:pt x="102" y="120"/>
                    <a:pt x="102" y="119"/>
                  </a:cubicBezTo>
                  <a:cubicBezTo>
                    <a:pt x="116" y="114"/>
                    <a:pt x="129" y="108"/>
                    <a:pt x="143" y="102"/>
                  </a:cubicBezTo>
                  <a:cubicBezTo>
                    <a:pt x="142" y="104"/>
                    <a:pt x="142" y="105"/>
                    <a:pt x="142" y="106"/>
                  </a:cubicBezTo>
                  <a:close/>
                  <a:moveTo>
                    <a:pt x="143" y="101"/>
                  </a:moveTo>
                  <a:cubicBezTo>
                    <a:pt x="131" y="106"/>
                    <a:pt x="118" y="111"/>
                    <a:pt x="106" y="116"/>
                  </a:cubicBezTo>
                  <a:cubicBezTo>
                    <a:pt x="98" y="120"/>
                    <a:pt x="90" y="123"/>
                    <a:pt x="82" y="126"/>
                  </a:cubicBezTo>
                  <a:cubicBezTo>
                    <a:pt x="74" y="129"/>
                    <a:pt x="67" y="133"/>
                    <a:pt x="60" y="136"/>
                  </a:cubicBezTo>
                  <a:cubicBezTo>
                    <a:pt x="56" y="138"/>
                    <a:pt x="52" y="140"/>
                    <a:pt x="49" y="141"/>
                  </a:cubicBezTo>
                  <a:cubicBezTo>
                    <a:pt x="46" y="143"/>
                    <a:pt x="44" y="144"/>
                    <a:pt x="42" y="145"/>
                  </a:cubicBezTo>
                  <a:cubicBezTo>
                    <a:pt x="42" y="145"/>
                    <a:pt x="45" y="142"/>
                    <a:pt x="46" y="141"/>
                  </a:cubicBezTo>
                  <a:cubicBezTo>
                    <a:pt x="52" y="135"/>
                    <a:pt x="61" y="133"/>
                    <a:pt x="68" y="129"/>
                  </a:cubicBezTo>
                  <a:cubicBezTo>
                    <a:pt x="71" y="127"/>
                    <a:pt x="73" y="126"/>
                    <a:pt x="76" y="124"/>
                  </a:cubicBezTo>
                  <a:cubicBezTo>
                    <a:pt x="82" y="122"/>
                    <a:pt x="88" y="119"/>
                    <a:pt x="95" y="117"/>
                  </a:cubicBezTo>
                  <a:cubicBezTo>
                    <a:pt x="95" y="116"/>
                    <a:pt x="95" y="116"/>
                    <a:pt x="96" y="116"/>
                  </a:cubicBezTo>
                  <a:cubicBezTo>
                    <a:pt x="107" y="112"/>
                    <a:pt x="117" y="108"/>
                    <a:pt x="128" y="103"/>
                  </a:cubicBezTo>
                  <a:cubicBezTo>
                    <a:pt x="131" y="101"/>
                    <a:pt x="134" y="100"/>
                    <a:pt x="137" y="99"/>
                  </a:cubicBezTo>
                  <a:cubicBezTo>
                    <a:pt x="139" y="98"/>
                    <a:pt x="141" y="97"/>
                    <a:pt x="144" y="95"/>
                  </a:cubicBezTo>
                  <a:cubicBezTo>
                    <a:pt x="143" y="97"/>
                    <a:pt x="143" y="99"/>
                    <a:pt x="143" y="101"/>
                  </a:cubicBezTo>
                  <a:close/>
                  <a:moveTo>
                    <a:pt x="37" y="142"/>
                  </a:moveTo>
                  <a:cubicBezTo>
                    <a:pt x="47" y="137"/>
                    <a:pt x="58" y="132"/>
                    <a:pt x="68" y="128"/>
                  </a:cubicBezTo>
                  <a:cubicBezTo>
                    <a:pt x="66" y="129"/>
                    <a:pt x="65" y="130"/>
                    <a:pt x="63" y="131"/>
                  </a:cubicBezTo>
                  <a:cubicBezTo>
                    <a:pt x="58" y="133"/>
                    <a:pt x="54" y="135"/>
                    <a:pt x="50" y="137"/>
                  </a:cubicBezTo>
                  <a:cubicBezTo>
                    <a:pt x="46" y="139"/>
                    <a:pt x="43" y="142"/>
                    <a:pt x="41" y="144"/>
                  </a:cubicBezTo>
                  <a:cubicBezTo>
                    <a:pt x="39" y="144"/>
                    <a:pt x="38" y="143"/>
                    <a:pt x="37" y="142"/>
                  </a:cubicBezTo>
                  <a:close/>
                  <a:moveTo>
                    <a:pt x="31" y="137"/>
                  </a:moveTo>
                  <a:cubicBezTo>
                    <a:pt x="39" y="135"/>
                    <a:pt x="47" y="129"/>
                    <a:pt x="55" y="126"/>
                  </a:cubicBezTo>
                  <a:cubicBezTo>
                    <a:pt x="65" y="121"/>
                    <a:pt x="76" y="117"/>
                    <a:pt x="87" y="112"/>
                  </a:cubicBezTo>
                  <a:cubicBezTo>
                    <a:pt x="97" y="108"/>
                    <a:pt x="107" y="104"/>
                    <a:pt x="117" y="101"/>
                  </a:cubicBezTo>
                  <a:cubicBezTo>
                    <a:pt x="112" y="102"/>
                    <a:pt x="109" y="104"/>
                    <a:pt x="105" y="106"/>
                  </a:cubicBezTo>
                  <a:cubicBezTo>
                    <a:pt x="98" y="109"/>
                    <a:pt x="91" y="112"/>
                    <a:pt x="85" y="114"/>
                  </a:cubicBezTo>
                  <a:cubicBezTo>
                    <a:pt x="75" y="118"/>
                    <a:pt x="65" y="122"/>
                    <a:pt x="56" y="128"/>
                  </a:cubicBezTo>
                  <a:cubicBezTo>
                    <a:pt x="49" y="132"/>
                    <a:pt x="40" y="135"/>
                    <a:pt x="36" y="141"/>
                  </a:cubicBezTo>
                  <a:cubicBezTo>
                    <a:pt x="34" y="140"/>
                    <a:pt x="33" y="139"/>
                    <a:pt x="31" y="137"/>
                  </a:cubicBezTo>
                  <a:close/>
                  <a:moveTo>
                    <a:pt x="110" y="110"/>
                  </a:moveTo>
                  <a:cubicBezTo>
                    <a:pt x="112" y="109"/>
                    <a:pt x="114" y="109"/>
                    <a:pt x="115" y="108"/>
                  </a:cubicBezTo>
                  <a:cubicBezTo>
                    <a:pt x="114" y="109"/>
                    <a:pt x="112" y="109"/>
                    <a:pt x="110" y="110"/>
                  </a:cubicBezTo>
                  <a:close/>
                  <a:moveTo>
                    <a:pt x="137" y="98"/>
                  </a:moveTo>
                  <a:cubicBezTo>
                    <a:pt x="138" y="97"/>
                    <a:pt x="139" y="97"/>
                    <a:pt x="140" y="96"/>
                  </a:cubicBezTo>
                  <a:cubicBezTo>
                    <a:pt x="147" y="92"/>
                    <a:pt x="139" y="97"/>
                    <a:pt x="138" y="97"/>
                  </a:cubicBezTo>
                  <a:cubicBezTo>
                    <a:pt x="138" y="97"/>
                    <a:pt x="138" y="98"/>
                    <a:pt x="137" y="98"/>
                  </a:cubicBezTo>
                  <a:close/>
                  <a:moveTo>
                    <a:pt x="134" y="98"/>
                  </a:moveTo>
                  <a:cubicBezTo>
                    <a:pt x="132" y="99"/>
                    <a:pt x="130" y="100"/>
                    <a:pt x="128" y="101"/>
                  </a:cubicBezTo>
                  <a:cubicBezTo>
                    <a:pt x="126" y="102"/>
                    <a:pt x="125" y="103"/>
                    <a:pt x="123" y="104"/>
                  </a:cubicBezTo>
                  <a:cubicBezTo>
                    <a:pt x="114" y="108"/>
                    <a:pt x="104" y="111"/>
                    <a:pt x="95" y="115"/>
                  </a:cubicBezTo>
                  <a:cubicBezTo>
                    <a:pt x="94" y="116"/>
                    <a:pt x="92" y="117"/>
                    <a:pt x="90" y="117"/>
                  </a:cubicBezTo>
                  <a:cubicBezTo>
                    <a:pt x="86" y="119"/>
                    <a:pt x="81" y="121"/>
                    <a:pt x="77" y="123"/>
                  </a:cubicBezTo>
                  <a:cubicBezTo>
                    <a:pt x="76" y="123"/>
                    <a:pt x="75" y="124"/>
                    <a:pt x="75" y="124"/>
                  </a:cubicBezTo>
                  <a:cubicBezTo>
                    <a:pt x="65" y="128"/>
                    <a:pt x="55" y="132"/>
                    <a:pt x="45" y="137"/>
                  </a:cubicBezTo>
                  <a:cubicBezTo>
                    <a:pt x="43" y="138"/>
                    <a:pt x="41" y="139"/>
                    <a:pt x="39" y="140"/>
                  </a:cubicBezTo>
                  <a:cubicBezTo>
                    <a:pt x="35" y="142"/>
                    <a:pt x="39" y="139"/>
                    <a:pt x="40" y="138"/>
                  </a:cubicBezTo>
                  <a:cubicBezTo>
                    <a:pt x="42" y="136"/>
                    <a:pt x="45" y="135"/>
                    <a:pt x="48" y="134"/>
                  </a:cubicBezTo>
                  <a:cubicBezTo>
                    <a:pt x="56" y="129"/>
                    <a:pt x="63" y="125"/>
                    <a:pt x="71" y="121"/>
                  </a:cubicBezTo>
                  <a:cubicBezTo>
                    <a:pt x="80" y="117"/>
                    <a:pt x="88" y="114"/>
                    <a:pt x="97" y="110"/>
                  </a:cubicBezTo>
                  <a:cubicBezTo>
                    <a:pt x="105" y="107"/>
                    <a:pt x="112" y="103"/>
                    <a:pt x="119" y="100"/>
                  </a:cubicBezTo>
                  <a:cubicBezTo>
                    <a:pt x="122" y="99"/>
                    <a:pt x="125" y="98"/>
                    <a:pt x="128" y="96"/>
                  </a:cubicBezTo>
                  <a:cubicBezTo>
                    <a:pt x="133" y="94"/>
                    <a:pt x="139" y="91"/>
                    <a:pt x="144" y="88"/>
                  </a:cubicBezTo>
                  <a:cubicBezTo>
                    <a:pt x="144" y="88"/>
                    <a:pt x="144" y="88"/>
                    <a:pt x="144" y="88"/>
                  </a:cubicBezTo>
                  <a:cubicBezTo>
                    <a:pt x="144" y="90"/>
                    <a:pt x="144" y="92"/>
                    <a:pt x="144" y="94"/>
                  </a:cubicBezTo>
                  <a:cubicBezTo>
                    <a:pt x="140" y="95"/>
                    <a:pt x="137" y="97"/>
                    <a:pt x="134" y="98"/>
                  </a:cubicBezTo>
                  <a:close/>
                  <a:moveTo>
                    <a:pt x="143" y="87"/>
                  </a:moveTo>
                  <a:cubicBezTo>
                    <a:pt x="139" y="88"/>
                    <a:pt x="136" y="90"/>
                    <a:pt x="132" y="93"/>
                  </a:cubicBezTo>
                  <a:cubicBezTo>
                    <a:pt x="131" y="93"/>
                    <a:pt x="130" y="94"/>
                    <a:pt x="129" y="94"/>
                  </a:cubicBezTo>
                  <a:cubicBezTo>
                    <a:pt x="126" y="96"/>
                    <a:pt x="122" y="97"/>
                    <a:pt x="119" y="99"/>
                  </a:cubicBezTo>
                  <a:cubicBezTo>
                    <a:pt x="102" y="105"/>
                    <a:pt x="85" y="112"/>
                    <a:pt x="68" y="119"/>
                  </a:cubicBezTo>
                  <a:cubicBezTo>
                    <a:pt x="61" y="122"/>
                    <a:pt x="54" y="125"/>
                    <a:pt x="47" y="129"/>
                  </a:cubicBezTo>
                  <a:cubicBezTo>
                    <a:pt x="43" y="130"/>
                    <a:pt x="40" y="132"/>
                    <a:pt x="36" y="134"/>
                  </a:cubicBezTo>
                  <a:cubicBezTo>
                    <a:pt x="35" y="135"/>
                    <a:pt x="29" y="138"/>
                    <a:pt x="33" y="135"/>
                  </a:cubicBezTo>
                  <a:cubicBezTo>
                    <a:pt x="35" y="134"/>
                    <a:pt x="37" y="133"/>
                    <a:pt x="39" y="132"/>
                  </a:cubicBezTo>
                  <a:cubicBezTo>
                    <a:pt x="55" y="123"/>
                    <a:pt x="70" y="114"/>
                    <a:pt x="87" y="107"/>
                  </a:cubicBezTo>
                  <a:cubicBezTo>
                    <a:pt x="90" y="106"/>
                    <a:pt x="93" y="104"/>
                    <a:pt x="96" y="103"/>
                  </a:cubicBezTo>
                  <a:cubicBezTo>
                    <a:pt x="102" y="100"/>
                    <a:pt x="109" y="97"/>
                    <a:pt x="115" y="94"/>
                  </a:cubicBezTo>
                  <a:cubicBezTo>
                    <a:pt x="125" y="90"/>
                    <a:pt x="135" y="87"/>
                    <a:pt x="144" y="80"/>
                  </a:cubicBezTo>
                  <a:cubicBezTo>
                    <a:pt x="144" y="80"/>
                    <a:pt x="144" y="80"/>
                    <a:pt x="144" y="80"/>
                  </a:cubicBezTo>
                  <a:cubicBezTo>
                    <a:pt x="144" y="83"/>
                    <a:pt x="144" y="85"/>
                    <a:pt x="144" y="88"/>
                  </a:cubicBezTo>
                  <a:cubicBezTo>
                    <a:pt x="144" y="87"/>
                    <a:pt x="144" y="87"/>
                    <a:pt x="143" y="87"/>
                  </a:cubicBezTo>
                  <a:close/>
                  <a:moveTo>
                    <a:pt x="113" y="94"/>
                  </a:moveTo>
                  <a:cubicBezTo>
                    <a:pt x="119" y="91"/>
                    <a:pt x="125" y="89"/>
                    <a:pt x="131" y="87"/>
                  </a:cubicBezTo>
                  <a:cubicBezTo>
                    <a:pt x="130" y="87"/>
                    <a:pt x="130" y="87"/>
                    <a:pt x="130" y="87"/>
                  </a:cubicBezTo>
                  <a:cubicBezTo>
                    <a:pt x="124" y="90"/>
                    <a:pt x="119" y="92"/>
                    <a:pt x="113" y="94"/>
                  </a:cubicBezTo>
                  <a:close/>
                  <a:moveTo>
                    <a:pt x="144" y="80"/>
                  </a:moveTo>
                  <a:cubicBezTo>
                    <a:pt x="144" y="80"/>
                    <a:pt x="143" y="80"/>
                    <a:pt x="143" y="80"/>
                  </a:cubicBezTo>
                  <a:cubicBezTo>
                    <a:pt x="135" y="85"/>
                    <a:pt x="125" y="88"/>
                    <a:pt x="116" y="92"/>
                  </a:cubicBezTo>
                  <a:cubicBezTo>
                    <a:pt x="108" y="95"/>
                    <a:pt x="100" y="100"/>
                    <a:pt x="92" y="104"/>
                  </a:cubicBezTo>
                  <a:cubicBezTo>
                    <a:pt x="79" y="109"/>
                    <a:pt x="66" y="114"/>
                    <a:pt x="54" y="119"/>
                  </a:cubicBezTo>
                  <a:cubicBezTo>
                    <a:pt x="46" y="122"/>
                    <a:pt x="39" y="126"/>
                    <a:pt x="31" y="130"/>
                  </a:cubicBezTo>
                  <a:cubicBezTo>
                    <a:pt x="30" y="130"/>
                    <a:pt x="28" y="131"/>
                    <a:pt x="27" y="132"/>
                  </a:cubicBezTo>
                  <a:cubicBezTo>
                    <a:pt x="29" y="130"/>
                    <a:pt x="30" y="129"/>
                    <a:pt x="32" y="128"/>
                  </a:cubicBezTo>
                  <a:cubicBezTo>
                    <a:pt x="36" y="126"/>
                    <a:pt x="40" y="124"/>
                    <a:pt x="43" y="122"/>
                  </a:cubicBezTo>
                  <a:cubicBezTo>
                    <a:pt x="59" y="114"/>
                    <a:pt x="74" y="106"/>
                    <a:pt x="89" y="99"/>
                  </a:cubicBezTo>
                  <a:cubicBezTo>
                    <a:pt x="106" y="92"/>
                    <a:pt x="124" y="85"/>
                    <a:pt x="141" y="77"/>
                  </a:cubicBezTo>
                  <a:cubicBezTo>
                    <a:pt x="141" y="77"/>
                    <a:pt x="141" y="77"/>
                    <a:pt x="142" y="76"/>
                  </a:cubicBezTo>
                  <a:cubicBezTo>
                    <a:pt x="142" y="76"/>
                    <a:pt x="143" y="76"/>
                    <a:pt x="143" y="76"/>
                  </a:cubicBezTo>
                  <a:cubicBezTo>
                    <a:pt x="143" y="77"/>
                    <a:pt x="144" y="78"/>
                    <a:pt x="144" y="80"/>
                  </a:cubicBezTo>
                  <a:close/>
                  <a:moveTo>
                    <a:pt x="104" y="92"/>
                  </a:moveTo>
                  <a:cubicBezTo>
                    <a:pt x="108" y="90"/>
                    <a:pt x="111" y="88"/>
                    <a:pt x="115" y="87"/>
                  </a:cubicBezTo>
                  <a:cubicBezTo>
                    <a:pt x="120" y="85"/>
                    <a:pt x="124" y="83"/>
                    <a:pt x="129" y="81"/>
                  </a:cubicBezTo>
                  <a:cubicBezTo>
                    <a:pt x="131" y="80"/>
                    <a:pt x="133" y="79"/>
                    <a:pt x="135" y="78"/>
                  </a:cubicBezTo>
                  <a:cubicBezTo>
                    <a:pt x="135" y="78"/>
                    <a:pt x="136" y="78"/>
                    <a:pt x="136" y="78"/>
                  </a:cubicBezTo>
                  <a:cubicBezTo>
                    <a:pt x="125" y="83"/>
                    <a:pt x="115" y="87"/>
                    <a:pt x="104" y="92"/>
                  </a:cubicBezTo>
                  <a:close/>
                  <a:moveTo>
                    <a:pt x="89" y="98"/>
                  </a:moveTo>
                  <a:cubicBezTo>
                    <a:pt x="89" y="98"/>
                    <a:pt x="88" y="98"/>
                    <a:pt x="88" y="99"/>
                  </a:cubicBezTo>
                  <a:cubicBezTo>
                    <a:pt x="72" y="105"/>
                    <a:pt x="55" y="112"/>
                    <a:pt x="40" y="119"/>
                  </a:cubicBezTo>
                  <a:cubicBezTo>
                    <a:pt x="35" y="121"/>
                    <a:pt x="31" y="123"/>
                    <a:pt x="26" y="125"/>
                  </a:cubicBezTo>
                  <a:cubicBezTo>
                    <a:pt x="25" y="125"/>
                    <a:pt x="23" y="126"/>
                    <a:pt x="22" y="127"/>
                  </a:cubicBezTo>
                  <a:cubicBezTo>
                    <a:pt x="24" y="126"/>
                    <a:pt x="26" y="125"/>
                    <a:pt x="27" y="124"/>
                  </a:cubicBezTo>
                  <a:cubicBezTo>
                    <a:pt x="35" y="120"/>
                    <a:pt x="43" y="115"/>
                    <a:pt x="51" y="111"/>
                  </a:cubicBezTo>
                  <a:cubicBezTo>
                    <a:pt x="67" y="102"/>
                    <a:pt x="85" y="94"/>
                    <a:pt x="102" y="87"/>
                  </a:cubicBezTo>
                  <a:cubicBezTo>
                    <a:pt x="110" y="84"/>
                    <a:pt x="117" y="81"/>
                    <a:pt x="125" y="78"/>
                  </a:cubicBezTo>
                  <a:cubicBezTo>
                    <a:pt x="129" y="76"/>
                    <a:pt x="132" y="75"/>
                    <a:pt x="136" y="72"/>
                  </a:cubicBezTo>
                  <a:cubicBezTo>
                    <a:pt x="136" y="72"/>
                    <a:pt x="137" y="72"/>
                    <a:pt x="137" y="72"/>
                  </a:cubicBezTo>
                  <a:cubicBezTo>
                    <a:pt x="139" y="71"/>
                    <a:pt x="141" y="70"/>
                    <a:pt x="142" y="69"/>
                  </a:cubicBezTo>
                  <a:cubicBezTo>
                    <a:pt x="142" y="69"/>
                    <a:pt x="142" y="69"/>
                    <a:pt x="142" y="69"/>
                  </a:cubicBezTo>
                  <a:cubicBezTo>
                    <a:pt x="143" y="71"/>
                    <a:pt x="143" y="73"/>
                    <a:pt x="143" y="75"/>
                  </a:cubicBezTo>
                  <a:cubicBezTo>
                    <a:pt x="125" y="81"/>
                    <a:pt x="107" y="90"/>
                    <a:pt x="89" y="98"/>
                  </a:cubicBezTo>
                  <a:close/>
                  <a:moveTo>
                    <a:pt x="142" y="68"/>
                  </a:moveTo>
                  <a:cubicBezTo>
                    <a:pt x="142" y="68"/>
                    <a:pt x="142" y="68"/>
                    <a:pt x="142" y="68"/>
                  </a:cubicBezTo>
                  <a:cubicBezTo>
                    <a:pt x="140" y="69"/>
                    <a:pt x="138" y="70"/>
                    <a:pt x="137" y="71"/>
                  </a:cubicBezTo>
                  <a:cubicBezTo>
                    <a:pt x="135" y="71"/>
                    <a:pt x="133" y="72"/>
                    <a:pt x="131" y="73"/>
                  </a:cubicBezTo>
                  <a:cubicBezTo>
                    <a:pt x="116" y="78"/>
                    <a:pt x="99" y="84"/>
                    <a:pt x="84" y="92"/>
                  </a:cubicBezTo>
                  <a:cubicBezTo>
                    <a:pt x="68" y="100"/>
                    <a:pt x="52" y="106"/>
                    <a:pt x="35" y="113"/>
                  </a:cubicBezTo>
                  <a:cubicBezTo>
                    <a:pt x="31" y="115"/>
                    <a:pt x="27" y="118"/>
                    <a:pt x="22" y="119"/>
                  </a:cubicBezTo>
                  <a:cubicBezTo>
                    <a:pt x="21" y="119"/>
                    <a:pt x="18" y="120"/>
                    <a:pt x="18" y="120"/>
                  </a:cubicBezTo>
                  <a:cubicBezTo>
                    <a:pt x="19" y="119"/>
                    <a:pt x="21" y="118"/>
                    <a:pt x="23" y="117"/>
                  </a:cubicBezTo>
                  <a:cubicBezTo>
                    <a:pt x="31" y="113"/>
                    <a:pt x="39" y="109"/>
                    <a:pt x="47" y="105"/>
                  </a:cubicBezTo>
                  <a:cubicBezTo>
                    <a:pt x="65" y="97"/>
                    <a:pt x="84" y="90"/>
                    <a:pt x="102" y="83"/>
                  </a:cubicBezTo>
                  <a:cubicBezTo>
                    <a:pt x="110" y="80"/>
                    <a:pt x="118" y="76"/>
                    <a:pt x="126" y="74"/>
                  </a:cubicBezTo>
                  <a:cubicBezTo>
                    <a:pt x="129" y="72"/>
                    <a:pt x="132" y="71"/>
                    <a:pt x="135" y="70"/>
                  </a:cubicBezTo>
                  <a:cubicBezTo>
                    <a:pt x="136" y="69"/>
                    <a:pt x="138" y="69"/>
                    <a:pt x="139" y="68"/>
                  </a:cubicBezTo>
                  <a:cubicBezTo>
                    <a:pt x="140" y="67"/>
                    <a:pt x="141" y="67"/>
                    <a:pt x="142" y="67"/>
                  </a:cubicBezTo>
                  <a:cubicBezTo>
                    <a:pt x="142" y="67"/>
                    <a:pt x="142" y="68"/>
                    <a:pt x="142" y="68"/>
                  </a:cubicBezTo>
                  <a:close/>
                  <a:moveTo>
                    <a:pt x="27" y="133"/>
                  </a:moveTo>
                  <a:cubicBezTo>
                    <a:pt x="27" y="133"/>
                    <a:pt x="27" y="133"/>
                    <a:pt x="27" y="133"/>
                  </a:cubicBezTo>
                  <a:cubicBezTo>
                    <a:pt x="36" y="129"/>
                    <a:pt x="45" y="124"/>
                    <a:pt x="54" y="120"/>
                  </a:cubicBezTo>
                  <a:cubicBezTo>
                    <a:pt x="61" y="117"/>
                    <a:pt x="68" y="114"/>
                    <a:pt x="75" y="111"/>
                  </a:cubicBezTo>
                  <a:cubicBezTo>
                    <a:pt x="68" y="115"/>
                    <a:pt x="61" y="118"/>
                    <a:pt x="54" y="122"/>
                  </a:cubicBezTo>
                  <a:cubicBezTo>
                    <a:pt x="46" y="126"/>
                    <a:pt x="37" y="130"/>
                    <a:pt x="30" y="136"/>
                  </a:cubicBezTo>
                  <a:cubicBezTo>
                    <a:pt x="29" y="135"/>
                    <a:pt x="28" y="134"/>
                    <a:pt x="27" y="133"/>
                  </a:cubicBezTo>
                  <a:close/>
                  <a:moveTo>
                    <a:pt x="42" y="145"/>
                  </a:moveTo>
                  <a:cubicBezTo>
                    <a:pt x="49" y="143"/>
                    <a:pt x="56" y="139"/>
                    <a:pt x="62" y="136"/>
                  </a:cubicBezTo>
                  <a:cubicBezTo>
                    <a:pt x="72" y="131"/>
                    <a:pt x="81" y="127"/>
                    <a:pt x="91" y="123"/>
                  </a:cubicBezTo>
                  <a:cubicBezTo>
                    <a:pt x="85" y="127"/>
                    <a:pt x="78" y="130"/>
                    <a:pt x="72" y="134"/>
                  </a:cubicBezTo>
                  <a:cubicBezTo>
                    <a:pt x="69" y="136"/>
                    <a:pt x="65" y="137"/>
                    <a:pt x="63" y="140"/>
                  </a:cubicBezTo>
                  <a:cubicBezTo>
                    <a:pt x="59" y="143"/>
                    <a:pt x="54" y="145"/>
                    <a:pt x="50" y="148"/>
                  </a:cubicBezTo>
                  <a:cubicBezTo>
                    <a:pt x="50" y="148"/>
                    <a:pt x="50" y="148"/>
                    <a:pt x="50" y="148"/>
                  </a:cubicBezTo>
                  <a:cubicBezTo>
                    <a:pt x="50" y="148"/>
                    <a:pt x="49" y="148"/>
                    <a:pt x="49" y="148"/>
                  </a:cubicBezTo>
                  <a:cubicBezTo>
                    <a:pt x="47" y="147"/>
                    <a:pt x="45" y="146"/>
                    <a:pt x="42" y="145"/>
                  </a:cubicBezTo>
                  <a:close/>
                  <a:moveTo>
                    <a:pt x="52" y="148"/>
                  </a:moveTo>
                  <a:cubicBezTo>
                    <a:pt x="61" y="145"/>
                    <a:pt x="69" y="140"/>
                    <a:pt x="78" y="136"/>
                  </a:cubicBezTo>
                  <a:cubicBezTo>
                    <a:pt x="85" y="133"/>
                    <a:pt x="93" y="130"/>
                    <a:pt x="100" y="127"/>
                  </a:cubicBezTo>
                  <a:cubicBezTo>
                    <a:pt x="94" y="130"/>
                    <a:pt x="89" y="133"/>
                    <a:pt x="83" y="137"/>
                  </a:cubicBezTo>
                  <a:cubicBezTo>
                    <a:pt x="80" y="139"/>
                    <a:pt x="77" y="141"/>
                    <a:pt x="74" y="143"/>
                  </a:cubicBezTo>
                  <a:cubicBezTo>
                    <a:pt x="72" y="144"/>
                    <a:pt x="70" y="145"/>
                    <a:pt x="68" y="146"/>
                  </a:cubicBezTo>
                  <a:cubicBezTo>
                    <a:pt x="63" y="148"/>
                    <a:pt x="57" y="148"/>
                    <a:pt x="52" y="148"/>
                  </a:cubicBezTo>
                  <a:close/>
                  <a:moveTo>
                    <a:pt x="139" y="116"/>
                  </a:moveTo>
                  <a:cubicBezTo>
                    <a:pt x="139" y="118"/>
                    <a:pt x="138" y="119"/>
                    <a:pt x="138" y="121"/>
                  </a:cubicBezTo>
                  <a:cubicBezTo>
                    <a:pt x="135" y="122"/>
                    <a:pt x="132" y="123"/>
                    <a:pt x="130" y="125"/>
                  </a:cubicBezTo>
                  <a:cubicBezTo>
                    <a:pt x="121" y="129"/>
                    <a:pt x="112" y="133"/>
                    <a:pt x="103" y="138"/>
                  </a:cubicBezTo>
                  <a:cubicBezTo>
                    <a:pt x="98" y="140"/>
                    <a:pt x="93" y="143"/>
                    <a:pt x="88" y="145"/>
                  </a:cubicBezTo>
                  <a:cubicBezTo>
                    <a:pt x="83" y="148"/>
                    <a:pt x="90" y="144"/>
                    <a:pt x="91" y="143"/>
                  </a:cubicBezTo>
                  <a:cubicBezTo>
                    <a:pt x="93" y="142"/>
                    <a:pt x="96" y="140"/>
                    <a:pt x="98" y="139"/>
                  </a:cubicBezTo>
                  <a:cubicBezTo>
                    <a:pt x="105" y="135"/>
                    <a:pt x="111" y="131"/>
                    <a:pt x="118" y="127"/>
                  </a:cubicBezTo>
                  <a:cubicBezTo>
                    <a:pt x="125" y="124"/>
                    <a:pt x="133" y="121"/>
                    <a:pt x="139" y="116"/>
                  </a:cubicBezTo>
                  <a:close/>
                  <a:moveTo>
                    <a:pt x="131" y="134"/>
                  </a:moveTo>
                  <a:cubicBezTo>
                    <a:pt x="131" y="134"/>
                    <a:pt x="131" y="134"/>
                    <a:pt x="130" y="134"/>
                  </a:cubicBezTo>
                  <a:cubicBezTo>
                    <a:pt x="125" y="137"/>
                    <a:pt x="119" y="140"/>
                    <a:pt x="114" y="144"/>
                  </a:cubicBezTo>
                  <a:cubicBezTo>
                    <a:pt x="111" y="146"/>
                    <a:pt x="109" y="147"/>
                    <a:pt x="106" y="149"/>
                  </a:cubicBezTo>
                  <a:cubicBezTo>
                    <a:pt x="104" y="149"/>
                    <a:pt x="102" y="150"/>
                    <a:pt x="101" y="151"/>
                  </a:cubicBezTo>
                  <a:cubicBezTo>
                    <a:pt x="101" y="151"/>
                    <a:pt x="101" y="151"/>
                    <a:pt x="101" y="151"/>
                  </a:cubicBezTo>
                  <a:cubicBezTo>
                    <a:pt x="100" y="151"/>
                    <a:pt x="100" y="151"/>
                    <a:pt x="100" y="151"/>
                  </a:cubicBezTo>
                  <a:cubicBezTo>
                    <a:pt x="101" y="150"/>
                    <a:pt x="104" y="148"/>
                    <a:pt x="105" y="148"/>
                  </a:cubicBezTo>
                  <a:cubicBezTo>
                    <a:pt x="115" y="141"/>
                    <a:pt x="125" y="136"/>
                    <a:pt x="135" y="128"/>
                  </a:cubicBezTo>
                  <a:cubicBezTo>
                    <a:pt x="133" y="130"/>
                    <a:pt x="132" y="132"/>
                    <a:pt x="131" y="134"/>
                  </a:cubicBezTo>
                  <a:close/>
                  <a:moveTo>
                    <a:pt x="93" y="150"/>
                  </a:moveTo>
                  <a:cubicBezTo>
                    <a:pt x="99" y="148"/>
                    <a:pt x="105" y="145"/>
                    <a:pt x="110" y="142"/>
                  </a:cubicBezTo>
                  <a:cubicBezTo>
                    <a:pt x="115" y="139"/>
                    <a:pt x="121" y="136"/>
                    <a:pt x="126" y="133"/>
                  </a:cubicBezTo>
                  <a:cubicBezTo>
                    <a:pt x="123" y="135"/>
                    <a:pt x="120" y="137"/>
                    <a:pt x="117" y="140"/>
                  </a:cubicBezTo>
                  <a:cubicBezTo>
                    <a:pt x="111" y="143"/>
                    <a:pt x="105" y="146"/>
                    <a:pt x="99" y="151"/>
                  </a:cubicBezTo>
                  <a:cubicBezTo>
                    <a:pt x="97" y="151"/>
                    <a:pt x="95" y="150"/>
                    <a:pt x="93" y="150"/>
                  </a:cubicBezTo>
                  <a:close/>
                  <a:moveTo>
                    <a:pt x="86" y="147"/>
                  </a:moveTo>
                  <a:cubicBezTo>
                    <a:pt x="98" y="141"/>
                    <a:pt x="111" y="135"/>
                    <a:pt x="124" y="129"/>
                  </a:cubicBezTo>
                  <a:cubicBezTo>
                    <a:pt x="122" y="130"/>
                    <a:pt x="119" y="132"/>
                    <a:pt x="117" y="133"/>
                  </a:cubicBezTo>
                  <a:cubicBezTo>
                    <a:pt x="109" y="138"/>
                    <a:pt x="100" y="144"/>
                    <a:pt x="91" y="149"/>
                  </a:cubicBezTo>
                  <a:cubicBezTo>
                    <a:pt x="89" y="149"/>
                    <a:pt x="88" y="148"/>
                    <a:pt x="86" y="147"/>
                  </a:cubicBezTo>
                  <a:close/>
                  <a:moveTo>
                    <a:pt x="134" y="127"/>
                  </a:moveTo>
                  <a:cubicBezTo>
                    <a:pt x="126" y="133"/>
                    <a:pt x="116" y="138"/>
                    <a:pt x="106" y="143"/>
                  </a:cubicBezTo>
                  <a:cubicBezTo>
                    <a:pt x="103" y="145"/>
                    <a:pt x="95" y="148"/>
                    <a:pt x="93" y="149"/>
                  </a:cubicBezTo>
                  <a:cubicBezTo>
                    <a:pt x="99" y="146"/>
                    <a:pt x="105" y="142"/>
                    <a:pt x="110" y="138"/>
                  </a:cubicBezTo>
                  <a:cubicBezTo>
                    <a:pt x="115" y="135"/>
                    <a:pt x="120" y="132"/>
                    <a:pt x="125" y="129"/>
                  </a:cubicBezTo>
                  <a:cubicBezTo>
                    <a:pt x="127" y="128"/>
                    <a:pt x="129" y="127"/>
                    <a:pt x="131" y="125"/>
                  </a:cubicBezTo>
                  <a:cubicBezTo>
                    <a:pt x="131" y="125"/>
                    <a:pt x="132" y="125"/>
                    <a:pt x="132" y="125"/>
                  </a:cubicBezTo>
                  <a:cubicBezTo>
                    <a:pt x="134" y="124"/>
                    <a:pt x="135" y="123"/>
                    <a:pt x="137" y="122"/>
                  </a:cubicBezTo>
                  <a:cubicBezTo>
                    <a:pt x="136" y="124"/>
                    <a:pt x="136" y="125"/>
                    <a:pt x="135" y="127"/>
                  </a:cubicBezTo>
                  <a:cubicBezTo>
                    <a:pt x="135" y="127"/>
                    <a:pt x="135" y="127"/>
                    <a:pt x="134" y="127"/>
                  </a:cubicBezTo>
                  <a:close/>
                  <a:moveTo>
                    <a:pt x="85" y="147"/>
                  </a:moveTo>
                  <a:cubicBezTo>
                    <a:pt x="83" y="146"/>
                    <a:pt x="81" y="145"/>
                    <a:pt x="80" y="145"/>
                  </a:cubicBezTo>
                  <a:cubicBezTo>
                    <a:pt x="88" y="142"/>
                    <a:pt x="95" y="138"/>
                    <a:pt x="103" y="135"/>
                  </a:cubicBezTo>
                  <a:cubicBezTo>
                    <a:pt x="96" y="138"/>
                    <a:pt x="90" y="143"/>
                    <a:pt x="85" y="147"/>
                  </a:cubicBezTo>
                  <a:close/>
                  <a:moveTo>
                    <a:pt x="103" y="151"/>
                  </a:moveTo>
                  <a:cubicBezTo>
                    <a:pt x="110" y="148"/>
                    <a:pt x="117" y="143"/>
                    <a:pt x="124" y="138"/>
                  </a:cubicBezTo>
                  <a:cubicBezTo>
                    <a:pt x="125" y="138"/>
                    <a:pt x="126" y="137"/>
                    <a:pt x="128" y="136"/>
                  </a:cubicBezTo>
                  <a:cubicBezTo>
                    <a:pt x="129" y="135"/>
                    <a:pt x="130" y="135"/>
                    <a:pt x="129" y="136"/>
                  </a:cubicBezTo>
                  <a:cubicBezTo>
                    <a:pt x="128" y="138"/>
                    <a:pt x="126" y="139"/>
                    <a:pt x="124" y="140"/>
                  </a:cubicBezTo>
                  <a:cubicBezTo>
                    <a:pt x="120" y="143"/>
                    <a:pt x="117" y="146"/>
                    <a:pt x="113" y="149"/>
                  </a:cubicBezTo>
                  <a:cubicBezTo>
                    <a:pt x="112" y="149"/>
                    <a:pt x="112" y="149"/>
                    <a:pt x="112" y="149"/>
                  </a:cubicBezTo>
                  <a:cubicBezTo>
                    <a:pt x="109" y="150"/>
                    <a:pt x="106" y="151"/>
                    <a:pt x="103" y="151"/>
                  </a:cubicBezTo>
                  <a:close/>
                  <a:moveTo>
                    <a:pt x="115" y="148"/>
                  </a:moveTo>
                  <a:cubicBezTo>
                    <a:pt x="118" y="146"/>
                    <a:pt x="121" y="144"/>
                    <a:pt x="124" y="142"/>
                  </a:cubicBezTo>
                  <a:cubicBezTo>
                    <a:pt x="123" y="143"/>
                    <a:pt x="122" y="144"/>
                    <a:pt x="121" y="145"/>
                  </a:cubicBezTo>
                  <a:cubicBezTo>
                    <a:pt x="119" y="146"/>
                    <a:pt x="117" y="147"/>
                    <a:pt x="115" y="148"/>
                  </a:cubicBezTo>
                  <a:close/>
                  <a:moveTo>
                    <a:pt x="140" y="115"/>
                  </a:moveTo>
                  <a:cubicBezTo>
                    <a:pt x="139" y="115"/>
                    <a:pt x="139" y="115"/>
                    <a:pt x="139" y="115"/>
                  </a:cubicBezTo>
                  <a:cubicBezTo>
                    <a:pt x="138" y="116"/>
                    <a:pt x="138" y="116"/>
                    <a:pt x="137" y="116"/>
                  </a:cubicBezTo>
                  <a:cubicBezTo>
                    <a:pt x="137" y="116"/>
                    <a:pt x="137" y="116"/>
                    <a:pt x="137" y="117"/>
                  </a:cubicBezTo>
                  <a:cubicBezTo>
                    <a:pt x="129" y="121"/>
                    <a:pt x="120" y="125"/>
                    <a:pt x="112" y="129"/>
                  </a:cubicBezTo>
                  <a:cubicBezTo>
                    <a:pt x="101" y="134"/>
                    <a:pt x="90" y="140"/>
                    <a:pt x="79" y="144"/>
                  </a:cubicBezTo>
                  <a:cubicBezTo>
                    <a:pt x="79" y="144"/>
                    <a:pt x="79" y="144"/>
                    <a:pt x="78" y="144"/>
                  </a:cubicBezTo>
                  <a:cubicBezTo>
                    <a:pt x="77" y="143"/>
                    <a:pt x="77" y="143"/>
                    <a:pt x="76" y="144"/>
                  </a:cubicBezTo>
                  <a:cubicBezTo>
                    <a:pt x="76" y="144"/>
                    <a:pt x="76" y="144"/>
                    <a:pt x="76" y="144"/>
                  </a:cubicBezTo>
                  <a:cubicBezTo>
                    <a:pt x="75" y="144"/>
                    <a:pt x="74" y="144"/>
                    <a:pt x="74" y="145"/>
                  </a:cubicBezTo>
                  <a:cubicBezTo>
                    <a:pt x="74" y="145"/>
                    <a:pt x="74" y="145"/>
                    <a:pt x="74" y="145"/>
                  </a:cubicBezTo>
                  <a:cubicBezTo>
                    <a:pt x="73" y="145"/>
                    <a:pt x="72" y="145"/>
                    <a:pt x="72" y="146"/>
                  </a:cubicBezTo>
                  <a:cubicBezTo>
                    <a:pt x="72" y="145"/>
                    <a:pt x="72" y="145"/>
                    <a:pt x="72" y="145"/>
                  </a:cubicBezTo>
                  <a:cubicBezTo>
                    <a:pt x="72" y="145"/>
                    <a:pt x="72" y="145"/>
                    <a:pt x="72" y="145"/>
                  </a:cubicBezTo>
                  <a:cubicBezTo>
                    <a:pt x="76" y="144"/>
                    <a:pt x="78" y="142"/>
                    <a:pt x="81" y="140"/>
                  </a:cubicBezTo>
                  <a:cubicBezTo>
                    <a:pt x="86" y="137"/>
                    <a:pt x="91" y="135"/>
                    <a:pt x="96" y="133"/>
                  </a:cubicBezTo>
                  <a:cubicBezTo>
                    <a:pt x="102" y="130"/>
                    <a:pt x="107" y="127"/>
                    <a:pt x="113" y="124"/>
                  </a:cubicBezTo>
                  <a:cubicBezTo>
                    <a:pt x="122" y="119"/>
                    <a:pt x="131" y="114"/>
                    <a:pt x="141" y="110"/>
                  </a:cubicBezTo>
                  <a:cubicBezTo>
                    <a:pt x="141" y="110"/>
                    <a:pt x="141" y="111"/>
                    <a:pt x="141" y="112"/>
                  </a:cubicBezTo>
                  <a:cubicBezTo>
                    <a:pt x="140" y="113"/>
                    <a:pt x="140" y="114"/>
                    <a:pt x="140" y="115"/>
                  </a:cubicBezTo>
                  <a:close/>
                  <a:moveTo>
                    <a:pt x="139" y="58"/>
                  </a:moveTo>
                  <a:cubicBezTo>
                    <a:pt x="128" y="64"/>
                    <a:pt x="117" y="68"/>
                    <a:pt x="105" y="72"/>
                  </a:cubicBezTo>
                  <a:cubicBezTo>
                    <a:pt x="102" y="73"/>
                    <a:pt x="99" y="75"/>
                    <a:pt x="96" y="76"/>
                  </a:cubicBezTo>
                  <a:cubicBezTo>
                    <a:pt x="92" y="77"/>
                    <a:pt x="89" y="78"/>
                    <a:pt x="85" y="80"/>
                  </a:cubicBezTo>
                  <a:cubicBezTo>
                    <a:pt x="69" y="86"/>
                    <a:pt x="53" y="93"/>
                    <a:pt x="37" y="100"/>
                  </a:cubicBezTo>
                  <a:cubicBezTo>
                    <a:pt x="30" y="103"/>
                    <a:pt x="21" y="106"/>
                    <a:pt x="15" y="110"/>
                  </a:cubicBezTo>
                  <a:cubicBezTo>
                    <a:pt x="23" y="105"/>
                    <a:pt x="31" y="101"/>
                    <a:pt x="40" y="98"/>
                  </a:cubicBezTo>
                  <a:cubicBezTo>
                    <a:pt x="49" y="95"/>
                    <a:pt x="57" y="89"/>
                    <a:pt x="66" y="86"/>
                  </a:cubicBezTo>
                  <a:cubicBezTo>
                    <a:pt x="75" y="82"/>
                    <a:pt x="84" y="78"/>
                    <a:pt x="94" y="74"/>
                  </a:cubicBezTo>
                  <a:cubicBezTo>
                    <a:pt x="103" y="70"/>
                    <a:pt x="112" y="66"/>
                    <a:pt x="121" y="62"/>
                  </a:cubicBezTo>
                  <a:cubicBezTo>
                    <a:pt x="122" y="61"/>
                    <a:pt x="123" y="60"/>
                    <a:pt x="124" y="60"/>
                  </a:cubicBezTo>
                  <a:cubicBezTo>
                    <a:pt x="129" y="58"/>
                    <a:pt x="133" y="56"/>
                    <a:pt x="137" y="53"/>
                  </a:cubicBezTo>
                  <a:cubicBezTo>
                    <a:pt x="138" y="55"/>
                    <a:pt x="138" y="57"/>
                    <a:pt x="139" y="58"/>
                  </a:cubicBezTo>
                  <a:close/>
                  <a:moveTo>
                    <a:pt x="131" y="44"/>
                  </a:moveTo>
                  <a:cubicBezTo>
                    <a:pt x="97" y="58"/>
                    <a:pt x="64" y="73"/>
                    <a:pt x="31" y="88"/>
                  </a:cubicBezTo>
                  <a:cubicBezTo>
                    <a:pt x="23" y="92"/>
                    <a:pt x="16" y="96"/>
                    <a:pt x="8" y="99"/>
                  </a:cubicBezTo>
                  <a:cubicBezTo>
                    <a:pt x="8" y="99"/>
                    <a:pt x="8" y="98"/>
                    <a:pt x="8" y="98"/>
                  </a:cubicBezTo>
                  <a:cubicBezTo>
                    <a:pt x="9" y="98"/>
                    <a:pt x="11" y="96"/>
                    <a:pt x="12" y="95"/>
                  </a:cubicBezTo>
                  <a:cubicBezTo>
                    <a:pt x="14" y="94"/>
                    <a:pt x="16" y="94"/>
                    <a:pt x="17" y="93"/>
                  </a:cubicBezTo>
                  <a:cubicBezTo>
                    <a:pt x="21" y="90"/>
                    <a:pt x="25" y="88"/>
                    <a:pt x="30" y="86"/>
                  </a:cubicBezTo>
                  <a:cubicBezTo>
                    <a:pt x="46" y="78"/>
                    <a:pt x="63" y="70"/>
                    <a:pt x="80" y="62"/>
                  </a:cubicBezTo>
                  <a:cubicBezTo>
                    <a:pt x="81" y="61"/>
                    <a:pt x="82" y="61"/>
                    <a:pt x="82" y="61"/>
                  </a:cubicBezTo>
                  <a:cubicBezTo>
                    <a:pt x="93" y="56"/>
                    <a:pt x="103" y="52"/>
                    <a:pt x="113" y="48"/>
                  </a:cubicBezTo>
                  <a:cubicBezTo>
                    <a:pt x="115" y="48"/>
                    <a:pt x="117" y="47"/>
                    <a:pt x="118" y="46"/>
                  </a:cubicBezTo>
                  <a:cubicBezTo>
                    <a:pt x="119" y="46"/>
                    <a:pt x="121" y="45"/>
                    <a:pt x="122" y="44"/>
                  </a:cubicBezTo>
                  <a:cubicBezTo>
                    <a:pt x="122" y="44"/>
                    <a:pt x="123" y="44"/>
                    <a:pt x="123" y="44"/>
                  </a:cubicBezTo>
                  <a:cubicBezTo>
                    <a:pt x="125" y="43"/>
                    <a:pt x="127" y="42"/>
                    <a:pt x="128" y="41"/>
                  </a:cubicBezTo>
                  <a:cubicBezTo>
                    <a:pt x="129" y="42"/>
                    <a:pt x="130" y="43"/>
                    <a:pt x="131" y="44"/>
                  </a:cubicBezTo>
                  <a:close/>
                  <a:moveTo>
                    <a:pt x="124" y="37"/>
                  </a:moveTo>
                  <a:cubicBezTo>
                    <a:pt x="120" y="39"/>
                    <a:pt x="116" y="41"/>
                    <a:pt x="111" y="43"/>
                  </a:cubicBezTo>
                  <a:cubicBezTo>
                    <a:pt x="110" y="43"/>
                    <a:pt x="109" y="44"/>
                    <a:pt x="107" y="44"/>
                  </a:cubicBezTo>
                  <a:cubicBezTo>
                    <a:pt x="101" y="47"/>
                    <a:pt x="94" y="49"/>
                    <a:pt x="87" y="52"/>
                  </a:cubicBezTo>
                  <a:cubicBezTo>
                    <a:pt x="73" y="58"/>
                    <a:pt x="59" y="64"/>
                    <a:pt x="45" y="70"/>
                  </a:cubicBezTo>
                  <a:cubicBezTo>
                    <a:pt x="39" y="72"/>
                    <a:pt x="33" y="74"/>
                    <a:pt x="27" y="77"/>
                  </a:cubicBezTo>
                  <a:cubicBezTo>
                    <a:pt x="21" y="81"/>
                    <a:pt x="15" y="85"/>
                    <a:pt x="9" y="87"/>
                  </a:cubicBezTo>
                  <a:cubicBezTo>
                    <a:pt x="4" y="89"/>
                    <a:pt x="12" y="86"/>
                    <a:pt x="13" y="85"/>
                  </a:cubicBezTo>
                  <a:cubicBezTo>
                    <a:pt x="16" y="83"/>
                    <a:pt x="18" y="81"/>
                    <a:pt x="21" y="80"/>
                  </a:cubicBezTo>
                  <a:cubicBezTo>
                    <a:pt x="28" y="76"/>
                    <a:pt x="35" y="72"/>
                    <a:pt x="41" y="68"/>
                  </a:cubicBezTo>
                  <a:cubicBezTo>
                    <a:pt x="54" y="61"/>
                    <a:pt x="68" y="55"/>
                    <a:pt x="81" y="49"/>
                  </a:cubicBezTo>
                  <a:cubicBezTo>
                    <a:pt x="88" y="46"/>
                    <a:pt x="95" y="43"/>
                    <a:pt x="102" y="40"/>
                  </a:cubicBezTo>
                  <a:cubicBezTo>
                    <a:pt x="108" y="38"/>
                    <a:pt x="113" y="36"/>
                    <a:pt x="118" y="33"/>
                  </a:cubicBezTo>
                  <a:cubicBezTo>
                    <a:pt x="119" y="34"/>
                    <a:pt x="120" y="34"/>
                    <a:pt x="120" y="35"/>
                  </a:cubicBezTo>
                  <a:cubicBezTo>
                    <a:pt x="122" y="36"/>
                    <a:pt x="123" y="37"/>
                    <a:pt x="124" y="37"/>
                  </a:cubicBezTo>
                  <a:close/>
                  <a:moveTo>
                    <a:pt x="89" y="24"/>
                  </a:moveTo>
                  <a:cubicBezTo>
                    <a:pt x="87" y="25"/>
                    <a:pt x="86" y="25"/>
                    <a:pt x="84" y="26"/>
                  </a:cubicBezTo>
                  <a:cubicBezTo>
                    <a:pt x="84" y="25"/>
                    <a:pt x="84" y="24"/>
                    <a:pt x="84" y="24"/>
                  </a:cubicBezTo>
                  <a:cubicBezTo>
                    <a:pt x="86" y="24"/>
                    <a:pt x="87" y="24"/>
                    <a:pt x="89" y="24"/>
                  </a:cubicBezTo>
                  <a:close/>
                  <a:moveTo>
                    <a:pt x="79" y="23"/>
                  </a:moveTo>
                  <a:cubicBezTo>
                    <a:pt x="79" y="24"/>
                    <a:pt x="79" y="24"/>
                    <a:pt x="79" y="24"/>
                  </a:cubicBezTo>
                  <a:cubicBezTo>
                    <a:pt x="58" y="33"/>
                    <a:pt x="36" y="45"/>
                    <a:pt x="16" y="57"/>
                  </a:cubicBezTo>
                  <a:cubicBezTo>
                    <a:pt x="16" y="57"/>
                    <a:pt x="14" y="58"/>
                    <a:pt x="13" y="59"/>
                  </a:cubicBezTo>
                  <a:cubicBezTo>
                    <a:pt x="13" y="59"/>
                    <a:pt x="13" y="59"/>
                    <a:pt x="13" y="59"/>
                  </a:cubicBezTo>
                  <a:cubicBezTo>
                    <a:pt x="13" y="58"/>
                    <a:pt x="14" y="58"/>
                    <a:pt x="14" y="58"/>
                  </a:cubicBezTo>
                  <a:cubicBezTo>
                    <a:pt x="17" y="56"/>
                    <a:pt x="19" y="54"/>
                    <a:pt x="22" y="53"/>
                  </a:cubicBezTo>
                  <a:cubicBezTo>
                    <a:pt x="27" y="49"/>
                    <a:pt x="33" y="46"/>
                    <a:pt x="38" y="43"/>
                  </a:cubicBezTo>
                  <a:cubicBezTo>
                    <a:pt x="50" y="36"/>
                    <a:pt x="63" y="30"/>
                    <a:pt x="75" y="24"/>
                  </a:cubicBezTo>
                  <a:cubicBezTo>
                    <a:pt x="76" y="23"/>
                    <a:pt x="78" y="23"/>
                    <a:pt x="79" y="23"/>
                  </a:cubicBezTo>
                  <a:close/>
                  <a:moveTo>
                    <a:pt x="46" y="29"/>
                  </a:moveTo>
                  <a:cubicBezTo>
                    <a:pt x="49" y="28"/>
                    <a:pt x="53" y="27"/>
                    <a:pt x="57" y="26"/>
                  </a:cubicBezTo>
                  <a:cubicBezTo>
                    <a:pt x="54" y="27"/>
                    <a:pt x="51" y="29"/>
                    <a:pt x="48" y="31"/>
                  </a:cubicBezTo>
                  <a:cubicBezTo>
                    <a:pt x="40" y="35"/>
                    <a:pt x="32" y="39"/>
                    <a:pt x="24" y="43"/>
                  </a:cubicBezTo>
                  <a:cubicBezTo>
                    <a:pt x="30" y="37"/>
                    <a:pt x="37" y="32"/>
                    <a:pt x="46" y="29"/>
                  </a:cubicBezTo>
                  <a:close/>
                  <a:moveTo>
                    <a:pt x="23" y="44"/>
                  </a:moveTo>
                  <a:cubicBezTo>
                    <a:pt x="23" y="44"/>
                    <a:pt x="23" y="44"/>
                    <a:pt x="24" y="44"/>
                  </a:cubicBezTo>
                  <a:cubicBezTo>
                    <a:pt x="32" y="40"/>
                    <a:pt x="40" y="36"/>
                    <a:pt x="48" y="31"/>
                  </a:cubicBezTo>
                  <a:cubicBezTo>
                    <a:pt x="52" y="29"/>
                    <a:pt x="56" y="27"/>
                    <a:pt x="60" y="26"/>
                  </a:cubicBezTo>
                  <a:cubicBezTo>
                    <a:pt x="61" y="25"/>
                    <a:pt x="62" y="25"/>
                    <a:pt x="63" y="25"/>
                  </a:cubicBezTo>
                  <a:cubicBezTo>
                    <a:pt x="63" y="25"/>
                    <a:pt x="63" y="25"/>
                    <a:pt x="63" y="25"/>
                  </a:cubicBezTo>
                  <a:cubicBezTo>
                    <a:pt x="61" y="26"/>
                    <a:pt x="59" y="27"/>
                    <a:pt x="57" y="28"/>
                  </a:cubicBezTo>
                  <a:cubicBezTo>
                    <a:pt x="44" y="34"/>
                    <a:pt x="32" y="40"/>
                    <a:pt x="20" y="48"/>
                  </a:cubicBezTo>
                  <a:cubicBezTo>
                    <a:pt x="21" y="46"/>
                    <a:pt x="22" y="45"/>
                    <a:pt x="23" y="44"/>
                  </a:cubicBezTo>
                  <a:close/>
                  <a:moveTo>
                    <a:pt x="9" y="102"/>
                  </a:moveTo>
                  <a:cubicBezTo>
                    <a:pt x="23" y="94"/>
                    <a:pt x="38" y="91"/>
                    <a:pt x="52" y="84"/>
                  </a:cubicBezTo>
                  <a:cubicBezTo>
                    <a:pt x="59" y="81"/>
                    <a:pt x="65" y="78"/>
                    <a:pt x="72" y="75"/>
                  </a:cubicBezTo>
                  <a:cubicBezTo>
                    <a:pt x="56" y="83"/>
                    <a:pt x="41" y="92"/>
                    <a:pt x="24" y="99"/>
                  </a:cubicBezTo>
                  <a:cubicBezTo>
                    <a:pt x="23" y="100"/>
                    <a:pt x="22" y="101"/>
                    <a:pt x="21" y="101"/>
                  </a:cubicBezTo>
                  <a:cubicBezTo>
                    <a:pt x="17" y="103"/>
                    <a:pt x="14" y="105"/>
                    <a:pt x="11" y="107"/>
                  </a:cubicBezTo>
                  <a:cubicBezTo>
                    <a:pt x="10" y="105"/>
                    <a:pt x="10" y="104"/>
                    <a:pt x="9" y="102"/>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270"/>
            <p:cNvSpPr>
              <a:spLocks noEditPoints="1"/>
            </p:cNvSpPr>
            <p:nvPr/>
          </p:nvSpPr>
          <p:spPr bwMode="auto">
            <a:xfrm>
              <a:off x="3426071" y="2910909"/>
              <a:ext cx="1089025" cy="768350"/>
            </a:xfrm>
            <a:custGeom>
              <a:avLst/>
              <a:gdLst>
                <a:gd name="T0" fmla="*/ 135 w 257"/>
                <a:gd name="T1" fmla="*/ 144 h 181"/>
                <a:gd name="T2" fmla="*/ 113 w 257"/>
                <a:gd name="T3" fmla="*/ 4 h 181"/>
                <a:gd name="T4" fmla="*/ 13 w 257"/>
                <a:gd name="T5" fmla="*/ 48 h 181"/>
                <a:gd name="T6" fmla="*/ 21 w 257"/>
                <a:gd name="T7" fmla="*/ 59 h 181"/>
                <a:gd name="T8" fmla="*/ 29 w 257"/>
                <a:gd name="T9" fmla="*/ 61 h 181"/>
                <a:gd name="T10" fmla="*/ 91 w 257"/>
                <a:gd name="T11" fmla="*/ 31 h 181"/>
                <a:gd name="T12" fmla="*/ 98 w 257"/>
                <a:gd name="T13" fmla="*/ 24 h 181"/>
                <a:gd name="T14" fmla="*/ 98 w 257"/>
                <a:gd name="T15" fmla="*/ 35 h 181"/>
                <a:gd name="T16" fmla="*/ 124 w 257"/>
                <a:gd name="T17" fmla="*/ 13 h 181"/>
                <a:gd name="T18" fmla="*/ 130 w 257"/>
                <a:gd name="T19" fmla="*/ 22 h 181"/>
                <a:gd name="T20" fmla="*/ 81 w 257"/>
                <a:gd name="T21" fmla="*/ 60 h 181"/>
                <a:gd name="T22" fmla="*/ 87 w 257"/>
                <a:gd name="T23" fmla="*/ 59 h 181"/>
                <a:gd name="T24" fmla="*/ 31 w 257"/>
                <a:gd name="T25" fmla="*/ 111 h 181"/>
                <a:gd name="T26" fmla="*/ 75 w 257"/>
                <a:gd name="T27" fmla="*/ 96 h 181"/>
                <a:gd name="T28" fmla="*/ 27 w 257"/>
                <a:gd name="T29" fmla="*/ 124 h 181"/>
                <a:gd name="T30" fmla="*/ 117 w 257"/>
                <a:gd name="T31" fmla="*/ 85 h 181"/>
                <a:gd name="T32" fmla="*/ 141 w 257"/>
                <a:gd name="T33" fmla="*/ 53 h 181"/>
                <a:gd name="T34" fmla="*/ 36 w 257"/>
                <a:gd name="T35" fmla="*/ 103 h 181"/>
                <a:gd name="T36" fmla="*/ 172 w 257"/>
                <a:gd name="T37" fmla="*/ 26 h 181"/>
                <a:gd name="T38" fmla="*/ 172 w 257"/>
                <a:gd name="T39" fmla="*/ 16 h 181"/>
                <a:gd name="T40" fmla="*/ 73 w 257"/>
                <a:gd name="T41" fmla="*/ 56 h 181"/>
                <a:gd name="T42" fmla="*/ 43 w 257"/>
                <a:gd name="T43" fmla="*/ 58 h 181"/>
                <a:gd name="T44" fmla="*/ 31 w 257"/>
                <a:gd name="T45" fmla="*/ 63 h 181"/>
                <a:gd name="T46" fmla="*/ 53 w 257"/>
                <a:gd name="T47" fmla="*/ 48 h 181"/>
                <a:gd name="T48" fmla="*/ 19 w 257"/>
                <a:gd name="T49" fmla="*/ 53 h 181"/>
                <a:gd name="T50" fmla="*/ 14 w 257"/>
                <a:gd name="T51" fmla="*/ 50 h 181"/>
                <a:gd name="T52" fmla="*/ 118 w 257"/>
                <a:gd name="T53" fmla="*/ 94 h 181"/>
                <a:gd name="T54" fmla="*/ 219 w 257"/>
                <a:gd name="T55" fmla="*/ 58 h 181"/>
                <a:gd name="T56" fmla="*/ 218 w 257"/>
                <a:gd name="T57" fmla="*/ 58 h 181"/>
                <a:gd name="T58" fmla="*/ 137 w 257"/>
                <a:gd name="T59" fmla="*/ 138 h 181"/>
                <a:gd name="T60" fmla="*/ 153 w 257"/>
                <a:gd name="T61" fmla="*/ 123 h 181"/>
                <a:gd name="T62" fmla="*/ 172 w 257"/>
                <a:gd name="T63" fmla="*/ 124 h 181"/>
                <a:gd name="T64" fmla="*/ 229 w 257"/>
                <a:gd name="T65" fmla="*/ 91 h 181"/>
                <a:gd name="T66" fmla="*/ 229 w 257"/>
                <a:gd name="T67" fmla="*/ 91 h 181"/>
                <a:gd name="T68" fmla="*/ 50 w 257"/>
                <a:gd name="T69" fmla="*/ 169 h 181"/>
                <a:gd name="T70" fmla="*/ 67 w 257"/>
                <a:gd name="T71" fmla="*/ 142 h 181"/>
                <a:gd name="T72" fmla="*/ 69 w 257"/>
                <a:gd name="T73" fmla="*/ 137 h 181"/>
                <a:gd name="T74" fmla="*/ 214 w 257"/>
                <a:gd name="T75" fmla="*/ 58 h 181"/>
                <a:gd name="T76" fmla="*/ 135 w 257"/>
                <a:gd name="T77" fmla="*/ 94 h 181"/>
                <a:gd name="T78" fmla="*/ 77 w 257"/>
                <a:gd name="T79" fmla="*/ 153 h 181"/>
                <a:gd name="T80" fmla="*/ 232 w 257"/>
                <a:gd name="T81" fmla="*/ 79 h 181"/>
                <a:gd name="T82" fmla="*/ 113 w 257"/>
                <a:gd name="T83" fmla="*/ 132 h 181"/>
                <a:gd name="T84" fmla="*/ 98 w 257"/>
                <a:gd name="T85" fmla="*/ 142 h 181"/>
                <a:gd name="T86" fmla="*/ 228 w 257"/>
                <a:gd name="T87" fmla="*/ 114 h 181"/>
                <a:gd name="T88" fmla="*/ 230 w 257"/>
                <a:gd name="T89" fmla="*/ 121 h 181"/>
                <a:gd name="T90" fmla="*/ 199 w 257"/>
                <a:gd name="T91" fmla="*/ 130 h 181"/>
                <a:gd name="T92" fmla="*/ 197 w 257"/>
                <a:gd name="T93" fmla="*/ 134 h 181"/>
                <a:gd name="T94" fmla="*/ 172 w 257"/>
                <a:gd name="T95" fmla="*/ 142 h 181"/>
                <a:gd name="T96" fmla="*/ 212 w 257"/>
                <a:gd name="T97" fmla="*/ 132 h 181"/>
                <a:gd name="T98" fmla="*/ 149 w 257"/>
                <a:gd name="T99" fmla="*/ 103 h 181"/>
                <a:gd name="T100" fmla="*/ 185 w 257"/>
                <a:gd name="T101" fmla="*/ 81 h 181"/>
                <a:gd name="T102" fmla="*/ 121 w 257"/>
                <a:gd name="T103" fmla="*/ 85 h 181"/>
                <a:gd name="T104" fmla="*/ 110 w 257"/>
                <a:gd name="T105" fmla="*/ 81 h 181"/>
                <a:gd name="T106" fmla="*/ 205 w 257"/>
                <a:gd name="T107" fmla="*/ 27 h 181"/>
                <a:gd name="T108" fmla="*/ 182 w 257"/>
                <a:gd name="T109" fmla="*/ 32 h 181"/>
                <a:gd name="T110" fmla="*/ 63 w 257"/>
                <a:gd name="T111" fmla="*/ 63 h 181"/>
                <a:gd name="T112" fmla="*/ 100 w 257"/>
                <a:gd name="T113" fmla="*/ 19 h 181"/>
                <a:gd name="T114" fmla="*/ 56 w 257"/>
                <a:gd name="T115" fmla="*/ 31 h 181"/>
                <a:gd name="T116" fmla="*/ 31 w 257"/>
                <a:gd name="T117" fmla="*/ 49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 h="181">
                  <a:moveTo>
                    <a:pt x="17" y="62"/>
                  </a:moveTo>
                  <a:cubicBezTo>
                    <a:pt x="8" y="65"/>
                    <a:pt x="0" y="73"/>
                    <a:pt x="0" y="84"/>
                  </a:cubicBezTo>
                  <a:cubicBezTo>
                    <a:pt x="0" y="97"/>
                    <a:pt x="13" y="104"/>
                    <a:pt x="25" y="106"/>
                  </a:cubicBezTo>
                  <a:cubicBezTo>
                    <a:pt x="16" y="114"/>
                    <a:pt x="11" y="124"/>
                    <a:pt x="21" y="134"/>
                  </a:cubicBezTo>
                  <a:cubicBezTo>
                    <a:pt x="31" y="144"/>
                    <a:pt x="49" y="144"/>
                    <a:pt x="62" y="140"/>
                  </a:cubicBezTo>
                  <a:cubicBezTo>
                    <a:pt x="58" y="155"/>
                    <a:pt x="44" y="166"/>
                    <a:pt x="32" y="176"/>
                  </a:cubicBezTo>
                  <a:cubicBezTo>
                    <a:pt x="31" y="177"/>
                    <a:pt x="31" y="179"/>
                    <a:pt x="32" y="179"/>
                  </a:cubicBezTo>
                  <a:cubicBezTo>
                    <a:pt x="33" y="181"/>
                    <a:pt x="34" y="181"/>
                    <a:pt x="35" y="181"/>
                  </a:cubicBezTo>
                  <a:cubicBezTo>
                    <a:pt x="58" y="172"/>
                    <a:pt x="78" y="164"/>
                    <a:pt x="94" y="145"/>
                  </a:cubicBezTo>
                  <a:cubicBezTo>
                    <a:pt x="103" y="163"/>
                    <a:pt x="124" y="159"/>
                    <a:pt x="135" y="144"/>
                  </a:cubicBezTo>
                  <a:cubicBezTo>
                    <a:pt x="140" y="151"/>
                    <a:pt x="147" y="157"/>
                    <a:pt x="156" y="158"/>
                  </a:cubicBezTo>
                  <a:cubicBezTo>
                    <a:pt x="164" y="159"/>
                    <a:pt x="173" y="150"/>
                    <a:pt x="178" y="143"/>
                  </a:cubicBezTo>
                  <a:cubicBezTo>
                    <a:pt x="187" y="150"/>
                    <a:pt x="205" y="148"/>
                    <a:pt x="207" y="137"/>
                  </a:cubicBezTo>
                  <a:cubicBezTo>
                    <a:pt x="228" y="149"/>
                    <a:pt x="257" y="109"/>
                    <a:pt x="235" y="93"/>
                  </a:cubicBezTo>
                  <a:cubicBezTo>
                    <a:pt x="245" y="87"/>
                    <a:pt x="251" y="77"/>
                    <a:pt x="246" y="66"/>
                  </a:cubicBezTo>
                  <a:cubicBezTo>
                    <a:pt x="241" y="56"/>
                    <a:pt x="231" y="51"/>
                    <a:pt x="221" y="52"/>
                  </a:cubicBezTo>
                  <a:cubicBezTo>
                    <a:pt x="224" y="43"/>
                    <a:pt x="221" y="32"/>
                    <a:pt x="214" y="25"/>
                  </a:cubicBezTo>
                  <a:cubicBezTo>
                    <a:pt x="205" y="15"/>
                    <a:pt x="192" y="19"/>
                    <a:pt x="182" y="26"/>
                  </a:cubicBezTo>
                  <a:cubicBezTo>
                    <a:pt x="181" y="0"/>
                    <a:pt x="148" y="0"/>
                    <a:pt x="135" y="19"/>
                  </a:cubicBezTo>
                  <a:cubicBezTo>
                    <a:pt x="131" y="10"/>
                    <a:pt x="123" y="2"/>
                    <a:pt x="113" y="4"/>
                  </a:cubicBezTo>
                  <a:cubicBezTo>
                    <a:pt x="103" y="5"/>
                    <a:pt x="96" y="13"/>
                    <a:pt x="93" y="23"/>
                  </a:cubicBezTo>
                  <a:cubicBezTo>
                    <a:pt x="87" y="14"/>
                    <a:pt x="77" y="10"/>
                    <a:pt x="66" y="13"/>
                  </a:cubicBezTo>
                  <a:cubicBezTo>
                    <a:pt x="52" y="18"/>
                    <a:pt x="49" y="30"/>
                    <a:pt x="48" y="42"/>
                  </a:cubicBezTo>
                  <a:cubicBezTo>
                    <a:pt x="39" y="30"/>
                    <a:pt x="24" y="23"/>
                    <a:pt x="12" y="35"/>
                  </a:cubicBezTo>
                  <a:cubicBezTo>
                    <a:pt x="2" y="44"/>
                    <a:pt x="8" y="56"/>
                    <a:pt x="17" y="62"/>
                  </a:cubicBezTo>
                  <a:close/>
                  <a:moveTo>
                    <a:pt x="13" y="45"/>
                  </a:moveTo>
                  <a:cubicBezTo>
                    <a:pt x="13" y="45"/>
                    <a:pt x="13" y="45"/>
                    <a:pt x="13" y="45"/>
                  </a:cubicBezTo>
                  <a:cubicBezTo>
                    <a:pt x="16" y="42"/>
                    <a:pt x="20" y="40"/>
                    <a:pt x="23" y="37"/>
                  </a:cubicBezTo>
                  <a:cubicBezTo>
                    <a:pt x="25" y="36"/>
                    <a:pt x="30" y="31"/>
                    <a:pt x="23" y="38"/>
                  </a:cubicBezTo>
                  <a:cubicBezTo>
                    <a:pt x="20" y="42"/>
                    <a:pt x="16" y="44"/>
                    <a:pt x="13" y="48"/>
                  </a:cubicBezTo>
                  <a:cubicBezTo>
                    <a:pt x="13" y="47"/>
                    <a:pt x="13" y="46"/>
                    <a:pt x="13" y="45"/>
                  </a:cubicBezTo>
                  <a:close/>
                  <a:moveTo>
                    <a:pt x="33" y="36"/>
                  </a:moveTo>
                  <a:cubicBezTo>
                    <a:pt x="30" y="37"/>
                    <a:pt x="27" y="39"/>
                    <a:pt x="25" y="41"/>
                  </a:cubicBezTo>
                  <a:cubicBezTo>
                    <a:pt x="22" y="43"/>
                    <a:pt x="16" y="46"/>
                    <a:pt x="13" y="49"/>
                  </a:cubicBezTo>
                  <a:cubicBezTo>
                    <a:pt x="13" y="49"/>
                    <a:pt x="13" y="49"/>
                    <a:pt x="13" y="49"/>
                  </a:cubicBezTo>
                  <a:cubicBezTo>
                    <a:pt x="18" y="43"/>
                    <a:pt x="24" y="40"/>
                    <a:pt x="28" y="34"/>
                  </a:cubicBezTo>
                  <a:cubicBezTo>
                    <a:pt x="30" y="34"/>
                    <a:pt x="32" y="35"/>
                    <a:pt x="33" y="36"/>
                  </a:cubicBezTo>
                  <a:close/>
                  <a:moveTo>
                    <a:pt x="43" y="48"/>
                  </a:moveTo>
                  <a:cubicBezTo>
                    <a:pt x="38" y="53"/>
                    <a:pt x="32" y="56"/>
                    <a:pt x="27" y="61"/>
                  </a:cubicBezTo>
                  <a:cubicBezTo>
                    <a:pt x="25" y="61"/>
                    <a:pt x="23" y="60"/>
                    <a:pt x="21" y="59"/>
                  </a:cubicBezTo>
                  <a:cubicBezTo>
                    <a:pt x="25" y="57"/>
                    <a:pt x="29" y="55"/>
                    <a:pt x="32" y="53"/>
                  </a:cubicBezTo>
                  <a:cubicBezTo>
                    <a:pt x="34" y="52"/>
                    <a:pt x="36" y="51"/>
                    <a:pt x="37" y="50"/>
                  </a:cubicBezTo>
                  <a:cubicBezTo>
                    <a:pt x="37" y="51"/>
                    <a:pt x="45" y="45"/>
                    <a:pt x="43" y="48"/>
                  </a:cubicBezTo>
                  <a:close/>
                  <a:moveTo>
                    <a:pt x="47" y="52"/>
                  </a:moveTo>
                  <a:cubicBezTo>
                    <a:pt x="44" y="53"/>
                    <a:pt x="42" y="54"/>
                    <a:pt x="39" y="56"/>
                  </a:cubicBezTo>
                  <a:cubicBezTo>
                    <a:pt x="37" y="57"/>
                    <a:pt x="35" y="59"/>
                    <a:pt x="33" y="60"/>
                  </a:cubicBezTo>
                  <a:cubicBezTo>
                    <a:pt x="33" y="60"/>
                    <a:pt x="31" y="61"/>
                    <a:pt x="30" y="62"/>
                  </a:cubicBezTo>
                  <a:cubicBezTo>
                    <a:pt x="30" y="62"/>
                    <a:pt x="30" y="62"/>
                    <a:pt x="30" y="62"/>
                  </a:cubicBezTo>
                  <a:cubicBezTo>
                    <a:pt x="29" y="62"/>
                    <a:pt x="29" y="62"/>
                    <a:pt x="29" y="62"/>
                  </a:cubicBezTo>
                  <a:cubicBezTo>
                    <a:pt x="29" y="62"/>
                    <a:pt x="29" y="61"/>
                    <a:pt x="29" y="61"/>
                  </a:cubicBezTo>
                  <a:cubicBezTo>
                    <a:pt x="34" y="56"/>
                    <a:pt x="41" y="53"/>
                    <a:pt x="45" y="47"/>
                  </a:cubicBezTo>
                  <a:cubicBezTo>
                    <a:pt x="46" y="49"/>
                    <a:pt x="47" y="50"/>
                    <a:pt x="47" y="52"/>
                  </a:cubicBezTo>
                  <a:close/>
                  <a:moveTo>
                    <a:pt x="54" y="34"/>
                  </a:moveTo>
                  <a:cubicBezTo>
                    <a:pt x="59" y="32"/>
                    <a:pt x="63" y="30"/>
                    <a:pt x="67" y="27"/>
                  </a:cubicBezTo>
                  <a:cubicBezTo>
                    <a:pt x="70" y="25"/>
                    <a:pt x="73" y="24"/>
                    <a:pt x="77" y="23"/>
                  </a:cubicBezTo>
                  <a:cubicBezTo>
                    <a:pt x="75" y="23"/>
                    <a:pt x="71" y="27"/>
                    <a:pt x="68" y="29"/>
                  </a:cubicBezTo>
                  <a:cubicBezTo>
                    <a:pt x="63" y="32"/>
                    <a:pt x="58" y="36"/>
                    <a:pt x="54" y="41"/>
                  </a:cubicBezTo>
                  <a:cubicBezTo>
                    <a:pt x="54" y="38"/>
                    <a:pt x="54" y="36"/>
                    <a:pt x="54" y="34"/>
                  </a:cubicBezTo>
                  <a:close/>
                  <a:moveTo>
                    <a:pt x="89" y="28"/>
                  </a:moveTo>
                  <a:cubicBezTo>
                    <a:pt x="90" y="29"/>
                    <a:pt x="90" y="30"/>
                    <a:pt x="91" y="31"/>
                  </a:cubicBezTo>
                  <a:cubicBezTo>
                    <a:pt x="85" y="35"/>
                    <a:pt x="77" y="38"/>
                    <a:pt x="70" y="42"/>
                  </a:cubicBezTo>
                  <a:cubicBezTo>
                    <a:pt x="64" y="45"/>
                    <a:pt x="59" y="48"/>
                    <a:pt x="53" y="51"/>
                  </a:cubicBezTo>
                  <a:cubicBezTo>
                    <a:pt x="53" y="51"/>
                    <a:pt x="53" y="51"/>
                    <a:pt x="53" y="51"/>
                  </a:cubicBezTo>
                  <a:cubicBezTo>
                    <a:pt x="59" y="47"/>
                    <a:pt x="65" y="43"/>
                    <a:pt x="70" y="39"/>
                  </a:cubicBezTo>
                  <a:cubicBezTo>
                    <a:pt x="74" y="37"/>
                    <a:pt x="78" y="34"/>
                    <a:pt x="82" y="32"/>
                  </a:cubicBezTo>
                  <a:cubicBezTo>
                    <a:pt x="82" y="31"/>
                    <a:pt x="83" y="31"/>
                    <a:pt x="84" y="30"/>
                  </a:cubicBezTo>
                  <a:cubicBezTo>
                    <a:pt x="86" y="29"/>
                    <a:pt x="88" y="28"/>
                    <a:pt x="89" y="28"/>
                  </a:cubicBezTo>
                  <a:close/>
                  <a:moveTo>
                    <a:pt x="123" y="12"/>
                  </a:moveTo>
                  <a:cubicBezTo>
                    <a:pt x="122" y="12"/>
                    <a:pt x="122" y="12"/>
                    <a:pt x="122" y="12"/>
                  </a:cubicBezTo>
                  <a:cubicBezTo>
                    <a:pt x="114" y="16"/>
                    <a:pt x="107" y="21"/>
                    <a:pt x="98" y="24"/>
                  </a:cubicBezTo>
                  <a:cubicBezTo>
                    <a:pt x="98" y="23"/>
                    <a:pt x="99" y="23"/>
                    <a:pt x="99" y="22"/>
                  </a:cubicBezTo>
                  <a:cubicBezTo>
                    <a:pt x="101" y="20"/>
                    <a:pt x="104" y="18"/>
                    <a:pt x="107" y="17"/>
                  </a:cubicBezTo>
                  <a:cubicBezTo>
                    <a:pt x="110" y="14"/>
                    <a:pt x="114" y="12"/>
                    <a:pt x="118" y="9"/>
                  </a:cubicBezTo>
                  <a:cubicBezTo>
                    <a:pt x="120" y="10"/>
                    <a:pt x="121" y="11"/>
                    <a:pt x="123" y="12"/>
                  </a:cubicBezTo>
                  <a:close/>
                  <a:moveTo>
                    <a:pt x="127" y="16"/>
                  </a:moveTo>
                  <a:cubicBezTo>
                    <a:pt x="107" y="27"/>
                    <a:pt x="88" y="40"/>
                    <a:pt x="68" y="51"/>
                  </a:cubicBezTo>
                  <a:cubicBezTo>
                    <a:pt x="48" y="63"/>
                    <a:pt x="27" y="73"/>
                    <a:pt x="8" y="86"/>
                  </a:cubicBezTo>
                  <a:cubicBezTo>
                    <a:pt x="7" y="87"/>
                    <a:pt x="8" y="88"/>
                    <a:pt x="9" y="87"/>
                  </a:cubicBezTo>
                  <a:cubicBezTo>
                    <a:pt x="28" y="74"/>
                    <a:pt x="49" y="64"/>
                    <a:pt x="69" y="53"/>
                  </a:cubicBezTo>
                  <a:cubicBezTo>
                    <a:pt x="78" y="47"/>
                    <a:pt x="88" y="41"/>
                    <a:pt x="98" y="35"/>
                  </a:cubicBezTo>
                  <a:cubicBezTo>
                    <a:pt x="107" y="30"/>
                    <a:pt x="118" y="24"/>
                    <a:pt x="125" y="18"/>
                  </a:cubicBezTo>
                  <a:cubicBezTo>
                    <a:pt x="117" y="25"/>
                    <a:pt x="107" y="30"/>
                    <a:pt x="98" y="36"/>
                  </a:cubicBezTo>
                  <a:cubicBezTo>
                    <a:pt x="87" y="42"/>
                    <a:pt x="77" y="49"/>
                    <a:pt x="66" y="55"/>
                  </a:cubicBezTo>
                  <a:cubicBezTo>
                    <a:pt x="55" y="62"/>
                    <a:pt x="44" y="68"/>
                    <a:pt x="34" y="75"/>
                  </a:cubicBezTo>
                  <a:cubicBezTo>
                    <a:pt x="25" y="80"/>
                    <a:pt x="16" y="85"/>
                    <a:pt x="9" y="91"/>
                  </a:cubicBezTo>
                  <a:cubicBezTo>
                    <a:pt x="8" y="90"/>
                    <a:pt x="7" y="89"/>
                    <a:pt x="7" y="87"/>
                  </a:cubicBezTo>
                  <a:cubicBezTo>
                    <a:pt x="7" y="87"/>
                    <a:pt x="7" y="87"/>
                    <a:pt x="7" y="87"/>
                  </a:cubicBezTo>
                  <a:cubicBezTo>
                    <a:pt x="24" y="72"/>
                    <a:pt x="46" y="63"/>
                    <a:pt x="66" y="51"/>
                  </a:cubicBezTo>
                  <a:cubicBezTo>
                    <a:pt x="77" y="44"/>
                    <a:pt x="87" y="37"/>
                    <a:pt x="98" y="30"/>
                  </a:cubicBezTo>
                  <a:cubicBezTo>
                    <a:pt x="107" y="25"/>
                    <a:pt x="116" y="20"/>
                    <a:pt x="124" y="13"/>
                  </a:cubicBezTo>
                  <a:cubicBezTo>
                    <a:pt x="125" y="14"/>
                    <a:pt x="126" y="15"/>
                    <a:pt x="127" y="16"/>
                  </a:cubicBezTo>
                  <a:close/>
                  <a:moveTo>
                    <a:pt x="130" y="22"/>
                  </a:moveTo>
                  <a:cubicBezTo>
                    <a:pt x="121" y="26"/>
                    <a:pt x="113" y="32"/>
                    <a:pt x="105" y="37"/>
                  </a:cubicBezTo>
                  <a:cubicBezTo>
                    <a:pt x="94" y="43"/>
                    <a:pt x="83" y="49"/>
                    <a:pt x="72" y="55"/>
                  </a:cubicBezTo>
                  <a:cubicBezTo>
                    <a:pt x="62" y="61"/>
                    <a:pt x="51" y="66"/>
                    <a:pt x="41" y="72"/>
                  </a:cubicBezTo>
                  <a:cubicBezTo>
                    <a:pt x="36" y="75"/>
                    <a:pt x="31" y="78"/>
                    <a:pt x="26" y="81"/>
                  </a:cubicBezTo>
                  <a:cubicBezTo>
                    <a:pt x="25" y="81"/>
                    <a:pt x="25" y="81"/>
                    <a:pt x="24" y="82"/>
                  </a:cubicBezTo>
                  <a:cubicBezTo>
                    <a:pt x="40" y="71"/>
                    <a:pt x="57" y="63"/>
                    <a:pt x="73" y="53"/>
                  </a:cubicBezTo>
                  <a:cubicBezTo>
                    <a:pt x="91" y="42"/>
                    <a:pt x="111" y="32"/>
                    <a:pt x="127" y="17"/>
                  </a:cubicBezTo>
                  <a:cubicBezTo>
                    <a:pt x="128" y="19"/>
                    <a:pt x="129" y="20"/>
                    <a:pt x="130" y="22"/>
                  </a:cubicBezTo>
                  <a:close/>
                  <a:moveTo>
                    <a:pt x="154" y="16"/>
                  </a:moveTo>
                  <a:cubicBezTo>
                    <a:pt x="155" y="15"/>
                    <a:pt x="164" y="10"/>
                    <a:pt x="161" y="12"/>
                  </a:cubicBezTo>
                  <a:cubicBezTo>
                    <a:pt x="158" y="14"/>
                    <a:pt x="155" y="16"/>
                    <a:pt x="152" y="18"/>
                  </a:cubicBezTo>
                  <a:cubicBezTo>
                    <a:pt x="145" y="22"/>
                    <a:pt x="138" y="27"/>
                    <a:pt x="131" y="31"/>
                  </a:cubicBezTo>
                  <a:cubicBezTo>
                    <a:pt x="119" y="40"/>
                    <a:pt x="105" y="47"/>
                    <a:pt x="92" y="55"/>
                  </a:cubicBezTo>
                  <a:cubicBezTo>
                    <a:pt x="79" y="62"/>
                    <a:pt x="66" y="69"/>
                    <a:pt x="53" y="77"/>
                  </a:cubicBezTo>
                  <a:cubicBezTo>
                    <a:pt x="41" y="84"/>
                    <a:pt x="30" y="92"/>
                    <a:pt x="18" y="99"/>
                  </a:cubicBezTo>
                  <a:cubicBezTo>
                    <a:pt x="17" y="98"/>
                    <a:pt x="15" y="97"/>
                    <a:pt x="14" y="97"/>
                  </a:cubicBezTo>
                  <a:cubicBezTo>
                    <a:pt x="24" y="94"/>
                    <a:pt x="33" y="86"/>
                    <a:pt x="42" y="81"/>
                  </a:cubicBezTo>
                  <a:cubicBezTo>
                    <a:pt x="55" y="74"/>
                    <a:pt x="68" y="67"/>
                    <a:pt x="81" y="60"/>
                  </a:cubicBezTo>
                  <a:cubicBezTo>
                    <a:pt x="94" y="53"/>
                    <a:pt x="107" y="46"/>
                    <a:pt x="120" y="38"/>
                  </a:cubicBezTo>
                  <a:cubicBezTo>
                    <a:pt x="131" y="31"/>
                    <a:pt x="142" y="22"/>
                    <a:pt x="154" y="16"/>
                  </a:cubicBezTo>
                  <a:close/>
                  <a:moveTo>
                    <a:pt x="171" y="15"/>
                  </a:moveTo>
                  <a:cubicBezTo>
                    <a:pt x="153" y="25"/>
                    <a:pt x="137" y="37"/>
                    <a:pt x="119" y="47"/>
                  </a:cubicBezTo>
                  <a:cubicBezTo>
                    <a:pt x="116" y="49"/>
                    <a:pt x="112" y="51"/>
                    <a:pt x="109" y="53"/>
                  </a:cubicBezTo>
                  <a:cubicBezTo>
                    <a:pt x="107" y="54"/>
                    <a:pt x="105" y="55"/>
                    <a:pt x="102" y="56"/>
                  </a:cubicBezTo>
                  <a:cubicBezTo>
                    <a:pt x="78" y="68"/>
                    <a:pt x="54" y="81"/>
                    <a:pt x="30" y="93"/>
                  </a:cubicBezTo>
                  <a:cubicBezTo>
                    <a:pt x="30" y="93"/>
                    <a:pt x="31" y="93"/>
                    <a:pt x="31" y="92"/>
                  </a:cubicBezTo>
                  <a:cubicBezTo>
                    <a:pt x="37" y="89"/>
                    <a:pt x="42" y="85"/>
                    <a:pt x="48" y="81"/>
                  </a:cubicBezTo>
                  <a:cubicBezTo>
                    <a:pt x="61" y="73"/>
                    <a:pt x="74" y="66"/>
                    <a:pt x="87" y="59"/>
                  </a:cubicBezTo>
                  <a:cubicBezTo>
                    <a:pt x="113" y="44"/>
                    <a:pt x="139" y="28"/>
                    <a:pt x="164" y="11"/>
                  </a:cubicBezTo>
                  <a:cubicBezTo>
                    <a:pt x="167" y="12"/>
                    <a:pt x="169" y="13"/>
                    <a:pt x="171" y="15"/>
                  </a:cubicBezTo>
                  <a:close/>
                  <a:moveTo>
                    <a:pt x="177" y="29"/>
                  </a:moveTo>
                  <a:cubicBezTo>
                    <a:pt x="177" y="30"/>
                    <a:pt x="177" y="31"/>
                    <a:pt x="177" y="31"/>
                  </a:cubicBezTo>
                  <a:cubicBezTo>
                    <a:pt x="176" y="32"/>
                    <a:pt x="175" y="33"/>
                    <a:pt x="174" y="34"/>
                  </a:cubicBezTo>
                  <a:cubicBezTo>
                    <a:pt x="173" y="34"/>
                    <a:pt x="173" y="34"/>
                    <a:pt x="173" y="34"/>
                  </a:cubicBezTo>
                  <a:cubicBezTo>
                    <a:pt x="168" y="37"/>
                    <a:pt x="162" y="40"/>
                    <a:pt x="157" y="42"/>
                  </a:cubicBezTo>
                  <a:cubicBezTo>
                    <a:pt x="144" y="49"/>
                    <a:pt x="132" y="57"/>
                    <a:pt x="119" y="63"/>
                  </a:cubicBezTo>
                  <a:cubicBezTo>
                    <a:pt x="94" y="76"/>
                    <a:pt x="68" y="88"/>
                    <a:pt x="44" y="102"/>
                  </a:cubicBezTo>
                  <a:cubicBezTo>
                    <a:pt x="39" y="105"/>
                    <a:pt x="35" y="108"/>
                    <a:pt x="31" y="111"/>
                  </a:cubicBezTo>
                  <a:cubicBezTo>
                    <a:pt x="29" y="113"/>
                    <a:pt x="27" y="114"/>
                    <a:pt x="25" y="116"/>
                  </a:cubicBezTo>
                  <a:cubicBezTo>
                    <a:pt x="28" y="113"/>
                    <a:pt x="31" y="110"/>
                    <a:pt x="34" y="107"/>
                  </a:cubicBezTo>
                  <a:cubicBezTo>
                    <a:pt x="35" y="107"/>
                    <a:pt x="35" y="107"/>
                    <a:pt x="35" y="107"/>
                  </a:cubicBezTo>
                  <a:cubicBezTo>
                    <a:pt x="36" y="106"/>
                    <a:pt x="36" y="106"/>
                    <a:pt x="36" y="105"/>
                  </a:cubicBezTo>
                  <a:cubicBezTo>
                    <a:pt x="42" y="101"/>
                    <a:pt x="49" y="96"/>
                    <a:pt x="55" y="92"/>
                  </a:cubicBezTo>
                  <a:cubicBezTo>
                    <a:pt x="73" y="81"/>
                    <a:pt x="91" y="71"/>
                    <a:pt x="109" y="60"/>
                  </a:cubicBezTo>
                  <a:cubicBezTo>
                    <a:pt x="132" y="49"/>
                    <a:pt x="155" y="39"/>
                    <a:pt x="176" y="25"/>
                  </a:cubicBezTo>
                  <a:cubicBezTo>
                    <a:pt x="177" y="26"/>
                    <a:pt x="177" y="28"/>
                    <a:pt x="177" y="29"/>
                  </a:cubicBezTo>
                  <a:close/>
                  <a:moveTo>
                    <a:pt x="31" y="120"/>
                  </a:moveTo>
                  <a:cubicBezTo>
                    <a:pt x="45" y="111"/>
                    <a:pt x="60" y="105"/>
                    <a:pt x="75" y="96"/>
                  </a:cubicBezTo>
                  <a:cubicBezTo>
                    <a:pt x="90" y="88"/>
                    <a:pt x="105" y="80"/>
                    <a:pt x="120" y="72"/>
                  </a:cubicBezTo>
                  <a:cubicBezTo>
                    <a:pt x="135" y="65"/>
                    <a:pt x="150" y="58"/>
                    <a:pt x="165" y="51"/>
                  </a:cubicBezTo>
                  <a:cubicBezTo>
                    <a:pt x="176" y="45"/>
                    <a:pt x="186" y="39"/>
                    <a:pt x="197" y="33"/>
                  </a:cubicBezTo>
                  <a:cubicBezTo>
                    <a:pt x="195" y="34"/>
                    <a:pt x="193" y="36"/>
                    <a:pt x="191" y="37"/>
                  </a:cubicBezTo>
                  <a:cubicBezTo>
                    <a:pt x="184" y="42"/>
                    <a:pt x="176" y="46"/>
                    <a:pt x="169" y="50"/>
                  </a:cubicBezTo>
                  <a:cubicBezTo>
                    <a:pt x="151" y="60"/>
                    <a:pt x="133" y="68"/>
                    <a:pt x="115" y="77"/>
                  </a:cubicBezTo>
                  <a:cubicBezTo>
                    <a:pt x="98" y="86"/>
                    <a:pt x="81" y="95"/>
                    <a:pt x="64" y="104"/>
                  </a:cubicBezTo>
                  <a:cubicBezTo>
                    <a:pt x="50" y="112"/>
                    <a:pt x="36" y="119"/>
                    <a:pt x="24" y="129"/>
                  </a:cubicBezTo>
                  <a:cubicBezTo>
                    <a:pt x="23" y="129"/>
                    <a:pt x="23" y="128"/>
                    <a:pt x="22" y="127"/>
                  </a:cubicBezTo>
                  <a:cubicBezTo>
                    <a:pt x="24" y="126"/>
                    <a:pt x="25" y="125"/>
                    <a:pt x="27" y="124"/>
                  </a:cubicBezTo>
                  <a:cubicBezTo>
                    <a:pt x="28" y="123"/>
                    <a:pt x="30" y="121"/>
                    <a:pt x="31" y="120"/>
                  </a:cubicBezTo>
                  <a:close/>
                  <a:moveTo>
                    <a:pt x="30" y="134"/>
                  </a:moveTo>
                  <a:cubicBezTo>
                    <a:pt x="28" y="133"/>
                    <a:pt x="27" y="132"/>
                    <a:pt x="25" y="131"/>
                  </a:cubicBezTo>
                  <a:cubicBezTo>
                    <a:pt x="38" y="121"/>
                    <a:pt x="54" y="114"/>
                    <a:pt x="68" y="107"/>
                  </a:cubicBezTo>
                  <a:cubicBezTo>
                    <a:pt x="85" y="99"/>
                    <a:pt x="102" y="91"/>
                    <a:pt x="118" y="83"/>
                  </a:cubicBezTo>
                  <a:cubicBezTo>
                    <a:pt x="135" y="75"/>
                    <a:pt x="152" y="67"/>
                    <a:pt x="169" y="59"/>
                  </a:cubicBezTo>
                  <a:cubicBezTo>
                    <a:pt x="177" y="56"/>
                    <a:pt x="185" y="52"/>
                    <a:pt x="193" y="48"/>
                  </a:cubicBezTo>
                  <a:cubicBezTo>
                    <a:pt x="200" y="45"/>
                    <a:pt x="207" y="42"/>
                    <a:pt x="213" y="37"/>
                  </a:cubicBezTo>
                  <a:cubicBezTo>
                    <a:pt x="201" y="48"/>
                    <a:pt x="182" y="54"/>
                    <a:pt x="167" y="61"/>
                  </a:cubicBezTo>
                  <a:cubicBezTo>
                    <a:pt x="150" y="69"/>
                    <a:pt x="133" y="77"/>
                    <a:pt x="117" y="85"/>
                  </a:cubicBezTo>
                  <a:cubicBezTo>
                    <a:pt x="87" y="100"/>
                    <a:pt x="57" y="115"/>
                    <a:pt x="30" y="134"/>
                  </a:cubicBezTo>
                  <a:close/>
                  <a:moveTo>
                    <a:pt x="26" y="123"/>
                  </a:moveTo>
                  <a:cubicBezTo>
                    <a:pt x="24" y="123"/>
                    <a:pt x="23" y="124"/>
                    <a:pt x="23" y="125"/>
                  </a:cubicBezTo>
                  <a:cubicBezTo>
                    <a:pt x="23" y="125"/>
                    <a:pt x="22" y="126"/>
                    <a:pt x="22" y="126"/>
                  </a:cubicBezTo>
                  <a:cubicBezTo>
                    <a:pt x="21" y="125"/>
                    <a:pt x="21" y="123"/>
                    <a:pt x="21" y="122"/>
                  </a:cubicBezTo>
                  <a:cubicBezTo>
                    <a:pt x="31" y="112"/>
                    <a:pt x="43" y="104"/>
                    <a:pt x="55" y="97"/>
                  </a:cubicBezTo>
                  <a:cubicBezTo>
                    <a:pt x="70" y="89"/>
                    <a:pt x="85" y="81"/>
                    <a:pt x="101" y="73"/>
                  </a:cubicBezTo>
                  <a:cubicBezTo>
                    <a:pt x="115" y="66"/>
                    <a:pt x="129" y="60"/>
                    <a:pt x="143" y="52"/>
                  </a:cubicBezTo>
                  <a:cubicBezTo>
                    <a:pt x="144" y="51"/>
                    <a:pt x="145" y="51"/>
                    <a:pt x="146" y="50"/>
                  </a:cubicBezTo>
                  <a:cubicBezTo>
                    <a:pt x="145" y="51"/>
                    <a:pt x="143" y="52"/>
                    <a:pt x="141" y="53"/>
                  </a:cubicBezTo>
                  <a:cubicBezTo>
                    <a:pt x="126" y="62"/>
                    <a:pt x="110" y="70"/>
                    <a:pt x="95" y="78"/>
                  </a:cubicBezTo>
                  <a:cubicBezTo>
                    <a:pt x="80" y="86"/>
                    <a:pt x="66" y="94"/>
                    <a:pt x="52" y="103"/>
                  </a:cubicBezTo>
                  <a:cubicBezTo>
                    <a:pt x="46" y="107"/>
                    <a:pt x="40" y="112"/>
                    <a:pt x="34" y="116"/>
                  </a:cubicBezTo>
                  <a:cubicBezTo>
                    <a:pt x="31" y="118"/>
                    <a:pt x="28" y="121"/>
                    <a:pt x="26" y="123"/>
                  </a:cubicBezTo>
                  <a:close/>
                  <a:moveTo>
                    <a:pt x="79" y="70"/>
                  </a:moveTo>
                  <a:cubicBezTo>
                    <a:pt x="62" y="80"/>
                    <a:pt x="46" y="91"/>
                    <a:pt x="29" y="101"/>
                  </a:cubicBezTo>
                  <a:cubicBezTo>
                    <a:pt x="26" y="101"/>
                    <a:pt x="23" y="101"/>
                    <a:pt x="20" y="99"/>
                  </a:cubicBezTo>
                  <a:cubicBezTo>
                    <a:pt x="40" y="90"/>
                    <a:pt x="60" y="80"/>
                    <a:pt x="79" y="70"/>
                  </a:cubicBezTo>
                  <a:close/>
                  <a:moveTo>
                    <a:pt x="36" y="104"/>
                  </a:moveTo>
                  <a:cubicBezTo>
                    <a:pt x="36" y="104"/>
                    <a:pt x="36" y="104"/>
                    <a:pt x="36" y="103"/>
                  </a:cubicBezTo>
                  <a:cubicBezTo>
                    <a:pt x="36" y="102"/>
                    <a:pt x="35" y="101"/>
                    <a:pt x="34" y="101"/>
                  </a:cubicBezTo>
                  <a:cubicBezTo>
                    <a:pt x="33" y="101"/>
                    <a:pt x="33" y="101"/>
                    <a:pt x="33" y="101"/>
                  </a:cubicBezTo>
                  <a:cubicBezTo>
                    <a:pt x="42" y="97"/>
                    <a:pt x="51" y="90"/>
                    <a:pt x="60" y="85"/>
                  </a:cubicBezTo>
                  <a:cubicBezTo>
                    <a:pt x="69" y="81"/>
                    <a:pt x="77" y="76"/>
                    <a:pt x="86" y="72"/>
                  </a:cubicBezTo>
                  <a:cubicBezTo>
                    <a:pt x="69" y="82"/>
                    <a:pt x="51" y="91"/>
                    <a:pt x="36" y="104"/>
                  </a:cubicBezTo>
                  <a:close/>
                  <a:moveTo>
                    <a:pt x="128" y="50"/>
                  </a:moveTo>
                  <a:cubicBezTo>
                    <a:pt x="128" y="50"/>
                    <a:pt x="128" y="50"/>
                    <a:pt x="128" y="50"/>
                  </a:cubicBezTo>
                  <a:cubicBezTo>
                    <a:pt x="139" y="44"/>
                    <a:pt x="150" y="38"/>
                    <a:pt x="161" y="31"/>
                  </a:cubicBezTo>
                  <a:cubicBezTo>
                    <a:pt x="163" y="29"/>
                    <a:pt x="166" y="28"/>
                    <a:pt x="168" y="26"/>
                  </a:cubicBezTo>
                  <a:cubicBezTo>
                    <a:pt x="168" y="27"/>
                    <a:pt x="179" y="21"/>
                    <a:pt x="172" y="26"/>
                  </a:cubicBezTo>
                  <a:cubicBezTo>
                    <a:pt x="165" y="30"/>
                    <a:pt x="159" y="34"/>
                    <a:pt x="152" y="38"/>
                  </a:cubicBezTo>
                  <a:cubicBezTo>
                    <a:pt x="144" y="42"/>
                    <a:pt x="136" y="46"/>
                    <a:pt x="128" y="50"/>
                  </a:cubicBezTo>
                  <a:close/>
                  <a:moveTo>
                    <a:pt x="143" y="40"/>
                  </a:moveTo>
                  <a:cubicBezTo>
                    <a:pt x="130" y="47"/>
                    <a:pt x="117" y="54"/>
                    <a:pt x="105" y="61"/>
                  </a:cubicBezTo>
                  <a:cubicBezTo>
                    <a:pt x="95" y="66"/>
                    <a:pt x="85" y="71"/>
                    <a:pt x="75" y="76"/>
                  </a:cubicBezTo>
                  <a:cubicBezTo>
                    <a:pt x="60" y="84"/>
                    <a:pt x="46" y="92"/>
                    <a:pt x="32" y="101"/>
                  </a:cubicBezTo>
                  <a:cubicBezTo>
                    <a:pt x="48" y="91"/>
                    <a:pt x="64" y="81"/>
                    <a:pt x="80" y="71"/>
                  </a:cubicBezTo>
                  <a:cubicBezTo>
                    <a:pt x="97" y="61"/>
                    <a:pt x="115" y="52"/>
                    <a:pt x="132" y="42"/>
                  </a:cubicBezTo>
                  <a:cubicBezTo>
                    <a:pt x="146" y="34"/>
                    <a:pt x="161" y="27"/>
                    <a:pt x="172" y="16"/>
                  </a:cubicBezTo>
                  <a:cubicBezTo>
                    <a:pt x="172" y="16"/>
                    <a:pt x="172" y="16"/>
                    <a:pt x="172" y="16"/>
                  </a:cubicBezTo>
                  <a:cubicBezTo>
                    <a:pt x="174" y="17"/>
                    <a:pt x="175" y="20"/>
                    <a:pt x="176" y="23"/>
                  </a:cubicBezTo>
                  <a:cubicBezTo>
                    <a:pt x="164" y="24"/>
                    <a:pt x="153" y="34"/>
                    <a:pt x="143" y="40"/>
                  </a:cubicBezTo>
                  <a:close/>
                  <a:moveTo>
                    <a:pt x="146" y="32"/>
                  </a:moveTo>
                  <a:cubicBezTo>
                    <a:pt x="152" y="28"/>
                    <a:pt x="159" y="23"/>
                    <a:pt x="167" y="19"/>
                  </a:cubicBezTo>
                  <a:cubicBezTo>
                    <a:pt x="167" y="19"/>
                    <a:pt x="167" y="19"/>
                    <a:pt x="168" y="18"/>
                  </a:cubicBezTo>
                  <a:cubicBezTo>
                    <a:pt x="168" y="18"/>
                    <a:pt x="167" y="19"/>
                    <a:pt x="167" y="19"/>
                  </a:cubicBezTo>
                  <a:cubicBezTo>
                    <a:pt x="164" y="21"/>
                    <a:pt x="161" y="23"/>
                    <a:pt x="158" y="25"/>
                  </a:cubicBezTo>
                  <a:cubicBezTo>
                    <a:pt x="154" y="28"/>
                    <a:pt x="150" y="30"/>
                    <a:pt x="146" y="32"/>
                  </a:cubicBezTo>
                  <a:close/>
                  <a:moveTo>
                    <a:pt x="9" y="92"/>
                  </a:moveTo>
                  <a:cubicBezTo>
                    <a:pt x="30" y="79"/>
                    <a:pt x="51" y="68"/>
                    <a:pt x="73" y="56"/>
                  </a:cubicBezTo>
                  <a:cubicBezTo>
                    <a:pt x="77" y="54"/>
                    <a:pt x="81" y="52"/>
                    <a:pt x="85" y="49"/>
                  </a:cubicBezTo>
                  <a:cubicBezTo>
                    <a:pt x="79" y="53"/>
                    <a:pt x="74" y="56"/>
                    <a:pt x="68" y="59"/>
                  </a:cubicBezTo>
                  <a:cubicBezTo>
                    <a:pt x="49" y="69"/>
                    <a:pt x="29" y="81"/>
                    <a:pt x="12" y="95"/>
                  </a:cubicBezTo>
                  <a:cubicBezTo>
                    <a:pt x="11" y="94"/>
                    <a:pt x="10" y="93"/>
                    <a:pt x="9" y="92"/>
                  </a:cubicBezTo>
                  <a:close/>
                  <a:moveTo>
                    <a:pt x="6" y="82"/>
                  </a:moveTo>
                  <a:cubicBezTo>
                    <a:pt x="13" y="77"/>
                    <a:pt x="20" y="72"/>
                    <a:pt x="28" y="67"/>
                  </a:cubicBezTo>
                  <a:cubicBezTo>
                    <a:pt x="28" y="67"/>
                    <a:pt x="28" y="67"/>
                    <a:pt x="28" y="67"/>
                  </a:cubicBezTo>
                  <a:cubicBezTo>
                    <a:pt x="28" y="67"/>
                    <a:pt x="28" y="67"/>
                    <a:pt x="28" y="67"/>
                  </a:cubicBezTo>
                  <a:cubicBezTo>
                    <a:pt x="30" y="68"/>
                    <a:pt x="31" y="67"/>
                    <a:pt x="31" y="65"/>
                  </a:cubicBezTo>
                  <a:cubicBezTo>
                    <a:pt x="35" y="63"/>
                    <a:pt x="40" y="61"/>
                    <a:pt x="43" y="58"/>
                  </a:cubicBezTo>
                  <a:cubicBezTo>
                    <a:pt x="46" y="57"/>
                    <a:pt x="48" y="56"/>
                    <a:pt x="50" y="54"/>
                  </a:cubicBezTo>
                  <a:cubicBezTo>
                    <a:pt x="51" y="54"/>
                    <a:pt x="52" y="54"/>
                    <a:pt x="53" y="53"/>
                  </a:cubicBezTo>
                  <a:cubicBezTo>
                    <a:pt x="59" y="50"/>
                    <a:pt x="65" y="47"/>
                    <a:pt x="71" y="43"/>
                  </a:cubicBezTo>
                  <a:cubicBezTo>
                    <a:pt x="77" y="39"/>
                    <a:pt x="85" y="36"/>
                    <a:pt x="92" y="32"/>
                  </a:cubicBezTo>
                  <a:cubicBezTo>
                    <a:pt x="92" y="32"/>
                    <a:pt x="92" y="32"/>
                    <a:pt x="92" y="32"/>
                  </a:cubicBezTo>
                  <a:cubicBezTo>
                    <a:pt x="82" y="39"/>
                    <a:pt x="72" y="45"/>
                    <a:pt x="62" y="51"/>
                  </a:cubicBezTo>
                  <a:cubicBezTo>
                    <a:pt x="44" y="63"/>
                    <a:pt x="23" y="72"/>
                    <a:pt x="6" y="86"/>
                  </a:cubicBezTo>
                  <a:cubicBezTo>
                    <a:pt x="6" y="85"/>
                    <a:pt x="6" y="83"/>
                    <a:pt x="6" y="82"/>
                  </a:cubicBezTo>
                  <a:close/>
                  <a:moveTo>
                    <a:pt x="31" y="63"/>
                  </a:moveTo>
                  <a:cubicBezTo>
                    <a:pt x="31" y="63"/>
                    <a:pt x="31" y="63"/>
                    <a:pt x="31" y="63"/>
                  </a:cubicBezTo>
                  <a:cubicBezTo>
                    <a:pt x="33" y="62"/>
                    <a:pt x="34" y="61"/>
                    <a:pt x="36" y="60"/>
                  </a:cubicBezTo>
                  <a:cubicBezTo>
                    <a:pt x="38" y="58"/>
                    <a:pt x="40" y="57"/>
                    <a:pt x="42" y="56"/>
                  </a:cubicBezTo>
                  <a:cubicBezTo>
                    <a:pt x="43" y="55"/>
                    <a:pt x="44" y="55"/>
                    <a:pt x="44" y="55"/>
                  </a:cubicBezTo>
                  <a:cubicBezTo>
                    <a:pt x="40" y="57"/>
                    <a:pt x="36" y="60"/>
                    <a:pt x="31" y="63"/>
                  </a:cubicBezTo>
                  <a:close/>
                  <a:moveTo>
                    <a:pt x="98" y="26"/>
                  </a:moveTo>
                  <a:cubicBezTo>
                    <a:pt x="105" y="23"/>
                    <a:pt x="112" y="19"/>
                    <a:pt x="119" y="15"/>
                  </a:cubicBezTo>
                  <a:cubicBezTo>
                    <a:pt x="112" y="20"/>
                    <a:pt x="104" y="25"/>
                    <a:pt x="97" y="29"/>
                  </a:cubicBezTo>
                  <a:cubicBezTo>
                    <a:pt x="97" y="29"/>
                    <a:pt x="97" y="29"/>
                    <a:pt x="97" y="28"/>
                  </a:cubicBezTo>
                  <a:cubicBezTo>
                    <a:pt x="97" y="27"/>
                    <a:pt x="97" y="27"/>
                    <a:pt x="98" y="26"/>
                  </a:cubicBezTo>
                  <a:close/>
                  <a:moveTo>
                    <a:pt x="53" y="48"/>
                  </a:moveTo>
                  <a:cubicBezTo>
                    <a:pt x="53" y="47"/>
                    <a:pt x="53" y="46"/>
                    <a:pt x="53" y="45"/>
                  </a:cubicBezTo>
                  <a:cubicBezTo>
                    <a:pt x="60" y="40"/>
                    <a:pt x="68" y="37"/>
                    <a:pt x="75" y="34"/>
                  </a:cubicBezTo>
                  <a:cubicBezTo>
                    <a:pt x="68" y="39"/>
                    <a:pt x="60" y="43"/>
                    <a:pt x="53" y="48"/>
                  </a:cubicBezTo>
                  <a:close/>
                  <a:moveTo>
                    <a:pt x="20" y="58"/>
                  </a:moveTo>
                  <a:cubicBezTo>
                    <a:pt x="19" y="57"/>
                    <a:pt x="18" y="56"/>
                    <a:pt x="17" y="55"/>
                  </a:cubicBezTo>
                  <a:cubicBezTo>
                    <a:pt x="23" y="53"/>
                    <a:pt x="28" y="48"/>
                    <a:pt x="33" y="45"/>
                  </a:cubicBezTo>
                  <a:cubicBezTo>
                    <a:pt x="40" y="40"/>
                    <a:pt x="36" y="43"/>
                    <a:pt x="32" y="46"/>
                  </a:cubicBezTo>
                  <a:cubicBezTo>
                    <a:pt x="28" y="50"/>
                    <a:pt x="24" y="54"/>
                    <a:pt x="21" y="58"/>
                  </a:cubicBezTo>
                  <a:cubicBezTo>
                    <a:pt x="20" y="58"/>
                    <a:pt x="20" y="58"/>
                    <a:pt x="20" y="58"/>
                  </a:cubicBezTo>
                  <a:close/>
                  <a:moveTo>
                    <a:pt x="19" y="53"/>
                  </a:moveTo>
                  <a:cubicBezTo>
                    <a:pt x="18" y="52"/>
                    <a:pt x="18" y="51"/>
                    <a:pt x="20" y="50"/>
                  </a:cubicBezTo>
                  <a:cubicBezTo>
                    <a:pt x="22" y="49"/>
                    <a:pt x="23" y="48"/>
                    <a:pt x="24" y="47"/>
                  </a:cubicBezTo>
                  <a:cubicBezTo>
                    <a:pt x="27" y="43"/>
                    <a:pt x="31" y="40"/>
                    <a:pt x="34" y="36"/>
                  </a:cubicBezTo>
                  <a:cubicBezTo>
                    <a:pt x="34" y="36"/>
                    <a:pt x="34" y="36"/>
                    <a:pt x="34" y="36"/>
                  </a:cubicBezTo>
                  <a:cubicBezTo>
                    <a:pt x="36" y="37"/>
                    <a:pt x="38" y="38"/>
                    <a:pt x="39" y="40"/>
                  </a:cubicBezTo>
                  <a:cubicBezTo>
                    <a:pt x="32" y="43"/>
                    <a:pt x="26" y="49"/>
                    <a:pt x="19" y="53"/>
                  </a:cubicBezTo>
                  <a:close/>
                  <a:moveTo>
                    <a:pt x="14" y="50"/>
                  </a:moveTo>
                  <a:cubicBezTo>
                    <a:pt x="20" y="47"/>
                    <a:pt x="26" y="41"/>
                    <a:pt x="32" y="38"/>
                  </a:cubicBezTo>
                  <a:cubicBezTo>
                    <a:pt x="26" y="41"/>
                    <a:pt x="20" y="48"/>
                    <a:pt x="15" y="53"/>
                  </a:cubicBezTo>
                  <a:cubicBezTo>
                    <a:pt x="15" y="52"/>
                    <a:pt x="14" y="51"/>
                    <a:pt x="14" y="50"/>
                  </a:cubicBezTo>
                  <a:close/>
                  <a:moveTo>
                    <a:pt x="26" y="67"/>
                  </a:moveTo>
                  <a:cubicBezTo>
                    <a:pt x="19" y="71"/>
                    <a:pt x="12" y="75"/>
                    <a:pt x="6" y="80"/>
                  </a:cubicBezTo>
                  <a:cubicBezTo>
                    <a:pt x="7" y="72"/>
                    <a:pt x="17" y="67"/>
                    <a:pt x="26" y="67"/>
                  </a:cubicBezTo>
                  <a:close/>
                  <a:moveTo>
                    <a:pt x="30" y="109"/>
                  </a:moveTo>
                  <a:cubicBezTo>
                    <a:pt x="27" y="112"/>
                    <a:pt x="24" y="115"/>
                    <a:pt x="22" y="118"/>
                  </a:cubicBezTo>
                  <a:cubicBezTo>
                    <a:pt x="22" y="118"/>
                    <a:pt x="22" y="117"/>
                    <a:pt x="23" y="116"/>
                  </a:cubicBezTo>
                  <a:cubicBezTo>
                    <a:pt x="24" y="113"/>
                    <a:pt x="27" y="111"/>
                    <a:pt x="30" y="109"/>
                  </a:cubicBezTo>
                  <a:close/>
                  <a:moveTo>
                    <a:pt x="36" y="136"/>
                  </a:moveTo>
                  <a:cubicBezTo>
                    <a:pt x="47" y="127"/>
                    <a:pt x="62" y="123"/>
                    <a:pt x="75" y="117"/>
                  </a:cubicBezTo>
                  <a:cubicBezTo>
                    <a:pt x="89" y="109"/>
                    <a:pt x="104" y="102"/>
                    <a:pt x="118" y="94"/>
                  </a:cubicBezTo>
                  <a:cubicBezTo>
                    <a:pt x="133" y="87"/>
                    <a:pt x="149" y="80"/>
                    <a:pt x="165" y="74"/>
                  </a:cubicBezTo>
                  <a:cubicBezTo>
                    <a:pt x="180" y="67"/>
                    <a:pt x="194" y="59"/>
                    <a:pt x="209" y="53"/>
                  </a:cubicBezTo>
                  <a:cubicBezTo>
                    <a:pt x="212" y="52"/>
                    <a:pt x="214" y="51"/>
                    <a:pt x="210" y="53"/>
                  </a:cubicBezTo>
                  <a:cubicBezTo>
                    <a:pt x="207" y="56"/>
                    <a:pt x="203" y="57"/>
                    <a:pt x="199" y="59"/>
                  </a:cubicBezTo>
                  <a:cubicBezTo>
                    <a:pt x="193" y="63"/>
                    <a:pt x="186" y="67"/>
                    <a:pt x="179" y="70"/>
                  </a:cubicBezTo>
                  <a:cubicBezTo>
                    <a:pt x="165" y="77"/>
                    <a:pt x="151" y="83"/>
                    <a:pt x="137" y="91"/>
                  </a:cubicBezTo>
                  <a:cubicBezTo>
                    <a:pt x="123" y="99"/>
                    <a:pt x="109" y="106"/>
                    <a:pt x="95" y="113"/>
                  </a:cubicBezTo>
                  <a:cubicBezTo>
                    <a:pt x="81" y="121"/>
                    <a:pt x="66" y="127"/>
                    <a:pt x="52" y="136"/>
                  </a:cubicBezTo>
                  <a:cubicBezTo>
                    <a:pt x="47" y="137"/>
                    <a:pt x="41" y="137"/>
                    <a:pt x="36" y="136"/>
                  </a:cubicBezTo>
                  <a:close/>
                  <a:moveTo>
                    <a:pt x="219" y="58"/>
                  </a:moveTo>
                  <a:cubicBezTo>
                    <a:pt x="214" y="62"/>
                    <a:pt x="209" y="65"/>
                    <a:pt x="204" y="68"/>
                  </a:cubicBezTo>
                  <a:cubicBezTo>
                    <a:pt x="192" y="77"/>
                    <a:pt x="179" y="83"/>
                    <a:pt x="166" y="89"/>
                  </a:cubicBezTo>
                  <a:cubicBezTo>
                    <a:pt x="140" y="100"/>
                    <a:pt x="115" y="113"/>
                    <a:pt x="89" y="124"/>
                  </a:cubicBezTo>
                  <a:cubicBezTo>
                    <a:pt x="86" y="126"/>
                    <a:pt x="83" y="128"/>
                    <a:pt x="80" y="129"/>
                  </a:cubicBezTo>
                  <a:cubicBezTo>
                    <a:pt x="77" y="131"/>
                    <a:pt x="73" y="133"/>
                    <a:pt x="70" y="135"/>
                  </a:cubicBezTo>
                  <a:cubicBezTo>
                    <a:pt x="69" y="134"/>
                    <a:pt x="69" y="133"/>
                    <a:pt x="69" y="133"/>
                  </a:cubicBezTo>
                  <a:cubicBezTo>
                    <a:pt x="75" y="131"/>
                    <a:pt x="80" y="128"/>
                    <a:pt x="86" y="125"/>
                  </a:cubicBezTo>
                  <a:cubicBezTo>
                    <a:pt x="99" y="119"/>
                    <a:pt x="112" y="112"/>
                    <a:pt x="126" y="106"/>
                  </a:cubicBezTo>
                  <a:cubicBezTo>
                    <a:pt x="153" y="93"/>
                    <a:pt x="179" y="81"/>
                    <a:pt x="205" y="67"/>
                  </a:cubicBezTo>
                  <a:cubicBezTo>
                    <a:pt x="210" y="64"/>
                    <a:pt x="214" y="61"/>
                    <a:pt x="218" y="58"/>
                  </a:cubicBezTo>
                  <a:cubicBezTo>
                    <a:pt x="218" y="58"/>
                    <a:pt x="219" y="58"/>
                    <a:pt x="219" y="58"/>
                  </a:cubicBezTo>
                  <a:close/>
                  <a:moveTo>
                    <a:pt x="240" y="68"/>
                  </a:moveTo>
                  <a:cubicBezTo>
                    <a:pt x="241" y="69"/>
                    <a:pt x="242" y="71"/>
                    <a:pt x="242" y="72"/>
                  </a:cubicBezTo>
                  <a:cubicBezTo>
                    <a:pt x="212" y="86"/>
                    <a:pt x="180" y="95"/>
                    <a:pt x="149" y="109"/>
                  </a:cubicBezTo>
                  <a:cubicBezTo>
                    <a:pt x="133" y="116"/>
                    <a:pt x="118" y="124"/>
                    <a:pt x="102" y="131"/>
                  </a:cubicBezTo>
                  <a:cubicBezTo>
                    <a:pt x="95" y="134"/>
                    <a:pt x="87" y="137"/>
                    <a:pt x="80" y="141"/>
                  </a:cubicBezTo>
                  <a:cubicBezTo>
                    <a:pt x="104" y="128"/>
                    <a:pt x="128" y="116"/>
                    <a:pt x="152" y="105"/>
                  </a:cubicBezTo>
                  <a:cubicBezTo>
                    <a:pt x="181" y="92"/>
                    <a:pt x="213" y="84"/>
                    <a:pt x="240" y="68"/>
                  </a:cubicBezTo>
                  <a:close/>
                  <a:moveTo>
                    <a:pt x="140" y="142"/>
                  </a:moveTo>
                  <a:cubicBezTo>
                    <a:pt x="139" y="141"/>
                    <a:pt x="138" y="139"/>
                    <a:pt x="137" y="138"/>
                  </a:cubicBezTo>
                  <a:cubicBezTo>
                    <a:pt x="145" y="136"/>
                    <a:pt x="152" y="133"/>
                    <a:pt x="160" y="130"/>
                  </a:cubicBezTo>
                  <a:cubicBezTo>
                    <a:pt x="180" y="123"/>
                    <a:pt x="200" y="118"/>
                    <a:pt x="219" y="110"/>
                  </a:cubicBezTo>
                  <a:cubicBezTo>
                    <a:pt x="224" y="107"/>
                    <a:pt x="229" y="104"/>
                    <a:pt x="234" y="102"/>
                  </a:cubicBezTo>
                  <a:cubicBezTo>
                    <a:pt x="230" y="104"/>
                    <a:pt x="226" y="107"/>
                    <a:pt x="221" y="109"/>
                  </a:cubicBezTo>
                  <a:cubicBezTo>
                    <a:pt x="212" y="112"/>
                    <a:pt x="204" y="115"/>
                    <a:pt x="196" y="119"/>
                  </a:cubicBezTo>
                  <a:cubicBezTo>
                    <a:pt x="186" y="123"/>
                    <a:pt x="176" y="127"/>
                    <a:pt x="166" y="132"/>
                  </a:cubicBezTo>
                  <a:cubicBezTo>
                    <a:pt x="157" y="136"/>
                    <a:pt x="149" y="138"/>
                    <a:pt x="140" y="142"/>
                  </a:cubicBezTo>
                  <a:close/>
                  <a:moveTo>
                    <a:pt x="99" y="143"/>
                  </a:moveTo>
                  <a:cubicBezTo>
                    <a:pt x="106" y="143"/>
                    <a:pt x="112" y="141"/>
                    <a:pt x="118" y="138"/>
                  </a:cubicBezTo>
                  <a:cubicBezTo>
                    <a:pt x="129" y="133"/>
                    <a:pt x="141" y="128"/>
                    <a:pt x="153" y="123"/>
                  </a:cubicBezTo>
                  <a:cubicBezTo>
                    <a:pt x="177" y="114"/>
                    <a:pt x="201" y="106"/>
                    <a:pt x="225" y="97"/>
                  </a:cubicBezTo>
                  <a:cubicBezTo>
                    <a:pt x="205" y="104"/>
                    <a:pt x="186" y="113"/>
                    <a:pt x="167" y="122"/>
                  </a:cubicBezTo>
                  <a:cubicBezTo>
                    <a:pt x="146" y="131"/>
                    <a:pt x="123" y="138"/>
                    <a:pt x="103" y="148"/>
                  </a:cubicBezTo>
                  <a:cubicBezTo>
                    <a:pt x="101" y="147"/>
                    <a:pt x="100" y="145"/>
                    <a:pt x="99" y="143"/>
                  </a:cubicBezTo>
                  <a:close/>
                  <a:moveTo>
                    <a:pt x="104" y="149"/>
                  </a:moveTo>
                  <a:cubicBezTo>
                    <a:pt x="113" y="146"/>
                    <a:pt x="122" y="142"/>
                    <a:pt x="131" y="138"/>
                  </a:cubicBezTo>
                  <a:cubicBezTo>
                    <a:pt x="131" y="139"/>
                    <a:pt x="131" y="139"/>
                    <a:pt x="131" y="139"/>
                  </a:cubicBezTo>
                  <a:cubicBezTo>
                    <a:pt x="122" y="142"/>
                    <a:pt x="113" y="146"/>
                    <a:pt x="104" y="149"/>
                  </a:cubicBezTo>
                  <a:close/>
                  <a:moveTo>
                    <a:pt x="206" y="112"/>
                  </a:moveTo>
                  <a:cubicBezTo>
                    <a:pt x="194" y="116"/>
                    <a:pt x="183" y="121"/>
                    <a:pt x="172" y="124"/>
                  </a:cubicBezTo>
                  <a:cubicBezTo>
                    <a:pt x="160" y="128"/>
                    <a:pt x="148" y="133"/>
                    <a:pt x="136" y="137"/>
                  </a:cubicBezTo>
                  <a:cubicBezTo>
                    <a:pt x="136" y="137"/>
                    <a:pt x="136" y="137"/>
                    <a:pt x="135" y="137"/>
                  </a:cubicBezTo>
                  <a:cubicBezTo>
                    <a:pt x="146" y="132"/>
                    <a:pt x="157" y="128"/>
                    <a:pt x="167" y="123"/>
                  </a:cubicBezTo>
                  <a:cubicBezTo>
                    <a:pt x="178" y="118"/>
                    <a:pt x="190" y="114"/>
                    <a:pt x="200" y="109"/>
                  </a:cubicBezTo>
                  <a:cubicBezTo>
                    <a:pt x="210" y="105"/>
                    <a:pt x="221" y="102"/>
                    <a:pt x="229" y="96"/>
                  </a:cubicBezTo>
                  <a:cubicBezTo>
                    <a:pt x="229" y="95"/>
                    <a:pt x="229" y="95"/>
                    <a:pt x="229" y="95"/>
                  </a:cubicBezTo>
                  <a:cubicBezTo>
                    <a:pt x="229" y="95"/>
                    <a:pt x="229" y="95"/>
                    <a:pt x="230" y="96"/>
                  </a:cubicBezTo>
                  <a:cubicBezTo>
                    <a:pt x="232" y="97"/>
                    <a:pt x="234" y="99"/>
                    <a:pt x="235" y="101"/>
                  </a:cubicBezTo>
                  <a:cubicBezTo>
                    <a:pt x="225" y="104"/>
                    <a:pt x="216" y="109"/>
                    <a:pt x="206" y="112"/>
                  </a:cubicBezTo>
                  <a:close/>
                  <a:moveTo>
                    <a:pt x="229" y="91"/>
                  </a:moveTo>
                  <a:cubicBezTo>
                    <a:pt x="228" y="92"/>
                    <a:pt x="228" y="93"/>
                    <a:pt x="229" y="94"/>
                  </a:cubicBezTo>
                  <a:cubicBezTo>
                    <a:pt x="228" y="94"/>
                    <a:pt x="228" y="94"/>
                    <a:pt x="228" y="94"/>
                  </a:cubicBezTo>
                  <a:cubicBezTo>
                    <a:pt x="204" y="103"/>
                    <a:pt x="180" y="112"/>
                    <a:pt x="155" y="121"/>
                  </a:cubicBezTo>
                  <a:cubicBezTo>
                    <a:pt x="145" y="125"/>
                    <a:pt x="134" y="128"/>
                    <a:pt x="124" y="133"/>
                  </a:cubicBezTo>
                  <a:cubicBezTo>
                    <a:pt x="119" y="136"/>
                    <a:pt x="113" y="139"/>
                    <a:pt x="107" y="141"/>
                  </a:cubicBezTo>
                  <a:cubicBezTo>
                    <a:pt x="107" y="141"/>
                    <a:pt x="97" y="143"/>
                    <a:pt x="101" y="142"/>
                  </a:cubicBezTo>
                  <a:cubicBezTo>
                    <a:pt x="104" y="140"/>
                    <a:pt x="108" y="139"/>
                    <a:pt x="111" y="137"/>
                  </a:cubicBezTo>
                  <a:cubicBezTo>
                    <a:pt x="135" y="128"/>
                    <a:pt x="159" y="118"/>
                    <a:pt x="183" y="109"/>
                  </a:cubicBezTo>
                  <a:cubicBezTo>
                    <a:pt x="198" y="103"/>
                    <a:pt x="215" y="99"/>
                    <a:pt x="229" y="91"/>
                  </a:cubicBezTo>
                  <a:cubicBezTo>
                    <a:pt x="229" y="91"/>
                    <a:pt x="229" y="91"/>
                    <a:pt x="229" y="91"/>
                  </a:cubicBezTo>
                  <a:close/>
                  <a:moveTo>
                    <a:pt x="240" y="82"/>
                  </a:moveTo>
                  <a:cubicBezTo>
                    <a:pt x="227" y="85"/>
                    <a:pt x="216" y="92"/>
                    <a:pt x="203" y="96"/>
                  </a:cubicBezTo>
                  <a:cubicBezTo>
                    <a:pt x="191" y="100"/>
                    <a:pt x="179" y="104"/>
                    <a:pt x="167" y="110"/>
                  </a:cubicBezTo>
                  <a:cubicBezTo>
                    <a:pt x="156" y="114"/>
                    <a:pt x="145" y="118"/>
                    <a:pt x="133" y="123"/>
                  </a:cubicBezTo>
                  <a:cubicBezTo>
                    <a:pt x="147" y="116"/>
                    <a:pt x="162" y="110"/>
                    <a:pt x="176" y="104"/>
                  </a:cubicBezTo>
                  <a:cubicBezTo>
                    <a:pt x="188" y="99"/>
                    <a:pt x="200" y="94"/>
                    <a:pt x="212" y="89"/>
                  </a:cubicBezTo>
                  <a:cubicBezTo>
                    <a:pt x="222" y="84"/>
                    <a:pt x="235" y="82"/>
                    <a:pt x="242" y="74"/>
                  </a:cubicBezTo>
                  <a:cubicBezTo>
                    <a:pt x="242" y="77"/>
                    <a:pt x="241" y="79"/>
                    <a:pt x="240" y="82"/>
                  </a:cubicBezTo>
                  <a:close/>
                  <a:moveTo>
                    <a:pt x="49" y="169"/>
                  </a:moveTo>
                  <a:cubicBezTo>
                    <a:pt x="49" y="169"/>
                    <a:pt x="50" y="169"/>
                    <a:pt x="50" y="169"/>
                  </a:cubicBezTo>
                  <a:cubicBezTo>
                    <a:pt x="50" y="169"/>
                    <a:pt x="49" y="170"/>
                    <a:pt x="48" y="170"/>
                  </a:cubicBezTo>
                  <a:cubicBezTo>
                    <a:pt x="48" y="170"/>
                    <a:pt x="48" y="169"/>
                    <a:pt x="49" y="169"/>
                  </a:cubicBezTo>
                  <a:close/>
                  <a:moveTo>
                    <a:pt x="58" y="166"/>
                  </a:moveTo>
                  <a:cubicBezTo>
                    <a:pt x="55" y="166"/>
                    <a:pt x="53" y="167"/>
                    <a:pt x="50" y="167"/>
                  </a:cubicBezTo>
                  <a:cubicBezTo>
                    <a:pt x="52" y="166"/>
                    <a:pt x="54" y="164"/>
                    <a:pt x="55" y="162"/>
                  </a:cubicBezTo>
                  <a:cubicBezTo>
                    <a:pt x="61" y="160"/>
                    <a:pt x="67" y="159"/>
                    <a:pt x="73" y="156"/>
                  </a:cubicBezTo>
                  <a:cubicBezTo>
                    <a:pt x="68" y="160"/>
                    <a:pt x="63" y="163"/>
                    <a:pt x="58" y="166"/>
                  </a:cubicBezTo>
                  <a:close/>
                  <a:moveTo>
                    <a:pt x="145" y="107"/>
                  </a:moveTo>
                  <a:cubicBezTo>
                    <a:pt x="117" y="119"/>
                    <a:pt x="91" y="133"/>
                    <a:pt x="65" y="148"/>
                  </a:cubicBezTo>
                  <a:cubicBezTo>
                    <a:pt x="66" y="146"/>
                    <a:pt x="67" y="144"/>
                    <a:pt x="67" y="142"/>
                  </a:cubicBezTo>
                  <a:cubicBezTo>
                    <a:pt x="97" y="127"/>
                    <a:pt x="128" y="113"/>
                    <a:pt x="159" y="100"/>
                  </a:cubicBezTo>
                  <a:cubicBezTo>
                    <a:pt x="174" y="94"/>
                    <a:pt x="190" y="88"/>
                    <a:pt x="205" y="82"/>
                  </a:cubicBezTo>
                  <a:cubicBezTo>
                    <a:pt x="212" y="79"/>
                    <a:pt x="219" y="76"/>
                    <a:pt x="226" y="73"/>
                  </a:cubicBezTo>
                  <a:cubicBezTo>
                    <a:pt x="227" y="73"/>
                    <a:pt x="228" y="73"/>
                    <a:pt x="228" y="72"/>
                  </a:cubicBezTo>
                  <a:cubicBezTo>
                    <a:pt x="202" y="86"/>
                    <a:pt x="172" y="94"/>
                    <a:pt x="145" y="107"/>
                  </a:cubicBezTo>
                  <a:close/>
                  <a:moveTo>
                    <a:pt x="69" y="139"/>
                  </a:moveTo>
                  <a:cubicBezTo>
                    <a:pt x="69" y="139"/>
                    <a:pt x="68" y="139"/>
                    <a:pt x="68" y="140"/>
                  </a:cubicBezTo>
                  <a:cubicBezTo>
                    <a:pt x="68" y="139"/>
                    <a:pt x="68" y="138"/>
                    <a:pt x="69" y="137"/>
                  </a:cubicBezTo>
                  <a:cubicBezTo>
                    <a:pt x="69" y="137"/>
                    <a:pt x="69" y="137"/>
                    <a:pt x="69" y="137"/>
                  </a:cubicBezTo>
                  <a:cubicBezTo>
                    <a:pt x="69" y="137"/>
                    <a:pt x="69" y="137"/>
                    <a:pt x="69" y="137"/>
                  </a:cubicBezTo>
                  <a:cubicBezTo>
                    <a:pt x="80" y="132"/>
                    <a:pt x="90" y="126"/>
                    <a:pt x="101" y="121"/>
                  </a:cubicBezTo>
                  <a:cubicBezTo>
                    <a:pt x="108" y="117"/>
                    <a:pt x="116" y="114"/>
                    <a:pt x="123" y="110"/>
                  </a:cubicBezTo>
                  <a:cubicBezTo>
                    <a:pt x="150" y="98"/>
                    <a:pt x="178" y="87"/>
                    <a:pt x="204" y="74"/>
                  </a:cubicBezTo>
                  <a:cubicBezTo>
                    <a:pt x="210" y="72"/>
                    <a:pt x="217" y="68"/>
                    <a:pt x="223" y="65"/>
                  </a:cubicBezTo>
                  <a:cubicBezTo>
                    <a:pt x="223" y="65"/>
                    <a:pt x="223" y="65"/>
                    <a:pt x="224" y="64"/>
                  </a:cubicBezTo>
                  <a:cubicBezTo>
                    <a:pt x="212" y="71"/>
                    <a:pt x="200" y="77"/>
                    <a:pt x="188" y="83"/>
                  </a:cubicBezTo>
                  <a:cubicBezTo>
                    <a:pt x="163" y="95"/>
                    <a:pt x="138" y="105"/>
                    <a:pt x="113" y="117"/>
                  </a:cubicBezTo>
                  <a:cubicBezTo>
                    <a:pt x="98" y="125"/>
                    <a:pt x="84" y="132"/>
                    <a:pt x="69" y="139"/>
                  </a:cubicBezTo>
                  <a:close/>
                  <a:moveTo>
                    <a:pt x="214" y="55"/>
                  </a:moveTo>
                  <a:cubicBezTo>
                    <a:pt x="213" y="56"/>
                    <a:pt x="213" y="57"/>
                    <a:pt x="214" y="58"/>
                  </a:cubicBezTo>
                  <a:cubicBezTo>
                    <a:pt x="214" y="58"/>
                    <a:pt x="215" y="59"/>
                    <a:pt x="215" y="59"/>
                  </a:cubicBezTo>
                  <a:cubicBezTo>
                    <a:pt x="206" y="64"/>
                    <a:pt x="198" y="69"/>
                    <a:pt x="189" y="74"/>
                  </a:cubicBezTo>
                  <a:cubicBezTo>
                    <a:pt x="174" y="82"/>
                    <a:pt x="160" y="89"/>
                    <a:pt x="145" y="96"/>
                  </a:cubicBezTo>
                  <a:cubicBezTo>
                    <a:pt x="130" y="103"/>
                    <a:pt x="115" y="110"/>
                    <a:pt x="100" y="117"/>
                  </a:cubicBezTo>
                  <a:cubicBezTo>
                    <a:pt x="89" y="122"/>
                    <a:pt x="78" y="127"/>
                    <a:pt x="67" y="132"/>
                  </a:cubicBezTo>
                  <a:cubicBezTo>
                    <a:pt x="67" y="132"/>
                    <a:pt x="66" y="132"/>
                    <a:pt x="65" y="132"/>
                  </a:cubicBezTo>
                  <a:cubicBezTo>
                    <a:pt x="63" y="134"/>
                    <a:pt x="60" y="135"/>
                    <a:pt x="57" y="135"/>
                  </a:cubicBezTo>
                  <a:cubicBezTo>
                    <a:pt x="62" y="133"/>
                    <a:pt x="67" y="129"/>
                    <a:pt x="71" y="127"/>
                  </a:cubicBezTo>
                  <a:cubicBezTo>
                    <a:pt x="78" y="123"/>
                    <a:pt x="85" y="120"/>
                    <a:pt x="93" y="116"/>
                  </a:cubicBezTo>
                  <a:cubicBezTo>
                    <a:pt x="107" y="108"/>
                    <a:pt x="121" y="102"/>
                    <a:pt x="135" y="94"/>
                  </a:cubicBezTo>
                  <a:cubicBezTo>
                    <a:pt x="149" y="86"/>
                    <a:pt x="162" y="79"/>
                    <a:pt x="177" y="73"/>
                  </a:cubicBezTo>
                  <a:cubicBezTo>
                    <a:pt x="189" y="67"/>
                    <a:pt x="204" y="60"/>
                    <a:pt x="215" y="52"/>
                  </a:cubicBezTo>
                  <a:cubicBezTo>
                    <a:pt x="215" y="53"/>
                    <a:pt x="215" y="54"/>
                    <a:pt x="214" y="55"/>
                  </a:cubicBezTo>
                  <a:close/>
                  <a:moveTo>
                    <a:pt x="77" y="153"/>
                  </a:moveTo>
                  <a:cubicBezTo>
                    <a:pt x="70" y="156"/>
                    <a:pt x="64" y="158"/>
                    <a:pt x="57" y="160"/>
                  </a:cubicBezTo>
                  <a:cubicBezTo>
                    <a:pt x="57" y="160"/>
                    <a:pt x="58" y="159"/>
                    <a:pt x="59" y="158"/>
                  </a:cubicBezTo>
                  <a:cubicBezTo>
                    <a:pt x="63" y="157"/>
                    <a:pt x="67" y="155"/>
                    <a:pt x="71" y="153"/>
                  </a:cubicBezTo>
                  <a:cubicBezTo>
                    <a:pt x="73" y="151"/>
                    <a:pt x="76" y="150"/>
                    <a:pt x="78" y="149"/>
                  </a:cubicBezTo>
                  <a:cubicBezTo>
                    <a:pt x="81" y="147"/>
                    <a:pt x="84" y="146"/>
                    <a:pt x="87" y="145"/>
                  </a:cubicBezTo>
                  <a:cubicBezTo>
                    <a:pt x="84" y="148"/>
                    <a:pt x="80" y="151"/>
                    <a:pt x="77" y="153"/>
                  </a:cubicBezTo>
                  <a:close/>
                  <a:moveTo>
                    <a:pt x="89" y="142"/>
                  </a:moveTo>
                  <a:cubicBezTo>
                    <a:pt x="89" y="142"/>
                    <a:pt x="89" y="142"/>
                    <a:pt x="89" y="142"/>
                  </a:cubicBezTo>
                  <a:cubicBezTo>
                    <a:pt x="79" y="146"/>
                    <a:pt x="70" y="153"/>
                    <a:pt x="60" y="156"/>
                  </a:cubicBezTo>
                  <a:cubicBezTo>
                    <a:pt x="61" y="155"/>
                    <a:pt x="62" y="153"/>
                    <a:pt x="63" y="152"/>
                  </a:cubicBezTo>
                  <a:cubicBezTo>
                    <a:pt x="73" y="147"/>
                    <a:pt x="83" y="141"/>
                    <a:pt x="93" y="137"/>
                  </a:cubicBezTo>
                  <a:cubicBezTo>
                    <a:pt x="106" y="131"/>
                    <a:pt x="118" y="125"/>
                    <a:pt x="131" y="119"/>
                  </a:cubicBezTo>
                  <a:cubicBezTo>
                    <a:pt x="158" y="106"/>
                    <a:pt x="186" y="96"/>
                    <a:pt x="214" y="86"/>
                  </a:cubicBezTo>
                  <a:cubicBezTo>
                    <a:pt x="220" y="84"/>
                    <a:pt x="225" y="81"/>
                    <a:pt x="230" y="79"/>
                  </a:cubicBezTo>
                  <a:cubicBezTo>
                    <a:pt x="233" y="78"/>
                    <a:pt x="237" y="76"/>
                    <a:pt x="240" y="75"/>
                  </a:cubicBezTo>
                  <a:cubicBezTo>
                    <a:pt x="245" y="73"/>
                    <a:pt x="231" y="79"/>
                    <a:pt x="232" y="79"/>
                  </a:cubicBezTo>
                  <a:cubicBezTo>
                    <a:pt x="219" y="84"/>
                    <a:pt x="206" y="90"/>
                    <a:pt x="192" y="96"/>
                  </a:cubicBezTo>
                  <a:cubicBezTo>
                    <a:pt x="166" y="106"/>
                    <a:pt x="140" y="117"/>
                    <a:pt x="115" y="130"/>
                  </a:cubicBezTo>
                  <a:cubicBezTo>
                    <a:pt x="114" y="130"/>
                    <a:pt x="113" y="130"/>
                    <a:pt x="113" y="131"/>
                  </a:cubicBezTo>
                  <a:cubicBezTo>
                    <a:pt x="107" y="133"/>
                    <a:pt x="101" y="136"/>
                    <a:pt x="96" y="139"/>
                  </a:cubicBezTo>
                  <a:cubicBezTo>
                    <a:pt x="95" y="138"/>
                    <a:pt x="95" y="138"/>
                    <a:pt x="94" y="138"/>
                  </a:cubicBezTo>
                  <a:cubicBezTo>
                    <a:pt x="93" y="138"/>
                    <a:pt x="92" y="138"/>
                    <a:pt x="92" y="139"/>
                  </a:cubicBezTo>
                  <a:cubicBezTo>
                    <a:pt x="91" y="140"/>
                    <a:pt x="90" y="141"/>
                    <a:pt x="89" y="142"/>
                  </a:cubicBezTo>
                  <a:close/>
                  <a:moveTo>
                    <a:pt x="97" y="140"/>
                  </a:moveTo>
                  <a:cubicBezTo>
                    <a:pt x="102" y="138"/>
                    <a:pt x="106" y="135"/>
                    <a:pt x="111" y="133"/>
                  </a:cubicBezTo>
                  <a:cubicBezTo>
                    <a:pt x="112" y="133"/>
                    <a:pt x="112" y="133"/>
                    <a:pt x="113" y="132"/>
                  </a:cubicBezTo>
                  <a:cubicBezTo>
                    <a:pt x="126" y="127"/>
                    <a:pt x="138" y="123"/>
                    <a:pt x="151" y="118"/>
                  </a:cubicBezTo>
                  <a:cubicBezTo>
                    <a:pt x="164" y="113"/>
                    <a:pt x="177" y="106"/>
                    <a:pt x="190" y="102"/>
                  </a:cubicBezTo>
                  <a:cubicBezTo>
                    <a:pt x="203" y="97"/>
                    <a:pt x="216" y="93"/>
                    <a:pt x="229" y="87"/>
                  </a:cubicBezTo>
                  <a:cubicBezTo>
                    <a:pt x="228" y="87"/>
                    <a:pt x="239" y="82"/>
                    <a:pt x="238" y="83"/>
                  </a:cubicBezTo>
                  <a:cubicBezTo>
                    <a:pt x="238" y="83"/>
                    <a:pt x="238" y="84"/>
                    <a:pt x="238" y="84"/>
                  </a:cubicBezTo>
                  <a:cubicBezTo>
                    <a:pt x="238" y="84"/>
                    <a:pt x="237" y="84"/>
                    <a:pt x="237" y="85"/>
                  </a:cubicBezTo>
                  <a:cubicBezTo>
                    <a:pt x="235" y="86"/>
                    <a:pt x="232" y="88"/>
                    <a:pt x="229" y="89"/>
                  </a:cubicBezTo>
                  <a:cubicBezTo>
                    <a:pt x="223" y="92"/>
                    <a:pt x="217" y="95"/>
                    <a:pt x="210" y="97"/>
                  </a:cubicBezTo>
                  <a:cubicBezTo>
                    <a:pt x="197" y="102"/>
                    <a:pt x="183" y="107"/>
                    <a:pt x="170" y="113"/>
                  </a:cubicBezTo>
                  <a:cubicBezTo>
                    <a:pt x="146" y="122"/>
                    <a:pt x="121" y="130"/>
                    <a:pt x="98" y="142"/>
                  </a:cubicBezTo>
                  <a:cubicBezTo>
                    <a:pt x="97" y="141"/>
                    <a:pt x="97" y="140"/>
                    <a:pt x="97" y="140"/>
                  </a:cubicBezTo>
                  <a:cubicBezTo>
                    <a:pt x="97" y="140"/>
                    <a:pt x="97" y="140"/>
                    <a:pt x="97" y="140"/>
                  </a:cubicBezTo>
                  <a:close/>
                  <a:moveTo>
                    <a:pt x="105" y="150"/>
                  </a:moveTo>
                  <a:cubicBezTo>
                    <a:pt x="113" y="147"/>
                    <a:pt x="121" y="143"/>
                    <a:pt x="129" y="141"/>
                  </a:cubicBezTo>
                  <a:cubicBezTo>
                    <a:pt x="129" y="141"/>
                    <a:pt x="130" y="141"/>
                    <a:pt x="130" y="140"/>
                  </a:cubicBezTo>
                  <a:cubicBezTo>
                    <a:pt x="124" y="150"/>
                    <a:pt x="114" y="154"/>
                    <a:pt x="105" y="150"/>
                  </a:cubicBezTo>
                  <a:close/>
                  <a:moveTo>
                    <a:pt x="141" y="144"/>
                  </a:moveTo>
                  <a:cubicBezTo>
                    <a:pt x="158" y="138"/>
                    <a:pt x="175" y="133"/>
                    <a:pt x="191" y="127"/>
                  </a:cubicBezTo>
                  <a:cubicBezTo>
                    <a:pt x="199" y="125"/>
                    <a:pt x="207" y="122"/>
                    <a:pt x="215" y="119"/>
                  </a:cubicBezTo>
                  <a:cubicBezTo>
                    <a:pt x="219" y="117"/>
                    <a:pt x="224" y="115"/>
                    <a:pt x="228" y="114"/>
                  </a:cubicBezTo>
                  <a:cubicBezTo>
                    <a:pt x="229" y="114"/>
                    <a:pt x="239" y="110"/>
                    <a:pt x="233" y="113"/>
                  </a:cubicBezTo>
                  <a:cubicBezTo>
                    <a:pt x="215" y="122"/>
                    <a:pt x="195" y="129"/>
                    <a:pt x="176" y="137"/>
                  </a:cubicBezTo>
                  <a:cubicBezTo>
                    <a:pt x="176" y="136"/>
                    <a:pt x="175" y="137"/>
                    <a:pt x="175" y="137"/>
                  </a:cubicBezTo>
                  <a:cubicBezTo>
                    <a:pt x="166" y="141"/>
                    <a:pt x="157" y="145"/>
                    <a:pt x="149" y="150"/>
                  </a:cubicBezTo>
                  <a:cubicBezTo>
                    <a:pt x="146" y="148"/>
                    <a:pt x="144" y="146"/>
                    <a:pt x="141" y="144"/>
                  </a:cubicBezTo>
                  <a:close/>
                  <a:moveTo>
                    <a:pt x="210" y="132"/>
                  </a:moveTo>
                  <a:cubicBezTo>
                    <a:pt x="209" y="132"/>
                    <a:pt x="209" y="131"/>
                    <a:pt x="208" y="130"/>
                  </a:cubicBezTo>
                  <a:cubicBezTo>
                    <a:pt x="208" y="130"/>
                    <a:pt x="208" y="130"/>
                    <a:pt x="208" y="130"/>
                  </a:cubicBezTo>
                  <a:cubicBezTo>
                    <a:pt x="214" y="128"/>
                    <a:pt x="219" y="126"/>
                    <a:pt x="224" y="124"/>
                  </a:cubicBezTo>
                  <a:cubicBezTo>
                    <a:pt x="226" y="123"/>
                    <a:pt x="228" y="122"/>
                    <a:pt x="230" y="121"/>
                  </a:cubicBezTo>
                  <a:cubicBezTo>
                    <a:pt x="236" y="118"/>
                    <a:pt x="231" y="123"/>
                    <a:pt x="229" y="124"/>
                  </a:cubicBezTo>
                  <a:cubicBezTo>
                    <a:pt x="223" y="127"/>
                    <a:pt x="215" y="127"/>
                    <a:pt x="210" y="132"/>
                  </a:cubicBezTo>
                  <a:close/>
                  <a:moveTo>
                    <a:pt x="234" y="118"/>
                  </a:moveTo>
                  <a:cubicBezTo>
                    <a:pt x="230" y="119"/>
                    <a:pt x="226" y="121"/>
                    <a:pt x="223" y="123"/>
                  </a:cubicBezTo>
                  <a:cubicBezTo>
                    <a:pt x="218" y="125"/>
                    <a:pt x="213" y="127"/>
                    <a:pt x="208" y="129"/>
                  </a:cubicBezTo>
                  <a:cubicBezTo>
                    <a:pt x="207" y="129"/>
                    <a:pt x="207" y="130"/>
                    <a:pt x="207" y="130"/>
                  </a:cubicBezTo>
                  <a:cubicBezTo>
                    <a:pt x="207" y="130"/>
                    <a:pt x="207" y="129"/>
                    <a:pt x="206" y="129"/>
                  </a:cubicBezTo>
                  <a:cubicBezTo>
                    <a:pt x="205" y="128"/>
                    <a:pt x="204" y="128"/>
                    <a:pt x="204" y="128"/>
                  </a:cubicBezTo>
                  <a:cubicBezTo>
                    <a:pt x="203" y="128"/>
                    <a:pt x="202" y="129"/>
                    <a:pt x="201" y="129"/>
                  </a:cubicBezTo>
                  <a:cubicBezTo>
                    <a:pt x="200" y="129"/>
                    <a:pt x="200" y="130"/>
                    <a:pt x="199" y="130"/>
                  </a:cubicBezTo>
                  <a:cubicBezTo>
                    <a:pt x="202" y="129"/>
                    <a:pt x="204" y="127"/>
                    <a:pt x="207" y="126"/>
                  </a:cubicBezTo>
                  <a:cubicBezTo>
                    <a:pt x="214" y="123"/>
                    <a:pt x="221" y="120"/>
                    <a:pt x="227" y="117"/>
                  </a:cubicBezTo>
                  <a:cubicBezTo>
                    <a:pt x="231" y="115"/>
                    <a:pt x="234" y="114"/>
                    <a:pt x="237" y="111"/>
                  </a:cubicBezTo>
                  <a:cubicBezTo>
                    <a:pt x="237" y="114"/>
                    <a:pt x="236" y="116"/>
                    <a:pt x="235" y="118"/>
                  </a:cubicBezTo>
                  <a:cubicBezTo>
                    <a:pt x="235" y="118"/>
                    <a:pt x="234" y="118"/>
                    <a:pt x="234" y="118"/>
                  </a:cubicBezTo>
                  <a:close/>
                  <a:moveTo>
                    <a:pt x="185" y="140"/>
                  </a:moveTo>
                  <a:cubicBezTo>
                    <a:pt x="183" y="140"/>
                    <a:pt x="182" y="139"/>
                    <a:pt x="181" y="138"/>
                  </a:cubicBezTo>
                  <a:cubicBezTo>
                    <a:pt x="182" y="138"/>
                    <a:pt x="184" y="137"/>
                    <a:pt x="186" y="136"/>
                  </a:cubicBezTo>
                  <a:cubicBezTo>
                    <a:pt x="189" y="135"/>
                    <a:pt x="192" y="133"/>
                    <a:pt x="196" y="132"/>
                  </a:cubicBezTo>
                  <a:cubicBezTo>
                    <a:pt x="199" y="131"/>
                    <a:pt x="201" y="131"/>
                    <a:pt x="197" y="134"/>
                  </a:cubicBezTo>
                  <a:cubicBezTo>
                    <a:pt x="193" y="136"/>
                    <a:pt x="189" y="137"/>
                    <a:pt x="185" y="140"/>
                  </a:cubicBezTo>
                  <a:cubicBezTo>
                    <a:pt x="185" y="140"/>
                    <a:pt x="185" y="140"/>
                    <a:pt x="185" y="140"/>
                  </a:cubicBezTo>
                  <a:close/>
                  <a:moveTo>
                    <a:pt x="191" y="138"/>
                  </a:moveTo>
                  <a:cubicBezTo>
                    <a:pt x="195" y="136"/>
                    <a:pt x="198" y="135"/>
                    <a:pt x="201" y="133"/>
                  </a:cubicBezTo>
                  <a:cubicBezTo>
                    <a:pt x="201" y="134"/>
                    <a:pt x="201" y="135"/>
                    <a:pt x="201" y="136"/>
                  </a:cubicBezTo>
                  <a:cubicBezTo>
                    <a:pt x="199" y="137"/>
                    <a:pt x="196" y="138"/>
                    <a:pt x="194" y="138"/>
                  </a:cubicBezTo>
                  <a:cubicBezTo>
                    <a:pt x="190" y="139"/>
                    <a:pt x="186" y="140"/>
                    <a:pt x="191" y="138"/>
                  </a:cubicBezTo>
                  <a:close/>
                  <a:moveTo>
                    <a:pt x="156" y="152"/>
                  </a:moveTo>
                  <a:cubicBezTo>
                    <a:pt x="154" y="152"/>
                    <a:pt x="152" y="152"/>
                    <a:pt x="150" y="151"/>
                  </a:cubicBezTo>
                  <a:cubicBezTo>
                    <a:pt x="157" y="148"/>
                    <a:pt x="164" y="145"/>
                    <a:pt x="172" y="142"/>
                  </a:cubicBezTo>
                  <a:cubicBezTo>
                    <a:pt x="168" y="147"/>
                    <a:pt x="162" y="152"/>
                    <a:pt x="156" y="152"/>
                  </a:cubicBezTo>
                  <a:close/>
                  <a:moveTo>
                    <a:pt x="187" y="141"/>
                  </a:moveTo>
                  <a:cubicBezTo>
                    <a:pt x="192" y="140"/>
                    <a:pt x="196" y="139"/>
                    <a:pt x="200" y="138"/>
                  </a:cubicBezTo>
                  <a:cubicBezTo>
                    <a:pt x="198" y="141"/>
                    <a:pt x="192" y="142"/>
                    <a:pt x="187" y="141"/>
                  </a:cubicBezTo>
                  <a:close/>
                  <a:moveTo>
                    <a:pt x="216" y="133"/>
                  </a:moveTo>
                  <a:cubicBezTo>
                    <a:pt x="218" y="133"/>
                    <a:pt x="221" y="132"/>
                    <a:pt x="223" y="131"/>
                  </a:cubicBezTo>
                  <a:cubicBezTo>
                    <a:pt x="221" y="132"/>
                    <a:pt x="218" y="133"/>
                    <a:pt x="216" y="133"/>
                  </a:cubicBezTo>
                  <a:close/>
                  <a:moveTo>
                    <a:pt x="226" y="129"/>
                  </a:moveTo>
                  <a:cubicBezTo>
                    <a:pt x="226" y="129"/>
                    <a:pt x="226" y="129"/>
                    <a:pt x="226" y="129"/>
                  </a:cubicBezTo>
                  <a:cubicBezTo>
                    <a:pt x="221" y="130"/>
                    <a:pt x="217" y="132"/>
                    <a:pt x="212" y="132"/>
                  </a:cubicBezTo>
                  <a:cubicBezTo>
                    <a:pt x="218" y="127"/>
                    <a:pt x="228" y="128"/>
                    <a:pt x="233" y="122"/>
                  </a:cubicBezTo>
                  <a:cubicBezTo>
                    <a:pt x="231" y="125"/>
                    <a:pt x="229" y="127"/>
                    <a:pt x="226" y="129"/>
                  </a:cubicBezTo>
                  <a:close/>
                  <a:moveTo>
                    <a:pt x="237" y="109"/>
                  </a:moveTo>
                  <a:cubicBezTo>
                    <a:pt x="219" y="115"/>
                    <a:pt x="202" y="122"/>
                    <a:pt x="184" y="128"/>
                  </a:cubicBezTo>
                  <a:cubicBezTo>
                    <a:pt x="177" y="130"/>
                    <a:pt x="170" y="133"/>
                    <a:pt x="164" y="135"/>
                  </a:cubicBezTo>
                  <a:cubicBezTo>
                    <a:pt x="175" y="130"/>
                    <a:pt x="186" y="125"/>
                    <a:pt x="197" y="120"/>
                  </a:cubicBezTo>
                  <a:cubicBezTo>
                    <a:pt x="209" y="114"/>
                    <a:pt x="226" y="112"/>
                    <a:pt x="236" y="102"/>
                  </a:cubicBezTo>
                  <a:cubicBezTo>
                    <a:pt x="237" y="104"/>
                    <a:pt x="238" y="107"/>
                    <a:pt x="237" y="109"/>
                  </a:cubicBezTo>
                  <a:close/>
                  <a:moveTo>
                    <a:pt x="240" y="66"/>
                  </a:moveTo>
                  <a:cubicBezTo>
                    <a:pt x="210" y="80"/>
                    <a:pt x="179" y="90"/>
                    <a:pt x="149" y="103"/>
                  </a:cubicBezTo>
                  <a:cubicBezTo>
                    <a:pt x="139" y="107"/>
                    <a:pt x="128" y="112"/>
                    <a:pt x="118" y="117"/>
                  </a:cubicBezTo>
                  <a:cubicBezTo>
                    <a:pt x="130" y="111"/>
                    <a:pt x="141" y="106"/>
                    <a:pt x="153" y="100"/>
                  </a:cubicBezTo>
                  <a:cubicBezTo>
                    <a:pt x="181" y="88"/>
                    <a:pt x="208" y="77"/>
                    <a:pt x="233" y="60"/>
                  </a:cubicBezTo>
                  <a:cubicBezTo>
                    <a:pt x="236" y="61"/>
                    <a:pt x="238" y="64"/>
                    <a:pt x="240" y="66"/>
                  </a:cubicBezTo>
                  <a:close/>
                  <a:moveTo>
                    <a:pt x="231" y="59"/>
                  </a:moveTo>
                  <a:cubicBezTo>
                    <a:pt x="219" y="65"/>
                    <a:pt x="206" y="72"/>
                    <a:pt x="194" y="78"/>
                  </a:cubicBezTo>
                  <a:cubicBezTo>
                    <a:pt x="179" y="85"/>
                    <a:pt x="164" y="92"/>
                    <a:pt x="149" y="98"/>
                  </a:cubicBezTo>
                  <a:cubicBezTo>
                    <a:pt x="145" y="100"/>
                    <a:pt x="142" y="101"/>
                    <a:pt x="139" y="102"/>
                  </a:cubicBezTo>
                  <a:cubicBezTo>
                    <a:pt x="141" y="101"/>
                    <a:pt x="143" y="100"/>
                    <a:pt x="145" y="99"/>
                  </a:cubicBezTo>
                  <a:cubicBezTo>
                    <a:pt x="158" y="93"/>
                    <a:pt x="171" y="88"/>
                    <a:pt x="185" y="81"/>
                  </a:cubicBezTo>
                  <a:cubicBezTo>
                    <a:pt x="198" y="75"/>
                    <a:pt x="210" y="66"/>
                    <a:pt x="222" y="58"/>
                  </a:cubicBezTo>
                  <a:cubicBezTo>
                    <a:pt x="225" y="57"/>
                    <a:pt x="228" y="58"/>
                    <a:pt x="231" y="59"/>
                  </a:cubicBezTo>
                  <a:close/>
                  <a:moveTo>
                    <a:pt x="216" y="50"/>
                  </a:moveTo>
                  <a:cubicBezTo>
                    <a:pt x="216" y="50"/>
                    <a:pt x="215" y="50"/>
                    <a:pt x="215" y="50"/>
                  </a:cubicBezTo>
                  <a:cubicBezTo>
                    <a:pt x="200" y="55"/>
                    <a:pt x="185" y="63"/>
                    <a:pt x="170" y="70"/>
                  </a:cubicBezTo>
                  <a:cubicBezTo>
                    <a:pt x="155" y="76"/>
                    <a:pt x="139" y="83"/>
                    <a:pt x="124" y="90"/>
                  </a:cubicBezTo>
                  <a:cubicBezTo>
                    <a:pt x="107" y="98"/>
                    <a:pt x="91" y="107"/>
                    <a:pt x="74" y="116"/>
                  </a:cubicBezTo>
                  <a:cubicBezTo>
                    <a:pt x="61" y="122"/>
                    <a:pt x="46" y="126"/>
                    <a:pt x="35" y="135"/>
                  </a:cubicBezTo>
                  <a:cubicBezTo>
                    <a:pt x="34" y="135"/>
                    <a:pt x="33" y="135"/>
                    <a:pt x="32" y="134"/>
                  </a:cubicBezTo>
                  <a:cubicBezTo>
                    <a:pt x="59" y="115"/>
                    <a:pt x="90" y="100"/>
                    <a:pt x="121" y="85"/>
                  </a:cubicBezTo>
                  <a:cubicBezTo>
                    <a:pt x="138" y="76"/>
                    <a:pt x="156" y="68"/>
                    <a:pt x="174" y="59"/>
                  </a:cubicBezTo>
                  <a:cubicBezTo>
                    <a:pt x="188" y="53"/>
                    <a:pt x="204" y="47"/>
                    <a:pt x="215" y="37"/>
                  </a:cubicBezTo>
                  <a:cubicBezTo>
                    <a:pt x="217" y="41"/>
                    <a:pt x="217" y="46"/>
                    <a:pt x="216" y="50"/>
                  </a:cubicBezTo>
                  <a:close/>
                  <a:moveTo>
                    <a:pt x="215" y="35"/>
                  </a:moveTo>
                  <a:cubicBezTo>
                    <a:pt x="211" y="37"/>
                    <a:pt x="208" y="39"/>
                    <a:pt x="204" y="41"/>
                  </a:cubicBezTo>
                  <a:cubicBezTo>
                    <a:pt x="199" y="45"/>
                    <a:pt x="192" y="47"/>
                    <a:pt x="187" y="50"/>
                  </a:cubicBezTo>
                  <a:cubicBezTo>
                    <a:pt x="175" y="56"/>
                    <a:pt x="161" y="61"/>
                    <a:pt x="149" y="67"/>
                  </a:cubicBezTo>
                  <a:cubicBezTo>
                    <a:pt x="124" y="78"/>
                    <a:pt x="99" y="91"/>
                    <a:pt x="73" y="103"/>
                  </a:cubicBezTo>
                  <a:cubicBezTo>
                    <a:pt x="63" y="108"/>
                    <a:pt x="52" y="114"/>
                    <a:pt x="41" y="119"/>
                  </a:cubicBezTo>
                  <a:cubicBezTo>
                    <a:pt x="64" y="106"/>
                    <a:pt x="87" y="94"/>
                    <a:pt x="110" y="81"/>
                  </a:cubicBezTo>
                  <a:cubicBezTo>
                    <a:pt x="134" y="68"/>
                    <a:pt x="160" y="56"/>
                    <a:pt x="184" y="43"/>
                  </a:cubicBezTo>
                  <a:cubicBezTo>
                    <a:pt x="188" y="41"/>
                    <a:pt x="193" y="38"/>
                    <a:pt x="196" y="35"/>
                  </a:cubicBezTo>
                  <a:cubicBezTo>
                    <a:pt x="198" y="34"/>
                    <a:pt x="199" y="33"/>
                    <a:pt x="201" y="31"/>
                  </a:cubicBezTo>
                  <a:cubicBezTo>
                    <a:pt x="202" y="31"/>
                    <a:pt x="203" y="30"/>
                    <a:pt x="204" y="29"/>
                  </a:cubicBezTo>
                  <a:cubicBezTo>
                    <a:pt x="205" y="29"/>
                    <a:pt x="207" y="28"/>
                    <a:pt x="208" y="27"/>
                  </a:cubicBezTo>
                  <a:cubicBezTo>
                    <a:pt x="209" y="28"/>
                    <a:pt x="210" y="29"/>
                    <a:pt x="211" y="30"/>
                  </a:cubicBezTo>
                  <a:cubicBezTo>
                    <a:pt x="213" y="31"/>
                    <a:pt x="214" y="33"/>
                    <a:pt x="215" y="35"/>
                  </a:cubicBezTo>
                  <a:close/>
                  <a:moveTo>
                    <a:pt x="207" y="26"/>
                  </a:moveTo>
                  <a:cubicBezTo>
                    <a:pt x="206" y="27"/>
                    <a:pt x="206" y="27"/>
                    <a:pt x="205" y="27"/>
                  </a:cubicBezTo>
                  <a:cubicBezTo>
                    <a:pt x="205" y="27"/>
                    <a:pt x="205" y="27"/>
                    <a:pt x="205" y="27"/>
                  </a:cubicBezTo>
                  <a:cubicBezTo>
                    <a:pt x="202" y="28"/>
                    <a:pt x="199" y="30"/>
                    <a:pt x="197" y="32"/>
                  </a:cubicBezTo>
                  <a:cubicBezTo>
                    <a:pt x="185" y="39"/>
                    <a:pt x="174" y="45"/>
                    <a:pt x="162" y="51"/>
                  </a:cubicBezTo>
                  <a:cubicBezTo>
                    <a:pt x="137" y="63"/>
                    <a:pt x="113" y="73"/>
                    <a:pt x="89" y="87"/>
                  </a:cubicBezTo>
                  <a:cubicBezTo>
                    <a:pt x="77" y="93"/>
                    <a:pt x="65" y="100"/>
                    <a:pt x="53" y="107"/>
                  </a:cubicBezTo>
                  <a:cubicBezTo>
                    <a:pt x="49" y="109"/>
                    <a:pt x="44" y="111"/>
                    <a:pt x="40" y="114"/>
                  </a:cubicBezTo>
                  <a:cubicBezTo>
                    <a:pt x="80" y="85"/>
                    <a:pt x="125" y="64"/>
                    <a:pt x="168" y="39"/>
                  </a:cubicBezTo>
                  <a:cubicBezTo>
                    <a:pt x="170" y="38"/>
                    <a:pt x="173" y="36"/>
                    <a:pt x="176" y="34"/>
                  </a:cubicBezTo>
                  <a:cubicBezTo>
                    <a:pt x="177" y="33"/>
                    <a:pt x="178" y="33"/>
                    <a:pt x="178" y="32"/>
                  </a:cubicBezTo>
                  <a:cubicBezTo>
                    <a:pt x="178" y="32"/>
                    <a:pt x="178" y="32"/>
                    <a:pt x="178" y="32"/>
                  </a:cubicBezTo>
                  <a:cubicBezTo>
                    <a:pt x="179" y="33"/>
                    <a:pt x="181" y="33"/>
                    <a:pt x="182" y="32"/>
                  </a:cubicBezTo>
                  <a:cubicBezTo>
                    <a:pt x="189" y="27"/>
                    <a:pt x="199" y="23"/>
                    <a:pt x="207" y="26"/>
                  </a:cubicBezTo>
                  <a:close/>
                  <a:moveTo>
                    <a:pt x="161" y="11"/>
                  </a:moveTo>
                  <a:cubicBezTo>
                    <a:pt x="153" y="14"/>
                    <a:pt x="145" y="19"/>
                    <a:pt x="138" y="24"/>
                  </a:cubicBezTo>
                  <a:cubicBezTo>
                    <a:pt x="143" y="16"/>
                    <a:pt x="152" y="11"/>
                    <a:pt x="161" y="11"/>
                  </a:cubicBezTo>
                  <a:close/>
                  <a:moveTo>
                    <a:pt x="134" y="27"/>
                  </a:moveTo>
                  <a:cubicBezTo>
                    <a:pt x="123" y="34"/>
                    <a:pt x="113" y="41"/>
                    <a:pt x="102" y="48"/>
                  </a:cubicBezTo>
                  <a:cubicBezTo>
                    <a:pt x="78" y="61"/>
                    <a:pt x="53" y="73"/>
                    <a:pt x="29" y="87"/>
                  </a:cubicBezTo>
                  <a:cubicBezTo>
                    <a:pt x="24" y="90"/>
                    <a:pt x="20" y="93"/>
                    <a:pt x="14" y="95"/>
                  </a:cubicBezTo>
                  <a:cubicBezTo>
                    <a:pt x="18" y="94"/>
                    <a:pt x="25" y="88"/>
                    <a:pt x="29" y="85"/>
                  </a:cubicBezTo>
                  <a:cubicBezTo>
                    <a:pt x="39" y="77"/>
                    <a:pt x="51" y="70"/>
                    <a:pt x="63" y="63"/>
                  </a:cubicBezTo>
                  <a:cubicBezTo>
                    <a:pt x="75" y="57"/>
                    <a:pt x="87" y="50"/>
                    <a:pt x="99" y="43"/>
                  </a:cubicBezTo>
                  <a:cubicBezTo>
                    <a:pt x="109" y="37"/>
                    <a:pt x="117" y="31"/>
                    <a:pt x="126" y="25"/>
                  </a:cubicBezTo>
                  <a:cubicBezTo>
                    <a:pt x="128" y="25"/>
                    <a:pt x="128" y="25"/>
                    <a:pt x="128" y="24"/>
                  </a:cubicBezTo>
                  <a:cubicBezTo>
                    <a:pt x="129" y="24"/>
                    <a:pt x="130" y="23"/>
                    <a:pt x="131" y="23"/>
                  </a:cubicBezTo>
                  <a:cubicBezTo>
                    <a:pt x="131" y="24"/>
                    <a:pt x="131" y="25"/>
                    <a:pt x="132" y="25"/>
                  </a:cubicBezTo>
                  <a:cubicBezTo>
                    <a:pt x="132" y="26"/>
                    <a:pt x="133" y="27"/>
                    <a:pt x="134" y="27"/>
                  </a:cubicBezTo>
                  <a:close/>
                  <a:moveTo>
                    <a:pt x="109" y="10"/>
                  </a:moveTo>
                  <a:cubicBezTo>
                    <a:pt x="112" y="9"/>
                    <a:pt x="114" y="9"/>
                    <a:pt x="116" y="9"/>
                  </a:cubicBezTo>
                  <a:cubicBezTo>
                    <a:pt x="112" y="11"/>
                    <a:pt x="107" y="14"/>
                    <a:pt x="103" y="17"/>
                  </a:cubicBezTo>
                  <a:cubicBezTo>
                    <a:pt x="102" y="18"/>
                    <a:pt x="101" y="19"/>
                    <a:pt x="100" y="19"/>
                  </a:cubicBezTo>
                  <a:cubicBezTo>
                    <a:pt x="102" y="16"/>
                    <a:pt x="105" y="13"/>
                    <a:pt x="109" y="10"/>
                  </a:cubicBezTo>
                  <a:close/>
                  <a:moveTo>
                    <a:pt x="88" y="26"/>
                  </a:moveTo>
                  <a:cubicBezTo>
                    <a:pt x="87" y="27"/>
                    <a:pt x="85" y="28"/>
                    <a:pt x="84" y="29"/>
                  </a:cubicBezTo>
                  <a:cubicBezTo>
                    <a:pt x="74" y="34"/>
                    <a:pt x="63" y="37"/>
                    <a:pt x="53" y="43"/>
                  </a:cubicBezTo>
                  <a:cubicBezTo>
                    <a:pt x="53" y="43"/>
                    <a:pt x="53" y="43"/>
                    <a:pt x="53" y="43"/>
                  </a:cubicBezTo>
                  <a:cubicBezTo>
                    <a:pt x="62" y="36"/>
                    <a:pt x="72" y="29"/>
                    <a:pt x="80" y="22"/>
                  </a:cubicBezTo>
                  <a:cubicBezTo>
                    <a:pt x="81" y="21"/>
                    <a:pt x="80" y="20"/>
                    <a:pt x="79" y="21"/>
                  </a:cubicBezTo>
                  <a:cubicBezTo>
                    <a:pt x="71" y="23"/>
                    <a:pt x="63" y="28"/>
                    <a:pt x="56" y="32"/>
                  </a:cubicBezTo>
                  <a:cubicBezTo>
                    <a:pt x="55" y="32"/>
                    <a:pt x="55" y="33"/>
                    <a:pt x="55" y="33"/>
                  </a:cubicBezTo>
                  <a:cubicBezTo>
                    <a:pt x="55" y="32"/>
                    <a:pt x="55" y="31"/>
                    <a:pt x="56" y="31"/>
                  </a:cubicBezTo>
                  <a:cubicBezTo>
                    <a:pt x="58" y="29"/>
                    <a:pt x="60" y="27"/>
                    <a:pt x="61" y="26"/>
                  </a:cubicBezTo>
                  <a:cubicBezTo>
                    <a:pt x="66" y="23"/>
                    <a:pt x="70" y="21"/>
                    <a:pt x="74" y="17"/>
                  </a:cubicBezTo>
                  <a:cubicBezTo>
                    <a:pt x="80" y="18"/>
                    <a:pt x="85" y="22"/>
                    <a:pt x="88" y="26"/>
                  </a:cubicBezTo>
                  <a:close/>
                  <a:moveTo>
                    <a:pt x="64" y="20"/>
                  </a:moveTo>
                  <a:cubicBezTo>
                    <a:pt x="67" y="19"/>
                    <a:pt x="69" y="18"/>
                    <a:pt x="72" y="17"/>
                  </a:cubicBezTo>
                  <a:cubicBezTo>
                    <a:pt x="68" y="20"/>
                    <a:pt x="62" y="23"/>
                    <a:pt x="58" y="26"/>
                  </a:cubicBezTo>
                  <a:cubicBezTo>
                    <a:pt x="59" y="24"/>
                    <a:pt x="61" y="22"/>
                    <a:pt x="64" y="20"/>
                  </a:cubicBezTo>
                  <a:close/>
                  <a:moveTo>
                    <a:pt x="44" y="45"/>
                  </a:moveTo>
                  <a:cubicBezTo>
                    <a:pt x="38" y="48"/>
                    <a:pt x="32" y="52"/>
                    <a:pt x="26" y="55"/>
                  </a:cubicBezTo>
                  <a:cubicBezTo>
                    <a:pt x="20" y="58"/>
                    <a:pt x="30" y="50"/>
                    <a:pt x="31" y="49"/>
                  </a:cubicBezTo>
                  <a:cubicBezTo>
                    <a:pt x="34" y="47"/>
                    <a:pt x="37" y="44"/>
                    <a:pt x="40" y="41"/>
                  </a:cubicBezTo>
                  <a:cubicBezTo>
                    <a:pt x="41" y="42"/>
                    <a:pt x="42" y="44"/>
                    <a:pt x="44" y="45"/>
                  </a:cubicBezTo>
                  <a:close/>
                  <a:moveTo>
                    <a:pt x="25" y="34"/>
                  </a:moveTo>
                  <a:cubicBezTo>
                    <a:pt x="21" y="37"/>
                    <a:pt x="17" y="40"/>
                    <a:pt x="13" y="43"/>
                  </a:cubicBezTo>
                  <a:cubicBezTo>
                    <a:pt x="14" y="42"/>
                    <a:pt x="14" y="41"/>
                    <a:pt x="14" y="41"/>
                  </a:cubicBezTo>
                  <a:cubicBezTo>
                    <a:pt x="17" y="36"/>
                    <a:pt x="21" y="34"/>
                    <a:pt x="25" y="34"/>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271"/>
            <p:cNvSpPr>
              <a:spLocks noEditPoints="1"/>
            </p:cNvSpPr>
            <p:nvPr/>
          </p:nvSpPr>
          <p:spPr bwMode="auto">
            <a:xfrm>
              <a:off x="293933" y="4034859"/>
              <a:ext cx="1233488" cy="869950"/>
            </a:xfrm>
            <a:custGeom>
              <a:avLst/>
              <a:gdLst>
                <a:gd name="T0" fmla="*/ 153 w 291"/>
                <a:gd name="T1" fmla="*/ 163 h 205"/>
                <a:gd name="T2" fmla="*/ 128 w 291"/>
                <a:gd name="T3" fmla="*/ 3 h 205"/>
                <a:gd name="T4" fmla="*/ 15 w 291"/>
                <a:gd name="T5" fmla="*/ 53 h 205"/>
                <a:gd name="T6" fmla="*/ 24 w 291"/>
                <a:gd name="T7" fmla="*/ 66 h 205"/>
                <a:gd name="T8" fmla="*/ 33 w 291"/>
                <a:gd name="T9" fmla="*/ 68 h 205"/>
                <a:gd name="T10" fmla="*/ 103 w 291"/>
                <a:gd name="T11" fmla="*/ 34 h 205"/>
                <a:gd name="T12" fmla="*/ 111 w 291"/>
                <a:gd name="T13" fmla="*/ 26 h 205"/>
                <a:gd name="T14" fmla="*/ 111 w 291"/>
                <a:gd name="T15" fmla="*/ 39 h 205"/>
                <a:gd name="T16" fmla="*/ 141 w 291"/>
                <a:gd name="T17" fmla="*/ 14 h 205"/>
                <a:gd name="T18" fmla="*/ 147 w 291"/>
                <a:gd name="T19" fmla="*/ 24 h 205"/>
                <a:gd name="T20" fmla="*/ 92 w 291"/>
                <a:gd name="T21" fmla="*/ 67 h 205"/>
                <a:gd name="T22" fmla="*/ 98 w 291"/>
                <a:gd name="T23" fmla="*/ 66 h 205"/>
                <a:gd name="T24" fmla="*/ 35 w 291"/>
                <a:gd name="T25" fmla="*/ 125 h 205"/>
                <a:gd name="T26" fmla="*/ 85 w 291"/>
                <a:gd name="T27" fmla="*/ 109 h 205"/>
                <a:gd name="T28" fmla="*/ 30 w 291"/>
                <a:gd name="T29" fmla="*/ 140 h 205"/>
                <a:gd name="T30" fmla="*/ 132 w 291"/>
                <a:gd name="T31" fmla="*/ 96 h 205"/>
                <a:gd name="T32" fmla="*/ 160 w 291"/>
                <a:gd name="T33" fmla="*/ 59 h 205"/>
                <a:gd name="T34" fmla="*/ 41 w 291"/>
                <a:gd name="T35" fmla="*/ 117 h 205"/>
                <a:gd name="T36" fmla="*/ 195 w 291"/>
                <a:gd name="T37" fmla="*/ 29 h 205"/>
                <a:gd name="T38" fmla="*/ 196 w 291"/>
                <a:gd name="T39" fmla="*/ 17 h 205"/>
                <a:gd name="T40" fmla="*/ 83 w 291"/>
                <a:gd name="T41" fmla="*/ 63 h 205"/>
                <a:gd name="T42" fmla="*/ 49 w 291"/>
                <a:gd name="T43" fmla="*/ 65 h 205"/>
                <a:gd name="T44" fmla="*/ 35 w 291"/>
                <a:gd name="T45" fmla="*/ 70 h 205"/>
                <a:gd name="T46" fmla="*/ 60 w 291"/>
                <a:gd name="T47" fmla="*/ 54 h 205"/>
                <a:gd name="T48" fmla="*/ 22 w 291"/>
                <a:gd name="T49" fmla="*/ 59 h 205"/>
                <a:gd name="T50" fmla="*/ 16 w 291"/>
                <a:gd name="T51" fmla="*/ 56 h 205"/>
                <a:gd name="T52" fmla="*/ 134 w 291"/>
                <a:gd name="T53" fmla="*/ 106 h 205"/>
                <a:gd name="T54" fmla="*/ 248 w 291"/>
                <a:gd name="T55" fmla="*/ 65 h 205"/>
                <a:gd name="T56" fmla="*/ 248 w 291"/>
                <a:gd name="T57" fmla="*/ 65 h 205"/>
                <a:gd name="T58" fmla="*/ 155 w 291"/>
                <a:gd name="T59" fmla="*/ 156 h 205"/>
                <a:gd name="T60" fmla="*/ 173 w 291"/>
                <a:gd name="T61" fmla="*/ 139 h 205"/>
                <a:gd name="T62" fmla="*/ 195 w 291"/>
                <a:gd name="T63" fmla="*/ 140 h 205"/>
                <a:gd name="T64" fmla="*/ 260 w 291"/>
                <a:gd name="T65" fmla="*/ 103 h 205"/>
                <a:gd name="T66" fmla="*/ 260 w 291"/>
                <a:gd name="T67" fmla="*/ 103 h 205"/>
                <a:gd name="T68" fmla="*/ 57 w 291"/>
                <a:gd name="T69" fmla="*/ 191 h 205"/>
                <a:gd name="T70" fmla="*/ 76 w 291"/>
                <a:gd name="T71" fmla="*/ 160 h 205"/>
                <a:gd name="T72" fmla="*/ 78 w 291"/>
                <a:gd name="T73" fmla="*/ 154 h 205"/>
                <a:gd name="T74" fmla="*/ 243 w 291"/>
                <a:gd name="T75" fmla="*/ 65 h 205"/>
                <a:gd name="T76" fmla="*/ 153 w 291"/>
                <a:gd name="T77" fmla="*/ 106 h 205"/>
                <a:gd name="T78" fmla="*/ 87 w 291"/>
                <a:gd name="T79" fmla="*/ 173 h 205"/>
                <a:gd name="T80" fmla="*/ 264 w 291"/>
                <a:gd name="T81" fmla="*/ 89 h 205"/>
                <a:gd name="T82" fmla="*/ 128 w 291"/>
                <a:gd name="T83" fmla="*/ 149 h 205"/>
                <a:gd name="T84" fmla="*/ 111 w 291"/>
                <a:gd name="T85" fmla="*/ 160 h 205"/>
                <a:gd name="T86" fmla="*/ 259 w 291"/>
                <a:gd name="T87" fmla="*/ 128 h 205"/>
                <a:gd name="T88" fmla="*/ 261 w 291"/>
                <a:gd name="T89" fmla="*/ 136 h 205"/>
                <a:gd name="T90" fmla="*/ 226 w 291"/>
                <a:gd name="T91" fmla="*/ 146 h 205"/>
                <a:gd name="T92" fmla="*/ 224 w 291"/>
                <a:gd name="T93" fmla="*/ 151 h 205"/>
                <a:gd name="T94" fmla="*/ 195 w 291"/>
                <a:gd name="T95" fmla="*/ 160 h 205"/>
                <a:gd name="T96" fmla="*/ 240 w 291"/>
                <a:gd name="T97" fmla="*/ 149 h 205"/>
                <a:gd name="T98" fmla="*/ 169 w 291"/>
                <a:gd name="T99" fmla="*/ 116 h 205"/>
                <a:gd name="T100" fmla="*/ 209 w 291"/>
                <a:gd name="T101" fmla="*/ 92 h 205"/>
                <a:gd name="T102" fmla="*/ 137 w 291"/>
                <a:gd name="T103" fmla="*/ 96 h 205"/>
                <a:gd name="T104" fmla="*/ 125 w 291"/>
                <a:gd name="T105" fmla="*/ 91 h 205"/>
                <a:gd name="T106" fmla="*/ 233 w 291"/>
                <a:gd name="T107" fmla="*/ 30 h 205"/>
                <a:gd name="T108" fmla="*/ 207 w 291"/>
                <a:gd name="T109" fmla="*/ 36 h 205"/>
                <a:gd name="T110" fmla="*/ 71 w 291"/>
                <a:gd name="T111" fmla="*/ 71 h 205"/>
                <a:gd name="T112" fmla="*/ 114 w 291"/>
                <a:gd name="T113" fmla="*/ 21 h 205"/>
                <a:gd name="T114" fmla="*/ 63 w 291"/>
                <a:gd name="T115" fmla="*/ 34 h 205"/>
                <a:gd name="T116" fmla="*/ 35 w 291"/>
                <a:gd name="T117" fmla="*/ 5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1" h="205">
                  <a:moveTo>
                    <a:pt x="20" y="70"/>
                  </a:moveTo>
                  <a:cubicBezTo>
                    <a:pt x="9" y="73"/>
                    <a:pt x="0" y="82"/>
                    <a:pt x="0" y="94"/>
                  </a:cubicBezTo>
                  <a:cubicBezTo>
                    <a:pt x="0" y="109"/>
                    <a:pt x="15" y="117"/>
                    <a:pt x="28" y="120"/>
                  </a:cubicBezTo>
                  <a:cubicBezTo>
                    <a:pt x="18" y="128"/>
                    <a:pt x="12" y="140"/>
                    <a:pt x="24" y="151"/>
                  </a:cubicBezTo>
                  <a:cubicBezTo>
                    <a:pt x="35" y="163"/>
                    <a:pt x="55" y="163"/>
                    <a:pt x="71" y="157"/>
                  </a:cubicBezTo>
                  <a:cubicBezTo>
                    <a:pt x="65" y="175"/>
                    <a:pt x="50" y="188"/>
                    <a:pt x="37" y="199"/>
                  </a:cubicBezTo>
                  <a:cubicBezTo>
                    <a:pt x="35" y="200"/>
                    <a:pt x="36" y="202"/>
                    <a:pt x="36" y="203"/>
                  </a:cubicBezTo>
                  <a:cubicBezTo>
                    <a:pt x="37" y="204"/>
                    <a:pt x="38" y="205"/>
                    <a:pt x="40" y="204"/>
                  </a:cubicBezTo>
                  <a:cubicBezTo>
                    <a:pt x="66" y="195"/>
                    <a:pt x="88" y="185"/>
                    <a:pt x="106" y="164"/>
                  </a:cubicBezTo>
                  <a:cubicBezTo>
                    <a:pt x="117" y="184"/>
                    <a:pt x="141" y="179"/>
                    <a:pt x="153" y="163"/>
                  </a:cubicBezTo>
                  <a:cubicBezTo>
                    <a:pt x="159" y="170"/>
                    <a:pt x="167" y="177"/>
                    <a:pt x="177" y="178"/>
                  </a:cubicBezTo>
                  <a:cubicBezTo>
                    <a:pt x="187" y="179"/>
                    <a:pt x="197" y="169"/>
                    <a:pt x="202" y="162"/>
                  </a:cubicBezTo>
                  <a:cubicBezTo>
                    <a:pt x="212" y="169"/>
                    <a:pt x="233" y="167"/>
                    <a:pt x="235" y="154"/>
                  </a:cubicBezTo>
                  <a:cubicBezTo>
                    <a:pt x="259" y="168"/>
                    <a:pt x="291" y="123"/>
                    <a:pt x="267" y="104"/>
                  </a:cubicBezTo>
                  <a:cubicBezTo>
                    <a:pt x="278" y="98"/>
                    <a:pt x="285" y="86"/>
                    <a:pt x="279" y="74"/>
                  </a:cubicBezTo>
                  <a:cubicBezTo>
                    <a:pt x="274" y="63"/>
                    <a:pt x="262" y="57"/>
                    <a:pt x="251" y="58"/>
                  </a:cubicBezTo>
                  <a:cubicBezTo>
                    <a:pt x="254" y="48"/>
                    <a:pt x="251" y="35"/>
                    <a:pt x="243" y="27"/>
                  </a:cubicBezTo>
                  <a:cubicBezTo>
                    <a:pt x="233" y="17"/>
                    <a:pt x="218" y="21"/>
                    <a:pt x="207" y="28"/>
                  </a:cubicBezTo>
                  <a:cubicBezTo>
                    <a:pt x="205" y="0"/>
                    <a:pt x="167" y="0"/>
                    <a:pt x="153" y="20"/>
                  </a:cubicBezTo>
                  <a:cubicBezTo>
                    <a:pt x="148" y="11"/>
                    <a:pt x="140" y="1"/>
                    <a:pt x="128" y="3"/>
                  </a:cubicBezTo>
                  <a:cubicBezTo>
                    <a:pt x="117" y="5"/>
                    <a:pt x="108" y="14"/>
                    <a:pt x="105" y="25"/>
                  </a:cubicBezTo>
                  <a:cubicBezTo>
                    <a:pt x="98" y="15"/>
                    <a:pt x="87" y="10"/>
                    <a:pt x="75" y="14"/>
                  </a:cubicBezTo>
                  <a:cubicBezTo>
                    <a:pt x="59" y="19"/>
                    <a:pt x="56" y="33"/>
                    <a:pt x="54" y="47"/>
                  </a:cubicBezTo>
                  <a:cubicBezTo>
                    <a:pt x="45" y="33"/>
                    <a:pt x="28" y="25"/>
                    <a:pt x="13" y="39"/>
                  </a:cubicBezTo>
                  <a:cubicBezTo>
                    <a:pt x="3" y="49"/>
                    <a:pt x="9" y="62"/>
                    <a:pt x="20" y="70"/>
                  </a:cubicBezTo>
                  <a:close/>
                  <a:moveTo>
                    <a:pt x="15" y="50"/>
                  </a:moveTo>
                  <a:cubicBezTo>
                    <a:pt x="15" y="50"/>
                    <a:pt x="15" y="50"/>
                    <a:pt x="15" y="50"/>
                  </a:cubicBezTo>
                  <a:cubicBezTo>
                    <a:pt x="19" y="47"/>
                    <a:pt x="22" y="44"/>
                    <a:pt x="26" y="41"/>
                  </a:cubicBezTo>
                  <a:cubicBezTo>
                    <a:pt x="29" y="40"/>
                    <a:pt x="34" y="35"/>
                    <a:pt x="27" y="43"/>
                  </a:cubicBezTo>
                  <a:cubicBezTo>
                    <a:pt x="23" y="47"/>
                    <a:pt x="19" y="49"/>
                    <a:pt x="15" y="53"/>
                  </a:cubicBezTo>
                  <a:cubicBezTo>
                    <a:pt x="15" y="52"/>
                    <a:pt x="15" y="51"/>
                    <a:pt x="15" y="50"/>
                  </a:cubicBezTo>
                  <a:close/>
                  <a:moveTo>
                    <a:pt x="37" y="40"/>
                  </a:moveTo>
                  <a:cubicBezTo>
                    <a:pt x="34" y="41"/>
                    <a:pt x="31" y="43"/>
                    <a:pt x="28" y="45"/>
                  </a:cubicBezTo>
                  <a:cubicBezTo>
                    <a:pt x="25" y="48"/>
                    <a:pt x="18" y="51"/>
                    <a:pt x="15" y="55"/>
                  </a:cubicBezTo>
                  <a:cubicBezTo>
                    <a:pt x="15" y="55"/>
                    <a:pt x="15" y="55"/>
                    <a:pt x="15" y="55"/>
                  </a:cubicBezTo>
                  <a:cubicBezTo>
                    <a:pt x="20" y="48"/>
                    <a:pt x="28" y="45"/>
                    <a:pt x="32" y="38"/>
                  </a:cubicBezTo>
                  <a:cubicBezTo>
                    <a:pt x="34" y="38"/>
                    <a:pt x="36" y="39"/>
                    <a:pt x="37" y="40"/>
                  </a:cubicBezTo>
                  <a:close/>
                  <a:moveTo>
                    <a:pt x="48" y="54"/>
                  </a:moveTo>
                  <a:cubicBezTo>
                    <a:pt x="43" y="59"/>
                    <a:pt x="37" y="63"/>
                    <a:pt x="31" y="69"/>
                  </a:cubicBezTo>
                  <a:cubicBezTo>
                    <a:pt x="29" y="68"/>
                    <a:pt x="26" y="67"/>
                    <a:pt x="24" y="66"/>
                  </a:cubicBezTo>
                  <a:cubicBezTo>
                    <a:pt x="29" y="64"/>
                    <a:pt x="32" y="62"/>
                    <a:pt x="36" y="60"/>
                  </a:cubicBezTo>
                  <a:cubicBezTo>
                    <a:pt x="38" y="58"/>
                    <a:pt x="40" y="57"/>
                    <a:pt x="42" y="56"/>
                  </a:cubicBezTo>
                  <a:cubicBezTo>
                    <a:pt x="42" y="56"/>
                    <a:pt x="51" y="51"/>
                    <a:pt x="48" y="54"/>
                  </a:cubicBezTo>
                  <a:close/>
                  <a:moveTo>
                    <a:pt x="54" y="58"/>
                  </a:moveTo>
                  <a:cubicBezTo>
                    <a:pt x="50" y="59"/>
                    <a:pt x="47" y="61"/>
                    <a:pt x="44" y="63"/>
                  </a:cubicBezTo>
                  <a:cubicBezTo>
                    <a:pt x="42" y="64"/>
                    <a:pt x="40" y="66"/>
                    <a:pt x="38" y="67"/>
                  </a:cubicBezTo>
                  <a:cubicBezTo>
                    <a:pt x="38" y="67"/>
                    <a:pt x="35" y="69"/>
                    <a:pt x="34" y="69"/>
                  </a:cubicBezTo>
                  <a:cubicBezTo>
                    <a:pt x="34" y="69"/>
                    <a:pt x="34" y="69"/>
                    <a:pt x="34" y="69"/>
                  </a:cubicBezTo>
                  <a:cubicBezTo>
                    <a:pt x="33" y="69"/>
                    <a:pt x="33" y="69"/>
                    <a:pt x="33" y="69"/>
                  </a:cubicBezTo>
                  <a:cubicBezTo>
                    <a:pt x="33" y="69"/>
                    <a:pt x="33" y="69"/>
                    <a:pt x="33" y="68"/>
                  </a:cubicBezTo>
                  <a:cubicBezTo>
                    <a:pt x="38" y="63"/>
                    <a:pt x="47" y="59"/>
                    <a:pt x="51" y="53"/>
                  </a:cubicBezTo>
                  <a:cubicBezTo>
                    <a:pt x="52" y="54"/>
                    <a:pt x="53" y="56"/>
                    <a:pt x="54" y="58"/>
                  </a:cubicBezTo>
                  <a:close/>
                  <a:moveTo>
                    <a:pt x="62" y="38"/>
                  </a:moveTo>
                  <a:cubicBezTo>
                    <a:pt x="67" y="36"/>
                    <a:pt x="71" y="33"/>
                    <a:pt x="76" y="30"/>
                  </a:cubicBezTo>
                  <a:cubicBezTo>
                    <a:pt x="79" y="28"/>
                    <a:pt x="83" y="26"/>
                    <a:pt x="87" y="25"/>
                  </a:cubicBezTo>
                  <a:cubicBezTo>
                    <a:pt x="85" y="25"/>
                    <a:pt x="80" y="30"/>
                    <a:pt x="78" y="32"/>
                  </a:cubicBezTo>
                  <a:cubicBezTo>
                    <a:pt x="72" y="36"/>
                    <a:pt x="66" y="40"/>
                    <a:pt x="61" y="45"/>
                  </a:cubicBezTo>
                  <a:cubicBezTo>
                    <a:pt x="61" y="43"/>
                    <a:pt x="61" y="40"/>
                    <a:pt x="62" y="38"/>
                  </a:cubicBezTo>
                  <a:close/>
                  <a:moveTo>
                    <a:pt x="101" y="30"/>
                  </a:moveTo>
                  <a:cubicBezTo>
                    <a:pt x="102" y="31"/>
                    <a:pt x="103" y="33"/>
                    <a:pt x="103" y="34"/>
                  </a:cubicBezTo>
                  <a:cubicBezTo>
                    <a:pt x="96" y="39"/>
                    <a:pt x="87" y="42"/>
                    <a:pt x="80" y="47"/>
                  </a:cubicBezTo>
                  <a:cubicBezTo>
                    <a:pt x="73" y="50"/>
                    <a:pt x="67" y="54"/>
                    <a:pt x="60" y="57"/>
                  </a:cubicBezTo>
                  <a:cubicBezTo>
                    <a:pt x="60" y="57"/>
                    <a:pt x="60" y="57"/>
                    <a:pt x="60" y="57"/>
                  </a:cubicBezTo>
                  <a:cubicBezTo>
                    <a:pt x="67" y="53"/>
                    <a:pt x="73" y="48"/>
                    <a:pt x="80" y="44"/>
                  </a:cubicBezTo>
                  <a:cubicBezTo>
                    <a:pt x="84" y="41"/>
                    <a:pt x="89" y="38"/>
                    <a:pt x="93" y="35"/>
                  </a:cubicBezTo>
                  <a:cubicBezTo>
                    <a:pt x="94" y="35"/>
                    <a:pt x="94" y="34"/>
                    <a:pt x="95" y="33"/>
                  </a:cubicBezTo>
                  <a:cubicBezTo>
                    <a:pt x="97" y="32"/>
                    <a:pt x="99" y="31"/>
                    <a:pt x="101" y="30"/>
                  </a:cubicBezTo>
                  <a:close/>
                  <a:moveTo>
                    <a:pt x="139" y="12"/>
                  </a:moveTo>
                  <a:cubicBezTo>
                    <a:pt x="139" y="12"/>
                    <a:pt x="139" y="12"/>
                    <a:pt x="139" y="13"/>
                  </a:cubicBezTo>
                  <a:cubicBezTo>
                    <a:pt x="130" y="17"/>
                    <a:pt x="121" y="23"/>
                    <a:pt x="111" y="26"/>
                  </a:cubicBezTo>
                  <a:cubicBezTo>
                    <a:pt x="112" y="26"/>
                    <a:pt x="112" y="25"/>
                    <a:pt x="112" y="24"/>
                  </a:cubicBezTo>
                  <a:cubicBezTo>
                    <a:pt x="115" y="22"/>
                    <a:pt x="118" y="20"/>
                    <a:pt x="121" y="18"/>
                  </a:cubicBezTo>
                  <a:cubicBezTo>
                    <a:pt x="125" y="15"/>
                    <a:pt x="130" y="12"/>
                    <a:pt x="134" y="10"/>
                  </a:cubicBezTo>
                  <a:cubicBezTo>
                    <a:pt x="136" y="10"/>
                    <a:pt x="138" y="11"/>
                    <a:pt x="139" y="12"/>
                  </a:cubicBezTo>
                  <a:close/>
                  <a:moveTo>
                    <a:pt x="144" y="17"/>
                  </a:moveTo>
                  <a:cubicBezTo>
                    <a:pt x="121" y="30"/>
                    <a:pt x="99" y="44"/>
                    <a:pt x="77" y="58"/>
                  </a:cubicBezTo>
                  <a:cubicBezTo>
                    <a:pt x="55" y="71"/>
                    <a:pt x="30" y="81"/>
                    <a:pt x="9" y="97"/>
                  </a:cubicBezTo>
                  <a:cubicBezTo>
                    <a:pt x="8" y="97"/>
                    <a:pt x="9" y="99"/>
                    <a:pt x="10" y="98"/>
                  </a:cubicBezTo>
                  <a:cubicBezTo>
                    <a:pt x="31" y="83"/>
                    <a:pt x="55" y="72"/>
                    <a:pt x="78" y="59"/>
                  </a:cubicBezTo>
                  <a:cubicBezTo>
                    <a:pt x="89" y="52"/>
                    <a:pt x="100" y="46"/>
                    <a:pt x="111" y="39"/>
                  </a:cubicBezTo>
                  <a:cubicBezTo>
                    <a:pt x="121" y="33"/>
                    <a:pt x="134" y="26"/>
                    <a:pt x="142" y="19"/>
                  </a:cubicBezTo>
                  <a:cubicBezTo>
                    <a:pt x="133" y="27"/>
                    <a:pt x="121" y="33"/>
                    <a:pt x="111" y="40"/>
                  </a:cubicBezTo>
                  <a:cubicBezTo>
                    <a:pt x="99" y="47"/>
                    <a:pt x="87" y="55"/>
                    <a:pt x="75" y="62"/>
                  </a:cubicBezTo>
                  <a:cubicBezTo>
                    <a:pt x="62" y="69"/>
                    <a:pt x="50" y="76"/>
                    <a:pt x="38" y="84"/>
                  </a:cubicBezTo>
                  <a:cubicBezTo>
                    <a:pt x="29" y="90"/>
                    <a:pt x="18" y="95"/>
                    <a:pt x="10" y="102"/>
                  </a:cubicBezTo>
                  <a:cubicBezTo>
                    <a:pt x="9" y="101"/>
                    <a:pt x="8" y="100"/>
                    <a:pt x="7" y="98"/>
                  </a:cubicBezTo>
                  <a:cubicBezTo>
                    <a:pt x="8" y="98"/>
                    <a:pt x="8" y="98"/>
                    <a:pt x="8" y="98"/>
                  </a:cubicBezTo>
                  <a:cubicBezTo>
                    <a:pt x="27" y="81"/>
                    <a:pt x="53" y="70"/>
                    <a:pt x="75" y="57"/>
                  </a:cubicBezTo>
                  <a:cubicBezTo>
                    <a:pt x="87" y="49"/>
                    <a:pt x="99" y="41"/>
                    <a:pt x="111" y="33"/>
                  </a:cubicBezTo>
                  <a:cubicBezTo>
                    <a:pt x="121" y="27"/>
                    <a:pt x="132" y="21"/>
                    <a:pt x="141" y="14"/>
                  </a:cubicBezTo>
                  <a:cubicBezTo>
                    <a:pt x="142" y="15"/>
                    <a:pt x="143" y="16"/>
                    <a:pt x="144" y="17"/>
                  </a:cubicBezTo>
                  <a:close/>
                  <a:moveTo>
                    <a:pt x="147" y="24"/>
                  </a:moveTo>
                  <a:cubicBezTo>
                    <a:pt x="137" y="29"/>
                    <a:pt x="128" y="35"/>
                    <a:pt x="119" y="41"/>
                  </a:cubicBezTo>
                  <a:cubicBezTo>
                    <a:pt x="107" y="48"/>
                    <a:pt x="94" y="55"/>
                    <a:pt x="82" y="61"/>
                  </a:cubicBezTo>
                  <a:cubicBezTo>
                    <a:pt x="70" y="68"/>
                    <a:pt x="58" y="74"/>
                    <a:pt x="47" y="81"/>
                  </a:cubicBezTo>
                  <a:cubicBezTo>
                    <a:pt x="41" y="84"/>
                    <a:pt x="35" y="87"/>
                    <a:pt x="29" y="91"/>
                  </a:cubicBezTo>
                  <a:cubicBezTo>
                    <a:pt x="29" y="91"/>
                    <a:pt x="28" y="91"/>
                    <a:pt x="27" y="92"/>
                  </a:cubicBezTo>
                  <a:cubicBezTo>
                    <a:pt x="45" y="80"/>
                    <a:pt x="64" y="70"/>
                    <a:pt x="82" y="59"/>
                  </a:cubicBezTo>
                  <a:cubicBezTo>
                    <a:pt x="103" y="46"/>
                    <a:pt x="126" y="35"/>
                    <a:pt x="145" y="19"/>
                  </a:cubicBezTo>
                  <a:cubicBezTo>
                    <a:pt x="146" y="20"/>
                    <a:pt x="147" y="22"/>
                    <a:pt x="147" y="24"/>
                  </a:cubicBezTo>
                  <a:close/>
                  <a:moveTo>
                    <a:pt x="175" y="17"/>
                  </a:moveTo>
                  <a:cubicBezTo>
                    <a:pt x="176" y="16"/>
                    <a:pt x="186" y="11"/>
                    <a:pt x="183" y="13"/>
                  </a:cubicBezTo>
                  <a:cubicBezTo>
                    <a:pt x="179" y="15"/>
                    <a:pt x="176" y="17"/>
                    <a:pt x="173" y="19"/>
                  </a:cubicBezTo>
                  <a:cubicBezTo>
                    <a:pt x="165" y="24"/>
                    <a:pt x="157" y="30"/>
                    <a:pt x="149" y="35"/>
                  </a:cubicBezTo>
                  <a:cubicBezTo>
                    <a:pt x="135" y="44"/>
                    <a:pt x="120" y="53"/>
                    <a:pt x="104" y="61"/>
                  </a:cubicBezTo>
                  <a:cubicBezTo>
                    <a:pt x="90" y="69"/>
                    <a:pt x="75" y="77"/>
                    <a:pt x="60" y="86"/>
                  </a:cubicBezTo>
                  <a:cubicBezTo>
                    <a:pt x="47" y="94"/>
                    <a:pt x="34" y="104"/>
                    <a:pt x="20" y="111"/>
                  </a:cubicBezTo>
                  <a:cubicBezTo>
                    <a:pt x="19" y="110"/>
                    <a:pt x="17" y="110"/>
                    <a:pt x="16" y="109"/>
                  </a:cubicBezTo>
                  <a:cubicBezTo>
                    <a:pt x="27" y="106"/>
                    <a:pt x="38" y="97"/>
                    <a:pt x="48" y="91"/>
                  </a:cubicBezTo>
                  <a:cubicBezTo>
                    <a:pt x="62" y="83"/>
                    <a:pt x="77" y="75"/>
                    <a:pt x="92" y="67"/>
                  </a:cubicBezTo>
                  <a:cubicBezTo>
                    <a:pt x="107" y="60"/>
                    <a:pt x="122" y="52"/>
                    <a:pt x="136" y="42"/>
                  </a:cubicBezTo>
                  <a:cubicBezTo>
                    <a:pt x="149" y="34"/>
                    <a:pt x="161" y="25"/>
                    <a:pt x="175" y="17"/>
                  </a:cubicBezTo>
                  <a:close/>
                  <a:moveTo>
                    <a:pt x="195" y="16"/>
                  </a:moveTo>
                  <a:cubicBezTo>
                    <a:pt x="174" y="27"/>
                    <a:pt x="155" y="41"/>
                    <a:pt x="135" y="53"/>
                  </a:cubicBezTo>
                  <a:cubicBezTo>
                    <a:pt x="131" y="55"/>
                    <a:pt x="127" y="57"/>
                    <a:pt x="124" y="59"/>
                  </a:cubicBezTo>
                  <a:cubicBezTo>
                    <a:pt x="121" y="61"/>
                    <a:pt x="119" y="62"/>
                    <a:pt x="116" y="63"/>
                  </a:cubicBezTo>
                  <a:cubicBezTo>
                    <a:pt x="88" y="76"/>
                    <a:pt x="61" y="91"/>
                    <a:pt x="34" y="105"/>
                  </a:cubicBezTo>
                  <a:cubicBezTo>
                    <a:pt x="34" y="105"/>
                    <a:pt x="35" y="104"/>
                    <a:pt x="35" y="104"/>
                  </a:cubicBezTo>
                  <a:cubicBezTo>
                    <a:pt x="42" y="100"/>
                    <a:pt x="48" y="95"/>
                    <a:pt x="54" y="91"/>
                  </a:cubicBezTo>
                  <a:cubicBezTo>
                    <a:pt x="69" y="82"/>
                    <a:pt x="84" y="74"/>
                    <a:pt x="98" y="66"/>
                  </a:cubicBezTo>
                  <a:cubicBezTo>
                    <a:pt x="129" y="50"/>
                    <a:pt x="158" y="31"/>
                    <a:pt x="186" y="12"/>
                  </a:cubicBezTo>
                  <a:cubicBezTo>
                    <a:pt x="189" y="13"/>
                    <a:pt x="192" y="14"/>
                    <a:pt x="195" y="16"/>
                  </a:cubicBezTo>
                  <a:close/>
                  <a:moveTo>
                    <a:pt x="200" y="33"/>
                  </a:moveTo>
                  <a:cubicBezTo>
                    <a:pt x="200" y="33"/>
                    <a:pt x="201" y="34"/>
                    <a:pt x="201" y="35"/>
                  </a:cubicBezTo>
                  <a:cubicBezTo>
                    <a:pt x="200" y="36"/>
                    <a:pt x="198" y="37"/>
                    <a:pt x="197" y="37"/>
                  </a:cubicBezTo>
                  <a:cubicBezTo>
                    <a:pt x="197" y="38"/>
                    <a:pt x="196" y="38"/>
                    <a:pt x="196" y="38"/>
                  </a:cubicBezTo>
                  <a:cubicBezTo>
                    <a:pt x="190" y="41"/>
                    <a:pt x="184" y="44"/>
                    <a:pt x="178" y="47"/>
                  </a:cubicBezTo>
                  <a:cubicBezTo>
                    <a:pt x="163" y="55"/>
                    <a:pt x="149" y="64"/>
                    <a:pt x="135" y="71"/>
                  </a:cubicBezTo>
                  <a:cubicBezTo>
                    <a:pt x="106" y="85"/>
                    <a:pt x="77" y="98"/>
                    <a:pt x="50" y="115"/>
                  </a:cubicBezTo>
                  <a:cubicBezTo>
                    <a:pt x="45" y="118"/>
                    <a:pt x="40" y="121"/>
                    <a:pt x="35" y="125"/>
                  </a:cubicBezTo>
                  <a:cubicBezTo>
                    <a:pt x="33" y="127"/>
                    <a:pt x="31" y="129"/>
                    <a:pt x="29" y="130"/>
                  </a:cubicBezTo>
                  <a:cubicBezTo>
                    <a:pt x="32" y="127"/>
                    <a:pt x="35" y="124"/>
                    <a:pt x="39" y="120"/>
                  </a:cubicBezTo>
                  <a:cubicBezTo>
                    <a:pt x="39" y="120"/>
                    <a:pt x="39" y="120"/>
                    <a:pt x="40" y="120"/>
                  </a:cubicBezTo>
                  <a:cubicBezTo>
                    <a:pt x="40" y="120"/>
                    <a:pt x="41" y="119"/>
                    <a:pt x="41" y="119"/>
                  </a:cubicBezTo>
                  <a:cubicBezTo>
                    <a:pt x="48" y="113"/>
                    <a:pt x="55" y="108"/>
                    <a:pt x="63" y="104"/>
                  </a:cubicBezTo>
                  <a:cubicBezTo>
                    <a:pt x="83" y="91"/>
                    <a:pt x="103" y="79"/>
                    <a:pt x="124" y="68"/>
                  </a:cubicBezTo>
                  <a:cubicBezTo>
                    <a:pt x="150" y="55"/>
                    <a:pt x="176" y="43"/>
                    <a:pt x="200" y="27"/>
                  </a:cubicBezTo>
                  <a:cubicBezTo>
                    <a:pt x="200" y="29"/>
                    <a:pt x="201" y="31"/>
                    <a:pt x="200" y="33"/>
                  </a:cubicBezTo>
                  <a:close/>
                  <a:moveTo>
                    <a:pt x="36" y="136"/>
                  </a:moveTo>
                  <a:cubicBezTo>
                    <a:pt x="51" y="125"/>
                    <a:pt x="68" y="118"/>
                    <a:pt x="85" y="109"/>
                  </a:cubicBezTo>
                  <a:cubicBezTo>
                    <a:pt x="102" y="99"/>
                    <a:pt x="119" y="89"/>
                    <a:pt x="136" y="81"/>
                  </a:cubicBezTo>
                  <a:cubicBezTo>
                    <a:pt x="153" y="72"/>
                    <a:pt x="171" y="65"/>
                    <a:pt x="187" y="57"/>
                  </a:cubicBezTo>
                  <a:cubicBezTo>
                    <a:pt x="200" y="51"/>
                    <a:pt x="211" y="43"/>
                    <a:pt x="223" y="36"/>
                  </a:cubicBezTo>
                  <a:cubicBezTo>
                    <a:pt x="221" y="38"/>
                    <a:pt x="219" y="40"/>
                    <a:pt x="216" y="42"/>
                  </a:cubicBezTo>
                  <a:cubicBezTo>
                    <a:pt x="209" y="47"/>
                    <a:pt x="200" y="51"/>
                    <a:pt x="192" y="56"/>
                  </a:cubicBezTo>
                  <a:cubicBezTo>
                    <a:pt x="172" y="67"/>
                    <a:pt x="151" y="76"/>
                    <a:pt x="131" y="86"/>
                  </a:cubicBezTo>
                  <a:cubicBezTo>
                    <a:pt x="111" y="96"/>
                    <a:pt x="92" y="107"/>
                    <a:pt x="72" y="118"/>
                  </a:cubicBezTo>
                  <a:cubicBezTo>
                    <a:pt x="57" y="126"/>
                    <a:pt x="41" y="135"/>
                    <a:pt x="27" y="146"/>
                  </a:cubicBezTo>
                  <a:cubicBezTo>
                    <a:pt x="27" y="145"/>
                    <a:pt x="26" y="144"/>
                    <a:pt x="25" y="143"/>
                  </a:cubicBezTo>
                  <a:cubicBezTo>
                    <a:pt x="27" y="142"/>
                    <a:pt x="29" y="141"/>
                    <a:pt x="30" y="140"/>
                  </a:cubicBezTo>
                  <a:cubicBezTo>
                    <a:pt x="32" y="138"/>
                    <a:pt x="34" y="137"/>
                    <a:pt x="36" y="136"/>
                  </a:cubicBezTo>
                  <a:close/>
                  <a:moveTo>
                    <a:pt x="34" y="151"/>
                  </a:moveTo>
                  <a:cubicBezTo>
                    <a:pt x="32" y="150"/>
                    <a:pt x="30" y="149"/>
                    <a:pt x="29" y="147"/>
                  </a:cubicBezTo>
                  <a:cubicBezTo>
                    <a:pt x="43" y="136"/>
                    <a:pt x="61" y="129"/>
                    <a:pt x="77" y="121"/>
                  </a:cubicBezTo>
                  <a:cubicBezTo>
                    <a:pt x="96" y="112"/>
                    <a:pt x="115" y="103"/>
                    <a:pt x="134" y="93"/>
                  </a:cubicBezTo>
                  <a:cubicBezTo>
                    <a:pt x="153" y="84"/>
                    <a:pt x="172" y="75"/>
                    <a:pt x="191" y="66"/>
                  </a:cubicBezTo>
                  <a:cubicBezTo>
                    <a:pt x="201" y="62"/>
                    <a:pt x="210" y="58"/>
                    <a:pt x="219" y="54"/>
                  </a:cubicBezTo>
                  <a:cubicBezTo>
                    <a:pt x="227" y="50"/>
                    <a:pt x="235" y="47"/>
                    <a:pt x="242" y="41"/>
                  </a:cubicBezTo>
                  <a:cubicBezTo>
                    <a:pt x="228" y="54"/>
                    <a:pt x="206" y="61"/>
                    <a:pt x="190" y="68"/>
                  </a:cubicBezTo>
                  <a:cubicBezTo>
                    <a:pt x="170" y="77"/>
                    <a:pt x="151" y="87"/>
                    <a:pt x="132" y="96"/>
                  </a:cubicBezTo>
                  <a:cubicBezTo>
                    <a:pt x="99" y="113"/>
                    <a:pt x="65" y="129"/>
                    <a:pt x="34" y="151"/>
                  </a:cubicBezTo>
                  <a:close/>
                  <a:moveTo>
                    <a:pt x="29" y="138"/>
                  </a:moveTo>
                  <a:cubicBezTo>
                    <a:pt x="27" y="139"/>
                    <a:pt x="26" y="140"/>
                    <a:pt x="26" y="141"/>
                  </a:cubicBezTo>
                  <a:cubicBezTo>
                    <a:pt x="26" y="141"/>
                    <a:pt x="25" y="142"/>
                    <a:pt x="25" y="142"/>
                  </a:cubicBezTo>
                  <a:cubicBezTo>
                    <a:pt x="24" y="141"/>
                    <a:pt x="24" y="139"/>
                    <a:pt x="24" y="138"/>
                  </a:cubicBezTo>
                  <a:cubicBezTo>
                    <a:pt x="35" y="126"/>
                    <a:pt x="48" y="117"/>
                    <a:pt x="63" y="109"/>
                  </a:cubicBezTo>
                  <a:cubicBezTo>
                    <a:pt x="80" y="100"/>
                    <a:pt x="97" y="90"/>
                    <a:pt x="115" y="82"/>
                  </a:cubicBezTo>
                  <a:cubicBezTo>
                    <a:pt x="131" y="74"/>
                    <a:pt x="147" y="67"/>
                    <a:pt x="162" y="58"/>
                  </a:cubicBezTo>
                  <a:cubicBezTo>
                    <a:pt x="164" y="57"/>
                    <a:pt x="165" y="57"/>
                    <a:pt x="166" y="56"/>
                  </a:cubicBezTo>
                  <a:cubicBezTo>
                    <a:pt x="164" y="57"/>
                    <a:pt x="162" y="58"/>
                    <a:pt x="160" y="59"/>
                  </a:cubicBezTo>
                  <a:cubicBezTo>
                    <a:pt x="143" y="69"/>
                    <a:pt x="125" y="79"/>
                    <a:pt x="108" y="88"/>
                  </a:cubicBezTo>
                  <a:cubicBezTo>
                    <a:pt x="91" y="96"/>
                    <a:pt x="75" y="106"/>
                    <a:pt x="59" y="116"/>
                  </a:cubicBezTo>
                  <a:cubicBezTo>
                    <a:pt x="52" y="121"/>
                    <a:pt x="45" y="126"/>
                    <a:pt x="38" y="131"/>
                  </a:cubicBezTo>
                  <a:cubicBezTo>
                    <a:pt x="35" y="134"/>
                    <a:pt x="32" y="136"/>
                    <a:pt x="29" y="138"/>
                  </a:cubicBezTo>
                  <a:close/>
                  <a:moveTo>
                    <a:pt x="90" y="78"/>
                  </a:moveTo>
                  <a:cubicBezTo>
                    <a:pt x="71" y="90"/>
                    <a:pt x="52" y="102"/>
                    <a:pt x="33" y="114"/>
                  </a:cubicBezTo>
                  <a:cubicBezTo>
                    <a:pt x="30" y="114"/>
                    <a:pt x="26" y="113"/>
                    <a:pt x="23" y="112"/>
                  </a:cubicBezTo>
                  <a:cubicBezTo>
                    <a:pt x="45" y="102"/>
                    <a:pt x="68" y="90"/>
                    <a:pt x="90" y="78"/>
                  </a:cubicBezTo>
                  <a:close/>
                  <a:moveTo>
                    <a:pt x="41" y="117"/>
                  </a:moveTo>
                  <a:cubicBezTo>
                    <a:pt x="41" y="117"/>
                    <a:pt x="41" y="117"/>
                    <a:pt x="41" y="117"/>
                  </a:cubicBezTo>
                  <a:cubicBezTo>
                    <a:pt x="41" y="115"/>
                    <a:pt x="40" y="114"/>
                    <a:pt x="38" y="114"/>
                  </a:cubicBezTo>
                  <a:cubicBezTo>
                    <a:pt x="38" y="114"/>
                    <a:pt x="37" y="114"/>
                    <a:pt x="37" y="114"/>
                  </a:cubicBezTo>
                  <a:cubicBezTo>
                    <a:pt x="48" y="109"/>
                    <a:pt x="58" y="102"/>
                    <a:pt x="68" y="96"/>
                  </a:cubicBezTo>
                  <a:cubicBezTo>
                    <a:pt x="78" y="91"/>
                    <a:pt x="87" y="86"/>
                    <a:pt x="97" y="81"/>
                  </a:cubicBezTo>
                  <a:cubicBezTo>
                    <a:pt x="78" y="92"/>
                    <a:pt x="58" y="103"/>
                    <a:pt x="41" y="117"/>
                  </a:cubicBezTo>
                  <a:close/>
                  <a:moveTo>
                    <a:pt x="145" y="56"/>
                  </a:moveTo>
                  <a:cubicBezTo>
                    <a:pt x="145" y="56"/>
                    <a:pt x="145" y="56"/>
                    <a:pt x="146" y="56"/>
                  </a:cubicBezTo>
                  <a:cubicBezTo>
                    <a:pt x="158" y="49"/>
                    <a:pt x="171" y="42"/>
                    <a:pt x="183" y="34"/>
                  </a:cubicBezTo>
                  <a:cubicBezTo>
                    <a:pt x="185" y="32"/>
                    <a:pt x="188" y="31"/>
                    <a:pt x="191" y="29"/>
                  </a:cubicBezTo>
                  <a:cubicBezTo>
                    <a:pt x="191" y="29"/>
                    <a:pt x="204" y="23"/>
                    <a:pt x="195" y="29"/>
                  </a:cubicBezTo>
                  <a:cubicBezTo>
                    <a:pt x="188" y="33"/>
                    <a:pt x="180" y="38"/>
                    <a:pt x="172" y="42"/>
                  </a:cubicBezTo>
                  <a:cubicBezTo>
                    <a:pt x="163" y="47"/>
                    <a:pt x="154" y="51"/>
                    <a:pt x="145" y="56"/>
                  </a:cubicBezTo>
                  <a:close/>
                  <a:moveTo>
                    <a:pt x="162" y="45"/>
                  </a:moveTo>
                  <a:cubicBezTo>
                    <a:pt x="148" y="53"/>
                    <a:pt x="133" y="61"/>
                    <a:pt x="119" y="69"/>
                  </a:cubicBezTo>
                  <a:cubicBezTo>
                    <a:pt x="107" y="74"/>
                    <a:pt x="96" y="80"/>
                    <a:pt x="85" y="86"/>
                  </a:cubicBezTo>
                  <a:cubicBezTo>
                    <a:pt x="68" y="94"/>
                    <a:pt x="52" y="104"/>
                    <a:pt x="36" y="114"/>
                  </a:cubicBezTo>
                  <a:cubicBezTo>
                    <a:pt x="54" y="102"/>
                    <a:pt x="72" y="90"/>
                    <a:pt x="91" y="80"/>
                  </a:cubicBezTo>
                  <a:cubicBezTo>
                    <a:pt x="110" y="68"/>
                    <a:pt x="130" y="58"/>
                    <a:pt x="150" y="47"/>
                  </a:cubicBezTo>
                  <a:cubicBezTo>
                    <a:pt x="165" y="38"/>
                    <a:pt x="183" y="30"/>
                    <a:pt x="196" y="17"/>
                  </a:cubicBezTo>
                  <a:cubicBezTo>
                    <a:pt x="196" y="17"/>
                    <a:pt x="196" y="17"/>
                    <a:pt x="196" y="17"/>
                  </a:cubicBezTo>
                  <a:cubicBezTo>
                    <a:pt x="198" y="19"/>
                    <a:pt x="199" y="21"/>
                    <a:pt x="200" y="25"/>
                  </a:cubicBezTo>
                  <a:cubicBezTo>
                    <a:pt x="186" y="27"/>
                    <a:pt x="174" y="38"/>
                    <a:pt x="162" y="45"/>
                  </a:cubicBezTo>
                  <a:close/>
                  <a:moveTo>
                    <a:pt x="165" y="36"/>
                  </a:moveTo>
                  <a:cubicBezTo>
                    <a:pt x="173" y="31"/>
                    <a:pt x="181" y="25"/>
                    <a:pt x="189" y="21"/>
                  </a:cubicBezTo>
                  <a:cubicBezTo>
                    <a:pt x="190" y="20"/>
                    <a:pt x="190" y="20"/>
                    <a:pt x="190" y="20"/>
                  </a:cubicBezTo>
                  <a:cubicBezTo>
                    <a:pt x="190" y="20"/>
                    <a:pt x="190" y="20"/>
                    <a:pt x="190" y="20"/>
                  </a:cubicBezTo>
                  <a:cubicBezTo>
                    <a:pt x="187" y="23"/>
                    <a:pt x="183" y="25"/>
                    <a:pt x="179" y="28"/>
                  </a:cubicBezTo>
                  <a:cubicBezTo>
                    <a:pt x="175" y="31"/>
                    <a:pt x="170" y="33"/>
                    <a:pt x="165" y="36"/>
                  </a:cubicBezTo>
                  <a:close/>
                  <a:moveTo>
                    <a:pt x="11" y="104"/>
                  </a:moveTo>
                  <a:cubicBezTo>
                    <a:pt x="34" y="89"/>
                    <a:pt x="58" y="76"/>
                    <a:pt x="83" y="63"/>
                  </a:cubicBezTo>
                  <a:cubicBezTo>
                    <a:pt x="87" y="60"/>
                    <a:pt x="92" y="58"/>
                    <a:pt x="97" y="55"/>
                  </a:cubicBezTo>
                  <a:cubicBezTo>
                    <a:pt x="90" y="59"/>
                    <a:pt x="84" y="62"/>
                    <a:pt x="77" y="66"/>
                  </a:cubicBezTo>
                  <a:cubicBezTo>
                    <a:pt x="55" y="78"/>
                    <a:pt x="33" y="91"/>
                    <a:pt x="14" y="107"/>
                  </a:cubicBezTo>
                  <a:cubicBezTo>
                    <a:pt x="13" y="106"/>
                    <a:pt x="12" y="105"/>
                    <a:pt x="11" y="104"/>
                  </a:cubicBezTo>
                  <a:close/>
                  <a:moveTo>
                    <a:pt x="6" y="92"/>
                  </a:moveTo>
                  <a:cubicBezTo>
                    <a:pt x="15" y="87"/>
                    <a:pt x="23" y="81"/>
                    <a:pt x="32" y="76"/>
                  </a:cubicBezTo>
                  <a:cubicBezTo>
                    <a:pt x="32" y="75"/>
                    <a:pt x="32" y="75"/>
                    <a:pt x="32" y="75"/>
                  </a:cubicBezTo>
                  <a:cubicBezTo>
                    <a:pt x="32" y="75"/>
                    <a:pt x="32" y="75"/>
                    <a:pt x="32" y="75"/>
                  </a:cubicBezTo>
                  <a:cubicBezTo>
                    <a:pt x="34" y="76"/>
                    <a:pt x="35" y="75"/>
                    <a:pt x="36" y="73"/>
                  </a:cubicBezTo>
                  <a:cubicBezTo>
                    <a:pt x="40" y="71"/>
                    <a:pt x="45" y="68"/>
                    <a:pt x="49" y="65"/>
                  </a:cubicBezTo>
                  <a:cubicBezTo>
                    <a:pt x="52" y="64"/>
                    <a:pt x="54" y="62"/>
                    <a:pt x="57" y="61"/>
                  </a:cubicBezTo>
                  <a:cubicBezTo>
                    <a:pt x="58" y="61"/>
                    <a:pt x="59" y="60"/>
                    <a:pt x="60" y="59"/>
                  </a:cubicBezTo>
                  <a:cubicBezTo>
                    <a:pt x="67" y="56"/>
                    <a:pt x="74" y="52"/>
                    <a:pt x="80" y="48"/>
                  </a:cubicBezTo>
                  <a:cubicBezTo>
                    <a:pt x="88" y="43"/>
                    <a:pt x="97" y="40"/>
                    <a:pt x="104" y="35"/>
                  </a:cubicBezTo>
                  <a:cubicBezTo>
                    <a:pt x="104" y="35"/>
                    <a:pt x="105" y="35"/>
                    <a:pt x="105" y="36"/>
                  </a:cubicBezTo>
                  <a:cubicBezTo>
                    <a:pt x="93" y="43"/>
                    <a:pt x="82" y="50"/>
                    <a:pt x="71" y="57"/>
                  </a:cubicBezTo>
                  <a:cubicBezTo>
                    <a:pt x="50" y="70"/>
                    <a:pt x="26" y="81"/>
                    <a:pt x="7" y="97"/>
                  </a:cubicBezTo>
                  <a:cubicBezTo>
                    <a:pt x="6" y="95"/>
                    <a:pt x="6" y="94"/>
                    <a:pt x="6" y="92"/>
                  </a:cubicBezTo>
                  <a:close/>
                  <a:moveTo>
                    <a:pt x="36" y="71"/>
                  </a:moveTo>
                  <a:cubicBezTo>
                    <a:pt x="36" y="71"/>
                    <a:pt x="36" y="71"/>
                    <a:pt x="35" y="70"/>
                  </a:cubicBezTo>
                  <a:cubicBezTo>
                    <a:pt x="37" y="69"/>
                    <a:pt x="39" y="68"/>
                    <a:pt x="41" y="67"/>
                  </a:cubicBezTo>
                  <a:cubicBezTo>
                    <a:pt x="43" y="65"/>
                    <a:pt x="45" y="64"/>
                    <a:pt x="47" y="63"/>
                  </a:cubicBezTo>
                  <a:cubicBezTo>
                    <a:pt x="49" y="62"/>
                    <a:pt x="50" y="61"/>
                    <a:pt x="50" y="61"/>
                  </a:cubicBezTo>
                  <a:cubicBezTo>
                    <a:pt x="45" y="64"/>
                    <a:pt x="40" y="68"/>
                    <a:pt x="36" y="71"/>
                  </a:cubicBezTo>
                  <a:close/>
                  <a:moveTo>
                    <a:pt x="111" y="28"/>
                  </a:moveTo>
                  <a:cubicBezTo>
                    <a:pt x="119" y="25"/>
                    <a:pt x="127" y="21"/>
                    <a:pt x="135" y="16"/>
                  </a:cubicBezTo>
                  <a:cubicBezTo>
                    <a:pt x="127" y="22"/>
                    <a:pt x="118" y="27"/>
                    <a:pt x="110" y="33"/>
                  </a:cubicBezTo>
                  <a:cubicBezTo>
                    <a:pt x="110" y="32"/>
                    <a:pt x="110" y="32"/>
                    <a:pt x="110" y="31"/>
                  </a:cubicBezTo>
                  <a:cubicBezTo>
                    <a:pt x="110" y="30"/>
                    <a:pt x="111" y="29"/>
                    <a:pt x="111" y="28"/>
                  </a:cubicBezTo>
                  <a:close/>
                  <a:moveTo>
                    <a:pt x="60" y="54"/>
                  </a:moveTo>
                  <a:cubicBezTo>
                    <a:pt x="60" y="53"/>
                    <a:pt x="60" y="51"/>
                    <a:pt x="60" y="50"/>
                  </a:cubicBezTo>
                  <a:cubicBezTo>
                    <a:pt x="68" y="45"/>
                    <a:pt x="77" y="41"/>
                    <a:pt x="86" y="38"/>
                  </a:cubicBezTo>
                  <a:cubicBezTo>
                    <a:pt x="77" y="43"/>
                    <a:pt x="69" y="48"/>
                    <a:pt x="60" y="54"/>
                  </a:cubicBezTo>
                  <a:close/>
                  <a:moveTo>
                    <a:pt x="23" y="65"/>
                  </a:moveTo>
                  <a:cubicBezTo>
                    <a:pt x="22" y="64"/>
                    <a:pt x="20" y="63"/>
                    <a:pt x="19" y="62"/>
                  </a:cubicBezTo>
                  <a:cubicBezTo>
                    <a:pt x="26" y="59"/>
                    <a:pt x="32" y="54"/>
                    <a:pt x="38" y="50"/>
                  </a:cubicBezTo>
                  <a:cubicBezTo>
                    <a:pt x="45" y="44"/>
                    <a:pt x="41" y="48"/>
                    <a:pt x="36" y="52"/>
                  </a:cubicBezTo>
                  <a:cubicBezTo>
                    <a:pt x="32" y="56"/>
                    <a:pt x="28" y="60"/>
                    <a:pt x="23" y="65"/>
                  </a:cubicBezTo>
                  <a:cubicBezTo>
                    <a:pt x="23" y="65"/>
                    <a:pt x="23" y="65"/>
                    <a:pt x="23" y="65"/>
                  </a:cubicBezTo>
                  <a:close/>
                  <a:moveTo>
                    <a:pt x="22" y="59"/>
                  </a:moveTo>
                  <a:cubicBezTo>
                    <a:pt x="20" y="58"/>
                    <a:pt x="20" y="57"/>
                    <a:pt x="23" y="56"/>
                  </a:cubicBezTo>
                  <a:cubicBezTo>
                    <a:pt x="24" y="55"/>
                    <a:pt x="26" y="53"/>
                    <a:pt x="27" y="52"/>
                  </a:cubicBezTo>
                  <a:cubicBezTo>
                    <a:pt x="31" y="48"/>
                    <a:pt x="35" y="44"/>
                    <a:pt x="39" y="40"/>
                  </a:cubicBezTo>
                  <a:cubicBezTo>
                    <a:pt x="39" y="40"/>
                    <a:pt x="39" y="40"/>
                    <a:pt x="39" y="40"/>
                  </a:cubicBezTo>
                  <a:cubicBezTo>
                    <a:pt x="41" y="41"/>
                    <a:pt x="43" y="43"/>
                    <a:pt x="44" y="44"/>
                  </a:cubicBezTo>
                  <a:cubicBezTo>
                    <a:pt x="36" y="48"/>
                    <a:pt x="30" y="54"/>
                    <a:pt x="22" y="59"/>
                  </a:cubicBezTo>
                  <a:close/>
                  <a:moveTo>
                    <a:pt x="16" y="56"/>
                  </a:moveTo>
                  <a:cubicBezTo>
                    <a:pt x="23" y="52"/>
                    <a:pt x="29" y="46"/>
                    <a:pt x="36" y="42"/>
                  </a:cubicBezTo>
                  <a:cubicBezTo>
                    <a:pt x="30" y="46"/>
                    <a:pt x="22" y="53"/>
                    <a:pt x="17" y="60"/>
                  </a:cubicBezTo>
                  <a:cubicBezTo>
                    <a:pt x="17" y="58"/>
                    <a:pt x="16" y="57"/>
                    <a:pt x="16" y="56"/>
                  </a:cubicBezTo>
                  <a:close/>
                  <a:moveTo>
                    <a:pt x="29" y="75"/>
                  </a:moveTo>
                  <a:cubicBezTo>
                    <a:pt x="22" y="80"/>
                    <a:pt x="14" y="85"/>
                    <a:pt x="7" y="90"/>
                  </a:cubicBezTo>
                  <a:cubicBezTo>
                    <a:pt x="8" y="81"/>
                    <a:pt x="20" y="75"/>
                    <a:pt x="29" y="75"/>
                  </a:cubicBezTo>
                  <a:close/>
                  <a:moveTo>
                    <a:pt x="34" y="123"/>
                  </a:moveTo>
                  <a:cubicBezTo>
                    <a:pt x="31" y="126"/>
                    <a:pt x="28" y="130"/>
                    <a:pt x="25" y="133"/>
                  </a:cubicBezTo>
                  <a:cubicBezTo>
                    <a:pt x="25" y="132"/>
                    <a:pt x="25" y="132"/>
                    <a:pt x="26" y="131"/>
                  </a:cubicBezTo>
                  <a:cubicBezTo>
                    <a:pt x="28" y="128"/>
                    <a:pt x="31" y="125"/>
                    <a:pt x="34" y="123"/>
                  </a:cubicBezTo>
                  <a:close/>
                  <a:moveTo>
                    <a:pt x="41" y="153"/>
                  </a:moveTo>
                  <a:cubicBezTo>
                    <a:pt x="53" y="144"/>
                    <a:pt x="71" y="139"/>
                    <a:pt x="85" y="132"/>
                  </a:cubicBezTo>
                  <a:cubicBezTo>
                    <a:pt x="101" y="123"/>
                    <a:pt x="118" y="115"/>
                    <a:pt x="134" y="106"/>
                  </a:cubicBezTo>
                  <a:cubicBezTo>
                    <a:pt x="151" y="98"/>
                    <a:pt x="169" y="90"/>
                    <a:pt x="187" y="83"/>
                  </a:cubicBezTo>
                  <a:cubicBezTo>
                    <a:pt x="204" y="76"/>
                    <a:pt x="220" y="67"/>
                    <a:pt x="238" y="60"/>
                  </a:cubicBezTo>
                  <a:cubicBezTo>
                    <a:pt x="241" y="58"/>
                    <a:pt x="243" y="57"/>
                    <a:pt x="238" y="60"/>
                  </a:cubicBezTo>
                  <a:cubicBezTo>
                    <a:pt x="234" y="62"/>
                    <a:pt x="230" y="64"/>
                    <a:pt x="226" y="66"/>
                  </a:cubicBezTo>
                  <a:cubicBezTo>
                    <a:pt x="219" y="70"/>
                    <a:pt x="211" y="75"/>
                    <a:pt x="203" y="79"/>
                  </a:cubicBezTo>
                  <a:cubicBezTo>
                    <a:pt x="187" y="86"/>
                    <a:pt x="171" y="93"/>
                    <a:pt x="155" y="102"/>
                  </a:cubicBezTo>
                  <a:cubicBezTo>
                    <a:pt x="140" y="111"/>
                    <a:pt x="124" y="119"/>
                    <a:pt x="108" y="127"/>
                  </a:cubicBezTo>
                  <a:cubicBezTo>
                    <a:pt x="92" y="136"/>
                    <a:pt x="74" y="143"/>
                    <a:pt x="59" y="154"/>
                  </a:cubicBezTo>
                  <a:cubicBezTo>
                    <a:pt x="53" y="155"/>
                    <a:pt x="47" y="155"/>
                    <a:pt x="41" y="153"/>
                  </a:cubicBezTo>
                  <a:close/>
                  <a:moveTo>
                    <a:pt x="248" y="65"/>
                  </a:moveTo>
                  <a:cubicBezTo>
                    <a:pt x="242" y="69"/>
                    <a:pt x="237" y="73"/>
                    <a:pt x="232" y="77"/>
                  </a:cubicBezTo>
                  <a:cubicBezTo>
                    <a:pt x="218" y="86"/>
                    <a:pt x="203" y="93"/>
                    <a:pt x="188" y="100"/>
                  </a:cubicBezTo>
                  <a:cubicBezTo>
                    <a:pt x="159" y="113"/>
                    <a:pt x="130" y="127"/>
                    <a:pt x="101" y="140"/>
                  </a:cubicBezTo>
                  <a:cubicBezTo>
                    <a:pt x="98" y="142"/>
                    <a:pt x="94" y="144"/>
                    <a:pt x="91" y="146"/>
                  </a:cubicBezTo>
                  <a:cubicBezTo>
                    <a:pt x="87" y="148"/>
                    <a:pt x="83" y="150"/>
                    <a:pt x="79" y="152"/>
                  </a:cubicBezTo>
                  <a:cubicBezTo>
                    <a:pt x="79" y="151"/>
                    <a:pt x="79" y="151"/>
                    <a:pt x="78" y="150"/>
                  </a:cubicBezTo>
                  <a:cubicBezTo>
                    <a:pt x="85" y="147"/>
                    <a:pt x="91" y="144"/>
                    <a:pt x="97" y="141"/>
                  </a:cubicBezTo>
                  <a:cubicBezTo>
                    <a:pt x="112" y="134"/>
                    <a:pt x="128" y="126"/>
                    <a:pt x="143" y="119"/>
                  </a:cubicBezTo>
                  <a:cubicBezTo>
                    <a:pt x="173" y="105"/>
                    <a:pt x="203" y="91"/>
                    <a:pt x="233" y="75"/>
                  </a:cubicBezTo>
                  <a:cubicBezTo>
                    <a:pt x="238" y="72"/>
                    <a:pt x="243" y="69"/>
                    <a:pt x="248" y="65"/>
                  </a:cubicBezTo>
                  <a:cubicBezTo>
                    <a:pt x="248" y="65"/>
                    <a:pt x="248" y="65"/>
                    <a:pt x="248" y="65"/>
                  </a:cubicBezTo>
                  <a:close/>
                  <a:moveTo>
                    <a:pt x="273" y="76"/>
                  </a:moveTo>
                  <a:cubicBezTo>
                    <a:pt x="274" y="78"/>
                    <a:pt x="274" y="79"/>
                    <a:pt x="275" y="81"/>
                  </a:cubicBezTo>
                  <a:cubicBezTo>
                    <a:pt x="240" y="96"/>
                    <a:pt x="204" y="107"/>
                    <a:pt x="170" y="123"/>
                  </a:cubicBezTo>
                  <a:cubicBezTo>
                    <a:pt x="151" y="131"/>
                    <a:pt x="133" y="140"/>
                    <a:pt x="115" y="148"/>
                  </a:cubicBezTo>
                  <a:cubicBezTo>
                    <a:pt x="107" y="152"/>
                    <a:pt x="99" y="155"/>
                    <a:pt x="91" y="159"/>
                  </a:cubicBezTo>
                  <a:cubicBezTo>
                    <a:pt x="118" y="144"/>
                    <a:pt x="145" y="131"/>
                    <a:pt x="172" y="118"/>
                  </a:cubicBezTo>
                  <a:cubicBezTo>
                    <a:pt x="206" y="103"/>
                    <a:pt x="241" y="94"/>
                    <a:pt x="273" y="76"/>
                  </a:cubicBezTo>
                  <a:close/>
                  <a:moveTo>
                    <a:pt x="159" y="161"/>
                  </a:moveTo>
                  <a:cubicBezTo>
                    <a:pt x="158" y="159"/>
                    <a:pt x="156" y="157"/>
                    <a:pt x="155" y="156"/>
                  </a:cubicBezTo>
                  <a:cubicBezTo>
                    <a:pt x="164" y="153"/>
                    <a:pt x="173" y="149"/>
                    <a:pt x="182" y="146"/>
                  </a:cubicBezTo>
                  <a:cubicBezTo>
                    <a:pt x="204" y="138"/>
                    <a:pt x="227" y="133"/>
                    <a:pt x="248" y="123"/>
                  </a:cubicBezTo>
                  <a:cubicBezTo>
                    <a:pt x="254" y="121"/>
                    <a:pt x="260" y="118"/>
                    <a:pt x="266" y="115"/>
                  </a:cubicBezTo>
                  <a:cubicBezTo>
                    <a:pt x="261" y="117"/>
                    <a:pt x="256" y="121"/>
                    <a:pt x="251" y="123"/>
                  </a:cubicBezTo>
                  <a:cubicBezTo>
                    <a:pt x="241" y="127"/>
                    <a:pt x="232" y="130"/>
                    <a:pt x="222" y="134"/>
                  </a:cubicBezTo>
                  <a:cubicBezTo>
                    <a:pt x="211" y="139"/>
                    <a:pt x="200" y="144"/>
                    <a:pt x="188" y="149"/>
                  </a:cubicBezTo>
                  <a:cubicBezTo>
                    <a:pt x="179" y="153"/>
                    <a:pt x="169" y="156"/>
                    <a:pt x="159" y="161"/>
                  </a:cubicBezTo>
                  <a:close/>
                  <a:moveTo>
                    <a:pt x="112" y="162"/>
                  </a:moveTo>
                  <a:cubicBezTo>
                    <a:pt x="120" y="162"/>
                    <a:pt x="127" y="159"/>
                    <a:pt x="134" y="156"/>
                  </a:cubicBezTo>
                  <a:cubicBezTo>
                    <a:pt x="147" y="150"/>
                    <a:pt x="160" y="144"/>
                    <a:pt x="173" y="139"/>
                  </a:cubicBezTo>
                  <a:cubicBezTo>
                    <a:pt x="200" y="129"/>
                    <a:pt x="228" y="119"/>
                    <a:pt x="255" y="109"/>
                  </a:cubicBezTo>
                  <a:cubicBezTo>
                    <a:pt x="233" y="117"/>
                    <a:pt x="211" y="127"/>
                    <a:pt x="189" y="137"/>
                  </a:cubicBezTo>
                  <a:cubicBezTo>
                    <a:pt x="166" y="148"/>
                    <a:pt x="140" y="155"/>
                    <a:pt x="117" y="167"/>
                  </a:cubicBezTo>
                  <a:cubicBezTo>
                    <a:pt x="115" y="166"/>
                    <a:pt x="113" y="164"/>
                    <a:pt x="112" y="162"/>
                  </a:cubicBezTo>
                  <a:close/>
                  <a:moveTo>
                    <a:pt x="118" y="168"/>
                  </a:moveTo>
                  <a:cubicBezTo>
                    <a:pt x="128" y="165"/>
                    <a:pt x="139" y="161"/>
                    <a:pt x="149" y="156"/>
                  </a:cubicBezTo>
                  <a:cubicBezTo>
                    <a:pt x="149" y="156"/>
                    <a:pt x="149" y="157"/>
                    <a:pt x="149" y="157"/>
                  </a:cubicBezTo>
                  <a:cubicBezTo>
                    <a:pt x="139" y="161"/>
                    <a:pt x="128" y="165"/>
                    <a:pt x="118" y="168"/>
                  </a:cubicBezTo>
                  <a:close/>
                  <a:moveTo>
                    <a:pt x="234" y="127"/>
                  </a:moveTo>
                  <a:cubicBezTo>
                    <a:pt x="221" y="131"/>
                    <a:pt x="208" y="136"/>
                    <a:pt x="195" y="140"/>
                  </a:cubicBezTo>
                  <a:cubicBezTo>
                    <a:pt x="181" y="145"/>
                    <a:pt x="168" y="150"/>
                    <a:pt x="154" y="155"/>
                  </a:cubicBezTo>
                  <a:cubicBezTo>
                    <a:pt x="154" y="155"/>
                    <a:pt x="154" y="154"/>
                    <a:pt x="154" y="154"/>
                  </a:cubicBezTo>
                  <a:cubicBezTo>
                    <a:pt x="166" y="149"/>
                    <a:pt x="178" y="144"/>
                    <a:pt x="190" y="139"/>
                  </a:cubicBezTo>
                  <a:cubicBezTo>
                    <a:pt x="202" y="133"/>
                    <a:pt x="215" y="128"/>
                    <a:pt x="227" y="123"/>
                  </a:cubicBezTo>
                  <a:cubicBezTo>
                    <a:pt x="238" y="118"/>
                    <a:pt x="251" y="115"/>
                    <a:pt x="260" y="108"/>
                  </a:cubicBezTo>
                  <a:cubicBezTo>
                    <a:pt x="260" y="107"/>
                    <a:pt x="260" y="107"/>
                    <a:pt x="260" y="107"/>
                  </a:cubicBezTo>
                  <a:cubicBezTo>
                    <a:pt x="260" y="107"/>
                    <a:pt x="260" y="107"/>
                    <a:pt x="261" y="108"/>
                  </a:cubicBezTo>
                  <a:cubicBezTo>
                    <a:pt x="264" y="109"/>
                    <a:pt x="266" y="111"/>
                    <a:pt x="267" y="113"/>
                  </a:cubicBezTo>
                  <a:cubicBezTo>
                    <a:pt x="256" y="117"/>
                    <a:pt x="245" y="123"/>
                    <a:pt x="234" y="127"/>
                  </a:cubicBezTo>
                  <a:close/>
                  <a:moveTo>
                    <a:pt x="260" y="103"/>
                  </a:moveTo>
                  <a:cubicBezTo>
                    <a:pt x="259" y="104"/>
                    <a:pt x="259" y="105"/>
                    <a:pt x="259" y="106"/>
                  </a:cubicBezTo>
                  <a:cubicBezTo>
                    <a:pt x="259" y="106"/>
                    <a:pt x="259" y="106"/>
                    <a:pt x="259" y="106"/>
                  </a:cubicBezTo>
                  <a:cubicBezTo>
                    <a:pt x="231" y="116"/>
                    <a:pt x="204" y="126"/>
                    <a:pt x="176" y="136"/>
                  </a:cubicBezTo>
                  <a:cubicBezTo>
                    <a:pt x="165" y="141"/>
                    <a:pt x="152" y="145"/>
                    <a:pt x="141" y="150"/>
                  </a:cubicBezTo>
                  <a:cubicBezTo>
                    <a:pt x="135" y="153"/>
                    <a:pt x="129" y="157"/>
                    <a:pt x="122" y="159"/>
                  </a:cubicBezTo>
                  <a:cubicBezTo>
                    <a:pt x="121" y="159"/>
                    <a:pt x="111" y="162"/>
                    <a:pt x="114" y="160"/>
                  </a:cubicBezTo>
                  <a:cubicBezTo>
                    <a:pt x="118" y="158"/>
                    <a:pt x="122" y="157"/>
                    <a:pt x="126" y="155"/>
                  </a:cubicBezTo>
                  <a:cubicBezTo>
                    <a:pt x="154" y="144"/>
                    <a:pt x="181" y="133"/>
                    <a:pt x="208" y="122"/>
                  </a:cubicBezTo>
                  <a:cubicBezTo>
                    <a:pt x="225" y="116"/>
                    <a:pt x="244" y="111"/>
                    <a:pt x="260" y="102"/>
                  </a:cubicBezTo>
                  <a:cubicBezTo>
                    <a:pt x="260" y="103"/>
                    <a:pt x="260" y="103"/>
                    <a:pt x="260" y="103"/>
                  </a:cubicBezTo>
                  <a:close/>
                  <a:moveTo>
                    <a:pt x="272" y="92"/>
                  </a:moveTo>
                  <a:cubicBezTo>
                    <a:pt x="258" y="96"/>
                    <a:pt x="245" y="103"/>
                    <a:pt x="230" y="108"/>
                  </a:cubicBezTo>
                  <a:cubicBezTo>
                    <a:pt x="216" y="113"/>
                    <a:pt x="203" y="118"/>
                    <a:pt x="189" y="124"/>
                  </a:cubicBezTo>
                  <a:cubicBezTo>
                    <a:pt x="177" y="129"/>
                    <a:pt x="164" y="134"/>
                    <a:pt x="151" y="138"/>
                  </a:cubicBezTo>
                  <a:cubicBezTo>
                    <a:pt x="167" y="131"/>
                    <a:pt x="183" y="124"/>
                    <a:pt x="200" y="117"/>
                  </a:cubicBezTo>
                  <a:cubicBezTo>
                    <a:pt x="214" y="111"/>
                    <a:pt x="227" y="106"/>
                    <a:pt x="241" y="100"/>
                  </a:cubicBezTo>
                  <a:cubicBezTo>
                    <a:pt x="252" y="95"/>
                    <a:pt x="266" y="92"/>
                    <a:pt x="275" y="83"/>
                  </a:cubicBezTo>
                  <a:cubicBezTo>
                    <a:pt x="275" y="86"/>
                    <a:pt x="274" y="89"/>
                    <a:pt x="272" y="92"/>
                  </a:cubicBezTo>
                  <a:close/>
                  <a:moveTo>
                    <a:pt x="55" y="191"/>
                  </a:moveTo>
                  <a:cubicBezTo>
                    <a:pt x="56" y="191"/>
                    <a:pt x="57" y="191"/>
                    <a:pt x="57" y="191"/>
                  </a:cubicBezTo>
                  <a:cubicBezTo>
                    <a:pt x="56" y="191"/>
                    <a:pt x="55" y="191"/>
                    <a:pt x="54" y="192"/>
                  </a:cubicBezTo>
                  <a:cubicBezTo>
                    <a:pt x="55" y="192"/>
                    <a:pt x="55" y="191"/>
                    <a:pt x="55" y="191"/>
                  </a:cubicBezTo>
                  <a:close/>
                  <a:moveTo>
                    <a:pt x="65" y="187"/>
                  </a:moveTo>
                  <a:cubicBezTo>
                    <a:pt x="63" y="188"/>
                    <a:pt x="60" y="189"/>
                    <a:pt x="57" y="189"/>
                  </a:cubicBezTo>
                  <a:cubicBezTo>
                    <a:pt x="59" y="187"/>
                    <a:pt x="61" y="185"/>
                    <a:pt x="62" y="183"/>
                  </a:cubicBezTo>
                  <a:cubicBezTo>
                    <a:pt x="69" y="181"/>
                    <a:pt x="76" y="179"/>
                    <a:pt x="83" y="177"/>
                  </a:cubicBezTo>
                  <a:cubicBezTo>
                    <a:pt x="77" y="180"/>
                    <a:pt x="71" y="184"/>
                    <a:pt x="65" y="187"/>
                  </a:cubicBezTo>
                  <a:close/>
                  <a:moveTo>
                    <a:pt x="164" y="120"/>
                  </a:moveTo>
                  <a:cubicBezTo>
                    <a:pt x="133" y="135"/>
                    <a:pt x="103" y="150"/>
                    <a:pt x="73" y="168"/>
                  </a:cubicBezTo>
                  <a:cubicBezTo>
                    <a:pt x="74" y="165"/>
                    <a:pt x="75" y="163"/>
                    <a:pt x="76" y="160"/>
                  </a:cubicBezTo>
                  <a:cubicBezTo>
                    <a:pt x="110" y="143"/>
                    <a:pt x="145" y="128"/>
                    <a:pt x="181" y="113"/>
                  </a:cubicBezTo>
                  <a:cubicBezTo>
                    <a:pt x="198" y="106"/>
                    <a:pt x="215" y="99"/>
                    <a:pt x="233" y="92"/>
                  </a:cubicBezTo>
                  <a:cubicBezTo>
                    <a:pt x="241" y="89"/>
                    <a:pt x="249" y="85"/>
                    <a:pt x="257" y="82"/>
                  </a:cubicBezTo>
                  <a:cubicBezTo>
                    <a:pt x="258" y="82"/>
                    <a:pt x="258" y="82"/>
                    <a:pt x="259" y="81"/>
                  </a:cubicBezTo>
                  <a:cubicBezTo>
                    <a:pt x="229" y="97"/>
                    <a:pt x="195" y="106"/>
                    <a:pt x="164" y="120"/>
                  </a:cubicBezTo>
                  <a:close/>
                  <a:moveTo>
                    <a:pt x="79" y="157"/>
                  </a:moveTo>
                  <a:cubicBezTo>
                    <a:pt x="78" y="157"/>
                    <a:pt x="78" y="157"/>
                    <a:pt x="77" y="157"/>
                  </a:cubicBezTo>
                  <a:cubicBezTo>
                    <a:pt x="77" y="157"/>
                    <a:pt x="78" y="156"/>
                    <a:pt x="78" y="155"/>
                  </a:cubicBezTo>
                  <a:cubicBezTo>
                    <a:pt x="78" y="155"/>
                    <a:pt x="78" y="155"/>
                    <a:pt x="78" y="154"/>
                  </a:cubicBezTo>
                  <a:cubicBezTo>
                    <a:pt x="78" y="154"/>
                    <a:pt x="78" y="154"/>
                    <a:pt x="78" y="154"/>
                  </a:cubicBezTo>
                  <a:cubicBezTo>
                    <a:pt x="90" y="149"/>
                    <a:pt x="102" y="142"/>
                    <a:pt x="114" y="136"/>
                  </a:cubicBezTo>
                  <a:cubicBezTo>
                    <a:pt x="123" y="132"/>
                    <a:pt x="131" y="128"/>
                    <a:pt x="140" y="124"/>
                  </a:cubicBezTo>
                  <a:cubicBezTo>
                    <a:pt x="171" y="111"/>
                    <a:pt x="201" y="98"/>
                    <a:pt x="232" y="84"/>
                  </a:cubicBezTo>
                  <a:cubicBezTo>
                    <a:pt x="239" y="80"/>
                    <a:pt x="246" y="77"/>
                    <a:pt x="253" y="73"/>
                  </a:cubicBezTo>
                  <a:cubicBezTo>
                    <a:pt x="253" y="73"/>
                    <a:pt x="253" y="72"/>
                    <a:pt x="254" y="72"/>
                  </a:cubicBezTo>
                  <a:cubicBezTo>
                    <a:pt x="241" y="80"/>
                    <a:pt x="227" y="87"/>
                    <a:pt x="214" y="93"/>
                  </a:cubicBezTo>
                  <a:cubicBezTo>
                    <a:pt x="185" y="107"/>
                    <a:pt x="156" y="119"/>
                    <a:pt x="128" y="132"/>
                  </a:cubicBezTo>
                  <a:cubicBezTo>
                    <a:pt x="111" y="140"/>
                    <a:pt x="95" y="149"/>
                    <a:pt x="79" y="157"/>
                  </a:cubicBezTo>
                  <a:close/>
                  <a:moveTo>
                    <a:pt x="243" y="61"/>
                  </a:moveTo>
                  <a:cubicBezTo>
                    <a:pt x="242" y="63"/>
                    <a:pt x="242" y="64"/>
                    <a:pt x="243" y="65"/>
                  </a:cubicBezTo>
                  <a:cubicBezTo>
                    <a:pt x="243" y="65"/>
                    <a:pt x="244" y="66"/>
                    <a:pt x="244" y="66"/>
                  </a:cubicBezTo>
                  <a:cubicBezTo>
                    <a:pt x="234" y="71"/>
                    <a:pt x="225" y="78"/>
                    <a:pt x="215" y="83"/>
                  </a:cubicBezTo>
                  <a:cubicBezTo>
                    <a:pt x="198" y="92"/>
                    <a:pt x="181" y="100"/>
                    <a:pt x="164" y="108"/>
                  </a:cubicBezTo>
                  <a:cubicBezTo>
                    <a:pt x="147" y="116"/>
                    <a:pt x="130" y="124"/>
                    <a:pt x="113" y="131"/>
                  </a:cubicBezTo>
                  <a:cubicBezTo>
                    <a:pt x="101" y="137"/>
                    <a:pt x="89" y="144"/>
                    <a:pt x="76" y="149"/>
                  </a:cubicBezTo>
                  <a:cubicBezTo>
                    <a:pt x="76" y="149"/>
                    <a:pt x="75" y="149"/>
                    <a:pt x="74" y="149"/>
                  </a:cubicBezTo>
                  <a:cubicBezTo>
                    <a:pt x="71" y="151"/>
                    <a:pt x="68" y="152"/>
                    <a:pt x="65" y="153"/>
                  </a:cubicBezTo>
                  <a:cubicBezTo>
                    <a:pt x="70" y="150"/>
                    <a:pt x="76" y="145"/>
                    <a:pt x="80" y="143"/>
                  </a:cubicBezTo>
                  <a:cubicBezTo>
                    <a:pt x="89" y="139"/>
                    <a:pt x="97" y="135"/>
                    <a:pt x="105" y="131"/>
                  </a:cubicBezTo>
                  <a:cubicBezTo>
                    <a:pt x="121" y="122"/>
                    <a:pt x="137" y="114"/>
                    <a:pt x="153" y="106"/>
                  </a:cubicBezTo>
                  <a:cubicBezTo>
                    <a:pt x="169" y="97"/>
                    <a:pt x="184" y="89"/>
                    <a:pt x="201" y="82"/>
                  </a:cubicBezTo>
                  <a:cubicBezTo>
                    <a:pt x="215" y="75"/>
                    <a:pt x="232" y="67"/>
                    <a:pt x="244" y="58"/>
                  </a:cubicBezTo>
                  <a:cubicBezTo>
                    <a:pt x="244" y="59"/>
                    <a:pt x="243" y="60"/>
                    <a:pt x="243" y="61"/>
                  </a:cubicBezTo>
                  <a:close/>
                  <a:moveTo>
                    <a:pt x="87" y="173"/>
                  </a:moveTo>
                  <a:cubicBezTo>
                    <a:pt x="80" y="176"/>
                    <a:pt x="72" y="178"/>
                    <a:pt x="64" y="181"/>
                  </a:cubicBezTo>
                  <a:cubicBezTo>
                    <a:pt x="65" y="180"/>
                    <a:pt x="66" y="179"/>
                    <a:pt x="67" y="178"/>
                  </a:cubicBezTo>
                  <a:cubicBezTo>
                    <a:pt x="72" y="177"/>
                    <a:pt x="76" y="175"/>
                    <a:pt x="81" y="172"/>
                  </a:cubicBezTo>
                  <a:cubicBezTo>
                    <a:pt x="83" y="171"/>
                    <a:pt x="86" y="169"/>
                    <a:pt x="89" y="168"/>
                  </a:cubicBezTo>
                  <a:cubicBezTo>
                    <a:pt x="92" y="166"/>
                    <a:pt x="96" y="165"/>
                    <a:pt x="99" y="163"/>
                  </a:cubicBezTo>
                  <a:cubicBezTo>
                    <a:pt x="95" y="167"/>
                    <a:pt x="91" y="170"/>
                    <a:pt x="87" y="173"/>
                  </a:cubicBezTo>
                  <a:close/>
                  <a:moveTo>
                    <a:pt x="101" y="161"/>
                  </a:moveTo>
                  <a:cubicBezTo>
                    <a:pt x="101" y="161"/>
                    <a:pt x="101" y="161"/>
                    <a:pt x="101" y="161"/>
                  </a:cubicBezTo>
                  <a:cubicBezTo>
                    <a:pt x="89" y="164"/>
                    <a:pt x="80" y="172"/>
                    <a:pt x="68" y="176"/>
                  </a:cubicBezTo>
                  <a:cubicBezTo>
                    <a:pt x="69" y="174"/>
                    <a:pt x="70" y="173"/>
                    <a:pt x="71" y="171"/>
                  </a:cubicBezTo>
                  <a:cubicBezTo>
                    <a:pt x="83" y="166"/>
                    <a:pt x="94" y="159"/>
                    <a:pt x="105" y="154"/>
                  </a:cubicBezTo>
                  <a:cubicBezTo>
                    <a:pt x="120" y="148"/>
                    <a:pt x="134" y="141"/>
                    <a:pt x="149" y="134"/>
                  </a:cubicBezTo>
                  <a:cubicBezTo>
                    <a:pt x="180" y="120"/>
                    <a:pt x="211" y="108"/>
                    <a:pt x="243" y="96"/>
                  </a:cubicBezTo>
                  <a:cubicBezTo>
                    <a:pt x="249" y="94"/>
                    <a:pt x="255" y="91"/>
                    <a:pt x="261" y="89"/>
                  </a:cubicBezTo>
                  <a:cubicBezTo>
                    <a:pt x="265" y="87"/>
                    <a:pt x="268" y="86"/>
                    <a:pt x="272" y="84"/>
                  </a:cubicBezTo>
                  <a:cubicBezTo>
                    <a:pt x="278" y="82"/>
                    <a:pt x="262" y="89"/>
                    <a:pt x="264" y="89"/>
                  </a:cubicBezTo>
                  <a:cubicBezTo>
                    <a:pt x="248" y="95"/>
                    <a:pt x="233" y="101"/>
                    <a:pt x="218" y="108"/>
                  </a:cubicBezTo>
                  <a:cubicBezTo>
                    <a:pt x="188" y="120"/>
                    <a:pt x="159" y="132"/>
                    <a:pt x="130" y="146"/>
                  </a:cubicBezTo>
                  <a:cubicBezTo>
                    <a:pt x="129" y="147"/>
                    <a:pt x="129" y="147"/>
                    <a:pt x="128" y="147"/>
                  </a:cubicBezTo>
                  <a:cubicBezTo>
                    <a:pt x="121" y="150"/>
                    <a:pt x="115" y="153"/>
                    <a:pt x="109" y="156"/>
                  </a:cubicBezTo>
                  <a:cubicBezTo>
                    <a:pt x="108" y="156"/>
                    <a:pt x="107" y="156"/>
                    <a:pt x="107" y="156"/>
                  </a:cubicBezTo>
                  <a:cubicBezTo>
                    <a:pt x="106" y="156"/>
                    <a:pt x="105" y="156"/>
                    <a:pt x="104" y="157"/>
                  </a:cubicBezTo>
                  <a:cubicBezTo>
                    <a:pt x="103" y="158"/>
                    <a:pt x="102" y="160"/>
                    <a:pt x="101" y="161"/>
                  </a:cubicBezTo>
                  <a:close/>
                  <a:moveTo>
                    <a:pt x="110" y="158"/>
                  </a:moveTo>
                  <a:cubicBezTo>
                    <a:pt x="115" y="155"/>
                    <a:pt x="121" y="153"/>
                    <a:pt x="126" y="150"/>
                  </a:cubicBezTo>
                  <a:cubicBezTo>
                    <a:pt x="127" y="150"/>
                    <a:pt x="127" y="150"/>
                    <a:pt x="128" y="149"/>
                  </a:cubicBezTo>
                  <a:cubicBezTo>
                    <a:pt x="142" y="144"/>
                    <a:pt x="157" y="139"/>
                    <a:pt x="171" y="133"/>
                  </a:cubicBezTo>
                  <a:cubicBezTo>
                    <a:pt x="186" y="127"/>
                    <a:pt x="201" y="120"/>
                    <a:pt x="216" y="115"/>
                  </a:cubicBezTo>
                  <a:cubicBezTo>
                    <a:pt x="231" y="109"/>
                    <a:pt x="246" y="104"/>
                    <a:pt x="260" y="98"/>
                  </a:cubicBezTo>
                  <a:cubicBezTo>
                    <a:pt x="259" y="98"/>
                    <a:pt x="272" y="92"/>
                    <a:pt x="271" y="94"/>
                  </a:cubicBezTo>
                  <a:cubicBezTo>
                    <a:pt x="270" y="94"/>
                    <a:pt x="270" y="94"/>
                    <a:pt x="270" y="94"/>
                  </a:cubicBezTo>
                  <a:cubicBezTo>
                    <a:pt x="270" y="94"/>
                    <a:pt x="269" y="95"/>
                    <a:pt x="269" y="95"/>
                  </a:cubicBezTo>
                  <a:cubicBezTo>
                    <a:pt x="266" y="97"/>
                    <a:pt x="263" y="99"/>
                    <a:pt x="260" y="100"/>
                  </a:cubicBezTo>
                  <a:cubicBezTo>
                    <a:pt x="253" y="104"/>
                    <a:pt x="246" y="107"/>
                    <a:pt x="239" y="110"/>
                  </a:cubicBezTo>
                  <a:cubicBezTo>
                    <a:pt x="223" y="115"/>
                    <a:pt x="208" y="121"/>
                    <a:pt x="193" y="127"/>
                  </a:cubicBezTo>
                  <a:cubicBezTo>
                    <a:pt x="166" y="138"/>
                    <a:pt x="137" y="147"/>
                    <a:pt x="111" y="160"/>
                  </a:cubicBezTo>
                  <a:cubicBezTo>
                    <a:pt x="111" y="159"/>
                    <a:pt x="110" y="159"/>
                    <a:pt x="110" y="158"/>
                  </a:cubicBezTo>
                  <a:cubicBezTo>
                    <a:pt x="110" y="158"/>
                    <a:pt x="110" y="158"/>
                    <a:pt x="110" y="158"/>
                  </a:cubicBezTo>
                  <a:close/>
                  <a:moveTo>
                    <a:pt x="120" y="169"/>
                  </a:moveTo>
                  <a:cubicBezTo>
                    <a:pt x="129" y="166"/>
                    <a:pt x="137" y="162"/>
                    <a:pt x="146" y="159"/>
                  </a:cubicBezTo>
                  <a:cubicBezTo>
                    <a:pt x="147" y="159"/>
                    <a:pt x="147" y="159"/>
                    <a:pt x="148" y="158"/>
                  </a:cubicBezTo>
                  <a:cubicBezTo>
                    <a:pt x="141" y="169"/>
                    <a:pt x="129" y="174"/>
                    <a:pt x="120" y="169"/>
                  </a:cubicBezTo>
                  <a:close/>
                  <a:moveTo>
                    <a:pt x="160" y="162"/>
                  </a:moveTo>
                  <a:cubicBezTo>
                    <a:pt x="179" y="156"/>
                    <a:pt x="198" y="150"/>
                    <a:pt x="217" y="144"/>
                  </a:cubicBezTo>
                  <a:cubicBezTo>
                    <a:pt x="226" y="141"/>
                    <a:pt x="235" y="137"/>
                    <a:pt x="244" y="134"/>
                  </a:cubicBezTo>
                  <a:cubicBezTo>
                    <a:pt x="249" y="132"/>
                    <a:pt x="254" y="130"/>
                    <a:pt x="259" y="128"/>
                  </a:cubicBezTo>
                  <a:cubicBezTo>
                    <a:pt x="260" y="128"/>
                    <a:pt x="271" y="123"/>
                    <a:pt x="264" y="127"/>
                  </a:cubicBezTo>
                  <a:cubicBezTo>
                    <a:pt x="244" y="138"/>
                    <a:pt x="222" y="145"/>
                    <a:pt x="200" y="154"/>
                  </a:cubicBezTo>
                  <a:cubicBezTo>
                    <a:pt x="200" y="154"/>
                    <a:pt x="199" y="154"/>
                    <a:pt x="198" y="155"/>
                  </a:cubicBezTo>
                  <a:cubicBezTo>
                    <a:pt x="188" y="159"/>
                    <a:pt x="178" y="164"/>
                    <a:pt x="169" y="169"/>
                  </a:cubicBezTo>
                  <a:cubicBezTo>
                    <a:pt x="166" y="167"/>
                    <a:pt x="163" y="165"/>
                    <a:pt x="160" y="162"/>
                  </a:cubicBezTo>
                  <a:close/>
                  <a:moveTo>
                    <a:pt x="239" y="149"/>
                  </a:moveTo>
                  <a:cubicBezTo>
                    <a:pt x="238" y="148"/>
                    <a:pt x="237" y="148"/>
                    <a:pt x="236" y="147"/>
                  </a:cubicBezTo>
                  <a:cubicBezTo>
                    <a:pt x="236" y="147"/>
                    <a:pt x="236" y="147"/>
                    <a:pt x="236" y="147"/>
                  </a:cubicBezTo>
                  <a:cubicBezTo>
                    <a:pt x="242" y="145"/>
                    <a:pt x="248" y="142"/>
                    <a:pt x="255" y="140"/>
                  </a:cubicBezTo>
                  <a:cubicBezTo>
                    <a:pt x="257" y="139"/>
                    <a:pt x="259" y="137"/>
                    <a:pt x="261" y="136"/>
                  </a:cubicBezTo>
                  <a:cubicBezTo>
                    <a:pt x="268" y="133"/>
                    <a:pt x="262" y="138"/>
                    <a:pt x="260" y="139"/>
                  </a:cubicBezTo>
                  <a:cubicBezTo>
                    <a:pt x="253" y="143"/>
                    <a:pt x="244" y="143"/>
                    <a:pt x="239" y="149"/>
                  </a:cubicBezTo>
                  <a:close/>
                  <a:moveTo>
                    <a:pt x="266" y="133"/>
                  </a:moveTo>
                  <a:cubicBezTo>
                    <a:pt x="261" y="134"/>
                    <a:pt x="257" y="137"/>
                    <a:pt x="253" y="139"/>
                  </a:cubicBezTo>
                  <a:cubicBezTo>
                    <a:pt x="247" y="141"/>
                    <a:pt x="241" y="143"/>
                    <a:pt x="236" y="146"/>
                  </a:cubicBezTo>
                  <a:cubicBezTo>
                    <a:pt x="235" y="146"/>
                    <a:pt x="235" y="146"/>
                    <a:pt x="235" y="147"/>
                  </a:cubicBezTo>
                  <a:cubicBezTo>
                    <a:pt x="235" y="146"/>
                    <a:pt x="234" y="146"/>
                    <a:pt x="234" y="146"/>
                  </a:cubicBezTo>
                  <a:cubicBezTo>
                    <a:pt x="233" y="145"/>
                    <a:pt x="232" y="144"/>
                    <a:pt x="231" y="145"/>
                  </a:cubicBezTo>
                  <a:cubicBezTo>
                    <a:pt x="230" y="145"/>
                    <a:pt x="229" y="145"/>
                    <a:pt x="228" y="146"/>
                  </a:cubicBezTo>
                  <a:cubicBezTo>
                    <a:pt x="227" y="146"/>
                    <a:pt x="227" y="146"/>
                    <a:pt x="226" y="146"/>
                  </a:cubicBezTo>
                  <a:cubicBezTo>
                    <a:pt x="229" y="145"/>
                    <a:pt x="232" y="144"/>
                    <a:pt x="235" y="142"/>
                  </a:cubicBezTo>
                  <a:cubicBezTo>
                    <a:pt x="243" y="139"/>
                    <a:pt x="250" y="135"/>
                    <a:pt x="258" y="132"/>
                  </a:cubicBezTo>
                  <a:cubicBezTo>
                    <a:pt x="262" y="130"/>
                    <a:pt x="266" y="128"/>
                    <a:pt x="269" y="126"/>
                  </a:cubicBezTo>
                  <a:cubicBezTo>
                    <a:pt x="269" y="128"/>
                    <a:pt x="268" y="131"/>
                    <a:pt x="267" y="134"/>
                  </a:cubicBezTo>
                  <a:cubicBezTo>
                    <a:pt x="267" y="133"/>
                    <a:pt x="266" y="133"/>
                    <a:pt x="266" y="133"/>
                  </a:cubicBezTo>
                  <a:close/>
                  <a:moveTo>
                    <a:pt x="210" y="159"/>
                  </a:moveTo>
                  <a:cubicBezTo>
                    <a:pt x="208" y="158"/>
                    <a:pt x="206" y="157"/>
                    <a:pt x="205" y="156"/>
                  </a:cubicBezTo>
                  <a:cubicBezTo>
                    <a:pt x="207" y="155"/>
                    <a:pt x="209" y="155"/>
                    <a:pt x="211" y="154"/>
                  </a:cubicBezTo>
                  <a:cubicBezTo>
                    <a:pt x="214" y="152"/>
                    <a:pt x="218" y="150"/>
                    <a:pt x="222" y="149"/>
                  </a:cubicBezTo>
                  <a:cubicBezTo>
                    <a:pt x="226" y="147"/>
                    <a:pt x="228" y="148"/>
                    <a:pt x="224" y="151"/>
                  </a:cubicBezTo>
                  <a:cubicBezTo>
                    <a:pt x="219" y="153"/>
                    <a:pt x="214" y="154"/>
                    <a:pt x="210" y="158"/>
                  </a:cubicBezTo>
                  <a:cubicBezTo>
                    <a:pt x="210" y="158"/>
                    <a:pt x="210" y="158"/>
                    <a:pt x="210" y="159"/>
                  </a:cubicBezTo>
                  <a:close/>
                  <a:moveTo>
                    <a:pt x="217" y="155"/>
                  </a:moveTo>
                  <a:cubicBezTo>
                    <a:pt x="221" y="153"/>
                    <a:pt x="225" y="152"/>
                    <a:pt x="228" y="150"/>
                  </a:cubicBezTo>
                  <a:cubicBezTo>
                    <a:pt x="228" y="151"/>
                    <a:pt x="228" y="153"/>
                    <a:pt x="228" y="154"/>
                  </a:cubicBezTo>
                  <a:cubicBezTo>
                    <a:pt x="225" y="155"/>
                    <a:pt x="223" y="155"/>
                    <a:pt x="220" y="156"/>
                  </a:cubicBezTo>
                  <a:cubicBezTo>
                    <a:pt x="216" y="157"/>
                    <a:pt x="211" y="159"/>
                    <a:pt x="217" y="155"/>
                  </a:cubicBezTo>
                  <a:close/>
                  <a:moveTo>
                    <a:pt x="177" y="172"/>
                  </a:moveTo>
                  <a:cubicBezTo>
                    <a:pt x="175" y="172"/>
                    <a:pt x="173" y="171"/>
                    <a:pt x="171" y="170"/>
                  </a:cubicBezTo>
                  <a:cubicBezTo>
                    <a:pt x="179" y="167"/>
                    <a:pt x="187" y="164"/>
                    <a:pt x="195" y="160"/>
                  </a:cubicBezTo>
                  <a:cubicBezTo>
                    <a:pt x="190" y="166"/>
                    <a:pt x="184" y="171"/>
                    <a:pt x="177" y="172"/>
                  </a:cubicBezTo>
                  <a:close/>
                  <a:moveTo>
                    <a:pt x="212" y="159"/>
                  </a:moveTo>
                  <a:cubicBezTo>
                    <a:pt x="217" y="158"/>
                    <a:pt x="222" y="157"/>
                    <a:pt x="227" y="156"/>
                  </a:cubicBezTo>
                  <a:cubicBezTo>
                    <a:pt x="225" y="159"/>
                    <a:pt x="218" y="160"/>
                    <a:pt x="212" y="159"/>
                  </a:cubicBezTo>
                  <a:close/>
                  <a:moveTo>
                    <a:pt x="245" y="150"/>
                  </a:moveTo>
                  <a:cubicBezTo>
                    <a:pt x="248" y="150"/>
                    <a:pt x="251" y="149"/>
                    <a:pt x="253" y="148"/>
                  </a:cubicBezTo>
                  <a:cubicBezTo>
                    <a:pt x="251" y="149"/>
                    <a:pt x="248" y="150"/>
                    <a:pt x="245" y="150"/>
                  </a:cubicBezTo>
                  <a:close/>
                  <a:moveTo>
                    <a:pt x="257" y="146"/>
                  </a:moveTo>
                  <a:cubicBezTo>
                    <a:pt x="257" y="146"/>
                    <a:pt x="257" y="145"/>
                    <a:pt x="257" y="146"/>
                  </a:cubicBezTo>
                  <a:cubicBezTo>
                    <a:pt x="251" y="146"/>
                    <a:pt x="246" y="149"/>
                    <a:pt x="240" y="149"/>
                  </a:cubicBezTo>
                  <a:cubicBezTo>
                    <a:pt x="247" y="143"/>
                    <a:pt x="258" y="144"/>
                    <a:pt x="264" y="138"/>
                  </a:cubicBezTo>
                  <a:cubicBezTo>
                    <a:pt x="262" y="141"/>
                    <a:pt x="260" y="143"/>
                    <a:pt x="257" y="146"/>
                  </a:cubicBezTo>
                  <a:close/>
                  <a:moveTo>
                    <a:pt x="269" y="123"/>
                  </a:moveTo>
                  <a:cubicBezTo>
                    <a:pt x="249" y="130"/>
                    <a:pt x="229" y="138"/>
                    <a:pt x="209" y="145"/>
                  </a:cubicBezTo>
                  <a:cubicBezTo>
                    <a:pt x="201" y="147"/>
                    <a:pt x="193" y="150"/>
                    <a:pt x="186" y="152"/>
                  </a:cubicBezTo>
                  <a:cubicBezTo>
                    <a:pt x="198" y="147"/>
                    <a:pt x="211" y="141"/>
                    <a:pt x="223" y="135"/>
                  </a:cubicBezTo>
                  <a:cubicBezTo>
                    <a:pt x="237" y="129"/>
                    <a:pt x="256" y="126"/>
                    <a:pt x="268" y="115"/>
                  </a:cubicBezTo>
                  <a:cubicBezTo>
                    <a:pt x="269" y="118"/>
                    <a:pt x="270" y="120"/>
                    <a:pt x="269" y="123"/>
                  </a:cubicBezTo>
                  <a:close/>
                  <a:moveTo>
                    <a:pt x="272" y="74"/>
                  </a:moveTo>
                  <a:cubicBezTo>
                    <a:pt x="239" y="90"/>
                    <a:pt x="203" y="102"/>
                    <a:pt x="169" y="116"/>
                  </a:cubicBezTo>
                  <a:cubicBezTo>
                    <a:pt x="157" y="121"/>
                    <a:pt x="146" y="126"/>
                    <a:pt x="134" y="131"/>
                  </a:cubicBezTo>
                  <a:cubicBezTo>
                    <a:pt x="147" y="125"/>
                    <a:pt x="160" y="119"/>
                    <a:pt x="174" y="113"/>
                  </a:cubicBezTo>
                  <a:cubicBezTo>
                    <a:pt x="205" y="99"/>
                    <a:pt x="236" y="86"/>
                    <a:pt x="264" y="67"/>
                  </a:cubicBezTo>
                  <a:cubicBezTo>
                    <a:pt x="267" y="69"/>
                    <a:pt x="270" y="71"/>
                    <a:pt x="272" y="74"/>
                  </a:cubicBezTo>
                  <a:close/>
                  <a:moveTo>
                    <a:pt x="262" y="66"/>
                  </a:moveTo>
                  <a:cubicBezTo>
                    <a:pt x="248" y="72"/>
                    <a:pt x="234" y="81"/>
                    <a:pt x="220" y="87"/>
                  </a:cubicBezTo>
                  <a:cubicBezTo>
                    <a:pt x="203" y="95"/>
                    <a:pt x="186" y="103"/>
                    <a:pt x="169" y="110"/>
                  </a:cubicBezTo>
                  <a:cubicBezTo>
                    <a:pt x="165" y="112"/>
                    <a:pt x="161" y="114"/>
                    <a:pt x="157" y="115"/>
                  </a:cubicBezTo>
                  <a:cubicBezTo>
                    <a:pt x="160" y="114"/>
                    <a:pt x="162" y="113"/>
                    <a:pt x="164" y="112"/>
                  </a:cubicBezTo>
                  <a:cubicBezTo>
                    <a:pt x="179" y="105"/>
                    <a:pt x="195" y="99"/>
                    <a:pt x="209" y="92"/>
                  </a:cubicBezTo>
                  <a:cubicBezTo>
                    <a:pt x="225" y="84"/>
                    <a:pt x="238" y="74"/>
                    <a:pt x="252" y="65"/>
                  </a:cubicBezTo>
                  <a:cubicBezTo>
                    <a:pt x="256" y="64"/>
                    <a:pt x="259" y="65"/>
                    <a:pt x="262" y="66"/>
                  </a:cubicBezTo>
                  <a:close/>
                  <a:moveTo>
                    <a:pt x="245" y="56"/>
                  </a:moveTo>
                  <a:cubicBezTo>
                    <a:pt x="245" y="56"/>
                    <a:pt x="244" y="56"/>
                    <a:pt x="244" y="56"/>
                  </a:cubicBezTo>
                  <a:cubicBezTo>
                    <a:pt x="226" y="61"/>
                    <a:pt x="210" y="71"/>
                    <a:pt x="193" y="78"/>
                  </a:cubicBezTo>
                  <a:cubicBezTo>
                    <a:pt x="176" y="86"/>
                    <a:pt x="158" y="93"/>
                    <a:pt x="140" y="101"/>
                  </a:cubicBezTo>
                  <a:cubicBezTo>
                    <a:pt x="121" y="111"/>
                    <a:pt x="103" y="121"/>
                    <a:pt x="84" y="130"/>
                  </a:cubicBezTo>
                  <a:cubicBezTo>
                    <a:pt x="70" y="138"/>
                    <a:pt x="52" y="142"/>
                    <a:pt x="39" y="153"/>
                  </a:cubicBezTo>
                  <a:cubicBezTo>
                    <a:pt x="38" y="152"/>
                    <a:pt x="37" y="152"/>
                    <a:pt x="36" y="152"/>
                  </a:cubicBezTo>
                  <a:cubicBezTo>
                    <a:pt x="67" y="129"/>
                    <a:pt x="102" y="113"/>
                    <a:pt x="137" y="96"/>
                  </a:cubicBezTo>
                  <a:cubicBezTo>
                    <a:pt x="157" y="86"/>
                    <a:pt x="177" y="76"/>
                    <a:pt x="198" y="66"/>
                  </a:cubicBezTo>
                  <a:cubicBezTo>
                    <a:pt x="213" y="59"/>
                    <a:pt x="231" y="52"/>
                    <a:pt x="244" y="41"/>
                  </a:cubicBezTo>
                  <a:cubicBezTo>
                    <a:pt x="246" y="45"/>
                    <a:pt x="246" y="51"/>
                    <a:pt x="245" y="56"/>
                  </a:cubicBezTo>
                  <a:close/>
                  <a:moveTo>
                    <a:pt x="244" y="39"/>
                  </a:moveTo>
                  <a:cubicBezTo>
                    <a:pt x="239" y="41"/>
                    <a:pt x="236" y="44"/>
                    <a:pt x="231" y="46"/>
                  </a:cubicBezTo>
                  <a:cubicBezTo>
                    <a:pt x="225" y="50"/>
                    <a:pt x="218" y="52"/>
                    <a:pt x="212" y="56"/>
                  </a:cubicBezTo>
                  <a:cubicBezTo>
                    <a:pt x="198" y="63"/>
                    <a:pt x="183" y="68"/>
                    <a:pt x="169" y="75"/>
                  </a:cubicBezTo>
                  <a:cubicBezTo>
                    <a:pt x="140" y="88"/>
                    <a:pt x="112" y="103"/>
                    <a:pt x="83" y="116"/>
                  </a:cubicBezTo>
                  <a:cubicBezTo>
                    <a:pt x="71" y="122"/>
                    <a:pt x="59" y="129"/>
                    <a:pt x="47" y="135"/>
                  </a:cubicBezTo>
                  <a:cubicBezTo>
                    <a:pt x="72" y="119"/>
                    <a:pt x="98" y="105"/>
                    <a:pt x="125" y="91"/>
                  </a:cubicBezTo>
                  <a:cubicBezTo>
                    <a:pt x="153" y="77"/>
                    <a:pt x="181" y="63"/>
                    <a:pt x="209" y="48"/>
                  </a:cubicBezTo>
                  <a:cubicBezTo>
                    <a:pt x="214" y="45"/>
                    <a:pt x="219" y="42"/>
                    <a:pt x="223" y="39"/>
                  </a:cubicBezTo>
                  <a:cubicBezTo>
                    <a:pt x="225" y="38"/>
                    <a:pt x="226" y="36"/>
                    <a:pt x="228" y="35"/>
                  </a:cubicBezTo>
                  <a:cubicBezTo>
                    <a:pt x="229" y="34"/>
                    <a:pt x="230" y="33"/>
                    <a:pt x="231" y="32"/>
                  </a:cubicBezTo>
                  <a:cubicBezTo>
                    <a:pt x="233" y="31"/>
                    <a:pt x="235" y="31"/>
                    <a:pt x="236" y="30"/>
                  </a:cubicBezTo>
                  <a:cubicBezTo>
                    <a:pt x="237" y="31"/>
                    <a:pt x="239" y="32"/>
                    <a:pt x="240" y="33"/>
                  </a:cubicBezTo>
                  <a:cubicBezTo>
                    <a:pt x="241" y="35"/>
                    <a:pt x="243" y="37"/>
                    <a:pt x="244" y="39"/>
                  </a:cubicBezTo>
                  <a:close/>
                  <a:moveTo>
                    <a:pt x="234" y="29"/>
                  </a:moveTo>
                  <a:cubicBezTo>
                    <a:pt x="234" y="29"/>
                    <a:pt x="233" y="30"/>
                    <a:pt x="233" y="30"/>
                  </a:cubicBezTo>
                  <a:cubicBezTo>
                    <a:pt x="233" y="30"/>
                    <a:pt x="233" y="30"/>
                    <a:pt x="233" y="30"/>
                  </a:cubicBezTo>
                  <a:cubicBezTo>
                    <a:pt x="229" y="31"/>
                    <a:pt x="226" y="33"/>
                    <a:pt x="223" y="35"/>
                  </a:cubicBezTo>
                  <a:cubicBezTo>
                    <a:pt x="210" y="43"/>
                    <a:pt x="197" y="50"/>
                    <a:pt x="183" y="57"/>
                  </a:cubicBezTo>
                  <a:cubicBezTo>
                    <a:pt x="156" y="70"/>
                    <a:pt x="128" y="82"/>
                    <a:pt x="101" y="97"/>
                  </a:cubicBezTo>
                  <a:cubicBezTo>
                    <a:pt x="87" y="105"/>
                    <a:pt x="74" y="113"/>
                    <a:pt x="60" y="120"/>
                  </a:cubicBezTo>
                  <a:cubicBezTo>
                    <a:pt x="55" y="123"/>
                    <a:pt x="50" y="125"/>
                    <a:pt x="45" y="128"/>
                  </a:cubicBezTo>
                  <a:cubicBezTo>
                    <a:pt x="91" y="95"/>
                    <a:pt x="142" y="72"/>
                    <a:pt x="190" y="44"/>
                  </a:cubicBezTo>
                  <a:cubicBezTo>
                    <a:pt x="193" y="42"/>
                    <a:pt x="196" y="40"/>
                    <a:pt x="200" y="38"/>
                  </a:cubicBezTo>
                  <a:cubicBezTo>
                    <a:pt x="201" y="37"/>
                    <a:pt x="202" y="36"/>
                    <a:pt x="202" y="36"/>
                  </a:cubicBezTo>
                  <a:cubicBezTo>
                    <a:pt x="202" y="36"/>
                    <a:pt x="202" y="36"/>
                    <a:pt x="202" y="36"/>
                  </a:cubicBezTo>
                  <a:cubicBezTo>
                    <a:pt x="203" y="37"/>
                    <a:pt x="205" y="37"/>
                    <a:pt x="207" y="36"/>
                  </a:cubicBezTo>
                  <a:cubicBezTo>
                    <a:pt x="215" y="29"/>
                    <a:pt x="225" y="25"/>
                    <a:pt x="234" y="29"/>
                  </a:cubicBezTo>
                  <a:close/>
                  <a:moveTo>
                    <a:pt x="182" y="12"/>
                  </a:moveTo>
                  <a:cubicBezTo>
                    <a:pt x="173" y="15"/>
                    <a:pt x="165" y="21"/>
                    <a:pt x="157" y="26"/>
                  </a:cubicBezTo>
                  <a:cubicBezTo>
                    <a:pt x="162" y="17"/>
                    <a:pt x="173" y="12"/>
                    <a:pt x="182" y="12"/>
                  </a:cubicBezTo>
                  <a:close/>
                  <a:moveTo>
                    <a:pt x="152" y="29"/>
                  </a:moveTo>
                  <a:cubicBezTo>
                    <a:pt x="140" y="38"/>
                    <a:pt x="128" y="46"/>
                    <a:pt x="115" y="53"/>
                  </a:cubicBezTo>
                  <a:cubicBezTo>
                    <a:pt x="88" y="68"/>
                    <a:pt x="60" y="82"/>
                    <a:pt x="33" y="97"/>
                  </a:cubicBezTo>
                  <a:cubicBezTo>
                    <a:pt x="27" y="101"/>
                    <a:pt x="22" y="105"/>
                    <a:pt x="16" y="107"/>
                  </a:cubicBezTo>
                  <a:cubicBezTo>
                    <a:pt x="21" y="106"/>
                    <a:pt x="28" y="99"/>
                    <a:pt x="32" y="95"/>
                  </a:cubicBezTo>
                  <a:cubicBezTo>
                    <a:pt x="45" y="86"/>
                    <a:pt x="58" y="78"/>
                    <a:pt x="71" y="71"/>
                  </a:cubicBezTo>
                  <a:cubicBezTo>
                    <a:pt x="85" y="63"/>
                    <a:pt x="99" y="56"/>
                    <a:pt x="113" y="48"/>
                  </a:cubicBezTo>
                  <a:cubicBezTo>
                    <a:pt x="123" y="42"/>
                    <a:pt x="133" y="34"/>
                    <a:pt x="143" y="28"/>
                  </a:cubicBezTo>
                  <a:cubicBezTo>
                    <a:pt x="145" y="27"/>
                    <a:pt x="146" y="27"/>
                    <a:pt x="146" y="26"/>
                  </a:cubicBezTo>
                  <a:cubicBezTo>
                    <a:pt x="146" y="26"/>
                    <a:pt x="147" y="25"/>
                    <a:pt x="148" y="25"/>
                  </a:cubicBezTo>
                  <a:cubicBezTo>
                    <a:pt x="149" y="26"/>
                    <a:pt x="149" y="27"/>
                    <a:pt x="150" y="28"/>
                  </a:cubicBezTo>
                  <a:cubicBezTo>
                    <a:pt x="150" y="29"/>
                    <a:pt x="151" y="30"/>
                    <a:pt x="152" y="29"/>
                  </a:cubicBezTo>
                  <a:close/>
                  <a:moveTo>
                    <a:pt x="124" y="11"/>
                  </a:moveTo>
                  <a:cubicBezTo>
                    <a:pt x="127" y="9"/>
                    <a:pt x="130" y="9"/>
                    <a:pt x="132" y="9"/>
                  </a:cubicBezTo>
                  <a:cubicBezTo>
                    <a:pt x="127" y="12"/>
                    <a:pt x="122" y="16"/>
                    <a:pt x="117" y="19"/>
                  </a:cubicBezTo>
                  <a:cubicBezTo>
                    <a:pt x="116" y="20"/>
                    <a:pt x="115" y="20"/>
                    <a:pt x="114" y="21"/>
                  </a:cubicBezTo>
                  <a:cubicBezTo>
                    <a:pt x="116" y="17"/>
                    <a:pt x="120" y="13"/>
                    <a:pt x="124" y="11"/>
                  </a:cubicBezTo>
                  <a:close/>
                  <a:moveTo>
                    <a:pt x="100" y="29"/>
                  </a:moveTo>
                  <a:cubicBezTo>
                    <a:pt x="99" y="30"/>
                    <a:pt x="97" y="31"/>
                    <a:pt x="95" y="32"/>
                  </a:cubicBezTo>
                  <a:cubicBezTo>
                    <a:pt x="84" y="38"/>
                    <a:pt x="71" y="41"/>
                    <a:pt x="61" y="48"/>
                  </a:cubicBezTo>
                  <a:cubicBezTo>
                    <a:pt x="61" y="48"/>
                    <a:pt x="61" y="48"/>
                    <a:pt x="61" y="48"/>
                  </a:cubicBezTo>
                  <a:cubicBezTo>
                    <a:pt x="70" y="40"/>
                    <a:pt x="82" y="32"/>
                    <a:pt x="91" y="24"/>
                  </a:cubicBezTo>
                  <a:cubicBezTo>
                    <a:pt x="92" y="23"/>
                    <a:pt x="91" y="22"/>
                    <a:pt x="90" y="22"/>
                  </a:cubicBezTo>
                  <a:cubicBezTo>
                    <a:pt x="80" y="25"/>
                    <a:pt x="72" y="31"/>
                    <a:pt x="63" y="36"/>
                  </a:cubicBezTo>
                  <a:cubicBezTo>
                    <a:pt x="63" y="36"/>
                    <a:pt x="63" y="36"/>
                    <a:pt x="62" y="36"/>
                  </a:cubicBezTo>
                  <a:cubicBezTo>
                    <a:pt x="63" y="36"/>
                    <a:pt x="63" y="35"/>
                    <a:pt x="63" y="34"/>
                  </a:cubicBezTo>
                  <a:cubicBezTo>
                    <a:pt x="65" y="32"/>
                    <a:pt x="68" y="30"/>
                    <a:pt x="69" y="29"/>
                  </a:cubicBezTo>
                  <a:cubicBezTo>
                    <a:pt x="74" y="26"/>
                    <a:pt x="80" y="22"/>
                    <a:pt x="85" y="19"/>
                  </a:cubicBezTo>
                  <a:cubicBezTo>
                    <a:pt x="91" y="20"/>
                    <a:pt x="96" y="24"/>
                    <a:pt x="100" y="29"/>
                  </a:cubicBezTo>
                  <a:close/>
                  <a:moveTo>
                    <a:pt x="73" y="22"/>
                  </a:moveTo>
                  <a:cubicBezTo>
                    <a:pt x="76" y="20"/>
                    <a:pt x="79" y="19"/>
                    <a:pt x="82" y="19"/>
                  </a:cubicBezTo>
                  <a:cubicBezTo>
                    <a:pt x="77" y="22"/>
                    <a:pt x="71" y="25"/>
                    <a:pt x="66" y="29"/>
                  </a:cubicBezTo>
                  <a:cubicBezTo>
                    <a:pt x="67" y="27"/>
                    <a:pt x="70" y="24"/>
                    <a:pt x="73" y="22"/>
                  </a:cubicBezTo>
                  <a:close/>
                  <a:moveTo>
                    <a:pt x="49" y="50"/>
                  </a:moveTo>
                  <a:cubicBezTo>
                    <a:pt x="43" y="54"/>
                    <a:pt x="36" y="58"/>
                    <a:pt x="30" y="62"/>
                  </a:cubicBezTo>
                  <a:cubicBezTo>
                    <a:pt x="23" y="65"/>
                    <a:pt x="34" y="56"/>
                    <a:pt x="35" y="55"/>
                  </a:cubicBezTo>
                  <a:cubicBezTo>
                    <a:pt x="38" y="52"/>
                    <a:pt x="42" y="49"/>
                    <a:pt x="45" y="45"/>
                  </a:cubicBezTo>
                  <a:cubicBezTo>
                    <a:pt x="47" y="47"/>
                    <a:pt x="48" y="49"/>
                    <a:pt x="49" y="50"/>
                  </a:cubicBezTo>
                  <a:close/>
                  <a:moveTo>
                    <a:pt x="29" y="38"/>
                  </a:moveTo>
                  <a:cubicBezTo>
                    <a:pt x="24" y="41"/>
                    <a:pt x="19" y="44"/>
                    <a:pt x="15" y="48"/>
                  </a:cubicBezTo>
                  <a:cubicBezTo>
                    <a:pt x="15" y="47"/>
                    <a:pt x="16" y="46"/>
                    <a:pt x="16" y="45"/>
                  </a:cubicBezTo>
                  <a:cubicBezTo>
                    <a:pt x="19" y="40"/>
                    <a:pt x="24" y="38"/>
                    <a:pt x="29" y="38"/>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272"/>
            <p:cNvSpPr>
              <a:spLocks noEditPoints="1"/>
            </p:cNvSpPr>
            <p:nvPr/>
          </p:nvSpPr>
          <p:spPr bwMode="auto">
            <a:xfrm>
              <a:off x="6774108" y="2839472"/>
              <a:ext cx="949325" cy="669925"/>
            </a:xfrm>
            <a:custGeom>
              <a:avLst/>
              <a:gdLst>
                <a:gd name="T0" fmla="*/ 117 w 224"/>
                <a:gd name="T1" fmla="*/ 126 h 158"/>
                <a:gd name="T2" fmla="*/ 99 w 224"/>
                <a:gd name="T3" fmla="*/ 3 h 158"/>
                <a:gd name="T4" fmla="*/ 11 w 224"/>
                <a:gd name="T5" fmla="*/ 42 h 158"/>
                <a:gd name="T6" fmla="*/ 19 w 224"/>
                <a:gd name="T7" fmla="*/ 51 h 158"/>
                <a:gd name="T8" fmla="*/ 26 w 224"/>
                <a:gd name="T9" fmla="*/ 53 h 158"/>
                <a:gd name="T10" fmla="*/ 79 w 224"/>
                <a:gd name="T11" fmla="*/ 27 h 158"/>
                <a:gd name="T12" fmla="*/ 86 w 224"/>
                <a:gd name="T13" fmla="*/ 21 h 158"/>
                <a:gd name="T14" fmla="*/ 85 w 224"/>
                <a:gd name="T15" fmla="*/ 31 h 158"/>
                <a:gd name="T16" fmla="*/ 108 w 224"/>
                <a:gd name="T17" fmla="*/ 11 h 158"/>
                <a:gd name="T18" fmla="*/ 113 w 224"/>
                <a:gd name="T19" fmla="*/ 19 h 158"/>
                <a:gd name="T20" fmla="*/ 71 w 224"/>
                <a:gd name="T21" fmla="*/ 53 h 158"/>
                <a:gd name="T22" fmla="*/ 76 w 224"/>
                <a:gd name="T23" fmla="*/ 52 h 158"/>
                <a:gd name="T24" fmla="*/ 27 w 224"/>
                <a:gd name="T25" fmla="*/ 97 h 158"/>
                <a:gd name="T26" fmla="*/ 65 w 224"/>
                <a:gd name="T27" fmla="*/ 84 h 158"/>
                <a:gd name="T28" fmla="*/ 23 w 224"/>
                <a:gd name="T29" fmla="*/ 108 h 158"/>
                <a:gd name="T30" fmla="*/ 102 w 224"/>
                <a:gd name="T31" fmla="*/ 75 h 158"/>
                <a:gd name="T32" fmla="*/ 123 w 224"/>
                <a:gd name="T33" fmla="*/ 47 h 158"/>
                <a:gd name="T34" fmla="*/ 32 w 224"/>
                <a:gd name="T35" fmla="*/ 90 h 158"/>
                <a:gd name="T36" fmla="*/ 150 w 224"/>
                <a:gd name="T37" fmla="*/ 23 h 158"/>
                <a:gd name="T38" fmla="*/ 151 w 224"/>
                <a:gd name="T39" fmla="*/ 14 h 158"/>
                <a:gd name="T40" fmla="*/ 64 w 224"/>
                <a:gd name="T41" fmla="*/ 49 h 158"/>
                <a:gd name="T42" fmla="*/ 38 w 224"/>
                <a:gd name="T43" fmla="*/ 51 h 158"/>
                <a:gd name="T44" fmla="*/ 27 w 224"/>
                <a:gd name="T45" fmla="*/ 55 h 158"/>
                <a:gd name="T46" fmla="*/ 46 w 224"/>
                <a:gd name="T47" fmla="*/ 42 h 158"/>
                <a:gd name="T48" fmla="*/ 17 w 224"/>
                <a:gd name="T49" fmla="*/ 46 h 158"/>
                <a:gd name="T50" fmla="*/ 12 w 224"/>
                <a:gd name="T51" fmla="*/ 44 h 158"/>
                <a:gd name="T52" fmla="*/ 103 w 224"/>
                <a:gd name="T53" fmla="*/ 82 h 158"/>
                <a:gd name="T54" fmla="*/ 191 w 224"/>
                <a:gd name="T55" fmla="*/ 51 h 158"/>
                <a:gd name="T56" fmla="*/ 191 w 224"/>
                <a:gd name="T57" fmla="*/ 51 h 158"/>
                <a:gd name="T58" fmla="*/ 119 w 224"/>
                <a:gd name="T59" fmla="*/ 121 h 158"/>
                <a:gd name="T60" fmla="*/ 133 w 224"/>
                <a:gd name="T61" fmla="*/ 108 h 158"/>
                <a:gd name="T62" fmla="*/ 150 w 224"/>
                <a:gd name="T63" fmla="*/ 109 h 158"/>
                <a:gd name="T64" fmla="*/ 200 w 224"/>
                <a:gd name="T65" fmla="*/ 80 h 158"/>
                <a:gd name="T66" fmla="*/ 200 w 224"/>
                <a:gd name="T67" fmla="*/ 80 h 158"/>
                <a:gd name="T68" fmla="*/ 44 w 224"/>
                <a:gd name="T69" fmla="*/ 147 h 158"/>
                <a:gd name="T70" fmla="*/ 59 w 224"/>
                <a:gd name="T71" fmla="*/ 124 h 158"/>
                <a:gd name="T72" fmla="*/ 60 w 224"/>
                <a:gd name="T73" fmla="*/ 120 h 158"/>
                <a:gd name="T74" fmla="*/ 187 w 224"/>
                <a:gd name="T75" fmla="*/ 50 h 158"/>
                <a:gd name="T76" fmla="*/ 118 w 224"/>
                <a:gd name="T77" fmla="*/ 82 h 158"/>
                <a:gd name="T78" fmla="*/ 67 w 224"/>
                <a:gd name="T79" fmla="*/ 134 h 158"/>
                <a:gd name="T80" fmla="*/ 203 w 224"/>
                <a:gd name="T81" fmla="*/ 69 h 158"/>
                <a:gd name="T82" fmla="*/ 99 w 224"/>
                <a:gd name="T83" fmla="*/ 116 h 158"/>
                <a:gd name="T84" fmla="*/ 85 w 224"/>
                <a:gd name="T85" fmla="*/ 124 h 158"/>
                <a:gd name="T86" fmla="*/ 199 w 224"/>
                <a:gd name="T87" fmla="*/ 100 h 158"/>
                <a:gd name="T88" fmla="*/ 201 w 224"/>
                <a:gd name="T89" fmla="*/ 106 h 158"/>
                <a:gd name="T90" fmla="*/ 174 w 224"/>
                <a:gd name="T91" fmla="*/ 113 h 158"/>
                <a:gd name="T92" fmla="*/ 172 w 224"/>
                <a:gd name="T93" fmla="*/ 117 h 158"/>
                <a:gd name="T94" fmla="*/ 150 w 224"/>
                <a:gd name="T95" fmla="*/ 124 h 158"/>
                <a:gd name="T96" fmla="*/ 185 w 224"/>
                <a:gd name="T97" fmla="*/ 116 h 158"/>
                <a:gd name="T98" fmla="*/ 130 w 224"/>
                <a:gd name="T99" fmla="*/ 90 h 158"/>
                <a:gd name="T100" fmla="*/ 161 w 224"/>
                <a:gd name="T101" fmla="*/ 71 h 158"/>
                <a:gd name="T102" fmla="*/ 105 w 224"/>
                <a:gd name="T103" fmla="*/ 74 h 158"/>
                <a:gd name="T104" fmla="*/ 96 w 224"/>
                <a:gd name="T105" fmla="*/ 71 h 158"/>
                <a:gd name="T106" fmla="*/ 179 w 224"/>
                <a:gd name="T107" fmla="*/ 24 h 158"/>
                <a:gd name="T108" fmla="*/ 159 w 224"/>
                <a:gd name="T109" fmla="*/ 28 h 158"/>
                <a:gd name="T110" fmla="*/ 55 w 224"/>
                <a:gd name="T111" fmla="*/ 55 h 158"/>
                <a:gd name="T112" fmla="*/ 88 w 224"/>
                <a:gd name="T113" fmla="*/ 17 h 158"/>
                <a:gd name="T114" fmla="*/ 49 w 224"/>
                <a:gd name="T115" fmla="*/ 27 h 158"/>
                <a:gd name="T116" fmla="*/ 27 w 224"/>
                <a:gd name="T117" fmla="*/ 4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4" h="158">
                  <a:moveTo>
                    <a:pt x="15" y="55"/>
                  </a:moveTo>
                  <a:cubicBezTo>
                    <a:pt x="7" y="57"/>
                    <a:pt x="0" y="64"/>
                    <a:pt x="0" y="73"/>
                  </a:cubicBezTo>
                  <a:cubicBezTo>
                    <a:pt x="0" y="85"/>
                    <a:pt x="11" y="91"/>
                    <a:pt x="22" y="93"/>
                  </a:cubicBezTo>
                  <a:cubicBezTo>
                    <a:pt x="14" y="99"/>
                    <a:pt x="9" y="108"/>
                    <a:pt x="18" y="117"/>
                  </a:cubicBezTo>
                  <a:cubicBezTo>
                    <a:pt x="27" y="126"/>
                    <a:pt x="43" y="126"/>
                    <a:pt x="54" y="122"/>
                  </a:cubicBezTo>
                  <a:cubicBezTo>
                    <a:pt x="50" y="135"/>
                    <a:pt x="39" y="145"/>
                    <a:pt x="28" y="154"/>
                  </a:cubicBezTo>
                  <a:cubicBezTo>
                    <a:pt x="27" y="155"/>
                    <a:pt x="27" y="156"/>
                    <a:pt x="28" y="157"/>
                  </a:cubicBezTo>
                  <a:cubicBezTo>
                    <a:pt x="28" y="158"/>
                    <a:pt x="29" y="158"/>
                    <a:pt x="31" y="158"/>
                  </a:cubicBezTo>
                  <a:cubicBezTo>
                    <a:pt x="50" y="151"/>
                    <a:pt x="68" y="143"/>
                    <a:pt x="82" y="127"/>
                  </a:cubicBezTo>
                  <a:cubicBezTo>
                    <a:pt x="90" y="142"/>
                    <a:pt x="108" y="139"/>
                    <a:pt x="117" y="126"/>
                  </a:cubicBezTo>
                  <a:cubicBezTo>
                    <a:pt x="123" y="132"/>
                    <a:pt x="129" y="137"/>
                    <a:pt x="136" y="138"/>
                  </a:cubicBezTo>
                  <a:cubicBezTo>
                    <a:pt x="144" y="138"/>
                    <a:pt x="151" y="131"/>
                    <a:pt x="155" y="125"/>
                  </a:cubicBezTo>
                  <a:cubicBezTo>
                    <a:pt x="163" y="131"/>
                    <a:pt x="179" y="129"/>
                    <a:pt x="181" y="119"/>
                  </a:cubicBezTo>
                  <a:cubicBezTo>
                    <a:pt x="199" y="130"/>
                    <a:pt x="224" y="95"/>
                    <a:pt x="206" y="81"/>
                  </a:cubicBezTo>
                  <a:cubicBezTo>
                    <a:pt x="214" y="76"/>
                    <a:pt x="219" y="67"/>
                    <a:pt x="215" y="58"/>
                  </a:cubicBezTo>
                  <a:cubicBezTo>
                    <a:pt x="210" y="49"/>
                    <a:pt x="202" y="45"/>
                    <a:pt x="193" y="46"/>
                  </a:cubicBezTo>
                  <a:cubicBezTo>
                    <a:pt x="195" y="38"/>
                    <a:pt x="193" y="28"/>
                    <a:pt x="187" y="22"/>
                  </a:cubicBezTo>
                  <a:cubicBezTo>
                    <a:pt x="179" y="14"/>
                    <a:pt x="167" y="17"/>
                    <a:pt x="159" y="22"/>
                  </a:cubicBezTo>
                  <a:cubicBezTo>
                    <a:pt x="158" y="0"/>
                    <a:pt x="129" y="0"/>
                    <a:pt x="118" y="17"/>
                  </a:cubicBezTo>
                  <a:cubicBezTo>
                    <a:pt x="114" y="9"/>
                    <a:pt x="108" y="2"/>
                    <a:pt x="99" y="3"/>
                  </a:cubicBezTo>
                  <a:cubicBezTo>
                    <a:pt x="90" y="5"/>
                    <a:pt x="83" y="12"/>
                    <a:pt x="81" y="20"/>
                  </a:cubicBezTo>
                  <a:cubicBezTo>
                    <a:pt x="76" y="13"/>
                    <a:pt x="67" y="9"/>
                    <a:pt x="58" y="12"/>
                  </a:cubicBezTo>
                  <a:cubicBezTo>
                    <a:pt x="45" y="16"/>
                    <a:pt x="43" y="26"/>
                    <a:pt x="42" y="37"/>
                  </a:cubicBezTo>
                  <a:cubicBezTo>
                    <a:pt x="34" y="26"/>
                    <a:pt x="21" y="20"/>
                    <a:pt x="10" y="31"/>
                  </a:cubicBezTo>
                  <a:cubicBezTo>
                    <a:pt x="2" y="39"/>
                    <a:pt x="7" y="49"/>
                    <a:pt x="15" y="55"/>
                  </a:cubicBezTo>
                  <a:close/>
                  <a:moveTo>
                    <a:pt x="11" y="39"/>
                  </a:moveTo>
                  <a:cubicBezTo>
                    <a:pt x="11" y="39"/>
                    <a:pt x="11" y="39"/>
                    <a:pt x="12" y="39"/>
                  </a:cubicBezTo>
                  <a:cubicBezTo>
                    <a:pt x="14" y="37"/>
                    <a:pt x="17" y="35"/>
                    <a:pt x="20" y="33"/>
                  </a:cubicBezTo>
                  <a:cubicBezTo>
                    <a:pt x="22" y="31"/>
                    <a:pt x="26" y="27"/>
                    <a:pt x="20" y="34"/>
                  </a:cubicBezTo>
                  <a:cubicBezTo>
                    <a:pt x="18" y="37"/>
                    <a:pt x="14" y="39"/>
                    <a:pt x="11" y="42"/>
                  </a:cubicBezTo>
                  <a:cubicBezTo>
                    <a:pt x="11" y="41"/>
                    <a:pt x="11" y="40"/>
                    <a:pt x="11" y="39"/>
                  </a:cubicBezTo>
                  <a:close/>
                  <a:moveTo>
                    <a:pt x="29" y="31"/>
                  </a:moveTo>
                  <a:cubicBezTo>
                    <a:pt x="26" y="32"/>
                    <a:pt x="24" y="34"/>
                    <a:pt x="22" y="36"/>
                  </a:cubicBezTo>
                  <a:cubicBezTo>
                    <a:pt x="19" y="38"/>
                    <a:pt x="14" y="40"/>
                    <a:pt x="12" y="43"/>
                  </a:cubicBezTo>
                  <a:cubicBezTo>
                    <a:pt x="12" y="43"/>
                    <a:pt x="12" y="43"/>
                    <a:pt x="12" y="43"/>
                  </a:cubicBezTo>
                  <a:cubicBezTo>
                    <a:pt x="16" y="38"/>
                    <a:pt x="21" y="35"/>
                    <a:pt x="25" y="30"/>
                  </a:cubicBezTo>
                  <a:cubicBezTo>
                    <a:pt x="26" y="30"/>
                    <a:pt x="28" y="31"/>
                    <a:pt x="29" y="31"/>
                  </a:cubicBezTo>
                  <a:close/>
                  <a:moveTo>
                    <a:pt x="37" y="42"/>
                  </a:moveTo>
                  <a:cubicBezTo>
                    <a:pt x="33" y="47"/>
                    <a:pt x="28" y="49"/>
                    <a:pt x="24" y="54"/>
                  </a:cubicBezTo>
                  <a:cubicBezTo>
                    <a:pt x="22" y="53"/>
                    <a:pt x="20" y="52"/>
                    <a:pt x="19" y="51"/>
                  </a:cubicBezTo>
                  <a:cubicBezTo>
                    <a:pt x="22" y="50"/>
                    <a:pt x="25" y="49"/>
                    <a:pt x="28" y="47"/>
                  </a:cubicBezTo>
                  <a:cubicBezTo>
                    <a:pt x="29" y="46"/>
                    <a:pt x="31" y="45"/>
                    <a:pt x="33" y="44"/>
                  </a:cubicBezTo>
                  <a:cubicBezTo>
                    <a:pt x="32" y="44"/>
                    <a:pt x="39" y="40"/>
                    <a:pt x="37" y="42"/>
                  </a:cubicBezTo>
                  <a:close/>
                  <a:moveTo>
                    <a:pt x="41" y="45"/>
                  </a:moveTo>
                  <a:cubicBezTo>
                    <a:pt x="39" y="46"/>
                    <a:pt x="36" y="48"/>
                    <a:pt x="34" y="49"/>
                  </a:cubicBezTo>
                  <a:cubicBezTo>
                    <a:pt x="32" y="50"/>
                    <a:pt x="31" y="51"/>
                    <a:pt x="29" y="52"/>
                  </a:cubicBezTo>
                  <a:cubicBezTo>
                    <a:pt x="29" y="52"/>
                    <a:pt x="27" y="54"/>
                    <a:pt x="26" y="54"/>
                  </a:cubicBezTo>
                  <a:cubicBezTo>
                    <a:pt x="26" y="54"/>
                    <a:pt x="26" y="54"/>
                    <a:pt x="26" y="54"/>
                  </a:cubicBezTo>
                  <a:cubicBezTo>
                    <a:pt x="26" y="54"/>
                    <a:pt x="25" y="54"/>
                    <a:pt x="25" y="54"/>
                  </a:cubicBezTo>
                  <a:cubicBezTo>
                    <a:pt x="25" y="54"/>
                    <a:pt x="25" y="54"/>
                    <a:pt x="26" y="53"/>
                  </a:cubicBezTo>
                  <a:cubicBezTo>
                    <a:pt x="30" y="49"/>
                    <a:pt x="36" y="46"/>
                    <a:pt x="39" y="41"/>
                  </a:cubicBezTo>
                  <a:cubicBezTo>
                    <a:pt x="40" y="43"/>
                    <a:pt x="41" y="44"/>
                    <a:pt x="41" y="45"/>
                  </a:cubicBezTo>
                  <a:close/>
                  <a:moveTo>
                    <a:pt x="48" y="30"/>
                  </a:moveTo>
                  <a:cubicBezTo>
                    <a:pt x="51" y="28"/>
                    <a:pt x="55" y="26"/>
                    <a:pt x="58" y="24"/>
                  </a:cubicBezTo>
                  <a:cubicBezTo>
                    <a:pt x="61" y="22"/>
                    <a:pt x="64" y="21"/>
                    <a:pt x="67" y="20"/>
                  </a:cubicBezTo>
                  <a:cubicBezTo>
                    <a:pt x="66" y="20"/>
                    <a:pt x="62" y="24"/>
                    <a:pt x="60" y="25"/>
                  </a:cubicBezTo>
                  <a:cubicBezTo>
                    <a:pt x="55" y="28"/>
                    <a:pt x="51" y="32"/>
                    <a:pt x="47" y="35"/>
                  </a:cubicBezTo>
                  <a:cubicBezTo>
                    <a:pt x="47" y="34"/>
                    <a:pt x="47" y="32"/>
                    <a:pt x="48" y="30"/>
                  </a:cubicBezTo>
                  <a:close/>
                  <a:moveTo>
                    <a:pt x="78" y="24"/>
                  </a:moveTo>
                  <a:cubicBezTo>
                    <a:pt x="78" y="25"/>
                    <a:pt x="79" y="26"/>
                    <a:pt x="79" y="27"/>
                  </a:cubicBezTo>
                  <a:cubicBezTo>
                    <a:pt x="74" y="31"/>
                    <a:pt x="67" y="33"/>
                    <a:pt x="61" y="37"/>
                  </a:cubicBezTo>
                  <a:cubicBezTo>
                    <a:pt x="56" y="39"/>
                    <a:pt x="51" y="42"/>
                    <a:pt x="46" y="45"/>
                  </a:cubicBezTo>
                  <a:cubicBezTo>
                    <a:pt x="46" y="45"/>
                    <a:pt x="46" y="45"/>
                    <a:pt x="46" y="45"/>
                  </a:cubicBezTo>
                  <a:cubicBezTo>
                    <a:pt x="51" y="41"/>
                    <a:pt x="56" y="38"/>
                    <a:pt x="61" y="34"/>
                  </a:cubicBezTo>
                  <a:cubicBezTo>
                    <a:pt x="65" y="32"/>
                    <a:pt x="68" y="30"/>
                    <a:pt x="72" y="28"/>
                  </a:cubicBezTo>
                  <a:cubicBezTo>
                    <a:pt x="72" y="27"/>
                    <a:pt x="73" y="27"/>
                    <a:pt x="73" y="26"/>
                  </a:cubicBezTo>
                  <a:cubicBezTo>
                    <a:pt x="75" y="26"/>
                    <a:pt x="76" y="25"/>
                    <a:pt x="78" y="24"/>
                  </a:cubicBezTo>
                  <a:close/>
                  <a:moveTo>
                    <a:pt x="107" y="10"/>
                  </a:moveTo>
                  <a:cubicBezTo>
                    <a:pt x="107" y="10"/>
                    <a:pt x="107" y="10"/>
                    <a:pt x="107" y="10"/>
                  </a:cubicBezTo>
                  <a:cubicBezTo>
                    <a:pt x="100" y="14"/>
                    <a:pt x="93" y="18"/>
                    <a:pt x="86" y="21"/>
                  </a:cubicBezTo>
                  <a:cubicBezTo>
                    <a:pt x="86" y="20"/>
                    <a:pt x="86" y="20"/>
                    <a:pt x="86" y="19"/>
                  </a:cubicBezTo>
                  <a:cubicBezTo>
                    <a:pt x="88" y="18"/>
                    <a:pt x="91" y="16"/>
                    <a:pt x="93" y="15"/>
                  </a:cubicBezTo>
                  <a:cubicBezTo>
                    <a:pt x="96" y="12"/>
                    <a:pt x="100" y="10"/>
                    <a:pt x="103" y="8"/>
                  </a:cubicBezTo>
                  <a:cubicBezTo>
                    <a:pt x="105" y="9"/>
                    <a:pt x="106" y="9"/>
                    <a:pt x="107" y="10"/>
                  </a:cubicBezTo>
                  <a:close/>
                  <a:moveTo>
                    <a:pt x="110" y="14"/>
                  </a:moveTo>
                  <a:cubicBezTo>
                    <a:pt x="93" y="24"/>
                    <a:pt x="76" y="35"/>
                    <a:pt x="59" y="45"/>
                  </a:cubicBezTo>
                  <a:cubicBezTo>
                    <a:pt x="42" y="55"/>
                    <a:pt x="23" y="63"/>
                    <a:pt x="7" y="75"/>
                  </a:cubicBezTo>
                  <a:cubicBezTo>
                    <a:pt x="7" y="76"/>
                    <a:pt x="7" y="77"/>
                    <a:pt x="8" y="76"/>
                  </a:cubicBezTo>
                  <a:cubicBezTo>
                    <a:pt x="24" y="65"/>
                    <a:pt x="43" y="56"/>
                    <a:pt x="60" y="46"/>
                  </a:cubicBezTo>
                  <a:cubicBezTo>
                    <a:pt x="68" y="41"/>
                    <a:pt x="77" y="36"/>
                    <a:pt x="85" y="31"/>
                  </a:cubicBezTo>
                  <a:cubicBezTo>
                    <a:pt x="93" y="26"/>
                    <a:pt x="103" y="21"/>
                    <a:pt x="109" y="15"/>
                  </a:cubicBezTo>
                  <a:cubicBezTo>
                    <a:pt x="102" y="22"/>
                    <a:pt x="93" y="26"/>
                    <a:pt x="85" y="31"/>
                  </a:cubicBezTo>
                  <a:cubicBezTo>
                    <a:pt x="76" y="37"/>
                    <a:pt x="67" y="43"/>
                    <a:pt x="57" y="48"/>
                  </a:cubicBezTo>
                  <a:cubicBezTo>
                    <a:pt x="48" y="54"/>
                    <a:pt x="39" y="59"/>
                    <a:pt x="29" y="65"/>
                  </a:cubicBezTo>
                  <a:cubicBezTo>
                    <a:pt x="22" y="70"/>
                    <a:pt x="14" y="74"/>
                    <a:pt x="7" y="80"/>
                  </a:cubicBezTo>
                  <a:cubicBezTo>
                    <a:pt x="7" y="79"/>
                    <a:pt x="6" y="78"/>
                    <a:pt x="6" y="76"/>
                  </a:cubicBezTo>
                  <a:cubicBezTo>
                    <a:pt x="6" y="76"/>
                    <a:pt x="6" y="76"/>
                    <a:pt x="6" y="76"/>
                  </a:cubicBezTo>
                  <a:cubicBezTo>
                    <a:pt x="21" y="63"/>
                    <a:pt x="41" y="55"/>
                    <a:pt x="58" y="44"/>
                  </a:cubicBezTo>
                  <a:cubicBezTo>
                    <a:pt x="67" y="39"/>
                    <a:pt x="76" y="32"/>
                    <a:pt x="85" y="27"/>
                  </a:cubicBezTo>
                  <a:cubicBezTo>
                    <a:pt x="93" y="22"/>
                    <a:pt x="101" y="17"/>
                    <a:pt x="108" y="11"/>
                  </a:cubicBezTo>
                  <a:cubicBezTo>
                    <a:pt x="109" y="12"/>
                    <a:pt x="110" y="13"/>
                    <a:pt x="110" y="14"/>
                  </a:cubicBezTo>
                  <a:close/>
                  <a:moveTo>
                    <a:pt x="113" y="19"/>
                  </a:moveTo>
                  <a:cubicBezTo>
                    <a:pt x="106" y="23"/>
                    <a:pt x="99" y="28"/>
                    <a:pt x="91" y="32"/>
                  </a:cubicBezTo>
                  <a:cubicBezTo>
                    <a:pt x="82" y="38"/>
                    <a:pt x="72" y="43"/>
                    <a:pt x="63" y="48"/>
                  </a:cubicBezTo>
                  <a:cubicBezTo>
                    <a:pt x="54" y="53"/>
                    <a:pt x="45" y="58"/>
                    <a:pt x="36" y="63"/>
                  </a:cubicBezTo>
                  <a:cubicBezTo>
                    <a:pt x="31" y="65"/>
                    <a:pt x="27" y="68"/>
                    <a:pt x="23" y="70"/>
                  </a:cubicBezTo>
                  <a:cubicBezTo>
                    <a:pt x="22" y="71"/>
                    <a:pt x="22" y="71"/>
                    <a:pt x="21" y="71"/>
                  </a:cubicBezTo>
                  <a:cubicBezTo>
                    <a:pt x="35" y="62"/>
                    <a:pt x="49" y="55"/>
                    <a:pt x="63" y="46"/>
                  </a:cubicBezTo>
                  <a:cubicBezTo>
                    <a:pt x="79" y="37"/>
                    <a:pt x="97" y="28"/>
                    <a:pt x="111" y="15"/>
                  </a:cubicBezTo>
                  <a:cubicBezTo>
                    <a:pt x="112" y="16"/>
                    <a:pt x="113" y="18"/>
                    <a:pt x="113" y="19"/>
                  </a:cubicBezTo>
                  <a:close/>
                  <a:moveTo>
                    <a:pt x="134" y="14"/>
                  </a:moveTo>
                  <a:cubicBezTo>
                    <a:pt x="135" y="13"/>
                    <a:pt x="143" y="9"/>
                    <a:pt x="140" y="11"/>
                  </a:cubicBezTo>
                  <a:cubicBezTo>
                    <a:pt x="138" y="12"/>
                    <a:pt x="135" y="14"/>
                    <a:pt x="133" y="16"/>
                  </a:cubicBezTo>
                  <a:cubicBezTo>
                    <a:pt x="127" y="20"/>
                    <a:pt x="121" y="24"/>
                    <a:pt x="115" y="27"/>
                  </a:cubicBezTo>
                  <a:cubicBezTo>
                    <a:pt x="103" y="35"/>
                    <a:pt x="92" y="41"/>
                    <a:pt x="80" y="48"/>
                  </a:cubicBezTo>
                  <a:cubicBezTo>
                    <a:pt x="69" y="54"/>
                    <a:pt x="58" y="60"/>
                    <a:pt x="46" y="67"/>
                  </a:cubicBezTo>
                  <a:cubicBezTo>
                    <a:pt x="36" y="73"/>
                    <a:pt x="26" y="81"/>
                    <a:pt x="16" y="86"/>
                  </a:cubicBezTo>
                  <a:cubicBezTo>
                    <a:pt x="15" y="86"/>
                    <a:pt x="13" y="85"/>
                    <a:pt x="12" y="84"/>
                  </a:cubicBezTo>
                  <a:cubicBezTo>
                    <a:pt x="21" y="82"/>
                    <a:pt x="29" y="75"/>
                    <a:pt x="37" y="71"/>
                  </a:cubicBezTo>
                  <a:cubicBezTo>
                    <a:pt x="48" y="65"/>
                    <a:pt x="59" y="59"/>
                    <a:pt x="71" y="53"/>
                  </a:cubicBezTo>
                  <a:cubicBezTo>
                    <a:pt x="82" y="47"/>
                    <a:pt x="94" y="40"/>
                    <a:pt x="105" y="33"/>
                  </a:cubicBezTo>
                  <a:cubicBezTo>
                    <a:pt x="115" y="27"/>
                    <a:pt x="124" y="20"/>
                    <a:pt x="134" y="14"/>
                  </a:cubicBezTo>
                  <a:close/>
                  <a:moveTo>
                    <a:pt x="150" y="13"/>
                  </a:moveTo>
                  <a:cubicBezTo>
                    <a:pt x="134" y="22"/>
                    <a:pt x="119" y="32"/>
                    <a:pt x="104" y="41"/>
                  </a:cubicBezTo>
                  <a:cubicBezTo>
                    <a:pt x="101" y="43"/>
                    <a:pt x="98" y="45"/>
                    <a:pt x="95" y="46"/>
                  </a:cubicBezTo>
                  <a:cubicBezTo>
                    <a:pt x="93" y="47"/>
                    <a:pt x="91" y="48"/>
                    <a:pt x="89" y="49"/>
                  </a:cubicBezTo>
                  <a:cubicBezTo>
                    <a:pt x="68" y="59"/>
                    <a:pt x="47" y="71"/>
                    <a:pt x="26" y="82"/>
                  </a:cubicBezTo>
                  <a:cubicBezTo>
                    <a:pt x="26" y="81"/>
                    <a:pt x="27" y="81"/>
                    <a:pt x="27" y="81"/>
                  </a:cubicBezTo>
                  <a:cubicBezTo>
                    <a:pt x="32" y="77"/>
                    <a:pt x="37" y="74"/>
                    <a:pt x="42" y="71"/>
                  </a:cubicBezTo>
                  <a:cubicBezTo>
                    <a:pt x="53" y="64"/>
                    <a:pt x="64" y="58"/>
                    <a:pt x="76" y="52"/>
                  </a:cubicBezTo>
                  <a:cubicBezTo>
                    <a:pt x="99" y="39"/>
                    <a:pt x="121" y="25"/>
                    <a:pt x="143" y="10"/>
                  </a:cubicBezTo>
                  <a:cubicBezTo>
                    <a:pt x="146" y="10"/>
                    <a:pt x="148" y="11"/>
                    <a:pt x="150" y="13"/>
                  </a:cubicBezTo>
                  <a:close/>
                  <a:moveTo>
                    <a:pt x="154" y="26"/>
                  </a:moveTo>
                  <a:cubicBezTo>
                    <a:pt x="154" y="26"/>
                    <a:pt x="154" y="27"/>
                    <a:pt x="155" y="27"/>
                  </a:cubicBezTo>
                  <a:cubicBezTo>
                    <a:pt x="154" y="28"/>
                    <a:pt x="153" y="29"/>
                    <a:pt x="152" y="30"/>
                  </a:cubicBezTo>
                  <a:cubicBezTo>
                    <a:pt x="151" y="30"/>
                    <a:pt x="151" y="30"/>
                    <a:pt x="151" y="30"/>
                  </a:cubicBezTo>
                  <a:cubicBezTo>
                    <a:pt x="146" y="33"/>
                    <a:pt x="142" y="35"/>
                    <a:pt x="137" y="37"/>
                  </a:cubicBezTo>
                  <a:cubicBezTo>
                    <a:pt x="126" y="43"/>
                    <a:pt x="115" y="50"/>
                    <a:pt x="104" y="55"/>
                  </a:cubicBezTo>
                  <a:cubicBezTo>
                    <a:pt x="82" y="66"/>
                    <a:pt x="59" y="77"/>
                    <a:pt x="38" y="89"/>
                  </a:cubicBezTo>
                  <a:cubicBezTo>
                    <a:pt x="34" y="92"/>
                    <a:pt x="31" y="94"/>
                    <a:pt x="27" y="97"/>
                  </a:cubicBezTo>
                  <a:cubicBezTo>
                    <a:pt x="25" y="98"/>
                    <a:pt x="24" y="100"/>
                    <a:pt x="22" y="101"/>
                  </a:cubicBezTo>
                  <a:cubicBezTo>
                    <a:pt x="25" y="98"/>
                    <a:pt x="27" y="96"/>
                    <a:pt x="30" y="93"/>
                  </a:cubicBezTo>
                  <a:cubicBezTo>
                    <a:pt x="30" y="93"/>
                    <a:pt x="30" y="93"/>
                    <a:pt x="30" y="93"/>
                  </a:cubicBezTo>
                  <a:cubicBezTo>
                    <a:pt x="31" y="93"/>
                    <a:pt x="31" y="93"/>
                    <a:pt x="32" y="92"/>
                  </a:cubicBezTo>
                  <a:cubicBezTo>
                    <a:pt x="37" y="88"/>
                    <a:pt x="42" y="84"/>
                    <a:pt x="48" y="80"/>
                  </a:cubicBezTo>
                  <a:cubicBezTo>
                    <a:pt x="64" y="71"/>
                    <a:pt x="79" y="62"/>
                    <a:pt x="95" y="53"/>
                  </a:cubicBezTo>
                  <a:cubicBezTo>
                    <a:pt x="115" y="43"/>
                    <a:pt x="136" y="34"/>
                    <a:pt x="154" y="22"/>
                  </a:cubicBezTo>
                  <a:cubicBezTo>
                    <a:pt x="154" y="23"/>
                    <a:pt x="154" y="24"/>
                    <a:pt x="154" y="26"/>
                  </a:cubicBezTo>
                  <a:close/>
                  <a:moveTo>
                    <a:pt x="27" y="105"/>
                  </a:moveTo>
                  <a:cubicBezTo>
                    <a:pt x="39" y="97"/>
                    <a:pt x="53" y="91"/>
                    <a:pt x="65" y="84"/>
                  </a:cubicBezTo>
                  <a:cubicBezTo>
                    <a:pt x="78" y="77"/>
                    <a:pt x="91" y="70"/>
                    <a:pt x="105" y="63"/>
                  </a:cubicBezTo>
                  <a:cubicBezTo>
                    <a:pt x="118" y="56"/>
                    <a:pt x="131" y="51"/>
                    <a:pt x="144" y="44"/>
                  </a:cubicBezTo>
                  <a:cubicBezTo>
                    <a:pt x="154" y="40"/>
                    <a:pt x="163" y="34"/>
                    <a:pt x="172" y="29"/>
                  </a:cubicBezTo>
                  <a:cubicBezTo>
                    <a:pt x="170" y="30"/>
                    <a:pt x="168" y="32"/>
                    <a:pt x="167" y="33"/>
                  </a:cubicBezTo>
                  <a:cubicBezTo>
                    <a:pt x="160" y="37"/>
                    <a:pt x="154" y="40"/>
                    <a:pt x="147" y="44"/>
                  </a:cubicBezTo>
                  <a:cubicBezTo>
                    <a:pt x="132" y="52"/>
                    <a:pt x="116" y="59"/>
                    <a:pt x="101" y="67"/>
                  </a:cubicBezTo>
                  <a:cubicBezTo>
                    <a:pt x="86" y="75"/>
                    <a:pt x="71" y="83"/>
                    <a:pt x="56" y="91"/>
                  </a:cubicBezTo>
                  <a:cubicBezTo>
                    <a:pt x="44" y="98"/>
                    <a:pt x="31" y="104"/>
                    <a:pt x="21" y="113"/>
                  </a:cubicBezTo>
                  <a:cubicBezTo>
                    <a:pt x="20" y="112"/>
                    <a:pt x="20" y="112"/>
                    <a:pt x="19" y="111"/>
                  </a:cubicBezTo>
                  <a:cubicBezTo>
                    <a:pt x="21" y="110"/>
                    <a:pt x="22" y="109"/>
                    <a:pt x="23" y="108"/>
                  </a:cubicBezTo>
                  <a:cubicBezTo>
                    <a:pt x="25" y="107"/>
                    <a:pt x="26" y="106"/>
                    <a:pt x="27" y="105"/>
                  </a:cubicBezTo>
                  <a:close/>
                  <a:moveTo>
                    <a:pt x="26" y="117"/>
                  </a:moveTo>
                  <a:cubicBezTo>
                    <a:pt x="25" y="116"/>
                    <a:pt x="23" y="115"/>
                    <a:pt x="22" y="114"/>
                  </a:cubicBezTo>
                  <a:cubicBezTo>
                    <a:pt x="33" y="106"/>
                    <a:pt x="47" y="100"/>
                    <a:pt x="59" y="94"/>
                  </a:cubicBezTo>
                  <a:cubicBezTo>
                    <a:pt x="74" y="87"/>
                    <a:pt x="89" y="80"/>
                    <a:pt x="103" y="73"/>
                  </a:cubicBezTo>
                  <a:cubicBezTo>
                    <a:pt x="118" y="65"/>
                    <a:pt x="132" y="58"/>
                    <a:pt x="147" y="52"/>
                  </a:cubicBezTo>
                  <a:cubicBezTo>
                    <a:pt x="154" y="49"/>
                    <a:pt x="162" y="46"/>
                    <a:pt x="169" y="42"/>
                  </a:cubicBezTo>
                  <a:cubicBezTo>
                    <a:pt x="174" y="39"/>
                    <a:pt x="181" y="37"/>
                    <a:pt x="186" y="32"/>
                  </a:cubicBezTo>
                  <a:cubicBezTo>
                    <a:pt x="175" y="42"/>
                    <a:pt x="159" y="47"/>
                    <a:pt x="146" y="53"/>
                  </a:cubicBezTo>
                  <a:cubicBezTo>
                    <a:pt x="131" y="60"/>
                    <a:pt x="117" y="67"/>
                    <a:pt x="102" y="75"/>
                  </a:cubicBezTo>
                  <a:cubicBezTo>
                    <a:pt x="76" y="88"/>
                    <a:pt x="50" y="100"/>
                    <a:pt x="26" y="117"/>
                  </a:cubicBezTo>
                  <a:close/>
                  <a:moveTo>
                    <a:pt x="22" y="107"/>
                  </a:moveTo>
                  <a:cubicBezTo>
                    <a:pt x="21" y="108"/>
                    <a:pt x="20" y="108"/>
                    <a:pt x="20" y="109"/>
                  </a:cubicBezTo>
                  <a:cubicBezTo>
                    <a:pt x="20" y="109"/>
                    <a:pt x="19" y="110"/>
                    <a:pt x="19" y="110"/>
                  </a:cubicBezTo>
                  <a:cubicBezTo>
                    <a:pt x="18" y="109"/>
                    <a:pt x="18" y="108"/>
                    <a:pt x="18" y="107"/>
                  </a:cubicBezTo>
                  <a:cubicBezTo>
                    <a:pt x="27" y="98"/>
                    <a:pt x="37" y="91"/>
                    <a:pt x="48" y="85"/>
                  </a:cubicBezTo>
                  <a:cubicBezTo>
                    <a:pt x="61" y="78"/>
                    <a:pt x="75" y="70"/>
                    <a:pt x="88" y="64"/>
                  </a:cubicBezTo>
                  <a:cubicBezTo>
                    <a:pt x="101" y="58"/>
                    <a:pt x="113" y="52"/>
                    <a:pt x="125" y="45"/>
                  </a:cubicBezTo>
                  <a:cubicBezTo>
                    <a:pt x="126" y="45"/>
                    <a:pt x="127" y="44"/>
                    <a:pt x="128" y="44"/>
                  </a:cubicBezTo>
                  <a:cubicBezTo>
                    <a:pt x="126" y="45"/>
                    <a:pt x="125" y="46"/>
                    <a:pt x="123" y="47"/>
                  </a:cubicBezTo>
                  <a:cubicBezTo>
                    <a:pt x="110" y="54"/>
                    <a:pt x="96" y="61"/>
                    <a:pt x="83" y="68"/>
                  </a:cubicBezTo>
                  <a:cubicBezTo>
                    <a:pt x="70" y="75"/>
                    <a:pt x="58" y="82"/>
                    <a:pt x="46" y="90"/>
                  </a:cubicBezTo>
                  <a:cubicBezTo>
                    <a:pt x="40" y="94"/>
                    <a:pt x="35" y="98"/>
                    <a:pt x="29" y="102"/>
                  </a:cubicBezTo>
                  <a:cubicBezTo>
                    <a:pt x="27" y="104"/>
                    <a:pt x="25" y="105"/>
                    <a:pt x="22" y="107"/>
                  </a:cubicBezTo>
                  <a:close/>
                  <a:moveTo>
                    <a:pt x="69" y="61"/>
                  </a:moveTo>
                  <a:cubicBezTo>
                    <a:pt x="54" y="70"/>
                    <a:pt x="40" y="79"/>
                    <a:pt x="25" y="89"/>
                  </a:cubicBezTo>
                  <a:cubicBezTo>
                    <a:pt x="23" y="88"/>
                    <a:pt x="20" y="88"/>
                    <a:pt x="17" y="87"/>
                  </a:cubicBezTo>
                  <a:cubicBezTo>
                    <a:pt x="35" y="79"/>
                    <a:pt x="52" y="70"/>
                    <a:pt x="69" y="61"/>
                  </a:cubicBezTo>
                  <a:close/>
                  <a:moveTo>
                    <a:pt x="32" y="91"/>
                  </a:moveTo>
                  <a:cubicBezTo>
                    <a:pt x="32" y="91"/>
                    <a:pt x="32" y="91"/>
                    <a:pt x="32" y="90"/>
                  </a:cubicBezTo>
                  <a:cubicBezTo>
                    <a:pt x="31" y="89"/>
                    <a:pt x="31" y="89"/>
                    <a:pt x="29" y="89"/>
                  </a:cubicBezTo>
                  <a:cubicBezTo>
                    <a:pt x="29" y="89"/>
                    <a:pt x="29" y="89"/>
                    <a:pt x="29" y="89"/>
                  </a:cubicBezTo>
                  <a:cubicBezTo>
                    <a:pt x="37" y="85"/>
                    <a:pt x="45" y="79"/>
                    <a:pt x="53" y="75"/>
                  </a:cubicBezTo>
                  <a:cubicBezTo>
                    <a:pt x="60" y="71"/>
                    <a:pt x="67" y="67"/>
                    <a:pt x="75" y="63"/>
                  </a:cubicBezTo>
                  <a:cubicBezTo>
                    <a:pt x="60" y="71"/>
                    <a:pt x="45" y="80"/>
                    <a:pt x="32" y="91"/>
                  </a:cubicBezTo>
                  <a:close/>
                  <a:moveTo>
                    <a:pt x="111" y="44"/>
                  </a:moveTo>
                  <a:cubicBezTo>
                    <a:pt x="112" y="44"/>
                    <a:pt x="112" y="44"/>
                    <a:pt x="112" y="44"/>
                  </a:cubicBezTo>
                  <a:cubicBezTo>
                    <a:pt x="122" y="38"/>
                    <a:pt x="131" y="33"/>
                    <a:pt x="141" y="27"/>
                  </a:cubicBezTo>
                  <a:cubicBezTo>
                    <a:pt x="143" y="26"/>
                    <a:pt x="145" y="24"/>
                    <a:pt x="147" y="23"/>
                  </a:cubicBezTo>
                  <a:cubicBezTo>
                    <a:pt x="147" y="23"/>
                    <a:pt x="157" y="18"/>
                    <a:pt x="150" y="23"/>
                  </a:cubicBezTo>
                  <a:cubicBezTo>
                    <a:pt x="144" y="27"/>
                    <a:pt x="139" y="30"/>
                    <a:pt x="133" y="33"/>
                  </a:cubicBezTo>
                  <a:cubicBezTo>
                    <a:pt x="126" y="37"/>
                    <a:pt x="118" y="40"/>
                    <a:pt x="111" y="44"/>
                  </a:cubicBezTo>
                  <a:close/>
                  <a:moveTo>
                    <a:pt x="125" y="35"/>
                  </a:moveTo>
                  <a:cubicBezTo>
                    <a:pt x="114" y="41"/>
                    <a:pt x="102" y="47"/>
                    <a:pt x="91" y="54"/>
                  </a:cubicBezTo>
                  <a:cubicBezTo>
                    <a:pt x="83" y="58"/>
                    <a:pt x="74" y="62"/>
                    <a:pt x="65" y="67"/>
                  </a:cubicBezTo>
                  <a:cubicBezTo>
                    <a:pt x="52" y="73"/>
                    <a:pt x="40" y="81"/>
                    <a:pt x="28" y="89"/>
                  </a:cubicBezTo>
                  <a:cubicBezTo>
                    <a:pt x="42" y="79"/>
                    <a:pt x="56" y="70"/>
                    <a:pt x="70" y="62"/>
                  </a:cubicBezTo>
                  <a:cubicBezTo>
                    <a:pt x="85" y="53"/>
                    <a:pt x="100" y="45"/>
                    <a:pt x="115" y="37"/>
                  </a:cubicBezTo>
                  <a:cubicBezTo>
                    <a:pt x="127" y="30"/>
                    <a:pt x="141" y="24"/>
                    <a:pt x="151" y="14"/>
                  </a:cubicBezTo>
                  <a:cubicBezTo>
                    <a:pt x="151" y="14"/>
                    <a:pt x="151" y="14"/>
                    <a:pt x="151" y="14"/>
                  </a:cubicBezTo>
                  <a:cubicBezTo>
                    <a:pt x="152" y="15"/>
                    <a:pt x="153" y="17"/>
                    <a:pt x="154" y="20"/>
                  </a:cubicBezTo>
                  <a:cubicBezTo>
                    <a:pt x="143" y="21"/>
                    <a:pt x="134" y="30"/>
                    <a:pt x="125" y="35"/>
                  </a:cubicBezTo>
                  <a:close/>
                  <a:moveTo>
                    <a:pt x="127" y="28"/>
                  </a:moveTo>
                  <a:cubicBezTo>
                    <a:pt x="133" y="24"/>
                    <a:pt x="139" y="20"/>
                    <a:pt x="146" y="17"/>
                  </a:cubicBezTo>
                  <a:cubicBezTo>
                    <a:pt x="146" y="16"/>
                    <a:pt x="146" y="16"/>
                    <a:pt x="146" y="16"/>
                  </a:cubicBezTo>
                  <a:cubicBezTo>
                    <a:pt x="146" y="16"/>
                    <a:pt x="146" y="16"/>
                    <a:pt x="146" y="16"/>
                  </a:cubicBezTo>
                  <a:cubicBezTo>
                    <a:pt x="144" y="19"/>
                    <a:pt x="141" y="20"/>
                    <a:pt x="138" y="22"/>
                  </a:cubicBezTo>
                  <a:cubicBezTo>
                    <a:pt x="134" y="24"/>
                    <a:pt x="131" y="26"/>
                    <a:pt x="127" y="28"/>
                  </a:cubicBezTo>
                  <a:close/>
                  <a:moveTo>
                    <a:pt x="8" y="81"/>
                  </a:moveTo>
                  <a:cubicBezTo>
                    <a:pt x="26" y="69"/>
                    <a:pt x="45" y="59"/>
                    <a:pt x="64" y="49"/>
                  </a:cubicBezTo>
                  <a:cubicBezTo>
                    <a:pt x="67" y="47"/>
                    <a:pt x="71" y="45"/>
                    <a:pt x="74" y="43"/>
                  </a:cubicBezTo>
                  <a:cubicBezTo>
                    <a:pt x="69" y="46"/>
                    <a:pt x="64" y="49"/>
                    <a:pt x="59" y="51"/>
                  </a:cubicBezTo>
                  <a:cubicBezTo>
                    <a:pt x="42" y="61"/>
                    <a:pt x="25" y="71"/>
                    <a:pt x="10" y="83"/>
                  </a:cubicBezTo>
                  <a:cubicBezTo>
                    <a:pt x="10" y="82"/>
                    <a:pt x="9" y="82"/>
                    <a:pt x="8" y="81"/>
                  </a:cubicBezTo>
                  <a:close/>
                  <a:moveTo>
                    <a:pt x="5" y="72"/>
                  </a:moveTo>
                  <a:cubicBezTo>
                    <a:pt x="11" y="67"/>
                    <a:pt x="18" y="63"/>
                    <a:pt x="24" y="59"/>
                  </a:cubicBezTo>
                  <a:cubicBezTo>
                    <a:pt x="24" y="59"/>
                    <a:pt x="24" y="59"/>
                    <a:pt x="24" y="59"/>
                  </a:cubicBezTo>
                  <a:cubicBezTo>
                    <a:pt x="25" y="59"/>
                    <a:pt x="25" y="59"/>
                    <a:pt x="25" y="59"/>
                  </a:cubicBezTo>
                  <a:cubicBezTo>
                    <a:pt x="26" y="59"/>
                    <a:pt x="27" y="58"/>
                    <a:pt x="27" y="57"/>
                  </a:cubicBezTo>
                  <a:cubicBezTo>
                    <a:pt x="31" y="55"/>
                    <a:pt x="35" y="53"/>
                    <a:pt x="38" y="51"/>
                  </a:cubicBezTo>
                  <a:cubicBezTo>
                    <a:pt x="40" y="50"/>
                    <a:pt x="42" y="49"/>
                    <a:pt x="44" y="47"/>
                  </a:cubicBezTo>
                  <a:cubicBezTo>
                    <a:pt x="45" y="47"/>
                    <a:pt x="46" y="47"/>
                    <a:pt x="46" y="46"/>
                  </a:cubicBezTo>
                  <a:cubicBezTo>
                    <a:pt x="51" y="44"/>
                    <a:pt x="57" y="41"/>
                    <a:pt x="62" y="38"/>
                  </a:cubicBezTo>
                  <a:cubicBezTo>
                    <a:pt x="68" y="34"/>
                    <a:pt x="74" y="32"/>
                    <a:pt x="80" y="28"/>
                  </a:cubicBezTo>
                  <a:cubicBezTo>
                    <a:pt x="80" y="28"/>
                    <a:pt x="80" y="28"/>
                    <a:pt x="81" y="28"/>
                  </a:cubicBezTo>
                  <a:cubicBezTo>
                    <a:pt x="72" y="34"/>
                    <a:pt x="63" y="39"/>
                    <a:pt x="54" y="45"/>
                  </a:cubicBezTo>
                  <a:cubicBezTo>
                    <a:pt x="38" y="55"/>
                    <a:pt x="20" y="63"/>
                    <a:pt x="5" y="75"/>
                  </a:cubicBezTo>
                  <a:cubicBezTo>
                    <a:pt x="5" y="74"/>
                    <a:pt x="5" y="73"/>
                    <a:pt x="5" y="72"/>
                  </a:cubicBezTo>
                  <a:close/>
                  <a:moveTo>
                    <a:pt x="27" y="55"/>
                  </a:moveTo>
                  <a:cubicBezTo>
                    <a:pt x="27" y="55"/>
                    <a:pt x="27" y="55"/>
                    <a:pt x="27" y="55"/>
                  </a:cubicBezTo>
                  <a:cubicBezTo>
                    <a:pt x="29" y="54"/>
                    <a:pt x="30" y="53"/>
                    <a:pt x="31" y="52"/>
                  </a:cubicBezTo>
                  <a:cubicBezTo>
                    <a:pt x="33" y="51"/>
                    <a:pt x="35" y="50"/>
                    <a:pt x="36" y="49"/>
                  </a:cubicBezTo>
                  <a:cubicBezTo>
                    <a:pt x="38" y="48"/>
                    <a:pt x="38" y="48"/>
                    <a:pt x="38" y="48"/>
                  </a:cubicBezTo>
                  <a:cubicBezTo>
                    <a:pt x="35" y="50"/>
                    <a:pt x="31" y="53"/>
                    <a:pt x="27" y="55"/>
                  </a:cubicBezTo>
                  <a:close/>
                  <a:moveTo>
                    <a:pt x="85" y="23"/>
                  </a:moveTo>
                  <a:cubicBezTo>
                    <a:pt x="92" y="20"/>
                    <a:pt x="98" y="17"/>
                    <a:pt x="104" y="13"/>
                  </a:cubicBezTo>
                  <a:cubicBezTo>
                    <a:pt x="98" y="18"/>
                    <a:pt x="91" y="22"/>
                    <a:pt x="84" y="26"/>
                  </a:cubicBezTo>
                  <a:cubicBezTo>
                    <a:pt x="85" y="26"/>
                    <a:pt x="85" y="25"/>
                    <a:pt x="85" y="25"/>
                  </a:cubicBezTo>
                  <a:cubicBezTo>
                    <a:pt x="85" y="24"/>
                    <a:pt x="85" y="23"/>
                    <a:pt x="85" y="23"/>
                  </a:cubicBezTo>
                  <a:close/>
                  <a:moveTo>
                    <a:pt x="46" y="42"/>
                  </a:moveTo>
                  <a:cubicBezTo>
                    <a:pt x="46" y="41"/>
                    <a:pt x="46" y="40"/>
                    <a:pt x="46" y="39"/>
                  </a:cubicBezTo>
                  <a:cubicBezTo>
                    <a:pt x="52" y="35"/>
                    <a:pt x="59" y="33"/>
                    <a:pt x="66" y="30"/>
                  </a:cubicBezTo>
                  <a:cubicBezTo>
                    <a:pt x="59" y="34"/>
                    <a:pt x="53" y="38"/>
                    <a:pt x="46" y="42"/>
                  </a:cubicBezTo>
                  <a:close/>
                  <a:moveTo>
                    <a:pt x="18" y="51"/>
                  </a:moveTo>
                  <a:cubicBezTo>
                    <a:pt x="17" y="50"/>
                    <a:pt x="16" y="49"/>
                    <a:pt x="15" y="48"/>
                  </a:cubicBezTo>
                  <a:cubicBezTo>
                    <a:pt x="20" y="46"/>
                    <a:pt x="24" y="42"/>
                    <a:pt x="29" y="39"/>
                  </a:cubicBezTo>
                  <a:cubicBezTo>
                    <a:pt x="35" y="35"/>
                    <a:pt x="31" y="37"/>
                    <a:pt x="28" y="40"/>
                  </a:cubicBezTo>
                  <a:cubicBezTo>
                    <a:pt x="25" y="44"/>
                    <a:pt x="21" y="47"/>
                    <a:pt x="18" y="50"/>
                  </a:cubicBezTo>
                  <a:cubicBezTo>
                    <a:pt x="18" y="51"/>
                    <a:pt x="18" y="51"/>
                    <a:pt x="18" y="51"/>
                  </a:cubicBezTo>
                  <a:close/>
                  <a:moveTo>
                    <a:pt x="17" y="46"/>
                  </a:moveTo>
                  <a:cubicBezTo>
                    <a:pt x="15" y="45"/>
                    <a:pt x="16" y="45"/>
                    <a:pt x="18" y="44"/>
                  </a:cubicBezTo>
                  <a:cubicBezTo>
                    <a:pt x="19" y="43"/>
                    <a:pt x="20" y="42"/>
                    <a:pt x="21" y="41"/>
                  </a:cubicBezTo>
                  <a:cubicBezTo>
                    <a:pt x="24" y="38"/>
                    <a:pt x="27" y="35"/>
                    <a:pt x="30" y="32"/>
                  </a:cubicBezTo>
                  <a:cubicBezTo>
                    <a:pt x="30" y="32"/>
                    <a:pt x="30" y="32"/>
                    <a:pt x="30" y="32"/>
                  </a:cubicBezTo>
                  <a:cubicBezTo>
                    <a:pt x="31" y="33"/>
                    <a:pt x="33" y="34"/>
                    <a:pt x="34" y="35"/>
                  </a:cubicBezTo>
                  <a:cubicBezTo>
                    <a:pt x="28" y="38"/>
                    <a:pt x="23" y="43"/>
                    <a:pt x="17" y="46"/>
                  </a:cubicBezTo>
                  <a:close/>
                  <a:moveTo>
                    <a:pt x="12" y="44"/>
                  </a:moveTo>
                  <a:cubicBezTo>
                    <a:pt x="18" y="41"/>
                    <a:pt x="22" y="36"/>
                    <a:pt x="28" y="33"/>
                  </a:cubicBezTo>
                  <a:cubicBezTo>
                    <a:pt x="23" y="36"/>
                    <a:pt x="17" y="42"/>
                    <a:pt x="13" y="47"/>
                  </a:cubicBezTo>
                  <a:cubicBezTo>
                    <a:pt x="13" y="46"/>
                    <a:pt x="12" y="45"/>
                    <a:pt x="12" y="44"/>
                  </a:cubicBezTo>
                  <a:close/>
                  <a:moveTo>
                    <a:pt x="22" y="59"/>
                  </a:moveTo>
                  <a:cubicBezTo>
                    <a:pt x="17" y="62"/>
                    <a:pt x="11" y="66"/>
                    <a:pt x="5" y="70"/>
                  </a:cubicBezTo>
                  <a:cubicBezTo>
                    <a:pt x="7" y="63"/>
                    <a:pt x="15" y="58"/>
                    <a:pt x="22" y="59"/>
                  </a:cubicBezTo>
                  <a:close/>
                  <a:moveTo>
                    <a:pt x="26" y="96"/>
                  </a:moveTo>
                  <a:cubicBezTo>
                    <a:pt x="24" y="98"/>
                    <a:pt x="21" y="101"/>
                    <a:pt x="19" y="103"/>
                  </a:cubicBezTo>
                  <a:cubicBezTo>
                    <a:pt x="19" y="103"/>
                    <a:pt x="19" y="102"/>
                    <a:pt x="20" y="101"/>
                  </a:cubicBezTo>
                  <a:cubicBezTo>
                    <a:pt x="21" y="99"/>
                    <a:pt x="24" y="97"/>
                    <a:pt x="26" y="96"/>
                  </a:cubicBezTo>
                  <a:close/>
                  <a:moveTo>
                    <a:pt x="32" y="119"/>
                  </a:moveTo>
                  <a:cubicBezTo>
                    <a:pt x="41" y="111"/>
                    <a:pt x="55" y="108"/>
                    <a:pt x="65" y="102"/>
                  </a:cubicBezTo>
                  <a:cubicBezTo>
                    <a:pt x="78" y="96"/>
                    <a:pt x="91" y="89"/>
                    <a:pt x="103" y="82"/>
                  </a:cubicBezTo>
                  <a:cubicBezTo>
                    <a:pt x="116" y="76"/>
                    <a:pt x="130" y="70"/>
                    <a:pt x="144" y="64"/>
                  </a:cubicBezTo>
                  <a:cubicBezTo>
                    <a:pt x="157" y="59"/>
                    <a:pt x="169" y="52"/>
                    <a:pt x="183" y="47"/>
                  </a:cubicBezTo>
                  <a:cubicBezTo>
                    <a:pt x="185" y="46"/>
                    <a:pt x="187" y="45"/>
                    <a:pt x="183" y="47"/>
                  </a:cubicBezTo>
                  <a:cubicBezTo>
                    <a:pt x="180" y="49"/>
                    <a:pt x="177" y="50"/>
                    <a:pt x="174" y="52"/>
                  </a:cubicBezTo>
                  <a:cubicBezTo>
                    <a:pt x="168" y="55"/>
                    <a:pt x="162" y="58"/>
                    <a:pt x="156" y="61"/>
                  </a:cubicBezTo>
                  <a:cubicBezTo>
                    <a:pt x="144" y="67"/>
                    <a:pt x="131" y="73"/>
                    <a:pt x="120" y="80"/>
                  </a:cubicBezTo>
                  <a:cubicBezTo>
                    <a:pt x="108" y="86"/>
                    <a:pt x="95" y="92"/>
                    <a:pt x="83" y="99"/>
                  </a:cubicBezTo>
                  <a:cubicBezTo>
                    <a:pt x="71" y="105"/>
                    <a:pt x="57" y="111"/>
                    <a:pt x="46" y="119"/>
                  </a:cubicBezTo>
                  <a:cubicBezTo>
                    <a:pt x="41" y="120"/>
                    <a:pt x="36" y="120"/>
                    <a:pt x="32" y="119"/>
                  </a:cubicBezTo>
                  <a:close/>
                  <a:moveTo>
                    <a:pt x="191" y="51"/>
                  </a:moveTo>
                  <a:cubicBezTo>
                    <a:pt x="187" y="54"/>
                    <a:pt x="182" y="57"/>
                    <a:pt x="178" y="60"/>
                  </a:cubicBezTo>
                  <a:cubicBezTo>
                    <a:pt x="168" y="67"/>
                    <a:pt x="156" y="72"/>
                    <a:pt x="145" y="78"/>
                  </a:cubicBezTo>
                  <a:cubicBezTo>
                    <a:pt x="122" y="88"/>
                    <a:pt x="100" y="99"/>
                    <a:pt x="78" y="109"/>
                  </a:cubicBezTo>
                  <a:cubicBezTo>
                    <a:pt x="75" y="110"/>
                    <a:pt x="73" y="111"/>
                    <a:pt x="70" y="113"/>
                  </a:cubicBezTo>
                  <a:cubicBezTo>
                    <a:pt x="67" y="114"/>
                    <a:pt x="64" y="116"/>
                    <a:pt x="61" y="118"/>
                  </a:cubicBezTo>
                  <a:cubicBezTo>
                    <a:pt x="61" y="117"/>
                    <a:pt x="60" y="117"/>
                    <a:pt x="60" y="116"/>
                  </a:cubicBezTo>
                  <a:cubicBezTo>
                    <a:pt x="65" y="114"/>
                    <a:pt x="70" y="112"/>
                    <a:pt x="75" y="109"/>
                  </a:cubicBezTo>
                  <a:cubicBezTo>
                    <a:pt x="87" y="104"/>
                    <a:pt x="98" y="98"/>
                    <a:pt x="110" y="93"/>
                  </a:cubicBezTo>
                  <a:cubicBezTo>
                    <a:pt x="133" y="82"/>
                    <a:pt x="156" y="71"/>
                    <a:pt x="179" y="59"/>
                  </a:cubicBezTo>
                  <a:cubicBezTo>
                    <a:pt x="183" y="56"/>
                    <a:pt x="187" y="54"/>
                    <a:pt x="191" y="51"/>
                  </a:cubicBezTo>
                  <a:cubicBezTo>
                    <a:pt x="191" y="51"/>
                    <a:pt x="191" y="51"/>
                    <a:pt x="191" y="51"/>
                  </a:cubicBezTo>
                  <a:close/>
                  <a:moveTo>
                    <a:pt x="210" y="59"/>
                  </a:moveTo>
                  <a:cubicBezTo>
                    <a:pt x="211" y="61"/>
                    <a:pt x="211" y="62"/>
                    <a:pt x="211" y="63"/>
                  </a:cubicBezTo>
                  <a:cubicBezTo>
                    <a:pt x="185" y="75"/>
                    <a:pt x="157" y="83"/>
                    <a:pt x="130" y="95"/>
                  </a:cubicBezTo>
                  <a:cubicBezTo>
                    <a:pt x="116" y="101"/>
                    <a:pt x="103" y="108"/>
                    <a:pt x="89" y="115"/>
                  </a:cubicBezTo>
                  <a:cubicBezTo>
                    <a:pt x="83" y="117"/>
                    <a:pt x="76" y="120"/>
                    <a:pt x="70" y="123"/>
                  </a:cubicBezTo>
                  <a:cubicBezTo>
                    <a:pt x="91" y="112"/>
                    <a:pt x="111" y="101"/>
                    <a:pt x="133" y="92"/>
                  </a:cubicBezTo>
                  <a:cubicBezTo>
                    <a:pt x="158" y="80"/>
                    <a:pt x="185" y="73"/>
                    <a:pt x="210" y="59"/>
                  </a:cubicBezTo>
                  <a:close/>
                  <a:moveTo>
                    <a:pt x="122" y="124"/>
                  </a:moveTo>
                  <a:cubicBezTo>
                    <a:pt x="121" y="123"/>
                    <a:pt x="120" y="122"/>
                    <a:pt x="119" y="121"/>
                  </a:cubicBezTo>
                  <a:cubicBezTo>
                    <a:pt x="126" y="118"/>
                    <a:pt x="133" y="116"/>
                    <a:pt x="140" y="113"/>
                  </a:cubicBezTo>
                  <a:cubicBezTo>
                    <a:pt x="157" y="107"/>
                    <a:pt x="175" y="103"/>
                    <a:pt x="191" y="96"/>
                  </a:cubicBezTo>
                  <a:cubicBezTo>
                    <a:pt x="196" y="94"/>
                    <a:pt x="200" y="91"/>
                    <a:pt x="204" y="90"/>
                  </a:cubicBezTo>
                  <a:cubicBezTo>
                    <a:pt x="200" y="91"/>
                    <a:pt x="197" y="94"/>
                    <a:pt x="193" y="95"/>
                  </a:cubicBezTo>
                  <a:cubicBezTo>
                    <a:pt x="185" y="98"/>
                    <a:pt x="178" y="101"/>
                    <a:pt x="171" y="104"/>
                  </a:cubicBezTo>
                  <a:cubicBezTo>
                    <a:pt x="162" y="108"/>
                    <a:pt x="154" y="111"/>
                    <a:pt x="145" y="115"/>
                  </a:cubicBezTo>
                  <a:cubicBezTo>
                    <a:pt x="137" y="119"/>
                    <a:pt x="130" y="121"/>
                    <a:pt x="122" y="124"/>
                  </a:cubicBezTo>
                  <a:close/>
                  <a:moveTo>
                    <a:pt x="86" y="125"/>
                  </a:moveTo>
                  <a:cubicBezTo>
                    <a:pt x="92" y="125"/>
                    <a:pt x="98" y="123"/>
                    <a:pt x="103" y="120"/>
                  </a:cubicBezTo>
                  <a:cubicBezTo>
                    <a:pt x="113" y="116"/>
                    <a:pt x="123" y="112"/>
                    <a:pt x="133" y="108"/>
                  </a:cubicBezTo>
                  <a:cubicBezTo>
                    <a:pt x="154" y="100"/>
                    <a:pt x="175" y="92"/>
                    <a:pt x="197" y="85"/>
                  </a:cubicBezTo>
                  <a:cubicBezTo>
                    <a:pt x="179" y="91"/>
                    <a:pt x="162" y="99"/>
                    <a:pt x="146" y="106"/>
                  </a:cubicBezTo>
                  <a:cubicBezTo>
                    <a:pt x="127" y="115"/>
                    <a:pt x="108" y="120"/>
                    <a:pt x="90" y="130"/>
                  </a:cubicBezTo>
                  <a:cubicBezTo>
                    <a:pt x="89" y="128"/>
                    <a:pt x="87" y="127"/>
                    <a:pt x="86" y="125"/>
                  </a:cubicBezTo>
                  <a:close/>
                  <a:moveTo>
                    <a:pt x="91" y="130"/>
                  </a:moveTo>
                  <a:cubicBezTo>
                    <a:pt x="98" y="127"/>
                    <a:pt x="107" y="124"/>
                    <a:pt x="115" y="121"/>
                  </a:cubicBezTo>
                  <a:cubicBezTo>
                    <a:pt x="115" y="121"/>
                    <a:pt x="115" y="121"/>
                    <a:pt x="114" y="122"/>
                  </a:cubicBezTo>
                  <a:cubicBezTo>
                    <a:pt x="107" y="124"/>
                    <a:pt x="99" y="127"/>
                    <a:pt x="91" y="130"/>
                  </a:cubicBezTo>
                  <a:close/>
                  <a:moveTo>
                    <a:pt x="180" y="98"/>
                  </a:moveTo>
                  <a:cubicBezTo>
                    <a:pt x="170" y="101"/>
                    <a:pt x="160" y="105"/>
                    <a:pt x="150" y="109"/>
                  </a:cubicBezTo>
                  <a:cubicBezTo>
                    <a:pt x="140" y="112"/>
                    <a:pt x="129" y="116"/>
                    <a:pt x="119" y="120"/>
                  </a:cubicBezTo>
                  <a:cubicBezTo>
                    <a:pt x="119" y="120"/>
                    <a:pt x="118" y="120"/>
                    <a:pt x="118" y="120"/>
                  </a:cubicBezTo>
                  <a:cubicBezTo>
                    <a:pt x="128" y="116"/>
                    <a:pt x="137" y="111"/>
                    <a:pt x="146" y="107"/>
                  </a:cubicBezTo>
                  <a:cubicBezTo>
                    <a:pt x="156" y="103"/>
                    <a:pt x="165" y="99"/>
                    <a:pt x="175" y="95"/>
                  </a:cubicBezTo>
                  <a:cubicBezTo>
                    <a:pt x="183" y="92"/>
                    <a:pt x="193" y="89"/>
                    <a:pt x="200" y="84"/>
                  </a:cubicBezTo>
                  <a:cubicBezTo>
                    <a:pt x="200" y="83"/>
                    <a:pt x="200" y="83"/>
                    <a:pt x="200" y="83"/>
                  </a:cubicBezTo>
                  <a:cubicBezTo>
                    <a:pt x="200" y="83"/>
                    <a:pt x="200" y="83"/>
                    <a:pt x="201" y="84"/>
                  </a:cubicBezTo>
                  <a:cubicBezTo>
                    <a:pt x="203" y="85"/>
                    <a:pt x="204" y="86"/>
                    <a:pt x="205" y="88"/>
                  </a:cubicBezTo>
                  <a:cubicBezTo>
                    <a:pt x="197" y="91"/>
                    <a:pt x="188" y="95"/>
                    <a:pt x="180" y="98"/>
                  </a:cubicBezTo>
                  <a:close/>
                  <a:moveTo>
                    <a:pt x="200" y="80"/>
                  </a:moveTo>
                  <a:cubicBezTo>
                    <a:pt x="199" y="81"/>
                    <a:pt x="199" y="82"/>
                    <a:pt x="200" y="83"/>
                  </a:cubicBezTo>
                  <a:cubicBezTo>
                    <a:pt x="199" y="82"/>
                    <a:pt x="199" y="82"/>
                    <a:pt x="199" y="82"/>
                  </a:cubicBezTo>
                  <a:cubicBezTo>
                    <a:pt x="178" y="90"/>
                    <a:pt x="157" y="98"/>
                    <a:pt x="136" y="105"/>
                  </a:cubicBezTo>
                  <a:cubicBezTo>
                    <a:pt x="127" y="109"/>
                    <a:pt x="117" y="112"/>
                    <a:pt x="109" y="116"/>
                  </a:cubicBezTo>
                  <a:cubicBezTo>
                    <a:pt x="104" y="119"/>
                    <a:pt x="99" y="121"/>
                    <a:pt x="94" y="123"/>
                  </a:cubicBezTo>
                  <a:cubicBezTo>
                    <a:pt x="93" y="123"/>
                    <a:pt x="85" y="125"/>
                    <a:pt x="88" y="124"/>
                  </a:cubicBezTo>
                  <a:cubicBezTo>
                    <a:pt x="91" y="122"/>
                    <a:pt x="94" y="121"/>
                    <a:pt x="97" y="120"/>
                  </a:cubicBezTo>
                  <a:cubicBezTo>
                    <a:pt x="118" y="111"/>
                    <a:pt x="139" y="103"/>
                    <a:pt x="160" y="95"/>
                  </a:cubicBezTo>
                  <a:cubicBezTo>
                    <a:pt x="173" y="90"/>
                    <a:pt x="188" y="86"/>
                    <a:pt x="200" y="80"/>
                  </a:cubicBezTo>
                  <a:cubicBezTo>
                    <a:pt x="200" y="80"/>
                    <a:pt x="200" y="80"/>
                    <a:pt x="200" y="80"/>
                  </a:cubicBezTo>
                  <a:close/>
                  <a:moveTo>
                    <a:pt x="209" y="71"/>
                  </a:moveTo>
                  <a:cubicBezTo>
                    <a:pt x="198" y="75"/>
                    <a:pt x="188" y="80"/>
                    <a:pt x="177" y="84"/>
                  </a:cubicBezTo>
                  <a:cubicBezTo>
                    <a:pt x="166" y="88"/>
                    <a:pt x="156" y="91"/>
                    <a:pt x="145" y="96"/>
                  </a:cubicBezTo>
                  <a:cubicBezTo>
                    <a:pt x="136" y="100"/>
                    <a:pt x="126" y="104"/>
                    <a:pt x="116" y="107"/>
                  </a:cubicBezTo>
                  <a:cubicBezTo>
                    <a:pt x="129" y="101"/>
                    <a:pt x="141" y="96"/>
                    <a:pt x="154" y="91"/>
                  </a:cubicBezTo>
                  <a:cubicBezTo>
                    <a:pt x="164" y="86"/>
                    <a:pt x="175" y="82"/>
                    <a:pt x="185" y="78"/>
                  </a:cubicBezTo>
                  <a:cubicBezTo>
                    <a:pt x="194" y="74"/>
                    <a:pt x="205" y="72"/>
                    <a:pt x="211" y="65"/>
                  </a:cubicBezTo>
                  <a:cubicBezTo>
                    <a:pt x="211" y="67"/>
                    <a:pt x="211" y="69"/>
                    <a:pt x="209" y="71"/>
                  </a:cubicBezTo>
                  <a:close/>
                  <a:moveTo>
                    <a:pt x="43" y="148"/>
                  </a:moveTo>
                  <a:cubicBezTo>
                    <a:pt x="43" y="148"/>
                    <a:pt x="44" y="148"/>
                    <a:pt x="44" y="147"/>
                  </a:cubicBezTo>
                  <a:cubicBezTo>
                    <a:pt x="43" y="148"/>
                    <a:pt x="43" y="148"/>
                    <a:pt x="42" y="148"/>
                  </a:cubicBezTo>
                  <a:cubicBezTo>
                    <a:pt x="42" y="148"/>
                    <a:pt x="42" y="148"/>
                    <a:pt x="43" y="148"/>
                  </a:cubicBezTo>
                  <a:close/>
                  <a:moveTo>
                    <a:pt x="50" y="145"/>
                  </a:moveTo>
                  <a:cubicBezTo>
                    <a:pt x="48" y="145"/>
                    <a:pt x="46" y="146"/>
                    <a:pt x="44" y="146"/>
                  </a:cubicBezTo>
                  <a:cubicBezTo>
                    <a:pt x="45" y="145"/>
                    <a:pt x="47" y="143"/>
                    <a:pt x="48" y="142"/>
                  </a:cubicBezTo>
                  <a:cubicBezTo>
                    <a:pt x="53" y="140"/>
                    <a:pt x="59" y="138"/>
                    <a:pt x="64" y="137"/>
                  </a:cubicBezTo>
                  <a:cubicBezTo>
                    <a:pt x="60" y="140"/>
                    <a:pt x="55" y="142"/>
                    <a:pt x="50" y="145"/>
                  </a:cubicBezTo>
                  <a:close/>
                  <a:moveTo>
                    <a:pt x="126" y="93"/>
                  </a:moveTo>
                  <a:cubicBezTo>
                    <a:pt x="103" y="104"/>
                    <a:pt x="79" y="116"/>
                    <a:pt x="56" y="130"/>
                  </a:cubicBezTo>
                  <a:cubicBezTo>
                    <a:pt x="57" y="128"/>
                    <a:pt x="58" y="126"/>
                    <a:pt x="59" y="124"/>
                  </a:cubicBezTo>
                  <a:cubicBezTo>
                    <a:pt x="85" y="111"/>
                    <a:pt x="112" y="99"/>
                    <a:pt x="139" y="88"/>
                  </a:cubicBezTo>
                  <a:cubicBezTo>
                    <a:pt x="152" y="82"/>
                    <a:pt x="166" y="77"/>
                    <a:pt x="179" y="72"/>
                  </a:cubicBezTo>
                  <a:cubicBezTo>
                    <a:pt x="185" y="69"/>
                    <a:pt x="191" y="66"/>
                    <a:pt x="198" y="64"/>
                  </a:cubicBezTo>
                  <a:cubicBezTo>
                    <a:pt x="198" y="64"/>
                    <a:pt x="199" y="64"/>
                    <a:pt x="199" y="63"/>
                  </a:cubicBezTo>
                  <a:cubicBezTo>
                    <a:pt x="176" y="75"/>
                    <a:pt x="150" y="82"/>
                    <a:pt x="126" y="93"/>
                  </a:cubicBezTo>
                  <a:close/>
                  <a:moveTo>
                    <a:pt x="60" y="122"/>
                  </a:moveTo>
                  <a:cubicBezTo>
                    <a:pt x="60" y="122"/>
                    <a:pt x="60" y="122"/>
                    <a:pt x="59" y="122"/>
                  </a:cubicBezTo>
                  <a:cubicBezTo>
                    <a:pt x="59" y="121"/>
                    <a:pt x="60" y="121"/>
                    <a:pt x="60" y="120"/>
                  </a:cubicBezTo>
                  <a:cubicBezTo>
                    <a:pt x="60" y="120"/>
                    <a:pt x="60" y="120"/>
                    <a:pt x="60" y="120"/>
                  </a:cubicBezTo>
                  <a:cubicBezTo>
                    <a:pt x="60" y="120"/>
                    <a:pt x="60" y="120"/>
                    <a:pt x="60" y="120"/>
                  </a:cubicBezTo>
                  <a:cubicBezTo>
                    <a:pt x="69" y="116"/>
                    <a:pt x="79" y="110"/>
                    <a:pt x="88" y="105"/>
                  </a:cubicBezTo>
                  <a:cubicBezTo>
                    <a:pt x="94" y="102"/>
                    <a:pt x="101" y="99"/>
                    <a:pt x="108" y="96"/>
                  </a:cubicBezTo>
                  <a:cubicBezTo>
                    <a:pt x="131" y="86"/>
                    <a:pt x="155" y="76"/>
                    <a:pt x="178" y="65"/>
                  </a:cubicBezTo>
                  <a:cubicBezTo>
                    <a:pt x="184" y="63"/>
                    <a:pt x="189" y="60"/>
                    <a:pt x="194" y="57"/>
                  </a:cubicBezTo>
                  <a:cubicBezTo>
                    <a:pt x="195" y="57"/>
                    <a:pt x="195" y="56"/>
                    <a:pt x="195" y="56"/>
                  </a:cubicBezTo>
                  <a:cubicBezTo>
                    <a:pt x="185" y="62"/>
                    <a:pt x="175" y="68"/>
                    <a:pt x="164" y="73"/>
                  </a:cubicBezTo>
                  <a:cubicBezTo>
                    <a:pt x="142" y="83"/>
                    <a:pt x="120" y="92"/>
                    <a:pt x="98" y="103"/>
                  </a:cubicBezTo>
                  <a:cubicBezTo>
                    <a:pt x="86" y="109"/>
                    <a:pt x="73" y="115"/>
                    <a:pt x="60" y="122"/>
                  </a:cubicBezTo>
                  <a:close/>
                  <a:moveTo>
                    <a:pt x="187" y="48"/>
                  </a:moveTo>
                  <a:cubicBezTo>
                    <a:pt x="186" y="49"/>
                    <a:pt x="186" y="50"/>
                    <a:pt x="187" y="50"/>
                  </a:cubicBezTo>
                  <a:cubicBezTo>
                    <a:pt x="187" y="51"/>
                    <a:pt x="187" y="51"/>
                    <a:pt x="188" y="52"/>
                  </a:cubicBezTo>
                  <a:cubicBezTo>
                    <a:pt x="180" y="56"/>
                    <a:pt x="173" y="61"/>
                    <a:pt x="165" y="65"/>
                  </a:cubicBezTo>
                  <a:cubicBezTo>
                    <a:pt x="152" y="71"/>
                    <a:pt x="139" y="77"/>
                    <a:pt x="126" y="84"/>
                  </a:cubicBezTo>
                  <a:cubicBezTo>
                    <a:pt x="113" y="90"/>
                    <a:pt x="100" y="96"/>
                    <a:pt x="87" y="102"/>
                  </a:cubicBezTo>
                  <a:cubicBezTo>
                    <a:pt x="78" y="106"/>
                    <a:pt x="68" y="111"/>
                    <a:pt x="59" y="115"/>
                  </a:cubicBezTo>
                  <a:cubicBezTo>
                    <a:pt x="58" y="115"/>
                    <a:pt x="58" y="115"/>
                    <a:pt x="57" y="116"/>
                  </a:cubicBezTo>
                  <a:cubicBezTo>
                    <a:pt x="55" y="117"/>
                    <a:pt x="53" y="118"/>
                    <a:pt x="50" y="118"/>
                  </a:cubicBezTo>
                  <a:cubicBezTo>
                    <a:pt x="54" y="116"/>
                    <a:pt x="58" y="113"/>
                    <a:pt x="62" y="111"/>
                  </a:cubicBezTo>
                  <a:cubicBezTo>
                    <a:pt x="68" y="108"/>
                    <a:pt x="75" y="105"/>
                    <a:pt x="81" y="101"/>
                  </a:cubicBezTo>
                  <a:cubicBezTo>
                    <a:pt x="93" y="95"/>
                    <a:pt x="106" y="89"/>
                    <a:pt x="118" y="82"/>
                  </a:cubicBezTo>
                  <a:cubicBezTo>
                    <a:pt x="130" y="75"/>
                    <a:pt x="142" y="69"/>
                    <a:pt x="154" y="64"/>
                  </a:cubicBezTo>
                  <a:cubicBezTo>
                    <a:pt x="165" y="58"/>
                    <a:pt x="178" y="52"/>
                    <a:pt x="188" y="45"/>
                  </a:cubicBezTo>
                  <a:cubicBezTo>
                    <a:pt x="188" y="46"/>
                    <a:pt x="187" y="47"/>
                    <a:pt x="187" y="48"/>
                  </a:cubicBezTo>
                  <a:close/>
                  <a:moveTo>
                    <a:pt x="67" y="134"/>
                  </a:moveTo>
                  <a:cubicBezTo>
                    <a:pt x="61" y="136"/>
                    <a:pt x="55" y="138"/>
                    <a:pt x="50" y="140"/>
                  </a:cubicBezTo>
                  <a:cubicBezTo>
                    <a:pt x="50" y="139"/>
                    <a:pt x="51" y="139"/>
                    <a:pt x="51" y="138"/>
                  </a:cubicBezTo>
                  <a:cubicBezTo>
                    <a:pt x="55" y="137"/>
                    <a:pt x="58" y="135"/>
                    <a:pt x="62" y="133"/>
                  </a:cubicBezTo>
                  <a:cubicBezTo>
                    <a:pt x="64" y="132"/>
                    <a:pt x="66" y="131"/>
                    <a:pt x="68" y="130"/>
                  </a:cubicBezTo>
                  <a:cubicBezTo>
                    <a:pt x="70" y="128"/>
                    <a:pt x="74" y="128"/>
                    <a:pt x="76" y="126"/>
                  </a:cubicBezTo>
                  <a:cubicBezTo>
                    <a:pt x="73" y="129"/>
                    <a:pt x="70" y="132"/>
                    <a:pt x="67" y="134"/>
                  </a:cubicBezTo>
                  <a:close/>
                  <a:moveTo>
                    <a:pt x="78" y="124"/>
                  </a:moveTo>
                  <a:cubicBezTo>
                    <a:pt x="77" y="124"/>
                    <a:pt x="77" y="124"/>
                    <a:pt x="77" y="124"/>
                  </a:cubicBezTo>
                  <a:cubicBezTo>
                    <a:pt x="69" y="127"/>
                    <a:pt x="61" y="133"/>
                    <a:pt x="53" y="136"/>
                  </a:cubicBezTo>
                  <a:cubicBezTo>
                    <a:pt x="53" y="135"/>
                    <a:pt x="54" y="134"/>
                    <a:pt x="55" y="133"/>
                  </a:cubicBezTo>
                  <a:cubicBezTo>
                    <a:pt x="64" y="128"/>
                    <a:pt x="72" y="123"/>
                    <a:pt x="81" y="119"/>
                  </a:cubicBezTo>
                  <a:cubicBezTo>
                    <a:pt x="92" y="114"/>
                    <a:pt x="103" y="109"/>
                    <a:pt x="114" y="104"/>
                  </a:cubicBezTo>
                  <a:cubicBezTo>
                    <a:pt x="138" y="93"/>
                    <a:pt x="162" y="84"/>
                    <a:pt x="187" y="75"/>
                  </a:cubicBezTo>
                  <a:cubicBezTo>
                    <a:pt x="192" y="73"/>
                    <a:pt x="196" y="71"/>
                    <a:pt x="201" y="69"/>
                  </a:cubicBezTo>
                  <a:cubicBezTo>
                    <a:pt x="204" y="68"/>
                    <a:pt x="206" y="67"/>
                    <a:pt x="209" y="65"/>
                  </a:cubicBezTo>
                  <a:cubicBezTo>
                    <a:pt x="213" y="64"/>
                    <a:pt x="202" y="69"/>
                    <a:pt x="203" y="69"/>
                  </a:cubicBezTo>
                  <a:cubicBezTo>
                    <a:pt x="191" y="74"/>
                    <a:pt x="180" y="79"/>
                    <a:pt x="168" y="84"/>
                  </a:cubicBezTo>
                  <a:cubicBezTo>
                    <a:pt x="145" y="93"/>
                    <a:pt x="122" y="103"/>
                    <a:pt x="100" y="113"/>
                  </a:cubicBezTo>
                  <a:cubicBezTo>
                    <a:pt x="100" y="114"/>
                    <a:pt x="99" y="114"/>
                    <a:pt x="98" y="114"/>
                  </a:cubicBezTo>
                  <a:cubicBezTo>
                    <a:pt x="93" y="116"/>
                    <a:pt x="88" y="118"/>
                    <a:pt x="84" y="121"/>
                  </a:cubicBezTo>
                  <a:cubicBezTo>
                    <a:pt x="83" y="121"/>
                    <a:pt x="83" y="121"/>
                    <a:pt x="82" y="121"/>
                  </a:cubicBezTo>
                  <a:cubicBezTo>
                    <a:pt x="81" y="121"/>
                    <a:pt x="81" y="121"/>
                    <a:pt x="80" y="122"/>
                  </a:cubicBezTo>
                  <a:cubicBezTo>
                    <a:pt x="79" y="123"/>
                    <a:pt x="78" y="124"/>
                    <a:pt x="78" y="124"/>
                  </a:cubicBezTo>
                  <a:close/>
                  <a:moveTo>
                    <a:pt x="85" y="122"/>
                  </a:moveTo>
                  <a:cubicBezTo>
                    <a:pt x="89" y="120"/>
                    <a:pt x="93" y="118"/>
                    <a:pt x="97" y="116"/>
                  </a:cubicBezTo>
                  <a:cubicBezTo>
                    <a:pt x="97" y="116"/>
                    <a:pt x="98" y="116"/>
                    <a:pt x="99" y="116"/>
                  </a:cubicBezTo>
                  <a:cubicBezTo>
                    <a:pt x="110" y="111"/>
                    <a:pt x="121" y="108"/>
                    <a:pt x="132" y="103"/>
                  </a:cubicBezTo>
                  <a:cubicBezTo>
                    <a:pt x="143" y="98"/>
                    <a:pt x="154" y="93"/>
                    <a:pt x="166" y="89"/>
                  </a:cubicBezTo>
                  <a:cubicBezTo>
                    <a:pt x="177" y="85"/>
                    <a:pt x="189" y="81"/>
                    <a:pt x="200" y="76"/>
                  </a:cubicBezTo>
                  <a:cubicBezTo>
                    <a:pt x="199" y="76"/>
                    <a:pt x="209" y="72"/>
                    <a:pt x="208" y="73"/>
                  </a:cubicBezTo>
                  <a:cubicBezTo>
                    <a:pt x="208" y="73"/>
                    <a:pt x="208" y="73"/>
                    <a:pt x="208" y="73"/>
                  </a:cubicBezTo>
                  <a:cubicBezTo>
                    <a:pt x="208" y="73"/>
                    <a:pt x="207" y="74"/>
                    <a:pt x="207" y="74"/>
                  </a:cubicBezTo>
                  <a:cubicBezTo>
                    <a:pt x="205" y="75"/>
                    <a:pt x="202" y="77"/>
                    <a:pt x="200" y="78"/>
                  </a:cubicBezTo>
                  <a:cubicBezTo>
                    <a:pt x="195" y="81"/>
                    <a:pt x="189" y="83"/>
                    <a:pt x="184" y="85"/>
                  </a:cubicBezTo>
                  <a:cubicBezTo>
                    <a:pt x="172" y="89"/>
                    <a:pt x="160" y="94"/>
                    <a:pt x="148" y="98"/>
                  </a:cubicBezTo>
                  <a:cubicBezTo>
                    <a:pt x="127" y="107"/>
                    <a:pt x="105" y="114"/>
                    <a:pt x="85" y="124"/>
                  </a:cubicBezTo>
                  <a:cubicBezTo>
                    <a:pt x="85" y="123"/>
                    <a:pt x="85" y="123"/>
                    <a:pt x="85" y="122"/>
                  </a:cubicBezTo>
                  <a:cubicBezTo>
                    <a:pt x="85" y="122"/>
                    <a:pt x="85" y="122"/>
                    <a:pt x="85" y="122"/>
                  </a:cubicBezTo>
                  <a:close/>
                  <a:moveTo>
                    <a:pt x="92" y="131"/>
                  </a:moveTo>
                  <a:cubicBezTo>
                    <a:pt x="99" y="128"/>
                    <a:pt x="105" y="125"/>
                    <a:pt x="112" y="123"/>
                  </a:cubicBezTo>
                  <a:cubicBezTo>
                    <a:pt x="113" y="123"/>
                    <a:pt x="113" y="123"/>
                    <a:pt x="114" y="123"/>
                  </a:cubicBezTo>
                  <a:cubicBezTo>
                    <a:pt x="108" y="131"/>
                    <a:pt x="99" y="134"/>
                    <a:pt x="92" y="131"/>
                  </a:cubicBezTo>
                  <a:close/>
                  <a:moveTo>
                    <a:pt x="123" y="125"/>
                  </a:moveTo>
                  <a:cubicBezTo>
                    <a:pt x="138" y="121"/>
                    <a:pt x="152" y="116"/>
                    <a:pt x="167" y="111"/>
                  </a:cubicBezTo>
                  <a:cubicBezTo>
                    <a:pt x="174" y="109"/>
                    <a:pt x="181" y="106"/>
                    <a:pt x="188" y="104"/>
                  </a:cubicBezTo>
                  <a:cubicBezTo>
                    <a:pt x="191" y="102"/>
                    <a:pt x="195" y="101"/>
                    <a:pt x="199" y="100"/>
                  </a:cubicBezTo>
                  <a:cubicBezTo>
                    <a:pt x="200" y="99"/>
                    <a:pt x="209" y="96"/>
                    <a:pt x="203" y="99"/>
                  </a:cubicBezTo>
                  <a:cubicBezTo>
                    <a:pt x="187" y="107"/>
                    <a:pt x="170" y="113"/>
                    <a:pt x="154" y="119"/>
                  </a:cubicBezTo>
                  <a:cubicBezTo>
                    <a:pt x="153" y="119"/>
                    <a:pt x="153" y="119"/>
                    <a:pt x="152" y="120"/>
                  </a:cubicBezTo>
                  <a:cubicBezTo>
                    <a:pt x="145" y="123"/>
                    <a:pt x="137" y="127"/>
                    <a:pt x="130" y="131"/>
                  </a:cubicBezTo>
                  <a:cubicBezTo>
                    <a:pt x="128" y="130"/>
                    <a:pt x="125" y="127"/>
                    <a:pt x="123" y="125"/>
                  </a:cubicBezTo>
                  <a:close/>
                  <a:moveTo>
                    <a:pt x="184" y="115"/>
                  </a:moveTo>
                  <a:cubicBezTo>
                    <a:pt x="183" y="115"/>
                    <a:pt x="182" y="114"/>
                    <a:pt x="181" y="114"/>
                  </a:cubicBezTo>
                  <a:cubicBezTo>
                    <a:pt x="181" y="114"/>
                    <a:pt x="182" y="114"/>
                    <a:pt x="182" y="114"/>
                  </a:cubicBezTo>
                  <a:cubicBezTo>
                    <a:pt x="186" y="112"/>
                    <a:pt x="191" y="110"/>
                    <a:pt x="196" y="108"/>
                  </a:cubicBezTo>
                  <a:cubicBezTo>
                    <a:pt x="198" y="107"/>
                    <a:pt x="199" y="106"/>
                    <a:pt x="201" y="106"/>
                  </a:cubicBezTo>
                  <a:cubicBezTo>
                    <a:pt x="206" y="103"/>
                    <a:pt x="201" y="107"/>
                    <a:pt x="200" y="108"/>
                  </a:cubicBezTo>
                  <a:cubicBezTo>
                    <a:pt x="195" y="111"/>
                    <a:pt x="188" y="111"/>
                    <a:pt x="184" y="115"/>
                  </a:cubicBezTo>
                  <a:close/>
                  <a:moveTo>
                    <a:pt x="204" y="103"/>
                  </a:moveTo>
                  <a:cubicBezTo>
                    <a:pt x="201" y="104"/>
                    <a:pt x="198" y="106"/>
                    <a:pt x="194" y="107"/>
                  </a:cubicBezTo>
                  <a:cubicBezTo>
                    <a:pt x="190" y="109"/>
                    <a:pt x="186" y="111"/>
                    <a:pt x="181" y="113"/>
                  </a:cubicBezTo>
                  <a:cubicBezTo>
                    <a:pt x="181" y="113"/>
                    <a:pt x="181" y="113"/>
                    <a:pt x="181" y="114"/>
                  </a:cubicBezTo>
                  <a:cubicBezTo>
                    <a:pt x="181" y="113"/>
                    <a:pt x="180" y="113"/>
                    <a:pt x="180" y="113"/>
                  </a:cubicBezTo>
                  <a:cubicBezTo>
                    <a:pt x="179" y="112"/>
                    <a:pt x="178" y="112"/>
                    <a:pt x="178" y="112"/>
                  </a:cubicBezTo>
                  <a:cubicBezTo>
                    <a:pt x="177" y="112"/>
                    <a:pt x="176" y="112"/>
                    <a:pt x="176" y="113"/>
                  </a:cubicBezTo>
                  <a:cubicBezTo>
                    <a:pt x="175" y="113"/>
                    <a:pt x="174" y="113"/>
                    <a:pt x="174" y="113"/>
                  </a:cubicBezTo>
                  <a:cubicBezTo>
                    <a:pt x="176" y="112"/>
                    <a:pt x="178" y="111"/>
                    <a:pt x="181" y="110"/>
                  </a:cubicBezTo>
                  <a:cubicBezTo>
                    <a:pt x="187" y="108"/>
                    <a:pt x="193" y="105"/>
                    <a:pt x="198" y="102"/>
                  </a:cubicBezTo>
                  <a:cubicBezTo>
                    <a:pt x="201" y="101"/>
                    <a:pt x="205" y="100"/>
                    <a:pt x="207" y="97"/>
                  </a:cubicBezTo>
                  <a:cubicBezTo>
                    <a:pt x="207" y="99"/>
                    <a:pt x="206" y="102"/>
                    <a:pt x="205" y="104"/>
                  </a:cubicBezTo>
                  <a:cubicBezTo>
                    <a:pt x="205" y="103"/>
                    <a:pt x="205" y="103"/>
                    <a:pt x="204" y="103"/>
                  </a:cubicBezTo>
                  <a:close/>
                  <a:moveTo>
                    <a:pt x="161" y="123"/>
                  </a:moveTo>
                  <a:cubicBezTo>
                    <a:pt x="160" y="122"/>
                    <a:pt x="159" y="122"/>
                    <a:pt x="158" y="121"/>
                  </a:cubicBezTo>
                  <a:cubicBezTo>
                    <a:pt x="159" y="120"/>
                    <a:pt x="161" y="120"/>
                    <a:pt x="162" y="119"/>
                  </a:cubicBezTo>
                  <a:cubicBezTo>
                    <a:pt x="165" y="118"/>
                    <a:pt x="168" y="116"/>
                    <a:pt x="171" y="115"/>
                  </a:cubicBezTo>
                  <a:cubicBezTo>
                    <a:pt x="174" y="114"/>
                    <a:pt x="176" y="115"/>
                    <a:pt x="172" y="117"/>
                  </a:cubicBezTo>
                  <a:cubicBezTo>
                    <a:pt x="169" y="119"/>
                    <a:pt x="165" y="120"/>
                    <a:pt x="161" y="123"/>
                  </a:cubicBezTo>
                  <a:cubicBezTo>
                    <a:pt x="161" y="123"/>
                    <a:pt x="161" y="123"/>
                    <a:pt x="161" y="123"/>
                  </a:cubicBezTo>
                  <a:close/>
                  <a:moveTo>
                    <a:pt x="167" y="120"/>
                  </a:moveTo>
                  <a:cubicBezTo>
                    <a:pt x="170" y="119"/>
                    <a:pt x="173" y="118"/>
                    <a:pt x="175" y="116"/>
                  </a:cubicBezTo>
                  <a:cubicBezTo>
                    <a:pt x="176" y="117"/>
                    <a:pt x="176" y="118"/>
                    <a:pt x="176" y="119"/>
                  </a:cubicBezTo>
                  <a:cubicBezTo>
                    <a:pt x="173" y="120"/>
                    <a:pt x="171" y="120"/>
                    <a:pt x="169" y="121"/>
                  </a:cubicBezTo>
                  <a:cubicBezTo>
                    <a:pt x="166" y="122"/>
                    <a:pt x="162" y="123"/>
                    <a:pt x="167" y="120"/>
                  </a:cubicBezTo>
                  <a:close/>
                  <a:moveTo>
                    <a:pt x="136" y="133"/>
                  </a:moveTo>
                  <a:cubicBezTo>
                    <a:pt x="135" y="133"/>
                    <a:pt x="133" y="133"/>
                    <a:pt x="131" y="132"/>
                  </a:cubicBezTo>
                  <a:cubicBezTo>
                    <a:pt x="137" y="129"/>
                    <a:pt x="144" y="127"/>
                    <a:pt x="150" y="124"/>
                  </a:cubicBezTo>
                  <a:cubicBezTo>
                    <a:pt x="147" y="129"/>
                    <a:pt x="142" y="133"/>
                    <a:pt x="136" y="133"/>
                  </a:cubicBezTo>
                  <a:close/>
                  <a:moveTo>
                    <a:pt x="163" y="123"/>
                  </a:moveTo>
                  <a:cubicBezTo>
                    <a:pt x="167" y="123"/>
                    <a:pt x="171" y="122"/>
                    <a:pt x="175" y="121"/>
                  </a:cubicBezTo>
                  <a:cubicBezTo>
                    <a:pt x="173" y="123"/>
                    <a:pt x="168" y="124"/>
                    <a:pt x="163" y="123"/>
                  </a:cubicBezTo>
                  <a:close/>
                  <a:moveTo>
                    <a:pt x="188" y="116"/>
                  </a:moveTo>
                  <a:cubicBezTo>
                    <a:pt x="191" y="116"/>
                    <a:pt x="193" y="115"/>
                    <a:pt x="195" y="114"/>
                  </a:cubicBezTo>
                  <a:cubicBezTo>
                    <a:pt x="193" y="116"/>
                    <a:pt x="191" y="116"/>
                    <a:pt x="188" y="116"/>
                  </a:cubicBezTo>
                  <a:close/>
                  <a:moveTo>
                    <a:pt x="198" y="113"/>
                  </a:moveTo>
                  <a:cubicBezTo>
                    <a:pt x="198" y="113"/>
                    <a:pt x="198" y="113"/>
                    <a:pt x="197" y="113"/>
                  </a:cubicBezTo>
                  <a:cubicBezTo>
                    <a:pt x="193" y="113"/>
                    <a:pt x="189" y="115"/>
                    <a:pt x="185" y="116"/>
                  </a:cubicBezTo>
                  <a:cubicBezTo>
                    <a:pt x="190" y="111"/>
                    <a:pt x="199" y="112"/>
                    <a:pt x="203" y="107"/>
                  </a:cubicBezTo>
                  <a:cubicBezTo>
                    <a:pt x="202" y="109"/>
                    <a:pt x="200" y="111"/>
                    <a:pt x="198" y="113"/>
                  </a:cubicBezTo>
                  <a:close/>
                  <a:moveTo>
                    <a:pt x="207" y="95"/>
                  </a:moveTo>
                  <a:cubicBezTo>
                    <a:pt x="192" y="101"/>
                    <a:pt x="176" y="107"/>
                    <a:pt x="161" y="112"/>
                  </a:cubicBezTo>
                  <a:cubicBezTo>
                    <a:pt x="155" y="114"/>
                    <a:pt x="149" y="116"/>
                    <a:pt x="143" y="118"/>
                  </a:cubicBezTo>
                  <a:cubicBezTo>
                    <a:pt x="153" y="114"/>
                    <a:pt x="162" y="109"/>
                    <a:pt x="172" y="105"/>
                  </a:cubicBezTo>
                  <a:cubicBezTo>
                    <a:pt x="183" y="100"/>
                    <a:pt x="197" y="98"/>
                    <a:pt x="206" y="89"/>
                  </a:cubicBezTo>
                  <a:cubicBezTo>
                    <a:pt x="207" y="91"/>
                    <a:pt x="207" y="93"/>
                    <a:pt x="207" y="95"/>
                  </a:cubicBezTo>
                  <a:close/>
                  <a:moveTo>
                    <a:pt x="209" y="58"/>
                  </a:moveTo>
                  <a:cubicBezTo>
                    <a:pt x="184" y="70"/>
                    <a:pt x="156" y="79"/>
                    <a:pt x="130" y="90"/>
                  </a:cubicBezTo>
                  <a:cubicBezTo>
                    <a:pt x="121" y="94"/>
                    <a:pt x="112" y="98"/>
                    <a:pt x="103" y="102"/>
                  </a:cubicBezTo>
                  <a:cubicBezTo>
                    <a:pt x="113" y="97"/>
                    <a:pt x="123" y="92"/>
                    <a:pt x="134" y="88"/>
                  </a:cubicBezTo>
                  <a:cubicBezTo>
                    <a:pt x="158" y="77"/>
                    <a:pt x="182" y="67"/>
                    <a:pt x="203" y="52"/>
                  </a:cubicBezTo>
                  <a:cubicBezTo>
                    <a:pt x="206" y="54"/>
                    <a:pt x="208" y="56"/>
                    <a:pt x="209" y="58"/>
                  </a:cubicBezTo>
                  <a:close/>
                  <a:moveTo>
                    <a:pt x="202" y="52"/>
                  </a:moveTo>
                  <a:cubicBezTo>
                    <a:pt x="191" y="57"/>
                    <a:pt x="180" y="63"/>
                    <a:pt x="169" y="68"/>
                  </a:cubicBezTo>
                  <a:cubicBezTo>
                    <a:pt x="156" y="74"/>
                    <a:pt x="143" y="80"/>
                    <a:pt x="130" y="86"/>
                  </a:cubicBezTo>
                  <a:cubicBezTo>
                    <a:pt x="127" y="87"/>
                    <a:pt x="124" y="88"/>
                    <a:pt x="121" y="89"/>
                  </a:cubicBezTo>
                  <a:cubicBezTo>
                    <a:pt x="123" y="89"/>
                    <a:pt x="125" y="88"/>
                    <a:pt x="126" y="87"/>
                  </a:cubicBezTo>
                  <a:cubicBezTo>
                    <a:pt x="138" y="82"/>
                    <a:pt x="150" y="77"/>
                    <a:pt x="161" y="71"/>
                  </a:cubicBezTo>
                  <a:cubicBezTo>
                    <a:pt x="173" y="65"/>
                    <a:pt x="183" y="58"/>
                    <a:pt x="194" y="50"/>
                  </a:cubicBezTo>
                  <a:cubicBezTo>
                    <a:pt x="197" y="50"/>
                    <a:pt x="199" y="51"/>
                    <a:pt x="202" y="52"/>
                  </a:cubicBezTo>
                  <a:close/>
                  <a:moveTo>
                    <a:pt x="188" y="44"/>
                  </a:moveTo>
                  <a:cubicBezTo>
                    <a:pt x="188" y="44"/>
                    <a:pt x="188" y="44"/>
                    <a:pt x="188" y="44"/>
                  </a:cubicBezTo>
                  <a:cubicBezTo>
                    <a:pt x="174" y="48"/>
                    <a:pt x="162" y="56"/>
                    <a:pt x="149" y="61"/>
                  </a:cubicBezTo>
                  <a:cubicBezTo>
                    <a:pt x="135" y="67"/>
                    <a:pt x="121" y="72"/>
                    <a:pt x="108" y="79"/>
                  </a:cubicBezTo>
                  <a:cubicBezTo>
                    <a:pt x="93" y="86"/>
                    <a:pt x="79" y="94"/>
                    <a:pt x="65" y="101"/>
                  </a:cubicBezTo>
                  <a:cubicBezTo>
                    <a:pt x="54" y="107"/>
                    <a:pt x="40" y="110"/>
                    <a:pt x="30" y="118"/>
                  </a:cubicBezTo>
                  <a:cubicBezTo>
                    <a:pt x="29" y="118"/>
                    <a:pt x="28" y="118"/>
                    <a:pt x="28" y="117"/>
                  </a:cubicBezTo>
                  <a:cubicBezTo>
                    <a:pt x="52" y="100"/>
                    <a:pt x="79" y="87"/>
                    <a:pt x="105" y="74"/>
                  </a:cubicBezTo>
                  <a:cubicBezTo>
                    <a:pt x="121" y="67"/>
                    <a:pt x="136" y="59"/>
                    <a:pt x="152" y="52"/>
                  </a:cubicBezTo>
                  <a:cubicBezTo>
                    <a:pt x="164" y="46"/>
                    <a:pt x="178" y="41"/>
                    <a:pt x="188" y="32"/>
                  </a:cubicBezTo>
                  <a:cubicBezTo>
                    <a:pt x="189" y="36"/>
                    <a:pt x="189" y="40"/>
                    <a:pt x="188" y="44"/>
                  </a:cubicBezTo>
                  <a:close/>
                  <a:moveTo>
                    <a:pt x="187" y="31"/>
                  </a:moveTo>
                  <a:cubicBezTo>
                    <a:pt x="184" y="32"/>
                    <a:pt x="181" y="34"/>
                    <a:pt x="178" y="36"/>
                  </a:cubicBezTo>
                  <a:cubicBezTo>
                    <a:pt x="173" y="39"/>
                    <a:pt x="168" y="41"/>
                    <a:pt x="163" y="44"/>
                  </a:cubicBezTo>
                  <a:cubicBezTo>
                    <a:pt x="152" y="49"/>
                    <a:pt x="141" y="53"/>
                    <a:pt x="130" y="58"/>
                  </a:cubicBezTo>
                  <a:cubicBezTo>
                    <a:pt x="108" y="69"/>
                    <a:pt x="86" y="80"/>
                    <a:pt x="64" y="90"/>
                  </a:cubicBezTo>
                  <a:cubicBezTo>
                    <a:pt x="55" y="95"/>
                    <a:pt x="45" y="100"/>
                    <a:pt x="36" y="104"/>
                  </a:cubicBezTo>
                  <a:cubicBezTo>
                    <a:pt x="56" y="93"/>
                    <a:pt x="76" y="82"/>
                    <a:pt x="96" y="71"/>
                  </a:cubicBezTo>
                  <a:cubicBezTo>
                    <a:pt x="117" y="60"/>
                    <a:pt x="139" y="49"/>
                    <a:pt x="161" y="38"/>
                  </a:cubicBezTo>
                  <a:cubicBezTo>
                    <a:pt x="164" y="36"/>
                    <a:pt x="168" y="33"/>
                    <a:pt x="171" y="31"/>
                  </a:cubicBezTo>
                  <a:cubicBezTo>
                    <a:pt x="173" y="30"/>
                    <a:pt x="174" y="29"/>
                    <a:pt x="175" y="28"/>
                  </a:cubicBezTo>
                  <a:cubicBezTo>
                    <a:pt x="176" y="27"/>
                    <a:pt x="177" y="26"/>
                    <a:pt x="178" y="26"/>
                  </a:cubicBezTo>
                  <a:cubicBezTo>
                    <a:pt x="179" y="25"/>
                    <a:pt x="180" y="24"/>
                    <a:pt x="182" y="24"/>
                  </a:cubicBezTo>
                  <a:cubicBezTo>
                    <a:pt x="183" y="24"/>
                    <a:pt x="184" y="25"/>
                    <a:pt x="185" y="26"/>
                  </a:cubicBezTo>
                  <a:cubicBezTo>
                    <a:pt x="186" y="27"/>
                    <a:pt x="187" y="29"/>
                    <a:pt x="187" y="31"/>
                  </a:cubicBezTo>
                  <a:close/>
                  <a:moveTo>
                    <a:pt x="180" y="23"/>
                  </a:moveTo>
                  <a:cubicBezTo>
                    <a:pt x="180" y="23"/>
                    <a:pt x="179" y="24"/>
                    <a:pt x="179" y="24"/>
                  </a:cubicBezTo>
                  <a:cubicBezTo>
                    <a:pt x="179" y="24"/>
                    <a:pt x="179" y="24"/>
                    <a:pt x="179" y="24"/>
                  </a:cubicBezTo>
                  <a:cubicBezTo>
                    <a:pt x="176" y="25"/>
                    <a:pt x="174" y="26"/>
                    <a:pt x="172" y="28"/>
                  </a:cubicBezTo>
                  <a:cubicBezTo>
                    <a:pt x="162" y="34"/>
                    <a:pt x="151" y="39"/>
                    <a:pt x="141" y="45"/>
                  </a:cubicBezTo>
                  <a:cubicBezTo>
                    <a:pt x="120" y="55"/>
                    <a:pt x="98" y="64"/>
                    <a:pt x="78" y="76"/>
                  </a:cubicBezTo>
                  <a:cubicBezTo>
                    <a:pt x="67" y="82"/>
                    <a:pt x="57" y="88"/>
                    <a:pt x="46" y="93"/>
                  </a:cubicBezTo>
                  <a:cubicBezTo>
                    <a:pt x="42" y="95"/>
                    <a:pt x="39" y="97"/>
                    <a:pt x="35" y="99"/>
                  </a:cubicBezTo>
                  <a:cubicBezTo>
                    <a:pt x="70" y="74"/>
                    <a:pt x="109" y="56"/>
                    <a:pt x="146" y="34"/>
                  </a:cubicBezTo>
                  <a:cubicBezTo>
                    <a:pt x="149" y="33"/>
                    <a:pt x="151" y="31"/>
                    <a:pt x="154" y="30"/>
                  </a:cubicBezTo>
                  <a:cubicBezTo>
                    <a:pt x="155" y="29"/>
                    <a:pt x="155" y="29"/>
                    <a:pt x="156" y="28"/>
                  </a:cubicBezTo>
                  <a:cubicBezTo>
                    <a:pt x="156" y="28"/>
                    <a:pt x="156" y="28"/>
                    <a:pt x="156" y="28"/>
                  </a:cubicBezTo>
                  <a:cubicBezTo>
                    <a:pt x="157" y="29"/>
                    <a:pt x="158" y="29"/>
                    <a:pt x="159" y="28"/>
                  </a:cubicBezTo>
                  <a:cubicBezTo>
                    <a:pt x="165" y="23"/>
                    <a:pt x="173" y="20"/>
                    <a:pt x="180" y="23"/>
                  </a:cubicBezTo>
                  <a:close/>
                  <a:moveTo>
                    <a:pt x="140" y="10"/>
                  </a:moveTo>
                  <a:cubicBezTo>
                    <a:pt x="133" y="13"/>
                    <a:pt x="127" y="17"/>
                    <a:pt x="121" y="21"/>
                  </a:cubicBezTo>
                  <a:cubicBezTo>
                    <a:pt x="125" y="14"/>
                    <a:pt x="133" y="10"/>
                    <a:pt x="140" y="10"/>
                  </a:cubicBezTo>
                  <a:close/>
                  <a:moveTo>
                    <a:pt x="117" y="23"/>
                  </a:moveTo>
                  <a:cubicBezTo>
                    <a:pt x="108" y="30"/>
                    <a:pt x="98" y="36"/>
                    <a:pt x="89" y="42"/>
                  </a:cubicBezTo>
                  <a:cubicBezTo>
                    <a:pt x="68" y="53"/>
                    <a:pt x="46" y="64"/>
                    <a:pt x="26" y="76"/>
                  </a:cubicBezTo>
                  <a:cubicBezTo>
                    <a:pt x="21" y="78"/>
                    <a:pt x="17" y="82"/>
                    <a:pt x="12" y="83"/>
                  </a:cubicBezTo>
                  <a:cubicBezTo>
                    <a:pt x="16" y="82"/>
                    <a:pt x="21" y="77"/>
                    <a:pt x="25" y="74"/>
                  </a:cubicBezTo>
                  <a:cubicBezTo>
                    <a:pt x="34" y="67"/>
                    <a:pt x="44" y="61"/>
                    <a:pt x="55" y="55"/>
                  </a:cubicBezTo>
                  <a:cubicBezTo>
                    <a:pt x="65" y="49"/>
                    <a:pt x="76" y="44"/>
                    <a:pt x="87" y="38"/>
                  </a:cubicBezTo>
                  <a:cubicBezTo>
                    <a:pt x="95" y="33"/>
                    <a:pt x="102" y="27"/>
                    <a:pt x="110" y="22"/>
                  </a:cubicBezTo>
                  <a:cubicBezTo>
                    <a:pt x="111" y="22"/>
                    <a:pt x="112" y="22"/>
                    <a:pt x="112" y="21"/>
                  </a:cubicBezTo>
                  <a:cubicBezTo>
                    <a:pt x="113" y="21"/>
                    <a:pt x="113" y="20"/>
                    <a:pt x="114" y="20"/>
                  </a:cubicBezTo>
                  <a:cubicBezTo>
                    <a:pt x="114" y="21"/>
                    <a:pt x="115" y="22"/>
                    <a:pt x="115" y="22"/>
                  </a:cubicBezTo>
                  <a:cubicBezTo>
                    <a:pt x="115" y="23"/>
                    <a:pt x="116" y="24"/>
                    <a:pt x="117" y="23"/>
                  </a:cubicBezTo>
                  <a:close/>
                  <a:moveTo>
                    <a:pt x="96" y="9"/>
                  </a:moveTo>
                  <a:cubicBezTo>
                    <a:pt x="98" y="8"/>
                    <a:pt x="100" y="8"/>
                    <a:pt x="102" y="8"/>
                  </a:cubicBezTo>
                  <a:cubicBezTo>
                    <a:pt x="98" y="10"/>
                    <a:pt x="94" y="13"/>
                    <a:pt x="90" y="15"/>
                  </a:cubicBezTo>
                  <a:cubicBezTo>
                    <a:pt x="89" y="16"/>
                    <a:pt x="88" y="16"/>
                    <a:pt x="88" y="17"/>
                  </a:cubicBezTo>
                  <a:cubicBezTo>
                    <a:pt x="89" y="14"/>
                    <a:pt x="92" y="11"/>
                    <a:pt x="96" y="9"/>
                  </a:cubicBezTo>
                  <a:close/>
                  <a:moveTo>
                    <a:pt x="77" y="23"/>
                  </a:moveTo>
                  <a:cubicBezTo>
                    <a:pt x="76" y="24"/>
                    <a:pt x="74" y="25"/>
                    <a:pt x="73" y="25"/>
                  </a:cubicBezTo>
                  <a:cubicBezTo>
                    <a:pt x="64" y="30"/>
                    <a:pt x="55" y="32"/>
                    <a:pt x="47" y="38"/>
                  </a:cubicBezTo>
                  <a:cubicBezTo>
                    <a:pt x="47" y="38"/>
                    <a:pt x="47" y="38"/>
                    <a:pt x="47" y="38"/>
                  </a:cubicBezTo>
                  <a:cubicBezTo>
                    <a:pt x="54" y="32"/>
                    <a:pt x="63" y="25"/>
                    <a:pt x="70" y="19"/>
                  </a:cubicBezTo>
                  <a:cubicBezTo>
                    <a:pt x="70" y="19"/>
                    <a:pt x="70" y="18"/>
                    <a:pt x="69" y="18"/>
                  </a:cubicBezTo>
                  <a:cubicBezTo>
                    <a:pt x="62" y="20"/>
                    <a:pt x="55" y="24"/>
                    <a:pt x="49" y="28"/>
                  </a:cubicBezTo>
                  <a:cubicBezTo>
                    <a:pt x="48" y="28"/>
                    <a:pt x="48" y="29"/>
                    <a:pt x="48" y="29"/>
                  </a:cubicBezTo>
                  <a:cubicBezTo>
                    <a:pt x="48" y="28"/>
                    <a:pt x="48" y="28"/>
                    <a:pt x="49" y="27"/>
                  </a:cubicBezTo>
                  <a:cubicBezTo>
                    <a:pt x="50" y="25"/>
                    <a:pt x="53" y="24"/>
                    <a:pt x="53" y="23"/>
                  </a:cubicBezTo>
                  <a:cubicBezTo>
                    <a:pt x="57" y="21"/>
                    <a:pt x="61" y="18"/>
                    <a:pt x="65" y="15"/>
                  </a:cubicBezTo>
                  <a:cubicBezTo>
                    <a:pt x="70" y="16"/>
                    <a:pt x="74" y="19"/>
                    <a:pt x="77" y="23"/>
                  </a:cubicBezTo>
                  <a:close/>
                  <a:moveTo>
                    <a:pt x="56" y="18"/>
                  </a:moveTo>
                  <a:cubicBezTo>
                    <a:pt x="58" y="16"/>
                    <a:pt x="61" y="16"/>
                    <a:pt x="63" y="15"/>
                  </a:cubicBezTo>
                  <a:cubicBezTo>
                    <a:pt x="59" y="18"/>
                    <a:pt x="54" y="20"/>
                    <a:pt x="51" y="23"/>
                  </a:cubicBezTo>
                  <a:cubicBezTo>
                    <a:pt x="52" y="21"/>
                    <a:pt x="54" y="19"/>
                    <a:pt x="56" y="18"/>
                  </a:cubicBezTo>
                  <a:close/>
                  <a:moveTo>
                    <a:pt x="38" y="40"/>
                  </a:moveTo>
                  <a:cubicBezTo>
                    <a:pt x="33" y="42"/>
                    <a:pt x="28" y="45"/>
                    <a:pt x="23" y="48"/>
                  </a:cubicBezTo>
                  <a:cubicBezTo>
                    <a:pt x="18" y="51"/>
                    <a:pt x="26" y="44"/>
                    <a:pt x="27" y="43"/>
                  </a:cubicBezTo>
                  <a:cubicBezTo>
                    <a:pt x="29" y="41"/>
                    <a:pt x="32" y="38"/>
                    <a:pt x="35" y="36"/>
                  </a:cubicBezTo>
                  <a:cubicBezTo>
                    <a:pt x="36" y="37"/>
                    <a:pt x="37" y="38"/>
                    <a:pt x="38" y="40"/>
                  </a:cubicBezTo>
                  <a:close/>
                  <a:moveTo>
                    <a:pt x="22" y="30"/>
                  </a:moveTo>
                  <a:cubicBezTo>
                    <a:pt x="19" y="32"/>
                    <a:pt x="15" y="35"/>
                    <a:pt x="12" y="38"/>
                  </a:cubicBezTo>
                  <a:cubicBezTo>
                    <a:pt x="12" y="37"/>
                    <a:pt x="12" y="36"/>
                    <a:pt x="13" y="35"/>
                  </a:cubicBezTo>
                  <a:cubicBezTo>
                    <a:pt x="15" y="32"/>
                    <a:pt x="18" y="30"/>
                    <a:pt x="22" y="30"/>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273"/>
            <p:cNvSpPr>
              <a:spLocks noEditPoints="1"/>
            </p:cNvSpPr>
            <p:nvPr/>
          </p:nvSpPr>
          <p:spPr bwMode="auto">
            <a:xfrm>
              <a:off x="8172696" y="4331722"/>
              <a:ext cx="941388" cy="796925"/>
            </a:xfrm>
            <a:custGeom>
              <a:avLst/>
              <a:gdLst>
                <a:gd name="T0" fmla="*/ 26 w 222"/>
                <a:gd name="T1" fmla="*/ 148 h 188"/>
                <a:gd name="T2" fmla="*/ 8 w 222"/>
                <a:gd name="T3" fmla="*/ 132 h 188"/>
                <a:gd name="T4" fmla="*/ 204 w 222"/>
                <a:gd name="T5" fmla="*/ 56 h 188"/>
                <a:gd name="T6" fmla="*/ 110 w 222"/>
                <a:gd name="T7" fmla="*/ 10 h 188"/>
                <a:gd name="T8" fmla="*/ 117 w 222"/>
                <a:gd name="T9" fmla="*/ 15 h 188"/>
                <a:gd name="T10" fmla="*/ 112 w 222"/>
                <a:gd name="T11" fmla="*/ 19 h 188"/>
                <a:gd name="T12" fmla="*/ 78 w 222"/>
                <a:gd name="T13" fmla="*/ 41 h 188"/>
                <a:gd name="T14" fmla="*/ 89 w 222"/>
                <a:gd name="T15" fmla="*/ 35 h 188"/>
                <a:gd name="T16" fmla="*/ 146 w 222"/>
                <a:gd name="T17" fmla="*/ 15 h 188"/>
                <a:gd name="T18" fmla="*/ 107 w 222"/>
                <a:gd name="T19" fmla="*/ 11 h 188"/>
                <a:gd name="T20" fmla="*/ 128 w 222"/>
                <a:gd name="T21" fmla="*/ 10 h 188"/>
                <a:gd name="T22" fmla="*/ 140 w 222"/>
                <a:gd name="T23" fmla="*/ 14 h 188"/>
                <a:gd name="T24" fmla="*/ 92 w 222"/>
                <a:gd name="T25" fmla="*/ 32 h 188"/>
                <a:gd name="T26" fmla="*/ 121 w 222"/>
                <a:gd name="T27" fmla="*/ 35 h 188"/>
                <a:gd name="T28" fmla="*/ 67 w 222"/>
                <a:gd name="T29" fmla="*/ 58 h 188"/>
                <a:gd name="T30" fmla="*/ 117 w 222"/>
                <a:gd name="T31" fmla="*/ 55 h 188"/>
                <a:gd name="T32" fmla="*/ 56 w 222"/>
                <a:gd name="T33" fmla="*/ 67 h 188"/>
                <a:gd name="T34" fmla="*/ 66 w 222"/>
                <a:gd name="T35" fmla="*/ 55 h 188"/>
                <a:gd name="T36" fmla="*/ 148 w 222"/>
                <a:gd name="T37" fmla="*/ 28 h 188"/>
                <a:gd name="T38" fmla="*/ 158 w 222"/>
                <a:gd name="T39" fmla="*/ 31 h 188"/>
                <a:gd name="T40" fmla="*/ 172 w 222"/>
                <a:gd name="T41" fmla="*/ 33 h 188"/>
                <a:gd name="T42" fmla="*/ 146 w 222"/>
                <a:gd name="T43" fmla="*/ 44 h 188"/>
                <a:gd name="T44" fmla="*/ 43 w 222"/>
                <a:gd name="T45" fmla="*/ 80 h 188"/>
                <a:gd name="T46" fmla="*/ 125 w 222"/>
                <a:gd name="T47" fmla="*/ 63 h 188"/>
                <a:gd name="T48" fmla="*/ 200 w 222"/>
                <a:gd name="T49" fmla="*/ 40 h 188"/>
                <a:gd name="T50" fmla="*/ 194 w 222"/>
                <a:gd name="T51" fmla="*/ 50 h 188"/>
                <a:gd name="T52" fmla="*/ 214 w 222"/>
                <a:gd name="T53" fmla="*/ 46 h 188"/>
                <a:gd name="T54" fmla="*/ 200 w 222"/>
                <a:gd name="T55" fmla="*/ 65 h 188"/>
                <a:gd name="T56" fmla="*/ 64 w 222"/>
                <a:gd name="T57" fmla="*/ 109 h 188"/>
                <a:gd name="T58" fmla="*/ 25 w 222"/>
                <a:gd name="T59" fmla="*/ 121 h 188"/>
                <a:gd name="T60" fmla="*/ 33 w 222"/>
                <a:gd name="T61" fmla="*/ 124 h 188"/>
                <a:gd name="T62" fmla="*/ 148 w 222"/>
                <a:gd name="T63" fmla="*/ 103 h 188"/>
                <a:gd name="T64" fmla="*/ 47 w 222"/>
                <a:gd name="T65" fmla="*/ 132 h 188"/>
                <a:gd name="T66" fmla="*/ 109 w 222"/>
                <a:gd name="T67" fmla="*/ 159 h 188"/>
                <a:gd name="T68" fmla="*/ 107 w 222"/>
                <a:gd name="T69" fmla="*/ 150 h 188"/>
                <a:gd name="T70" fmla="*/ 124 w 222"/>
                <a:gd name="T71" fmla="*/ 144 h 188"/>
                <a:gd name="T72" fmla="*/ 83 w 222"/>
                <a:gd name="T73" fmla="*/ 141 h 188"/>
                <a:gd name="T74" fmla="*/ 104 w 222"/>
                <a:gd name="T75" fmla="*/ 131 h 188"/>
                <a:gd name="T76" fmla="*/ 129 w 222"/>
                <a:gd name="T77" fmla="*/ 118 h 188"/>
                <a:gd name="T78" fmla="*/ 117 w 222"/>
                <a:gd name="T79" fmla="*/ 122 h 188"/>
                <a:gd name="T80" fmla="*/ 74 w 222"/>
                <a:gd name="T81" fmla="*/ 140 h 188"/>
                <a:gd name="T82" fmla="*/ 99 w 222"/>
                <a:gd name="T83" fmla="*/ 144 h 188"/>
                <a:gd name="T84" fmla="*/ 91 w 222"/>
                <a:gd name="T85" fmla="*/ 154 h 188"/>
                <a:gd name="T86" fmla="*/ 113 w 222"/>
                <a:gd name="T87" fmla="*/ 154 h 188"/>
                <a:gd name="T88" fmla="*/ 88 w 222"/>
                <a:gd name="T89" fmla="*/ 120 h 188"/>
                <a:gd name="T90" fmla="*/ 69 w 222"/>
                <a:gd name="T91" fmla="*/ 121 h 188"/>
                <a:gd name="T92" fmla="*/ 36 w 222"/>
                <a:gd name="T93" fmla="*/ 124 h 188"/>
                <a:gd name="T94" fmla="*/ 154 w 222"/>
                <a:gd name="T95" fmla="*/ 93 h 188"/>
                <a:gd name="T96" fmla="*/ 35 w 222"/>
                <a:gd name="T97" fmla="*/ 118 h 188"/>
                <a:gd name="T98" fmla="*/ 93 w 222"/>
                <a:gd name="T99" fmla="*/ 96 h 188"/>
                <a:gd name="T100" fmla="*/ 199 w 222"/>
                <a:gd name="T101" fmla="*/ 62 h 188"/>
                <a:gd name="T102" fmla="*/ 191 w 222"/>
                <a:gd name="T103" fmla="*/ 71 h 188"/>
                <a:gd name="T104" fmla="*/ 190 w 222"/>
                <a:gd name="T105" fmla="*/ 66 h 188"/>
                <a:gd name="T106" fmla="*/ 106 w 222"/>
                <a:gd name="T107" fmla="*/ 168 h 188"/>
                <a:gd name="T108" fmla="*/ 26 w 222"/>
                <a:gd name="T109" fmla="*/ 97 h 188"/>
                <a:gd name="T110" fmla="*/ 26 w 222"/>
                <a:gd name="T111" fmla="*/ 97 h 188"/>
                <a:gd name="T112" fmla="*/ 105 w 222"/>
                <a:gd name="T113" fmla="*/ 175 h 188"/>
                <a:gd name="T114" fmla="*/ 11 w 222"/>
                <a:gd name="T115" fmla="*/ 137 h 188"/>
                <a:gd name="T116" fmla="*/ 114 w 222"/>
                <a:gd name="T117" fmla="*/ 17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 h="188">
                  <a:moveTo>
                    <a:pt x="221" y="63"/>
                  </a:moveTo>
                  <a:cubicBezTo>
                    <a:pt x="221" y="63"/>
                    <a:pt x="221" y="63"/>
                    <a:pt x="220" y="63"/>
                  </a:cubicBezTo>
                  <a:cubicBezTo>
                    <a:pt x="218" y="63"/>
                    <a:pt x="217" y="59"/>
                    <a:pt x="217" y="58"/>
                  </a:cubicBezTo>
                  <a:cubicBezTo>
                    <a:pt x="215" y="54"/>
                    <a:pt x="216" y="50"/>
                    <a:pt x="218" y="46"/>
                  </a:cubicBezTo>
                  <a:cubicBezTo>
                    <a:pt x="218" y="46"/>
                    <a:pt x="218" y="46"/>
                    <a:pt x="218" y="45"/>
                  </a:cubicBezTo>
                  <a:cubicBezTo>
                    <a:pt x="218" y="45"/>
                    <a:pt x="218" y="45"/>
                    <a:pt x="217" y="44"/>
                  </a:cubicBezTo>
                  <a:cubicBezTo>
                    <a:pt x="202" y="38"/>
                    <a:pt x="187" y="31"/>
                    <a:pt x="172" y="24"/>
                  </a:cubicBezTo>
                  <a:cubicBezTo>
                    <a:pt x="153" y="16"/>
                    <a:pt x="135" y="7"/>
                    <a:pt x="115" y="1"/>
                  </a:cubicBezTo>
                  <a:cubicBezTo>
                    <a:pt x="115" y="0"/>
                    <a:pt x="114" y="1"/>
                    <a:pt x="114" y="1"/>
                  </a:cubicBezTo>
                  <a:cubicBezTo>
                    <a:pt x="94" y="19"/>
                    <a:pt x="76" y="40"/>
                    <a:pt x="58" y="59"/>
                  </a:cubicBezTo>
                  <a:cubicBezTo>
                    <a:pt x="42" y="77"/>
                    <a:pt x="24" y="95"/>
                    <a:pt x="9" y="114"/>
                  </a:cubicBezTo>
                  <a:cubicBezTo>
                    <a:pt x="2" y="119"/>
                    <a:pt x="0" y="135"/>
                    <a:pt x="9" y="139"/>
                  </a:cubicBezTo>
                  <a:cubicBezTo>
                    <a:pt x="14" y="143"/>
                    <a:pt x="20" y="145"/>
                    <a:pt x="26" y="148"/>
                  </a:cubicBezTo>
                  <a:cubicBezTo>
                    <a:pt x="36" y="154"/>
                    <a:pt x="46" y="159"/>
                    <a:pt x="57" y="164"/>
                  </a:cubicBezTo>
                  <a:cubicBezTo>
                    <a:pt x="73" y="172"/>
                    <a:pt x="89" y="181"/>
                    <a:pt x="106" y="188"/>
                  </a:cubicBezTo>
                  <a:cubicBezTo>
                    <a:pt x="107" y="188"/>
                    <a:pt x="107" y="187"/>
                    <a:pt x="107" y="187"/>
                  </a:cubicBezTo>
                  <a:cubicBezTo>
                    <a:pt x="107" y="187"/>
                    <a:pt x="108" y="187"/>
                    <a:pt x="108" y="187"/>
                  </a:cubicBezTo>
                  <a:cubicBezTo>
                    <a:pt x="122" y="170"/>
                    <a:pt x="138" y="154"/>
                    <a:pt x="154" y="138"/>
                  </a:cubicBezTo>
                  <a:cubicBezTo>
                    <a:pt x="174" y="117"/>
                    <a:pt x="194" y="95"/>
                    <a:pt x="214" y="74"/>
                  </a:cubicBezTo>
                  <a:cubicBezTo>
                    <a:pt x="216" y="71"/>
                    <a:pt x="220" y="68"/>
                    <a:pt x="222" y="64"/>
                  </a:cubicBezTo>
                  <a:cubicBezTo>
                    <a:pt x="222" y="64"/>
                    <a:pt x="222" y="63"/>
                    <a:pt x="221" y="63"/>
                  </a:cubicBezTo>
                  <a:close/>
                  <a:moveTo>
                    <a:pt x="88" y="171"/>
                  </a:moveTo>
                  <a:cubicBezTo>
                    <a:pt x="77" y="166"/>
                    <a:pt x="67" y="161"/>
                    <a:pt x="56" y="156"/>
                  </a:cubicBezTo>
                  <a:cubicBezTo>
                    <a:pt x="46" y="151"/>
                    <a:pt x="35" y="145"/>
                    <a:pt x="25" y="140"/>
                  </a:cubicBezTo>
                  <a:cubicBezTo>
                    <a:pt x="20" y="138"/>
                    <a:pt x="13" y="135"/>
                    <a:pt x="9" y="132"/>
                  </a:cubicBezTo>
                  <a:cubicBezTo>
                    <a:pt x="9" y="132"/>
                    <a:pt x="8" y="132"/>
                    <a:pt x="8" y="132"/>
                  </a:cubicBezTo>
                  <a:cubicBezTo>
                    <a:pt x="8" y="130"/>
                    <a:pt x="8" y="129"/>
                    <a:pt x="8" y="127"/>
                  </a:cubicBezTo>
                  <a:cubicBezTo>
                    <a:pt x="22" y="136"/>
                    <a:pt x="37" y="143"/>
                    <a:pt x="52" y="150"/>
                  </a:cubicBezTo>
                  <a:cubicBezTo>
                    <a:pt x="69" y="158"/>
                    <a:pt x="86" y="165"/>
                    <a:pt x="102" y="174"/>
                  </a:cubicBezTo>
                  <a:cubicBezTo>
                    <a:pt x="102" y="175"/>
                    <a:pt x="102" y="176"/>
                    <a:pt x="102" y="178"/>
                  </a:cubicBezTo>
                  <a:cubicBezTo>
                    <a:pt x="97" y="175"/>
                    <a:pt x="92" y="173"/>
                    <a:pt x="88" y="171"/>
                  </a:cubicBezTo>
                  <a:close/>
                  <a:moveTo>
                    <a:pt x="30" y="94"/>
                  </a:moveTo>
                  <a:cubicBezTo>
                    <a:pt x="30" y="94"/>
                    <a:pt x="30" y="94"/>
                    <a:pt x="30" y="94"/>
                  </a:cubicBezTo>
                  <a:cubicBezTo>
                    <a:pt x="45" y="89"/>
                    <a:pt x="60" y="86"/>
                    <a:pt x="75" y="82"/>
                  </a:cubicBezTo>
                  <a:cubicBezTo>
                    <a:pt x="90" y="79"/>
                    <a:pt x="105" y="75"/>
                    <a:pt x="120" y="71"/>
                  </a:cubicBezTo>
                  <a:cubicBezTo>
                    <a:pt x="135" y="68"/>
                    <a:pt x="150" y="65"/>
                    <a:pt x="165" y="61"/>
                  </a:cubicBezTo>
                  <a:cubicBezTo>
                    <a:pt x="172" y="59"/>
                    <a:pt x="180" y="57"/>
                    <a:pt x="188" y="56"/>
                  </a:cubicBezTo>
                  <a:cubicBezTo>
                    <a:pt x="195" y="54"/>
                    <a:pt x="202" y="53"/>
                    <a:pt x="209" y="51"/>
                  </a:cubicBezTo>
                  <a:cubicBezTo>
                    <a:pt x="207" y="53"/>
                    <a:pt x="206" y="55"/>
                    <a:pt x="204" y="56"/>
                  </a:cubicBezTo>
                  <a:cubicBezTo>
                    <a:pt x="204" y="56"/>
                    <a:pt x="203" y="56"/>
                    <a:pt x="203" y="57"/>
                  </a:cubicBezTo>
                  <a:cubicBezTo>
                    <a:pt x="203" y="56"/>
                    <a:pt x="202" y="56"/>
                    <a:pt x="202" y="57"/>
                  </a:cubicBezTo>
                  <a:cubicBezTo>
                    <a:pt x="173" y="63"/>
                    <a:pt x="144" y="68"/>
                    <a:pt x="115" y="74"/>
                  </a:cubicBezTo>
                  <a:cubicBezTo>
                    <a:pt x="85" y="80"/>
                    <a:pt x="56" y="89"/>
                    <a:pt x="27" y="96"/>
                  </a:cubicBezTo>
                  <a:cubicBezTo>
                    <a:pt x="28" y="96"/>
                    <a:pt x="29" y="95"/>
                    <a:pt x="30" y="94"/>
                  </a:cubicBezTo>
                  <a:close/>
                  <a:moveTo>
                    <a:pt x="115" y="3"/>
                  </a:moveTo>
                  <a:cubicBezTo>
                    <a:pt x="117" y="4"/>
                    <a:pt x="118" y="4"/>
                    <a:pt x="120" y="5"/>
                  </a:cubicBezTo>
                  <a:cubicBezTo>
                    <a:pt x="117" y="5"/>
                    <a:pt x="114" y="6"/>
                    <a:pt x="112" y="6"/>
                  </a:cubicBezTo>
                  <a:cubicBezTo>
                    <a:pt x="113" y="5"/>
                    <a:pt x="114" y="4"/>
                    <a:pt x="115" y="3"/>
                  </a:cubicBezTo>
                  <a:close/>
                  <a:moveTo>
                    <a:pt x="125" y="7"/>
                  </a:moveTo>
                  <a:cubicBezTo>
                    <a:pt x="122" y="7"/>
                    <a:pt x="119" y="8"/>
                    <a:pt x="115" y="9"/>
                  </a:cubicBezTo>
                  <a:cubicBezTo>
                    <a:pt x="114" y="9"/>
                    <a:pt x="112" y="10"/>
                    <a:pt x="111" y="10"/>
                  </a:cubicBezTo>
                  <a:cubicBezTo>
                    <a:pt x="110" y="10"/>
                    <a:pt x="110" y="10"/>
                    <a:pt x="110" y="10"/>
                  </a:cubicBezTo>
                  <a:cubicBezTo>
                    <a:pt x="111" y="10"/>
                    <a:pt x="112" y="9"/>
                    <a:pt x="113" y="9"/>
                  </a:cubicBezTo>
                  <a:cubicBezTo>
                    <a:pt x="116" y="8"/>
                    <a:pt x="119" y="7"/>
                    <a:pt x="122" y="5"/>
                  </a:cubicBezTo>
                  <a:cubicBezTo>
                    <a:pt x="123" y="6"/>
                    <a:pt x="124" y="6"/>
                    <a:pt x="125" y="7"/>
                  </a:cubicBezTo>
                  <a:close/>
                  <a:moveTo>
                    <a:pt x="130" y="8"/>
                  </a:moveTo>
                  <a:cubicBezTo>
                    <a:pt x="126" y="9"/>
                    <a:pt x="122" y="10"/>
                    <a:pt x="119" y="12"/>
                  </a:cubicBezTo>
                  <a:cubicBezTo>
                    <a:pt x="113" y="13"/>
                    <a:pt x="108" y="14"/>
                    <a:pt x="103" y="15"/>
                  </a:cubicBezTo>
                  <a:cubicBezTo>
                    <a:pt x="103" y="15"/>
                    <a:pt x="103" y="15"/>
                    <a:pt x="104" y="14"/>
                  </a:cubicBezTo>
                  <a:cubicBezTo>
                    <a:pt x="105" y="14"/>
                    <a:pt x="106" y="14"/>
                    <a:pt x="107" y="13"/>
                  </a:cubicBezTo>
                  <a:cubicBezTo>
                    <a:pt x="110" y="13"/>
                    <a:pt x="112" y="12"/>
                    <a:pt x="114" y="12"/>
                  </a:cubicBezTo>
                  <a:cubicBezTo>
                    <a:pt x="118" y="11"/>
                    <a:pt x="122" y="9"/>
                    <a:pt x="126" y="7"/>
                  </a:cubicBezTo>
                  <a:cubicBezTo>
                    <a:pt x="127" y="7"/>
                    <a:pt x="128" y="8"/>
                    <a:pt x="130" y="8"/>
                  </a:cubicBezTo>
                  <a:close/>
                  <a:moveTo>
                    <a:pt x="136" y="11"/>
                  </a:moveTo>
                  <a:cubicBezTo>
                    <a:pt x="130" y="12"/>
                    <a:pt x="124" y="13"/>
                    <a:pt x="117" y="15"/>
                  </a:cubicBezTo>
                  <a:cubicBezTo>
                    <a:pt x="111" y="16"/>
                    <a:pt x="104" y="18"/>
                    <a:pt x="98" y="20"/>
                  </a:cubicBezTo>
                  <a:cubicBezTo>
                    <a:pt x="104" y="17"/>
                    <a:pt x="110" y="16"/>
                    <a:pt x="116" y="14"/>
                  </a:cubicBezTo>
                  <a:cubicBezTo>
                    <a:pt x="121" y="13"/>
                    <a:pt x="126" y="12"/>
                    <a:pt x="131" y="9"/>
                  </a:cubicBezTo>
                  <a:cubicBezTo>
                    <a:pt x="131" y="9"/>
                    <a:pt x="131" y="9"/>
                    <a:pt x="131" y="9"/>
                  </a:cubicBezTo>
                  <a:cubicBezTo>
                    <a:pt x="133" y="10"/>
                    <a:pt x="134" y="10"/>
                    <a:pt x="136" y="11"/>
                  </a:cubicBezTo>
                  <a:close/>
                  <a:moveTo>
                    <a:pt x="140" y="13"/>
                  </a:moveTo>
                  <a:cubicBezTo>
                    <a:pt x="138" y="13"/>
                    <a:pt x="136" y="14"/>
                    <a:pt x="133" y="14"/>
                  </a:cubicBezTo>
                  <a:cubicBezTo>
                    <a:pt x="129" y="15"/>
                    <a:pt x="126" y="16"/>
                    <a:pt x="122" y="17"/>
                  </a:cubicBezTo>
                  <a:cubicBezTo>
                    <a:pt x="114" y="19"/>
                    <a:pt x="105" y="22"/>
                    <a:pt x="97" y="24"/>
                  </a:cubicBezTo>
                  <a:cubicBezTo>
                    <a:pt x="96" y="25"/>
                    <a:pt x="94" y="25"/>
                    <a:pt x="93" y="25"/>
                  </a:cubicBezTo>
                  <a:cubicBezTo>
                    <a:pt x="93" y="25"/>
                    <a:pt x="93" y="25"/>
                    <a:pt x="93" y="25"/>
                  </a:cubicBezTo>
                  <a:cubicBezTo>
                    <a:pt x="94" y="25"/>
                    <a:pt x="96" y="24"/>
                    <a:pt x="98" y="24"/>
                  </a:cubicBezTo>
                  <a:cubicBezTo>
                    <a:pt x="102" y="22"/>
                    <a:pt x="107" y="21"/>
                    <a:pt x="112" y="19"/>
                  </a:cubicBezTo>
                  <a:cubicBezTo>
                    <a:pt x="120" y="16"/>
                    <a:pt x="129" y="15"/>
                    <a:pt x="137" y="12"/>
                  </a:cubicBezTo>
                  <a:cubicBezTo>
                    <a:pt x="137" y="12"/>
                    <a:pt x="137" y="12"/>
                    <a:pt x="137" y="12"/>
                  </a:cubicBezTo>
                  <a:cubicBezTo>
                    <a:pt x="138" y="12"/>
                    <a:pt x="139" y="12"/>
                    <a:pt x="140" y="13"/>
                  </a:cubicBezTo>
                  <a:close/>
                  <a:moveTo>
                    <a:pt x="151" y="18"/>
                  </a:moveTo>
                  <a:cubicBezTo>
                    <a:pt x="143" y="20"/>
                    <a:pt x="135" y="21"/>
                    <a:pt x="126" y="23"/>
                  </a:cubicBezTo>
                  <a:cubicBezTo>
                    <a:pt x="133" y="21"/>
                    <a:pt x="140" y="19"/>
                    <a:pt x="147" y="16"/>
                  </a:cubicBezTo>
                  <a:cubicBezTo>
                    <a:pt x="149" y="16"/>
                    <a:pt x="150" y="17"/>
                    <a:pt x="151" y="18"/>
                  </a:cubicBezTo>
                  <a:close/>
                  <a:moveTo>
                    <a:pt x="158" y="21"/>
                  </a:moveTo>
                  <a:cubicBezTo>
                    <a:pt x="152" y="23"/>
                    <a:pt x="146" y="24"/>
                    <a:pt x="140" y="26"/>
                  </a:cubicBezTo>
                  <a:cubicBezTo>
                    <a:pt x="133" y="27"/>
                    <a:pt x="125" y="29"/>
                    <a:pt x="118" y="31"/>
                  </a:cubicBezTo>
                  <a:cubicBezTo>
                    <a:pt x="111" y="33"/>
                    <a:pt x="104" y="35"/>
                    <a:pt x="97" y="37"/>
                  </a:cubicBezTo>
                  <a:cubicBezTo>
                    <a:pt x="93" y="38"/>
                    <a:pt x="90" y="39"/>
                    <a:pt x="87" y="40"/>
                  </a:cubicBezTo>
                  <a:cubicBezTo>
                    <a:pt x="84" y="40"/>
                    <a:pt x="81" y="40"/>
                    <a:pt x="78" y="41"/>
                  </a:cubicBezTo>
                  <a:cubicBezTo>
                    <a:pt x="78" y="41"/>
                    <a:pt x="78" y="41"/>
                    <a:pt x="79" y="41"/>
                  </a:cubicBezTo>
                  <a:cubicBezTo>
                    <a:pt x="84" y="38"/>
                    <a:pt x="89" y="37"/>
                    <a:pt x="94" y="35"/>
                  </a:cubicBezTo>
                  <a:cubicBezTo>
                    <a:pt x="101" y="33"/>
                    <a:pt x="108" y="31"/>
                    <a:pt x="115" y="29"/>
                  </a:cubicBezTo>
                  <a:cubicBezTo>
                    <a:pt x="122" y="27"/>
                    <a:pt x="129" y="26"/>
                    <a:pt x="136" y="24"/>
                  </a:cubicBezTo>
                  <a:cubicBezTo>
                    <a:pt x="141" y="22"/>
                    <a:pt x="147" y="21"/>
                    <a:pt x="153" y="18"/>
                  </a:cubicBezTo>
                  <a:cubicBezTo>
                    <a:pt x="155" y="19"/>
                    <a:pt x="156" y="20"/>
                    <a:pt x="158" y="21"/>
                  </a:cubicBezTo>
                  <a:close/>
                  <a:moveTo>
                    <a:pt x="83" y="36"/>
                  </a:moveTo>
                  <a:cubicBezTo>
                    <a:pt x="87" y="34"/>
                    <a:pt x="93" y="33"/>
                    <a:pt x="97" y="32"/>
                  </a:cubicBezTo>
                  <a:cubicBezTo>
                    <a:pt x="103" y="30"/>
                    <a:pt x="109" y="28"/>
                    <a:pt x="114" y="26"/>
                  </a:cubicBezTo>
                  <a:cubicBezTo>
                    <a:pt x="116" y="26"/>
                    <a:pt x="117" y="26"/>
                    <a:pt x="118" y="25"/>
                  </a:cubicBezTo>
                  <a:cubicBezTo>
                    <a:pt x="117" y="26"/>
                    <a:pt x="116" y="26"/>
                    <a:pt x="115" y="26"/>
                  </a:cubicBezTo>
                  <a:cubicBezTo>
                    <a:pt x="109" y="28"/>
                    <a:pt x="103" y="30"/>
                    <a:pt x="98" y="32"/>
                  </a:cubicBezTo>
                  <a:cubicBezTo>
                    <a:pt x="95" y="33"/>
                    <a:pt x="92" y="34"/>
                    <a:pt x="89" y="35"/>
                  </a:cubicBezTo>
                  <a:cubicBezTo>
                    <a:pt x="88" y="35"/>
                    <a:pt x="86" y="36"/>
                    <a:pt x="84" y="36"/>
                  </a:cubicBezTo>
                  <a:cubicBezTo>
                    <a:pt x="84" y="36"/>
                    <a:pt x="83" y="37"/>
                    <a:pt x="82" y="37"/>
                  </a:cubicBezTo>
                  <a:cubicBezTo>
                    <a:pt x="83" y="37"/>
                    <a:pt x="83" y="36"/>
                    <a:pt x="83" y="36"/>
                  </a:cubicBezTo>
                  <a:close/>
                  <a:moveTo>
                    <a:pt x="117" y="26"/>
                  </a:moveTo>
                  <a:cubicBezTo>
                    <a:pt x="123" y="24"/>
                    <a:pt x="130" y="23"/>
                    <a:pt x="137" y="22"/>
                  </a:cubicBezTo>
                  <a:cubicBezTo>
                    <a:pt x="140" y="21"/>
                    <a:pt x="144" y="20"/>
                    <a:pt x="148" y="19"/>
                  </a:cubicBezTo>
                  <a:cubicBezTo>
                    <a:pt x="149" y="19"/>
                    <a:pt x="150" y="19"/>
                    <a:pt x="152" y="18"/>
                  </a:cubicBezTo>
                  <a:cubicBezTo>
                    <a:pt x="150" y="19"/>
                    <a:pt x="148" y="20"/>
                    <a:pt x="146" y="20"/>
                  </a:cubicBezTo>
                  <a:cubicBezTo>
                    <a:pt x="133" y="24"/>
                    <a:pt x="120" y="27"/>
                    <a:pt x="107" y="31"/>
                  </a:cubicBezTo>
                  <a:cubicBezTo>
                    <a:pt x="104" y="32"/>
                    <a:pt x="99" y="33"/>
                    <a:pt x="95" y="34"/>
                  </a:cubicBezTo>
                  <a:cubicBezTo>
                    <a:pt x="103" y="32"/>
                    <a:pt x="110" y="29"/>
                    <a:pt x="117" y="26"/>
                  </a:cubicBezTo>
                  <a:close/>
                  <a:moveTo>
                    <a:pt x="142" y="13"/>
                  </a:moveTo>
                  <a:cubicBezTo>
                    <a:pt x="143" y="14"/>
                    <a:pt x="144" y="15"/>
                    <a:pt x="146" y="15"/>
                  </a:cubicBezTo>
                  <a:cubicBezTo>
                    <a:pt x="137" y="17"/>
                    <a:pt x="127" y="19"/>
                    <a:pt x="118" y="21"/>
                  </a:cubicBezTo>
                  <a:cubicBezTo>
                    <a:pt x="109" y="23"/>
                    <a:pt x="100" y="27"/>
                    <a:pt x="91" y="30"/>
                  </a:cubicBezTo>
                  <a:cubicBezTo>
                    <a:pt x="90" y="30"/>
                    <a:pt x="89" y="30"/>
                    <a:pt x="88" y="30"/>
                  </a:cubicBezTo>
                  <a:cubicBezTo>
                    <a:pt x="90" y="30"/>
                    <a:pt x="92" y="29"/>
                    <a:pt x="93" y="28"/>
                  </a:cubicBezTo>
                  <a:cubicBezTo>
                    <a:pt x="95" y="27"/>
                    <a:pt x="97" y="27"/>
                    <a:pt x="100" y="26"/>
                  </a:cubicBezTo>
                  <a:cubicBezTo>
                    <a:pt x="105" y="24"/>
                    <a:pt x="110" y="23"/>
                    <a:pt x="115" y="22"/>
                  </a:cubicBezTo>
                  <a:cubicBezTo>
                    <a:pt x="124" y="19"/>
                    <a:pt x="134" y="18"/>
                    <a:pt x="142" y="13"/>
                  </a:cubicBezTo>
                  <a:cubicBezTo>
                    <a:pt x="142" y="13"/>
                    <a:pt x="142" y="13"/>
                    <a:pt x="142" y="13"/>
                  </a:cubicBezTo>
                  <a:close/>
                  <a:moveTo>
                    <a:pt x="111" y="7"/>
                  </a:moveTo>
                  <a:cubicBezTo>
                    <a:pt x="112" y="7"/>
                    <a:pt x="114" y="6"/>
                    <a:pt x="115" y="6"/>
                  </a:cubicBezTo>
                  <a:cubicBezTo>
                    <a:pt x="117" y="6"/>
                    <a:pt x="119" y="5"/>
                    <a:pt x="120" y="5"/>
                  </a:cubicBezTo>
                  <a:cubicBezTo>
                    <a:pt x="122" y="5"/>
                    <a:pt x="116" y="7"/>
                    <a:pt x="116" y="7"/>
                  </a:cubicBezTo>
                  <a:cubicBezTo>
                    <a:pt x="113" y="8"/>
                    <a:pt x="110" y="10"/>
                    <a:pt x="107" y="11"/>
                  </a:cubicBezTo>
                  <a:cubicBezTo>
                    <a:pt x="108" y="10"/>
                    <a:pt x="110" y="9"/>
                    <a:pt x="111" y="7"/>
                  </a:cubicBezTo>
                  <a:close/>
                  <a:moveTo>
                    <a:pt x="106" y="12"/>
                  </a:moveTo>
                  <a:cubicBezTo>
                    <a:pt x="109" y="11"/>
                    <a:pt x="113" y="10"/>
                    <a:pt x="117" y="9"/>
                  </a:cubicBezTo>
                  <a:cubicBezTo>
                    <a:pt x="120" y="8"/>
                    <a:pt x="122" y="8"/>
                    <a:pt x="124" y="7"/>
                  </a:cubicBezTo>
                  <a:cubicBezTo>
                    <a:pt x="124" y="8"/>
                    <a:pt x="124" y="8"/>
                    <a:pt x="123" y="8"/>
                  </a:cubicBezTo>
                  <a:cubicBezTo>
                    <a:pt x="122" y="8"/>
                    <a:pt x="121" y="9"/>
                    <a:pt x="120" y="9"/>
                  </a:cubicBezTo>
                  <a:cubicBezTo>
                    <a:pt x="115" y="11"/>
                    <a:pt x="109" y="12"/>
                    <a:pt x="105" y="13"/>
                  </a:cubicBezTo>
                  <a:cubicBezTo>
                    <a:pt x="105" y="13"/>
                    <a:pt x="105" y="13"/>
                    <a:pt x="106" y="12"/>
                  </a:cubicBezTo>
                  <a:close/>
                  <a:moveTo>
                    <a:pt x="102" y="16"/>
                  </a:moveTo>
                  <a:cubicBezTo>
                    <a:pt x="106" y="16"/>
                    <a:pt x="110" y="14"/>
                    <a:pt x="114" y="13"/>
                  </a:cubicBezTo>
                  <a:cubicBezTo>
                    <a:pt x="117" y="13"/>
                    <a:pt x="119" y="12"/>
                    <a:pt x="122" y="11"/>
                  </a:cubicBezTo>
                  <a:cubicBezTo>
                    <a:pt x="123" y="11"/>
                    <a:pt x="125" y="10"/>
                    <a:pt x="126" y="10"/>
                  </a:cubicBezTo>
                  <a:cubicBezTo>
                    <a:pt x="127" y="10"/>
                    <a:pt x="131" y="8"/>
                    <a:pt x="128" y="10"/>
                  </a:cubicBezTo>
                  <a:cubicBezTo>
                    <a:pt x="123" y="13"/>
                    <a:pt x="117" y="13"/>
                    <a:pt x="112" y="14"/>
                  </a:cubicBezTo>
                  <a:cubicBezTo>
                    <a:pt x="107" y="15"/>
                    <a:pt x="103" y="17"/>
                    <a:pt x="99" y="19"/>
                  </a:cubicBezTo>
                  <a:cubicBezTo>
                    <a:pt x="100" y="18"/>
                    <a:pt x="101" y="17"/>
                    <a:pt x="102" y="16"/>
                  </a:cubicBezTo>
                  <a:close/>
                  <a:moveTo>
                    <a:pt x="97" y="21"/>
                  </a:moveTo>
                  <a:cubicBezTo>
                    <a:pt x="104" y="19"/>
                    <a:pt x="111" y="17"/>
                    <a:pt x="118" y="15"/>
                  </a:cubicBezTo>
                  <a:cubicBezTo>
                    <a:pt x="121" y="14"/>
                    <a:pt x="125" y="14"/>
                    <a:pt x="128" y="13"/>
                  </a:cubicBezTo>
                  <a:cubicBezTo>
                    <a:pt x="130" y="13"/>
                    <a:pt x="132" y="13"/>
                    <a:pt x="133" y="12"/>
                  </a:cubicBezTo>
                  <a:cubicBezTo>
                    <a:pt x="120" y="17"/>
                    <a:pt x="107" y="20"/>
                    <a:pt x="94" y="25"/>
                  </a:cubicBezTo>
                  <a:cubicBezTo>
                    <a:pt x="95" y="23"/>
                    <a:pt x="96" y="22"/>
                    <a:pt x="97" y="21"/>
                  </a:cubicBezTo>
                  <a:close/>
                  <a:moveTo>
                    <a:pt x="92" y="26"/>
                  </a:moveTo>
                  <a:cubicBezTo>
                    <a:pt x="100" y="25"/>
                    <a:pt x="108" y="22"/>
                    <a:pt x="116" y="19"/>
                  </a:cubicBezTo>
                  <a:cubicBezTo>
                    <a:pt x="120" y="18"/>
                    <a:pt x="124" y="17"/>
                    <a:pt x="129" y="16"/>
                  </a:cubicBezTo>
                  <a:cubicBezTo>
                    <a:pt x="132" y="16"/>
                    <a:pt x="137" y="15"/>
                    <a:pt x="140" y="14"/>
                  </a:cubicBezTo>
                  <a:cubicBezTo>
                    <a:pt x="136" y="16"/>
                    <a:pt x="131" y="17"/>
                    <a:pt x="126" y="18"/>
                  </a:cubicBezTo>
                  <a:cubicBezTo>
                    <a:pt x="121" y="19"/>
                    <a:pt x="116" y="21"/>
                    <a:pt x="111" y="22"/>
                  </a:cubicBezTo>
                  <a:cubicBezTo>
                    <a:pt x="104" y="24"/>
                    <a:pt x="96" y="26"/>
                    <a:pt x="89" y="29"/>
                  </a:cubicBezTo>
                  <a:cubicBezTo>
                    <a:pt x="90" y="28"/>
                    <a:pt x="91" y="27"/>
                    <a:pt x="92" y="26"/>
                  </a:cubicBezTo>
                  <a:close/>
                  <a:moveTo>
                    <a:pt x="87" y="31"/>
                  </a:moveTo>
                  <a:cubicBezTo>
                    <a:pt x="92" y="31"/>
                    <a:pt x="96" y="29"/>
                    <a:pt x="100" y="27"/>
                  </a:cubicBezTo>
                  <a:cubicBezTo>
                    <a:pt x="106" y="25"/>
                    <a:pt x="111" y="24"/>
                    <a:pt x="117" y="22"/>
                  </a:cubicBezTo>
                  <a:cubicBezTo>
                    <a:pt x="123" y="21"/>
                    <a:pt x="129" y="20"/>
                    <a:pt x="135" y="19"/>
                  </a:cubicBezTo>
                  <a:cubicBezTo>
                    <a:pt x="138" y="18"/>
                    <a:pt x="141" y="17"/>
                    <a:pt x="144" y="16"/>
                  </a:cubicBezTo>
                  <a:cubicBezTo>
                    <a:pt x="144" y="16"/>
                    <a:pt x="144" y="16"/>
                    <a:pt x="144" y="16"/>
                  </a:cubicBezTo>
                  <a:cubicBezTo>
                    <a:pt x="143" y="17"/>
                    <a:pt x="141" y="18"/>
                    <a:pt x="140" y="18"/>
                  </a:cubicBezTo>
                  <a:cubicBezTo>
                    <a:pt x="130" y="22"/>
                    <a:pt x="119" y="24"/>
                    <a:pt x="108" y="27"/>
                  </a:cubicBezTo>
                  <a:cubicBezTo>
                    <a:pt x="103" y="29"/>
                    <a:pt x="97" y="31"/>
                    <a:pt x="92" y="32"/>
                  </a:cubicBezTo>
                  <a:cubicBezTo>
                    <a:pt x="89" y="33"/>
                    <a:pt x="87" y="34"/>
                    <a:pt x="84" y="35"/>
                  </a:cubicBezTo>
                  <a:cubicBezTo>
                    <a:pt x="85" y="34"/>
                    <a:pt x="86" y="32"/>
                    <a:pt x="87" y="31"/>
                  </a:cubicBezTo>
                  <a:close/>
                  <a:moveTo>
                    <a:pt x="82" y="37"/>
                  </a:moveTo>
                  <a:cubicBezTo>
                    <a:pt x="84" y="37"/>
                    <a:pt x="86" y="37"/>
                    <a:pt x="88" y="36"/>
                  </a:cubicBezTo>
                  <a:cubicBezTo>
                    <a:pt x="85" y="37"/>
                    <a:pt x="83" y="38"/>
                    <a:pt x="80" y="39"/>
                  </a:cubicBezTo>
                  <a:cubicBezTo>
                    <a:pt x="80" y="39"/>
                    <a:pt x="81" y="38"/>
                    <a:pt x="82" y="37"/>
                  </a:cubicBezTo>
                  <a:close/>
                  <a:moveTo>
                    <a:pt x="77" y="43"/>
                  </a:moveTo>
                  <a:cubicBezTo>
                    <a:pt x="91" y="40"/>
                    <a:pt x="104" y="35"/>
                    <a:pt x="118" y="32"/>
                  </a:cubicBezTo>
                  <a:cubicBezTo>
                    <a:pt x="125" y="30"/>
                    <a:pt x="132" y="28"/>
                    <a:pt x="139" y="27"/>
                  </a:cubicBezTo>
                  <a:cubicBezTo>
                    <a:pt x="146" y="25"/>
                    <a:pt x="153" y="24"/>
                    <a:pt x="159" y="21"/>
                  </a:cubicBezTo>
                  <a:cubicBezTo>
                    <a:pt x="161" y="22"/>
                    <a:pt x="163" y="23"/>
                    <a:pt x="165" y="24"/>
                  </a:cubicBezTo>
                  <a:cubicBezTo>
                    <a:pt x="159" y="23"/>
                    <a:pt x="152" y="26"/>
                    <a:pt x="146" y="28"/>
                  </a:cubicBezTo>
                  <a:cubicBezTo>
                    <a:pt x="138" y="31"/>
                    <a:pt x="129" y="33"/>
                    <a:pt x="121" y="35"/>
                  </a:cubicBezTo>
                  <a:cubicBezTo>
                    <a:pt x="113" y="37"/>
                    <a:pt x="104" y="40"/>
                    <a:pt x="96" y="41"/>
                  </a:cubicBezTo>
                  <a:cubicBezTo>
                    <a:pt x="88" y="43"/>
                    <a:pt x="81" y="45"/>
                    <a:pt x="73" y="47"/>
                  </a:cubicBezTo>
                  <a:cubicBezTo>
                    <a:pt x="75" y="45"/>
                    <a:pt x="76" y="44"/>
                    <a:pt x="77" y="43"/>
                  </a:cubicBezTo>
                  <a:close/>
                  <a:moveTo>
                    <a:pt x="181" y="31"/>
                  </a:moveTo>
                  <a:cubicBezTo>
                    <a:pt x="181" y="31"/>
                    <a:pt x="180" y="31"/>
                    <a:pt x="180" y="31"/>
                  </a:cubicBezTo>
                  <a:cubicBezTo>
                    <a:pt x="171" y="33"/>
                    <a:pt x="161" y="35"/>
                    <a:pt x="151" y="37"/>
                  </a:cubicBezTo>
                  <a:cubicBezTo>
                    <a:pt x="141" y="40"/>
                    <a:pt x="131" y="42"/>
                    <a:pt x="121" y="45"/>
                  </a:cubicBezTo>
                  <a:cubicBezTo>
                    <a:pt x="101" y="49"/>
                    <a:pt x="81" y="55"/>
                    <a:pt x="62" y="61"/>
                  </a:cubicBezTo>
                  <a:cubicBezTo>
                    <a:pt x="61" y="61"/>
                    <a:pt x="60" y="62"/>
                    <a:pt x="59" y="62"/>
                  </a:cubicBezTo>
                  <a:cubicBezTo>
                    <a:pt x="59" y="62"/>
                    <a:pt x="59" y="62"/>
                    <a:pt x="59" y="62"/>
                  </a:cubicBezTo>
                  <a:cubicBezTo>
                    <a:pt x="59" y="62"/>
                    <a:pt x="60" y="62"/>
                    <a:pt x="60" y="61"/>
                  </a:cubicBezTo>
                  <a:cubicBezTo>
                    <a:pt x="60" y="61"/>
                    <a:pt x="60" y="61"/>
                    <a:pt x="60" y="61"/>
                  </a:cubicBezTo>
                  <a:cubicBezTo>
                    <a:pt x="62" y="60"/>
                    <a:pt x="64" y="59"/>
                    <a:pt x="67" y="58"/>
                  </a:cubicBezTo>
                  <a:cubicBezTo>
                    <a:pt x="71" y="56"/>
                    <a:pt x="76" y="55"/>
                    <a:pt x="81" y="53"/>
                  </a:cubicBezTo>
                  <a:cubicBezTo>
                    <a:pt x="91" y="50"/>
                    <a:pt x="102" y="47"/>
                    <a:pt x="112" y="44"/>
                  </a:cubicBezTo>
                  <a:cubicBezTo>
                    <a:pt x="122" y="41"/>
                    <a:pt x="132" y="38"/>
                    <a:pt x="143" y="35"/>
                  </a:cubicBezTo>
                  <a:cubicBezTo>
                    <a:pt x="153" y="33"/>
                    <a:pt x="163" y="31"/>
                    <a:pt x="172" y="27"/>
                  </a:cubicBezTo>
                  <a:cubicBezTo>
                    <a:pt x="175" y="28"/>
                    <a:pt x="178" y="29"/>
                    <a:pt x="181" y="31"/>
                  </a:cubicBezTo>
                  <a:close/>
                  <a:moveTo>
                    <a:pt x="46" y="76"/>
                  </a:moveTo>
                  <a:cubicBezTo>
                    <a:pt x="46" y="76"/>
                    <a:pt x="46" y="76"/>
                    <a:pt x="46" y="76"/>
                  </a:cubicBezTo>
                  <a:cubicBezTo>
                    <a:pt x="46" y="76"/>
                    <a:pt x="46" y="76"/>
                    <a:pt x="46" y="76"/>
                  </a:cubicBezTo>
                  <a:cubicBezTo>
                    <a:pt x="46" y="76"/>
                    <a:pt x="46" y="76"/>
                    <a:pt x="46" y="76"/>
                  </a:cubicBezTo>
                  <a:close/>
                  <a:moveTo>
                    <a:pt x="187" y="34"/>
                  </a:moveTo>
                  <a:cubicBezTo>
                    <a:pt x="187" y="34"/>
                    <a:pt x="187" y="33"/>
                    <a:pt x="187" y="33"/>
                  </a:cubicBezTo>
                  <a:cubicBezTo>
                    <a:pt x="188" y="34"/>
                    <a:pt x="188" y="34"/>
                    <a:pt x="189" y="34"/>
                  </a:cubicBezTo>
                  <a:cubicBezTo>
                    <a:pt x="165" y="41"/>
                    <a:pt x="141" y="47"/>
                    <a:pt x="117" y="55"/>
                  </a:cubicBezTo>
                  <a:cubicBezTo>
                    <a:pt x="105" y="58"/>
                    <a:pt x="93" y="62"/>
                    <a:pt x="80" y="66"/>
                  </a:cubicBezTo>
                  <a:cubicBezTo>
                    <a:pt x="71" y="69"/>
                    <a:pt x="61" y="72"/>
                    <a:pt x="52" y="74"/>
                  </a:cubicBezTo>
                  <a:cubicBezTo>
                    <a:pt x="55" y="73"/>
                    <a:pt x="57" y="73"/>
                    <a:pt x="60" y="72"/>
                  </a:cubicBezTo>
                  <a:cubicBezTo>
                    <a:pt x="66" y="69"/>
                    <a:pt x="72" y="67"/>
                    <a:pt x="79" y="64"/>
                  </a:cubicBezTo>
                  <a:cubicBezTo>
                    <a:pt x="91" y="60"/>
                    <a:pt x="103" y="57"/>
                    <a:pt x="116" y="53"/>
                  </a:cubicBezTo>
                  <a:cubicBezTo>
                    <a:pt x="128" y="49"/>
                    <a:pt x="141" y="46"/>
                    <a:pt x="153" y="42"/>
                  </a:cubicBezTo>
                  <a:cubicBezTo>
                    <a:pt x="164" y="40"/>
                    <a:pt x="176" y="38"/>
                    <a:pt x="187" y="34"/>
                  </a:cubicBezTo>
                  <a:close/>
                  <a:moveTo>
                    <a:pt x="121" y="49"/>
                  </a:moveTo>
                  <a:cubicBezTo>
                    <a:pt x="109" y="52"/>
                    <a:pt x="98" y="56"/>
                    <a:pt x="86" y="59"/>
                  </a:cubicBezTo>
                  <a:cubicBezTo>
                    <a:pt x="75" y="62"/>
                    <a:pt x="65" y="66"/>
                    <a:pt x="53" y="68"/>
                  </a:cubicBezTo>
                  <a:cubicBezTo>
                    <a:pt x="53" y="68"/>
                    <a:pt x="53" y="68"/>
                    <a:pt x="53" y="68"/>
                  </a:cubicBezTo>
                  <a:cubicBezTo>
                    <a:pt x="54" y="68"/>
                    <a:pt x="54" y="68"/>
                    <a:pt x="54" y="67"/>
                  </a:cubicBezTo>
                  <a:cubicBezTo>
                    <a:pt x="55" y="67"/>
                    <a:pt x="55" y="67"/>
                    <a:pt x="56" y="67"/>
                  </a:cubicBezTo>
                  <a:cubicBezTo>
                    <a:pt x="58" y="66"/>
                    <a:pt x="60" y="66"/>
                    <a:pt x="63" y="65"/>
                  </a:cubicBezTo>
                  <a:cubicBezTo>
                    <a:pt x="69" y="64"/>
                    <a:pt x="74" y="62"/>
                    <a:pt x="80" y="60"/>
                  </a:cubicBezTo>
                  <a:cubicBezTo>
                    <a:pt x="91" y="56"/>
                    <a:pt x="103" y="52"/>
                    <a:pt x="114" y="49"/>
                  </a:cubicBezTo>
                  <a:cubicBezTo>
                    <a:pt x="125" y="46"/>
                    <a:pt x="136" y="43"/>
                    <a:pt x="148" y="40"/>
                  </a:cubicBezTo>
                  <a:cubicBezTo>
                    <a:pt x="159" y="37"/>
                    <a:pt x="170" y="35"/>
                    <a:pt x="181" y="31"/>
                  </a:cubicBezTo>
                  <a:cubicBezTo>
                    <a:pt x="181" y="31"/>
                    <a:pt x="181" y="31"/>
                    <a:pt x="181" y="31"/>
                  </a:cubicBezTo>
                  <a:cubicBezTo>
                    <a:pt x="182" y="31"/>
                    <a:pt x="184" y="32"/>
                    <a:pt x="186" y="33"/>
                  </a:cubicBezTo>
                  <a:cubicBezTo>
                    <a:pt x="164" y="38"/>
                    <a:pt x="142" y="43"/>
                    <a:pt x="121" y="49"/>
                  </a:cubicBezTo>
                  <a:close/>
                  <a:moveTo>
                    <a:pt x="116" y="41"/>
                  </a:moveTo>
                  <a:cubicBezTo>
                    <a:pt x="107" y="43"/>
                    <a:pt x="98" y="46"/>
                    <a:pt x="90" y="49"/>
                  </a:cubicBezTo>
                  <a:cubicBezTo>
                    <a:pt x="85" y="50"/>
                    <a:pt x="81" y="51"/>
                    <a:pt x="76" y="53"/>
                  </a:cubicBezTo>
                  <a:cubicBezTo>
                    <a:pt x="74" y="53"/>
                    <a:pt x="71" y="54"/>
                    <a:pt x="69" y="54"/>
                  </a:cubicBezTo>
                  <a:cubicBezTo>
                    <a:pt x="68" y="54"/>
                    <a:pt x="67" y="55"/>
                    <a:pt x="66" y="55"/>
                  </a:cubicBezTo>
                  <a:cubicBezTo>
                    <a:pt x="66" y="54"/>
                    <a:pt x="67" y="54"/>
                    <a:pt x="67" y="53"/>
                  </a:cubicBezTo>
                  <a:cubicBezTo>
                    <a:pt x="70" y="52"/>
                    <a:pt x="73" y="52"/>
                    <a:pt x="76" y="51"/>
                  </a:cubicBezTo>
                  <a:cubicBezTo>
                    <a:pt x="81" y="50"/>
                    <a:pt x="85" y="48"/>
                    <a:pt x="90" y="47"/>
                  </a:cubicBezTo>
                  <a:cubicBezTo>
                    <a:pt x="99" y="45"/>
                    <a:pt x="109" y="43"/>
                    <a:pt x="118" y="40"/>
                  </a:cubicBezTo>
                  <a:cubicBezTo>
                    <a:pt x="127" y="37"/>
                    <a:pt x="135" y="34"/>
                    <a:pt x="144" y="32"/>
                  </a:cubicBezTo>
                  <a:cubicBezTo>
                    <a:pt x="151" y="30"/>
                    <a:pt x="159" y="28"/>
                    <a:pt x="166" y="24"/>
                  </a:cubicBezTo>
                  <a:cubicBezTo>
                    <a:pt x="166" y="24"/>
                    <a:pt x="166" y="24"/>
                    <a:pt x="166" y="24"/>
                  </a:cubicBezTo>
                  <a:cubicBezTo>
                    <a:pt x="168" y="25"/>
                    <a:pt x="169" y="26"/>
                    <a:pt x="171" y="26"/>
                  </a:cubicBezTo>
                  <a:cubicBezTo>
                    <a:pt x="153" y="31"/>
                    <a:pt x="134" y="35"/>
                    <a:pt x="116" y="41"/>
                  </a:cubicBezTo>
                  <a:close/>
                  <a:moveTo>
                    <a:pt x="72" y="48"/>
                  </a:moveTo>
                  <a:cubicBezTo>
                    <a:pt x="80" y="45"/>
                    <a:pt x="88" y="44"/>
                    <a:pt x="96" y="42"/>
                  </a:cubicBezTo>
                  <a:cubicBezTo>
                    <a:pt x="105" y="40"/>
                    <a:pt x="114" y="37"/>
                    <a:pt x="123" y="35"/>
                  </a:cubicBezTo>
                  <a:cubicBezTo>
                    <a:pt x="131" y="33"/>
                    <a:pt x="140" y="31"/>
                    <a:pt x="148" y="28"/>
                  </a:cubicBezTo>
                  <a:cubicBezTo>
                    <a:pt x="151" y="27"/>
                    <a:pt x="155" y="26"/>
                    <a:pt x="159" y="25"/>
                  </a:cubicBezTo>
                  <a:cubicBezTo>
                    <a:pt x="160" y="25"/>
                    <a:pt x="164" y="25"/>
                    <a:pt x="164" y="25"/>
                  </a:cubicBezTo>
                  <a:cubicBezTo>
                    <a:pt x="162" y="26"/>
                    <a:pt x="160" y="26"/>
                    <a:pt x="157" y="27"/>
                  </a:cubicBezTo>
                  <a:cubicBezTo>
                    <a:pt x="150" y="30"/>
                    <a:pt x="143" y="31"/>
                    <a:pt x="136" y="33"/>
                  </a:cubicBezTo>
                  <a:cubicBezTo>
                    <a:pt x="127" y="36"/>
                    <a:pt x="118" y="39"/>
                    <a:pt x="109" y="42"/>
                  </a:cubicBezTo>
                  <a:cubicBezTo>
                    <a:pt x="100" y="44"/>
                    <a:pt x="91" y="46"/>
                    <a:pt x="83" y="48"/>
                  </a:cubicBezTo>
                  <a:cubicBezTo>
                    <a:pt x="78" y="50"/>
                    <a:pt x="73" y="50"/>
                    <a:pt x="68" y="52"/>
                  </a:cubicBezTo>
                  <a:cubicBezTo>
                    <a:pt x="70" y="51"/>
                    <a:pt x="71" y="49"/>
                    <a:pt x="72" y="48"/>
                  </a:cubicBezTo>
                  <a:close/>
                  <a:moveTo>
                    <a:pt x="65" y="55"/>
                  </a:moveTo>
                  <a:cubicBezTo>
                    <a:pt x="72" y="56"/>
                    <a:pt x="79" y="53"/>
                    <a:pt x="85" y="51"/>
                  </a:cubicBezTo>
                  <a:cubicBezTo>
                    <a:pt x="95" y="48"/>
                    <a:pt x="105" y="45"/>
                    <a:pt x="115" y="42"/>
                  </a:cubicBezTo>
                  <a:cubicBezTo>
                    <a:pt x="124" y="39"/>
                    <a:pt x="134" y="37"/>
                    <a:pt x="143" y="34"/>
                  </a:cubicBezTo>
                  <a:cubicBezTo>
                    <a:pt x="148" y="33"/>
                    <a:pt x="153" y="32"/>
                    <a:pt x="158" y="31"/>
                  </a:cubicBezTo>
                  <a:cubicBezTo>
                    <a:pt x="160" y="30"/>
                    <a:pt x="163" y="29"/>
                    <a:pt x="165" y="29"/>
                  </a:cubicBezTo>
                  <a:cubicBezTo>
                    <a:pt x="165" y="29"/>
                    <a:pt x="166" y="29"/>
                    <a:pt x="166" y="28"/>
                  </a:cubicBezTo>
                  <a:cubicBezTo>
                    <a:pt x="158" y="31"/>
                    <a:pt x="149" y="33"/>
                    <a:pt x="141" y="35"/>
                  </a:cubicBezTo>
                  <a:cubicBezTo>
                    <a:pt x="130" y="37"/>
                    <a:pt x="120" y="41"/>
                    <a:pt x="110" y="44"/>
                  </a:cubicBezTo>
                  <a:cubicBezTo>
                    <a:pt x="100" y="47"/>
                    <a:pt x="91" y="50"/>
                    <a:pt x="81" y="53"/>
                  </a:cubicBezTo>
                  <a:cubicBezTo>
                    <a:pt x="74" y="55"/>
                    <a:pt x="67" y="57"/>
                    <a:pt x="61" y="60"/>
                  </a:cubicBezTo>
                  <a:cubicBezTo>
                    <a:pt x="62" y="58"/>
                    <a:pt x="64" y="57"/>
                    <a:pt x="65" y="55"/>
                  </a:cubicBezTo>
                  <a:close/>
                  <a:moveTo>
                    <a:pt x="59" y="63"/>
                  </a:moveTo>
                  <a:cubicBezTo>
                    <a:pt x="68" y="60"/>
                    <a:pt x="78" y="57"/>
                    <a:pt x="87" y="54"/>
                  </a:cubicBezTo>
                  <a:cubicBezTo>
                    <a:pt x="98" y="51"/>
                    <a:pt x="109" y="48"/>
                    <a:pt x="119" y="46"/>
                  </a:cubicBezTo>
                  <a:cubicBezTo>
                    <a:pt x="130" y="43"/>
                    <a:pt x="141" y="41"/>
                    <a:pt x="152" y="38"/>
                  </a:cubicBezTo>
                  <a:cubicBezTo>
                    <a:pt x="157" y="37"/>
                    <a:pt x="162" y="35"/>
                    <a:pt x="168" y="34"/>
                  </a:cubicBezTo>
                  <a:cubicBezTo>
                    <a:pt x="169" y="34"/>
                    <a:pt x="170" y="34"/>
                    <a:pt x="172" y="33"/>
                  </a:cubicBezTo>
                  <a:cubicBezTo>
                    <a:pt x="151" y="39"/>
                    <a:pt x="130" y="43"/>
                    <a:pt x="110" y="49"/>
                  </a:cubicBezTo>
                  <a:cubicBezTo>
                    <a:pt x="99" y="53"/>
                    <a:pt x="89" y="56"/>
                    <a:pt x="78" y="60"/>
                  </a:cubicBezTo>
                  <a:cubicBezTo>
                    <a:pt x="73" y="61"/>
                    <a:pt x="68" y="63"/>
                    <a:pt x="63" y="64"/>
                  </a:cubicBezTo>
                  <a:cubicBezTo>
                    <a:pt x="60" y="65"/>
                    <a:pt x="57" y="66"/>
                    <a:pt x="55" y="66"/>
                  </a:cubicBezTo>
                  <a:cubicBezTo>
                    <a:pt x="56" y="65"/>
                    <a:pt x="57" y="64"/>
                    <a:pt x="59" y="63"/>
                  </a:cubicBezTo>
                  <a:close/>
                  <a:moveTo>
                    <a:pt x="53" y="69"/>
                  </a:moveTo>
                  <a:cubicBezTo>
                    <a:pt x="63" y="67"/>
                    <a:pt x="74" y="63"/>
                    <a:pt x="85" y="60"/>
                  </a:cubicBezTo>
                  <a:cubicBezTo>
                    <a:pt x="97" y="57"/>
                    <a:pt x="109" y="53"/>
                    <a:pt x="121" y="50"/>
                  </a:cubicBezTo>
                  <a:cubicBezTo>
                    <a:pt x="133" y="46"/>
                    <a:pt x="145" y="43"/>
                    <a:pt x="157" y="40"/>
                  </a:cubicBezTo>
                  <a:cubicBezTo>
                    <a:pt x="163" y="39"/>
                    <a:pt x="169" y="37"/>
                    <a:pt x="175" y="36"/>
                  </a:cubicBezTo>
                  <a:cubicBezTo>
                    <a:pt x="177" y="36"/>
                    <a:pt x="180" y="35"/>
                    <a:pt x="182" y="35"/>
                  </a:cubicBezTo>
                  <a:cubicBezTo>
                    <a:pt x="181" y="35"/>
                    <a:pt x="180" y="35"/>
                    <a:pt x="179" y="35"/>
                  </a:cubicBezTo>
                  <a:cubicBezTo>
                    <a:pt x="168" y="39"/>
                    <a:pt x="157" y="41"/>
                    <a:pt x="146" y="44"/>
                  </a:cubicBezTo>
                  <a:cubicBezTo>
                    <a:pt x="134" y="47"/>
                    <a:pt x="122" y="50"/>
                    <a:pt x="110" y="54"/>
                  </a:cubicBezTo>
                  <a:cubicBezTo>
                    <a:pt x="98" y="57"/>
                    <a:pt x="87" y="61"/>
                    <a:pt x="75" y="65"/>
                  </a:cubicBezTo>
                  <a:cubicBezTo>
                    <a:pt x="69" y="67"/>
                    <a:pt x="64" y="69"/>
                    <a:pt x="58" y="72"/>
                  </a:cubicBezTo>
                  <a:cubicBezTo>
                    <a:pt x="54" y="73"/>
                    <a:pt x="50" y="74"/>
                    <a:pt x="47" y="75"/>
                  </a:cubicBezTo>
                  <a:cubicBezTo>
                    <a:pt x="49" y="73"/>
                    <a:pt x="51" y="71"/>
                    <a:pt x="53" y="69"/>
                  </a:cubicBezTo>
                  <a:close/>
                  <a:moveTo>
                    <a:pt x="45" y="77"/>
                  </a:moveTo>
                  <a:cubicBezTo>
                    <a:pt x="56" y="74"/>
                    <a:pt x="68" y="71"/>
                    <a:pt x="79" y="68"/>
                  </a:cubicBezTo>
                  <a:cubicBezTo>
                    <a:pt x="91" y="64"/>
                    <a:pt x="103" y="59"/>
                    <a:pt x="116" y="56"/>
                  </a:cubicBezTo>
                  <a:cubicBezTo>
                    <a:pt x="141" y="49"/>
                    <a:pt x="165" y="42"/>
                    <a:pt x="190" y="35"/>
                  </a:cubicBezTo>
                  <a:cubicBezTo>
                    <a:pt x="192" y="36"/>
                    <a:pt x="194" y="36"/>
                    <a:pt x="195" y="37"/>
                  </a:cubicBezTo>
                  <a:cubicBezTo>
                    <a:pt x="169" y="43"/>
                    <a:pt x="143" y="50"/>
                    <a:pt x="117" y="58"/>
                  </a:cubicBezTo>
                  <a:cubicBezTo>
                    <a:pt x="104" y="62"/>
                    <a:pt x="91" y="65"/>
                    <a:pt x="78" y="69"/>
                  </a:cubicBezTo>
                  <a:cubicBezTo>
                    <a:pt x="67" y="73"/>
                    <a:pt x="54" y="75"/>
                    <a:pt x="43" y="80"/>
                  </a:cubicBezTo>
                  <a:cubicBezTo>
                    <a:pt x="44" y="79"/>
                    <a:pt x="44" y="78"/>
                    <a:pt x="45" y="77"/>
                  </a:cubicBezTo>
                  <a:close/>
                  <a:moveTo>
                    <a:pt x="42" y="81"/>
                  </a:moveTo>
                  <a:cubicBezTo>
                    <a:pt x="53" y="76"/>
                    <a:pt x="65" y="74"/>
                    <a:pt x="77" y="71"/>
                  </a:cubicBezTo>
                  <a:cubicBezTo>
                    <a:pt x="90" y="67"/>
                    <a:pt x="104" y="62"/>
                    <a:pt x="117" y="58"/>
                  </a:cubicBezTo>
                  <a:cubicBezTo>
                    <a:pt x="143" y="51"/>
                    <a:pt x="169" y="43"/>
                    <a:pt x="196" y="38"/>
                  </a:cubicBezTo>
                  <a:cubicBezTo>
                    <a:pt x="196" y="38"/>
                    <a:pt x="196" y="38"/>
                    <a:pt x="196" y="38"/>
                  </a:cubicBezTo>
                  <a:cubicBezTo>
                    <a:pt x="197" y="38"/>
                    <a:pt x="199" y="39"/>
                    <a:pt x="200" y="39"/>
                  </a:cubicBezTo>
                  <a:cubicBezTo>
                    <a:pt x="187" y="42"/>
                    <a:pt x="175" y="44"/>
                    <a:pt x="163" y="47"/>
                  </a:cubicBezTo>
                  <a:cubicBezTo>
                    <a:pt x="149" y="51"/>
                    <a:pt x="135" y="55"/>
                    <a:pt x="121" y="58"/>
                  </a:cubicBezTo>
                  <a:cubicBezTo>
                    <a:pt x="94" y="65"/>
                    <a:pt x="67" y="74"/>
                    <a:pt x="40" y="82"/>
                  </a:cubicBezTo>
                  <a:cubicBezTo>
                    <a:pt x="41" y="82"/>
                    <a:pt x="41" y="81"/>
                    <a:pt x="42" y="81"/>
                  </a:cubicBezTo>
                  <a:close/>
                  <a:moveTo>
                    <a:pt x="209" y="43"/>
                  </a:moveTo>
                  <a:cubicBezTo>
                    <a:pt x="180" y="48"/>
                    <a:pt x="153" y="56"/>
                    <a:pt x="125" y="63"/>
                  </a:cubicBezTo>
                  <a:cubicBezTo>
                    <a:pt x="99" y="70"/>
                    <a:pt x="72" y="77"/>
                    <a:pt x="45" y="84"/>
                  </a:cubicBezTo>
                  <a:cubicBezTo>
                    <a:pt x="47" y="84"/>
                    <a:pt x="49" y="83"/>
                    <a:pt x="50" y="83"/>
                  </a:cubicBezTo>
                  <a:cubicBezTo>
                    <a:pt x="57" y="81"/>
                    <a:pt x="65" y="79"/>
                    <a:pt x="72" y="76"/>
                  </a:cubicBezTo>
                  <a:cubicBezTo>
                    <a:pt x="87" y="72"/>
                    <a:pt x="101" y="68"/>
                    <a:pt x="116" y="63"/>
                  </a:cubicBezTo>
                  <a:cubicBezTo>
                    <a:pt x="130" y="59"/>
                    <a:pt x="145" y="55"/>
                    <a:pt x="159" y="51"/>
                  </a:cubicBezTo>
                  <a:cubicBezTo>
                    <a:pt x="173" y="47"/>
                    <a:pt x="188" y="45"/>
                    <a:pt x="201" y="40"/>
                  </a:cubicBezTo>
                  <a:cubicBezTo>
                    <a:pt x="204" y="41"/>
                    <a:pt x="206" y="42"/>
                    <a:pt x="209" y="43"/>
                  </a:cubicBezTo>
                  <a:close/>
                  <a:moveTo>
                    <a:pt x="39" y="83"/>
                  </a:moveTo>
                  <a:cubicBezTo>
                    <a:pt x="67" y="74"/>
                    <a:pt x="95" y="66"/>
                    <a:pt x="123" y="59"/>
                  </a:cubicBezTo>
                  <a:cubicBezTo>
                    <a:pt x="137" y="55"/>
                    <a:pt x="151" y="51"/>
                    <a:pt x="165" y="48"/>
                  </a:cubicBezTo>
                  <a:cubicBezTo>
                    <a:pt x="171" y="46"/>
                    <a:pt x="178" y="44"/>
                    <a:pt x="184" y="43"/>
                  </a:cubicBezTo>
                  <a:cubicBezTo>
                    <a:pt x="188" y="42"/>
                    <a:pt x="191" y="42"/>
                    <a:pt x="194" y="41"/>
                  </a:cubicBezTo>
                  <a:cubicBezTo>
                    <a:pt x="196" y="41"/>
                    <a:pt x="198" y="40"/>
                    <a:pt x="200" y="40"/>
                  </a:cubicBezTo>
                  <a:cubicBezTo>
                    <a:pt x="200" y="40"/>
                    <a:pt x="197" y="41"/>
                    <a:pt x="196" y="41"/>
                  </a:cubicBezTo>
                  <a:cubicBezTo>
                    <a:pt x="190" y="43"/>
                    <a:pt x="184" y="44"/>
                    <a:pt x="177" y="46"/>
                  </a:cubicBezTo>
                  <a:cubicBezTo>
                    <a:pt x="170" y="47"/>
                    <a:pt x="163" y="50"/>
                    <a:pt x="155" y="51"/>
                  </a:cubicBezTo>
                  <a:cubicBezTo>
                    <a:pt x="142" y="55"/>
                    <a:pt x="128" y="59"/>
                    <a:pt x="114" y="63"/>
                  </a:cubicBezTo>
                  <a:cubicBezTo>
                    <a:pt x="100" y="67"/>
                    <a:pt x="86" y="71"/>
                    <a:pt x="72" y="76"/>
                  </a:cubicBezTo>
                  <a:cubicBezTo>
                    <a:pt x="65" y="78"/>
                    <a:pt x="58" y="80"/>
                    <a:pt x="52" y="82"/>
                  </a:cubicBezTo>
                  <a:cubicBezTo>
                    <a:pt x="47" y="83"/>
                    <a:pt x="42" y="84"/>
                    <a:pt x="37" y="86"/>
                  </a:cubicBezTo>
                  <a:cubicBezTo>
                    <a:pt x="38" y="85"/>
                    <a:pt x="38" y="84"/>
                    <a:pt x="39" y="83"/>
                  </a:cubicBezTo>
                  <a:close/>
                  <a:moveTo>
                    <a:pt x="35" y="88"/>
                  </a:moveTo>
                  <a:cubicBezTo>
                    <a:pt x="64" y="80"/>
                    <a:pt x="93" y="72"/>
                    <a:pt x="122" y="65"/>
                  </a:cubicBezTo>
                  <a:cubicBezTo>
                    <a:pt x="151" y="58"/>
                    <a:pt x="180" y="49"/>
                    <a:pt x="210" y="44"/>
                  </a:cubicBezTo>
                  <a:cubicBezTo>
                    <a:pt x="211" y="44"/>
                    <a:pt x="212" y="45"/>
                    <a:pt x="213" y="45"/>
                  </a:cubicBezTo>
                  <a:cubicBezTo>
                    <a:pt x="207" y="47"/>
                    <a:pt x="201" y="49"/>
                    <a:pt x="194" y="50"/>
                  </a:cubicBezTo>
                  <a:cubicBezTo>
                    <a:pt x="187" y="52"/>
                    <a:pt x="179" y="53"/>
                    <a:pt x="171" y="55"/>
                  </a:cubicBezTo>
                  <a:cubicBezTo>
                    <a:pt x="155" y="58"/>
                    <a:pt x="139" y="62"/>
                    <a:pt x="123" y="65"/>
                  </a:cubicBezTo>
                  <a:cubicBezTo>
                    <a:pt x="108" y="69"/>
                    <a:pt x="92" y="73"/>
                    <a:pt x="77" y="78"/>
                  </a:cubicBezTo>
                  <a:cubicBezTo>
                    <a:pt x="69" y="80"/>
                    <a:pt x="62" y="82"/>
                    <a:pt x="54" y="84"/>
                  </a:cubicBezTo>
                  <a:cubicBezTo>
                    <a:pt x="47" y="86"/>
                    <a:pt x="40" y="87"/>
                    <a:pt x="33" y="90"/>
                  </a:cubicBezTo>
                  <a:cubicBezTo>
                    <a:pt x="34" y="89"/>
                    <a:pt x="35" y="88"/>
                    <a:pt x="35" y="88"/>
                  </a:cubicBezTo>
                  <a:close/>
                  <a:moveTo>
                    <a:pt x="32" y="91"/>
                  </a:moveTo>
                  <a:cubicBezTo>
                    <a:pt x="39" y="88"/>
                    <a:pt x="46" y="87"/>
                    <a:pt x="53" y="85"/>
                  </a:cubicBezTo>
                  <a:cubicBezTo>
                    <a:pt x="60" y="83"/>
                    <a:pt x="68" y="81"/>
                    <a:pt x="75" y="79"/>
                  </a:cubicBezTo>
                  <a:cubicBezTo>
                    <a:pt x="91" y="74"/>
                    <a:pt x="106" y="70"/>
                    <a:pt x="122" y="66"/>
                  </a:cubicBezTo>
                  <a:cubicBezTo>
                    <a:pt x="138" y="63"/>
                    <a:pt x="153" y="59"/>
                    <a:pt x="169" y="56"/>
                  </a:cubicBezTo>
                  <a:cubicBezTo>
                    <a:pt x="177" y="54"/>
                    <a:pt x="185" y="53"/>
                    <a:pt x="193" y="51"/>
                  </a:cubicBezTo>
                  <a:cubicBezTo>
                    <a:pt x="200" y="50"/>
                    <a:pt x="207" y="47"/>
                    <a:pt x="214" y="46"/>
                  </a:cubicBezTo>
                  <a:cubicBezTo>
                    <a:pt x="214" y="46"/>
                    <a:pt x="214" y="46"/>
                    <a:pt x="214" y="46"/>
                  </a:cubicBezTo>
                  <a:cubicBezTo>
                    <a:pt x="214" y="46"/>
                    <a:pt x="214" y="46"/>
                    <a:pt x="214" y="46"/>
                  </a:cubicBezTo>
                  <a:cubicBezTo>
                    <a:pt x="213" y="47"/>
                    <a:pt x="211" y="49"/>
                    <a:pt x="210" y="50"/>
                  </a:cubicBezTo>
                  <a:cubicBezTo>
                    <a:pt x="195" y="54"/>
                    <a:pt x="181" y="56"/>
                    <a:pt x="166" y="60"/>
                  </a:cubicBezTo>
                  <a:cubicBezTo>
                    <a:pt x="151" y="64"/>
                    <a:pt x="136" y="67"/>
                    <a:pt x="121" y="70"/>
                  </a:cubicBezTo>
                  <a:cubicBezTo>
                    <a:pt x="106" y="74"/>
                    <a:pt x="91" y="77"/>
                    <a:pt x="76" y="81"/>
                  </a:cubicBezTo>
                  <a:cubicBezTo>
                    <a:pt x="61" y="85"/>
                    <a:pt x="46" y="88"/>
                    <a:pt x="30" y="93"/>
                  </a:cubicBezTo>
                  <a:cubicBezTo>
                    <a:pt x="31" y="92"/>
                    <a:pt x="32" y="91"/>
                    <a:pt x="32" y="91"/>
                  </a:cubicBezTo>
                  <a:close/>
                  <a:moveTo>
                    <a:pt x="214" y="50"/>
                  </a:moveTo>
                  <a:cubicBezTo>
                    <a:pt x="214" y="50"/>
                    <a:pt x="214" y="50"/>
                    <a:pt x="214" y="50"/>
                  </a:cubicBezTo>
                  <a:cubicBezTo>
                    <a:pt x="214" y="50"/>
                    <a:pt x="214" y="51"/>
                    <a:pt x="214" y="51"/>
                  </a:cubicBezTo>
                  <a:cubicBezTo>
                    <a:pt x="214" y="51"/>
                    <a:pt x="214" y="51"/>
                    <a:pt x="213" y="51"/>
                  </a:cubicBezTo>
                  <a:cubicBezTo>
                    <a:pt x="209" y="56"/>
                    <a:pt x="205" y="61"/>
                    <a:pt x="200" y="65"/>
                  </a:cubicBezTo>
                  <a:cubicBezTo>
                    <a:pt x="190" y="76"/>
                    <a:pt x="181" y="86"/>
                    <a:pt x="171" y="96"/>
                  </a:cubicBezTo>
                  <a:cubicBezTo>
                    <a:pt x="170" y="98"/>
                    <a:pt x="169" y="99"/>
                    <a:pt x="167" y="100"/>
                  </a:cubicBezTo>
                  <a:cubicBezTo>
                    <a:pt x="183" y="83"/>
                    <a:pt x="198" y="66"/>
                    <a:pt x="214" y="50"/>
                  </a:cubicBezTo>
                  <a:close/>
                  <a:moveTo>
                    <a:pt x="148" y="84"/>
                  </a:moveTo>
                  <a:cubicBezTo>
                    <a:pt x="149" y="83"/>
                    <a:pt x="150" y="83"/>
                    <a:pt x="151" y="83"/>
                  </a:cubicBezTo>
                  <a:cubicBezTo>
                    <a:pt x="158" y="81"/>
                    <a:pt x="165" y="79"/>
                    <a:pt x="172" y="77"/>
                  </a:cubicBezTo>
                  <a:cubicBezTo>
                    <a:pt x="178" y="76"/>
                    <a:pt x="184" y="75"/>
                    <a:pt x="189" y="72"/>
                  </a:cubicBezTo>
                  <a:cubicBezTo>
                    <a:pt x="188" y="74"/>
                    <a:pt x="187" y="75"/>
                    <a:pt x="186" y="76"/>
                  </a:cubicBezTo>
                  <a:cubicBezTo>
                    <a:pt x="179" y="78"/>
                    <a:pt x="173" y="80"/>
                    <a:pt x="167" y="82"/>
                  </a:cubicBezTo>
                  <a:cubicBezTo>
                    <a:pt x="160" y="84"/>
                    <a:pt x="154" y="85"/>
                    <a:pt x="147" y="87"/>
                  </a:cubicBezTo>
                  <a:cubicBezTo>
                    <a:pt x="140" y="89"/>
                    <a:pt x="134" y="91"/>
                    <a:pt x="127" y="93"/>
                  </a:cubicBezTo>
                  <a:cubicBezTo>
                    <a:pt x="119" y="95"/>
                    <a:pt x="112" y="96"/>
                    <a:pt x="105" y="98"/>
                  </a:cubicBezTo>
                  <a:cubicBezTo>
                    <a:pt x="91" y="101"/>
                    <a:pt x="77" y="105"/>
                    <a:pt x="64" y="109"/>
                  </a:cubicBezTo>
                  <a:cubicBezTo>
                    <a:pt x="57" y="110"/>
                    <a:pt x="50" y="112"/>
                    <a:pt x="43" y="114"/>
                  </a:cubicBezTo>
                  <a:cubicBezTo>
                    <a:pt x="36" y="115"/>
                    <a:pt x="29" y="116"/>
                    <a:pt x="22" y="117"/>
                  </a:cubicBezTo>
                  <a:cubicBezTo>
                    <a:pt x="22" y="117"/>
                    <a:pt x="22" y="118"/>
                    <a:pt x="22" y="118"/>
                  </a:cubicBezTo>
                  <a:cubicBezTo>
                    <a:pt x="35" y="115"/>
                    <a:pt x="48" y="114"/>
                    <a:pt x="60" y="110"/>
                  </a:cubicBezTo>
                  <a:cubicBezTo>
                    <a:pt x="74" y="106"/>
                    <a:pt x="88" y="103"/>
                    <a:pt x="101" y="100"/>
                  </a:cubicBezTo>
                  <a:cubicBezTo>
                    <a:pt x="115" y="96"/>
                    <a:pt x="128" y="93"/>
                    <a:pt x="142" y="89"/>
                  </a:cubicBezTo>
                  <a:cubicBezTo>
                    <a:pt x="148" y="87"/>
                    <a:pt x="154" y="86"/>
                    <a:pt x="161" y="85"/>
                  </a:cubicBezTo>
                  <a:cubicBezTo>
                    <a:pt x="166" y="83"/>
                    <a:pt x="171" y="81"/>
                    <a:pt x="177" y="80"/>
                  </a:cubicBezTo>
                  <a:cubicBezTo>
                    <a:pt x="175" y="80"/>
                    <a:pt x="173" y="81"/>
                    <a:pt x="171" y="82"/>
                  </a:cubicBezTo>
                  <a:cubicBezTo>
                    <a:pt x="164" y="85"/>
                    <a:pt x="157" y="87"/>
                    <a:pt x="149" y="89"/>
                  </a:cubicBezTo>
                  <a:cubicBezTo>
                    <a:pt x="135" y="92"/>
                    <a:pt x="121" y="96"/>
                    <a:pt x="107" y="99"/>
                  </a:cubicBezTo>
                  <a:cubicBezTo>
                    <a:pt x="93" y="102"/>
                    <a:pt x="79" y="106"/>
                    <a:pt x="65" y="109"/>
                  </a:cubicBezTo>
                  <a:cubicBezTo>
                    <a:pt x="52" y="113"/>
                    <a:pt x="38" y="116"/>
                    <a:pt x="25" y="121"/>
                  </a:cubicBezTo>
                  <a:cubicBezTo>
                    <a:pt x="23" y="120"/>
                    <a:pt x="21" y="119"/>
                    <a:pt x="19" y="118"/>
                  </a:cubicBezTo>
                  <a:cubicBezTo>
                    <a:pt x="26" y="115"/>
                    <a:pt x="33" y="114"/>
                    <a:pt x="40" y="112"/>
                  </a:cubicBezTo>
                  <a:cubicBezTo>
                    <a:pt x="48" y="110"/>
                    <a:pt x="55" y="108"/>
                    <a:pt x="63" y="106"/>
                  </a:cubicBezTo>
                  <a:cubicBezTo>
                    <a:pt x="78" y="102"/>
                    <a:pt x="92" y="97"/>
                    <a:pt x="107" y="94"/>
                  </a:cubicBezTo>
                  <a:cubicBezTo>
                    <a:pt x="110" y="93"/>
                    <a:pt x="113" y="92"/>
                    <a:pt x="116" y="92"/>
                  </a:cubicBezTo>
                  <a:cubicBezTo>
                    <a:pt x="127" y="89"/>
                    <a:pt x="137" y="86"/>
                    <a:pt x="148" y="84"/>
                  </a:cubicBezTo>
                  <a:close/>
                  <a:moveTo>
                    <a:pt x="33" y="124"/>
                  </a:moveTo>
                  <a:cubicBezTo>
                    <a:pt x="32" y="124"/>
                    <a:pt x="32" y="124"/>
                    <a:pt x="32" y="124"/>
                  </a:cubicBezTo>
                  <a:cubicBezTo>
                    <a:pt x="30" y="124"/>
                    <a:pt x="28" y="123"/>
                    <a:pt x="26" y="122"/>
                  </a:cubicBezTo>
                  <a:cubicBezTo>
                    <a:pt x="48" y="119"/>
                    <a:pt x="68" y="113"/>
                    <a:pt x="89" y="108"/>
                  </a:cubicBezTo>
                  <a:cubicBezTo>
                    <a:pt x="82" y="110"/>
                    <a:pt x="75" y="112"/>
                    <a:pt x="68" y="114"/>
                  </a:cubicBezTo>
                  <a:cubicBezTo>
                    <a:pt x="57" y="117"/>
                    <a:pt x="45" y="120"/>
                    <a:pt x="34" y="124"/>
                  </a:cubicBezTo>
                  <a:cubicBezTo>
                    <a:pt x="33" y="124"/>
                    <a:pt x="33" y="124"/>
                    <a:pt x="33" y="124"/>
                  </a:cubicBezTo>
                  <a:close/>
                  <a:moveTo>
                    <a:pt x="38" y="128"/>
                  </a:moveTo>
                  <a:cubicBezTo>
                    <a:pt x="37" y="127"/>
                    <a:pt x="35" y="126"/>
                    <a:pt x="33" y="125"/>
                  </a:cubicBezTo>
                  <a:cubicBezTo>
                    <a:pt x="43" y="124"/>
                    <a:pt x="53" y="121"/>
                    <a:pt x="62" y="119"/>
                  </a:cubicBezTo>
                  <a:cubicBezTo>
                    <a:pt x="74" y="116"/>
                    <a:pt x="85" y="113"/>
                    <a:pt x="96" y="109"/>
                  </a:cubicBezTo>
                  <a:cubicBezTo>
                    <a:pt x="114" y="105"/>
                    <a:pt x="132" y="102"/>
                    <a:pt x="150" y="98"/>
                  </a:cubicBezTo>
                  <a:cubicBezTo>
                    <a:pt x="147" y="99"/>
                    <a:pt x="145" y="99"/>
                    <a:pt x="142" y="100"/>
                  </a:cubicBezTo>
                  <a:cubicBezTo>
                    <a:pt x="131" y="103"/>
                    <a:pt x="120" y="104"/>
                    <a:pt x="108" y="107"/>
                  </a:cubicBezTo>
                  <a:cubicBezTo>
                    <a:pt x="85" y="113"/>
                    <a:pt x="62" y="122"/>
                    <a:pt x="38" y="128"/>
                  </a:cubicBezTo>
                  <a:close/>
                  <a:moveTo>
                    <a:pt x="50" y="126"/>
                  </a:moveTo>
                  <a:cubicBezTo>
                    <a:pt x="55" y="124"/>
                    <a:pt x="61" y="124"/>
                    <a:pt x="66" y="123"/>
                  </a:cubicBezTo>
                  <a:cubicBezTo>
                    <a:pt x="77" y="120"/>
                    <a:pt x="88" y="116"/>
                    <a:pt x="100" y="113"/>
                  </a:cubicBezTo>
                  <a:cubicBezTo>
                    <a:pt x="118" y="107"/>
                    <a:pt x="136" y="104"/>
                    <a:pt x="155" y="100"/>
                  </a:cubicBezTo>
                  <a:cubicBezTo>
                    <a:pt x="152" y="101"/>
                    <a:pt x="150" y="102"/>
                    <a:pt x="148" y="103"/>
                  </a:cubicBezTo>
                  <a:cubicBezTo>
                    <a:pt x="140" y="105"/>
                    <a:pt x="132" y="107"/>
                    <a:pt x="125" y="109"/>
                  </a:cubicBezTo>
                  <a:cubicBezTo>
                    <a:pt x="110" y="113"/>
                    <a:pt x="96" y="117"/>
                    <a:pt x="81" y="121"/>
                  </a:cubicBezTo>
                  <a:cubicBezTo>
                    <a:pt x="77" y="123"/>
                    <a:pt x="73" y="124"/>
                    <a:pt x="68" y="125"/>
                  </a:cubicBezTo>
                  <a:cubicBezTo>
                    <a:pt x="68" y="125"/>
                    <a:pt x="68" y="125"/>
                    <a:pt x="68" y="125"/>
                  </a:cubicBezTo>
                  <a:cubicBezTo>
                    <a:pt x="61" y="126"/>
                    <a:pt x="53" y="127"/>
                    <a:pt x="46" y="131"/>
                  </a:cubicBezTo>
                  <a:cubicBezTo>
                    <a:pt x="44" y="130"/>
                    <a:pt x="42" y="129"/>
                    <a:pt x="40" y="128"/>
                  </a:cubicBezTo>
                  <a:cubicBezTo>
                    <a:pt x="43" y="128"/>
                    <a:pt x="47" y="127"/>
                    <a:pt x="50" y="126"/>
                  </a:cubicBezTo>
                  <a:close/>
                  <a:moveTo>
                    <a:pt x="47" y="132"/>
                  </a:moveTo>
                  <a:cubicBezTo>
                    <a:pt x="49" y="131"/>
                    <a:pt x="51" y="130"/>
                    <a:pt x="53" y="129"/>
                  </a:cubicBezTo>
                  <a:cubicBezTo>
                    <a:pt x="56" y="128"/>
                    <a:pt x="59" y="127"/>
                    <a:pt x="63" y="127"/>
                  </a:cubicBezTo>
                  <a:cubicBezTo>
                    <a:pt x="62" y="127"/>
                    <a:pt x="61" y="127"/>
                    <a:pt x="60" y="127"/>
                  </a:cubicBezTo>
                  <a:cubicBezTo>
                    <a:pt x="57" y="128"/>
                    <a:pt x="54" y="130"/>
                    <a:pt x="50" y="131"/>
                  </a:cubicBezTo>
                  <a:cubicBezTo>
                    <a:pt x="49" y="131"/>
                    <a:pt x="48" y="131"/>
                    <a:pt x="47" y="132"/>
                  </a:cubicBezTo>
                  <a:cubicBezTo>
                    <a:pt x="47" y="132"/>
                    <a:pt x="47" y="132"/>
                    <a:pt x="47" y="132"/>
                  </a:cubicBezTo>
                  <a:close/>
                  <a:moveTo>
                    <a:pt x="66" y="127"/>
                  </a:moveTo>
                  <a:cubicBezTo>
                    <a:pt x="67" y="126"/>
                    <a:pt x="68" y="126"/>
                    <a:pt x="69" y="126"/>
                  </a:cubicBezTo>
                  <a:cubicBezTo>
                    <a:pt x="69" y="126"/>
                    <a:pt x="69" y="126"/>
                    <a:pt x="70" y="126"/>
                  </a:cubicBezTo>
                  <a:cubicBezTo>
                    <a:pt x="77" y="125"/>
                    <a:pt x="85" y="123"/>
                    <a:pt x="92" y="121"/>
                  </a:cubicBezTo>
                  <a:cubicBezTo>
                    <a:pt x="107" y="118"/>
                    <a:pt x="122" y="115"/>
                    <a:pt x="137" y="111"/>
                  </a:cubicBezTo>
                  <a:cubicBezTo>
                    <a:pt x="137" y="111"/>
                    <a:pt x="138" y="111"/>
                    <a:pt x="139" y="111"/>
                  </a:cubicBezTo>
                  <a:cubicBezTo>
                    <a:pt x="111" y="120"/>
                    <a:pt x="83" y="125"/>
                    <a:pt x="56" y="135"/>
                  </a:cubicBezTo>
                  <a:cubicBezTo>
                    <a:pt x="56" y="135"/>
                    <a:pt x="55" y="135"/>
                    <a:pt x="55" y="135"/>
                  </a:cubicBezTo>
                  <a:cubicBezTo>
                    <a:pt x="52" y="134"/>
                    <a:pt x="50" y="133"/>
                    <a:pt x="48" y="132"/>
                  </a:cubicBezTo>
                  <a:cubicBezTo>
                    <a:pt x="54" y="131"/>
                    <a:pt x="60" y="128"/>
                    <a:pt x="66" y="127"/>
                  </a:cubicBezTo>
                  <a:close/>
                  <a:moveTo>
                    <a:pt x="109" y="159"/>
                  </a:moveTo>
                  <a:cubicBezTo>
                    <a:pt x="109" y="159"/>
                    <a:pt x="109" y="159"/>
                    <a:pt x="109" y="159"/>
                  </a:cubicBezTo>
                  <a:cubicBezTo>
                    <a:pt x="109" y="159"/>
                    <a:pt x="109" y="159"/>
                    <a:pt x="109" y="159"/>
                  </a:cubicBezTo>
                  <a:cubicBezTo>
                    <a:pt x="107" y="159"/>
                    <a:pt x="108" y="159"/>
                    <a:pt x="106" y="159"/>
                  </a:cubicBezTo>
                  <a:cubicBezTo>
                    <a:pt x="102" y="159"/>
                    <a:pt x="108" y="157"/>
                    <a:pt x="109" y="157"/>
                  </a:cubicBezTo>
                  <a:cubicBezTo>
                    <a:pt x="110" y="156"/>
                    <a:pt x="112" y="155"/>
                    <a:pt x="113" y="155"/>
                  </a:cubicBezTo>
                  <a:cubicBezTo>
                    <a:pt x="112" y="156"/>
                    <a:pt x="111" y="158"/>
                    <a:pt x="109" y="159"/>
                  </a:cubicBezTo>
                  <a:close/>
                  <a:moveTo>
                    <a:pt x="115" y="154"/>
                  </a:moveTo>
                  <a:cubicBezTo>
                    <a:pt x="112" y="154"/>
                    <a:pt x="109" y="154"/>
                    <a:pt x="106" y="155"/>
                  </a:cubicBezTo>
                  <a:cubicBezTo>
                    <a:pt x="105" y="156"/>
                    <a:pt x="103" y="156"/>
                    <a:pt x="102" y="156"/>
                  </a:cubicBezTo>
                  <a:cubicBezTo>
                    <a:pt x="96" y="158"/>
                    <a:pt x="101" y="155"/>
                    <a:pt x="103" y="155"/>
                  </a:cubicBezTo>
                  <a:cubicBezTo>
                    <a:pt x="108" y="153"/>
                    <a:pt x="114" y="151"/>
                    <a:pt x="119" y="149"/>
                  </a:cubicBezTo>
                  <a:cubicBezTo>
                    <a:pt x="118" y="150"/>
                    <a:pt x="116" y="152"/>
                    <a:pt x="115" y="154"/>
                  </a:cubicBezTo>
                  <a:close/>
                  <a:moveTo>
                    <a:pt x="121" y="147"/>
                  </a:moveTo>
                  <a:cubicBezTo>
                    <a:pt x="116" y="148"/>
                    <a:pt x="111" y="149"/>
                    <a:pt x="107" y="150"/>
                  </a:cubicBezTo>
                  <a:cubicBezTo>
                    <a:pt x="104" y="151"/>
                    <a:pt x="102" y="152"/>
                    <a:pt x="99" y="153"/>
                  </a:cubicBezTo>
                  <a:cubicBezTo>
                    <a:pt x="98" y="153"/>
                    <a:pt x="97" y="153"/>
                    <a:pt x="96" y="154"/>
                  </a:cubicBezTo>
                  <a:cubicBezTo>
                    <a:pt x="94" y="154"/>
                    <a:pt x="93" y="154"/>
                    <a:pt x="93" y="154"/>
                  </a:cubicBezTo>
                  <a:cubicBezTo>
                    <a:pt x="93" y="154"/>
                    <a:pt x="93" y="154"/>
                    <a:pt x="93" y="154"/>
                  </a:cubicBezTo>
                  <a:cubicBezTo>
                    <a:pt x="93" y="154"/>
                    <a:pt x="94" y="154"/>
                    <a:pt x="95" y="154"/>
                  </a:cubicBezTo>
                  <a:cubicBezTo>
                    <a:pt x="104" y="150"/>
                    <a:pt x="114" y="148"/>
                    <a:pt x="123" y="145"/>
                  </a:cubicBezTo>
                  <a:cubicBezTo>
                    <a:pt x="122" y="146"/>
                    <a:pt x="122" y="146"/>
                    <a:pt x="121" y="147"/>
                  </a:cubicBezTo>
                  <a:close/>
                  <a:moveTo>
                    <a:pt x="107" y="147"/>
                  </a:moveTo>
                  <a:cubicBezTo>
                    <a:pt x="103" y="148"/>
                    <a:pt x="100" y="148"/>
                    <a:pt x="96" y="149"/>
                  </a:cubicBezTo>
                  <a:cubicBezTo>
                    <a:pt x="95" y="149"/>
                    <a:pt x="93" y="150"/>
                    <a:pt x="92" y="150"/>
                  </a:cubicBezTo>
                  <a:cubicBezTo>
                    <a:pt x="91" y="150"/>
                    <a:pt x="83" y="152"/>
                    <a:pt x="88" y="150"/>
                  </a:cubicBezTo>
                  <a:cubicBezTo>
                    <a:pt x="102" y="146"/>
                    <a:pt x="117" y="142"/>
                    <a:pt x="131" y="137"/>
                  </a:cubicBezTo>
                  <a:cubicBezTo>
                    <a:pt x="129" y="139"/>
                    <a:pt x="127" y="141"/>
                    <a:pt x="124" y="144"/>
                  </a:cubicBezTo>
                  <a:cubicBezTo>
                    <a:pt x="119" y="145"/>
                    <a:pt x="112" y="146"/>
                    <a:pt x="107" y="147"/>
                  </a:cubicBezTo>
                  <a:close/>
                  <a:moveTo>
                    <a:pt x="132" y="135"/>
                  </a:moveTo>
                  <a:cubicBezTo>
                    <a:pt x="122" y="138"/>
                    <a:pt x="112" y="140"/>
                    <a:pt x="102" y="142"/>
                  </a:cubicBezTo>
                  <a:cubicBezTo>
                    <a:pt x="97" y="143"/>
                    <a:pt x="92" y="144"/>
                    <a:pt x="87" y="145"/>
                  </a:cubicBezTo>
                  <a:cubicBezTo>
                    <a:pt x="85" y="145"/>
                    <a:pt x="82" y="146"/>
                    <a:pt x="79" y="146"/>
                  </a:cubicBezTo>
                  <a:cubicBezTo>
                    <a:pt x="76" y="146"/>
                    <a:pt x="82" y="145"/>
                    <a:pt x="83" y="145"/>
                  </a:cubicBezTo>
                  <a:cubicBezTo>
                    <a:pt x="93" y="143"/>
                    <a:pt x="103" y="139"/>
                    <a:pt x="113" y="137"/>
                  </a:cubicBezTo>
                  <a:cubicBezTo>
                    <a:pt x="121" y="135"/>
                    <a:pt x="130" y="134"/>
                    <a:pt x="137" y="130"/>
                  </a:cubicBezTo>
                  <a:cubicBezTo>
                    <a:pt x="136" y="132"/>
                    <a:pt x="134" y="133"/>
                    <a:pt x="132" y="135"/>
                  </a:cubicBezTo>
                  <a:close/>
                  <a:moveTo>
                    <a:pt x="139" y="128"/>
                  </a:moveTo>
                  <a:cubicBezTo>
                    <a:pt x="139" y="128"/>
                    <a:pt x="138" y="128"/>
                    <a:pt x="138" y="128"/>
                  </a:cubicBezTo>
                  <a:cubicBezTo>
                    <a:pt x="126" y="132"/>
                    <a:pt x="114" y="134"/>
                    <a:pt x="102" y="137"/>
                  </a:cubicBezTo>
                  <a:cubicBezTo>
                    <a:pt x="96" y="138"/>
                    <a:pt x="89" y="139"/>
                    <a:pt x="83" y="141"/>
                  </a:cubicBezTo>
                  <a:cubicBezTo>
                    <a:pt x="79" y="141"/>
                    <a:pt x="75" y="142"/>
                    <a:pt x="72" y="142"/>
                  </a:cubicBezTo>
                  <a:cubicBezTo>
                    <a:pt x="71" y="142"/>
                    <a:pt x="67" y="143"/>
                    <a:pt x="71" y="142"/>
                  </a:cubicBezTo>
                  <a:cubicBezTo>
                    <a:pt x="72" y="141"/>
                    <a:pt x="73" y="141"/>
                    <a:pt x="75" y="141"/>
                  </a:cubicBezTo>
                  <a:cubicBezTo>
                    <a:pt x="87" y="138"/>
                    <a:pt x="100" y="135"/>
                    <a:pt x="112" y="131"/>
                  </a:cubicBezTo>
                  <a:cubicBezTo>
                    <a:pt x="123" y="128"/>
                    <a:pt x="134" y="127"/>
                    <a:pt x="144" y="122"/>
                  </a:cubicBezTo>
                  <a:cubicBezTo>
                    <a:pt x="142" y="124"/>
                    <a:pt x="140" y="126"/>
                    <a:pt x="139" y="128"/>
                  </a:cubicBezTo>
                  <a:close/>
                  <a:moveTo>
                    <a:pt x="146" y="121"/>
                  </a:moveTo>
                  <a:cubicBezTo>
                    <a:pt x="145" y="121"/>
                    <a:pt x="145" y="121"/>
                    <a:pt x="145" y="121"/>
                  </a:cubicBezTo>
                  <a:cubicBezTo>
                    <a:pt x="144" y="120"/>
                    <a:pt x="143" y="121"/>
                    <a:pt x="142" y="122"/>
                  </a:cubicBezTo>
                  <a:cubicBezTo>
                    <a:pt x="138" y="124"/>
                    <a:pt x="133" y="125"/>
                    <a:pt x="128" y="126"/>
                  </a:cubicBezTo>
                  <a:cubicBezTo>
                    <a:pt x="128" y="126"/>
                    <a:pt x="128" y="126"/>
                    <a:pt x="127" y="126"/>
                  </a:cubicBezTo>
                  <a:cubicBezTo>
                    <a:pt x="127" y="127"/>
                    <a:pt x="126" y="127"/>
                    <a:pt x="125" y="127"/>
                  </a:cubicBezTo>
                  <a:cubicBezTo>
                    <a:pt x="118" y="129"/>
                    <a:pt x="111" y="130"/>
                    <a:pt x="104" y="131"/>
                  </a:cubicBezTo>
                  <a:cubicBezTo>
                    <a:pt x="96" y="133"/>
                    <a:pt x="88" y="134"/>
                    <a:pt x="81" y="136"/>
                  </a:cubicBezTo>
                  <a:cubicBezTo>
                    <a:pt x="77" y="136"/>
                    <a:pt x="73" y="137"/>
                    <a:pt x="70" y="138"/>
                  </a:cubicBezTo>
                  <a:cubicBezTo>
                    <a:pt x="69" y="138"/>
                    <a:pt x="69" y="138"/>
                    <a:pt x="68" y="138"/>
                  </a:cubicBezTo>
                  <a:cubicBezTo>
                    <a:pt x="82" y="133"/>
                    <a:pt x="96" y="129"/>
                    <a:pt x="110" y="125"/>
                  </a:cubicBezTo>
                  <a:cubicBezTo>
                    <a:pt x="116" y="123"/>
                    <a:pt x="123" y="121"/>
                    <a:pt x="129" y="119"/>
                  </a:cubicBezTo>
                  <a:cubicBezTo>
                    <a:pt x="133" y="118"/>
                    <a:pt x="138" y="117"/>
                    <a:pt x="142" y="115"/>
                  </a:cubicBezTo>
                  <a:cubicBezTo>
                    <a:pt x="145" y="114"/>
                    <a:pt x="149" y="113"/>
                    <a:pt x="152" y="112"/>
                  </a:cubicBezTo>
                  <a:cubicBezTo>
                    <a:pt x="152" y="112"/>
                    <a:pt x="153" y="112"/>
                    <a:pt x="153" y="112"/>
                  </a:cubicBezTo>
                  <a:cubicBezTo>
                    <a:pt x="151" y="115"/>
                    <a:pt x="148" y="118"/>
                    <a:pt x="146" y="121"/>
                  </a:cubicBezTo>
                  <a:close/>
                  <a:moveTo>
                    <a:pt x="154" y="111"/>
                  </a:moveTo>
                  <a:cubicBezTo>
                    <a:pt x="150" y="112"/>
                    <a:pt x="145" y="114"/>
                    <a:pt x="140" y="115"/>
                  </a:cubicBezTo>
                  <a:cubicBezTo>
                    <a:pt x="138" y="116"/>
                    <a:pt x="136" y="116"/>
                    <a:pt x="135" y="116"/>
                  </a:cubicBezTo>
                  <a:cubicBezTo>
                    <a:pt x="133" y="117"/>
                    <a:pt x="131" y="117"/>
                    <a:pt x="129" y="118"/>
                  </a:cubicBezTo>
                  <a:cubicBezTo>
                    <a:pt x="121" y="120"/>
                    <a:pt x="112" y="122"/>
                    <a:pt x="104" y="124"/>
                  </a:cubicBezTo>
                  <a:cubicBezTo>
                    <a:pt x="95" y="126"/>
                    <a:pt x="86" y="129"/>
                    <a:pt x="77" y="131"/>
                  </a:cubicBezTo>
                  <a:cubicBezTo>
                    <a:pt x="73" y="131"/>
                    <a:pt x="69" y="133"/>
                    <a:pt x="65" y="134"/>
                  </a:cubicBezTo>
                  <a:cubicBezTo>
                    <a:pt x="63" y="134"/>
                    <a:pt x="60" y="135"/>
                    <a:pt x="58" y="135"/>
                  </a:cubicBezTo>
                  <a:cubicBezTo>
                    <a:pt x="53" y="136"/>
                    <a:pt x="60" y="134"/>
                    <a:pt x="61" y="134"/>
                  </a:cubicBezTo>
                  <a:cubicBezTo>
                    <a:pt x="78" y="129"/>
                    <a:pt x="96" y="124"/>
                    <a:pt x="113" y="119"/>
                  </a:cubicBezTo>
                  <a:cubicBezTo>
                    <a:pt x="122" y="117"/>
                    <a:pt x="131" y="114"/>
                    <a:pt x="140" y="111"/>
                  </a:cubicBezTo>
                  <a:cubicBezTo>
                    <a:pt x="146" y="109"/>
                    <a:pt x="153" y="108"/>
                    <a:pt x="159" y="105"/>
                  </a:cubicBezTo>
                  <a:cubicBezTo>
                    <a:pt x="159" y="105"/>
                    <a:pt x="160" y="105"/>
                    <a:pt x="160" y="105"/>
                  </a:cubicBezTo>
                  <a:cubicBezTo>
                    <a:pt x="158" y="107"/>
                    <a:pt x="156" y="109"/>
                    <a:pt x="154" y="111"/>
                  </a:cubicBezTo>
                  <a:close/>
                  <a:moveTo>
                    <a:pt x="76" y="132"/>
                  </a:moveTo>
                  <a:cubicBezTo>
                    <a:pt x="84" y="130"/>
                    <a:pt x="92" y="128"/>
                    <a:pt x="100" y="126"/>
                  </a:cubicBezTo>
                  <a:cubicBezTo>
                    <a:pt x="106" y="125"/>
                    <a:pt x="111" y="123"/>
                    <a:pt x="117" y="122"/>
                  </a:cubicBezTo>
                  <a:cubicBezTo>
                    <a:pt x="115" y="123"/>
                    <a:pt x="112" y="123"/>
                    <a:pt x="110" y="124"/>
                  </a:cubicBezTo>
                  <a:cubicBezTo>
                    <a:pt x="102" y="127"/>
                    <a:pt x="93" y="129"/>
                    <a:pt x="85" y="131"/>
                  </a:cubicBezTo>
                  <a:cubicBezTo>
                    <a:pt x="78" y="134"/>
                    <a:pt x="71" y="136"/>
                    <a:pt x="64" y="138"/>
                  </a:cubicBezTo>
                  <a:cubicBezTo>
                    <a:pt x="63" y="138"/>
                    <a:pt x="63" y="139"/>
                    <a:pt x="63" y="139"/>
                  </a:cubicBezTo>
                  <a:cubicBezTo>
                    <a:pt x="62" y="139"/>
                    <a:pt x="62" y="139"/>
                    <a:pt x="62" y="139"/>
                  </a:cubicBezTo>
                  <a:cubicBezTo>
                    <a:pt x="61" y="139"/>
                    <a:pt x="61" y="138"/>
                    <a:pt x="61" y="138"/>
                  </a:cubicBezTo>
                  <a:cubicBezTo>
                    <a:pt x="59" y="137"/>
                    <a:pt x="57" y="137"/>
                    <a:pt x="56" y="136"/>
                  </a:cubicBezTo>
                  <a:cubicBezTo>
                    <a:pt x="63" y="135"/>
                    <a:pt x="69" y="133"/>
                    <a:pt x="76" y="132"/>
                  </a:cubicBezTo>
                  <a:close/>
                  <a:moveTo>
                    <a:pt x="104" y="132"/>
                  </a:moveTo>
                  <a:cubicBezTo>
                    <a:pt x="106" y="132"/>
                    <a:pt x="108" y="131"/>
                    <a:pt x="110" y="131"/>
                  </a:cubicBezTo>
                  <a:cubicBezTo>
                    <a:pt x="108" y="132"/>
                    <a:pt x="106" y="132"/>
                    <a:pt x="105" y="132"/>
                  </a:cubicBezTo>
                  <a:cubicBezTo>
                    <a:pt x="97" y="134"/>
                    <a:pt x="90" y="136"/>
                    <a:pt x="83" y="138"/>
                  </a:cubicBezTo>
                  <a:cubicBezTo>
                    <a:pt x="80" y="138"/>
                    <a:pt x="77" y="139"/>
                    <a:pt x="74" y="140"/>
                  </a:cubicBezTo>
                  <a:cubicBezTo>
                    <a:pt x="72" y="140"/>
                    <a:pt x="70" y="141"/>
                    <a:pt x="68" y="142"/>
                  </a:cubicBezTo>
                  <a:cubicBezTo>
                    <a:pt x="67" y="141"/>
                    <a:pt x="65" y="140"/>
                    <a:pt x="63" y="140"/>
                  </a:cubicBezTo>
                  <a:cubicBezTo>
                    <a:pt x="77" y="137"/>
                    <a:pt x="91" y="135"/>
                    <a:pt x="104" y="132"/>
                  </a:cubicBezTo>
                  <a:close/>
                  <a:moveTo>
                    <a:pt x="102" y="137"/>
                  </a:moveTo>
                  <a:cubicBezTo>
                    <a:pt x="113" y="135"/>
                    <a:pt x="124" y="133"/>
                    <a:pt x="135" y="130"/>
                  </a:cubicBezTo>
                  <a:cubicBezTo>
                    <a:pt x="134" y="131"/>
                    <a:pt x="132" y="131"/>
                    <a:pt x="130" y="132"/>
                  </a:cubicBezTo>
                  <a:cubicBezTo>
                    <a:pt x="128" y="132"/>
                    <a:pt x="126" y="133"/>
                    <a:pt x="123" y="134"/>
                  </a:cubicBezTo>
                  <a:cubicBezTo>
                    <a:pt x="118" y="135"/>
                    <a:pt x="112" y="136"/>
                    <a:pt x="107" y="137"/>
                  </a:cubicBezTo>
                  <a:cubicBezTo>
                    <a:pt x="101" y="138"/>
                    <a:pt x="96" y="140"/>
                    <a:pt x="91" y="142"/>
                  </a:cubicBezTo>
                  <a:cubicBezTo>
                    <a:pt x="86" y="144"/>
                    <a:pt x="81" y="144"/>
                    <a:pt x="76" y="146"/>
                  </a:cubicBezTo>
                  <a:cubicBezTo>
                    <a:pt x="74" y="145"/>
                    <a:pt x="72" y="144"/>
                    <a:pt x="70" y="143"/>
                  </a:cubicBezTo>
                  <a:cubicBezTo>
                    <a:pt x="81" y="142"/>
                    <a:pt x="92" y="140"/>
                    <a:pt x="102" y="137"/>
                  </a:cubicBezTo>
                  <a:close/>
                  <a:moveTo>
                    <a:pt x="99" y="144"/>
                  </a:moveTo>
                  <a:cubicBezTo>
                    <a:pt x="108" y="142"/>
                    <a:pt x="118" y="139"/>
                    <a:pt x="127" y="137"/>
                  </a:cubicBezTo>
                  <a:cubicBezTo>
                    <a:pt x="128" y="137"/>
                    <a:pt x="128" y="137"/>
                    <a:pt x="128" y="137"/>
                  </a:cubicBezTo>
                  <a:cubicBezTo>
                    <a:pt x="127" y="137"/>
                    <a:pt x="126" y="138"/>
                    <a:pt x="125" y="138"/>
                  </a:cubicBezTo>
                  <a:cubicBezTo>
                    <a:pt x="121" y="140"/>
                    <a:pt x="116" y="141"/>
                    <a:pt x="112" y="143"/>
                  </a:cubicBezTo>
                  <a:cubicBezTo>
                    <a:pt x="107" y="144"/>
                    <a:pt x="103" y="146"/>
                    <a:pt x="98" y="147"/>
                  </a:cubicBezTo>
                  <a:cubicBezTo>
                    <a:pt x="94" y="148"/>
                    <a:pt x="89" y="149"/>
                    <a:pt x="85" y="151"/>
                  </a:cubicBezTo>
                  <a:cubicBezTo>
                    <a:pt x="83" y="149"/>
                    <a:pt x="80" y="148"/>
                    <a:pt x="78" y="147"/>
                  </a:cubicBezTo>
                  <a:cubicBezTo>
                    <a:pt x="85" y="147"/>
                    <a:pt x="93" y="145"/>
                    <a:pt x="99" y="144"/>
                  </a:cubicBezTo>
                  <a:close/>
                  <a:moveTo>
                    <a:pt x="102" y="149"/>
                  </a:moveTo>
                  <a:cubicBezTo>
                    <a:pt x="107" y="148"/>
                    <a:pt x="112" y="147"/>
                    <a:pt x="117" y="146"/>
                  </a:cubicBezTo>
                  <a:cubicBezTo>
                    <a:pt x="115" y="146"/>
                    <a:pt x="114" y="147"/>
                    <a:pt x="113" y="147"/>
                  </a:cubicBezTo>
                  <a:cubicBezTo>
                    <a:pt x="105" y="149"/>
                    <a:pt x="99" y="152"/>
                    <a:pt x="92" y="154"/>
                  </a:cubicBezTo>
                  <a:cubicBezTo>
                    <a:pt x="92" y="154"/>
                    <a:pt x="92" y="154"/>
                    <a:pt x="91" y="154"/>
                  </a:cubicBezTo>
                  <a:cubicBezTo>
                    <a:pt x="90" y="153"/>
                    <a:pt x="89" y="152"/>
                    <a:pt x="87" y="152"/>
                  </a:cubicBezTo>
                  <a:cubicBezTo>
                    <a:pt x="92" y="152"/>
                    <a:pt x="97" y="150"/>
                    <a:pt x="102" y="149"/>
                  </a:cubicBezTo>
                  <a:close/>
                  <a:moveTo>
                    <a:pt x="104" y="152"/>
                  </a:moveTo>
                  <a:cubicBezTo>
                    <a:pt x="109" y="150"/>
                    <a:pt x="113" y="149"/>
                    <a:pt x="118" y="148"/>
                  </a:cubicBezTo>
                  <a:cubicBezTo>
                    <a:pt x="123" y="147"/>
                    <a:pt x="115" y="150"/>
                    <a:pt x="115" y="150"/>
                  </a:cubicBezTo>
                  <a:cubicBezTo>
                    <a:pt x="113" y="151"/>
                    <a:pt x="110" y="152"/>
                    <a:pt x="108" y="152"/>
                  </a:cubicBezTo>
                  <a:cubicBezTo>
                    <a:pt x="104" y="154"/>
                    <a:pt x="101" y="154"/>
                    <a:pt x="98" y="156"/>
                  </a:cubicBezTo>
                  <a:cubicBezTo>
                    <a:pt x="97" y="157"/>
                    <a:pt x="97" y="157"/>
                    <a:pt x="97" y="157"/>
                  </a:cubicBezTo>
                  <a:cubicBezTo>
                    <a:pt x="96" y="156"/>
                    <a:pt x="95" y="155"/>
                    <a:pt x="93" y="155"/>
                  </a:cubicBezTo>
                  <a:cubicBezTo>
                    <a:pt x="97" y="154"/>
                    <a:pt x="100" y="153"/>
                    <a:pt x="104" y="152"/>
                  </a:cubicBezTo>
                  <a:close/>
                  <a:moveTo>
                    <a:pt x="105" y="156"/>
                  </a:moveTo>
                  <a:cubicBezTo>
                    <a:pt x="106" y="156"/>
                    <a:pt x="108" y="155"/>
                    <a:pt x="109" y="155"/>
                  </a:cubicBezTo>
                  <a:cubicBezTo>
                    <a:pt x="110" y="155"/>
                    <a:pt x="115" y="153"/>
                    <a:pt x="113" y="154"/>
                  </a:cubicBezTo>
                  <a:cubicBezTo>
                    <a:pt x="110" y="156"/>
                    <a:pt x="105" y="156"/>
                    <a:pt x="103" y="159"/>
                  </a:cubicBezTo>
                  <a:cubicBezTo>
                    <a:pt x="103" y="159"/>
                    <a:pt x="103" y="159"/>
                    <a:pt x="103" y="160"/>
                  </a:cubicBezTo>
                  <a:cubicBezTo>
                    <a:pt x="101" y="159"/>
                    <a:pt x="100" y="158"/>
                    <a:pt x="99" y="157"/>
                  </a:cubicBezTo>
                  <a:cubicBezTo>
                    <a:pt x="101" y="157"/>
                    <a:pt x="103" y="157"/>
                    <a:pt x="105" y="156"/>
                  </a:cubicBezTo>
                  <a:close/>
                  <a:moveTo>
                    <a:pt x="103" y="160"/>
                  </a:moveTo>
                  <a:cubicBezTo>
                    <a:pt x="103" y="160"/>
                    <a:pt x="107" y="160"/>
                    <a:pt x="108" y="161"/>
                  </a:cubicBezTo>
                  <a:cubicBezTo>
                    <a:pt x="107" y="161"/>
                    <a:pt x="107" y="161"/>
                    <a:pt x="106" y="162"/>
                  </a:cubicBezTo>
                  <a:cubicBezTo>
                    <a:pt x="105" y="161"/>
                    <a:pt x="104" y="160"/>
                    <a:pt x="103" y="160"/>
                  </a:cubicBezTo>
                  <a:cubicBezTo>
                    <a:pt x="103" y="160"/>
                    <a:pt x="103" y="160"/>
                    <a:pt x="103" y="160"/>
                  </a:cubicBezTo>
                  <a:close/>
                  <a:moveTo>
                    <a:pt x="161" y="103"/>
                  </a:moveTo>
                  <a:cubicBezTo>
                    <a:pt x="142" y="111"/>
                    <a:pt x="120" y="114"/>
                    <a:pt x="99" y="119"/>
                  </a:cubicBezTo>
                  <a:cubicBezTo>
                    <a:pt x="91" y="121"/>
                    <a:pt x="83" y="123"/>
                    <a:pt x="75" y="124"/>
                  </a:cubicBezTo>
                  <a:cubicBezTo>
                    <a:pt x="79" y="123"/>
                    <a:pt x="84" y="121"/>
                    <a:pt x="88" y="120"/>
                  </a:cubicBezTo>
                  <a:cubicBezTo>
                    <a:pt x="103" y="115"/>
                    <a:pt x="117" y="111"/>
                    <a:pt x="132" y="108"/>
                  </a:cubicBezTo>
                  <a:cubicBezTo>
                    <a:pt x="139" y="106"/>
                    <a:pt x="146" y="104"/>
                    <a:pt x="153" y="102"/>
                  </a:cubicBezTo>
                  <a:cubicBezTo>
                    <a:pt x="156" y="101"/>
                    <a:pt x="159" y="100"/>
                    <a:pt x="162" y="98"/>
                  </a:cubicBezTo>
                  <a:cubicBezTo>
                    <a:pt x="163" y="98"/>
                    <a:pt x="164" y="98"/>
                    <a:pt x="165" y="98"/>
                  </a:cubicBezTo>
                  <a:cubicBezTo>
                    <a:pt x="166" y="98"/>
                    <a:pt x="166" y="98"/>
                    <a:pt x="166" y="97"/>
                  </a:cubicBezTo>
                  <a:cubicBezTo>
                    <a:pt x="166" y="97"/>
                    <a:pt x="166" y="97"/>
                    <a:pt x="167" y="97"/>
                  </a:cubicBezTo>
                  <a:cubicBezTo>
                    <a:pt x="165" y="99"/>
                    <a:pt x="163" y="101"/>
                    <a:pt x="161" y="103"/>
                  </a:cubicBezTo>
                  <a:close/>
                  <a:moveTo>
                    <a:pt x="168" y="96"/>
                  </a:moveTo>
                  <a:cubicBezTo>
                    <a:pt x="168" y="96"/>
                    <a:pt x="168" y="96"/>
                    <a:pt x="167" y="96"/>
                  </a:cubicBezTo>
                  <a:cubicBezTo>
                    <a:pt x="165" y="97"/>
                    <a:pt x="163" y="97"/>
                    <a:pt x="161" y="98"/>
                  </a:cubicBezTo>
                  <a:cubicBezTo>
                    <a:pt x="161" y="98"/>
                    <a:pt x="160" y="98"/>
                    <a:pt x="159" y="99"/>
                  </a:cubicBezTo>
                  <a:cubicBezTo>
                    <a:pt x="144" y="102"/>
                    <a:pt x="128" y="104"/>
                    <a:pt x="114" y="108"/>
                  </a:cubicBezTo>
                  <a:cubicBezTo>
                    <a:pt x="99" y="112"/>
                    <a:pt x="84" y="117"/>
                    <a:pt x="69" y="121"/>
                  </a:cubicBezTo>
                  <a:cubicBezTo>
                    <a:pt x="64" y="122"/>
                    <a:pt x="59" y="123"/>
                    <a:pt x="55" y="124"/>
                  </a:cubicBezTo>
                  <a:cubicBezTo>
                    <a:pt x="69" y="119"/>
                    <a:pt x="83" y="115"/>
                    <a:pt x="98" y="111"/>
                  </a:cubicBezTo>
                  <a:cubicBezTo>
                    <a:pt x="113" y="107"/>
                    <a:pt x="128" y="104"/>
                    <a:pt x="143" y="101"/>
                  </a:cubicBezTo>
                  <a:cubicBezTo>
                    <a:pt x="151" y="99"/>
                    <a:pt x="159" y="96"/>
                    <a:pt x="168" y="94"/>
                  </a:cubicBezTo>
                  <a:cubicBezTo>
                    <a:pt x="169" y="94"/>
                    <a:pt x="169" y="94"/>
                    <a:pt x="169" y="94"/>
                  </a:cubicBezTo>
                  <a:cubicBezTo>
                    <a:pt x="170" y="94"/>
                    <a:pt x="170" y="93"/>
                    <a:pt x="170" y="93"/>
                  </a:cubicBezTo>
                  <a:cubicBezTo>
                    <a:pt x="169" y="94"/>
                    <a:pt x="168" y="95"/>
                    <a:pt x="168" y="96"/>
                  </a:cubicBezTo>
                  <a:close/>
                  <a:moveTo>
                    <a:pt x="171" y="92"/>
                  </a:moveTo>
                  <a:cubicBezTo>
                    <a:pt x="171" y="92"/>
                    <a:pt x="171" y="92"/>
                    <a:pt x="171" y="92"/>
                  </a:cubicBezTo>
                  <a:cubicBezTo>
                    <a:pt x="156" y="96"/>
                    <a:pt x="141" y="99"/>
                    <a:pt x="126" y="102"/>
                  </a:cubicBezTo>
                  <a:cubicBezTo>
                    <a:pt x="111" y="105"/>
                    <a:pt x="97" y="109"/>
                    <a:pt x="82" y="113"/>
                  </a:cubicBezTo>
                  <a:cubicBezTo>
                    <a:pt x="67" y="117"/>
                    <a:pt x="53" y="121"/>
                    <a:pt x="38" y="124"/>
                  </a:cubicBezTo>
                  <a:cubicBezTo>
                    <a:pt x="37" y="124"/>
                    <a:pt x="37" y="124"/>
                    <a:pt x="36" y="124"/>
                  </a:cubicBezTo>
                  <a:cubicBezTo>
                    <a:pt x="36" y="124"/>
                    <a:pt x="36" y="124"/>
                    <a:pt x="36" y="124"/>
                  </a:cubicBezTo>
                  <a:cubicBezTo>
                    <a:pt x="36" y="124"/>
                    <a:pt x="37" y="124"/>
                    <a:pt x="38" y="123"/>
                  </a:cubicBezTo>
                  <a:cubicBezTo>
                    <a:pt x="41" y="122"/>
                    <a:pt x="45" y="121"/>
                    <a:pt x="48" y="120"/>
                  </a:cubicBezTo>
                  <a:cubicBezTo>
                    <a:pt x="56" y="117"/>
                    <a:pt x="64" y="116"/>
                    <a:pt x="72" y="114"/>
                  </a:cubicBezTo>
                  <a:cubicBezTo>
                    <a:pt x="86" y="110"/>
                    <a:pt x="101" y="105"/>
                    <a:pt x="116" y="102"/>
                  </a:cubicBezTo>
                  <a:cubicBezTo>
                    <a:pt x="131" y="99"/>
                    <a:pt x="146" y="96"/>
                    <a:pt x="161" y="91"/>
                  </a:cubicBezTo>
                  <a:cubicBezTo>
                    <a:pt x="165" y="90"/>
                    <a:pt x="168" y="89"/>
                    <a:pt x="171" y="88"/>
                  </a:cubicBezTo>
                  <a:cubicBezTo>
                    <a:pt x="172" y="88"/>
                    <a:pt x="172" y="87"/>
                    <a:pt x="172" y="87"/>
                  </a:cubicBezTo>
                  <a:cubicBezTo>
                    <a:pt x="174" y="87"/>
                    <a:pt x="175" y="86"/>
                    <a:pt x="177" y="86"/>
                  </a:cubicBezTo>
                  <a:cubicBezTo>
                    <a:pt x="175" y="88"/>
                    <a:pt x="173" y="90"/>
                    <a:pt x="171" y="92"/>
                  </a:cubicBezTo>
                  <a:close/>
                  <a:moveTo>
                    <a:pt x="108" y="103"/>
                  </a:moveTo>
                  <a:cubicBezTo>
                    <a:pt x="118" y="100"/>
                    <a:pt x="129" y="98"/>
                    <a:pt x="139" y="96"/>
                  </a:cubicBezTo>
                  <a:cubicBezTo>
                    <a:pt x="144" y="95"/>
                    <a:pt x="149" y="94"/>
                    <a:pt x="154" y="93"/>
                  </a:cubicBezTo>
                  <a:cubicBezTo>
                    <a:pt x="150" y="94"/>
                    <a:pt x="147" y="95"/>
                    <a:pt x="143" y="95"/>
                  </a:cubicBezTo>
                  <a:cubicBezTo>
                    <a:pt x="131" y="98"/>
                    <a:pt x="120" y="101"/>
                    <a:pt x="108" y="103"/>
                  </a:cubicBezTo>
                  <a:close/>
                  <a:moveTo>
                    <a:pt x="178" y="85"/>
                  </a:moveTo>
                  <a:cubicBezTo>
                    <a:pt x="178" y="85"/>
                    <a:pt x="178" y="85"/>
                    <a:pt x="178" y="85"/>
                  </a:cubicBezTo>
                  <a:cubicBezTo>
                    <a:pt x="176" y="85"/>
                    <a:pt x="175" y="86"/>
                    <a:pt x="173" y="86"/>
                  </a:cubicBezTo>
                  <a:cubicBezTo>
                    <a:pt x="173" y="86"/>
                    <a:pt x="173" y="86"/>
                    <a:pt x="172" y="86"/>
                  </a:cubicBezTo>
                  <a:cubicBezTo>
                    <a:pt x="165" y="89"/>
                    <a:pt x="158" y="91"/>
                    <a:pt x="150" y="93"/>
                  </a:cubicBezTo>
                  <a:cubicBezTo>
                    <a:pt x="135" y="96"/>
                    <a:pt x="119" y="100"/>
                    <a:pt x="104" y="103"/>
                  </a:cubicBezTo>
                  <a:cubicBezTo>
                    <a:pt x="95" y="106"/>
                    <a:pt x="85" y="108"/>
                    <a:pt x="76" y="111"/>
                  </a:cubicBezTo>
                  <a:cubicBezTo>
                    <a:pt x="66" y="114"/>
                    <a:pt x="56" y="115"/>
                    <a:pt x="46" y="117"/>
                  </a:cubicBezTo>
                  <a:cubicBezTo>
                    <a:pt x="41" y="118"/>
                    <a:pt x="36" y="119"/>
                    <a:pt x="32" y="120"/>
                  </a:cubicBezTo>
                  <a:cubicBezTo>
                    <a:pt x="30" y="121"/>
                    <a:pt x="23" y="122"/>
                    <a:pt x="28" y="121"/>
                  </a:cubicBezTo>
                  <a:cubicBezTo>
                    <a:pt x="30" y="120"/>
                    <a:pt x="33" y="119"/>
                    <a:pt x="35" y="118"/>
                  </a:cubicBezTo>
                  <a:cubicBezTo>
                    <a:pt x="45" y="115"/>
                    <a:pt x="55" y="112"/>
                    <a:pt x="65" y="110"/>
                  </a:cubicBezTo>
                  <a:cubicBezTo>
                    <a:pt x="85" y="105"/>
                    <a:pt x="106" y="100"/>
                    <a:pt x="126" y="95"/>
                  </a:cubicBezTo>
                  <a:cubicBezTo>
                    <a:pt x="136" y="93"/>
                    <a:pt x="147" y="90"/>
                    <a:pt x="157" y="87"/>
                  </a:cubicBezTo>
                  <a:cubicBezTo>
                    <a:pt x="166" y="85"/>
                    <a:pt x="175" y="81"/>
                    <a:pt x="184" y="78"/>
                  </a:cubicBezTo>
                  <a:cubicBezTo>
                    <a:pt x="182" y="80"/>
                    <a:pt x="180" y="83"/>
                    <a:pt x="178" y="85"/>
                  </a:cubicBezTo>
                  <a:close/>
                  <a:moveTo>
                    <a:pt x="61" y="106"/>
                  </a:moveTo>
                  <a:cubicBezTo>
                    <a:pt x="54" y="108"/>
                    <a:pt x="47" y="109"/>
                    <a:pt x="40" y="111"/>
                  </a:cubicBezTo>
                  <a:cubicBezTo>
                    <a:pt x="33" y="113"/>
                    <a:pt x="26" y="114"/>
                    <a:pt x="20" y="117"/>
                  </a:cubicBezTo>
                  <a:cubicBezTo>
                    <a:pt x="19" y="117"/>
                    <a:pt x="19" y="117"/>
                    <a:pt x="18" y="118"/>
                  </a:cubicBezTo>
                  <a:cubicBezTo>
                    <a:pt x="16" y="117"/>
                    <a:pt x="14" y="115"/>
                    <a:pt x="12" y="114"/>
                  </a:cubicBezTo>
                  <a:cubicBezTo>
                    <a:pt x="18" y="114"/>
                    <a:pt x="23" y="112"/>
                    <a:pt x="29" y="110"/>
                  </a:cubicBezTo>
                  <a:cubicBezTo>
                    <a:pt x="36" y="108"/>
                    <a:pt x="44" y="106"/>
                    <a:pt x="51" y="104"/>
                  </a:cubicBezTo>
                  <a:cubicBezTo>
                    <a:pt x="65" y="101"/>
                    <a:pt x="79" y="99"/>
                    <a:pt x="93" y="96"/>
                  </a:cubicBezTo>
                  <a:cubicBezTo>
                    <a:pt x="82" y="99"/>
                    <a:pt x="72" y="103"/>
                    <a:pt x="61" y="106"/>
                  </a:cubicBezTo>
                  <a:close/>
                  <a:moveTo>
                    <a:pt x="58" y="140"/>
                  </a:moveTo>
                  <a:cubicBezTo>
                    <a:pt x="69" y="145"/>
                    <a:pt x="79" y="150"/>
                    <a:pt x="89" y="155"/>
                  </a:cubicBezTo>
                  <a:cubicBezTo>
                    <a:pt x="94" y="158"/>
                    <a:pt x="100" y="160"/>
                    <a:pt x="105" y="164"/>
                  </a:cubicBezTo>
                  <a:cubicBezTo>
                    <a:pt x="105" y="164"/>
                    <a:pt x="104" y="165"/>
                    <a:pt x="104" y="166"/>
                  </a:cubicBezTo>
                  <a:cubicBezTo>
                    <a:pt x="98" y="164"/>
                    <a:pt x="93" y="160"/>
                    <a:pt x="87" y="157"/>
                  </a:cubicBezTo>
                  <a:cubicBezTo>
                    <a:pt x="77" y="153"/>
                    <a:pt x="67" y="148"/>
                    <a:pt x="58" y="143"/>
                  </a:cubicBezTo>
                  <a:cubicBezTo>
                    <a:pt x="51" y="140"/>
                    <a:pt x="45" y="137"/>
                    <a:pt x="38" y="133"/>
                  </a:cubicBezTo>
                  <a:cubicBezTo>
                    <a:pt x="29" y="128"/>
                    <a:pt x="20" y="122"/>
                    <a:pt x="10" y="119"/>
                  </a:cubicBezTo>
                  <a:cubicBezTo>
                    <a:pt x="10" y="119"/>
                    <a:pt x="10" y="119"/>
                    <a:pt x="10" y="119"/>
                  </a:cubicBezTo>
                  <a:cubicBezTo>
                    <a:pt x="11" y="118"/>
                    <a:pt x="11" y="117"/>
                    <a:pt x="11" y="116"/>
                  </a:cubicBezTo>
                  <a:cubicBezTo>
                    <a:pt x="26" y="125"/>
                    <a:pt x="43" y="132"/>
                    <a:pt x="58" y="140"/>
                  </a:cubicBezTo>
                  <a:close/>
                  <a:moveTo>
                    <a:pt x="199" y="62"/>
                  </a:moveTo>
                  <a:cubicBezTo>
                    <a:pt x="199" y="62"/>
                    <a:pt x="198" y="62"/>
                    <a:pt x="198" y="63"/>
                  </a:cubicBezTo>
                  <a:cubicBezTo>
                    <a:pt x="183" y="65"/>
                    <a:pt x="168" y="69"/>
                    <a:pt x="153" y="71"/>
                  </a:cubicBezTo>
                  <a:cubicBezTo>
                    <a:pt x="138" y="74"/>
                    <a:pt x="123" y="77"/>
                    <a:pt x="107" y="81"/>
                  </a:cubicBezTo>
                  <a:cubicBezTo>
                    <a:pt x="92" y="84"/>
                    <a:pt x="77" y="89"/>
                    <a:pt x="62" y="93"/>
                  </a:cubicBezTo>
                  <a:cubicBezTo>
                    <a:pt x="54" y="95"/>
                    <a:pt x="47" y="97"/>
                    <a:pt x="40" y="99"/>
                  </a:cubicBezTo>
                  <a:cubicBezTo>
                    <a:pt x="37" y="100"/>
                    <a:pt x="35" y="101"/>
                    <a:pt x="32" y="101"/>
                  </a:cubicBezTo>
                  <a:cubicBezTo>
                    <a:pt x="42" y="98"/>
                    <a:pt x="51" y="95"/>
                    <a:pt x="61" y="92"/>
                  </a:cubicBezTo>
                  <a:cubicBezTo>
                    <a:pt x="76" y="87"/>
                    <a:pt x="91" y="83"/>
                    <a:pt x="105" y="79"/>
                  </a:cubicBezTo>
                  <a:cubicBezTo>
                    <a:pt x="120" y="76"/>
                    <a:pt x="135" y="72"/>
                    <a:pt x="151" y="69"/>
                  </a:cubicBezTo>
                  <a:cubicBezTo>
                    <a:pt x="165" y="67"/>
                    <a:pt x="179" y="65"/>
                    <a:pt x="193" y="61"/>
                  </a:cubicBezTo>
                  <a:cubicBezTo>
                    <a:pt x="196" y="60"/>
                    <a:pt x="199" y="59"/>
                    <a:pt x="203" y="58"/>
                  </a:cubicBezTo>
                  <a:cubicBezTo>
                    <a:pt x="202" y="59"/>
                    <a:pt x="200" y="61"/>
                    <a:pt x="199" y="62"/>
                  </a:cubicBezTo>
                  <a:close/>
                  <a:moveTo>
                    <a:pt x="191" y="71"/>
                  </a:moveTo>
                  <a:cubicBezTo>
                    <a:pt x="179" y="74"/>
                    <a:pt x="167" y="78"/>
                    <a:pt x="154" y="81"/>
                  </a:cubicBezTo>
                  <a:cubicBezTo>
                    <a:pt x="153" y="82"/>
                    <a:pt x="151" y="82"/>
                    <a:pt x="149" y="83"/>
                  </a:cubicBezTo>
                  <a:cubicBezTo>
                    <a:pt x="137" y="85"/>
                    <a:pt x="125" y="89"/>
                    <a:pt x="113" y="92"/>
                  </a:cubicBezTo>
                  <a:cubicBezTo>
                    <a:pt x="109" y="92"/>
                    <a:pt x="105" y="93"/>
                    <a:pt x="101" y="94"/>
                  </a:cubicBezTo>
                  <a:cubicBezTo>
                    <a:pt x="86" y="97"/>
                    <a:pt x="70" y="100"/>
                    <a:pt x="55" y="103"/>
                  </a:cubicBezTo>
                  <a:cubicBezTo>
                    <a:pt x="48" y="104"/>
                    <a:pt x="40" y="106"/>
                    <a:pt x="33" y="108"/>
                  </a:cubicBezTo>
                  <a:cubicBezTo>
                    <a:pt x="30" y="109"/>
                    <a:pt x="27" y="110"/>
                    <a:pt x="23" y="111"/>
                  </a:cubicBezTo>
                  <a:cubicBezTo>
                    <a:pt x="22" y="112"/>
                    <a:pt x="20" y="112"/>
                    <a:pt x="19" y="113"/>
                  </a:cubicBezTo>
                  <a:cubicBezTo>
                    <a:pt x="16" y="113"/>
                    <a:pt x="14" y="113"/>
                    <a:pt x="12" y="114"/>
                  </a:cubicBezTo>
                  <a:cubicBezTo>
                    <a:pt x="19" y="111"/>
                    <a:pt x="25" y="108"/>
                    <a:pt x="32" y="106"/>
                  </a:cubicBezTo>
                  <a:cubicBezTo>
                    <a:pt x="40" y="104"/>
                    <a:pt x="48" y="102"/>
                    <a:pt x="56" y="100"/>
                  </a:cubicBezTo>
                  <a:cubicBezTo>
                    <a:pt x="71" y="95"/>
                    <a:pt x="86" y="92"/>
                    <a:pt x="101" y="88"/>
                  </a:cubicBezTo>
                  <a:cubicBezTo>
                    <a:pt x="131" y="80"/>
                    <a:pt x="161" y="75"/>
                    <a:pt x="190" y="66"/>
                  </a:cubicBezTo>
                  <a:cubicBezTo>
                    <a:pt x="193" y="65"/>
                    <a:pt x="195" y="65"/>
                    <a:pt x="197" y="64"/>
                  </a:cubicBezTo>
                  <a:cubicBezTo>
                    <a:pt x="195" y="66"/>
                    <a:pt x="193" y="69"/>
                    <a:pt x="191" y="71"/>
                  </a:cubicBezTo>
                  <a:close/>
                  <a:moveTo>
                    <a:pt x="9" y="121"/>
                  </a:moveTo>
                  <a:cubicBezTo>
                    <a:pt x="10" y="121"/>
                    <a:pt x="10" y="121"/>
                    <a:pt x="10" y="121"/>
                  </a:cubicBezTo>
                  <a:cubicBezTo>
                    <a:pt x="20" y="125"/>
                    <a:pt x="29" y="131"/>
                    <a:pt x="38" y="136"/>
                  </a:cubicBezTo>
                  <a:cubicBezTo>
                    <a:pt x="44" y="139"/>
                    <a:pt x="51" y="142"/>
                    <a:pt x="57" y="145"/>
                  </a:cubicBezTo>
                  <a:cubicBezTo>
                    <a:pt x="67" y="150"/>
                    <a:pt x="77" y="155"/>
                    <a:pt x="87" y="160"/>
                  </a:cubicBezTo>
                  <a:cubicBezTo>
                    <a:pt x="92" y="163"/>
                    <a:pt x="98" y="166"/>
                    <a:pt x="104" y="168"/>
                  </a:cubicBezTo>
                  <a:cubicBezTo>
                    <a:pt x="103" y="169"/>
                    <a:pt x="103" y="170"/>
                    <a:pt x="103" y="171"/>
                  </a:cubicBezTo>
                  <a:cubicBezTo>
                    <a:pt x="87" y="163"/>
                    <a:pt x="70" y="155"/>
                    <a:pt x="53" y="148"/>
                  </a:cubicBezTo>
                  <a:cubicBezTo>
                    <a:pt x="38" y="141"/>
                    <a:pt x="23" y="133"/>
                    <a:pt x="9" y="125"/>
                  </a:cubicBezTo>
                  <a:cubicBezTo>
                    <a:pt x="9" y="124"/>
                    <a:pt x="9" y="122"/>
                    <a:pt x="9" y="121"/>
                  </a:cubicBezTo>
                  <a:close/>
                  <a:moveTo>
                    <a:pt x="106" y="168"/>
                  </a:moveTo>
                  <a:cubicBezTo>
                    <a:pt x="106" y="168"/>
                    <a:pt x="106" y="168"/>
                    <a:pt x="107" y="168"/>
                  </a:cubicBezTo>
                  <a:cubicBezTo>
                    <a:pt x="112" y="163"/>
                    <a:pt x="116" y="158"/>
                    <a:pt x="121" y="153"/>
                  </a:cubicBezTo>
                  <a:cubicBezTo>
                    <a:pt x="131" y="143"/>
                    <a:pt x="140" y="132"/>
                    <a:pt x="150" y="122"/>
                  </a:cubicBezTo>
                  <a:cubicBezTo>
                    <a:pt x="170" y="101"/>
                    <a:pt x="189" y="80"/>
                    <a:pt x="209" y="60"/>
                  </a:cubicBezTo>
                  <a:cubicBezTo>
                    <a:pt x="210" y="58"/>
                    <a:pt x="212" y="56"/>
                    <a:pt x="214" y="55"/>
                  </a:cubicBezTo>
                  <a:cubicBezTo>
                    <a:pt x="214" y="55"/>
                    <a:pt x="214" y="56"/>
                    <a:pt x="214" y="57"/>
                  </a:cubicBezTo>
                  <a:cubicBezTo>
                    <a:pt x="214" y="57"/>
                    <a:pt x="214" y="57"/>
                    <a:pt x="214" y="57"/>
                  </a:cubicBezTo>
                  <a:cubicBezTo>
                    <a:pt x="205" y="65"/>
                    <a:pt x="198" y="74"/>
                    <a:pt x="190" y="82"/>
                  </a:cubicBezTo>
                  <a:cubicBezTo>
                    <a:pt x="182" y="91"/>
                    <a:pt x="174" y="99"/>
                    <a:pt x="166" y="107"/>
                  </a:cubicBezTo>
                  <a:cubicBezTo>
                    <a:pt x="148" y="126"/>
                    <a:pt x="130" y="145"/>
                    <a:pt x="112" y="164"/>
                  </a:cubicBezTo>
                  <a:cubicBezTo>
                    <a:pt x="110" y="167"/>
                    <a:pt x="107" y="169"/>
                    <a:pt x="105" y="172"/>
                  </a:cubicBezTo>
                  <a:cubicBezTo>
                    <a:pt x="105" y="170"/>
                    <a:pt x="106" y="169"/>
                    <a:pt x="106" y="168"/>
                  </a:cubicBezTo>
                  <a:close/>
                  <a:moveTo>
                    <a:pt x="26" y="97"/>
                  </a:moveTo>
                  <a:cubicBezTo>
                    <a:pt x="56" y="89"/>
                    <a:pt x="87" y="80"/>
                    <a:pt x="117" y="74"/>
                  </a:cubicBezTo>
                  <a:cubicBezTo>
                    <a:pt x="133" y="71"/>
                    <a:pt x="149" y="68"/>
                    <a:pt x="164" y="65"/>
                  </a:cubicBezTo>
                  <a:cubicBezTo>
                    <a:pt x="172" y="64"/>
                    <a:pt x="179" y="62"/>
                    <a:pt x="187" y="61"/>
                  </a:cubicBezTo>
                  <a:cubicBezTo>
                    <a:pt x="190" y="60"/>
                    <a:pt x="194" y="59"/>
                    <a:pt x="198" y="59"/>
                  </a:cubicBezTo>
                  <a:cubicBezTo>
                    <a:pt x="198" y="58"/>
                    <a:pt x="199" y="58"/>
                    <a:pt x="200" y="58"/>
                  </a:cubicBezTo>
                  <a:cubicBezTo>
                    <a:pt x="200" y="58"/>
                    <a:pt x="200" y="58"/>
                    <a:pt x="200" y="58"/>
                  </a:cubicBezTo>
                  <a:cubicBezTo>
                    <a:pt x="199" y="59"/>
                    <a:pt x="198" y="59"/>
                    <a:pt x="197" y="59"/>
                  </a:cubicBezTo>
                  <a:cubicBezTo>
                    <a:pt x="184" y="64"/>
                    <a:pt x="169" y="65"/>
                    <a:pt x="156" y="68"/>
                  </a:cubicBezTo>
                  <a:cubicBezTo>
                    <a:pt x="141" y="71"/>
                    <a:pt x="125" y="73"/>
                    <a:pt x="110" y="77"/>
                  </a:cubicBezTo>
                  <a:cubicBezTo>
                    <a:pt x="81" y="85"/>
                    <a:pt x="52" y="93"/>
                    <a:pt x="23" y="104"/>
                  </a:cubicBezTo>
                  <a:cubicBezTo>
                    <a:pt x="22" y="104"/>
                    <a:pt x="21" y="104"/>
                    <a:pt x="20" y="105"/>
                  </a:cubicBezTo>
                  <a:cubicBezTo>
                    <a:pt x="20" y="105"/>
                    <a:pt x="20" y="105"/>
                    <a:pt x="20" y="105"/>
                  </a:cubicBezTo>
                  <a:cubicBezTo>
                    <a:pt x="22" y="102"/>
                    <a:pt x="24" y="100"/>
                    <a:pt x="26" y="97"/>
                  </a:cubicBezTo>
                  <a:close/>
                  <a:moveTo>
                    <a:pt x="19" y="106"/>
                  </a:moveTo>
                  <a:cubicBezTo>
                    <a:pt x="48" y="98"/>
                    <a:pt x="78" y="89"/>
                    <a:pt x="108" y="82"/>
                  </a:cubicBezTo>
                  <a:cubicBezTo>
                    <a:pt x="123" y="78"/>
                    <a:pt x="138" y="75"/>
                    <a:pt x="154" y="72"/>
                  </a:cubicBezTo>
                  <a:cubicBezTo>
                    <a:pt x="161" y="71"/>
                    <a:pt x="168" y="69"/>
                    <a:pt x="176" y="68"/>
                  </a:cubicBezTo>
                  <a:cubicBezTo>
                    <a:pt x="183" y="66"/>
                    <a:pt x="191" y="65"/>
                    <a:pt x="197" y="63"/>
                  </a:cubicBezTo>
                  <a:cubicBezTo>
                    <a:pt x="168" y="73"/>
                    <a:pt x="138" y="78"/>
                    <a:pt x="108" y="85"/>
                  </a:cubicBezTo>
                  <a:cubicBezTo>
                    <a:pt x="93" y="89"/>
                    <a:pt x="78" y="93"/>
                    <a:pt x="63" y="97"/>
                  </a:cubicBezTo>
                  <a:cubicBezTo>
                    <a:pt x="49" y="101"/>
                    <a:pt x="34" y="104"/>
                    <a:pt x="20" y="110"/>
                  </a:cubicBezTo>
                  <a:cubicBezTo>
                    <a:pt x="18" y="111"/>
                    <a:pt x="15" y="112"/>
                    <a:pt x="13" y="113"/>
                  </a:cubicBezTo>
                  <a:cubicBezTo>
                    <a:pt x="15" y="110"/>
                    <a:pt x="17" y="108"/>
                    <a:pt x="19" y="106"/>
                  </a:cubicBezTo>
                  <a:close/>
                  <a:moveTo>
                    <a:pt x="104" y="178"/>
                  </a:moveTo>
                  <a:cubicBezTo>
                    <a:pt x="104" y="177"/>
                    <a:pt x="104" y="176"/>
                    <a:pt x="104" y="176"/>
                  </a:cubicBezTo>
                  <a:cubicBezTo>
                    <a:pt x="104" y="176"/>
                    <a:pt x="105" y="176"/>
                    <a:pt x="105" y="175"/>
                  </a:cubicBezTo>
                  <a:cubicBezTo>
                    <a:pt x="138" y="140"/>
                    <a:pt x="172" y="105"/>
                    <a:pt x="205" y="70"/>
                  </a:cubicBezTo>
                  <a:cubicBezTo>
                    <a:pt x="208" y="66"/>
                    <a:pt x="211" y="63"/>
                    <a:pt x="215" y="60"/>
                  </a:cubicBezTo>
                  <a:cubicBezTo>
                    <a:pt x="215" y="60"/>
                    <a:pt x="215" y="60"/>
                    <a:pt x="215" y="60"/>
                  </a:cubicBezTo>
                  <a:cubicBezTo>
                    <a:pt x="212" y="63"/>
                    <a:pt x="209" y="67"/>
                    <a:pt x="206" y="70"/>
                  </a:cubicBezTo>
                  <a:cubicBezTo>
                    <a:pt x="200" y="76"/>
                    <a:pt x="194" y="82"/>
                    <a:pt x="188" y="89"/>
                  </a:cubicBezTo>
                  <a:cubicBezTo>
                    <a:pt x="180" y="98"/>
                    <a:pt x="172" y="107"/>
                    <a:pt x="164" y="115"/>
                  </a:cubicBezTo>
                  <a:cubicBezTo>
                    <a:pt x="144" y="136"/>
                    <a:pt x="124" y="156"/>
                    <a:pt x="104" y="177"/>
                  </a:cubicBezTo>
                  <a:cubicBezTo>
                    <a:pt x="104" y="178"/>
                    <a:pt x="104" y="178"/>
                    <a:pt x="104" y="178"/>
                  </a:cubicBezTo>
                  <a:close/>
                  <a:moveTo>
                    <a:pt x="8" y="118"/>
                  </a:moveTo>
                  <a:cubicBezTo>
                    <a:pt x="7" y="122"/>
                    <a:pt x="6" y="126"/>
                    <a:pt x="6" y="130"/>
                  </a:cubicBezTo>
                  <a:cubicBezTo>
                    <a:pt x="5" y="126"/>
                    <a:pt x="6" y="121"/>
                    <a:pt x="8" y="118"/>
                  </a:cubicBezTo>
                  <a:close/>
                  <a:moveTo>
                    <a:pt x="27" y="146"/>
                  </a:moveTo>
                  <a:cubicBezTo>
                    <a:pt x="22" y="143"/>
                    <a:pt x="16" y="141"/>
                    <a:pt x="11" y="137"/>
                  </a:cubicBezTo>
                  <a:cubicBezTo>
                    <a:pt x="11" y="137"/>
                    <a:pt x="10" y="137"/>
                    <a:pt x="10" y="137"/>
                  </a:cubicBezTo>
                  <a:cubicBezTo>
                    <a:pt x="10" y="137"/>
                    <a:pt x="10" y="136"/>
                    <a:pt x="10" y="136"/>
                  </a:cubicBezTo>
                  <a:cubicBezTo>
                    <a:pt x="14" y="138"/>
                    <a:pt x="18" y="140"/>
                    <a:pt x="22" y="142"/>
                  </a:cubicBezTo>
                  <a:cubicBezTo>
                    <a:pt x="32" y="147"/>
                    <a:pt x="43" y="152"/>
                    <a:pt x="53" y="157"/>
                  </a:cubicBezTo>
                  <a:cubicBezTo>
                    <a:pt x="64" y="162"/>
                    <a:pt x="75" y="167"/>
                    <a:pt x="85" y="172"/>
                  </a:cubicBezTo>
                  <a:cubicBezTo>
                    <a:pt x="91" y="175"/>
                    <a:pt x="97" y="177"/>
                    <a:pt x="102" y="180"/>
                  </a:cubicBezTo>
                  <a:cubicBezTo>
                    <a:pt x="102" y="181"/>
                    <a:pt x="102" y="181"/>
                    <a:pt x="102" y="181"/>
                  </a:cubicBezTo>
                  <a:cubicBezTo>
                    <a:pt x="102" y="182"/>
                    <a:pt x="103" y="183"/>
                    <a:pt x="104" y="184"/>
                  </a:cubicBezTo>
                  <a:cubicBezTo>
                    <a:pt x="88" y="178"/>
                    <a:pt x="73" y="169"/>
                    <a:pt x="58" y="162"/>
                  </a:cubicBezTo>
                  <a:cubicBezTo>
                    <a:pt x="48" y="157"/>
                    <a:pt x="37" y="151"/>
                    <a:pt x="27" y="146"/>
                  </a:cubicBezTo>
                  <a:close/>
                  <a:moveTo>
                    <a:pt x="206" y="79"/>
                  </a:moveTo>
                  <a:cubicBezTo>
                    <a:pt x="196" y="90"/>
                    <a:pt x="186" y="101"/>
                    <a:pt x="176" y="111"/>
                  </a:cubicBezTo>
                  <a:cubicBezTo>
                    <a:pt x="155" y="133"/>
                    <a:pt x="135" y="154"/>
                    <a:pt x="114" y="176"/>
                  </a:cubicBezTo>
                  <a:cubicBezTo>
                    <a:pt x="112" y="179"/>
                    <a:pt x="109" y="181"/>
                    <a:pt x="107" y="184"/>
                  </a:cubicBezTo>
                  <a:cubicBezTo>
                    <a:pt x="106" y="183"/>
                    <a:pt x="105" y="182"/>
                    <a:pt x="105" y="181"/>
                  </a:cubicBezTo>
                  <a:cubicBezTo>
                    <a:pt x="105" y="181"/>
                    <a:pt x="105" y="180"/>
                    <a:pt x="105" y="180"/>
                  </a:cubicBezTo>
                  <a:cubicBezTo>
                    <a:pt x="112" y="172"/>
                    <a:pt x="120" y="164"/>
                    <a:pt x="128" y="156"/>
                  </a:cubicBezTo>
                  <a:cubicBezTo>
                    <a:pt x="139" y="144"/>
                    <a:pt x="151" y="133"/>
                    <a:pt x="162" y="121"/>
                  </a:cubicBezTo>
                  <a:cubicBezTo>
                    <a:pt x="180" y="102"/>
                    <a:pt x="197" y="81"/>
                    <a:pt x="216" y="63"/>
                  </a:cubicBezTo>
                  <a:cubicBezTo>
                    <a:pt x="216" y="63"/>
                    <a:pt x="216" y="63"/>
                    <a:pt x="216" y="63"/>
                  </a:cubicBezTo>
                  <a:cubicBezTo>
                    <a:pt x="217" y="63"/>
                    <a:pt x="218" y="64"/>
                    <a:pt x="219" y="65"/>
                  </a:cubicBezTo>
                  <a:cubicBezTo>
                    <a:pt x="218" y="66"/>
                    <a:pt x="216" y="68"/>
                    <a:pt x="215" y="69"/>
                  </a:cubicBezTo>
                  <a:cubicBezTo>
                    <a:pt x="212" y="72"/>
                    <a:pt x="209" y="76"/>
                    <a:pt x="206" y="79"/>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274"/>
            <p:cNvSpPr/>
            <p:nvPr/>
          </p:nvSpPr>
          <p:spPr bwMode="auto">
            <a:xfrm>
              <a:off x="7915521" y="3839597"/>
              <a:ext cx="363538" cy="628650"/>
            </a:xfrm>
            <a:custGeom>
              <a:avLst/>
              <a:gdLst>
                <a:gd name="T0" fmla="*/ 0 w 86"/>
                <a:gd name="T1" fmla="*/ 148 h 148"/>
                <a:gd name="T2" fmla="*/ 86 w 86"/>
                <a:gd name="T3" fmla="*/ 0 h 148"/>
              </a:gdLst>
              <a:ahLst/>
              <a:cxnLst>
                <a:cxn ang="0">
                  <a:pos x="T0" y="T1"/>
                </a:cxn>
                <a:cxn ang="0">
                  <a:pos x="T2" y="T3"/>
                </a:cxn>
              </a:cxnLst>
              <a:rect l="0" t="0" r="r" b="b"/>
              <a:pathLst>
                <a:path w="86" h="148">
                  <a:moveTo>
                    <a:pt x="0" y="148"/>
                  </a:moveTo>
                  <a:cubicBezTo>
                    <a:pt x="20" y="94"/>
                    <a:pt x="66" y="53"/>
                    <a:pt x="86" y="0"/>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275"/>
            <p:cNvSpPr/>
            <p:nvPr/>
          </p:nvSpPr>
          <p:spPr bwMode="auto">
            <a:xfrm>
              <a:off x="7453558" y="3814197"/>
              <a:ext cx="830263" cy="241300"/>
            </a:xfrm>
            <a:custGeom>
              <a:avLst/>
              <a:gdLst>
                <a:gd name="T0" fmla="*/ 0 w 196"/>
                <a:gd name="T1" fmla="*/ 57 h 57"/>
                <a:gd name="T2" fmla="*/ 196 w 196"/>
                <a:gd name="T3" fmla="*/ 0 h 57"/>
              </a:gdLst>
              <a:ahLst/>
              <a:cxnLst>
                <a:cxn ang="0">
                  <a:pos x="T0" y="T1"/>
                </a:cxn>
                <a:cxn ang="0">
                  <a:pos x="T2" y="T3"/>
                </a:cxn>
              </a:cxnLst>
              <a:rect l="0" t="0" r="r" b="b"/>
              <a:pathLst>
                <a:path w="196" h="57">
                  <a:moveTo>
                    <a:pt x="0" y="57"/>
                  </a:moveTo>
                  <a:cubicBezTo>
                    <a:pt x="63" y="34"/>
                    <a:pt x="131" y="20"/>
                    <a:pt x="196" y="0"/>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276"/>
            <p:cNvSpPr/>
            <p:nvPr/>
          </p:nvSpPr>
          <p:spPr bwMode="auto">
            <a:xfrm>
              <a:off x="7596433" y="4149159"/>
              <a:ext cx="157163" cy="365125"/>
            </a:xfrm>
            <a:custGeom>
              <a:avLst/>
              <a:gdLst>
                <a:gd name="T0" fmla="*/ 0 w 37"/>
                <a:gd name="T1" fmla="*/ 0 h 86"/>
                <a:gd name="T2" fmla="*/ 20 w 37"/>
                <a:gd name="T3" fmla="*/ 83 h 86"/>
                <a:gd name="T4" fmla="*/ 37 w 37"/>
                <a:gd name="T5" fmla="*/ 26 h 86"/>
              </a:gdLst>
              <a:ahLst/>
              <a:cxnLst>
                <a:cxn ang="0">
                  <a:pos x="T0" y="T1"/>
                </a:cxn>
                <a:cxn ang="0">
                  <a:pos x="T2" y="T3"/>
                </a:cxn>
                <a:cxn ang="0">
                  <a:pos x="T4" y="T5"/>
                </a:cxn>
              </a:cxnLst>
              <a:rect l="0" t="0" r="r" b="b"/>
              <a:pathLst>
                <a:path w="37" h="86">
                  <a:moveTo>
                    <a:pt x="0" y="0"/>
                  </a:moveTo>
                  <a:cubicBezTo>
                    <a:pt x="6" y="25"/>
                    <a:pt x="16" y="58"/>
                    <a:pt x="20" y="83"/>
                  </a:cubicBezTo>
                  <a:cubicBezTo>
                    <a:pt x="21" y="86"/>
                    <a:pt x="37" y="26"/>
                    <a:pt x="37" y="26"/>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277"/>
            <p:cNvSpPr/>
            <p:nvPr/>
          </p:nvSpPr>
          <p:spPr bwMode="auto">
            <a:xfrm>
              <a:off x="7677396" y="4395222"/>
              <a:ext cx="182563" cy="119063"/>
            </a:xfrm>
            <a:custGeom>
              <a:avLst/>
              <a:gdLst>
                <a:gd name="T0" fmla="*/ 2 w 43"/>
                <a:gd name="T1" fmla="*/ 28 h 28"/>
                <a:gd name="T2" fmla="*/ 43 w 43"/>
                <a:gd name="T3" fmla="*/ 0 h 28"/>
              </a:gdLst>
              <a:ahLst/>
              <a:cxnLst>
                <a:cxn ang="0">
                  <a:pos x="T0" y="T1"/>
                </a:cxn>
                <a:cxn ang="0">
                  <a:pos x="T2" y="T3"/>
                </a:cxn>
              </a:cxnLst>
              <a:rect l="0" t="0" r="r" b="b"/>
              <a:pathLst>
                <a:path w="43" h="28">
                  <a:moveTo>
                    <a:pt x="2" y="28"/>
                  </a:moveTo>
                  <a:cubicBezTo>
                    <a:pt x="0" y="28"/>
                    <a:pt x="26" y="7"/>
                    <a:pt x="43" y="0"/>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278"/>
            <p:cNvSpPr/>
            <p:nvPr/>
          </p:nvSpPr>
          <p:spPr bwMode="auto">
            <a:xfrm>
              <a:off x="7732958" y="4230122"/>
              <a:ext cx="182563" cy="238125"/>
            </a:xfrm>
            <a:custGeom>
              <a:avLst/>
              <a:gdLst>
                <a:gd name="T0" fmla="*/ 0 w 43"/>
                <a:gd name="T1" fmla="*/ 0 h 56"/>
                <a:gd name="T2" fmla="*/ 43 w 43"/>
                <a:gd name="T3" fmla="*/ 56 h 56"/>
              </a:gdLst>
              <a:ahLst/>
              <a:cxnLst>
                <a:cxn ang="0">
                  <a:pos x="T0" y="T1"/>
                </a:cxn>
                <a:cxn ang="0">
                  <a:pos x="T2" y="T3"/>
                </a:cxn>
              </a:cxnLst>
              <a:rect l="0" t="0" r="r" b="b"/>
              <a:pathLst>
                <a:path w="43" h="56">
                  <a:moveTo>
                    <a:pt x="0" y="0"/>
                  </a:moveTo>
                  <a:cubicBezTo>
                    <a:pt x="0" y="0"/>
                    <a:pt x="21" y="27"/>
                    <a:pt x="43" y="56"/>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279"/>
            <p:cNvSpPr/>
            <p:nvPr/>
          </p:nvSpPr>
          <p:spPr bwMode="auto">
            <a:xfrm>
              <a:off x="7710733" y="3839597"/>
              <a:ext cx="568325" cy="390525"/>
            </a:xfrm>
            <a:custGeom>
              <a:avLst/>
              <a:gdLst>
                <a:gd name="T0" fmla="*/ 0 w 134"/>
                <a:gd name="T1" fmla="*/ 92 h 92"/>
                <a:gd name="T2" fmla="*/ 134 w 134"/>
                <a:gd name="T3" fmla="*/ 0 h 92"/>
              </a:gdLst>
              <a:ahLst/>
              <a:cxnLst>
                <a:cxn ang="0">
                  <a:pos x="T0" y="T1"/>
                </a:cxn>
                <a:cxn ang="0">
                  <a:pos x="T2" y="T3"/>
                </a:cxn>
              </a:cxnLst>
              <a:rect l="0" t="0" r="r" b="b"/>
              <a:pathLst>
                <a:path w="134" h="92">
                  <a:moveTo>
                    <a:pt x="0" y="92"/>
                  </a:moveTo>
                  <a:cubicBezTo>
                    <a:pt x="37" y="73"/>
                    <a:pt x="125" y="11"/>
                    <a:pt x="134" y="0"/>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280"/>
            <p:cNvSpPr/>
            <p:nvPr/>
          </p:nvSpPr>
          <p:spPr bwMode="auto">
            <a:xfrm>
              <a:off x="7466258" y="3814197"/>
              <a:ext cx="817563" cy="390525"/>
            </a:xfrm>
            <a:custGeom>
              <a:avLst/>
              <a:gdLst>
                <a:gd name="T0" fmla="*/ 193 w 193"/>
                <a:gd name="T1" fmla="*/ 0 h 92"/>
                <a:gd name="T2" fmla="*/ 64 w 193"/>
                <a:gd name="T3" fmla="*/ 80 h 92"/>
                <a:gd name="T4" fmla="*/ 43 w 193"/>
                <a:gd name="T5" fmla="*/ 86 h 92"/>
                <a:gd name="T6" fmla="*/ 0 w 193"/>
                <a:gd name="T7" fmla="*/ 57 h 92"/>
              </a:gdLst>
              <a:ahLst/>
              <a:cxnLst>
                <a:cxn ang="0">
                  <a:pos x="T0" y="T1"/>
                </a:cxn>
                <a:cxn ang="0">
                  <a:pos x="T2" y="T3"/>
                </a:cxn>
                <a:cxn ang="0">
                  <a:pos x="T4" y="T5"/>
                </a:cxn>
                <a:cxn ang="0">
                  <a:pos x="T6" y="T7"/>
                </a:cxn>
              </a:cxnLst>
              <a:rect l="0" t="0" r="r" b="b"/>
              <a:pathLst>
                <a:path w="193" h="92">
                  <a:moveTo>
                    <a:pt x="193" y="0"/>
                  </a:moveTo>
                  <a:cubicBezTo>
                    <a:pt x="159" y="16"/>
                    <a:pt x="93" y="57"/>
                    <a:pt x="64" y="80"/>
                  </a:cubicBezTo>
                  <a:cubicBezTo>
                    <a:pt x="53" y="89"/>
                    <a:pt x="56" y="92"/>
                    <a:pt x="43" y="86"/>
                  </a:cubicBezTo>
                  <a:cubicBezTo>
                    <a:pt x="29" y="80"/>
                    <a:pt x="14" y="65"/>
                    <a:pt x="0" y="57"/>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103" name="组合 102"/>
            <p:cNvGrpSpPr/>
            <p:nvPr/>
          </p:nvGrpSpPr>
          <p:grpSpPr>
            <a:xfrm>
              <a:off x="9560171" y="5481072"/>
              <a:ext cx="1020763" cy="882650"/>
              <a:chOff x="14673263" y="-457200"/>
              <a:chExt cx="1020763" cy="882650"/>
            </a:xfrm>
          </p:grpSpPr>
          <p:sp>
            <p:nvSpPr>
              <p:cNvPr id="106" name="Freeform 281"/>
              <p:cNvSpPr/>
              <p:nvPr/>
            </p:nvSpPr>
            <p:spPr bwMode="auto">
              <a:xfrm>
                <a:off x="14732000" y="-104775"/>
                <a:ext cx="287338" cy="355600"/>
              </a:xfrm>
              <a:custGeom>
                <a:avLst/>
                <a:gdLst>
                  <a:gd name="T0" fmla="*/ 0 w 68"/>
                  <a:gd name="T1" fmla="*/ 84 h 84"/>
                  <a:gd name="T2" fmla="*/ 68 w 68"/>
                  <a:gd name="T3" fmla="*/ 0 h 84"/>
                </a:gdLst>
                <a:ahLst/>
                <a:cxnLst>
                  <a:cxn ang="0">
                    <a:pos x="T0" y="T1"/>
                  </a:cxn>
                  <a:cxn ang="0">
                    <a:pos x="T2" y="T3"/>
                  </a:cxn>
                </a:cxnLst>
                <a:rect l="0" t="0" r="r" b="b"/>
                <a:pathLst>
                  <a:path w="68" h="84">
                    <a:moveTo>
                      <a:pt x="0" y="84"/>
                    </a:moveTo>
                    <a:cubicBezTo>
                      <a:pt x="25" y="57"/>
                      <a:pt x="41" y="25"/>
                      <a:pt x="68" y="0"/>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282"/>
              <p:cNvSpPr/>
              <p:nvPr/>
            </p:nvSpPr>
            <p:spPr bwMode="auto">
              <a:xfrm>
                <a:off x="15201900" y="-236538"/>
                <a:ext cx="306388" cy="322263"/>
              </a:xfrm>
              <a:custGeom>
                <a:avLst/>
                <a:gdLst>
                  <a:gd name="T0" fmla="*/ 0 w 72"/>
                  <a:gd name="T1" fmla="*/ 76 h 76"/>
                  <a:gd name="T2" fmla="*/ 72 w 72"/>
                  <a:gd name="T3" fmla="*/ 0 h 76"/>
                </a:gdLst>
                <a:ahLst/>
                <a:cxnLst>
                  <a:cxn ang="0">
                    <a:pos x="T0" y="T1"/>
                  </a:cxn>
                  <a:cxn ang="0">
                    <a:pos x="T2" y="T3"/>
                  </a:cxn>
                </a:cxnLst>
                <a:rect l="0" t="0" r="r" b="b"/>
                <a:pathLst>
                  <a:path w="72" h="76">
                    <a:moveTo>
                      <a:pt x="0" y="76"/>
                    </a:moveTo>
                    <a:cubicBezTo>
                      <a:pt x="24" y="52"/>
                      <a:pt x="56" y="31"/>
                      <a:pt x="72" y="0"/>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283"/>
              <p:cNvSpPr/>
              <p:nvPr/>
            </p:nvSpPr>
            <p:spPr bwMode="auto">
              <a:xfrm>
                <a:off x="15019338" y="-109538"/>
                <a:ext cx="182563" cy="195263"/>
              </a:xfrm>
              <a:custGeom>
                <a:avLst/>
                <a:gdLst>
                  <a:gd name="T0" fmla="*/ 0 w 43"/>
                  <a:gd name="T1" fmla="*/ 0 h 46"/>
                  <a:gd name="T2" fmla="*/ 43 w 43"/>
                  <a:gd name="T3" fmla="*/ 46 h 46"/>
                </a:gdLst>
                <a:ahLst/>
                <a:cxnLst>
                  <a:cxn ang="0">
                    <a:pos x="T0" y="T1"/>
                  </a:cxn>
                  <a:cxn ang="0">
                    <a:pos x="T2" y="T3"/>
                  </a:cxn>
                </a:cxnLst>
                <a:rect l="0" t="0" r="r" b="b"/>
                <a:pathLst>
                  <a:path w="43" h="46">
                    <a:moveTo>
                      <a:pt x="0" y="0"/>
                    </a:moveTo>
                    <a:cubicBezTo>
                      <a:pt x="10" y="8"/>
                      <a:pt x="41" y="40"/>
                      <a:pt x="43" y="46"/>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284"/>
              <p:cNvSpPr/>
              <p:nvPr/>
            </p:nvSpPr>
            <p:spPr bwMode="auto">
              <a:xfrm>
                <a:off x="15325725" y="-236538"/>
                <a:ext cx="198438" cy="169863"/>
              </a:xfrm>
              <a:custGeom>
                <a:avLst/>
                <a:gdLst>
                  <a:gd name="T0" fmla="*/ 0 w 47"/>
                  <a:gd name="T1" fmla="*/ 14 h 40"/>
                  <a:gd name="T2" fmla="*/ 43 w 47"/>
                  <a:gd name="T3" fmla="*/ 0 h 40"/>
                  <a:gd name="T4" fmla="*/ 46 w 47"/>
                  <a:gd name="T5" fmla="*/ 40 h 40"/>
                </a:gdLst>
                <a:ahLst/>
                <a:cxnLst>
                  <a:cxn ang="0">
                    <a:pos x="T0" y="T1"/>
                  </a:cxn>
                  <a:cxn ang="0">
                    <a:pos x="T2" y="T3"/>
                  </a:cxn>
                  <a:cxn ang="0">
                    <a:pos x="T4" y="T5"/>
                  </a:cxn>
                </a:cxnLst>
                <a:rect l="0" t="0" r="r" b="b"/>
                <a:pathLst>
                  <a:path w="47" h="40">
                    <a:moveTo>
                      <a:pt x="0" y="14"/>
                    </a:moveTo>
                    <a:cubicBezTo>
                      <a:pt x="14" y="8"/>
                      <a:pt x="30" y="5"/>
                      <a:pt x="43" y="0"/>
                    </a:cubicBezTo>
                    <a:cubicBezTo>
                      <a:pt x="47" y="12"/>
                      <a:pt x="43" y="27"/>
                      <a:pt x="46" y="40"/>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285"/>
              <p:cNvSpPr/>
              <p:nvPr/>
            </p:nvSpPr>
            <p:spPr bwMode="auto">
              <a:xfrm>
                <a:off x="14673263" y="-457200"/>
                <a:ext cx="53975" cy="873125"/>
              </a:xfrm>
              <a:custGeom>
                <a:avLst/>
                <a:gdLst>
                  <a:gd name="T0" fmla="*/ 0 w 13"/>
                  <a:gd name="T1" fmla="*/ 0 h 206"/>
                  <a:gd name="T2" fmla="*/ 6 w 13"/>
                  <a:gd name="T3" fmla="*/ 206 h 206"/>
                </a:gdLst>
                <a:ahLst/>
                <a:cxnLst>
                  <a:cxn ang="0">
                    <a:pos x="T0" y="T1"/>
                  </a:cxn>
                  <a:cxn ang="0">
                    <a:pos x="T2" y="T3"/>
                  </a:cxn>
                </a:cxnLst>
                <a:rect l="0" t="0" r="r" b="b"/>
                <a:pathLst>
                  <a:path w="13" h="206">
                    <a:moveTo>
                      <a:pt x="0" y="0"/>
                    </a:moveTo>
                    <a:cubicBezTo>
                      <a:pt x="13" y="69"/>
                      <a:pt x="6" y="134"/>
                      <a:pt x="6" y="206"/>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286"/>
              <p:cNvSpPr/>
              <p:nvPr/>
            </p:nvSpPr>
            <p:spPr bwMode="auto">
              <a:xfrm>
                <a:off x="14701838" y="412750"/>
                <a:ext cx="992188" cy="12700"/>
              </a:xfrm>
              <a:custGeom>
                <a:avLst/>
                <a:gdLst>
                  <a:gd name="T0" fmla="*/ 0 w 234"/>
                  <a:gd name="T1" fmla="*/ 1 h 3"/>
                  <a:gd name="T2" fmla="*/ 234 w 234"/>
                  <a:gd name="T3" fmla="*/ 0 h 3"/>
                </a:gdLst>
                <a:ahLst/>
                <a:cxnLst>
                  <a:cxn ang="0">
                    <a:pos x="T0" y="T1"/>
                  </a:cxn>
                  <a:cxn ang="0">
                    <a:pos x="T2" y="T3"/>
                  </a:cxn>
                </a:cxnLst>
                <a:rect l="0" t="0" r="r" b="b"/>
                <a:pathLst>
                  <a:path w="234" h="3">
                    <a:moveTo>
                      <a:pt x="0" y="1"/>
                    </a:moveTo>
                    <a:cubicBezTo>
                      <a:pt x="73" y="1"/>
                      <a:pt x="163" y="3"/>
                      <a:pt x="234" y="0"/>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04" name="Freeform 287"/>
            <p:cNvSpPr>
              <a:spLocks noEditPoints="1"/>
            </p:cNvSpPr>
            <p:nvPr/>
          </p:nvSpPr>
          <p:spPr bwMode="auto">
            <a:xfrm>
              <a:off x="9788771" y="3382397"/>
              <a:ext cx="452438" cy="660400"/>
            </a:xfrm>
            <a:custGeom>
              <a:avLst/>
              <a:gdLst>
                <a:gd name="T0" fmla="*/ 64 w 107"/>
                <a:gd name="T1" fmla="*/ 5 h 156"/>
                <a:gd name="T2" fmla="*/ 35 w 107"/>
                <a:gd name="T3" fmla="*/ 6 h 156"/>
                <a:gd name="T4" fmla="*/ 25 w 107"/>
                <a:gd name="T5" fmla="*/ 36 h 156"/>
                <a:gd name="T6" fmla="*/ 47 w 107"/>
                <a:gd name="T7" fmla="*/ 54 h 156"/>
                <a:gd name="T8" fmla="*/ 54 w 107"/>
                <a:gd name="T9" fmla="*/ 95 h 156"/>
                <a:gd name="T10" fmla="*/ 39 w 107"/>
                <a:gd name="T11" fmla="*/ 100 h 156"/>
                <a:gd name="T12" fmla="*/ 16 w 107"/>
                <a:gd name="T13" fmla="*/ 103 h 156"/>
                <a:gd name="T14" fmla="*/ 26 w 107"/>
                <a:gd name="T15" fmla="*/ 146 h 156"/>
                <a:gd name="T16" fmla="*/ 47 w 107"/>
                <a:gd name="T17" fmla="*/ 155 h 156"/>
                <a:gd name="T18" fmla="*/ 53 w 107"/>
                <a:gd name="T19" fmla="*/ 148 h 156"/>
                <a:gd name="T20" fmla="*/ 66 w 107"/>
                <a:gd name="T21" fmla="*/ 71 h 156"/>
                <a:gd name="T22" fmla="*/ 96 w 107"/>
                <a:gd name="T23" fmla="*/ 52 h 156"/>
                <a:gd name="T24" fmla="*/ 106 w 107"/>
                <a:gd name="T25" fmla="*/ 88 h 156"/>
                <a:gd name="T26" fmla="*/ 54 w 107"/>
                <a:gd name="T27" fmla="*/ 107 h 156"/>
                <a:gd name="T28" fmla="*/ 24 w 107"/>
                <a:gd name="T29" fmla="*/ 95 h 156"/>
                <a:gd name="T30" fmla="*/ 29 w 107"/>
                <a:gd name="T31" fmla="*/ 97 h 156"/>
                <a:gd name="T32" fmla="*/ 24 w 107"/>
                <a:gd name="T33" fmla="*/ 95 h 156"/>
                <a:gd name="T34" fmla="*/ 22 w 107"/>
                <a:gd name="T35" fmla="*/ 98 h 156"/>
                <a:gd name="T36" fmla="*/ 19 w 107"/>
                <a:gd name="T37" fmla="*/ 106 h 156"/>
                <a:gd name="T38" fmla="*/ 25 w 107"/>
                <a:gd name="T39" fmla="*/ 105 h 156"/>
                <a:gd name="T40" fmla="*/ 12 w 107"/>
                <a:gd name="T41" fmla="*/ 111 h 156"/>
                <a:gd name="T42" fmla="*/ 15 w 107"/>
                <a:gd name="T43" fmla="*/ 120 h 156"/>
                <a:gd name="T44" fmla="*/ 7 w 107"/>
                <a:gd name="T45" fmla="*/ 118 h 156"/>
                <a:gd name="T46" fmla="*/ 5 w 107"/>
                <a:gd name="T47" fmla="*/ 122 h 156"/>
                <a:gd name="T48" fmla="*/ 4 w 107"/>
                <a:gd name="T49" fmla="*/ 126 h 156"/>
                <a:gd name="T50" fmla="*/ 6 w 107"/>
                <a:gd name="T51" fmla="*/ 128 h 156"/>
                <a:gd name="T52" fmla="*/ 10 w 107"/>
                <a:gd name="T53" fmla="*/ 128 h 156"/>
                <a:gd name="T54" fmla="*/ 51 w 107"/>
                <a:gd name="T55" fmla="*/ 154 h 156"/>
                <a:gd name="T56" fmla="*/ 33 w 107"/>
                <a:gd name="T57" fmla="*/ 146 h 156"/>
                <a:gd name="T58" fmla="*/ 26 w 107"/>
                <a:gd name="T59" fmla="*/ 111 h 156"/>
                <a:gd name="T60" fmla="*/ 48 w 107"/>
                <a:gd name="T61" fmla="*/ 146 h 156"/>
                <a:gd name="T62" fmla="*/ 45 w 107"/>
                <a:gd name="T63" fmla="*/ 113 h 156"/>
                <a:gd name="T64" fmla="*/ 63 w 107"/>
                <a:gd name="T65" fmla="*/ 91 h 156"/>
                <a:gd name="T66" fmla="*/ 63 w 107"/>
                <a:gd name="T67" fmla="*/ 73 h 156"/>
                <a:gd name="T68" fmla="*/ 62 w 107"/>
                <a:gd name="T69" fmla="*/ 80 h 156"/>
                <a:gd name="T70" fmla="*/ 57 w 107"/>
                <a:gd name="T71" fmla="*/ 103 h 156"/>
                <a:gd name="T72" fmla="*/ 58 w 107"/>
                <a:gd name="T73" fmla="*/ 73 h 156"/>
                <a:gd name="T74" fmla="*/ 60 w 107"/>
                <a:gd name="T75" fmla="*/ 79 h 156"/>
                <a:gd name="T76" fmla="*/ 58 w 107"/>
                <a:gd name="T77" fmla="*/ 63 h 156"/>
                <a:gd name="T78" fmla="*/ 58 w 107"/>
                <a:gd name="T79" fmla="*/ 68 h 156"/>
                <a:gd name="T80" fmla="*/ 56 w 107"/>
                <a:gd name="T81" fmla="*/ 65 h 156"/>
                <a:gd name="T82" fmla="*/ 53 w 107"/>
                <a:gd name="T83" fmla="*/ 54 h 156"/>
                <a:gd name="T84" fmla="*/ 43 w 107"/>
                <a:gd name="T85" fmla="*/ 41 h 156"/>
                <a:gd name="T86" fmla="*/ 30 w 107"/>
                <a:gd name="T87" fmla="*/ 37 h 156"/>
                <a:gd name="T88" fmla="*/ 36 w 107"/>
                <a:gd name="T89" fmla="*/ 41 h 156"/>
                <a:gd name="T90" fmla="*/ 27 w 107"/>
                <a:gd name="T91" fmla="*/ 35 h 156"/>
                <a:gd name="T92" fmla="*/ 34 w 107"/>
                <a:gd name="T93" fmla="*/ 29 h 156"/>
                <a:gd name="T94" fmla="*/ 39 w 107"/>
                <a:gd name="T95" fmla="*/ 23 h 156"/>
                <a:gd name="T96" fmla="*/ 39 w 107"/>
                <a:gd name="T97" fmla="*/ 23 h 156"/>
                <a:gd name="T98" fmla="*/ 32 w 107"/>
                <a:gd name="T99" fmla="*/ 16 h 156"/>
                <a:gd name="T100" fmla="*/ 32 w 107"/>
                <a:gd name="T101" fmla="*/ 15 h 156"/>
                <a:gd name="T102" fmla="*/ 40 w 107"/>
                <a:gd name="T103" fmla="*/ 9 h 156"/>
                <a:gd name="T104" fmla="*/ 45 w 107"/>
                <a:gd name="T105" fmla="*/ 8 h 156"/>
                <a:gd name="T106" fmla="*/ 49 w 107"/>
                <a:gd name="T107" fmla="*/ 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7" h="156">
                  <a:moveTo>
                    <a:pt x="93" y="36"/>
                  </a:moveTo>
                  <a:cubicBezTo>
                    <a:pt x="88" y="26"/>
                    <a:pt x="80" y="16"/>
                    <a:pt x="71" y="10"/>
                  </a:cubicBezTo>
                  <a:cubicBezTo>
                    <a:pt x="71" y="10"/>
                    <a:pt x="71" y="9"/>
                    <a:pt x="71" y="9"/>
                  </a:cubicBezTo>
                  <a:cubicBezTo>
                    <a:pt x="70" y="8"/>
                    <a:pt x="69" y="7"/>
                    <a:pt x="68" y="6"/>
                  </a:cubicBezTo>
                  <a:cubicBezTo>
                    <a:pt x="68" y="6"/>
                    <a:pt x="67" y="5"/>
                    <a:pt x="66" y="5"/>
                  </a:cubicBezTo>
                  <a:cubicBezTo>
                    <a:pt x="66" y="5"/>
                    <a:pt x="65" y="5"/>
                    <a:pt x="64" y="5"/>
                  </a:cubicBezTo>
                  <a:cubicBezTo>
                    <a:pt x="64" y="4"/>
                    <a:pt x="63" y="4"/>
                    <a:pt x="63" y="4"/>
                  </a:cubicBezTo>
                  <a:cubicBezTo>
                    <a:pt x="59" y="2"/>
                    <a:pt x="56" y="1"/>
                    <a:pt x="52" y="1"/>
                  </a:cubicBezTo>
                  <a:cubicBezTo>
                    <a:pt x="52" y="1"/>
                    <a:pt x="52" y="1"/>
                    <a:pt x="51" y="1"/>
                  </a:cubicBezTo>
                  <a:cubicBezTo>
                    <a:pt x="49" y="0"/>
                    <a:pt x="46" y="0"/>
                    <a:pt x="43" y="0"/>
                  </a:cubicBezTo>
                  <a:cubicBezTo>
                    <a:pt x="39" y="1"/>
                    <a:pt x="38" y="2"/>
                    <a:pt x="36" y="6"/>
                  </a:cubicBezTo>
                  <a:cubicBezTo>
                    <a:pt x="35" y="6"/>
                    <a:pt x="35" y="6"/>
                    <a:pt x="35" y="6"/>
                  </a:cubicBezTo>
                  <a:cubicBezTo>
                    <a:pt x="35" y="6"/>
                    <a:pt x="35" y="6"/>
                    <a:pt x="35" y="6"/>
                  </a:cubicBezTo>
                  <a:cubicBezTo>
                    <a:pt x="32" y="8"/>
                    <a:pt x="31" y="14"/>
                    <a:pt x="29" y="17"/>
                  </a:cubicBezTo>
                  <a:cubicBezTo>
                    <a:pt x="28" y="20"/>
                    <a:pt x="27" y="23"/>
                    <a:pt x="26" y="26"/>
                  </a:cubicBezTo>
                  <a:cubicBezTo>
                    <a:pt x="26" y="26"/>
                    <a:pt x="26" y="26"/>
                    <a:pt x="26" y="26"/>
                  </a:cubicBezTo>
                  <a:cubicBezTo>
                    <a:pt x="25" y="28"/>
                    <a:pt x="24" y="31"/>
                    <a:pt x="24" y="33"/>
                  </a:cubicBezTo>
                  <a:cubicBezTo>
                    <a:pt x="23" y="35"/>
                    <a:pt x="24" y="36"/>
                    <a:pt x="25" y="36"/>
                  </a:cubicBezTo>
                  <a:cubicBezTo>
                    <a:pt x="25" y="36"/>
                    <a:pt x="25" y="37"/>
                    <a:pt x="25" y="37"/>
                  </a:cubicBezTo>
                  <a:cubicBezTo>
                    <a:pt x="26" y="40"/>
                    <a:pt x="29" y="42"/>
                    <a:pt x="32" y="43"/>
                  </a:cubicBezTo>
                  <a:cubicBezTo>
                    <a:pt x="32" y="44"/>
                    <a:pt x="32" y="44"/>
                    <a:pt x="33" y="44"/>
                  </a:cubicBezTo>
                  <a:cubicBezTo>
                    <a:pt x="33" y="44"/>
                    <a:pt x="34" y="44"/>
                    <a:pt x="34" y="44"/>
                  </a:cubicBezTo>
                  <a:cubicBezTo>
                    <a:pt x="35" y="45"/>
                    <a:pt x="36" y="45"/>
                    <a:pt x="36" y="45"/>
                  </a:cubicBezTo>
                  <a:cubicBezTo>
                    <a:pt x="40" y="48"/>
                    <a:pt x="44" y="51"/>
                    <a:pt x="47" y="54"/>
                  </a:cubicBezTo>
                  <a:cubicBezTo>
                    <a:pt x="50" y="57"/>
                    <a:pt x="51" y="62"/>
                    <a:pt x="53" y="65"/>
                  </a:cubicBezTo>
                  <a:cubicBezTo>
                    <a:pt x="54" y="66"/>
                    <a:pt x="54" y="67"/>
                    <a:pt x="54" y="68"/>
                  </a:cubicBezTo>
                  <a:cubicBezTo>
                    <a:pt x="55" y="70"/>
                    <a:pt x="55" y="71"/>
                    <a:pt x="55" y="72"/>
                  </a:cubicBezTo>
                  <a:cubicBezTo>
                    <a:pt x="56" y="75"/>
                    <a:pt x="56" y="78"/>
                    <a:pt x="56" y="80"/>
                  </a:cubicBezTo>
                  <a:cubicBezTo>
                    <a:pt x="56" y="83"/>
                    <a:pt x="56" y="87"/>
                    <a:pt x="56" y="90"/>
                  </a:cubicBezTo>
                  <a:cubicBezTo>
                    <a:pt x="55" y="92"/>
                    <a:pt x="54" y="93"/>
                    <a:pt x="54" y="95"/>
                  </a:cubicBezTo>
                  <a:cubicBezTo>
                    <a:pt x="54" y="95"/>
                    <a:pt x="53" y="95"/>
                    <a:pt x="53" y="95"/>
                  </a:cubicBezTo>
                  <a:cubicBezTo>
                    <a:pt x="52" y="100"/>
                    <a:pt x="48" y="106"/>
                    <a:pt x="45" y="109"/>
                  </a:cubicBezTo>
                  <a:cubicBezTo>
                    <a:pt x="45" y="110"/>
                    <a:pt x="44" y="111"/>
                    <a:pt x="43" y="111"/>
                  </a:cubicBezTo>
                  <a:cubicBezTo>
                    <a:pt x="42" y="109"/>
                    <a:pt x="41" y="107"/>
                    <a:pt x="40" y="105"/>
                  </a:cubicBezTo>
                  <a:cubicBezTo>
                    <a:pt x="40" y="105"/>
                    <a:pt x="40" y="104"/>
                    <a:pt x="40" y="104"/>
                  </a:cubicBezTo>
                  <a:cubicBezTo>
                    <a:pt x="39" y="103"/>
                    <a:pt x="39" y="102"/>
                    <a:pt x="39" y="100"/>
                  </a:cubicBezTo>
                  <a:cubicBezTo>
                    <a:pt x="38" y="98"/>
                    <a:pt x="38" y="95"/>
                    <a:pt x="36" y="94"/>
                  </a:cubicBezTo>
                  <a:cubicBezTo>
                    <a:pt x="36" y="93"/>
                    <a:pt x="35" y="92"/>
                    <a:pt x="33" y="93"/>
                  </a:cubicBezTo>
                  <a:cubicBezTo>
                    <a:pt x="33" y="93"/>
                    <a:pt x="33" y="93"/>
                    <a:pt x="33" y="93"/>
                  </a:cubicBezTo>
                  <a:cubicBezTo>
                    <a:pt x="31" y="94"/>
                    <a:pt x="29" y="92"/>
                    <a:pt x="27" y="91"/>
                  </a:cubicBezTo>
                  <a:cubicBezTo>
                    <a:pt x="24" y="91"/>
                    <a:pt x="24" y="92"/>
                    <a:pt x="23" y="94"/>
                  </a:cubicBezTo>
                  <a:cubicBezTo>
                    <a:pt x="20" y="97"/>
                    <a:pt x="18" y="100"/>
                    <a:pt x="16" y="103"/>
                  </a:cubicBezTo>
                  <a:cubicBezTo>
                    <a:pt x="13" y="106"/>
                    <a:pt x="10" y="109"/>
                    <a:pt x="8" y="112"/>
                  </a:cubicBezTo>
                  <a:cubicBezTo>
                    <a:pt x="7" y="115"/>
                    <a:pt x="5" y="119"/>
                    <a:pt x="4" y="122"/>
                  </a:cubicBezTo>
                  <a:cubicBezTo>
                    <a:pt x="3" y="124"/>
                    <a:pt x="0" y="126"/>
                    <a:pt x="0" y="129"/>
                  </a:cubicBezTo>
                  <a:cubicBezTo>
                    <a:pt x="0" y="131"/>
                    <a:pt x="3" y="133"/>
                    <a:pt x="5" y="133"/>
                  </a:cubicBezTo>
                  <a:cubicBezTo>
                    <a:pt x="11" y="137"/>
                    <a:pt x="17" y="141"/>
                    <a:pt x="24" y="145"/>
                  </a:cubicBezTo>
                  <a:cubicBezTo>
                    <a:pt x="24" y="145"/>
                    <a:pt x="25" y="146"/>
                    <a:pt x="26" y="146"/>
                  </a:cubicBezTo>
                  <a:cubicBezTo>
                    <a:pt x="29" y="148"/>
                    <a:pt x="33" y="150"/>
                    <a:pt x="36" y="152"/>
                  </a:cubicBezTo>
                  <a:cubicBezTo>
                    <a:pt x="37" y="152"/>
                    <a:pt x="37" y="152"/>
                    <a:pt x="38" y="152"/>
                  </a:cubicBezTo>
                  <a:cubicBezTo>
                    <a:pt x="39" y="153"/>
                    <a:pt x="40" y="153"/>
                    <a:pt x="41" y="154"/>
                  </a:cubicBezTo>
                  <a:cubicBezTo>
                    <a:pt x="42" y="154"/>
                    <a:pt x="42" y="154"/>
                    <a:pt x="42" y="154"/>
                  </a:cubicBezTo>
                  <a:cubicBezTo>
                    <a:pt x="43" y="155"/>
                    <a:pt x="44" y="155"/>
                    <a:pt x="45" y="155"/>
                  </a:cubicBezTo>
                  <a:cubicBezTo>
                    <a:pt x="46" y="156"/>
                    <a:pt x="46" y="155"/>
                    <a:pt x="47" y="155"/>
                  </a:cubicBezTo>
                  <a:cubicBezTo>
                    <a:pt x="48" y="156"/>
                    <a:pt x="50" y="156"/>
                    <a:pt x="52" y="156"/>
                  </a:cubicBezTo>
                  <a:cubicBezTo>
                    <a:pt x="52" y="156"/>
                    <a:pt x="52" y="156"/>
                    <a:pt x="52" y="156"/>
                  </a:cubicBezTo>
                  <a:cubicBezTo>
                    <a:pt x="52" y="155"/>
                    <a:pt x="53" y="155"/>
                    <a:pt x="53" y="155"/>
                  </a:cubicBezTo>
                  <a:cubicBezTo>
                    <a:pt x="53" y="155"/>
                    <a:pt x="53" y="155"/>
                    <a:pt x="53" y="155"/>
                  </a:cubicBezTo>
                  <a:cubicBezTo>
                    <a:pt x="54" y="153"/>
                    <a:pt x="54" y="151"/>
                    <a:pt x="53" y="149"/>
                  </a:cubicBezTo>
                  <a:cubicBezTo>
                    <a:pt x="53" y="148"/>
                    <a:pt x="53" y="148"/>
                    <a:pt x="53" y="148"/>
                  </a:cubicBezTo>
                  <a:cubicBezTo>
                    <a:pt x="53" y="145"/>
                    <a:pt x="53" y="142"/>
                    <a:pt x="51" y="140"/>
                  </a:cubicBezTo>
                  <a:cubicBezTo>
                    <a:pt x="51" y="140"/>
                    <a:pt x="51" y="140"/>
                    <a:pt x="51" y="140"/>
                  </a:cubicBezTo>
                  <a:cubicBezTo>
                    <a:pt x="50" y="135"/>
                    <a:pt x="47" y="130"/>
                    <a:pt x="45" y="125"/>
                  </a:cubicBezTo>
                  <a:cubicBezTo>
                    <a:pt x="51" y="123"/>
                    <a:pt x="56" y="116"/>
                    <a:pt x="59" y="110"/>
                  </a:cubicBezTo>
                  <a:cubicBezTo>
                    <a:pt x="61" y="107"/>
                    <a:pt x="62" y="105"/>
                    <a:pt x="64" y="102"/>
                  </a:cubicBezTo>
                  <a:cubicBezTo>
                    <a:pt x="68" y="93"/>
                    <a:pt x="68" y="81"/>
                    <a:pt x="66" y="71"/>
                  </a:cubicBezTo>
                  <a:cubicBezTo>
                    <a:pt x="63" y="55"/>
                    <a:pt x="53" y="41"/>
                    <a:pt x="37" y="34"/>
                  </a:cubicBezTo>
                  <a:cubicBezTo>
                    <a:pt x="43" y="25"/>
                    <a:pt x="42" y="13"/>
                    <a:pt x="52" y="7"/>
                  </a:cubicBezTo>
                  <a:cubicBezTo>
                    <a:pt x="52" y="7"/>
                    <a:pt x="52" y="6"/>
                    <a:pt x="52" y="6"/>
                  </a:cubicBezTo>
                  <a:cubicBezTo>
                    <a:pt x="55" y="7"/>
                    <a:pt x="58" y="7"/>
                    <a:pt x="61" y="8"/>
                  </a:cubicBezTo>
                  <a:cubicBezTo>
                    <a:pt x="71" y="11"/>
                    <a:pt x="80" y="22"/>
                    <a:pt x="85" y="29"/>
                  </a:cubicBezTo>
                  <a:cubicBezTo>
                    <a:pt x="90" y="36"/>
                    <a:pt x="94" y="44"/>
                    <a:pt x="96" y="52"/>
                  </a:cubicBezTo>
                  <a:cubicBezTo>
                    <a:pt x="100" y="60"/>
                    <a:pt x="102" y="69"/>
                    <a:pt x="103" y="79"/>
                  </a:cubicBezTo>
                  <a:cubicBezTo>
                    <a:pt x="104" y="93"/>
                    <a:pt x="100" y="107"/>
                    <a:pt x="89" y="117"/>
                  </a:cubicBezTo>
                  <a:cubicBezTo>
                    <a:pt x="79" y="126"/>
                    <a:pt x="65" y="129"/>
                    <a:pt x="52" y="129"/>
                  </a:cubicBezTo>
                  <a:cubicBezTo>
                    <a:pt x="50" y="129"/>
                    <a:pt x="50" y="132"/>
                    <a:pt x="52" y="132"/>
                  </a:cubicBezTo>
                  <a:cubicBezTo>
                    <a:pt x="65" y="132"/>
                    <a:pt x="78" y="129"/>
                    <a:pt x="89" y="121"/>
                  </a:cubicBezTo>
                  <a:cubicBezTo>
                    <a:pt x="99" y="113"/>
                    <a:pt x="105" y="101"/>
                    <a:pt x="106" y="88"/>
                  </a:cubicBezTo>
                  <a:cubicBezTo>
                    <a:pt x="107" y="70"/>
                    <a:pt x="101" y="52"/>
                    <a:pt x="93" y="36"/>
                  </a:cubicBezTo>
                  <a:moveTo>
                    <a:pt x="51" y="111"/>
                  </a:moveTo>
                  <a:cubicBezTo>
                    <a:pt x="51" y="110"/>
                    <a:pt x="51" y="110"/>
                    <a:pt x="52" y="109"/>
                  </a:cubicBezTo>
                  <a:cubicBezTo>
                    <a:pt x="52" y="109"/>
                    <a:pt x="52" y="109"/>
                    <a:pt x="53" y="109"/>
                  </a:cubicBezTo>
                  <a:cubicBezTo>
                    <a:pt x="53" y="108"/>
                    <a:pt x="54" y="108"/>
                    <a:pt x="54" y="107"/>
                  </a:cubicBezTo>
                  <a:cubicBezTo>
                    <a:pt x="54" y="107"/>
                    <a:pt x="54" y="107"/>
                    <a:pt x="54" y="107"/>
                  </a:cubicBezTo>
                  <a:cubicBezTo>
                    <a:pt x="53" y="108"/>
                    <a:pt x="53" y="109"/>
                    <a:pt x="52" y="110"/>
                  </a:cubicBezTo>
                  <a:cubicBezTo>
                    <a:pt x="52" y="111"/>
                    <a:pt x="51" y="111"/>
                    <a:pt x="51" y="112"/>
                  </a:cubicBezTo>
                  <a:cubicBezTo>
                    <a:pt x="51" y="112"/>
                    <a:pt x="50" y="113"/>
                    <a:pt x="50" y="113"/>
                  </a:cubicBezTo>
                  <a:cubicBezTo>
                    <a:pt x="49" y="114"/>
                    <a:pt x="49" y="114"/>
                    <a:pt x="48" y="114"/>
                  </a:cubicBezTo>
                  <a:cubicBezTo>
                    <a:pt x="49" y="113"/>
                    <a:pt x="50" y="112"/>
                    <a:pt x="51" y="111"/>
                  </a:cubicBezTo>
                  <a:moveTo>
                    <a:pt x="24" y="95"/>
                  </a:moveTo>
                  <a:cubicBezTo>
                    <a:pt x="26" y="92"/>
                    <a:pt x="28" y="94"/>
                    <a:pt x="31" y="95"/>
                  </a:cubicBezTo>
                  <a:cubicBezTo>
                    <a:pt x="30" y="95"/>
                    <a:pt x="30" y="96"/>
                    <a:pt x="30" y="96"/>
                  </a:cubicBezTo>
                  <a:cubicBezTo>
                    <a:pt x="29" y="96"/>
                    <a:pt x="29" y="95"/>
                    <a:pt x="28" y="95"/>
                  </a:cubicBezTo>
                  <a:cubicBezTo>
                    <a:pt x="27" y="95"/>
                    <a:pt x="26" y="95"/>
                    <a:pt x="26" y="95"/>
                  </a:cubicBezTo>
                  <a:cubicBezTo>
                    <a:pt x="25" y="94"/>
                    <a:pt x="24" y="95"/>
                    <a:pt x="25" y="96"/>
                  </a:cubicBezTo>
                  <a:cubicBezTo>
                    <a:pt x="26" y="97"/>
                    <a:pt x="28" y="97"/>
                    <a:pt x="29" y="97"/>
                  </a:cubicBezTo>
                  <a:cubicBezTo>
                    <a:pt x="29" y="98"/>
                    <a:pt x="28" y="98"/>
                    <a:pt x="28" y="99"/>
                  </a:cubicBezTo>
                  <a:cubicBezTo>
                    <a:pt x="28" y="99"/>
                    <a:pt x="28" y="99"/>
                    <a:pt x="28" y="99"/>
                  </a:cubicBezTo>
                  <a:cubicBezTo>
                    <a:pt x="28" y="99"/>
                    <a:pt x="28" y="98"/>
                    <a:pt x="27" y="98"/>
                  </a:cubicBezTo>
                  <a:cubicBezTo>
                    <a:pt x="26" y="98"/>
                    <a:pt x="24" y="98"/>
                    <a:pt x="23" y="97"/>
                  </a:cubicBezTo>
                  <a:cubicBezTo>
                    <a:pt x="23" y="97"/>
                    <a:pt x="23" y="97"/>
                    <a:pt x="22" y="97"/>
                  </a:cubicBezTo>
                  <a:cubicBezTo>
                    <a:pt x="23" y="96"/>
                    <a:pt x="23" y="96"/>
                    <a:pt x="24" y="95"/>
                  </a:cubicBezTo>
                  <a:moveTo>
                    <a:pt x="19" y="102"/>
                  </a:moveTo>
                  <a:cubicBezTo>
                    <a:pt x="20" y="103"/>
                    <a:pt x="22" y="104"/>
                    <a:pt x="23" y="104"/>
                  </a:cubicBezTo>
                  <a:cubicBezTo>
                    <a:pt x="24" y="104"/>
                    <a:pt x="25" y="102"/>
                    <a:pt x="24" y="102"/>
                  </a:cubicBezTo>
                  <a:cubicBezTo>
                    <a:pt x="23" y="102"/>
                    <a:pt x="21" y="101"/>
                    <a:pt x="20" y="100"/>
                  </a:cubicBezTo>
                  <a:cubicBezTo>
                    <a:pt x="20" y="100"/>
                    <a:pt x="20" y="100"/>
                    <a:pt x="20" y="100"/>
                  </a:cubicBezTo>
                  <a:cubicBezTo>
                    <a:pt x="20" y="100"/>
                    <a:pt x="21" y="99"/>
                    <a:pt x="22" y="98"/>
                  </a:cubicBezTo>
                  <a:cubicBezTo>
                    <a:pt x="22" y="98"/>
                    <a:pt x="22" y="98"/>
                    <a:pt x="22" y="98"/>
                  </a:cubicBezTo>
                  <a:cubicBezTo>
                    <a:pt x="24" y="99"/>
                    <a:pt x="25" y="100"/>
                    <a:pt x="27" y="100"/>
                  </a:cubicBezTo>
                  <a:cubicBezTo>
                    <a:pt x="27" y="100"/>
                    <a:pt x="27" y="100"/>
                    <a:pt x="27" y="100"/>
                  </a:cubicBezTo>
                  <a:cubicBezTo>
                    <a:pt x="25" y="102"/>
                    <a:pt x="24" y="105"/>
                    <a:pt x="22" y="108"/>
                  </a:cubicBezTo>
                  <a:cubicBezTo>
                    <a:pt x="22" y="108"/>
                    <a:pt x="22" y="108"/>
                    <a:pt x="22" y="108"/>
                  </a:cubicBezTo>
                  <a:cubicBezTo>
                    <a:pt x="21" y="108"/>
                    <a:pt x="20" y="107"/>
                    <a:pt x="19" y="106"/>
                  </a:cubicBezTo>
                  <a:cubicBezTo>
                    <a:pt x="18" y="106"/>
                    <a:pt x="17" y="106"/>
                    <a:pt x="16" y="105"/>
                  </a:cubicBezTo>
                  <a:cubicBezTo>
                    <a:pt x="17" y="104"/>
                    <a:pt x="18" y="103"/>
                    <a:pt x="19" y="102"/>
                  </a:cubicBezTo>
                  <a:moveTo>
                    <a:pt x="25" y="105"/>
                  </a:moveTo>
                  <a:cubicBezTo>
                    <a:pt x="25" y="106"/>
                    <a:pt x="24" y="107"/>
                    <a:pt x="24" y="108"/>
                  </a:cubicBezTo>
                  <a:cubicBezTo>
                    <a:pt x="24" y="109"/>
                    <a:pt x="23" y="110"/>
                    <a:pt x="22" y="111"/>
                  </a:cubicBezTo>
                  <a:cubicBezTo>
                    <a:pt x="23" y="109"/>
                    <a:pt x="24" y="107"/>
                    <a:pt x="25" y="105"/>
                  </a:cubicBezTo>
                  <a:moveTo>
                    <a:pt x="15" y="107"/>
                  </a:moveTo>
                  <a:cubicBezTo>
                    <a:pt x="17" y="107"/>
                    <a:pt x="18" y="108"/>
                    <a:pt x="19" y="109"/>
                  </a:cubicBezTo>
                  <a:cubicBezTo>
                    <a:pt x="20" y="109"/>
                    <a:pt x="21" y="109"/>
                    <a:pt x="21" y="109"/>
                  </a:cubicBezTo>
                  <a:cubicBezTo>
                    <a:pt x="21" y="109"/>
                    <a:pt x="21" y="109"/>
                    <a:pt x="21" y="110"/>
                  </a:cubicBezTo>
                  <a:cubicBezTo>
                    <a:pt x="20" y="111"/>
                    <a:pt x="20" y="112"/>
                    <a:pt x="19" y="114"/>
                  </a:cubicBezTo>
                  <a:cubicBezTo>
                    <a:pt x="17" y="113"/>
                    <a:pt x="14" y="112"/>
                    <a:pt x="12" y="111"/>
                  </a:cubicBezTo>
                  <a:cubicBezTo>
                    <a:pt x="13" y="109"/>
                    <a:pt x="14" y="108"/>
                    <a:pt x="15" y="107"/>
                  </a:cubicBezTo>
                  <a:moveTo>
                    <a:pt x="10" y="113"/>
                  </a:moveTo>
                  <a:cubicBezTo>
                    <a:pt x="10" y="113"/>
                    <a:pt x="10" y="112"/>
                    <a:pt x="11" y="112"/>
                  </a:cubicBezTo>
                  <a:cubicBezTo>
                    <a:pt x="13" y="114"/>
                    <a:pt x="16" y="114"/>
                    <a:pt x="18" y="115"/>
                  </a:cubicBezTo>
                  <a:cubicBezTo>
                    <a:pt x="18" y="116"/>
                    <a:pt x="17" y="117"/>
                    <a:pt x="16" y="118"/>
                  </a:cubicBezTo>
                  <a:cubicBezTo>
                    <a:pt x="16" y="119"/>
                    <a:pt x="15" y="119"/>
                    <a:pt x="15" y="120"/>
                  </a:cubicBezTo>
                  <a:cubicBezTo>
                    <a:pt x="15" y="120"/>
                    <a:pt x="15" y="119"/>
                    <a:pt x="14" y="119"/>
                  </a:cubicBezTo>
                  <a:cubicBezTo>
                    <a:pt x="13" y="119"/>
                    <a:pt x="12" y="118"/>
                    <a:pt x="11" y="118"/>
                  </a:cubicBezTo>
                  <a:cubicBezTo>
                    <a:pt x="10" y="118"/>
                    <a:pt x="9" y="117"/>
                    <a:pt x="8" y="117"/>
                  </a:cubicBezTo>
                  <a:cubicBezTo>
                    <a:pt x="9" y="116"/>
                    <a:pt x="9" y="114"/>
                    <a:pt x="10" y="113"/>
                  </a:cubicBezTo>
                  <a:moveTo>
                    <a:pt x="7" y="119"/>
                  </a:moveTo>
                  <a:cubicBezTo>
                    <a:pt x="7" y="119"/>
                    <a:pt x="7" y="119"/>
                    <a:pt x="7" y="118"/>
                  </a:cubicBezTo>
                  <a:cubicBezTo>
                    <a:pt x="8" y="119"/>
                    <a:pt x="9" y="119"/>
                    <a:pt x="10" y="119"/>
                  </a:cubicBezTo>
                  <a:cubicBezTo>
                    <a:pt x="11" y="120"/>
                    <a:pt x="12" y="120"/>
                    <a:pt x="14" y="121"/>
                  </a:cubicBezTo>
                  <a:cubicBezTo>
                    <a:pt x="14" y="121"/>
                    <a:pt x="14" y="121"/>
                    <a:pt x="14" y="121"/>
                  </a:cubicBezTo>
                  <a:cubicBezTo>
                    <a:pt x="14" y="121"/>
                    <a:pt x="13" y="122"/>
                    <a:pt x="13" y="122"/>
                  </a:cubicBezTo>
                  <a:cubicBezTo>
                    <a:pt x="13" y="123"/>
                    <a:pt x="12" y="123"/>
                    <a:pt x="11" y="124"/>
                  </a:cubicBezTo>
                  <a:cubicBezTo>
                    <a:pt x="9" y="124"/>
                    <a:pt x="8" y="122"/>
                    <a:pt x="5" y="122"/>
                  </a:cubicBezTo>
                  <a:cubicBezTo>
                    <a:pt x="6" y="121"/>
                    <a:pt x="6" y="120"/>
                    <a:pt x="7" y="119"/>
                  </a:cubicBezTo>
                  <a:moveTo>
                    <a:pt x="5" y="124"/>
                  </a:moveTo>
                  <a:cubicBezTo>
                    <a:pt x="5" y="124"/>
                    <a:pt x="5" y="124"/>
                    <a:pt x="5" y="124"/>
                  </a:cubicBezTo>
                  <a:cubicBezTo>
                    <a:pt x="7" y="124"/>
                    <a:pt x="8" y="125"/>
                    <a:pt x="10" y="125"/>
                  </a:cubicBezTo>
                  <a:cubicBezTo>
                    <a:pt x="9" y="126"/>
                    <a:pt x="8" y="127"/>
                    <a:pt x="7" y="127"/>
                  </a:cubicBezTo>
                  <a:cubicBezTo>
                    <a:pt x="6" y="127"/>
                    <a:pt x="5" y="126"/>
                    <a:pt x="4" y="126"/>
                  </a:cubicBezTo>
                  <a:cubicBezTo>
                    <a:pt x="4" y="125"/>
                    <a:pt x="4" y="125"/>
                    <a:pt x="5" y="124"/>
                  </a:cubicBezTo>
                  <a:moveTo>
                    <a:pt x="5" y="129"/>
                  </a:moveTo>
                  <a:cubicBezTo>
                    <a:pt x="4" y="130"/>
                    <a:pt x="4" y="130"/>
                    <a:pt x="4" y="131"/>
                  </a:cubicBezTo>
                  <a:cubicBezTo>
                    <a:pt x="3" y="131"/>
                    <a:pt x="3" y="130"/>
                    <a:pt x="3" y="130"/>
                  </a:cubicBezTo>
                  <a:cubicBezTo>
                    <a:pt x="2" y="129"/>
                    <a:pt x="2" y="128"/>
                    <a:pt x="2" y="127"/>
                  </a:cubicBezTo>
                  <a:cubicBezTo>
                    <a:pt x="4" y="128"/>
                    <a:pt x="5" y="128"/>
                    <a:pt x="6" y="128"/>
                  </a:cubicBezTo>
                  <a:cubicBezTo>
                    <a:pt x="6" y="129"/>
                    <a:pt x="5" y="129"/>
                    <a:pt x="5" y="129"/>
                  </a:cubicBezTo>
                  <a:moveTo>
                    <a:pt x="7" y="130"/>
                  </a:moveTo>
                  <a:cubicBezTo>
                    <a:pt x="7" y="130"/>
                    <a:pt x="7" y="130"/>
                    <a:pt x="7" y="130"/>
                  </a:cubicBezTo>
                  <a:cubicBezTo>
                    <a:pt x="8" y="129"/>
                    <a:pt x="9" y="128"/>
                    <a:pt x="10" y="127"/>
                  </a:cubicBezTo>
                  <a:cubicBezTo>
                    <a:pt x="10" y="127"/>
                    <a:pt x="10" y="127"/>
                    <a:pt x="10" y="127"/>
                  </a:cubicBezTo>
                  <a:cubicBezTo>
                    <a:pt x="10" y="127"/>
                    <a:pt x="10" y="127"/>
                    <a:pt x="10" y="128"/>
                  </a:cubicBezTo>
                  <a:cubicBezTo>
                    <a:pt x="9" y="129"/>
                    <a:pt x="8" y="129"/>
                    <a:pt x="7" y="130"/>
                  </a:cubicBezTo>
                  <a:moveTo>
                    <a:pt x="48" y="146"/>
                  </a:moveTo>
                  <a:cubicBezTo>
                    <a:pt x="49" y="146"/>
                    <a:pt x="49" y="147"/>
                    <a:pt x="49" y="147"/>
                  </a:cubicBezTo>
                  <a:cubicBezTo>
                    <a:pt x="49" y="147"/>
                    <a:pt x="49" y="147"/>
                    <a:pt x="49" y="148"/>
                  </a:cubicBezTo>
                  <a:cubicBezTo>
                    <a:pt x="50" y="150"/>
                    <a:pt x="50" y="152"/>
                    <a:pt x="51" y="154"/>
                  </a:cubicBezTo>
                  <a:cubicBezTo>
                    <a:pt x="51" y="154"/>
                    <a:pt x="51" y="154"/>
                    <a:pt x="51" y="154"/>
                  </a:cubicBezTo>
                  <a:cubicBezTo>
                    <a:pt x="50" y="154"/>
                    <a:pt x="48" y="154"/>
                    <a:pt x="46" y="153"/>
                  </a:cubicBezTo>
                  <a:cubicBezTo>
                    <a:pt x="46" y="153"/>
                    <a:pt x="46" y="153"/>
                    <a:pt x="46" y="153"/>
                  </a:cubicBezTo>
                  <a:cubicBezTo>
                    <a:pt x="46" y="153"/>
                    <a:pt x="46" y="152"/>
                    <a:pt x="46" y="152"/>
                  </a:cubicBezTo>
                  <a:cubicBezTo>
                    <a:pt x="44" y="152"/>
                    <a:pt x="43" y="151"/>
                    <a:pt x="41" y="150"/>
                  </a:cubicBezTo>
                  <a:cubicBezTo>
                    <a:pt x="39" y="149"/>
                    <a:pt x="37" y="148"/>
                    <a:pt x="35" y="147"/>
                  </a:cubicBezTo>
                  <a:cubicBezTo>
                    <a:pt x="35" y="146"/>
                    <a:pt x="34" y="146"/>
                    <a:pt x="33" y="146"/>
                  </a:cubicBezTo>
                  <a:cubicBezTo>
                    <a:pt x="29" y="143"/>
                    <a:pt x="24" y="140"/>
                    <a:pt x="20" y="137"/>
                  </a:cubicBezTo>
                  <a:cubicBezTo>
                    <a:pt x="17" y="135"/>
                    <a:pt x="14" y="132"/>
                    <a:pt x="10" y="131"/>
                  </a:cubicBezTo>
                  <a:cubicBezTo>
                    <a:pt x="9" y="131"/>
                    <a:pt x="9" y="131"/>
                    <a:pt x="9" y="131"/>
                  </a:cubicBezTo>
                  <a:cubicBezTo>
                    <a:pt x="10" y="130"/>
                    <a:pt x="11" y="130"/>
                    <a:pt x="11" y="129"/>
                  </a:cubicBezTo>
                  <a:cubicBezTo>
                    <a:pt x="12" y="129"/>
                    <a:pt x="13" y="129"/>
                    <a:pt x="13" y="128"/>
                  </a:cubicBezTo>
                  <a:cubicBezTo>
                    <a:pt x="16" y="121"/>
                    <a:pt x="23" y="117"/>
                    <a:pt x="26" y="111"/>
                  </a:cubicBezTo>
                  <a:cubicBezTo>
                    <a:pt x="29" y="107"/>
                    <a:pt x="30" y="102"/>
                    <a:pt x="33" y="98"/>
                  </a:cubicBezTo>
                  <a:cubicBezTo>
                    <a:pt x="33" y="98"/>
                    <a:pt x="33" y="98"/>
                    <a:pt x="33" y="98"/>
                  </a:cubicBezTo>
                  <a:cubicBezTo>
                    <a:pt x="33" y="102"/>
                    <a:pt x="34" y="106"/>
                    <a:pt x="36" y="110"/>
                  </a:cubicBezTo>
                  <a:cubicBezTo>
                    <a:pt x="36" y="112"/>
                    <a:pt x="37" y="114"/>
                    <a:pt x="38" y="116"/>
                  </a:cubicBezTo>
                  <a:cubicBezTo>
                    <a:pt x="39" y="118"/>
                    <a:pt x="39" y="121"/>
                    <a:pt x="40" y="123"/>
                  </a:cubicBezTo>
                  <a:cubicBezTo>
                    <a:pt x="44" y="130"/>
                    <a:pt x="45" y="139"/>
                    <a:pt x="48" y="146"/>
                  </a:cubicBezTo>
                  <a:moveTo>
                    <a:pt x="45" y="113"/>
                  </a:moveTo>
                  <a:cubicBezTo>
                    <a:pt x="45" y="113"/>
                    <a:pt x="44" y="113"/>
                    <a:pt x="44" y="113"/>
                  </a:cubicBezTo>
                  <a:cubicBezTo>
                    <a:pt x="44" y="113"/>
                    <a:pt x="44" y="113"/>
                    <a:pt x="44" y="113"/>
                  </a:cubicBezTo>
                  <a:cubicBezTo>
                    <a:pt x="44" y="113"/>
                    <a:pt x="45" y="112"/>
                    <a:pt x="45" y="112"/>
                  </a:cubicBezTo>
                  <a:cubicBezTo>
                    <a:pt x="45" y="112"/>
                    <a:pt x="46" y="111"/>
                    <a:pt x="46" y="111"/>
                  </a:cubicBezTo>
                  <a:cubicBezTo>
                    <a:pt x="46" y="112"/>
                    <a:pt x="45" y="112"/>
                    <a:pt x="45" y="113"/>
                  </a:cubicBezTo>
                  <a:moveTo>
                    <a:pt x="54" y="114"/>
                  </a:moveTo>
                  <a:cubicBezTo>
                    <a:pt x="52" y="116"/>
                    <a:pt x="50" y="118"/>
                    <a:pt x="48" y="120"/>
                  </a:cubicBezTo>
                  <a:cubicBezTo>
                    <a:pt x="50" y="117"/>
                    <a:pt x="52" y="115"/>
                    <a:pt x="54" y="113"/>
                  </a:cubicBezTo>
                  <a:cubicBezTo>
                    <a:pt x="54" y="114"/>
                    <a:pt x="54" y="114"/>
                    <a:pt x="54" y="114"/>
                  </a:cubicBezTo>
                  <a:moveTo>
                    <a:pt x="63" y="91"/>
                  </a:moveTo>
                  <a:cubicBezTo>
                    <a:pt x="63" y="91"/>
                    <a:pt x="63" y="91"/>
                    <a:pt x="63" y="91"/>
                  </a:cubicBezTo>
                  <a:cubicBezTo>
                    <a:pt x="63" y="88"/>
                    <a:pt x="63" y="85"/>
                    <a:pt x="64" y="82"/>
                  </a:cubicBezTo>
                  <a:cubicBezTo>
                    <a:pt x="64" y="85"/>
                    <a:pt x="64" y="88"/>
                    <a:pt x="63" y="91"/>
                  </a:cubicBezTo>
                  <a:moveTo>
                    <a:pt x="62" y="77"/>
                  </a:moveTo>
                  <a:cubicBezTo>
                    <a:pt x="63" y="77"/>
                    <a:pt x="63" y="77"/>
                    <a:pt x="63" y="76"/>
                  </a:cubicBezTo>
                  <a:cubicBezTo>
                    <a:pt x="63" y="73"/>
                    <a:pt x="63" y="73"/>
                    <a:pt x="63" y="73"/>
                  </a:cubicBezTo>
                  <a:cubicBezTo>
                    <a:pt x="63" y="73"/>
                    <a:pt x="63" y="73"/>
                    <a:pt x="63" y="73"/>
                  </a:cubicBezTo>
                  <a:cubicBezTo>
                    <a:pt x="63" y="72"/>
                    <a:pt x="63" y="71"/>
                    <a:pt x="63" y="71"/>
                  </a:cubicBezTo>
                  <a:cubicBezTo>
                    <a:pt x="63" y="72"/>
                    <a:pt x="63" y="73"/>
                    <a:pt x="63" y="74"/>
                  </a:cubicBezTo>
                  <a:cubicBezTo>
                    <a:pt x="64" y="76"/>
                    <a:pt x="64" y="79"/>
                    <a:pt x="64" y="81"/>
                  </a:cubicBezTo>
                  <a:cubicBezTo>
                    <a:pt x="64" y="81"/>
                    <a:pt x="63" y="81"/>
                    <a:pt x="63" y="81"/>
                  </a:cubicBezTo>
                  <a:cubicBezTo>
                    <a:pt x="63" y="81"/>
                    <a:pt x="63" y="81"/>
                    <a:pt x="63" y="81"/>
                  </a:cubicBezTo>
                  <a:cubicBezTo>
                    <a:pt x="63" y="80"/>
                    <a:pt x="63" y="80"/>
                    <a:pt x="62" y="80"/>
                  </a:cubicBezTo>
                  <a:cubicBezTo>
                    <a:pt x="62" y="79"/>
                    <a:pt x="62" y="78"/>
                    <a:pt x="62" y="78"/>
                  </a:cubicBezTo>
                  <a:cubicBezTo>
                    <a:pt x="62" y="77"/>
                    <a:pt x="62" y="77"/>
                    <a:pt x="62" y="77"/>
                  </a:cubicBezTo>
                  <a:moveTo>
                    <a:pt x="56" y="107"/>
                  </a:moveTo>
                  <a:cubicBezTo>
                    <a:pt x="56" y="107"/>
                    <a:pt x="56" y="107"/>
                    <a:pt x="56" y="107"/>
                  </a:cubicBezTo>
                  <a:cubicBezTo>
                    <a:pt x="57" y="106"/>
                    <a:pt x="57" y="105"/>
                    <a:pt x="58" y="104"/>
                  </a:cubicBezTo>
                  <a:cubicBezTo>
                    <a:pt x="58" y="103"/>
                    <a:pt x="57" y="103"/>
                    <a:pt x="57" y="103"/>
                  </a:cubicBezTo>
                  <a:cubicBezTo>
                    <a:pt x="58" y="100"/>
                    <a:pt x="60" y="97"/>
                    <a:pt x="61" y="94"/>
                  </a:cubicBezTo>
                  <a:cubicBezTo>
                    <a:pt x="61" y="94"/>
                    <a:pt x="61" y="95"/>
                    <a:pt x="61" y="95"/>
                  </a:cubicBezTo>
                  <a:cubicBezTo>
                    <a:pt x="60" y="100"/>
                    <a:pt x="59" y="104"/>
                    <a:pt x="56" y="107"/>
                  </a:cubicBezTo>
                  <a:moveTo>
                    <a:pt x="58" y="76"/>
                  </a:moveTo>
                  <a:cubicBezTo>
                    <a:pt x="58" y="76"/>
                    <a:pt x="58" y="75"/>
                    <a:pt x="58" y="75"/>
                  </a:cubicBezTo>
                  <a:cubicBezTo>
                    <a:pt x="58" y="74"/>
                    <a:pt x="58" y="74"/>
                    <a:pt x="58" y="73"/>
                  </a:cubicBezTo>
                  <a:cubicBezTo>
                    <a:pt x="59" y="74"/>
                    <a:pt x="59" y="74"/>
                    <a:pt x="59" y="75"/>
                  </a:cubicBezTo>
                  <a:cubicBezTo>
                    <a:pt x="59" y="75"/>
                    <a:pt x="58" y="75"/>
                    <a:pt x="58" y="75"/>
                  </a:cubicBezTo>
                  <a:cubicBezTo>
                    <a:pt x="58" y="76"/>
                    <a:pt x="58" y="76"/>
                    <a:pt x="58" y="76"/>
                  </a:cubicBezTo>
                  <a:moveTo>
                    <a:pt x="61" y="78"/>
                  </a:moveTo>
                  <a:cubicBezTo>
                    <a:pt x="61" y="79"/>
                    <a:pt x="61" y="79"/>
                    <a:pt x="61" y="79"/>
                  </a:cubicBezTo>
                  <a:cubicBezTo>
                    <a:pt x="61" y="79"/>
                    <a:pt x="60" y="79"/>
                    <a:pt x="60" y="79"/>
                  </a:cubicBezTo>
                  <a:cubicBezTo>
                    <a:pt x="60" y="78"/>
                    <a:pt x="60" y="77"/>
                    <a:pt x="60" y="76"/>
                  </a:cubicBezTo>
                  <a:cubicBezTo>
                    <a:pt x="60" y="77"/>
                    <a:pt x="61" y="78"/>
                    <a:pt x="61" y="78"/>
                  </a:cubicBezTo>
                  <a:moveTo>
                    <a:pt x="59" y="64"/>
                  </a:moveTo>
                  <a:cubicBezTo>
                    <a:pt x="59" y="65"/>
                    <a:pt x="60" y="66"/>
                    <a:pt x="60" y="67"/>
                  </a:cubicBezTo>
                  <a:cubicBezTo>
                    <a:pt x="59" y="66"/>
                    <a:pt x="59" y="65"/>
                    <a:pt x="59" y="63"/>
                  </a:cubicBezTo>
                  <a:cubicBezTo>
                    <a:pt x="59" y="63"/>
                    <a:pt x="59" y="63"/>
                    <a:pt x="58" y="63"/>
                  </a:cubicBezTo>
                  <a:cubicBezTo>
                    <a:pt x="59" y="63"/>
                    <a:pt x="59" y="63"/>
                    <a:pt x="59" y="64"/>
                  </a:cubicBezTo>
                  <a:moveTo>
                    <a:pt x="58" y="68"/>
                  </a:moveTo>
                  <a:cubicBezTo>
                    <a:pt x="59" y="69"/>
                    <a:pt x="59" y="71"/>
                    <a:pt x="59" y="72"/>
                  </a:cubicBezTo>
                  <a:cubicBezTo>
                    <a:pt x="59" y="72"/>
                    <a:pt x="59" y="71"/>
                    <a:pt x="58" y="71"/>
                  </a:cubicBezTo>
                  <a:cubicBezTo>
                    <a:pt x="58" y="71"/>
                    <a:pt x="58" y="71"/>
                    <a:pt x="58" y="71"/>
                  </a:cubicBezTo>
                  <a:cubicBezTo>
                    <a:pt x="58" y="70"/>
                    <a:pt x="58" y="69"/>
                    <a:pt x="58" y="68"/>
                  </a:cubicBezTo>
                  <a:moveTo>
                    <a:pt x="57" y="65"/>
                  </a:moveTo>
                  <a:cubicBezTo>
                    <a:pt x="57" y="66"/>
                    <a:pt x="57" y="68"/>
                    <a:pt x="57" y="70"/>
                  </a:cubicBezTo>
                  <a:cubicBezTo>
                    <a:pt x="57" y="69"/>
                    <a:pt x="57" y="69"/>
                    <a:pt x="57" y="69"/>
                  </a:cubicBezTo>
                  <a:cubicBezTo>
                    <a:pt x="57" y="68"/>
                    <a:pt x="56" y="67"/>
                    <a:pt x="56" y="66"/>
                  </a:cubicBezTo>
                  <a:cubicBezTo>
                    <a:pt x="56" y="66"/>
                    <a:pt x="56" y="66"/>
                    <a:pt x="56" y="65"/>
                  </a:cubicBezTo>
                  <a:cubicBezTo>
                    <a:pt x="56" y="65"/>
                    <a:pt x="56" y="65"/>
                    <a:pt x="56" y="65"/>
                  </a:cubicBezTo>
                  <a:cubicBezTo>
                    <a:pt x="56" y="63"/>
                    <a:pt x="56" y="62"/>
                    <a:pt x="56" y="61"/>
                  </a:cubicBezTo>
                  <a:cubicBezTo>
                    <a:pt x="56" y="62"/>
                    <a:pt x="57" y="63"/>
                    <a:pt x="57" y="65"/>
                  </a:cubicBezTo>
                  <a:moveTo>
                    <a:pt x="54" y="53"/>
                  </a:moveTo>
                  <a:cubicBezTo>
                    <a:pt x="54" y="54"/>
                    <a:pt x="54" y="55"/>
                    <a:pt x="55" y="56"/>
                  </a:cubicBezTo>
                  <a:cubicBezTo>
                    <a:pt x="55" y="56"/>
                    <a:pt x="54" y="56"/>
                    <a:pt x="54" y="56"/>
                  </a:cubicBezTo>
                  <a:cubicBezTo>
                    <a:pt x="54" y="56"/>
                    <a:pt x="53" y="55"/>
                    <a:pt x="53" y="54"/>
                  </a:cubicBezTo>
                  <a:cubicBezTo>
                    <a:pt x="53" y="54"/>
                    <a:pt x="54" y="54"/>
                    <a:pt x="54" y="53"/>
                  </a:cubicBezTo>
                  <a:moveTo>
                    <a:pt x="46" y="43"/>
                  </a:moveTo>
                  <a:cubicBezTo>
                    <a:pt x="47" y="43"/>
                    <a:pt x="48" y="44"/>
                    <a:pt x="48" y="45"/>
                  </a:cubicBezTo>
                  <a:cubicBezTo>
                    <a:pt x="47" y="44"/>
                    <a:pt x="47" y="44"/>
                    <a:pt x="46" y="43"/>
                  </a:cubicBezTo>
                  <a:cubicBezTo>
                    <a:pt x="46" y="43"/>
                    <a:pt x="46" y="43"/>
                    <a:pt x="46" y="43"/>
                  </a:cubicBezTo>
                  <a:moveTo>
                    <a:pt x="43" y="41"/>
                  </a:moveTo>
                  <a:cubicBezTo>
                    <a:pt x="43" y="42"/>
                    <a:pt x="43" y="42"/>
                    <a:pt x="43" y="42"/>
                  </a:cubicBezTo>
                  <a:cubicBezTo>
                    <a:pt x="43" y="42"/>
                    <a:pt x="43" y="42"/>
                    <a:pt x="43" y="42"/>
                  </a:cubicBezTo>
                  <a:cubicBezTo>
                    <a:pt x="42" y="42"/>
                    <a:pt x="42" y="41"/>
                    <a:pt x="42" y="41"/>
                  </a:cubicBezTo>
                  <a:cubicBezTo>
                    <a:pt x="41" y="41"/>
                    <a:pt x="41" y="41"/>
                    <a:pt x="41" y="41"/>
                  </a:cubicBezTo>
                  <a:cubicBezTo>
                    <a:pt x="42" y="41"/>
                    <a:pt x="43" y="41"/>
                    <a:pt x="43" y="41"/>
                  </a:cubicBezTo>
                  <a:moveTo>
                    <a:pt x="30" y="37"/>
                  </a:moveTo>
                  <a:cubicBezTo>
                    <a:pt x="30" y="37"/>
                    <a:pt x="29" y="37"/>
                    <a:pt x="29" y="37"/>
                  </a:cubicBezTo>
                  <a:cubicBezTo>
                    <a:pt x="32" y="37"/>
                    <a:pt x="32" y="37"/>
                    <a:pt x="32" y="37"/>
                  </a:cubicBezTo>
                  <a:cubicBezTo>
                    <a:pt x="31" y="37"/>
                    <a:pt x="31" y="37"/>
                    <a:pt x="30" y="37"/>
                  </a:cubicBezTo>
                  <a:moveTo>
                    <a:pt x="32" y="40"/>
                  </a:moveTo>
                  <a:cubicBezTo>
                    <a:pt x="33" y="40"/>
                    <a:pt x="34" y="40"/>
                    <a:pt x="34" y="40"/>
                  </a:cubicBezTo>
                  <a:cubicBezTo>
                    <a:pt x="35" y="41"/>
                    <a:pt x="35" y="41"/>
                    <a:pt x="36" y="41"/>
                  </a:cubicBezTo>
                  <a:cubicBezTo>
                    <a:pt x="35" y="41"/>
                    <a:pt x="34" y="41"/>
                    <a:pt x="32" y="40"/>
                  </a:cubicBezTo>
                  <a:moveTo>
                    <a:pt x="33" y="34"/>
                  </a:moveTo>
                  <a:cubicBezTo>
                    <a:pt x="33" y="34"/>
                    <a:pt x="33" y="35"/>
                    <a:pt x="33" y="35"/>
                  </a:cubicBezTo>
                  <a:cubicBezTo>
                    <a:pt x="29" y="35"/>
                    <a:pt x="29" y="35"/>
                    <a:pt x="29" y="35"/>
                  </a:cubicBezTo>
                  <a:cubicBezTo>
                    <a:pt x="28" y="35"/>
                    <a:pt x="28" y="35"/>
                    <a:pt x="28" y="35"/>
                  </a:cubicBezTo>
                  <a:cubicBezTo>
                    <a:pt x="27" y="35"/>
                    <a:pt x="27" y="35"/>
                    <a:pt x="27" y="35"/>
                  </a:cubicBezTo>
                  <a:cubicBezTo>
                    <a:pt x="26" y="34"/>
                    <a:pt x="26" y="34"/>
                    <a:pt x="26" y="34"/>
                  </a:cubicBezTo>
                  <a:cubicBezTo>
                    <a:pt x="25" y="34"/>
                    <a:pt x="25" y="34"/>
                    <a:pt x="25" y="33"/>
                  </a:cubicBezTo>
                  <a:cubicBezTo>
                    <a:pt x="25" y="33"/>
                    <a:pt x="26" y="32"/>
                    <a:pt x="26" y="32"/>
                  </a:cubicBezTo>
                  <a:cubicBezTo>
                    <a:pt x="28" y="32"/>
                    <a:pt x="29" y="32"/>
                    <a:pt x="31" y="31"/>
                  </a:cubicBezTo>
                  <a:cubicBezTo>
                    <a:pt x="33" y="31"/>
                    <a:pt x="35" y="31"/>
                    <a:pt x="36" y="29"/>
                  </a:cubicBezTo>
                  <a:cubicBezTo>
                    <a:pt x="36" y="29"/>
                    <a:pt x="35" y="28"/>
                    <a:pt x="34" y="29"/>
                  </a:cubicBezTo>
                  <a:cubicBezTo>
                    <a:pt x="34" y="30"/>
                    <a:pt x="31" y="30"/>
                    <a:pt x="30" y="30"/>
                  </a:cubicBezTo>
                  <a:cubicBezTo>
                    <a:pt x="29" y="30"/>
                    <a:pt x="27" y="30"/>
                    <a:pt x="26" y="30"/>
                  </a:cubicBezTo>
                  <a:cubicBezTo>
                    <a:pt x="26" y="29"/>
                    <a:pt x="27" y="28"/>
                    <a:pt x="27" y="27"/>
                  </a:cubicBezTo>
                  <a:cubicBezTo>
                    <a:pt x="31" y="27"/>
                    <a:pt x="34" y="26"/>
                    <a:pt x="38" y="25"/>
                  </a:cubicBezTo>
                  <a:cubicBezTo>
                    <a:pt x="37" y="28"/>
                    <a:pt x="35" y="31"/>
                    <a:pt x="33" y="34"/>
                  </a:cubicBezTo>
                  <a:moveTo>
                    <a:pt x="39" y="23"/>
                  </a:moveTo>
                  <a:cubicBezTo>
                    <a:pt x="35" y="24"/>
                    <a:pt x="32" y="25"/>
                    <a:pt x="28" y="25"/>
                  </a:cubicBezTo>
                  <a:cubicBezTo>
                    <a:pt x="29" y="24"/>
                    <a:pt x="29" y="22"/>
                    <a:pt x="30" y="21"/>
                  </a:cubicBezTo>
                  <a:cubicBezTo>
                    <a:pt x="30" y="21"/>
                    <a:pt x="30" y="21"/>
                    <a:pt x="30" y="21"/>
                  </a:cubicBezTo>
                  <a:cubicBezTo>
                    <a:pt x="32" y="21"/>
                    <a:pt x="34" y="21"/>
                    <a:pt x="37" y="21"/>
                  </a:cubicBezTo>
                  <a:cubicBezTo>
                    <a:pt x="38" y="21"/>
                    <a:pt x="39" y="20"/>
                    <a:pt x="40" y="20"/>
                  </a:cubicBezTo>
                  <a:cubicBezTo>
                    <a:pt x="39" y="21"/>
                    <a:pt x="39" y="22"/>
                    <a:pt x="39" y="23"/>
                  </a:cubicBezTo>
                  <a:moveTo>
                    <a:pt x="40" y="18"/>
                  </a:moveTo>
                  <a:cubicBezTo>
                    <a:pt x="39" y="19"/>
                    <a:pt x="37" y="19"/>
                    <a:pt x="36" y="19"/>
                  </a:cubicBezTo>
                  <a:cubicBezTo>
                    <a:pt x="34" y="19"/>
                    <a:pt x="32" y="19"/>
                    <a:pt x="31" y="19"/>
                  </a:cubicBezTo>
                  <a:cubicBezTo>
                    <a:pt x="31" y="18"/>
                    <a:pt x="31" y="17"/>
                    <a:pt x="32" y="16"/>
                  </a:cubicBezTo>
                  <a:cubicBezTo>
                    <a:pt x="32" y="16"/>
                    <a:pt x="32" y="16"/>
                    <a:pt x="32" y="16"/>
                  </a:cubicBezTo>
                  <a:cubicBezTo>
                    <a:pt x="32" y="16"/>
                    <a:pt x="32" y="16"/>
                    <a:pt x="32" y="16"/>
                  </a:cubicBezTo>
                  <a:cubicBezTo>
                    <a:pt x="34" y="16"/>
                    <a:pt x="37" y="15"/>
                    <a:pt x="39" y="15"/>
                  </a:cubicBezTo>
                  <a:cubicBezTo>
                    <a:pt x="40" y="15"/>
                    <a:pt x="41" y="15"/>
                    <a:pt x="41" y="15"/>
                  </a:cubicBezTo>
                  <a:cubicBezTo>
                    <a:pt x="41" y="16"/>
                    <a:pt x="41" y="17"/>
                    <a:pt x="40" y="18"/>
                  </a:cubicBezTo>
                  <a:moveTo>
                    <a:pt x="42" y="13"/>
                  </a:moveTo>
                  <a:cubicBezTo>
                    <a:pt x="41" y="14"/>
                    <a:pt x="39" y="14"/>
                    <a:pt x="37" y="14"/>
                  </a:cubicBezTo>
                  <a:cubicBezTo>
                    <a:pt x="35" y="14"/>
                    <a:pt x="34" y="14"/>
                    <a:pt x="32" y="15"/>
                  </a:cubicBezTo>
                  <a:cubicBezTo>
                    <a:pt x="33" y="13"/>
                    <a:pt x="33" y="12"/>
                    <a:pt x="34" y="11"/>
                  </a:cubicBezTo>
                  <a:cubicBezTo>
                    <a:pt x="36" y="11"/>
                    <a:pt x="39" y="11"/>
                    <a:pt x="42" y="10"/>
                  </a:cubicBezTo>
                  <a:cubicBezTo>
                    <a:pt x="42" y="10"/>
                    <a:pt x="43" y="10"/>
                    <a:pt x="44" y="10"/>
                  </a:cubicBezTo>
                  <a:cubicBezTo>
                    <a:pt x="43" y="11"/>
                    <a:pt x="43" y="12"/>
                    <a:pt x="42" y="13"/>
                  </a:cubicBezTo>
                  <a:moveTo>
                    <a:pt x="45" y="8"/>
                  </a:moveTo>
                  <a:cubicBezTo>
                    <a:pt x="44" y="9"/>
                    <a:pt x="42" y="9"/>
                    <a:pt x="40" y="9"/>
                  </a:cubicBezTo>
                  <a:cubicBezTo>
                    <a:pt x="39" y="9"/>
                    <a:pt x="37" y="9"/>
                    <a:pt x="35" y="9"/>
                  </a:cubicBezTo>
                  <a:cubicBezTo>
                    <a:pt x="36" y="8"/>
                    <a:pt x="37" y="7"/>
                    <a:pt x="38" y="7"/>
                  </a:cubicBezTo>
                  <a:cubicBezTo>
                    <a:pt x="40" y="7"/>
                    <a:pt x="42" y="6"/>
                    <a:pt x="44" y="6"/>
                  </a:cubicBezTo>
                  <a:cubicBezTo>
                    <a:pt x="44" y="6"/>
                    <a:pt x="44" y="7"/>
                    <a:pt x="45" y="6"/>
                  </a:cubicBezTo>
                  <a:cubicBezTo>
                    <a:pt x="45" y="6"/>
                    <a:pt x="46" y="6"/>
                    <a:pt x="47" y="6"/>
                  </a:cubicBezTo>
                  <a:cubicBezTo>
                    <a:pt x="46" y="7"/>
                    <a:pt x="46" y="7"/>
                    <a:pt x="45" y="8"/>
                  </a:cubicBezTo>
                  <a:moveTo>
                    <a:pt x="44" y="3"/>
                  </a:moveTo>
                  <a:cubicBezTo>
                    <a:pt x="43" y="3"/>
                    <a:pt x="43" y="4"/>
                    <a:pt x="43" y="5"/>
                  </a:cubicBezTo>
                  <a:cubicBezTo>
                    <a:pt x="41" y="5"/>
                    <a:pt x="39" y="5"/>
                    <a:pt x="38" y="5"/>
                  </a:cubicBezTo>
                  <a:cubicBezTo>
                    <a:pt x="39" y="3"/>
                    <a:pt x="41" y="2"/>
                    <a:pt x="44" y="2"/>
                  </a:cubicBezTo>
                  <a:cubicBezTo>
                    <a:pt x="45" y="2"/>
                    <a:pt x="47" y="2"/>
                    <a:pt x="49" y="2"/>
                  </a:cubicBezTo>
                  <a:cubicBezTo>
                    <a:pt x="49" y="3"/>
                    <a:pt x="49" y="3"/>
                    <a:pt x="49" y="3"/>
                  </a:cubicBezTo>
                  <a:cubicBezTo>
                    <a:pt x="47" y="3"/>
                    <a:pt x="46" y="3"/>
                    <a:pt x="44" y="3"/>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288"/>
            <p:cNvSpPr>
              <a:spLocks noEditPoints="1"/>
            </p:cNvSpPr>
            <p:nvPr/>
          </p:nvSpPr>
          <p:spPr bwMode="auto">
            <a:xfrm>
              <a:off x="1887783" y="5523934"/>
              <a:ext cx="1152525" cy="792163"/>
            </a:xfrm>
            <a:custGeom>
              <a:avLst/>
              <a:gdLst>
                <a:gd name="T0" fmla="*/ 264 w 272"/>
                <a:gd name="T1" fmla="*/ 112 h 187"/>
                <a:gd name="T2" fmla="*/ 262 w 272"/>
                <a:gd name="T3" fmla="*/ 62 h 187"/>
                <a:gd name="T4" fmla="*/ 209 w 272"/>
                <a:gd name="T5" fmla="*/ 43 h 187"/>
                <a:gd name="T6" fmla="*/ 178 w 272"/>
                <a:gd name="T7" fmla="*/ 82 h 187"/>
                <a:gd name="T8" fmla="*/ 107 w 272"/>
                <a:gd name="T9" fmla="*/ 94 h 187"/>
                <a:gd name="T10" fmla="*/ 97 w 272"/>
                <a:gd name="T11" fmla="*/ 68 h 187"/>
                <a:gd name="T12" fmla="*/ 92 w 272"/>
                <a:gd name="T13" fmla="*/ 28 h 187"/>
                <a:gd name="T14" fmla="*/ 17 w 272"/>
                <a:gd name="T15" fmla="*/ 46 h 187"/>
                <a:gd name="T16" fmla="*/ 2 w 272"/>
                <a:gd name="T17" fmla="*/ 82 h 187"/>
                <a:gd name="T18" fmla="*/ 15 w 272"/>
                <a:gd name="T19" fmla="*/ 93 h 187"/>
                <a:gd name="T20" fmla="*/ 147 w 272"/>
                <a:gd name="T21" fmla="*/ 115 h 187"/>
                <a:gd name="T22" fmla="*/ 182 w 272"/>
                <a:gd name="T23" fmla="*/ 169 h 187"/>
                <a:gd name="T24" fmla="*/ 119 w 272"/>
                <a:gd name="T25" fmla="*/ 185 h 187"/>
                <a:gd name="T26" fmla="*/ 85 w 272"/>
                <a:gd name="T27" fmla="*/ 95 h 187"/>
                <a:gd name="T28" fmla="*/ 107 w 272"/>
                <a:gd name="T29" fmla="*/ 42 h 187"/>
                <a:gd name="T30" fmla="*/ 102 w 272"/>
                <a:gd name="T31" fmla="*/ 51 h 187"/>
                <a:gd name="T32" fmla="*/ 107 w 272"/>
                <a:gd name="T33" fmla="*/ 42 h 187"/>
                <a:gd name="T34" fmla="*/ 101 w 272"/>
                <a:gd name="T35" fmla="*/ 38 h 187"/>
                <a:gd name="T36" fmla="*/ 86 w 272"/>
                <a:gd name="T37" fmla="*/ 34 h 187"/>
                <a:gd name="T38" fmla="*/ 88 w 272"/>
                <a:gd name="T39" fmla="*/ 44 h 187"/>
                <a:gd name="T40" fmla="*/ 79 w 272"/>
                <a:gd name="T41" fmla="*/ 21 h 187"/>
                <a:gd name="T42" fmla="*/ 63 w 272"/>
                <a:gd name="T43" fmla="*/ 26 h 187"/>
                <a:gd name="T44" fmla="*/ 66 w 272"/>
                <a:gd name="T45" fmla="*/ 13 h 187"/>
                <a:gd name="T46" fmla="*/ 59 w 272"/>
                <a:gd name="T47" fmla="*/ 10 h 187"/>
                <a:gd name="T48" fmla="*/ 53 w 272"/>
                <a:gd name="T49" fmla="*/ 7 h 187"/>
                <a:gd name="T50" fmla="*/ 48 w 272"/>
                <a:gd name="T51" fmla="*/ 11 h 187"/>
                <a:gd name="T52" fmla="*/ 50 w 272"/>
                <a:gd name="T53" fmla="*/ 18 h 187"/>
                <a:gd name="T54" fmla="*/ 3 w 272"/>
                <a:gd name="T55" fmla="*/ 90 h 187"/>
                <a:gd name="T56" fmla="*/ 18 w 272"/>
                <a:gd name="T57" fmla="*/ 58 h 187"/>
                <a:gd name="T58" fmla="*/ 78 w 272"/>
                <a:gd name="T59" fmla="*/ 46 h 187"/>
                <a:gd name="T60" fmla="*/ 17 w 272"/>
                <a:gd name="T61" fmla="*/ 85 h 187"/>
                <a:gd name="T62" fmla="*/ 75 w 272"/>
                <a:gd name="T63" fmla="*/ 78 h 187"/>
                <a:gd name="T64" fmla="*/ 113 w 272"/>
                <a:gd name="T65" fmla="*/ 111 h 187"/>
                <a:gd name="T66" fmla="*/ 145 w 272"/>
                <a:gd name="T67" fmla="*/ 109 h 187"/>
                <a:gd name="T68" fmla="*/ 133 w 272"/>
                <a:gd name="T69" fmla="*/ 109 h 187"/>
                <a:gd name="T70" fmla="*/ 92 w 272"/>
                <a:gd name="T71" fmla="*/ 99 h 187"/>
                <a:gd name="T72" fmla="*/ 144 w 272"/>
                <a:gd name="T73" fmla="*/ 102 h 187"/>
                <a:gd name="T74" fmla="*/ 135 w 272"/>
                <a:gd name="T75" fmla="*/ 105 h 187"/>
                <a:gd name="T76" fmla="*/ 163 w 272"/>
                <a:gd name="T77" fmla="*/ 102 h 187"/>
                <a:gd name="T78" fmla="*/ 153 w 272"/>
                <a:gd name="T79" fmla="*/ 102 h 187"/>
                <a:gd name="T80" fmla="*/ 159 w 272"/>
                <a:gd name="T81" fmla="*/ 99 h 187"/>
                <a:gd name="T82" fmla="*/ 177 w 272"/>
                <a:gd name="T83" fmla="*/ 93 h 187"/>
                <a:gd name="T84" fmla="*/ 200 w 272"/>
                <a:gd name="T85" fmla="*/ 75 h 187"/>
                <a:gd name="T86" fmla="*/ 207 w 272"/>
                <a:gd name="T87" fmla="*/ 53 h 187"/>
                <a:gd name="T88" fmla="*/ 200 w 272"/>
                <a:gd name="T89" fmla="*/ 63 h 187"/>
                <a:gd name="T90" fmla="*/ 212 w 272"/>
                <a:gd name="T91" fmla="*/ 47 h 187"/>
                <a:gd name="T92" fmla="*/ 222 w 272"/>
                <a:gd name="T93" fmla="*/ 60 h 187"/>
                <a:gd name="T94" fmla="*/ 231 w 272"/>
                <a:gd name="T95" fmla="*/ 68 h 187"/>
                <a:gd name="T96" fmla="*/ 231 w 272"/>
                <a:gd name="T97" fmla="*/ 68 h 187"/>
                <a:gd name="T98" fmla="*/ 244 w 272"/>
                <a:gd name="T99" fmla="*/ 56 h 187"/>
                <a:gd name="T100" fmla="*/ 247 w 272"/>
                <a:gd name="T101" fmla="*/ 57 h 187"/>
                <a:gd name="T102" fmla="*/ 257 w 272"/>
                <a:gd name="T103" fmla="*/ 71 h 187"/>
                <a:gd name="T104" fmla="*/ 258 w 272"/>
                <a:gd name="T105" fmla="*/ 80 h 187"/>
                <a:gd name="T106" fmla="*/ 266 w 272"/>
                <a:gd name="T107" fmla="*/ 86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2" h="187">
                  <a:moveTo>
                    <a:pt x="209" y="163"/>
                  </a:moveTo>
                  <a:cubicBezTo>
                    <a:pt x="226" y="154"/>
                    <a:pt x="243" y="141"/>
                    <a:pt x="255" y="125"/>
                  </a:cubicBezTo>
                  <a:cubicBezTo>
                    <a:pt x="255" y="125"/>
                    <a:pt x="256" y="125"/>
                    <a:pt x="256" y="125"/>
                  </a:cubicBezTo>
                  <a:cubicBezTo>
                    <a:pt x="258" y="123"/>
                    <a:pt x="259" y="121"/>
                    <a:pt x="261" y="119"/>
                  </a:cubicBezTo>
                  <a:cubicBezTo>
                    <a:pt x="262" y="119"/>
                    <a:pt x="263" y="118"/>
                    <a:pt x="264" y="116"/>
                  </a:cubicBezTo>
                  <a:cubicBezTo>
                    <a:pt x="264" y="115"/>
                    <a:pt x="264" y="113"/>
                    <a:pt x="264" y="112"/>
                  </a:cubicBezTo>
                  <a:cubicBezTo>
                    <a:pt x="264" y="111"/>
                    <a:pt x="265" y="111"/>
                    <a:pt x="265" y="110"/>
                  </a:cubicBezTo>
                  <a:cubicBezTo>
                    <a:pt x="268" y="104"/>
                    <a:pt x="270" y="98"/>
                    <a:pt x="270" y="91"/>
                  </a:cubicBezTo>
                  <a:cubicBezTo>
                    <a:pt x="270" y="91"/>
                    <a:pt x="270" y="90"/>
                    <a:pt x="270" y="90"/>
                  </a:cubicBezTo>
                  <a:cubicBezTo>
                    <a:pt x="271" y="85"/>
                    <a:pt x="272" y="80"/>
                    <a:pt x="271" y="75"/>
                  </a:cubicBezTo>
                  <a:cubicBezTo>
                    <a:pt x="271" y="68"/>
                    <a:pt x="269" y="66"/>
                    <a:pt x="262" y="62"/>
                  </a:cubicBezTo>
                  <a:cubicBezTo>
                    <a:pt x="262" y="62"/>
                    <a:pt x="262" y="62"/>
                    <a:pt x="262" y="62"/>
                  </a:cubicBezTo>
                  <a:cubicBezTo>
                    <a:pt x="262" y="62"/>
                    <a:pt x="261" y="62"/>
                    <a:pt x="261" y="61"/>
                  </a:cubicBezTo>
                  <a:cubicBezTo>
                    <a:pt x="258" y="56"/>
                    <a:pt x="247" y="54"/>
                    <a:pt x="242" y="52"/>
                  </a:cubicBezTo>
                  <a:cubicBezTo>
                    <a:pt x="237" y="50"/>
                    <a:pt x="232" y="48"/>
                    <a:pt x="227" y="46"/>
                  </a:cubicBezTo>
                  <a:cubicBezTo>
                    <a:pt x="227" y="46"/>
                    <a:pt x="227" y="46"/>
                    <a:pt x="227" y="46"/>
                  </a:cubicBezTo>
                  <a:cubicBezTo>
                    <a:pt x="223" y="44"/>
                    <a:pt x="218" y="42"/>
                    <a:pt x="214" y="41"/>
                  </a:cubicBezTo>
                  <a:cubicBezTo>
                    <a:pt x="211" y="41"/>
                    <a:pt x="210" y="42"/>
                    <a:pt x="209" y="43"/>
                  </a:cubicBezTo>
                  <a:cubicBezTo>
                    <a:pt x="209" y="43"/>
                    <a:pt x="208" y="44"/>
                    <a:pt x="208" y="45"/>
                  </a:cubicBezTo>
                  <a:cubicBezTo>
                    <a:pt x="203" y="46"/>
                    <a:pt x="199" y="51"/>
                    <a:pt x="197" y="56"/>
                  </a:cubicBezTo>
                  <a:cubicBezTo>
                    <a:pt x="196" y="56"/>
                    <a:pt x="195" y="56"/>
                    <a:pt x="195" y="57"/>
                  </a:cubicBezTo>
                  <a:cubicBezTo>
                    <a:pt x="195" y="58"/>
                    <a:pt x="195" y="59"/>
                    <a:pt x="195" y="60"/>
                  </a:cubicBezTo>
                  <a:cubicBezTo>
                    <a:pt x="194" y="61"/>
                    <a:pt x="193" y="63"/>
                    <a:pt x="193" y="64"/>
                  </a:cubicBezTo>
                  <a:cubicBezTo>
                    <a:pt x="189" y="71"/>
                    <a:pt x="184" y="77"/>
                    <a:pt x="178" y="82"/>
                  </a:cubicBezTo>
                  <a:cubicBezTo>
                    <a:pt x="173" y="87"/>
                    <a:pt x="165" y="90"/>
                    <a:pt x="158" y="93"/>
                  </a:cubicBezTo>
                  <a:cubicBezTo>
                    <a:pt x="157" y="94"/>
                    <a:pt x="155" y="94"/>
                    <a:pt x="153" y="95"/>
                  </a:cubicBezTo>
                  <a:cubicBezTo>
                    <a:pt x="151" y="96"/>
                    <a:pt x="148" y="96"/>
                    <a:pt x="146" y="97"/>
                  </a:cubicBezTo>
                  <a:cubicBezTo>
                    <a:pt x="142" y="97"/>
                    <a:pt x="137" y="98"/>
                    <a:pt x="133" y="98"/>
                  </a:cubicBezTo>
                  <a:cubicBezTo>
                    <a:pt x="128" y="98"/>
                    <a:pt x="121" y="98"/>
                    <a:pt x="115" y="97"/>
                  </a:cubicBezTo>
                  <a:cubicBezTo>
                    <a:pt x="112" y="96"/>
                    <a:pt x="109" y="95"/>
                    <a:pt x="107" y="94"/>
                  </a:cubicBezTo>
                  <a:cubicBezTo>
                    <a:pt x="106" y="94"/>
                    <a:pt x="106" y="94"/>
                    <a:pt x="106" y="94"/>
                  </a:cubicBezTo>
                  <a:cubicBezTo>
                    <a:pt x="97" y="92"/>
                    <a:pt x="88" y="85"/>
                    <a:pt x="81" y="79"/>
                  </a:cubicBezTo>
                  <a:cubicBezTo>
                    <a:pt x="80" y="78"/>
                    <a:pt x="79" y="77"/>
                    <a:pt x="78" y="76"/>
                  </a:cubicBezTo>
                  <a:cubicBezTo>
                    <a:pt x="82" y="74"/>
                    <a:pt x="86" y="72"/>
                    <a:pt x="89" y="70"/>
                  </a:cubicBezTo>
                  <a:cubicBezTo>
                    <a:pt x="90" y="70"/>
                    <a:pt x="90" y="70"/>
                    <a:pt x="90" y="70"/>
                  </a:cubicBezTo>
                  <a:cubicBezTo>
                    <a:pt x="93" y="69"/>
                    <a:pt x="95" y="68"/>
                    <a:pt x="97" y="68"/>
                  </a:cubicBezTo>
                  <a:cubicBezTo>
                    <a:pt x="102" y="68"/>
                    <a:pt x="106" y="66"/>
                    <a:pt x="109" y="63"/>
                  </a:cubicBezTo>
                  <a:cubicBezTo>
                    <a:pt x="110" y="63"/>
                    <a:pt x="112" y="61"/>
                    <a:pt x="110" y="59"/>
                  </a:cubicBezTo>
                  <a:cubicBezTo>
                    <a:pt x="110" y="58"/>
                    <a:pt x="110" y="58"/>
                    <a:pt x="110" y="58"/>
                  </a:cubicBezTo>
                  <a:cubicBezTo>
                    <a:pt x="108" y="54"/>
                    <a:pt x="112" y="51"/>
                    <a:pt x="113" y="47"/>
                  </a:cubicBezTo>
                  <a:cubicBezTo>
                    <a:pt x="113" y="43"/>
                    <a:pt x="111" y="42"/>
                    <a:pt x="108" y="40"/>
                  </a:cubicBezTo>
                  <a:cubicBezTo>
                    <a:pt x="103" y="36"/>
                    <a:pt x="98" y="31"/>
                    <a:pt x="92" y="28"/>
                  </a:cubicBezTo>
                  <a:cubicBezTo>
                    <a:pt x="87" y="24"/>
                    <a:pt x="82" y="18"/>
                    <a:pt x="76" y="15"/>
                  </a:cubicBezTo>
                  <a:cubicBezTo>
                    <a:pt x="71" y="12"/>
                    <a:pt x="65" y="9"/>
                    <a:pt x="59" y="7"/>
                  </a:cubicBezTo>
                  <a:cubicBezTo>
                    <a:pt x="56" y="5"/>
                    <a:pt x="52" y="0"/>
                    <a:pt x="48" y="0"/>
                  </a:cubicBezTo>
                  <a:cubicBezTo>
                    <a:pt x="44" y="0"/>
                    <a:pt x="39" y="6"/>
                    <a:pt x="40" y="10"/>
                  </a:cubicBezTo>
                  <a:cubicBezTo>
                    <a:pt x="33" y="20"/>
                    <a:pt x="26" y="31"/>
                    <a:pt x="20" y="42"/>
                  </a:cubicBezTo>
                  <a:cubicBezTo>
                    <a:pt x="19" y="43"/>
                    <a:pt x="18" y="44"/>
                    <a:pt x="17" y="46"/>
                  </a:cubicBezTo>
                  <a:cubicBezTo>
                    <a:pt x="14" y="51"/>
                    <a:pt x="10" y="57"/>
                    <a:pt x="7" y="63"/>
                  </a:cubicBezTo>
                  <a:cubicBezTo>
                    <a:pt x="6" y="64"/>
                    <a:pt x="6" y="65"/>
                    <a:pt x="7" y="66"/>
                  </a:cubicBezTo>
                  <a:cubicBezTo>
                    <a:pt x="6" y="68"/>
                    <a:pt x="5" y="70"/>
                    <a:pt x="4" y="72"/>
                  </a:cubicBezTo>
                  <a:cubicBezTo>
                    <a:pt x="4" y="73"/>
                    <a:pt x="4" y="73"/>
                    <a:pt x="4" y="74"/>
                  </a:cubicBezTo>
                  <a:cubicBezTo>
                    <a:pt x="3" y="75"/>
                    <a:pt x="2" y="77"/>
                    <a:pt x="1" y="79"/>
                  </a:cubicBezTo>
                  <a:cubicBezTo>
                    <a:pt x="1" y="80"/>
                    <a:pt x="1" y="81"/>
                    <a:pt x="2" y="82"/>
                  </a:cubicBezTo>
                  <a:cubicBezTo>
                    <a:pt x="1" y="85"/>
                    <a:pt x="0" y="88"/>
                    <a:pt x="0" y="91"/>
                  </a:cubicBezTo>
                  <a:cubicBezTo>
                    <a:pt x="0" y="91"/>
                    <a:pt x="0" y="92"/>
                    <a:pt x="1" y="92"/>
                  </a:cubicBezTo>
                  <a:cubicBezTo>
                    <a:pt x="1" y="92"/>
                    <a:pt x="1" y="92"/>
                    <a:pt x="2" y="92"/>
                  </a:cubicBezTo>
                  <a:cubicBezTo>
                    <a:pt x="2" y="93"/>
                    <a:pt x="2" y="93"/>
                    <a:pt x="2" y="93"/>
                  </a:cubicBezTo>
                  <a:cubicBezTo>
                    <a:pt x="5" y="95"/>
                    <a:pt x="9" y="94"/>
                    <a:pt x="13" y="93"/>
                  </a:cubicBezTo>
                  <a:cubicBezTo>
                    <a:pt x="14" y="93"/>
                    <a:pt x="14" y="93"/>
                    <a:pt x="15" y="93"/>
                  </a:cubicBezTo>
                  <a:cubicBezTo>
                    <a:pt x="19" y="93"/>
                    <a:pt x="24" y="92"/>
                    <a:pt x="27" y="89"/>
                  </a:cubicBezTo>
                  <a:cubicBezTo>
                    <a:pt x="27" y="89"/>
                    <a:pt x="27" y="89"/>
                    <a:pt x="27" y="89"/>
                  </a:cubicBezTo>
                  <a:cubicBezTo>
                    <a:pt x="37" y="87"/>
                    <a:pt x="46" y="83"/>
                    <a:pt x="55" y="79"/>
                  </a:cubicBezTo>
                  <a:cubicBezTo>
                    <a:pt x="58" y="90"/>
                    <a:pt x="70" y="97"/>
                    <a:pt x="81" y="103"/>
                  </a:cubicBezTo>
                  <a:cubicBezTo>
                    <a:pt x="85" y="106"/>
                    <a:pt x="89" y="109"/>
                    <a:pt x="94" y="111"/>
                  </a:cubicBezTo>
                  <a:cubicBezTo>
                    <a:pt x="110" y="118"/>
                    <a:pt x="130" y="118"/>
                    <a:pt x="147" y="115"/>
                  </a:cubicBezTo>
                  <a:cubicBezTo>
                    <a:pt x="177" y="110"/>
                    <a:pt x="201" y="93"/>
                    <a:pt x="213" y="65"/>
                  </a:cubicBezTo>
                  <a:cubicBezTo>
                    <a:pt x="228" y="75"/>
                    <a:pt x="249" y="74"/>
                    <a:pt x="261" y="90"/>
                  </a:cubicBezTo>
                  <a:cubicBezTo>
                    <a:pt x="261" y="90"/>
                    <a:pt x="261" y="91"/>
                    <a:pt x="261" y="91"/>
                  </a:cubicBezTo>
                  <a:cubicBezTo>
                    <a:pt x="260" y="96"/>
                    <a:pt x="260" y="102"/>
                    <a:pt x="259" y="108"/>
                  </a:cubicBezTo>
                  <a:cubicBezTo>
                    <a:pt x="252" y="125"/>
                    <a:pt x="235" y="139"/>
                    <a:pt x="221" y="149"/>
                  </a:cubicBezTo>
                  <a:cubicBezTo>
                    <a:pt x="209" y="158"/>
                    <a:pt x="196" y="164"/>
                    <a:pt x="182" y="169"/>
                  </a:cubicBezTo>
                  <a:cubicBezTo>
                    <a:pt x="167" y="174"/>
                    <a:pt x="151" y="178"/>
                    <a:pt x="135" y="179"/>
                  </a:cubicBezTo>
                  <a:cubicBezTo>
                    <a:pt x="110" y="181"/>
                    <a:pt x="86" y="175"/>
                    <a:pt x="69" y="156"/>
                  </a:cubicBezTo>
                  <a:cubicBezTo>
                    <a:pt x="53" y="138"/>
                    <a:pt x="47" y="114"/>
                    <a:pt x="47" y="92"/>
                  </a:cubicBezTo>
                  <a:cubicBezTo>
                    <a:pt x="48" y="88"/>
                    <a:pt x="42" y="88"/>
                    <a:pt x="42" y="91"/>
                  </a:cubicBezTo>
                  <a:cubicBezTo>
                    <a:pt x="42" y="114"/>
                    <a:pt x="47" y="137"/>
                    <a:pt x="61" y="155"/>
                  </a:cubicBezTo>
                  <a:cubicBezTo>
                    <a:pt x="75" y="174"/>
                    <a:pt x="96" y="183"/>
                    <a:pt x="119" y="185"/>
                  </a:cubicBezTo>
                  <a:cubicBezTo>
                    <a:pt x="150" y="187"/>
                    <a:pt x="182" y="177"/>
                    <a:pt x="209" y="163"/>
                  </a:cubicBezTo>
                  <a:moveTo>
                    <a:pt x="78" y="88"/>
                  </a:moveTo>
                  <a:cubicBezTo>
                    <a:pt x="80" y="89"/>
                    <a:pt x="81" y="90"/>
                    <a:pt x="82" y="91"/>
                  </a:cubicBezTo>
                  <a:cubicBezTo>
                    <a:pt x="82" y="91"/>
                    <a:pt x="82" y="92"/>
                    <a:pt x="82" y="92"/>
                  </a:cubicBezTo>
                  <a:cubicBezTo>
                    <a:pt x="83" y="93"/>
                    <a:pt x="84" y="94"/>
                    <a:pt x="85" y="95"/>
                  </a:cubicBezTo>
                  <a:cubicBezTo>
                    <a:pt x="85" y="95"/>
                    <a:pt x="85" y="95"/>
                    <a:pt x="85" y="95"/>
                  </a:cubicBezTo>
                  <a:cubicBezTo>
                    <a:pt x="83" y="94"/>
                    <a:pt x="81" y="92"/>
                    <a:pt x="80" y="91"/>
                  </a:cubicBezTo>
                  <a:cubicBezTo>
                    <a:pt x="79" y="91"/>
                    <a:pt x="78" y="90"/>
                    <a:pt x="77" y="90"/>
                  </a:cubicBezTo>
                  <a:cubicBezTo>
                    <a:pt x="76" y="89"/>
                    <a:pt x="76" y="88"/>
                    <a:pt x="75" y="87"/>
                  </a:cubicBezTo>
                  <a:cubicBezTo>
                    <a:pt x="74" y="86"/>
                    <a:pt x="74" y="86"/>
                    <a:pt x="73" y="85"/>
                  </a:cubicBezTo>
                  <a:cubicBezTo>
                    <a:pt x="75" y="86"/>
                    <a:pt x="76" y="87"/>
                    <a:pt x="78" y="88"/>
                  </a:cubicBezTo>
                  <a:moveTo>
                    <a:pt x="107" y="42"/>
                  </a:moveTo>
                  <a:cubicBezTo>
                    <a:pt x="112" y="46"/>
                    <a:pt x="108" y="50"/>
                    <a:pt x="107" y="54"/>
                  </a:cubicBezTo>
                  <a:cubicBezTo>
                    <a:pt x="106" y="54"/>
                    <a:pt x="106" y="53"/>
                    <a:pt x="105" y="52"/>
                  </a:cubicBezTo>
                  <a:cubicBezTo>
                    <a:pt x="105" y="51"/>
                    <a:pt x="106" y="50"/>
                    <a:pt x="106" y="49"/>
                  </a:cubicBezTo>
                  <a:cubicBezTo>
                    <a:pt x="106" y="48"/>
                    <a:pt x="106" y="47"/>
                    <a:pt x="107" y="46"/>
                  </a:cubicBezTo>
                  <a:cubicBezTo>
                    <a:pt x="109" y="44"/>
                    <a:pt x="106" y="42"/>
                    <a:pt x="105" y="44"/>
                  </a:cubicBezTo>
                  <a:cubicBezTo>
                    <a:pt x="103" y="46"/>
                    <a:pt x="104" y="48"/>
                    <a:pt x="102" y="51"/>
                  </a:cubicBezTo>
                  <a:cubicBezTo>
                    <a:pt x="101" y="50"/>
                    <a:pt x="101" y="50"/>
                    <a:pt x="100" y="49"/>
                  </a:cubicBezTo>
                  <a:cubicBezTo>
                    <a:pt x="100" y="49"/>
                    <a:pt x="100" y="49"/>
                    <a:pt x="100" y="49"/>
                  </a:cubicBezTo>
                  <a:cubicBezTo>
                    <a:pt x="100" y="49"/>
                    <a:pt x="100" y="49"/>
                    <a:pt x="101" y="48"/>
                  </a:cubicBezTo>
                  <a:cubicBezTo>
                    <a:pt x="101" y="46"/>
                    <a:pt x="102" y="43"/>
                    <a:pt x="103" y="41"/>
                  </a:cubicBezTo>
                  <a:cubicBezTo>
                    <a:pt x="103" y="40"/>
                    <a:pt x="103" y="40"/>
                    <a:pt x="103" y="40"/>
                  </a:cubicBezTo>
                  <a:cubicBezTo>
                    <a:pt x="104" y="40"/>
                    <a:pt x="105" y="41"/>
                    <a:pt x="107" y="42"/>
                  </a:cubicBezTo>
                  <a:moveTo>
                    <a:pt x="95" y="33"/>
                  </a:moveTo>
                  <a:cubicBezTo>
                    <a:pt x="93" y="35"/>
                    <a:pt x="92" y="38"/>
                    <a:pt x="91" y="41"/>
                  </a:cubicBezTo>
                  <a:cubicBezTo>
                    <a:pt x="91" y="43"/>
                    <a:pt x="94" y="44"/>
                    <a:pt x="94" y="42"/>
                  </a:cubicBezTo>
                  <a:cubicBezTo>
                    <a:pt x="94" y="40"/>
                    <a:pt x="95" y="37"/>
                    <a:pt x="97" y="35"/>
                  </a:cubicBezTo>
                  <a:cubicBezTo>
                    <a:pt x="97" y="35"/>
                    <a:pt x="97" y="35"/>
                    <a:pt x="97" y="35"/>
                  </a:cubicBezTo>
                  <a:cubicBezTo>
                    <a:pt x="98" y="36"/>
                    <a:pt x="100" y="37"/>
                    <a:pt x="101" y="38"/>
                  </a:cubicBezTo>
                  <a:cubicBezTo>
                    <a:pt x="101" y="38"/>
                    <a:pt x="101" y="39"/>
                    <a:pt x="100" y="39"/>
                  </a:cubicBezTo>
                  <a:cubicBezTo>
                    <a:pt x="99" y="42"/>
                    <a:pt x="98" y="45"/>
                    <a:pt x="98" y="47"/>
                  </a:cubicBezTo>
                  <a:cubicBezTo>
                    <a:pt x="98" y="48"/>
                    <a:pt x="98" y="48"/>
                    <a:pt x="98" y="48"/>
                  </a:cubicBezTo>
                  <a:cubicBezTo>
                    <a:pt x="93" y="44"/>
                    <a:pt x="89" y="42"/>
                    <a:pt x="85" y="39"/>
                  </a:cubicBezTo>
                  <a:cubicBezTo>
                    <a:pt x="85" y="39"/>
                    <a:pt x="85" y="39"/>
                    <a:pt x="85" y="39"/>
                  </a:cubicBezTo>
                  <a:cubicBezTo>
                    <a:pt x="84" y="38"/>
                    <a:pt x="86" y="35"/>
                    <a:pt x="86" y="34"/>
                  </a:cubicBezTo>
                  <a:cubicBezTo>
                    <a:pt x="87" y="32"/>
                    <a:pt x="88" y="30"/>
                    <a:pt x="89" y="28"/>
                  </a:cubicBezTo>
                  <a:cubicBezTo>
                    <a:pt x="91" y="30"/>
                    <a:pt x="93" y="32"/>
                    <a:pt x="95" y="33"/>
                  </a:cubicBezTo>
                  <a:moveTo>
                    <a:pt x="88" y="44"/>
                  </a:moveTo>
                  <a:cubicBezTo>
                    <a:pt x="86" y="44"/>
                    <a:pt x="85" y="43"/>
                    <a:pt x="83" y="42"/>
                  </a:cubicBezTo>
                  <a:cubicBezTo>
                    <a:pt x="81" y="41"/>
                    <a:pt x="80" y="41"/>
                    <a:pt x="78" y="40"/>
                  </a:cubicBezTo>
                  <a:cubicBezTo>
                    <a:pt x="82" y="41"/>
                    <a:pt x="85" y="43"/>
                    <a:pt x="88" y="44"/>
                  </a:cubicBezTo>
                  <a:moveTo>
                    <a:pt x="86" y="26"/>
                  </a:moveTo>
                  <a:cubicBezTo>
                    <a:pt x="85" y="29"/>
                    <a:pt x="84" y="32"/>
                    <a:pt x="83" y="34"/>
                  </a:cubicBezTo>
                  <a:cubicBezTo>
                    <a:pt x="82" y="35"/>
                    <a:pt x="82" y="36"/>
                    <a:pt x="82" y="37"/>
                  </a:cubicBezTo>
                  <a:cubicBezTo>
                    <a:pt x="81" y="37"/>
                    <a:pt x="81" y="37"/>
                    <a:pt x="81" y="37"/>
                  </a:cubicBezTo>
                  <a:cubicBezTo>
                    <a:pt x="79" y="36"/>
                    <a:pt x="76" y="35"/>
                    <a:pt x="74" y="34"/>
                  </a:cubicBezTo>
                  <a:cubicBezTo>
                    <a:pt x="75" y="29"/>
                    <a:pt x="77" y="24"/>
                    <a:pt x="79" y="21"/>
                  </a:cubicBezTo>
                  <a:cubicBezTo>
                    <a:pt x="82" y="23"/>
                    <a:pt x="84" y="25"/>
                    <a:pt x="86" y="26"/>
                  </a:cubicBezTo>
                  <a:moveTo>
                    <a:pt x="75" y="18"/>
                  </a:moveTo>
                  <a:cubicBezTo>
                    <a:pt x="75" y="18"/>
                    <a:pt x="76" y="18"/>
                    <a:pt x="77" y="19"/>
                  </a:cubicBezTo>
                  <a:cubicBezTo>
                    <a:pt x="74" y="23"/>
                    <a:pt x="73" y="28"/>
                    <a:pt x="71" y="32"/>
                  </a:cubicBezTo>
                  <a:cubicBezTo>
                    <a:pt x="70" y="31"/>
                    <a:pt x="68" y="30"/>
                    <a:pt x="66" y="29"/>
                  </a:cubicBezTo>
                  <a:cubicBezTo>
                    <a:pt x="65" y="28"/>
                    <a:pt x="64" y="27"/>
                    <a:pt x="63" y="26"/>
                  </a:cubicBezTo>
                  <a:cubicBezTo>
                    <a:pt x="64" y="26"/>
                    <a:pt x="64" y="26"/>
                    <a:pt x="64" y="25"/>
                  </a:cubicBezTo>
                  <a:cubicBezTo>
                    <a:pt x="65" y="23"/>
                    <a:pt x="66" y="22"/>
                    <a:pt x="66" y="20"/>
                  </a:cubicBezTo>
                  <a:cubicBezTo>
                    <a:pt x="67" y="18"/>
                    <a:pt x="68" y="16"/>
                    <a:pt x="68" y="14"/>
                  </a:cubicBezTo>
                  <a:cubicBezTo>
                    <a:pt x="70" y="15"/>
                    <a:pt x="73" y="16"/>
                    <a:pt x="75" y="18"/>
                  </a:cubicBezTo>
                  <a:moveTo>
                    <a:pt x="64" y="13"/>
                  </a:moveTo>
                  <a:cubicBezTo>
                    <a:pt x="65" y="13"/>
                    <a:pt x="65" y="13"/>
                    <a:pt x="66" y="13"/>
                  </a:cubicBezTo>
                  <a:cubicBezTo>
                    <a:pt x="65" y="15"/>
                    <a:pt x="65" y="16"/>
                    <a:pt x="64" y="17"/>
                  </a:cubicBezTo>
                  <a:cubicBezTo>
                    <a:pt x="63" y="20"/>
                    <a:pt x="62" y="22"/>
                    <a:pt x="61" y="25"/>
                  </a:cubicBezTo>
                  <a:cubicBezTo>
                    <a:pt x="61" y="25"/>
                    <a:pt x="61" y="25"/>
                    <a:pt x="61" y="25"/>
                  </a:cubicBezTo>
                  <a:cubicBezTo>
                    <a:pt x="60" y="24"/>
                    <a:pt x="59" y="24"/>
                    <a:pt x="59" y="23"/>
                  </a:cubicBezTo>
                  <a:cubicBezTo>
                    <a:pt x="58" y="22"/>
                    <a:pt x="57" y="21"/>
                    <a:pt x="56" y="20"/>
                  </a:cubicBezTo>
                  <a:cubicBezTo>
                    <a:pt x="57" y="17"/>
                    <a:pt x="58" y="14"/>
                    <a:pt x="59" y="10"/>
                  </a:cubicBezTo>
                  <a:cubicBezTo>
                    <a:pt x="61" y="11"/>
                    <a:pt x="63" y="12"/>
                    <a:pt x="64" y="13"/>
                  </a:cubicBezTo>
                  <a:moveTo>
                    <a:pt x="56" y="9"/>
                  </a:moveTo>
                  <a:cubicBezTo>
                    <a:pt x="56" y="9"/>
                    <a:pt x="56" y="9"/>
                    <a:pt x="56" y="9"/>
                  </a:cubicBezTo>
                  <a:cubicBezTo>
                    <a:pt x="56" y="12"/>
                    <a:pt x="55" y="15"/>
                    <a:pt x="54" y="18"/>
                  </a:cubicBezTo>
                  <a:cubicBezTo>
                    <a:pt x="53" y="16"/>
                    <a:pt x="51" y="15"/>
                    <a:pt x="50" y="13"/>
                  </a:cubicBezTo>
                  <a:cubicBezTo>
                    <a:pt x="51" y="11"/>
                    <a:pt x="52" y="9"/>
                    <a:pt x="53" y="7"/>
                  </a:cubicBezTo>
                  <a:cubicBezTo>
                    <a:pt x="54" y="7"/>
                    <a:pt x="55" y="8"/>
                    <a:pt x="56" y="9"/>
                  </a:cubicBezTo>
                  <a:moveTo>
                    <a:pt x="46" y="9"/>
                  </a:moveTo>
                  <a:cubicBezTo>
                    <a:pt x="46" y="8"/>
                    <a:pt x="45" y="7"/>
                    <a:pt x="44" y="7"/>
                  </a:cubicBezTo>
                  <a:cubicBezTo>
                    <a:pt x="44" y="6"/>
                    <a:pt x="45" y="6"/>
                    <a:pt x="46" y="5"/>
                  </a:cubicBezTo>
                  <a:cubicBezTo>
                    <a:pt x="47" y="3"/>
                    <a:pt x="49" y="4"/>
                    <a:pt x="50" y="5"/>
                  </a:cubicBezTo>
                  <a:cubicBezTo>
                    <a:pt x="50" y="7"/>
                    <a:pt x="49" y="9"/>
                    <a:pt x="48" y="11"/>
                  </a:cubicBezTo>
                  <a:cubicBezTo>
                    <a:pt x="48" y="10"/>
                    <a:pt x="47" y="10"/>
                    <a:pt x="46" y="9"/>
                  </a:cubicBezTo>
                  <a:moveTo>
                    <a:pt x="45" y="13"/>
                  </a:moveTo>
                  <a:cubicBezTo>
                    <a:pt x="45" y="13"/>
                    <a:pt x="45" y="13"/>
                    <a:pt x="45" y="13"/>
                  </a:cubicBezTo>
                  <a:cubicBezTo>
                    <a:pt x="47" y="14"/>
                    <a:pt x="49" y="17"/>
                    <a:pt x="50" y="19"/>
                  </a:cubicBezTo>
                  <a:cubicBezTo>
                    <a:pt x="50" y="19"/>
                    <a:pt x="50" y="19"/>
                    <a:pt x="50" y="19"/>
                  </a:cubicBezTo>
                  <a:cubicBezTo>
                    <a:pt x="50" y="18"/>
                    <a:pt x="50" y="18"/>
                    <a:pt x="50" y="18"/>
                  </a:cubicBezTo>
                  <a:cubicBezTo>
                    <a:pt x="48" y="17"/>
                    <a:pt x="46" y="15"/>
                    <a:pt x="45" y="13"/>
                  </a:cubicBezTo>
                  <a:moveTo>
                    <a:pt x="17" y="85"/>
                  </a:moveTo>
                  <a:cubicBezTo>
                    <a:pt x="17" y="85"/>
                    <a:pt x="17" y="86"/>
                    <a:pt x="16" y="86"/>
                  </a:cubicBezTo>
                  <a:cubicBezTo>
                    <a:pt x="16" y="86"/>
                    <a:pt x="15" y="86"/>
                    <a:pt x="14" y="86"/>
                  </a:cubicBezTo>
                  <a:cubicBezTo>
                    <a:pt x="10" y="87"/>
                    <a:pt x="7" y="88"/>
                    <a:pt x="4" y="90"/>
                  </a:cubicBezTo>
                  <a:cubicBezTo>
                    <a:pt x="3" y="90"/>
                    <a:pt x="3" y="90"/>
                    <a:pt x="3" y="90"/>
                  </a:cubicBezTo>
                  <a:cubicBezTo>
                    <a:pt x="3" y="87"/>
                    <a:pt x="4" y="84"/>
                    <a:pt x="6" y="81"/>
                  </a:cubicBezTo>
                  <a:cubicBezTo>
                    <a:pt x="6" y="81"/>
                    <a:pt x="6" y="81"/>
                    <a:pt x="6" y="81"/>
                  </a:cubicBezTo>
                  <a:cubicBezTo>
                    <a:pt x="6" y="81"/>
                    <a:pt x="6" y="81"/>
                    <a:pt x="6" y="81"/>
                  </a:cubicBezTo>
                  <a:cubicBezTo>
                    <a:pt x="8" y="78"/>
                    <a:pt x="9" y="75"/>
                    <a:pt x="11" y="72"/>
                  </a:cubicBezTo>
                  <a:cubicBezTo>
                    <a:pt x="13" y="69"/>
                    <a:pt x="15" y="66"/>
                    <a:pt x="17" y="62"/>
                  </a:cubicBezTo>
                  <a:cubicBezTo>
                    <a:pt x="17" y="61"/>
                    <a:pt x="18" y="59"/>
                    <a:pt x="18" y="58"/>
                  </a:cubicBezTo>
                  <a:cubicBezTo>
                    <a:pt x="23" y="50"/>
                    <a:pt x="28" y="43"/>
                    <a:pt x="33" y="35"/>
                  </a:cubicBezTo>
                  <a:cubicBezTo>
                    <a:pt x="37" y="30"/>
                    <a:pt x="41" y="24"/>
                    <a:pt x="44" y="17"/>
                  </a:cubicBezTo>
                  <a:cubicBezTo>
                    <a:pt x="44" y="17"/>
                    <a:pt x="44" y="17"/>
                    <a:pt x="44" y="16"/>
                  </a:cubicBezTo>
                  <a:cubicBezTo>
                    <a:pt x="45" y="18"/>
                    <a:pt x="46" y="19"/>
                    <a:pt x="47" y="20"/>
                  </a:cubicBezTo>
                  <a:cubicBezTo>
                    <a:pt x="47" y="21"/>
                    <a:pt x="47" y="23"/>
                    <a:pt x="49" y="24"/>
                  </a:cubicBezTo>
                  <a:cubicBezTo>
                    <a:pt x="60" y="29"/>
                    <a:pt x="67" y="40"/>
                    <a:pt x="78" y="46"/>
                  </a:cubicBezTo>
                  <a:cubicBezTo>
                    <a:pt x="86" y="50"/>
                    <a:pt x="95" y="52"/>
                    <a:pt x="102" y="57"/>
                  </a:cubicBezTo>
                  <a:cubicBezTo>
                    <a:pt x="101" y="57"/>
                    <a:pt x="101" y="57"/>
                    <a:pt x="101" y="57"/>
                  </a:cubicBezTo>
                  <a:cubicBezTo>
                    <a:pt x="94" y="58"/>
                    <a:pt x="87" y="60"/>
                    <a:pt x="80" y="63"/>
                  </a:cubicBezTo>
                  <a:cubicBezTo>
                    <a:pt x="77" y="64"/>
                    <a:pt x="73" y="65"/>
                    <a:pt x="70" y="66"/>
                  </a:cubicBezTo>
                  <a:cubicBezTo>
                    <a:pt x="66" y="68"/>
                    <a:pt x="62" y="68"/>
                    <a:pt x="58" y="70"/>
                  </a:cubicBezTo>
                  <a:cubicBezTo>
                    <a:pt x="45" y="76"/>
                    <a:pt x="30" y="79"/>
                    <a:pt x="17" y="85"/>
                  </a:cubicBezTo>
                  <a:moveTo>
                    <a:pt x="75" y="78"/>
                  </a:moveTo>
                  <a:cubicBezTo>
                    <a:pt x="75" y="78"/>
                    <a:pt x="75" y="78"/>
                    <a:pt x="74" y="77"/>
                  </a:cubicBezTo>
                  <a:cubicBezTo>
                    <a:pt x="75" y="77"/>
                    <a:pt x="75" y="77"/>
                    <a:pt x="75" y="77"/>
                  </a:cubicBezTo>
                  <a:cubicBezTo>
                    <a:pt x="76" y="78"/>
                    <a:pt x="76" y="78"/>
                    <a:pt x="77" y="79"/>
                  </a:cubicBezTo>
                  <a:cubicBezTo>
                    <a:pt x="77" y="80"/>
                    <a:pt x="78" y="80"/>
                    <a:pt x="78" y="81"/>
                  </a:cubicBezTo>
                  <a:cubicBezTo>
                    <a:pt x="77" y="80"/>
                    <a:pt x="76" y="79"/>
                    <a:pt x="75" y="78"/>
                  </a:cubicBezTo>
                  <a:moveTo>
                    <a:pt x="73" y="94"/>
                  </a:moveTo>
                  <a:cubicBezTo>
                    <a:pt x="69" y="92"/>
                    <a:pt x="66" y="88"/>
                    <a:pt x="64" y="84"/>
                  </a:cubicBezTo>
                  <a:cubicBezTo>
                    <a:pt x="68" y="87"/>
                    <a:pt x="71" y="91"/>
                    <a:pt x="74" y="95"/>
                  </a:cubicBezTo>
                  <a:cubicBezTo>
                    <a:pt x="74" y="95"/>
                    <a:pt x="73" y="94"/>
                    <a:pt x="73" y="94"/>
                  </a:cubicBezTo>
                  <a:moveTo>
                    <a:pt x="113" y="111"/>
                  </a:moveTo>
                  <a:cubicBezTo>
                    <a:pt x="113" y="111"/>
                    <a:pt x="113" y="111"/>
                    <a:pt x="113" y="111"/>
                  </a:cubicBezTo>
                  <a:cubicBezTo>
                    <a:pt x="118" y="111"/>
                    <a:pt x="124" y="111"/>
                    <a:pt x="129" y="112"/>
                  </a:cubicBezTo>
                  <a:cubicBezTo>
                    <a:pt x="124" y="112"/>
                    <a:pt x="118" y="111"/>
                    <a:pt x="113" y="111"/>
                  </a:cubicBezTo>
                  <a:moveTo>
                    <a:pt x="138" y="109"/>
                  </a:moveTo>
                  <a:cubicBezTo>
                    <a:pt x="138" y="110"/>
                    <a:pt x="139" y="110"/>
                    <a:pt x="139" y="110"/>
                  </a:cubicBezTo>
                  <a:cubicBezTo>
                    <a:pt x="144" y="110"/>
                    <a:pt x="144" y="110"/>
                    <a:pt x="144" y="110"/>
                  </a:cubicBezTo>
                  <a:cubicBezTo>
                    <a:pt x="145" y="110"/>
                    <a:pt x="145" y="110"/>
                    <a:pt x="145" y="109"/>
                  </a:cubicBezTo>
                  <a:cubicBezTo>
                    <a:pt x="146" y="109"/>
                    <a:pt x="147" y="110"/>
                    <a:pt x="148" y="109"/>
                  </a:cubicBezTo>
                  <a:cubicBezTo>
                    <a:pt x="147" y="110"/>
                    <a:pt x="145" y="110"/>
                    <a:pt x="143" y="110"/>
                  </a:cubicBezTo>
                  <a:cubicBezTo>
                    <a:pt x="139" y="111"/>
                    <a:pt x="135" y="112"/>
                    <a:pt x="130" y="112"/>
                  </a:cubicBezTo>
                  <a:cubicBezTo>
                    <a:pt x="131" y="112"/>
                    <a:pt x="131" y="111"/>
                    <a:pt x="131" y="110"/>
                  </a:cubicBezTo>
                  <a:cubicBezTo>
                    <a:pt x="131" y="110"/>
                    <a:pt x="131" y="110"/>
                    <a:pt x="131" y="110"/>
                  </a:cubicBezTo>
                  <a:cubicBezTo>
                    <a:pt x="132" y="110"/>
                    <a:pt x="133" y="110"/>
                    <a:pt x="133" y="109"/>
                  </a:cubicBezTo>
                  <a:cubicBezTo>
                    <a:pt x="134" y="109"/>
                    <a:pt x="136" y="109"/>
                    <a:pt x="137" y="109"/>
                  </a:cubicBezTo>
                  <a:cubicBezTo>
                    <a:pt x="137" y="109"/>
                    <a:pt x="138" y="109"/>
                    <a:pt x="138" y="109"/>
                  </a:cubicBezTo>
                  <a:moveTo>
                    <a:pt x="85" y="99"/>
                  </a:moveTo>
                  <a:cubicBezTo>
                    <a:pt x="85" y="99"/>
                    <a:pt x="85" y="99"/>
                    <a:pt x="85" y="99"/>
                  </a:cubicBezTo>
                  <a:cubicBezTo>
                    <a:pt x="87" y="100"/>
                    <a:pt x="89" y="101"/>
                    <a:pt x="90" y="101"/>
                  </a:cubicBezTo>
                  <a:cubicBezTo>
                    <a:pt x="92" y="102"/>
                    <a:pt x="93" y="100"/>
                    <a:pt x="92" y="99"/>
                  </a:cubicBezTo>
                  <a:cubicBezTo>
                    <a:pt x="98" y="102"/>
                    <a:pt x="103" y="104"/>
                    <a:pt x="109" y="106"/>
                  </a:cubicBezTo>
                  <a:cubicBezTo>
                    <a:pt x="108" y="106"/>
                    <a:pt x="107" y="106"/>
                    <a:pt x="106" y="106"/>
                  </a:cubicBezTo>
                  <a:cubicBezTo>
                    <a:pt x="98" y="105"/>
                    <a:pt x="91" y="103"/>
                    <a:pt x="85" y="99"/>
                  </a:cubicBezTo>
                  <a:moveTo>
                    <a:pt x="139" y="102"/>
                  </a:moveTo>
                  <a:cubicBezTo>
                    <a:pt x="140" y="102"/>
                    <a:pt x="141" y="102"/>
                    <a:pt x="141" y="102"/>
                  </a:cubicBezTo>
                  <a:cubicBezTo>
                    <a:pt x="142" y="102"/>
                    <a:pt x="143" y="102"/>
                    <a:pt x="144" y="102"/>
                  </a:cubicBezTo>
                  <a:cubicBezTo>
                    <a:pt x="143" y="103"/>
                    <a:pt x="143" y="103"/>
                    <a:pt x="142" y="104"/>
                  </a:cubicBezTo>
                  <a:cubicBezTo>
                    <a:pt x="142" y="103"/>
                    <a:pt x="142" y="102"/>
                    <a:pt x="141" y="102"/>
                  </a:cubicBezTo>
                  <a:cubicBezTo>
                    <a:pt x="140" y="102"/>
                    <a:pt x="140" y="102"/>
                    <a:pt x="139" y="102"/>
                  </a:cubicBezTo>
                  <a:moveTo>
                    <a:pt x="135" y="106"/>
                  </a:moveTo>
                  <a:cubicBezTo>
                    <a:pt x="135" y="106"/>
                    <a:pt x="135" y="106"/>
                    <a:pt x="134" y="106"/>
                  </a:cubicBezTo>
                  <a:cubicBezTo>
                    <a:pt x="135" y="106"/>
                    <a:pt x="135" y="106"/>
                    <a:pt x="135" y="105"/>
                  </a:cubicBezTo>
                  <a:cubicBezTo>
                    <a:pt x="137" y="105"/>
                    <a:pt x="138" y="105"/>
                    <a:pt x="139" y="105"/>
                  </a:cubicBezTo>
                  <a:cubicBezTo>
                    <a:pt x="138" y="106"/>
                    <a:pt x="137" y="106"/>
                    <a:pt x="135" y="106"/>
                  </a:cubicBezTo>
                  <a:moveTo>
                    <a:pt x="161" y="104"/>
                  </a:moveTo>
                  <a:cubicBezTo>
                    <a:pt x="159" y="104"/>
                    <a:pt x="157" y="104"/>
                    <a:pt x="155" y="104"/>
                  </a:cubicBezTo>
                  <a:cubicBezTo>
                    <a:pt x="157" y="104"/>
                    <a:pt x="159" y="103"/>
                    <a:pt x="162" y="103"/>
                  </a:cubicBezTo>
                  <a:cubicBezTo>
                    <a:pt x="162" y="103"/>
                    <a:pt x="163" y="102"/>
                    <a:pt x="163" y="102"/>
                  </a:cubicBezTo>
                  <a:cubicBezTo>
                    <a:pt x="162" y="103"/>
                    <a:pt x="162" y="103"/>
                    <a:pt x="161" y="104"/>
                  </a:cubicBezTo>
                  <a:moveTo>
                    <a:pt x="153" y="102"/>
                  </a:moveTo>
                  <a:cubicBezTo>
                    <a:pt x="151" y="103"/>
                    <a:pt x="149" y="103"/>
                    <a:pt x="147" y="103"/>
                  </a:cubicBezTo>
                  <a:cubicBezTo>
                    <a:pt x="147" y="103"/>
                    <a:pt x="148" y="103"/>
                    <a:pt x="148" y="102"/>
                  </a:cubicBezTo>
                  <a:cubicBezTo>
                    <a:pt x="148" y="102"/>
                    <a:pt x="148" y="102"/>
                    <a:pt x="148" y="102"/>
                  </a:cubicBezTo>
                  <a:cubicBezTo>
                    <a:pt x="150" y="102"/>
                    <a:pt x="152" y="102"/>
                    <a:pt x="153" y="102"/>
                  </a:cubicBezTo>
                  <a:moveTo>
                    <a:pt x="159" y="100"/>
                  </a:moveTo>
                  <a:cubicBezTo>
                    <a:pt x="158" y="100"/>
                    <a:pt x="154" y="100"/>
                    <a:pt x="151" y="99"/>
                  </a:cubicBezTo>
                  <a:cubicBezTo>
                    <a:pt x="151" y="99"/>
                    <a:pt x="151" y="99"/>
                    <a:pt x="152" y="99"/>
                  </a:cubicBezTo>
                  <a:cubicBezTo>
                    <a:pt x="154" y="99"/>
                    <a:pt x="156" y="99"/>
                    <a:pt x="158" y="98"/>
                  </a:cubicBezTo>
                  <a:cubicBezTo>
                    <a:pt x="158" y="98"/>
                    <a:pt x="158" y="98"/>
                    <a:pt x="158" y="98"/>
                  </a:cubicBezTo>
                  <a:cubicBezTo>
                    <a:pt x="158" y="98"/>
                    <a:pt x="159" y="99"/>
                    <a:pt x="159" y="99"/>
                  </a:cubicBezTo>
                  <a:cubicBezTo>
                    <a:pt x="162" y="99"/>
                    <a:pt x="164" y="98"/>
                    <a:pt x="166" y="97"/>
                  </a:cubicBezTo>
                  <a:cubicBezTo>
                    <a:pt x="164" y="99"/>
                    <a:pt x="162" y="100"/>
                    <a:pt x="159" y="100"/>
                  </a:cubicBezTo>
                  <a:moveTo>
                    <a:pt x="179" y="94"/>
                  </a:moveTo>
                  <a:cubicBezTo>
                    <a:pt x="177" y="95"/>
                    <a:pt x="176" y="95"/>
                    <a:pt x="174" y="96"/>
                  </a:cubicBezTo>
                  <a:cubicBezTo>
                    <a:pt x="174" y="96"/>
                    <a:pt x="174" y="95"/>
                    <a:pt x="174" y="95"/>
                  </a:cubicBezTo>
                  <a:cubicBezTo>
                    <a:pt x="175" y="94"/>
                    <a:pt x="176" y="94"/>
                    <a:pt x="177" y="93"/>
                  </a:cubicBezTo>
                  <a:cubicBezTo>
                    <a:pt x="177" y="94"/>
                    <a:pt x="178" y="94"/>
                    <a:pt x="179" y="94"/>
                  </a:cubicBezTo>
                  <a:moveTo>
                    <a:pt x="197" y="81"/>
                  </a:moveTo>
                  <a:cubicBezTo>
                    <a:pt x="196" y="82"/>
                    <a:pt x="195" y="83"/>
                    <a:pt x="194" y="85"/>
                  </a:cubicBezTo>
                  <a:cubicBezTo>
                    <a:pt x="195" y="83"/>
                    <a:pt x="196" y="82"/>
                    <a:pt x="196" y="80"/>
                  </a:cubicBezTo>
                  <a:cubicBezTo>
                    <a:pt x="197" y="80"/>
                    <a:pt x="197" y="81"/>
                    <a:pt x="197" y="81"/>
                  </a:cubicBezTo>
                  <a:moveTo>
                    <a:pt x="200" y="75"/>
                  </a:moveTo>
                  <a:cubicBezTo>
                    <a:pt x="200" y="75"/>
                    <a:pt x="199" y="76"/>
                    <a:pt x="199" y="76"/>
                  </a:cubicBezTo>
                  <a:cubicBezTo>
                    <a:pt x="199" y="75"/>
                    <a:pt x="199" y="75"/>
                    <a:pt x="199" y="75"/>
                  </a:cubicBezTo>
                  <a:cubicBezTo>
                    <a:pt x="199" y="74"/>
                    <a:pt x="200" y="73"/>
                    <a:pt x="200" y="73"/>
                  </a:cubicBezTo>
                  <a:cubicBezTo>
                    <a:pt x="200" y="72"/>
                    <a:pt x="200" y="72"/>
                    <a:pt x="201" y="72"/>
                  </a:cubicBezTo>
                  <a:cubicBezTo>
                    <a:pt x="201" y="73"/>
                    <a:pt x="200" y="75"/>
                    <a:pt x="200" y="75"/>
                  </a:cubicBezTo>
                  <a:moveTo>
                    <a:pt x="207" y="53"/>
                  </a:moveTo>
                  <a:cubicBezTo>
                    <a:pt x="208" y="52"/>
                    <a:pt x="208" y="51"/>
                    <a:pt x="208" y="50"/>
                  </a:cubicBezTo>
                  <a:cubicBezTo>
                    <a:pt x="208" y="56"/>
                    <a:pt x="208" y="56"/>
                    <a:pt x="208" y="56"/>
                  </a:cubicBezTo>
                  <a:cubicBezTo>
                    <a:pt x="208" y="55"/>
                    <a:pt x="208" y="54"/>
                    <a:pt x="207" y="53"/>
                  </a:cubicBezTo>
                  <a:moveTo>
                    <a:pt x="202" y="57"/>
                  </a:moveTo>
                  <a:cubicBezTo>
                    <a:pt x="202" y="58"/>
                    <a:pt x="202" y="59"/>
                    <a:pt x="202" y="60"/>
                  </a:cubicBezTo>
                  <a:cubicBezTo>
                    <a:pt x="201" y="61"/>
                    <a:pt x="201" y="62"/>
                    <a:pt x="200" y="63"/>
                  </a:cubicBezTo>
                  <a:cubicBezTo>
                    <a:pt x="200" y="61"/>
                    <a:pt x="201" y="59"/>
                    <a:pt x="202" y="57"/>
                  </a:cubicBezTo>
                  <a:moveTo>
                    <a:pt x="213" y="59"/>
                  </a:moveTo>
                  <a:cubicBezTo>
                    <a:pt x="213" y="58"/>
                    <a:pt x="212" y="58"/>
                    <a:pt x="211" y="58"/>
                  </a:cubicBezTo>
                  <a:cubicBezTo>
                    <a:pt x="211" y="50"/>
                    <a:pt x="211" y="50"/>
                    <a:pt x="211" y="50"/>
                  </a:cubicBezTo>
                  <a:cubicBezTo>
                    <a:pt x="211" y="50"/>
                    <a:pt x="212" y="50"/>
                    <a:pt x="212" y="49"/>
                  </a:cubicBezTo>
                  <a:cubicBezTo>
                    <a:pt x="212" y="48"/>
                    <a:pt x="212" y="47"/>
                    <a:pt x="212" y="47"/>
                  </a:cubicBezTo>
                  <a:cubicBezTo>
                    <a:pt x="212" y="46"/>
                    <a:pt x="212" y="46"/>
                    <a:pt x="212" y="45"/>
                  </a:cubicBezTo>
                  <a:cubicBezTo>
                    <a:pt x="212" y="45"/>
                    <a:pt x="213" y="44"/>
                    <a:pt x="215" y="45"/>
                  </a:cubicBezTo>
                  <a:cubicBezTo>
                    <a:pt x="215" y="45"/>
                    <a:pt x="216" y="45"/>
                    <a:pt x="216" y="45"/>
                  </a:cubicBezTo>
                  <a:cubicBezTo>
                    <a:pt x="217" y="48"/>
                    <a:pt x="217" y="52"/>
                    <a:pt x="217" y="55"/>
                  </a:cubicBezTo>
                  <a:cubicBezTo>
                    <a:pt x="218" y="58"/>
                    <a:pt x="218" y="61"/>
                    <a:pt x="221" y="63"/>
                  </a:cubicBezTo>
                  <a:cubicBezTo>
                    <a:pt x="222" y="64"/>
                    <a:pt x="224" y="61"/>
                    <a:pt x="222" y="60"/>
                  </a:cubicBezTo>
                  <a:cubicBezTo>
                    <a:pt x="221" y="59"/>
                    <a:pt x="220" y="54"/>
                    <a:pt x="220" y="53"/>
                  </a:cubicBezTo>
                  <a:cubicBezTo>
                    <a:pt x="220" y="50"/>
                    <a:pt x="219" y="48"/>
                    <a:pt x="219" y="46"/>
                  </a:cubicBezTo>
                  <a:cubicBezTo>
                    <a:pt x="221" y="46"/>
                    <a:pt x="223" y="47"/>
                    <a:pt x="225" y="48"/>
                  </a:cubicBezTo>
                  <a:cubicBezTo>
                    <a:pt x="225" y="54"/>
                    <a:pt x="226" y="60"/>
                    <a:pt x="228" y="66"/>
                  </a:cubicBezTo>
                  <a:cubicBezTo>
                    <a:pt x="223" y="64"/>
                    <a:pt x="218" y="62"/>
                    <a:pt x="213" y="59"/>
                  </a:cubicBezTo>
                  <a:moveTo>
                    <a:pt x="231" y="68"/>
                  </a:moveTo>
                  <a:cubicBezTo>
                    <a:pt x="230" y="62"/>
                    <a:pt x="228" y="56"/>
                    <a:pt x="228" y="49"/>
                  </a:cubicBezTo>
                  <a:cubicBezTo>
                    <a:pt x="231" y="50"/>
                    <a:pt x="233" y="51"/>
                    <a:pt x="236" y="53"/>
                  </a:cubicBezTo>
                  <a:cubicBezTo>
                    <a:pt x="236" y="53"/>
                    <a:pt x="236" y="53"/>
                    <a:pt x="236" y="53"/>
                  </a:cubicBezTo>
                  <a:cubicBezTo>
                    <a:pt x="236" y="56"/>
                    <a:pt x="235" y="60"/>
                    <a:pt x="236" y="64"/>
                  </a:cubicBezTo>
                  <a:cubicBezTo>
                    <a:pt x="236" y="66"/>
                    <a:pt x="237" y="68"/>
                    <a:pt x="237" y="70"/>
                  </a:cubicBezTo>
                  <a:cubicBezTo>
                    <a:pt x="235" y="69"/>
                    <a:pt x="233" y="68"/>
                    <a:pt x="231" y="68"/>
                  </a:cubicBezTo>
                  <a:moveTo>
                    <a:pt x="240" y="71"/>
                  </a:moveTo>
                  <a:cubicBezTo>
                    <a:pt x="240" y="68"/>
                    <a:pt x="239" y="66"/>
                    <a:pt x="239" y="63"/>
                  </a:cubicBezTo>
                  <a:cubicBezTo>
                    <a:pt x="238" y="60"/>
                    <a:pt x="238" y="57"/>
                    <a:pt x="239" y="54"/>
                  </a:cubicBezTo>
                  <a:cubicBezTo>
                    <a:pt x="240" y="54"/>
                    <a:pt x="242" y="55"/>
                    <a:pt x="243" y="55"/>
                  </a:cubicBezTo>
                  <a:cubicBezTo>
                    <a:pt x="244" y="55"/>
                    <a:pt x="244" y="55"/>
                    <a:pt x="244" y="56"/>
                  </a:cubicBezTo>
                  <a:cubicBezTo>
                    <a:pt x="244" y="56"/>
                    <a:pt x="243" y="56"/>
                    <a:pt x="244" y="56"/>
                  </a:cubicBezTo>
                  <a:cubicBezTo>
                    <a:pt x="245" y="60"/>
                    <a:pt x="245" y="65"/>
                    <a:pt x="245" y="69"/>
                  </a:cubicBezTo>
                  <a:cubicBezTo>
                    <a:pt x="245" y="70"/>
                    <a:pt x="246" y="71"/>
                    <a:pt x="246" y="73"/>
                  </a:cubicBezTo>
                  <a:cubicBezTo>
                    <a:pt x="244" y="72"/>
                    <a:pt x="242" y="71"/>
                    <a:pt x="240" y="71"/>
                  </a:cubicBezTo>
                  <a:moveTo>
                    <a:pt x="249" y="74"/>
                  </a:moveTo>
                  <a:cubicBezTo>
                    <a:pt x="248" y="71"/>
                    <a:pt x="248" y="68"/>
                    <a:pt x="248" y="65"/>
                  </a:cubicBezTo>
                  <a:cubicBezTo>
                    <a:pt x="248" y="62"/>
                    <a:pt x="247" y="59"/>
                    <a:pt x="247" y="57"/>
                  </a:cubicBezTo>
                  <a:cubicBezTo>
                    <a:pt x="249" y="57"/>
                    <a:pt x="251" y="58"/>
                    <a:pt x="253" y="59"/>
                  </a:cubicBezTo>
                  <a:cubicBezTo>
                    <a:pt x="253" y="64"/>
                    <a:pt x="254" y="68"/>
                    <a:pt x="254" y="73"/>
                  </a:cubicBezTo>
                  <a:cubicBezTo>
                    <a:pt x="254" y="74"/>
                    <a:pt x="254" y="76"/>
                    <a:pt x="255" y="77"/>
                  </a:cubicBezTo>
                  <a:cubicBezTo>
                    <a:pt x="253" y="76"/>
                    <a:pt x="251" y="75"/>
                    <a:pt x="249" y="74"/>
                  </a:cubicBezTo>
                  <a:moveTo>
                    <a:pt x="258" y="80"/>
                  </a:moveTo>
                  <a:cubicBezTo>
                    <a:pt x="257" y="77"/>
                    <a:pt x="257" y="74"/>
                    <a:pt x="257" y="71"/>
                  </a:cubicBezTo>
                  <a:cubicBezTo>
                    <a:pt x="256" y="68"/>
                    <a:pt x="256" y="64"/>
                    <a:pt x="256" y="61"/>
                  </a:cubicBezTo>
                  <a:cubicBezTo>
                    <a:pt x="258" y="63"/>
                    <a:pt x="260" y="65"/>
                    <a:pt x="260" y="67"/>
                  </a:cubicBezTo>
                  <a:cubicBezTo>
                    <a:pt x="261" y="70"/>
                    <a:pt x="261" y="73"/>
                    <a:pt x="261" y="77"/>
                  </a:cubicBezTo>
                  <a:cubicBezTo>
                    <a:pt x="261" y="77"/>
                    <a:pt x="261" y="78"/>
                    <a:pt x="261" y="78"/>
                  </a:cubicBezTo>
                  <a:cubicBezTo>
                    <a:pt x="261" y="80"/>
                    <a:pt x="261" y="81"/>
                    <a:pt x="261" y="82"/>
                  </a:cubicBezTo>
                  <a:cubicBezTo>
                    <a:pt x="260" y="81"/>
                    <a:pt x="259" y="80"/>
                    <a:pt x="258" y="80"/>
                  </a:cubicBezTo>
                  <a:moveTo>
                    <a:pt x="266" y="77"/>
                  </a:moveTo>
                  <a:cubicBezTo>
                    <a:pt x="266" y="76"/>
                    <a:pt x="265" y="75"/>
                    <a:pt x="264" y="75"/>
                  </a:cubicBezTo>
                  <a:cubicBezTo>
                    <a:pt x="264" y="72"/>
                    <a:pt x="264" y="69"/>
                    <a:pt x="263" y="66"/>
                  </a:cubicBezTo>
                  <a:cubicBezTo>
                    <a:pt x="267" y="69"/>
                    <a:pt x="268" y="71"/>
                    <a:pt x="268" y="77"/>
                  </a:cubicBezTo>
                  <a:cubicBezTo>
                    <a:pt x="269" y="80"/>
                    <a:pt x="269" y="82"/>
                    <a:pt x="268" y="85"/>
                  </a:cubicBezTo>
                  <a:cubicBezTo>
                    <a:pt x="267" y="85"/>
                    <a:pt x="267" y="85"/>
                    <a:pt x="266" y="86"/>
                  </a:cubicBezTo>
                  <a:cubicBezTo>
                    <a:pt x="266" y="83"/>
                    <a:pt x="266" y="80"/>
                    <a:pt x="266" y="77"/>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 name="MH_Number_1"/>
          <p:cNvSpPr/>
          <p:nvPr>
            <p:custDataLst>
              <p:tags r:id="rId1"/>
            </p:custDataLst>
          </p:nvPr>
        </p:nvSpPr>
        <p:spPr>
          <a:xfrm>
            <a:off x="4929414" y="2296201"/>
            <a:ext cx="498951" cy="498614"/>
          </a:xfrm>
          <a:prstGeom prst="rect">
            <a:avLst/>
          </a:prstGeom>
          <a:solidFill>
            <a:srgbClr val="FFA91B"/>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2800" b="1" dirty="0">
                <a:solidFill>
                  <a:schemeClr val="tx1">
                    <a:lumMod val="75000"/>
                    <a:lumOff val="25000"/>
                  </a:schemeClr>
                </a:solidFill>
                <a:latin typeface="微软雅黑" panose="020B0503020204020204" pitchFamily="34" charset="-122"/>
                <a:ea typeface="微软雅黑" panose="020B0503020204020204" pitchFamily="34" charset="-122"/>
                <a:cs typeface="Times New Roman" panose="02020603050405020304" pitchFamily="18" charset="0"/>
              </a:rPr>
              <a:t>01</a:t>
            </a:r>
            <a:endParaRPr lang="zh-CN" altLang="en-US" sz="2800" b="1" dirty="0">
              <a:solidFill>
                <a:schemeClr val="tx1">
                  <a:lumMod val="75000"/>
                  <a:lumOff val="25000"/>
                </a:schemeClr>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5" name="MH_Entry_1"/>
          <p:cNvSpPr/>
          <p:nvPr>
            <p:custDataLst>
              <p:tags r:id="rId2"/>
            </p:custDataLst>
          </p:nvPr>
        </p:nvSpPr>
        <p:spPr>
          <a:xfrm>
            <a:off x="5422164" y="2296201"/>
            <a:ext cx="2636971" cy="498614"/>
          </a:xfrm>
          <a:prstGeom prst="rect">
            <a:avLst/>
          </a:prstGeom>
          <a:noFill/>
          <a:ln>
            <a:solidFill>
              <a:srgbClr val="FFA91B"/>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r>
              <a:rPr lang="zh-CN" altLang="en-US" sz="2400" b="1" dirty="0">
                <a:solidFill>
                  <a:schemeClr val="tx1">
                    <a:lumMod val="75000"/>
                    <a:lumOff val="25000"/>
                  </a:schemeClr>
                </a:solidFill>
                <a:latin typeface="微软雅黑" panose="020B0503020204020204" pitchFamily="34" charset="-122"/>
                <a:ea typeface="微软雅黑" panose="020B0503020204020204" pitchFamily="34" charset="-122"/>
              </a:rPr>
              <a:t>点击添加标题</a:t>
            </a:r>
            <a:endParaRPr lang="zh-CN" altLang="en-US" sz="24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6" name="MH_Entry_2"/>
          <p:cNvSpPr/>
          <p:nvPr>
            <p:custDataLst>
              <p:tags r:id="rId3"/>
            </p:custDataLst>
          </p:nvPr>
        </p:nvSpPr>
        <p:spPr>
          <a:xfrm>
            <a:off x="5422164" y="3125802"/>
            <a:ext cx="2636971" cy="498614"/>
          </a:xfrm>
          <a:prstGeom prst="rect">
            <a:avLst/>
          </a:prstGeom>
          <a:noFill/>
          <a:ln>
            <a:solidFill>
              <a:srgbClr val="FFA91B"/>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r>
              <a:rPr lang="zh-CN" altLang="en-US" sz="2400" b="1" dirty="0">
                <a:solidFill>
                  <a:schemeClr val="tx1">
                    <a:lumMod val="75000"/>
                    <a:lumOff val="25000"/>
                  </a:schemeClr>
                </a:solidFill>
                <a:latin typeface="微软雅黑" panose="020B0503020204020204" pitchFamily="34" charset="-122"/>
                <a:ea typeface="微软雅黑" panose="020B0503020204020204" pitchFamily="34" charset="-122"/>
              </a:rPr>
              <a:t>点击添加标题</a:t>
            </a:r>
            <a:endParaRPr lang="zh-CN" altLang="en-US" sz="24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7" name="MH_Number_2"/>
          <p:cNvSpPr/>
          <p:nvPr>
            <p:custDataLst>
              <p:tags r:id="rId4"/>
            </p:custDataLst>
          </p:nvPr>
        </p:nvSpPr>
        <p:spPr>
          <a:xfrm>
            <a:off x="4929414" y="3125802"/>
            <a:ext cx="498951" cy="498614"/>
          </a:xfrm>
          <a:prstGeom prst="rect">
            <a:avLst/>
          </a:prstGeom>
          <a:solidFill>
            <a:srgbClr val="FFA91B"/>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2800" b="1">
                <a:solidFill>
                  <a:schemeClr val="tx1">
                    <a:lumMod val="75000"/>
                    <a:lumOff val="25000"/>
                  </a:schemeClr>
                </a:solidFill>
                <a:latin typeface="微软雅黑" panose="020B0503020204020204" pitchFamily="34" charset="-122"/>
                <a:ea typeface="微软雅黑" panose="020B0503020204020204" pitchFamily="34" charset="-122"/>
                <a:cs typeface="Times New Roman" panose="02020603050405020304" pitchFamily="18" charset="0"/>
              </a:rPr>
              <a:t>02</a:t>
            </a:r>
            <a:endParaRPr lang="zh-CN" altLang="en-US" sz="2800" b="1">
              <a:solidFill>
                <a:schemeClr val="tx1">
                  <a:lumMod val="75000"/>
                  <a:lumOff val="25000"/>
                </a:schemeClr>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8" name="MH_Number_1"/>
          <p:cNvSpPr/>
          <p:nvPr>
            <p:custDataLst>
              <p:tags r:id="rId5"/>
            </p:custDataLst>
          </p:nvPr>
        </p:nvSpPr>
        <p:spPr>
          <a:xfrm>
            <a:off x="4929414" y="3955403"/>
            <a:ext cx="498951" cy="498614"/>
          </a:xfrm>
          <a:prstGeom prst="rect">
            <a:avLst/>
          </a:prstGeom>
          <a:solidFill>
            <a:srgbClr val="FFA91B"/>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2800" b="1" dirty="0">
                <a:solidFill>
                  <a:schemeClr val="tx1">
                    <a:lumMod val="75000"/>
                    <a:lumOff val="25000"/>
                  </a:schemeClr>
                </a:solidFill>
                <a:latin typeface="微软雅黑" panose="020B0503020204020204" pitchFamily="34" charset="-122"/>
                <a:ea typeface="微软雅黑" panose="020B0503020204020204" pitchFamily="34" charset="-122"/>
                <a:cs typeface="Times New Roman" panose="02020603050405020304" pitchFamily="18" charset="0"/>
              </a:rPr>
              <a:t>03</a:t>
            </a:r>
            <a:endParaRPr lang="zh-CN" altLang="en-US" sz="2800" b="1" dirty="0">
              <a:solidFill>
                <a:schemeClr val="tx1">
                  <a:lumMod val="75000"/>
                  <a:lumOff val="25000"/>
                </a:schemeClr>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9" name="MH_Entry_1"/>
          <p:cNvSpPr/>
          <p:nvPr>
            <p:custDataLst>
              <p:tags r:id="rId6"/>
            </p:custDataLst>
          </p:nvPr>
        </p:nvSpPr>
        <p:spPr>
          <a:xfrm>
            <a:off x="5422164" y="3955403"/>
            <a:ext cx="2636971" cy="498614"/>
          </a:xfrm>
          <a:prstGeom prst="rect">
            <a:avLst/>
          </a:prstGeom>
          <a:noFill/>
          <a:ln>
            <a:solidFill>
              <a:srgbClr val="FFA91B"/>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r>
              <a:rPr lang="zh-CN" altLang="en-US" sz="2400" b="1" dirty="0">
                <a:solidFill>
                  <a:schemeClr val="tx1">
                    <a:lumMod val="75000"/>
                    <a:lumOff val="25000"/>
                  </a:schemeClr>
                </a:solidFill>
                <a:latin typeface="微软雅黑" panose="020B0503020204020204" pitchFamily="34" charset="-122"/>
                <a:ea typeface="微软雅黑" panose="020B0503020204020204" pitchFamily="34" charset="-122"/>
              </a:rPr>
              <a:t>点击添加标题</a:t>
            </a:r>
            <a:endParaRPr lang="zh-CN" altLang="en-US" sz="24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10" name="MH_Entry_2"/>
          <p:cNvSpPr/>
          <p:nvPr>
            <p:custDataLst>
              <p:tags r:id="rId7"/>
            </p:custDataLst>
          </p:nvPr>
        </p:nvSpPr>
        <p:spPr>
          <a:xfrm>
            <a:off x="5422164" y="4785004"/>
            <a:ext cx="2636971" cy="498614"/>
          </a:xfrm>
          <a:prstGeom prst="rect">
            <a:avLst/>
          </a:prstGeom>
          <a:noFill/>
          <a:ln>
            <a:solidFill>
              <a:srgbClr val="FFA91B"/>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r>
              <a:rPr lang="zh-CN" altLang="en-US" sz="2400" b="1" dirty="0">
                <a:solidFill>
                  <a:schemeClr val="tx1">
                    <a:lumMod val="75000"/>
                    <a:lumOff val="25000"/>
                  </a:schemeClr>
                </a:solidFill>
                <a:latin typeface="微软雅黑" panose="020B0503020204020204" pitchFamily="34" charset="-122"/>
                <a:ea typeface="微软雅黑" panose="020B0503020204020204" pitchFamily="34" charset="-122"/>
              </a:rPr>
              <a:t>点击添加标题</a:t>
            </a:r>
            <a:endParaRPr lang="zh-CN" altLang="en-US" sz="24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11" name="MH_Number_2"/>
          <p:cNvSpPr/>
          <p:nvPr>
            <p:custDataLst>
              <p:tags r:id="rId8"/>
            </p:custDataLst>
          </p:nvPr>
        </p:nvSpPr>
        <p:spPr>
          <a:xfrm>
            <a:off x="4929414" y="4785004"/>
            <a:ext cx="498951" cy="498614"/>
          </a:xfrm>
          <a:prstGeom prst="rect">
            <a:avLst/>
          </a:prstGeom>
          <a:solidFill>
            <a:srgbClr val="FFA91B"/>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2800" b="1" dirty="0">
                <a:solidFill>
                  <a:schemeClr val="tx1">
                    <a:lumMod val="75000"/>
                    <a:lumOff val="25000"/>
                  </a:schemeClr>
                </a:solidFill>
                <a:latin typeface="微软雅黑" panose="020B0503020204020204" pitchFamily="34" charset="-122"/>
                <a:ea typeface="微软雅黑" panose="020B0503020204020204" pitchFamily="34" charset="-122"/>
                <a:cs typeface="Times New Roman" panose="02020603050405020304" pitchFamily="18" charset="0"/>
              </a:rPr>
              <a:t>04</a:t>
            </a:r>
            <a:endParaRPr lang="zh-CN" altLang="en-US" sz="2800" b="1" dirty="0">
              <a:solidFill>
                <a:schemeClr val="tx1">
                  <a:lumMod val="75000"/>
                  <a:lumOff val="25000"/>
                </a:schemeClr>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13" name="矩形 12"/>
          <p:cNvSpPr/>
          <p:nvPr/>
        </p:nvSpPr>
        <p:spPr>
          <a:xfrm>
            <a:off x="1383247" y="1937214"/>
            <a:ext cx="2624181" cy="523220"/>
          </a:xfrm>
          <a:prstGeom prst="rect">
            <a:avLst/>
          </a:prstGeom>
        </p:spPr>
        <p:txBody>
          <a:bodyPr wrap="none">
            <a:spAutoFit/>
          </a:bodyPr>
          <a:lstStyle/>
          <a:p>
            <a:pPr algn="ctr">
              <a:defRPr/>
            </a:pPr>
            <a:r>
              <a:rPr lang="en-US" altLang="zh-CN" sz="2800" spc="500" dirty="0">
                <a:solidFill>
                  <a:srgbClr val="CE0F0F"/>
                </a:solidFill>
                <a:latin typeface="微软雅黑" panose="020B0503020204020204" pitchFamily="34" charset="-122"/>
                <a:ea typeface="微软雅黑" panose="020B0503020204020204" pitchFamily="34" charset="-122"/>
              </a:rPr>
              <a:t>CONTENTS</a:t>
            </a:r>
            <a:endParaRPr lang="zh-CN" altLang="en-US" sz="2800" spc="500" dirty="0">
              <a:solidFill>
                <a:srgbClr val="CE0F0F"/>
              </a:solidFill>
              <a:latin typeface="微软雅黑" panose="020B0503020204020204" pitchFamily="34" charset="-122"/>
              <a:ea typeface="微软雅黑" panose="020B0503020204020204" pitchFamily="34" charset="-122"/>
            </a:endParaRPr>
          </a:p>
        </p:txBody>
      </p:sp>
      <p:sp>
        <p:nvSpPr>
          <p:cNvPr id="15" name="文本框 14"/>
          <p:cNvSpPr txBox="1"/>
          <p:nvPr/>
        </p:nvSpPr>
        <p:spPr>
          <a:xfrm>
            <a:off x="1909699" y="850656"/>
            <a:ext cx="2015093" cy="1200329"/>
          </a:xfrm>
          <a:prstGeom prst="rect">
            <a:avLst/>
          </a:prstGeom>
          <a:noFill/>
        </p:spPr>
        <p:txBody>
          <a:bodyPr wrap="square" rtlCol="0">
            <a:spAutoFit/>
          </a:bodyPr>
          <a:lstStyle/>
          <a:p>
            <a:r>
              <a:rPr lang="zh-CN" altLang="en-US" sz="7200" b="1" dirty="0">
                <a:solidFill>
                  <a:schemeClr val="tx1">
                    <a:lumMod val="75000"/>
                    <a:lumOff val="25000"/>
                  </a:schemeClr>
                </a:solidFill>
                <a:latin typeface="微软雅黑" panose="020B0503020204020204" pitchFamily="34" charset="-122"/>
                <a:ea typeface="微软雅黑" panose="020B0503020204020204" pitchFamily="34" charset="-122"/>
              </a:rPr>
              <a:t>目录</a:t>
            </a:r>
            <a:endParaRPr lang="zh-CN" altLang="en-US" sz="72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16" name="组合 15"/>
          <p:cNvGrpSpPr/>
          <p:nvPr/>
        </p:nvGrpSpPr>
        <p:grpSpPr>
          <a:xfrm rot="19259078">
            <a:off x="663172" y="704094"/>
            <a:ext cx="1266790" cy="1423282"/>
            <a:chOff x="4506913" y="-344488"/>
            <a:chExt cx="2300287" cy="2584451"/>
          </a:xfrm>
        </p:grpSpPr>
        <p:sp>
          <p:nvSpPr>
            <p:cNvPr id="17" name="Freeform 134"/>
            <p:cNvSpPr/>
            <p:nvPr/>
          </p:nvSpPr>
          <p:spPr bwMode="auto">
            <a:xfrm>
              <a:off x="4522788" y="1392238"/>
              <a:ext cx="1797050" cy="738188"/>
            </a:xfrm>
            <a:custGeom>
              <a:avLst/>
              <a:gdLst>
                <a:gd name="T0" fmla="*/ 0 w 1132"/>
                <a:gd name="T1" fmla="*/ 163 h 465"/>
                <a:gd name="T2" fmla="*/ 1087 w 1132"/>
                <a:gd name="T3" fmla="*/ 465 h 465"/>
                <a:gd name="T4" fmla="*/ 1132 w 1132"/>
                <a:gd name="T5" fmla="*/ 302 h 465"/>
                <a:gd name="T6" fmla="*/ 46 w 1132"/>
                <a:gd name="T7" fmla="*/ 0 h 465"/>
                <a:gd name="T8" fmla="*/ 0 w 1132"/>
                <a:gd name="T9" fmla="*/ 163 h 465"/>
              </a:gdLst>
              <a:ahLst/>
              <a:cxnLst>
                <a:cxn ang="0">
                  <a:pos x="T0" y="T1"/>
                </a:cxn>
                <a:cxn ang="0">
                  <a:pos x="T2" y="T3"/>
                </a:cxn>
                <a:cxn ang="0">
                  <a:pos x="T4" y="T5"/>
                </a:cxn>
                <a:cxn ang="0">
                  <a:pos x="T6" y="T7"/>
                </a:cxn>
                <a:cxn ang="0">
                  <a:pos x="T8" y="T9"/>
                </a:cxn>
              </a:cxnLst>
              <a:rect l="0" t="0" r="r" b="b"/>
              <a:pathLst>
                <a:path w="1132" h="465">
                  <a:moveTo>
                    <a:pt x="0" y="163"/>
                  </a:moveTo>
                  <a:lnTo>
                    <a:pt x="1087" y="465"/>
                  </a:lnTo>
                  <a:lnTo>
                    <a:pt x="1132" y="302"/>
                  </a:lnTo>
                  <a:lnTo>
                    <a:pt x="46" y="0"/>
                  </a:lnTo>
                  <a:lnTo>
                    <a:pt x="0" y="16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35"/>
            <p:cNvSpPr/>
            <p:nvPr/>
          </p:nvSpPr>
          <p:spPr bwMode="auto">
            <a:xfrm>
              <a:off x="4527550" y="-344488"/>
              <a:ext cx="936625" cy="1978025"/>
            </a:xfrm>
            <a:custGeom>
              <a:avLst/>
              <a:gdLst>
                <a:gd name="T0" fmla="*/ 116 w 221"/>
                <a:gd name="T1" fmla="*/ 422 h 466"/>
                <a:gd name="T2" fmla="*/ 56 w 221"/>
                <a:gd name="T3" fmla="*/ 452 h 466"/>
                <a:gd name="T4" fmla="*/ 0 w 221"/>
                <a:gd name="T5" fmla="*/ 466 h 466"/>
                <a:gd name="T6" fmla="*/ 119 w 221"/>
                <a:gd name="T7" fmla="*/ 38 h 466"/>
                <a:gd name="T8" fmla="*/ 179 w 221"/>
                <a:gd name="T9" fmla="*/ 8 h 466"/>
                <a:gd name="T10" fmla="*/ 215 w 221"/>
                <a:gd name="T11" fmla="*/ 64 h 466"/>
                <a:gd name="T12" fmla="*/ 116 w 221"/>
                <a:gd name="T13" fmla="*/ 422 h 466"/>
              </a:gdLst>
              <a:ahLst/>
              <a:cxnLst>
                <a:cxn ang="0">
                  <a:pos x="T0" y="T1"/>
                </a:cxn>
                <a:cxn ang="0">
                  <a:pos x="T2" y="T3"/>
                </a:cxn>
                <a:cxn ang="0">
                  <a:pos x="T4" y="T5"/>
                </a:cxn>
                <a:cxn ang="0">
                  <a:pos x="T6" y="T7"/>
                </a:cxn>
                <a:cxn ang="0">
                  <a:pos x="T8" y="T9"/>
                </a:cxn>
                <a:cxn ang="0">
                  <a:pos x="T10" y="T11"/>
                </a:cxn>
                <a:cxn ang="0">
                  <a:pos x="T12" y="T13"/>
                </a:cxn>
              </a:cxnLst>
              <a:rect l="0" t="0" r="r" b="b"/>
              <a:pathLst>
                <a:path w="221" h="466">
                  <a:moveTo>
                    <a:pt x="116" y="422"/>
                  </a:moveTo>
                  <a:cubicBezTo>
                    <a:pt x="109" y="446"/>
                    <a:pt x="82" y="459"/>
                    <a:pt x="56" y="452"/>
                  </a:cubicBezTo>
                  <a:cubicBezTo>
                    <a:pt x="29" y="445"/>
                    <a:pt x="13" y="449"/>
                    <a:pt x="0" y="466"/>
                  </a:cubicBezTo>
                  <a:cubicBezTo>
                    <a:pt x="119" y="38"/>
                    <a:pt x="119" y="38"/>
                    <a:pt x="119" y="38"/>
                  </a:cubicBezTo>
                  <a:cubicBezTo>
                    <a:pt x="125" y="14"/>
                    <a:pt x="152" y="0"/>
                    <a:pt x="179" y="8"/>
                  </a:cubicBezTo>
                  <a:cubicBezTo>
                    <a:pt x="205" y="15"/>
                    <a:pt x="221" y="40"/>
                    <a:pt x="215" y="64"/>
                  </a:cubicBezTo>
                  <a:lnTo>
                    <a:pt x="116" y="422"/>
                  </a:lnTo>
                  <a:close/>
                </a:path>
              </a:pathLst>
            </a:custGeom>
            <a:solidFill>
              <a:srgbClr val="0444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36"/>
            <p:cNvSpPr/>
            <p:nvPr/>
          </p:nvSpPr>
          <p:spPr bwMode="auto">
            <a:xfrm>
              <a:off x="4751388" y="-314325"/>
              <a:ext cx="2055812" cy="2312988"/>
            </a:xfrm>
            <a:custGeom>
              <a:avLst/>
              <a:gdLst>
                <a:gd name="T0" fmla="*/ 964 w 1295"/>
                <a:gd name="T1" fmla="*/ 1457 h 1457"/>
                <a:gd name="T2" fmla="*/ 0 w 1295"/>
                <a:gd name="T3" fmla="*/ 1187 h 1457"/>
                <a:gd name="T4" fmla="*/ 329 w 1295"/>
                <a:gd name="T5" fmla="*/ 0 h 1457"/>
                <a:gd name="T6" fmla="*/ 1295 w 1295"/>
                <a:gd name="T7" fmla="*/ 267 h 1457"/>
                <a:gd name="T8" fmla="*/ 964 w 1295"/>
                <a:gd name="T9" fmla="*/ 1457 h 1457"/>
              </a:gdLst>
              <a:ahLst/>
              <a:cxnLst>
                <a:cxn ang="0">
                  <a:pos x="T0" y="T1"/>
                </a:cxn>
                <a:cxn ang="0">
                  <a:pos x="T2" y="T3"/>
                </a:cxn>
                <a:cxn ang="0">
                  <a:pos x="T4" y="T5"/>
                </a:cxn>
                <a:cxn ang="0">
                  <a:pos x="T6" y="T7"/>
                </a:cxn>
                <a:cxn ang="0">
                  <a:pos x="T8" y="T9"/>
                </a:cxn>
              </a:cxnLst>
              <a:rect l="0" t="0" r="r" b="b"/>
              <a:pathLst>
                <a:path w="1295" h="1457">
                  <a:moveTo>
                    <a:pt x="964" y="1457"/>
                  </a:moveTo>
                  <a:lnTo>
                    <a:pt x="0" y="1187"/>
                  </a:lnTo>
                  <a:lnTo>
                    <a:pt x="329" y="0"/>
                  </a:lnTo>
                  <a:lnTo>
                    <a:pt x="1295" y="267"/>
                  </a:lnTo>
                  <a:lnTo>
                    <a:pt x="964" y="1457"/>
                  </a:lnTo>
                  <a:close/>
                </a:path>
              </a:pathLst>
            </a:custGeom>
            <a:solidFill>
              <a:srgbClr val="3793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37"/>
            <p:cNvSpPr/>
            <p:nvPr/>
          </p:nvSpPr>
          <p:spPr bwMode="auto">
            <a:xfrm>
              <a:off x="4705350" y="-319088"/>
              <a:ext cx="758825" cy="1922463"/>
            </a:xfrm>
            <a:custGeom>
              <a:avLst/>
              <a:gdLst>
                <a:gd name="T0" fmla="*/ 137 w 179"/>
                <a:gd name="T1" fmla="*/ 2 h 453"/>
                <a:gd name="T2" fmla="*/ 123 w 179"/>
                <a:gd name="T3" fmla="*/ 0 h 453"/>
                <a:gd name="T4" fmla="*/ 0 w 179"/>
                <a:gd name="T5" fmla="*/ 443 h 453"/>
                <a:gd name="T6" fmla="*/ 14 w 179"/>
                <a:gd name="T7" fmla="*/ 446 h 453"/>
                <a:gd name="T8" fmla="*/ 74 w 179"/>
                <a:gd name="T9" fmla="*/ 416 h 453"/>
                <a:gd name="T10" fmla="*/ 173 w 179"/>
                <a:gd name="T11" fmla="*/ 58 h 453"/>
                <a:gd name="T12" fmla="*/ 137 w 179"/>
                <a:gd name="T13" fmla="*/ 2 h 453"/>
              </a:gdLst>
              <a:ahLst/>
              <a:cxnLst>
                <a:cxn ang="0">
                  <a:pos x="T0" y="T1"/>
                </a:cxn>
                <a:cxn ang="0">
                  <a:pos x="T2" y="T3"/>
                </a:cxn>
                <a:cxn ang="0">
                  <a:pos x="T4" y="T5"/>
                </a:cxn>
                <a:cxn ang="0">
                  <a:pos x="T6" y="T7"/>
                </a:cxn>
                <a:cxn ang="0">
                  <a:pos x="T8" y="T9"/>
                </a:cxn>
                <a:cxn ang="0">
                  <a:pos x="T10" y="T11"/>
                </a:cxn>
                <a:cxn ang="0">
                  <a:pos x="T12" y="T13"/>
                </a:cxn>
              </a:cxnLst>
              <a:rect l="0" t="0" r="r" b="b"/>
              <a:pathLst>
                <a:path w="179" h="453">
                  <a:moveTo>
                    <a:pt x="137" y="2"/>
                  </a:moveTo>
                  <a:cubicBezTo>
                    <a:pt x="132" y="1"/>
                    <a:pt x="128" y="0"/>
                    <a:pt x="123" y="0"/>
                  </a:cubicBezTo>
                  <a:cubicBezTo>
                    <a:pt x="0" y="443"/>
                    <a:pt x="0" y="443"/>
                    <a:pt x="0" y="443"/>
                  </a:cubicBezTo>
                  <a:cubicBezTo>
                    <a:pt x="4" y="444"/>
                    <a:pt x="9" y="445"/>
                    <a:pt x="14" y="446"/>
                  </a:cubicBezTo>
                  <a:cubicBezTo>
                    <a:pt x="40" y="453"/>
                    <a:pt x="67" y="440"/>
                    <a:pt x="74" y="416"/>
                  </a:cubicBezTo>
                  <a:cubicBezTo>
                    <a:pt x="173" y="58"/>
                    <a:pt x="173" y="58"/>
                    <a:pt x="173" y="58"/>
                  </a:cubicBezTo>
                  <a:cubicBezTo>
                    <a:pt x="179" y="34"/>
                    <a:pt x="163" y="9"/>
                    <a:pt x="137" y="2"/>
                  </a:cubicBezTo>
                </a:path>
              </a:pathLst>
            </a:custGeom>
            <a:solidFill>
              <a:srgbClr val="0430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138"/>
            <p:cNvSpPr/>
            <p:nvPr/>
          </p:nvSpPr>
          <p:spPr bwMode="auto">
            <a:xfrm>
              <a:off x="4751388" y="-314325"/>
              <a:ext cx="1246187" cy="2087563"/>
            </a:xfrm>
            <a:custGeom>
              <a:avLst/>
              <a:gdLst>
                <a:gd name="T0" fmla="*/ 785 w 785"/>
                <a:gd name="T1" fmla="*/ 126 h 1315"/>
                <a:gd name="T2" fmla="*/ 329 w 785"/>
                <a:gd name="T3" fmla="*/ 0 h 1315"/>
                <a:gd name="T4" fmla="*/ 0 w 785"/>
                <a:gd name="T5" fmla="*/ 1187 h 1315"/>
                <a:gd name="T6" fmla="*/ 454 w 785"/>
                <a:gd name="T7" fmla="*/ 1315 h 1315"/>
                <a:gd name="T8" fmla="*/ 785 w 785"/>
                <a:gd name="T9" fmla="*/ 126 h 1315"/>
              </a:gdLst>
              <a:ahLst/>
              <a:cxnLst>
                <a:cxn ang="0">
                  <a:pos x="T0" y="T1"/>
                </a:cxn>
                <a:cxn ang="0">
                  <a:pos x="T2" y="T3"/>
                </a:cxn>
                <a:cxn ang="0">
                  <a:pos x="T4" y="T5"/>
                </a:cxn>
                <a:cxn ang="0">
                  <a:pos x="T6" y="T7"/>
                </a:cxn>
                <a:cxn ang="0">
                  <a:pos x="T8" y="T9"/>
                </a:cxn>
              </a:cxnLst>
              <a:rect l="0" t="0" r="r" b="b"/>
              <a:pathLst>
                <a:path w="785" h="1315">
                  <a:moveTo>
                    <a:pt x="785" y="126"/>
                  </a:moveTo>
                  <a:lnTo>
                    <a:pt x="329" y="0"/>
                  </a:lnTo>
                  <a:lnTo>
                    <a:pt x="0" y="1187"/>
                  </a:lnTo>
                  <a:lnTo>
                    <a:pt x="454" y="1315"/>
                  </a:lnTo>
                  <a:lnTo>
                    <a:pt x="785" y="126"/>
                  </a:lnTo>
                  <a:close/>
                </a:path>
              </a:pathLst>
            </a:custGeom>
            <a:solidFill>
              <a:srgbClr val="1C75B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39"/>
            <p:cNvSpPr/>
            <p:nvPr/>
          </p:nvSpPr>
          <p:spPr bwMode="auto">
            <a:xfrm>
              <a:off x="4506913" y="1531938"/>
              <a:ext cx="1774825" cy="708025"/>
            </a:xfrm>
            <a:custGeom>
              <a:avLst/>
              <a:gdLst>
                <a:gd name="T0" fmla="*/ 419 w 419"/>
                <a:gd name="T1" fmla="*/ 110 h 167"/>
                <a:gd name="T2" fmla="*/ 37 w 419"/>
                <a:gd name="T3" fmla="*/ 4 h 167"/>
                <a:gd name="T4" fmla="*/ 5 w 419"/>
                <a:gd name="T5" fmla="*/ 26 h 167"/>
                <a:gd name="T6" fmla="*/ 21 w 419"/>
                <a:gd name="T7" fmla="*/ 61 h 167"/>
                <a:gd name="T8" fmla="*/ 403 w 419"/>
                <a:gd name="T9" fmla="*/ 167 h 167"/>
                <a:gd name="T10" fmla="*/ 419 w 419"/>
                <a:gd name="T11" fmla="*/ 110 h 167"/>
              </a:gdLst>
              <a:ahLst/>
              <a:cxnLst>
                <a:cxn ang="0">
                  <a:pos x="T0" y="T1"/>
                </a:cxn>
                <a:cxn ang="0">
                  <a:pos x="T2" y="T3"/>
                </a:cxn>
                <a:cxn ang="0">
                  <a:pos x="T4" y="T5"/>
                </a:cxn>
                <a:cxn ang="0">
                  <a:pos x="T6" y="T7"/>
                </a:cxn>
                <a:cxn ang="0">
                  <a:pos x="T8" y="T9"/>
                </a:cxn>
                <a:cxn ang="0">
                  <a:pos x="T10" y="T11"/>
                </a:cxn>
              </a:cxnLst>
              <a:rect l="0" t="0" r="r" b="b"/>
              <a:pathLst>
                <a:path w="419" h="167">
                  <a:moveTo>
                    <a:pt x="419" y="110"/>
                  </a:moveTo>
                  <a:cubicBezTo>
                    <a:pt x="37" y="4"/>
                    <a:pt x="37" y="4"/>
                    <a:pt x="37" y="4"/>
                  </a:cubicBezTo>
                  <a:cubicBezTo>
                    <a:pt x="24" y="0"/>
                    <a:pt x="9" y="10"/>
                    <a:pt x="5" y="26"/>
                  </a:cubicBezTo>
                  <a:cubicBezTo>
                    <a:pt x="0" y="42"/>
                    <a:pt x="8" y="58"/>
                    <a:pt x="21" y="61"/>
                  </a:cubicBezTo>
                  <a:cubicBezTo>
                    <a:pt x="403" y="167"/>
                    <a:pt x="403" y="167"/>
                    <a:pt x="403" y="167"/>
                  </a:cubicBezTo>
                  <a:lnTo>
                    <a:pt x="419" y="11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40"/>
            <p:cNvSpPr/>
            <p:nvPr/>
          </p:nvSpPr>
          <p:spPr bwMode="auto">
            <a:xfrm>
              <a:off x="4506913" y="1531938"/>
              <a:ext cx="1774825" cy="708025"/>
            </a:xfrm>
            <a:custGeom>
              <a:avLst/>
              <a:gdLst>
                <a:gd name="T0" fmla="*/ 390 w 419"/>
                <a:gd name="T1" fmla="*/ 158 h 167"/>
                <a:gd name="T2" fmla="*/ 400 w 419"/>
                <a:gd name="T3" fmla="*/ 125 h 167"/>
                <a:gd name="T4" fmla="*/ 401 w 419"/>
                <a:gd name="T5" fmla="*/ 125 h 167"/>
                <a:gd name="T6" fmla="*/ 405 w 419"/>
                <a:gd name="T7" fmla="*/ 110 h 167"/>
                <a:gd name="T8" fmla="*/ 418 w 419"/>
                <a:gd name="T9" fmla="*/ 114 h 167"/>
                <a:gd name="T10" fmla="*/ 419 w 419"/>
                <a:gd name="T11" fmla="*/ 110 h 167"/>
                <a:gd name="T12" fmla="*/ 37 w 419"/>
                <a:gd name="T13" fmla="*/ 4 h 167"/>
                <a:gd name="T14" fmla="*/ 5 w 419"/>
                <a:gd name="T15" fmla="*/ 26 h 167"/>
                <a:gd name="T16" fmla="*/ 21 w 419"/>
                <a:gd name="T17" fmla="*/ 61 h 167"/>
                <a:gd name="T18" fmla="*/ 403 w 419"/>
                <a:gd name="T19" fmla="*/ 167 h 167"/>
                <a:gd name="T20" fmla="*/ 405 w 419"/>
                <a:gd name="T21" fmla="*/ 163 h 167"/>
                <a:gd name="T22" fmla="*/ 390 w 419"/>
                <a:gd name="T23" fmla="*/ 158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167">
                  <a:moveTo>
                    <a:pt x="390" y="158"/>
                  </a:moveTo>
                  <a:cubicBezTo>
                    <a:pt x="400" y="125"/>
                    <a:pt x="400" y="125"/>
                    <a:pt x="400" y="125"/>
                  </a:cubicBezTo>
                  <a:cubicBezTo>
                    <a:pt x="401" y="125"/>
                    <a:pt x="401" y="125"/>
                    <a:pt x="401" y="125"/>
                  </a:cubicBezTo>
                  <a:cubicBezTo>
                    <a:pt x="405" y="110"/>
                    <a:pt x="405" y="110"/>
                    <a:pt x="405" y="110"/>
                  </a:cubicBezTo>
                  <a:cubicBezTo>
                    <a:pt x="418" y="114"/>
                    <a:pt x="418" y="114"/>
                    <a:pt x="418" y="114"/>
                  </a:cubicBezTo>
                  <a:cubicBezTo>
                    <a:pt x="419" y="110"/>
                    <a:pt x="419" y="110"/>
                    <a:pt x="419" y="110"/>
                  </a:cubicBezTo>
                  <a:cubicBezTo>
                    <a:pt x="37" y="4"/>
                    <a:pt x="37" y="4"/>
                    <a:pt x="37" y="4"/>
                  </a:cubicBezTo>
                  <a:cubicBezTo>
                    <a:pt x="24" y="0"/>
                    <a:pt x="9" y="10"/>
                    <a:pt x="5" y="26"/>
                  </a:cubicBezTo>
                  <a:cubicBezTo>
                    <a:pt x="0" y="42"/>
                    <a:pt x="8" y="58"/>
                    <a:pt x="21" y="61"/>
                  </a:cubicBezTo>
                  <a:cubicBezTo>
                    <a:pt x="403" y="167"/>
                    <a:pt x="403" y="167"/>
                    <a:pt x="403" y="167"/>
                  </a:cubicBezTo>
                  <a:cubicBezTo>
                    <a:pt x="405" y="163"/>
                    <a:pt x="405" y="163"/>
                    <a:pt x="405" y="163"/>
                  </a:cubicBezTo>
                  <a:lnTo>
                    <a:pt x="390" y="158"/>
                  </a:lnTo>
                  <a:close/>
                </a:path>
              </a:pathLst>
            </a:custGeom>
            <a:solidFill>
              <a:srgbClr val="0444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41"/>
            <p:cNvSpPr/>
            <p:nvPr/>
          </p:nvSpPr>
          <p:spPr bwMode="auto">
            <a:xfrm>
              <a:off x="4527550" y="1552575"/>
              <a:ext cx="1749425" cy="671513"/>
            </a:xfrm>
            <a:custGeom>
              <a:avLst/>
              <a:gdLst>
                <a:gd name="T0" fmla="*/ 413 w 413"/>
                <a:gd name="T1" fmla="*/ 109 h 158"/>
                <a:gd name="T2" fmla="*/ 31 w 413"/>
                <a:gd name="T3" fmla="*/ 3 h 158"/>
                <a:gd name="T4" fmla="*/ 4 w 413"/>
                <a:gd name="T5" fmla="*/ 22 h 158"/>
                <a:gd name="T6" fmla="*/ 18 w 413"/>
                <a:gd name="T7" fmla="*/ 52 h 158"/>
                <a:gd name="T8" fmla="*/ 400 w 413"/>
                <a:gd name="T9" fmla="*/ 158 h 158"/>
                <a:gd name="T10" fmla="*/ 413 w 413"/>
                <a:gd name="T11" fmla="*/ 109 h 158"/>
              </a:gdLst>
              <a:ahLst/>
              <a:cxnLst>
                <a:cxn ang="0">
                  <a:pos x="T0" y="T1"/>
                </a:cxn>
                <a:cxn ang="0">
                  <a:pos x="T2" y="T3"/>
                </a:cxn>
                <a:cxn ang="0">
                  <a:pos x="T4" y="T5"/>
                </a:cxn>
                <a:cxn ang="0">
                  <a:pos x="T6" y="T7"/>
                </a:cxn>
                <a:cxn ang="0">
                  <a:pos x="T8" y="T9"/>
                </a:cxn>
                <a:cxn ang="0">
                  <a:pos x="T10" y="T11"/>
                </a:cxn>
              </a:cxnLst>
              <a:rect l="0" t="0" r="r" b="b"/>
              <a:pathLst>
                <a:path w="413" h="158">
                  <a:moveTo>
                    <a:pt x="413" y="109"/>
                  </a:moveTo>
                  <a:cubicBezTo>
                    <a:pt x="31" y="3"/>
                    <a:pt x="31" y="3"/>
                    <a:pt x="31" y="3"/>
                  </a:cubicBezTo>
                  <a:cubicBezTo>
                    <a:pt x="20" y="0"/>
                    <a:pt x="8" y="9"/>
                    <a:pt x="4" y="22"/>
                  </a:cubicBezTo>
                  <a:cubicBezTo>
                    <a:pt x="0" y="35"/>
                    <a:pt x="6" y="49"/>
                    <a:pt x="18" y="52"/>
                  </a:cubicBezTo>
                  <a:cubicBezTo>
                    <a:pt x="400" y="158"/>
                    <a:pt x="400" y="158"/>
                    <a:pt x="400" y="158"/>
                  </a:cubicBezTo>
                  <a:lnTo>
                    <a:pt x="413" y="10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42"/>
            <p:cNvSpPr/>
            <p:nvPr/>
          </p:nvSpPr>
          <p:spPr bwMode="auto">
            <a:xfrm>
              <a:off x="4532313" y="1646238"/>
              <a:ext cx="1716087" cy="577850"/>
            </a:xfrm>
            <a:custGeom>
              <a:avLst/>
              <a:gdLst>
                <a:gd name="T0" fmla="*/ 3 w 405"/>
                <a:gd name="T1" fmla="*/ 0 h 136"/>
                <a:gd name="T2" fmla="*/ 17 w 405"/>
                <a:gd name="T3" fmla="*/ 30 h 136"/>
                <a:gd name="T4" fmla="*/ 399 w 405"/>
                <a:gd name="T5" fmla="*/ 136 h 136"/>
                <a:gd name="T6" fmla="*/ 405 w 405"/>
                <a:gd name="T7" fmla="*/ 112 h 136"/>
                <a:gd name="T8" fmla="*/ 3 w 405"/>
                <a:gd name="T9" fmla="*/ 0 h 136"/>
              </a:gdLst>
              <a:ahLst/>
              <a:cxnLst>
                <a:cxn ang="0">
                  <a:pos x="T0" y="T1"/>
                </a:cxn>
                <a:cxn ang="0">
                  <a:pos x="T2" y="T3"/>
                </a:cxn>
                <a:cxn ang="0">
                  <a:pos x="T4" y="T5"/>
                </a:cxn>
                <a:cxn ang="0">
                  <a:pos x="T6" y="T7"/>
                </a:cxn>
                <a:cxn ang="0">
                  <a:pos x="T8" y="T9"/>
                </a:cxn>
              </a:cxnLst>
              <a:rect l="0" t="0" r="r" b="b"/>
              <a:pathLst>
                <a:path w="405" h="136">
                  <a:moveTo>
                    <a:pt x="3" y="0"/>
                  </a:moveTo>
                  <a:cubicBezTo>
                    <a:pt x="0" y="14"/>
                    <a:pt x="6" y="27"/>
                    <a:pt x="17" y="30"/>
                  </a:cubicBezTo>
                  <a:cubicBezTo>
                    <a:pt x="399" y="136"/>
                    <a:pt x="399" y="136"/>
                    <a:pt x="399" y="136"/>
                  </a:cubicBezTo>
                  <a:cubicBezTo>
                    <a:pt x="405" y="112"/>
                    <a:pt x="405" y="112"/>
                    <a:pt x="405" y="112"/>
                  </a:cubicBezTo>
                  <a:lnTo>
                    <a:pt x="3" y="0"/>
                  </a:lnTo>
                  <a:close/>
                </a:path>
              </a:pathLst>
            </a:custGeom>
            <a:solidFill>
              <a:srgbClr val="F0EC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3"/>
            <p:cNvSpPr/>
            <p:nvPr/>
          </p:nvSpPr>
          <p:spPr bwMode="auto">
            <a:xfrm>
              <a:off x="5192713" y="327025"/>
              <a:ext cx="1068387" cy="1068388"/>
            </a:xfrm>
            <a:custGeom>
              <a:avLst/>
              <a:gdLst>
                <a:gd name="T0" fmla="*/ 236 w 252"/>
                <a:gd name="T1" fmla="*/ 156 h 252"/>
                <a:gd name="T2" fmla="*/ 96 w 252"/>
                <a:gd name="T3" fmla="*/ 236 h 252"/>
                <a:gd name="T4" fmla="*/ 16 w 252"/>
                <a:gd name="T5" fmla="*/ 96 h 252"/>
                <a:gd name="T6" fmla="*/ 156 w 252"/>
                <a:gd name="T7" fmla="*/ 16 h 252"/>
                <a:gd name="T8" fmla="*/ 236 w 252"/>
                <a:gd name="T9" fmla="*/ 156 h 252"/>
              </a:gdLst>
              <a:ahLst/>
              <a:cxnLst>
                <a:cxn ang="0">
                  <a:pos x="T0" y="T1"/>
                </a:cxn>
                <a:cxn ang="0">
                  <a:pos x="T2" y="T3"/>
                </a:cxn>
                <a:cxn ang="0">
                  <a:pos x="T4" y="T5"/>
                </a:cxn>
                <a:cxn ang="0">
                  <a:pos x="T6" y="T7"/>
                </a:cxn>
                <a:cxn ang="0">
                  <a:pos x="T8" y="T9"/>
                </a:cxn>
              </a:cxnLst>
              <a:rect l="0" t="0" r="r" b="b"/>
              <a:pathLst>
                <a:path w="252" h="252">
                  <a:moveTo>
                    <a:pt x="236" y="156"/>
                  </a:moveTo>
                  <a:cubicBezTo>
                    <a:pt x="219" y="217"/>
                    <a:pt x="156" y="252"/>
                    <a:pt x="96" y="236"/>
                  </a:cubicBezTo>
                  <a:cubicBezTo>
                    <a:pt x="35" y="219"/>
                    <a:pt x="0" y="156"/>
                    <a:pt x="16" y="96"/>
                  </a:cubicBezTo>
                  <a:cubicBezTo>
                    <a:pt x="33" y="35"/>
                    <a:pt x="96" y="0"/>
                    <a:pt x="156" y="16"/>
                  </a:cubicBezTo>
                  <a:cubicBezTo>
                    <a:pt x="217" y="33"/>
                    <a:pt x="252" y="96"/>
                    <a:pt x="236" y="156"/>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44"/>
            <p:cNvSpPr/>
            <p:nvPr/>
          </p:nvSpPr>
          <p:spPr bwMode="auto">
            <a:xfrm>
              <a:off x="5599113" y="393700"/>
              <a:ext cx="661987" cy="1001713"/>
            </a:xfrm>
            <a:custGeom>
              <a:avLst/>
              <a:gdLst>
                <a:gd name="T0" fmla="*/ 60 w 156"/>
                <a:gd name="T1" fmla="*/ 0 h 236"/>
                <a:gd name="T2" fmla="*/ 0 w 156"/>
                <a:gd name="T3" fmla="*/ 220 h 236"/>
                <a:gd name="T4" fmla="*/ 140 w 156"/>
                <a:gd name="T5" fmla="*/ 140 h 236"/>
                <a:gd name="T6" fmla="*/ 60 w 156"/>
                <a:gd name="T7" fmla="*/ 0 h 236"/>
              </a:gdLst>
              <a:ahLst/>
              <a:cxnLst>
                <a:cxn ang="0">
                  <a:pos x="T0" y="T1"/>
                </a:cxn>
                <a:cxn ang="0">
                  <a:pos x="T2" y="T3"/>
                </a:cxn>
                <a:cxn ang="0">
                  <a:pos x="T4" y="T5"/>
                </a:cxn>
                <a:cxn ang="0">
                  <a:pos x="T6" y="T7"/>
                </a:cxn>
              </a:cxnLst>
              <a:rect l="0" t="0" r="r" b="b"/>
              <a:pathLst>
                <a:path w="156" h="236">
                  <a:moveTo>
                    <a:pt x="60" y="0"/>
                  </a:moveTo>
                  <a:cubicBezTo>
                    <a:pt x="0" y="220"/>
                    <a:pt x="0" y="220"/>
                    <a:pt x="0" y="220"/>
                  </a:cubicBezTo>
                  <a:cubicBezTo>
                    <a:pt x="60" y="236"/>
                    <a:pt x="123" y="201"/>
                    <a:pt x="140" y="140"/>
                  </a:cubicBezTo>
                  <a:cubicBezTo>
                    <a:pt x="156" y="80"/>
                    <a:pt x="121" y="17"/>
                    <a:pt x="60" y="0"/>
                  </a:cubicBezTo>
                </a:path>
              </a:pathLst>
            </a:custGeom>
            <a:solidFill>
              <a:srgbClr val="F4EB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45"/>
            <p:cNvSpPr/>
            <p:nvPr/>
          </p:nvSpPr>
          <p:spPr bwMode="auto">
            <a:xfrm>
              <a:off x="4930775" y="-25400"/>
              <a:ext cx="215900" cy="207963"/>
            </a:xfrm>
            <a:custGeom>
              <a:avLst/>
              <a:gdLst>
                <a:gd name="T0" fmla="*/ 12 w 51"/>
                <a:gd name="T1" fmla="*/ 5 h 49"/>
                <a:gd name="T2" fmla="*/ 0 w 51"/>
                <a:gd name="T3" fmla="*/ 49 h 49"/>
                <a:gd name="T4" fmla="*/ 40 w 51"/>
                <a:gd name="T5" fmla="*/ 39 h 49"/>
                <a:gd name="T6" fmla="*/ 51 w 51"/>
                <a:gd name="T7" fmla="*/ 2 h 49"/>
                <a:gd name="T8" fmla="*/ 12 w 51"/>
                <a:gd name="T9" fmla="*/ 5 h 49"/>
              </a:gdLst>
              <a:ahLst/>
              <a:cxnLst>
                <a:cxn ang="0">
                  <a:pos x="T0" y="T1"/>
                </a:cxn>
                <a:cxn ang="0">
                  <a:pos x="T2" y="T3"/>
                </a:cxn>
                <a:cxn ang="0">
                  <a:pos x="T4" y="T5"/>
                </a:cxn>
                <a:cxn ang="0">
                  <a:pos x="T6" y="T7"/>
                </a:cxn>
                <a:cxn ang="0">
                  <a:pos x="T8" y="T9"/>
                </a:cxn>
              </a:cxnLst>
              <a:rect l="0" t="0" r="r" b="b"/>
              <a:pathLst>
                <a:path w="51" h="49">
                  <a:moveTo>
                    <a:pt x="12" y="5"/>
                  </a:moveTo>
                  <a:cubicBezTo>
                    <a:pt x="0" y="49"/>
                    <a:pt x="0" y="49"/>
                    <a:pt x="0" y="49"/>
                  </a:cubicBezTo>
                  <a:cubicBezTo>
                    <a:pt x="9" y="40"/>
                    <a:pt x="23" y="37"/>
                    <a:pt x="40" y="39"/>
                  </a:cubicBezTo>
                  <a:cubicBezTo>
                    <a:pt x="51" y="2"/>
                    <a:pt x="51" y="2"/>
                    <a:pt x="51" y="2"/>
                  </a:cubicBezTo>
                  <a:cubicBezTo>
                    <a:pt x="37" y="0"/>
                    <a:pt x="24" y="2"/>
                    <a:pt x="12" y="5"/>
                  </a:cubicBezTo>
                </a:path>
              </a:pathLst>
            </a:custGeom>
            <a:solidFill>
              <a:srgbClr val="FFA9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46"/>
            <p:cNvSpPr/>
            <p:nvPr/>
          </p:nvSpPr>
          <p:spPr bwMode="auto">
            <a:xfrm>
              <a:off x="4603750" y="1146175"/>
              <a:ext cx="215900" cy="203200"/>
            </a:xfrm>
            <a:custGeom>
              <a:avLst/>
              <a:gdLst>
                <a:gd name="T0" fmla="*/ 12 w 51"/>
                <a:gd name="T1" fmla="*/ 5 h 48"/>
                <a:gd name="T2" fmla="*/ 0 w 51"/>
                <a:gd name="T3" fmla="*/ 48 h 48"/>
                <a:gd name="T4" fmla="*/ 41 w 51"/>
                <a:gd name="T5" fmla="*/ 38 h 48"/>
                <a:gd name="T6" fmla="*/ 51 w 51"/>
                <a:gd name="T7" fmla="*/ 2 h 48"/>
                <a:gd name="T8" fmla="*/ 12 w 51"/>
                <a:gd name="T9" fmla="*/ 5 h 48"/>
              </a:gdLst>
              <a:ahLst/>
              <a:cxnLst>
                <a:cxn ang="0">
                  <a:pos x="T0" y="T1"/>
                </a:cxn>
                <a:cxn ang="0">
                  <a:pos x="T2" y="T3"/>
                </a:cxn>
                <a:cxn ang="0">
                  <a:pos x="T4" y="T5"/>
                </a:cxn>
                <a:cxn ang="0">
                  <a:pos x="T6" y="T7"/>
                </a:cxn>
                <a:cxn ang="0">
                  <a:pos x="T8" y="T9"/>
                </a:cxn>
              </a:cxnLst>
              <a:rect l="0" t="0" r="r" b="b"/>
              <a:pathLst>
                <a:path w="51" h="48">
                  <a:moveTo>
                    <a:pt x="12" y="5"/>
                  </a:moveTo>
                  <a:cubicBezTo>
                    <a:pt x="0" y="48"/>
                    <a:pt x="0" y="48"/>
                    <a:pt x="0" y="48"/>
                  </a:cubicBezTo>
                  <a:cubicBezTo>
                    <a:pt x="10" y="40"/>
                    <a:pt x="24" y="37"/>
                    <a:pt x="41" y="38"/>
                  </a:cubicBezTo>
                  <a:cubicBezTo>
                    <a:pt x="51" y="2"/>
                    <a:pt x="51" y="2"/>
                    <a:pt x="51" y="2"/>
                  </a:cubicBezTo>
                  <a:cubicBezTo>
                    <a:pt x="38" y="0"/>
                    <a:pt x="24" y="1"/>
                    <a:pt x="12" y="5"/>
                  </a:cubicBezTo>
                </a:path>
              </a:pathLst>
            </a:custGeom>
            <a:solidFill>
              <a:srgbClr val="FFA9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12" name="组合 111"/>
          <p:cNvGrpSpPr/>
          <p:nvPr/>
        </p:nvGrpSpPr>
        <p:grpSpPr>
          <a:xfrm>
            <a:off x="507576" y="3105107"/>
            <a:ext cx="4112847" cy="2567164"/>
            <a:chOff x="1" y="0"/>
            <a:chExt cx="10425112" cy="6507163"/>
          </a:xfrm>
        </p:grpSpPr>
        <p:sp>
          <p:nvSpPr>
            <p:cNvPr id="113" name="Freeform 5"/>
            <p:cNvSpPr/>
            <p:nvPr/>
          </p:nvSpPr>
          <p:spPr bwMode="auto">
            <a:xfrm>
              <a:off x="1525588" y="4424363"/>
              <a:ext cx="339725" cy="1408113"/>
            </a:xfrm>
            <a:custGeom>
              <a:avLst/>
              <a:gdLst>
                <a:gd name="T0" fmla="*/ 214 w 214"/>
                <a:gd name="T1" fmla="*/ 0 h 887"/>
                <a:gd name="T2" fmla="*/ 107 w 214"/>
                <a:gd name="T3" fmla="*/ 0 h 887"/>
                <a:gd name="T4" fmla="*/ 0 w 214"/>
                <a:gd name="T5" fmla="*/ 0 h 887"/>
                <a:gd name="T6" fmla="*/ 0 w 214"/>
                <a:gd name="T7" fmla="*/ 887 h 887"/>
                <a:gd name="T8" fmla="*/ 107 w 214"/>
                <a:gd name="T9" fmla="*/ 887 h 887"/>
                <a:gd name="T10" fmla="*/ 214 w 214"/>
                <a:gd name="T11" fmla="*/ 887 h 887"/>
                <a:gd name="T12" fmla="*/ 214 w 214"/>
                <a:gd name="T13" fmla="*/ 0 h 887"/>
              </a:gdLst>
              <a:ahLst/>
              <a:cxnLst>
                <a:cxn ang="0">
                  <a:pos x="T0" y="T1"/>
                </a:cxn>
                <a:cxn ang="0">
                  <a:pos x="T2" y="T3"/>
                </a:cxn>
                <a:cxn ang="0">
                  <a:pos x="T4" y="T5"/>
                </a:cxn>
                <a:cxn ang="0">
                  <a:pos x="T6" y="T7"/>
                </a:cxn>
                <a:cxn ang="0">
                  <a:pos x="T8" y="T9"/>
                </a:cxn>
                <a:cxn ang="0">
                  <a:pos x="T10" y="T11"/>
                </a:cxn>
                <a:cxn ang="0">
                  <a:pos x="T12" y="T13"/>
                </a:cxn>
              </a:cxnLst>
              <a:rect l="0" t="0" r="r" b="b"/>
              <a:pathLst>
                <a:path w="214" h="887">
                  <a:moveTo>
                    <a:pt x="214" y="0"/>
                  </a:moveTo>
                  <a:lnTo>
                    <a:pt x="107" y="0"/>
                  </a:lnTo>
                  <a:lnTo>
                    <a:pt x="0" y="0"/>
                  </a:lnTo>
                  <a:lnTo>
                    <a:pt x="0" y="887"/>
                  </a:lnTo>
                  <a:lnTo>
                    <a:pt x="107" y="887"/>
                  </a:lnTo>
                  <a:lnTo>
                    <a:pt x="214" y="887"/>
                  </a:lnTo>
                  <a:lnTo>
                    <a:pt x="214"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6"/>
            <p:cNvSpPr/>
            <p:nvPr/>
          </p:nvSpPr>
          <p:spPr bwMode="auto">
            <a:xfrm>
              <a:off x="1525588" y="4424363"/>
              <a:ext cx="339725" cy="1408113"/>
            </a:xfrm>
            <a:custGeom>
              <a:avLst/>
              <a:gdLst>
                <a:gd name="T0" fmla="*/ 214 w 214"/>
                <a:gd name="T1" fmla="*/ 0 h 887"/>
                <a:gd name="T2" fmla="*/ 107 w 214"/>
                <a:gd name="T3" fmla="*/ 0 h 887"/>
                <a:gd name="T4" fmla="*/ 0 w 214"/>
                <a:gd name="T5" fmla="*/ 0 h 887"/>
                <a:gd name="T6" fmla="*/ 0 w 214"/>
                <a:gd name="T7" fmla="*/ 887 h 887"/>
                <a:gd name="T8" fmla="*/ 107 w 214"/>
                <a:gd name="T9" fmla="*/ 887 h 887"/>
                <a:gd name="T10" fmla="*/ 214 w 214"/>
                <a:gd name="T11" fmla="*/ 887 h 887"/>
                <a:gd name="T12" fmla="*/ 214 w 214"/>
                <a:gd name="T13" fmla="*/ 0 h 887"/>
              </a:gdLst>
              <a:ahLst/>
              <a:cxnLst>
                <a:cxn ang="0">
                  <a:pos x="T0" y="T1"/>
                </a:cxn>
                <a:cxn ang="0">
                  <a:pos x="T2" y="T3"/>
                </a:cxn>
                <a:cxn ang="0">
                  <a:pos x="T4" y="T5"/>
                </a:cxn>
                <a:cxn ang="0">
                  <a:pos x="T6" y="T7"/>
                </a:cxn>
                <a:cxn ang="0">
                  <a:pos x="T8" y="T9"/>
                </a:cxn>
                <a:cxn ang="0">
                  <a:pos x="T10" y="T11"/>
                </a:cxn>
                <a:cxn ang="0">
                  <a:pos x="T12" y="T13"/>
                </a:cxn>
              </a:cxnLst>
              <a:rect l="0" t="0" r="r" b="b"/>
              <a:pathLst>
                <a:path w="214" h="887">
                  <a:moveTo>
                    <a:pt x="214" y="0"/>
                  </a:moveTo>
                  <a:lnTo>
                    <a:pt x="107" y="0"/>
                  </a:lnTo>
                  <a:lnTo>
                    <a:pt x="0" y="0"/>
                  </a:lnTo>
                  <a:lnTo>
                    <a:pt x="0" y="887"/>
                  </a:lnTo>
                  <a:lnTo>
                    <a:pt x="107" y="887"/>
                  </a:lnTo>
                  <a:lnTo>
                    <a:pt x="214" y="887"/>
                  </a:lnTo>
                  <a:lnTo>
                    <a:pt x="2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7"/>
            <p:cNvSpPr/>
            <p:nvPr/>
          </p:nvSpPr>
          <p:spPr bwMode="auto">
            <a:xfrm>
              <a:off x="1868488" y="4398963"/>
              <a:ext cx="487362" cy="1433513"/>
            </a:xfrm>
            <a:custGeom>
              <a:avLst/>
              <a:gdLst>
                <a:gd name="T0" fmla="*/ 177 w 307"/>
                <a:gd name="T1" fmla="*/ 0 h 903"/>
                <a:gd name="T2" fmla="*/ 177 w 307"/>
                <a:gd name="T3" fmla="*/ 0 h 903"/>
                <a:gd name="T4" fmla="*/ 89 w 307"/>
                <a:gd name="T5" fmla="*/ 13 h 903"/>
                <a:gd name="T6" fmla="*/ 0 w 307"/>
                <a:gd name="T7" fmla="*/ 24 h 903"/>
                <a:gd name="T8" fmla="*/ 41 w 307"/>
                <a:gd name="T9" fmla="*/ 275 h 903"/>
                <a:gd name="T10" fmla="*/ 41 w 307"/>
                <a:gd name="T11" fmla="*/ 275 h 903"/>
                <a:gd name="T12" fmla="*/ 97 w 307"/>
                <a:gd name="T13" fmla="*/ 646 h 903"/>
                <a:gd name="T14" fmla="*/ 97 w 307"/>
                <a:gd name="T15" fmla="*/ 646 h 903"/>
                <a:gd name="T16" fmla="*/ 134 w 307"/>
                <a:gd name="T17" fmla="*/ 903 h 903"/>
                <a:gd name="T18" fmla="*/ 307 w 307"/>
                <a:gd name="T19" fmla="*/ 876 h 903"/>
                <a:gd name="T20" fmla="*/ 270 w 307"/>
                <a:gd name="T21" fmla="*/ 620 h 903"/>
                <a:gd name="T22" fmla="*/ 270 w 307"/>
                <a:gd name="T23" fmla="*/ 620 h 903"/>
                <a:gd name="T24" fmla="*/ 227 w 307"/>
                <a:gd name="T25" fmla="*/ 347 h 903"/>
                <a:gd name="T26" fmla="*/ 177 w 307"/>
                <a:gd name="T27"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7" h="903">
                  <a:moveTo>
                    <a:pt x="177" y="0"/>
                  </a:moveTo>
                  <a:lnTo>
                    <a:pt x="177" y="0"/>
                  </a:lnTo>
                  <a:lnTo>
                    <a:pt x="89" y="13"/>
                  </a:lnTo>
                  <a:lnTo>
                    <a:pt x="0" y="24"/>
                  </a:lnTo>
                  <a:lnTo>
                    <a:pt x="41" y="275"/>
                  </a:lnTo>
                  <a:lnTo>
                    <a:pt x="41" y="275"/>
                  </a:lnTo>
                  <a:lnTo>
                    <a:pt x="97" y="646"/>
                  </a:lnTo>
                  <a:lnTo>
                    <a:pt x="97" y="646"/>
                  </a:lnTo>
                  <a:lnTo>
                    <a:pt x="134" y="903"/>
                  </a:lnTo>
                  <a:lnTo>
                    <a:pt x="307" y="876"/>
                  </a:lnTo>
                  <a:lnTo>
                    <a:pt x="270" y="620"/>
                  </a:lnTo>
                  <a:lnTo>
                    <a:pt x="270" y="620"/>
                  </a:lnTo>
                  <a:lnTo>
                    <a:pt x="227" y="347"/>
                  </a:lnTo>
                  <a:lnTo>
                    <a:pt x="177"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8"/>
            <p:cNvSpPr/>
            <p:nvPr/>
          </p:nvSpPr>
          <p:spPr bwMode="auto">
            <a:xfrm>
              <a:off x="1868488" y="4398963"/>
              <a:ext cx="487362" cy="1433513"/>
            </a:xfrm>
            <a:custGeom>
              <a:avLst/>
              <a:gdLst>
                <a:gd name="T0" fmla="*/ 177 w 307"/>
                <a:gd name="T1" fmla="*/ 0 h 903"/>
                <a:gd name="T2" fmla="*/ 177 w 307"/>
                <a:gd name="T3" fmla="*/ 0 h 903"/>
                <a:gd name="T4" fmla="*/ 89 w 307"/>
                <a:gd name="T5" fmla="*/ 13 h 903"/>
                <a:gd name="T6" fmla="*/ 0 w 307"/>
                <a:gd name="T7" fmla="*/ 24 h 903"/>
                <a:gd name="T8" fmla="*/ 41 w 307"/>
                <a:gd name="T9" fmla="*/ 275 h 903"/>
                <a:gd name="T10" fmla="*/ 41 w 307"/>
                <a:gd name="T11" fmla="*/ 275 h 903"/>
                <a:gd name="T12" fmla="*/ 97 w 307"/>
                <a:gd name="T13" fmla="*/ 646 h 903"/>
                <a:gd name="T14" fmla="*/ 97 w 307"/>
                <a:gd name="T15" fmla="*/ 646 h 903"/>
                <a:gd name="T16" fmla="*/ 134 w 307"/>
                <a:gd name="T17" fmla="*/ 903 h 903"/>
                <a:gd name="T18" fmla="*/ 307 w 307"/>
                <a:gd name="T19" fmla="*/ 876 h 903"/>
                <a:gd name="T20" fmla="*/ 270 w 307"/>
                <a:gd name="T21" fmla="*/ 620 h 903"/>
                <a:gd name="T22" fmla="*/ 270 w 307"/>
                <a:gd name="T23" fmla="*/ 620 h 903"/>
                <a:gd name="T24" fmla="*/ 227 w 307"/>
                <a:gd name="T25" fmla="*/ 347 h 903"/>
                <a:gd name="T26" fmla="*/ 177 w 307"/>
                <a:gd name="T27"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7" h="903">
                  <a:moveTo>
                    <a:pt x="177" y="0"/>
                  </a:moveTo>
                  <a:lnTo>
                    <a:pt x="177" y="0"/>
                  </a:lnTo>
                  <a:lnTo>
                    <a:pt x="89" y="13"/>
                  </a:lnTo>
                  <a:lnTo>
                    <a:pt x="0" y="24"/>
                  </a:lnTo>
                  <a:lnTo>
                    <a:pt x="41" y="275"/>
                  </a:lnTo>
                  <a:lnTo>
                    <a:pt x="41" y="275"/>
                  </a:lnTo>
                  <a:lnTo>
                    <a:pt x="97" y="646"/>
                  </a:lnTo>
                  <a:lnTo>
                    <a:pt x="97" y="646"/>
                  </a:lnTo>
                  <a:lnTo>
                    <a:pt x="134" y="903"/>
                  </a:lnTo>
                  <a:lnTo>
                    <a:pt x="307" y="876"/>
                  </a:lnTo>
                  <a:lnTo>
                    <a:pt x="270" y="620"/>
                  </a:lnTo>
                  <a:lnTo>
                    <a:pt x="270" y="620"/>
                  </a:lnTo>
                  <a:lnTo>
                    <a:pt x="227" y="347"/>
                  </a:lnTo>
                  <a:lnTo>
                    <a:pt x="17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9"/>
            <p:cNvSpPr/>
            <p:nvPr/>
          </p:nvSpPr>
          <p:spPr bwMode="auto">
            <a:xfrm>
              <a:off x="627063" y="3770313"/>
              <a:ext cx="852487" cy="2070100"/>
            </a:xfrm>
            <a:custGeom>
              <a:avLst/>
              <a:gdLst>
                <a:gd name="T0" fmla="*/ 409 w 537"/>
                <a:gd name="T1" fmla="*/ 0 h 1304"/>
                <a:gd name="T2" fmla="*/ 345 w 537"/>
                <a:gd name="T3" fmla="*/ 6 h 1304"/>
                <a:gd name="T4" fmla="*/ 281 w 537"/>
                <a:gd name="T5" fmla="*/ 11 h 1304"/>
                <a:gd name="T6" fmla="*/ 281 w 537"/>
                <a:gd name="T7" fmla="*/ 14 h 1304"/>
                <a:gd name="T8" fmla="*/ 281 w 537"/>
                <a:gd name="T9" fmla="*/ 14 h 1304"/>
                <a:gd name="T10" fmla="*/ 286 w 537"/>
                <a:gd name="T11" fmla="*/ 70 h 1304"/>
                <a:gd name="T12" fmla="*/ 286 w 537"/>
                <a:gd name="T13" fmla="*/ 72 h 1304"/>
                <a:gd name="T14" fmla="*/ 299 w 537"/>
                <a:gd name="T15" fmla="*/ 209 h 1304"/>
                <a:gd name="T16" fmla="*/ 150 w 537"/>
                <a:gd name="T17" fmla="*/ 209 h 1304"/>
                <a:gd name="T18" fmla="*/ 0 w 537"/>
                <a:gd name="T19" fmla="*/ 209 h 1304"/>
                <a:gd name="T20" fmla="*/ 0 w 537"/>
                <a:gd name="T21" fmla="*/ 246 h 1304"/>
                <a:gd name="T22" fmla="*/ 0 w 537"/>
                <a:gd name="T23" fmla="*/ 308 h 1304"/>
                <a:gd name="T24" fmla="*/ 0 w 537"/>
                <a:gd name="T25" fmla="*/ 412 h 1304"/>
                <a:gd name="T26" fmla="*/ 0 w 537"/>
                <a:gd name="T27" fmla="*/ 639 h 1304"/>
                <a:gd name="T28" fmla="*/ 0 w 537"/>
                <a:gd name="T29" fmla="*/ 794 h 1304"/>
                <a:gd name="T30" fmla="*/ 0 w 537"/>
                <a:gd name="T31" fmla="*/ 1024 h 1304"/>
                <a:gd name="T32" fmla="*/ 0 w 537"/>
                <a:gd name="T33" fmla="*/ 1179 h 1304"/>
                <a:gd name="T34" fmla="*/ 0 w 537"/>
                <a:gd name="T35" fmla="*/ 1243 h 1304"/>
                <a:gd name="T36" fmla="*/ 0 w 537"/>
                <a:gd name="T37" fmla="*/ 1299 h 1304"/>
                <a:gd name="T38" fmla="*/ 150 w 537"/>
                <a:gd name="T39" fmla="*/ 1299 h 1304"/>
                <a:gd name="T40" fmla="*/ 299 w 537"/>
                <a:gd name="T41" fmla="*/ 1299 h 1304"/>
                <a:gd name="T42" fmla="*/ 299 w 537"/>
                <a:gd name="T43" fmla="*/ 1243 h 1304"/>
                <a:gd name="T44" fmla="*/ 299 w 537"/>
                <a:gd name="T45" fmla="*/ 1179 h 1304"/>
                <a:gd name="T46" fmla="*/ 299 w 537"/>
                <a:gd name="T47" fmla="*/ 1024 h 1304"/>
                <a:gd name="T48" fmla="*/ 299 w 537"/>
                <a:gd name="T49" fmla="*/ 794 h 1304"/>
                <a:gd name="T50" fmla="*/ 299 w 537"/>
                <a:gd name="T51" fmla="*/ 639 h 1304"/>
                <a:gd name="T52" fmla="*/ 299 w 537"/>
                <a:gd name="T53" fmla="*/ 412 h 1304"/>
                <a:gd name="T54" fmla="*/ 299 w 537"/>
                <a:gd name="T55" fmla="*/ 308 h 1304"/>
                <a:gd name="T56" fmla="*/ 299 w 537"/>
                <a:gd name="T57" fmla="*/ 246 h 1304"/>
                <a:gd name="T58" fmla="*/ 299 w 537"/>
                <a:gd name="T59" fmla="*/ 217 h 1304"/>
                <a:gd name="T60" fmla="*/ 409 w 537"/>
                <a:gd name="T61" fmla="*/ 1304 h 1304"/>
                <a:gd name="T62" fmla="*/ 473 w 537"/>
                <a:gd name="T63" fmla="*/ 1299 h 1304"/>
                <a:gd name="T64" fmla="*/ 473 w 537"/>
                <a:gd name="T65" fmla="*/ 1299 h 1304"/>
                <a:gd name="T66" fmla="*/ 537 w 537"/>
                <a:gd name="T67" fmla="*/ 1291 h 1304"/>
                <a:gd name="T68" fmla="*/ 409 w 537"/>
                <a:gd name="T69" fmla="*/ 0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37" h="1304">
                  <a:moveTo>
                    <a:pt x="409" y="0"/>
                  </a:moveTo>
                  <a:lnTo>
                    <a:pt x="345" y="6"/>
                  </a:lnTo>
                  <a:lnTo>
                    <a:pt x="281" y="11"/>
                  </a:lnTo>
                  <a:lnTo>
                    <a:pt x="281" y="14"/>
                  </a:lnTo>
                  <a:lnTo>
                    <a:pt x="281" y="14"/>
                  </a:lnTo>
                  <a:lnTo>
                    <a:pt x="286" y="70"/>
                  </a:lnTo>
                  <a:lnTo>
                    <a:pt x="286" y="72"/>
                  </a:lnTo>
                  <a:lnTo>
                    <a:pt x="299" y="209"/>
                  </a:lnTo>
                  <a:lnTo>
                    <a:pt x="150" y="209"/>
                  </a:lnTo>
                  <a:lnTo>
                    <a:pt x="0" y="209"/>
                  </a:lnTo>
                  <a:lnTo>
                    <a:pt x="0" y="246"/>
                  </a:lnTo>
                  <a:lnTo>
                    <a:pt x="0" y="308"/>
                  </a:lnTo>
                  <a:lnTo>
                    <a:pt x="0" y="412"/>
                  </a:lnTo>
                  <a:lnTo>
                    <a:pt x="0" y="639"/>
                  </a:lnTo>
                  <a:lnTo>
                    <a:pt x="0" y="794"/>
                  </a:lnTo>
                  <a:lnTo>
                    <a:pt x="0" y="1024"/>
                  </a:lnTo>
                  <a:lnTo>
                    <a:pt x="0" y="1179"/>
                  </a:lnTo>
                  <a:lnTo>
                    <a:pt x="0" y="1243"/>
                  </a:lnTo>
                  <a:lnTo>
                    <a:pt x="0" y="1299"/>
                  </a:lnTo>
                  <a:lnTo>
                    <a:pt x="150" y="1299"/>
                  </a:lnTo>
                  <a:lnTo>
                    <a:pt x="299" y="1299"/>
                  </a:lnTo>
                  <a:lnTo>
                    <a:pt x="299" y="1243"/>
                  </a:lnTo>
                  <a:lnTo>
                    <a:pt x="299" y="1179"/>
                  </a:lnTo>
                  <a:lnTo>
                    <a:pt x="299" y="1024"/>
                  </a:lnTo>
                  <a:lnTo>
                    <a:pt x="299" y="794"/>
                  </a:lnTo>
                  <a:lnTo>
                    <a:pt x="299" y="639"/>
                  </a:lnTo>
                  <a:lnTo>
                    <a:pt x="299" y="412"/>
                  </a:lnTo>
                  <a:lnTo>
                    <a:pt x="299" y="308"/>
                  </a:lnTo>
                  <a:lnTo>
                    <a:pt x="299" y="246"/>
                  </a:lnTo>
                  <a:lnTo>
                    <a:pt x="299" y="217"/>
                  </a:lnTo>
                  <a:lnTo>
                    <a:pt x="409" y="1304"/>
                  </a:lnTo>
                  <a:lnTo>
                    <a:pt x="473" y="1299"/>
                  </a:lnTo>
                  <a:lnTo>
                    <a:pt x="473" y="1299"/>
                  </a:lnTo>
                  <a:lnTo>
                    <a:pt x="537" y="1291"/>
                  </a:lnTo>
                  <a:lnTo>
                    <a:pt x="409"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0"/>
            <p:cNvSpPr/>
            <p:nvPr/>
          </p:nvSpPr>
          <p:spPr bwMode="auto">
            <a:xfrm>
              <a:off x="627063" y="3770313"/>
              <a:ext cx="852487" cy="2070100"/>
            </a:xfrm>
            <a:custGeom>
              <a:avLst/>
              <a:gdLst>
                <a:gd name="T0" fmla="*/ 409 w 537"/>
                <a:gd name="T1" fmla="*/ 0 h 1304"/>
                <a:gd name="T2" fmla="*/ 345 w 537"/>
                <a:gd name="T3" fmla="*/ 6 h 1304"/>
                <a:gd name="T4" fmla="*/ 281 w 537"/>
                <a:gd name="T5" fmla="*/ 11 h 1304"/>
                <a:gd name="T6" fmla="*/ 281 w 537"/>
                <a:gd name="T7" fmla="*/ 14 h 1304"/>
                <a:gd name="T8" fmla="*/ 281 w 537"/>
                <a:gd name="T9" fmla="*/ 14 h 1304"/>
                <a:gd name="T10" fmla="*/ 286 w 537"/>
                <a:gd name="T11" fmla="*/ 70 h 1304"/>
                <a:gd name="T12" fmla="*/ 286 w 537"/>
                <a:gd name="T13" fmla="*/ 72 h 1304"/>
                <a:gd name="T14" fmla="*/ 299 w 537"/>
                <a:gd name="T15" fmla="*/ 209 h 1304"/>
                <a:gd name="T16" fmla="*/ 150 w 537"/>
                <a:gd name="T17" fmla="*/ 209 h 1304"/>
                <a:gd name="T18" fmla="*/ 0 w 537"/>
                <a:gd name="T19" fmla="*/ 209 h 1304"/>
                <a:gd name="T20" fmla="*/ 0 w 537"/>
                <a:gd name="T21" fmla="*/ 246 h 1304"/>
                <a:gd name="T22" fmla="*/ 0 w 537"/>
                <a:gd name="T23" fmla="*/ 308 h 1304"/>
                <a:gd name="T24" fmla="*/ 0 w 537"/>
                <a:gd name="T25" fmla="*/ 412 h 1304"/>
                <a:gd name="T26" fmla="*/ 0 w 537"/>
                <a:gd name="T27" fmla="*/ 639 h 1304"/>
                <a:gd name="T28" fmla="*/ 0 w 537"/>
                <a:gd name="T29" fmla="*/ 794 h 1304"/>
                <a:gd name="T30" fmla="*/ 0 w 537"/>
                <a:gd name="T31" fmla="*/ 1024 h 1304"/>
                <a:gd name="T32" fmla="*/ 0 w 537"/>
                <a:gd name="T33" fmla="*/ 1179 h 1304"/>
                <a:gd name="T34" fmla="*/ 0 w 537"/>
                <a:gd name="T35" fmla="*/ 1243 h 1304"/>
                <a:gd name="T36" fmla="*/ 0 w 537"/>
                <a:gd name="T37" fmla="*/ 1299 h 1304"/>
                <a:gd name="T38" fmla="*/ 150 w 537"/>
                <a:gd name="T39" fmla="*/ 1299 h 1304"/>
                <a:gd name="T40" fmla="*/ 299 w 537"/>
                <a:gd name="T41" fmla="*/ 1299 h 1304"/>
                <a:gd name="T42" fmla="*/ 299 w 537"/>
                <a:gd name="T43" fmla="*/ 1243 h 1304"/>
                <a:gd name="T44" fmla="*/ 299 w 537"/>
                <a:gd name="T45" fmla="*/ 1179 h 1304"/>
                <a:gd name="T46" fmla="*/ 299 w 537"/>
                <a:gd name="T47" fmla="*/ 1024 h 1304"/>
                <a:gd name="T48" fmla="*/ 299 w 537"/>
                <a:gd name="T49" fmla="*/ 794 h 1304"/>
                <a:gd name="T50" fmla="*/ 299 w 537"/>
                <a:gd name="T51" fmla="*/ 639 h 1304"/>
                <a:gd name="T52" fmla="*/ 299 w 537"/>
                <a:gd name="T53" fmla="*/ 412 h 1304"/>
                <a:gd name="T54" fmla="*/ 299 w 537"/>
                <a:gd name="T55" fmla="*/ 308 h 1304"/>
                <a:gd name="T56" fmla="*/ 299 w 537"/>
                <a:gd name="T57" fmla="*/ 246 h 1304"/>
                <a:gd name="T58" fmla="*/ 299 w 537"/>
                <a:gd name="T59" fmla="*/ 217 h 1304"/>
                <a:gd name="T60" fmla="*/ 409 w 537"/>
                <a:gd name="T61" fmla="*/ 1304 h 1304"/>
                <a:gd name="T62" fmla="*/ 473 w 537"/>
                <a:gd name="T63" fmla="*/ 1299 h 1304"/>
                <a:gd name="T64" fmla="*/ 473 w 537"/>
                <a:gd name="T65" fmla="*/ 1299 h 1304"/>
                <a:gd name="T66" fmla="*/ 537 w 537"/>
                <a:gd name="T67" fmla="*/ 1291 h 1304"/>
                <a:gd name="T68" fmla="*/ 409 w 537"/>
                <a:gd name="T69" fmla="*/ 0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37" h="1304">
                  <a:moveTo>
                    <a:pt x="409" y="0"/>
                  </a:moveTo>
                  <a:lnTo>
                    <a:pt x="345" y="6"/>
                  </a:lnTo>
                  <a:lnTo>
                    <a:pt x="281" y="11"/>
                  </a:lnTo>
                  <a:lnTo>
                    <a:pt x="281" y="14"/>
                  </a:lnTo>
                  <a:lnTo>
                    <a:pt x="281" y="14"/>
                  </a:lnTo>
                  <a:lnTo>
                    <a:pt x="286" y="70"/>
                  </a:lnTo>
                  <a:lnTo>
                    <a:pt x="286" y="72"/>
                  </a:lnTo>
                  <a:lnTo>
                    <a:pt x="299" y="209"/>
                  </a:lnTo>
                  <a:lnTo>
                    <a:pt x="150" y="209"/>
                  </a:lnTo>
                  <a:lnTo>
                    <a:pt x="0" y="209"/>
                  </a:lnTo>
                  <a:lnTo>
                    <a:pt x="0" y="246"/>
                  </a:lnTo>
                  <a:lnTo>
                    <a:pt x="0" y="308"/>
                  </a:lnTo>
                  <a:lnTo>
                    <a:pt x="0" y="412"/>
                  </a:lnTo>
                  <a:lnTo>
                    <a:pt x="0" y="639"/>
                  </a:lnTo>
                  <a:lnTo>
                    <a:pt x="0" y="794"/>
                  </a:lnTo>
                  <a:lnTo>
                    <a:pt x="0" y="1024"/>
                  </a:lnTo>
                  <a:lnTo>
                    <a:pt x="0" y="1179"/>
                  </a:lnTo>
                  <a:lnTo>
                    <a:pt x="0" y="1243"/>
                  </a:lnTo>
                  <a:lnTo>
                    <a:pt x="0" y="1299"/>
                  </a:lnTo>
                  <a:lnTo>
                    <a:pt x="150" y="1299"/>
                  </a:lnTo>
                  <a:lnTo>
                    <a:pt x="299" y="1299"/>
                  </a:lnTo>
                  <a:lnTo>
                    <a:pt x="299" y="1243"/>
                  </a:lnTo>
                  <a:lnTo>
                    <a:pt x="299" y="1179"/>
                  </a:lnTo>
                  <a:lnTo>
                    <a:pt x="299" y="1024"/>
                  </a:lnTo>
                  <a:lnTo>
                    <a:pt x="299" y="794"/>
                  </a:lnTo>
                  <a:lnTo>
                    <a:pt x="299" y="639"/>
                  </a:lnTo>
                  <a:lnTo>
                    <a:pt x="299" y="412"/>
                  </a:lnTo>
                  <a:lnTo>
                    <a:pt x="299" y="308"/>
                  </a:lnTo>
                  <a:lnTo>
                    <a:pt x="299" y="246"/>
                  </a:lnTo>
                  <a:lnTo>
                    <a:pt x="299" y="217"/>
                  </a:lnTo>
                  <a:lnTo>
                    <a:pt x="409" y="1304"/>
                  </a:lnTo>
                  <a:lnTo>
                    <a:pt x="473" y="1299"/>
                  </a:lnTo>
                  <a:lnTo>
                    <a:pt x="473" y="1299"/>
                  </a:lnTo>
                  <a:lnTo>
                    <a:pt x="537" y="1291"/>
                  </a:lnTo>
                  <a:lnTo>
                    <a:pt x="4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11"/>
            <p:cNvSpPr>
              <a:spLocks noEditPoints="1"/>
            </p:cNvSpPr>
            <p:nvPr/>
          </p:nvSpPr>
          <p:spPr bwMode="auto">
            <a:xfrm>
              <a:off x="8081963" y="5035550"/>
              <a:ext cx="1211262" cy="779463"/>
            </a:xfrm>
            <a:custGeom>
              <a:avLst/>
              <a:gdLst>
                <a:gd name="T0" fmla="*/ 237 w 286"/>
                <a:gd name="T1" fmla="*/ 71 h 184"/>
                <a:gd name="T2" fmla="*/ 237 w 286"/>
                <a:gd name="T3" fmla="*/ 65 h 184"/>
                <a:gd name="T4" fmla="*/ 237 w 286"/>
                <a:gd name="T5" fmla="*/ 32 h 184"/>
                <a:gd name="T6" fmla="*/ 255 w 286"/>
                <a:gd name="T7" fmla="*/ 27 h 184"/>
                <a:gd name="T8" fmla="*/ 266 w 286"/>
                <a:gd name="T9" fmla="*/ 32 h 184"/>
                <a:gd name="T10" fmla="*/ 266 w 286"/>
                <a:gd name="T11" fmla="*/ 52 h 184"/>
                <a:gd name="T12" fmla="*/ 237 w 286"/>
                <a:gd name="T13" fmla="*/ 71 h 184"/>
                <a:gd name="T14" fmla="*/ 237 w 286"/>
                <a:gd name="T15" fmla="*/ 0 h 184"/>
                <a:gd name="T16" fmla="*/ 130 w 286"/>
                <a:gd name="T17" fmla="*/ 0 h 184"/>
                <a:gd name="T18" fmla="*/ 21 w 286"/>
                <a:gd name="T19" fmla="*/ 0 h 184"/>
                <a:gd name="T20" fmla="*/ 21 w 286"/>
                <a:gd name="T21" fmla="*/ 65 h 184"/>
                <a:gd name="T22" fmla="*/ 116 w 286"/>
                <a:gd name="T23" fmla="*/ 156 h 184"/>
                <a:gd name="T24" fmla="*/ 0 w 286"/>
                <a:gd name="T25" fmla="*/ 156 h 184"/>
                <a:gd name="T26" fmla="*/ 26 w 286"/>
                <a:gd name="T27" fmla="*/ 184 h 184"/>
                <a:gd name="T28" fmla="*/ 130 w 286"/>
                <a:gd name="T29" fmla="*/ 184 h 184"/>
                <a:gd name="T30" fmla="*/ 235 w 286"/>
                <a:gd name="T31" fmla="*/ 184 h 184"/>
                <a:gd name="T32" fmla="*/ 261 w 286"/>
                <a:gd name="T33" fmla="*/ 156 h 184"/>
                <a:gd name="T34" fmla="*/ 145 w 286"/>
                <a:gd name="T35" fmla="*/ 156 h 184"/>
                <a:gd name="T36" fmla="*/ 236 w 286"/>
                <a:gd name="T37" fmla="*/ 85 h 184"/>
                <a:gd name="T38" fmla="*/ 279 w 286"/>
                <a:gd name="T39" fmla="*/ 58 h 184"/>
                <a:gd name="T40" fmla="*/ 278 w 286"/>
                <a:gd name="T41" fmla="*/ 23 h 184"/>
                <a:gd name="T42" fmla="*/ 255 w 286"/>
                <a:gd name="T43" fmla="*/ 12 h 184"/>
                <a:gd name="T44" fmla="*/ 237 w 286"/>
                <a:gd name="T45" fmla="*/ 16 h 184"/>
                <a:gd name="T46" fmla="*/ 237 w 286"/>
                <a:gd name="T47"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6" h="184">
                  <a:moveTo>
                    <a:pt x="237" y="71"/>
                  </a:moveTo>
                  <a:cubicBezTo>
                    <a:pt x="238" y="69"/>
                    <a:pt x="237" y="67"/>
                    <a:pt x="237" y="65"/>
                  </a:cubicBezTo>
                  <a:cubicBezTo>
                    <a:pt x="237" y="32"/>
                    <a:pt x="237" y="32"/>
                    <a:pt x="237" y="32"/>
                  </a:cubicBezTo>
                  <a:cubicBezTo>
                    <a:pt x="242" y="30"/>
                    <a:pt x="249" y="27"/>
                    <a:pt x="255" y="27"/>
                  </a:cubicBezTo>
                  <a:cubicBezTo>
                    <a:pt x="259" y="27"/>
                    <a:pt x="263" y="28"/>
                    <a:pt x="266" y="32"/>
                  </a:cubicBezTo>
                  <a:cubicBezTo>
                    <a:pt x="270" y="37"/>
                    <a:pt x="270" y="44"/>
                    <a:pt x="266" y="52"/>
                  </a:cubicBezTo>
                  <a:cubicBezTo>
                    <a:pt x="262" y="60"/>
                    <a:pt x="252" y="69"/>
                    <a:pt x="237" y="71"/>
                  </a:cubicBezTo>
                  <a:moveTo>
                    <a:pt x="237" y="0"/>
                  </a:moveTo>
                  <a:cubicBezTo>
                    <a:pt x="130" y="0"/>
                    <a:pt x="130" y="0"/>
                    <a:pt x="130" y="0"/>
                  </a:cubicBezTo>
                  <a:cubicBezTo>
                    <a:pt x="21" y="0"/>
                    <a:pt x="21" y="0"/>
                    <a:pt x="21" y="0"/>
                  </a:cubicBezTo>
                  <a:cubicBezTo>
                    <a:pt x="21" y="65"/>
                    <a:pt x="21" y="65"/>
                    <a:pt x="21" y="65"/>
                  </a:cubicBezTo>
                  <a:cubicBezTo>
                    <a:pt x="21" y="116"/>
                    <a:pt x="64" y="156"/>
                    <a:pt x="116" y="156"/>
                  </a:cubicBezTo>
                  <a:cubicBezTo>
                    <a:pt x="0" y="156"/>
                    <a:pt x="0" y="156"/>
                    <a:pt x="0" y="156"/>
                  </a:cubicBezTo>
                  <a:cubicBezTo>
                    <a:pt x="7" y="168"/>
                    <a:pt x="14" y="176"/>
                    <a:pt x="26" y="184"/>
                  </a:cubicBezTo>
                  <a:cubicBezTo>
                    <a:pt x="130" y="184"/>
                    <a:pt x="130" y="184"/>
                    <a:pt x="130" y="184"/>
                  </a:cubicBezTo>
                  <a:cubicBezTo>
                    <a:pt x="235" y="184"/>
                    <a:pt x="235" y="184"/>
                    <a:pt x="235" y="184"/>
                  </a:cubicBezTo>
                  <a:cubicBezTo>
                    <a:pt x="242" y="180"/>
                    <a:pt x="252" y="172"/>
                    <a:pt x="261" y="156"/>
                  </a:cubicBezTo>
                  <a:cubicBezTo>
                    <a:pt x="145" y="156"/>
                    <a:pt x="145" y="156"/>
                    <a:pt x="145" y="156"/>
                  </a:cubicBezTo>
                  <a:cubicBezTo>
                    <a:pt x="189" y="156"/>
                    <a:pt x="226" y="126"/>
                    <a:pt x="236" y="85"/>
                  </a:cubicBezTo>
                  <a:cubicBezTo>
                    <a:pt x="254" y="84"/>
                    <a:pt x="271" y="74"/>
                    <a:pt x="279" y="58"/>
                  </a:cubicBezTo>
                  <a:cubicBezTo>
                    <a:pt x="286" y="46"/>
                    <a:pt x="285" y="33"/>
                    <a:pt x="278" y="23"/>
                  </a:cubicBezTo>
                  <a:cubicBezTo>
                    <a:pt x="272" y="15"/>
                    <a:pt x="263" y="12"/>
                    <a:pt x="255" y="12"/>
                  </a:cubicBezTo>
                  <a:cubicBezTo>
                    <a:pt x="248" y="12"/>
                    <a:pt x="242" y="14"/>
                    <a:pt x="237" y="16"/>
                  </a:cubicBezTo>
                  <a:cubicBezTo>
                    <a:pt x="237" y="0"/>
                    <a:pt x="237" y="0"/>
                    <a:pt x="237" y="0"/>
                  </a:cubicBezTo>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2"/>
            <p:cNvSpPr>
              <a:spLocks noEditPoints="1"/>
            </p:cNvSpPr>
            <p:nvPr/>
          </p:nvSpPr>
          <p:spPr bwMode="auto">
            <a:xfrm>
              <a:off x="3073400" y="0"/>
              <a:ext cx="4313237" cy="5849938"/>
            </a:xfrm>
            <a:custGeom>
              <a:avLst/>
              <a:gdLst>
                <a:gd name="T0" fmla="*/ 363 w 1018"/>
                <a:gd name="T1" fmla="*/ 183 h 1379"/>
                <a:gd name="T2" fmla="*/ 436 w 1018"/>
                <a:gd name="T3" fmla="*/ 183 h 1379"/>
                <a:gd name="T4" fmla="*/ 511 w 1018"/>
                <a:gd name="T5" fmla="*/ 167 h 1379"/>
                <a:gd name="T6" fmla="*/ 511 w 1018"/>
                <a:gd name="T7" fmla="*/ 403 h 1379"/>
                <a:gd name="T8" fmla="*/ 511 w 1018"/>
                <a:gd name="T9" fmla="*/ 503 h 1379"/>
                <a:gd name="T10" fmla="*/ 419 w 1018"/>
                <a:gd name="T11" fmla="*/ 503 h 1379"/>
                <a:gd name="T12" fmla="*/ 406 w 1018"/>
                <a:gd name="T13" fmla="*/ 503 h 1379"/>
                <a:gd name="T14" fmla="*/ 307 w 1018"/>
                <a:gd name="T15" fmla="*/ 370 h 1379"/>
                <a:gd name="T16" fmla="*/ 307 w 1018"/>
                <a:gd name="T17" fmla="*/ 298 h 1379"/>
                <a:gd name="T18" fmla="*/ 339 w 1018"/>
                <a:gd name="T19" fmla="*/ 264 h 1379"/>
                <a:gd name="T20" fmla="*/ 339 w 1018"/>
                <a:gd name="T21" fmla="*/ 202 h 1379"/>
                <a:gd name="T22" fmla="*/ 361 w 1018"/>
                <a:gd name="T23" fmla="*/ 183 h 1379"/>
                <a:gd name="T24" fmla="*/ 363 w 1018"/>
                <a:gd name="T25" fmla="*/ 183 h 1379"/>
                <a:gd name="T26" fmla="*/ 625 w 1018"/>
                <a:gd name="T27" fmla="*/ 0 h 1379"/>
                <a:gd name="T28" fmla="*/ 511 w 1018"/>
                <a:gd name="T29" fmla="*/ 0 h 1379"/>
                <a:gd name="T30" fmla="*/ 393 w 1018"/>
                <a:gd name="T31" fmla="*/ 0 h 1379"/>
                <a:gd name="T32" fmla="*/ 307 w 1018"/>
                <a:gd name="T33" fmla="*/ 69 h 1379"/>
                <a:gd name="T34" fmla="*/ 307 w 1018"/>
                <a:gd name="T35" fmla="*/ 123 h 1379"/>
                <a:gd name="T36" fmla="*/ 307 w 1018"/>
                <a:gd name="T37" fmla="*/ 298 h 1379"/>
                <a:gd name="T38" fmla="*/ 307 w 1018"/>
                <a:gd name="T39" fmla="*/ 370 h 1379"/>
                <a:gd name="T40" fmla="*/ 406 w 1018"/>
                <a:gd name="T41" fmla="*/ 503 h 1379"/>
                <a:gd name="T42" fmla="*/ 419 w 1018"/>
                <a:gd name="T43" fmla="*/ 503 h 1379"/>
                <a:gd name="T44" fmla="*/ 419 w 1018"/>
                <a:gd name="T45" fmla="*/ 512 h 1379"/>
                <a:gd name="T46" fmla="*/ 370 w 1018"/>
                <a:gd name="T47" fmla="*/ 539 h 1379"/>
                <a:gd name="T48" fmla="*/ 365 w 1018"/>
                <a:gd name="T49" fmla="*/ 539 h 1379"/>
                <a:gd name="T50" fmla="*/ 268 w 1018"/>
                <a:gd name="T51" fmla="*/ 539 h 1379"/>
                <a:gd name="T52" fmla="*/ 206 w 1018"/>
                <a:gd name="T53" fmla="*/ 539 h 1379"/>
                <a:gd name="T54" fmla="*/ 223 w 1018"/>
                <a:gd name="T55" fmla="*/ 586 h 1379"/>
                <a:gd name="T56" fmla="*/ 106 w 1018"/>
                <a:gd name="T57" fmla="*/ 671 h 1379"/>
                <a:gd name="T58" fmla="*/ 0 w 1018"/>
                <a:gd name="T59" fmla="*/ 1379 h 1379"/>
                <a:gd name="T60" fmla="*/ 1018 w 1018"/>
                <a:gd name="T61" fmla="*/ 1379 h 1379"/>
                <a:gd name="T62" fmla="*/ 947 w 1018"/>
                <a:gd name="T63" fmla="*/ 686 h 1379"/>
                <a:gd name="T64" fmla="*/ 823 w 1018"/>
                <a:gd name="T65" fmla="*/ 539 h 1379"/>
                <a:gd name="T66" fmla="*/ 653 w 1018"/>
                <a:gd name="T67" fmla="*/ 539 h 1379"/>
                <a:gd name="T68" fmla="*/ 626 w 1018"/>
                <a:gd name="T69" fmla="*/ 539 h 1379"/>
                <a:gd name="T70" fmla="*/ 595 w 1018"/>
                <a:gd name="T71" fmla="*/ 512 h 1379"/>
                <a:gd name="T72" fmla="*/ 595 w 1018"/>
                <a:gd name="T73" fmla="*/ 503 h 1379"/>
                <a:gd name="T74" fmla="*/ 624 w 1018"/>
                <a:gd name="T75" fmla="*/ 503 h 1379"/>
                <a:gd name="T76" fmla="*/ 715 w 1018"/>
                <a:gd name="T77" fmla="*/ 370 h 1379"/>
                <a:gd name="T78" fmla="*/ 624 w 1018"/>
                <a:gd name="T79" fmla="*/ 503 h 1379"/>
                <a:gd name="T80" fmla="*/ 595 w 1018"/>
                <a:gd name="T81" fmla="*/ 503 h 1379"/>
                <a:gd name="T82" fmla="*/ 511 w 1018"/>
                <a:gd name="T83" fmla="*/ 503 h 1379"/>
                <a:gd name="T84" fmla="*/ 511 w 1018"/>
                <a:gd name="T85" fmla="*/ 404 h 1379"/>
                <a:gd name="T86" fmla="*/ 511 w 1018"/>
                <a:gd name="T87" fmla="*/ 167 h 1379"/>
                <a:gd name="T88" fmla="*/ 563 w 1018"/>
                <a:gd name="T89" fmla="*/ 115 h 1379"/>
                <a:gd name="T90" fmla="*/ 659 w 1018"/>
                <a:gd name="T91" fmla="*/ 115 h 1379"/>
                <a:gd name="T92" fmla="*/ 675 w 1018"/>
                <a:gd name="T93" fmla="*/ 142 h 1379"/>
                <a:gd name="T94" fmla="*/ 675 w 1018"/>
                <a:gd name="T95" fmla="*/ 274 h 1379"/>
                <a:gd name="T96" fmla="*/ 715 w 1018"/>
                <a:gd name="T97" fmla="*/ 298 h 1379"/>
                <a:gd name="T98" fmla="*/ 715 w 1018"/>
                <a:gd name="T99" fmla="*/ 158 h 1379"/>
                <a:gd name="T100" fmla="*/ 716 w 1018"/>
                <a:gd name="T101" fmla="*/ 98 h 1379"/>
                <a:gd name="T102" fmla="*/ 625 w 1018"/>
                <a:gd name="T103" fmla="*/ 0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18" h="1379">
                  <a:moveTo>
                    <a:pt x="363" y="183"/>
                  </a:moveTo>
                  <a:cubicBezTo>
                    <a:pt x="436" y="183"/>
                    <a:pt x="436" y="183"/>
                    <a:pt x="436" y="183"/>
                  </a:cubicBezTo>
                  <a:cubicBezTo>
                    <a:pt x="466" y="183"/>
                    <a:pt x="491" y="176"/>
                    <a:pt x="511" y="167"/>
                  </a:cubicBezTo>
                  <a:cubicBezTo>
                    <a:pt x="511" y="403"/>
                    <a:pt x="511" y="403"/>
                    <a:pt x="511" y="403"/>
                  </a:cubicBezTo>
                  <a:cubicBezTo>
                    <a:pt x="511" y="503"/>
                    <a:pt x="511" y="503"/>
                    <a:pt x="511" y="503"/>
                  </a:cubicBezTo>
                  <a:cubicBezTo>
                    <a:pt x="419" y="503"/>
                    <a:pt x="419" y="503"/>
                    <a:pt x="419" y="503"/>
                  </a:cubicBezTo>
                  <a:cubicBezTo>
                    <a:pt x="406" y="503"/>
                    <a:pt x="406" y="503"/>
                    <a:pt x="406" y="503"/>
                  </a:cubicBezTo>
                  <a:cubicBezTo>
                    <a:pt x="307" y="370"/>
                    <a:pt x="307" y="370"/>
                    <a:pt x="307" y="370"/>
                  </a:cubicBezTo>
                  <a:cubicBezTo>
                    <a:pt x="307" y="298"/>
                    <a:pt x="307" y="298"/>
                    <a:pt x="307" y="298"/>
                  </a:cubicBezTo>
                  <a:cubicBezTo>
                    <a:pt x="351" y="298"/>
                    <a:pt x="339" y="264"/>
                    <a:pt x="339" y="264"/>
                  </a:cubicBezTo>
                  <a:cubicBezTo>
                    <a:pt x="339" y="202"/>
                    <a:pt x="339" y="202"/>
                    <a:pt x="339" y="202"/>
                  </a:cubicBezTo>
                  <a:cubicBezTo>
                    <a:pt x="339" y="184"/>
                    <a:pt x="355" y="183"/>
                    <a:pt x="361" y="183"/>
                  </a:cubicBezTo>
                  <a:cubicBezTo>
                    <a:pt x="362" y="183"/>
                    <a:pt x="363" y="183"/>
                    <a:pt x="363" y="183"/>
                  </a:cubicBezTo>
                  <a:moveTo>
                    <a:pt x="625" y="0"/>
                  </a:moveTo>
                  <a:cubicBezTo>
                    <a:pt x="625" y="0"/>
                    <a:pt x="571" y="0"/>
                    <a:pt x="511" y="0"/>
                  </a:cubicBezTo>
                  <a:cubicBezTo>
                    <a:pt x="471" y="0"/>
                    <a:pt x="424" y="0"/>
                    <a:pt x="393" y="0"/>
                  </a:cubicBezTo>
                  <a:cubicBezTo>
                    <a:pt x="315" y="0"/>
                    <a:pt x="307" y="69"/>
                    <a:pt x="307" y="69"/>
                  </a:cubicBezTo>
                  <a:cubicBezTo>
                    <a:pt x="307" y="123"/>
                    <a:pt x="307" y="123"/>
                    <a:pt x="307" y="123"/>
                  </a:cubicBezTo>
                  <a:cubicBezTo>
                    <a:pt x="307" y="298"/>
                    <a:pt x="307" y="298"/>
                    <a:pt x="307" y="298"/>
                  </a:cubicBezTo>
                  <a:cubicBezTo>
                    <a:pt x="307" y="370"/>
                    <a:pt x="307" y="370"/>
                    <a:pt x="307" y="370"/>
                  </a:cubicBezTo>
                  <a:cubicBezTo>
                    <a:pt x="406" y="503"/>
                    <a:pt x="406" y="503"/>
                    <a:pt x="406" y="503"/>
                  </a:cubicBezTo>
                  <a:cubicBezTo>
                    <a:pt x="419" y="503"/>
                    <a:pt x="419" y="503"/>
                    <a:pt x="419" y="503"/>
                  </a:cubicBezTo>
                  <a:cubicBezTo>
                    <a:pt x="419" y="512"/>
                    <a:pt x="419" y="512"/>
                    <a:pt x="419" y="512"/>
                  </a:cubicBezTo>
                  <a:cubicBezTo>
                    <a:pt x="370" y="539"/>
                    <a:pt x="370" y="539"/>
                    <a:pt x="370" y="539"/>
                  </a:cubicBezTo>
                  <a:cubicBezTo>
                    <a:pt x="365" y="539"/>
                    <a:pt x="365" y="539"/>
                    <a:pt x="365" y="539"/>
                  </a:cubicBezTo>
                  <a:cubicBezTo>
                    <a:pt x="268" y="539"/>
                    <a:pt x="268" y="539"/>
                    <a:pt x="268" y="539"/>
                  </a:cubicBezTo>
                  <a:cubicBezTo>
                    <a:pt x="206" y="539"/>
                    <a:pt x="206" y="539"/>
                    <a:pt x="206" y="539"/>
                  </a:cubicBezTo>
                  <a:cubicBezTo>
                    <a:pt x="223" y="586"/>
                    <a:pt x="223" y="586"/>
                    <a:pt x="223" y="586"/>
                  </a:cubicBezTo>
                  <a:cubicBezTo>
                    <a:pt x="106" y="671"/>
                    <a:pt x="106" y="671"/>
                    <a:pt x="106" y="671"/>
                  </a:cubicBezTo>
                  <a:cubicBezTo>
                    <a:pt x="0" y="1379"/>
                    <a:pt x="0" y="1379"/>
                    <a:pt x="0" y="1379"/>
                  </a:cubicBezTo>
                  <a:cubicBezTo>
                    <a:pt x="1018" y="1379"/>
                    <a:pt x="1018" y="1379"/>
                    <a:pt x="1018" y="1379"/>
                  </a:cubicBezTo>
                  <a:cubicBezTo>
                    <a:pt x="947" y="686"/>
                    <a:pt x="947" y="686"/>
                    <a:pt x="947" y="686"/>
                  </a:cubicBezTo>
                  <a:cubicBezTo>
                    <a:pt x="823" y="539"/>
                    <a:pt x="823" y="539"/>
                    <a:pt x="823" y="539"/>
                  </a:cubicBezTo>
                  <a:cubicBezTo>
                    <a:pt x="653" y="539"/>
                    <a:pt x="653" y="539"/>
                    <a:pt x="653" y="539"/>
                  </a:cubicBezTo>
                  <a:cubicBezTo>
                    <a:pt x="626" y="539"/>
                    <a:pt x="626" y="539"/>
                    <a:pt x="626" y="539"/>
                  </a:cubicBezTo>
                  <a:cubicBezTo>
                    <a:pt x="595" y="512"/>
                    <a:pt x="595" y="512"/>
                    <a:pt x="595" y="512"/>
                  </a:cubicBezTo>
                  <a:cubicBezTo>
                    <a:pt x="595" y="503"/>
                    <a:pt x="595" y="503"/>
                    <a:pt x="595" y="503"/>
                  </a:cubicBezTo>
                  <a:cubicBezTo>
                    <a:pt x="624" y="503"/>
                    <a:pt x="624" y="503"/>
                    <a:pt x="624" y="503"/>
                  </a:cubicBezTo>
                  <a:cubicBezTo>
                    <a:pt x="715" y="370"/>
                    <a:pt x="715" y="370"/>
                    <a:pt x="715" y="370"/>
                  </a:cubicBezTo>
                  <a:cubicBezTo>
                    <a:pt x="624" y="503"/>
                    <a:pt x="624" y="503"/>
                    <a:pt x="624" y="503"/>
                  </a:cubicBezTo>
                  <a:cubicBezTo>
                    <a:pt x="595" y="503"/>
                    <a:pt x="595" y="503"/>
                    <a:pt x="595" y="503"/>
                  </a:cubicBezTo>
                  <a:cubicBezTo>
                    <a:pt x="511" y="503"/>
                    <a:pt x="511" y="503"/>
                    <a:pt x="511" y="503"/>
                  </a:cubicBezTo>
                  <a:cubicBezTo>
                    <a:pt x="511" y="404"/>
                    <a:pt x="511" y="404"/>
                    <a:pt x="511" y="404"/>
                  </a:cubicBezTo>
                  <a:cubicBezTo>
                    <a:pt x="511" y="167"/>
                    <a:pt x="511" y="167"/>
                    <a:pt x="511" y="167"/>
                  </a:cubicBezTo>
                  <a:cubicBezTo>
                    <a:pt x="555" y="148"/>
                    <a:pt x="563" y="115"/>
                    <a:pt x="563" y="115"/>
                  </a:cubicBezTo>
                  <a:cubicBezTo>
                    <a:pt x="659" y="115"/>
                    <a:pt x="659" y="115"/>
                    <a:pt x="659" y="115"/>
                  </a:cubicBezTo>
                  <a:cubicBezTo>
                    <a:pt x="676" y="115"/>
                    <a:pt x="675" y="142"/>
                    <a:pt x="675" y="142"/>
                  </a:cubicBezTo>
                  <a:cubicBezTo>
                    <a:pt x="675" y="142"/>
                    <a:pt x="675" y="242"/>
                    <a:pt x="675" y="274"/>
                  </a:cubicBezTo>
                  <a:cubicBezTo>
                    <a:pt x="675" y="286"/>
                    <a:pt x="715" y="298"/>
                    <a:pt x="715" y="298"/>
                  </a:cubicBezTo>
                  <a:cubicBezTo>
                    <a:pt x="715" y="158"/>
                    <a:pt x="715" y="158"/>
                    <a:pt x="715" y="158"/>
                  </a:cubicBezTo>
                  <a:cubicBezTo>
                    <a:pt x="715" y="139"/>
                    <a:pt x="716" y="112"/>
                    <a:pt x="716" y="98"/>
                  </a:cubicBezTo>
                  <a:cubicBezTo>
                    <a:pt x="712" y="16"/>
                    <a:pt x="625" y="0"/>
                    <a:pt x="625" y="0"/>
                  </a:cubicBezTo>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Rectangle 13"/>
            <p:cNvSpPr>
              <a:spLocks noChangeArrowheads="1"/>
            </p:cNvSpPr>
            <p:nvPr/>
          </p:nvSpPr>
          <p:spPr bwMode="auto">
            <a:xfrm>
              <a:off x="627063" y="4092575"/>
              <a:ext cx="479425" cy="1739900"/>
            </a:xfrm>
            <a:prstGeom prst="rect">
              <a:avLst/>
            </a:prstGeom>
            <a:solidFill>
              <a:srgbClr val="FFA9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2" name="Rectangle 14"/>
            <p:cNvSpPr>
              <a:spLocks noChangeArrowheads="1"/>
            </p:cNvSpPr>
            <p:nvPr/>
          </p:nvSpPr>
          <p:spPr bwMode="auto">
            <a:xfrm>
              <a:off x="865188" y="4092575"/>
              <a:ext cx="241300" cy="1739900"/>
            </a:xfrm>
            <a:prstGeom prst="rect">
              <a:avLst/>
            </a:prstGeom>
            <a:solidFill>
              <a:srgbClr val="FFC5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3" name="Rectangle 15"/>
            <p:cNvSpPr>
              <a:spLocks noChangeArrowheads="1"/>
            </p:cNvSpPr>
            <p:nvPr/>
          </p:nvSpPr>
          <p:spPr bwMode="auto">
            <a:xfrm>
              <a:off x="1517650" y="4424363"/>
              <a:ext cx="350837" cy="1408113"/>
            </a:xfrm>
            <a:prstGeom prst="rect">
              <a:avLst/>
            </a:prstGeom>
            <a:solidFill>
              <a:srgbClr val="183A4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4" name="Rectangle 16"/>
            <p:cNvSpPr>
              <a:spLocks noChangeArrowheads="1"/>
            </p:cNvSpPr>
            <p:nvPr/>
          </p:nvSpPr>
          <p:spPr bwMode="auto">
            <a:xfrm>
              <a:off x="1695450" y="4424363"/>
              <a:ext cx="173037" cy="1408113"/>
            </a:xfrm>
            <a:prstGeom prst="rect">
              <a:avLst/>
            </a:prstGeom>
            <a:solidFill>
              <a:srgbClr val="00B4B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5" name="Freeform 17"/>
            <p:cNvSpPr/>
            <p:nvPr/>
          </p:nvSpPr>
          <p:spPr bwMode="auto">
            <a:xfrm>
              <a:off x="1868488" y="4398963"/>
              <a:ext cx="487362" cy="1433513"/>
            </a:xfrm>
            <a:custGeom>
              <a:avLst/>
              <a:gdLst>
                <a:gd name="T0" fmla="*/ 0 w 307"/>
                <a:gd name="T1" fmla="*/ 24 h 903"/>
                <a:gd name="T2" fmla="*/ 134 w 307"/>
                <a:gd name="T3" fmla="*/ 903 h 903"/>
                <a:gd name="T4" fmla="*/ 307 w 307"/>
                <a:gd name="T5" fmla="*/ 876 h 903"/>
                <a:gd name="T6" fmla="*/ 177 w 307"/>
                <a:gd name="T7" fmla="*/ 0 h 903"/>
                <a:gd name="T8" fmla="*/ 0 w 307"/>
                <a:gd name="T9" fmla="*/ 24 h 903"/>
              </a:gdLst>
              <a:ahLst/>
              <a:cxnLst>
                <a:cxn ang="0">
                  <a:pos x="T0" y="T1"/>
                </a:cxn>
                <a:cxn ang="0">
                  <a:pos x="T2" y="T3"/>
                </a:cxn>
                <a:cxn ang="0">
                  <a:pos x="T4" y="T5"/>
                </a:cxn>
                <a:cxn ang="0">
                  <a:pos x="T6" y="T7"/>
                </a:cxn>
                <a:cxn ang="0">
                  <a:pos x="T8" y="T9"/>
                </a:cxn>
              </a:cxnLst>
              <a:rect l="0" t="0" r="r" b="b"/>
              <a:pathLst>
                <a:path w="307" h="903">
                  <a:moveTo>
                    <a:pt x="0" y="24"/>
                  </a:moveTo>
                  <a:lnTo>
                    <a:pt x="134" y="903"/>
                  </a:lnTo>
                  <a:lnTo>
                    <a:pt x="307" y="876"/>
                  </a:lnTo>
                  <a:lnTo>
                    <a:pt x="177" y="0"/>
                  </a:lnTo>
                  <a:lnTo>
                    <a:pt x="0" y="24"/>
                  </a:lnTo>
                  <a:close/>
                </a:path>
              </a:pathLst>
            </a:custGeom>
            <a:solidFill>
              <a:srgbClr val="0675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8"/>
            <p:cNvSpPr/>
            <p:nvPr/>
          </p:nvSpPr>
          <p:spPr bwMode="auto">
            <a:xfrm>
              <a:off x="2009775" y="4398963"/>
              <a:ext cx="346075" cy="1412875"/>
            </a:xfrm>
            <a:custGeom>
              <a:avLst/>
              <a:gdLst>
                <a:gd name="T0" fmla="*/ 0 w 218"/>
                <a:gd name="T1" fmla="*/ 13 h 890"/>
                <a:gd name="T2" fmla="*/ 133 w 218"/>
                <a:gd name="T3" fmla="*/ 890 h 890"/>
                <a:gd name="T4" fmla="*/ 218 w 218"/>
                <a:gd name="T5" fmla="*/ 876 h 890"/>
                <a:gd name="T6" fmla="*/ 88 w 218"/>
                <a:gd name="T7" fmla="*/ 0 h 890"/>
                <a:gd name="T8" fmla="*/ 0 w 218"/>
                <a:gd name="T9" fmla="*/ 13 h 890"/>
              </a:gdLst>
              <a:ahLst/>
              <a:cxnLst>
                <a:cxn ang="0">
                  <a:pos x="T0" y="T1"/>
                </a:cxn>
                <a:cxn ang="0">
                  <a:pos x="T2" y="T3"/>
                </a:cxn>
                <a:cxn ang="0">
                  <a:pos x="T4" y="T5"/>
                </a:cxn>
                <a:cxn ang="0">
                  <a:pos x="T6" y="T7"/>
                </a:cxn>
                <a:cxn ang="0">
                  <a:pos x="T8" y="T9"/>
                </a:cxn>
              </a:cxnLst>
              <a:rect l="0" t="0" r="r" b="b"/>
              <a:pathLst>
                <a:path w="218" h="890">
                  <a:moveTo>
                    <a:pt x="0" y="13"/>
                  </a:moveTo>
                  <a:lnTo>
                    <a:pt x="133" y="890"/>
                  </a:lnTo>
                  <a:lnTo>
                    <a:pt x="218" y="876"/>
                  </a:lnTo>
                  <a:lnTo>
                    <a:pt x="88" y="0"/>
                  </a:lnTo>
                  <a:lnTo>
                    <a:pt x="0" y="13"/>
                  </a:lnTo>
                  <a:close/>
                </a:path>
              </a:pathLst>
            </a:custGeom>
            <a:solidFill>
              <a:srgbClr val="00A5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9"/>
            <p:cNvSpPr/>
            <p:nvPr/>
          </p:nvSpPr>
          <p:spPr bwMode="auto">
            <a:xfrm>
              <a:off x="1933575" y="4797425"/>
              <a:ext cx="363537" cy="627063"/>
            </a:xfrm>
            <a:custGeom>
              <a:avLst/>
              <a:gdLst>
                <a:gd name="T0" fmla="*/ 229 w 229"/>
                <a:gd name="T1" fmla="*/ 369 h 395"/>
                <a:gd name="T2" fmla="*/ 56 w 229"/>
                <a:gd name="T3" fmla="*/ 395 h 395"/>
                <a:gd name="T4" fmla="*/ 0 w 229"/>
                <a:gd name="T5" fmla="*/ 24 h 395"/>
                <a:gd name="T6" fmla="*/ 173 w 229"/>
                <a:gd name="T7" fmla="*/ 0 h 395"/>
                <a:gd name="T8" fmla="*/ 229 w 229"/>
                <a:gd name="T9" fmla="*/ 369 h 395"/>
              </a:gdLst>
              <a:ahLst/>
              <a:cxnLst>
                <a:cxn ang="0">
                  <a:pos x="T0" y="T1"/>
                </a:cxn>
                <a:cxn ang="0">
                  <a:pos x="T2" y="T3"/>
                </a:cxn>
                <a:cxn ang="0">
                  <a:pos x="T4" y="T5"/>
                </a:cxn>
                <a:cxn ang="0">
                  <a:pos x="T6" y="T7"/>
                </a:cxn>
                <a:cxn ang="0">
                  <a:pos x="T8" y="T9"/>
                </a:cxn>
              </a:cxnLst>
              <a:rect l="0" t="0" r="r" b="b"/>
              <a:pathLst>
                <a:path w="229" h="395">
                  <a:moveTo>
                    <a:pt x="229" y="369"/>
                  </a:moveTo>
                  <a:lnTo>
                    <a:pt x="56" y="395"/>
                  </a:lnTo>
                  <a:lnTo>
                    <a:pt x="0" y="24"/>
                  </a:lnTo>
                  <a:lnTo>
                    <a:pt x="173" y="0"/>
                  </a:lnTo>
                  <a:lnTo>
                    <a:pt x="229" y="369"/>
                  </a:lnTo>
                  <a:close/>
                </a:path>
              </a:pathLst>
            </a:custGeom>
            <a:solidFill>
              <a:srgbClr val="22B5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20"/>
            <p:cNvSpPr/>
            <p:nvPr/>
          </p:nvSpPr>
          <p:spPr bwMode="auto">
            <a:xfrm>
              <a:off x="1073150" y="3767138"/>
              <a:ext cx="406400" cy="2070100"/>
            </a:xfrm>
            <a:custGeom>
              <a:avLst/>
              <a:gdLst>
                <a:gd name="T0" fmla="*/ 128 w 256"/>
                <a:gd name="T1" fmla="*/ 0 h 1304"/>
                <a:gd name="T2" fmla="*/ 0 w 256"/>
                <a:gd name="T3" fmla="*/ 13 h 1304"/>
                <a:gd name="T4" fmla="*/ 128 w 256"/>
                <a:gd name="T5" fmla="*/ 1304 h 1304"/>
                <a:gd name="T6" fmla="*/ 256 w 256"/>
                <a:gd name="T7" fmla="*/ 1290 h 1304"/>
                <a:gd name="T8" fmla="*/ 128 w 256"/>
                <a:gd name="T9" fmla="*/ 0 h 1304"/>
              </a:gdLst>
              <a:ahLst/>
              <a:cxnLst>
                <a:cxn ang="0">
                  <a:pos x="T0" y="T1"/>
                </a:cxn>
                <a:cxn ang="0">
                  <a:pos x="T2" y="T3"/>
                </a:cxn>
                <a:cxn ang="0">
                  <a:pos x="T4" y="T5"/>
                </a:cxn>
                <a:cxn ang="0">
                  <a:pos x="T6" y="T7"/>
                </a:cxn>
                <a:cxn ang="0">
                  <a:pos x="T8" y="T9"/>
                </a:cxn>
              </a:cxnLst>
              <a:rect l="0" t="0" r="r" b="b"/>
              <a:pathLst>
                <a:path w="256" h="1304">
                  <a:moveTo>
                    <a:pt x="128" y="0"/>
                  </a:moveTo>
                  <a:lnTo>
                    <a:pt x="0" y="13"/>
                  </a:lnTo>
                  <a:lnTo>
                    <a:pt x="128" y="1304"/>
                  </a:lnTo>
                  <a:lnTo>
                    <a:pt x="256" y="1290"/>
                  </a:lnTo>
                  <a:lnTo>
                    <a:pt x="128" y="0"/>
                  </a:lnTo>
                  <a:close/>
                </a:path>
              </a:pathLst>
            </a:custGeom>
            <a:solidFill>
              <a:srgbClr val="F231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21"/>
            <p:cNvSpPr/>
            <p:nvPr/>
          </p:nvSpPr>
          <p:spPr bwMode="auto">
            <a:xfrm>
              <a:off x="1174750" y="3767138"/>
              <a:ext cx="304800" cy="2060575"/>
            </a:xfrm>
            <a:custGeom>
              <a:avLst/>
              <a:gdLst>
                <a:gd name="T0" fmla="*/ 64 w 192"/>
                <a:gd name="T1" fmla="*/ 0 h 1298"/>
                <a:gd name="T2" fmla="*/ 0 w 192"/>
                <a:gd name="T3" fmla="*/ 8 h 1298"/>
                <a:gd name="T4" fmla="*/ 128 w 192"/>
                <a:gd name="T5" fmla="*/ 1298 h 1298"/>
                <a:gd name="T6" fmla="*/ 192 w 192"/>
                <a:gd name="T7" fmla="*/ 1290 h 1298"/>
                <a:gd name="T8" fmla="*/ 64 w 192"/>
                <a:gd name="T9" fmla="*/ 0 h 1298"/>
              </a:gdLst>
              <a:ahLst/>
              <a:cxnLst>
                <a:cxn ang="0">
                  <a:pos x="T0" y="T1"/>
                </a:cxn>
                <a:cxn ang="0">
                  <a:pos x="T2" y="T3"/>
                </a:cxn>
                <a:cxn ang="0">
                  <a:pos x="T4" y="T5"/>
                </a:cxn>
                <a:cxn ang="0">
                  <a:pos x="T6" y="T7"/>
                </a:cxn>
                <a:cxn ang="0">
                  <a:pos x="T8" y="T9"/>
                </a:cxn>
              </a:cxnLst>
              <a:rect l="0" t="0" r="r" b="b"/>
              <a:pathLst>
                <a:path w="192" h="1298">
                  <a:moveTo>
                    <a:pt x="64" y="0"/>
                  </a:moveTo>
                  <a:lnTo>
                    <a:pt x="0" y="8"/>
                  </a:lnTo>
                  <a:lnTo>
                    <a:pt x="128" y="1298"/>
                  </a:lnTo>
                  <a:lnTo>
                    <a:pt x="192" y="1290"/>
                  </a:lnTo>
                  <a:lnTo>
                    <a:pt x="64" y="0"/>
                  </a:lnTo>
                  <a:close/>
                </a:path>
              </a:pathLst>
            </a:custGeom>
            <a:solidFill>
              <a:srgbClr val="CE0F0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22"/>
            <p:cNvSpPr/>
            <p:nvPr/>
          </p:nvSpPr>
          <p:spPr bwMode="auto">
            <a:xfrm>
              <a:off x="1073150" y="3770313"/>
              <a:ext cx="211137" cy="111125"/>
            </a:xfrm>
            <a:custGeom>
              <a:avLst/>
              <a:gdLst>
                <a:gd name="T0" fmla="*/ 0 w 133"/>
                <a:gd name="T1" fmla="*/ 14 h 70"/>
                <a:gd name="T2" fmla="*/ 5 w 133"/>
                <a:gd name="T3" fmla="*/ 70 h 70"/>
                <a:gd name="T4" fmla="*/ 133 w 133"/>
                <a:gd name="T5" fmla="*/ 59 h 70"/>
                <a:gd name="T6" fmla="*/ 128 w 133"/>
                <a:gd name="T7" fmla="*/ 0 h 70"/>
                <a:gd name="T8" fmla="*/ 0 w 133"/>
                <a:gd name="T9" fmla="*/ 14 h 70"/>
              </a:gdLst>
              <a:ahLst/>
              <a:cxnLst>
                <a:cxn ang="0">
                  <a:pos x="T0" y="T1"/>
                </a:cxn>
                <a:cxn ang="0">
                  <a:pos x="T2" y="T3"/>
                </a:cxn>
                <a:cxn ang="0">
                  <a:pos x="T4" y="T5"/>
                </a:cxn>
                <a:cxn ang="0">
                  <a:pos x="T6" y="T7"/>
                </a:cxn>
                <a:cxn ang="0">
                  <a:pos x="T8" y="T9"/>
                </a:cxn>
              </a:cxnLst>
              <a:rect l="0" t="0" r="r" b="b"/>
              <a:pathLst>
                <a:path w="133" h="70">
                  <a:moveTo>
                    <a:pt x="0" y="14"/>
                  </a:moveTo>
                  <a:lnTo>
                    <a:pt x="5" y="70"/>
                  </a:lnTo>
                  <a:lnTo>
                    <a:pt x="133" y="59"/>
                  </a:lnTo>
                  <a:lnTo>
                    <a:pt x="128" y="0"/>
                  </a:lnTo>
                  <a:lnTo>
                    <a:pt x="0" y="14"/>
                  </a:lnTo>
                  <a:close/>
                </a:path>
              </a:pathLst>
            </a:custGeom>
            <a:solidFill>
              <a:srgbClr val="C7B2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Rectangle 23"/>
            <p:cNvSpPr>
              <a:spLocks noChangeArrowheads="1"/>
            </p:cNvSpPr>
            <p:nvPr/>
          </p:nvSpPr>
          <p:spPr bwMode="auto">
            <a:xfrm>
              <a:off x="627063" y="4424363"/>
              <a:ext cx="479425" cy="360363"/>
            </a:xfrm>
            <a:prstGeom prst="rect">
              <a:avLst/>
            </a:prstGeom>
            <a:solidFill>
              <a:srgbClr val="CE0F0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2" name="Rectangle 24"/>
            <p:cNvSpPr>
              <a:spLocks noChangeArrowheads="1"/>
            </p:cNvSpPr>
            <p:nvPr/>
          </p:nvSpPr>
          <p:spPr bwMode="auto">
            <a:xfrm>
              <a:off x="627063" y="5030788"/>
              <a:ext cx="479425" cy="365125"/>
            </a:xfrm>
            <a:prstGeom prst="rect">
              <a:avLst/>
            </a:prstGeom>
            <a:solidFill>
              <a:srgbClr val="CE0F0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3" name="Rectangle 25"/>
            <p:cNvSpPr>
              <a:spLocks noChangeArrowheads="1"/>
            </p:cNvSpPr>
            <p:nvPr/>
          </p:nvSpPr>
          <p:spPr bwMode="auto">
            <a:xfrm>
              <a:off x="627063" y="4160838"/>
              <a:ext cx="479425" cy="98425"/>
            </a:xfrm>
            <a:prstGeom prst="rect">
              <a:avLst/>
            </a:prstGeom>
            <a:solidFill>
              <a:srgbClr val="CE0F0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4" name="Rectangle 26"/>
            <p:cNvSpPr>
              <a:spLocks noChangeArrowheads="1"/>
            </p:cNvSpPr>
            <p:nvPr/>
          </p:nvSpPr>
          <p:spPr bwMode="auto">
            <a:xfrm>
              <a:off x="627063" y="5641975"/>
              <a:ext cx="479425" cy="101600"/>
            </a:xfrm>
            <a:prstGeom prst="rect">
              <a:avLst/>
            </a:prstGeom>
            <a:solidFill>
              <a:srgbClr val="CE0F0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5" name="Rectangle 27"/>
            <p:cNvSpPr>
              <a:spLocks noChangeArrowheads="1"/>
            </p:cNvSpPr>
            <p:nvPr/>
          </p:nvSpPr>
          <p:spPr bwMode="auto">
            <a:xfrm>
              <a:off x="1543050" y="4584700"/>
              <a:ext cx="296862" cy="288925"/>
            </a:xfrm>
            <a:prstGeom prst="rect">
              <a:avLst/>
            </a:prstGeom>
            <a:solidFill>
              <a:srgbClr val="FAF6F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6" name="Rectangle 28"/>
            <p:cNvSpPr>
              <a:spLocks noChangeArrowheads="1"/>
            </p:cNvSpPr>
            <p:nvPr/>
          </p:nvSpPr>
          <p:spPr bwMode="auto">
            <a:xfrm>
              <a:off x="1690688" y="4584700"/>
              <a:ext cx="149225" cy="288925"/>
            </a:xfrm>
            <a:prstGeom prst="rect">
              <a:avLst/>
            </a:prstGeom>
            <a:solidFill>
              <a:srgbClr val="F4EB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7" name="Rectangle 29"/>
            <p:cNvSpPr>
              <a:spLocks noChangeArrowheads="1"/>
            </p:cNvSpPr>
            <p:nvPr/>
          </p:nvSpPr>
          <p:spPr bwMode="auto">
            <a:xfrm>
              <a:off x="1543050" y="5421313"/>
              <a:ext cx="296862" cy="287338"/>
            </a:xfrm>
            <a:prstGeom prst="rect">
              <a:avLst/>
            </a:prstGeom>
            <a:solidFill>
              <a:srgbClr val="FAF6F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8" name="Rectangle 30"/>
            <p:cNvSpPr>
              <a:spLocks noChangeArrowheads="1"/>
            </p:cNvSpPr>
            <p:nvPr/>
          </p:nvSpPr>
          <p:spPr bwMode="auto">
            <a:xfrm>
              <a:off x="1690688" y="5421313"/>
              <a:ext cx="149225" cy="287338"/>
            </a:xfrm>
            <a:prstGeom prst="rect">
              <a:avLst/>
            </a:prstGeom>
            <a:solidFill>
              <a:srgbClr val="F4EB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9" name="Freeform 31"/>
            <p:cNvSpPr/>
            <p:nvPr/>
          </p:nvSpPr>
          <p:spPr bwMode="auto">
            <a:xfrm>
              <a:off x="8178800" y="5030788"/>
              <a:ext cx="911225" cy="674688"/>
            </a:xfrm>
            <a:custGeom>
              <a:avLst/>
              <a:gdLst>
                <a:gd name="T0" fmla="*/ 0 w 215"/>
                <a:gd name="T1" fmla="*/ 0 h 159"/>
                <a:gd name="T2" fmla="*/ 0 w 215"/>
                <a:gd name="T3" fmla="*/ 66 h 159"/>
                <a:gd name="T4" fmla="*/ 93 w 215"/>
                <a:gd name="T5" fmla="*/ 159 h 159"/>
                <a:gd name="T6" fmla="*/ 122 w 215"/>
                <a:gd name="T7" fmla="*/ 159 h 159"/>
                <a:gd name="T8" fmla="*/ 215 w 215"/>
                <a:gd name="T9" fmla="*/ 66 h 159"/>
                <a:gd name="T10" fmla="*/ 215 w 215"/>
                <a:gd name="T11" fmla="*/ 0 h 159"/>
                <a:gd name="T12" fmla="*/ 0 w 215"/>
                <a:gd name="T13" fmla="*/ 0 h 159"/>
              </a:gdLst>
              <a:ahLst/>
              <a:cxnLst>
                <a:cxn ang="0">
                  <a:pos x="T0" y="T1"/>
                </a:cxn>
                <a:cxn ang="0">
                  <a:pos x="T2" y="T3"/>
                </a:cxn>
                <a:cxn ang="0">
                  <a:pos x="T4" y="T5"/>
                </a:cxn>
                <a:cxn ang="0">
                  <a:pos x="T6" y="T7"/>
                </a:cxn>
                <a:cxn ang="0">
                  <a:pos x="T8" y="T9"/>
                </a:cxn>
                <a:cxn ang="0">
                  <a:pos x="T10" y="T11"/>
                </a:cxn>
                <a:cxn ang="0">
                  <a:pos x="T12" y="T13"/>
                </a:cxn>
              </a:cxnLst>
              <a:rect l="0" t="0" r="r" b="b"/>
              <a:pathLst>
                <a:path w="215" h="159">
                  <a:moveTo>
                    <a:pt x="0" y="0"/>
                  </a:moveTo>
                  <a:cubicBezTo>
                    <a:pt x="0" y="66"/>
                    <a:pt x="0" y="66"/>
                    <a:pt x="0" y="66"/>
                  </a:cubicBezTo>
                  <a:cubicBezTo>
                    <a:pt x="0" y="117"/>
                    <a:pt x="41" y="159"/>
                    <a:pt x="93" y="159"/>
                  </a:cubicBezTo>
                  <a:cubicBezTo>
                    <a:pt x="122" y="159"/>
                    <a:pt x="122" y="159"/>
                    <a:pt x="122" y="159"/>
                  </a:cubicBezTo>
                  <a:cubicBezTo>
                    <a:pt x="174" y="159"/>
                    <a:pt x="215" y="117"/>
                    <a:pt x="215" y="66"/>
                  </a:cubicBezTo>
                  <a:cubicBezTo>
                    <a:pt x="215" y="0"/>
                    <a:pt x="215" y="0"/>
                    <a:pt x="215" y="0"/>
                  </a:cubicBezTo>
                  <a:lnTo>
                    <a:pt x="0" y="0"/>
                  </a:lnTo>
                  <a:close/>
                </a:path>
              </a:pathLst>
            </a:custGeom>
            <a:solidFill>
              <a:srgbClr val="ED1C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32"/>
            <p:cNvSpPr/>
            <p:nvPr/>
          </p:nvSpPr>
          <p:spPr bwMode="auto">
            <a:xfrm>
              <a:off x="8081963" y="5705475"/>
              <a:ext cx="1106487" cy="114300"/>
            </a:xfrm>
            <a:custGeom>
              <a:avLst/>
              <a:gdLst>
                <a:gd name="T0" fmla="*/ 26 w 261"/>
                <a:gd name="T1" fmla="*/ 27 h 27"/>
                <a:gd name="T2" fmla="*/ 235 w 261"/>
                <a:gd name="T3" fmla="*/ 27 h 27"/>
                <a:gd name="T4" fmla="*/ 261 w 261"/>
                <a:gd name="T5" fmla="*/ 0 h 27"/>
                <a:gd name="T6" fmla="*/ 0 w 261"/>
                <a:gd name="T7" fmla="*/ 0 h 27"/>
                <a:gd name="T8" fmla="*/ 26 w 261"/>
                <a:gd name="T9" fmla="*/ 27 h 27"/>
              </a:gdLst>
              <a:ahLst/>
              <a:cxnLst>
                <a:cxn ang="0">
                  <a:pos x="T0" y="T1"/>
                </a:cxn>
                <a:cxn ang="0">
                  <a:pos x="T2" y="T3"/>
                </a:cxn>
                <a:cxn ang="0">
                  <a:pos x="T4" y="T5"/>
                </a:cxn>
                <a:cxn ang="0">
                  <a:pos x="T6" y="T7"/>
                </a:cxn>
                <a:cxn ang="0">
                  <a:pos x="T8" y="T9"/>
                </a:cxn>
              </a:cxnLst>
              <a:rect l="0" t="0" r="r" b="b"/>
              <a:pathLst>
                <a:path w="261" h="27">
                  <a:moveTo>
                    <a:pt x="26" y="27"/>
                  </a:moveTo>
                  <a:cubicBezTo>
                    <a:pt x="235" y="27"/>
                    <a:pt x="235" y="27"/>
                    <a:pt x="235" y="27"/>
                  </a:cubicBezTo>
                  <a:cubicBezTo>
                    <a:pt x="242" y="23"/>
                    <a:pt x="252" y="13"/>
                    <a:pt x="261" y="0"/>
                  </a:cubicBezTo>
                  <a:cubicBezTo>
                    <a:pt x="0" y="0"/>
                    <a:pt x="0" y="0"/>
                    <a:pt x="0" y="0"/>
                  </a:cubicBezTo>
                  <a:cubicBezTo>
                    <a:pt x="7" y="11"/>
                    <a:pt x="14" y="19"/>
                    <a:pt x="26" y="27"/>
                  </a:cubicBezTo>
                  <a:close/>
                </a:path>
              </a:pathLst>
            </a:custGeom>
            <a:solidFill>
              <a:srgbClr val="9E4A2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33"/>
            <p:cNvSpPr/>
            <p:nvPr/>
          </p:nvSpPr>
          <p:spPr bwMode="auto">
            <a:xfrm>
              <a:off x="9043988" y="5051425"/>
              <a:ext cx="249237" cy="347663"/>
            </a:xfrm>
            <a:custGeom>
              <a:avLst/>
              <a:gdLst>
                <a:gd name="T0" fmla="*/ 6 w 59"/>
                <a:gd name="T1" fmla="*/ 82 h 82"/>
                <a:gd name="T2" fmla="*/ 4 w 59"/>
                <a:gd name="T3" fmla="*/ 82 h 82"/>
                <a:gd name="T4" fmla="*/ 4 w 59"/>
                <a:gd name="T5" fmla="*/ 67 h 82"/>
                <a:gd name="T6" fmla="*/ 39 w 59"/>
                <a:gd name="T7" fmla="*/ 48 h 82"/>
                <a:gd name="T8" fmla="*/ 40 w 59"/>
                <a:gd name="T9" fmla="*/ 28 h 82"/>
                <a:gd name="T10" fmla="*/ 8 w 59"/>
                <a:gd name="T11" fmla="*/ 30 h 82"/>
                <a:gd name="T12" fmla="*/ 0 w 59"/>
                <a:gd name="T13" fmla="*/ 18 h 82"/>
                <a:gd name="T14" fmla="*/ 51 w 59"/>
                <a:gd name="T15" fmla="*/ 19 h 82"/>
                <a:gd name="T16" fmla="*/ 52 w 59"/>
                <a:gd name="T17" fmla="*/ 55 h 82"/>
                <a:gd name="T18" fmla="*/ 6 w 59"/>
                <a:gd name="T1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82">
                  <a:moveTo>
                    <a:pt x="6" y="82"/>
                  </a:moveTo>
                  <a:cubicBezTo>
                    <a:pt x="5" y="82"/>
                    <a:pt x="5" y="82"/>
                    <a:pt x="4" y="82"/>
                  </a:cubicBezTo>
                  <a:cubicBezTo>
                    <a:pt x="4" y="67"/>
                    <a:pt x="4" y="67"/>
                    <a:pt x="4" y="67"/>
                  </a:cubicBezTo>
                  <a:cubicBezTo>
                    <a:pt x="22" y="68"/>
                    <a:pt x="34" y="57"/>
                    <a:pt x="39" y="48"/>
                  </a:cubicBezTo>
                  <a:cubicBezTo>
                    <a:pt x="43" y="40"/>
                    <a:pt x="43" y="33"/>
                    <a:pt x="40" y="28"/>
                  </a:cubicBezTo>
                  <a:cubicBezTo>
                    <a:pt x="30" y="15"/>
                    <a:pt x="9" y="29"/>
                    <a:pt x="8" y="30"/>
                  </a:cubicBezTo>
                  <a:cubicBezTo>
                    <a:pt x="0" y="18"/>
                    <a:pt x="0" y="18"/>
                    <a:pt x="0" y="18"/>
                  </a:cubicBezTo>
                  <a:cubicBezTo>
                    <a:pt x="11" y="10"/>
                    <a:pt x="37" y="0"/>
                    <a:pt x="51" y="19"/>
                  </a:cubicBezTo>
                  <a:cubicBezTo>
                    <a:pt x="59" y="29"/>
                    <a:pt x="59" y="42"/>
                    <a:pt x="52" y="55"/>
                  </a:cubicBezTo>
                  <a:cubicBezTo>
                    <a:pt x="43" y="71"/>
                    <a:pt x="26" y="82"/>
                    <a:pt x="6" y="82"/>
                  </a:cubicBezTo>
                  <a:close/>
                </a:path>
              </a:pathLst>
            </a:custGeom>
            <a:solidFill>
              <a:srgbClr val="C127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34"/>
            <p:cNvSpPr/>
            <p:nvPr/>
          </p:nvSpPr>
          <p:spPr bwMode="auto">
            <a:xfrm>
              <a:off x="8632825" y="5030788"/>
              <a:ext cx="457200" cy="674688"/>
            </a:xfrm>
            <a:custGeom>
              <a:avLst/>
              <a:gdLst>
                <a:gd name="T0" fmla="*/ 0 w 108"/>
                <a:gd name="T1" fmla="*/ 159 h 159"/>
                <a:gd name="T2" fmla="*/ 15 w 108"/>
                <a:gd name="T3" fmla="*/ 159 h 159"/>
                <a:gd name="T4" fmla="*/ 108 w 108"/>
                <a:gd name="T5" fmla="*/ 66 h 159"/>
                <a:gd name="T6" fmla="*/ 108 w 108"/>
                <a:gd name="T7" fmla="*/ 0 h 159"/>
                <a:gd name="T8" fmla="*/ 0 w 108"/>
                <a:gd name="T9" fmla="*/ 0 h 159"/>
                <a:gd name="T10" fmla="*/ 0 w 108"/>
                <a:gd name="T11" fmla="*/ 159 h 159"/>
              </a:gdLst>
              <a:ahLst/>
              <a:cxnLst>
                <a:cxn ang="0">
                  <a:pos x="T0" y="T1"/>
                </a:cxn>
                <a:cxn ang="0">
                  <a:pos x="T2" y="T3"/>
                </a:cxn>
                <a:cxn ang="0">
                  <a:pos x="T4" y="T5"/>
                </a:cxn>
                <a:cxn ang="0">
                  <a:pos x="T6" y="T7"/>
                </a:cxn>
                <a:cxn ang="0">
                  <a:pos x="T8" y="T9"/>
                </a:cxn>
                <a:cxn ang="0">
                  <a:pos x="T10" y="T11"/>
                </a:cxn>
              </a:cxnLst>
              <a:rect l="0" t="0" r="r" b="b"/>
              <a:pathLst>
                <a:path w="108" h="159">
                  <a:moveTo>
                    <a:pt x="0" y="159"/>
                  </a:moveTo>
                  <a:cubicBezTo>
                    <a:pt x="15" y="159"/>
                    <a:pt x="15" y="159"/>
                    <a:pt x="15" y="159"/>
                  </a:cubicBezTo>
                  <a:cubicBezTo>
                    <a:pt x="67" y="159"/>
                    <a:pt x="108" y="117"/>
                    <a:pt x="108" y="66"/>
                  </a:cubicBezTo>
                  <a:cubicBezTo>
                    <a:pt x="108" y="0"/>
                    <a:pt x="108" y="0"/>
                    <a:pt x="108" y="0"/>
                  </a:cubicBezTo>
                  <a:cubicBezTo>
                    <a:pt x="0" y="0"/>
                    <a:pt x="0" y="0"/>
                    <a:pt x="0" y="0"/>
                  </a:cubicBezTo>
                  <a:lnTo>
                    <a:pt x="0" y="159"/>
                  </a:lnTo>
                  <a:close/>
                </a:path>
              </a:pathLst>
            </a:custGeom>
            <a:solidFill>
              <a:srgbClr val="C127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35"/>
            <p:cNvSpPr/>
            <p:nvPr/>
          </p:nvSpPr>
          <p:spPr bwMode="auto">
            <a:xfrm>
              <a:off x="8632825" y="5705475"/>
              <a:ext cx="555625" cy="114300"/>
            </a:xfrm>
            <a:custGeom>
              <a:avLst/>
              <a:gdLst>
                <a:gd name="T0" fmla="*/ 0 w 131"/>
                <a:gd name="T1" fmla="*/ 27 h 27"/>
                <a:gd name="T2" fmla="*/ 105 w 131"/>
                <a:gd name="T3" fmla="*/ 27 h 27"/>
                <a:gd name="T4" fmla="*/ 131 w 131"/>
                <a:gd name="T5" fmla="*/ 0 h 27"/>
                <a:gd name="T6" fmla="*/ 0 w 131"/>
                <a:gd name="T7" fmla="*/ 0 h 27"/>
                <a:gd name="T8" fmla="*/ 0 w 131"/>
                <a:gd name="T9" fmla="*/ 27 h 27"/>
              </a:gdLst>
              <a:ahLst/>
              <a:cxnLst>
                <a:cxn ang="0">
                  <a:pos x="T0" y="T1"/>
                </a:cxn>
                <a:cxn ang="0">
                  <a:pos x="T2" y="T3"/>
                </a:cxn>
                <a:cxn ang="0">
                  <a:pos x="T4" y="T5"/>
                </a:cxn>
                <a:cxn ang="0">
                  <a:pos x="T6" y="T7"/>
                </a:cxn>
                <a:cxn ang="0">
                  <a:pos x="T8" y="T9"/>
                </a:cxn>
              </a:cxnLst>
              <a:rect l="0" t="0" r="r" b="b"/>
              <a:pathLst>
                <a:path w="131" h="27">
                  <a:moveTo>
                    <a:pt x="0" y="27"/>
                  </a:moveTo>
                  <a:cubicBezTo>
                    <a:pt x="105" y="27"/>
                    <a:pt x="105" y="27"/>
                    <a:pt x="105" y="27"/>
                  </a:cubicBezTo>
                  <a:cubicBezTo>
                    <a:pt x="112" y="23"/>
                    <a:pt x="122" y="13"/>
                    <a:pt x="131" y="0"/>
                  </a:cubicBezTo>
                  <a:cubicBezTo>
                    <a:pt x="0" y="0"/>
                    <a:pt x="0" y="0"/>
                    <a:pt x="0" y="0"/>
                  </a:cubicBezTo>
                  <a:lnTo>
                    <a:pt x="0" y="27"/>
                  </a:lnTo>
                  <a:close/>
                </a:path>
              </a:pathLst>
            </a:custGeom>
            <a:solidFill>
              <a:srgbClr val="893D2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36"/>
            <p:cNvSpPr/>
            <p:nvPr/>
          </p:nvSpPr>
          <p:spPr bwMode="auto">
            <a:xfrm>
              <a:off x="3068638" y="2286000"/>
              <a:ext cx="2813050" cy="3597275"/>
            </a:xfrm>
            <a:custGeom>
              <a:avLst/>
              <a:gdLst>
                <a:gd name="T0" fmla="*/ 1746 w 1772"/>
                <a:gd name="T1" fmla="*/ 0 h 2266"/>
                <a:gd name="T2" fmla="*/ 523 w 1772"/>
                <a:gd name="T3" fmla="*/ 0 h 2266"/>
                <a:gd name="T4" fmla="*/ 192 w 1772"/>
                <a:gd name="T5" fmla="*/ 393 h 2266"/>
                <a:gd name="T6" fmla="*/ 0 w 1772"/>
                <a:gd name="T7" fmla="*/ 2266 h 2266"/>
                <a:gd name="T8" fmla="*/ 1772 w 1772"/>
                <a:gd name="T9" fmla="*/ 2266 h 2266"/>
                <a:gd name="T10" fmla="*/ 1746 w 1772"/>
                <a:gd name="T11" fmla="*/ 0 h 2266"/>
              </a:gdLst>
              <a:ahLst/>
              <a:cxnLst>
                <a:cxn ang="0">
                  <a:pos x="T0" y="T1"/>
                </a:cxn>
                <a:cxn ang="0">
                  <a:pos x="T2" y="T3"/>
                </a:cxn>
                <a:cxn ang="0">
                  <a:pos x="T4" y="T5"/>
                </a:cxn>
                <a:cxn ang="0">
                  <a:pos x="T6" y="T7"/>
                </a:cxn>
                <a:cxn ang="0">
                  <a:pos x="T8" y="T9"/>
                </a:cxn>
                <a:cxn ang="0">
                  <a:pos x="T10" y="T11"/>
                </a:cxn>
              </a:cxnLst>
              <a:rect l="0" t="0" r="r" b="b"/>
              <a:pathLst>
                <a:path w="1772" h="2266">
                  <a:moveTo>
                    <a:pt x="1746" y="0"/>
                  </a:moveTo>
                  <a:lnTo>
                    <a:pt x="523" y="0"/>
                  </a:lnTo>
                  <a:lnTo>
                    <a:pt x="192" y="393"/>
                  </a:lnTo>
                  <a:lnTo>
                    <a:pt x="0" y="2266"/>
                  </a:lnTo>
                  <a:lnTo>
                    <a:pt x="1772" y="2266"/>
                  </a:lnTo>
                  <a:lnTo>
                    <a:pt x="1746" y="0"/>
                  </a:lnTo>
                  <a:close/>
                </a:path>
              </a:pathLst>
            </a:custGeom>
            <a:solidFill>
              <a:srgbClr val="2E3E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37"/>
            <p:cNvSpPr/>
            <p:nvPr/>
          </p:nvSpPr>
          <p:spPr bwMode="auto">
            <a:xfrm>
              <a:off x="4576763" y="2286000"/>
              <a:ext cx="2814637" cy="3597275"/>
            </a:xfrm>
            <a:custGeom>
              <a:avLst/>
              <a:gdLst>
                <a:gd name="T0" fmla="*/ 27 w 1773"/>
                <a:gd name="T1" fmla="*/ 0 h 2266"/>
                <a:gd name="T2" fmla="*/ 1250 w 1773"/>
                <a:gd name="T3" fmla="*/ 0 h 2266"/>
                <a:gd name="T4" fmla="*/ 1581 w 1773"/>
                <a:gd name="T5" fmla="*/ 393 h 2266"/>
                <a:gd name="T6" fmla="*/ 1773 w 1773"/>
                <a:gd name="T7" fmla="*/ 2266 h 2266"/>
                <a:gd name="T8" fmla="*/ 0 w 1773"/>
                <a:gd name="T9" fmla="*/ 2266 h 2266"/>
                <a:gd name="T10" fmla="*/ 27 w 1773"/>
                <a:gd name="T11" fmla="*/ 0 h 2266"/>
              </a:gdLst>
              <a:ahLst/>
              <a:cxnLst>
                <a:cxn ang="0">
                  <a:pos x="T0" y="T1"/>
                </a:cxn>
                <a:cxn ang="0">
                  <a:pos x="T2" y="T3"/>
                </a:cxn>
                <a:cxn ang="0">
                  <a:pos x="T4" y="T5"/>
                </a:cxn>
                <a:cxn ang="0">
                  <a:pos x="T6" y="T7"/>
                </a:cxn>
                <a:cxn ang="0">
                  <a:pos x="T8" y="T9"/>
                </a:cxn>
                <a:cxn ang="0">
                  <a:pos x="T10" y="T11"/>
                </a:cxn>
              </a:cxnLst>
              <a:rect l="0" t="0" r="r" b="b"/>
              <a:pathLst>
                <a:path w="1773" h="2266">
                  <a:moveTo>
                    <a:pt x="27" y="0"/>
                  </a:moveTo>
                  <a:lnTo>
                    <a:pt x="1250" y="0"/>
                  </a:lnTo>
                  <a:lnTo>
                    <a:pt x="1581" y="393"/>
                  </a:lnTo>
                  <a:lnTo>
                    <a:pt x="1773" y="2266"/>
                  </a:lnTo>
                  <a:lnTo>
                    <a:pt x="0" y="2266"/>
                  </a:lnTo>
                  <a:lnTo>
                    <a:pt x="27" y="0"/>
                  </a:lnTo>
                  <a:close/>
                </a:path>
              </a:pathLst>
            </a:custGeom>
            <a:solidFill>
              <a:srgbClr val="2E3E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38"/>
            <p:cNvSpPr/>
            <p:nvPr/>
          </p:nvSpPr>
          <p:spPr bwMode="auto">
            <a:xfrm>
              <a:off x="4848225" y="2133600"/>
              <a:ext cx="390525" cy="525463"/>
            </a:xfrm>
            <a:custGeom>
              <a:avLst/>
              <a:gdLst>
                <a:gd name="T0" fmla="*/ 0 w 246"/>
                <a:gd name="T1" fmla="*/ 0 h 331"/>
                <a:gd name="T2" fmla="*/ 0 w 246"/>
                <a:gd name="T3" fmla="*/ 294 h 331"/>
                <a:gd name="T4" fmla="*/ 246 w 246"/>
                <a:gd name="T5" fmla="*/ 331 h 331"/>
                <a:gd name="T6" fmla="*/ 246 w 246"/>
                <a:gd name="T7" fmla="*/ 0 h 331"/>
                <a:gd name="T8" fmla="*/ 0 w 246"/>
                <a:gd name="T9" fmla="*/ 0 h 331"/>
              </a:gdLst>
              <a:ahLst/>
              <a:cxnLst>
                <a:cxn ang="0">
                  <a:pos x="T0" y="T1"/>
                </a:cxn>
                <a:cxn ang="0">
                  <a:pos x="T2" y="T3"/>
                </a:cxn>
                <a:cxn ang="0">
                  <a:pos x="T4" y="T5"/>
                </a:cxn>
                <a:cxn ang="0">
                  <a:pos x="T6" y="T7"/>
                </a:cxn>
                <a:cxn ang="0">
                  <a:pos x="T8" y="T9"/>
                </a:cxn>
              </a:cxnLst>
              <a:rect l="0" t="0" r="r" b="b"/>
              <a:pathLst>
                <a:path w="246" h="331">
                  <a:moveTo>
                    <a:pt x="0" y="0"/>
                  </a:moveTo>
                  <a:lnTo>
                    <a:pt x="0" y="294"/>
                  </a:lnTo>
                  <a:lnTo>
                    <a:pt x="246" y="331"/>
                  </a:lnTo>
                  <a:lnTo>
                    <a:pt x="246" y="0"/>
                  </a:lnTo>
                  <a:lnTo>
                    <a:pt x="0" y="0"/>
                  </a:lnTo>
                  <a:close/>
                </a:path>
              </a:pathLst>
            </a:custGeom>
            <a:solidFill>
              <a:srgbClr val="F0D6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39"/>
            <p:cNvSpPr/>
            <p:nvPr/>
          </p:nvSpPr>
          <p:spPr bwMode="auto">
            <a:xfrm>
              <a:off x="4373563" y="708025"/>
              <a:ext cx="865187" cy="1425575"/>
            </a:xfrm>
            <a:custGeom>
              <a:avLst/>
              <a:gdLst>
                <a:gd name="T0" fmla="*/ 129 w 204"/>
                <a:gd name="T1" fmla="*/ 16 h 336"/>
                <a:gd name="T2" fmla="*/ 56 w 204"/>
                <a:gd name="T3" fmla="*/ 16 h 336"/>
                <a:gd name="T4" fmla="*/ 32 w 204"/>
                <a:gd name="T5" fmla="*/ 35 h 336"/>
                <a:gd name="T6" fmla="*/ 32 w 204"/>
                <a:gd name="T7" fmla="*/ 97 h 336"/>
                <a:gd name="T8" fmla="*/ 0 w 204"/>
                <a:gd name="T9" fmla="*/ 131 h 336"/>
                <a:gd name="T10" fmla="*/ 0 w 204"/>
                <a:gd name="T11" fmla="*/ 203 h 336"/>
                <a:gd name="T12" fmla="*/ 99 w 204"/>
                <a:gd name="T13" fmla="*/ 336 h 336"/>
                <a:gd name="T14" fmla="*/ 112 w 204"/>
                <a:gd name="T15" fmla="*/ 336 h 336"/>
                <a:gd name="T16" fmla="*/ 204 w 204"/>
                <a:gd name="T17" fmla="*/ 336 h 336"/>
                <a:gd name="T18" fmla="*/ 204 w 204"/>
                <a:gd name="T19" fmla="*/ 236 h 336"/>
                <a:gd name="T20" fmla="*/ 204 w 204"/>
                <a:gd name="T21" fmla="*/ 0 h 336"/>
                <a:gd name="T22" fmla="*/ 129 w 204"/>
                <a:gd name="T23" fmla="*/ 1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4" h="336">
                  <a:moveTo>
                    <a:pt x="129" y="16"/>
                  </a:moveTo>
                  <a:cubicBezTo>
                    <a:pt x="56" y="16"/>
                    <a:pt x="56" y="16"/>
                    <a:pt x="56" y="16"/>
                  </a:cubicBezTo>
                  <a:cubicBezTo>
                    <a:pt x="56" y="16"/>
                    <a:pt x="32" y="14"/>
                    <a:pt x="32" y="35"/>
                  </a:cubicBezTo>
                  <a:cubicBezTo>
                    <a:pt x="32" y="97"/>
                    <a:pt x="32" y="97"/>
                    <a:pt x="32" y="97"/>
                  </a:cubicBezTo>
                  <a:cubicBezTo>
                    <a:pt x="32" y="97"/>
                    <a:pt x="44" y="131"/>
                    <a:pt x="0" y="131"/>
                  </a:cubicBezTo>
                  <a:cubicBezTo>
                    <a:pt x="0" y="203"/>
                    <a:pt x="0" y="203"/>
                    <a:pt x="0" y="203"/>
                  </a:cubicBezTo>
                  <a:cubicBezTo>
                    <a:pt x="99" y="336"/>
                    <a:pt x="99" y="336"/>
                    <a:pt x="99" y="336"/>
                  </a:cubicBezTo>
                  <a:cubicBezTo>
                    <a:pt x="112" y="336"/>
                    <a:pt x="112" y="336"/>
                    <a:pt x="112" y="336"/>
                  </a:cubicBezTo>
                  <a:cubicBezTo>
                    <a:pt x="204" y="336"/>
                    <a:pt x="204" y="336"/>
                    <a:pt x="204" y="336"/>
                  </a:cubicBezTo>
                  <a:cubicBezTo>
                    <a:pt x="204" y="236"/>
                    <a:pt x="204" y="236"/>
                    <a:pt x="204" y="236"/>
                  </a:cubicBezTo>
                  <a:cubicBezTo>
                    <a:pt x="204" y="0"/>
                    <a:pt x="204" y="0"/>
                    <a:pt x="204" y="0"/>
                  </a:cubicBezTo>
                  <a:cubicBezTo>
                    <a:pt x="184" y="9"/>
                    <a:pt x="159" y="16"/>
                    <a:pt x="129" y="16"/>
                  </a:cubicBezTo>
                </a:path>
              </a:pathLst>
            </a:custGeom>
            <a:solidFill>
              <a:srgbClr val="FEE1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40"/>
            <p:cNvSpPr/>
            <p:nvPr/>
          </p:nvSpPr>
          <p:spPr bwMode="auto">
            <a:xfrm>
              <a:off x="4373563" y="0"/>
              <a:ext cx="865187" cy="1263650"/>
            </a:xfrm>
            <a:custGeom>
              <a:avLst/>
              <a:gdLst>
                <a:gd name="T0" fmla="*/ 86 w 204"/>
                <a:gd name="T1" fmla="*/ 0 h 298"/>
                <a:gd name="T2" fmla="*/ 0 w 204"/>
                <a:gd name="T3" fmla="*/ 98 h 298"/>
                <a:gd name="T4" fmla="*/ 0 w 204"/>
                <a:gd name="T5" fmla="*/ 123 h 298"/>
                <a:gd name="T6" fmla="*/ 0 w 204"/>
                <a:gd name="T7" fmla="*/ 298 h 298"/>
                <a:gd name="T8" fmla="*/ 32 w 204"/>
                <a:gd name="T9" fmla="*/ 264 h 298"/>
                <a:gd name="T10" fmla="*/ 32 w 204"/>
                <a:gd name="T11" fmla="*/ 202 h 298"/>
                <a:gd name="T12" fmla="*/ 56 w 204"/>
                <a:gd name="T13" fmla="*/ 183 h 298"/>
                <a:gd name="T14" fmla="*/ 129 w 204"/>
                <a:gd name="T15" fmla="*/ 183 h 298"/>
                <a:gd name="T16" fmla="*/ 204 w 204"/>
                <a:gd name="T17" fmla="*/ 167 h 298"/>
                <a:gd name="T18" fmla="*/ 204 w 204"/>
                <a:gd name="T19" fmla="*/ 79 h 298"/>
                <a:gd name="T20" fmla="*/ 204 w 204"/>
                <a:gd name="T21" fmla="*/ 0 h 298"/>
                <a:gd name="T22" fmla="*/ 86 w 204"/>
                <a:gd name="T23" fmla="*/ 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4" h="298">
                  <a:moveTo>
                    <a:pt x="86" y="0"/>
                  </a:moveTo>
                  <a:cubicBezTo>
                    <a:pt x="22" y="0"/>
                    <a:pt x="0" y="98"/>
                    <a:pt x="0" y="98"/>
                  </a:cubicBezTo>
                  <a:cubicBezTo>
                    <a:pt x="0" y="123"/>
                    <a:pt x="0" y="123"/>
                    <a:pt x="0" y="123"/>
                  </a:cubicBezTo>
                  <a:cubicBezTo>
                    <a:pt x="0" y="298"/>
                    <a:pt x="0" y="298"/>
                    <a:pt x="0" y="298"/>
                  </a:cubicBezTo>
                  <a:cubicBezTo>
                    <a:pt x="44" y="298"/>
                    <a:pt x="32" y="264"/>
                    <a:pt x="32" y="264"/>
                  </a:cubicBezTo>
                  <a:cubicBezTo>
                    <a:pt x="32" y="202"/>
                    <a:pt x="32" y="202"/>
                    <a:pt x="32" y="202"/>
                  </a:cubicBezTo>
                  <a:cubicBezTo>
                    <a:pt x="32" y="181"/>
                    <a:pt x="56" y="183"/>
                    <a:pt x="56" y="183"/>
                  </a:cubicBezTo>
                  <a:cubicBezTo>
                    <a:pt x="129" y="183"/>
                    <a:pt x="129" y="183"/>
                    <a:pt x="129" y="183"/>
                  </a:cubicBezTo>
                  <a:cubicBezTo>
                    <a:pt x="159" y="183"/>
                    <a:pt x="184" y="176"/>
                    <a:pt x="204" y="167"/>
                  </a:cubicBezTo>
                  <a:cubicBezTo>
                    <a:pt x="204" y="79"/>
                    <a:pt x="204" y="79"/>
                    <a:pt x="204" y="79"/>
                  </a:cubicBezTo>
                  <a:cubicBezTo>
                    <a:pt x="204" y="0"/>
                    <a:pt x="204" y="0"/>
                    <a:pt x="204" y="0"/>
                  </a:cubicBezTo>
                  <a:cubicBezTo>
                    <a:pt x="164" y="0"/>
                    <a:pt x="117" y="0"/>
                    <a:pt x="86" y="0"/>
                  </a:cubicBezTo>
                  <a:close/>
                </a:path>
              </a:pathLst>
            </a:custGeom>
            <a:solidFill>
              <a:srgbClr val="2E3E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41"/>
            <p:cNvSpPr/>
            <p:nvPr/>
          </p:nvSpPr>
          <p:spPr bwMode="auto">
            <a:xfrm>
              <a:off x="5238750" y="2133600"/>
              <a:ext cx="355600" cy="525463"/>
            </a:xfrm>
            <a:custGeom>
              <a:avLst/>
              <a:gdLst>
                <a:gd name="T0" fmla="*/ 224 w 224"/>
                <a:gd name="T1" fmla="*/ 294 h 331"/>
                <a:gd name="T2" fmla="*/ 224 w 224"/>
                <a:gd name="T3" fmla="*/ 0 h 331"/>
                <a:gd name="T4" fmla="*/ 0 w 224"/>
                <a:gd name="T5" fmla="*/ 0 h 331"/>
                <a:gd name="T6" fmla="*/ 0 w 224"/>
                <a:gd name="T7" fmla="*/ 331 h 331"/>
                <a:gd name="T8" fmla="*/ 224 w 224"/>
                <a:gd name="T9" fmla="*/ 294 h 331"/>
              </a:gdLst>
              <a:ahLst/>
              <a:cxnLst>
                <a:cxn ang="0">
                  <a:pos x="T0" y="T1"/>
                </a:cxn>
                <a:cxn ang="0">
                  <a:pos x="T2" y="T3"/>
                </a:cxn>
                <a:cxn ang="0">
                  <a:pos x="T4" y="T5"/>
                </a:cxn>
                <a:cxn ang="0">
                  <a:pos x="T6" y="T7"/>
                </a:cxn>
                <a:cxn ang="0">
                  <a:pos x="T8" y="T9"/>
                </a:cxn>
              </a:cxnLst>
              <a:rect l="0" t="0" r="r" b="b"/>
              <a:pathLst>
                <a:path w="224" h="331">
                  <a:moveTo>
                    <a:pt x="224" y="294"/>
                  </a:moveTo>
                  <a:lnTo>
                    <a:pt x="224" y="0"/>
                  </a:lnTo>
                  <a:lnTo>
                    <a:pt x="0" y="0"/>
                  </a:lnTo>
                  <a:lnTo>
                    <a:pt x="0" y="331"/>
                  </a:lnTo>
                  <a:lnTo>
                    <a:pt x="224" y="294"/>
                  </a:lnTo>
                  <a:close/>
                </a:path>
              </a:pathLst>
            </a:custGeom>
            <a:solidFill>
              <a:srgbClr val="DDC0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42"/>
            <p:cNvSpPr/>
            <p:nvPr/>
          </p:nvSpPr>
          <p:spPr bwMode="auto">
            <a:xfrm>
              <a:off x="5238750" y="487363"/>
              <a:ext cx="863600" cy="1646238"/>
            </a:xfrm>
            <a:custGeom>
              <a:avLst/>
              <a:gdLst>
                <a:gd name="T0" fmla="*/ 164 w 204"/>
                <a:gd name="T1" fmla="*/ 159 h 388"/>
                <a:gd name="T2" fmla="*/ 164 w 204"/>
                <a:gd name="T3" fmla="*/ 27 h 388"/>
                <a:gd name="T4" fmla="*/ 148 w 204"/>
                <a:gd name="T5" fmla="*/ 0 h 388"/>
                <a:gd name="T6" fmla="*/ 52 w 204"/>
                <a:gd name="T7" fmla="*/ 0 h 388"/>
                <a:gd name="T8" fmla="*/ 0 w 204"/>
                <a:gd name="T9" fmla="*/ 52 h 388"/>
                <a:gd name="T10" fmla="*/ 0 w 204"/>
                <a:gd name="T11" fmla="*/ 289 h 388"/>
                <a:gd name="T12" fmla="*/ 0 w 204"/>
                <a:gd name="T13" fmla="*/ 388 h 388"/>
                <a:gd name="T14" fmla="*/ 84 w 204"/>
                <a:gd name="T15" fmla="*/ 388 h 388"/>
                <a:gd name="T16" fmla="*/ 113 w 204"/>
                <a:gd name="T17" fmla="*/ 388 h 388"/>
                <a:gd name="T18" fmla="*/ 204 w 204"/>
                <a:gd name="T19" fmla="*/ 255 h 388"/>
                <a:gd name="T20" fmla="*/ 204 w 204"/>
                <a:gd name="T21" fmla="*/ 183 h 388"/>
                <a:gd name="T22" fmla="*/ 164 w 204"/>
                <a:gd name="T23" fmla="*/ 159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4" h="388">
                  <a:moveTo>
                    <a:pt x="164" y="159"/>
                  </a:moveTo>
                  <a:cubicBezTo>
                    <a:pt x="164" y="127"/>
                    <a:pt x="164" y="27"/>
                    <a:pt x="164" y="27"/>
                  </a:cubicBezTo>
                  <a:cubicBezTo>
                    <a:pt x="164" y="27"/>
                    <a:pt x="165" y="0"/>
                    <a:pt x="148" y="0"/>
                  </a:cubicBezTo>
                  <a:cubicBezTo>
                    <a:pt x="52" y="0"/>
                    <a:pt x="52" y="0"/>
                    <a:pt x="52" y="0"/>
                  </a:cubicBezTo>
                  <a:cubicBezTo>
                    <a:pt x="52" y="0"/>
                    <a:pt x="44" y="33"/>
                    <a:pt x="0" y="52"/>
                  </a:cubicBezTo>
                  <a:cubicBezTo>
                    <a:pt x="0" y="289"/>
                    <a:pt x="0" y="289"/>
                    <a:pt x="0" y="289"/>
                  </a:cubicBezTo>
                  <a:cubicBezTo>
                    <a:pt x="0" y="388"/>
                    <a:pt x="0" y="388"/>
                    <a:pt x="0" y="388"/>
                  </a:cubicBezTo>
                  <a:cubicBezTo>
                    <a:pt x="84" y="388"/>
                    <a:pt x="84" y="388"/>
                    <a:pt x="84" y="388"/>
                  </a:cubicBezTo>
                  <a:cubicBezTo>
                    <a:pt x="113" y="388"/>
                    <a:pt x="113" y="388"/>
                    <a:pt x="113" y="388"/>
                  </a:cubicBezTo>
                  <a:cubicBezTo>
                    <a:pt x="204" y="255"/>
                    <a:pt x="204" y="255"/>
                    <a:pt x="204" y="255"/>
                  </a:cubicBezTo>
                  <a:cubicBezTo>
                    <a:pt x="204" y="183"/>
                    <a:pt x="204" y="183"/>
                    <a:pt x="204" y="183"/>
                  </a:cubicBezTo>
                  <a:cubicBezTo>
                    <a:pt x="204" y="183"/>
                    <a:pt x="164" y="171"/>
                    <a:pt x="164" y="159"/>
                  </a:cubicBezTo>
                </a:path>
              </a:pathLst>
            </a:custGeom>
            <a:solidFill>
              <a:srgbClr val="F0D6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43"/>
            <p:cNvSpPr/>
            <p:nvPr/>
          </p:nvSpPr>
          <p:spPr bwMode="auto">
            <a:xfrm>
              <a:off x="5238750" y="0"/>
              <a:ext cx="863600" cy="1263650"/>
            </a:xfrm>
            <a:custGeom>
              <a:avLst/>
              <a:gdLst>
                <a:gd name="T0" fmla="*/ 114 w 204"/>
                <a:gd name="T1" fmla="*/ 0 h 298"/>
                <a:gd name="T2" fmla="*/ 0 w 204"/>
                <a:gd name="T3" fmla="*/ 0 h 298"/>
                <a:gd name="T4" fmla="*/ 0 w 204"/>
                <a:gd name="T5" fmla="*/ 167 h 298"/>
                <a:gd name="T6" fmla="*/ 52 w 204"/>
                <a:gd name="T7" fmla="*/ 115 h 298"/>
                <a:gd name="T8" fmla="*/ 148 w 204"/>
                <a:gd name="T9" fmla="*/ 115 h 298"/>
                <a:gd name="T10" fmla="*/ 164 w 204"/>
                <a:gd name="T11" fmla="*/ 142 h 298"/>
                <a:gd name="T12" fmla="*/ 164 w 204"/>
                <a:gd name="T13" fmla="*/ 274 h 298"/>
                <a:gd name="T14" fmla="*/ 204 w 204"/>
                <a:gd name="T15" fmla="*/ 298 h 298"/>
                <a:gd name="T16" fmla="*/ 204 w 204"/>
                <a:gd name="T17" fmla="*/ 118 h 298"/>
                <a:gd name="T18" fmla="*/ 204 w 204"/>
                <a:gd name="T19" fmla="*/ 93 h 298"/>
                <a:gd name="T20" fmla="*/ 114 w 204"/>
                <a:gd name="T21" fmla="*/ 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4" h="298">
                  <a:moveTo>
                    <a:pt x="114" y="0"/>
                  </a:moveTo>
                  <a:cubicBezTo>
                    <a:pt x="114" y="0"/>
                    <a:pt x="60" y="0"/>
                    <a:pt x="0" y="0"/>
                  </a:cubicBezTo>
                  <a:cubicBezTo>
                    <a:pt x="0" y="167"/>
                    <a:pt x="0" y="167"/>
                    <a:pt x="0" y="167"/>
                  </a:cubicBezTo>
                  <a:cubicBezTo>
                    <a:pt x="44" y="148"/>
                    <a:pt x="52" y="115"/>
                    <a:pt x="52" y="115"/>
                  </a:cubicBezTo>
                  <a:cubicBezTo>
                    <a:pt x="148" y="115"/>
                    <a:pt x="148" y="115"/>
                    <a:pt x="148" y="115"/>
                  </a:cubicBezTo>
                  <a:cubicBezTo>
                    <a:pt x="165" y="115"/>
                    <a:pt x="164" y="142"/>
                    <a:pt x="164" y="142"/>
                  </a:cubicBezTo>
                  <a:cubicBezTo>
                    <a:pt x="164" y="142"/>
                    <a:pt x="164" y="242"/>
                    <a:pt x="164" y="274"/>
                  </a:cubicBezTo>
                  <a:cubicBezTo>
                    <a:pt x="164" y="286"/>
                    <a:pt x="204" y="298"/>
                    <a:pt x="204" y="298"/>
                  </a:cubicBezTo>
                  <a:cubicBezTo>
                    <a:pt x="204" y="118"/>
                    <a:pt x="204" y="118"/>
                    <a:pt x="204" y="118"/>
                  </a:cubicBezTo>
                  <a:cubicBezTo>
                    <a:pt x="204" y="98"/>
                    <a:pt x="204" y="107"/>
                    <a:pt x="204" y="93"/>
                  </a:cubicBezTo>
                  <a:cubicBezTo>
                    <a:pt x="204" y="20"/>
                    <a:pt x="114" y="0"/>
                    <a:pt x="114" y="0"/>
                  </a:cubicBezTo>
                  <a:close/>
                </a:path>
              </a:pathLst>
            </a:custGeom>
            <a:solidFill>
              <a:srgbClr val="212D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Rectangle 44"/>
            <p:cNvSpPr>
              <a:spLocks noChangeArrowheads="1"/>
            </p:cNvSpPr>
            <p:nvPr/>
          </p:nvSpPr>
          <p:spPr bwMode="auto">
            <a:xfrm>
              <a:off x="1" y="5849938"/>
              <a:ext cx="10425112" cy="322263"/>
            </a:xfrm>
            <a:prstGeom prst="rect">
              <a:avLst/>
            </a:prstGeom>
            <a:solidFill>
              <a:srgbClr val="C7B29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53" name="Rectangle 45"/>
            <p:cNvSpPr>
              <a:spLocks noChangeArrowheads="1"/>
            </p:cNvSpPr>
            <p:nvPr/>
          </p:nvSpPr>
          <p:spPr bwMode="auto">
            <a:xfrm>
              <a:off x="1" y="5849938"/>
              <a:ext cx="10425112"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54" name="Rectangle 46"/>
            <p:cNvSpPr>
              <a:spLocks noChangeArrowheads="1"/>
            </p:cNvSpPr>
            <p:nvPr/>
          </p:nvSpPr>
          <p:spPr bwMode="auto">
            <a:xfrm>
              <a:off x="1017588" y="6172200"/>
              <a:ext cx="8391525" cy="322263"/>
            </a:xfrm>
            <a:prstGeom prst="rect">
              <a:avLst/>
            </a:prstGeom>
            <a:solidFill>
              <a:srgbClr val="99867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55" name="Rectangle 47"/>
            <p:cNvSpPr>
              <a:spLocks noChangeArrowheads="1"/>
            </p:cNvSpPr>
            <p:nvPr/>
          </p:nvSpPr>
          <p:spPr bwMode="auto">
            <a:xfrm>
              <a:off x="1017588" y="6172200"/>
              <a:ext cx="8391525"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pic>
          <p:nvPicPr>
            <p:cNvPr id="156" name="Picture 48"/>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1000125" y="6159500"/>
              <a:ext cx="8421687" cy="347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7" name="Freeform 49"/>
            <p:cNvSpPr/>
            <p:nvPr/>
          </p:nvSpPr>
          <p:spPr bwMode="auto">
            <a:xfrm>
              <a:off x="4640263" y="2171700"/>
              <a:ext cx="598487" cy="819150"/>
            </a:xfrm>
            <a:custGeom>
              <a:avLst/>
              <a:gdLst>
                <a:gd name="T0" fmla="*/ 131 w 377"/>
                <a:gd name="T1" fmla="*/ 0 h 516"/>
                <a:gd name="T2" fmla="*/ 0 w 377"/>
                <a:gd name="T3" fmla="*/ 72 h 516"/>
                <a:gd name="T4" fmla="*/ 254 w 377"/>
                <a:gd name="T5" fmla="*/ 516 h 516"/>
                <a:gd name="T6" fmla="*/ 377 w 377"/>
                <a:gd name="T7" fmla="*/ 307 h 516"/>
                <a:gd name="T8" fmla="*/ 131 w 377"/>
                <a:gd name="T9" fmla="*/ 0 h 516"/>
              </a:gdLst>
              <a:ahLst/>
              <a:cxnLst>
                <a:cxn ang="0">
                  <a:pos x="T0" y="T1"/>
                </a:cxn>
                <a:cxn ang="0">
                  <a:pos x="T2" y="T3"/>
                </a:cxn>
                <a:cxn ang="0">
                  <a:pos x="T4" y="T5"/>
                </a:cxn>
                <a:cxn ang="0">
                  <a:pos x="T6" y="T7"/>
                </a:cxn>
                <a:cxn ang="0">
                  <a:pos x="T8" y="T9"/>
                </a:cxn>
              </a:cxnLst>
              <a:rect l="0" t="0" r="r" b="b"/>
              <a:pathLst>
                <a:path w="377" h="516">
                  <a:moveTo>
                    <a:pt x="131" y="0"/>
                  </a:moveTo>
                  <a:lnTo>
                    <a:pt x="0" y="72"/>
                  </a:lnTo>
                  <a:lnTo>
                    <a:pt x="254" y="516"/>
                  </a:lnTo>
                  <a:lnTo>
                    <a:pt x="377" y="307"/>
                  </a:lnTo>
                  <a:lnTo>
                    <a:pt x="131" y="0"/>
                  </a:lnTo>
                  <a:close/>
                </a:path>
              </a:pathLst>
            </a:custGeom>
            <a:solidFill>
              <a:srgbClr val="F5FF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50"/>
            <p:cNvSpPr/>
            <p:nvPr/>
          </p:nvSpPr>
          <p:spPr bwMode="auto">
            <a:xfrm>
              <a:off x="5238750" y="2171700"/>
              <a:ext cx="617537" cy="819150"/>
            </a:xfrm>
            <a:custGeom>
              <a:avLst/>
              <a:gdLst>
                <a:gd name="T0" fmla="*/ 235 w 389"/>
                <a:gd name="T1" fmla="*/ 0 h 516"/>
                <a:gd name="T2" fmla="*/ 389 w 389"/>
                <a:gd name="T3" fmla="*/ 136 h 516"/>
                <a:gd name="T4" fmla="*/ 112 w 389"/>
                <a:gd name="T5" fmla="*/ 516 h 516"/>
                <a:gd name="T6" fmla="*/ 0 w 389"/>
                <a:gd name="T7" fmla="*/ 307 h 516"/>
                <a:gd name="T8" fmla="*/ 235 w 389"/>
                <a:gd name="T9" fmla="*/ 0 h 516"/>
              </a:gdLst>
              <a:ahLst/>
              <a:cxnLst>
                <a:cxn ang="0">
                  <a:pos x="T0" y="T1"/>
                </a:cxn>
                <a:cxn ang="0">
                  <a:pos x="T2" y="T3"/>
                </a:cxn>
                <a:cxn ang="0">
                  <a:pos x="T4" y="T5"/>
                </a:cxn>
                <a:cxn ang="0">
                  <a:pos x="T6" y="T7"/>
                </a:cxn>
                <a:cxn ang="0">
                  <a:pos x="T8" y="T9"/>
                </a:cxn>
              </a:cxnLst>
              <a:rect l="0" t="0" r="r" b="b"/>
              <a:pathLst>
                <a:path w="389" h="516">
                  <a:moveTo>
                    <a:pt x="235" y="0"/>
                  </a:moveTo>
                  <a:lnTo>
                    <a:pt x="389" y="136"/>
                  </a:lnTo>
                  <a:lnTo>
                    <a:pt x="112" y="516"/>
                  </a:lnTo>
                  <a:lnTo>
                    <a:pt x="0" y="307"/>
                  </a:lnTo>
                  <a:lnTo>
                    <a:pt x="235" y="0"/>
                  </a:lnTo>
                  <a:close/>
                </a:path>
              </a:pathLst>
            </a:custGeom>
            <a:solidFill>
              <a:srgbClr val="F5FF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51"/>
            <p:cNvSpPr/>
            <p:nvPr/>
          </p:nvSpPr>
          <p:spPr bwMode="auto">
            <a:xfrm>
              <a:off x="5000625" y="2659063"/>
              <a:ext cx="238125" cy="1425575"/>
            </a:xfrm>
            <a:custGeom>
              <a:avLst/>
              <a:gdLst>
                <a:gd name="T0" fmla="*/ 150 w 150"/>
                <a:gd name="T1" fmla="*/ 0 h 898"/>
                <a:gd name="T2" fmla="*/ 0 w 150"/>
                <a:gd name="T3" fmla="*/ 257 h 898"/>
                <a:gd name="T4" fmla="*/ 78 w 150"/>
                <a:gd name="T5" fmla="*/ 332 h 898"/>
                <a:gd name="T6" fmla="*/ 16 w 150"/>
                <a:gd name="T7" fmla="*/ 898 h 898"/>
                <a:gd name="T8" fmla="*/ 139 w 150"/>
                <a:gd name="T9" fmla="*/ 898 h 898"/>
                <a:gd name="T10" fmla="*/ 150 w 150"/>
                <a:gd name="T11" fmla="*/ 0 h 898"/>
              </a:gdLst>
              <a:ahLst/>
              <a:cxnLst>
                <a:cxn ang="0">
                  <a:pos x="T0" y="T1"/>
                </a:cxn>
                <a:cxn ang="0">
                  <a:pos x="T2" y="T3"/>
                </a:cxn>
                <a:cxn ang="0">
                  <a:pos x="T4" y="T5"/>
                </a:cxn>
                <a:cxn ang="0">
                  <a:pos x="T6" y="T7"/>
                </a:cxn>
                <a:cxn ang="0">
                  <a:pos x="T8" y="T9"/>
                </a:cxn>
                <a:cxn ang="0">
                  <a:pos x="T10" y="T11"/>
                </a:cxn>
              </a:cxnLst>
              <a:rect l="0" t="0" r="r" b="b"/>
              <a:pathLst>
                <a:path w="150" h="898">
                  <a:moveTo>
                    <a:pt x="150" y="0"/>
                  </a:moveTo>
                  <a:lnTo>
                    <a:pt x="0" y="257"/>
                  </a:lnTo>
                  <a:lnTo>
                    <a:pt x="78" y="332"/>
                  </a:lnTo>
                  <a:lnTo>
                    <a:pt x="16" y="898"/>
                  </a:lnTo>
                  <a:lnTo>
                    <a:pt x="139" y="898"/>
                  </a:lnTo>
                  <a:lnTo>
                    <a:pt x="150" y="0"/>
                  </a:lnTo>
                  <a:close/>
                </a:path>
              </a:pathLst>
            </a:custGeom>
            <a:solidFill>
              <a:srgbClr val="EE4A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52"/>
            <p:cNvSpPr/>
            <p:nvPr/>
          </p:nvSpPr>
          <p:spPr bwMode="auto">
            <a:xfrm>
              <a:off x="5221288" y="2659063"/>
              <a:ext cx="241300" cy="1425575"/>
            </a:xfrm>
            <a:custGeom>
              <a:avLst/>
              <a:gdLst>
                <a:gd name="T0" fmla="*/ 11 w 152"/>
                <a:gd name="T1" fmla="*/ 0 h 898"/>
                <a:gd name="T2" fmla="*/ 152 w 152"/>
                <a:gd name="T3" fmla="*/ 254 h 898"/>
                <a:gd name="T4" fmla="*/ 61 w 152"/>
                <a:gd name="T5" fmla="*/ 332 h 898"/>
                <a:gd name="T6" fmla="*/ 123 w 152"/>
                <a:gd name="T7" fmla="*/ 898 h 898"/>
                <a:gd name="T8" fmla="*/ 0 w 152"/>
                <a:gd name="T9" fmla="*/ 898 h 898"/>
                <a:gd name="T10" fmla="*/ 11 w 152"/>
                <a:gd name="T11" fmla="*/ 0 h 898"/>
              </a:gdLst>
              <a:ahLst/>
              <a:cxnLst>
                <a:cxn ang="0">
                  <a:pos x="T0" y="T1"/>
                </a:cxn>
                <a:cxn ang="0">
                  <a:pos x="T2" y="T3"/>
                </a:cxn>
                <a:cxn ang="0">
                  <a:pos x="T4" y="T5"/>
                </a:cxn>
                <a:cxn ang="0">
                  <a:pos x="T6" y="T7"/>
                </a:cxn>
                <a:cxn ang="0">
                  <a:pos x="T8" y="T9"/>
                </a:cxn>
                <a:cxn ang="0">
                  <a:pos x="T10" y="T11"/>
                </a:cxn>
              </a:cxnLst>
              <a:rect l="0" t="0" r="r" b="b"/>
              <a:pathLst>
                <a:path w="152" h="898">
                  <a:moveTo>
                    <a:pt x="11" y="0"/>
                  </a:moveTo>
                  <a:lnTo>
                    <a:pt x="152" y="254"/>
                  </a:lnTo>
                  <a:lnTo>
                    <a:pt x="61" y="332"/>
                  </a:lnTo>
                  <a:lnTo>
                    <a:pt x="123" y="898"/>
                  </a:lnTo>
                  <a:lnTo>
                    <a:pt x="0" y="898"/>
                  </a:lnTo>
                  <a:lnTo>
                    <a:pt x="11" y="0"/>
                  </a:lnTo>
                  <a:close/>
                </a:path>
              </a:pathLst>
            </a:custGeom>
            <a:solidFill>
              <a:srgbClr val="E23A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53"/>
            <p:cNvSpPr/>
            <p:nvPr/>
          </p:nvSpPr>
          <p:spPr bwMode="auto">
            <a:xfrm>
              <a:off x="3459163" y="3338513"/>
              <a:ext cx="1779587" cy="2408238"/>
            </a:xfrm>
            <a:custGeom>
              <a:avLst/>
              <a:gdLst>
                <a:gd name="T0" fmla="*/ 420 w 420"/>
                <a:gd name="T1" fmla="*/ 0 h 568"/>
                <a:gd name="T2" fmla="*/ 77 w 420"/>
                <a:gd name="T3" fmla="*/ 0 h 568"/>
                <a:gd name="T4" fmla="*/ 0 w 420"/>
                <a:gd name="T5" fmla="*/ 78 h 568"/>
                <a:gd name="T6" fmla="*/ 0 w 420"/>
                <a:gd name="T7" fmla="*/ 486 h 568"/>
                <a:gd name="T8" fmla="*/ 77 w 420"/>
                <a:gd name="T9" fmla="*/ 568 h 568"/>
                <a:gd name="T10" fmla="*/ 420 w 420"/>
                <a:gd name="T11" fmla="*/ 568 h 568"/>
                <a:gd name="T12" fmla="*/ 420 w 420"/>
                <a:gd name="T13" fmla="*/ 0 h 568"/>
              </a:gdLst>
              <a:ahLst/>
              <a:cxnLst>
                <a:cxn ang="0">
                  <a:pos x="T0" y="T1"/>
                </a:cxn>
                <a:cxn ang="0">
                  <a:pos x="T2" y="T3"/>
                </a:cxn>
                <a:cxn ang="0">
                  <a:pos x="T4" y="T5"/>
                </a:cxn>
                <a:cxn ang="0">
                  <a:pos x="T6" y="T7"/>
                </a:cxn>
                <a:cxn ang="0">
                  <a:pos x="T8" y="T9"/>
                </a:cxn>
                <a:cxn ang="0">
                  <a:pos x="T10" y="T11"/>
                </a:cxn>
                <a:cxn ang="0">
                  <a:pos x="T12" y="T13"/>
                </a:cxn>
              </a:cxnLst>
              <a:rect l="0" t="0" r="r" b="b"/>
              <a:pathLst>
                <a:path w="420" h="568">
                  <a:moveTo>
                    <a:pt x="420" y="0"/>
                  </a:moveTo>
                  <a:cubicBezTo>
                    <a:pt x="77" y="0"/>
                    <a:pt x="77" y="0"/>
                    <a:pt x="77" y="0"/>
                  </a:cubicBezTo>
                  <a:cubicBezTo>
                    <a:pt x="33" y="0"/>
                    <a:pt x="0" y="34"/>
                    <a:pt x="0" y="78"/>
                  </a:cubicBezTo>
                  <a:cubicBezTo>
                    <a:pt x="0" y="486"/>
                    <a:pt x="0" y="486"/>
                    <a:pt x="0" y="486"/>
                  </a:cubicBezTo>
                  <a:cubicBezTo>
                    <a:pt x="0" y="530"/>
                    <a:pt x="33" y="568"/>
                    <a:pt x="77" y="568"/>
                  </a:cubicBezTo>
                  <a:cubicBezTo>
                    <a:pt x="420" y="568"/>
                    <a:pt x="420" y="568"/>
                    <a:pt x="420" y="568"/>
                  </a:cubicBezTo>
                  <a:lnTo>
                    <a:pt x="42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54"/>
            <p:cNvSpPr/>
            <p:nvPr/>
          </p:nvSpPr>
          <p:spPr bwMode="auto">
            <a:xfrm>
              <a:off x="3471863" y="5746750"/>
              <a:ext cx="1766887" cy="103188"/>
            </a:xfrm>
            <a:custGeom>
              <a:avLst/>
              <a:gdLst>
                <a:gd name="T0" fmla="*/ 78 w 417"/>
                <a:gd name="T1" fmla="*/ 0 h 24"/>
                <a:gd name="T2" fmla="*/ 7 w 417"/>
                <a:gd name="T3" fmla="*/ 0 h 24"/>
                <a:gd name="T4" fmla="*/ 0 w 417"/>
                <a:gd name="T5" fmla="*/ 12 h 24"/>
                <a:gd name="T6" fmla="*/ 7 w 417"/>
                <a:gd name="T7" fmla="*/ 24 h 24"/>
                <a:gd name="T8" fmla="*/ 417 w 417"/>
                <a:gd name="T9" fmla="*/ 24 h 24"/>
                <a:gd name="T10" fmla="*/ 417 w 417"/>
                <a:gd name="T11" fmla="*/ 0 h 24"/>
                <a:gd name="T12" fmla="*/ 78 w 417"/>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417" h="24">
                  <a:moveTo>
                    <a:pt x="78" y="0"/>
                  </a:moveTo>
                  <a:cubicBezTo>
                    <a:pt x="7" y="0"/>
                    <a:pt x="7" y="0"/>
                    <a:pt x="7" y="0"/>
                  </a:cubicBezTo>
                  <a:cubicBezTo>
                    <a:pt x="3" y="0"/>
                    <a:pt x="0" y="5"/>
                    <a:pt x="0" y="12"/>
                  </a:cubicBezTo>
                  <a:cubicBezTo>
                    <a:pt x="0" y="19"/>
                    <a:pt x="3" y="24"/>
                    <a:pt x="7" y="24"/>
                  </a:cubicBezTo>
                  <a:cubicBezTo>
                    <a:pt x="417" y="24"/>
                    <a:pt x="417" y="24"/>
                    <a:pt x="417" y="24"/>
                  </a:cubicBezTo>
                  <a:cubicBezTo>
                    <a:pt x="417" y="0"/>
                    <a:pt x="417" y="0"/>
                    <a:pt x="417" y="0"/>
                  </a:cubicBezTo>
                  <a:lnTo>
                    <a:pt x="78" y="0"/>
                  </a:ln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55"/>
            <p:cNvSpPr/>
            <p:nvPr/>
          </p:nvSpPr>
          <p:spPr bwMode="auto">
            <a:xfrm>
              <a:off x="5238750" y="3338513"/>
              <a:ext cx="1779587" cy="2408238"/>
            </a:xfrm>
            <a:custGeom>
              <a:avLst/>
              <a:gdLst>
                <a:gd name="T0" fmla="*/ 335 w 420"/>
                <a:gd name="T1" fmla="*/ 568 h 568"/>
                <a:gd name="T2" fmla="*/ 420 w 420"/>
                <a:gd name="T3" fmla="*/ 486 h 568"/>
                <a:gd name="T4" fmla="*/ 420 w 420"/>
                <a:gd name="T5" fmla="*/ 78 h 568"/>
                <a:gd name="T6" fmla="*/ 335 w 420"/>
                <a:gd name="T7" fmla="*/ 0 h 568"/>
                <a:gd name="T8" fmla="*/ 0 w 420"/>
                <a:gd name="T9" fmla="*/ 0 h 568"/>
                <a:gd name="T10" fmla="*/ 0 w 420"/>
                <a:gd name="T11" fmla="*/ 568 h 568"/>
                <a:gd name="T12" fmla="*/ 335 w 420"/>
                <a:gd name="T13" fmla="*/ 568 h 568"/>
              </a:gdLst>
              <a:ahLst/>
              <a:cxnLst>
                <a:cxn ang="0">
                  <a:pos x="T0" y="T1"/>
                </a:cxn>
                <a:cxn ang="0">
                  <a:pos x="T2" y="T3"/>
                </a:cxn>
                <a:cxn ang="0">
                  <a:pos x="T4" y="T5"/>
                </a:cxn>
                <a:cxn ang="0">
                  <a:pos x="T6" y="T7"/>
                </a:cxn>
                <a:cxn ang="0">
                  <a:pos x="T8" y="T9"/>
                </a:cxn>
                <a:cxn ang="0">
                  <a:pos x="T10" y="T11"/>
                </a:cxn>
                <a:cxn ang="0">
                  <a:pos x="T12" y="T13"/>
                </a:cxn>
              </a:cxnLst>
              <a:rect l="0" t="0" r="r" b="b"/>
              <a:pathLst>
                <a:path w="420" h="568">
                  <a:moveTo>
                    <a:pt x="335" y="568"/>
                  </a:moveTo>
                  <a:cubicBezTo>
                    <a:pt x="378" y="568"/>
                    <a:pt x="420" y="530"/>
                    <a:pt x="420" y="486"/>
                  </a:cubicBezTo>
                  <a:cubicBezTo>
                    <a:pt x="420" y="78"/>
                    <a:pt x="420" y="78"/>
                    <a:pt x="420" y="78"/>
                  </a:cubicBezTo>
                  <a:cubicBezTo>
                    <a:pt x="420" y="34"/>
                    <a:pt x="378" y="0"/>
                    <a:pt x="335" y="0"/>
                  </a:cubicBezTo>
                  <a:cubicBezTo>
                    <a:pt x="0" y="0"/>
                    <a:pt x="0" y="0"/>
                    <a:pt x="0" y="0"/>
                  </a:cubicBezTo>
                  <a:cubicBezTo>
                    <a:pt x="0" y="568"/>
                    <a:pt x="0" y="568"/>
                    <a:pt x="0" y="568"/>
                  </a:cubicBezTo>
                  <a:lnTo>
                    <a:pt x="335" y="56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56"/>
            <p:cNvSpPr/>
            <p:nvPr/>
          </p:nvSpPr>
          <p:spPr bwMode="auto">
            <a:xfrm>
              <a:off x="5238750" y="3338513"/>
              <a:ext cx="1779587" cy="2408238"/>
            </a:xfrm>
            <a:custGeom>
              <a:avLst/>
              <a:gdLst>
                <a:gd name="T0" fmla="*/ 335 w 420"/>
                <a:gd name="T1" fmla="*/ 568 h 568"/>
                <a:gd name="T2" fmla="*/ 420 w 420"/>
                <a:gd name="T3" fmla="*/ 486 h 568"/>
                <a:gd name="T4" fmla="*/ 420 w 420"/>
                <a:gd name="T5" fmla="*/ 78 h 568"/>
                <a:gd name="T6" fmla="*/ 335 w 420"/>
                <a:gd name="T7" fmla="*/ 0 h 568"/>
                <a:gd name="T8" fmla="*/ 0 w 420"/>
                <a:gd name="T9" fmla="*/ 0 h 568"/>
                <a:gd name="T10" fmla="*/ 0 w 420"/>
                <a:gd name="T11" fmla="*/ 568 h 568"/>
                <a:gd name="T12" fmla="*/ 335 w 420"/>
                <a:gd name="T13" fmla="*/ 568 h 568"/>
              </a:gdLst>
              <a:ahLst/>
              <a:cxnLst>
                <a:cxn ang="0">
                  <a:pos x="T0" y="T1"/>
                </a:cxn>
                <a:cxn ang="0">
                  <a:pos x="T2" y="T3"/>
                </a:cxn>
                <a:cxn ang="0">
                  <a:pos x="T4" y="T5"/>
                </a:cxn>
                <a:cxn ang="0">
                  <a:pos x="T6" y="T7"/>
                </a:cxn>
                <a:cxn ang="0">
                  <a:pos x="T8" y="T9"/>
                </a:cxn>
                <a:cxn ang="0">
                  <a:pos x="T10" y="T11"/>
                </a:cxn>
                <a:cxn ang="0">
                  <a:pos x="T12" y="T13"/>
                </a:cxn>
              </a:cxnLst>
              <a:rect l="0" t="0" r="r" b="b"/>
              <a:pathLst>
                <a:path w="420" h="568">
                  <a:moveTo>
                    <a:pt x="335" y="568"/>
                  </a:moveTo>
                  <a:cubicBezTo>
                    <a:pt x="378" y="568"/>
                    <a:pt x="420" y="530"/>
                    <a:pt x="420" y="486"/>
                  </a:cubicBezTo>
                  <a:cubicBezTo>
                    <a:pt x="420" y="78"/>
                    <a:pt x="420" y="78"/>
                    <a:pt x="420" y="78"/>
                  </a:cubicBezTo>
                  <a:cubicBezTo>
                    <a:pt x="420" y="34"/>
                    <a:pt x="378" y="0"/>
                    <a:pt x="335" y="0"/>
                  </a:cubicBezTo>
                  <a:cubicBezTo>
                    <a:pt x="0" y="0"/>
                    <a:pt x="0" y="0"/>
                    <a:pt x="0" y="0"/>
                  </a:cubicBezTo>
                  <a:cubicBezTo>
                    <a:pt x="0" y="568"/>
                    <a:pt x="0" y="568"/>
                    <a:pt x="0" y="568"/>
                  </a:cubicBezTo>
                  <a:lnTo>
                    <a:pt x="335" y="568"/>
                  </a:ln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57"/>
            <p:cNvSpPr/>
            <p:nvPr/>
          </p:nvSpPr>
          <p:spPr bwMode="auto">
            <a:xfrm>
              <a:off x="5238750" y="5746750"/>
              <a:ext cx="1733550" cy="103188"/>
            </a:xfrm>
            <a:custGeom>
              <a:avLst/>
              <a:gdLst>
                <a:gd name="T0" fmla="*/ 409 w 409"/>
                <a:gd name="T1" fmla="*/ 12 h 24"/>
                <a:gd name="T2" fmla="*/ 402 w 409"/>
                <a:gd name="T3" fmla="*/ 0 h 24"/>
                <a:gd name="T4" fmla="*/ 331 w 409"/>
                <a:gd name="T5" fmla="*/ 0 h 24"/>
                <a:gd name="T6" fmla="*/ 0 w 409"/>
                <a:gd name="T7" fmla="*/ 0 h 24"/>
                <a:gd name="T8" fmla="*/ 0 w 409"/>
                <a:gd name="T9" fmla="*/ 24 h 24"/>
                <a:gd name="T10" fmla="*/ 402 w 409"/>
                <a:gd name="T11" fmla="*/ 24 h 24"/>
                <a:gd name="T12" fmla="*/ 409 w 409"/>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409" h="24">
                  <a:moveTo>
                    <a:pt x="409" y="12"/>
                  </a:moveTo>
                  <a:cubicBezTo>
                    <a:pt x="409" y="5"/>
                    <a:pt x="406" y="0"/>
                    <a:pt x="402" y="0"/>
                  </a:cubicBezTo>
                  <a:cubicBezTo>
                    <a:pt x="331" y="0"/>
                    <a:pt x="331" y="0"/>
                    <a:pt x="331" y="0"/>
                  </a:cubicBezTo>
                  <a:cubicBezTo>
                    <a:pt x="0" y="0"/>
                    <a:pt x="0" y="0"/>
                    <a:pt x="0" y="0"/>
                  </a:cubicBezTo>
                  <a:cubicBezTo>
                    <a:pt x="0" y="24"/>
                    <a:pt x="0" y="24"/>
                    <a:pt x="0" y="24"/>
                  </a:cubicBezTo>
                  <a:cubicBezTo>
                    <a:pt x="402" y="24"/>
                    <a:pt x="402" y="24"/>
                    <a:pt x="402" y="24"/>
                  </a:cubicBezTo>
                  <a:cubicBezTo>
                    <a:pt x="406" y="24"/>
                    <a:pt x="409" y="19"/>
                    <a:pt x="409" y="1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58"/>
            <p:cNvSpPr/>
            <p:nvPr/>
          </p:nvSpPr>
          <p:spPr bwMode="auto">
            <a:xfrm>
              <a:off x="5010150" y="4198938"/>
              <a:ext cx="228600" cy="471488"/>
            </a:xfrm>
            <a:custGeom>
              <a:avLst/>
              <a:gdLst>
                <a:gd name="T0" fmla="*/ 0 w 54"/>
                <a:gd name="T1" fmla="*/ 55 h 111"/>
                <a:gd name="T2" fmla="*/ 54 w 54"/>
                <a:gd name="T3" fmla="*/ 111 h 111"/>
                <a:gd name="T4" fmla="*/ 54 w 54"/>
                <a:gd name="T5" fmla="*/ 0 h 111"/>
                <a:gd name="T6" fmla="*/ 0 w 54"/>
                <a:gd name="T7" fmla="*/ 55 h 111"/>
              </a:gdLst>
              <a:ahLst/>
              <a:cxnLst>
                <a:cxn ang="0">
                  <a:pos x="T0" y="T1"/>
                </a:cxn>
                <a:cxn ang="0">
                  <a:pos x="T2" y="T3"/>
                </a:cxn>
                <a:cxn ang="0">
                  <a:pos x="T4" y="T5"/>
                </a:cxn>
                <a:cxn ang="0">
                  <a:pos x="T6" y="T7"/>
                </a:cxn>
              </a:cxnLst>
              <a:rect l="0" t="0" r="r" b="b"/>
              <a:pathLst>
                <a:path w="54" h="111">
                  <a:moveTo>
                    <a:pt x="0" y="55"/>
                  </a:moveTo>
                  <a:cubicBezTo>
                    <a:pt x="0" y="86"/>
                    <a:pt x="24" y="110"/>
                    <a:pt x="54" y="111"/>
                  </a:cubicBezTo>
                  <a:cubicBezTo>
                    <a:pt x="54" y="0"/>
                    <a:pt x="54" y="0"/>
                    <a:pt x="54" y="0"/>
                  </a:cubicBezTo>
                  <a:cubicBezTo>
                    <a:pt x="24" y="0"/>
                    <a:pt x="0" y="25"/>
                    <a:pt x="0" y="55"/>
                  </a:cubicBez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59"/>
            <p:cNvSpPr/>
            <p:nvPr/>
          </p:nvSpPr>
          <p:spPr bwMode="auto">
            <a:xfrm>
              <a:off x="5238750" y="4198938"/>
              <a:ext cx="241300" cy="471488"/>
            </a:xfrm>
            <a:custGeom>
              <a:avLst/>
              <a:gdLst>
                <a:gd name="T0" fmla="*/ 57 w 57"/>
                <a:gd name="T1" fmla="*/ 55 h 111"/>
                <a:gd name="T2" fmla="*/ 1 w 57"/>
                <a:gd name="T3" fmla="*/ 0 h 111"/>
                <a:gd name="T4" fmla="*/ 0 w 57"/>
                <a:gd name="T5" fmla="*/ 0 h 111"/>
                <a:gd name="T6" fmla="*/ 0 w 57"/>
                <a:gd name="T7" fmla="*/ 111 h 111"/>
                <a:gd name="T8" fmla="*/ 1 w 57"/>
                <a:gd name="T9" fmla="*/ 111 h 111"/>
                <a:gd name="T10" fmla="*/ 57 w 57"/>
                <a:gd name="T11" fmla="*/ 55 h 111"/>
              </a:gdLst>
              <a:ahLst/>
              <a:cxnLst>
                <a:cxn ang="0">
                  <a:pos x="T0" y="T1"/>
                </a:cxn>
                <a:cxn ang="0">
                  <a:pos x="T2" y="T3"/>
                </a:cxn>
                <a:cxn ang="0">
                  <a:pos x="T4" y="T5"/>
                </a:cxn>
                <a:cxn ang="0">
                  <a:pos x="T6" y="T7"/>
                </a:cxn>
                <a:cxn ang="0">
                  <a:pos x="T8" y="T9"/>
                </a:cxn>
                <a:cxn ang="0">
                  <a:pos x="T10" y="T11"/>
                </a:cxn>
              </a:cxnLst>
              <a:rect l="0" t="0" r="r" b="b"/>
              <a:pathLst>
                <a:path w="57" h="111">
                  <a:moveTo>
                    <a:pt x="57" y="55"/>
                  </a:moveTo>
                  <a:cubicBezTo>
                    <a:pt x="57" y="25"/>
                    <a:pt x="32" y="0"/>
                    <a:pt x="1" y="0"/>
                  </a:cubicBezTo>
                  <a:cubicBezTo>
                    <a:pt x="1" y="0"/>
                    <a:pt x="1" y="0"/>
                    <a:pt x="0" y="0"/>
                  </a:cubicBezTo>
                  <a:cubicBezTo>
                    <a:pt x="0" y="111"/>
                    <a:pt x="0" y="111"/>
                    <a:pt x="0" y="111"/>
                  </a:cubicBezTo>
                  <a:cubicBezTo>
                    <a:pt x="1" y="111"/>
                    <a:pt x="1" y="111"/>
                    <a:pt x="1" y="111"/>
                  </a:cubicBezTo>
                  <a:cubicBezTo>
                    <a:pt x="32" y="111"/>
                    <a:pt x="57" y="86"/>
                    <a:pt x="57" y="55"/>
                  </a:cubicBezTo>
                  <a:close/>
                </a:path>
              </a:pathLst>
            </a:custGeom>
            <a:solidFill>
              <a:srgbClr val="B3B3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60"/>
            <p:cNvSpPr/>
            <p:nvPr/>
          </p:nvSpPr>
          <p:spPr bwMode="auto">
            <a:xfrm>
              <a:off x="4594225" y="1065213"/>
              <a:ext cx="576262" cy="304800"/>
            </a:xfrm>
            <a:custGeom>
              <a:avLst/>
              <a:gdLst>
                <a:gd name="T0" fmla="*/ 128 w 136"/>
                <a:gd name="T1" fmla="*/ 0 h 72"/>
                <a:gd name="T2" fmla="*/ 8 w 136"/>
                <a:gd name="T3" fmla="*/ 0 h 72"/>
                <a:gd name="T4" fmla="*/ 0 w 136"/>
                <a:gd name="T5" fmla="*/ 9 h 72"/>
                <a:gd name="T6" fmla="*/ 0 w 136"/>
                <a:gd name="T7" fmla="*/ 63 h 72"/>
                <a:gd name="T8" fmla="*/ 8 w 136"/>
                <a:gd name="T9" fmla="*/ 72 h 72"/>
                <a:gd name="T10" fmla="*/ 128 w 136"/>
                <a:gd name="T11" fmla="*/ 72 h 72"/>
                <a:gd name="T12" fmla="*/ 136 w 136"/>
                <a:gd name="T13" fmla="*/ 63 h 72"/>
                <a:gd name="T14" fmla="*/ 136 w 136"/>
                <a:gd name="T15" fmla="*/ 9 h 72"/>
                <a:gd name="T16" fmla="*/ 128 w 136"/>
                <a:gd name="T1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6" h="72">
                  <a:moveTo>
                    <a:pt x="128" y="0"/>
                  </a:moveTo>
                  <a:cubicBezTo>
                    <a:pt x="8" y="0"/>
                    <a:pt x="8" y="0"/>
                    <a:pt x="8" y="0"/>
                  </a:cubicBezTo>
                  <a:cubicBezTo>
                    <a:pt x="4" y="0"/>
                    <a:pt x="0" y="4"/>
                    <a:pt x="0" y="9"/>
                  </a:cubicBezTo>
                  <a:cubicBezTo>
                    <a:pt x="0" y="63"/>
                    <a:pt x="0" y="63"/>
                    <a:pt x="0" y="63"/>
                  </a:cubicBezTo>
                  <a:cubicBezTo>
                    <a:pt x="0" y="68"/>
                    <a:pt x="4" y="72"/>
                    <a:pt x="8" y="72"/>
                  </a:cubicBezTo>
                  <a:cubicBezTo>
                    <a:pt x="128" y="72"/>
                    <a:pt x="128" y="72"/>
                    <a:pt x="128" y="72"/>
                  </a:cubicBezTo>
                  <a:cubicBezTo>
                    <a:pt x="133" y="72"/>
                    <a:pt x="136" y="68"/>
                    <a:pt x="136" y="63"/>
                  </a:cubicBezTo>
                  <a:cubicBezTo>
                    <a:pt x="136" y="9"/>
                    <a:pt x="136" y="9"/>
                    <a:pt x="136" y="9"/>
                  </a:cubicBezTo>
                  <a:cubicBezTo>
                    <a:pt x="136" y="4"/>
                    <a:pt x="133" y="0"/>
                    <a:pt x="128" y="0"/>
                  </a:cubicBezTo>
                </a:path>
              </a:pathLst>
            </a:custGeom>
            <a:solidFill>
              <a:srgbClr val="FFF3E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61"/>
            <p:cNvSpPr/>
            <p:nvPr/>
          </p:nvSpPr>
          <p:spPr bwMode="auto">
            <a:xfrm>
              <a:off x="5305425" y="1065213"/>
              <a:ext cx="560387" cy="287338"/>
            </a:xfrm>
            <a:custGeom>
              <a:avLst/>
              <a:gdLst>
                <a:gd name="T0" fmla="*/ 124 w 132"/>
                <a:gd name="T1" fmla="*/ 0 h 68"/>
                <a:gd name="T2" fmla="*/ 8 w 132"/>
                <a:gd name="T3" fmla="*/ 0 h 68"/>
                <a:gd name="T4" fmla="*/ 0 w 132"/>
                <a:gd name="T5" fmla="*/ 9 h 68"/>
                <a:gd name="T6" fmla="*/ 0 w 132"/>
                <a:gd name="T7" fmla="*/ 59 h 68"/>
                <a:gd name="T8" fmla="*/ 8 w 132"/>
                <a:gd name="T9" fmla="*/ 68 h 68"/>
                <a:gd name="T10" fmla="*/ 124 w 132"/>
                <a:gd name="T11" fmla="*/ 68 h 68"/>
                <a:gd name="T12" fmla="*/ 132 w 132"/>
                <a:gd name="T13" fmla="*/ 59 h 68"/>
                <a:gd name="T14" fmla="*/ 132 w 132"/>
                <a:gd name="T15" fmla="*/ 9 h 68"/>
                <a:gd name="T16" fmla="*/ 124 w 132"/>
                <a:gd name="T1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68">
                  <a:moveTo>
                    <a:pt x="124" y="0"/>
                  </a:moveTo>
                  <a:cubicBezTo>
                    <a:pt x="8" y="0"/>
                    <a:pt x="8" y="0"/>
                    <a:pt x="8" y="0"/>
                  </a:cubicBezTo>
                  <a:cubicBezTo>
                    <a:pt x="4" y="0"/>
                    <a:pt x="0" y="4"/>
                    <a:pt x="0" y="9"/>
                  </a:cubicBezTo>
                  <a:cubicBezTo>
                    <a:pt x="0" y="59"/>
                    <a:pt x="0" y="59"/>
                    <a:pt x="0" y="59"/>
                  </a:cubicBezTo>
                  <a:cubicBezTo>
                    <a:pt x="0" y="64"/>
                    <a:pt x="4" y="68"/>
                    <a:pt x="8" y="68"/>
                  </a:cubicBezTo>
                  <a:cubicBezTo>
                    <a:pt x="124" y="68"/>
                    <a:pt x="124" y="68"/>
                    <a:pt x="124" y="68"/>
                  </a:cubicBezTo>
                  <a:cubicBezTo>
                    <a:pt x="129" y="68"/>
                    <a:pt x="132" y="64"/>
                    <a:pt x="132" y="59"/>
                  </a:cubicBezTo>
                  <a:cubicBezTo>
                    <a:pt x="132" y="9"/>
                    <a:pt x="132" y="9"/>
                    <a:pt x="132" y="9"/>
                  </a:cubicBezTo>
                  <a:cubicBezTo>
                    <a:pt x="132" y="4"/>
                    <a:pt x="129" y="0"/>
                    <a:pt x="124" y="0"/>
                  </a:cubicBezTo>
                </a:path>
              </a:pathLst>
            </a:custGeom>
            <a:solidFill>
              <a:srgbClr val="F9EF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62"/>
            <p:cNvSpPr>
              <a:spLocks noEditPoints="1"/>
            </p:cNvSpPr>
            <p:nvPr/>
          </p:nvSpPr>
          <p:spPr bwMode="auto">
            <a:xfrm>
              <a:off x="4576763" y="1047750"/>
              <a:ext cx="611187" cy="339725"/>
            </a:xfrm>
            <a:custGeom>
              <a:avLst/>
              <a:gdLst>
                <a:gd name="T0" fmla="*/ 132 w 144"/>
                <a:gd name="T1" fmla="*/ 0 h 80"/>
                <a:gd name="T2" fmla="*/ 12 w 144"/>
                <a:gd name="T3" fmla="*/ 0 h 80"/>
                <a:gd name="T4" fmla="*/ 0 w 144"/>
                <a:gd name="T5" fmla="*/ 13 h 80"/>
                <a:gd name="T6" fmla="*/ 0 w 144"/>
                <a:gd name="T7" fmla="*/ 15 h 80"/>
                <a:gd name="T8" fmla="*/ 0 w 144"/>
                <a:gd name="T9" fmla="*/ 67 h 80"/>
                <a:gd name="T10" fmla="*/ 0 w 144"/>
                <a:gd name="T11" fmla="*/ 69 h 80"/>
                <a:gd name="T12" fmla="*/ 10 w 144"/>
                <a:gd name="T13" fmla="*/ 80 h 80"/>
                <a:gd name="T14" fmla="*/ 12 w 144"/>
                <a:gd name="T15" fmla="*/ 80 h 80"/>
                <a:gd name="T16" fmla="*/ 130 w 144"/>
                <a:gd name="T17" fmla="*/ 80 h 80"/>
                <a:gd name="T18" fmla="*/ 132 w 144"/>
                <a:gd name="T19" fmla="*/ 80 h 80"/>
                <a:gd name="T20" fmla="*/ 144 w 144"/>
                <a:gd name="T21" fmla="*/ 67 h 80"/>
                <a:gd name="T22" fmla="*/ 144 w 144"/>
                <a:gd name="T23" fmla="*/ 13 h 80"/>
                <a:gd name="T24" fmla="*/ 132 w 144"/>
                <a:gd name="T25" fmla="*/ 0 h 80"/>
                <a:gd name="T26" fmla="*/ 132 w 144"/>
                <a:gd name="T27" fmla="*/ 72 h 80"/>
                <a:gd name="T28" fmla="*/ 12 w 144"/>
                <a:gd name="T29" fmla="*/ 72 h 80"/>
                <a:gd name="T30" fmla="*/ 8 w 144"/>
                <a:gd name="T31" fmla="*/ 67 h 80"/>
                <a:gd name="T32" fmla="*/ 8 w 144"/>
                <a:gd name="T33" fmla="*/ 13 h 80"/>
                <a:gd name="T34" fmla="*/ 12 w 144"/>
                <a:gd name="T35" fmla="*/ 8 h 80"/>
                <a:gd name="T36" fmla="*/ 130 w 144"/>
                <a:gd name="T37" fmla="*/ 8 h 80"/>
                <a:gd name="T38" fmla="*/ 136 w 144"/>
                <a:gd name="T39" fmla="*/ 15 h 80"/>
                <a:gd name="T40" fmla="*/ 136 w 144"/>
                <a:gd name="T41" fmla="*/ 67 h 80"/>
                <a:gd name="T42" fmla="*/ 132 w 144"/>
                <a:gd name="T43"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80">
                  <a:moveTo>
                    <a:pt x="132" y="0"/>
                  </a:moveTo>
                  <a:cubicBezTo>
                    <a:pt x="12" y="0"/>
                    <a:pt x="12" y="0"/>
                    <a:pt x="12" y="0"/>
                  </a:cubicBezTo>
                  <a:cubicBezTo>
                    <a:pt x="6" y="0"/>
                    <a:pt x="0" y="6"/>
                    <a:pt x="0" y="13"/>
                  </a:cubicBezTo>
                  <a:cubicBezTo>
                    <a:pt x="0" y="15"/>
                    <a:pt x="0" y="15"/>
                    <a:pt x="0" y="15"/>
                  </a:cubicBezTo>
                  <a:cubicBezTo>
                    <a:pt x="0" y="67"/>
                    <a:pt x="0" y="67"/>
                    <a:pt x="0" y="67"/>
                  </a:cubicBezTo>
                  <a:cubicBezTo>
                    <a:pt x="0" y="69"/>
                    <a:pt x="0" y="69"/>
                    <a:pt x="0" y="69"/>
                  </a:cubicBezTo>
                  <a:cubicBezTo>
                    <a:pt x="0" y="75"/>
                    <a:pt x="5" y="80"/>
                    <a:pt x="10" y="80"/>
                  </a:cubicBezTo>
                  <a:cubicBezTo>
                    <a:pt x="12" y="80"/>
                    <a:pt x="12" y="80"/>
                    <a:pt x="12" y="80"/>
                  </a:cubicBezTo>
                  <a:cubicBezTo>
                    <a:pt x="130" y="80"/>
                    <a:pt x="130" y="80"/>
                    <a:pt x="130" y="80"/>
                  </a:cubicBezTo>
                  <a:cubicBezTo>
                    <a:pt x="132" y="80"/>
                    <a:pt x="132" y="80"/>
                    <a:pt x="132" y="80"/>
                  </a:cubicBezTo>
                  <a:cubicBezTo>
                    <a:pt x="139" y="80"/>
                    <a:pt x="144" y="74"/>
                    <a:pt x="144" y="67"/>
                  </a:cubicBezTo>
                  <a:cubicBezTo>
                    <a:pt x="144" y="13"/>
                    <a:pt x="144" y="13"/>
                    <a:pt x="144" y="13"/>
                  </a:cubicBezTo>
                  <a:cubicBezTo>
                    <a:pt x="144" y="6"/>
                    <a:pt x="139" y="0"/>
                    <a:pt x="132" y="0"/>
                  </a:cubicBezTo>
                  <a:close/>
                  <a:moveTo>
                    <a:pt x="132" y="72"/>
                  </a:moveTo>
                  <a:cubicBezTo>
                    <a:pt x="12" y="72"/>
                    <a:pt x="12" y="72"/>
                    <a:pt x="12" y="72"/>
                  </a:cubicBezTo>
                  <a:cubicBezTo>
                    <a:pt x="10" y="72"/>
                    <a:pt x="8" y="69"/>
                    <a:pt x="8" y="67"/>
                  </a:cubicBezTo>
                  <a:cubicBezTo>
                    <a:pt x="8" y="13"/>
                    <a:pt x="8" y="13"/>
                    <a:pt x="8" y="13"/>
                  </a:cubicBezTo>
                  <a:cubicBezTo>
                    <a:pt x="8" y="10"/>
                    <a:pt x="10" y="8"/>
                    <a:pt x="12" y="8"/>
                  </a:cubicBezTo>
                  <a:cubicBezTo>
                    <a:pt x="130" y="8"/>
                    <a:pt x="130" y="8"/>
                    <a:pt x="130" y="8"/>
                  </a:cubicBezTo>
                  <a:cubicBezTo>
                    <a:pt x="134" y="8"/>
                    <a:pt x="136" y="11"/>
                    <a:pt x="136" y="15"/>
                  </a:cubicBezTo>
                  <a:cubicBezTo>
                    <a:pt x="136" y="67"/>
                    <a:pt x="136" y="67"/>
                    <a:pt x="136" y="67"/>
                  </a:cubicBezTo>
                  <a:cubicBezTo>
                    <a:pt x="136" y="69"/>
                    <a:pt x="134" y="72"/>
                    <a:pt x="132" y="72"/>
                  </a:cubicBezTo>
                  <a:close/>
                </a:path>
              </a:pathLst>
            </a:custGeom>
            <a:solidFill>
              <a:srgbClr val="5B595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63"/>
            <p:cNvSpPr>
              <a:spLocks noEditPoints="1"/>
            </p:cNvSpPr>
            <p:nvPr/>
          </p:nvSpPr>
          <p:spPr bwMode="auto">
            <a:xfrm>
              <a:off x="5272088" y="1047750"/>
              <a:ext cx="609600" cy="339725"/>
            </a:xfrm>
            <a:custGeom>
              <a:avLst/>
              <a:gdLst>
                <a:gd name="T0" fmla="*/ 132 w 144"/>
                <a:gd name="T1" fmla="*/ 0 h 80"/>
                <a:gd name="T2" fmla="*/ 12 w 144"/>
                <a:gd name="T3" fmla="*/ 0 h 80"/>
                <a:gd name="T4" fmla="*/ 0 w 144"/>
                <a:gd name="T5" fmla="*/ 13 h 80"/>
                <a:gd name="T6" fmla="*/ 0 w 144"/>
                <a:gd name="T7" fmla="*/ 15 h 80"/>
                <a:gd name="T8" fmla="*/ 0 w 144"/>
                <a:gd name="T9" fmla="*/ 67 h 80"/>
                <a:gd name="T10" fmla="*/ 0 w 144"/>
                <a:gd name="T11" fmla="*/ 69 h 80"/>
                <a:gd name="T12" fmla="*/ 10 w 144"/>
                <a:gd name="T13" fmla="*/ 80 h 80"/>
                <a:gd name="T14" fmla="*/ 12 w 144"/>
                <a:gd name="T15" fmla="*/ 80 h 80"/>
                <a:gd name="T16" fmla="*/ 130 w 144"/>
                <a:gd name="T17" fmla="*/ 80 h 80"/>
                <a:gd name="T18" fmla="*/ 132 w 144"/>
                <a:gd name="T19" fmla="*/ 80 h 80"/>
                <a:gd name="T20" fmla="*/ 144 w 144"/>
                <a:gd name="T21" fmla="*/ 67 h 80"/>
                <a:gd name="T22" fmla="*/ 144 w 144"/>
                <a:gd name="T23" fmla="*/ 13 h 80"/>
                <a:gd name="T24" fmla="*/ 132 w 144"/>
                <a:gd name="T25" fmla="*/ 0 h 80"/>
                <a:gd name="T26" fmla="*/ 132 w 144"/>
                <a:gd name="T27" fmla="*/ 72 h 80"/>
                <a:gd name="T28" fmla="*/ 12 w 144"/>
                <a:gd name="T29" fmla="*/ 72 h 80"/>
                <a:gd name="T30" fmla="*/ 8 w 144"/>
                <a:gd name="T31" fmla="*/ 67 h 80"/>
                <a:gd name="T32" fmla="*/ 8 w 144"/>
                <a:gd name="T33" fmla="*/ 13 h 80"/>
                <a:gd name="T34" fmla="*/ 12 w 144"/>
                <a:gd name="T35" fmla="*/ 8 h 80"/>
                <a:gd name="T36" fmla="*/ 130 w 144"/>
                <a:gd name="T37" fmla="*/ 8 h 80"/>
                <a:gd name="T38" fmla="*/ 136 w 144"/>
                <a:gd name="T39" fmla="*/ 15 h 80"/>
                <a:gd name="T40" fmla="*/ 136 w 144"/>
                <a:gd name="T41" fmla="*/ 67 h 80"/>
                <a:gd name="T42" fmla="*/ 132 w 144"/>
                <a:gd name="T43"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80">
                  <a:moveTo>
                    <a:pt x="132" y="0"/>
                  </a:moveTo>
                  <a:cubicBezTo>
                    <a:pt x="12" y="0"/>
                    <a:pt x="12" y="0"/>
                    <a:pt x="12" y="0"/>
                  </a:cubicBezTo>
                  <a:cubicBezTo>
                    <a:pt x="6" y="0"/>
                    <a:pt x="0" y="6"/>
                    <a:pt x="0" y="13"/>
                  </a:cubicBezTo>
                  <a:cubicBezTo>
                    <a:pt x="0" y="15"/>
                    <a:pt x="0" y="15"/>
                    <a:pt x="0" y="15"/>
                  </a:cubicBezTo>
                  <a:cubicBezTo>
                    <a:pt x="0" y="67"/>
                    <a:pt x="0" y="67"/>
                    <a:pt x="0" y="67"/>
                  </a:cubicBezTo>
                  <a:cubicBezTo>
                    <a:pt x="0" y="69"/>
                    <a:pt x="0" y="69"/>
                    <a:pt x="0" y="69"/>
                  </a:cubicBezTo>
                  <a:cubicBezTo>
                    <a:pt x="0" y="75"/>
                    <a:pt x="5" y="80"/>
                    <a:pt x="10" y="80"/>
                  </a:cubicBezTo>
                  <a:cubicBezTo>
                    <a:pt x="12" y="80"/>
                    <a:pt x="12" y="80"/>
                    <a:pt x="12" y="80"/>
                  </a:cubicBezTo>
                  <a:cubicBezTo>
                    <a:pt x="130" y="80"/>
                    <a:pt x="130" y="80"/>
                    <a:pt x="130" y="80"/>
                  </a:cubicBezTo>
                  <a:cubicBezTo>
                    <a:pt x="132" y="80"/>
                    <a:pt x="132" y="80"/>
                    <a:pt x="132" y="80"/>
                  </a:cubicBezTo>
                  <a:cubicBezTo>
                    <a:pt x="139" y="80"/>
                    <a:pt x="144" y="74"/>
                    <a:pt x="144" y="67"/>
                  </a:cubicBezTo>
                  <a:cubicBezTo>
                    <a:pt x="144" y="13"/>
                    <a:pt x="144" y="13"/>
                    <a:pt x="144" y="13"/>
                  </a:cubicBezTo>
                  <a:cubicBezTo>
                    <a:pt x="144" y="6"/>
                    <a:pt x="139" y="0"/>
                    <a:pt x="132" y="0"/>
                  </a:cubicBezTo>
                  <a:close/>
                  <a:moveTo>
                    <a:pt x="132" y="72"/>
                  </a:moveTo>
                  <a:cubicBezTo>
                    <a:pt x="12" y="72"/>
                    <a:pt x="12" y="72"/>
                    <a:pt x="12" y="72"/>
                  </a:cubicBezTo>
                  <a:cubicBezTo>
                    <a:pt x="10" y="72"/>
                    <a:pt x="8" y="69"/>
                    <a:pt x="8" y="67"/>
                  </a:cubicBezTo>
                  <a:cubicBezTo>
                    <a:pt x="8" y="13"/>
                    <a:pt x="8" y="13"/>
                    <a:pt x="8" y="13"/>
                  </a:cubicBezTo>
                  <a:cubicBezTo>
                    <a:pt x="8" y="10"/>
                    <a:pt x="10" y="8"/>
                    <a:pt x="12" y="8"/>
                  </a:cubicBezTo>
                  <a:cubicBezTo>
                    <a:pt x="130" y="8"/>
                    <a:pt x="130" y="8"/>
                    <a:pt x="130" y="8"/>
                  </a:cubicBezTo>
                  <a:cubicBezTo>
                    <a:pt x="134" y="8"/>
                    <a:pt x="136" y="11"/>
                    <a:pt x="136" y="15"/>
                  </a:cubicBezTo>
                  <a:cubicBezTo>
                    <a:pt x="136" y="67"/>
                    <a:pt x="136" y="67"/>
                    <a:pt x="136" y="67"/>
                  </a:cubicBezTo>
                  <a:cubicBezTo>
                    <a:pt x="136" y="69"/>
                    <a:pt x="134" y="72"/>
                    <a:pt x="132" y="72"/>
                  </a:cubicBezTo>
                  <a:close/>
                </a:path>
              </a:pathLst>
            </a:custGeom>
            <a:solidFill>
              <a:srgbClr val="5B595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64"/>
            <p:cNvSpPr/>
            <p:nvPr/>
          </p:nvSpPr>
          <p:spPr bwMode="auto">
            <a:xfrm>
              <a:off x="4373563" y="1182688"/>
              <a:ext cx="238125" cy="50800"/>
            </a:xfrm>
            <a:custGeom>
              <a:avLst/>
              <a:gdLst>
                <a:gd name="T0" fmla="*/ 56 w 56"/>
                <a:gd name="T1" fmla="*/ 7 h 12"/>
                <a:gd name="T2" fmla="*/ 53 w 56"/>
                <a:gd name="T3" fmla="*/ 12 h 12"/>
                <a:gd name="T4" fmla="*/ 4 w 56"/>
                <a:gd name="T5" fmla="*/ 12 h 12"/>
                <a:gd name="T6" fmla="*/ 0 w 56"/>
                <a:gd name="T7" fmla="*/ 7 h 12"/>
                <a:gd name="T8" fmla="*/ 0 w 56"/>
                <a:gd name="T9" fmla="*/ 5 h 12"/>
                <a:gd name="T10" fmla="*/ 4 w 56"/>
                <a:gd name="T11" fmla="*/ 0 h 12"/>
                <a:gd name="T12" fmla="*/ 53 w 56"/>
                <a:gd name="T13" fmla="*/ 0 h 12"/>
                <a:gd name="T14" fmla="*/ 56 w 56"/>
                <a:gd name="T15" fmla="*/ 5 h 12"/>
                <a:gd name="T16" fmla="*/ 56 w 56"/>
                <a:gd name="T17"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12">
                  <a:moveTo>
                    <a:pt x="56" y="7"/>
                  </a:moveTo>
                  <a:cubicBezTo>
                    <a:pt x="56" y="10"/>
                    <a:pt x="55" y="12"/>
                    <a:pt x="53" y="12"/>
                  </a:cubicBezTo>
                  <a:cubicBezTo>
                    <a:pt x="4" y="12"/>
                    <a:pt x="4" y="12"/>
                    <a:pt x="4" y="12"/>
                  </a:cubicBezTo>
                  <a:cubicBezTo>
                    <a:pt x="2" y="12"/>
                    <a:pt x="0" y="10"/>
                    <a:pt x="0" y="7"/>
                  </a:cubicBezTo>
                  <a:cubicBezTo>
                    <a:pt x="0" y="5"/>
                    <a:pt x="0" y="5"/>
                    <a:pt x="0" y="5"/>
                  </a:cubicBezTo>
                  <a:cubicBezTo>
                    <a:pt x="0" y="2"/>
                    <a:pt x="2" y="0"/>
                    <a:pt x="4" y="0"/>
                  </a:cubicBezTo>
                  <a:cubicBezTo>
                    <a:pt x="53" y="0"/>
                    <a:pt x="53" y="0"/>
                    <a:pt x="53" y="0"/>
                  </a:cubicBezTo>
                  <a:cubicBezTo>
                    <a:pt x="55" y="0"/>
                    <a:pt x="56" y="2"/>
                    <a:pt x="56" y="5"/>
                  </a:cubicBezTo>
                  <a:lnTo>
                    <a:pt x="56" y="7"/>
                  </a:lnTo>
                  <a:close/>
                </a:path>
              </a:pathLst>
            </a:custGeom>
            <a:solidFill>
              <a:srgbClr val="5B595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65"/>
            <p:cNvSpPr/>
            <p:nvPr/>
          </p:nvSpPr>
          <p:spPr bwMode="auto">
            <a:xfrm>
              <a:off x="5865813" y="1182688"/>
              <a:ext cx="236537" cy="50800"/>
            </a:xfrm>
            <a:custGeom>
              <a:avLst/>
              <a:gdLst>
                <a:gd name="T0" fmla="*/ 56 w 56"/>
                <a:gd name="T1" fmla="*/ 7 h 12"/>
                <a:gd name="T2" fmla="*/ 53 w 56"/>
                <a:gd name="T3" fmla="*/ 12 h 12"/>
                <a:gd name="T4" fmla="*/ 4 w 56"/>
                <a:gd name="T5" fmla="*/ 12 h 12"/>
                <a:gd name="T6" fmla="*/ 0 w 56"/>
                <a:gd name="T7" fmla="*/ 7 h 12"/>
                <a:gd name="T8" fmla="*/ 0 w 56"/>
                <a:gd name="T9" fmla="*/ 5 h 12"/>
                <a:gd name="T10" fmla="*/ 4 w 56"/>
                <a:gd name="T11" fmla="*/ 0 h 12"/>
                <a:gd name="T12" fmla="*/ 53 w 56"/>
                <a:gd name="T13" fmla="*/ 0 h 12"/>
                <a:gd name="T14" fmla="*/ 56 w 56"/>
                <a:gd name="T15" fmla="*/ 5 h 12"/>
                <a:gd name="T16" fmla="*/ 56 w 56"/>
                <a:gd name="T17"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12">
                  <a:moveTo>
                    <a:pt x="56" y="7"/>
                  </a:moveTo>
                  <a:cubicBezTo>
                    <a:pt x="56" y="10"/>
                    <a:pt x="55" y="12"/>
                    <a:pt x="53" y="12"/>
                  </a:cubicBezTo>
                  <a:cubicBezTo>
                    <a:pt x="4" y="12"/>
                    <a:pt x="4" y="12"/>
                    <a:pt x="4" y="12"/>
                  </a:cubicBezTo>
                  <a:cubicBezTo>
                    <a:pt x="2" y="12"/>
                    <a:pt x="0" y="10"/>
                    <a:pt x="0" y="7"/>
                  </a:cubicBezTo>
                  <a:cubicBezTo>
                    <a:pt x="0" y="5"/>
                    <a:pt x="0" y="5"/>
                    <a:pt x="0" y="5"/>
                  </a:cubicBezTo>
                  <a:cubicBezTo>
                    <a:pt x="0" y="2"/>
                    <a:pt x="2" y="0"/>
                    <a:pt x="4" y="0"/>
                  </a:cubicBezTo>
                  <a:cubicBezTo>
                    <a:pt x="53" y="0"/>
                    <a:pt x="53" y="0"/>
                    <a:pt x="53" y="0"/>
                  </a:cubicBezTo>
                  <a:cubicBezTo>
                    <a:pt x="55" y="0"/>
                    <a:pt x="56" y="2"/>
                    <a:pt x="56" y="5"/>
                  </a:cubicBezTo>
                  <a:lnTo>
                    <a:pt x="56" y="7"/>
                  </a:lnTo>
                  <a:close/>
                </a:path>
              </a:pathLst>
            </a:custGeom>
            <a:solidFill>
              <a:srgbClr val="5B595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66"/>
            <p:cNvSpPr/>
            <p:nvPr/>
          </p:nvSpPr>
          <p:spPr bwMode="auto">
            <a:xfrm>
              <a:off x="5170488" y="1182688"/>
              <a:ext cx="134937" cy="50800"/>
            </a:xfrm>
            <a:custGeom>
              <a:avLst/>
              <a:gdLst>
                <a:gd name="T0" fmla="*/ 32 w 32"/>
                <a:gd name="T1" fmla="*/ 7 h 12"/>
                <a:gd name="T2" fmla="*/ 30 w 32"/>
                <a:gd name="T3" fmla="*/ 12 h 12"/>
                <a:gd name="T4" fmla="*/ 2 w 32"/>
                <a:gd name="T5" fmla="*/ 12 h 12"/>
                <a:gd name="T6" fmla="*/ 0 w 32"/>
                <a:gd name="T7" fmla="*/ 7 h 12"/>
                <a:gd name="T8" fmla="*/ 0 w 32"/>
                <a:gd name="T9" fmla="*/ 5 h 12"/>
                <a:gd name="T10" fmla="*/ 2 w 32"/>
                <a:gd name="T11" fmla="*/ 0 h 12"/>
                <a:gd name="T12" fmla="*/ 30 w 32"/>
                <a:gd name="T13" fmla="*/ 0 h 12"/>
                <a:gd name="T14" fmla="*/ 32 w 32"/>
                <a:gd name="T15" fmla="*/ 5 h 12"/>
                <a:gd name="T16" fmla="*/ 32 w 32"/>
                <a:gd name="T17"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12">
                  <a:moveTo>
                    <a:pt x="32" y="7"/>
                  </a:moveTo>
                  <a:cubicBezTo>
                    <a:pt x="32" y="10"/>
                    <a:pt x="31" y="12"/>
                    <a:pt x="30" y="12"/>
                  </a:cubicBezTo>
                  <a:cubicBezTo>
                    <a:pt x="2" y="12"/>
                    <a:pt x="2" y="12"/>
                    <a:pt x="2" y="12"/>
                  </a:cubicBezTo>
                  <a:cubicBezTo>
                    <a:pt x="1" y="12"/>
                    <a:pt x="0" y="10"/>
                    <a:pt x="0" y="7"/>
                  </a:cubicBezTo>
                  <a:cubicBezTo>
                    <a:pt x="0" y="5"/>
                    <a:pt x="0" y="5"/>
                    <a:pt x="0" y="5"/>
                  </a:cubicBezTo>
                  <a:cubicBezTo>
                    <a:pt x="0" y="2"/>
                    <a:pt x="1" y="0"/>
                    <a:pt x="2" y="0"/>
                  </a:cubicBezTo>
                  <a:cubicBezTo>
                    <a:pt x="30" y="0"/>
                    <a:pt x="30" y="0"/>
                    <a:pt x="30" y="0"/>
                  </a:cubicBezTo>
                  <a:cubicBezTo>
                    <a:pt x="31" y="0"/>
                    <a:pt x="32" y="2"/>
                    <a:pt x="32" y="5"/>
                  </a:cubicBezTo>
                  <a:lnTo>
                    <a:pt x="32" y="7"/>
                  </a:lnTo>
                  <a:close/>
                </a:path>
              </a:pathLst>
            </a:custGeom>
            <a:solidFill>
              <a:srgbClr val="5B595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 name="圆角矩形 4"/>
          <p:cNvSpPr/>
          <p:nvPr/>
        </p:nvSpPr>
        <p:spPr>
          <a:xfrm>
            <a:off x="3103695" y="1623270"/>
            <a:ext cx="4762301" cy="54475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圆角矩形 5"/>
          <p:cNvSpPr/>
          <p:nvPr/>
        </p:nvSpPr>
        <p:spPr>
          <a:xfrm>
            <a:off x="3103696" y="2600899"/>
            <a:ext cx="4762300" cy="520431"/>
          </a:xfrm>
          <a:prstGeom prst="roundRect">
            <a:avLst/>
          </a:prstGeom>
          <a:solidFill>
            <a:schemeClr val="accent2"/>
          </a:solidFill>
          <a:ln>
            <a:noFill/>
          </a:ln>
        </p:spPr>
        <p:txBody>
          <a:bodyPr vert="horz" wrap="square" lIns="91440" tIns="45720" rIns="91440" bIns="45720" numCol="1" anchor="t" anchorCtr="0" compatLnSpc="1"/>
          <a:lstStyle/>
          <a:p>
            <a:endParaRPr lang="zh-CN" altLang="en-US">
              <a:solidFill>
                <a:schemeClr val="tx1"/>
              </a:solidFill>
            </a:endParaRPr>
          </a:p>
        </p:txBody>
      </p:sp>
      <p:sp>
        <p:nvSpPr>
          <p:cNvPr id="69" name="圆角矩形 6"/>
          <p:cNvSpPr/>
          <p:nvPr/>
        </p:nvSpPr>
        <p:spPr>
          <a:xfrm>
            <a:off x="3103696" y="3554209"/>
            <a:ext cx="4762300" cy="520431"/>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圆角矩形 7"/>
          <p:cNvSpPr/>
          <p:nvPr/>
        </p:nvSpPr>
        <p:spPr>
          <a:xfrm>
            <a:off x="3103696" y="4507519"/>
            <a:ext cx="4762300" cy="520431"/>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71" name="图片 70"/>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662049" y="203029"/>
            <a:ext cx="4416806" cy="5048655"/>
          </a:xfrm>
          <a:prstGeom prst="rect">
            <a:avLst/>
          </a:prstGeom>
        </p:spPr>
      </p:pic>
      <p:sp>
        <p:nvSpPr>
          <p:cNvPr id="72" name="MH_Entry_1"/>
          <p:cNvSpPr/>
          <p:nvPr>
            <p:custDataLst>
              <p:tags r:id="rId2"/>
            </p:custDataLst>
          </p:nvPr>
        </p:nvSpPr>
        <p:spPr>
          <a:xfrm>
            <a:off x="5229025" y="1652454"/>
            <a:ext cx="2636971" cy="498614"/>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fontScale="92500"/>
          </a:bodyPr>
          <a:lstStyle/>
          <a:p>
            <a:pPr algn="ctr"/>
            <a:r>
              <a:rPr lang="zh-CN" altLang="en-US" sz="2400" b="1" dirty="0">
                <a:solidFill>
                  <a:schemeClr val="bg1"/>
                </a:solidFill>
                <a:latin typeface="微软雅黑" panose="020B0503020204020204" pitchFamily="34" charset="-122"/>
                <a:ea typeface="微软雅黑" panose="020B0503020204020204" pitchFamily="34" charset="-122"/>
              </a:rPr>
              <a:t>点击此处添加文字</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73" name="MH_Entry_1"/>
          <p:cNvSpPr/>
          <p:nvPr>
            <p:custDataLst>
              <p:tags r:id="rId3"/>
            </p:custDataLst>
          </p:nvPr>
        </p:nvSpPr>
        <p:spPr>
          <a:xfrm>
            <a:off x="5229025" y="2610630"/>
            <a:ext cx="2636971" cy="498614"/>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fontScale="92500"/>
          </a:bodyPr>
          <a:lstStyle/>
          <a:p>
            <a:pPr algn="ctr"/>
            <a:r>
              <a:rPr lang="zh-CN" altLang="en-US" sz="2400" b="1" dirty="0">
                <a:solidFill>
                  <a:schemeClr val="bg1"/>
                </a:solidFill>
                <a:latin typeface="微软雅黑" panose="020B0503020204020204" pitchFamily="34" charset="-122"/>
                <a:ea typeface="微软雅黑" panose="020B0503020204020204" pitchFamily="34" charset="-122"/>
              </a:rPr>
              <a:t>点击此处添加文字</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74" name="MH_Entry_1"/>
          <p:cNvSpPr/>
          <p:nvPr>
            <p:custDataLst>
              <p:tags r:id="rId4"/>
            </p:custDataLst>
          </p:nvPr>
        </p:nvSpPr>
        <p:spPr>
          <a:xfrm>
            <a:off x="5229025" y="3565117"/>
            <a:ext cx="2636971" cy="498614"/>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fontScale="92500"/>
          </a:bodyPr>
          <a:lstStyle/>
          <a:p>
            <a:pPr algn="ctr"/>
            <a:r>
              <a:rPr lang="zh-CN" altLang="en-US" sz="2400" b="1" dirty="0">
                <a:solidFill>
                  <a:schemeClr val="bg1"/>
                </a:solidFill>
                <a:latin typeface="微软雅黑" panose="020B0503020204020204" pitchFamily="34" charset="-122"/>
                <a:ea typeface="微软雅黑" panose="020B0503020204020204" pitchFamily="34" charset="-122"/>
              </a:rPr>
              <a:t>点击此处添加文字</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75" name="MH_Entry_1"/>
          <p:cNvSpPr/>
          <p:nvPr>
            <p:custDataLst>
              <p:tags r:id="rId5"/>
            </p:custDataLst>
          </p:nvPr>
        </p:nvSpPr>
        <p:spPr>
          <a:xfrm>
            <a:off x="5229025" y="4525794"/>
            <a:ext cx="2636971" cy="498614"/>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fontScale="92500"/>
          </a:bodyPr>
          <a:lstStyle/>
          <a:p>
            <a:pPr algn="ctr"/>
            <a:r>
              <a:rPr lang="zh-CN" altLang="en-US" sz="2400" b="1" dirty="0">
                <a:solidFill>
                  <a:schemeClr val="bg1"/>
                </a:solidFill>
                <a:latin typeface="微软雅黑" panose="020B0503020204020204" pitchFamily="34" charset="-122"/>
                <a:ea typeface="微软雅黑" panose="020B0503020204020204" pitchFamily="34" charset="-122"/>
              </a:rPr>
              <a:t>点击此处添加文字</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76" name="矩形 44"/>
          <p:cNvSpPr>
            <a:spLocks noChangeArrowheads="1"/>
          </p:cNvSpPr>
          <p:nvPr/>
        </p:nvSpPr>
        <p:spPr bwMode="auto">
          <a:xfrm>
            <a:off x="704213" y="5385715"/>
            <a:ext cx="7747885" cy="1453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nSpc>
                <a:spcPct val="130000"/>
              </a:lnSpc>
              <a:defRPr/>
            </a:pPr>
            <a:r>
              <a:rPr lang="zh-CN" altLang="en-US" sz="1400" dirty="0">
                <a:latin typeface="宋体" panose="02010600030101010101" pitchFamily="2" charset="-122"/>
              </a:rPr>
              <a:t>点击添加文本点击添加文本点击添加文本点击添加文本点击添加文本点击添加文本点击添加文本点击添加文本点击添加文本点击添加文本点击添加文本点击添加文本点击添加文本点击添加文本点击添加文本点击添加文本点击添加文本点击添加文本点击添加文本点击添加文本点击添加文本点击添加文本点击添加文本点击添加文本点击添加文本点击添加文本点击添加文本点击添加文本点击添加文本点击添加文本</a:t>
            </a:r>
            <a:endParaRPr lang="zh-CN" altLang="en-US" sz="1400" dirty="0">
              <a:latin typeface="宋体" panose="02010600030101010101" pitchFamily="2" charset="-122"/>
            </a:endParaRPr>
          </a:p>
        </p:txBody>
      </p:sp>
      <p:sp>
        <p:nvSpPr>
          <p:cNvPr id="6" name="矩形 5"/>
          <p:cNvSpPr/>
          <p:nvPr/>
        </p:nvSpPr>
        <p:spPr>
          <a:xfrm>
            <a:off x="80387" y="80387"/>
            <a:ext cx="8983226" cy="6692202"/>
          </a:xfrm>
          <a:prstGeom prst="rect">
            <a:avLst/>
          </a:prstGeom>
          <a:noFill/>
          <a:ln>
            <a:solidFill>
              <a:srgbClr val="FFA91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MH_Number_1"/>
          <p:cNvSpPr/>
          <p:nvPr>
            <p:custDataLst>
              <p:tags r:id="rId6"/>
            </p:custDataLst>
          </p:nvPr>
        </p:nvSpPr>
        <p:spPr>
          <a:xfrm>
            <a:off x="80387" y="155904"/>
            <a:ext cx="498951" cy="498614"/>
          </a:xfrm>
          <a:prstGeom prst="rect">
            <a:avLst/>
          </a:prstGeom>
          <a:solidFill>
            <a:srgbClr val="FFA91B"/>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2800" b="1" dirty="0">
                <a:solidFill>
                  <a:schemeClr val="tx1">
                    <a:lumMod val="75000"/>
                    <a:lumOff val="25000"/>
                  </a:schemeClr>
                </a:solidFill>
                <a:latin typeface="微软雅黑" panose="020B0503020204020204" pitchFamily="34" charset="-122"/>
                <a:ea typeface="微软雅黑" panose="020B0503020204020204" pitchFamily="34" charset="-122"/>
                <a:cs typeface="Times New Roman" panose="02020603050405020304" pitchFamily="18" charset="0"/>
              </a:rPr>
              <a:t>04</a:t>
            </a:r>
            <a:endParaRPr lang="zh-CN" altLang="en-US" sz="2800" b="1" dirty="0">
              <a:solidFill>
                <a:schemeClr val="tx1">
                  <a:lumMod val="75000"/>
                  <a:lumOff val="25000"/>
                </a:schemeClr>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5" name="MH_Entry_1"/>
          <p:cNvSpPr/>
          <p:nvPr>
            <p:custDataLst>
              <p:tags r:id="rId7"/>
            </p:custDataLst>
          </p:nvPr>
        </p:nvSpPr>
        <p:spPr>
          <a:xfrm>
            <a:off x="573137" y="155904"/>
            <a:ext cx="2210257" cy="498614"/>
          </a:xfrm>
          <a:prstGeom prst="rect">
            <a:avLst/>
          </a:prstGeom>
          <a:noFill/>
          <a:ln>
            <a:solidFill>
              <a:srgbClr val="FFA91B"/>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r>
              <a:rPr lang="zh-CN" altLang="en-US" sz="2400" b="1" dirty="0">
                <a:solidFill>
                  <a:schemeClr val="tx1">
                    <a:lumMod val="75000"/>
                    <a:lumOff val="25000"/>
                  </a:schemeClr>
                </a:solidFill>
                <a:latin typeface="微软雅黑" panose="020B0503020204020204" pitchFamily="34" charset="-122"/>
                <a:ea typeface="微软雅黑" panose="020B0503020204020204" pitchFamily="34" charset="-122"/>
              </a:rPr>
              <a:t>点击添加标题</a:t>
            </a:r>
            <a:endParaRPr lang="zh-CN" altLang="en-US" sz="24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p:nvPr/>
        </p:nvSpPr>
        <p:spPr>
          <a:xfrm>
            <a:off x="80387" y="80387"/>
            <a:ext cx="8983226" cy="6692202"/>
          </a:xfrm>
          <a:prstGeom prst="rect">
            <a:avLst/>
          </a:prstGeom>
          <a:noFill/>
          <a:ln>
            <a:solidFill>
              <a:srgbClr val="FFA91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MH_Number_1"/>
          <p:cNvSpPr/>
          <p:nvPr>
            <p:custDataLst>
              <p:tags r:id="rId1"/>
            </p:custDataLst>
          </p:nvPr>
        </p:nvSpPr>
        <p:spPr>
          <a:xfrm>
            <a:off x="80387" y="155904"/>
            <a:ext cx="498951" cy="498614"/>
          </a:xfrm>
          <a:prstGeom prst="rect">
            <a:avLst/>
          </a:prstGeom>
          <a:solidFill>
            <a:srgbClr val="FFA91B"/>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2800" b="1" dirty="0">
                <a:solidFill>
                  <a:schemeClr val="tx1">
                    <a:lumMod val="75000"/>
                    <a:lumOff val="25000"/>
                  </a:schemeClr>
                </a:solidFill>
                <a:latin typeface="微软雅黑" panose="020B0503020204020204" pitchFamily="34" charset="-122"/>
                <a:ea typeface="微软雅黑" panose="020B0503020204020204" pitchFamily="34" charset="-122"/>
                <a:cs typeface="Times New Roman" panose="02020603050405020304" pitchFamily="18" charset="0"/>
              </a:rPr>
              <a:t>04</a:t>
            </a:r>
            <a:endParaRPr lang="zh-CN" altLang="en-US" sz="2800" b="1" dirty="0">
              <a:solidFill>
                <a:schemeClr val="tx1">
                  <a:lumMod val="75000"/>
                  <a:lumOff val="25000"/>
                </a:schemeClr>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5" name="MH_Entry_1"/>
          <p:cNvSpPr/>
          <p:nvPr>
            <p:custDataLst>
              <p:tags r:id="rId2"/>
            </p:custDataLst>
          </p:nvPr>
        </p:nvSpPr>
        <p:spPr>
          <a:xfrm>
            <a:off x="573137" y="155904"/>
            <a:ext cx="2210257" cy="498614"/>
          </a:xfrm>
          <a:prstGeom prst="rect">
            <a:avLst/>
          </a:prstGeom>
          <a:noFill/>
          <a:ln>
            <a:solidFill>
              <a:srgbClr val="FFA91B"/>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r>
              <a:rPr lang="zh-CN" altLang="en-US" sz="2400" b="1" dirty="0">
                <a:solidFill>
                  <a:schemeClr val="tx1">
                    <a:lumMod val="75000"/>
                    <a:lumOff val="25000"/>
                  </a:schemeClr>
                </a:solidFill>
                <a:latin typeface="微软雅黑" panose="020B0503020204020204" pitchFamily="34" charset="-122"/>
                <a:ea typeface="微软雅黑" panose="020B0503020204020204" pitchFamily="34" charset="-122"/>
              </a:rPr>
              <a:t>点击添加标题</a:t>
            </a:r>
            <a:endParaRPr lang="zh-CN" altLang="en-US" sz="24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7" name="Freeform 116"/>
          <p:cNvSpPr>
            <a:spLocks noEditPoints="1"/>
          </p:cNvSpPr>
          <p:nvPr/>
        </p:nvSpPr>
        <p:spPr bwMode="auto">
          <a:xfrm>
            <a:off x="2179921" y="1021332"/>
            <a:ext cx="407354" cy="328511"/>
          </a:xfrm>
          <a:custGeom>
            <a:avLst/>
            <a:gdLst>
              <a:gd name="T0" fmla="*/ 55 w 57"/>
              <a:gd name="T1" fmla="*/ 27 h 46"/>
              <a:gd name="T2" fmla="*/ 54 w 57"/>
              <a:gd name="T3" fmla="*/ 27 h 46"/>
              <a:gd name="T4" fmla="*/ 54 w 57"/>
              <a:gd name="T5" fmla="*/ 27 h 46"/>
              <a:gd name="T6" fmla="*/ 53 w 57"/>
              <a:gd name="T7" fmla="*/ 27 h 46"/>
              <a:gd name="T8" fmla="*/ 28 w 57"/>
              <a:gd name="T9" fmla="*/ 6 h 46"/>
              <a:gd name="T10" fmla="*/ 4 w 57"/>
              <a:gd name="T11" fmla="*/ 27 h 46"/>
              <a:gd name="T12" fmla="*/ 3 w 57"/>
              <a:gd name="T13" fmla="*/ 27 h 46"/>
              <a:gd name="T14" fmla="*/ 2 w 57"/>
              <a:gd name="T15" fmla="*/ 27 h 46"/>
              <a:gd name="T16" fmla="*/ 0 w 57"/>
              <a:gd name="T17" fmla="*/ 24 h 46"/>
              <a:gd name="T18" fmla="*/ 0 w 57"/>
              <a:gd name="T19" fmla="*/ 23 h 46"/>
              <a:gd name="T20" fmla="*/ 26 w 57"/>
              <a:gd name="T21" fmla="*/ 1 h 46"/>
              <a:gd name="T22" fmla="*/ 31 w 57"/>
              <a:gd name="T23" fmla="*/ 1 h 46"/>
              <a:gd name="T24" fmla="*/ 40 w 57"/>
              <a:gd name="T25" fmla="*/ 8 h 46"/>
              <a:gd name="T26" fmla="*/ 40 w 57"/>
              <a:gd name="T27" fmla="*/ 1 h 46"/>
              <a:gd name="T28" fmla="*/ 41 w 57"/>
              <a:gd name="T29" fmla="*/ 0 h 46"/>
              <a:gd name="T30" fmla="*/ 48 w 57"/>
              <a:gd name="T31" fmla="*/ 0 h 46"/>
              <a:gd name="T32" fmla="*/ 49 w 57"/>
              <a:gd name="T33" fmla="*/ 1 h 46"/>
              <a:gd name="T34" fmla="*/ 49 w 57"/>
              <a:gd name="T35" fmla="*/ 16 h 46"/>
              <a:gd name="T36" fmla="*/ 57 w 57"/>
              <a:gd name="T37" fmla="*/ 23 h 46"/>
              <a:gd name="T38" fmla="*/ 57 w 57"/>
              <a:gd name="T39" fmla="*/ 24 h 46"/>
              <a:gd name="T40" fmla="*/ 55 w 57"/>
              <a:gd name="T41" fmla="*/ 27 h 46"/>
              <a:gd name="T42" fmla="*/ 49 w 57"/>
              <a:gd name="T43" fmla="*/ 44 h 46"/>
              <a:gd name="T44" fmla="*/ 47 w 57"/>
              <a:gd name="T45" fmla="*/ 46 h 46"/>
              <a:gd name="T46" fmla="*/ 33 w 57"/>
              <a:gd name="T47" fmla="*/ 46 h 46"/>
              <a:gd name="T48" fmla="*/ 33 w 57"/>
              <a:gd name="T49" fmla="*/ 32 h 46"/>
              <a:gd name="T50" fmla="*/ 24 w 57"/>
              <a:gd name="T51" fmla="*/ 32 h 46"/>
              <a:gd name="T52" fmla="*/ 24 w 57"/>
              <a:gd name="T53" fmla="*/ 46 h 46"/>
              <a:gd name="T54" fmla="*/ 10 w 57"/>
              <a:gd name="T55" fmla="*/ 46 h 46"/>
              <a:gd name="T56" fmla="*/ 8 w 57"/>
              <a:gd name="T57" fmla="*/ 44 h 46"/>
              <a:gd name="T58" fmla="*/ 8 w 57"/>
              <a:gd name="T59" fmla="*/ 27 h 46"/>
              <a:gd name="T60" fmla="*/ 8 w 57"/>
              <a:gd name="T61" fmla="*/ 26 h 46"/>
              <a:gd name="T62" fmla="*/ 28 w 57"/>
              <a:gd name="T63" fmla="*/ 9 h 46"/>
              <a:gd name="T64" fmla="*/ 49 w 57"/>
              <a:gd name="T65" fmla="*/ 26 h 46"/>
              <a:gd name="T66" fmla="*/ 49 w 57"/>
              <a:gd name="T67" fmla="*/ 27 h 46"/>
              <a:gd name="T68" fmla="*/ 49 w 57"/>
              <a:gd name="T69" fmla="*/ 44 h 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7" h="46">
                <a:moveTo>
                  <a:pt x="55" y="27"/>
                </a:moveTo>
                <a:cubicBezTo>
                  <a:pt x="55" y="27"/>
                  <a:pt x="54" y="27"/>
                  <a:pt x="54" y="27"/>
                </a:cubicBezTo>
                <a:cubicBezTo>
                  <a:pt x="54" y="27"/>
                  <a:pt x="54" y="27"/>
                  <a:pt x="54" y="27"/>
                </a:cubicBezTo>
                <a:cubicBezTo>
                  <a:pt x="54" y="27"/>
                  <a:pt x="53" y="27"/>
                  <a:pt x="53" y="27"/>
                </a:cubicBezTo>
                <a:cubicBezTo>
                  <a:pt x="28" y="6"/>
                  <a:pt x="28" y="6"/>
                  <a:pt x="28" y="6"/>
                </a:cubicBezTo>
                <a:cubicBezTo>
                  <a:pt x="4" y="27"/>
                  <a:pt x="4" y="27"/>
                  <a:pt x="4" y="27"/>
                </a:cubicBezTo>
                <a:cubicBezTo>
                  <a:pt x="4" y="27"/>
                  <a:pt x="3" y="27"/>
                  <a:pt x="3" y="27"/>
                </a:cubicBezTo>
                <a:cubicBezTo>
                  <a:pt x="3" y="27"/>
                  <a:pt x="2" y="27"/>
                  <a:pt x="2" y="27"/>
                </a:cubicBezTo>
                <a:cubicBezTo>
                  <a:pt x="0" y="24"/>
                  <a:pt x="0" y="24"/>
                  <a:pt x="0" y="24"/>
                </a:cubicBezTo>
                <a:cubicBezTo>
                  <a:pt x="0" y="24"/>
                  <a:pt x="0" y="23"/>
                  <a:pt x="0" y="23"/>
                </a:cubicBezTo>
                <a:cubicBezTo>
                  <a:pt x="26" y="1"/>
                  <a:pt x="26" y="1"/>
                  <a:pt x="26" y="1"/>
                </a:cubicBezTo>
                <a:cubicBezTo>
                  <a:pt x="27" y="0"/>
                  <a:pt x="30" y="0"/>
                  <a:pt x="31" y="1"/>
                </a:cubicBezTo>
                <a:cubicBezTo>
                  <a:pt x="40" y="8"/>
                  <a:pt x="40" y="8"/>
                  <a:pt x="40" y="8"/>
                </a:cubicBezTo>
                <a:cubicBezTo>
                  <a:pt x="40" y="1"/>
                  <a:pt x="40" y="1"/>
                  <a:pt x="40" y="1"/>
                </a:cubicBezTo>
                <a:cubicBezTo>
                  <a:pt x="40" y="1"/>
                  <a:pt x="40" y="0"/>
                  <a:pt x="41" y="0"/>
                </a:cubicBezTo>
                <a:cubicBezTo>
                  <a:pt x="48" y="0"/>
                  <a:pt x="48" y="0"/>
                  <a:pt x="48" y="0"/>
                </a:cubicBezTo>
                <a:cubicBezTo>
                  <a:pt x="49" y="0"/>
                  <a:pt x="49" y="1"/>
                  <a:pt x="49" y="1"/>
                </a:cubicBezTo>
                <a:cubicBezTo>
                  <a:pt x="49" y="16"/>
                  <a:pt x="49" y="16"/>
                  <a:pt x="49" y="16"/>
                </a:cubicBezTo>
                <a:cubicBezTo>
                  <a:pt x="57" y="23"/>
                  <a:pt x="57" y="23"/>
                  <a:pt x="57" y="23"/>
                </a:cubicBezTo>
                <a:cubicBezTo>
                  <a:pt x="57" y="23"/>
                  <a:pt x="57" y="24"/>
                  <a:pt x="57" y="24"/>
                </a:cubicBezTo>
                <a:lnTo>
                  <a:pt x="55" y="27"/>
                </a:lnTo>
                <a:close/>
                <a:moveTo>
                  <a:pt x="49" y="44"/>
                </a:moveTo>
                <a:cubicBezTo>
                  <a:pt x="49" y="45"/>
                  <a:pt x="48" y="46"/>
                  <a:pt x="47" y="46"/>
                </a:cubicBezTo>
                <a:cubicBezTo>
                  <a:pt x="33" y="46"/>
                  <a:pt x="33" y="46"/>
                  <a:pt x="33" y="46"/>
                </a:cubicBezTo>
                <a:cubicBezTo>
                  <a:pt x="33" y="32"/>
                  <a:pt x="33" y="32"/>
                  <a:pt x="33" y="32"/>
                </a:cubicBezTo>
                <a:cubicBezTo>
                  <a:pt x="24" y="32"/>
                  <a:pt x="24" y="32"/>
                  <a:pt x="24" y="32"/>
                </a:cubicBezTo>
                <a:cubicBezTo>
                  <a:pt x="24" y="46"/>
                  <a:pt x="24" y="46"/>
                  <a:pt x="24" y="46"/>
                </a:cubicBezTo>
                <a:cubicBezTo>
                  <a:pt x="10" y="46"/>
                  <a:pt x="10" y="46"/>
                  <a:pt x="10" y="46"/>
                </a:cubicBezTo>
                <a:cubicBezTo>
                  <a:pt x="9" y="46"/>
                  <a:pt x="8" y="45"/>
                  <a:pt x="8" y="44"/>
                </a:cubicBezTo>
                <a:cubicBezTo>
                  <a:pt x="8" y="27"/>
                  <a:pt x="8" y="27"/>
                  <a:pt x="8" y="27"/>
                </a:cubicBezTo>
                <a:cubicBezTo>
                  <a:pt x="8" y="27"/>
                  <a:pt x="8" y="26"/>
                  <a:pt x="8" y="26"/>
                </a:cubicBezTo>
                <a:cubicBezTo>
                  <a:pt x="28" y="9"/>
                  <a:pt x="28" y="9"/>
                  <a:pt x="28" y="9"/>
                </a:cubicBezTo>
                <a:cubicBezTo>
                  <a:pt x="49" y="26"/>
                  <a:pt x="49" y="26"/>
                  <a:pt x="49" y="26"/>
                </a:cubicBezTo>
                <a:cubicBezTo>
                  <a:pt x="49" y="26"/>
                  <a:pt x="49" y="27"/>
                  <a:pt x="49" y="27"/>
                </a:cubicBezTo>
                <a:lnTo>
                  <a:pt x="49" y="44"/>
                </a:lnTo>
                <a:close/>
              </a:path>
            </a:pathLst>
          </a:custGeom>
          <a:solidFill>
            <a:schemeClr val="accent1"/>
          </a:solidFill>
          <a:ln>
            <a:noFill/>
          </a:ln>
          <a:effectLst/>
        </p:spPr>
        <p:txBody>
          <a:bodyPr anchor="ctr">
            <a:scene3d>
              <a:camera prst="orthographicFront"/>
              <a:lightRig rig="threePt" dir="t"/>
            </a:scene3d>
            <a:sp3d contourW="12700">
              <a:contourClr>
                <a:srgbClr val="FFFFFF"/>
              </a:contourClr>
            </a:sp3d>
          </a:bodyPr>
          <a:lstStyle/>
          <a:p>
            <a:pPr algn="ctr"/>
            <a:endParaRPr lang="zh-CN" altLang="en-US" sz="1350">
              <a:solidFill>
                <a:srgbClr val="FFFFFF"/>
              </a:solidFill>
            </a:endParaRPr>
          </a:p>
        </p:txBody>
      </p:sp>
      <p:sp>
        <p:nvSpPr>
          <p:cNvPr id="8" name="Freeform 105"/>
          <p:cNvSpPr>
            <a:spLocks noEditPoints="1"/>
          </p:cNvSpPr>
          <p:nvPr/>
        </p:nvSpPr>
        <p:spPr bwMode="auto">
          <a:xfrm>
            <a:off x="4384168" y="978990"/>
            <a:ext cx="375233" cy="370853"/>
          </a:xfrm>
          <a:custGeom>
            <a:avLst/>
            <a:gdLst/>
            <a:ahLst/>
            <a:cxnLst>
              <a:cxn ang="0">
                <a:pos x="59" y="63"/>
              </a:cxn>
              <a:cxn ang="0">
                <a:pos x="55" y="61"/>
              </a:cxn>
              <a:cxn ang="0">
                <a:pos x="42" y="48"/>
              </a:cxn>
              <a:cxn ang="0">
                <a:pos x="27" y="53"/>
              </a:cxn>
              <a:cxn ang="0">
                <a:pos x="0" y="26"/>
              </a:cxn>
              <a:cxn ang="0">
                <a:pos x="27" y="0"/>
              </a:cxn>
              <a:cxn ang="0">
                <a:pos x="54" y="26"/>
              </a:cxn>
              <a:cxn ang="0">
                <a:pos x="49" y="41"/>
              </a:cxn>
              <a:cxn ang="0">
                <a:pos x="62" y="54"/>
              </a:cxn>
              <a:cxn ang="0">
                <a:pos x="64" y="58"/>
              </a:cxn>
              <a:cxn ang="0">
                <a:pos x="59" y="63"/>
              </a:cxn>
              <a:cxn ang="0">
                <a:pos x="27" y="9"/>
              </a:cxn>
              <a:cxn ang="0">
                <a:pos x="10" y="26"/>
              </a:cxn>
              <a:cxn ang="0">
                <a:pos x="27" y="43"/>
              </a:cxn>
              <a:cxn ang="0">
                <a:pos x="44" y="26"/>
              </a:cxn>
              <a:cxn ang="0">
                <a:pos x="27" y="9"/>
              </a:cxn>
            </a:cxnLst>
            <a:rect l="0" t="0" r="r" b="b"/>
            <a:pathLst>
              <a:path w="64" h="63">
                <a:moveTo>
                  <a:pt x="59" y="63"/>
                </a:moveTo>
                <a:cubicBezTo>
                  <a:pt x="57" y="63"/>
                  <a:pt x="56" y="62"/>
                  <a:pt x="55" y="61"/>
                </a:cubicBezTo>
                <a:cubicBezTo>
                  <a:pt x="42" y="48"/>
                  <a:pt x="42" y="48"/>
                  <a:pt x="42" y="48"/>
                </a:cubicBezTo>
                <a:cubicBezTo>
                  <a:pt x="38" y="51"/>
                  <a:pt x="33" y="53"/>
                  <a:pt x="27" y="53"/>
                </a:cubicBezTo>
                <a:cubicBezTo>
                  <a:pt x="12" y="53"/>
                  <a:pt x="0" y="41"/>
                  <a:pt x="0" y="26"/>
                </a:cubicBezTo>
                <a:cubicBezTo>
                  <a:pt x="0" y="12"/>
                  <a:pt x="12" y="0"/>
                  <a:pt x="27" y="0"/>
                </a:cubicBezTo>
                <a:cubicBezTo>
                  <a:pt x="42" y="0"/>
                  <a:pt x="54" y="12"/>
                  <a:pt x="54" y="26"/>
                </a:cubicBezTo>
                <a:cubicBezTo>
                  <a:pt x="54" y="32"/>
                  <a:pt x="52" y="37"/>
                  <a:pt x="49" y="41"/>
                </a:cubicBezTo>
                <a:cubicBezTo>
                  <a:pt x="62" y="54"/>
                  <a:pt x="62" y="54"/>
                  <a:pt x="62" y="54"/>
                </a:cubicBezTo>
                <a:cubicBezTo>
                  <a:pt x="63" y="55"/>
                  <a:pt x="64" y="57"/>
                  <a:pt x="64" y="58"/>
                </a:cubicBezTo>
                <a:cubicBezTo>
                  <a:pt x="64" y="61"/>
                  <a:pt x="61" y="63"/>
                  <a:pt x="59" y="63"/>
                </a:cubicBezTo>
                <a:close/>
                <a:moveTo>
                  <a:pt x="27" y="9"/>
                </a:moveTo>
                <a:cubicBezTo>
                  <a:pt x="18" y="9"/>
                  <a:pt x="10" y="17"/>
                  <a:pt x="10" y="26"/>
                </a:cubicBezTo>
                <a:cubicBezTo>
                  <a:pt x="10" y="36"/>
                  <a:pt x="18" y="43"/>
                  <a:pt x="27" y="43"/>
                </a:cubicBezTo>
                <a:cubicBezTo>
                  <a:pt x="37" y="43"/>
                  <a:pt x="44" y="36"/>
                  <a:pt x="44" y="26"/>
                </a:cubicBezTo>
                <a:cubicBezTo>
                  <a:pt x="44" y="17"/>
                  <a:pt x="37" y="9"/>
                  <a:pt x="27" y="9"/>
                </a:cubicBezTo>
                <a:close/>
              </a:path>
            </a:pathLst>
          </a:custGeom>
          <a:solidFill>
            <a:schemeClr val="accent1"/>
          </a:solidFill>
          <a:ln>
            <a:noFill/>
          </a:ln>
          <a:effectLst/>
        </p:spPr>
        <p:txBody>
          <a:bodyPr anchor="ctr">
            <a:scene3d>
              <a:camera prst="orthographicFront"/>
              <a:lightRig rig="threePt" dir="t"/>
            </a:scene3d>
            <a:sp3d contourW="12700">
              <a:contourClr>
                <a:srgbClr val="FFFFFF"/>
              </a:contourClr>
            </a:sp3d>
          </a:bodyPr>
          <a:lstStyle/>
          <a:p>
            <a:pPr algn="ctr"/>
            <a:endParaRPr lang="en-US" sz="1350" dirty="0">
              <a:solidFill>
                <a:srgbClr val="FFFFFF"/>
              </a:solidFill>
            </a:endParaRPr>
          </a:p>
        </p:txBody>
      </p:sp>
      <p:sp>
        <p:nvSpPr>
          <p:cNvPr id="9" name="Freeform 15"/>
          <p:cNvSpPr>
            <a:spLocks noEditPoints="1"/>
          </p:cNvSpPr>
          <p:nvPr/>
        </p:nvSpPr>
        <p:spPr bwMode="auto">
          <a:xfrm>
            <a:off x="6569865" y="1047611"/>
            <a:ext cx="401513" cy="302230"/>
          </a:xfrm>
          <a:custGeom>
            <a:avLst/>
            <a:gdLst/>
            <a:ahLst/>
            <a:cxnLst>
              <a:cxn ang="0">
                <a:pos x="168" y="126"/>
              </a:cxn>
              <a:cxn ang="0">
                <a:pos x="0" y="126"/>
              </a:cxn>
              <a:cxn ang="0">
                <a:pos x="0" y="0"/>
              </a:cxn>
              <a:cxn ang="0">
                <a:pos x="10" y="0"/>
              </a:cxn>
              <a:cxn ang="0">
                <a:pos x="10" y="115"/>
              </a:cxn>
              <a:cxn ang="0">
                <a:pos x="168" y="115"/>
              </a:cxn>
              <a:cxn ang="0">
                <a:pos x="168" y="126"/>
              </a:cxn>
              <a:cxn ang="0">
                <a:pos x="54" y="104"/>
              </a:cxn>
              <a:cxn ang="0">
                <a:pos x="32" y="104"/>
              </a:cxn>
              <a:cxn ang="0">
                <a:pos x="32" y="63"/>
              </a:cxn>
              <a:cxn ang="0">
                <a:pos x="54" y="63"/>
              </a:cxn>
              <a:cxn ang="0">
                <a:pos x="54" y="104"/>
              </a:cxn>
              <a:cxn ang="0">
                <a:pos x="84" y="104"/>
              </a:cxn>
              <a:cxn ang="0">
                <a:pos x="64" y="104"/>
              </a:cxn>
              <a:cxn ang="0">
                <a:pos x="64" y="19"/>
              </a:cxn>
              <a:cxn ang="0">
                <a:pos x="84" y="19"/>
              </a:cxn>
              <a:cxn ang="0">
                <a:pos x="84" y="104"/>
              </a:cxn>
              <a:cxn ang="0">
                <a:pos x="116" y="104"/>
              </a:cxn>
              <a:cxn ang="0">
                <a:pos x="95" y="104"/>
              </a:cxn>
              <a:cxn ang="0">
                <a:pos x="95" y="41"/>
              </a:cxn>
              <a:cxn ang="0">
                <a:pos x="116" y="41"/>
              </a:cxn>
              <a:cxn ang="0">
                <a:pos x="116" y="104"/>
              </a:cxn>
              <a:cxn ang="0">
                <a:pos x="147" y="104"/>
              </a:cxn>
              <a:cxn ang="0">
                <a:pos x="127" y="104"/>
              </a:cxn>
              <a:cxn ang="0">
                <a:pos x="127" y="9"/>
              </a:cxn>
              <a:cxn ang="0">
                <a:pos x="147" y="9"/>
              </a:cxn>
              <a:cxn ang="0">
                <a:pos x="147" y="104"/>
              </a:cxn>
            </a:cxnLst>
            <a:rect l="0" t="0" r="r" b="b"/>
            <a:pathLst>
              <a:path w="168" h="126">
                <a:moveTo>
                  <a:pt x="168" y="126"/>
                </a:moveTo>
                <a:lnTo>
                  <a:pt x="0" y="126"/>
                </a:lnTo>
                <a:lnTo>
                  <a:pt x="0" y="0"/>
                </a:lnTo>
                <a:lnTo>
                  <a:pt x="10" y="0"/>
                </a:lnTo>
                <a:lnTo>
                  <a:pt x="10" y="115"/>
                </a:lnTo>
                <a:lnTo>
                  <a:pt x="168" y="115"/>
                </a:lnTo>
                <a:lnTo>
                  <a:pt x="168" y="126"/>
                </a:lnTo>
                <a:close/>
                <a:moveTo>
                  <a:pt x="54" y="104"/>
                </a:moveTo>
                <a:lnTo>
                  <a:pt x="32" y="104"/>
                </a:lnTo>
                <a:lnTo>
                  <a:pt x="32" y="63"/>
                </a:lnTo>
                <a:lnTo>
                  <a:pt x="54" y="63"/>
                </a:lnTo>
                <a:lnTo>
                  <a:pt x="54" y="104"/>
                </a:lnTo>
                <a:close/>
                <a:moveTo>
                  <a:pt x="84" y="104"/>
                </a:moveTo>
                <a:lnTo>
                  <a:pt x="64" y="104"/>
                </a:lnTo>
                <a:lnTo>
                  <a:pt x="64" y="19"/>
                </a:lnTo>
                <a:lnTo>
                  <a:pt x="84" y="19"/>
                </a:lnTo>
                <a:lnTo>
                  <a:pt x="84" y="104"/>
                </a:lnTo>
                <a:close/>
                <a:moveTo>
                  <a:pt x="116" y="104"/>
                </a:moveTo>
                <a:lnTo>
                  <a:pt x="95" y="104"/>
                </a:lnTo>
                <a:lnTo>
                  <a:pt x="95" y="41"/>
                </a:lnTo>
                <a:lnTo>
                  <a:pt x="116" y="41"/>
                </a:lnTo>
                <a:lnTo>
                  <a:pt x="116" y="104"/>
                </a:lnTo>
                <a:close/>
                <a:moveTo>
                  <a:pt x="147" y="104"/>
                </a:moveTo>
                <a:lnTo>
                  <a:pt x="127" y="104"/>
                </a:lnTo>
                <a:lnTo>
                  <a:pt x="127" y="9"/>
                </a:lnTo>
                <a:lnTo>
                  <a:pt x="147" y="9"/>
                </a:lnTo>
                <a:lnTo>
                  <a:pt x="147" y="104"/>
                </a:lnTo>
                <a:close/>
              </a:path>
            </a:pathLst>
          </a:custGeom>
          <a:solidFill>
            <a:schemeClr val="accent1"/>
          </a:solidFill>
          <a:ln>
            <a:noFill/>
          </a:ln>
          <a:effectLst/>
        </p:spPr>
        <p:txBody>
          <a:bodyPr anchor="ctr">
            <a:scene3d>
              <a:camera prst="orthographicFront"/>
              <a:lightRig rig="threePt" dir="t"/>
            </a:scene3d>
            <a:sp3d contourW="12700">
              <a:contourClr>
                <a:srgbClr val="FFFFFF"/>
              </a:contourClr>
            </a:sp3d>
          </a:bodyPr>
          <a:lstStyle/>
          <a:p>
            <a:pPr algn="ctr"/>
            <a:endParaRPr lang="en-US" sz="1350">
              <a:solidFill>
                <a:srgbClr val="FFFFFF"/>
              </a:solidFill>
            </a:endParaRPr>
          </a:p>
        </p:txBody>
      </p:sp>
      <p:sp>
        <p:nvSpPr>
          <p:cNvPr id="10" name="Freeform 57"/>
          <p:cNvSpPr>
            <a:spLocks noEditPoints="1"/>
          </p:cNvSpPr>
          <p:nvPr/>
        </p:nvSpPr>
        <p:spPr bwMode="auto">
          <a:xfrm>
            <a:off x="2205773" y="3571435"/>
            <a:ext cx="373773" cy="373773"/>
          </a:xfrm>
          <a:custGeom>
            <a:avLst/>
            <a:gdLst>
              <a:gd name="T0" fmla="*/ 55 w 55"/>
              <a:gd name="T1" fmla="*/ 31 h 55"/>
              <a:gd name="T2" fmla="*/ 54 w 55"/>
              <a:gd name="T3" fmla="*/ 33 h 55"/>
              <a:gd name="T4" fmla="*/ 47 w 55"/>
              <a:gd name="T5" fmla="*/ 34 h 55"/>
              <a:gd name="T6" fmla="*/ 46 w 55"/>
              <a:gd name="T7" fmla="*/ 37 h 55"/>
              <a:gd name="T8" fmla="*/ 49 w 55"/>
              <a:gd name="T9" fmla="*/ 42 h 55"/>
              <a:gd name="T10" fmla="*/ 50 w 55"/>
              <a:gd name="T11" fmla="*/ 43 h 55"/>
              <a:gd name="T12" fmla="*/ 49 w 55"/>
              <a:gd name="T13" fmla="*/ 44 h 55"/>
              <a:gd name="T14" fmla="*/ 43 w 55"/>
              <a:gd name="T15" fmla="*/ 50 h 55"/>
              <a:gd name="T16" fmla="*/ 42 w 55"/>
              <a:gd name="T17" fmla="*/ 50 h 55"/>
              <a:gd name="T18" fmla="*/ 37 w 55"/>
              <a:gd name="T19" fmla="*/ 46 h 55"/>
              <a:gd name="T20" fmla="*/ 33 w 55"/>
              <a:gd name="T21" fmla="*/ 47 h 55"/>
              <a:gd name="T22" fmla="*/ 32 w 55"/>
              <a:gd name="T23" fmla="*/ 54 h 55"/>
              <a:gd name="T24" fmla="*/ 31 w 55"/>
              <a:gd name="T25" fmla="*/ 55 h 55"/>
              <a:gd name="T26" fmla="*/ 23 w 55"/>
              <a:gd name="T27" fmla="*/ 55 h 55"/>
              <a:gd name="T28" fmla="*/ 22 w 55"/>
              <a:gd name="T29" fmla="*/ 54 h 55"/>
              <a:gd name="T30" fmla="*/ 21 w 55"/>
              <a:gd name="T31" fmla="*/ 47 h 55"/>
              <a:gd name="T32" fmla="*/ 18 w 55"/>
              <a:gd name="T33" fmla="*/ 46 h 55"/>
              <a:gd name="T34" fmla="*/ 13 w 55"/>
              <a:gd name="T35" fmla="*/ 50 h 55"/>
              <a:gd name="T36" fmla="*/ 12 w 55"/>
              <a:gd name="T37" fmla="*/ 50 h 55"/>
              <a:gd name="T38" fmla="*/ 11 w 55"/>
              <a:gd name="T39" fmla="*/ 50 h 55"/>
              <a:gd name="T40" fmla="*/ 5 w 55"/>
              <a:gd name="T41" fmla="*/ 44 h 55"/>
              <a:gd name="T42" fmla="*/ 5 w 55"/>
              <a:gd name="T43" fmla="*/ 43 h 55"/>
              <a:gd name="T44" fmla="*/ 5 w 55"/>
              <a:gd name="T45" fmla="*/ 42 h 55"/>
              <a:gd name="T46" fmla="*/ 9 w 55"/>
              <a:gd name="T47" fmla="*/ 37 h 55"/>
              <a:gd name="T48" fmla="*/ 7 w 55"/>
              <a:gd name="T49" fmla="*/ 33 h 55"/>
              <a:gd name="T50" fmla="*/ 1 w 55"/>
              <a:gd name="T51" fmla="*/ 33 h 55"/>
              <a:gd name="T52" fmla="*/ 0 w 55"/>
              <a:gd name="T53" fmla="*/ 31 h 55"/>
              <a:gd name="T54" fmla="*/ 0 w 55"/>
              <a:gd name="T55" fmla="*/ 23 h 55"/>
              <a:gd name="T56" fmla="*/ 1 w 55"/>
              <a:gd name="T57" fmla="*/ 22 h 55"/>
              <a:gd name="T58" fmla="*/ 7 w 55"/>
              <a:gd name="T59" fmla="*/ 21 h 55"/>
              <a:gd name="T60" fmla="*/ 9 w 55"/>
              <a:gd name="T61" fmla="*/ 18 h 55"/>
              <a:gd name="T62" fmla="*/ 5 w 55"/>
              <a:gd name="T63" fmla="*/ 13 h 55"/>
              <a:gd name="T64" fmla="*/ 5 w 55"/>
              <a:gd name="T65" fmla="*/ 12 h 55"/>
              <a:gd name="T66" fmla="*/ 5 w 55"/>
              <a:gd name="T67" fmla="*/ 11 h 55"/>
              <a:gd name="T68" fmla="*/ 12 w 55"/>
              <a:gd name="T69" fmla="*/ 5 h 55"/>
              <a:gd name="T70" fmla="*/ 13 w 55"/>
              <a:gd name="T71" fmla="*/ 5 h 55"/>
              <a:gd name="T72" fmla="*/ 18 w 55"/>
              <a:gd name="T73" fmla="*/ 9 h 55"/>
              <a:gd name="T74" fmla="*/ 21 w 55"/>
              <a:gd name="T75" fmla="*/ 8 h 55"/>
              <a:gd name="T76" fmla="*/ 22 w 55"/>
              <a:gd name="T77" fmla="*/ 1 h 55"/>
              <a:gd name="T78" fmla="*/ 23 w 55"/>
              <a:gd name="T79" fmla="*/ 0 h 55"/>
              <a:gd name="T80" fmla="*/ 31 w 55"/>
              <a:gd name="T81" fmla="*/ 0 h 55"/>
              <a:gd name="T82" fmla="*/ 32 w 55"/>
              <a:gd name="T83" fmla="*/ 1 h 55"/>
              <a:gd name="T84" fmla="*/ 33 w 55"/>
              <a:gd name="T85" fmla="*/ 8 h 55"/>
              <a:gd name="T86" fmla="*/ 37 w 55"/>
              <a:gd name="T87" fmla="*/ 9 h 55"/>
              <a:gd name="T88" fmla="*/ 42 w 55"/>
              <a:gd name="T89" fmla="*/ 5 h 55"/>
              <a:gd name="T90" fmla="*/ 43 w 55"/>
              <a:gd name="T91" fmla="*/ 5 h 55"/>
              <a:gd name="T92" fmla="*/ 43 w 55"/>
              <a:gd name="T93" fmla="*/ 5 h 55"/>
              <a:gd name="T94" fmla="*/ 49 w 55"/>
              <a:gd name="T95" fmla="*/ 11 h 55"/>
              <a:gd name="T96" fmla="*/ 50 w 55"/>
              <a:gd name="T97" fmla="*/ 12 h 55"/>
              <a:gd name="T98" fmla="*/ 49 w 55"/>
              <a:gd name="T99" fmla="*/ 13 h 55"/>
              <a:gd name="T100" fmla="*/ 46 w 55"/>
              <a:gd name="T101" fmla="*/ 18 h 55"/>
              <a:gd name="T102" fmla="*/ 47 w 55"/>
              <a:gd name="T103" fmla="*/ 21 h 55"/>
              <a:gd name="T104" fmla="*/ 54 w 55"/>
              <a:gd name="T105" fmla="*/ 22 h 55"/>
              <a:gd name="T106" fmla="*/ 55 w 55"/>
              <a:gd name="T107" fmla="*/ 23 h 55"/>
              <a:gd name="T108" fmla="*/ 55 w 55"/>
              <a:gd name="T109" fmla="*/ 31 h 55"/>
              <a:gd name="T110" fmla="*/ 27 w 55"/>
              <a:gd name="T111" fmla="*/ 18 h 55"/>
              <a:gd name="T112" fmla="*/ 18 w 55"/>
              <a:gd name="T113" fmla="*/ 27 h 55"/>
              <a:gd name="T114" fmla="*/ 27 w 55"/>
              <a:gd name="T115" fmla="*/ 36 h 55"/>
              <a:gd name="T116" fmla="*/ 36 w 55"/>
              <a:gd name="T117" fmla="*/ 27 h 55"/>
              <a:gd name="T118" fmla="*/ 27 w 55"/>
              <a:gd name="T119" fmla="*/ 18 h 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5" h="55">
                <a:moveTo>
                  <a:pt x="55" y="31"/>
                </a:moveTo>
                <a:cubicBezTo>
                  <a:pt x="55" y="32"/>
                  <a:pt x="54" y="33"/>
                  <a:pt x="54" y="33"/>
                </a:cubicBezTo>
                <a:cubicBezTo>
                  <a:pt x="47" y="34"/>
                  <a:pt x="47" y="34"/>
                  <a:pt x="47" y="34"/>
                </a:cubicBezTo>
                <a:cubicBezTo>
                  <a:pt x="47" y="35"/>
                  <a:pt x="46" y="36"/>
                  <a:pt x="46" y="37"/>
                </a:cubicBezTo>
                <a:cubicBezTo>
                  <a:pt x="47" y="39"/>
                  <a:pt x="48" y="40"/>
                  <a:pt x="49" y="42"/>
                </a:cubicBezTo>
                <a:cubicBezTo>
                  <a:pt x="50" y="42"/>
                  <a:pt x="50" y="42"/>
                  <a:pt x="50" y="43"/>
                </a:cubicBezTo>
                <a:cubicBezTo>
                  <a:pt x="50" y="43"/>
                  <a:pt x="50" y="43"/>
                  <a:pt x="49" y="44"/>
                </a:cubicBezTo>
                <a:cubicBezTo>
                  <a:pt x="49" y="45"/>
                  <a:pt x="44" y="50"/>
                  <a:pt x="43" y="50"/>
                </a:cubicBezTo>
                <a:cubicBezTo>
                  <a:pt x="42" y="50"/>
                  <a:pt x="42" y="50"/>
                  <a:pt x="42" y="50"/>
                </a:cubicBezTo>
                <a:cubicBezTo>
                  <a:pt x="37" y="46"/>
                  <a:pt x="37" y="46"/>
                  <a:pt x="37" y="46"/>
                </a:cubicBezTo>
                <a:cubicBezTo>
                  <a:pt x="36" y="46"/>
                  <a:pt x="35" y="47"/>
                  <a:pt x="33" y="47"/>
                </a:cubicBezTo>
                <a:cubicBezTo>
                  <a:pt x="33" y="49"/>
                  <a:pt x="33" y="52"/>
                  <a:pt x="32" y="54"/>
                </a:cubicBezTo>
                <a:cubicBezTo>
                  <a:pt x="32" y="54"/>
                  <a:pt x="32" y="55"/>
                  <a:pt x="31" y="55"/>
                </a:cubicBezTo>
                <a:cubicBezTo>
                  <a:pt x="23" y="55"/>
                  <a:pt x="23" y="55"/>
                  <a:pt x="23" y="55"/>
                </a:cubicBezTo>
                <a:cubicBezTo>
                  <a:pt x="23" y="55"/>
                  <a:pt x="22" y="54"/>
                  <a:pt x="22" y="54"/>
                </a:cubicBezTo>
                <a:cubicBezTo>
                  <a:pt x="21" y="47"/>
                  <a:pt x="21" y="47"/>
                  <a:pt x="21" y="47"/>
                </a:cubicBezTo>
                <a:cubicBezTo>
                  <a:pt x="20" y="47"/>
                  <a:pt x="19" y="46"/>
                  <a:pt x="18" y="46"/>
                </a:cubicBezTo>
                <a:cubicBezTo>
                  <a:pt x="13" y="50"/>
                  <a:pt x="13" y="50"/>
                  <a:pt x="13" y="50"/>
                </a:cubicBezTo>
                <a:cubicBezTo>
                  <a:pt x="12" y="50"/>
                  <a:pt x="12" y="50"/>
                  <a:pt x="12" y="50"/>
                </a:cubicBezTo>
                <a:cubicBezTo>
                  <a:pt x="11" y="50"/>
                  <a:pt x="11" y="50"/>
                  <a:pt x="11" y="50"/>
                </a:cubicBezTo>
                <a:cubicBezTo>
                  <a:pt x="9" y="48"/>
                  <a:pt x="7" y="46"/>
                  <a:pt x="5" y="44"/>
                </a:cubicBezTo>
                <a:cubicBezTo>
                  <a:pt x="5" y="43"/>
                  <a:pt x="5" y="43"/>
                  <a:pt x="5" y="43"/>
                </a:cubicBezTo>
                <a:cubicBezTo>
                  <a:pt x="5" y="42"/>
                  <a:pt x="5" y="42"/>
                  <a:pt x="5" y="42"/>
                </a:cubicBezTo>
                <a:cubicBezTo>
                  <a:pt x="6" y="40"/>
                  <a:pt x="8" y="39"/>
                  <a:pt x="9" y="37"/>
                </a:cubicBezTo>
                <a:cubicBezTo>
                  <a:pt x="8" y="36"/>
                  <a:pt x="8" y="35"/>
                  <a:pt x="7" y="33"/>
                </a:cubicBezTo>
                <a:cubicBezTo>
                  <a:pt x="1" y="33"/>
                  <a:pt x="1" y="33"/>
                  <a:pt x="1" y="33"/>
                </a:cubicBezTo>
                <a:cubicBezTo>
                  <a:pt x="0" y="32"/>
                  <a:pt x="0" y="32"/>
                  <a:pt x="0" y="31"/>
                </a:cubicBezTo>
                <a:cubicBezTo>
                  <a:pt x="0" y="23"/>
                  <a:pt x="0" y="23"/>
                  <a:pt x="0" y="23"/>
                </a:cubicBezTo>
                <a:cubicBezTo>
                  <a:pt x="0" y="23"/>
                  <a:pt x="0" y="22"/>
                  <a:pt x="1" y="22"/>
                </a:cubicBezTo>
                <a:cubicBezTo>
                  <a:pt x="7" y="21"/>
                  <a:pt x="7" y="21"/>
                  <a:pt x="7" y="21"/>
                </a:cubicBezTo>
                <a:cubicBezTo>
                  <a:pt x="8" y="20"/>
                  <a:pt x="8" y="19"/>
                  <a:pt x="9" y="18"/>
                </a:cubicBezTo>
                <a:cubicBezTo>
                  <a:pt x="8" y="16"/>
                  <a:pt x="6" y="14"/>
                  <a:pt x="5" y="13"/>
                </a:cubicBezTo>
                <a:cubicBezTo>
                  <a:pt x="5" y="13"/>
                  <a:pt x="5" y="12"/>
                  <a:pt x="5" y="12"/>
                </a:cubicBezTo>
                <a:cubicBezTo>
                  <a:pt x="5" y="12"/>
                  <a:pt x="5" y="11"/>
                  <a:pt x="5" y="11"/>
                </a:cubicBezTo>
                <a:cubicBezTo>
                  <a:pt x="6" y="10"/>
                  <a:pt x="11" y="5"/>
                  <a:pt x="12" y="5"/>
                </a:cubicBezTo>
                <a:cubicBezTo>
                  <a:pt x="12" y="5"/>
                  <a:pt x="12" y="5"/>
                  <a:pt x="13" y="5"/>
                </a:cubicBezTo>
                <a:cubicBezTo>
                  <a:pt x="18" y="9"/>
                  <a:pt x="18" y="9"/>
                  <a:pt x="18" y="9"/>
                </a:cubicBezTo>
                <a:cubicBezTo>
                  <a:pt x="19" y="8"/>
                  <a:pt x="20" y="8"/>
                  <a:pt x="21" y="8"/>
                </a:cubicBezTo>
                <a:cubicBezTo>
                  <a:pt x="21" y="5"/>
                  <a:pt x="21" y="3"/>
                  <a:pt x="22" y="1"/>
                </a:cubicBezTo>
                <a:cubicBezTo>
                  <a:pt x="22" y="0"/>
                  <a:pt x="23" y="0"/>
                  <a:pt x="23" y="0"/>
                </a:cubicBezTo>
                <a:cubicBezTo>
                  <a:pt x="31" y="0"/>
                  <a:pt x="31" y="0"/>
                  <a:pt x="31" y="0"/>
                </a:cubicBezTo>
                <a:cubicBezTo>
                  <a:pt x="32" y="0"/>
                  <a:pt x="32" y="0"/>
                  <a:pt x="32" y="1"/>
                </a:cubicBezTo>
                <a:cubicBezTo>
                  <a:pt x="33" y="8"/>
                  <a:pt x="33" y="8"/>
                  <a:pt x="33" y="8"/>
                </a:cubicBezTo>
                <a:cubicBezTo>
                  <a:pt x="35" y="8"/>
                  <a:pt x="36" y="8"/>
                  <a:pt x="37" y="9"/>
                </a:cubicBezTo>
                <a:cubicBezTo>
                  <a:pt x="42" y="5"/>
                  <a:pt x="42" y="5"/>
                  <a:pt x="42" y="5"/>
                </a:cubicBezTo>
                <a:cubicBezTo>
                  <a:pt x="42" y="5"/>
                  <a:pt x="42" y="5"/>
                  <a:pt x="43" y="5"/>
                </a:cubicBezTo>
                <a:cubicBezTo>
                  <a:pt x="43" y="5"/>
                  <a:pt x="43" y="5"/>
                  <a:pt x="43" y="5"/>
                </a:cubicBezTo>
                <a:cubicBezTo>
                  <a:pt x="45" y="7"/>
                  <a:pt x="48" y="9"/>
                  <a:pt x="49" y="11"/>
                </a:cubicBezTo>
                <a:cubicBezTo>
                  <a:pt x="50" y="11"/>
                  <a:pt x="50" y="12"/>
                  <a:pt x="50" y="12"/>
                </a:cubicBezTo>
                <a:cubicBezTo>
                  <a:pt x="50" y="12"/>
                  <a:pt x="49" y="13"/>
                  <a:pt x="49" y="13"/>
                </a:cubicBezTo>
                <a:cubicBezTo>
                  <a:pt x="48" y="14"/>
                  <a:pt x="47" y="16"/>
                  <a:pt x="46" y="18"/>
                </a:cubicBezTo>
                <a:cubicBezTo>
                  <a:pt x="46" y="19"/>
                  <a:pt x="47" y="20"/>
                  <a:pt x="47" y="21"/>
                </a:cubicBezTo>
                <a:cubicBezTo>
                  <a:pt x="54" y="22"/>
                  <a:pt x="54" y="22"/>
                  <a:pt x="54" y="22"/>
                </a:cubicBezTo>
                <a:cubicBezTo>
                  <a:pt x="54" y="22"/>
                  <a:pt x="55" y="23"/>
                  <a:pt x="55" y="23"/>
                </a:cubicBezTo>
                <a:lnTo>
                  <a:pt x="55" y="31"/>
                </a:lnTo>
                <a:close/>
                <a:moveTo>
                  <a:pt x="27" y="18"/>
                </a:moveTo>
                <a:cubicBezTo>
                  <a:pt x="22" y="18"/>
                  <a:pt x="18" y="22"/>
                  <a:pt x="18" y="27"/>
                </a:cubicBezTo>
                <a:cubicBezTo>
                  <a:pt x="18" y="32"/>
                  <a:pt x="22" y="36"/>
                  <a:pt x="27" y="36"/>
                </a:cubicBezTo>
                <a:cubicBezTo>
                  <a:pt x="32" y="36"/>
                  <a:pt x="36" y="32"/>
                  <a:pt x="36" y="27"/>
                </a:cubicBezTo>
                <a:cubicBezTo>
                  <a:pt x="36" y="22"/>
                  <a:pt x="32" y="18"/>
                  <a:pt x="27" y="18"/>
                </a:cubicBezTo>
                <a:close/>
              </a:path>
            </a:pathLst>
          </a:custGeom>
          <a:solidFill>
            <a:schemeClr val="accent1"/>
          </a:solidFill>
          <a:ln>
            <a:noFill/>
          </a:ln>
          <a:effectLst/>
        </p:spPr>
        <p:txBody>
          <a:bodyPr anchor="ctr">
            <a:scene3d>
              <a:camera prst="orthographicFront"/>
              <a:lightRig rig="threePt" dir="t"/>
            </a:scene3d>
            <a:sp3d contourW="12700">
              <a:contourClr>
                <a:srgbClr val="FFFFFF"/>
              </a:contourClr>
            </a:sp3d>
          </a:bodyPr>
          <a:lstStyle/>
          <a:p>
            <a:pPr algn="ctr"/>
            <a:endParaRPr lang="zh-CN" altLang="en-US" sz="1350">
              <a:solidFill>
                <a:srgbClr val="FFFFFF"/>
              </a:solidFill>
            </a:endParaRPr>
          </a:p>
        </p:txBody>
      </p:sp>
      <p:sp>
        <p:nvSpPr>
          <p:cNvPr id="11" name="Freeform 52"/>
          <p:cNvSpPr>
            <a:spLocks noEditPoints="1"/>
          </p:cNvSpPr>
          <p:nvPr/>
        </p:nvSpPr>
        <p:spPr bwMode="auto">
          <a:xfrm>
            <a:off x="4422130" y="3580196"/>
            <a:ext cx="356252" cy="357712"/>
          </a:xfrm>
          <a:custGeom>
            <a:avLst/>
            <a:gdLst/>
            <a:ahLst/>
            <a:cxnLst>
              <a:cxn ang="0">
                <a:pos x="27" y="55"/>
              </a:cxn>
              <a:cxn ang="0">
                <a:pos x="0" y="27"/>
              </a:cxn>
              <a:cxn ang="0">
                <a:pos x="27" y="0"/>
              </a:cxn>
              <a:cxn ang="0">
                <a:pos x="55" y="27"/>
              </a:cxn>
              <a:cxn ang="0">
                <a:pos x="27" y="55"/>
              </a:cxn>
              <a:cxn ang="0">
                <a:pos x="27" y="8"/>
              </a:cxn>
              <a:cxn ang="0">
                <a:pos x="8" y="27"/>
              </a:cxn>
              <a:cxn ang="0">
                <a:pos x="27" y="47"/>
              </a:cxn>
              <a:cxn ang="0">
                <a:pos x="47" y="27"/>
              </a:cxn>
              <a:cxn ang="0">
                <a:pos x="27" y="8"/>
              </a:cxn>
              <a:cxn ang="0">
                <a:pos x="32" y="31"/>
              </a:cxn>
              <a:cxn ang="0">
                <a:pos x="31" y="32"/>
              </a:cxn>
              <a:cxn ang="0">
                <a:pos x="19" y="32"/>
              </a:cxn>
              <a:cxn ang="0">
                <a:pos x="18" y="31"/>
              </a:cxn>
              <a:cxn ang="0">
                <a:pos x="18" y="28"/>
              </a:cxn>
              <a:cxn ang="0">
                <a:pos x="19" y="27"/>
              </a:cxn>
              <a:cxn ang="0">
                <a:pos x="27" y="27"/>
              </a:cxn>
              <a:cxn ang="0">
                <a:pos x="27" y="15"/>
              </a:cxn>
              <a:cxn ang="0">
                <a:pos x="28" y="14"/>
              </a:cxn>
              <a:cxn ang="0">
                <a:pos x="31" y="14"/>
              </a:cxn>
              <a:cxn ang="0">
                <a:pos x="32" y="15"/>
              </a:cxn>
              <a:cxn ang="0">
                <a:pos x="32" y="31"/>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27" y="8"/>
                </a:moveTo>
                <a:cubicBezTo>
                  <a:pt x="16" y="8"/>
                  <a:pt x="8" y="17"/>
                  <a:pt x="8" y="27"/>
                </a:cubicBezTo>
                <a:cubicBezTo>
                  <a:pt x="8" y="38"/>
                  <a:pt x="16" y="47"/>
                  <a:pt x="27" y="47"/>
                </a:cubicBezTo>
                <a:cubicBezTo>
                  <a:pt x="38" y="47"/>
                  <a:pt x="47" y="38"/>
                  <a:pt x="47" y="27"/>
                </a:cubicBezTo>
                <a:cubicBezTo>
                  <a:pt x="47" y="17"/>
                  <a:pt x="38" y="8"/>
                  <a:pt x="27" y="8"/>
                </a:cubicBezTo>
                <a:close/>
                <a:moveTo>
                  <a:pt x="32" y="31"/>
                </a:moveTo>
                <a:cubicBezTo>
                  <a:pt x="32" y="31"/>
                  <a:pt x="31" y="32"/>
                  <a:pt x="31" y="32"/>
                </a:cubicBezTo>
                <a:cubicBezTo>
                  <a:pt x="19" y="32"/>
                  <a:pt x="19" y="32"/>
                  <a:pt x="19" y="32"/>
                </a:cubicBezTo>
                <a:cubicBezTo>
                  <a:pt x="19" y="32"/>
                  <a:pt x="18" y="31"/>
                  <a:pt x="18" y="31"/>
                </a:cubicBezTo>
                <a:cubicBezTo>
                  <a:pt x="18" y="28"/>
                  <a:pt x="18" y="28"/>
                  <a:pt x="18" y="28"/>
                </a:cubicBezTo>
                <a:cubicBezTo>
                  <a:pt x="18" y="28"/>
                  <a:pt x="19" y="27"/>
                  <a:pt x="19" y="27"/>
                </a:cubicBezTo>
                <a:cubicBezTo>
                  <a:pt x="27" y="27"/>
                  <a:pt x="27" y="27"/>
                  <a:pt x="27" y="27"/>
                </a:cubicBezTo>
                <a:cubicBezTo>
                  <a:pt x="27" y="15"/>
                  <a:pt x="27" y="15"/>
                  <a:pt x="27" y="15"/>
                </a:cubicBezTo>
                <a:cubicBezTo>
                  <a:pt x="27" y="14"/>
                  <a:pt x="28" y="14"/>
                  <a:pt x="28" y="14"/>
                </a:cubicBezTo>
                <a:cubicBezTo>
                  <a:pt x="31" y="14"/>
                  <a:pt x="31" y="14"/>
                  <a:pt x="31" y="14"/>
                </a:cubicBezTo>
                <a:cubicBezTo>
                  <a:pt x="31" y="14"/>
                  <a:pt x="32" y="14"/>
                  <a:pt x="32" y="15"/>
                </a:cubicBezTo>
                <a:lnTo>
                  <a:pt x="32" y="31"/>
                </a:lnTo>
                <a:close/>
              </a:path>
            </a:pathLst>
          </a:custGeom>
          <a:solidFill>
            <a:schemeClr val="accent1"/>
          </a:solidFill>
          <a:ln>
            <a:noFill/>
          </a:ln>
          <a:effectLst/>
        </p:spPr>
        <p:txBody>
          <a:bodyPr anchor="ctr">
            <a:scene3d>
              <a:camera prst="orthographicFront"/>
              <a:lightRig rig="threePt" dir="t"/>
            </a:scene3d>
            <a:sp3d contourW="12700">
              <a:contourClr>
                <a:srgbClr val="FFFFFF"/>
              </a:contourClr>
            </a:sp3d>
          </a:bodyPr>
          <a:lstStyle/>
          <a:p>
            <a:pPr algn="ctr"/>
            <a:endParaRPr lang="en-US" sz="1350">
              <a:solidFill>
                <a:srgbClr val="FFFFFF"/>
              </a:solidFill>
            </a:endParaRPr>
          </a:p>
        </p:txBody>
      </p:sp>
      <p:sp>
        <p:nvSpPr>
          <p:cNvPr id="12" name="Freeform 245"/>
          <p:cNvSpPr/>
          <p:nvPr/>
        </p:nvSpPr>
        <p:spPr bwMode="auto">
          <a:xfrm>
            <a:off x="6569866" y="3568515"/>
            <a:ext cx="381073" cy="381073"/>
          </a:xfrm>
          <a:custGeom>
            <a:avLst/>
            <a:gdLst>
              <a:gd name="T0" fmla="*/ 68 w 68"/>
              <a:gd name="T1" fmla="*/ 3 h 68"/>
              <a:gd name="T2" fmla="*/ 58 w 68"/>
              <a:gd name="T3" fmla="*/ 61 h 68"/>
              <a:gd name="T4" fmla="*/ 57 w 68"/>
              <a:gd name="T5" fmla="*/ 63 h 68"/>
              <a:gd name="T6" fmla="*/ 56 w 68"/>
              <a:gd name="T7" fmla="*/ 63 h 68"/>
              <a:gd name="T8" fmla="*/ 55 w 68"/>
              <a:gd name="T9" fmla="*/ 63 h 68"/>
              <a:gd name="T10" fmla="*/ 38 w 68"/>
              <a:gd name="T11" fmla="*/ 56 h 68"/>
              <a:gd name="T12" fmla="*/ 28 w 68"/>
              <a:gd name="T13" fmla="*/ 67 h 68"/>
              <a:gd name="T14" fmla="*/ 26 w 68"/>
              <a:gd name="T15" fmla="*/ 68 h 68"/>
              <a:gd name="T16" fmla="*/ 26 w 68"/>
              <a:gd name="T17" fmla="*/ 68 h 68"/>
              <a:gd name="T18" fmla="*/ 24 w 68"/>
              <a:gd name="T19" fmla="*/ 65 h 68"/>
              <a:gd name="T20" fmla="*/ 24 w 68"/>
              <a:gd name="T21" fmla="*/ 52 h 68"/>
              <a:gd name="T22" fmla="*/ 57 w 68"/>
              <a:gd name="T23" fmla="*/ 12 h 68"/>
              <a:gd name="T24" fmla="*/ 16 w 68"/>
              <a:gd name="T25" fmla="*/ 47 h 68"/>
              <a:gd name="T26" fmla="*/ 1 w 68"/>
              <a:gd name="T27" fmla="*/ 41 h 68"/>
              <a:gd name="T28" fmla="*/ 0 w 68"/>
              <a:gd name="T29" fmla="*/ 39 h 68"/>
              <a:gd name="T30" fmla="*/ 1 w 68"/>
              <a:gd name="T31" fmla="*/ 36 h 68"/>
              <a:gd name="T32" fmla="*/ 64 w 68"/>
              <a:gd name="T33" fmla="*/ 0 h 68"/>
              <a:gd name="T34" fmla="*/ 65 w 68"/>
              <a:gd name="T35" fmla="*/ 0 h 68"/>
              <a:gd name="T36" fmla="*/ 67 w 68"/>
              <a:gd name="T37" fmla="*/ 0 h 68"/>
              <a:gd name="T38" fmla="*/ 68 w 68"/>
              <a:gd name="T39" fmla="*/ 3 h 6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68" h="68">
                <a:moveTo>
                  <a:pt x="68" y="3"/>
                </a:moveTo>
                <a:cubicBezTo>
                  <a:pt x="58" y="61"/>
                  <a:pt x="58" y="61"/>
                  <a:pt x="58" y="61"/>
                </a:cubicBezTo>
                <a:cubicBezTo>
                  <a:pt x="58" y="62"/>
                  <a:pt x="57" y="62"/>
                  <a:pt x="57" y="63"/>
                </a:cubicBezTo>
                <a:cubicBezTo>
                  <a:pt x="56" y="63"/>
                  <a:pt x="56" y="63"/>
                  <a:pt x="56" y="63"/>
                </a:cubicBezTo>
                <a:cubicBezTo>
                  <a:pt x="55" y="63"/>
                  <a:pt x="55" y="63"/>
                  <a:pt x="55" y="63"/>
                </a:cubicBezTo>
                <a:cubicBezTo>
                  <a:pt x="38" y="56"/>
                  <a:pt x="38" y="56"/>
                  <a:pt x="38" y="56"/>
                </a:cubicBezTo>
                <a:cubicBezTo>
                  <a:pt x="28" y="67"/>
                  <a:pt x="28" y="67"/>
                  <a:pt x="28" y="67"/>
                </a:cubicBezTo>
                <a:cubicBezTo>
                  <a:pt x="28" y="67"/>
                  <a:pt x="27" y="68"/>
                  <a:pt x="26" y="68"/>
                </a:cubicBezTo>
                <a:cubicBezTo>
                  <a:pt x="26" y="68"/>
                  <a:pt x="26" y="68"/>
                  <a:pt x="26" y="68"/>
                </a:cubicBezTo>
                <a:cubicBezTo>
                  <a:pt x="25" y="67"/>
                  <a:pt x="24" y="66"/>
                  <a:pt x="24" y="65"/>
                </a:cubicBezTo>
                <a:cubicBezTo>
                  <a:pt x="24" y="52"/>
                  <a:pt x="24" y="52"/>
                  <a:pt x="24" y="52"/>
                </a:cubicBezTo>
                <a:cubicBezTo>
                  <a:pt x="57" y="12"/>
                  <a:pt x="57" y="12"/>
                  <a:pt x="57" y="12"/>
                </a:cubicBezTo>
                <a:cubicBezTo>
                  <a:pt x="16" y="47"/>
                  <a:pt x="16" y="47"/>
                  <a:pt x="16" y="47"/>
                </a:cubicBezTo>
                <a:cubicBezTo>
                  <a:pt x="1" y="41"/>
                  <a:pt x="1" y="41"/>
                  <a:pt x="1" y="41"/>
                </a:cubicBezTo>
                <a:cubicBezTo>
                  <a:pt x="0" y="40"/>
                  <a:pt x="0" y="40"/>
                  <a:pt x="0" y="39"/>
                </a:cubicBezTo>
                <a:cubicBezTo>
                  <a:pt x="0" y="38"/>
                  <a:pt x="0" y="37"/>
                  <a:pt x="1" y="36"/>
                </a:cubicBezTo>
                <a:cubicBezTo>
                  <a:pt x="64" y="0"/>
                  <a:pt x="64" y="0"/>
                  <a:pt x="64" y="0"/>
                </a:cubicBezTo>
                <a:cubicBezTo>
                  <a:pt x="65" y="0"/>
                  <a:pt x="65" y="0"/>
                  <a:pt x="65" y="0"/>
                </a:cubicBezTo>
                <a:cubicBezTo>
                  <a:pt x="66" y="0"/>
                  <a:pt x="66" y="0"/>
                  <a:pt x="67" y="0"/>
                </a:cubicBezTo>
                <a:cubicBezTo>
                  <a:pt x="68" y="1"/>
                  <a:pt x="68" y="2"/>
                  <a:pt x="68" y="3"/>
                </a:cubicBezTo>
                <a:close/>
              </a:path>
            </a:pathLst>
          </a:custGeom>
          <a:solidFill>
            <a:schemeClr val="accent1"/>
          </a:solidFill>
          <a:ln>
            <a:noFill/>
          </a:ln>
          <a:effectLst/>
        </p:spPr>
        <p:txBody>
          <a:bodyPr anchor="ctr">
            <a:scene3d>
              <a:camera prst="orthographicFront"/>
              <a:lightRig rig="threePt" dir="t"/>
            </a:scene3d>
            <a:sp3d contourW="12700">
              <a:contourClr>
                <a:srgbClr val="FFFFFF"/>
              </a:contourClr>
            </a:sp3d>
          </a:bodyPr>
          <a:lstStyle/>
          <a:p>
            <a:pPr algn="ctr"/>
            <a:endParaRPr lang="zh-CN" altLang="en-US" sz="1350">
              <a:solidFill>
                <a:srgbClr val="FFFFFF"/>
              </a:solidFill>
            </a:endParaRPr>
          </a:p>
        </p:txBody>
      </p:sp>
      <p:sp>
        <p:nvSpPr>
          <p:cNvPr id="13" name="矩形 12"/>
          <p:cNvSpPr/>
          <p:nvPr/>
        </p:nvSpPr>
        <p:spPr>
          <a:xfrm>
            <a:off x="1386577" y="1460389"/>
            <a:ext cx="1994043" cy="37898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350" dirty="0">
                <a:solidFill>
                  <a:schemeClr val="bg1"/>
                </a:solidFill>
                <a:latin typeface="微软雅黑" panose="020B0503020204020204" pitchFamily="34" charset="-122"/>
                <a:ea typeface="微软雅黑" panose="020B0503020204020204" pitchFamily="34" charset="-122"/>
              </a:rPr>
              <a:t>点击此处添加标题</a:t>
            </a:r>
            <a:endParaRPr lang="zh-CN" altLang="en-US" sz="1350" dirty="0">
              <a:solidFill>
                <a:schemeClr val="bg1"/>
              </a:solidFill>
              <a:latin typeface="微软雅黑" panose="020B0503020204020204" pitchFamily="34" charset="-122"/>
              <a:ea typeface="微软雅黑" panose="020B0503020204020204" pitchFamily="34" charset="-122"/>
            </a:endParaRPr>
          </a:p>
        </p:txBody>
      </p:sp>
      <p:sp>
        <p:nvSpPr>
          <p:cNvPr id="14" name="矩形 13"/>
          <p:cNvSpPr/>
          <p:nvPr/>
        </p:nvSpPr>
        <p:spPr>
          <a:xfrm>
            <a:off x="3589781" y="1460389"/>
            <a:ext cx="1994043" cy="37898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350" dirty="0">
                <a:solidFill>
                  <a:schemeClr val="bg1"/>
                </a:solidFill>
                <a:latin typeface="微软雅黑" panose="020B0503020204020204" pitchFamily="34" charset="-122"/>
                <a:ea typeface="微软雅黑" panose="020B0503020204020204" pitchFamily="34" charset="-122"/>
              </a:rPr>
              <a:t>点击此处添加标题</a:t>
            </a:r>
            <a:endParaRPr lang="zh-CN" altLang="en-US" sz="1350" dirty="0">
              <a:solidFill>
                <a:schemeClr val="bg1"/>
              </a:solidFill>
              <a:latin typeface="微软雅黑" panose="020B0503020204020204" pitchFamily="34" charset="-122"/>
              <a:ea typeface="微软雅黑" panose="020B0503020204020204" pitchFamily="34" charset="-122"/>
            </a:endParaRPr>
          </a:p>
        </p:txBody>
      </p:sp>
      <p:sp>
        <p:nvSpPr>
          <p:cNvPr id="15" name="矩形 14"/>
          <p:cNvSpPr/>
          <p:nvPr/>
        </p:nvSpPr>
        <p:spPr>
          <a:xfrm>
            <a:off x="5763380" y="1460389"/>
            <a:ext cx="1994043" cy="37898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350" dirty="0">
                <a:solidFill>
                  <a:schemeClr val="bg1"/>
                </a:solidFill>
                <a:latin typeface="微软雅黑" panose="020B0503020204020204" pitchFamily="34" charset="-122"/>
                <a:ea typeface="微软雅黑" panose="020B0503020204020204" pitchFamily="34" charset="-122"/>
              </a:rPr>
              <a:t>点击此处添加标题</a:t>
            </a:r>
            <a:endParaRPr lang="zh-CN" altLang="en-US" sz="1350" dirty="0">
              <a:solidFill>
                <a:schemeClr val="bg1"/>
              </a:solidFill>
              <a:latin typeface="微软雅黑" panose="020B0503020204020204" pitchFamily="34" charset="-122"/>
              <a:ea typeface="微软雅黑" panose="020B0503020204020204" pitchFamily="34" charset="-122"/>
            </a:endParaRPr>
          </a:p>
        </p:txBody>
      </p:sp>
      <p:sp>
        <p:nvSpPr>
          <p:cNvPr id="16" name="矩形 15"/>
          <p:cNvSpPr/>
          <p:nvPr/>
        </p:nvSpPr>
        <p:spPr>
          <a:xfrm>
            <a:off x="1386577" y="4077758"/>
            <a:ext cx="1994043" cy="37898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350" dirty="0">
                <a:solidFill>
                  <a:schemeClr val="bg1"/>
                </a:solidFill>
                <a:latin typeface="微软雅黑" panose="020B0503020204020204" pitchFamily="34" charset="-122"/>
                <a:ea typeface="微软雅黑" panose="020B0503020204020204" pitchFamily="34" charset="-122"/>
              </a:rPr>
              <a:t>点击此处添加标题</a:t>
            </a:r>
            <a:endParaRPr lang="zh-CN" altLang="en-US" sz="1350" dirty="0">
              <a:solidFill>
                <a:schemeClr val="bg1"/>
              </a:solidFill>
              <a:latin typeface="微软雅黑" panose="020B0503020204020204" pitchFamily="34" charset="-122"/>
              <a:ea typeface="微软雅黑" panose="020B0503020204020204" pitchFamily="34" charset="-122"/>
            </a:endParaRPr>
          </a:p>
        </p:txBody>
      </p:sp>
      <p:sp>
        <p:nvSpPr>
          <p:cNvPr id="17" name="矩形 16"/>
          <p:cNvSpPr/>
          <p:nvPr/>
        </p:nvSpPr>
        <p:spPr>
          <a:xfrm>
            <a:off x="3589781" y="4077758"/>
            <a:ext cx="1994043" cy="37898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350" dirty="0">
                <a:solidFill>
                  <a:schemeClr val="bg1"/>
                </a:solidFill>
                <a:latin typeface="微软雅黑" panose="020B0503020204020204" pitchFamily="34" charset="-122"/>
                <a:ea typeface="微软雅黑" panose="020B0503020204020204" pitchFamily="34" charset="-122"/>
              </a:rPr>
              <a:t>点击此处添加标题</a:t>
            </a:r>
            <a:endParaRPr lang="zh-CN" altLang="en-US" sz="1350" dirty="0">
              <a:solidFill>
                <a:schemeClr val="bg1"/>
              </a:solidFill>
              <a:latin typeface="微软雅黑" panose="020B0503020204020204" pitchFamily="34" charset="-122"/>
              <a:ea typeface="微软雅黑" panose="020B0503020204020204" pitchFamily="34" charset="-122"/>
            </a:endParaRPr>
          </a:p>
        </p:txBody>
      </p:sp>
      <p:sp>
        <p:nvSpPr>
          <p:cNvPr id="18" name="矩形 17"/>
          <p:cNvSpPr/>
          <p:nvPr/>
        </p:nvSpPr>
        <p:spPr>
          <a:xfrm>
            <a:off x="5763380" y="4077758"/>
            <a:ext cx="1994043" cy="37898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350" dirty="0">
                <a:solidFill>
                  <a:schemeClr val="bg1"/>
                </a:solidFill>
                <a:latin typeface="微软雅黑" panose="020B0503020204020204" pitchFamily="34" charset="-122"/>
                <a:ea typeface="微软雅黑" panose="020B0503020204020204" pitchFamily="34" charset="-122"/>
              </a:rPr>
              <a:t>点击此处添加标题</a:t>
            </a:r>
            <a:endParaRPr lang="zh-CN" altLang="en-US" sz="1350" dirty="0">
              <a:solidFill>
                <a:schemeClr val="bg1"/>
              </a:solidFill>
              <a:latin typeface="微软雅黑" panose="020B0503020204020204" pitchFamily="34" charset="-122"/>
              <a:ea typeface="微软雅黑" panose="020B0503020204020204" pitchFamily="34" charset="-122"/>
            </a:endParaRPr>
          </a:p>
        </p:txBody>
      </p:sp>
      <p:sp>
        <p:nvSpPr>
          <p:cNvPr id="19" name="文本框 18"/>
          <p:cNvSpPr txBox="1"/>
          <p:nvPr/>
        </p:nvSpPr>
        <p:spPr>
          <a:xfrm>
            <a:off x="1381971" y="1942742"/>
            <a:ext cx="1988343" cy="892873"/>
          </a:xfrm>
          <a:prstGeom prst="rect">
            <a:avLst/>
          </a:prstGeom>
          <a:noFill/>
        </p:spPr>
        <p:txBody>
          <a:bodyPr wrap="square" rtlCol="0">
            <a:spAutoFit/>
          </a:bodyPr>
          <a:lstStyle/>
          <a:p>
            <a:pPr>
              <a:lnSpc>
                <a:spcPct val="130000"/>
              </a:lnSpc>
              <a:defRPr/>
            </a:pPr>
            <a:r>
              <a:rPr lang="zh-CN" altLang="en-US" sz="1400" dirty="0">
                <a:latin typeface="宋体" panose="02010600030101010101" pitchFamily="2" charset="-122"/>
                <a:ea typeface="宋体" panose="02010600030101010101" pitchFamily="2" charset="-122"/>
              </a:rPr>
              <a:t>点击添加文本点击添加文本点击添加文本点击添加文本点击添加文本</a:t>
            </a:r>
            <a:endParaRPr lang="zh-CN" altLang="en-US" sz="1400" dirty="0">
              <a:latin typeface="宋体" panose="02010600030101010101" pitchFamily="2" charset="-122"/>
              <a:ea typeface="宋体" panose="02010600030101010101" pitchFamily="2" charset="-122"/>
            </a:endParaRPr>
          </a:p>
        </p:txBody>
      </p:sp>
      <p:sp>
        <p:nvSpPr>
          <p:cNvPr id="20" name="文本框 19"/>
          <p:cNvSpPr txBox="1"/>
          <p:nvPr/>
        </p:nvSpPr>
        <p:spPr>
          <a:xfrm>
            <a:off x="3595481" y="1942742"/>
            <a:ext cx="1988343" cy="892873"/>
          </a:xfrm>
          <a:prstGeom prst="rect">
            <a:avLst/>
          </a:prstGeom>
          <a:noFill/>
        </p:spPr>
        <p:txBody>
          <a:bodyPr wrap="square" rtlCol="0">
            <a:spAutoFit/>
          </a:bodyPr>
          <a:lstStyle/>
          <a:p>
            <a:pPr>
              <a:lnSpc>
                <a:spcPct val="130000"/>
              </a:lnSpc>
              <a:defRPr/>
            </a:pPr>
            <a:r>
              <a:rPr lang="zh-CN" altLang="en-US" sz="1400" dirty="0">
                <a:latin typeface="宋体" panose="02010600030101010101" pitchFamily="2" charset="-122"/>
                <a:ea typeface="宋体" panose="02010600030101010101" pitchFamily="2" charset="-122"/>
              </a:rPr>
              <a:t>点击添加文本点击添加文本点击添加文本点击添加文本点击添加文本</a:t>
            </a:r>
            <a:endParaRPr lang="zh-CN" altLang="en-US" sz="1400" dirty="0">
              <a:latin typeface="宋体" panose="02010600030101010101" pitchFamily="2" charset="-122"/>
              <a:ea typeface="宋体" panose="02010600030101010101" pitchFamily="2" charset="-122"/>
            </a:endParaRPr>
          </a:p>
        </p:txBody>
      </p:sp>
      <p:sp>
        <p:nvSpPr>
          <p:cNvPr id="21" name="文本框 20"/>
          <p:cNvSpPr txBox="1"/>
          <p:nvPr/>
        </p:nvSpPr>
        <p:spPr>
          <a:xfrm>
            <a:off x="5763380" y="1942742"/>
            <a:ext cx="1988343" cy="892873"/>
          </a:xfrm>
          <a:prstGeom prst="rect">
            <a:avLst/>
          </a:prstGeom>
          <a:noFill/>
        </p:spPr>
        <p:txBody>
          <a:bodyPr wrap="square" rtlCol="0">
            <a:spAutoFit/>
          </a:bodyPr>
          <a:lstStyle/>
          <a:p>
            <a:pPr>
              <a:lnSpc>
                <a:spcPct val="130000"/>
              </a:lnSpc>
              <a:defRPr/>
            </a:pPr>
            <a:r>
              <a:rPr lang="zh-CN" altLang="en-US" sz="1400" dirty="0">
                <a:latin typeface="宋体" panose="02010600030101010101" pitchFamily="2" charset="-122"/>
                <a:ea typeface="宋体" panose="02010600030101010101" pitchFamily="2" charset="-122"/>
              </a:rPr>
              <a:t>点击添加文本点击添加文本点击添加文本点击添加文本点击添加文本</a:t>
            </a:r>
            <a:endParaRPr lang="zh-CN" altLang="en-US" sz="1400" dirty="0">
              <a:latin typeface="宋体" panose="02010600030101010101" pitchFamily="2" charset="-122"/>
              <a:ea typeface="宋体" panose="02010600030101010101" pitchFamily="2" charset="-122"/>
            </a:endParaRPr>
          </a:p>
        </p:txBody>
      </p:sp>
      <p:sp>
        <p:nvSpPr>
          <p:cNvPr id="22" name="文本框 21"/>
          <p:cNvSpPr txBox="1"/>
          <p:nvPr/>
        </p:nvSpPr>
        <p:spPr>
          <a:xfrm>
            <a:off x="1381971" y="4567194"/>
            <a:ext cx="1988343" cy="892873"/>
          </a:xfrm>
          <a:prstGeom prst="rect">
            <a:avLst/>
          </a:prstGeom>
          <a:noFill/>
        </p:spPr>
        <p:txBody>
          <a:bodyPr wrap="square" rtlCol="0">
            <a:spAutoFit/>
          </a:bodyPr>
          <a:lstStyle/>
          <a:p>
            <a:pPr>
              <a:lnSpc>
                <a:spcPct val="130000"/>
              </a:lnSpc>
              <a:defRPr/>
            </a:pPr>
            <a:r>
              <a:rPr lang="zh-CN" altLang="en-US" sz="1400" dirty="0">
                <a:latin typeface="宋体" panose="02010600030101010101" pitchFamily="2" charset="-122"/>
                <a:ea typeface="宋体" panose="02010600030101010101" pitchFamily="2" charset="-122"/>
              </a:rPr>
              <a:t>点击添加文本点击添加文本点击添加文本点击添加文本点击添加文本</a:t>
            </a:r>
            <a:endParaRPr lang="zh-CN" altLang="en-US" sz="1400" dirty="0">
              <a:latin typeface="宋体" panose="02010600030101010101" pitchFamily="2" charset="-122"/>
              <a:ea typeface="宋体" panose="02010600030101010101" pitchFamily="2" charset="-122"/>
            </a:endParaRPr>
          </a:p>
        </p:txBody>
      </p:sp>
      <p:sp>
        <p:nvSpPr>
          <p:cNvPr id="23" name="文本框 22"/>
          <p:cNvSpPr txBox="1"/>
          <p:nvPr/>
        </p:nvSpPr>
        <p:spPr>
          <a:xfrm>
            <a:off x="3595481" y="4567194"/>
            <a:ext cx="1988343" cy="892873"/>
          </a:xfrm>
          <a:prstGeom prst="rect">
            <a:avLst/>
          </a:prstGeom>
          <a:noFill/>
        </p:spPr>
        <p:txBody>
          <a:bodyPr wrap="square" rtlCol="0">
            <a:spAutoFit/>
          </a:bodyPr>
          <a:lstStyle/>
          <a:p>
            <a:pPr>
              <a:lnSpc>
                <a:spcPct val="130000"/>
              </a:lnSpc>
              <a:defRPr/>
            </a:pPr>
            <a:r>
              <a:rPr lang="zh-CN" altLang="en-US" sz="1400" dirty="0">
                <a:latin typeface="宋体" panose="02010600030101010101" pitchFamily="2" charset="-122"/>
                <a:ea typeface="宋体" panose="02010600030101010101" pitchFamily="2" charset="-122"/>
              </a:rPr>
              <a:t>点击添加文本点击添加文本点击添加文本点击添加文本点击添加文本</a:t>
            </a:r>
            <a:endParaRPr lang="zh-CN" altLang="en-US" sz="1400" dirty="0">
              <a:latin typeface="宋体" panose="02010600030101010101" pitchFamily="2" charset="-122"/>
              <a:ea typeface="宋体" panose="02010600030101010101" pitchFamily="2" charset="-122"/>
            </a:endParaRPr>
          </a:p>
        </p:txBody>
      </p:sp>
      <p:sp>
        <p:nvSpPr>
          <p:cNvPr id="24" name="文本框 23"/>
          <p:cNvSpPr txBox="1"/>
          <p:nvPr/>
        </p:nvSpPr>
        <p:spPr>
          <a:xfrm>
            <a:off x="5763380" y="4567194"/>
            <a:ext cx="1988343" cy="892873"/>
          </a:xfrm>
          <a:prstGeom prst="rect">
            <a:avLst/>
          </a:prstGeom>
          <a:noFill/>
        </p:spPr>
        <p:txBody>
          <a:bodyPr wrap="square" rtlCol="0">
            <a:spAutoFit/>
          </a:bodyPr>
          <a:lstStyle/>
          <a:p>
            <a:pPr>
              <a:lnSpc>
                <a:spcPct val="130000"/>
              </a:lnSpc>
              <a:defRPr/>
            </a:pPr>
            <a:r>
              <a:rPr lang="zh-CN" altLang="en-US" sz="1400" dirty="0">
                <a:latin typeface="宋体" panose="02010600030101010101" pitchFamily="2" charset="-122"/>
                <a:ea typeface="宋体" panose="02010600030101010101" pitchFamily="2" charset="-122"/>
              </a:rPr>
              <a:t>点击添加文本点击添加文本点击添加文本点击添加文本点击添加文本</a:t>
            </a:r>
            <a:endParaRPr lang="zh-CN" altLang="en-US" sz="1400" dirty="0">
              <a:latin typeface="宋体" panose="02010600030101010101" pitchFamily="2" charset="-122"/>
              <a:ea typeface="宋体" panose="02010600030101010101" pitchFamily="2" charset="-122"/>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p:nvPr/>
        </p:nvSpPr>
        <p:spPr>
          <a:xfrm>
            <a:off x="80387" y="80387"/>
            <a:ext cx="8983226" cy="6692202"/>
          </a:xfrm>
          <a:prstGeom prst="rect">
            <a:avLst/>
          </a:prstGeom>
          <a:noFill/>
          <a:ln>
            <a:solidFill>
              <a:srgbClr val="FFA91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MH_Number_1"/>
          <p:cNvSpPr/>
          <p:nvPr>
            <p:custDataLst>
              <p:tags r:id="rId1"/>
            </p:custDataLst>
          </p:nvPr>
        </p:nvSpPr>
        <p:spPr>
          <a:xfrm>
            <a:off x="80387" y="155904"/>
            <a:ext cx="498951" cy="498614"/>
          </a:xfrm>
          <a:prstGeom prst="rect">
            <a:avLst/>
          </a:prstGeom>
          <a:solidFill>
            <a:srgbClr val="FFA91B"/>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2800" b="1" dirty="0">
                <a:solidFill>
                  <a:schemeClr val="tx1">
                    <a:lumMod val="75000"/>
                    <a:lumOff val="25000"/>
                  </a:schemeClr>
                </a:solidFill>
                <a:latin typeface="微软雅黑" panose="020B0503020204020204" pitchFamily="34" charset="-122"/>
                <a:ea typeface="微软雅黑" panose="020B0503020204020204" pitchFamily="34" charset="-122"/>
                <a:cs typeface="Times New Roman" panose="02020603050405020304" pitchFamily="18" charset="0"/>
              </a:rPr>
              <a:t>04</a:t>
            </a:r>
            <a:endParaRPr lang="zh-CN" altLang="en-US" sz="2800" b="1" dirty="0">
              <a:solidFill>
                <a:schemeClr val="tx1">
                  <a:lumMod val="75000"/>
                  <a:lumOff val="25000"/>
                </a:schemeClr>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5" name="MH_Entry_1"/>
          <p:cNvSpPr/>
          <p:nvPr>
            <p:custDataLst>
              <p:tags r:id="rId2"/>
            </p:custDataLst>
          </p:nvPr>
        </p:nvSpPr>
        <p:spPr>
          <a:xfrm>
            <a:off x="573137" y="155904"/>
            <a:ext cx="2210257" cy="498614"/>
          </a:xfrm>
          <a:prstGeom prst="rect">
            <a:avLst/>
          </a:prstGeom>
          <a:noFill/>
          <a:ln>
            <a:solidFill>
              <a:srgbClr val="FFA91B"/>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r>
              <a:rPr lang="zh-CN" altLang="en-US" sz="2400" b="1" dirty="0">
                <a:solidFill>
                  <a:schemeClr val="tx1">
                    <a:lumMod val="75000"/>
                    <a:lumOff val="25000"/>
                  </a:schemeClr>
                </a:solidFill>
                <a:latin typeface="微软雅黑" panose="020B0503020204020204" pitchFamily="34" charset="-122"/>
                <a:ea typeface="微软雅黑" panose="020B0503020204020204" pitchFamily="34" charset="-122"/>
              </a:rPr>
              <a:t>点击添加标题</a:t>
            </a:r>
            <a:endParaRPr lang="zh-CN" altLang="en-US" sz="24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7" name="Freeform 5"/>
          <p:cNvSpPr/>
          <p:nvPr/>
        </p:nvSpPr>
        <p:spPr bwMode="auto">
          <a:xfrm>
            <a:off x="2687324" y="1259703"/>
            <a:ext cx="2292350" cy="1955800"/>
          </a:xfrm>
          <a:custGeom>
            <a:avLst/>
            <a:gdLst>
              <a:gd name="T0" fmla="*/ 2147483646 w 714"/>
              <a:gd name="T1" fmla="*/ 525756936 h 609"/>
              <a:gd name="T2" fmla="*/ 2147483646 w 714"/>
              <a:gd name="T3" fmla="*/ 608228108 h 609"/>
              <a:gd name="T4" fmla="*/ 2147483646 w 714"/>
              <a:gd name="T5" fmla="*/ 288652315 h 609"/>
              <a:gd name="T6" fmla="*/ 2147483646 w 714"/>
              <a:gd name="T7" fmla="*/ 309270108 h 609"/>
              <a:gd name="T8" fmla="*/ 2147483646 w 714"/>
              <a:gd name="T9" fmla="*/ 113397862 h 609"/>
              <a:gd name="T10" fmla="*/ 2147483646 w 714"/>
              <a:gd name="T11" fmla="*/ 226795724 h 609"/>
              <a:gd name="T12" fmla="*/ 2147483646 w 714"/>
              <a:gd name="T13" fmla="*/ 432976867 h 609"/>
              <a:gd name="T14" fmla="*/ 2147483646 w 714"/>
              <a:gd name="T15" fmla="*/ 1257691802 h 609"/>
              <a:gd name="T16" fmla="*/ 2147483646 w 714"/>
              <a:gd name="T17" fmla="*/ 1618506393 h 609"/>
              <a:gd name="T18" fmla="*/ 2147483646 w 714"/>
              <a:gd name="T19" fmla="*/ 2147483646 h 609"/>
              <a:gd name="T20" fmla="*/ 2147483646 w 714"/>
              <a:gd name="T21" fmla="*/ 2147483646 h 609"/>
              <a:gd name="T22" fmla="*/ 2147483646 w 714"/>
              <a:gd name="T23" fmla="*/ 2147483646 h 609"/>
              <a:gd name="T24" fmla="*/ 2147483646 w 714"/>
              <a:gd name="T25" fmla="*/ 2147483646 h 609"/>
              <a:gd name="T26" fmla="*/ 2147483646 w 714"/>
              <a:gd name="T27" fmla="*/ 2147483646 h 609"/>
              <a:gd name="T28" fmla="*/ 2147483646 w 714"/>
              <a:gd name="T29" fmla="*/ 2147483646 h 609"/>
              <a:gd name="T30" fmla="*/ 2147483646 w 714"/>
              <a:gd name="T31" fmla="*/ 2147483646 h 609"/>
              <a:gd name="T32" fmla="*/ 1041247013 w 714"/>
              <a:gd name="T33" fmla="*/ 2147483646 h 609"/>
              <a:gd name="T34" fmla="*/ 10309154 w 714"/>
              <a:gd name="T35" fmla="*/ 2147483646 h 609"/>
              <a:gd name="T36" fmla="*/ 123713057 w 714"/>
              <a:gd name="T37" fmla="*/ 2147483646 h 609"/>
              <a:gd name="T38" fmla="*/ 237116960 w 714"/>
              <a:gd name="T39" fmla="*/ 2147483646 h 609"/>
              <a:gd name="T40" fmla="*/ 711347669 w 714"/>
              <a:gd name="T41" fmla="*/ 2147483646 h 609"/>
              <a:gd name="T42" fmla="*/ 711347669 w 714"/>
              <a:gd name="T43" fmla="*/ 2147483646 h 609"/>
              <a:gd name="T44" fmla="*/ 979388879 w 714"/>
              <a:gd name="T45" fmla="*/ 2147483646 h 609"/>
              <a:gd name="T46" fmla="*/ 1123720244 w 714"/>
              <a:gd name="T47" fmla="*/ 2147483646 h 609"/>
              <a:gd name="T48" fmla="*/ 1247433301 w 714"/>
              <a:gd name="T49" fmla="*/ 2147483646 h 609"/>
              <a:gd name="T50" fmla="*/ 1855686220 w 714"/>
              <a:gd name="T51" fmla="*/ 2147483646 h 609"/>
              <a:gd name="T52" fmla="*/ 1969090123 w 714"/>
              <a:gd name="T53" fmla="*/ 2147483646 h 609"/>
              <a:gd name="T54" fmla="*/ 1721664010 w 714"/>
              <a:gd name="T55" fmla="*/ 2147483646 h 609"/>
              <a:gd name="T56" fmla="*/ 2147483646 w 714"/>
              <a:gd name="T57" fmla="*/ 2147483646 h 609"/>
              <a:gd name="T58" fmla="*/ 2147483646 w 714"/>
              <a:gd name="T59" fmla="*/ 2147483646 h 609"/>
              <a:gd name="T60" fmla="*/ 2147483646 w 714"/>
              <a:gd name="T61" fmla="*/ 2147483646 h 609"/>
              <a:gd name="T62" fmla="*/ 2147483646 w 714"/>
              <a:gd name="T63" fmla="*/ 2147483646 h 609"/>
              <a:gd name="T64" fmla="*/ 2147483646 w 714"/>
              <a:gd name="T65" fmla="*/ 2147483646 h 609"/>
              <a:gd name="T66" fmla="*/ 2147483646 w 714"/>
              <a:gd name="T67" fmla="*/ 2147483646 h 609"/>
              <a:gd name="T68" fmla="*/ 2147483646 w 714"/>
              <a:gd name="T69" fmla="*/ 2147483646 h 609"/>
              <a:gd name="T70" fmla="*/ 2147483646 w 714"/>
              <a:gd name="T71" fmla="*/ 2147483646 h 609"/>
              <a:gd name="T72" fmla="*/ 2147483646 w 714"/>
              <a:gd name="T73" fmla="*/ 2147483646 h 609"/>
              <a:gd name="T74" fmla="*/ 2147483646 w 714"/>
              <a:gd name="T75" fmla="*/ 2147483646 h 609"/>
              <a:gd name="T76" fmla="*/ 2147483646 w 714"/>
              <a:gd name="T77" fmla="*/ 2147483646 h 609"/>
              <a:gd name="T78" fmla="*/ 2147483646 w 714"/>
              <a:gd name="T79" fmla="*/ 2147483646 h 609"/>
              <a:gd name="T80" fmla="*/ 2147483646 w 714"/>
              <a:gd name="T81" fmla="*/ 2147483646 h 609"/>
              <a:gd name="T82" fmla="*/ 2147483646 w 714"/>
              <a:gd name="T83" fmla="*/ 2147483646 h 609"/>
              <a:gd name="T84" fmla="*/ 2147483646 w 714"/>
              <a:gd name="T85" fmla="*/ 2147483646 h 609"/>
              <a:gd name="T86" fmla="*/ 2147483646 w 714"/>
              <a:gd name="T87" fmla="*/ 2147483646 h 609"/>
              <a:gd name="T88" fmla="*/ 2147483646 w 714"/>
              <a:gd name="T89" fmla="*/ 2147483646 h 609"/>
              <a:gd name="T90" fmla="*/ 2147483646 w 714"/>
              <a:gd name="T91" fmla="*/ 2147483646 h 609"/>
              <a:gd name="T92" fmla="*/ 2147483646 w 714"/>
              <a:gd name="T93" fmla="*/ 2147483646 h 609"/>
              <a:gd name="T94" fmla="*/ 2147483646 w 714"/>
              <a:gd name="T95" fmla="*/ 2147483646 h 609"/>
              <a:gd name="T96" fmla="*/ 2147483646 w 714"/>
              <a:gd name="T97" fmla="*/ 2147483646 h 609"/>
              <a:gd name="T98" fmla="*/ 2147483646 w 714"/>
              <a:gd name="T99" fmla="*/ 2147483646 h 609"/>
              <a:gd name="T100" fmla="*/ 2147483646 w 714"/>
              <a:gd name="T101" fmla="*/ 2147483646 h 609"/>
              <a:gd name="T102" fmla="*/ 2147483646 w 714"/>
              <a:gd name="T103" fmla="*/ 2147483646 h 609"/>
              <a:gd name="T104" fmla="*/ 2147483646 w 714"/>
              <a:gd name="T105" fmla="*/ 2147483646 h 609"/>
              <a:gd name="T106" fmla="*/ 2147483646 w 714"/>
              <a:gd name="T107" fmla="*/ 2147483646 h 609"/>
              <a:gd name="T108" fmla="*/ 2147483646 w 714"/>
              <a:gd name="T109" fmla="*/ 2147483646 h 609"/>
              <a:gd name="T110" fmla="*/ 2147483646 w 714"/>
              <a:gd name="T111" fmla="*/ 2147483646 h 609"/>
              <a:gd name="T112" fmla="*/ 2147483646 w 714"/>
              <a:gd name="T113" fmla="*/ 2147483646 h 609"/>
              <a:gd name="T114" fmla="*/ 2147483646 w 714"/>
              <a:gd name="T115" fmla="*/ 1958703191 h 609"/>
              <a:gd name="T116" fmla="*/ 2147483646 w 714"/>
              <a:gd name="T117" fmla="*/ 1731904255 h 609"/>
              <a:gd name="T118" fmla="*/ 2147483646 w 714"/>
              <a:gd name="T119" fmla="*/ 1680359772 h 609"/>
              <a:gd name="T120" fmla="*/ 2147483646 w 714"/>
              <a:gd name="T121" fmla="*/ 1288618492 h 609"/>
              <a:gd name="T122" fmla="*/ 2147483646 w 714"/>
              <a:gd name="T123" fmla="*/ 865953733 h 60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714" h="609">
                <a:moveTo>
                  <a:pt x="699" y="64"/>
                </a:moveTo>
                <a:cubicBezTo>
                  <a:pt x="697" y="56"/>
                  <a:pt x="697" y="56"/>
                  <a:pt x="697" y="56"/>
                </a:cubicBezTo>
                <a:cubicBezTo>
                  <a:pt x="689" y="43"/>
                  <a:pt x="689" y="43"/>
                  <a:pt x="689" y="43"/>
                </a:cubicBezTo>
                <a:cubicBezTo>
                  <a:pt x="683" y="40"/>
                  <a:pt x="683" y="40"/>
                  <a:pt x="683" y="40"/>
                </a:cubicBezTo>
                <a:cubicBezTo>
                  <a:pt x="677" y="43"/>
                  <a:pt x="677" y="43"/>
                  <a:pt x="677" y="43"/>
                </a:cubicBezTo>
                <a:cubicBezTo>
                  <a:pt x="674" y="50"/>
                  <a:pt x="674" y="50"/>
                  <a:pt x="674" y="50"/>
                </a:cubicBezTo>
                <a:cubicBezTo>
                  <a:pt x="673" y="51"/>
                  <a:pt x="673" y="51"/>
                  <a:pt x="673" y="51"/>
                </a:cubicBezTo>
                <a:cubicBezTo>
                  <a:pt x="673" y="51"/>
                  <a:pt x="673" y="51"/>
                  <a:pt x="673" y="51"/>
                </a:cubicBezTo>
                <a:cubicBezTo>
                  <a:pt x="672" y="51"/>
                  <a:pt x="672" y="51"/>
                  <a:pt x="672" y="51"/>
                </a:cubicBezTo>
                <a:cubicBezTo>
                  <a:pt x="661" y="53"/>
                  <a:pt x="661" y="53"/>
                  <a:pt x="661" y="53"/>
                </a:cubicBezTo>
                <a:cubicBezTo>
                  <a:pt x="660" y="54"/>
                  <a:pt x="659" y="54"/>
                  <a:pt x="658" y="56"/>
                </a:cubicBezTo>
                <a:cubicBezTo>
                  <a:pt x="655" y="58"/>
                  <a:pt x="655" y="58"/>
                  <a:pt x="655" y="58"/>
                </a:cubicBezTo>
                <a:cubicBezTo>
                  <a:pt x="649" y="63"/>
                  <a:pt x="649" y="63"/>
                  <a:pt x="649" y="63"/>
                </a:cubicBezTo>
                <a:cubicBezTo>
                  <a:pt x="648" y="64"/>
                  <a:pt x="648" y="64"/>
                  <a:pt x="648" y="64"/>
                </a:cubicBezTo>
                <a:cubicBezTo>
                  <a:pt x="643" y="65"/>
                  <a:pt x="643" y="65"/>
                  <a:pt x="643" y="65"/>
                </a:cubicBezTo>
                <a:cubicBezTo>
                  <a:pt x="640" y="64"/>
                  <a:pt x="637" y="62"/>
                  <a:pt x="632" y="59"/>
                </a:cubicBezTo>
                <a:cubicBezTo>
                  <a:pt x="631" y="58"/>
                  <a:pt x="631" y="58"/>
                  <a:pt x="631" y="58"/>
                </a:cubicBezTo>
                <a:cubicBezTo>
                  <a:pt x="623" y="50"/>
                  <a:pt x="619" y="45"/>
                  <a:pt x="619" y="42"/>
                </a:cubicBezTo>
                <a:cubicBezTo>
                  <a:pt x="619" y="31"/>
                  <a:pt x="619" y="31"/>
                  <a:pt x="619" y="31"/>
                </a:cubicBezTo>
                <a:cubicBezTo>
                  <a:pt x="619" y="31"/>
                  <a:pt x="619" y="31"/>
                  <a:pt x="619" y="31"/>
                </a:cubicBezTo>
                <a:cubicBezTo>
                  <a:pt x="619" y="30"/>
                  <a:pt x="619" y="30"/>
                  <a:pt x="619" y="30"/>
                </a:cubicBezTo>
                <a:cubicBezTo>
                  <a:pt x="621" y="28"/>
                  <a:pt x="621" y="28"/>
                  <a:pt x="621" y="28"/>
                </a:cubicBezTo>
                <a:cubicBezTo>
                  <a:pt x="609" y="24"/>
                  <a:pt x="609" y="24"/>
                  <a:pt x="609" y="24"/>
                </a:cubicBezTo>
                <a:cubicBezTo>
                  <a:pt x="609" y="28"/>
                  <a:pt x="609" y="28"/>
                  <a:pt x="609" y="28"/>
                </a:cubicBezTo>
                <a:cubicBezTo>
                  <a:pt x="609" y="30"/>
                  <a:pt x="607" y="31"/>
                  <a:pt x="605" y="32"/>
                </a:cubicBezTo>
                <a:cubicBezTo>
                  <a:pt x="601" y="34"/>
                  <a:pt x="601" y="34"/>
                  <a:pt x="601" y="34"/>
                </a:cubicBezTo>
                <a:cubicBezTo>
                  <a:pt x="600" y="34"/>
                  <a:pt x="600" y="34"/>
                  <a:pt x="600" y="34"/>
                </a:cubicBezTo>
                <a:cubicBezTo>
                  <a:pt x="600" y="33"/>
                  <a:pt x="600" y="33"/>
                  <a:pt x="600" y="33"/>
                </a:cubicBezTo>
                <a:cubicBezTo>
                  <a:pt x="594" y="32"/>
                  <a:pt x="594" y="32"/>
                  <a:pt x="594" y="32"/>
                </a:cubicBezTo>
                <a:cubicBezTo>
                  <a:pt x="595" y="36"/>
                  <a:pt x="595" y="36"/>
                  <a:pt x="595" y="36"/>
                </a:cubicBezTo>
                <a:cubicBezTo>
                  <a:pt x="585" y="30"/>
                  <a:pt x="585" y="30"/>
                  <a:pt x="585" y="30"/>
                </a:cubicBezTo>
                <a:cubicBezTo>
                  <a:pt x="584" y="30"/>
                  <a:pt x="584" y="30"/>
                  <a:pt x="584" y="30"/>
                </a:cubicBezTo>
                <a:cubicBezTo>
                  <a:pt x="584" y="29"/>
                  <a:pt x="584" y="29"/>
                  <a:pt x="584" y="29"/>
                </a:cubicBezTo>
                <a:cubicBezTo>
                  <a:pt x="584" y="29"/>
                  <a:pt x="584" y="29"/>
                  <a:pt x="584" y="29"/>
                </a:cubicBezTo>
                <a:cubicBezTo>
                  <a:pt x="582" y="25"/>
                  <a:pt x="581" y="20"/>
                  <a:pt x="581" y="16"/>
                </a:cubicBezTo>
                <a:cubicBezTo>
                  <a:pt x="581" y="12"/>
                  <a:pt x="582" y="9"/>
                  <a:pt x="583" y="8"/>
                </a:cubicBezTo>
                <a:cubicBezTo>
                  <a:pt x="586" y="3"/>
                  <a:pt x="586" y="3"/>
                  <a:pt x="586" y="3"/>
                </a:cubicBezTo>
                <a:cubicBezTo>
                  <a:pt x="585" y="0"/>
                  <a:pt x="585" y="0"/>
                  <a:pt x="585" y="0"/>
                </a:cubicBezTo>
                <a:cubicBezTo>
                  <a:pt x="575" y="1"/>
                  <a:pt x="575" y="1"/>
                  <a:pt x="575" y="1"/>
                </a:cubicBezTo>
                <a:cubicBezTo>
                  <a:pt x="569" y="2"/>
                  <a:pt x="566" y="5"/>
                  <a:pt x="564" y="11"/>
                </a:cubicBezTo>
                <a:cubicBezTo>
                  <a:pt x="564" y="11"/>
                  <a:pt x="564" y="11"/>
                  <a:pt x="564" y="11"/>
                </a:cubicBezTo>
                <a:cubicBezTo>
                  <a:pt x="564" y="11"/>
                  <a:pt x="564" y="11"/>
                  <a:pt x="564" y="11"/>
                </a:cubicBezTo>
                <a:cubicBezTo>
                  <a:pt x="558" y="20"/>
                  <a:pt x="558" y="20"/>
                  <a:pt x="558" y="20"/>
                </a:cubicBezTo>
                <a:cubicBezTo>
                  <a:pt x="564" y="20"/>
                  <a:pt x="564" y="20"/>
                  <a:pt x="564" y="20"/>
                </a:cubicBezTo>
                <a:cubicBezTo>
                  <a:pt x="564" y="20"/>
                  <a:pt x="564" y="20"/>
                  <a:pt x="564" y="20"/>
                </a:cubicBezTo>
                <a:cubicBezTo>
                  <a:pt x="565" y="20"/>
                  <a:pt x="565" y="20"/>
                  <a:pt x="565" y="20"/>
                </a:cubicBezTo>
                <a:cubicBezTo>
                  <a:pt x="565" y="20"/>
                  <a:pt x="565" y="20"/>
                  <a:pt x="565" y="20"/>
                </a:cubicBezTo>
                <a:cubicBezTo>
                  <a:pt x="570" y="22"/>
                  <a:pt x="570" y="22"/>
                  <a:pt x="570" y="22"/>
                </a:cubicBezTo>
                <a:cubicBezTo>
                  <a:pt x="571" y="22"/>
                  <a:pt x="571" y="22"/>
                  <a:pt x="571" y="22"/>
                </a:cubicBezTo>
                <a:cubicBezTo>
                  <a:pt x="571" y="23"/>
                  <a:pt x="571" y="23"/>
                  <a:pt x="571" y="23"/>
                </a:cubicBezTo>
                <a:cubicBezTo>
                  <a:pt x="571" y="24"/>
                  <a:pt x="571" y="24"/>
                  <a:pt x="571" y="24"/>
                </a:cubicBezTo>
                <a:cubicBezTo>
                  <a:pt x="572" y="32"/>
                  <a:pt x="572" y="32"/>
                  <a:pt x="572" y="32"/>
                </a:cubicBezTo>
                <a:cubicBezTo>
                  <a:pt x="575" y="40"/>
                  <a:pt x="575" y="40"/>
                  <a:pt x="575" y="40"/>
                </a:cubicBezTo>
                <a:cubicBezTo>
                  <a:pt x="575" y="41"/>
                  <a:pt x="575" y="41"/>
                  <a:pt x="575" y="41"/>
                </a:cubicBezTo>
                <a:cubicBezTo>
                  <a:pt x="575" y="41"/>
                  <a:pt x="575" y="41"/>
                  <a:pt x="575" y="41"/>
                </a:cubicBezTo>
                <a:cubicBezTo>
                  <a:pt x="575" y="42"/>
                  <a:pt x="575" y="42"/>
                  <a:pt x="575" y="42"/>
                </a:cubicBezTo>
                <a:cubicBezTo>
                  <a:pt x="561" y="68"/>
                  <a:pt x="561" y="68"/>
                  <a:pt x="561" y="68"/>
                </a:cubicBezTo>
                <a:cubicBezTo>
                  <a:pt x="559" y="71"/>
                  <a:pt x="558" y="81"/>
                  <a:pt x="557" y="95"/>
                </a:cubicBezTo>
                <a:cubicBezTo>
                  <a:pt x="557" y="96"/>
                  <a:pt x="557" y="96"/>
                  <a:pt x="557" y="96"/>
                </a:cubicBezTo>
                <a:cubicBezTo>
                  <a:pt x="552" y="106"/>
                  <a:pt x="552" y="106"/>
                  <a:pt x="552" y="106"/>
                </a:cubicBezTo>
                <a:cubicBezTo>
                  <a:pt x="555" y="110"/>
                  <a:pt x="555" y="110"/>
                  <a:pt x="555" y="110"/>
                </a:cubicBezTo>
                <a:cubicBezTo>
                  <a:pt x="555" y="111"/>
                  <a:pt x="555" y="111"/>
                  <a:pt x="555" y="111"/>
                </a:cubicBezTo>
                <a:cubicBezTo>
                  <a:pt x="556" y="117"/>
                  <a:pt x="555" y="121"/>
                  <a:pt x="554" y="122"/>
                </a:cubicBezTo>
                <a:cubicBezTo>
                  <a:pt x="553" y="122"/>
                  <a:pt x="553" y="122"/>
                  <a:pt x="553" y="122"/>
                </a:cubicBezTo>
                <a:cubicBezTo>
                  <a:pt x="550" y="124"/>
                  <a:pt x="541" y="133"/>
                  <a:pt x="526" y="151"/>
                </a:cubicBezTo>
                <a:cubicBezTo>
                  <a:pt x="525" y="152"/>
                  <a:pt x="525" y="152"/>
                  <a:pt x="525" y="152"/>
                </a:cubicBezTo>
                <a:cubicBezTo>
                  <a:pt x="524" y="152"/>
                  <a:pt x="524" y="152"/>
                  <a:pt x="524" y="152"/>
                </a:cubicBezTo>
                <a:cubicBezTo>
                  <a:pt x="523" y="151"/>
                  <a:pt x="523" y="151"/>
                  <a:pt x="523" y="151"/>
                </a:cubicBezTo>
                <a:cubicBezTo>
                  <a:pt x="517" y="148"/>
                  <a:pt x="513" y="144"/>
                  <a:pt x="510" y="141"/>
                </a:cubicBezTo>
                <a:cubicBezTo>
                  <a:pt x="507" y="140"/>
                  <a:pt x="501" y="138"/>
                  <a:pt x="491" y="138"/>
                </a:cubicBezTo>
                <a:cubicBezTo>
                  <a:pt x="491" y="157"/>
                  <a:pt x="491" y="157"/>
                  <a:pt x="491" y="157"/>
                </a:cubicBezTo>
                <a:cubicBezTo>
                  <a:pt x="491" y="157"/>
                  <a:pt x="491" y="157"/>
                  <a:pt x="491" y="157"/>
                </a:cubicBezTo>
                <a:cubicBezTo>
                  <a:pt x="483" y="192"/>
                  <a:pt x="483" y="192"/>
                  <a:pt x="483" y="192"/>
                </a:cubicBezTo>
                <a:cubicBezTo>
                  <a:pt x="482" y="196"/>
                  <a:pt x="481" y="204"/>
                  <a:pt x="481" y="216"/>
                </a:cubicBezTo>
                <a:cubicBezTo>
                  <a:pt x="484" y="220"/>
                  <a:pt x="484" y="220"/>
                  <a:pt x="484" y="220"/>
                </a:cubicBezTo>
                <a:cubicBezTo>
                  <a:pt x="487" y="215"/>
                  <a:pt x="487" y="215"/>
                  <a:pt x="487" y="215"/>
                </a:cubicBezTo>
                <a:cubicBezTo>
                  <a:pt x="487" y="215"/>
                  <a:pt x="487" y="215"/>
                  <a:pt x="487" y="215"/>
                </a:cubicBezTo>
                <a:cubicBezTo>
                  <a:pt x="487" y="214"/>
                  <a:pt x="487" y="214"/>
                  <a:pt x="487" y="214"/>
                </a:cubicBezTo>
                <a:cubicBezTo>
                  <a:pt x="497" y="210"/>
                  <a:pt x="497" y="210"/>
                  <a:pt x="497" y="210"/>
                </a:cubicBezTo>
                <a:cubicBezTo>
                  <a:pt x="522" y="214"/>
                  <a:pt x="522" y="214"/>
                  <a:pt x="522" y="214"/>
                </a:cubicBezTo>
                <a:cubicBezTo>
                  <a:pt x="525" y="210"/>
                  <a:pt x="525" y="210"/>
                  <a:pt x="525" y="210"/>
                </a:cubicBezTo>
                <a:cubicBezTo>
                  <a:pt x="529" y="204"/>
                  <a:pt x="529" y="204"/>
                  <a:pt x="529" y="204"/>
                </a:cubicBezTo>
                <a:cubicBezTo>
                  <a:pt x="529" y="204"/>
                  <a:pt x="529" y="204"/>
                  <a:pt x="529" y="204"/>
                </a:cubicBezTo>
                <a:cubicBezTo>
                  <a:pt x="529" y="204"/>
                  <a:pt x="529" y="204"/>
                  <a:pt x="529" y="204"/>
                </a:cubicBezTo>
                <a:cubicBezTo>
                  <a:pt x="530" y="203"/>
                  <a:pt x="530" y="203"/>
                  <a:pt x="530" y="203"/>
                </a:cubicBezTo>
                <a:cubicBezTo>
                  <a:pt x="540" y="201"/>
                  <a:pt x="540" y="201"/>
                  <a:pt x="540" y="201"/>
                </a:cubicBezTo>
                <a:cubicBezTo>
                  <a:pt x="553" y="200"/>
                  <a:pt x="553" y="200"/>
                  <a:pt x="553" y="200"/>
                </a:cubicBezTo>
                <a:cubicBezTo>
                  <a:pt x="557" y="201"/>
                  <a:pt x="562" y="206"/>
                  <a:pt x="568" y="214"/>
                </a:cubicBezTo>
                <a:cubicBezTo>
                  <a:pt x="584" y="222"/>
                  <a:pt x="593" y="230"/>
                  <a:pt x="595" y="236"/>
                </a:cubicBezTo>
                <a:cubicBezTo>
                  <a:pt x="596" y="239"/>
                  <a:pt x="596" y="242"/>
                  <a:pt x="595" y="244"/>
                </a:cubicBezTo>
                <a:cubicBezTo>
                  <a:pt x="593" y="247"/>
                  <a:pt x="591" y="249"/>
                  <a:pt x="587" y="249"/>
                </a:cubicBezTo>
                <a:cubicBezTo>
                  <a:pt x="586" y="249"/>
                  <a:pt x="586" y="249"/>
                  <a:pt x="586" y="249"/>
                </a:cubicBezTo>
                <a:cubicBezTo>
                  <a:pt x="567" y="248"/>
                  <a:pt x="555" y="248"/>
                  <a:pt x="551" y="250"/>
                </a:cubicBezTo>
                <a:cubicBezTo>
                  <a:pt x="542" y="256"/>
                  <a:pt x="542" y="256"/>
                  <a:pt x="542" y="256"/>
                </a:cubicBezTo>
                <a:cubicBezTo>
                  <a:pt x="530" y="265"/>
                  <a:pt x="522" y="269"/>
                  <a:pt x="517" y="269"/>
                </a:cubicBezTo>
                <a:cubicBezTo>
                  <a:pt x="509" y="270"/>
                  <a:pt x="509" y="270"/>
                  <a:pt x="509" y="270"/>
                </a:cubicBezTo>
                <a:cubicBezTo>
                  <a:pt x="505" y="290"/>
                  <a:pt x="505" y="290"/>
                  <a:pt x="505" y="290"/>
                </a:cubicBezTo>
                <a:cubicBezTo>
                  <a:pt x="503" y="296"/>
                  <a:pt x="501" y="300"/>
                  <a:pt x="498" y="303"/>
                </a:cubicBezTo>
                <a:cubicBezTo>
                  <a:pt x="495" y="306"/>
                  <a:pt x="490" y="308"/>
                  <a:pt x="483" y="310"/>
                </a:cubicBezTo>
                <a:cubicBezTo>
                  <a:pt x="476" y="311"/>
                  <a:pt x="469" y="314"/>
                  <a:pt x="463" y="317"/>
                </a:cubicBezTo>
                <a:cubicBezTo>
                  <a:pt x="457" y="332"/>
                  <a:pt x="457" y="332"/>
                  <a:pt x="457" y="332"/>
                </a:cubicBezTo>
                <a:cubicBezTo>
                  <a:pt x="456" y="332"/>
                  <a:pt x="456" y="332"/>
                  <a:pt x="456" y="332"/>
                </a:cubicBezTo>
                <a:cubicBezTo>
                  <a:pt x="456" y="332"/>
                  <a:pt x="456" y="332"/>
                  <a:pt x="456" y="332"/>
                </a:cubicBezTo>
                <a:cubicBezTo>
                  <a:pt x="455" y="332"/>
                  <a:pt x="455" y="332"/>
                  <a:pt x="455" y="332"/>
                </a:cubicBezTo>
                <a:cubicBezTo>
                  <a:pt x="437" y="340"/>
                  <a:pt x="437" y="340"/>
                  <a:pt x="437" y="340"/>
                </a:cubicBezTo>
                <a:cubicBezTo>
                  <a:pt x="436" y="340"/>
                  <a:pt x="436" y="340"/>
                  <a:pt x="436" y="340"/>
                </a:cubicBezTo>
                <a:cubicBezTo>
                  <a:pt x="427" y="338"/>
                  <a:pt x="427" y="338"/>
                  <a:pt x="427" y="338"/>
                </a:cubicBezTo>
                <a:cubicBezTo>
                  <a:pt x="419" y="336"/>
                  <a:pt x="414" y="334"/>
                  <a:pt x="410" y="332"/>
                </a:cubicBezTo>
                <a:cubicBezTo>
                  <a:pt x="405" y="330"/>
                  <a:pt x="400" y="329"/>
                  <a:pt x="395" y="331"/>
                </a:cubicBezTo>
                <a:cubicBezTo>
                  <a:pt x="390" y="338"/>
                  <a:pt x="387" y="346"/>
                  <a:pt x="388" y="355"/>
                </a:cubicBezTo>
                <a:cubicBezTo>
                  <a:pt x="388" y="360"/>
                  <a:pt x="389" y="363"/>
                  <a:pt x="391" y="364"/>
                </a:cubicBezTo>
                <a:cubicBezTo>
                  <a:pt x="393" y="364"/>
                  <a:pt x="393" y="364"/>
                  <a:pt x="393" y="364"/>
                </a:cubicBezTo>
                <a:cubicBezTo>
                  <a:pt x="397" y="362"/>
                  <a:pt x="397" y="362"/>
                  <a:pt x="397" y="362"/>
                </a:cubicBezTo>
                <a:cubicBezTo>
                  <a:pt x="397" y="374"/>
                  <a:pt x="397" y="374"/>
                  <a:pt x="397" y="374"/>
                </a:cubicBezTo>
                <a:cubicBezTo>
                  <a:pt x="397" y="379"/>
                  <a:pt x="396" y="382"/>
                  <a:pt x="393" y="384"/>
                </a:cubicBezTo>
                <a:cubicBezTo>
                  <a:pt x="391" y="386"/>
                  <a:pt x="387" y="388"/>
                  <a:pt x="382" y="389"/>
                </a:cubicBezTo>
                <a:cubicBezTo>
                  <a:pt x="379" y="390"/>
                  <a:pt x="379" y="390"/>
                  <a:pt x="379" y="390"/>
                </a:cubicBezTo>
                <a:cubicBezTo>
                  <a:pt x="375" y="392"/>
                  <a:pt x="366" y="402"/>
                  <a:pt x="354" y="422"/>
                </a:cubicBezTo>
                <a:cubicBezTo>
                  <a:pt x="354" y="422"/>
                  <a:pt x="354" y="422"/>
                  <a:pt x="354" y="422"/>
                </a:cubicBezTo>
                <a:cubicBezTo>
                  <a:pt x="353" y="422"/>
                  <a:pt x="353" y="422"/>
                  <a:pt x="353" y="422"/>
                </a:cubicBezTo>
                <a:cubicBezTo>
                  <a:pt x="341" y="430"/>
                  <a:pt x="341" y="430"/>
                  <a:pt x="341" y="430"/>
                </a:cubicBezTo>
                <a:cubicBezTo>
                  <a:pt x="343" y="430"/>
                  <a:pt x="345" y="430"/>
                  <a:pt x="344" y="432"/>
                </a:cubicBezTo>
                <a:cubicBezTo>
                  <a:pt x="344" y="434"/>
                  <a:pt x="343" y="434"/>
                  <a:pt x="339" y="434"/>
                </a:cubicBezTo>
                <a:cubicBezTo>
                  <a:pt x="305" y="434"/>
                  <a:pt x="305" y="434"/>
                  <a:pt x="305" y="434"/>
                </a:cubicBezTo>
                <a:cubicBezTo>
                  <a:pt x="267" y="432"/>
                  <a:pt x="238" y="443"/>
                  <a:pt x="217" y="464"/>
                </a:cubicBezTo>
                <a:cubicBezTo>
                  <a:pt x="216" y="465"/>
                  <a:pt x="216" y="465"/>
                  <a:pt x="216" y="465"/>
                </a:cubicBezTo>
                <a:cubicBezTo>
                  <a:pt x="215" y="465"/>
                  <a:pt x="215" y="465"/>
                  <a:pt x="215" y="465"/>
                </a:cubicBezTo>
                <a:cubicBezTo>
                  <a:pt x="215" y="465"/>
                  <a:pt x="215" y="465"/>
                  <a:pt x="215" y="465"/>
                </a:cubicBezTo>
                <a:cubicBezTo>
                  <a:pt x="201" y="467"/>
                  <a:pt x="201" y="467"/>
                  <a:pt x="201" y="467"/>
                </a:cubicBezTo>
                <a:cubicBezTo>
                  <a:pt x="200" y="467"/>
                  <a:pt x="200" y="467"/>
                  <a:pt x="200" y="467"/>
                </a:cubicBezTo>
                <a:cubicBezTo>
                  <a:pt x="199" y="467"/>
                  <a:pt x="199" y="467"/>
                  <a:pt x="199" y="467"/>
                </a:cubicBezTo>
                <a:cubicBezTo>
                  <a:pt x="195" y="458"/>
                  <a:pt x="195" y="458"/>
                  <a:pt x="195" y="458"/>
                </a:cubicBezTo>
                <a:cubicBezTo>
                  <a:pt x="181" y="461"/>
                  <a:pt x="181" y="461"/>
                  <a:pt x="181" y="461"/>
                </a:cubicBezTo>
                <a:cubicBezTo>
                  <a:pt x="173" y="462"/>
                  <a:pt x="163" y="460"/>
                  <a:pt x="152" y="454"/>
                </a:cubicBezTo>
                <a:cubicBezTo>
                  <a:pt x="142" y="450"/>
                  <a:pt x="133" y="444"/>
                  <a:pt x="123" y="436"/>
                </a:cubicBezTo>
                <a:cubicBezTo>
                  <a:pt x="117" y="432"/>
                  <a:pt x="110" y="428"/>
                  <a:pt x="101" y="427"/>
                </a:cubicBezTo>
                <a:cubicBezTo>
                  <a:pt x="88" y="426"/>
                  <a:pt x="88" y="426"/>
                  <a:pt x="88" y="426"/>
                </a:cubicBezTo>
                <a:cubicBezTo>
                  <a:pt x="74" y="428"/>
                  <a:pt x="74" y="428"/>
                  <a:pt x="74" y="428"/>
                </a:cubicBezTo>
                <a:cubicBezTo>
                  <a:pt x="63" y="429"/>
                  <a:pt x="53" y="429"/>
                  <a:pt x="43" y="428"/>
                </a:cubicBezTo>
                <a:cubicBezTo>
                  <a:pt x="32" y="428"/>
                  <a:pt x="18" y="424"/>
                  <a:pt x="1" y="419"/>
                </a:cubicBezTo>
                <a:cubicBezTo>
                  <a:pt x="0" y="422"/>
                  <a:pt x="0" y="422"/>
                  <a:pt x="0" y="422"/>
                </a:cubicBezTo>
                <a:cubicBezTo>
                  <a:pt x="0" y="422"/>
                  <a:pt x="0" y="422"/>
                  <a:pt x="0" y="422"/>
                </a:cubicBezTo>
                <a:cubicBezTo>
                  <a:pt x="1" y="422"/>
                  <a:pt x="1" y="422"/>
                  <a:pt x="1" y="422"/>
                </a:cubicBezTo>
                <a:cubicBezTo>
                  <a:pt x="1" y="422"/>
                  <a:pt x="1" y="422"/>
                  <a:pt x="1" y="422"/>
                </a:cubicBezTo>
                <a:cubicBezTo>
                  <a:pt x="1" y="422"/>
                  <a:pt x="1" y="422"/>
                  <a:pt x="1" y="422"/>
                </a:cubicBezTo>
                <a:cubicBezTo>
                  <a:pt x="1" y="426"/>
                  <a:pt x="1" y="426"/>
                  <a:pt x="1" y="426"/>
                </a:cubicBezTo>
                <a:cubicBezTo>
                  <a:pt x="5" y="434"/>
                  <a:pt x="5" y="434"/>
                  <a:pt x="5" y="434"/>
                </a:cubicBezTo>
                <a:cubicBezTo>
                  <a:pt x="13" y="444"/>
                  <a:pt x="13" y="444"/>
                  <a:pt x="13" y="444"/>
                </a:cubicBezTo>
                <a:cubicBezTo>
                  <a:pt x="14" y="446"/>
                  <a:pt x="14" y="446"/>
                  <a:pt x="14" y="446"/>
                </a:cubicBezTo>
                <a:cubicBezTo>
                  <a:pt x="12" y="453"/>
                  <a:pt x="12" y="453"/>
                  <a:pt x="12" y="453"/>
                </a:cubicBezTo>
                <a:cubicBezTo>
                  <a:pt x="12" y="454"/>
                  <a:pt x="12" y="454"/>
                  <a:pt x="12" y="454"/>
                </a:cubicBezTo>
                <a:cubicBezTo>
                  <a:pt x="12" y="454"/>
                  <a:pt x="12" y="454"/>
                  <a:pt x="12" y="454"/>
                </a:cubicBezTo>
                <a:cubicBezTo>
                  <a:pt x="7" y="460"/>
                  <a:pt x="7" y="460"/>
                  <a:pt x="7" y="460"/>
                </a:cubicBezTo>
                <a:cubicBezTo>
                  <a:pt x="12" y="465"/>
                  <a:pt x="12" y="465"/>
                  <a:pt x="12" y="465"/>
                </a:cubicBezTo>
                <a:cubicBezTo>
                  <a:pt x="14" y="467"/>
                  <a:pt x="15" y="469"/>
                  <a:pt x="15" y="470"/>
                </a:cubicBezTo>
                <a:cubicBezTo>
                  <a:pt x="17" y="478"/>
                  <a:pt x="17" y="478"/>
                  <a:pt x="17" y="478"/>
                </a:cubicBezTo>
                <a:cubicBezTo>
                  <a:pt x="23" y="484"/>
                  <a:pt x="23" y="484"/>
                  <a:pt x="23" y="484"/>
                </a:cubicBezTo>
                <a:cubicBezTo>
                  <a:pt x="23" y="485"/>
                  <a:pt x="23" y="485"/>
                  <a:pt x="23" y="485"/>
                </a:cubicBezTo>
                <a:cubicBezTo>
                  <a:pt x="23" y="490"/>
                  <a:pt x="23" y="490"/>
                  <a:pt x="23" y="490"/>
                </a:cubicBezTo>
                <a:cubicBezTo>
                  <a:pt x="23" y="494"/>
                  <a:pt x="23" y="494"/>
                  <a:pt x="23" y="494"/>
                </a:cubicBezTo>
                <a:cubicBezTo>
                  <a:pt x="27" y="497"/>
                  <a:pt x="27" y="497"/>
                  <a:pt x="27" y="497"/>
                </a:cubicBezTo>
                <a:cubicBezTo>
                  <a:pt x="29" y="496"/>
                  <a:pt x="29" y="496"/>
                  <a:pt x="29" y="496"/>
                </a:cubicBezTo>
                <a:cubicBezTo>
                  <a:pt x="30" y="495"/>
                  <a:pt x="30" y="495"/>
                  <a:pt x="30" y="495"/>
                </a:cubicBezTo>
                <a:cubicBezTo>
                  <a:pt x="31" y="492"/>
                  <a:pt x="33" y="490"/>
                  <a:pt x="36" y="490"/>
                </a:cubicBezTo>
                <a:cubicBezTo>
                  <a:pt x="39" y="488"/>
                  <a:pt x="39" y="488"/>
                  <a:pt x="39" y="488"/>
                </a:cubicBezTo>
                <a:cubicBezTo>
                  <a:pt x="60" y="486"/>
                  <a:pt x="60" y="486"/>
                  <a:pt x="60" y="486"/>
                </a:cubicBezTo>
                <a:cubicBezTo>
                  <a:pt x="69" y="483"/>
                  <a:pt x="69" y="483"/>
                  <a:pt x="69" y="483"/>
                </a:cubicBezTo>
                <a:cubicBezTo>
                  <a:pt x="69" y="483"/>
                  <a:pt x="69" y="483"/>
                  <a:pt x="69" y="483"/>
                </a:cubicBezTo>
                <a:cubicBezTo>
                  <a:pt x="71" y="482"/>
                  <a:pt x="71" y="482"/>
                  <a:pt x="71" y="482"/>
                </a:cubicBezTo>
                <a:cubicBezTo>
                  <a:pt x="75" y="492"/>
                  <a:pt x="75" y="492"/>
                  <a:pt x="75" y="492"/>
                </a:cubicBezTo>
                <a:cubicBezTo>
                  <a:pt x="75" y="492"/>
                  <a:pt x="75" y="492"/>
                  <a:pt x="75" y="492"/>
                </a:cubicBezTo>
                <a:cubicBezTo>
                  <a:pt x="75" y="492"/>
                  <a:pt x="75" y="492"/>
                  <a:pt x="75" y="492"/>
                </a:cubicBezTo>
                <a:cubicBezTo>
                  <a:pt x="76" y="494"/>
                  <a:pt x="75" y="496"/>
                  <a:pt x="74" y="498"/>
                </a:cubicBezTo>
                <a:cubicBezTo>
                  <a:pt x="63" y="514"/>
                  <a:pt x="63" y="514"/>
                  <a:pt x="63" y="514"/>
                </a:cubicBezTo>
                <a:cubicBezTo>
                  <a:pt x="63" y="517"/>
                  <a:pt x="63" y="517"/>
                  <a:pt x="63" y="517"/>
                </a:cubicBezTo>
                <a:cubicBezTo>
                  <a:pt x="69" y="522"/>
                  <a:pt x="69" y="522"/>
                  <a:pt x="69" y="522"/>
                </a:cubicBezTo>
                <a:cubicBezTo>
                  <a:pt x="74" y="526"/>
                  <a:pt x="74" y="526"/>
                  <a:pt x="74" y="526"/>
                </a:cubicBezTo>
                <a:cubicBezTo>
                  <a:pt x="74" y="526"/>
                  <a:pt x="74" y="526"/>
                  <a:pt x="74" y="526"/>
                </a:cubicBezTo>
                <a:cubicBezTo>
                  <a:pt x="77" y="529"/>
                  <a:pt x="79" y="531"/>
                  <a:pt x="81" y="532"/>
                </a:cubicBezTo>
                <a:cubicBezTo>
                  <a:pt x="84" y="532"/>
                  <a:pt x="87" y="535"/>
                  <a:pt x="89" y="538"/>
                </a:cubicBezTo>
                <a:cubicBezTo>
                  <a:pt x="89" y="539"/>
                  <a:pt x="89" y="539"/>
                  <a:pt x="89" y="539"/>
                </a:cubicBezTo>
                <a:cubicBezTo>
                  <a:pt x="93" y="541"/>
                  <a:pt x="93" y="541"/>
                  <a:pt x="93" y="541"/>
                </a:cubicBezTo>
                <a:cubicBezTo>
                  <a:pt x="95" y="541"/>
                  <a:pt x="95" y="541"/>
                  <a:pt x="95" y="541"/>
                </a:cubicBezTo>
                <a:cubicBezTo>
                  <a:pt x="95" y="541"/>
                  <a:pt x="95" y="541"/>
                  <a:pt x="95" y="541"/>
                </a:cubicBezTo>
                <a:cubicBezTo>
                  <a:pt x="96" y="546"/>
                  <a:pt x="96" y="546"/>
                  <a:pt x="96" y="546"/>
                </a:cubicBezTo>
                <a:cubicBezTo>
                  <a:pt x="96" y="546"/>
                  <a:pt x="96" y="546"/>
                  <a:pt x="96" y="546"/>
                </a:cubicBezTo>
                <a:cubicBezTo>
                  <a:pt x="97" y="550"/>
                  <a:pt x="97" y="550"/>
                  <a:pt x="97" y="550"/>
                </a:cubicBezTo>
                <a:cubicBezTo>
                  <a:pt x="98" y="556"/>
                  <a:pt x="98" y="556"/>
                  <a:pt x="98" y="556"/>
                </a:cubicBezTo>
                <a:cubicBezTo>
                  <a:pt x="108" y="558"/>
                  <a:pt x="108" y="558"/>
                  <a:pt x="108" y="558"/>
                </a:cubicBezTo>
                <a:cubicBezTo>
                  <a:pt x="109" y="558"/>
                  <a:pt x="109" y="558"/>
                  <a:pt x="109" y="558"/>
                </a:cubicBezTo>
                <a:cubicBezTo>
                  <a:pt x="109" y="558"/>
                  <a:pt x="109" y="558"/>
                  <a:pt x="109" y="558"/>
                </a:cubicBezTo>
                <a:cubicBezTo>
                  <a:pt x="109" y="559"/>
                  <a:pt x="109" y="559"/>
                  <a:pt x="109" y="559"/>
                </a:cubicBezTo>
                <a:cubicBezTo>
                  <a:pt x="110" y="560"/>
                  <a:pt x="110" y="560"/>
                  <a:pt x="110" y="560"/>
                </a:cubicBezTo>
                <a:cubicBezTo>
                  <a:pt x="113" y="565"/>
                  <a:pt x="113" y="565"/>
                  <a:pt x="113" y="565"/>
                </a:cubicBezTo>
                <a:cubicBezTo>
                  <a:pt x="121" y="568"/>
                  <a:pt x="121" y="568"/>
                  <a:pt x="121" y="568"/>
                </a:cubicBezTo>
                <a:cubicBezTo>
                  <a:pt x="126" y="565"/>
                  <a:pt x="126" y="565"/>
                  <a:pt x="126" y="565"/>
                </a:cubicBezTo>
                <a:cubicBezTo>
                  <a:pt x="125" y="562"/>
                  <a:pt x="125" y="562"/>
                  <a:pt x="125" y="562"/>
                </a:cubicBezTo>
                <a:cubicBezTo>
                  <a:pt x="120" y="557"/>
                  <a:pt x="120" y="557"/>
                  <a:pt x="120" y="557"/>
                </a:cubicBezTo>
                <a:cubicBezTo>
                  <a:pt x="121" y="556"/>
                  <a:pt x="121" y="556"/>
                  <a:pt x="121" y="556"/>
                </a:cubicBezTo>
                <a:cubicBezTo>
                  <a:pt x="121" y="556"/>
                  <a:pt x="121" y="556"/>
                  <a:pt x="121" y="556"/>
                </a:cubicBezTo>
                <a:cubicBezTo>
                  <a:pt x="125" y="547"/>
                  <a:pt x="125" y="547"/>
                  <a:pt x="125" y="547"/>
                </a:cubicBezTo>
                <a:cubicBezTo>
                  <a:pt x="135" y="547"/>
                  <a:pt x="135" y="547"/>
                  <a:pt x="135" y="547"/>
                </a:cubicBezTo>
                <a:cubicBezTo>
                  <a:pt x="135" y="548"/>
                  <a:pt x="135" y="548"/>
                  <a:pt x="135" y="548"/>
                </a:cubicBezTo>
                <a:cubicBezTo>
                  <a:pt x="149" y="552"/>
                  <a:pt x="149" y="552"/>
                  <a:pt x="149" y="552"/>
                </a:cubicBezTo>
                <a:cubicBezTo>
                  <a:pt x="157" y="551"/>
                  <a:pt x="157" y="551"/>
                  <a:pt x="157" y="551"/>
                </a:cubicBezTo>
                <a:cubicBezTo>
                  <a:pt x="163" y="546"/>
                  <a:pt x="163" y="546"/>
                  <a:pt x="163" y="546"/>
                </a:cubicBezTo>
                <a:cubicBezTo>
                  <a:pt x="169" y="537"/>
                  <a:pt x="174" y="534"/>
                  <a:pt x="177" y="536"/>
                </a:cubicBezTo>
                <a:cubicBezTo>
                  <a:pt x="180" y="535"/>
                  <a:pt x="180" y="535"/>
                  <a:pt x="180" y="535"/>
                </a:cubicBezTo>
                <a:cubicBezTo>
                  <a:pt x="183" y="535"/>
                  <a:pt x="185" y="536"/>
                  <a:pt x="187" y="536"/>
                </a:cubicBezTo>
                <a:cubicBezTo>
                  <a:pt x="187" y="537"/>
                  <a:pt x="187" y="538"/>
                  <a:pt x="187" y="538"/>
                </a:cubicBezTo>
                <a:cubicBezTo>
                  <a:pt x="187" y="540"/>
                  <a:pt x="189" y="543"/>
                  <a:pt x="191" y="548"/>
                </a:cubicBezTo>
                <a:cubicBezTo>
                  <a:pt x="191" y="548"/>
                  <a:pt x="191" y="548"/>
                  <a:pt x="191" y="548"/>
                </a:cubicBezTo>
                <a:cubicBezTo>
                  <a:pt x="191" y="548"/>
                  <a:pt x="191" y="548"/>
                  <a:pt x="191" y="548"/>
                </a:cubicBezTo>
                <a:cubicBezTo>
                  <a:pt x="193" y="554"/>
                  <a:pt x="193" y="554"/>
                  <a:pt x="193" y="554"/>
                </a:cubicBezTo>
                <a:cubicBezTo>
                  <a:pt x="193" y="555"/>
                  <a:pt x="193" y="555"/>
                  <a:pt x="193" y="555"/>
                </a:cubicBezTo>
                <a:cubicBezTo>
                  <a:pt x="191" y="562"/>
                  <a:pt x="191" y="562"/>
                  <a:pt x="191" y="562"/>
                </a:cubicBezTo>
                <a:cubicBezTo>
                  <a:pt x="191" y="562"/>
                  <a:pt x="191" y="562"/>
                  <a:pt x="191" y="562"/>
                </a:cubicBezTo>
                <a:cubicBezTo>
                  <a:pt x="191" y="562"/>
                  <a:pt x="191" y="562"/>
                  <a:pt x="191" y="562"/>
                </a:cubicBezTo>
                <a:cubicBezTo>
                  <a:pt x="191" y="562"/>
                  <a:pt x="191" y="562"/>
                  <a:pt x="191" y="562"/>
                </a:cubicBezTo>
                <a:cubicBezTo>
                  <a:pt x="184" y="570"/>
                  <a:pt x="184" y="570"/>
                  <a:pt x="184" y="570"/>
                </a:cubicBezTo>
                <a:cubicBezTo>
                  <a:pt x="183" y="571"/>
                  <a:pt x="183" y="571"/>
                  <a:pt x="183" y="571"/>
                </a:cubicBezTo>
                <a:cubicBezTo>
                  <a:pt x="183" y="571"/>
                  <a:pt x="183" y="571"/>
                  <a:pt x="183" y="571"/>
                </a:cubicBezTo>
                <a:cubicBezTo>
                  <a:pt x="169" y="577"/>
                  <a:pt x="169" y="577"/>
                  <a:pt x="169" y="577"/>
                </a:cubicBezTo>
                <a:cubicBezTo>
                  <a:pt x="167" y="581"/>
                  <a:pt x="167" y="581"/>
                  <a:pt x="167" y="581"/>
                </a:cubicBezTo>
                <a:cubicBezTo>
                  <a:pt x="165" y="593"/>
                  <a:pt x="165" y="593"/>
                  <a:pt x="165" y="593"/>
                </a:cubicBezTo>
                <a:cubicBezTo>
                  <a:pt x="166" y="598"/>
                  <a:pt x="166" y="598"/>
                  <a:pt x="166" y="598"/>
                </a:cubicBezTo>
                <a:cubicBezTo>
                  <a:pt x="170" y="604"/>
                  <a:pt x="170" y="604"/>
                  <a:pt x="170" y="604"/>
                </a:cubicBezTo>
                <a:cubicBezTo>
                  <a:pt x="171" y="606"/>
                  <a:pt x="171" y="606"/>
                  <a:pt x="171" y="606"/>
                </a:cubicBezTo>
                <a:cubicBezTo>
                  <a:pt x="176" y="609"/>
                  <a:pt x="176" y="609"/>
                  <a:pt x="176" y="609"/>
                </a:cubicBezTo>
                <a:cubicBezTo>
                  <a:pt x="193" y="609"/>
                  <a:pt x="193" y="609"/>
                  <a:pt x="193" y="609"/>
                </a:cubicBezTo>
                <a:cubicBezTo>
                  <a:pt x="207" y="607"/>
                  <a:pt x="207" y="607"/>
                  <a:pt x="207" y="607"/>
                </a:cubicBezTo>
                <a:cubicBezTo>
                  <a:pt x="209" y="605"/>
                  <a:pt x="209" y="605"/>
                  <a:pt x="209" y="605"/>
                </a:cubicBezTo>
                <a:cubicBezTo>
                  <a:pt x="211" y="602"/>
                  <a:pt x="213" y="602"/>
                  <a:pt x="214" y="602"/>
                </a:cubicBezTo>
                <a:cubicBezTo>
                  <a:pt x="224" y="603"/>
                  <a:pt x="224" y="603"/>
                  <a:pt x="224" y="603"/>
                </a:cubicBezTo>
                <a:cubicBezTo>
                  <a:pt x="225" y="602"/>
                  <a:pt x="225" y="602"/>
                  <a:pt x="225" y="602"/>
                </a:cubicBezTo>
                <a:cubicBezTo>
                  <a:pt x="224" y="599"/>
                  <a:pt x="224" y="596"/>
                  <a:pt x="225" y="594"/>
                </a:cubicBezTo>
                <a:cubicBezTo>
                  <a:pt x="229" y="587"/>
                  <a:pt x="229" y="587"/>
                  <a:pt x="229" y="587"/>
                </a:cubicBezTo>
                <a:cubicBezTo>
                  <a:pt x="229" y="574"/>
                  <a:pt x="229" y="574"/>
                  <a:pt x="229" y="574"/>
                </a:cubicBezTo>
                <a:cubicBezTo>
                  <a:pt x="229" y="574"/>
                  <a:pt x="229" y="574"/>
                  <a:pt x="229" y="574"/>
                </a:cubicBezTo>
                <a:cubicBezTo>
                  <a:pt x="237" y="553"/>
                  <a:pt x="237" y="553"/>
                  <a:pt x="237" y="553"/>
                </a:cubicBezTo>
                <a:cubicBezTo>
                  <a:pt x="237" y="553"/>
                  <a:pt x="237" y="553"/>
                  <a:pt x="237" y="553"/>
                </a:cubicBezTo>
                <a:cubicBezTo>
                  <a:pt x="237" y="552"/>
                  <a:pt x="237" y="552"/>
                  <a:pt x="237" y="552"/>
                </a:cubicBezTo>
                <a:cubicBezTo>
                  <a:pt x="237" y="552"/>
                  <a:pt x="237" y="552"/>
                  <a:pt x="237" y="552"/>
                </a:cubicBezTo>
                <a:cubicBezTo>
                  <a:pt x="237" y="552"/>
                  <a:pt x="237" y="552"/>
                  <a:pt x="237" y="552"/>
                </a:cubicBezTo>
                <a:cubicBezTo>
                  <a:pt x="250" y="542"/>
                  <a:pt x="250" y="542"/>
                  <a:pt x="250" y="542"/>
                </a:cubicBezTo>
                <a:cubicBezTo>
                  <a:pt x="251" y="541"/>
                  <a:pt x="251" y="541"/>
                  <a:pt x="251" y="541"/>
                </a:cubicBezTo>
                <a:cubicBezTo>
                  <a:pt x="261" y="546"/>
                  <a:pt x="261" y="546"/>
                  <a:pt x="261" y="546"/>
                </a:cubicBezTo>
                <a:cubicBezTo>
                  <a:pt x="261" y="546"/>
                  <a:pt x="261" y="546"/>
                  <a:pt x="261" y="546"/>
                </a:cubicBezTo>
                <a:cubicBezTo>
                  <a:pt x="267" y="550"/>
                  <a:pt x="270" y="553"/>
                  <a:pt x="270" y="555"/>
                </a:cubicBezTo>
                <a:cubicBezTo>
                  <a:pt x="269" y="564"/>
                  <a:pt x="269" y="564"/>
                  <a:pt x="269" y="564"/>
                </a:cubicBezTo>
                <a:cubicBezTo>
                  <a:pt x="265" y="570"/>
                  <a:pt x="265" y="570"/>
                  <a:pt x="265" y="570"/>
                </a:cubicBezTo>
                <a:cubicBezTo>
                  <a:pt x="263" y="578"/>
                  <a:pt x="263" y="578"/>
                  <a:pt x="263" y="578"/>
                </a:cubicBezTo>
                <a:cubicBezTo>
                  <a:pt x="263" y="586"/>
                  <a:pt x="263" y="586"/>
                  <a:pt x="263" y="586"/>
                </a:cubicBezTo>
                <a:cubicBezTo>
                  <a:pt x="265" y="590"/>
                  <a:pt x="265" y="590"/>
                  <a:pt x="265" y="590"/>
                </a:cubicBezTo>
                <a:cubicBezTo>
                  <a:pt x="269" y="590"/>
                  <a:pt x="269" y="590"/>
                  <a:pt x="269" y="590"/>
                </a:cubicBezTo>
                <a:cubicBezTo>
                  <a:pt x="270" y="590"/>
                  <a:pt x="270" y="590"/>
                  <a:pt x="270" y="590"/>
                </a:cubicBezTo>
                <a:cubicBezTo>
                  <a:pt x="276" y="590"/>
                  <a:pt x="276" y="590"/>
                  <a:pt x="276" y="590"/>
                </a:cubicBezTo>
                <a:cubicBezTo>
                  <a:pt x="279" y="592"/>
                  <a:pt x="281" y="594"/>
                  <a:pt x="283" y="598"/>
                </a:cubicBezTo>
                <a:cubicBezTo>
                  <a:pt x="286" y="600"/>
                  <a:pt x="286" y="600"/>
                  <a:pt x="286" y="600"/>
                </a:cubicBezTo>
                <a:cubicBezTo>
                  <a:pt x="287" y="600"/>
                  <a:pt x="287" y="600"/>
                  <a:pt x="287" y="600"/>
                </a:cubicBezTo>
                <a:cubicBezTo>
                  <a:pt x="287" y="600"/>
                  <a:pt x="287" y="600"/>
                  <a:pt x="287" y="600"/>
                </a:cubicBezTo>
                <a:cubicBezTo>
                  <a:pt x="287" y="600"/>
                  <a:pt x="287" y="600"/>
                  <a:pt x="287" y="600"/>
                </a:cubicBezTo>
                <a:cubicBezTo>
                  <a:pt x="301" y="606"/>
                  <a:pt x="301" y="606"/>
                  <a:pt x="301" y="606"/>
                </a:cubicBezTo>
                <a:cubicBezTo>
                  <a:pt x="307" y="608"/>
                  <a:pt x="307" y="608"/>
                  <a:pt x="307" y="608"/>
                </a:cubicBezTo>
                <a:cubicBezTo>
                  <a:pt x="315" y="607"/>
                  <a:pt x="315" y="607"/>
                  <a:pt x="315" y="607"/>
                </a:cubicBezTo>
                <a:cubicBezTo>
                  <a:pt x="319" y="602"/>
                  <a:pt x="319" y="602"/>
                  <a:pt x="319" y="602"/>
                </a:cubicBezTo>
                <a:cubicBezTo>
                  <a:pt x="323" y="582"/>
                  <a:pt x="323" y="582"/>
                  <a:pt x="323" y="582"/>
                </a:cubicBezTo>
                <a:cubicBezTo>
                  <a:pt x="324" y="572"/>
                  <a:pt x="324" y="572"/>
                  <a:pt x="324" y="572"/>
                </a:cubicBezTo>
                <a:cubicBezTo>
                  <a:pt x="324" y="571"/>
                  <a:pt x="324" y="571"/>
                  <a:pt x="324" y="571"/>
                </a:cubicBezTo>
                <a:cubicBezTo>
                  <a:pt x="325" y="570"/>
                  <a:pt x="325" y="570"/>
                  <a:pt x="325" y="570"/>
                </a:cubicBezTo>
                <a:cubicBezTo>
                  <a:pt x="325" y="570"/>
                  <a:pt x="325" y="570"/>
                  <a:pt x="325" y="570"/>
                </a:cubicBezTo>
                <a:cubicBezTo>
                  <a:pt x="333" y="564"/>
                  <a:pt x="333" y="564"/>
                  <a:pt x="333" y="564"/>
                </a:cubicBezTo>
                <a:cubicBezTo>
                  <a:pt x="337" y="558"/>
                  <a:pt x="337" y="558"/>
                  <a:pt x="337" y="558"/>
                </a:cubicBezTo>
                <a:cubicBezTo>
                  <a:pt x="337" y="558"/>
                  <a:pt x="337" y="558"/>
                  <a:pt x="337" y="558"/>
                </a:cubicBezTo>
                <a:cubicBezTo>
                  <a:pt x="345" y="554"/>
                  <a:pt x="345" y="554"/>
                  <a:pt x="345" y="554"/>
                </a:cubicBezTo>
                <a:cubicBezTo>
                  <a:pt x="350" y="551"/>
                  <a:pt x="350" y="551"/>
                  <a:pt x="350" y="551"/>
                </a:cubicBezTo>
                <a:cubicBezTo>
                  <a:pt x="356" y="549"/>
                  <a:pt x="356" y="549"/>
                  <a:pt x="356" y="549"/>
                </a:cubicBezTo>
                <a:cubicBezTo>
                  <a:pt x="353" y="537"/>
                  <a:pt x="353" y="537"/>
                  <a:pt x="353" y="537"/>
                </a:cubicBezTo>
                <a:cubicBezTo>
                  <a:pt x="367" y="538"/>
                  <a:pt x="367" y="538"/>
                  <a:pt x="367" y="538"/>
                </a:cubicBezTo>
                <a:cubicBezTo>
                  <a:pt x="367" y="538"/>
                  <a:pt x="367" y="538"/>
                  <a:pt x="367" y="538"/>
                </a:cubicBezTo>
                <a:cubicBezTo>
                  <a:pt x="367" y="539"/>
                  <a:pt x="367" y="539"/>
                  <a:pt x="367" y="539"/>
                </a:cubicBezTo>
                <a:cubicBezTo>
                  <a:pt x="367" y="539"/>
                  <a:pt x="367" y="539"/>
                  <a:pt x="367" y="539"/>
                </a:cubicBezTo>
                <a:cubicBezTo>
                  <a:pt x="374" y="542"/>
                  <a:pt x="374" y="542"/>
                  <a:pt x="374" y="542"/>
                </a:cubicBezTo>
                <a:cubicBezTo>
                  <a:pt x="374" y="542"/>
                  <a:pt x="374" y="542"/>
                  <a:pt x="374" y="542"/>
                </a:cubicBezTo>
                <a:cubicBezTo>
                  <a:pt x="374" y="541"/>
                  <a:pt x="374" y="541"/>
                  <a:pt x="374" y="541"/>
                </a:cubicBezTo>
                <a:cubicBezTo>
                  <a:pt x="376" y="534"/>
                  <a:pt x="376" y="534"/>
                  <a:pt x="376" y="534"/>
                </a:cubicBezTo>
                <a:cubicBezTo>
                  <a:pt x="376" y="532"/>
                  <a:pt x="376" y="532"/>
                  <a:pt x="376" y="532"/>
                </a:cubicBezTo>
                <a:cubicBezTo>
                  <a:pt x="377" y="533"/>
                  <a:pt x="377" y="533"/>
                  <a:pt x="377" y="533"/>
                </a:cubicBezTo>
                <a:cubicBezTo>
                  <a:pt x="378" y="533"/>
                  <a:pt x="378" y="533"/>
                  <a:pt x="378" y="533"/>
                </a:cubicBezTo>
                <a:cubicBezTo>
                  <a:pt x="384" y="534"/>
                  <a:pt x="384" y="534"/>
                  <a:pt x="384" y="534"/>
                </a:cubicBezTo>
                <a:cubicBezTo>
                  <a:pt x="387" y="534"/>
                  <a:pt x="387" y="534"/>
                  <a:pt x="387" y="534"/>
                </a:cubicBezTo>
                <a:cubicBezTo>
                  <a:pt x="393" y="528"/>
                  <a:pt x="393" y="528"/>
                  <a:pt x="393" y="528"/>
                </a:cubicBezTo>
                <a:cubicBezTo>
                  <a:pt x="394" y="528"/>
                  <a:pt x="394" y="528"/>
                  <a:pt x="394" y="528"/>
                </a:cubicBezTo>
                <a:cubicBezTo>
                  <a:pt x="394" y="527"/>
                  <a:pt x="394" y="527"/>
                  <a:pt x="394" y="527"/>
                </a:cubicBezTo>
                <a:cubicBezTo>
                  <a:pt x="395" y="527"/>
                  <a:pt x="395" y="527"/>
                  <a:pt x="395" y="527"/>
                </a:cubicBezTo>
                <a:cubicBezTo>
                  <a:pt x="403" y="526"/>
                  <a:pt x="403" y="526"/>
                  <a:pt x="403" y="526"/>
                </a:cubicBezTo>
                <a:cubicBezTo>
                  <a:pt x="409" y="519"/>
                  <a:pt x="409" y="519"/>
                  <a:pt x="409" y="519"/>
                </a:cubicBezTo>
                <a:cubicBezTo>
                  <a:pt x="413" y="514"/>
                  <a:pt x="413" y="514"/>
                  <a:pt x="413" y="514"/>
                </a:cubicBezTo>
                <a:cubicBezTo>
                  <a:pt x="413" y="508"/>
                  <a:pt x="413" y="508"/>
                  <a:pt x="413" y="508"/>
                </a:cubicBezTo>
                <a:cubicBezTo>
                  <a:pt x="413" y="505"/>
                  <a:pt x="414" y="504"/>
                  <a:pt x="417" y="502"/>
                </a:cubicBezTo>
                <a:cubicBezTo>
                  <a:pt x="417" y="502"/>
                  <a:pt x="417" y="502"/>
                  <a:pt x="417" y="502"/>
                </a:cubicBezTo>
                <a:cubicBezTo>
                  <a:pt x="417" y="502"/>
                  <a:pt x="417" y="502"/>
                  <a:pt x="417" y="502"/>
                </a:cubicBezTo>
                <a:cubicBezTo>
                  <a:pt x="418" y="502"/>
                  <a:pt x="418" y="502"/>
                  <a:pt x="418" y="502"/>
                </a:cubicBezTo>
                <a:cubicBezTo>
                  <a:pt x="425" y="503"/>
                  <a:pt x="425" y="503"/>
                  <a:pt x="425" y="503"/>
                </a:cubicBezTo>
                <a:cubicBezTo>
                  <a:pt x="429" y="501"/>
                  <a:pt x="429" y="501"/>
                  <a:pt x="429" y="501"/>
                </a:cubicBezTo>
                <a:cubicBezTo>
                  <a:pt x="430" y="496"/>
                  <a:pt x="430" y="496"/>
                  <a:pt x="430" y="496"/>
                </a:cubicBezTo>
                <a:cubicBezTo>
                  <a:pt x="438" y="493"/>
                  <a:pt x="438" y="493"/>
                  <a:pt x="438" y="493"/>
                </a:cubicBezTo>
                <a:cubicBezTo>
                  <a:pt x="438" y="493"/>
                  <a:pt x="438" y="493"/>
                  <a:pt x="438" y="493"/>
                </a:cubicBezTo>
                <a:cubicBezTo>
                  <a:pt x="439" y="493"/>
                  <a:pt x="439" y="493"/>
                  <a:pt x="439" y="493"/>
                </a:cubicBezTo>
                <a:cubicBezTo>
                  <a:pt x="439" y="493"/>
                  <a:pt x="439" y="493"/>
                  <a:pt x="439" y="493"/>
                </a:cubicBezTo>
                <a:cubicBezTo>
                  <a:pt x="449" y="494"/>
                  <a:pt x="449" y="494"/>
                  <a:pt x="449" y="494"/>
                </a:cubicBezTo>
                <a:cubicBezTo>
                  <a:pt x="457" y="492"/>
                  <a:pt x="457" y="492"/>
                  <a:pt x="457" y="492"/>
                </a:cubicBezTo>
                <a:cubicBezTo>
                  <a:pt x="461" y="488"/>
                  <a:pt x="461" y="488"/>
                  <a:pt x="461" y="488"/>
                </a:cubicBezTo>
                <a:cubicBezTo>
                  <a:pt x="465" y="481"/>
                  <a:pt x="465" y="481"/>
                  <a:pt x="465" y="481"/>
                </a:cubicBezTo>
                <a:cubicBezTo>
                  <a:pt x="459" y="475"/>
                  <a:pt x="459" y="475"/>
                  <a:pt x="459" y="475"/>
                </a:cubicBezTo>
                <a:cubicBezTo>
                  <a:pt x="459" y="474"/>
                  <a:pt x="459" y="474"/>
                  <a:pt x="459" y="474"/>
                </a:cubicBezTo>
                <a:cubicBezTo>
                  <a:pt x="459" y="474"/>
                  <a:pt x="459" y="474"/>
                  <a:pt x="459" y="474"/>
                </a:cubicBezTo>
                <a:cubicBezTo>
                  <a:pt x="457" y="470"/>
                  <a:pt x="457" y="470"/>
                  <a:pt x="457" y="470"/>
                </a:cubicBezTo>
                <a:cubicBezTo>
                  <a:pt x="457" y="470"/>
                  <a:pt x="457" y="470"/>
                  <a:pt x="457" y="470"/>
                </a:cubicBezTo>
                <a:cubicBezTo>
                  <a:pt x="456" y="462"/>
                  <a:pt x="456" y="462"/>
                  <a:pt x="456" y="462"/>
                </a:cubicBezTo>
                <a:cubicBezTo>
                  <a:pt x="456" y="462"/>
                  <a:pt x="456" y="462"/>
                  <a:pt x="456" y="462"/>
                </a:cubicBezTo>
                <a:cubicBezTo>
                  <a:pt x="459" y="456"/>
                  <a:pt x="459" y="456"/>
                  <a:pt x="459" y="456"/>
                </a:cubicBezTo>
                <a:cubicBezTo>
                  <a:pt x="459" y="454"/>
                  <a:pt x="461" y="451"/>
                  <a:pt x="464" y="448"/>
                </a:cubicBezTo>
                <a:cubicBezTo>
                  <a:pt x="468" y="439"/>
                  <a:pt x="468" y="439"/>
                  <a:pt x="468" y="439"/>
                </a:cubicBezTo>
                <a:cubicBezTo>
                  <a:pt x="468" y="438"/>
                  <a:pt x="468" y="438"/>
                  <a:pt x="468" y="438"/>
                </a:cubicBezTo>
                <a:cubicBezTo>
                  <a:pt x="469" y="438"/>
                  <a:pt x="469" y="438"/>
                  <a:pt x="469" y="438"/>
                </a:cubicBezTo>
                <a:cubicBezTo>
                  <a:pt x="473" y="432"/>
                  <a:pt x="473" y="432"/>
                  <a:pt x="473" y="432"/>
                </a:cubicBezTo>
                <a:cubicBezTo>
                  <a:pt x="479" y="420"/>
                  <a:pt x="479" y="420"/>
                  <a:pt x="479" y="420"/>
                </a:cubicBezTo>
                <a:cubicBezTo>
                  <a:pt x="484" y="428"/>
                  <a:pt x="484" y="428"/>
                  <a:pt x="484" y="428"/>
                </a:cubicBezTo>
                <a:cubicBezTo>
                  <a:pt x="485" y="428"/>
                  <a:pt x="485" y="428"/>
                  <a:pt x="485" y="428"/>
                </a:cubicBezTo>
                <a:cubicBezTo>
                  <a:pt x="485" y="429"/>
                  <a:pt x="485" y="429"/>
                  <a:pt x="485" y="429"/>
                </a:cubicBezTo>
                <a:cubicBezTo>
                  <a:pt x="487" y="437"/>
                  <a:pt x="487" y="437"/>
                  <a:pt x="487" y="437"/>
                </a:cubicBezTo>
                <a:cubicBezTo>
                  <a:pt x="487" y="437"/>
                  <a:pt x="487" y="437"/>
                  <a:pt x="487" y="437"/>
                </a:cubicBezTo>
                <a:cubicBezTo>
                  <a:pt x="488" y="445"/>
                  <a:pt x="488" y="445"/>
                  <a:pt x="488" y="445"/>
                </a:cubicBezTo>
                <a:cubicBezTo>
                  <a:pt x="493" y="448"/>
                  <a:pt x="493" y="448"/>
                  <a:pt x="493" y="448"/>
                </a:cubicBezTo>
                <a:cubicBezTo>
                  <a:pt x="494" y="448"/>
                  <a:pt x="494" y="448"/>
                  <a:pt x="494" y="448"/>
                </a:cubicBezTo>
                <a:cubicBezTo>
                  <a:pt x="494" y="448"/>
                  <a:pt x="494" y="448"/>
                  <a:pt x="494" y="448"/>
                </a:cubicBezTo>
                <a:cubicBezTo>
                  <a:pt x="494" y="448"/>
                  <a:pt x="494" y="448"/>
                  <a:pt x="494" y="448"/>
                </a:cubicBezTo>
                <a:cubicBezTo>
                  <a:pt x="495" y="448"/>
                  <a:pt x="495" y="448"/>
                  <a:pt x="495" y="448"/>
                </a:cubicBezTo>
                <a:cubicBezTo>
                  <a:pt x="496" y="448"/>
                  <a:pt x="496" y="448"/>
                  <a:pt x="496" y="448"/>
                </a:cubicBezTo>
                <a:cubicBezTo>
                  <a:pt x="501" y="440"/>
                  <a:pt x="501" y="440"/>
                  <a:pt x="501" y="440"/>
                </a:cubicBezTo>
                <a:cubicBezTo>
                  <a:pt x="503" y="432"/>
                  <a:pt x="503" y="432"/>
                  <a:pt x="503" y="432"/>
                </a:cubicBezTo>
                <a:cubicBezTo>
                  <a:pt x="505" y="432"/>
                  <a:pt x="505" y="432"/>
                  <a:pt x="505" y="432"/>
                </a:cubicBezTo>
                <a:cubicBezTo>
                  <a:pt x="506" y="432"/>
                  <a:pt x="506" y="432"/>
                  <a:pt x="506" y="432"/>
                </a:cubicBezTo>
                <a:cubicBezTo>
                  <a:pt x="517" y="436"/>
                  <a:pt x="517" y="436"/>
                  <a:pt x="517" y="436"/>
                </a:cubicBezTo>
                <a:cubicBezTo>
                  <a:pt x="523" y="432"/>
                  <a:pt x="523" y="432"/>
                  <a:pt x="523" y="432"/>
                </a:cubicBezTo>
                <a:cubicBezTo>
                  <a:pt x="523" y="432"/>
                  <a:pt x="523" y="432"/>
                  <a:pt x="523" y="432"/>
                </a:cubicBezTo>
                <a:cubicBezTo>
                  <a:pt x="524" y="432"/>
                  <a:pt x="524" y="432"/>
                  <a:pt x="524" y="432"/>
                </a:cubicBezTo>
                <a:cubicBezTo>
                  <a:pt x="530" y="431"/>
                  <a:pt x="530" y="431"/>
                  <a:pt x="530" y="431"/>
                </a:cubicBezTo>
                <a:cubicBezTo>
                  <a:pt x="534" y="424"/>
                  <a:pt x="534" y="424"/>
                  <a:pt x="534" y="424"/>
                </a:cubicBezTo>
                <a:cubicBezTo>
                  <a:pt x="534" y="416"/>
                  <a:pt x="534" y="416"/>
                  <a:pt x="534" y="416"/>
                </a:cubicBezTo>
                <a:cubicBezTo>
                  <a:pt x="537" y="403"/>
                  <a:pt x="537" y="403"/>
                  <a:pt x="537" y="403"/>
                </a:cubicBezTo>
                <a:cubicBezTo>
                  <a:pt x="537" y="404"/>
                  <a:pt x="537" y="404"/>
                  <a:pt x="537" y="404"/>
                </a:cubicBezTo>
                <a:cubicBezTo>
                  <a:pt x="539" y="404"/>
                  <a:pt x="539" y="404"/>
                  <a:pt x="539" y="404"/>
                </a:cubicBezTo>
                <a:cubicBezTo>
                  <a:pt x="547" y="406"/>
                  <a:pt x="547" y="406"/>
                  <a:pt x="547" y="406"/>
                </a:cubicBezTo>
                <a:cubicBezTo>
                  <a:pt x="551" y="398"/>
                  <a:pt x="551" y="398"/>
                  <a:pt x="551" y="398"/>
                </a:cubicBezTo>
                <a:cubicBezTo>
                  <a:pt x="552" y="398"/>
                  <a:pt x="552" y="398"/>
                  <a:pt x="552" y="398"/>
                </a:cubicBezTo>
                <a:cubicBezTo>
                  <a:pt x="553" y="398"/>
                  <a:pt x="553" y="398"/>
                  <a:pt x="553" y="398"/>
                </a:cubicBezTo>
                <a:cubicBezTo>
                  <a:pt x="561" y="398"/>
                  <a:pt x="561" y="398"/>
                  <a:pt x="561" y="398"/>
                </a:cubicBezTo>
                <a:cubicBezTo>
                  <a:pt x="562" y="398"/>
                  <a:pt x="562" y="398"/>
                  <a:pt x="562" y="398"/>
                </a:cubicBezTo>
                <a:cubicBezTo>
                  <a:pt x="562" y="398"/>
                  <a:pt x="562" y="398"/>
                  <a:pt x="562" y="398"/>
                </a:cubicBezTo>
                <a:cubicBezTo>
                  <a:pt x="563" y="398"/>
                  <a:pt x="563" y="398"/>
                  <a:pt x="563" y="398"/>
                </a:cubicBezTo>
                <a:cubicBezTo>
                  <a:pt x="567" y="404"/>
                  <a:pt x="567" y="404"/>
                  <a:pt x="567" y="404"/>
                </a:cubicBezTo>
                <a:cubicBezTo>
                  <a:pt x="567" y="404"/>
                  <a:pt x="567" y="404"/>
                  <a:pt x="567" y="404"/>
                </a:cubicBezTo>
                <a:cubicBezTo>
                  <a:pt x="567" y="405"/>
                  <a:pt x="567" y="405"/>
                  <a:pt x="567" y="405"/>
                </a:cubicBezTo>
                <a:cubicBezTo>
                  <a:pt x="567" y="406"/>
                  <a:pt x="567" y="406"/>
                  <a:pt x="567" y="406"/>
                </a:cubicBezTo>
                <a:cubicBezTo>
                  <a:pt x="568" y="414"/>
                  <a:pt x="568" y="414"/>
                  <a:pt x="568" y="414"/>
                </a:cubicBezTo>
                <a:cubicBezTo>
                  <a:pt x="572" y="417"/>
                  <a:pt x="572" y="417"/>
                  <a:pt x="572" y="417"/>
                </a:cubicBezTo>
                <a:cubicBezTo>
                  <a:pt x="577" y="412"/>
                  <a:pt x="577" y="412"/>
                  <a:pt x="577" y="412"/>
                </a:cubicBezTo>
                <a:cubicBezTo>
                  <a:pt x="579" y="414"/>
                  <a:pt x="579" y="414"/>
                  <a:pt x="579" y="414"/>
                </a:cubicBezTo>
                <a:cubicBezTo>
                  <a:pt x="581" y="416"/>
                  <a:pt x="581" y="418"/>
                  <a:pt x="581" y="420"/>
                </a:cubicBezTo>
                <a:cubicBezTo>
                  <a:pt x="581" y="427"/>
                  <a:pt x="581" y="427"/>
                  <a:pt x="581" y="427"/>
                </a:cubicBezTo>
                <a:cubicBezTo>
                  <a:pt x="579" y="434"/>
                  <a:pt x="579" y="434"/>
                  <a:pt x="579" y="434"/>
                </a:cubicBezTo>
                <a:cubicBezTo>
                  <a:pt x="581" y="438"/>
                  <a:pt x="581" y="438"/>
                  <a:pt x="581" y="438"/>
                </a:cubicBezTo>
                <a:cubicBezTo>
                  <a:pt x="585" y="442"/>
                  <a:pt x="585" y="442"/>
                  <a:pt x="585" y="442"/>
                </a:cubicBezTo>
                <a:cubicBezTo>
                  <a:pt x="601" y="444"/>
                  <a:pt x="601" y="444"/>
                  <a:pt x="601" y="444"/>
                </a:cubicBezTo>
                <a:cubicBezTo>
                  <a:pt x="602" y="445"/>
                  <a:pt x="602" y="445"/>
                  <a:pt x="602" y="445"/>
                </a:cubicBezTo>
                <a:cubicBezTo>
                  <a:pt x="602" y="445"/>
                  <a:pt x="602" y="445"/>
                  <a:pt x="602" y="445"/>
                </a:cubicBezTo>
                <a:cubicBezTo>
                  <a:pt x="603" y="445"/>
                  <a:pt x="603" y="445"/>
                  <a:pt x="603" y="445"/>
                </a:cubicBezTo>
                <a:cubicBezTo>
                  <a:pt x="603" y="445"/>
                  <a:pt x="603" y="445"/>
                  <a:pt x="603" y="445"/>
                </a:cubicBezTo>
                <a:cubicBezTo>
                  <a:pt x="604" y="446"/>
                  <a:pt x="604" y="446"/>
                  <a:pt x="604" y="446"/>
                </a:cubicBezTo>
                <a:cubicBezTo>
                  <a:pt x="609" y="440"/>
                  <a:pt x="609" y="440"/>
                  <a:pt x="609" y="440"/>
                </a:cubicBezTo>
                <a:cubicBezTo>
                  <a:pt x="609" y="440"/>
                  <a:pt x="609" y="440"/>
                  <a:pt x="609" y="440"/>
                </a:cubicBezTo>
                <a:cubicBezTo>
                  <a:pt x="613" y="436"/>
                  <a:pt x="613" y="436"/>
                  <a:pt x="613" y="436"/>
                </a:cubicBezTo>
                <a:cubicBezTo>
                  <a:pt x="611" y="430"/>
                  <a:pt x="611" y="430"/>
                  <a:pt x="611" y="430"/>
                </a:cubicBezTo>
                <a:cubicBezTo>
                  <a:pt x="607" y="404"/>
                  <a:pt x="607" y="404"/>
                  <a:pt x="607" y="404"/>
                </a:cubicBezTo>
                <a:cubicBezTo>
                  <a:pt x="619" y="410"/>
                  <a:pt x="619" y="410"/>
                  <a:pt x="619" y="410"/>
                </a:cubicBezTo>
                <a:cubicBezTo>
                  <a:pt x="619" y="410"/>
                  <a:pt x="619" y="410"/>
                  <a:pt x="619" y="410"/>
                </a:cubicBezTo>
                <a:cubicBezTo>
                  <a:pt x="619" y="410"/>
                  <a:pt x="619" y="410"/>
                  <a:pt x="619" y="410"/>
                </a:cubicBezTo>
                <a:cubicBezTo>
                  <a:pt x="625" y="416"/>
                  <a:pt x="625" y="416"/>
                  <a:pt x="625" y="416"/>
                </a:cubicBezTo>
                <a:cubicBezTo>
                  <a:pt x="628" y="419"/>
                  <a:pt x="628" y="419"/>
                  <a:pt x="628" y="419"/>
                </a:cubicBezTo>
                <a:cubicBezTo>
                  <a:pt x="633" y="416"/>
                  <a:pt x="633" y="416"/>
                  <a:pt x="633" y="416"/>
                </a:cubicBezTo>
                <a:cubicBezTo>
                  <a:pt x="649" y="398"/>
                  <a:pt x="649" y="398"/>
                  <a:pt x="649" y="398"/>
                </a:cubicBezTo>
                <a:cubicBezTo>
                  <a:pt x="649" y="398"/>
                  <a:pt x="649" y="398"/>
                  <a:pt x="649" y="398"/>
                </a:cubicBezTo>
                <a:cubicBezTo>
                  <a:pt x="650" y="398"/>
                  <a:pt x="650" y="398"/>
                  <a:pt x="650" y="398"/>
                </a:cubicBezTo>
                <a:cubicBezTo>
                  <a:pt x="656" y="393"/>
                  <a:pt x="656" y="393"/>
                  <a:pt x="656" y="393"/>
                </a:cubicBezTo>
                <a:cubicBezTo>
                  <a:pt x="663" y="384"/>
                  <a:pt x="663" y="384"/>
                  <a:pt x="663" y="384"/>
                </a:cubicBezTo>
                <a:cubicBezTo>
                  <a:pt x="663" y="383"/>
                  <a:pt x="663" y="383"/>
                  <a:pt x="663" y="383"/>
                </a:cubicBezTo>
                <a:cubicBezTo>
                  <a:pt x="672" y="385"/>
                  <a:pt x="672" y="385"/>
                  <a:pt x="672" y="385"/>
                </a:cubicBezTo>
                <a:cubicBezTo>
                  <a:pt x="677" y="385"/>
                  <a:pt x="677" y="385"/>
                  <a:pt x="677" y="385"/>
                </a:cubicBezTo>
                <a:cubicBezTo>
                  <a:pt x="677" y="382"/>
                  <a:pt x="677" y="379"/>
                  <a:pt x="678" y="378"/>
                </a:cubicBezTo>
                <a:cubicBezTo>
                  <a:pt x="685" y="370"/>
                  <a:pt x="685" y="370"/>
                  <a:pt x="685" y="370"/>
                </a:cubicBezTo>
                <a:cubicBezTo>
                  <a:pt x="687" y="368"/>
                  <a:pt x="687" y="368"/>
                  <a:pt x="687" y="368"/>
                </a:cubicBezTo>
                <a:cubicBezTo>
                  <a:pt x="695" y="371"/>
                  <a:pt x="695" y="371"/>
                  <a:pt x="695" y="371"/>
                </a:cubicBezTo>
                <a:cubicBezTo>
                  <a:pt x="704" y="370"/>
                  <a:pt x="704" y="370"/>
                  <a:pt x="704" y="370"/>
                </a:cubicBezTo>
                <a:cubicBezTo>
                  <a:pt x="711" y="363"/>
                  <a:pt x="711" y="363"/>
                  <a:pt x="711" y="363"/>
                </a:cubicBezTo>
                <a:cubicBezTo>
                  <a:pt x="714" y="357"/>
                  <a:pt x="714" y="357"/>
                  <a:pt x="714" y="357"/>
                </a:cubicBezTo>
                <a:cubicBezTo>
                  <a:pt x="712" y="354"/>
                  <a:pt x="712" y="354"/>
                  <a:pt x="712" y="354"/>
                </a:cubicBezTo>
                <a:cubicBezTo>
                  <a:pt x="706" y="357"/>
                  <a:pt x="706" y="357"/>
                  <a:pt x="706" y="357"/>
                </a:cubicBezTo>
                <a:cubicBezTo>
                  <a:pt x="706" y="356"/>
                  <a:pt x="706" y="356"/>
                  <a:pt x="706" y="356"/>
                </a:cubicBezTo>
                <a:cubicBezTo>
                  <a:pt x="705" y="356"/>
                  <a:pt x="705" y="356"/>
                  <a:pt x="705" y="356"/>
                </a:cubicBezTo>
                <a:cubicBezTo>
                  <a:pt x="698" y="350"/>
                  <a:pt x="698" y="350"/>
                  <a:pt x="698" y="350"/>
                </a:cubicBezTo>
                <a:cubicBezTo>
                  <a:pt x="698" y="349"/>
                  <a:pt x="698" y="349"/>
                  <a:pt x="698" y="349"/>
                </a:cubicBezTo>
                <a:cubicBezTo>
                  <a:pt x="701" y="338"/>
                  <a:pt x="701" y="338"/>
                  <a:pt x="701" y="338"/>
                </a:cubicBezTo>
                <a:cubicBezTo>
                  <a:pt x="701" y="330"/>
                  <a:pt x="701" y="330"/>
                  <a:pt x="701" y="330"/>
                </a:cubicBezTo>
                <a:cubicBezTo>
                  <a:pt x="699" y="324"/>
                  <a:pt x="699" y="324"/>
                  <a:pt x="699" y="324"/>
                </a:cubicBezTo>
                <a:cubicBezTo>
                  <a:pt x="694" y="322"/>
                  <a:pt x="694" y="322"/>
                  <a:pt x="694" y="322"/>
                </a:cubicBezTo>
                <a:cubicBezTo>
                  <a:pt x="694" y="321"/>
                  <a:pt x="694" y="321"/>
                  <a:pt x="694" y="321"/>
                </a:cubicBezTo>
                <a:cubicBezTo>
                  <a:pt x="693" y="321"/>
                  <a:pt x="693" y="321"/>
                  <a:pt x="693" y="321"/>
                </a:cubicBezTo>
                <a:cubicBezTo>
                  <a:pt x="693" y="320"/>
                  <a:pt x="693" y="320"/>
                  <a:pt x="693" y="320"/>
                </a:cubicBezTo>
                <a:cubicBezTo>
                  <a:pt x="688" y="311"/>
                  <a:pt x="688" y="311"/>
                  <a:pt x="688" y="311"/>
                </a:cubicBezTo>
                <a:cubicBezTo>
                  <a:pt x="687" y="310"/>
                  <a:pt x="687" y="310"/>
                  <a:pt x="687" y="310"/>
                </a:cubicBezTo>
                <a:cubicBezTo>
                  <a:pt x="681" y="318"/>
                  <a:pt x="681" y="318"/>
                  <a:pt x="681" y="318"/>
                </a:cubicBezTo>
                <a:cubicBezTo>
                  <a:pt x="674" y="322"/>
                  <a:pt x="674" y="322"/>
                  <a:pt x="674" y="322"/>
                </a:cubicBezTo>
                <a:cubicBezTo>
                  <a:pt x="672" y="323"/>
                  <a:pt x="672" y="323"/>
                  <a:pt x="672" y="323"/>
                </a:cubicBezTo>
                <a:cubicBezTo>
                  <a:pt x="672" y="322"/>
                  <a:pt x="672" y="322"/>
                  <a:pt x="672" y="322"/>
                </a:cubicBezTo>
                <a:cubicBezTo>
                  <a:pt x="671" y="322"/>
                  <a:pt x="671" y="322"/>
                  <a:pt x="671" y="322"/>
                </a:cubicBezTo>
                <a:cubicBezTo>
                  <a:pt x="664" y="315"/>
                  <a:pt x="664" y="315"/>
                  <a:pt x="664" y="315"/>
                </a:cubicBezTo>
                <a:cubicBezTo>
                  <a:pt x="664" y="314"/>
                  <a:pt x="664" y="314"/>
                  <a:pt x="664" y="314"/>
                </a:cubicBezTo>
                <a:cubicBezTo>
                  <a:pt x="659" y="303"/>
                  <a:pt x="659" y="303"/>
                  <a:pt x="659" y="303"/>
                </a:cubicBezTo>
                <a:cubicBezTo>
                  <a:pt x="659" y="303"/>
                  <a:pt x="659" y="303"/>
                  <a:pt x="659" y="303"/>
                </a:cubicBezTo>
                <a:cubicBezTo>
                  <a:pt x="657" y="295"/>
                  <a:pt x="657" y="295"/>
                  <a:pt x="657" y="295"/>
                </a:cubicBezTo>
                <a:cubicBezTo>
                  <a:pt x="657" y="294"/>
                  <a:pt x="657" y="294"/>
                  <a:pt x="657" y="294"/>
                </a:cubicBezTo>
                <a:cubicBezTo>
                  <a:pt x="657" y="294"/>
                  <a:pt x="657" y="294"/>
                  <a:pt x="657" y="294"/>
                </a:cubicBezTo>
                <a:cubicBezTo>
                  <a:pt x="657" y="282"/>
                  <a:pt x="657" y="282"/>
                  <a:pt x="657" y="282"/>
                </a:cubicBezTo>
                <a:cubicBezTo>
                  <a:pt x="656" y="275"/>
                  <a:pt x="656" y="275"/>
                  <a:pt x="656" y="275"/>
                </a:cubicBezTo>
                <a:cubicBezTo>
                  <a:pt x="650" y="273"/>
                  <a:pt x="650" y="273"/>
                  <a:pt x="650" y="273"/>
                </a:cubicBezTo>
                <a:cubicBezTo>
                  <a:pt x="650" y="273"/>
                  <a:pt x="650" y="273"/>
                  <a:pt x="650" y="273"/>
                </a:cubicBezTo>
                <a:cubicBezTo>
                  <a:pt x="650" y="273"/>
                  <a:pt x="650" y="273"/>
                  <a:pt x="650" y="273"/>
                </a:cubicBezTo>
                <a:cubicBezTo>
                  <a:pt x="637" y="263"/>
                  <a:pt x="637" y="263"/>
                  <a:pt x="637" y="263"/>
                </a:cubicBezTo>
                <a:cubicBezTo>
                  <a:pt x="638" y="262"/>
                  <a:pt x="638" y="262"/>
                  <a:pt x="638" y="262"/>
                </a:cubicBezTo>
                <a:cubicBezTo>
                  <a:pt x="644" y="255"/>
                  <a:pt x="644" y="255"/>
                  <a:pt x="644" y="255"/>
                </a:cubicBezTo>
                <a:cubicBezTo>
                  <a:pt x="644" y="255"/>
                  <a:pt x="644" y="255"/>
                  <a:pt x="644" y="255"/>
                </a:cubicBezTo>
                <a:cubicBezTo>
                  <a:pt x="644" y="254"/>
                  <a:pt x="644" y="254"/>
                  <a:pt x="644" y="254"/>
                </a:cubicBezTo>
                <a:cubicBezTo>
                  <a:pt x="645" y="254"/>
                  <a:pt x="645" y="254"/>
                  <a:pt x="645" y="254"/>
                </a:cubicBezTo>
                <a:cubicBezTo>
                  <a:pt x="645" y="254"/>
                  <a:pt x="645" y="254"/>
                  <a:pt x="645" y="254"/>
                </a:cubicBezTo>
                <a:cubicBezTo>
                  <a:pt x="651" y="254"/>
                  <a:pt x="651" y="254"/>
                  <a:pt x="651" y="254"/>
                </a:cubicBezTo>
                <a:cubicBezTo>
                  <a:pt x="652" y="254"/>
                  <a:pt x="652" y="254"/>
                  <a:pt x="652" y="254"/>
                </a:cubicBezTo>
                <a:cubicBezTo>
                  <a:pt x="654" y="254"/>
                  <a:pt x="656" y="255"/>
                  <a:pt x="657" y="257"/>
                </a:cubicBezTo>
                <a:cubicBezTo>
                  <a:pt x="663" y="261"/>
                  <a:pt x="663" y="261"/>
                  <a:pt x="663" y="261"/>
                </a:cubicBezTo>
                <a:cubicBezTo>
                  <a:pt x="669" y="256"/>
                  <a:pt x="669" y="256"/>
                  <a:pt x="669" y="256"/>
                </a:cubicBezTo>
                <a:cubicBezTo>
                  <a:pt x="673" y="250"/>
                  <a:pt x="673" y="250"/>
                  <a:pt x="673" y="250"/>
                </a:cubicBezTo>
                <a:cubicBezTo>
                  <a:pt x="673" y="245"/>
                  <a:pt x="673" y="245"/>
                  <a:pt x="673" y="245"/>
                </a:cubicBezTo>
                <a:cubicBezTo>
                  <a:pt x="672" y="232"/>
                  <a:pt x="672" y="232"/>
                  <a:pt x="672" y="232"/>
                </a:cubicBezTo>
                <a:cubicBezTo>
                  <a:pt x="671" y="227"/>
                  <a:pt x="671" y="227"/>
                  <a:pt x="671" y="227"/>
                </a:cubicBezTo>
                <a:cubicBezTo>
                  <a:pt x="662" y="226"/>
                  <a:pt x="662" y="226"/>
                  <a:pt x="662" y="226"/>
                </a:cubicBezTo>
                <a:cubicBezTo>
                  <a:pt x="662" y="220"/>
                  <a:pt x="662" y="220"/>
                  <a:pt x="662" y="220"/>
                </a:cubicBezTo>
                <a:cubicBezTo>
                  <a:pt x="654" y="210"/>
                  <a:pt x="654" y="210"/>
                  <a:pt x="654" y="210"/>
                </a:cubicBezTo>
                <a:cubicBezTo>
                  <a:pt x="653" y="210"/>
                  <a:pt x="653" y="210"/>
                  <a:pt x="653" y="210"/>
                </a:cubicBezTo>
                <a:cubicBezTo>
                  <a:pt x="649" y="203"/>
                  <a:pt x="649" y="203"/>
                  <a:pt x="649" y="203"/>
                </a:cubicBezTo>
                <a:cubicBezTo>
                  <a:pt x="649" y="202"/>
                  <a:pt x="649" y="202"/>
                  <a:pt x="649" y="202"/>
                </a:cubicBezTo>
                <a:cubicBezTo>
                  <a:pt x="649" y="201"/>
                  <a:pt x="649" y="201"/>
                  <a:pt x="649" y="201"/>
                </a:cubicBezTo>
                <a:cubicBezTo>
                  <a:pt x="649" y="201"/>
                  <a:pt x="649" y="201"/>
                  <a:pt x="649" y="201"/>
                </a:cubicBezTo>
                <a:cubicBezTo>
                  <a:pt x="657" y="190"/>
                  <a:pt x="657" y="190"/>
                  <a:pt x="657" y="190"/>
                </a:cubicBezTo>
                <a:cubicBezTo>
                  <a:pt x="657" y="189"/>
                  <a:pt x="657" y="189"/>
                  <a:pt x="657" y="189"/>
                </a:cubicBezTo>
                <a:cubicBezTo>
                  <a:pt x="658" y="189"/>
                  <a:pt x="658" y="189"/>
                  <a:pt x="658" y="189"/>
                </a:cubicBezTo>
                <a:cubicBezTo>
                  <a:pt x="658" y="188"/>
                  <a:pt x="658" y="188"/>
                  <a:pt x="658" y="188"/>
                </a:cubicBezTo>
                <a:cubicBezTo>
                  <a:pt x="659" y="188"/>
                  <a:pt x="659" y="188"/>
                  <a:pt x="659" y="188"/>
                </a:cubicBezTo>
                <a:cubicBezTo>
                  <a:pt x="662" y="188"/>
                  <a:pt x="662" y="188"/>
                  <a:pt x="662" y="188"/>
                </a:cubicBezTo>
                <a:cubicBezTo>
                  <a:pt x="667" y="184"/>
                  <a:pt x="667" y="184"/>
                  <a:pt x="667" y="184"/>
                </a:cubicBezTo>
                <a:cubicBezTo>
                  <a:pt x="672" y="168"/>
                  <a:pt x="672" y="168"/>
                  <a:pt x="672" y="168"/>
                </a:cubicBezTo>
                <a:cubicBezTo>
                  <a:pt x="672" y="168"/>
                  <a:pt x="672" y="168"/>
                  <a:pt x="672" y="168"/>
                </a:cubicBezTo>
                <a:cubicBezTo>
                  <a:pt x="672" y="168"/>
                  <a:pt x="672" y="168"/>
                  <a:pt x="672" y="168"/>
                </a:cubicBezTo>
                <a:cubicBezTo>
                  <a:pt x="679" y="161"/>
                  <a:pt x="679" y="161"/>
                  <a:pt x="679" y="161"/>
                </a:cubicBezTo>
                <a:cubicBezTo>
                  <a:pt x="679" y="160"/>
                  <a:pt x="679" y="160"/>
                  <a:pt x="679" y="160"/>
                </a:cubicBezTo>
                <a:cubicBezTo>
                  <a:pt x="679" y="160"/>
                  <a:pt x="679" y="160"/>
                  <a:pt x="679" y="160"/>
                </a:cubicBezTo>
                <a:cubicBezTo>
                  <a:pt x="679" y="160"/>
                  <a:pt x="679" y="160"/>
                  <a:pt x="679" y="160"/>
                </a:cubicBezTo>
                <a:cubicBezTo>
                  <a:pt x="687" y="158"/>
                  <a:pt x="687" y="158"/>
                  <a:pt x="687" y="158"/>
                </a:cubicBezTo>
                <a:cubicBezTo>
                  <a:pt x="687" y="159"/>
                  <a:pt x="687" y="159"/>
                  <a:pt x="687" y="159"/>
                </a:cubicBezTo>
                <a:cubicBezTo>
                  <a:pt x="691" y="163"/>
                  <a:pt x="691" y="163"/>
                  <a:pt x="691" y="163"/>
                </a:cubicBezTo>
                <a:cubicBezTo>
                  <a:pt x="693" y="164"/>
                  <a:pt x="693" y="164"/>
                  <a:pt x="693" y="164"/>
                </a:cubicBezTo>
                <a:cubicBezTo>
                  <a:pt x="696" y="151"/>
                  <a:pt x="696" y="151"/>
                  <a:pt x="696" y="151"/>
                </a:cubicBezTo>
                <a:cubicBezTo>
                  <a:pt x="693" y="142"/>
                  <a:pt x="693" y="142"/>
                  <a:pt x="693" y="142"/>
                </a:cubicBezTo>
                <a:cubicBezTo>
                  <a:pt x="693" y="142"/>
                  <a:pt x="693" y="142"/>
                  <a:pt x="693" y="142"/>
                </a:cubicBezTo>
                <a:cubicBezTo>
                  <a:pt x="693" y="141"/>
                  <a:pt x="693" y="141"/>
                  <a:pt x="693" y="141"/>
                </a:cubicBezTo>
                <a:cubicBezTo>
                  <a:pt x="694" y="131"/>
                  <a:pt x="694" y="131"/>
                  <a:pt x="694" y="131"/>
                </a:cubicBezTo>
                <a:cubicBezTo>
                  <a:pt x="694" y="130"/>
                  <a:pt x="694" y="130"/>
                  <a:pt x="694" y="130"/>
                </a:cubicBezTo>
                <a:cubicBezTo>
                  <a:pt x="699" y="125"/>
                  <a:pt x="699" y="125"/>
                  <a:pt x="699" y="125"/>
                </a:cubicBezTo>
                <a:cubicBezTo>
                  <a:pt x="702" y="120"/>
                  <a:pt x="702" y="120"/>
                  <a:pt x="702" y="120"/>
                </a:cubicBezTo>
                <a:cubicBezTo>
                  <a:pt x="702" y="115"/>
                  <a:pt x="702" y="115"/>
                  <a:pt x="702" y="115"/>
                </a:cubicBezTo>
                <a:cubicBezTo>
                  <a:pt x="702" y="112"/>
                  <a:pt x="701" y="108"/>
                  <a:pt x="699" y="102"/>
                </a:cubicBezTo>
                <a:cubicBezTo>
                  <a:pt x="699" y="102"/>
                  <a:pt x="699" y="102"/>
                  <a:pt x="699" y="102"/>
                </a:cubicBezTo>
                <a:cubicBezTo>
                  <a:pt x="699" y="102"/>
                  <a:pt x="699" y="102"/>
                  <a:pt x="699" y="102"/>
                </a:cubicBezTo>
                <a:cubicBezTo>
                  <a:pt x="699" y="93"/>
                  <a:pt x="699" y="93"/>
                  <a:pt x="699" y="93"/>
                </a:cubicBezTo>
                <a:cubicBezTo>
                  <a:pt x="699" y="92"/>
                  <a:pt x="699" y="92"/>
                  <a:pt x="699" y="92"/>
                </a:cubicBezTo>
                <a:cubicBezTo>
                  <a:pt x="701" y="84"/>
                  <a:pt x="701" y="84"/>
                  <a:pt x="701" y="84"/>
                </a:cubicBezTo>
                <a:cubicBezTo>
                  <a:pt x="699" y="80"/>
                  <a:pt x="698" y="78"/>
                  <a:pt x="698" y="76"/>
                </a:cubicBezTo>
                <a:lnTo>
                  <a:pt x="699" y="64"/>
                </a:lnTo>
                <a:close/>
              </a:path>
            </a:pathLst>
          </a:custGeom>
          <a:solidFill>
            <a:schemeClr val="accent1"/>
          </a:solidFill>
          <a:ln>
            <a:noFill/>
          </a:ln>
        </p:spPr>
        <p:txBody>
          <a:bodyPr/>
          <a:lstStyle/>
          <a:p>
            <a:endParaRPr lang="zh-CN" altLang="en-US"/>
          </a:p>
        </p:txBody>
      </p:sp>
      <p:sp>
        <p:nvSpPr>
          <p:cNvPr id="8" name="Freeform 6"/>
          <p:cNvSpPr/>
          <p:nvPr/>
        </p:nvSpPr>
        <p:spPr bwMode="auto">
          <a:xfrm>
            <a:off x="2245999" y="2583678"/>
            <a:ext cx="1465263" cy="1239837"/>
          </a:xfrm>
          <a:custGeom>
            <a:avLst/>
            <a:gdLst>
              <a:gd name="T0" fmla="*/ 2147483646 w 456"/>
              <a:gd name="T1" fmla="*/ 1588976384 h 386"/>
              <a:gd name="T2" fmla="*/ 2147483646 w 456"/>
              <a:gd name="T3" fmla="*/ 1650884722 h 386"/>
              <a:gd name="T4" fmla="*/ 2147483646 w 456"/>
              <a:gd name="T5" fmla="*/ 1320709062 h 386"/>
              <a:gd name="T6" fmla="*/ 2023607154 w 456"/>
              <a:gd name="T7" fmla="*/ 1104029880 h 386"/>
              <a:gd name="T8" fmla="*/ 2054580094 w 456"/>
              <a:gd name="T9" fmla="*/ 804805178 h 386"/>
              <a:gd name="T10" fmla="*/ 1755168585 w 456"/>
              <a:gd name="T11" fmla="*/ 887350698 h 386"/>
              <a:gd name="T12" fmla="*/ 1528030482 w 456"/>
              <a:gd name="T13" fmla="*/ 598446193 h 386"/>
              <a:gd name="T14" fmla="*/ 1424784137 w 456"/>
              <a:gd name="T15" fmla="*/ 247633351 h 386"/>
              <a:gd name="T16" fmla="*/ 1321537792 w 456"/>
              <a:gd name="T17" fmla="*/ 72225323 h 386"/>
              <a:gd name="T18" fmla="*/ 1084075376 w 456"/>
              <a:gd name="T19" fmla="*/ 154770844 h 386"/>
              <a:gd name="T20" fmla="*/ 918883152 w 456"/>
              <a:gd name="T21" fmla="*/ 330175660 h 386"/>
              <a:gd name="T22" fmla="*/ 505900985 w 456"/>
              <a:gd name="T23" fmla="*/ 453992335 h 386"/>
              <a:gd name="T24" fmla="*/ 258114256 w 456"/>
              <a:gd name="T25" fmla="*/ 753217038 h 386"/>
              <a:gd name="T26" fmla="*/ 20648626 w 456"/>
              <a:gd name="T27" fmla="*/ 949259036 h 386"/>
              <a:gd name="T28" fmla="*/ 340708761 w 456"/>
              <a:gd name="T29" fmla="*/ 1227846556 h 386"/>
              <a:gd name="T30" fmla="*/ 578174391 w 456"/>
              <a:gd name="T31" fmla="*/ 1310388865 h 386"/>
              <a:gd name="T32" fmla="*/ 1156345568 w 456"/>
              <a:gd name="T33" fmla="*/ 1547705230 h 386"/>
              <a:gd name="T34" fmla="*/ 1569327735 w 456"/>
              <a:gd name="T35" fmla="*/ 1465159709 h 386"/>
              <a:gd name="T36" fmla="*/ 1920360809 w 456"/>
              <a:gd name="T37" fmla="*/ 1609613567 h 386"/>
              <a:gd name="T38" fmla="*/ 2147483646 w 456"/>
              <a:gd name="T39" fmla="*/ 1733430243 h 386"/>
              <a:gd name="T40" fmla="*/ 2147483646 w 456"/>
              <a:gd name="T41" fmla="*/ 2094560071 h 386"/>
              <a:gd name="T42" fmla="*/ 2147483646 w 456"/>
              <a:gd name="T43" fmla="*/ 2147483646 h 386"/>
              <a:gd name="T44" fmla="*/ 2147483646 w 456"/>
              <a:gd name="T45" fmla="*/ 2147483646 h 386"/>
              <a:gd name="T46" fmla="*/ 2147483646 w 456"/>
              <a:gd name="T47" fmla="*/ 2147483646 h 386"/>
              <a:gd name="T48" fmla="*/ 2147483646 w 456"/>
              <a:gd name="T49" fmla="*/ 2147483646 h 386"/>
              <a:gd name="T50" fmla="*/ 2147483646 w 456"/>
              <a:gd name="T51" fmla="*/ 2147483646 h 386"/>
              <a:gd name="T52" fmla="*/ 2147483646 w 456"/>
              <a:gd name="T53" fmla="*/ 2147483646 h 386"/>
              <a:gd name="T54" fmla="*/ 2147483646 w 456"/>
              <a:gd name="T55" fmla="*/ 2147483646 h 386"/>
              <a:gd name="T56" fmla="*/ 2147483646 w 456"/>
              <a:gd name="T57" fmla="*/ 2147483646 h 386"/>
              <a:gd name="T58" fmla="*/ 2147483646 w 456"/>
              <a:gd name="T59" fmla="*/ 2147483646 h 386"/>
              <a:gd name="T60" fmla="*/ 2147483646 w 456"/>
              <a:gd name="T61" fmla="*/ 2147483646 h 386"/>
              <a:gd name="T62" fmla="*/ 2147483646 w 456"/>
              <a:gd name="T63" fmla="*/ 2147483646 h 386"/>
              <a:gd name="T64" fmla="*/ 2147483646 w 456"/>
              <a:gd name="T65" fmla="*/ 2147483646 h 386"/>
              <a:gd name="T66" fmla="*/ 2147483646 w 456"/>
              <a:gd name="T67" fmla="*/ 2147483646 h 386"/>
              <a:gd name="T68" fmla="*/ 2147483646 w 456"/>
              <a:gd name="T69" fmla="*/ 2147483646 h 386"/>
              <a:gd name="T70" fmla="*/ 2147483646 w 456"/>
              <a:gd name="T71" fmla="*/ 2147483646 h 386"/>
              <a:gd name="T72" fmla="*/ 2147483646 w 456"/>
              <a:gd name="T73" fmla="*/ 2147483646 h 386"/>
              <a:gd name="T74" fmla="*/ 2147483646 w 456"/>
              <a:gd name="T75" fmla="*/ 2147483646 h 386"/>
              <a:gd name="T76" fmla="*/ 2147483646 w 456"/>
              <a:gd name="T77" fmla="*/ 2147483646 h 386"/>
              <a:gd name="T78" fmla="*/ 2147483646 w 456"/>
              <a:gd name="T79" fmla="*/ 2147483646 h 386"/>
              <a:gd name="T80" fmla="*/ 2147483646 w 456"/>
              <a:gd name="T81" fmla="*/ 2147483646 h 386"/>
              <a:gd name="T82" fmla="*/ 2147483646 w 456"/>
              <a:gd name="T83" fmla="*/ 2147483646 h 386"/>
              <a:gd name="T84" fmla="*/ 2147483646 w 456"/>
              <a:gd name="T85" fmla="*/ 2147483646 h 386"/>
              <a:gd name="T86" fmla="*/ 2147483646 w 456"/>
              <a:gd name="T87" fmla="*/ 2147483646 h 386"/>
              <a:gd name="T88" fmla="*/ 2147483646 w 456"/>
              <a:gd name="T89" fmla="*/ 2147483646 h 386"/>
              <a:gd name="T90" fmla="*/ 2147483646 w 456"/>
              <a:gd name="T91" fmla="*/ 2147483646 h 386"/>
              <a:gd name="T92" fmla="*/ 2147483646 w 456"/>
              <a:gd name="T93" fmla="*/ 2147483646 h 386"/>
              <a:gd name="T94" fmla="*/ 2147483646 w 456"/>
              <a:gd name="T95" fmla="*/ 2147483646 h 386"/>
              <a:gd name="T96" fmla="*/ 2147483646 w 456"/>
              <a:gd name="T97" fmla="*/ 2147483646 h 386"/>
              <a:gd name="T98" fmla="*/ 2147483646 w 456"/>
              <a:gd name="T99" fmla="*/ 2147483646 h 386"/>
              <a:gd name="T100" fmla="*/ 2147483646 w 456"/>
              <a:gd name="T101" fmla="*/ 2146151423 h 386"/>
              <a:gd name="T102" fmla="*/ 2147483646 w 456"/>
              <a:gd name="T103" fmla="*/ 1939789227 h 386"/>
              <a:gd name="T104" fmla="*/ 2147483646 w 456"/>
              <a:gd name="T105" fmla="*/ 1733430243 h 386"/>
              <a:gd name="T106" fmla="*/ 2147483646 w 456"/>
              <a:gd name="T107" fmla="*/ 1465159709 h 386"/>
              <a:gd name="T108" fmla="*/ 2147483646 w 456"/>
              <a:gd name="T109" fmla="*/ 1475479906 h 38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56" h="386">
                <a:moveTo>
                  <a:pt x="271" y="140"/>
                </a:moveTo>
                <a:cubicBezTo>
                  <a:pt x="265" y="140"/>
                  <a:pt x="265" y="140"/>
                  <a:pt x="265" y="140"/>
                </a:cubicBezTo>
                <a:cubicBezTo>
                  <a:pt x="263" y="144"/>
                  <a:pt x="263" y="144"/>
                  <a:pt x="263" y="144"/>
                </a:cubicBezTo>
                <a:cubicBezTo>
                  <a:pt x="266" y="148"/>
                  <a:pt x="266" y="148"/>
                  <a:pt x="266" y="148"/>
                </a:cubicBezTo>
                <a:cubicBezTo>
                  <a:pt x="266" y="148"/>
                  <a:pt x="266" y="148"/>
                  <a:pt x="266" y="148"/>
                </a:cubicBezTo>
                <a:cubicBezTo>
                  <a:pt x="266" y="148"/>
                  <a:pt x="266" y="148"/>
                  <a:pt x="266" y="148"/>
                </a:cubicBezTo>
                <a:cubicBezTo>
                  <a:pt x="268" y="154"/>
                  <a:pt x="268" y="154"/>
                  <a:pt x="268" y="154"/>
                </a:cubicBezTo>
                <a:cubicBezTo>
                  <a:pt x="268" y="154"/>
                  <a:pt x="268" y="154"/>
                  <a:pt x="268" y="154"/>
                </a:cubicBezTo>
                <a:cubicBezTo>
                  <a:pt x="268" y="155"/>
                  <a:pt x="268" y="155"/>
                  <a:pt x="268" y="155"/>
                </a:cubicBezTo>
                <a:cubicBezTo>
                  <a:pt x="268" y="156"/>
                  <a:pt x="268" y="156"/>
                  <a:pt x="268" y="156"/>
                </a:cubicBezTo>
                <a:cubicBezTo>
                  <a:pt x="259" y="160"/>
                  <a:pt x="259" y="160"/>
                  <a:pt x="259" y="160"/>
                </a:cubicBezTo>
                <a:cubicBezTo>
                  <a:pt x="258" y="160"/>
                  <a:pt x="258" y="160"/>
                  <a:pt x="258" y="160"/>
                </a:cubicBezTo>
                <a:cubicBezTo>
                  <a:pt x="258" y="160"/>
                  <a:pt x="258" y="160"/>
                  <a:pt x="258" y="160"/>
                </a:cubicBezTo>
                <a:cubicBezTo>
                  <a:pt x="258" y="160"/>
                  <a:pt x="258" y="160"/>
                  <a:pt x="258" y="160"/>
                </a:cubicBezTo>
                <a:cubicBezTo>
                  <a:pt x="258" y="160"/>
                  <a:pt x="258" y="160"/>
                  <a:pt x="258" y="160"/>
                </a:cubicBezTo>
                <a:cubicBezTo>
                  <a:pt x="251" y="160"/>
                  <a:pt x="247" y="158"/>
                  <a:pt x="246" y="155"/>
                </a:cubicBezTo>
                <a:cubicBezTo>
                  <a:pt x="244" y="150"/>
                  <a:pt x="244" y="150"/>
                  <a:pt x="244" y="150"/>
                </a:cubicBezTo>
                <a:cubicBezTo>
                  <a:pt x="232" y="148"/>
                  <a:pt x="232" y="148"/>
                  <a:pt x="232" y="148"/>
                </a:cubicBezTo>
                <a:cubicBezTo>
                  <a:pt x="228" y="132"/>
                  <a:pt x="228" y="132"/>
                  <a:pt x="228" y="132"/>
                </a:cubicBezTo>
                <a:cubicBezTo>
                  <a:pt x="226" y="132"/>
                  <a:pt x="224" y="131"/>
                  <a:pt x="223" y="129"/>
                </a:cubicBezTo>
                <a:cubicBezTo>
                  <a:pt x="222" y="128"/>
                  <a:pt x="222" y="128"/>
                  <a:pt x="222" y="128"/>
                </a:cubicBezTo>
                <a:cubicBezTo>
                  <a:pt x="220" y="126"/>
                  <a:pt x="219" y="124"/>
                  <a:pt x="216" y="124"/>
                </a:cubicBezTo>
                <a:cubicBezTo>
                  <a:pt x="213" y="122"/>
                  <a:pt x="210" y="120"/>
                  <a:pt x="208" y="116"/>
                </a:cubicBezTo>
                <a:cubicBezTo>
                  <a:pt x="203" y="114"/>
                  <a:pt x="203" y="114"/>
                  <a:pt x="203" y="114"/>
                </a:cubicBezTo>
                <a:cubicBezTo>
                  <a:pt x="203" y="114"/>
                  <a:pt x="203" y="114"/>
                  <a:pt x="203" y="114"/>
                </a:cubicBezTo>
                <a:cubicBezTo>
                  <a:pt x="203" y="114"/>
                  <a:pt x="203" y="114"/>
                  <a:pt x="203" y="114"/>
                </a:cubicBezTo>
                <a:cubicBezTo>
                  <a:pt x="203" y="114"/>
                  <a:pt x="203" y="114"/>
                  <a:pt x="203" y="114"/>
                </a:cubicBezTo>
                <a:cubicBezTo>
                  <a:pt x="196" y="107"/>
                  <a:pt x="196" y="107"/>
                  <a:pt x="196" y="107"/>
                </a:cubicBezTo>
                <a:cubicBezTo>
                  <a:pt x="196" y="107"/>
                  <a:pt x="196" y="107"/>
                  <a:pt x="196" y="107"/>
                </a:cubicBezTo>
                <a:cubicBezTo>
                  <a:pt x="195" y="102"/>
                  <a:pt x="195" y="102"/>
                  <a:pt x="195" y="102"/>
                </a:cubicBezTo>
                <a:cubicBezTo>
                  <a:pt x="195" y="101"/>
                  <a:pt x="195" y="101"/>
                  <a:pt x="195" y="101"/>
                </a:cubicBezTo>
                <a:cubicBezTo>
                  <a:pt x="208" y="84"/>
                  <a:pt x="208" y="84"/>
                  <a:pt x="208" y="84"/>
                </a:cubicBezTo>
                <a:cubicBezTo>
                  <a:pt x="208" y="82"/>
                  <a:pt x="208" y="82"/>
                  <a:pt x="208" y="81"/>
                </a:cubicBezTo>
                <a:cubicBezTo>
                  <a:pt x="206" y="76"/>
                  <a:pt x="206" y="76"/>
                  <a:pt x="206" y="76"/>
                </a:cubicBezTo>
                <a:cubicBezTo>
                  <a:pt x="199" y="78"/>
                  <a:pt x="199" y="78"/>
                  <a:pt x="199" y="78"/>
                </a:cubicBezTo>
                <a:cubicBezTo>
                  <a:pt x="198" y="78"/>
                  <a:pt x="198" y="78"/>
                  <a:pt x="198" y="78"/>
                </a:cubicBezTo>
                <a:cubicBezTo>
                  <a:pt x="198" y="79"/>
                  <a:pt x="198" y="79"/>
                  <a:pt x="198" y="79"/>
                </a:cubicBezTo>
                <a:cubicBezTo>
                  <a:pt x="198" y="79"/>
                  <a:pt x="198" y="79"/>
                  <a:pt x="198" y="79"/>
                </a:cubicBezTo>
                <a:cubicBezTo>
                  <a:pt x="180" y="80"/>
                  <a:pt x="180" y="80"/>
                  <a:pt x="180" y="80"/>
                </a:cubicBezTo>
                <a:cubicBezTo>
                  <a:pt x="174" y="82"/>
                  <a:pt x="174" y="82"/>
                  <a:pt x="174" y="82"/>
                </a:cubicBezTo>
                <a:cubicBezTo>
                  <a:pt x="171" y="84"/>
                  <a:pt x="171" y="84"/>
                  <a:pt x="171" y="84"/>
                </a:cubicBezTo>
                <a:cubicBezTo>
                  <a:pt x="170" y="86"/>
                  <a:pt x="170" y="86"/>
                  <a:pt x="170" y="86"/>
                </a:cubicBezTo>
                <a:cubicBezTo>
                  <a:pt x="168" y="88"/>
                  <a:pt x="166" y="90"/>
                  <a:pt x="162" y="89"/>
                </a:cubicBezTo>
                <a:cubicBezTo>
                  <a:pt x="162" y="89"/>
                  <a:pt x="162" y="89"/>
                  <a:pt x="162" y="89"/>
                </a:cubicBezTo>
                <a:cubicBezTo>
                  <a:pt x="162" y="88"/>
                  <a:pt x="162" y="88"/>
                  <a:pt x="162" y="88"/>
                </a:cubicBezTo>
                <a:cubicBezTo>
                  <a:pt x="156" y="84"/>
                  <a:pt x="156" y="84"/>
                  <a:pt x="156" y="84"/>
                </a:cubicBezTo>
                <a:cubicBezTo>
                  <a:pt x="156" y="74"/>
                  <a:pt x="156" y="74"/>
                  <a:pt x="156" y="74"/>
                </a:cubicBezTo>
                <a:cubicBezTo>
                  <a:pt x="152" y="72"/>
                  <a:pt x="150" y="69"/>
                  <a:pt x="150" y="67"/>
                </a:cubicBezTo>
                <a:cubicBezTo>
                  <a:pt x="148" y="58"/>
                  <a:pt x="148" y="58"/>
                  <a:pt x="148" y="58"/>
                </a:cubicBezTo>
                <a:cubicBezTo>
                  <a:pt x="144" y="54"/>
                  <a:pt x="144" y="54"/>
                  <a:pt x="144" y="54"/>
                </a:cubicBezTo>
                <a:cubicBezTo>
                  <a:pt x="140" y="50"/>
                  <a:pt x="140" y="50"/>
                  <a:pt x="140" y="50"/>
                </a:cubicBezTo>
                <a:cubicBezTo>
                  <a:pt x="138" y="49"/>
                  <a:pt x="138" y="49"/>
                  <a:pt x="138" y="49"/>
                </a:cubicBezTo>
                <a:cubicBezTo>
                  <a:pt x="145" y="40"/>
                  <a:pt x="145" y="40"/>
                  <a:pt x="145" y="40"/>
                </a:cubicBezTo>
                <a:cubicBezTo>
                  <a:pt x="146" y="34"/>
                  <a:pt x="146" y="34"/>
                  <a:pt x="146" y="34"/>
                </a:cubicBezTo>
                <a:cubicBezTo>
                  <a:pt x="138" y="24"/>
                  <a:pt x="138" y="24"/>
                  <a:pt x="138" y="24"/>
                </a:cubicBezTo>
                <a:cubicBezTo>
                  <a:pt x="138" y="24"/>
                  <a:pt x="138" y="24"/>
                  <a:pt x="138" y="24"/>
                </a:cubicBezTo>
                <a:cubicBezTo>
                  <a:pt x="138" y="24"/>
                  <a:pt x="138" y="24"/>
                  <a:pt x="138" y="24"/>
                </a:cubicBezTo>
                <a:cubicBezTo>
                  <a:pt x="134" y="16"/>
                  <a:pt x="134" y="16"/>
                  <a:pt x="134" y="16"/>
                </a:cubicBezTo>
                <a:cubicBezTo>
                  <a:pt x="134" y="16"/>
                  <a:pt x="134" y="16"/>
                  <a:pt x="134" y="16"/>
                </a:cubicBezTo>
                <a:cubicBezTo>
                  <a:pt x="134" y="16"/>
                  <a:pt x="134" y="16"/>
                  <a:pt x="134" y="16"/>
                </a:cubicBezTo>
                <a:cubicBezTo>
                  <a:pt x="134" y="12"/>
                  <a:pt x="134" y="12"/>
                  <a:pt x="134" y="12"/>
                </a:cubicBezTo>
                <a:cubicBezTo>
                  <a:pt x="128" y="8"/>
                  <a:pt x="128" y="8"/>
                  <a:pt x="128" y="8"/>
                </a:cubicBezTo>
                <a:cubicBezTo>
                  <a:pt x="128" y="7"/>
                  <a:pt x="128" y="7"/>
                  <a:pt x="128" y="7"/>
                </a:cubicBezTo>
                <a:cubicBezTo>
                  <a:pt x="128" y="7"/>
                  <a:pt x="128" y="7"/>
                  <a:pt x="128" y="7"/>
                </a:cubicBezTo>
                <a:cubicBezTo>
                  <a:pt x="128" y="7"/>
                  <a:pt x="128" y="7"/>
                  <a:pt x="128" y="7"/>
                </a:cubicBezTo>
                <a:cubicBezTo>
                  <a:pt x="123" y="1"/>
                  <a:pt x="123" y="1"/>
                  <a:pt x="123" y="1"/>
                </a:cubicBezTo>
                <a:cubicBezTo>
                  <a:pt x="116" y="0"/>
                  <a:pt x="116" y="0"/>
                  <a:pt x="116" y="0"/>
                </a:cubicBezTo>
                <a:cubicBezTo>
                  <a:pt x="108" y="2"/>
                  <a:pt x="108" y="2"/>
                  <a:pt x="108" y="2"/>
                </a:cubicBezTo>
                <a:cubicBezTo>
                  <a:pt x="106" y="4"/>
                  <a:pt x="106" y="4"/>
                  <a:pt x="106" y="4"/>
                </a:cubicBezTo>
                <a:cubicBezTo>
                  <a:pt x="105" y="15"/>
                  <a:pt x="105" y="15"/>
                  <a:pt x="105" y="15"/>
                </a:cubicBezTo>
                <a:cubicBezTo>
                  <a:pt x="105" y="28"/>
                  <a:pt x="105" y="28"/>
                  <a:pt x="105" y="28"/>
                </a:cubicBezTo>
                <a:cubicBezTo>
                  <a:pt x="104" y="28"/>
                  <a:pt x="104" y="28"/>
                  <a:pt x="104" y="28"/>
                </a:cubicBezTo>
                <a:cubicBezTo>
                  <a:pt x="96" y="31"/>
                  <a:pt x="96" y="31"/>
                  <a:pt x="96" y="31"/>
                </a:cubicBezTo>
                <a:cubicBezTo>
                  <a:pt x="96" y="31"/>
                  <a:pt x="96" y="31"/>
                  <a:pt x="96" y="31"/>
                </a:cubicBezTo>
                <a:cubicBezTo>
                  <a:pt x="96" y="31"/>
                  <a:pt x="96" y="31"/>
                  <a:pt x="96" y="31"/>
                </a:cubicBezTo>
                <a:cubicBezTo>
                  <a:pt x="96" y="31"/>
                  <a:pt x="96" y="31"/>
                  <a:pt x="96" y="31"/>
                </a:cubicBezTo>
                <a:cubicBezTo>
                  <a:pt x="89" y="32"/>
                  <a:pt x="89" y="32"/>
                  <a:pt x="89" y="32"/>
                </a:cubicBezTo>
                <a:cubicBezTo>
                  <a:pt x="86" y="34"/>
                  <a:pt x="82" y="36"/>
                  <a:pt x="77" y="37"/>
                </a:cubicBezTo>
                <a:cubicBezTo>
                  <a:pt x="76" y="38"/>
                  <a:pt x="76" y="38"/>
                  <a:pt x="76" y="38"/>
                </a:cubicBezTo>
                <a:cubicBezTo>
                  <a:pt x="76" y="38"/>
                  <a:pt x="76" y="38"/>
                  <a:pt x="76" y="38"/>
                </a:cubicBezTo>
                <a:cubicBezTo>
                  <a:pt x="76" y="38"/>
                  <a:pt x="76" y="38"/>
                  <a:pt x="76" y="38"/>
                </a:cubicBezTo>
                <a:cubicBezTo>
                  <a:pt x="62" y="34"/>
                  <a:pt x="62" y="34"/>
                  <a:pt x="62" y="34"/>
                </a:cubicBezTo>
                <a:cubicBezTo>
                  <a:pt x="57" y="40"/>
                  <a:pt x="57" y="40"/>
                  <a:pt x="57" y="40"/>
                </a:cubicBezTo>
                <a:cubicBezTo>
                  <a:pt x="56" y="42"/>
                  <a:pt x="53" y="44"/>
                  <a:pt x="49" y="44"/>
                </a:cubicBezTo>
                <a:cubicBezTo>
                  <a:pt x="41" y="51"/>
                  <a:pt x="41" y="51"/>
                  <a:pt x="41" y="51"/>
                </a:cubicBezTo>
                <a:cubicBezTo>
                  <a:pt x="36" y="58"/>
                  <a:pt x="36" y="58"/>
                  <a:pt x="36" y="58"/>
                </a:cubicBezTo>
                <a:cubicBezTo>
                  <a:pt x="36" y="58"/>
                  <a:pt x="36" y="58"/>
                  <a:pt x="36" y="58"/>
                </a:cubicBezTo>
                <a:cubicBezTo>
                  <a:pt x="36" y="59"/>
                  <a:pt x="36" y="59"/>
                  <a:pt x="36" y="59"/>
                </a:cubicBezTo>
                <a:cubicBezTo>
                  <a:pt x="34" y="62"/>
                  <a:pt x="32" y="65"/>
                  <a:pt x="30" y="66"/>
                </a:cubicBezTo>
                <a:cubicBezTo>
                  <a:pt x="25" y="72"/>
                  <a:pt x="25" y="72"/>
                  <a:pt x="25" y="72"/>
                </a:cubicBezTo>
                <a:cubicBezTo>
                  <a:pt x="25" y="73"/>
                  <a:pt x="25" y="73"/>
                  <a:pt x="25" y="73"/>
                </a:cubicBezTo>
                <a:cubicBezTo>
                  <a:pt x="25" y="73"/>
                  <a:pt x="25" y="73"/>
                  <a:pt x="25" y="73"/>
                </a:cubicBezTo>
                <a:cubicBezTo>
                  <a:pt x="22" y="75"/>
                  <a:pt x="22" y="75"/>
                  <a:pt x="22" y="75"/>
                </a:cubicBezTo>
                <a:cubicBezTo>
                  <a:pt x="20" y="76"/>
                  <a:pt x="18" y="76"/>
                  <a:pt x="16" y="76"/>
                </a:cubicBezTo>
                <a:cubicBezTo>
                  <a:pt x="6" y="76"/>
                  <a:pt x="6" y="76"/>
                  <a:pt x="6" y="76"/>
                </a:cubicBezTo>
                <a:cubicBezTo>
                  <a:pt x="4" y="79"/>
                  <a:pt x="4" y="79"/>
                  <a:pt x="4" y="79"/>
                </a:cubicBezTo>
                <a:cubicBezTo>
                  <a:pt x="0" y="86"/>
                  <a:pt x="0" y="86"/>
                  <a:pt x="0" y="86"/>
                </a:cubicBezTo>
                <a:cubicBezTo>
                  <a:pt x="2" y="92"/>
                  <a:pt x="2" y="92"/>
                  <a:pt x="2" y="92"/>
                </a:cubicBezTo>
                <a:cubicBezTo>
                  <a:pt x="1" y="108"/>
                  <a:pt x="1" y="108"/>
                  <a:pt x="1" y="108"/>
                </a:cubicBezTo>
                <a:cubicBezTo>
                  <a:pt x="4" y="112"/>
                  <a:pt x="4" y="112"/>
                  <a:pt x="4" y="112"/>
                </a:cubicBezTo>
                <a:cubicBezTo>
                  <a:pt x="4" y="113"/>
                  <a:pt x="4" y="113"/>
                  <a:pt x="4" y="113"/>
                </a:cubicBezTo>
                <a:cubicBezTo>
                  <a:pt x="5" y="116"/>
                  <a:pt x="5" y="116"/>
                  <a:pt x="5" y="116"/>
                </a:cubicBezTo>
                <a:cubicBezTo>
                  <a:pt x="11" y="116"/>
                  <a:pt x="11" y="116"/>
                  <a:pt x="11" y="116"/>
                </a:cubicBezTo>
                <a:cubicBezTo>
                  <a:pt x="20" y="118"/>
                  <a:pt x="20" y="118"/>
                  <a:pt x="20" y="118"/>
                </a:cubicBezTo>
                <a:cubicBezTo>
                  <a:pt x="33" y="119"/>
                  <a:pt x="33" y="119"/>
                  <a:pt x="33" y="119"/>
                </a:cubicBezTo>
                <a:cubicBezTo>
                  <a:pt x="38" y="118"/>
                  <a:pt x="38" y="118"/>
                  <a:pt x="38" y="118"/>
                </a:cubicBezTo>
                <a:cubicBezTo>
                  <a:pt x="39" y="118"/>
                  <a:pt x="39" y="118"/>
                  <a:pt x="39" y="118"/>
                </a:cubicBezTo>
                <a:cubicBezTo>
                  <a:pt x="40" y="118"/>
                  <a:pt x="40" y="118"/>
                  <a:pt x="40" y="118"/>
                </a:cubicBezTo>
                <a:cubicBezTo>
                  <a:pt x="50" y="122"/>
                  <a:pt x="50" y="122"/>
                  <a:pt x="50" y="122"/>
                </a:cubicBezTo>
                <a:cubicBezTo>
                  <a:pt x="50" y="122"/>
                  <a:pt x="50" y="122"/>
                  <a:pt x="50" y="122"/>
                </a:cubicBezTo>
                <a:cubicBezTo>
                  <a:pt x="51" y="122"/>
                  <a:pt x="51" y="122"/>
                  <a:pt x="51" y="122"/>
                </a:cubicBezTo>
                <a:cubicBezTo>
                  <a:pt x="56" y="127"/>
                  <a:pt x="56" y="127"/>
                  <a:pt x="56" y="127"/>
                </a:cubicBezTo>
                <a:cubicBezTo>
                  <a:pt x="68" y="131"/>
                  <a:pt x="68" y="131"/>
                  <a:pt x="68" y="131"/>
                </a:cubicBezTo>
                <a:cubicBezTo>
                  <a:pt x="69" y="131"/>
                  <a:pt x="69" y="131"/>
                  <a:pt x="69" y="131"/>
                </a:cubicBezTo>
                <a:cubicBezTo>
                  <a:pt x="77" y="136"/>
                  <a:pt x="77" y="136"/>
                  <a:pt x="77" y="136"/>
                </a:cubicBezTo>
                <a:cubicBezTo>
                  <a:pt x="96" y="154"/>
                  <a:pt x="96" y="154"/>
                  <a:pt x="96" y="154"/>
                </a:cubicBezTo>
                <a:cubicBezTo>
                  <a:pt x="105" y="158"/>
                  <a:pt x="105" y="158"/>
                  <a:pt x="105" y="158"/>
                </a:cubicBezTo>
                <a:cubicBezTo>
                  <a:pt x="109" y="156"/>
                  <a:pt x="109" y="156"/>
                  <a:pt x="109" y="156"/>
                </a:cubicBezTo>
                <a:cubicBezTo>
                  <a:pt x="112" y="150"/>
                  <a:pt x="112" y="150"/>
                  <a:pt x="112" y="150"/>
                </a:cubicBezTo>
                <a:cubicBezTo>
                  <a:pt x="110" y="139"/>
                  <a:pt x="110" y="139"/>
                  <a:pt x="110" y="139"/>
                </a:cubicBezTo>
                <a:cubicBezTo>
                  <a:pt x="110" y="136"/>
                  <a:pt x="113" y="134"/>
                  <a:pt x="118" y="132"/>
                </a:cubicBezTo>
                <a:cubicBezTo>
                  <a:pt x="118" y="131"/>
                  <a:pt x="118" y="131"/>
                  <a:pt x="118" y="131"/>
                </a:cubicBezTo>
                <a:cubicBezTo>
                  <a:pt x="143" y="146"/>
                  <a:pt x="143" y="146"/>
                  <a:pt x="143" y="146"/>
                </a:cubicBezTo>
                <a:cubicBezTo>
                  <a:pt x="146" y="145"/>
                  <a:pt x="146" y="145"/>
                  <a:pt x="146" y="145"/>
                </a:cubicBezTo>
                <a:cubicBezTo>
                  <a:pt x="151" y="142"/>
                  <a:pt x="151" y="142"/>
                  <a:pt x="151" y="142"/>
                </a:cubicBezTo>
                <a:cubicBezTo>
                  <a:pt x="152" y="142"/>
                  <a:pt x="152" y="142"/>
                  <a:pt x="152" y="142"/>
                </a:cubicBezTo>
                <a:cubicBezTo>
                  <a:pt x="155" y="142"/>
                  <a:pt x="155" y="142"/>
                  <a:pt x="155" y="142"/>
                </a:cubicBezTo>
                <a:cubicBezTo>
                  <a:pt x="160" y="138"/>
                  <a:pt x="160" y="138"/>
                  <a:pt x="160" y="138"/>
                </a:cubicBezTo>
                <a:cubicBezTo>
                  <a:pt x="161" y="138"/>
                  <a:pt x="161" y="138"/>
                  <a:pt x="161" y="138"/>
                </a:cubicBezTo>
                <a:cubicBezTo>
                  <a:pt x="162" y="138"/>
                  <a:pt x="162" y="138"/>
                  <a:pt x="162" y="138"/>
                </a:cubicBezTo>
                <a:cubicBezTo>
                  <a:pt x="176" y="148"/>
                  <a:pt x="176" y="148"/>
                  <a:pt x="176" y="148"/>
                </a:cubicBezTo>
                <a:cubicBezTo>
                  <a:pt x="177" y="149"/>
                  <a:pt x="177" y="149"/>
                  <a:pt x="177" y="149"/>
                </a:cubicBezTo>
                <a:cubicBezTo>
                  <a:pt x="186" y="156"/>
                  <a:pt x="186" y="156"/>
                  <a:pt x="186" y="156"/>
                </a:cubicBezTo>
                <a:cubicBezTo>
                  <a:pt x="188" y="158"/>
                  <a:pt x="192" y="161"/>
                  <a:pt x="194" y="165"/>
                </a:cubicBezTo>
                <a:cubicBezTo>
                  <a:pt x="199" y="170"/>
                  <a:pt x="199" y="170"/>
                  <a:pt x="199" y="170"/>
                </a:cubicBezTo>
                <a:cubicBezTo>
                  <a:pt x="202" y="169"/>
                  <a:pt x="202" y="169"/>
                  <a:pt x="202" y="169"/>
                </a:cubicBezTo>
                <a:cubicBezTo>
                  <a:pt x="206" y="162"/>
                  <a:pt x="206" y="162"/>
                  <a:pt x="206" y="162"/>
                </a:cubicBezTo>
                <a:cubicBezTo>
                  <a:pt x="215" y="168"/>
                  <a:pt x="215" y="168"/>
                  <a:pt x="215" y="168"/>
                </a:cubicBezTo>
                <a:cubicBezTo>
                  <a:pt x="215" y="168"/>
                  <a:pt x="215" y="168"/>
                  <a:pt x="215" y="168"/>
                </a:cubicBezTo>
                <a:cubicBezTo>
                  <a:pt x="216" y="168"/>
                  <a:pt x="216" y="168"/>
                  <a:pt x="216" y="168"/>
                </a:cubicBezTo>
                <a:cubicBezTo>
                  <a:pt x="216" y="168"/>
                  <a:pt x="216" y="168"/>
                  <a:pt x="216" y="168"/>
                </a:cubicBezTo>
                <a:cubicBezTo>
                  <a:pt x="222" y="176"/>
                  <a:pt x="222" y="176"/>
                  <a:pt x="222" y="176"/>
                </a:cubicBezTo>
                <a:cubicBezTo>
                  <a:pt x="240" y="190"/>
                  <a:pt x="240" y="190"/>
                  <a:pt x="240" y="190"/>
                </a:cubicBezTo>
                <a:cubicBezTo>
                  <a:pt x="240" y="190"/>
                  <a:pt x="240" y="190"/>
                  <a:pt x="240" y="190"/>
                </a:cubicBezTo>
                <a:cubicBezTo>
                  <a:pt x="246" y="196"/>
                  <a:pt x="246" y="196"/>
                  <a:pt x="246" y="196"/>
                </a:cubicBezTo>
                <a:cubicBezTo>
                  <a:pt x="261" y="191"/>
                  <a:pt x="261" y="191"/>
                  <a:pt x="261" y="191"/>
                </a:cubicBezTo>
                <a:cubicBezTo>
                  <a:pt x="262" y="203"/>
                  <a:pt x="262" y="203"/>
                  <a:pt x="262" y="203"/>
                </a:cubicBezTo>
                <a:cubicBezTo>
                  <a:pt x="269" y="210"/>
                  <a:pt x="269" y="210"/>
                  <a:pt x="269" y="210"/>
                </a:cubicBezTo>
                <a:cubicBezTo>
                  <a:pt x="269" y="210"/>
                  <a:pt x="269" y="210"/>
                  <a:pt x="269" y="210"/>
                </a:cubicBezTo>
                <a:cubicBezTo>
                  <a:pt x="269" y="210"/>
                  <a:pt x="269" y="210"/>
                  <a:pt x="269" y="210"/>
                </a:cubicBezTo>
                <a:cubicBezTo>
                  <a:pt x="274" y="218"/>
                  <a:pt x="274" y="218"/>
                  <a:pt x="274" y="218"/>
                </a:cubicBezTo>
                <a:cubicBezTo>
                  <a:pt x="274" y="219"/>
                  <a:pt x="274" y="219"/>
                  <a:pt x="274" y="219"/>
                </a:cubicBezTo>
                <a:cubicBezTo>
                  <a:pt x="274" y="219"/>
                  <a:pt x="274" y="219"/>
                  <a:pt x="274" y="219"/>
                </a:cubicBezTo>
                <a:cubicBezTo>
                  <a:pt x="274" y="220"/>
                  <a:pt x="274" y="220"/>
                  <a:pt x="274" y="220"/>
                </a:cubicBezTo>
                <a:cubicBezTo>
                  <a:pt x="280" y="247"/>
                  <a:pt x="280" y="247"/>
                  <a:pt x="280" y="247"/>
                </a:cubicBezTo>
                <a:cubicBezTo>
                  <a:pt x="286" y="258"/>
                  <a:pt x="286" y="258"/>
                  <a:pt x="286" y="258"/>
                </a:cubicBezTo>
                <a:cubicBezTo>
                  <a:pt x="278" y="279"/>
                  <a:pt x="278" y="279"/>
                  <a:pt x="278" y="279"/>
                </a:cubicBezTo>
                <a:cubicBezTo>
                  <a:pt x="278" y="280"/>
                  <a:pt x="278" y="280"/>
                  <a:pt x="278" y="280"/>
                </a:cubicBezTo>
                <a:cubicBezTo>
                  <a:pt x="272" y="282"/>
                  <a:pt x="272" y="282"/>
                  <a:pt x="272" y="282"/>
                </a:cubicBezTo>
                <a:cubicBezTo>
                  <a:pt x="272" y="288"/>
                  <a:pt x="272" y="288"/>
                  <a:pt x="272" y="288"/>
                </a:cubicBezTo>
                <a:cubicBezTo>
                  <a:pt x="271" y="288"/>
                  <a:pt x="271" y="288"/>
                  <a:pt x="271" y="288"/>
                </a:cubicBezTo>
                <a:cubicBezTo>
                  <a:pt x="264" y="299"/>
                  <a:pt x="264" y="299"/>
                  <a:pt x="264" y="299"/>
                </a:cubicBezTo>
                <a:cubicBezTo>
                  <a:pt x="264" y="299"/>
                  <a:pt x="264" y="299"/>
                  <a:pt x="264" y="299"/>
                </a:cubicBezTo>
                <a:cubicBezTo>
                  <a:pt x="254" y="300"/>
                  <a:pt x="254" y="300"/>
                  <a:pt x="254" y="300"/>
                </a:cubicBezTo>
                <a:cubicBezTo>
                  <a:pt x="244" y="308"/>
                  <a:pt x="244" y="308"/>
                  <a:pt x="244" y="308"/>
                </a:cubicBezTo>
                <a:cubicBezTo>
                  <a:pt x="246" y="309"/>
                  <a:pt x="247" y="310"/>
                  <a:pt x="250" y="311"/>
                </a:cubicBezTo>
                <a:cubicBezTo>
                  <a:pt x="254" y="312"/>
                  <a:pt x="254" y="316"/>
                  <a:pt x="252" y="321"/>
                </a:cubicBezTo>
                <a:cubicBezTo>
                  <a:pt x="252" y="322"/>
                  <a:pt x="252" y="322"/>
                  <a:pt x="252" y="322"/>
                </a:cubicBezTo>
                <a:cubicBezTo>
                  <a:pt x="246" y="328"/>
                  <a:pt x="246" y="328"/>
                  <a:pt x="246" y="328"/>
                </a:cubicBezTo>
                <a:cubicBezTo>
                  <a:pt x="245" y="328"/>
                  <a:pt x="245" y="328"/>
                  <a:pt x="245" y="328"/>
                </a:cubicBezTo>
                <a:cubicBezTo>
                  <a:pt x="245" y="329"/>
                  <a:pt x="245" y="329"/>
                  <a:pt x="245" y="329"/>
                </a:cubicBezTo>
                <a:cubicBezTo>
                  <a:pt x="244" y="329"/>
                  <a:pt x="244" y="329"/>
                  <a:pt x="244" y="329"/>
                </a:cubicBezTo>
                <a:cubicBezTo>
                  <a:pt x="244" y="329"/>
                  <a:pt x="244" y="329"/>
                  <a:pt x="244" y="329"/>
                </a:cubicBezTo>
                <a:cubicBezTo>
                  <a:pt x="225" y="326"/>
                  <a:pt x="225" y="326"/>
                  <a:pt x="225" y="326"/>
                </a:cubicBezTo>
                <a:cubicBezTo>
                  <a:pt x="224" y="333"/>
                  <a:pt x="224" y="333"/>
                  <a:pt x="224" y="333"/>
                </a:cubicBezTo>
                <a:cubicBezTo>
                  <a:pt x="226" y="348"/>
                  <a:pt x="226" y="348"/>
                  <a:pt x="226" y="348"/>
                </a:cubicBezTo>
                <a:cubicBezTo>
                  <a:pt x="242" y="354"/>
                  <a:pt x="242" y="354"/>
                  <a:pt x="242" y="354"/>
                </a:cubicBezTo>
                <a:cubicBezTo>
                  <a:pt x="242" y="355"/>
                  <a:pt x="242" y="355"/>
                  <a:pt x="242" y="355"/>
                </a:cubicBezTo>
                <a:cubicBezTo>
                  <a:pt x="242" y="355"/>
                  <a:pt x="242" y="355"/>
                  <a:pt x="242" y="355"/>
                </a:cubicBezTo>
                <a:cubicBezTo>
                  <a:pt x="248" y="353"/>
                  <a:pt x="248" y="353"/>
                  <a:pt x="248" y="353"/>
                </a:cubicBezTo>
                <a:cubicBezTo>
                  <a:pt x="249" y="353"/>
                  <a:pt x="249" y="353"/>
                  <a:pt x="249" y="353"/>
                </a:cubicBezTo>
                <a:cubicBezTo>
                  <a:pt x="250" y="352"/>
                  <a:pt x="250" y="352"/>
                  <a:pt x="250" y="352"/>
                </a:cubicBezTo>
                <a:cubicBezTo>
                  <a:pt x="250" y="353"/>
                  <a:pt x="250" y="353"/>
                  <a:pt x="250" y="353"/>
                </a:cubicBezTo>
                <a:cubicBezTo>
                  <a:pt x="250" y="353"/>
                  <a:pt x="250" y="353"/>
                  <a:pt x="250" y="353"/>
                </a:cubicBezTo>
                <a:cubicBezTo>
                  <a:pt x="255" y="356"/>
                  <a:pt x="255" y="356"/>
                  <a:pt x="255" y="356"/>
                </a:cubicBezTo>
                <a:cubicBezTo>
                  <a:pt x="262" y="356"/>
                  <a:pt x="262" y="356"/>
                  <a:pt x="262" y="356"/>
                </a:cubicBezTo>
                <a:cubicBezTo>
                  <a:pt x="264" y="355"/>
                  <a:pt x="264" y="355"/>
                  <a:pt x="264" y="355"/>
                </a:cubicBezTo>
                <a:cubicBezTo>
                  <a:pt x="262" y="348"/>
                  <a:pt x="262" y="348"/>
                  <a:pt x="262" y="348"/>
                </a:cubicBezTo>
                <a:cubicBezTo>
                  <a:pt x="262" y="348"/>
                  <a:pt x="262" y="348"/>
                  <a:pt x="262" y="348"/>
                </a:cubicBezTo>
                <a:cubicBezTo>
                  <a:pt x="262" y="348"/>
                  <a:pt x="262" y="348"/>
                  <a:pt x="262" y="348"/>
                </a:cubicBezTo>
                <a:cubicBezTo>
                  <a:pt x="260" y="340"/>
                  <a:pt x="260" y="340"/>
                  <a:pt x="260" y="340"/>
                </a:cubicBezTo>
                <a:cubicBezTo>
                  <a:pt x="260" y="339"/>
                  <a:pt x="260" y="339"/>
                  <a:pt x="260" y="339"/>
                </a:cubicBezTo>
                <a:cubicBezTo>
                  <a:pt x="260" y="338"/>
                  <a:pt x="260" y="338"/>
                  <a:pt x="260" y="338"/>
                </a:cubicBezTo>
                <a:cubicBezTo>
                  <a:pt x="260" y="338"/>
                  <a:pt x="260" y="338"/>
                  <a:pt x="260" y="338"/>
                </a:cubicBezTo>
                <a:cubicBezTo>
                  <a:pt x="260" y="338"/>
                  <a:pt x="260" y="338"/>
                  <a:pt x="260" y="338"/>
                </a:cubicBezTo>
                <a:cubicBezTo>
                  <a:pt x="263" y="335"/>
                  <a:pt x="263" y="335"/>
                  <a:pt x="263" y="335"/>
                </a:cubicBezTo>
                <a:cubicBezTo>
                  <a:pt x="264" y="334"/>
                  <a:pt x="264" y="334"/>
                  <a:pt x="264" y="334"/>
                </a:cubicBezTo>
                <a:cubicBezTo>
                  <a:pt x="264" y="334"/>
                  <a:pt x="264" y="334"/>
                  <a:pt x="264" y="334"/>
                </a:cubicBezTo>
                <a:cubicBezTo>
                  <a:pt x="264" y="334"/>
                  <a:pt x="264" y="334"/>
                  <a:pt x="264" y="334"/>
                </a:cubicBezTo>
                <a:cubicBezTo>
                  <a:pt x="268" y="328"/>
                  <a:pt x="268" y="328"/>
                  <a:pt x="268" y="328"/>
                </a:cubicBezTo>
                <a:cubicBezTo>
                  <a:pt x="269" y="327"/>
                  <a:pt x="269" y="327"/>
                  <a:pt x="269" y="327"/>
                </a:cubicBezTo>
                <a:cubicBezTo>
                  <a:pt x="276" y="322"/>
                  <a:pt x="276" y="322"/>
                  <a:pt x="276" y="322"/>
                </a:cubicBezTo>
                <a:cubicBezTo>
                  <a:pt x="276" y="322"/>
                  <a:pt x="276" y="322"/>
                  <a:pt x="276" y="322"/>
                </a:cubicBezTo>
                <a:cubicBezTo>
                  <a:pt x="276" y="321"/>
                  <a:pt x="276" y="321"/>
                  <a:pt x="276" y="321"/>
                </a:cubicBezTo>
                <a:cubicBezTo>
                  <a:pt x="277" y="321"/>
                  <a:pt x="277" y="321"/>
                  <a:pt x="277" y="321"/>
                </a:cubicBezTo>
                <a:cubicBezTo>
                  <a:pt x="277" y="321"/>
                  <a:pt x="277" y="321"/>
                  <a:pt x="277" y="321"/>
                </a:cubicBezTo>
                <a:cubicBezTo>
                  <a:pt x="286" y="320"/>
                  <a:pt x="286" y="320"/>
                  <a:pt x="286" y="320"/>
                </a:cubicBezTo>
                <a:cubicBezTo>
                  <a:pt x="286" y="322"/>
                  <a:pt x="286" y="322"/>
                  <a:pt x="286" y="322"/>
                </a:cubicBezTo>
                <a:cubicBezTo>
                  <a:pt x="286" y="325"/>
                  <a:pt x="286" y="327"/>
                  <a:pt x="286" y="328"/>
                </a:cubicBezTo>
                <a:cubicBezTo>
                  <a:pt x="288" y="332"/>
                  <a:pt x="288" y="332"/>
                  <a:pt x="288" y="332"/>
                </a:cubicBezTo>
                <a:cubicBezTo>
                  <a:pt x="290" y="337"/>
                  <a:pt x="290" y="337"/>
                  <a:pt x="290" y="337"/>
                </a:cubicBezTo>
                <a:cubicBezTo>
                  <a:pt x="298" y="342"/>
                  <a:pt x="298" y="342"/>
                  <a:pt x="298" y="342"/>
                </a:cubicBezTo>
                <a:cubicBezTo>
                  <a:pt x="320" y="344"/>
                  <a:pt x="320" y="344"/>
                  <a:pt x="320" y="344"/>
                </a:cubicBezTo>
                <a:cubicBezTo>
                  <a:pt x="321" y="344"/>
                  <a:pt x="321" y="344"/>
                  <a:pt x="321" y="344"/>
                </a:cubicBezTo>
                <a:cubicBezTo>
                  <a:pt x="322" y="344"/>
                  <a:pt x="322" y="344"/>
                  <a:pt x="322" y="344"/>
                </a:cubicBezTo>
                <a:cubicBezTo>
                  <a:pt x="322" y="345"/>
                  <a:pt x="322" y="345"/>
                  <a:pt x="322" y="345"/>
                </a:cubicBezTo>
                <a:cubicBezTo>
                  <a:pt x="322" y="346"/>
                  <a:pt x="322" y="346"/>
                  <a:pt x="322" y="346"/>
                </a:cubicBezTo>
                <a:cubicBezTo>
                  <a:pt x="322" y="353"/>
                  <a:pt x="322" y="353"/>
                  <a:pt x="322" y="353"/>
                </a:cubicBezTo>
                <a:cubicBezTo>
                  <a:pt x="328" y="360"/>
                  <a:pt x="328" y="360"/>
                  <a:pt x="328" y="360"/>
                </a:cubicBezTo>
                <a:cubicBezTo>
                  <a:pt x="333" y="362"/>
                  <a:pt x="333" y="362"/>
                  <a:pt x="333" y="362"/>
                </a:cubicBezTo>
                <a:cubicBezTo>
                  <a:pt x="334" y="362"/>
                  <a:pt x="334" y="362"/>
                  <a:pt x="334" y="362"/>
                </a:cubicBezTo>
                <a:cubicBezTo>
                  <a:pt x="334" y="362"/>
                  <a:pt x="334" y="362"/>
                  <a:pt x="334" y="362"/>
                </a:cubicBezTo>
                <a:cubicBezTo>
                  <a:pt x="334" y="363"/>
                  <a:pt x="334" y="363"/>
                  <a:pt x="334" y="363"/>
                </a:cubicBezTo>
                <a:cubicBezTo>
                  <a:pt x="334" y="366"/>
                  <a:pt x="334" y="366"/>
                  <a:pt x="334" y="366"/>
                </a:cubicBezTo>
                <a:cubicBezTo>
                  <a:pt x="334" y="370"/>
                  <a:pt x="334" y="370"/>
                  <a:pt x="334" y="370"/>
                </a:cubicBezTo>
                <a:cubicBezTo>
                  <a:pt x="332" y="378"/>
                  <a:pt x="332" y="378"/>
                  <a:pt x="332" y="378"/>
                </a:cubicBezTo>
                <a:cubicBezTo>
                  <a:pt x="335" y="380"/>
                  <a:pt x="335" y="380"/>
                  <a:pt x="335" y="380"/>
                </a:cubicBezTo>
                <a:cubicBezTo>
                  <a:pt x="338" y="380"/>
                  <a:pt x="341" y="380"/>
                  <a:pt x="344" y="382"/>
                </a:cubicBezTo>
                <a:cubicBezTo>
                  <a:pt x="353" y="386"/>
                  <a:pt x="353" y="386"/>
                  <a:pt x="353" y="386"/>
                </a:cubicBezTo>
                <a:cubicBezTo>
                  <a:pt x="358" y="382"/>
                  <a:pt x="358" y="382"/>
                  <a:pt x="358" y="382"/>
                </a:cubicBezTo>
                <a:cubicBezTo>
                  <a:pt x="364" y="375"/>
                  <a:pt x="364" y="375"/>
                  <a:pt x="364" y="375"/>
                </a:cubicBezTo>
                <a:cubicBezTo>
                  <a:pt x="365" y="372"/>
                  <a:pt x="365" y="372"/>
                  <a:pt x="365" y="372"/>
                </a:cubicBezTo>
                <a:cubicBezTo>
                  <a:pt x="365" y="372"/>
                  <a:pt x="365" y="372"/>
                  <a:pt x="365" y="372"/>
                </a:cubicBezTo>
                <a:cubicBezTo>
                  <a:pt x="366" y="371"/>
                  <a:pt x="366" y="371"/>
                  <a:pt x="366" y="371"/>
                </a:cubicBezTo>
                <a:cubicBezTo>
                  <a:pt x="367" y="370"/>
                  <a:pt x="367" y="370"/>
                  <a:pt x="367" y="370"/>
                </a:cubicBezTo>
                <a:cubicBezTo>
                  <a:pt x="367" y="370"/>
                  <a:pt x="367" y="370"/>
                  <a:pt x="367" y="370"/>
                </a:cubicBezTo>
                <a:cubicBezTo>
                  <a:pt x="365" y="361"/>
                  <a:pt x="365" y="361"/>
                  <a:pt x="365" y="361"/>
                </a:cubicBezTo>
                <a:cubicBezTo>
                  <a:pt x="364" y="357"/>
                  <a:pt x="364" y="357"/>
                  <a:pt x="364" y="357"/>
                </a:cubicBezTo>
                <a:cubicBezTo>
                  <a:pt x="364" y="356"/>
                  <a:pt x="364" y="356"/>
                  <a:pt x="364" y="356"/>
                </a:cubicBezTo>
                <a:cubicBezTo>
                  <a:pt x="364" y="356"/>
                  <a:pt x="364" y="356"/>
                  <a:pt x="364" y="356"/>
                </a:cubicBezTo>
                <a:cubicBezTo>
                  <a:pt x="364" y="356"/>
                  <a:pt x="364" y="356"/>
                  <a:pt x="364" y="356"/>
                </a:cubicBezTo>
                <a:cubicBezTo>
                  <a:pt x="364" y="355"/>
                  <a:pt x="364" y="355"/>
                  <a:pt x="364" y="355"/>
                </a:cubicBezTo>
                <a:cubicBezTo>
                  <a:pt x="368" y="350"/>
                  <a:pt x="368" y="350"/>
                  <a:pt x="368" y="350"/>
                </a:cubicBezTo>
                <a:cubicBezTo>
                  <a:pt x="368" y="350"/>
                  <a:pt x="368" y="350"/>
                  <a:pt x="368" y="350"/>
                </a:cubicBezTo>
                <a:cubicBezTo>
                  <a:pt x="368" y="350"/>
                  <a:pt x="368" y="350"/>
                  <a:pt x="368" y="350"/>
                </a:cubicBezTo>
                <a:cubicBezTo>
                  <a:pt x="374" y="345"/>
                  <a:pt x="374" y="345"/>
                  <a:pt x="374" y="345"/>
                </a:cubicBezTo>
                <a:cubicBezTo>
                  <a:pt x="375" y="345"/>
                  <a:pt x="375" y="345"/>
                  <a:pt x="375" y="345"/>
                </a:cubicBezTo>
                <a:cubicBezTo>
                  <a:pt x="388" y="345"/>
                  <a:pt x="388" y="345"/>
                  <a:pt x="388" y="345"/>
                </a:cubicBezTo>
                <a:cubicBezTo>
                  <a:pt x="390" y="344"/>
                  <a:pt x="390" y="344"/>
                  <a:pt x="390" y="344"/>
                </a:cubicBezTo>
                <a:cubicBezTo>
                  <a:pt x="390" y="338"/>
                  <a:pt x="390" y="338"/>
                  <a:pt x="390" y="338"/>
                </a:cubicBezTo>
                <a:cubicBezTo>
                  <a:pt x="388" y="332"/>
                  <a:pt x="388" y="332"/>
                  <a:pt x="388" y="332"/>
                </a:cubicBezTo>
                <a:cubicBezTo>
                  <a:pt x="383" y="324"/>
                  <a:pt x="383" y="324"/>
                  <a:pt x="383" y="324"/>
                </a:cubicBezTo>
                <a:cubicBezTo>
                  <a:pt x="383" y="324"/>
                  <a:pt x="383" y="324"/>
                  <a:pt x="383" y="324"/>
                </a:cubicBezTo>
                <a:cubicBezTo>
                  <a:pt x="383" y="324"/>
                  <a:pt x="383" y="324"/>
                  <a:pt x="383" y="324"/>
                </a:cubicBezTo>
                <a:cubicBezTo>
                  <a:pt x="383" y="314"/>
                  <a:pt x="383" y="314"/>
                  <a:pt x="383" y="314"/>
                </a:cubicBezTo>
                <a:cubicBezTo>
                  <a:pt x="383" y="313"/>
                  <a:pt x="383" y="313"/>
                  <a:pt x="383" y="313"/>
                </a:cubicBezTo>
                <a:cubicBezTo>
                  <a:pt x="383" y="313"/>
                  <a:pt x="383" y="313"/>
                  <a:pt x="383" y="313"/>
                </a:cubicBezTo>
                <a:cubicBezTo>
                  <a:pt x="385" y="307"/>
                  <a:pt x="385" y="307"/>
                  <a:pt x="385" y="307"/>
                </a:cubicBezTo>
                <a:cubicBezTo>
                  <a:pt x="385" y="307"/>
                  <a:pt x="385" y="307"/>
                  <a:pt x="385" y="307"/>
                </a:cubicBezTo>
                <a:cubicBezTo>
                  <a:pt x="386" y="307"/>
                  <a:pt x="386" y="307"/>
                  <a:pt x="386" y="307"/>
                </a:cubicBezTo>
                <a:cubicBezTo>
                  <a:pt x="386" y="307"/>
                  <a:pt x="386" y="307"/>
                  <a:pt x="386" y="307"/>
                </a:cubicBezTo>
                <a:cubicBezTo>
                  <a:pt x="396" y="291"/>
                  <a:pt x="396" y="291"/>
                  <a:pt x="396" y="291"/>
                </a:cubicBezTo>
                <a:cubicBezTo>
                  <a:pt x="397" y="291"/>
                  <a:pt x="397" y="291"/>
                  <a:pt x="397" y="291"/>
                </a:cubicBezTo>
                <a:cubicBezTo>
                  <a:pt x="397" y="291"/>
                  <a:pt x="397" y="291"/>
                  <a:pt x="397" y="291"/>
                </a:cubicBezTo>
                <a:cubicBezTo>
                  <a:pt x="398" y="290"/>
                  <a:pt x="398" y="290"/>
                  <a:pt x="398" y="290"/>
                </a:cubicBezTo>
                <a:cubicBezTo>
                  <a:pt x="400" y="290"/>
                  <a:pt x="400" y="290"/>
                  <a:pt x="400" y="290"/>
                </a:cubicBezTo>
                <a:cubicBezTo>
                  <a:pt x="404" y="291"/>
                  <a:pt x="404" y="291"/>
                  <a:pt x="404" y="291"/>
                </a:cubicBezTo>
                <a:cubicBezTo>
                  <a:pt x="414" y="296"/>
                  <a:pt x="414" y="296"/>
                  <a:pt x="414" y="296"/>
                </a:cubicBezTo>
                <a:cubicBezTo>
                  <a:pt x="420" y="298"/>
                  <a:pt x="420" y="298"/>
                  <a:pt x="420" y="298"/>
                </a:cubicBezTo>
                <a:cubicBezTo>
                  <a:pt x="420" y="295"/>
                  <a:pt x="420" y="295"/>
                  <a:pt x="420" y="295"/>
                </a:cubicBezTo>
                <a:cubicBezTo>
                  <a:pt x="419" y="294"/>
                  <a:pt x="419" y="294"/>
                  <a:pt x="419" y="294"/>
                </a:cubicBezTo>
                <a:cubicBezTo>
                  <a:pt x="419" y="293"/>
                  <a:pt x="419" y="293"/>
                  <a:pt x="419" y="293"/>
                </a:cubicBezTo>
                <a:cubicBezTo>
                  <a:pt x="419" y="290"/>
                  <a:pt x="420" y="288"/>
                  <a:pt x="423" y="286"/>
                </a:cubicBezTo>
                <a:cubicBezTo>
                  <a:pt x="430" y="281"/>
                  <a:pt x="430" y="281"/>
                  <a:pt x="430" y="281"/>
                </a:cubicBezTo>
                <a:cubicBezTo>
                  <a:pt x="430" y="281"/>
                  <a:pt x="430" y="281"/>
                  <a:pt x="430" y="281"/>
                </a:cubicBezTo>
                <a:cubicBezTo>
                  <a:pt x="430" y="281"/>
                  <a:pt x="430" y="281"/>
                  <a:pt x="430" y="281"/>
                </a:cubicBezTo>
                <a:cubicBezTo>
                  <a:pt x="430" y="280"/>
                  <a:pt x="430" y="280"/>
                  <a:pt x="430" y="280"/>
                </a:cubicBezTo>
                <a:cubicBezTo>
                  <a:pt x="434" y="279"/>
                  <a:pt x="437" y="278"/>
                  <a:pt x="438" y="278"/>
                </a:cubicBezTo>
                <a:cubicBezTo>
                  <a:pt x="445" y="278"/>
                  <a:pt x="445" y="278"/>
                  <a:pt x="445" y="278"/>
                </a:cubicBezTo>
                <a:cubicBezTo>
                  <a:pt x="446" y="278"/>
                  <a:pt x="446" y="278"/>
                  <a:pt x="446" y="278"/>
                </a:cubicBezTo>
                <a:cubicBezTo>
                  <a:pt x="446" y="278"/>
                  <a:pt x="446" y="278"/>
                  <a:pt x="446" y="278"/>
                </a:cubicBezTo>
                <a:cubicBezTo>
                  <a:pt x="450" y="278"/>
                  <a:pt x="450" y="278"/>
                  <a:pt x="450" y="278"/>
                </a:cubicBezTo>
                <a:cubicBezTo>
                  <a:pt x="452" y="268"/>
                  <a:pt x="452" y="268"/>
                  <a:pt x="452" y="268"/>
                </a:cubicBezTo>
                <a:cubicBezTo>
                  <a:pt x="452" y="262"/>
                  <a:pt x="452" y="262"/>
                  <a:pt x="452" y="262"/>
                </a:cubicBezTo>
                <a:cubicBezTo>
                  <a:pt x="452" y="257"/>
                  <a:pt x="452" y="254"/>
                  <a:pt x="454" y="254"/>
                </a:cubicBezTo>
                <a:cubicBezTo>
                  <a:pt x="456" y="248"/>
                  <a:pt x="456" y="248"/>
                  <a:pt x="456" y="248"/>
                </a:cubicBezTo>
                <a:cubicBezTo>
                  <a:pt x="453" y="244"/>
                  <a:pt x="453" y="244"/>
                  <a:pt x="453" y="244"/>
                </a:cubicBezTo>
                <a:cubicBezTo>
                  <a:pt x="448" y="240"/>
                  <a:pt x="448" y="240"/>
                  <a:pt x="448" y="240"/>
                </a:cubicBezTo>
                <a:cubicBezTo>
                  <a:pt x="438" y="238"/>
                  <a:pt x="438" y="238"/>
                  <a:pt x="438" y="238"/>
                </a:cubicBezTo>
                <a:cubicBezTo>
                  <a:pt x="436" y="238"/>
                  <a:pt x="432" y="236"/>
                  <a:pt x="426" y="230"/>
                </a:cubicBezTo>
                <a:cubicBezTo>
                  <a:pt x="420" y="228"/>
                  <a:pt x="420" y="228"/>
                  <a:pt x="420" y="228"/>
                </a:cubicBezTo>
                <a:cubicBezTo>
                  <a:pt x="420" y="228"/>
                  <a:pt x="420" y="228"/>
                  <a:pt x="420" y="228"/>
                </a:cubicBezTo>
                <a:cubicBezTo>
                  <a:pt x="420" y="227"/>
                  <a:pt x="420" y="227"/>
                  <a:pt x="420" y="227"/>
                </a:cubicBezTo>
                <a:cubicBezTo>
                  <a:pt x="412" y="218"/>
                  <a:pt x="412" y="218"/>
                  <a:pt x="412" y="218"/>
                </a:cubicBezTo>
                <a:cubicBezTo>
                  <a:pt x="406" y="218"/>
                  <a:pt x="406" y="218"/>
                  <a:pt x="406" y="218"/>
                </a:cubicBezTo>
                <a:cubicBezTo>
                  <a:pt x="405" y="218"/>
                  <a:pt x="405" y="218"/>
                  <a:pt x="405" y="218"/>
                </a:cubicBezTo>
                <a:cubicBezTo>
                  <a:pt x="405" y="218"/>
                  <a:pt x="405" y="218"/>
                  <a:pt x="405" y="218"/>
                </a:cubicBezTo>
                <a:cubicBezTo>
                  <a:pt x="399" y="215"/>
                  <a:pt x="399" y="215"/>
                  <a:pt x="399" y="215"/>
                </a:cubicBezTo>
                <a:cubicBezTo>
                  <a:pt x="395" y="220"/>
                  <a:pt x="395" y="220"/>
                  <a:pt x="395" y="220"/>
                </a:cubicBezTo>
                <a:cubicBezTo>
                  <a:pt x="394" y="238"/>
                  <a:pt x="394" y="238"/>
                  <a:pt x="394" y="238"/>
                </a:cubicBezTo>
                <a:cubicBezTo>
                  <a:pt x="396" y="246"/>
                  <a:pt x="396" y="246"/>
                  <a:pt x="396" y="246"/>
                </a:cubicBezTo>
                <a:cubicBezTo>
                  <a:pt x="398" y="246"/>
                  <a:pt x="398" y="246"/>
                  <a:pt x="398" y="246"/>
                </a:cubicBezTo>
                <a:cubicBezTo>
                  <a:pt x="399" y="246"/>
                  <a:pt x="399" y="246"/>
                  <a:pt x="399" y="246"/>
                </a:cubicBezTo>
                <a:cubicBezTo>
                  <a:pt x="404" y="248"/>
                  <a:pt x="404" y="248"/>
                  <a:pt x="404" y="248"/>
                </a:cubicBezTo>
                <a:cubicBezTo>
                  <a:pt x="404" y="248"/>
                  <a:pt x="404" y="248"/>
                  <a:pt x="404" y="248"/>
                </a:cubicBezTo>
                <a:cubicBezTo>
                  <a:pt x="404" y="248"/>
                  <a:pt x="404" y="248"/>
                  <a:pt x="404" y="248"/>
                </a:cubicBezTo>
                <a:cubicBezTo>
                  <a:pt x="407" y="255"/>
                  <a:pt x="407" y="255"/>
                  <a:pt x="407" y="255"/>
                </a:cubicBezTo>
                <a:cubicBezTo>
                  <a:pt x="408" y="255"/>
                  <a:pt x="408" y="255"/>
                  <a:pt x="408" y="255"/>
                </a:cubicBezTo>
                <a:cubicBezTo>
                  <a:pt x="408" y="256"/>
                  <a:pt x="408" y="256"/>
                  <a:pt x="408" y="256"/>
                </a:cubicBezTo>
                <a:cubicBezTo>
                  <a:pt x="408" y="256"/>
                  <a:pt x="408" y="256"/>
                  <a:pt x="408" y="256"/>
                </a:cubicBezTo>
                <a:cubicBezTo>
                  <a:pt x="408" y="256"/>
                  <a:pt x="408" y="256"/>
                  <a:pt x="408" y="256"/>
                </a:cubicBezTo>
                <a:cubicBezTo>
                  <a:pt x="406" y="268"/>
                  <a:pt x="406" y="268"/>
                  <a:pt x="406" y="268"/>
                </a:cubicBezTo>
                <a:cubicBezTo>
                  <a:pt x="406" y="269"/>
                  <a:pt x="406" y="269"/>
                  <a:pt x="406" y="269"/>
                </a:cubicBezTo>
                <a:cubicBezTo>
                  <a:pt x="406" y="270"/>
                  <a:pt x="406" y="270"/>
                  <a:pt x="406" y="270"/>
                </a:cubicBezTo>
                <a:cubicBezTo>
                  <a:pt x="406" y="270"/>
                  <a:pt x="406" y="270"/>
                  <a:pt x="406" y="270"/>
                </a:cubicBezTo>
                <a:cubicBezTo>
                  <a:pt x="404" y="271"/>
                  <a:pt x="402" y="272"/>
                  <a:pt x="400" y="273"/>
                </a:cubicBezTo>
                <a:cubicBezTo>
                  <a:pt x="399" y="274"/>
                  <a:pt x="399" y="274"/>
                  <a:pt x="399" y="274"/>
                </a:cubicBezTo>
                <a:cubicBezTo>
                  <a:pt x="399" y="273"/>
                  <a:pt x="399" y="273"/>
                  <a:pt x="399" y="273"/>
                </a:cubicBezTo>
                <a:cubicBezTo>
                  <a:pt x="398" y="273"/>
                  <a:pt x="398" y="273"/>
                  <a:pt x="398" y="273"/>
                </a:cubicBezTo>
                <a:cubicBezTo>
                  <a:pt x="396" y="272"/>
                  <a:pt x="396" y="272"/>
                  <a:pt x="396" y="272"/>
                </a:cubicBezTo>
                <a:cubicBezTo>
                  <a:pt x="389" y="275"/>
                  <a:pt x="389" y="275"/>
                  <a:pt x="389" y="275"/>
                </a:cubicBezTo>
                <a:cubicBezTo>
                  <a:pt x="389" y="275"/>
                  <a:pt x="389" y="275"/>
                  <a:pt x="389" y="275"/>
                </a:cubicBezTo>
                <a:cubicBezTo>
                  <a:pt x="389" y="276"/>
                  <a:pt x="389" y="276"/>
                  <a:pt x="389" y="276"/>
                </a:cubicBezTo>
                <a:cubicBezTo>
                  <a:pt x="390" y="276"/>
                  <a:pt x="390" y="276"/>
                  <a:pt x="390" y="276"/>
                </a:cubicBezTo>
                <a:cubicBezTo>
                  <a:pt x="391" y="287"/>
                  <a:pt x="391" y="287"/>
                  <a:pt x="391" y="287"/>
                </a:cubicBezTo>
                <a:cubicBezTo>
                  <a:pt x="391" y="289"/>
                  <a:pt x="390" y="290"/>
                  <a:pt x="388" y="290"/>
                </a:cubicBezTo>
                <a:cubicBezTo>
                  <a:pt x="384" y="290"/>
                  <a:pt x="384" y="290"/>
                  <a:pt x="384" y="290"/>
                </a:cubicBezTo>
                <a:cubicBezTo>
                  <a:pt x="381" y="290"/>
                  <a:pt x="380" y="289"/>
                  <a:pt x="379" y="288"/>
                </a:cubicBezTo>
                <a:cubicBezTo>
                  <a:pt x="374" y="284"/>
                  <a:pt x="374" y="284"/>
                  <a:pt x="374" y="284"/>
                </a:cubicBezTo>
                <a:cubicBezTo>
                  <a:pt x="374" y="284"/>
                  <a:pt x="374" y="284"/>
                  <a:pt x="374" y="284"/>
                </a:cubicBezTo>
                <a:cubicBezTo>
                  <a:pt x="373" y="284"/>
                  <a:pt x="373" y="284"/>
                  <a:pt x="373" y="284"/>
                </a:cubicBezTo>
                <a:cubicBezTo>
                  <a:pt x="373" y="283"/>
                  <a:pt x="373" y="283"/>
                  <a:pt x="373" y="283"/>
                </a:cubicBezTo>
                <a:cubicBezTo>
                  <a:pt x="370" y="276"/>
                  <a:pt x="370" y="276"/>
                  <a:pt x="370" y="276"/>
                </a:cubicBezTo>
                <a:cubicBezTo>
                  <a:pt x="370" y="276"/>
                  <a:pt x="368" y="274"/>
                  <a:pt x="364" y="273"/>
                </a:cubicBezTo>
                <a:cubicBezTo>
                  <a:pt x="363" y="273"/>
                  <a:pt x="363" y="273"/>
                  <a:pt x="363" y="273"/>
                </a:cubicBezTo>
                <a:cubicBezTo>
                  <a:pt x="363" y="273"/>
                  <a:pt x="363" y="273"/>
                  <a:pt x="363" y="273"/>
                </a:cubicBezTo>
                <a:cubicBezTo>
                  <a:pt x="357" y="269"/>
                  <a:pt x="357" y="269"/>
                  <a:pt x="357" y="269"/>
                </a:cubicBezTo>
                <a:cubicBezTo>
                  <a:pt x="356" y="269"/>
                  <a:pt x="356" y="269"/>
                  <a:pt x="356" y="269"/>
                </a:cubicBezTo>
                <a:cubicBezTo>
                  <a:pt x="356" y="268"/>
                  <a:pt x="356" y="268"/>
                  <a:pt x="356" y="268"/>
                </a:cubicBezTo>
                <a:cubicBezTo>
                  <a:pt x="356" y="268"/>
                  <a:pt x="356" y="268"/>
                  <a:pt x="356" y="268"/>
                </a:cubicBezTo>
                <a:cubicBezTo>
                  <a:pt x="355" y="262"/>
                  <a:pt x="355" y="262"/>
                  <a:pt x="355" y="262"/>
                </a:cubicBezTo>
                <a:cubicBezTo>
                  <a:pt x="356" y="256"/>
                  <a:pt x="356" y="256"/>
                  <a:pt x="356" y="256"/>
                </a:cubicBezTo>
                <a:cubicBezTo>
                  <a:pt x="356" y="256"/>
                  <a:pt x="356" y="256"/>
                  <a:pt x="356" y="256"/>
                </a:cubicBezTo>
                <a:cubicBezTo>
                  <a:pt x="356" y="256"/>
                  <a:pt x="356" y="256"/>
                  <a:pt x="356" y="256"/>
                </a:cubicBezTo>
                <a:cubicBezTo>
                  <a:pt x="356" y="256"/>
                  <a:pt x="356" y="256"/>
                  <a:pt x="356" y="256"/>
                </a:cubicBezTo>
                <a:cubicBezTo>
                  <a:pt x="358" y="253"/>
                  <a:pt x="358" y="253"/>
                  <a:pt x="358" y="253"/>
                </a:cubicBezTo>
                <a:cubicBezTo>
                  <a:pt x="358" y="251"/>
                  <a:pt x="358" y="251"/>
                  <a:pt x="358" y="251"/>
                </a:cubicBezTo>
                <a:cubicBezTo>
                  <a:pt x="356" y="244"/>
                  <a:pt x="356" y="244"/>
                  <a:pt x="356" y="244"/>
                </a:cubicBezTo>
                <a:cubicBezTo>
                  <a:pt x="350" y="239"/>
                  <a:pt x="350" y="239"/>
                  <a:pt x="350" y="239"/>
                </a:cubicBezTo>
                <a:cubicBezTo>
                  <a:pt x="350" y="238"/>
                  <a:pt x="350" y="238"/>
                  <a:pt x="350" y="238"/>
                </a:cubicBezTo>
                <a:cubicBezTo>
                  <a:pt x="349" y="222"/>
                  <a:pt x="349" y="222"/>
                  <a:pt x="349" y="222"/>
                </a:cubicBezTo>
                <a:cubicBezTo>
                  <a:pt x="345" y="218"/>
                  <a:pt x="345" y="218"/>
                  <a:pt x="345" y="218"/>
                </a:cubicBezTo>
                <a:cubicBezTo>
                  <a:pt x="344" y="218"/>
                  <a:pt x="344" y="218"/>
                  <a:pt x="344" y="218"/>
                </a:cubicBezTo>
                <a:cubicBezTo>
                  <a:pt x="344" y="217"/>
                  <a:pt x="344" y="217"/>
                  <a:pt x="344" y="217"/>
                </a:cubicBezTo>
                <a:cubicBezTo>
                  <a:pt x="344" y="217"/>
                  <a:pt x="344" y="217"/>
                  <a:pt x="344" y="217"/>
                </a:cubicBezTo>
                <a:cubicBezTo>
                  <a:pt x="341" y="210"/>
                  <a:pt x="341" y="210"/>
                  <a:pt x="341" y="210"/>
                </a:cubicBezTo>
                <a:cubicBezTo>
                  <a:pt x="326" y="208"/>
                  <a:pt x="326" y="208"/>
                  <a:pt x="326" y="208"/>
                </a:cubicBezTo>
                <a:cubicBezTo>
                  <a:pt x="323" y="207"/>
                  <a:pt x="320" y="204"/>
                  <a:pt x="319" y="201"/>
                </a:cubicBezTo>
                <a:cubicBezTo>
                  <a:pt x="312" y="201"/>
                  <a:pt x="312" y="201"/>
                  <a:pt x="312" y="201"/>
                </a:cubicBezTo>
                <a:cubicBezTo>
                  <a:pt x="310" y="200"/>
                  <a:pt x="308" y="199"/>
                  <a:pt x="305" y="196"/>
                </a:cubicBezTo>
                <a:cubicBezTo>
                  <a:pt x="304" y="195"/>
                  <a:pt x="304" y="195"/>
                  <a:pt x="304" y="195"/>
                </a:cubicBezTo>
                <a:cubicBezTo>
                  <a:pt x="302" y="194"/>
                  <a:pt x="301" y="191"/>
                  <a:pt x="299" y="188"/>
                </a:cubicBezTo>
                <a:cubicBezTo>
                  <a:pt x="299" y="188"/>
                  <a:pt x="299" y="188"/>
                  <a:pt x="299" y="188"/>
                </a:cubicBezTo>
                <a:cubicBezTo>
                  <a:pt x="299" y="188"/>
                  <a:pt x="299" y="188"/>
                  <a:pt x="299" y="188"/>
                </a:cubicBezTo>
                <a:cubicBezTo>
                  <a:pt x="298" y="181"/>
                  <a:pt x="298" y="181"/>
                  <a:pt x="298" y="181"/>
                </a:cubicBezTo>
                <a:cubicBezTo>
                  <a:pt x="298" y="181"/>
                  <a:pt x="298" y="181"/>
                  <a:pt x="298" y="181"/>
                </a:cubicBezTo>
                <a:cubicBezTo>
                  <a:pt x="298" y="181"/>
                  <a:pt x="298" y="181"/>
                  <a:pt x="298" y="181"/>
                </a:cubicBezTo>
                <a:cubicBezTo>
                  <a:pt x="298" y="180"/>
                  <a:pt x="298" y="180"/>
                  <a:pt x="298" y="180"/>
                </a:cubicBezTo>
                <a:cubicBezTo>
                  <a:pt x="298" y="180"/>
                  <a:pt x="298" y="180"/>
                  <a:pt x="298" y="180"/>
                </a:cubicBezTo>
                <a:cubicBezTo>
                  <a:pt x="300" y="168"/>
                  <a:pt x="300" y="168"/>
                  <a:pt x="300" y="168"/>
                </a:cubicBezTo>
                <a:cubicBezTo>
                  <a:pt x="300" y="168"/>
                  <a:pt x="300" y="168"/>
                  <a:pt x="300" y="168"/>
                </a:cubicBezTo>
                <a:cubicBezTo>
                  <a:pt x="302" y="162"/>
                  <a:pt x="302" y="162"/>
                  <a:pt x="302" y="162"/>
                </a:cubicBezTo>
                <a:cubicBezTo>
                  <a:pt x="302" y="162"/>
                  <a:pt x="302" y="162"/>
                  <a:pt x="302" y="162"/>
                </a:cubicBezTo>
                <a:cubicBezTo>
                  <a:pt x="302" y="162"/>
                  <a:pt x="302" y="162"/>
                  <a:pt x="302" y="162"/>
                </a:cubicBezTo>
                <a:cubicBezTo>
                  <a:pt x="303" y="162"/>
                  <a:pt x="303" y="162"/>
                  <a:pt x="303" y="162"/>
                </a:cubicBezTo>
                <a:cubicBezTo>
                  <a:pt x="318" y="155"/>
                  <a:pt x="318" y="155"/>
                  <a:pt x="318" y="155"/>
                </a:cubicBezTo>
                <a:cubicBezTo>
                  <a:pt x="324" y="148"/>
                  <a:pt x="324" y="148"/>
                  <a:pt x="324" y="148"/>
                </a:cubicBezTo>
                <a:cubicBezTo>
                  <a:pt x="325" y="142"/>
                  <a:pt x="325" y="142"/>
                  <a:pt x="325" y="142"/>
                </a:cubicBezTo>
                <a:cubicBezTo>
                  <a:pt x="324" y="138"/>
                  <a:pt x="324" y="138"/>
                  <a:pt x="324" y="138"/>
                </a:cubicBezTo>
                <a:cubicBezTo>
                  <a:pt x="322" y="132"/>
                  <a:pt x="320" y="129"/>
                  <a:pt x="320" y="127"/>
                </a:cubicBezTo>
                <a:cubicBezTo>
                  <a:pt x="317" y="128"/>
                  <a:pt x="317" y="128"/>
                  <a:pt x="317" y="128"/>
                </a:cubicBezTo>
                <a:cubicBezTo>
                  <a:pt x="312" y="127"/>
                  <a:pt x="312" y="127"/>
                  <a:pt x="312" y="127"/>
                </a:cubicBezTo>
                <a:cubicBezTo>
                  <a:pt x="310" y="128"/>
                  <a:pt x="307" y="131"/>
                  <a:pt x="303" y="136"/>
                </a:cubicBezTo>
                <a:cubicBezTo>
                  <a:pt x="296" y="143"/>
                  <a:pt x="296" y="143"/>
                  <a:pt x="296" y="143"/>
                </a:cubicBezTo>
                <a:cubicBezTo>
                  <a:pt x="296" y="143"/>
                  <a:pt x="296" y="143"/>
                  <a:pt x="296" y="143"/>
                </a:cubicBezTo>
                <a:cubicBezTo>
                  <a:pt x="295" y="143"/>
                  <a:pt x="295" y="143"/>
                  <a:pt x="295" y="143"/>
                </a:cubicBezTo>
                <a:cubicBezTo>
                  <a:pt x="290" y="144"/>
                  <a:pt x="286" y="145"/>
                  <a:pt x="284" y="144"/>
                </a:cubicBezTo>
                <a:lnTo>
                  <a:pt x="271" y="140"/>
                </a:lnTo>
                <a:close/>
              </a:path>
            </a:pathLst>
          </a:custGeom>
          <a:solidFill>
            <a:schemeClr val="accent1"/>
          </a:solidFill>
          <a:ln>
            <a:noFill/>
          </a:ln>
        </p:spPr>
        <p:txBody>
          <a:bodyPr/>
          <a:lstStyle/>
          <a:p>
            <a:endParaRPr lang="zh-CN" altLang="en-US"/>
          </a:p>
        </p:txBody>
      </p:sp>
      <p:sp>
        <p:nvSpPr>
          <p:cNvPr id="9" name="Freeform 7"/>
          <p:cNvSpPr/>
          <p:nvPr/>
        </p:nvSpPr>
        <p:spPr bwMode="auto">
          <a:xfrm>
            <a:off x="3285812" y="3013890"/>
            <a:ext cx="296862" cy="487363"/>
          </a:xfrm>
          <a:custGeom>
            <a:avLst/>
            <a:gdLst>
              <a:gd name="T0" fmla="*/ 477152417 w 92"/>
              <a:gd name="T1" fmla="*/ 298763138 h 152"/>
              <a:gd name="T2" fmla="*/ 477152417 w 92"/>
              <a:gd name="T3" fmla="*/ 442993729 h 152"/>
              <a:gd name="T4" fmla="*/ 435659360 w 92"/>
              <a:gd name="T5" fmla="*/ 556318452 h 152"/>
              <a:gd name="T6" fmla="*/ 394169529 w 92"/>
              <a:gd name="T7" fmla="*/ 638734100 h 152"/>
              <a:gd name="T8" fmla="*/ 383795457 w 92"/>
              <a:gd name="T9" fmla="*/ 628432144 h 152"/>
              <a:gd name="T10" fmla="*/ 228203751 w 92"/>
              <a:gd name="T11" fmla="*/ 669639968 h 152"/>
              <a:gd name="T12" fmla="*/ 62237973 w 92"/>
              <a:gd name="T13" fmla="*/ 690243880 h 152"/>
              <a:gd name="T14" fmla="*/ 41489831 w 92"/>
              <a:gd name="T15" fmla="*/ 721152955 h 152"/>
              <a:gd name="T16" fmla="*/ 197084764 w 92"/>
              <a:gd name="T17" fmla="*/ 741756867 h 152"/>
              <a:gd name="T18" fmla="*/ 207455609 w 92"/>
              <a:gd name="T19" fmla="*/ 741756867 h 152"/>
              <a:gd name="T20" fmla="*/ 248948666 w 92"/>
              <a:gd name="T21" fmla="*/ 834474471 h 152"/>
              <a:gd name="T22" fmla="*/ 311186640 w 92"/>
              <a:gd name="T23" fmla="*/ 947799194 h 152"/>
              <a:gd name="T24" fmla="*/ 363050542 w 92"/>
              <a:gd name="T25" fmla="*/ 1112633697 h 152"/>
              <a:gd name="T26" fmla="*/ 373421386 w 92"/>
              <a:gd name="T27" fmla="*/ 1112633697 h 152"/>
              <a:gd name="T28" fmla="*/ 394169529 w 92"/>
              <a:gd name="T29" fmla="*/ 1195052552 h 152"/>
              <a:gd name="T30" fmla="*/ 373421386 w 92"/>
              <a:gd name="T31" fmla="*/ 1277468200 h 152"/>
              <a:gd name="T32" fmla="*/ 373421386 w 92"/>
              <a:gd name="T33" fmla="*/ 1359887055 h 152"/>
              <a:gd name="T34" fmla="*/ 518642248 w 92"/>
              <a:gd name="T35" fmla="*/ 1442302703 h 152"/>
              <a:gd name="T36" fmla="*/ 601625137 w 92"/>
              <a:gd name="T37" fmla="*/ 1555627426 h 152"/>
              <a:gd name="T38" fmla="*/ 643114968 w 92"/>
              <a:gd name="T39" fmla="*/ 1565929382 h 152"/>
              <a:gd name="T40" fmla="*/ 632744124 w 92"/>
              <a:gd name="T41" fmla="*/ 1432000747 h 152"/>
              <a:gd name="T42" fmla="*/ 726097857 w 92"/>
              <a:gd name="T43" fmla="*/ 1380490967 h 152"/>
              <a:gd name="T44" fmla="*/ 736471928 w 92"/>
              <a:gd name="T45" fmla="*/ 1380490967 h 152"/>
              <a:gd name="T46" fmla="*/ 746845999 w 92"/>
              <a:gd name="T47" fmla="*/ 1380490967 h 152"/>
              <a:gd name="T48" fmla="*/ 809080746 w 92"/>
              <a:gd name="T49" fmla="*/ 1370189011 h 152"/>
              <a:gd name="T50" fmla="*/ 819454817 w 92"/>
              <a:gd name="T51" fmla="*/ 1256864288 h 152"/>
              <a:gd name="T52" fmla="*/ 767590915 w 92"/>
              <a:gd name="T53" fmla="*/ 1195052552 h 152"/>
              <a:gd name="T54" fmla="*/ 715727013 w 92"/>
              <a:gd name="T55" fmla="*/ 1195052552 h 152"/>
              <a:gd name="T56" fmla="*/ 684608026 w 92"/>
              <a:gd name="T57" fmla="*/ 1081727829 h 152"/>
              <a:gd name="T58" fmla="*/ 705352942 w 92"/>
              <a:gd name="T59" fmla="*/ 865383546 h 152"/>
              <a:gd name="T60" fmla="*/ 850573804 w 92"/>
              <a:gd name="T61" fmla="*/ 824172515 h 152"/>
              <a:gd name="T62" fmla="*/ 954301608 w 92"/>
              <a:gd name="T63" fmla="*/ 556318452 h 152"/>
              <a:gd name="T64" fmla="*/ 871318719 w 92"/>
              <a:gd name="T65" fmla="*/ 494503509 h 152"/>
              <a:gd name="T66" fmla="*/ 860944648 w 92"/>
              <a:gd name="T67" fmla="*/ 494503509 h 152"/>
              <a:gd name="T68" fmla="*/ 788335830 w 92"/>
              <a:gd name="T69" fmla="*/ 494503509 h 152"/>
              <a:gd name="T70" fmla="*/ 746845999 w 92"/>
              <a:gd name="T71" fmla="*/ 432691773 h 152"/>
              <a:gd name="T72" fmla="*/ 736471928 w 92"/>
              <a:gd name="T73" fmla="*/ 432691773 h 152"/>
              <a:gd name="T74" fmla="*/ 757216844 w 92"/>
              <a:gd name="T75" fmla="*/ 267857270 h 152"/>
              <a:gd name="T76" fmla="*/ 788335830 w 92"/>
              <a:gd name="T77" fmla="*/ 185438415 h 152"/>
              <a:gd name="T78" fmla="*/ 809080746 w 92"/>
              <a:gd name="T79" fmla="*/ 103022767 h 152"/>
              <a:gd name="T80" fmla="*/ 663863111 w 92"/>
              <a:gd name="T81" fmla="*/ 0 h 15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92" h="152">
                <a:moveTo>
                  <a:pt x="54" y="9"/>
                </a:moveTo>
                <a:cubicBezTo>
                  <a:pt x="46" y="29"/>
                  <a:pt x="46" y="29"/>
                  <a:pt x="46" y="29"/>
                </a:cubicBezTo>
                <a:cubicBezTo>
                  <a:pt x="46" y="42"/>
                  <a:pt x="46" y="42"/>
                  <a:pt x="46" y="42"/>
                </a:cubicBezTo>
                <a:cubicBezTo>
                  <a:pt x="46" y="43"/>
                  <a:pt x="46" y="43"/>
                  <a:pt x="46" y="43"/>
                </a:cubicBezTo>
                <a:cubicBezTo>
                  <a:pt x="42" y="50"/>
                  <a:pt x="42" y="50"/>
                  <a:pt x="42" y="50"/>
                </a:cubicBezTo>
                <a:cubicBezTo>
                  <a:pt x="42" y="54"/>
                  <a:pt x="42" y="54"/>
                  <a:pt x="42" y="54"/>
                </a:cubicBezTo>
                <a:cubicBezTo>
                  <a:pt x="42" y="57"/>
                  <a:pt x="41" y="60"/>
                  <a:pt x="38" y="61"/>
                </a:cubicBezTo>
                <a:cubicBezTo>
                  <a:pt x="38" y="62"/>
                  <a:pt x="38" y="62"/>
                  <a:pt x="38" y="62"/>
                </a:cubicBezTo>
                <a:cubicBezTo>
                  <a:pt x="37" y="62"/>
                  <a:pt x="37" y="62"/>
                  <a:pt x="37" y="62"/>
                </a:cubicBezTo>
                <a:cubicBezTo>
                  <a:pt x="37" y="61"/>
                  <a:pt x="37" y="61"/>
                  <a:pt x="37" y="61"/>
                </a:cubicBezTo>
                <a:cubicBezTo>
                  <a:pt x="27" y="60"/>
                  <a:pt x="27" y="60"/>
                  <a:pt x="27" y="60"/>
                </a:cubicBezTo>
                <a:cubicBezTo>
                  <a:pt x="22" y="65"/>
                  <a:pt x="22" y="65"/>
                  <a:pt x="22" y="65"/>
                </a:cubicBezTo>
                <a:cubicBezTo>
                  <a:pt x="6" y="67"/>
                  <a:pt x="6" y="67"/>
                  <a:pt x="6" y="67"/>
                </a:cubicBezTo>
                <a:cubicBezTo>
                  <a:pt x="6" y="67"/>
                  <a:pt x="6" y="67"/>
                  <a:pt x="6" y="67"/>
                </a:cubicBezTo>
                <a:cubicBezTo>
                  <a:pt x="0" y="67"/>
                  <a:pt x="0" y="67"/>
                  <a:pt x="0" y="67"/>
                </a:cubicBezTo>
                <a:cubicBezTo>
                  <a:pt x="4" y="70"/>
                  <a:pt x="4" y="70"/>
                  <a:pt x="4" y="70"/>
                </a:cubicBezTo>
                <a:cubicBezTo>
                  <a:pt x="18" y="72"/>
                  <a:pt x="18" y="72"/>
                  <a:pt x="18" y="72"/>
                </a:cubicBezTo>
                <a:cubicBezTo>
                  <a:pt x="19" y="72"/>
                  <a:pt x="19" y="72"/>
                  <a:pt x="19" y="72"/>
                </a:cubicBezTo>
                <a:cubicBezTo>
                  <a:pt x="20" y="72"/>
                  <a:pt x="20" y="72"/>
                  <a:pt x="20" y="72"/>
                </a:cubicBezTo>
                <a:cubicBezTo>
                  <a:pt x="20" y="72"/>
                  <a:pt x="20" y="72"/>
                  <a:pt x="20" y="72"/>
                </a:cubicBezTo>
                <a:cubicBezTo>
                  <a:pt x="20" y="72"/>
                  <a:pt x="20" y="72"/>
                  <a:pt x="20" y="72"/>
                </a:cubicBezTo>
                <a:cubicBezTo>
                  <a:pt x="24" y="81"/>
                  <a:pt x="24" y="81"/>
                  <a:pt x="24" y="81"/>
                </a:cubicBezTo>
                <a:cubicBezTo>
                  <a:pt x="28" y="84"/>
                  <a:pt x="28" y="84"/>
                  <a:pt x="28" y="84"/>
                </a:cubicBezTo>
                <a:cubicBezTo>
                  <a:pt x="29" y="86"/>
                  <a:pt x="30" y="88"/>
                  <a:pt x="30" y="92"/>
                </a:cubicBezTo>
                <a:cubicBezTo>
                  <a:pt x="30" y="103"/>
                  <a:pt x="30" y="103"/>
                  <a:pt x="30" y="103"/>
                </a:cubicBezTo>
                <a:cubicBezTo>
                  <a:pt x="35" y="108"/>
                  <a:pt x="35" y="108"/>
                  <a:pt x="35" y="108"/>
                </a:cubicBezTo>
                <a:cubicBezTo>
                  <a:pt x="36" y="108"/>
                  <a:pt x="36" y="108"/>
                  <a:pt x="36" y="108"/>
                </a:cubicBezTo>
                <a:cubicBezTo>
                  <a:pt x="36" y="108"/>
                  <a:pt x="36" y="108"/>
                  <a:pt x="36" y="108"/>
                </a:cubicBezTo>
                <a:cubicBezTo>
                  <a:pt x="36" y="108"/>
                  <a:pt x="36" y="108"/>
                  <a:pt x="36" y="108"/>
                </a:cubicBezTo>
                <a:cubicBezTo>
                  <a:pt x="38" y="116"/>
                  <a:pt x="38" y="116"/>
                  <a:pt x="38" y="116"/>
                </a:cubicBezTo>
                <a:cubicBezTo>
                  <a:pt x="38" y="120"/>
                  <a:pt x="38" y="120"/>
                  <a:pt x="38" y="120"/>
                </a:cubicBezTo>
                <a:cubicBezTo>
                  <a:pt x="36" y="124"/>
                  <a:pt x="36" y="124"/>
                  <a:pt x="36" y="124"/>
                </a:cubicBezTo>
                <a:cubicBezTo>
                  <a:pt x="35" y="128"/>
                  <a:pt x="35" y="128"/>
                  <a:pt x="35" y="128"/>
                </a:cubicBezTo>
                <a:cubicBezTo>
                  <a:pt x="36" y="132"/>
                  <a:pt x="36" y="132"/>
                  <a:pt x="36" y="132"/>
                </a:cubicBezTo>
                <a:cubicBezTo>
                  <a:pt x="41" y="135"/>
                  <a:pt x="41" y="135"/>
                  <a:pt x="41" y="135"/>
                </a:cubicBezTo>
                <a:cubicBezTo>
                  <a:pt x="46" y="137"/>
                  <a:pt x="49" y="138"/>
                  <a:pt x="50" y="140"/>
                </a:cubicBezTo>
                <a:cubicBezTo>
                  <a:pt x="53" y="146"/>
                  <a:pt x="53" y="146"/>
                  <a:pt x="53" y="146"/>
                </a:cubicBezTo>
                <a:cubicBezTo>
                  <a:pt x="56" y="148"/>
                  <a:pt x="58" y="150"/>
                  <a:pt x="58" y="151"/>
                </a:cubicBezTo>
                <a:cubicBezTo>
                  <a:pt x="62" y="152"/>
                  <a:pt x="62" y="152"/>
                  <a:pt x="62" y="152"/>
                </a:cubicBezTo>
                <a:cubicBezTo>
                  <a:pt x="62" y="152"/>
                  <a:pt x="62" y="152"/>
                  <a:pt x="62" y="152"/>
                </a:cubicBezTo>
                <a:cubicBezTo>
                  <a:pt x="61" y="144"/>
                  <a:pt x="61" y="144"/>
                  <a:pt x="61" y="144"/>
                </a:cubicBezTo>
                <a:cubicBezTo>
                  <a:pt x="60" y="142"/>
                  <a:pt x="60" y="140"/>
                  <a:pt x="61" y="139"/>
                </a:cubicBezTo>
                <a:cubicBezTo>
                  <a:pt x="62" y="138"/>
                  <a:pt x="63" y="137"/>
                  <a:pt x="64" y="136"/>
                </a:cubicBezTo>
                <a:cubicBezTo>
                  <a:pt x="70" y="134"/>
                  <a:pt x="70" y="134"/>
                  <a:pt x="70" y="134"/>
                </a:cubicBezTo>
                <a:cubicBezTo>
                  <a:pt x="70" y="134"/>
                  <a:pt x="70" y="134"/>
                  <a:pt x="70" y="134"/>
                </a:cubicBezTo>
                <a:cubicBezTo>
                  <a:pt x="71" y="134"/>
                  <a:pt x="71" y="134"/>
                  <a:pt x="71" y="134"/>
                </a:cubicBezTo>
                <a:cubicBezTo>
                  <a:pt x="71" y="134"/>
                  <a:pt x="71" y="134"/>
                  <a:pt x="71" y="134"/>
                </a:cubicBezTo>
                <a:cubicBezTo>
                  <a:pt x="72" y="134"/>
                  <a:pt x="72" y="134"/>
                  <a:pt x="72" y="134"/>
                </a:cubicBezTo>
                <a:cubicBezTo>
                  <a:pt x="74" y="135"/>
                  <a:pt x="74" y="135"/>
                  <a:pt x="74" y="135"/>
                </a:cubicBezTo>
                <a:cubicBezTo>
                  <a:pt x="78" y="133"/>
                  <a:pt x="78" y="133"/>
                  <a:pt x="78" y="133"/>
                </a:cubicBezTo>
                <a:cubicBezTo>
                  <a:pt x="78" y="132"/>
                  <a:pt x="78" y="132"/>
                  <a:pt x="78" y="132"/>
                </a:cubicBezTo>
                <a:cubicBezTo>
                  <a:pt x="79" y="122"/>
                  <a:pt x="79" y="122"/>
                  <a:pt x="79" y="122"/>
                </a:cubicBezTo>
                <a:cubicBezTo>
                  <a:pt x="77" y="118"/>
                  <a:pt x="77" y="118"/>
                  <a:pt x="77" y="118"/>
                </a:cubicBezTo>
                <a:cubicBezTo>
                  <a:pt x="74" y="116"/>
                  <a:pt x="74" y="116"/>
                  <a:pt x="74" y="116"/>
                </a:cubicBezTo>
                <a:cubicBezTo>
                  <a:pt x="70" y="116"/>
                  <a:pt x="70" y="116"/>
                  <a:pt x="70" y="116"/>
                </a:cubicBezTo>
                <a:cubicBezTo>
                  <a:pt x="69" y="116"/>
                  <a:pt x="69" y="116"/>
                  <a:pt x="69" y="116"/>
                </a:cubicBezTo>
                <a:cubicBezTo>
                  <a:pt x="68" y="115"/>
                  <a:pt x="68" y="115"/>
                  <a:pt x="68" y="115"/>
                </a:cubicBezTo>
                <a:cubicBezTo>
                  <a:pt x="66" y="105"/>
                  <a:pt x="66" y="105"/>
                  <a:pt x="66" y="105"/>
                </a:cubicBezTo>
                <a:cubicBezTo>
                  <a:pt x="67" y="84"/>
                  <a:pt x="67" y="84"/>
                  <a:pt x="67" y="84"/>
                </a:cubicBezTo>
                <a:cubicBezTo>
                  <a:pt x="68" y="84"/>
                  <a:pt x="68" y="84"/>
                  <a:pt x="68" y="84"/>
                </a:cubicBezTo>
                <a:cubicBezTo>
                  <a:pt x="74" y="75"/>
                  <a:pt x="74" y="75"/>
                  <a:pt x="74" y="75"/>
                </a:cubicBezTo>
                <a:cubicBezTo>
                  <a:pt x="82" y="80"/>
                  <a:pt x="82" y="80"/>
                  <a:pt x="82" y="80"/>
                </a:cubicBezTo>
                <a:cubicBezTo>
                  <a:pt x="88" y="80"/>
                  <a:pt x="88" y="80"/>
                  <a:pt x="88" y="80"/>
                </a:cubicBezTo>
                <a:cubicBezTo>
                  <a:pt x="92" y="54"/>
                  <a:pt x="92" y="54"/>
                  <a:pt x="92" y="54"/>
                </a:cubicBezTo>
                <a:cubicBezTo>
                  <a:pt x="90" y="51"/>
                  <a:pt x="89" y="49"/>
                  <a:pt x="87" y="48"/>
                </a:cubicBezTo>
                <a:cubicBezTo>
                  <a:pt x="84" y="48"/>
                  <a:pt x="84" y="48"/>
                  <a:pt x="84" y="48"/>
                </a:cubicBezTo>
                <a:cubicBezTo>
                  <a:pt x="84" y="48"/>
                  <a:pt x="84" y="48"/>
                  <a:pt x="84" y="48"/>
                </a:cubicBezTo>
                <a:cubicBezTo>
                  <a:pt x="83" y="48"/>
                  <a:pt x="83" y="48"/>
                  <a:pt x="83" y="48"/>
                </a:cubicBezTo>
                <a:cubicBezTo>
                  <a:pt x="77" y="49"/>
                  <a:pt x="77" y="49"/>
                  <a:pt x="77" y="49"/>
                </a:cubicBezTo>
                <a:cubicBezTo>
                  <a:pt x="76" y="48"/>
                  <a:pt x="76" y="48"/>
                  <a:pt x="76" y="48"/>
                </a:cubicBezTo>
                <a:cubicBezTo>
                  <a:pt x="76" y="48"/>
                  <a:pt x="76" y="48"/>
                  <a:pt x="76" y="48"/>
                </a:cubicBezTo>
                <a:cubicBezTo>
                  <a:pt x="72" y="42"/>
                  <a:pt x="72" y="42"/>
                  <a:pt x="72" y="42"/>
                </a:cubicBezTo>
                <a:cubicBezTo>
                  <a:pt x="72" y="42"/>
                  <a:pt x="72" y="42"/>
                  <a:pt x="72" y="42"/>
                </a:cubicBezTo>
                <a:cubicBezTo>
                  <a:pt x="71" y="42"/>
                  <a:pt x="71" y="42"/>
                  <a:pt x="71" y="42"/>
                </a:cubicBezTo>
                <a:cubicBezTo>
                  <a:pt x="71" y="32"/>
                  <a:pt x="71" y="32"/>
                  <a:pt x="71" y="32"/>
                </a:cubicBezTo>
                <a:cubicBezTo>
                  <a:pt x="73" y="26"/>
                  <a:pt x="73" y="26"/>
                  <a:pt x="73" y="26"/>
                </a:cubicBezTo>
                <a:cubicBezTo>
                  <a:pt x="74" y="24"/>
                  <a:pt x="74" y="24"/>
                  <a:pt x="74" y="24"/>
                </a:cubicBezTo>
                <a:cubicBezTo>
                  <a:pt x="74" y="22"/>
                  <a:pt x="75" y="20"/>
                  <a:pt x="76" y="18"/>
                </a:cubicBezTo>
                <a:cubicBezTo>
                  <a:pt x="78" y="16"/>
                  <a:pt x="78" y="16"/>
                  <a:pt x="78" y="16"/>
                </a:cubicBezTo>
                <a:cubicBezTo>
                  <a:pt x="78" y="10"/>
                  <a:pt x="78" y="10"/>
                  <a:pt x="78" y="10"/>
                </a:cubicBezTo>
                <a:cubicBezTo>
                  <a:pt x="72" y="4"/>
                  <a:pt x="72" y="4"/>
                  <a:pt x="72" y="4"/>
                </a:cubicBezTo>
                <a:cubicBezTo>
                  <a:pt x="64" y="0"/>
                  <a:pt x="64" y="0"/>
                  <a:pt x="64" y="0"/>
                </a:cubicBezTo>
                <a:lnTo>
                  <a:pt x="54" y="9"/>
                </a:lnTo>
                <a:close/>
              </a:path>
            </a:pathLst>
          </a:custGeom>
          <a:solidFill>
            <a:schemeClr val="accent1"/>
          </a:solidFill>
          <a:ln>
            <a:noFill/>
          </a:ln>
        </p:spPr>
        <p:txBody>
          <a:bodyPr/>
          <a:lstStyle/>
          <a:p>
            <a:endParaRPr lang="zh-CN" altLang="en-US"/>
          </a:p>
        </p:txBody>
      </p:sp>
      <p:sp>
        <p:nvSpPr>
          <p:cNvPr id="10" name="Freeform 8"/>
          <p:cNvSpPr/>
          <p:nvPr/>
        </p:nvSpPr>
        <p:spPr bwMode="auto">
          <a:xfrm>
            <a:off x="488637" y="1728015"/>
            <a:ext cx="2095500" cy="1584325"/>
          </a:xfrm>
          <a:custGeom>
            <a:avLst/>
            <a:gdLst>
              <a:gd name="T0" fmla="*/ 2147483646 w 652"/>
              <a:gd name="T1" fmla="*/ 2147483646 h 493"/>
              <a:gd name="T2" fmla="*/ 2147483646 w 652"/>
              <a:gd name="T3" fmla="*/ 2105291552 h 493"/>
              <a:gd name="T4" fmla="*/ 2147483646 w 652"/>
              <a:gd name="T5" fmla="*/ 1898889033 h 493"/>
              <a:gd name="T6" fmla="*/ 2147483646 w 652"/>
              <a:gd name="T7" fmla="*/ 1713130944 h 493"/>
              <a:gd name="T8" fmla="*/ 2147483646 w 652"/>
              <a:gd name="T9" fmla="*/ 928806514 h 493"/>
              <a:gd name="T10" fmla="*/ 2147483646 w 652"/>
              <a:gd name="T11" fmla="*/ 258000738 h 493"/>
              <a:gd name="T12" fmla="*/ 2147483646 w 652"/>
              <a:gd name="T13" fmla="*/ 72239435 h 493"/>
              <a:gd name="T14" fmla="*/ 2147483646 w 652"/>
              <a:gd name="T15" fmla="*/ 629523344 h 493"/>
              <a:gd name="T16" fmla="*/ 2147483646 w 652"/>
              <a:gd name="T17" fmla="*/ 1155847035 h 493"/>
              <a:gd name="T18" fmla="*/ 2147483646 w 652"/>
              <a:gd name="T19" fmla="*/ 1186807252 h 493"/>
              <a:gd name="T20" fmla="*/ 2147483646 w 652"/>
              <a:gd name="T21" fmla="*/ 1135205819 h 493"/>
              <a:gd name="T22" fmla="*/ 2147483646 w 652"/>
              <a:gd name="T23" fmla="*/ 1733768946 h 493"/>
              <a:gd name="T24" fmla="*/ 2147483646 w 652"/>
              <a:gd name="T25" fmla="*/ 2043371118 h 493"/>
              <a:gd name="T26" fmla="*/ 2147483646 w 652"/>
              <a:gd name="T27" fmla="*/ 2022729902 h 493"/>
              <a:gd name="T28" fmla="*/ 2085700645 w 652"/>
              <a:gd name="T29" fmla="*/ 2147483646 h 493"/>
              <a:gd name="T30" fmla="*/ 1703667212 w 652"/>
              <a:gd name="T31" fmla="*/ 2147483646 h 493"/>
              <a:gd name="T32" fmla="*/ 949923575 w 652"/>
              <a:gd name="T33" fmla="*/ 2147483646 h 493"/>
              <a:gd name="T34" fmla="*/ 547237254 w 652"/>
              <a:gd name="T35" fmla="*/ 2147483646 h 493"/>
              <a:gd name="T36" fmla="*/ 340734085 w 652"/>
              <a:gd name="T37" fmla="*/ 2147483646 h 493"/>
              <a:gd name="T38" fmla="*/ 51625792 w 652"/>
              <a:gd name="T39" fmla="*/ 2147483646 h 493"/>
              <a:gd name="T40" fmla="*/ 278781849 w 652"/>
              <a:gd name="T41" fmla="*/ 2147483646 h 493"/>
              <a:gd name="T42" fmla="*/ 216829613 w 652"/>
              <a:gd name="T43" fmla="*/ 2147483646 h 493"/>
              <a:gd name="T44" fmla="*/ 216829613 w 652"/>
              <a:gd name="T45" fmla="*/ 2147483646 h 493"/>
              <a:gd name="T46" fmla="*/ 619515934 w 652"/>
              <a:gd name="T47" fmla="*/ 2147483646 h 493"/>
              <a:gd name="T48" fmla="*/ 877644895 w 652"/>
              <a:gd name="T49" fmla="*/ 2147483646 h 493"/>
              <a:gd name="T50" fmla="*/ 1084151278 w 652"/>
              <a:gd name="T51" fmla="*/ 2147483646 h 493"/>
              <a:gd name="T52" fmla="*/ 1342283452 w 652"/>
              <a:gd name="T53" fmla="*/ 2147483646 h 493"/>
              <a:gd name="T54" fmla="*/ 1497160829 w 652"/>
              <a:gd name="T55" fmla="*/ 2147483646 h 493"/>
              <a:gd name="T56" fmla="*/ 1703667212 w 652"/>
              <a:gd name="T57" fmla="*/ 2147483646 h 493"/>
              <a:gd name="T58" fmla="*/ 2147483646 w 652"/>
              <a:gd name="T59" fmla="*/ 2147483646 h 493"/>
              <a:gd name="T60" fmla="*/ 2147483646 w 652"/>
              <a:gd name="T61" fmla="*/ 2147483646 h 493"/>
              <a:gd name="T62" fmla="*/ 2147483646 w 652"/>
              <a:gd name="T63" fmla="*/ 2147483646 h 493"/>
              <a:gd name="T64" fmla="*/ 2147483646 w 652"/>
              <a:gd name="T65" fmla="*/ 2147483646 h 493"/>
              <a:gd name="T66" fmla="*/ 2147483646 w 652"/>
              <a:gd name="T67" fmla="*/ 2147483646 h 493"/>
              <a:gd name="T68" fmla="*/ 2147483646 w 652"/>
              <a:gd name="T69" fmla="*/ 2147483646 h 493"/>
              <a:gd name="T70" fmla="*/ 2147483646 w 652"/>
              <a:gd name="T71" fmla="*/ 2147483646 h 493"/>
              <a:gd name="T72" fmla="*/ 2147483646 w 652"/>
              <a:gd name="T73" fmla="*/ 2147483646 h 493"/>
              <a:gd name="T74" fmla="*/ 2147483646 w 652"/>
              <a:gd name="T75" fmla="*/ 2147483646 h 493"/>
              <a:gd name="T76" fmla="*/ 2147483646 w 652"/>
              <a:gd name="T77" fmla="*/ 2147483646 h 493"/>
              <a:gd name="T78" fmla="*/ 2147483646 w 652"/>
              <a:gd name="T79" fmla="*/ 2147483646 h 493"/>
              <a:gd name="T80" fmla="*/ 2147483646 w 652"/>
              <a:gd name="T81" fmla="*/ 2147483646 h 493"/>
              <a:gd name="T82" fmla="*/ 2147483646 w 652"/>
              <a:gd name="T83" fmla="*/ 2147483646 h 493"/>
              <a:gd name="T84" fmla="*/ 2147483646 w 652"/>
              <a:gd name="T85" fmla="*/ 2147483646 h 493"/>
              <a:gd name="T86" fmla="*/ 2147483646 w 652"/>
              <a:gd name="T87" fmla="*/ 2147483646 h 493"/>
              <a:gd name="T88" fmla="*/ 2147483646 w 652"/>
              <a:gd name="T89" fmla="*/ 2147483646 h 493"/>
              <a:gd name="T90" fmla="*/ 2147483646 w 652"/>
              <a:gd name="T91" fmla="*/ 2147483646 h 493"/>
              <a:gd name="T92" fmla="*/ 2147483646 w 652"/>
              <a:gd name="T93" fmla="*/ 2147483646 h 493"/>
              <a:gd name="T94" fmla="*/ 2147483646 w 652"/>
              <a:gd name="T95" fmla="*/ 2147483646 h 493"/>
              <a:gd name="T96" fmla="*/ 2147483646 w 652"/>
              <a:gd name="T97" fmla="*/ 2147483646 h 493"/>
              <a:gd name="T98" fmla="*/ 2147483646 w 652"/>
              <a:gd name="T99" fmla="*/ 2147483646 h 493"/>
              <a:gd name="T100" fmla="*/ 2147483646 w 652"/>
              <a:gd name="T101" fmla="*/ 2147483646 h 49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652" h="493">
                <a:moveTo>
                  <a:pt x="651" y="265"/>
                </a:moveTo>
                <a:cubicBezTo>
                  <a:pt x="652" y="265"/>
                  <a:pt x="652" y="265"/>
                  <a:pt x="652" y="265"/>
                </a:cubicBezTo>
                <a:cubicBezTo>
                  <a:pt x="652" y="265"/>
                  <a:pt x="652" y="265"/>
                  <a:pt x="652" y="265"/>
                </a:cubicBezTo>
                <a:cubicBezTo>
                  <a:pt x="652" y="264"/>
                  <a:pt x="652" y="264"/>
                  <a:pt x="652" y="264"/>
                </a:cubicBezTo>
                <a:cubicBezTo>
                  <a:pt x="639" y="228"/>
                  <a:pt x="639" y="228"/>
                  <a:pt x="639" y="228"/>
                </a:cubicBezTo>
                <a:cubicBezTo>
                  <a:pt x="631" y="222"/>
                  <a:pt x="631" y="222"/>
                  <a:pt x="631" y="222"/>
                </a:cubicBezTo>
                <a:cubicBezTo>
                  <a:pt x="631" y="221"/>
                  <a:pt x="631" y="221"/>
                  <a:pt x="631" y="221"/>
                </a:cubicBezTo>
                <a:cubicBezTo>
                  <a:pt x="629" y="206"/>
                  <a:pt x="629" y="206"/>
                  <a:pt x="629" y="206"/>
                </a:cubicBezTo>
                <a:cubicBezTo>
                  <a:pt x="613" y="204"/>
                  <a:pt x="613" y="204"/>
                  <a:pt x="613" y="204"/>
                </a:cubicBezTo>
                <a:cubicBezTo>
                  <a:pt x="612" y="204"/>
                  <a:pt x="612" y="204"/>
                  <a:pt x="612" y="204"/>
                </a:cubicBezTo>
                <a:cubicBezTo>
                  <a:pt x="611" y="204"/>
                  <a:pt x="611" y="204"/>
                  <a:pt x="611" y="204"/>
                </a:cubicBezTo>
                <a:cubicBezTo>
                  <a:pt x="611" y="203"/>
                  <a:pt x="611" y="203"/>
                  <a:pt x="611" y="203"/>
                </a:cubicBezTo>
                <a:cubicBezTo>
                  <a:pt x="611" y="202"/>
                  <a:pt x="611" y="202"/>
                  <a:pt x="611" y="202"/>
                </a:cubicBezTo>
                <a:cubicBezTo>
                  <a:pt x="611" y="202"/>
                  <a:pt x="611" y="202"/>
                  <a:pt x="611" y="202"/>
                </a:cubicBezTo>
                <a:cubicBezTo>
                  <a:pt x="609" y="196"/>
                  <a:pt x="604" y="190"/>
                  <a:pt x="596" y="184"/>
                </a:cubicBezTo>
                <a:cubicBezTo>
                  <a:pt x="591" y="180"/>
                  <a:pt x="587" y="178"/>
                  <a:pt x="583" y="177"/>
                </a:cubicBezTo>
                <a:cubicBezTo>
                  <a:pt x="581" y="176"/>
                  <a:pt x="578" y="174"/>
                  <a:pt x="576" y="173"/>
                </a:cubicBezTo>
                <a:cubicBezTo>
                  <a:pt x="571" y="169"/>
                  <a:pt x="553" y="166"/>
                  <a:pt x="521" y="166"/>
                </a:cubicBezTo>
                <a:cubicBezTo>
                  <a:pt x="520" y="166"/>
                  <a:pt x="520" y="166"/>
                  <a:pt x="520" y="166"/>
                </a:cubicBezTo>
                <a:cubicBezTo>
                  <a:pt x="520" y="166"/>
                  <a:pt x="520" y="166"/>
                  <a:pt x="520" y="166"/>
                </a:cubicBezTo>
                <a:cubicBezTo>
                  <a:pt x="516" y="160"/>
                  <a:pt x="516" y="160"/>
                  <a:pt x="516" y="160"/>
                </a:cubicBezTo>
                <a:cubicBezTo>
                  <a:pt x="515" y="156"/>
                  <a:pt x="513" y="153"/>
                  <a:pt x="513" y="150"/>
                </a:cubicBezTo>
                <a:cubicBezTo>
                  <a:pt x="513" y="145"/>
                  <a:pt x="518" y="131"/>
                  <a:pt x="529" y="107"/>
                </a:cubicBezTo>
                <a:cubicBezTo>
                  <a:pt x="524" y="90"/>
                  <a:pt x="524" y="90"/>
                  <a:pt x="524" y="90"/>
                </a:cubicBezTo>
                <a:cubicBezTo>
                  <a:pt x="524" y="90"/>
                  <a:pt x="524" y="90"/>
                  <a:pt x="524" y="90"/>
                </a:cubicBezTo>
                <a:cubicBezTo>
                  <a:pt x="518" y="62"/>
                  <a:pt x="518" y="62"/>
                  <a:pt x="518" y="62"/>
                </a:cubicBezTo>
                <a:cubicBezTo>
                  <a:pt x="517" y="58"/>
                  <a:pt x="510" y="54"/>
                  <a:pt x="498" y="50"/>
                </a:cubicBezTo>
                <a:cubicBezTo>
                  <a:pt x="496" y="50"/>
                  <a:pt x="493" y="49"/>
                  <a:pt x="491" y="47"/>
                </a:cubicBezTo>
                <a:cubicBezTo>
                  <a:pt x="487" y="45"/>
                  <a:pt x="483" y="42"/>
                  <a:pt x="482" y="37"/>
                </a:cubicBezTo>
                <a:cubicBezTo>
                  <a:pt x="479" y="32"/>
                  <a:pt x="475" y="28"/>
                  <a:pt x="470" y="25"/>
                </a:cubicBezTo>
                <a:cubicBezTo>
                  <a:pt x="469" y="25"/>
                  <a:pt x="469" y="25"/>
                  <a:pt x="469" y="25"/>
                </a:cubicBezTo>
                <a:cubicBezTo>
                  <a:pt x="469" y="24"/>
                  <a:pt x="469" y="24"/>
                  <a:pt x="469" y="24"/>
                </a:cubicBezTo>
                <a:cubicBezTo>
                  <a:pt x="464" y="0"/>
                  <a:pt x="464" y="0"/>
                  <a:pt x="464" y="0"/>
                </a:cubicBezTo>
                <a:cubicBezTo>
                  <a:pt x="445" y="2"/>
                  <a:pt x="445" y="2"/>
                  <a:pt x="445" y="2"/>
                </a:cubicBezTo>
                <a:cubicBezTo>
                  <a:pt x="443" y="7"/>
                  <a:pt x="443" y="7"/>
                  <a:pt x="443" y="7"/>
                </a:cubicBezTo>
                <a:cubicBezTo>
                  <a:pt x="441" y="15"/>
                  <a:pt x="438" y="19"/>
                  <a:pt x="435" y="19"/>
                </a:cubicBezTo>
                <a:cubicBezTo>
                  <a:pt x="423" y="23"/>
                  <a:pt x="423" y="23"/>
                  <a:pt x="423" y="23"/>
                </a:cubicBezTo>
                <a:cubicBezTo>
                  <a:pt x="415" y="26"/>
                  <a:pt x="411" y="29"/>
                  <a:pt x="408" y="33"/>
                </a:cubicBezTo>
                <a:cubicBezTo>
                  <a:pt x="407" y="34"/>
                  <a:pt x="406" y="39"/>
                  <a:pt x="405" y="46"/>
                </a:cubicBezTo>
                <a:cubicBezTo>
                  <a:pt x="404" y="53"/>
                  <a:pt x="403" y="58"/>
                  <a:pt x="401" y="61"/>
                </a:cubicBezTo>
                <a:cubicBezTo>
                  <a:pt x="399" y="66"/>
                  <a:pt x="395" y="70"/>
                  <a:pt x="389" y="72"/>
                </a:cubicBezTo>
                <a:cubicBezTo>
                  <a:pt x="379" y="76"/>
                  <a:pt x="361" y="70"/>
                  <a:pt x="337" y="52"/>
                </a:cubicBezTo>
                <a:cubicBezTo>
                  <a:pt x="304" y="94"/>
                  <a:pt x="304" y="94"/>
                  <a:pt x="304" y="94"/>
                </a:cubicBezTo>
                <a:cubicBezTo>
                  <a:pt x="308" y="112"/>
                  <a:pt x="308" y="112"/>
                  <a:pt x="308" y="112"/>
                </a:cubicBezTo>
                <a:cubicBezTo>
                  <a:pt x="309" y="112"/>
                  <a:pt x="309" y="112"/>
                  <a:pt x="309" y="112"/>
                </a:cubicBezTo>
                <a:cubicBezTo>
                  <a:pt x="309" y="112"/>
                  <a:pt x="309" y="112"/>
                  <a:pt x="309" y="112"/>
                </a:cubicBezTo>
                <a:cubicBezTo>
                  <a:pt x="308" y="113"/>
                  <a:pt x="308" y="113"/>
                  <a:pt x="308" y="113"/>
                </a:cubicBezTo>
                <a:cubicBezTo>
                  <a:pt x="308" y="113"/>
                  <a:pt x="308" y="113"/>
                  <a:pt x="308" y="113"/>
                </a:cubicBezTo>
                <a:cubicBezTo>
                  <a:pt x="307" y="116"/>
                  <a:pt x="304" y="117"/>
                  <a:pt x="301" y="118"/>
                </a:cubicBezTo>
                <a:cubicBezTo>
                  <a:pt x="298" y="118"/>
                  <a:pt x="295" y="117"/>
                  <a:pt x="291" y="115"/>
                </a:cubicBezTo>
                <a:cubicBezTo>
                  <a:pt x="288" y="112"/>
                  <a:pt x="279" y="110"/>
                  <a:pt x="264" y="110"/>
                </a:cubicBezTo>
                <a:cubicBezTo>
                  <a:pt x="257" y="109"/>
                  <a:pt x="257" y="109"/>
                  <a:pt x="257" y="109"/>
                </a:cubicBezTo>
                <a:cubicBezTo>
                  <a:pt x="257" y="109"/>
                  <a:pt x="257" y="109"/>
                  <a:pt x="257" y="109"/>
                </a:cubicBezTo>
                <a:cubicBezTo>
                  <a:pt x="247" y="108"/>
                  <a:pt x="247" y="108"/>
                  <a:pt x="247" y="108"/>
                </a:cubicBezTo>
                <a:cubicBezTo>
                  <a:pt x="237" y="110"/>
                  <a:pt x="237" y="110"/>
                  <a:pt x="237" y="110"/>
                </a:cubicBezTo>
                <a:cubicBezTo>
                  <a:pt x="241" y="117"/>
                  <a:pt x="241" y="117"/>
                  <a:pt x="241" y="117"/>
                </a:cubicBezTo>
                <a:cubicBezTo>
                  <a:pt x="245" y="122"/>
                  <a:pt x="247" y="126"/>
                  <a:pt x="247" y="128"/>
                </a:cubicBezTo>
                <a:cubicBezTo>
                  <a:pt x="242" y="154"/>
                  <a:pt x="242" y="154"/>
                  <a:pt x="242" y="154"/>
                </a:cubicBezTo>
                <a:cubicBezTo>
                  <a:pt x="244" y="168"/>
                  <a:pt x="244" y="168"/>
                  <a:pt x="244" y="168"/>
                </a:cubicBezTo>
                <a:cubicBezTo>
                  <a:pt x="245" y="168"/>
                  <a:pt x="245" y="168"/>
                  <a:pt x="245" y="168"/>
                </a:cubicBezTo>
                <a:cubicBezTo>
                  <a:pt x="245" y="168"/>
                  <a:pt x="245" y="168"/>
                  <a:pt x="245" y="168"/>
                </a:cubicBezTo>
                <a:cubicBezTo>
                  <a:pt x="244" y="168"/>
                  <a:pt x="244" y="168"/>
                  <a:pt x="244" y="168"/>
                </a:cubicBezTo>
                <a:cubicBezTo>
                  <a:pt x="244" y="168"/>
                  <a:pt x="244" y="168"/>
                  <a:pt x="244" y="168"/>
                </a:cubicBezTo>
                <a:cubicBezTo>
                  <a:pt x="236" y="194"/>
                  <a:pt x="236" y="194"/>
                  <a:pt x="236" y="194"/>
                </a:cubicBezTo>
                <a:cubicBezTo>
                  <a:pt x="236" y="197"/>
                  <a:pt x="235" y="198"/>
                  <a:pt x="234" y="198"/>
                </a:cubicBezTo>
                <a:cubicBezTo>
                  <a:pt x="233" y="198"/>
                  <a:pt x="233" y="198"/>
                  <a:pt x="233" y="198"/>
                </a:cubicBezTo>
                <a:cubicBezTo>
                  <a:pt x="233" y="197"/>
                  <a:pt x="233" y="197"/>
                  <a:pt x="233" y="197"/>
                </a:cubicBezTo>
                <a:cubicBezTo>
                  <a:pt x="232" y="195"/>
                  <a:pt x="232" y="195"/>
                  <a:pt x="232" y="195"/>
                </a:cubicBezTo>
                <a:cubicBezTo>
                  <a:pt x="231" y="192"/>
                  <a:pt x="230" y="190"/>
                  <a:pt x="229" y="191"/>
                </a:cubicBezTo>
                <a:cubicBezTo>
                  <a:pt x="228" y="191"/>
                  <a:pt x="227" y="193"/>
                  <a:pt x="226" y="196"/>
                </a:cubicBezTo>
                <a:cubicBezTo>
                  <a:pt x="225" y="204"/>
                  <a:pt x="220" y="210"/>
                  <a:pt x="213" y="216"/>
                </a:cubicBezTo>
                <a:cubicBezTo>
                  <a:pt x="206" y="222"/>
                  <a:pt x="206" y="222"/>
                  <a:pt x="206" y="222"/>
                </a:cubicBezTo>
                <a:cubicBezTo>
                  <a:pt x="203" y="224"/>
                  <a:pt x="203" y="224"/>
                  <a:pt x="203" y="224"/>
                </a:cubicBezTo>
                <a:cubicBezTo>
                  <a:pt x="203" y="224"/>
                  <a:pt x="203" y="224"/>
                  <a:pt x="203" y="224"/>
                </a:cubicBezTo>
                <a:cubicBezTo>
                  <a:pt x="202" y="224"/>
                  <a:pt x="202" y="224"/>
                  <a:pt x="202" y="224"/>
                </a:cubicBezTo>
                <a:cubicBezTo>
                  <a:pt x="176" y="224"/>
                  <a:pt x="176" y="224"/>
                  <a:pt x="176" y="224"/>
                </a:cubicBezTo>
                <a:cubicBezTo>
                  <a:pt x="166" y="234"/>
                  <a:pt x="166" y="234"/>
                  <a:pt x="166" y="234"/>
                </a:cubicBezTo>
                <a:cubicBezTo>
                  <a:pt x="166" y="234"/>
                  <a:pt x="166" y="234"/>
                  <a:pt x="166" y="234"/>
                </a:cubicBezTo>
                <a:cubicBezTo>
                  <a:pt x="165" y="234"/>
                  <a:pt x="165" y="234"/>
                  <a:pt x="165" y="234"/>
                </a:cubicBezTo>
                <a:cubicBezTo>
                  <a:pt x="165" y="234"/>
                  <a:pt x="165" y="234"/>
                  <a:pt x="165" y="234"/>
                </a:cubicBezTo>
                <a:cubicBezTo>
                  <a:pt x="137" y="230"/>
                  <a:pt x="137" y="230"/>
                  <a:pt x="137" y="230"/>
                </a:cubicBezTo>
                <a:cubicBezTo>
                  <a:pt x="133" y="234"/>
                  <a:pt x="128" y="236"/>
                  <a:pt x="124" y="235"/>
                </a:cubicBezTo>
                <a:cubicBezTo>
                  <a:pt x="120" y="234"/>
                  <a:pt x="113" y="236"/>
                  <a:pt x="103" y="239"/>
                </a:cubicBezTo>
                <a:cubicBezTo>
                  <a:pt x="92" y="252"/>
                  <a:pt x="92" y="252"/>
                  <a:pt x="92" y="252"/>
                </a:cubicBezTo>
                <a:cubicBezTo>
                  <a:pt x="92" y="253"/>
                  <a:pt x="92" y="253"/>
                  <a:pt x="92" y="253"/>
                </a:cubicBezTo>
                <a:cubicBezTo>
                  <a:pt x="74" y="254"/>
                  <a:pt x="74" y="254"/>
                  <a:pt x="74" y="254"/>
                </a:cubicBezTo>
                <a:cubicBezTo>
                  <a:pt x="74" y="239"/>
                  <a:pt x="74" y="239"/>
                  <a:pt x="74" y="239"/>
                </a:cubicBezTo>
                <a:cubicBezTo>
                  <a:pt x="63" y="239"/>
                  <a:pt x="63" y="239"/>
                  <a:pt x="63" y="239"/>
                </a:cubicBezTo>
                <a:cubicBezTo>
                  <a:pt x="61" y="245"/>
                  <a:pt x="61" y="245"/>
                  <a:pt x="61" y="245"/>
                </a:cubicBezTo>
                <a:cubicBezTo>
                  <a:pt x="53" y="247"/>
                  <a:pt x="53" y="247"/>
                  <a:pt x="53" y="247"/>
                </a:cubicBezTo>
                <a:cubicBezTo>
                  <a:pt x="52" y="247"/>
                  <a:pt x="52" y="247"/>
                  <a:pt x="52" y="247"/>
                </a:cubicBezTo>
                <a:cubicBezTo>
                  <a:pt x="52" y="247"/>
                  <a:pt x="52" y="247"/>
                  <a:pt x="52" y="247"/>
                </a:cubicBezTo>
                <a:cubicBezTo>
                  <a:pt x="51" y="247"/>
                  <a:pt x="51" y="247"/>
                  <a:pt x="51" y="247"/>
                </a:cubicBezTo>
                <a:cubicBezTo>
                  <a:pt x="51" y="247"/>
                  <a:pt x="51" y="247"/>
                  <a:pt x="51" y="247"/>
                </a:cubicBezTo>
                <a:cubicBezTo>
                  <a:pt x="46" y="244"/>
                  <a:pt x="39" y="241"/>
                  <a:pt x="33" y="240"/>
                </a:cubicBezTo>
                <a:cubicBezTo>
                  <a:pt x="29" y="240"/>
                  <a:pt x="25" y="242"/>
                  <a:pt x="19" y="248"/>
                </a:cubicBezTo>
                <a:cubicBezTo>
                  <a:pt x="12" y="254"/>
                  <a:pt x="7" y="259"/>
                  <a:pt x="5" y="264"/>
                </a:cubicBezTo>
                <a:cubicBezTo>
                  <a:pt x="6" y="264"/>
                  <a:pt x="7" y="266"/>
                  <a:pt x="7" y="268"/>
                </a:cubicBezTo>
                <a:cubicBezTo>
                  <a:pt x="7" y="271"/>
                  <a:pt x="8" y="274"/>
                  <a:pt x="8" y="277"/>
                </a:cubicBezTo>
                <a:cubicBezTo>
                  <a:pt x="7" y="280"/>
                  <a:pt x="6" y="282"/>
                  <a:pt x="5" y="284"/>
                </a:cubicBezTo>
                <a:cubicBezTo>
                  <a:pt x="3" y="285"/>
                  <a:pt x="1" y="288"/>
                  <a:pt x="0" y="295"/>
                </a:cubicBezTo>
                <a:cubicBezTo>
                  <a:pt x="7" y="299"/>
                  <a:pt x="7" y="299"/>
                  <a:pt x="7" y="299"/>
                </a:cubicBezTo>
                <a:cubicBezTo>
                  <a:pt x="15" y="290"/>
                  <a:pt x="15" y="290"/>
                  <a:pt x="15" y="290"/>
                </a:cubicBezTo>
                <a:cubicBezTo>
                  <a:pt x="27" y="302"/>
                  <a:pt x="27" y="302"/>
                  <a:pt x="27" y="302"/>
                </a:cubicBezTo>
                <a:cubicBezTo>
                  <a:pt x="27" y="303"/>
                  <a:pt x="27" y="303"/>
                  <a:pt x="27" y="303"/>
                </a:cubicBezTo>
                <a:cubicBezTo>
                  <a:pt x="29" y="325"/>
                  <a:pt x="29" y="325"/>
                  <a:pt x="29" y="325"/>
                </a:cubicBezTo>
                <a:cubicBezTo>
                  <a:pt x="29" y="326"/>
                  <a:pt x="29" y="326"/>
                  <a:pt x="29" y="326"/>
                </a:cubicBezTo>
                <a:cubicBezTo>
                  <a:pt x="29" y="326"/>
                  <a:pt x="29" y="326"/>
                  <a:pt x="29" y="326"/>
                </a:cubicBezTo>
                <a:cubicBezTo>
                  <a:pt x="22" y="356"/>
                  <a:pt x="22" y="356"/>
                  <a:pt x="22" y="356"/>
                </a:cubicBezTo>
                <a:cubicBezTo>
                  <a:pt x="21" y="356"/>
                  <a:pt x="21" y="356"/>
                  <a:pt x="21" y="356"/>
                </a:cubicBezTo>
                <a:cubicBezTo>
                  <a:pt x="11" y="356"/>
                  <a:pt x="5" y="356"/>
                  <a:pt x="3" y="358"/>
                </a:cubicBezTo>
                <a:cubicBezTo>
                  <a:pt x="3" y="360"/>
                  <a:pt x="7" y="363"/>
                  <a:pt x="14" y="368"/>
                </a:cubicBezTo>
                <a:cubicBezTo>
                  <a:pt x="20" y="367"/>
                  <a:pt x="20" y="367"/>
                  <a:pt x="20" y="367"/>
                </a:cubicBezTo>
                <a:cubicBezTo>
                  <a:pt x="21" y="367"/>
                  <a:pt x="21" y="367"/>
                  <a:pt x="21" y="367"/>
                </a:cubicBezTo>
                <a:cubicBezTo>
                  <a:pt x="21" y="367"/>
                  <a:pt x="21" y="367"/>
                  <a:pt x="21" y="367"/>
                </a:cubicBezTo>
                <a:cubicBezTo>
                  <a:pt x="35" y="380"/>
                  <a:pt x="35" y="380"/>
                  <a:pt x="35" y="380"/>
                </a:cubicBezTo>
                <a:cubicBezTo>
                  <a:pt x="40" y="384"/>
                  <a:pt x="39" y="392"/>
                  <a:pt x="33" y="403"/>
                </a:cubicBezTo>
                <a:cubicBezTo>
                  <a:pt x="35" y="416"/>
                  <a:pt x="35" y="416"/>
                  <a:pt x="35" y="416"/>
                </a:cubicBezTo>
                <a:cubicBezTo>
                  <a:pt x="40" y="417"/>
                  <a:pt x="40" y="417"/>
                  <a:pt x="40" y="417"/>
                </a:cubicBezTo>
                <a:cubicBezTo>
                  <a:pt x="60" y="417"/>
                  <a:pt x="60" y="417"/>
                  <a:pt x="60" y="417"/>
                </a:cubicBezTo>
                <a:cubicBezTo>
                  <a:pt x="50" y="426"/>
                  <a:pt x="50" y="426"/>
                  <a:pt x="50" y="426"/>
                </a:cubicBezTo>
                <a:cubicBezTo>
                  <a:pt x="56" y="430"/>
                  <a:pt x="56" y="430"/>
                  <a:pt x="56" y="430"/>
                </a:cubicBezTo>
                <a:cubicBezTo>
                  <a:pt x="56" y="430"/>
                  <a:pt x="56" y="430"/>
                  <a:pt x="56" y="430"/>
                </a:cubicBezTo>
                <a:cubicBezTo>
                  <a:pt x="64" y="434"/>
                  <a:pt x="64" y="434"/>
                  <a:pt x="64" y="434"/>
                </a:cubicBezTo>
                <a:cubicBezTo>
                  <a:pt x="85" y="443"/>
                  <a:pt x="85" y="443"/>
                  <a:pt x="85" y="443"/>
                </a:cubicBezTo>
                <a:cubicBezTo>
                  <a:pt x="86" y="444"/>
                  <a:pt x="86" y="444"/>
                  <a:pt x="86" y="444"/>
                </a:cubicBezTo>
                <a:cubicBezTo>
                  <a:pt x="87" y="444"/>
                  <a:pt x="87" y="444"/>
                  <a:pt x="87" y="444"/>
                </a:cubicBezTo>
                <a:cubicBezTo>
                  <a:pt x="89" y="476"/>
                  <a:pt x="89" y="476"/>
                  <a:pt x="89" y="476"/>
                </a:cubicBezTo>
                <a:cubicBezTo>
                  <a:pt x="89" y="483"/>
                  <a:pt x="94" y="488"/>
                  <a:pt x="103" y="491"/>
                </a:cubicBezTo>
                <a:cubicBezTo>
                  <a:pt x="105" y="490"/>
                  <a:pt x="105" y="490"/>
                  <a:pt x="105" y="490"/>
                </a:cubicBezTo>
                <a:cubicBezTo>
                  <a:pt x="105" y="490"/>
                  <a:pt x="105" y="490"/>
                  <a:pt x="105" y="490"/>
                </a:cubicBezTo>
                <a:cubicBezTo>
                  <a:pt x="106" y="490"/>
                  <a:pt x="106" y="490"/>
                  <a:pt x="106" y="490"/>
                </a:cubicBezTo>
                <a:cubicBezTo>
                  <a:pt x="128" y="493"/>
                  <a:pt x="128" y="493"/>
                  <a:pt x="128" y="493"/>
                </a:cubicBezTo>
                <a:cubicBezTo>
                  <a:pt x="130" y="493"/>
                  <a:pt x="130" y="493"/>
                  <a:pt x="130" y="493"/>
                </a:cubicBezTo>
                <a:cubicBezTo>
                  <a:pt x="130" y="493"/>
                  <a:pt x="130" y="493"/>
                  <a:pt x="130" y="493"/>
                </a:cubicBezTo>
                <a:cubicBezTo>
                  <a:pt x="130" y="492"/>
                  <a:pt x="130" y="492"/>
                  <a:pt x="130" y="492"/>
                </a:cubicBezTo>
                <a:cubicBezTo>
                  <a:pt x="133" y="488"/>
                  <a:pt x="134" y="484"/>
                  <a:pt x="134" y="484"/>
                </a:cubicBezTo>
                <a:cubicBezTo>
                  <a:pt x="134" y="483"/>
                  <a:pt x="134" y="483"/>
                  <a:pt x="134" y="483"/>
                </a:cubicBezTo>
                <a:cubicBezTo>
                  <a:pt x="134" y="479"/>
                  <a:pt x="135" y="476"/>
                  <a:pt x="139" y="474"/>
                </a:cubicBezTo>
                <a:cubicBezTo>
                  <a:pt x="142" y="471"/>
                  <a:pt x="144" y="469"/>
                  <a:pt x="145" y="466"/>
                </a:cubicBezTo>
                <a:cubicBezTo>
                  <a:pt x="145" y="466"/>
                  <a:pt x="145" y="466"/>
                  <a:pt x="145" y="466"/>
                </a:cubicBezTo>
                <a:cubicBezTo>
                  <a:pt x="147" y="462"/>
                  <a:pt x="151" y="462"/>
                  <a:pt x="157" y="464"/>
                </a:cubicBezTo>
                <a:cubicBezTo>
                  <a:pt x="158" y="464"/>
                  <a:pt x="158" y="464"/>
                  <a:pt x="158" y="464"/>
                </a:cubicBezTo>
                <a:cubicBezTo>
                  <a:pt x="158" y="464"/>
                  <a:pt x="158" y="464"/>
                  <a:pt x="158" y="464"/>
                </a:cubicBezTo>
                <a:cubicBezTo>
                  <a:pt x="165" y="468"/>
                  <a:pt x="165" y="468"/>
                  <a:pt x="165" y="468"/>
                </a:cubicBezTo>
                <a:cubicBezTo>
                  <a:pt x="191" y="473"/>
                  <a:pt x="191" y="473"/>
                  <a:pt x="191" y="473"/>
                </a:cubicBezTo>
                <a:cubicBezTo>
                  <a:pt x="206" y="472"/>
                  <a:pt x="206" y="472"/>
                  <a:pt x="206" y="472"/>
                </a:cubicBezTo>
                <a:cubicBezTo>
                  <a:pt x="217" y="467"/>
                  <a:pt x="217" y="467"/>
                  <a:pt x="217" y="467"/>
                </a:cubicBezTo>
                <a:cubicBezTo>
                  <a:pt x="219" y="464"/>
                  <a:pt x="221" y="463"/>
                  <a:pt x="222" y="462"/>
                </a:cubicBezTo>
                <a:cubicBezTo>
                  <a:pt x="224" y="462"/>
                  <a:pt x="227" y="462"/>
                  <a:pt x="230" y="465"/>
                </a:cubicBezTo>
                <a:cubicBezTo>
                  <a:pt x="232" y="466"/>
                  <a:pt x="232" y="466"/>
                  <a:pt x="232" y="466"/>
                </a:cubicBezTo>
                <a:cubicBezTo>
                  <a:pt x="233" y="467"/>
                  <a:pt x="235" y="470"/>
                  <a:pt x="236" y="474"/>
                </a:cubicBezTo>
                <a:cubicBezTo>
                  <a:pt x="244" y="480"/>
                  <a:pt x="244" y="480"/>
                  <a:pt x="244" y="480"/>
                </a:cubicBezTo>
                <a:cubicBezTo>
                  <a:pt x="250" y="480"/>
                  <a:pt x="250" y="480"/>
                  <a:pt x="250" y="480"/>
                </a:cubicBezTo>
                <a:cubicBezTo>
                  <a:pt x="251" y="480"/>
                  <a:pt x="251" y="480"/>
                  <a:pt x="251" y="480"/>
                </a:cubicBezTo>
                <a:cubicBezTo>
                  <a:pt x="251" y="480"/>
                  <a:pt x="251" y="480"/>
                  <a:pt x="251" y="480"/>
                </a:cubicBezTo>
                <a:cubicBezTo>
                  <a:pt x="252" y="480"/>
                  <a:pt x="252" y="480"/>
                  <a:pt x="252" y="480"/>
                </a:cubicBezTo>
                <a:cubicBezTo>
                  <a:pt x="260" y="484"/>
                  <a:pt x="260" y="484"/>
                  <a:pt x="260" y="484"/>
                </a:cubicBezTo>
                <a:cubicBezTo>
                  <a:pt x="276" y="482"/>
                  <a:pt x="276" y="482"/>
                  <a:pt x="276" y="482"/>
                </a:cubicBezTo>
                <a:cubicBezTo>
                  <a:pt x="285" y="480"/>
                  <a:pt x="285" y="480"/>
                  <a:pt x="285" y="480"/>
                </a:cubicBezTo>
                <a:cubicBezTo>
                  <a:pt x="307" y="482"/>
                  <a:pt x="307" y="482"/>
                  <a:pt x="307" y="482"/>
                </a:cubicBezTo>
                <a:cubicBezTo>
                  <a:pt x="317" y="479"/>
                  <a:pt x="317" y="479"/>
                  <a:pt x="317" y="479"/>
                </a:cubicBezTo>
                <a:cubicBezTo>
                  <a:pt x="329" y="474"/>
                  <a:pt x="329" y="474"/>
                  <a:pt x="329" y="474"/>
                </a:cubicBezTo>
                <a:cubicBezTo>
                  <a:pt x="331" y="472"/>
                  <a:pt x="334" y="471"/>
                  <a:pt x="338" y="470"/>
                </a:cubicBezTo>
                <a:cubicBezTo>
                  <a:pt x="360" y="470"/>
                  <a:pt x="360" y="470"/>
                  <a:pt x="360" y="470"/>
                </a:cubicBezTo>
                <a:cubicBezTo>
                  <a:pt x="368" y="467"/>
                  <a:pt x="368" y="467"/>
                  <a:pt x="368" y="467"/>
                </a:cubicBezTo>
                <a:cubicBezTo>
                  <a:pt x="371" y="465"/>
                  <a:pt x="374" y="464"/>
                  <a:pt x="377" y="464"/>
                </a:cubicBezTo>
                <a:cubicBezTo>
                  <a:pt x="389" y="464"/>
                  <a:pt x="389" y="464"/>
                  <a:pt x="389" y="464"/>
                </a:cubicBezTo>
                <a:cubicBezTo>
                  <a:pt x="395" y="468"/>
                  <a:pt x="395" y="468"/>
                  <a:pt x="395" y="468"/>
                </a:cubicBezTo>
                <a:cubicBezTo>
                  <a:pt x="413" y="472"/>
                  <a:pt x="413" y="472"/>
                  <a:pt x="413" y="472"/>
                </a:cubicBezTo>
                <a:cubicBezTo>
                  <a:pt x="415" y="472"/>
                  <a:pt x="417" y="474"/>
                  <a:pt x="421" y="478"/>
                </a:cubicBezTo>
                <a:cubicBezTo>
                  <a:pt x="429" y="482"/>
                  <a:pt x="429" y="482"/>
                  <a:pt x="429" y="482"/>
                </a:cubicBezTo>
                <a:cubicBezTo>
                  <a:pt x="429" y="483"/>
                  <a:pt x="429" y="483"/>
                  <a:pt x="429" y="483"/>
                </a:cubicBezTo>
                <a:cubicBezTo>
                  <a:pt x="446" y="484"/>
                  <a:pt x="446" y="484"/>
                  <a:pt x="446" y="484"/>
                </a:cubicBezTo>
                <a:cubicBezTo>
                  <a:pt x="446" y="484"/>
                  <a:pt x="446" y="484"/>
                  <a:pt x="446" y="484"/>
                </a:cubicBezTo>
                <a:cubicBezTo>
                  <a:pt x="446" y="484"/>
                  <a:pt x="446" y="484"/>
                  <a:pt x="446" y="484"/>
                </a:cubicBezTo>
                <a:cubicBezTo>
                  <a:pt x="454" y="488"/>
                  <a:pt x="454" y="488"/>
                  <a:pt x="454" y="488"/>
                </a:cubicBezTo>
                <a:cubicBezTo>
                  <a:pt x="464" y="490"/>
                  <a:pt x="464" y="490"/>
                  <a:pt x="464" y="490"/>
                </a:cubicBezTo>
                <a:cubicBezTo>
                  <a:pt x="464" y="490"/>
                  <a:pt x="464" y="490"/>
                  <a:pt x="464" y="490"/>
                </a:cubicBezTo>
                <a:cubicBezTo>
                  <a:pt x="473" y="491"/>
                  <a:pt x="473" y="491"/>
                  <a:pt x="473" y="491"/>
                </a:cubicBezTo>
                <a:cubicBezTo>
                  <a:pt x="475" y="486"/>
                  <a:pt x="475" y="486"/>
                  <a:pt x="475" y="486"/>
                </a:cubicBezTo>
                <a:cubicBezTo>
                  <a:pt x="471" y="478"/>
                  <a:pt x="471" y="478"/>
                  <a:pt x="471" y="478"/>
                </a:cubicBezTo>
                <a:cubicBezTo>
                  <a:pt x="470" y="470"/>
                  <a:pt x="470" y="470"/>
                  <a:pt x="470" y="470"/>
                </a:cubicBezTo>
                <a:cubicBezTo>
                  <a:pt x="470" y="470"/>
                  <a:pt x="470" y="470"/>
                  <a:pt x="470" y="470"/>
                </a:cubicBezTo>
                <a:cubicBezTo>
                  <a:pt x="469" y="470"/>
                  <a:pt x="469" y="470"/>
                  <a:pt x="469" y="470"/>
                </a:cubicBezTo>
                <a:cubicBezTo>
                  <a:pt x="471" y="468"/>
                  <a:pt x="471" y="468"/>
                  <a:pt x="471" y="468"/>
                </a:cubicBezTo>
                <a:cubicBezTo>
                  <a:pt x="476" y="461"/>
                  <a:pt x="476" y="461"/>
                  <a:pt x="476" y="461"/>
                </a:cubicBezTo>
                <a:cubicBezTo>
                  <a:pt x="476" y="460"/>
                  <a:pt x="476" y="460"/>
                  <a:pt x="476" y="460"/>
                </a:cubicBezTo>
                <a:cubicBezTo>
                  <a:pt x="476" y="460"/>
                  <a:pt x="476" y="460"/>
                  <a:pt x="476" y="460"/>
                </a:cubicBezTo>
                <a:cubicBezTo>
                  <a:pt x="477" y="460"/>
                  <a:pt x="477" y="460"/>
                  <a:pt x="477" y="460"/>
                </a:cubicBezTo>
                <a:cubicBezTo>
                  <a:pt x="477" y="460"/>
                  <a:pt x="477" y="460"/>
                  <a:pt x="477" y="460"/>
                </a:cubicBezTo>
                <a:cubicBezTo>
                  <a:pt x="482" y="456"/>
                  <a:pt x="482" y="456"/>
                  <a:pt x="482" y="456"/>
                </a:cubicBezTo>
                <a:cubicBezTo>
                  <a:pt x="482" y="456"/>
                  <a:pt x="482" y="456"/>
                  <a:pt x="482" y="456"/>
                </a:cubicBezTo>
                <a:cubicBezTo>
                  <a:pt x="481" y="454"/>
                  <a:pt x="481" y="454"/>
                  <a:pt x="481" y="454"/>
                </a:cubicBezTo>
                <a:cubicBezTo>
                  <a:pt x="479" y="446"/>
                  <a:pt x="479" y="446"/>
                  <a:pt x="479" y="446"/>
                </a:cubicBezTo>
                <a:cubicBezTo>
                  <a:pt x="479" y="444"/>
                  <a:pt x="477" y="444"/>
                  <a:pt x="475" y="442"/>
                </a:cubicBezTo>
                <a:cubicBezTo>
                  <a:pt x="475" y="442"/>
                  <a:pt x="475" y="442"/>
                  <a:pt x="475" y="442"/>
                </a:cubicBezTo>
                <a:cubicBezTo>
                  <a:pt x="469" y="436"/>
                  <a:pt x="469" y="436"/>
                  <a:pt x="469" y="436"/>
                </a:cubicBezTo>
                <a:cubicBezTo>
                  <a:pt x="461" y="429"/>
                  <a:pt x="461" y="429"/>
                  <a:pt x="461" y="429"/>
                </a:cubicBezTo>
                <a:cubicBezTo>
                  <a:pt x="461" y="428"/>
                  <a:pt x="461" y="428"/>
                  <a:pt x="461" y="428"/>
                </a:cubicBezTo>
                <a:cubicBezTo>
                  <a:pt x="460" y="428"/>
                  <a:pt x="460" y="428"/>
                  <a:pt x="460" y="428"/>
                </a:cubicBezTo>
                <a:cubicBezTo>
                  <a:pt x="461" y="428"/>
                  <a:pt x="461" y="428"/>
                  <a:pt x="461" y="428"/>
                </a:cubicBezTo>
                <a:cubicBezTo>
                  <a:pt x="461" y="427"/>
                  <a:pt x="461" y="427"/>
                  <a:pt x="461" y="427"/>
                </a:cubicBezTo>
                <a:cubicBezTo>
                  <a:pt x="462" y="419"/>
                  <a:pt x="462" y="419"/>
                  <a:pt x="462" y="419"/>
                </a:cubicBezTo>
                <a:cubicBezTo>
                  <a:pt x="462" y="414"/>
                  <a:pt x="462" y="414"/>
                  <a:pt x="462" y="414"/>
                </a:cubicBezTo>
                <a:cubicBezTo>
                  <a:pt x="458" y="404"/>
                  <a:pt x="458" y="404"/>
                  <a:pt x="458" y="404"/>
                </a:cubicBezTo>
                <a:cubicBezTo>
                  <a:pt x="467" y="402"/>
                  <a:pt x="467" y="402"/>
                  <a:pt x="467" y="402"/>
                </a:cubicBezTo>
                <a:cubicBezTo>
                  <a:pt x="472" y="398"/>
                  <a:pt x="472" y="398"/>
                  <a:pt x="472" y="398"/>
                </a:cubicBezTo>
                <a:cubicBezTo>
                  <a:pt x="483" y="398"/>
                  <a:pt x="483" y="398"/>
                  <a:pt x="483" y="398"/>
                </a:cubicBezTo>
                <a:cubicBezTo>
                  <a:pt x="494" y="396"/>
                  <a:pt x="494" y="396"/>
                  <a:pt x="494" y="396"/>
                </a:cubicBezTo>
                <a:cubicBezTo>
                  <a:pt x="495" y="396"/>
                  <a:pt x="495" y="396"/>
                  <a:pt x="495" y="396"/>
                </a:cubicBezTo>
                <a:cubicBezTo>
                  <a:pt x="502" y="397"/>
                  <a:pt x="502" y="397"/>
                  <a:pt x="502" y="397"/>
                </a:cubicBezTo>
                <a:cubicBezTo>
                  <a:pt x="511" y="394"/>
                  <a:pt x="511" y="394"/>
                  <a:pt x="511" y="394"/>
                </a:cubicBezTo>
                <a:cubicBezTo>
                  <a:pt x="521" y="392"/>
                  <a:pt x="521" y="392"/>
                  <a:pt x="521" y="392"/>
                </a:cubicBezTo>
                <a:cubicBezTo>
                  <a:pt x="527" y="390"/>
                  <a:pt x="527" y="390"/>
                  <a:pt x="527" y="390"/>
                </a:cubicBezTo>
                <a:cubicBezTo>
                  <a:pt x="528" y="390"/>
                  <a:pt x="528" y="390"/>
                  <a:pt x="528" y="390"/>
                </a:cubicBezTo>
                <a:cubicBezTo>
                  <a:pt x="545" y="386"/>
                  <a:pt x="545" y="386"/>
                  <a:pt x="545" y="386"/>
                </a:cubicBezTo>
                <a:cubicBezTo>
                  <a:pt x="548" y="384"/>
                  <a:pt x="548" y="384"/>
                  <a:pt x="548" y="384"/>
                </a:cubicBezTo>
                <a:cubicBezTo>
                  <a:pt x="547" y="380"/>
                  <a:pt x="547" y="380"/>
                  <a:pt x="547" y="380"/>
                </a:cubicBezTo>
                <a:cubicBezTo>
                  <a:pt x="544" y="375"/>
                  <a:pt x="544" y="375"/>
                  <a:pt x="544" y="375"/>
                </a:cubicBezTo>
                <a:cubicBezTo>
                  <a:pt x="544" y="374"/>
                  <a:pt x="544" y="374"/>
                  <a:pt x="544" y="374"/>
                </a:cubicBezTo>
                <a:cubicBezTo>
                  <a:pt x="543" y="374"/>
                  <a:pt x="543" y="374"/>
                  <a:pt x="543" y="374"/>
                </a:cubicBezTo>
                <a:cubicBezTo>
                  <a:pt x="543" y="374"/>
                  <a:pt x="543" y="374"/>
                  <a:pt x="543" y="374"/>
                </a:cubicBezTo>
                <a:cubicBezTo>
                  <a:pt x="544" y="368"/>
                  <a:pt x="544" y="368"/>
                  <a:pt x="544" y="368"/>
                </a:cubicBezTo>
                <a:cubicBezTo>
                  <a:pt x="545" y="367"/>
                  <a:pt x="545" y="367"/>
                  <a:pt x="545" y="367"/>
                </a:cubicBezTo>
                <a:cubicBezTo>
                  <a:pt x="545" y="359"/>
                  <a:pt x="545" y="359"/>
                  <a:pt x="545" y="359"/>
                </a:cubicBezTo>
                <a:cubicBezTo>
                  <a:pt x="543" y="352"/>
                  <a:pt x="543" y="352"/>
                  <a:pt x="543" y="352"/>
                </a:cubicBezTo>
                <a:cubicBezTo>
                  <a:pt x="543" y="352"/>
                  <a:pt x="543" y="352"/>
                  <a:pt x="543" y="352"/>
                </a:cubicBezTo>
                <a:cubicBezTo>
                  <a:pt x="543" y="351"/>
                  <a:pt x="543" y="351"/>
                  <a:pt x="543" y="351"/>
                </a:cubicBezTo>
                <a:cubicBezTo>
                  <a:pt x="547" y="343"/>
                  <a:pt x="547" y="343"/>
                  <a:pt x="547" y="343"/>
                </a:cubicBezTo>
                <a:cubicBezTo>
                  <a:pt x="549" y="340"/>
                  <a:pt x="551" y="338"/>
                  <a:pt x="553" y="338"/>
                </a:cubicBezTo>
                <a:cubicBezTo>
                  <a:pt x="563" y="338"/>
                  <a:pt x="563" y="338"/>
                  <a:pt x="563" y="338"/>
                </a:cubicBezTo>
                <a:cubicBezTo>
                  <a:pt x="565" y="338"/>
                  <a:pt x="567" y="338"/>
                  <a:pt x="569" y="336"/>
                </a:cubicBezTo>
                <a:cubicBezTo>
                  <a:pt x="585" y="315"/>
                  <a:pt x="585" y="315"/>
                  <a:pt x="585" y="315"/>
                </a:cubicBezTo>
                <a:cubicBezTo>
                  <a:pt x="585" y="314"/>
                  <a:pt x="585" y="314"/>
                  <a:pt x="585" y="314"/>
                </a:cubicBezTo>
                <a:cubicBezTo>
                  <a:pt x="585" y="314"/>
                  <a:pt x="585" y="314"/>
                  <a:pt x="585" y="314"/>
                </a:cubicBezTo>
                <a:cubicBezTo>
                  <a:pt x="593" y="307"/>
                  <a:pt x="593" y="307"/>
                  <a:pt x="593" y="307"/>
                </a:cubicBezTo>
                <a:cubicBezTo>
                  <a:pt x="594" y="306"/>
                  <a:pt x="594" y="306"/>
                  <a:pt x="594" y="306"/>
                </a:cubicBezTo>
                <a:cubicBezTo>
                  <a:pt x="597" y="306"/>
                  <a:pt x="599" y="304"/>
                  <a:pt x="601" y="304"/>
                </a:cubicBezTo>
                <a:cubicBezTo>
                  <a:pt x="603" y="302"/>
                  <a:pt x="603" y="302"/>
                  <a:pt x="603" y="302"/>
                </a:cubicBezTo>
                <a:cubicBezTo>
                  <a:pt x="605" y="298"/>
                  <a:pt x="608" y="296"/>
                  <a:pt x="609" y="296"/>
                </a:cubicBezTo>
                <a:cubicBezTo>
                  <a:pt x="623" y="299"/>
                  <a:pt x="623" y="299"/>
                  <a:pt x="623" y="299"/>
                </a:cubicBezTo>
                <a:cubicBezTo>
                  <a:pt x="635" y="294"/>
                  <a:pt x="635" y="294"/>
                  <a:pt x="635" y="294"/>
                </a:cubicBezTo>
                <a:cubicBezTo>
                  <a:pt x="635" y="294"/>
                  <a:pt x="635" y="294"/>
                  <a:pt x="635" y="294"/>
                </a:cubicBezTo>
                <a:cubicBezTo>
                  <a:pt x="635" y="294"/>
                  <a:pt x="635" y="294"/>
                  <a:pt x="635" y="294"/>
                </a:cubicBezTo>
                <a:cubicBezTo>
                  <a:pt x="635" y="294"/>
                  <a:pt x="635" y="294"/>
                  <a:pt x="635" y="294"/>
                </a:cubicBezTo>
                <a:cubicBezTo>
                  <a:pt x="635" y="294"/>
                  <a:pt x="635" y="294"/>
                  <a:pt x="635" y="294"/>
                </a:cubicBezTo>
                <a:cubicBezTo>
                  <a:pt x="642" y="293"/>
                  <a:pt x="642" y="293"/>
                  <a:pt x="642" y="293"/>
                </a:cubicBezTo>
                <a:cubicBezTo>
                  <a:pt x="648" y="290"/>
                  <a:pt x="648" y="290"/>
                  <a:pt x="648" y="290"/>
                </a:cubicBezTo>
                <a:cubicBezTo>
                  <a:pt x="648" y="281"/>
                  <a:pt x="648" y="281"/>
                  <a:pt x="648" y="281"/>
                </a:cubicBezTo>
                <a:cubicBezTo>
                  <a:pt x="649" y="270"/>
                  <a:pt x="649" y="270"/>
                  <a:pt x="649" y="270"/>
                </a:cubicBezTo>
                <a:cubicBezTo>
                  <a:pt x="649" y="269"/>
                  <a:pt x="649" y="269"/>
                  <a:pt x="649" y="269"/>
                </a:cubicBezTo>
                <a:cubicBezTo>
                  <a:pt x="649" y="269"/>
                  <a:pt x="649" y="269"/>
                  <a:pt x="649" y="269"/>
                </a:cubicBezTo>
                <a:cubicBezTo>
                  <a:pt x="649" y="269"/>
                  <a:pt x="649" y="269"/>
                  <a:pt x="649" y="269"/>
                </a:cubicBezTo>
                <a:cubicBezTo>
                  <a:pt x="651" y="266"/>
                  <a:pt x="651" y="266"/>
                  <a:pt x="651" y="266"/>
                </a:cubicBezTo>
                <a:lnTo>
                  <a:pt x="651" y="265"/>
                </a:lnTo>
                <a:close/>
              </a:path>
            </a:pathLst>
          </a:custGeom>
          <a:solidFill>
            <a:schemeClr val="accent1"/>
          </a:solidFill>
          <a:ln>
            <a:noFill/>
          </a:ln>
        </p:spPr>
        <p:txBody>
          <a:bodyPr/>
          <a:lstStyle/>
          <a:p>
            <a:endParaRPr lang="zh-CN" altLang="en-US"/>
          </a:p>
        </p:txBody>
      </p:sp>
      <p:sp>
        <p:nvSpPr>
          <p:cNvPr id="11" name="Freeform 9"/>
          <p:cNvSpPr/>
          <p:nvPr/>
        </p:nvSpPr>
        <p:spPr bwMode="auto">
          <a:xfrm>
            <a:off x="1849124" y="2971028"/>
            <a:ext cx="1303338" cy="935037"/>
          </a:xfrm>
          <a:custGeom>
            <a:avLst/>
            <a:gdLst>
              <a:gd name="T0" fmla="*/ 2147483646 w 406"/>
              <a:gd name="T1" fmla="*/ 299308236 h 291"/>
              <a:gd name="T2" fmla="*/ 2147483646 w 406"/>
              <a:gd name="T3" fmla="*/ 433484438 h 291"/>
              <a:gd name="T4" fmla="*/ 1958584861 w 406"/>
              <a:gd name="T5" fmla="*/ 144493742 h 291"/>
              <a:gd name="T6" fmla="*/ 1834886623 w 406"/>
              <a:gd name="T7" fmla="*/ 92889982 h 291"/>
              <a:gd name="T8" fmla="*/ 1484401327 w 406"/>
              <a:gd name="T9" fmla="*/ 20641504 h 291"/>
              <a:gd name="T10" fmla="*/ 1175150917 w 406"/>
              <a:gd name="T11" fmla="*/ 51603760 h 291"/>
              <a:gd name="T12" fmla="*/ 1010217793 w 406"/>
              <a:gd name="T13" fmla="*/ 103210734 h 291"/>
              <a:gd name="T14" fmla="*/ 742202269 w 406"/>
              <a:gd name="T15" fmla="*/ 134172990 h 291"/>
              <a:gd name="T16" fmla="*/ 422640729 w 406"/>
              <a:gd name="T17" fmla="*/ 206421467 h 291"/>
              <a:gd name="T18" fmla="*/ 505110501 w 406"/>
              <a:gd name="T19" fmla="*/ 464446695 h 291"/>
              <a:gd name="T20" fmla="*/ 639116658 w 406"/>
              <a:gd name="T21" fmla="*/ 670868162 h 291"/>
              <a:gd name="T22" fmla="*/ 536034258 w 406"/>
              <a:gd name="T23" fmla="*/ 918572637 h 291"/>
              <a:gd name="T24" fmla="*/ 577265934 w 406"/>
              <a:gd name="T25" fmla="*/ 1052745627 h 291"/>
              <a:gd name="T26" fmla="*/ 309250410 w 406"/>
              <a:gd name="T27" fmla="*/ 1083707883 h 291"/>
              <a:gd name="T28" fmla="*/ 103082400 w 406"/>
              <a:gd name="T29" fmla="*/ 1248843129 h 291"/>
              <a:gd name="T30" fmla="*/ 20615838 w 406"/>
              <a:gd name="T31" fmla="*/ 1403660836 h 291"/>
              <a:gd name="T32" fmla="*/ 51542805 w 406"/>
              <a:gd name="T33" fmla="*/ 1744255293 h 291"/>
              <a:gd name="T34" fmla="*/ 82466562 w 406"/>
              <a:gd name="T35" fmla="*/ 2033242776 h 291"/>
              <a:gd name="T36" fmla="*/ 391716972 w 406"/>
              <a:gd name="T37" fmla="*/ 2147483646 h 291"/>
              <a:gd name="T38" fmla="*/ 515418420 w 406"/>
              <a:gd name="T39" fmla="*/ 2147483646 h 291"/>
              <a:gd name="T40" fmla="*/ 649424577 w 406"/>
              <a:gd name="T41" fmla="*/ 2147483646 h 291"/>
              <a:gd name="T42" fmla="*/ 958674988 w 406"/>
              <a:gd name="T43" fmla="*/ 2147483646 h 291"/>
              <a:gd name="T44" fmla="*/ 1401934765 w 406"/>
              <a:gd name="T45" fmla="*/ 2147483646 h 291"/>
              <a:gd name="T46" fmla="*/ 1628718613 w 406"/>
              <a:gd name="T47" fmla="*/ 2147483646 h 291"/>
              <a:gd name="T48" fmla="*/ 1752420061 w 406"/>
              <a:gd name="T49" fmla="*/ 2147483646 h 291"/>
              <a:gd name="T50" fmla="*/ 1793651737 w 406"/>
              <a:gd name="T51" fmla="*/ 2147483646 h 291"/>
              <a:gd name="T52" fmla="*/ 1886426218 w 406"/>
              <a:gd name="T53" fmla="*/ 2147483646 h 291"/>
              <a:gd name="T54" fmla="*/ 2010127667 w 406"/>
              <a:gd name="T55" fmla="*/ 2147483646 h 291"/>
              <a:gd name="T56" fmla="*/ 2147483646 w 406"/>
              <a:gd name="T57" fmla="*/ 2147483646 h 291"/>
              <a:gd name="T58" fmla="*/ 2147483646 w 406"/>
              <a:gd name="T59" fmla="*/ 2147483646 h 291"/>
              <a:gd name="T60" fmla="*/ 2147483646 w 406"/>
              <a:gd name="T61" fmla="*/ 2147483646 h 291"/>
              <a:gd name="T62" fmla="*/ 2147483646 w 406"/>
              <a:gd name="T63" fmla="*/ 2147483646 h 291"/>
              <a:gd name="T64" fmla="*/ 2147483646 w 406"/>
              <a:gd name="T65" fmla="*/ 2147483646 h 291"/>
              <a:gd name="T66" fmla="*/ 2147483646 w 406"/>
              <a:gd name="T67" fmla="*/ 2095167289 h 291"/>
              <a:gd name="T68" fmla="*/ 2147483646 w 406"/>
              <a:gd name="T69" fmla="*/ 2147483646 h 291"/>
              <a:gd name="T70" fmla="*/ 2147483646 w 406"/>
              <a:gd name="T71" fmla="*/ 2147483646 h 291"/>
              <a:gd name="T72" fmla="*/ 2147483646 w 406"/>
              <a:gd name="T73" fmla="*/ 2147483646 h 291"/>
              <a:gd name="T74" fmla="*/ 2147483646 w 406"/>
              <a:gd name="T75" fmla="*/ 2147483646 h 291"/>
              <a:gd name="T76" fmla="*/ 2147483646 w 406"/>
              <a:gd name="T77" fmla="*/ 2147483646 h 291"/>
              <a:gd name="T78" fmla="*/ 2147483646 w 406"/>
              <a:gd name="T79" fmla="*/ 2147483646 h 291"/>
              <a:gd name="T80" fmla="*/ 2147483646 w 406"/>
              <a:gd name="T81" fmla="*/ 2147483646 h 291"/>
              <a:gd name="T82" fmla="*/ 2147483646 w 406"/>
              <a:gd name="T83" fmla="*/ 2147483646 h 291"/>
              <a:gd name="T84" fmla="*/ 2147483646 w 406"/>
              <a:gd name="T85" fmla="*/ 2095167289 h 291"/>
              <a:gd name="T86" fmla="*/ 2147483646 w 406"/>
              <a:gd name="T87" fmla="*/ 1806179805 h 291"/>
              <a:gd name="T88" fmla="*/ 2147483646 w 406"/>
              <a:gd name="T89" fmla="*/ 1496547604 h 291"/>
              <a:gd name="T90" fmla="*/ 2147483646 w 406"/>
              <a:gd name="T91" fmla="*/ 1310770854 h 291"/>
              <a:gd name="T92" fmla="*/ 2147483646 w 406"/>
              <a:gd name="T93" fmla="*/ 866965664 h 291"/>
              <a:gd name="T94" fmla="*/ 2147483646 w 406"/>
              <a:gd name="T95" fmla="*/ 815361904 h 291"/>
              <a:gd name="T96" fmla="*/ 2147483646 w 406"/>
              <a:gd name="T97" fmla="*/ 516050455 h 291"/>
              <a:gd name="T98" fmla="*/ 2147483646 w 406"/>
              <a:gd name="T99" fmla="*/ 547015924 h 291"/>
              <a:gd name="T100" fmla="*/ 2147483646 w 406"/>
              <a:gd name="T101" fmla="*/ 402518969 h 291"/>
              <a:gd name="T102" fmla="*/ 2147483646 w 406"/>
              <a:gd name="T103" fmla="*/ 258025227 h 291"/>
              <a:gd name="T104" fmla="*/ 2147483646 w 406"/>
              <a:gd name="T105" fmla="*/ 278666731 h 291"/>
              <a:gd name="T106" fmla="*/ 2147483646 w 406"/>
              <a:gd name="T107" fmla="*/ 154814494 h 29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406" h="291">
                <a:moveTo>
                  <a:pt x="242" y="15"/>
                </a:moveTo>
                <a:cubicBezTo>
                  <a:pt x="238" y="18"/>
                  <a:pt x="238" y="18"/>
                  <a:pt x="238" y="18"/>
                </a:cubicBezTo>
                <a:cubicBezTo>
                  <a:pt x="238" y="19"/>
                  <a:pt x="239" y="23"/>
                  <a:pt x="240" y="28"/>
                </a:cubicBezTo>
                <a:cubicBezTo>
                  <a:pt x="240" y="29"/>
                  <a:pt x="240" y="29"/>
                  <a:pt x="240" y="29"/>
                </a:cubicBezTo>
                <a:cubicBezTo>
                  <a:pt x="241" y="29"/>
                  <a:pt x="241" y="29"/>
                  <a:pt x="241" y="29"/>
                </a:cubicBezTo>
                <a:cubicBezTo>
                  <a:pt x="240" y="29"/>
                  <a:pt x="240" y="29"/>
                  <a:pt x="240" y="29"/>
                </a:cubicBezTo>
                <a:cubicBezTo>
                  <a:pt x="236" y="39"/>
                  <a:pt x="236" y="39"/>
                  <a:pt x="236" y="39"/>
                </a:cubicBezTo>
                <a:cubicBezTo>
                  <a:pt x="230" y="41"/>
                  <a:pt x="230" y="41"/>
                  <a:pt x="230" y="41"/>
                </a:cubicBezTo>
                <a:cubicBezTo>
                  <a:pt x="229" y="42"/>
                  <a:pt x="229" y="42"/>
                  <a:pt x="229" y="42"/>
                </a:cubicBezTo>
                <a:cubicBezTo>
                  <a:pt x="228" y="42"/>
                  <a:pt x="228" y="42"/>
                  <a:pt x="228" y="42"/>
                </a:cubicBezTo>
                <a:cubicBezTo>
                  <a:pt x="218" y="37"/>
                  <a:pt x="218" y="37"/>
                  <a:pt x="218" y="37"/>
                </a:cubicBezTo>
                <a:cubicBezTo>
                  <a:pt x="218" y="37"/>
                  <a:pt x="218" y="37"/>
                  <a:pt x="218" y="37"/>
                </a:cubicBezTo>
                <a:cubicBezTo>
                  <a:pt x="218" y="37"/>
                  <a:pt x="218" y="37"/>
                  <a:pt x="218" y="37"/>
                </a:cubicBezTo>
                <a:cubicBezTo>
                  <a:pt x="198" y="19"/>
                  <a:pt x="198" y="19"/>
                  <a:pt x="198" y="19"/>
                </a:cubicBezTo>
                <a:cubicBezTo>
                  <a:pt x="190" y="14"/>
                  <a:pt x="190" y="14"/>
                  <a:pt x="190" y="14"/>
                </a:cubicBezTo>
                <a:cubicBezTo>
                  <a:pt x="178" y="10"/>
                  <a:pt x="178" y="10"/>
                  <a:pt x="178" y="10"/>
                </a:cubicBezTo>
                <a:cubicBezTo>
                  <a:pt x="178" y="9"/>
                  <a:pt x="178" y="9"/>
                  <a:pt x="178" y="9"/>
                </a:cubicBezTo>
                <a:cubicBezTo>
                  <a:pt x="178" y="9"/>
                  <a:pt x="178" y="9"/>
                  <a:pt x="178" y="9"/>
                </a:cubicBezTo>
                <a:cubicBezTo>
                  <a:pt x="178" y="9"/>
                  <a:pt x="178" y="9"/>
                  <a:pt x="178" y="9"/>
                </a:cubicBezTo>
                <a:cubicBezTo>
                  <a:pt x="178" y="9"/>
                  <a:pt x="178" y="9"/>
                  <a:pt x="178" y="9"/>
                </a:cubicBezTo>
                <a:cubicBezTo>
                  <a:pt x="172" y="5"/>
                  <a:pt x="172" y="5"/>
                  <a:pt x="172" y="5"/>
                </a:cubicBezTo>
                <a:cubicBezTo>
                  <a:pt x="162" y="2"/>
                  <a:pt x="162" y="2"/>
                  <a:pt x="162" y="2"/>
                </a:cubicBezTo>
                <a:cubicBezTo>
                  <a:pt x="157" y="3"/>
                  <a:pt x="157" y="3"/>
                  <a:pt x="157" y="3"/>
                </a:cubicBezTo>
                <a:cubicBezTo>
                  <a:pt x="156" y="3"/>
                  <a:pt x="156" y="3"/>
                  <a:pt x="156" y="3"/>
                </a:cubicBezTo>
                <a:cubicBezTo>
                  <a:pt x="144" y="2"/>
                  <a:pt x="144" y="2"/>
                  <a:pt x="144" y="2"/>
                </a:cubicBezTo>
                <a:cubicBezTo>
                  <a:pt x="143" y="2"/>
                  <a:pt x="143" y="2"/>
                  <a:pt x="143" y="2"/>
                </a:cubicBezTo>
                <a:cubicBezTo>
                  <a:pt x="134" y="0"/>
                  <a:pt x="134" y="0"/>
                  <a:pt x="134" y="0"/>
                </a:cubicBezTo>
                <a:cubicBezTo>
                  <a:pt x="128" y="0"/>
                  <a:pt x="128" y="0"/>
                  <a:pt x="128" y="0"/>
                </a:cubicBezTo>
                <a:cubicBezTo>
                  <a:pt x="124" y="3"/>
                  <a:pt x="124" y="3"/>
                  <a:pt x="124" y="3"/>
                </a:cubicBezTo>
                <a:cubicBezTo>
                  <a:pt x="122" y="4"/>
                  <a:pt x="118" y="5"/>
                  <a:pt x="114" y="5"/>
                </a:cubicBezTo>
                <a:cubicBezTo>
                  <a:pt x="106" y="7"/>
                  <a:pt x="106" y="7"/>
                  <a:pt x="106" y="7"/>
                </a:cubicBezTo>
                <a:cubicBezTo>
                  <a:pt x="99" y="9"/>
                  <a:pt x="99" y="9"/>
                  <a:pt x="99" y="9"/>
                </a:cubicBezTo>
                <a:cubicBezTo>
                  <a:pt x="98" y="10"/>
                  <a:pt x="98" y="10"/>
                  <a:pt x="98" y="10"/>
                </a:cubicBezTo>
                <a:cubicBezTo>
                  <a:pt x="98" y="10"/>
                  <a:pt x="98" y="10"/>
                  <a:pt x="98" y="10"/>
                </a:cubicBezTo>
                <a:cubicBezTo>
                  <a:pt x="98" y="10"/>
                  <a:pt x="98" y="10"/>
                  <a:pt x="98" y="10"/>
                </a:cubicBezTo>
                <a:cubicBezTo>
                  <a:pt x="90" y="11"/>
                  <a:pt x="90" y="11"/>
                  <a:pt x="90" y="11"/>
                </a:cubicBezTo>
                <a:cubicBezTo>
                  <a:pt x="80" y="14"/>
                  <a:pt x="80" y="14"/>
                  <a:pt x="80" y="14"/>
                </a:cubicBezTo>
                <a:cubicBezTo>
                  <a:pt x="80" y="14"/>
                  <a:pt x="80" y="14"/>
                  <a:pt x="80" y="14"/>
                </a:cubicBezTo>
                <a:cubicBezTo>
                  <a:pt x="79" y="14"/>
                  <a:pt x="79" y="14"/>
                  <a:pt x="79" y="14"/>
                </a:cubicBezTo>
                <a:cubicBezTo>
                  <a:pt x="72" y="13"/>
                  <a:pt x="72" y="13"/>
                  <a:pt x="72" y="13"/>
                </a:cubicBezTo>
                <a:cubicBezTo>
                  <a:pt x="60" y="15"/>
                  <a:pt x="60" y="15"/>
                  <a:pt x="60" y="15"/>
                </a:cubicBezTo>
                <a:cubicBezTo>
                  <a:pt x="50" y="15"/>
                  <a:pt x="50" y="15"/>
                  <a:pt x="50" y="15"/>
                </a:cubicBezTo>
                <a:cubicBezTo>
                  <a:pt x="46" y="19"/>
                  <a:pt x="46" y="19"/>
                  <a:pt x="46" y="19"/>
                </a:cubicBezTo>
                <a:cubicBezTo>
                  <a:pt x="46" y="19"/>
                  <a:pt x="46" y="19"/>
                  <a:pt x="46" y="19"/>
                </a:cubicBezTo>
                <a:cubicBezTo>
                  <a:pt x="41" y="20"/>
                  <a:pt x="41" y="20"/>
                  <a:pt x="41" y="20"/>
                </a:cubicBezTo>
                <a:cubicBezTo>
                  <a:pt x="43" y="25"/>
                  <a:pt x="43" y="25"/>
                  <a:pt x="43" y="25"/>
                </a:cubicBezTo>
                <a:cubicBezTo>
                  <a:pt x="43" y="33"/>
                  <a:pt x="43" y="33"/>
                  <a:pt x="43" y="33"/>
                </a:cubicBezTo>
                <a:cubicBezTo>
                  <a:pt x="42" y="39"/>
                  <a:pt x="42" y="39"/>
                  <a:pt x="42" y="39"/>
                </a:cubicBezTo>
                <a:cubicBezTo>
                  <a:pt x="49" y="45"/>
                  <a:pt x="49" y="45"/>
                  <a:pt x="49" y="45"/>
                </a:cubicBezTo>
                <a:cubicBezTo>
                  <a:pt x="49" y="45"/>
                  <a:pt x="49" y="45"/>
                  <a:pt x="49" y="45"/>
                </a:cubicBezTo>
                <a:cubicBezTo>
                  <a:pt x="49" y="45"/>
                  <a:pt x="49" y="45"/>
                  <a:pt x="49" y="45"/>
                </a:cubicBezTo>
                <a:cubicBezTo>
                  <a:pt x="49" y="45"/>
                  <a:pt x="49" y="45"/>
                  <a:pt x="49" y="45"/>
                </a:cubicBezTo>
                <a:cubicBezTo>
                  <a:pt x="55" y="51"/>
                  <a:pt x="55" y="51"/>
                  <a:pt x="55" y="51"/>
                </a:cubicBezTo>
                <a:cubicBezTo>
                  <a:pt x="58" y="54"/>
                  <a:pt x="60" y="56"/>
                  <a:pt x="60" y="59"/>
                </a:cubicBezTo>
                <a:cubicBezTo>
                  <a:pt x="62" y="65"/>
                  <a:pt x="62" y="65"/>
                  <a:pt x="62" y="65"/>
                </a:cubicBezTo>
                <a:cubicBezTo>
                  <a:pt x="65" y="71"/>
                  <a:pt x="65" y="71"/>
                  <a:pt x="65" y="71"/>
                </a:cubicBezTo>
                <a:cubicBezTo>
                  <a:pt x="64" y="71"/>
                  <a:pt x="64" y="71"/>
                  <a:pt x="64" y="71"/>
                </a:cubicBezTo>
                <a:cubicBezTo>
                  <a:pt x="56" y="77"/>
                  <a:pt x="56" y="77"/>
                  <a:pt x="56" y="77"/>
                </a:cubicBezTo>
                <a:cubicBezTo>
                  <a:pt x="51" y="83"/>
                  <a:pt x="51" y="83"/>
                  <a:pt x="51" y="83"/>
                </a:cubicBezTo>
                <a:cubicBezTo>
                  <a:pt x="52" y="89"/>
                  <a:pt x="52" y="89"/>
                  <a:pt x="52" y="89"/>
                </a:cubicBezTo>
                <a:cubicBezTo>
                  <a:pt x="56" y="98"/>
                  <a:pt x="56" y="98"/>
                  <a:pt x="56" y="98"/>
                </a:cubicBezTo>
                <a:cubicBezTo>
                  <a:pt x="56" y="99"/>
                  <a:pt x="56" y="99"/>
                  <a:pt x="56" y="99"/>
                </a:cubicBezTo>
                <a:cubicBezTo>
                  <a:pt x="56" y="99"/>
                  <a:pt x="56" y="99"/>
                  <a:pt x="56" y="99"/>
                </a:cubicBezTo>
                <a:cubicBezTo>
                  <a:pt x="56" y="99"/>
                  <a:pt x="56" y="99"/>
                  <a:pt x="56" y="99"/>
                </a:cubicBezTo>
                <a:cubicBezTo>
                  <a:pt x="56" y="102"/>
                  <a:pt x="56" y="102"/>
                  <a:pt x="56" y="102"/>
                </a:cubicBezTo>
                <a:cubicBezTo>
                  <a:pt x="55" y="104"/>
                  <a:pt x="54" y="106"/>
                  <a:pt x="53" y="107"/>
                </a:cubicBezTo>
                <a:cubicBezTo>
                  <a:pt x="50" y="109"/>
                  <a:pt x="46" y="109"/>
                  <a:pt x="40" y="107"/>
                </a:cubicBezTo>
                <a:cubicBezTo>
                  <a:pt x="30" y="105"/>
                  <a:pt x="30" y="105"/>
                  <a:pt x="30" y="105"/>
                </a:cubicBezTo>
                <a:cubicBezTo>
                  <a:pt x="30" y="105"/>
                  <a:pt x="30" y="105"/>
                  <a:pt x="30" y="105"/>
                </a:cubicBezTo>
                <a:cubicBezTo>
                  <a:pt x="30" y="105"/>
                  <a:pt x="30" y="105"/>
                  <a:pt x="30" y="105"/>
                </a:cubicBezTo>
                <a:cubicBezTo>
                  <a:pt x="29" y="105"/>
                  <a:pt x="29" y="105"/>
                  <a:pt x="29" y="105"/>
                </a:cubicBezTo>
                <a:cubicBezTo>
                  <a:pt x="22" y="101"/>
                  <a:pt x="22" y="101"/>
                  <a:pt x="22" y="101"/>
                </a:cubicBezTo>
                <a:cubicBezTo>
                  <a:pt x="10" y="101"/>
                  <a:pt x="10" y="101"/>
                  <a:pt x="10" y="101"/>
                </a:cubicBezTo>
                <a:cubicBezTo>
                  <a:pt x="11" y="101"/>
                  <a:pt x="11" y="101"/>
                  <a:pt x="11" y="101"/>
                </a:cubicBezTo>
                <a:cubicBezTo>
                  <a:pt x="10" y="121"/>
                  <a:pt x="10" y="121"/>
                  <a:pt x="10" y="121"/>
                </a:cubicBezTo>
                <a:cubicBezTo>
                  <a:pt x="9" y="124"/>
                  <a:pt x="7" y="125"/>
                  <a:pt x="4" y="125"/>
                </a:cubicBezTo>
                <a:cubicBezTo>
                  <a:pt x="3" y="126"/>
                  <a:pt x="2" y="127"/>
                  <a:pt x="3" y="131"/>
                </a:cubicBezTo>
                <a:cubicBezTo>
                  <a:pt x="3" y="131"/>
                  <a:pt x="3" y="131"/>
                  <a:pt x="3" y="131"/>
                </a:cubicBezTo>
                <a:cubicBezTo>
                  <a:pt x="2" y="131"/>
                  <a:pt x="2" y="131"/>
                  <a:pt x="2" y="131"/>
                </a:cubicBezTo>
                <a:cubicBezTo>
                  <a:pt x="2" y="136"/>
                  <a:pt x="2" y="136"/>
                  <a:pt x="2" y="136"/>
                </a:cubicBezTo>
                <a:cubicBezTo>
                  <a:pt x="4" y="139"/>
                  <a:pt x="6" y="141"/>
                  <a:pt x="7" y="142"/>
                </a:cubicBezTo>
                <a:cubicBezTo>
                  <a:pt x="9" y="152"/>
                  <a:pt x="9" y="152"/>
                  <a:pt x="9" y="152"/>
                </a:cubicBezTo>
                <a:cubicBezTo>
                  <a:pt x="9" y="155"/>
                  <a:pt x="9" y="155"/>
                  <a:pt x="9" y="155"/>
                </a:cubicBezTo>
                <a:cubicBezTo>
                  <a:pt x="9" y="157"/>
                  <a:pt x="8" y="159"/>
                  <a:pt x="8" y="161"/>
                </a:cubicBezTo>
                <a:cubicBezTo>
                  <a:pt x="5" y="169"/>
                  <a:pt x="5" y="169"/>
                  <a:pt x="5" y="169"/>
                </a:cubicBezTo>
                <a:cubicBezTo>
                  <a:pt x="0" y="179"/>
                  <a:pt x="0" y="179"/>
                  <a:pt x="0" y="179"/>
                </a:cubicBezTo>
                <a:cubicBezTo>
                  <a:pt x="0" y="181"/>
                  <a:pt x="0" y="181"/>
                  <a:pt x="0" y="181"/>
                </a:cubicBezTo>
                <a:cubicBezTo>
                  <a:pt x="0" y="185"/>
                  <a:pt x="0" y="185"/>
                  <a:pt x="0" y="185"/>
                </a:cubicBezTo>
                <a:cubicBezTo>
                  <a:pt x="6" y="192"/>
                  <a:pt x="6" y="192"/>
                  <a:pt x="6" y="192"/>
                </a:cubicBezTo>
                <a:cubicBezTo>
                  <a:pt x="7" y="194"/>
                  <a:pt x="8" y="195"/>
                  <a:pt x="8" y="197"/>
                </a:cubicBezTo>
                <a:cubicBezTo>
                  <a:pt x="13" y="203"/>
                  <a:pt x="13" y="203"/>
                  <a:pt x="13" y="203"/>
                </a:cubicBezTo>
                <a:cubicBezTo>
                  <a:pt x="20" y="211"/>
                  <a:pt x="20" y="211"/>
                  <a:pt x="20" y="211"/>
                </a:cubicBezTo>
                <a:cubicBezTo>
                  <a:pt x="23" y="214"/>
                  <a:pt x="25" y="215"/>
                  <a:pt x="26" y="215"/>
                </a:cubicBezTo>
                <a:cubicBezTo>
                  <a:pt x="34" y="211"/>
                  <a:pt x="34" y="211"/>
                  <a:pt x="34" y="211"/>
                </a:cubicBezTo>
                <a:cubicBezTo>
                  <a:pt x="35" y="209"/>
                  <a:pt x="36" y="209"/>
                  <a:pt x="38" y="209"/>
                </a:cubicBezTo>
                <a:cubicBezTo>
                  <a:pt x="40" y="209"/>
                  <a:pt x="42" y="210"/>
                  <a:pt x="46" y="212"/>
                </a:cubicBezTo>
                <a:cubicBezTo>
                  <a:pt x="46" y="212"/>
                  <a:pt x="46" y="212"/>
                  <a:pt x="46" y="212"/>
                </a:cubicBezTo>
                <a:cubicBezTo>
                  <a:pt x="46" y="212"/>
                  <a:pt x="46" y="212"/>
                  <a:pt x="46" y="212"/>
                </a:cubicBezTo>
                <a:cubicBezTo>
                  <a:pt x="46" y="213"/>
                  <a:pt x="46" y="213"/>
                  <a:pt x="46" y="213"/>
                </a:cubicBezTo>
                <a:cubicBezTo>
                  <a:pt x="50" y="217"/>
                  <a:pt x="50" y="217"/>
                  <a:pt x="50" y="217"/>
                </a:cubicBezTo>
                <a:cubicBezTo>
                  <a:pt x="52" y="222"/>
                  <a:pt x="52" y="222"/>
                  <a:pt x="52" y="222"/>
                </a:cubicBezTo>
                <a:cubicBezTo>
                  <a:pt x="54" y="224"/>
                  <a:pt x="54" y="224"/>
                  <a:pt x="54" y="224"/>
                </a:cubicBezTo>
                <a:cubicBezTo>
                  <a:pt x="55" y="225"/>
                  <a:pt x="55" y="225"/>
                  <a:pt x="55" y="225"/>
                </a:cubicBezTo>
                <a:cubicBezTo>
                  <a:pt x="60" y="229"/>
                  <a:pt x="60" y="229"/>
                  <a:pt x="60" y="229"/>
                </a:cubicBezTo>
                <a:cubicBezTo>
                  <a:pt x="63" y="229"/>
                  <a:pt x="63" y="229"/>
                  <a:pt x="63" y="229"/>
                </a:cubicBezTo>
                <a:cubicBezTo>
                  <a:pt x="65" y="229"/>
                  <a:pt x="66" y="231"/>
                  <a:pt x="68" y="232"/>
                </a:cubicBezTo>
                <a:cubicBezTo>
                  <a:pt x="68" y="233"/>
                  <a:pt x="73" y="235"/>
                  <a:pt x="80" y="237"/>
                </a:cubicBezTo>
                <a:cubicBezTo>
                  <a:pt x="81" y="237"/>
                  <a:pt x="81" y="237"/>
                  <a:pt x="81" y="237"/>
                </a:cubicBezTo>
                <a:cubicBezTo>
                  <a:pt x="93" y="241"/>
                  <a:pt x="93" y="241"/>
                  <a:pt x="93" y="241"/>
                </a:cubicBezTo>
                <a:cubicBezTo>
                  <a:pt x="93" y="241"/>
                  <a:pt x="93" y="241"/>
                  <a:pt x="93" y="241"/>
                </a:cubicBezTo>
                <a:cubicBezTo>
                  <a:pt x="94" y="241"/>
                  <a:pt x="94" y="241"/>
                  <a:pt x="94" y="241"/>
                </a:cubicBezTo>
                <a:cubicBezTo>
                  <a:pt x="102" y="245"/>
                  <a:pt x="102" y="245"/>
                  <a:pt x="102" y="245"/>
                </a:cubicBezTo>
                <a:cubicBezTo>
                  <a:pt x="116" y="249"/>
                  <a:pt x="116" y="249"/>
                  <a:pt x="116" y="249"/>
                </a:cubicBezTo>
                <a:cubicBezTo>
                  <a:pt x="117" y="249"/>
                  <a:pt x="117" y="249"/>
                  <a:pt x="117" y="249"/>
                </a:cubicBezTo>
                <a:cubicBezTo>
                  <a:pt x="136" y="250"/>
                  <a:pt x="136" y="250"/>
                  <a:pt x="136" y="250"/>
                </a:cubicBezTo>
                <a:cubicBezTo>
                  <a:pt x="144" y="247"/>
                  <a:pt x="144" y="247"/>
                  <a:pt x="144" y="247"/>
                </a:cubicBezTo>
                <a:cubicBezTo>
                  <a:pt x="152" y="247"/>
                  <a:pt x="152" y="247"/>
                  <a:pt x="152" y="247"/>
                </a:cubicBezTo>
                <a:cubicBezTo>
                  <a:pt x="152" y="247"/>
                  <a:pt x="152" y="247"/>
                  <a:pt x="152" y="247"/>
                </a:cubicBezTo>
                <a:cubicBezTo>
                  <a:pt x="152" y="248"/>
                  <a:pt x="152" y="248"/>
                  <a:pt x="152" y="248"/>
                </a:cubicBezTo>
                <a:cubicBezTo>
                  <a:pt x="158" y="256"/>
                  <a:pt x="158" y="256"/>
                  <a:pt x="158" y="256"/>
                </a:cubicBezTo>
                <a:cubicBezTo>
                  <a:pt x="158" y="256"/>
                  <a:pt x="158" y="256"/>
                  <a:pt x="158" y="256"/>
                </a:cubicBezTo>
                <a:cubicBezTo>
                  <a:pt x="158" y="256"/>
                  <a:pt x="158" y="256"/>
                  <a:pt x="158" y="256"/>
                </a:cubicBezTo>
                <a:cubicBezTo>
                  <a:pt x="162" y="263"/>
                  <a:pt x="162" y="263"/>
                  <a:pt x="162" y="263"/>
                </a:cubicBezTo>
                <a:cubicBezTo>
                  <a:pt x="166" y="266"/>
                  <a:pt x="166" y="266"/>
                  <a:pt x="166" y="266"/>
                </a:cubicBezTo>
                <a:cubicBezTo>
                  <a:pt x="170" y="268"/>
                  <a:pt x="170" y="268"/>
                  <a:pt x="170" y="268"/>
                </a:cubicBezTo>
                <a:cubicBezTo>
                  <a:pt x="170" y="269"/>
                  <a:pt x="170" y="269"/>
                  <a:pt x="170" y="269"/>
                </a:cubicBezTo>
                <a:cubicBezTo>
                  <a:pt x="170" y="269"/>
                  <a:pt x="170" y="269"/>
                  <a:pt x="170" y="269"/>
                </a:cubicBezTo>
                <a:cubicBezTo>
                  <a:pt x="171" y="269"/>
                  <a:pt x="171" y="269"/>
                  <a:pt x="171" y="269"/>
                </a:cubicBezTo>
                <a:cubicBezTo>
                  <a:pt x="174" y="277"/>
                  <a:pt x="174" y="277"/>
                  <a:pt x="174" y="277"/>
                </a:cubicBezTo>
                <a:cubicBezTo>
                  <a:pt x="174" y="277"/>
                  <a:pt x="174" y="277"/>
                  <a:pt x="174" y="277"/>
                </a:cubicBezTo>
                <a:cubicBezTo>
                  <a:pt x="175" y="277"/>
                  <a:pt x="175" y="277"/>
                  <a:pt x="175" y="277"/>
                </a:cubicBezTo>
                <a:cubicBezTo>
                  <a:pt x="175" y="278"/>
                  <a:pt x="175" y="278"/>
                  <a:pt x="175" y="278"/>
                </a:cubicBezTo>
                <a:cubicBezTo>
                  <a:pt x="177" y="287"/>
                  <a:pt x="177" y="287"/>
                  <a:pt x="177" y="287"/>
                </a:cubicBezTo>
                <a:cubicBezTo>
                  <a:pt x="182" y="289"/>
                  <a:pt x="182" y="289"/>
                  <a:pt x="182" y="289"/>
                </a:cubicBezTo>
                <a:cubicBezTo>
                  <a:pt x="183" y="289"/>
                  <a:pt x="183" y="289"/>
                  <a:pt x="183" y="289"/>
                </a:cubicBezTo>
                <a:cubicBezTo>
                  <a:pt x="183" y="289"/>
                  <a:pt x="183" y="289"/>
                  <a:pt x="183" y="289"/>
                </a:cubicBezTo>
                <a:cubicBezTo>
                  <a:pt x="183" y="289"/>
                  <a:pt x="183" y="289"/>
                  <a:pt x="183" y="289"/>
                </a:cubicBezTo>
                <a:cubicBezTo>
                  <a:pt x="188" y="291"/>
                  <a:pt x="188" y="291"/>
                  <a:pt x="188" y="291"/>
                </a:cubicBezTo>
                <a:cubicBezTo>
                  <a:pt x="194" y="290"/>
                  <a:pt x="194" y="290"/>
                  <a:pt x="194" y="290"/>
                </a:cubicBezTo>
                <a:cubicBezTo>
                  <a:pt x="195" y="284"/>
                  <a:pt x="195" y="284"/>
                  <a:pt x="195" y="284"/>
                </a:cubicBezTo>
                <a:cubicBezTo>
                  <a:pt x="195" y="284"/>
                  <a:pt x="195" y="284"/>
                  <a:pt x="195" y="284"/>
                </a:cubicBezTo>
                <a:cubicBezTo>
                  <a:pt x="196" y="283"/>
                  <a:pt x="196" y="283"/>
                  <a:pt x="196" y="283"/>
                </a:cubicBezTo>
                <a:cubicBezTo>
                  <a:pt x="202" y="277"/>
                  <a:pt x="202" y="277"/>
                  <a:pt x="202" y="277"/>
                </a:cubicBezTo>
                <a:cubicBezTo>
                  <a:pt x="210" y="279"/>
                  <a:pt x="210" y="279"/>
                  <a:pt x="210" y="279"/>
                </a:cubicBezTo>
                <a:cubicBezTo>
                  <a:pt x="210" y="279"/>
                  <a:pt x="210" y="279"/>
                  <a:pt x="210" y="279"/>
                </a:cubicBezTo>
                <a:cubicBezTo>
                  <a:pt x="214" y="287"/>
                  <a:pt x="214" y="287"/>
                  <a:pt x="214" y="287"/>
                </a:cubicBezTo>
                <a:cubicBezTo>
                  <a:pt x="221" y="285"/>
                  <a:pt x="221" y="285"/>
                  <a:pt x="221" y="285"/>
                </a:cubicBezTo>
                <a:cubicBezTo>
                  <a:pt x="222" y="277"/>
                  <a:pt x="222" y="277"/>
                  <a:pt x="222" y="277"/>
                </a:cubicBezTo>
                <a:cubicBezTo>
                  <a:pt x="222" y="277"/>
                  <a:pt x="222" y="277"/>
                  <a:pt x="222" y="277"/>
                </a:cubicBezTo>
                <a:cubicBezTo>
                  <a:pt x="222" y="276"/>
                  <a:pt x="222" y="276"/>
                  <a:pt x="222" y="276"/>
                </a:cubicBezTo>
                <a:cubicBezTo>
                  <a:pt x="222" y="276"/>
                  <a:pt x="222" y="276"/>
                  <a:pt x="222" y="276"/>
                </a:cubicBezTo>
                <a:cubicBezTo>
                  <a:pt x="228" y="273"/>
                  <a:pt x="228" y="273"/>
                  <a:pt x="228" y="273"/>
                </a:cubicBezTo>
                <a:cubicBezTo>
                  <a:pt x="226" y="262"/>
                  <a:pt x="226" y="262"/>
                  <a:pt x="226" y="262"/>
                </a:cubicBezTo>
                <a:cubicBezTo>
                  <a:pt x="226" y="261"/>
                  <a:pt x="226" y="261"/>
                  <a:pt x="226" y="261"/>
                </a:cubicBezTo>
                <a:cubicBezTo>
                  <a:pt x="226" y="261"/>
                  <a:pt x="226" y="261"/>
                  <a:pt x="226" y="261"/>
                </a:cubicBezTo>
                <a:cubicBezTo>
                  <a:pt x="226" y="261"/>
                  <a:pt x="226" y="261"/>
                  <a:pt x="226" y="261"/>
                </a:cubicBezTo>
                <a:cubicBezTo>
                  <a:pt x="232" y="248"/>
                  <a:pt x="232" y="248"/>
                  <a:pt x="232" y="248"/>
                </a:cubicBezTo>
                <a:cubicBezTo>
                  <a:pt x="238" y="246"/>
                  <a:pt x="238" y="246"/>
                  <a:pt x="238" y="246"/>
                </a:cubicBezTo>
                <a:cubicBezTo>
                  <a:pt x="236" y="235"/>
                  <a:pt x="236" y="235"/>
                  <a:pt x="236" y="235"/>
                </a:cubicBezTo>
                <a:cubicBezTo>
                  <a:pt x="242" y="235"/>
                  <a:pt x="242" y="235"/>
                  <a:pt x="242" y="235"/>
                </a:cubicBezTo>
                <a:cubicBezTo>
                  <a:pt x="242" y="229"/>
                  <a:pt x="242" y="229"/>
                  <a:pt x="242" y="229"/>
                </a:cubicBezTo>
                <a:cubicBezTo>
                  <a:pt x="238" y="219"/>
                  <a:pt x="238" y="219"/>
                  <a:pt x="238" y="219"/>
                </a:cubicBezTo>
                <a:cubicBezTo>
                  <a:pt x="238" y="219"/>
                  <a:pt x="238" y="219"/>
                  <a:pt x="238" y="219"/>
                </a:cubicBezTo>
                <a:cubicBezTo>
                  <a:pt x="238" y="218"/>
                  <a:pt x="238" y="218"/>
                  <a:pt x="238" y="218"/>
                </a:cubicBezTo>
                <a:cubicBezTo>
                  <a:pt x="239" y="210"/>
                  <a:pt x="239" y="210"/>
                  <a:pt x="239" y="210"/>
                </a:cubicBezTo>
                <a:cubicBezTo>
                  <a:pt x="239" y="209"/>
                  <a:pt x="239" y="209"/>
                  <a:pt x="239" y="209"/>
                </a:cubicBezTo>
                <a:cubicBezTo>
                  <a:pt x="240" y="209"/>
                  <a:pt x="240" y="209"/>
                  <a:pt x="240" y="209"/>
                </a:cubicBezTo>
                <a:cubicBezTo>
                  <a:pt x="244" y="203"/>
                  <a:pt x="244" y="203"/>
                  <a:pt x="244" y="203"/>
                </a:cubicBezTo>
                <a:cubicBezTo>
                  <a:pt x="245" y="203"/>
                  <a:pt x="245" y="203"/>
                  <a:pt x="245" y="203"/>
                </a:cubicBezTo>
                <a:cubicBezTo>
                  <a:pt x="246" y="203"/>
                  <a:pt x="246" y="203"/>
                  <a:pt x="246" y="203"/>
                </a:cubicBezTo>
                <a:cubicBezTo>
                  <a:pt x="257" y="205"/>
                  <a:pt x="257" y="205"/>
                  <a:pt x="257" y="205"/>
                </a:cubicBezTo>
                <a:cubicBezTo>
                  <a:pt x="257" y="205"/>
                  <a:pt x="257" y="205"/>
                  <a:pt x="257" y="205"/>
                </a:cubicBezTo>
                <a:cubicBezTo>
                  <a:pt x="266" y="207"/>
                  <a:pt x="266" y="207"/>
                  <a:pt x="266" y="207"/>
                </a:cubicBezTo>
                <a:cubicBezTo>
                  <a:pt x="274" y="205"/>
                  <a:pt x="274" y="205"/>
                  <a:pt x="274" y="205"/>
                </a:cubicBezTo>
                <a:cubicBezTo>
                  <a:pt x="278" y="213"/>
                  <a:pt x="278" y="213"/>
                  <a:pt x="278" y="213"/>
                </a:cubicBezTo>
                <a:cubicBezTo>
                  <a:pt x="278" y="214"/>
                  <a:pt x="278" y="214"/>
                  <a:pt x="278" y="214"/>
                </a:cubicBezTo>
                <a:cubicBezTo>
                  <a:pt x="278" y="220"/>
                  <a:pt x="278" y="220"/>
                  <a:pt x="278" y="220"/>
                </a:cubicBezTo>
                <a:cubicBezTo>
                  <a:pt x="280" y="226"/>
                  <a:pt x="280" y="226"/>
                  <a:pt x="280" y="226"/>
                </a:cubicBezTo>
                <a:cubicBezTo>
                  <a:pt x="280" y="229"/>
                  <a:pt x="282" y="230"/>
                  <a:pt x="284" y="231"/>
                </a:cubicBezTo>
                <a:cubicBezTo>
                  <a:pt x="284" y="231"/>
                  <a:pt x="284" y="231"/>
                  <a:pt x="284" y="231"/>
                </a:cubicBezTo>
                <a:cubicBezTo>
                  <a:pt x="288" y="231"/>
                  <a:pt x="290" y="233"/>
                  <a:pt x="290" y="235"/>
                </a:cubicBezTo>
                <a:cubicBezTo>
                  <a:pt x="291" y="237"/>
                  <a:pt x="292" y="240"/>
                  <a:pt x="295" y="243"/>
                </a:cubicBezTo>
                <a:cubicBezTo>
                  <a:pt x="299" y="249"/>
                  <a:pt x="299" y="249"/>
                  <a:pt x="299" y="249"/>
                </a:cubicBezTo>
                <a:cubicBezTo>
                  <a:pt x="299" y="249"/>
                  <a:pt x="299" y="249"/>
                  <a:pt x="299" y="249"/>
                </a:cubicBezTo>
                <a:cubicBezTo>
                  <a:pt x="299" y="249"/>
                  <a:pt x="299" y="249"/>
                  <a:pt x="299" y="249"/>
                </a:cubicBezTo>
                <a:cubicBezTo>
                  <a:pt x="301" y="253"/>
                  <a:pt x="301" y="253"/>
                  <a:pt x="301" y="253"/>
                </a:cubicBezTo>
                <a:cubicBezTo>
                  <a:pt x="305" y="253"/>
                  <a:pt x="305" y="253"/>
                  <a:pt x="305" y="253"/>
                </a:cubicBezTo>
                <a:cubicBezTo>
                  <a:pt x="312" y="247"/>
                  <a:pt x="312" y="247"/>
                  <a:pt x="312" y="247"/>
                </a:cubicBezTo>
                <a:cubicBezTo>
                  <a:pt x="316" y="256"/>
                  <a:pt x="316" y="256"/>
                  <a:pt x="316" y="256"/>
                </a:cubicBezTo>
                <a:cubicBezTo>
                  <a:pt x="325" y="259"/>
                  <a:pt x="325" y="259"/>
                  <a:pt x="325" y="259"/>
                </a:cubicBezTo>
                <a:cubicBezTo>
                  <a:pt x="325" y="259"/>
                  <a:pt x="325" y="259"/>
                  <a:pt x="325" y="259"/>
                </a:cubicBezTo>
                <a:cubicBezTo>
                  <a:pt x="326" y="259"/>
                  <a:pt x="326" y="259"/>
                  <a:pt x="326" y="259"/>
                </a:cubicBezTo>
                <a:cubicBezTo>
                  <a:pt x="330" y="267"/>
                  <a:pt x="330" y="267"/>
                  <a:pt x="330" y="267"/>
                </a:cubicBezTo>
                <a:cubicBezTo>
                  <a:pt x="332" y="269"/>
                  <a:pt x="332" y="269"/>
                  <a:pt x="332" y="269"/>
                </a:cubicBezTo>
                <a:cubicBezTo>
                  <a:pt x="332" y="261"/>
                  <a:pt x="332" y="261"/>
                  <a:pt x="332" y="261"/>
                </a:cubicBezTo>
                <a:cubicBezTo>
                  <a:pt x="332" y="261"/>
                  <a:pt x="332" y="261"/>
                  <a:pt x="332" y="261"/>
                </a:cubicBezTo>
                <a:cubicBezTo>
                  <a:pt x="332" y="259"/>
                  <a:pt x="332" y="259"/>
                  <a:pt x="332" y="259"/>
                </a:cubicBezTo>
                <a:cubicBezTo>
                  <a:pt x="350" y="259"/>
                  <a:pt x="350" y="259"/>
                  <a:pt x="350" y="259"/>
                </a:cubicBezTo>
                <a:cubicBezTo>
                  <a:pt x="350" y="257"/>
                  <a:pt x="350" y="257"/>
                  <a:pt x="350" y="257"/>
                </a:cubicBezTo>
                <a:cubicBezTo>
                  <a:pt x="351" y="257"/>
                  <a:pt x="351" y="255"/>
                  <a:pt x="350" y="254"/>
                </a:cubicBezTo>
                <a:cubicBezTo>
                  <a:pt x="349" y="251"/>
                  <a:pt x="348" y="249"/>
                  <a:pt x="348" y="247"/>
                </a:cubicBezTo>
                <a:cubicBezTo>
                  <a:pt x="348" y="243"/>
                  <a:pt x="348" y="241"/>
                  <a:pt x="349" y="240"/>
                </a:cubicBezTo>
                <a:cubicBezTo>
                  <a:pt x="350" y="239"/>
                  <a:pt x="351" y="239"/>
                  <a:pt x="353" y="239"/>
                </a:cubicBezTo>
                <a:cubicBezTo>
                  <a:pt x="360" y="241"/>
                  <a:pt x="360" y="241"/>
                  <a:pt x="360" y="241"/>
                </a:cubicBezTo>
                <a:cubicBezTo>
                  <a:pt x="361" y="236"/>
                  <a:pt x="361" y="236"/>
                  <a:pt x="361" y="236"/>
                </a:cubicBezTo>
                <a:cubicBezTo>
                  <a:pt x="348" y="230"/>
                  <a:pt x="348" y="230"/>
                  <a:pt x="348" y="230"/>
                </a:cubicBezTo>
                <a:cubicBezTo>
                  <a:pt x="347" y="230"/>
                  <a:pt x="347" y="230"/>
                  <a:pt x="347" y="230"/>
                </a:cubicBezTo>
                <a:cubicBezTo>
                  <a:pt x="346" y="229"/>
                  <a:pt x="346" y="229"/>
                  <a:pt x="346" y="229"/>
                </a:cubicBezTo>
                <a:cubicBezTo>
                  <a:pt x="346" y="229"/>
                  <a:pt x="346" y="229"/>
                  <a:pt x="346" y="229"/>
                </a:cubicBezTo>
                <a:cubicBezTo>
                  <a:pt x="346" y="229"/>
                  <a:pt x="346" y="229"/>
                  <a:pt x="346" y="229"/>
                </a:cubicBezTo>
                <a:cubicBezTo>
                  <a:pt x="344" y="213"/>
                  <a:pt x="344" y="213"/>
                  <a:pt x="344" y="213"/>
                </a:cubicBezTo>
                <a:cubicBezTo>
                  <a:pt x="345" y="203"/>
                  <a:pt x="345" y="203"/>
                  <a:pt x="345" y="203"/>
                </a:cubicBezTo>
                <a:cubicBezTo>
                  <a:pt x="345" y="201"/>
                  <a:pt x="345" y="201"/>
                  <a:pt x="345" y="201"/>
                </a:cubicBezTo>
                <a:cubicBezTo>
                  <a:pt x="345" y="201"/>
                  <a:pt x="345" y="201"/>
                  <a:pt x="345" y="201"/>
                </a:cubicBezTo>
                <a:cubicBezTo>
                  <a:pt x="367" y="203"/>
                  <a:pt x="367" y="203"/>
                  <a:pt x="367" y="203"/>
                </a:cubicBezTo>
                <a:cubicBezTo>
                  <a:pt x="372" y="198"/>
                  <a:pt x="372" y="198"/>
                  <a:pt x="372" y="198"/>
                </a:cubicBezTo>
                <a:cubicBezTo>
                  <a:pt x="374" y="196"/>
                  <a:pt x="373" y="195"/>
                  <a:pt x="372" y="194"/>
                </a:cubicBezTo>
                <a:cubicBezTo>
                  <a:pt x="367" y="192"/>
                  <a:pt x="364" y="190"/>
                  <a:pt x="364" y="187"/>
                </a:cubicBezTo>
                <a:cubicBezTo>
                  <a:pt x="364" y="186"/>
                  <a:pt x="364" y="185"/>
                  <a:pt x="366" y="184"/>
                </a:cubicBezTo>
                <a:cubicBezTo>
                  <a:pt x="376" y="175"/>
                  <a:pt x="376" y="175"/>
                  <a:pt x="376" y="175"/>
                </a:cubicBezTo>
                <a:cubicBezTo>
                  <a:pt x="386" y="174"/>
                  <a:pt x="386" y="174"/>
                  <a:pt x="386" y="174"/>
                </a:cubicBezTo>
                <a:cubicBezTo>
                  <a:pt x="391" y="165"/>
                  <a:pt x="391" y="165"/>
                  <a:pt x="391" y="165"/>
                </a:cubicBezTo>
                <a:cubicBezTo>
                  <a:pt x="391" y="157"/>
                  <a:pt x="391" y="157"/>
                  <a:pt x="391" y="157"/>
                </a:cubicBezTo>
                <a:cubicBezTo>
                  <a:pt x="398" y="155"/>
                  <a:pt x="398" y="155"/>
                  <a:pt x="398" y="155"/>
                </a:cubicBezTo>
                <a:cubicBezTo>
                  <a:pt x="400" y="149"/>
                  <a:pt x="402" y="146"/>
                  <a:pt x="402" y="145"/>
                </a:cubicBezTo>
                <a:cubicBezTo>
                  <a:pt x="406" y="138"/>
                  <a:pt x="406" y="138"/>
                  <a:pt x="406" y="138"/>
                </a:cubicBezTo>
                <a:cubicBezTo>
                  <a:pt x="400" y="128"/>
                  <a:pt x="400" y="128"/>
                  <a:pt x="400" y="128"/>
                </a:cubicBezTo>
                <a:cubicBezTo>
                  <a:pt x="400" y="128"/>
                  <a:pt x="400" y="128"/>
                  <a:pt x="400" y="128"/>
                </a:cubicBezTo>
                <a:cubicBezTo>
                  <a:pt x="400" y="128"/>
                  <a:pt x="400" y="128"/>
                  <a:pt x="400" y="128"/>
                </a:cubicBezTo>
                <a:cubicBezTo>
                  <a:pt x="400" y="127"/>
                  <a:pt x="400" y="127"/>
                  <a:pt x="400" y="127"/>
                </a:cubicBezTo>
                <a:cubicBezTo>
                  <a:pt x="396" y="114"/>
                  <a:pt x="396" y="114"/>
                  <a:pt x="396" y="114"/>
                </a:cubicBezTo>
                <a:cubicBezTo>
                  <a:pt x="396" y="113"/>
                  <a:pt x="396" y="113"/>
                  <a:pt x="396" y="113"/>
                </a:cubicBezTo>
                <a:cubicBezTo>
                  <a:pt x="394" y="99"/>
                  <a:pt x="394" y="99"/>
                  <a:pt x="394" y="99"/>
                </a:cubicBezTo>
                <a:cubicBezTo>
                  <a:pt x="389" y="91"/>
                  <a:pt x="389" y="91"/>
                  <a:pt x="389" y="91"/>
                </a:cubicBezTo>
                <a:cubicBezTo>
                  <a:pt x="382" y="84"/>
                  <a:pt x="382" y="84"/>
                  <a:pt x="382" y="84"/>
                </a:cubicBezTo>
                <a:cubicBezTo>
                  <a:pt x="382" y="84"/>
                  <a:pt x="382" y="84"/>
                  <a:pt x="382" y="84"/>
                </a:cubicBezTo>
                <a:cubicBezTo>
                  <a:pt x="382" y="83"/>
                  <a:pt x="382" y="83"/>
                  <a:pt x="382" y="83"/>
                </a:cubicBezTo>
                <a:cubicBezTo>
                  <a:pt x="382" y="83"/>
                  <a:pt x="382" y="83"/>
                  <a:pt x="382" y="83"/>
                </a:cubicBezTo>
                <a:cubicBezTo>
                  <a:pt x="381" y="75"/>
                  <a:pt x="381" y="75"/>
                  <a:pt x="381" y="75"/>
                </a:cubicBezTo>
                <a:cubicBezTo>
                  <a:pt x="368" y="79"/>
                  <a:pt x="368" y="79"/>
                  <a:pt x="368" y="79"/>
                </a:cubicBezTo>
                <a:cubicBezTo>
                  <a:pt x="368" y="79"/>
                  <a:pt x="368" y="79"/>
                  <a:pt x="368" y="79"/>
                </a:cubicBezTo>
                <a:cubicBezTo>
                  <a:pt x="362" y="72"/>
                  <a:pt x="362" y="72"/>
                  <a:pt x="362" y="72"/>
                </a:cubicBezTo>
                <a:cubicBezTo>
                  <a:pt x="344" y="59"/>
                  <a:pt x="344" y="59"/>
                  <a:pt x="344" y="59"/>
                </a:cubicBezTo>
                <a:cubicBezTo>
                  <a:pt x="343" y="59"/>
                  <a:pt x="343" y="59"/>
                  <a:pt x="343" y="59"/>
                </a:cubicBezTo>
                <a:cubicBezTo>
                  <a:pt x="336" y="50"/>
                  <a:pt x="336" y="50"/>
                  <a:pt x="336" y="50"/>
                </a:cubicBezTo>
                <a:cubicBezTo>
                  <a:pt x="332" y="47"/>
                  <a:pt x="332" y="47"/>
                  <a:pt x="332" y="47"/>
                </a:cubicBezTo>
                <a:cubicBezTo>
                  <a:pt x="329" y="51"/>
                  <a:pt x="329" y="51"/>
                  <a:pt x="329" y="51"/>
                </a:cubicBezTo>
                <a:cubicBezTo>
                  <a:pt x="329" y="52"/>
                  <a:pt x="329" y="52"/>
                  <a:pt x="329" y="52"/>
                </a:cubicBezTo>
                <a:cubicBezTo>
                  <a:pt x="329" y="53"/>
                  <a:pt x="329" y="53"/>
                  <a:pt x="329" y="53"/>
                </a:cubicBezTo>
                <a:cubicBezTo>
                  <a:pt x="328" y="53"/>
                  <a:pt x="328" y="53"/>
                  <a:pt x="328" y="53"/>
                </a:cubicBezTo>
                <a:cubicBezTo>
                  <a:pt x="328" y="53"/>
                  <a:pt x="328" y="53"/>
                  <a:pt x="328" y="53"/>
                </a:cubicBezTo>
                <a:cubicBezTo>
                  <a:pt x="322" y="53"/>
                  <a:pt x="322" y="53"/>
                  <a:pt x="322" y="53"/>
                </a:cubicBezTo>
                <a:cubicBezTo>
                  <a:pt x="321" y="53"/>
                  <a:pt x="321" y="53"/>
                  <a:pt x="321" y="53"/>
                </a:cubicBezTo>
                <a:cubicBezTo>
                  <a:pt x="321" y="53"/>
                  <a:pt x="321" y="53"/>
                  <a:pt x="321" y="53"/>
                </a:cubicBezTo>
                <a:cubicBezTo>
                  <a:pt x="308" y="39"/>
                  <a:pt x="308" y="39"/>
                  <a:pt x="308" y="39"/>
                </a:cubicBezTo>
                <a:cubicBezTo>
                  <a:pt x="305" y="38"/>
                  <a:pt x="302" y="35"/>
                  <a:pt x="298" y="31"/>
                </a:cubicBezTo>
                <a:cubicBezTo>
                  <a:pt x="292" y="27"/>
                  <a:pt x="292" y="27"/>
                  <a:pt x="292" y="27"/>
                </a:cubicBezTo>
                <a:cubicBezTo>
                  <a:pt x="292" y="26"/>
                  <a:pt x="292" y="26"/>
                  <a:pt x="292" y="26"/>
                </a:cubicBezTo>
                <a:cubicBezTo>
                  <a:pt x="285" y="22"/>
                  <a:pt x="285" y="22"/>
                  <a:pt x="285" y="22"/>
                </a:cubicBezTo>
                <a:cubicBezTo>
                  <a:pt x="281" y="25"/>
                  <a:pt x="281" y="25"/>
                  <a:pt x="281" y="25"/>
                </a:cubicBezTo>
                <a:cubicBezTo>
                  <a:pt x="280" y="26"/>
                  <a:pt x="280" y="26"/>
                  <a:pt x="280" y="26"/>
                </a:cubicBezTo>
                <a:cubicBezTo>
                  <a:pt x="280" y="26"/>
                  <a:pt x="280" y="26"/>
                  <a:pt x="280" y="26"/>
                </a:cubicBezTo>
                <a:cubicBezTo>
                  <a:pt x="280" y="26"/>
                  <a:pt x="280" y="26"/>
                  <a:pt x="280" y="26"/>
                </a:cubicBezTo>
                <a:cubicBezTo>
                  <a:pt x="276" y="25"/>
                  <a:pt x="276" y="25"/>
                  <a:pt x="276" y="25"/>
                </a:cubicBezTo>
                <a:cubicBezTo>
                  <a:pt x="272" y="27"/>
                  <a:pt x="272" y="27"/>
                  <a:pt x="272" y="27"/>
                </a:cubicBezTo>
                <a:cubicBezTo>
                  <a:pt x="272" y="27"/>
                  <a:pt x="272" y="27"/>
                  <a:pt x="272" y="27"/>
                </a:cubicBezTo>
                <a:cubicBezTo>
                  <a:pt x="271" y="28"/>
                  <a:pt x="271" y="28"/>
                  <a:pt x="271" y="28"/>
                </a:cubicBezTo>
                <a:cubicBezTo>
                  <a:pt x="271" y="28"/>
                  <a:pt x="271" y="28"/>
                  <a:pt x="271" y="28"/>
                </a:cubicBezTo>
                <a:cubicBezTo>
                  <a:pt x="265" y="29"/>
                  <a:pt x="265" y="29"/>
                  <a:pt x="265" y="29"/>
                </a:cubicBezTo>
                <a:cubicBezTo>
                  <a:pt x="258" y="24"/>
                  <a:pt x="250" y="20"/>
                  <a:pt x="242" y="15"/>
                </a:cubicBezTo>
                <a:close/>
              </a:path>
            </a:pathLst>
          </a:custGeom>
          <a:solidFill>
            <a:schemeClr val="accent3"/>
          </a:solidFill>
          <a:ln>
            <a:noFill/>
          </a:ln>
        </p:spPr>
        <p:txBody>
          <a:bodyPr/>
          <a:lstStyle/>
          <a:p>
            <a:endParaRPr lang="zh-CN" altLang="en-US"/>
          </a:p>
        </p:txBody>
      </p:sp>
      <p:sp>
        <p:nvSpPr>
          <p:cNvPr id="12" name="Freeform 10"/>
          <p:cNvSpPr/>
          <p:nvPr/>
        </p:nvSpPr>
        <p:spPr bwMode="auto">
          <a:xfrm>
            <a:off x="2595249" y="3626665"/>
            <a:ext cx="1128713" cy="990600"/>
          </a:xfrm>
          <a:custGeom>
            <a:avLst/>
            <a:gdLst>
              <a:gd name="T0" fmla="*/ 103281972 w 351"/>
              <a:gd name="T1" fmla="*/ 144778763 h 308"/>
              <a:gd name="T2" fmla="*/ 92956347 w 351"/>
              <a:gd name="T3" fmla="*/ 361951732 h 308"/>
              <a:gd name="T4" fmla="*/ 51640986 w 351"/>
              <a:gd name="T5" fmla="*/ 589461676 h 308"/>
              <a:gd name="T6" fmla="*/ 196238319 w 351"/>
              <a:gd name="T7" fmla="*/ 713560056 h 308"/>
              <a:gd name="T8" fmla="*/ 361493332 w 351"/>
              <a:gd name="T9" fmla="*/ 1003117582 h 308"/>
              <a:gd name="T10" fmla="*/ 382147797 w 351"/>
              <a:gd name="T11" fmla="*/ 1261654533 h 308"/>
              <a:gd name="T12" fmla="*/ 464775303 w 351"/>
              <a:gd name="T13" fmla="*/ 1478824286 h 308"/>
              <a:gd name="T14" fmla="*/ 516416289 w 351"/>
              <a:gd name="T15" fmla="*/ 1809752227 h 308"/>
              <a:gd name="T16" fmla="*/ 485432984 w 351"/>
              <a:gd name="T17" fmla="*/ 2147483646 h 308"/>
              <a:gd name="T18" fmla="*/ 568060491 w 351"/>
              <a:gd name="T19" fmla="*/ 2147483646 h 308"/>
              <a:gd name="T20" fmla="*/ 640355941 w 351"/>
              <a:gd name="T21" fmla="*/ 2147483646 h 308"/>
              <a:gd name="T22" fmla="*/ 805610955 w 351"/>
              <a:gd name="T23" fmla="*/ 2147483646 h 308"/>
              <a:gd name="T24" fmla="*/ 877909621 w 351"/>
              <a:gd name="T25" fmla="*/ 2147483646 h 308"/>
              <a:gd name="T26" fmla="*/ 1053490259 w 351"/>
              <a:gd name="T27" fmla="*/ 2147483646 h 308"/>
              <a:gd name="T28" fmla="*/ 1229074113 w 351"/>
              <a:gd name="T29" fmla="*/ 2147483646 h 308"/>
              <a:gd name="T30" fmla="*/ 1270386258 w 351"/>
              <a:gd name="T31" fmla="*/ 2147483646 h 308"/>
              <a:gd name="T32" fmla="*/ 1353013765 w 351"/>
              <a:gd name="T33" fmla="*/ 2147483646 h 308"/>
              <a:gd name="T34" fmla="*/ 1580235388 w 351"/>
              <a:gd name="T35" fmla="*/ 2147483646 h 308"/>
              <a:gd name="T36" fmla="*/ 1693849416 w 351"/>
              <a:gd name="T37" fmla="*/ 2147483646 h 308"/>
              <a:gd name="T38" fmla="*/ 1786802547 w 351"/>
              <a:gd name="T39" fmla="*/ 2147483646 h 308"/>
              <a:gd name="T40" fmla="*/ 1931399880 w 351"/>
              <a:gd name="T41" fmla="*/ 2147483646 h 308"/>
              <a:gd name="T42" fmla="*/ 2014027387 w 351"/>
              <a:gd name="T43" fmla="*/ 2147483646 h 308"/>
              <a:gd name="T44" fmla="*/ 2147483646 w 351"/>
              <a:gd name="T45" fmla="*/ 2147483646 h 308"/>
              <a:gd name="T46" fmla="*/ 2147483646 w 351"/>
              <a:gd name="T47" fmla="*/ 2147483646 h 308"/>
              <a:gd name="T48" fmla="*/ 2147483646 w 351"/>
              <a:gd name="T49" fmla="*/ 2147483646 h 308"/>
              <a:gd name="T50" fmla="*/ 2147483646 w 351"/>
              <a:gd name="T51" fmla="*/ 2147483646 h 308"/>
              <a:gd name="T52" fmla="*/ 2147483646 w 351"/>
              <a:gd name="T53" fmla="*/ 2147483646 h 308"/>
              <a:gd name="T54" fmla="*/ 2147483646 w 351"/>
              <a:gd name="T55" fmla="*/ 2147483646 h 308"/>
              <a:gd name="T56" fmla="*/ 2147483646 w 351"/>
              <a:gd name="T57" fmla="*/ 2147483646 h 308"/>
              <a:gd name="T58" fmla="*/ 2147483646 w 351"/>
              <a:gd name="T59" fmla="*/ 2147483646 h 308"/>
              <a:gd name="T60" fmla="*/ 2147483646 w 351"/>
              <a:gd name="T61" fmla="*/ 1933847390 h 308"/>
              <a:gd name="T62" fmla="*/ 2147483646 w 351"/>
              <a:gd name="T63" fmla="*/ 1685653847 h 308"/>
              <a:gd name="T64" fmla="*/ 2147483646 w 351"/>
              <a:gd name="T65" fmla="*/ 1478824286 h 308"/>
              <a:gd name="T66" fmla="*/ 2147483646 w 351"/>
              <a:gd name="T67" fmla="*/ 1251314342 h 308"/>
              <a:gd name="T68" fmla="*/ 2147483646 w 351"/>
              <a:gd name="T69" fmla="*/ 1147899561 h 308"/>
              <a:gd name="T70" fmla="*/ 2147483646 w 351"/>
              <a:gd name="T71" fmla="*/ 879022418 h 308"/>
              <a:gd name="T72" fmla="*/ 2147483646 w 351"/>
              <a:gd name="T73" fmla="*/ 806631429 h 308"/>
              <a:gd name="T74" fmla="*/ 2147483646 w 351"/>
              <a:gd name="T75" fmla="*/ 703216648 h 308"/>
              <a:gd name="T76" fmla="*/ 2147483646 w 351"/>
              <a:gd name="T77" fmla="*/ 754924038 h 308"/>
              <a:gd name="T78" fmla="*/ 2147483646 w 351"/>
              <a:gd name="T79" fmla="*/ 651509258 h 308"/>
              <a:gd name="T80" fmla="*/ 2147483646 w 351"/>
              <a:gd name="T81" fmla="*/ 641169066 h 308"/>
              <a:gd name="T82" fmla="*/ 2147483646 w 351"/>
              <a:gd name="T83" fmla="*/ 599801868 h 308"/>
              <a:gd name="T84" fmla="*/ 2147483646 w 351"/>
              <a:gd name="T85" fmla="*/ 610145275 h 308"/>
              <a:gd name="T86" fmla="*/ 2147483646 w 351"/>
              <a:gd name="T87" fmla="*/ 568778077 h 308"/>
              <a:gd name="T88" fmla="*/ 2147483646 w 351"/>
              <a:gd name="T89" fmla="*/ 403315714 h 308"/>
              <a:gd name="T90" fmla="*/ 1859101214 w 351"/>
              <a:gd name="T91" fmla="*/ 165462362 h 308"/>
              <a:gd name="T92" fmla="*/ 1683520576 w 351"/>
              <a:gd name="T93" fmla="*/ 51707390 h 308"/>
              <a:gd name="T94" fmla="*/ 1652534055 w 351"/>
              <a:gd name="T95" fmla="*/ 320584533 h 308"/>
              <a:gd name="T96" fmla="*/ 1445966896 w 351"/>
              <a:gd name="T97" fmla="*/ 341268132 h 308"/>
              <a:gd name="T98" fmla="*/ 1353013765 w 351"/>
              <a:gd name="T99" fmla="*/ 423999314 h 308"/>
              <a:gd name="T100" fmla="*/ 1260057418 w 351"/>
              <a:gd name="T101" fmla="*/ 568778077 h 308"/>
              <a:gd name="T102" fmla="*/ 981191593 w 351"/>
              <a:gd name="T103" fmla="*/ 692876456 h 308"/>
              <a:gd name="T104" fmla="*/ 795282114 w 351"/>
              <a:gd name="T105" fmla="*/ 517070686 h 308"/>
              <a:gd name="T106" fmla="*/ 650684782 w 351"/>
              <a:gd name="T107" fmla="*/ 486046895 h 308"/>
              <a:gd name="T108" fmla="*/ 506087449 w 351"/>
              <a:gd name="T109" fmla="*/ 320584533 h 308"/>
              <a:gd name="T110" fmla="*/ 351164492 w 351"/>
              <a:gd name="T111" fmla="*/ 72390990 h 30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51" h="308">
                <a:moveTo>
                  <a:pt x="33" y="7"/>
                </a:moveTo>
                <a:cubicBezTo>
                  <a:pt x="23" y="5"/>
                  <a:pt x="23" y="5"/>
                  <a:pt x="23" y="5"/>
                </a:cubicBezTo>
                <a:cubicBezTo>
                  <a:pt x="14" y="3"/>
                  <a:pt x="14" y="3"/>
                  <a:pt x="14" y="3"/>
                </a:cubicBezTo>
                <a:cubicBezTo>
                  <a:pt x="11" y="7"/>
                  <a:pt x="11" y="7"/>
                  <a:pt x="11" y="7"/>
                </a:cubicBezTo>
                <a:cubicBezTo>
                  <a:pt x="10" y="14"/>
                  <a:pt x="10" y="14"/>
                  <a:pt x="10" y="14"/>
                </a:cubicBezTo>
                <a:cubicBezTo>
                  <a:pt x="10" y="14"/>
                  <a:pt x="10" y="14"/>
                  <a:pt x="10" y="14"/>
                </a:cubicBezTo>
                <a:cubicBezTo>
                  <a:pt x="13" y="25"/>
                  <a:pt x="13" y="25"/>
                  <a:pt x="13" y="25"/>
                </a:cubicBezTo>
                <a:cubicBezTo>
                  <a:pt x="13" y="33"/>
                  <a:pt x="13" y="33"/>
                  <a:pt x="13" y="33"/>
                </a:cubicBezTo>
                <a:cubicBezTo>
                  <a:pt x="13" y="35"/>
                  <a:pt x="13" y="35"/>
                  <a:pt x="13" y="35"/>
                </a:cubicBezTo>
                <a:cubicBezTo>
                  <a:pt x="9" y="35"/>
                  <a:pt x="9" y="35"/>
                  <a:pt x="9" y="35"/>
                </a:cubicBezTo>
                <a:cubicBezTo>
                  <a:pt x="11" y="45"/>
                  <a:pt x="11" y="45"/>
                  <a:pt x="11" y="45"/>
                </a:cubicBezTo>
                <a:cubicBezTo>
                  <a:pt x="3" y="47"/>
                  <a:pt x="3" y="47"/>
                  <a:pt x="3" y="47"/>
                </a:cubicBezTo>
                <a:cubicBezTo>
                  <a:pt x="0" y="53"/>
                  <a:pt x="0" y="53"/>
                  <a:pt x="0" y="53"/>
                </a:cubicBezTo>
                <a:cubicBezTo>
                  <a:pt x="4" y="57"/>
                  <a:pt x="4" y="57"/>
                  <a:pt x="4" y="57"/>
                </a:cubicBezTo>
                <a:cubicBezTo>
                  <a:pt x="5" y="57"/>
                  <a:pt x="5" y="57"/>
                  <a:pt x="5" y="57"/>
                </a:cubicBezTo>
                <a:cubicBezTo>
                  <a:pt x="5" y="57"/>
                  <a:pt x="5" y="57"/>
                  <a:pt x="5" y="57"/>
                </a:cubicBezTo>
                <a:cubicBezTo>
                  <a:pt x="19" y="68"/>
                  <a:pt x="19" y="68"/>
                  <a:pt x="19" y="68"/>
                </a:cubicBezTo>
                <a:cubicBezTo>
                  <a:pt x="19" y="69"/>
                  <a:pt x="19" y="69"/>
                  <a:pt x="19" y="69"/>
                </a:cubicBezTo>
                <a:cubicBezTo>
                  <a:pt x="19" y="69"/>
                  <a:pt x="19" y="69"/>
                  <a:pt x="19" y="69"/>
                </a:cubicBezTo>
                <a:cubicBezTo>
                  <a:pt x="19" y="69"/>
                  <a:pt x="19" y="69"/>
                  <a:pt x="19" y="69"/>
                </a:cubicBezTo>
                <a:cubicBezTo>
                  <a:pt x="19" y="69"/>
                  <a:pt x="19" y="69"/>
                  <a:pt x="19" y="69"/>
                </a:cubicBezTo>
                <a:cubicBezTo>
                  <a:pt x="21" y="79"/>
                  <a:pt x="21" y="79"/>
                  <a:pt x="21" y="79"/>
                </a:cubicBezTo>
                <a:cubicBezTo>
                  <a:pt x="28" y="89"/>
                  <a:pt x="28" y="89"/>
                  <a:pt x="28" y="89"/>
                </a:cubicBezTo>
                <a:cubicBezTo>
                  <a:pt x="29" y="91"/>
                  <a:pt x="31" y="93"/>
                  <a:pt x="35" y="97"/>
                </a:cubicBezTo>
                <a:cubicBezTo>
                  <a:pt x="35" y="97"/>
                  <a:pt x="35" y="97"/>
                  <a:pt x="35" y="97"/>
                </a:cubicBezTo>
                <a:cubicBezTo>
                  <a:pt x="36" y="97"/>
                  <a:pt x="36" y="97"/>
                  <a:pt x="36" y="97"/>
                </a:cubicBezTo>
                <a:cubicBezTo>
                  <a:pt x="36" y="97"/>
                  <a:pt x="36" y="97"/>
                  <a:pt x="36" y="97"/>
                </a:cubicBezTo>
                <a:cubicBezTo>
                  <a:pt x="35" y="98"/>
                  <a:pt x="35" y="98"/>
                  <a:pt x="35" y="98"/>
                </a:cubicBezTo>
                <a:cubicBezTo>
                  <a:pt x="35" y="107"/>
                  <a:pt x="35" y="107"/>
                  <a:pt x="35" y="107"/>
                </a:cubicBezTo>
                <a:cubicBezTo>
                  <a:pt x="37" y="109"/>
                  <a:pt x="37" y="115"/>
                  <a:pt x="37" y="122"/>
                </a:cubicBezTo>
                <a:cubicBezTo>
                  <a:pt x="41" y="127"/>
                  <a:pt x="42" y="131"/>
                  <a:pt x="42" y="133"/>
                </a:cubicBezTo>
                <a:cubicBezTo>
                  <a:pt x="42" y="135"/>
                  <a:pt x="43" y="138"/>
                  <a:pt x="45" y="143"/>
                </a:cubicBezTo>
                <a:cubicBezTo>
                  <a:pt x="45" y="143"/>
                  <a:pt x="45" y="143"/>
                  <a:pt x="45" y="143"/>
                </a:cubicBezTo>
                <a:cubicBezTo>
                  <a:pt x="45" y="143"/>
                  <a:pt x="45" y="143"/>
                  <a:pt x="45" y="143"/>
                </a:cubicBezTo>
                <a:cubicBezTo>
                  <a:pt x="45" y="143"/>
                  <a:pt x="45" y="143"/>
                  <a:pt x="45" y="143"/>
                </a:cubicBezTo>
                <a:cubicBezTo>
                  <a:pt x="46" y="149"/>
                  <a:pt x="46" y="153"/>
                  <a:pt x="45" y="157"/>
                </a:cubicBezTo>
                <a:cubicBezTo>
                  <a:pt x="43" y="160"/>
                  <a:pt x="45" y="165"/>
                  <a:pt x="49" y="173"/>
                </a:cubicBezTo>
                <a:cubicBezTo>
                  <a:pt x="50" y="173"/>
                  <a:pt x="50" y="173"/>
                  <a:pt x="50" y="173"/>
                </a:cubicBezTo>
                <a:cubicBezTo>
                  <a:pt x="50" y="174"/>
                  <a:pt x="50" y="174"/>
                  <a:pt x="50" y="174"/>
                </a:cubicBezTo>
                <a:cubicBezTo>
                  <a:pt x="50" y="175"/>
                  <a:pt x="50" y="175"/>
                  <a:pt x="50" y="175"/>
                </a:cubicBezTo>
                <a:cubicBezTo>
                  <a:pt x="43" y="189"/>
                  <a:pt x="43" y="189"/>
                  <a:pt x="43" y="189"/>
                </a:cubicBezTo>
                <a:cubicBezTo>
                  <a:pt x="45" y="192"/>
                  <a:pt x="45" y="194"/>
                  <a:pt x="45" y="196"/>
                </a:cubicBezTo>
                <a:cubicBezTo>
                  <a:pt x="43" y="209"/>
                  <a:pt x="43" y="209"/>
                  <a:pt x="43" y="209"/>
                </a:cubicBezTo>
                <a:cubicBezTo>
                  <a:pt x="43" y="213"/>
                  <a:pt x="43" y="216"/>
                  <a:pt x="45" y="217"/>
                </a:cubicBezTo>
                <a:cubicBezTo>
                  <a:pt x="47" y="218"/>
                  <a:pt x="47" y="218"/>
                  <a:pt x="47" y="218"/>
                </a:cubicBezTo>
                <a:cubicBezTo>
                  <a:pt x="51" y="220"/>
                  <a:pt x="52" y="222"/>
                  <a:pt x="52" y="224"/>
                </a:cubicBezTo>
                <a:cubicBezTo>
                  <a:pt x="51" y="231"/>
                  <a:pt x="51" y="231"/>
                  <a:pt x="51" y="231"/>
                </a:cubicBezTo>
                <a:cubicBezTo>
                  <a:pt x="53" y="231"/>
                  <a:pt x="53" y="231"/>
                  <a:pt x="53" y="231"/>
                </a:cubicBezTo>
                <a:cubicBezTo>
                  <a:pt x="54" y="232"/>
                  <a:pt x="54" y="232"/>
                  <a:pt x="54" y="232"/>
                </a:cubicBezTo>
                <a:cubicBezTo>
                  <a:pt x="55" y="231"/>
                  <a:pt x="55" y="231"/>
                  <a:pt x="55" y="231"/>
                </a:cubicBezTo>
                <a:cubicBezTo>
                  <a:pt x="56" y="229"/>
                  <a:pt x="57" y="228"/>
                  <a:pt x="58" y="226"/>
                </a:cubicBezTo>
                <a:cubicBezTo>
                  <a:pt x="59" y="225"/>
                  <a:pt x="59" y="225"/>
                  <a:pt x="59" y="225"/>
                </a:cubicBezTo>
                <a:cubicBezTo>
                  <a:pt x="59" y="224"/>
                  <a:pt x="59" y="224"/>
                  <a:pt x="59" y="224"/>
                </a:cubicBezTo>
                <a:cubicBezTo>
                  <a:pt x="61" y="223"/>
                  <a:pt x="61" y="222"/>
                  <a:pt x="63" y="220"/>
                </a:cubicBezTo>
                <a:cubicBezTo>
                  <a:pt x="63" y="218"/>
                  <a:pt x="63" y="215"/>
                  <a:pt x="62" y="213"/>
                </a:cubicBezTo>
                <a:cubicBezTo>
                  <a:pt x="61" y="211"/>
                  <a:pt x="61" y="211"/>
                  <a:pt x="61" y="211"/>
                </a:cubicBezTo>
                <a:cubicBezTo>
                  <a:pt x="63" y="210"/>
                  <a:pt x="63" y="210"/>
                  <a:pt x="63" y="210"/>
                </a:cubicBezTo>
                <a:cubicBezTo>
                  <a:pt x="70" y="209"/>
                  <a:pt x="73" y="209"/>
                  <a:pt x="75" y="212"/>
                </a:cubicBezTo>
                <a:cubicBezTo>
                  <a:pt x="78" y="220"/>
                  <a:pt x="78" y="220"/>
                  <a:pt x="78" y="220"/>
                </a:cubicBezTo>
                <a:cubicBezTo>
                  <a:pt x="78" y="220"/>
                  <a:pt x="78" y="220"/>
                  <a:pt x="78" y="220"/>
                </a:cubicBezTo>
                <a:cubicBezTo>
                  <a:pt x="78" y="221"/>
                  <a:pt x="78" y="221"/>
                  <a:pt x="78" y="221"/>
                </a:cubicBezTo>
                <a:cubicBezTo>
                  <a:pt x="79" y="234"/>
                  <a:pt x="79" y="234"/>
                  <a:pt x="79" y="234"/>
                </a:cubicBezTo>
                <a:cubicBezTo>
                  <a:pt x="85" y="237"/>
                  <a:pt x="85" y="237"/>
                  <a:pt x="85" y="237"/>
                </a:cubicBezTo>
                <a:cubicBezTo>
                  <a:pt x="85" y="237"/>
                  <a:pt x="85" y="237"/>
                  <a:pt x="85" y="237"/>
                </a:cubicBezTo>
                <a:cubicBezTo>
                  <a:pt x="85" y="237"/>
                  <a:pt x="85" y="237"/>
                  <a:pt x="85" y="237"/>
                </a:cubicBezTo>
                <a:cubicBezTo>
                  <a:pt x="89" y="239"/>
                  <a:pt x="89" y="239"/>
                  <a:pt x="89" y="239"/>
                </a:cubicBezTo>
                <a:cubicBezTo>
                  <a:pt x="92" y="236"/>
                  <a:pt x="92" y="236"/>
                  <a:pt x="92" y="236"/>
                </a:cubicBezTo>
                <a:cubicBezTo>
                  <a:pt x="95" y="233"/>
                  <a:pt x="95" y="233"/>
                  <a:pt x="95" y="233"/>
                </a:cubicBezTo>
                <a:cubicBezTo>
                  <a:pt x="97" y="233"/>
                  <a:pt x="97" y="233"/>
                  <a:pt x="97" y="233"/>
                </a:cubicBezTo>
                <a:cubicBezTo>
                  <a:pt x="99" y="234"/>
                  <a:pt x="101" y="236"/>
                  <a:pt x="102" y="239"/>
                </a:cubicBezTo>
                <a:cubicBezTo>
                  <a:pt x="103" y="249"/>
                  <a:pt x="103" y="249"/>
                  <a:pt x="103" y="249"/>
                </a:cubicBezTo>
                <a:cubicBezTo>
                  <a:pt x="104" y="251"/>
                  <a:pt x="104" y="251"/>
                  <a:pt x="104" y="251"/>
                </a:cubicBezTo>
                <a:cubicBezTo>
                  <a:pt x="115" y="274"/>
                  <a:pt x="115" y="274"/>
                  <a:pt x="115" y="274"/>
                </a:cubicBezTo>
                <a:cubicBezTo>
                  <a:pt x="119" y="278"/>
                  <a:pt x="119" y="278"/>
                  <a:pt x="119" y="278"/>
                </a:cubicBezTo>
                <a:cubicBezTo>
                  <a:pt x="119" y="279"/>
                  <a:pt x="119" y="279"/>
                  <a:pt x="119" y="279"/>
                </a:cubicBezTo>
                <a:cubicBezTo>
                  <a:pt x="119" y="279"/>
                  <a:pt x="119" y="279"/>
                  <a:pt x="119" y="279"/>
                </a:cubicBezTo>
                <a:cubicBezTo>
                  <a:pt x="121" y="289"/>
                  <a:pt x="121" y="289"/>
                  <a:pt x="121" y="289"/>
                </a:cubicBezTo>
                <a:cubicBezTo>
                  <a:pt x="121" y="289"/>
                  <a:pt x="121" y="289"/>
                  <a:pt x="121" y="289"/>
                </a:cubicBezTo>
                <a:cubicBezTo>
                  <a:pt x="122" y="298"/>
                  <a:pt x="122" y="298"/>
                  <a:pt x="122" y="298"/>
                </a:cubicBezTo>
                <a:cubicBezTo>
                  <a:pt x="123" y="299"/>
                  <a:pt x="123" y="299"/>
                  <a:pt x="123" y="299"/>
                </a:cubicBezTo>
                <a:cubicBezTo>
                  <a:pt x="125" y="295"/>
                  <a:pt x="128" y="293"/>
                  <a:pt x="129" y="293"/>
                </a:cubicBezTo>
                <a:cubicBezTo>
                  <a:pt x="131" y="294"/>
                  <a:pt x="131" y="295"/>
                  <a:pt x="131" y="296"/>
                </a:cubicBezTo>
                <a:cubicBezTo>
                  <a:pt x="131" y="299"/>
                  <a:pt x="131" y="299"/>
                  <a:pt x="131" y="299"/>
                </a:cubicBezTo>
                <a:cubicBezTo>
                  <a:pt x="131" y="306"/>
                  <a:pt x="131" y="306"/>
                  <a:pt x="131" y="306"/>
                </a:cubicBezTo>
                <a:cubicBezTo>
                  <a:pt x="131" y="308"/>
                  <a:pt x="131" y="308"/>
                  <a:pt x="131" y="308"/>
                </a:cubicBezTo>
                <a:cubicBezTo>
                  <a:pt x="133" y="308"/>
                  <a:pt x="135" y="308"/>
                  <a:pt x="135" y="307"/>
                </a:cubicBezTo>
                <a:cubicBezTo>
                  <a:pt x="139" y="301"/>
                  <a:pt x="139" y="301"/>
                  <a:pt x="139" y="301"/>
                </a:cubicBezTo>
                <a:cubicBezTo>
                  <a:pt x="144" y="297"/>
                  <a:pt x="144" y="297"/>
                  <a:pt x="144" y="297"/>
                </a:cubicBezTo>
                <a:cubicBezTo>
                  <a:pt x="147" y="295"/>
                  <a:pt x="149" y="293"/>
                  <a:pt x="153" y="293"/>
                </a:cubicBezTo>
                <a:cubicBezTo>
                  <a:pt x="153" y="293"/>
                  <a:pt x="153" y="293"/>
                  <a:pt x="153" y="293"/>
                </a:cubicBezTo>
                <a:cubicBezTo>
                  <a:pt x="161" y="295"/>
                  <a:pt x="161" y="295"/>
                  <a:pt x="161" y="295"/>
                </a:cubicBezTo>
                <a:cubicBezTo>
                  <a:pt x="164" y="294"/>
                  <a:pt x="164" y="294"/>
                  <a:pt x="164" y="294"/>
                </a:cubicBezTo>
                <a:cubicBezTo>
                  <a:pt x="168" y="288"/>
                  <a:pt x="168" y="288"/>
                  <a:pt x="168" y="288"/>
                </a:cubicBezTo>
                <a:cubicBezTo>
                  <a:pt x="167" y="279"/>
                  <a:pt x="167" y="279"/>
                  <a:pt x="167" y="279"/>
                </a:cubicBezTo>
                <a:cubicBezTo>
                  <a:pt x="165" y="275"/>
                  <a:pt x="163" y="271"/>
                  <a:pt x="164" y="268"/>
                </a:cubicBezTo>
                <a:cubicBezTo>
                  <a:pt x="165" y="261"/>
                  <a:pt x="165" y="261"/>
                  <a:pt x="165" y="261"/>
                </a:cubicBezTo>
                <a:cubicBezTo>
                  <a:pt x="165" y="260"/>
                  <a:pt x="165" y="260"/>
                  <a:pt x="165" y="260"/>
                </a:cubicBezTo>
                <a:cubicBezTo>
                  <a:pt x="166" y="259"/>
                  <a:pt x="166" y="259"/>
                  <a:pt x="166" y="259"/>
                </a:cubicBezTo>
                <a:cubicBezTo>
                  <a:pt x="166" y="259"/>
                  <a:pt x="166" y="259"/>
                  <a:pt x="166" y="259"/>
                </a:cubicBezTo>
                <a:cubicBezTo>
                  <a:pt x="173" y="255"/>
                  <a:pt x="173" y="255"/>
                  <a:pt x="173" y="255"/>
                </a:cubicBezTo>
                <a:cubicBezTo>
                  <a:pt x="174" y="255"/>
                  <a:pt x="174" y="255"/>
                  <a:pt x="174" y="255"/>
                </a:cubicBezTo>
                <a:cubicBezTo>
                  <a:pt x="174" y="255"/>
                  <a:pt x="174" y="255"/>
                  <a:pt x="174" y="255"/>
                </a:cubicBezTo>
                <a:cubicBezTo>
                  <a:pt x="179" y="251"/>
                  <a:pt x="179" y="251"/>
                  <a:pt x="179" y="251"/>
                </a:cubicBezTo>
                <a:cubicBezTo>
                  <a:pt x="186" y="242"/>
                  <a:pt x="186" y="242"/>
                  <a:pt x="186" y="242"/>
                </a:cubicBezTo>
                <a:cubicBezTo>
                  <a:pt x="187" y="235"/>
                  <a:pt x="187" y="235"/>
                  <a:pt x="187" y="235"/>
                </a:cubicBezTo>
                <a:cubicBezTo>
                  <a:pt x="179" y="218"/>
                  <a:pt x="179" y="218"/>
                  <a:pt x="179" y="218"/>
                </a:cubicBezTo>
                <a:cubicBezTo>
                  <a:pt x="195" y="225"/>
                  <a:pt x="195" y="225"/>
                  <a:pt x="195" y="225"/>
                </a:cubicBezTo>
                <a:cubicBezTo>
                  <a:pt x="195" y="219"/>
                  <a:pt x="195" y="219"/>
                  <a:pt x="195" y="219"/>
                </a:cubicBezTo>
                <a:cubicBezTo>
                  <a:pt x="195" y="219"/>
                  <a:pt x="195" y="219"/>
                  <a:pt x="195" y="219"/>
                </a:cubicBezTo>
                <a:cubicBezTo>
                  <a:pt x="195" y="218"/>
                  <a:pt x="195" y="218"/>
                  <a:pt x="195" y="218"/>
                </a:cubicBezTo>
                <a:cubicBezTo>
                  <a:pt x="201" y="213"/>
                  <a:pt x="201" y="213"/>
                  <a:pt x="201" y="213"/>
                </a:cubicBezTo>
                <a:cubicBezTo>
                  <a:pt x="213" y="210"/>
                  <a:pt x="213" y="210"/>
                  <a:pt x="213" y="210"/>
                </a:cubicBezTo>
                <a:cubicBezTo>
                  <a:pt x="214" y="210"/>
                  <a:pt x="214" y="210"/>
                  <a:pt x="214" y="210"/>
                </a:cubicBezTo>
                <a:cubicBezTo>
                  <a:pt x="221" y="225"/>
                  <a:pt x="221" y="225"/>
                  <a:pt x="221" y="225"/>
                </a:cubicBezTo>
                <a:cubicBezTo>
                  <a:pt x="221" y="225"/>
                  <a:pt x="221" y="225"/>
                  <a:pt x="221" y="225"/>
                </a:cubicBezTo>
                <a:cubicBezTo>
                  <a:pt x="220" y="231"/>
                  <a:pt x="220" y="231"/>
                  <a:pt x="220" y="231"/>
                </a:cubicBezTo>
                <a:cubicBezTo>
                  <a:pt x="221" y="236"/>
                  <a:pt x="221" y="236"/>
                  <a:pt x="221" y="236"/>
                </a:cubicBezTo>
                <a:cubicBezTo>
                  <a:pt x="221" y="239"/>
                  <a:pt x="223" y="240"/>
                  <a:pt x="224" y="240"/>
                </a:cubicBezTo>
                <a:cubicBezTo>
                  <a:pt x="226" y="240"/>
                  <a:pt x="227" y="239"/>
                  <a:pt x="229" y="237"/>
                </a:cubicBezTo>
                <a:cubicBezTo>
                  <a:pt x="229" y="236"/>
                  <a:pt x="229" y="236"/>
                  <a:pt x="229" y="236"/>
                </a:cubicBezTo>
                <a:cubicBezTo>
                  <a:pt x="229" y="236"/>
                  <a:pt x="229" y="236"/>
                  <a:pt x="229" y="236"/>
                </a:cubicBezTo>
                <a:cubicBezTo>
                  <a:pt x="230" y="236"/>
                  <a:pt x="230" y="236"/>
                  <a:pt x="230" y="236"/>
                </a:cubicBezTo>
                <a:cubicBezTo>
                  <a:pt x="239" y="233"/>
                  <a:pt x="239" y="233"/>
                  <a:pt x="239" y="233"/>
                </a:cubicBezTo>
                <a:cubicBezTo>
                  <a:pt x="239" y="233"/>
                  <a:pt x="239" y="233"/>
                  <a:pt x="239" y="233"/>
                </a:cubicBezTo>
                <a:cubicBezTo>
                  <a:pt x="240" y="233"/>
                  <a:pt x="240" y="233"/>
                  <a:pt x="240" y="233"/>
                </a:cubicBezTo>
                <a:cubicBezTo>
                  <a:pt x="245" y="233"/>
                  <a:pt x="247" y="234"/>
                  <a:pt x="249" y="236"/>
                </a:cubicBezTo>
                <a:cubicBezTo>
                  <a:pt x="249" y="247"/>
                  <a:pt x="249" y="247"/>
                  <a:pt x="249" y="247"/>
                </a:cubicBezTo>
                <a:cubicBezTo>
                  <a:pt x="249" y="247"/>
                  <a:pt x="249" y="247"/>
                  <a:pt x="249" y="247"/>
                </a:cubicBezTo>
                <a:cubicBezTo>
                  <a:pt x="251" y="248"/>
                  <a:pt x="251" y="248"/>
                  <a:pt x="251" y="248"/>
                </a:cubicBezTo>
                <a:cubicBezTo>
                  <a:pt x="255" y="249"/>
                  <a:pt x="255" y="249"/>
                  <a:pt x="255" y="249"/>
                </a:cubicBezTo>
                <a:cubicBezTo>
                  <a:pt x="261" y="249"/>
                  <a:pt x="261" y="249"/>
                  <a:pt x="261" y="249"/>
                </a:cubicBezTo>
                <a:cubicBezTo>
                  <a:pt x="271" y="246"/>
                  <a:pt x="271" y="246"/>
                  <a:pt x="271" y="246"/>
                </a:cubicBezTo>
                <a:cubicBezTo>
                  <a:pt x="277" y="241"/>
                  <a:pt x="277" y="241"/>
                  <a:pt x="277" y="241"/>
                </a:cubicBezTo>
                <a:cubicBezTo>
                  <a:pt x="278" y="236"/>
                  <a:pt x="278" y="236"/>
                  <a:pt x="278" y="236"/>
                </a:cubicBezTo>
                <a:cubicBezTo>
                  <a:pt x="275" y="233"/>
                  <a:pt x="275" y="233"/>
                  <a:pt x="275" y="233"/>
                </a:cubicBezTo>
                <a:cubicBezTo>
                  <a:pt x="265" y="229"/>
                  <a:pt x="265" y="229"/>
                  <a:pt x="265" y="229"/>
                </a:cubicBezTo>
                <a:cubicBezTo>
                  <a:pt x="265" y="229"/>
                  <a:pt x="265" y="229"/>
                  <a:pt x="265" y="229"/>
                </a:cubicBezTo>
                <a:cubicBezTo>
                  <a:pt x="264" y="229"/>
                  <a:pt x="264" y="229"/>
                  <a:pt x="264" y="229"/>
                </a:cubicBezTo>
                <a:cubicBezTo>
                  <a:pt x="264" y="229"/>
                  <a:pt x="264" y="229"/>
                  <a:pt x="264" y="229"/>
                </a:cubicBezTo>
                <a:cubicBezTo>
                  <a:pt x="264" y="229"/>
                  <a:pt x="264" y="229"/>
                  <a:pt x="264" y="229"/>
                </a:cubicBezTo>
                <a:cubicBezTo>
                  <a:pt x="252" y="217"/>
                  <a:pt x="252" y="217"/>
                  <a:pt x="252" y="217"/>
                </a:cubicBezTo>
                <a:cubicBezTo>
                  <a:pt x="253" y="216"/>
                  <a:pt x="253" y="216"/>
                  <a:pt x="253" y="216"/>
                </a:cubicBezTo>
                <a:cubicBezTo>
                  <a:pt x="259" y="211"/>
                  <a:pt x="259" y="211"/>
                  <a:pt x="259" y="211"/>
                </a:cubicBezTo>
                <a:cubicBezTo>
                  <a:pt x="259" y="210"/>
                  <a:pt x="259" y="210"/>
                  <a:pt x="259" y="210"/>
                </a:cubicBezTo>
                <a:cubicBezTo>
                  <a:pt x="259" y="210"/>
                  <a:pt x="259" y="210"/>
                  <a:pt x="259" y="210"/>
                </a:cubicBezTo>
                <a:cubicBezTo>
                  <a:pt x="265" y="208"/>
                  <a:pt x="265" y="208"/>
                  <a:pt x="265" y="208"/>
                </a:cubicBezTo>
                <a:cubicBezTo>
                  <a:pt x="265" y="208"/>
                  <a:pt x="265" y="208"/>
                  <a:pt x="265" y="208"/>
                </a:cubicBezTo>
                <a:cubicBezTo>
                  <a:pt x="267" y="208"/>
                  <a:pt x="267" y="208"/>
                  <a:pt x="267" y="208"/>
                </a:cubicBezTo>
                <a:cubicBezTo>
                  <a:pt x="275" y="209"/>
                  <a:pt x="275" y="209"/>
                  <a:pt x="275" y="209"/>
                </a:cubicBezTo>
                <a:cubicBezTo>
                  <a:pt x="275" y="209"/>
                  <a:pt x="275" y="209"/>
                  <a:pt x="275" y="209"/>
                </a:cubicBezTo>
                <a:cubicBezTo>
                  <a:pt x="275" y="210"/>
                  <a:pt x="275" y="210"/>
                  <a:pt x="275" y="210"/>
                </a:cubicBezTo>
                <a:cubicBezTo>
                  <a:pt x="275" y="207"/>
                  <a:pt x="275" y="207"/>
                  <a:pt x="275" y="207"/>
                </a:cubicBezTo>
                <a:cubicBezTo>
                  <a:pt x="272" y="201"/>
                  <a:pt x="272" y="201"/>
                  <a:pt x="272" y="201"/>
                </a:cubicBezTo>
                <a:cubicBezTo>
                  <a:pt x="266" y="198"/>
                  <a:pt x="266" y="198"/>
                  <a:pt x="266" y="198"/>
                </a:cubicBezTo>
                <a:cubicBezTo>
                  <a:pt x="259" y="187"/>
                  <a:pt x="259" y="187"/>
                  <a:pt x="259" y="187"/>
                </a:cubicBezTo>
                <a:cubicBezTo>
                  <a:pt x="259" y="187"/>
                  <a:pt x="259" y="187"/>
                  <a:pt x="259" y="187"/>
                </a:cubicBezTo>
                <a:cubicBezTo>
                  <a:pt x="258" y="186"/>
                  <a:pt x="258" y="186"/>
                  <a:pt x="258" y="186"/>
                </a:cubicBezTo>
                <a:cubicBezTo>
                  <a:pt x="258" y="186"/>
                  <a:pt x="258" y="186"/>
                  <a:pt x="258" y="186"/>
                </a:cubicBezTo>
                <a:cubicBezTo>
                  <a:pt x="255" y="173"/>
                  <a:pt x="255" y="173"/>
                  <a:pt x="255" y="173"/>
                </a:cubicBezTo>
                <a:cubicBezTo>
                  <a:pt x="255" y="163"/>
                  <a:pt x="255" y="163"/>
                  <a:pt x="255" y="163"/>
                </a:cubicBezTo>
                <a:cubicBezTo>
                  <a:pt x="261" y="157"/>
                  <a:pt x="261" y="157"/>
                  <a:pt x="261" y="157"/>
                </a:cubicBezTo>
                <a:cubicBezTo>
                  <a:pt x="271" y="157"/>
                  <a:pt x="271" y="157"/>
                  <a:pt x="271" y="157"/>
                </a:cubicBezTo>
                <a:cubicBezTo>
                  <a:pt x="293" y="159"/>
                  <a:pt x="293" y="159"/>
                  <a:pt x="293" y="159"/>
                </a:cubicBezTo>
                <a:cubicBezTo>
                  <a:pt x="303" y="144"/>
                  <a:pt x="303" y="144"/>
                  <a:pt x="303" y="144"/>
                </a:cubicBezTo>
                <a:cubicBezTo>
                  <a:pt x="303" y="143"/>
                  <a:pt x="303" y="143"/>
                  <a:pt x="303" y="143"/>
                </a:cubicBezTo>
                <a:cubicBezTo>
                  <a:pt x="304" y="143"/>
                  <a:pt x="304" y="143"/>
                  <a:pt x="304" y="143"/>
                </a:cubicBezTo>
                <a:cubicBezTo>
                  <a:pt x="313" y="139"/>
                  <a:pt x="313" y="139"/>
                  <a:pt x="313" y="139"/>
                </a:cubicBezTo>
                <a:cubicBezTo>
                  <a:pt x="317" y="130"/>
                  <a:pt x="317" y="130"/>
                  <a:pt x="317" y="130"/>
                </a:cubicBezTo>
                <a:cubicBezTo>
                  <a:pt x="317" y="129"/>
                  <a:pt x="317" y="129"/>
                  <a:pt x="317" y="129"/>
                </a:cubicBezTo>
                <a:cubicBezTo>
                  <a:pt x="327" y="121"/>
                  <a:pt x="327" y="121"/>
                  <a:pt x="327" y="121"/>
                </a:cubicBezTo>
                <a:cubicBezTo>
                  <a:pt x="332" y="112"/>
                  <a:pt x="332" y="112"/>
                  <a:pt x="332" y="112"/>
                </a:cubicBezTo>
                <a:cubicBezTo>
                  <a:pt x="332" y="112"/>
                  <a:pt x="332" y="112"/>
                  <a:pt x="332" y="112"/>
                </a:cubicBezTo>
                <a:cubicBezTo>
                  <a:pt x="333" y="112"/>
                  <a:pt x="333" y="112"/>
                  <a:pt x="333" y="112"/>
                </a:cubicBezTo>
                <a:cubicBezTo>
                  <a:pt x="333" y="111"/>
                  <a:pt x="333" y="111"/>
                  <a:pt x="333" y="111"/>
                </a:cubicBezTo>
                <a:cubicBezTo>
                  <a:pt x="333" y="111"/>
                  <a:pt x="333" y="111"/>
                  <a:pt x="333" y="111"/>
                </a:cubicBezTo>
                <a:cubicBezTo>
                  <a:pt x="337" y="107"/>
                  <a:pt x="337" y="107"/>
                  <a:pt x="337" y="107"/>
                </a:cubicBezTo>
                <a:cubicBezTo>
                  <a:pt x="341" y="99"/>
                  <a:pt x="341" y="99"/>
                  <a:pt x="341" y="99"/>
                </a:cubicBezTo>
                <a:cubicBezTo>
                  <a:pt x="343" y="87"/>
                  <a:pt x="343" y="87"/>
                  <a:pt x="343" y="87"/>
                </a:cubicBezTo>
                <a:cubicBezTo>
                  <a:pt x="343" y="86"/>
                  <a:pt x="343" y="86"/>
                  <a:pt x="343" y="86"/>
                </a:cubicBezTo>
                <a:cubicBezTo>
                  <a:pt x="343" y="85"/>
                  <a:pt x="343" y="85"/>
                  <a:pt x="343" y="85"/>
                </a:cubicBezTo>
                <a:cubicBezTo>
                  <a:pt x="350" y="81"/>
                  <a:pt x="350" y="81"/>
                  <a:pt x="350" y="81"/>
                </a:cubicBezTo>
                <a:cubicBezTo>
                  <a:pt x="351" y="79"/>
                  <a:pt x="351" y="79"/>
                  <a:pt x="351" y="79"/>
                </a:cubicBezTo>
                <a:cubicBezTo>
                  <a:pt x="342" y="78"/>
                  <a:pt x="342" y="78"/>
                  <a:pt x="342" y="78"/>
                </a:cubicBezTo>
                <a:cubicBezTo>
                  <a:pt x="326" y="79"/>
                  <a:pt x="326" y="79"/>
                  <a:pt x="326" y="79"/>
                </a:cubicBezTo>
                <a:cubicBezTo>
                  <a:pt x="325" y="78"/>
                  <a:pt x="325" y="78"/>
                  <a:pt x="325" y="78"/>
                </a:cubicBezTo>
                <a:cubicBezTo>
                  <a:pt x="319" y="73"/>
                  <a:pt x="319" y="73"/>
                  <a:pt x="319" y="73"/>
                </a:cubicBezTo>
                <a:cubicBezTo>
                  <a:pt x="319" y="73"/>
                  <a:pt x="319" y="73"/>
                  <a:pt x="319" y="73"/>
                </a:cubicBezTo>
                <a:cubicBezTo>
                  <a:pt x="319" y="73"/>
                  <a:pt x="319" y="73"/>
                  <a:pt x="319" y="73"/>
                </a:cubicBezTo>
                <a:cubicBezTo>
                  <a:pt x="319" y="73"/>
                  <a:pt x="319" y="73"/>
                  <a:pt x="319" y="73"/>
                </a:cubicBezTo>
                <a:cubicBezTo>
                  <a:pt x="315" y="68"/>
                  <a:pt x="315" y="68"/>
                  <a:pt x="315" y="68"/>
                </a:cubicBezTo>
                <a:cubicBezTo>
                  <a:pt x="315" y="69"/>
                  <a:pt x="315" y="69"/>
                  <a:pt x="315" y="69"/>
                </a:cubicBezTo>
                <a:cubicBezTo>
                  <a:pt x="314" y="69"/>
                  <a:pt x="314" y="69"/>
                  <a:pt x="314" y="69"/>
                </a:cubicBezTo>
                <a:cubicBezTo>
                  <a:pt x="313" y="71"/>
                  <a:pt x="311" y="71"/>
                  <a:pt x="309" y="71"/>
                </a:cubicBezTo>
                <a:cubicBezTo>
                  <a:pt x="307" y="72"/>
                  <a:pt x="307" y="72"/>
                  <a:pt x="307" y="72"/>
                </a:cubicBezTo>
                <a:cubicBezTo>
                  <a:pt x="306" y="73"/>
                  <a:pt x="305" y="73"/>
                  <a:pt x="304" y="73"/>
                </a:cubicBezTo>
                <a:cubicBezTo>
                  <a:pt x="303" y="73"/>
                  <a:pt x="303" y="71"/>
                  <a:pt x="302" y="69"/>
                </a:cubicBezTo>
                <a:cubicBezTo>
                  <a:pt x="302" y="67"/>
                  <a:pt x="301" y="65"/>
                  <a:pt x="299" y="63"/>
                </a:cubicBezTo>
                <a:cubicBezTo>
                  <a:pt x="298" y="63"/>
                  <a:pt x="298" y="63"/>
                  <a:pt x="298" y="63"/>
                </a:cubicBezTo>
                <a:cubicBezTo>
                  <a:pt x="298" y="63"/>
                  <a:pt x="298" y="63"/>
                  <a:pt x="298" y="63"/>
                </a:cubicBezTo>
                <a:cubicBezTo>
                  <a:pt x="298" y="63"/>
                  <a:pt x="298" y="63"/>
                  <a:pt x="298" y="63"/>
                </a:cubicBezTo>
                <a:cubicBezTo>
                  <a:pt x="296" y="57"/>
                  <a:pt x="296" y="57"/>
                  <a:pt x="296" y="57"/>
                </a:cubicBezTo>
                <a:cubicBezTo>
                  <a:pt x="294" y="57"/>
                  <a:pt x="294" y="57"/>
                  <a:pt x="294" y="57"/>
                </a:cubicBezTo>
                <a:cubicBezTo>
                  <a:pt x="288" y="61"/>
                  <a:pt x="288" y="61"/>
                  <a:pt x="288" y="61"/>
                </a:cubicBezTo>
                <a:cubicBezTo>
                  <a:pt x="288" y="62"/>
                  <a:pt x="288" y="62"/>
                  <a:pt x="288" y="62"/>
                </a:cubicBezTo>
                <a:cubicBezTo>
                  <a:pt x="287" y="62"/>
                  <a:pt x="287" y="62"/>
                  <a:pt x="287" y="62"/>
                </a:cubicBezTo>
                <a:cubicBezTo>
                  <a:pt x="273" y="65"/>
                  <a:pt x="273" y="65"/>
                  <a:pt x="273" y="65"/>
                </a:cubicBezTo>
                <a:cubicBezTo>
                  <a:pt x="273" y="65"/>
                  <a:pt x="273" y="65"/>
                  <a:pt x="273" y="65"/>
                </a:cubicBezTo>
                <a:cubicBezTo>
                  <a:pt x="272" y="64"/>
                  <a:pt x="272" y="64"/>
                  <a:pt x="272" y="64"/>
                </a:cubicBezTo>
                <a:cubicBezTo>
                  <a:pt x="263" y="58"/>
                  <a:pt x="263" y="58"/>
                  <a:pt x="263" y="58"/>
                </a:cubicBezTo>
                <a:cubicBezTo>
                  <a:pt x="263" y="58"/>
                  <a:pt x="263" y="58"/>
                  <a:pt x="263" y="58"/>
                </a:cubicBezTo>
                <a:cubicBezTo>
                  <a:pt x="262" y="57"/>
                  <a:pt x="262" y="57"/>
                  <a:pt x="262" y="57"/>
                </a:cubicBezTo>
                <a:cubicBezTo>
                  <a:pt x="262" y="57"/>
                  <a:pt x="262" y="57"/>
                  <a:pt x="262" y="57"/>
                </a:cubicBezTo>
                <a:cubicBezTo>
                  <a:pt x="262" y="57"/>
                  <a:pt x="262" y="57"/>
                  <a:pt x="262" y="57"/>
                </a:cubicBezTo>
                <a:cubicBezTo>
                  <a:pt x="259" y="52"/>
                  <a:pt x="259" y="52"/>
                  <a:pt x="259" y="52"/>
                </a:cubicBezTo>
                <a:cubicBezTo>
                  <a:pt x="253" y="59"/>
                  <a:pt x="253" y="59"/>
                  <a:pt x="253" y="59"/>
                </a:cubicBezTo>
                <a:cubicBezTo>
                  <a:pt x="248" y="65"/>
                  <a:pt x="244" y="67"/>
                  <a:pt x="242" y="65"/>
                </a:cubicBezTo>
                <a:cubicBezTo>
                  <a:pt x="233" y="60"/>
                  <a:pt x="233" y="60"/>
                  <a:pt x="233" y="60"/>
                </a:cubicBezTo>
                <a:cubicBezTo>
                  <a:pt x="226" y="59"/>
                  <a:pt x="226" y="59"/>
                  <a:pt x="226" y="59"/>
                </a:cubicBezTo>
                <a:cubicBezTo>
                  <a:pt x="225" y="60"/>
                  <a:pt x="225" y="60"/>
                  <a:pt x="225" y="60"/>
                </a:cubicBezTo>
                <a:cubicBezTo>
                  <a:pt x="219" y="55"/>
                  <a:pt x="219" y="55"/>
                  <a:pt x="219" y="55"/>
                </a:cubicBezTo>
                <a:cubicBezTo>
                  <a:pt x="219" y="55"/>
                  <a:pt x="219" y="55"/>
                  <a:pt x="219" y="55"/>
                </a:cubicBezTo>
                <a:cubicBezTo>
                  <a:pt x="218" y="55"/>
                  <a:pt x="218" y="55"/>
                  <a:pt x="218" y="55"/>
                </a:cubicBezTo>
                <a:cubicBezTo>
                  <a:pt x="221" y="44"/>
                  <a:pt x="221" y="44"/>
                  <a:pt x="221" y="44"/>
                </a:cubicBezTo>
                <a:cubicBezTo>
                  <a:pt x="221" y="40"/>
                  <a:pt x="221" y="40"/>
                  <a:pt x="221" y="40"/>
                </a:cubicBezTo>
                <a:cubicBezTo>
                  <a:pt x="217" y="39"/>
                  <a:pt x="217" y="39"/>
                  <a:pt x="217" y="39"/>
                </a:cubicBezTo>
                <a:cubicBezTo>
                  <a:pt x="217" y="39"/>
                  <a:pt x="217" y="39"/>
                  <a:pt x="217" y="39"/>
                </a:cubicBezTo>
                <a:cubicBezTo>
                  <a:pt x="208" y="29"/>
                  <a:pt x="208" y="29"/>
                  <a:pt x="208" y="29"/>
                </a:cubicBezTo>
                <a:cubicBezTo>
                  <a:pt x="209" y="23"/>
                  <a:pt x="209" y="23"/>
                  <a:pt x="209" y="23"/>
                </a:cubicBezTo>
                <a:cubicBezTo>
                  <a:pt x="188" y="21"/>
                  <a:pt x="188" y="21"/>
                  <a:pt x="188" y="21"/>
                </a:cubicBezTo>
                <a:cubicBezTo>
                  <a:pt x="180" y="16"/>
                  <a:pt x="180" y="16"/>
                  <a:pt x="180" y="16"/>
                </a:cubicBezTo>
                <a:cubicBezTo>
                  <a:pt x="178" y="15"/>
                  <a:pt x="176" y="13"/>
                  <a:pt x="175" y="9"/>
                </a:cubicBezTo>
                <a:cubicBezTo>
                  <a:pt x="174" y="6"/>
                  <a:pt x="174" y="6"/>
                  <a:pt x="174" y="6"/>
                </a:cubicBezTo>
                <a:cubicBezTo>
                  <a:pt x="172" y="0"/>
                  <a:pt x="172" y="0"/>
                  <a:pt x="172" y="0"/>
                </a:cubicBezTo>
                <a:cubicBezTo>
                  <a:pt x="169" y="0"/>
                  <a:pt x="169" y="0"/>
                  <a:pt x="169" y="0"/>
                </a:cubicBezTo>
                <a:cubicBezTo>
                  <a:pt x="163" y="5"/>
                  <a:pt x="163" y="5"/>
                  <a:pt x="163" y="5"/>
                </a:cubicBezTo>
                <a:cubicBezTo>
                  <a:pt x="155" y="15"/>
                  <a:pt x="155" y="15"/>
                  <a:pt x="155" y="15"/>
                </a:cubicBezTo>
                <a:cubicBezTo>
                  <a:pt x="157" y="21"/>
                  <a:pt x="157" y="21"/>
                  <a:pt x="157" y="21"/>
                </a:cubicBezTo>
                <a:cubicBezTo>
                  <a:pt x="159" y="30"/>
                  <a:pt x="159" y="30"/>
                  <a:pt x="159" y="30"/>
                </a:cubicBezTo>
                <a:cubicBezTo>
                  <a:pt x="159" y="31"/>
                  <a:pt x="159" y="31"/>
                  <a:pt x="159" y="31"/>
                </a:cubicBezTo>
                <a:cubicBezTo>
                  <a:pt x="160" y="31"/>
                  <a:pt x="160" y="31"/>
                  <a:pt x="160" y="31"/>
                </a:cubicBezTo>
                <a:cubicBezTo>
                  <a:pt x="159" y="31"/>
                  <a:pt x="159" y="31"/>
                  <a:pt x="159" y="31"/>
                </a:cubicBezTo>
                <a:cubicBezTo>
                  <a:pt x="159" y="31"/>
                  <a:pt x="159" y="31"/>
                  <a:pt x="159" y="31"/>
                </a:cubicBezTo>
                <a:cubicBezTo>
                  <a:pt x="159" y="34"/>
                  <a:pt x="156" y="35"/>
                  <a:pt x="153" y="35"/>
                </a:cubicBezTo>
                <a:cubicBezTo>
                  <a:pt x="145" y="35"/>
                  <a:pt x="145" y="35"/>
                  <a:pt x="145" y="35"/>
                </a:cubicBezTo>
                <a:cubicBezTo>
                  <a:pt x="140" y="33"/>
                  <a:pt x="140" y="33"/>
                  <a:pt x="140" y="33"/>
                </a:cubicBezTo>
                <a:cubicBezTo>
                  <a:pt x="134" y="35"/>
                  <a:pt x="134" y="35"/>
                  <a:pt x="134" y="35"/>
                </a:cubicBezTo>
                <a:cubicBezTo>
                  <a:pt x="133" y="35"/>
                  <a:pt x="133" y="35"/>
                  <a:pt x="133" y="35"/>
                </a:cubicBezTo>
                <a:cubicBezTo>
                  <a:pt x="132" y="35"/>
                  <a:pt x="132" y="35"/>
                  <a:pt x="132" y="35"/>
                </a:cubicBezTo>
                <a:cubicBezTo>
                  <a:pt x="131" y="41"/>
                  <a:pt x="131" y="41"/>
                  <a:pt x="131" y="41"/>
                </a:cubicBezTo>
                <a:cubicBezTo>
                  <a:pt x="131" y="41"/>
                  <a:pt x="131" y="41"/>
                  <a:pt x="131" y="41"/>
                </a:cubicBezTo>
                <a:cubicBezTo>
                  <a:pt x="131" y="43"/>
                  <a:pt x="131" y="43"/>
                  <a:pt x="131" y="43"/>
                </a:cubicBezTo>
                <a:cubicBezTo>
                  <a:pt x="129" y="43"/>
                  <a:pt x="129" y="43"/>
                  <a:pt x="129" y="43"/>
                </a:cubicBezTo>
                <a:cubicBezTo>
                  <a:pt x="119" y="39"/>
                  <a:pt x="119" y="39"/>
                  <a:pt x="119" y="39"/>
                </a:cubicBezTo>
                <a:cubicBezTo>
                  <a:pt x="119" y="43"/>
                  <a:pt x="120" y="45"/>
                  <a:pt x="121" y="48"/>
                </a:cubicBezTo>
                <a:cubicBezTo>
                  <a:pt x="123" y="51"/>
                  <a:pt x="123" y="53"/>
                  <a:pt x="122" y="55"/>
                </a:cubicBezTo>
                <a:cubicBezTo>
                  <a:pt x="121" y="58"/>
                  <a:pt x="121" y="58"/>
                  <a:pt x="121" y="58"/>
                </a:cubicBezTo>
                <a:cubicBezTo>
                  <a:pt x="119" y="59"/>
                  <a:pt x="116" y="60"/>
                  <a:pt x="111" y="59"/>
                </a:cubicBezTo>
                <a:cubicBezTo>
                  <a:pt x="104" y="59"/>
                  <a:pt x="104" y="59"/>
                  <a:pt x="104" y="59"/>
                </a:cubicBezTo>
                <a:cubicBezTo>
                  <a:pt x="103" y="71"/>
                  <a:pt x="103" y="71"/>
                  <a:pt x="103" y="71"/>
                </a:cubicBezTo>
                <a:cubicBezTo>
                  <a:pt x="95" y="67"/>
                  <a:pt x="95" y="67"/>
                  <a:pt x="95" y="67"/>
                </a:cubicBezTo>
                <a:cubicBezTo>
                  <a:pt x="94" y="67"/>
                  <a:pt x="94" y="67"/>
                  <a:pt x="94" y="67"/>
                </a:cubicBezTo>
                <a:cubicBezTo>
                  <a:pt x="94" y="67"/>
                  <a:pt x="94" y="67"/>
                  <a:pt x="94" y="67"/>
                </a:cubicBezTo>
                <a:cubicBezTo>
                  <a:pt x="89" y="59"/>
                  <a:pt x="89" y="59"/>
                  <a:pt x="89" y="59"/>
                </a:cubicBezTo>
                <a:cubicBezTo>
                  <a:pt x="80" y="55"/>
                  <a:pt x="80" y="55"/>
                  <a:pt x="80" y="55"/>
                </a:cubicBezTo>
                <a:cubicBezTo>
                  <a:pt x="77" y="50"/>
                  <a:pt x="77" y="50"/>
                  <a:pt x="77" y="50"/>
                </a:cubicBezTo>
                <a:cubicBezTo>
                  <a:pt x="74" y="53"/>
                  <a:pt x="74" y="53"/>
                  <a:pt x="74" y="53"/>
                </a:cubicBezTo>
                <a:cubicBezTo>
                  <a:pt x="73" y="53"/>
                  <a:pt x="73" y="53"/>
                  <a:pt x="73" y="53"/>
                </a:cubicBezTo>
                <a:cubicBezTo>
                  <a:pt x="67" y="54"/>
                  <a:pt x="67" y="54"/>
                  <a:pt x="67" y="54"/>
                </a:cubicBezTo>
                <a:cubicBezTo>
                  <a:pt x="66" y="54"/>
                  <a:pt x="66" y="54"/>
                  <a:pt x="66" y="54"/>
                </a:cubicBezTo>
                <a:cubicBezTo>
                  <a:pt x="63" y="47"/>
                  <a:pt x="63" y="47"/>
                  <a:pt x="63" y="47"/>
                </a:cubicBezTo>
                <a:cubicBezTo>
                  <a:pt x="59" y="43"/>
                  <a:pt x="59" y="43"/>
                  <a:pt x="59" y="43"/>
                </a:cubicBezTo>
                <a:cubicBezTo>
                  <a:pt x="59" y="42"/>
                  <a:pt x="59" y="42"/>
                  <a:pt x="59" y="42"/>
                </a:cubicBezTo>
                <a:cubicBezTo>
                  <a:pt x="56" y="38"/>
                  <a:pt x="54" y="35"/>
                  <a:pt x="53" y="33"/>
                </a:cubicBezTo>
                <a:cubicBezTo>
                  <a:pt x="53" y="32"/>
                  <a:pt x="53" y="31"/>
                  <a:pt x="51" y="31"/>
                </a:cubicBezTo>
                <a:cubicBezTo>
                  <a:pt x="49" y="31"/>
                  <a:pt x="49" y="31"/>
                  <a:pt x="49" y="31"/>
                </a:cubicBezTo>
                <a:cubicBezTo>
                  <a:pt x="46" y="29"/>
                  <a:pt x="44" y="27"/>
                  <a:pt x="43" y="23"/>
                </a:cubicBezTo>
                <a:cubicBezTo>
                  <a:pt x="41" y="17"/>
                  <a:pt x="41" y="17"/>
                  <a:pt x="41" y="17"/>
                </a:cubicBezTo>
                <a:cubicBezTo>
                  <a:pt x="41" y="11"/>
                  <a:pt x="41" y="11"/>
                  <a:pt x="41" y="11"/>
                </a:cubicBezTo>
                <a:cubicBezTo>
                  <a:pt x="39" y="6"/>
                  <a:pt x="39" y="6"/>
                  <a:pt x="39" y="6"/>
                </a:cubicBezTo>
                <a:cubicBezTo>
                  <a:pt x="34" y="7"/>
                  <a:pt x="34" y="7"/>
                  <a:pt x="34" y="7"/>
                </a:cubicBezTo>
                <a:cubicBezTo>
                  <a:pt x="33" y="7"/>
                  <a:pt x="33" y="7"/>
                  <a:pt x="33" y="7"/>
                </a:cubicBezTo>
                <a:cubicBezTo>
                  <a:pt x="33" y="7"/>
                  <a:pt x="33" y="7"/>
                  <a:pt x="33" y="7"/>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solidFill>
                <a:srgbClr val="FFFFFF"/>
              </a:solidFill>
            </a:endParaRPr>
          </a:p>
        </p:txBody>
      </p:sp>
      <p:sp>
        <p:nvSpPr>
          <p:cNvPr id="13" name="Freeform 11"/>
          <p:cNvSpPr/>
          <p:nvPr/>
        </p:nvSpPr>
        <p:spPr bwMode="auto">
          <a:xfrm>
            <a:off x="720412" y="3226615"/>
            <a:ext cx="2020887" cy="1225550"/>
          </a:xfrm>
          <a:custGeom>
            <a:avLst/>
            <a:gdLst>
              <a:gd name="T0" fmla="*/ 691307552 w 629"/>
              <a:gd name="T1" fmla="*/ 185398124 h 382"/>
              <a:gd name="T2" fmla="*/ 350812020 w 629"/>
              <a:gd name="T3" fmla="*/ 298697334 h 382"/>
              <a:gd name="T4" fmla="*/ 216678390 w 629"/>
              <a:gd name="T5" fmla="*/ 556194372 h 382"/>
              <a:gd name="T6" fmla="*/ 103180951 w 629"/>
              <a:gd name="T7" fmla="*/ 1081490127 h 382"/>
              <a:gd name="T8" fmla="*/ 92861249 w 629"/>
              <a:gd name="T9" fmla="*/ 1225691163 h 382"/>
              <a:gd name="T10" fmla="*/ 319859341 w 629"/>
              <a:gd name="T11" fmla="*/ 1709786621 h 382"/>
              <a:gd name="T12" fmla="*/ 670671362 w 629"/>
              <a:gd name="T13" fmla="*/ 2101183017 h 382"/>
              <a:gd name="T14" fmla="*/ 949258323 w 629"/>
              <a:gd name="T15" fmla="*/ 2018782425 h 382"/>
              <a:gd name="T16" fmla="*/ 1217525582 w 629"/>
              <a:gd name="T17" fmla="*/ 2147483646 h 382"/>
              <a:gd name="T18" fmla="*/ 1496112543 w 629"/>
              <a:gd name="T19" fmla="*/ 2147483646 h 382"/>
              <a:gd name="T20" fmla="*/ 1619929684 w 629"/>
              <a:gd name="T21" fmla="*/ 2147483646 h 382"/>
              <a:gd name="T22" fmla="*/ 1950105514 w 629"/>
              <a:gd name="T23" fmla="*/ 2147483646 h 382"/>
              <a:gd name="T24" fmla="*/ 2104878547 w 629"/>
              <a:gd name="T25" fmla="*/ 2147483646 h 382"/>
              <a:gd name="T26" fmla="*/ 2147483646 w 629"/>
              <a:gd name="T27" fmla="*/ 2147483646 h 382"/>
              <a:gd name="T28" fmla="*/ 2147483646 w 629"/>
              <a:gd name="T29" fmla="*/ 2147483646 h 382"/>
              <a:gd name="T30" fmla="*/ 2147483646 w 629"/>
              <a:gd name="T31" fmla="*/ 2147483646 h 382"/>
              <a:gd name="T32" fmla="*/ 2147483646 w 629"/>
              <a:gd name="T33" fmla="*/ 2147483646 h 382"/>
              <a:gd name="T34" fmla="*/ 2147483646 w 629"/>
              <a:gd name="T35" fmla="*/ 2147483646 h 382"/>
              <a:gd name="T36" fmla="*/ 2147483646 w 629"/>
              <a:gd name="T37" fmla="*/ 2147483646 h 382"/>
              <a:gd name="T38" fmla="*/ 2147483646 w 629"/>
              <a:gd name="T39" fmla="*/ 2147483646 h 382"/>
              <a:gd name="T40" fmla="*/ 2147483646 w 629"/>
              <a:gd name="T41" fmla="*/ 2147483646 h 382"/>
              <a:gd name="T42" fmla="*/ 2147483646 w 629"/>
              <a:gd name="T43" fmla="*/ 2147483646 h 382"/>
              <a:gd name="T44" fmla="*/ 2147483646 w 629"/>
              <a:gd name="T45" fmla="*/ 2147483646 h 382"/>
              <a:gd name="T46" fmla="*/ 2147483646 w 629"/>
              <a:gd name="T47" fmla="*/ 2147483646 h 382"/>
              <a:gd name="T48" fmla="*/ 2147483646 w 629"/>
              <a:gd name="T49" fmla="*/ 2147483646 h 382"/>
              <a:gd name="T50" fmla="*/ 2147483646 w 629"/>
              <a:gd name="T51" fmla="*/ 2147483646 h 382"/>
              <a:gd name="T52" fmla="*/ 2147483646 w 629"/>
              <a:gd name="T53" fmla="*/ 2132081635 h 382"/>
              <a:gd name="T54" fmla="*/ 2147483646 w 629"/>
              <a:gd name="T55" fmla="*/ 1977582129 h 382"/>
              <a:gd name="T56" fmla="*/ 2147483646 w 629"/>
              <a:gd name="T57" fmla="*/ 2029084103 h 382"/>
              <a:gd name="T58" fmla="*/ 2147483646 w 629"/>
              <a:gd name="T59" fmla="*/ 2090881339 h 382"/>
              <a:gd name="T60" fmla="*/ 2147483646 w 629"/>
              <a:gd name="T61" fmla="*/ 2147483646 h 382"/>
              <a:gd name="T62" fmla="*/ 2147483646 w 629"/>
              <a:gd name="T63" fmla="*/ 1956985189 h 382"/>
              <a:gd name="T64" fmla="*/ 2147483646 w 629"/>
              <a:gd name="T65" fmla="*/ 1771583857 h 382"/>
              <a:gd name="T66" fmla="*/ 2147483646 w 629"/>
              <a:gd name="T67" fmla="*/ 1709786621 h 382"/>
              <a:gd name="T68" fmla="*/ 2147483646 w 629"/>
              <a:gd name="T69" fmla="*/ 1544988645 h 382"/>
              <a:gd name="T70" fmla="*/ 2147483646 w 629"/>
              <a:gd name="T71" fmla="*/ 1380187461 h 382"/>
              <a:gd name="T72" fmla="*/ 2147483646 w 629"/>
              <a:gd name="T73" fmla="*/ 1400787609 h 382"/>
              <a:gd name="T74" fmla="*/ 2147483646 w 629"/>
              <a:gd name="T75" fmla="*/ 1009391213 h 382"/>
              <a:gd name="T76" fmla="*/ 2147483646 w 629"/>
              <a:gd name="T77" fmla="*/ 762192644 h 382"/>
              <a:gd name="T78" fmla="*/ 2147483646 w 629"/>
              <a:gd name="T79" fmla="*/ 411996544 h 382"/>
              <a:gd name="T80" fmla="*/ 2147483646 w 629"/>
              <a:gd name="T81" fmla="*/ 226598420 h 382"/>
              <a:gd name="T82" fmla="*/ 2147483646 w 629"/>
              <a:gd name="T83" fmla="*/ 205998272 h 382"/>
              <a:gd name="T84" fmla="*/ 2147483646 w 629"/>
              <a:gd name="T85" fmla="*/ 154499506 h 382"/>
              <a:gd name="T86" fmla="*/ 2147483646 w 629"/>
              <a:gd name="T87" fmla="*/ 20600148 h 382"/>
              <a:gd name="T88" fmla="*/ 2147483646 w 629"/>
              <a:gd name="T89" fmla="*/ 123597680 h 382"/>
              <a:gd name="T90" fmla="*/ 2147483646 w 629"/>
              <a:gd name="T91" fmla="*/ 185398124 h 382"/>
              <a:gd name="T92" fmla="*/ 2125514737 w 629"/>
              <a:gd name="T93" fmla="*/ 205998272 h 382"/>
              <a:gd name="T94" fmla="*/ 1764383015 w 629"/>
              <a:gd name="T95" fmla="*/ 185398124 h 382"/>
              <a:gd name="T96" fmla="*/ 1568340815 w 629"/>
              <a:gd name="T97" fmla="*/ 0 h 382"/>
              <a:gd name="T98" fmla="*/ 1392934805 w 629"/>
              <a:gd name="T99" fmla="*/ 103000740 h 382"/>
              <a:gd name="T100" fmla="*/ 949258323 w 629"/>
              <a:gd name="T101" fmla="*/ 61800444 h 38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629" h="382">
                <a:moveTo>
                  <a:pt x="77" y="2"/>
                </a:moveTo>
                <a:cubicBezTo>
                  <a:pt x="77" y="2"/>
                  <a:pt x="77" y="2"/>
                  <a:pt x="77" y="2"/>
                </a:cubicBezTo>
                <a:cubicBezTo>
                  <a:pt x="76" y="6"/>
                  <a:pt x="73" y="8"/>
                  <a:pt x="70" y="11"/>
                </a:cubicBezTo>
                <a:cubicBezTo>
                  <a:pt x="67" y="12"/>
                  <a:pt x="67" y="14"/>
                  <a:pt x="67" y="16"/>
                </a:cubicBezTo>
                <a:cubicBezTo>
                  <a:pt x="67" y="18"/>
                  <a:pt x="67" y="18"/>
                  <a:pt x="67" y="18"/>
                </a:cubicBezTo>
                <a:cubicBezTo>
                  <a:pt x="67" y="20"/>
                  <a:pt x="65" y="23"/>
                  <a:pt x="62" y="28"/>
                </a:cubicBezTo>
                <a:cubicBezTo>
                  <a:pt x="62" y="30"/>
                  <a:pt x="62" y="30"/>
                  <a:pt x="62" y="30"/>
                </a:cubicBezTo>
                <a:cubicBezTo>
                  <a:pt x="61" y="31"/>
                  <a:pt x="59" y="32"/>
                  <a:pt x="57" y="32"/>
                </a:cubicBezTo>
                <a:cubicBezTo>
                  <a:pt x="34" y="29"/>
                  <a:pt x="34" y="29"/>
                  <a:pt x="34" y="29"/>
                </a:cubicBezTo>
                <a:cubicBezTo>
                  <a:pt x="34" y="29"/>
                  <a:pt x="34" y="29"/>
                  <a:pt x="34" y="29"/>
                </a:cubicBezTo>
                <a:cubicBezTo>
                  <a:pt x="32" y="34"/>
                  <a:pt x="32" y="34"/>
                  <a:pt x="32" y="34"/>
                </a:cubicBezTo>
                <a:cubicBezTo>
                  <a:pt x="32" y="35"/>
                  <a:pt x="32" y="35"/>
                  <a:pt x="32" y="35"/>
                </a:cubicBezTo>
                <a:cubicBezTo>
                  <a:pt x="32" y="35"/>
                  <a:pt x="32" y="35"/>
                  <a:pt x="32" y="35"/>
                </a:cubicBezTo>
                <a:cubicBezTo>
                  <a:pt x="32" y="35"/>
                  <a:pt x="32" y="35"/>
                  <a:pt x="32" y="35"/>
                </a:cubicBezTo>
                <a:cubicBezTo>
                  <a:pt x="26" y="44"/>
                  <a:pt x="22" y="50"/>
                  <a:pt x="21" y="54"/>
                </a:cubicBezTo>
                <a:cubicBezTo>
                  <a:pt x="21" y="56"/>
                  <a:pt x="23" y="63"/>
                  <a:pt x="29" y="75"/>
                </a:cubicBezTo>
                <a:cubicBezTo>
                  <a:pt x="32" y="84"/>
                  <a:pt x="32" y="84"/>
                  <a:pt x="32" y="84"/>
                </a:cubicBezTo>
                <a:cubicBezTo>
                  <a:pt x="34" y="88"/>
                  <a:pt x="33" y="92"/>
                  <a:pt x="29" y="98"/>
                </a:cubicBezTo>
                <a:cubicBezTo>
                  <a:pt x="22" y="105"/>
                  <a:pt x="22" y="105"/>
                  <a:pt x="22" y="105"/>
                </a:cubicBezTo>
                <a:cubicBezTo>
                  <a:pt x="10" y="105"/>
                  <a:pt x="10" y="105"/>
                  <a:pt x="10" y="105"/>
                </a:cubicBezTo>
                <a:cubicBezTo>
                  <a:pt x="7" y="92"/>
                  <a:pt x="7" y="92"/>
                  <a:pt x="7" y="92"/>
                </a:cubicBezTo>
                <a:cubicBezTo>
                  <a:pt x="4" y="108"/>
                  <a:pt x="4" y="108"/>
                  <a:pt x="4" y="108"/>
                </a:cubicBezTo>
                <a:cubicBezTo>
                  <a:pt x="9" y="116"/>
                  <a:pt x="9" y="116"/>
                  <a:pt x="9" y="116"/>
                </a:cubicBezTo>
                <a:cubicBezTo>
                  <a:pt x="10" y="117"/>
                  <a:pt x="10" y="118"/>
                  <a:pt x="9" y="118"/>
                </a:cubicBezTo>
                <a:cubicBezTo>
                  <a:pt x="9" y="119"/>
                  <a:pt x="9" y="119"/>
                  <a:pt x="9" y="119"/>
                </a:cubicBezTo>
                <a:cubicBezTo>
                  <a:pt x="7" y="120"/>
                  <a:pt x="5" y="124"/>
                  <a:pt x="2" y="131"/>
                </a:cubicBezTo>
                <a:cubicBezTo>
                  <a:pt x="0" y="137"/>
                  <a:pt x="1" y="143"/>
                  <a:pt x="6" y="150"/>
                </a:cubicBezTo>
                <a:cubicBezTo>
                  <a:pt x="15" y="150"/>
                  <a:pt x="15" y="150"/>
                  <a:pt x="15" y="150"/>
                </a:cubicBezTo>
                <a:cubicBezTo>
                  <a:pt x="19" y="150"/>
                  <a:pt x="23" y="156"/>
                  <a:pt x="30" y="165"/>
                </a:cubicBezTo>
                <a:cubicBezTo>
                  <a:pt x="31" y="166"/>
                  <a:pt x="31" y="166"/>
                  <a:pt x="31" y="166"/>
                </a:cubicBezTo>
                <a:cubicBezTo>
                  <a:pt x="31" y="166"/>
                  <a:pt x="31" y="166"/>
                  <a:pt x="31" y="166"/>
                </a:cubicBezTo>
                <a:cubicBezTo>
                  <a:pt x="31" y="168"/>
                  <a:pt x="32" y="170"/>
                  <a:pt x="34" y="172"/>
                </a:cubicBezTo>
                <a:cubicBezTo>
                  <a:pt x="55" y="192"/>
                  <a:pt x="55" y="192"/>
                  <a:pt x="55" y="192"/>
                </a:cubicBezTo>
                <a:cubicBezTo>
                  <a:pt x="55" y="192"/>
                  <a:pt x="55" y="192"/>
                  <a:pt x="55" y="192"/>
                </a:cubicBezTo>
                <a:cubicBezTo>
                  <a:pt x="65" y="204"/>
                  <a:pt x="65" y="204"/>
                  <a:pt x="65" y="204"/>
                </a:cubicBezTo>
                <a:cubicBezTo>
                  <a:pt x="70" y="204"/>
                  <a:pt x="70" y="204"/>
                  <a:pt x="70" y="204"/>
                </a:cubicBezTo>
                <a:cubicBezTo>
                  <a:pt x="76" y="193"/>
                  <a:pt x="76" y="193"/>
                  <a:pt x="76" y="193"/>
                </a:cubicBezTo>
                <a:cubicBezTo>
                  <a:pt x="77" y="192"/>
                  <a:pt x="77" y="192"/>
                  <a:pt x="77" y="192"/>
                </a:cubicBezTo>
                <a:cubicBezTo>
                  <a:pt x="77" y="192"/>
                  <a:pt x="77" y="192"/>
                  <a:pt x="77" y="192"/>
                </a:cubicBezTo>
                <a:cubicBezTo>
                  <a:pt x="92" y="196"/>
                  <a:pt x="92" y="196"/>
                  <a:pt x="92" y="196"/>
                </a:cubicBezTo>
                <a:cubicBezTo>
                  <a:pt x="92" y="196"/>
                  <a:pt x="92" y="196"/>
                  <a:pt x="92" y="196"/>
                </a:cubicBezTo>
                <a:cubicBezTo>
                  <a:pt x="92" y="197"/>
                  <a:pt x="92" y="197"/>
                  <a:pt x="92" y="197"/>
                </a:cubicBezTo>
                <a:cubicBezTo>
                  <a:pt x="94" y="207"/>
                  <a:pt x="94" y="207"/>
                  <a:pt x="94" y="207"/>
                </a:cubicBezTo>
                <a:cubicBezTo>
                  <a:pt x="112" y="227"/>
                  <a:pt x="112" y="227"/>
                  <a:pt x="112" y="227"/>
                </a:cubicBezTo>
                <a:cubicBezTo>
                  <a:pt x="118" y="230"/>
                  <a:pt x="118" y="230"/>
                  <a:pt x="118" y="230"/>
                </a:cubicBezTo>
                <a:cubicBezTo>
                  <a:pt x="118" y="230"/>
                  <a:pt x="118" y="230"/>
                  <a:pt x="118" y="230"/>
                </a:cubicBezTo>
                <a:cubicBezTo>
                  <a:pt x="121" y="232"/>
                  <a:pt x="121" y="232"/>
                  <a:pt x="121" y="232"/>
                </a:cubicBezTo>
                <a:cubicBezTo>
                  <a:pt x="121" y="232"/>
                  <a:pt x="121" y="232"/>
                  <a:pt x="121" y="232"/>
                </a:cubicBezTo>
                <a:cubicBezTo>
                  <a:pt x="135" y="252"/>
                  <a:pt x="135" y="252"/>
                  <a:pt x="135" y="252"/>
                </a:cubicBezTo>
                <a:cubicBezTo>
                  <a:pt x="145" y="250"/>
                  <a:pt x="145" y="250"/>
                  <a:pt x="145" y="250"/>
                </a:cubicBezTo>
                <a:cubicBezTo>
                  <a:pt x="146" y="250"/>
                  <a:pt x="146" y="250"/>
                  <a:pt x="146" y="250"/>
                </a:cubicBezTo>
                <a:cubicBezTo>
                  <a:pt x="147" y="250"/>
                  <a:pt x="147" y="250"/>
                  <a:pt x="147" y="250"/>
                </a:cubicBezTo>
                <a:cubicBezTo>
                  <a:pt x="147" y="251"/>
                  <a:pt x="147" y="251"/>
                  <a:pt x="147" y="251"/>
                </a:cubicBezTo>
                <a:cubicBezTo>
                  <a:pt x="148" y="252"/>
                  <a:pt x="148" y="252"/>
                  <a:pt x="148" y="252"/>
                </a:cubicBezTo>
                <a:cubicBezTo>
                  <a:pt x="157" y="271"/>
                  <a:pt x="157" y="271"/>
                  <a:pt x="157" y="271"/>
                </a:cubicBezTo>
                <a:cubicBezTo>
                  <a:pt x="168" y="278"/>
                  <a:pt x="168" y="278"/>
                  <a:pt x="168" y="278"/>
                </a:cubicBezTo>
                <a:cubicBezTo>
                  <a:pt x="177" y="280"/>
                  <a:pt x="177" y="280"/>
                  <a:pt x="177" y="280"/>
                </a:cubicBezTo>
                <a:cubicBezTo>
                  <a:pt x="182" y="292"/>
                  <a:pt x="182" y="292"/>
                  <a:pt x="182" y="292"/>
                </a:cubicBezTo>
                <a:cubicBezTo>
                  <a:pt x="189" y="292"/>
                  <a:pt x="189" y="292"/>
                  <a:pt x="189" y="292"/>
                </a:cubicBezTo>
                <a:cubicBezTo>
                  <a:pt x="189" y="293"/>
                  <a:pt x="189" y="293"/>
                  <a:pt x="189" y="293"/>
                </a:cubicBezTo>
                <a:cubicBezTo>
                  <a:pt x="189" y="293"/>
                  <a:pt x="189" y="293"/>
                  <a:pt x="189" y="293"/>
                </a:cubicBezTo>
                <a:cubicBezTo>
                  <a:pt x="203" y="301"/>
                  <a:pt x="203" y="301"/>
                  <a:pt x="203" y="301"/>
                </a:cubicBezTo>
                <a:cubicBezTo>
                  <a:pt x="203" y="301"/>
                  <a:pt x="203" y="301"/>
                  <a:pt x="203" y="301"/>
                </a:cubicBezTo>
                <a:cubicBezTo>
                  <a:pt x="203" y="301"/>
                  <a:pt x="203" y="301"/>
                  <a:pt x="203" y="301"/>
                </a:cubicBezTo>
                <a:cubicBezTo>
                  <a:pt x="204" y="302"/>
                  <a:pt x="204" y="302"/>
                  <a:pt x="204" y="302"/>
                </a:cubicBezTo>
                <a:cubicBezTo>
                  <a:pt x="214" y="314"/>
                  <a:pt x="214" y="314"/>
                  <a:pt x="214" y="314"/>
                </a:cubicBezTo>
                <a:cubicBezTo>
                  <a:pt x="229" y="312"/>
                  <a:pt x="229" y="312"/>
                  <a:pt x="229" y="312"/>
                </a:cubicBezTo>
                <a:cubicBezTo>
                  <a:pt x="230" y="312"/>
                  <a:pt x="230" y="312"/>
                  <a:pt x="230" y="312"/>
                </a:cubicBezTo>
                <a:cubicBezTo>
                  <a:pt x="236" y="314"/>
                  <a:pt x="236" y="314"/>
                  <a:pt x="236" y="314"/>
                </a:cubicBezTo>
                <a:cubicBezTo>
                  <a:pt x="236" y="314"/>
                  <a:pt x="236" y="314"/>
                  <a:pt x="236" y="314"/>
                </a:cubicBezTo>
                <a:cubicBezTo>
                  <a:pt x="246" y="322"/>
                  <a:pt x="246" y="322"/>
                  <a:pt x="246" y="322"/>
                </a:cubicBezTo>
                <a:cubicBezTo>
                  <a:pt x="263" y="324"/>
                  <a:pt x="263" y="324"/>
                  <a:pt x="263" y="324"/>
                </a:cubicBezTo>
                <a:cubicBezTo>
                  <a:pt x="273" y="322"/>
                  <a:pt x="273" y="322"/>
                  <a:pt x="273" y="322"/>
                </a:cubicBezTo>
                <a:cubicBezTo>
                  <a:pt x="273" y="322"/>
                  <a:pt x="273" y="322"/>
                  <a:pt x="273" y="322"/>
                </a:cubicBezTo>
                <a:cubicBezTo>
                  <a:pt x="287" y="320"/>
                  <a:pt x="296" y="321"/>
                  <a:pt x="299" y="324"/>
                </a:cubicBezTo>
                <a:cubicBezTo>
                  <a:pt x="301" y="328"/>
                  <a:pt x="300" y="331"/>
                  <a:pt x="295" y="335"/>
                </a:cubicBezTo>
                <a:cubicBezTo>
                  <a:pt x="291" y="339"/>
                  <a:pt x="291" y="339"/>
                  <a:pt x="291" y="339"/>
                </a:cubicBezTo>
                <a:cubicBezTo>
                  <a:pt x="290" y="341"/>
                  <a:pt x="292" y="344"/>
                  <a:pt x="297" y="349"/>
                </a:cubicBezTo>
                <a:cubicBezTo>
                  <a:pt x="297" y="350"/>
                  <a:pt x="297" y="350"/>
                  <a:pt x="297" y="350"/>
                </a:cubicBezTo>
                <a:cubicBezTo>
                  <a:pt x="297" y="350"/>
                  <a:pt x="297" y="350"/>
                  <a:pt x="297" y="350"/>
                </a:cubicBezTo>
                <a:cubicBezTo>
                  <a:pt x="300" y="352"/>
                  <a:pt x="300" y="352"/>
                  <a:pt x="300" y="352"/>
                </a:cubicBezTo>
                <a:cubicBezTo>
                  <a:pt x="301" y="351"/>
                  <a:pt x="301" y="351"/>
                  <a:pt x="301" y="351"/>
                </a:cubicBezTo>
                <a:cubicBezTo>
                  <a:pt x="311" y="332"/>
                  <a:pt x="319" y="322"/>
                  <a:pt x="325" y="320"/>
                </a:cubicBezTo>
                <a:cubicBezTo>
                  <a:pt x="331" y="318"/>
                  <a:pt x="343" y="323"/>
                  <a:pt x="363" y="335"/>
                </a:cubicBezTo>
                <a:cubicBezTo>
                  <a:pt x="387" y="339"/>
                  <a:pt x="387" y="339"/>
                  <a:pt x="387" y="339"/>
                </a:cubicBezTo>
                <a:cubicBezTo>
                  <a:pt x="387" y="340"/>
                  <a:pt x="387" y="340"/>
                  <a:pt x="387" y="340"/>
                </a:cubicBezTo>
                <a:cubicBezTo>
                  <a:pt x="387" y="341"/>
                  <a:pt x="387" y="341"/>
                  <a:pt x="387" y="341"/>
                </a:cubicBezTo>
                <a:cubicBezTo>
                  <a:pt x="385" y="352"/>
                  <a:pt x="385" y="352"/>
                  <a:pt x="385" y="352"/>
                </a:cubicBezTo>
                <a:cubicBezTo>
                  <a:pt x="397" y="354"/>
                  <a:pt x="397" y="354"/>
                  <a:pt x="397" y="354"/>
                </a:cubicBezTo>
                <a:cubicBezTo>
                  <a:pt x="397" y="369"/>
                  <a:pt x="397" y="369"/>
                  <a:pt x="397" y="369"/>
                </a:cubicBezTo>
                <a:cubicBezTo>
                  <a:pt x="401" y="376"/>
                  <a:pt x="403" y="380"/>
                  <a:pt x="405" y="381"/>
                </a:cubicBezTo>
                <a:cubicBezTo>
                  <a:pt x="407" y="382"/>
                  <a:pt x="419" y="382"/>
                  <a:pt x="441" y="381"/>
                </a:cubicBezTo>
                <a:cubicBezTo>
                  <a:pt x="453" y="374"/>
                  <a:pt x="453" y="374"/>
                  <a:pt x="453" y="374"/>
                </a:cubicBezTo>
                <a:cubicBezTo>
                  <a:pt x="465" y="358"/>
                  <a:pt x="465" y="358"/>
                  <a:pt x="465" y="358"/>
                </a:cubicBezTo>
                <a:cubicBezTo>
                  <a:pt x="479" y="357"/>
                  <a:pt x="479" y="357"/>
                  <a:pt x="479" y="357"/>
                </a:cubicBezTo>
                <a:cubicBezTo>
                  <a:pt x="486" y="355"/>
                  <a:pt x="486" y="355"/>
                  <a:pt x="486" y="355"/>
                </a:cubicBezTo>
                <a:cubicBezTo>
                  <a:pt x="512" y="340"/>
                  <a:pt x="512" y="340"/>
                  <a:pt x="512" y="340"/>
                </a:cubicBezTo>
                <a:cubicBezTo>
                  <a:pt x="513" y="340"/>
                  <a:pt x="513" y="340"/>
                  <a:pt x="513" y="340"/>
                </a:cubicBezTo>
                <a:cubicBezTo>
                  <a:pt x="513" y="340"/>
                  <a:pt x="513" y="340"/>
                  <a:pt x="513" y="340"/>
                </a:cubicBezTo>
                <a:cubicBezTo>
                  <a:pt x="513" y="340"/>
                  <a:pt x="513" y="340"/>
                  <a:pt x="513" y="340"/>
                </a:cubicBezTo>
                <a:cubicBezTo>
                  <a:pt x="528" y="338"/>
                  <a:pt x="537" y="338"/>
                  <a:pt x="539" y="340"/>
                </a:cubicBezTo>
                <a:cubicBezTo>
                  <a:pt x="557" y="354"/>
                  <a:pt x="557" y="354"/>
                  <a:pt x="557" y="354"/>
                </a:cubicBezTo>
                <a:cubicBezTo>
                  <a:pt x="562" y="356"/>
                  <a:pt x="562" y="356"/>
                  <a:pt x="562" y="356"/>
                </a:cubicBezTo>
                <a:cubicBezTo>
                  <a:pt x="563" y="357"/>
                  <a:pt x="563" y="357"/>
                  <a:pt x="563" y="357"/>
                </a:cubicBezTo>
                <a:cubicBezTo>
                  <a:pt x="569" y="360"/>
                  <a:pt x="569" y="360"/>
                  <a:pt x="569" y="360"/>
                </a:cubicBezTo>
                <a:cubicBezTo>
                  <a:pt x="570" y="360"/>
                  <a:pt x="570" y="360"/>
                  <a:pt x="570" y="360"/>
                </a:cubicBezTo>
                <a:cubicBezTo>
                  <a:pt x="570" y="359"/>
                  <a:pt x="570" y="359"/>
                  <a:pt x="570" y="359"/>
                </a:cubicBezTo>
                <a:cubicBezTo>
                  <a:pt x="570" y="358"/>
                  <a:pt x="570" y="358"/>
                  <a:pt x="570" y="358"/>
                </a:cubicBezTo>
                <a:cubicBezTo>
                  <a:pt x="570" y="358"/>
                  <a:pt x="570" y="358"/>
                  <a:pt x="570" y="358"/>
                </a:cubicBezTo>
                <a:cubicBezTo>
                  <a:pt x="570" y="358"/>
                  <a:pt x="570" y="358"/>
                  <a:pt x="570" y="358"/>
                </a:cubicBezTo>
                <a:cubicBezTo>
                  <a:pt x="573" y="346"/>
                  <a:pt x="573" y="346"/>
                  <a:pt x="573" y="346"/>
                </a:cubicBezTo>
                <a:cubicBezTo>
                  <a:pt x="571" y="342"/>
                  <a:pt x="571" y="339"/>
                  <a:pt x="573" y="337"/>
                </a:cubicBezTo>
                <a:cubicBezTo>
                  <a:pt x="573" y="335"/>
                  <a:pt x="575" y="334"/>
                  <a:pt x="579" y="333"/>
                </a:cubicBezTo>
                <a:cubicBezTo>
                  <a:pt x="585" y="332"/>
                  <a:pt x="590" y="337"/>
                  <a:pt x="596" y="348"/>
                </a:cubicBezTo>
                <a:cubicBezTo>
                  <a:pt x="597" y="348"/>
                  <a:pt x="597" y="348"/>
                  <a:pt x="597" y="348"/>
                </a:cubicBezTo>
                <a:cubicBezTo>
                  <a:pt x="597" y="348"/>
                  <a:pt x="597" y="348"/>
                  <a:pt x="597" y="348"/>
                </a:cubicBezTo>
                <a:cubicBezTo>
                  <a:pt x="607" y="344"/>
                  <a:pt x="607" y="344"/>
                  <a:pt x="607" y="344"/>
                </a:cubicBezTo>
                <a:cubicBezTo>
                  <a:pt x="609" y="344"/>
                  <a:pt x="610" y="342"/>
                  <a:pt x="610" y="340"/>
                </a:cubicBezTo>
                <a:cubicBezTo>
                  <a:pt x="608" y="332"/>
                  <a:pt x="608" y="332"/>
                  <a:pt x="608" y="332"/>
                </a:cubicBezTo>
                <a:cubicBezTo>
                  <a:pt x="608" y="332"/>
                  <a:pt x="608" y="332"/>
                  <a:pt x="608" y="332"/>
                </a:cubicBezTo>
                <a:cubicBezTo>
                  <a:pt x="607" y="329"/>
                  <a:pt x="608" y="326"/>
                  <a:pt x="611" y="325"/>
                </a:cubicBezTo>
                <a:cubicBezTo>
                  <a:pt x="615" y="322"/>
                  <a:pt x="615" y="322"/>
                  <a:pt x="615" y="322"/>
                </a:cubicBezTo>
                <a:cubicBezTo>
                  <a:pt x="623" y="312"/>
                  <a:pt x="623" y="312"/>
                  <a:pt x="623" y="312"/>
                </a:cubicBezTo>
                <a:cubicBezTo>
                  <a:pt x="629" y="299"/>
                  <a:pt x="629" y="299"/>
                  <a:pt x="629" y="299"/>
                </a:cubicBezTo>
                <a:cubicBezTo>
                  <a:pt x="624" y="291"/>
                  <a:pt x="623" y="285"/>
                  <a:pt x="624" y="281"/>
                </a:cubicBezTo>
                <a:cubicBezTo>
                  <a:pt x="625" y="270"/>
                  <a:pt x="625" y="270"/>
                  <a:pt x="625" y="270"/>
                </a:cubicBezTo>
                <a:cubicBezTo>
                  <a:pt x="623" y="265"/>
                  <a:pt x="622" y="262"/>
                  <a:pt x="622" y="259"/>
                </a:cubicBezTo>
                <a:cubicBezTo>
                  <a:pt x="622" y="258"/>
                  <a:pt x="620" y="254"/>
                  <a:pt x="617" y="249"/>
                </a:cubicBezTo>
                <a:cubicBezTo>
                  <a:pt x="617" y="249"/>
                  <a:pt x="617" y="249"/>
                  <a:pt x="617" y="249"/>
                </a:cubicBezTo>
                <a:cubicBezTo>
                  <a:pt x="617" y="248"/>
                  <a:pt x="617" y="248"/>
                  <a:pt x="617" y="248"/>
                </a:cubicBezTo>
                <a:cubicBezTo>
                  <a:pt x="615" y="234"/>
                  <a:pt x="615" y="234"/>
                  <a:pt x="615" y="234"/>
                </a:cubicBezTo>
                <a:cubicBezTo>
                  <a:pt x="615" y="231"/>
                  <a:pt x="615" y="228"/>
                  <a:pt x="615" y="224"/>
                </a:cubicBezTo>
                <a:cubicBezTo>
                  <a:pt x="612" y="221"/>
                  <a:pt x="609" y="218"/>
                  <a:pt x="608" y="216"/>
                </a:cubicBezTo>
                <a:cubicBezTo>
                  <a:pt x="602" y="208"/>
                  <a:pt x="602" y="208"/>
                  <a:pt x="602" y="208"/>
                </a:cubicBezTo>
                <a:cubicBezTo>
                  <a:pt x="601" y="207"/>
                  <a:pt x="601" y="207"/>
                  <a:pt x="601" y="207"/>
                </a:cubicBezTo>
                <a:cubicBezTo>
                  <a:pt x="601" y="206"/>
                  <a:pt x="601" y="206"/>
                  <a:pt x="601" y="206"/>
                </a:cubicBezTo>
                <a:cubicBezTo>
                  <a:pt x="601" y="206"/>
                  <a:pt x="601" y="206"/>
                  <a:pt x="601" y="206"/>
                </a:cubicBezTo>
                <a:cubicBezTo>
                  <a:pt x="599" y="196"/>
                  <a:pt x="599" y="196"/>
                  <a:pt x="599" y="196"/>
                </a:cubicBezTo>
                <a:cubicBezTo>
                  <a:pt x="593" y="191"/>
                  <a:pt x="593" y="191"/>
                  <a:pt x="593" y="191"/>
                </a:cubicBezTo>
                <a:cubicBezTo>
                  <a:pt x="593" y="192"/>
                  <a:pt x="593" y="192"/>
                  <a:pt x="593" y="192"/>
                </a:cubicBezTo>
                <a:cubicBezTo>
                  <a:pt x="582" y="182"/>
                  <a:pt x="582" y="182"/>
                  <a:pt x="582" y="182"/>
                </a:cubicBezTo>
                <a:cubicBezTo>
                  <a:pt x="582" y="183"/>
                  <a:pt x="582" y="183"/>
                  <a:pt x="582" y="183"/>
                </a:cubicBezTo>
                <a:cubicBezTo>
                  <a:pt x="583" y="196"/>
                  <a:pt x="583" y="196"/>
                  <a:pt x="583" y="196"/>
                </a:cubicBezTo>
                <a:cubicBezTo>
                  <a:pt x="583" y="196"/>
                  <a:pt x="583" y="196"/>
                  <a:pt x="583" y="196"/>
                </a:cubicBezTo>
                <a:cubicBezTo>
                  <a:pt x="583" y="197"/>
                  <a:pt x="583" y="197"/>
                  <a:pt x="583" y="197"/>
                </a:cubicBezTo>
                <a:cubicBezTo>
                  <a:pt x="577" y="200"/>
                  <a:pt x="577" y="200"/>
                  <a:pt x="577" y="200"/>
                </a:cubicBezTo>
                <a:cubicBezTo>
                  <a:pt x="577" y="208"/>
                  <a:pt x="577" y="208"/>
                  <a:pt x="577" y="208"/>
                </a:cubicBezTo>
                <a:cubicBezTo>
                  <a:pt x="577" y="209"/>
                  <a:pt x="577" y="209"/>
                  <a:pt x="577" y="209"/>
                </a:cubicBezTo>
                <a:cubicBezTo>
                  <a:pt x="563" y="214"/>
                  <a:pt x="563" y="214"/>
                  <a:pt x="563" y="214"/>
                </a:cubicBezTo>
                <a:cubicBezTo>
                  <a:pt x="558" y="203"/>
                  <a:pt x="558" y="203"/>
                  <a:pt x="558" y="203"/>
                </a:cubicBezTo>
                <a:cubicBezTo>
                  <a:pt x="555" y="202"/>
                  <a:pt x="555" y="202"/>
                  <a:pt x="555" y="202"/>
                </a:cubicBezTo>
                <a:cubicBezTo>
                  <a:pt x="551" y="207"/>
                  <a:pt x="551" y="207"/>
                  <a:pt x="551" y="207"/>
                </a:cubicBezTo>
                <a:cubicBezTo>
                  <a:pt x="548" y="215"/>
                  <a:pt x="548" y="215"/>
                  <a:pt x="548" y="215"/>
                </a:cubicBezTo>
                <a:cubicBezTo>
                  <a:pt x="538" y="218"/>
                  <a:pt x="538" y="218"/>
                  <a:pt x="538" y="218"/>
                </a:cubicBezTo>
                <a:cubicBezTo>
                  <a:pt x="532" y="214"/>
                  <a:pt x="532" y="214"/>
                  <a:pt x="532" y="214"/>
                </a:cubicBezTo>
                <a:cubicBezTo>
                  <a:pt x="524" y="211"/>
                  <a:pt x="524" y="211"/>
                  <a:pt x="524" y="211"/>
                </a:cubicBezTo>
                <a:cubicBezTo>
                  <a:pt x="522" y="200"/>
                  <a:pt x="522" y="200"/>
                  <a:pt x="522" y="200"/>
                </a:cubicBezTo>
                <a:cubicBezTo>
                  <a:pt x="519" y="193"/>
                  <a:pt x="519" y="193"/>
                  <a:pt x="519" y="193"/>
                </a:cubicBezTo>
                <a:cubicBezTo>
                  <a:pt x="514" y="191"/>
                  <a:pt x="514" y="191"/>
                  <a:pt x="514" y="191"/>
                </a:cubicBezTo>
                <a:cubicBezTo>
                  <a:pt x="513" y="190"/>
                  <a:pt x="513" y="190"/>
                  <a:pt x="513" y="190"/>
                </a:cubicBezTo>
                <a:cubicBezTo>
                  <a:pt x="510" y="186"/>
                  <a:pt x="510" y="186"/>
                  <a:pt x="510" y="186"/>
                </a:cubicBezTo>
                <a:cubicBezTo>
                  <a:pt x="510" y="186"/>
                  <a:pt x="510" y="186"/>
                  <a:pt x="510" y="186"/>
                </a:cubicBezTo>
                <a:cubicBezTo>
                  <a:pt x="506" y="180"/>
                  <a:pt x="506" y="180"/>
                  <a:pt x="506" y="180"/>
                </a:cubicBezTo>
                <a:cubicBezTo>
                  <a:pt x="501" y="172"/>
                  <a:pt x="501" y="172"/>
                  <a:pt x="501" y="172"/>
                </a:cubicBezTo>
                <a:cubicBezTo>
                  <a:pt x="496" y="172"/>
                  <a:pt x="496" y="172"/>
                  <a:pt x="496" y="172"/>
                </a:cubicBezTo>
                <a:cubicBezTo>
                  <a:pt x="488" y="175"/>
                  <a:pt x="488" y="175"/>
                  <a:pt x="488" y="175"/>
                </a:cubicBezTo>
                <a:cubicBezTo>
                  <a:pt x="487" y="176"/>
                  <a:pt x="487" y="176"/>
                  <a:pt x="487" y="176"/>
                </a:cubicBezTo>
                <a:cubicBezTo>
                  <a:pt x="467" y="174"/>
                  <a:pt x="467" y="174"/>
                  <a:pt x="467" y="174"/>
                </a:cubicBezTo>
                <a:cubicBezTo>
                  <a:pt x="451" y="171"/>
                  <a:pt x="451" y="171"/>
                  <a:pt x="451" y="171"/>
                </a:cubicBezTo>
                <a:cubicBezTo>
                  <a:pt x="450" y="170"/>
                  <a:pt x="447" y="169"/>
                  <a:pt x="443" y="166"/>
                </a:cubicBezTo>
                <a:cubicBezTo>
                  <a:pt x="431" y="162"/>
                  <a:pt x="431" y="162"/>
                  <a:pt x="431" y="162"/>
                </a:cubicBezTo>
                <a:cubicBezTo>
                  <a:pt x="422" y="160"/>
                  <a:pt x="417" y="158"/>
                  <a:pt x="415" y="156"/>
                </a:cubicBezTo>
                <a:cubicBezTo>
                  <a:pt x="413" y="154"/>
                  <a:pt x="413" y="154"/>
                  <a:pt x="413" y="154"/>
                </a:cubicBezTo>
                <a:cubicBezTo>
                  <a:pt x="411" y="154"/>
                  <a:pt x="411" y="154"/>
                  <a:pt x="411" y="154"/>
                </a:cubicBezTo>
                <a:cubicBezTo>
                  <a:pt x="403" y="150"/>
                  <a:pt x="403" y="150"/>
                  <a:pt x="403" y="150"/>
                </a:cubicBezTo>
                <a:cubicBezTo>
                  <a:pt x="403" y="149"/>
                  <a:pt x="403" y="149"/>
                  <a:pt x="403" y="149"/>
                </a:cubicBezTo>
                <a:cubicBezTo>
                  <a:pt x="401" y="148"/>
                  <a:pt x="400" y="146"/>
                  <a:pt x="399" y="145"/>
                </a:cubicBezTo>
                <a:cubicBezTo>
                  <a:pt x="398" y="141"/>
                  <a:pt x="398" y="141"/>
                  <a:pt x="398" y="141"/>
                </a:cubicBezTo>
                <a:cubicBezTo>
                  <a:pt x="395" y="136"/>
                  <a:pt x="395" y="136"/>
                  <a:pt x="395" y="136"/>
                </a:cubicBezTo>
                <a:cubicBezTo>
                  <a:pt x="389" y="134"/>
                  <a:pt x="389" y="134"/>
                  <a:pt x="389" y="134"/>
                </a:cubicBezTo>
                <a:cubicBezTo>
                  <a:pt x="387" y="135"/>
                  <a:pt x="387" y="135"/>
                  <a:pt x="387" y="135"/>
                </a:cubicBezTo>
                <a:cubicBezTo>
                  <a:pt x="385" y="137"/>
                  <a:pt x="385" y="137"/>
                  <a:pt x="385" y="137"/>
                </a:cubicBezTo>
                <a:cubicBezTo>
                  <a:pt x="384" y="138"/>
                  <a:pt x="384" y="138"/>
                  <a:pt x="384" y="138"/>
                </a:cubicBezTo>
                <a:cubicBezTo>
                  <a:pt x="382" y="139"/>
                  <a:pt x="380" y="140"/>
                  <a:pt x="379" y="140"/>
                </a:cubicBezTo>
                <a:cubicBezTo>
                  <a:pt x="375" y="141"/>
                  <a:pt x="372" y="140"/>
                  <a:pt x="369" y="136"/>
                </a:cubicBezTo>
                <a:cubicBezTo>
                  <a:pt x="361" y="128"/>
                  <a:pt x="361" y="128"/>
                  <a:pt x="361" y="128"/>
                </a:cubicBezTo>
                <a:cubicBezTo>
                  <a:pt x="358" y="124"/>
                  <a:pt x="356" y="121"/>
                  <a:pt x="355" y="119"/>
                </a:cubicBezTo>
                <a:cubicBezTo>
                  <a:pt x="353" y="116"/>
                  <a:pt x="353" y="116"/>
                  <a:pt x="353" y="116"/>
                </a:cubicBezTo>
                <a:cubicBezTo>
                  <a:pt x="351" y="113"/>
                  <a:pt x="349" y="110"/>
                  <a:pt x="347" y="108"/>
                </a:cubicBezTo>
                <a:cubicBezTo>
                  <a:pt x="346" y="104"/>
                  <a:pt x="346" y="101"/>
                  <a:pt x="347" y="98"/>
                </a:cubicBezTo>
                <a:cubicBezTo>
                  <a:pt x="347" y="98"/>
                  <a:pt x="347" y="98"/>
                  <a:pt x="347" y="98"/>
                </a:cubicBezTo>
                <a:cubicBezTo>
                  <a:pt x="347" y="98"/>
                  <a:pt x="347" y="98"/>
                  <a:pt x="347" y="98"/>
                </a:cubicBezTo>
                <a:cubicBezTo>
                  <a:pt x="352" y="89"/>
                  <a:pt x="352" y="89"/>
                  <a:pt x="352" y="89"/>
                </a:cubicBezTo>
                <a:cubicBezTo>
                  <a:pt x="355" y="80"/>
                  <a:pt x="355" y="80"/>
                  <a:pt x="355" y="80"/>
                </a:cubicBezTo>
                <a:cubicBezTo>
                  <a:pt x="356" y="74"/>
                  <a:pt x="356" y="74"/>
                  <a:pt x="356" y="74"/>
                </a:cubicBezTo>
                <a:cubicBezTo>
                  <a:pt x="354" y="64"/>
                  <a:pt x="354" y="64"/>
                  <a:pt x="354" y="64"/>
                </a:cubicBezTo>
                <a:cubicBezTo>
                  <a:pt x="348" y="59"/>
                  <a:pt x="348" y="59"/>
                  <a:pt x="348" y="59"/>
                </a:cubicBezTo>
                <a:cubicBezTo>
                  <a:pt x="349" y="52"/>
                  <a:pt x="349" y="52"/>
                  <a:pt x="349" y="52"/>
                </a:cubicBezTo>
                <a:cubicBezTo>
                  <a:pt x="349" y="46"/>
                  <a:pt x="351" y="43"/>
                  <a:pt x="355" y="42"/>
                </a:cubicBezTo>
                <a:cubicBezTo>
                  <a:pt x="357" y="42"/>
                  <a:pt x="357" y="41"/>
                  <a:pt x="357" y="40"/>
                </a:cubicBezTo>
                <a:cubicBezTo>
                  <a:pt x="357" y="39"/>
                  <a:pt x="357" y="39"/>
                  <a:pt x="357" y="39"/>
                </a:cubicBezTo>
                <a:cubicBezTo>
                  <a:pt x="357" y="31"/>
                  <a:pt x="357" y="31"/>
                  <a:pt x="357" y="31"/>
                </a:cubicBezTo>
                <a:cubicBezTo>
                  <a:pt x="357" y="31"/>
                  <a:pt x="357" y="31"/>
                  <a:pt x="357" y="31"/>
                </a:cubicBezTo>
                <a:cubicBezTo>
                  <a:pt x="357" y="31"/>
                  <a:pt x="357" y="31"/>
                  <a:pt x="357" y="31"/>
                </a:cubicBezTo>
                <a:cubicBezTo>
                  <a:pt x="357" y="22"/>
                  <a:pt x="357" y="22"/>
                  <a:pt x="357" y="22"/>
                </a:cubicBezTo>
                <a:cubicBezTo>
                  <a:pt x="357" y="22"/>
                  <a:pt x="357" y="22"/>
                  <a:pt x="357" y="22"/>
                </a:cubicBezTo>
                <a:cubicBezTo>
                  <a:pt x="356" y="21"/>
                  <a:pt x="356" y="21"/>
                  <a:pt x="356" y="21"/>
                </a:cubicBezTo>
                <a:cubicBezTo>
                  <a:pt x="356" y="21"/>
                  <a:pt x="356" y="21"/>
                  <a:pt x="356" y="21"/>
                </a:cubicBezTo>
                <a:cubicBezTo>
                  <a:pt x="356" y="21"/>
                  <a:pt x="356" y="21"/>
                  <a:pt x="356" y="21"/>
                </a:cubicBezTo>
                <a:cubicBezTo>
                  <a:pt x="355" y="20"/>
                  <a:pt x="355" y="20"/>
                  <a:pt x="355" y="20"/>
                </a:cubicBezTo>
                <a:cubicBezTo>
                  <a:pt x="355" y="20"/>
                  <a:pt x="355" y="20"/>
                  <a:pt x="355" y="20"/>
                </a:cubicBezTo>
                <a:cubicBezTo>
                  <a:pt x="354" y="20"/>
                  <a:pt x="354" y="20"/>
                  <a:pt x="354" y="20"/>
                </a:cubicBezTo>
                <a:cubicBezTo>
                  <a:pt x="347" y="15"/>
                  <a:pt x="347" y="15"/>
                  <a:pt x="347" y="15"/>
                </a:cubicBezTo>
                <a:cubicBezTo>
                  <a:pt x="347" y="15"/>
                  <a:pt x="347" y="15"/>
                  <a:pt x="347" y="15"/>
                </a:cubicBezTo>
                <a:cubicBezTo>
                  <a:pt x="347" y="15"/>
                  <a:pt x="347" y="15"/>
                  <a:pt x="347" y="15"/>
                </a:cubicBezTo>
                <a:cubicBezTo>
                  <a:pt x="341" y="10"/>
                  <a:pt x="341" y="10"/>
                  <a:pt x="341" y="10"/>
                </a:cubicBezTo>
                <a:cubicBezTo>
                  <a:pt x="322" y="7"/>
                  <a:pt x="322" y="7"/>
                  <a:pt x="322" y="7"/>
                </a:cubicBezTo>
                <a:cubicBezTo>
                  <a:pt x="322" y="7"/>
                  <a:pt x="322" y="7"/>
                  <a:pt x="322" y="7"/>
                </a:cubicBezTo>
                <a:cubicBezTo>
                  <a:pt x="316" y="2"/>
                  <a:pt x="316" y="2"/>
                  <a:pt x="316" y="2"/>
                </a:cubicBezTo>
                <a:cubicBezTo>
                  <a:pt x="305" y="2"/>
                  <a:pt x="305" y="2"/>
                  <a:pt x="305" y="2"/>
                </a:cubicBezTo>
                <a:cubicBezTo>
                  <a:pt x="303" y="2"/>
                  <a:pt x="301" y="4"/>
                  <a:pt x="299" y="5"/>
                </a:cubicBezTo>
                <a:cubicBezTo>
                  <a:pt x="298" y="5"/>
                  <a:pt x="298" y="5"/>
                  <a:pt x="298" y="5"/>
                </a:cubicBezTo>
                <a:cubicBezTo>
                  <a:pt x="289" y="8"/>
                  <a:pt x="289" y="8"/>
                  <a:pt x="289" y="8"/>
                </a:cubicBezTo>
                <a:cubicBezTo>
                  <a:pt x="267" y="8"/>
                  <a:pt x="267" y="8"/>
                  <a:pt x="267" y="8"/>
                </a:cubicBezTo>
                <a:cubicBezTo>
                  <a:pt x="264" y="9"/>
                  <a:pt x="261" y="10"/>
                  <a:pt x="260" y="12"/>
                </a:cubicBezTo>
                <a:cubicBezTo>
                  <a:pt x="257" y="14"/>
                  <a:pt x="253" y="15"/>
                  <a:pt x="247" y="17"/>
                </a:cubicBezTo>
                <a:cubicBezTo>
                  <a:pt x="237" y="20"/>
                  <a:pt x="237" y="20"/>
                  <a:pt x="237" y="20"/>
                </a:cubicBezTo>
                <a:cubicBezTo>
                  <a:pt x="237" y="20"/>
                  <a:pt x="237" y="20"/>
                  <a:pt x="237" y="20"/>
                </a:cubicBezTo>
                <a:cubicBezTo>
                  <a:pt x="236" y="20"/>
                  <a:pt x="236" y="20"/>
                  <a:pt x="236" y="20"/>
                </a:cubicBezTo>
                <a:cubicBezTo>
                  <a:pt x="221" y="18"/>
                  <a:pt x="221" y="18"/>
                  <a:pt x="221" y="18"/>
                </a:cubicBezTo>
                <a:cubicBezTo>
                  <a:pt x="220" y="18"/>
                  <a:pt x="220" y="18"/>
                  <a:pt x="220" y="18"/>
                </a:cubicBezTo>
                <a:cubicBezTo>
                  <a:pt x="220" y="18"/>
                  <a:pt x="220" y="18"/>
                  <a:pt x="220" y="18"/>
                </a:cubicBezTo>
                <a:cubicBezTo>
                  <a:pt x="220" y="18"/>
                  <a:pt x="220" y="18"/>
                  <a:pt x="220" y="18"/>
                </a:cubicBezTo>
                <a:cubicBezTo>
                  <a:pt x="215" y="18"/>
                  <a:pt x="215" y="18"/>
                  <a:pt x="215" y="18"/>
                </a:cubicBezTo>
                <a:cubicBezTo>
                  <a:pt x="206" y="20"/>
                  <a:pt x="206" y="20"/>
                  <a:pt x="206" y="20"/>
                </a:cubicBezTo>
                <a:cubicBezTo>
                  <a:pt x="188" y="22"/>
                  <a:pt x="188" y="22"/>
                  <a:pt x="188" y="22"/>
                </a:cubicBezTo>
                <a:cubicBezTo>
                  <a:pt x="188" y="22"/>
                  <a:pt x="188" y="22"/>
                  <a:pt x="188" y="22"/>
                </a:cubicBezTo>
                <a:cubicBezTo>
                  <a:pt x="187" y="22"/>
                  <a:pt x="187" y="22"/>
                  <a:pt x="187" y="22"/>
                </a:cubicBezTo>
                <a:cubicBezTo>
                  <a:pt x="179" y="18"/>
                  <a:pt x="179" y="18"/>
                  <a:pt x="179" y="18"/>
                </a:cubicBezTo>
                <a:cubicBezTo>
                  <a:pt x="171" y="18"/>
                  <a:pt x="171" y="18"/>
                  <a:pt x="171" y="18"/>
                </a:cubicBezTo>
                <a:cubicBezTo>
                  <a:pt x="168" y="18"/>
                  <a:pt x="165" y="15"/>
                  <a:pt x="161" y="10"/>
                </a:cubicBezTo>
                <a:cubicBezTo>
                  <a:pt x="160" y="10"/>
                  <a:pt x="160" y="10"/>
                  <a:pt x="160" y="10"/>
                </a:cubicBezTo>
                <a:cubicBezTo>
                  <a:pt x="159" y="6"/>
                  <a:pt x="158" y="4"/>
                  <a:pt x="158" y="4"/>
                </a:cubicBezTo>
                <a:cubicBezTo>
                  <a:pt x="156" y="2"/>
                  <a:pt x="156" y="2"/>
                  <a:pt x="156" y="2"/>
                </a:cubicBezTo>
                <a:cubicBezTo>
                  <a:pt x="152" y="0"/>
                  <a:pt x="152" y="0"/>
                  <a:pt x="152" y="0"/>
                </a:cubicBezTo>
                <a:cubicBezTo>
                  <a:pt x="149" y="4"/>
                  <a:pt x="149" y="4"/>
                  <a:pt x="149" y="4"/>
                </a:cubicBezTo>
                <a:cubicBezTo>
                  <a:pt x="149" y="4"/>
                  <a:pt x="149" y="4"/>
                  <a:pt x="149" y="4"/>
                </a:cubicBezTo>
                <a:cubicBezTo>
                  <a:pt x="136" y="10"/>
                  <a:pt x="136" y="10"/>
                  <a:pt x="136" y="10"/>
                </a:cubicBezTo>
                <a:cubicBezTo>
                  <a:pt x="135" y="10"/>
                  <a:pt x="135" y="10"/>
                  <a:pt x="135" y="10"/>
                </a:cubicBezTo>
                <a:cubicBezTo>
                  <a:pt x="135" y="10"/>
                  <a:pt x="135" y="10"/>
                  <a:pt x="135" y="10"/>
                </a:cubicBezTo>
                <a:cubicBezTo>
                  <a:pt x="119" y="11"/>
                  <a:pt x="119" y="11"/>
                  <a:pt x="119" y="11"/>
                </a:cubicBezTo>
                <a:cubicBezTo>
                  <a:pt x="117" y="11"/>
                  <a:pt x="112" y="10"/>
                  <a:pt x="106" y="8"/>
                </a:cubicBezTo>
                <a:cubicBezTo>
                  <a:pt x="93" y="6"/>
                  <a:pt x="93" y="6"/>
                  <a:pt x="93" y="6"/>
                </a:cubicBezTo>
                <a:cubicBezTo>
                  <a:pt x="92" y="6"/>
                  <a:pt x="92" y="6"/>
                  <a:pt x="92" y="6"/>
                </a:cubicBezTo>
                <a:cubicBezTo>
                  <a:pt x="92" y="6"/>
                  <a:pt x="92" y="6"/>
                  <a:pt x="92" y="6"/>
                </a:cubicBezTo>
                <a:cubicBezTo>
                  <a:pt x="84" y="2"/>
                  <a:pt x="84" y="2"/>
                  <a:pt x="84" y="2"/>
                </a:cubicBezTo>
                <a:lnTo>
                  <a:pt x="77" y="2"/>
                </a:lnTo>
                <a:close/>
              </a:path>
            </a:pathLst>
          </a:custGeom>
          <a:solidFill>
            <a:schemeClr val="accent1"/>
          </a:solidFill>
          <a:ln>
            <a:noFill/>
          </a:ln>
        </p:spPr>
        <p:txBody>
          <a:bodyPr/>
          <a:lstStyle/>
          <a:p>
            <a:endParaRPr lang="zh-CN" altLang="en-US"/>
          </a:p>
        </p:txBody>
      </p:sp>
      <p:sp>
        <p:nvSpPr>
          <p:cNvPr id="14" name="Freeform 12"/>
          <p:cNvSpPr/>
          <p:nvPr/>
        </p:nvSpPr>
        <p:spPr bwMode="auto">
          <a:xfrm>
            <a:off x="2560324" y="4245790"/>
            <a:ext cx="912813" cy="950913"/>
          </a:xfrm>
          <a:custGeom>
            <a:avLst/>
            <a:gdLst>
              <a:gd name="T0" fmla="*/ 103327747 w 284"/>
              <a:gd name="T1" fmla="*/ 1878486868 h 296"/>
              <a:gd name="T2" fmla="*/ 423647620 w 284"/>
              <a:gd name="T3" fmla="*/ 1868164965 h 296"/>
              <a:gd name="T4" fmla="*/ 433981038 w 284"/>
              <a:gd name="T5" fmla="*/ 2012661978 h 296"/>
              <a:gd name="T6" fmla="*/ 702633823 w 284"/>
              <a:gd name="T7" fmla="*/ 2147483646 h 296"/>
              <a:gd name="T8" fmla="*/ 743967493 w 284"/>
              <a:gd name="T9" fmla="*/ 2147483646 h 296"/>
              <a:gd name="T10" fmla="*/ 1136614860 w 284"/>
              <a:gd name="T11" fmla="*/ 2147483646 h 296"/>
              <a:gd name="T12" fmla="*/ 1219278987 w 284"/>
              <a:gd name="T13" fmla="*/ 2147483646 h 296"/>
              <a:gd name="T14" fmla="*/ 1405270860 w 284"/>
              <a:gd name="T15" fmla="*/ 2147483646 h 296"/>
              <a:gd name="T16" fmla="*/ 1405270860 w 284"/>
              <a:gd name="T17" fmla="*/ 2147483646 h 296"/>
              <a:gd name="T18" fmla="*/ 1394937442 w 284"/>
              <a:gd name="T19" fmla="*/ 2147483646 h 296"/>
              <a:gd name="T20" fmla="*/ 1673923645 w 284"/>
              <a:gd name="T21" fmla="*/ 2147483646 h 296"/>
              <a:gd name="T22" fmla="*/ 1963243266 w 284"/>
              <a:gd name="T23" fmla="*/ 2147483646 h 296"/>
              <a:gd name="T24" fmla="*/ 2147483646 w 284"/>
              <a:gd name="T25" fmla="*/ 2147483646 h 296"/>
              <a:gd name="T26" fmla="*/ 2147483646 w 284"/>
              <a:gd name="T27" fmla="*/ 2147483646 h 296"/>
              <a:gd name="T28" fmla="*/ 2147483646 w 284"/>
              <a:gd name="T29" fmla="*/ 2147483646 h 296"/>
              <a:gd name="T30" fmla="*/ 2147483646 w 284"/>
              <a:gd name="T31" fmla="*/ 2147483646 h 296"/>
              <a:gd name="T32" fmla="*/ 2147483646 w 284"/>
              <a:gd name="T33" fmla="*/ 2115877801 h 296"/>
              <a:gd name="T34" fmla="*/ 2147483646 w 284"/>
              <a:gd name="T35" fmla="*/ 2002343287 h 296"/>
              <a:gd name="T36" fmla="*/ 2147483646 w 284"/>
              <a:gd name="T37" fmla="*/ 1857843061 h 296"/>
              <a:gd name="T38" fmla="*/ 2147483646 w 284"/>
              <a:gd name="T39" fmla="*/ 1878486868 h 296"/>
              <a:gd name="T40" fmla="*/ 2147483646 w 284"/>
              <a:gd name="T41" fmla="*/ 1754630450 h 296"/>
              <a:gd name="T42" fmla="*/ 2147483646 w 284"/>
              <a:gd name="T43" fmla="*/ 1599808321 h 296"/>
              <a:gd name="T44" fmla="*/ 2147483646 w 284"/>
              <a:gd name="T45" fmla="*/ 1403705003 h 296"/>
              <a:gd name="T46" fmla="*/ 2147483646 w 284"/>
              <a:gd name="T47" fmla="*/ 1094063957 h 296"/>
              <a:gd name="T48" fmla="*/ 2147483646 w 284"/>
              <a:gd name="T49" fmla="*/ 1052776343 h 296"/>
              <a:gd name="T50" fmla="*/ 2066571013 w 284"/>
              <a:gd name="T51" fmla="*/ 866994928 h 296"/>
              <a:gd name="T52" fmla="*/ 2045907392 w 284"/>
              <a:gd name="T53" fmla="*/ 763779104 h 296"/>
              <a:gd name="T54" fmla="*/ 2128568304 w 284"/>
              <a:gd name="T55" fmla="*/ 681210300 h 296"/>
              <a:gd name="T56" fmla="*/ 2147483646 w 284"/>
              <a:gd name="T57" fmla="*/ 650244590 h 296"/>
              <a:gd name="T58" fmla="*/ 2147483646 w 284"/>
              <a:gd name="T59" fmla="*/ 681210300 h 296"/>
              <a:gd name="T60" fmla="*/ 2147483646 w 284"/>
              <a:gd name="T61" fmla="*/ 557353882 h 296"/>
              <a:gd name="T62" fmla="*/ 2147483646 w 284"/>
              <a:gd name="T63" fmla="*/ 536710075 h 296"/>
              <a:gd name="T64" fmla="*/ 2147483646 w 284"/>
              <a:gd name="T65" fmla="*/ 454138059 h 296"/>
              <a:gd name="T66" fmla="*/ 2147483646 w 284"/>
              <a:gd name="T67" fmla="*/ 227069029 h 296"/>
              <a:gd name="T68" fmla="*/ 2045907392 w 284"/>
              <a:gd name="T69" fmla="*/ 350925448 h 296"/>
              <a:gd name="T70" fmla="*/ 2076904430 w 284"/>
              <a:gd name="T71" fmla="*/ 516066268 h 296"/>
              <a:gd name="T72" fmla="*/ 1994243518 w 284"/>
              <a:gd name="T73" fmla="*/ 639922686 h 296"/>
              <a:gd name="T74" fmla="*/ 1890912557 w 284"/>
              <a:gd name="T75" fmla="*/ 877313619 h 296"/>
              <a:gd name="T76" fmla="*/ 1890912557 w 284"/>
              <a:gd name="T77" fmla="*/ 1011491941 h 296"/>
              <a:gd name="T78" fmla="*/ 1839248683 w 284"/>
              <a:gd name="T79" fmla="*/ 1073420150 h 296"/>
              <a:gd name="T80" fmla="*/ 1787584810 w 284"/>
              <a:gd name="T81" fmla="*/ 1104385861 h 296"/>
              <a:gd name="T82" fmla="*/ 1591259519 w 284"/>
              <a:gd name="T83" fmla="*/ 1155992166 h 296"/>
              <a:gd name="T84" fmla="*/ 1425934481 w 284"/>
              <a:gd name="T85" fmla="*/ 1135348359 h 296"/>
              <a:gd name="T86" fmla="*/ 1332940151 w 284"/>
              <a:gd name="T87" fmla="*/ 1094063957 h 296"/>
              <a:gd name="T88" fmla="*/ 1260609443 w 284"/>
              <a:gd name="T89" fmla="*/ 866994928 h 296"/>
              <a:gd name="T90" fmla="*/ 1167615113 w 284"/>
              <a:gd name="T91" fmla="*/ 660566493 h 296"/>
              <a:gd name="T92" fmla="*/ 1136614860 w 284"/>
              <a:gd name="T93" fmla="*/ 588316380 h 296"/>
              <a:gd name="T94" fmla="*/ 1033287113 w 284"/>
              <a:gd name="T95" fmla="*/ 536710075 h 296"/>
              <a:gd name="T96" fmla="*/ 888625696 w 284"/>
              <a:gd name="T97" fmla="*/ 454138059 h 296"/>
              <a:gd name="T98" fmla="*/ 888625696 w 284"/>
              <a:gd name="T99" fmla="*/ 361247351 h 296"/>
              <a:gd name="T100" fmla="*/ 795631367 w 284"/>
              <a:gd name="T101" fmla="*/ 299319142 h 296"/>
              <a:gd name="T102" fmla="*/ 630303114 w 284"/>
              <a:gd name="T103" fmla="*/ 433497464 h 296"/>
              <a:gd name="T104" fmla="*/ 516641950 w 284"/>
              <a:gd name="T105" fmla="*/ 216747126 h 296"/>
              <a:gd name="T106" fmla="*/ 413314203 w 284"/>
              <a:gd name="T107" fmla="*/ 103212611 h 296"/>
              <a:gd name="T108" fmla="*/ 289319620 w 284"/>
              <a:gd name="T109" fmla="*/ 340603544 h 296"/>
              <a:gd name="T110" fmla="*/ 289319620 w 284"/>
              <a:gd name="T111" fmla="*/ 557353882 h 296"/>
              <a:gd name="T112" fmla="*/ 475311494 w 284"/>
              <a:gd name="T113" fmla="*/ 722494702 h 296"/>
              <a:gd name="T114" fmla="*/ 320319873 w 284"/>
              <a:gd name="T115" fmla="*/ 1321132986 h 296"/>
              <a:gd name="T116" fmla="*/ 20666835 w 284"/>
              <a:gd name="T117" fmla="*/ 1795914852 h 296"/>
              <a:gd name="T118" fmla="*/ 20666835 w 284"/>
              <a:gd name="T119" fmla="*/ 1878486868 h 29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84" h="296">
                <a:moveTo>
                  <a:pt x="2" y="182"/>
                </a:moveTo>
                <a:cubicBezTo>
                  <a:pt x="0" y="187"/>
                  <a:pt x="0" y="187"/>
                  <a:pt x="0" y="187"/>
                </a:cubicBezTo>
                <a:cubicBezTo>
                  <a:pt x="3" y="187"/>
                  <a:pt x="6" y="185"/>
                  <a:pt x="9" y="183"/>
                </a:cubicBezTo>
                <a:cubicBezTo>
                  <a:pt x="10" y="182"/>
                  <a:pt x="10" y="182"/>
                  <a:pt x="10" y="182"/>
                </a:cubicBezTo>
                <a:cubicBezTo>
                  <a:pt x="10" y="182"/>
                  <a:pt x="10" y="182"/>
                  <a:pt x="10" y="182"/>
                </a:cubicBezTo>
                <a:cubicBezTo>
                  <a:pt x="26" y="180"/>
                  <a:pt x="26" y="180"/>
                  <a:pt x="26" y="180"/>
                </a:cubicBezTo>
                <a:cubicBezTo>
                  <a:pt x="37" y="175"/>
                  <a:pt x="37" y="175"/>
                  <a:pt x="37" y="175"/>
                </a:cubicBezTo>
                <a:cubicBezTo>
                  <a:pt x="41" y="181"/>
                  <a:pt x="41" y="181"/>
                  <a:pt x="41" y="181"/>
                </a:cubicBezTo>
                <a:cubicBezTo>
                  <a:pt x="42" y="181"/>
                  <a:pt x="42" y="181"/>
                  <a:pt x="42" y="181"/>
                </a:cubicBezTo>
                <a:cubicBezTo>
                  <a:pt x="37" y="189"/>
                  <a:pt x="37" y="189"/>
                  <a:pt x="37" y="189"/>
                </a:cubicBezTo>
                <a:cubicBezTo>
                  <a:pt x="42" y="194"/>
                  <a:pt x="42" y="194"/>
                  <a:pt x="42" y="194"/>
                </a:cubicBezTo>
                <a:cubicBezTo>
                  <a:pt x="42" y="195"/>
                  <a:pt x="42" y="195"/>
                  <a:pt x="42" y="195"/>
                </a:cubicBezTo>
                <a:cubicBezTo>
                  <a:pt x="42" y="196"/>
                  <a:pt x="42" y="196"/>
                  <a:pt x="42" y="196"/>
                </a:cubicBezTo>
                <a:cubicBezTo>
                  <a:pt x="38" y="213"/>
                  <a:pt x="38" y="213"/>
                  <a:pt x="38" y="213"/>
                </a:cubicBezTo>
                <a:cubicBezTo>
                  <a:pt x="49" y="220"/>
                  <a:pt x="49" y="220"/>
                  <a:pt x="49" y="220"/>
                </a:cubicBezTo>
                <a:cubicBezTo>
                  <a:pt x="68" y="221"/>
                  <a:pt x="68" y="221"/>
                  <a:pt x="68" y="221"/>
                </a:cubicBezTo>
                <a:cubicBezTo>
                  <a:pt x="65" y="225"/>
                  <a:pt x="65" y="225"/>
                  <a:pt x="65" y="225"/>
                </a:cubicBezTo>
                <a:cubicBezTo>
                  <a:pt x="53" y="240"/>
                  <a:pt x="47" y="248"/>
                  <a:pt x="48" y="251"/>
                </a:cubicBezTo>
                <a:cubicBezTo>
                  <a:pt x="55" y="253"/>
                  <a:pt x="55" y="253"/>
                  <a:pt x="55" y="253"/>
                </a:cubicBezTo>
                <a:cubicBezTo>
                  <a:pt x="64" y="254"/>
                  <a:pt x="70" y="256"/>
                  <a:pt x="72" y="260"/>
                </a:cubicBezTo>
                <a:cubicBezTo>
                  <a:pt x="74" y="265"/>
                  <a:pt x="77" y="270"/>
                  <a:pt x="79" y="275"/>
                </a:cubicBezTo>
                <a:cubicBezTo>
                  <a:pt x="90" y="281"/>
                  <a:pt x="90" y="281"/>
                  <a:pt x="90" y="281"/>
                </a:cubicBezTo>
                <a:cubicBezTo>
                  <a:pt x="96" y="282"/>
                  <a:pt x="96" y="282"/>
                  <a:pt x="96" y="282"/>
                </a:cubicBezTo>
                <a:cubicBezTo>
                  <a:pt x="110" y="270"/>
                  <a:pt x="110" y="270"/>
                  <a:pt x="110" y="270"/>
                </a:cubicBezTo>
                <a:cubicBezTo>
                  <a:pt x="118" y="281"/>
                  <a:pt x="118" y="281"/>
                  <a:pt x="118" y="281"/>
                </a:cubicBezTo>
                <a:cubicBezTo>
                  <a:pt x="118" y="282"/>
                  <a:pt x="118" y="282"/>
                  <a:pt x="118" y="282"/>
                </a:cubicBezTo>
                <a:cubicBezTo>
                  <a:pt x="118" y="282"/>
                  <a:pt x="118" y="282"/>
                  <a:pt x="118" y="282"/>
                </a:cubicBezTo>
                <a:cubicBezTo>
                  <a:pt x="118" y="282"/>
                  <a:pt x="118" y="282"/>
                  <a:pt x="118" y="282"/>
                </a:cubicBezTo>
                <a:cubicBezTo>
                  <a:pt x="120" y="292"/>
                  <a:pt x="120" y="292"/>
                  <a:pt x="120" y="292"/>
                </a:cubicBezTo>
                <a:cubicBezTo>
                  <a:pt x="126" y="293"/>
                  <a:pt x="126" y="293"/>
                  <a:pt x="126" y="293"/>
                </a:cubicBezTo>
                <a:cubicBezTo>
                  <a:pt x="126" y="293"/>
                  <a:pt x="126" y="293"/>
                  <a:pt x="126" y="293"/>
                </a:cubicBezTo>
                <a:cubicBezTo>
                  <a:pt x="136" y="296"/>
                  <a:pt x="136" y="296"/>
                  <a:pt x="136" y="296"/>
                </a:cubicBezTo>
                <a:cubicBezTo>
                  <a:pt x="138" y="296"/>
                  <a:pt x="138" y="296"/>
                  <a:pt x="138" y="296"/>
                </a:cubicBezTo>
                <a:cubicBezTo>
                  <a:pt x="138" y="295"/>
                  <a:pt x="138" y="295"/>
                  <a:pt x="138" y="295"/>
                </a:cubicBezTo>
                <a:cubicBezTo>
                  <a:pt x="136" y="285"/>
                  <a:pt x="136" y="285"/>
                  <a:pt x="136" y="285"/>
                </a:cubicBezTo>
                <a:cubicBezTo>
                  <a:pt x="136" y="284"/>
                  <a:pt x="136" y="284"/>
                  <a:pt x="136" y="284"/>
                </a:cubicBezTo>
                <a:cubicBezTo>
                  <a:pt x="131" y="261"/>
                  <a:pt x="131" y="261"/>
                  <a:pt x="131" y="261"/>
                </a:cubicBezTo>
                <a:cubicBezTo>
                  <a:pt x="131" y="260"/>
                  <a:pt x="131" y="260"/>
                  <a:pt x="131" y="260"/>
                </a:cubicBezTo>
                <a:cubicBezTo>
                  <a:pt x="134" y="244"/>
                  <a:pt x="134" y="244"/>
                  <a:pt x="134" y="244"/>
                </a:cubicBezTo>
                <a:cubicBezTo>
                  <a:pt x="135" y="244"/>
                  <a:pt x="135" y="244"/>
                  <a:pt x="135" y="244"/>
                </a:cubicBezTo>
                <a:cubicBezTo>
                  <a:pt x="136" y="244"/>
                  <a:pt x="136" y="244"/>
                  <a:pt x="136" y="244"/>
                </a:cubicBezTo>
                <a:cubicBezTo>
                  <a:pt x="147" y="245"/>
                  <a:pt x="147" y="245"/>
                  <a:pt x="147" y="245"/>
                </a:cubicBezTo>
                <a:cubicBezTo>
                  <a:pt x="160" y="235"/>
                  <a:pt x="160" y="235"/>
                  <a:pt x="160" y="235"/>
                </a:cubicBezTo>
                <a:cubicBezTo>
                  <a:pt x="162" y="236"/>
                  <a:pt x="162" y="236"/>
                  <a:pt x="162" y="236"/>
                </a:cubicBezTo>
                <a:cubicBezTo>
                  <a:pt x="169" y="241"/>
                  <a:pt x="174" y="246"/>
                  <a:pt x="176" y="249"/>
                </a:cubicBezTo>
                <a:cubicBezTo>
                  <a:pt x="178" y="248"/>
                  <a:pt x="183" y="244"/>
                  <a:pt x="189" y="237"/>
                </a:cubicBezTo>
                <a:cubicBezTo>
                  <a:pt x="189" y="236"/>
                  <a:pt x="189" y="236"/>
                  <a:pt x="189" y="236"/>
                </a:cubicBezTo>
                <a:cubicBezTo>
                  <a:pt x="190" y="236"/>
                  <a:pt x="190" y="236"/>
                  <a:pt x="190" y="236"/>
                </a:cubicBezTo>
                <a:cubicBezTo>
                  <a:pt x="210" y="241"/>
                  <a:pt x="210" y="241"/>
                  <a:pt x="210" y="241"/>
                </a:cubicBezTo>
                <a:cubicBezTo>
                  <a:pt x="219" y="234"/>
                  <a:pt x="219" y="234"/>
                  <a:pt x="219" y="234"/>
                </a:cubicBezTo>
                <a:cubicBezTo>
                  <a:pt x="219" y="233"/>
                  <a:pt x="219" y="233"/>
                  <a:pt x="219" y="233"/>
                </a:cubicBezTo>
                <a:cubicBezTo>
                  <a:pt x="220" y="233"/>
                  <a:pt x="220" y="233"/>
                  <a:pt x="220" y="233"/>
                </a:cubicBezTo>
                <a:cubicBezTo>
                  <a:pt x="220" y="233"/>
                  <a:pt x="220" y="233"/>
                  <a:pt x="220" y="233"/>
                </a:cubicBezTo>
                <a:cubicBezTo>
                  <a:pt x="220" y="233"/>
                  <a:pt x="220" y="233"/>
                  <a:pt x="220" y="233"/>
                </a:cubicBezTo>
                <a:cubicBezTo>
                  <a:pt x="229" y="235"/>
                  <a:pt x="229" y="235"/>
                  <a:pt x="229" y="235"/>
                </a:cubicBezTo>
                <a:cubicBezTo>
                  <a:pt x="256" y="211"/>
                  <a:pt x="256" y="211"/>
                  <a:pt x="256" y="211"/>
                </a:cubicBezTo>
                <a:cubicBezTo>
                  <a:pt x="264" y="213"/>
                  <a:pt x="264" y="213"/>
                  <a:pt x="264" y="213"/>
                </a:cubicBezTo>
                <a:cubicBezTo>
                  <a:pt x="264" y="213"/>
                  <a:pt x="264" y="213"/>
                  <a:pt x="264" y="213"/>
                </a:cubicBezTo>
                <a:cubicBezTo>
                  <a:pt x="265" y="214"/>
                  <a:pt x="265" y="214"/>
                  <a:pt x="265" y="214"/>
                </a:cubicBezTo>
                <a:cubicBezTo>
                  <a:pt x="265" y="214"/>
                  <a:pt x="265" y="214"/>
                  <a:pt x="265" y="214"/>
                </a:cubicBezTo>
                <a:cubicBezTo>
                  <a:pt x="266" y="214"/>
                  <a:pt x="266" y="214"/>
                  <a:pt x="266" y="214"/>
                </a:cubicBezTo>
                <a:cubicBezTo>
                  <a:pt x="268" y="218"/>
                  <a:pt x="268" y="218"/>
                  <a:pt x="268" y="218"/>
                </a:cubicBezTo>
                <a:cubicBezTo>
                  <a:pt x="270" y="216"/>
                  <a:pt x="270" y="216"/>
                  <a:pt x="270" y="216"/>
                </a:cubicBezTo>
                <a:cubicBezTo>
                  <a:pt x="270" y="216"/>
                  <a:pt x="270" y="216"/>
                  <a:pt x="270" y="216"/>
                </a:cubicBezTo>
                <a:cubicBezTo>
                  <a:pt x="270" y="215"/>
                  <a:pt x="270" y="215"/>
                  <a:pt x="270" y="215"/>
                </a:cubicBezTo>
                <a:cubicBezTo>
                  <a:pt x="270" y="215"/>
                  <a:pt x="270" y="215"/>
                  <a:pt x="270" y="215"/>
                </a:cubicBezTo>
                <a:cubicBezTo>
                  <a:pt x="278" y="211"/>
                  <a:pt x="278" y="211"/>
                  <a:pt x="278" y="211"/>
                </a:cubicBezTo>
                <a:cubicBezTo>
                  <a:pt x="284" y="205"/>
                  <a:pt x="284" y="205"/>
                  <a:pt x="284" y="205"/>
                </a:cubicBezTo>
                <a:cubicBezTo>
                  <a:pt x="283" y="193"/>
                  <a:pt x="283" y="193"/>
                  <a:pt x="283" y="193"/>
                </a:cubicBezTo>
                <a:cubicBezTo>
                  <a:pt x="282" y="191"/>
                  <a:pt x="282" y="191"/>
                  <a:pt x="282" y="191"/>
                </a:cubicBezTo>
                <a:cubicBezTo>
                  <a:pt x="274" y="194"/>
                  <a:pt x="274" y="194"/>
                  <a:pt x="274" y="194"/>
                </a:cubicBezTo>
                <a:cubicBezTo>
                  <a:pt x="274" y="194"/>
                  <a:pt x="274" y="194"/>
                  <a:pt x="274" y="194"/>
                </a:cubicBezTo>
                <a:cubicBezTo>
                  <a:pt x="272" y="195"/>
                  <a:pt x="270" y="196"/>
                  <a:pt x="267" y="196"/>
                </a:cubicBezTo>
                <a:cubicBezTo>
                  <a:pt x="258" y="196"/>
                  <a:pt x="258" y="196"/>
                  <a:pt x="258" y="196"/>
                </a:cubicBezTo>
                <a:cubicBezTo>
                  <a:pt x="255" y="196"/>
                  <a:pt x="254" y="195"/>
                  <a:pt x="252" y="193"/>
                </a:cubicBezTo>
                <a:cubicBezTo>
                  <a:pt x="252" y="180"/>
                  <a:pt x="252" y="180"/>
                  <a:pt x="252" y="180"/>
                </a:cubicBezTo>
                <a:cubicBezTo>
                  <a:pt x="249" y="179"/>
                  <a:pt x="248" y="178"/>
                  <a:pt x="246" y="178"/>
                </a:cubicBezTo>
                <a:cubicBezTo>
                  <a:pt x="244" y="179"/>
                  <a:pt x="244" y="179"/>
                  <a:pt x="244" y="179"/>
                </a:cubicBezTo>
                <a:cubicBezTo>
                  <a:pt x="242" y="180"/>
                  <a:pt x="242" y="180"/>
                  <a:pt x="242" y="180"/>
                </a:cubicBezTo>
                <a:cubicBezTo>
                  <a:pt x="236" y="182"/>
                  <a:pt x="236" y="182"/>
                  <a:pt x="236" y="182"/>
                </a:cubicBezTo>
                <a:cubicBezTo>
                  <a:pt x="234" y="182"/>
                  <a:pt x="234" y="182"/>
                  <a:pt x="234" y="182"/>
                </a:cubicBezTo>
                <a:cubicBezTo>
                  <a:pt x="234" y="181"/>
                  <a:pt x="234" y="181"/>
                  <a:pt x="234" y="181"/>
                </a:cubicBezTo>
                <a:cubicBezTo>
                  <a:pt x="231" y="175"/>
                  <a:pt x="231" y="175"/>
                  <a:pt x="231" y="175"/>
                </a:cubicBezTo>
                <a:cubicBezTo>
                  <a:pt x="230" y="170"/>
                  <a:pt x="230" y="170"/>
                  <a:pt x="230" y="170"/>
                </a:cubicBezTo>
                <a:cubicBezTo>
                  <a:pt x="230" y="170"/>
                  <a:pt x="230" y="170"/>
                  <a:pt x="230" y="170"/>
                </a:cubicBezTo>
                <a:cubicBezTo>
                  <a:pt x="234" y="155"/>
                  <a:pt x="234" y="155"/>
                  <a:pt x="234" y="155"/>
                </a:cubicBezTo>
                <a:cubicBezTo>
                  <a:pt x="234" y="155"/>
                  <a:pt x="234" y="155"/>
                  <a:pt x="234" y="155"/>
                </a:cubicBezTo>
                <a:cubicBezTo>
                  <a:pt x="234" y="155"/>
                  <a:pt x="234" y="155"/>
                  <a:pt x="234" y="155"/>
                </a:cubicBezTo>
                <a:cubicBezTo>
                  <a:pt x="234" y="154"/>
                  <a:pt x="234" y="154"/>
                  <a:pt x="234" y="154"/>
                </a:cubicBezTo>
                <a:cubicBezTo>
                  <a:pt x="238" y="147"/>
                  <a:pt x="238" y="147"/>
                  <a:pt x="238" y="147"/>
                </a:cubicBezTo>
                <a:cubicBezTo>
                  <a:pt x="226" y="137"/>
                  <a:pt x="226" y="137"/>
                  <a:pt x="226" y="137"/>
                </a:cubicBezTo>
                <a:cubicBezTo>
                  <a:pt x="226" y="136"/>
                  <a:pt x="226" y="136"/>
                  <a:pt x="226" y="136"/>
                </a:cubicBezTo>
                <a:cubicBezTo>
                  <a:pt x="226" y="136"/>
                  <a:pt x="226" y="136"/>
                  <a:pt x="226" y="136"/>
                </a:cubicBezTo>
                <a:cubicBezTo>
                  <a:pt x="226" y="124"/>
                  <a:pt x="226" y="124"/>
                  <a:pt x="226" y="124"/>
                </a:cubicBezTo>
                <a:cubicBezTo>
                  <a:pt x="226" y="124"/>
                  <a:pt x="226" y="124"/>
                  <a:pt x="226" y="124"/>
                </a:cubicBezTo>
                <a:cubicBezTo>
                  <a:pt x="232" y="106"/>
                  <a:pt x="232" y="106"/>
                  <a:pt x="232" y="106"/>
                </a:cubicBezTo>
                <a:cubicBezTo>
                  <a:pt x="228" y="96"/>
                  <a:pt x="228" y="96"/>
                  <a:pt x="228" y="96"/>
                </a:cubicBezTo>
                <a:cubicBezTo>
                  <a:pt x="225" y="95"/>
                  <a:pt x="225" y="95"/>
                  <a:pt x="225" y="95"/>
                </a:cubicBezTo>
                <a:cubicBezTo>
                  <a:pt x="220" y="95"/>
                  <a:pt x="220" y="95"/>
                  <a:pt x="220" y="95"/>
                </a:cubicBezTo>
                <a:cubicBezTo>
                  <a:pt x="216" y="102"/>
                  <a:pt x="216" y="102"/>
                  <a:pt x="216" y="102"/>
                </a:cubicBezTo>
                <a:cubicBezTo>
                  <a:pt x="210" y="98"/>
                  <a:pt x="210" y="98"/>
                  <a:pt x="210" y="98"/>
                </a:cubicBezTo>
                <a:cubicBezTo>
                  <a:pt x="205" y="95"/>
                  <a:pt x="205" y="95"/>
                  <a:pt x="205" y="95"/>
                </a:cubicBezTo>
                <a:cubicBezTo>
                  <a:pt x="200" y="84"/>
                  <a:pt x="200" y="84"/>
                  <a:pt x="200" y="84"/>
                </a:cubicBezTo>
                <a:cubicBezTo>
                  <a:pt x="200" y="84"/>
                  <a:pt x="200" y="84"/>
                  <a:pt x="200" y="84"/>
                </a:cubicBezTo>
                <a:cubicBezTo>
                  <a:pt x="200" y="84"/>
                  <a:pt x="200" y="84"/>
                  <a:pt x="200" y="84"/>
                </a:cubicBezTo>
                <a:cubicBezTo>
                  <a:pt x="199" y="76"/>
                  <a:pt x="199" y="76"/>
                  <a:pt x="199" y="76"/>
                </a:cubicBezTo>
                <a:cubicBezTo>
                  <a:pt x="199" y="75"/>
                  <a:pt x="199" y="75"/>
                  <a:pt x="199" y="75"/>
                </a:cubicBezTo>
                <a:cubicBezTo>
                  <a:pt x="198" y="74"/>
                  <a:pt x="198" y="74"/>
                  <a:pt x="198" y="74"/>
                </a:cubicBezTo>
                <a:cubicBezTo>
                  <a:pt x="200" y="74"/>
                  <a:pt x="200" y="74"/>
                  <a:pt x="200" y="74"/>
                </a:cubicBezTo>
                <a:cubicBezTo>
                  <a:pt x="205" y="66"/>
                  <a:pt x="205" y="66"/>
                  <a:pt x="205" y="66"/>
                </a:cubicBezTo>
                <a:cubicBezTo>
                  <a:pt x="206" y="66"/>
                  <a:pt x="206" y="66"/>
                  <a:pt x="206" y="66"/>
                </a:cubicBezTo>
                <a:cubicBezTo>
                  <a:pt x="206" y="66"/>
                  <a:pt x="206" y="66"/>
                  <a:pt x="206" y="66"/>
                </a:cubicBezTo>
                <a:cubicBezTo>
                  <a:pt x="206" y="66"/>
                  <a:pt x="206" y="66"/>
                  <a:pt x="206" y="66"/>
                </a:cubicBezTo>
                <a:cubicBezTo>
                  <a:pt x="210" y="65"/>
                  <a:pt x="210" y="65"/>
                  <a:pt x="210" y="65"/>
                </a:cubicBezTo>
                <a:cubicBezTo>
                  <a:pt x="215" y="64"/>
                  <a:pt x="215" y="64"/>
                  <a:pt x="215" y="64"/>
                </a:cubicBezTo>
                <a:cubicBezTo>
                  <a:pt x="236" y="63"/>
                  <a:pt x="236" y="63"/>
                  <a:pt x="236" y="63"/>
                </a:cubicBezTo>
                <a:cubicBezTo>
                  <a:pt x="236" y="63"/>
                  <a:pt x="236" y="63"/>
                  <a:pt x="236" y="63"/>
                </a:cubicBezTo>
                <a:cubicBezTo>
                  <a:pt x="239" y="64"/>
                  <a:pt x="239" y="64"/>
                  <a:pt x="239" y="64"/>
                </a:cubicBezTo>
                <a:cubicBezTo>
                  <a:pt x="240" y="64"/>
                  <a:pt x="240" y="64"/>
                  <a:pt x="240" y="64"/>
                </a:cubicBezTo>
                <a:cubicBezTo>
                  <a:pt x="243" y="66"/>
                  <a:pt x="243" y="66"/>
                  <a:pt x="243" y="66"/>
                </a:cubicBezTo>
                <a:cubicBezTo>
                  <a:pt x="248" y="63"/>
                  <a:pt x="248" y="63"/>
                  <a:pt x="248" y="63"/>
                </a:cubicBezTo>
                <a:cubicBezTo>
                  <a:pt x="253" y="60"/>
                  <a:pt x="253" y="60"/>
                  <a:pt x="253" y="60"/>
                </a:cubicBezTo>
                <a:cubicBezTo>
                  <a:pt x="256" y="56"/>
                  <a:pt x="256" y="56"/>
                  <a:pt x="256" y="56"/>
                </a:cubicBezTo>
                <a:cubicBezTo>
                  <a:pt x="256" y="54"/>
                  <a:pt x="256" y="54"/>
                  <a:pt x="256" y="54"/>
                </a:cubicBezTo>
                <a:cubicBezTo>
                  <a:pt x="256" y="45"/>
                  <a:pt x="256" y="45"/>
                  <a:pt x="256" y="45"/>
                </a:cubicBezTo>
                <a:cubicBezTo>
                  <a:pt x="251" y="44"/>
                  <a:pt x="251" y="44"/>
                  <a:pt x="251" y="44"/>
                </a:cubicBezTo>
                <a:cubicBezTo>
                  <a:pt x="243" y="47"/>
                  <a:pt x="243" y="47"/>
                  <a:pt x="243" y="47"/>
                </a:cubicBezTo>
                <a:cubicBezTo>
                  <a:pt x="240" y="50"/>
                  <a:pt x="238" y="52"/>
                  <a:pt x="235" y="52"/>
                </a:cubicBezTo>
                <a:cubicBezTo>
                  <a:pt x="232" y="52"/>
                  <a:pt x="230" y="49"/>
                  <a:pt x="227" y="45"/>
                </a:cubicBezTo>
                <a:cubicBezTo>
                  <a:pt x="227" y="45"/>
                  <a:pt x="227" y="45"/>
                  <a:pt x="227" y="45"/>
                </a:cubicBezTo>
                <a:cubicBezTo>
                  <a:pt x="227" y="45"/>
                  <a:pt x="227" y="45"/>
                  <a:pt x="227" y="45"/>
                </a:cubicBezTo>
                <a:cubicBezTo>
                  <a:pt x="227" y="44"/>
                  <a:pt x="227" y="44"/>
                  <a:pt x="227" y="44"/>
                </a:cubicBezTo>
                <a:cubicBezTo>
                  <a:pt x="226" y="39"/>
                  <a:pt x="226" y="39"/>
                  <a:pt x="226" y="39"/>
                </a:cubicBezTo>
                <a:cubicBezTo>
                  <a:pt x="226" y="38"/>
                  <a:pt x="226" y="38"/>
                  <a:pt x="226" y="38"/>
                </a:cubicBezTo>
                <a:cubicBezTo>
                  <a:pt x="227" y="33"/>
                  <a:pt x="227" y="33"/>
                  <a:pt x="227" y="33"/>
                </a:cubicBezTo>
                <a:cubicBezTo>
                  <a:pt x="222" y="22"/>
                  <a:pt x="222" y="22"/>
                  <a:pt x="222" y="22"/>
                </a:cubicBezTo>
                <a:cubicBezTo>
                  <a:pt x="214" y="24"/>
                  <a:pt x="214" y="24"/>
                  <a:pt x="214" y="24"/>
                </a:cubicBezTo>
                <a:cubicBezTo>
                  <a:pt x="210" y="28"/>
                  <a:pt x="210" y="28"/>
                  <a:pt x="210" y="28"/>
                </a:cubicBezTo>
                <a:cubicBezTo>
                  <a:pt x="212" y="40"/>
                  <a:pt x="212" y="40"/>
                  <a:pt x="212" y="40"/>
                </a:cubicBezTo>
                <a:cubicBezTo>
                  <a:pt x="198" y="34"/>
                  <a:pt x="198" y="34"/>
                  <a:pt x="198" y="34"/>
                </a:cubicBezTo>
                <a:cubicBezTo>
                  <a:pt x="202" y="41"/>
                  <a:pt x="202" y="41"/>
                  <a:pt x="202" y="41"/>
                </a:cubicBezTo>
                <a:cubicBezTo>
                  <a:pt x="202" y="41"/>
                  <a:pt x="202" y="41"/>
                  <a:pt x="202" y="41"/>
                </a:cubicBezTo>
                <a:cubicBezTo>
                  <a:pt x="202" y="42"/>
                  <a:pt x="202" y="42"/>
                  <a:pt x="202" y="42"/>
                </a:cubicBezTo>
                <a:cubicBezTo>
                  <a:pt x="201" y="50"/>
                  <a:pt x="201" y="50"/>
                  <a:pt x="201" y="50"/>
                </a:cubicBezTo>
                <a:cubicBezTo>
                  <a:pt x="201" y="51"/>
                  <a:pt x="201" y="51"/>
                  <a:pt x="201" y="51"/>
                </a:cubicBezTo>
                <a:cubicBezTo>
                  <a:pt x="200" y="51"/>
                  <a:pt x="200" y="51"/>
                  <a:pt x="200" y="51"/>
                </a:cubicBezTo>
                <a:cubicBezTo>
                  <a:pt x="193" y="62"/>
                  <a:pt x="193" y="62"/>
                  <a:pt x="193" y="62"/>
                </a:cubicBezTo>
                <a:cubicBezTo>
                  <a:pt x="193" y="62"/>
                  <a:pt x="193" y="62"/>
                  <a:pt x="193" y="62"/>
                </a:cubicBezTo>
                <a:cubicBezTo>
                  <a:pt x="180" y="69"/>
                  <a:pt x="180" y="69"/>
                  <a:pt x="180" y="69"/>
                </a:cubicBezTo>
                <a:cubicBezTo>
                  <a:pt x="179" y="76"/>
                  <a:pt x="179" y="76"/>
                  <a:pt x="179" y="76"/>
                </a:cubicBezTo>
                <a:cubicBezTo>
                  <a:pt x="179" y="78"/>
                  <a:pt x="180" y="81"/>
                  <a:pt x="182" y="85"/>
                </a:cubicBezTo>
                <a:cubicBezTo>
                  <a:pt x="183" y="85"/>
                  <a:pt x="183" y="85"/>
                  <a:pt x="183" y="85"/>
                </a:cubicBezTo>
                <a:cubicBezTo>
                  <a:pt x="183" y="86"/>
                  <a:pt x="183" y="86"/>
                  <a:pt x="183" y="86"/>
                </a:cubicBezTo>
                <a:cubicBezTo>
                  <a:pt x="184" y="96"/>
                  <a:pt x="184" y="96"/>
                  <a:pt x="184" y="96"/>
                </a:cubicBezTo>
                <a:cubicBezTo>
                  <a:pt x="184" y="97"/>
                  <a:pt x="184" y="97"/>
                  <a:pt x="184" y="97"/>
                </a:cubicBezTo>
                <a:cubicBezTo>
                  <a:pt x="183" y="98"/>
                  <a:pt x="183" y="98"/>
                  <a:pt x="183" y="98"/>
                </a:cubicBezTo>
                <a:cubicBezTo>
                  <a:pt x="178" y="104"/>
                  <a:pt x="178" y="104"/>
                  <a:pt x="178" y="104"/>
                </a:cubicBezTo>
                <a:cubicBezTo>
                  <a:pt x="178" y="104"/>
                  <a:pt x="178" y="104"/>
                  <a:pt x="178" y="104"/>
                </a:cubicBezTo>
                <a:cubicBezTo>
                  <a:pt x="178" y="104"/>
                  <a:pt x="178" y="104"/>
                  <a:pt x="178" y="104"/>
                </a:cubicBezTo>
                <a:cubicBezTo>
                  <a:pt x="178" y="104"/>
                  <a:pt x="178" y="104"/>
                  <a:pt x="178" y="104"/>
                </a:cubicBezTo>
                <a:cubicBezTo>
                  <a:pt x="174" y="107"/>
                  <a:pt x="174" y="107"/>
                  <a:pt x="174" y="107"/>
                </a:cubicBezTo>
                <a:cubicBezTo>
                  <a:pt x="174" y="107"/>
                  <a:pt x="174" y="107"/>
                  <a:pt x="174" y="107"/>
                </a:cubicBezTo>
                <a:cubicBezTo>
                  <a:pt x="173" y="107"/>
                  <a:pt x="173" y="107"/>
                  <a:pt x="173" y="107"/>
                </a:cubicBezTo>
                <a:cubicBezTo>
                  <a:pt x="173" y="107"/>
                  <a:pt x="173" y="107"/>
                  <a:pt x="173" y="107"/>
                </a:cubicBezTo>
                <a:cubicBezTo>
                  <a:pt x="172" y="107"/>
                  <a:pt x="172" y="107"/>
                  <a:pt x="172" y="107"/>
                </a:cubicBezTo>
                <a:cubicBezTo>
                  <a:pt x="163" y="105"/>
                  <a:pt x="163" y="105"/>
                  <a:pt x="163" y="105"/>
                </a:cubicBezTo>
                <a:cubicBezTo>
                  <a:pt x="162" y="105"/>
                  <a:pt x="160" y="106"/>
                  <a:pt x="158" y="107"/>
                </a:cubicBezTo>
                <a:cubicBezTo>
                  <a:pt x="154" y="112"/>
                  <a:pt x="154" y="112"/>
                  <a:pt x="154" y="112"/>
                </a:cubicBezTo>
                <a:cubicBezTo>
                  <a:pt x="150" y="116"/>
                  <a:pt x="150" y="116"/>
                  <a:pt x="150" y="116"/>
                </a:cubicBezTo>
                <a:cubicBezTo>
                  <a:pt x="148" y="119"/>
                  <a:pt x="146" y="120"/>
                  <a:pt x="141" y="119"/>
                </a:cubicBezTo>
                <a:cubicBezTo>
                  <a:pt x="138" y="119"/>
                  <a:pt x="138" y="116"/>
                  <a:pt x="138" y="112"/>
                </a:cubicBezTo>
                <a:cubicBezTo>
                  <a:pt x="138" y="110"/>
                  <a:pt x="138" y="110"/>
                  <a:pt x="138" y="110"/>
                </a:cubicBezTo>
                <a:cubicBezTo>
                  <a:pt x="138" y="107"/>
                  <a:pt x="138" y="107"/>
                  <a:pt x="138" y="107"/>
                </a:cubicBezTo>
                <a:cubicBezTo>
                  <a:pt x="136" y="109"/>
                  <a:pt x="136" y="109"/>
                  <a:pt x="136" y="109"/>
                </a:cubicBezTo>
                <a:cubicBezTo>
                  <a:pt x="135" y="110"/>
                  <a:pt x="134" y="111"/>
                  <a:pt x="132" y="111"/>
                </a:cubicBezTo>
                <a:cubicBezTo>
                  <a:pt x="131" y="110"/>
                  <a:pt x="130" y="109"/>
                  <a:pt x="129" y="106"/>
                </a:cubicBezTo>
                <a:cubicBezTo>
                  <a:pt x="129" y="106"/>
                  <a:pt x="129" y="106"/>
                  <a:pt x="129" y="106"/>
                </a:cubicBezTo>
                <a:cubicBezTo>
                  <a:pt x="128" y="96"/>
                  <a:pt x="128" y="96"/>
                  <a:pt x="128" y="96"/>
                </a:cubicBezTo>
                <a:cubicBezTo>
                  <a:pt x="126" y="88"/>
                  <a:pt x="126" y="88"/>
                  <a:pt x="126" y="88"/>
                </a:cubicBezTo>
                <a:cubicBezTo>
                  <a:pt x="122" y="84"/>
                  <a:pt x="122" y="84"/>
                  <a:pt x="122" y="84"/>
                </a:cubicBezTo>
                <a:cubicBezTo>
                  <a:pt x="122" y="84"/>
                  <a:pt x="122" y="84"/>
                  <a:pt x="122" y="84"/>
                </a:cubicBezTo>
                <a:cubicBezTo>
                  <a:pt x="122" y="83"/>
                  <a:pt x="122" y="83"/>
                  <a:pt x="122" y="83"/>
                </a:cubicBezTo>
                <a:cubicBezTo>
                  <a:pt x="113" y="64"/>
                  <a:pt x="113" y="64"/>
                  <a:pt x="113" y="64"/>
                </a:cubicBezTo>
                <a:cubicBezTo>
                  <a:pt x="113" y="64"/>
                  <a:pt x="113" y="64"/>
                  <a:pt x="113" y="64"/>
                </a:cubicBezTo>
                <a:cubicBezTo>
                  <a:pt x="110" y="58"/>
                  <a:pt x="110" y="58"/>
                  <a:pt x="110" y="58"/>
                </a:cubicBezTo>
                <a:cubicBezTo>
                  <a:pt x="110" y="58"/>
                  <a:pt x="110" y="58"/>
                  <a:pt x="110" y="58"/>
                </a:cubicBezTo>
                <a:cubicBezTo>
                  <a:pt x="110" y="58"/>
                  <a:pt x="110" y="58"/>
                  <a:pt x="110" y="58"/>
                </a:cubicBezTo>
                <a:cubicBezTo>
                  <a:pt x="110" y="57"/>
                  <a:pt x="110" y="57"/>
                  <a:pt x="110" y="57"/>
                </a:cubicBezTo>
                <a:cubicBezTo>
                  <a:pt x="108" y="47"/>
                  <a:pt x="108" y="47"/>
                  <a:pt x="108" y="47"/>
                </a:cubicBezTo>
                <a:cubicBezTo>
                  <a:pt x="107" y="45"/>
                  <a:pt x="107" y="45"/>
                  <a:pt x="107" y="45"/>
                </a:cubicBezTo>
                <a:cubicBezTo>
                  <a:pt x="106" y="46"/>
                  <a:pt x="106" y="46"/>
                  <a:pt x="106" y="46"/>
                </a:cubicBezTo>
                <a:cubicBezTo>
                  <a:pt x="103" y="50"/>
                  <a:pt x="101" y="52"/>
                  <a:pt x="100" y="52"/>
                </a:cubicBezTo>
                <a:cubicBezTo>
                  <a:pt x="99" y="52"/>
                  <a:pt x="97" y="50"/>
                  <a:pt x="94" y="48"/>
                </a:cubicBezTo>
                <a:cubicBezTo>
                  <a:pt x="88" y="45"/>
                  <a:pt x="88" y="45"/>
                  <a:pt x="88" y="45"/>
                </a:cubicBezTo>
                <a:cubicBezTo>
                  <a:pt x="87" y="44"/>
                  <a:pt x="87" y="44"/>
                  <a:pt x="87" y="44"/>
                </a:cubicBezTo>
                <a:cubicBezTo>
                  <a:pt x="86" y="44"/>
                  <a:pt x="86" y="44"/>
                  <a:pt x="86" y="44"/>
                </a:cubicBezTo>
                <a:cubicBezTo>
                  <a:pt x="86" y="44"/>
                  <a:pt x="86" y="44"/>
                  <a:pt x="86" y="44"/>
                </a:cubicBezTo>
                <a:cubicBezTo>
                  <a:pt x="86" y="43"/>
                  <a:pt x="86" y="43"/>
                  <a:pt x="86" y="43"/>
                </a:cubicBezTo>
                <a:cubicBezTo>
                  <a:pt x="86" y="35"/>
                  <a:pt x="86" y="35"/>
                  <a:pt x="86" y="35"/>
                </a:cubicBezTo>
                <a:cubicBezTo>
                  <a:pt x="86" y="35"/>
                  <a:pt x="86" y="35"/>
                  <a:pt x="86" y="35"/>
                </a:cubicBezTo>
                <a:cubicBezTo>
                  <a:pt x="84" y="29"/>
                  <a:pt x="84" y="29"/>
                  <a:pt x="84" y="29"/>
                </a:cubicBezTo>
                <a:cubicBezTo>
                  <a:pt x="81" y="21"/>
                  <a:pt x="81" y="21"/>
                  <a:pt x="81" y="21"/>
                </a:cubicBezTo>
                <a:cubicBezTo>
                  <a:pt x="78" y="21"/>
                  <a:pt x="78" y="21"/>
                  <a:pt x="78" y="21"/>
                </a:cubicBezTo>
                <a:cubicBezTo>
                  <a:pt x="78" y="24"/>
                  <a:pt x="78" y="27"/>
                  <a:pt x="77" y="29"/>
                </a:cubicBezTo>
                <a:cubicBezTo>
                  <a:pt x="76" y="31"/>
                  <a:pt x="75" y="33"/>
                  <a:pt x="72" y="35"/>
                </a:cubicBezTo>
                <a:cubicBezTo>
                  <a:pt x="72" y="38"/>
                  <a:pt x="70" y="40"/>
                  <a:pt x="69" y="41"/>
                </a:cubicBezTo>
                <a:cubicBezTo>
                  <a:pt x="66" y="44"/>
                  <a:pt x="64" y="44"/>
                  <a:pt x="62" y="42"/>
                </a:cubicBezTo>
                <a:cubicBezTo>
                  <a:pt x="61" y="42"/>
                  <a:pt x="61" y="42"/>
                  <a:pt x="61" y="42"/>
                </a:cubicBezTo>
                <a:cubicBezTo>
                  <a:pt x="58" y="41"/>
                  <a:pt x="58" y="38"/>
                  <a:pt x="58" y="33"/>
                </a:cubicBezTo>
                <a:cubicBezTo>
                  <a:pt x="58" y="31"/>
                  <a:pt x="58" y="31"/>
                  <a:pt x="58" y="31"/>
                </a:cubicBezTo>
                <a:cubicBezTo>
                  <a:pt x="53" y="28"/>
                  <a:pt x="53" y="28"/>
                  <a:pt x="53" y="28"/>
                </a:cubicBezTo>
                <a:cubicBezTo>
                  <a:pt x="51" y="27"/>
                  <a:pt x="50" y="24"/>
                  <a:pt x="50" y="21"/>
                </a:cubicBezTo>
                <a:cubicBezTo>
                  <a:pt x="52" y="3"/>
                  <a:pt x="52" y="3"/>
                  <a:pt x="52" y="3"/>
                </a:cubicBezTo>
                <a:cubicBezTo>
                  <a:pt x="51" y="0"/>
                  <a:pt x="51" y="0"/>
                  <a:pt x="51" y="0"/>
                </a:cubicBezTo>
                <a:cubicBezTo>
                  <a:pt x="44" y="7"/>
                  <a:pt x="44" y="7"/>
                  <a:pt x="44" y="7"/>
                </a:cubicBezTo>
                <a:cubicBezTo>
                  <a:pt x="40" y="10"/>
                  <a:pt x="40" y="10"/>
                  <a:pt x="40" y="10"/>
                </a:cubicBezTo>
                <a:cubicBezTo>
                  <a:pt x="39" y="13"/>
                  <a:pt x="39" y="13"/>
                  <a:pt x="39" y="13"/>
                </a:cubicBezTo>
                <a:cubicBezTo>
                  <a:pt x="40" y="17"/>
                  <a:pt x="41" y="20"/>
                  <a:pt x="41" y="22"/>
                </a:cubicBezTo>
                <a:cubicBezTo>
                  <a:pt x="41" y="26"/>
                  <a:pt x="39" y="29"/>
                  <a:pt x="36" y="30"/>
                </a:cubicBezTo>
                <a:cubicBezTo>
                  <a:pt x="28" y="33"/>
                  <a:pt x="28" y="33"/>
                  <a:pt x="28" y="33"/>
                </a:cubicBezTo>
                <a:cubicBezTo>
                  <a:pt x="26" y="34"/>
                  <a:pt x="26" y="34"/>
                  <a:pt x="26" y="34"/>
                </a:cubicBezTo>
                <a:cubicBezTo>
                  <a:pt x="26" y="37"/>
                  <a:pt x="26" y="37"/>
                  <a:pt x="26" y="37"/>
                </a:cubicBezTo>
                <a:cubicBezTo>
                  <a:pt x="26" y="48"/>
                  <a:pt x="26" y="48"/>
                  <a:pt x="26" y="48"/>
                </a:cubicBezTo>
                <a:cubicBezTo>
                  <a:pt x="26" y="52"/>
                  <a:pt x="27" y="54"/>
                  <a:pt x="28" y="54"/>
                </a:cubicBezTo>
                <a:cubicBezTo>
                  <a:pt x="30" y="55"/>
                  <a:pt x="33" y="55"/>
                  <a:pt x="36" y="53"/>
                </a:cubicBezTo>
                <a:cubicBezTo>
                  <a:pt x="38" y="52"/>
                  <a:pt x="38" y="52"/>
                  <a:pt x="38" y="52"/>
                </a:cubicBezTo>
                <a:cubicBezTo>
                  <a:pt x="46" y="69"/>
                  <a:pt x="46" y="69"/>
                  <a:pt x="46" y="69"/>
                </a:cubicBezTo>
                <a:cubicBezTo>
                  <a:pt x="46" y="70"/>
                  <a:pt x="46" y="70"/>
                  <a:pt x="46" y="70"/>
                </a:cubicBezTo>
                <a:cubicBezTo>
                  <a:pt x="46" y="70"/>
                  <a:pt x="46" y="70"/>
                  <a:pt x="46" y="70"/>
                </a:cubicBezTo>
                <a:cubicBezTo>
                  <a:pt x="46" y="70"/>
                  <a:pt x="46" y="70"/>
                  <a:pt x="46" y="70"/>
                </a:cubicBezTo>
                <a:cubicBezTo>
                  <a:pt x="43" y="102"/>
                  <a:pt x="40" y="120"/>
                  <a:pt x="36" y="125"/>
                </a:cubicBezTo>
                <a:cubicBezTo>
                  <a:pt x="35" y="126"/>
                  <a:pt x="34" y="127"/>
                  <a:pt x="31" y="128"/>
                </a:cubicBezTo>
                <a:cubicBezTo>
                  <a:pt x="28" y="128"/>
                  <a:pt x="26" y="127"/>
                  <a:pt x="24" y="126"/>
                </a:cubicBezTo>
                <a:cubicBezTo>
                  <a:pt x="13" y="146"/>
                  <a:pt x="6" y="157"/>
                  <a:pt x="3" y="159"/>
                </a:cubicBezTo>
                <a:cubicBezTo>
                  <a:pt x="4" y="159"/>
                  <a:pt x="4" y="159"/>
                  <a:pt x="4" y="159"/>
                </a:cubicBezTo>
                <a:cubicBezTo>
                  <a:pt x="2" y="159"/>
                  <a:pt x="1" y="164"/>
                  <a:pt x="2" y="174"/>
                </a:cubicBezTo>
                <a:cubicBezTo>
                  <a:pt x="4" y="176"/>
                  <a:pt x="4" y="176"/>
                  <a:pt x="4" y="176"/>
                </a:cubicBezTo>
                <a:cubicBezTo>
                  <a:pt x="5" y="176"/>
                  <a:pt x="5" y="176"/>
                  <a:pt x="5" y="176"/>
                </a:cubicBezTo>
                <a:cubicBezTo>
                  <a:pt x="6" y="177"/>
                  <a:pt x="6" y="177"/>
                  <a:pt x="6" y="177"/>
                </a:cubicBezTo>
                <a:lnTo>
                  <a:pt x="2" y="182"/>
                </a:lnTo>
                <a:close/>
              </a:path>
            </a:pathLst>
          </a:custGeom>
          <a:solidFill>
            <a:schemeClr val="accent1"/>
          </a:solidFill>
          <a:ln>
            <a:noFill/>
          </a:ln>
        </p:spPr>
        <p:txBody>
          <a:bodyPr/>
          <a:lstStyle/>
          <a:p>
            <a:endParaRPr lang="zh-CN" altLang="en-US"/>
          </a:p>
        </p:txBody>
      </p:sp>
      <p:sp>
        <p:nvSpPr>
          <p:cNvPr id="15" name="Freeform 13"/>
          <p:cNvSpPr/>
          <p:nvPr/>
        </p:nvSpPr>
        <p:spPr bwMode="auto">
          <a:xfrm>
            <a:off x="3215962" y="4234678"/>
            <a:ext cx="617537" cy="533400"/>
          </a:xfrm>
          <a:custGeom>
            <a:avLst/>
            <a:gdLst>
              <a:gd name="T0" fmla="*/ 1468325249 w 192"/>
              <a:gd name="T1" fmla="*/ 72240354 h 166"/>
              <a:gd name="T2" fmla="*/ 1354579252 w 192"/>
              <a:gd name="T3" fmla="*/ 103203260 h 166"/>
              <a:gd name="T4" fmla="*/ 1333901378 w 192"/>
              <a:gd name="T5" fmla="*/ 0 h 166"/>
              <a:gd name="T6" fmla="*/ 1292539197 w 192"/>
              <a:gd name="T7" fmla="*/ 103203260 h 166"/>
              <a:gd name="T8" fmla="*/ 1230495927 w 192"/>
              <a:gd name="T9" fmla="*/ 185764583 h 166"/>
              <a:gd name="T10" fmla="*/ 1116753146 w 192"/>
              <a:gd name="T11" fmla="*/ 175443614 h 166"/>
              <a:gd name="T12" fmla="*/ 1096072056 w 192"/>
              <a:gd name="T13" fmla="*/ 258004937 h 166"/>
              <a:gd name="T14" fmla="*/ 971988730 w 192"/>
              <a:gd name="T15" fmla="*/ 288967843 h 166"/>
              <a:gd name="T16" fmla="*/ 930626550 w 192"/>
              <a:gd name="T17" fmla="*/ 309606567 h 166"/>
              <a:gd name="T18" fmla="*/ 827224314 w 192"/>
              <a:gd name="T19" fmla="*/ 268325906 h 166"/>
              <a:gd name="T20" fmla="*/ 754843715 w 192"/>
              <a:gd name="T21" fmla="*/ 247687182 h 166"/>
              <a:gd name="T22" fmla="*/ 868586495 w 192"/>
              <a:gd name="T23" fmla="*/ 412809828 h 166"/>
              <a:gd name="T24" fmla="*/ 930626550 w 192"/>
              <a:gd name="T25" fmla="*/ 474732427 h 166"/>
              <a:gd name="T26" fmla="*/ 909948676 w 192"/>
              <a:gd name="T27" fmla="*/ 567614718 h 166"/>
              <a:gd name="T28" fmla="*/ 713481534 w 192"/>
              <a:gd name="T29" fmla="*/ 660497010 h 166"/>
              <a:gd name="T30" fmla="*/ 641097718 w 192"/>
              <a:gd name="T31" fmla="*/ 670817978 h 166"/>
              <a:gd name="T32" fmla="*/ 568717118 w 192"/>
              <a:gd name="T33" fmla="*/ 650176041 h 166"/>
              <a:gd name="T34" fmla="*/ 485995973 w 192"/>
              <a:gd name="T35" fmla="*/ 732737364 h 166"/>
              <a:gd name="T36" fmla="*/ 403271612 w 192"/>
              <a:gd name="T37" fmla="*/ 763700270 h 166"/>
              <a:gd name="T38" fmla="*/ 82721145 w 192"/>
              <a:gd name="T39" fmla="*/ 763700270 h 166"/>
              <a:gd name="T40" fmla="*/ 41362181 w 192"/>
              <a:gd name="T41" fmla="*/ 990745514 h 166"/>
              <a:gd name="T42" fmla="*/ 113742780 w 192"/>
              <a:gd name="T43" fmla="*/ 1032026176 h 166"/>
              <a:gd name="T44" fmla="*/ 155104961 w 192"/>
              <a:gd name="T45" fmla="*/ 980424546 h 166"/>
              <a:gd name="T46" fmla="*/ 289528832 w 192"/>
              <a:gd name="T47" fmla="*/ 990745514 h 166"/>
              <a:gd name="T48" fmla="*/ 320550467 w 192"/>
              <a:gd name="T49" fmla="*/ 1217790759 h 166"/>
              <a:gd name="T50" fmla="*/ 268847741 w 192"/>
              <a:gd name="T51" fmla="*/ 1341632743 h 166"/>
              <a:gd name="T52" fmla="*/ 392931067 w 192"/>
              <a:gd name="T53" fmla="*/ 1527397327 h 166"/>
              <a:gd name="T54" fmla="*/ 341231557 w 192"/>
              <a:gd name="T55" fmla="*/ 1713161910 h 166"/>
              <a:gd name="T56" fmla="*/ 475655428 w 192"/>
              <a:gd name="T57" fmla="*/ 1640921555 h 166"/>
              <a:gd name="T58" fmla="*/ 568717118 w 192"/>
              <a:gd name="T59" fmla="*/ 1651239311 h 166"/>
              <a:gd name="T60" fmla="*/ 868586495 w 192"/>
              <a:gd name="T61" fmla="*/ 1651239311 h 166"/>
              <a:gd name="T62" fmla="*/ 1013350911 w 192"/>
              <a:gd name="T63" fmla="*/ 1548039264 h 166"/>
              <a:gd name="T64" fmla="*/ 1178796417 w 192"/>
              <a:gd name="T65" fmla="*/ 1413873098 h 166"/>
              <a:gd name="T66" fmla="*/ 1282198652 w 192"/>
              <a:gd name="T67" fmla="*/ 1455156972 h 166"/>
              <a:gd name="T68" fmla="*/ 1416622523 w 192"/>
              <a:gd name="T69" fmla="*/ 1506755389 h 166"/>
              <a:gd name="T70" fmla="*/ 1509684213 w 192"/>
              <a:gd name="T71" fmla="*/ 1537718295 h 166"/>
              <a:gd name="T72" fmla="*/ 1530365303 w 192"/>
              <a:gd name="T73" fmla="*/ 1486116665 h 166"/>
              <a:gd name="T74" fmla="*/ 1561386939 w 192"/>
              <a:gd name="T75" fmla="*/ 1465474728 h 166"/>
              <a:gd name="T76" fmla="*/ 1623430210 w 192"/>
              <a:gd name="T77" fmla="*/ 1424194066 h 166"/>
              <a:gd name="T78" fmla="*/ 1788872500 w 192"/>
              <a:gd name="T79" fmla="*/ 1300352082 h 166"/>
              <a:gd name="T80" fmla="*/ 1819894135 w 192"/>
              <a:gd name="T81" fmla="*/ 1279710145 h 166"/>
              <a:gd name="T82" fmla="*/ 1892277951 w 192"/>
              <a:gd name="T83" fmla="*/ 1259071420 h 166"/>
              <a:gd name="T84" fmla="*/ 1964658551 w 192"/>
              <a:gd name="T85" fmla="*/ 1217790759 h 166"/>
              <a:gd name="T86" fmla="*/ 1923296370 w 192"/>
              <a:gd name="T87" fmla="*/ 1062985869 h 166"/>
              <a:gd name="T88" fmla="*/ 1943977461 w 192"/>
              <a:gd name="T89" fmla="*/ 970103577 h 166"/>
              <a:gd name="T90" fmla="*/ 1799213045 w 192"/>
              <a:gd name="T91" fmla="*/ 856582561 h 166"/>
              <a:gd name="T92" fmla="*/ 1923296370 w 192"/>
              <a:gd name="T93" fmla="*/ 350887229 h 166"/>
              <a:gd name="T94" fmla="*/ 1840575225 w 192"/>
              <a:gd name="T95" fmla="*/ 392171104 h 166"/>
              <a:gd name="T96" fmla="*/ 1737172990 w 192"/>
              <a:gd name="T97" fmla="*/ 392171104 h 166"/>
              <a:gd name="T98" fmla="*/ 1726832445 w 192"/>
              <a:gd name="T99" fmla="*/ 350887229 h 166"/>
              <a:gd name="T100" fmla="*/ 1716491900 w 192"/>
              <a:gd name="T101" fmla="*/ 330248505 h 166"/>
              <a:gd name="T102" fmla="*/ 1613089665 w 192"/>
              <a:gd name="T103" fmla="*/ 206406520 h 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2" h="166">
                <a:moveTo>
                  <a:pt x="150" y="3"/>
                </a:moveTo>
                <a:cubicBezTo>
                  <a:pt x="148" y="2"/>
                  <a:pt x="148" y="2"/>
                  <a:pt x="148" y="2"/>
                </a:cubicBezTo>
                <a:cubicBezTo>
                  <a:pt x="144" y="4"/>
                  <a:pt x="144" y="4"/>
                  <a:pt x="144" y="4"/>
                </a:cubicBezTo>
                <a:cubicBezTo>
                  <a:pt x="142" y="7"/>
                  <a:pt x="142" y="7"/>
                  <a:pt x="142" y="7"/>
                </a:cubicBezTo>
                <a:cubicBezTo>
                  <a:pt x="141" y="11"/>
                  <a:pt x="139" y="13"/>
                  <a:pt x="136" y="13"/>
                </a:cubicBezTo>
                <a:cubicBezTo>
                  <a:pt x="135" y="13"/>
                  <a:pt x="133" y="12"/>
                  <a:pt x="132" y="10"/>
                </a:cubicBezTo>
                <a:cubicBezTo>
                  <a:pt x="131" y="10"/>
                  <a:pt x="131" y="10"/>
                  <a:pt x="131" y="10"/>
                </a:cubicBezTo>
                <a:cubicBezTo>
                  <a:pt x="131" y="10"/>
                  <a:pt x="131" y="10"/>
                  <a:pt x="131" y="10"/>
                </a:cubicBezTo>
                <a:cubicBezTo>
                  <a:pt x="131" y="10"/>
                  <a:pt x="131" y="10"/>
                  <a:pt x="131" y="10"/>
                </a:cubicBezTo>
                <a:cubicBezTo>
                  <a:pt x="130" y="6"/>
                  <a:pt x="130" y="6"/>
                  <a:pt x="130" y="6"/>
                </a:cubicBezTo>
                <a:cubicBezTo>
                  <a:pt x="130" y="5"/>
                  <a:pt x="130" y="5"/>
                  <a:pt x="130" y="5"/>
                </a:cubicBezTo>
                <a:cubicBezTo>
                  <a:pt x="129" y="0"/>
                  <a:pt x="129" y="0"/>
                  <a:pt x="129" y="0"/>
                </a:cubicBezTo>
                <a:cubicBezTo>
                  <a:pt x="127" y="0"/>
                  <a:pt x="127" y="0"/>
                  <a:pt x="127" y="0"/>
                </a:cubicBezTo>
                <a:cubicBezTo>
                  <a:pt x="126" y="0"/>
                  <a:pt x="126" y="0"/>
                  <a:pt x="126" y="0"/>
                </a:cubicBezTo>
                <a:cubicBezTo>
                  <a:pt x="125" y="4"/>
                  <a:pt x="125" y="4"/>
                  <a:pt x="125" y="4"/>
                </a:cubicBezTo>
                <a:cubicBezTo>
                  <a:pt x="125" y="10"/>
                  <a:pt x="125" y="10"/>
                  <a:pt x="125" y="10"/>
                </a:cubicBezTo>
                <a:cubicBezTo>
                  <a:pt x="125" y="10"/>
                  <a:pt x="125" y="10"/>
                  <a:pt x="125" y="10"/>
                </a:cubicBezTo>
                <a:cubicBezTo>
                  <a:pt x="124" y="10"/>
                  <a:pt x="124" y="10"/>
                  <a:pt x="124" y="10"/>
                </a:cubicBezTo>
                <a:cubicBezTo>
                  <a:pt x="120" y="17"/>
                  <a:pt x="120" y="17"/>
                  <a:pt x="120" y="17"/>
                </a:cubicBezTo>
                <a:cubicBezTo>
                  <a:pt x="119" y="18"/>
                  <a:pt x="119" y="18"/>
                  <a:pt x="119" y="18"/>
                </a:cubicBezTo>
                <a:cubicBezTo>
                  <a:pt x="118" y="18"/>
                  <a:pt x="118" y="18"/>
                  <a:pt x="118" y="18"/>
                </a:cubicBezTo>
                <a:cubicBezTo>
                  <a:pt x="108" y="17"/>
                  <a:pt x="108" y="17"/>
                  <a:pt x="108" y="17"/>
                </a:cubicBezTo>
                <a:cubicBezTo>
                  <a:pt x="108" y="17"/>
                  <a:pt x="108" y="17"/>
                  <a:pt x="108" y="17"/>
                </a:cubicBezTo>
                <a:cubicBezTo>
                  <a:pt x="108" y="17"/>
                  <a:pt x="108" y="17"/>
                  <a:pt x="108" y="17"/>
                </a:cubicBezTo>
                <a:cubicBezTo>
                  <a:pt x="108" y="17"/>
                  <a:pt x="108" y="17"/>
                  <a:pt x="108" y="17"/>
                </a:cubicBezTo>
                <a:cubicBezTo>
                  <a:pt x="108" y="18"/>
                  <a:pt x="108" y="18"/>
                  <a:pt x="108" y="18"/>
                </a:cubicBezTo>
                <a:cubicBezTo>
                  <a:pt x="104" y="22"/>
                  <a:pt x="104" y="22"/>
                  <a:pt x="104" y="22"/>
                </a:cubicBezTo>
                <a:cubicBezTo>
                  <a:pt x="106" y="25"/>
                  <a:pt x="106" y="25"/>
                  <a:pt x="106" y="25"/>
                </a:cubicBezTo>
                <a:cubicBezTo>
                  <a:pt x="106" y="25"/>
                  <a:pt x="106" y="25"/>
                  <a:pt x="106" y="25"/>
                </a:cubicBezTo>
                <a:cubicBezTo>
                  <a:pt x="103" y="29"/>
                  <a:pt x="103" y="29"/>
                  <a:pt x="103" y="29"/>
                </a:cubicBezTo>
                <a:cubicBezTo>
                  <a:pt x="94" y="29"/>
                  <a:pt x="94" y="29"/>
                  <a:pt x="94" y="29"/>
                </a:cubicBezTo>
                <a:cubicBezTo>
                  <a:pt x="94" y="28"/>
                  <a:pt x="94" y="28"/>
                  <a:pt x="94" y="28"/>
                </a:cubicBezTo>
                <a:cubicBezTo>
                  <a:pt x="94" y="27"/>
                  <a:pt x="94" y="27"/>
                  <a:pt x="94" y="27"/>
                </a:cubicBezTo>
                <a:cubicBezTo>
                  <a:pt x="92" y="26"/>
                  <a:pt x="92" y="26"/>
                  <a:pt x="92" y="26"/>
                </a:cubicBezTo>
                <a:cubicBezTo>
                  <a:pt x="91" y="29"/>
                  <a:pt x="91" y="29"/>
                  <a:pt x="91" y="29"/>
                </a:cubicBezTo>
                <a:cubicBezTo>
                  <a:pt x="90" y="30"/>
                  <a:pt x="90" y="30"/>
                  <a:pt x="90" y="30"/>
                </a:cubicBezTo>
                <a:cubicBezTo>
                  <a:pt x="84" y="30"/>
                  <a:pt x="84" y="30"/>
                  <a:pt x="84" y="30"/>
                </a:cubicBezTo>
                <a:cubicBezTo>
                  <a:pt x="84" y="30"/>
                  <a:pt x="84" y="30"/>
                  <a:pt x="84" y="30"/>
                </a:cubicBezTo>
                <a:cubicBezTo>
                  <a:pt x="80" y="27"/>
                  <a:pt x="80" y="27"/>
                  <a:pt x="80" y="27"/>
                </a:cubicBezTo>
                <a:cubicBezTo>
                  <a:pt x="80" y="26"/>
                  <a:pt x="80" y="26"/>
                  <a:pt x="80" y="26"/>
                </a:cubicBezTo>
                <a:cubicBezTo>
                  <a:pt x="80" y="26"/>
                  <a:pt x="80" y="26"/>
                  <a:pt x="80" y="26"/>
                </a:cubicBezTo>
                <a:cubicBezTo>
                  <a:pt x="80" y="26"/>
                  <a:pt x="80" y="26"/>
                  <a:pt x="80" y="26"/>
                </a:cubicBezTo>
                <a:cubicBezTo>
                  <a:pt x="80" y="25"/>
                  <a:pt x="80" y="25"/>
                  <a:pt x="80" y="25"/>
                </a:cubicBezTo>
                <a:cubicBezTo>
                  <a:pt x="73" y="24"/>
                  <a:pt x="73" y="24"/>
                  <a:pt x="73" y="24"/>
                </a:cubicBezTo>
                <a:cubicBezTo>
                  <a:pt x="68" y="26"/>
                  <a:pt x="68" y="26"/>
                  <a:pt x="68" y="26"/>
                </a:cubicBezTo>
                <a:cubicBezTo>
                  <a:pt x="66" y="28"/>
                  <a:pt x="66" y="28"/>
                  <a:pt x="66" y="28"/>
                </a:cubicBezTo>
                <a:cubicBezTo>
                  <a:pt x="74" y="37"/>
                  <a:pt x="74" y="37"/>
                  <a:pt x="74" y="37"/>
                </a:cubicBezTo>
                <a:cubicBezTo>
                  <a:pt x="84" y="40"/>
                  <a:pt x="84" y="40"/>
                  <a:pt x="84" y="40"/>
                </a:cubicBezTo>
                <a:cubicBezTo>
                  <a:pt x="84" y="40"/>
                  <a:pt x="84" y="40"/>
                  <a:pt x="84" y="40"/>
                </a:cubicBezTo>
                <a:cubicBezTo>
                  <a:pt x="84" y="40"/>
                  <a:pt x="84" y="40"/>
                  <a:pt x="84" y="40"/>
                </a:cubicBezTo>
                <a:cubicBezTo>
                  <a:pt x="85" y="41"/>
                  <a:pt x="85" y="41"/>
                  <a:pt x="85" y="41"/>
                </a:cubicBezTo>
                <a:cubicBezTo>
                  <a:pt x="90" y="46"/>
                  <a:pt x="90" y="46"/>
                  <a:pt x="90" y="46"/>
                </a:cubicBezTo>
                <a:cubicBezTo>
                  <a:pt x="88" y="54"/>
                  <a:pt x="88" y="54"/>
                  <a:pt x="88" y="54"/>
                </a:cubicBezTo>
                <a:cubicBezTo>
                  <a:pt x="88" y="54"/>
                  <a:pt x="88" y="54"/>
                  <a:pt x="88" y="54"/>
                </a:cubicBezTo>
                <a:cubicBezTo>
                  <a:pt x="88" y="55"/>
                  <a:pt x="88" y="55"/>
                  <a:pt x="88" y="55"/>
                </a:cubicBezTo>
                <a:cubicBezTo>
                  <a:pt x="88" y="55"/>
                  <a:pt x="88" y="55"/>
                  <a:pt x="88" y="55"/>
                </a:cubicBezTo>
                <a:cubicBezTo>
                  <a:pt x="81" y="60"/>
                  <a:pt x="81" y="60"/>
                  <a:pt x="81" y="60"/>
                </a:cubicBezTo>
                <a:cubicBezTo>
                  <a:pt x="81" y="61"/>
                  <a:pt x="81" y="61"/>
                  <a:pt x="81" y="61"/>
                </a:cubicBezTo>
                <a:cubicBezTo>
                  <a:pt x="80" y="61"/>
                  <a:pt x="80" y="61"/>
                  <a:pt x="80" y="61"/>
                </a:cubicBezTo>
                <a:cubicBezTo>
                  <a:pt x="69" y="64"/>
                  <a:pt x="69" y="64"/>
                  <a:pt x="69" y="64"/>
                </a:cubicBezTo>
                <a:cubicBezTo>
                  <a:pt x="69" y="64"/>
                  <a:pt x="69" y="64"/>
                  <a:pt x="69" y="64"/>
                </a:cubicBezTo>
                <a:cubicBezTo>
                  <a:pt x="62" y="65"/>
                  <a:pt x="62" y="65"/>
                  <a:pt x="62" y="65"/>
                </a:cubicBezTo>
                <a:cubicBezTo>
                  <a:pt x="62" y="65"/>
                  <a:pt x="62" y="65"/>
                  <a:pt x="62" y="65"/>
                </a:cubicBezTo>
                <a:cubicBezTo>
                  <a:pt x="62" y="65"/>
                  <a:pt x="62" y="65"/>
                  <a:pt x="62" y="65"/>
                </a:cubicBezTo>
                <a:cubicBezTo>
                  <a:pt x="62" y="65"/>
                  <a:pt x="62" y="65"/>
                  <a:pt x="62" y="65"/>
                </a:cubicBezTo>
                <a:cubicBezTo>
                  <a:pt x="62" y="65"/>
                  <a:pt x="62" y="65"/>
                  <a:pt x="62" y="65"/>
                </a:cubicBezTo>
                <a:cubicBezTo>
                  <a:pt x="57" y="63"/>
                  <a:pt x="57" y="63"/>
                  <a:pt x="57" y="63"/>
                </a:cubicBezTo>
                <a:cubicBezTo>
                  <a:pt x="55" y="63"/>
                  <a:pt x="55" y="63"/>
                  <a:pt x="55" y="63"/>
                </a:cubicBezTo>
                <a:cubicBezTo>
                  <a:pt x="52" y="67"/>
                  <a:pt x="52" y="67"/>
                  <a:pt x="52" y="67"/>
                </a:cubicBezTo>
                <a:cubicBezTo>
                  <a:pt x="52" y="67"/>
                  <a:pt x="52" y="67"/>
                  <a:pt x="52" y="67"/>
                </a:cubicBezTo>
                <a:cubicBezTo>
                  <a:pt x="52" y="67"/>
                  <a:pt x="52" y="67"/>
                  <a:pt x="52" y="67"/>
                </a:cubicBezTo>
                <a:cubicBezTo>
                  <a:pt x="47" y="71"/>
                  <a:pt x="47" y="71"/>
                  <a:pt x="47" y="71"/>
                </a:cubicBezTo>
                <a:cubicBezTo>
                  <a:pt x="46" y="71"/>
                  <a:pt x="46" y="71"/>
                  <a:pt x="46" y="71"/>
                </a:cubicBezTo>
                <a:cubicBezTo>
                  <a:pt x="46" y="71"/>
                  <a:pt x="46" y="71"/>
                  <a:pt x="46" y="71"/>
                </a:cubicBezTo>
                <a:cubicBezTo>
                  <a:pt x="39" y="74"/>
                  <a:pt x="39" y="74"/>
                  <a:pt x="39" y="74"/>
                </a:cubicBezTo>
                <a:cubicBezTo>
                  <a:pt x="39" y="74"/>
                  <a:pt x="39" y="74"/>
                  <a:pt x="39" y="74"/>
                </a:cubicBezTo>
                <a:cubicBezTo>
                  <a:pt x="30" y="71"/>
                  <a:pt x="30" y="71"/>
                  <a:pt x="30" y="71"/>
                </a:cubicBezTo>
                <a:cubicBezTo>
                  <a:pt x="12" y="72"/>
                  <a:pt x="12" y="72"/>
                  <a:pt x="12" y="72"/>
                </a:cubicBezTo>
                <a:cubicBezTo>
                  <a:pt x="8" y="73"/>
                  <a:pt x="8" y="73"/>
                  <a:pt x="8" y="73"/>
                </a:cubicBezTo>
                <a:cubicBezTo>
                  <a:pt x="8" y="74"/>
                  <a:pt x="8" y="74"/>
                  <a:pt x="8" y="74"/>
                </a:cubicBezTo>
                <a:cubicBezTo>
                  <a:pt x="4" y="74"/>
                  <a:pt x="4" y="74"/>
                  <a:pt x="4" y="74"/>
                </a:cubicBezTo>
                <a:cubicBezTo>
                  <a:pt x="0" y="80"/>
                  <a:pt x="0" y="80"/>
                  <a:pt x="0" y="80"/>
                </a:cubicBezTo>
                <a:cubicBezTo>
                  <a:pt x="0" y="86"/>
                  <a:pt x="0" y="86"/>
                  <a:pt x="0" y="86"/>
                </a:cubicBezTo>
                <a:cubicBezTo>
                  <a:pt x="4" y="96"/>
                  <a:pt x="4" y="96"/>
                  <a:pt x="4" y="96"/>
                </a:cubicBezTo>
                <a:cubicBezTo>
                  <a:pt x="9" y="98"/>
                  <a:pt x="9" y="98"/>
                  <a:pt x="9" y="98"/>
                </a:cubicBezTo>
                <a:cubicBezTo>
                  <a:pt x="9" y="98"/>
                  <a:pt x="9" y="98"/>
                  <a:pt x="9" y="98"/>
                </a:cubicBezTo>
                <a:cubicBezTo>
                  <a:pt x="9" y="98"/>
                  <a:pt x="9" y="98"/>
                  <a:pt x="9" y="98"/>
                </a:cubicBezTo>
                <a:cubicBezTo>
                  <a:pt x="11" y="100"/>
                  <a:pt x="11" y="100"/>
                  <a:pt x="11" y="100"/>
                </a:cubicBezTo>
                <a:cubicBezTo>
                  <a:pt x="14" y="96"/>
                  <a:pt x="14" y="96"/>
                  <a:pt x="14" y="96"/>
                </a:cubicBezTo>
                <a:cubicBezTo>
                  <a:pt x="14" y="95"/>
                  <a:pt x="14" y="95"/>
                  <a:pt x="14" y="95"/>
                </a:cubicBezTo>
                <a:cubicBezTo>
                  <a:pt x="14" y="95"/>
                  <a:pt x="14" y="95"/>
                  <a:pt x="14" y="95"/>
                </a:cubicBezTo>
                <a:cubicBezTo>
                  <a:pt x="15" y="95"/>
                  <a:pt x="15" y="95"/>
                  <a:pt x="15" y="95"/>
                </a:cubicBezTo>
                <a:cubicBezTo>
                  <a:pt x="21" y="94"/>
                  <a:pt x="21" y="94"/>
                  <a:pt x="21" y="94"/>
                </a:cubicBezTo>
                <a:cubicBezTo>
                  <a:pt x="22" y="94"/>
                  <a:pt x="22" y="94"/>
                  <a:pt x="22" y="94"/>
                </a:cubicBezTo>
                <a:cubicBezTo>
                  <a:pt x="22" y="94"/>
                  <a:pt x="22" y="94"/>
                  <a:pt x="22" y="94"/>
                </a:cubicBezTo>
                <a:cubicBezTo>
                  <a:pt x="28" y="96"/>
                  <a:pt x="28" y="96"/>
                  <a:pt x="28" y="96"/>
                </a:cubicBezTo>
                <a:cubicBezTo>
                  <a:pt x="34" y="110"/>
                  <a:pt x="34" y="110"/>
                  <a:pt x="34" y="110"/>
                </a:cubicBezTo>
                <a:cubicBezTo>
                  <a:pt x="33" y="110"/>
                  <a:pt x="33" y="110"/>
                  <a:pt x="33" y="110"/>
                </a:cubicBezTo>
                <a:cubicBezTo>
                  <a:pt x="33" y="110"/>
                  <a:pt x="33" y="110"/>
                  <a:pt x="33" y="110"/>
                </a:cubicBezTo>
                <a:cubicBezTo>
                  <a:pt x="31" y="118"/>
                  <a:pt x="31" y="118"/>
                  <a:pt x="31" y="118"/>
                </a:cubicBezTo>
                <a:cubicBezTo>
                  <a:pt x="31" y="118"/>
                  <a:pt x="31" y="118"/>
                  <a:pt x="31" y="118"/>
                </a:cubicBezTo>
                <a:cubicBezTo>
                  <a:pt x="29" y="122"/>
                  <a:pt x="29" y="122"/>
                  <a:pt x="29" y="122"/>
                </a:cubicBezTo>
                <a:cubicBezTo>
                  <a:pt x="29" y="123"/>
                  <a:pt x="29" y="123"/>
                  <a:pt x="29" y="123"/>
                </a:cubicBezTo>
                <a:cubicBezTo>
                  <a:pt x="26" y="130"/>
                  <a:pt x="26" y="130"/>
                  <a:pt x="26" y="130"/>
                </a:cubicBezTo>
                <a:cubicBezTo>
                  <a:pt x="26" y="138"/>
                  <a:pt x="26" y="138"/>
                  <a:pt x="26" y="138"/>
                </a:cubicBezTo>
                <a:cubicBezTo>
                  <a:pt x="31" y="143"/>
                  <a:pt x="31" y="143"/>
                  <a:pt x="31" y="143"/>
                </a:cubicBezTo>
                <a:cubicBezTo>
                  <a:pt x="31" y="143"/>
                  <a:pt x="31" y="143"/>
                  <a:pt x="31" y="143"/>
                </a:cubicBezTo>
                <a:cubicBezTo>
                  <a:pt x="38" y="148"/>
                  <a:pt x="38" y="148"/>
                  <a:pt x="38" y="148"/>
                </a:cubicBezTo>
                <a:cubicBezTo>
                  <a:pt x="38" y="149"/>
                  <a:pt x="38" y="149"/>
                  <a:pt x="38" y="149"/>
                </a:cubicBezTo>
                <a:cubicBezTo>
                  <a:pt x="39" y="149"/>
                  <a:pt x="39" y="149"/>
                  <a:pt x="39" y="149"/>
                </a:cubicBezTo>
                <a:cubicBezTo>
                  <a:pt x="34" y="160"/>
                  <a:pt x="34" y="160"/>
                  <a:pt x="34" y="160"/>
                </a:cubicBezTo>
                <a:cubicBezTo>
                  <a:pt x="33" y="166"/>
                  <a:pt x="33" y="166"/>
                  <a:pt x="33" y="166"/>
                </a:cubicBezTo>
                <a:cubicBezTo>
                  <a:pt x="34" y="165"/>
                  <a:pt x="34" y="165"/>
                  <a:pt x="34" y="165"/>
                </a:cubicBezTo>
                <a:cubicBezTo>
                  <a:pt x="35" y="165"/>
                  <a:pt x="35" y="165"/>
                  <a:pt x="35" y="165"/>
                </a:cubicBezTo>
                <a:cubicBezTo>
                  <a:pt x="39" y="163"/>
                  <a:pt x="39" y="163"/>
                  <a:pt x="39" y="163"/>
                </a:cubicBezTo>
                <a:cubicBezTo>
                  <a:pt x="46" y="159"/>
                  <a:pt x="46" y="159"/>
                  <a:pt x="46" y="159"/>
                </a:cubicBezTo>
                <a:cubicBezTo>
                  <a:pt x="46" y="159"/>
                  <a:pt x="46" y="159"/>
                  <a:pt x="46" y="159"/>
                </a:cubicBezTo>
                <a:cubicBezTo>
                  <a:pt x="54" y="160"/>
                  <a:pt x="54" y="160"/>
                  <a:pt x="54" y="160"/>
                </a:cubicBezTo>
                <a:cubicBezTo>
                  <a:pt x="55" y="160"/>
                  <a:pt x="55" y="160"/>
                  <a:pt x="55" y="160"/>
                </a:cubicBezTo>
                <a:cubicBezTo>
                  <a:pt x="55" y="160"/>
                  <a:pt x="55" y="160"/>
                  <a:pt x="55" y="160"/>
                </a:cubicBezTo>
                <a:cubicBezTo>
                  <a:pt x="67" y="165"/>
                  <a:pt x="67" y="165"/>
                  <a:pt x="67" y="165"/>
                </a:cubicBezTo>
                <a:cubicBezTo>
                  <a:pt x="80" y="165"/>
                  <a:pt x="80" y="165"/>
                  <a:pt x="80" y="165"/>
                </a:cubicBezTo>
                <a:cubicBezTo>
                  <a:pt x="84" y="160"/>
                  <a:pt x="84" y="160"/>
                  <a:pt x="84" y="160"/>
                </a:cubicBezTo>
                <a:cubicBezTo>
                  <a:pt x="84" y="160"/>
                  <a:pt x="84" y="160"/>
                  <a:pt x="84" y="160"/>
                </a:cubicBezTo>
                <a:cubicBezTo>
                  <a:pt x="84" y="160"/>
                  <a:pt x="84" y="160"/>
                  <a:pt x="84" y="160"/>
                </a:cubicBezTo>
                <a:cubicBezTo>
                  <a:pt x="91" y="156"/>
                  <a:pt x="91" y="156"/>
                  <a:pt x="91" y="156"/>
                </a:cubicBezTo>
                <a:cubicBezTo>
                  <a:pt x="98" y="151"/>
                  <a:pt x="98" y="151"/>
                  <a:pt x="98" y="151"/>
                </a:cubicBezTo>
                <a:cubicBezTo>
                  <a:pt x="98" y="150"/>
                  <a:pt x="98" y="150"/>
                  <a:pt x="98" y="150"/>
                </a:cubicBezTo>
                <a:cubicBezTo>
                  <a:pt x="98" y="150"/>
                  <a:pt x="98" y="150"/>
                  <a:pt x="98" y="150"/>
                </a:cubicBezTo>
                <a:cubicBezTo>
                  <a:pt x="103" y="149"/>
                  <a:pt x="103" y="149"/>
                  <a:pt x="103" y="149"/>
                </a:cubicBezTo>
                <a:cubicBezTo>
                  <a:pt x="108" y="145"/>
                  <a:pt x="108" y="145"/>
                  <a:pt x="108" y="145"/>
                </a:cubicBezTo>
                <a:cubicBezTo>
                  <a:pt x="114" y="137"/>
                  <a:pt x="114" y="137"/>
                  <a:pt x="114" y="137"/>
                </a:cubicBezTo>
                <a:cubicBezTo>
                  <a:pt x="123" y="140"/>
                  <a:pt x="123" y="140"/>
                  <a:pt x="123" y="140"/>
                </a:cubicBezTo>
                <a:cubicBezTo>
                  <a:pt x="124" y="140"/>
                  <a:pt x="124" y="140"/>
                  <a:pt x="124" y="140"/>
                </a:cubicBezTo>
                <a:cubicBezTo>
                  <a:pt x="124" y="141"/>
                  <a:pt x="124" y="141"/>
                  <a:pt x="124" y="141"/>
                </a:cubicBezTo>
                <a:cubicBezTo>
                  <a:pt x="124" y="141"/>
                  <a:pt x="124" y="141"/>
                  <a:pt x="124" y="141"/>
                </a:cubicBezTo>
                <a:cubicBezTo>
                  <a:pt x="126" y="144"/>
                  <a:pt x="127" y="146"/>
                  <a:pt x="128" y="146"/>
                </a:cubicBezTo>
                <a:cubicBezTo>
                  <a:pt x="133" y="146"/>
                  <a:pt x="133" y="146"/>
                  <a:pt x="133" y="146"/>
                </a:cubicBezTo>
                <a:cubicBezTo>
                  <a:pt x="134" y="146"/>
                  <a:pt x="134" y="146"/>
                  <a:pt x="134" y="146"/>
                </a:cubicBezTo>
                <a:cubicBezTo>
                  <a:pt x="137" y="146"/>
                  <a:pt x="137" y="146"/>
                  <a:pt x="137" y="146"/>
                </a:cubicBezTo>
                <a:cubicBezTo>
                  <a:pt x="138" y="146"/>
                  <a:pt x="138" y="146"/>
                  <a:pt x="138" y="146"/>
                </a:cubicBezTo>
                <a:cubicBezTo>
                  <a:pt x="138" y="147"/>
                  <a:pt x="138" y="147"/>
                  <a:pt x="138" y="147"/>
                </a:cubicBezTo>
                <a:cubicBezTo>
                  <a:pt x="144" y="149"/>
                  <a:pt x="144" y="149"/>
                  <a:pt x="144" y="149"/>
                </a:cubicBezTo>
                <a:cubicBezTo>
                  <a:pt x="146" y="149"/>
                  <a:pt x="146" y="149"/>
                  <a:pt x="146" y="149"/>
                </a:cubicBezTo>
                <a:cubicBezTo>
                  <a:pt x="147" y="148"/>
                  <a:pt x="147" y="148"/>
                  <a:pt x="147" y="148"/>
                </a:cubicBezTo>
                <a:cubicBezTo>
                  <a:pt x="148" y="145"/>
                  <a:pt x="148" y="145"/>
                  <a:pt x="148" y="145"/>
                </a:cubicBezTo>
                <a:cubicBezTo>
                  <a:pt x="148" y="145"/>
                  <a:pt x="148" y="145"/>
                  <a:pt x="148" y="145"/>
                </a:cubicBezTo>
                <a:cubicBezTo>
                  <a:pt x="148" y="144"/>
                  <a:pt x="148" y="144"/>
                  <a:pt x="148" y="144"/>
                </a:cubicBezTo>
                <a:cubicBezTo>
                  <a:pt x="148" y="144"/>
                  <a:pt x="148" y="144"/>
                  <a:pt x="148" y="144"/>
                </a:cubicBezTo>
                <a:cubicBezTo>
                  <a:pt x="148" y="144"/>
                  <a:pt x="148" y="144"/>
                  <a:pt x="148" y="144"/>
                </a:cubicBezTo>
                <a:cubicBezTo>
                  <a:pt x="151" y="142"/>
                  <a:pt x="151" y="142"/>
                  <a:pt x="151" y="142"/>
                </a:cubicBezTo>
                <a:cubicBezTo>
                  <a:pt x="151" y="142"/>
                  <a:pt x="151" y="142"/>
                  <a:pt x="151" y="142"/>
                </a:cubicBezTo>
                <a:cubicBezTo>
                  <a:pt x="156" y="138"/>
                  <a:pt x="156" y="138"/>
                  <a:pt x="156" y="138"/>
                </a:cubicBezTo>
                <a:cubicBezTo>
                  <a:pt x="156" y="138"/>
                  <a:pt x="156" y="138"/>
                  <a:pt x="156" y="138"/>
                </a:cubicBezTo>
                <a:cubicBezTo>
                  <a:pt x="156" y="138"/>
                  <a:pt x="156" y="138"/>
                  <a:pt x="156" y="138"/>
                </a:cubicBezTo>
                <a:cubicBezTo>
                  <a:pt x="157" y="138"/>
                  <a:pt x="157" y="138"/>
                  <a:pt x="157" y="138"/>
                </a:cubicBezTo>
                <a:cubicBezTo>
                  <a:pt x="161" y="138"/>
                  <a:pt x="161" y="138"/>
                  <a:pt x="161" y="138"/>
                </a:cubicBezTo>
                <a:cubicBezTo>
                  <a:pt x="161" y="136"/>
                  <a:pt x="162" y="133"/>
                  <a:pt x="165" y="131"/>
                </a:cubicBezTo>
                <a:cubicBezTo>
                  <a:pt x="168" y="129"/>
                  <a:pt x="170" y="128"/>
                  <a:pt x="171" y="128"/>
                </a:cubicBezTo>
                <a:cubicBezTo>
                  <a:pt x="173" y="126"/>
                  <a:pt x="173" y="126"/>
                  <a:pt x="173" y="126"/>
                </a:cubicBezTo>
                <a:cubicBezTo>
                  <a:pt x="174" y="126"/>
                  <a:pt x="174" y="126"/>
                  <a:pt x="174" y="126"/>
                </a:cubicBezTo>
                <a:cubicBezTo>
                  <a:pt x="174" y="126"/>
                  <a:pt x="174" y="126"/>
                  <a:pt x="174" y="126"/>
                </a:cubicBezTo>
                <a:cubicBezTo>
                  <a:pt x="176" y="124"/>
                  <a:pt x="176" y="124"/>
                  <a:pt x="176" y="124"/>
                </a:cubicBezTo>
                <a:cubicBezTo>
                  <a:pt x="176" y="124"/>
                  <a:pt x="176" y="124"/>
                  <a:pt x="176" y="124"/>
                </a:cubicBezTo>
                <a:cubicBezTo>
                  <a:pt x="176" y="124"/>
                  <a:pt x="176" y="124"/>
                  <a:pt x="176" y="124"/>
                </a:cubicBezTo>
                <a:cubicBezTo>
                  <a:pt x="176" y="123"/>
                  <a:pt x="176" y="123"/>
                  <a:pt x="176" y="123"/>
                </a:cubicBezTo>
                <a:cubicBezTo>
                  <a:pt x="177" y="123"/>
                  <a:pt x="177" y="123"/>
                  <a:pt x="177" y="123"/>
                </a:cubicBezTo>
                <a:cubicBezTo>
                  <a:pt x="183" y="122"/>
                  <a:pt x="183" y="122"/>
                  <a:pt x="183" y="122"/>
                </a:cubicBezTo>
                <a:cubicBezTo>
                  <a:pt x="187" y="122"/>
                  <a:pt x="187" y="122"/>
                  <a:pt x="187" y="122"/>
                </a:cubicBezTo>
                <a:cubicBezTo>
                  <a:pt x="188" y="120"/>
                  <a:pt x="188" y="120"/>
                  <a:pt x="188" y="120"/>
                </a:cubicBezTo>
                <a:cubicBezTo>
                  <a:pt x="190" y="118"/>
                  <a:pt x="190" y="118"/>
                  <a:pt x="190" y="118"/>
                </a:cubicBezTo>
                <a:cubicBezTo>
                  <a:pt x="190" y="118"/>
                  <a:pt x="190" y="118"/>
                  <a:pt x="190" y="118"/>
                </a:cubicBezTo>
                <a:cubicBezTo>
                  <a:pt x="192" y="114"/>
                  <a:pt x="192" y="114"/>
                  <a:pt x="192" y="114"/>
                </a:cubicBezTo>
                <a:cubicBezTo>
                  <a:pt x="191" y="114"/>
                  <a:pt x="191" y="114"/>
                  <a:pt x="191" y="114"/>
                </a:cubicBezTo>
                <a:cubicBezTo>
                  <a:pt x="188" y="111"/>
                  <a:pt x="187" y="108"/>
                  <a:pt x="186" y="103"/>
                </a:cubicBezTo>
                <a:cubicBezTo>
                  <a:pt x="186" y="103"/>
                  <a:pt x="186" y="103"/>
                  <a:pt x="186" y="103"/>
                </a:cubicBezTo>
                <a:cubicBezTo>
                  <a:pt x="186" y="103"/>
                  <a:pt x="186" y="103"/>
                  <a:pt x="186" y="103"/>
                </a:cubicBezTo>
                <a:cubicBezTo>
                  <a:pt x="186" y="103"/>
                  <a:pt x="186" y="103"/>
                  <a:pt x="186" y="103"/>
                </a:cubicBezTo>
                <a:cubicBezTo>
                  <a:pt x="186" y="102"/>
                  <a:pt x="186" y="102"/>
                  <a:pt x="186" y="102"/>
                </a:cubicBezTo>
                <a:cubicBezTo>
                  <a:pt x="188" y="94"/>
                  <a:pt x="188" y="94"/>
                  <a:pt x="188" y="94"/>
                </a:cubicBezTo>
                <a:cubicBezTo>
                  <a:pt x="188" y="91"/>
                  <a:pt x="188" y="89"/>
                  <a:pt x="190" y="87"/>
                </a:cubicBezTo>
                <a:cubicBezTo>
                  <a:pt x="190" y="80"/>
                  <a:pt x="190" y="80"/>
                  <a:pt x="190" y="80"/>
                </a:cubicBezTo>
                <a:cubicBezTo>
                  <a:pt x="189" y="79"/>
                  <a:pt x="188" y="78"/>
                  <a:pt x="186" y="78"/>
                </a:cubicBezTo>
                <a:cubicBezTo>
                  <a:pt x="174" y="83"/>
                  <a:pt x="174" y="83"/>
                  <a:pt x="174" y="83"/>
                </a:cubicBezTo>
                <a:cubicBezTo>
                  <a:pt x="174" y="70"/>
                  <a:pt x="174" y="70"/>
                  <a:pt x="174" y="70"/>
                </a:cubicBezTo>
                <a:cubicBezTo>
                  <a:pt x="175" y="68"/>
                  <a:pt x="179" y="64"/>
                  <a:pt x="186" y="60"/>
                </a:cubicBezTo>
                <a:cubicBezTo>
                  <a:pt x="183" y="46"/>
                  <a:pt x="183" y="46"/>
                  <a:pt x="183" y="46"/>
                </a:cubicBezTo>
                <a:cubicBezTo>
                  <a:pt x="182" y="41"/>
                  <a:pt x="183" y="37"/>
                  <a:pt x="186" y="34"/>
                </a:cubicBezTo>
                <a:cubicBezTo>
                  <a:pt x="186" y="32"/>
                  <a:pt x="186" y="32"/>
                  <a:pt x="186" y="32"/>
                </a:cubicBezTo>
                <a:cubicBezTo>
                  <a:pt x="182" y="32"/>
                  <a:pt x="182" y="32"/>
                  <a:pt x="182" y="32"/>
                </a:cubicBezTo>
                <a:cubicBezTo>
                  <a:pt x="180" y="32"/>
                  <a:pt x="180" y="32"/>
                  <a:pt x="180" y="32"/>
                </a:cubicBezTo>
                <a:cubicBezTo>
                  <a:pt x="178" y="38"/>
                  <a:pt x="178" y="38"/>
                  <a:pt x="178" y="38"/>
                </a:cubicBezTo>
                <a:cubicBezTo>
                  <a:pt x="177" y="40"/>
                  <a:pt x="175" y="41"/>
                  <a:pt x="174" y="41"/>
                </a:cubicBezTo>
                <a:cubicBezTo>
                  <a:pt x="173" y="41"/>
                  <a:pt x="173" y="41"/>
                  <a:pt x="173" y="41"/>
                </a:cubicBezTo>
                <a:cubicBezTo>
                  <a:pt x="169" y="38"/>
                  <a:pt x="169" y="38"/>
                  <a:pt x="169" y="38"/>
                </a:cubicBezTo>
                <a:cubicBezTo>
                  <a:pt x="168" y="38"/>
                  <a:pt x="168" y="38"/>
                  <a:pt x="168" y="38"/>
                </a:cubicBezTo>
                <a:cubicBezTo>
                  <a:pt x="168" y="38"/>
                  <a:pt x="168" y="38"/>
                  <a:pt x="168" y="38"/>
                </a:cubicBezTo>
                <a:cubicBezTo>
                  <a:pt x="168" y="38"/>
                  <a:pt x="168" y="38"/>
                  <a:pt x="168" y="38"/>
                </a:cubicBezTo>
                <a:cubicBezTo>
                  <a:pt x="168" y="37"/>
                  <a:pt x="168" y="37"/>
                  <a:pt x="168" y="37"/>
                </a:cubicBezTo>
                <a:cubicBezTo>
                  <a:pt x="167" y="34"/>
                  <a:pt x="167" y="34"/>
                  <a:pt x="167" y="34"/>
                </a:cubicBezTo>
                <a:cubicBezTo>
                  <a:pt x="166" y="30"/>
                  <a:pt x="166" y="30"/>
                  <a:pt x="166" y="30"/>
                </a:cubicBezTo>
                <a:cubicBezTo>
                  <a:pt x="166" y="30"/>
                  <a:pt x="166" y="30"/>
                  <a:pt x="166" y="30"/>
                </a:cubicBezTo>
                <a:cubicBezTo>
                  <a:pt x="166" y="30"/>
                  <a:pt x="166" y="30"/>
                  <a:pt x="166" y="30"/>
                </a:cubicBezTo>
                <a:cubicBezTo>
                  <a:pt x="166" y="32"/>
                  <a:pt x="166" y="32"/>
                  <a:pt x="166" y="32"/>
                </a:cubicBezTo>
                <a:cubicBezTo>
                  <a:pt x="158" y="32"/>
                  <a:pt x="158" y="32"/>
                  <a:pt x="158" y="32"/>
                </a:cubicBezTo>
                <a:cubicBezTo>
                  <a:pt x="158" y="30"/>
                  <a:pt x="158" y="30"/>
                  <a:pt x="158" y="30"/>
                </a:cubicBezTo>
                <a:cubicBezTo>
                  <a:pt x="156" y="26"/>
                  <a:pt x="156" y="26"/>
                  <a:pt x="156" y="26"/>
                </a:cubicBezTo>
                <a:cubicBezTo>
                  <a:pt x="156" y="20"/>
                  <a:pt x="156" y="20"/>
                  <a:pt x="156" y="20"/>
                </a:cubicBezTo>
                <a:cubicBezTo>
                  <a:pt x="152" y="12"/>
                  <a:pt x="152" y="12"/>
                  <a:pt x="152" y="12"/>
                </a:cubicBezTo>
                <a:cubicBezTo>
                  <a:pt x="152" y="6"/>
                  <a:pt x="152" y="6"/>
                  <a:pt x="152" y="6"/>
                </a:cubicBezTo>
                <a:lnTo>
                  <a:pt x="150" y="3"/>
                </a:lnTo>
                <a:close/>
              </a:path>
            </a:pathLst>
          </a:custGeom>
          <a:solidFill>
            <a:schemeClr val="accent1"/>
          </a:solidFill>
          <a:ln>
            <a:noFill/>
          </a:ln>
        </p:spPr>
        <p:txBody>
          <a:bodyPr/>
          <a:lstStyle/>
          <a:p>
            <a:endParaRPr lang="zh-CN" altLang="en-US"/>
          </a:p>
        </p:txBody>
      </p:sp>
      <p:sp>
        <p:nvSpPr>
          <p:cNvPr id="16" name="Freeform 14"/>
          <p:cNvSpPr/>
          <p:nvPr/>
        </p:nvSpPr>
        <p:spPr bwMode="auto">
          <a:xfrm>
            <a:off x="3315974" y="4561703"/>
            <a:ext cx="806450" cy="614362"/>
          </a:xfrm>
          <a:custGeom>
            <a:avLst/>
            <a:gdLst>
              <a:gd name="T0" fmla="*/ 2083667597 w 251"/>
              <a:gd name="T1" fmla="*/ 62095594 h 191"/>
              <a:gd name="T2" fmla="*/ 1939255214 w 251"/>
              <a:gd name="T3" fmla="*/ 186289998 h 191"/>
              <a:gd name="T4" fmla="*/ 1774212491 w 251"/>
              <a:gd name="T5" fmla="*/ 227687060 h 191"/>
              <a:gd name="T6" fmla="*/ 1660744012 w 251"/>
              <a:gd name="T7" fmla="*/ 217339403 h 191"/>
              <a:gd name="T8" fmla="*/ 1660744012 w 251"/>
              <a:gd name="T9" fmla="*/ 217339403 h 191"/>
              <a:gd name="T10" fmla="*/ 1516331629 w 251"/>
              <a:gd name="T11" fmla="*/ 269084123 h 191"/>
              <a:gd name="T12" fmla="*/ 1413179926 w 251"/>
              <a:gd name="T13" fmla="*/ 331182933 h 191"/>
              <a:gd name="T14" fmla="*/ 1310028224 w 251"/>
              <a:gd name="T15" fmla="*/ 413977058 h 191"/>
              <a:gd name="T16" fmla="*/ 1237823639 w 251"/>
              <a:gd name="T17" fmla="*/ 486423526 h 191"/>
              <a:gd name="T18" fmla="*/ 1217193299 w 251"/>
              <a:gd name="T19" fmla="*/ 527820588 h 191"/>
              <a:gd name="T20" fmla="*/ 1062464139 w 251"/>
              <a:gd name="T21" fmla="*/ 496774400 h 191"/>
              <a:gd name="T22" fmla="*/ 876791075 w 251"/>
              <a:gd name="T23" fmla="*/ 413977058 h 191"/>
              <a:gd name="T24" fmla="*/ 825213618 w 251"/>
              <a:gd name="T25" fmla="*/ 476075869 h 191"/>
              <a:gd name="T26" fmla="*/ 763322596 w 251"/>
              <a:gd name="T27" fmla="*/ 527820588 h 191"/>
              <a:gd name="T28" fmla="*/ 649857330 w 251"/>
              <a:gd name="T29" fmla="*/ 600267056 h 191"/>
              <a:gd name="T30" fmla="*/ 526075288 w 251"/>
              <a:gd name="T31" fmla="*/ 693412055 h 191"/>
              <a:gd name="T32" fmla="*/ 237250522 w 251"/>
              <a:gd name="T33" fmla="*/ 641664119 h 191"/>
              <a:gd name="T34" fmla="*/ 92838138 w 251"/>
              <a:gd name="T35" fmla="*/ 672713524 h 191"/>
              <a:gd name="T36" fmla="*/ 10316777 w 251"/>
              <a:gd name="T37" fmla="*/ 714110586 h 191"/>
              <a:gd name="T38" fmla="*/ 20630340 w 251"/>
              <a:gd name="T39" fmla="*/ 817606459 h 191"/>
              <a:gd name="T40" fmla="*/ 216620181 w 251"/>
              <a:gd name="T41" fmla="*/ 817606459 h 191"/>
              <a:gd name="T42" fmla="*/ 237250522 w 251"/>
              <a:gd name="T43" fmla="*/ 972847052 h 191"/>
              <a:gd name="T44" fmla="*/ 391976468 w 251"/>
              <a:gd name="T45" fmla="*/ 952148521 h 191"/>
              <a:gd name="T46" fmla="*/ 515758511 w 251"/>
              <a:gd name="T47" fmla="*/ 921099115 h 191"/>
              <a:gd name="T48" fmla="*/ 546705628 w 251"/>
              <a:gd name="T49" fmla="*/ 1117739987 h 191"/>
              <a:gd name="T50" fmla="*/ 474497830 w 251"/>
              <a:gd name="T51" fmla="*/ 1200534112 h 191"/>
              <a:gd name="T52" fmla="*/ 361032564 w 251"/>
              <a:gd name="T53" fmla="*/ 1283331454 h 191"/>
              <a:gd name="T54" fmla="*/ 546705628 w 251"/>
              <a:gd name="T55" fmla="*/ 1324728516 h 191"/>
              <a:gd name="T56" fmla="*/ 629226990 w 251"/>
              <a:gd name="T57" fmla="*/ 1376476453 h 191"/>
              <a:gd name="T58" fmla="*/ 794269713 w 251"/>
              <a:gd name="T59" fmla="*/ 1469621452 h 191"/>
              <a:gd name="T60" fmla="*/ 722061915 w 251"/>
              <a:gd name="T61" fmla="*/ 1552415577 h 191"/>
              <a:gd name="T62" fmla="*/ 1000573118 w 251"/>
              <a:gd name="T63" fmla="*/ 1842201447 h 191"/>
              <a:gd name="T64" fmla="*/ 1103724820 w 251"/>
              <a:gd name="T65" fmla="*/ 1800804385 h 191"/>
              <a:gd name="T66" fmla="*/ 1268767543 w 251"/>
              <a:gd name="T67" fmla="*/ 1904297041 h 191"/>
              <a:gd name="T68" fmla="*/ 1310028224 w 251"/>
              <a:gd name="T69" fmla="*/ 1852549105 h 191"/>
              <a:gd name="T70" fmla="*/ 1392549586 w 251"/>
              <a:gd name="T71" fmla="*/ 1862899979 h 191"/>
              <a:gd name="T72" fmla="*/ 1598852990 w 251"/>
              <a:gd name="T73" fmla="*/ 1914647915 h 191"/>
              <a:gd name="T74" fmla="*/ 1619483331 w 251"/>
              <a:gd name="T75" fmla="*/ 1924995572 h 191"/>
              <a:gd name="T76" fmla="*/ 1784529267 w 251"/>
              <a:gd name="T77" fmla="*/ 1790453511 h 191"/>
              <a:gd name="T78" fmla="*/ 1846420289 w 251"/>
              <a:gd name="T79" fmla="*/ 1842201447 h 191"/>
              <a:gd name="T80" fmla="*/ 1887680970 w 251"/>
              <a:gd name="T81" fmla="*/ 1759404106 h 191"/>
              <a:gd name="T82" fmla="*/ 2042406916 w 251"/>
              <a:gd name="T83" fmla="*/ 1573114108 h 191"/>
              <a:gd name="T84" fmla="*/ 2135245055 w 251"/>
              <a:gd name="T85" fmla="*/ 1593812639 h 191"/>
              <a:gd name="T86" fmla="*/ 2114614714 w 251"/>
              <a:gd name="T87" fmla="*/ 1479969109 h 191"/>
              <a:gd name="T88" fmla="*/ 2135245055 w 251"/>
              <a:gd name="T89" fmla="*/ 1417873515 h 191"/>
              <a:gd name="T90" fmla="*/ 2147483646 w 251"/>
              <a:gd name="T91" fmla="*/ 1304029985 h 191"/>
              <a:gd name="T92" fmla="*/ 2147483646 w 251"/>
              <a:gd name="T93" fmla="*/ 1179835581 h 191"/>
              <a:gd name="T94" fmla="*/ 2147483646 w 251"/>
              <a:gd name="T95" fmla="*/ 1086690582 h 191"/>
              <a:gd name="T96" fmla="*/ 2147483646 w 251"/>
              <a:gd name="T97" fmla="*/ 931449989 h 191"/>
              <a:gd name="T98" fmla="*/ 2147483646 w 251"/>
              <a:gd name="T99" fmla="*/ 807255585 h 191"/>
              <a:gd name="T100" fmla="*/ 2147483646 w 251"/>
              <a:gd name="T101" fmla="*/ 693412055 h 191"/>
              <a:gd name="T102" fmla="*/ 2147483646 w 251"/>
              <a:gd name="T103" fmla="*/ 620965587 h 191"/>
              <a:gd name="T104" fmla="*/ 2147483646 w 251"/>
              <a:gd name="T105" fmla="*/ 631316461 h 191"/>
              <a:gd name="T106" fmla="*/ 2147483646 w 251"/>
              <a:gd name="T107" fmla="*/ 527820588 h 191"/>
              <a:gd name="T108" fmla="*/ 2147483646 w 251"/>
              <a:gd name="T109" fmla="*/ 517472931 h 191"/>
              <a:gd name="T110" fmla="*/ 2147483646 w 251"/>
              <a:gd name="T111" fmla="*/ 300133528 h 191"/>
              <a:gd name="T112" fmla="*/ 2147483646 w 251"/>
              <a:gd name="T113" fmla="*/ 144892935 h 191"/>
              <a:gd name="T114" fmla="*/ 2147483646 w 251"/>
              <a:gd name="T115" fmla="*/ 0 h 191"/>
              <a:gd name="T116" fmla="*/ 2145558619 w 251"/>
              <a:gd name="T117" fmla="*/ 41397063 h 19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51" h="191">
                <a:moveTo>
                  <a:pt x="201" y="4"/>
                </a:moveTo>
                <a:cubicBezTo>
                  <a:pt x="201" y="5"/>
                  <a:pt x="201" y="5"/>
                  <a:pt x="201" y="5"/>
                </a:cubicBezTo>
                <a:cubicBezTo>
                  <a:pt x="202" y="6"/>
                  <a:pt x="202" y="6"/>
                  <a:pt x="202" y="6"/>
                </a:cubicBezTo>
                <a:cubicBezTo>
                  <a:pt x="197" y="14"/>
                  <a:pt x="197" y="14"/>
                  <a:pt x="197" y="14"/>
                </a:cubicBezTo>
                <a:cubicBezTo>
                  <a:pt x="195" y="16"/>
                  <a:pt x="192" y="18"/>
                  <a:pt x="189" y="18"/>
                </a:cubicBezTo>
                <a:cubicBezTo>
                  <a:pt x="188" y="18"/>
                  <a:pt x="188" y="18"/>
                  <a:pt x="188" y="18"/>
                </a:cubicBezTo>
                <a:cubicBezTo>
                  <a:pt x="184" y="15"/>
                  <a:pt x="184" y="15"/>
                  <a:pt x="184" y="15"/>
                </a:cubicBezTo>
                <a:cubicBezTo>
                  <a:pt x="180" y="16"/>
                  <a:pt x="180" y="16"/>
                  <a:pt x="180" y="16"/>
                </a:cubicBezTo>
                <a:cubicBezTo>
                  <a:pt x="172" y="22"/>
                  <a:pt x="172" y="22"/>
                  <a:pt x="172" y="22"/>
                </a:cubicBezTo>
                <a:cubicBezTo>
                  <a:pt x="170" y="22"/>
                  <a:pt x="167" y="20"/>
                  <a:pt x="164" y="16"/>
                </a:cubicBezTo>
                <a:cubicBezTo>
                  <a:pt x="161" y="21"/>
                  <a:pt x="161" y="21"/>
                  <a:pt x="161" y="21"/>
                </a:cubicBezTo>
                <a:cubicBezTo>
                  <a:pt x="161" y="21"/>
                  <a:pt x="161" y="21"/>
                  <a:pt x="161" y="21"/>
                </a:cubicBezTo>
                <a:cubicBezTo>
                  <a:pt x="161" y="21"/>
                  <a:pt x="161" y="21"/>
                  <a:pt x="161" y="21"/>
                </a:cubicBezTo>
                <a:cubicBezTo>
                  <a:pt x="161" y="21"/>
                  <a:pt x="161" y="21"/>
                  <a:pt x="161" y="21"/>
                </a:cubicBezTo>
                <a:cubicBezTo>
                  <a:pt x="161" y="21"/>
                  <a:pt x="161" y="21"/>
                  <a:pt x="161" y="21"/>
                </a:cubicBezTo>
                <a:cubicBezTo>
                  <a:pt x="158" y="24"/>
                  <a:pt x="158" y="24"/>
                  <a:pt x="158" y="24"/>
                </a:cubicBezTo>
                <a:cubicBezTo>
                  <a:pt x="153" y="24"/>
                  <a:pt x="153" y="24"/>
                  <a:pt x="153" y="24"/>
                </a:cubicBezTo>
                <a:cubicBezTo>
                  <a:pt x="147" y="26"/>
                  <a:pt x="147" y="26"/>
                  <a:pt x="147" y="26"/>
                </a:cubicBezTo>
                <a:cubicBezTo>
                  <a:pt x="141" y="30"/>
                  <a:pt x="141" y="30"/>
                  <a:pt x="141" y="30"/>
                </a:cubicBezTo>
                <a:cubicBezTo>
                  <a:pt x="139" y="30"/>
                  <a:pt x="139" y="30"/>
                  <a:pt x="139" y="30"/>
                </a:cubicBezTo>
                <a:cubicBezTo>
                  <a:pt x="137" y="32"/>
                  <a:pt x="137" y="32"/>
                  <a:pt x="137" y="32"/>
                </a:cubicBezTo>
                <a:cubicBezTo>
                  <a:pt x="135" y="34"/>
                  <a:pt x="134" y="36"/>
                  <a:pt x="135" y="37"/>
                </a:cubicBezTo>
                <a:cubicBezTo>
                  <a:pt x="138" y="41"/>
                  <a:pt x="138" y="41"/>
                  <a:pt x="138" y="41"/>
                </a:cubicBezTo>
                <a:cubicBezTo>
                  <a:pt x="127" y="40"/>
                  <a:pt x="127" y="40"/>
                  <a:pt x="127" y="40"/>
                </a:cubicBezTo>
                <a:cubicBezTo>
                  <a:pt x="121" y="45"/>
                  <a:pt x="121" y="45"/>
                  <a:pt x="121" y="45"/>
                </a:cubicBezTo>
                <a:cubicBezTo>
                  <a:pt x="120" y="47"/>
                  <a:pt x="120" y="47"/>
                  <a:pt x="120" y="47"/>
                </a:cubicBezTo>
                <a:cubicBezTo>
                  <a:pt x="120" y="47"/>
                  <a:pt x="120" y="47"/>
                  <a:pt x="120" y="47"/>
                </a:cubicBezTo>
                <a:cubicBezTo>
                  <a:pt x="119" y="50"/>
                  <a:pt x="119" y="50"/>
                  <a:pt x="119" y="50"/>
                </a:cubicBezTo>
                <a:cubicBezTo>
                  <a:pt x="118" y="51"/>
                  <a:pt x="118" y="51"/>
                  <a:pt x="118" y="51"/>
                </a:cubicBezTo>
                <a:cubicBezTo>
                  <a:pt x="118" y="51"/>
                  <a:pt x="118" y="51"/>
                  <a:pt x="118" y="51"/>
                </a:cubicBezTo>
                <a:cubicBezTo>
                  <a:pt x="112" y="51"/>
                  <a:pt x="112" y="51"/>
                  <a:pt x="112" y="51"/>
                </a:cubicBezTo>
                <a:cubicBezTo>
                  <a:pt x="105" y="48"/>
                  <a:pt x="105" y="48"/>
                  <a:pt x="105" y="48"/>
                </a:cubicBezTo>
                <a:cubicBezTo>
                  <a:pt x="103" y="48"/>
                  <a:pt x="103" y="48"/>
                  <a:pt x="103" y="48"/>
                </a:cubicBezTo>
                <a:cubicBezTo>
                  <a:pt x="97" y="49"/>
                  <a:pt x="97" y="49"/>
                  <a:pt x="97" y="49"/>
                </a:cubicBezTo>
                <a:cubicBezTo>
                  <a:pt x="95" y="49"/>
                  <a:pt x="92" y="46"/>
                  <a:pt x="89" y="42"/>
                </a:cubicBezTo>
                <a:cubicBezTo>
                  <a:pt x="85" y="40"/>
                  <a:pt x="85" y="40"/>
                  <a:pt x="85" y="40"/>
                </a:cubicBezTo>
                <a:cubicBezTo>
                  <a:pt x="81" y="46"/>
                  <a:pt x="81" y="46"/>
                  <a:pt x="81" y="46"/>
                </a:cubicBezTo>
                <a:cubicBezTo>
                  <a:pt x="81" y="46"/>
                  <a:pt x="81" y="46"/>
                  <a:pt x="81" y="46"/>
                </a:cubicBezTo>
                <a:cubicBezTo>
                  <a:pt x="80" y="46"/>
                  <a:pt x="80" y="46"/>
                  <a:pt x="80" y="46"/>
                </a:cubicBezTo>
                <a:cubicBezTo>
                  <a:pt x="75" y="50"/>
                  <a:pt x="75" y="50"/>
                  <a:pt x="75" y="50"/>
                </a:cubicBezTo>
                <a:cubicBezTo>
                  <a:pt x="74" y="50"/>
                  <a:pt x="74" y="50"/>
                  <a:pt x="74" y="50"/>
                </a:cubicBezTo>
                <a:cubicBezTo>
                  <a:pt x="74" y="51"/>
                  <a:pt x="74" y="51"/>
                  <a:pt x="74" y="51"/>
                </a:cubicBezTo>
                <a:cubicBezTo>
                  <a:pt x="73" y="51"/>
                  <a:pt x="73" y="51"/>
                  <a:pt x="73" y="51"/>
                </a:cubicBezTo>
                <a:cubicBezTo>
                  <a:pt x="69" y="52"/>
                  <a:pt x="69" y="52"/>
                  <a:pt x="69" y="52"/>
                </a:cubicBezTo>
                <a:cubicBezTo>
                  <a:pt x="63" y="58"/>
                  <a:pt x="63" y="58"/>
                  <a:pt x="63" y="58"/>
                </a:cubicBezTo>
                <a:cubicBezTo>
                  <a:pt x="63" y="58"/>
                  <a:pt x="63" y="58"/>
                  <a:pt x="63" y="58"/>
                </a:cubicBezTo>
                <a:cubicBezTo>
                  <a:pt x="56" y="61"/>
                  <a:pt x="56" y="61"/>
                  <a:pt x="56" y="61"/>
                </a:cubicBezTo>
                <a:cubicBezTo>
                  <a:pt x="51" y="67"/>
                  <a:pt x="51" y="67"/>
                  <a:pt x="51" y="67"/>
                </a:cubicBezTo>
                <a:cubicBezTo>
                  <a:pt x="35" y="67"/>
                  <a:pt x="35" y="67"/>
                  <a:pt x="35" y="67"/>
                </a:cubicBezTo>
                <a:cubicBezTo>
                  <a:pt x="35" y="67"/>
                  <a:pt x="35" y="67"/>
                  <a:pt x="35" y="67"/>
                </a:cubicBezTo>
                <a:cubicBezTo>
                  <a:pt x="23" y="62"/>
                  <a:pt x="23" y="62"/>
                  <a:pt x="23" y="62"/>
                </a:cubicBezTo>
                <a:cubicBezTo>
                  <a:pt x="16" y="62"/>
                  <a:pt x="16" y="62"/>
                  <a:pt x="16" y="62"/>
                </a:cubicBezTo>
                <a:cubicBezTo>
                  <a:pt x="10" y="65"/>
                  <a:pt x="10" y="65"/>
                  <a:pt x="10" y="65"/>
                </a:cubicBezTo>
                <a:cubicBezTo>
                  <a:pt x="9" y="65"/>
                  <a:pt x="9" y="65"/>
                  <a:pt x="9" y="65"/>
                </a:cubicBezTo>
                <a:cubicBezTo>
                  <a:pt x="9" y="65"/>
                  <a:pt x="9" y="65"/>
                  <a:pt x="9" y="65"/>
                </a:cubicBezTo>
                <a:cubicBezTo>
                  <a:pt x="5" y="66"/>
                  <a:pt x="5" y="66"/>
                  <a:pt x="5" y="66"/>
                </a:cubicBezTo>
                <a:cubicBezTo>
                  <a:pt x="3" y="67"/>
                  <a:pt x="2" y="68"/>
                  <a:pt x="1" y="69"/>
                </a:cubicBezTo>
                <a:cubicBezTo>
                  <a:pt x="0" y="71"/>
                  <a:pt x="0" y="71"/>
                  <a:pt x="0" y="71"/>
                </a:cubicBezTo>
                <a:cubicBezTo>
                  <a:pt x="0" y="76"/>
                  <a:pt x="0" y="76"/>
                  <a:pt x="0" y="76"/>
                </a:cubicBezTo>
                <a:cubicBezTo>
                  <a:pt x="2" y="79"/>
                  <a:pt x="2" y="79"/>
                  <a:pt x="2" y="79"/>
                </a:cubicBezTo>
                <a:cubicBezTo>
                  <a:pt x="11" y="76"/>
                  <a:pt x="11" y="76"/>
                  <a:pt x="11" y="76"/>
                </a:cubicBezTo>
                <a:cubicBezTo>
                  <a:pt x="13" y="76"/>
                  <a:pt x="16" y="77"/>
                  <a:pt x="20" y="79"/>
                </a:cubicBezTo>
                <a:cubicBezTo>
                  <a:pt x="21" y="79"/>
                  <a:pt x="21" y="79"/>
                  <a:pt x="21" y="79"/>
                </a:cubicBezTo>
                <a:cubicBezTo>
                  <a:pt x="21" y="80"/>
                  <a:pt x="21" y="80"/>
                  <a:pt x="21" y="80"/>
                </a:cubicBezTo>
                <a:cubicBezTo>
                  <a:pt x="21" y="93"/>
                  <a:pt x="21" y="93"/>
                  <a:pt x="21" y="93"/>
                </a:cubicBezTo>
                <a:cubicBezTo>
                  <a:pt x="23" y="94"/>
                  <a:pt x="23" y="94"/>
                  <a:pt x="23" y="94"/>
                </a:cubicBezTo>
                <a:cubicBezTo>
                  <a:pt x="32" y="94"/>
                  <a:pt x="32" y="94"/>
                  <a:pt x="32" y="94"/>
                </a:cubicBezTo>
                <a:cubicBezTo>
                  <a:pt x="37" y="92"/>
                  <a:pt x="37" y="92"/>
                  <a:pt x="37" y="92"/>
                </a:cubicBezTo>
                <a:cubicBezTo>
                  <a:pt x="38" y="92"/>
                  <a:pt x="38" y="92"/>
                  <a:pt x="38" y="92"/>
                </a:cubicBezTo>
                <a:cubicBezTo>
                  <a:pt x="41" y="90"/>
                  <a:pt x="44" y="89"/>
                  <a:pt x="47" y="88"/>
                </a:cubicBezTo>
                <a:cubicBezTo>
                  <a:pt x="49" y="88"/>
                  <a:pt x="49" y="88"/>
                  <a:pt x="49" y="88"/>
                </a:cubicBezTo>
                <a:cubicBezTo>
                  <a:pt x="50" y="89"/>
                  <a:pt x="50" y="89"/>
                  <a:pt x="50" y="89"/>
                </a:cubicBezTo>
                <a:cubicBezTo>
                  <a:pt x="52" y="94"/>
                  <a:pt x="52" y="94"/>
                  <a:pt x="52" y="94"/>
                </a:cubicBezTo>
                <a:cubicBezTo>
                  <a:pt x="52" y="94"/>
                  <a:pt x="52" y="94"/>
                  <a:pt x="52" y="94"/>
                </a:cubicBezTo>
                <a:cubicBezTo>
                  <a:pt x="53" y="108"/>
                  <a:pt x="53" y="108"/>
                  <a:pt x="53" y="108"/>
                </a:cubicBezTo>
                <a:cubicBezTo>
                  <a:pt x="53" y="109"/>
                  <a:pt x="53" y="109"/>
                  <a:pt x="53" y="109"/>
                </a:cubicBezTo>
                <a:cubicBezTo>
                  <a:pt x="46" y="116"/>
                  <a:pt x="46" y="116"/>
                  <a:pt x="46" y="116"/>
                </a:cubicBezTo>
                <a:cubicBezTo>
                  <a:pt x="46" y="116"/>
                  <a:pt x="46" y="116"/>
                  <a:pt x="46" y="116"/>
                </a:cubicBezTo>
                <a:cubicBezTo>
                  <a:pt x="46" y="117"/>
                  <a:pt x="46" y="117"/>
                  <a:pt x="46" y="117"/>
                </a:cubicBezTo>
                <a:cubicBezTo>
                  <a:pt x="37" y="121"/>
                  <a:pt x="37" y="121"/>
                  <a:pt x="37" y="121"/>
                </a:cubicBezTo>
                <a:cubicBezTo>
                  <a:pt x="35" y="124"/>
                  <a:pt x="35" y="124"/>
                  <a:pt x="35" y="124"/>
                </a:cubicBezTo>
                <a:cubicBezTo>
                  <a:pt x="36" y="126"/>
                  <a:pt x="36" y="126"/>
                  <a:pt x="36" y="126"/>
                </a:cubicBezTo>
                <a:cubicBezTo>
                  <a:pt x="53" y="128"/>
                  <a:pt x="53" y="128"/>
                  <a:pt x="53" y="128"/>
                </a:cubicBezTo>
                <a:cubicBezTo>
                  <a:pt x="53" y="128"/>
                  <a:pt x="53" y="128"/>
                  <a:pt x="53" y="128"/>
                </a:cubicBezTo>
                <a:cubicBezTo>
                  <a:pt x="53" y="128"/>
                  <a:pt x="53" y="128"/>
                  <a:pt x="53" y="128"/>
                </a:cubicBezTo>
                <a:cubicBezTo>
                  <a:pt x="54" y="129"/>
                  <a:pt x="54" y="129"/>
                  <a:pt x="54" y="129"/>
                </a:cubicBezTo>
                <a:cubicBezTo>
                  <a:pt x="61" y="133"/>
                  <a:pt x="61" y="133"/>
                  <a:pt x="61" y="133"/>
                </a:cubicBezTo>
                <a:cubicBezTo>
                  <a:pt x="76" y="132"/>
                  <a:pt x="76" y="132"/>
                  <a:pt x="76" y="132"/>
                </a:cubicBezTo>
                <a:cubicBezTo>
                  <a:pt x="76" y="134"/>
                  <a:pt x="76" y="134"/>
                  <a:pt x="76" y="134"/>
                </a:cubicBezTo>
                <a:cubicBezTo>
                  <a:pt x="77" y="142"/>
                  <a:pt x="77" y="142"/>
                  <a:pt x="77" y="142"/>
                </a:cubicBezTo>
                <a:cubicBezTo>
                  <a:pt x="77" y="143"/>
                  <a:pt x="77" y="143"/>
                  <a:pt x="77" y="143"/>
                </a:cubicBezTo>
                <a:cubicBezTo>
                  <a:pt x="77" y="143"/>
                  <a:pt x="77" y="143"/>
                  <a:pt x="77" y="143"/>
                </a:cubicBezTo>
                <a:cubicBezTo>
                  <a:pt x="70" y="150"/>
                  <a:pt x="70" y="150"/>
                  <a:pt x="70" y="150"/>
                </a:cubicBezTo>
                <a:cubicBezTo>
                  <a:pt x="69" y="158"/>
                  <a:pt x="71" y="164"/>
                  <a:pt x="75" y="165"/>
                </a:cubicBezTo>
                <a:cubicBezTo>
                  <a:pt x="87" y="172"/>
                  <a:pt x="87" y="172"/>
                  <a:pt x="87" y="172"/>
                </a:cubicBezTo>
                <a:cubicBezTo>
                  <a:pt x="97" y="178"/>
                  <a:pt x="97" y="178"/>
                  <a:pt x="97" y="178"/>
                </a:cubicBezTo>
                <a:cubicBezTo>
                  <a:pt x="106" y="174"/>
                  <a:pt x="106" y="174"/>
                  <a:pt x="106" y="174"/>
                </a:cubicBezTo>
                <a:cubicBezTo>
                  <a:pt x="107" y="174"/>
                  <a:pt x="107" y="174"/>
                  <a:pt x="107" y="174"/>
                </a:cubicBezTo>
                <a:cubicBezTo>
                  <a:pt x="107" y="174"/>
                  <a:pt x="107" y="174"/>
                  <a:pt x="107" y="174"/>
                </a:cubicBezTo>
                <a:cubicBezTo>
                  <a:pt x="108" y="174"/>
                  <a:pt x="108" y="174"/>
                  <a:pt x="108" y="174"/>
                </a:cubicBezTo>
                <a:cubicBezTo>
                  <a:pt x="121" y="184"/>
                  <a:pt x="121" y="184"/>
                  <a:pt x="121" y="184"/>
                </a:cubicBezTo>
                <a:cubicBezTo>
                  <a:pt x="123" y="184"/>
                  <a:pt x="123" y="184"/>
                  <a:pt x="123" y="184"/>
                </a:cubicBezTo>
                <a:cubicBezTo>
                  <a:pt x="126" y="180"/>
                  <a:pt x="126" y="180"/>
                  <a:pt x="126" y="180"/>
                </a:cubicBezTo>
                <a:cubicBezTo>
                  <a:pt x="127" y="180"/>
                  <a:pt x="127" y="180"/>
                  <a:pt x="127" y="180"/>
                </a:cubicBezTo>
                <a:cubicBezTo>
                  <a:pt x="127" y="179"/>
                  <a:pt x="127" y="179"/>
                  <a:pt x="127" y="179"/>
                </a:cubicBezTo>
                <a:cubicBezTo>
                  <a:pt x="127" y="179"/>
                  <a:pt x="127" y="179"/>
                  <a:pt x="127" y="179"/>
                </a:cubicBezTo>
                <a:cubicBezTo>
                  <a:pt x="128" y="179"/>
                  <a:pt x="128" y="179"/>
                  <a:pt x="128" y="179"/>
                </a:cubicBezTo>
                <a:cubicBezTo>
                  <a:pt x="135" y="180"/>
                  <a:pt x="135" y="180"/>
                  <a:pt x="135" y="180"/>
                </a:cubicBezTo>
                <a:cubicBezTo>
                  <a:pt x="137" y="167"/>
                  <a:pt x="137" y="167"/>
                  <a:pt x="137" y="167"/>
                </a:cubicBezTo>
                <a:cubicBezTo>
                  <a:pt x="147" y="184"/>
                  <a:pt x="147" y="184"/>
                  <a:pt x="147" y="184"/>
                </a:cubicBezTo>
                <a:cubicBezTo>
                  <a:pt x="155" y="185"/>
                  <a:pt x="155" y="185"/>
                  <a:pt x="155" y="185"/>
                </a:cubicBezTo>
                <a:cubicBezTo>
                  <a:pt x="156" y="185"/>
                  <a:pt x="156" y="185"/>
                  <a:pt x="156" y="185"/>
                </a:cubicBezTo>
                <a:cubicBezTo>
                  <a:pt x="157" y="185"/>
                  <a:pt x="157" y="185"/>
                  <a:pt x="157" y="185"/>
                </a:cubicBezTo>
                <a:cubicBezTo>
                  <a:pt x="157" y="186"/>
                  <a:pt x="157" y="186"/>
                  <a:pt x="157" y="186"/>
                </a:cubicBezTo>
                <a:cubicBezTo>
                  <a:pt x="157" y="191"/>
                  <a:pt x="157" y="191"/>
                  <a:pt x="157" y="191"/>
                </a:cubicBezTo>
                <a:cubicBezTo>
                  <a:pt x="160" y="190"/>
                  <a:pt x="160" y="190"/>
                  <a:pt x="160" y="190"/>
                </a:cubicBezTo>
                <a:cubicBezTo>
                  <a:pt x="173" y="173"/>
                  <a:pt x="173" y="173"/>
                  <a:pt x="173" y="173"/>
                </a:cubicBezTo>
                <a:cubicBezTo>
                  <a:pt x="179" y="181"/>
                  <a:pt x="179" y="181"/>
                  <a:pt x="179" y="181"/>
                </a:cubicBezTo>
                <a:cubicBezTo>
                  <a:pt x="179" y="178"/>
                  <a:pt x="179" y="178"/>
                  <a:pt x="179" y="178"/>
                </a:cubicBezTo>
                <a:cubicBezTo>
                  <a:pt x="179" y="178"/>
                  <a:pt x="179" y="178"/>
                  <a:pt x="179" y="178"/>
                </a:cubicBezTo>
                <a:cubicBezTo>
                  <a:pt x="179" y="178"/>
                  <a:pt x="179" y="178"/>
                  <a:pt x="179" y="178"/>
                </a:cubicBezTo>
                <a:cubicBezTo>
                  <a:pt x="179" y="178"/>
                  <a:pt x="179" y="178"/>
                  <a:pt x="179" y="178"/>
                </a:cubicBezTo>
                <a:cubicBezTo>
                  <a:pt x="183" y="170"/>
                  <a:pt x="183" y="170"/>
                  <a:pt x="183" y="170"/>
                </a:cubicBezTo>
                <a:cubicBezTo>
                  <a:pt x="186" y="164"/>
                  <a:pt x="186" y="164"/>
                  <a:pt x="186" y="164"/>
                </a:cubicBezTo>
                <a:cubicBezTo>
                  <a:pt x="196" y="164"/>
                  <a:pt x="196" y="164"/>
                  <a:pt x="196" y="164"/>
                </a:cubicBezTo>
                <a:cubicBezTo>
                  <a:pt x="198" y="152"/>
                  <a:pt x="198" y="152"/>
                  <a:pt x="198" y="152"/>
                </a:cubicBezTo>
                <a:cubicBezTo>
                  <a:pt x="199" y="152"/>
                  <a:pt x="199" y="152"/>
                  <a:pt x="199" y="152"/>
                </a:cubicBezTo>
                <a:cubicBezTo>
                  <a:pt x="200" y="153"/>
                  <a:pt x="200" y="153"/>
                  <a:pt x="200" y="153"/>
                </a:cubicBezTo>
                <a:cubicBezTo>
                  <a:pt x="207" y="154"/>
                  <a:pt x="207" y="154"/>
                  <a:pt x="207" y="154"/>
                </a:cubicBezTo>
                <a:cubicBezTo>
                  <a:pt x="208" y="150"/>
                  <a:pt x="208" y="150"/>
                  <a:pt x="208" y="150"/>
                </a:cubicBezTo>
                <a:cubicBezTo>
                  <a:pt x="205" y="144"/>
                  <a:pt x="205" y="144"/>
                  <a:pt x="205" y="144"/>
                </a:cubicBezTo>
                <a:cubicBezTo>
                  <a:pt x="205" y="143"/>
                  <a:pt x="205" y="143"/>
                  <a:pt x="205" y="143"/>
                </a:cubicBezTo>
                <a:cubicBezTo>
                  <a:pt x="207" y="138"/>
                  <a:pt x="207" y="138"/>
                  <a:pt x="207" y="138"/>
                </a:cubicBezTo>
                <a:cubicBezTo>
                  <a:pt x="207" y="138"/>
                  <a:pt x="207" y="138"/>
                  <a:pt x="207" y="138"/>
                </a:cubicBezTo>
                <a:cubicBezTo>
                  <a:pt x="207" y="137"/>
                  <a:pt x="207" y="137"/>
                  <a:pt x="207" y="137"/>
                </a:cubicBezTo>
                <a:cubicBezTo>
                  <a:pt x="208" y="137"/>
                  <a:pt x="208" y="137"/>
                  <a:pt x="208" y="137"/>
                </a:cubicBezTo>
                <a:cubicBezTo>
                  <a:pt x="208" y="137"/>
                  <a:pt x="208" y="137"/>
                  <a:pt x="208" y="137"/>
                </a:cubicBezTo>
                <a:cubicBezTo>
                  <a:pt x="229" y="126"/>
                  <a:pt x="229" y="126"/>
                  <a:pt x="229" y="126"/>
                </a:cubicBezTo>
                <a:cubicBezTo>
                  <a:pt x="228" y="115"/>
                  <a:pt x="228" y="115"/>
                  <a:pt x="228" y="115"/>
                </a:cubicBezTo>
                <a:cubicBezTo>
                  <a:pt x="228" y="115"/>
                  <a:pt x="228" y="115"/>
                  <a:pt x="228" y="115"/>
                </a:cubicBezTo>
                <a:cubicBezTo>
                  <a:pt x="228" y="114"/>
                  <a:pt x="228" y="114"/>
                  <a:pt x="228" y="114"/>
                </a:cubicBezTo>
                <a:cubicBezTo>
                  <a:pt x="232" y="106"/>
                  <a:pt x="232" y="106"/>
                  <a:pt x="232" y="106"/>
                </a:cubicBezTo>
                <a:cubicBezTo>
                  <a:pt x="233" y="105"/>
                  <a:pt x="233" y="105"/>
                  <a:pt x="233" y="105"/>
                </a:cubicBezTo>
                <a:cubicBezTo>
                  <a:pt x="233" y="105"/>
                  <a:pt x="233" y="105"/>
                  <a:pt x="233" y="105"/>
                </a:cubicBezTo>
                <a:cubicBezTo>
                  <a:pt x="239" y="90"/>
                  <a:pt x="239" y="90"/>
                  <a:pt x="239" y="90"/>
                </a:cubicBezTo>
                <a:cubicBezTo>
                  <a:pt x="239" y="90"/>
                  <a:pt x="239" y="90"/>
                  <a:pt x="239" y="90"/>
                </a:cubicBezTo>
                <a:cubicBezTo>
                  <a:pt x="239" y="90"/>
                  <a:pt x="239" y="90"/>
                  <a:pt x="239" y="90"/>
                </a:cubicBezTo>
                <a:cubicBezTo>
                  <a:pt x="245" y="84"/>
                  <a:pt x="245" y="84"/>
                  <a:pt x="245" y="84"/>
                </a:cubicBezTo>
                <a:cubicBezTo>
                  <a:pt x="248" y="78"/>
                  <a:pt x="248" y="78"/>
                  <a:pt x="248" y="78"/>
                </a:cubicBezTo>
                <a:cubicBezTo>
                  <a:pt x="248" y="78"/>
                  <a:pt x="248" y="78"/>
                  <a:pt x="248" y="78"/>
                </a:cubicBezTo>
                <a:cubicBezTo>
                  <a:pt x="248" y="78"/>
                  <a:pt x="248" y="78"/>
                  <a:pt x="248" y="78"/>
                </a:cubicBezTo>
                <a:cubicBezTo>
                  <a:pt x="251" y="73"/>
                  <a:pt x="251" y="73"/>
                  <a:pt x="251" y="73"/>
                </a:cubicBezTo>
                <a:cubicBezTo>
                  <a:pt x="248" y="67"/>
                  <a:pt x="248" y="67"/>
                  <a:pt x="248" y="67"/>
                </a:cubicBezTo>
                <a:cubicBezTo>
                  <a:pt x="248" y="66"/>
                  <a:pt x="248" y="66"/>
                  <a:pt x="248" y="66"/>
                </a:cubicBezTo>
                <a:cubicBezTo>
                  <a:pt x="248" y="66"/>
                  <a:pt x="248" y="66"/>
                  <a:pt x="248" y="66"/>
                </a:cubicBezTo>
                <a:cubicBezTo>
                  <a:pt x="248" y="60"/>
                  <a:pt x="248" y="60"/>
                  <a:pt x="248" y="60"/>
                </a:cubicBezTo>
                <a:cubicBezTo>
                  <a:pt x="245" y="60"/>
                  <a:pt x="245" y="60"/>
                  <a:pt x="245" y="60"/>
                </a:cubicBezTo>
                <a:cubicBezTo>
                  <a:pt x="239" y="63"/>
                  <a:pt x="239" y="63"/>
                  <a:pt x="239" y="63"/>
                </a:cubicBezTo>
                <a:cubicBezTo>
                  <a:pt x="236" y="65"/>
                  <a:pt x="232" y="64"/>
                  <a:pt x="227" y="61"/>
                </a:cubicBezTo>
                <a:cubicBezTo>
                  <a:pt x="225" y="59"/>
                  <a:pt x="225" y="55"/>
                  <a:pt x="226" y="49"/>
                </a:cubicBezTo>
                <a:cubicBezTo>
                  <a:pt x="223" y="49"/>
                  <a:pt x="223" y="49"/>
                  <a:pt x="223" y="49"/>
                </a:cubicBezTo>
                <a:cubicBezTo>
                  <a:pt x="221" y="51"/>
                  <a:pt x="221" y="51"/>
                  <a:pt x="221" y="51"/>
                </a:cubicBezTo>
                <a:cubicBezTo>
                  <a:pt x="217" y="55"/>
                  <a:pt x="215" y="57"/>
                  <a:pt x="214" y="57"/>
                </a:cubicBezTo>
                <a:cubicBezTo>
                  <a:pt x="213" y="57"/>
                  <a:pt x="213" y="57"/>
                  <a:pt x="212" y="57"/>
                </a:cubicBezTo>
                <a:cubicBezTo>
                  <a:pt x="211" y="56"/>
                  <a:pt x="211" y="54"/>
                  <a:pt x="211" y="50"/>
                </a:cubicBezTo>
                <a:cubicBezTo>
                  <a:pt x="211" y="47"/>
                  <a:pt x="211" y="44"/>
                  <a:pt x="212" y="44"/>
                </a:cubicBezTo>
                <a:cubicBezTo>
                  <a:pt x="213" y="42"/>
                  <a:pt x="213" y="42"/>
                  <a:pt x="214" y="43"/>
                </a:cubicBezTo>
                <a:cubicBezTo>
                  <a:pt x="222" y="29"/>
                  <a:pt x="222" y="29"/>
                  <a:pt x="222" y="29"/>
                </a:cubicBezTo>
                <a:cubicBezTo>
                  <a:pt x="224" y="24"/>
                  <a:pt x="224" y="24"/>
                  <a:pt x="224" y="24"/>
                </a:cubicBezTo>
                <a:cubicBezTo>
                  <a:pt x="225" y="18"/>
                  <a:pt x="225" y="18"/>
                  <a:pt x="225" y="18"/>
                </a:cubicBezTo>
                <a:cubicBezTo>
                  <a:pt x="221" y="14"/>
                  <a:pt x="221" y="14"/>
                  <a:pt x="221" y="14"/>
                </a:cubicBezTo>
                <a:cubicBezTo>
                  <a:pt x="219" y="13"/>
                  <a:pt x="219" y="10"/>
                  <a:pt x="220" y="6"/>
                </a:cubicBezTo>
                <a:cubicBezTo>
                  <a:pt x="220" y="4"/>
                  <a:pt x="220" y="4"/>
                  <a:pt x="220" y="4"/>
                </a:cubicBezTo>
                <a:cubicBezTo>
                  <a:pt x="220" y="2"/>
                  <a:pt x="219" y="1"/>
                  <a:pt x="217" y="0"/>
                </a:cubicBezTo>
                <a:cubicBezTo>
                  <a:pt x="217" y="0"/>
                  <a:pt x="217" y="0"/>
                  <a:pt x="217" y="0"/>
                </a:cubicBezTo>
                <a:cubicBezTo>
                  <a:pt x="216" y="1"/>
                  <a:pt x="216" y="1"/>
                  <a:pt x="216" y="1"/>
                </a:cubicBezTo>
                <a:cubicBezTo>
                  <a:pt x="215" y="4"/>
                  <a:pt x="212" y="6"/>
                  <a:pt x="208" y="4"/>
                </a:cubicBezTo>
                <a:cubicBezTo>
                  <a:pt x="206" y="4"/>
                  <a:pt x="203" y="4"/>
                  <a:pt x="201" y="4"/>
                </a:cubicBezTo>
                <a:close/>
              </a:path>
            </a:pathLst>
          </a:custGeom>
          <a:solidFill>
            <a:schemeClr val="accent1"/>
          </a:solidFill>
          <a:ln>
            <a:noFill/>
          </a:ln>
        </p:spPr>
        <p:txBody>
          <a:bodyPr/>
          <a:lstStyle/>
          <a:p>
            <a:endParaRPr lang="zh-CN" altLang="en-US"/>
          </a:p>
        </p:txBody>
      </p:sp>
      <p:sp>
        <p:nvSpPr>
          <p:cNvPr id="17" name="Freeform 15"/>
          <p:cNvSpPr/>
          <p:nvPr/>
        </p:nvSpPr>
        <p:spPr bwMode="auto">
          <a:xfrm>
            <a:off x="3427099" y="3887015"/>
            <a:ext cx="457200" cy="461963"/>
          </a:xfrm>
          <a:custGeom>
            <a:avLst/>
            <a:gdLst>
              <a:gd name="T0" fmla="*/ 1389073411 w 142"/>
              <a:gd name="T1" fmla="*/ 164898334 h 144"/>
              <a:gd name="T2" fmla="*/ 1337242386 w 142"/>
              <a:gd name="T3" fmla="*/ 144286444 h 144"/>
              <a:gd name="T4" fmla="*/ 1295778854 w 142"/>
              <a:gd name="T5" fmla="*/ 123674553 h 144"/>
              <a:gd name="T6" fmla="*/ 1212848569 w 142"/>
              <a:gd name="T7" fmla="*/ 144286444 h 144"/>
              <a:gd name="T8" fmla="*/ 1150650051 w 142"/>
              <a:gd name="T9" fmla="*/ 113367003 h 144"/>
              <a:gd name="T10" fmla="*/ 1140285777 w 142"/>
              <a:gd name="T11" fmla="*/ 103062662 h 144"/>
              <a:gd name="T12" fmla="*/ 1057355493 w 142"/>
              <a:gd name="T13" fmla="*/ 20611891 h 144"/>
              <a:gd name="T14" fmla="*/ 912226690 w 142"/>
              <a:gd name="T15" fmla="*/ 82450771 h 144"/>
              <a:gd name="T16" fmla="*/ 891494924 w 142"/>
              <a:gd name="T17" fmla="*/ 206125324 h 144"/>
              <a:gd name="T18" fmla="*/ 839663899 w 142"/>
              <a:gd name="T19" fmla="*/ 309184778 h 144"/>
              <a:gd name="T20" fmla="*/ 746369341 w 142"/>
              <a:gd name="T21" fmla="*/ 443166880 h 144"/>
              <a:gd name="T22" fmla="*/ 601240538 w 142"/>
              <a:gd name="T23" fmla="*/ 608065215 h 144"/>
              <a:gd name="T24" fmla="*/ 456114955 w 142"/>
              <a:gd name="T25" fmla="*/ 742047317 h 144"/>
              <a:gd name="T26" fmla="*/ 373184670 w 142"/>
              <a:gd name="T27" fmla="*/ 845106771 h 144"/>
              <a:gd name="T28" fmla="*/ 0 w 142"/>
              <a:gd name="T29" fmla="*/ 865718662 h 144"/>
              <a:gd name="T30" fmla="*/ 103662051 w 142"/>
              <a:gd name="T31" fmla="*/ 1164599099 h 144"/>
              <a:gd name="T32" fmla="*/ 165860569 w 142"/>
              <a:gd name="T33" fmla="*/ 1205822880 h 144"/>
              <a:gd name="T34" fmla="*/ 217691594 w 142"/>
              <a:gd name="T35" fmla="*/ 1350112532 h 144"/>
              <a:gd name="T36" fmla="*/ 228055868 w 142"/>
              <a:gd name="T37" fmla="*/ 1381028764 h 144"/>
              <a:gd name="T38" fmla="*/ 321353645 w 142"/>
              <a:gd name="T39" fmla="*/ 1350112532 h 144"/>
              <a:gd name="T40" fmla="*/ 362817177 w 142"/>
              <a:gd name="T41" fmla="*/ 1370724423 h 144"/>
              <a:gd name="T42" fmla="*/ 393916437 w 142"/>
              <a:gd name="T43" fmla="*/ 1267661761 h 144"/>
              <a:gd name="T44" fmla="*/ 570141279 w 142"/>
              <a:gd name="T45" fmla="*/ 1195518539 h 144"/>
              <a:gd name="T46" fmla="*/ 580508772 w 142"/>
              <a:gd name="T47" fmla="*/ 1092455877 h 144"/>
              <a:gd name="T48" fmla="*/ 621972304 w 142"/>
              <a:gd name="T49" fmla="*/ 1061536437 h 144"/>
              <a:gd name="T50" fmla="*/ 632339797 w 142"/>
              <a:gd name="T51" fmla="*/ 1061536437 h 144"/>
              <a:gd name="T52" fmla="*/ 704902589 w 142"/>
              <a:gd name="T53" fmla="*/ 1133679659 h 144"/>
              <a:gd name="T54" fmla="*/ 725634355 w 142"/>
              <a:gd name="T55" fmla="*/ 1195518539 h 144"/>
              <a:gd name="T56" fmla="*/ 787832873 w 142"/>
              <a:gd name="T57" fmla="*/ 1113067768 h 144"/>
              <a:gd name="T58" fmla="*/ 839663899 w 142"/>
              <a:gd name="T59" fmla="*/ 1092455877 h 144"/>
              <a:gd name="T60" fmla="*/ 901862417 w 142"/>
              <a:gd name="T61" fmla="*/ 1102763426 h 144"/>
              <a:gd name="T62" fmla="*/ 932961676 w 142"/>
              <a:gd name="T63" fmla="*/ 1216130430 h 144"/>
              <a:gd name="T64" fmla="*/ 974425208 w 142"/>
              <a:gd name="T65" fmla="*/ 1308885542 h 144"/>
              <a:gd name="T66" fmla="*/ 1005524468 w 142"/>
              <a:gd name="T67" fmla="*/ 1391336314 h 144"/>
              <a:gd name="T68" fmla="*/ 1078087259 w 142"/>
              <a:gd name="T69" fmla="*/ 1391336314 h 144"/>
              <a:gd name="T70" fmla="*/ 1078087259 w 142"/>
              <a:gd name="T71" fmla="*/ 1401640655 h 144"/>
              <a:gd name="T72" fmla="*/ 1119550792 w 142"/>
              <a:gd name="T73" fmla="*/ 1484091426 h 144"/>
              <a:gd name="T74" fmla="*/ 1140285777 w 142"/>
              <a:gd name="T75" fmla="*/ 1422255754 h 144"/>
              <a:gd name="T76" fmla="*/ 1161017544 w 142"/>
              <a:gd name="T77" fmla="*/ 1411948205 h 144"/>
              <a:gd name="T78" fmla="*/ 1192116803 w 142"/>
              <a:gd name="T79" fmla="*/ 1391336314 h 144"/>
              <a:gd name="T80" fmla="*/ 1223212842 w 142"/>
              <a:gd name="T81" fmla="*/ 1360416873 h 144"/>
              <a:gd name="T82" fmla="*/ 974425208 w 142"/>
              <a:gd name="T83" fmla="*/ 865718662 h 144"/>
              <a:gd name="T84" fmla="*/ 912226690 w 142"/>
              <a:gd name="T85" fmla="*/ 659596546 h 144"/>
              <a:gd name="T86" fmla="*/ 901862417 w 142"/>
              <a:gd name="T87" fmla="*/ 659596546 h 144"/>
              <a:gd name="T88" fmla="*/ 943325949 w 142"/>
              <a:gd name="T89" fmla="*/ 535921993 h 144"/>
              <a:gd name="T90" fmla="*/ 1347609879 w 142"/>
              <a:gd name="T91" fmla="*/ 453471222 h 144"/>
              <a:gd name="T92" fmla="*/ 1451271930 w 142"/>
              <a:gd name="T93" fmla="*/ 391635549 h 1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42" h="144">
                <a:moveTo>
                  <a:pt x="142" y="29"/>
                </a:moveTo>
                <a:cubicBezTo>
                  <a:pt x="139" y="22"/>
                  <a:pt x="139" y="22"/>
                  <a:pt x="139" y="22"/>
                </a:cubicBezTo>
                <a:cubicBezTo>
                  <a:pt x="134" y="16"/>
                  <a:pt x="134" y="16"/>
                  <a:pt x="134" y="16"/>
                </a:cubicBezTo>
                <a:cubicBezTo>
                  <a:pt x="130" y="15"/>
                  <a:pt x="130" y="15"/>
                  <a:pt x="130" y="15"/>
                </a:cubicBezTo>
                <a:cubicBezTo>
                  <a:pt x="129" y="15"/>
                  <a:pt x="129" y="15"/>
                  <a:pt x="129" y="15"/>
                </a:cubicBezTo>
                <a:cubicBezTo>
                  <a:pt x="129" y="14"/>
                  <a:pt x="129" y="14"/>
                  <a:pt x="129" y="14"/>
                </a:cubicBezTo>
                <a:cubicBezTo>
                  <a:pt x="129" y="14"/>
                  <a:pt x="129" y="14"/>
                  <a:pt x="129" y="14"/>
                </a:cubicBezTo>
                <a:cubicBezTo>
                  <a:pt x="125" y="12"/>
                  <a:pt x="125" y="12"/>
                  <a:pt x="125" y="12"/>
                </a:cubicBezTo>
                <a:cubicBezTo>
                  <a:pt x="125" y="12"/>
                  <a:pt x="125" y="12"/>
                  <a:pt x="125" y="12"/>
                </a:cubicBezTo>
                <a:cubicBezTo>
                  <a:pt x="124" y="12"/>
                  <a:pt x="124" y="12"/>
                  <a:pt x="124" y="12"/>
                </a:cubicBezTo>
                <a:cubicBezTo>
                  <a:pt x="122" y="13"/>
                  <a:pt x="122" y="13"/>
                  <a:pt x="122" y="13"/>
                </a:cubicBezTo>
                <a:cubicBezTo>
                  <a:pt x="117" y="14"/>
                  <a:pt x="117" y="14"/>
                  <a:pt x="117" y="14"/>
                </a:cubicBezTo>
                <a:cubicBezTo>
                  <a:pt x="117" y="14"/>
                  <a:pt x="117" y="14"/>
                  <a:pt x="117" y="14"/>
                </a:cubicBezTo>
                <a:cubicBezTo>
                  <a:pt x="116" y="13"/>
                  <a:pt x="116" y="13"/>
                  <a:pt x="116" y="13"/>
                </a:cubicBezTo>
                <a:cubicBezTo>
                  <a:pt x="111" y="11"/>
                  <a:pt x="111" y="11"/>
                  <a:pt x="111" y="11"/>
                </a:cubicBezTo>
                <a:cubicBezTo>
                  <a:pt x="111" y="11"/>
                  <a:pt x="111" y="11"/>
                  <a:pt x="111" y="11"/>
                </a:cubicBezTo>
                <a:cubicBezTo>
                  <a:pt x="110" y="11"/>
                  <a:pt x="110" y="11"/>
                  <a:pt x="110" y="11"/>
                </a:cubicBezTo>
                <a:cubicBezTo>
                  <a:pt x="110" y="10"/>
                  <a:pt x="110" y="10"/>
                  <a:pt x="110" y="10"/>
                </a:cubicBezTo>
                <a:cubicBezTo>
                  <a:pt x="110" y="10"/>
                  <a:pt x="110" y="10"/>
                  <a:pt x="110" y="10"/>
                </a:cubicBezTo>
                <a:cubicBezTo>
                  <a:pt x="106" y="6"/>
                  <a:pt x="106" y="6"/>
                  <a:pt x="106" y="6"/>
                </a:cubicBezTo>
                <a:cubicBezTo>
                  <a:pt x="102" y="2"/>
                  <a:pt x="102" y="2"/>
                  <a:pt x="102" y="2"/>
                </a:cubicBezTo>
                <a:cubicBezTo>
                  <a:pt x="98" y="0"/>
                  <a:pt x="98" y="0"/>
                  <a:pt x="98" y="0"/>
                </a:cubicBezTo>
                <a:cubicBezTo>
                  <a:pt x="94" y="4"/>
                  <a:pt x="94" y="4"/>
                  <a:pt x="94" y="4"/>
                </a:cubicBezTo>
                <a:cubicBezTo>
                  <a:pt x="88" y="8"/>
                  <a:pt x="88" y="8"/>
                  <a:pt x="88" y="8"/>
                </a:cubicBezTo>
                <a:cubicBezTo>
                  <a:pt x="86" y="20"/>
                  <a:pt x="86" y="20"/>
                  <a:pt x="86" y="20"/>
                </a:cubicBezTo>
                <a:cubicBezTo>
                  <a:pt x="86" y="20"/>
                  <a:pt x="86" y="20"/>
                  <a:pt x="86" y="20"/>
                </a:cubicBezTo>
                <a:cubicBezTo>
                  <a:pt x="86" y="20"/>
                  <a:pt x="86" y="20"/>
                  <a:pt x="86" y="20"/>
                </a:cubicBezTo>
                <a:cubicBezTo>
                  <a:pt x="81" y="29"/>
                  <a:pt x="81" y="29"/>
                  <a:pt x="81" y="29"/>
                </a:cubicBezTo>
                <a:cubicBezTo>
                  <a:pt x="81" y="30"/>
                  <a:pt x="81" y="30"/>
                  <a:pt x="81" y="30"/>
                </a:cubicBezTo>
                <a:cubicBezTo>
                  <a:pt x="81" y="30"/>
                  <a:pt x="81" y="30"/>
                  <a:pt x="81" y="30"/>
                </a:cubicBezTo>
                <a:cubicBezTo>
                  <a:pt x="77" y="34"/>
                  <a:pt x="77" y="34"/>
                  <a:pt x="77" y="34"/>
                </a:cubicBezTo>
                <a:cubicBezTo>
                  <a:pt x="72" y="43"/>
                  <a:pt x="72" y="43"/>
                  <a:pt x="72" y="43"/>
                </a:cubicBezTo>
                <a:cubicBezTo>
                  <a:pt x="72" y="43"/>
                  <a:pt x="72" y="43"/>
                  <a:pt x="72" y="43"/>
                </a:cubicBezTo>
                <a:cubicBezTo>
                  <a:pt x="72" y="44"/>
                  <a:pt x="72" y="44"/>
                  <a:pt x="72" y="44"/>
                </a:cubicBezTo>
                <a:cubicBezTo>
                  <a:pt x="68" y="46"/>
                  <a:pt x="65" y="49"/>
                  <a:pt x="62" y="52"/>
                </a:cubicBezTo>
                <a:cubicBezTo>
                  <a:pt x="58" y="59"/>
                  <a:pt x="58" y="59"/>
                  <a:pt x="58" y="59"/>
                </a:cubicBezTo>
                <a:cubicBezTo>
                  <a:pt x="57" y="61"/>
                  <a:pt x="54" y="63"/>
                  <a:pt x="48" y="66"/>
                </a:cubicBezTo>
                <a:cubicBezTo>
                  <a:pt x="44" y="72"/>
                  <a:pt x="44" y="72"/>
                  <a:pt x="44" y="72"/>
                </a:cubicBezTo>
                <a:cubicBezTo>
                  <a:pt x="44" y="72"/>
                  <a:pt x="44" y="72"/>
                  <a:pt x="44" y="72"/>
                </a:cubicBezTo>
                <a:cubicBezTo>
                  <a:pt x="37" y="82"/>
                  <a:pt x="37" y="82"/>
                  <a:pt x="37" y="82"/>
                </a:cubicBezTo>
                <a:cubicBezTo>
                  <a:pt x="36" y="82"/>
                  <a:pt x="36" y="82"/>
                  <a:pt x="36" y="82"/>
                </a:cubicBezTo>
                <a:cubicBezTo>
                  <a:pt x="36" y="82"/>
                  <a:pt x="36" y="82"/>
                  <a:pt x="36" y="82"/>
                </a:cubicBezTo>
                <a:cubicBezTo>
                  <a:pt x="36" y="82"/>
                  <a:pt x="36" y="82"/>
                  <a:pt x="36" y="82"/>
                </a:cubicBezTo>
                <a:cubicBezTo>
                  <a:pt x="4" y="80"/>
                  <a:pt x="4" y="80"/>
                  <a:pt x="4" y="80"/>
                </a:cubicBezTo>
                <a:cubicBezTo>
                  <a:pt x="0" y="84"/>
                  <a:pt x="0" y="84"/>
                  <a:pt x="0" y="84"/>
                </a:cubicBezTo>
                <a:cubicBezTo>
                  <a:pt x="0" y="90"/>
                  <a:pt x="0" y="90"/>
                  <a:pt x="0" y="90"/>
                </a:cubicBezTo>
                <a:cubicBezTo>
                  <a:pt x="3" y="104"/>
                  <a:pt x="3" y="104"/>
                  <a:pt x="3" y="104"/>
                </a:cubicBezTo>
                <a:cubicBezTo>
                  <a:pt x="10" y="113"/>
                  <a:pt x="10" y="113"/>
                  <a:pt x="10" y="113"/>
                </a:cubicBezTo>
                <a:cubicBezTo>
                  <a:pt x="16" y="116"/>
                  <a:pt x="16" y="116"/>
                  <a:pt x="16" y="116"/>
                </a:cubicBezTo>
                <a:cubicBezTo>
                  <a:pt x="16" y="117"/>
                  <a:pt x="16" y="117"/>
                  <a:pt x="16" y="117"/>
                </a:cubicBezTo>
                <a:cubicBezTo>
                  <a:pt x="16" y="117"/>
                  <a:pt x="16" y="117"/>
                  <a:pt x="16" y="117"/>
                </a:cubicBezTo>
                <a:cubicBezTo>
                  <a:pt x="16" y="117"/>
                  <a:pt x="16" y="117"/>
                  <a:pt x="16" y="117"/>
                </a:cubicBezTo>
                <a:cubicBezTo>
                  <a:pt x="19" y="121"/>
                  <a:pt x="21" y="124"/>
                  <a:pt x="21" y="126"/>
                </a:cubicBezTo>
                <a:cubicBezTo>
                  <a:pt x="21" y="131"/>
                  <a:pt x="21" y="131"/>
                  <a:pt x="21" y="131"/>
                </a:cubicBezTo>
                <a:cubicBezTo>
                  <a:pt x="19" y="133"/>
                  <a:pt x="19" y="133"/>
                  <a:pt x="19" y="133"/>
                </a:cubicBezTo>
                <a:cubicBezTo>
                  <a:pt x="20" y="134"/>
                  <a:pt x="20" y="134"/>
                  <a:pt x="20" y="134"/>
                </a:cubicBezTo>
                <a:cubicBezTo>
                  <a:pt x="22" y="134"/>
                  <a:pt x="22" y="134"/>
                  <a:pt x="22" y="134"/>
                </a:cubicBezTo>
                <a:cubicBezTo>
                  <a:pt x="24" y="129"/>
                  <a:pt x="24" y="129"/>
                  <a:pt x="24" y="129"/>
                </a:cubicBezTo>
                <a:cubicBezTo>
                  <a:pt x="25" y="129"/>
                  <a:pt x="25" y="129"/>
                  <a:pt x="25" y="129"/>
                </a:cubicBezTo>
                <a:cubicBezTo>
                  <a:pt x="31" y="131"/>
                  <a:pt x="31" y="131"/>
                  <a:pt x="31" y="131"/>
                </a:cubicBezTo>
                <a:cubicBezTo>
                  <a:pt x="32" y="133"/>
                  <a:pt x="32" y="133"/>
                  <a:pt x="32" y="133"/>
                </a:cubicBezTo>
                <a:cubicBezTo>
                  <a:pt x="35" y="133"/>
                  <a:pt x="35" y="133"/>
                  <a:pt x="35" y="133"/>
                </a:cubicBezTo>
                <a:cubicBezTo>
                  <a:pt x="35" y="133"/>
                  <a:pt x="35" y="133"/>
                  <a:pt x="35" y="133"/>
                </a:cubicBezTo>
                <a:cubicBezTo>
                  <a:pt x="34" y="130"/>
                  <a:pt x="34" y="130"/>
                  <a:pt x="34" y="130"/>
                </a:cubicBezTo>
                <a:cubicBezTo>
                  <a:pt x="34" y="130"/>
                  <a:pt x="34" y="130"/>
                  <a:pt x="34" y="130"/>
                </a:cubicBezTo>
                <a:cubicBezTo>
                  <a:pt x="38" y="123"/>
                  <a:pt x="38" y="123"/>
                  <a:pt x="38" y="123"/>
                </a:cubicBezTo>
                <a:cubicBezTo>
                  <a:pt x="39" y="121"/>
                  <a:pt x="41" y="120"/>
                  <a:pt x="44" y="121"/>
                </a:cubicBezTo>
                <a:cubicBezTo>
                  <a:pt x="51" y="121"/>
                  <a:pt x="51" y="121"/>
                  <a:pt x="51" y="121"/>
                </a:cubicBezTo>
                <a:cubicBezTo>
                  <a:pt x="55" y="116"/>
                  <a:pt x="55" y="116"/>
                  <a:pt x="55" y="116"/>
                </a:cubicBezTo>
                <a:cubicBezTo>
                  <a:pt x="55" y="111"/>
                  <a:pt x="55" y="111"/>
                  <a:pt x="55" y="111"/>
                </a:cubicBezTo>
                <a:cubicBezTo>
                  <a:pt x="56" y="106"/>
                  <a:pt x="56" y="106"/>
                  <a:pt x="56" y="106"/>
                </a:cubicBezTo>
                <a:cubicBezTo>
                  <a:pt x="56" y="106"/>
                  <a:pt x="56" y="106"/>
                  <a:pt x="56" y="106"/>
                </a:cubicBezTo>
                <a:cubicBezTo>
                  <a:pt x="57" y="105"/>
                  <a:pt x="57" y="105"/>
                  <a:pt x="57" y="105"/>
                </a:cubicBezTo>
                <a:cubicBezTo>
                  <a:pt x="57" y="105"/>
                  <a:pt x="57" y="105"/>
                  <a:pt x="57" y="105"/>
                </a:cubicBezTo>
                <a:cubicBezTo>
                  <a:pt x="60" y="103"/>
                  <a:pt x="60" y="103"/>
                  <a:pt x="60" y="103"/>
                </a:cubicBezTo>
                <a:cubicBezTo>
                  <a:pt x="60" y="103"/>
                  <a:pt x="60" y="103"/>
                  <a:pt x="60" y="103"/>
                </a:cubicBezTo>
                <a:cubicBezTo>
                  <a:pt x="60" y="103"/>
                  <a:pt x="60" y="103"/>
                  <a:pt x="60" y="103"/>
                </a:cubicBezTo>
                <a:cubicBezTo>
                  <a:pt x="61" y="103"/>
                  <a:pt x="61" y="103"/>
                  <a:pt x="61" y="103"/>
                </a:cubicBezTo>
                <a:cubicBezTo>
                  <a:pt x="67" y="104"/>
                  <a:pt x="67" y="104"/>
                  <a:pt x="67" y="104"/>
                </a:cubicBezTo>
                <a:cubicBezTo>
                  <a:pt x="67" y="105"/>
                  <a:pt x="67" y="105"/>
                  <a:pt x="67" y="105"/>
                </a:cubicBezTo>
                <a:cubicBezTo>
                  <a:pt x="68" y="110"/>
                  <a:pt x="68" y="110"/>
                  <a:pt x="68" y="110"/>
                </a:cubicBezTo>
                <a:cubicBezTo>
                  <a:pt x="68" y="112"/>
                  <a:pt x="68" y="112"/>
                  <a:pt x="68" y="112"/>
                </a:cubicBezTo>
                <a:cubicBezTo>
                  <a:pt x="69" y="116"/>
                  <a:pt x="69" y="116"/>
                  <a:pt x="69" y="116"/>
                </a:cubicBezTo>
                <a:cubicBezTo>
                  <a:pt x="70" y="116"/>
                  <a:pt x="70" y="116"/>
                  <a:pt x="70" y="116"/>
                </a:cubicBezTo>
                <a:cubicBezTo>
                  <a:pt x="72" y="113"/>
                  <a:pt x="72" y="113"/>
                  <a:pt x="72" y="113"/>
                </a:cubicBezTo>
                <a:cubicBezTo>
                  <a:pt x="72" y="113"/>
                  <a:pt x="72" y="113"/>
                  <a:pt x="72" y="113"/>
                </a:cubicBezTo>
                <a:cubicBezTo>
                  <a:pt x="76" y="108"/>
                  <a:pt x="76" y="108"/>
                  <a:pt x="76" y="108"/>
                </a:cubicBezTo>
                <a:cubicBezTo>
                  <a:pt x="76" y="108"/>
                  <a:pt x="76" y="108"/>
                  <a:pt x="76" y="108"/>
                </a:cubicBezTo>
                <a:cubicBezTo>
                  <a:pt x="80" y="106"/>
                  <a:pt x="80" y="106"/>
                  <a:pt x="80" y="106"/>
                </a:cubicBezTo>
                <a:cubicBezTo>
                  <a:pt x="81" y="106"/>
                  <a:pt x="81" y="106"/>
                  <a:pt x="81" y="106"/>
                </a:cubicBezTo>
                <a:cubicBezTo>
                  <a:pt x="81" y="105"/>
                  <a:pt x="81" y="105"/>
                  <a:pt x="81" y="105"/>
                </a:cubicBezTo>
                <a:cubicBezTo>
                  <a:pt x="86" y="107"/>
                  <a:pt x="86" y="107"/>
                  <a:pt x="86" y="107"/>
                </a:cubicBezTo>
                <a:cubicBezTo>
                  <a:pt x="87" y="107"/>
                  <a:pt x="87" y="107"/>
                  <a:pt x="87" y="107"/>
                </a:cubicBezTo>
                <a:cubicBezTo>
                  <a:pt x="88" y="107"/>
                  <a:pt x="88" y="107"/>
                  <a:pt x="88" y="107"/>
                </a:cubicBezTo>
                <a:cubicBezTo>
                  <a:pt x="90" y="113"/>
                  <a:pt x="90" y="113"/>
                  <a:pt x="90" y="113"/>
                </a:cubicBezTo>
                <a:cubicBezTo>
                  <a:pt x="90" y="118"/>
                  <a:pt x="90" y="118"/>
                  <a:pt x="90" y="118"/>
                </a:cubicBezTo>
                <a:cubicBezTo>
                  <a:pt x="94" y="126"/>
                  <a:pt x="94" y="126"/>
                  <a:pt x="94" y="126"/>
                </a:cubicBezTo>
                <a:cubicBezTo>
                  <a:pt x="94" y="126"/>
                  <a:pt x="94" y="126"/>
                  <a:pt x="94" y="126"/>
                </a:cubicBezTo>
                <a:cubicBezTo>
                  <a:pt x="94" y="127"/>
                  <a:pt x="94" y="127"/>
                  <a:pt x="94" y="127"/>
                </a:cubicBezTo>
                <a:cubicBezTo>
                  <a:pt x="94" y="132"/>
                  <a:pt x="94" y="132"/>
                  <a:pt x="94" y="132"/>
                </a:cubicBezTo>
                <a:cubicBezTo>
                  <a:pt x="96" y="135"/>
                  <a:pt x="96" y="135"/>
                  <a:pt x="96" y="135"/>
                </a:cubicBezTo>
                <a:cubicBezTo>
                  <a:pt x="97" y="135"/>
                  <a:pt x="97" y="135"/>
                  <a:pt x="97" y="135"/>
                </a:cubicBezTo>
                <a:cubicBezTo>
                  <a:pt x="98" y="133"/>
                  <a:pt x="98" y="133"/>
                  <a:pt x="98" y="133"/>
                </a:cubicBezTo>
                <a:cubicBezTo>
                  <a:pt x="99" y="132"/>
                  <a:pt x="99" y="132"/>
                  <a:pt x="99" y="132"/>
                </a:cubicBezTo>
                <a:cubicBezTo>
                  <a:pt x="104" y="135"/>
                  <a:pt x="104" y="135"/>
                  <a:pt x="104" y="135"/>
                </a:cubicBezTo>
                <a:cubicBezTo>
                  <a:pt x="104" y="135"/>
                  <a:pt x="104" y="135"/>
                  <a:pt x="104" y="135"/>
                </a:cubicBezTo>
                <a:cubicBezTo>
                  <a:pt x="104" y="135"/>
                  <a:pt x="104" y="135"/>
                  <a:pt x="104" y="135"/>
                </a:cubicBezTo>
                <a:cubicBezTo>
                  <a:pt x="104" y="136"/>
                  <a:pt x="104" y="136"/>
                  <a:pt x="104" y="136"/>
                </a:cubicBezTo>
                <a:cubicBezTo>
                  <a:pt x="104" y="136"/>
                  <a:pt x="104" y="136"/>
                  <a:pt x="104" y="136"/>
                </a:cubicBezTo>
                <a:cubicBezTo>
                  <a:pt x="106" y="143"/>
                  <a:pt x="106" y="143"/>
                  <a:pt x="106" y="143"/>
                </a:cubicBezTo>
                <a:cubicBezTo>
                  <a:pt x="108" y="144"/>
                  <a:pt x="108" y="144"/>
                  <a:pt x="108" y="144"/>
                </a:cubicBezTo>
                <a:cubicBezTo>
                  <a:pt x="108" y="143"/>
                  <a:pt x="108" y="143"/>
                  <a:pt x="108" y="143"/>
                </a:cubicBezTo>
                <a:cubicBezTo>
                  <a:pt x="110" y="138"/>
                  <a:pt x="110" y="138"/>
                  <a:pt x="110" y="138"/>
                </a:cubicBezTo>
                <a:cubicBezTo>
                  <a:pt x="110" y="138"/>
                  <a:pt x="110" y="138"/>
                  <a:pt x="110" y="138"/>
                </a:cubicBezTo>
                <a:cubicBezTo>
                  <a:pt x="111" y="137"/>
                  <a:pt x="111" y="137"/>
                  <a:pt x="111" y="137"/>
                </a:cubicBezTo>
                <a:cubicBezTo>
                  <a:pt x="111" y="137"/>
                  <a:pt x="111" y="137"/>
                  <a:pt x="111" y="137"/>
                </a:cubicBezTo>
                <a:cubicBezTo>
                  <a:pt x="112" y="137"/>
                  <a:pt x="112" y="137"/>
                  <a:pt x="112" y="137"/>
                </a:cubicBezTo>
                <a:cubicBezTo>
                  <a:pt x="114" y="135"/>
                  <a:pt x="114" y="135"/>
                  <a:pt x="114" y="135"/>
                </a:cubicBezTo>
                <a:cubicBezTo>
                  <a:pt x="115" y="135"/>
                  <a:pt x="115" y="135"/>
                  <a:pt x="115" y="135"/>
                </a:cubicBezTo>
                <a:cubicBezTo>
                  <a:pt x="115" y="135"/>
                  <a:pt x="115" y="135"/>
                  <a:pt x="115" y="135"/>
                </a:cubicBezTo>
                <a:cubicBezTo>
                  <a:pt x="118" y="135"/>
                  <a:pt x="118" y="135"/>
                  <a:pt x="118" y="135"/>
                </a:cubicBezTo>
                <a:cubicBezTo>
                  <a:pt x="118" y="133"/>
                  <a:pt x="118" y="133"/>
                  <a:pt x="118" y="133"/>
                </a:cubicBezTo>
                <a:cubicBezTo>
                  <a:pt x="118" y="132"/>
                  <a:pt x="118" y="132"/>
                  <a:pt x="118" y="132"/>
                </a:cubicBezTo>
                <a:cubicBezTo>
                  <a:pt x="116" y="113"/>
                  <a:pt x="116" y="113"/>
                  <a:pt x="116" y="113"/>
                </a:cubicBezTo>
                <a:cubicBezTo>
                  <a:pt x="108" y="101"/>
                  <a:pt x="108" y="101"/>
                  <a:pt x="108" y="101"/>
                </a:cubicBezTo>
                <a:cubicBezTo>
                  <a:pt x="94" y="84"/>
                  <a:pt x="94" y="84"/>
                  <a:pt x="94" y="84"/>
                </a:cubicBezTo>
                <a:cubicBezTo>
                  <a:pt x="93" y="84"/>
                  <a:pt x="93" y="84"/>
                  <a:pt x="93" y="84"/>
                </a:cubicBezTo>
                <a:cubicBezTo>
                  <a:pt x="92" y="73"/>
                  <a:pt x="92" y="73"/>
                  <a:pt x="92" y="73"/>
                </a:cubicBezTo>
                <a:cubicBezTo>
                  <a:pt x="88" y="64"/>
                  <a:pt x="88" y="64"/>
                  <a:pt x="88" y="64"/>
                </a:cubicBezTo>
                <a:cubicBezTo>
                  <a:pt x="88" y="64"/>
                  <a:pt x="88" y="64"/>
                  <a:pt x="88" y="64"/>
                </a:cubicBezTo>
                <a:cubicBezTo>
                  <a:pt x="87" y="64"/>
                  <a:pt x="87" y="64"/>
                  <a:pt x="87" y="64"/>
                </a:cubicBezTo>
                <a:cubicBezTo>
                  <a:pt x="87" y="64"/>
                  <a:pt x="87" y="64"/>
                  <a:pt x="87" y="64"/>
                </a:cubicBezTo>
                <a:cubicBezTo>
                  <a:pt x="88" y="63"/>
                  <a:pt x="88" y="63"/>
                  <a:pt x="88" y="63"/>
                </a:cubicBezTo>
                <a:cubicBezTo>
                  <a:pt x="90" y="52"/>
                  <a:pt x="90" y="52"/>
                  <a:pt x="90" y="52"/>
                </a:cubicBezTo>
                <a:cubicBezTo>
                  <a:pt x="91" y="52"/>
                  <a:pt x="91" y="52"/>
                  <a:pt x="91" y="52"/>
                </a:cubicBezTo>
                <a:cubicBezTo>
                  <a:pt x="92" y="52"/>
                  <a:pt x="92" y="52"/>
                  <a:pt x="92" y="52"/>
                </a:cubicBezTo>
                <a:cubicBezTo>
                  <a:pt x="117" y="51"/>
                  <a:pt x="117" y="51"/>
                  <a:pt x="117" y="51"/>
                </a:cubicBezTo>
                <a:cubicBezTo>
                  <a:pt x="130" y="44"/>
                  <a:pt x="130" y="44"/>
                  <a:pt x="130" y="44"/>
                </a:cubicBezTo>
                <a:cubicBezTo>
                  <a:pt x="130" y="44"/>
                  <a:pt x="130" y="44"/>
                  <a:pt x="130" y="44"/>
                </a:cubicBezTo>
                <a:cubicBezTo>
                  <a:pt x="131" y="43"/>
                  <a:pt x="131" y="43"/>
                  <a:pt x="131" y="43"/>
                </a:cubicBezTo>
                <a:cubicBezTo>
                  <a:pt x="136" y="42"/>
                  <a:pt x="139" y="40"/>
                  <a:pt x="140" y="38"/>
                </a:cubicBezTo>
                <a:cubicBezTo>
                  <a:pt x="141" y="36"/>
                  <a:pt x="142" y="33"/>
                  <a:pt x="142" y="29"/>
                </a:cubicBezTo>
                <a:close/>
              </a:path>
            </a:pathLst>
          </a:custGeom>
          <a:solidFill>
            <a:schemeClr val="accent1"/>
          </a:solidFill>
          <a:ln>
            <a:noFill/>
          </a:ln>
        </p:spPr>
        <p:txBody>
          <a:bodyPr/>
          <a:lstStyle/>
          <a:p>
            <a:endParaRPr lang="zh-CN" altLang="en-US"/>
          </a:p>
        </p:txBody>
      </p:sp>
      <p:sp>
        <p:nvSpPr>
          <p:cNvPr id="18" name="Freeform 16"/>
          <p:cNvSpPr/>
          <p:nvPr/>
        </p:nvSpPr>
        <p:spPr bwMode="auto">
          <a:xfrm>
            <a:off x="3427099" y="2986903"/>
            <a:ext cx="520700" cy="930275"/>
          </a:xfrm>
          <a:custGeom>
            <a:avLst/>
            <a:gdLst>
              <a:gd name="T0" fmla="*/ 496124246 w 162"/>
              <a:gd name="T1" fmla="*/ 931559359 h 289"/>
              <a:gd name="T2" fmla="*/ 630490559 w 162"/>
              <a:gd name="T3" fmla="*/ 1035064524 h 289"/>
              <a:gd name="T4" fmla="*/ 723515864 w 162"/>
              <a:gd name="T5" fmla="*/ 1117868656 h 289"/>
              <a:gd name="T6" fmla="*/ 909560046 w 162"/>
              <a:gd name="T7" fmla="*/ 1179974973 h 289"/>
              <a:gd name="T8" fmla="*/ 909560046 w 162"/>
              <a:gd name="T9" fmla="*/ 1190323880 h 289"/>
              <a:gd name="T10" fmla="*/ 961241128 w 162"/>
              <a:gd name="T11" fmla="*/ 1273128012 h 289"/>
              <a:gd name="T12" fmla="*/ 919896905 w 162"/>
              <a:gd name="T13" fmla="*/ 1407686336 h 289"/>
              <a:gd name="T14" fmla="*/ 909560046 w 162"/>
              <a:gd name="T15" fmla="*/ 1490493687 h 289"/>
              <a:gd name="T16" fmla="*/ 868219037 w 162"/>
              <a:gd name="T17" fmla="*/ 1635400917 h 289"/>
              <a:gd name="T18" fmla="*/ 723515864 w 162"/>
              <a:gd name="T19" fmla="*/ 1614699884 h 289"/>
              <a:gd name="T20" fmla="*/ 578812691 w 162"/>
              <a:gd name="T21" fmla="*/ 1718208268 h 289"/>
              <a:gd name="T22" fmla="*/ 599483196 w 162"/>
              <a:gd name="T23" fmla="*/ 1832065559 h 289"/>
              <a:gd name="T24" fmla="*/ 454780023 w 162"/>
              <a:gd name="T25" fmla="*/ 1801012400 h 289"/>
              <a:gd name="T26" fmla="*/ 330750569 w 162"/>
              <a:gd name="T27" fmla="*/ 1749258208 h 289"/>
              <a:gd name="T28" fmla="*/ 206717900 w 162"/>
              <a:gd name="T29" fmla="*/ 2028726981 h 289"/>
              <a:gd name="T30" fmla="*/ 248062123 w 162"/>
              <a:gd name="T31" fmla="*/ 2111531113 h 289"/>
              <a:gd name="T32" fmla="*/ 268732627 w 162"/>
              <a:gd name="T33" fmla="*/ 2147483646 h 289"/>
              <a:gd name="T34" fmla="*/ 279069486 w 162"/>
              <a:gd name="T35" fmla="*/ 2147483646 h 289"/>
              <a:gd name="T36" fmla="*/ 31007364 w 162"/>
              <a:gd name="T37" fmla="*/ 2147483646 h 289"/>
              <a:gd name="T38" fmla="*/ 31007364 w 162"/>
              <a:gd name="T39" fmla="*/ 2147483646 h 289"/>
              <a:gd name="T40" fmla="*/ 62014727 w 162"/>
              <a:gd name="T41" fmla="*/ 2147483646 h 289"/>
              <a:gd name="T42" fmla="*/ 341084214 w 162"/>
              <a:gd name="T43" fmla="*/ 2147483646 h 289"/>
              <a:gd name="T44" fmla="*/ 444446378 w 162"/>
              <a:gd name="T45" fmla="*/ 2147483646 h 289"/>
              <a:gd name="T46" fmla="*/ 527131609 w 162"/>
              <a:gd name="T47" fmla="*/ 2147483646 h 289"/>
              <a:gd name="T48" fmla="*/ 599483196 w 162"/>
              <a:gd name="T49" fmla="*/ 2147483646 h 289"/>
              <a:gd name="T50" fmla="*/ 785530591 w 162"/>
              <a:gd name="T51" fmla="*/ 2147483646 h 289"/>
              <a:gd name="T52" fmla="*/ 1012922210 w 162"/>
              <a:gd name="T53" fmla="*/ 2147483646 h 289"/>
              <a:gd name="T54" fmla="*/ 1074936937 w 162"/>
              <a:gd name="T55" fmla="*/ 2147483646 h 289"/>
              <a:gd name="T56" fmla="*/ 1074936937 w 162"/>
              <a:gd name="T57" fmla="*/ 2147483646 h 289"/>
              <a:gd name="T58" fmla="*/ 1167959028 w 162"/>
              <a:gd name="T59" fmla="*/ 2147483646 h 289"/>
              <a:gd name="T60" fmla="*/ 1281654837 w 162"/>
              <a:gd name="T61" fmla="*/ 2147483646 h 289"/>
              <a:gd name="T62" fmla="*/ 1240310614 w 162"/>
              <a:gd name="T63" fmla="*/ 2147483646 h 289"/>
              <a:gd name="T64" fmla="*/ 1281654837 w 162"/>
              <a:gd name="T65" fmla="*/ 2147483646 h 289"/>
              <a:gd name="T66" fmla="*/ 1385013787 w 162"/>
              <a:gd name="T67" fmla="*/ 2147483646 h 289"/>
              <a:gd name="T68" fmla="*/ 1250647473 w 162"/>
              <a:gd name="T69" fmla="*/ 2147483646 h 289"/>
              <a:gd name="T70" fmla="*/ 1209303251 w 162"/>
              <a:gd name="T71" fmla="*/ 2147483646 h 289"/>
              <a:gd name="T72" fmla="*/ 1260984333 w 162"/>
              <a:gd name="T73" fmla="*/ 2147483646 h 289"/>
              <a:gd name="T74" fmla="*/ 1560724323 w 162"/>
              <a:gd name="T75" fmla="*/ 2147483646 h 289"/>
              <a:gd name="T76" fmla="*/ 1674420133 w 162"/>
              <a:gd name="T77" fmla="*/ 2147483646 h 289"/>
              <a:gd name="T78" fmla="*/ 1498709596 w 162"/>
              <a:gd name="T79" fmla="*/ 1935570724 h 289"/>
              <a:gd name="T80" fmla="*/ 1416021151 w 162"/>
              <a:gd name="T81" fmla="*/ 1904517565 h 289"/>
              <a:gd name="T82" fmla="*/ 1405687506 w 162"/>
              <a:gd name="T83" fmla="*/ 1780311367 h 289"/>
              <a:gd name="T84" fmla="*/ 1426358010 w 162"/>
              <a:gd name="T85" fmla="*/ 983310332 h 289"/>
              <a:gd name="T86" fmla="*/ 1447028514 w 162"/>
              <a:gd name="T87" fmla="*/ 828050975 h 289"/>
              <a:gd name="T88" fmla="*/ 1529716960 w 162"/>
              <a:gd name="T89" fmla="*/ 703844777 h 289"/>
              <a:gd name="T90" fmla="*/ 1436694869 w 162"/>
              <a:gd name="T91" fmla="*/ 569286454 h 289"/>
              <a:gd name="T92" fmla="*/ 1426358010 w 162"/>
              <a:gd name="T93" fmla="*/ 455429163 h 289"/>
              <a:gd name="T94" fmla="*/ 1426358010 w 162"/>
              <a:gd name="T95" fmla="*/ 445077037 h 289"/>
              <a:gd name="T96" fmla="*/ 1509046456 w 162"/>
              <a:gd name="T97" fmla="*/ 186312516 h 289"/>
              <a:gd name="T98" fmla="*/ 1550387464 w 162"/>
              <a:gd name="T99" fmla="*/ 103505165 h 289"/>
              <a:gd name="T100" fmla="*/ 1612405406 w 162"/>
              <a:gd name="T101" fmla="*/ 62103099 h 289"/>
              <a:gd name="T102" fmla="*/ 1529716960 w 162"/>
              <a:gd name="T103" fmla="*/ 0 h 289"/>
              <a:gd name="T104" fmla="*/ 1385013787 w 162"/>
              <a:gd name="T105" fmla="*/ 51754192 h 289"/>
              <a:gd name="T106" fmla="*/ 1260984333 w 162"/>
              <a:gd name="T107" fmla="*/ 165611483 h 289"/>
              <a:gd name="T108" fmla="*/ 1085273796 w 162"/>
              <a:gd name="T109" fmla="*/ 289817680 h 289"/>
              <a:gd name="T110" fmla="*/ 1012922210 w 162"/>
              <a:gd name="T111" fmla="*/ 362272905 h 289"/>
              <a:gd name="T112" fmla="*/ 961241128 w 162"/>
              <a:gd name="T113" fmla="*/ 610688520 h 289"/>
              <a:gd name="T114" fmla="*/ 950904269 w 162"/>
              <a:gd name="T115" fmla="*/ 683143744 h 289"/>
              <a:gd name="T116" fmla="*/ 899226401 w 162"/>
              <a:gd name="T117" fmla="*/ 745246843 h 289"/>
              <a:gd name="T118" fmla="*/ 888889541 w 162"/>
              <a:gd name="T119" fmla="*/ 755595750 h 289"/>
              <a:gd name="T120" fmla="*/ 785530591 w 162"/>
              <a:gd name="T121" fmla="*/ 765947876 h 289"/>
              <a:gd name="T122" fmla="*/ 785530591 w 162"/>
              <a:gd name="T123" fmla="*/ 765947876 h 289"/>
              <a:gd name="T124" fmla="*/ 558138973 w 162"/>
              <a:gd name="T125" fmla="*/ 683143744 h 28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2" h="289">
                <a:moveTo>
                  <a:pt x="54" y="66"/>
                </a:moveTo>
                <a:cubicBezTo>
                  <a:pt x="52" y="65"/>
                  <a:pt x="52" y="65"/>
                  <a:pt x="52" y="65"/>
                </a:cubicBezTo>
                <a:cubicBezTo>
                  <a:pt x="48" y="90"/>
                  <a:pt x="48" y="90"/>
                  <a:pt x="48" y="90"/>
                </a:cubicBezTo>
                <a:cubicBezTo>
                  <a:pt x="54" y="98"/>
                  <a:pt x="54" y="98"/>
                  <a:pt x="54" y="98"/>
                </a:cubicBezTo>
                <a:cubicBezTo>
                  <a:pt x="61" y="100"/>
                  <a:pt x="61" y="100"/>
                  <a:pt x="61" y="100"/>
                </a:cubicBezTo>
                <a:cubicBezTo>
                  <a:pt x="61" y="100"/>
                  <a:pt x="61" y="100"/>
                  <a:pt x="61" y="100"/>
                </a:cubicBezTo>
                <a:cubicBezTo>
                  <a:pt x="61" y="100"/>
                  <a:pt x="61" y="100"/>
                  <a:pt x="61" y="100"/>
                </a:cubicBezTo>
                <a:cubicBezTo>
                  <a:pt x="62" y="101"/>
                  <a:pt x="62" y="101"/>
                  <a:pt x="62" y="101"/>
                </a:cubicBezTo>
                <a:cubicBezTo>
                  <a:pt x="70" y="108"/>
                  <a:pt x="70" y="108"/>
                  <a:pt x="70" y="108"/>
                </a:cubicBezTo>
                <a:cubicBezTo>
                  <a:pt x="82" y="110"/>
                  <a:pt x="82" y="110"/>
                  <a:pt x="82" y="110"/>
                </a:cubicBezTo>
                <a:cubicBezTo>
                  <a:pt x="82" y="110"/>
                  <a:pt x="82" y="110"/>
                  <a:pt x="82" y="110"/>
                </a:cubicBezTo>
                <a:cubicBezTo>
                  <a:pt x="88" y="114"/>
                  <a:pt x="88" y="114"/>
                  <a:pt x="88" y="114"/>
                </a:cubicBezTo>
                <a:cubicBezTo>
                  <a:pt x="88" y="114"/>
                  <a:pt x="88" y="114"/>
                  <a:pt x="88" y="114"/>
                </a:cubicBezTo>
                <a:cubicBezTo>
                  <a:pt x="88" y="114"/>
                  <a:pt x="88" y="114"/>
                  <a:pt x="88" y="114"/>
                </a:cubicBezTo>
                <a:cubicBezTo>
                  <a:pt x="88" y="115"/>
                  <a:pt x="88" y="115"/>
                  <a:pt x="88" y="115"/>
                </a:cubicBezTo>
                <a:cubicBezTo>
                  <a:pt x="93" y="122"/>
                  <a:pt x="93" y="122"/>
                  <a:pt x="93" y="122"/>
                </a:cubicBezTo>
                <a:cubicBezTo>
                  <a:pt x="94" y="122"/>
                  <a:pt x="94" y="122"/>
                  <a:pt x="94" y="122"/>
                </a:cubicBezTo>
                <a:cubicBezTo>
                  <a:pt x="93" y="123"/>
                  <a:pt x="93" y="123"/>
                  <a:pt x="93" y="123"/>
                </a:cubicBezTo>
                <a:cubicBezTo>
                  <a:pt x="89" y="130"/>
                  <a:pt x="89" y="130"/>
                  <a:pt x="89" y="130"/>
                </a:cubicBezTo>
                <a:cubicBezTo>
                  <a:pt x="88" y="130"/>
                  <a:pt x="88" y="132"/>
                  <a:pt x="88" y="136"/>
                </a:cubicBezTo>
                <a:cubicBezTo>
                  <a:pt x="89" y="136"/>
                  <a:pt x="89" y="136"/>
                  <a:pt x="89" y="136"/>
                </a:cubicBezTo>
                <a:cubicBezTo>
                  <a:pt x="89" y="143"/>
                  <a:pt x="89" y="143"/>
                  <a:pt x="89" y="143"/>
                </a:cubicBezTo>
                <a:cubicBezTo>
                  <a:pt x="88" y="144"/>
                  <a:pt x="88" y="144"/>
                  <a:pt x="88" y="144"/>
                </a:cubicBezTo>
                <a:cubicBezTo>
                  <a:pt x="88" y="144"/>
                  <a:pt x="88" y="144"/>
                  <a:pt x="88" y="144"/>
                </a:cubicBezTo>
                <a:cubicBezTo>
                  <a:pt x="85" y="156"/>
                  <a:pt x="85" y="156"/>
                  <a:pt x="85" y="156"/>
                </a:cubicBezTo>
                <a:cubicBezTo>
                  <a:pt x="84" y="158"/>
                  <a:pt x="84" y="158"/>
                  <a:pt x="84" y="158"/>
                </a:cubicBezTo>
                <a:cubicBezTo>
                  <a:pt x="84" y="158"/>
                  <a:pt x="84" y="158"/>
                  <a:pt x="84" y="158"/>
                </a:cubicBezTo>
                <a:cubicBezTo>
                  <a:pt x="82" y="157"/>
                  <a:pt x="82" y="157"/>
                  <a:pt x="82" y="157"/>
                </a:cubicBezTo>
                <a:cubicBezTo>
                  <a:pt x="77" y="156"/>
                  <a:pt x="77" y="156"/>
                  <a:pt x="77" y="156"/>
                </a:cubicBezTo>
                <a:cubicBezTo>
                  <a:pt x="70" y="156"/>
                  <a:pt x="70" y="156"/>
                  <a:pt x="70" y="156"/>
                </a:cubicBezTo>
                <a:cubicBezTo>
                  <a:pt x="64" y="158"/>
                  <a:pt x="64" y="158"/>
                  <a:pt x="64" y="158"/>
                </a:cubicBezTo>
                <a:cubicBezTo>
                  <a:pt x="58" y="164"/>
                  <a:pt x="58" y="164"/>
                  <a:pt x="58" y="164"/>
                </a:cubicBezTo>
                <a:cubicBezTo>
                  <a:pt x="56" y="166"/>
                  <a:pt x="56" y="166"/>
                  <a:pt x="56" y="166"/>
                </a:cubicBezTo>
                <a:cubicBezTo>
                  <a:pt x="65" y="170"/>
                  <a:pt x="65" y="170"/>
                  <a:pt x="65" y="170"/>
                </a:cubicBezTo>
                <a:cubicBezTo>
                  <a:pt x="64" y="172"/>
                  <a:pt x="64" y="172"/>
                  <a:pt x="64" y="172"/>
                </a:cubicBezTo>
                <a:cubicBezTo>
                  <a:pt x="64" y="174"/>
                  <a:pt x="62" y="176"/>
                  <a:pt x="58" y="177"/>
                </a:cubicBezTo>
                <a:cubicBezTo>
                  <a:pt x="53" y="177"/>
                  <a:pt x="53" y="177"/>
                  <a:pt x="53" y="177"/>
                </a:cubicBezTo>
                <a:cubicBezTo>
                  <a:pt x="44" y="174"/>
                  <a:pt x="44" y="174"/>
                  <a:pt x="44" y="174"/>
                </a:cubicBezTo>
                <a:cubicBezTo>
                  <a:pt x="44" y="174"/>
                  <a:pt x="44" y="174"/>
                  <a:pt x="44" y="174"/>
                </a:cubicBezTo>
                <a:cubicBezTo>
                  <a:pt x="44" y="174"/>
                  <a:pt x="44" y="174"/>
                  <a:pt x="44" y="174"/>
                </a:cubicBezTo>
                <a:cubicBezTo>
                  <a:pt x="35" y="169"/>
                  <a:pt x="35" y="169"/>
                  <a:pt x="35" y="169"/>
                </a:cubicBezTo>
                <a:cubicBezTo>
                  <a:pt x="32" y="169"/>
                  <a:pt x="32" y="169"/>
                  <a:pt x="32" y="169"/>
                </a:cubicBezTo>
                <a:cubicBezTo>
                  <a:pt x="22" y="183"/>
                  <a:pt x="22" y="183"/>
                  <a:pt x="22" y="183"/>
                </a:cubicBezTo>
                <a:cubicBezTo>
                  <a:pt x="20" y="188"/>
                  <a:pt x="20" y="188"/>
                  <a:pt x="20" y="188"/>
                </a:cubicBezTo>
                <a:cubicBezTo>
                  <a:pt x="20" y="196"/>
                  <a:pt x="20" y="196"/>
                  <a:pt x="20" y="196"/>
                </a:cubicBezTo>
                <a:cubicBezTo>
                  <a:pt x="24" y="203"/>
                  <a:pt x="24" y="203"/>
                  <a:pt x="24" y="203"/>
                </a:cubicBezTo>
                <a:cubicBezTo>
                  <a:pt x="24" y="204"/>
                  <a:pt x="24" y="204"/>
                  <a:pt x="24" y="204"/>
                </a:cubicBezTo>
                <a:cubicBezTo>
                  <a:pt x="24" y="204"/>
                  <a:pt x="24" y="204"/>
                  <a:pt x="24" y="204"/>
                </a:cubicBezTo>
                <a:cubicBezTo>
                  <a:pt x="24" y="204"/>
                  <a:pt x="24" y="204"/>
                  <a:pt x="24" y="204"/>
                </a:cubicBezTo>
                <a:cubicBezTo>
                  <a:pt x="26" y="210"/>
                  <a:pt x="26" y="210"/>
                  <a:pt x="26" y="210"/>
                </a:cubicBezTo>
                <a:cubicBezTo>
                  <a:pt x="26" y="211"/>
                  <a:pt x="26" y="211"/>
                  <a:pt x="26" y="211"/>
                </a:cubicBezTo>
                <a:cubicBezTo>
                  <a:pt x="26" y="220"/>
                  <a:pt x="26" y="220"/>
                  <a:pt x="26" y="220"/>
                </a:cubicBezTo>
                <a:cubicBezTo>
                  <a:pt x="26" y="221"/>
                  <a:pt x="26" y="221"/>
                  <a:pt x="26" y="221"/>
                </a:cubicBezTo>
                <a:cubicBezTo>
                  <a:pt x="27" y="222"/>
                  <a:pt x="27" y="222"/>
                  <a:pt x="27" y="222"/>
                </a:cubicBezTo>
                <a:cubicBezTo>
                  <a:pt x="20" y="223"/>
                  <a:pt x="20" y="223"/>
                  <a:pt x="20" y="223"/>
                </a:cubicBezTo>
                <a:cubicBezTo>
                  <a:pt x="8" y="223"/>
                  <a:pt x="8" y="223"/>
                  <a:pt x="8" y="223"/>
                </a:cubicBezTo>
                <a:cubicBezTo>
                  <a:pt x="3" y="227"/>
                  <a:pt x="3" y="227"/>
                  <a:pt x="3" y="227"/>
                </a:cubicBezTo>
                <a:cubicBezTo>
                  <a:pt x="0" y="231"/>
                  <a:pt x="0" y="231"/>
                  <a:pt x="0" y="231"/>
                </a:cubicBezTo>
                <a:cubicBezTo>
                  <a:pt x="1" y="231"/>
                  <a:pt x="1" y="231"/>
                  <a:pt x="1" y="231"/>
                </a:cubicBezTo>
                <a:cubicBezTo>
                  <a:pt x="3" y="243"/>
                  <a:pt x="3" y="243"/>
                  <a:pt x="3" y="243"/>
                </a:cubicBezTo>
                <a:cubicBezTo>
                  <a:pt x="4" y="243"/>
                  <a:pt x="4" y="243"/>
                  <a:pt x="4" y="243"/>
                </a:cubicBezTo>
                <a:cubicBezTo>
                  <a:pt x="4" y="248"/>
                  <a:pt x="4" y="248"/>
                  <a:pt x="4" y="248"/>
                </a:cubicBezTo>
                <a:cubicBezTo>
                  <a:pt x="6" y="254"/>
                  <a:pt x="6" y="254"/>
                  <a:pt x="6" y="254"/>
                </a:cubicBezTo>
                <a:cubicBezTo>
                  <a:pt x="15" y="259"/>
                  <a:pt x="15" y="259"/>
                  <a:pt x="15" y="259"/>
                </a:cubicBezTo>
                <a:cubicBezTo>
                  <a:pt x="27" y="256"/>
                  <a:pt x="27" y="256"/>
                  <a:pt x="27" y="256"/>
                </a:cubicBezTo>
                <a:cubicBezTo>
                  <a:pt x="33" y="252"/>
                  <a:pt x="33" y="252"/>
                  <a:pt x="33" y="252"/>
                </a:cubicBezTo>
                <a:cubicBezTo>
                  <a:pt x="34" y="252"/>
                  <a:pt x="34" y="252"/>
                  <a:pt x="34" y="252"/>
                </a:cubicBezTo>
                <a:cubicBezTo>
                  <a:pt x="40" y="252"/>
                  <a:pt x="40" y="252"/>
                  <a:pt x="40" y="252"/>
                </a:cubicBezTo>
                <a:cubicBezTo>
                  <a:pt x="43" y="260"/>
                  <a:pt x="43" y="260"/>
                  <a:pt x="43" y="260"/>
                </a:cubicBezTo>
                <a:cubicBezTo>
                  <a:pt x="45" y="262"/>
                  <a:pt x="46" y="264"/>
                  <a:pt x="47" y="266"/>
                </a:cubicBezTo>
                <a:cubicBezTo>
                  <a:pt x="50" y="266"/>
                  <a:pt x="50" y="266"/>
                  <a:pt x="50" y="266"/>
                </a:cubicBezTo>
                <a:cubicBezTo>
                  <a:pt x="51" y="266"/>
                  <a:pt x="51" y="266"/>
                  <a:pt x="51" y="266"/>
                </a:cubicBezTo>
                <a:cubicBezTo>
                  <a:pt x="52" y="266"/>
                  <a:pt x="52" y="266"/>
                  <a:pt x="52" y="266"/>
                </a:cubicBezTo>
                <a:cubicBezTo>
                  <a:pt x="52" y="265"/>
                  <a:pt x="52" y="265"/>
                  <a:pt x="52" y="265"/>
                </a:cubicBezTo>
                <a:cubicBezTo>
                  <a:pt x="58" y="260"/>
                  <a:pt x="58" y="260"/>
                  <a:pt x="58" y="260"/>
                </a:cubicBezTo>
                <a:cubicBezTo>
                  <a:pt x="63" y="270"/>
                  <a:pt x="63" y="270"/>
                  <a:pt x="63" y="270"/>
                </a:cubicBezTo>
                <a:cubicBezTo>
                  <a:pt x="68" y="273"/>
                  <a:pt x="68" y="273"/>
                  <a:pt x="68" y="273"/>
                </a:cubicBezTo>
                <a:cubicBezTo>
                  <a:pt x="76" y="273"/>
                  <a:pt x="76" y="273"/>
                  <a:pt x="76" y="273"/>
                </a:cubicBezTo>
                <a:cubicBezTo>
                  <a:pt x="82" y="272"/>
                  <a:pt x="82" y="272"/>
                  <a:pt x="82" y="272"/>
                </a:cubicBezTo>
                <a:cubicBezTo>
                  <a:pt x="84" y="272"/>
                  <a:pt x="84" y="272"/>
                  <a:pt x="84" y="272"/>
                </a:cubicBezTo>
                <a:cubicBezTo>
                  <a:pt x="98" y="274"/>
                  <a:pt x="98" y="274"/>
                  <a:pt x="98" y="274"/>
                </a:cubicBezTo>
                <a:cubicBezTo>
                  <a:pt x="98" y="274"/>
                  <a:pt x="98" y="274"/>
                  <a:pt x="98" y="274"/>
                </a:cubicBezTo>
                <a:cubicBezTo>
                  <a:pt x="98" y="275"/>
                  <a:pt x="98" y="275"/>
                  <a:pt x="98" y="275"/>
                </a:cubicBezTo>
                <a:cubicBezTo>
                  <a:pt x="104" y="278"/>
                  <a:pt x="104" y="278"/>
                  <a:pt x="104" y="278"/>
                </a:cubicBezTo>
                <a:cubicBezTo>
                  <a:pt x="104" y="278"/>
                  <a:pt x="104" y="278"/>
                  <a:pt x="104" y="278"/>
                </a:cubicBezTo>
                <a:cubicBezTo>
                  <a:pt x="104" y="278"/>
                  <a:pt x="104" y="278"/>
                  <a:pt x="104" y="278"/>
                </a:cubicBezTo>
                <a:cubicBezTo>
                  <a:pt x="104" y="279"/>
                  <a:pt x="104" y="279"/>
                  <a:pt x="104" y="279"/>
                </a:cubicBezTo>
                <a:cubicBezTo>
                  <a:pt x="110" y="283"/>
                  <a:pt x="110" y="283"/>
                  <a:pt x="110" y="283"/>
                </a:cubicBezTo>
                <a:cubicBezTo>
                  <a:pt x="110" y="283"/>
                  <a:pt x="110" y="283"/>
                  <a:pt x="110" y="283"/>
                </a:cubicBezTo>
                <a:cubicBezTo>
                  <a:pt x="113" y="287"/>
                  <a:pt x="113" y="287"/>
                  <a:pt x="113" y="287"/>
                </a:cubicBezTo>
                <a:cubicBezTo>
                  <a:pt x="117" y="289"/>
                  <a:pt x="117" y="289"/>
                  <a:pt x="117" y="289"/>
                </a:cubicBezTo>
                <a:cubicBezTo>
                  <a:pt x="124" y="288"/>
                  <a:pt x="124" y="288"/>
                  <a:pt x="124" y="288"/>
                </a:cubicBezTo>
                <a:cubicBezTo>
                  <a:pt x="124" y="280"/>
                  <a:pt x="124" y="280"/>
                  <a:pt x="124" y="280"/>
                </a:cubicBezTo>
                <a:cubicBezTo>
                  <a:pt x="120" y="274"/>
                  <a:pt x="120" y="274"/>
                  <a:pt x="120" y="274"/>
                </a:cubicBezTo>
                <a:cubicBezTo>
                  <a:pt x="120" y="274"/>
                  <a:pt x="120" y="274"/>
                  <a:pt x="120" y="274"/>
                </a:cubicBezTo>
                <a:cubicBezTo>
                  <a:pt x="120" y="274"/>
                  <a:pt x="120" y="274"/>
                  <a:pt x="120" y="274"/>
                </a:cubicBezTo>
                <a:cubicBezTo>
                  <a:pt x="118" y="263"/>
                  <a:pt x="118" y="263"/>
                  <a:pt x="118" y="263"/>
                </a:cubicBezTo>
                <a:cubicBezTo>
                  <a:pt x="123" y="258"/>
                  <a:pt x="123" y="258"/>
                  <a:pt x="123" y="258"/>
                </a:cubicBezTo>
                <a:cubicBezTo>
                  <a:pt x="124" y="257"/>
                  <a:pt x="124" y="257"/>
                  <a:pt x="124" y="257"/>
                </a:cubicBezTo>
                <a:cubicBezTo>
                  <a:pt x="124" y="257"/>
                  <a:pt x="124" y="257"/>
                  <a:pt x="124" y="257"/>
                </a:cubicBezTo>
                <a:cubicBezTo>
                  <a:pt x="129" y="256"/>
                  <a:pt x="129" y="256"/>
                  <a:pt x="129" y="256"/>
                </a:cubicBezTo>
                <a:cubicBezTo>
                  <a:pt x="134" y="256"/>
                  <a:pt x="134" y="256"/>
                  <a:pt x="134" y="256"/>
                </a:cubicBezTo>
                <a:cubicBezTo>
                  <a:pt x="136" y="254"/>
                  <a:pt x="136" y="254"/>
                  <a:pt x="136" y="254"/>
                </a:cubicBezTo>
                <a:cubicBezTo>
                  <a:pt x="132" y="250"/>
                  <a:pt x="132" y="250"/>
                  <a:pt x="132" y="250"/>
                </a:cubicBezTo>
                <a:cubicBezTo>
                  <a:pt x="121" y="242"/>
                  <a:pt x="121" y="242"/>
                  <a:pt x="121" y="242"/>
                </a:cubicBezTo>
                <a:cubicBezTo>
                  <a:pt x="118" y="238"/>
                  <a:pt x="118" y="238"/>
                  <a:pt x="118" y="238"/>
                </a:cubicBezTo>
                <a:cubicBezTo>
                  <a:pt x="118" y="238"/>
                  <a:pt x="118" y="238"/>
                  <a:pt x="118" y="238"/>
                </a:cubicBezTo>
                <a:cubicBezTo>
                  <a:pt x="117" y="237"/>
                  <a:pt x="117" y="237"/>
                  <a:pt x="117" y="237"/>
                </a:cubicBezTo>
                <a:cubicBezTo>
                  <a:pt x="118" y="236"/>
                  <a:pt x="118" y="236"/>
                  <a:pt x="118" y="236"/>
                </a:cubicBezTo>
                <a:cubicBezTo>
                  <a:pt x="121" y="230"/>
                  <a:pt x="121" y="230"/>
                  <a:pt x="121" y="230"/>
                </a:cubicBezTo>
                <a:cubicBezTo>
                  <a:pt x="122" y="231"/>
                  <a:pt x="122" y="231"/>
                  <a:pt x="122" y="231"/>
                </a:cubicBezTo>
                <a:cubicBezTo>
                  <a:pt x="130" y="233"/>
                  <a:pt x="130" y="233"/>
                  <a:pt x="130" y="233"/>
                </a:cubicBezTo>
                <a:cubicBezTo>
                  <a:pt x="151" y="232"/>
                  <a:pt x="151" y="232"/>
                  <a:pt x="151" y="232"/>
                </a:cubicBezTo>
                <a:cubicBezTo>
                  <a:pt x="151" y="233"/>
                  <a:pt x="151" y="233"/>
                  <a:pt x="151" y="233"/>
                </a:cubicBezTo>
                <a:cubicBezTo>
                  <a:pt x="152" y="233"/>
                  <a:pt x="152" y="233"/>
                  <a:pt x="152" y="233"/>
                </a:cubicBezTo>
                <a:cubicBezTo>
                  <a:pt x="158" y="235"/>
                  <a:pt x="158" y="235"/>
                  <a:pt x="158" y="235"/>
                </a:cubicBezTo>
                <a:cubicBezTo>
                  <a:pt x="162" y="231"/>
                  <a:pt x="162" y="231"/>
                  <a:pt x="162" y="231"/>
                </a:cubicBezTo>
                <a:cubicBezTo>
                  <a:pt x="160" y="219"/>
                  <a:pt x="160" y="219"/>
                  <a:pt x="160" y="219"/>
                </a:cubicBezTo>
                <a:cubicBezTo>
                  <a:pt x="152" y="214"/>
                  <a:pt x="152" y="214"/>
                  <a:pt x="152" y="214"/>
                </a:cubicBezTo>
                <a:cubicBezTo>
                  <a:pt x="146" y="210"/>
                  <a:pt x="144" y="202"/>
                  <a:pt x="145" y="187"/>
                </a:cubicBezTo>
                <a:cubicBezTo>
                  <a:pt x="138" y="184"/>
                  <a:pt x="138" y="184"/>
                  <a:pt x="138" y="184"/>
                </a:cubicBezTo>
                <a:cubicBezTo>
                  <a:pt x="138" y="184"/>
                  <a:pt x="138" y="184"/>
                  <a:pt x="138" y="184"/>
                </a:cubicBezTo>
                <a:cubicBezTo>
                  <a:pt x="137" y="184"/>
                  <a:pt x="137" y="184"/>
                  <a:pt x="137" y="184"/>
                </a:cubicBezTo>
                <a:cubicBezTo>
                  <a:pt x="137" y="183"/>
                  <a:pt x="137" y="183"/>
                  <a:pt x="137" y="183"/>
                </a:cubicBezTo>
                <a:cubicBezTo>
                  <a:pt x="137" y="182"/>
                  <a:pt x="137" y="182"/>
                  <a:pt x="137" y="182"/>
                </a:cubicBezTo>
                <a:cubicBezTo>
                  <a:pt x="136" y="172"/>
                  <a:pt x="136" y="172"/>
                  <a:pt x="136" y="172"/>
                </a:cubicBezTo>
                <a:cubicBezTo>
                  <a:pt x="144" y="131"/>
                  <a:pt x="144" y="131"/>
                  <a:pt x="144" y="131"/>
                </a:cubicBezTo>
                <a:cubicBezTo>
                  <a:pt x="141" y="119"/>
                  <a:pt x="139" y="111"/>
                  <a:pt x="139" y="107"/>
                </a:cubicBezTo>
                <a:cubicBezTo>
                  <a:pt x="138" y="95"/>
                  <a:pt x="138" y="95"/>
                  <a:pt x="138" y="95"/>
                </a:cubicBezTo>
                <a:cubicBezTo>
                  <a:pt x="139" y="82"/>
                  <a:pt x="139" y="82"/>
                  <a:pt x="139" y="82"/>
                </a:cubicBezTo>
                <a:cubicBezTo>
                  <a:pt x="139" y="81"/>
                  <a:pt x="139" y="81"/>
                  <a:pt x="139" y="81"/>
                </a:cubicBezTo>
                <a:cubicBezTo>
                  <a:pt x="140" y="80"/>
                  <a:pt x="140" y="80"/>
                  <a:pt x="140" y="80"/>
                </a:cubicBezTo>
                <a:cubicBezTo>
                  <a:pt x="140" y="80"/>
                  <a:pt x="140" y="80"/>
                  <a:pt x="140" y="80"/>
                </a:cubicBezTo>
                <a:cubicBezTo>
                  <a:pt x="148" y="74"/>
                  <a:pt x="148" y="74"/>
                  <a:pt x="148" y="74"/>
                </a:cubicBezTo>
                <a:cubicBezTo>
                  <a:pt x="148" y="68"/>
                  <a:pt x="148" y="68"/>
                  <a:pt x="148" y="68"/>
                </a:cubicBezTo>
                <a:cubicBezTo>
                  <a:pt x="148" y="66"/>
                  <a:pt x="147" y="64"/>
                  <a:pt x="145" y="61"/>
                </a:cubicBezTo>
                <a:cubicBezTo>
                  <a:pt x="140" y="55"/>
                  <a:pt x="140" y="55"/>
                  <a:pt x="140" y="55"/>
                </a:cubicBezTo>
                <a:cubicBezTo>
                  <a:pt x="139" y="55"/>
                  <a:pt x="139" y="55"/>
                  <a:pt x="139" y="55"/>
                </a:cubicBezTo>
                <a:cubicBezTo>
                  <a:pt x="139" y="54"/>
                  <a:pt x="139" y="54"/>
                  <a:pt x="139" y="54"/>
                </a:cubicBezTo>
                <a:cubicBezTo>
                  <a:pt x="138" y="44"/>
                  <a:pt x="138" y="44"/>
                  <a:pt x="138" y="44"/>
                </a:cubicBezTo>
                <a:cubicBezTo>
                  <a:pt x="138" y="44"/>
                  <a:pt x="138" y="44"/>
                  <a:pt x="138" y="44"/>
                </a:cubicBezTo>
                <a:cubicBezTo>
                  <a:pt x="138" y="44"/>
                  <a:pt x="138" y="44"/>
                  <a:pt x="138" y="44"/>
                </a:cubicBezTo>
                <a:cubicBezTo>
                  <a:pt x="138" y="43"/>
                  <a:pt x="138" y="43"/>
                  <a:pt x="138" y="43"/>
                </a:cubicBezTo>
                <a:cubicBezTo>
                  <a:pt x="138" y="43"/>
                  <a:pt x="138" y="43"/>
                  <a:pt x="138" y="43"/>
                </a:cubicBezTo>
                <a:cubicBezTo>
                  <a:pt x="149" y="30"/>
                  <a:pt x="149" y="30"/>
                  <a:pt x="149" y="30"/>
                </a:cubicBezTo>
                <a:cubicBezTo>
                  <a:pt x="149" y="24"/>
                  <a:pt x="149" y="24"/>
                  <a:pt x="149" y="24"/>
                </a:cubicBezTo>
                <a:cubicBezTo>
                  <a:pt x="146" y="18"/>
                  <a:pt x="146" y="18"/>
                  <a:pt x="146" y="18"/>
                </a:cubicBezTo>
                <a:cubicBezTo>
                  <a:pt x="146" y="18"/>
                  <a:pt x="146" y="18"/>
                  <a:pt x="146" y="18"/>
                </a:cubicBezTo>
                <a:cubicBezTo>
                  <a:pt x="145" y="17"/>
                  <a:pt x="145" y="17"/>
                  <a:pt x="145" y="17"/>
                </a:cubicBezTo>
                <a:cubicBezTo>
                  <a:pt x="150" y="10"/>
                  <a:pt x="150" y="10"/>
                  <a:pt x="150" y="10"/>
                </a:cubicBezTo>
                <a:cubicBezTo>
                  <a:pt x="150" y="10"/>
                  <a:pt x="150" y="10"/>
                  <a:pt x="150" y="10"/>
                </a:cubicBezTo>
                <a:cubicBezTo>
                  <a:pt x="151" y="10"/>
                  <a:pt x="151" y="10"/>
                  <a:pt x="151" y="10"/>
                </a:cubicBezTo>
                <a:cubicBezTo>
                  <a:pt x="156" y="6"/>
                  <a:pt x="156" y="6"/>
                  <a:pt x="156" y="6"/>
                </a:cubicBezTo>
                <a:cubicBezTo>
                  <a:pt x="156" y="0"/>
                  <a:pt x="156" y="0"/>
                  <a:pt x="156" y="0"/>
                </a:cubicBezTo>
                <a:cubicBezTo>
                  <a:pt x="153" y="0"/>
                  <a:pt x="153" y="0"/>
                  <a:pt x="153" y="0"/>
                </a:cubicBezTo>
                <a:cubicBezTo>
                  <a:pt x="148" y="0"/>
                  <a:pt x="148" y="0"/>
                  <a:pt x="148" y="0"/>
                </a:cubicBezTo>
                <a:cubicBezTo>
                  <a:pt x="146" y="9"/>
                  <a:pt x="146" y="9"/>
                  <a:pt x="146" y="9"/>
                </a:cubicBezTo>
                <a:cubicBezTo>
                  <a:pt x="145" y="9"/>
                  <a:pt x="145" y="9"/>
                  <a:pt x="145" y="9"/>
                </a:cubicBezTo>
                <a:cubicBezTo>
                  <a:pt x="134" y="5"/>
                  <a:pt x="134" y="5"/>
                  <a:pt x="134" y="5"/>
                </a:cubicBezTo>
                <a:cubicBezTo>
                  <a:pt x="128" y="4"/>
                  <a:pt x="128" y="4"/>
                  <a:pt x="128" y="4"/>
                </a:cubicBezTo>
                <a:cubicBezTo>
                  <a:pt x="130" y="14"/>
                  <a:pt x="130" y="14"/>
                  <a:pt x="130" y="14"/>
                </a:cubicBezTo>
                <a:cubicBezTo>
                  <a:pt x="122" y="16"/>
                  <a:pt x="122" y="16"/>
                  <a:pt x="122" y="16"/>
                </a:cubicBezTo>
                <a:cubicBezTo>
                  <a:pt x="109" y="23"/>
                  <a:pt x="109" y="23"/>
                  <a:pt x="109" y="23"/>
                </a:cubicBezTo>
                <a:cubicBezTo>
                  <a:pt x="105" y="28"/>
                  <a:pt x="105" y="28"/>
                  <a:pt x="105" y="28"/>
                </a:cubicBezTo>
                <a:cubicBezTo>
                  <a:pt x="105" y="28"/>
                  <a:pt x="105" y="28"/>
                  <a:pt x="105" y="28"/>
                </a:cubicBezTo>
                <a:cubicBezTo>
                  <a:pt x="105" y="29"/>
                  <a:pt x="105" y="29"/>
                  <a:pt x="105" y="29"/>
                </a:cubicBezTo>
                <a:cubicBezTo>
                  <a:pt x="104" y="29"/>
                  <a:pt x="104" y="29"/>
                  <a:pt x="104" y="29"/>
                </a:cubicBezTo>
                <a:cubicBezTo>
                  <a:pt x="98" y="35"/>
                  <a:pt x="98" y="35"/>
                  <a:pt x="98" y="35"/>
                </a:cubicBezTo>
                <a:cubicBezTo>
                  <a:pt x="96" y="44"/>
                  <a:pt x="96" y="44"/>
                  <a:pt x="96" y="44"/>
                </a:cubicBezTo>
                <a:cubicBezTo>
                  <a:pt x="96" y="45"/>
                  <a:pt x="96" y="45"/>
                  <a:pt x="96" y="45"/>
                </a:cubicBezTo>
                <a:cubicBezTo>
                  <a:pt x="93" y="59"/>
                  <a:pt x="93" y="59"/>
                  <a:pt x="93" y="59"/>
                </a:cubicBezTo>
                <a:cubicBezTo>
                  <a:pt x="93" y="59"/>
                  <a:pt x="93" y="59"/>
                  <a:pt x="93" y="59"/>
                </a:cubicBezTo>
                <a:cubicBezTo>
                  <a:pt x="92" y="65"/>
                  <a:pt x="92" y="65"/>
                  <a:pt x="92" y="65"/>
                </a:cubicBezTo>
                <a:cubicBezTo>
                  <a:pt x="92" y="66"/>
                  <a:pt x="92" y="66"/>
                  <a:pt x="92" y="66"/>
                </a:cubicBezTo>
                <a:cubicBezTo>
                  <a:pt x="92" y="66"/>
                  <a:pt x="92" y="66"/>
                  <a:pt x="92" y="66"/>
                </a:cubicBezTo>
                <a:cubicBezTo>
                  <a:pt x="91" y="66"/>
                  <a:pt x="91" y="66"/>
                  <a:pt x="91" y="66"/>
                </a:cubicBezTo>
                <a:cubicBezTo>
                  <a:pt x="87" y="72"/>
                  <a:pt x="87" y="72"/>
                  <a:pt x="87" y="72"/>
                </a:cubicBezTo>
                <a:cubicBezTo>
                  <a:pt x="86" y="72"/>
                  <a:pt x="86" y="72"/>
                  <a:pt x="86" y="72"/>
                </a:cubicBezTo>
                <a:cubicBezTo>
                  <a:pt x="86" y="72"/>
                  <a:pt x="86" y="72"/>
                  <a:pt x="86" y="72"/>
                </a:cubicBezTo>
                <a:cubicBezTo>
                  <a:pt x="86" y="73"/>
                  <a:pt x="86" y="73"/>
                  <a:pt x="86" y="73"/>
                </a:cubicBezTo>
                <a:cubicBezTo>
                  <a:pt x="86" y="73"/>
                  <a:pt x="86" y="73"/>
                  <a:pt x="86" y="73"/>
                </a:cubicBezTo>
                <a:cubicBezTo>
                  <a:pt x="76" y="74"/>
                  <a:pt x="76" y="74"/>
                  <a:pt x="76" y="74"/>
                </a:cubicBezTo>
                <a:cubicBezTo>
                  <a:pt x="76" y="74"/>
                  <a:pt x="76" y="74"/>
                  <a:pt x="76" y="74"/>
                </a:cubicBezTo>
                <a:cubicBezTo>
                  <a:pt x="76" y="74"/>
                  <a:pt x="76" y="74"/>
                  <a:pt x="76" y="74"/>
                </a:cubicBezTo>
                <a:cubicBezTo>
                  <a:pt x="76" y="74"/>
                  <a:pt x="76" y="74"/>
                  <a:pt x="76" y="74"/>
                </a:cubicBezTo>
                <a:cubicBezTo>
                  <a:pt x="76" y="74"/>
                  <a:pt x="76" y="74"/>
                  <a:pt x="76" y="74"/>
                </a:cubicBezTo>
                <a:cubicBezTo>
                  <a:pt x="61" y="69"/>
                  <a:pt x="61" y="69"/>
                  <a:pt x="61" y="69"/>
                </a:cubicBezTo>
                <a:cubicBezTo>
                  <a:pt x="61" y="69"/>
                  <a:pt x="61" y="69"/>
                  <a:pt x="61" y="69"/>
                </a:cubicBezTo>
                <a:lnTo>
                  <a:pt x="54" y="66"/>
                </a:lnTo>
                <a:close/>
              </a:path>
            </a:pathLst>
          </a:custGeom>
          <a:solidFill>
            <a:schemeClr val="accent4"/>
          </a:solidFill>
          <a:ln>
            <a:noFill/>
          </a:ln>
        </p:spPr>
        <p:txBody>
          <a:bodyPr/>
          <a:lstStyle/>
          <a:p>
            <a:endParaRPr lang="zh-CN" altLang="en-US"/>
          </a:p>
        </p:txBody>
      </p:sp>
      <p:sp>
        <p:nvSpPr>
          <p:cNvPr id="19" name="Freeform 17"/>
          <p:cNvSpPr/>
          <p:nvPr/>
        </p:nvSpPr>
        <p:spPr bwMode="auto">
          <a:xfrm>
            <a:off x="3877949" y="2813865"/>
            <a:ext cx="347663" cy="762000"/>
          </a:xfrm>
          <a:custGeom>
            <a:avLst/>
            <a:gdLst>
              <a:gd name="T0" fmla="*/ 1035166824 w 108"/>
              <a:gd name="T1" fmla="*/ 41373063 h 237"/>
              <a:gd name="T2" fmla="*/ 973057652 w 108"/>
              <a:gd name="T3" fmla="*/ 62059595 h 237"/>
              <a:gd name="T4" fmla="*/ 910948479 w 108"/>
              <a:gd name="T5" fmla="*/ 124119190 h 237"/>
              <a:gd name="T6" fmla="*/ 900595877 w 108"/>
              <a:gd name="T7" fmla="*/ 124119190 h 237"/>
              <a:gd name="T8" fmla="*/ 703912539 w 108"/>
              <a:gd name="T9" fmla="*/ 144805722 h 237"/>
              <a:gd name="T10" fmla="*/ 631450765 w 108"/>
              <a:gd name="T11" fmla="*/ 206865316 h 237"/>
              <a:gd name="T12" fmla="*/ 579694194 w 108"/>
              <a:gd name="T13" fmla="*/ 248238380 h 237"/>
              <a:gd name="T14" fmla="*/ 476177834 w 108"/>
              <a:gd name="T15" fmla="*/ 248238380 h 237"/>
              <a:gd name="T16" fmla="*/ 434770646 w 108"/>
              <a:gd name="T17" fmla="*/ 393040886 h 237"/>
              <a:gd name="T18" fmla="*/ 424418044 w 108"/>
              <a:gd name="T19" fmla="*/ 393040886 h 237"/>
              <a:gd name="T20" fmla="*/ 341606887 w 108"/>
              <a:gd name="T21" fmla="*/ 475787013 h 237"/>
              <a:gd name="T22" fmla="*/ 217385323 w 108"/>
              <a:gd name="T23" fmla="*/ 620592734 h 237"/>
              <a:gd name="T24" fmla="*/ 144923549 w 108"/>
              <a:gd name="T25" fmla="*/ 703338861 h 237"/>
              <a:gd name="T26" fmla="*/ 134570947 w 108"/>
              <a:gd name="T27" fmla="*/ 796428253 h 237"/>
              <a:gd name="T28" fmla="*/ 134570947 w 108"/>
              <a:gd name="T29" fmla="*/ 879174380 h 237"/>
              <a:gd name="T30" fmla="*/ 82814376 w 108"/>
              <a:gd name="T31" fmla="*/ 951574025 h 237"/>
              <a:gd name="T32" fmla="*/ 82814376 w 108"/>
              <a:gd name="T33" fmla="*/ 1158439342 h 237"/>
              <a:gd name="T34" fmla="*/ 124221564 w 108"/>
              <a:gd name="T35" fmla="*/ 1261872000 h 237"/>
              <a:gd name="T36" fmla="*/ 113868962 w 108"/>
              <a:gd name="T37" fmla="*/ 1365304658 h 237"/>
              <a:gd name="T38" fmla="*/ 31054586 w 108"/>
              <a:gd name="T39" fmla="*/ 1675599418 h 237"/>
              <a:gd name="T40" fmla="*/ 93163759 w 108"/>
              <a:gd name="T41" fmla="*/ 1923837797 h 237"/>
              <a:gd name="T42" fmla="*/ 72461774 w 108"/>
              <a:gd name="T43" fmla="*/ 2147483646 h 237"/>
              <a:gd name="T44" fmla="*/ 175978135 w 108"/>
              <a:gd name="T45" fmla="*/ 2147483646 h 237"/>
              <a:gd name="T46" fmla="*/ 579694194 w 108"/>
              <a:gd name="T47" fmla="*/ 2147483646 h 237"/>
              <a:gd name="T48" fmla="*/ 776374313 w 108"/>
              <a:gd name="T49" fmla="*/ 2147483646 h 237"/>
              <a:gd name="T50" fmla="*/ 942003065 w 108"/>
              <a:gd name="T51" fmla="*/ 2027270456 h 237"/>
              <a:gd name="T52" fmla="*/ 983410253 w 108"/>
              <a:gd name="T53" fmla="*/ 1923837797 h 237"/>
              <a:gd name="T54" fmla="*/ 983410253 w 108"/>
              <a:gd name="T55" fmla="*/ 1903151266 h 237"/>
              <a:gd name="T56" fmla="*/ 1004112238 w 108"/>
              <a:gd name="T57" fmla="*/ 1758345544 h 237"/>
              <a:gd name="T58" fmla="*/ 1014464840 w 108"/>
              <a:gd name="T59" fmla="*/ 1675599418 h 237"/>
              <a:gd name="T60" fmla="*/ 983410253 w 108"/>
              <a:gd name="T61" fmla="*/ 1448050785 h 237"/>
              <a:gd name="T62" fmla="*/ 993759636 w 108"/>
              <a:gd name="T63" fmla="*/ 1385991190 h 237"/>
              <a:gd name="T64" fmla="*/ 1117981200 w 108"/>
              <a:gd name="T65" fmla="*/ 1117066278 h 237"/>
              <a:gd name="T66" fmla="*/ 942003065 w 108"/>
              <a:gd name="T67" fmla="*/ 951574025 h 237"/>
              <a:gd name="T68" fmla="*/ 910948479 w 108"/>
              <a:gd name="T69" fmla="*/ 879174380 h 237"/>
              <a:gd name="T70" fmla="*/ 931650464 w 108"/>
              <a:gd name="T71" fmla="*/ 755055190 h 237"/>
              <a:gd name="T72" fmla="*/ 952355667 w 108"/>
              <a:gd name="T73" fmla="*/ 672309063 h 237"/>
              <a:gd name="T74" fmla="*/ 1076574012 w 108"/>
              <a:gd name="T75" fmla="*/ 579219671 h 237"/>
              <a:gd name="T76" fmla="*/ 1107628598 w 108"/>
              <a:gd name="T77" fmla="*/ 341324557 h 237"/>
              <a:gd name="T78" fmla="*/ 1035166824 w 108"/>
              <a:gd name="T79" fmla="*/ 330981291 h 237"/>
              <a:gd name="T80" fmla="*/ 942003065 w 108"/>
              <a:gd name="T81" fmla="*/ 268924911 h 237"/>
              <a:gd name="T82" fmla="*/ 931650464 w 108"/>
              <a:gd name="T83" fmla="*/ 165492253 h 23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8" h="237">
                <a:moveTo>
                  <a:pt x="101" y="12"/>
                </a:moveTo>
                <a:cubicBezTo>
                  <a:pt x="102" y="10"/>
                  <a:pt x="102" y="10"/>
                  <a:pt x="102" y="10"/>
                </a:cubicBezTo>
                <a:cubicBezTo>
                  <a:pt x="100" y="4"/>
                  <a:pt x="100" y="4"/>
                  <a:pt x="100" y="4"/>
                </a:cubicBezTo>
                <a:cubicBezTo>
                  <a:pt x="97" y="0"/>
                  <a:pt x="97" y="0"/>
                  <a:pt x="97" y="0"/>
                </a:cubicBezTo>
                <a:cubicBezTo>
                  <a:pt x="94" y="6"/>
                  <a:pt x="94" y="6"/>
                  <a:pt x="94" y="6"/>
                </a:cubicBezTo>
                <a:cubicBezTo>
                  <a:pt x="94" y="6"/>
                  <a:pt x="94" y="6"/>
                  <a:pt x="94" y="6"/>
                </a:cubicBezTo>
                <a:cubicBezTo>
                  <a:pt x="94" y="6"/>
                  <a:pt x="94" y="6"/>
                  <a:pt x="94" y="6"/>
                </a:cubicBezTo>
                <a:cubicBezTo>
                  <a:pt x="94" y="6"/>
                  <a:pt x="94" y="6"/>
                  <a:pt x="94" y="6"/>
                </a:cubicBezTo>
                <a:cubicBezTo>
                  <a:pt x="88" y="12"/>
                  <a:pt x="88" y="12"/>
                  <a:pt x="88" y="12"/>
                </a:cubicBezTo>
                <a:cubicBezTo>
                  <a:pt x="88" y="12"/>
                  <a:pt x="88" y="12"/>
                  <a:pt x="88" y="12"/>
                </a:cubicBezTo>
                <a:cubicBezTo>
                  <a:pt x="88" y="12"/>
                  <a:pt x="88" y="12"/>
                  <a:pt x="88" y="12"/>
                </a:cubicBezTo>
                <a:cubicBezTo>
                  <a:pt x="87" y="12"/>
                  <a:pt x="87" y="12"/>
                  <a:pt x="87" y="12"/>
                </a:cubicBezTo>
                <a:cubicBezTo>
                  <a:pt x="78" y="15"/>
                  <a:pt x="78" y="15"/>
                  <a:pt x="78" y="15"/>
                </a:cubicBezTo>
                <a:cubicBezTo>
                  <a:pt x="77" y="15"/>
                  <a:pt x="77" y="15"/>
                  <a:pt x="77" y="15"/>
                </a:cubicBezTo>
                <a:cubicBezTo>
                  <a:pt x="68" y="14"/>
                  <a:pt x="68" y="14"/>
                  <a:pt x="68" y="14"/>
                </a:cubicBezTo>
                <a:cubicBezTo>
                  <a:pt x="62" y="15"/>
                  <a:pt x="62" y="15"/>
                  <a:pt x="62" y="15"/>
                </a:cubicBezTo>
                <a:cubicBezTo>
                  <a:pt x="61" y="20"/>
                  <a:pt x="61" y="20"/>
                  <a:pt x="61" y="20"/>
                </a:cubicBezTo>
                <a:cubicBezTo>
                  <a:pt x="61" y="20"/>
                  <a:pt x="61" y="20"/>
                  <a:pt x="61" y="20"/>
                </a:cubicBezTo>
                <a:cubicBezTo>
                  <a:pt x="61" y="20"/>
                  <a:pt x="61" y="20"/>
                  <a:pt x="61" y="20"/>
                </a:cubicBezTo>
                <a:cubicBezTo>
                  <a:pt x="56" y="23"/>
                  <a:pt x="56" y="23"/>
                  <a:pt x="56" y="23"/>
                </a:cubicBezTo>
                <a:cubicBezTo>
                  <a:pt x="56" y="24"/>
                  <a:pt x="56" y="24"/>
                  <a:pt x="56" y="24"/>
                </a:cubicBezTo>
                <a:cubicBezTo>
                  <a:pt x="55" y="24"/>
                  <a:pt x="55" y="24"/>
                  <a:pt x="55" y="24"/>
                </a:cubicBezTo>
                <a:cubicBezTo>
                  <a:pt x="47" y="23"/>
                  <a:pt x="47" y="23"/>
                  <a:pt x="47" y="23"/>
                </a:cubicBezTo>
                <a:cubicBezTo>
                  <a:pt x="46" y="24"/>
                  <a:pt x="46" y="24"/>
                  <a:pt x="46" y="24"/>
                </a:cubicBezTo>
                <a:cubicBezTo>
                  <a:pt x="46" y="32"/>
                  <a:pt x="46" y="32"/>
                  <a:pt x="46" y="32"/>
                </a:cubicBezTo>
                <a:cubicBezTo>
                  <a:pt x="46" y="32"/>
                  <a:pt x="46" y="32"/>
                  <a:pt x="46" y="32"/>
                </a:cubicBezTo>
                <a:cubicBezTo>
                  <a:pt x="42" y="38"/>
                  <a:pt x="42" y="38"/>
                  <a:pt x="42" y="38"/>
                </a:cubicBezTo>
                <a:cubicBezTo>
                  <a:pt x="42" y="38"/>
                  <a:pt x="42" y="38"/>
                  <a:pt x="42" y="38"/>
                </a:cubicBezTo>
                <a:cubicBezTo>
                  <a:pt x="42" y="38"/>
                  <a:pt x="42" y="38"/>
                  <a:pt x="42" y="38"/>
                </a:cubicBezTo>
                <a:cubicBezTo>
                  <a:pt x="41" y="38"/>
                  <a:pt x="41" y="38"/>
                  <a:pt x="41" y="38"/>
                </a:cubicBezTo>
                <a:cubicBezTo>
                  <a:pt x="34" y="46"/>
                  <a:pt x="34" y="46"/>
                  <a:pt x="34" y="46"/>
                </a:cubicBezTo>
                <a:cubicBezTo>
                  <a:pt x="33" y="46"/>
                  <a:pt x="33" y="46"/>
                  <a:pt x="33" y="46"/>
                </a:cubicBezTo>
                <a:cubicBezTo>
                  <a:pt x="33" y="46"/>
                  <a:pt x="33" y="46"/>
                  <a:pt x="33" y="46"/>
                </a:cubicBezTo>
                <a:cubicBezTo>
                  <a:pt x="25" y="48"/>
                  <a:pt x="25" y="48"/>
                  <a:pt x="25" y="48"/>
                </a:cubicBezTo>
                <a:cubicBezTo>
                  <a:pt x="20" y="53"/>
                  <a:pt x="20" y="53"/>
                  <a:pt x="20" y="53"/>
                </a:cubicBezTo>
                <a:cubicBezTo>
                  <a:pt x="21" y="60"/>
                  <a:pt x="21" y="60"/>
                  <a:pt x="21" y="60"/>
                </a:cubicBezTo>
                <a:cubicBezTo>
                  <a:pt x="21" y="62"/>
                  <a:pt x="21" y="62"/>
                  <a:pt x="21" y="62"/>
                </a:cubicBezTo>
                <a:cubicBezTo>
                  <a:pt x="20" y="62"/>
                  <a:pt x="20" y="62"/>
                  <a:pt x="20" y="62"/>
                </a:cubicBezTo>
                <a:cubicBezTo>
                  <a:pt x="14" y="68"/>
                  <a:pt x="14" y="68"/>
                  <a:pt x="14" y="68"/>
                </a:cubicBezTo>
                <a:cubicBezTo>
                  <a:pt x="10" y="72"/>
                  <a:pt x="10" y="72"/>
                  <a:pt x="10" y="72"/>
                </a:cubicBezTo>
                <a:cubicBezTo>
                  <a:pt x="13" y="77"/>
                  <a:pt x="13" y="77"/>
                  <a:pt x="13" y="77"/>
                </a:cubicBezTo>
                <a:cubicBezTo>
                  <a:pt x="13" y="77"/>
                  <a:pt x="13" y="77"/>
                  <a:pt x="13" y="77"/>
                </a:cubicBezTo>
                <a:cubicBezTo>
                  <a:pt x="13" y="78"/>
                  <a:pt x="13" y="78"/>
                  <a:pt x="13" y="78"/>
                </a:cubicBezTo>
                <a:cubicBezTo>
                  <a:pt x="13" y="85"/>
                  <a:pt x="13" y="85"/>
                  <a:pt x="13" y="85"/>
                </a:cubicBezTo>
                <a:cubicBezTo>
                  <a:pt x="13" y="85"/>
                  <a:pt x="13" y="85"/>
                  <a:pt x="13" y="85"/>
                </a:cubicBezTo>
                <a:cubicBezTo>
                  <a:pt x="13" y="86"/>
                  <a:pt x="13" y="86"/>
                  <a:pt x="13" y="86"/>
                </a:cubicBezTo>
                <a:cubicBezTo>
                  <a:pt x="8" y="92"/>
                  <a:pt x="8" y="92"/>
                  <a:pt x="8" y="92"/>
                </a:cubicBezTo>
                <a:cubicBezTo>
                  <a:pt x="8" y="92"/>
                  <a:pt x="8" y="92"/>
                  <a:pt x="8" y="92"/>
                </a:cubicBezTo>
                <a:cubicBezTo>
                  <a:pt x="2" y="99"/>
                  <a:pt x="2" y="99"/>
                  <a:pt x="2" y="99"/>
                </a:cubicBezTo>
                <a:cubicBezTo>
                  <a:pt x="3" y="107"/>
                  <a:pt x="3" y="107"/>
                  <a:pt x="3" y="107"/>
                </a:cubicBezTo>
                <a:cubicBezTo>
                  <a:pt x="8" y="112"/>
                  <a:pt x="8" y="112"/>
                  <a:pt x="8" y="112"/>
                </a:cubicBezTo>
                <a:cubicBezTo>
                  <a:pt x="8" y="112"/>
                  <a:pt x="8" y="112"/>
                  <a:pt x="8" y="112"/>
                </a:cubicBezTo>
                <a:cubicBezTo>
                  <a:pt x="8" y="112"/>
                  <a:pt x="8" y="112"/>
                  <a:pt x="8" y="112"/>
                </a:cubicBezTo>
                <a:cubicBezTo>
                  <a:pt x="11" y="116"/>
                  <a:pt x="12" y="120"/>
                  <a:pt x="12" y="122"/>
                </a:cubicBezTo>
                <a:cubicBezTo>
                  <a:pt x="12" y="131"/>
                  <a:pt x="12" y="131"/>
                  <a:pt x="12" y="131"/>
                </a:cubicBezTo>
                <a:cubicBezTo>
                  <a:pt x="12" y="131"/>
                  <a:pt x="12" y="131"/>
                  <a:pt x="12" y="131"/>
                </a:cubicBezTo>
                <a:cubicBezTo>
                  <a:pt x="11" y="132"/>
                  <a:pt x="11" y="132"/>
                  <a:pt x="11" y="132"/>
                </a:cubicBezTo>
                <a:cubicBezTo>
                  <a:pt x="3" y="138"/>
                  <a:pt x="3" y="138"/>
                  <a:pt x="3" y="138"/>
                </a:cubicBezTo>
                <a:cubicBezTo>
                  <a:pt x="2" y="150"/>
                  <a:pt x="2" y="150"/>
                  <a:pt x="2" y="150"/>
                </a:cubicBezTo>
                <a:cubicBezTo>
                  <a:pt x="3" y="162"/>
                  <a:pt x="3" y="162"/>
                  <a:pt x="3" y="162"/>
                </a:cubicBezTo>
                <a:cubicBezTo>
                  <a:pt x="3" y="166"/>
                  <a:pt x="5" y="173"/>
                  <a:pt x="9" y="184"/>
                </a:cubicBezTo>
                <a:cubicBezTo>
                  <a:pt x="9" y="185"/>
                  <a:pt x="9" y="185"/>
                  <a:pt x="9" y="185"/>
                </a:cubicBezTo>
                <a:cubicBezTo>
                  <a:pt x="9" y="186"/>
                  <a:pt x="9" y="186"/>
                  <a:pt x="9" y="186"/>
                </a:cubicBezTo>
                <a:cubicBezTo>
                  <a:pt x="0" y="226"/>
                  <a:pt x="0" y="226"/>
                  <a:pt x="0" y="226"/>
                </a:cubicBezTo>
                <a:cubicBezTo>
                  <a:pt x="1" y="234"/>
                  <a:pt x="1" y="234"/>
                  <a:pt x="1" y="234"/>
                </a:cubicBezTo>
                <a:cubicBezTo>
                  <a:pt x="7" y="237"/>
                  <a:pt x="7" y="237"/>
                  <a:pt x="7" y="237"/>
                </a:cubicBezTo>
                <a:cubicBezTo>
                  <a:pt x="16" y="228"/>
                  <a:pt x="16" y="228"/>
                  <a:pt x="16" y="228"/>
                </a:cubicBezTo>
                <a:cubicBezTo>
                  <a:pt x="16" y="228"/>
                  <a:pt x="16" y="228"/>
                  <a:pt x="16" y="228"/>
                </a:cubicBezTo>
                <a:cubicBezTo>
                  <a:pt x="17" y="228"/>
                  <a:pt x="17" y="228"/>
                  <a:pt x="17" y="228"/>
                </a:cubicBezTo>
                <a:cubicBezTo>
                  <a:pt x="48" y="216"/>
                  <a:pt x="48" y="216"/>
                  <a:pt x="48" y="216"/>
                </a:cubicBezTo>
                <a:cubicBezTo>
                  <a:pt x="56" y="208"/>
                  <a:pt x="56" y="208"/>
                  <a:pt x="56" y="208"/>
                </a:cubicBezTo>
                <a:cubicBezTo>
                  <a:pt x="56" y="208"/>
                  <a:pt x="56" y="208"/>
                  <a:pt x="56" y="208"/>
                </a:cubicBezTo>
                <a:cubicBezTo>
                  <a:pt x="57" y="208"/>
                  <a:pt x="57" y="208"/>
                  <a:pt x="57" y="208"/>
                </a:cubicBezTo>
                <a:cubicBezTo>
                  <a:pt x="58" y="208"/>
                  <a:pt x="58" y="208"/>
                  <a:pt x="58" y="208"/>
                </a:cubicBezTo>
                <a:cubicBezTo>
                  <a:pt x="75" y="210"/>
                  <a:pt x="75" y="210"/>
                  <a:pt x="75" y="210"/>
                </a:cubicBezTo>
                <a:cubicBezTo>
                  <a:pt x="78" y="210"/>
                  <a:pt x="83" y="208"/>
                  <a:pt x="90" y="204"/>
                </a:cubicBezTo>
                <a:cubicBezTo>
                  <a:pt x="90" y="196"/>
                  <a:pt x="90" y="196"/>
                  <a:pt x="90" y="196"/>
                </a:cubicBezTo>
                <a:cubicBezTo>
                  <a:pt x="91" y="196"/>
                  <a:pt x="91" y="196"/>
                  <a:pt x="91" y="196"/>
                </a:cubicBezTo>
                <a:cubicBezTo>
                  <a:pt x="91" y="196"/>
                  <a:pt x="91" y="196"/>
                  <a:pt x="91" y="196"/>
                </a:cubicBezTo>
                <a:cubicBezTo>
                  <a:pt x="96" y="191"/>
                  <a:pt x="96" y="191"/>
                  <a:pt x="96" y="191"/>
                </a:cubicBezTo>
                <a:cubicBezTo>
                  <a:pt x="95" y="186"/>
                  <a:pt x="95" y="186"/>
                  <a:pt x="95" y="186"/>
                </a:cubicBezTo>
                <a:cubicBezTo>
                  <a:pt x="95" y="186"/>
                  <a:pt x="95" y="186"/>
                  <a:pt x="95" y="186"/>
                </a:cubicBezTo>
                <a:cubicBezTo>
                  <a:pt x="95" y="185"/>
                  <a:pt x="95" y="185"/>
                  <a:pt x="95" y="185"/>
                </a:cubicBezTo>
                <a:cubicBezTo>
                  <a:pt x="95" y="184"/>
                  <a:pt x="95" y="184"/>
                  <a:pt x="95" y="184"/>
                </a:cubicBezTo>
                <a:cubicBezTo>
                  <a:pt x="95" y="184"/>
                  <a:pt x="95" y="184"/>
                  <a:pt x="95" y="184"/>
                </a:cubicBezTo>
                <a:cubicBezTo>
                  <a:pt x="97" y="182"/>
                  <a:pt x="97" y="181"/>
                  <a:pt x="96" y="180"/>
                </a:cubicBezTo>
                <a:cubicBezTo>
                  <a:pt x="94" y="177"/>
                  <a:pt x="95" y="174"/>
                  <a:pt x="97" y="170"/>
                </a:cubicBezTo>
                <a:cubicBezTo>
                  <a:pt x="99" y="168"/>
                  <a:pt x="99" y="168"/>
                  <a:pt x="99" y="168"/>
                </a:cubicBezTo>
                <a:cubicBezTo>
                  <a:pt x="99" y="168"/>
                  <a:pt x="99" y="168"/>
                  <a:pt x="99" y="168"/>
                </a:cubicBezTo>
                <a:cubicBezTo>
                  <a:pt x="98" y="162"/>
                  <a:pt x="98" y="162"/>
                  <a:pt x="98" y="162"/>
                </a:cubicBezTo>
                <a:cubicBezTo>
                  <a:pt x="92" y="155"/>
                  <a:pt x="92" y="155"/>
                  <a:pt x="92" y="155"/>
                </a:cubicBezTo>
                <a:cubicBezTo>
                  <a:pt x="90" y="153"/>
                  <a:pt x="89" y="150"/>
                  <a:pt x="91" y="147"/>
                </a:cubicBezTo>
                <a:cubicBezTo>
                  <a:pt x="92" y="145"/>
                  <a:pt x="93" y="142"/>
                  <a:pt x="95" y="140"/>
                </a:cubicBezTo>
                <a:cubicBezTo>
                  <a:pt x="96" y="134"/>
                  <a:pt x="96" y="134"/>
                  <a:pt x="96" y="134"/>
                </a:cubicBezTo>
                <a:cubicBezTo>
                  <a:pt x="96" y="134"/>
                  <a:pt x="96" y="134"/>
                  <a:pt x="96" y="134"/>
                </a:cubicBezTo>
                <a:cubicBezTo>
                  <a:pt x="96" y="134"/>
                  <a:pt x="96" y="134"/>
                  <a:pt x="96" y="134"/>
                </a:cubicBezTo>
                <a:cubicBezTo>
                  <a:pt x="101" y="124"/>
                  <a:pt x="101" y="124"/>
                  <a:pt x="101" y="124"/>
                </a:cubicBezTo>
                <a:cubicBezTo>
                  <a:pt x="102" y="120"/>
                  <a:pt x="102" y="120"/>
                  <a:pt x="102" y="120"/>
                </a:cubicBezTo>
                <a:cubicBezTo>
                  <a:pt x="108" y="108"/>
                  <a:pt x="108" y="108"/>
                  <a:pt x="108" y="108"/>
                </a:cubicBezTo>
                <a:cubicBezTo>
                  <a:pt x="104" y="100"/>
                  <a:pt x="104" y="100"/>
                  <a:pt x="104" y="100"/>
                </a:cubicBezTo>
                <a:cubicBezTo>
                  <a:pt x="92" y="92"/>
                  <a:pt x="92" y="92"/>
                  <a:pt x="92" y="92"/>
                </a:cubicBezTo>
                <a:cubicBezTo>
                  <a:pt x="91" y="92"/>
                  <a:pt x="91" y="92"/>
                  <a:pt x="91" y="92"/>
                </a:cubicBezTo>
                <a:cubicBezTo>
                  <a:pt x="91" y="92"/>
                  <a:pt x="91" y="92"/>
                  <a:pt x="91" y="92"/>
                </a:cubicBezTo>
                <a:cubicBezTo>
                  <a:pt x="91" y="92"/>
                  <a:pt x="91" y="92"/>
                  <a:pt x="91" y="92"/>
                </a:cubicBezTo>
                <a:cubicBezTo>
                  <a:pt x="88" y="85"/>
                  <a:pt x="88" y="85"/>
                  <a:pt x="88" y="85"/>
                </a:cubicBezTo>
                <a:cubicBezTo>
                  <a:pt x="88" y="85"/>
                  <a:pt x="88" y="85"/>
                  <a:pt x="88" y="85"/>
                </a:cubicBezTo>
                <a:cubicBezTo>
                  <a:pt x="88" y="84"/>
                  <a:pt x="88" y="84"/>
                  <a:pt x="88" y="84"/>
                </a:cubicBezTo>
                <a:cubicBezTo>
                  <a:pt x="90" y="73"/>
                  <a:pt x="90" y="73"/>
                  <a:pt x="90" y="73"/>
                </a:cubicBezTo>
                <a:cubicBezTo>
                  <a:pt x="90" y="73"/>
                  <a:pt x="90" y="73"/>
                  <a:pt x="90" y="73"/>
                </a:cubicBezTo>
                <a:cubicBezTo>
                  <a:pt x="90" y="73"/>
                  <a:pt x="90" y="73"/>
                  <a:pt x="90" y="73"/>
                </a:cubicBezTo>
                <a:cubicBezTo>
                  <a:pt x="92" y="65"/>
                  <a:pt x="92" y="65"/>
                  <a:pt x="92" y="65"/>
                </a:cubicBezTo>
                <a:cubicBezTo>
                  <a:pt x="92" y="62"/>
                  <a:pt x="92" y="60"/>
                  <a:pt x="94" y="58"/>
                </a:cubicBezTo>
                <a:cubicBezTo>
                  <a:pt x="94" y="58"/>
                  <a:pt x="96" y="57"/>
                  <a:pt x="97" y="57"/>
                </a:cubicBezTo>
                <a:cubicBezTo>
                  <a:pt x="104" y="56"/>
                  <a:pt x="104" y="56"/>
                  <a:pt x="104" y="56"/>
                </a:cubicBezTo>
                <a:cubicBezTo>
                  <a:pt x="106" y="51"/>
                  <a:pt x="106" y="51"/>
                  <a:pt x="106" y="51"/>
                </a:cubicBezTo>
                <a:cubicBezTo>
                  <a:pt x="108" y="38"/>
                  <a:pt x="108" y="38"/>
                  <a:pt x="108" y="38"/>
                </a:cubicBezTo>
                <a:cubicBezTo>
                  <a:pt x="107" y="33"/>
                  <a:pt x="107" y="33"/>
                  <a:pt x="107" y="33"/>
                </a:cubicBezTo>
                <a:cubicBezTo>
                  <a:pt x="100" y="32"/>
                  <a:pt x="100" y="32"/>
                  <a:pt x="100" y="32"/>
                </a:cubicBezTo>
                <a:cubicBezTo>
                  <a:pt x="100" y="32"/>
                  <a:pt x="100" y="32"/>
                  <a:pt x="100" y="32"/>
                </a:cubicBezTo>
                <a:cubicBezTo>
                  <a:pt x="100" y="32"/>
                  <a:pt x="100" y="32"/>
                  <a:pt x="100" y="32"/>
                </a:cubicBezTo>
                <a:cubicBezTo>
                  <a:pt x="92" y="28"/>
                  <a:pt x="92" y="28"/>
                  <a:pt x="92" y="28"/>
                </a:cubicBezTo>
                <a:cubicBezTo>
                  <a:pt x="91" y="27"/>
                  <a:pt x="91" y="27"/>
                  <a:pt x="91" y="27"/>
                </a:cubicBezTo>
                <a:cubicBezTo>
                  <a:pt x="91" y="26"/>
                  <a:pt x="91" y="26"/>
                  <a:pt x="91" y="26"/>
                </a:cubicBezTo>
                <a:cubicBezTo>
                  <a:pt x="91" y="26"/>
                  <a:pt x="91" y="26"/>
                  <a:pt x="91" y="26"/>
                </a:cubicBezTo>
                <a:cubicBezTo>
                  <a:pt x="90" y="16"/>
                  <a:pt x="90" y="16"/>
                  <a:pt x="90" y="16"/>
                </a:cubicBezTo>
                <a:cubicBezTo>
                  <a:pt x="90" y="16"/>
                  <a:pt x="90" y="16"/>
                  <a:pt x="90" y="16"/>
                </a:cubicBezTo>
                <a:cubicBezTo>
                  <a:pt x="90" y="14"/>
                  <a:pt x="90" y="14"/>
                  <a:pt x="90" y="14"/>
                </a:cubicBezTo>
                <a:lnTo>
                  <a:pt x="101" y="12"/>
                </a:lnTo>
                <a:close/>
              </a:path>
            </a:pathLst>
          </a:custGeom>
          <a:solidFill>
            <a:schemeClr val="accent1"/>
          </a:solidFill>
          <a:ln>
            <a:noFill/>
          </a:ln>
        </p:spPr>
        <p:txBody>
          <a:bodyPr/>
          <a:lstStyle/>
          <a:p>
            <a:endParaRPr lang="zh-CN" altLang="en-US"/>
          </a:p>
        </p:txBody>
      </p:sp>
      <p:sp>
        <p:nvSpPr>
          <p:cNvPr id="20" name="Freeform 18"/>
          <p:cNvSpPr/>
          <p:nvPr/>
        </p:nvSpPr>
        <p:spPr bwMode="auto">
          <a:xfrm>
            <a:off x="3789049" y="4112440"/>
            <a:ext cx="554038" cy="641350"/>
          </a:xfrm>
          <a:custGeom>
            <a:avLst/>
            <a:gdLst>
              <a:gd name="T0" fmla="*/ 1540712846 w 173"/>
              <a:gd name="T1" fmla="*/ 349814737 h 200"/>
              <a:gd name="T2" fmla="*/ 1499627640 w 173"/>
              <a:gd name="T3" fmla="*/ 267503878 h 200"/>
              <a:gd name="T4" fmla="*/ 1468812935 w 173"/>
              <a:gd name="T5" fmla="*/ 123463082 h 200"/>
              <a:gd name="T6" fmla="*/ 1396913024 w 173"/>
              <a:gd name="T7" fmla="*/ 174905765 h 200"/>
              <a:gd name="T8" fmla="*/ 1283927906 w 173"/>
              <a:gd name="T9" fmla="*/ 154328051 h 200"/>
              <a:gd name="T10" fmla="*/ 1283927906 w 173"/>
              <a:gd name="T11" fmla="*/ 72020398 h 200"/>
              <a:gd name="T12" fmla="*/ 1253113201 w 173"/>
              <a:gd name="T13" fmla="*/ 102885367 h 200"/>
              <a:gd name="T14" fmla="*/ 1119587081 w 173"/>
              <a:gd name="T15" fmla="*/ 226348449 h 200"/>
              <a:gd name="T16" fmla="*/ 1099042877 w 173"/>
              <a:gd name="T17" fmla="*/ 226348449 h 200"/>
              <a:gd name="T18" fmla="*/ 1016872464 w 173"/>
              <a:gd name="T19" fmla="*/ 164618511 h 200"/>
              <a:gd name="T20" fmla="*/ 944972553 w 173"/>
              <a:gd name="T21" fmla="*/ 133753543 h 200"/>
              <a:gd name="T22" fmla="*/ 770358025 w 173"/>
              <a:gd name="T23" fmla="*/ 82307652 h 200"/>
              <a:gd name="T24" fmla="*/ 677913909 w 173"/>
              <a:gd name="T25" fmla="*/ 41155430 h 200"/>
              <a:gd name="T26" fmla="*/ 482758379 w 173"/>
              <a:gd name="T27" fmla="*/ 0 h 200"/>
              <a:gd name="T28" fmla="*/ 410858467 w 173"/>
              <a:gd name="T29" fmla="*/ 164618511 h 200"/>
              <a:gd name="T30" fmla="*/ 349229057 w 173"/>
              <a:gd name="T31" fmla="*/ 164618511 h 200"/>
              <a:gd name="T32" fmla="*/ 143799823 w 173"/>
              <a:gd name="T33" fmla="*/ 267503878 h 200"/>
              <a:gd name="T34" fmla="*/ 133529322 w 173"/>
              <a:gd name="T35" fmla="*/ 740781697 h 200"/>
              <a:gd name="T36" fmla="*/ 92444116 w 173"/>
              <a:gd name="T37" fmla="*/ 853957525 h 200"/>
              <a:gd name="T38" fmla="*/ 10270501 w 173"/>
              <a:gd name="T39" fmla="*/ 1121461403 h 200"/>
              <a:gd name="T40" fmla="*/ 71899911 w 173"/>
              <a:gd name="T41" fmla="*/ 1142039118 h 200"/>
              <a:gd name="T42" fmla="*/ 174614528 w 173"/>
              <a:gd name="T43" fmla="*/ 1296367169 h 200"/>
              <a:gd name="T44" fmla="*/ 143799823 w 173"/>
              <a:gd name="T45" fmla="*/ 1358100313 h 200"/>
              <a:gd name="T46" fmla="*/ 246514440 w 173"/>
              <a:gd name="T47" fmla="*/ 1625604191 h 200"/>
              <a:gd name="T48" fmla="*/ 390314263 w 173"/>
              <a:gd name="T49" fmla="*/ 1553583793 h 200"/>
              <a:gd name="T50" fmla="*/ 472484675 w 173"/>
              <a:gd name="T51" fmla="*/ 1553583793 h 200"/>
              <a:gd name="T52" fmla="*/ 534114086 w 173"/>
              <a:gd name="T53" fmla="*/ 1440407965 h 200"/>
              <a:gd name="T54" fmla="*/ 698458113 w 173"/>
              <a:gd name="T55" fmla="*/ 1388965282 h 200"/>
              <a:gd name="T56" fmla="*/ 790899026 w 173"/>
              <a:gd name="T57" fmla="*/ 1553583793 h 200"/>
              <a:gd name="T58" fmla="*/ 831984233 w 173"/>
              <a:gd name="T59" fmla="*/ 1697624589 h 200"/>
              <a:gd name="T60" fmla="*/ 729272818 w 173"/>
              <a:gd name="T61" fmla="*/ 1903398530 h 200"/>
              <a:gd name="T62" fmla="*/ 862798938 w 173"/>
              <a:gd name="T63" fmla="*/ 1923973038 h 200"/>
              <a:gd name="T64" fmla="*/ 914157847 w 173"/>
              <a:gd name="T65" fmla="*/ 2047439327 h 200"/>
              <a:gd name="T66" fmla="*/ 1047683967 w 173"/>
              <a:gd name="T67" fmla="*/ 2016571151 h 200"/>
              <a:gd name="T68" fmla="*/ 1109313378 w 173"/>
              <a:gd name="T69" fmla="*/ 1831378132 h 200"/>
              <a:gd name="T70" fmla="*/ 1386642523 w 173"/>
              <a:gd name="T71" fmla="*/ 1944550753 h 200"/>
              <a:gd name="T72" fmla="*/ 1314742611 w 173"/>
              <a:gd name="T73" fmla="*/ 1769644988 h 200"/>
              <a:gd name="T74" fmla="*/ 1314742611 w 173"/>
              <a:gd name="T75" fmla="*/ 1749067273 h 200"/>
              <a:gd name="T76" fmla="*/ 1705056874 w 173"/>
              <a:gd name="T77" fmla="*/ 1707911843 h 200"/>
              <a:gd name="T78" fmla="*/ 1715327375 w 173"/>
              <a:gd name="T79" fmla="*/ 1697624589 h 200"/>
              <a:gd name="T80" fmla="*/ 1715327375 w 173"/>
              <a:gd name="T81" fmla="*/ 1677046875 h 200"/>
              <a:gd name="T82" fmla="*/ 1705056874 w 173"/>
              <a:gd name="T83" fmla="*/ 1460985680 h 200"/>
              <a:gd name="T84" fmla="*/ 1746142080 w 173"/>
              <a:gd name="T85" fmla="*/ 1378678028 h 200"/>
              <a:gd name="T86" fmla="*/ 1674242169 w 173"/>
              <a:gd name="T87" fmla="*/ 1296367169 h 200"/>
              <a:gd name="T88" fmla="*/ 1622886461 w 173"/>
              <a:gd name="T89" fmla="*/ 1008285576 h 200"/>
              <a:gd name="T90" fmla="*/ 1550986550 w 173"/>
              <a:gd name="T91" fmla="*/ 1049441005 h 200"/>
              <a:gd name="T92" fmla="*/ 1540712846 w 173"/>
              <a:gd name="T93" fmla="*/ 864244779 h 200"/>
              <a:gd name="T94" fmla="*/ 1674242169 w 173"/>
              <a:gd name="T95" fmla="*/ 514433249 h 200"/>
              <a:gd name="T96" fmla="*/ 1540712846 w 173"/>
              <a:gd name="T97" fmla="*/ 349814737 h 20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73" h="200">
                <a:moveTo>
                  <a:pt x="150" y="34"/>
                </a:moveTo>
                <a:cubicBezTo>
                  <a:pt x="150" y="34"/>
                  <a:pt x="150" y="34"/>
                  <a:pt x="150" y="34"/>
                </a:cubicBezTo>
                <a:cubicBezTo>
                  <a:pt x="150" y="34"/>
                  <a:pt x="150" y="34"/>
                  <a:pt x="150" y="34"/>
                </a:cubicBezTo>
                <a:cubicBezTo>
                  <a:pt x="150" y="33"/>
                  <a:pt x="150" y="33"/>
                  <a:pt x="150" y="33"/>
                </a:cubicBezTo>
                <a:cubicBezTo>
                  <a:pt x="146" y="27"/>
                  <a:pt x="146" y="27"/>
                  <a:pt x="146" y="27"/>
                </a:cubicBezTo>
                <a:cubicBezTo>
                  <a:pt x="146" y="26"/>
                  <a:pt x="146" y="26"/>
                  <a:pt x="146" y="26"/>
                </a:cubicBezTo>
                <a:cubicBezTo>
                  <a:pt x="146" y="26"/>
                  <a:pt x="146" y="26"/>
                  <a:pt x="146" y="26"/>
                </a:cubicBezTo>
                <a:cubicBezTo>
                  <a:pt x="147" y="16"/>
                  <a:pt x="147" y="16"/>
                  <a:pt x="147" y="16"/>
                </a:cubicBezTo>
                <a:cubicBezTo>
                  <a:pt x="147" y="15"/>
                  <a:pt x="146" y="14"/>
                  <a:pt x="143" y="12"/>
                </a:cubicBezTo>
                <a:cubicBezTo>
                  <a:pt x="141" y="12"/>
                  <a:pt x="141" y="12"/>
                  <a:pt x="141" y="12"/>
                </a:cubicBezTo>
                <a:cubicBezTo>
                  <a:pt x="137" y="17"/>
                  <a:pt x="137" y="17"/>
                  <a:pt x="137" y="17"/>
                </a:cubicBezTo>
                <a:cubicBezTo>
                  <a:pt x="136" y="17"/>
                  <a:pt x="136" y="17"/>
                  <a:pt x="136" y="17"/>
                </a:cubicBezTo>
                <a:cubicBezTo>
                  <a:pt x="136" y="17"/>
                  <a:pt x="136" y="17"/>
                  <a:pt x="136" y="17"/>
                </a:cubicBezTo>
                <a:cubicBezTo>
                  <a:pt x="126" y="22"/>
                  <a:pt x="126" y="22"/>
                  <a:pt x="126" y="22"/>
                </a:cubicBezTo>
                <a:cubicBezTo>
                  <a:pt x="125" y="15"/>
                  <a:pt x="125" y="15"/>
                  <a:pt x="125" y="15"/>
                </a:cubicBezTo>
                <a:cubicBezTo>
                  <a:pt x="125" y="14"/>
                  <a:pt x="125" y="14"/>
                  <a:pt x="125" y="14"/>
                </a:cubicBezTo>
                <a:cubicBezTo>
                  <a:pt x="126" y="11"/>
                  <a:pt x="126" y="11"/>
                  <a:pt x="126" y="11"/>
                </a:cubicBezTo>
                <a:cubicBezTo>
                  <a:pt x="125" y="7"/>
                  <a:pt x="125" y="7"/>
                  <a:pt x="125" y="7"/>
                </a:cubicBezTo>
                <a:cubicBezTo>
                  <a:pt x="124" y="6"/>
                  <a:pt x="124" y="6"/>
                  <a:pt x="124" y="6"/>
                </a:cubicBezTo>
                <a:cubicBezTo>
                  <a:pt x="122" y="10"/>
                  <a:pt x="122" y="10"/>
                  <a:pt x="122" y="10"/>
                </a:cubicBezTo>
                <a:cubicBezTo>
                  <a:pt x="122" y="10"/>
                  <a:pt x="122" y="10"/>
                  <a:pt x="122" y="10"/>
                </a:cubicBezTo>
                <a:cubicBezTo>
                  <a:pt x="122" y="10"/>
                  <a:pt x="122" y="10"/>
                  <a:pt x="122" y="10"/>
                </a:cubicBezTo>
                <a:cubicBezTo>
                  <a:pt x="109" y="21"/>
                  <a:pt x="109" y="21"/>
                  <a:pt x="109" y="21"/>
                </a:cubicBezTo>
                <a:cubicBezTo>
                  <a:pt x="109" y="22"/>
                  <a:pt x="109" y="22"/>
                  <a:pt x="109" y="22"/>
                </a:cubicBezTo>
                <a:cubicBezTo>
                  <a:pt x="108" y="22"/>
                  <a:pt x="108" y="22"/>
                  <a:pt x="108" y="22"/>
                </a:cubicBezTo>
                <a:cubicBezTo>
                  <a:pt x="108" y="22"/>
                  <a:pt x="108" y="22"/>
                  <a:pt x="108" y="22"/>
                </a:cubicBezTo>
                <a:cubicBezTo>
                  <a:pt x="107" y="22"/>
                  <a:pt x="107" y="22"/>
                  <a:pt x="107" y="22"/>
                </a:cubicBezTo>
                <a:cubicBezTo>
                  <a:pt x="103" y="20"/>
                  <a:pt x="103" y="20"/>
                  <a:pt x="103" y="20"/>
                </a:cubicBezTo>
                <a:cubicBezTo>
                  <a:pt x="103" y="20"/>
                  <a:pt x="103" y="20"/>
                  <a:pt x="103" y="20"/>
                </a:cubicBezTo>
                <a:cubicBezTo>
                  <a:pt x="99" y="16"/>
                  <a:pt x="99" y="16"/>
                  <a:pt x="99" y="16"/>
                </a:cubicBezTo>
                <a:cubicBezTo>
                  <a:pt x="92" y="14"/>
                  <a:pt x="92" y="14"/>
                  <a:pt x="92" y="14"/>
                </a:cubicBezTo>
                <a:cubicBezTo>
                  <a:pt x="92" y="14"/>
                  <a:pt x="92" y="14"/>
                  <a:pt x="92" y="14"/>
                </a:cubicBezTo>
                <a:cubicBezTo>
                  <a:pt x="92" y="13"/>
                  <a:pt x="92" y="13"/>
                  <a:pt x="92" y="13"/>
                </a:cubicBezTo>
                <a:cubicBezTo>
                  <a:pt x="88" y="10"/>
                  <a:pt x="88" y="10"/>
                  <a:pt x="88" y="10"/>
                </a:cubicBezTo>
                <a:cubicBezTo>
                  <a:pt x="75" y="8"/>
                  <a:pt x="75" y="8"/>
                  <a:pt x="75" y="8"/>
                </a:cubicBezTo>
                <a:cubicBezTo>
                  <a:pt x="75" y="8"/>
                  <a:pt x="75" y="8"/>
                  <a:pt x="75" y="8"/>
                </a:cubicBezTo>
                <a:cubicBezTo>
                  <a:pt x="74" y="8"/>
                  <a:pt x="74" y="8"/>
                  <a:pt x="74" y="8"/>
                </a:cubicBezTo>
                <a:cubicBezTo>
                  <a:pt x="66" y="3"/>
                  <a:pt x="66" y="3"/>
                  <a:pt x="66" y="3"/>
                </a:cubicBezTo>
                <a:cubicBezTo>
                  <a:pt x="66" y="4"/>
                  <a:pt x="66" y="4"/>
                  <a:pt x="66" y="4"/>
                </a:cubicBezTo>
                <a:cubicBezTo>
                  <a:pt x="59" y="0"/>
                  <a:pt x="59" y="0"/>
                  <a:pt x="59" y="0"/>
                </a:cubicBezTo>
                <a:cubicBezTo>
                  <a:pt x="50" y="0"/>
                  <a:pt x="50" y="0"/>
                  <a:pt x="50" y="0"/>
                </a:cubicBezTo>
                <a:cubicBezTo>
                  <a:pt x="47" y="0"/>
                  <a:pt x="47" y="0"/>
                  <a:pt x="47" y="0"/>
                </a:cubicBezTo>
                <a:cubicBezTo>
                  <a:pt x="50" y="15"/>
                  <a:pt x="50" y="15"/>
                  <a:pt x="50" y="15"/>
                </a:cubicBezTo>
                <a:cubicBezTo>
                  <a:pt x="48" y="15"/>
                  <a:pt x="48" y="15"/>
                  <a:pt x="48" y="15"/>
                </a:cubicBezTo>
                <a:cubicBezTo>
                  <a:pt x="40" y="16"/>
                  <a:pt x="40" y="16"/>
                  <a:pt x="40" y="16"/>
                </a:cubicBezTo>
                <a:cubicBezTo>
                  <a:pt x="35" y="16"/>
                  <a:pt x="35" y="16"/>
                  <a:pt x="35" y="16"/>
                </a:cubicBezTo>
                <a:cubicBezTo>
                  <a:pt x="34" y="16"/>
                  <a:pt x="34" y="16"/>
                  <a:pt x="34" y="16"/>
                </a:cubicBezTo>
                <a:cubicBezTo>
                  <a:pt x="34" y="16"/>
                  <a:pt x="34" y="16"/>
                  <a:pt x="34" y="16"/>
                </a:cubicBezTo>
                <a:cubicBezTo>
                  <a:pt x="30" y="12"/>
                  <a:pt x="30" y="12"/>
                  <a:pt x="30" y="12"/>
                </a:cubicBezTo>
                <a:cubicBezTo>
                  <a:pt x="22" y="16"/>
                  <a:pt x="22" y="16"/>
                  <a:pt x="22" y="16"/>
                </a:cubicBezTo>
                <a:cubicBezTo>
                  <a:pt x="14" y="26"/>
                  <a:pt x="14" y="26"/>
                  <a:pt x="14" y="26"/>
                </a:cubicBezTo>
                <a:cubicBezTo>
                  <a:pt x="8" y="43"/>
                  <a:pt x="8" y="43"/>
                  <a:pt x="8" y="43"/>
                </a:cubicBezTo>
                <a:cubicBezTo>
                  <a:pt x="10" y="62"/>
                  <a:pt x="10" y="62"/>
                  <a:pt x="10" y="62"/>
                </a:cubicBezTo>
                <a:cubicBezTo>
                  <a:pt x="13" y="72"/>
                  <a:pt x="13" y="72"/>
                  <a:pt x="13" y="72"/>
                </a:cubicBezTo>
                <a:cubicBezTo>
                  <a:pt x="13" y="74"/>
                  <a:pt x="13" y="74"/>
                  <a:pt x="13" y="74"/>
                </a:cubicBezTo>
                <a:cubicBezTo>
                  <a:pt x="12" y="75"/>
                  <a:pt x="12" y="75"/>
                  <a:pt x="12" y="75"/>
                </a:cubicBezTo>
                <a:cubicBezTo>
                  <a:pt x="10" y="76"/>
                  <a:pt x="9" y="79"/>
                  <a:pt x="9" y="83"/>
                </a:cubicBezTo>
                <a:cubicBezTo>
                  <a:pt x="13" y="99"/>
                  <a:pt x="13" y="99"/>
                  <a:pt x="13" y="99"/>
                </a:cubicBezTo>
                <a:cubicBezTo>
                  <a:pt x="12" y="100"/>
                  <a:pt x="12" y="100"/>
                  <a:pt x="12" y="100"/>
                </a:cubicBezTo>
                <a:cubicBezTo>
                  <a:pt x="5" y="104"/>
                  <a:pt x="1" y="107"/>
                  <a:pt x="1" y="109"/>
                </a:cubicBezTo>
                <a:cubicBezTo>
                  <a:pt x="0" y="114"/>
                  <a:pt x="0" y="114"/>
                  <a:pt x="0" y="114"/>
                </a:cubicBezTo>
                <a:cubicBezTo>
                  <a:pt x="7" y="112"/>
                  <a:pt x="7" y="112"/>
                  <a:pt x="7" y="112"/>
                </a:cubicBezTo>
                <a:cubicBezTo>
                  <a:pt x="7" y="111"/>
                  <a:pt x="7" y="111"/>
                  <a:pt x="7" y="111"/>
                </a:cubicBezTo>
                <a:cubicBezTo>
                  <a:pt x="8" y="111"/>
                  <a:pt x="8" y="111"/>
                  <a:pt x="8" y="111"/>
                </a:cubicBezTo>
                <a:cubicBezTo>
                  <a:pt x="12" y="111"/>
                  <a:pt x="15" y="113"/>
                  <a:pt x="16" y="117"/>
                </a:cubicBezTo>
                <a:cubicBezTo>
                  <a:pt x="17" y="126"/>
                  <a:pt x="17" y="126"/>
                  <a:pt x="17" y="126"/>
                </a:cubicBezTo>
                <a:cubicBezTo>
                  <a:pt x="16" y="127"/>
                  <a:pt x="16" y="127"/>
                  <a:pt x="16" y="127"/>
                </a:cubicBezTo>
                <a:cubicBezTo>
                  <a:pt x="16" y="128"/>
                  <a:pt x="16" y="128"/>
                  <a:pt x="16" y="128"/>
                </a:cubicBezTo>
                <a:cubicBezTo>
                  <a:pt x="14" y="129"/>
                  <a:pt x="14" y="130"/>
                  <a:pt x="14" y="132"/>
                </a:cubicBezTo>
                <a:cubicBezTo>
                  <a:pt x="12" y="141"/>
                  <a:pt x="12" y="141"/>
                  <a:pt x="12" y="141"/>
                </a:cubicBezTo>
                <a:cubicBezTo>
                  <a:pt x="13" y="144"/>
                  <a:pt x="14" y="146"/>
                  <a:pt x="16" y="148"/>
                </a:cubicBezTo>
                <a:cubicBezTo>
                  <a:pt x="24" y="158"/>
                  <a:pt x="24" y="158"/>
                  <a:pt x="24" y="158"/>
                </a:cubicBezTo>
                <a:cubicBezTo>
                  <a:pt x="32" y="152"/>
                  <a:pt x="32" y="152"/>
                  <a:pt x="32" y="152"/>
                </a:cubicBezTo>
                <a:cubicBezTo>
                  <a:pt x="38" y="151"/>
                  <a:pt x="38" y="151"/>
                  <a:pt x="38" y="151"/>
                </a:cubicBezTo>
                <a:cubicBezTo>
                  <a:pt x="38" y="151"/>
                  <a:pt x="38" y="151"/>
                  <a:pt x="38" y="151"/>
                </a:cubicBezTo>
                <a:cubicBezTo>
                  <a:pt x="38" y="152"/>
                  <a:pt x="38" y="152"/>
                  <a:pt x="38" y="152"/>
                </a:cubicBezTo>
                <a:cubicBezTo>
                  <a:pt x="42" y="153"/>
                  <a:pt x="42" y="153"/>
                  <a:pt x="42" y="153"/>
                </a:cubicBezTo>
                <a:cubicBezTo>
                  <a:pt x="44" y="153"/>
                  <a:pt x="45" y="152"/>
                  <a:pt x="46" y="151"/>
                </a:cubicBezTo>
                <a:cubicBezTo>
                  <a:pt x="50" y="146"/>
                  <a:pt x="50" y="146"/>
                  <a:pt x="50" y="146"/>
                </a:cubicBezTo>
                <a:cubicBezTo>
                  <a:pt x="49" y="143"/>
                  <a:pt x="49" y="143"/>
                  <a:pt x="49" y="143"/>
                </a:cubicBezTo>
                <a:cubicBezTo>
                  <a:pt x="50" y="142"/>
                  <a:pt x="51" y="141"/>
                  <a:pt x="52" y="140"/>
                </a:cubicBezTo>
                <a:cubicBezTo>
                  <a:pt x="62" y="140"/>
                  <a:pt x="62" y="140"/>
                  <a:pt x="62" y="140"/>
                </a:cubicBezTo>
                <a:cubicBezTo>
                  <a:pt x="64" y="141"/>
                  <a:pt x="65" y="140"/>
                  <a:pt x="65" y="140"/>
                </a:cubicBezTo>
                <a:cubicBezTo>
                  <a:pt x="66" y="137"/>
                  <a:pt x="67" y="136"/>
                  <a:pt x="68" y="135"/>
                </a:cubicBezTo>
                <a:cubicBezTo>
                  <a:pt x="70" y="135"/>
                  <a:pt x="72" y="135"/>
                  <a:pt x="73" y="136"/>
                </a:cubicBezTo>
                <a:cubicBezTo>
                  <a:pt x="76" y="139"/>
                  <a:pt x="78" y="141"/>
                  <a:pt x="78" y="144"/>
                </a:cubicBezTo>
                <a:cubicBezTo>
                  <a:pt x="77" y="151"/>
                  <a:pt x="77" y="151"/>
                  <a:pt x="77" y="151"/>
                </a:cubicBezTo>
                <a:cubicBezTo>
                  <a:pt x="78" y="152"/>
                  <a:pt x="78" y="152"/>
                  <a:pt x="78" y="152"/>
                </a:cubicBezTo>
                <a:cubicBezTo>
                  <a:pt x="81" y="154"/>
                  <a:pt x="82" y="156"/>
                  <a:pt x="82" y="158"/>
                </a:cubicBezTo>
                <a:cubicBezTo>
                  <a:pt x="81" y="165"/>
                  <a:pt x="81" y="165"/>
                  <a:pt x="81" y="165"/>
                </a:cubicBezTo>
                <a:cubicBezTo>
                  <a:pt x="80" y="169"/>
                  <a:pt x="78" y="172"/>
                  <a:pt x="77" y="172"/>
                </a:cubicBezTo>
                <a:cubicBezTo>
                  <a:pt x="77" y="172"/>
                  <a:pt x="77" y="172"/>
                  <a:pt x="77" y="172"/>
                </a:cubicBezTo>
                <a:cubicBezTo>
                  <a:pt x="71" y="185"/>
                  <a:pt x="71" y="185"/>
                  <a:pt x="71" y="185"/>
                </a:cubicBezTo>
                <a:cubicBezTo>
                  <a:pt x="73" y="186"/>
                  <a:pt x="73" y="186"/>
                  <a:pt x="73" y="186"/>
                </a:cubicBezTo>
                <a:cubicBezTo>
                  <a:pt x="82" y="186"/>
                  <a:pt x="82" y="186"/>
                  <a:pt x="82" y="186"/>
                </a:cubicBezTo>
                <a:cubicBezTo>
                  <a:pt x="84" y="187"/>
                  <a:pt x="84" y="187"/>
                  <a:pt x="84" y="187"/>
                </a:cubicBezTo>
                <a:cubicBezTo>
                  <a:pt x="84" y="188"/>
                  <a:pt x="84" y="188"/>
                  <a:pt x="84" y="188"/>
                </a:cubicBezTo>
                <a:cubicBezTo>
                  <a:pt x="82" y="192"/>
                  <a:pt x="82" y="195"/>
                  <a:pt x="82" y="197"/>
                </a:cubicBezTo>
                <a:cubicBezTo>
                  <a:pt x="86" y="199"/>
                  <a:pt x="88" y="200"/>
                  <a:pt x="89" y="199"/>
                </a:cubicBezTo>
                <a:cubicBezTo>
                  <a:pt x="94" y="197"/>
                  <a:pt x="94" y="197"/>
                  <a:pt x="94" y="197"/>
                </a:cubicBezTo>
                <a:cubicBezTo>
                  <a:pt x="97" y="196"/>
                  <a:pt x="97" y="196"/>
                  <a:pt x="97" y="196"/>
                </a:cubicBezTo>
                <a:cubicBezTo>
                  <a:pt x="102" y="196"/>
                  <a:pt x="102" y="196"/>
                  <a:pt x="102" y="196"/>
                </a:cubicBezTo>
                <a:cubicBezTo>
                  <a:pt x="108" y="190"/>
                  <a:pt x="108" y="190"/>
                  <a:pt x="108" y="190"/>
                </a:cubicBezTo>
                <a:cubicBezTo>
                  <a:pt x="108" y="183"/>
                  <a:pt x="108" y="183"/>
                  <a:pt x="108" y="183"/>
                </a:cubicBezTo>
                <a:cubicBezTo>
                  <a:pt x="107" y="181"/>
                  <a:pt x="108" y="179"/>
                  <a:pt x="108" y="178"/>
                </a:cubicBezTo>
                <a:cubicBezTo>
                  <a:pt x="110" y="177"/>
                  <a:pt x="113" y="177"/>
                  <a:pt x="118" y="180"/>
                </a:cubicBezTo>
                <a:cubicBezTo>
                  <a:pt x="128" y="186"/>
                  <a:pt x="128" y="186"/>
                  <a:pt x="128" y="186"/>
                </a:cubicBezTo>
                <a:cubicBezTo>
                  <a:pt x="131" y="188"/>
                  <a:pt x="133" y="189"/>
                  <a:pt x="135" y="189"/>
                </a:cubicBezTo>
                <a:cubicBezTo>
                  <a:pt x="135" y="188"/>
                  <a:pt x="135" y="188"/>
                  <a:pt x="135" y="188"/>
                </a:cubicBezTo>
                <a:cubicBezTo>
                  <a:pt x="136" y="187"/>
                  <a:pt x="135" y="184"/>
                  <a:pt x="133" y="180"/>
                </a:cubicBezTo>
                <a:cubicBezTo>
                  <a:pt x="128" y="172"/>
                  <a:pt x="128" y="172"/>
                  <a:pt x="128" y="172"/>
                </a:cubicBezTo>
                <a:cubicBezTo>
                  <a:pt x="128" y="171"/>
                  <a:pt x="128" y="171"/>
                  <a:pt x="128" y="171"/>
                </a:cubicBezTo>
                <a:cubicBezTo>
                  <a:pt x="128" y="171"/>
                  <a:pt x="128" y="171"/>
                  <a:pt x="128" y="171"/>
                </a:cubicBezTo>
                <a:cubicBezTo>
                  <a:pt x="128" y="170"/>
                  <a:pt x="128" y="170"/>
                  <a:pt x="128" y="170"/>
                </a:cubicBezTo>
                <a:cubicBezTo>
                  <a:pt x="134" y="163"/>
                  <a:pt x="139" y="160"/>
                  <a:pt x="146" y="163"/>
                </a:cubicBezTo>
                <a:cubicBezTo>
                  <a:pt x="160" y="170"/>
                  <a:pt x="160" y="170"/>
                  <a:pt x="160" y="170"/>
                </a:cubicBezTo>
                <a:cubicBezTo>
                  <a:pt x="166" y="166"/>
                  <a:pt x="166" y="166"/>
                  <a:pt x="166" y="166"/>
                </a:cubicBezTo>
                <a:cubicBezTo>
                  <a:pt x="167" y="166"/>
                  <a:pt x="167" y="166"/>
                  <a:pt x="167" y="166"/>
                </a:cubicBezTo>
                <a:cubicBezTo>
                  <a:pt x="167" y="165"/>
                  <a:pt x="167" y="165"/>
                  <a:pt x="167" y="165"/>
                </a:cubicBezTo>
                <a:cubicBezTo>
                  <a:pt x="167" y="165"/>
                  <a:pt x="167" y="165"/>
                  <a:pt x="167" y="165"/>
                </a:cubicBezTo>
                <a:cubicBezTo>
                  <a:pt x="166" y="164"/>
                  <a:pt x="166" y="164"/>
                  <a:pt x="166" y="164"/>
                </a:cubicBezTo>
                <a:cubicBezTo>
                  <a:pt x="166" y="164"/>
                  <a:pt x="166" y="164"/>
                  <a:pt x="166" y="164"/>
                </a:cubicBezTo>
                <a:cubicBezTo>
                  <a:pt x="167" y="163"/>
                  <a:pt x="167" y="163"/>
                  <a:pt x="167" y="163"/>
                </a:cubicBezTo>
                <a:cubicBezTo>
                  <a:pt x="172" y="155"/>
                  <a:pt x="173" y="149"/>
                  <a:pt x="172" y="146"/>
                </a:cubicBezTo>
                <a:cubicBezTo>
                  <a:pt x="170" y="143"/>
                  <a:pt x="168" y="142"/>
                  <a:pt x="167" y="142"/>
                </a:cubicBezTo>
                <a:cubicBezTo>
                  <a:pt x="166" y="142"/>
                  <a:pt x="166" y="142"/>
                  <a:pt x="166" y="142"/>
                </a:cubicBezTo>
                <a:cubicBezTo>
                  <a:pt x="165" y="138"/>
                  <a:pt x="165" y="138"/>
                  <a:pt x="165" y="138"/>
                </a:cubicBezTo>
                <a:cubicBezTo>
                  <a:pt x="166" y="138"/>
                  <a:pt x="166" y="138"/>
                  <a:pt x="166" y="138"/>
                </a:cubicBezTo>
                <a:cubicBezTo>
                  <a:pt x="168" y="136"/>
                  <a:pt x="170" y="135"/>
                  <a:pt x="170" y="134"/>
                </a:cubicBezTo>
                <a:cubicBezTo>
                  <a:pt x="169" y="132"/>
                  <a:pt x="169" y="132"/>
                  <a:pt x="169" y="132"/>
                </a:cubicBezTo>
                <a:cubicBezTo>
                  <a:pt x="163" y="126"/>
                  <a:pt x="163" y="126"/>
                  <a:pt x="163" y="126"/>
                </a:cubicBezTo>
                <a:cubicBezTo>
                  <a:pt x="163" y="126"/>
                  <a:pt x="163" y="126"/>
                  <a:pt x="163" y="126"/>
                </a:cubicBezTo>
                <a:cubicBezTo>
                  <a:pt x="163" y="125"/>
                  <a:pt x="163" y="125"/>
                  <a:pt x="163" y="125"/>
                </a:cubicBezTo>
                <a:cubicBezTo>
                  <a:pt x="160" y="116"/>
                  <a:pt x="160" y="116"/>
                  <a:pt x="160" y="116"/>
                </a:cubicBezTo>
                <a:cubicBezTo>
                  <a:pt x="158" y="110"/>
                  <a:pt x="158" y="104"/>
                  <a:pt x="158" y="98"/>
                </a:cubicBezTo>
                <a:cubicBezTo>
                  <a:pt x="158" y="94"/>
                  <a:pt x="158" y="94"/>
                  <a:pt x="158" y="94"/>
                </a:cubicBezTo>
                <a:cubicBezTo>
                  <a:pt x="154" y="98"/>
                  <a:pt x="154" y="98"/>
                  <a:pt x="154" y="98"/>
                </a:cubicBezTo>
                <a:cubicBezTo>
                  <a:pt x="151" y="102"/>
                  <a:pt x="151" y="102"/>
                  <a:pt x="151" y="102"/>
                </a:cubicBezTo>
                <a:cubicBezTo>
                  <a:pt x="150" y="85"/>
                  <a:pt x="150" y="85"/>
                  <a:pt x="150" y="85"/>
                </a:cubicBezTo>
                <a:cubicBezTo>
                  <a:pt x="150" y="85"/>
                  <a:pt x="150" y="85"/>
                  <a:pt x="150" y="85"/>
                </a:cubicBezTo>
                <a:cubicBezTo>
                  <a:pt x="150" y="84"/>
                  <a:pt x="150" y="84"/>
                  <a:pt x="150" y="84"/>
                </a:cubicBezTo>
                <a:cubicBezTo>
                  <a:pt x="150" y="84"/>
                  <a:pt x="150" y="84"/>
                  <a:pt x="150" y="84"/>
                </a:cubicBezTo>
                <a:cubicBezTo>
                  <a:pt x="159" y="71"/>
                  <a:pt x="165" y="64"/>
                  <a:pt x="167" y="62"/>
                </a:cubicBezTo>
                <a:cubicBezTo>
                  <a:pt x="163" y="50"/>
                  <a:pt x="163" y="50"/>
                  <a:pt x="163" y="50"/>
                </a:cubicBezTo>
                <a:cubicBezTo>
                  <a:pt x="162" y="44"/>
                  <a:pt x="161" y="40"/>
                  <a:pt x="161" y="38"/>
                </a:cubicBezTo>
                <a:cubicBezTo>
                  <a:pt x="154" y="35"/>
                  <a:pt x="154" y="35"/>
                  <a:pt x="154" y="35"/>
                </a:cubicBezTo>
                <a:lnTo>
                  <a:pt x="150" y="34"/>
                </a:lnTo>
                <a:close/>
              </a:path>
            </a:pathLst>
          </a:custGeom>
          <a:solidFill>
            <a:schemeClr val="accent1"/>
          </a:solidFill>
          <a:ln>
            <a:noFill/>
          </a:ln>
        </p:spPr>
        <p:txBody>
          <a:bodyPr/>
          <a:lstStyle/>
          <a:p>
            <a:endParaRPr lang="zh-CN" altLang="en-US"/>
          </a:p>
        </p:txBody>
      </p:sp>
      <p:sp>
        <p:nvSpPr>
          <p:cNvPr id="21" name="Freeform 19"/>
          <p:cNvSpPr/>
          <p:nvPr/>
        </p:nvSpPr>
        <p:spPr bwMode="auto">
          <a:xfrm>
            <a:off x="3723962" y="3742553"/>
            <a:ext cx="784225" cy="492125"/>
          </a:xfrm>
          <a:custGeom>
            <a:avLst/>
            <a:gdLst>
              <a:gd name="T0" fmla="*/ 330521911 w 244"/>
              <a:gd name="T1" fmla="*/ 51621661 h 153"/>
              <a:gd name="T2" fmla="*/ 444138115 w 244"/>
              <a:gd name="T3" fmla="*/ 123893273 h 153"/>
              <a:gd name="T4" fmla="*/ 506111174 w 244"/>
              <a:gd name="T5" fmla="*/ 206486644 h 153"/>
              <a:gd name="T6" fmla="*/ 454468030 w 244"/>
              <a:gd name="T7" fmla="*/ 268433280 h 153"/>
              <a:gd name="T8" fmla="*/ 309865296 w 244"/>
              <a:gd name="T9" fmla="*/ 299404990 h 153"/>
              <a:gd name="T10" fmla="*/ 330521911 w 244"/>
              <a:gd name="T11" fmla="*/ 382001578 h 153"/>
              <a:gd name="T12" fmla="*/ 371835141 w 244"/>
              <a:gd name="T13" fmla="*/ 557513295 h 153"/>
              <a:gd name="T14" fmla="*/ 464794730 w 244"/>
              <a:gd name="T15" fmla="*/ 588485005 h 153"/>
              <a:gd name="T16" fmla="*/ 475124645 w 244"/>
              <a:gd name="T17" fmla="*/ 598809980 h 153"/>
              <a:gd name="T18" fmla="*/ 526767789 w 244"/>
              <a:gd name="T19" fmla="*/ 671081592 h 153"/>
              <a:gd name="T20" fmla="*/ 557754319 w 244"/>
              <a:gd name="T21" fmla="*/ 753674963 h 153"/>
              <a:gd name="T22" fmla="*/ 413151585 w 244"/>
              <a:gd name="T23" fmla="*/ 949836632 h 153"/>
              <a:gd name="T24" fmla="*/ 20656615 w 244"/>
              <a:gd name="T25" fmla="*/ 1053079953 h 153"/>
              <a:gd name="T26" fmla="*/ 41316444 w 244"/>
              <a:gd name="T27" fmla="*/ 1197619961 h 153"/>
              <a:gd name="T28" fmla="*/ 196245878 w 244"/>
              <a:gd name="T29" fmla="*/ 1476378217 h 153"/>
              <a:gd name="T30" fmla="*/ 206575793 w 244"/>
              <a:gd name="T31" fmla="*/ 1476378217 h 153"/>
              <a:gd name="T32" fmla="*/ 268548852 w 244"/>
              <a:gd name="T33" fmla="*/ 1558971587 h 153"/>
              <a:gd name="T34" fmla="*/ 309865296 w 244"/>
              <a:gd name="T35" fmla="*/ 1424756556 h 153"/>
              <a:gd name="T36" fmla="*/ 402821671 w 244"/>
              <a:gd name="T37" fmla="*/ 1311188258 h 153"/>
              <a:gd name="T38" fmla="*/ 578410934 w 244"/>
              <a:gd name="T39" fmla="*/ 1311188258 h 153"/>
              <a:gd name="T40" fmla="*/ 650713908 w 244"/>
              <a:gd name="T41" fmla="*/ 1146001516 h 153"/>
              <a:gd name="T42" fmla="*/ 826303171 w 244"/>
              <a:gd name="T43" fmla="*/ 1146001516 h 153"/>
              <a:gd name="T44" fmla="*/ 1125838552 w 244"/>
              <a:gd name="T45" fmla="*/ 1249241622 h 153"/>
              <a:gd name="T46" fmla="*/ 1136168467 w 244"/>
              <a:gd name="T47" fmla="*/ 1249241622 h 153"/>
              <a:gd name="T48" fmla="*/ 1249784671 w 244"/>
              <a:gd name="T49" fmla="*/ 1311188258 h 153"/>
              <a:gd name="T50" fmla="*/ 1249784671 w 244"/>
              <a:gd name="T51" fmla="*/ 1311188258 h 153"/>
              <a:gd name="T52" fmla="*/ 1363400875 w 244"/>
              <a:gd name="T53" fmla="*/ 1321513234 h 153"/>
              <a:gd name="T54" fmla="*/ 1466690378 w 244"/>
              <a:gd name="T55" fmla="*/ 1187298202 h 153"/>
              <a:gd name="T56" fmla="*/ 1528660223 w 244"/>
              <a:gd name="T57" fmla="*/ 1238919863 h 153"/>
              <a:gd name="T58" fmla="*/ 1538990138 w 244"/>
              <a:gd name="T59" fmla="*/ 1331838209 h 153"/>
              <a:gd name="T60" fmla="*/ 1642279641 w 244"/>
              <a:gd name="T61" fmla="*/ 1269891573 h 153"/>
              <a:gd name="T62" fmla="*/ 1704252701 w 244"/>
              <a:gd name="T63" fmla="*/ 1269891573 h 153"/>
              <a:gd name="T64" fmla="*/ 1755895845 w 244"/>
              <a:gd name="T65" fmla="*/ 1455728266 h 153"/>
              <a:gd name="T66" fmla="*/ 2003784868 w 244"/>
              <a:gd name="T67" fmla="*/ 1342163185 h 153"/>
              <a:gd name="T68" fmla="*/ 2147483646 w 244"/>
              <a:gd name="T69" fmla="*/ 1249241622 h 153"/>
              <a:gd name="T70" fmla="*/ 2147483646 w 244"/>
              <a:gd name="T71" fmla="*/ 1176973226 h 153"/>
              <a:gd name="T72" fmla="*/ 2147483646 w 244"/>
              <a:gd name="T73" fmla="*/ 1146001516 h 153"/>
              <a:gd name="T74" fmla="*/ 2147483646 w 244"/>
              <a:gd name="T75" fmla="*/ 794971649 h 153"/>
              <a:gd name="T76" fmla="*/ 2147483646 w 244"/>
              <a:gd name="T77" fmla="*/ 691728327 h 153"/>
              <a:gd name="T78" fmla="*/ 2147483646 w 244"/>
              <a:gd name="T79" fmla="*/ 650431641 h 153"/>
              <a:gd name="T80" fmla="*/ 2147483646 w 244"/>
              <a:gd name="T81" fmla="*/ 567838270 h 153"/>
              <a:gd name="T82" fmla="*/ 2147483646 w 244"/>
              <a:gd name="T83" fmla="*/ 557513295 h 153"/>
              <a:gd name="T84" fmla="*/ 1921155194 w 244"/>
              <a:gd name="T85" fmla="*/ 485241683 h 153"/>
              <a:gd name="T86" fmla="*/ 1673266171 w 244"/>
              <a:gd name="T87" fmla="*/ 485241683 h 153"/>
              <a:gd name="T88" fmla="*/ 1115508638 w 244"/>
              <a:gd name="T89" fmla="*/ 258108305 h 153"/>
              <a:gd name="T90" fmla="*/ 743673497 w 244"/>
              <a:gd name="T91" fmla="*/ 0 h 153"/>
              <a:gd name="T92" fmla="*/ 382165056 w 244"/>
              <a:gd name="T93" fmla="*/ 30971710 h 153"/>
              <a:gd name="T94" fmla="*/ 320191997 w 244"/>
              <a:gd name="T95" fmla="*/ 10324975 h 15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4" h="153">
                <a:moveTo>
                  <a:pt x="31" y="1"/>
                </a:moveTo>
                <a:cubicBezTo>
                  <a:pt x="30" y="2"/>
                  <a:pt x="30" y="2"/>
                  <a:pt x="30" y="2"/>
                </a:cubicBezTo>
                <a:cubicBezTo>
                  <a:pt x="32" y="5"/>
                  <a:pt x="32" y="5"/>
                  <a:pt x="32" y="5"/>
                </a:cubicBezTo>
                <a:cubicBezTo>
                  <a:pt x="43" y="12"/>
                  <a:pt x="43" y="12"/>
                  <a:pt x="43" y="12"/>
                </a:cubicBezTo>
                <a:cubicBezTo>
                  <a:pt x="43" y="12"/>
                  <a:pt x="43" y="12"/>
                  <a:pt x="43" y="12"/>
                </a:cubicBezTo>
                <a:cubicBezTo>
                  <a:pt x="43" y="12"/>
                  <a:pt x="43" y="12"/>
                  <a:pt x="43" y="12"/>
                </a:cubicBezTo>
                <a:cubicBezTo>
                  <a:pt x="43" y="12"/>
                  <a:pt x="43" y="12"/>
                  <a:pt x="43" y="12"/>
                </a:cubicBezTo>
                <a:cubicBezTo>
                  <a:pt x="50" y="19"/>
                  <a:pt x="50" y="19"/>
                  <a:pt x="50" y="19"/>
                </a:cubicBezTo>
                <a:cubicBezTo>
                  <a:pt x="49" y="20"/>
                  <a:pt x="49" y="20"/>
                  <a:pt x="49" y="20"/>
                </a:cubicBezTo>
                <a:cubicBezTo>
                  <a:pt x="45" y="25"/>
                  <a:pt x="45" y="25"/>
                  <a:pt x="45" y="25"/>
                </a:cubicBezTo>
                <a:cubicBezTo>
                  <a:pt x="44" y="25"/>
                  <a:pt x="44" y="25"/>
                  <a:pt x="44" y="25"/>
                </a:cubicBezTo>
                <a:cubicBezTo>
                  <a:pt x="44" y="26"/>
                  <a:pt x="44" y="26"/>
                  <a:pt x="44" y="26"/>
                </a:cubicBezTo>
                <a:cubicBezTo>
                  <a:pt x="37" y="26"/>
                  <a:pt x="37" y="26"/>
                  <a:pt x="37" y="26"/>
                </a:cubicBezTo>
                <a:cubicBezTo>
                  <a:pt x="33" y="27"/>
                  <a:pt x="33" y="27"/>
                  <a:pt x="33" y="27"/>
                </a:cubicBezTo>
                <a:cubicBezTo>
                  <a:pt x="30" y="29"/>
                  <a:pt x="30" y="29"/>
                  <a:pt x="30" y="29"/>
                </a:cubicBezTo>
                <a:cubicBezTo>
                  <a:pt x="32" y="33"/>
                  <a:pt x="32" y="33"/>
                  <a:pt x="32" y="33"/>
                </a:cubicBezTo>
                <a:cubicBezTo>
                  <a:pt x="32" y="33"/>
                  <a:pt x="32" y="33"/>
                  <a:pt x="32" y="33"/>
                </a:cubicBezTo>
                <a:cubicBezTo>
                  <a:pt x="32" y="37"/>
                  <a:pt x="32" y="37"/>
                  <a:pt x="32" y="37"/>
                </a:cubicBezTo>
                <a:cubicBezTo>
                  <a:pt x="36" y="43"/>
                  <a:pt x="36" y="43"/>
                  <a:pt x="36" y="43"/>
                </a:cubicBezTo>
                <a:cubicBezTo>
                  <a:pt x="36" y="43"/>
                  <a:pt x="36" y="43"/>
                  <a:pt x="36" y="43"/>
                </a:cubicBezTo>
                <a:cubicBezTo>
                  <a:pt x="36" y="54"/>
                  <a:pt x="36" y="54"/>
                  <a:pt x="36" y="54"/>
                </a:cubicBezTo>
                <a:cubicBezTo>
                  <a:pt x="39" y="55"/>
                  <a:pt x="39" y="55"/>
                  <a:pt x="39" y="55"/>
                </a:cubicBezTo>
                <a:cubicBezTo>
                  <a:pt x="44" y="57"/>
                  <a:pt x="44" y="57"/>
                  <a:pt x="44" y="57"/>
                </a:cubicBezTo>
                <a:cubicBezTo>
                  <a:pt x="45" y="57"/>
                  <a:pt x="45" y="57"/>
                  <a:pt x="45" y="57"/>
                </a:cubicBezTo>
                <a:cubicBezTo>
                  <a:pt x="45" y="57"/>
                  <a:pt x="45" y="57"/>
                  <a:pt x="45" y="57"/>
                </a:cubicBezTo>
                <a:cubicBezTo>
                  <a:pt x="45" y="57"/>
                  <a:pt x="45" y="57"/>
                  <a:pt x="45" y="57"/>
                </a:cubicBezTo>
                <a:cubicBezTo>
                  <a:pt x="46" y="58"/>
                  <a:pt x="46" y="58"/>
                  <a:pt x="46" y="58"/>
                </a:cubicBezTo>
                <a:cubicBezTo>
                  <a:pt x="51" y="65"/>
                  <a:pt x="51" y="65"/>
                  <a:pt x="51" y="65"/>
                </a:cubicBezTo>
                <a:cubicBezTo>
                  <a:pt x="51" y="65"/>
                  <a:pt x="51" y="65"/>
                  <a:pt x="51" y="65"/>
                </a:cubicBezTo>
                <a:cubicBezTo>
                  <a:pt x="51" y="65"/>
                  <a:pt x="51" y="65"/>
                  <a:pt x="51" y="65"/>
                </a:cubicBezTo>
                <a:cubicBezTo>
                  <a:pt x="54" y="73"/>
                  <a:pt x="54" y="73"/>
                  <a:pt x="54" y="73"/>
                </a:cubicBezTo>
                <a:cubicBezTo>
                  <a:pt x="54" y="73"/>
                  <a:pt x="54" y="73"/>
                  <a:pt x="54" y="73"/>
                </a:cubicBezTo>
                <a:cubicBezTo>
                  <a:pt x="54" y="73"/>
                  <a:pt x="54" y="73"/>
                  <a:pt x="54" y="73"/>
                </a:cubicBezTo>
                <a:cubicBezTo>
                  <a:pt x="54" y="78"/>
                  <a:pt x="54" y="78"/>
                  <a:pt x="54" y="78"/>
                </a:cubicBezTo>
                <a:cubicBezTo>
                  <a:pt x="53" y="81"/>
                  <a:pt x="52" y="83"/>
                  <a:pt x="52" y="85"/>
                </a:cubicBezTo>
                <a:cubicBezTo>
                  <a:pt x="50" y="87"/>
                  <a:pt x="46" y="90"/>
                  <a:pt x="40" y="92"/>
                </a:cubicBezTo>
                <a:cubicBezTo>
                  <a:pt x="27" y="100"/>
                  <a:pt x="27" y="100"/>
                  <a:pt x="27" y="100"/>
                </a:cubicBezTo>
                <a:cubicBezTo>
                  <a:pt x="26" y="100"/>
                  <a:pt x="26" y="100"/>
                  <a:pt x="26" y="100"/>
                </a:cubicBezTo>
                <a:cubicBezTo>
                  <a:pt x="2" y="102"/>
                  <a:pt x="2" y="102"/>
                  <a:pt x="2" y="102"/>
                </a:cubicBezTo>
                <a:cubicBezTo>
                  <a:pt x="0" y="108"/>
                  <a:pt x="0" y="108"/>
                  <a:pt x="0" y="108"/>
                </a:cubicBezTo>
                <a:cubicBezTo>
                  <a:pt x="4" y="116"/>
                  <a:pt x="4" y="116"/>
                  <a:pt x="4" y="116"/>
                </a:cubicBezTo>
                <a:cubicBezTo>
                  <a:pt x="4" y="116"/>
                  <a:pt x="4" y="116"/>
                  <a:pt x="4" y="116"/>
                </a:cubicBezTo>
                <a:cubicBezTo>
                  <a:pt x="4" y="117"/>
                  <a:pt x="4" y="117"/>
                  <a:pt x="4" y="117"/>
                </a:cubicBezTo>
                <a:cubicBezTo>
                  <a:pt x="6" y="127"/>
                  <a:pt x="6" y="127"/>
                  <a:pt x="6" y="127"/>
                </a:cubicBezTo>
                <a:cubicBezTo>
                  <a:pt x="19" y="143"/>
                  <a:pt x="19" y="143"/>
                  <a:pt x="19" y="143"/>
                </a:cubicBezTo>
                <a:cubicBezTo>
                  <a:pt x="20" y="143"/>
                  <a:pt x="20" y="143"/>
                  <a:pt x="20" y="143"/>
                </a:cubicBezTo>
                <a:cubicBezTo>
                  <a:pt x="20" y="143"/>
                  <a:pt x="20" y="143"/>
                  <a:pt x="20" y="143"/>
                </a:cubicBezTo>
                <a:cubicBezTo>
                  <a:pt x="20" y="143"/>
                  <a:pt x="20" y="143"/>
                  <a:pt x="20" y="143"/>
                </a:cubicBezTo>
                <a:cubicBezTo>
                  <a:pt x="25" y="153"/>
                  <a:pt x="25" y="153"/>
                  <a:pt x="25" y="153"/>
                </a:cubicBezTo>
                <a:cubicBezTo>
                  <a:pt x="26" y="151"/>
                  <a:pt x="26" y="151"/>
                  <a:pt x="26" y="151"/>
                </a:cubicBezTo>
                <a:cubicBezTo>
                  <a:pt x="26" y="151"/>
                  <a:pt x="26" y="151"/>
                  <a:pt x="26" y="151"/>
                </a:cubicBezTo>
                <a:cubicBezTo>
                  <a:pt x="30" y="139"/>
                  <a:pt x="30" y="139"/>
                  <a:pt x="30" y="139"/>
                </a:cubicBezTo>
                <a:cubicBezTo>
                  <a:pt x="30" y="139"/>
                  <a:pt x="30" y="139"/>
                  <a:pt x="30" y="139"/>
                </a:cubicBezTo>
                <a:cubicBezTo>
                  <a:pt x="30" y="138"/>
                  <a:pt x="30" y="138"/>
                  <a:pt x="30" y="138"/>
                </a:cubicBezTo>
                <a:cubicBezTo>
                  <a:pt x="30" y="138"/>
                  <a:pt x="30" y="138"/>
                  <a:pt x="30" y="138"/>
                </a:cubicBezTo>
                <a:cubicBezTo>
                  <a:pt x="38" y="128"/>
                  <a:pt x="38" y="128"/>
                  <a:pt x="38" y="128"/>
                </a:cubicBezTo>
                <a:cubicBezTo>
                  <a:pt x="39" y="127"/>
                  <a:pt x="39" y="127"/>
                  <a:pt x="39" y="127"/>
                </a:cubicBezTo>
                <a:cubicBezTo>
                  <a:pt x="49" y="123"/>
                  <a:pt x="49" y="123"/>
                  <a:pt x="49" y="123"/>
                </a:cubicBezTo>
                <a:cubicBezTo>
                  <a:pt x="50" y="123"/>
                  <a:pt x="50" y="123"/>
                  <a:pt x="50" y="123"/>
                </a:cubicBezTo>
                <a:cubicBezTo>
                  <a:pt x="56" y="127"/>
                  <a:pt x="56" y="127"/>
                  <a:pt x="56" y="127"/>
                </a:cubicBezTo>
                <a:cubicBezTo>
                  <a:pt x="64" y="126"/>
                  <a:pt x="64" y="126"/>
                  <a:pt x="64" y="126"/>
                </a:cubicBezTo>
                <a:cubicBezTo>
                  <a:pt x="62" y="112"/>
                  <a:pt x="62" y="112"/>
                  <a:pt x="62" y="112"/>
                </a:cubicBezTo>
                <a:cubicBezTo>
                  <a:pt x="63" y="111"/>
                  <a:pt x="63" y="111"/>
                  <a:pt x="63" y="111"/>
                </a:cubicBezTo>
                <a:cubicBezTo>
                  <a:pt x="71" y="111"/>
                  <a:pt x="71" y="111"/>
                  <a:pt x="71" y="111"/>
                </a:cubicBezTo>
                <a:cubicBezTo>
                  <a:pt x="79" y="111"/>
                  <a:pt x="79" y="111"/>
                  <a:pt x="79" y="111"/>
                </a:cubicBezTo>
                <a:cubicBezTo>
                  <a:pt x="80" y="111"/>
                  <a:pt x="80" y="111"/>
                  <a:pt x="80" y="111"/>
                </a:cubicBezTo>
                <a:cubicBezTo>
                  <a:pt x="80" y="111"/>
                  <a:pt x="80" y="111"/>
                  <a:pt x="80" y="111"/>
                </a:cubicBezTo>
                <a:cubicBezTo>
                  <a:pt x="96" y="119"/>
                  <a:pt x="96" y="119"/>
                  <a:pt x="96" y="119"/>
                </a:cubicBezTo>
                <a:cubicBezTo>
                  <a:pt x="109" y="121"/>
                  <a:pt x="109" y="121"/>
                  <a:pt x="109" y="121"/>
                </a:cubicBezTo>
                <a:cubicBezTo>
                  <a:pt x="110" y="121"/>
                  <a:pt x="110" y="121"/>
                  <a:pt x="110" y="121"/>
                </a:cubicBezTo>
                <a:cubicBezTo>
                  <a:pt x="110" y="121"/>
                  <a:pt x="110" y="121"/>
                  <a:pt x="110" y="121"/>
                </a:cubicBezTo>
                <a:cubicBezTo>
                  <a:pt x="110" y="121"/>
                  <a:pt x="110" y="121"/>
                  <a:pt x="110" y="121"/>
                </a:cubicBezTo>
                <a:cubicBezTo>
                  <a:pt x="114" y="125"/>
                  <a:pt x="114" y="125"/>
                  <a:pt x="114" y="125"/>
                </a:cubicBezTo>
                <a:cubicBezTo>
                  <a:pt x="121" y="127"/>
                  <a:pt x="121" y="127"/>
                  <a:pt x="121" y="127"/>
                </a:cubicBezTo>
                <a:cubicBezTo>
                  <a:pt x="121" y="127"/>
                  <a:pt x="121" y="127"/>
                  <a:pt x="121" y="127"/>
                </a:cubicBezTo>
                <a:cubicBezTo>
                  <a:pt x="121" y="127"/>
                  <a:pt x="121" y="127"/>
                  <a:pt x="121" y="127"/>
                </a:cubicBezTo>
                <a:cubicBezTo>
                  <a:pt x="121" y="127"/>
                  <a:pt x="121" y="127"/>
                  <a:pt x="121" y="127"/>
                </a:cubicBezTo>
                <a:cubicBezTo>
                  <a:pt x="121" y="127"/>
                  <a:pt x="121" y="127"/>
                  <a:pt x="121" y="127"/>
                </a:cubicBezTo>
                <a:cubicBezTo>
                  <a:pt x="125" y="131"/>
                  <a:pt x="125" y="131"/>
                  <a:pt x="125" y="131"/>
                </a:cubicBezTo>
                <a:cubicBezTo>
                  <a:pt x="127" y="132"/>
                  <a:pt x="127" y="132"/>
                  <a:pt x="127" y="132"/>
                </a:cubicBezTo>
                <a:cubicBezTo>
                  <a:pt x="132" y="128"/>
                  <a:pt x="132" y="128"/>
                  <a:pt x="132" y="128"/>
                </a:cubicBezTo>
                <a:cubicBezTo>
                  <a:pt x="132" y="127"/>
                  <a:pt x="132" y="127"/>
                  <a:pt x="132" y="127"/>
                </a:cubicBezTo>
                <a:cubicBezTo>
                  <a:pt x="138" y="122"/>
                  <a:pt x="138" y="122"/>
                  <a:pt x="138" y="122"/>
                </a:cubicBezTo>
                <a:cubicBezTo>
                  <a:pt x="142" y="115"/>
                  <a:pt x="142" y="115"/>
                  <a:pt x="142" y="115"/>
                </a:cubicBezTo>
                <a:cubicBezTo>
                  <a:pt x="148" y="119"/>
                  <a:pt x="148" y="119"/>
                  <a:pt x="148" y="119"/>
                </a:cubicBezTo>
                <a:cubicBezTo>
                  <a:pt x="148" y="119"/>
                  <a:pt x="148" y="119"/>
                  <a:pt x="148" y="119"/>
                </a:cubicBezTo>
                <a:cubicBezTo>
                  <a:pt x="148" y="120"/>
                  <a:pt x="148" y="120"/>
                  <a:pt x="148" y="120"/>
                </a:cubicBezTo>
                <a:cubicBezTo>
                  <a:pt x="150" y="125"/>
                  <a:pt x="150" y="125"/>
                  <a:pt x="150" y="125"/>
                </a:cubicBezTo>
                <a:cubicBezTo>
                  <a:pt x="150" y="126"/>
                  <a:pt x="150" y="126"/>
                  <a:pt x="150" y="126"/>
                </a:cubicBezTo>
                <a:cubicBezTo>
                  <a:pt x="149" y="129"/>
                  <a:pt x="149" y="129"/>
                  <a:pt x="149" y="129"/>
                </a:cubicBezTo>
                <a:cubicBezTo>
                  <a:pt x="150" y="130"/>
                  <a:pt x="150" y="130"/>
                  <a:pt x="150" y="130"/>
                </a:cubicBezTo>
                <a:cubicBezTo>
                  <a:pt x="154" y="128"/>
                  <a:pt x="154" y="128"/>
                  <a:pt x="154" y="128"/>
                </a:cubicBezTo>
                <a:cubicBezTo>
                  <a:pt x="159" y="123"/>
                  <a:pt x="159" y="123"/>
                  <a:pt x="159" y="123"/>
                </a:cubicBezTo>
                <a:cubicBezTo>
                  <a:pt x="164" y="123"/>
                  <a:pt x="164" y="123"/>
                  <a:pt x="164" y="123"/>
                </a:cubicBezTo>
                <a:cubicBezTo>
                  <a:pt x="164" y="123"/>
                  <a:pt x="164" y="123"/>
                  <a:pt x="164" y="123"/>
                </a:cubicBezTo>
                <a:cubicBezTo>
                  <a:pt x="165" y="123"/>
                  <a:pt x="165" y="123"/>
                  <a:pt x="165" y="123"/>
                </a:cubicBezTo>
                <a:cubicBezTo>
                  <a:pt x="168" y="125"/>
                  <a:pt x="168" y="125"/>
                  <a:pt x="168" y="125"/>
                </a:cubicBezTo>
                <a:cubicBezTo>
                  <a:pt x="171" y="128"/>
                  <a:pt x="172" y="130"/>
                  <a:pt x="171" y="132"/>
                </a:cubicBezTo>
                <a:cubicBezTo>
                  <a:pt x="170" y="141"/>
                  <a:pt x="170" y="141"/>
                  <a:pt x="170" y="141"/>
                </a:cubicBezTo>
                <a:cubicBezTo>
                  <a:pt x="173" y="145"/>
                  <a:pt x="173" y="145"/>
                  <a:pt x="173" y="145"/>
                </a:cubicBezTo>
                <a:cubicBezTo>
                  <a:pt x="174" y="145"/>
                  <a:pt x="174" y="145"/>
                  <a:pt x="174" y="145"/>
                </a:cubicBezTo>
                <a:cubicBezTo>
                  <a:pt x="183" y="135"/>
                  <a:pt x="190" y="130"/>
                  <a:pt x="194" y="130"/>
                </a:cubicBezTo>
                <a:cubicBezTo>
                  <a:pt x="204" y="130"/>
                  <a:pt x="204" y="130"/>
                  <a:pt x="204" y="130"/>
                </a:cubicBezTo>
                <a:cubicBezTo>
                  <a:pt x="207" y="125"/>
                  <a:pt x="207" y="125"/>
                  <a:pt x="207" y="125"/>
                </a:cubicBezTo>
                <a:cubicBezTo>
                  <a:pt x="215" y="121"/>
                  <a:pt x="215" y="121"/>
                  <a:pt x="215" y="121"/>
                </a:cubicBezTo>
                <a:cubicBezTo>
                  <a:pt x="216" y="121"/>
                  <a:pt x="216" y="121"/>
                  <a:pt x="216" y="121"/>
                </a:cubicBezTo>
                <a:cubicBezTo>
                  <a:pt x="226" y="120"/>
                  <a:pt x="226" y="120"/>
                  <a:pt x="226" y="120"/>
                </a:cubicBezTo>
                <a:cubicBezTo>
                  <a:pt x="237" y="114"/>
                  <a:pt x="237" y="114"/>
                  <a:pt x="237" y="114"/>
                </a:cubicBezTo>
                <a:cubicBezTo>
                  <a:pt x="237" y="114"/>
                  <a:pt x="237" y="114"/>
                  <a:pt x="237" y="114"/>
                </a:cubicBezTo>
                <a:cubicBezTo>
                  <a:pt x="244" y="114"/>
                  <a:pt x="244" y="114"/>
                  <a:pt x="244" y="114"/>
                </a:cubicBezTo>
                <a:cubicBezTo>
                  <a:pt x="242" y="111"/>
                  <a:pt x="242" y="111"/>
                  <a:pt x="242" y="111"/>
                </a:cubicBezTo>
                <a:cubicBezTo>
                  <a:pt x="243" y="110"/>
                  <a:pt x="243" y="110"/>
                  <a:pt x="243" y="110"/>
                </a:cubicBezTo>
                <a:cubicBezTo>
                  <a:pt x="244" y="108"/>
                  <a:pt x="244" y="108"/>
                  <a:pt x="244" y="108"/>
                </a:cubicBezTo>
                <a:cubicBezTo>
                  <a:pt x="230" y="77"/>
                  <a:pt x="230" y="77"/>
                  <a:pt x="230" y="77"/>
                </a:cubicBezTo>
                <a:cubicBezTo>
                  <a:pt x="230" y="76"/>
                  <a:pt x="230" y="76"/>
                  <a:pt x="230" y="76"/>
                </a:cubicBezTo>
                <a:cubicBezTo>
                  <a:pt x="229" y="75"/>
                  <a:pt x="229" y="75"/>
                  <a:pt x="229" y="75"/>
                </a:cubicBezTo>
                <a:cubicBezTo>
                  <a:pt x="236" y="67"/>
                  <a:pt x="236" y="67"/>
                  <a:pt x="236" y="67"/>
                </a:cubicBezTo>
                <a:cubicBezTo>
                  <a:pt x="234" y="65"/>
                  <a:pt x="234" y="65"/>
                  <a:pt x="234" y="65"/>
                </a:cubicBezTo>
                <a:cubicBezTo>
                  <a:pt x="223" y="63"/>
                  <a:pt x="223" y="63"/>
                  <a:pt x="223" y="63"/>
                </a:cubicBezTo>
                <a:cubicBezTo>
                  <a:pt x="222" y="63"/>
                  <a:pt x="222" y="63"/>
                  <a:pt x="222" y="63"/>
                </a:cubicBezTo>
                <a:cubicBezTo>
                  <a:pt x="222" y="63"/>
                  <a:pt x="222" y="63"/>
                  <a:pt x="222" y="63"/>
                </a:cubicBezTo>
                <a:cubicBezTo>
                  <a:pt x="222" y="62"/>
                  <a:pt x="222" y="62"/>
                  <a:pt x="222" y="62"/>
                </a:cubicBezTo>
                <a:cubicBezTo>
                  <a:pt x="215" y="55"/>
                  <a:pt x="215" y="55"/>
                  <a:pt x="215" y="55"/>
                </a:cubicBezTo>
                <a:cubicBezTo>
                  <a:pt x="215" y="53"/>
                  <a:pt x="215" y="53"/>
                  <a:pt x="215" y="53"/>
                </a:cubicBezTo>
                <a:cubicBezTo>
                  <a:pt x="215" y="53"/>
                  <a:pt x="215" y="53"/>
                  <a:pt x="215" y="53"/>
                </a:cubicBezTo>
                <a:cubicBezTo>
                  <a:pt x="214" y="54"/>
                  <a:pt x="214" y="54"/>
                  <a:pt x="214" y="54"/>
                </a:cubicBezTo>
                <a:cubicBezTo>
                  <a:pt x="208" y="50"/>
                  <a:pt x="208" y="50"/>
                  <a:pt x="208" y="50"/>
                </a:cubicBezTo>
                <a:cubicBezTo>
                  <a:pt x="206" y="53"/>
                  <a:pt x="203" y="56"/>
                  <a:pt x="200" y="57"/>
                </a:cubicBezTo>
                <a:cubicBezTo>
                  <a:pt x="197" y="58"/>
                  <a:pt x="192" y="55"/>
                  <a:pt x="186" y="47"/>
                </a:cubicBezTo>
                <a:cubicBezTo>
                  <a:pt x="183" y="43"/>
                  <a:pt x="183" y="43"/>
                  <a:pt x="183" y="43"/>
                </a:cubicBezTo>
                <a:cubicBezTo>
                  <a:pt x="183" y="43"/>
                  <a:pt x="180" y="43"/>
                  <a:pt x="176" y="45"/>
                </a:cubicBezTo>
                <a:cubicBezTo>
                  <a:pt x="169" y="47"/>
                  <a:pt x="164" y="48"/>
                  <a:pt x="162" y="47"/>
                </a:cubicBezTo>
                <a:cubicBezTo>
                  <a:pt x="160" y="45"/>
                  <a:pt x="160" y="41"/>
                  <a:pt x="160" y="35"/>
                </a:cubicBezTo>
                <a:cubicBezTo>
                  <a:pt x="161" y="31"/>
                  <a:pt x="160" y="29"/>
                  <a:pt x="160" y="27"/>
                </a:cubicBezTo>
                <a:cubicBezTo>
                  <a:pt x="108" y="25"/>
                  <a:pt x="108" y="25"/>
                  <a:pt x="108" y="25"/>
                </a:cubicBezTo>
                <a:cubicBezTo>
                  <a:pt x="103" y="23"/>
                  <a:pt x="99" y="21"/>
                  <a:pt x="97" y="19"/>
                </a:cubicBezTo>
                <a:cubicBezTo>
                  <a:pt x="89" y="17"/>
                  <a:pt x="89" y="17"/>
                  <a:pt x="89" y="17"/>
                </a:cubicBezTo>
                <a:cubicBezTo>
                  <a:pt x="86" y="15"/>
                  <a:pt x="80" y="10"/>
                  <a:pt x="72" y="0"/>
                </a:cubicBezTo>
                <a:cubicBezTo>
                  <a:pt x="66" y="5"/>
                  <a:pt x="66" y="5"/>
                  <a:pt x="66" y="5"/>
                </a:cubicBezTo>
                <a:cubicBezTo>
                  <a:pt x="58" y="2"/>
                  <a:pt x="58" y="2"/>
                  <a:pt x="58" y="2"/>
                </a:cubicBezTo>
                <a:cubicBezTo>
                  <a:pt x="37" y="3"/>
                  <a:pt x="37" y="3"/>
                  <a:pt x="37" y="3"/>
                </a:cubicBezTo>
                <a:cubicBezTo>
                  <a:pt x="37" y="3"/>
                  <a:pt x="37" y="3"/>
                  <a:pt x="37" y="3"/>
                </a:cubicBezTo>
                <a:cubicBezTo>
                  <a:pt x="37" y="3"/>
                  <a:pt x="37" y="3"/>
                  <a:pt x="37" y="3"/>
                </a:cubicBezTo>
                <a:lnTo>
                  <a:pt x="31" y="1"/>
                </a:lnTo>
                <a:close/>
              </a:path>
            </a:pathLst>
          </a:custGeom>
          <a:solidFill>
            <a:schemeClr val="accent1"/>
          </a:solidFill>
          <a:ln>
            <a:noFill/>
          </a:ln>
        </p:spPr>
        <p:txBody>
          <a:bodyPr/>
          <a:lstStyle/>
          <a:p>
            <a:endParaRPr lang="zh-CN" altLang="en-US"/>
          </a:p>
        </p:txBody>
      </p:sp>
      <p:sp>
        <p:nvSpPr>
          <p:cNvPr id="22" name="Freeform 20"/>
          <p:cNvSpPr/>
          <p:nvPr/>
        </p:nvSpPr>
        <p:spPr bwMode="auto">
          <a:xfrm>
            <a:off x="3896999" y="4645840"/>
            <a:ext cx="815975" cy="644525"/>
          </a:xfrm>
          <a:custGeom>
            <a:avLst/>
            <a:gdLst>
              <a:gd name="T0" fmla="*/ 2147483646 w 254"/>
              <a:gd name="T1" fmla="*/ 659320216 h 201"/>
              <a:gd name="T2" fmla="*/ 2147483646 w 254"/>
              <a:gd name="T3" fmla="*/ 649017435 h 201"/>
              <a:gd name="T4" fmla="*/ 2147483646 w 254"/>
              <a:gd name="T5" fmla="*/ 453280644 h 201"/>
              <a:gd name="T6" fmla="*/ 2147483646 w 254"/>
              <a:gd name="T7" fmla="*/ 226641925 h 201"/>
              <a:gd name="T8" fmla="*/ 2083033188 w 254"/>
              <a:gd name="T9" fmla="*/ 278149413 h 201"/>
              <a:gd name="T10" fmla="*/ 2062408938 w 254"/>
              <a:gd name="T11" fmla="*/ 298754974 h 201"/>
              <a:gd name="T12" fmla="*/ 1876793900 w 254"/>
              <a:gd name="T13" fmla="*/ 257547059 h 201"/>
              <a:gd name="T14" fmla="*/ 1546805900 w 254"/>
              <a:gd name="T15" fmla="*/ 412072730 h 201"/>
              <a:gd name="T16" fmla="*/ 1546805900 w 254"/>
              <a:gd name="T17" fmla="*/ 195736791 h 201"/>
              <a:gd name="T18" fmla="*/ 1536493775 w 254"/>
              <a:gd name="T19" fmla="*/ 103018182 h 201"/>
              <a:gd name="T20" fmla="*/ 1423063613 w 254"/>
              <a:gd name="T21" fmla="*/ 103018182 h 201"/>
              <a:gd name="T22" fmla="*/ 1299318113 w 254"/>
              <a:gd name="T23" fmla="*/ 92715402 h 201"/>
              <a:gd name="T24" fmla="*/ 1134324113 w 254"/>
              <a:gd name="T25" fmla="*/ 10302780 h 201"/>
              <a:gd name="T26" fmla="*/ 1082766700 w 254"/>
              <a:gd name="T27" fmla="*/ 247244279 h 201"/>
              <a:gd name="T28" fmla="*/ 845587825 w 254"/>
              <a:gd name="T29" fmla="*/ 185434011 h 201"/>
              <a:gd name="T30" fmla="*/ 804339325 w 254"/>
              <a:gd name="T31" fmla="*/ 164828451 h 201"/>
              <a:gd name="T32" fmla="*/ 742466575 w 254"/>
              <a:gd name="T33" fmla="*/ 339959681 h 201"/>
              <a:gd name="T34" fmla="*/ 773402950 w 254"/>
              <a:gd name="T35" fmla="*/ 484185778 h 201"/>
              <a:gd name="T36" fmla="*/ 701218075 w 254"/>
              <a:gd name="T37" fmla="*/ 628411875 h 201"/>
              <a:gd name="T38" fmla="*/ 536227288 w 254"/>
              <a:gd name="T39" fmla="*/ 1050790592 h 201"/>
              <a:gd name="T40" fmla="*/ 299048413 w 254"/>
              <a:gd name="T41" fmla="*/ 1205316262 h 201"/>
              <a:gd name="T42" fmla="*/ 329984788 w 254"/>
              <a:gd name="T43" fmla="*/ 1277429310 h 201"/>
              <a:gd name="T44" fmla="*/ 195930375 w 254"/>
              <a:gd name="T45" fmla="*/ 1462863322 h 201"/>
              <a:gd name="T46" fmla="*/ 51560625 w 254"/>
              <a:gd name="T47" fmla="*/ 1504071236 h 201"/>
              <a:gd name="T48" fmla="*/ 20624250 w 254"/>
              <a:gd name="T49" fmla="*/ 1895541612 h 201"/>
              <a:gd name="T50" fmla="*/ 82497000 w 254"/>
              <a:gd name="T51" fmla="*/ 2019162148 h 201"/>
              <a:gd name="T52" fmla="*/ 216554625 w 254"/>
              <a:gd name="T53" fmla="*/ 2060370062 h 201"/>
              <a:gd name="T54" fmla="*/ 226863538 w 254"/>
              <a:gd name="T55" fmla="*/ 2050070489 h 201"/>
              <a:gd name="T56" fmla="*/ 185618250 w 254"/>
              <a:gd name="T57" fmla="*/ 1916143966 h 201"/>
              <a:gd name="T58" fmla="*/ 123745500 w 254"/>
              <a:gd name="T59" fmla="*/ 1874936051 h 201"/>
              <a:gd name="T60" fmla="*/ 185618250 w 254"/>
              <a:gd name="T61" fmla="*/ 1782220649 h 201"/>
              <a:gd name="T62" fmla="*/ 329984788 w 254"/>
              <a:gd name="T63" fmla="*/ 1668899686 h 201"/>
              <a:gd name="T64" fmla="*/ 659969575 w 254"/>
              <a:gd name="T65" fmla="*/ 1452560541 h 201"/>
              <a:gd name="T66" fmla="*/ 721842325 w 254"/>
              <a:gd name="T67" fmla="*/ 1493768456 h 201"/>
              <a:gd name="T68" fmla="*/ 773402950 w 254"/>
              <a:gd name="T69" fmla="*/ 1452560541 h 201"/>
              <a:gd name="T70" fmla="*/ 989957575 w 254"/>
              <a:gd name="T71" fmla="*/ 1411352627 h 201"/>
              <a:gd name="T72" fmla="*/ 1010581825 w 254"/>
              <a:gd name="T73" fmla="*/ 1401053053 h 201"/>
              <a:gd name="T74" fmla="*/ 1227133238 w 254"/>
              <a:gd name="T75" fmla="*/ 1318637225 h 201"/>
              <a:gd name="T76" fmla="*/ 1278693863 w 254"/>
              <a:gd name="T77" fmla="*/ 988977117 h 201"/>
              <a:gd name="T78" fmla="*/ 1340566613 w 254"/>
              <a:gd name="T79" fmla="*/ 968374763 h 201"/>
              <a:gd name="T80" fmla="*/ 1361190863 w 254"/>
              <a:gd name="T81" fmla="*/ 978677543 h 201"/>
              <a:gd name="T82" fmla="*/ 1639615025 w 254"/>
              <a:gd name="T83" fmla="*/ 1153808774 h 201"/>
              <a:gd name="T84" fmla="*/ 1608678650 w 254"/>
              <a:gd name="T85" fmla="*/ 1061090165 h 201"/>
              <a:gd name="T86" fmla="*/ 1711799900 w 254"/>
              <a:gd name="T87" fmla="*/ 1019882251 h 201"/>
              <a:gd name="T88" fmla="*/ 1783984775 w 254"/>
              <a:gd name="T89" fmla="*/ 978677543 h 201"/>
              <a:gd name="T90" fmla="*/ 1990224063 w 254"/>
              <a:gd name="T91" fmla="*/ 1040487811 h 201"/>
              <a:gd name="T92" fmla="*/ 2124281688 w 254"/>
              <a:gd name="T93" fmla="*/ 947769203 h 201"/>
              <a:gd name="T94" fmla="*/ 2134593813 w 254"/>
              <a:gd name="T95" fmla="*/ 968374763 h 201"/>
              <a:gd name="T96" fmla="*/ 2147483646 w 254"/>
              <a:gd name="T97" fmla="*/ 710827704 h 20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54" h="201">
                <a:moveTo>
                  <a:pt x="238" y="69"/>
                </a:moveTo>
                <a:cubicBezTo>
                  <a:pt x="242" y="68"/>
                  <a:pt x="244" y="67"/>
                  <a:pt x="244" y="65"/>
                </a:cubicBezTo>
                <a:cubicBezTo>
                  <a:pt x="244" y="64"/>
                  <a:pt x="244" y="64"/>
                  <a:pt x="244" y="64"/>
                </a:cubicBezTo>
                <a:cubicBezTo>
                  <a:pt x="245" y="63"/>
                  <a:pt x="245" y="63"/>
                  <a:pt x="245" y="63"/>
                </a:cubicBezTo>
                <a:cubicBezTo>
                  <a:pt x="246" y="63"/>
                  <a:pt x="246" y="63"/>
                  <a:pt x="246" y="63"/>
                </a:cubicBezTo>
                <a:cubicBezTo>
                  <a:pt x="254" y="63"/>
                  <a:pt x="254" y="63"/>
                  <a:pt x="254" y="63"/>
                </a:cubicBezTo>
                <a:cubicBezTo>
                  <a:pt x="254" y="58"/>
                  <a:pt x="254" y="58"/>
                  <a:pt x="254" y="58"/>
                </a:cubicBezTo>
                <a:cubicBezTo>
                  <a:pt x="252" y="58"/>
                  <a:pt x="250" y="57"/>
                  <a:pt x="248" y="55"/>
                </a:cubicBezTo>
                <a:cubicBezTo>
                  <a:pt x="236" y="44"/>
                  <a:pt x="236" y="44"/>
                  <a:pt x="236" y="44"/>
                </a:cubicBezTo>
                <a:cubicBezTo>
                  <a:pt x="236" y="44"/>
                  <a:pt x="236" y="44"/>
                  <a:pt x="236" y="44"/>
                </a:cubicBezTo>
                <a:cubicBezTo>
                  <a:pt x="230" y="29"/>
                  <a:pt x="230" y="29"/>
                  <a:pt x="230" y="29"/>
                </a:cubicBezTo>
                <a:cubicBezTo>
                  <a:pt x="223" y="22"/>
                  <a:pt x="223" y="22"/>
                  <a:pt x="223" y="22"/>
                </a:cubicBezTo>
                <a:cubicBezTo>
                  <a:pt x="214" y="21"/>
                  <a:pt x="208" y="21"/>
                  <a:pt x="203" y="22"/>
                </a:cubicBezTo>
                <a:cubicBezTo>
                  <a:pt x="201" y="22"/>
                  <a:pt x="201" y="22"/>
                  <a:pt x="201" y="22"/>
                </a:cubicBezTo>
                <a:cubicBezTo>
                  <a:pt x="202" y="27"/>
                  <a:pt x="202" y="27"/>
                  <a:pt x="202" y="27"/>
                </a:cubicBezTo>
                <a:cubicBezTo>
                  <a:pt x="202" y="28"/>
                  <a:pt x="202" y="28"/>
                  <a:pt x="202" y="28"/>
                </a:cubicBezTo>
                <a:cubicBezTo>
                  <a:pt x="202" y="29"/>
                  <a:pt x="202" y="29"/>
                  <a:pt x="202" y="29"/>
                </a:cubicBezTo>
                <a:cubicBezTo>
                  <a:pt x="200" y="29"/>
                  <a:pt x="200" y="29"/>
                  <a:pt x="200" y="29"/>
                </a:cubicBezTo>
                <a:cubicBezTo>
                  <a:pt x="194" y="32"/>
                  <a:pt x="194" y="32"/>
                  <a:pt x="194" y="32"/>
                </a:cubicBezTo>
                <a:cubicBezTo>
                  <a:pt x="193" y="31"/>
                  <a:pt x="193" y="31"/>
                  <a:pt x="193" y="31"/>
                </a:cubicBezTo>
                <a:cubicBezTo>
                  <a:pt x="188" y="26"/>
                  <a:pt x="184" y="24"/>
                  <a:pt x="182" y="25"/>
                </a:cubicBezTo>
                <a:cubicBezTo>
                  <a:pt x="168" y="32"/>
                  <a:pt x="160" y="35"/>
                  <a:pt x="158" y="33"/>
                </a:cubicBezTo>
                <a:cubicBezTo>
                  <a:pt x="156" y="34"/>
                  <a:pt x="154" y="35"/>
                  <a:pt x="152" y="38"/>
                </a:cubicBezTo>
                <a:cubicBezTo>
                  <a:pt x="150" y="40"/>
                  <a:pt x="150" y="40"/>
                  <a:pt x="150" y="40"/>
                </a:cubicBezTo>
                <a:cubicBezTo>
                  <a:pt x="149" y="38"/>
                  <a:pt x="149" y="38"/>
                  <a:pt x="149" y="38"/>
                </a:cubicBezTo>
                <a:cubicBezTo>
                  <a:pt x="145" y="34"/>
                  <a:pt x="143" y="31"/>
                  <a:pt x="143" y="29"/>
                </a:cubicBezTo>
                <a:cubicBezTo>
                  <a:pt x="143" y="27"/>
                  <a:pt x="146" y="24"/>
                  <a:pt x="150" y="19"/>
                </a:cubicBezTo>
                <a:cubicBezTo>
                  <a:pt x="156" y="12"/>
                  <a:pt x="159" y="9"/>
                  <a:pt x="159" y="8"/>
                </a:cubicBezTo>
                <a:cubicBezTo>
                  <a:pt x="158" y="6"/>
                  <a:pt x="158" y="6"/>
                  <a:pt x="158" y="6"/>
                </a:cubicBezTo>
                <a:cubicBezTo>
                  <a:pt x="156" y="5"/>
                  <a:pt x="153" y="7"/>
                  <a:pt x="149" y="10"/>
                </a:cubicBezTo>
                <a:cubicBezTo>
                  <a:pt x="145" y="13"/>
                  <a:pt x="142" y="14"/>
                  <a:pt x="141" y="14"/>
                </a:cubicBezTo>
                <a:cubicBezTo>
                  <a:pt x="140" y="14"/>
                  <a:pt x="139" y="12"/>
                  <a:pt x="139" y="10"/>
                </a:cubicBezTo>
                <a:cubicBezTo>
                  <a:pt x="138" y="10"/>
                  <a:pt x="138" y="10"/>
                  <a:pt x="138" y="10"/>
                </a:cubicBezTo>
                <a:cubicBezTo>
                  <a:pt x="135" y="3"/>
                  <a:pt x="135" y="3"/>
                  <a:pt x="135" y="3"/>
                </a:cubicBezTo>
                <a:cubicBezTo>
                  <a:pt x="127" y="8"/>
                  <a:pt x="127" y="8"/>
                  <a:pt x="127" y="8"/>
                </a:cubicBezTo>
                <a:cubicBezTo>
                  <a:pt x="126" y="9"/>
                  <a:pt x="126" y="9"/>
                  <a:pt x="126" y="9"/>
                </a:cubicBezTo>
                <a:cubicBezTo>
                  <a:pt x="126" y="8"/>
                  <a:pt x="126" y="8"/>
                  <a:pt x="126" y="8"/>
                </a:cubicBezTo>
                <a:cubicBezTo>
                  <a:pt x="126" y="8"/>
                  <a:pt x="126" y="8"/>
                  <a:pt x="126" y="8"/>
                </a:cubicBezTo>
                <a:cubicBezTo>
                  <a:pt x="120" y="5"/>
                  <a:pt x="115" y="3"/>
                  <a:pt x="110" y="1"/>
                </a:cubicBezTo>
                <a:cubicBezTo>
                  <a:pt x="106" y="0"/>
                  <a:pt x="102" y="1"/>
                  <a:pt x="99" y="6"/>
                </a:cubicBezTo>
                <a:cubicBezTo>
                  <a:pt x="102" y="12"/>
                  <a:pt x="102" y="12"/>
                  <a:pt x="102" y="12"/>
                </a:cubicBezTo>
                <a:cubicBezTo>
                  <a:pt x="105" y="18"/>
                  <a:pt x="106" y="22"/>
                  <a:pt x="105" y="24"/>
                </a:cubicBezTo>
                <a:cubicBezTo>
                  <a:pt x="104" y="26"/>
                  <a:pt x="103" y="27"/>
                  <a:pt x="102" y="27"/>
                </a:cubicBezTo>
                <a:cubicBezTo>
                  <a:pt x="99" y="28"/>
                  <a:pt x="96" y="27"/>
                  <a:pt x="91" y="23"/>
                </a:cubicBezTo>
                <a:cubicBezTo>
                  <a:pt x="88" y="21"/>
                  <a:pt x="85" y="19"/>
                  <a:pt x="82" y="18"/>
                </a:cubicBezTo>
                <a:cubicBezTo>
                  <a:pt x="78" y="16"/>
                  <a:pt x="78" y="16"/>
                  <a:pt x="78" y="16"/>
                </a:cubicBezTo>
                <a:cubicBezTo>
                  <a:pt x="78" y="16"/>
                  <a:pt x="78" y="16"/>
                  <a:pt x="78" y="16"/>
                </a:cubicBezTo>
                <a:cubicBezTo>
                  <a:pt x="78" y="16"/>
                  <a:pt x="78" y="16"/>
                  <a:pt x="78" y="16"/>
                </a:cubicBezTo>
                <a:cubicBezTo>
                  <a:pt x="78" y="17"/>
                  <a:pt x="78" y="17"/>
                  <a:pt x="78" y="17"/>
                </a:cubicBezTo>
                <a:cubicBezTo>
                  <a:pt x="78" y="26"/>
                  <a:pt x="78" y="26"/>
                  <a:pt x="78" y="26"/>
                </a:cubicBezTo>
                <a:cubicBezTo>
                  <a:pt x="72" y="33"/>
                  <a:pt x="72" y="33"/>
                  <a:pt x="72" y="33"/>
                </a:cubicBezTo>
                <a:cubicBezTo>
                  <a:pt x="72" y="40"/>
                  <a:pt x="72" y="40"/>
                  <a:pt x="72" y="40"/>
                </a:cubicBezTo>
                <a:cubicBezTo>
                  <a:pt x="74" y="47"/>
                  <a:pt x="74" y="47"/>
                  <a:pt x="74" y="47"/>
                </a:cubicBezTo>
                <a:cubicBezTo>
                  <a:pt x="75" y="47"/>
                  <a:pt x="75" y="47"/>
                  <a:pt x="75" y="47"/>
                </a:cubicBezTo>
                <a:cubicBezTo>
                  <a:pt x="70" y="54"/>
                  <a:pt x="70" y="54"/>
                  <a:pt x="70" y="54"/>
                </a:cubicBezTo>
                <a:cubicBezTo>
                  <a:pt x="68" y="60"/>
                  <a:pt x="68" y="60"/>
                  <a:pt x="68" y="60"/>
                </a:cubicBezTo>
                <a:cubicBezTo>
                  <a:pt x="68" y="61"/>
                  <a:pt x="68" y="61"/>
                  <a:pt x="68" y="61"/>
                </a:cubicBezTo>
                <a:cubicBezTo>
                  <a:pt x="62" y="67"/>
                  <a:pt x="62" y="67"/>
                  <a:pt x="62" y="67"/>
                </a:cubicBezTo>
                <a:cubicBezTo>
                  <a:pt x="52" y="90"/>
                  <a:pt x="52" y="90"/>
                  <a:pt x="52" y="90"/>
                </a:cubicBezTo>
                <a:cubicBezTo>
                  <a:pt x="52" y="102"/>
                  <a:pt x="52" y="102"/>
                  <a:pt x="52" y="102"/>
                </a:cubicBezTo>
                <a:cubicBezTo>
                  <a:pt x="52" y="102"/>
                  <a:pt x="52" y="102"/>
                  <a:pt x="52" y="102"/>
                </a:cubicBezTo>
                <a:cubicBezTo>
                  <a:pt x="30" y="115"/>
                  <a:pt x="30" y="115"/>
                  <a:pt x="30" y="115"/>
                </a:cubicBezTo>
                <a:cubicBezTo>
                  <a:pt x="29" y="117"/>
                  <a:pt x="29" y="117"/>
                  <a:pt x="29" y="117"/>
                </a:cubicBezTo>
                <a:cubicBezTo>
                  <a:pt x="32" y="124"/>
                  <a:pt x="32" y="124"/>
                  <a:pt x="32" y="124"/>
                </a:cubicBezTo>
                <a:cubicBezTo>
                  <a:pt x="32" y="124"/>
                  <a:pt x="32" y="124"/>
                  <a:pt x="32" y="124"/>
                </a:cubicBezTo>
                <a:cubicBezTo>
                  <a:pt x="32" y="124"/>
                  <a:pt x="32" y="124"/>
                  <a:pt x="32" y="124"/>
                </a:cubicBezTo>
                <a:cubicBezTo>
                  <a:pt x="30" y="133"/>
                  <a:pt x="30" y="133"/>
                  <a:pt x="30" y="133"/>
                </a:cubicBezTo>
                <a:cubicBezTo>
                  <a:pt x="21" y="132"/>
                  <a:pt x="21" y="132"/>
                  <a:pt x="21" y="132"/>
                </a:cubicBezTo>
                <a:cubicBezTo>
                  <a:pt x="19" y="142"/>
                  <a:pt x="19" y="142"/>
                  <a:pt x="19" y="142"/>
                </a:cubicBezTo>
                <a:cubicBezTo>
                  <a:pt x="8" y="142"/>
                  <a:pt x="8" y="142"/>
                  <a:pt x="8" y="142"/>
                </a:cubicBezTo>
                <a:cubicBezTo>
                  <a:pt x="5" y="146"/>
                  <a:pt x="5" y="146"/>
                  <a:pt x="5" y="146"/>
                </a:cubicBezTo>
                <a:cubicBezTo>
                  <a:pt x="5" y="146"/>
                  <a:pt x="5" y="146"/>
                  <a:pt x="5" y="146"/>
                </a:cubicBezTo>
                <a:cubicBezTo>
                  <a:pt x="2" y="153"/>
                  <a:pt x="2" y="153"/>
                  <a:pt x="2" y="153"/>
                </a:cubicBezTo>
                <a:cubicBezTo>
                  <a:pt x="0" y="178"/>
                  <a:pt x="0" y="178"/>
                  <a:pt x="0" y="178"/>
                </a:cubicBezTo>
                <a:cubicBezTo>
                  <a:pt x="2" y="184"/>
                  <a:pt x="2" y="184"/>
                  <a:pt x="2" y="184"/>
                </a:cubicBezTo>
                <a:cubicBezTo>
                  <a:pt x="3" y="184"/>
                  <a:pt x="3" y="184"/>
                  <a:pt x="3" y="184"/>
                </a:cubicBezTo>
                <a:cubicBezTo>
                  <a:pt x="3" y="190"/>
                  <a:pt x="3" y="190"/>
                  <a:pt x="3" y="190"/>
                </a:cubicBezTo>
                <a:cubicBezTo>
                  <a:pt x="8" y="196"/>
                  <a:pt x="8" y="196"/>
                  <a:pt x="8" y="196"/>
                </a:cubicBezTo>
                <a:cubicBezTo>
                  <a:pt x="8" y="196"/>
                  <a:pt x="8" y="196"/>
                  <a:pt x="8" y="196"/>
                </a:cubicBezTo>
                <a:cubicBezTo>
                  <a:pt x="8" y="201"/>
                  <a:pt x="8" y="201"/>
                  <a:pt x="8" y="201"/>
                </a:cubicBezTo>
                <a:cubicBezTo>
                  <a:pt x="21" y="200"/>
                  <a:pt x="21" y="200"/>
                  <a:pt x="21" y="200"/>
                </a:cubicBezTo>
                <a:cubicBezTo>
                  <a:pt x="22" y="199"/>
                  <a:pt x="22" y="199"/>
                  <a:pt x="22" y="199"/>
                </a:cubicBezTo>
                <a:cubicBezTo>
                  <a:pt x="22" y="199"/>
                  <a:pt x="22" y="199"/>
                  <a:pt x="22" y="199"/>
                </a:cubicBezTo>
                <a:cubicBezTo>
                  <a:pt x="22" y="199"/>
                  <a:pt x="22" y="199"/>
                  <a:pt x="22" y="199"/>
                </a:cubicBezTo>
                <a:cubicBezTo>
                  <a:pt x="22" y="198"/>
                  <a:pt x="22" y="198"/>
                  <a:pt x="22" y="198"/>
                </a:cubicBezTo>
                <a:cubicBezTo>
                  <a:pt x="26" y="194"/>
                  <a:pt x="26" y="194"/>
                  <a:pt x="26" y="194"/>
                </a:cubicBezTo>
                <a:cubicBezTo>
                  <a:pt x="18" y="186"/>
                  <a:pt x="18" y="186"/>
                  <a:pt x="18" y="186"/>
                </a:cubicBezTo>
                <a:cubicBezTo>
                  <a:pt x="17" y="186"/>
                  <a:pt x="17" y="186"/>
                  <a:pt x="17" y="186"/>
                </a:cubicBezTo>
                <a:cubicBezTo>
                  <a:pt x="12" y="182"/>
                  <a:pt x="12" y="182"/>
                  <a:pt x="12" y="182"/>
                </a:cubicBezTo>
                <a:cubicBezTo>
                  <a:pt x="12" y="182"/>
                  <a:pt x="12" y="182"/>
                  <a:pt x="12" y="182"/>
                </a:cubicBezTo>
                <a:cubicBezTo>
                  <a:pt x="12" y="181"/>
                  <a:pt x="12" y="181"/>
                  <a:pt x="12" y="181"/>
                </a:cubicBezTo>
                <a:cubicBezTo>
                  <a:pt x="12" y="173"/>
                  <a:pt x="12" y="173"/>
                  <a:pt x="12" y="173"/>
                </a:cubicBezTo>
                <a:cubicBezTo>
                  <a:pt x="18" y="173"/>
                  <a:pt x="18" y="173"/>
                  <a:pt x="18" y="173"/>
                </a:cubicBezTo>
                <a:cubicBezTo>
                  <a:pt x="19" y="170"/>
                  <a:pt x="19" y="170"/>
                  <a:pt x="19" y="170"/>
                </a:cubicBezTo>
                <a:cubicBezTo>
                  <a:pt x="16" y="162"/>
                  <a:pt x="16" y="162"/>
                  <a:pt x="16" y="162"/>
                </a:cubicBezTo>
                <a:cubicBezTo>
                  <a:pt x="32" y="162"/>
                  <a:pt x="32" y="162"/>
                  <a:pt x="32" y="162"/>
                </a:cubicBezTo>
                <a:cubicBezTo>
                  <a:pt x="60" y="149"/>
                  <a:pt x="60" y="149"/>
                  <a:pt x="60" y="149"/>
                </a:cubicBezTo>
                <a:cubicBezTo>
                  <a:pt x="63" y="143"/>
                  <a:pt x="63" y="143"/>
                  <a:pt x="63" y="143"/>
                </a:cubicBezTo>
                <a:cubicBezTo>
                  <a:pt x="64" y="141"/>
                  <a:pt x="64" y="141"/>
                  <a:pt x="64" y="141"/>
                </a:cubicBezTo>
                <a:cubicBezTo>
                  <a:pt x="70" y="144"/>
                  <a:pt x="70" y="144"/>
                  <a:pt x="70" y="144"/>
                </a:cubicBezTo>
                <a:cubicBezTo>
                  <a:pt x="70" y="144"/>
                  <a:pt x="70" y="144"/>
                  <a:pt x="70" y="144"/>
                </a:cubicBezTo>
                <a:cubicBezTo>
                  <a:pt x="70" y="145"/>
                  <a:pt x="70" y="145"/>
                  <a:pt x="70" y="145"/>
                </a:cubicBezTo>
                <a:cubicBezTo>
                  <a:pt x="73" y="148"/>
                  <a:pt x="73" y="148"/>
                  <a:pt x="73" y="148"/>
                </a:cubicBezTo>
                <a:cubicBezTo>
                  <a:pt x="76" y="147"/>
                  <a:pt x="76" y="147"/>
                  <a:pt x="76" y="147"/>
                </a:cubicBezTo>
                <a:cubicBezTo>
                  <a:pt x="75" y="141"/>
                  <a:pt x="75" y="141"/>
                  <a:pt x="75" y="141"/>
                </a:cubicBezTo>
                <a:cubicBezTo>
                  <a:pt x="84" y="141"/>
                  <a:pt x="84" y="141"/>
                  <a:pt x="84" y="141"/>
                </a:cubicBezTo>
                <a:cubicBezTo>
                  <a:pt x="93" y="143"/>
                  <a:pt x="93" y="143"/>
                  <a:pt x="93" y="143"/>
                </a:cubicBezTo>
                <a:cubicBezTo>
                  <a:pt x="96" y="137"/>
                  <a:pt x="96" y="137"/>
                  <a:pt x="96" y="137"/>
                </a:cubicBezTo>
                <a:cubicBezTo>
                  <a:pt x="97" y="136"/>
                  <a:pt x="97" y="136"/>
                  <a:pt x="97" y="136"/>
                </a:cubicBezTo>
                <a:cubicBezTo>
                  <a:pt x="97" y="136"/>
                  <a:pt x="97" y="136"/>
                  <a:pt x="97" y="136"/>
                </a:cubicBezTo>
                <a:cubicBezTo>
                  <a:pt x="98" y="136"/>
                  <a:pt x="98" y="136"/>
                  <a:pt x="98" y="136"/>
                </a:cubicBezTo>
                <a:cubicBezTo>
                  <a:pt x="107" y="133"/>
                  <a:pt x="107" y="133"/>
                  <a:pt x="107" y="133"/>
                </a:cubicBezTo>
                <a:cubicBezTo>
                  <a:pt x="109" y="119"/>
                  <a:pt x="109" y="119"/>
                  <a:pt x="109" y="119"/>
                </a:cubicBezTo>
                <a:cubicBezTo>
                  <a:pt x="119" y="128"/>
                  <a:pt x="119" y="128"/>
                  <a:pt x="119" y="128"/>
                </a:cubicBezTo>
                <a:cubicBezTo>
                  <a:pt x="123" y="128"/>
                  <a:pt x="123" y="128"/>
                  <a:pt x="123" y="128"/>
                </a:cubicBezTo>
                <a:cubicBezTo>
                  <a:pt x="125" y="126"/>
                  <a:pt x="125" y="126"/>
                  <a:pt x="125" y="126"/>
                </a:cubicBezTo>
                <a:cubicBezTo>
                  <a:pt x="124" y="96"/>
                  <a:pt x="124" y="96"/>
                  <a:pt x="124" y="96"/>
                </a:cubicBezTo>
                <a:cubicBezTo>
                  <a:pt x="124" y="95"/>
                  <a:pt x="124" y="95"/>
                  <a:pt x="124" y="95"/>
                </a:cubicBezTo>
                <a:cubicBezTo>
                  <a:pt x="124" y="93"/>
                  <a:pt x="124" y="93"/>
                  <a:pt x="124" y="93"/>
                </a:cubicBezTo>
                <a:cubicBezTo>
                  <a:pt x="130" y="94"/>
                  <a:pt x="130" y="94"/>
                  <a:pt x="130" y="94"/>
                </a:cubicBezTo>
                <a:cubicBezTo>
                  <a:pt x="131" y="94"/>
                  <a:pt x="131" y="94"/>
                  <a:pt x="131" y="94"/>
                </a:cubicBezTo>
                <a:cubicBezTo>
                  <a:pt x="132" y="95"/>
                  <a:pt x="132" y="95"/>
                  <a:pt x="132" y="95"/>
                </a:cubicBezTo>
                <a:cubicBezTo>
                  <a:pt x="132" y="95"/>
                  <a:pt x="132" y="95"/>
                  <a:pt x="132" y="95"/>
                </a:cubicBezTo>
                <a:cubicBezTo>
                  <a:pt x="143" y="115"/>
                  <a:pt x="143" y="115"/>
                  <a:pt x="143" y="115"/>
                </a:cubicBezTo>
                <a:cubicBezTo>
                  <a:pt x="156" y="113"/>
                  <a:pt x="156" y="113"/>
                  <a:pt x="156" y="113"/>
                </a:cubicBezTo>
                <a:cubicBezTo>
                  <a:pt x="159" y="112"/>
                  <a:pt x="159" y="112"/>
                  <a:pt x="159" y="112"/>
                </a:cubicBezTo>
                <a:cubicBezTo>
                  <a:pt x="161" y="108"/>
                  <a:pt x="161" y="108"/>
                  <a:pt x="161" y="108"/>
                </a:cubicBezTo>
                <a:cubicBezTo>
                  <a:pt x="157" y="104"/>
                  <a:pt x="157" y="104"/>
                  <a:pt x="157" y="104"/>
                </a:cubicBezTo>
                <a:cubicBezTo>
                  <a:pt x="156" y="103"/>
                  <a:pt x="156" y="103"/>
                  <a:pt x="156" y="103"/>
                </a:cubicBezTo>
                <a:cubicBezTo>
                  <a:pt x="165" y="100"/>
                  <a:pt x="165" y="100"/>
                  <a:pt x="165" y="100"/>
                </a:cubicBezTo>
                <a:cubicBezTo>
                  <a:pt x="166" y="99"/>
                  <a:pt x="166" y="99"/>
                  <a:pt x="166" y="99"/>
                </a:cubicBezTo>
                <a:cubicBezTo>
                  <a:pt x="166" y="99"/>
                  <a:pt x="166" y="99"/>
                  <a:pt x="166" y="99"/>
                </a:cubicBezTo>
                <a:cubicBezTo>
                  <a:pt x="170" y="103"/>
                  <a:pt x="170" y="103"/>
                  <a:pt x="170" y="103"/>
                </a:cubicBezTo>
                <a:cubicBezTo>
                  <a:pt x="173" y="101"/>
                  <a:pt x="173" y="101"/>
                  <a:pt x="173" y="101"/>
                </a:cubicBezTo>
                <a:cubicBezTo>
                  <a:pt x="173" y="95"/>
                  <a:pt x="173" y="95"/>
                  <a:pt x="173" y="95"/>
                </a:cubicBezTo>
                <a:cubicBezTo>
                  <a:pt x="175" y="95"/>
                  <a:pt x="175" y="95"/>
                  <a:pt x="175" y="95"/>
                </a:cubicBezTo>
                <a:cubicBezTo>
                  <a:pt x="182" y="95"/>
                  <a:pt x="182" y="95"/>
                  <a:pt x="182" y="95"/>
                </a:cubicBezTo>
                <a:cubicBezTo>
                  <a:pt x="186" y="95"/>
                  <a:pt x="190" y="98"/>
                  <a:pt x="193" y="101"/>
                </a:cubicBezTo>
                <a:cubicBezTo>
                  <a:pt x="194" y="103"/>
                  <a:pt x="194" y="103"/>
                  <a:pt x="194" y="103"/>
                </a:cubicBezTo>
                <a:cubicBezTo>
                  <a:pt x="196" y="93"/>
                  <a:pt x="196" y="93"/>
                  <a:pt x="196" y="93"/>
                </a:cubicBezTo>
                <a:cubicBezTo>
                  <a:pt x="198" y="91"/>
                  <a:pt x="201" y="90"/>
                  <a:pt x="206" y="92"/>
                </a:cubicBezTo>
                <a:cubicBezTo>
                  <a:pt x="207" y="93"/>
                  <a:pt x="207" y="93"/>
                  <a:pt x="207" y="93"/>
                </a:cubicBezTo>
                <a:cubicBezTo>
                  <a:pt x="207" y="93"/>
                  <a:pt x="207" y="93"/>
                  <a:pt x="207" y="93"/>
                </a:cubicBezTo>
                <a:cubicBezTo>
                  <a:pt x="207" y="94"/>
                  <a:pt x="207" y="94"/>
                  <a:pt x="207" y="94"/>
                </a:cubicBezTo>
                <a:cubicBezTo>
                  <a:pt x="208" y="94"/>
                  <a:pt x="208" y="94"/>
                  <a:pt x="209" y="94"/>
                </a:cubicBezTo>
                <a:cubicBezTo>
                  <a:pt x="211" y="94"/>
                  <a:pt x="218" y="89"/>
                  <a:pt x="230" y="80"/>
                </a:cubicBezTo>
                <a:cubicBezTo>
                  <a:pt x="230" y="74"/>
                  <a:pt x="233" y="70"/>
                  <a:pt x="238" y="69"/>
                </a:cubicBezTo>
                <a:close/>
              </a:path>
            </a:pathLst>
          </a:custGeom>
          <a:solidFill>
            <a:schemeClr val="accent1"/>
          </a:solidFill>
          <a:ln>
            <a:noFill/>
          </a:ln>
        </p:spPr>
        <p:txBody>
          <a:bodyPr/>
          <a:lstStyle/>
          <a:p>
            <a:endParaRPr lang="zh-CN" altLang="en-US"/>
          </a:p>
        </p:txBody>
      </p:sp>
      <p:sp>
        <p:nvSpPr>
          <p:cNvPr id="23" name="Freeform 21"/>
          <p:cNvSpPr/>
          <p:nvPr/>
        </p:nvSpPr>
        <p:spPr bwMode="auto">
          <a:xfrm>
            <a:off x="4282762" y="4087040"/>
            <a:ext cx="487362" cy="663575"/>
          </a:xfrm>
          <a:custGeom>
            <a:avLst/>
            <a:gdLst>
              <a:gd name="T0" fmla="*/ 1225958420 w 152"/>
              <a:gd name="T1" fmla="*/ 82357031 h 207"/>
              <a:gd name="T2" fmla="*/ 1092029785 w 152"/>
              <a:gd name="T3" fmla="*/ 30883486 h 207"/>
              <a:gd name="T4" fmla="*/ 906591370 w 152"/>
              <a:gd name="T5" fmla="*/ 164710855 h 207"/>
              <a:gd name="T6" fmla="*/ 782964691 w 152"/>
              <a:gd name="T7" fmla="*/ 113240516 h 207"/>
              <a:gd name="T8" fmla="*/ 782964691 w 152"/>
              <a:gd name="T9" fmla="*/ 123533943 h 207"/>
              <a:gd name="T10" fmla="*/ 556318452 w 152"/>
              <a:gd name="T11" fmla="*/ 175007488 h 207"/>
              <a:gd name="T12" fmla="*/ 432691773 w 152"/>
              <a:gd name="T13" fmla="*/ 185300914 h 207"/>
              <a:gd name="T14" fmla="*/ 350272918 w 152"/>
              <a:gd name="T15" fmla="*/ 277951372 h 207"/>
              <a:gd name="T16" fmla="*/ 206042327 w 152"/>
              <a:gd name="T17" fmla="*/ 288248004 h 207"/>
              <a:gd name="T18" fmla="*/ 103022767 w 152"/>
              <a:gd name="T19" fmla="*/ 452958860 h 207"/>
              <a:gd name="T20" fmla="*/ 113324723 w 152"/>
              <a:gd name="T21" fmla="*/ 473548919 h 207"/>
              <a:gd name="T22" fmla="*/ 175136459 w 152"/>
              <a:gd name="T23" fmla="*/ 710323378 h 207"/>
              <a:gd name="T24" fmla="*/ 175136459 w 152"/>
              <a:gd name="T25" fmla="*/ 741206864 h 207"/>
              <a:gd name="T26" fmla="*/ 164834503 w 152"/>
              <a:gd name="T27" fmla="*/ 741206864 h 207"/>
              <a:gd name="T28" fmla="*/ 0 w 152"/>
              <a:gd name="T29" fmla="*/ 967684691 h 207"/>
              <a:gd name="T30" fmla="*/ 61811736 w 152"/>
              <a:gd name="T31" fmla="*/ 1008864809 h 207"/>
              <a:gd name="T32" fmla="*/ 123626679 w 152"/>
              <a:gd name="T33" fmla="*/ 1348583152 h 207"/>
              <a:gd name="T34" fmla="*/ 206042327 w 152"/>
              <a:gd name="T35" fmla="*/ 1472117095 h 207"/>
              <a:gd name="T36" fmla="*/ 216344283 w 152"/>
              <a:gd name="T37" fmla="*/ 1564767552 h 207"/>
              <a:gd name="T38" fmla="*/ 226646239 w 152"/>
              <a:gd name="T39" fmla="*/ 1863308983 h 207"/>
              <a:gd name="T40" fmla="*/ 267857270 w 152"/>
              <a:gd name="T41" fmla="*/ 1863308983 h 207"/>
              <a:gd name="T42" fmla="*/ 442993729 w 152"/>
              <a:gd name="T43" fmla="*/ 1863308983 h 207"/>
              <a:gd name="T44" fmla="*/ 288461182 w 152"/>
              <a:gd name="T45" fmla="*/ 2089790016 h 207"/>
              <a:gd name="T46" fmla="*/ 412087861 w 152"/>
              <a:gd name="T47" fmla="*/ 2089790016 h 207"/>
              <a:gd name="T48" fmla="*/ 772662735 w 152"/>
              <a:gd name="T49" fmla="*/ 2069199957 h 207"/>
              <a:gd name="T50" fmla="*/ 793266647 w 152"/>
              <a:gd name="T51" fmla="*/ 2007432985 h 207"/>
              <a:gd name="T52" fmla="*/ 793266647 w 152"/>
              <a:gd name="T53" fmla="*/ 1955959440 h 207"/>
              <a:gd name="T54" fmla="*/ 772662735 w 152"/>
              <a:gd name="T55" fmla="*/ 1842718924 h 207"/>
              <a:gd name="T56" fmla="*/ 855078384 w 152"/>
              <a:gd name="T57" fmla="*/ 1780951952 h 207"/>
              <a:gd name="T58" fmla="*/ 834474471 w 152"/>
              <a:gd name="T59" fmla="*/ 1729481613 h 207"/>
              <a:gd name="T60" fmla="*/ 834474471 w 152"/>
              <a:gd name="T61" fmla="*/ 1719184981 h 207"/>
              <a:gd name="T62" fmla="*/ 875685502 w 152"/>
              <a:gd name="T63" fmla="*/ 1585357611 h 207"/>
              <a:gd name="T64" fmla="*/ 916893326 w 152"/>
              <a:gd name="T65" fmla="*/ 1533884066 h 207"/>
              <a:gd name="T66" fmla="*/ 958101150 w 152"/>
              <a:gd name="T67" fmla="*/ 1503000581 h 207"/>
              <a:gd name="T68" fmla="*/ 1030218049 w 152"/>
              <a:gd name="T69" fmla="*/ 1338289725 h 207"/>
              <a:gd name="T70" fmla="*/ 1061123917 w 152"/>
              <a:gd name="T71" fmla="*/ 1317699666 h 207"/>
              <a:gd name="T72" fmla="*/ 1019916093 w 152"/>
              <a:gd name="T73" fmla="*/ 1142692178 h 207"/>
              <a:gd name="T74" fmla="*/ 1153841522 w 152"/>
              <a:gd name="T75" fmla="*/ 1029451662 h 207"/>
              <a:gd name="T76" fmla="*/ 1133237609 w 152"/>
              <a:gd name="T77" fmla="*/ 875034233 h 207"/>
              <a:gd name="T78" fmla="*/ 1287770156 w 152"/>
              <a:gd name="T79" fmla="*/ 700026746 h 207"/>
              <a:gd name="T80" fmla="*/ 1349585099 w 152"/>
              <a:gd name="T81" fmla="*/ 720616805 h 207"/>
              <a:gd name="T82" fmla="*/ 1462906616 w 152"/>
              <a:gd name="T83" fmla="*/ 658849833 h 207"/>
              <a:gd name="T84" fmla="*/ 1462906616 w 152"/>
              <a:gd name="T85" fmla="*/ 658849833 h 207"/>
              <a:gd name="T86" fmla="*/ 1524721558 w 152"/>
              <a:gd name="T87" fmla="*/ 617672921 h 207"/>
              <a:gd name="T88" fmla="*/ 1524721558 w 152"/>
              <a:gd name="T89" fmla="*/ 545609317 h 207"/>
              <a:gd name="T90" fmla="*/ 1545325470 w 152"/>
              <a:gd name="T91" fmla="*/ 525019258 h 207"/>
              <a:gd name="T92" fmla="*/ 1565929382 w 152"/>
              <a:gd name="T93" fmla="*/ 494135772 h 207"/>
              <a:gd name="T94" fmla="*/ 1421698791 w 152"/>
              <a:gd name="T95" fmla="*/ 267657945 h 207"/>
              <a:gd name="T96" fmla="*/ 1359887055 w 152"/>
              <a:gd name="T97" fmla="*/ 102943884 h 2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52" h="207">
                <a:moveTo>
                  <a:pt x="120" y="8"/>
                </a:moveTo>
                <a:cubicBezTo>
                  <a:pt x="119" y="8"/>
                  <a:pt x="119" y="8"/>
                  <a:pt x="119" y="8"/>
                </a:cubicBezTo>
                <a:cubicBezTo>
                  <a:pt x="110" y="0"/>
                  <a:pt x="110" y="0"/>
                  <a:pt x="110" y="0"/>
                </a:cubicBezTo>
                <a:cubicBezTo>
                  <a:pt x="106" y="3"/>
                  <a:pt x="106" y="3"/>
                  <a:pt x="106" y="3"/>
                </a:cubicBezTo>
                <a:cubicBezTo>
                  <a:pt x="102" y="10"/>
                  <a:pt x="98" y="14"/>
                  <a:pt x="92" y="16"/>
                </a:cubicBezTo>
                <a:cubicBezTo>
                  <a:pt x="91" y="17"/>
                  <a:pt x="89" y="17"/>
                  <a:pt x="88" y="16"/>
                </a:cubicBezTo>
                <a:cubicBezTo>
                  <a:pt x="86" y="14"/>
                  <a:pt x="87" y="9"/>
                  <a:pt x="90" y="2"/>
                </a:cubicBezTo>
                <a:cubicBezTo>
                  <a:pt x="76" y="11"/>
                  <a:pt x="76" y="11"/>
                  <a:pt x="76" y="11"/>
                </a:cubicBezTo>
                <a:cubicBezTo>
                  <a:pt x="76" y="12"/>
                  <a:pt x="76" y="12"/>
                  <a:pt x="76" y="12"/>
                </a:cubicBezTo>
                <a:cubicBezTo>
                  <a:pt x="76" y="12"/>
                  <a:pt x="76" y="12"/>
                  <a:pt x="76" y="12"/>
                </a:cubicBezTo>
                <a:cubicBezTo>
                  <a:pt x="64" y="12"/>
                  <a:pt x="64" y="12"/>
                  <a:pt x="64" y="12"/>
                </a:cubicBezTo>
                <a:cubicBezTo>
                  <a:pt x="54" y="17"/>
                  <a:pt x="54" y="17"/>
                  <a:pt x="54" y="17"/>
                </a:cubicBezTo>
                <a:cubicBezTo>
                  <a:pt x="54" y="18"/>
                  <a:pt x="54" y="18"/>
                  <a:pt x="54" y="18"/>
                </a:cubicBezTo>
                <a:cubicBezTo>
                  <a:pt x="42" y="18"/>
                  <a:pt x="42" y="18"/>
                  <a:pt x="42" y="18"/>
                </a:cubicBezTo>
                <a:cubicBezTo>
                  <a:pt x="36" y="21"/>
                  <a:pt x="36" y="21"/>
                  <a:pt x="36" y="21"/>
                </a:cubicBezTo>
                <a:cubicBezTo>
                  <a:pt x="34" y="27"/>
                  <a:pt x="34" y="27"/>
                  <a:pt x="34" y="27"/>
                </a:cubicBezTo>
                <a:cubicBezTo>
                  <a:pt x="33" y="28"/>
                  <a:pt x="33" y="28"/>
                  <a:pt x="33" y="28"/>
                </a:cubicBezTo>
                <a:cubicBezTo>
                  <a:pt x="20" y="28"/>
                  <a:pt x="20" y="28"/>
                  <a:pt x="20" y="28"/>
                </a:cubicBezTo>
                <a:cubicBezTo>
                  <a:pt x="17" y="28"/>
                  <a:pt x="12" y="32"/>
                  <a:pt x="4" y="40"/>
                </a:cubicBezTo>
                <a:cubicBezTo>
                  <a:pt x="8" y="42"/>
                  <a:pt x="10" y="43"/>
                  <a:pt x="10" y="44"/>
                </a:cubicBezTo>
                <a:cubicBezTo>
                  <a:pt x="11" y="47"/>
                  <a:pt x="11" y="47"/>
                  <a:pt x="11" y="47"/>
                </a:cubicBezTo>
                <a:cubicBezTo>
                  <a:pt x="11" y="46"/>
                  <a:pt x="11" y="46"/>
                  <a:pt x="11" y="46"/>
                </a:cubicBezTo>
                <a:cubicBezTo>
                  <a:pt x="17" y="69"/>
                  <a:pt x="17" y="69"/>
                  <a:pt x="17" y="69"/>
                </a:cubicBezTo>
                <a:cubicBezTo>
                  <a:pt x="17" y="69"/>
                  <a:pt x="17" y="69"/>
                  <a:pt x="17" y="69"/>
                </a:cubicBezTo>
                <a:cubicBezTo>
                  <a:pt x="17" y="70"/>
                  <a:pt x="17" y="70"/>
                  <a:pt x="17" y="70"/>
                </a:cubicBezTo>
                <a:cubicBezTo>
                  <a:pt x="17" y="72"/>
                  <a:pt x="17" y="72"/>
                  <a:pt x="17" y="72"/>
                </a:cubicBezTo>
                <a:cubicBezTo>
                  <a:pt x="17" y="72"/>
                  <a:pt x="17" y="72"/>
                  <a:pt x="17" y="72"/>
                </a:cubicBezTo>
                <a:cubicBezTo>
                  <a:pt x="16" y="72"/>
                  <a:pt x="16" y="72"/>
                  <a:pt x="16" y="72"/>
                </a:cubicBezTo>
                <a:cubicBezTo>
                  <a:pt x="16" y="72"/>
                  <a:pt x="16" y="72"/>
                  <a:pt x="16" y="72"/>
                </a:cubicBezTo>
                <a:cubicBezTo>
                  <a:pt x="0" y="94"/>
                  <a:pt x="0" y="94"/>
                  <a:pt x="0" y="94"/>
                </a:cubicBezTo>
                <a:cubicBezTo>
                  <a:pt x="0" y="100"/>
                  <a:pt x="0" y="100"/>
                  <a:pt x="0" y="100"/>
                </a:cubicBezTo>
                <a:cubicBezTo>
                  <a:pt x="3" y="98"/>
                  <a:pt x="5" y="97"/>
                  <a:pt x="6" y="98"/>
                </a:cubicBezTo>
                <a:cubicBezTo>
                  <a:pt x="8" y="99"/>
                  <a:pt x="9" y="102"/>
                  <a:pt x="8" y="107"/>
                </a:cubicBezTo>
                <a:cubicBezTo>
                  <a:pt x="8" y="114"/>
                  <a:pt x="9" y="123"/>
                  <a:pt x="12" y="131"/>
                </a:cubicBezTo>
                <a:cubicBezTo>
                  <a:pt x="18" y="137"/>
                  <a:pt x="18" y="137"/>
                  <a:pt x="18" y="137"/>
                </a:cubicBezTo>
                <a:cubicBezTo>
                  <a:pt x="20" y="139"/>
                  <a:pt x="21" y="141"/>
                  <a:pt x="20" y="143"/>
                </a:cubicBezTo>
                <a:cubicBezTo>
                  <a:pt x="18" y="147"/>
                  <a:pt x="18" y="147"/>
                  <a:pt x="18" y="147"/>
                </a:cubicBezTo>
                <a:cubicBezTo>
                  <a:pt x="21" y="152"/>
                  <a:pt x="21" y="152"/>
                  <a:pt x="21" y="152"/>
                </a:cubicBezTo>
                <a:cubicBezTo>
                  <a:pt x="23" y="156"/>
                  <a:pt x="22" y="162"/>
                  <a:pt x="17" y="172"/>
                </a:cubicBezTo>
                <a:cubicBezTo>
                  <a:pt x="22" y="181"/>
                  <a:pt x="22" y="181"/>
                  <a:pt x="22" y="181"/>
                </a:cubicBezTo>
                <a:cubicBezTo>
                  <a:pt x="23" y="183"/>
                  <a:pt x="23" y="183"/>
                  <a:pt x="23" y="183"/>
                </a:cubicBezTo>
                <a:cubicBezTo>
                  <a:pt x="26" y="181"/>
                  <a:pt x="26" y="181"/>
                  <a:pt x="26" y="181"/>
                </a:cubicBezTo>
                <a:cubicBezTo>
                  <a:pt x="31" y="176"/>
                  <a:pt x="36" y="175"/>
                  <a:pt x="39" y="176"/>
                </a:cubicBezTo>
                <a:cubicBezTo>
                  <a:pt x="42" y="177"/>
                  <a:pt x="43" y="179"/>
                  <a:pt x="43" y="181"/>
                </a:cubicBezTo>
                <a:cubicBezTo>
                  <a:pt x="44" y="184"/>
                  <a:pt x="40" y="188"/>
                  <a:pt x="33" y="196"/>
                </a:cubicBezTo>
                <a:cubicBezTo>
                  <a:pt x="28" y="203"/>
                  <a:pt x="28" y="203"/>
                  <a:pt x="28" y="203"/>
                </a:cubicBezTo>
                <a:cubicBezTo>
                  <a:pt x="30" y="207"/>
                  <a:pt x="30" y="207"/>
                  <a:pt x="30" y="207"/>
                </a:cubicBezTo>
                <a:cubicBezTo>
                  <a:pt x="34" y="204"/>
                  <a:pt x="38" y="202"/>
                  <a:pt x="40" y="203"/>
                </a:cubicBezTo>
                <a:cubicBezTo>
                  <a:pt x="42" y="203"/>
                  <a:pt x="49" y="201"/>
                  <a:pt x="60" y="195"/>
                </a:cubicBezTo>
                <a:cubicBezTo>
                  <a:pt x="64" y="193"/>
                  <a:pt x="69" y="195"/>
                  <a:pt x="75" y="201"/>
                </a:cubicBezTo>
                <a:cubicBezTo>
                  <a:pt x="77" y="200"/>
                  <a:pt x="77" y="200"/>
                  <a:pt x="77" y="200"/>
                </a:cubicBezTo>
                <a:cubicBezTo>
                  <a:pt x="77" y="195"/>
                  <a:pt x="77" y="195"/>
                  <a:pt x="77" y="195"/>
                </a:cubicBezTo>
                <a:cubicBezTo>
                  <a:pt x="76" y="194"/>
                  <a:pt x="76" y="194"/>
                  <a:pt x="76" y="194"/>
                </a:cubicBezTo>
                <a:cubicBezTo>
                  <a:pt x="75" y="193"/>
                  <a:pt x="76" y="192"/>
                  <a:pt x="77" y="190"/>
                </a:cubicBezTo>
                <a:cubicBezTo>
                  <a:pt x="75" y="183"/>
                  <a:pt x="75" y="183"/>
                  <a:pt x="75" y="183"/>
                </a:cubicBezTo>
                <a:cubicBezTo>
                  <a:pt x="74" y="182"/>
                  <a:pt x="74" y="180"/>
                  <a:pt x="75" y="179"/>
                </a:cubicBezTo>
                <a:cubicBezTo>
                  <a:pt x="76" y="178"/>
                  <a:pt x="78" y="177"/>
                  <a:pt x="79" y="176"/>
                </a:cubicBezTo>
                <a:cubicBezTo>
                  <a:pt x="83" y="173"/>
                  <a:pt x="83" y="173"/>
                  <a:pt x="83" y="173"/>
                </a:cubicBezTo>
                <a:cubicBezTo>
                  <a:pt x="81" y="168"/>
                  <a:pt x="81" y="168"/>
                  <a:pt x="81" y="168"/>
                </a:cubicBezTo>
                <a:cubicBezTo>
                  <a:pt x="81" y="168"/>
                  <a:pt x="81" y="168"/>
                  <a:pt x="81" y="168"/>
                </a:cubicBezTo>
                <a:cubicBezTo>
                  <a:pt x="81" y="168"/>
                  <a:pt x="81" y="168"/>
                  <a:pt x="81" y="168"/>
                </a:cubicBezTo>
                <a:cubicBezTo>
                  <a:pt x="81" y="167"/>
                  <a:pt x="81" y="167"/>
                  <a:pt x="81" y="167"/>
                </a:cubicBezTo>
                <a:cubicBezTo>
                  <a:pt x="83" y="165"/>
                  <a:pt x="83" y="163"/>
                  <a:pt x="82" y="162"/>
                </a:cubicBezTo>
                <a:cubicBezTo>
                  <a:pt x="81" y="159"/>
                  <a:pt x="82" y="157"/>
                  <a:pt x="85" y="154"/>
                </a:cubicBezTo>
                <a:cubicBezTo>
                  <a:pt x="90" y="150"/>
                  <a:pt x="90" y="150"/>
                  <a:pt x="90" y="150"/>
                </a:cubicBezTo>
                <a:cubicBezTo>
                  <a:pt x="89" y="149"/>
                  <a:pt x="89" y="149"/>
                  <a:pt x="89" y="149"/>
                </a:cubicBezTo>
                <a:cubicBezTo>
                  <a:pt x="88" y="148"/>
                  <a:pt x="88" y="148"/>
                  <a:pt x="88" y="148"/>
                </a:cubicBezTo>
                <a:cubicBezTo>
                  <a:pt x="93" y="146"/>
                  <a:pt x="93" y="146"/>
                  <a:pt x="93" y="146"/>
                </a:cubicBezTo>
                <a:cubicBezTo>
                  <a:pt x="93" y="139"/>
                  <a:pt x="93" y="139"/>
                  <a:pt x="93" y="139"/>
                </a:cubicBezTo>
                <a:cubicBezTo>
                  <a:pt x="93" y="137"/>
                  <a:pt x="95" y="134"/>
                  <a:pt x="100" y="130"/>
                </a:cubicBezTo>
                <a:cubicBezTo>
                  <a:pt x="103" y="128"/>
                  <a:pt x="103" y="128"/>
                  <a:pt x="103" y="128"/>
                </a:cubicBezTo>
                <a:cubicBezTo>
                  <a:pt x="103" y="128"/>
                  <a:pt x="103" y="128"/>
                  <a:pt x="103" y="128"/>
                </a:cubicBezTo>
                <a:cubicBezTo>
                  <a:pt x="97" y="121"/>
                  <a:pt x="97" y="121"/>
                  <a:pt x="97" y="121"/>
                </a:cubicBezTo>
                <a:cubicBezTo>
                  <a:pt x="95" y="118"/>
                  <a:pt x="96" y="114"/>
                  <a:pt x="99" y="111"/>
                </a:cubicBezTo>
                <a:cubicBezTo>
                  <a:pt x="99" y="110"/>
                  <a:pt x="99" y="110"/>
                  <a:pt x="99" y="110"/>
                </a:cubicBezTo>
                <a:cubicBezTo>
                  <a:pt x="112" y="100"/>
                  <a:pt x="112" y="100"/>
                  <a:pt x="112" y="100"/>
                </a:cubicBezTo>
                <a:cubicBezTo>
                  <a:pt x="112" y="97"/>
                  <a:pt x="112" y="97"/>
                  <a:pt x="112" y="97"/>
                </a:cubicBezTo>
                <a:cubicBezTo>
                  <a:pt x="110" y="96"/>
                  <a:pt x="109" y="92"/>
                  <a:pt x="110" y="85"/>
                </a:cubicBezTo>
                <a:cubicBezTo>
                  <a:pt x="112" y="74"/>
                  <a:pt x="116" y="69"/>
                  <a:pt x="125" y="68"/>
                </a:cubicBezTo>
                <a:cubicBezTo>
                  <a:pt x="125" y="68"/>
                  <a:pt x="125" y="68"/>
                  <a:pt x="125" y="68"/>
                </a:cubicBezTo>
                <a:cubicBezTo>
                  <a:pt x="126" y="68"/>
                  <a:pt x="126" y="68"/>
                  <a:pt x="126" y="68"/>
                </a:cubicBezTo>
                <a:cubicBezTo>
                  <a:pt x="131" y="70"/>
                  <a:pt x="131" y="70"/>
                  <a:pt x="131" y="70"/>
                </a:cubicBezTo>
                <a:cubicBezTo>
                  <a:pt x="136" y="70"/>
                  <a:pt x="136" y="70"/>
                  <a:pt x="136" y="70"/>
                </a:cubicBezTo>
                <a:cubicBezTo>
                  <a:pt x="142" y="64"/>
                  <a:pt x="142" y="64"/>
                  <a:pt x="142" y="64"/>
                </a:cubicBezTo>
                <a:cubicBezTo>
                  <a:pt x="142" y="64"/>
                  <a:pt x="142" y="64"/>
                  <a:pt x="142" y="64"/>
                </a:cubicBezTo>
                <a:cubicBezTo>
                  <a:pt x="142" y="64"/>
                  <a:pt x="142" y="64"/>
                  <a:pt x="142" y="64"/>
                </a:cubicBezTo>
                <a:cubicBezTo>
                  <a:pt x="142" y="64"/>
                  <a:pt x="142" y="64"/>
                  <a:pt x="142" y="64"/>
                </a:cubicBezTo>
                <a:cubicBezTo>
                  <a:pt x="148" y="60"/>
                  <a:pt x="148" y="60"/>
                  <a:pt x="148" y="60"/>
                </a:cubicBezTo>
                <a:cubicBezTo>
                  <a:pt x="148" y="54"/>
                  <a:pt x="148" y="54"/>
                  <a:pt x="148" y="54"/>
                </a:cubicBezTo>
                <a:cubicBezTo>
                  <a:pt x="148" y="53"/>
                  <a:pt x="148" y="53"/>
                  <a:pt x="148" y="53"/>
                </a:cubicBezTo>
                <a:cubicBezTo>
                  <a:pt x="148" y="52"/>
                  <a:pt x="148" y="52"/>
                  <a:pt x="148" y="52"/>
                </a:cubicBezTo>
                <a:cubicBezTo>
                  <a:pt x="150" y="51"/>
                  <a:pt x="150" y="51"/>
                  <a:pt x="150" y="51"/>
                </a:cubicBezTo>
                <a:cubicBezTo>
                  <a:pt x="152" y="49"/>
                  <a:pt x="152" y="49"/>
                  <a:pt x="152" y="49"/>
                </a:cubicBezTo>
                <a:cubicBezTo>
                  <a:pt x="152" y="48"/>
                  <a:pt x="152" y="48"/>
                  <a:pt x="152" y="48"/>
                </a:cubicBezTo>
                <a:cubicBezTo>
                  <a:pt x="148" y="42"/>
                  <a:pt x="148" y="42"/>
                  <a:pt x="148" y="42"/>
                </a:cubicBezTo>
                <a:cubicBezTo>
                  <a:pt x="144" y="36"/>
                  <a:pt x="141" y="32"/>
                  <a:pt x="138" y="26"/>
                </a:cubicBezTo>
                <a:cubicBezTo>
                  <a:pt x="136" y="22"/>
                  <a:pt x="137" y="18"/>
                  <a:pt x="140" y="14"/>
                </a:cubicBezTo>
                <a:cubicBezTo>
                  <a:pt x="132" y="10"/>
                  <a:pt x="132" y="10"/>
                  <a:pt x="132" y="10"/>
                </a:cubicBezTo>
                <a:lnTo>
                  <a:pt x="120" y="8"/>
                </a:lnTo>
                <a:close/>
              </a:path>
            </a:pathLst>
          </a:custGeom>
          <a:solidFill>
            <a:schemeClr val="accent1"/>
          </a:solidFill>
          <a:ln>
            <a:noFill/>
          </a:ln>
        </p:spPr>
        <p:txBody>
          <a:bodyPr/>
          <a:lstStyle/>
          <a:p>
            <a:endParaRPr lang="zh-CN" altLang="en-US"/>
          </a:p>
        </p:txBody>
      </p:sp>
      <p:sp>
        <p:nvSpPr>
          <p:cNvPr id="24" name="Freeform 22"/>
          <p:cNvSpPr/>
          <p:nvPr/>
        </p:nvSpPr>
        <p:spPr bwMode="auto">
          <a:xfrm>
            <a:off x="4535174" y="4260078"/>
            <a:ext cx="454025" cy="554037"/>
          </a:xfrm>
          <a:custGeom>
            <a:avLst/>
            <a:gdLst>
              <a:gd name="T0" fmla="*/ 755391339 w 141"/>
              <a:gd name="T1" fmla="*/ 82170412 h 173"/>
              <a:gd name="T2" fmla="*/ 620867917 w 141"/>
              <a:gd name="T3" fmla="*/ 205429234 h 173"/>
              <a:gd name="T4" fmla="*/ 610521943 w 141"/>
              <a:gd name="T5" fmla="*/ 215699734 h 173"/>
              <a:gd name="T6" fmla="*/ 527738052 w 141"/>
              <a:gd name="T7" fmla="*/ 215699734 h 173"/>
              <a:gd name="T8" fmla="*/ 362173488 w 141"/>
              <a:gd name="T9" fmla="*/ 318414351 h 173"/>
              <a:gd name="T10" fmla="*/ 413913018 w 141"/>
              <a:gd name="T11" fmla="*/ 349229057 h 173"/>
              <a:gd name="T12" fmla="*/ 382868656 w 141"/>
              <a:gd name="T13" fmla="*/ 482758379 h 173"/>
              <a:gd name="T14" fmla="*/ 237999261 w 141"/>
              <a:gd name="T15" fmla="*/ 606013997 h 173"/>
              <a:gd name="T16" fmla="*/ 248348455 w 141"/>
              <a:gd name="T17" fmla="*/ 698458113 h 173"/>
              <a:gd name="T18" fmla="*/ 279392817 w 141"/>
              <a:gd name="T19" fmla="*/ 790899026 h 173"/>
              <a:gd name="T20" fmla="*/ 186259731 w 141"/>
              <a:gd name="T21" fmla="*/ 955243054 h 173"/>
              <a:gd name="T22" fmla="*/ 186259731 w 141"/>
              <a:gd name="T23" fmla="*/ 965513555 h 173"/>
              <a:gd name="T24" fmla="*/ 124174227 w 141"/>
              <a:gd name="T25" fmla="*/ 1037413466 h 173"/>
              <a:gd name="T26" fmla="*/ 72434698 w 141"/>
              <a:gd name="T27" fmla="*/ 1088772376 h 173"/>
              <a:gd name="T28" fmla="*/ 72434698 w 141"/>
              <a:gd name="T29" fmla="*/ 1253113201 h 173"/>
              <a:gd name="T30" fmla="*/ 20695168 w 141"/>
              <a:gd name="T31" fmla="*/ 1294198407 h 173"/>
              <a:gd name="T32" fmla="*/ 0 w 141"/>
              <a:gd name="T33" fmla="*/ 1314742611 h 173"/>
              <a:gd name="T34" fmla="*/ 31044362 w 141"/>
              <a:gd name="T35" fmla="*/ 1407186727 h 173"/>
              <a:gd name="T36" fmla="*/ 269043623 w 141"/>
              <a:gd name="T37" fmla="*/ 1407186727 h 173"/>
              <a:gd name="T38" fmla="*/ 362173488 w 141"/>
              <a:gd name="T39" fmla="*/ 1499627640 h 173"/>
              <a:gd name="T40" fmla="*/ 362173488 w 141"/>
              <a:gd name="T41" fmla="*/ 1509898141 h 173"/>
              <a:gd name="T42" fmla="*/ 527738052 w 141"/>
              <a:gd name="T43" fmla="*/ 1766686284 h 173"/>
              <a:gd name="T44" fmla="*/ 579477582 w 141"/>
              <a:gd name="T45" fmla="*/ 1653701167 h 173"/>
              <a:gd name="T46" fmla="*/ 703651809 w 141"/>
              <a:gd name="T47" fmla="*/ 1735871579 h 173"/>
              <a:gd name="T48" fmla="*/ 786435701 w 141"/>
              <a:gd name="T49" fmla="*/ 1499627640 h 173"/>
              <a:gd name="T50" fmla="*/ 807130869 w 141"/>
              <a:gd name="T51" fmla="*/ 1499627640 h 173"/>
              <a:gd name="T52" fmla="*/ 879565566 w 141"/>
              <a:gd name="T53" fmla="*/ 1448271933 h 173"/>
              <a:gd name="T54" fmla="*/ 879565566 w 141"/>
              <a:gd name="T55" fmla="*/ 1427727729 h 173"/>
              <a:gd name="T56" fmla="*/ 1003739794 w 141"/>
              <a:gd name="T57" fmla="*/ 1427727729 h 173"/>
              <a:gd name="T58" fmla="*/ 1065825298 w 141"/>
              <a:gd name="T59" fmla="*/ 1150398584 h 173"/>
              <a:gd name="T60" fmla="*/ 1179650331 w 141"/>
              <a:gd name="T61" fmla="*/ 1129857582 h 173"/>
              <a:gd name="T62" fmla="*/ 1127914021 w 141"/>
              <a:gd name="T63" fmla="*/ 1078498672 h 173"/>
              <a:gd name="T64" fmla="*/ 1210694693 w 141"/>
              <a:gd name="T65" fmla="*/ 1006598761 h 173"/>
              <a:gd name="T66" fmla="*/ 1272783417 w 141"/>
              <a:gd name="T67" fmla="*/ 1027142965 h 173"/>
              <a:gd name="T68" fmla="*/ 1231389861 w 141"/>
              <a:gd name="T69" fmla="*/ 944972553 h 173"/>
              <a:gd name="T70" fmla="*/ 1272783417 w 141"/>
              <a:gd name="T71" fmla="*/ 924428348 h 173"/>
              <a:gd name="T72" fmla="*/ 1221043887 w 141"/>
              <a:gd name="T73" fmla="*/ 811443231 h 173"/>
              <a:gd name="T74" fmla="*/ 1231389861 w 141"/>
              <a:gd name="T75" fmla="*/ 801172730 h 173"/>
              <a:gd name="T76" fmla="*/ 1355564088 w 141"/>
              <a:gd name="T77" fmla="*/ 698458113 h 173"/>
              <a:gd name="T78" fmla="*/ 1252088249 w 141"/>
              <a:gd name="T79" fmla="*/ 564928791 h 173"/>
              <a:gd name="T80" fmla="*/ 1376259256 w 141"/>
              <a:gd name="T81" fmla="*/ 513569881 h 173"/>
              <a:gd name="T82" fmla="*/ 1438347980 w 141"/>
              <a:gd name="T83" fmla="*/ 441669970 h 173"/>
              <a:gd name="T84" fmla="*/ 1396957644 w 141"/>
              <a:gd name="T85" fmla="*/ 349229057 h 173"/>
              <a:gd name="T86" fmla="*/ 1396957644 w 141"/>
              <a:gd name="T87" fmla="*/ 338958556 h 173"/>
              <a:gd name="T88" fmla="*/ 1396957644 w 141"/>
              <a:gd name="T89" fmla="*/ 308143850 h 173"/>
              <a:gd name="T90" fmla="*/ 1376259256 w 141"/>
              <a:gd name="T91" fmla="*/ 308143850 h 173"/>
              <a:gd name="T92" fmla="*/ 1210694693 w 141"/>
              <a:gd name="T93" fmla="*/ 287599646 h 173"/>
              <a:gd name="T94" fmla="*/ 1210694693 w 141"/>
              <a:gd name="T95" fmla="*/ 287599646 h 173"/>
              <a:gd name="T96" fmla="*/ 1169304357 w 141"/>
              <a:gd name="T97" fmla="*/ 236243939 h 173"/>
              <a:gd name="T98" fmla="*/ 962346238 w 141"/>
              <a:gd name="T99" fmla="*/ 318414351 h 173"/>
              <a:gd name="T100" fmla="*/ 879565566 w 141"/>
              <a:gd name="T101" fmla="*/ 164344027 h 173"/>
              <a:gd name="T102" fmla="*/ 755391339 w 141"/>
              <a:gd name="T103" fmla="*/ 10270501 h 173"/>
              <a:gd name="T104" fmla="*/ 755391339 w 141"/>
              <a:gd name="T105" fmla="*/ 82170412 h 17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41" h="173">
                <a:moveTo>
                  <a:pt x="73" y="8"/>
                </a:moveTo>
                <a:cubicBezTo>
                  <a:pt x="73" y="8"/>
                  <a:pt x="73" y="8"/>
                  <a:pt x="73" y="8"/>
                </a:cubicBezTo>
                <a:cubicBezTo>
                  <a:pt x="66" y="13"/>
                  <a:pt x="66" y="13"/>
                  <a:pt x="66" y="13"/>
                </a:cubicBezTo>
                <a:cubicBezTo>
                  <a:pt x="60" y="20"/>
                  <a:pt x="60" y="20"/>
                  <a:pt x="60" y="20"/>
                </a:cubicBezTo>
                <a:cubicBezTo>
                  <a:pt x="59" y="20"/>
                  <a:pt x="59" y="20"/>
                  <a:pt x="59" y="20"/>
                </a:cubicBezTo>
                <a:cubicBezTo>
                  <a:pt x="59" y="21"/>
                  <a:pt x="59" y="21"/>
                  <a:pt x="59" y="21"/>
                </a:cubicBezTo>
                <a:cubicBezTo>
                  <a:pt x="51" y="21"/>
                  <a:pt x="51" y="21"/>
                  <a:pt x="51" y="21"/>
                </a:cubicBezTo>
                <a:cubicBezTo>
                  <a:pt x="51" y="21"/>
                  <a:pt x="51" y="21"/>
                  <a:pt x="51" y="21"/>
                </a:cubicBezTo>
                <a:cubicBezTo>
                  <a:pt x="46" y="18"/>
                  <a:pt x="46" y="18"/>
                  <a:pt x="46" y="18"/>
                </a:cubicBezTo>
                <a:cubicBezTo>
                  <a:pt x="40" y="20"/>
                  <a:pt x="37" y="24"/>
                  <a:pt x="35" y="31"/>
                </a:cubicBezTo>
                <a:cubicBezTo>
                  <a:pt x="35" y="38"/>
                  <a:pt x="35" y="38"/>
                  <a:pt x="35" y="38"/>
                </a:cubicBezTo>
                <a:cubicBezTo>
                  <a:pt x="40" y="34"/>
                  <a:pt x="40" y="34"/>
                  <a:pt x="40" y="34"/>
                </a:cubicBezTo>
                <a:cubicBezTo>
                  <a:pt x="37" y="47"/>
                  <a:pt x="37" y="47"/>
                  <a:pt x="37" y="47"/>
                </a:cubicBezTo>
                <a:cubicBezTo>
                  <a:pt x="37" y="47"/>
                  <a:pt x="37" y="47"/>
                  <a:pt x="37" y="47"/>
                </a:cubicBezTo>
                <a:cubicBezTo>
                  <a:pt x="37" y="48"/>
                  <a:pt x="37" y="48"/>
                  <a:pt x="37" y="48"/>
                </a:cubicBezTo>
                <a:cubicBezTo>
                  <a:pt x="23" y="59"/>
                  <a:pt x="23" y="59"/>
                  <a:pt x="23" y="59"/>
                </a:cubicBezTo>
                <a:cubicBezTo>
                  <a:pt x="21" y="62"/>
                  <a:pt x="21" y="64"/>
                  <a:pt x="21" y="65"/>
                </a:cubicBezTo>
                <a:cubicBezTo>
                  <a:pt x="24" y="68"/>
                  <a:pt x="24" y="68"/>
                  <a:pt x="24" y="68"/>
                </a:cubicBezTo>
                <a:cubicBezTo>
                  <a:pt x="27" y="70"/>
                  <a:pt x="28" y="72"/>
                  <a:pt x="28" y="74"/>
                </a:cubicBezTo>
                <a:cubicBezTo>
                  <a:pt x="28" y="75"/>
                  <a:pt x="27" y="76"/>
                  <a:pt x="27" y="77"/>
                </a:cubicBezTo>
                <a:cubicBezTo>
                  <a:pt x="18" y="84"/>
                  <a:pt x="18" y="84"/>
                  <a:pt x="18" y="84"/>
                </a:cubicBezTo>
                <a:cubicBezTo>
                  <a:pt x="19" y="86"/>
                  <a:pt x="19" y="89"/>
                  <a:pt x="18" y="93"/>
                </a:cubicBezTo>
                <a:cubicBezTo>
                  <a:pt x="18" y="94"/>
                  <a:pt x="18" y="94"/>
                  <a:pt x="18" y="94"/>
                </a:cubicBezTo>
                <a:cubicBezTo>
                  <a:pt x="18" y="94"/>
                  <a:pt x="18" y="94"/>
                  <a:pt x="18" y="94"/>
                </a:cubicBezTo>
                <a:cubicBezTo>
                  <a:pt x="15" y="96"/>
                  <a:pt x="15" y="96"/>
                  <a:pt x="15" y="96"/>
                </a:cubicBezTo>
                <a:cubicBezTo>
                  <a:pt x="15" y="98"/>
                  <a:pt x="14" y="99"/>
                  <a:pt x="12" y="101"/>
                </a:cubicBezTo>
                <a:cubicBezTo>
                  <a:pt x="7" y="105"/>
                  <a:pt x="7" y="105"/>
                  <a:pt x="7" y="105"/>
                </a:cubicBezTo>
                <a:cubicBezTo>
                  <a:pt x="7" y="106"/>
                  <a:pt x="7" y="106"/>
                  <a:pt x="7" y="106"/>
                </a:cubicBezTo>
                <a:cubicBezTo>
                  <a:pt x="8" y="108"/>
                  <a:pt x="8" y="110"/>
                  <a:pt x="7" y="114"/>
                </a:cubicBezTo>
                <a:cubicBezTo>
                  <a:pt x="9" y="118"/>
                  <a:pt x="9" y="120"/>
                  <a:pt x="7" y="122"/>
                </a:cubicBezTo>
                <a:cubicBezTo>
                  <a:pt x="3" y="126"/>
                  <a:pt x="3" y="126"/>
                  <a:pt x="3" y="126"/>
                </a:cubicBezTo>
                <a:cubicBezTo>
                  <a:pt x="2" y="126"/>
                  <a:pt x="2" y="126"/>
                  <a:pt x="2" y="126"/>
                </a:cubicBezTo>
                <a:cubicBezTo>
                  <a:pt x="0" y="127"/>
                  <a:pt x="0" y="127"/>
                  <a:pt x="0" y="127"/>
                </a:cubicBezTo>
                <a:cubicBezTo>
                  <a:pt x="0" y="128"/>
                  <a:pt x="0" y="128"/>
                  <a:pt x="0" y="128"/>
                </a:cubicBezTo>
                <a:cubicBezTo>
                  <a:pt x="3" y="137"/>
                  <a:pt x="3" y="137"/>
                  <a:pt x="3" y="137"/>
                </a:cubicBezTo>
                <a:cubicBezTo>
                  <a:pt x="3" y="137"/>
                  <a:pt x="3" y="137"/>
                  <a:pt x="3" y="137"/>
                </a:cubicBezTo>
                <a:cubicBezTo>
                  <a:pt x="10" y="136"/>
                  <a:pt x="17" y="136"/>
                  <a:pt x="25" y="137"/>
                </a:cubicBezTo>
                <a:cubicBezTo>
                  <a:pt x="26" y="137"/>
                  <a:pt x="26" y="137"/>
                  <a:pt x="26" y="137"/>
                </a:cubicBezTo>
                <a:cubicBezTo>
                  <a:pt x="26" y="138"/>
                  <a:pt x="26" y="138"/>
                  <a:pt x="26" y="138"/>
                </a:cubicBezTo>
                <a:cubicBezTo>
                  <a:pt x="35" y="146"/>
                  <a:pt x="35" y="146"/>
                  <a:pt x="35" y="146"/>
                </a:cubicBezTo>
                <a:cubicBezTo>
                  <a:pt x="35" y="147"/>
                  <a:pt x="35" y="147"/>
                  <a:pt x="35" y="147"/>
                </a:cubicBezTo>
                <a:cubicBezTo>
                  <a:pt x="35" y="147"/>
                  <a:pt x="35" y="147"/>
                  <a:pt x="35" y="147"/>
                </a:cubicBezTo>
                <a:cubicBezTo>
                  <a:pt x="41" y="162"/>
                  <a:pt x="41" y="162"/>
                  <a:pt x="41" y="162"/>
                </a:cubicBezTo>
                <a:cubicBezTo>
                  <a:pt x="51" y="172"/>
                  <a:pt x="51" y="172"/>
                  <a:pt x="51" y="172"/>
                </a:cubicBezTo>
                <a:cubicBezTo>
                  <a:pt x="56" y="173"/>
                  <a:pt x="56" y="173"/>
                  <a:pt x="56" y="173"/>
                </a:cubicBezTo>
                <a:cubicBezTo>
                  <a:pt x="56" y="161"/>
                  <a:pt x="56" y="161"/>
                  <a:pt x="56" y="161"/>
                </a:cubicBezTo>
                <a:cubicBezTo>
                  <a:pt x="66" y="171"/>
                  <a:pt x="66" y="171"/>
                  <a:pt x="66" y="171"/>
                </a:cubicBezTo>
                <a:cubicBezTo>
                  <a:pt x="68" y="169"/>
                  <a:pt x="68" y="169"/>
                  <a:pt x="68" y="169"/>
                </a:cubicBezTo>
                <a:cubicBezTo>
                  <a:pt x="75" y="154"/>
                  <a:pt x="75" y="154"/>
                  <a:pt x="75" y="154"/>
                </a:cubicBezTo>
                <a:cubicBezTo>
                  <a:pt x="76" y="146"/>
                  <a:pt x="76" y="146"/>
                  <a:pt x="76" y="146"/>
                </a:cubicBezTo>
                <a:cubicBezTo>
                  <a:pt x="77" y="146"/>
                  <a:pt x="77" y="146"/>
                  <a:pt x="77" y="146"/>
                </a:cubicBezTo>
                <a:cubicBezTo>
                  <a:pt x="78" y="146"/>
                  <a:pt x="78" y="146"/>
                  <a:pt x="78" y="146"/>
                </a:cubicBezTo>
                <a:cubicBezTo>
                  <a:pt x="86" y="147"/>
                  <a:pt x="86" y="147"/>
                  <a:pt x="86" y="147"/>
                </a:cubicBezTo>
                <a:cubicBezTo>
                  <a:pt x="85" y="141"/>
                  <a:pt x="85" y="141"/>
                  <a:pt x="85" y="141"/>
                </a:cubicBezTo>
                <a:cubicBezTo>
                  <a:pt x="85" y="140"/>
                  <a:pt x="85" y="140"/>
                  <a:pt x="85" y="140"/>
                </a:cubicBezTo>
                <a:cubicBezTo>
                  <a:pt x="85" y="139"/>
                  <a:pt x="85" y="139"/>
                  <a:pt x="85" y="139"/>
                </a:cubicBezTo>
                <a:cubicBezTo>
                  <a:pt x="87" y="139"/>
                  <a:pt x="87" y="139"/>
                  <a:pt x="87" y="139"/>
                </a:cubicBezTo>
                <a:cubicBezTo>
                  <a:pt x="97" y="139"/>
                  <a:pt x="97" y="139"/>
                  <a:pt x="97" y="139"/>
                </a:cubicBezTo>
                <a:cubicBezTo>
                  <a:pt x="102" y="134"/>
                  <a:pt x="104" y="130"/>
                  <a:pt x="104" y="126"/>
                </a:cubicBezTo>
                <a:cubicBezTo>
                  <a:pt x="103" y="112"/>
                  <a:pt x="103" y="112"/>
                  <a:pt x="103" y="112"/>
                </a:cubicBezTo>
                <a:cubicBezTo>
                  <a:pt x="111" y="114"/>
                  <a:pt x="111" y="114"/>
                  <a:pt x="111" y="114"/>
                </a:cubicBezTo>
                <a:cubicBezTo>
                  <a:pt x="114" y="110"/>
                  <a:pt x="114" y="110"/>
                  <a:pt x="114" y="110"/>
                </a:cubicBezTo>
                <a:cubicBezTo>
                  <a:pt x="110" y="106"/>
                  <a:pt x="110" y="106"/>
                  <a:pt x="110" y="106"/>
                </a:cubicBezTo>
                <a:cubicBezTo>
                  <a:pt x="109" y="105"/>
                  <a:pt x="109" y="105"/>
                  <a:pt x="109" y="105"/>
                </a:cubicBezTo>
                <a:cubicBezTo>
                  <a:pt x="117" y="97"/>
                  <a:pt x="117" y="97"/>
                  <a:pt x="117" y="97"/>
                </a:cubicBezTo>
                <a:cubicBezTo>
                  <a:pt x="117" y="98"/>
                  <a:pt x="117" y="98"/>
                  <a:pt x="117" y="98"/>
                </a:cubicBezTo>
                <a:cubicBezTo>
                  <a:pt x="118" y="98"/>
                  <a:pt x="118" y="98"/>
                  <a:pt x="118" y="98"/>
                </a:cubicBezTo>
                <a:cubicBezTo>
                  <a:pt x="123" y="100"/>
                  <a:pt x="123" y="100"/>
                  <a:pt x="123" y="100"/>
                </a:cubicBezTo>
                <a:cubicBezTo>
                  <a:pt x="123" y="99"/>
                  <a:pt x="123" y="99"/>
                  <a:pt x="123" y="99"/>
                </a:cubicBezTo>
                <a:cubicBezTo>
                  <a:pt x="119" y="92"/>
                  <a:pt x="119" y="92"/>
                  <a:pt x="119" y="92"/>
                </a:cubicBezTo>
                <a:cubicBezTo>
                  <a:pt x="121" y="91"/>
                  <a:pt x="121" y="91"/>
                  <a:pt x="121" y="91"/>
                </a:cubicBezTo>
                <a:cubicBezTo>
                  <a:pt x="123" y="90"/>
                  <a:pt x="123" y="90"/>
                  <a:pt x="123" y="90"/>
                </a:cubicBezTo>
                <a:cubicBezTo>
                  <a:pt x="122" y="87"/>
                  <a:pt x="122" y="87"/>
                  <a:pt x="122" y="87"/>
                </a:cubicBezTo>
                <a:cubicBezTo>
                  <a:pt x="118" y="79"/>
                  <a:pt x="118" y="79"/>
                  <a:pt x="118" y="79"/>
                </a:cubicBezTo>
                <a:cubicBezTo>
                  <a:pt x="119" y="79"/>
                  <a:pt x="119" y="79"/>
                  <a:pt x="119" y="79"/>
                </a:cubicBezTo>
                <a:cubicBezTo>
                  <a:pt x="119" y="78"/>
                  <a:pt x="119" y="78"/>
                  <a:pt x="119" y="78"/>
                </a:cubicBezTo>
                <a:cubicBezTo>
                  <a:pt x="130" y="72"/>
                  <a:pt x="130" y="72"/>
                  <a:pt x="130" y="72"/>
                </a:cubicBezTo>
                <a:cubicBezTo>
                  <a:pt x="131" y="68"/>
                  <a:pt x="131" y="68"/>
                  <a:pt x="131" y="68"/>
                </a:cubicBezTo>
                <a:cubicBezTo>
                  <a:pt x="121" y="63"/>
                  <a:pt x="117" y="59"/>
                  <a:pt x="117" y="57"/>
                </a:cubicBezTo>
                <a:cubicBezTo>
                  <a:pt x="118" y="55"/>
                  <a:pt x="119" y="55"/>
                  <a:pt x="121" y="55"/>
                </a:cubicBezTo>
                <a:cubicBezTo>
                  <a:pt x="133" y="57"/>
                  <a:pt x="133" y="57"/>
                  <a:pt x="133" y="57"/>
                </a:cubicBezTo>
                <a:cubicBezTo>
                  <a:pt x="133" y="50"/>
                  <a:pt x="133" y="50"/>
                  <a:pt x="133" y="50"/>
                </a:cubicBezTo>
                <a:cubicBezTo>
                  <a:pt x="133" y="49"/>
                  <a:pt x="133" y="49"/>
                  <a:pt x="133" y="49"/>
                </a:cubicBezTo>
                <a:cubicBezTo>
                  <a:pt x="139" y="43"/>
                  <a:pt x="139" y="43"/>
                  <a:pt x="139" y="43"/>
                </a:cubicBezTo>
                <a:cubicBezTo>
                  <a:pt x="141" y="38"/>
                  <a:pt x="141" y="38"/>
                  <a:pt x="141" y="38"/>
                </a:cubicBezTo>
                <a:cubicBezTo>
                  <a:pt x="138" y="38"/>
                  <a:pt x="137" y="36"/>
                  <a:pt x="135" y="34"/>
                </a:cubicBezTo>
                <a:cubicBezTo>
                  <a:pt x="135" y="34"/>
                  <a:pt x="135" y="34"/>
                  <a:pt x="135" y="34"/>
                </a:cubicBezTo>
                <a:cubicBezTo>
                  <a:pt x="135" y="33"/>
                  <a:pt x="135" y="33"/>
                  <a:pt x="135" y="33"/>
                </a:cubicBezTo>
                <a:cubicBezTo>
                  <a:pt x="135" y="31"/>
                  <a:pt x="135" y="31"/>
                  <a:pt x="135" y="31"/>
                </a:cubicBezTo>
                <a:cubicBezTo>
                  <a:pt x="135" y="30"/>
                  <a:pt x="135" y="30"/>
                  <a:pt x="135" y="30"/>
                </a:cubicBezTo>
                <a:cubicBezTo>
                  <a:pt x="134" y="30"/>
                  <a:pt x="134" y="30"/>
                  <a:pt x="134" y="30"/>
                </a:cubicBezTo>
                <a:cubicBezTo>
                  <a:pt x="133" y="30"/>
                  <a:pt x="133" y="30"/>
                  <a:pt x="133" y="30"/>
                </a:cubicBezTo>
                <a:cubicBezTo>
                  <a:pt x="133" y="32"/>
                  <a:pt x="131" y="33"/>
                  <a:pt x="128" y="33"/>
                </a:cubicBezTo>
                <a:cubicBezTo>
                  <a:pt x="123" y="33"/>
                  <a:pt x="120" y="31"/>
                  <a:pt x="117" y="28"/>
                </a:cubicBezTo>
                <a:cubicBezTo>
                  <a:pt x="117" y="28"/>
                  <a:pt x="117" y="28"/>
                  <a:pt x="117" y="28"/>
                </a:cubicBezTo>
                <a:cubicBezTo>
                  <a:pt x="117" y="28"/>
                  <a:pt x="117" y="28"/>
                  <a:pt x="117" y="28"/>
                </a:cubicBezTo>
                <a:cubicBezTo>
                  <a:pt x="113" y="22"/>
                  <a:pt x="113" y="22"/>
                  <a:pt x="113" y="22"/>
                </a:cubicBezTo>
                <a:cubicBezTo>
                  <a:pt x="113" y="23"/>
                  <a:pt x="113" y="23"/>
                  <a:pt x="113" y="23"/>
                </a:cubicBezTo>
                <a:cubicBezTo>
                  <a:pt x="112" y="25"/>
                  <a:pt x="111" y="28"/>
                  <a:pt x="108" y="30"/>
                </a:cubicBezTo>
                <a:cubicBezTo>
                  <a:pt x="103" y="32"/>
                  <a:pt x="98" y="33"/>
                  <a:pt x="93" y="31"/>
                </a:cubicBezTo>
                <a:cubicBezTo>
                  <a:pt x="90" y="30"/>
                  <a:pt x="88" y="27"/>
                  <a:pt x="87" y="24"/>
                </a:cubicBezTo>
                <a:cubicBezTo>
                  <a:pt x="85" y="16"/>
                  <a:pt x="85" y="16"/>
                  <a:pt x="85" y="16"/>
                </a:cubicBezTo>
                <a:cubicBezTo>
                  <a:pt x="84" y="8"/>
                  <a:pt x="83" y="4"/>
                  <a:pt x="80" y="2"/>
                </a:cubicBezTo>
                <a:cubicBezTo>
                  <a:pt x="78" y="1"/>
                  <a:pt x="75" y="0"/>
                  <a:pt x="73" y="1"/>
                </a:cubicBezTo>
                <a:cubicBezTo>
                  <a:pt x="74" y="8"/>
                  <a:pt x="74" y="8"/>
                  <a:pt x="74" y="8"/>
                </a:cubicBezTo>
                <a:lnTo>
                  <a:pt x="73" y="8"/>
                </a:lnTo>
                <a:close/>
              </a:path>
            </a:pathLst>
          </a:custGeom>
          <a:solidFill>
            <a:schemeClr val="accent1"/>
          </a:solidFill>
          <a:ln>
            <a:noFill/>
          </a:ln>
        </p:spPr>
        <p:txBody>
          <a:bodyPr/>
          <a:lstStyle/>
          <a:p>
            <a:endParaRPr lang="zh-CN" altLang="en-US"/>
          </a:p>
        </p:txBody>
      </p:sp>
      <p:sp>
        <p:nvSpPr>
          <p:cNvPr id="25" name="Freeform 23"/>
          <p:cNvSpPr/>
          <p:nvPr/>
        </p:nvSpPr>
        <p:spPr bwMode="auto">
          <a:xfrm>
            <a:off x="4735199" y="3912415"/>
            <a:ext cx="392113" cy="450850"/>
          </a:xfrm>
          <a:custGeom>
            <a:avLst/>
            <a:gdLst>
              <a:gd name="T0" fmla="*/ 661042979 w 122"/>
              <a:gd name="T1" fmla="*/ 62162554 h 140"/>
              <a:gd name="T2" fmla="*/ 444137549 w 122"/>
              <a:gd name="T3" fmla="*/ 20719778 h 140"/>
              <a:gd name="T4" fmla="*/ 392494470 w 122"/>
              <a:gd name="T5" fmla="*/ 269369994 h 140"/>
              <a:gd name="T6" fmla="*/ 289205098 w 122"/>
              <a:gd name="T7" fmla="*/ 331532548 h 140"/>
              <a:gd name="T8" fmla="*/ 237562019 w 122"/>
              <a:gd name="T9" fmla="*/ 424774768 h 140"/>
              <a:gd name="T10" fmla="*/ 175589039 w 122"/>
              <a:gd name="T11" fmla="*/ 549099876 h 140"/>
              <a:gd name="T12" fmla="*/ 61972980 w 122"/>
              <a:gd name="T13" fmla="*/ 704504651 h 140"/>
              <a:gd name="T14" fmla="*/ 10329901 w 122"/>
              <a:gd name="T15" fmla="*/ 808109981 h 140"/>
              <a:gd name="T16" fmla="*/ 113616059 w 122"/>
              <a:gd name="T17" fmla="*/ 963514755 h 140"/>
              <a:gd name="T18" fmla="*/ 165259138 w 122"/>
              <a:gd name="T19" fmla="*/ 1046397087 h 140"/>
              <a:gd name="T20" fmla="*/ 165259138 w 122"/>
              <a:gd name="T21" fmla="*/ 1056756976 h 140"/>
              <a:gd name="T22" fmla="*/ 165259138 w 122"/>
              <a:gd name="T23" fmla="*/ 1077479974 h 140"/>
              <a:gd name="T24" fmla="*/ 154932450 w 122"/>
              <a:gd name="T25" fmla="*/ 1087839863 h 140"/>
              <a:gd name="T26" fmla="*/ 278878411 w 122"/>
              <a:gd name="T27" fmla="*/ 1274324305 h 140"/>
              <a:gd name="T28" fmla="*/ 340851391 w 122"/>
              <a:gd name="T29" fmla="*/ 1398649413 h 140"/>
              <a:gd name="T30" fmla="*/ 475124039 w 122"/>
              <a:gd name="T31" fmla="*/ 1346849968 h 140"/>
              <a:gd name="T32" fmla="*/ 475124039 w 122"/>
              <a:gd name="T33" fmla="*/ 1336486859 h 140"/>
              <a:gd name="T34" fmla="*/ 547426920 w 122"/>
              <a:gd name="T35" fmla="*/ 1295047303 h 140"/>
              <a:gd name="T36" fmla="*/ 681699568 w 122"/>
              <a:gd name="T37" fmla="*/ 1409009301 h 140"/>
              <a:gd name="T38" fmla="*/ 702359371 w 122"/>
              <a:gd name="T39" fmla="*/ 1409009301 h 140"/>
              <a:gd name="T40" fmla="*/ 764332351 w 122"/>
              <a:gd name="T41" fmla="*/ 1388289524 h 140"/>
              <a:gd name="T42" fmla="*/ 784988940 w 122"/>
              <a:gd name="T43" fmla="*/ 1388289524 h 140"/>
              <a:gd name="T44" fmla="*/ 867618509 w 122"/>
              <a:gd name="T45" fmla="*/ 1450452078 h 140"/>
              <a:gd name="T46" fmla="*/ 877948410 w 122"/>
              <a:gd name="T47" fmla="*/ 1284687414 h 140"/>
              <a:gd name="T48" fmla="*/ 888275097 w 122"/>
              <a:gd name="T49" fmla="*/ 1274324305 h 140"/>
              <a:gd name="T50" fmla="*/ 919261588 w 122"/>
              <a:gd name="T51" fmla="*/ 1170722195 h 140"/>
              <a:gd name="T52" fmla="*/ 908934900 w 122"/>
              <a:gd name="T53" fmla="*/ 1150002417 h 140"/>
              <a:gd name="T54" fmla="*/ 929591489 w 122"/>
              <a:gd name="T55" fmla="*/ 1139642528 h 140"/>
              <a:gd name="T56" fmla="*/ 1043207548 w 122"/>
              <a:gd name="T57" fmla="*/ 973874644 h 140"/>
              <a:gd name="T58" fmla="*/ 1063867351 w 122"/>
              <a:gd name="T59" fmla="*/ 973874644 h 140"/>
              <a:gd name="T60" fmla="*/ 1063867351 w 122"/>
              <a:gd name="T61" fmla="*/ 1056756976 h 140"/>
              <a:gd name="T62" fmla="*/ 1187810097 w 122"/>
              <a:gd name="T63" fmla="*/ 953154866 h 140"/>
              <a:gd name="T64" fmla="*/ 1156823607 w 122"/>
              <a:gd name="T65" fmla="*/ 890992313 h 140"/>
              <a:gd name="T66" fmla="*/ 1187810097 w 122"/>
              <a:gd name="T67" fmla="*/ 704504651 h 140"/>
              <a:gd name="T68" fmla="*/ 1125837117 w 122"/>
              <a:gd name="T69" fmla="*/ 704504651 h 140"/>
              <a:gd name="T70" fmla="*/ 1115510430 w 122"/>
              <a:gd name="T71" fmla="*/ 694144762 h 140"/>
              <a:gd name="T72" fmla="*/ 1094853841 w 122"/>
              <a:gd name="T73" fmla="*/ 600902541 h 140"/>
              <a:gd name="T74" fmla="*/ 1260112979 w 122"/>
              <a:gd name="T75" fmla="*/ 600902541 h 140"/>
              <a:gd name="T76" fmla="*/ 1125837117 w 122"/>
              <a:gd name="T77" fmla="*/ 445494546 h 140"/>
              <a:gd name="T78" fmla="*/ 1208469900 w 122"/>
              <a:gd name="T79" fmla="*/ 341892436 h 140"/>
              <a:gd name="T80" fmla="*/ 1146496920 w 122"/>
              <a:gd name="T81" fmla="*/ 352252325 h 140"/>
              <a:gd name="T82" fmla="*/ 1146496920 w 122"/>
              <a:gd name="T83" fmla="*/ 341892436 h 140"/>
              <a:gd name="T84" fmla="*/ 1063867351 w 122"/>
              <a:gd name="T85" fmla="*/ 248650216 h 140"/>
              <a:gd name="T86" fmla="*/ 836632019 w 122"/>
              <a:gd name="T87" fmla="*/ 331532548 h 140"/>
              <a:gd name="T88" fmla="*/ 815975430 w 122"/>
              <a:gd name="T89" fmla="*/ 331532548 h 140"/>
              <a:gd name="T90" fmla="*/ 805645529 w 122"/>
              <a:gd name="T91" fmla="*/ 186487662 h 140"/>
              <a:gd name="T92" fmla="*/ 846961920 w 122"/>
              <a:gd name="T93" fmla="*/ 0 h 14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22" h="140">
                <a:moveTo>
                  <a:pt x="75" y="2"/>
                </a:moveTo>
                <a:cubicBezTo>
                  <a:pt x="70" y="4"/>
                  <a:pt x="67" y="5"/>
                  <a:pt x="64" y="6"/>
                </a:cubicBezTo>
                <a:cubicBezTo>
                  <a:pt x="61" y="6"/>
                  <a:pt x="57" y="5"/>
                  <a:pt x="52" y="3"/>
                </a:cubicBezTo>
                <a:cubicBezTo>
                  <a:pt x="43" y="2"/>
                  <a:pt x="43" y="2"/>
                  <a:pt x="43" y="2"/>
                </a:cubicBezTo>
                <a:cubicBezTo>
                  <a:pt x="40" y="3"/>
                  <a:pt x="37" y="7"/>
                  <a:pt x="32" y="14"/>
                </a:cubicBezTo>
                <a:cubicBezTo>
                  <a:pt x="38" y="26"/>
                  <a:pt x="38" y="26"/>
                  <a:pt x="38" y="26"/>
                </a:cubicBezTo>
                <a:cubicBezTo>
                  <a:pt x="28" y="32"/>
                  <a:pt x="28" y="32"/>
                  <a:pt x="28" y="32"/>
                </a:cubicBezTo>
                <a:cubicBezTo>
                  <a:pt x="28" y="32"/>
                  <a:pt x="28" y="32"/>
                  <a:pt x="28" y="32"/>
                </a:cubicBezTo>
                <a:cubicBezTo>
                  <a:pt x="20" y="30"/>
                  <a:pt x="20" y="30"/>
                  <a:pt x="20" y="30"/>
                </a:cubicBezTo>
                <a:cubicBezTo>
                  <a:pt x="23" y="36"/>
                  <a:pt x="24" y="39"/>
                  <a:pt x="23" y="41"/>
                </a:cubicBezTo>
                <a:cubicBezTo>
                  <a:pt x="22" y="44"/>
                  <a:pt x="22" y="44"/>
                  <a:pt x="22" y="44"/>
                </a:cubicBezTo>
                <a:cubicBezTo>
                  <a:pt x="20" y="49"/>
                  <a:pt x="18" y="52"/>
                  <a:pt x="17" y="53"/>
                </a:cubicBezTo>
                <a:cubicBezTo>
                  <a:pt x="3" y="66"/>
                  <a:pt x="3" y="66"/>
                  <a:pt x="3" y="66"/>
                </a:cubicBezTo>
                <a:cubicBezTo>
                  <a:pt x="6" y="68"/>
                  <a:pt x="6" y="68"/>
                  <a:pt x="6" y="68"/>
                </a:cubicBezTo>
                <a:cubicBezTo>
                  <a:pt x="4" y="70"/>
                  <a:pt x="4" y="70"/>
                  <a:pt x="4" y="70"/>
                </a:cubicBezTo>
                <a:cubicBezTo>
                  <a:pt x="1" y="72"/>
                  <a:pt x="0" y="76"/>
                  <a:pt x="1" y="78"/>
                </a:cubicBezTo>
                <a:cubicBezTo>
                  <a:pt x="11" y="93"/>
                  <a:pt x="11" y="93"/>
                  <a:pt x="11" y="93"/>
                </a:cubicBezTo>
                <a:cubicBezTo>
                  <a:pt x="11" y="93"/>
                  <a:pt x="11" y="93"/>
                  <a:pt x="11" y="93"/>
                </a:cubicBezTo>
                <a:cubicBezTo>
                  <a:pt x="11" y="93"/>
                  <a:pt x="11" y="93"/>
                  <a:pt x="11" y="93"/>
                </a:cubicBezTo>
                <a:cubicBezTo>
                  <a:pt x="16" y="101"/>
                  <a:pt x="16" y="101"/>
                  <a:pt x="16" y="101"/>
                </a:cubicBezTo>
                <a:cubicBezTo>
                  <a:pt x="16" y="102"/>
                  <a:pt x="16" y="102"/>
                  <a:pt x="16" y="102"/>
                </a:cubicBezTo>
                <a:cubicBezTo>
                  <a:pt x="16" y="102"/>
                  <a:pt x="16" y="102"/>
                  <a:pt x="16" y="102"/>
                </a:cubicBezTo>
                <a:cubicBezTo>
                  <a:pt x="16" y="103"/>
                  <a:pt x="16" y="103"/>
                  <a:pt x="16" y="103"/>
                </a:cubicBezTo>
                <a:cubicBezTo>
                  <a:pt x="16" y="104"/>
                  <a:pt x="16" y="104"/>
                  <a:pt x="16" y="104"/>
                </a:cubicBezTo>
                <a:cubicBezTo>
                  <a:pt x="16" y="104"/>
                  <a:pt x="16" y="104"/>
                  <a:pt x="16" y="104"/>
                </a:cubicBezTo>
                <a:cubicBezTo>
                  <a:pt x="15" y="105"/>
                  <a:pt x="15" y="105"/>
                  <a:pt x="15" y="105"/>
                </a:cubicBezTo>
                <a:cubicBezTo>
                  <a:pt x="17" y="105"/>
                  <a:pt x="19" y="106"/>
                  <a:pt x="21" y="107"/>
                </a:cubicBezTo>
                <a:cubicBezTo>
                  <a:pt x="24" y="109"/>
                  <a:pt x="26" y="114"/>
                  <a:pt x="27" y="123"/>
                </a:cubicBezTo>
                <a:cubicBezTo>
                  <a:pt x="29" y="131"/>
                  <a:pt x="29" y="131"/>
                  <a:pt x="29" y="131"/>
                </a:cubicBezTo>
                <a:cubicBezTo>
                  <a:pt x="30" y="133"/>
                  <a:pt x="31" y="134"/>
                  <a:pt x="33" y="135"/>
                </a:cubicBezTo>
                <a:cubicBezTo>
                  <a:pt x="36" y="136"/>
                  <a:pt x="40" y="136"/>
                  <a:pt x="43" y="134"/>
                </a:cubicBezTo>
                <a:cubicBezTo>
                  <a:pt x="45" y="132"/>
                  <a:pt x="47" y="131"/>
                  <a:pt x="46" y="130"/>
                </a:cubicBezTo>
                <a:cubicBezTo>
                  <a:pt x="46" y="130"/>
                  <a:pt x="46" y="130"/>
                  <a:pt x="46" y="130"/>
                </a:cubicBezTo>
                <a:cubicBezTo>
                  <a:pt x="46" y="129"/>
                  <a:pt x="46" y="129"/>
                  <a:pt x="46" y="129"/>
                </a:cubicBezTo>
                <a:cubicBezTo>
                  <a:pt x="53" y="124"/>
                  <a:pt x="53" y="124"/>
                  <a:pt x="53" y="124"/>
                </a:cubicBezTo>
                <a:cubicBezTo>
                  <a:pt x="53" y="125"/>
                  <a:pt x="53" y="125"/>
                  <a:pt x="53" y="125"/>
                </a:cubicBezTo>
                <a:cubicBezTo>
                  <a:pt x="59" y="134"/>
                  <a:pt x="59" y="134"/>
                  <a:pt x="59" y="134"/>
                </a:cubicBezTo>
                <a:cubicBezTo>
                  <a:pt x="61" y="135"/>
                  <a:pt x="63" y="136"/>
                  <a:pt x="66" y="136"/>
                </a:cubicBezTo>
                <a:cubicBezTo>
                  <a:pt x="68" y="136"/>
                  <a:pt x="68" y="136"/>
                  <a:pt x="68" y="136"/>
                </a:cubicBezTo>
                <a:cubicBezTo>
                  <a:pt x="68" y="136"/>
                  <a:pt x="68" y="136"/>
                  <a:pt x="68" y="136"/>
                </a:cubicBezTo>
                <a:cubicBezTo>
                  <a:pt x="66" y="131"/>
                  <a:pt x="66" y="131"/>
                  <a:pt x="66" y="131"/>
                </a:cubicBezTo>
                <a:cubicBezTo>
                  <a:pt x="74" y="134"/>
                  <a:pt x="74" y="134"/>
                  <a:pt x="74" y="134"/>
                </a:cubicBezTo>
                <a:cubicBezTo>
                  <a:pt x="76" y="134"/>
                  <a:pt x="76" y="134"/>
                  <a:pt x="76" y="134"/>
                </a:cubicBezTo>
                <a:cubicBezTo>
                  <a:pt x="76" y="134"/>
                  <a:pt x="76" y="134"/>
                  <a:pt x="76" y="134"/>
                </a:cubicBezTo>
                <a:cubicBezTo>
                  <a:pt x="77" y="135"/>
                  <a:pt x="77" y="135"/>
                  <a:pt x="77" y="135"/>
                </a:cubicBezTo>
                <a:cubicBezTo>
                  <a:pt x="84" y="140"/>
                  <a:pt x="84" y="140"/>
                  <a:pt x="84" y="140"/>
                </a:cubicBezTo>
                <a:cubicBezTo>
                  <a:pt x="86" y="137"/>
                  <a:pt x="86" y="137"/>
                  <a:pt x="86" y="137"/>
                </a:cubicBezTo>
                <a:cubicBezTo>
                  <a:pt x="85" y="124"/>
                  <a:pt x="85" y="124"/>
                  <a:pt x="85" y="124"/>
                </a:cubicBezTo>
                <a:cubicBezTo>
                  <a:pt x="86" y="123"/>
                  <a:pt x="86" y="123"/>
                  <a:pt x="86" y="123"/>
                </a:cubicBezTo>
                <a:cubicBezTo>
                  <a:pt x="86" y="123"/>
                  <a:pt x="86" y="123"/>
                  <a:pt x="86" y="123"/>
                </a:cubicBezTo>
                <a:cubicBezTo>
                  <a:pt x="91" y="117"/>
                  <a:pt x="91" y="117"/>
                  <a:pt x="91" y="117"/>
                </a:cubicBezTo>
                <a:cubicBezTo>
                  <a:pt x="91" y="116"/>
                  <a:pt x="91" y="115"/>
                  <a:pt x="89" y="113"/>
                </a:cubicBezTo>
                <a:cubicBezTo>
                  <a:pt x="87" y="112"/>
                  <a:pt x="87" y="112"/>
                  <a:pt x="87" y="112"/>
                </a:cubicBezTo>
                <a:cubicBezTo>
                  <a:pt x="88" y="111"/>
                  <a:pt x="88" y="111"/>
                  <a:pt x="88" y="111"/>
                </a:cubicBezTo>
                <a:cubicBezTo>
                  <a:pt x="89" y="110"/>
                  <a:pt x="89" y="110"/>
                  <a:pt x="89" y="110"/>
                </a:cubicBezTo>
                <a:cubicBezTo>
                  <a:pt x="90" y="110"/>
                  <a:pt x="90" y="110"/>
                  <a:pt x="90" y="110"/>
                </a:cubicBezTo>
                <a:cubicBezTo>
                  <a:pt x="100" y="93"/>
                  <a:pt x="100" y="93"/>
                  <a:pt x="100" y="93"/>
                </a:cubicBezTo>
                <a:cubicBezTo>
                  <a:pt x="101" y="94"/>
                  <a:pt x="101" y="94"/>
                  <a:pt x="101" y="94"/>
                </a:cubicBezTo>
                <a:cubicBezTo>
                  <a:pt x="103" y="94"/>
                  <a:pt x="103" y="94"/>
                  <a:pt x="103" y="94"/>
                </a:cubicBezTo>
                <a:cubicBezTo>
                  <a:pt x="103" y="94"/>
                  <a:pt x="103" y="94"/>
                  <a:pt x="103" y="94"/>
                </a:cubicBezTo>
                <a:cubicBezTo>
                  <a:pt x="103" y="95"/>
                  <a:pt x="103" y="95"/>
                  <a:pt x="103" y="95"/>
                </a:cubicBezTo>
                <a:cubicBezTo>
                  <a:pt x="103" y="102"/>
                  <a:pt x="103" y="102"/>
                  <a:pt x="103" y="102"/>
                </a:cubicBezTo>
                <a:cubicBezTo>
                  <a:pt x="103" y="102"/>
                  <a:pt x="103" y="102"/>
                  <a:pt x="103" y="102"/>
                </a:cubicBezTo>
                <a:cubicBezTo>
                  <a:pt x="115" y="92"/>
                  <a:pt x="115" y="92"/>
                  <a:pt x="115" y="92"/>
                </a:cubicBezTo>
                <a:cubicBezTo>
                  <a:pt x="114" y="86"/>
                  <a:pt x="114" y="86"/>
                  <a:pt x="114" y="86"/>
                </a:cubicBezTo>
                <a:cubicBezTo>
                  <a:pt x="112" y="86"/>
                  <a:pt x="112" y="86"/>
                  <a:pt x="112" y="86"/>
                </a:cubicBezTo>
                <a:cubicBezTo>
                  <a:pt x="108" y="87"/>
                  <a:pt x="108" y="87"/>
                  <a:pt x="108" y="87"/>
                </a:cubicBezTo>
                <a:cubicBezTo>
                  <a:pt x="115" y="68"/>
                  <a:pt x="115" y="68"/>
                  <a:pt x="115" y="68"/>
                </a:cubicBezTo>
                <a:cubicBezTo>
                  <a:pt x="109" y="68"/>
                  <a:pt x="109" y="68"/>
                  <a:pt x="109" y="68"/>
                </a:cubicBezTo>
                <a:cubicBezTo>
                  <a:pt x="109" y="68"/>
                  <a:pt x="109" y="68"/>
                  <a:pt x="109" y="68"/>
                </a:cubicBezTo>
                <a:cubicBezTo>
                  <a:pt x="108" y="68"/>
                  <a:pt x="108" y="68"/>
                  <a:pt x="108" y="68"/>
                </a:cubicBezTo>
                <a:cubicBezTo>
                  <a:pt x="108" y="67"/>
                  <a:pt x="108" y="67"/>
                  <a:pt x="108" y="67"/>
                </a:cubicBezTo>
                <a:cubicBezTo>
                  <a:pt x="106" y="64"/>
                  <a:pt x="106" y="64"/>
                  <a:pt x="106" y="64"/>
                </a:cubicBezTo>
                <a:cubicBezTo>
                  <a:pt x="105" y="62"/>
                  <a:pt x="105" y="60"/>
                  <a:pt x="106" y="58"/>
                </a:cubicBezTo>
                <a:cubicBezTo>
                  <a:pt x="116" y="58"/>
                  <a:pt x="116" y="58"/>
                  <a:pt x="116" y="58"/>
                </a:cubicBezTo>
                <a:cubicBezTo>
                  <a:pt x="122" y="58"/>
                  <a:pt x="122" y="58"/>
                  <a:pt x="122" y="58"/>
                </a:cubicBezTo>
                <a:cubicBezTo>
                  <a:pt x="122" y="56"/>
                  <a:pt x="121" y="52"/>
                  <a:pt x="117" y="46"/>
                </a:cubicBezTo>
                <a:cubicBezTo>
                  <a:pt x="109" y="43"/>
                  <a:pt x="109" y="43"/>
                  <a:pt x="109" y="43"/>
                </a:cubicBezTo>
                <a:cubicBezTo>
                  <a:pt x="117" y="35"/>
                  <a:pt x="117" y="35"/>
                  <a:pt x="117" y="35"/>
                </a:cubicBezTo>
                <a:cubicBezTo>
                  <a:pt x="117" y="33"/>
                  <a:pt x="117" y="33"/>
                  <a:pt x="117" y="33"/>
                </a:cubicBezTo>
                <a:cubicBezTo>
                  <a:pt x="113" y="34"/>
                  <a:pt x="113" y="34"/>
                  <a:pt x="113" y="34"/>
                </a:cubicBezTo>
                <a:cubicBezTo>
                  <a:pt x="111" y="34"/>
                  <a:pt x="111" y="34"/>
                  <a:pt x="111" y="34"/>
                </a:cubicBezTo>
                <a:cubicBezTo>
                  <a:pt x="111" y="33"/>
                  <a:pt x="111" y="33"/>
                  <a:pt x="111" y="33"/>
                </a:cubicBezTo>
                <a:cubicBezTo>
                  <a:pt x="111" y="33"/>
                  <a:pt x="111" y="33"/>
                  <a:pt x="111" y="33"/>
                </a:cubicBezTo>
                <a:cubicBezTo>
                  <a:pt x="111" y="32"/>
                  <a:pt x="111" y="32"/>
                  <a:pt x="111" y="32"/>
                </a:cubicBezTo>
                <a:cubicBezTo>
                  <a:pt x="109" y="28"/>
                  <a:pt x="107" y="25"/>
                  <a:pt x="103" y="24"/>
                </a:cubicBezTo>
                <a:cubicBezTo>
                  <a:pt x="87" y="24"/>
                  <a:pt x="87" y="24"/>
                  <a:pt x="87" y="24"/>
                </a:cubicBezTo>
                <a:cubicBezTo>
                  <a:pt x="81" y="32"/>
                  <a:pt x="81" y="32"/>
                  <a:pt x="81" y="32"/>
                </a:cubicBezTo>
                <a:cubicBezTo>
                  <a:pt x="81" y="32"/>
                  <a:pt x="81" y="32"/>
                  <a:pt x="81" y="32"/>
                </a:cubicBezTo>
                <a:cubicBezTo>
                  <a:pt x="79" y="32"/>
                  <a:pt x="79" y="32"/>
                  <a:pt x="79" y="32"/>
                </a:cubicBezTo>
                <a:cubicBezTo>
                  <a:pt x="53" y="24"/>
                  <a:pt x="53" y="24"/>
                  <a:pt x="53" y="24"/>
                </a:cubicBezTo>
                <a:cubicBezTo>
                  <a:pt x="78" y="18"/>
                  <a:pt x="78" y="18"/>
                  <a:pt x="78" y="18"/>
                </a:cubicBezTo>
                <a:cubicBezTo>
                  <a:pt x="79" y="18"/>
                  <a:pt x="83" y="14"/>
                  <a:pt x="90" y="6"/>
                </a:cubicBezTo>
                <a:cubicBezTo>
                  <a:pt x="82" y="0"/>
                  <a:pt x="82" y="0"/>
                  <a:pt x="82" y="0"/>
                </a:cubicBezTo>
                <a:lnTo>
                  <a:pt x="75" y="2"/>
                </a:lnTo>
                <a:close/>
              </a:path>
            </a:pathLst>
          </a:custGeom>
          <a:solidFill>
            <a:schemeClr val="accent1"/>
          </a:solidFill>
          <a:ln>
            <a:noFill/>
          </a:ln>
        </p:spPr>
        <p:txBody>
          <a:bodyPr/>
          <a:lstStyle/>
          <a:p>
            <a:endParaRPr lang="zh-CN" altLang="en-US"/>
          </a:p>
        </p:txBody>
      </p:sp>
      <p:sp>
        <p:nvSpPr>
          <p:cNvPr id="26" name="Freeform 24"/>
          <p:cNvSpPr/>
          <p:nvPr/>
        </p:nvSpPr>
        <p:spPr bwMode="auto">
          <a:xfrm>
            <a:off x="4358962" y="3525065"/>
            <a:ext cx="492125" cy="598488"/>
          </a:xfrm>
          <a:custGeom>
            <a:avLst/>
            <a:gdLst>
              <a:gd name="T0" fmla="*/ 991136533 w 153"/>
              <a:gd name="T1" fmla="*/ 543916776 h 187"/>
              <a:gd name="T2" fmla="*/ 877568236 w 153"/>
              <a:gd name="T3" fmla="*/ 287351051 h 187"/>
              <a:gd name="T4" fmla="*/ 567838270 w 153"/>
              <a:gd name="T5" fmla="*/ 174464053 h 187"/>
              <a:gd name="T6" fmla="*/ 382001578 w 153"/>
              <a:gd name="T7" fmla="*/ 0 h 187"/>
              <a:gd name="T8" fmla="*/ 495566658 w 153"/>
              <a:gd name="T9" fmla="*/ 174464053 h 187"/>
              <a:gd name="T10" fmla="*/ 505891634 w 153"/>
              <a:gd name="T11" fmla="*/ 194988671 h 187"/>
              <a:gd name="T12" fmla="*/ 371676602 w 153"/>
              <a:gd name="T13" fmla="*/ 369452723 h 187"/>
              <a:gd name="T14" fmla="*/ 196161668 w 153"/>
              <a:gd name="T15" fmla="*/ 236037906 h 187"/>
              <a:gd name="T16" fmla="*/ 237458354 w 153"/>
              <a:gd name="T17" fmla="*/ 359188814 h 187"/>
              <a:gd name="T18" fmla="*/ 237458354 w 153"/>
              <a:gd name="T19" fmla="*/ 369452723 h 187"/>
              <a:gd name="T20" fmla="*/ 227136595 w 153"/>
              <a:gd name="T21" fmla="*/ 420765868 h 187"/>
              <a:gd name="T22" fmla="*/ 144540007 w 153"/>
              <a:gd name="T23" fmla="*/ 451551195 h 187"/>
              <a:gd name="T24" fmla="*/ 113568297 w 153"/>
              <a:gd name="T25" fmla="*/ 523388958 h 187"/>
              <a:gd name="T26" fmla="*/ 82593371 w 153"/>
              <a:gd name="T27" fmla="*/ 646539865 h 187"/>
              <a:gd name="T28" fmla="*/ 82593371 w 153"/>
              <a:gd name="T29" fmla="*/ 646539865 h 187"/>
              <a:gd name="T30" fmla="*/ 41296685 w 153"/>
              <a:gd name="T31" fmla="*/ 667067684 h 187"/>
              <a:gd name="T32" fmla="*/ 144540007 w 153"/>
              <a:gd name="T33" fmla="*/ 831267827 h 187"/>
              <a:gd name="T34" fmla="*/ 185836693 w 153"/>
              <a:gd name="T35" fmla="*/ 831267827 h 187"/>
              <a:gd name="T36" fmla="*/ 361351627 w 153"/>
              <a:gd name="T37" fmla="*/ 913366299 h 187"/>
              <a:gd name="T38" fmla="*/ 361351627 w 153"/>
              <a:gd name="T39" fmla="*/ 913366299 h 187"/>
              <a:gd name="T40" fmla="*/ 351026651 w 153"/>
              <a:gd name="T41" fmla="*/ 1026256498 h 187"/>
              <a:gd name="T42" fmla="*/ 309729966 w 153"/>
              <a:gd name="T43" fmla="*/ 1118618879 h 187"/>
              <a:gd name="T44" fmla="*/ 258108305 w 153"/>
              <a:gd name="T45" fmla="*/ 1180192732 h 187"/>
              <a:gd name="T46" fmla="*/ 258108305 w 153"/>
              <a:gd name="T47" fmla="*/ 1180192732 h 187"/>
              <a:gd name="T48" fmla="*/ 268433280 w 153"/>
              <a:gd name="T49" fmla="*/ 1303343640 h 187"/>
              <a:gd name="T50" fmla="*/ 392323337 w 153"/>
              <a:gd name="T51" fmla="*/ 1323871458 h 187"/>
              <a:gd name="T52" fmla="*/ 443944998 w 153"/>
              <a:gd name="T53" fmla="*/ 1375181403 h 187"/>
              <a:gd name="T54" fmla="*/ 526541585 w 153"/>
              <a:gd name="T55" fmla="*/ 1806211180 h 187"/>
              <a:gd name="T56" fmla="*/ 505891634 w 153"/>
              <a:gd name="T57" fmla="*/ 1836996507 h 187"/>
              <a:gd name="T58" fmla="*/ 516216609 w 153"/>
              <a:gd name="T59" fmla="*/ 1867785034 h 187"/>
              <a:gd name="T60" fmla="*/ 753674963 w 153"/>
              <a:gd name="T61" fmla="*/ 1775422653 h 187"/>
              <a:gd name="T62" fmla="*/ 805296624 w 153"/>
              <a:gd name="T63" fmla="*/ 1795947271 h 187"/>
              <a:gd name="T64" fmla="*/ 815621600 w 153"/>
              <a:gd name="T65" fmla="*/ 1795947271 h 187"/>
              <a:gd name="T66" fmla="*/ 898214971 w 153"/>
              <a:gd name="T67" fmla="*/ 1744634126 h 187"/>
              <a:gd name="T68" fmla="*/ 1135676541 w 153"/>
              <a:gd name="T69" fmla="*/ 1847260416 h 187"/>
              <a:gd name="T70" fmla="*/ 1197619961 w 153"/>
              <a:gd name="T71" fmla="*/ 1888309652 h 187"/>
              <a:gd name="T72" fmla="*/ 1383459870 w 153"/>
              <a:gd name="T73" fmla="*/ 1672796363 h 187"/>
              <a:gd name="T74" fmla="*/ 1342163185 w 153"/>
              <a:gd name="T75" fmla="*/ 1518856928 h 187"/>
              <a:gd name="T76" fmla="*/ 1486703192 w 153"/>
              <a:gd name="T77" fmla="*/ 1529120838 h 187"/>
              <a:gd name="T78" fmla="*/ 1486703192 w 153"/>
              <a:gd name="T79" fmla="*/ 1385445312 h 187"/>
              <a:gd name="T80" fmla="*/ 1579621538 w 153"/>
              <a:gd name="T81" fmla="*/ 1262294404 h 187"/>
              <a:gd name="T82" fmla="*/ 1466053241 w 153"/>
              <a:gd name="T83" fmla="*/ 1139143496 h 187"/>
              <a:gd name="T84" fmla="*/ 1404106605 w 153"/>
              <a:gd name="T85" fmla="*/ 1190456641 h 187"/>
              <a:gd name="T86" fmla="*/ 1393784846 w 153"/>
              <a:gd name="T87" fmla="*/ 1180192732 h 187"/>
              <a:gd name="T88" fmla="*/ 1300863283 w 153"/>
              <a:gd name="T89" fmla="*/ 1098094261 h 187"/>
              <a:gd name="T90" fmla="*/ 1166648251 w 153"/>
              <a:gd name="T91" fmla="*/ 1015992589 h 187"/>
              <a:gd name="T92" fmla="*/ 1135676541 w 153"/>
              <a:gd name="T93" fmla="*/ 872317063 h 187"/>
              <a:gd name="T94" fmla="*/ 1207944936 w 153"/>
              <a:gd name="T95" fmla="*/ 656803775 h 187"/>
              <a:gd name="T96" fmla="*/ 1331838209 w 153"/>
              <a:gd name="T97" fmla="*/ 667067684 h 187"/>
              <a:gd name="T98" fmla="*/ 1342163185 w 153"/>
              <a:gd name="T99" fmla="*/ 533652867 h 187"/>
              <a:gd name="T100" fmla="*/ 1001458292 w 153"/>
              <a:gd name="T101" fmla="*/ 554177485 h 187"/>
              <a:gd name="T102" fmla="*/ 991136533 w 153"/>
              <a:gd name="T103" fmla="*/ 543916776 h 18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3" h="187">
                <a:moveTo>
                  <a:pt x="96" y="53"/>
                </a:moveTo>
                <a:cubicBezTo>
                  <a:pt x="96" y="53"/>
                  <a:pt x="96" y="53"/>
                  <a:pt x="96" y="53"/>
                </a:cubicBezTo>
                <a:cubicBezTo>
                  <a:pt x="96" y="53"/>
                  <a:pt x="96" y="53"/>
                  <a:pt x="96" y="53"/>
                </a:cubicBezTo>
                <a:cubicBezTo>
                  <a:pt x="92" y="37"/>
                  <a:pt x="88" y="29"/>
                  <a:pt x="85" y="28"/>
                </a:cubicBezTo>
                <a:cubicBezTo>
                  <a:pt x="71" y="23"/>
                  <a:pt x="71" y="23"/>
                  <a:pt x="71" y="23"/>
                </a:cubicBezTo>
                <a:cubicBezTo>
                  <a:pt x="63" y="21"/>
                  <a:pt x="57" y="19"/>
                  <a:pt x="55" y="17"/>
                </a:cubicBezTo>
                <a:cubicBezTo>
                  <a:pt x="51" y="15"/>
                  <a:pt x="46" y="9"/>
                  <a:pt x="40" y="0"/>
                </a:cubicBezTo>
                <a:cubicBezTo>
                  <a:pt x="37" y="0"/>
                  <a:pt x="37" y="0"/>
                  <a:pt x="37" y="0"/>
                </a:cubicBezTo>
                <a:cubicBezTo>
                  <a:pt x="38" y="1"/>
                  <a:pt x="38" y="1"/>
                  <a:pt x="38" y="1"/>
                </a:cubicBezTo>
                <a:cubicBezTo>
                  <a:pt x="38" y="4"/>
                  <a:pt x="42" y="9"/>
                  <a:pt x="48" y="17"/>
                </a:cubicBezTo>
                <a:cubicBezTo>
                  <a:pt x="49" y="18"/>
                  <a:pt x="49" y="18"/>
                  <a:pt x="49" y="18"/>
                </a:cubicBezTo>
                <a:cubicBezTo>
                  <a:pt x="49" y="19"/>
                  <a:pt x="49" y="19"/>
                  <a:pt x="49" y="19"/>
                </a:cubicBezTo>
                <a:cubicBezTo>
                  <a:pt x="43" y="30"/>
                  <a:pt x="43" y="30"/>
                  <a:pt x="43" y="30"/>
                </a:cubicBezTo>
                <a:cubicBezTo>
                  <a:pt x="40" y="35"/>
                  <a:pt x="38" y="37"/>
                  <a:pt x="36" y="36"/>
                </a:cubicBezTo>
                <a:cubicBezTo>
                  <a:pt x="34" y="35"/>
                  <a:pt x="31" y="31"/>
                  <a:pt x="26" y="25"/>
                </a:cubicBezTo>
                <a:cubicBezTo>
                  <a:pt x="19" y="23"/>
                  <a:pt x="19" y="23"/>
                  <a:pt x="19" y="23"/>
                </a:cubicBezTo>
                <a:cubicBezTo>
                  <a:pt x="19" y="25"/>
                  <a:pt x="20" y="29"/>
                  <a:pt x="23" y="35"/>
                </a:cubicBezTo>
                <a:cubicBezTo>
                  <a:pt x="23" y="35"/>
                  <a:pt x="23" y="35"/>
                  <a:pt x="23" y="35"/>
                </a:cubicBezTo>
                <a:cubicBezTo>
                  <a:pt x="23" y="36"/>
                  <a:pt x="23" y="36"/>
                  <a:pt x="23" y="36"/>
                </a:cubicBezTo>
                <a:cubicBezTo>
                  <a:pt x="23" y="36"/>
                  <a:pt x="23" y="36"/>
                  <a:pt x="23" y="36"/>
                </a:cubicBezTo>
                <a:cubicBezTo>
                  <a:pt x="23" y="37"/>
                  <a:pt x="23" y="37"/>
                  <a:pt x="23" y="37"/>
                </a:cubicBezTo>
                <a:cubicBezTo>
                  <a:pt x="22" y="41"/>
                  <a:pt x="22" y="41"/>
                  <a:pt x="22" y="41"/>
                </a:cubicBezTo>
                <a:cubicBezTo>
                  <a:pt x="14" y="44"/>
                  <a:pt x="14" y="44"/>
                  <a:pt x="14" y="44"/>
                </a:cubicBezTo>
                <a:cubicBezTo>
                  <a:pt x="14" y="44"/>
                  <a:pt x="14" y="44"/>
                  <a:pt x="14" y="44"/>
                </a:cubicBezTo>
                <a:cubicBezTo>
                  <a:pt x="12" y="45"/>
                  <a:pt x="12" y="45"/>
                  <a:pt x="12" y="45"/>
                </a:cubicBezTo>
                <a:cubicBezTo>
                  <a:pt x="11" y="46"/>
                  <a:pt x="11" y="48"/>
                  <a:pt x="11" y="51"/>
                </a:cubicBezTo>
                <a:cubicBezTo>
                  <a:pt x="12" y="57"/>
                  <a:pt x="12" y="60"/>
                  <a:pt x="10" y="62"/>
                </a:cubicBezTo>
                <a:cubicBezTo>
                  <a:pt x="10" y="63"/>
                  <a:pt x="9" y="63"/>
                  <a:pt x="8" y="63"/>
                </a:cubicBezTo>
                <a:cubicBezTo>
                  <a:pt x="8" y="63"/>
                  <a:pt x="8" y="63"/>
                  <a:pt x="8" y="63"/>
                </a:cubicBezTo>
                <a:cubicBezTo>
                  <a:pt x="8" y="63"/>
                  <a:pt x="8" y="63"/>
                  <a:pt x="8" y="63"/>
                </a:cubicBezTo>
                <a:cubicBezTo>
                  <a:pt x="0" y="61"/>
                  <a:pt x="0" y="61"/>
                  <a:pt x="0" y="61"/>
                </a:cubicBezTo>
                <a:cubicBezTo>
                  <a:pt x="0" y="63"/>
                  <a:pt x="2" y="64"/>
                  <a:pt x="4" y="65"/>
                </a:cubicBezTo>
                <a:cubicBezTo>
                  <a:pt x="8" y="69"/>
                  <a:pt x="11" y="74"/>
                  <a:pt x="14" y="80"/>
                </a:cubicBezTo>
                <a:cubicBezTo>
                  <a:pt x="14" y="81"/>
                  <a:pt x="14" y="81"/>
                  <a:pt x="14" y="81"/>
                </a:cubicBezTo>
                <a:cubicBezTo>
                  <a:pt x="14" y="81"/>
                  <a:pt x="14" y="81"/>
                  <a:pt x="14" y="81"/>
                </a:cubicBezTo>
                <a:cubicBezTo>
                  <a:pt x="18" y="81"/>
                  <a:pt x="18" y="81"/>
                  <a:pt x="18" y="81"/>
                </a:cubicBezTo>
                <a:cubicBezTo>
                  <a:pt x="22" y="80"/>
                  <a:pt x="26" y="81"/>
                  <a:pt x="30" y="83"/>
                </a:cubicBezTo>
                <a:cubicBezTo>
                  <a:pt x="35" y="89"/>
                  <a:pt x="35" y="89"/>
                  <a:pt x="35" y="89"/>
                </a:cubicBezTo>
                <a:cubicBezTo>
                  <a:pt x="35" y="89"/>
                  <a:pt x="35" y="89"/>
                  <a:pt x="35" y="89"/>
                </a:cubicBezTo>
                <a:cubicBezTo>
                  <a:pt x="35" y="89"/>
                  <a:pt x="35" y="89"/>
                  <a:pt x="35" y="89"/>
                </a:cubicBezTo>
                <a:cubicBezTo>
                  <a:pt x="35" y="89"/>
                  <a:pt x="35" y="89"/>
                  <a:pt x="35" y="89"/>
                </a:cubicBezTo>
                <a:cubicBezTo>
                  <a:pt x="34" y="100"/>
                  <a:pt x="34" y="100"/>
                  <a:pt x="34" y="100"/>
                </a:cubicBezTo>
                <a:cubicBezTo>
                  <a:pt x="36" y="101"/>
                  <a:pt x="36" y="103"/>
                  <a:pt x="36" y="105"/>
                </a:cubicBezTo>
                <a:cubicBezTo>
                  <a:pt x="35" y="107"/>
                  <a:pt x="33" y="108"/>
                  <a:pt x="30" y="109"/>
                </a:cubicBezTo>
                <a:cubicBezTo>
                  <a:pt x="27" y="109"/>
                  <a:pt x="26" y="111"/>
                  <a:pt x="25" y="115"/>
                </a:cubicBezTo>
                <a:cubicBezTo>
                  <a:pt x="25" y="115"/>
                  <a:pt x="25" y="115"/>
                  <a:pt x="25" y="115"/>
                </a:cubicBezTo>
                <a:cubicBezTo>
                  <a:pt x="25" y="115"/>
                  <a:pt x="25" y="115"/>
                  <a:pt x="25" y="115"/>
                </a:cubicBezTo>
                <a:cubicBezTo>
                  <a:pt x="25" y="115"/>
                  <a:pt x="25" y="115"/>
                  <a:pt x="25" y="115"/>
                </a:cubicBezTo>
                <a:cubicBezTo>
                  <a:pt x="22" y="122"/>
                  <a:pt x="22" y="122"/>
                  <a:pt x="22" y="122"/>
                </a:cubicBezTo>
                <a:cubicBezTo>
                  <a:pt x="26" y="127"/>
                  <a:pt x="26" y="127"/>
                  <a:pt x="26" y="127"/>
                </a:cubicBezTo>
                <a:cubicBezTo>
                  <a:pt x="37" y="129"/>
                  <a:pt x="37" y="129"/>
                  <a:pt x="37" y="129"/>
                </a:cubicBezTo>
                <a:cubicBezTo>
                  <a:pt x="38" y="129"/>
                  <a:pt x="38" y="129"/>
                  <a:pt x="38" y="129"/>
                </a:cubicBezTo>
                <a:cubicBezTo>
                  <a:pt x="38" y="129"/>
                  <a:pt x="38" y="129"/>
                  <a:pt x="38" y="129"/>
                </a:cubicBezTo>
                <a:cubicBezTo>
                  <a:pt x="43" y="134"/>
                  <a:pt x="43" y="134"/>
                  <a:pt x="43" y="134"/>
                </a:cubicBezTo>
                <a:cubicBezTo>
                  <a:pt x="36" y="144"/>
                  <a:pt x="36" y="144"/>
                  <a:pt x="36" y="144"/>
                </a:cubicBezTo>
                <a:cubicBezTo>
                  <a:pt x="51" y="176"/>
                  <a:pt x="51" y="176"/>
                  <a:pt x="51" y="176"/>
                </a:cubicBezTo>
                <a:cubicBezTo>
                  <a:pt x="52" y="177"/>
                  <a:pt x="52" y="177"/>
                  <a:pt x="52" y="177"/>
                </a:cubicBezTo>
                <a:cubicBezTo>
                  <a:pt x="49" y="179"/>
                  <a:pt x="49" y="179"/>
                  <a:pt x="49" y="179"/>
                </a:cubicBezTo>
                <a:cubicBezTo>
                  <a:pt x="50" y="182"/>
                  <a:pt x="50" y="182"/>
                  <a:pt x="50" y="182"/>
                </a:cubicBezTo>
                <a:cubicBezTo>
                  <a:pt x="50" y="182"/>
                  <a:pt x="50" y="182"/>
                  <a:pt x="50" y="182"/>
                </a:cubicBezTo>
                <a:cubicBezTo>
                  <a:pt x="78" y="165"/>
                  <a:pt x="78" y="165"/>
                  <a:pt x="78" y="165"/>
                </a:cubicBezTo>
                <a:cubicBezTo>
                  <a:pt x="73" y="173"/>
                  <a:pt x="73" y="173"/>
                  <a:pt x="73" y="173"/>
                </a:cubicBezTo>
                <a:cubicBezTo>
                  <a:pt x="70" y="179"/>
                  <a:pt x="68" y="184"/>
                  <a:pt x="67" y="187"/>
                </a:cubicBezTo>
                <a:cubicBezTo>
                  <a:pt x="72" y="185"/>
                  <a:pt x="76" y="182"/>
                  <a:pt x="78" y="175"/>
                </a:cubicBezTo>
                <a:cubicBezTo>
                  <a:pt x="78" y="175"/>
                  <a:pt x="78" y="175"/>
                  <a:pt x="78" y="175"/>
                </a:cubicBezTo>
                <a:cubicBezTo>
                  <a:pt x="79" y="175"/>
                  <a:pt x="79" y="175"/>
                  <a:pt x="79" y="175"/>
                </a:cubicBezTo>
                <a:cubicBezTo>
                  <a:pt x="86" y="171"/>
                  <a:pt x="86" y="171"/>
                  <a:pt x="86" y="171"/>
                </a:cubicBezTo>
                <a:cubicBezTo>
                  <a:pt x="87" y="170"/>
                  <a:pt x="87" y="170"/>
                  <a:pt x="87" y="170"/>
                </a:cubicBezTo>
                <a:cubicBezTo>
                  <a:pt x="98" y="179"/>
                  <a:pt x="98" y="179"/>
                  <a:pt x="98" y="179"/>
                </a:cubicBezTo>
                <a:cubicBezTo>
                  <a:pt x="110" y="180"/>
                  <a:pt x="110" y="180"/>
                  <a:pt x="110" y="180"/>
                </a:cubicBezTo>
                <a:cubicBezTo>
                  <a:pt x="110" y="180"/>
                  <a:pt x="110" y="180"/>
                  <a:pt x="110" y="180"/>
                </a:cubicBezTo>
                <a:cubicBezTo>
                  <a:pt x="116" y="184"/>
                  <a:pt x="116" y="184"/>
                  <a:pt x="116" y="184"/>
                </a:cubicBezTo>
                <a:cubicBezTo>
                  <a:pt x="130" y="171"/>
                  <a:pt x="130" y="171"/>
                  <a:pt x="130" y="171"/>
                </a:cubicBezTo>
                <a:cubicBezTo>
                  <a:pt x="132" y="170"/>
                  <a:pt x="133" y="167"/>
                  <a:pt x="134" y="163"/>
                </a:cubicBezTo>
                <a:cubicBezTo>
                  <a:pt x="136" y="160"/>
                  <a:pt x="136" y="160"/>
                  <a:pt x="136" y="160"/>
                </a:cubicBezTo>
                <a:cubicBezTo>
                  <a:pt x="136" y="159"/>
                  <a:pt x="134" y="155"/>
                  <a:pt x="130" y="148"/>
                </a:cubicBezTo>
                <a:cubicBezTo>
                  <a:pt x="127" y="143"/>
                  <a:pt x="127" y="143"/>
                  <a:pt x="127" y="143"/>
                </a:cubicBezTo>
                <a:cubicBezTo>
                  <a:pt x="144" y="149"/>
                  <a:pt x="144" y="149"/>
                  <a:pt x="144" y="149"/>
                </a:cubicBezTo>
                <a:cubicBezTo>
                  <a:pt x="150" y="146"/>
                  <a:pt x="150" y="146"/>
                  <a:pt x="150" y="146"/>
                </a:cubicBezTo>
                <a:cubicBezTo>
                  <a:pt x="144" y="135"/>
                  <a:pt x="144" y="135"/>
                  <a:pt x="144" y="135"/>
                </a:cubicBezTo>
                <a:cubicBezTo>
                  <a:pt x="144" y="134"/>
                  <a:pt x="144" y="134"/>
                  <a:pt x="144" y="134"/>
                </a:cubicBezTo>
                <a:cubicBezTo>
                  <a:pt x="153" y="123"/>
                  <a:pt x="153" y="123"/>
                  <a:pt x="153" y="123"/>
                </a:cubicBezTo>
                <a:cubicBezTo>
                  <a:pt x="149" y="117"/>
                  <a:pt x="149" y="117"/>
                  <a:pt x="149" y="117"/>
                </a:cubicBezTo>
                <a:cubicBezTo>
                  <a:pt x="146" y="113"/>
                  <a:pt x="143" y="111"/>
                  <a:pt x="142" y="111"/>
                </a:cubicBezTo>
                <a:cubicBezTo>
                  <a:pt x="141" y="111"/>
                  <a:pt x="141" y="111"/>
                  <a:pt x="141" y="111"/>
                </a:cubicBezTo>
                <a:cubicBezTo>
                  <a:pt x="136" y="116"/>
                  <a:pt x="136" y="116"/>
                  <a:pt x="136" y="116"/>
                </a:cubicBezTo>
                <a:cubicBezTo>
                  <a:pt x="136" y="115"/>
                  <a:pt x="136" y="115"/>
                  <a:pt x="136" y="115"/>
                </a:cubicBezTo>
                <a:cubicBezTo>
                  <a:pt x="135" y="115"/>
                  <a:pt x="135" y="115"/>
                  <a:pt x="135" y="115"/>
                </a:cubicBezTo>
                <a:cubicBezTo>
                  <a:pt x="128" y="113"/>
                  <a:pt x="128" y="113"/>
                  <a:pt x="128" y="113"/>
                </a:cubicBezTo>
                <a:cubicBezTo>
                  <a:pt x="126" y="107"/>
                  <a:pt x="126" y="107"/>
                  <a:pt x="126" y="107"/>
                </a:cubicBezTo>
                <a:cubicBezTo>
                  <a:pt x="123" y="106"/>
                  <a:pt x="120" y="105"/>
                  <a:pt x="118" y="102"/>
                </a:cubicBezTo>
                <a:cubicBezTo>
                  <a:pt x="113" y="99"/>
                  <a:pt x="113" y="99"/>
                  <a:pt x="113" y="99"/>
                </a:cubicBezTo>
                <a:cubicBezTo>
                  <a:pt x="110" y="97"/>
                  <a:pt x="108" y="95"/>
                  <a:pt x="108" y="93"/>
                </a:cubicBezTo>
                <a:cubicBezTo>
                  <a:pt x="107" y="91"/>
                  <a:pt x="108" y="88"/>
                  <a:pt x="110" y="85"/>
                </a:cubicBezTo>
                <a:cubicBezTo>
                  <a:pt x="114" y="78"/>
                  <a:pt x="117" y="73"/>
                  <a:pt x="117" y="69"/>
                </a:cubicBezTo>
                <a:cubicBezTo>
                  <a:pt x="117" y="64"/>
                  <a:pt x="117" y="64"/>
                  <a:pt x="117" y="64"/>
                </a:cubicBezTo>
                <a:cubicBezTo>
                  <a:pt x="120" y="64"/>
                  <a:pt x="120" y="64"/>
                  <a:pt x="120" y="64"/>
                </a:cubicBezTo>
                <a:cubicBezTo>
                  <a:pt x="129" y="65"/>
                  <a:pt x="129" y="65"/>
                  <a:pt x="129" y="65"/>
                </a:cubicBezTo>
                <a:cubicBezTo>
                  <a:pt x="130" y="64"/>
                  <a:pt x="131" y="60"/>
                  <a:pt x="132" y="53"/>
                </a:cubicBezTo>
                <a:cubicBezTo>
                  <a:pt x="130" y="52"/>
                  <a:pt x="130" y="52"/>
                  <a:pt x="130" y="52"/>
                </a:cubicBezTo>
                <a:cubicBezTo>
                  <a:pt x="123" y="57"/>
                  <a:pt x="118" y="59"/>
                  <a:pt x="115" y="61"/>
                </a:cubicBezTo>
                <a:cubicBezTo>
                  <a:pt x="110" y="62"/>
                  <a:pt x="105" y="59"/>
                  <a:pt x="97" y="54"/>
                </a:cubicBezTo>
                <a:cubicBezTo>
                  <a:pt x="97" y="53"/>
                  <a:pt x="97" y="53"/>
                  <a:pt x="97" y="53"/>
                </a:cubicBezTo>
                <a:lnTo>
                  <a:pt x="96" y="53"/>
                </a:lnTo>
                <a:close/>
              </a:path>
            </a:pathLst>
          </a:custGeom>
          <a:solidFill>
            <a:schemeClr val="accent1"/>
          </a:solidFill>
          <a:ln>
            <a:noFill/>
          </a:ln>
        </p:spPr>
        <p:txBody>
          <a:bodyPr/>
          <a:lstStyle/>
          <a:p>
            <a:endParaRPr lang="zh-CN" altLang="en-US"/>
          </a:p>
        </p:txBody>
      </p:sp>
      <p:sp>
        <p:nvSpPr>
          <p:cNvPr id="27" name="Freeform 25"/>
          <p:cNvSpPr/>
          <p:nvPr/>
        </p:nvSpPr>
        <p:spPr bwMode="auto">
          <a:xfrm>
            <a:off x="4452624" y="2829740"/>
            <a:ext cx="131763" cy="187325"/>
          </a:xfrm>
          <a:custGeom>
            <a:avLst/>
            <a:gdLst>
              <a:gd name="T0" fmla="*/ 247551875 w 41"/>
              <a:gd name="T1" fmla="*/ 10425605 h 58"/>
              <a:gd name="T2" fmla="*/ 237235874 w 41"/>
              <a:gd name="T3" fmla="*/ 0 h 58"/>
              <a:gd name="T4" fmla="*/ 175349512 w 41"/>
              <a:gd name="T5" fmla="*/ 72976006 h 58"/>
              <a:gd name="T6" fmla="*/ 154720725 w 41"/>
              <a:gd name="T7" fmla="*/ 62550401 h 58"/>
              <a:gd name="T8" fmla="*/ 154720725 w 41"/>
              <a:gd name="T9" fmla="*/ 62550401 h 58"/>
              <a:gd name="T10" fmla="*/ 154720725 w 41"/>
              <a:gd name="T11" fmla="*/ 72976006 h 58"/>
              <a:gd name="T12" fmla="*/ 123775937 w 41"/>
              <a:gd name="T13" fmla="*/ 104249592 h 58"/>
              <a:gd name="T14" fmla="*/ 103147150 w 41"/>
              <a:gd name="T15" fmla="*/ 114675197 h 58"/>
              <a:gd name="T16" fmla="*/ 61889576 w 41"/>
              <a:gd name="T17" fmla="*/ 135526408 h 58"/>
              <a:gd name="T18" fmla="*/ 51573575 w 41"/>
              <a:gd name="T19" fmla="*/ 166803223 h 58"/>
              <a:gd name="T20" fmla="*/ 30944788 w 41"/>
              <a:gd name="T21" fmla="*/ 260627210 h 58"/>
              <a:gd name="T22" fmla="*/ 10316000 w 41"/>
              <a:gd name="T23" fmla="*/ 312752006 h 58"/>
              <a:gd name="T24" fmla="*/ 10316000 w 41"/>
              <a:gd name="T25" fmla="*/ 406579223 h 58"/>
              <a:gd name="T26" fmla="*/ 30944788 w 41"/>
              <a:gd name="T27" fmla="*/ 531680026 h 58"/>
              <a:gd name="T28" fmla="*/ 103147150 w 41"/>
              <a:gd name="T29" fmla="*/ 583804822 h 58"/>
              <a:gd name="T30" fmla="*/ 195978300 w 41"/>
              <a:gd name="T31" fmla="*/ 604656032 h 58"/>
              <a:gd name="T32" fmla="*/ 288809449 w 41"/>
              <a:gd name="T33" fmla="*/ 573379217 h 58"/>
              <a:gd name="T34" fmla="*/ 268180662 w 41"/>
              <a:gd name="T35" fmla="*/ 521254421 h 58"/>
              <a:gd name="T36" fmla="*/ 268180662 w 41"/>
              <a:gd name="T37" fmla="*/ 510828816 h 58"/>
              <a:gd name="T38" fmla="*/ 268180662 w 41"/>
              <a:gd name="T39" fmla="*/ 510828816 h 58"/>
              <a:gd name="T40" fmla="*/ 278496662 w 41"/>
              <a:gd name="T41" fmla="*/ 469129625 h 58"/>
              <a:gd name="T42" fmla="*/ 278496662 w 41"/>
              <a:gd name="T43" fmla="*/ 469129625 h 58"/>
              <a:gd name="T44" fmla="*/ 319754237 w 41"/>
              <a:gd name="T45" fmla="*/ 385728013 h 58"/>
              <a:gd name="T46" fmla="*/ 402272600 w 41"/>
              <a:gd name="T47" fmla="*/ 385728013 h 58"/>
              <a:gd name="T48" fmla="*/ 422901387 w 41"/>
              <a:gd name="T49" fmla="*/ 385728013 h 58"/>
              <a:gd name="T50" fmla="*/ 340383024 w 41"/>
              <a:gd name="T51" fmla="*/ 250201605 h 58"/>
              <a:gd name="T52" fmla="*/ 309441450 w 41"/>
              <a:gd name="T53" fmla="*/ 208502414 h 58"/>
              <a:gd name="T54" fmla="*/ 278496662 w 41"/>
              <a:gd name="T55" fmla="*/ 93827217 h 58"/>
              <a:gd name="T56" fmla="*/ 247551875 w 41"/>
              <a:gd name="T57" fmla="*/ 10425605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41" h="58">
                <a:moveTo>
                  <a:pt x="24" y="1"/>
                </a:moveTo>
                <a:cubicBezTo>
                  <a:pt x="23" y="0"/>
                  <a:pt x="23" y="0"/>
                  <a:pt x="23" y="0"/>
                </a:cubicBezTo>
                <a:cubicBezTo>
                  <a:pt x="21" y="0"/>
                  <a:pt x="19" y="2"/>
                  <a:pt x="17" y="7"/>
                </a:cubicBezTo>
                <a:cubicBezTo>
                  <a:pt x="15" y="6"/>
                  <a:pt x="15" y="6"/>
                  <a:pt x="15" y="6"/>
                </a:cubicBezTo>
                <a:cubicBezTo>
                  <a:pt x="15" y="6"/>
                  <a:pt x="15" y="6"/>
                  <a:pt x="15" y="6"/>
                </a:cubicBezTo>
                <a:cubicBezTo>
                  <a:pt x="15" y="7"/>
                  <a:pt x="15" y="7"/>
                  <a:pt x="15" y="7"/>
                </a:cubicBezTo>
                <a:cubicBezTo>
                  <a:pt x="12" y="10"/>
                  <a:pt x="12" y="10"/>
                  <a:pt x="12" y="10"/>
                </a:cubicBezTo>
                <a:cubicBezTo>
                  <a:pt x="10" y="11"/>
                  <a:pt x="10" y="11"/>
                  <a:pt x="10" y="11"/>
                </a:cubicBezTo>
                <a:cubicBezTo>
                  <a:pt x="6" y="13"/>
                  <a:pt x="6" y="13"/>
                  <a:pt x="6" y="13"/>
                </a:cubicBezTo>
                <a:cubicBezTo>
                  <a:pt x="5" y="16"/>
                  <a:pt x="5" y="16"/>
                  <a:pt x="5" y="16"/>
                </a:cubicBezTo>
                <a:cubicBezTo>
                  <a:pt x="6" y="21"/>
                  <a:pt x="5" y="24"/>
                  <a:pt x="3" y="25"/>
                </a:cubicBezTo>
                <a:cubicBezTo>
                  <a:pt x="1" y="30"/>
                  <a:pt x="1" y="30"/>
                  <a:pt x="1" y="30"/>
                </a:cubicBezTo>
                <a:cubicBezTo>
                  <a:pt x="1" y="31"/>
                  <a:pt x="0" y="34"/>
                  <a:pt x="1" y="39"/>
                </a:cubicBezTo>
                <a:cubicBezTo>
                  <a:pt x="3" y="51"/>
                  <a:pt x="3" y="51"/>
                  <a:pt x="3" y="51"/>
                </a:cubicBezTo>
                <a:cubicBezTo>
                  <a:pt x="4" y="52"/>
                  <a:pt x="6" y="54"/>
                  <a:pt x="10" y="56"/>
                </a:cubicBezTo>
                <a:cubicBezTo>
                  <a:pt x="19" y="58"/>
                  <a:pt x="19" y="58"/>
                  <a:pt x="19" y="58"/>
                </a:cubicBezTo>
                <a:cubicBezTo>
                  <a:pt x="21" y="58"/>
                  <a:pt x="25" y="57"/>
                  <a:pt x="28" y="55"/>
                </a:cubicBezTo>
                <a:cubicBezTo>
                  <a:pt x="26" y="50"/>
                  <a:pt x="26" y="50"/>
                  <a:pt x="26" y="50"/>
                </a:cubicBezTo>
                <a:cubicBezTo>
                  <a:pt x="26" y="49"/>
                  <a:pt x="26" y="49"/>
                  <a:pt x="26" y="49"/>
                </a:cubicBezTo>
                <a:cubicBezTo>
                  <a:pt x="26" y="49"/>
                  <a:pt x="26" y="49"/>
                  <a:pt x="26" y="49"/>
                </a:cubicBezTo>
                <a:cubicBezTo>
                  <a:pt x="27" y="45"/>
                  <a:pt x="27" y="45"/>
                  <a:pt x="27" y="45"/>
                </a:cubicBezTo>
                <a:cubicBezTo>
                  <a:pt x="27" y="45"/>
                  <a:pt x="27" y="45"/>
                  <a:pt x="27" y="45"/>
                </a:cubicBezTo>
                <a:cubicBezTo>
                  <a:pt x="31" y="37"/>
                  <a:pt x="31" y="37"/>
                  <a:pt x="31" y="37"/>
                </a:cubicBezTo>
                <a:cubicBezTo>
                  <a:pt x="39" y="37"/>
                  <a:pt x="39" y="37"/>
                  <a:pt x="39" y="37"/>
                </a:cubicBezTo>
                <a:cubicBezTo>
                  <a:pt x="41" y="37"/>
                  <a:pt x="41" y="37"/>
                  <a:pt x="41" y="37"/>
                </a:cubicBezTo>
                <a:cubicBezTo>
                  <a:pt x="40" y="34"/>
                  <a:pt x="37" y="30"/>
                  <a:pt x="33" y="24"/>
                </a:cubicBezTo>
                <a:cubicBezTo>
                  <a:pt x="30" y="20"/>
                  <a:pt x="30" y="20"/>
                  <a:pt x="30" y="20"/>
                </a:cubicBezTo>
                <a:cubicBezTo>
                  <a:pt x="29" y="17"/>
                  <a:pt x="27" y="13"/>
                  <a:pt x="27" y="9"/>
                </a:cubicBezTo>
                <a:cubicBezTo>
                  <a:pt x="26" y="5"/>
                  <a:pt x="25" y="3"/>
                  <a:pt x="24" y="1"/>
                </a:cubicBezTo>
                <a:close/>
              </a:path>
            </a:pathLst>
          </a:custGeom>
          <a:solidFill>
            <a:schemeClr val="accent1"/>
          </a:solidFill>
          <a:ln>
            <a:noFill/>
          </a:ln>
        </p:spPr>
        <p:txBody>
          <a:bodyPr/>
          <a:lstStyle/>
          <a:p>
            <a:endParaRPr lang="zh-CN" altLang="en-US"/>
          </a:p>
        </p:txBody>
      </p:sp>
      <p:sp>
        <p:nvSpPr>
          <p:cNvPr id="28" name="Freeform 26"/>
          <p:cNvSpPr/>
          <p:nvPr/>
        </p:nvSpPr>
        <p:spPr bwMode="auto">
          <a:xfrm>
            <a:off x="4327212" y="2747190"/>
            <a:ext cx="171450" cy="182563"/>
          </a:xfrm>
          <a:custGeom>
            <a:avLst/>
            <a:gdLst>
              <a:gd name="T0" fmla="*/ 271263014 w 53"/>
              <a:gd name="T1" fmla="*/ 123492659 h 57"/>
              <a:gd name="T2" fmla="*/ 271263014 w 53"/>
              <a:gd name="T3" fmla="*/ 133783448 h 57"/>
              <a:gd name="T4" fmla="*/ 250397873 w 53"/>
              <a:gd name="T5" fmla="*/ 133783448 h 57"/>
              <a:gd name="T6" fmla="*/ 198231784 w 53"/>
              <a:gd name="T7" fmla="*/ 123492659 h 57"/>
              <a:gd name="T8" fmla="*/ 198231784 w 53"/>
              <a:gd name="T9" fmla="*/ 144074236 h 57"/>
              <a:gd name="T10" fmla="*/ 198231784 w 53"/>
              <a:gd name="T11" fmla="*/ 154365024 h 57"/>
              <a:gd name="T12" fmla="*/ 187795978 w 53"/>
              <a:gd name="T13" fmla="*/ 154365024 h 57"/>
              <a:gd name="T14" fmla="*/ 93899607 w 53"/>
              <a:gd name="T15" fmla="*/ 195528176 h 57"/>
              <a:gd name="T16" fmla="*/ 93899607 w 53"/>
              <a:gd name="T17" fmla="*/ 205818964 h 57"/>
              <a:gd name="T18" fmla="*/ 125197319 w 53"/>
              <a:gd name="T19" fmla="*/ 288148471 h 57"/>
              <a:gd name="T20" fmla="*/ 125197319 w 53"/>
              <a:gd name="T21" fmla="*/ 298439259 h 57"/>
              <a:gd name="T22" fmla="*/ 125197319 w 53"/>
              <a:gd name="T23" fmla="*/ 308730047 h 57"/>
              <a:gd name="T24" fmla="*/ 20865142 w 53"/>
              <a:gd name="T25" fmla="*/ 421931919 h 57"/>
              <a:gd name="T26" fmla="*/ 0 w 53"/>
              <a:gd name="T27" fmla="*/ 463095071 h 57"/>
              <a:gd name="T28" fmla="*/ 20865142 w 53"/>
              <a:gd name="T29" fmla="*/ 493967435 h 57"/>
              <a:gd name="T30" fmla="*/ 73031230 w 53"/>
              <a:gd name="T31" fmla="*/ 514552214 h 57"/>
              <a:gd name="T32" fmla="*/ 104332177 w 53"/>
              <a:gd name="T33" fmla="*/ 514552214 h 57"/>
              <a:gd name="T34" fmla="*/ 208664355 w 53"/>
              <a:gd name="T35" fmla="*/ 545424578 h 57"/>
              <a:gd name="T36" fmla="*/ 250397873 w 53"/>
              <a:gd name="T37" fmla="*/ 566006154 h 57"/>
              <a:gd name="T38" fmla="*/ 323429103 w 53"/>
              <a:gd name="T39" fmla="*/ 586587730 h 57"/>
              <a:gd name="T40" fmla="*/ 375595192 w 53"/>
              <a:gd name="T41" fmla="*/ 545424578 h 57"/>
              <a:gd name="T42" fmla="*/ 406892904 w 53"/>
              <a:gd name="T43" fmla="*/ 504258223 h 57"/>
              <a:gd name="T44" fmla="*/ 438193851 w 53"/>
              <a:gd name="T45" fmla="*/ 432222707 h 57"/>
              <a:gd name="T46" fmla="*/ 417328709 w 53"/>
              <a:gd name="T47" fmla="*/ 339602411 h 57"/>
              <a:gd name="T48" fmla="*/ 448626422 w 53"/>
              <a:gd name="T49" fmla="*/ 349893200 h 57"/>
              <a:gd name="T50" fmla="*/ 500792510 w 53"/>
              <a:gd name="T51" fmla="*/ 349893200 h 57"/>
              <a:gd name="T52" fmla="*/ 521657652 w 53"/>
              <a:gd name="T53" fmla="*/ 339602411 h 57"/>
              <a:gd name="T54" fmla="*/ 532093458 w 53"/>
              <a:gd name="T55" fmla="*/ 319020835 h 57"/>
              <a:gd name="T56" fmla="*/ 490359940 w 53"/>
              <a:gd name="T57" fmla="*/ 195528176 h 57"/>
              <a:gd name="T58" fmla="*/ 500792510 w 53"/>
              <a:gd name="T59" fmla="*/ 154365024 h 57"/>
              <a:gd name="T60" fmla="*/ 552958599 w 53"/>
              <a:gd name="T61" fmla="*/ 113201871 h 57"/>
              <a:gd name="T62" fmla="*/ 552958599 w 53"/>
              <a:gd name="T63" fmla="*/ 113201871 h 57"/>
              <a:gd name="T64" fmla="*/ 542526028 w 53"/>
              <a:gd name="T65" fmla="*/ 92620295 h 57"/>
              <a:gd name="T66" fmla="*/ 448626422 w 53"/>
              <a:gd name="T67" fmla="*/ 92620295 h 57"/>
              <a:gd name="T68" fmla="*/ 448626422 w 53"/>
              <a:gd name="T69" fmla="*/ 92620295 h 57"/>
              <a:gd name="T70" fmla="*/ 354726815 w 53"/>
              <a:gd name="T71" fmla="*/ 30872364 h 57"/>
              <a:gd name="T72" fmla="*/ 250397873 w 53"/>
              <a:gd name="T73" fmla="*/ 10290788 h 57"/>
              <a:gd name="T74" fmla="*/ 229529496 w 53"/>
              <a:gd name="T75" fmla="*/ 10290788 h 57"/>
              <a:gd name="T76" fmla="*/ 260830443 w 53"/>
              <a:gd name="T77" fmla="*/ 51453940 h 57"/>
              <a:gd name="T78" fmla="*/ 271263014 w 53"/>
              <a:gd name="T79" fmla="*/ 123492659 h 5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53" h="57">
                <a:moveTo>
                  <a:pt x="26" y="12"/>
                </a:moveTo>
                <a:cubicBezTo>
                  <a:pt x="26" y="13"/>
                  <a:pt x="26" y="13"/>
                  <a:pt x="26" y="13"/>
                </a:cubicBezTo>
                <a:cubicBezTo>
                  <a:pt x="24" y="13"/>
                  <a:pt x="24" y="13"/>
                  <a:pt x="24" y="13"/>
                </a:cubicBezTo>
                <a:cubicBezTo>
                  <a:pt x="19" y="12"/>
                  <a:pt x="19" y="12"/>
                  <a:pt x="19" y="12"/>
                </a:cubicBezTo>
                <a:cubicBezTo>
                  <a:pt x="19" y="14"/>
                  <a:pt x="19" y="14"/>
                  <a:pt x="19" y="14"/>
                </a:cubicBezTo>
                <a:cubicBezTo>
                  <a:pt x="19" y="15"/>
                  <a:pt x="19" y="15"/>
                  <a:pt x="19" y="15"/>
                </a:cubicBezTo>
                <a:cubicBezTo>
                  <a:pt x="18" y="15"/>
                  <a:pt x="18" y="15"/>
                  <a:pt x="18" y="15"/>
                </a:cubicBezTo>
                <a:cubicBezTo>
                  <a:pt x="9" y="19"/>
                  <a:pt x="9" y="19"/>
                  <a:pt x="9" y="19"/>
                </a:cubicBezTo>
                <a:cubicBezTo>
                  <a:pt x="9" y="20"/>
                  <a:pt x="9" y="20"/>
                  <a:pt x="9" y="20"/>
                </a:cubicBezTo>
                <a:cubicBezTo>
                  <a:pt x="8" y="23"/>
                  <a:pt x="9" y="25"/>
                  <a:pt x="12" y="28"/>
                </a:cubicBezTo>
                <a:cubicBezTo>
                  <a:pt x="12" y="29"/>
                  <a:pt x="12" y="29"/>
                  <a:pt x="12" y="29"/>
                </a:cubicBezTo>
                <a:cubicBezTo>
                  <a:pt x="12" y="30"/>
                  <a:pt x="12" y="30"/>
                  <a:pt x="12" y="30"/>
                </a:cubicBezTo>
                <a:cubicBezTo>
                  <a:pt x="9" y="34"/>
                  <a:pt x="6" y="38"/>
                  <a:pt x="2" y="41"/>
                </a:cubicBezTo>
                <a:cubicBezTo>
                  <a:pt x="0" y="42"/>
                  <a:pt x="0" y="43"/>
                  <a:pt x="0" y="45"/>
                </a:cubicBezTo>
                <a:cubicBezTo>
                  <a:pt x="2" y="48"/>
                  <a:pt x="2" y="48"/>
                  <a:pt x="2" y="48"/>
                </a:cubicBezTo>
                <a:cubicBezTo>
                  <a:pt x="7" y="50"/>
                  <a:pt x="7" y="50"/>
                  <a:pt x="7" y="50"/>
                </a:cubicBezTo>
                <a:cubicBezTo>
                  <a:pt x="10" y="50"/>
                  <a:pt x="10" y="50"/>
                  <a:pt x="10" y="50"/>
                </a:cubicBezTo>
                <a:cubicBezTo>
                  <a:pt x="15" y="50"/>
                  <a:pt x="18" y="51"/>
                  <a:pt x="20" y="53"/>
                </a:cubicBezTo>
                <a:cubicBezTo>
                  <a:pt x="24" y="55"/>
                  <a:pt x="24" y="55"/>
                  <a:pt x="24" y="55"/>
                </a:cubicBezTo>
                <a:cubicBezTo>
                  <a:pt x="26" y="57"/>
                  <a:pt x="29" y="57"/>
                  <a:pt x="31" y="57"/>
                </a:cubicBezTo>
                <a:cubicBezTo>
                  <a:pt x="32" y="57"/>
                  <a:pt x="34" y="56"/>
                  <a:pt x="36" y="53"/>
                </a:cubicBezTo>
                <a:cubicBezTo>
                  <a:pt x="39" y="49"/>
                  <a:pt x="39" y="49"/>
                  <a:pt x="39" y="49"/>
                </a:cubicBezTo>
                <a:cubicBezTo>
                  <a:pt x="42" y="42"/>
                  <a:pt x="42" y="42"/>
                  <a:pt x="42" y="42"/>
                </a:cubicBezTo>
                <a:cubicBezTo>
                  <a:pt x="40" y="33"/>
                  <a:pt x="40" y="33"/>
                  <a:pt x="40" y="33"/>
                </a:cubicBezTo>
                <a:cubicBezTo>
                  <a:pt x="43" y="34"/>
                  <a:pt x="43" y="34"/>
                  <a:pt x="43" y="34"/>
                </a:cubicBezTo>
                <a:cubicBezTo>
                  <a:pt x="48" y="34"/>
                  <a:pt x="48" y="34"/>
                  <a:pt x="48" y="34"/>
                </a:cubicBezTo>
                <a:cubicBezTo>
                  <a:pt x="50" y="33"/>
                  <a:pt x="50" y="33"/>
                  <a:pt x="50" y="33"/>
                </a:cubicBezTo>
                <a:cubicBezTo>
                  <a:pt x="51" y="31"/>
                  <a:pt x="51" y="31"/>
                  <a:pt x="51" y="31"/>
                </a:cubicBezTo>
                <a:cubicBezTo>
                  <a:pt x="47" y="19"/>
                  <a:pt x="47" y="19"/>
                  <a:pt x="47" y="19"/>
                </a:cubicBezTo>
                <a:cubicBezTo>
                  <a:pt x="48" y="15"/>
                  <a:pt x="48" y="15"/>
                  <a:pt x="48" y="15"/>
                </a:cubicBezTo>
                <a:cubicBezTo>
                  <a:pt x="50" y="13"/>
                  <a:pt x="51" y="12"/>
                  <a:pt x="53" y="11"/>
                </a:cubicBezTo>
                <a:cubicBezTo>
                  <a:pt x="53" y="11"/>
                  <a:pt x="53" y="11"/>
                  <a:pt x="53" y="11"/>
                </a:cubicBezTo>
                <a:cubicBezTo>
                  <a:pt x="52" y="9"/>
                  <a:pt x="52" y="9"/>
                  <a:pt x="52" y="9"/>
                </a:cubicBezTo>
                <a:cubicBezTo>
                  <a:pt x="43" y="9"/>
                  <a:pt x="43" y="9"/>
                  <a:pt x="43" y="9"/>
                </a:cubicBezTo>
                <a:cubicBezTo>
                  <a:pt x="43" y="9"/>
                  <a:pt x="43" y="9"/>
                  <a:pt x="43" y="9"/>
                </a:cubicBezTo>
                <a:cubicBezTo>
                  <a:pt x="34" y="3"/>
                  <a:pt x="34" y="3"/>
                  <a:pt x="34" y="3"/>
                </a:cubicBezTo>
                <a:cubicBezTo>
                  <a:pt x="30" y="0"/>
                  <a:pt x="27" y="0"/>
                  <a:pt x="24" y="1"/>
                </a:cubicBezTo>
                <a:cubicBezTo>
                  <a:pt x="22" y="1"/>
                  <a:pt x="22" y="1"/>
                  <a:pt x="22" y="1"/>
                </a:cubicBezTo>
                <a:cubicBezTo>
                  <a:pt x="22" y="3"/>
                  <a:pt x="22" y="5"/>
                  <a:pt x="25" y="5"/>
                </a:cubicBezTo>
                <a:cubicBezTo>
                  <a:pt x="27" y="7"/>
                  <a:pt x="28" y="9"/>
                  <a:pt x="26" y="12"/>
                </a:cubicBezTo>
                <a:close/>
              </a:path>
            </a:pathLst>
          </a:custGeom>
          <a:solidFill>
            <a:schemeClr val="accent1"/>
          </a:solidFill>
          <a:ln>
            <a:noFill/>
          </a:ln>
        </p:spPr>
        <p:txBody>
          <a:bodyPr/>
          <a:lstStyle/>
          <a:p>
            <a:endParaRPr lang="zh-CN" altLang="en-US"/>
          </a:p>
        </p:txBody>
      </p:sp>
      <p:sp>
        <p:nvSpPr>
          <p:cNvPr id="29" name="Freeform 27"/>
          <p:cNvSpPr/>
          <p:nvPr/>
        </p:nvSpPr>
        <p:spPr bwMode="auto">
          <a:xfrm>
            <a:off x="4616137" y="2383653"/>
            <a:ext cx="603250" cy="574675"/>
          </a:xfrm>
          <a:custGeom>
            <a:avLst/>
            <a:gdLst>
              <a:gd name="T0" fmla="*/ 824315455 w 188"/>
              <a:gd name="T1" fmla="*/ 381719040 h 179"/>
              <a:gd name="T2" fmla="*/ 721275221 w 188"/>
              <a:gd name="T3" fmla="*/ 412671228 h 179"/>
              <a:gd name="T4" fmla="*/ 597628223 w 188"/>
              <a:gd name="T5" fmla="*/ 474569183 h 179"/>
              <a:gd name="T6" fmla="*/ 473981226 w 188"/>
              <a:gd name="T7" fmla="*/ 577737793 h 179"/>
              <a:gd name="T8" fmla="*/ 463677844 w 188"/>
              <a:gd name="T9" fmla="*/ 598371515 h 179"/>
              <a:gd name="T10" fmla="*/ 350334229 w 188"/>
              <a:gd name="T11" fmla="*/ 722170636 h 179"/>
              <a:gd name="T12" fmla="*/ 216383850 w 188"/>
              <a:gd name="T13" fmla="*/ 711855380 h 179"/>
              <a:gd name="T14" fmla="*/ 154560351 w 188"/>
              <a:gd name="T15" fmla="*/ 649954215 h 179"/>
              <a:gd name="T16" fmla="*/ 175167114 w 188"/>
              <a:gd name="T17" fmla="*/ 887240411 h 179"/>
              <a:gd name="T18" fmla="*/ 20606763 w 188"/>
              <a:gd name="T19" fmla="*/ 1134841864 h 179"/>
              <a:gd name="T20" fmla="*/ 0 w 188"/>
              <a:gd name="T21" fmla="*/ 1165790842 h 179"/>
              <a:gd name="T22" fmla="*/ 164863733 w 188"/>
              <a:gd name="T23" fmla="*/ 1227692008 h 179"/>
              <a:gd name="T24" fmla="*/ 175167114 w 188"/>
              <a:gd name="T25" fmla="*/ 1238010474 h 179"/>
              <a:gd name="T26" fmla="*/ 236990613 w 188"/>
              <a:gd name="T27" fmla="*/ 1279274707 h 179"/>
              <a:gd name="T28" fmla="*/ 247293995 w 188"/>
              <a:gd name="T29" fmla="*/ 1279274707 h 179"/>
              <a:gd name="T30" fmla="*/ 401854346 w 188"/>
              <a:gd name="T31" fmla="*/ 1403077039 h 179"/>
              <a:gd name="T32" fmla="*/ 577021460 w 188"/>
              <a:gd name="T33" fmla="*/ 1155475586 h 179"/>
              <a:gd name="T34" fmla="*/ 628538368 w 188"/>
              <a:gd name="T35" fmla="*/ 1093574420 h 179"/>
              <a:gd name="T36" fmla="*/ 762491956 w 188"/>
              <a:gd name="T37" fmla="*/ 1041991721 h 179"/>
              <a:gd name="T38" fmla="*/ 896442335 w 188"/>
              <a:gd name="T39" fmla="*/ 1021357999 h 179"/>
              <a:gd name="T40" fmla="*/ 968569215 w 188"/>
              <a:gd name="T41" fmla="*/ 1134841864 h 179"/>
              <a:gd name="T42" fmla="*/ 978872597 w 188"/>
              <a:gd name="T43" fmla="*/ 1227692008 h 179"/>
              <a:gd name="T44" fmla="*/ 947962452 w 188"/>
              <a:gd name="T45" fmla="*/ 1382443317 h 179"/>
              <a:gd name="T46" fmla="*/ 947962452 w 188"/>
              <a:gd name="T47" fmla="*/ 1392761783 h 179"/>
              <a:gd name="T48" fmla="*/ 875832363 w 188"/>
              <a:gd name="T49" fmla="*/ 1609411047 h 179"/>
              <a:gd name="T50" fmla="*/ 947962452 w 188"/>
              <a:gd name="T51" fmla="*/ 1568143604 h 179"/>
              <a:gd name="T52" fmla="*/ 999482569 w 188"/>
              <a:gd name="T53" fmla="*/ 1588777326 h 179"/>
              <a:gd name="T54" fmla="*/ 989175979 w 188"/>
              <a:gd name="T55" fmla="*/ 1650678491 h 179"/>
              <a:gd name="T56" fmla="*/ 947962452 w 188"/>
              <a:gd name="T57" fmla="*/ 1722894913 h 179"/>
              <a:gd name="T58" fmla="*/ 917049098 w 188"/>
              <a:gd name="T59" fmla="*/ 1774480823 h 179"/>
              <a:gd name="T60" fmla="*/ 865528981 w 188"/>
              <a:gd name="T61" fmla="*/ 1784796079 h 179"/>
              <a:gd name="T62" fmla="*/ 814008864 w 188"/>
              <a:gd name="T63" fmla="*/ 1846697244 h 179"/>
              <a:gd name="T64" fmla="*/ 1020089332 w 188"/>
              <a:gd name="T65" fmla="*/ 1691945935 h 179"/>
              <a:gd name="T66" fmla="*/ 1339510207 w 188"/>
              <a:gd name="T67" fmla="*/ 1372128061 h 179"/>
              <a:gd name="T68" fmla="*/ 1401333706 w 188"/>
              <a:gd name="T69" fmla="*/ 1341175873 h 179"/>
              <a:gd name="T70" fmla="*/ 1566197439 w 188"/>
              <a:gd name="T71" fmla="*/ 1299908429 h 179"/>
              <a:gd name="T72" fmla="*/ 1679541055 w 188"/>
              <a:gd name="T73" fmla="*/ 1072940698 h 179"/>
              <a:gd name="T74" fmla="*/ 1937138431 w 188"/>
              <a:gd name="T75" fmla="*/ 804705524 h 179"/>
              <a:gd name="T76" fmla="*/ 1875314932 w 188"/>
              <a:gd name="T77" fmla="*/ 619005237 h 179"/>
              <a:gd name="T78" fmla="*/ 1782578080 w 188"/>
              <a:gd name="T79" fmla="*/ 598371515 h 179"/>
              <a:gd name="T80" fmla="*/ 1761971316 w 188"/>
              <a:gd name="T81" fmla="*/ 557104071 h 179"/>
              <a:gd name="T82" fmla="*/ 1628020938 w 188"/>
              <a:gd name="T83" fmla="*/ 226967731 h 179"/>
              <a:gd name="T84" fmla="*/ 1586804202 w 188"/>
              <a:gd name="T85" fmla="*/ 61901166 h 179"/>
              <a:gd name="T86" fmla="*/ 1514677322 w 188"/>
              <a:gd name="T87" fmla="*/ 123802332 h 179"/>
              <a:gd name="T88" fmla="*/ 1380726943 w 188"/>
              <a:gd name="T89" fmla="*/ 51582700 h 179"/>
              <a:gd name="T90" fmla="*/ 1277686709 w 188"/>
              <a:gd name="T91" fmla="*/ 61901166 h 179"/>
              <a:gd name="T92" fmla="*/ 1174646475 w 188"/>
              <a:gd name="T93" fmla="*/ 20633722 h 179"/>
              <a:gd name="T94" fmla="*/ 1174646475 w 188"/>
              <a:gd name="T95" fmla="*/ 154751309 h 179"/>
              <a:gd name="T96" fmla="*/ 1164343093 w 188"/>
              <a:gd name="T97" fmla="*/ 165066565 h 179"/>
              <a:gd name="T98" fmla="*/ 1071609449 w 188"/>
              <a:gd name="T99" fmla="*/ 247601453 h 17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88" h="179">
                <a:moveTo>
                  <a:pt x="86" y="23"/>
                </a:moveTo>
                <a:cubicBezTo>
                  <a:pt x="81" y="30"/>
                  <a:pt x="81" y="30"/>
                  <a:pt x="81" y="30"/>
                </a:cubicBezTo>
                <a:cubicBezTo>
                  <a:pt x="80" y="31"/>
                  <a:pt x="80" y="33"/>
                  <a:pt x="80" y="37"/>
                </a:cubicBezTo>
                <a:cubicBezTo>
                  <a:pt x="80" y="40"/>
                  <a:pt x="80" y="40"/>
                  <a:pt x="80" y="40"/>
                </a:cubicBezTo>
                <a:cubicBezTo>
                  <a:pt x="71" y="40"/>
                  <a:pt x="71" y="40"/>
                  <a:pt x="71" y="40"/>
                </a:cubicBezTo>
                <a:cubicBezTo>
                  <a:pt x="70" y="40"/>
                  <a:pt x="70" y="40"/>
                  <a:pt x="70" y="40"/>
                </a:cubicBezTo>
                <a:cubicBezTo>
                  <a:pt x="70" y="40"/>
                  <a:pt x="70" y="40"/>
                  <a:pt x="70" y="40"/>
                </a:cubicBezTo>
                <a:cubicBezTo>
                  <a:pt x="64" y="38"/>
                  <a:pt x="64" y="38"/>
                  <a:pt x="64" y="38"/>
                </a:cubicBezTo>
                <a:cubicBezTo>
                  <a:pt x="58" y="46"/>
                  <a:pt x="58" y="46"/>
                  <a:pt x="58" y="46"/>
                </a:cubicBezTo>
                <a:cubicBezTo>
                  <a:pt x="58" y="46"/>
                  <a:pt x="58" y="46"/>
                  <a:pt x="58" y="46"/>
                </a:cubicBezTo>
                <a:cubicBezTo>
                  <a:pt x="51" y="50"/>
                  <a:pt x="51" y="50"/>
                  <a:pt x="51" y="50"/>
                </a:cubicBezTo>
                <a:cubicBezTo>
                  <a:pt x="46" y="56"/>
                  <a:pt x="46" y="56"/>
                  <a:pt x="46" y="56"/>
                </a:cubicBezTo>
                <a:cubicBezTo>
                  <a:pt x="46" y="56"/>
                  <a:pt x="46" y="56"/>
                  <a:pt x="46" y="56"/>
                </a:cubicBezTo>
                <a:cubicBezTo>
                  <a:pt x="45" y="58"/>
                  <a:pt x="45" y="58"/>
                  <a:pt x="45" y="58"/>
                </a:cubicBezTo>
                <a:cubicBezTo>
                  <a:pt x="45" y="58"/>
                  <a:pt x="45" y="58"/>
                  <a:pt x="45" y="58"/>
                </a:cubicBezTo>
                <a:cubicBezTo>
                  <a:pt x="35" y="69"/>
                  <a:pt x="35" y="69"/>
                  <a:pt x="35" y="69"/>
                </a:cubicBezTo>
                <a:cubicBezTo>
                  <a:pt x="35" y="70"/>
                  <a:pt x="35" y="70"/>
                  <a:pt x="35" y="70"/>
                </a:cubicBezTo>
                <a:cubicBezTo>
                  <a:pt x="34" y="70"/>
                  <a:pt x="34" y="70"/>
                  <a:pt x="34" y="70"/>
                </a:cubicBezTo>
                <a:cubicBezTo>
                  <a:pt x="27" y="74"/>
                  <a:pt x="27" y="74"/>
                  <a:pt x="27" y="74"/>
                </a:cubicBezTo>
                <a:cubicBezTo>
                  <a:pt x="21" y="70"/>
                  <a:pt x="21" y="70"/>
                  <a:pt x="21" y="70"/>
                </a:cubicBezTo>
                <a:cubicBezTo>
                  <a:pt x="21" y="69"/>
                  <a:pt x="21" y="69"/>
                  <a:pt x="21" y="69"/>
                </a:cubicBezTo>
                <a:cubicBezTo>
                  <a:pt x="21" y="69"/>
                  <a:pt x="21" y="69"/>
                  <a:pt x="21" y="69"/>
                </a:cubicBezTo>
                <a:cubicBezTo>
                  <a:pt x="21" y="69"/>
                  <a:pt x="21" y="69"/>
                  <a:pt x="21" y="69"/>
                </a:cubicBezTo>
                <a:cubicBezTo>
                  <a:pt x="15" y="63"/>
                  <a:pt x="15" y="63"/>
                  <a:pt x="15" y="63"/>
                </a:cubicBezTo>
                <a:cubicBezTo>
                  <a:pt x="12" y="61"/>
                  <a:pt x="12" y="61"/>
                  <a:pt x="12" y="61"/>
                </a:cubicBezTo>
                <a:cubicBezTo>
                  <a:pt x="14" y="78"/>
                  <a:pt x="14" y="78"/>
                  <a:pt x="14" y="78"/>
                </a:cubicBezTo>
                <a:cubicBezTo>
                  <a:pt x="17" y="86"/>
                  <a:pt x="17" y="86"/>
                  <a:pt x="17" y="86"/>
                </a:cubicBezTo>
                <a:cubicBezTo>
                  <a:pt x="11" y="92"/>
                  <a:pt x="11" y="92"/>
                  <a:pt x="11" y="92"/>
                </a:cubicBezTo>
                <a:cubicBezTo>
                  <a:pt x="2" y="104"/>
                  <a:pt x="2" y="104"/>
                  <a:pt x="2" y="104"/>
                </a:cubicBezTo>
                <a:cubicBezTo>
                  <a:pt x="2" y="110"/>
                  <a:pt x="2" y="110"/>
                  <a:pt x="2" y="110"/>
                </a:cubicBezTo>
                <a:cubicBezTo>
                  <a:pt x="2" y="110"/>
                  <a:pt x="2" y="110"/>
                  <a:pt x="2" y="110"/>
                </a:cubicBezTo>
                <a:cubicBezTo>
                  <a:pt x="2" y="110"/>
                  <a:pt x="2" y="110"/>
                  <a:pt x="2" y="110"/>
                </a:cubicBezTo>
                <a:cubicBezTo>
                  <a:pt x="0" y="113"/>
                  <a:pt x="0" y="113"/>
                  <a:pt x="0" y="113"/>
                </a:cubicBezTo>
                <a:cubicBezTo>
                  <a:pt x="1" y="116"/>
                  <a:pt x="1" y="116"/>
                  <a:pt x="1" y="116"/>
                </a:cubicBezTo>
                <a:cubicBezTo>
                  <a:pt x="4" y="116"/>
                  <a:pt x="4" y="116"/>
                  <a:pt x="4" y="116"/>
                </a:cubicBezTo>
                <a:cubicBezTo>
                  <a:pt x="16" y="119"/>
                  <a:pt x="16" y="119"/>
                  <a:pt x="16" y="119"/>
                </a:cubicBezTo>
                <a:cubicBezTo>
                  <a:pt x="16" y="119"/>
                  <a:pt x="16" y="119"/>
                  <a:pt x="16" y="119"/>
                </a:cubicBezTo>
                <a:cubicBezTo>
                  <a:pt x="17" y="119"/>
                  <a:pt x="17" y="119"/>
                  <a:pt x="17" y="119"/>
                </a:cubicBezTo>
                <a:cubicBezTo>
                  <a:pt x="17" y="120"/>
                  <a:pt x="17" y="120"/>
                  <a:pt x="17" y="120"/>
                </a:cubicBezTo>
                <a:cubicBezTo>
                  <a:pt x="17" y="120"/>
                  <a:pt x="17" y="120"/>
                  <a:pt x="17" y="120"/>
                </a:cubicBezTo>
                <a:cubicBezTo>
                  <a:pt x="20" y="122"/>
                  <a:pt x="20" y="122"/>
                  <a:pt x="20" y="122"/>
                </a:cubicBezTo>
                <a:cubicBezTo>
                  <a:pt x="23" y="124"/>
                  <a:pt x="23" y="124"/>
                  <a:pt x="23" y="124"/>
                </a:cubicBezTo>
                <a:cubicBezTo>
                  <a:pt x="23" y="124"/>
                  <a:pt x="23" y="124"/>
                  <a:pt x="23" y="124"/>
                </a:cubicBezTo>
                <a:cubicBezTo>
                  <a:pt x="24" y="124"/>
                  <a:pt x="24" y="124"/>
                  <a:pt x="24" y="124"/>
                </a:cubicBezTo>
                <a:cubicBezTo>
                  <a:pt x="24" y="124"/>
                  <a:pt x="24" y="124"/>
                  <a:pt x="24" y="124"/>
                </a:cubicBezTo>
                <a:cubicBezTo>
                  <a:pt x="25" y="126"/>
                  <a:pt x="26" y="127"/>
                  <a:pt x="26" y="129"/>
                </a:cubicBezTo>
                <a:cubicBezTo>
                  <a:pt x="27" y="132"/>
                  <a:pt x="27" y="132"/>
                  <a:pt x="27" y="132"/>
                </a:cubicBezTo>
                <a:cubicBezTo>
                  <a:pt x="39" y="136"/>
                  <a:pt x="39" y="136"/>
                  <a:pt x="39" y="136"/>
                </a:cubicBezTo>
                <a:cubicBezTo>
                  <a:pt x="43" y="135"/>
                  <a:pt x="43" y="135"/>
                  <a:pt x="43" y="135"/>
                </a:cubicBezTo>
                <a:cubicBezTo>
                  <a:pt x="46" y="130"/>
                  <a:pt x="46" y="130"/>
                  <a:pt x="46" y="130"/>
                </a:cubicBezTo>
                <a:cubicBezTo>
                  <a:pt x="56" y="112"/>
                  <a:pt x="56" y="112"/>
                  <a:pt x="56" y="112"/>
                </a:cubicBezTo>
                <a:cubicBezTo>
                  <a:pt x="56" y="112"/>
                  <a:pt x="56" y="112"/>
                  <a:pt x="56" y="112"/>
                </a:cubicBezTo>
                <a:cubicBezTo>
                  <a:pt x="56" y="112"/>
                  <a:pt x="56" y="112"/>
                  <a:pt x="56" y="112"/>
                </a:cubicBezTo>
                <a:cubicBezTo>
                  <a:pt x="61" y="106"/>
                  <a:pt x="61" y="106"/>
                  <a:pt x="61" y="106"/>
                </a:cubicBezTo>
                <a:cubicBezTo>
                  <a:pt x="61" y="105"/>
                  <a:pt x="61" y="105"/>
                  <a:pt x="61" y="105"/>
                </a:cubicBezTo>
                <a:cubicBezTo>
                  <a:pt x="69" y="102"/>
                  <a:pt x="69" y="102"/>
                  <a:pt x="69" y="102"/>
                </a:cubicBezTo>
                <a:cubicBezTo>
                  <a:pt x="74" y="101"/>
                  <a:pt x="74" y="101"/>
                  <a:pt x="74" y="101"/>
                </a:cubicBezTo>
                <a:cubicBezTo>
                  <a:pt x="76" y="98"/>
                  <a:pt x="78" y="96"/>
                  <a:pt x="80" y="96"/>
                </a:cubicBezTo>
                <a:cubicBezTo>
                  <a:pt x="81" y="96"/>
                  <a:pt x="83" y="97"/>
                  <a:pt x="86" y="99"/>
                </a:cubicBezTo>
                <a:cubicBezTo>
                  <a:pt x="87" y="99"/>
                  <a:pt x="87" y="99"/>
                  <a:pt x="87" y="99"/>
                </a:cubicBezTo>
                <a:cubicBezTo>
                  <a:pt x="87" y="100"/>
                  <a:pt x="87" y="100"/>
                  <a:pt x="87" y="100"/>
                </a:cubicBezTo>
                <a:cubicBezTo>
                  <a:pt x="94" y="110"/>
                  <a:pt x="94" y="110"/>
                  <a:pt x="94" y="110"/>
                </a:cubicBezTo>
                <a:cubicBezTo>
                  <a:pt x="94" y="110"/>
                  <a:pt x="94" y="110"/>
                  <a:pt x="94" y="110"/>
                </a:cubicBezTo>
                <a:cubicBezTo>
                  <a:pt x="94" y="110"/>
                  <a:pt x="94" y="110"/>
                  <a:pt x="94" y="110"/>
                </a:cubicBezTo>
                <a:cubicBezTo>
                  <a:pt x="94" y="111"/>
                  <a:pt x="94" y="111"/>
                  <a:pt x="94" y="111"/>
                </a:cubicBezTo>
                <a:cubicBezTo>
                  <a:pt x="95" y="119"/>
                  <a:pt x="95" y="119"/>
                  <a:pt x="95" y="119"/>
                </a:cubicBezTo>
                <a:cubicBezTo>
                  <a:pt x="94" y="127"/>
                  <a:pt x="94" y="127"/>
                  <a:pt x="94" y="127"/>
                </a:cubicBezTo>
                <a:cubicBezTo>
                  <a:pt x="94" y="127"/>
                  <a:pt x="94" y="127"/>
                  <a:pt x="94" y="127"/>
                </a:cubicBezTo>
                <a:cubicBezTo>
                  <a:pt x="92" y="134"/>
                  <a:pt x="92" y="134"/>
                  <a:pt x="92" y="134"/>
                </a:cubicBezTo>
                <a:cubicBezTo>
                  <a:pt x="92" y="134"/>
                  <a:pt x="92" y="134"/>
                  <a:pt x="92" y="134"/>
                </a:cubicBezTo>
                <a:cubicBezTo>
                  <a:pt x="92" y="135"/>
                  <a:pt x="92" y="135"/>
                  <a:pt x="92" y="135"/>
                </a:cubicBezTo>
                <a:cubicBezTo>
                  <a:pt x="92" y="135"/>
                  <a:pt x="92" y="135"/>
                  <a:pt x="92" y="135"/>
                </a:cubicBezTo>
                <a:cubicBezTo>
                  <a:pt x="87" y="142"/>
                  <a:pt x="87" y="142"/>
                  <a:pt x="87" y="142"/>
                </a:cubicBezTo>
                <a:cubicBezTo>
                  <a:pt x="84" y="147"/>
                  <a:pt x="84" y="147"/>
                  <a:pt x="84" y="147"/>
                </a:cubicBezTo>
                <a:cubicBezTo>
                  <a:pt x="85" y="156"/>
                  <a:pt x="85" y="156"/>
                  <a:pt x="85" y="156"/>
                </a:cubicBezTo>
                <a:cubicBezTo>
                  <a:pt x="86" y="156"/>
                  <a:pt x="86" y="156"/>
                  <a:pt x="86" y="156"/>
                </a:cubicBezTo>
                <a:cubicBezTo>
                  <a:pt x="88" y="154"/>
                  <a:pt x="88" y="154"/>
                  <a:pt x="88" y="154"/>
                </a:cubicBezTo>
                <a:cubicBezTo>
                  <a:pt x="92" y="152"/>
                  <a:pt x="92" y="152"/>
                  <a:pt x="92" y="152"/>
                </a:cubicBezTo>
                <a:cubicBezTo>
                  <a:pt x="92" y="151"/>
                  <a:pt x="92" y="151"/>
                  <a:pt x="92" y="151"/>
                </a:cubicBezTo>
                <a:cubicBezTo>
                  <a:pt x="93" y="150"/>
                  <a:pt x="93" y="150"/>
                  <a:pt x="93" y="150"/>
                </a:cubicBezTo>
                <a:cubicBezTo>
                  <a:pt x="97" y="154"/>
                  <a:pt x="97" y="154"/>
                  <a:pt x="97" y="154"/>
                </a:cubicBezTo>
                <a:cubicBezTo>
                  <a:pt x="97" y="154"/>
                  <a:pt x="97" y="154"/>
                  <a:pt x="97" y="154"/>
                </a:cubicBezTo>
                <a:cubicBezTo>
                  <a:pt x="97" y="160"/>
                  <a:pt x="97" y="160"/>
                  <a:pt x="97" y="160"/>
                </a:cubicBezTo>
                <a:cubicBezTo>
                  <a:pt x="96" y="160"/>
                  <a:pt x="96" y="160"/>
                  <a:pt x="96" y="160"/>
                </a:cubicBezTo>
                <a:cubicBezTo>
                  <a:pt x="93" y="162"/>
                  <a:pt x="93" y="162"/>
                  <a:pt x="93" y="162"/>
                </a:cubicBezTo>
                <a:cubicBezTo>
                  <a:pt x="92" y="164"/>
                  <a:pt x="92" y="164"/>
                  <a:pt x="92" y="164"/>
                </a:cubicBezTo>
                <a:cubicBezTo>
                  <a:pt x="92" y="167"/>
                  <a:pt x="92" y="167"/>
                  <a:pt x="92" y="167"/>
                </a:cubicBezTo>
                <a:cubicBezTo>
                  <a:pt x="91" y="168"/>
                  <a:pt x="91" y="168"/>
                  <a:pt x="91" y="168"/>
                </a:cubicBezTo>
                <a:cubicBezTo>
                  <a:pt x="91" y="168"/>
                  <a:pt x="91" y="168"/>
                  <a:pt x="91" y="168"/>
                </a:cubicBezTo>
                <a:cubicBezTo>
                  <a:pt x="89" y="172"/>
                  <a:pt x="89" y="172"/>
                  <a:pt x="89" y="172"/>
                </a:cubicBezTo>
                <a:cubicBezTo>
                  <a:pt x="88" y="172"/>
                  <a:pt x="88" y="172"/>
                  <a:pt x="88" y="172"/>
                </a:cubicBezTo>
                <a:cubicBezTo>
                  <a:pt x="88" y="172"/>
                  <a:pt x="88" y="172"/>
                  <a:pt x="88" y="172"/>
                </a:cubicBezTo>
                <a:cubicBezTo>
                  <a:pt x="84" y="173"/>
                  <a:pt x="84" y="173"/>
                  <a:pt x="84" y="173"/>
                </a:cubicBezTo>
                <a:cubicBezTo>
                  <a:pt x="81" y="174"/>
                  <a:pt x="81" y="174"/>
                  <a:pt x="81" y="174"/>
                </a:cubicBezTo>
                <a:cubicBezTo>
                  <a:pt x="79" y="178"/>
                  <a:pt x="79" y="178"/>
                  <a:pt x="79" y="178"/>
                </a:cubicBezTo>
                <a:cubicBezTo>
                  <a:pt x="79" y="179"/>
                  <a:pt x="79" y="179"/>
                  <a:pt x="79" y="179"/>
                </a:cubicBezTo>
                <a:cubicBezTo>
                  <a:pt x="92" y="177"/>
                  <a:pt x="92" y="177"/>
                  <a:pt x="92" y="177"/>
                </a:cubicBezTo>
                <a:cubicBezTo>
                  <a:pt x="95" y="175"/>
                  <a:pt x="95" y="175"/>
                  <a:pt x="95" y="175"/>
                </a:cubicBezTo>
                <a:cubicBezTo>
                  <a:pt x="99" y="164"/>
                  <a:pt x="99" y="164"/>
                  <a:pt x="99" y="164"/>
                </a:cubicBezTo>
                <a:cubicBezTo>
                  <a:pt x="99" y="164"/>
                  <a:pt x="99" y="164"/>
                  <a:pt x="99" y="164"/>
                </a:cubicBezTo>
                <a:cubicBezTo>
                  <a:pt x="129" y="133"/>
                  <a:pt x="129" y="133"/>
                  <a:pt x="129" y="133"/>
                </a:cubicBezTo>
                <a:cubicBezTo>
                  <a:pt x="130" y="133"/>
                  <a:pt x="130" y="133"/>
                  <a:pt x="130" y="133"/>
                </a:cubicBezTo>
                <a:cubicBezTo>
                  <a:pt x="136" y="130"/>
                  <a:pt x="136" y="130"/>
                  <a:pt x="136" y="130"/>
                </a:cubicBezTo>
                <a:cubicBezTo>
                  <a:pt x="136" y="130"/>
                  <a:pt x="136" y="130"/>
                  <a:pt x="136" y="130"/>
                </a:cubicBezTo>
                <a:cubicBezTo>
                  <a:pt x="136" y="130"/>
                  <a:pt x="136" y="130"/>
                  <a:pt x="136" y="130"/>
                </a:cubicBezTo>
                <a:cubicBezTo>
                  <a:pt x="142" y="130"/>
                  <a:pt x="142" y="130"/>
                  <a:pt x="142" y="130"/>
                </a:cubicBezTo>
                <a:cubicBezTo>
                  <a:pt x="147" y="129"/>
                  <a:pt x="147" y="129"/>
                  <a:pt x="147" y="129"/>
                </a:cubicBezTo>
                <a:cubicBezTo>
                  <a:pt x="152" y="126"/>
                  <a:pt x="152" y="126"/>
                  <a:pt x="152" y="126"/>
                </a:cubicBezTo>
                <a:cubicBezTo>
                  <a:pt x="156" y="122"/>
                  <a:pt x="156" y="122"/>
                  <a:pt x="156" y="122"/>
                </a:cubicBezTo>
                <a:cubicBezTo>
                  <a:pt x="163" y="104"/>
                  <a:pt x="163" y="104"/>
                  <a:pt x="163" y="104"/>
                </a:cubicBezTo>
                <a:cubicBezTo>
                  <a:pt x="163" y="104"/>
                  <a:pt x="163" y="104"/>
                  <a:pt x="163" y="104"/>
                </a:cubicBezTo>
                <a:cubicBezTo>
                  <a:pt x="163" y="104"/>
                  <a:pt x="163" y="104"/>
                  <a:pt x="163" y="104"/>
                </a:cubicBezTo>
                <a:cubicBezTo>
                  <a:pt x="188" y="78"/>
                  <a:pt x="188" y="78"/>
                  <a:pt x="188" y="78"/>
                </a:cubicBezTo>
                <a:cubicBezTo>
                  <a:pt x="188" y="78"/>
                  <a:pt x="188" y="78"/>
                  <a:pt x="188" y="78"/>
                </a:cubicBezTo>
                <a:cubicBezTo>
                  <a:pt x="186" y="64"/>
                  <a:pt x="186" y="64"/>
                  <a:pt x="186" y="64"/>
                </a:cubicBezTo>
                <a:cubicBezTo>
                  <a:pt x="185" y="63"/>
                  <a:pt x="183" y="62"/>
                  <a:pt x="182" y="61"/>
                </a:cubicBezTo>
                <a:cubicBezTo>
                  <a:pt x="182" y="60"/>
                  <a:pt x="182" y="60"/>
                  <a:pt x="182" y="60"/>
                </a:cubicBezTo>
                <a:cubicBezTo>
                  <a:pt x="182" y="61"/>
                  <a:pt x="182" y="61"/>
                  <a:pt x="182" y="61"/>
                </a:cubicBezTo>
                <a:cubicBezTo>
                  <a:pt x="178" y="61"/>
                  <a:pt x="178" y="61"/>
                  <a:pt x="178" y="61"/>
                </a:cubicBezTo>
                <a:cubicBezTo>
                  <a:pt x="176" y="60"/>
                  <a:pt x="174" y="60"/>
                  <a:pt x="173" y="58"/>
                </a:cubicBezTo>
                <a:cubicBezTo>
                  <a:pt x="172" y="55"/>
                  <a:pt x="172" y="55"/>
                  <a:pt x="172" y="55"/>
                </a:cubicBezTo>
                <a:cubicBezTo>
                  <a:pt x="172" y="55"/>
                  <a:pt x="172" y="55"/>
                  <a:pt x="172" y="55"/>
                </a:cubicBezTo>
                <a:cubicBezTo>
                  <a:pt x="171" y="54"/>
                  <a:pt x="171" y="54"/>
                  <a:pt x="171" y="54"/>
                </a:cubicBezTo>
                <a:cubicBezTo>
                  <a:pt x="171" y="33"/>
                  <a:pt x="171" y="33"/>
                  <a:pt x="171" y="33"/>
                </a:cubicBezTo>
                <a:cubicBezTo>
                  <a:pt x="169" y="32"/>
                  <a:pt x="166" y="30"/>
                  <a:pt x="164" y="28"/>
                </a:cubicBezTo>
                <a:cubicBezTo>
                  <a:pt x="158" y="22"/>
                  <a:pt x="158" y="22"/>
                  <a:pt x="158" y="22"/>
                </a:cubicBezTo>
                <a:cubicBezTo>
                  <a:pt x="154" y="15"/>
                  <a:pt x="154" y="15"/>
                  <a:pt x="154" y="15"/>
                </a:cubicBezTo>
                <a:cubicBezTo>
                  <a:pt x="153" y="14"/>
                  <a:pt x="153" y="11"/>
                  <a:pt x="153" y="8"/>
                </a:cubicBezTo>
                <a:cubicBezTo>
                  <a:pt x="154" y="6"/>
                  <a:pt x="154" y="6"/>
                  <a:pt x="154" y="6"/>
                </a:cubicBezTo>
                <a:cubicBezTo>
                  <a:pt x="151" y="2"/>
                  <a:pt x="151" y="2"/>
                  <a:pt x="151" y="2"/>
                </a:cubicBezTo>
                <a:cubicBezTo>
                  <a:pt x="150" y="5"/>
                  <a:pt x="150" y="5"/>
                  <a:pt x="150" y="5"/>
                </a:cubicBezTo>
                <a:cubicBezTo>
                  <a:pt x="147" y="12"/>
                  <a:pt x="147" y="12"/>
                  <a:pt x="147" y="12"/>
                </a:cubicBezTo>
                <a:cubicBezTo>
                  <a:pt x="146" y="12"/>
                  <a:pt x="146" y="12"/>
                  <a:pt x="146" y="12"/>
                </a:cubicBezTo>
                <a:cubicBezTo>
                  <a:pt x="143" y="12"/>
                  <a:pt x="140" y="12"/>
                  <a:pt x="137" y="10"/>
                </a:cubicBezTo>
                <a:cubicBezTo>
                  <a:pt x="135" y="10"/>
                  <a:pt x="134" y="8"/>
                  <a:pt x="134" y="5"/>
                </a:cubicBezTo>
                <a:cubicBezTo>
                  <a:pt x="134" y="4"/>
                  <a:pt x="134" y="4"/>
                  <a:pt x="134" y="4"/>
                </a:cubicBezTo>
                <a:cubicBezTo>
                  <a:pt x="132" y="4"/>
                  <a:pt x="132" y="4"/>
                  <a:pt x="132" y="4"/>
                </a:cubicBezTo>
                <a:cubicBezTo>
                  <a:pt x="124" y="6"/>
                  <a:pt x="124" y="6"/>
                  <a:pt x="124" y="6"/>
                </a:cubicBezTo>
                <a:cubicBezTo>
                  <a:pt x="118" y="0"/>
                  <a:pt x="118" y="0"/>
                  <a:pt x="118" y="0"/>
                </a:cubicBezTo>
                <a:cubicBezTo>
                  <a:pt x="116" y="0"/>
                  <a:pt x="116" y="0"/>
                  <a:pt x="116" y="0"/>
                </a:cubicBezTo>
                <a:cubicBezTo>
                  <a:pt x="114" y="2"/>
                  <a:pt x="114" y="2"/>
                  <a:pt x="114" y="2"/>
                </a:cubicBezTo>
                <a:cubicBezTo>
                  <a:pt x="117" y="6"/>
                  <a:pt x="117" y="6"/>
                  <a:pt x="117" y="6"/>
                </a:cubicBezTo>
                <a:cubicBezTo>
                  <a:pt x="118" y="7"/>
                  <a:pt x="118" y="7"/>
                  <a:pt x="118" y="7"/>
                </a:cubicBezTo>
                <a:cubicBezTo>
                  <a:pt x="114" y="15"/>
                  <a:pt x="114" y="15"/>
                  <a:pt x="114" y="15"/>
                </a:cubicBezTo>
                <a:cubicBezTo>
                  <a:pt x="113" y="15"/>
                  <a:pt x="113" y="15"/>
                  <a:pt x="113" y="15"/>
                </a:cubicBezTo>
                <a:cubicBezTo>
                  <a:pt x="113" y="16"/>
                  <a:pt x="113" y="16"/>
                  <a:pt x="113" y="16"/>
                </a:cubicBezTo>
                <a:cubicBezTo>
                  <a:pt x="113" y="16"/>
                  <a:pt x="113" y="16"/>
                  <a:pt x="113" y="16"/>
                </a:cubicBezTo>
                <a:cubicBezTo>
                  <a:pt x="106" y="24"/>
                  <a:pt x="106" y="24"/>
                  <a:pt x="106" y="24"/>
                </a:cubicBezTo>
                <a:cubicBezTo>
                  <a:pt x="105" y="24"/>
                  <a:pt x="105" y="24"/>
                  <a:pt x="105" y="24"/>
                </a:cubicBezTo>
                <a:cubicBezTo>
                  <a:pt x="104" y="24"/>
                  <a:pt x="104" y="24"/>
                  <a:pt x="104" y="24"/>
                </a:cubicBezTo>
                <a:cubicBezTo>
                  <a:pt x="93" y="25"/>
                  <a:pt x="93" y="25"/>
                  <a:pt x="93" y="25"/>
                </a:cubicBezTo>
                <a:lnTo>
                  <a:pt x="86" y="23"/>
                </a:lnTo>
                <a:close/>
              </a:path>
            </a:pathLst>
          </a:custGeom>
          <a:solidFill>
            <a:schemeClr val="accent1"/>
          </a:solidFill>
          <a:ln>
            <a:noFill/>
          </a:ln>
        </p:spPr>
        <p:txBody>
          <a:bodyPr/>
          <a:lstStyle/>
          <a:p>
            <a:endParaRPr lang="zh-CN" altLang="en-US"/>
          </a:p>
        </p:txBody>
      </p:sp>
      <p:sp>
        <p:nvSpPr>
          <p:cNvPr id="30" name="Freeform 28"/>
          <p:cNvSpPr/>
          <p:nvPr/>
        </p:nvSpPr>
        <p:spPr bwMode="auto">
          <a:xfrm>
            <a:off x="4751074" y="2037578"/>
            <a:ext cx="860425" cy="584200"/>
          </a:xfrm>
          <a:custGeom>
            <a:avLst/>
            <a:gdLst>
              <a:gd name="T0" fmla="*/ 484274801 w 268"/>
              <a:gd name="T1" fmla="*/ 30866303 h 182"/>
              <a:gd name="T2" fmla="*/ 370933070 w 268"/>
              <a:gd name="T3" fmla="*/ 61729397 h 182"/>
              <a:gd name="T4" fmla="*/ 350324607 w 268"/>
              <a:gd name="T5" fmla="*/ 102883398 h 182"/>
              <a:gd name="T6" fmla="*/ 298808266 w 268"/>
              <a:gd name="T7" fmla="*/ 185191400 h 182"/>
              <a:gd name="T8" fmla="*/ 216377624 w 268"/>
              <a:gd name="T9" fmla="*/ 246920797 h 182"/>
              <a:gd name="T10" fmla="*/ 113341731 w 268"/>
              <a:gd name="T11" fmla="*/ 174903702 h 182"/>
              <a:gd name="T12" fmla="*/ 0 w 268"/>
              <a:gd name="T13" fmla="*/ 205766796 h 182"/>
              <a:gd name="T14" fmla="*/ 164858072 w 268"/>
              <a:gd name="T15" fmla="*/ 308653403 h 182"/>
              <a:gd name="T16" fmla="*/ 175163909 w 268"/>
              <a:gd name="T17" fmla="*/ 329228799 h 182"/>
              <a:gd name="T18" fmla="*/ 185466535 w 268"/>
              <a:gd name="T19" fmla="*/ 534995595 h 182"/>
              <a:gd name="T20" fmla="*/ 309110892 w 268"/>
              <a:gd name="T21" fmla="*/ 781919601 h 182"/>
              <a:gd name="T22" fmla="*/ 391541533 w 268"/>
              <a:gd name="T23" fmla="*/ 699611599 h 182"/>
              <a:gd name="T24" fmla="*/ 504880053 w 268"/>
              <a:gd name="T25" fmla="*/ 679036203 h 182"/>
              <a:gd name="T26" fmla="*/ 504880053 w 268"/>
              <a:gd name="T27" fmla="*/ 679036203 h 182"/>
              <a:gd name="T28" fmla="*/ 618221784 w 268"/>
              <a:gd name="T29" fmla="*/ 802494997 h 182"/>
              <a:gd name="T30" fmla="*/ 649132873 w 268"/>
              <a:gd name="T31" fmla="*/ 905378395 h 182"/>
              <a:gd name="T32" fmla="*/ 638830247 w 268"/>
              <a:gd name="T33" fmla="*/ 1008265002 h 182"/>
              <a:gd name="T34" fmla="*/ 710955051 w 268"/>
              <a:gd name="T35" fmla="*/ 1100860702 h 182"/>
              <a:gd name="T36" fmla="*/ 813994155 w 268"/>
              <a:gd name="T37" fmla="*/ 1069994399 h 182"/>
              <a:gd name="T38" fmla="*/ 865510497 w 268"/>
              <a:gd name="T39" fmla="*/ 1121436098 h 182"/>
              <a:gd name="T40" fmla="*/ 989154854 w 268"/>
              <a:gd name="T41" fmla="*/ 1172877797 h 182"/>
              <a:gd name="T42" fmla="*/ 1081888121 w 268"/>
              <a:gd name="T43" fmla="*/ 1142011493 h 182"/>
              <a:gd name="T44" fmla="*/ 1133407673 w 268"/>
              <a:gd name="T45" fmla="*/ 1090569795 h 182"/>
              <a:gd name="T46" fmla="*/ 1195229852 w 268"/>
              <a:gd name="T47" fmla="*/ 1244898101 h 182"/>
              <a:gd name="T48" fmla="*/ 1349785298 w 268"/>
              <a:gd name="T49" fmla="*/ 1409510896 h 182"/>
              <a:gd name="T50" fmla="*/ 1380696387 w 268"/>
              <a:gd name="T51" fmla="*/ 1666722600 h 182"/>
              <a:gd name="T52" fmla="*/ 1483732281 w 268"/>
              <a:gd name="T53" fmla="*/ 1707873391 h 182"/>
              <a:gd name="T54" fmla="*/ 1545554459 w 268"/>
              <a:gd name="T55" fmla="*/ 1872489396 h 182"/>
              <a:gd name="T56" fmla="*/ 1916487529 w 268"/>
              <a:gd name="T57" fmla="*/ 1563835992 h 182"/>
              <a:gd name="T58" fmla="*/ 2060740349 w 268"/>
              <a:gd name="T59" fmla="*/ 1399223198 h 182"/>
              <a:gd name="T60" fmla="*/ 2147483646 w 268"/>
              <a:gd name="T61" fmla="*/ 1172877797 h 182"/>
              <a:gd name="T62" fmla="*/ 2147483646 w 268"/>
              <a:gd name="T63" fmla="*/ 1090569795 h 182"/>
              <a:gd name="T64" fmla="*/ 2147483646 w 268"/>
              <a:gd name="T65" fmla="*/ 874515301 h 182"/>
              <a:gd name="T66" fmla="*/ 2147483646 w 268"/>
              <a:gd name="T67" fmla="*/ 864224393 h 182"/>
              <a:gd name="T68" fmla="*/ 2147483646 w 268"/>
              <a:gd name="T69" fmla="*/ 1018552700 h 182"/>
              <a:gd name="T70" fmla="*/ 2147483646 w 268"/>
              <a:gd name="T71" fmla="*/ 905378395 h 182"/>
              <a:gd name="T72" fmla="*/ 2147483646 w 268"/>
              <a:gd name="T73" fmla="*/ 812782695 h 182"/>
              <a:gd name="T74" fmla="*/ 2147483646 w 268"/>
              <a:gd name="T75" fmla="*/ 648169900 h 182"/>
              <a:gd name="T76" fmla="*/ 2147483646 w 268"/>
              <a:gd name="T77" fmla="*/ 565861898 h 182"/>
              <a:gd name="T78" fmla="*/ 2147483646 w 268"/>
              <a:gd name="T79" fmla="*/ 555574200 h 182"/>
              <a:gd name="T80" fmla="*/ 2147483646 w 268"/>
              <a:gd name="T81" fmla="*/ 565861898 h 182"/>
              <a:gd name="T82" fmla="*/ 2147483646 w 268"/>
              <a:gd name="T83" fmla="*/ 565861898 h 182"/>
              <a:gd name="T84" fmla="*/ 2147483646 w 268"/>
              <a:gd name="T85" fmla="*/ 709899297 h 182"/>
              <a:gd name="T86" fmla="*/ 2143170990 w 268"/>
              <a:gd name="T87" fmla="*/ 740765600 h 182"/>
              <a:gd name="T88" fmla="*/ 1937095992 w 268"/>
              <a:gd name="T89" fmla="*/ 555574200 h 182"/>
              <a:gd name="T90" fmla="*/ 1885576440 w 268"/>
              <a:gd name="T91" fmla="*/ 452690802 h 182"/>
              <a:gd name="T92" fmla="*/ 1895882277 w 268"/>
              <a:gd name="T93" fmla="*/ 514420199 h 182"/>
              <a:gd name="T94" fmla="*/ 1844362725 w 268"/>
              <a:gd name="T95" fmla="*/ 617303597 h 182"/>
              <a:gd name="T96" fmla="*/ 1731020994 w 268"/>
              <a:gd name="T97" fmla="*/ 586440503 h 182"/>
              <a:gd name="T98" fmla="*/ 1710415742 w 268"/>
              <a:gd name="T99" fmla="*/ 483553896 h 182"/>
              <a:gd name="T100" fmla="*/ 1607376637 w 268"/>
              <a:gd name="T101" fmla="*/ 442399895 h 182"/>
              <a:gd name="T102" fmla="*/ 1483732281 w 268"/>
              <a:gd name="T103" fmla="*/ 360095102 h 182"/>
              <a:gd name="T104" fmla="*/ 1318874208 w 268"/>
              <a:gd name="T105" fmla="*/ 298362496 h 182"/>
              <a:gd name="T106" fmla="*/ 1205532478 w 268"/>
              <a:gd name="T107" fmla="*/ 349804195 h 182"/>
              <a:gd name="T108" fmla="*/ 1154016136 w 268"/>
              <a:gd name="T109" fmla="*/ 246920797 h 182"/>
              <a:gd name="T110" fmla="*/ 1009763317 w 268"/>
              <a:gd name="T111" fmla="*/ 246920797 h 182"/>
              <a:gd name="T112" fmla="*/ 844905245 w 268"/>
              <a:gd name="T113" fmla="*/ 277787100 h 182"/>
              <a:gd name="T114" fmla="*/ 690349799 w 268"/>
              <a:gd name="T115" fmla="*/ 267499402 h 18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68" h="182">
                <a:moveTo>
                  <a:pt x="52" y="9"/>
                </a:moveTo>
                <a:cubicBezTo>
                  <a:pt x="51" y="0"/>
                  <a:pt x="51" y="0"/>
                  <a:pt x="51" y="0"/>
                </a:cubicBezTo>
                <a:cubicBezTo>
                  <a:pt x="47" y="3"/>
                  <a:pt x="47" y="3"/>
                  <a:pt x="47" y="3"/>
                </a:cubicBezTo>
                <a:cubicBezTo>
                  <a:pt x="46" y="3"/>
                  <a:pt x="46" y="3"/>
                  <a:pt x="46" y="3"/>
                </a:cubicBezTo>
                <a:cubicBezTo>
                  <a:pt x="37" y="6"/>
                  <a:pt x="37" y="6"/>
                  <a:pt x="37" y="6"/>
                </a:cubicBezTo>
                <a:cubicBezTo>
                  <a:pt x="36" y="6"/>
                  <a:pt x="36" y="6"/>
                  <a:pt x="36" y="6"/>
                </a:cubicBezTo>
                <a:cubicBezTo>
                  <a:pt x="35" y="5"/>
                  <a:pt x="35" y="5"/>
                  <a:pt x="35" y="5"/>
                </a:cubicBezTo>
                <a:cubicBezTo>
                  <a:pt x="35" y="10"/>
                  <a:pt x="35" y="10"/>
                  <a:pt x="35" y="10"/>
                </a:cubicBezTo>
                <a:cubicBezTo>
                  <a:pt x="34" y="10"/>
                  <a:pt x="34" y="10"/>
                  <a:pt x="34" y="10"/>
                </a:cubicBezTo>
                <a:cubicBezTo>
                  <a:pt x="30" y="17"/>
                  <a:pt x="30" y="17"/>
                  <a:pt x="30" y="17"/>
                </a:cubicBezTo>
                <a:cubicBezTo>
                  <a:pt x="29" y="17"/>
                  <a:pt x="29" y="17"/>
                  <a:pt x="29" y="17"/>
                </a:cubicBezTo>
                <a:cubicBezTo>
                  <a:pt x="29" y="18"/>
                  <a:pt x="29" y="18"/>
                  <a:pt x="29" y="18"/>
                </a:cubicBezTo>
                <a:cubicBezTo>
                  <a:pt x="29" y="18"/>
                  <a:pt x="29" y="18"/>
                  <a:pt x="29" y="18"/>
                </a:cubicBezTo>
                <a:cubicBezTo>
                  <a:pt x="22" y="24"/>
                  <a:pt x="22" y="24"/>
                  <a:pt x="22" y="24"/>
                </a:cubicBezTo>
                <a:cubicBezTo>
                  <a:pt x="21" y="24"/>
                  <a:pt x="21" y="24"/>
                  <a:pt x="21" y="24"/>
                </a:cubicBezTo>
                <a:cubicBezTo>
                  <a:pt x="21" y="24"/>
                  <a:pt x="21" y="24"/>
                  <a:pt x="21" y="24"/>
                </a:cubicBezTo>
                <a:cubicBezTo>
                  <a:pt x="20" y="24"/>
                  <a:pt x="20" y="24"/>
                  <a:pt x="20" y="24"/>
                </a:cubicBezTo>
                <a:cubicBezTo>
                  <a:pt x="15" y="22"/>
                  <a:pt x="12" y="19"/>
                  <a:pt x="11" y="17"/>
                </a:cubicBezTo>
                <a:cubicBezTo>
                  <a:pt x="10" y="16"/>
                  <a:pt x="10" y="16"/>
                  <a:pt x="9" y="16"/>
                </a:cubicBezTo>
                <a:cubicBezTo>
                  <a:pt x="4" y="17"/>
                  <a:pt x="4" y="17"/>
                  <a:pt x="4" y="17"/>
                </a:cubicBezTo>
                <a:cubicBezTo>
                  <a:pt x="0" y="20"/>
                  <a:pt x="0" y="20"/>
                  <a:pt x="0" y="20"/>
                </a:cubicBezTo>
                <a:cubicBezTo>
                  <a:pt x="9" y="27"/>
                  <a:pt x="9" y="27"/>
                  <a:pt x="9" y="27"/>
                </a:cubicBezTo>
                <a:cubicBezTo>
                  <a:pt x="16" y="30"/>
                  <a:pt x="16" y="30"/>
                  <a:pt x="16" y="30"/>
                </a:cubicBezTo>
                <a:cubicBezTo>
                  <a:pt x="16" y="30"/>
                  <a:pt x="16" y="30"/>
                  <a:pt x="16" y="30"/>
                </a:cubicBezTo>
                <a:cubicBezTo>
                  <a:pt x="16" y="30"/>
                  <a:pt x="16" y="30"/>
                  <a:pt x="16" y="30"/>
                </a:cubicBezTo>
                <a:cubicBezTo>
                  <a:pt x="17" y="31"/>
                  <a:pt x="17" y="31"/>
                  <a:pt x="17" y="31"/>
                </a:cubicBezTo>
                <a:cubicBezTo>
                  <a:pt x="17" y="32"/>
                  <a:pt x="17" y="32"/>
                  <a:pt x="17" y="32"/>
                </a:cubicBezTo>
                <a:cubicBezTo>
                  <a:pt x="18" y="40"/>
                  <a:pt x="18" y="40"/>
                  <a:pt x="18" y="40"/>
                </a:cubicBezTo>
                <a:cubicBezTo>
                  <a:pt x="18" y="40"/>
                  <a:pt x="18" y="40"/>
                  <a:pt x="18" y="40"/>
                </a:cubicBezTo>
                <a:cubicBezTo>
                  <a:pt x="18" y="52"/>
                  <a:pt x="18" y="52"/>
                  <a:pt x="18" y="52"/>
                </a:cubicBezTo>
                <a:cubicBezTo>
                  <a:pt x="20" y="59"/>
                  <a:pt x="20" y="59"/>
                  <a:pt x="20" y="59"/>
                </a:cubicBezTo>
                <a:cubicBezTo>
                  <a:pt x="25" y="70"/>
                  <a:pt x="25" y="70"/>
                  <a:pt x="25" y="70"/>
                </a:cubicBezTo>
                <a:cubicBezTo>
                  <a:pt x="30" y="76"/>
                  <a:pt x="30" y="76"/>
                  <a:pt x="30" y="76"/>
                </a:cubicBezTo>
                <a:cubicBezTo>
                  <a:pt x="35" y="72"/>
                  <a:pt x="35" y="72"/>
                  <a:pt x="35" y="72"/>
                </a:cubicBezTo>
                <a:cubicBezTo>
                  <a:pt x="38" y="68"/>
                  <a:pt x="38" y="68"/>
                  <a:pt x="38" y="68"/>
                </a:cubicBezTo>
                <a:cubicBezTo>
                  <a:pt x="38" y="68"/>
                  <a:pt x="38" y="68"/>
                  <a:pt x="38" y="68"/>
                </a:cubicBezTo>
                <a:cubicBezTo>
                  <a:pt x="38" y="68"/>
                  <a:pt x="38" y="68"/>
                  <a:pt x="38" y="68"/>
                </a:cubicBezTo>
                <a:cubicBezTo>
                  <a:pt x="44" y="61"/>
                  <a:pt x="44" y="61"/>
                  <a:pt x="44" y="61"/>
                </a:cubicBezTo>
                <a:cubicBezTo>
                  <a:pt x="49" y="66"/>
                  <a:pt x="49" y="66"/>
                  <a:pt x="49" y="66"/>
                </a:cubicBezTo>
                <a:cubicBezTo>
                  <a:pt x="49" y="66"/>
                  <a:pt x="49" y="66"/>
                  <a:pt x="49" y="66"/>
                </a:cubicBezTo>
                <a:cubicBezTo>
                  <a:pt x="49" y="66"/>
                  <a:pt x="49" y="66"/>
                  <a:pt x="49" y="66"/>
                </a:cubicBezTo>
                <a:cubicBezTo>
                  <a:pt x="49" y="66"/>
                  <a:pt x="49" y="66"/>
                  <a:pt x="49" y="66"/>
                </a:cubicBezTo>
                <a:cubicBezTo>
                  <a:pt x="49" y="66"/>
                  <a:pt x="49" y="66"/>
                  <a:pt x="49" y="66"/>
                </a:cubicBezTo>
                <a:cubicBezTo>
                  <a:pt x="54" y="76"/>
                  <a:pt x="54" y="76"/>
                  <a:pt x="54" y="76"/>
                </a:cubicBezTo>
                <a:cubicBezTo>
                  <a:pt x="60" y="78"/>
                  <a:pt x="60" y="78"/>
                  <a:pt x="60" y="78"/>
                </a:cubicBezTo>
                <a:cubicBezTo>
                  <a:pt x="63" y="88"/>
                  <a:pt x="63" y="88"/>
                  <a:pt x="63" y="88"/>
                </a:cubicBezTo>
                <a:cubicBezTo>
                  <a:pt x="63" y="88"/>
                  <a:pt x="63" y="88"/>
                  <a:pt x="63" y="88"/>
                </a:cubicBezTo>
                <a:cubicBezTo>
                  <a:pt x="63" y="88"/>
                  <a:pt x="63" y="88"/>
                  <a:pt x="63" y="88"/>
                </a:cubicBezTo>
                <a:cubicBezTo>
                  <a:pt x="62" y="97"/>
                  <a:pt x="62" y="97"/>
                  <a:pt x="62" y="97"/>
                </a:cubicBezTo>
                <a:cubicBezTo>
                  <a:pt x="62" y="98"/>
                  <a:pt x="62" y="98"/>
                  <a:pt x="62" y="98"/>
                </a:cubicBezTo>
                <a:cubicBezTo>
                  <a:pt x="62" y="98"/>
                  <a:pt x="62" y="98"/>
                  <a:pt x="62" y="98"/>
                </a:cubicBezTo>
                <a:cubicBezTo>
                  <a:pt x="60" y="106"/>
                  <a:pt x="60" y="106"/>
                  <a:pt x="60" y="106"/>
                </a:cubicBezTo>
                <a:cubicBezTo>
                  <a:pt x="64" y="110"/>
                  <a:pt x="64" y="110"/>
                  <a:pt x="64" y="110"/>
                </a:cubicBezTo>
                <a:cubicBezTo>
                  <a:pt x="69" y="107"/>
                  <a:pt x="69" y="107"/>
                  <a:pt x="69" y="107"/>
                </a:cubicBezTo>
                <a:cubicBezTo>
                  <a:pt x="74" y="102"/>
                  <a:pt x="74" y="102"/>
                  <a:pt x="74" y="102"/>
                </a:cubicBezTo>
                <a:cubicBezTo>
                  <a:pt x="75" y="103"/>
                  <a:pt x="75" y="103"/>
                  <a:pt x="75" y="103"/>
                </a:cubicBezTo>
                <a:cubicBezTo>
                  <a:pt x="79" y="104"/>
                  <a:pt x="79" y="104"/>
                  <a:pt x="79" y="104"/>
                </a:cubicBezTo>
                <a:cubicBezTo>
                  <a:pt x="79" y="104"/>
                  <a:pt x="79" y="104"/>
                  <a:pt x="79" y="104"/>
                </a:cubicBezTo>
                <a:cubicBezTo>
                  <a:pt x="79" y="104"/>
                  <a:pt x="79" y="104"/>
                  <a:pt x="79" y="104"/>
                </a:cubicBezTo>
                <a:cubicBezTo>
                  <a:pt x="84" y="109"/>
                  <a:pt x="84" y="109"/>
                  <a:pt x="84" y="109"/>
                </a:cubicBezTo>
                <a:cubicBezTo>
                  <a:pt x="89" y="108"/>
                  <a:pt x="89" y="108"/>
                  <a:pt x="89" y="108"/>
                </a:cubicBezTo>
                <a:cubicBezTo>
                  <a:pt x="93" y="106"/>
                  <a:pt x="95" y="108"/>
                  <a:pt x="96" y="110"/>
                </a:cubicBezTo>
                <a:cubicBezTo>
                  <a:pt x="96" y="114"/>
                  <a:pt x="96" y="114"/>
                  <a:pt x="96" y="114"/>
                </a:cubicBezTo>
                <a:cubicBezTo>
                  <a:pt x="97" y="114"/>
                  <a:pt x="97" y="114"/>
                  <a:pt x="97" y="114"/>
                </a:cubicBezTo>
                <a:cubicBezTo>
                  <a:pt x="102" y="116"/>
                  <a:pt x="102" y="116"/>
                  <a:pt x="102" y="116"/>
                </a:cubicBezTo>
                <a:cubicBezTo>
                  <a:pt x="105" y="111"/>
                  <a:pt x="105" y="111"/>
                  <a:pt x="105" y="111"/>
                </a:cubicBezTo>
                <a:cubicBezTo>
                  <a:pt x="105" y="109"/>
                  <a:pt x="105" y="109"/>
                  <a:pt x="105" y="109"/>
                </a:cubicBezTo>
                <a:cubicBezTo>
                  <a:pt x="105" y="107"/>
                  <a:pt x="105" y="106"/>
                  <a:pt x="106" y="105"/>
                </a:cubicBezTo>
                <a:cubicBezTo>
                  <a:pt x="110" y="106"/>
                  <a:pt x="110" y="106"/>
                  <a:pt x="110" y="106"/>
                </a:cubicBezTo>
                <a:cubicBezTo>
                  <a:pt x="114" y="108"/>
                  <a:pt x="116" y="110"/>
                  <a:pt x="116" y="114"/>
                </a:cubicBezTo>
                <a:cubicBezTo>
                  <a:pt x="116" y="116"/>
                  <a:pt x="116" y="116"/>
                  <a:pt x="116" y="116"/>
                </a:cubicBezTo>
                <a:cubicBezTo>
                  <a:pt x="116" y="121"/>
                  <a:pt x="116" y="121"/>
                  <a:pt x="116" y="121"/>
                </a:cubicBezTo>
                <a:cubicBezTo>
                  <a:pt x="120" y="128"/>
                  <a:pt x="120" y="128"/>
                  <a:pt x="120" y="128"/>
                </a:cubicBezTo>
                <a:cubicBezTo>
                  <a:pt x="125" y="133"/>
                  <a:pt x="125" y="133"/>
                  <a:pt x="125" y="133"/>
                </a:cubicBezTo>
                <a:cubicBezTo>
                  <a:pt x="127" y="135"/>
                  <a:pt x="129" y="136"/>
                  <a:pt x="131" y="137"/>
                </a:cubicBezTo>
                <a:cubicBezTo>
                  <a:pt x="132" y="137"/>
                  <a:pt x="132" y="137"/>
                  <a:pt x="132" y="137"/>
                </a:cubicBezTo>
                <a:cubicBezTo>
                  <a:pt x="133" y="138"/>
                  <a:pt x="134" y="140"/>
                  <a:pt x="134" y="144"/>
                </a:cubicBezTo>
                <a:cubicBezTo>
                  <a:pt x="134" y="162"/>
                  <a:pt x="134" y="162"/>
                  <a:pt x="134" y="162"/>
                </a:cubicBezTo>
                <a:cubicBezTo>
                  <a:pt x="134" y="164"/>
                  <a:pt x="136" y="165"/>
                  <a:pt x="137" y="165"/>
                </a:cubicBezTo>
                <a:cubicBezTo>
                  <a:pt x="138" y="165"/>
                  <a:pt x="138" y="165"/>
                  <a:pt x="138" y="165"/>
                </a:cubicBezTo>
                <a:cubicBezTo>
                  <a:pt x="140" y="164"/>
                  <a:pt x="142" y="164"/>
                  <a:pt x="144" y="166"/>
                </a:cubicBezTo>
                <a:cubicBezTo>
                  <a:pt x="145" y="167"/>
                  <a:pt x="145" y="167"/>
                  <a:pt x="145" y="167"/>
                </a:cubicBezTo>
                <a:cubicBezTo>
                  <a:pt x="147" y="168"/>
                  <a:pt x="148" y="169"/>
                  <a:pt x="149" y="172"/>
                </a:cubicBezTo>
                <a:cubicBezTo>
                  <a:pt x="150" y="182"/>
                  <a:pt x="150" y="182"/>
                  <a:pt x="150" y="182"/>
                </a:cubicBezTo>
                <a:cubicBezTo>
                  <a:pt x="159" y="164"/>
                  <a:pt x="159" y="164"/>
                  <a:pt x="159" y="164"/>
                </a:cubicBezTo>
                <a:cubicBezTo>
                  <a:pt x="162" y="154"/>
                  <a:pt x="165" y="148"/>
                  <a:pt x="169" y="147"/>
                </a:cubicBezTo>
                <a:cubicBezTo>
                  <a:pt x="173" y="146"/>
                  <a:pt x="178" y="148"/>
                  <a:pt x="186" y="152"/>
                </a:cubicBezTo>
                <a:cubicBezTo>
                  <a:pt x="212" y="154"/>
                  <a:pt x="212" y="154"/>
                  <a:pt x="212" y="154"/>
                </a:cubicBezTo>
                <a:cubicBezTo>
                  <a:pt x="212" y="148"/>
                  <a:pt x="212" y="148"/>
                  <a:pt x="212" y="148"/>
                </a:cubicBezTo>
                <a:cubicBezTo>
                  <a:pt x="200" y="136"/>
                  <a:pt x="200" y="136"/>
                  <a:pt x="200" y="136"/>
                </a:cubicBezTo>
                <a:cubicBezTo>
                  <a:pt x="195" y="133"/>
                  <a:pt x="192" y="131"/>
                  <a:pt x="193" y="129"/>
                </a:cubicBezTo>
                <a:cubicBezTo>
                  <a:pt x="202" y="130"/>
                  <a:pt x="202" y="130"/>
                  <a:pt x="202" y="130"/>
                </a:cubicBezTo>
                <a:cubicBezTo>
                  <a:pt x="211" y="132"/>
                  <a:pt x="219" y="128"/>
                  <a:pt x="226" y="114"/>
                </a:cubicBezTo>
                <a:cubicBezTo>
                  <a:pt x="226" y="114"/>
                  <a:pt x="226" y="114"/>
                  <a:pt x="226" y="114"/>
                </a:cubicBezTo>
                <a:cubicBezTo>
                  <a:pt x="227" y="114"/>
                  <a:pt x="227" y="114"/>
                  <a:pt x="227" y="114"/>
                </a:cubicBezTo>
                <a:cubicBezTo>
                  <a:pt x="236" y="106"/>
                  <a:pt x="236" y="106"/>
                  <a:pt x="236" y="106"/>
                </a:cubicBezTo>
                <a:cubicBezTo>
                  <a:pt x="237" y="87"/>
                  <a:pt x="237" y="87"/>
                  <a:pt x="237" y="87"/>
                </a:cubicBezTo>
                <a:cubicBezTo>
                  <a:pt x="237" y="85"/>
                  <a:pt x="237" y="85"/>
                  <a:pt x="237" y="85"/>
                </a:cubicBezTo>
                <a:cubicBezTo>
                  <a:pt x="238" y="85"/>
                  <a:pt x="238" y="85"/>
                  <a:pt x="238" y="85"/>
                </a:cubicBezTo>
                <a:cubicBezTo>
                  <a:pt x="239" y="85"/>
                  <a:pt x="239" y="85"/>
                  <a:pt x="239" y="85"/>
                </a:cubicBezTo>
                <a:cubicBezTo>
                  <a:pt x="246" y="84"/>
                  <a:pt x="246" y="84"/>
                  <a:pt x="246" y="84"/>
                </a:cubicBezTo>
                <a:cubicBezTo>
                  <a:pt x="247" y="84"/>
                  <a:pt x="247" y="84"/>
                  <a:pt x="247" y="84"/>
                </a:cubicBezTo>
                <a:cubicBezTo>
                  <a:pt x="248" y="84"/>
                  <a:pt x="248" y="84"/>
                  <a:pt x="248" y="84"/>
                </a:cubicBezTo>
                <a:cubicBezTo>
                  <a:pt x="248" y="84"/>
                  <a:pt x="248" y="84"/>
                  <a:pt x="248" y="84"/>
                </a:cubicBezTo>
                <a:cubicBezTo>
                  <a:pt x="262" y="99"/>
                  <a:pt x="262" y="99"/>
                  <a:pt x="262" y="99"/>
                </a:cubicBezTo>
                <a:cubicBezTo>
                  <a:pt x="266" y="98"/>
                  <a:pt x="266" y="98"/>
                  <a:pt x="266" y="98"/>
                </a:cubicBezTo>
                <a:cubicBezTo>
                  <a:pt x="266" y="95"/>
                  <a:pt x="266" y="95"/>
                  <a:pt x="266" y="95"/>
                </a:cubicBezTo>
                <a:cubicBezTo>
                  <a:pt x="259" y="88"/>
                  <a:pt x="259" y="88"/>
                  <a:pt x="259" y="88"/>
                </a:cubicBezTo>
                <a:cubicBezTo>
                  <a:pt x="258" y="87"/>
                  <a:pt x="258" y="87"/>
                  <a:pt x="258" y="87"/>
                </a:cubicBezTo>
                <a:cubicBezTo>
                  <a:pt x="257" y="86"/>
                  <a:pt x="257" y="86"/>
                  <a:pt x="257" y="86"/>
                </a:cubicBezTo>
                <a:cubicBezTo>
                  <a:pt x="268" y="79"/>
                  <a:pt x="268" y="79"/>
                  <a:pt x="268" y="79"/>
                </a:cubicBezTo>
                <a:cubicBezTo>
                  <a:pt x="268" y="62"/>
                  <a:pt x="268" y="62"/>
                  <a:pt x="268" y="62"/>
                </a:cubicBezTo>
                <a:cubicBezTo>
                  <a:pt x="263" y="63"/>
                  <a:pt x="263" y="63"/>
                  <a:pt x="263" y="63"/>
                </a:cubicBezTo>
                <a:cubicBezTo>
                  <a:pt x="263" y="63"/>
                  <a:pt x="263" y="63"/>
                  <a:pt x="263" y="63"/>
                </a:cubicBezTo>
                <a:cubicBezTo>
                  <a:pt x="262" y="63"/>
                  <a:pt x="262" y="63"/>
                  <a:pt x="262" y="63"/>
                </a:cubicBezTo>
                <a:cubicBezTo>
                  <a:pt x="256" y="60"/>
                  <a:pt x="256" y="60"/>
                  <a:pt x="256" y="60"/>
                </a:cubicBezTo>
                <a:cubicBezTo>
                  <a:pt x="254" y="60"/>
                  <a:pt x="250" y="58"/>
                  <a:pt x="246" y="55"/>
                </a:cubicBezTo>
                <a:cubicBezTo>
                  <a:pt x="243" y="54"/>
                  <a:pt x="242" y="53"/>
                  <a:pt x="242" y="51"/>
                </a:cubicBezTo>
                <a:cubicBezTo>
                  <a:pt x="242" y="52"/>
                  <a:pt x="242" y="52"/>
                  <a:pt x="242" y="52"/>
                </a:cubicBezTo>
                <a:cubicBezTo>
                  <a:pt x="242" y="53"/>
                  <a:pt x="241" y="54"/>
                  <a:pt x="240" y="54"/>
                </a:cubicBezTo>
                <a:cubicBezTo>
                  <a:pt x="239" y="55"/>
                  <a:pt x="238" y="56"/>
                  <a:pt x="235" y="56"/>
                </a:cubicBezTo>
                <a:cubicBezTo>
                  <a:pt x="234" y="56"/>
                  <a:pt x="234" y="56"/>
                  <a:pt x="234" y="56"/>
                </a:cubicBezTo>
                <a:cubicBezTo>
                  <a:pt x="234" y="55"/>
                  <a:pt x="234" y="55"/>
                  <a:pt x="234" y="55"/>
                </a:cubicBezTo>
                <a:cubicBezTo>
                  <a:pt x="234" y="55"/>
                  <a:pt x="234" y="55"/>
                  <a:pt x="234" y="55"/>
                </a:cubicBezTo>
                <a:cubicBezTo>
                  <a:pt x="228" y="51"/>
                  <a:pt x="228" y="51"/>
                  <a:pt x="228" y="51"/>
                </a:cubicBezTo>
                <a:cubicBezTo>
                  <a:pt x="223" y="55"/>
                  <a:pt x="223" y="55"/>
                  <a:pt x="223" y="55"/>
                </a:cubicBezTo>
                <a:cubicBezTo>
                  <a:pt x="221" y="57"/>
                  <a:pt x="219" y="59"/>
                  <a:pt x="219" y="60"/>
                </a:cubicBezTo>
                <a:cubicBezTo>
                  <a:pt x="222" y="66"/>
                  <a:pt x="222" y="66"/>
                  <a:pt x="222" y="66"/>
                </a:cubicBezTo>
                <a:cubicBezTo>
                  <a:pt x="223" y="67"/>
                  <a:pt x="223" y="68"/>
                  <a:pt x="222" y="69"/>
                </a:cubicBezTo>
                <a:cubicBezTo>
                  <a:pt x="222" y="70"/>
                  <a:pt x="220" y="72"/>
                  <a:pt x="217" y="72"/>
                </a:cubicBezTo>
                <a:cubicBezTo>
                  <a:pt x="214" y="73"/>
                  <a:pt x="214" y="73"/>
                  <a:pt x="214" y="73"/>
                </a:cubicBezTo>
                <a:cubicBezTo>
                  <a:pt x="212" y="74"/>
                  <a:pt x="209" y="74"/>
                  <a:pt x="208" y="72"/>
                </a:cubicBezTo>
                <a:cubicBezTo>
                  <a:pt x="207" y="70"/>
                  <a:pt x="207" y="70"/>
                  <a:pt x="207" y="70"/>
                </a:cubicBezTo>
                <a:cubicBezTo>
                  <a:pt x="196" y="60"/>
                  <a:pt x="196" y="60"/>
                  <a:pt x="196" y="60"/>
                </a:cubicBezTo>
                <a:cubicBezTo>
                  <a:pt x="192" y="58"/>
                  <a:pt x="189" y="56"/>
                  <a:pt x="188" y="54"/>
                </a:cubicBezTo>
                <a:cubicBezTo>
                  <a:pt x="187" y="52"/>
                  <a:pt x="186" y="51"/>
                  <a:pt x="187" y="50"/>
                </a:cubicBezTo>
                <a:cubicBezTo>
                  <a:pt x="186" y="47"/>
                  <a:pt x="186" y="44"/>
                  <a:pt x="185" y="43"/>
                </a:cubicBezTo>
                <a:cubicBezTo>
                  <a:pt x="183" y="44"/>
                  <a:pt x="183" y="44"/>
                  <a:pt x="183" y="44"/>
                </a:cubicBezTo>
                <a:cubicBezTo>
                  <a:pt x="182" y="45"/>
                  <a:pt x="182" y="45"/>
                  <a:pt x="182" y="45"/>
                </a:cubicBezTo>
                <a:cubicBezTo>
                  <a:pt x="182" y="46"/>
                  <a:pt x="183" y="48"/>
                  <a:pt x="184" y="49"/>
                </a:cubicBezTo>
                <a:cubicBezTo>
                  <a:pt x="184" y="50"/>
                  <a:pt x="184" y="50"/>
                  <a:pt x="184" y="50"/>
                </a:cubicBezTo>
                <a:cubicBezTo>
                  <a:pt x="185" y="50"/>
                  <a:pt x="185" y="50"/>
                  <a:pt x="185" y="50"/>
                </a:cubicBezTo>
                <a:cubicBezTo>
                  <a:pt x="184" y="51"/>
                  <a:pt x="184" y="51"/>
                  <a:pt x="184" y="51"/>
                </a:cubicBezTo>
                <a:cubicBezTo>
                  <a:pt x="179" y="60"/>
                  <a:pt x="179" y="60"/>
                  <a:pt x="179" y="60"/>
                </a:cubicBezTo>
                <a:cubicBezTo>
                  <a:pt x="170" y="58"/>
                  <a:pt x="170" y="58"/>
                  <a:pt x="170" y="58"/>
                </a:cubicBezTo>
                <a:cubicBezTo>
                  <a:pt x="168" y="57"/>
                  <a:pt x="168" y="57"/>
                  <a:pt x="168" y="57"/>
                </a:cubicBezTo>
                <a:cubicBezTo>
                  <a:pt x="168" y="57"/>
                  <a:pt x="168" y="57"/>
                  <a:pt x="168" y="57"/>
                </a:cubicBezTo>
                <a:cubicBezTo>
                  <a:pt x="168" y="56"/>
                  <a:pt x="168" y="56"/>
                  <a:pt x="168" y="56"/>
                </a:cubicBezTo>
                <a:cubicBezTo>
                  <a:pt x="168" y="54"/>
                  <a:pt x="168" y="52"/>
                  <a:pt x="168" y="50"/>
                </a:cubicBezTo>
                <a:cubicBezTo>
                  <a:pt x="166" y="47"/>
                  <a:pt x="166" y="47"/>
                  <a:pt x="166" y="47"/>
                </a:cubicBezTo>
                <a:cubicBezTo>
                  <a:pt x="159" y="42"/>
                  <a:pt x="159" y="42"/>
                  <a:pt x="159" y="42"/>
                </a:cubicBezTo>
                <a:cubicBezTo>
                  <a:pt x="158" y="41"/>
                  <a:pt x="158" y="41"/>
                  <a:pt x="158" y="41"/>
                </a:cubicBezTo>
                <a:cubicBezTo>
                  <a:pt x="158" y="42"/>
                  <a:pt x="157" y="42"/>
                  <a:pt x="156" y="43"/>
                </a:cubicBezTo>
                <a:cubicBezTo>
                  <a:pt x="149" y="42"/>
                  <a:pt x="149" y="42"/>
                  <a:pt x="149" y="42"/>
                </a:cubicBezTo>
                <a:cubicBezTo>
                  <a:pt x="146" y="42"/>
                  <a:pt x="145" y="41"/>
                  <a:pt x="144" y="40"/>
                </a:cubicBezTo>
                <a:cubicBezTo>
                  <a:pt x="144" y="39"/>
                  <a:pt x="144" y="37"/>
                  <a:pt x="144" y="35"/>
                </a:cubicBezTo>
                <a:cubicBezTo>
                  <a:pt x="145" y="34"/>
                  <a:pt x="145" y="34"/>
                  <a:pt x="145" y="34"/>
                </a:cubicBezTo>
                <a:cubicBezTo>
                  <a:pt x="142" y="28"/>
                  <a:pt x="142" y="28"/>
                  <a:pt x="142" y="28"/>
                </a:cubicBezTo>
                <a:cubicBezTo>
                  <a:pt x="128" y="29"/>
                  <a:pt x="128" y="29"/>
                  <a:pt x="128" y="29"/>
                </a:cubicBezTo>
                <a:cubicBezTo>
                  <a:pt x="128" y="31"/>
                  <a:pt x="128" y="32"/>
                  <a:pt x="127" y="34"/>
                </a:cubicBezTo>
                <a:cubicBezTo>
                  <a:pt x="126" y="35"/>
                  <a:pt x="125" y="36"/>
                  <a:pt x="124" y="36"/>
                </a:cubicBezTo>
                <a:cubicBezTo>
                  <a:pt x="122" y="36"/>
                  <a:pt x="119" y="36"/>
                  <a:pt x="117" y="34"/>
                </a:cubicBezTo>
                <a:cubicBezTo>
                  <a:pt x="117" y="33"/>
                  <a:pt x="117" y="33"/>
                  <a:pt x="117" y="33"/>
                </a:cubicBezTo>
                <a:cubicBezTo>
                  <a:pt x="117" y="33"/>
                  <a:pt x="117" y="33"/>
                  <a:pt x="117" y="33"/>
                </a:cubicBezTo>
                <a:cubicBezTo>
                  <a:pt x="114" y="30"/>
                  <a:pt x="112" y="27"/>
                  <a:pt x="112" y="24"/>
                </a:cubicBezTo>
                <a:cubicBezTo>
                  <a:pt x="110" y="20"/>
                  <a:pt x="110" y="20"/>
                  <a:pt x="110" y="20"/>
                </a:cubicBezTo>
                <a:cubicBezTo>
                  <a:pt x="106" y="23"/>
                  <a:pt x="106" y="23"/>
                  <a:pt x="106" y="23"/>
                </a:cubicBezTo>
                <a:cubicBezTo>
                  <a:pt x="102" y="25"/>
                  <a:pt x="100" y="25"/>
                  <a:pt x="98" y="24"/>
                </a:cubicBezTo>
                <a:cubicBezTo>
                  <a:pt x="97" y="23"/>
                  <a:pt x="97" y="23"/>
                  <a:pt x="97" y="23"/>
                </a:cubicBezTo>
                <a:cubicBezTo>
                  <a:pt x="93" y="24"/>
                  <a:pt x="93" y="24"/>
                  <a:pt x="93" y="24"/>
                </a:cubicBezTo>
                <a:cubicBezTo>
                  <a:pt x="82" y="27"/>
                  <a:pt x="82" y="27"/>
                  <a:pt x="82" y="27"/>
                </a:cubicBezTo>
                <a:cubicBezTo>
                  <a:pt x="80" y="29"/>
                  <a:pt x="78" y="29"/>
                  <a:pt x="76" y="29"/>
                </a:cubicBezTo>
                <a:cubicBezTo>
                  <a:pt x="75" y="29"/>
                  <a:pt x="75" y="29"/>
                  <a:pt x="75" y="29"/>
                </a:cubicBezTo>
                <a:cubicBezTo>
                  <a:pt x="71" y="29"/>
                  <a:pt x="68" y="28"/>
                  <a:pt x="67" y="26"/>
                </a:cubicBezTo>
                <a:cubicBezTo>
                  <a:pt x="60" y="21"/>
                  <a:pt x="60" y="21"/>
                  <a:pt x="60" y="21"/>
                </a:cubicBezTo>
                <a:lnTo>
                  <a:pt x="52" y="9"/>
                </a:lnTo>
                <a:close/>
              </a:path>
            </a:pathLst>
          </a:custGeom>
          <a:solidFill>
            <a:schemeClr val="accent1"/>
          </a:solidFill>
          <a:ln>
            <a:noFill/>
          </a:ln>
        </p:spPr>
        <p:txBody>
          <a:bodyPr/>
          <a:lstStyle/>
          <a:p>
            <a:endParaRPr lang="zh-CN" altLang="en-US"/>
          </a:p>
        </p:txBody>
      </p:sp>
      <p:sp>
        <p:nvSpPr>
          <p:cNvPr id="31" name="Freeform 29"/>
          <p:cNvSpPr/>
          <p:nvPr/>
        </p:nvSpPr>
        <p:spPr bwMode="auto">
          <a:xfrm>
            <a:off x="4568512" y="1204140"/>
            <a:ext cx="1155700" cy="1054100"/>
          </a:xfrm>
          <a:custGeom>
            <a:avLst/>
            <a:gdLst>
              <a:gd name="T0" fmla="*/ 2147483646 w 360"/>
              <a:gd name="T1" fmla="*/ 1580182670 h 328"/>
              <a:gd name="T2" fmla="*/ 2147483646 w 360"/>
              <a:gd name="T3" fmla="*/ 1229032394 h 328"/>
              <a:gd name="T4" fmla="*/ 2147483646 w 360"/>
              <a:gd name="T5" fmla="*/ 1580182670 h 328"/>
              <a:gd name="T6" fmla="*/ 2147483646 w 360"/>
              <a:gd name="T7" fmla="*/ 1673136294 h 328"/>
              <a:gd name="T8" fmla="*/ 2147483646 w 360"/>
              <a:gd name="T9" fmla="*/ 1745432128 h 328"/>
              <a:gd name="T10" fmla="*/ 2147483646 w 360"/>
              <a:gd name="T11" fmla="*/ 1580182670 h 328"/>
              <a:gd name="T12" fmla="*/ 2147483646 w 360"/>
              <a:gd name="T13" fmla="*/ 1466574472 h 328"/>
              <a:gd name="T14" fmla="*/ 2147483646 w 360"/>
              <a:gd name="T15" fmla="*/ 1352966273 h 328"/>
              <a:gd name="T16" fmla="*/ 1731607782 w 360"/>
              <a:gd name="T17" fmla="*/ 1229032394 h 328"/>
              <a:gd name="T18" fmla="*/ 1329629640 w 360"/>
              <a:gd name="T19" fmla="*/ 588695568 h 328"/>
              <a:gd name="T20" fmla="*/ 556588330 w 360"/>
              <a:gd name="T21" fmla="*/ 82624729 h 328"/>
              <a:gd name="T22" fmla="*/ 41229598 w 360"/>
              <a:gd name="T23" fmla="*/ 144591668 h 328"/>
              <a:gd name="T24" fmla="*/ 41229598 w 360"/>
              <a:gd name="T25" fmla="*/ 216887502 h 328"/>
              <a:gd name="T26" fmla="*/ 10308202 w 360"/>
              <a:gd name="T27" fmla="*/ 289183337 h 328"/>
              <a:gd name="T28" fmla="*/ 51534589 w 360"/>
              <a:gd name="T29" fmla="*/ 464758475 h 328"/>
              <a:gd name="T30" fmla="*/ 216449769 w 360"/>
              <a:gd name="T31" fmla="*/ 382136960 h 328"/>
              <a:gd name="T32" fmla="*/ 381364949 w 360"/>
              <a:gd name="T33" fmla="*/ 506070839 h 328"/>
              <a:gd name="T34" fmla="*/ 618431121 w 360"/>
              <a:gd name="T35" fmla="*/ 795254176 h 328"/>
              <a:gd name="T36" fmla="*/ 762733108 w 360"/>
              <a:gd name="T37" fmla="*/ 681645977 h 328"/>
              <a:gd name="T38" fmla="*/ 999799280 w 360"/>
              <a:gd name="T39" fmla="*/ 537054309 h 328"/>
              <a:gd name="T40" fmla="*/ 1185327654 w 360"/>
              <a:gd name="T41" fmla="*/ 733287236 h 328"/>
              <a:gd name="T42" fmla="*/ 1226557251 w 360"/>
              <a:gd name="T43" fmla="*/ 1032799467 h 328"/>
              <a:gd name="T44" fmla="*/ 1247170445 w 360"/>
              <a:gd name="T45" fmla="*/ 1352966273 h 328"/>
              <a:gd name="T46" fmla="*/ 1195635856 w 360"/>
              <a:gd name="T47" fmla="*/ 1487232261 h 328"/>
              <a:gd name="T48" fmla="*/ 1154406258 w 360"/>
              <a:gd name="T49" fmla="*/ 1538870306 h 328"/>
              <a:gd name="T50" fmla="*/ 1175019452 w 360"/>
              <a:gd name="T51" fmla="*/ 1735103233 h 328"/>
              <a:gd name="T52" fmla="*/ 1123484863 w 360"/>
              <a:gd name="T53" fmla="*/ 1900349477 h 328"/>
              <a:gd name="T54" fmla="*/ 979182876 w 360"/>
              <a:gd name="T55" fmla="*/ 1869366007 h 328"/>
              <a:gd name="T56" fmla="*/ 865805496 w 360"/>
              <a:gd name="T57" fmla="*/ 2106911298 h 328"/>
              <a:gd name="T58" fmla="*/ 700890316 w 360"/>
              <a:gd name="T59" fmla="*/ 2147483646 h 328"/>
              <a:gd name="T60" fmla="*/ 824575899 w 360"/>
              <a:gd name="T61" fmla="*/ 2147483646 h 328"/>
              <a:gd name="T62" fmla="*/ 927648287 w 360"/>
              <a:gd name="T63" fmla="*/ 2147483646 h 328"/>
              <a:gd name="T64" fmla="*/ 1123484863 w 360"/>
              <a:gd name="T65" fmla="*/ 2147483646 h 328"/>
              <a:gd name="T66" fmla="*/ 1216249049 w 360"/>
              <a:gd name="T67" fmla="*/ 2147483646 h 328"/>
              <a:gd name="T68" fmla="*/ 1370856027 w 360"/>
              <a:gd name="T69" fmla="*/ 2147483646 h 328"/>
              <a:gd name="T70" fmla="*/ 1587309006 w 360"/>
              <a:gd name="T71" fmla="*/ 2147483646 h 328"/>
              <a:gd name="T72" fmla="*/ 1721302790 w 360"/>
              <a:gd name="T73" fmla="*/ 2147483646 h 328"/>
              <a:gd name="T74" fmla="*/ 1824371969 w 360"/>
              <a:gd name="T75" fmla="*/ 2147483646 h 328"/>
              <a:gd name="T76" fmla="*/ 1855296574 w 360"/>
              <a:gd name="T77" fmla="*/ 2147483646 h 328"/>
              <a:gd name="T78" fmla="*/ 2061438141 w 360"/>
              <a:gd name="T79" fmla="*/ 2147483646 h 328"/>
              <a:gd name="T80" fmla="*/ 2123280933 w 360"/>
              <a:gd name="T81" fmla="*/ 2147483646 h 328"/>
              <a:gd name="T82" fmla="*/ 2147483646 w 360"/>
              <a:gd name="T83" fmla="*/ 2147483646 h 328"/>
              <a:gd name="T84" fmla="*/ 2147483646 w 360"/>
              <a:gd name="T85" fmla="*/ 2147483646 h 328"/>
              <a:gd name="T86" fmla="*/ 2147483646 w 360"/>
              <a:gd name="T87" fmla="*/ 2147483646 h 328"/>
              <a:gd name="T88" fmla="*/ 2147483646 w 360"/>
              <a:gd name="T89" fmla="*/ 2147483646 h 328"/>
              <a:gd name="T90" fmla="*/ 2147483646 w 360"/>
              <a:gd name="T91" fmla="*/ 2147483646 h 328"/>
              <a:gd name="T92" fmla="*/ 2147483646 w 360"/>
              <a:gd name="T93" fmla="*/ 2147483646 h 328"/>
              <a:gd name="T94" fmla="*/ 2147483646 w 360"/>
              <a:gd name="T95" fmla="*/ 2147483646 h 328"/>
              <a:gd name="T96" fmla="*/ 2147483646 w 360"/>
              <a:gd name="T97" fmla="*/ 2147483646 h 328"/>
              <a:gd name="T98" fmla="*/ 2147483646 w 360"/>
              <a:gd name="T99" fmla="*/ 2147483646 h 328"/>
              <a:gd name="T100" fmla="*/ 2147483646 w 360"/>
              <a:gd name="T101" fmla="*/ 2147483646 h 328"/>
              <a:gd name="T102" fmla="*/ 2147483646 w 360"/>
              <a:gd name="T103" fmla="*/ 2147483646 h 328"/>
              <a:gd name="T104" fmla="*/ 2147483646 w 360"/>
              <a:gd name="T105" fmla="*/ 2147483646 h 328"/>
              <a:gd name="T106" fmla="*/ 2147483646 w 360"/>
              <a:gd name="T107" fmla="*/ 2147483646 h 32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360" h="328">
                <a:moveTo>
                  <a:pt x="358" y="193"/>
                </a:moveTo>
                <a:cubicBezTo>
                  <a:pt x="352" y="153"/>
                  <a:pt x="352" y="153"/>
                  <a:pt x="352" y="153"/>
                </a:cubicBezTo>
                <a:cubicBezTo>
                  <a:pt x="353" y="153"/>
                  <a:pt x="353" y="153"/>
                  <a:pt x="353" y="153"/>
                </a:cubicBezTo>
                <a:cubicBezTo>
                  <a:pt x="353" y="153"/>
                  <a:pt x="353" y="153"/>
                  <a:pt x="353" y="153"/>
                </a:cubicBezTo>
                <a:cubicBezTo>
                  <a:pt x="356" y="148"/>
                  <a:pt x="357" y="145"/>
                  <a:pt x="357" y="142"/>
                </a:cubicBezTo>
                <a:cubicBezTo>
                  <a:pt x="355" y="139"/>
                  <a:pt x="355" y="139"/>
                  <a:pt x="355" y="139"/>
                </a:cubicBezTo>
                <a:cubicBezTo>
                  <a:pt x="351" y="137"/>
                  <a:pt x="349" y="130"/>
                  <a:pt x="350" y="119"/>
                </a:cubicBezTo>
                <a:cubicBezTo>
                  <a:pt x="346" y="119"/>
                  <a:pt x="346" y="119"/>
                  <a:pt x="346" y="119"/>
                </a:cubicBezTo>
                <a:cubicBezTo>
                  <a:pt x="343" y="119"/>
                  <a:pt x="340" y="120"/>
                  <a:pt x="337" y="122"/>
                </a:cubicBezTo>
                <a:cubicBezTo>
                  <a:pt x="334" y="125"/>
                  <a:pt x="332" y="127"/>
                  <a:pt x="331" y="129"/>
                </a:cubicBezTo>
                <a:cubicBezTo>
                  <a:pt x="330" y="134"/>
                  <a:pt x="325" y="137"/>
                  <a:pt x="316" y="140"/>
                </a:cubicBezTo>
                <a:cubicBezTo>
                  <a:pt x="314" y="153"/>
                  <a:pt x="314" y="153"/>
                  <a:pt x="314" y="153"/>
                </a:cubicBezTo>
                <a:cubicBezTo>
                  <a:pt x="314" y="153"/>
                  <a:pt x="314" y="153"/>
                  <a:pt x="314" y="153"/>
                </a:cubicBezTo>
                <a:cubicBezTo>
                  <a:pt x="313" y="153"/>
                  <a:pt x="313" y="153"/>
                  <a:pt x="313" y="153"/>
                </a:cubicBezTo>
                <a:cubicBezTo>
                  <a:pt x="309" y="161"/>
                  <a:pt x="309" y="161"/>
                  <a:pt x="309" y="161"/>
                </a:cubicBezTo>
                <a:cubicBezTo>
                  <a:pt x="309" y="162"/>
                  <a:pt x="309" y="162"/>
                  <a:pt x="309" y="162"/>
                </a:cubicBezTo>
                <a:cubicBezTo>
                  <a:pt x="308" y="162"/>
                  <a:pt x="308" y="162"/>
                  <a:pt x="308" y="162"/>
                </a:cubicBezTo>
                <a:cubicBezTo>
                  <a:pt x="308" y="162"/>
                  <a:pt x="308" y="162"/>
                  <a:pt x="308" y="162"/>
                </a:cubicBezTo>
                <a:cubicBezTo>
                  <a:pt x="268" y="169"/>
                  <a:pt x="268" y="169"/>
                  <a:pt x="268" y="169"/>
                </a:cubicBezTo>
                <a:cubicBezTo>
                  <a:pt x="268" y="169"/>
                  <a:pt x="268" y="169"/>
                  <a:pt x="268" y="169"/>
                </a:cubicBezTo>
                <a:cubicBezTo>
                  <a:pt x="267" y="169"/>
                  <a:pt x="267" y="169"/>
                  <a:pt x="267" y="169"/>
                </a:cubicBezTo>
                <a:cubicBezTo>
                  <a:pt x="267" y="169"/>
                  <a:pt x="267" y="169"/>
                  <a:pt x="267" y="169"/>
                </a:cubicBezTo>
                <a:cubicBezTo>
                  <a:pt x="255" y="156"/>
                  <a:pt x="255" y="156"/>
                  <a:pt x="255" y="156"/>
                </a:cubicBezTo>
                <a:cubicBezTo>
                  <a:pt x="259" y="153"/>
                  <a:pt x="259" y="153"/>
                  <a:pt x="259" y="153"/>
                </a:cubicBezTo>
                <a:cubicBezTo>
                  <a:pt x="254" y="147"/>
                  <a:pt x="254" y="147"/>
                  <a:pt x="254" y="147"/>
                </a:cubicBezTo>
                <a:cubicBezTo>
                  <a:pt x="249" y="143"/>
                  <a:pt x="249" y="143"/>
                  <a:pt x="249" y="143"/>
                </a:cubicBezTo>
                <a:cubicBezTo>
                  <a:pt x="248" y="142"/>
                  <a:pt x="248" y="142"/>
                  <a:pt x="248" y="142"/>
                </a:cubicBezTo>
                <a:cubicBezTo>
                  <a:pt x="248" y="142"/>
                  <a:pt x="248" y="142"/>
                  <a:pt x="248" y="142"/>
                </a:cubicBezTo>
                <a:cubicBezTo>
                  <a:pt x="248" y="142"/>
                  <a:pt x="248" y="142"/>
                  <a:pt x="248" y="142"/>
                </a:cubicBezTo>
                <a:cubicBezTo>
                  <a:pt x="248" y="141"/>
                  <a:pt x="248" y="141"/>
                  <a:pt x="248" y="141"/>
                </a:cubicBezTo>
                <a:cubicBezTo>
                  <a:pt x="246" y="131"/>
                  <a:pt x="246" y="131"/>
                  <a:pt x="246" y="131"/>
                </a:cubicBezTo>
                <a:cubicBezTo>
                  <a:pt x="235" y="131"/>
                  <a:pt x="235" y="131"/>
                  <a:pt x="235" y="131"/>
                </a:cubicBezTo>
                <a:cubicBezTo>
                  <a:pt x="235" y="131"/>
                  <a:pt x="235" y="131"/>
                  <a:pt x="235" y="131"/>
                </a:cubicBezTo>
                <a:cubicBezTo>
                  <a:pt x="226" y="125"/>
                  <a:pt x="226" y="125"/>
                  <a:pt x="226" y="125"/>
                </a:cubicBezTo>
                <a:cubicBezTo>
                  <a:pt x="194" y="120"/>
                  <a:pt x="194" y="120"/>
                  <a:pt x="194" y="120"/>
                </a:cubicBezTo>
                <a:cubicBezTo>
                  <a:pt x="168" y="119"/>
                  <a:pt x="168" y="119"/>
                  <a:pt x="168" y="119"/>
                </a:cubicBezTo>
                <a:cubicBezTo>
                  <a:pt x="167" y="119"/>
                  <a:pt x="167" y="119"/>
                  <a:pt x="167" y="119"/>
                </a:cubicBezTo>
                <a:cubicBezTo>
                  <a:pt x="166" y="119"/>
                  <a:pt x="165" y="119"/>
                  <a:pt x="165" y="118"/>
                </a:cubicBezTo>
                <a:cubicBezTo>
                  <a:pt x="149" y="84"/>
                  <a:pt x="149" y="84"/>
                  <a:pt x="149" y="84"/>
                </a:cubicBezTo>
                <a:cubicBezTo>
                  <a:pt x="148" y="81"/>
                  <a:pt x="141" y="72"/>
                  <a:pt x="129" y="57"/>
                </a:cubicBezTo>
                <a:cubicBezTo>
                  <a:pt x="117" y="42"/>
                  <a:pt x="110" y="34"/>
                  <a:pt x="108" y="33"/>
                </a:cubicBezTo>
                <a:cubicBezTo>
                  <a:pt x="85" y="11"/>
                  <a:pt x="85" y="11"/>
                  <a:pt x="85" y="11"/>
                </a:cubicBezTo>
                <a:cubicBezTo>
                  <a:pt x="82" y="9"/>
                  <a:pt x="82" y="9"/>
                  <a:pt x="82" y="9"/>
                </a:cubicBezTo>
                <a:cubicBezTo>
                  <a:pt x="54" y="8"/>
                  <a:pt x="54" y="8"/>
                  <a:pt x="54" y="8"/>
                </a:cubicBezTo>
                <a:cubicBezTo>
                  <a:pt x="53" y="8"/>
                  <a:pt x="53" y="8"/>
                  <a:pt x="53" y="8"/>
                </a:cubicBezTo>
                <a:cubicBezTo>
                  <a:pt x="53" y="7"/>
                  <a:pt x="53" y="7"/>
                  <a:pt x="53" y="7"/>
                </a:cubicBezTo>
                <a:cubicBezTo>
                  <a:pt x="50" y="5"/>
                  <a:pt x="46" y="3"/>
                  <a:pt x="40" y="2"/>
                </a:cubicBezTo>
                <a:cubicBezTo>
                  <a:pt x="35" y="0"/>
                  <a:pt x="23" y="4"/>
                  <a:pt x="4" y="14"/>
                </a:cubicBezTo>
                <a:cubicBezTo>
                  <a:pt x="3" y="15"/>
                  <a:pt x="3" y="15"/>
                  <a:pt x="3" y="15"/>
                </a:cubicBezTo>
                <a:cubicBezTo>
                  <a:pt x="4" y="20"/>
                  <a:pt x="4" y="20"/>
                  <a:pt x="4" y="20"/>
                </a:cubicBezTo>
                <a:cubicBezTo>
                  <a:pt x="4" y="20"/>
                  <a:pt x="4" y="20"/>
                  <a:pt x="4" y="20"/>
                </a:cubicBezTo>
                <a:cubicBezTo>
                  <a:pt x="4" y="21"/>
                  <a:pt x="4" y="21"/>
                  <a:pt x="4" y="21"/>
                </a:cubicBezTo>
                <a:cubicBezTo>
                  <a:pt x="4" y="21"/>
                  <a:pt x="4" y="21"/>
                  <a:pt x="4" y="21"/>
                </a:cubicBezTo>
                <a:cubicBezTo>
                  <a:pt x="4" y="21"/>
                  <a:pt x="4" y="21"/>
                  <a:pt x="4" y="21"/>
                </a:cubicBezTo>
                <a:cubicBezTo>
                  <a:pt x="1" y="28"/>
                  <a:pt x="1" y="28"/>
                  <a:pt x="1" y="28"/>
                </a:cubicBezTo>
                <a:cubicBezTo>
                  <a:pt x="1" y="28"/>
                  <a:pt x="1" y="28"/>
                  <a:pt x="1" y="28"/>
                </a:cubicBezTo>
                <a:cubicBezTo>
                  <a:pt x="0" y="28"/>
                  <a:pt x="0" y="28"/>
                  <a:pt x="0" y="28"/>
                </a:cubicBezTo>
                <a:cubicBezTo>
                  <a:pt x="0" y="33"/>
                  <a:pt x="0" y="33"/>
                  <a:pt x="0" y="33"/>
                </a:cubicBezTo>
                <a:cubicBezTo>
                  <a:pt x="0" y="36"/>
                  <a:pt x="1" y="40"/>
                  <a:pt x="2" y="43"/>
                </a:cubicBezTo>
                <a:cubicBezTo>
                  <a:pt x="5" y="45"/>
                  <a:pt x="5" y="45"/>
                  <a:pt x="5" y="45"/>
                </a:cubicBezTo>
                <a:cubicBezTo>
                  <a:pt x="11" y="45"/>
                  <a:pt x="11" y="45"/>
                  <a:pt x="11" y="45"/>
                </a:cubicBezTo>
                <a:cubicBezTo>
                  <a:pt x="16" y="46"/>
                  <a:pt x="16" y="46"/>
                  <a:pt x="16" y="46"/>
                </a:cubicBezTo>
                <a:cubicBezTo>
                  <a:pt x="18" y="45"/>
                  <a:pt x="18" y="45"/>
                  <a:pt x="18" y="45"/>
                </a:cubicBezTo>
                <a:cubicBezTo>
                  <a:pt x="18" y="41"/>
                  <a:pt x="19" y="38"/>
                  <a:pt x="21" y="37"/>
                </a:cubicBezTo>
                <a:cubicBezTo>
                  <a:pt x="25" y="37"/>
                  <a:pt x="25" y="37"/>
                  <a:pt x="25" y="37"/>
                </a:cubicBezTo>
                <a:cubicBezTo>
                  <a:pt x="39" y="41"/>
                  <a:pt x="39" y="41"/>
                  <a:pt x="39" y="41"/>
                </a:cubicBezTo>
                <a:cubicBezTo>
                  <a:pt x="42" y="42"/>
                  <a:pt x="42" y="42"/>
                  <a:pt x="42" y="42"/>
                </a:cubicBezTo>
                <a:cubicBezTo>
                  <a:pt x="37" y="49"/>
                  <a:pt x="37" y="49"/>
                  <a:pt x="37" y="49"/>
                </a:cubicBezTo>
                <a:cubicBezTo>
                  <a:pt x="37" y="59"/>
                  <a:pt x="37" y="59"/>
                  <a:pt x="37" y="59"/>
                </a:cubicBezTo>
                <a:cubicBezTo>
                  <a:pt x="37" y="61"/>
                  <a:pt x="41" y="65"/>
                  <a:pt x="48" y="72"/>
                </a:cubicBezTo>
                <a:cubicBezTo>
                  <a:pt x="53" y="75"/>
                  <a:pt x="55" y="77"/>
                  <a:pt x="58" y="77"/>
                </a:cubicBezTo>
                <a:cubicBezTo>
                  <a:pt x="60" y="77"/>
                  <a:pt x="60" y="77"/>
                  <a:pt x="60" y="77"/>
                </a:cubicBezTo>
                <a:cubicBezTo>
                  <a:pt x="62" y="76"/>
                  <a:pt x="62" y="76"/>
                  <a:pt x="62" y="76"/>
                </a:cubicBezTo>
                <a:cubicBezTo>
                  <a:pt x="69" y="69"/>
                  <a:pt x="69" y="69"/>
                  <a:pt x="69" y="69"/>
                </a:cubicBezTo>
                <a:cubicBezTo>
                  <a:pt x="74" y="66"/>
                  <a:pt x="74" y="66"/>
                  <a:pt x="74" y="66"/>
                </a:cubicBezTo>
                <a:cubicBezTo>
                  <a:pt x="74" y="66"/>
                  <a:pt x="74" y="66"/>
                  <a:pt x="74" y="66"/>
                </a:cubicBezTo>
                <a:cubicBezTo>
                  <a:pt x="74" y="66"/>
                  <a:pt x="74" y="66"/>
                  <a:pt x="74" y="66"/>
                </a:cubicBezTo>
                <a:cubicBezTo>
                  <a:pt x="85" y="64"/>
                  <a:pt x="85" y="64"/>
                  <a:pt x="85" y="64"/>
                </a:cubicBezTo>
                <a:cubicBezTo>
                  <a:pt x="88" y="57"/>
                  <a:pt x="88" y="57"/>
                  <a:pt x="88" y="57"/>
                </a:cubicBezTo>
                <a:cubicBezTo>
                  <a:pt x="97" y="52"/>
                  <a:pt x="97" y="52"/>
                  <a:pt x="97" y="52"/>
                </a:cubicBezTo>
                <a:cubicBezTo>
                  <a:pt x="106" y="57"/>
                  <a:pt x="106" y="57"/>
                  <a:pt x="106" y="57"/>
                </a:cubicBezTo>
                <a:cubicBezTo>
                  <a:pt x="106" y="57"/>
                  <a:pt x="106" y="57"/>
                  <a:pt x="106" y="57"/>
                </a:cubicBezTo>
                <a:cubicBezTo>
                  <a:pt x="107" y="57"/>
                  <a:pt x="107" y="57"/>
                  <a:pt x="107" y="57"/>
                </a:cubicBezTo>
                <a:cubicBezTo>
                  <a:pt x="115" y="71"/>
                  <a:pt x="115" y="71"/>
                  <a:pt x="115" y="71"/>
                </a:cubicBezTo>
                <a:cubicBezTo>
                  <a:pt x="118" y="80"/>
                  <a:pt x="118" y="80"/>
                  <a:pt x="118" y="80"/>
                </a:cubicBezTo>
                <a:cubicBezTo>
                  <a:pt x="118" y="81"/>
                  <a:pt x="118" y="81"/>
                  <a:pt x="118" y="81"/>
                </a:cubicBezTo>
                <a:cubicBezTo>
                  <a:pt x="116" y="93"/>
                  <a:pt x="116" y="93"/>
                  <a:pt x="116" y="93"/>
                </a:cubicBezTo>
                <a:cubicBezTo>
                  <a:pt x="119" y="100"/>
                  <a:pt x="119" y="100"/>
                  <a:pt x="119" y="100"/>
                </a:cubicBezTo>
                <a:cubicBezTo>
                  <a:pt x="119" y="101"/>
                  <a:pt x="119" y="101"/>
                  <a:pt x="119" y="101"/>
                </a:cubicBezTo>
                <a:cubicBezTo>
                  <a:pt x="117" y="110"/>
                  <a:pt x="117" y="110"/>
                  <a:pt x="117" y="110"/>
                </a:cubicBezTo>
                <a:cubicBezTo>
                  <a:pt x="117" y="118"/>
                  <a:pt x="117" y="118"/>
                  <a:pt x="117" y="118"/>
                </a:cubicBezTo>
                <a:cubicBezTo>
                  <a:pt x="119" y="125"/>
                  <a:pt x="121" y="130"/>
                  <a:pt x="121" y="131"/>
                </a:cubicBezTo>
                <a:cubicBezTo>
                  <a:pt x="120" y="138"/>
                  <a:pt x="120" y="138"/>
                  <a:pt x="120" y="138"/>
                </a:cubicBezTo>
                <a:cubicBezTo>
                  <a:pt x="120" y="138"/>
                  <a:pt x="120" y="138"/>
                  <a:pt x="120" y="138"/>
                </a:cubicBezTo>
                <a:cubicBezTo>
                  <a:pt x="120" y="139"/>
                  <a:pt x="120" y="139"/>
                  <a:pt x="120" y="139"/>
                </a:cubicBezTo>
                <a:cubicBezTo>
                  <a:pt x="116" y="144"/>
                  <a:pt x="116" y="144"/>
                  <a:pt x="116" y="144"/>
                </a:cubicBezTo>
                <a:cubicBezTo>
                  <a:pt x="116" y="145"/>
                  <a:pt x="116" y="145"/>
                  <a:pt x="116" y="145"/>
                </a:cubicBezTo>
                <a:cubicBezTo>
                  <a:pt x="116" y="145"/>
                  <a:pt x="116" y="145"/>
                  <a:pt x="116" y="145"/>
                </a:cubicBezTo>
                <a:cubicBezTo>
                  <a:pt x="116" y="145"/>
                  <a:pt x="116" y="145"/>
                  <a:pt x="116" y="145"/>
                </a:cubicBezTo>
                <a:cubicBezTo>
                  <a:pt x="112" y="149"/>
                  <a:pt x="112" y="149"/>
                  <a:pt x="112" y="149"/>
                </a:cubicBezTo>
                <a:cubicBezTo>
                  <a:pt x="111" y="158"/>
                  <a:pt x="111" y="158"/>
                  <a:pt x="111" y="158"/>
                </a:cubicBezTo>
                <a:cubicBezTo>
                  <a:pt x="114" y="167"/>
                  <a:pt x="114" y="167"/>
                  <a:pt x="114" y="167"/>
                </a:cubicBezTo>
                <a:cubicBezTo>
                  <a:pt x="114" y="167"/>
                  <a:pt x="114" y="167"/>
                  <a:pt x="114" y="167"/>
                </a:cubicBezTo>
                <a:cubicBezTo>
                  <a:pt x="114" y="168"/>
                  <a:pt x="114" y="168"/>
                  <a:pt x="114" y="168"/>
                </a:cubicBezTo>
                <a:cubicBezTo>
                  <a:pt x="114" y="168"/>
                  <a:pt x="114" y="168"/>
                  <a:pt x="114" y="168"/>
                </a:cubicBezTo>
                <a:cubicBezTo>
                  <a:pt x="114" y="168"/>
                  <a:pt x="114" y="168"/>
                  <a:pt x="114" y="168"/>
                </a:cubicBezTo>
                <a:cubicBezTo>
                  <a:pt x="111" y="182"/>
                  <a:pt x="111" y="182"/>
                  <a:pt x="111" y="182"/>
                </a:cubicBezTo>
                <a:cubicBezTo>
                  <a:pt x="109" y="184"/>
                  <a:pt x="109" y="184"/>
                  <a:pt x="109" y="184"/>
                </a:cubicBezTo>
                <a:cubicBezTo>
                  <a:pt x="108" y="185"/>
                  <a:pt x="106" y="185"/>
                  <a:pt x="103" y="184"/>
                </a:cubicBezTo>
                <a:cubicBezTo>
                  <a:pt x="103" y="184"/>
                  <a:pt x="103" y="184"/>
                  <a:pt x="103" y="184"/>
                </a:cubicBezTo>
                <a:cubicBezTo>
                  <a:pt x="99" y="180"/>
                  <a:pt x="99" y="180"/>
                  <a:pt x="99" y="180"/>
                </a:cubicBezTo>
                <a:cubicBezTo>
                  <a:pt x="95" y="181"/>
                  <a:pt x="95" y="181"/>
                  <a:pt x="95" y="181"/>
                </a:cubicBezTo>
                <a:cubicBezTo>
                  <a:pt x="90" y="187"/>
                  <a:pt x="90" y="187"/>
                  <a:pt x="90" y="187"/>
                </a:cubicBezTo>
                <a:cubicBezTo>
                  <a:pt x="84" y="203"/>
                  <a:pt x="84" y="203"/>
                  <a:pt x="84" y="203"/>
                </a:cubicBezTo>
                <a:cubicBezTo>
                  <a:pt x="84" y="204"/>
                  <a:pt x="84" y="204"/>
                  <a:pt x="84" y="204"/>
                </a:cubicBezTo>
                <a:cubicBezTo>
                  <a:pt x="84" y="204"/>
                  <a:pt x="84" y="204"/>
                  <a:pt x="84" y="204"/>
                </a:cubicBezTo>
                <a:cubicBezTo>
                  <a:pt x="78" y="209"/>
                  <a:pt x="78" y="209"/>
                  <a:pt x="78" y="209"/>
                </a:cubicBezTo>
                <a:cubicBezTo>
                  <a:pt x="77" y="209"/>
                  <a:pt x="77" y="209"/>
                  <a:pt x="77" y="209"/>
                </a:cubicBezTo>
                <a:cubicBezTo>
                  <a:pt x="74" y="209"/>
                  <a:pt x="74" y="209"/>
                  <a:pt x="74" y="209"/>
                </a:cubicBezTo>
                <a:cubicBezTo>
                  <a:pt x="68" y="219"/>
                  <a:pt x="68" y="219"/>
                  <a:pt x="68" y="219"/>
                </a:cubicBezTo>
                <a:cubicBezTo>
                  <a:pt x="71" y="225"/>
                  <a:pt x="71" y="225"/>
                  <a:pt x="71" y="225"/>
                </a:cubicBezTo>
                <a:cubicBezTo>
                  <a:pt x="72" y="225"/>
                  <a:pt x="72" y="225"/>
                  <a:pt x="72" y="225"/>
                </a:cubicBezTo>
                <a:cubicBezTo>
                  <a:pt x="80" y="235"/>
                  <a:pt x="80" y="235"/>
                  <a:pt x="80" y="235"/>
                </a:cubicBezTo>
                <a:cubicBezTo>
                  <a:pt x="80" y="236"/>
                  <a:pt x="80" y="236"/>
                  <a:pt x="80" y="236"/>
                </a:cubicBezTo>
                <a:cubicBezTo>
                  <a:pt x="80" y="239"/>
                  <a:pt x="80" y="239"/>
                  <a:pt x="80" y="239"/>
                </a:cubicBezTo>
                <a:cubicBezTo>
                  <a:pt x="89" y="240"/>
                  <a:pt x="89" y="240"/>
                  <a:pt x="89" y="240"/>
                </a:cubicBezTo>
                <a:cubicBezTo>
                  <a:pt x="90" y="248"/>
                  <a:pt x="90" y="248"/>
                  <a:pt x="90" y="248"/>
                </a:cubicBezTo>
                <a:cubicBezTo>
                  <a:pt x="90" y="249"/>
                  <a:pt x="90" y="249"/>
                  <a:pt x="90" y="249"/>
                </a:cubicBezTo>
                <a:cubicBezTo>
                  <a:pt x="91" y="258"/>
                  <a:pt x="91" y="258"/>
                  <a:pt x="91" y="258"/>
                </a:cubicBezTo>
                <a:cubicBezTo>
                  <a:pt x="94" y="260"/>
                  <a:pt x="94" y="260"/>
                  <a:pt x="94" y="260"/>
                </a:cubicBezTo>
                <a:cubicBezTo>
                  <a:pt x="102" y="258"/>
                  <a:pt x="102" y="258"/>
                  <a:pt x="102" y="258"/>
                </a:cubicBezTo>
                <a:cubicBezTo>
                  <a:pt x="109" y="253"/>
                  <a:pt x="109" y="253"/>
                  <a:pt x="109" y="253"/>
                </a:cubicBezTo>
                <a:cubicBezTo>
                  <a:pt x="111" y="253"/>
                  <a:pt x="111" y="253"/>
                  <a:pt x="111" y="253"/>
                </a:cubicBezTo>
                <a:cubicBezTo>
                  <a:pt x="113" y="266"/>
                  <a:pt x="113" y="266"/>
                  <a:pt x="113" y="266"/>
                </a:cubicBezTo>
                <a:cubicBezTo>
                  <a:pt x="117" y="271"/>
                  <a:pt x="117" y="271"/>
                  <a:pt x="117" y="271"/>
                </a:cubicBezTo>
                <a:cubicBezTo>
                  <a:pt x="118" y="272"/>
                  <a:pt x="118" y="272"/>
                  <a:pt x="118" y="272"/>
                </a:cubicBezTo>
                <a:cubicBezTo>
                  <a:pt x="121" y="277"/>
                  <a:pt x="121" y="277"/>
                  <a:pt x="121" y="277"/>
                </a:cubicBezTo>
                <a:cubicBezTo>
                  <a:pt x="127" y="282"/>
                  <a:pt x="127" y="282"/>
                  <a:pt x="127" y="282"/>
                </a:cubicBezTo>
                <a:cubicBezTo>
                  <a:pt x="127" y="283"/>
                  <a:pt x="129" y="283"/>
                  <a:pt x="131" y="283"/>
                </a:cubicBezTo>
                <a:cubicBezTo>
                  <a:pt x="133" y="284"/>
                  <a:pt x="133" y="284"/>
                  <a:pt x="133" y="284"/>
                </a:cubicBezTo>
                <a:cubicBezTo>
                  <a:pt x="137" y="282"/>
                  <a:pt x="137" y="282"/>
                  <a:pt x="137" y="282"/>
                </a:cubicBezTo>
                <a:cubicBezTo>
                  <a:pt x="140" y="281"/>
                  <a:pt x="143" y="280"/>
                  <a:pt x="146" y="279"/>
                </a:cubicBezTo>
                <a:cubicBezTo>
                  <a:pt x="148" y="278"/>
                  <a:pt x="148" y="278"/>
                  <a:pt x="148" y="278"/>
                </a:cubicBezTo>
                <a:cubicBezTo>
                  <a:pt x="154" y="278"/>
                  <a:pt x="154" y="278"/>
                  <a:pt x="154" y="278"/>
                </a:cubicBezTo>
                <a:cubicBezTo>
                  <a:pt x="156" y="278"/>
                  <a:pt x="157" y="278"/>
                  <a:pt x="158" y="279"/>
                </a:cubicBezTo>
                <a:cubicBezTo>
                  <a:pt x="166" y="274"/>
                  <a:pt x="166" y="274"/>
                  <a:pt x="166" y="274"/>
                </a:cubicBezTo>
                <a:cubicBezTo>
                  <a:pt x="167" y="274"/>
                  <a:pt x="167" y="274"/>
                  <a:pt x="167" y="274"/>
                </a:cubicBezTo>
                <a:cubicBezTo>
                  <a:pt x="167" y="275"/>
                  <a:pt x="167" y="275"/>
                  <a:pt x="167" y="275"/>
                </a:cubicBezTo>
                <a:cubicBezTo>
                  <a:pt x="168" y="274"/>
                  <a:pt x="168" y="274"/>
                  <a:pt x="168" y="274"/>
                </a:cubicBezTo>
                <a:cubicBezTo>
                  <a:pt x="169" y="275"/>
                  <a:pt x="169" y="275"/>
                  <a:pt x="169" y="275"/>
                </a:cubicBezTo>
                <a:cubicBezTo>
                  <a:pt x="172" y="279"/>
                  <a:pt x="173" y="282"/>
                  <a:pt x="173" y="283"/>
                </a:cubicBezTo>
                <a:cubicBezTo>
                  <a:pt x="177" y="289"/>
                  <a:pt x="177" y="289"/>
                  <a:pt x="177" y="289"/>
                </a:cubicBezTo>
                <a:cubicBezTo>
                  <a:pt x="180" y="290"/>
                  <a:pt x="180" y="290"/>
                  <a:pt x="180" y="290"/>
                </a:cubicBezTo>
                <a:cubicBezTo>
                  <a:pt x="180" y="290"/>
                  <a:pt x="180" y="290"/>
                  <a:pt x="180" y="290"/>
                </a:cubicBezTo>
                <a:cubicBezTo>
                  <a:pt x="181" y="290"/>
                  <a:pt x="181" y="290"/>
                  <a:pt x="181" y="290"/>
                </a:cubicBezTo>
                <a:cubicBezTo>
                  <a:pt x="180" y="289"/>
                  <a:pt x="180" y="289"/>
                  <a:pt x="180" y="289"/>
                </a:cubicBezTo>
                <a:cubicBezTo>
                  <a:pt x="179" y="287"/>
                  <a:pt x="179" y="286"/>
                  <a:pt x="180" y="285"/>
                </a:cubicBezTo>
                <a:cubicBezTo>
                  <a:pt x="181" y="284"/>
                  <a:pt x="182" y="283"/>
                  <a:pt x="185" y="283"/>
                </a:cubicBezTo>
                <a:cubicBezTo>
                  <a:pt x="199" y="283"/>
                  <a:pt x="199" y="283"/>
                  <a:pt x="199" y="283"/>
                </a:cubicBezTo>
                <a:cubicBezTo>
                  <a:pt x="200" y="283"/>
                  <a:pt x="200" y="283"/>
                  <a:pt x="200" y="283"/>
                </a:cubicBezTo>
                <a:cubicBezTo>
                  <a:pt x="201" y="283"/>
                  <a:pt x="201" y="283"/>
                  <a:pt x="201" y="283"/>
                </a:cubicBezTo>
                <a:cubicBezTo>
                  <a:pt x="201" y="283"/>
                  <a:pt x="201" y="283"/>
                  <a:pt x="201" y="283"/>
                </a:cubicBezTo>
                <a:cubicBezTo>
                  <a:pt x="201" y="283"/>
                  <a:pt x="201" y="283"/>
                  <a:pt x="201" y="283"/>
                </a:cubicBezTo>
                <a:cubicBezTo>
                  <a:pt x="206" y="292"/>
                  <a:pt x="206" y="292"/>
                  <a:pt x="206" y="292"/>
                </a:cubicBezTo>
                <a:cubicBezTo>
                  <a:pt x="205" y="296"/>
                  <a:pt x="205" y="296"/>
                  <a:pt x="205" y="296"/>
                </a:cubicBezTo>
                <a:cubicBezTo>
                  <a:pt x="205" y="296"/>
                  <a:pt x="205" y="296"/>
                  <a:pt x="205" y="296"/>
                </a:cubicBezTo>
                <a:cubicBezTo>
                  <a:pt x="211" y="297"/>
                  <a:pt x="211" y="297"/>
                  <a:pt x="211" y="297"/>
                </a:cubicBezTo>
                <a:cubicBezTo>
                  <a:pt x="211" y="297"/>
                  <a:pt x="211" y="297"/>
                  <a:pt x="211" y="297"/>
                </a:cubicBezTo>
                <a:cubicBezTo>
                  <a:pt x="211" y="296"/>
                  <a:pt x="211" y="295"/>
                  <a:pt x="211" y="295"/>
                </a:cubicBezTo>
                <a:cubicBezTo>
                  <a:pt x="213" y="294"/>
                  <a:pt x="213" y="294"/>
                  <a:pt x="213" y="294"/>
                </a:cubicBezTo>
                <a:cubicBezTo>
                  <a:pt x="227" y="303"/>
                  <a:pt x="227" y="303"/>
                  <a:pt x="227" y="303"/>
                </a:cubicBezTo>
                <a:cubicBezTo>
                  <a:pt x="228" y="305"/>
                  <a:pt x="229" y="306"/>
                  <a:pt x="229" y="308"/>
                </a:cubicBezTo>
                <a:cubicBezTo>
                  <a:pt x="229" y="314"/>
                  <a:pt x="229" y="314"/>
                  <a:pt x="229" y="314"/>
                </a:cubicBezTo>
                <a:cubicBezTo>
                  <a:pt x="234" y="315"/>
                  <a:pt x="234" y="315"/>
                  <a:pt x="234" y="315"/>
                </a:cubicBezTo>
                <a:cubicBezTo>
                  <a:pt x="237" y="310"/>
                  <a:pt x="237" y="310"/>
                  <a:pt x="237" y="310"/>
                </a:cubicBezTo>
                <a:cubicBezTo>
                  <a:pt x="235" y="307"/>
                  <a:pt x="235" y="305"/>
                  <a:pt x="235" y="303"/>
                </a:cubicBezTo>
                <a:cubicBezTo>
                  <a:pt x="235" y="302"/>
                  <a:pt x="236" y="301"/>
                  <a:pt x="237" y="300"/>
                </a:cubicBezTo>
                <a:cubicBezTo>
                  <a:pt x="239" y="299"/>
                  <a:pt x="239" y="299"/>
                  <a:pt x="239" y="299"/>
                </a:cubicBezTo>
                <a:cubicBezTo>
                  <a:pt x="239" y="298"/>
                  <a:pt x="239" y="297"/>
                  <a:pt x="240" y="297"/>
                </a:cubicBezTo>
                <a:cubicBezTo>
                  <a:pt x="243" y="297"/>
                  <a:pt x="243" y="297"/>
                  <a:pt x="243" y="297"/>
                </a:cubicBezTo>
                <a:cubicBezTo>
                  <a:pt x="245" y="299"/>
                  <a:pt x="247" y="303"/>
                  <a:pt x="248" y="309"/>
                </a:cubicBezTo>
                <a:cubicBezTo>
                  <a:pt x="248" y="310"/>
                  <a:pt x="248" y="310"/>
                  <a:pt x="248" y="310"/>
                </a:cubicBezTo>
                <a:cubicBezTo>
                  <a:pt x="249" y="311"/>
                  <a:pt x="249" y="311"/>
                  <a:pt x="249" y="311"/>
                </a:cubicBezTo>
                <a:cubicBezTo>
                  <a:pt x="249" y="312"/>
                  <a:pt x="251" y="313"/>
                  <a:pt x="255" y="315"/>
                </a:cubicBezTo>
                <a:cubicBezTo>
                  <a:pt x="255" y="315"/>
                  <a:pt x="255" y="315"/>
                  <a:pt x="255" y="315"/>
                </a:cubicBezTo>
                <a:cubicBezTo>
                  <a:pt x="256" y="315"/>
                  <a:pt x="256" y="315"/>
                  <a:pt x="256" y="315"/>
                </a:cubicBezTo>
                <a:cubicBezTo>
                  <a:pt x="269" y="328"/>
                  <a:pt x="269" y="328"/>
                  <a:pt x="269" y="328"/>
                </a:cubicBezTo>
                <a:cubicBezTo>
                  <a:pt x="269" y="328"/>
                  <a:pt x="269" y="328"/>
                  <a:pt x="269" y="328"/>
                </a:cubicBezTo>
                <a:cubicBezTo>
                  <a:pt x="275" y="326"/>
                  <a:pt x="275" y="326"/>
                  <a:pt x="275" y="326"/>
                </a:cubicBezTo>
                <a:cubicBezTo>
                  <a:pt x="274" y="324"/>
                  <a:pt x="274" y="324"/>
                  <a:pt x="274" y="324"/>
                </a:cubicBezTo>
                <a:cubicBezTo>
                  <a:pt x="272" y="322"/>
                  <a:pt x="272" y="320"/>
                  <a:pt x="272" y="319"/>
                </a:cubicBezTo>
                <a:cubicBezTo>
                  <a:pt x="272" y="316"/>
                  <a:pt x="274" y="313"/>
                  <a:pt x="278" y="311"/>
                </a:cubicBezTo>
                <a:cubicBezTo>
                  <a:pt x="285" y="305"/>
                  <a:pt x="285" y="305"/>
                  <a:pt x="285" y="305"/>
                </a:cubicBezTo>
                <a:cubicBezTo>
                  <a:pt x="293" y="310"/>
                  <a:pt x="293" y="310"/>
                  <a:pt x="293" y="310"/>
                </a:cubicBezTo>
                <a:cubicBezTo>
                  <a:pt x="294" y="310"/>
                  <a:pt x="294" y="310"/>
                  <a:pt x="294" y="310"/>
                </a:cubicBezTo>
                <a:cubicBezTo>
                  <a:pt x="296" y="301"/>
                  <a:pt x="296" y="301"/>
                  <a:pt x="296" y="301"/>
                </a:cubicBezTo>
                <a:cubicBezTo>
                  <a:pt x="296" y="300"/>
                  <a:pt x="296" y="300"/>
                  <a:pt x="296" y="300"/>
                </a:cubicBezTo>
                <a:cubicBezTo>
                  <a:pt x="297" y="299"/>
                  <a:pt x="297" y="299"/>
                  <a:pt x="297" y="299"/>
                </a:cubicBezTo>
                <a:cubicBezTo>
                  <a:pt x="304" y="300"/>
                  <a:pt x="304" y="300"/>
                  <a:pt x="304" y="300"/>
                </a:cubicBezTo>
                <a:cubicBezTo>
                  <a:pt x="305" y="301"/>
                  <a:pt x="306" y="303"/>
                  <a:pt x="306" y="305"/>
                </a:cubicBezTo>
                <a:cubicBezTo>
                  <a:pt x="306" y="306"/>
                  <a:pt x="305" y="308"/>
                  <a:pt x="303" y="310"/>
                </a:cubicBezTo>
                <a:cubicBezTo>
                  <a:pt x="305" y="311"/>
                  <a:pt x="305" y="311"/>
                  <a:pt x="305" y="311"/>
                </a:cubicBezTo>
                <a:cubicBezTo>
                  <a:pt x="309" y="313"/>
                  <a:pt x="312" y="314"/>
                  <a:pt x="314" y="315"/>
                </a:cubicBezTo>
                <a:cubicBezTo>
                  <a:pt x="315" y="315"/>
                  <a:pt x="315" y="315"/>
                  <a:pt x="315" y="315"/>
                </a:cubicBezTo>
                <a:cubicBezTo>
                  <a:pt x="315" y="315"/>
                  <a:pt x="315" y="315"/>
                  <a:pt x="315" y="315"/>
                </a:cubicBezTo>
                <a:cubicBezTo>
                  <a:pt x="320" y="317"/>
                  <a:pt x="320" y="317"/>
                  <a:pt x="320" y="317"/>
                </a:cubicBezTo>
                <a:cubicBezTo>
                  <a:pt x="324" y="317"/>
                  <a:pt x="324" y="317"/>
                  <a:pt x="324" y="317"/>
                </a:cubicBezTo>
                <a:cubicBezTo>
                  <a:pt x="318" y="288"/>
                  <a:pt x="318" y="288"/>
                  <a:pt x="318" y="288"/>
                </a:cubicBezTo>
                <a:cubicBezTo>
                  <a:pt x="314" y="285"/>
                  <a:pt x="310" y="281"/>
                  <a:pt x="307" y="275"/>
                </a:cubicBezTo>
                <a:cubicBezTo>
                  <a:pt x="304" y="270"/>
                  <a:pt x="305" y="263"/>
                  <a:pt x="312" y="255"/>
                </a:cubicBezTo>
                <a:cubicBezTo>
                  <a:pt x="315" y="251"/>
                  <a:pt x="320" y="247"/>
                  <a:pt x="325" y="243"/>
                </a:cubicBezTo>
                <a:cubicBezTo>
                  <a:pt x="325" y="243"/>
                  <a:pt x="325" y="243"/>
                  <a:pt x="325" y="243"/>
                </a:cubicBezTo>
                <a:cubicBezTo>
                  <a:pt x="325" y="243"/>
                  <a:pt x="325" y="243"/>
                  <a:pt x="325" y="243"/>
                </a:cubicBezTo>
                <a:cubicBezTo>
                  <a:pt x="331" y="243"/>
                  <a:pt x="331" y="243"/>
                  <a:pt x="331" y="243"/>
                </a:cubicBezTo>
                <a:cubicBezTo>
                  <a:pt x="331" y="243"/>
                  <a:pt x="331" y="243"/>
                  <a:pt x="331" y="243"/>
                </a:cubicBezTo>
                <a:cubicBezTo>
                  <a:pt x="336" y="245"/>
                  <a:pt x="336" y="245"/>
                  <a:pt x="336" y="245"/>
                </a:cubicBezTo>
                <a:cubicBezTo>
                  <a:pt x="346" y="245"/>
                  <a:pt x="346" y="245"/>
                  <a:pt x="346" y="245"/>
                </a:cubicBezTo>
                <a:cubicBezTo>
                  <a:pt x="350" y="243"/>
                  <a:pt x="353" y="237"/>
                  <a:pt x="357" y="228"/>
                </a:cubicBezTo>
                <a:cubicBezTo>
                  <a:pt x="360" y="222"/>
                  <a:pt x="360" y="211"/>
                  <a:pt x="358" y="193"/>
                </a:cubicBezTo>
                <a:close/>
              </a:path>
            </a:pathLst>
          </a:custGeom>
          <a:solidFill>
            <a:schemeClr val="accent1"/>
          </a:solidFill>
          <a:ln>
            <a:noFill/>
          </a:ln>
        </p:spPr>
        <p:txBody>
          <a:bodyPr/>
          <a:lstStyle/>
          <a:p>
            <a:endParaRPr lang="zh-CN" altLang="en-US"/>
          </a:p>
        </p:txBody>
      </p:sp>
      <p:sp>
        <p:nvSpPr>
          <p:cNvPr id="32" name="Freeform 30"/>
          <p:cNvSpPr/>
          <p:nvPr/>
        </p:nvSpPr>
        <p:spPr bwMode="auto">
          <a:xfrm>
            <a:off x="4339912" y="3090090"/>
            <a:ext cx="696912" cy="436563"/>
          </a:xfrm>
          <a:custGeom>
            <a:avLst/>
            <a:gdLst>
              <a:gd name="T0" fmla="*/ 2039401883 w 217"/>
              <a:gd name="T1" fmla="*/ 41242363 h 136"/>
              <a:gd name="T2" fmla="*/ 1843701005 w 217"/>
              <a:gd name="T3" fmla="*/ 61863545 h 136"/>
              <a:gd name="T4" fmla="*/ 1390502014 w 217"/>
              <a:gd name="T5" fmla="*/ 216522408 h 136"/>
              <a:gd name="T6" fmla="*/ 1400801553 w 217"/>
              <a:gd name="T7" fmla="*/ 309317726 h 136"/>
              <a:gd name="T8" fmla="*/ 1091802533 w 217"/>
              <a:gd name="T9" fmla="*/ 268075362 h 136"/>
              <a:gd name="T10" fmla="*/ 865199826 w 217"/>
              <a:gd name="T11" fmla="*/ 0 h 136"/>
              <a:gd name="T12" fmla="*/ 772500762 w 217"/>
              <a:gd name="T13" fmla="*/ 103105909 h 136"/>
              <a:gd name="T14" fmla="*/ 659199408 w 217"/>
              <a:gd name="T15" fmla="*/ 41242363 h 136"/>
              <a:gd name="T16" fmla="*/ 607701713 w 217"/>
              <a:gd name="T17" fmla="*/ 103105909 h 136"/>
              <a:gd name="T18" fmla="*/ 525302188 w 217"/>
              <a:gd name="T19" fmla="*/ 123727090 h 136"/>
              <a:gd name="T20" fmla="*/ 61800446 w 217"/>
              <a:gd name="T21" fmla="*/ 659881025 h 136"/>
              <a:gd name="T22" fmla="*/ 113301354 w 217"/>
              <a:gd name="T23" fmla="*/ 783608115 h 136"/>
              <a:gd name="T24" fmla="*/ 102998603 w 217"/>
              <a:gd name="T25" fmla="*/ 783608115 h 136"/>
              <a:gd name="T26" fmla="*/ 175101800 w 217"/>
              <a:gd name="T27" fmla="*/ 1061997278 h 136"/>
              <a:gd name="T28" fmla="*/ 0 w 217"/>
              <a:gd name="T29" fmla="*/ 1175413777 h 136"/>
              <a:gd name="T30" fmla="*/ 82399525 w 217"/>
              <a:gd name="T31" fmla="*/ 1257898504 h 136"/>
              <a:gd name="T32" fmla="*/ 92699064 w 217"/>
              <a:gd name="T33" fmla="*/ 1278519686 h 136"/>
              <a:gd name="T34" fmla="*/ 329601310 w 217"/>
              <a:gd name="T35" fmla="*/ 1402246776 h 136"/>
              <a:gd name="T36" fmla="*/ 432599913 w 217"/>
              <a:gd name="T37" fmla="*/ 1299140868 h 136"/>
              <a:gd name="T38" fmla="*/ 587099423 w 217"/>
              <a:gd name="T39" fmla="*/ 1226966732 h 136"/>
              <a:gd name="T40" fmla="*/ 607701713 w 217"/>
              <a:gd name="T41" fmla="*/ 1247587913 h 136"/>
              <a:gd name="T42" fmla="*/ 607701713 w 217"/>
              <a:gd name="T43" fmla="*/ 1257898504 h 136"/>
              <a:gd name="T44" fmla="*/ 762201223 w 217"/>
              <a:gd name="T45" fmla="*/ 1361004413 h 136"/>
              <a:gd name="T46" fmla="*/ 947602562 w 217"/>
              <a:gd name="T47" fmla="*/ 1299140868 h 136"/>
              <a:gd name="T48" fmla="*/ 1091802533 w 217"/>
              <a:gd name="T49" fmla="*/ 1288830277 h 136"/>
              <a:gd name="T50" fmla="*/ 1112401611 w 217"/>
              <a:gd name="T51" fmla="*/ 1278519686 h 136"/>
              <a:gd name="T52" fmla="*/ 1225702965 w 217"/>
              <a:gd name="T53" fmla="*/ 1134171414 h 136"/>
              <a:gd name="T54" fmla="*/ 1287500200 w 217"/>
              <a:gd name="T55" fmla="*/ 1092929050 h 136"/>
              <a:gd name="T56" fmla="*/ 1297802950 w 217"/>
              <a:gd name="T57" fmla="*/ 1103239641 h 136"/>
              <a:gd name="T58" fmla="*/ 1328701568 w 217"/>
              <a:gd name="T59" fmla="*/ 1113550232 h 136"/>
              <a:gd name="T60" fmla="*/ 1380202475 w 217"/>
              <a:gd name="T61" fmla="*/ 907335205 h 136"/>
              <a:gd name="T62" fmla="*/ 1442002921 w 217"/>
              <a:gd name="T63" fmla="*/ 886714023 h 136"/>
              <a:gd name="T64" fmla="*/ 1524402446 w 217"/>
              <a:gd name="T65" fmla="*/ 711433979 h 136"/>
              <a:gd name="T66" fmla="*/ 1555301063 w 217"/>
              <a:gd name="T67" fmla="*/ 618638661 h 136"/>
              <a:gd name="T68" fmla="*/ 1658302878 w 217"/>
              <a:gd name="T69" fmla="*/ 577396298 h 136"/>
              <a:gd name="T70" fmla="*/ 1658302878 w 217"/>
              <a:gd name="T71" fmla="*/ 556775116 h 136"/>
              <a:gd name="T72" fmla="*/ 1740702402 w 217"/>
              <a:gd name="T73" fmla="*/ 494911571 h 136"/>
              <a:gd name="T74" fmla="*/ 1689201495 w 217"/>
              <a:gd name="T75" fmla="*/ 484600980 h 136"/>
              <a:gd name="T76" fmla="*/ 1689201495 w 217"/>
              <a:gd name="T77" fmla="*/ 453669208 h 136"/>
              <a:gd name="T78" fmla="*/ 1709800573 w 217"/>
              <a:gd name="T79" fmla="*/ 443358617 h 136"/>
              <a:gd name="T80" fmla="*/ 1812802388 w 217"/>
              <a:gd name="T81" fmla="*/ 391805662 h 136"/>
              <a:gd name="T82" fmla="*/ 2080603251 w 217"/>
              <a:gd name="T83" fmla="*/ 206211817 h 136"/>
              <a:gd name="T84" fmla="*/ 2147483646 w 217"/>
              <a:gd name="T85" fmla="*/ 247454180 h 136"/>
              <a:gd name="T86" fmla="*/ 2147483646 w 217"/>
              <a:gd name="T87" fmla="*/ 144348272 h 136"/>
              <a:gd name="T88" fmla="*/ 2147483646 w 217"/>
              <a:gd name="T89" fmla="*/ 144348272 h 136"/>
              <a:gd name="T90" fmla="*/ 2147483646 w 217"/>
              <a:gd name="T91" fmla="*/ 61863545 h 136"/>
              <a:gd name="T92" fmla="*/ 2147483646 w 217"/>
              <a:gd name="T93" fmla="*/ 72174136 h 136"/>
              <a:gd name="T94" fmla="*/ 2101202330 w 217"/>
              <a:gd name="T95" fmla="*/ 82484727 h 136"/>
              <a:gd name="T96" fmla="*/ 2080603251 w 217"/>
              <a:gd name="T97" fmla="*/ 82484727 h 136"/>
              <a:gd name="T98" fmla="*/ 2080603251 w 217"/>
              <a:gd name="T99" fmla="*/ 61863545 h 136"/>
              <a:gd name="T100" fmla="*/ 2039401883 w 217"/>
              <a:gd name="T101" fmla="*/ 41242363 h 1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17" h="136">
                <a:moveTo>
                  <a:pt x="198" y="4"/>
                </a:moveTo>
                <a:cubicBezTo>
                  <a:pt x="198" y="4"/>
                  <a:pt x="198" y="4"/>
                  <a:pt x="198" y="4"/>
                </a:cubicBezTo>
                <a:cubicBezTo>
                  <a:pt x="198" y="6"/>
                  <a:pt x="196" y="7"/>
                  <a:pt x="194" y="7"/>
                </a:cubicBezTo>
                <a:cubicBezTo>
                  <a:pt x="179" y="6"/>
                  <a:pt x="179" y="6"/>
                  <a:pt x="179" y="6"/>
                </a:cubicBezTo>
                <a:cubicBezTo>
                  <a:pt x="168" y="4"/>
                  <a:pt x="161" y="2"/>
                  <a:pt x="157" y="0"/>
                </a:cubicBezTo>
                <a:cubicBezTo>
                  <a:pt x="135" y="21"/>
                  <a:pt x="135" y="21"/>
                  <a:pt x="135" y="21"/>
                </a:cubicBezTo>
                <a:cubicBezTo>
                  <a:pt x="136" y="30"/>
                  <a:pt x="136" y="30"/>
                  <a:pt x="136" y="30"/>
                </a:cubicBezTo>
                <a:cubicBezTo>
                  <a:pt x="136" y="30"/>
                  <a:pt x="136" y="30"/>
                  <a:pt x="136" y="30"/>
                </a:cubicBezTo>
                <a:cubicBezTo>
                  <a:pt x="134" y="31"/>
                  <a:pt x="134" y="31"/>
                  <a:pt x="134" y="31"/>
                </a:cubicBezTo>
                <a:cubicBezTo>
                  <a:pt x="117" y="33"/>
                  <a:pt x="108" y="32"/>
                  <a:pt x="106" y="26"/>
                </a:cubicBezTo>
                <a:cubicBezTo>
                  <a:pt x="104" y="1"/>
                  <a:pt x="104" y="1"/>
                  <a:pt x="104" y="1"/>
                </a:cubicBezTo>
                <a:cubicBezTo>
                  <a:pt x="84" y="0"/>
                  <a:pt x="84" y="0"/>
                  <a:pt x="84" y="0"/>
                </a:cubicBezTo>
                <a:cubicBezTo>
                  <a:pt x="76" y="18"/>
                  <a:pt x="76" y="18"/>
                  <a:pt x="76" y="18"/>
                </a:cubicBezTo>
                <a:cubicBezTo>
                  <a:pt x="75" y="10"/>
                  <a:pt x="75" y="10"/>
                  <a:pt x="75" y="10"/>
                </a:cubicBezTo>
                <a:cubicBezTo>
                  <a:pt x="75" y="4"/>
                  <a:pt x="74" y="0"/>
                  <a:pt x="72" y="0"/>
                </a:cubicBezTo>
                <a:cubicBezTo>
                  <a:pt x="64" y="4"/>
                  <a:pt x="64" y="4"/>
                  <a:pt x="64" y="4"/>
                </a:cubicBezTo>
                <a:cubicBezTo>
                  <a:pt x="60" y="9"/>
                  <a:pt x="60" y="9"/>
                  <a:pt x="60" y="9"/>
                </a:cubicBezTo>
                <a:cubicBezTo>
                  <a:pt x="59" y="10"/>
                  <a:pt x="59" y="10"/>
                  <a:pt x="59" y="10"/>
                </a:cubicBezTo>
                <a:cubicBezTo>
                  <a:pt x="59" y="10"/>
                  <a:pt x="59" y="10"/>
                  <a:pt x="59" y="10"/>
                </a:cubicBezTo>
                <a:cubicBezTo>
                  <a:pt x="51" y="12"/>
                  <a:pt x="51" y="12"/>
                  <a:pt x="51" y="12"/>
                </a:cubicBezTo>
                <a:cubicBezTo>
                  <a:pt x="42" y="20"/>
                  <a:pt x="34" y="27"/>
                  <a:pt x="28" y="35"/>
                </a:cubicBezTo>
                <a:cubicBezTo>
                  <a:pt x="6" y="64"/>
                  <a:pt x="6" y="64"/>
                  <a:pt x="6" y="64"/>
                </a:cubicBezTo>
                <a:cubicBezTo>
                  <a:pt x="11" y="74"/>
                  <a:pt x="11" y="74"/>
                  <a:pt x="11" y="74"/>
                </a:cubicBezTo>
                <a:cubicBezTo>
                  <a:pt x="11" y="76"/>
                  <a:pt x="11" y="76"/>
                  <a:pt x="11" y="76"/>
                </a:cubicBezTo>
                <a:cubicBezTo>
                  <a:pt x="11" y="76"/>
                  <a:pt x="11" y="76"/>
                  <a:pt x="11" y="76"/>
                </a:cubicBezTo>
                <a:cubicBezTo>
                  <a:pt x="10" y="76"/>
                  <a:pt x="10" y="76"/>
                  <a:pt x="10" y="76"/>
                </a:cubicBezTo>
                <a:cubicBezTo>
                  <a:pt x="9" y="78"/>
                  <a:pt x="10" y="82"/>
                  <a:pt x="12" y="86"/>
                </a:cubicBezTo>
                <a:cubicBezTo>
                  <a:pt x="15" y="91"/>
                  <a:pt x="17" y="97"/>
                  <a:pt x="17" y="103"/>
                </a:cubicBezTo>
                <a:cubicBezTo>
                  <a:pt x="17" y="104"/>
                  <a:pt x="17" y="104"/>
                  <a:pt x="17" y="104"/>
                </a:cubicBezTo>
                <a:cubicBezTo>
                  <a:pt x="0" y="114"/>
                  <a:pt x="0" y="114"/>
                  <a:pt x="0" y="114"/>
                </a:cubicBezTo>
                <a:cubicBezTo>
                  <a:pt x="0" y="118"/>
                  <a:pt x="0" y="118"/>
                  <a:pt x="0" y="118"/>
                </a:cubicBezTo>
                <a:cubicBezTo>
                  <a:pt x="8" y="122"/>
                  <a:pt x="8" y="122"/>
                  <a:pt x="8" y="122"/>
                </a:cubicBezTo>
                <a:cubicBezTo>
                  <a:pt x="8" y="122"/>
                  <a:pt x="9" y="123"/>
                  <a:pt x="9" y="124"/>
                </a:cubicBezTo>
                <a:cubicBezTo>
                  <a:pt x="9" y="124"/>
                  <a:pt x="9" y="124"/>
                  <a:pt x="9" y="124"/>
                </a:cubicBezTo>
                <a:cubicBezTo>
                  <a:pt x="8" y="126"/>
                  <a:pt x="12" y="129"/>
                  <a:pt x="18" y="132"/>
                </a:cubicBezTo>
                <a:cubicBezTo>
                  <a:pt x="32" y="136"/>
                  <a:pt x="32" y="136"/>
                  <a:pt x="32" y="136"/>
                </a:cubicBezTo>
                <a:cubicBezTo>
                  <a:pt x="37" y="133"/>
                  <a:pt x="37" y="133"/>
                  <a:pt x="37" y="133"/>
                </a:cubicBezTo>
                <a:cubicBezTo>
                  <a:pt x="42" y="126"/>
                  <a:pt x="42" y="126"/>
                  <a:pt x="42" y="126"/>
                </a:cubicBezTo>
                <a:cubicBezTo>
                  <a:pt x="46" y="115"/>
                  <a:pt x="46" y="115"/>
                  <a:pt x="46" y="115"/>
                </a:cubicBezTo>
                <a:cubicBezTo>
                  <a:pt x="57" y="119"/>
                  <a:pt x="57" y="119"/>
                  <a:pt x="57" y="119"/>
                </a:cubicBezTo>
                <a:cubicBezTo>
                  <a:pt x="59" y="120"/>
                  <a:pt x="59" y="120"/>
                  <a:pt x="59" y="120"/>
                </a:cubicBezTo>
                <a:cubicBezTo>
                  <a:pt x="59" y="121"/>
                  <a:pt x="59" y="121"/>
                  <a:pt x="59" y="121"/>
                </a:cubicBezTo>
                <a:cubicBezTo>
                  <a:pt x="59" y="121"/>
                  <a:pt x="59" y="121"/>
                  <a:pt x="59" y="121"/>
                </a:cubicBezTo>
                <a:cubicBezTo>
                  <a:pt x="59" y="122"/>
                  <a:pt x="59" y="122"/>
                  <a:pt x="59" y="122"/>
                </a:cubicBezTo>
                <a:cubicBezTo>
                  <a:pt x="57" y="126"/>
                  <a:pt x="58" y="130"/>
                  <a:pt x="62" y="132"/>
                </a:cubicBezTo>
                <a:cubicBezTo>
                  <a:pt x="74" y="132"/>
                  <a:pt x="74" y="132"/>
                  <a:pt x="74" y="132"/>
                </a:cubicBezTo>
                <a:cubicBezTo>
                  <a:pt x="79" y="131"/>
                  <a:pt x="82" y="130"/>
                  <a:pt x="85" y="128"/>
                </a:cubicBezTo>
                <a:cubicBezTo>
                  <a:pt x="86" y="126"/>
                  <a:pt x="89" y="125"/>
                  <a:pt x="92" y="126"/>
                </a:cubicBezTo>
                <a:cubicBezTo>
                  <a:pt x="97" y="126"/>
                  <a:pt x="101" y="128"/>
                  <a:pt x="104" y="132"/>
                </a:cubicBezTo>
                <a:cubicBezTo>
                  <a:pt x="106" y="125"/>
                  <a:pt x="106" y="125"/>
                  <a:pt x="106" y="125"/>
                </a:cubicBezTo>
                <a:cubicBezTo>
                  <a:pt x="107" y="124"/>
                  <a:pt x="107" y="124"/>
                  <a:pt x="107" y="124"/>
                </a:cubicBezTo>
                <a:cubicBezTo>
                  <a:pt x="108" y="124"/>
                  <a:pt x="108" y="124"/>
                  <a:pt x="108" y="124"/>
                </a:cubicBezTo>
                <a:cubicBezTo>
                  <a:pt x="110" y="122"/>
                  <a:pt x="111" y="120"/>
                  <a:pt x="112" y="118"/>
                </a:cubicBezTo>
                <a:cubicBezTo>
                  <a:pt x="114" y="115"/>
                  <a:pt x="116" y="112"/>
                  <a:pt x="119" y="110"/>
                </a:cubicBezTo>
                <a:cubicBezTo>
                  <a:pt x="124" y="107"/>
                  <a:pt x="124" y="107"/>
                  <a:pt x="124" y="107"/>
                </a:cubicBezTo>
                <a:cubicBezTo>
                  <a:pt x="125" y="106"/>
                  <a:pt x="125" y="106"/>
                  <a:pt x="125" y="106"/>
                </a:cubicBezTo>
                <a:cubicBezTo>
                  <a:pt x="125" y="107"/>
                  <a:pt x="125" y="107"/>
                  <a:pt x="125" y="107"/>
                </a:cubicBezTo>
                <a:cubicBezTo>
                  <a:pt x="126" y="107"/>
                  <a:pt x="126" y="107"/>
                  <a:pt x="126" y="107"/>
                </a:cubicBezTo>
                <a:cubicBezTo>
                  <a:pt x="129" y="108"/>
                  <a:pt x="129" y="108"/>
                  <a:pt x="129" y="108"/>
                </a:cubicBezTo>
                <a:cubicBezTo>
                  <a:pt x="129" y="108"/>
                  <a:pt x="129" y="108"/>
                  <a:pt x="129" y="108"/>
                </a:cubicBezTo>
                <a:cubicBezTo>
                  <a:pt x="130" y="108"/>
                  <a:pt x="130" y="108"/>
                  <a:pt x="130" y="108"/>
                </a:cubicBezTo>
                <a:cubicBezTo>
                  <a:pt x="134" y="88"/>
                  <a:pt x="134" y="88"/>
                  <a:pt x="134" y="88"/>
                </a:cubicBezTo>
                <a:cubicBezTo>
                  <a:pt x="134" y="88"/>
                  <a:pt x="134" y="88"/>
                  <a:pt x="134" y="88"/>
                </a:cubicBezTo>
                <a:cubicBezTo>
                  <a:pt x="140" y="86"/>
                  <a:pt x="140" y="86"/>
                  <a:pt x="140" y="86"/>
                </a:cubicBezTo>
                <a:cubicBezTo>
                  <a:pt x="147" y="82"/>
                  <a:pt x="150" y="78"/>
                  <a:pt x="150" y="75"/>
                </a:cubicBezTo>
                <a:cubicBezTo>
                  <a:pt x="148" y="69"/>
                  <a:pt x="148" y="69"/>
                  <a:pt x="148" y="69"/>
                </a:cubicBezTo>
                <a:cubicBezTo>
                  <a:pt x="147" y="65"/>
                  <a:pt x="147" y="62"/>
                  <a:pt x="148" y="61"/>
                </a:cubicBezTo>
                <a:cubicBezTo>
                  <a:pt x="149" y="60"/>
                  <a:pt x="150" y="60"/>
                  <a:pt x="151" y="60"/>
                </a:cubicBezTo>
                <a:cubicBezTo>
                  <a:pt x="154" y="60"/>
                  <a:pt x="157" y="60"/>
                  <a:pt x="160" y="62"/>
                </a:cubicBezTo>
                <a:cubicBezTo>
                  <a:pt x="161" y="56"/>
                  <a:pt x="161" y="56"/>
                  <a:pt x="161" y="56"/>
                </a:cubicBezTo>
                <a:cubicBezTo>
                  <a:pt x="161" y="55"/>
                  <a:pt x="161" y="55"/>
                  <a:pt x="161" y="55"/>
                </a:cubicBezTo>
                <a:cubicBezTo>
                  <a:pt x="161" y="54"/>
                  <a:pt x="161" y="54"/>
                  <a:pt x="161" y="54"/>
                </a:cubicBezTo>
                <a:cubicBezTo>
                  <a:pt x="168" y="51"/>
                  <a:pt x="168" y="51"/>
                  <a:pt x="168" y="51"/>
                </a:cubicBezTo>
                <a:cubicBezTo>
                  <a:pt x="169" y="48"/>
                  <a:pt x="169" y="48"/>
                  <a:pt x="169" y="48"/>
                </a:cubicBezTo>
                <a:cubicBezTo>
                  <a:pt x="165" y="48"/>
                  <a:pt x="165" y="48"/>
                  <a:pt x="165" y="48"/>
                </a:cubicBezTo>
                <a:cubicBezTo>
                  <a:pt x="164" y="47"/>
                  <a:pt x="164" y="47"/>
                  <a:pt x="164" y="47"/>
                </a:cubicBezTo>
                <a:cubicBezTo>
                  <a:pt x="164" y="45"/>
                  <a:pt x="164" y="45"/>
                  <a:pt x="164" y="45"/>
                </a:cubicBezTo>
                <a:cubicBezTo>
                  <a:pt x="164" y="44"/>
                  <a:pt x="164" y="44"/>
                  <a:pt x="164" y="44"/>
                </a:cubicBezTo>
                <a:cubicBezTo>
                  <a:pt x="165" y="43"/>
                  <a:pt x="165" y="43"/>
                  <a:pt x="165" y="43"/>
                </a:cubicBezTo>
                <a:cubicBezTo>
                  <a:pt x="166" y="43"/>
                  <a:pt x="166" y="43"/>
                  <a:pt x="166" y="43"/>
                </a:cubicBezTo>
                <a:cubicBezTo>
                  <a:pt x="167" y="43"/>
                  <a:pt x="167" y="43"/>
                  <a:pt x="167" y="43"/>
                </a:cubicBezTo>
                <a:cubicBezTo>
                  <a:pt x="170" y="43"/>
                  <a:pt x="173" y="42"/>
                  <a:pt x="176" y="38"/>
                </a:cubicBezTo>
                <a:cubicBezTo>
                  <a:pt x="202" y="20"/>
                  <a:pt x="202" y="20"/>
                  <a:pt x="202" y="20"/>
                </a:cubicBezTo>
                <a:cubicBezTo>
                  <a:pt x="202" y="20"/>
                  <a:pt x="202" y="20"/>
                  <a:pt x="202" y="20"/>
                </a:cubicBezTo>
                <a:cubicBezTo>
                  <a:pt x="210" y="24"/>
                  <a:pt x="210" y="24"/>
                  <a:pt x="210" y="24"/>
                </a:cubicBezTo>
                <a:cubicBezTo>
                  <a:pt x="214" y="24"/>
                  <a:pt x="214" y="24"/>
                  <a:pt x="214" y="24"/>
                </a:cubicBezTo>
                <a:cubicBezTo>
                  <a:pt x="212" y="15"/>
                  <a:pt x="212" y="15"/>
                  <a:pt x="212" y="15"/>
                </a:cubicBezTo>
                <a:cubicBezTo>
                  <a:pt x="212" y="14"/>
                  <a:pt x="212" y="14"/>
                  <a:pt x="212" y="14"/>
                </a:cubicBezTo>
                <a:cubicBezTo>
                  <a:pt x="212" y="14"/>
                  <a:pt x="212" y="14"/>
                  <a:pt x="212" y="14"/>
                </a:cubicBezTo>
                <a:cubicBezTo>
                  <a:pt x="212" y="14"/>
                  <a:pt x="212" y="14"/>
                  <a:pt x="212" y="14"/>
                </a:cubicBezTo>
                <a:cubicBezTo>
                  <a:pt x="217" y="6"/>
                  <a:pt x="217" y="6"/>
                  <a:pt x="217" y="6"/>
                </a:cubicBezTo>
                <a:cubicBezTo>
                  <a:pt x="216" y="6"/>
                  <a:pt x="216" y="6"/>
                  <a:pt x="216" y="6"/>
                </a:cubicBezTo>
                <a:cubicBezTo>
                  <a:pt x="213" y="6"/>
                  <a:pt x="213" y="6"/>
                  <a:pt x="213" y="6"/>
                </a:cubicBezTo>
                <a:cubicBezTo>
                  <a:pt x="213" y="7"/>
                  <a:pt x="213" y="7"/>
                  <a:pt x="213" y="7"/>
                </a:cubicBezTo>
                <a:cubicBezTo>
                  <a:pt x="212" y="7"/>
                  <a:pt x="212" y="7"/>
                  <a:pt x="212" y="7"/>
                </a:cubicBezTo>
                <a:cubicBezTo>
                  <a:pt x="204" y="8"/>
                  <a:pt x="204" y="8"/>
                  <a:pt x="204" y="8"/>
                </a:cubicBezTo>
                <a:cubicBezTo>
                  <a:pt x="202" y="8"/>
                  <a:pt x="202" y="8"/>
                  <a:pt x="202" y="8"/>
                </a:cubicBezTo>
                <a:cubicBezTo>
                  <a:pt x="202" y="8"/>
                  <a:pt x="202" y="8"/>
                  <a:pt x="202" y="8"/>
                </a:cubicBezTo>
                <a:cubicBezTo>
                  <a:pt x="202" y="8"/>
                  <a:pt x="202" y="8"/>
                  <a:pt x="202" y="8"/>
                </a:cubicBezTo>
                <a:cubicBezTo>
                  <a:pt x="202" y="6"/>
                  <a:pt x="202" y="6"/>
                  <a:pt x="202" y="6"/>
                </a:cubicBezTo>
                <a:cubicBezTo>
                  <a:pt x="200" y="4"/>
                  <a:pt x="200" y="4"/>
                  <a:pt x="200" y="4"/>
                </a:cubicBezTo>
                <a:lnTo>
                  <a:pt x="198" y="4"/>
                </a:lnTo>
                <a:close/>
              </a:path>
            </a:pathLst>
          </a:custGeom>
          <a:solidFill>
            <a:schemeClr val="accent1"/>
          </a:solidFill>
          <a:ln>
            <a:noFill/>
          </a:ln>
        </p:spPr>
        <p:txBody>
          <a:bodyPr/>
          <a:lstStyle/>
          <a:p>
            <a:endParaRPr lang="zh-CN" altLang="en-US"/>
          </a:p>
        </p:txBody>
      </p:sp>
      <p:sp>
        <p:nvSpPr>
          <p:cNvPr id="33" name="Freeform 31"/>
          <p:cNvSpPr/>
          <p:nvPr/>
        </p:nvSpPr>
        <p:spPr bwMode="auto">
          <a:xfrm>
            <a:off x="4992374" y="3813990"/>
            <a:ext cx="109538" cy="98425"/>
          </a:xfrm>
          <a:custGeom>
            <a:avLst/>
            <a:gdLst>
              <a:gd name="T0" fmla="*/ 322782987 w 34"/>
              <a:gd name="T1" fmla="*/ 172431075 h 31"/>
              <a:gd name="T2" fmla="*/ 354020362 w 34"/>
              <a:gd name="T3" fmla="*/ 131857750 h 31"/>
              <a:gd name="T4" fmla="*/ 354020362 w 34"/>
              <a:gd name="T5" fmla="*/ 131857750 h 31"/>
              <a:gd name="T6" fmla="*/ 354020362 w 34"/>
              <a:gd name="T7" fmla="*/ 131857750 h 31"/>
              <a:gd name="T8" fmla="*/ 354020362 w 34"/>
              <a:gd name="T9" fmla="*/ 131857750 h 31"/>
              <a:gd name="T10" fmla="*/ 249895779 w 34"/>
              <a:gd name="T11" fmla="*/ 50714275 h 31"/>
              <a:gd name="T12" fmla="*/ 114537042 w 34"/>
              <a:gd name="T13" fmla="*/ 10144125 h 31"/>
              <a:gd name="T14" fmla="*/ 72887208 w 34"/>
              <a:gd name="T15" fmla="*/ 20285075 h 31"/>
              <a:gd name="T16" fmla="*/ 72887208 w 34"/>
              <a:gd name="T17" fmla="*/ 111572675 h 31"/>
              <a:gd name="T18" fmla="*/ 20824917 w 34"/>
              <a:gd name="T19" fmla="*/ 192716150 h 31"/>
              <a:gd name="T20" fmla="*/ 0 w 34"/>
              <a:gd name="T21" fmla="*/ 213004400 h 31"/>
              <a:gd name="T22" fmla="*/ 41649833 w 34"/>
              <a:gd name="T23" fmla="*/ 253574550 h 31"/>
              <a:gd name="T24" fmla="*/ 52062292 w 34"/>
              <a:gd name="T25" fmla="*/ 253574550 h 31"/>
              <a:gd name="T26" fmla="*/ 62474750 w 34"/>
              <a:gd name="T27" fmla="*/ 294147875 h 31"/>
              <a:gd name="T28" fmla="*/ 114537042 w 34"/>
              <a:gd name="T29" fmla="*/ 314432950 h 31"/>
              <a:gd name="T30" fmla="*/ 177011792 w 34"/>
              <a:gd name="T31" fmla="*/ 284003750 h 31"/>
              <a:gd name="T32" fmla="*/ 270720696 w 34"/>
              <a:gd name="T33" fmla="*/ 304288825 h 31"/>
              <a:gd name="T34" fmla="*/ 270720696 w 34"/>
              <a:gd name="T35" fmla="*/ 273859625 h 31"/>
              <a:gd name="T36" fmla="*/ 322782987 w 34"/>
              <a:gd name="T37" fmla="*/ 172431075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4" h="31">
                <a:moveTo>
                  <a:pt x="31" y="17"/>
                </a:moveTo>
                <a:cubicBezTo>
                  <a:pt x="34" y="13"/>
                  <a:pt x="34" y="13"/>
                  <a:pt x="34" y="13"/>
                </a:cubicBezTo>
                <a:cubicBezTo>
                  <a:pt x="34" y="13"/>
                  <a:pt x="34" y="13"/>
                  <a:pt x="34" y="13"/>
                </a:cubicBezTo>
                <a:cubicBezTo>
                  <a:pt x="34" y="13"/>
                  <a:pt x="34" y="13"/>
                  <a:pt x="34" y="13"/>
                </a:cubicBezTo>
                <a:cubicBezTo>
                  <a:pt x="34" y="13"/>
                  <a:pt x="34" y="13"/>
                  <a:pt x="34" y="13"/>
                </a:cubicBezTo>
                <a:cubicBezTo>
                  <a:pt x="24" y="5"/>
                  <a:pt x="24" y="5"/>
                  <a:pt x="24" y="5"/>
                </a:cubicBezTo>
                <a:cubicBezTo>
                  <a:pt x="19" y="1"/>
                  <a:pt x="14" y="0"/>
                  <a:pt x="11" y="1"/>
                </a:cubicBezTo>
                <a:cubicBezTo>
                  <a:pt x="7" y="2"/>
                  <a:pt x="7" y="2"/>
                  <a:pt x="7" y="2"/>
                </a:cubicBezTo>
                <a:cubicBezTo>
                  <a:pt x="7" y="11"/>
                  <a:pt x="7" y="11"/>
                  <a:pt x="7" y="11"/>
                </a:cubicBezTo>
                <a:cubicBezTo>
                  <a:pt x="6" y="13"/>
                  <a:pt x="5" y="17"/>
                  <a:pt x="2" y="19"/>
                </a:cubicBezTo>
                <a:cubicBezTo>
                  <a:pt x="0" y="21"/>
                  <a:pt x="0" y="21"/>
                  <a:pt x="0" y="21"/>
                </a:cubicBezTo>
                <a:cubicBezTo>
                  <a:pt x="4" y="25"/>
                  <a:pt x="4" y="25"/>
                  <a:pt x="4" y="25"/>
                </a:cubicBezTo>
                <a:cubicBezTo>
                  <a:pt x="5" y="25"/>
                  <a:pt x="5" y="25"/>
                  <a:pt x="5" y="25"/>
                </a:cubicBezTo>
                <a:cubicBezTo>
                  <a:pt x="6" y="29"/>
                  <a:pt x="6" y="29"/>
                  <a:pt x="6" y="29"/>
                </a:cubicBezTo>
                <a:cubicBezTo>
                  <a:pt x="11" y="31"/>
                  <a:pt x="11" y="31"/>
                  <a:pt x="11" y="31"/>
                </a:cubicBezTo>
                <a:cubicBezTo>
                  <a:pt x="13" y="29"/>
                  <a:pt x="15" y="28"/>
                  <a:pt x="17" y="28"/>
                </a:cubicBezTo>
                <a:cubicBezTo>
                  <a:pt x="26" y="30"/>
                  <a:pt x="26" y="30"/>
                  <a:pt x="26" y="30"/>
                </a:cubicBezTo>
                <a:cubicBezTo>
                  <a:pt x="26" y="27"/>
                  <a:pt x="26" y="27"/>
                  <a:pt x="26" y="27"/>
                </a:cubicBezTo>
                <a:cubicBezTo>
                  <a:pt x="27" y="21"/>
                  <a:pt x="29" y="18"/>
                  <a:pt x="31" y="17"/>
                </a:cubicBezTo>
                <a:close/>
              </a:path>
            </a:pathLst>
          </a:custGeom>
          <a:solidFill>
            <a:schemeClr val="accent1"/>
          </a:solidFill>
          <a:ln>
            <a:noFill/>
          </a:ln>
        </p:spPr>
        <p:txBody>
          <a:bodyPr/>
          <a:lstStyle/>
          <a:p>
            <a:endParaRPr lang="zh-CN" altLang="en-US"/>
          </a:p>
        </p:txBody>
      </p:sp>
      <p:sp>
        <p:nvSpPr>
          <p:cNvPr id="34" name="Freeform 32"/>
          <p:cNvSpPr/>
          <p:nvPr/>
        </p:nvSpPr>
        <p:spPr bwMode="auto">
          <a:xfrm>
            <a:off x="4481199" y="3447278"/>
            <a:ext cx="606425" cy="469900"/>
          </a:xfrm>
          <a:custGeom>
            <a:avLst/>
            <a:gdLst>
              <a:gd name="T0" fmla="*/ 1235387192 w 189"/>
              <a:gd name="T1" fmla="*/ 237991476 h 146"/>
              <a:gd name="T2" fmla="*/ 875064858 w 189"/>
              <a:gd name="T3" fmla="*/ 93127099 h 146"/>
              <a:gd name="T4" fmla="*/ 875064858 w 189"/>
              <a:gd name="T5" fmla="*/ 10347455 h 146"/>
              <a:gd name="T6" fmla="*/ 844182103 w 189"/>
              <a:gd name="T7" fmla="*/ 0 h 146"/>
              <a:gd name="T8" fmla="*/ 679462314 w 189"/>
              <a:gd name="T9" fmla="*/ 165559288 h 146"/>
              <a:gd name="T10" fmla="*/ 597104023 w 189"/>
              <a:gd name="T11" fmla="*/ 248338932 h 146"/>
              <a:gd name="T12" fmla="*/ 494156160 w 189"/>
              <a:gd name="T13" fmla="*/ 196601654 h 146"/>
              <a:gd name="T14" fmla="*/ 319143188 w 189"/>
              <a:gd name="T15" fmla="*/ 258689605 h 146"/>
              <a:gd name="T16" fmla="*/ 102947863 w 189"/>
              <a:gd name="T17" fmla="*/ 113822010 h 146"/>
              <a:gd name="T18" fmla="*/ 20589573 w 189"/>
              <a:gd name="T19" fmla="*/ 175906743 h 146"/>
              <a:gd name="T20" fmla="*/ 20589573 w 189"/>
              <a:gd name="T21" fmla="*/ 186254199 h 146"/>
              <a:gd name="T22" fmla="*/ 0 w 189"/>
              <a:gd name="T23" fmla="*/ 206949110 h 146"/>
              <a:gd name="T24" fmla="*/ 41179145 w 189"/>
              <a:gd name="T25" fmla="*/ 217296565 h 146"/>
              <a:gd name="T26" fmla="*/ 51475536 w 189"/>
              <a:gd name="T27" fmla="*/ 217296565 h 146"/>
              <a:gd name="T28" fmla="*/ 350025943 w 189"/>
              <a:gd name="T29" fmla="*/ 444943804 h 146"/>
              <a:gd name="T30" fmla="*/ 638283168 w 189"/>
              <a:gd name="T31" fmla="*/ 776065598 h 146"/>
              <a:gd name="T32" fmla="*/ 926540394 w 189"/>
              <a:gd name="T33" fmla="*/ 745020013 h 146"/>
              <a:gd name="T34" fmla="*/ 936836784 w 189"/>
              <a:gd name="T35" fmla="*/ 734672558 h 146"/>
              <a:gd name="T36" fmla="*/ 1019195075 w 189"/>
              <a:gd name="T37" fmla="*/ 755370687 h 146"/>
              <a:gd name="T38" fmla="*/ 1029488257 w 189"/>
              <a:gd name="T39" fmla="*/ 776065598 h 146"/>
              <a:gd name="T40" fmla="*/ 957426357 w 189"/>
              <a:gd name="T41" fmla="*/ 962319797 h 146"/>
              <a:gd name="T42" fmla="*/ 864771676 w 189"/>
              <a:gd name="T43" fmla="*/ 962319797 h 146"/>
              <a:gd name="T44" fmla="*/ 761823813 w 189"/>
              <a:gd name="T45" fmla="*/ 1210658728 h 146"/>
              <a:gd name="T46" fmla="*/ 916247212 w 189"/>
              <a:gd name="T47" fmla="*/ 1314136501 h 146"/>
              <a:gd name="T48" fmla="*/ 957426357 w 189"/>
              <a:gd name="T49" fmla="*/ 1376221234 h 146"/>
              <a:gd name="T50" fmla="*/ 1029488257 w 189"/>
              <a:gd name="T51" fmla="*/ 1376221234 h 146"/>
              <a:gd name="T52" fmla="*/ 1183911656 w 189"/>
              <a:gd name="T53" fmla="*/ 1438305967 h 146"/>
              <a:gd name="T54" fmla="*/ 1214797619 w 189"/>
              <a:gd name="T55" fmla="*/ 1479695789 h 146"/>
              <a:gd name="T56" fmla="*/ 1358927836 w 189"/>
              <a:gd name="T57" fmla="*/ 1490043245 h 146"/>
              <a:gd name="T58" fmla="*/ 1564823562 w 189"/>
              <a:gd name="T59" fmla="*/ 1479695789 h 146"/>
              <a:gd name="T60" fmla="*/ 1636888671 w 189"/>
              <a:gd name="T61" fmla="*/ 1438305967 h 146"/>
              <a:gd name="T62" fmla="*/ 1626592280 w 189"/>
              <a:gd name="T63" fmla="*/ 1355526323 h 146"/>
              <a:gd name="T64" fmla="*/ 1667774634 w 189"/>
              <a:gd name="T65" fmla="*/ 1231353639 h 146"/>
              <a:gd name="T66" fmla="*/ 1750132924 w 189"/>
              <a:gd name="T67" fmla="*/ 1148573995 h 146"/>
              <a:gd name="T68" fmla="*/ 1914849505 w 189"/>
              <a:gd name="T69" fmla="*/ 1148573995 h 146"/>
              <a:gd name="T70" fmla="*/ 1863377178 w 189"/>
              <a:gd name="T71" fmla="*/ 1014057074 h 146"/>
              <a:gd name="T72" fmla="*/ 1791312069 w 189"/>
              <a:gd name="T73" fmla="*/ 1003709618 h 146"/>
              <a:gd name="T74" fmla="*/ 1791312069 w 189"/>
              <a:gd name="T75" fmla="*/ 1003709618 h 146"/>
              <a:gd name="T76" fmla="*/ 1606002707 w 189"/>
              <a:gd name="T77" fmla="*/ 889887608 h 146"/>
              <a:gd name="T78" fmla="*/ 1513351235 w 189"/>
              <a:gd name="T79" fmla="*/ 858845242 h 146"/>
              <a:gd name="T80" fmla="*/ 1358927836 w 189"/>
              <a:gd name="T81" fmla="*/ 444943804 h 14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89" h="146">
                <a:moveTo>
                  <a:pt x="132" y="43"/>
                </a:moveTo>
                <a:cubicBezTo>
                  <a:pt x="128" y="39"/>
                  <a:pt x="124" y="33"/>
                  <a:pt x="120" y="23"/>
                </a:cubicBezTo>
                <a:cubicBezTo>
                  <a:pt x="109" y="23"/>
                  <a:pt x="102" y="21"/>
                  <a:pt x="99" y="17"/>
                </a:cubicBezTo>
                <a:cubicBezTo>
                  <a:pt x="96" y="13"/>
                  <a:pt x="92" y="11"/>
                  <a:pt x="85" y="9"/>
                </a:cubicBezTo>
                <a:cubicBezTo>
                  <a:pt x="83" y="8"/>
                  <a:pt x="83" y="8"/>
                  <a:pt x="83" y="8"/>
                </a:cubicBezTo>
                <a:cubicBezTo>
                  <a:pt x="85" y="1"/>
                  <a:pt x="85" y="1"/>
                  <a:pt x="85" y="1"/>
                </a:cubicBezTo>
                <a:cubicBezTo>
                  <a:pt x="84" y="1"/>
                  <a:pt x="84" y="1"/>
                  <a:pt x="84" y="1"/>
                </a:cubicBezTo>
                <a:cubicBezTo>
                  <a:pt x="82" y="0"/>
                  <a:pt x="82" y="0"/>
                  <a:pt x="82" y="0"/>
                </a:cubicBezTo>
                <a:cubicBezTo>
                  <a:pt x="77" y="3"/>
                  <a:pt x="74" y="5"/>
                  <a:pt x="72" y="8"/>
                </a:cubicBezTo>
                <a:cubicBezTo>
                  <a:pt x="71" y="11"/>
                  <a:pt x="69" y="14"/>
                  <a:pt x="66" y="16"/>
                </a:cubicBezTo>
                <a:cubicBezTo>
                  <a:pt x="64" y="23"/>
                  <a:pt x="62" y="26"/>
                  <a:pt x="60" y="26"/>
                </a:cubicBezTo>
                <a:cubicBezTo>
                  <a:pt x="59" y="26"/>
                  <a:pt x="58" y="25"/>
                  <a:pt x="58" y="24"/>
                </a:cubicBezTo>
                <a:cubicBezTo>
                  <a:pt x="54" y="21"/>
                  <a:pt x="54" y="21"/>
                  <a:pt x="54" y="21"/>
                </a:cubicBezTo>
                <a:cubicBezTo>
                  <a:pt x="52" y="20"/>
                  <a:pt x="50" y="19"/>
                  <a:pt x="48" y="19"/>
                </a:cubicBezTo>
                <a:cubicBezTo>
                  <a:pt x="44" y="20"/>
                  <a:pt x="44" y="20"/>
                  <a:pt x="44" y="20"/>
                </a:cubicBezTo>
                <a:cubicBezTo>
                  <a:pt x="41" y="23"/>
                  <a:pt x="37" y="25"/>
                  <a:pt x="31" y="25"/>
                </a:cubicBezTo>
                <a:cubicBezTo>
                  <a:pt x="16" y="25"/>
                  <a:pt x="16" y="25"/>
                  <a:pt x="16" y="25"/>
                </a:cubicBezTo>
                <a:cubicBezTo>
                  <a:pt x="11" y="22"/>
                  <a:pt x="9" y="17"/>
                  <a:pt x="10" y="11"/>
                </a:cubicBezTo>
                <a:cubicBezTo>
                  <a:pt x="4" y="9"/>
                  <a:pt x="4" y="9"/>
                  <a:pt x="4" y="9"/>
                </a:cubicBezTo>
                <a:cubicBezTo>
                  <a:pt x="2" y="17"/>
                  <a:pt x="2" y="17"/>
                  <a:pt x="2" y="17"/>
                </a:cubicBezTo>
                <a:cubicBezTo>
                  <a:pt x="2" y="17"/>
                  <a:pt x="2" y="17"/>
                  <a:pt x="2" y="17"/>
                </a:cubicBezTo>
                <a:cubicBezTo>
                  <a:pt x="2" y="18"/>
                  <a:pt x="2" y="18"/>
                  <a:pt x="2" y="18"/>
                </a:cubicBezTo>
                <a:cubicBezTo>
                  <a:pt x="1" y="18"/>
                  <a:pt x="1" y="18"/>
                  <a:pt x="1" y="18"/>
                </a:cubicBezTo>
                <a:cubicBezTo>
                  <a:pt x="0" y="20"/>
                  <a:pt x="0" y="20"/>
                  <a:pt x="0" y="20"/>
                </a:cubicBezTo>
                <a:cubicBezTo>
                  <a:pt x="4" y="21"/>
                  <a:pt x="4" y="21"/>
                  <a:pt x="4" y="21"/>
                </a:cubicBezTo>
                <a:cubicBezTo>
                  <a:pt x="4" y="21"/>
                  <a:pt x="4" y="21"/>
                  <a:pt x="4" y="21"/>
                </a:cubicBezTo>
                <a:cubicBezTo>
                  <a:pt x="5" y="21"/>
                  <a:pt x="5" y="21"/>
                  <a:pt x="5" y="21"/>
                </a:cubicBezTo>
                <a:cubicBezTo>
                  <a:pt x="5" y="21"/>
                  <a:pt x="5" y="21"/>
                  <a:pt x="5" y="21"/>
                </a:cubicBezTo>
                <a:cubicBezTo>
                  <a:pt x="12" y="31"/>
                  <a:pt x="17" y="37"/>
                  <a:pt x="20" y="38"/>
                </a:cubicBezTo>
                <a:cubicBezTo>
                  <a:pt x="21" y="39"/>
                  <a:pt x="26" y="41"/>
                  <a:pt x="34" y="43"/>
                </a:cubicBezTo>
                <a:cubicBezTo>
                  <a:pt x="49" y="48"/>
                  <a:pt x="49" y="48"/>
                  <a:pt x="49" y="48"/>
                </a:cubicBezTo>
                <a:cubicBezTo>
                  <a:pt x="53" y="50"/>
                  <a:pt x="58" y="59"/>
                  <a:pt x="62" y="75"/>
                </a:cubicBezTo>
                <a:cubicBezTo>
                  <a:pt x="69" y="79"/>
                  <a:pt x="73" y="81"/>
                  <a:pt x="76" y="81"/>
                </a:cubicBezTo>
                <a:cubicBezTo>
                  <a:pt x="78" y="79"/>
                  <a:pt x="83" y="77"/>
                  <a:pt x="90" y="72"/>
                </a:cubicBezTo>
                <a:cubicBezTo>
                  <a:pt x="90" y="72"/>
                  <a:pt x="90" y="72"/>
                  <a:pt x="90" y="72"/>
                </a:cubicBezTo>
                <a:cubicBezTo>
                  <a:pt x="91" y="71"/>
                  <a:pt x="91" y="71"/>
                  <a:pt x="91" y="71"/>
                </a:cubicBezTo>
                <a:cubicBezTo>
                  <a:pt x="92" y="72"/>
                  <a:pt x="92" y="72"/>
                  <a:pt x="92" y="72"/>
                </a:cubicBezTo>
                <a:cubicBezTo>
                  <a:pt x="99" y="73"/>
                  <a:pt x="99" y="73"/>
                  <a:pt x="99" y="73"/>
                </a:cubicBezTo>
                <a:cubicBezTo>
                  <a:pt x="100" y="73"/>
                  <a:pt x="100" y="73"/>
                  <a:pt x="100" y="73"/>
                </a:cubicBezTo>
                <a:cubicBezTo>
                  <a:pt x="100" y="75"/>
                  <a:pt x="100" y="75"/>
                  <a:pt x="100" y="75"/>
                </a:cubicBezTo>
                <a:cubicBezTo>
                  <a:pt x="99" y="76"/>
                  <a:pt x="99" y="76"/>
                  <a:pt x="99" y="76"/>
                </a:cubicBezTo>
                <a:cubicBezTo>
                  <a:pt x="97" y="85"/>
                  <a:pt x="95" y="91"/>
                  <a:pt x="93" y="93"/>
                </a:cubicBezTo>
                <a:cubicBezTo>
                  <a:pt x="84" y="93"/>
                  <a:pt x="84" y="93"/>
                  <a:pt x="84" y="93"/>
                </a:cubicBezTo>
                <a:cubicBezTo>
                  <a:pt x="84" y="93"/>
                  <a:pt x="84" y="93"/>
                  <a:pt x="84" y="93"/>
                </a:cubicBezTo>
                <a:cubicBezTo>
                  <a:pt x="84" y="97"/>
                  <a:pt x="81" y="103"/>
                  <a:pt x="76" y="111"/>
                </a:cubicBezTo>
                <a:cubicBezTo>
                  <a:pt x="74" y="113"/>
                  <a:pt x="74" y="115"/>
                  <a:pt x="74" y="117"/>
                </a:cubicBezTo>
                <a:cubicBezTo>
                  <a:pt x="83" y="123"/>
                  <a:pt x="83" y="123"/>
                  <a:pt x="83" y="123"/>
                </a:cubicBezTo>
                <a:cubicBezTo>
                  <a:pt x="85" y="126"/>
                  <a:pt x="87" y="127"/>
                  <a:pt x="89" y="127"/>
                </a:cubicBezTo>
                <a:cubicBezTo>
                  <a:pt x="91" y="127"/>
                  <a:pt x="91" y="127"/>
                  <a:pt x="91" y="127"/>
                </a:cubicBezTo>
                <a:cubicBezTo>
                  <a:pt x="93" y="133"/>
                  <a:pt x="93" y="133"/>
                  <a:pt x="93" y="133"/>
                </a:cubicBezTo>
                <a:cubicBezTo>
                  <a:pt x="97" y="135"/>
                  <a:pt x="97" y="135"/>
                  <a:pt x="97" y="135"/>
                </a:cubicBezTo>
                <a:cubicBezTo>
                  <a:pt x="100" y="133"/>
                  <a:pt x="100" y="133"/>
                  <a:pt x="100" y="133"/>
                </a:cubicBezTo>
                <a:cubicBezTo>
                  <a:pt x="101" y="131"/>
                  <a:pt x="102" y="131"/>
                  <a:pt x="104" y="131"/>
                </a:cubicBezTo>
                <a:cubicBezTo>
                  <a:pt x="108" y="131"/>
                  <a:pt x="111" y="133"/>
                  <a:pt x="115" y="139"/>
                </a:cubicBezTo>
                <a:cubicBezTo>
                  <a:pt x="115" y="139"/>
                  <a:pt x="115" y="139"/>
                  <a:pt x="115" y="139"/>
                </a:cubicBezTo>
                <a:cubicBezTo>
                  <a:pt x="118" y="143"/>
                  <a:pt x="118" y="143"/>
                  <a:pt x="118" y="143"/>
                </a:cubicBezTo>
                <a:cubicBezTo>
                  <a:pt x="119" y="143"/>
                  <a:pt x="119" y="143"/>
                  <a:pt x="119" y="143"/>
                </a:cubicBezTo>
                <a:cubicBezTo>
                  <a:pt x="121" y="141"/>
                  <a:pt x="126" y="142"/>
                  <a:pt x="132" y="144"/>
                </a:cubicBezTo>
                <a:cubicBezTo>
                  <a:pt x="142" y="146"/>
                  <a:pt x="142" y="146"/>
                  <a:pt x="142" y="146"/>
                </a:cubicBezTo>
                <a:cubicBezTo>
                  <a:pt x="152" y="143"/>
                  <a:pt x="152" y="143"/>
                  <a:pt x="152" y="143"/>
                </a:cubicBezTo>
                <a:cubicBezTo>
                  <a:pt x="156" y="141"/>
                  <a:pt x="156" y="141"/>
                  <a:pt x="156" y="141"/>
                </a:cubicBezTo>
                <a:cubicBezTo>
                  <a:pt x="159" y="139"/>
                  <a:pt x="159" y="139"/>
                  <a:pt x="159" y="139"/>
                </a:cubicBezTo>
                <a:cubicBezTo>
                  <a:pt x="156" y="136"/>
                  <a:pt x="156" y="136"/>
                  <a:pt x="156" y="136"/>
                </a:cubicBezTo>
                <a:cubicBezTo>
                  <a:pt x="156" y="135"/>
                  <a:pt x="156" y="133"/>
                  <a:pt x="158" y="131"/>
                </a:cubicBezTo>
                <a:cubicBezTo>
                  <a:pt x="161" y="129"/>
                  <a:pt x="162" y="127"/>
                  <a:pt x="162" y="124"/>
                </a:cubicBezTo>
                <a:cubicBezTo>
                  <a:pt x="162" y="119"/>
                  <a:pt x="162" y="119"/>
                  <a:pt x="162" y="119"/>
                </a:cubicBezTo>
                <a:cubicBezTo>
                  <a:pt x="162" y="117"/>
                  <a:pt x="162" y="115"/>
                  <a:pt x="163" y="115"/>
                </a:cubicBezTo>
                <a:cubicBezTo>
                  <a:pt x="164" y="113"/>
                  <a:pt x="166" y="112"/>
                  <a:pt x="170" y="111"/>
                </a:cubicBezTo>
                <a:cubicBezTo>
                  <a:pt x="175" y="111"/>
                  <a:pt x="181" y="113"/>
                  <a:pt x="189" y="119"/>
                </a:cubicBezTo>
                <a:cubicBezTo>
                  <a:pt x="186" y="111"/>
                  <a:pt x="186" y="111"/>
                  <a:pt x="186" y="111"/>
                </a:cubicBezTo>
                <a:cubicBezTo>
                  <a:pt x="182" y="105"/>
                  <a:pt x="182" y="105"/>
                  <a:pt x="182" y="105"/>
                </a:cubicBezTo>
                <a:cubicBezTo>
                  <a:pt x="181" y="98"/>
                  <a:pt x="181" y="98"/>
                  <a:pt x="181" y="98"/>
                </a:cubicBezTo>
                <a:cubicBezTo>
                  <a:pt x="174" y="97"/>
                  <a:pt x="174" y="97"/>
                  <a:pt x="174" y="97"/>
                </a:cubicBezTo>
                <a:cubicBezTo>
                  <a:pt x="174" y="97"/>
                  <a:pt x="174" y="97"/>
                  <a:pt x="174" y="97"/>
                </a:cubicBezTo>
                <a:cubicBezTo>
                  <a:pt x="174" y="97"/>
                  <a:pt x="174" y="97"/>
                  <a:pt x="174" y="97"/>
                </a:cubicBezTo>
                <a:cubicBezTo>
                  <a:pt x="174" y="97"/>
                  <a:pt x="174" y="97"/>
                  <a:pt x="174" y="97"/>
                </a:cubicBezTo>
                <a:cubicBezTo>
                  <a:pt x="174" y="97"/>
                  <a:pt x="174" y="97"/>
                  <a:pt x="174" y="97"/>
                </a:cubicBezTo>
                <a:cubicBezTo>
                  <a:pt x="156" y="86"/>
                  <a:pt x="156" y="86"/>
                  <a:pt x="156" y="86"/>
                </a:cubicBezTo>
                <a:cubicBezTo>
                  <a:pt x="147" y="85"/>
                  <a:pt x="147" y="85"/>
                  <a:pt x="147" y="85"/>
                </a:cubicBezTo>
                <a:cubicBezTo>
                  <a:pt x="147" y="83"/>
                  <a:pt x="147" y="83"/>
                  <a:pt x="147" y="83"/>
                </a:cubicBezTo>
                <a:cubicBezTo>
                  <a:pt x="146" y="73"/>
                  <a:pt x="146" y="73"/>
                  <a:pt x="146" y="73"/>
                </a:cubicBezTo>
                <a:cubicBezTo>
                  <a:pt x="140" y="57"/>
                  <a:pt x="136" y="46"/>
                  <a:pt x="132" y="43"/>
                </a:cubicBezTo>
                <a:close/>
              </a:path>
            </a:pathLst>
          </a:custGeom>
          <a:solidFill>
            <a:schemeClr val="accent1"/>
          </a:solidFill>
          <a:ln>
            <a:noFill/>
          </a:ln>
        </p:spPr>
        <p:txBody>
          <a:bodyPr/>
          <a:lstStyle/>
          <a:p>
            <a:endParaRPr lang="zh-CN" altLang="en-US"/>
          </a:p>
        </p:txBody>
      </p:sp>
      <p:sp>
        <p:nvSpPr>
          <p:cNvPr id="35" name="Freeform 33"/>
          <p:cNvSpPr/>
          <p:nvPr/>
        </p:nvSpPr>
        <p:spPr bwMode="auto">
          <a:xfrm>
            <a:off x="4163699" y="2550340"/>
            <a:ext cx="565150" cy="808038"/>
          </a:xfrm>
          <a:custGeom>
            <a:avLst/>
            <a:gdLst>
              <a:gd name="T0" fmla="*/ 1626858130 w 176"/>
              <a:gd name="T1" fmla="*/ 766116602 h 251"/>
              <a:gd name="T2" fmla="*/ 1441517830 w 176"/>
              <a:gd name="T3" fmla="*/ 714350662 h 251"/>
              <a:gd name="T4" fmla="*/ 1431223109 w 176"/>
              <a:gd name="T5" fmla="*/ 538349684 h 251"/>
              <a:gd name="T6" fmla="*/ 1379739870 w 176"/>
              <a:gd name="T7" fmla="*/ 476233775 h 251"/>
              <a:gd name="T8" fmla="*/ 1204697502 w 176"/>
              <a:gd name="T9" fmla="*/ 393411489 h 251"/>
              <a:gd name="T10" fmla="*/ 1204697502 w 176"/>
              <a:gd name="T11" fmla="*/ 248470075 h 251"/>
              <a:gd name="T12" fmla="*/ 1163512196 w 176"/>
              <a:gd name="T13" fmla="*/ 207057323 h 251"/>
              <a:gd name="T14" fmla="*/ 1081138372 w 176"/>
              <a:gd name="T15" fmla="*/ 155294602 h 251"/>
              <a:gd name="T16" fmla="*/ 1029655134 w 176"/>
              <a:gd name="T17" fmla="*/ 0 h 251"/>
              <a:gd name="T18" fmla="*/ 916393936 w 176"/>
              <a:gd name="T19" fmla="*/ 82822285 h 251"/>
              <a:gd name="T20" fmla="*/ 803132738 w 176"/>
              <a:gd name="T21" fmla="*/ 248470075 h 251"/>
              <a:gd name="T22" fmla="*/ 731056847 w 176"/>
              <a:gd name="T23" fmla="*/ 341645549 h 251"/>
              <a:gd name="T24" fmla="*/ 607497717 w 176"/>
              <a:gd name="T25" fmla="*/ 403764677 h 251"/>
              <a:gd name="T26" fmla="*/ 463345934 w 176"/>
              <a:gd name="T27" fmla="*/ 403764677 h 251"/>
              <a:gd name="T28" fmla="*/ 329488872 w 176"/>
              <a:gd name="T29" fmla="*/ 517646527 h 251"/>
              <a:gd name="T30" fmla="*/ 247118260 w 176"/>
              <a:gd name="T31" fmla="*/ 465880586 h 251"/>
              <a:gd name="T32" fmla="*/ 175042368 w 176"/>
              <a:gd name="T33" fmla="*/ 331292361 h 251"/>
              <a:gd name="T34" fmla="*/ 82373824 w 176"/>
              <a:gd name="T35" fmla="*/ 496940151 h 251"/>
              <a:gd name="T36" fmla="*/ 72075891 w 176"/>
              <a:gd name="T37" fmla="*/ 496940151 h 251"/>
              <a:gd name="T38" fmla="*/ 154449715 w 176"/>
              <a:gd name="T39" fmla="*/ 869645264 h 251"/>
              <a:gd name="T40" fmla="*/ 185337089 w 176"/>
              <a:gd name="T41" fmla="*/ 973173925 h 251"/>
              <a:gd name="T42" fmla="*/ 61777959 w 176"/>
              <a:gd name="T43" fmla="*/ 1035289834 h 251"/>
              <a:gd name="T44" fmla="*/ 247118260 w 176"/>
              <a:gd name="T45" fmla="*/ 1242347158 h 251"/>
              <a:gd name="T46" fmla="*/ 247118260 w 176"/>
              <a:gd name="T47" fmla="*/ 1242347158 h 251"/>
              <a:gd name="T48" fmla="*/ 195635021 w 176"/>
              <a:gd name="T49" fmla="*/ 1449407700 h 251"/>
              <a:gd name="T50" fmla="*/ 82373824 w 176"/>
              <a:gd name="T51" fmla="*/ 1521876797 h 251"/>
              <a:gd name="T52" fmla="*/ 185337089 w 176"/>
              <a:gd name="T53" fmla="*/ 1853169158 h 251"/>
              <a:gd name="T54" fmla="*/ 247118260 w 176"/>
              <a:gd name="T55" fmla="*/ 1956697819 h 251"/>
              <a:gd name="T56" fmla="*/ 164744436 w 176"/>
              <a:gd name="T57" fmla="*/ 2147483646 h 251"/>
              <a:gd name="T58" fmla="*/ 102966477 w 176"/>
              <a:gd name="T59" fmla="*/ 2147483646 h 251"/>
              <a:gd name="T60" fmla="*/ 113261198 w 176"/>
              <a:gd name="T61" fmla="*/ 2147483646 h 251"/>
              <a:gd name="T62" fmla="*/ 133853851 w 176"/>
              <a:gd name="T63" fmla="*/ 2147483646 h 251"/>
              <a:gd name="T64" fmla="*/ 144151783 w 176"/>
              <a:gd name="T65" fmla="*/ 2147483646 h 251"/>
              <a:gd name="T66" fmla="*/ 144151783 w 176"/>
              <a:gd name="T67" fmla="*/ 2147483646 h 251"/>
              <a:gd name="T68" fmla="*/ 483938587 w 176"/>
              <a:gd name="T69" fmla="*/ 2147483646 h 251"/>
              <a:gd name="T70" fmla="*/ 576607132 w 176"/>
              <a:gd name="T71" fmla="*/ 2147483646 h 251"/>
              <a:gd name="T72" fmla="*/ 1070843651 w 176"/>
              <a:gd name="T73" fmla="*/ 1822112813 h 251"/>
              <a:gd name="T74" fmla="*/ 1287071326 w 176"/>
              <a:gd name="T75" fmla="*/ 1697877775 h 251"/>
              <a:gd name="T76" fmla="*/ 1204697502 w 176"/>
              <a:gd name="T77" fmla="*/ 1615052271 h 251"/>
              <a:gd name="T78" fmla="*/ 1184104849 w 176"/>
              <a:gd name="T79" fmla="*/ 1521876797 h 251"/>
              <a:gd name="T80" fmla="*/ 895801283 w 176"/>
              <a:gd name="T81" fmla="*/ 1231997189 h 251"/>
              <a:gd name="T82" fmla="*/ 628090370 w 176"/>
              <a:gd name="T83" fmla="*/ 1180231248 h 251"/>
              <a:gd name="T84" fmla="*/ 525123893 w 176"/>
              <a:gd name="T85" fmla="*/ 1035289834 h 251"/>
              <a:gd name="T86" fmla="*/ 689868330 w 176"/>
              <a:gd name="T87" fmla="*/ 766116602 h 251"/>
              <a:gd name="T88" fmla="*/ 731056847 w 176"/>
              <a:gd name="T89" fmla="*/ 631528376 h 251"/>
              <a:gd name="T90" fmla="*/ 1070843651 w 176"/>
              <a:gd name="T91" fmla="*/ 693644286 h 251"/>
              <a:gd name="T92" fmla="*/ 1039953066 w 176"/>
              <a:gd name="T93" fmla="*/ 828232511 h 251"/>
              <a:gd name="T94" fmla="*/ 1235588087 w 176"/>
              <a:gd name="T95" fmla="*/ 983527113 h 251"/>
              <a:gd name="T96" fmla="*/ 1544484306 w 176"/>
              <a:gd name="T97" fmla="*/ 1263053534 h 251"/>
              <a:gd name="T98" fmla="*/ 1709228742 w 176"/>
              <a:gd name="T99" fmla="*/ 1055996211 h 251"/>
              <a:gd name="T100" fmla="*/ 1729821395 w 176"/>
              <a:gd name="T101" fmla="*/ 952467549 h 251"/>
              <a:gd name="T102" fmla="*/ 1801897287 w 176"/>
              <a:gd name="T103" fmla="*/ 900701609 h 251"/>
              <a:gd name="T104" fmla="*/ 1678341368 w 176"/>
              <a:gd name="T105" fmla="*/ 807526135 h 25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76" h="251">
                <a:moveTo>
                  <a:pt x="162" y="76"/>
                </a:moveTo>
                <a:cubicBezTo>
                  <a:pt x="159" y="74"/>
                  <a:pt x="159" y="74"/>
                  <a:pt x="159" y="74"/>
                </a:cubicBezTo>
                <a:cubicBezTo>
                  <a:pt x="159" y="74"/>
                  <a:pt x="159" y="74"/>
                  <a:pt x="159" y="74"/>
                </a:cubicBezTo>
                <a:cubicBezTo>
                  <a:pt x="158" y="74"/>
                  <a:pt x="158" y="74"/>
                  <a:pt x="158" y="74"/>
                </a:cubicBezTo>
                <a:cubicBezTo>
                  <a:pt x="156" y="72"/>
                  <a:pt x="156" y="72"/>
                  <a:pt x="156" y="72"/>
                </a:cubicBezTo>
                <a:cubicBezTo>
                  <a:pt x="145" y="68"/>
                  <a:pt x="145" y="68"/>
                  <a:pt x="145" y="68"/>
                </a:cubicBezTo>
                <a:cubicBezTo>
                  <a:pt x="142" y="68"/>
                  <a:pt x="142" y="68"/>
                  <a:pt x="142" y="68"/>
                </a:cubicBezTo>
                <a:cubicBezTo>
                  <a:pt x="140" y="69"/>
                  <a:pt x="140" y="69"/>
                  <a:pt x="140" y="69"/>
                </a:cubicBezTo>
                <a:cubicBezTo>
                  <a:pt x="135" y="61"/>
                  <a:pt x="135" y="61"/>
                  <a:pt x="135" y="61"/>
                </a:cubicBezTo>
                <a:cubicBezTo>
                  <a:pt x="136" y="60"/>
                  <a:pt x="136" y="60"/>
                  <a:pt x="136" y="60"/>
                </a:cubicBezTo>
                <a:cubicBezTo>
                  <a:pt x="139" y="56"/>
                  <a:pt x="139" y="56"/>
                  <a:pt x="139" y="56"/>
                </a:cubicBezTo>
                <a:cubicBezTo>
                  <a:pt x="139" y="52"/>
                  <a:pt x="139" y="52"/>
                  <a:pt x="139" y="52"/>
                </a:cubicBezTo>
                <a:cubicBezTo>
                  <a:pt x="139" y="51"/>
                  <a:pt x="139" y="51"/>
                  <a:pt x="139" y="51"/>
                </a:cubicBezTo>
                <a:cubicBezTo>
                  <a:pt x="141" y="48"/>
                  <a:pt x="141" y="48"/>
                  <a:pt x="141" y="48"/>
                </a:cubicBezTo>
                <a:cubicBezTo>
                  <a:pt x="140" y="47"/>
                  <a:pt x="140" y="47"/>
                  <a:pt x="140" y="47"/>
                </a:cubicBezTo>
                <a:cubicBezTo>
                  <a:pt x="134" y="46"/>
                  <a:pt x="134" y="46"/>
                  <a:pt x="134" y="46"/>
                </a:cubicBezTo>
                <a:cubicBezTo>
                  <a:pt x="134" y="46"/>
                  <a:pt x="134" y="46"/>
                  <a:pt x="134" y="46"/>
                </a:cubicBezTo>
                <a:cubicBezTo>
                  <a:pt x="123" y="44"/>
                  <a:pt x="123" y="44"/>
                  <a:pt x="123" y="44"/>
                </a:cubicBezTo>
                <a:cubicBezTo>
                  <a:pt x="123" y="44"/>
                  <a:pt x="123" y="44"/>
                  <a:pt x="123" y="44"/>
                </a:cubicBezTo>
                <a:cubicBezTo>
                  <a:pt x="117" y="38"/>
                  <a:pt x="117" y="38"/>
                  <a:pt x="117" y="38"/>
                </a:cubicBezTo>
                <a:cubicBezTo>
                  <a:pt x="117" y="38"/>
                  <a:pt x="117" y="38"/>
                  <a:pt x="117" y="38"/>
                </a:cubicBezTo>
                <a:cubicBezTo>
                  <a:pt x="115" y="34"/>
                  <a:pt x="115" y="34"/>
                  <a:pt x="115" y="34"/>
                </a:cubicBezTo>
                <a:cubicBezTo>
                  <a:pt x="114" y="32"/>
                  <a:pt x="114" y="32"/>
                  <a:pt x="114" y="32"/>
                </a:cubicBezTo>
                <a:cubicBezTo>
                  <a:pt x="117" y="24"/>
                  <a:pt x="117" y="24"/>
                  <a:pt x="117" y="24"/>
                </a:cubicBezTo>
                <a:cubicBezTo>
                  <a:pt x="117" y="18"/>
                  <a:pt x="117" y="18"/>
                  <a:pt x="117" y="18"/>
                </a:cubicBezTo>
                <a:cubicBezTo>
                  <a:pt x="117" y="16"/>
                  <a:pt x="117" y="16"/>
                  <a:pt x="117" y="16"/>
                </a:cubicBezTo>
                <a:cubicBezTo>
                  <a:pt x="114" y="20"/>
                  <a:pt x="114" y="20"/>
                  <a:pt x="114" y="20"/>
                </a:cubicBezTo>
                <a:cubicBezTo>
                  <a:pt x="113" y="20"/>
                  <a:pt x="113" y="20"/>
                  <a:pt x="113" y="20"/>
                </a:cubicBezTo>
                <a:cubicBezTo>
                  <a:pt x="113" y="21"/>
                  <a:pt x="113" y="21"/>
                  <a:pt x="113" y="21"/>
                </a:cubicBezTo>
                <a:cubicBezTo>
                  <a:pt x="112" y="20"/>
                  <a:pt x="112" y="20"/>
                  <a:pt x="112" y="20"/>
                </a:cubicBezTo>
                <a:cubicBezTo>
                  <a:pt x="111" y="20"/>
                  <a:pt x="111" y="20"/>
                  <a:pt x="111" y="20"/>
                </a:cubicBezTo>
                <a:cubicBezTo>
                  <a:pt x="105" y="15"/>
                  <a:pt x="105" y="15"/>
                  <a:pt x="105" y="15"/>
                </a:cubicBezTo>
                <a:cubicBezTo>
                  <a:pt x="104" y="14"/>
                  <a:pt x="104" y="14"/>
                  <a:pt x="104" y="14"/>
                </a:cubicBezTo>
                <a:cubicBezTo>
                  <a:pt x="104" y="13"/>
                  <a:pt x="104" y="13"/>
                  <a:pt x="104" y="13"/>
                </a:cubicBezTo>
                <a:cubicBezTo>
                  <a:pt x="103" y="4"/>
                  <a:pt x="103" y="4"/>
                  <a:pt x="103" y="4"/>
                </a:cubicBezTo>
                <a:cubicBezTo>
                  <a:pt x="100" y="0"/>
                  <a:pt x="100" y="0"/>
                  <a:pt x="100" y="0"/>
                </a:cubicBezTo>
                <a:cubicBezTo>
                  <a:pt x="94" y="0"/>
                  <a:pt x="94" y="0"/>
                  <a:pt x="94" y="0"/>
                </a:cubicBezTo>
                <a:cubicBezTo>
                  <a:pt x="90" y="7"/>
                  <a:pt x="90" y="7"/>
                  <a:pt x="90" y="7"/>
                </a:cubicBezTo>
                <a:cubicBezTo>
                  <a:pt x="90" y="8"/>
                  <a:pt x="90" y="8"/>
                  <a:pt x="90" y="8"/>
                </a:cubicBezTo>
                <a:cubicBezTo>
                  <a:pt x="89" y="8"/>
                  <a:pt x="89" y="8"/>
                  <a:pt x="89" y="8"/>
                </a:cubicBezTo>
                <a:cubicBezTo>
                  <a:pt x="80" y="6"/>
                  <a:pt x="80" y="6"/>
                  <a:pt x="80" y="6"/>
                </a:cubicBezTo>
                <a:cubicBezTo>
                  <a:pt x="78" y="15"/>
                  <a:pt x="78" y="15"/>
                  <a:pt x="78" y="15"/>
                </a:cubicBezTo>
                <a:cubicBezTo>
                  <a:pt x="78" y="24"/>
                  <a:pt x="78" y="24"/>
                  <a:pt x="78" y="24"/>
                </a:cubicBezTo>
                <a:cubicBezTo>
                  <a:pt x="78" y="24"/>
                  <a:pt x="78" y="24"/>
                  <a:pt x="78" y="24"/>
                </a:cubicBezTo>
                <a:cubicBezTo>
                  <a:pt x="73" y="32"/>
                  <a:pt x="73" y="32"/>
                  <a:pt x="73" y="32"/>
                </a:cubicBezTo>
                <a:cubicBezTo>
                  <a:pt x="73" y="33"/>
                  <a:pt x="73" y="33"/>
                  <a:pt x="73" y="33"/>
                </a:cubicBezTo>
                <a:cubicBezTo>
                  <a:pt x="72" y="33"/>
                  <a:pt x="72" y="33"/>
                  <a:pt x="72" y="33"/>
                </a:cubicBezTo>
                <a:cubicBezTo>
                  <a:pt x="71" y="33"/>
                  <a:pt x="71" y="33"/>
                  <a:pt x="71" y="33"/>
                </a:cubicBezTo>
                <a:cubicBezTo>
                  <a:pt x="65" y="34"/>
                  <a:pt x="65" y="34"/>
                  <a:pt x="65" y="34"/>
                </a:cubicBezTo>
                <a:cubicBezTo>
                  <a:pt x="59" y="38"/>
                  <a:pt x="59" y="38"/>
                  <a:pt x="59" y="38"/>
                </a:cubicBezTo>
                <a:cubicBezTo>
                  <a:pt x="59" y="39"/>
                  <a:pt x="59" y="39"/>
                  <a:pt x="59" y="39"/>
                </a:cubicBezTo>
                <a:cubicBezTo>
                  <a:pt x="59" y="39"/>
                  <a:pt x="59" y="39"/>
                  <a:pt x="59" y="39"/>
                </a:cubicBezTo>
                <a:cubicBezTo>
                  <a:pt x="58" y="39"/>
                  <a:pt x="58" y="39"/>
                  <a:pt x="58" y="39"/>
                </a:cubicBezTo>
                <a:cubicBezTo>
                  <a:pt x="57" y="39"/>
                  <a:pt x="57" y="39"/>
                  <a:pt x="57" y="39"/>
                </a:cubicBezTo>
                <a:cubicBezTo>
                  <a:pt x="46" y="35"/>
                  <a:pt x="46" y="35"/>
                  <a:pt x="46" y="35"/>
                </a:cubicBezTo>
                <a:cubicBezTo>
                  <a:pt x="45" y="39"/>
                  <a:pt x="45" y="39"/>
                  <a:pt x="45" y="39"/>
                </a:cubicBezTo>
                <a:cubicBezTo>
                  <a:pt x="45" y="40"/>
                  <a:pt x="45" y="40"/>
                  <a:pt x="45" y="40"/>
                </a:cubicBezTo>
                <a:cubicBezTo>
                  <a:pt x="40" y="48"/>
                  <a:pt x="40" y="48"/>
                  <a:pt x="40" y="48"/>
                </a:cubicBezTo>
                <a:cubicBezTo>
                  <a:pt x="39" y="49"/>
                  <a:pt x="38" y="50"/>
                  <a:pt x="37" y="50"/>
                </a:cubicBezTo>
                <a:cubicBezTo>
                  <a:pt x="32" y="50"/>
                  <a:pt x="32" y="50"/>
                  <a:pt x="32" y="50"/>
                </a:cubicBezTo>
                <a:cubicBezTo>
                  <a:pt x="25" y="47"/>
                  <a:pt x="25" y="47"/>
                  <a:pt x="25" y="47"/>
                </a:cubicBezTo>
                <a:cubicBezTo>
                  <a:pt x="24" y="46"/>
                  <a:pt x="24" y="46"/>
                  <a:pt x="24" y="46"/>
                </a:cubicBezTo>
                <a:cubicBezTo>
                  <a:pt x="24" y="46"/>
                  <a:pt x="24" y="46"/>
                  <a:pt x="24" y="46"/>
                </a:cubicBezTo>
                <a:cubicBezTo>
                  <a:pt x="24" y="45"/>
                  <a:pt x="24" y="45"/>
                  <a:pt x="24" y="45"/>
                </a:cubicBezTo>
                <a:cubicBezTo>
                  <a:pt x="23" y="36"/>
                  <a:pt x="23" y="36"/>
                  <a:pt x="23" y="36"/>
                </a:cubicBezTo>
                <a:cubicBezTo>
                  <a:pt x="21" y="28"/>
                  <a:pt x="21" y="28"/>
                  <a:pt x="21" y="28"/>
                </a:cubicBezTo>
                <a:cubicBezTo>
                  <a:pt x="19" y="26"/>
                  <a:pt x="19" y="26"/>
                  <a:pt x="19" y="26"/>
                </a:cubicBezTo>
                <a:cubicBezTo>
                  <a:pt x="17" y="32"/>
                  <a:pt x="17" y="32"/>
                  <a:pt x="17" y="32"/>
                </a:cubicBezTo>
                <a:cubicBezTo>
                  <a:pt x="17" y="32"/>
                  <a:pt x="17" y="32"/>
                  <a:pt x="17" y="32"/>
                </a:cubicBezTo>
                <a:cubicBezTo>
                  <a:pt x="17" y="32"/>
                  <a:pt x="17" y="32"/>
                  <a:pt x="17" y="32"/>
                </a:cubicBezTo>
                <a:cubicBezTo>
                  <a:pt x="12" y="38"/>
                  <a:pt x="12" y="38"/>
                  <a:pt x="12" y="38"/>
                </a:cubicBezTo>
                <a:cubicBezTo>
                  <a:pt x="8" y="48"/>
                  <a:pt x="8" y="48"/>
                  <a:pt x="8" y="48"/>
                </a:cubicBezTo>
                <a:cubicBezTo>
                  <a:pt x="8" y="48"/>
                  <a:pt x="8" y="48"/>
                  <a:pt x="8" y="48"/>
                </a:cubicBezTo>
                <a:cubicBezTo>
                  <a:pt x="8" y="48"/>
                  <a:pt x="8" y="48"/>
                  <a:pt x="8" y="48"/>
                </a:cubicBezTo>
                <a:cubicBezTo>
                  <a:pt x="8" y="48"/>
                  <a:pt x="8" y="48"/>
                  <a:pt x="8" y="48"/>
                </a:cubicBezTo>
                <a:cubicBezTo>
                  <a:pt x="7" y="48"/>
                  <a:pt x="7" y="48"/>
                  <a:pt x="7" y="48"/>
                </a:cubicBezTo>
                <a:cubicBezTo>
                  <a:pt x="4" y="54"/>
                  <a:pt x="4" y="54"/>
                  <a:pt x="4" y="54"/>
                </a:cubicBezTo>
                <a:cubicBezTo>
                  <a:pt x="4" y="55"/>
                  <a:pt x="3" y="58"/>
                  <a:pt x="0" y="61"/>
                </a:cubicBezTo>
                <a:cubicBezTo>
                  <a:pt x="3" y="70"/>
                  <a:pt x="3" y="70"/>
                  <a:pt x="3" y="70"/>
                </a:cubicBezTo>
                <a:cubicBezTo>
                  <a:pt x="15" y="84"/>
                  <a:pt x="15" y="84"/>
                  <a:pt x="15" y="84"/>
                </a:cubicBezTo>
                <a:cubicBezTo>
                  <a:pt x="15" y="84"/>
                  <a:pt x="15" y="84"/>
                  <a:pt x="15" y="84"/>
                </a:cubicBezTo>
                <a:cubicBezTo>
                  <a:pt x="19" y="92"/>
                  <a:pt x="19" y="92"/>
                  <a:pt x="19" y="92"/>
                </a:cubicBezTo>
                <a:cubicBezTo>
                  <a:pt x="19" y="93"/>
                  <a:pt x="19" y="93"/>
                  <a:pt x="19" y="93"/>
                </a:cubicBezTo>
                <a:cubicBezTo>
                  <a:pt x="18" y="94"/>
                  <a:pt x="18" y="94"/>
                  <a:pt x="18" y="94"/>
                </a:cubicBezTo>
                <a:cubicBezTo>
                  <a:pt x="18" y="94"/>
                  <a:pt x="18" y="94"/>
                  <a:pt x="18" y="94"/>
                </a:cubicBezTo>
                <a:cubicBezTo>
                  <a:pt x="15" y="98"/>
                  <a:pt x="15" y="98"/>
                  <a:pt x="15" y="98"/>
                </a:cubicBezTo>
                <a:cubicBezTo>
                  <a:pt x="14" y="98"/>
                  <a:pt x="14" y="98"/>
                  <a:pt x="14" y="98"/>
                </a:cubicBezTo>
                <a:cubicBezTo>
                  <a:pt x="6" y="100"/>
                  <a:pt x="6" y="100"/>
                  <a:pt x="6" y="100"/>
                </a:cubicBezTo>
                <a:cubicBezTo>
                  <a:pt x="7" y="106"/>
                  <a:pt x="7" y="106"/>
                  <a:pt x="7" y="106"/>
                </a:cubicBezTo>
                <a:cubicBezTo>
                  <a:pt x="13" y="110"/>
                  <a:pt x="13" y="110"/>
                  <a:pt x="13" y="110"/>
                </a:cubicBezTo>
                <a:cubicBezTo>
                  <a:pt x="21" y="112"/>
                  <a:pt x="21" y="112"/>
                  <a:pt x="21" y="112"/>
                </a:cubicBezTo>
                <a:cubicBezTo>
                  <a:pt x="24" y="120"/>
                  <a:pt x="24" y="120"/>
                  <a:pt x="24" y="120"/>
                </a:cubicBezTo>
                <a:cubicBezTo>
                  <a:pt x="24" y="120"/>
                  <a:pt x="24" y="120"/>
                  <a:pt x="24" y="120"/>
                </a:cubicBezTo>
                <a:cubicBezTo>
                  <a:pt x="24" y="120"/>
                  <a:pt x="24" y="120"/>
                  <a:pt x="24" y="120"/>
                </a:cubicBezTo>
                <a:cubicBezTo>
                  <a:pt x="24" y="120"/>
                  <a:pt x="24" y="120"/>
                  <a:pt x="24" y="120"/>
                </a:cubicBezTo>
                <a:cubicBezTo>
                  <a:pt x="24" y="120"/>
                  <a:pt x="24" y="120"/>
                  <a:pt x="24" y="120"/>
                </a:cubicBezTo>
                <a:cubicBezTo>
                  <a:pt x="22" y="134"/>
                  <a:pt x="22" y="134"/>
                  <a:pt x="22" y="134"/>
                </a:cubicBezTo>
                <a:cubicBezTo>
                  <a:pt x="22" y="134"/>
                  <a:pt x="22" y="134"/>
                  <a:pt x="22" y="134"/>
                </a:cubicBezTo>
                <a:cubicBezTo>
                  <a:pt x="22" y="134"/>
                  <a:pt x="22" y="134"/>
                  <a:pt x="22" y="134"/>
                </a:cubicBezTo>
                <a:cubicBezTo>
                  <a:pt x="19" y="140"/>
                  <a:pt x="19" y="140"/>
                  <a:pt x="19" y="140"/>
                </a:cubicBezTo>
                <a:cubicBezTo>
                  <a:pt x="19" y="142"/>
                  <a:pt x="19" y="142"/>
                  <a:pt x="19" y="142"/>
                </a:cubicBezTo>
                <a:cubicBezTo>
                  <a:pt x="18" y="142"/>
                  <a:pt x="18" y="142"/>
                  <a:pt x="18" y="142"/>
                </a:cubicBezTo>
                <a:cubicBezTo>
                  <a:pt x="8" y="143"/>
                  <a:pt x="8" y="143"/>
                  <a:pt x="8" y="143"/>
                </a:cubicBezTo>
                <a:cubicBezTo>
                  <a:pt x="8" y="147"/>
                  <a:pt x="8" y="147"/>
                  <a:pt x="8" y="147"/>
                </a:cubicBezTo>
                <a:cubicBezTo>
                  <a:pt x="5" y="156"/>
                  <a:pt x="5" y="156"/>
                  <a:pt x="5" y="156"/>
                </a:cubicBezTo>
                <a:cubicBezTo>
                  <a:pt x="4" y="166"/>
                  <a:pt x="4" y="166"/>
                  <a:pt x="4" y="166"/>
                </a:cubicBezTo>
                <a:cubicBezTo>
                  <a:pt x="6" y="172"/>
                  <a:pt x="6" y="172"/>
                  <a:pt x="6" y="172"/>
                </a:cubicBezTo>
                <a:cubicBezTo>
                  <a:pt x="18" y="179"/>
                  <a:pt x="18" y="179"/>
                  <a:pt x="18" y="179"/>
                </a:cubicBezTo>
                <a:cubicBezTo>
                  <a:pt x="19" y="180"/>
                  <a:pt x="19" y="180"/>
                  <a:pt x="19" y="180"/>
                </a:cubicBezTo>
                <a:cubicBezTo>
                  <a:pt x="24" y="188"/>
                  <a:pt x="24" y="188"/>
                  <a:pt x="24" y="188"/>
                </a:cubicBezTo>
                <a:cubicBezTo>
                  <a:pt x="24" y="189"/>
                  <a:pt x="24" y="189"/>
                  <a:pt x="24" y="189"/>
                </a:cubicBezTo>
                <a:cubicBezTo>
                  <a:pt x="24" y="189"/>
                  <a:pt x="24" y="189"/>
                  <a:pt x="24" y="189"/>
                </a:cubicBezTo>
                <a:cubicBezTo>
                  <a:pt x="24" y="190"/>
                  <a:pt x="24" y="190"/>
                  <a:pt x="24" y="190"/>
                </a:cubicBezTo>
                <a:cubicBezTo>
                  <a:pt x="17" y="204"/>
                  <a:pt x="17" y="204"/>
                  <a:pt x="17" y="204"/>
                </a:cubicBezTo>
                <a:cubicBezTo>
                  <a:pt x="16" y="208"/>
                  <a:pt x="16" y="208"/>
                  <a:pt x="16" y="208"/>
                </a:cubicBezTo>
                <a:cubicBezTo>
                  <a:pt x="16" y="208"/>
                  <a:pt x="16" y="208"/>
                  <a:pt x="16" y="208"/>
                </a:cubicBezTo>
                <a:cubicBezTo>
                  <a:pt x="12" y="217"/>
                  <a:pt x="12" y="217"/>
                  <a:pt x="12" y="217"/>
                </a:cubicBezTo>
                <a:cubicBezTo>
                  <a:pt x="10" y="224"/>
                  <a:pt x="10" y="224"/>
                  <a:pt x="10" y="224"/>
                </a:cubicBezTo>
                <a:cubicBezTo>
                  <a:pt x="10" y="225"/>
                  <a:pt x="10" y="225"/>
                  <a:pt x="10" y="225"/>
                </a:cubicBezTo>
                <a:cubicBezTo>
                  <a:pt x="10" y="225"/>
                  <a:pt x="10" y="225"/>
                  <a:pt x="10" y="225"/>
                </a:cubicBezTo>
                <a:cubicBezTo>
                  <a:pt x="8" y="227"/>
                  <a:pt x="7" y="228"/>
                  <a:pt x="6" y="231"/>
                </a:cubicBezTo>
                <a:cubicBezTo>
                  <a:pt x="5" y="232"/>
                  <a:pt x="5" y="232"/>
                  <a:pt x="6" y="233"/>
                </a:cubicBezTo>
                <a:cubicBezTo>
                  <a:pt x="7" y="234"/>
                  <a:pt x="7" y="234"/>
                  <a:pt x="7" y="234"/>
                </a:cubicBezTo>
                <a:cubicBezTo>
                  <a:pt x="11" y="238"/>
                  <a:pt x="11" y="238"/>
                  <a:pt x="11" y="238"/>
                </a:cubicBezTo>
                <a:cubicBezTo>
                  <a:pt x="11" y="238"/>
                  <a:pt x="11" y="238"/>
                  <a:pt x="11" y="238"/>
                </a:cubicBezTo>
                <a:cubicBezTo>
                  <a:pt x="11" y="238"/>
                  <a:pt x="11" y="238"/>
                  <a:pt x="11" y="238"/>
                </a:cubicBezTo>
                <a:cubicBezTo>
                  <a:pt x="13" y="241"/>
                  <a:pt x="13" y="241"/>
                  <a:pt x="13" y="241"/>
                </a:cubicBezTo>
                <a:cubicBezTo>
                  <a:pt x="13" y="241"/>
                  <a:pt x="13" y="241"/>
                  <a:pt x="13" y="241"/>
                </a:cubicBezTo>
                <a:cubicBezTo>
                  <a:pt x="13" y="241"/>
                  <a:pt x="13" y="241"/>
                  <a:pt x="13" y="241"/>
                </a:cubicBezTo>
                <a:cubicBezTo>
                  <a:pt x="14" y="242"/>
                  <a:pt x="14" y="242"/>
                  <a:pt x="14" y="242"/>
                </a:cubicBezTo>
                <a:cubicBezTo>
                  <a:pt x="14" y="242"/>
                  <a:pt x="14" y="242"/>
                  <a:pt x="14" y="242"/>
                </a:cubicBezTo>
                <a:cubicBezTo>
                  <a:pt x="14" y="244"/>
                  <a:pt x="14" y="244"/>
                  <a:pt x="14" y="244"/>
                </a:cubicBezTo>
                <a:cubicBezTo>
                  <a:pt x="14" y="244"/>
                  <a:pt x="14" y="244"/>
                  <a:pt x="14" y="244"/>
                </a:cubicBezTo>
                <a:cubicBezTo>
                  <a:pt x="14" y="244"/>
                  <a:pt x="14" y="244"/>
                  <a:pt x="14" y="244"/>
                </a:cubicBezTo>
                <a:cubicBezTo>
                  <a:pt x="14" y="244"/>
                  <a:pt x="14" y="244"/>
                  <a:pt x="14" y="244"/>
                </a:cubicBezTo>
                <a:cubicBezTo>
                  <a:pt x="14" y="244"/>
                  <a:pt x="14" y="244"/>
                  <a:pt x="14" y="244"/>
                </a:cubicBezTo>
                <a:cubicBezTo>
                  <a:pt x="15" y="246"/>
                  <a:pt x="15" y="246"/>
                  <a:pt x="15" y="246"/>
                </a:cubicBezTo>
                <a:cubicBezTo>
                  <a:pt x="18" y="248"/>
                  <a:pt x="18" y="248"/>
                  <a:pt x="18" y="248"/>
                </a:cubicBezTo>
                <a:cubicBezTo>
                  <a:pt x="33" y="251"/>
                  <a:pt x="33" y="251"/>
                  <a:pt x="33" y="251"/>
                </a:cubicBezTo>
                <a:cubicBezTo>
                  <a:pt x="37" y="251"/>
                  <a:pt x="42" y="250"/>
                  <a:pt x="47" y="248"/>
                </a:cubicBezTo>
                <a:cubicBezTo>
                  <a:pt x="51" y="246"/>
                  <a:pt x="56" y="245"/>
                  <a:pt x="61" y="246"/>
                </a:cubicBezTo>
                <a:cubicBezTo>
                  <a:pt x="61" y="243"/>
                  <a:pt x="61" y="243"/>
                  <a:pt x="61" y="243"/>
                </a:cubicBezTo>
                <a:cubicBezTo>
                  <a:pt x="57" y="232"/>
                  <a:pt x="57" y="232"/>
                  <a:pt x="57" y="232"/>
                </a:cubicBezTo>
                <a:cubicBezTo>
                  <a:pt x="56" y="232"/>
                  <a:pt x="56" y="232"/>
                  <a:pt x="56" y="232"/>
                </a:cubicBezTo>
                <a:cubicBezTo>
                  <a:pt x="57" y="232"/>
                  <a:pt x="57" y="232"/>
                  <a:pt x="57" y="232"/>
                </a:cubicBezTo>
                <a:cubicBezTo>
                  <a:pt x="79" y="200"/>
                  <a:pt x="79" y="200"/>
                  <a:pt x="79" y="200"/>
                </a:cubicBezTo>
                <a:cubicBezTo>
                  <a:pt x="104" y="176"/>
                  <a:pt x="104" y="176"/>
                  <a:pt x="104" y="176"/>
                </a:cubicBezTo>
                <a:cubicBezTo>
                  <a:pt x="104" y="176"/>
                  <a:pt x="104" y="176"/>
                  <a:pt x="104" y="176"/>
                </a:cubicBezTo>
                <a:cubicBezTo>
                  <a:pt x="112" y="174"/>
                  <a:pt x="112" y="174"/>
                  <a:pt x="112" y="174"/>
                </a:cubicBezTo>
                <a:cubicBezTo>
                  <a:pt x="116" y="169"/>
                  <a:pt x="116" y="169"/>
                  <a:pt x="116" y="169"/>
                </a:cubicBezTo>
                <a:cubicBezTo>
                  <a:pt x="116" y="169"/>
                  <a:pt x="116" y="169"/>
                  <a:pt x="116" y="169"/>
                </a:cubicBezTo>
                <a:cubicBezTo>
                  <a:pt x="119" y="166"/>
                  <a:pt x="122" y="165"/>
                  <a:pt x="125" y="164"/>
                </a:cubicBezTo>
                <a:cubicBezTo>
                  <a:pt x="123" y="162"/>
                  <a:pt x="123" y="162"/>
                  <a:pt x="123" y="162"/>
                </a:cubicBezTo>
                <a:cubicBezTo>
                  <a:pt x="117" y="156"/>
                  <a:pt x="117" y="156"/>
                  <a:pt x="117" y="156"/>
                </a:cubicBezTo>
                <a:cubicBezTo>
                  <a:pt x="117" y="156"/>
                  <a:pt x="117" y="156"/>
                  <a:pt x="117" y="156"/>
                </a:cubicBezTo>
                <a:cubicBezTo>
                  <a:pt x="117" y="156"/>
                  <a:pt x="117" y="156"/>
                  <a:pt x="117" y="156"/>
                </a:cubicBezTo>
                <a:cubicBezTo>
                  <a:pt x="113" y="151"/>
                  <a:pt x="113" y="151"/>
                  <a:pt x="113" y="151"/>
                </a:cubicBezTo>
                <a:cubicBezTo>
                  <a:pt x="113" y="150"/>
                  <a:pt x="113" y="150"/>
                  <a:pt x="113" y="150"/>
                </a:cubicBezTo>
                <a:cubicBezTo>
                  <a:pt x="113" y="150"/>
                  <a:pt x="113" y="150"/>
                  <a:pt x="113" y="150"/>
                </a:cubicBezTo>
                <a:cubicBezTo>
                  <a:pt x="115" y="147"/>
                  <a:pt x="115" y="147"/>
                  <a:pt x="115" y="147"/>
                </a:cubicBezTo>
                <a:cubicBezTo>
                  <a:pt x="109" y="148"/>
                  <a:pt x="109" y="148"/>
                  <a:pt x="109" y="148"/>
                </a:cubicBezTo>
                <a:cubicBezTo>
                  <a:pt x="98" y="146"/>
                  <a:pt x="98" y="146"/>
                  <a:pt x="98" y="146"/>
                </a:cubicBezTo>
                <a:cubicBezTo>
                  <a:pt x="94" y="144"/>
                  <a:pt x="91" y="141"/>
                  <a:pt x="90" y="138"/>
                </a:cubicBezTo>
                <a:cubicBezTo>
                  <a:pt x="88" y="131"/>
                  <a:pt x="87" y="125"/>
                  <a:pt x="87" y="119"/>
                </a:cubicBezTo>
                <a:cubicBezTo>
                  <a:pt x="86" y="121"/>
                  <a:pt x="84" y="122"/>
                  <a:pt x="82" y="122"/>
                </a:cubicBezTo>
                <a:cubicBezTo>
                  <a:pt x="73" y="120"/>
                  <a:pt x="73" y="120"/>
                  <a:pt x="73" y="120"/>
                </a:cubicBezTo>
                <a:cubicBezTo>
                  <a:pt x="68" y="116"/>
                  <a:pt x="68" y="116"/>
                  <a:pt x="68" y="116"/>
                </a:cubicBezTo>
                <a:cubicBezTo>
                  <a:pt x="61" y="114"/>
                  <a:pt x="61" y="114"/>
                  <a:pt x="61" y="114"/>
                </a:cubicBezTo>
                <a:cubicBezTo>
                  <a:pt x="58" y="114"/>
                  <a:pt x="58" y="114"/>
                  <a:pt x="58" y="114"/>
                </a:cubicBezTo>
                <a:cubicBezTo>
                  <a:pt x="56" y="114"/>
                  <a:pt x="53" y="113"/>
                  <a:pt x="52" y="112"/>
                </a:cubicBezTo>
                <a:cubicBezTo>
                  <a:pt x="49" y="110"/>
                  <a:pt x="48" y="108"/>
                  <a:pt x="48" y="107"/>
                </a:cubicBezTo>
                <a:cubicBezTo>
                  <a:pt x="47" y="104"/>
                  <a:pt x="48" y="102"/>
                  <a:pt x="51" y="100"/>
                </a:cubicBezTo>
                <a:cubicBezTo>
                  <a:pt x="53" y="98"/>
                  <a:pt x="57" y="94"/>
                  <a:pt x="59" y="90"/>
                </a:cubicBezTo>
                <a:cubicBezTo>
                  <a:pt x="57" y="87"/>
                  <a:pt x="55" y="83"/>
                  <a:pt x="57" y="80"/>
                </a:cubicBezTo>
                <a:cubicBezTo>
                  <a:pt x="57" y="79"/>
                  <a:pt x="57" y="79"/>
                  <a:pt x="57" y="79"/>
                </a:cubicBezTo>
                <a:cubicBezTo>
                  <a:pt x="57" y="77"/>
                  <a:pt x="61" y="76"/>
                  <a:pt x="67" y="74"/>
                </a:cubicBezTo>
                <a:cubicBezTo>
                  <a:pt x="67" y="72"/>
                  <a:pt x="68" y="70"/>
                  <a:pt x="69" y="70"/>
                </a:cubicBezTo>
                <a:cubicBezTo>
                  <a:pt x="75" y="70"/>
                  <a:pt x="75" y="70"/>
                  <a:pt x="75" y="70"/>
                </a:cubicBezTo>
                <a:cubicBezTo>
                  <a:pt x="74" y="70"/>
                  <a:pt x="74" y="70"/>
                  <a:pt x="74" y="70"/>
                </a:cubicBezTo>
                <a:cubicBezTo>
                  <a:pt x="70" y="67"/>
                  <a:pt x="69" y="64"/>
                  <a:pt x="71" y="61"/>
                </a:cubicBezTo>
                <a:cubicBezTo>
                  <a:pt x="74" y="59"/>
                  <a:pt x="74" y="59"/>
                  <a:pt x="74" y="59"/>
                </a:cubicBezTo>
                <a:cubicBezTo>
                  <a:pt x="77" y="58"/>
                  <a:pt x="82" y="58"/>
                  <a:pt x="86" y="60"/>
                </a:cubicBezTo>
                <a:cubicBezTo>
                  <a:pt x="95" y="67"/>
                  <a:pt x="95" y="67"/>
                  <a:pt x="95" y="67"/>
                </a:cubicBezTo>
                <a:cubicBezTo>
                  <a:pt x="104" y="67"/>
                  <a:pt x="104" y="67"/>
                  <a:pt x="104" y="67"/>
                </a:cubicBezTo>
                <a:cubicBezTo>
                  <a:pt x="107" y="69"/>
                  <a:pt x="107" y="69"/>
                  <a:pt x="107" y="69"/>
                </a:cubicBezTo>
                <a:cubicBezTo>
                  <a:pt x="107" y="72"/>
                  <a:pt x="107" y="72"/>
                  <a:pt x="107" y="72"/>
                </a:cubicBezTo>
                <a:cubicBezTo>
                  <a:pt x="107" y="74"/>
                  <a:pt x="106" y="76"/>
                  <a:pt x="105" y="76"/>
                </a:cubicBezTo>
                <a:cubicBezTo>
                  <a:pt x="103" y="76"/>
                  <a:pt x="102" y="78"/>
                  <a:pt x="101" y="80"/>
                </a:cubicBezTo>
                <a:cubicBezTo>
                  <a:pt x="105" y="90"/>
                  <a:pt x="105" y="90"/>
                  <a:pt x="105" y="90"/>
                </a:cubicBezTo>
                <a:cubicBezTo>
                  <a:pt x="108" y="86"/>
                  <a:pt x="110" y="84"/>
                  <a:pt x="113" y="84"/>
                </a:cubicBezTo>
                <a:cubicBezTo>
                  <a:pt x="114" y="84"/>
                  <a:pt x="115" y="84"/>
                  <a:pt x="117" y="86"/>
                </a:cubicBezTo>
                <a:cubicBezTo>
                  <a:pt x="118" y="88"/>
                  <a:pt x="119" y="92"/>
                  <a:pt x="120" y="95"/>
                </a:cubicBezTo>
                <a:cubicBezTo>
                  <a:pt x="120" y="100"/>
                  <a:pt x="121" y="103"/>
                  <a:pt x="123" y="105"/>
                </a:cubicBezTo>
                <a:cubicBezTo>
                  <a:pt x="126" y="110"/>
                  <a:pt x="126" y="110"/>
                  <a:pt x="126" y="110"/>
                </a:cubicBezTo>
                <a:cubicBezTo>
                  <a:pt x="131" y="116"/>
                  <a:pt x="133" y="120"/>
                  <a:pt x="134" y="124"/>
                </a:cubicBezTo>
                <a:cubicBezTo>
                  <a:pt x="150" y="122"/>
                  <a:pt x="150" y="122"/>
                  <a:pt x="150" y="122"/>
                </a:cubicBezTo>
                <a:cubicBezTo>
                  <a:pt x="157" y="118"/>
                  <a:pt x="157" y="118"/>
                  <a:pt x="157" y="118"/>
                </a:cubicBezTo>
                <a:cubicBezTo>
                  <a:pt x="163" y="110"/>
                  <a:pt x="163" y="110"/>
                  <a:pt x="163" y="110"/>
                </a:cubicBezTo>
                <a:cubicBezTo>
                  <a:pt x="166" y="102"/>
                  <a:pt x="166" y="102"/>
                  <a:pt x="166" y="102"/>
                </a:cubicBezTo>
                <a:cubicBezTo>
                  <a:pt x="166" y="102"/>
                  <a:pt x="166" y="102"/>
                  <a:pt x="166" y="102"/>
                </a:cubicBezTo>
                <a:cubicBezTo>
                  <a:pt x="166" y="102"/>
                  <a:pt x="166" y="102"/>
                  <a:pt x="166" y="102"/>
                </a:cubicBezTo>
                <a:cubicBezTo>
                  <a:pt x="168" y="94"/>
                  <a:pt x="168" y="94"/>
                  <a:pt x="168" y="94"/>
                </a:cubicBezTo>
                <a:cubicBezTo>
                  <a:pt x="168" y="93"/>
                  <a:pt x="168" y="93"/>
                  <a:pt x="168" y="93"/>
                </a:cubicBezTo>
                <a:cubicBezTo>
                  <a:pt x="168" y="92"/>
                  <a:pt x="168" y="92"/>
                  <a:pt x="168" y="92"/>
                </a:cubicBezTo>
                <a:cubicBezTo>
                  <a:pt x="169" y="92"/>
                  <a:pt x="169" y="92"/>
                  <a:pt x="169" y="92"/>
                </a:cubicBezTo>
                <a:cubicBezTo>
                  <a:pt x="175" y="88"/>
                  <a:pt x="175" y="88"/>
                  <a:pt x="175" y="88"/>
                </a:cubicBezTo>
                <a:cubicBezTo>
                  <a:pt x="176" y="88"/>
                  <a:pt x="176" y="88"/>
                  <a:pt x="176" y="88"/>
                </a:cubicBezTo>
                <a:cubicBezTo>
                  <a:pt x="175" y="87"/>
                  <a:pt x="175" y="87"/>
                  <a:pt x="175" y="87"/>
                </a:cubicBezTo>
                <a:cubicBezTo>
                  <a:pt x="165" y="84"/>
                  <a:pt x="165" y="84"/>
                  <a:pt x="165" y="84"/>
                </a:cubicBezTo>
                <a:cubicBezTo>
                  <a:pt x="165" y="84"/>
                  <a:pt x="165" y="84"/>
                  <a:pt x="165" y="84"/>
                </a:cubicBezTo>
                <a:cubicBezTo>
                  <a:pt x="165" y="84"/>
                  <a:pt x="165" y="84"/>
                  <a:pt x="165" y="84"/>
                </a:cubicBezTo>
                <a:cubicBezTo>
                  <a:pt x="163" y="78"/>
                  <a:pt x="163" y="78"/>
                  <a:pt x="163" y="78"/>
                </a:cubicBezTo>
                <a:lnTo>
                  <a:pt x="162" y="76"/>
                </a:lnTo>
                <a:close/>
              </a:path>
            </a:pathLst>
          </a:custGeom>
          <a:solidFill>
            <a:schemeClr val="accent1"/>
          </a:solidFill>
          <a:ln>
            <a:noFill/>
          </a:ln>
        </p:spPr>
        <p:txBody>
          <a:bodyPr/>
          <a:lstStyle/>
          <a:p>
            <a:endParaRPr lang="zh-CN" altLang="en-US"/>
          </a:p>
        </p:txBody>
      </p:sp>
      <p:sp>
        <p:nvSpPr>
          <p:cNvPr id="36" name="Freeform 34"/>
          <p:cNvSpPr/>
          <p:nvPr/>
        </p:nvSpPr>
        <p:spPr bwMode="auto">
          <a:xfrm>
            <a:off x="3903349" y="3325040"/>
            <a:ext cx="596900" cy="587375"/>
          </a:xfrm>
          <a:custGeom>
            <a:avLst/>
            <a:gdLst>
              <a:gd name="T0" fmla="*/ 422252195 w 186"/>
              <a:gd name="T1" fmla="*/ 618178486 h 183"/>
              <a:gd name="T2" fmla="*/ 20596259 w 186"/>
              <a:gd name="T3" fmla="*/ 834541116 h 183"/>
              <a:gd name="T4" fmla="*/ 154481571 w 186"/>
              <a:gd name="T5" fmla="*/ 1143628754 h 183"/>
              <a:gd name="T6" fmla="*/ 164782910 w 186"/>
              <a:gd name="T7" fmla="*/ 1143628754 h 183"/>
              <a:gd name="T8" fmla="*/ 350162078 w 186"/>
              <a:gd name="T9" fmla="*/ 1473322663 h 183"/>
              <a:gd name="T10" fmla="*/ 453149792 w 186"/>
              <a:gd name="T11" fmla="*/ 1493928933 h 183"/>
              <a:gd name="T12" fmla="*/ 545839377 w 186"/>
              <a:gd name="T13" fmla="*/ 1545444609 h 183"/>
              <a:gd name="T14" fmla="*/ 1091678754 w 186"/>
              <a:gd name="T15" fmla="*/ 1596960286 h 183"/>
              <a:gd name="T16" fmla="*/ 1122576352 w 186"/>
              <a:gd name="T17" fmla="*/ 1782413510 h 183"/>
              <a:gd name="T18" fmla="*/ 1338849909 w 186"/>
              <a:gd name="T19" fmla="*/ 1761807240 h 183"/>
              <a:gd name="T20" fmla="*/ 1462437091 w 186"/>
              <a:gd name="T21" fmla="*/ 1885441653 h 183"/>
              <a:gd name="T22" fmla="*/ 1555126676 w 186"/>
              <a:gd name="T23" fmla="*/ 1792713436 h 183"/>
              <a:gd name="T24" fmla="*/ 1678713858 w 186"/>
              <a:gd name="T25" fmla="*/ 1803016571 h 183"/>
              <a:gd name="T26" fmla="*/ 1791999702 w 186"/>
              <a:gd name="T27" fmla="*/ 1699988428 h 183"/>
              <a:gd name="T28" fmla="*/ 1771403442 w 186"/>
              <a:gd name="T29" fmla="*/ 1679382158 h 183"/>
              <a:gd name="T30" fmla="*/ 1781701572 w 186"/>
              <a:gd name="T31" fmla="*/ 1576354015 h 183"/>
              <a:gd name="T32" fmla="*/ 1565424805 w 186"/>
              <a:gd name="T33" fmla="*/ 1514535204 h 183"/>
              <a:gd name="T34" fmla="*/ 1462437091 w 186"/>
              <a:gd name="T35" fmla="*/ 1349688249 h 183"/>
              <a:gd name="T36" fmla="*/ 1421241364 w 186"/>
              <a:gd name="T37" fmla="*/ 1215750701 h 183"/>
              <a:gd name="T38" fmla="*/ 1534530417 w 186"/>
              <a:gd name="T39" fmla="*/ 1164235025 h 183"/>
              <a:gd name="T40" fmla="*/ 1606620533 w 186"/>
              <a:gd name="T41" fmla="*/ 1050900537 h 183"/>
              <a:gd name="T42" fmla="*/ 1647816260 w 186"/>
              <a:gd name="T43" fmla="*/ 1009691206 h 183"/>
              <a:gd name="T44" fmla="*/ 1647816260 w 186"/>
              <a:gd name="T45" fmla="*/ 834541116 h 183"/>
              <a:gd name="T46" fmla="*/ 1750803974 w 186"/>
              <a:gd name="T47" fmla="*/ 855144177 h 183"/>
              <a:gd name="T48" fmla="*/ 1761105313 w 186"/>
              <a:gd name="T49" fmla="*/ 865447312 h 183"/>
              <a:gd name="T50" fmla="*/ 1915586884 w 186"/>
              <a:gd name="T51" fmla="*/ 834541116 h 183"/>
              <a:gd name="T52" fmla="*/ 1740505845 w 186"/>
              <a:gd name="T53" fmla="*/ 700600358 h 183"/>
              <a:gd name="T54" fmla="*/ 1565424805 w 186"/>
              <a:gd name="T55" fmla="*/ 649087891 h 183"/>
              <a:gd name="T56" fmla="*/ 1565424805 w 186"/>
              <a:gd name="T57" fmla="*/ 649087891 h 183"/>
              <a:gd name="T58" fmla="*/ 1349151248 w 186"/>
              <a:gd name="T59" fmla="*/ 494540863 h 183"/>
              <a:gd name="T60" fmla="*/ 1524229078 w 186"/>
              <a:gd name="T61" fmla="*/ 298784503 h 183"/>
              <a:gd name="T62" fmla="*/ 1462437091 w 186"/>
              <a:gd name="T63" fmla="*/ 92728217 h 183"/>
              <a:gd name="T64" fmla="*/ 1174070209 w 186"/>
              <a:gd name="T65" fmla="*/ 144240684 h 183"/>
              <a:gd name="T66" fmla="*/ 1040184897 w 186"/>
              <a:gd name="T67" fmla="*/ 72121947 h 183"/>
              <a:gd name="T68" fmla="*/ 988691040 w 186"/>
              <a:gd name="T69" fmla="*/ 51515676 h 183"/>
              <a:gd name="T70" fmla="*/ 978389701 w 186"/>
              <a:gd name="T71" fmla="*/ 30909406 h 183"/>
              <a:gd name="T72" fmla="*/ 978389701 w 186"/>
              <a:gd name="T73" fmla="*/ 30909406 h 183"/>
              <a:gd name="T74" fmla="*/ 968091572 w 186"/>
              <a:gd name="T75" fmla="*/ 10303135 h 183"/>
              <a:gd name="T76" fmla="*/ 968091572 w 186"/>
              <a:gd name="T77" fmla="*/ 0 h 183"/>
              <a:gd name="T78" fmla="*/ 957793442 w 186"/>
              <a:gd name="T79" fmla="*/ 113331278 h 183"/>
              <a:gd name="T80" fmla="*/ 947495312 w 186"/>
              <a:gd name="T81" fmla="*/ 185453225 h 183"/>
              <a:gd name="T82" fmla="*/ 957793442 w 186"/>
              <a:gd name="T83" fmla="*/ 350300179 h 183"/>
              <a:gd name="T84" fmla="*/ 947495312 w 186"/>
              <a:gd name="T85" fmla="*/ 360603314 h 183"/>
              <a:gd name="T86" fmla="*/ 896001455 w 186"/>
              <a:gd name="T87" fmla="*/ 494540863 h 183"/>
              <a:gd name="T88" fmla="*/ 690022818 w 186"/>
              <a:gd name="T89" fmla="*/ 566662809 h 183"/>
              <a:gd name="T90" fmla="*/ 432550324 w 186"/>
              <a:gd name="T91" fmla="*/ 618178486 h 18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86" h="183">
                <a:moveTo>
                  <a:pt x="42" y="60"/>
                </a:moveTo>
                <a:cubicBezTo>
                  <a:pt x="41" y="60"/>
                  <a:pt x="41" y="60"/>
                  <a:pt x="41" y="60"/>
                </a:cubicBezTo>
                <a:cubicBezTo>
                  <a:pt x="11" y="73"/>
                  <a:pt x="11" y="73"/>
                  <a:pt x="11" y="73"/>
                </a:cubicBezTo>
                <a:cubicBezTo>
                  <a:pt x="2" y="81"/>
                  <a:pt x="2" y="81"/>
                  <a:pt x="2" y="81"/>
                </a:cubicBezTo>
                <a:cubicBezTo>
                  <a:pt x="0" y="95"/>
                  <a:pt x="2" y="103"/>
                  <a:pt x="6" y="105"/>
                </a:cubicBezTo>
                <a:cubicBezTo>
                  <a:pt x="15" y="111"/>
                  <a:pt x="15" y="111"/>
                  <a:pt x="15" y="111"/>
                </a:cubicBezTo>
                <a:cubicBezTo>
                  <a:pt x="16" y="111"/>
                  <a:pt x="16" y="111"/>
                  <a:pt x="16" y="111"/>
                </a:cubicBezTo>
                <a:cubicBezTo>
                  <a:pt x="16" y="111"/>
                  <a:pt x="16" y="111"/>
                  <a:pt x="16" y="111"/>
                </a:cubicBezTo>
                <a:cubicBezTo>
                  <a:pt x="18" y="126"/>
                  <a:pt x="18" y="126"/>
                  <a:pt x="18" y="126"/>
                </a:cubicBezTo>
                <a:cubicBezTo>
                  <a:pt x="26" y="136"/>
                  <a:pt x="31" y="141"/>
                  <a:pt x="34" y="143"/>
                </a:cubicBezTo>
                <a:cubicBezTo>
                  <a:pt x="42" y="145"/>
                  <a:pt x="42" y="145"/>
                  <a:pt x="42" y="145"/>
                </a:cubicBezTo>
                <a:cubicBezTo>
                  <a:pt x="44" y="145"/>
                  <a:pt x="44" y="145"/>
                  <a:pt x="44" y="145"/>
                </a:cubicBezTo>
                <a:cubicBezTo>
                  <a:pt x="44" y="145"/>
                  <a:pt x="44" y="145"/>
                  <a:pt x="44" y="145"/>
                </a:cubicBezTo>
                <a:cubicBezTo>
                  <a:pt x="45" y="147"/>
                  <a:pt x="48" y="149"/>
                  <a:pt x="53" y="150"/>
                </a:cubicBezTo>
                <a:cubicBezTo>
                  <a:pt x="77" y="151"/>
                  <a:pt x="77" y="151"/>
                  <a:pt x="77" y="151"/>
                </a:cubicBezTo>
                <a:cubicBezTo>
                  <a:pt x="94" y="151"/>
                  <a:pt x="104" y="153"/>
                  <a:pt x="106" y="155"/>
                </a:cubicBezTo>
                <a:cubicBezTo>
                  <a:pt x="108" y="156"/>
                  <a:pt x="109" y="160"/>
                  <a:pt x="108" y="166"/>
                </a:cubicBezTo>
                <a:cubicBezTo>
                  <a:pt x="108" y="170"/>
                  <a:pt x="108" y="173"/>
                  <a:pt x="109" y="173"/>
                </a:cubicBezTo>
                <a:cubicBezTo>
                  <a:pt x="118" y="171"/>
                  <a:pt x="118" y="171"/>
                  <a:pt x="118" y="171"/>
                </a:cubicBezTo>
                <a:cubicBezTo>
                  <a:pt x="124" y="169"/>
                  <a:pt x="128" y="169"/>
                  <a:pt x="130" y="171"/>
                </a:cubicBezTo>
                <a:cubicBezTo>
                  <a:pt x="134" y="175"/>
                  <a:pt x="134" y="175"/>
                  <a:pt x="134" y="175"/>
                </a:cubicBezTo>
                <a:cubicBezTo>
                  <a:pt x="138" y="181"/>
                  <a:pt x="142" y="183"/>
                  <a:pt x="142" y="183"/>
                </a:cubicBezTo>
                <a:cubicBezTo>
                  <a:pt x="145" y="182"/>
                  <a:pt x="148" y="179"/>
                  <a:pt x="150" y="175"/>
                </a:cubicBezTo>
                <a:cubicBezTo>
                  <a:pt x="151" y="174"/>
                  <a:pt x="151" y="174"/>
                  <a:pt x="151" y="174"/>
                </a:cubicBezTo>
                <a:cubicBezTo>
                  <a:pt x="158" y="179"/>
                  <a:pt x="158" y="179"/>
                  <a:pt x="158" y="179"/>
                </a:cubicBezTo>
                <a:cubicBezTo>
                  <a:pt x="163" y="175"/>
                  <a:pt x="163" y="175"/>
                  <a:pt x="163" y="175"/>
                </a:cubicBezTo>
                <a:cubicBezTo>
                  <a:pt x="164" y="169"/>
                  <a:pt x="167" y="167"/>
                  <a:pt x="172" y="166"/>
                </a:cubicBezTo>
                <a:cubicBezTo>
                  <a:pt x="174" y="165"/>
                  <a:pt x="174" y="165"/>
                  <a:pt x="174" y="165"/>
                </a:cubicBezTo>
                <a:cubicBezTo>
                  <a:pt x="173" y="164"/>
                  <a:pt x="173" y="164"/>
                  <a:pt x="173" y="164"/>
                </a:cubicBezTo>
                <a:cubicBezTo>
                  <a:pt x="172" y="163"/>
                  <a:pt x="172" y="163"/>
                  <a:pt x="172" y="163"/>
                </a:cubicBezTo>
                <a:cubicBezTo>
                  <a:pt x="172" y="163"/>
                  <a:pt x="172" y="163"/>
                  <a:pt x="172" y="163"/>
                </a:cubicBezTo>
                <a:cubicBezTo>
                  <a:pt x="173" y="153"/>
                  <a:pt x="173" y="153"/>
                  <a:pt x="173" y="153"/>
                </a:cubicBezTo>
                <a:cubicBezTo>
                  <a:pt x="170" y="148"/>
                  <a:pt x="166" y="146"/>
                  <a:pt x="161" y="147"/>
                </a:cubicBezTo>
                <a:cubicBezTo>
                  <a:pt x="157" y="148"/>
                  <a:pt x="154" y="148"/>
                  <a:pt x="152" y="147"/>
                </a:cubicBezTo>
                <a:cubicBezTo>
                  <a:pt x="152" y="145"/>
                  <a:pt x="152" y="145"/>
                  <a:pt x="152" y="143"/>
                </a:cubicBezTo>
                <a:cubicBezTo>
                  <a:pt x="149" y="138"/>
                  <a:pt x="146" y="134"/>
                  <a:pt x="142" y="131"/>
                </a:cubicBezTo>
                <a:cubicBezTo>
                  <a:pt x="138" y="127"/>
                  <a:pt x="136" y="123"/>
                  <a:pt x="138" y="119"/>
                </a:cubicBezTo>
                <a:cubicBezTo>
                  <a:pt x="138" y="118"/>
                  <a:pt x="138" y="118"/>
                  <a:pt x="138" y="118"/>
                </a:cubicBezTo>
                <a:cubicBezTo>
                  <a:pt x="150" y="120"/>
                  <a:pt x="150" y="120"/>
                  <a:pt x="150" y="120"/>
                </a:cubicBezTo>
                <a:cubicBezTo>
                  <a:pt x="149" y="113"/>
                  <a:pt x="149" y="113"/>
                  <a:pt x="149" y="113"/>
                </a:cubicBezTo>
                <a:cubicBezTo>
                  <a:pt x="148" y="109"/>
                  <a:pt x="149" y="107"/>
                  <a:pt x="151" y="105"/>
                </a:cubicBezTo>
                <a:cubicBezTo>
                  <a:pt x="152" y="103"/>
                  <a:pt x="154" y="102"/>
                  <a:pt x="156" y="102"/>
                </a:cubicBezTo>
                <a:cubicBezTo>
                  <a:pt x="160" y="100"/>
                  <a:pt x="160" y="100"/>
                  <a:pt x="160" y="100"/>
                </a:cubicBezTo>
                <a:cubicBezTo>
                  <a:pt x="160" y="98"/>
                  <a:pt x="160" y="98"/>
                  <a:pt x="160" y="98"/>
                </a:cubicBezTo>
                <a:cubicBezTo>
                  <a:pt x="157" y="91"/>
                  <a:pt x="156" y="85"/>
                  <a:pt x="157" y="83"/>
                </a:cubicBezTo>
                <a:cubicBezTo>
                  <a:pt x="160" y="81"/>
                  <a:pt x="160" y="81"/>
                  <a:pt x="160" y="81"/>
                </a:cubicBezTo>
                <a:cubicBezTo>
                  <a:pt x="161" y="80"/>
                  <a:pt x="165" y="81"/>
                  <a:pt x="170" y="83"/>
                </a:cubicBezTo>
                <a:cubicBezTo>
                  <a:pt x="170" y="83"/>
                  <a:pt x="170" y="83"/>
                  <a:pt x="170" y="83"/>
                </a:cubicBezTo>
                <a:cubicBezTo>
                  <a:pt x="171" y="83"/>
                  <a:pt x="171" y="83"/>
                  <a:pt x="171" y="83"/>
                </a:cubicBezTo>
                <a:cubicBezTo>
                  <a:pt x="171" y="84"/>
                  <a:pt x="171" y="84"/>
                  <a:pt x="171" y="84"/>
                </a:cubicBezTo>
                <a:cubicBezTo>
                  <a:pt x="175" y="89"/>
                  <a:pt x="178" y="93"/>
                  <a:pt x="179" y="93"/>
                </a:cubicBezTo>
                <a:cubicBezTo>
                  <a:pt x="186" y="81"/>
                  <a:pt x="186" y="81"/>
                  <a:pt x="186" y="81"/>
                </a:cubicBezTo>
                <a:cubicBezTo>
                  <a:pt x="180" y="73"/>
                  <a:pt x="176" y="67"/>
                  <a:pt x="175" y="64"/>
                </a:cubicBezTo>
                <a:cubicBezTo>
                  <a:pt x="169" y="68"/>
                  <a:pt x="169" y="68"/>
                  <a:pt x="169" y="68"/>
                </a:cubicBezTo>
                <a:cubicBezTo>
                  <a:pt x="168" y="67"/>
                  <a:pt x="168" y="67"/>
                  <a:pt x="168" y="67"/>
                </a:cubicBezTo>
                <a:cubicBezTo>
                  <a:pt x="152" y="63"/>
                  <a:pt x="152" y="63"/>
                  <a:pt x="152" y="63"/>
                </a:cubicBezTo>
                <a:cubicBezTo>
                  <a:pt x="152" y="63"/>
                  <a:pt x="152" y="63"/>
                  <a:pt x="152" y="63"/>
                </a:cubicBezTo>
                <a:cubicBezTo>
                  <a:pt x="152" y="63"/>
                  <a:pt x="152" y="63"/>
                  <a:pt x="152" y="63"/>
                </a:cubicBezTo>
                <a:cubicBezTo>
                  <a:pt x="145" y="60"/>
                  <a:pt x="141" y="56"/>
                  <a:pt x="140" y="53"/>
                </a:cubicBezTo>
                <a:cubicBezTo>
                  <a:pt x="131" y="48"/>
                  <a:pt x="131" y="48"/>
                  <a:pt x="131" y="48"/>
                </a:cubicBezTo>
                <a:cubicBezTo>
                  <a:pt x="131" y="39"/>
                  <a:pt x="131" y="39"/>
                  <a:pt x="131" y="39"/>
                </a:cubicBezTo>
                <a:cubicBezTo>
                  <a:pt x="148" y="29"/>
                  <a:pt x="148" y="29"/>
                  <a:pt x="148" y="29"/>
                </a:cubicBezTo>
                <a:cubicBezTo>
                  <a:pt x="148" y="24"/>
                  <a:pt x="146" y="19"/>
                  <a:pt x="144" y="15"/>
                </a:cubicBezTo>
                <a:cubicBezTo>
                  <a:pt x="142" y="9"/>
                  <a:pt x="142" y="9"/>
                  <a:pt x="142" y="9"/>
                </a:cubicBezTo>
                <a:cubicBezTo>
                  <a:pt x="130" y="11"/>
                  <a:pt x="130" y="11"/>
                  <a:pt x="130" y="11"/>
                </a:cubicBezTo>
                <a:cubicBezTo>
                  <a:pt x="124" y="13"/>
                  <a:pt x="119" y="14"/>
                  <a:pt x="114" y="14"/>
                </a:cubicBezTo>
                <a:cubicBezTo>
                  <a:pt x="101" y="11"/>
                  <a:pt x="101" y="11"/>
                  <a:pt x="101" y="11"/>
                </a:cubicBezTo>
                <a:cubicBezTo>
                  <a:pt x="101" y="7"/>
                  <a:pt x="101" y="7"/>
                  <a:pt x="101" y="7"/>
                </a:cubicBezTo>
                <a:cubicBezTo>
                  <a:pt x="99" y="7"/>
                  <a:pt x="99" y="7"/>
                  <a:pt x="99" y="7"/>
                </a:cubicBezTo>
                <a:cubicBezTo>
                  <a:pt x="96" y="5"/>
                  <a:pt x="96" y="5"/>
                  <a:pt x="96" y="5"/>
                </a:cubicBezTo>
                <a:cubicBezTo>
                  <a:pt x="95" y="3"/>
                  <a:pt x="95" y="3"/>
                  <a:pt x="95" y="3"/>
                </a:cubicBezTo>
                <a:cubicBezTo>
                  <a:pt x="95" y="3"/>
                  <a:pt x="95" y="3"/>
                  <a:pt x="95" y="3"/>
                </a:cubicBezTo>
                <a:cubicBezTo>
                  <a:pt x="95" y="3"/>
                  <a:pt x="95" y="3"/>
                  <a:pt x="95" y="3"/>
                </a:cubicBezTo>
                <a:cubicBezTo>
                  <a:pt x="95" y="3"/>
                  <a:pt x="95" y="3"/>
                  <a:pt x="95" y="3"/>
                </a:cubicBezTo>
                <a:cubicBezTo>
                  <a:pt x="95" y="3"/>
                  <a:pt x="95" y="3"/>
                  <a:pt x="95" y="3"/>
                </a:cubicBezTo>
                <a:cubicBezTo>
                  <a:pt x="94" y="1"/>
                  <a:pt x="94" y="1"/>
                  <a:pt x="94" y="1"/>
                </a:cubicBezTo>
                <a:cubicBezTo>
                  <a:pt x="94" y="1"/>
                  <a:pt x="94" y="1"/>
                  <a:pt x="94" y="1"/>
                </a:cubicBezTo>
                <a:cubicBezTo>
                  <a:pt x="94" y="0"/>
                  <a:pt x="94" y="0"/>
                  <a:pt x="94" y="0"/>
                </a:cubicBezTo>
                <a:cubicBezTo>
                  <a:pt x="94" y="0"/>
                  <a:pt x="94" y="0"/>
                  <a:pt x="94" y="0"/>
                </a:cubicBezTo>
                <a:cubicBezTo>
                  <a:pt x="93" y="11"/>
                  <a:pt x="93" y="11"/>
                  <a:pt x="93" y="11"/>
                </a:cubicBezTo>
                <a:cubicBezTo>
                  <a:pt x="92" y="14"/>
                  <a:pt x="92" y="14"/>
                  <a:pt x="92" y="14"/>
                </a:cubicBezTo>
                <a:cubicBezTo>
                  <a:pt x="92" y="16"/>
                  <a:pt x="91" y="17"/>
                  <a:pt x="92" y="18"/>
                </a:cubicBezTo>
                <a:cubicBezTo>
                  <a:pt x="94" y="21"/>
                  <a:pt x="93" y="24"/>
                  <a:pt x="91" y="27"/>
                </a:cubicBezTo>
                <a:cubicBezTo>
                  <a:pt x="93" y="34"/>
                  <a:pt x="93" y="34"/>
                  <a:pt x="93" y="34"/>
                </a:cubicBezTo>
                <a:cubicBezTo>
                  <a:pt x="92" y="34"/>
                  <a:pt x="92" y="34"/>
                  <a:pt x="92" y="34"/>
                </a:cubicBezTo>
                <a:cubicBezTo>
                  <a:pt x="92" y="35"/>
                  <a:pt x="92" y="35"/>
                  <a:pt x="92" y="35"/>
                </a:cubicBezTo>
                <a:cubicBezTo>
                  <a:pt x="87" y="39"/>
                  <a:pt x="87" y="39"/>
                  <a:pt x="87" y="39"/>
                </a:cubicBezTo>
                <a:cubicBezTo>
                  <a:pt x="87" y="48"/>
                  <a:pt x="87" y="48"/>
                  <a:pt x="87" y="48"/>
                </a:cubicBezTo>
                <a:cubicBezTo>
                  <a:pt x="86" y="49"/>
                  <a:pt x="86" y="49"/>
                  <a:pt x="86" y="49"/>
                </a:cubicBezTo>
                <a:cubicBezTo>
                  <a:pt x="77" y="53"/>
                  <a:pt x="71" y="55"/>
                  <a:pt x="67" y="55"/>
                </a:cubicBezTo>
                <a:cubicBezTo>
                  <a:pt x="50" y="53"/>
                  <a:pt x="50" y="53"/>
                  <a:pt x="50" y="53"/>
                </a:cubicBezTo>
                <a:cubicBezTo>
                  <a:pt x="42" y="60"/>
                  <a:pt x="42" y="60"/>
                  <a:pt x="42" y="60"/>
                </a:cubicBezTo>
                <a:close/>
              </a:path>
            </a:pathLst>
          </a:custGeom>
          <a:solidFill>
            <a:schemeClr val="accent1"/>
          </a:solidFill>
          <a:ln>
            <a:noFill/>
          </a:ln>
        </p:spPr>
        <p:txBody>
          <a:bodyPr/>
          <a:lstStyle/>
          <a:p>
            <a:endParaRPr lang="zh-CN" altLang="en-US"/>
          </a:p>
        </p:txBody>
      </p:sp>
      <p:sp>
        <p:nvSpPr>
          <p:cNvPr id="37" name="Freeform 35"/>
          <p:cNvSpPr/>
          <p:nvPr/>
        </p:nvSpPr>
        <p:spPr bwMode="auto">
          <a:xfrm>
            <a:off x="5024124" y="4580753"/>
            <a:ext cx="169863" cy="411162"/>
          </a:xfrm>
          <a:custGeom>
            <a:avLst/>
            <a:gdLst>
              <a:gd name="T0" fmla="*/ 410181476 w 53"/>
              <a:gd name="T1" fmla="*/ 0 h 128"/>
              <a:gd name="T2" fmla="*/ 123053802 w 53"/>
              <a:gd name="T3" fmla="*/ 361048419 h 128"/>
              <a:gd name="T4" fmla="*/ 0 w 53"/>
              <a:gd name="T5" fmla="*/ 557047417 h 128"/>
              <a:gd name="T6" fmla="*/ 30764252 w 53"/>
              <a:gd name="T7" fmla="*/ 783989568 h 128"/>
              <a:gd name="T8" fmla="*/ 30764252 w 53"/>
              <a:gd name="T9" fmla="*/ 794307164 h 128"/>
              <a:gd name="T10" fmla="*/ 30764252 w 53"/>
              <a:gd name="T11" fmla="*/ 794307164 h 128"/>
              <a:gd name="T12" fmla="*/ 10255819 w 53"/>
              <a:gd name="T13" fmla="*/ 949042201 h 128"/>
              <a:gd name="T14" fmla="*/ 20508433 w 53"/>
              <a:gd name="T15" fmla="*/ 1041881296 h 128"/>
              <a:gd name="T16" fmla="*/ 184582305 w 53"/>
              <a:gd name="T17" fmla="*/ 1155355583 h 128"/>
              <a:gd name="T18" fmla="*/ 184582305 w 53"/>
              <a:gd name="T19" fmla="*/ 1155355583 h 128"/>
              <a:gd name="T20" fmla="*/ 194834919 w 53"/>
              <a:gd name="T21" fmla="*/ 1155355583 h 128"/>
              <a:gd name="T22" fmla="*/ 194834919 w 53"/>
              <a:gd name="T23" fmla="*/ 1165669968 h 128"/>
              <a:gd name="T24" fmla="*/ 194834919 w 53"/>
              <a:gd name="T25" fmla="*/ 1165669968 h 128"/>
              <a:gd name="T26" fmla="*/ 256363422 w 53"/>
              <a:gd name="T27" fmla="*/ 1279141043 h 128"/>
              <a:gd name="T28" fmla="*/ 317891926 w 53"/>
              <a:gd name="T29" fmla="*/ 1320405004 h 128"/>
              <a:gd name="T30" fmla="*/ 338400358 w 53"/>
              <a:gd name="T31" fmla="*/ 1052198892 h 128"/>
              <a:gd name="T32" fmla="*/ 338400358 w 53"/>
              <a:gd name="T33" fmla="*/ 1041881296 h 128"/>
              <a:gd name="T34" fmla="*/ 461454160 w 53"/>
              <a:gd name="T35" fmla="*/ 753043203 h 128"/>
              <a:gd name="T36" fmla="*/ 502474231 w 53"/>
              <a:gd name="T37" fmla="*/ 412626765 h 128"/>
              <a:gd name="T38" fmla="*/ 502474231 w 53"/>
              <a:gd name="T39" fmla="*/ 402312380 h 128"/>
              <a:gd name="T40" fmla="*/ 502474231 w 53"/>
              <a:gd name="T41" fmla="*/ 402312380 h 128"/>
              <a:gd name="T42" fmla="*/ 543491096 w 53"/>
              <a:gd name="T43" fmla="*/ 309470073 h 128"/>
              <a:gd name="T44" fmla="*/ 512726845 w 53"/>
              <a:gd name="T45" fmla="*/ 226945363 h 128"/>
              <a:gd name="T46" fmla="*/ 512726845 w 53"/>
              <a:gd name="T47" fmla="*/ 226945363 h 128"/>
              <a:gd name="T48" fmla="*/ 502474231 w 53"/>
              <a:gd name="T49" fmla="*/ 226945363 h 128"/>
              <a:gd name="T50" fmla="*/ 502474231 w 53"/>
              <a:gd name="T51" fmla="*/ 123788672 h 128"/>
              <a:gd name="T52" fmla="*/ 502474231 w 53"/>
              <a:gd name="T53" fmla="*/ 113471075 h 128"/>
              <a:gd name="T54" fmla="*/ 502474231 w 53"/>
              <a:gd name="T55" fmla="*/ 113471075 h 128"/>
              <a:gd name="T56" fmla="*/ 522982663 w 53"/>
              <a:gd name="T57" fmla="*/ 82524710 h 128"/>
              <a:gd name="T58" fmla="*/ 543491096 w 53"/>
              <a:gd name="T59" fmla="*/ 61892730 h 128"/>
              <a:gd name="T60" fmla="*/ 410181476 w 53"/>
              <a:gd name="T61" fmla="*/ 0 h 12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53" h="128">
                <a:moveTo>
                  <a:pt x="40" y="0"/>
                </a:moveTo>
                <a:cubicBezTo>
                  <a:pt x="27" y="9"/>
                  <a:pt x="18" y="21"/>
                  <a:pt x="12" y="35"/>
                </a:cubicBezTo>
                <a:cubicBezTo>
                  <a:pt x="7" y="47"/>
                  <a:pt x="3" y="53"/>
                  <a:pt x="0" y="54"/>
                </a:cubicBezTo>
                <a:cubicBezTo>
                  <a:pt x="3" y="76"/>
                  <a:pt x="3" y="76"/>
                  <a:pt x="3" y="76"/>
                </a:cubicBezTo>
                <a:cubicBezTo>
                  <a:pt x="3" y="77"/>
                  <a:pt x="3" y="77"/>
                  <a:pt x="3" y="77"/>
                </a:cubicBezTo>
                <a:cubicBezTo>
                  <a:pt x="3" y="77"/>
                  <a:pt x="3" y="77"/>
                  <a:pt x="3" y="77"/>
                </a:cubicBezTo>
                <a:cubicBezTo>
                  <a:pt x="1" y="92"/>
                  <a:pt x="1" y="92"/>
                  <a:pt x="1" y="92"/>
                </a:cubicBezTo>
                <a:cubicBezTo>
                  <a:pt x="0" y="97"/>
                  <a:pt x="1" y="100"/>
                  <a:pt x="2" y="101"/>
                </a:cubicBezTo>
                <a:cubicBezTo>
                  <a:pt x="18" y="112"/>
                  <a:pt x="18" y="112"/>
                  <a:pt x="18" y="112"/>
                </a:cubicBezTo>
                <a:cubicBezTo>
                  <a:pt x="18" y="112"/>
                  <a:pt x="18" y="112"/>
                  <a:pt x="18" y="112"/>
                </a:cubicBezTo>
                <a:cubicBezTo>
                  <a:pt x="19" y="112"/>
                  <a:pt x="19" y="112"/>
                  <a:pt x="19" y="112"/>
                </a:cubicBezTo>
                <a:cubicBezTo>
                  <a:pt x="19" y="113"/>
                  <a:pt x="19" y="113"/>
                  <a:pt x="19" y="113"/>
                </a:cubicBezTo>
                <a:cubicBezTo>
                  <a:pt x="19" y="113"/>
                  <a:pt x="19" y="113"/>
                  <a:pt x="19" y="113"/>
                </a:cubicBezTo>
                <a:cubicBezTo>
                  <a:pt x="20" y="116"/>
                  <a:pt x="22" y="120"/>
                  <a:pt x="25" y="124"/>
                </a:cubicBezTo>
                <a:cubicBezTo>
                  <a:pt x="27" y="126"/>
                  <a:pt x="29" y="127"/>
                  <a:pt x="31" y="128"/>
                </a:cubicBezTo>
                <a:cubicBezTo>
                  <a:pt x="33" y="102"/>
                  <a:pt x="33" y="102"/>
                  <a:pt x="33" y="102"/>
                </a:cubicBezTo>
                <a:cubicBezTo>
                  <a:pt x="33" y="101"/>
                  <a:pt x="33" y="101"/>
                  <a:pt x="33" y="101"/>
                </a:cubicBezTo>
                <a:cubicBezTo>
                  <a:pt x="45" y="73"/>
                  <a:pt x="45" y="73"/>
                  <a:pt x="45" y="73"/>
                </a:cubicBezTo>
                <a:cubicBezTo>
                  <a:pt x="49" y="40"/>
                  <a:pt x="49" y="40"/>
                  <a:pt x="49" y="40"/>
                </a:cubicBezTo>
                <a:cubicBezTo>
                  <a:pt x="49" y="39"/>
                  <a:pt x="49" y="39"/>
                  <a:pt x="49" y="39"/>
                </a:cubicBezTo>
                <a:cubicBezTo>
                  <a:pt x="49" y="39"/>
                  <a:pt x="49" y="39"/>
                  <a:pt x="49" y="39"/>
                </a:cubicBezTo>
                <a:cubicBezTo>
                  <a:pt x="53" y="30"/>
                  <a:pt x="53" y="30"/>
                  <a:pt x="53" y="30"/>
                </a:cubicBezTo>
                <a:cubicBezTo>
                  <a:pt x="50" y="22"/>
                  <a:pt x="50" y="22"/>
                  <a:pt x="50" y="22"/>
                </a:cubicBezTo>
                <a:cubicBezTo>
                  <a:pt x="50" y="22"/>
                  <a:pt x="50" y="22"/>
                  <a:pt x="50" y="22"/>
                </a:cubicBezTo>
                <a:cubicBezTo>
                  <a:pt x="49" y="22"/>
                  <a:pt x="49" y="22"/>
                  <a:pt x="49" y="22"/>
                </a:cubicBezTo>
                <a:cubicBezTo>
                  <a:pt x="49" y="12"/>
                  <a:pt x="49" y="12"/>
                  <a:pt x="49" y="12"/>
                </a:cubicBezTo>
                <a:cubicBezTo>
                  <a:pt x="49" y="11"/>
                  <a:pt x="49" y="11"/>
                  <a:pt x="49" y="11"/>
                </a:cubicBezTo>
                <a:cubicBezTo>
                  <a:pt x="49" y="11"/>
                  <a:pt x="49" y="11"/>
                  <a:pt x="49" y="11"/>
                </a:cubicBezTo>
                <a:cubicBezTo>
                  <a:pt x="51" y="8"/>
                  <a:pt x="51" y="8"/>
                  <a:pt x="51" y="8"/>
                </a:cubicBezTo>
                <a:cubicBezTo>
                  <a:pt x="53" y="6"/>
                  <a:pt x="53" y="6"/>
                  <a:pt x="53" y="6"/>
                </a:cubicBezTo>
                <a:lnTo>
                  <a:pt x="40" y="0"/>
                </a:lnTo>
                <a:close/>
              </a:path>
            </a:pathLst>
          </a:custGeom>
          <a:solidFill>
            <a:schemeClr val="accent1"/>
          </a:solidFill>
          <a:ln>
            <a:noFill/>
          </a:ln>
        </p:spPr>
        <p:txBody>
          <a:bodyPr/>
          <a:lstStyle/>
          <a:p>
            <a:endParaRPr lang="zh-CN" altLang="en-US"/>
          </a:p>
        </p:txBody>
      </p:sp>
      <p:sp>
        <p:nvSpPr>
          <p:cNvPr id="38" name="Freeform 36"/>
          <p:cNvSpPr/>
          <p:nvPr/>
        </p:nvSpPr>
        <p:spPr bwMode="auto">
          <a:xfrm>
            <a:off x="3768412" y="5309415"/>
            <a:ext cx="263525" cy="225425"/>
          </a:xfrm>
          <a:custGeom>
            <a:avLst/>
            <a:gdLst>
              <a:gd name="T0" fmla="*/ 383612057 w 82"/>
              <a:gd name="T1" fmla="*/ 72522443 h 70"/>
              <a:gd name="T2" fmla="*/ 373244598 w 82"/>
              <a:gd name="T3" fmla="*/ 93242221 h 70"/>
              <a:gd name="T4" fmla="*/ 373244598 w 82"/>
              <a:gd name="T5" fmla="*/ 93242221 h 70"/>
              <a:gd name="T6" fmla="*/ 362877139 w 82"/>
              <a:gd name="T7" fmla="*/ 103602110 h 70"/>
              <a:gd name="T8" fmla="*/ 196991365 w 82"/>
              <a:gd name="T9" fmla="*/ 145044886 h 70"/>
              <a:gd name="T10" fmla="*/ 207358824 w 82"/>
              <a:gd name="T11" fmla="*/ 165764664 h 70"/>
              <a:gd name="T12" fmla="*/ 259196120 w 82"/>
              <a:gd name="T13" fmla="*/ 227927218 h 70"/>
              <a:gd name="T14" fmla="*/ 238461202 w 82"/>
              <a:gd name="T15" fmla="*/ 238287106 h 70"/>
              <a:gd name="T16" fmla="*/ 165885774 w 82"/>
              <a:gd name="T17" fmla="*/ 279729883 h 70"/>
              <a:gd name="T18" fmla="*/ 41473050 w 82"/>
              <a:gd name="T19" fmla="*/ 372972103 h 70"/>
              <a:gd name="T20" fmla="*/ 62207969 w 82"/>
              <a:gd name="T21" fmla="*/ 652701986 h 70"/>
              <a:gd name="T22" fmla="*/ 186620692 w 82"/>
              <a:gd name="T23" fmla="*/ 663061875 h 70"/>
              <a:gd name="T24" fmla="*/ 196991365 w 82"/>
              <a:gd name="T25" fmla="*/ 663061875 h 70"/>
              <a:gd name="T26" fmla="*/ 196991365 w 82"/>
              <a:gd name="T27" fmla="*/ 663061875 h 70"/>
              <a:gd name="T28" fmla="*/ 321404088 w 82"/>
              <a:gd name="T29" fmla="*/ 725224429 h 70"/>
              <a:gd name="T30" fmla="*/ 456187485 w 82"/>
              <a:gd name="T31" fmla="*/ 704504651 h 70"/>
              <a:gd name="T32" fmla="*/ 642808177 w 82"/>
              <a:gd name="T33" fmla="*/ 549099876 h 70"/>
              <a:gd name="T34" fmla="*/ 653175636 w 82"/>
              <a:gd name="T35" fmla="*/ 549099876 h 70"/>
              <a:gd name="T36" fmla="*/ 663546309 w 82"/>
              <a:gd name="T37" fmla="*/ 538736767 h 70"/>
              <a:gd name="T38" fmla="*/ 715383605 w 82"/>
              <a:gd name="T39" fmla="*/ 518016989 h 70"/>
              <a:gd name="T40" fmla="*/ 705016145 w 82"/>
              <a:gd name="T41" fmla="*/ 341892436 h 70"/>
              <a:gd name="T42" fmla="*/ 705016145 w 82"/>
              <a:gd name="T43" fmla="*/ 341892436 h 70"/>
              <a:gd name="T44" fmla="*/ 777591573 w 82"/>
              <a:gd name="T45" fmla="*/ 227927218 h 70"/>
              <a:gd name="T46" fmla="*/ 777591573 w 82"/>
              <a:gd name="T47" fmla="*/ 227927218 h 70"/>
              <a:gd name="T48" fmla="*/ 777591573 w 82"/>
              <a:gd name="T49" fmla="*/ 227927218 h 70"/>
              <a:gd name="T50" fmla="*/ 839799542 w 82"/>
              <a:gd name="T51" fmla="*/ 176124553 h 70"/>
              <a:gd name="T52" fmla="*/ 819064623 w 82"/>
              <a:gd name="T53" fmla="*/ 51802665 h 70"/>
              <a:gd name="T54" fmla="*/ 767224114 w 82"/>
              <a:gd name="T55" fmla="*/ 0 h 70"/>
              <a:gd name="T56" fmla="*/ 767224114 w 82"/>
              <a:gd name="T57" fmla="*/ 62162554 h 70"/>
              <a:gd name="T58" fmla="*/ 663546309 w 82"/>
              <a:gd name="T59" fmla="*/ 41442776 h 70"/>
              <a:gd name="T60" fmla="*/ 611705799 w 82"/>
              <a:gd name="T61" fmla="*/ 72522443 h 70"/>
              <a:gd name="T62" fmla="*/ 601338340 w 82"/>
              <a:gd name="T63" fmla="*/ 72522443 h 70"/>
              <a:gd name="T64" fmla="*/ 601338340 w 82"/>
              <a:gd name="T65" fmla="*/ 72522443 h 70"/>
              <a:gd name="T66" fmla="*/ 383612057 w 82"/>
              <a:gd name="T67" fmla="*/ 72522443 h 7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82" h="70">
                <a:moveTo>
                  <a:pt x="37" y="7"/>
                </a:moveTo>
                <a:cubicBezTo>
                  <a:pt x="36" y="9"/>
                  <a:pt x="36" y="9"/>
                  <a:pt x="36" y="9"/>
                </a:cubicBezTo>
                <a:cubicBezTo>
                  <a:pt x="36" y="9"/>
                  <a:pt x="36" y="9"/>
                  <a:pt x="36" y="9"/>
                </a:cubicBezTo>
                <a:cubicBezTo>
                  <a:pt x="35" y="10"/>
                  <a:pt x="35" y="10"/>
                  <a:pt x="35" y="10"/>
                </a:cubicBezTo>
                <a:cubicBezTo>
                  <a:pt x="19" y="14"/>
                  <a:pt x="19" y="14"/>
                  <a:pt x="19" y="14"/>
                </a:cubicBezTo>
                <a:cubicBezTo>
                  <a:pt x="20" y="16"/>
                  <a:pt x="20" y="16"/>
                  <a:pt x="20" y="16"/>
                </a:cubicBezTo>
                <a:cubicBezTo>
                  <a:pt x="25" y="22"/>
                  <a:pt x="25" y="22"/>
                  <a:pt x="25" y="22"/>
                </a:cubicBezTo>
                <a:cubicBezTo>
                  <a:pt x="24" y="22"/>
                  <a:pt x="24" y="23"/>
                  <a:pt x="23" y="23"/>
                </a:cubicBezTo>
                <a:cubicBezTo>
                  <a:pt x="16" y="27"/>
                  <a:pt x="16" y="27"/>
                  <a:pt x="16" y="27"/>
                </a:cubicBezTo>
                <a:cubicBezTo>
                  <a:pt x="4" y="36"/>
                  <a:pt x="4" y="36"/>
                  <a:pt x="4" y="36"/>
                </a:cubicBezTo>
                <a:cubicBezTo>
                  <a:pt x="0" y="41"/>
                  <a:pt x="0" y="49"/>
                  <a:pt x="6" y="63"/>
                </a:cubicBezTo>
                <a:cubicBezTo>
                  <a:pt x="18" y="64"/>
                  <a:pt x="18" y="64"/>
                  <a:pt x="18" y="64"/>
                </a:cubicBezTo>
                <a:cubicBezTo>
                  <a:pt x="19" y="64"/>
                  <a:pt x="19" y="64"/>
                  <a:pt x="19" y="64"/>
                </a:cubicBezTo>
                <a:cubicBezTo>
                  <a:pt x="19" y="64"/>
                  <a:pt x="19" y="64"/>
                  <a:pt x="19" y="64"/>
                </a:cubicBezTo>
                <a:cubicBezTo>
                  <a:pt x="31" y="70"/>
                  <a:pt x="31" y="70"/>
                  <a:pt x="31" y="70"/>
                </a:cubicBezTo>
                <a:cubicBezTo>
                  <a:pt x="44" y="68"/>
                  <a:pt x="44" y="68"/>
                  <a:pt x="44" y="68"/>
                </a:cubicBezTo>
                <a:cubicBezTo>
                  <a:pt x="49" y="67"/>
                  <a:pt x="55" y="62"/>
                  <a:pt x="62" y="53"/>
                </a:cubicBezTo>
                <a:cubicBezTo>
                  <a:pt x="63" y="53"/>
                  <a:pt x="63" y="53"/>
                  <a:pt x="63" y="53"/>
                </a:cubicBezTo>
                <a:cubicBezTo>
                  <a:pt x="64" y="52"/>
                  <a:pt x="64" y="52"/>
                  <a:pt x="64" y="52"/>
                </a:cubicBezTo>
                <a:cubicBezTo>
                  <a:pt x="69" y="50"/>
                  <a:pt x="69" y="50"/>
                  <a:pt x="69" y="50"/>
                </a:cubicBezTo>
                <a:cubicBezTo>
                  <a:pt x="68" y="33"/>
                  <a:pt x="68" y="33"/>
                  <a:pt x="68" y="33"/>
                </a:cubicBezTo>
                <a:cubicBezTo>
                  <a:pt x="68" y="33"/>
                  <a:pt x="68" y="33"/>
                  <a:pt x="68" y="33"/>
                </a:cubicBezTo>
                <a:cubicBezTo>
                  <a:pt x="75" y="22"/>
                  <a:pt x="75" y="22"/>
                  <a:pt x="75" y="22"/>
                </a:cubicBezTo>
                <a:cubicBezTo>
                  <a:pt x="75" y="22"/>
                  <a:pt x="75" y="22"/>
                  <a:pt x="75" y="22"/>
                </a:cubicBezTo>
                <a:cubicBezTo>
                  <a:pt x="75" y="22"/>
                  <a:pt x="75" y="22"/>
                  <a:pt x="75" y="22"/>
                </a:cubicBezTo>
                <a:cubicBezTo>
                  <a:pt x="81" y="17"/>
                  <a:pt x="81" y="17"/>
                  <a:pt x="81" y="17"/>
                </a:cubicBezTo>
                <a:cubicBezTo>
                  <a:pt x="82" y="13"/>
                  <a:pt x="81" y="8"/>
                  <a:pt x="79" y="5"/>
                </a:cubicBezTo>
                <a:cubicBezTo>
                  <a:pt x="78" y="1"/>
                  <a:pt x="76" y="0"/>
                  <a:pt x="74" y="0"/>
                </a:cubicBezTo>
                <a:cubicBezTo>
                  <a:pt x="74" y="6"/>
                  <a:pt x="74" y="6"/>
                  <a:pt x="74" y="6"/>
                </a:cubicBezTo>
                <a:cubicBezTo>
                  <a:pt x="64" y="4"/>
                  <a:pt x="64" y="4"/>
                  <a:pt x="64" y="4"/>
                </a:cubicBezTo>
                <a:cubicBezTo>
                  <a:pt x="59" y="7"/>
                  <a:pt x="59" y="7"/>
                  <a:pt x="59" y="7"/>
                </a:cubicBezTo>
                <a:cubicBezTo>
                  <a:pt x="58" y="7"/>
                  <a:pt x="58" y="7"/>
                  <a:pt x="58" y="7"/>
                </a:cubicBezTo>
                <a:cubicBezTo>
                  <a:pt x="58" y="7"/>
                  <a:pt x="58" y="7"/>
                  <a:pt x="58" y="7"/>
                </a:cubicBezTo>
                <a:lnTo>
                  <a:pt x="37" y="7"/>
                </a:lnTo>
                <a:close/>
              </a:path>
            </a:pathLst>
          </a:custGeom>
          <a:solidFill>
            <a:schemeClr val="accent1"/>
          </a:solidFill>
          <a:ln>
            <a:noFill/>
          </a:ln>
        </p:spPr>
        <p:txBody>
          <a:bodyPr/>
          <a:lstStyle/>
          <a:p>
            <a:endParaRPr lang="zh-CN" altLang="en-US"/>
          </a:p>
        </p:txBody>
      </p:sp>
      <p:sp>
        <p:nvSpPr>
          <p:cNvPr id="39" name="MH_SubTitle_1"/>
          <p:cNvSpPr/>
          <p:nvPr>
            <p:custDataLst>
              <p:tags r:id="rId3"/>
            </p:custDataLst>
          </p:nvPr>
        </p:nvSpPr>
        <p:spPr>
          <a:xfrm>
            <a:off x="5615397" y="3541045"/>
            <a:ext cx="2082574" cy="4635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noAutofit/>
          </a:bodyPr>
          <a:lstStyle/>
          <a:p>
            <a:pPr algn="ctr">
              <a:defRPr/>
            </a:pPr>
            <a:r>
              <a:rPr lang="zh-CN" altLang="en-US" sz="2400" b="1" dirty="0">
                <a:solidFill>
                  <a:schemeClr val="tx1"/>
                </a:solidFill>
                <a:latin typeface="微软雅黑" panose="020B0503020204020204" pitchFamily="34" charset="-122"/>
                <a:ea typeface="微软雅黑" panose="020B0503020204020204" pitchFamily="34" charset="-122"/>
              </a:rPr>
              <a:t>点击添加标题</a:t>
            </a:r>
            <a:endParaRPr lang="zh-CN" altLang="en-US" sz="2400" b="1" dirty="0">
              <a:solidFill>
                <a:schemeClr val="tx1"/>
              </a:solidFill>
              <a:latin typeface="微软雅黑" panose="020B0503020204020204" pitchFamily="34" charset="-122"/>
              <a:ea typeface="微软雅黑" panose="020B0503020204020204" pitchFamily="34" charset="-122"/>
            </a:endParaRPr>
          </a:p>
        </p:txBody>
      </p:sp>
      <p:sp>
        <p:nvSpPr>
          <p:cNvPr id="40" name="MH_Text_1"/>
          <p:cNvSpPr/>
          <p:nvPr>
            <p:custDataLst>
              <p:tags r:id="rId4"/>
            </p:custDataLst>
          </p:nvPr>
        </p:nvSpPr>
        <p:spPr>
          <a:xfrm>
            <a:off x="5724212" y="4046688"/>
            <a:ext cx="2866336" cy="17986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oAutofit/>
          </a:bodyPr>
          <a:lstStyle/>
          <a:p>
            <a:pPr>
              <a:lnSpc>
                <a:spcPct val="130000"/>
              </a:lnSpc>
              <a:defRPr/>
            </a:pPr>
            <a:r>
              <a:rPr lang="zh-CN" altLang="en-US" sz="1400" dirty="0">
                <a:solidFill>
                  <a:schemeClr val="tx1"/>
                </a:solidFill>
                <a:latin typeface="宋体" panose="02010600030101010101" pitchFamily="2" charset="-122"/>
                <a:ea typeface="宋体" panose="02010600030101010101" pitchFamily="2" charset="-122"/>
              </a:rPr>
              <a:t>点击添加文本点击添加文本点击添加文本点击添加文本点击添加文本点击添加文本点击添加文本点击添加文本点击添加文本点击添加文本点击添加文本点击添加文本点击添加文本点击添加文本点击添加文本点击添加文本点击添加文本点击添加文本点击添加文本点击添加文本</a:t>
            </a:r>
            <a:endParaRPr lang="zh-CN" altLang="en-US" sz="1400" dirty="0">
              <a:solidFill>
                <a:schemeClr val="tx1"/>
              </a:solidFill>
              <a:latin typeface="宋体" panose="02010600030101010101" pitchFamily="2" charset="-122"/>
              <a:ea typeface="宋体" panose="02010600030101010101" pitchFamily="2" charset="-122"/>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114300" y="361742"/>
            <a:ext cx="8918329" cy="6073914"/>
            <a:chOff x="225671" y="-426016"/>
            <a:chExt cx="10367962" cy="7061201"/>
          </a:xfrm>
        </p:grpSpPr>
        <p:sp>
          <p:nvSpPr>
            <p:cNvPr id="5" name="Freeform 209"/>
            <p:cNvSpPr>
              <a:spLocks noEditPoints="1"/>
            </p:cNvSpPr>
            <p:nvPr/>
          </p:nvSpPr>
          <p:spPr bwMode="auto">
            <a:xfrm>
              <a:off x="9339508" y="1494859"/>
              <a:ext cx="1254125" cy="1979613"/>
            </a:xfrm>
            <a:custGeom>
              <a:avLst/>
              <a:gdLst>
                <a:gd name="T0" fmla="*/ 16 w 296"/>
                <a:gd name="T1" fmla="*/ 158 h 467"/>
                <a:gd name="T2" fmla="*/ 19 w 296"/>
                <a:gd name="T3" fmla="*/ 164 h 467"/>
                <a:gd name="T4" fmla="*/ 25 w 296"/>
                <a:gd name="T5" fmla="*/ 167 h 467"/>
                <a:gd name="T6" fmla="*/ 125 w 296"/>
                <a:gd name="T7" fmla="*/ 225 h 467"/>
                <a:gd name="T8" fmla="*/ 79 w 296"/>
                <a:gd name="T9" fmla="*/ 226 h 467"/>
                <a:gd name="T10" fmla="*/ 79 w 296"/>
                <a:gd name="T11" fmla="*/ 254 h 467"/>
                <a:gd name="T12" fmla="*/ 221 w 296"/>
                <a:gd name="T13" fmla="*/ 257 h 467"/>
                <a:gd name="T14" fmla="*/ 224 w 296"/>
                <a:gd name="T15" fmla="*/ 244 h 467"/>
                <a:gd name="T16" fmla="*/ 242 w 296"/>
                <a:gd name="T17" fmla="*/ 282 h 467"/>
                <a:gd name="T18" fmla="*/ 162 w 296"/>
                <a:gd name="T19" fmla="*/ 286 h 467"/>
                <a:gd name="T20" fmla="*/ 88 w 296"/>
                <a:gd name="T21" fmla="*/ 275 h 467"/>
                <a:gd name="T22" fmla="*/ 109 w 296"/>
                <a:gd name="T23" fmla="*/ 312 h 467"/>
                <a:gd name="T24" fmla="*/ 89 w 296"/>
                <a:gd name="T25" fmla="*/ 331 h 467"/>
                <a:gd name="T26" fmla="*/ 42 w 296"/>
                <a:gd name="T27" fmla="*/ 361 h 467"/>
                <a:gd name="T28" fmla="*/ 16 w 296"/>
                <a:gd name="T29" fmla="*/ 378 h 467"/>
                <a:gd name="T30" fmla="*/ 48 w 296"/>
                <a:gd name="T31" fmla="*/ 363 h 467"/>
                <a:gd name="T32" fmla="*/ 88 w 296"/>
                <a:gd name="T33" fmla="*/ 334 h 467"/>
                <a:gd name="T34" fmla="*/ 114 w 296"/>
                <a:gd name="T35" fmla="*/ 307 h 467"/>
                <a:gd name="T36" fmla="*/ 67 w 296"/>
                <a:gd name="T37" fmla="*/ 296 h 467"/>
                <a:gd name="T38" fmla="*/ 146 w 296"/>
                <a:gd name="T39" fmla="*/ 285 h 467"/>
                <a:gd name="T40" fmla="*/ 205 w 296"/>
                <a:gd name="T41" fmla="*/ 295 h 467"/>
                <a:gd name="T42" fmla="*/ 224 w 296"/>
                <a:gd name="T43" fmla="*/ 241 h 467"/>
                <a:gd name="T44" fmla="*/ 222 w 296"/>
                <a:gd name="T45" fmla="*/ 226 h 467"/>
                <a:gd name="T46" fmla="*/ 284 w 296"/>
                <a:gd name="T47" fmla="*/ 167 h 467"/>
                <a:gd name="T48" fmla="*/ 296 w 296"/>
                <a:gd name="T49" fmla="*/ 10 h 467"/>
                <a:gd name="T50" fmla="*/ 293 w 296"/>
                <a:gd name="T51" fmla="*/ 3 h 467"/>
                <a:gd name="T52" fmla="*/ 287 w 296"/>
                <a:gd name="T53" fmla="*/ 0 h 467"/>
                <a:gd name="T54" fmla="*/ 27 w 296"/>
                <a:gd name="T55" fmla="*/ 0 h 467"/>
                <a:gd name="T56" fmla="*/ 74 w 296"/>
                <a:gd name="T57" fmla="*/ 397 h 467"/>
                <a:gd name="T58" fmla="*/ 47 w 296"/>
                <a:gd name="T59" fmla="*/ 369 h 467"/>
                <a:gd name="T60" fmla="*/ 75 w 296"/>
                <a:gd name="T61" fmla="*/ 403 h 467"/>
                <a:gd name="T62" fmla="*/ 40 w 296"/>
                <a:gd name="T63" fmla="*/ 368 h 467"/>
                <a:gd name="T64" fmla="*/ 13 w 296"/>
                <a:gd name="T65" fmla="*/ 395 h 467"/>
                <a:gd name="T66" fmla="*/ 125 w 296"/>
                <a:gd name="T67" fmla="*/ 228 h 467"/>
                <a:gd name="T68" fmla="*/ 128 w 296"/>
                <a:gd name="T69" fmla="*/ 167 h 467"/>
                <a:gd name="T70" fmla="*/ 177 w 296"/>
                <a:gd name="T71" fmla="*/ 229 h 467"/>
                <a:gd name="T72" fmla="*/ 221 w 296"/>
                <a:gd name="T73" fmla="*/ 254 h 467"/>
                <a:gd name="T74" fmla="*/ 125 w 296"/>
                <a:gd name="T75" fmla="*/ 228 h 467"/>
                <a:gd name="T76" fmla="*/ 32 w 296"/>
                <a:gd name="T77" fmla="*/ 9 h 467"/>
                <a:gd name="T78" fmla="*/ 108 w 296"/>
                <a:gd name="T79" fmla="*/ 79 h 467"/>
                <a:gd name="T80" fmla="*/ 188 w 296"/>
                <a:gd name="T81" fmla="*/ 153 h 467"/>
                <a:gd name="T82" fmla="*/ 167 w 296"/>
                <a:gd name="T83" fmla="*/ 132 h 467"/>
                <a:gd name="T84" fmla="*/ 107 w 296"/>
                <a:gd name="T85" fmla="*/ 74 h 467"/>
                <a:gd name="T86" fmla="*/ 34 w 296"/>
                <a:gd name="T87" fmla="*/ 7 h 467"/>
                <a:gd name="T88" fmla="*/ 103 w 296"/>
                <a:gd name="T89" fmla="*/ 17 h 467"/>
                <a:gd name="T90" fmla="*/ 154 w 296"/>
                <a:gd name="T91" fmla="*/ 68 h 467"/>
                <a:gd name="T92" fmla="*/ 208 w 296"/>
                <a:gd name="T93" fmla="*/ 117 h 467"/>
                <a:gd name="T94" fmla="*/ 241 w 296"/>
                <a:gd name="T95" fmla="*/ 146 h 467"/>
                <a:gd name="T96" fmla="*/ 238 w 296"/>
                <a:gd name="T97" fmla="*/ 143 h 467"/>
                <a:gd name="T98" fmla="*/ 223 w 296"/>
                <a:gd name="T99" fmla="*/ 126 h 467"/>
                <a:gd name="T100" fmla="*/ 141 w 296"/>
                <a:gd name="T101" fmla="*/ 50 h 467"/>
                <a:gd name="T102" fmla="*/ 290 w 296"/>
                <a:gd name="T103" fmla="*/ 6 h 467"/>
                <a:gd name="T104" fmla="*/ 88 w 296"/>
                <a:gd name="T105" fmla="*/ 155 h 467"/>
                <a:gd name="T106" fmla="*/ 34 w 296"/>
                <a:gd name="T107" fmla="*/ 111 h 467"/>
                <a:gd name="T108" fmla="*/ 90 w 296"/>
                <a:gd name="T109" fmla="*/ 161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96" h="467">
                  <a:moveTo>
                    <a:pt x="16" y="11"/>
                  </a:moveTo>
                  <a:cubicBezTo>
                    <a:pt x="16" y="157"/>
                    <a:pt x="16" y="157"/>
                    <a:pt x="16" y="157"/>
                  </a:cubicBezTo>
                  <a:cubicBezTo>
                    <a:pt x="16" y="157"/>
                    <a:pt x="16" y="158"/>
                    <a:pt x="16" y="158"/>
                  </a:cubicBezTo>
                  <a:cubicBezTo>
                    <a:pt x="16" y="158"/>
                    <a:pt x="16" y="158"/>
                    <a:pt x="16" y="158"/>
                  </a:cubicBezTo>
                  <a:cubicBezTo>
                    <a:pt x="16" y="160"/>
                    <a:pt x="17" y="162"/>
                    <a:pt x="18" y="164"/>
                  </a:cubicBezTo>
                  <a:cubicBezTo>
                    <a:pt x="18" y="164"/>
                    <a:pt x="19" y="164"/>
                    <a:pt x="19" y="164"/>
                  </a:cubicBezTo>
                  <a:cubicBezTo>
                    <a:pt x="19" y="164"/>
                    <a:pt x="19" y="164"/>
                    <a:pt x="19" y="165"/>
                  </a:cubicBezTo>
                  <a:cubicBezTo>
                    <a:pt x="21" y="166"/>
                    <a:pt x="22" y="167"/>
                    <a:pt x="25" y="167"/>
                  </a:cubicBezTo>
                  <a:cubicBezTo>
                    <a:pt x="25" y="167"/>
                    <a:pt x="25" y="167"/>
                    <a:pt x="25" y="167"/>
                  </a:cubicBezTo>
                  <a:cubicBezTo>
                    <a:pt x="25" y="167"/>
                    <a:pt x="26" y="167"/>
                    <a:pt x="26" y="167"/>
                  </a:cubicBezTo>
                  <a:cubicBezTo>
                    <a:pt x="125" y="167"/>
                    <a:pt x="125" y="167"/>
                    <a:pt x="125" y="167"/>
                  </a:cubicBezTo>
                  <a:cubicBezTo>
                    <a:pt x="125" y="225"/>
                    <a:pt x="125" y="225"/>
                    <a:pt x="125" y="225"/>
                  </a:cubicBezTo>
                  <a:cubicBezTo>
                    <a:pt x="80" y="225"/>
                    <a:pt x="80" y="225"/>
                    <a:pt x="80" y="225"/>
                  </a:cubicBezTo>
                  <a:cubicBezTo>
                    <a:pt x="80" y="225"/>
                    <a:pt x="79" y="226"/>
                    <a:pt x="79" y="226"/>
                  </a:cubicBezTo>
                  <a:cubicBezTo>
                    <a:pt x="79" y="226"/>
                    <a:pt x="79" y="226"/>
                    <a:pt x="79" y="226"/>
                  </a:cubicBezTo>
                  <a:cubicBezTo>
                    <a:pt x="79" y="226"/>
                    <a:pt x="79" y="226"/>
                    <a:pt x="79" y="226"/>
                  </a:cubicBezTo>
                  <a:cubicBezTo>
                    <a:pt x="79" y="226"/>
                    <a:pt x="79" y="227"/>
                    <a:pt x="79" y="227"/>
                  </a:cubicBezTo>
                  <a:cubicBezTo>
                    <a:pt x="79" y="254"/>
                    <a:pt x="79" y="254"/>
                    <a:pt x="79" y="254"/>
                  </a:cubicBezTo>
                  <a:cubicBezTo>
                    <a:pt x="79" y="255"/>
                    <a:pt x="79" y="256"/>
                    <a:pt x="80" y="256"/>
                  </a:cubicBezTo>
                  <a:cubicBezTo>
                    <a:pt x="80" y="256"/>
                    <a:pt x="80" y="257"/>
                    <a:pt x="81" y="257"/>
                  </a:cubicBezTo>
                  <a:cubicBezTo>
                    <a:pt x="221" y="257"/>
                    <a:pt x="221" y="257"/>
                    <a:pt x="221" y="257"/>
                  </a:cubicBezTo>
                  <a:cubicBezTo>
                    <a:pt x="222" y="257"/>
                    <a:pt x="223" y="257"/>
                    <a:pt x="224" y="257"/>
                  </a:cubicBezTo>
                  <a:cubicBezTo>
                    <a:pt x="225" y="256"/>
                    <a:pt x="225" y="254"/>
                    <a:pt x="224" y="254"/>
                  </a:cubicBezTo>
                  <a:cubicBezTo>
                    <a:pt x="224" y="244"/>
                    <a:pt x="224" y="244"/>
                    <a:pt x="224" y="244"/>
                  </a:cubicBezTo>
                  <a:cubicBezTo>
                    <a:pt x="224" y="244"/>
                    <a:pt x="225" y="244"/>
                    <a:pt x="225" y="244"/>
                  </a:cubicBezTo>
                  <a:cubicBezTo>
                    <a:pt x="228" y="241"/>
                    <a:pt x="235" y="243"/>
                    <a:pt x="238" y="245"/>
                  </a:cubicBezTo>
                  <a:cubicBezTo>
                    <a:pt x="250" y="252"/>
                    <a:pt x="253" y="272"/>
                    <a:pt x="242" y="282"/>
                  </a:cubicBezTo>
                  <a:cubicBezTo>
                    <a:pt x="234" y="291"/>
                    <a:pt x="222" y="292"/>
                    <a:pt x="211" y="292"/>
                  </a:cubicBezTo>
                  <a:cubicBezTo>
                    <a:pt x="199" y="293"/>
                    <a:pt x="185" y="293"/>
                    <a:pt x="175" y="289"/>
                  </a:cubicBezTo>
                  <a:cubicBezTo>
                    <a:pt x="171" y="287"/>
                    <a:pt x="166" y="288"/>
                    <a:pt x="162" y="286"/>
                  </a:cubicBezTo>
                  <a:cubicBezTo>
                    <a:pt x="157" y="285"/>
                    <a:pt x="152" y="284"/>
                    <a:pt x="147" y="282"/>
                  </a:cubicBezTo>
                  <a:cubicBezTo>
                    <a:pt x="137" y="278"/>
                    <a:pt x="126" y="277"/>
                    <a:pt x="116" y="275"/>
                  </a:cubicBezTo>
                  <a:cubicBezTo>
                    <a:pt x="107" y="274"/>
                    <a:pt x="97" y="274"/>
                    <a:pt x="88" y="275"/>
                  </a:cubicBezTo>
                  <a:cubicBezTo>
                    <a:pt x="75" y="277"/>
                    <a:pt x="59" y="289"/>
                    <a:pt x="65" y="304"/>
                  </a:cubicBezTo>
                  <a:cubicBezTo>
                    <a:pt x="67" y="310"/>
                    <a:pt x="75" y="312"/>
                    <a:pt x="81" y="313"/>
                  </a:cubicBezTo>
                  <a:cubicBezTo>
                    <a:pt x="91" y="315"/>
                    <a:pt x="99" y="315"/>
                    <a:pt x="109" y="312"/>
                  </a:cubicBezTo>
                  <a:cubicBezTo>
                    <a:pt x="121" y="308"/>
                    <a:pt x="139" y="308"/>
                    <a:pt x="147" y="319"/>
                  </a:cubicBezTo>
                  <a:cubicBezTo>
                    <a:pt x="159" y="334"/>
                    <a:pt x="133" y="339"/>
                    <a:pt x="123" y="338"/>
                  </a:cubicBezTo>
                  <a:cubicBezTo>
                    <a:pt x="112" y="338"/>
                    <a:pt x="100" y="333"/>
                    <a:pt x="89" y="331"/>
                  </a:cubicBezTo>
                  <a:cubicBezTo>
                    <a:pt x="81" y="330"/>
                    <a:pt x="73" y="330"/>
                    <a:pt x="65" y="331"/>
                  </a:cubicBezTo>
                  <a:cubicBezTo>
                    <a:pt x="58" y="332"/>
                    <a:pt x="49" y="335"/>
                    <a:pt x="46" y="342"/>
                  </a:cubicBezTo>
                  <a:cubicBezTo>
                    <a:pt x="43" y="348"/>
                    <a:pt x="43" y="355"/>
                    <a:pt x="42" y="361"/>
                  </a:cubicBezTo>
                  <a:cubicBezTo>
                    <a:pt x="42" y="361"/>
                    <a:pt x="42" y="362"/>
                    <a:pt x="42" y="362"/>
                  </a:cubicBezTo>
                  <a:cubicBezTo>
                    <a:pt x="38" y="362"/>
                    <a:pt x="33" y="361"/>
                    <a:pt x="29" y="363"/>
                  </a:cubicBezTo>
                  <a:cubicBezTo>
                    <a:pt x="24" y="367"/>
                    <a:pt x="20" y="372"/>
                    <a:pt x="16" y="378"/>
                  </a:cubicBezTo>
                  <a:cubicBezTo>
                    <a:pt x="9" y="388"/>
                    <a:pt x="3" y="400"/>
                    <a:pt x="2" y="414"/>
                  </a:cubicBezTo>
                  <a:cubicBezTo>
                    <a:pt x="0" y="439"/>
                    <a:pt x="18" y="465"/>
                    <a:pt x="45" y="464"/>
                  </a:cubicBezTo>
                  <a:cubicBezTo>
                    <a:pt x="96" y="461"/>
                    <a:pt x="93" y="372"/>
                    <a:pt x="48" y="363"/>
                  </a:cubicBezTo>
                  <a:cubicBezTo>
                    <a:pt x="47" y="362"/>
                    <a:pt x="46" y="362"/>
                    <a:pt x="45" y="362"/>
                  </a:cubicBezTo>
                  <a:cubicBezTo>
                    <a:pt x="46" y="351"/>
                    <a:pt x="46" y="340"/>
                    <a:pt x="59" y="336"/>
                  </a:cubicBezTo>
                  <a:cubicBezTo>
                    <a:pt x="68" y="333"/>
                    <a:pt x="78" y="332"/>
                    <a:pt x="88" y="334"/>
                  </a:cubicBezTo>
                  <a:cubicBezTo>
                    <a:pt x="107" y="337"/>
                    <a:pt x="125" y="346"/>
                    <a:pt x="144" y="338"/>
                  </a:cubicBezTo>
                  <a:cubicBezTo>
                    <a:pt x="159" y="332"/>
                    <a:pt x="152" y="315"/>
                    <a:pt x="141" y="310"/>
                  </a:cubicBezTo>
                  <a:cubicBezTo>
                    <a:pt x="132" y="306"/>
                    <a:pt x="123" y="306"/>
                    <a:pt x="114" y="307"/>
                  </a:cubicBezTo>
                  <a:cubicBezTo>
                    <a:pt x="109" y="308"/>
                    <a:pt x="104" y="310"/>
                    <a:pt x="100" y="311"/>
                  </a:cubicBezTo>
                  <a:cubicBezTo>
                    <a:pt x="93" y="312"/>
                    <a:pt x="85" y="312"/>
                    <a:pt x="79" y="310"/>
                  </a:cubicBezTo>
                  <a:cubicBezTo>
                    <a:pt x="72" y="308"/>
                    <a:pt x="66" y="304"/>
                    <a:pt x="67" y="296"/>
                  </a:cubicBezTo>
                  <a:cubicBezTo>
                    <a:pt x="67" y="289"/>
                    <a:pt x="73" y="284"/>
                    <a:pt x="79" y="281"/>
                  </a:cubicBezTo>
                  <a:cubicBezTo>
                    <a:pt x="88" y="277"/>
                    <a:pt x="100" y="277"/>
                    <a:pt x="111" y="278"/>
                  </a:cubicBezTo>
                  <a:cubicBezTo>
                    <a:pt x="123" y="279"/>
                    <a:pt x="134" y="282"/>
                    <a:pt x="146" y="285"/>
                  </a:cubicBezTo>
                  <a:cubicBezTo>
                    <a:pt x="154" y="287"/>
                    <a:pt x="163" y="291"/>
                    <a:pt x="172" y="292"/>
                  </a:cubicBezTo>
                  <a:cubicBezTo>
                    <a:pt x="178" y="292"/>
                    <a:pt x="183" y="294"/>
                    <a:pt x="189" y="295"/>
                  </a:cubicBezTo>
                  <a:cubicBezTo>
                    <a:pt x="194" y="295"/>
                    <a:pt x="200" y="296"/>
                    <a:pt x="205" y="295"/>
                  </a:cubicBezTo>
                  <a:cubicBezTo>
                    <a:pt x="214" y="295"/>
                    <a:pt x="224" y="295"/>
                    <a:pt x="233" y="292"/>
                  </a:cubicBezTo>
                  <a:cubicBezTo>
                    <a:pt x="248" y="287"/>
                    <a:pt x="256" y="270"/>
                    <a:pt x="250" y="254"/>
                  </a:cubicBezTo>
                  <a:cubicBezTo>
                    <a:pt x="247" y="246"/>
                    <a:pt x="233" y="234"/>
                    <a:pt x="224" y="241"/>
                  </a:cubicBezTo>
                  <a:cubicBezTo>
                    <a:pt x="224" y="228"/>
                    <a:pt x="224" y="228"/>
                    <a:pt x="224" y="228"/>
                  </a:cubicBezTo>
                  <a:cubicBezTo>
                    <a:pt x="224" y="227"/>
                    <a:pt x="223" y="227"/>
                    <a:pt x="223" y="226"/>
                  </a:cubicBezTo>
                  <a:cubicBezTo>
                    <a:pt x="223" y="226"/>
                    <a:pt x="222" y="226"/>
                    <a:pt x="222" y="226"/>
                  </a:cubicBezTo>
                  <a:cubicBezTo>
                    <a:pt x="178" y="226"/>
                    <a:pt x="178" y="226"/>
                    <a:pt x="178" y="226"/>
                  </a:cubicBezTo>
                  <a:cubicBezTo>
                    <a:pt x="178" y="167"/>
                    <a:pt x="178" y="167"/>
                    <a:pt x="178" y="167"/>
                  </a:cubicBezTo>
                  <a:cubicBezTo>
                    <a:pt x="284" y="167"/>
                    <a:pt x="284" y="167"/>
                    <a:pt x="284" y="167"/>
                  </a:cubicBezTo>
                  <a:cubicBezTo>
                    <a:pt x="287" y="167"/>
                    <a:pt x="288" y="167"/>
                    <a:pt x="290" y="166"/>
                  </a:cubicBezTo>
                  <a:cubicBezTo>
                    <a:pt x="293" y="164"/>
                    <a:pt x="296" y="161"/>
                    <a:pt x="296" y="156"/>
                  </a:cubicBezTo>
                  <a:cubicBezTo>
                    <a:pt x="296" y="10"/>
                    <a:pt x="296" y="10"/>
                    <a:pt x="296" y="10"/>
                  </a:cubicBezTo>
                  <a:cubicBezTo>
                    <a:pt x="296" y="10"/>
                    <a:pt x="295" y="9"/>
                    <a:pt x="295" y="9"/>
                  </a:cubicBezTo>
                  <a:cubicBezTo>
                    <a:pt x="295" y="9"/>
                    <a:pt x="295" y="9"/>
                    <a:pt x="295" y="9"/>
                  </a:cubicBezTo>
                  <a:cubicBezTo>
                    <a:pt x="295" y="7"/>
                    <a:pt x="294" y="5"/>
                    <a:pt x="293" y="3"/>
                  </a:cubicBezTo>
                  <a:cubicBezTo>
                    <a:pt x="293" y="3"/>
                    <a:pt x="293" y="3"/>
                    <a:pt x="293" y="3"/>
                  </a:cubicBezTo>
                  <a:cubicBezTo>
                    <a:pt x="292" y="3"/>
                    <a:pt x="292" y="3"/>
                    <a:pt x="292" y="2"/>
                  </a:cubicBezTo>
                  <a:cubicBezTo>
                    <a:pt x="291" y="1"/>
                    <a:pt x="289" y="0"/>
                    <a:pt x="287" y="0"/>
                  </a:cubicBezTo>
                  <a:cubicBezTo>
                    <a:pt x="287" y="0"/>
                    <a:pt x="287" y="0"/>
                    <a:pt x="287" y="0"/>
                  </a:cubicBezTo>
                  <a:cubicBezTo>
                    <a:pt x="286" y="0"/>
                    <a:pt x="286" y="0"/>
                    <a:pt x="285" y="0"/>
                  </a:cubicBezTo>
                  <a:cubicBezTo>
                    <a:pt x="27" y="0"/>
                    <a:pt x="27" y="0"/>
                    <a:pt x="27" y="0"/>
                  </a:cubicBezTo>
                  <a:cubicBezTo>
                    <a:pt x="25" y="0"/>
                    <a:pt x="23" y="1"/>
                    <a:pt x="21" y="1"/>
                  </a:cubicBezTo>
                  <a:cubicBezTo>
                    <a:pt x="18" y="3"/>
                    <a:pt x="16" y="6"/>
                    <a:pt x="16" y="11"/>
                  </a:cubicBezTo>
                  <a:moveTo>
                    <a:pt x="74" y="397"/>
                  </a:moveTo>
                  <a:cubicBezTo>
                    <a:pt x="65" y="397"/>
                    <a:pt x="55" y="396"/>
                    <a:pt x="46" y="396"/>
                  </a:cubicBezTo>
                  <a:cubicBezTo>
                    <a:pt x="47" y="390"/>
                    <a:pt x="46" y="385"/>
                    <a:pt x="46" y="380"/>
                  </a:cubicBezTo>
                  <a:cubicBezTo>
                    <a:pt x="46" y="376"/>
                    <a:pt x="47" y="372"/>
                    <a:pt x="47" y="369"/>
                  </a:cubicBezTo>
                  <a:cubicBezTo>
                    <a:pt x="61" y="371"/>
                    <a:pt x="70" y="383"/>
                    <a:pt x="74" y="397"/>
                  </a:cubicBezTo>
                  <a:moveTo>
                    <a:pt x="11" y="402"/>
                  </a:moveTo>
                  <a:cubicBezTo>
                    <a:pt x="32" y="400"/>
                    <a:pt x="54" y="403"/>
                    <a:pt x="75" y="403"/>
                  </a:cubicBezTo>
                  <a:cubicBezTo>
                    <a:pt x="79" y="432"/>
                    <a:pt x="65" y="467"/>
                    <a:pt x="36" y="457"/>
                  </a:cubicBezTo>
                  <a:cubicBezTo>
                    <a:pt x="12" y="448"/>
                    <a:pt x="3" y="425"/>
                    <a:pt x="11" y="402"/>
                  </a:cubicBezTo>
                  <a:moveTo>
                    <a:pt x="40" y="368"/>
                  </a:moveTo>
                  <a:cubicBezTo>
                    <a:pt x="41" y="372"/>
                    <a:pt x="40" y="377"/>
                    <a:pt x="40" y="381"/>
                  </a:cubicBezTo>
                  <a:cubicBezTo>
                    <a:pt x="41" y="386"/>
                    <a:pt x="41" y="391"/>
                    <a:pt x="40" y="396"/>
                  </a:cubicBezTo>
                  <a:cubicBezTo>
                    <a:pt x="31" y="395"/>
                    <a:pt x="22" y="395"/>
                    <a:pt x="13" y="395"/>
                  </a:cubicBezTo>
                  <a:cubicBezTo>
                    <a:pt x="16" y="389"/>
                    <a:pt x="20" y="382"/>
                    <a:pt x="25" y="376"/>
                  </a:cubicBezTo>
                  <a:cubicBezTo>
                    <a:pt x="30" y="370"/>
                    <a:pt x="34" y="369"/>
                    <a:pt x="40" y="368"/>
                  </a:cubicBezTo>
                  <a:moveTo>
                    <a:pt x="125" y="228"/>
                  </a:moveTo>
                  <a:cubicBezTo>
                    <a:pt x="125" y="229"/>
                    <a:pt x="125" y="229"/>
                    <a:pt x="125" y="229"/>
                  </a:cubicBezTo>
                  <a:cubicBezTo>
                    <a:pt x="125" y="231"/>
                    <a:pt x="128" y="231"/>
                    <a:pt x="128" y="229"/>
                  </a:cubicBezTo>
                  <a:cubicBezTo>
                    <a:pt x="128" y="167"/>
                    <a:pt x="128" y="167"/>
                    <a:pt x="128" y="167"/>
                  </a:cubicBezTo>
                  <a:cubicBezTo>
                    <a:pt x="175" y="167"/>
                    <a:pt x="175" y="167"/>
                    <a:pt x="175" y="167"/>
                  </a:cubicBezTo>
                  <a:cubicBezTo>
                    <a:pt x="175" y="228"/>
                    <a:pt x="175" y="228"/>
                    <a:pt x="175" y="228"/>
                  </a:cubicBezTo>
                  <a:cubicBezTo>
                    <a:pt x="175" y="229"/>
                    <a:pt x="176" y="229"/>
                    <a:pt x="177" y="229"/>
                  </a:cubicBezTo>
                  <a:cubicBezTo>
                    <a:pt x="177" y="229"/>
                    <a:pt x="177" y="229"/>
                    <a:pt x="177" y="229"/>
                  </a:cubicBezTo>
                  <a:cubicBezTo>
                    <a:pt x="221" y="229"/>
                    <a:pt x="221" y="229"/>
                    <a:pt x="221" y="229"/>
                  </a:cubicBezTo>
                  <a:cubicBezTo>
                    <a:pt x="221" y="254"/>
                    <a:pt x="221" y="254"/>
                    <a:pt x="221" y="254"/>
                  </a:cubicBezTo>
                  <a:cubicBezTo>
                    <a:pt x="82" y="254"/>
                    <a:pt x="82" y="254"/>
                    <a:pt x="82" y="254"/>
                  </a:cubicBezTo>
                  <a:cubicBezTo>
                    <a:pt x="82" y="228"/>
                    <a:pt x="82" y="228"/>
                    <a:pt x="82" y="228"/>
                  </a:cubicBezTo>
                  <a:lnTo>
                    <a:pt x="125" y="228"/>
                  </a:lnTo>
                  <a:close/>
                  <a:moveTo>
                    <a:pt x="22" y="6"/>
                  </a:moveTo>
                  <a:cubicBezTo>
                    <a:pt x="28" y="6"/>
                    <a:pt x="28" y="6"/>
                    <a:pt x="28" y="6"/>
                  </a:cubicBezTo>
                  <a:cubicBezTo>
                    <a:pt x="30" y="7"/>
                    <a:pt x="31" y="8"/>
                    <a:pt x="32" y="9"/>
                  </a:cubicBezTo>
                  <a:cubicBezTo>
                    <a:pt x="35" y="12"/>
                    <a:pt x="38" y="15"/>
                    <a:pt x="41" y="18"/>
                  </a:cubicBezTo>
                  <a:cubicBezTo>
                    <a:pt x="50" y="24"/>
                    <a:pt x="59" y="31"/>
                    <a:pt x="67" y="38"/>
                  </a:cubicBezTo>
                  <a:cubicBezTo>
                    <a:pt x="82" y="51"/>
                    <a:pt x="94" y="66"/>
                    <a:pt x="108" y="79"/>
                  </a:cubicBezTo>
                  <a:cubicBezTo>
                    <a:pt x="123" y="92"/>
                    <a:pt x="136" y="107"/>
                    <a:pt x="149" y="121"/>
                  </a:cubicBezTo>
                  <a:cubicBezTo>
                    <a:pt x="157" y="128"/>
                    <a:pt x="165" y="134"/>
                    <a:pt x="173" y="141"/>
                  </a:cubicBezTo>
                  <a:cubicBezTo>
                    <a:pt x="177" y="145"/>
                    <a:pt x="183" y="152"/>
                    <a:pt x="188" y="153"/>
                  </a:cubicBezTo>
                  <a:cubicBezTo>
                    <a:pt x="190" y="154"/>
                    <a:pt x="191" y="151"/>
                    <a:pt x="189" y="150"/>
                  </a:cubicBezTo>
                  <a:cubicBezTo>
                    <a:pt x="185" y="149"/>
                    <a:pt x="182" y="145"/>
                    <a:pt x="179" y="142"/>
                  </a:cubicBezTo>
                  <a:cubicBezTo>
                    <a:pt x="175" y="139"/>
                    <a:pt x="171" y="135"/>
                    <a:pt x="167" y="132"/>
                  </a:cubicBezTo>
                  <a:cubicBezTo>
                    <a:pt x="160" y="126"/>
                    <a:pt x="153" y="120"/>
                    <a:pt x="146" y="113"/>
                  </a:cubicBezTo>
                  <a:cubicBezTo>
                    <a:pt x="139" y="107"/>
                    <a:pt x="134" y="100"/>
                    <a:pt x="127" y="93"/>
                  </a:cubicBezTo>
                  <a:cubicBezTo>
                    <a:pt x="121" y="86"/>
                    <a:pt x="114" y="80"/>
                    <a:pt x="107" y="74"/>
                  </a:cubicBezTo>
                  <a:cubicBezTo>
                    <a:pt x="94" y="61"/>
                    <a:pt x="81" y="46"/>
                    <a:pt x="67" y="34"/>
                  </a:cubicBezTo>
                  <a:cubicBezTo>
                    <a:pt x="61" y="28"/>
                    <a:pt x="54" y="23"/>
                    <a:pt x="47" y="18"/>
                  </a:cubicBezTo>
                  <a:cubicBezTo>
                    <a:pt x="42" y="15"/>
                    <a:pt x="38" y="11"/>
                    <a:pt x="34" y="7"/>
                  </a:cubicBezTo>
                  <a:cubicBezTo>
                    <a:pt x="34" y="7"/>
                    <a:pt x="33" y="6"/>
                    <a:pt x="33" y="6"/>
                  </a:cubicBezTo>
                  <a:cubicBezTo>
                    <a:pt x="92" y="6"/>
                    <a:pt x="92" y="6"/>
                    <a:pt x="92" y="6"/>
                  </a:cubicBezTo>
                  <a:cubicBezTo>
                    <a:pt x="96" y="9"/>
                    <a:pt x="99" y="13"/>
                    <a:pt x="103" y="17"/>
                  </a:cubicBezTo>
                  <a:cubicBezTo>
                    <a:pt x="110" y="24"/>
                    <a:pt x="117" y="30"/>
                    <a:pt x="124" y="36"/>
                  </a:cubicBezTo>
                  <a:cubicBezTo>
                    <a:pt x="131" y="43"/>
                    <a:pt x="138" y="50"/>
                    <a:pt x="144" y="58"/>
                  </a:cubicBezTo>
                  <a:cubicBezTo>
                    <a:pt x="148" y="61"/>
                    <a:pt x="151" y="65"/>
                    <a:pt x="154" y="68"/>
                  </a:cubicBezTo>
                  <a:cubicBezTo>
                    <a:pt x="157" y="71"/>
                    <a:pt x="161" y="73"/>
                    <a:pt x="164" y="76"/>
                  </a:cubicBezTo>
                  <a:cubicBezTo>
                    <a:pt x="170" y="83"/>
                    <a:pt x="179" y="89"/>
                    <a:pt x="186" y="95"/>
                  </a:cubicBezTo>
                  <a:cubicBezTo>
                    <a:pt x="193" y="102"/>
                    <a:pt x="201" y="110"/>
                    <a:pt x="208" y="117"/>
                  </a:cubicBezTo>
                  <a:cubicBezTo>
                    <a:pt x="215" y="123"/>
                    <a:pt x="222" y="129"/>
                    <a:pt x="228" y="137"/>
                  </a:cubicBezTo>
                  <a:cubicBezTo>
                    <a:pt x="230" y="139"/>
                    <a:pt x="236" y="148"/>
                    <a:pt x="240" y="147"/>
                  </a:cubicBezTo>
                  <a:cubicBezTo>
                    <a:pt x="240" y="147"/>
                    <a:pt x="241" y="146"/>
                    <a:pt x="241" y="146"/>
                  </a:cubicBezTo>
                  <a:cubicBezTo>
                    <a:pt x="241" y="146"/>
                    <a:pt x="241" y="146"/>
                    <a:pt x="241" y="145"/>
                  </a:cubicBezTo>
                  <a:cubicBezTo>
                    <a:pt x="241" y="144"/>
                    <a:pt x="240" y="144"/>
                    <a:pt x="239" y="144"/>
                  </a:cubicBezTo>
                  <a:cubicBezTo>
                    <a:pt x="239" y="143"/>
                    <a:pt x="239" y="143"/>
                    <a:pt x="238" y="143"/>
                  </a:cubicBezTo>
                  <a:cubicBezTo>
                    <a:pt x="237" y="142"/>
                    <a:pt x="237" y="142"/>
                    <a:pt x="236" y="141"/>
                  </a:cubicBezTo>
                  <a:cubicBezTo>
                    <a:pt x="235" y="140"/>
                    <a:pt x="233" y="138"/>
                    <a:pt x="231" y="136"/>
                  </a:cubicBezTo>
                  <a:cubicBezTo>
                    <a:pt x="228" y="133"/>
                    <a:pt x="226" y="129"/>
                    <a:pt x="223" y="126"/>
                  </a:cubicBezTo>
                  <a:cubicBezTo>
                    <a:pt x="216" y="120"/>
                    <a:pt x="209" y="114"/>
                    <a:pt x="203" y="108"/>
                  </a:cubicBezTo>
                  <a:cubicBezTo>
                    <a:pt x="190" y="95"/>
                    <a:pt x="177" y="82"/>
                    <a:pt x="162" y="71"/>
                  </a:cubicBezTo>
                  <a:cubicBezTo>
                    <a:pt x="155" y="65"/>
                    <a:pt x="148" y="57"/>
                    <a:pt x="141" y="50"/>
                  </a:cubicBezTo>
                  <a:cubicBezTo>
                    <a:pt x="136" y="43"/>
                    <a:pt x="129" y="37"/>
                    <a:pt x="123" y="31"/>
                  </a:cubicBezTo>
                  <a:cubicBezTo>
                    <a:pt x="114" y="23"/>
                    <a:pt x="105" y="14"/>
                    <a:pt x="96" y="6"/>
                  </a:cubicBezTo>
                  <a:cubicBezTo>
                    <a:pt x="290" y="6"/>
                    <a:pt x="290" y="6"/>
                    <a:pt x="290" y="6"/>
                  </a:cubicBezTo>
                  <a:cubicBezTo>
                    <a:pt x="290" y="161"/>
                    <a:pt x="290" y="161"/>
                    <a:pt x="290" y="161"/>
                  </a:cubicBezTo>
                  <a:cubicBezTo>
                    <a:pt x="95" y="161"/>
                    <a:pt x="95" y="161"/>
                    <a:pt x="95" y="161"/>
                  </a:cubicBezTo>
                  <a:cubicBezTo>
                    <a:pt x="92" y="159"/>
                    <a:pt x="90" y="157"/>
                    <a:pt x="88" y="155"/>
                  </a:cubicBezTo>
                  <a:cubicBezTo>
                    <a:pt x="82" y="150"/>
                    <a:pt x="76" y="144"/>
                    <a:pt x="70" y="139"/>
                  </a:cubicBezTo>
                  <a:cubicBezTo>
                    <a:pt x="58" y="129"/>
                    <a:pt x="47" y="120"/>
                    <a:pt x="37" y="109"/>
                  </a:cubicBezTo>
                  <a:cubicBezTo>
                    <a:pt x="35" y="108"/>
                    <a:pt x="33" y="110"/>
                    <a:pt x="34" y="111"/>
                  </a:cubicBezTo>
                  <a:cubicBezTo>
                    <a:pt x="44" y="121"/>
                    <a:pt x="55" y="130"/>
                    <a:pt x="66" y="140"/>
                  </a:cubicBezTo>
                  <a:cubicBezTo>
                    <a:pt x="72" y="145"/>
                    <a:pt x="77" y="150"/>
                    <a:pt x="83" y="155"/>
                  </a:cubicBezTo>
                  <a:cubicBezTo>
                    <a:pt x="85" y="157"/>
                    <a:pt x="88" y="159"/>
                    <a:pt x="90" y="161"/>
                  </a:cubicBezTo>
                  <a:cubicBezTo>
                    <a:pt x="22" y="161"/>
                    <a:pt x="22" y="161"/>
                    <a:pt x="22" y="161"/>
                  </a:cubicBezTo>
                  <a:lnTo>
                    <a:pt x="22" y="6"/>
                  </a:ln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210"/>
            <p:cNvSpPr>
              <a:spLocks noEditPoints="1"/>
            </p:cNvSpPr>
            <p:nvPr/>
          </p:nvSpPr>
          <p:spPr bwMode="auto">
            <a:xfrm>
              <a:off x="2392608" y="2580709"/>
              <a:ext cx="660400" cy="919163"/>
            </a:xfrm>
            <a:custGeom>
              <a:avLst/>
              <a:gdLst>
                <a:gd name="T0" fmla="*/ 69 w 156"/>
                <a:gd name="T1" fmla="*/ 158 h 217"/>
                <a:gd name="T2" fmla="*/ 82 w 156"/>
                <a:gd name="T3" fmla="*/ 178 h 217"/>
                <a:gd name="T4" fmla="*/ 86 w 156"/>
                <a:gd name="T5" fmla="*/ 186 h 217"/>
                <a:gd name="T6" fmla="*/ 88 w 156"/>
                <a:gd name="T7" fmla="*/ 199 h 217"/>
                <a:gd name="T8" fmla="*/ 127 w 156"/>
                <a:gd name="T9" fmla="*/ 214 h 217"/>
                <a:gd name="T10" fmla="*/ 145 w 156"/>
                <a:gd name="T11" fmla="*/ 178 h 217"/>
                <a:gd name="T12" fmla="*/ 140 w 156"/>
                <a:gd name="T13" fmla="*/ 162 h 217"/>
                <a:gd name="T14" fmla="*/ 139 w 156"/>
                <a:gd name="T15" fmla="*/ 138 h 217"/>
                <a:gd name="T16" fmla="*/ 147 w 156"/>
                <a:gd name="T17" fmla="*/ 55 h 217"/>
                <a:gd name="T18" fmla="*/ 11 w 156"/>
                <a:gd name="T19" fmla="*/ 100 h 217"/>
                <a:gd name="T20" fmla="*/ 106 w 156"/>
                <a:gd name="T21" fmla="*/ 187 h 217"/>
                <a:gd name="T22" fmla="*/ 104 w 156"/>
                <a:gd name="T23" fmla="*/ 183 h 217"/>
                <a:gd name="T24" fmla="*/ 101 w 156"/>
                <a:gd name="T25" fmla="*/ 179 h 217"/>
                <a:gd name="T26" fmla="*/ 138 w 156"/>
                <a:gd name="T27" fmla="*/ 165 h 217"/>
                <a:gd name="T28" fmla="*/ 141 w 156"/>
                <a:gd name="T29" fmla="*/ 181 h 217"/>
                <a:gd name="T30" fmla="*/ 105 w 156"/>
                <a:gd name="T31" fmla="*/ 196 h 217"/>
                <a:gd name="T32" fmla="*/ 140 w 156"/>
                <a:gd name="T33" fmla="*/ 187 h 217"/>
                <a:gd name="T34" fmla="*/ 132 w 156"/>
                <a:gd name="T35" fmla="*/ 207 h 217"/>
                <a:gd name="T36" fmla="*/ 94 w 156"/>
                <a:gd name="T37" fmla="*/ 195 h 217"/>
                <a:gd name="T38" fmla="*/ 113 w 156"/>
                <a:gd name="T39" fmla="*/ 85 h 217"/>
                <a:gd name="T40" fmla="*/ 122 w 156"/>
                <a:gd name="T41" fmla="*/ 168 h 217"/>
                <a:gd name="T42" fmla="*/ 88 w 156"/>
                <a:gd name="T43" fmla="*/ 124 h 217"/>
                <a:gd name="T44" fmla="*/ 61 w 156"/>
                <a:gd name="T45" fmla="*/ 88 h 217"/>
                <a:gd name="T46" fmla="*/ 69 w 156"/>
                <a:gd name="T47" fmla="*/ 82 h 217"/>
                <a:gd name="T48" fmla="*/ 85 w 156"/>
                <a:gd name="T49" fmla="*/ 80 h 217"/>
                <a:gd name="T50" fmla="*/ 99 w 156"/>
                <a:gd name="T51" fmla="*/ 72 h 217"/>
                <a:gd name="T52" fmla="*/ 112 w 156"/>
                <a:gd name="T53" fmla="*/ 71 h 217"/>
                <a:gd name="T54" fmla="*/ 117 w 156"/>
                <a:gd name="T55" fmla="*/ 20 h 217"/>
                <a:gd name="T56" fmla="*/ 148 w 156"/>
                <a:gd name="T57" fmla="*/ 101 h 217"/>
                <a:gd name="T58" fmla="*/ 136 w 156"/>
                <a:gd name="T59" fmla="*/ 159 h 217"/>
                <a:gd name="T60" fmla="*/ 126 w 156"/>
                <a:gd name="T61" fmla="*/ 166 h 217"/>
                <a:gd name="T62" fmla="*/ 116 w 156"/>
                <a:gd name="T63" fmla="*/ 70 h 217"/>
                <a:gd name="T64" fmla="*/ 116 w 156"/>
                <a:gd name="T65" fmla="*/ 53 h 217"/>
                <a:gd name="T66" fmla="*/ 110 w 156"/>
                <a:gd name="T67" fmla="*/ 56 h 217"/>
                <a:gd name="T68" fmla="*/ 105 w 156"/>
                <a:gd name="T69" fmla="*/ 64 h 217"/>
                <a:gd name="T70" fmla="*/ 100 w 156"/>
                <a:gd name="T71" fmla="*/ 62 h 217"/>
                <a:gd name="T72" fmla="*/ 88 w 156"/>
                <a:gd name="T73" fmla="*/ 63 h 217"/>
                <a:gd name="T74" fmla="*/ 85 w 156"/>
                <a:gd name="T75" fmla="*/ 74 h 217"/>
                <a:gd name="T76" fmla="*/ 75 w 156"/>
                <a:gd name="T77" fmla="*/ 66 h 217"/>
                <a:gd name="T78" fmla="*/ 68 w 156"/>
                <a:gd name="T79" fmla="*/ 74 h 217"/>
                <a:gd name="T80" fmla="*/ 64 w 156"/>
                <a:gd name="T81" fmla="*/ 77 h 217"/>
                <a:gd name="T82" fmla="*/ 56 w 156"/>
                <a:gd name="T83" fmla="*/ 74 h 217"/>
                <a:gd name="T84" fmla="*/ 45 w 156"/>
                <a:gd name="T85" fmla="*/ 75 h 217"/>
                <a:gd name="T86" fmla="*/ 46 w 156"/>
                <a:gd name="T87" fmla="*/ 90 h 217"/>
                <a:gd name="T88" fmla="*/ 57 w 156"/>
                <a:gd name="T89" fmla="*/ 91 h 217"/>
                <a:gd name="T90" fmla="*/ 107 w 156"/>
                <a:gd name="T91" fmla="*/ 173 h 217"/>
                <a:gd name="T92" fmla="*/ 70 w 156"/>
                <a:gd name="T93" fmla="*/ 154 h 217"/>
                <a:gd name="T94" fmla="*/ 52 w 156"/>
                <a:gd name="T95" fmla="*/ 77 h 217"/>
                <a:gd name="T96" fmla="*/ 55 w 156"/>
                <a:gd name="T97" fmla="*/ 87 h 217"/>
                <a:gd name="T98" fmla="*/ 48 w 156"/>
                <a:gd name="T99" fmla="*/ 78 h 217"/>
                <a:gd name="T100" fmla="*/ 114 w 156"/>
                <a:gd name="T101" fmla="*/ 59 h 217"/>
                <a:gd name="T102" fmla="*/ 117 w 156"/>
                <a:gd name="T103" fmla="*/ 64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6" h="217">
                  <a:moveTo>
                    <a:pt x="11" y="100"/>
                  </a:moveTo>
                  <a:cubicBezTo>
                    <a:pt x="16" y="118"/>
                    <a:pt x="26" y="137"/>
                    <a:pt x="43" y="146"/>
                  </a:cubicBezTo>
                  <a:cubicBezTo>
                    <a:pt x="52" y="151"/>
                    <a:pt x="59" y="157"/>
                    <a:pt x="69" y="158"/>
                  </a:cubicBezTo>
                  <a:cubicBezTo>
                    <a:pt x="75" y="159"/>
                    <a:pt x="79" y="160"/>
                    <a:pt x="80" y="167"/>
                  </a:cubicBezTo>
                  <a:cubicBezTo>
                    <a:pt x="81" y="170"/>
                    <a:pt x="82" y="173"/>
                    <a:pt x="82" y="176"/>
                  </a:cubicBezTo>
                  <a:cubicBezTo>
                    <a:pt x="82" y="177"/>
                    <a:pt x="82" y="177"/>
                    <a:pt x="82" y="178"/>
                  </a:cubicBezTo>
                  <a:cubicBezTo>
                    <a:pt x="82" y="178"/>
                    <a:pt x="82" y="178"/>
                    <a:pt x="82" y="178"/>
                  </a:cubicBezTo>
                  <a:cubicBezTo>
                    <a:pt x="81" y="179"/>
                    <a:pt x="81" y="180"/>
                    <a:pt x="81" y="181"/>
                  </a:cubicBezTo>
                  <a:cubicBezTo>
                    <a:pt x="82" y="182"/>
                    <a:pt x="86" y="185"/>
                    <a:pt x="86" y="186"/>
                  </a:cubicBezTo>
                  <a:cubicBezTo>
                    <a:pt x="85" y="188"/>
                    <a:pt x="84" y="190"/>
                    <a:pt x="85" y="191"/>
                  </a:cubicBezTo>
                  <a:cubicBezTo>
                    <a:pt x="86" y="193"/>
                    <a:pt x="89" y="195"/>
                    <a:pt x="91" y="196"/>
                  </a:cubicBezTo>
                  <a:cubicBezTo>
                    <a:pt x="89" y="195"/>
                    <a:pt x="88" y="197"/>
                    <a:pt x="88" y="199"/>
                  </a:cubicBezTo>
                  <a:cubicBezTo>
                    <a:pt x="89" y="201"/>
                    <a:pt x="91" y="202"/>
                    <a:pt x="93" y="202"/>
                  </a:cubicBezTo>
                  <a:cubicBezTo>
                    <a:pt x="98" y="202"/>
                    <a:pt x="100" y="209"/>
                    <a:pt x="105" y="211"/>
                  </a:cubicBezTo>
                  <a:cubicBezTo>
                    <a:pt x="112" y="215"/>
                    <a:pt x="119" y="217"/>
                    <a:pt x="127" y="214"/>
                  </a:cubicBezTo>
                  <a:cubicBezTo>
                    <a:pt x="134" y="211"/>
                    <a:pt x="139" y="207"/>
                    <a:pt x="141" y="200"/>
                  </a:cubicBezTo>
                  <a:cubicBezTo>
                    <a:pt x="142" y="197"/>
                    <a:pt x="150" y="189"/>
                    <a:pt x="145" y="186"/>
                  </a:cubicBezTo>
                  <a:cubicBezTo>
                    <a:pt x="143" y="185"/>
                    <a:pt x="146" y="180"/>
                    <a:pt x="145" y="178"/>
                  </a:cubicBezTo>
                  <a:cubicBezTo>
                    <a:pt x="144" y="176"/>
                    <a:pt x="143" y="173"/>
                    <a:pt x="141" y="172"/>
                  </a:cubicBezTo>
                  <a:cubicBezTo>
                    <a:pt x="139" y="171"/>
                    <a:pt x="142" y="168"/>
                    <a:pt x="142" y="166"/>
                  </a:cubicBezTo>
                  <a:cubicBezTo>
                    <a:pt x="142" y="164"/>
                    <a:pt x="141" y="163"/>
                    <a:pt x="140" y="162"/>
                  </a:cubicBezTo>
                  <a:cubicBezTo>
                    <a:pt x="140" y="161"/>
                    <a:pt x="141" y="161"/>
                    <a:pt x="141" y="161"/>
                  </a:cubicBezTo>
                  <a:cubicBezTo>
                    <a:pt x="141" y="160"/>
                    <a:pt x="141" y="159"/>
                    <a:pt x="140" y="159"/>
                  </a:cubicBezTo>
                  <a:cubicBezTo>
                    <a:pt x="138" y="151"/>
                    <a:pt x="135" y="146"/>
                    <a:pt x="139" y="138"/>
                  </a:cubicBezTo>
                  <a:cubicBezTo>
                    <a:pt x="143" y="129"/>
                    <a:pt x="147" y="119"/>
                    <a:pt x="150" y="108"/>
                  </a:cubicBezTo>
                  <a:cubicBezTo>
                    <a:pt x="152" y="101"/>
                    <a:pt x="156" y="89"/>
                    <a:pt x="154" y="81"/>
                  </a:cubicBezTo>
                  <a:cubicBezTo>
                    <a:pt x="151" y="72"/>
                    <a:pt x="151" y="63"/>
                    <a:pt x="147" y="55"/>
                  </a:cubicBezTo>
                  <a:cubicBezTo>
                    <a:pt x="140" y="37"/>
                    <a:pt x="127" y="17"/>
                    <a:pt x="109" y="9"/>
                  </a:cubicBezTo>
                  <a:cubicBezTo>
                    <a:pt x="90" y="0"/>
                    <a:pt x="74" y="1"/>
                    <a:pt x="54" y="6"/>
                  </a:cubicBezTo>
                  <a:cubicBezTo>
                    <a:pt x="12" y="18"/>
                    <a:pt x="0" y="62"/>
                    <a:pt x="11" y="100"/>
                  </a:cubicBezTo>
                  <a:moveTo>
                    <a:pt x="90" y="186"/>
                  </a:moveTo>
                  <a:cubicBezTo>
                    <a:pt x="91" y="187"/>
                    <a:pt x="92" y="187"/>
                    <a:pt x="93" y="187"/>
                  </a:cubicBezTo>
                  <a:cubicBezTo>
                    <a:pt x="97" y="188"/>
                    <a:pt x="102" y="188"/>
                    <a:pt x="106" y="187"/>
                  </a:cubicBezTo>
                  <a:cubicBezTo>
                    <a:pt x="112" y="186"/>
                    <a:pt x="127" y="183"/>
                    <a:pt x="130" y="178"/>
                  </a:cubicBezTo>
                  <a:cubicBezTo>
                    <a:pt x="131" y="175"/>
                    <a:pt x="128" y="173"/>
                    <a:pt x="127" y="176"/>
                  </a:cubicBezTo>
                  <a:cubicBezTo>
                    <a:pt x="125" y="180"/>
                    <a:pt x="107" y="183"/>
                    <a:pt x="104" y="183"/>
                  </a:cubicBezTo>
                  <a:cubicBezTo>
                    <a:pt x="100" y="184"/>
                    <a:pt x="94" y="184"/>
                    <a:pt x="90" y="182"/>
                  </a:cubicBezTo>
                  <a:cubicBezTo>
                    <a:pt x="89" y="182"/>
                    <a:pt x="88" y="181"/>
                    <a:pt x="86" y="180"/>
                  </a:cubicBezTo>
                  <a:cubicBezTo>
                    <a:pt x="91" y="179"/>
                    <a:pt x="96" y="180"/>
                    <a:pt x="101" y="179"/>
                  </a:cubicBezTo>
                  <a:cubicBezTo>
                    <a:pt x="106" y="177"/>
                    <a:pt x="111" y="176"/>
                    <a:pt x="115" y="174"/>
                  </a:cubicBezTo>
                  <a:cubicBezTo>
                    <a:pt x="119" y="173"/>
                    <a:pt x="123" y="171"/>
                    <a:pt x="127" y="170"/>
                  </a:cubicBezTo>
                  <a:cubicBezTo>
                    <a:pt x="130" y="169"/>
                    <a:pt x="134" y="167"/>
                    <a:pt x="138" y="165"/>
                  </a:cubicBezTo>
                  <a:cubicBezTo>
                    <a:pt x="138" y="167"/>
                    <a:pt x="137" y="168"/>
                    <a:pt x="136" y="170"/>
                  </a:cubicBezTo>
                  <a:cubicBezTo>
                    <a:pt x="135" y="175"/>
                    <a:pt x="143" y="178"/>
                    <a:pt x="141" y="181"/>
                  </a:cubicBezTo>
                  <a:cubicBezTo>
                    <a:pt x="141" y="181"/>
                    <a:pt x="141" y="181"/>
                    <a:pt x="141" y="181"/>
                  </a:cubicBezTo>
                  <a:cubicBezTo>
                    <a:pt x="140" y="181"/>
                    <a:pt x="139" y="182"/>
                    <a:pt x="139" y="182"/>
                  </a:cubicBezTo>
                  <a:cubicBezTo>
                    <a:pt x="137" y="188"/>
                    <a:pt x="126" y="190"/>
                    <a:pt x="121" y="192"/>
                  </a:cubicBezTo>
                  <a:cubicBezTo>
                    <a:pt x="119" y="192"/>
                    <a:pt x="105" y="197"/>
                    <a:pt x="105" y="196"/>
                  </a:cubicBezTo>
                  <a:cubicBezTo>
                    <a:pt x="103" y="194"/>
                    <a:pt x="100" y="196"/>
                    <a:pt x="101" y="199"/>
                  </a:cubicBezTo>
                  <a:cubicBezTo>
                    <a:pt x="104" y="203"/>
                    <a:pt x="118" y="197"/>
                    <a:pt x="122" y="196"/>
                  </a:cubicBezTo>
                  <a:cubicBezTo>
                    <a:pt x="127" y="194"/>
                    <a:pt x="136" y="192"/>
                    <a:pt x="140" y="187"/>
                  </a:cubicBezTo>
                  <a:cubicBezTo>
                    <a:pt x="141" y="188"/>
                    <a:pt x="141" y="188"/>
                    <a:pt x="141" y="188"/>
                  </a:cubicBezTo>
                  <a:cubicBezTo>
                    <a:pt x="142" y="189"/>
                    <a:pt x="138" y="194"/>
                    <a:pt x="138" y="195"/>
                  </a:cubicBezTo>
                  <a:cubicBezTo>
                    <a:pt x="137" y="200"/>
                    <a:pt x="136" y="204"/>
                    <a:pt x="132" y="207"/>
                  </a:cubicBezTo>
                  <a:cubicBezTo>
                    <a:pt x="120" y="215"/>
                    <a:pt x="107" y="211"/>
                    <a:pt x="99" y="200"/>
                  </a:cubicBezTo>
                  <a:cubicBezTo>
                    <a:pt x="98" y="198"/>
                    <a:pt x="97" y="198"/>
                    <a:pt x="95" y="198"/>
                  </a:cubicBezTo>
                  <a:cubicBezTo>
                    <a:pt x="92" y="197"/>
                    <a:pt x="94" y="196"/>
                    <a:pt x="94" y="195"/>
                  </a:cubicBezTo>
                  <a:cubicBezTo>
                    <a:pt x="95" y="190"/>
                    <a:pt x="86" y="193"/>
                    <a:pt x="90" y="186"/>
                  </a:cubicBezTo>
                  <a:moveTo>
                    <a:pt x="112" y="71"/>
                  </a:moveTo>
                  <a:cubicBezTo>
                    <a:pt x="112" y="76"/>
                    <a:pt x="113" y="81"/>
                    <a:pt x="113" y="85"/>
                  </a:cubicBezTo>
                  <a:cubicBezTo>
                    <a:pt x="113" y="95"/>
                    <a:pt x="114" y="104"/>
                    <a:pt x="115" y="113"/>
                  </a:cubicBezTo>
                  <a:cubicBezTo>
                    <a:pt x="117" y="132"/>
                    <a:pt x="122" y="150"/>
                    <a:pt x="122" y="168"/>
                  </a:cubicBezTo>
                  <a:cubicBezTo>
                    <a:pt x="122" y="168"/>
                    <a:pt x="122" y="168"/>
                    <a:pt x="122" y="168"/>
                  </a:cubicBezTo>
                  <a:cubicBezTo>
                    <a:pt x="119" y="170"/>
                    <a:pt x="115" y="171"/>
                    <a:pt x="112" y="172"/>
                  </a:cubicBezTo>
                  <a:cubicBezTo>
                    <a:pt x="112" y="171"/>
                    <a:pt x="111" y="170"/>
                    <a:pt x="110" y="170"/>
                  </a:cubicBezTo>
                  <a:cubicBezTo>
                    <a:pt x="105" y="154"/>
                    <a:pt x="98" y="139"/>
                    <a:pt x="88" y="124"/>
                  </a:cubicBezTo>
                  <a:cubicBezTo>
                    <a:pt x="84" y="117"/>
                    <a:pt x="78" y="111"/>
                    <a:pt x="73" y="104"/>
                  </a:cubicBezTo>
                  <a:cubicBezTo>
                    <a:pt x="69" y="99"/>
                    <a:pt x="64" y="95"/>
                    <a:pt x="60" y="89"/>
                  </a:cubicBezTo>
                  <a:cubicBezTo>
                    <a:pt x="60" y="89"/>
                    <a:pt x="61" y="89"/>
                    <a:pt x="61" y="88"/>
                  </a:cubicBezTo>
                  <a:cubicBezTo>
                    <a:pt x="62" y="87"/>
                    <a:pt x="62" y="86"/>
                    <a:pt x="63" y="85"/>
                  </a:cubicBezTo>
                  <a:cubicBezTo>
                    <a:pt x="64" y="85"/>
                    <a:pt x="66" y="85"/>
                    <a:pt x="68" y="84"/>
                  </a:cubicBezTo>
                  <a:cubicBezTo>
                    <a:pt x="69" y="84"/>
                    <a:pt x="69" y="83"/>
                    <a:pt x="69" y="82"/>
                  </a:cubicBezTo>
                  <a:cubicBezTo>
                    <a:pt x="71" y="83"/>
                    <a:pt x="74" y="84"/>
                    <a:pt x="77" y="83"/>
                  </a:cubicBezTo>
                  <a:cubicBezTo>
                    <a:pt x="78" y="83"/>
                    <a:pt x="79" y="81"/>
                    <a:pt x="80" y="79"/>
                  </a:cubicBezTo>
                  <a:cubicBezTo>
                    <a:pt x="81" y="80"/>
                    <a:pt x="83" y="81"/>
                    <a:pt x="85" y="80"/>
                  </a:cubicBezTo>
                  <a:cubicBezTo>
                    <a:pt x="87" y="80"/>
                    <a:pt x="88" y="79"/>
                    <a:pt x="89" y="77"/>
                  </a:cubicBezTo>
                  <a:cubicBezTo>
                    <a:pt x="89" y="78"/>
                    <a:pt x="90" y="78"/>
                    <a:pt x="92" y="78"/>
                  </a:cubicBezTo>
                  <a:cubicBezTo>
                    <a:pt x="95" y="78"/>
                    <a:pt x="98" y="75"/>
                    <a:pt x="99" y="72"/>
                  </a:cubicBezTo>
                  <a:cubicBezTo>
                    <a:pt x="100" y="74"/>
                    <a:pt x="102" y="76"/>
                    <a:pt x="105" y="76"/>
                  </a:cubicBezTo>
                  <a:cubicBezTo>
                    <a:pt x="107" y="75"/>
                    <a:pt x="109" y="73"/>
                    <a:pt x="109" y="71"/>
                  </a:cubicBezTo>
                  <a:cubicBezTo>
                    <a:pt x="110" y="71"/>
                    <a:pt x="111" y="71"/>
                    <a:pt x="112" y="71"/>
                  </a:cubicBezTo>
                  <a:moveTo>
                    <a:pt x="24" y="121"/>
                  </a:moveTo>
                  <a:cubicBezTo>
                    <a:pt x="1" y="84"/>
                    <a:pt x="7" y="22"/>
                    <a:pt x="55" y="10"/>
                  </a:cubicBezTo>
                  <a:cubicBezTo>
                    <a:pt x="78" y="4"/>
                    <a:pt x="99" y="3"/>
                    <a:pt x="117" y="20"/>
                  </a:cubicBezTo>
                  <a:cubicBezTo>
                    <a:pt x="125" y="27"/>
                    <a:pt x="133" y="35"/>
                    <a:pt x="138" y="45"/>
                  </a:cubicBezTo>
                  <a:cubicBezTo>
                    <a:pt x="143" y="53"/>
                    <a:pt x="149" y="66"/>
                    <a:pt x="149" y="76"/>
                  </a:cubicBezTo>
                  <a:cubicBezTo>
                    <a:pt x="149" y="84"/>
                    <a:pt x="151" y="93"/>
                    <a:pt x="148" y="101"/>
                  </a:cubicBezTo>
                  <a:cubicBezTo>
                    <a:pt x="144" y="111"/>
                    <a:pt x="143" y="122"/>
                    <a:pt x="138" y="131"/>
                  </a:cubicBezTo>
                  <a:cubicBezTo>
                    <a:pt x="132" y="142"/>
                    <a:pt x="133" y="147"/>
                    <a:pt x="136" y="158"/>
                  </a:cubicBezTo>
                  <a:cubicBezTo>
                    <a:pt x="136" y="158"/>
                    <a:pt x="136" y="158"/>
                    <a:pt x="136" y="159"/>
                  </a:cubicBezTo>
                  <a:cubicBezTo>
                    <a:pt x="136" y="159"/>
                    <a:pt x="136" y="160"/>
                    <a:pt x="136" y="161"/>
                  </a:cubicBezTo>
                  <a:cubicBezTo>
                    <a:pt x="133" y="163"/>
                    <a:pt x="129" y="164"/>
                    <a:pt x="126" y="166"/>
                  </a:cubicBezTo>
                  <a:cubicBezTo>
                    <a:pt x="126" y="166"/>
                    <a:pt x="126" y="166"/>
                    <a:pt x="126" y="166"/>
                  </a:cubicBezTo>
                  <a:cubicBezTo>
                    <a:pt x="125" y="148"/>
                    <a:pt x="121" y="131"/>
                    <a:pt x="119" y="113"/>
                  </a:cubicBezTo>
                  <a:cubicBezTo>
                    <a:pt x="118" y="104"/>
                    <a:pt x="117" y="95"/>
                    <a:pt x="117" y="85"/>
                  </a:cubicBezTo>
                  <a:cubicBezTo>
                    <a:pt x="117" y="81"/>
                    <a:pt x="116" y="75"/>
                    <a:pt x="116" y="70"/>
                  </a:cubicBezTo>
                  <a:cubicBezTo>
                    <a:pt x="119" y="69"/>
                    <a:pt x="122" y="67"/>
                    <a:pt x="121" y="63"/>
                  </a:cubicBezTo>
                  <a:cubicBezTo>
                    <a:pt x="122" y="61"/>
                    <a:pt x="121" y="59"/>
                    <a:pt x="121" y="57"/>
                  </a:cubicBezTo>
                  <a:cubicBezTo>
                    <a:pt x="120" y="55"/>
                    <a:pt x="118" y="53"/>
                    <a:pt x="116" y="53"/>
                  </a:cubicBezTo>
                  <a:cubicBezTo>
                    <a:pt x="115" y="53"/>
                    <a:pt x="114" y="54"/>
                    <a:pt x="113" y="55"/>
                  </a:cubicBezTo>
                  <a:cubicBezTo>
                    <a:pt x="112" y="55"/>
                    <a:pt x="112" y="55"/>
                    <a:pt x="111" y="55"/>
                  </a:cubicBezTo>
                  <a:cubicBezTo>
                    <a:pt x="110" y="55"/>
                    <a:pt x="110" y="55"/>
                    <a:pt x="110" y="56"/>
                  </a:cubicBezTo>
                  <a:cubicBezTo>
                    <a:pt x="107" y="57"/>
                    <a:pt x="105" y="59"/>
                    <a:pt x="105" y="62"/>
                  </a:cubicBezTo>
                  <a:cubicBezTo>
                    <a:pt x="105" y="62"/>
                    <a:pt x="105" y="63"/>
                    <a:pt x="105" y="64"/>
                  </a:cubicBezTo>
                  <a:cubicBezTo>
                    <a:pt x="105" y="64"/>
                    <a:pt x="105" y="64"/>
                    <a:pt x="105" y="64"/>
                  </a:cubicBezTo>
                  <a:cubicBezTo>
                    <a:pt x="105" y="64"/>
                    <a:pt x="105" y="65"/>
                    <a:pt x="105" y="65"/>
                  </a:cubicBezTo>
                  <a:cubicBezTo>
                    <a:pt x="105" y="69"/>
                    <a:pt x="103" y="74"/>
                    <a:pt x="101" y="67"/>
                  </a:cubicBezTo>
                  <a:cubicBezTo>
                    <a:pt x="101" y="66"/>
                    <a:pt x="100" y="64"/>
                    <a:pt x="100" y="62"/>
                  </a:cubicBezTo>
                  <a:cubicBezTo>
                    <a:pt x="99" y="60"/>
                    <a:pt x="95" y="61"/>
                    <a:pt x="96" y="63"/>
                  </a:cubicBezTo>
                  <a:cubicBezTo>
                    <a:pt x="98" y="73"/>
                    <a:pt x="92" y="73"/>
                    <a:pt x="90" y="70"/>
                  </a:cubicBezTo>
                  <a:cubicBezTo>
                    <a:pt x="89" y="67"/>
                    <a:pt x="89" y="64"/>
                    <a:pt x="88" y="63"/>
                  </a:cubicBezTo>
                  <a:cubicBezTo>
                    <a:pt x="88" y="61"/>
                    <a:pt x="85" y="61"/>
                    <a:pt x="84" y="63"/>
                  </a:cubicBezTo>
                  <a:cubicBezTo>
                    <a:pt x="84" y="65"/>
                    <a:pt x="84" y="69"/>
                    <a:pt x="85" y="72"/>
                  </a:cubicBezTo>
                  <a:cubicBezTo>
                    <a:pt x="85" y="73"/>
                    <a:pt x="85" y="73"/>
                    <a:pt x="85" y="74"/>
                  </a:cubicBezTo>
                  <a:cubicBezTo>
                    <a:pt x="83" y="74"/>
                    <a:pt x="81" y="73"/>
                    <a:pt x="80" y="72"/>
                  </a:cubicBezTo>
                  <a:cubicBezTo>
                    <a:pt x="80" y="69"/>
                    <a:pt x="80" y="67"/>
                    <a:pt x="79" y="66"/>
                  </a:cubicBezTo>
                  <a:cubicBezTo>
                    <a:pt x="79" y="63"/>
                    <a:pt x="75" y="64"/>
                    <a:pt x="75" y="66"/>
                  </a:cubicBezTo>
                  <a:cubicBezTo>
                    <a:pt x="75" y="68"/>
                    <a:pt x="76" y="71"/>
                    <a:pt x="77" y="74"/>
                  </a:cubicBezTo>
                  <a:cubicBezTo>
                    <a:pt x="77" y="75"/>
                    <a:pt x="76" y="77"/>
                    <a:pt x="76" y="78"/>
                  </a:cubicBezTo>
                  <a:cubicBezTo>
                    <a:pt x="72" y="77"/>
                    <a:pt x="69" y="76"/>
                    <a:pt x="68" y="74"/>
                  </a:cubicBezTo>
                  <a:cubicBezTo>
                    <a:pt x="67" y="72"/>
                    <a:pt x="66" y="70"/>
                    <a:pt x="66" y="69"/>
                  </a:cubicBezTo>
                  <a:cubicBezTo>
                    <a:pt x="65" y="67"/>
                    <a:pt x="62" y="68"/>
                    <a:pt x="62" y="71"/>
                  </a:cubicBezTo>
                  <a:cubicBezTo>
                    <a:pt x="64" y="77"/>
                    <a:pt x="64" y="77"/>
                    <a:pt x="64" y="77"/>
                  </a:cubicBezTo>
                  <a:cubicBezTo>
                    <a:pt x="65" y="78"/>
                    <a:pt x="65" y="80"/>
                    <a:pt x="64" y="81"/>
                  </a:cubicBezTo>
                  <a:cubicBezTo>
                    <a:pt x="64" y="80"/>
                    <a:pt x="62" y="80"/>
                    <a:pt x="61" y="80"/>
                  </a:cubicBezTo>
                  <a:cubicBezTo>
                    <a:pt x="60" y="78"/>
                    <a:pt x="58" y="75"/>
                    <a:pt x="56" y="74"/>
                  </a:cubicBezTo>
                  <a:cubicBezTo>
                    <a:pt x="55" y="74"/>
                    <a:pt x="55" y="73"/>
                    <a:pt x="54" y="73"/>
                  </a:cubicBezTo>
                  <a:cubicBezTo>
                    <a:pt x="53" y="72"/>
                    <a:pt x="52" y="71"/>
                    <a:pt x="51" y="71"/>
                  </a:cubicBezTo>
                  <a:cubicBezTo>
                    <a:pt x="48" y="70"/>
                    <a:pt x="45" y="73"/>
                    <a:pt x="45" y="75"/>
                  </a:cubicBezTo>
                  <a:cubicBezTo>
                    <a:pt x="45" y="76"/>
                    <a:pt x="45" y="76"/>
                    <a:pt x="44" y="77"/>
                  </a:cubicBezTo>
                  <a:cubicBezTo>
                    <a:pt x="44" y="78"/>
                    <a:pt x="43" y="79"/>
                    <a:pt x="43" y="81"/>
                  </a:cubicBezTo>
                  <a:cubicBezTo>
                    <a:pt x="42" y="84"/>
                    <a:pt x="43" y="88"/>
                    <a:pt x="46" y="90"/>
                  </a:cubicBezTo>
                  <a:cubicBezTo>
                    <a:pt x="48" y="92"/>
                    <a:pt x="52" y="93"/>
                    <a:pt x="55" y="92"/>
                  </a:cubicBezTo>
                  <a:cubicBezTo>
                    <a:pt x="55" y="92"/>
                    <a:pt x="56" y="91"/>
                    <a:pt x="56" y="91"/>
                  </a:cubicBezTo>
                  <a:cubicBezTo>
                    <a:pt x="56" y="91"/>
                    <a:pt x="57" y="91"/>
                    <a:pt x="57" y="91"/>
                  </a:cubicBezTo>
                  <a:cubicBezTo>
                    <a:pt x="65" y="104"/>
                    <a:pt x="77" y="113"/>
                    <a:pt x="85" y="127"/>
                  </a:cubicBezTo>
                  <a:cubicBezTo>
                    <a:pt x="94" y="141"/>
                    <a:pt x="101" y="156"/>
                    <a:pt x="107" y="173"/>
                  </a:cubicBezTo>
                  <a:cubicBezTo>
                    <a:pt x="107" y="173"/>
                    <a:pt x="107" y="173"/>
                    <a:pt x="107" y="173"/>
                  </a:cubicBezTo>
                  <a:cubicBezTo>
                    <a:pt x="100" y="175"/>
                    <a:pt x="93" y="175"/>
                    <a:pt x="86" y="176"/>
                  </a:cubicBezTo>
                  <a:cubicBezTo>
                    <a:pt x="86" y="171"/>
                    <a:pt x="85" y="164"/>
                    <a:pt x="83" y="160"/>
                  </a:cubicBezTo>
                  <a:cubicBezTo>
                    <a:pt x="80" y="156"/>
                    <a:pt x="75" y="155"/>
                    <a:pt x="70" y="154"/>
                  </a:cubicBezTo>
                  <a:cubicBezTo>
                    <a:pt x="52" y="150"/>
                    <a:pt x="34" y="137"/>
                    <a:pt x="24" y="121"/>
                  </a:cubicBezTo>
                  <a:moveTo>
                    <a:pt x="48" y="78"/>
                  </a:moveTo>
                  <a:cubicBezTo>
                    <a:pt x="49" y="81"/>
                    <a:pt x="53" y="80"/>
                    <a:pt x="52" y="77"/>
                  </a:cubicBezTo>
                  <a:cubicBezTo>
                    <a:pt x="54" y="79"/>
                    <a:pt x="56" y="82"/>
                    <a:pt x="55" y="83"/>
                  </a:cubicBezTo>
                  <a:cubicBezTo>
                    <a:pt x="55" y="84"/>
                    <a:pt x="55" y="85"/>
                    <a:pt x="56" y="86"/>
                  </a:cubicBezTo>
                  <a:cubicBezTo>
                    <a:pt x="56" y="86"/>
                    <a:pt x="55" y="87"/>
                    <a:pt x="55" y="87"/>
                  </a:cubicBezTo>
                  <a:cubicBezTo>
                    <a:pt x="51" y="87"/>
                    <a:pt x="48" y="85"/>
                    <a:pt x="48" y="81"/>
                  </a:cubicBezTo>
                  <a:cubicBezTo>
                    <a:pt x="48" y="80"/>
                    <a:pt x="48" y="79"/>
                    <a:pt x="48" y="78"/>
                  </a:cubicBezTo>
                  <a:cubicBezTo>
                    <a:pt x="48" y="78"/>
                    <a:pt x="48" y="78"/>
                    <a:pt x="48" y="78"/>
                  </a:cubicBezTo>
                  <a:cubicBezTo>
                    <a:pt x="48" y="78"/>
                    <a:pt x="48" y="78"/>
                    <a:pt x="48" y="78"/>
                  </a:cubicBezTo>
                  <a:moveTo>
                    <a:pt x="113" y="62"/>
                  </a:moveTo>
                  <a:cubicBezTo>
                    <a:pt x="113" y="61"/>
                    <a:pt x="114" y="60"/>
                    <a:pt x="114" y="59"/>
                  </a:cubicBezTo>
                  <a:cubicBezTo>
                    <a:pt x="115" y="60"/>
                    <a:pt x="116" y="61"/>
                    <a:pt x="117" y="62"/>
                  </a:cubicBezTo>
                  <a:cubicBezTo>
                    <a:pt x="117" y="63"/>
                    <a:pt x="117" y="63"/>
                    <a:pt x="117" y="63"/>
                  </a:cubicBezTo>
                  <a:cubicBezTo>
                    <a:pt x="117" y="63"/>
                    <a:pt x="117" y="64"/>
                    <a:pt x="117" y="64"/>
                  </a:cubicBezTo>
                  <a:cubicBezTo>
                    <a:pt x="116" y="67"/>
                    <a:pt x="112" y="65"/>
                    <a:pt x="113" y="62"/>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211"/>
            <p:cNvSpPr/>
            <p:nvPr/>
          </p:nvSpPr>
          <p:spPr bwMode="auto">
            <a:xfrm>
              <a:off x="3057771" y="2606109"/>
              <a:ext cx="169863" cy="165100"/>
            </a:xfrm>
            <a:custGeom>
              <a:avLst/>
              <a:gdLst>
                <a:gd name="T0" fmla="*/ 1 w 40"/>
                <a:gd name="T1" fmla="*/ 35 h 39"/>
                <a:gd name="T2" fmla="*/ 8 w 40"/>
                <a:gd name="T3" fmla="*/ 29 h 39"/>
                <a:gd name="T4" fmla="*/ 20 w 40"/>
                <a:gd name="T5" fmla="*/ 17 h 39"/>
                <a:gd name="T6" fmla="*/ 31 w 40"/>
                <a:gd name="T7" fmla="*/ 5 h 39"/>
                <a:gd name="T8" fmla="*/ 37 w 40"/>
                <a:gd name="T9" fmla="*/ 1 h 39"/>
                <a:gd name="T10" fmla="*/ 38 w 40"/>
                <a:gd name="T11" fmla="*/ 5 h 39"/>
                <a:gd name="T12" fmla="*/ 30 w 40"/>
                <a:gd name="T13" fmla="*/ 13 h 39"/>
                <a:gd name="T14" fmla="*/ 21 w 40"/>
                <a:gd name="T15" fmla="*/ 22 h 39"/>
                <a:gd name="T16" fmla="*/ 5 w 40"/>
                <a:gd name="T17" fmla="*/ 36 h 39"/>
                <a:gd name="T18" fmla="*/ 4 w 40"/>
                <a:gd name="T19" fmla="*/ 38 h 39"/>
                <a:gd name="T20" fmla="*/ 3 w 40"/>
                <a:gd name="T21" fmla="*/ 38 h 39"/>
                <a:gd name="T22" fmla="*/ 1 w 40"/>
                <a:gd name="T23" fmla="*/ 3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39">
                  <a:moveTo>
                    <a:pt x="1" y="35"/>
                  </a:moveTo>
                  <a:cubicBezTo>
                    <a:pt x="3" y="32"/>
                    <a:pt x="5" y="31"/>
                    <a:pt x="8" y="29"/>
                  </a:cubicBezTo>
                  <a:cubicBezTo>
                    <a:pt x="13" y="26"/>
                    <a:pt x="17" y="21"/>
                    <a:pt x="20" y="17"/>
                  </a:cubicBezTo>
                  <a:cubicBezTo>
                    <a:pt x="24" y="13"/>
                    <a:pt x="28" y="10"/>
                    <a:pt x="31" y="5"/>
                  </a:cubicBezTo>
                  <a:cubicBezTo>
                    <a:pt x="32" y="3"/>
                    <a:pt x="34" y="2"/>
                    <a:pt x="37" y="1"/>
                  </a:cubicBezTo>
                  <a:cubicBezTo>
                    <a:pt x="39" y="0"/>
                    <a:pt x="40" y="4"/>
                    <a:pt x="38" y="5"/>
                  </a:cubicBezTo>
                  <a:cubicBezTo>
                    <a:pt x="35" y="6"/>
                    <a:pt x="32" y="10"/>
                    <a:pt x="30" y="13"/>
                  </a:cubicBezTo>
                  <a:cubicBezTo>
                    <a:pt x="28" y="16"/>
                    <a:pt x="24" y="19"/>
                    <a:pt x="21" y="22"/>
                  </a:cubicBezTo>
                  <a:cubicBezTo>
                    <a:pt x="17" y="27"/>
                    <a:pt x="10" y="31"/>
                    <a:pt x="5" y="36"/>
                  </a:cubicBezTo>
                  <a:cubicBezTo>
                    <a:pt x="5" y="37"/>
                    <a:pt x="5" y="37"/>
                    <a:pt x="4" y="38"/>
                  </a:cubicBezTo>
                  <a:cubicBezTo>
                    <a:pt x="3" y="38"/>
                    <a:pt x="3" y="38"/>
                    <a:pt x="3" y="38"/>
                  </a:cubicBezTo>
                  <a:cubicBezTo>
                    <a:pt x="1" y="39"/>
                    <a:pt x="0" y="36"/>
                    <a:pt x="1" y="35"/>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212"/>
            <p:cNvSpPr/>
            <p:nvPr/>
          </p:nvSpPr>
          <p:spPr bwMode="auto">
            <a:xfrm>
              <a:off x="2951408" y="2372747"/>
              <a:ext cx="157163" cy="185738"/>
            </a:xfrm>
            <a:custGeom>
              <a:avLst/>
              <a:gdLst>
                <a:gd name="T0" fmla="*/ 1 w 37"/>
                <a:gd name="T1" fmla="*/ 41 h 44"/>
                <a:gd name="T2" fmla="*/ 15 w 37"/>
                <a:gd name="T3" fmla="*/ 20 h 44"/>
                <a:gd name="T4" fmla="*/ 34 w 37"/>
                <a:gd name="T5" fmla="*/ 0 h 44"/>
                <a:gd name="T6" fmla="*/ 36 w 37"/>
                <a:gd name="T7" fmla="*/ 2 h 44"/>
                <a:gd name="T8" fmla="*/ 36 w 37"/>
                <a:gd name="T9" fmla="*/ 3 h 44"/>
                <a:gd name="T10" fmla="*/ 34 w 37"/>
                <a:gd name="T11" fmla="*/ 5 h 44"/>
                <a:gd name="T12" fmla="*/ 20 w 37"/>
                <a:gd name="T13" fmla="*/ 20 h 44"/>
                <a:gd name="T14" fmla="*/ 11 w 37"/>
                <a:gd name="T15" fmla="*/ 31 h 44"/>
                <a:gd name="T16" fmla="*/ 6 w 37"/>
                <a:gd name="T17" fmla="*/ 39 h 44"/>
                <a:gd name="T18" fmla="*/ 6 w 37"/>
                <a:gd name="T19" fmla="*/ 40 h 44"/>
                <a:gd name="T20" fmla="*/ 4 w 37"/>
                <a:gd name="T21" fmla="*/ 43 h 44"/>
                <a:gd name="T22" fmla="*/ 1 w 37"/>
                <a:gd name="T23" fmla="*/ 4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44">
                  <a:moveTo>
                    <a:pt x="1" y="41"/>
                  </a:moveTo>
                  <a:cubicBezTo>
                    <a:pt x="2" y="33"/>
                    <a:pt x="10" y="26"/>
                    <a:pt x="15" y="20"/>
                  </a:cubicBezTo>
                  <a:cubicBezTo>
                    <a:pt x="21" y="13"/>
                    <a:pt x="25" y="4"/>
                    <a:pt x="34" y="0"/>
                  </a:cubicBezTo>
                  <a:cubicBezTo>
                    <a:pt x="35" y="0"/>
                    <a:pt x="36" y="1"/>
                    <a:pt x="36" y="2"/>
                  </a:cubicBezTo>
                  <a:cubicBezTo>
                    <a:pt x="36" y="3"/>
                    <a:pt x="36" y="3"/>
                    <a:pt x="36" y="3"/>
                  </a:cubicBezTo>
                  <a:cubicBezTo>
                    <a:pt x="37" y="4"/>
                    <a:pt x="35" y="6"/>
                    <a:pt x="34" y="5"/>
                  </a:cubicBezTo>
                  <a:cubicBezTo>
                    <a:pt x="27" y="8"/>
                    <a:pt x="24" y="15"/>
                    <a:pt x="20" y="20"/>
                  </a:cubicBezTo>
                  <a:cubicBezTo>
                    <a:pt x="17" y="24"/>
                    <a:pt x="14" y="27"/>
                    <a:pt x="11" y="31"/>
                  </a:cubicBezTo>
                  <a:cubicBezTo>
                    <a:pt x="10" y="33"/>
                    <a:pt x="7" y="36"/>
                    <a:pt x="6" y="39"/>
                  </a:cubicBezTo>
                  <a:cubicBezTo>
                    <a:pt x="6" y="39"/>
                    <a:pt x="6" y="39"/>
                    <a:pt x="6" y="40"/>
                  </a:cubicBezTo>
                  <a:cubicBezTo>
                    <a:pt x="5" y="41"/>
                    <a:pt x="5" y="42"/>
                    <a:pt x="4" y="43"/>
                  </a:cubicBezTo>
                  <a:cubicBezTo>
                    <a:pt x="3" y="44"/>
                    <a:pt x="0" y="43"/>
                    <a:pt x="1" y="41"/>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213"/>
            <p:cNvSpPr/>
            <p:nvPr/>
          </p:nvSpPr>
          <p:spPr bwMode="auto">
            <a:xfrm>
              <a:off x="2760908" y="2266384"/>
              <a:ext cx="114300" cy="258763"/>
            </a:xfrm>
            <a:custGeom>
              <a:avLst/>
              <a:gdLst>
                <a:gd name="T0" fmla="*/ 1 w 27"/>
                <a:gd name="T1" fmla="*/ 55 h 61"/>
                <a:gd name="T2" fmla="*/ 1 w 27"/>
                <a:gd name="T3" fmla="*/ 54 h 61"/>
                <a:gd name="T4" fmla="*/ 11 w 27"/>
                <a:gd name="T5" fmla="*/ 22 h 61"/>
                <a:gd name="T6" fmla="*/ 23 w 27"/>
                <a:gd name="T7" fmla="*/ 2 h 61"/>
                <a:gd name="T8" fmla="*/ 25 w 27"/>
                <a:gd name="T9" fmla="*/ 5 h 61"/>
                <a:gd name="T10" fmla="*/ 13 w 27"/>
                <a:gd name="T11" fmla="*/ 29 h 61"/>
                <a:gd name="T12" fmla="*/ 5 w 27"/>
                <a:gd name="T13" fmla="*/ 59 h 61"/>
                <a:gd name="T14" fmla="*/ 1 w 27"/>
                <a:gd name="T15" fmla="*/ 59 h 61"/>
                <a:gd name="T16" fmla="*/ 1 w 27"/>
                <a:gd name="T17" fmla="*/ 5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61">
                  <a:moveTo>
                    <a:pt x="1" y="55"/>
                  </a:moveTo>
                  <a:cubicBezTo>
                    <a:pt x="1" y="54"/>
                    <a:pt x="1" y="54"/>
                    <a:pt x="1" y="54"/>
                  </a:cubicBezTo>
                  <a:cubicBezTo>
                    <a:pt x="4" y="43"/>
                    <a:pt x="7" y="32"/>
                    <a:pt x="11" y="22"/>
                  </a:cubicBezTo>
                  <a:cubicBezTo>
                    <a:pt x="13" y="16"/>
                    <a:pt x="16" y="5"/>
                    <a:pt x="23" y="2"/>
                  </a:cubicBezTo>
                  <a:cubicBezTo>
                    <a:pt x="25" y="0"/>
                    <a:pt x="27" y="4"/>
                    <a:pt x="25" y="5"/>
                  </a:cubicBezTo>
                  <a:cubicBezTo>
                    <a:pt x="18" y="9"/>
                    <a:pt x="16" y="22"/>
                    <a:pt x="13" y="29"/>
                  </a:cubicBezTo>
                  <a:cubicBezTo>
                    <a:pt x="9" y="38"/>
                    <a:pt x="6" y="48"/>
                    <a:pt x="5" y="59"/>
                  </a:cubicBezTo>
                  <a:cubicBezTo>
                    <a:pt x="4" y="61"/>
                    <a:pt x="1" y="61"/>
                    <a:pt x="1" y="59"/>
                  </a:cubicBezTo>
                  <a:cubicBezTo>
                    <a:pt x="0" y="57"/>
                    <a:pt x="0" y="57"/>
                    <a:pt x="1" y="55"/>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214"/>
            <p:cNvSpPr/>
            <p:nvPr/>
          </p:nvSpPr>
          <p:spPr bwMode="auto">
            <a:xfrm>
              <a:off x="2540246" y="2220347"/>
              <a:ext cx="60325" cy="300038"/>
            </a:xfrm>
            <a:custGeom>
              <a:avLst/>
              <a:gdLst>
                <a:gd name="T0" fmla="*/ 2 w 14"/>
                <a:gd name="T1" fmla="*/ 38 h 71"/>
                <a:gd name="T2" fmla="*/ 3 w 14"/>
                <a:gd name="T3" fmla="*/ 3 h 71"/>
                <a:gd name="T4" fmla="*/ 7 w 14"/>
                <a:gd name="T5" fmla="*/ 4 h 71"/>
                <a:gd name="T6" fmla="*/ 6 w 14"/>
                <a:gd name="T7" fmla="*/ 34 h 71"/>
                <a:gd name="T8" fmla="*/ 11 w 14"/>
                <a:gd name="T9" fmla="*/ 67 h 71"/>
                <a:gd name="T10" fmla="*/ 12 w 14"/>
                <a:gd name="T11" fmla="*/ 71 h 71"/>
                <a:gd name="T12" fmla="*/ 10 w 14"/>
                <a:gd name="T13" fmla="*/ 71 h 71"/>
                <a:gd name="T14" fmla="*/ 7 w 14"/>
                <a:gd name="T15" fmla="*/ 70 h 71"/>
                <a:gd name="T16" fmla="*/ 2 w 14"/>
                <a:gd name="T17" fmla="*/ 3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71">
                  <a:moveTo>
                    <a:pt x="2" y="38"/>
                  </a:moveTo>
                  <a:cubicBezTo>
                    <a:pt x="1" y="27"/>
                    <a:pt x="0" y="14"/>
                    <a:pt x="3" y="3"/>
                  </a:cubicBezTo>
                  <a:cubicBezTo>
                    <a:pt x="4" y="0"/>
                    <a:pt x="8" y="1"/>
                    <a:pt x="7" y="4"/>
                  </a:cubicBezTo>
                  <a:cubicBezTo>
                    <a:pt x="4" y="13"/>
                    <a:pt x="5" y="24"/>
                    <a:pt x="6" y="34"/>
                  </a:cubicBezTo>
                  <a:cubicBezTo>
                    <a:pt x="7" y="45"/>
                    <a:pt x="9" y="56"/>
                    <a:pt x="11" y="67"/>
                  </a:cubicBezTo>
                  <a:cubicBezTo>
                    <a:pt x="13" y="66"/>
                    <a:pt x="14" y="70"/>
                    <a:pt x="12" y="71"/>
                  </a:cubicBezTo>
                  <a:cubicBezTo>
                    <a:pt x="10" y="71"/>
                    <a:pt x="10" y="71"/>
                    <a:pt x="10" y="71"/>
                  </a:cubicBezTo>
                  <a:cubicBezTo>
                    <a:pt x="9" y="71"/>
                    <a:pt x="7" y="71"/>
                    <a:pt x="7" y="70"/>
                  </a:cubicBezTo>
                  <a:cubicBezTo>
                    <a:pt x="5" y="59"/>
                    <a:pt x="4" y="49"/>
                    <a:pt x="2" y="38"/>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215"/>
            <p:cNvSpPr/>
            <p:nvPr/>
          </p:nvSpPr>
          <p:spPr bwMode="auto">
            <a:xfrm>
              <a:off x="2291008" y="2360047"/>
              <a:ext cx="160338" cy="249238"/>
            </a:xfrm>
            <a:custGeom>
              <a:avLst/>
              <a:gdLst>
                <a:gd name="T0" fmla="*/ 4 w 38"/>
                <a:gd name="T1" fmla="*/ 2 h 59"/>
                <a:gd name="T2" fmla="*/ 15 w 38"/>
                <a:gd name="T3" fmla="*/ 29 h 59"/>
                <a:gd name="T4" fmla="*/ 35 w 38"/>
                <a:gd name="T5" fmla="*/ 53 h 59"/>
                <a:gd name="T6" fmla="*/ 36 w 38"/>
                <a:gd name="T7" fmla="*/ 57 h 59"/>
                <a:gd name="T8" fmla="*/ 19 w 38"/>
                <a:gd name="T9" fmla="*/ 42 h 59"/>
                <a:gd name="T10" fmla="*/ 0 w 38"/>
                <a:gd name="T11" fmla="*/ 4 h 59"/>
                <a:gd name="T12" fmla="*/ 4 w 38"/>
                <a:gd name="T13" fmla="*/ 2 h 59"/>
              </a:gdLst>
              <a:ahLst/>
              <a:cxnLst>
                <a:cxn ang="0">
                  <a:pos x="T0" y="T1"/>
                </a:cxn>
                <a:cxn ang="0">
                  <a:pos x="T2" y="T3"/>
                </a:cxn>
                <a:cxn ang="0">
                  <a:pos x="T4" y="T5"/>
                </a:cxn>
                <a:cxn ang="0">
                  <a:pos x="T6" y="T7"/>
                </a:cxn>
                <a:cxn ang="0">
                  <a:pos x="T8" y="T9"/>
                </a:cxn>
                <a:cxn ang="0">
                  <a:pos x="T10" y="T11"/>
                </a:cxn>
                <a:cxn ang="0">
                  <a:pos x="T12" y="T13"/>
                </a:cxn>
              </a:cxnLst>
              <a:rect l="0" t="0" r="r" b="b"/>
              <a:pathLst>
                <a:path w="38" h="59">
                  <a:moveTo>
                    <a:pt x="4" y="2"/>
                  </a:moveTo>
                  <a:cubicBezTo>
                    <a:pt x="7" y="12"/>
                    <a:pt x="10" y="21"/>
                    <a:pt x="15" y="29"/>
                  </a:cubicBezTo>
                  <a:cubicBezTo>
                    <a:pt x="18" y="34"/>
                    <a:pt x="30" y="54"/>
                    <a:pt x="35" y="53"/>
                  </a:cubicBezTo>
                  <a:cubicBezTo>
                    <a:pt x="37" y="53"/>
                    <a:pt x="38" y="57"/>
                    <a:pt x="36" y="57"/>
                  </a:cubicBezTo>
                  <a:cubicBezTo>
                    <a:pt x="28" y="59"/>
                    <a:pt x="23" y="47"/>
                    <a:pt x="19" y="42"/>
                  </a:cubicBezTo>
                  <a:cubicBezTo>
                    <a:pt x="11" y="29"/>
                    <a:pt x="5" y="18"/>
                    <a:pt x="0" y="4"/>
                  </a:cubicBezTo>
                  <a:cubicBezTo>
                    <a:pt x="0" y="1"/>
                    <a:pt x="3" y="0"/>
                    <a:pt x="4" y="2"/>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216"/>
            <p:cNvSpPr/>
            <p:nvPr/>
          </p:nvSpPr>
          <p:spPr bwMode="auto">
            <a:xfrm>
              <a:off x="2048121" y="2644209"/>
              <a:ext cx="301625" cy="96838"/>
            </a:xfrm>
            <a:custGeom>
              <a:avLst/>
              <a:gdLst>
                <a:gd name="T0" fmla="*/ 4 w 71"/>
                <a:gd name="T1" fmla="*/ 2 h 23"/>
                <a:gd name="T2" fmla="*/ 15 w 71"/>
                <a:gd name="T3" fmla="*/ 5 h 23"/>
                <a:gd name="T4" fmla="*/ 31 w 71"/>
                <a:gd name="T5" fmla="*/ 10 h 23"/>
                <a:gd name="T6" fmla="*/ 68 w 71"/>
                <a:gd name="T7" fmla="*/ 16 h 23"/>
                <a:gd name="T8" fmla="*/ 69 w 71"/>
                <a:gd name="T9" fmla="*/ 20 h 23"/>
                <a:gd name="T10" fmla="*/ 30 w 71"/>
                <a:gd name="T11" fmla="*/ 14 h 23"/>
                <a:gd name="T12" fmla="*/ 7 w 71"/>
                <a:gd name="T13" fmla="*/ 8 h 23"/>
                <a:gd name="T14" fmla="*/ 1 w 71"/>
                <a:gd name="T15" fmla="*/ 5 h 23"/>
                <a:gd name="T16" fmla="*/ 4 w 71"/>
                <a:gd name="T17"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23">
                  <a:moveTo>
                    <a:pt x="4" y="2"/>
                  </a:moveTo>
                  <a:cubicBezTo>
                    <a:pt x="6" y="4"/>
                    <a:pt x="14" y="5"/>
                    <a:pt x="15" y="5"/>
                  </a:cubicBezTo>
                  <a:cubicBezTo>
                    <a:pt x="21" y="6"/>
                    <a:pt x="26" y="8"/>
                    <a:pt x="31" y="10"/>
                  </a:cubicBezTo>
                  <a:cubicBezTo>
                    <a:pt x="43" y="15"/>
                    <a:pt x="55" y="19"/>
                    <a:pt x="68" y="16"/>
                  </a:cubicBezTo>
                  <a:cubicBezTo>
                    <a:pt x="70" y="16"/>
                    <a:pt x="71" y="20"/>
                    <a:pt x="69" y="20"/>
                  </a:cubicBezTo>
                  <a:cubicBezTo>
                    <a:pt x="55" y="23"/>
                    <a:pt x="43" y="19"/>
                    <a:pt x="30" y="14"/>
                  </a:cubicBezTo>
                  <a:cubicBezTo>
                    <a:pt x="22" y="11"/>
                    <a:pt x="15" y="8"/>
                    <a:pt x="7" y="8"/>
                  </a:cubicBezTo>
                  <a:cubicBezTo>
                    <a:pt x="4" y="7"/>
                    <a:pt x="3" y="7"/>
                    <a:pt x="1" y="5"/>
                  </a:cubicBezTo>
                  <a:cubicBezTo>
                    <a:pt x="0" y="2"/>
                    <a:pt x="3" y="0"/>
                    <a:pt x="4" y="2"/>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217"/>
            <p:cNvSpPr/>
            <p:nvPr/>
          </p:nvSpPr>
          <p:spPr bwMode="auto">
            <a:xfrm>
              <a:off x="2065583" y="2868047"/>
              <a:ext cx="271463" cy="42863"/>
            </a:xfrm>
            <a:custGeom>
              <a:avLst/>
              <a:gdLst>
                <a:gd name="T0" fmla="*/ 3 w 64"/>
                <a:gd name="T1" fmla="*/ 5 h 10"/>
                <a:gd name="T2" fmla="*/ 60 w 64"/>
                <a:gd name="T3" fmla="*/ 2 h 10"/>
                <a:gd name="T4" fmla="*/ 62 w 64"/>
                <a:gd name="T5" fmla="*/ 5 h 10"/>
                <a:gd name="T6" fmla="*/ 4 w 64"/>
                <a:gd name="T7" fmla="*/ 9 h 10"/>
                <a:gd name="T8" fmla="*/ 3 w 64"/>
                <a:gd name="T9" fmla="*/ 5 h 10"/>
              </a:gdLst>
              <a:ahLst/>
              <a:cxnLst>
                <a:cxn ang="0">
                  <a:pos x="T0" y="T1"/>
                </a:cxn>
                <a:cxn ang="0">
                  <a:pos x="T2" y="T3"/>
                </a:cxn>
                <a:cxn ang="0">
                  <a:pos x="T4" y="T5"/>
                </a:cxn>
                <a:cxn ang="0">
                  <a:pos x="T6" y="T7"/>
                </a:cxn>
                <a:cxn ang="0">
                  <a:pos x="T8" y="T9"/>
                </a:cxn>
              </a:cxnLst>
              <a:rect l="0" t="0" r="r" b="b"/>
              <a:pathLst>
                <a:path w="64" h="10">
                  <a:moveTo>
                    <a:pt x="3" y="5"/>
                  </a:moveTo>
                  <a:cubicBezTo>
                    <a:pt x="22" y="0"/>
                    <a:pt x="41" y="5"/>
                    <a:pt x="60" y="2"/>
                  </a:cubicBezTo>
                  <a:cubicBezTo>
                    <a:pt x="63" y="1"/>
                    <a:pt x="64" y="5"/>
                    <a:pt x="62" y="5"/>
                  </a:cubicBezTo>
                  <a:cubicBezTo>
                    <a:pt x="43" y="9"/>
                    <a:pt x="23" y="4"/>
                    <a:pt x="4" y="9"/>
                  </a:cubicBezTo>
                  <a:cubicBezTo>
                    <a:pt x="1" y="10"/>
                    <a:pt x="0" y="6"/>
                    <a:pt x="3" y="5"/>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218"/>
            <p:cNvSpPr/>
            <p:nvPr/>
          </p:nvSpPr>
          <p:spPr bwMode="auto">
            <a:xfrm>
              <a:off x="2164008" y="3068072"/>
              <a:ext cx="236538" cy="207963"/>
            </a:xfrm>
            <a:custGeom>
              <a:avLst/>
              <a:gdLst>
                <a:gd name="T0" fmla="*/ 2 w 56"/>
                <a:gd name="T1" fmla="*/ 44 h 49"/>
                <a:gd name="T2" fmla="*/ 52 w 56"/>
                <a:gd name="T3" fmla="*/ 1 h 49"/>
                <a:gd name="T4" fmla="*/ 53 w 56"/>
                <a:gd name="T5" fmla="*/ 5 h 49"/>
                <a:gd name="T6" fmla="*/ 5 w 56"/>
                <a:gd name="T7" fmla="*/ 46 h 49"/>
                <a:gd name="T8" fmla="*/ 2 w 56"/>
                <a:gd name="T9" fmla="*/ 44 h 49"/>
              </a:gdLst>
              <a:ahLst/>
              <a:cxnLst>
                <a:cxn ang="0">
                  <a:pos x="T0" y="T1"/>
                </a:cxn>
                <a:cxn ang="0">
                  <a:pos x="T2" y="T3"/>
                </a:cxn>
                <a:cxn ang="0">
                  <a:pos x="T4" y="T5"/>
                </a:cxn>
                <a:cxn ang="0">
                  <a:pos x="T6" y="T7"/>
                </a:cxn>
                <a:cxn ang="0">
                  <a:pos x="T8" y="T9"/>
                </a:cxn>
              </a:cxnLst>
              <a:rect l="0" t="0" r="r" b="b"/>
              <a:pathLst>
                <a:path w="56" h="49">
                  <a:moveTo>
                    <a:pt x="2" y="44"/>
                  </a:moveTo>
                  <a:cubicBezTo>
                    <a:pt x="12" y="26"/>
                    <a:pt x="32" y="8"/>
                    <a:pt x="52" y="1"/>
                  </a:cubicBezTo>
                  <a:cubicBezTo>
                    <a:pt x="55" y="0"/>
                    <a:pt x="56" y="4"/>
                    <a:pt x="53" y="5"/>
                  </a:cubicBezTo>
                  <a:cubicBezTo>
                    <a:pt x="34" y="11"/>
                    <a:pt x="15" y="29"/>
                    <a:pt x="5" y="46"/>
                  </a:cubicBezTo>
                  <a:cubicBezTo>
                    <a:pt x="4" y="49"/>
                    <a:pt x="0" y="47"/>
                    <a:pt x="2" y="44"/>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219"/>
            <p:cNvSpPr/>
            <p:nvPr/>
          </p:nvSpPr>
          <p:spPr bwMode="auto">
            <a:xfrm>
              <a:off x="3103808" y="2928372"/>
              <a:ext cx="266700" cy="50800"/>
            </a:xfrm>
            <a:custGeom>
              <a:avLst/>
              <a:gdLst>
                <a:gd name="T0" fmla="*/ 4 w 63"/>
                <a:gd name="T1" fmla="*/ 1 h 12"/>
                <a:gd name="T2" fmla="*/ 31 w 63"/>
                <a:gd name="T3" fmla="*/ 4 h 12"/>
                <a:gd name="T4" fmla="*/ 60 w 63"/>
                <a:gd name="T5" fmla="*/ 7 h 12"/>
                <a:gd name="T6" fmla="*/ 60 w 63"/>
                <a:gd name="T7" fmla="*/ 11 h 12"/>
                <a:gd name="T8" fmla="*/ 60 w 63"/>
                <a:gd name="T9" fmla="*/ 11 h 12"/>
                <a:gd name="T10" fmla="*/ 58 w 63"/>
                <a:gd name="T11" fmla="*/ 11 h 12"/>
                <a:gd name="T12" fmla="*/ 28 w 63"/>
                <a:gd name="T13" fmla="*/ 8 h 12"/>
                <a:gd name="T14" fmla="*/ 3 w 63"/>
                <a:gd name="T15" fmla="*/ 5 h 12"/>
                <a:gd name="T16" fmla="*/ 4 w 63"/>
                <a:gd name="T1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12">
                  <a:moveTo>
                    <a:pt x="4" y="1"/>
                  </a:moveTo>
                  <a:cubicBezTo>
                    <a:pt x="13" y="4"/>
                    <a:pt x="21" y="3"/>
                    <a:pt x="31" y="4"/>
                  </a:cubicBezTo>
                  <a:cubicBezTo>
                    <a:pt x="40" y="5"/>
                    <a:pt x="50" y="8"/>
                    <a:pt x="60" y="7"/>
                  </a:cubicBezTo>
                  <a:cubicBezTo>
                    <a:pt x="62" y="7"/>
                    <a:pt x="63" y="10"/>
                    <a:pt x="60" y="11"/>
                  </a:cubicBezTo>
                  <a:cubicBezTo>
                    <a:pt x="60" y="11"/>
                    <a:pt x="60" y="11"/>
                    <a:pt x="60" y="11"/>
                  </a:cubicBezTo>
                  <a:cubicBezTo>
                    <a:pt x="59" y="12"/>
                    <a:pt x="59" y="11"/>
                    <a:pt x="58" y="11"/>
                  </a:cubicBezTo>
                  <a:cubicBezTo>
                    <a:pt x="48" y="12"/>
                    <a:pt x="38" y="9"/>
                    <a:pt x="28" y="8"/>
                  </a:cubicBezTo>
                  <a:cubicBezTo>
                    <a:pt x="19" y="7"/>
                    <a:pt x="12" y="8"/>
                    <a:pt x="3" y="5"/>
                  </a:cubicBezTo>
                  <a:cubicBezTo>
                    <a:pt x="0" y="4"/>
                    <a:pt x="1" y="0"/>
                    <a:pt x="4" y="1"/>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220"/>
            <p:cNvSpPr>
              <a:spLocks noEditPoints="1"/>
            </p:cNvSpPr>
            <p:nvPr/>
          </p:nvSpPr>
          <p:spPr bwMode="auto">
            <a:xfrm>
              <a:off x="5540621" y="2583884"/>
              <a:ext cx="704850" cy="788988"/>
            </a:xfrm>
            <a:custGeom>
              <a:avLst/>
              <a:gdLst>
                <a:gd name="T0" fmla="*/ 12 w 166"/>
                <a:gd name="T1" fmla="*/ 141 h 186"/>
                <a:gd name="T2" fmla="*/ 62 w 166"/>
                <a:gd name="T3" fmla="*/ 141 h 186"/>
                <a:gd name="T4" fmla="*/ 74 w 166"/>
                <a:gd name="T5" fmla="*/ 176 h 186"/>
                <a:gd name="T6" fmla="*/ 102 w 166"/>
                <a:gd name="T7" fmla="*/ 172 h 186"/>
                <a:gd name="T8" fmla="*/ 118 w 166"/>
                <a:gd name="T9" fmla="*/ 142 h 186"/>
                <a:gd name="T10" fmla="*/ 165 w 166"/>
                <a:gd name="T11" fmla="*/ 137 h 186"/>
                <a:gd name="T12" fmla="*/ 139 w 166"/>
                <a:gd name="T13" fmla="*/ 98 h 186"/>
                <a:gd name="T14" fmla="*/ 163 w 166"/>
                <a:gd name="T15" fmla="*/ 56 h 186"/>
                <a:gd name="T16" fmla="*/ 112 w 166"/>
                <a:gd name="T17" fmla="*/ 56 h 186"/>
                <a:gd name="T18" fmla="*/ 98 w 166"/>
                <a:gd name="T19" fmla="*/ 18 h 186"/>
                <a:gd name="T20" fmla="*/ 72 w 166"/>
                <a:gd name="T21" fmla="*/ 24 h 186"/>
                <a:gd name="T22" fmla="*/ 46 w 166"/>
                <a:gd name="T23" fmla="*/ 52 h 186"/>
                <a:gd name="T24" fmla="*/ 17 w 166"/>
                <a:gd name="T25" fmla="*/ 79 h 186"/>
                <a:gd name="T26" fmla="*/ 28 w 166"/>
                <a:gd name="T27" fmla="*/ 105 h 186"/>
                <a:gd name="T28" fmla="*/ 106 w 166"/>
                <a:gd name="T29" fmla="*/ 152 h 186"/>
                <a:gd name="T30" fmla="*/ 76 w 166"/>
                <a:gd name="T31" fmla="*/ 172 h 186"/>
                <a:gd name="T32" fmla="*/ 65 w 166"/>
                <a:gd name="T33" fmla="*/ 140 h 186"/>
                <a:gd name="T34" fmla="*/ 109 w 166"/>
                <a:gd name="T35" fmla="*/ 139 h 186"/>
                <a:gd name="T36" fmla="*/ 58 w 166"/>
                <a:gd name="T37" fmla="*/ 98 h 186"/>
                <a:gd name="T38" fmla="*/ 41 w 166"/>
                <a:gd name="T39" fmla="*/ 98 h 186"/>
                <a:gd name="T40" fmla="*/ 59 w 166"/>
                <a:gd name="T41" fmla="*/ 85 h 186"/>
                <a:gd name="T42" fmla="*/ 62 w 166"/>
                <a:gd name="T43" fmla="*/ 98 h 186"/>
                <a:gd name="T44" fmla="*/ 87 w 166"/>
                <a:gd name="T45" fmla="*/ 70 h 186"/>
                <a:gd name="T46" fmla="*/ 112 w 166"/>
                <a:gd name="T47" fmla="*/ 113 h 186"/>
                <a:gd name="T48" fmla="*/ 87 w 166"/>
                <a:gd name="T49" fmla="*/ 126 h 186"/>
                <a:gd name="T50" fmla="*/ 62 w 166"/>
                <a:gd name="T51" fmla="*/ 113 h 186"/>
                <a:gd name="T52" fmla="*/ 63 w 166"/>
                <a:gd name="T53" fmla="*/ 79 h 186"/>
                <a:gd name="T54" fmla="*/ 83 w 166"/>
                <a:gd name="T55" fmla="*/ 68 h 186"/>
                <a:gd name="T56" fmla="*/ 63 w 166"/>
                <a:gd name="T57" fmla="*/ 79 h 186"/>
                <a:gd name="T58" fmla="*/ 109 w 166"/>
                <a:gd name="T59" fmla="*/ 61 h 186"/>
                <a:gd name="T60" fmla="*/ 91 w 166"/>
                <a:gd name="T61" fmla="*/ 68 h 186"/>
                <a:gd name="T62" fmla="*/ 115 w 166"/>
                <a:gd name="T63" fmla="*/ 85 h 186"/>
                <a:gd name="T64" fmla="*/ 115 w 166"/>
                <a:gd name="T65" fmla="*/ 111 h 186"/>
                <a:gd name="T66" fmla="*/ 101 w 166"/>
                <a:gd name="T67" fmla="*/ 123 h 186"/>
                <a:gd name="T68" fmla="*/ 110 w 166"/>
                <a:gd name="T69" fmla="*/ 136 h 186"/>
                <a:gd name="T70" fmla="*/ 101 w 166"/>
                <a:gd name="T71" fmla="*/ 123 h 186"/>
                <a:gd name="T72" fmla="*/ 83 w 166"/>
                <a:gd name="T73" fmla="*/ 128 h 186"/>
                <a:gd name="T74" fmla="*/ 63 w 166"/>
                <a:gd name="T75" fmla="*/ 117 h 186"/>
                <a:gd name="T76" fmla="*/ 161 w 166"/>
                <a:gd name="T77" fmla="*/ 132 h 186"/>
                <a:gd name="T78" fmla="*/ 114 w 166"/>
                <a:gd name="T79" fmla="*/ 137 h 186"/>
                <a:gd name="T80" fmla="*/ 115 w 166"/>
                <a:gd name="T81" fmla="*/ 115 h 186"/>
                <a:gd name="T82" fmla="*/ 145 w 166"/>
                <a:gd name="T83" fmla="*/ 108 h 186"/>
                <a:gd name="T84" fmla="*/ 130 w 166"/>
                <a:gd name="T85" fmla="*/ 55 h 186"/>
                <a:gd name="T86" fmla="*/ 154 w 166"/>
                <a:gd name="T87" fmla="*/ 78 h 186"/>
                <a:gd name="T88" fmla="*/ 115 w 166"/>
                <a:gd name="T89" fmla="*/ 81 h 186"/>
                <a:gd name="T90" fmla="*/ 130 w 166"/>
                <a:gd name="T91" fmla="*/ 55 h 186"/>
                <a:gd name="T92" fmla="*/ 79 w 166"/>
                <a:gd name="T93" fmla="*/ 19 h 186"/>
                <a:gd name="T94" fmla="*/ 109 w 166"/>
                <a:gd name="T95" fmla="*/ 57 h 186"/>
                <a:gd name="T96" fmla="*/ 87 w 166"/>
                <a:gd name="T97" fmla="*/ 66 h 186"/>
                <a:gd name="T98" fmla="*/ 67 w 166"/>
                <a:gd name="T99" fmla="*/ 50 h 186"/>
                <a:gd name="T100" fmla="*/ 14 w 166"/>
                <a:gd name="T101" fmla="*/ 68 h 186"/>
                <a:gd name="T102" fmla="*/ 61 w 166"/>
                <a:gd name="T103" fmla="*/ 59 h 186"/>
                <a:gd name="T104" fmla="*/ 38 w 166"/>
                <a:gd name="T105" fmla="*/ 96 h 186"/>
                <a:gd name="T106" fmla="*/ 59 w 166"/>
                <a:gd name="T107" fmla="*/ 115 h 186"/>
                <a:gd name="T108" fmla="*/ 52 w 166"/>
                <a:gd name="T109" fmla="*/ 140 h 186"/>
                <a:gd name="T110" fmla="*/ 38 w 166"/>
                <a:gd name="T111" fmla="*/ 101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6" h="186">
                  <a:moveTo>
                    <a:pt x="11" y="127"/>
                  </a:moveTo>
                  <a:cubicBezTo>
                    <a:pt x="9" y="132"/>
                    <a:pt x="9" y="137"/>
                    <a:pt x="12" y="141"/>
                  </a:cubicBezTo>
                  <a:cubicBezTo>
                    <a:pt x="16" y="146"/>
                    <a:pt x="24" y="147"/>
                    <a:pt x="29" y="147"/>
                  </a:cubicBezTo>
                  <a:cubicBezTo>
                    <a:pt x="40" y="147"/>
                    <a:pt x="51" y="144"/>
                    <a:pt x="62" y="141"/>
                  </a:cubicBezTo>
                  <a:cubicBezTo>
                    <a:pt x="62" y="142"/>
                    <a:pt x="63" y="143"/>
                    <a:pt x="63" y="144"/>
                  </a:cubicBezTo>
                  <a:cubicBezTo>
                    <a:pt x="65" y="155"/>
                    <a:pt x="68" y="166"/>
                    <a:pt x="74" y="176"/>
                  </a:cubicBezTo>
                  <a:cubicBezTo>
                    <a:pt x="77" y="181"/>
                    <a:pt x="82" y="186"/>
                    <a:pt x="88" y="185"/>
                  </a:cubicBezTo>
                  <a:cubicBezTo>
                    <a:pt x="95" y="184"/>
                    <a:pt x="99" y="177"/>
                    <a:pt x="102" y="172"/>
                  </a:cubicBezTo>
                  <a:cubicBezTo>
                    <a:pt x="108" y="162"/>
                    <a:pt x="110" y="151"/>
                    <a:pt x="112" y="140"/>
                  </a:cubicBezTo>
                  <a:cubicBezTo>
                    <a:pt x="114" y="141"/>
                    <a:pt x="116" y="141"/>
                    <a:pt x="118" y="142"/>
                  </a:cubicBezTo>
                  <a:cubicBezTo>
                    <a:pt x="129" y="145"/>
                    <a:pt x="140" y="148"/>
                    <a:pt x="151" y="146"/>
                  </a:cubicBezTo>
                  <a:cubicBezTo>
                    <a:pt x="157" y="146"/>
                    <a:pt x="163" y="143"/>
                    <a:pt x="165" y="137"/>
                  </a:cubicBezTo>
                  <a:cubicBezTo>
                    <a:pt x="166" y="130"/>
                    <a:pt x="161" y="122"/>
                    <a:pt x="157" y="117"/>
                  </a:cubicBezTo>
                  <a:cubicBezTo>
                    <a:pt x="152" y="110"/>
                    <a:pt x="146" y="104"/>
                    <a:pt x="139" y="98"/>
                  </a:cubicBezTo>
                  <a:cubicBezTo>
                    <a:pt x="147" y="91"/>
                    <a:pt x="156" y="83"/>
                    <a:pt x="161" y="74"/>
                  </a:cubicBezTo>
                  <a:cubicBezTo>
                    <a:pt x="164" y="69"/>
                    <a:pt x="166" y="62"/>
                    <a:pt x="163" y="56"/>
                  </a:cubicBezTo>
                  <a:cubicBezTo>
                    <a:pt x="160" y="50"/>
                    <a:pt x="151" y="50"/>
                    <a:pt x="145" y="50"/>
                  </a:cubicBezTo>
                  <a:cubicBezTo>
                    <a:pt x="134" y="50"/>
                    <a:pt x="123" y="53"/>
                    <a:pt x="112" y="56"/>
                  </a:cubicBezTo>
                  <a:cubicBezTo>
                    <a:pt x="111" y="53"/>
                    <a:pt x="111" y="49"/>
                    <a:pt x="110" y="46"/>
                  </a:cubicBezTo>
                  <a:cubicBezTo>
                    <a:pt x="108" y="36"/>
                    <a:pt x="104" y="26"/>
                    <a:pt x="98" y="18"/>
                  </a:cubicBezTo>
                  <a:cubicBezTo>
                    <a:pt x="95" y="14"/>
                    <a:pt x="90" y="11"/>
                    <a:pt x="85" y="12"/>
                  </a:cubicBezTo>
                  <a:cubicBezTo>
                    <a:pt x="78" y="13"/>
                    <a:pt x="74" y="19"/>
                    <a:pt x="72" y="24"/>
                  </a:cubicBezTo>
                  <a:cubicBezTo>
                    <a:pt x="67" y="34"/>
                    <a:pt x="63" y="45"/>
                    <a:pt x="61" y="56"/>
                  </a:cubicBezTo>
                  <a:cubicBezTo>
                    <a:pt x="57" y="55"/>
                    <a:pt x="51" y="53"/>
                    <a:pt x="46" y="52"/>
                  </a:cubicBezTo>
                  <a:cubicBezTo>
                    <a:pt x="37" y="50"/>
                    <a:pt x="27" y="48"/>
                    <a:pt x="18" y="51"/>
                  </a:cubicBezTo>
                  <a:cubicBezTo>
                    <a:pt x="4" y="56"/>
                    <a:pt x="10" y="71"/>
                    <a:pt x="17" y="79"/>
                  </a:cubicBezTo>
                  <a:cubicBezTo>
                    <a:pt x="22" y="86"/>
                    <a:pt x="28" y="93"/>
                    <a:pt x="35" y="98"/>
                  </a:cubicBezTo>
                  <a:cubicBezTo>
                    <a:pt x="33" y="101"/>
                    <a:pt x="30" y="103"/>
                    <a:pt x="28" y="105"/>
                  </a:cubicBezTo>
                  <a:cubicBezTo>
                    <a:pt x="21" y="111"/>
                    <a:pt x="14" y="119"/>
                    <a:pt x="11" y="127"/>
                  </a:cubicBezTo>
                  <a:close/>
                  <a:moveTo>
                    <a:pt x="106" y="152"/>
                  </a:moveTo>
                  <a:cubicBezTo>
                    <a:pt x="104" y="161"/>
                    <a:pt x="100" y="172"/>
                    <a:pt x="93" y="179"/>
                  </a:cubicBezTo>
                  <a:cubicBezTo>
                    <a:pt x="86" y="186"/>
                    <a:pt x="79" y="178"/>
                    <a:pt x="76" y="172"/>
                  </a:cubicBezTo>
                  <a:cubicBezTo>
                    <a:pt x="70" y="163"/>
                    <a:pt x="68" y="152"/>
                    <a:pt x="66" y="142"/>
                  </a:cubicBezTo>
                  <a:cubicBezTo>
                    <a:pt x="66" y="141"/>
                    <a:pt x="65" y="140"/>
                    <a:pt x="65" y="140"/>
                  </a:cubicBezTo>
                  <a:cubicBezTo>
                    <a:pt x="73" y="137"/>
                    <a:pt x="80" y="134"/>
                    <a:pt x="87" y="130"/>
                  </a:cubicBezTo>
                  <a:cubicBezTo>
                    <a:pt x="94" y="134"/>
                    <a:pt x="102" y="137"/>
                    <a:pt x="109" y="139"/>
                  </a:cubicBezTo>
                  <a:cubicBezTo>
                    <a:pt x="108" y="143"/>
                    <a:pt x="107" y="147"/>
                    <a:pt x="106" y="152"/>
                  </a:cubicBezTo>
                  <a:close/>
                  <a:moveTo>
                    <a:pt x="58" y="98"/>
                  </a:moveTo>
                  <a:cubicBezTo>
                    <a:pt x="59" y="102"/>
                    <a:pt x="59" y="107"/>
                    <a:pt x="59" y="111"/>
                  </a:cubicBezTo>
                  <a:cubicBezTo>
                    <a:pt x="53" y="107"/>
                    <a:pt x="47" y="103"/>
                    <a:pt x="41" y="98"/>
                  </a:cubicBezTo>
                  <a:cubicBezTo>
                    <a:pt x="42" y="98"/>
                    <a:pt x="42" y="97"/>
                    <a:pt x="43" y="97"/>
                  </a:cubicBezTo>
                  <a:cubicBezTo>
                    <a:pt x="48" y="93"/>
                    <a:pt x="53" y="89"/>
                    <a:pt x="59" y="85"/>
                  </a:cubicBezTo>
                  <a:cubicBezTo>
                    <a:pt x="59" y="90"/>
                    <a:pt x="59" y="94"/>
                    <a:pt x="58" y="98"/>
                  </a:cubicBezTo>
                  <a:close/>
                  <a:moveTo>
                    <a:pt x="62" y="98"/>
                  </a:moveTo>
                  <a:cubicBezTo>
                    <a:pt x="62" y="93"/>
                    <a:pt x="62" y="88"/>
                    <a:pt x="62" y="83"/>
                  </a:cubicBezTo>
                  <a:cubicBezTo>
                    <a:pt x="70" y="78"/>
                    <a:pt x="78" y="74"/>
                    <a:pt x="87" y="70"/>
                  </a:cubicBezTo>
                  <a:cubicBezTo>
                    <a:pt x="96" y="74"/>
                    <a:pt x="104" y="78"/>
                    <a:pt x="112" y="83"/>
                  </a:cubicBezTo>
                  <a:cubicBezTo>
                    <a:pt x="113" y="93"/>
                    <a:pt x="113" y="103"/>
                    <a:pt x="112" y="113"/>
                  </a:cubicBezTo>
                  <a:cubicBezTo>
                    <a:pt x="108" y="116"/>
                    <a:pt x="103" y="118"/>
                    <a:pt x="99" y="120"/>
                  </a:cubicBezTo>
                  <a:cubicBezTo>
                    <a:pt x="95" y="123"/>
                    <a:pt x="91" y="125"/>
                    <a:pt x="87" y="126"/>
                  </a:cubicBezTo>
                  <a:cubicBezTo>
                    <a:pt x="83" y="125"/>
                    <a:pt x="79" y="123"/>
                    <a:pt x="75" y="120"/>
                  </a:cubicBezTo>
                  <a:cubicBezTo>
                    <a:pt x="71" y="118"/>
                    <a:pt x="66" y="116"/>
                    <a:pt x="62" y="113"/>
                  </a:cubicBezTo>
                  <a:cubicBezTo>
                    <a:pt x="62" y="108"/>
                    <a:pt x="62" y="103"/>
                    <a:pt x="62" y="98"/>
                  </a:cubicBezTo>
                  <a:close/>
                  <a:moveTo>
                    <a:pt x="63" y="79"/>
                  </a:moveTo>
                  <a:cubicBezTo>
                    <a:pt x="63" y="73"/>
                    <a:pt x="64" y="67"/>
                    <a:pt x="65" y="61"/>
                  </a:cubicBezTo>
                  <a:cubicBezTo>
                    <a:pt x="71" y="63"/>
                    <a:pt x="77" y="65"/>
                    <a:pt x="83" y="68"/>
                  </a:cubicBezTo>
                  <a:cubicBezTo>
                    <a:pt x="76" y="71"/>
                    <a:pt x="70" y="75"/>
                    <a:pt x="63" y="79"/>
                  </a:cubicBezTo>
                  <a:cubicBezTo>
                    <a:pt x="63" y="79"/>
                    <a:pt x="63" y="79"/>
                    <a:pt x="63" y="79"/>
                  </a:cubicBezTo>
                  <a:close/>
                  <a:moveTo>
                    <a:pt x="91" y="68"/>
                  </a:moveTo>
                  <a:cubicBezTo>
                    <a:pt x="97" y="65"/>
                    <a:pt x="103" y="63"/>
                    <a:pt x="109" y="61"/>
                  </a:cubicBezTo>
                  <a:cubicBezTo>
                    <a:pt x="110" y="67"/>
                    <a:pt x="111" y="73"/>
                    <a:pt x="112" y="79"/>
                  </a:cubicBezTo>
                  <a:cubicBezTo>
                    <a:pt x="105" y="75"/>
                    <a:pt x="98" y="71"/>
                    <a:pt x="91" y="68"/>
                  </a:cubicBezTo>
                  <a:close/>
                  <a:moveTo>
                    <a:pt x="115" y="90"/>
                  </a:moveTo>
                  <a:cubicBezTo>
                    <a:pt x="115" y="88"/>
                    <a:pt x="115" y="87"/>
                    <a:pt x="115" y="85"/>
                  </a:cubicBezTo>
                  <a:cubicBezTo>
                    <a:pt x="122" y="89"/>
                    <a:pt x="128" y="94"/>
                    <a:pt x="134" y="98"/>
                  </a:cubicBezTo>
                  <a:cubicBezTo>
                    <a:pt x="128" y="103"/>
                    <a:pt x="122" y="107"/>
                    <a:pt x="115" y="111"/>
                  </a:cubicBezTo>
                  <a:cubicBezTo>
                    <a:pt x="116" y="104"/>
                    <a:pt x="116" y="97"/>
                    <a:pt x="115" y="90"/>
                  </a:cubicBezTo>
                  <a:close/>
                  <a:moveTo>
                    <a:pt x="101" y="123"/>
                  </a:moveTo>
                  <a:cubicBezTo>
                    <a:pt x="104" y="121"/>
                    <a:pt x="108" y="119"/>
                    <a:pt x="112" y="117"/>
                  </a:cubicBezTo>
                  <a:cubicBezTo>
                    <a:pt x="111" y="123"/>
                    <a:pt x="111" y="130"/>
                    <a:pt x="110" y="136"/>
                  </a:cubicBezTo>
                  <a:cubicBezTo>
                    <a:pt x="103" y="134"/>
                    <a:pt x="97" y="131"/>
                    <a:pt x="91" y="128"/>
                  </a:cubicBezTo>
                  <a:cubicBezTo>
                    <a:pt x="94" y="127"/>
                    <a:pt x="97" y="125"/>
                    <a:pt x="101" y="123"/>
                  </a:cubicBezTo>
                  <a:close/>
                  <a:moveTo>
                    <a:pt x="73" y="123"/>
                  </a:moveTo>
                  <a:cubicBezTo>
                    <a:pt x="77" y="125"/>
                    <a:pt x="80" y="127"/>
                    <a:pt x="83" y="128"/>
                  </a:cubicBezTo>
                  <a:cubicBezTo>
                    <a:pt x="77" y="131"/>
                    <a:pt x="71" y="134"/>
                    <a:pt x="65" y="136"/>
                  </a:cubicBezTo>
                  <a:cubicBezTo>
                    <a:pt x="64" y="130"/>
                    <a:pt x="63" y="123"/>
                    <a:pt x="63" y="117"/>
                  </a:cubicBezTo>
                  <a:cubicBezTo>
                    <a:pt x="66" y="119"/>
                    <a:pt x="70" y="121"/>
                    <a:pt x="73" y="123"/>
                  </a:cubicBezTo>
                  <a:close/>
                  <a:moveTo>
                    <a:pt x="161" y="132"/>
                  </a:moveTo>
                  <a:cubicBezTo>
                    <a:pt x="163" y="142"/>
                    <a:pt x="151" y="143"/>
                    <a:pt x="145" y="143"/>
                  </a:cubicBezTo>
                  <a:cubicBezTo>
                    <a:pt x="134" y="143"/>
                    <a:pt x="124" y="140"/>
                    <a:pt x="114" y="137"/>
                  </a:cubicBezTo>
                  <a:cubicBezTo>
                    <a:pt x="113" y="137"/>
                    <a:pt x="113" y="137"/>
                    <a:pt x="113" y="137"/>
                  </a:cubicBezTo>
                  <a:cubicBezTo>
                    <a:pt x="114" y="130"/>
                    <a:pt x="115" y="122"/>
                    <a:pt x="115" y="115"/>
                  </a:cubicBezTo>
                  <a:cubicBezTo>
                    <a:pt x="122" y="110"/>
                    <a:pt x="129" y="106"/>
                    <a:pt x="136" y="100"/>
                  </a:cubicBezTo>
                  <a:cubicBezTo>
                    <a:pt x="139" y="103"/>
                    <a:pt x="142" y="105"/>
                    <a:pt x="145" y="108"/>
                  </a:cubicBezTo>
                  <a:cubicBezTo>
                    <a:pt x="152" y="115"/>
                    <a:pt x="160" y="123"/>
                    <a:pt x="161" y="132"/>
                  </a:cubicBezTo>
                  <a:close/>
                  <a:moveTo>
                    <a:pt x="130" y="55"/>
                  </a:moveTo>
                  <a:cubicBezTo>
                    <a:pt x="138" y="53"/>
                    <a:pt x="152" y="50"/>
                    <a:pt x="159" y="57"/>
                  </a:cubicBezTo>
                  <a:cubicBezTo>
                    <a:pt x="166" y="63"/>
                    <a:pt x="158" y="73"/>
                    <a:pt x="154" y="78"/>
                  </a:cubicBezTo>
                  <a:cubicBezTo>
                    <a:pt x="149" y="85"/>
                    <a:pt x="143" y="91"/>
                    <a:pt x="137" y="96"/>
                  </a:cubicBezTo>
                  <a:cubicBezTo>
                    <a:pt x="130" y="91"/>
                    <a:pt x="123" y="86"/>
                    <a:pt x="115" y="81"/>
                  </a:cubicBezTo>
                  <a:cubicBezTo>
                    <a:pt x="115" y="74"/>
                    <a:pt x="114" y="67"/>
                    <a:pt x="113" y="60"/>
                  </a:cubicBezTo>
                  <a:cubicBezTo>
                    <a:pt x="118" y="58"/>
                    <a:pt x="124" y="56"/>
                    <a:pt x="130" y="55"/>
                  </a:cubicBezTo>
                  <a:close/>
                  <a:moveTo>
                    <a:pt x="67" y="50"/>
                  </a:moveTo>
                  <a:cubicBezTo>
                    <a:pt x="69" y="39"/>
                    <a:pt x="72" y="27"/>
                    <a:pt x="79" y="19"/>
                  </a:cubicBezTo>
                  <a:cubicBezTo>
                    <a:pt x="96" y="0"/>
                    <a:pt x="107" y="46"/>
                    <a:pt x="108" y="55"/>
                  </a:cubicBezTo>
                  <a:cubicBezTo>
                    <a:pt x="109" y="55"/>
                    <a:pt x="109" y="56"/>
                    <a:pt x="109" y="57"/>
                  </a:cubicBezTo>
                  <a:cubicBezTo>
                    <a:pt x="108" y="58"/>
                    <a:pt x="108" y="58"/>
                    <a:pt x="108" y="58"/>
                  </a:cubicBezTo>
                  <a:cubicBezTo>
                    <a:pt x="101" y="60"/>
                    <a:pt x="94" y="63"/>
                    <a:pt x="87" y="66"/>
                  </a:cubicBezTo>
                  <a:cubicBezTo>
                    <a:pt x="80" y="63"/>
                    <a:pt x="73" y="60"/>
                    <a:pt x="65" y="57"/>
                  </a:cubicBezTo>
                  <a:cubicBezTo>
                    <a:pt x="66" y="55"/>
                    <a:pt x="66" y="52"/>
                    <a:pt x="67" y="50"/>
                  </a:cubicBezTo>
                  <a:close/>
                  <a:moveTo>
                    <a:pt x="35" y="94"/>
                  </a:moveTo>
                  <a:cubicBezTo>
                    <a:pt x="27" y="87"/>
                    <a:pt x="18" y="78"/>
                    <a:pt x="14" y="68"/>
                  </a:cubicBezTo>
                  <a:cubicBezTo>
                    <a:pt x="4" y="44"/>
                    <a:pt x="51" y="56"/>
                    <a:pt x="60" y="59"/>
                  </a:cubicBezTo>
                  <a:cubicBezTo>
                    <a:pt x="60" y="59"/>
                    <a:pt x="61" y="59"/>
                    <a:pt x="61" y="59"/>
                  </a:cubicBezTo>
                  <a:cubicBezTo>
                    <a:pt x="60" y="67"/>
                    <a:pt x="59" y="74"/>
                    <a:pt x="59" y="82"/>
                  </a:cubicBezTo>
                  <a:cubicBezTo>
                    <a:pt x="52" y="86"/>
                    <a:pt x="45" y="91"/>
                    <a:pt x="38" y="96"/>
                  </a:cubicBezTo>
                  <a:cubicBezTo>
                    <a:pt x="37" y="95"/>
                    <a:pt x="36" y="94"/>
                    <a:pt x="35" y="94"/>
                  </a:cubicBezTo>
                  <a:close/>
                  <a:moveTo>
                    <a:pt x="59" y="115"/>
                  </a:moveTo>
                  <a:cubicBezTo>
                    <a:pt x="60" y="122"/>
                    <a:pt x="60" y="130"/>
                    <a:pt x="61" y="137"/>
                  </a:cubicBezTo>
                  <a:cubicBezTo>
                    <a:pt x="58" y="138"/>
                    <a:pt x="55" y="139"/>
                    <a:pt x="52" y="140"/>
                  </a:cubicBezTo>
                  <a:cubicBezTo>
                    <a:pt x="42" y="143"/>
                    <a:pt x="29" y="145"/>
                    <a:pt x="19" y="142"/>
                  </a:cubicBezTo>
                  <a:cubicBezTo>
                    <a:pt x="0" y="136"/>
                    <a:pt x="26" y="111"/>
                    <a:pt x="38" y="101"/>
                  </a:cubicBezTo>
                  <a:cubicBezTo>
                    <a:pt x="45" y="106"/>
                    <a:pt x="52" y="111"/>
                    <a:pt x="59" y="115"/>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221"/>
            <p:cNvSpPr>
              <a:spLocks noEditPoints="1"/>
            </p:cNvSpPr>
            <p:nvPr/>
          </p:nvSpPr>
          <p:spPr bwMode="auto">
            <a:xfrm>
              <a:off x="6304208" y="1990159"/>
              <a:ext cx="411163" cy="280988"/>
            </a:xfrm>
            <a:custGeom>
              <a:avLst/>
              <a:gdLst>
                <a:gd name="T0" fmla="*/ 49 w 97"/>
                <a:gd name="T1" fmla="*/ 66 h 66"/>
                <a:gd name="T2" fmla="*/ 96 w 97"/>
                <a:gd name="T3" fmla="*/ 66 h 66"/>
                <a:gd name="T4" fmla="*/ 96 w 97"/>
                <a:gd name="T5" fmla="*/ 66 h 66"/>
                <a:gd name="T6" fmla="*/ 96 w 97"/>
                <a:gd name="T7" fmla="*/ 37 h 66"/>
                <a:gd name="T8" fmla="*/ 96 w 97"/>
                <a:gd name="T9" fmla="*/ 2 h 66"/>
                <a:gd name="T10" fmla="*/ 72 w 97"/>
                <a:gd name="T11" fmla="*/ 2 h 66"/>
                <a:gd name="T12" fmla="*/ 24 w 97"/>
                <a:gd name="T13" fmla="*/ 0 h 66"/>
                <a:gd name="T14" fmla="*/ 1 w 97"/>
                <a:gd name="T15" fmla="*/ 1 h 66"/>
                <a:gd name="T16" fmla="*/ 0 w 97"/>
                <a:gd name="T17" fmla="*/ 10 h 66"/>
                <a:gd name="T18" fmla="*/ 3 w 97"/>
                <a:gd name="T19" fmla="*/ 63 h 66"/>
                <a:gd name="T20" fmla="*/ 5 w 97"/>
                <a:gd name="T21" fmla="*/ 64 h 66"/>
                <a:gd name="T22" fmla="*/ 27 w 97"/>
                <a:gd name="T23" fmla="*/ 63 h 66"/>
                <a:gd name="T24" fmla="*/ 21 w 97"/>
                <a:gd name="T25" fmla="*/ 52 h 66"/>
                <a:gd name="T26" fmla="*/ 39 w 97"/>
                <a:gd name="T27" fmla="*/ 34 h 66"/>
                <a:gd name="T28" fmla="*/ 50 w 97"/>
                <a:gd name="T29" fmla="*/ 42 h 66"/>
                <a:gd name="T30" fmla="*/ 58 w 97"/>
                <a:gd name="T31" fmla="*/ 35 h 66"/>
                <a:gd name="T32" fmla="*/ 93 w 97"/>
                <a:gd name="T33" fmla="*/ 64 h 66"/>
                <a:gd name="T34" fmla="*/ 27 w 97"/>
                <a:gd name="T35" fmla="*/ 63 h 66"/>
                <a:gd name="T36" fmla="*/ 94 w 97"/>
                <a:gd name="T37" fmla="*/ 37 h 66"/>
                <a:gd name="T38" fmla="*/ 63 w 97"/>
                <a:gd name="T39" fmla="*/ 31 h 66"/>
                <a:gd name="T40" fmla="*/ 94 w 97"/>
                <a:gd name="T41" fmla="*/ 5 h 66"/>
                <a:gd name="T42" fmla="*/ 23 w 97"/>
                <a:gd name="T43" fmla="*/ 2 h 66"/>
                <a:gd name="T44" fmla="*/ 73 w 97"/>
                <a:gd name="T45" fmla="*/ 4 h 66"/>
                <a:gd name="T46" fmla="*/ 70 w 97"/>
                <a:gd name="T47" fmla="*/ 22 h 66"/>
                <a:gd name="T48" fmla="*/ 50 w 97"/>
                <a:gd name="T49" fmla="*/ 40 h 66"/>
                <a:gd name="T50" fmla="*/ 24 w 97"/>
                <a:gd name="T51" fmla="*/ 17 h 66"/>
                <a:gd name="T52" fmla="*/ 23 w 97"/>
                <a:gd name="T53" fmla="*/ 2 h 66"/>
                <a:gd name="T54" fmla="*/ 2 w 97"/>
                <a:gd name="T55" fmla="*/ 12 h 66"/>
                <a:gd name="T56" fmla="*/ 22 w 97"/>
                <a:gd name="T57" fmla="*/ 19 h 66"/>
                <a:gd name="T58" fmla="*/ 38 w 97"/>
                <a:gd name="T59" fmla="*/ 33 h 66"/>
                <a:gd name="T60" fmla="*/ 6 w 97"/>
                <a:gd name="T61" fmla="*/ 62 h 66"/>
                <a:gd name="T62" fmla="*/ 3 w 97"/>
                <a:gd name="T63" fmla="*/ 2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7" h="66">
                  <a:moveTo>
                    <a:pt x="26" y="65"/>
                  </a:moveTo>
                  <a:cubicBezTo>
                    <a:pt x="33" y="65"/>
                    <a:pt x="41" y="66"/>
                    <a:pt x="49" y="66"/>
                  </a:cubicBezTo>
                  <a:cubicBezTo>
                    <a:pt x="64" y="66"/>
                    <a:pt x="80" y="66"/>
                    <a:pt x="95" y="66"/>
                  </a:cubicBezTo>
                  <a:cubicBezTo>
                    <a:pt x="95" y="66"/>
                    <a:pt x="96" y="66"/>
                    <a:pt x="96" y="66"/>
                  </a:cubicBezTo>
                  <a:cubicBezTo>
                    <a:pt x="96" y="66"/>
                    <a:pt x="96" y="66"/>
                    <a:pt x="96" y="66"/>
                  </a:cubicBezTo>
                  <a:cubicBezTo>
                    <a:pt x="96" y="66"/>
                    <a:pt x="96" y="66"/>
                    <a:pt x="96" y="66"/>
                  </a:cubicBezTo>
                  <a:cubicBezTo>
                    <a:pt x="96" y="66"/>
                    <a:pt x="96" y="66"/>
                    <a:pt x="96" y="65"/>
                  </a:cubicBezTo>
                  <a:cubicBezTo>
                    <a:pt x="96" y="56"/>
                    <a:pt x="96" y="46"/>
                    <a:pt x="96" y="37"/>
                  </a:cubicBezTo>
                  <a:cubicBezTo>
                    <a:pt x="96" y="31"/>
                    <a:pt x="96" y="24"/>
                    <a:pt x="96" y="18"/>
                  </a:cubicBezTo>
                  <a:cubicBezTo>
                    <a:pt x="97" y="13"/>
                    <a:pt x="97" y="8"/>
                    <a:pt x="96" y="2"/>
                  </a:cubicBezTo>
                  <a:cubicBezTo>
                    <a:pt x="96" y="2"/>
                    <a:pt x="96" y="1"/>
                    <a:pt x="95" y="1"/>
                  </a:cubicBezTo>
                  <a:cubicBezTo>
                    <a:pt x="87" y="2"/>
                    <a:pt x="80" y="2"/>
                    <a:pt x="72" y="2"/>
                  </a:cubicBezTo>
                  <a:cubicBezTo>
                    <a:pt x="64" y="1"/>
                    <a:pt x="56" y="1"/>
                    <a:pt x="48" y="1"/>
                  </a:cubicBezTo>
                  <a:cubicBezTo>
                    <a:pt x="40" y="1"/>
                    <a:pt x="32" y="1"/>
                    <a:pt x="24" y="0"/>
                  </a:cubicBezTo>
                  <a:cubicBezTo>
                    <a:pt x="16" y="0"/>
                    <a:pt x="9" y="1"/>
                    <a:pt x="2" y="1"/>
                  </a:cubicBezTo>
                  <a:cubicBezTo>
                    <a:pt x="1" y="0"/>
                    <a:pt x="1" y="1"/>
                    <a:pt x="1" y="1"/>
                  </a:cubicBezTo>
                  <a:cubicBezTo>
                    <a:pt x="1" y="1"/>
                    <a:pt x="1" y="1"/>
                    <a:pt x="1" y="1"/>
                  </a:cubicBezTo>
                  <a:cubicBezTo>
                    <a:pt x="0" y="4"/>
                    <a:pt x="0" y="7"/>
                    <a:pt x="0" y="10"/>
                  </a:cubicBezTo>
                  <a:cubicBezTo>
                    <a:pt x="0" y="15"/>
                    <a:pt x="1" y="20"/>
                    <a:pt x="1" y="25"/>
                  </a:cubicBezTo>
                  <a:cubicBezTo>
                    <a:pt x="1" y="38"/>
                    <a:pt x="2" y="50"/>
                    <a:pt x="3" y="63"/>
                  </a:cubicBezTo>
                  <a:cubicBezTo>
                    <a:pt x="3" y="63"/>
                    <a:pt x="4" y="64"/>
                    <a:pt x="5" y="64"/>
                  </a:cubicBezTo>
                  <a:cubicBezTo>
                    <a:pt x="5" y="64"/>
                    <a:pt x="5" y="64"/>
                    <a:pt x="5" y="64"/>
                  </a:cubicBezTo>
                  <a:cubicBezTo>
                    <a:pt x="12" y="65"/>
                    <a:pt x="19" y="65"/>
                    <a:pt x="26" y="65"/>
                  </a:cubicBezTo>
                  <a:close/>
                  <a:moveTo>
                    <a:pt x="27" y="63"/>
                  </a:moveTo>
                  <a:cubicBezTo>
                    <a:pt x="21" y="63"/>
                    <a:pt x="15" y="63"/>
                    <a:pt x="9" y="62"/>
                  </a:cubicBezTo>
                  <a:cubicBezTo>
                    <a:pt x="12" y="58"/>
                    <a:pt x="17" y="55"/>
                    <a:pt x="21" y="52"/>
                  </a:cubicBezTo>
                  <a:cubicBezTo>
                    <a:pt x="27" y="47"/>
                    <a:pt x="34" y="41"/>
                    <a:pt x="39" y="34"/>
                  </a:cubicBezTo>
                  <a:cubicBezTo>
                    <a:pt x="39" y="34"/>
                    <a:pt x="39" y="34"/>
                    <a:pt x="39" y="34"/>
                  </a:cubicBezTo>
                  <a:cubicBezTo>
                    <a:pt x="43" y="37"/>
                    <a:pt x="46" y="40"/>
                    <a:pt x="49" y="42"/>
                  </a:cubicBezTo>
                  <a:cubicBezTo>
                    <a:pt x="49" y="43"/>
                    <a:pt x="50" y="42"/>
                    <a:pt x="50" y="42"/>
                  </a:cubicBezTo>
                  <a:cubicBezTo>
                    <a:pt x="51" y="42"/>
                    <a:pt x="51" y="42"/>
                    <a:pt x="51" y="41"/>
                  </a:cubicBezTo>
                  <a:cubicBezTo>
                    <a:pt x="53" y="39"/>
                    <a:pt x="56" y="37"/>
                    <a:pt x="58" y="35"/>
                  </a:cubicBezTo>
                  <a:cubicBezTo>
                    <a:pt x="59" y="34"/>
                    <a:pt x="61" y="33"/>
                    <a:pt x="62" y="32"/>
                  </a:cubicBezTo>
                  <a:cubicBezTo>
                    <a:pt x="73" y="42"/>
                    <a:pt x="83" y="53"/>
                    <a:pt x="93" y="64"/>
                  </a:cubicBezTo>
                  <a:cubicBezTo>
                    <a:pt x="79" y="64"/>
                    <a:pt x="64" y="64"/>
                    <a:pt x="50" y="64"/>
                  </a:cubicBezTo>
                  <a:cubicBezTo>
                    <a:pt x="42" y="63"/>
                    <a:pt x="35" y="63"/>
                    <a:pt x="27" y="63"/>
                  </a:cubicBezTo>
                  <a:close/>
                  <a:moveTo>
                    <a:pt x="94" y="20"/>
                  </a:moveTo>
                  <a:cubicBezTo>
                    <a:pt x="94" y="25"/>
                    <a:pt x="94" y="31"/>
                    <a:pt x="94" y="37"/>
                  </a:cubicBezTo>
                  <a:cubicBezTo>
                    <a:pt x="94" y="45"/>
                    <a:pt x="94" y="54"/>
                    <a:pt x="94" y="62"/>
                  </a:cubicBezTo>
                  <a:cubicBezTo>
                    <a:pt x="84" y="51"/>
                    <a:pt x="75" y="40"/>
                    <a:pt x="63" y="31"/>
                  </a:cubicBezTo>
                  <a:cubicBezTo>
                    <a:pt x="66" y="29"/>
                    <a:pt x="69" y="26"/>
                    <a:pt x="71" y="24"/>
                  </a:cubicBezTo>
                  <a:cubicBezTo>
                    <a:pt x="79" y="18"/>
                    <a:pt x="87" y="12"/>
                    <a:pt x="94" y="5"/>
                  </a:cubicBezTo>
                  <a:cubicBezTo>
                    <a:pt x="95" y="10"/>
                    <a:pt x="94" y="15"/>
                    <a:pt x="94" y="20"/>
                  </a:cubicBezTo>
                  <a:close/>
                  <a:moveTo>
                    <a:pt x="23" y="2"/>
                  </a:moveTo>
                  <a:cubicBezTo>
                    <a:pt x="31" y="3"/>
                    <a:pt x="39" y="3"/>
                    <a:pt x="48" y="3"/>
                  </a:cubicBezTo>
                  <a:cubicBezTo>
                    <a:pt x="56" y="4"/>
                    <a:pt x="65" y="4"/>
                    <a:pt x="73" y="4"/>
                  </a:cubicBezTo>
                  <a:cubicBezTo>
                    <a:pt x="80" y="4"/>
                    <a:pt x="87" y="4"/>
                    <a:pt x="94" y="3"/>
                  </a:cubicBezTo>
                  <a:cubicBezTo>
                    <a:pt x="86" y="9"/>
                    <a:pt x="78" y="16"/>
                    <a:pt x="70" y="22"/>
                  </a:cubicBezTo>
                  <a:cubicBezTo>
                    <a:pt x="66" y="26"/>
                    <a:pt x="62" y="30"/>
                    <a:pt x="57" y="33"/>
                  </a:cubicBezTo>
                  <a:cubicBezTo>
                    <a:pt x="55" y="35"/>
                    <a:pt x="52" y="37"/>
                    <a:pt x="50" y="40"/>
                  </a:cubicBezTo>
                  <a:cubicBezTo>
                    <a:pt x="50" y="40"/>
                    <a:pt x="50" y="40"/>
                    <a:pt x="50" y="40"/>
                  </a:cubicBezTo>
                  <a:cubicBezTo>
                    <a:pt x="41" y="33"/>
                    <a:pt x="33" y="25"/>
                    <a:pt x="24" y="17"/>
                  </a:cubicBezTo>
                  <a:cubicBezTo>
                    <a:pt x="17" y="13"/>
                    <a:pt x="11" y="8"/>
                    <a:pt x="5" y="3"/>
                  </a:cubicBezTo>
                  <a:cubicBezTo>
                    <a:pt x="11" y="3"/>
                    <a:pt x="17" y="2"/>
                    <a:pt x="23" y="2"/>
                  </a:cubicBezTo>
                  <a:close/>
                  <a:moveTo>
                    <a:pt x="3" y="26"/>
                  </a:moveTo>
                  <a:cubicBezTo>
                    <a:pt x="3" y="21"/>
                    <a:pt x="2" y="17"/>
                    <a:pt x="2" y="12"/>
                  </a:cubicBezTo>
                  <a:cubicBezTo>
                    <a:pt x="2" y="9"/>
                    <a:pt x="2" y="6"/>
                    <a:pt x="2" y="3"/>
                  </a:cubicBezTo>
                  <a:cubicBezTo>
                    <a:pt x="9" y="8"/>
                    <a:pt x="15" y="14"/>
                    <a:pt x="22" y="19"/>
                  </a:cubicBezTo>
                  <a:cubicBezTo>
                    <a:pt x="28" y="23"/>
                    <a:pt x="33" y="28"/>
                    <a:pt x="38" y="33"/>
                  </a:cubicBezTo>
                  <a:cubicBezTo>
                    <a:pt x="38" y="33"/>
                    <a:pt x="38" y="33"/>
                    <a:pt x="38" y="33"/>
                  </a:cubicBezTo>
                  <a:cubicBezTo>
                    <a:pt x="33" y="39"/>
                    <a:pt x="26" y="45"/>
                    <a:pt x="20" y="50"/>
                  </a:cubicBezTo>
                  <a:cubicBezTo>
                    <a:pt x="15" y="54"/>
                    <a:pt x="10" y="57"/>
                    <a:pt x="6" y="62"/>
                  </a:cubicBezTo>
                  <a:cubicBezTo>
                    <a:pt x="6" y="62"/>
                    <a:pt x="6" y="62"/>
                    <a:pt x="5" y="62"/>
                  </a:cubicBezTo>
                  <a:cubicBezTo>
                    <a:pt x="4" y="50"/>
                    <a:pt x="4" y="38"/>
                    <a:pt x="3" y="26"/>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222"/>
            <p:cNvSpPr>
              <a:spLocks noEditPoints="1"/>
            </p:cNvSpPr>
            <p:nvPr/>
          </p:nvSpPr>
          <p:spPr bwMode="auto">
            <a:xfrm>
              <a:off x="3948358" y="2428309"/>
              <a:ext cx="363538" cy="300038"/>
            </a:xfrm>
            <a:custGeom>
              <a:avLst/>
              <a:gdLst>
                <a:gd name="T0" fmla="*/ 75 w 86"/>
                <a:gd name="T1" fmla="*/ 10 h 71"/>
                <a:gd name="T2" fmla="*/ 31 w 86"/>
                <a:gd name="T3" fmla="*/ 3 h 71"/>
                <a:gd name="T4" fmla="*/ 10 w 86"/>
                <a:gd name="T5" fmla="*/ 14 h 71"/>
                <a:gd name="T6" fmla="*/ 5 w 86"/>
                <a:gd name="T7" fmla="*/ 36 h 71"/>
                <a:gd name="T8" fmla="*/ 14 w 86"/>
                <a:gd name="T9" fmla="*/ 52 h 71"/>
                <a:gd name="T10" fmla="*/ 2 w 86"/>
                <a:gd name="T11" fmla="*/ 68 h 71"/>
                <a:gd name="T12" fmla="*/ 2 w 86"/>
                <a:gd name="T13" fmla="*/ 68 h 71"/>
                <a:gd name="T14" fmla="*/ 1 w 86"/>
                <a:gd name="T15" fmla="*/ 69 h 71"/>
                <a:gd name="T16" fmla="*/ 2 w 86"/>
                <a:gd name="T17" fmla="*/ 71 h 71"/>
                <a:gd name="T18" fmla="*/ 29 w 86"/>
                <a:gd name="T19" fmla="*/ 54 h 71"/>
                <a:gd name="T20" fmla="*/ 75 w 86"/>
                <a:gd name="T21" fmla="*/ 46 h 71"/>
                <a:gd name="T22" fmla="*/ 85 w 86"/>
                <a:gd name="T23" fmla="*/ 27 h 71"/>
                <a:gd name="T24" fmla="*/ 75 w 86"/>
                <a:gd name="T25" fmla="*/ 10 h 71"/>
                <a:gd name="T26" fmla="*/ 74 w 86"/>
                <a:gd name="T27" fmla="*/ 44 h 71"/>
                <a:gd name="T28" fmla="*/ 28 w 86"/>
                <a:gd name="T29" fmla="*/ 52 h 71"/>
                <a:gd name="T30" fmla="*/ 28 w 86"/>
                <a:gd name="T31" fmla="*/ 52 h 71"/>
                <a:gd name="T32" fmla="*/ 27 w 86"/>
                <a:gd name="T33" fmla="*/ 53 h 71"/>
                <a:gd name="T34" fmla="*/ 7 w 86"/>
                <a:gd name="T35" fmla="*/ 67 h 71"/>
                <a:gd name="T36" fmla="*/ 16 w 86"/>
                <a:gd name="T37" fmla="*/ 52 h 71"/>
                <a:gd name="T38" fmla="*/ 16 w 86"/>
                <a:gd name="T39" fmla="*/ 52 h 71"/>
                <a:gd name="T40" fmla="*/ 16 w 86"/>
                <a:gd name="T41" fmla="*/ 51 h 71"/>
                <a:gd name="T42" fmla="*/ 7 w 86"/>
                <a:gd name="T43" fmla="*/ 30 h 71"/>
                <a:gd name="T44" fmla="*/ 19 w 86"/>
                <a:gd name="T45" fmla="*/ 9 h 71"/>
                <a:gd name="T46" fmla="*/ 45 w 86"/>
                <a:gd name="T47" fmla="*/ 3 h 71"/>
                <a:gd name="T48" fmla="*/ 67 w 86"/>
                <a:gd name="T49" fmla="*/ 8 h 71"/>
                <a:gd name="T50" fmla="*/ 82 w 86"/>
                <a:gd name="T51" fmla="*/ 22 h 71"/>
                <a:gd name="T52" fmla="*/ 74 w 86"/>
                <a:gd name="T53" fmla="*/ 4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6" h="71">
                  <a:moveTo>
                    <a:pt x="75" y="10"/>
                  </a:moveTo>
                  <a:cubicBezTo>
                    <a:pt x="63" y="1"/>
                    <a:pt x="46" y="0"/>
                    <a:pt x="31" y="3"/>
                  </a:cubicBezTo>
                  <a:cubicBezTo>
                    <a:pt x="23" y="4"/>
                    <a:pt x="15" y="8"/>
                    <a:pt x="10" y="14"/>
                  </a:cubicBezTo>
                  <a:cubicBezTo>
                    <a:pt x="6" y="20"/>
                    <a:pt x="4" y="29"/>
                    <a:pt x="5" y="36"/>
                  </a:cubicBezTo>
                  <a:cubicBezTo>
                    <a:pt x="5" y="42"/>
                    <a:pt x="9" y="48"/>
                    <a:pt x="14" y="52"/>
                  </a:cubicBezTo>
                  <a:cubicBezTo>
                    <a:pt x="14" y="59"/>
                    <a:pt x="7" y="65"/>
                    <a:pt x="2" y="68"/>
                  </a:cubicBezTo>
                  <a:cubicBezTo>
                    <a:pt x="2" y="68"/>
                    <a:pt x="2" y="68"/>
                    <a:pt x="2" y="68"/>
                  </a:cubicBezTo>
                  <a:cubicBezTo>
                    <a:pt x="2" y="68"/>
                    <a:pt x="2" y="69"/>
                    <a:pt x="1" y="69"/>
                  </a:cubicBezTo>
                  <a:cubicBezTo>
                    <a:pt x="0" y="69"/>
                    <a:pt x="1" y="71"/>
                    <a:pt x="2" y="71"/>
                  </a:cubicBezTo>
                  <a:cubicBezTo>
                    <a:pt x="12" y="69"/>
                    <a:pt x="23" y="63"/>
                    <a:pt x="29" y="54"/>
                  </a:cubicBezTo>
                  <a:cubicBezTo>
                    <a:pt x="44" y="55"/>
                    <a:pt x="62" y="56"/>
                    <a:pt x="75" y="46"/>
                  </a:cubicBezTo>
                  <a:cubicBezTo>
                    <a:pt x="81" y="41"/>
                    <a:pt x="86" y="34"/>
                    <a:pt x="85" y="27"/>
                  </a:cubicBezTo>
                  <a:cubicBezTo>
                    <a:pt x="85" y="20"/>
                    <a:pt x="80" y="14"/>
                    <a:pt x="75" y="10"/>
                  </a:cubicBezTo>
                  <a:close/>
                  <a:moveTo>
                    <a:pt x="74" y="44"/>
                  </a:moveTo>
                  <a:cubicBezTo>
                    <a:pt x="62" y="55"/>
                    <a:pt x="43" y="52"/>
                    <a:pt x="28" y="52"/>
                  </a:cubicBezTo>
                  <a:cubicBezTo>
                    <a:pt x="28" y="52"/>
                    <a:pt x="28" y="52"/>
                    <a:pt x="28" y="52"/>
                  </a:cubicBezTo>
                  <a:cubicBezTo>
                    <a:pt x="28" y="52"/>
                    <a:pt x="27" y="53"/>
                    <a:pt x="27" y="53"/>
                  </a:cubicBezTo>
                  <a:cubicBezTo>
                    <a:pt x="23" y="60"/>
                    <a:pt x="15" y="65"/>
                    <a:pt x="7" y="67"/>
                  </a:cubicBezTo>
                  <a:cubicBezTo>
                    <a:pt x="11" y="63"/>
                    <a:pt x="16" y="58"/>
                    <a:pt x="16" y="52"/>
                  </a:cubicBezTo>
                  <a:cubicBezTo>
                    <a:pt x="16" y="52"/>
                    <a:pt x="16" y="52"/>
                    <a:pt x="16" y="52"/>
                  </a:cubicBezTo>
                  <a:cubicBezTo>
                    <a:pt x="16" y="51"/>
                    <a:pt x="16" y="51"/>
                    <a:pt x="16" y="51"/>
                  </a:cubicBezTo>
                  <a:cubicBezTo>
                    <a:pt x="10" y="45"/>
                    <a:pt x="6" y="39"/>
                    <a:pt x="7" y="30"/>
                  </a:cubicBezTo>
                  <a:cubicBezTo>
                    <a:pt x="8" y="21"/>
                    <a:pt x="12" y="14"/>
                    <a:pt x="19" y="9"/>
                  </a:cubicBezTo>
                  <a:cubicBezTo>
                    <a:pt x="27" y="5"/>
                    <a:pt x="36" y="3"/>
                    <a:pt x="45" y="3"/>
                  </a:cubicBezTo>
                  <a:cubicBezTo>
                    <a:pt x="53" y="3"/>
                    <a:pt x="60" y="4"/>
                    <a:pt x="67" y="8"/>
                  </a:cubicBezTo>
                  <a:cubicBezTo>
                    <a:pt x="73" y="11"/>
                    <a:pt x="79" y="15"/>
                    <a:pt x="82" y="22"/>
                  </a:cubicBezTo>
                  <a:cubicBezTo>
                    <a:pt x="85" y="30"/>
                    <a:pt x="81" y="38"/>
                    <a:pt x="74" y="44"/>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223"/>
            <p:cNvSpPr>
              <a:spLocks noEditPoints="1"/>
            </p:cNvSpPr>
            <p:nvPr/>
          </p:nvSpPr>
          <p:spPr bwMode="auto">
            <a:xfrm>
              <a:off x="2837108" y="4022159"/>
              <a:ext cx="457200" cy="801688"/>
            </a:xfrm>
            <a:custGeom>
              <a:avLst/>
              <a:gdLst>
                <a:gd name="T0" fmla="*/ 41 w 108"/>
                <a:gd name="T1" fmla="*/ 160 h 189"/>
                <a:gd name="T2" fmla="*/ 55 w 108"/>
                <a:gd name="T3" fmla="*/ 189 h 189"/>
                <a:gd name="T4" fmla="*/ 68 w 108"/>
                <a:gd name="T5" fmla="*/ 160 h 189"/>
                <a:gd name="T6" fmla="*/ 101 w 108"/>
                <a:gd name="T7" fmla="*/ 81 h 189"/>
                <a:gd name="T8" fmla="*/ 33 w 108"/>
                <a:gd name="T9" fmla="*/ 8 h 189"/>
                <a:gd name="T10" fmla="*/ 14 w 108"/>
                <a:gd name="T11" fmla="*/ 103 h 189"/>
                <a:gd name="T12" fmla="*/ 52 w 108"/>
                <a:gd name="T13" fmla="*/ 117 h 189"/>
                <a:gd name="T14" fmla="*/ 38 w 108"/>
                <a:gd name="T15" fmla="*/ 74 h 189"/>
                <a:gd name="T16" fmla="*/ 50 w 108"/>
                <a:gd name="T17" fmla="*/ 72 h 189"/>
                <a:gd name="T18" fmla="*/ 66 w 108"/>
                <a:gd name="T19" fmla="*/ 73 h 189"/>
                <a:gd name="T20" fmla="*/ 69 w 108"/>
                <a:gd name="T21" fmla="*/ 79 h 189"/>
                <a:gd name="T22" fmla="*/ 63 w 108"/>
                <a:gd name="T23" fmla="*/ 110 h 189"/>
                <a:gd name="T24" fmla="*/ 50 w 108"/>
                <a:gd name="T25" fmla="*/ 159 h 189"/>
                <a:gd name="T26" fmla="*/ 59 w 108"/>
                <a:gd name="T27" fmla="*/ 63 h 189"/>
                <a:gd name="T28" fmla="*/ 61 w 108"/>
                <a:gd name="T29" fmla="*/ 59 h 189"/>
                <a:gd name="T30" fmla="*/ 59 w 108"/>
                <a:gd name="T31" fmla="*/ 64 h 189"/>
                <a:gd name="T32" fmla="*/ 65 w 108"/>
                <a:gd name="T33" fmla="*/ 162 h 189"/>
                <a:gd name="T34" fmla="*/ 64 w 108"/>
                <a:gd name="T35" fmla="*/ 169 h 189"/>
                <a:gd name="T36" fmla="*/ 44 w 108"/>
                <a:gd name="T37" fmla="*/ 162 h 189"/>
                <a:gd name="T38" fmla="*/ 64 w 108"/>
                <a:gd name="T39" fmla="*/ 177 h 189"/>
                <a:gd name="T40" fmla="*/ 46 w 108"/>
                <a:gd name="T41" fmla="*/ 176 h 189"/>
                <a:gd name="T42" fmla="*/ 44 w 108"/>
                <a:gd name="T43" fmla="*/ 171 h 189"/>
                <a:gd name="T44" fmla="*/ 65 w 108"/>
                <a:gd name="T45" fmla="*/ 172 h 189"/>
                <a:gd name="T46" fmla="*/ 56 w 108"/>
                <a:gd name="T47" fmla="*/ 186 h 189"/>
                <a:gd name="T48" fmla="*/ 63 w 108"/>
                <a:gd name="T49" fmla="*/ 180 h 189"/>
                <a:gd name="T50" fmla="*/ 56 w 108"/>
                <a:gd name="T51" fmla="*/ 186 h 189"/>
                <a:gd name="T52" fmla="*/ 81 w 108"/>
                <a:gd name="T53" fmla="*/ 12 h 189"/>
                <a:gd name="T54" fmla="*/ 75 w 108"/>
                <a:gd name="T55" fmla="*/ 119 h 189"/>
                <a:gd name="T56" fmla="*/ 65 w 108"/>
                <a:gd name="T57" fmla="*/ 159 h 189"/>
                <a:gd name="T58" fmla="*/ 63 w 108"/>
                <a:gd name="T59" fmla="*/ 159 h 189"/>
                <a:gd name="T60" fmla="*/ 68 w 108"/>
                <a:gd name="T61" fmla="*/ 92 h 189"/>
                <a:gd name="T62" fmla="*/ 80 w 108"/>
                <a:gd name="T63" fmla="*/ 77 h 189"/>
                <a:gd name="T64" fmla="*/ 71 w 108"/>
                <a:gd name="T65" fmla="*/ 76 h 189"/>
                <a:gd name="T66" fmla="*/ 78 w 108"/>
                <a:gd name="T67" fmla="*/ 66 h 189"/>
                <a:gd name="T68" fmla="*/ 67 w 108"/>
                <a:gd name="T69" fmla="*/ 70 h 189"/>
                <a:gd name="T70" fmla="*/ 65 w 108"/>
                <a:gd name="T71" fmla="*/ 57 h 189"/>
                <a:gd name="T72" fmla="*/ 56 w 108"/>
                <a:gd name="T73" fmla="*/ 57 h 189"/>
                <a:gd name="T74" fmla="*/ 56 w 108"/>
                <a:gd name="T75" fmla="*/ 68 h 189"/>
                <a:gd name="T76" fmla="*/ 46 w 108"/>
                <a:gd name="T77" fmla="*/ 61 h 189"/>
                <a:gd name="T78" fmla="*/ 37 w 108"/>
                <a:gd name="T79" fmla="*/ 56 h 189"/>
                <a:gd name="T80" fmla="*/ 43 w 108"/>
                <a:gd name="T81" fmla="*/ 67 h 189"/>
                <a:gd name="T82" fmla="*/ 37 w 108"/>
                <a:gd name="T83" fmla="*/ 71 h 189"/>
                <a:gd name="T84" fmla="*/ 23 w 108"/>
                <a:gd name="T85" fmla="*/ 68 h 189"/>
                <a:gd name="T86" fmla="*/ 35 w 108"/>
                <a:gd name="T87" fmla="*/ 74 h 189"/>
                <a:gd name="T88" fmla="*/ 48 w 108"/>
                <a:gd name="T89" fmla="*/ 113 h 189"/>
                <a:gd name="T90" fmla="*/ 48 w 108"/>
                <a:gd name="T91" fmla="*/ 159 h 189"/>
                <a:gd name="T92" fmla="*/ 35 w 108"/>
                <a:gd name="T93" fmla="*/ 123 h 189"/>
                <a:gd name="T94" fmla="*/ 18 w 108"/>
                <a:gd name="T95" fmla="*/ 24 h 189"/>
                <a:gd name="T96" fmla="*/ 75 w 108"/>
                <a:gd name="T97" fmla="*/ 77 h 189"/>
                <a:gd name="T98" fmla="*/ 70 w 108"/>
                <a:gd name="T99" fmla="*/ 70 h 189"/>
                <a:gd name="T100" fmla="*/ 75 w 108"/>
                <a:gd name="T101" fmla="*/ 66 h 189"/>
                <a:gd name="T102" fmla="*/ 43 w 108"/>
                <a:gd name="T103" fmla="*/ 63 h 189"/>
                <a:gd name="T104" fmla="*/ 41 w 108"/>
                <a:gd name="T105" fmla="*/ 60 h 189"/>
                <a:gd name="T106" fmla="*/ 43 w 108"/>
                <a:gd name="T107" fmla="*/ 60 h 189"/>
                <a:gd name="T108" fmla="*/ 33 w 108"/>
                <a:gd name="T109" fmla="*/ 71 h 189"/>
                <a:gd name="T110" fmla="*/ 28 w 108"/>
                <a:gd name="T111" fmla="*/ 69 h 189"/>
                <a:gd name="T112" fmla="*/ 27 w 108"/>
                <a:gd name="T113" fmla="*/ 65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8" h="189">
                  <a:moveTo>
                    <a:pt x="34" y="128"/>
                  </a:moveTo>
                  <a:cubicBezTo>
                    <a:pt x="40" y="137"/>
                    <a:pt x="41" y="148"/>
                    <a:pt x="41" y="160"/>
                  </a:cubicBezTo>
                  <a:cubicBezTo>
                    <a:pt x="41" y="160"/>
                    <a:pt x="41" y="160"/>
                    <a:pt x="41" y="161"/>
                  </a:cubicBezTo>
                  <a:cubicBezTo>
                    <a:pt x="41" y="171"/>
                    <a:pt x="41" y="189"/>
                    <a:pt x="55" y="189"/>
                  </a:cubicBezTo>
                  <a:cubicBezTo>
                    <a:pt x="68" y="189"/>
                    <a:pt x="68" y="171"/>
                    <a:pt x="68" y="161"/>
                  </a:cubicBezTo>
                  <a:cubicBezTo>
                    <a:pt x="68" y="161"/>
                    <a:pt x="68" y="160"/>
                    <a:pt x="68" y="160"/>
                  </a:cubicBezTo>
                  <a:cubicBezTo>
                    <a:pt x="70" y="144"/>
                    <a:pt x="72" y="129"/>
                    <a:pt x="81" y="115"/>
                  </a:cubicBezTo>
                  <a:cubicBezTo>
                    <a:pt x="89" y="104"/>
                    <a:pt x="97" y="94"/>
                    <a:pt x="101" y="81"/>
                  </a:cubicBezTo>
                  <a:cubicBezTo>
                    <a:pt x="108" y="60"/>
                    <a:pt x="107" y="31"/>
                    <a:pt x="90" y="15"/>
                  </a:cubicBezTo>
                  <a:cubicBezTo>
                    <a:pt x="75" y="1"/>
                    <a:pt x="51" y="0"/>
                    <a:pt x="33" y="8"/>
                  </a:cubicBezTo>
                  <a:cubicBezTo>
                    <a:pt x="14" y="17"/>
                    <a:pt x="3" y="37"/>
                    <a:pt x="1" y="57"/>
                  </a:cubicBezTo>
                  <a:cubicBezTo>
                    <a:pt x="0" y="73"/>
                    <a:pt x="5" y="89"/>
                    <a:pt x="14" y="103"/>
                  </a:cubicBezTo>
                  <a:cubicBezTo>
                    <a:pt x="21" y="111"/>
                    <a:pt x="28" y="119"/>
                    <a:pt x="34" y="128"/>
                  </a:cubicBezTo>
                  <a:close/>
                  <a:moveTo>
                    <a:pt x="52" y="117"/>
                  </a:moveTo>
                  <a:cubicBezTo>
                    <a:pt x="50" y="104"/>
                    <a:pt x="47" y="89"/>
                    <a:pt x="40" y="77"/>
                  </a:cubicBezTo>
                  <a:cubicBezTo>
                    <a:pt x="40" y="76"/>
                    <a:pt x="39" y="75"/>
                    <a:pt x="38" y="74"/>
                  </a:cubicBezTo>
                  <a:cubicBezTo>
                    <a:pt x="41" y="73"/>
                    <a:pt x="43" y="71"/>
                    <a:pt x="45" y="69"/>
                  </a:cubicBezTo>
                  <a:cubicBezTo>
                    <a:pt x="47" y="70"/>
                    <a:pt x="49" y="72"/>
                    <a:pt x="50" y="72"/>
                  </a:cubicBezTo>
                  <a:cubicBezTo>
                    <a:pt x="53" y="73"/>
                    <a:pt x="56" y="71"/>
                    <a:pt x="59" y="69"/>
                  </a:cubicBezTo>
                  <a:cubicBezTo>
                    <a:pt x="61" y="72"/>
                    <a:pt x="63" y="73"/>
                    <a:pt x="66" y="73"/>
                  </a:cubicBezTo>
                  <a:cubicBezTo>
                    <a:pt x="66" y="74"/>
                    <a:pt x="66" y="75"/>
                    <a:pt x="66" y="75"/>
                  </a:cubicBezTo>
                  <a:cubicBezTo>
                    <a:pt x="66" y="77"/>
                    <a:pt x="67" y="78"/>
                    <a:pt x="69" y="79"/>
                  </a:cubicBezTo>
                  <a:cubicBezTo>
                    <a:pt x="67" y="81"/>
                    <a:pt x="66" y="84"/>
                    <a:pt x="65" y="88"/>
                  </a:cubicBezTo>
                  <a:cubicBezTo>
                    <a:pt x="64" y="95"/>
                    <a:pt x="63" y="103"/>
                    <a:pt x="63" y="110"/>
                  </a:cubicBezTo>
                  <a:cubicBezTo>
                    <a:pt x="62" y="127"/>
                    <a:pt x="60" y="143"/>
                    <a:pt x="60" y="159"/>
                  </a:cubicBezTo>
                  <a:cubicBezTo>
                    <a:pt x="57" y="159"/>
                    <a:pt x="54" y="159"/>
                    <a:pt x="50" y="159"/>
                  </a:cubicBezTo>
                  <a:cubicBezTo>
                    <a:pt x="54" y="146"/>
                    <a:pt x="54" y="131"/>
                    <a:pt x="52" y="117"/>
                  </a:cubicBezTo>
                  <a:close/>
                  <a:moveTo>
                    <a:pt x="59" y="63"/>
                  </a:moveTo>
                  <a:cubicBezTo>
                    <a:pt x="59" y="61"/>
                    <a:pt x="59" y="59"/>
                    <a:pt x="60" y="57"/>
                  </a:cubicBezTo>
                  <a:cubicBezTo>
                    <a:pt x="61" y="55"/>
                    <a:pt x="62" y="58"/>
                    <a:pt x="61" y="59"/>
                  </a:cubicBezTo>
                  <a:cubicBezTo>
                    <a:pt x="61" y="60"/>
                    <a:pt x="60" y="61"/>
                    <a:pt x="60" y="63"/>
                  </a:cubicBezTo>
                  <a:cubicBezTo>
                    <a:pt x="59" y="63"/>
                    <a:pt x="59" y="64"/>
                    <a:pt x="59" y="64"/>
                  </a:cubicBezTo>
                  <a:cubicBezTo>
                    <a:pt x="59" y="64"/>
                    <a:pt x="59" y="63"/>
                    <a:pt x="59" y="63"/>
                  </a:cubicBezTo>
                  <a:close/>
                  <a:moveTo>
                    <a:pt x="65" y="162"/>
                  </a:moveTo>
                  <a:cubicBezTo>
                    <a:pt x="65" y="164"/>
                    <a:pt x="65" y="167"/>
                    <a:pt x="65" y="169"/>
                  </a:cubicBezTo>
                  <a:cubicBezTo>
                    <a:pt x="65" y="169"/>
                    <a:pt x="64" y="169"/>
                    <a:pt x="64" y="169"/>
                  </a:cubicBezTo>
                  <a:cubicBezTo>
                    <a:pt x="57" y="169"/>
                    <a:pt x="51" y="168"/>
                    <a:pt x="44" y="168"/>
                  </a:cubicBezTo>
                  <a:cubicBezTo>
                    <a:pt x="44" y="166"/>
                    <a:pt x="44" y="164"/>
                    <a:pt x="44" y="162"/>
                  </a:cubicBezTo>
                  <a:cubicBezTo>
                    <a:pt x="51" y="163"/>
                    <a:pt x="58" y="162"/>
                    <a:pt x="65" y="162"/>
                  </a:cubicBezTo>
                  <a:close/>
                  <a:moveTo>
                    <a:pt x="64" y="177"/>
                  </a:moveTo>
                  <a:cubicBezTo>
                    <a:pt x="64" y="177"/>
                    <a:pt x="64" y="177"/>
                    <a:pt x="64" y="177"/>
                  </a:cubicBezTo>
                  <a:cubicBezTo>
                    <a:pt x="58" y="175"/>
                    <a:pt x="52" y="178"/>
                    <a:pt x="46" y="176"/>
                  </a:cubicBezTo>
                  <a:cubicBezTo>
                    <a:pt x="46" y="176"/>
                    <a:pt x="45" y="176"/>
                    <a:pt x="45" y="177"/>
                  </a:cubicBezTo>
                  <a:cubicBezTo>
                    <a:pt x="45" y="175"/>
                    <a:pt x="44" y="173"/>
                    <a:pt x="44" y="171"/>
                  </a:cubicBezTo>
                  <a:cubicBezTo>
                    <a:pt x="51" y="171"/>
                    <a:pt x="57" y="172"/>
                    <a:pt x="64" y="172"/>
                  </a:cubicBezTo>
                  <a:cubicBezTo>
                    <a:pt x="64" y="172"/>
                    <a:pt x="65" y="172"/>
                    <a:pt x="65" y="172"/>
                  </a:cubicBezTo>
                  <a:cubicBezTo>
                    <a:pt x="65" y="174"/>
                    <a:pt x="64" y="175"/>
                    <a:pt x="64" y="177"/>
                  </a:cubicBezTo>
                  <a:close/>
                  <a:moveTo>
                    <a:pt x="56" y="186"/>
                  </a:moveTo>
                  <a:cubicBezTo>
                    <a:pt x="51" y="187"/>
                    <a:pt x="48" y="184"/>
                    <a:pt x="46" y="179"/>
                  </a:cubicBezTo>
                  <a:cubicBezTo>
                    <a:pt x="52" y="180"/>
                    <a:pt x="57" y="178"/>
                    <a:pt x="63" y="180"/>
                  </a:cubicBezTo>
                  <a:cubicBezTo>
                    <a:pt x="63" y="180"/>
                    <a:pt x="63" y="180"/>
                    <a:pt x="63" y="180"/>
                  </a:cubicBezTo>
                  <a:cubicBezTo>
                    <a:pt x="62" y="183"/>
                    <a:pt x="60" y="185"/>
                    <a:pt x="56" y="186"/>
                  </a:cubicBezTo>
                  <a:close/>
                  <a:moveTo>
                    <a:pt x="18" y="24"/>
                  </a:moveTo>
                  <a:cubicBezTo>
                    <a:pt x="33" y="5"/>
                    <a:pt x="60" y="1"/>
                    <a:pt x="81" y="12"/>
                  </a:cubicBezTo>
                  <a:cubicBezTo>
                    <a:pt x="105" y="26"/>
                    <a:pt x="105" y="61"/>
                    <a:pt x="97" y="84"/>
                  </a:cubicBezTo>
                  <a:cubicBezTo>
                    <a:pt x="92" y="97"/>
                    <a:pt x="82" y="107"/>
                    <a:pt x="75" y="119"/>
                  </a:cubicBezTo>
                  <a:cubicBezTo>
                    <a:pt x="69" y="131"/>
                    <a:pt x="67" y="144"/>
                    <a:pt x="66" y="157"/>
                  </a:cubicBezTo>
                  <a:cubicBezTo>
                    <a:pt x="65" y="158"/>
                    <a:pt x="65" y="158"/>
                    <a:pt x="65" y="159"/>
                  </a:cubicBezTo>
                  <a:cubicBezTo>
                    <a:pt x="65" y="159"/>
                    <a:pt x="65" y="159"/>
                    <a:pt x="65" y="159"/>
                  </a:cubicBezTo>
                  <a:cubicBezTo>
                    <a:pt x="64" y="159"/>
                    <a:pt x="64" y="159"/>
                    <a:pt x="63" y="159"/>
                  </a:cubicBezTo>
                  <a:cubicBezTo>
                    <a:pt x="63" y="144"/>
                    <a:pt x="65" y="129"/>
                    <a:pt x="66" y="114"/>
                  </a:cubicBezTo>
                  <a:cubicBezTo>
                    <a:pt x="66" y="107"/>
                    <a:pt x="66" y="99"/>
                    <a:pt x="68" y="92"/>
                  </a:cubicBezTo>
                  <a:cubicBezTo>
                    <a:pt x="68" y="87"/>
                    <a:pt x="69" y="83"/>
                    <a:pt x="72" y="80"/>
                  </a:cubicBezTo>
                  <a:cubicBezTo>
                    <a:pt x="75" y="81"/>
                    <a:pt x="79" y="80"/>
                    <a:pt x="80" y="77"/>
                  </a:cubicBezTo>
                  <a:cubicBezTo>
                    <a:pt x="80" y="75"/>
                    <a:pt x="80" y="72"/>
                    <a:pt x="77" y="72"/>
                  </a:cubicBezTo>
                  <a:cubicBezTo>
                    <a:pt x="75" y="73"/>
                    <a:pt x="73" y="75"/>
                    <a:pt x="71" y="76"/>
                  </a:cubicBezTo>
                  <a:cubicBezTo>
                    <a:pt x="70" y="76"/>
                    <a:pt x="69" y="75"/>
                    <a:pt x="69" y="73"/>
                  </a:cubicBezTo>
                  <a:cubicBezTo>
                    <a:pt x="73" y="72"/>
                    <a:pt x="76" y="70"/>
                    <a:pt x="78" y="66"/>
                  </a:cubicBezTo>
                  <a:cubicBezTo>
                    <a:pt x="79" y="65"/>
                    <a:pt x="80" y="60"/>
                    <a:pt x="78" y="59"/>
                  </a:cubicBezTo>
                  <a:cubicBezTo>
                    <a:pt x="73" y="58"/>
                    <a:pt x="68" y="65"/>
                    <a:pt x="67" y="70"/>
                  </a:cubicBezTo>
                  <a:cubicBezTo>
                    <a:pt x="64" y="70"/>
                    <a:pt x="62" y="69"/>
                    <a:pt x="61" y="67"/>
                  </a:cubicBezTo>
                  <a:cubicBezTo>
                    <a:pt x="63" y="64"/>
                    <a:pt x="65" y="61"/>
                    <a:pt x="65" y="57"/>
                  </a:cubicBezTo>
                  <a:cubicBezTo>
                    <a:pt x="65" y="55"/>
                    <a:pt x="64" y="52"/>
                    <a:pt x="61" y="52"/>
                  </a:cubicBezTo>
                  <a:cubicBezTo>
                    <a:pt x="58" y="53"/>
                    <a:pt x="57" y="55"/>
                    <a:pt x="56" y="57"/>
                  </a:cubicBezTo>
                  <a:cubicBezTo>
                    <a:pt x="55" y="61"/>
                    <a:pt x="56" y="64"/>
                    <a:pt x="57" y="67"/>
                  </a:cubicBezTo>
                  <a:cubicBezTo>
                    <a:pt x="57" y="67"/>
                    <a:pt x="56" y="67"/>
                    <a:pt x="56" y="68"/>
                  </a:cubicBezTo>
                  <a:cubicBezTo>
                    <a:pt x="53" y="71"/>
                    <a:pt x="49" y="68"/>
                    <a:pt x="46" y="66"/>
                  </a:cubicBezTo>
                  <a:cubicBezTo>
                    <a:pt x="46" y="64"/>
                    <a:pt x="47" y="63"/>
                    <a:pt x="46" y="61"/>
                  </a:cubicBezTo>
                  <a:cubicBezTo>
                    <a:pt x="46" y="58"/>
                    <a:pt x="45" y="55"/>
                    <a:pt x="43" y="54"/>
                  </a:cubicBezTo>
                  <a:cubicBezTo>
                    <a:pt x="41" y="52"/>
                    <a:pt x="37" y="54"/>
                    <a:pt x="37" y="56"/>
                  </a:cubicBezTo>
                  <a:cubicBezTo>
                    <a:pt x="36" y="60"/>
                    <a:pt x="38" y="62"/>
                    <a:pt x="40" y="64"/>
                  </a:cubicBezTo>
                  <a:cubicBezTo>
                    <a:pt x="41" y="65"/>
                    <a:pt x="42" y="66"/>
                    <a:pt x="43" y="67"/>
                  </a:cubicBezTo>
                  <a:cubicBezTo>
                    <a:pt x="43" y="67"/>
                    <a:pt x="43" y="67"/>
                    <a:pt x="43" y="67"/>
                  </a:cubicBezTo>
                  <a:cubicBezTo>
                    <a:pt x="41" y="70"/>
                    <a:pt x="39" y="71"/>
                    <a:pt x="37" y="71"/>
                  </a:cubicBezTo>
                  <a:cubicBezTo>
                    <a:pt x="34" y="66"/>
                    <a:pt x="30" y="60"/>
                    <a:pt x="25" y="62"/>
                  </a:cubicBezTo>
                  <a:cubicBezTo>
                    <a:pt x="23" y="62"/>
                    <a:pt x="21" y="65"/>
                    <a:pt x="23" y="68"/>
                  </a:cubicBezTo>
                  <a:cubicBezTo>
                    <a:pt x="24" y="71"/>
                    <a:pt x="29" y="73"/>
                    <a:pt x="32" y="74"/>
                  </a:cubicBezTo>
                  <a:cubicBezTo>
                    <a:pt x="33" y="74"/>
                    <a:pt x="34" y="74"/>
                    <a:pt x="35" y="74"/>
                  </a:cubicBezTo>
                  <a:cubicBezTo>
                    <a:pt x="35" y="75"/>
                    <a:pt x="36" y="76"/>
                    <a:pt x="36" y="76"/>
                  </a:cubicBezTo>
                  <a:cubicBezTo>
                    <a:pt x="42" y="87"/>
                    <a:pt x="46" y="100"/>
                    <a:pt x="48" y="113"/>
                  </a:cubicBezTo>
                  <a:cubicBezTo>
                    <a:pt x="51" y="128"/>
                    <a:pt x="51" y="144"/>
                    <a:pt x="48" y="159"/>
                  </a:cubicBezTo>
                  <a:cubicBezTo>
                    <a:pt x="47" y="159"/>
                    <a:pt x="47" y="159"/>
                    <a:pt x="48" y="159"/>
                  </a:cubicBezTo>
                  <a:cubicBezTo>
                    <a:pt x="47" y="159"/>
                    <a:pt x="46" y="159"/>
                    <a:pt x="45" y="159"/>
                  </a:cubicBezTo>
                  <a:cubicBezTo>
                    <a:pt x="44" y="146"/>
                    <a:pt x="42" y="134"/>
                    <a:pt x="35" y="123"/>
                  </a:cubicBezTo>
                  <a:cubicBezTo>
                    <a:pt x="26" y="112"/>
                    <a:pt x="16" y="102"/>
                    <a:pt x="10" y="89"/>
                  </a:cubicBezTo>
                  <a:cubicBezTo>
                    <a:pt x="0" y="68"/>
                    <a:pt x="3" y="42"/>
                    <a:pt x="18" y="24"/>
                  </a:cubicBezTo>
                  <a:close/>
                  <a:moveTo>
                    <a:pt x="75" y="77"/>
                  </a:moveTo>
                  <a:cubicBezTo>
                    <a:pt x="75" y="77"/>
                    <a:pt x="75" y="77"/>
                    <a:pt x="75" y="77"/>
                  </a:cubicBezTo>
                  <a:cubicBezTo>
                    <a:pt x="77" y="75"/>
                    <a:pt x="77" y="77"/>
                    <a:pt x="75" y="77"/>
                  </a:cubicBezTo>
                  <a:close/>
                  <a:moveTo>
                    <a:pt x="70" y="70"/>
                  </a:moveTo>
                  <a:cubicBezTo>
                    <a:pt x="71" y="67"/>
                    <a:pt x="73" y="65"/>
                    <a:pt x="74" y="64"/>
                  </a:cubicBezTo>
                  <a:cubicBezTo>
                    <a:pt x="77" y="61"/>
                    <a:pt x="75" y="65"/>
                    <a:pt x="75" y="66"/>
                  </a:cubicBezTo>
                  <a:cubicBezTo>
                    <a:pt x="74" y="68"/>
                    <a:pt x="72" y="69"/>
                    <a:pt x="70" y="70"/>
                  </a:cubicBezTo>
                  <a:close/>
                  <a:moveTo>
                    <a:pt x="43" y="63"/>
                  </a:moveTo>
                  <a:cubicBezTo>
                    <a:pt x="43" y="62"/>
                    <a:pt x="42" y="62"/>
                    <a:pt x="42" y="61"/>
                  </a:cubicBezTo>
                  <a:cubicBezTo>
                    <a:pt x="41" y="61"/>
                    <a:pt x="41" y="60"/>
                    <a:pt x="41" y="60"/>
                  </a:cubicBezTo>
                  <a:cubicBezTo>
                    <a:pt x="40" y="59"/>
                    <a:pt x="40" y="58"/>
                    <a:pt x="42" y="57"/>
                  </a:cubicBezTo>
                  <a:cubicBezTo>
                    <a:pt x="43" y="58"/>
                    <a:pt x="43" y="59"/>
                    <a:pt x="43" y="60"/>
                  </a:cubicBezTo>
                  <a:cubicBezTo>
                    <a:pt x="43" y="61"/>
                    <a:pt x="43" y="62"/>
                    <a:pt x="43" y="63"/>
                  </a:cubicBezTo>
                  <a:close/>
                  <a:moveTo>
                    <a:pt x="33" y="71"/>
                  </a:moveTo>
                  <a:cubicBezTo>
                    <a:pt x="33" y="71"/>
                    <a:pt x="33" y="71"/>
                    <a:pt x="32" y="71"/>
                  </a:cubicBezTo>
                  <a:cubicBezTo>
                    <a:pt x="31" y="70"/>
                    <a:pt x="30" y="70"/>
                    <a:pt x="28" y="69"/>
                  </a:cubicBezTo>
                  <a:cubicBezTo>
                    <a:pt x="28" y="69"/>
                    <a:pt x="28" y="69"/>
                    <a:pt x="27" y="68"/>
                  </a:cubicBezTo>
                  <a:cubicBezTo>
                    <a:pt x="26" y="68"/>
                    <a:pt x="25" y="66"/>
                    <a:pt x="27" y="65"/>
                  </a:cubicBezTo>
                  <a:cubicBezTo>
                    <a:pt x="29" y="65"/>
                    <a:pt x="31" y="68"/>
                    <a:pt x="33" y="71"/>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224"/>
            <p:cNvSpPr>
              <a:spLocks noEditPoints="1"/>
            </p:cNvSpPr>
            <p:nvPr/>
          </p:nvSpPr>
          <p:spPr bwMode="auto">
            <a:xfrm>
              <a:off x="8631483" y="-426016"/>
              <a:ext cx="736600" cy="1101725"/>
            </a:xfrm>
            <a:custGeom>
              <a:avLst/>
              <a:gdLst>
                <a:gd name="T0" fmla="*/ 122 w 174"/>
                <a:gd name="T1" fmla="*/ 222 h 260"/>
                <a:gd name="T2" fmla="*/ 156 w 174"/>
                <a:gd name="T3" fmla="*/ 252 h 260"/>
                <a:gd name="T4" fmla="*/ 156 w 174"/>
                <a:gd name="T5" fmla="*/ 207 h 260"/>
                <a:gd name="T6" fmla="*/ 151 w 174"/>
                <a:gd name="T7" fmla="*/ 87 h 260"/>
                <a:gd name="T8" fmla="*/ 21 w 174"/>
                <a:gd name="T9" fmla="*/ 34 h 260"/>
                <a:gd name="T10" fmla="*/ 53 w 174"/>
                <a:gd name="T11" fmla="*/ 166 h 260"/>
                <a:gd name="T12" fmla="*/ 110 w 174"/>
                <a:gd name="T13" fmla="*/ 162 h 260"/>
                <a:gd name="T14" fmla="*/ 67 w 174"/>
                <a:gd name="T15" fmla="*/ 115 h 260"/>
                <a:gd name="T16" fmla="*/ 81 w 174"/>
                <a:gd name="T17" fmla="*/ 105 h 260"/>
                <a:gd name="T18" fmla="*/ 102 w 174"/>
                <a:gd name="T19" fmla="*/ 97 h 260"/>
                <a:gd name="T20" fmla="*/ 108 w 174"/>
                <a:gd name="T21" fmla="*/ 103 h 260"/>
                <a:gd name="T22" fmla="*/ 119 w 174"/>
                <a:gd name="T23" fmla="*/ 147 h 260"/>
                <a:gd name="T24" fmla="*/ 133 w 174"/>
                <a:gd name="T25" fmla="*/ 217 h 260"/>
                <a:gd name="T26" fmla="*/ 86 w 174"/>
                <a:gd name="T27" fmla="*/ 89 h 260"/>
                <a:gd name="T28" fmla="*/ 87 w 174"/>
                <a:gd name="T29" fmla="*/ 82 h 260"/>
                <a:gd name="T30" fmla="*/ 87 w 174"/>
                <a:gd name="T31" fmla="*/ 90 h 260"/>
                <a:gd name="T32" fmla="*/ 153 w 174"/>
                <a:gd name="T33" fmla="*/ 212 h 260"/>
                <a:gd name="T34" fmla="*/ 156 w 174"/>
                <a:gd name="T35" fmla="*/ 221 h 260"/>
                <a:gd name="T36" fmla="*/ 126 w 174"/>
                <a:gd name="T37" fmla="*/ 225 h 260"/>
                <a:gd name="T38" fmla="*/ 161 w 174"/>
                <a:gd name="T39" fmla="*/ 231 h 260"/>
                <a:gd name="T40" fmla="*/ 138 w 174"/>
                <a:gd name="T41" fmla="*/ 241 h 260"/>
                <a:gd name="T42" fmla="*/ 132 w 174"/>
                <a:gd name="T43" fmla="*/ 236 h 260"/>
                <a:gd name="T44" fmla="*/ 159 w 174"/>
                <a:gd name="T45" fmla="*/ 224 h 260"/>
                <a:gd name="T46" fmla="*/ 156 w 174"/>
                <a:gd name="T47" fmla="*/ 248 h 260"/>
                <a:gd name="T48" fmla="*/ 161 w 174"/>
                <a:gd name="T49" fmla="*/ 236 h 260"/>
                <a:gd name="T50" fmla="*/ 156 w 174"/>
                <a:gd name="T51" fmla="*/ 248 h 260"/>
                <a:gd name="T52" fmla="*/ 84 w 174"/>
                <a:gd name="T53" fmla="*/ 11 h 260"/>
                <a:gd name="T54" fmla="*/ 140 w 174"/>
                <a:gd name="T55" fmla="*/ 151 h 260"/>
                <a:gd name="T56" fmla="*/ 151 w 174"/>
                <a:gd name="T57" fmla="*/ 207 h 260"/>
                <a:gd name="T58" fmla="*/ 149 w 174"/>
                <a:gd name="T59" fmla="*/ 209 h 260"/>
                <a:gd name="T60" fmla="*/ 115 w 174"/>
                <a:gd name="T61" fmla="*/ 121 h 260"/>
                <a:gd name="T62" fmla="*/ 121 w 174"/>
                <a:gd name="T63" fmla="*/ 94 h 260"/>
                <a:gd name="T64" fmla="*/ 110 w 174"/>
                <a:gd name="T65" fmla="*/ 99 h 260"/>
                <a:gd name="T66" fmla="*/ 113 w 174"/>
                <a:gd name="T67" fmla="*/ 81 h 260"/>
                <a:gd name="T68" fmla="*/ 101 w 174"/>
                <a:gd name="T69" fmla="*/ 93 h 260"/>
                <a:gd name="T70" fmla="*/ 90 w 174"/>
                <a:gd name="T71" fmla="*/ 78 h 260"/>
                <a:gd name="T72" fmla="*/ 80 w 174"/>
                <a:gd name="T73" fmla="*/ 83 h 260"/>
                <a:gd name="T74" fmla="*/ 86 w 174"/>
                <a:gd name="T75" fmla="*/ 97 h 260"/>
                <a:gd name="T76" fmla="*/ 69 w 174"/>
                <a:gd name="T77" fmla="*/ 94 h 260"/>
                <a:gd name="T78" fmla="*/ 54 w 174"/>
                <a:gd name="T79" fmla="*/ 93 h 260"/>
                <a:gd name="T80" fmla="*/ 68 w 174"/>
                <a:gd name="T81" fmla="*/ 103 h 260"/>
                <a:gd name="T82" fmla="*/ 63 w 174"/>
                <a:gd name="T83" fmla="*/ 112 h 260"/>
                <a:gd name="T84" fmla="*/ 43 w 174"/>
                <a:gd name="T85" fmla="*/ 116 h 260"/>
                <a:gd name="T86" fmla="*/ 63 w 174"/>
                <a:gd name="T87" fmla="*/ 117 h 260"/>
                <a:gd name="T88" fmla="*/ 103 w 174"/>
                <a:gd name="T89" fmla="*/ 159 h 260"/>
                <a:gd name="T90" fmla="*/ 129 w 174"/>
                <a:gd name="T91" fmla="*/ 219 h 260"/>
                <a:gd name="T92" fmla="*/ 91 w 174"/>
                <a:gd name="T93" fmla="*/ 180 h 260"/>
                <a:gd name="T94" fmla="*/ 10 w 174"/>
                <a:gd name="T95" fmla="*/ 63 h 260"/>
                <a:gd name="T96" fmla="*/ 115 w 174"/>
                <a:gd name="T97" fmla="*/ 97 h 260"/>
                <a:gd name="T98" fmla="*/ 104 w 174"/>
                <a:gd name="T99" fmla="*/ 91 h 260"/>
                <a:gd name="T100" fmla="*/ 109 w 174"/>
                <a:gd name="T101" fmla="*/ 83 h 260"/>
                <a:gd name="T102" fmla="*/ 67 w 174"/>
                <a:gd name="T103" fmla="*/ 98 h 260"/>
                <a:gd name="T104" fmla="*/ 61 w 174"/>
                <a:gd name="T105" fmla="*/ 96 h 260"/>
                <a:gd name="T106" fmla="*/ 65 w 174"/>
                <a:gd name="T107" fmla="*/ 95 h 260"/>
                <a:gd name="T108" fmla="*/ 58 w 174"/>
                <a:gd name="T109" fmla="*/ 114 h 260"/>
                <a:gd name="T110" fmla="*/ 51 w 174"/>
                <a:gd name="T111" fmla="*/ 115 h 260"/>
                <a:gd name="T112" fmla="*/ 46 w 174"/>
                <a:gd name="T113" fmla="*/ 11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4" h="260">
                  <a:moveTo>
                    <a:pt x="93" y="186"/>
                  </a:moveTo>
                  <a:cubicBezTo>
                    <a:pt x="107" y="195"/>
                    <a:pt x="115" y="208"/>
                    <a:pt x="122" y="222"/>
                  </a:cubicBezTo>
                  <a:cubicBezTo>
                    <a:pt x="121" y="223"/>
                    <a:pt x="121" y="224"/>
                    <a:pt x="121" y="225"/>
                  </a:cubicBezTo>
                  <a:cubicBezTo>
                    <a:pt x="127" y="237"/>
                    <a:pt x="139" y="260"/>
                    <a:pt x="156" y="252"/>
                  </a:cubicBezTo>
                  <a:cubicBezTo>
                    <a:pt x="174" y="245"/>
                    <a:pt x="163" y="221"/>
                    <a:pt x="156" y="208"/>
                  </a:cubicBezTo>
                  <a:cubicBezTo>
                    <a:pt x="156" y="208"/>
                    <a:pt x="156" y="207"/>
                    <a:pt x="156" y="207"/>
                  </a:cubicBezTo>
                  <a:cubicBezTo>
                    <a:pt x="149" y="186"/>
                    <a:pt x="143" y="165"/>
                    <a:pt x="146" y="142"/>
                  </a:cubicBezTo>
                  <a:cubicBezTo>
                    <a:pt x="149" y="123"/>
                    <a:pt x="154" y="106"/>
                    <a:pt x="151" y="87"/>
                  </a:cubicBezTo>
                  <a:cubicBezTo>
                    <a:pt x="148" y="56"/>
                    <a:pt x="129" y="20"/>
                    <a:pt x="97" y="9"/>
                  </a:cubicBezTo>
                  <a:cubicBezTo>
                    <a:pt x="70" y="0"/>
                    <a:pt x="39" y="13"/>
                    <a:pt x="21" y="34"/>
                  </a:cubicBezTo>
                  <a:cubicBezTo>
                    <a:pt x="1" y="56"/>
                    <a:pt x="0" y="88"/>
                    <a:pt x="9" y="115"/>
                  </a:cubicBezTo>
                  <a:cubicBezTo>
                    <a:pt x="17" y="137"/>
                    <a:pt x="33" y="155"/>
                    <a:pt x="53" y="166"/>
                  </a:cubicBezTo>
                  <a:cubicBezTo>
                    <a:pt x="66" y="173"/>
                    <a:pt x="80" y="179"/>
                    <a:pt x="93" y="186"/>
                  </a:cubicBezTo>
                  <a:close/>
                  <a:moveTo>
                    <a:pt x="110" y="162"/>
                  </a:moveTo>
                  <a:cubicBezTo>
                    <a:pt x="99" y="146"/>
                    <a:pt x="86" y="129"/>
                    <a:pt x="71" y="118"/>
                  </a:cubicBezTo>
                  <a:cubicBezTo>
                    <a:pt x="70" y="117"/>
                    <a:pt x="68" y="116"/>
                    <a:pt x="67" y="115"/>
                  </a:cubicBezTo>
                  <a:cubicBezTo>
                    <a:pt x="70" y="112"/>
                    <a:pt x="72" y="109"/>
                    <a:pt x="72" y="105"/>
                  </a:cubicBezTo>
                  <a:cubicBezTo>
                    <a:pt x="75" y="105"/>
                    <a:pt x="78" y="106"/>
                    <a:pt x="81" y="105"/>
                  </a:cubicBezTo>
                  <a:cubicBezTo>
                    <a:pt x="85" y="104"/>
                    <a:pt x="88" y="101"/>
                    <a:pt x="90" y="97"/>
                  </a:cubicBezTo>
                  <a:cubicBezTo>
                    <a:pt x="94" y="99"/>
                    <a:pt x="98" y="99"/>
                    <a:pt x="102" y="97"/>
                  </a:cubicBezTo>
                  <a:cubicBezTo>
                    <a:pt x="102" y="99"/>
                    <a:pt x="103" y="99"/>
                    <a:pt x="103" y="100"/>
                  </a:cubicBezTo>
                  <a:cubicBezTo>
                    <a:pt x="104" y="102"/>
                    <a:pt x="106" y="103"/>
                    <a:pt x="108" y="103"/>
                  </a:cubicBezTo>
                  <a:cubicBezTo>
                    <a:pt x="107" y="107"/>
                    <a:pt x="108" y="112"/>
                    <a:pt x="109" y="117"/>
                  </a:cubicBezTo>
                  <a:cubicBezTo>
                    <a:pt x="112" y="127"/>
                    <a:pt x="115" y="137"/>
                    <a:pt x="119" y="147"/>
                  </a:cubicBezTo>
                  <a:cubicBezTo>
                    <a:pt x="128" y="168"/>
                    <a:pt x="135" y="190"/>
                    <a:pt x="145" y="211"/>
                  </a:cubicBezTo>
                  <a:cubicBezTo>
                    <a:pt x="141" y="213"/>
                    <a:pt x="137" y="215"/>
                    <a:pt x="133" y="217"/>
                  </a:cubicBezTo>
                  <a:cubicBezTo>
                    <a:pt x="129" y="198"/>
                    <a:pt x="121" y="179"/>
                    <a:pt x="110" y="162"/>
                  </a:cubicBezTo>
                  <a:close/>
                  <a:moveTo>
                    <a:pt x="86" y="89"/>
                  </a:moveTo>
                  <a:cubicBezTo>
                    <a:pt x="85" y="86"/>
                    <a:pt x="84" y="84"/>
                    <a:pt x="84" y="81"/>
                  </a:cubicBezTo>
                  <a:cubicBezTo>
                    <a:pt x="84" y="77"/>
                    <a:pt x="87" y="80"/>
                    <a:pt x="87" y="82"/>
                  </a:cubicBezTo>
                  <a:cubicBezTo>
                    <a:pt x="87" y="84"/>
                    <a:pt x="87" y="86"/>
                    <a:pt x="87" y="88"/>
                  </a:cubicBezTo>
                  <a:cubicBezTo>
                    <a:pt x="87" y="88"/>
                    <a:pt x="87" y="89"/>
                    <a:pt x="87" y="90"/>
                  </a:cubicBezTo>
                  <a:cubicBezTo>
                    <a:pt x="87" y="90"/>
                    <a:pt x="86" y="89"/>
                    <a:pt x="86" y="89"/>
                  </a:cubicBezTo>
                  <a:close/>
                  <a:moveTo>
                    <a:pt x="153" y="212"/>
                  </a:moveTo>
                  <a:cubicBezTo>
                    <a:pt x="154" y="214"/>
                    <a:pt x="156" y="217"/>
                    <a:pt x="157" y="221"/>
                  </a:cubicBezTo>
                  <a:cubicBezTo>
                    <a:pt x="157" y="221"/>
                    <a:pt x="157" y="221"/>
                    <a:pt x="156" y="221"/>
                  </a:cubicBezTo>
                  <a:cubicBezTo>
                    <a:pt x="147" y="225"/>
                    <a:pt x="138" y="228"/>
                    <a:pt x="130" y="232"/>
                  </a:cubicBezTo>
                  <a:cubicBezTo>
                    <a:pt x="128" y="229"/>
                    <a:pt x="127" y="227"/>
                    <a:pt x="126" y="225"/>
                  </a:cubicBezTo>
                  <a:cubicBezTo>
                    <a:pt x="135" y="221"/>
                    <a:pt x="144" y="216"/>
                    <a:pt x="153" y="212"/>
                  </a:cubicBezTo>
                  <a:close/>
                  <a:moveTo>
                    <a:pt x="161" y="231"/>
                  </a:moveTo>
                  <a:cubicBezTo>
                    <a:pt x="161" y="231"/>
                    <a:pt x="160" y="231"/>
                    <a:pt x="160" y="231"/>
                  </a:cubicBezTo>
                  <a:cubicBezTo>
                    <a:pt x="152" y="232"/>
                    <a:pt x="146" y="239"/>
                    <a:pt x="138" y="241"/>
                  </a:cubicBezTo>
                  <a:cubicBezTo>
                    <a:pt x="137" y="241"/>
                    <a:pt x="137" y="242"/>
                    <a:pt x="136" y="242"/>
                  </a:cubicBezTo>
                  <a:cubicBezTo>
                    <a:pt x="135" y="240"/>
                    <a:pt x="133" y="238"/>
                    <a:pt x="132" y="236"/>
                  </a:cubicBezTo>
                  <a:cubicBezTo>
                    <a:pt x="141" y="232"/>
                    <a:pt x="149" y="229"/>
                    <a:pt x="158" y="225"/>
                  </a:cubicBezTo>
                  <a:cubicBezTo>
                    <a:pt x="158" y="225"/>
                    <a:pt x="159" y="225"/>
                    <a:pt x="159" y="224"/>
                  </a:cubicBezTo>
                  <a:cubicBezTo>
                    <a:pt x="160" y="227"/>
                    <a:pt x="160" y="229"/>
                    <a:pt x="161" y="231"/>
                  </a:cubicBezTo>
                  <a:close/>
                  <a:moveTo>
                    <a:pt x="156" y="248"/>
                  </a:moveTo>
                  <a:cubicBezTo>
                    <a:pt x="150" y="251"/>
                    <a:pt x="144" y="249"/>
                    <a:pt x="139" y="245"/>
                  </a:cubicBezTo>
                  <a:cubicBezTo>
                    <a:pt x="147" y="243"/>
                    <a:pt x="153" y="237"/>
                    <a:pt x="161" y="236"/>
                  </a:cubicBezTo>
                  <a:cubicBezTo>
                    <a:pt x="161" y="236"/>
                    <a:pt x="161" y="236"/>
                    <a:pt x="161" y="235"/>
                  </a:cubicBezTo>
                  <a:cubicBezTo>
                    <a:pt x="162" y="240"/>
                    <a:pt x="160" y="245"/>
                    <a:pt x="156" y="248"/>
                  </a:cubicBezTo>
                  <a:close/>
                  <a:moveTo>
                    <a:pt x="10" y="63"/>
                  </a:moveTo>
                  <a:cubicBezTo>
                    <a:pt x="19" y="31"/>
                    <a:pt x="51" y="9"/>
                    <a:pt x="84" y="11"/>
                  </a:cubicBezTo>
                  <a:cubicBezTo>
                    <a:pt x="123" y="13"/>
                    <a:pt x="144" y="58"/>
                    <a:pt x="148" y="92"/>
                  </a:cubicBezTo>
                  <a:cubicBezTo>
                    <a:pt x="149" y="112"/>
                    <a:pt x="142" y="131"/>
                    <a:pt x="140" y="151"/>
                  </a:cubicBezTo>
                  <a:cubicBezTo>
                    <a:pt x="139" y="170"/>
                    <a:pt x="145" y="188"/>
                    <a:pt x="151" y="205"/>
                  </a:cubicBezTo>
                  <a:cubicBezTo>
                    <a:pt x="151" y="206"/>
                    <a:pt x="151" y="206"/>
                    <a:pt x="151" y="207"/>
                  </a:cubicBezTo>
                  <a:cubicBezTo>
                    <a:pt x="151" y="207"/>
                    <a:pt x="151" y="208"/>
                    <a:pt x="151" y="208"/>
                  </a:cubicBezTo>
                  <a:cubicBezTo>
                    <a:pt x="150" y="208"/>
                    <a:pt x="150" y="208"/>
                    <a:pt x="149" y="209"/>
                  </a:cubicBezTo>
                  <a:cubicBezTo>
                    <a:pt x="140" y="190"/>
                    <a:pt x="133" y="170"/>
                    <a:pt x="125" y="150"/>
                  </a:cubicBezTo>
                  <a:cubicBezTo>
                    <a:pt x="122" y="140"/>
                    <a:pt x="118" y="131"/>
                    <a:pt x="115" y="121"/>
                  </a:cubicBezTo>
                  <a:cubicBezTo>
                    <a:pt x="113" y="114"/>
                    <a:pt x="111" y="109"/>
                    <a:pt x="113" y="103"/>
                  </a:cubicBezTo>
                  <a:cubicBezTo>
                    <a:pt x="118" y="102"/>
                    <a:pt x="122" y="99"/>
                    <a:pt x="121" y="94"/>
                  </a:cubicBezTo>
                  <a:cubicBezTo>
                    <a:pt x="121" y="92"/>
                    <a:pt x="119" y="88"/>
                    <a:pt x="116" y="90"/>
                  </a:cubicBezTo>
                  <a:cubicBezTo>
                    <a:pt x="112" y="91"/>
                    <a:pt x="111" y="95"/>
                    <a:pt x="110" y="99"/>
                  </a:cubicBezTo>
                  <a:cubicBezTo>
                    <a:pt x="108" y="98"/>
                    <a:pt x="107" y="97"/>
                    <a:pt x="106" y="96"/>
                  </a:cubicBezTo>
                  <a:cubicBezTo>
                    <a:pt x="110" y="92"/>
                    <a:pt x="113" y="87"/>
                    <a:pt x="113" y="81"/>
                  </a:cubicBezTo>
                  <a:cubicBezTo>
                    <a:pt x="113" y="79"/>
                    <a:pt x="112" y="72"/>
                    <a:pt x="108" y="73"/>
                  </a:cubicBezTo>
                  <a:cubicBezTo>
                    <a:pt x="101" y="74"/>
                    <a:pt x="99" y="85"/>
                    <a:pt x="101" y="93"/>
                  </a:cubicBezTo>
                  <a:cubicBezTo>
                    <a:pt x="98" y="95"/>
                    <a:pt x="94" y="95"/>
                    <a:pt x="91" y="93"/>
                  </a:cubicBezTo>
                  <a:cubicBezTo>
                    <a:pt x="93" y="88"/>
                    <a:pt x="92" y="82"/>
                    <a:pt x="90" y="78"/>
                  </a:cubicBezTo>
                  <a:cubicBezTo>
                    <a:pt x="89" y="76"/>
                    <a:pt x="86" y="72"/>
                    <a:pt x="83" y="74"/>
                  </a:cubicBezTo>
                  <a:cubicBezTo>
                    <a:pt x="79" y="76"/>
                    <a:pt x="80" y="80"/>
                    <a:pt x="80" y="83"/>
                  </a:cubicBezTo>
                  <a:cubicBezTo>
                    <a:pt x="80" y="88"/>
                    <a:pt x="83" y="92"/>
                    <a:pt x="86" y="95"/>
                  </a:cubicBezTo>
                  <a:cubicBezTo>
                    <a:pt x="86" y="95"/>
                    <a:pt x="86" y="96"/>
                    <a:pt x="86" y="97"/>
                  </a:cubicBezTo>
                  <a:cubicBezTo>
                    <a:pt x="84" y="102"/>
                    <a:pt x="77" y="101"/>
                    <a:pt x="72" y="100"/>
                  </a:cubicBezTo>
                  <a:cubicBezTo>
                    <a:pt x="71" y="98"/>
                    <a:pt x="70" y="96"/>
                    <a:pt x="69" y="94"/>
                  </a:cubicBezTo>
                  <a:cubicBezTo>
                    <a:pt x="67" y="91"/>
                    <a:pt x="64" y="87"/>
                    <a:pt x="60" y="86"/>
                  </a:cubicBezTo>
                  <a:cubicBezTo>
                    <a:pt x="57" y="86"/>
                    <a:pt x="54" y="90"/>
                    <a:pt x="54" y="93"/>
                  </a:cubicBezTo>
                  <a:cubicBezTo>
                    <a:pt x="56" y="98"/>
                    <a:pt x="59" y="100"/>
                    <a:pt x="63" y="102"/>
                  </a:cubicBezTo>
                  <a:cubicBezTo>
                    <a:pt x="65" y="102"/>
                    <a:pt x="66" y="103"/>
                    <a:pt x="68" y="103"/>
                  </a:cubicBezTo>
                  <a:cubicBezTo>
                    <a:pt x="68" y="103"/>
                    <a:pt x="68" y="103"/>
                    <a:pt x="68" y="103"/>
                  </a:cubicBezTo>
                  <a:cubicBezTo>
                    <a:pt x="68" y="108"/>
                    <a:pt x="66" y="110"/>
                    <a:pt x="63" y="112"/>
                  </a:cubicBezTo>
                  <a:cubicBezTo>
                    <a:pt x="56" y="107"/>
                    <a:pt x="48" y="103"/>
                    <a:pt x="42" y="107"/>
                  </a:cubicBezTo>
                  <a:cubicBezTo>
                    <a:pt x="40" y="109"/>
                    <a:pt x="40" y="114"/>
                    <a:pt x="43" y="116"/>
                  </a:cubicBezTo>
                  <a:cubicBezTo>
                    <a:pt x="47" y="120"/>
                    <a:pt x="54" y="119"/>
                    <a:pt x="59" y="118"/>
                  </a:cubicBezTo>
                  <a:cubicBezTo>
                    <a:pt x="60" y="118"/>
                    <a:pt x="62" y="118"/>
                    <a:pt x="63" y="117"/>
                  </a:cubicBezTo>
                  <a:cubicBezTo>
                    <a:pt x="64" y="118"/>
                    <a:pt x="64" y="119"/>
                    <a:pt x="65" y="119"/>
                  </a:cubicBezTo>
                  <a:cubicBezTo>
                    <a:pt x="80" y="130"/>
                    <a:pt x="92" y="144"/>
                    <a:pt x="103" y="159"/>
                  </a:cubicBezTo>
                  <a:cubicBezTo>
                    <a:pt x="115" y="176"/>
                    <a:pt x="124" y="197"/>
                    <a:pt x="129" y="218"/>
                  </a:cubicBezTo>
                  <a:cubicBezTo>
                    <a:pt x="129" y="218"/>
                    <a:pt x="129" y="218"/>
                    <a:pt x="129" y="219"/>
                  </a:cubicBezTo>
                  <a:cubicBezTo>
                    <a:pt x="128" y="219"/>
                    <a:pt x="127" y="220"/>
                    <a:pt x="126" y="220"/>
                  </a:cubicBezTo>
                  <a:cubicBezTo>
                    <a:pt x="117" y="204"/>
                    <a:pt x="108" y="190"/>
                    <a:pt x="91" y="180"/>
                  </a:cubicBezTo>
                  <a:cubicBezTo>
                    <a:pt x="74" y="170"/>
                    <a:pt x="54" y="164"/>
                    <a:pt x="39" y="151"/>
                  </a:cubicBezTo>
                  <a:cubicBezTo>
                    <a:pt x="14" y="130"/>
                    <a:pt x="2" y="95"/>
                    <a:pt x="10" y="63"/>
                  </a:cubicBezTo>
                  <a:close/>
                  <a:moveTo>
                    <a:pt x="115" y="97"/>
                  </a:moveTo>
                  <a:cubicBezTo>
                    <a:pt x="115" y="97"/>
                    <a:pt x="115" y="97"/>
                    <a:pt x="115" y="97"/>
                  </a:cubicBezTo>
                  <a:cubicBezTo>
                    <a:pt x="117" y="94"/>
                    <a:pt x="118" y="95"/>
                    <a:pt x="115" y="97"/>
                  </a:cubicBezTo>
                  <a:close/>
                  <a:moveTo>
                    <a:pt x="104" y="91"/>
                  </a:moveTo>
                  <a:cubicBezTo>
                    <a:pt x="104" y="87"/>
                    <a:pt x="105" y="83"/>
                    <a:pt x="106" y="80"/>
                  </a:cubicBezTo>
                  <a:cubicBezTo>
                    <a:pt x="108" y="76"/>
                    <a:pt x="109" y="82"/>
                    <a:pt x="109" y="83"/>
                  </a:cubicBezTo>
                  <a:cubicBezTo>
                    <a:pt x="108" y="86"/>
                    <a:pt x="106" y="89"/>
                    <a:pt x="104" y="91"/>
                  </a:cubicBezTo>
                  <a:close/>
                  <a:moveTo>
                    <a:pt x="67" y="98"/>
                  </a:moveTo>
                  <a:cubicBezTo>
                    <a:pt x="65" y="98"/>
                    <a:pt x="64" y="97"/>
                    <a:pt x="63" y="97"/>
                  </a:cubicBezTo>
                  <a:cubicBezTo>
                    <a:pt x="63" y="96"/>
                    <a:pt x="62" y="96"/>
                    <a:pt x="61" y="96"/>
                  </a:cubicBezTo>
                  <a:cubicBezTo>
                    <a:pt x="60" y="95"/>
                    <a:pt x="60" y="93"/>
                    <a:pt x="61" y="92"/>
                  </a:cubicBezTo>
                  <a:cubicBezTo>
                    <a:pt x="63" y="92"/>
                    <a:pt x="64" y="94"/>
                    <a:pt x="65" y="95"/>
                  </a:cubicBezTo>
                  <a:cubicBezTo>
                    <a:pt x="65" y="96"/>
                    <a:pt x="66" y="97"/>
                    <a:pt x="67" y="98"/>
                  </a:cubicBezTo>
                  <a:close/>
                  <a:moveTo>
                    <a:pt x="58" y="114"/>
                  </a:moveTo>
                  <a:cubicBezTo>
                    <a:pt x="58" y="114"/>
                    <a:pt x="57" y="114"/>
                    <a:pt x="57" y="114"/>
                  </a:cubicBezTo>
                  <a:cubicBezTo>
                    <a:pt x="55" y="115"/>
                    <a:pt x="53" y="115"/>
                    <a:pt x="51" y="115"/>
                  </a:cubicBezTo>
                  <a:cubicBezTo>
                    <a:pt x="50" y="115"/>
                    <a:pt x="50" y="115"/>
                    <a:pt x="49" y="114"/>
                  </a:cubicBezTo>
                  <a:cubicBezTo>
                    <a:pt x="47" y="114"/>
                    <a:pt x="46" y="113"/>
                    <a:pt x="46" y="110"/>
                  </a:cubicBezTo>
                  <a:cubicBezTo>
                    <a:pt x="50" y="109"/>
                    <a:pt x="54" y="111"/>
                    <a:pt x="58" y="114"/>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25"/>
            <p:cNvSpPr>
              <a:spLocks noEditPoints="1"/>
            </p:cNvSpPr>
            <p:nvPr/>
          </p:nvSpPr>
          <p:spPr bwMode="auto">
            <a:xfrm>
              <a:off x="9966571" y="4149159"/>
              <a:ext cx="334963" cy="542925"/>
            </a:xfrm>
            <a:custGeom>
              <a:avLst/>
              <a:gdLst>
                <a:gd name="T0" fmla="*/ 9 w 79"/>
                <a:gd name="T1" fmla="*/ 103 h 128"/>
                <a:gd name="T2" fmla="*/ 12 w 79"/>
                <a:gd name="T3" fmla="*/ 125 h 128"/>
                <a:gd name="T4" fmla="*/ 27 w 79"/>
                <a:gd name="T5" fmla="*/ 109 h 128"/>
                <a:gd name="T6" fmla="*/ 64 w 79"/>
                <a:gd name="T7" fmla="*/ 64 h 128"/>
                <a:gd name="T8" fmla="*/ 35 w 79"/>
                <a:gd name="T9" fmla="*/ 2 h 128"/>
                <a:gd name="T10" fmla="*/ 3 w 79"/>
                <a:gd name="T11" fmla="*/ 60 h 128"/>
                <a:gd name="T12" fmla="*/ 25 w 79"/>
                <a:gd name="T13" fmla="*/ 78 h 128"/>
                <a:gd name="T14" fmla="*/ 25 w 79"/>
                <a:gd name="T15" fmla="*/ 46 h 128"/>
                <a:gd name="T16" fmla="*/ 33 w 79"/>
                <a:gd name="T17" fmla="*/ 48 h 128"/>
                <a:gd name="T18" fmla="*/ 43 w 79"/>
                <a:gd name="T19" fmla="*/ 52 h 128"/>
                <a:gd name="T20" fmla="*/ 44 w 79"/>
                <a:gd name="T21" fmla="*/ 56 h 128"/>
                <a:gd name="T22" fmla="*/ 33 w 79"/>
                <a:gd name="T23" fmla="*/ 75 h 128"/>
                <a:gd name="T24" fmla="*/ 15 w 79"/>
                <a:gd name="T25" fmla="*/ 105 h 128"/>
                <a:gd name="T26" fmla="*/ 40 w 79"/>
                <a:gd name="T27" fmla="*/ 43 h 128"/>
                <a:gd name="T28" fmla="*/ 43 w 79"/>
                <a:gd name="T29" fmla="*/ 41 h 128"/>
                <a:gd name="T30" fmla="*/ 40 w 79"/>
                <a:gd name="T31" fmla="*/ 44 h 128"/>
                <a:gd name="T32" fmla="*/ 24 w 79"/>
                <a:gd name="T33" fmla="*/ 110 h 128"/>
                <a:gd name="T34" fmla="*/ 22 w 79"/>
                <a:gd name="T35" fmla="*/ 114 h 128"/>
                <a:gd name="T36" fmla="*/ 10 w 79"/>
                <a:gd name="T37" fmla="*/ 105 h 128"/>
                <a:gd name="T38" fmla="*/ 20 w 79"/>
                <a:gd name="T39" fmla="*/ 119 h 128"/>
                <a:gd name="T40" fmla="*/ 9 w 79"/>
                <a:gd name="T41" fmla="*/ 115 h 128"/>
                <a:gd name="T42" fmla="*/ 8 w 79"/>
                <a:gd name="T43" fmla="*/ 111 h 128"/>
                <a:gd name="T44" fmla="*/ 22 w 79"/>
                <a:gd name="T45" fmla="*/ 116 h 128"/>
                <a:gd name="T46" fmla="*/ 13 w 79"/>
                <a:gd name="T47" fmla="*/ 123 h 128"/>
                <a:gd name="T48" fmla="*/ 19 w 79"/>
                <a:gd name="T49" fmla="*/ 121 h 128"/>
                <a:gd name="T50" fmla="*/ 13 w 79"/>
                <a:gd name="T51" fmla="*/ 123 h 128"/>
                <a:gd name="T52" fmla="*/ 65 w 79"/>
                <a:gd name="T53" fmla="*/ 15 h 128"/>
                <a:gd name="T54" fmla="*/ 39 w 79"/>
                <a:gd name="T55" fmla="*/ 84 h 128"/>
                <a:gd name="T56" fmla="*/ 25 w 79"/>
                <a:gd name="T57" fmla="*/ 107 h 128"/>
                <a:gd name="T58" fmla="*/ 23 w 79"/>
                <a:gd name="T59" fmla="*/ 107 h 128"/>
                <a:gd name="T60" fmla="*/ 40 w 79"/>
                <a:gd name="T61" fmla="*/ 64 h 128"/>
                <a:gd name="T62" fmla="*/ 51 w 79"/>
                <a:gd name="T63" fmla="*/ 57 h 128"/>
                <a:gd name="T64" fmla="*/ 46 w 79"/>
                <a:gd name="T65" fmla="*/ 55 h 128"/>
                <a:gd name="T66" fmla="*/ 52 w 79"/>
                <a:gd name="T67" fmla="*/ 50 h 128"/>
                <a:gd name="T68" fmla="*/ 44 w 79"/>
                <a:gd name="T69" fmla="*/ 50 h 128"/>
                <a:gd name="T70" fmla="*/ 45 w 79"/>
                <a:gd name="T71" fmla="*/ 41 h 128"/>
                <a:gd name="T72" fmla="*/ 40 w 79"/>
                <a:gd name="T73" fmla="*/ 39 h 128"/>
                <a:gd name="T74" fmla="*/ 38 w 79"/>
                <a:gd name="T75" fmla="*/ 46 h 128"/>
                <a:gd name="T76" fmla="*/ 33 w 79"/>
                <a:gd name="T77" fmla="*/ 40 h 128"/>
                <a:gd name="T78" fmla="*/ 28 w 79"/>
                <a:gd name="T79" fmla="*/ 35 h 128"/>
                <a:gd name="T80" fmla="*/ 29 w 79"/>
                <a:gd name="T81" fmla="*/ 43 h 128"/>
                <a:gd name="T82" fmla="*/ 24 w 79"/>
                <a:gd name="T83" fmla="*/ 44 h 128"/>
                <a:gd name="T84" fmla="*/ 16 w 79"/>
                <a:gd name="T85" fmla="*/ 39 h 128"/>
                <a:gd name="T86" fmla="*/ 23 w 79"/>
                <a:gd name="T87" fmla="*/ 46 h 128"/>
                <a:gd name="T88" fmla="*/ 23 w 79"/>
                <a:gd name="T89" fmla="*/ 74 h 128"/>
                <a:gd name="T90" fmla="*/ 13 w 79"/>
                <a:gd name="T91" fmla="*/ 104 h 128"/>
                <a:gd name="T92" fmla="*/ 12 w 79"/>
                <a:gd name="T93" fmla="*/ 78 h 128"/>
                <a:gd name="T94" fmla="*/ 22 w 79"/>
                <a:gd name="T95" fmla="*/ 9 h 128"/>
                <a:gd name="T96" fmla="*/ 48 w 79"/>
                <a:gd name="T97" fmla="*/ 56 h 128"/>
                <a:gd name="T98" fmla="*/ 46 w 79"/>
                <a:gd name="T99" fmla="*/ 50 h 128"/>
                <a:gd name="T100" fmla="*/ 50 w 79"/>
                <a:gd name="T101" fmla="*/ 49 h 128"/>
                <a:gd name="T102" fmla="*/ 30 w 79"/>
                <a:gd name="T103" fmla="*/ 40 h 128"/>
                <a:gd name="T104" fmla="*/ 29 w 79"/>
                <a:gd name="T105" fmla="*/ 38 h 128"/>
                <a:gd name="T106" fmla="*/ 31 w 79"/>
                <a:gd name="T107" fmla="*/ 38 h 128"/>
                <a:gd name="T108" fmla="*/ 22 w 79"/>
                <a:gd name="T109" fmla="*/ 43 h 128"/>
                <a:gd name="T110" fmla="*/ 19 w 79"/>
                <a:gd name="T111" fmla="*/ 41 h 128"/>
                <a:gd name="T112" fmla="*/ 19 w 79"/>
                <a:gd name="T113" fmla="*/ 3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 h="128">
                  <a:moveTo>
                    <a:pt x="11" y="81"/>
                  </a:moveTo>
                  <a:cubicBezTo>
                    <a:pt x="13" y="88"/>
                    <a:pt x="11" y="96"/>
                    <a:pt x="9" y="103"/>
                  </a:cubicBezTo>
                  <a:cubicBezTo>
                    <a:pt x="9" y="103"/>
                    <a:pt x="8" y="103"/>
                    <a:pt x="8" y="104"/>
                  </a:cubicBezTo>
                  <a:cubicBezTo>
                    <a:pt x="6" y="110"/>
                    <a:pt x="3" y="122"/>
                    <a:pt x="12" y="125"/>
                  </a:cubicBezTo>
                  <a:cubicBezTo>
                    <a:pt x="20" y="128"/>
                    <a:pt x="24" y="116"/>
                    <a:pt x="26" y="109"/>
                  </a:cubicBezTo>
                  <a:cubicBezTo>
                    <a:pt x="26" y="109"/>
                    <a:pt x="26" y="109"/>
                    <a:pt x="27" y="109"/>
                  </a:cubicBezTo>
                  <a:cubicBezTo>
                    <a:pt x="31" y="99"/>
                    <a:pt x="36" y="89"/>
                    <a:pt x="44" y="82"/>
                  </a:cubicBezTo>
                  <a:cubicBezTo>
                    <a:pt x="51" y="76"/>
                    <a:pt x="59" y="72"/>
                    <a:pt x="64" y="64"/>
                  </a:cubicBezTo>
                  <a:cubicBezTo>
                    <a:pt x="73" y="52"/>
                    <a:pt x="79" y="33"/>
                    <a:pt x="71" y="19"/>
                  </a:cubicBezTo>
                  <a:cubicBezTo>
                    <a:pt x="64" y="6"/>
                    <a:pt x="48" y="1"/>
                    <a:pt x="35" y="2"/>
                  </a:cubicBezTo>
                  <a:cubicBezTo>
                    <a:pt x="21" y="4"/>
                    <a:pt x="10" y="15"/>
                    <a:pt x="4" y="28"/>
                  </a:cubicBezTo>
                  <a:cubicBezTo>
                    <a:pt x="0" y="38"/>
                    <a:pt x="0" y="49"/>
                    <a:pt x="3" y="60"/>
                  </a:cubicBezTo>
                  <a:cubicBezTo>
                    <a:pt x="5" y="67"/>
                    <a:pt x="9" y="74"/>
                    <a:pt x="11" y="81"/>
                  </a:cubicBezTo>
                  <a:close/>
                  <a:moveTo>
                    <a:pt x="25" y="78"/>
                  </a:moveTo>
                  <a:cubicBezTo>
                    <a:pt x="26" y="68"/>
                    <a:pt x="27" y="58"/>
                    <a:pt x="25" y="49"/>
                  </a:cubicBezTo>
                  <a:cubicBezTo>
                    <a:pt x="25" y="48"/>
                    <a:pt x="25" y="47"/>
                    <a:pt x="25" y="46"/>
                  </a:cubicBezTo>
                  <a:cubicBezTo>
                    <a:pt x="27" y="47"/>
                    <a:pt x="29" y="46"/>
                    <a:pt x="30" y="44"/>
                  </a:cubicBezTo>
                  <a:cubicBezTo>
                    <a:pt x="31" y="46"/>
                    <a:pt x="32" y="47"/>
                    <a:pt x="33" y="48"/>
                  </a:cubicBezTo>
                  <a:cubicBezTo>
                    <a:pt x="35" y="49"/>
                    <a:pt x="37" y="48"/>
                    <a:pt x="39" y="48"/>
                  </a:cubicBezTo>
                  <a:cubicBezTo>
                    <a:pt x="40" y="49"/>
                    <a:pt x="41" y="51"/>
                    <a:pt x="43" y="52"/>
                  </a:cubicBezTo>
                  <a:cubicBezTo>
                    <a:pt x="43" y="52"/>
                    <a:pt x="43" y="53"/>
                    <a:pt x="43" y="53"/>
                  </a:cubicBezTo>
                  <a:cubicBezTo>
                    <a:pt x="43" y="54"/>
                    <a:pt x="43" y="55"/>
                    <a:pt x="44" y="56"/>
                  </a:cubicBezTo>
                  <a:cubicBezTo>
                    <a:pt x="42" y="57"/>
                    <a:pt x="41" y="59"/>
                    <a:pt x="39" y="61"/>
                  </a:cubicBezTo>
                  <a:cubicBezTo>
                    <a:pt x="37" y="66"/>
                    <a:pt x="35" y="70"/>
                    <a:pt x="33" y="75"/>
                  </a:cubicBezTo>
                  <a:cubicBezTo>
                    <a:pt x="29" y="86"/>
                    <a:pt x="25" y="96"/>
                    <a:pt x="21" y="107"/>
                  </a:cubicBezTo>
                  <a:cubicBezTo>
                    <a:pt x="19" y="106"/>
                    <a:pt x="17" y="105"/>
                    <a:pt x="15" y="105"/>
                  </a:cubicBezTo>
                  <a:cubicBezTo>
                    <a:pt x="20" y="96"/>
                    <a:pt x="23" y="87"/>
                    <a:pt x="25" y="78"/>
                  </a:cubicBezTo>
                  <a:close/>
                  <a:moveTo>
                    <a:pt x="40" y="43"/>
                  </a:moveTo>
                  <a:cubicBezTo>
                    <a:pt x="41" y="42"/>
                    <a:pt x="41" y="41"/>
                    <a:pt x="42" y="40"/>
                  </a:cubicBezTo>
                  <a:cubicBezTo>
                    <a:pt x="43" y="38"/>
                    <a:pt x="43" y="40"/>
                    <a:pt x="43" y="41"/>
                  </a:cubicBezTo>
                  <a:cubicBezTo>
                    <a:pt x="42" y="42"/>
                    <a:pt x="42" y="43"/>
                    <a:pt x="41" y="43"/>
                  </a:cubicBezTo>
                  <a:cubicBezTo>
                    <a:pt x="41" y="44"/>
                    <a:pt x="41" y="44"/>
                    <a:pt x="40" y="44"/>
                  </a:cubicBezTo>
                  <a:cubicBezTo>
                    <a:pt x="40" y="44"/>
                    <a:pt x="40" y="44"/>
                    <a:pt x="40" y="43"/>
                  </a:cubicBezTo>
                  <a:close/>
                  <a:moveTo>
                    <a:pt x="24" y="110"/>
                  </a:moveTo>
                  <a:cubicBezTo>
                    <a:pt x="23" y="111"/>
                    <a:pt x="23" y="113"/>
                    <a:pt x="22" y="114"/>
                  </a:cubicBezTo>
                  <a:cubicBezTo>
                    <a:pt x="22" y="114"/>
                    <a:pt x="22" y="114"/>
                    <a:pt x="22" y="114"/>
                  </a:cubicBezTo>
                  <a:cubicBezTo>
                    <a:pt x="17" y="112"/>
                    <a:pt x="13" y="111"/>
                    <a:pt x="9" y="109"/>
                  </a:cubicBezTo>
                  <a:cubicBezTo>
                    <a:pt x="9" y="108"/>
                    <a:pt x="10" y="106"/>
                    <a:pt x="10" y="105"/>
                  </a:cubicBezTo>
                  <a:cubicBezTo>
                    <a:pt x="14" y="107"/>
                    <a:pt x="19" y="108"/>
                    <a:pt x="24" y="110"/>
                  </a:cubicBezTo>
                  <a:close/>
                  <a:moveTo>
                    <a:pt x="20" y="119"/>
                  </a:moveTo>
                  <a:cubicBezTo>
                    <a:pt x="20" y="119"/>
                    <a:pt x="20" y="119"/>
                    <a:pt x="20" y="119"/>
                  </a:cubicBezTo>
                  <a:cubicBezTo>
                    <a:pt x="17" y="117"/>
                    <a:pt x="12" y="117"/>
                    <a:pt x="9" y="115"/>
                  </a:cubicBezTo>
                  <a:cubicBezTo>
                    <a:pt x="8" y="115"/>
                    <a:pt x="8" y="115"/>
                    <a:pt x="8" y="115"/>
                  </a:cubicBezTo>
                  <a:cubicBezTo>
                    <a:pt x="8" y="114"/>
                    <a:pt x="8" y="112"/>
                    <a:pt x="8" y="111"/>
                  </a:cubicBezTo>
                  <a:cubicBezTo>
                    <a:pt x="13" y="113"/>
                    <a:pt x="17" y="114"/>
                    <a:pt x="21" y="116"/>
                  </a:cubicBezTo>
                  <a:cubicBezTo>
                    <a:pt x="21" y="116"/>
                    <a:pt x="22" y="116"/>
                    <a:pt x="22" y="116"/>
                  </a:cubicBezTo>
                  <a:cubicBezTo>
                    <a:pt x="21" y="117"/>
                    <a:pt x="21" y="118"/>
                    <a:pt x="20" y="119"/>
                  </a:cubicBezTo>
                  <a:close/>
                  <a:moveTo>
                    <a:pt x="13" y="123"/>
                  </a:moveTo>
                  <a:cubicBezTo>
                    <a:pt x="9" y="123"/>
                    <a:pt x="8" y="120"/>
                    <a:pt x="8" y="117"/>
                  </a:cubicBezTo>
                  <a:cubicBezTo>
                    <a:pt x="11" y="119"/>
                    <a:pt x="16" y="119"/>
                    <a:pt x="19" y="121"/>
                  </a:cubicBezTo>
                  <a:cubicBezTo>
                    <a:pt x="19" y="121"/>
                    <a:pt x="19" y="121"/>
                    <a:pt x="19" y="121"/>
                  </a:cubicBezTo>
                  <a:cubicBezTo>
                    <a:pt x="17" y="123"/>
                    <a:pt x="15" y="124"/>
                    <a:pt x="13" y="123"/>
                  </a:cubicBezTo>
                  <a:close/>
                  <a:moveTo>
                    <a:pt x="22" y="9"/>
                  </a:moveTo>
                  <a:cubicBezTo>
                    <a:pt x="35" y="0"/>
                    <a:pt x="54" y="3"/>
                    <a:pt x="65" y="15"/>
                  </a:cubicBezTo>
                  <a:cubicBezTo>
                    <a:pt x="78" y="29"/>
                    <a:pt x="71" y="52"/>
                    <a:pt x="61" y="65"/>
                  </a:cubicBezTo>
                  <a:cubicBezTo>
                    <a:pt x="55" y="73"/>
                    <a:pt x="46" y="77"/>
                    <a:pt x="39" y="84"/>
                  </a:cubicBezTo>
                  <a:cubicBezTo>
                    <a:pt x="33" y="90"/>
                    <a:pt x="29" y="98"/>
                    <a:pt x="25" y="107"/>
                  </a:cubicBezTo>
                  <a:cubicBezTo>
                    <a:pt x="25" y="107"/>
                    <a:pt x="25" y="107"/>
                    <a:pt x="25" y="107"/>
                  </a:cubicBezTo>
                  <a:cubicBezTo>
                    <a:pt x="25" y="107"/>
                    <a:pt x="24" y="107"/>
                    <a:pt x="24" y="107"/>
                  </a:cubicBezTo>
                  <a:cubicBezTo>
                    <a:pt x="24" y="107"/>
                    <a:pt x="24" y="107"/>
                    <a:pt x="23" y="107"/>
                  </a:cubicBezTo>
                  <a:cubicBezTo>
                    <a:pt x="26" y="97"/>
                    <a:pt x="30" y="88"/>
                    <a:pt x="34" y="78"/>
                  </a:cubicBezTo>
                  <a:cubicBezTo>
                    <a:pt x="36" y="74"/>
                    <a:pt x="38" y="69"/>
                    <a:pt x="40" y="64"/>
                  </a:cubicBezTo>
                  <a:cubicBezTo>
                    <a:pt x="42" y="61"/>
                    <a:pt x="43" y="59"/>
                    <a:pt x="45" y="57"/>
                  </a:cubicBezTo>
                  <a:cubicBezTo>
                    <a:pt x="47" y="58"/>
                    <a:pt x="50" y="59"/>
                    <a:pt x="51" y="57"/>
                  </a:cubicBezTo>
                  <a:cubicBezTo>
                    <a:pt x="52" y="56"/>
                    <a:pt x="52" y="54"/>
                    <a:pt x="51" y="54"/>
                  </a:cubicBezTo>
                  <a:cubicBezTo>
                    <a:pt x="49" y="53"/>
                    <a:pt x="47" y="54"/>
                    <a:pt x="46" y="55"/>
                  </a:cubicBezTo>
                  <a:cubicBezTo>
                    <a:pt x="45" y="54"/>
                    <a:pt x="45" y="53"/>
                    <a:pt x="45" y="52"/>
                  </a:cubicBezTo>
                  <a:cubicBezTo>
                    <a:pt x="48" y="53"/>
                    <a:pt x="51" y="51"/>
                    <a:pt x="52" y="50"/>
                  </a:cubicBezTo>
                  <a:cubicBezTo>
                    <a:pt x="53" y="49"/>
                    <a:pt x="55" y="46"/>
                    <a:pt x="54" y="45"/>
                  </a:cubicBezTo>
                  <a:cubicBezTo>
                    <a:pt x="51" y="43"/>
                    <a:pt x="46" y="47"/>
                    <a:pt x="44" y="50"/>
                  </a:cubicBezTo>
                  <a:cubicBezTo>
                    <a:pt x="43" y="49"/>
                    <a:pt x="41" y="48"/>
                    <a:pt x="41" y="47"/>
                  </a:cubicBezTo>
                  <a:cubicBezTo>
                    <a:pt x="43" y="45"/>
                    <a:pt x="45" y="43"/>
                    <a:pt x="45" y="41"/>
                  </a:cubicBezTo>
                  <a:cubicBezTo>
                    <a:pt x="46" y="40"/>
                    <a:pt x="46" y="37"/>
                    <a:pt x="44" y="37"/>
                  </a:cubicBezTo>
                  <a:cubicBezTo>
                    <a:pt x="42" y="37"/>
                    <a:pt x="41" y="38"/>
                    <a:pt x="40" y="39"/>
                  </a:cubicBezTo>
                  <a:cubicBezTo>
                    <a:pt x="39" y="41"/>
                    <a:pt x="38" y="43"/>
                    <a:pt x="38" y="46"/>
                  </a:cubicBezTo>
                  <a:cubicBezTo>
                    <a:pt x="38" y="46"/>
                    <a:pt x="38" y="46"/>
                    <a:pt x="38" y="46"/>
                  </a:cubicBezTo>
                  <a:cubicBezTo>
                    <a:pt x="35" y="47"/>
                    <a:pt x="33" y="45"/>
                    <a:pt x="32" y="43"/>
                  </a:cubicBezTo>
                  <a:cubicBezTo>
                    <a:pt x="32" y="42"/>
                    <a:pt x="32" y="41"/>
                    <a:pt x="33" y="40"/>
                  </a:cubicBezTo>
                  <a:cubicBezTo>
                    <a:pt x="33" y="38"/>
                    <a:pt x="33" y="36"/>
                    <a:pt x="32" y="34"/>
                  </a:cubicBezTo>
                  <a:cubicBezTo>
                    <a:pt x="31" y="33"/>
                    <a:pt x="28" y="33"/>
                    <a:pt x="28" y="35"/>
                  </a:cubicBezTo>
                  <a:cubicBezTo>
                    <a:pt x="26" y="37"/>
                    <a:pt x="27" y="39"/>
                    <a:pt x="28" y="40"/>
                  </a:cubicBezTo>
                  <a:cubicBezTo>
                    <a:pt x="28" y="41"/>
                    <a:pt x="29" y="42"/>
                    <a:pt x="29" y="43"/>
                  </a:cubicBezTo>
                  <a:cubicBezTo>
                    <a:pt x="29" y="43"/>
                    <a:pt x="29" y="43"/>
                    <a:pt x="29" y="43"/>
                  </a:cubicBezTo>
                  <a:cubicBezTo>
                    <a:pt x="28" y="44"/>
                    <a:pt x="26" y="45"/>
                    <a:pt x="24" y="44"/>
                  </a:cubicBezTo>
                  <a:cubicBezTo>
                    <a:pt x="24" y="40"/>
                    <a:pt x="22" y="36"/>
                    <a:pt x="19" y="36"/>
                  </a:cubicBezTo>
                  <a:cubicBezTo>
                    <a:pt x="17" y="35"/>
                    <a:pt x="15" y="37"/>
                    <a:pt x="16" y="39"/>
                  </a:cubicBezTo>
                  <a:cubicBezTo>
                    <a:pt x="16" y="42"/>
                    <a:pt x="19" y="44"/>
                    <a:pt x="21" y="45"/>
                  </a:cubicBezTo>
                  <a:cubicBezTo>
                    <a:pt x="21" y="46"/>
                    <a:pt x="22" y="46"/>
                    <a:pt x="23" y="46"/>
                  </a:cubicBezTo>
                  <a:cubicBezTo>
                    <a:pt x="23" y="46"/>
                    <a:pt x="23" y="47"/>
                    <a:pt x="23" y="47"/>
                  </a:cubicBezTo>
                  <a:cubicBezTo>
                    <a:pt x="25" y="56"/>
                    <a:pt x="24" y="65"/>
                    <a:pt x="23" y="74"/>
                  </a:cubicBezTo>
                  <a:cubicBezTo>
                    <a:pt x="22" y="84"/>
                    <a:pt x="18" y="95"/>
                    <a:pt x="13" y="104"/>
                  </a:cubicBezTo>
                  <a:cubicBezTo>
                    <a:pt x="13" y="104"/>
                    <a:pt x="13" y="104"/>
                    <a:pt x="13" y="104"/>
                  </a:cubicBezTo>
                  <a:cubicBezTo>
                    <a:pt x="12" y="104"/>
                    <a:pt x="12" y="104"/>
                    <a:pt x="11" y="104"/>
                  </a:cubicBezTo>
                  <a:cubicBezTo>
                    <a:pt x="14" y="95"/>
                    <a:pt x="15" y="87"/>
                    <a:pt x="12" y="78"/>
                  </a:cubicBezTo>
                  <a:cubicBezTo>
                    <a:pt x="9" y="69"/>
                    <a:pt x="4" y="60"/>
                    <a:pt x="3" y="50"/>
                  </a:cubicBezTo>
                  <a:cubicBezTo>
                    <a:pt x="1" y="35"/>
                    <a:pt x="8" y="18"/>
                    <a:pt x="22" y="9"/>
                  </a:cubicBezTo>
                  <a:close/>
                  <a:moveTo>
                    <a:pt x="48" y="56"/>
                  </a:moveTo>
                  <a:cubicBezTo>
                    <a:pt x="48" y="56"/>
                    <a:pt x="48" y="56"/>
                    <a:pt x="48" y="56"/>
                  </a:cubicBezTo>
                  <a:cubicBezTo>
                    <a:pt x="50" y="55"/>
                    <a:pt x="49" y="56"/>
                    <a:pt x="48" y="56"/>
                  </a:cubicBezTo>
                  <a:close/>
                  <a:moveTo>
                    <a:pt x="46" y="50"/>
                  </a:moveTo>
                  <a:cubicBezTo>
                    <a:pt x="47" y="49"/>
                    <a:pt x="49" y="48"/>
                    <a:pt x="50" y="47"/>
                  </a:cubicBezTo>
                  <a:cubicBezTo>
                    <a:pt x="53" y="46"/>
                    <a:pt x="51" y="48"/>
                    <a:pt x="50" y="49"/>
                  </a:cubicBezTo>
                  <a:cubicBezTo>
                    <a:pt x="49" y="50"/>
                    <a:pt x="48" y="50"/>
                    <a:pt x="46" y="50"/>
                  </a:cubicBezTo>
                  <a:close/>
                  <a:moveTo>
                    <a:pt x="30" y="40"/>
                  </a:moveTo>
                  <a:cubicBezTo>
                    <a:pt x="30" y="40"/>
                    <a:pt x="30" y="39"/>
                    <a:pt x="30" y="39"/>
                  </a:cubicBezTo>
                  <a:cubicBezTo>
                    <a:pt x="29" y="38"/>
                    <a:pt x="29" y="38"/>
                    <a:pt x="29" y="38"/>
                  </a:cubicBezTo>
                  <a:cubicBezTo>
                    <a:pt x="29" y="37"/>
                    <a:pt x="29" y="36"/>
                    <a:pt x="31" y="36"/>
                  </a:cubicBezTo>
                  <a:cubicBezTo>
                    <a:pt x="31" y="37"/>
                    <a:pt x="31" y="38"/>
                    <a:pt x="31" y="38"/>
                  </a:cubicBezTo>
                  <a:cubicBezTo>
                    <a:pt x="31" y="39"/>
                    <a:pt x="31" y="40"/>
                    <a:pt x="30" y="40"/>
                  </a:cubicBezTo>
                  <a:close/>
                  <a:moveTo>
                    <a:pt x="22" y="43"/>
                  </a:moveTo>
                  <a:cubicBezTo>
                    <a:pt x="22" y="43"/>
                    <a:pt x="22" y="43"/>
                    <a:pt x="21" y="43"/>
                  </a:cubicBezTo>
                  <a:cubicBezTo>
                    <a:pt x="21" y="42"/>
                    <a:pt x="20" y="42"/>
                    <a:pt x="19" y="41"/>
                  </a:cubicBezTo>
                  <a:cubicBezTo>
                    <a:pt x="19" y="41"/>
                    <a:pt x="19" y="41"/>
                    <a:pt x="19" y="40"/>
                  </a:cubicBezTo>
                  <a:cubicBezTo>
                    <a:pt x="18" y="40"/>
                    <a:pt x="18" y="39"/>
                    <a:pt x="19" y="38"/>
                  </a:cubicBezTo>
                  <a:cubicBezTo>
                    <a:pt x="21" y="39"/>
                    <a:pt x="21" y="41"/>
                    <a:pt x="22" y="43"/>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26"/>
            <p:cNvSpPr>
              <a:spLocks noEditPoints="1"/>
            </p:cNvSpPr>
            <p:nvPr/>
          </p:nvSpPr>
          <p:spPr bwMode="auto">
            <a:xfrm>
              <a:off x="7415458" y="5011172"/>
              <a:ext cx="779463" cy="987425"/>
            </a:xfrm>
            <a:custGeom>
              <a:avLst/>
              <a:gdLst>
                <a:gd name="T0" fmla="*/ 21 w 184"/>
                <a:gd name="T1" fmla="*/ 2 h 233"/>
                <a:gd name="T2" fmla="*/ 9 w 184"/>
                <a:gd name="T3" fmla="*/ 23 h 233"/>
                <a:gd name="T4" fmla="*/ 9 w 184"/>
                <a:gd name="T5" fmla="*/ 37 h 233"/>
                <a:gd name="T6" fmla="*/ 9 w 184"/>
                <a:gd name="T7" fmla="*/ 53 h 233"/>
                <a:gd name="T8" fmla="*/ 9 w 184"/>
                <a:gd name="T9" fmla="*/ 64 h 233"/>
                <a:gd name="T10" fmla="*/ 4 w 184"/>
                <a:gd name="T11" fmla="*/ 76 h 233"/>
                <a:gd name="T12" fmla="*/ 9 w 184"/>
                <a:gd name="T13" fmla="*/ 94 h 233"/>
                <a:gd name="T14" fmla="*/ 9 w 184"/>
                <a:gd name="T15" fmla="*/ 105 h 233"/>
                <a:gd name="T16" fmla="*/ 9 w 184"/>
                <a:gd name="T17" fmla="*/ 119 h 233"/>
                <a:gd name="T18" fmla="*/ 9 w 184"/>
                <a:gd name="T19" fmla="*/ 128 h 233"/>
                <a:gd name="T20" fmla="*/ 4 w 184"/>
                <a:gd name="T21" fmla="*/ 140 h 233"/>
                <a:gd name="T22" fmla="*/ 9 w 184"/>
                <a:gd name="T23" fmla="*/ 158 h 233"/>
                <a:gd name="T24" fmla="*/ 9 w 184"/>
                <a:gd name="T25" fmla="*/ 170 h 233"/>
                <a:gd name="T26" fmla="*/ 9 w 184"/>
                <a:gd name="T27" fmla="*/ 186 h 233"/>
                <a:gd name="T28" fmla="*/ 5 w 184"/>
                <a:gd name="T29" fmla="*/ 200 h 233"/>
                <a:gd name="T30" fmla="*/ 9 w 184"/>
                <a:gd name="T31" fmla="*/ 218 h 233"/>
                <a:gd name="T32" fmla="*/ 134 w 184"/>
                <a:gd name="T33" fmla="*/ 232 h 233"/>
                <a:gd name="T34" fmla="*/ 183 w 184"/>
                <a:gd name="T35" fmla="*/ 64 h 233"/>
                <a:gd name="T36" fmla="*/ 7 w 184"/>
                <a:gd name="T37" fmla="*/ 18 h 233"/>
                <a:gd name="T38" fmla="*/ 7 w 184"/>
                <a:gd name="T39" fmla="*/ 18 h 233"/>
                <a:gd name="T40" fmla="*/ 8 w 184"/>
                <a:gd name="T41" fmla="*/ 28 h 233"/>
                <a:gd name="T42" fmla="*/ 9 w 184"/>
                <a:gd name="T43" fmla="*/ 45 h 233"/>
                <a:gd name="T44" fmla="*/ 7 w 184"/>
                <a:gd name="T45" fmla="*/ 58 h 233"/>
                <a:gd name="T46" fmla="*/ 9 w 184"/>
                <a:gd name="T47" fmla="*/ 68 h 233"/>
                <a:gd name="T48" fmla="*/ 9 w 184"/>
                <a:gd name="T49" fmla="*/ 77 h 233"/>
                <a:gd name="T50" fmla="*/ 6 w 184"/>
                <a:gd name="T51" fmla="*/ 89 h 233"/>
                <a:gd name="T52" fmla="*/ 7 w 184"/>
                <a:gd name="T53" fmla="*/ 90 h 233"/>
                <a:gd name="T54" fmla="*/ 9 w 184"/>
                <a:gd name="T55" fmla="*/ 100 h 233"/>
                <a:gd name="T56" fmla="*/ 8 w 184"/>
                <a:gd name="T57" fmla="*/ 112 h 233"/>
                <a:gd name="T58" fmla="*/ 8 w 184"/>
                <a:gd name="T59" fmla="*/ 112 h 233"/>
                <a:gd name="T60" fmla="*/ 7 w 184"/>
                <a:gd name="T61" fmla="*/ 122 h 233"/>
                <a:gd name="T62" fmla="*/ 8 w 184"/>
                <a:gd name="T63" fmla="*/ 131 h 233"/>
                <a:gd name="T64" fmla="*/ 7 w 184"/>
                <a:gd name="T65" fmla="*/ 142 h 233"/>
                <a:gd name="T66" fmla="*/ 8 w 184"/>
                <a:gd name="T67" fmla="*/ 153 h 233"/>
                <a:gd name="T68" fmla="*/ 7 w 184"/>
                <a:gd name="T69" fmla="*/ 166 h 233"/>
                <a:gd name="T70" fmla="*/ 9 w 184"/>
                <a:gd name="T71" fmla="*/ 164 h 233"/>
                <a:gd name="T72" fmla="*/ 9 w 184"/>
                <a:gd name="T73" fmla="*/ 175 h 233"/>
                <a:gd name="T74" fmla="*/ 7 w 184"/>
                <a:gd name="T75" fmla="*/ 190 h 233"/>
                <a:gd name="T76" fmla="*/ 9 w 184"/>
                <a:gd name="T77" fmla="*/ 191 h 233"/>
                <a:gd name="T78" fmla="*/ 8 w 184"/>
                <a:gd name="T79" fmla="*/ 202 h 233"/>
                <a:gd name="T80" fmla="*/ 8 w 184"/>
                <a:gd name="T81" fmla="*/ 213 h 233"/>
                <a:gd name="T82" fmla="*/ 8 w 184"/>
                <a:gd name="T83" fmla="*/ 213 h 233"/>
                <a:gd name="T84" fmla="*/ 12 w 184"/>
                <a:gd name="T85" fmla="*/ 220 h 233"/>
                <a:gd name="T86" fmla="*/ 15 w 184"/>
                <a:gd name="T87" fmla="*/ 211 h 233"/>
                <a:gd name="T88" fmla="*/ 16 w 184"/>
                <a:gd name="T89" fmla="*/ 199 h 233"/>
                <a:gd name="T90" fmla="*/ 15 w 184"/>
                <a:gd name="T91" fmla="*/ 188 h 233"/>
                <a:gd name="T92" fmla="*/ 16 w 184"/>
                <a:gd name="T93" fmla="*/ 174 h 233"/>
                <a:gd name="T94" fmla="*/ 17 w 184"/>
                <a:gd name="T95" fmla="*/ 164 h 233"/>
                <a:gd name="T96" fmla="*/ 16 w 184"/>
                <a:gd name="T97" fmla="*/ 152 h 233"/>
                <a:gd name="T98" fmla="*/ 15 w 184"/>
                <a:gd name="T99" fmla="*/ 141 h 233"/>
                <a:gd name="T100" fmla="*/ 15 w 184"/>
                <a:gd name="T101" fmla="*/ 130 h 233"/>
                <a:gd name="T102" fmla="*/ 15 w 184"/>
                <a:gd name="T103" fmla="*/ 120 h 233"/>
                <a:gd name="T104" fmla="*/ 15 w 184"/>
                <a:gd name="T105" fmla="*/ 109 h 233"/>
                <a:gd name="T106" fmla="*/ 14 w 184"/>
                <a:gd name="T107" fmla="*/ 98 h 233"/>
                <a:gd name="T108" fmla="*/ 15 w 184"/>
                <a:gd name="T109" fmla="*/ 88 h 233"/>
                <a:gd name="T110" fmla="*/ 15 w 184"/>
                <a:gd name="T111" fmla="*/ 76 h 233"/>
                <a:gd name="T112" fmla="*/ 15 w 184"/>
                <a:gd name="T113" fmla="*/ 66 h 233"/>
                <a:gd name="T114" fmla="*/ 15 w 184"/>
                <a:gd name="T115" fmla="*/ 55 h 233"/>
                <a:gd name="T116" fmla="*/ 16 w 184"/>
                <a:gd name="T117" fmla="*/ 40 h 233"/>
                <a:gd name="T118" fmla="*/ 16 w 184"/>
                <a:gd name="T119" fmla="*/ 25 h 233"/>
                <a:gd name="T120" fmla="*/ 15 w 184"/>
                <a:gd name="T121" fmla="*/ 16 h 233"/>
                <a:gd name="T122" fmla="*/ 27 w 184"/>
                <a:gd name="T123" fmla="*/ 5 h 233"/>
                <a:gd name="T124" fmla="*/ 179 w 184"/>
                <a:gd name="T125" fmla="*/ 3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 h="233">
                  <a:moveTo>
                    <a:pt x="158" y="2"/>
                  </a:moveTo>
                  <a:cubicBezTo>
                    <a:pt x="144" y="2"/>
                    <a:pt x="129" y="2"/>
                    <a:pt x="115" y="2"/>
                  </a:cubicBezTo>
                  <a:cubicBezTo>
                    <a:pt x="86" y="2"/>
                    <a:pt x="56" y="2"/>
                    <a:pt x="27" y="2"/>
                  </a:cubicBezTo>
                  <a:cubicBezTo>
                    <a:pt x="25" y="2"/>
                    <a:pt x="23" y="2"/>
                    <a:pt x="21" y="2"/>
                  </a:cubicBezTo>
                  <a:cubicBezTo>
                    <a:pt x="15" y="2"/>
                    <a:pt x="10" y="7"/>
                    <a:pt x="9" y="12"/>
                  </a:cubicBezTo>
                  <a:cubicBezTo>
                    <a:pt x="8" y="13"/>
                    <a:pt x="6" y="13"/>
                    <a:pt x="5" y="15"/>
                  </a:cubicBezTo>
                  <a:cubicBezTo>
                    <a:pt x="4" y="16"/>
                    <a:pt x="4" y="18"/>
                    <a:pt x="4" y="19"/>
                  </a:cubicBezTo>
                  <a:cubicBezTo>
                    <a:pt x="5" y="21"/>
                    <a:pt x="7" y="22"/>
                    <a:pt x="9" y="23"/>
                  </a:cubicBezTo>
                  <a:cubicBezTo>
                    <a:pt x="9" y="23"/>
                    <a:pt x="9" y="24"/>
                    <a:pt x="9" y="25"/>
                  </a:cubicBezTo>
                  <a:cubicBezTo>
                    <a:pt x="7" y="25"/>
                    <a:pt x="6" y="25"/>
                    <a:pt x="5" y="27"/>
                  </a:cubicBezTo>
                  <a:cubicBezTo>
                    <a:pt x="3" y="28"/>
                    <a:pt x="3" y="31"/>
                    <a:pt x="4" y="33"/>
                  </a:cubicBezTo>
                  <a:cubicBezTo>
                    <a:pt x="5" y="35"/>
                    <a:pt x="7" y="36"/>
                    <a:pt x="9" y="37"/>
                  </a:cubicBezTo>
                  <a:cubicBezTo>
                    <a:pt x="9" y="37"/>
                    <a:pt x="9" y="38"/>
                    <a:pt x="9" y="38"/>
                  </a:cubicBezTo>
                  <a:cubicBezTo>
                    <a:pt x="7" y="38"/>
                    <a:pt x="5" y="39"/>
                    <a:pt x="4" y="41"/>
                  </a:cubicBezTo>
                  <a:cubicBezTo>
                    <a:pt x="1" y="45"/>
                    <a:pt x="5" y="48"/>
                    <a:pt x="9" y="48"/>
                  </a:cubicBezTo>
                  <a:cubicBezTo>
                    <a:pt x="9" y="50"/>
                    <a:pt x="9" y="52"/>
                    <a:pt x="9" y="53"/>
                  </a:cubicBezTo>
                  <a:cubicBezTo>
                    <a:pt x="7" y="53"/>
                    <a:pt x="5" y="54"/>
                    <a:pt x="4" y="56"/>
                  </a:cubicBezTo>
                  <a:cubicBezTo>
                    <a:pt x="3" y="57"/>
                    <a:pt x="3" y="59"/>
                    <a:pt x="4" y="61"/>
                  </a:cubicBezTo>
                  <a:cubicBezTo>
                    <a:pt x="4" y="63"/>
                    <a:pt x="7" y="63"/>
                    <a:pt x="9" y="64"/>
                  </a:cubicBezTo>
                  <a:cubicBezTo>
                    <a:pt x="9" y="64"/>
                    <a:pt x="9" y="64"/>
                    <a:pt x="9" y="64"/>
                  </a:cubicBezTo>
                  <a:cubicBezTo>
                    <a:pt x="8" y="64"/>
                    <a:pt x="7" y="65"/>
                    <a:pt x="6" y="65"/>
                  </a:cubicBezTo>
                  <a:cubicBezTo>
                    <a:pt x="3" y="68"/>
                    <a:pt x="5" y="72"/>
                    <a:pt x="9" y="73"/>
                  </a:cubicBezTo>
                  <a:cubicBezTo>
                    <a:pt x="9" y="74"/>
                    <a:pt x="9" y="74"/>
                    <a:pt x="9" y="74"/>
                  </a:cubicBezTo>
                  <a:cubicBezTo>
                    <a:pt x="7" y="74"/>
                    <a:pt x="5" y="75"/>
                    <a:pt x="4" y="76"/>
                  </a:cubicBezTo>
                  <a:cubicBezTo>
                    <a:pt x="1" y="80"/>
                    <a:pt x="5" y="84"/>
                    <a:pt x="9" y="84"/>
                  </a:cubicBezTo>
                  <a:cubicBezTo>
                    <a:pt x="9" y="85"/>
                    <a:pt x="9" y="85"/>
                    <a:pt x="9" y="85"/>
                  </a:cubicBezTo>
                  <a:cubicBezTo>
                    <a:pt x="7" y="85"/>
                    <a:pt x="5" y="85"/>
                    <a:pt x="3" y="87"/>
                  </a:cubicBezTo>
                  <a:cubicBezTo>
                    <a:pt x="1" y="91"/>
                    <a:pt x="6" y="93"/>
                    <a:pt x="9" y="94"/>
                  </a:cubicBezTo>
                  <a:cubicBezTo>
                    <a:pt x="9" y="95"/>
                    <a:pt x="9" y="96"/>
                    <a:pt x="9" y="97"/>
                  </a:cubicBezTo>
                  <a:cubicBezTo>
                    <a:pt x="8" y="97"/>
                    <a:pt x="8" y="97"/>
                    <a:pt x="7" y="97"/>
                  </a:cubicBezTo>
                  <a:cubicBezTo>
                    <a:pt x="5" y="98"/>
                    <a:pt x="4" y="99"/>
                    <a:pt x="3" y="100"/>
                  </a:cubicBezTo>
                  <a:cubicBezTo>
                    <a:pt x="3" y="103"/>
                    <a:pt x="6" y="105"/>
                    <a:pt x="9" y="105"/>
                  </a:cubicBezTo>
                  <a:cubicBezTo>
                    <a:pt x="9" y="106"/>
                    <a:pt x="9" y="107"/>
                    <a:pt x="9" y="107"/>
                  </a:cubicBezTo>
                  <a:cubicBezTo>
                    <a:pt x="7" y="107"/>
                    <a:pt x="5" y="108"/>
                    <a:pt x="4" y="110"/>
                  </a:cubicBezTo>
                  <a:cubicBezTo>
                    <a:pt x="2" y="113"/>
                    <a:pt x="6" y="115"/>
                    <a:pt x="9" y="116"/>
                  </a:cubicBezTo>
                  <a:cubicBezTo>
                    <a:pt x="9" y="117"/>
                    <a:pt x="9" y="118"/>
                    <a:pt x="9" y="119"/>
                  </a:cubicBezTo>
                  <a:cubicBezTo>
                    <a:pt x="8" y="119"/>
                    <a:pt x="8" y="119"/>
                    <a:pt x="8" y="119"/>
                  </a:cubicBezTo>
                  <a:cubicBezTo>
                    <a:pt x="6" y="119"/>
                    <a:pt x="4" y="120"/>
                    <a:pt x="4" y="122"/>
                  </a:cubicBezTo>
                  <a:cubicBezTo>
                    <a:pt x="3" y="125"/>
                    <a:pt x="6" y="127"/>
                    <a:pt x="9" y="127"/>
                  </a:cubicBezTo>
                  <a:cubicBezTo>
                    <a:pt x="9" y="128"/>
                    <a:pt x="9" y="128"/>
                    <a:pt x="9" y="128"/>
                  </a:cubicBezTo>
                  <a:cubicBezTo>
                    <a:pt x="7" y="128"/>
                    <a:pt x="6" y="128"/>
                    <a:pt x="5" y="130"/>
                  </a:cubicBezTo>
                  <a:cubicBezTo>
                    <a:pt x="2" y="133"/>
                    <a:pt x="6" y="136"/>
                    <a:pt x="9" y="137"/>
                  </a:cubicBezTo>
                  <a:cubicBezTo>
                    <a:pt x="9" y="138"/>
                    <a:pt x="9" y="138"/>
                    <a:pt x="9" y="139"/>
                  </a:cubicBezTo>
                  <a:cubicBezTo>
                    <a:pt x="7" y="139"/>
                    <a:pt x="6" y="139"/>
                    <a:pt x="4" y="140"/>
                  </a:cubicBezTo>
                  <a:cubicBezTo>
                    <a:pt x="0" y="143"/>
                    <a:pt x="6" y="147"/>
                    <a:pt x="9" y="148"/>
                  </a:cubicBezTo>
                  <a:cubicBezTo>
                    <a:pt x="9" y="148"/>
                    <a:pt x="9" y="149"/>
                    <a:pt x="9" y="149"/>
                  </a:cubicBezTo>
                  <a:cubicBezTo>
                    <a:pt x="7" y="149"/>
                    <a:pt x="5" y="150"/>
                    <a:pt x="4" y="151"/>
                  </a:cubicBezTo>
                  <a:cubicBezTo>
                    <a:pt x="1" y="155"/>
                    <a:pt x="6" y="157"/>
                    <a:pt x="9" y="158"/>
                  </a:cubicBezTo>
                  <a:cubicBezTo>
                    <a:pt x="9" y="159"/>
                    <a:pt x="9" y="160"/>
                    <a:pt x="9" y="161"/>
                  </a:cubicBezTo>
                  <a:cubicBezTo>
                    <a:pt x="8" y="161"/>
                    <a:pt x="7" y="162"/>
                    <a:pt x="6" y="162"/>
                  </a:cubicBezTo>
                  <a:cubicBezTo>
                    <a:pt x="5" y="163"/>
                    <a:pt x="4" y="165"/>
                    <a:pt x="4" y="166"/>
                  </a:cubicBezTo>
                  <a:cubicBezTo>
                    <a:pt x="4" y="169"/>
                    <a:pt x="7" y="170"/>
                    <a:pt x="9" y="170"/>
                  </a:cubicBezTo>
                  <a:cubicBezTo>
                    <a:pt x="9" y="171"/>
                    <a:pt x="9" y="171"/>
                    <a:pt x="9" y="172"/>
                  </a:cubicBezTo>
                  <a:cubicBezTo>
                    <a:pt x="7" y="172"/>
                    <a:pt x="5" y="173"/>
                    <a:pt x="4" y="175"/>
                  </a:cubicBezTo>
                  <a:cubicBezTo>
                    <a:pt x="1" y="179"/>
                    <a:pt x="6" y="181"/>
                    <a:pt x="9" y="182"/>
                  </a:cubicBezTo>
                  <a:cubicBezTo>
                    <a:pt x="9" y="183"/>
                    <a:pt x="9" y="185"/>
                    <a:pt x="9" y="186"/>
                  </a:cubicBezTo>
                  <a:cubicBezTo>
                    <a:pt x="7" y="186"/>
                    <a:pt x="5" y="187"/>
                    <a:pt x="4" y="188"/>
                  </a:cubicBezTo>
                  <a:cubicBezTo>
                    <a:pt x="2" y="192"/>
                    <a:pt x="6" y="194"/>
                    <a:pt x="9" y="195"/>
                  </a:cubicBezTo>
                  <a:cubicBezTo>
                    <a:pt x="9" y="196"/>
                    <a:pt x="9" y="197"/>
                    <a:pt x="9" y="198"/>
                  </a:cubicBezTo>
                  <a:cubicBezTo>
                    <a:pt x="7" y="198"/>
                    <a:pt x="6" y="199"/>
                    <a:pt x="5" y="200"/>
                  </a:cubicBezTo>
                  <a:cubicBezTo>
                    <a:pt x="3" y="203"/>
                    <a:pt x="6" y="206"/>
                    <a:pt x="9" y="207"/>
                  </a:cubicBezTo>
                  <a:cubicBezTo>
                    <a:pt x="9" y="208"/>
                    <a:pt x="9" y="208"/>
                    <a:pt x="9" y="209"/>
                  </a:cubicBezTo>
                  <a:cubicBezTo>
                    <a:pt x="8" y="210"/>
                    <a:pt x="6" y="210"/>
                    <a:pt x="5" y="211"/>
                  </a:cubicBezTo>
                  <a:cubicBezTo>
                    <a:pt x="2" y="214"/>
                    <a:pt x="6" y="217"/>
                    <a:pt x="9" y="218"/>
                  </a:cubicBezTo>
                  <a:cubicBezTo>
                    <a:pt x="9" y="224"/>
                    <a:pt x="10" y="228"/>
                    <a:pt x="16" y="231"/>
                  </a:cubicBezTo>
                  <a:cubicBezTo>
                    <a:pt x="19" y="233"/>
                    <a:pt x="22" y="232"/>
                    <a:pt x="25" y="232"/>
                  </a:cubicBezTo>
                  <a:cubicBezTo>
                    <a:pt x="29" y="232"/>
                    <a:pt x="34" y="232"/>
                    <a:pt x="38" y="232"/>
                  </a:cubicBezTo>
                  <a:cubicBezTo>
                    <a:pt x="70" y="232"/>
                    <a:pt x="102" y="232"/>
                    <a:pt x="134" y="232"/>
                  </a:cubicBezTo>
                  <a:cubicBezTo>
                    <a:pt x="145" y="232"/>
                    <a:pt x="155" y="232"/>
                    <a:pt x="165" y="232"/>
                  </a:cubicBezTo>
                  <a:cubicBezTo>
                    <a:pt x="173" y="232"/>
                    <a:pt x="182" y="231"/>
                    <a:pt x="182" y="221"/>
                  </a:cubicBezTo>
                  <a:cubicBezTo>
                    <a:pt x="183" y="221"/>
                    <a:pt x="183" y="220"/>
                    <a:pt x="183" y="220"/>
                  </a:cubicBezTo>
                  <a:cubicBezTo>
                    <a:pt x="183" y="168"/>
                    <a:pt x="183" y="116"/>
                    <a:pt x="183" y="64"/>
                  </a:cubicBezTo>
                  <a:cubicBezTo>
                    <a:pt x="183" y="51"/>
                    <a:pt x="183" y="39"/>
                    <a:pt x="183" y="26"/>
                  </a:cubicBezTo>
                  <a:cubicBezTo>
                    <a:pt x="183" y="21"/>
                    <a:pt x="184" y="13"/>
                    <a:pt x="181" y="8"/>
                  </a:cubicBezTo>
                  <a:cubicBezTo>
                    <a:pt x="177" y="0"/>
                    <a:pt x="165" y="2"/>
                    <a:pt x="158" y="2"/>
                  </a:cubicBezTo>
                  <a:close/>
                  <a:moveTo>
                    <a:pt x="7" y="18"/>
                  </a:moveTo>
                  <a:cubicBezTo>
                    <a:pt x="7" y="18"/>
                    <a:pt x="7" y="17"/>
                    <a:pt x="8" y="16"/>
                  </a:cubicBezTo>
                  <a:cubicBezTo>
                    <a:pt x="8" y="16"/>
                    <a:pt x="9" y="16"/>
                    <a:pt x="9" y="16"/>
                  </a:cubicBezTo>
                  <a:cubicBezTo>
                    <a:pt x="9" y="17"/>
                    <a:pt x="9" y="18"/>
                    <a:pt x="9" y="19"/>
                  </a:cubicBezTo>
                  <a:cubicBezTo>
                    <a:pt x="8" y="19"/>
                    <a:pt x="7" y="19"/>
                    <a:pt x="7" y="18"/>
                  </a:cubicBezTo>
                  <a:close/>
                  <a:moveTo>
                    <a:pt x="8" y="28"/>
                  </a:moveTo>
                  <a:cubicBezTo>
                    <a:pt x="8" y="28"/>
                    <a:pt x="9" y="28"/>
                    <a:pt x="9" y="28"/>
                  </a:cubicBezTo>
                  <a:cubicBezTo>
                    <a:pt x="9" y="30"/>
                    <a:pt x="9" y="32"/>
                    <a:pt x="9" y="34"/>
                  </a:cubicBezTo>
                  <a:cubicBezTo>
                    <a:pt x="7" y="32"/>
                    <a:pt x="5" y="29"/>
                    <a:pt x="8" y="28"/>
                  </a:cubicBezTo>
                  <a:close/>
                  <a:moveTo>
                    <a:pt x="7" y="44"/>
                  </a:moveTo>
                  <a:cubicBezTo>
                    <a:pt x="6" y="44"/>
                    <a:pt x="6" y="43"/>
                    <a:pt x="7" y="42"/>
                  </a:cubicBezTo>
                  <a:cubicBezTo>
                    <a:pt x="7" y="42"/>
                    <a:pt x="8" y="41"/>
                    <a:pt x="9" y="41"/>
                  </a:cubicBezTo>
                  <a:cubicBezTo>
                    <a:pt x="9" y="43"/>
                    <a:pt x="9" y="44"/>
                    <a:pt x="9" y="45"/>
                  </a:cubicBezTo>
                  <a:cubicBezTo>
                    <a:pt x="8" y="45"/>
                    <a:pt x="8" y="45"/>
                    <a:pt x="7" y="44"/>
                  </a:cubicBezTo>
                  <a:close/>
                  <a:moveTo>
                    <a:pt x="6" y="59"/>
                  </a:moveTo>
                  <a:cubicBezTo>
                    <a:pt x="6" y="59"/>
                    <a:pt x="6" y="59"/>
                    <a:pt x="6" y="59"/>
                  </a:cubicBezTo>
                  <a:cubicBezTo>
                    <a:pt x="6" y="58"/>
                    <a:pt x="7" y="58"/>
                    <a:pt x="7" y="58"/>
                  </a:cubicBezTo>
                  <a:cubicBezTo>
                    <a:pt x="7" y="57"/>
                    <a:pt x="8" y="57"/>
                    <a:pt x="9" y="56"/>
                  </a:cubicBezTo>
                  <a:cubicBezTo>
                    <a:pt x="9" y="58"/>
                    <a:pt x="9" y="59"/>
                    <a:pt x="9" y="61"/>
                  </a:cubicBezTo>
                  <a:cubicBezTo>
                    <a:pt x="8" y="60"/>
                    <a:pt x="7" y="60"/>
                    <a:pt x="6" y="59"/>
                  </a:cubicBezTo>
                  <a:close/>
                  <a:moveTo>
                    <a:pt x="9" y="68"/>
                  </a:moveTo>
                  <a:cubicBezTo>
                    <a:pt x="9" y="68"/>
                    <a:pt x="9" y="69"/>
                    <a:pt x="9" y="70"/>
                  </a:cubicBezTo>
                  <a:cubicBezTo>
                    <a:pt x="8" y="69"/>
                    <a:pt x="7" y="68"/>
                    <a:pt x="9" y="68"/>
                  </a:cubicBezTo>
                  <a:close/>
                  <a:moveTo>
                    <a:pt x="7" y="78"/>
                  </a:moveTo>
                  <a:cubicBezTo>
                    <a:pt x="8" y="77"/>
                    <a:pt x="8" y="77"/>
                    <a:pt x="9" y="77"/>
                  </a:cubicBezTo>
                  <a:cubicBezTo>
                    <a:pt x="9" y="78"/>
                    <a:pt x="9" y="80"/>
                    <a:pt x="9" y="81"/>
                  </a:cubicBezTo>
                  <a:cubicBezTo>
                    <a:pt x="7" y="80"/>
                    <a:pt x="5" y="79"/>
                    <a:pt x="7" y="78"/>
                  </a:cubicBezTo>
                  <a:close/>
                  <a:moveTo>
                    <a:pt x="7" y="90"/>
                  </a:moveTo>
                  <a:cubicBezTo>
                    <a:pt x="7" y="90"/>
                    <a:pt x="6" y="90"/>
                    <a:pt x="6" y="89"/>
                  </a:cubicBezTo>
                  <a:cubicBezTo>
                    <a:pt x="6" y="89"/>
                    <a:pt x="6" y="89"/>
                    <a:pt x="6" y="89"/>
                  </a:cubicBezTo>
                  <a:cubicBezTo>
                    <a:pt x="7" y="88"/>
                    <a:pt x="8" y="88"/>
                    <a:pt x="9" y="88"/>
                  </a:cubicBezTo>
                  <a:cubicBezTo>
                    <a:pt x="9" y="89"/>
                    <a:pt x="9" y="90"/>
                    <a:pt x="9" y="91"/>
                  </a:cubicBezTo>
                  <a:cubicBezTo>
                    <a:pt x="8" y="91"/>
                    <a:pt x="8" y="90"/>
                    <a:pt x="7" y="90"/>
                  </a:cubicBezTo>
                  <a:close/>
                  <a:moveTo>
                    <a:pt x="8" y="102"/>
                  </a:moveTo>
                  <a:cubicBezTo>
                    <a:pt x="7" y="102"/>
                    <a:pt x="7" y="101"/>
                    <a:pt x="7" y="101"/>
                  </a:cubicBezTo>
                  <a:cubicBezTo>
                    <a:pt x="7" y="101"/>
                    <a:pt x="7" y="101"/>
                    <a:pt x="7" y="101"/>
                  </a:cubicBezTo>
                  <a:cubicBezTo>
                    <a:pt x="7" y="100"/>
                    <a:pt x="8" y="100"/>
                    <a:pt x="9" y="100"/>
                  </a:cubicBezTo>
                  <a:cubicBezTo>
                    <a:pt x="9" y="100"/>
                    <a:pt x="9" y="100"/>
                    <a:pt x="9" y="100"/>
                  </a:cubicBezTo>
                  <a:cubicBezTo>
                    <a:pt x="9" y="101"/>
                    <a:pt x="9" y="101"/>
                    <a:pt x="9" y="102"/>
                  </a:cubicBezTo>
                  <a:cubicBezTo>
                    <a:pt x="8" y="102"/>
                    <a:pt x="8" y="102"/>
                    <a:pt x="8" y="102"/>
                  </a:cubicBezTo>
                  <a:close/>
                  <a:moveTo>
                    <a:pt x="8" y="112"/>
                  </a:moveTo>
                  <a:cubicBezTo>
                    <a:pt x="6" y="111"/>
                    <a:pt x="7" y="111"/>
                    <a:pt x="8" y="111"/>
                  </a:cubicBezTo>
                  <a:cubicBezTo>
                    <a:pt x="8" y="111"/>
                    <a:pt x="8" y="110"/>
                    <a:pt x="9" y="110"/>
                  </a:cubicBezTo>
                  <a:cubicBezTo>
                    <a:pt x="9" y="111"/>
                    <a:pt x="9" y="112"/>
                    <a:pt x="9" y="113"/>
                  </a:cubicBezTo>
                  <a:cubicBezTo>
                    <a:pt x="8" y="113"/>
                    <a:pt x="8" y="112"/>
                    <a:pt x="8" y="112"/>
                  </a:cubicBezTo>
                  <a:close/>
                  <a:moveTo>
                    <a:pt x="7" y="122"/>
                  </a:moveTo>
                  <a:cubicBezTo>
                    <a:pt x="7" y="122"/>
                    <a:pt x="8" y="122"/>
                    <a:pt x="9" y="122"/>
                  </a:cubicBezTo>
                  <a:cubicBezTo>
                    <a:pt x="9" y="123"/>
                    <a:pt x="9" y="123"/>
                    <a:pt x="9" y="124"/>
                  </a:cubicBezTo>
                  <a:cubicBezTo>
                    <a:pt x="8" y="124"/>
                    <a:pt x="7" y="123"/>
                    <a:pt x="7" y="122"/>
                  </a:cubicBezTo>
                  <a:close/>
                  <a:moveTo>
                    <a:pt x="8" y="131"/>
                  </a:moveTo>
                  <a:cubicBezTo>
                    <a:pt x="8" y="131"/>
                    <a:pt x="8" y="131"/>
                    <a:pt x="9" y="131"/>
                  </a:cubicBezTo>
                  <a:cubicBezTo>
                    <a:pt x="9" y="132"/>
                    <a:pt x="9" y="133"/>
                    <a:pt x="9" y="134"/>
                  </a:cubicBezTo>
                  <a:cubicBezTo>
                    <a:pt x="8" y="133"/>
                    <a:pt x="6" y="132"/>
                    <a:pt x="8" y="131"/>
                  </a:cubicBezTo>
                  <a:close/>
                  <a:moveTo>
                    <a:pt x="7" y="142"/>
                  </a:moveTo>
                  <a:cubicBezTo>
                    <a:pt x="8" y="142"/>
                    <a:pt x="8" y="142"/>
                    <a:pt x="9" y="142"/>
                  </a:cubicBezTo>
                  <a:cubicBezTo>
                    <a:pt x="9" y="143"/>
                    <a:pt x="9" y="143"/>
                    <a:pt x="9" y="144"/>
                  </a:cubicBezTo>
                  <a:cubicBezTo>
                    <a:pt x="7" y="144"/>
                    <a:pt x="5" y="142"/>
                    <a:pt x="7" y="142"/>
                  </a:cubicBezTo>
                  <a:close/>
                  <a:moveTo>
                    <a:pt x="8" y="153"/>
                  </a:moveTo>
                  <a:cubicBezTo>
                    <a:pt x="8" y="153"/>
                    <a:pt x="8" y="153"/>
                    <a:pt x="9" y="153"/>
                  </a:cubicBezTo>
                  <a:cubicBezTo>
                    <a:pt x="9" y="153"/>
                    <a:pt x="9" y="154"/>
                    <a:pt x="9" y="155"/>
                  </a:cubicBezTo>
                  <a:cubicBezTo>
                    <a:pt x="7" y="154"/>
                    <a:pt x="5" y="153"/>
                    <a:pt x="8" y="153"/>
                  </a:cubicBezTo>
                  <a:close/>
                  <a:moveTo>
                    <a:pt x="8" y="166"/>
                  </a:moveTo>
                  <a:cubicBezTo>
                    <a:pt x="8" y="166"/>
                    <a:pt x="7" y="166"/>
                    <a:pt x="7" y="166"/>
                  </a:cubicBezTo>
                  <a:cubicBezTo>
                    <a:pt x="7" y="166"/>
                    <a:pt x="7" y="165"/>
                    <a:pt x="7" y="166"/>
                  </a:cubicBezTo>
                  <a:cubicBezTo>
                    <a:pt x="7" y="166"/>
                    <a:pt x="7" y="166"/>
                    <a:pt x="7" y="166"/>
                  </a:cubicBezTo>
                  <a:cubicBezTo>
                    <a:pt x="7" y="165"/>
                    <a:pt x="7" y="165"/>
                    <a:pt x="7" y="165"/>
                  </a:cubicBezTo>
                  <a:cubicBezTo>
                    <a:pt x="7" y="165"/>
                    <a:pt x="7" y="165"/>
                    <a:pt x="7" y="165"/>
                  </a:cubicBezTo>
                  <a:cubicBezTo>
                    <a:pt x="7" y="165"/>
                    <a:pt x="8" y="165"/>
                    <a:pt x="8" y="165"/>
                  </a:cubicBezTo>
                  <a:cubicBezTo>
                    <a:pt x="8" y="164"/>
                    <a:pt x="9" y="164"/>
                    <a:pt x="9" y="164"/>
                  </a:cubicBezTo>
                  <a:cubicBezTo>
                    <a:pt x="9" y="165"/>
                    <a:pt x="9" y="166"/>
                    <a:pt x="9" y="167"/>
                  </a:cubicBezTo>
                  <a:cubicBezTo>
                    <a:pt x="9" y="167"/>
                    <a:pt x="8" y="167"/>
                    <a:pt x="8" y="166"/>
                  </a:cubicBezTo>
                  <a:close/>
                  <a:moveTo>
                    <a:pt x="7" y="176"/>
                  </a:moveTo>
                  <a:cubicBezTo>
                    <a:pt x="7" y="175"/>
                    <a:pt x="8" y="175"/>
                    <a:pt x="9" y="175"/>
                  </a:cubicBezTo>
                  <a:cubicBezTo>
                    <a:pt x="9" y="176"/>
                    <a:pt x="9" y="178"/>
                    <a:pt x="9" y="179"/>
                  </a:cubicBezTo>
                  <a:cubicBezTo>
                    <a:pt x="7" y="179"/>
                    <a:pt x="6" y="178"/>
                    <a:pt x="7" y="176"/>
                  </a:cubicBezTo>
                  <a:close/>
                  <a:moveTo>
                    <a:pt x="8" y="191"/>
                  </a:moveTo>
                  <a:cubicBezTo>
                    <a:pt x="7" y="191"/>
                    <a:pt x="7" y="190"/>
                    <a:pt x="7" y="190"/>
                  </a:cubicBezTo>
                  <a:cubicBezTo>
                    <a:pt x="7" y="190"/>
                    <a:pt x="7" y="190"/>
                    <a:pt x="7" y="190"/>
                  </a:cubicBezTo>
                  <a:cubicBezTo>
                    <a:pt x="7" y="190"/>
                    <a:pt x="7" y="189"/>
                    <a:pt x="7" y="189"/>
                  </a:cubicBezTo>
                  <a:cubicBezTo>
                    <a:pt x="8" y="189"/>
                    <a:pt x="8" y="189"/>
                    <a:pt x="9" y="189"/>
                  </a:cubicBezTo>
                  <a:cubicBezTo>
                    <a:pt x="9" y="190"/>
                    <a:pt x="9" y="190"/>
                    <a:pt x="9" y="191"/>
                  </a:cubicBezTo>
                  <a:cubicBezTo>
                    <a:pt x="8" y="191"/>
                    <a:pt x="8" y="191"/>
                    <a:pt x="8" y="191"/>
                  </a:cubicBezTo>
                  <a:close/>
                  <a:moveTo>
                    <a:pt x="8" y="203"/>
                  </a:moveTo>
                  <a:cubicBezTo>
                    <a:pt x="8" y="202"/>
                    <a:pt x="8" y="202"/>
                    <a:pt x="8" y="202"/>
                  </a:cubicBezTo>
                  <a:cubicBezTo>
                    <a:pt x="8" y="202"/>
                    <a:pt x="8" y="202"/>
                    <a:pt x="8" y="202"/>
                  </a:cubicBezTo>
                  <a:cubicBezTo>
                    <a:pt x="8" y="201"/>
                    <a:pt x="9" y="201"/>
                    <a:pt x="9" y="201"/>
                  </a:cubicBezTo>
                  <a:cubicBezTo>
                    <a:pt x="9" y="202"/>
                    <a:pt x="9" y="202"/>
                    <a:pt x="9" y="203"/>
                  </a:cubicBezTo>
                  <a:cubicBezTo>
                    <a:pt x="9" y="203"/>
                    <a:pt x="8" y="203"/>
                    <a:pt x="8" y="203"/>
                  </a:cubicBezTo>
                  <a:close/>
                  <a:moveTo>
                    <a:pt x="8" y="213"/>
                  </a:moveTo>
                  <a:cubicBezTo>
                    <a:pt x="9" y="213"/>
                    <a:pt x="9" y="213"/>
                    <a:pt x="9" y="213"/>
                  </a:cubicBezTo>
                  <a:cubicBezTo>
                    <a:pt x="9" y="213"/>
                    <a:pt x="9" y="214"/>
                    <a:pt x="9" y="215"/>
                  </a:cubicBezTo>
                  <a:cubicBezTo>
                    <a:pt x="9" y="215"/>
                    <a:pt x="8" y="215"/>
                    <a:pt x="8" y="214"/>
                  </a:cubicBezTo>
                  <a:cubicBezTo>
                    <a:pt x="7" y="214"/>
                    <a:pt x="8" y="213"/>
                    <a:pt x="8" y="213"/>
                  </a:cubicBezTo>
                  <a:close/>
                  <a:moveTo>
                    <a:pt x="154" y="229"/>
                  </a:moveTo>
                  <a:cubicBezTo>
                    <a:pt x="139" y="229"/>
                    <a:pt x="124" y="229"/>
                    <a:pt x="109" y="229"/>
                  </a:cubicBezTo>
                  <a:cubicBezTo>
                    <a:pt x="81" y="229"/>
                    <a:pt x="52" y="229"/>
                    <a:pt x="24" y="229"/>
                  </a:cubicBezTo>
                  <a:cubicBezTo>
                    <a:pt x="18" y="229"/>
                    <a:pt x="13" y="228"/>
                    <a:pt x="12" y="220"/>
                  </a:cubicBezTo>
                  <a:cubicBezTo>
                    <a:pt x="12" y="219"/>
                    <a:pt x="12" y="217"/>
                    <a:pt x="12" y="216"/>
                  </a:cubicBezTo>
                  <a:cubicBezTo>
                    <a:pt x="12" y="215"/>
                    <a:pt x="12" y="214"/>
                    <a:pt x="12" y="213"/>
                  </a:cubicBezTo>
                  <a:cubicBezTo>
                    <a:pt x="13" y="213"/>
                    <a:pt x="13" y="214"/>
                    <a:pt x="14" y="214"/>
                  </a:cubicBezTo>
                  <a:cubicBezTo>
                    <a:pt x="15" y="215"/>
                    <a:pt x="17" y="212"/>
                    <a:pt x="15" y="211"/>
                  </a:cubicBezTo>
                  <a:cubicBezTo>
                    <a:pt x="14" y="210"/>
                    <a:pt x="13" y="210"/>
                    <a:pt x="12" y="210"/>
                  </a:cubicBezTo>
                  <a:cubicBezTo>
                    <a:pt x="12" y="207"/>
                    <a:pt x="12" y="204"/>
                    <a:pt x="12" y="202"/>
                  </a:cubicBezTo>
                  <a:cubicBezTo>
                    <a:pt x="13" y="202"/>
                    <a:pt x="14" y="202"/>
                    <a:pt x="15" y="203"/>
                  </a:cubicBezTo>
                  <a:cubicBezTo>
                    <a:pt x="17" y="203"/>
                    <a:pt x="18" y="200"/>
                    <a:pt x="16" y="199"/>
                  </a:cubicBezTo>
                  <a:cubicBezTo>
                    <a:pt x="15" y="199"/>
                    <a:pt x="13" y="199"/>
                    <a:pt x="12" y="198"/>
                  </a:cubicBezTo>
                  <a:cubicBezTo>
                    <a:pt x="12" y="196"/>
                    <a:pt x="12" y="193"/>
                    <a:pt x="12" y="190"/>
                  </a:cubicBezTo>
                  <a:cubicBezTo>
                    <a:pt x="13" y="190"/>
                    <a:pt x="14" y="190"/>
                    <a:pt x="14" y="191"/>
                  </a:cubicBezTo>
                  <a:cubicBezTo>
                    <a:pt x="16" y="191"/>
                    <a:pt x="17" y="188"/>
                    <a:pt x="15" y="188"/>
                  </a:cubicBezTo>
                  <a:cubicBezTo>
                    <a:pt x="14" y="187"/>
                    <a:pt x="13" y="187"/>
                    <a:pt x="12" y="186"/>
                  </a:cubicBezTo>
                  <a:cubicBezTo>
                    <a:pt x="12" y="183"/>
                    <a:pt x="12" y="179"/>
                    <a:pt x="12" y="176"/>
                  </a:cubicBezTo>
                  <a:cubicBezTo>
                    <a:pt x="13" y="176"/>
                    <a:pt x="14" y="177"/>
                    <a:pt x="15" y="177"/>
                  </a:cubicBezTo>
                  <a:cubicBezTo>
                    <a:pt x="17" y="178"/>
                    <a:pt x="18" y="175"/>
                    <a:pt x="16" y="174"/>
                  </a:cubicBezTo>
                  <a:cubicBezTo>
                    <a:pt x="15" y="174"/>
                    <a:pt x="13" y="173"/>
                    <a:pt x="12" y="173"/>
                  </a:cubicBezTo>
                  <a:cubicBezTo>
                    <a:pt x="12" y="170"/>
                    <a:pt x="12" y="167"/>
                    <a:pt x="12" y="164"/>
                  </a:cubicBezTo>
                  <a:cubicBezTo>
                    <a:pt x="13" y="164"/>
                    <a:pt x="13" y="165"/>
                    <a:pt x="14" y="166"/>
                  </a:cubicBezTo>
                  <a:cubicBezTo>
                    <a:pt x="15" y="167"/>
                    <a:pt x="18" y="166"/>
                    <a:pt x="17" y="164"/>
                  </a:cubicBezTo>
                  <a:cubicBezTo>
                    <a:pt x="16" y="162"/>
                    <a:pt x="14" y="161"/>
                    <a:pt x="12" y="161"/>
                  </a:cubicBezTo>
                  <a:cubicBezTo>
                    <a:pt x="12" y="158"/>
                    <a:pt x="12" y="156"/>
                    <a:pt x="12" y="153"/>
                  </a:cubicBezTo>
                  <a:cubicBezTo>
                    <a:pt x="13" y="154"/>
                    <a:pt x="14" y="154"/>
                    <a:pt x="14" y="155"/>
                  </a:cubicBezTo>
                  <a:cubicBezTo>
                    <a:pt x="16" y="156"/>
                    <a:pt x="17" y="153"/>
                    <a:pt x="16" y="152"/>
                  </a:cubicBezTo>
                  <a:cubicBezTo>
                    <a:pt x="15" y="151"/>
                    <a:pt x="13" y="150"/>
                    <a:pt x="12" y="150"/>
                  </a:cubicBezTo>
                  <a:cubicBezTo>
                    <a:pt x="12" y="148"/>
                    <a:pt x="12" y="145"/>
                    <a:pt x="12" y="143"/>
                  </a:cubicBezTo>
                  <a:cubicBezTo>
                    <a:pt x="13" y="143"/>
                    <a:pt x="13" y="143"/>
                    <a:pt x="14" y="144"/>
                  </a:cubicBezTo>
                  <a:cubicBezTo>
                    <a:pt x="16" y="145"/>
                    <a:pt x="17" y="142"/>
                    <a:pt x="15" y="141"/>
                  </a:cubicBezTo>
                  <a:cubicBezTo>
                    <a:pt x="15" y="140"/>
                    <a:pt x="13" y="140"/>
                    <a:pt x="12" y="139"/>
                  </a:cubicBezTo>
                  <a:cubicBezTo>
                    <a:pt x="12" y="137"/>
                    <a:pt x="12" y="135"/>
                    <a:pt x="12" y="132"/>
                  </a:cubicBezTo>
                  <a:cubicBezTo>
                    <a:pt x="13" y="133"/>
                    <a:pt x="14" y="133"/>
                    <a:pt x="15" y="133"/>
                  </a:cubicBezTo>
                  <a:cubicBezTo>
                    <a:pt x="16" y="134"/>
                    <a:pt x="17" y="131"/>
                    <a:pt x="15" y="130"/>
                  </a:cubicBezTo>
                  <a:cubicBezTo>
                    <a:pt x="14" y="130"/>
                    <a:pt x="13" y="129"/>
                    <a:pt x="12" y="129"/>
                  </a:cubicBezTo>
                  <a:cubicBezTo>
                    <a:pt x="12" y="127"/>
                    <a:pt x="12" y="125"/>
                    <a:pt x="12" y="122"/>
                  </a:cubicBezTo>
                  <a:cubicBezTo>
                    <a:pt x="13" y="123"/>
                    <a:pt x="13" y="123"/>
                    <a:pt x="14" y="123"/>
                  </a:cubicBezTo>
                  <a:cubicBezTo>
                    <a:pt x="16" y="124"/>
                    <a:pt x="17" y="121"/>
                    <a:pt x="15" y="120"/>
                  </a:cubicBezTo>
                  <a:cubicBezTo>
                    <a:pt x="14" y="120"/>
                    <a:pt x="13" y="119"/>
                    <a:pt x="12" y="119"/>
                  </a:cubicBezTo>
                  <a:cubicBezTo>
                    <a:pt x="12" y="116"/>
                    <a:pt x="12" y="114"/>
                    <a:pt x="12" y="111"/>
                  </a:cubicBezTo>
                  <a:cubicBezTo>
                    <a:pt x="13" y="111"/>
                    <a:pt x="14" y="111"/>
                    <a:pt x="14" y="112"/>
                  </a:cubicBezTo>
                  <a:cubicBezTo>
                    <a:pt x="16" y="112"/>
                    <a:pt x="17" y="109"/>
                    <a:pt x="15" y="109"/>
                  </a:cubicBezTo>
                  <a:cubicBezTo>
                    <a:pt x="14" y="108"/>
                    <a:pt x="13" y="108"/>
                    <a:pt x="12" y="108"/>
                  </a:cubicBezTo>
                  <a:cubicBezTo>
                    <a:pt x="12" y="105"/>
                    <a:pt x="12" y="103"/>
                    <a:pt x="12" y="101"/>
                  </a:cubicBezTo>
                  <a:cubicBezTo>
                    <a:pt x="13" y="101"/>
                    <a:pt x="13" y="101"/>
                    <a:pt x="14" y="101"/>
                  </a:cubicBezTo>
                  <a:cubicBezTo>
                    <a:pt x="15" y="102"/>
                    <a:pt x="16" y="99"/>
                    <a:pt x="14" y="98"/>
                  </a:cubicBezTo>
                  <a:cubicBezTo>
                    <a:pt x="14" y="98"/>
                    <a:pt x="13" y="98"/>
                    <a:pt x="12" y="97"/>
                  </a:cubicBezTo>
                  <a:cubicBezTo>
                    <a:pt x="12" y="95"/>
                    <a:pt x="12" y="92"/>
                    <a:pt x="12" y="90"/>
                  </a:cubicBezTo>
                  <a:cubicBezTo>
                    <a:pt x="12" y="90"/>
                    <a:pt x="13" y="90"/>
                    <a:pt x="13" y="91"/>
                  </a:cubicBezTo>
                  <a:cubicBezTo>
                    <a:pt x="14" y="92"/>
                    <a:pt x="17" y="90"/>
                    <a:pt x="15" y="88"/>
                  </a:cubicBezTo>
                  <a:cubicBezTo>
                    <a:pt x="14" y="88"/>
                    <a:pt x="13" y="87"/>
                    <a:pt x="12" y="86"/>
                  </a:cubicBezTo>
                  <a:cubicBezTo>
                    <a:pt x="12" y="83"/>
                    <a:pt x="12" y="81"/>
                    <a:pt x="12" y="78"/>
                  </a:cubicBezTo>
                  <a:cubicBezTo>
                    <a:pt x="13" y="78"/>
                    <a:pt x="13" y="78"/>
                    <a:pt x="14" y="78"/>
                  </a:cubicBezTo>
                  <a:cubicBezTo>
                    <a:pt x="16" y="79"/>
                    <a:pt x="17" y="77"/>
                    <a:pt x="15" y="76"/>
                  </a:cubicBezTo>
                  <a:cubicBezTo>
                    <a:pt x="14" y="75"/>
                    <a:pt x="13" y="75"/>
                    <a:pt x="12" y="75"/>
                  </a:cubicBezTo>
                  <a:cubicBezTo>
                    <a:pt x="12" y="72"/>
                    <a:pt x="12" y="70"/>
                    <a:pt x="12" y="68"/>
                  </a:cubicBezTo>
                  <a:cubicBezTo>
                    <a:pt x="13" y="68"/>
                    <a:pt x="13" y="68"/>
                    <a:pt x="13" y="69"/>
                  </a:cubicBezTo>
                  <a:cubicBezTo>
                    <a:pt x="15" y="70"/>
                    <a:pt x="17" y="67"/>
                    <a:pt x="15" y="66"/>
                  </a:cubicBezTo>
                  <a:cubicBezTo>
                    <a:pt x="14" y="65"/>
                    <a:pt x="13" y="65"/>
                    <a:pt x="12" y="65"/>
                  </a:cubicBezTo>
                  <a:cubicBezTo>
                    <a:pt x="12" y="62"/>
                    <a:pt x="12" y="59"/>
                    <a:pt x="12" y="56"/>
                  </a:cubicBezTo>
                  <a:cubicBezTo>
                    <a:pt x="13" y="57"/>
                    <a:pt x="13" y="57"/>
                    <a:pt x="14" y="57"/>
                  </a:cubicBezTo>
                  <a:cubicBezTo>
                    <a:pt x="15" y="59"/>
                    <a:pt x="17" y="56"/>
                    <a:pt x="15" y="55"/>
                  </a:cubicBezTo>
                  <a:cubicBezTo>
                    <a:pt x="14" y="54"/>
                    <a:pt x="13" y="53"/>
                    <a:pt x="12" y="53"/>
                  </a:cubicBezTo>
                  <a:cubicBezTo>
                    <a:pt x="12" y="49"/>
                    <a:pt x="12" y="45"/>
                    <a:pt x="12" y="42"/>
                  </a:cubicBezTo>
                  <a:cubicBezTo>
                    <a:pt x="13" y="42"/>
                    <a:pt x="14" y="42"/>
                    <a:pt x="14" y="43"/>
                  </a:cubicBezTo>
                  <a:cubicBezTo>
                    <a:pt x="16" y="44"/>
                    <a:pt x="18" y="41"/>
                    <a:pt x="16" y="40"/>
                  </a:cubicBezTo>
                  <a:cubicBezTo>
                    <a:pt x="15" y="39"/>
                    <a:pt x="13" y="39"/>
                    <a:pt x="12" y="38"/>
                  </a:cubicBezTo>
                  <a:cubicBezTo>
                    <a:pt x="12" y="35"/>
                    <a:pt x="12" y="31"/>
                    <a:pt x="12" y="28"/>
                  </a:cubicBezTo>
                  <a:cubicBezTo>
                    <a:pt x="13" y="28"/>
                    <a:pt x="14" y="28"/>
                    <a:pt x="15" y="28"/>
                  </a:cubicBezTo>
                  <a:cubicBezTo>
                    <a:pt x="17" y="29"/>
                    <a:pt x="18" y="26"/>
                    <a:pt x="16" y="25"/>
                  </a:cubicBezTo>
                  <a:cubicBezTo>
                    <a:pt x="14" y="25"/>
                    <a:pt x="13" y="25"/>
                    <a:pt x="12" y="24"/>
                  </a:cubicBezTo>
                  <a:cubicBezTo>
                    <a:pt x="12" y="22"/>
                    <a:pt x="12" y="19"/>
                    <a:pt x="12" y="16"/>
                  </a:cubicBezTo>
                  <a:cubicBezTo>
                    <a:pt x="12" y="16"/>
                    <a:pt x="12" y="16"/>
                    <a:pt x="12" y="15"/>
                  </a:cubicBezTo>
                  <a:cubicBezTo>
                    <a:pt x="13" y="15"/>
                    <a:pt x="14" y="15"/>
                    <a:pt x="15" y="16"/>
                  </a:cubicBezTo>
                  <a:cubicBezTo>
                    <a:pt x="17" y="17"/>
                    <a:pt x="18" y="14"/>
                    <a:pt x="16" y="13"/>
                  </a:cubicBezTo>
                  <a:cubicBezTo>
                    <a:pt x="15" y="12"/>
                    <a:pt x="14" y="12"/>
                    <a:pt x="13" y="12"/>
                  </a:cubicBezTo>
                  <a:cubicBezTo>
                    <a:pt x="14" y="8"/>
                    <a:pt x="16" y="5"/>
                    <a:pt x="21" y="5"/>
                  </a:cubicBezTo>
                  <a:cubicBezTo>
                    <a:pt x="23" y="5"/>
                    <a:pt x="25" y="5"/>
                    <a:pt x="27" y="5"/>
                  </a:cubicBezTo>
                  <a:cubicBezTo>
                    <a:pt x="39" y="5"/>
                    <a:pt x="51" y="5"/>
                    <a:pt x="64" y="5"/>
                  </a:cubicBezTo>
                  <a:cubicBezTo>
                    <a:pt x="95" y="5"/>
                    <a:pt x="126" y="5"/>
                    <a:pt x="158" y="5"/>
                  </a:cubicBezTo>
                  <a:cubicBezTo>
                    <a:pt x="165" y="5"/>
                    <a:pt x="179" y="3"/>
                    <a:pt x="179" y="14"/>
                  </a:cubicBezTo>
                  <a:cubicBezTo>
                    <a:pt x="179" y="21"/>
                    <a:pt x="179" y="27"/>
                    <a:pt x="179" y="34"/>
                  </a:cubicBezTo>
                  <a:cubicBezTo>
                    <a:pt x="179" y="93"/>
                    <a:pt x="179" y="152"/>
                    <a:pt x="179" y="211"/>
                  </a:cubicBezTo>
                  <a:cubicBezTo>
                    <a:pt x="179" y="214"/>
                    <a:pt x="179" y="217"/>
                    <a:pt x="179" y="220"/>
                  </a:cubicBezTo>
                  <a:cubicBezTo>
                    <a:pt x="179" y="232"/>
                    <a:pt x="162" y="229"/>
                    <a:pt x="154" y="229"/>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27"/>
            <p:cNvSpPr>
              <a:spLocks noEditPoints="1"/>
            </p:cNvSpPr>
            <p:nvPr/>
          </p:nvSpPr>
          <p:spPr bwMode="auto">
            <a:xfrm>
              <a:off x="7621833" y="5184209"/>
              <a:ext cx="395288" cy="139700"/>
            </a:xfrm>
            <a:custGeom>
              <a:avLst/>
              <a:gdLst>
                <a:gd name="T0" fmla="*/ 83 w 93"/>
                <a:gd name="T1" fmla="*/ 16 h 33"/>
                <a:gd name="T2" fmla="*/ 79 w 93"/>
                <a:gd name="T3" fmla="*/ 15 h 33"/>
                <a:gd name="T4" fmla="*/ 79 w 93"/>
                <a:gd name="T5" fmla="*/ 17 h 33"/>
                <a:gd name="T6" fmla="*/ 67 w 93"/>
                <a:gd name="T7" fmla="*/ 23 h 33"/>
                <a:gd name="T8" fmla="*/ 69 w 93"/>
                <a:gd name="T9" fmla="*/ 13 h 33"/>
                <a:gd name="T10" fmla="*/ 64 w 93"/>
                <a:gd name="T11" fmla="*/ 23 h 33"/>
                <a:gd name="T12" fmla="*/ 54 w 93"/>
                <a:gd name="T13" fmla="*/ 12 h 33"/>
                <a:gd name="T14" fmla="*/ 66 w 93"/>
                <a:gd name="T15" fmla="*/ 10 h 33"/>
                <a:gd name="T16" fmla="*/ 57 w 93"/>
                <a:gd name="T17" fmla="*/ 9 h 33"/>
                <a:gd name="T18" fmla="*/ 53 w 93"/>
                <a:gd name="T19" fmla="*/ 8 h 33"/>
                <a:gd name="T20" fmla="*/ 47 w 93"/>
                <a:gd name="T21" fmla="*/ 10 h 33"/>
                <a:gd name="T22" fmla="*/ 51 w 93"/>
                <a:gd name="T23" fmla="*/ 12 h 33"/>
                <a:gd name="T24" fmla="*/ 46 w 93"/>
                <a:gd name="T25" fmla="*/ 15 h 33"/>
                <a:gd name="T26" fmla="*/ 38 w 93"/>
                <a:gd name="T27" fmla="*/ 13 h 33"/>
                <a:gd name="T28" fmla="*/ 30 w 93"/>
                <a:gd name="T29" fmla="*/ 23 h 33"/>
                <a:gd name="T30" fmla="*/ 24 w 93"/>
                <a:gd name="T31" fmla="*/ 22 h 33"/>
                <a:gd name="T32" fmla="*/ 15 w 93"/>
                <a:gd name="T33" fmla="*/ 12 h 33"/>
                <a:gd name="T34" fmla="*/ 1 w 93"/>
                <a:gd name="T35" fmla="*/ 15 h 33"/>
                <a:gd name="T36" fmla="*/ 12 w 93"/>
                <a:gd name="T37" fmla="*/ 7 h 33"/>
                <a:gd name="T38" fmla="*/ 8 w 93"/>
                <a:gd name="T39" fmla="*/ 33 h 33"/>
                <a:gd name="T40" fmla="*/ 14 w 93"/>
                <a:gd name="T41" fmla="*/ 19 h 33"/>
                <a:gd name="T42" fmla="*/ 21 w 93"/>
                <a:gd name="T43" fmla="*/ 9 h 33"/>
                <a:gd name="T44" fmla="*/ 24 w 93"/>
                <a:gd name="T45" fmla="*/ 12 h 33"/>
                <a:gd name="T46" fmla="*/ 32 w 93"/>
                <a:gd name="T47" fmla="*/ 25 h 33"/>
                <a:gd name="T48" fmla="*/ 46 w 93"/>
                <a:gd name="T49" fmla="*/ 18 h 33"/>
                <a:gd name="T50" fmla="*/ 53 w 93"/>
                <a:gd name="T51" fmla="*/ 29 h 33"/>
                <a:gd name="T52" fmla="*/ 65 w 93"/>
                <a:gd name="T53" fmla="*/ 25 h 33"/>
                <a:gd name="T54" fmla="*/ 81 w 93"/>
                <a:gd name="T55" fmla="*/ 18 h 33"/>
                <a:gd name="T56" fmla="*/ 87 w 93"/>
                <a:gd name="T57" fmla="*/ 28 h 33"/>
                <a:gd name="T58" fmla="*/ 77 w 93"/>
                <a:gd name="T59" fmla="*/ 26 h 33"/>
                <a:gd name="T60" fmla="*/ 89 w 93"/>
                <a:gd name="T61" fmla="*/ 29 h 33"/>
                <a:gd name="T62" fmla="*/ 9 w 93"/>
                <a:gd name="T63" fmla="*/ 30 h 33"/>
                <a:gd name="T64" fmla="*/ 9 w 93"/>
                <a:gd name="T65" fmla="*/ 30 h 33"/>
                <a:gd name="T66" fmla="*/ 35 w 93"/>
                <a:gd name="T67" fmla="*/ 23 h 33"/>
                <a:gd name="T68" fmla="*/ 39 w 93"/>
                <a:gd name="T69" fmla="*/ 16 h 33"/>
                <a:gd name="T70" fmla="*/ 43 w 93"/>
                <a:gd name="T71" fmla="*/ 18 h 33"/>
                <a:gd name="T72" fmla="*/ 67 w 93"/>
                <a:gd name="T73" fmla="*/ 18 h 33"/>
                <a:gd name="T74" fmla="*/ 66 w 93"/>
                <a:gd name="T75" fmla="*/ 20 h 33"/>
                <a:gd name="T76" fmla="*/ 66 w 93"/>
                <a:gd name="T77" fmla="*/ 2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 h="33">
                  <a:moveTo>
                    <a:pt x="89" y="19"/>
                  </a:moveTo>
                  <a:cubicBezTo>
                    <a:pt x="87" y="18"/>
                    <a:pt x="84" y="18"/>
                    <a:pt x="83" y="16"/>
                  </a:cubicBezTo>
                  <a:cubicBezTo>
                    <a:pt x="84" y="15"/>
                    <a:pt x="85" y="13"/>
                    <a:pt x="85" y="12"/>
                  </a:cubicBezTo>
                  <a:cubicBezTo>
                    <a:pt x="87" y="7"/>
                    <a:pt x="77" y="10"/>
                    <a:pt x="79" y="15"/>
                  </a:cubicBezTo>
                  <a:cubicBezTo>
                    <a:pt x="79" y="15"/>
                    <a:pt x="79" y="16"/>
                    <a:pt x="80" y="16"/>
                  </a:cubicBezTo>
                  <a:cubicBezTo>
                    <a:pt x="79" y="16"/>
                    <a:pt x="79" y="16"/>
                    <a:pt x="79" y="17"/>
                  </a:cubicBezTo>
                  <a:cubicBezTo>
                    <a:pt x="77" y="19"/>
                    <a:pt x="75" y="20"/>
                    <a:pt x="73" y="22"/>
                  </a:cubicBezTo>
                  <a:cubicBezTo>
                    <a:pt x="71" y="23"/>
                    <a:pt x="68" y="25"/>
                    <a:pt x="67" y="23"/>
                  </a:cubicBezTo>
                  <a:cubicBezTo>
                    <a:pt x="69" y="22"/>
                    <a:pt x="70" y="20"/>
                    <a:pt x="71" y="17"/>
                  </a:cubicBezTo>
                  <a:cubicBezTo>
                    <a:pt x="72" y="15"/>
                    <a:pt x="72" y="13"/>
                    <a:pt x="69" y="13"/>
                  </a:cubicBezTo>
                  <a:cubicBezTo>
                    <a:pt x="66" y="13"/>
                    <a:pt x="64" y="18"/>
                    <a:pt x="64" y="20"/>
                  </a:cubicBezTo>
                  <a:cubicBezTo>
                    <a:pt x="64" y="21"/>
                    <a:pt x="64" y="22"/>
                    <a:pt x="64" y="23"/>
                  </a:cubicBezTo>
                  <a:cubicBezTo>
                    <a:pt x="60" y="26"/>
                    <a:pt x="54" y="28"/>
                    <a:pt x="52" y="25"/>
                  </a:cubicBezTo>
                  <a:cubicBezTo>
                    <a:pt x="51" y="22"/>
                    <a:pt x="52" y="17"/>
                    <a:pt x="54" y="12"/>
                  </a:cubicBezTo>
                  <a:cubicBezTo>
                    <a:pt x="54" y="12"/>
                    <a:pt x="55" y="12"/>
                    <a:pt x="55" y="11"/>
                  </a:cubicBezTo>
                  <a:cubicBezTo>
                    <a:pt x="59" y="11"/>
                    <a:pt x="62" y="11"/>
                    <a:pt x="66" y="10"/>
                  </a:cubicBezTo>
                  <a:cubicBezTo>
                    <a:pt x="67" y="9"/>
                    <a:pt x="66" y="7"/>
                    <a:pt x="65" y="7"/>
                  </a:cubicBezTo>
                  <a:cubicBezTo>
                    <a:pt x="63" y="8"/>
                    <a:pt x="60" y="8"/>
                    <a:pt x="57" y="9"/>
                  </a:cubicBezTo>
                  <a:cubicBezTo>
                    <a:pt x="58" y="7"/>
                    <a:pt x="59" y="5"/>
                    <a:pt x="57" y="4"/>
                  </a:cubicBezTo>
                  <a:cubicBezTo>
                    <a:pt x="55" y="3"/>
                    <a:pt x="53" y="7"/>
                    <a:pt x="53" y="8"/>
                  </a:cubicBezTo>
                  <a:cubicBezTo>
                    <a:pt x="52" y="9"/>
                    <a:pt x="52" y="9"/>
                    <a:pt x="52" y="9"/>
                  </a:cubicBezTo>
                  <a:cubicBezTo>
                    <a:pt x="50" y="9"/>
                    <a:pt x="48" y="10"/>
                    <a:pt x="47" y="10"/>
                  </a:cubicBezTo>
                  <a:cubicBezTo>
                    <a:pt x="45" y="10"/>
                    <a:pt x="46" y="12"/>
                    <a:pt x="47" y="12"/>
                  </a:cubicBezTo>
                  <a:cubicBezTo>
                    <a:pt x="48" y="12"/>
                    <a:pt x="50" y="12"/>
                    <a:pt x="51" y="12"/>
                  </a:cubicBezTo>
                  <a:cubicBezTo>
                    <a:pt x="50" y="12"/>
                    <a:pt x="49" y="13"/>
                    <a:pt x="48" y="13"/>
                  </a:cubicBezTo>
                  <a:cubicBezTo>
                    <a:pt x="47" y="14"/>
                    <a:pt x="47" y="14"/>
                    <a:pt x="46" y="15"/>
                  </a:cubicBezTo>
                  <a:cubicBezTo>
                    <a:pt x="45" y="12"/>
                    <a:pt x="41" y="12"/>
                    <a:pt x="39" y="13"/>
                  </a:cubicBezTo>
                  <a:cubicBezTo>
                    <a:pt x="39" y="13"/>
                    <a:pt x="38" y="13"/>
                    <a:pt x="38" y="13"/>
                  </a:cubicBezTo>
                  <a:cubicBezTo>
                    <a:pt x="36" y="14"/>
                    <a:pt x="34" y="17"/>
                    <a:pt x="33" y="20"/>
                  </a:cubicBezTo>
                  <a:cubicBezTo>
                    <a:pt x="32" y="21"/>
                    <a:pt x="31" y="22"/>
                    <a:pt x="30" y="23"/>
                  </a:cubicBezTo>
                  <a:cubicBezTo>
                    <a:pt x="28" y="25"/>
                    <a:pt x="27" y="26"/>
                    <a:pt x="25" y="27"/>
                  </a:cubicBezTo>
                  <a:cubicBezTo>
                    <a:pt x="22" y="29"/>
                    <a:pt x="23" y="23"/>
                    <a:pt x="24" y="22"/>
                  </a:cubicBezTo>
                  <a:cubicBezTo>
                    <a:pt x="25" y="17"/>
                    <a:pt x="30" y="7"/>
                    <a:pt x="26" y="3"/>
                  </a:cubicBezTo>
                  <a:cubicBezTo>
                    <a:pt x="23" y="0"/>
                    <a:pt x="18" y="7"/>
                    <a:pt x="15" y="12"/>
                  </a:cubicBezTo>
                  <a:cubicBezTo>
                    <a:pt x="15" y="9"/>
                    <a:pt x="15" y="6"/>
                    <a:pt x="13" y="4"/>
                  </a:cubicBezTo>
                  <a:cubicBezTo>
                    <a:pt x="9" y="0"/>
                    <a:pt x="2" y="12"/>
                    <a:pt x="1" y="15"/>
                  </a:cubicBezTo>
                  <a:cubicBezTo>
                    <a:pt x="0" y="16"/>
                    <a:pt x="2" y="17"/>
                    <a:pt x="3" y="16"/>
                  </a:cubicBezTo>
                  <a:cubicBezTo>
                    <a:pt x="4" y="14"/>
                    <a:pt x="11" y="3"/>
                    <a:pt x="12" y="7"/>
                  </a:cubicBezTo>
                  <a:cubicBezTo>
                    <a:pt x="13" y="11"/>
                    <a:pt x="13" y="14"/>
                    <a:pt x="12" y="18"/>
                  </a:cubicBezTo>
                  <a:cubicBezTo>
                    <a:pt x="10" y="21"/>
                    <a:pt x="4" y="31"/>
                    <a:pt x="8" y="33"/>
                  </a:cubicBezTo>
                  <a:cubicBezTo>
                    <a:pt x="8" y="33"/>
                    <a:pt x="9" y="33"/>
                    <a:pt x="9" y="33"/>
                  </a:cubicBezTo>
                  <a:cubicBezTo>
                    <a:pt x="13" y="29"/>
                    <a:pt x="13" y="24"/>
                    <a:pt x="14" y="19"/>
                  </a:cubicBezTo>
                  <a:cubicBezTo>
                    <a:pt x="15" y="18"/>
                    <a:pt x="16" y="16"/>
                    <a:pt x="16" y="15"/>
                  </a:cubicBezTo>
                  <a:cubicBezTo>
                    <a:pt x="18" y="13"/>
                    <a:pt x="19" y="11"/>
                    <a:pt x="21" y="9"/>
                  </a:cubicBezTo>
                  <a:cubicBezTo>
                    <a:pt x="21" y="8"/>
                    <a:pt x="25" y="3"/>
                    <a:pt x="25" y="7"/>
                  </a:cubicBezTo>
                  <a:cubicBezTo>
                    <a:pt x="25" y="9"/>
                    <a:pt x="24" y="11"/>
                    <a:pt x="24" y="12"/>
                  </a:cubicBezTo>
                  <a:cubicBezTo>
                    <a:pt x="23" y="16"/>
                    <a:pt x="16" y="30"/>
                    <a:pt x="24" y="30"/>
                  </a:cubicBezTo>
                  <a:cubicBezTo>
                    <a:pt x="27" y="30"/>
                    <a:pt x="30" y="27"/>
                    <a:pt x="32" y="25"/>
                  </a:cubicBezTo>
                  <a:cubicBezTo>
                    <a:pt x="32" y="26"/>
                    <a:pt x="33" y="27"/>
                    <a:pt x="34" y="28"/>
                  </a:cubicBezTo>
                  <a:cubicBezTo>
                    <a:pt x="40" y="30"/>
                    <a:pt x="44" y="22"/>
                    <a:pt x="46" y="18"/>
                  </a:cubicBezTo>
                  <a:cubicBezTo>
                    <a:pt x="47" y="17"/>
                    <a:pt x="49" y="16"/>
                    <a:pt x="51" y="15"/>
                  </a:cubicBezTo>
                  <a:cubicBezTo>
                    <a:pt x="49" y="20"/>
                    <a:pt x="48" y="26"/>
                    <a:pt x="53" y="29"/>
                  </a:cubicBezTo>
                  <a:cubicBezTo>
                    <a:pt x="56" y="30"/>
                    <a:pt x="60" y="28"/>
                    <a:pt x="63" y="26"/>
                  </a:cubicBezTo>
                  <a:cubicBezTo>
                    <a:pt x="63" y="26"/>
                    <a:pt x="64" y="25"/>
                    <a:pt x="65" y="25"/>
                  </a:cubicBezTo>
                  <a:cubicBezTo>
                    <a:pt x="66" y="27"/>
                    <a:pt x="69" y="27"/>
                    <a:pt x="72" y="25"/>
                  </a:cubicBezTo>
                  <a:cubicBezTo>
                    <a:pt x="75" y="23"/>
                    <a:pt x="78" y="21"/>
                    <a:pt x="81" y="18"/>
                  </a:cubicBezTo>
                  <a:cubicBezTo>
                    <a:pt x="83" y="19"/>
                    <a:pt x="85" y="20"/>
                    <a:pt x="87" y="21"/>
                  </a:cubicBezTo>
                  <a:cubicBezTo>
                    <a:pt x="89" y="22"/>
                    <a:pt x="90" y="27"/>
                    <a:pt x="87" y="28"/>
                  </a:cubicBezTo>
                  <a:cubicBezTo>
                    <a:pt x="85" y="28"/>
                    <a:pt x="84" y="28"/>
                    <a:pt x="83" y="28"/>
                  </a:cubicBezTo>
                  <a:cubicBezTo>
                    <a:pt x="81" y="27"/>
                    <a:pt x="79" y="26"/>
                    <a:pt x="77" y="26"/>
                  </a:cubicBezTo>
                  <a:cubicBezTo>
                    <a:pt x="75" y="25"/>
                    <a:pt x="75" y="27"/>
                    <a:pt x="76" y="28"/>
                  </a:cubicBezTo>
                  <a:cubicBezTo>
                    <a:pt x="80" y="29"/>
                    <a:pt x="85" y="32"/>
                    <a:pt x="89" y="29"/>
                  </a:cubicBezTo>
                  <a:cubicBezTo>
                    <a:pt x="93" y="27"/>
                    <a:pt x="92" y="21"/>
                    <a:pt x="89" y="19"/>
                  </a:cubicBezTo>
                  <a:close/>
                  <a:moveTo>
                    <a:pt x="9" y="30"/>
                  </a:moveTo>
                  <a:cubicBezTo>
                    <a:pt x="9" y="28"/>
                    <a:pt x="10" y="27"/>
                    <a:pt x="10" y="26"/>
                  </a:cubicBezTo>
                  <a:cubicBezTo>
                    <a:pt x="10" y="27"/>
                    <a:pt x="8" y="31"/>
                    <a:pt x="9" y="30"/>
                  </a:cubicBezTo>
                  <a:close/>
                  <a:moveTo>
                    <a:pt x="42" y="21"/>
                  </a:moveTo>
                  <a:cubicBezTo>
                    <a:pt x="40" y="23"/>
                    <a:pt x="34" y="30"/>
                    <a:pt x="35" y="23"/>
                  </a:cubicBezTo>
                  <a:cubicBezTo>
                    <a:pt x="35" y="22"/>
                    <a:pt x="35" y="22"/>
                    <a:pt x="35" y="21"/>
                  </a:cubicBezTo>
                  <a:cubicBezTo>
                    <a:pt x="37" y="20"/>
                    <a:pt x="38" y="18"/>
                    <a:pt x="39" y="16"/>
                  </a:cubicBezTo>
                  <a:cubicBezTo>
                    <a:pt x="39" y="16"/>
                    <a:pt x="39" y="16"/>
                    <a:pt x="39" y="17"/>
                  </a:cubicBezTo>
                  <a:cubicBezTo>
                    <a:pt x="40" y="18"/>
                    <a:pt x="41" y="19"/>
                    <a:pt x="43" y="18"/>
                  </a:cubicBezTo>
                  <a:cubicBezTo>
                    <a:pt x="42" y="20"/>
                    <a:pt x="42" y="21"/>
                    <a:pt x="42" y="21"/>
                  </a:cubicBezTo>
                  <a:close/>
                  <a:moveTo>
                    <a:pt x="67" y="18"/>
                  </a:moveTo>
                  <a:cubicBezTo>
                    <a:pt x="67" y="16"/>
                    <a:pt x="68" y="16"/>
                    <a:pt x="69" y="17"/>
                  </a:cubicBezTo>
                  <a:cubicBezTo>
                    <a:pt x="68" y="18"/>
                    <a:pt x="67" y="19"/>
                    <a:pt x="66" y="20"/>
                  </a:cubicBezTo>
                  <a:cubicBezTo>
                    <a:pt x="66" y="21"/>
                    <a:pt x="66" y="21"/>
                    <a:pt x="66" y="21"/>
                  </a:cubicBezTo>
                  <a:cubicBezTo>
                    <a:pt x="66" y="20"/>
                    <a:pt x="66" y="20"/>
                    <a:pt x="66" y="20"/>
                  </a:cubicBezTo>
                  <a:cubicBezTo>
                    <a:pt x="67" y="19"/>
                    <a:pt x="67" y="19"/>
                    <a:pt x="67" y="18"/>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28"/>
            <p:cNvSpPr>
              <a:spLocks noEditPoints="1"/>
            </p:cNvSpPr>
            <p:nvPr/>
          </p:nvSpPr>
          <p:spPr bwMode="auto">
            <a:xfrm>
              <a:off x="8779121" y="4993709"/>
              <a:ext cx="763588" cy="708025"/>
            </a:xfrm>
            <a:custGeom>
              <a:avLst/>
              <a:gdLst>
                <a:gd name="T0" fmla="*/ 150 w 180"/>
                <a:gd name="T1" fmla="*/ 94 h 167"/>
                <a:gd name="T2" fmla="*/ 51 w 180"/>
                <a:gd name="T3" fmla="*/ 4 h 167"/>
                <a:gd name="T4" fmla="*/ 7 w 180"/>
                <a:gd name="T5" fmla="*/ 151 h 167"/>
                <a:gd name="T6" fmla="*/ 33 w 180"/>
                <a:gd name="T7" fmla="*/ 97 h 167"/>
                <a:gd name="T8" fmla="*/ 58 w 180"/>
                <a:gd name="T9" fmla="*/ 90 h 167"/>
                <a:gd name="T10" fmla="*/ 143 w 180"/>
                <a:gd name="T11" fmla="*/ 96 h 167"/>
                <a:gd name="T12" fmla="*/ 136 w 180"/>
                <a:gd name="T13" fmla="*/ 100 h 167"/>
                <a:gd name="T14" fmla="*/ 82 w 180"/>
                <a:gd name="T15" fmla="*/ 142 h 167"/>
                <a:gd name="T16" fmla="*/ 111 w 180"/>
                <a:gd name="T17" fmla="*/ 96 h 167"/>
                <a:gd name="T18" fmla="*/ 55 w 180"/>
                <a:gd name="T19" fmla="*/ 155 h 167"/>
                <a:gd name="T20" fmla="*/ 85 w 180"/>
                <a:gd name="T21" fmla="*/ 117 h 167"/>
                <a:gd name="T22" fmla="*/ 40 w 180"/>
                <a:gd name="T23" fmla="*/ 139 h 167"/>
                <a:gd name="T24" fmla="*/ 76 w 180"/>
                <a:gd name="T25" fmla="*/ 107 h 167"/>
                <a:gd name="T26" fmla="*/ 57 w 180"/>
                <a:gd name="T27" fmla="*/ 134 h 167"/>
                <a:gd name="T28" fmla="*/ 17 w 180"/>
                <a:gd name="T29" fmla="*/ 150 h 167"/>
                <a:gd name="T30" fmla="*/ 65 w 180"/>
                <a:gd name="T31" fmla="*/ 102 h 167"/>
                <a:gd name="T32" fmla="*/ 68 w 180"/>
                <a:gd name="T33" fmla="*/ 99 h 167"/>
                <a:gd name="T34" fmla="*/ 9 w 180"/>
                <a:gd name="T35" fmla="*/ 137 h 167"/>
                <a:gd name="T36" fmla="*/ 51 w 180"/>
                <a:gd name="T37" fmla="*/ 96 h 167"/>
                <a:gd name="T38" fmla="*/ 12 w 180"/>
                <a:gd name="T39" fmla="*/ 128 h 167"/>
                <a:gd name="T40" fmla="*/ 9 w 180"/>
                <a:gd name="T41" fmla="*/ 146 h 167"/>
                <a:gd name="T42" fmla="*/ 57 w 180"/>
                <a:gd name="T43" fmla="*/ 110 h 167"/>
                <a:gd name="T44" fmla="*/ 73 w 180"/>
                <a:gd name="T45" fmla="*/ 108 h 167"/>
                <a:gd name="T46" fmla="*/ 15 w 180"/>
                <a:gd name="T47" fmla="*/ 153 h 167"/>
                <a:gd name="T48" fmla="*/ 58 w 180"/>
                <a:gd name="T49" fmla="*/ 132 h 167"/>
                <a:gd name="T50" fmla="*/ 86 w 180"/>
                <a:gd name="T51" fmla="*/ 115 h 167"/>
                <a:gd name="T52" fmla="*/ 73 w 180"/>
                <a:gd name="T53" fmla="*/ 131 h 167"/>
                <a:gd name="T54" fmla="*/ 52 w 180"/>
                <a:gd name="T55" fmla="*/ 157 h 167"/>
                <a:gd name="T56" fmla="*/ 66 w 180"/>
                <a:gd name="T57" fmla="*/ 135 h 167"/>
                <a:gd name="T58" fmla="*/ 112 w 180"/>
                <a:gd name="T59" fmla="*/ 103 h 167"/>
                <a:gd name="T60" fmla="*/ 67 w 180"/>
                <a:gd name="T61" fmla="*/ 157 h 167"/>
                <a:gd name="T62" fmla="*/ 129 w 180"/>
                <a:gd name="T63" fmla="*/ 100 h 167"/>
                <a:gd name="T64" fmla="*/ 83 w 180"/>
                <a:gd name="T65" fmla="*/ 152 h 167"/>
                <a:gd name="T66" fmla="*/ 87 w 180"/>
                <a:gd name="T67" fmla="*/ 157 h 167"/>
                <a:gd name="T68" fmla="*/ 145 w 180"/>
                <a:gd name="T69" fmla="*/ 106 h 167"/>
                <a:gd name="T70" fmla="*/ 88 w 180"/>
                <a:gd name="T71" fmla="*/ 158 h 167"/>
                <a:gd name="T72" fmla="*/ 110 w 180"/>
                <a:gd name="T73" fmla="*/ 157 h 167"/>
                <a:gd name="T74" fmla="*/ 123 w 180"/>
                <a:gd name="T75" fmla="*/ 154 h 167"/>
                <a:gd name="T76" fmla="*/ 145 w 180"/>
                <a:gd name="T77" fmla="*/ 115 h 167"/>
                <a:gd name="T78" fmla="*/ 154 w 180"/>
                <a:gd name="T79" fmla="*/ 126 h 167"/>
                <a:gd name="T80" fmla="*/ 160 w 180"/>
                <a:gd name="T81" fmla="*/ 129 h 167"/>
                <a:gd name="T82" fmla="*/ 135 w 180"/>
                <a:gd name="T83" fmla="*/ 160 h 167"/>
                <a:gd name="T84" fmla="*/ 146 w 180"/>
                <a:gd name="T85" fmla="*/ 159 h 167"/>
                <a:gd name="T86" fmla="*/ 164 w 180"/>
                <a:gd name="T87" fmla="*/ 145 h 167"/>
                <a:gd name="T88" fmla="*/ 160 w 180"/>
                <a:gd name="T89" fmla="*/ 137 h 167"/>
                <a:gd name="T90" fmla="*/ 169 w 180"/>
                <a:gd name="T91" fmla="*/ 140 h 167"/>
                <a:gd name="T92" fmla="*/ 161 w 180"/>
                <a:gd name="T93" fmla="*/ 156 h 167"/>
                <a:gd name="T94" fmla="*/ 170 w 180"/>
                <a:gd name="T95" fmla="*/ 146 h 167"/>
                <a:gd name="T96" fmla="*/ 167 w 180"/>
                <a:gd name="T97" fmla="*/ 145 h 167"/>
                <a:gd name="T98" fmla="*/ 156 w 180"/>
                <a:gd name="T99" fmla="*/ 148 h 167"/>
                <a:gd name="T100" fmla="*/ 149 w 180"/>
                <a:gd name="T101" fmla="*/ 146 h 167"/>
                <a:gd name="T102" fmla="*/ 164 w 180"/>
                <a:gd name="T103" fmla="*/ 117 h 167"/>
                <a:gd name="T104" fmla="*/ 173 w 180"/>
                <a:gd name="T105" fmla="*/ 137 h 167"/>
                <a:gd name="T106" fmla="*/ 155 w 180"/>
                <a:gd name="T107" fmla="*/ 107 h 167"/>
                <a:gd name="T108" fmla="*/ 105 w 180"/>
                <a:gd name="T109" fmla="*/ 142 h 167"/>
                <a:gd name="T110" fmla="*/ 58 w 180"/>
                <a:gd name="T111" fmla="*/ 61 h 167"/>
                <a:gd name="T112" fmla="*/ 137 w 180"/>
                <a:gd name="T113" fmla="*/ 94 h 167"/>
                <a:gd name="T114" fmla="*/ 23 w 180"/>
                <a:gd name="T115" fmla="*/ 110 h 167"/>
                <a:gd name="T116" fmla="*/ 25 w 180"/>
                <a:gd name="T117" fmla="*/ 112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0" h="167">
                  <a:moveTo>
                    <a:pt x="39" y="162"/>
                  </a:moveTo>
                  <a:cubicBezTo>
                    <a:pt x="46" y="162"/>
                    <a:pt x="54" y="161"/>
                    <a:pt x="61" y="161"/>
                  </a:cubicBezTo>
                  <a:cubicBezTo>
                    <a:pt x="72" y="161"/>
                    <a:pt x="84" y="161"/>
                    <a:pt x="95" y="162"/>
                  </a:cubicBezTo>
                  <a:cubicBezTo>
                    <a:pt x="114" y="164"/>
                    <a:pt x="134" y="167"/>
                    <a:pt x="153" y="163"/>
                  </a:cubicBezTo>
                  <a:cubicBezTo>
                    <a:pt x="167" y="160"/>
                    <a:pt x="180" y="150"/>
                    <a:pt x="177" y="134"/>
                  </a:cubicBezTo>
                  <a:cubicBezTo>
                    <a:pt x="175" y="118"/>
                    <a:pt x="162" y="105"/>
                    <a:pt x="150" y="94"/>
                  </a:cubicBezTo>
                  <a:cubicBezTo>
                    <a:pt x="137" y="81"/>
                    <a:pt x="123" y="71"/>
                    <a:pt x="110" y="58"/>
                  </a:cubicBezTo>
                  <a:cubicBezTo>
                    <a:pt x="103" y="51"/>
                    <a:pt x="98" y="42"/>
                    <a:pt x="97" y="32"/>
                  </a:cubicBezTo>
                  <a:cubicBezTo>
                    <a:pt x="97" y="22"/>
                    <a:pt x="102" y="14"/>
                    <a:pt x="107" y="6"/>
                  </a:cubicBezTo>
                  <a:cubicBezTo>
                    <a:pt x="107" y="5"/>
                    <a:pt x="107" y="4"/>
                    <a:pt x="106" y="3"/>
                  </a:cubicBezTo>
                  <a:cubicBezTo>
                    <a:pt x="105" y="2"/>
                    <a:pt x="105" y="2"/>
                    <a:pt x="104" y="2"/>
                  </a:cubicBezTo>
                  <a:cubicBezTo>
                    <a:pt x="86" y="3"/>
                    <a:pt x="69" y="0"/>
                    <a:pt x="51" y="4"/>
                  </a:cubicBezTo>
                  <a:cubicBezTo>
                    <a:pt x="50" y="4"/>
                    <a:pt x="49" y="6"/>
                    <a:pt x="50" y="7"/>
                  </a:cubicBezTo>
                  <a:cubicBezTo>
                    <a:pt x="49" y="7"/>
                    <a:pt x="49" y="8"/>
                    <a:pt x="50" y="9"/>
                  </a:cubicBezTo>
                  <a:cubicBezTo>
                    <a:pt x="55" y="18"/>
                    <a:pt x="60" y="27"/>
                    <a:pt x="60" y="37"/>
                  </a:cubicBezTo>
                  <a:cubicBezTo>
                    <a:pt x="61" y="50"/>
                    <a:pt x="54" y="60"/>
                    <a:pt x="47" y="69"/>
                  </a:cubicBezTo>
                  <a:cubicBezTo>
                    <a:pt x="36" y="84"/>
                    <a:pt x="25" y="99"/>
                    <a:pt x="15" y="114"/>
                  </a:cubicBezTo>
                  <a:cubicBezTo>
                    <a:pt x="8" y="124"/>
                    <a:pt x="0" y="139"/>
                    <a:pt x="7" y="151"/>
                  </a:cubicBezTo>
                  <a:cubicBezTo>
                    <a:pt x="14" y="161"/>
                    <a:pt x="29" y="162"/>
                    <a:pt x="39" y="162"/>
                  </a:cubicBezTo>
                  <a:close/>
                  <a:moveTo>
                    <a:pt x="33" y="97"/>
                  </a:moveTo>
                  <a:cubicBezTo>
                    <a:pt x="33" y="96"/>
                    <a:pt x="34" y="96"/>
                    <a:pt x="35" y="95"/>
                  </a:cubicBezTo>
                  <a:cubicBezTo>
                    <a:pt x="37" y="94"/>
                    <a:pt x="40" y="92"/>
                    <a:pt x="42" y="91"/>
                  </a:cubicBezTo>
                  <a:cubicBezTo>
                    <a:pt x="38" y="95"/>
                    <a:pt x="33" y="99"/>
                    <a:pt x="28" y="103"/>
                  </a:cubicBezTo>
                  <a:cubicBezTo>
                    <a:pt x="30" y="101"/>
                    <a:pt x="31" y="99"/>
                    <a:pt x="33" y="97"/>
                  </a:cubicBezTo>
                  <a:close/>
                  <a:moveTo>
                    <a:pt x="46" y="90"/>
                  </a:moveTo>
                  <a:cubicBezTo>
                    <a:pt x="47" y="90"/>
                    <a:pt x="49" y="89"/>
                    <a:pt x="51" y="89"/>
                  </a:cubicBezTo>
                  <a:cubicBezTo>
                    <a:pt x="46" y="91"/>
                    <a:pt x="41" y="94"/>
                    <a:pt x="36" y="98"/>
                  </a:cubicBezTo>
                  <a:cubicBezTo>
                    <a:pt x="39" y="95"/>
                    <a:pt x="42" y="92"/>
                    <a:pt x="46" y="90"/>
                  </a:cubicBezTo>
                  <a:close/>
                  <a:moveTo>
                    <a:pt x="55" y="89"/>
                  </a:moveTo>
                  <a:cubicBezTo>
                    <a:pt x="56" y="90"/>
                    <a:pt x="57" y="90"/>
                    <a:pt x="58" y="90"/>
                  </a:cubicBezTo>
                  <a:cubicBezTo>
                    <a:pt x="52" y="93"/>
                    <a:pt x="47" y="97"/>
                    <a:pt x="42" y="102"/>
                  </a:cubicBezTo>
                  <a:cubicBezTo>
                    <a:pt x="33" y="109"/>
                    <a:pt x="24" y="116"/>
                    <a:pt x="15" y="123"/>
                  </a:cubicBezTo>
                  <a:cubicBezTo>
                    <a:pt x="16" y="123"/>
                    <a:pt x="16" y="122"/>
                    <a:pt x="17" y="122"/>
                  </a:cubicBezTo>
                  <a:cubicBezTo>
                    <a:pt x="20" y="117"/>
                    <a:pt x="25" y="113"/>
                    <a:pt x="30" y="110"/>
                  </a:cubicBezTo>
                  <a:cubicBezTo>
                    <a:pt x="39" y="104"/>
                    <a:pt x="48" y="97"/>
                    <a:pt x="55" y="89"/>
                  </a:cubicBezTo>
                  <a:close/>
                  <a:moveTo>
                    <a:pt x="143" y="96"/>
                  </a:moveTo>
                  <a:cubicBezTo>
                    <a:pt x="132" y="105"/>
                    <a:pt x="122" y="114"/>
                    <a:pt x="112" y="124"/>
                  </a:cubicBezTo>
                  <a:cubicBezTo>
                    <a:pt x="106" y="129"/>
                    <a:pt x="100" y="134"/>
                    <a:pt x="95" y="139"/>
                  </a:cubicBezTo>
                  <a:cubicBezTo>
                    <a:pt x="99" y="135"/>
                    <a:pt x="103" y="131"/>
                    <a:pt x="107" y="127"/>
                  </a:cubicBezTo>
                  <a:cubicBezTo>
                    <a:pt x="116" y="119"/>
                    <a:pt x="124" y="110"/>
                    <a:pt x="129" y="100"/>
                  </a:cubicBezTo>
                  <a:cubicBezTo>
                    <a:pt x="130" y="100"/>
                    <a:pt x="131" y="100"/>
                    <a:pt x="131" y="100"/>
                  </a:cubicBezTo>
                  <a:cubicBezTo>
                    <a:pt x="133" y="100"/>
                    <a:pt x="135" y="100"/>
                    <a:pt x="136" y="100"/>
                  </a:cubicBezTo>
                  <a:cubicBezTo>
                    <a:pt x="138" y="99"/>
                    <a:pt x="141" y="95"/>
                    <a:pt x="143" y="96"/>
                  </a:cubicBezTo>
                  <a:close/>
                  <a:moveTo>
                    <a:pt x="121" y="96"/>
                  </a:moveTo>
                  <a:cubicBezTo>
                    <a:pt x="123" y="97"/>
                    <a:pt x="125" y="98"/>
                    <a:pt x="128" y="99"/>
                  </a:cubicBezTo>
                  <a:cubicBezTo>
                    <a:pt x="123" y="104"/>
                    <a:pt x="119" y="108"/>
                    <a:pt x="114" y="113"/>
                  </a:cubicBezTo>
                  <a:cubicBezTo>
                    <a:pt x="108" y="117"/>
                    <a:pt x="102" y="123"/>
                    <a:pt x="97" y="128"/>
                  </a:cubicBezTo>
                  <a:cubicBezTo>
                    <a:pt x="92" y="133"/>
                    <a:pt x="87" y="137"/>
                    <a:pt x="82" y="142"/>
                  </a:cubicBezTo>
                  <a:cubicBezTo>
                    <a:pt x="82" y="142"/>
                    <a:pt x="82" y="141"/>
                    <a:pt x="83" y="141"/>
                  </a:cubicBezTo>
                  <a:cubicBezTo>
                    <a:pt x="87" y="136"/>
                    <a:pt x="92" y="131"/>
                    <a:pt x="97" y="126"/>
                  </a:cubicBezTo>
                  <a:cubicBezTo>
                    <a:pt x="101" y="121"/>
                    <a:pt x="105" y="115"/>
                    <a:pt x="109" y="110"/>
                  </a:cubicBezTo>
                  <a:cubicBezTo>
                    <a:pt x="113" y="106"/>
                    <a:pt x="118" y="102"/>
                    <a:pt x="120" y="96"/>
                  </a:cubicBezTo>
                  <a:cubicBezTo>
                    <a:pt x="121" y="96"/>
                    <a:pt x="121" y="96"/>
                    <a:pt x="121" y="96"/>
                  </a:cubicBezTo>
                  <a:close/>
                  <a:moveTo>
                    <a:pt x="111" y="96"/>
                  </a:moveTo>
                  <a:cubicBezTo>
                    <a:pt x="113" y="95"/>
                    <a:pt x="115" y="95"/>
                    <a:pt x="118" y="95"/>
                  </a:cubicBezTo>
                  <a:cubicBezTo>
                    <a:pt x="118" y="95"/>
                    <a:pt x="119" y="95"/>
                    <a:pt x="119" y="96"/>
                  </a:cubicBezTo>
                  <a:cubicBezTo>
                    <a:pt x="109" y="103"/>
                    <a:pt x="100" y="113"/>
                    <a:pt x="91" y="122"/>
                  </a:cubicBezTo>
                  <a:cubicBezTo>
                    <a:pt x="81" y="132"/>
                    <a:pt x="69" y="141"/>
                    <a:pt x="60" y="151"/>
                  </a:cubicBezTo>
                  <a:cubicBezTo>
                    <a:pt x="59" y="152"/>
                    <a:pt x="57" y="154"/>
                    <a:pt x="56" y="155"/>
                  </a:cubicBezTo>
                  <a:cubicBezTo>
                    <a:pt x="55" y="155"/>
                    <a:pt x="55" y="155"/>
                    <a:pt x="55" y="155"/>
                  </a:cubicBezTo>
                  <a:cubicBezTo>
                    <a:pt x="58" y="152"/>
                    <a:pt x="61" y="149"/>
                    <a:pt x="64" y="147"/>
                  </a:cubicBezTo>
                  <a:cubicBezTo>
                    <a:pt x="69" y="141"/>
                    <a:pt x="75" y="136"/>
                    <a:pt x="81" y="131"/>
                  </a:cubicBezTo>
                  <a:cubicBezTo>
                    <a:pt x="92" y="120"/>
                    <a:pt x="101" y="107"/>
                    <a:pt x="111" y="96"/>
                  </a:cubicBezTo>
                  <a:close/>
                  <a:moveTo>
                    <a:pt x="107" y="98"/>
                  </a:moveTo>
                  <a:cubicBezTo>
                    <a:pt x="104" y="100"/>
                    <a:pt x="102" y="103"/>
                    <a:pt x="100" y="105"/>
                  </a:cubicBezTo>
                  <a:cubicBezTo>
                    <a:pt x="95" y="110"/>
                    <a:pt x="90" y="113"/>
                    <a:pt x="85" y="117"/>
                  </a:cubicBezTo>
                  <a:cubicBezTo>
                    <a:pt x="84" y="118"/>
                    <a:pt x="83" y="119"/>
                    <a:pt x="82" y="120"/>
                  </a:cubicBezTo>
                  <a:cubicBezTo>
                    <a:pt x="86" y="116"/>
                    <a:pt x="90" y="112"/>
                    <a:pt x="93" y="109"/>
                  </a:cubicBezTo>
                  <a:cubicBezTo>
                    <a:pt x="98" y="106"/>
                    <a:pt x="102" y="101"/>
                    <a:pt x="107" y="98"/>
                  </a:cubicBezTo>
                  <a:close/>
                  <a:moveTo>
                    <a:pt x="79" y="109"/>
                  </a:moveTo>
                  <a:cubicBezTo>
                    <a:pt x="69" y="115"/>
                    <a:pt x="61" y="122"/>
                    <a:pt x="53" y="129"/>
                  </a:cubicBezTo>
                  <a:cubicBezTo>
                    <a:pt x="49" y="133"/>
                    <a:pt x="44" y="135"/>
                    <a:pt x="40" y="139"/>
                  </a:cubicBezTo>
                  <a:cubicBezTo>
                    <a:pt x="34" y="143"/>
                    <a:pt x="30" y="149"/>
                    <a:pt x="24" y="153"/>
                  </a:cubicBezTo>
                  <a:cubicBezTo>
                    <a:pt x="20" y="156"/>
                    <a:pt x="23" y="153"/>
                    <a:pt x="24" y="152"/>
                  </a:cubicBezTo>
                  <a:cubicBezTo>
                    <a:pt x="27" y="150"/>
                    <a:pt x="29" y="148"/>
                    <a:pt x="32" y="145"/>
                  </a:cubicBezTo>
                  <a:cubicBezTo>
                    <a:pt x="37" y="141"/>
                    <a:pt x="42" y="137"/>
                    <a:pt x="48" y="132"/>
                  </a:cubicBezTo>
                  <a:cubicBezTo>
                    <a:pt x="58" y="125"/>
                    <a:pt x="66" y="116"/>
                    <a:pt x="76" y="107"/>
                  </a:cubicBezTo>
                  <a:cubicBezTo>
                    <a:pt x="76" y="107"/>
                    <a:pt x="76" y="107"/>
                    <a:pt x="76" y="107"/>
                  </a:cubicBezTo>
                  <a:cubicBezTo>
                    <a:pt x="79" y="109"/>
                    <a:pt x="83" y="111"/>
                    <a:pt x="88" y="110"/>
                  </a:cubicBezTo>
                  <a:cubicBezTo>
                    <a:pt x="81" y="115"/>
                    <a:pt x="75" y="120"/>
                    <a:pt x="68" y="126"/>
                  </a:cubicBezTo>
                  <a:cubicBezTo>
                    <a:pt x="59" y="134"/>
                    <a:pt x="49" y="142"/>
                    <a:pt x="40" y="151"/>
                  </a:cubicBezTo>
                  <a:cubicBezTo>
                    <a:pt x="39" y="151"/>
                    <a:pt x="34" y="156"/>
                    <a:pt x="35" y="155"/>
                  </a:cubicBezTo>
                  <a:cubicBezTo>
                    <a:pt x="37" y="152"/>
                    <a:pt x="40" y="150"/>
                    <a:pt x="42" y="147"/>
                  </a:cubicBezTo>
                  <a:cubicBezTo>
                    <a:pt x="47" y="143"/>
                    <a:pt x="52" y="139"/>
                    <a:pt x="57" y="134"/>
                  </a:cubicBezTo>
                  <a:cubicBezTo>
                    <a:pt x="61" y="130"/>
                    <a:pt x="65" y="126"/>
                    <a:pt x="69" y="122"/>
                  </a:cubicBezTo>
                  <a:cubicBezTo>
                    <a:pt x="73" y="118"/>
                    <a:pt x="77" y="115"/>
                    <a:pt x="79" y="110"/>
                  </a:cubicBezTo>
                  <a:cubicBezTo>
                    <a:pt x="80" y="109"/>
                    <a:pt x="79" y="109"/>
                    <a:pt x="79" y="109"/>
                  </a:cubicBezTo>
                  <a:close/>
                  <a:moveTo>
                    <a:pt x="69" y="100"/>
                  </a:moveTo>
                  <a:cubicBezTo>
                    <a:pt x="71" y="102"/>
                    <a:pt x="73" y="104"/>
                    <a:pt x="75" y="106"/>
                  </a:cubicBezTo>
                  <a:cubicBezTo>
                    <a:pt x="53" y="117"/>
                    <a:pt x="37" y="136"/>
                    <a:pt x="17" y="150"/>
                  </a:cubicBezTo>
                  <a:cubicBezTo>
                    <a:pt x="12" y="153"/>
                    <a:pt x="19" y="147"/>
                    <a:pt x="20" y="146"/>
                  </a:cubicBezTo>
                  <a:cubicBezTo>
                    <a:pt x="22" y="144"/>
                    <a:pt x="24" y="142"/>
                    <a:pt x="27" y="140"/>
                  </a:cubicBezTo>
                  <a:cubicBezTo>
                    <a:pt x="31" y="136"/>
                    <a:pt x="36" y="132"/>
                    <a:pt x="41" y="128"/>
                  </a:cubicBezTo>
                  <a:cubicBezTo>
                    <a:pt x="51" y="119"/>
                    <a:pt x="59" y="109"/>
                    <a:pt x="69" y="100"/>
                  </a:cubicBezTo>
                  <a:close/>
                  <a:moveTo>
                    <a:pt x="67" y="101"/>
                  </a:moveTo>
                  <a:cubicBezTo>
                    <a:pt x="66" y="101"/>
                    <a:pt x="66" y="101"/>
                    <a:pt x="65" y="102"/>
                  </a:cubicBezTo>
                  <a:cubicBezTo>
                    <a:pt x="55" y="111"/>
                    <a:pt x="44" y="119"/>
                    <a:pt x="33" y="127"/>
                  </a:cubicBezTo>
                  <a:cubicBezTo>
                    <a:pt x="28" y="131"/>
                    <a:pt x="23" y="135"/>
                    <a:pt x="18" y="139"/>
                  </a:cubicBezTo>
                  <a:cubicBezTo>
                    <a:pt x="16" y="141"/>
                    <a:pt x="13" y="143"/>
                    <a:pt x="10" y="146"/>
                  </a:cubicBezTo>
                  <a:cubicBezTo>
                    <a:pt x="12" y="144"/>
                    <a:pt x="14" y="142"/>
                    <a:pt x="15" y="140"/>
                  </a:cubicBezTo>
                  <a:cubicBezTo>
                    <a:pt x="31" y="124"/>
                    <a:pt x="51" y="114"/>
                    <a:pt x="64" y="95"/>
                  </a:cubicBezTo>
                  <a:cubicBezTo>
                    <a:pt x="66" y="96"/>
                    <a:pt x="67" y="98"/>
                    <a:pt x="68" y="99"/>
                  </a:cubicBezTo>
                  <a:cubicBezTo>
                    <a:pt x="68" y="99"/>
                    <a:pt x="68" y="99"/>
                    <a:pt x="68" y="99"/>
                  </a:cubicBezTo>
                  <a:cubicBezTo>
                    <a:pt x="68" y="100"/>
                    <a:pt x="67" y="100"/>
                    <a:pt x="67" y="101"/>
                  </a:cubicBezTo>
                  <a:close/>
                  <a:moveTo>
                    <a:pt x="63" y="94"/>
                  </a:moveTo>
                  <a:cubicBezTo>
                    <a:pt x="54" y="101"/>
                    <a:pt x="44" y="108"/>
                    <a:pt x="35" y="115"/>
                  </a:cubicBezTo>
                  <a:cubicBezTo>
                    <a:pt x="31" y="119"/>
                    <a:pt x="26" y="123"/>
                    <a:pt x="22" y="127"/>
                  </a:cubicBezTo>
                  <a:cubicBezTo>
                    <a:pt x="18" y="130"/>
                    <a:pt x="11" y="134"/>
                    <a:pt x="9" y="137"/>
                  </a:cubicBezTo>
                  <a:cubicBezTo>
                    <a:pt x="9" y="137"/>
                    <a:pt x="9" y="137"/>
                    <a:pt x="9" y="137"/>
                  </a:cubicBezTo>
                  <a:cubicBezTo>
                    <a:pt x="25" y="121"/>
                    <a:pt x="45" y="109"/>
                    <a:pt x="60" y="92"/>
                  </a:cubicBezTo>
                  <a:cubicBezTo>
                    <a:pt x="61" y="92"/>
                    <a:pt x="62" y="93"/>
                    <a:pt x="63" y="94"/>
                  </a:cubicBezTo>
                  <a:close/>
                  <a:moveTo>
                    <a:pt x="12" y="128"/>
                  </a:moveTo>
                  <a:cubicBezTo>
                    <a:pt x="20" y="120"/>
                    <a:pt x="29" y="113"/>
                    <a:pt x="37" y="106"/>
                  </a:cubicBezTo>
                  <a:cubicBezTo>
                    <a:pt x="42" y="103"/>
                    <a:pt x="46" y="99"/>
                    <a:pt x="51" y="96"/>
                  </a:cubicBezTo>
                  <a:cubicBezTo>
                    <a:pt x="53" y="94"/>
                    <a:pt x="55" y="93"/>
                    <a:pt x="57" y="92"/>
                  </a:cubicBezTo>
                  <a:cubicBezTo>
                    <a:pt x="58" y="91"/>
                    <a:pt x="58" y="91"/>
                    <a:pt x="59" y="91"/>
                  </a:cubicBezTo>
                  <a:cubicBezTo>
                    <a:pt x="59" y="91"/>
                    <a:pt x="59" y="91"/>
                    <a:pt x="60" y="91"/>
                  </a:cubicBezTo>
                  <a:cubicBezTo>
                    <a:pt x="59" y="92"/>
                    <a:pt x="58" y="93"/>
                    <a:pt x="57" y="94"/>
                  </a:cubicBezTo>
                  <a:cubicBezTo>
                    <a:pt x="43" y="109"/>
                    <a:pt x="24" y="120"/>
                    <a:pt x="9" y="135"/>
                  </a:cubicBezTo>
                  <a:cubicBezTo>
                    <a:pt x="10" y="133"/>
                    <a:pt x="11" y="130"/>
                    <a:pt x="12" y="128"/>
                  </a:cubicBezTo>
                  <a:close/>
                  <a:moveTo>
                    <a:pt x="33" y="119"/>
                  </a:moveTo>
                  <a:cubicBezTo>
                    <a:pt x="38" y="114"/>
                    <a:pt x="44" y="110"/>
                    <a:pt x="50" y="105"/>
                  </a:cubicBezTo>
                  <a:cubicBezTo>
                    <a:pt x="53" y="103"/>
                    <a:pt x="56" y="101"/>
                    <a:pt x="58" y="99"/>
                  </a:cubicBezTo>
                  <a:cubicBezTo>
                    <a:pt x="60" y="98"/>
                    <a:pt x="61" y="97"/>
                    <a:pt x="63" y="96"/>
                  </a:cubicBezTo>
                  <a:cubicBezTo>
                    <a:pt x="65" y="94"/>
                    <a:pt x="58" y="101"/>
                    <a:pt x="59" y="100"/>
                  </a:cubicBezTo>
                  <a:cubicBezTo>
                    <a:pt x="45" y="118"/>
                    <a:pt x="23" y="128"/>
                    <a:pt x="9" y="146"/>
                  </a:cubicBezTo>
                  <a:cubicBezTo>
                    <a:pt x="8" y="144"/>
                    <a:pt x="8" y="141"/>
                    <a:pt x="8" y="138"/>
                  </a:cubicBezTo>
                  <a:cubicBezTo>
                    <a:pt x="18" y="133"/>
                    <a:pt x="25" y="126"/>
                    <a:pt x="33" y="119"/>
                  </a:cubicBezTo>
                  <a:close/>
                  <a:moveTo>
                    <a:pt x="10" y="147"/>
                  </a:moveTo>
                  <a:cubicBezTo>
                    <a:pt x="20" y="139"/>
                    <a:pt x="30" y="131"/>
                    <a:pt x="40" y="123"/>
                  </a:cubicBezTo>
                  <a:cubicBezTo>
                    <a:pt x="45" y="120"/>
                    <a:pt x="50" y="116"/>
                    <a:pt x="55" y="112"/>
                  </a:cubicBezTo>
                  <a:cubicBezTo>
                    <a:pt x="56" y="111"/>
                    <a:pt x="57" y="110"/>
                    <a:pt x="57" y="110"/>
                  </a:cubicBezTo>
                  <a:cubicBezTo>
                    <a:pt x="51" y="116"/>
                    <a:pt x="45" y="123"/>
                    <a:pt x="38" y="129"/>
                  </a:cubicBezTo>
                  <a:cubicBezTo>
                    <a:pt x="30" y="136"/>
                    <a:pt x="20" y="143"/>
                    <a:pt x="14" y="152"/>
                  </a:cubicBezTo>
                  <a:cubicBezTo>
                    <a:pt x="12" y="150"/>
                    <a:pt x="11" y="149"/>
                    <a:pt x="10" y="147"/>
                  </a:cubicBezTo>
                  <a:close/>
                  <a:moveTo>
                    <a:pt x="15" y="153"/>
                  </a:moveTo>
                  <a:cubicBezTo>
                    <a:pt x="34" y="140"/>
                    <a:pt x="49" y="122"/>
                    <a:pt x="69" y="110"/>
                  </a:cubicBezTo>
                  <a:cubicBezTo>
                    <a:pt x="70" y="110"/>
                    <a:pt x="74" y="107"/>
                    <a:pt x="73" y="108"/>
                  </a:cubicBezTo>
                  <a:cubicBezTo>
                    <a:pt x="71" y="110"/>
                    <a:pt x="68" y="113"/>
                    <a:pt x="66" y="115"/>
                  </a:cubicBezTo>
                  <a:cubicBezTo>
                    <a:pt x="61" y="120"/>
                    <a:pt x="56" y="124"/>
                    <a:pt x="51" y="129"/>
                  </a:cubicBezTo>
                  <a:cubicBezTo>
                    <a:pt x="40" y="137"/>
                    <a:pt x="30" y="145"/>
                    <a:pt x="20" y="155"/>
                  </a:cubicBezTo>
                  <a:cubicBezTo>
                    <a:pt x="20" y="155"/>
                    <a:pt x="20" y="155"/>
                    <a:pt x="20" y="155"/>
                  </a:cubicBezTo>
                  <a:cubicBezTo>
                    <a:pt x="19" y="155"/>
                    <a:pt x="17" y="154"/>
                    <a:pt x="16" y="153"/>
                  </a:cubicBezTo>
                  <a:cubicBezTo>
                    <a:pt x="15" y="153"/>
                    <a:pt x="15" y="153"/>
                    <a:pt x="15" y="153"/>
                  </a:cubicBezTo>
                  <a:close/>
                  <a:moveTo>
                    <a:pt x="21" y="156"/>
                  </a:moveTo>
                  <a:cubicBezTo>
                    <a:pt x="31" y="151"/>
                    <a:pt x="38" y="142"/>
                    <a:pt x="46" y="136"/>
                  </a:cubicBezTo>
                  <a:cubicBezTo>
                    <a:pt x="56" y="129"/>
                    <a:pt x="64" y="121"/>
                    <a:pt x="73" y="114"/>
                  </a:cubicBezTo>
                  <a:cubicBezTo>
                    <a:pt x="74" y="113"/>
                    <a:pt x="77" y="112"/>
                    <a:pt x="77" y="111"/>
                  </a:cubicBezTo>
                  <a:cubicBezTo>
                    <a:pt x="76" y="114"/>
                    <a:pt x="72" y="117"/>
                    <a:pt x="70" y="119"/>
                  </a:cubicBezTo>
                  <a:cubicBezTo>
                    <a:pt x="65" y="123"/>
                    <a:pt x="62" y="127"/>
                    <a:pt x="58" y="132"/>
                  </a:cubicBezTo>
                  <a:cubicBezTo>
                    <a:pt x="49" y="140"/>
                    <a:pt x="40" y="147"/>
                    <a:pt x="33" y="156"/>
                  </a:cubicBezTo>
                  <a:cubicBezTo>
                    <a:pt x="33" y="156"/>
                    <a:pt x="33" y="157"/>
                    <a:pt x="34" y="157"/>
                  </a:cubicBezTo>
                  <a:cubicBezTo>
                    <a:pt x="43" y="151"/>
                    <a:pt x="51" y="142"/>
                    <a:pt x="59" y="135"/>
                  </a:cubicBezTo>
                  <a:cubicBezTo>
                    <a:pt x="69" y="126"/>
                    <a:pt x="80" y="118"/>
                    <a:pt x="91" y="110"/>
                  </a:cubicBezTo>
                  <a:cubicBezTo>
                    <a:pt x="91" y="110"/>
                    <a:pt x="91" y="109"/>
                    <a:pt x="91" y="109"/>
                  </a:cubicBezTo>
                  <a:cubicBezTo>
                    <a:pt x="89" y="111"/>
                    <a:pt x="87" y="113"/>
                    <a:pt x="86" y="115"/>
                  </a:cubicBezTo>
                  <a:cubicBezTo>
                    <a:pt x="81" y="120"/>
                    <a:pt x="76" y="124"/>
                    <a:pt x="71" y="129"/>
                  </a:cubicBezTo>
                  <a:cubicBezTo>
                    <a:pt x="61" y="138"/>
                    <a:pt x="51" y="147"/>
                    <a:pt x="41" y="156"/>
                  </a:cubicBezTo>
                  <a:cubicBezTo>
                    <a:pt x="41" y="156"/>
                    <a:pt x="42" y="157"/>
                    <a:pt x="42" y="157"/>
                  </a:cubicBezTo>
                  <a:cubicBezTo>
                    <a:pt x="43" y="156"/>
                    <a:pt x="44" y="156"/>
                    <a:pt x="44" y="155"/>
                  </a:cubicBezTo>
                  <a:cubicBezTo>
                    <a:pt x="44" y="155"/>
                    <a:pt x="45" y="155"/>
                    <a:pt x="45" y="155"/>
                  </a:cubicBezTo>
                  <a:cubicBezTo>
                    <a:pt x="55" y="147"/>
                    <a:pt x="64" y="139"/>
                    <a:pt x="73" y="131"/>
                  </a:cubicBezTo>
                  <a:cubicBezTo>
                    <a:pt x="79" y="125"/>
                    <a:pt x="85" y="119"/>
                    <a:pt x="91" y="114"/>
                  </a:cubicBezTo>
                  <a:cubicBezTo>
                    <a:pt x="95" y="111"/>
                    <a:pt x="99" y="108"/>
                    <a:pt x="103" y="104"/>
                  </a:cubicBezTo>
                  <a:cubicBezTo>
                    <a:pt x="102" y="105"/>
                    <a:pt x="101" y="106"/>
                    <a:pt x="101" y="106"/>
                  </a:cubicBezTo>
                  <a:cubicBezTo>
                    <a:pt x="96" y="112"/>
                    <a:pt x="91" y="118"/>
                    <a:pt x="85" y="124"/>
                  </a:cubicBezTo>
                  <a:cubicBezTo>
                    <a:pt x="75" y="136"/>
                    <a:pt x="63" y="145"/>
                    <a:pt x="52" y="157"/>
                  </a:cubicBezTo>
                  <a:cubicBezTo>
                    <a:pt x="52" y="157"/>
                    <a:pt x="52" y="157"/>
                    <a:pt x="52" y="157"/>
                  </a:cubicBezTo>
                  <a:cubicBezTo>
                    <a:pt x="42" y="158"/>
                    <a:pt x="31" y="159"/>
                    <a:pt x="21" y="156"/>
                  </a:cubicBezTo>
                  <a:close/>
                  <a:moveTo>
                    <a:pt x="69" y="132"/>
                  </a:moveTo>
                  <a:cubicBezTo>
                    <a:pt x="64" y="137"/>
                    <a:pt x="59" y="142"/>
                    <a:pt x="54" y="147"/>
                  </a:cubicBezTo>
                  <a:cubicBezTo>
                    <a:pt x="52" y="148"/>
                    <a:pt x="50" y="150"/>
                    <a:pt x="48" y="151"/>
                  </a:cubicBezTo>
                  <a:cubicBezTo>
                    <a:pt x="48" y="151"/>
                    <a:pt x="49" y="150"/>
                    <a:pt x="49" y="150"/>
                  </a:cubicBezTo>
                  <a:cubicBezTo>
                    <a:pt x="54" y="145"/>
                    <a:pt x="60" y="140"/>
                    <a:pt x="66" y="135"/>
                  </a:cubicBezTo>
                  <a:cubicBezTo>
                    <a:pt x="67" y="134"/>
                    <a:pt x="68" y="133"/>
                    <a:pt x="69" y="132"/>
                  </a:cubicBezTo>
                  <a:close/>
                  <a:moveTo>
                    <a:pt x="58" y="157"/>
                  </a:moveTo>
                  <a:cubicBezTo>
                    <a:pt x="56" y="157"/>
                    <a:pt x="55" y="157"/>
                    <a:pt x="53" y="157"/>
                  </a:cubicBezTo>
                  <a:cubicBezTo>
                    <a:pt x="58" y="155"/>
                    <a:pt x="61" y="151"/>
                    <a:pt x="65" y="148"/>
                  </a:cubicBezTo>
                  <a:cubicBezTo>
                    <a:pt x="69" y="142"/>
                    <a:pt x="75" y="138"/>
                    <a:pt x="80" y="133"/>
                  </a:cubicBezTo>
                  <a:cubicBezTo>
                    <a:pt x="91" y="124"/>
                    <a:pt x="101" y="113"/>
                    <a:pt x="112" y="103"/>
                  </a:cubicBezTo>
                  <a:cubicBezTo>
                    <a:pt x="113" y="102"/>
                    <a:pt x="118" y="99"/>
                    <a:pt x="119" y="97"/>
                  </a:cubicBezTo>
                  <a:cubicBezTo>
                    <a:pt x="117" y="101"/>
                    <a:pt x="113" y="104"/>
                    <a:pt x="110" y="108"/>
                  </a:cubicBezTo>
                  <a:cubicBezTo>
                    <a:pt x="105" y="113"/>
                    <a:pt x="102" y="118"/>
                    <a:pt x="97" y="124"/>
                  </a:cubicBezTo>
                  <a:cubicBezTo>
                    <a:pt x="93" y="129"/>
                    <a:pt x="88" y="133"/>
                    <a:pt x="83" y="138"/>
                  </a:cubicBezTo>
                  <a:cubicBezTo>
                    <a:pt x="78" y="144"/>
                    <a:pt x="73" y="151"/>
                    <a:pt x="66" y="156"/>
                  </a:cubicBezTo>
                  <a:cubicBezTo>
                    <a:pt x="66" y="156"/>
                    <a:pt x="66" y="157"/>
                    <a:pt x="67" y="157"/>
                  </a:cubicBezTo>
                  <a:cubicBezTo>
                    <a:pt x="64" y="157"/>
                    <a:pt x="61" y="157"/>
                    <a:pt x="58" y="157"/>
                  </a:cubicBezTo>
                  <a:close/>
                  <a:moveTo>
                    <a:pt x="67" y="157"/>
                  </a:moveTo>
                  <a:cubicBezTo>
                    <a:pt x="67" y="157"/>
                    <a:pt x="67" y="157"/>
                    <a:pt x="67" y="157"/>
                  </a:cubicBezTo>
                  <a:cubicBezTo>
                    <a:pt x="72" y="154"/>
                    <a:pt x="76" y="150"/>
                    <a:pt x="80" y="146"/>
                  </a:cubicBezTo>
                  <a:cubicBezTo>
                    <a:pt x="85" y="140"/>
                    <a:pt x="90" y="135"/>
                    <a:pt x="96" y="130"/>
                  </a:cubicBezTo>
                  <a:cubicBezTo>
                    <a:pt x="107" y="120"/>
                    <a:pt x="118" y="111"/>
                    <a:pt x="129" y="100"/>
                  </a:cubicBezTo>
                  <a:cubicBezTo>
                    <a:pt x="125" y="103"/>
                    <a:pt x="121" y="111"/>
                    <a:pt x="117" y="115"/>
                  </a:cubicBezTo>
                  <a:cubicBezTo>
                    <a:pt x="113" y="120"/>
                    <a:pt x="108" y="125"/>
                    <a:pt x="104" y="129"/>
                  </a:cubicBezTo>
                  <a:cubicBezTo>
                    <a:pt x="95" y="138"/>
                    <a:pt x="86" y="146"/>
                    <a:pt x="79" y="156"/>
                  </a:cubicBezTo>
                  <a:cubicBezTo>
                    <a:pt x="79" y="156"/>
                    <a:pt x="80" y="157"/>
                    <a:pt x="80" y="157"/>
                  </a:cubicBezTo>
                  <a:cubicBezTo>
                    <a:pt x="80" y="156"/>
                    <a:pt x="81" y="155"/>
                    <a:pt x="81" y="155"/>
                  </a:cubicBezTo>
                  <a:cubicBezTo>
                    <a:pt x="82" y="155"/>
                    <a:pt x="83" y="154"/>
                    <a:pt x="83" y="152"/>
                  </a:cubicBezTo>
                  <a:cubicBezTo>
                    <a:pt x="92" y="143"/>
                    <a:pt x="101" y="135"/>
                    <a:pt x="111" y="126"/>
                  </a:cubicBezTo>
                  <a:cubicBezTo>
                    <a:pt x="122" y="116"/>
                    <a:pt x="132" y="106"/>
                    <a:pt x="144" y="96"/>
                  </a:cubicBezTo>
                  <a:cubicBezTo>
                    <a:pt x="140" y="100"/>
                    <a:pt x="135" y="106"/>
                    <a:pt x="130" y="111"/>
                  </a:cubicBezTo>
                  <a:cubicBezTo>
                    <a:pt x="125" y="116"/>
                    <a:pt x="121" y="122"/>
                    <a:pt x="116" y="127"/>
                  </a:cubicBezTo>
                  <a:cubicBezTo>
                    <a:pt x="111" y="133"/>
                    <a:pt x="106" y="138"/>
                    <a:pt x="101" y="144"/>
                  </a:cubicBezTo>
                  <a:cubicBezTo>
                    <a:pt x="97" y="149"/>
                    <a:pt x="92" y="153"/>
                    <a:pt x="87" y="157"/>
                  </a:cubicBezTo>
                  <a:cubicBezTo>
                    <a:pt x="87" y="157"/>
                    <a:pt x="87" y="157"/>
                    <a:pt x="87" y="157"/>
                  </a:cubicBezTo>
                  <a:cubicBezTo>
                    <a:pt x="80" y="157"/>
                    <a:pt x="74" y="157"/>
                    <a:pt x="67" y="157"/>
                  </a:cubicBezTo>
                  <a:close/>
                  <a:moveTo>
                    <a:pt x="88" y="158"/>
                  </a:moveTo>
                  <a:cubicBezTo>
                    <a:pt x="97" y="151"/>
                    <a:pt x="104" y="143"/>
                    <a:pt x="112" y="136"/>
                  </a:cubicBezTo>
                  <a:cubicBezTo>
                    <a:pt x="122" y="128"/>
                    <a:pt x="130" y="119"/>
                    <a:pt x="140" y="111"/>
                  </a:cubicBezTo>
                  <a:cubicBezTo>
                    <a:pt x="141" y="109"/>
                    <a:pt x="143" y="108"/>
                    <a:pt x="145" y="106"/>
                  </a:cubicBezTo>
                  <a:cubicBezTo>
                    <a:pt x="146" y="105"/>
                    <a:pt x="147" y="104"/>
                    <a:pt x="149" y="103"/>
                  </a:cubicBezTo>
                  <a:cubicBezTo>
                    <a:pt x="148" y="104"/>
                    <a:pt x="146" y="106"/>
                    <a:pt x="145" y="107"/>
                  </a:cubicBezTo>
                  <a:cubicBezTo>
                    <a:pt x="142" y="112"/>
                    <a:pt x="137" y="115"/>
                    <a:pt x="133" y="120"/>
                  </a:cubicBezTo>
                  <a:cubicBezTo>
                    <a:pt x="127" y="127"/>
                    <a:pt x="120" y="135"/>
                    <a:pt x="113" y="143"/>
                  </a:cubicBezTo>
                  <a:cubicBezTo>
                    <a:pt x="109" y="148"/>
                    <a:pt x="104" y="153"/>
                    <a:pt x="99" y="158"/>
                  </a:cubicBezTo>
                  <a:cubicBezTo>
                    <a:pt x="96" y="158"/>
                    <a:pt x="92" y="158"/>
                    <a:pt x="88" y="158"/>
                  </a:cubicBezTo>
                  <a:close/>
                  <a:moveTo>
                    <a:pt x="145" y="115"/>
                  </a:moveTo>
                  <a:cubicBezTo>
                    <a:pt x="147" y="114"/>
                    <a:pt x="149" y="112"/>
                    <a:pt x="151" y="111"/>
                  </a:cubicBezTo>
                  <a:cubicBezTo>
                    <a:pt x="156" y="108"/>
                    <a:pt x="150" y="112"/>
                    <a:pt x="149" y="114"/>
                  </a:cubicBezTo>
                  <a:cubicBezTo>
                    <a:pt x="144" y="119"/>
                    <a:pt x="139" y="124"/>
                    <a:pt x="134" y="129"/>
                  </a:cubicBezTo>
                  <a:cubicBezTo>
                    <a:pt x="131" y="133"/>
                    <a:pt x="127" y="137"/>
                    <a:pt x="124" y="142"/>
                  </a:cubicBezTo>
                  <a:cubicBezTo>
                    <a:pt x="120" y="148"/>
                    <a:pt x="115" y="152"/>
                    <a:pt x="110" y="157"/>
                  </a:cubicBezTo>
                  <a:cubicBezTo>
                    <a:pt x="109" y="158"/>
                    <a:pt x="110" y="159"/>
                    <a:pt x="110" y="158"/>
                  </a:cubicBezTo>
                  <a:cubicBezTo>
                    <a:pt x="125" y="148"/>
                    <a:pt x="136" y="133"/>
                    <a:pt x="148" y="120"/>
                  </a:cubicBezTo>
                  <a:cubicBezTo>
                    <a:pt x="151" y="117"/>
                    <a:pt x="155" y="114"/>
                    <a:pt x="158" y="111"/>
                  </a:cubicBezTo>
                  <a:cubicBezTo>
                    <a:pt x="154" y="115"/>
                    <a:pt x="151" y="119"/>
                    <a:pt x="148" y="123"/>
                  </a:cubicBezTo>
                  <a:cubicBezTo>
                    <a:pt x="141" y="131"/>
                    <a:pt x="134" y="140"/>
                    <a:pt x="127" y="149"/>
                  </a:cubicBezTo>
                  <a:cubicBezTo>
                    <a:pt x="126" y="151"/>
                    <a:pt x="124" y="152"/>
                    <a:pt x="123" y="154"/>
                  </a:cubicBezTo>
                  <a:cubicBezTo>
                    <a:pt x="122" y="155"/>
                    <a:pt x="121" y="156"/>
                    <a:pt x="121" y="156"/>
                  </a:cubicBezTo>
                  <a:cubicBezTo>
                    <a:pt x="119" y="157"/>
                    <a:pt x="119" y="158"/>
                    <a:pt x="119" y="158"/>
                  </a:cubicBezTo>
                  <a:cubicBezTo>
                    <a:pt x="119" y="159"/>
                    <a:pt x="118" y="159"/>
                    <a:pt x="118" y="160"/>
                  </a:cubicBezTo>
                  <a:cubicBezTo>
                    <a:pt x="112" y="159"/>
                    <a:pt x="107" y="159"/>
                    <a:pt x="101" y="158"/>
                  </a:cubicBezTo>
                  <a:cubicBezTo>
                    <a:pt x="107" y="152"/>
                    <a:pt x="113" y="145"/>
                    <a:pt x="119" y="138"/>
                  </a:cubicBezTo>
                  <a:cubicBezTo>
                    <a:pt x="127" y="130"/>
                    <a:pt x="136" y="122"/>
                    <a:pt x="145" y="115"/>
                  </a:cubicBezTo>
                  <a:close/>
                  <a:moveTo>
                    <a:pt x="125" y="160"/>
                  </a:moveTo>
                  <a:cubicBezTo>
                    <a:pt x="123" y="160"/>
                    <a:pt x="121" y="160"/>
                    <a:pt x="119" y="160"/>
                  </a:cubicBezTo>
                  <a:cubicBezTo>
                    <a:pt x="120" y="159"/>
                    <a:pt x="120" y="159"/>
                    <a:pt x="120" y="159"/>
                  </a:cubicBezTo>
                  <a:cubicBezTo>
                    <a:pt x="120" y="159"/>
                    <a:pt x="120" y="159"/>
                    <a:pt x="120" y="159"/>
                  </a:cubicBezTo>
                  <a:cubicBezTo>
                    <a:pt x="124" y="155"/>
                    <a:pt x="127" y="151"/>
                    <a:pt x="131" y="147"/>
                  </a:cubicBezTo>
                  <a:cubicBezTo>
                    <a:pt x="138" y="140"/>
                    <a:pt x="147" y="134"/>
                    <a:pt x="154" y="126"/>
                  </a:cubicBezTo>
                  <a:cubicBezTo>
                    <a:pt x="155" y="124"/>
                    <a:pt x="157" y="123"/>
                    <a:pt x="158" y="121"/>
                  </a:cubicBezTo>
                  <a:cubicBezTo>
                    <a:pt x="159" y="120"/>
                    <a:pt x="164" y="115"/>
                    <a:pt x="160" y="120"/>
                  </a:cubicBezTo>
                  <a:cubicBezTo>
                    <a:pt x="157" y="125"/>
                    <a:pt x="154" y="129"/>
                    <a:pt x="150" y="134"/>
                  </a:cubicBezTo>
                  <a:cubicBezTo>
                    <a:pt x="143" y="142"/>
                    <a:pt x="136" y="149"/>
                    <a:pt x="129" y="157"/>
                  </a:cubicBezTo>
                  <a:cubicBezTo>
                    <a:pt x="129" y="158"/>
                    <a:pt x="129" y="159"/>
                    <a:pt x="130" y="158"/>
                  </a:cubicBezTo>
                  <a:cubicBezTo>
                    <a:pt x="141" y="149"/>
                    <a:pt x="150" y="139"/>
                    <a:pt x="160" y="129"/>
                  </a:cubicBezTo>
                  <a:cubicBezTo>
                    <a:pt x="162" y="127"/>
                    <a:pt x="165" y="125"/>
                    <a:pt x="165" y="124"/>
                  </a:cubicBezTo>
                  <a:cubicBezTo>
                    <a:pt x="163" y="128"/>
                    <a:pt x="160" y="131"/>
                    <a:pt x="157" y="135"/>
                  </a:cubicBezTo>
                  <a:cubicBezTo>
                    <a:pt x="152" y="141"/>
                    <a:pt x="148" y="147"/>
                    <a:pt x="143" y="153"/>
                  </a:cubicBezTo>
                  <a:cubicBezTo>
                    <a:pt x="142" y="154"/>
                    <a:pt x="141" y="154"/>
                    <a:pt x="141" y="155"/>
                  </a:cubicBezTo>
                  <a:cubicBezTo>
                    <a:pt x="139" y="157"/>
                    <a:pt x="137" y="158"/>
                    <a:pt x="135" y="160"/>
                  </a:cubicBezTo>
                  <a:cubicBezTo>
                    <a:pt x="135" y="160"/>
                    <a:pt x="135" y="160"/>
                    <a:pt x="135" y="160"/>
                  </a:cubicBezTo>
                  <a:cubicBezTo>
                    <a:pt x="131" y="160"/>
                    <a:pt x="128" y="160"/>
                    <a:pt x="125" y="160"/>
                  </a:cubicBezTo>
                  <a:close/>
                  <a:moveTo>
                    <a:pt x="169" y="137"/>
                  </a:moveTo>
                  <a:cubicBezTo>
                    <a:pt x="168" y="138"/>
                    <a:pt x="167" y="140"/>
                    <a:pt x="167" y="141"/>
                  </a:cubicBezTo>
                  <a:cubicBezTo>
                    <a:pt x="161" y="147"/>
                    <a:pt x="155" y="152"/>
                    <a:pt x="149" y="159"/>
                  </a:cubicBezTo>
                  <a:cubicBezTo>
                    <a:pt x="149" y="159"/>
                    <a:pt x="149" y="159"/>
                    <a:pt x="149" y="159"/>
                  </a:cubicBezTo>
                  <a:cubicBezTo>
                    <a:pt x="148" y="159"/>
                    <a:pt x="147" y="159"/>
                    <a:pt x="146" y="159"/>
                  </a:cubicBezTo>
                  <a:cubicBezTo>
                    <a:pt x="153" y="153"/>
                    <a:pt x="159" y="146"/>
                    <a:pt x="166" y="140"/>
                  </a:cubicBezTo>
                  <a:cubicBezTo>
                    <a:pt x="166" y="139"/>
                    <a:pt x="170" y="134"/>
                    <a:pt x="169" y="137"/>
                  </a:cubicBezTo>
                  <a:close/>
                  <a:moveTo>
                    <a:pt x="164" y="145"/>
                  </a:moveTo>
                  <a:cubicBezTo>
                    <a:pt x="161" y="149"/>
                    <a:pt x="158" y="152"/>
                    <a:pt x="154" y="155"/>
                  </a:cubicBezTo>
                  <a:cubicBezTo>
                    <a:pt x="147" y="162"/>
                    <a:pt x="157" y="152"/>
                    <a:pt x="158" y="151"/>
                  </a:cubicBezTo>
                  <a:cubicBezTo>
                    <a:pt x="160" y="149"/>
                    <a:pt x="162" y="147"/>
                    <a:pt x="164" y="145"/>
                  </a:cubicBezTo>
                  <a:close/>
                  <a:moveTo>
                    <a:pt x="144" y="160"/>
                  </a:moveTo>
                  <a:cubicBezTo>
                    <a:pt x="141" y="160"/>
                    <a:pt x="139" y="160"/>
                    <a:pt x="136" y="160"/>
                  </a:cubicBezTo>
                  <a:cubicBezTo>
                    <a:pt x="137" y="160"/>
                    <a:pt x="137" y="160"/>
                    <a:pt x="137" y="159"/>
                  </a:cubicBezTo>
                  <a:cubicBezTo>
                    <a:pt x="138" y="160"/>
                    <a:pt x="138" y="159"/>
                    <a:pt x="139" y="158"/>
                  </a:cubicBezTo>
                  <a:cubicBezTo>
                    <a:pt x="141" y="157"/>
                    <a:pt x="142" y="155"/>
                    <a:pt x="144" y="153"/>
                  </a:cubicBezTo>
                  <a:cubicBezTo>
                    <a:pt x="149" y="148"/>
                    <a:pt x="154" y="142"/>
                    <a:pt x="160" y="137"/>
                  </a:cubicBezTo>
                  <a:cubicBezTo>
                    <a:pt x="161" y="136"/>
                    <a:pt x="169" y="127"/>
                    <a:pt x="166" y="132"/>
                  </a:cubicBezTo>
                  <a:cubicBezTo>
                    <a:pt x="164" y="136"/>
                    <a:pt x="161" y="139"/>
                    <a:pt x="158" y="142"/>
                  </a:cubicBezTo>
                  <a:cubicBezTo>
                    <a:pt x="153" y="147"/>
                    <a:pt x="149" y="154"/>
                    <a:pt x="144" y="160"/>
                  </a:cubicBezTo>
                  <a:close/>
                  <a:moveTo>
                    <a:pt x="151" y="159"/>
                  </a:moveTo>
                  <a:cubicBezTo>
                    <a:pt x="158" y="154"/>
                    <a:pt x="164" y="148"/>
                    <a:pt x="168" y="141"/>
                  </a:cubicBezTo>
                  <a:cubicBezTo>
                    <a:pt x="168" y="141"/>
                    <a:pt x="168" y="140"/>
                    <a:pt x="169" y="140"/>
                  </a:cubicBezTo>
                  <a:cubicBezTo>
                    <a:pt x="170" y="139"/>
                    <a:pt x="170" y="139"/>
                    <a:pt x="170" y="139"/>
                  </a:cubicBezTo>
                  <a:cubicBezTo>
                    <a:pt x="170" y="139"/>
                    <a:pt x="170" y="139"/>
                    <a:pt x="169" y="140"/>
                  </a:cubicBezTo>
                  <a:cubicBezTo>
                    <a:pt x="168" y="142"/>
                    <a:pt x="167" y="144"/>
                    <a:pt x="166" y="146"/>
                  </a:cubicBezTo>
                  <a:cubicBezTo>
                    <a:pt x="162" y="150"/>
                    <a:pt x="159" y="154"/>
                    <a:pt x="155" y="158"/>
                  </a:cubicBezTo>
                  <a:cubicBezTo>
                    <a:pt x="154" y="158"/>
                    <a:pt x="152" y="158"/>
                    <a:pt x="151" y="159"/>
                  </a:cubicBezTo>
                  <a:close/>
                  <a:moveTo>
                    <a:pt x="161" y="156"/>
                  </a:moveTo>
                  <a:cubicBezTo>
                    <a:pt x="160" y="157"/>
                    <a:pt x="158" y="157"/>
                    <a:pt x="157" y="157"/>
                  </a:cubicBezTo>
                  <a:cubicBezTo>
                    <a:pt x="157" y="157"/>
                    <a:pt x="157" y="157"/>
                    <a:pt x="157" y="157"/>
                  </a:cubicBezTo>
                  <a:cubicBezTo>
                    <a:pt x="157" y="157"/>
                    <a:pt x="157" y="157"/>
                    <a:pt x="157" y="157"/>
                  </a:cubicBezTo>
                  <a:cubicBezTo>
                    <a:pt x="157" y="157"/>
                    <a:pt x="157" y="157"/>
                    <a:pt x="158" y="157"/>
                  </a:cubicBezTo>
                  <a:cubicBezTo>
                    <a:pt x="161" y="153"/>
                    <a:pt x="164" y="150"/>
                    <a:pt x="168" y="146"/>
                  </a:cubicBezTo>
                  <a:cubicBezTo>
                    <a:pt x="170" y="144"/>
                    <a:pt x="174" y="139"/>
                    <a:pt x="170" y="146"/>
                  </a:cubicBezTo>
                  <a:cubicBezTo>
                    <a:pt x="168" y="150"/>
                    <a:pt x="165" y="153"/>
                    <a:pt x="161" y="156"/>
                  </a:cubicBezTo>
                  <a:cubicBezTo>
                    <a:pt x="161" y="156"/>
                    <a:pt x="161" y="156"/>
                    <a:pt x="161" y="156"/>
                  </a:cubicBezTo>
                  <a:close/>
                  <a:moveTo>
                    <a:pt x="166" y="153"/>
                  </a:moveTo>
                  <a:cubicBezTo>
                    <a:pt x="170" y="150"/>
                    <a:pt x="172" y="146"/>
                    <a:pt x="173" y="141"/>
                  </a:cubicBezTo>
                  <a:cubicBezTo>
                    <a:pt x="173" y="140"/>
                    <a:pt x="173" y="140"/>
                    <a:pt x="172" y="140"/>
                  </a:cubicBezTo>
                  <a:cubicBezTo>
                    <a:pt x="171" y="142"/>
                    <a:pt x="169" y="144"/>
                    <a:pt x="167" y="145"/>
                  </a:cubicBezTo>
                  <a:cubicBezTo>
                    <a:pt x="169" y="143"/>
                    <a:pt x="171" y="140"/>
                    <a:pt x="172" y="137"/>
                  </a:cubicBezTo>
                  <a:cubicBezTo>
                    <a:pt x="173" y="136"/>
                    <a:pt x="172" y="136"/>
                    <a:pt x="172" y="136"/>
                  </a:cubicBezTo>
                  <a:cubicBezTo>
                    <a:pt x="171" y="137"/>
                    <a:pt x="170" y="137"/>
                    <a:pt x="169" y="138"/>
                  </a:cubicBezTo>
                  <a:cubicBezTo>
                    <a:pt x="170" y="137"/>
                    <a:pt x="171" y="136"/>
                    <a:pt x="171" y="134"/>
                  </a:cubicBezTo>
                  <a:cubicBezTo>
                    <a:pt x="171" y="134"/>
                    <a:pt x="170" y="134"/>
                    <a:pt x="170" y="134"/>
                  </a:cubicBezTo>
                  <a:cubicBezTo>
                    <a:pt x="165" y="138"/>
                    <a:pt x="161" y="143"/>
                    <a:pt x="156" y="148"/>
                  </a:cubicBezTo>
                  <a:cubicBezTo>
                    <a:pt x="154" y="150"/>
                    <a:pt x="152" y="153"/>
                    <a:pt x="149" y="155"/>
                  </a:cubicBezTo>
                  <a:cubicBezTo>
                    <a:pt x="149" y="156"/>
                    <a:pt x="148" y="156"/>
                    <a:pt x="148" y="157"/>
                  </a:cubicBezTo>
                  <a:cubicBezTo>
                    <a:pt x="151" y="152"/>
                    <a:pt x="154" y="147"/>
                    <a:pt x="158" y="143"/>
                  </a:cubicBezTo>
                  <a:cubicBezTo>
                    <a:pt x="162" y="139"/>
                    <a:pt x="166" y="135"/>
                    <a:pt x="169" y="130"/>
                  </a:cubicBezTo>
                  <a:cubicBezTo>
                    <a:pt x="169" y="129"/>
                    <a:pt x="169" y="128"/>
                    <a:pt x="168" y="129"/>
                  </a:cubicBezTo>
                  <a:cubicBezTo>
                    <a:pt x="161" y="134"/>
                    <a:pt x="155" y="140"/>
                    <a:pt x="149" y="146"/>
                  </a:cubicBezTo>
                  <a:cubicBezTo>
                    <a:pt x="149" y="146"/>
                    <a:pt x="150" y="145"/>
                    <a:pt x="150" y="145"/>
                  </a:cubicBezTo>
                  <a:cubicBezTo>
                    <a:pt x="156" y="137"/>
                    <a:pt x="163" y="131"/>
                    <a:pt x="167" y="122"/>
                  </a:cubicBezTo>
                  <a:cubicBezTo>
                    <a:pt x="168" y="122"/>
                    <a:pt x="167" y="121"/>
                    <a:pt x="167" y="122"/>
                  </a:cubicBezTo>
                  <a:cubicBezTo>
                    <a:pt x="161" y="127"/>
                    <a:pt x="155" y="132"/>
                    <a:pt x="150" y="138"/>
                  </a:cubicBezTo>
                  <a:cubicBezTo>
                    <a:pt x="144" y="144"/>
                    <a:pt x="137" y="150"/>
                    <a:pt x="131" y="156"/>
                  </a:cubicBezTo>
                  <a:cubicBezTo>
                    <a:pt x="143" y="144"/>
                    <a:pt x="155" y="131"/>
                    <a:pt x="164" y="117"/>
                  </a:cubicBezTo>
                  <a:cubicBezTo>
                    <a:pt x="164" y="116"/>
                    <a:pt x="164" y="116"/>
                    <a:pt x="163" y="116"/>
                  </a:cubicBezTo>
                  <a:cubicBezTo>
                    <a:pt x="155" y="121"/>
                    <a:pt x="149" y="129"/>
                    <a:pt x="142" y="136"/>
                  </a:cubicBezTo>
                  <a:cubicBezTo>
                    <a:pt x="138" y="139"/>
                    <a:pt x="134" y="143"/>
                    <a:pt x="130" y="147"/>
                  </a:cubicBezTo>
                  <a:cubicBezTo>
                    <a:pt x="140" y="134"/>
                    <a:pt x="150" y="122"/>
                    <a:pt x="160" y="110"/>
                  </a:cubicBezTo>
                  <a:cubicBezTo>
                    <a:pt x="160" y="110"/>
                    <a:pt x="160" y="110"/>
                    <a:pt x="160" y="110"/>
                  </a:cubicBezTo>
                  <a:cubicBezTo>
                    <a:pt x="167" y="118"/>
                    <a:pt x="172" y="127"/>
                    <a:pt x="173" y="137"/>
                  </a:cubicBezTo>
                  <a:cubicBezTo>
                    <a:pt x="174" y="144"/>
                    <a:pt x="171" y="150"/>
                    <a:pt x="166" y="153"/>
                  </a:cubicBezTo>
                  <a:close/>
                  <a:moveTo>
                    <a:pt x="160" y="109"/>
                  </a:moveTo>
                  <a:cubicBezTo>
                    <a:pt x="146" y="119"/>
                    <a:pt x="135" y="133"/>
                    <a:pt x="123" y="145"/>
                  </a:cubicBezTo>
                  <a:cubicBezTo>
                    <a:pt x="126" y="142"/>
                    <a:pt x="128" y="139"/>
                    <a:pt x="130" y="136"/>
                  </a:cubicBezTo>
                  <a:cubicBezTo>
                    <a:pt x="138" y="127"/>
                    <a:pt x="147" y="118"/>
                    <a:pt x="155" y="108"/>
                  </a:cubicBezTo>
                  <a:cubicBezTo>
                    <a:pt x="156" y="108"/>
                    <a:pt x="155" y="107"/>
                    <a:pt x="155" y="107"/>
                  </a:cubicBezTo>
                  <a:cubicBezTo>
                    <a:pt x="145" y="114"/>
                    <a:pt x="136" y="121"/>
                    <a:pt x="127" y="129"/>
                  </a:cubicBezTo>
                  <a:cubicBezTo>
                    <a:pt x="128" y="128"/>
                    <a:pt x="129" y="127"/>
                    <a:pt x="130" y="126"/>
                  </a:cubicBezTo>
                  <a:cubicBezTo>
                    <a:pt x="136" y="118"/>
                    <a:pt x="146" y="111"/>
                    <a:pt x="150" y="101"/>
                  </a:cubicBezTo>
                  <a:cubicBezTo>
                    <a:pt x="151" y="100"/>
                    <a:pt x="150" y="100"/>
                    <a:pt x="149" y="100"/>
                  </a:cubicBezTo>
                  <a:cubicBezTo>
                    <a:pt x="140" y="110"/>
                    <a:pt x="129" y="120"/>
                    <a:pt x="119" y="129"/>
                  </a:cubicBezTo>
                  <a:cubicBezTo>
                    <a:pt x="114" y="133"/>
                    <a:pt x="109" y="137"/>
                    <a:pt x="105" y="142"/>
                  </a:cubicBezTo>
                  <a:cubicBezTo>
                    <a:pt x="105" y="142"/>
                    <a:pt x="105" y="141"/>
                    <a:pt x="105" y="141"/>
                  </a:cubicBezTo>
                  <a:cubicBezTo>
                    <a:pt x="110" y="135"/>
                    <a:pt x="115" y="130"/>
                    <a:pt x="120" y="125"/>
                  </a:cubicBezTo>
                  <a:cubicBezTo>
                    <a:pt x="128" y="115"/>
                    <a:pt x="139" y="106"/>
                    <a:pt x="145" y="96"/>
                  </a:cubicBezTo>
                  <a:cubicBezTo>
                    <a:pt x="146" y="96"/>
                    <a:pt x="146" y="96"/>
                    <a:pt x="146" y="95"/>
                  </a:cubicBezTo>
                  <a:cubicBezTo>
                    <a:pt x="150" y="99"/>
                    <a:pt x="155" y="104"/>
                    <a:pt x="160" y="109"/>
                  </a:cubicBezTo>
                  <a:close/>
                  <a:moveTo>
                    <a:pt x="58" y="61"/>
                  </a:moveTo>
                  <a:cubicBezTo>
                    <a:pt x="70" y="43"/>
                    <a:pt x="64" y="24"/>
                    <a:pt x="54" y="8"/>
                  </a:cubicBezTo>
                  <a:cubicBezTo>
                    <a:pt x="70" y="5"/>
                    <a:pt x="86" y="7"/>
                    <a:pt x="101" y="6"/>
                  </a:cubicBezTo>
                  <a:cubicBezTo>
                    <a:pt x="94" y="20"/>
                    <a:pt x="90" y="34"/>
                    <a:pt x="98" y="49"/>
                  </a:cubicBezTo>
                  <a:cubicBezTo>
                    <a:pt x="107" y="66"/>
                    <a:pt x="126" y="78"/>
                    <a:pt x="140" y="90"/>
                  </a:cubicBezTo>
                  <a:cubicBezTo>
                    <a:pt x="140" y="91"/>
                    <a:pt x="141" y="91"/>
                    <a:pt x="141" y="91"/>
                  </a:cubicBezTo>
                  <a:cubicBezTo>
                    <a:pt x="140" y="92"/>
                    <a:pt x="138" y="92"/>
                    <a:pt x="137" y="94"/>
                  </a:cubicBezTo>
                  <a:cubicBezTo>
                    <a:pt x="132" y="98"/>
                    <a:pt x="124" y="92"/>
                    <a:pt x="119" y="91"/>
                  </a:cubicBezTo>
                  <a:cubicBezTo>
                    <a:pt x="107" y="88"/>
                    <a:pt x="101" y="99"/>
                    <a:pt x="92" y="104"/>
                  </a:cubicBezTo>
                  <a:cubicBezTo>
                    <a:pt x="79" y="112"/>
                    <a:pt x="73" y="95"/>
                    <a:pt x="64" y="89"/>
                  </a:cubicBezTo>
                  <a:cubicBezTo>
                    <a:pt x="55" y="83"/>
                    <a:pt x="47" y="85"/>
                    <a:pt x="39" y="88"/>
                  </a:cubicBezTo>
                  <a:cubicBezTo>
                    <a:pt x="45" y="79"/>
                    <a:pt x="52" y="70"/>
                    <a:pt x="58" y="61"/>
                  </a:cubicBezTo>
                  <a:close/>
                  <a:moveTo>
                    <a:pt x="23" y="110"/>
                  </a:moveTo>
                  <a:cubicBezTo>
                    <a:pt x="28" y="106"/>
                    <a:pt x="32" y="102"/>
                    <a:pt x="37" y="98"/>
                  </a:cubicBezTo>
                  <a:cubicBezTo>
                    <a:pt x="40" y="96"/>
                    <a:pt x="43" y="94"/>
                    <a:pt x="46" y="92"/>
                  </a:cubicBezTo>
                  <a:cubicBezTo>
                    <a:pt x="49" y="91"/>
                    <a:pt x="51" y="90"/>
                    <a:pt x="54" y="89"/>
                  </a:cubicBezTo>
                  <a:cubicBezTo>
                    <a:pt x="54" y="89"/>
                    <a:pt x="54" y="89"/>
                    <a:pt x="54" y="89"/>
                  </a:cubicBezTo>
                  <a:cubicBezTo>
                    <a:pt x="53" y="90"/>
                    <a:pt x="51" y="92"/>
                    <a:pt x="50" y="93"/>
                  </a:cubicBezTo>
                  <a:cubicBezTo>
                    <a:pt x="43" y="100"/>
                    <a:pt x="34" y="106"/>
                    <a:pt x="25" y="112"/>
                  </a:cubicBezTo>
                  <a:cubicBezTo>
                    <a:pt x="21" y="115"/>
                    <a:pt x="18" y="118"/>
                    <a:pt x="15" y="122"/>
                  </a:cubicBezTo>
                  <a:cubicBezTo>
                    <a:pt x="17" y="118"/>
                    <a:pt x="20" y="113"/>
                    <a:pt x="23" y="110"/>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29"/>
            <p:cNvSpPr>
              <a:spLocks noEditPoints="1"/>
            </p:cNvSpPr>
            <p:nvPr/>
          </p:nvSpPr>
          <p:spPr bwMode="auto">
            <a:xfrm>
              <a:off x="8507658" y="3050609"/>
              <a:ext cx="666750" cy="174625"/>
            </a:xfrm>
            <a:custGeom>
              <a:avLst/>
              <a:gdLst>
                <a:gd name="T0" fmla="*/ 7 w 157"/>
                <a:gd name="T1" fmla="*/ 29 h 41"/>
                <a:gd name="T2" fmla="*/ 107 w 157"/>
                <a:gd name="T3" fmla="*/ 29 h 41"/>
                <a:gd name="T4" fmla="*/ 108 w 157"/>
                <a:gd name="T5" fmla="*/ 4 h 41"/>
                <a:gd name="T6" fmla="*/ 37 w 157"/>
                <a:gd name="T7" fmla="*/ 21 h 41"/>
                <a:gd name="T8" fmla="*/ 35 w 157"/>
                <a:gd name="T9" fmla="*/ 25 h 41"/>
                <a:gd name="T10" fmla="*/ 45 w 157"/>
                <a:gd name="T11" fmla="*/ 18 h 41"/>
                <a:gd name="T12" fmla="*/ 56 w 157"/>
                <a:gd name="T13" fmla="*/ 25 h 41"/>
                <a:gd name="T14" fmla="*/ 58 w 157"/>
                <a:gd name="T15" fmla="*/ 24 h 41"/>
                <a:gd name="T16" fmla="*/ 60 w 157"/>
                <a:gd name="T17" fmla="*/ 23 h 41"/>
                <a:gd name="T18" fmla="*/ 111 w 157"/>
                <a:gd name="T19" fmla="*/ 16 h 41"/>
                <a:gd name="T20" fmla="*/ 141 w 157"/>
                <a:gd name="T21" fmla="*/ 22 h 41"/>
                <a:gd name="T22" fmla="*/ 130 w 157"/>
                <a:gd name="T23" fmla="*/ 22 h 41"/>
                <a:gd name="T24" fmla="*/ 137 w 157"/>
                <a:gd name="T25" fmla="*/ 25 h 41"/>
                <a:gd name="T26" fmla="*/ 134 w 157"/>
                <a:gd name="T27" fmla="*/ 19 h 41"/>
                <a:gd name="T28" fmla="*/ 112 w 157"/>
                <a:gd name="T29" fmla="*/ 4 h 41"/>
                <a:gd name="T30" fmla="*/ 92 w 157"/>
                <a:gd name="T31" fmla="*/ 27 h 41"/>
                <a:gd name="T32" fmla="*/ 85 w 157"/>
                <a:gd name="T33" fmla="*/ 8 h 41"/>
                <a:gd name="T34" fmla="*/ 87 w 157"/>
                <a:gd name="T35" fmla="*/ 10 h 41"/>
                <a:gd name="T36" fmla="*/ 88 w 157"/>
                <a:gd name="T37" fmla="*/ 17 h 41"/>
                <a:gd name="T38" fmla="*/ 111 w 157"/>
                <a:gd name="T39" fmla="*/ 27 h 41"/>
                <a:gd name="T40" fmla="*/ 90 w 157"/>
                <a:gd name="T41" fmla="*/ 12 h 41"/>
                <a:gd name="T42" fmla="*/ 107 w 157"/>
                <a:gd name="T43" fmla="*/ 27 h 41"/>
                <a:gd name="T44" fmla="*/ 96 w 157"/>
                <a:gd name="T45" fmla="*/ 25 h 41"/>
                <a:gd name="T46" fmla="*/ 119 w 157"/>
                <a:gd name="T47" fmla="*/ 27 h 41"/>
                <a:gd name="T48" fmla="*/ 106 w 157"/>
                <a:gd name="T49" fmla="*/ 17 h 41"/>
                <a:gd name="T50" fmla="*/ 119 w 157"/>
                <a:gd name="T51" fmla="*/ 27 h 41"/>
                <a:gd name="T52" fmla="*/ 108 w 157"/>
                <a:gd name="T53" fmla="*/ 23 h 41"/>
                <a:gd name="T54" fmla="*/ 96 w 157"/>
                <a:gd name="T55" fmla="*/ 6 h 41"/>
                <a:gd name="T56" fmla="*/ 59 w 157"/>
                <a:gd name="T57" fmla="*/ 28 h 41"/>
                <a:gd name="T58" fmla="*/ 59 w 157"/>
                <a:gd name="T59" fmla="*/ 21 h 41"/>
                <a:gd name="T60" fmla="*/ 60 w 157"/>
                <a:gd name="T61" fmla="*/ 28 h 41"/>
                <a:gd name="T62" fmla="*/ 71 w 157"/>
                <a:gd name="T63" fmla="*/ 27 h 41"/>
                <a:gd name="T64" fmla="*/ 68 w 157"/>
                <a:gd name="T65" fmla="*/ 26 h 41"/>
                <a:gd name="T66" fmla="*/ 79 w 157"/>
                <a:gd name="T67" fmla="*/ 27 h 41"/>
                <a:gd name="T68" fmla="*/ 81 w 157"/>
                <a:gd name="T69" fmla="*/ 21 h 41"/>
                <a:gd name="T70" fmla="*/ 73 w 157"/>
                <a:gd name="T71" fmla="*/ 10 h 41"/>
                <a:gd name="T72" fmla="*/ 70 w 157"/>
                <a:gd name="T73" fmla="*/ 11 h 41"/>
                <a:gd name="T74" fmla="*/ 62 w 157"/>
                <a:gd name="T75" fmla="*/ 13 h 41"/>
                <a:gd name="T76" fmla="*/ 45 w 157"/>
                <a:gd name="T77" fmla="*/ 28 h 41"/>
                <a:gd name="T78" fmla="*/ 46 w 157"/>
                <a:gd name="T79" fmla="*/ 18 h 41"/>
                <a:gd name="T80" fmla="*/ 89 w 157"/>
                <a:gd name="T81" fmla="*/ 22 h 41"/>
                <a:gd name="T82" fmla="*/ 120 w 157"/>
                <a:gd name="T83" fmla="*/ 28 h 41"/>
                <a:gd name="T84" fmla="*/ 120 w 157"/>
                <a:gd name="T85" fmla="*/ 28 h 41"/>
                <a:gd name="T86" fmla="*/ 135 w 157"/>
                <a:gd name="T87" fmla="*/ 27 h 41"/>
                <a:gd name="T88" fmla="*/ 124 w 157"/>
                <a:gd name="T89" fmla="*/ 9 h 41"/>
                <a:gd name="T90" fmla="*/ 142 w 157"/>
                <a:gd name="T91" fmla="*/ 25 h 41"/>
                <a:gd name="T92" fmla="*/ 146 w 157"/>
                <a:gd name="T93" fmla="*/ 24 h 41"/>
                <a:gd name="T94" fmla="*/ 134 w 157"/>
                <a:gd name="T95" fmla="*/ 2 h 41"/>
                <a:gd name="T96" fmla="*/ 149 w 157"/>
                <a:gd name="T97" fmla="*/ 18 h 41"/>
                <a:gd name="T98" fmla="*/ 141 w 157"/>
                <a:gd name="T99" fmla="*/ 3 h 41"/>
                <a:gd name="T100" fmla="*/ 76 w 157"/>
                <a:gd name="T101" fmla="*/ 10 h 41"/>
                <a:gd name="T102" fmla="*/ 5 w 157"/>
                <a:gd name="T103" fmla="*/ 34 h 41"/>
                <a:gd name="T104" fmla="*/ 32 w 157"/>
                <a:gd name="T105" fmla="*/ 22 h 41"/>
                <a:gd name="T106" fmla="*/ 33 w 157"/>
                <a:gd name="T107" fmla="*/ 29 h 41"/>
                <a:gd name="T108" fmla="*/ 148 w 157"/>
                <a:gd name="T109" fmla="*/ 22 h 41"/>
                <a:gd name="T110" fmla="*/ 135 w 157"/>
                <a:gd name="T111" fmla="*/ 3 h 41"/>
                <a:gd name="T112" fmla="*/ 151 w 157"/>
                <a:gd name="T113" fmla="*/ 17 h 41"/>
                <a:gd name="T114" fmla="*/ 151 w 157"/>
                <a:gd name="T115" fmla="*/ 1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7" h="41">
                  <a:moveTo>
                    <a:pt x="149" y="4"/>
                  </a:moveTo>
                  <a:cubicBezTo>
                    <a:pt x="143" y="0"/>
                    <a:pt x="134" y="0"/>
                    <a:pt x="127" y="0"/>
                  </a:cubicBezTo>
                  <a:cubicBezTo>
                    <a:pt x="117" y="1"/>
                    <a:pt x="107" y="2"/>
                    <a:pt x="97" y="4"/>
                  </a:cubicBezTo>
                  <a:cubicBezTo>
                    <a:pt x="75" y="7"/>
                    <a:pt x="51" y="12"/>
                    <a:pt x="30" y="21"/>
                  </a:cubicBezTo>
                  <a:cubicBezTo>
                    <a:pt x="30" y="21"/>
                    <a:pt x="30" y="21"/>
                    <a:pt x="29" y="21"/>
                  </a:cubicBezTo>
                  <a:cubicBezTo>
                    <a:pt x="23" y="21"/>
                    <a:pt x="17" y="21"/>
                    <a:pt x="10" y="22"/>
                  </a:cubicBezTo>
                  <a:cubicBezTo>
                    <a:pt x="10" y="22"/>
                    <a:pt x="10" y="22"/>
                    <a:pt x="10" y="22"/>
                  </a:cubicBezTo>
                  <a:cubicBezTo>
                    <a:pt x="10" y="22"/>
                    <a:pt x="9" y="22"/>
                    <a:pt x="9" y="22"/>
                  </a:cubicBezTo>
                  <a:cubicBezTo>
                    <a:pt x="8" y="25"/>
                    <a:pt x="8" y="27"/>
                    <a:pt x="7" y="29"/>
                  </a:cubicBezTo>
                  <a:cubicBezTo>
                    <a:pt x="6" y="31"/>
                    <a:pt x="3" y="33"/>
                    <a:pt x="1" y="34"/>
                  </a:cubicBezTo>
                  <a:cubicBezTo>
                    <a:pt x="0" y="34"/>
                    <a:pt x="0" y="34"/>
                    <a:pt x="0" y="34"/>
                  </a:cubicBezTo>
                  <a:cubicBezTo>
                    <a:pt x="0" y="35"/>
                    <a:pt x="0" y="36"/>
                    <a:pt x="1" y="36"/>
                  </a:cubicBezTo>
                  <a:cubicBezTo>
                    <a:pt x="5" y="36"/>
                    <a:pt x="10" y="35"/>
                    <a:pt x="12" y="40"/>
                  </a:cubicBezTo>
                  <a:cubicBezTo>
                    <a:pt x="12" y="41"/>
                    <a:pt x="13" y="40"/>
                    <a:pt x="14" y="40"/>
                  </a:cubicBezTo>
                  <a:cubicBezTo>
                    <a:pt x="20" y="38"/>
                    <a:pt x="26" y="34"/>
                    <a:pt x="32" y="31"/>
                  </a:cubicBezTo>
                  <a:cubicBezTo>
                    <a:pt x="32" y="31"/>
                    <a:pt x="32" y="31"/>
                    <a:pt x="32" y="31"/>
                  </a:cubicBezTo>
                  <a:cubicBezTo>
                    <a:pt x="43" y="30"/>
                    <a:pt x="54" y="30"/>
                    <a:pt x="65" y="30"/>
                  </a:cubicBezTo>
                  <a:cubicBezTo>
                    <a:pt x="79" y="29"/>
                    <a:pt x="93" y="29"/>
                    <a:pt x="107" y="29"/>
                  </a:cubicBezTo>
                  <a:cubicBezTo>
                    <a:pt x="117" y="30"/>
                    <a:pt x="128" y="31"/>
                    <a:pt x="139" y="29"/>
                  </a:cubicBezTo>
                  <a:cubicBezTo>
                    <a:pt x="145" y="27"/>
                    <a:pt x="151" y="24"/>
                    <a:pt x="154" y="19"/>
                  </a:cubicBezTo>
                  <a:cubicBezTo>
                    <a:pt x="157" y="13"/>
                    <a:pt x="154" y="7"/>
                    <a:pt x="149" y="4"/>
                  </a:cubicBezTo>
                  <a:close/>
                  <a:moveTo>
                    <a:pt x="130" y="28"/>
                  </a:moveTo>
                  <a:cubicBezTo>
                    <a:pt x="129" y="28"/>
                    <a:pt x="128" y="28"/>
                    <a:pt x="127" y="28"/>
                  </a:cubicBezTo>
                  <a:cubicBezTo>
                    <a:pt x="124" y="24"/>
                    <a:pt x="121" y="20"/>
                    <a:pt x="118" y="16"/>
                  </a:cubicBezTo>
                  <a:cubicBezTo>
                    <a:pt x="116" y="14"/>
                    <a:pt x="114" y="12"/>
                    <a:pt x="113" y="10"/>
                  </a:cubicBezTo>
                  <a:cubicBezTo>
                    <a:pt x="111" y="8"/>
                    <a:pt x="110" y="6"/>
                    <a:pt x="108" y="4"/>
                  </a:cubicBezTo>
                  <a:cubicBezTo>
                    <a:pt x="108" y="4"/>
                    <a:pt x="108" y="4"/>
                    <a:pt x="108" y="4"/>
                  </a:cubicBezTo>
                  <a:cubicBezTo>
                    <a:pt x="117" y="11"/>
                    <a:pt x="123" y="21"/>
                    <a:pt x="131" y="28"/>
                  </a:cubicBezTo>
                  <a:cubicBezTo>
                    <a:pt x="131" y="28"/>
                    <a:pt x="131" y="28"/>
                    <a:pt x="130" y="28"/>
                  </a:cubicBezTo>
                  <a:close/>
                  <a:moveTo>
                    <a:pt x="36" y="21"/>
                  </a:moveTo>
                  <a:cubicBezTo>
                    <a:pt x="37" y="23"/>
                    <a:pt x="38" y="26"/>
                    <a:pt x="39" y="27"/>
                  </a:cubicBezTo>
                  <a:cubicBezTo>
                    <a:pt x="37" y="26"/>
                    <a:pt x="36" y="23"/>
                    <a:pt x="35" y="21"/>
                  </a:cubicBezTo>
                  <a:cubicBezTo>
                    <a:pt x="36" y="21"/>
                    <a:pt x="37" y="20"/>
                    <a:pt x="38" y="20"/>
                  </a:cubicBezTo>
                  <a:cubicBezTo>
                    <a:pt x="38" y="20"/>
                    <a:pt x="38" y="20"/>
                    <a:pt x="38" y="20"/>
                  </a:cubicBezTo>
                  <a:cubicBezTo>
                    <a:pt x="39" y="23"/>
                    <a:pt x="40" y="25"/>
                    <a:pt x="42" y="27"/>
                  </a:cubicBezTo>
                  <a:cubicBezTo>
                    <a:pt x="41" y="26"/>
                    <a:pt x="38" y="23"/>
                    <a:pt x="37" y="21"/>
                  </a:cubicBezTo>
                  <a:cubicBezTo>
                    <a:pt x="37" y="21"/>
                    <a:pt x="36" y="21"/>
                    <a:pt x="36" y="21"/>
                  </a:cubicBezTo>
                  <a:close/>
                  <a:moveTo>
                    <a:pt x="32" y="24"/>
                  </a:moveTo>
                  <a:cubicBezTo>
                    <a:pt x="32" y="24"/>
                    <a:pt x="31" y="23"/>
                    <a:pt x="31" y="22"/>
                  </a:cubicBezTo>
                  <a:cubicBezTo>
                    <a:pt x="31" y="22"/>
                    <a:pt x="32" y="22"/>
                    <a:pt x="32" y="22"/>
                  </a:cubicBezTo>
                  <a:cubicBezTo>
                    <a:pt x="32" y="23"/>
                    <a:pt x="33" y="24"/>
                    <a:pt x="33" y="25"/>
                  </a:cubicBezTo>
                  <a:cubicBezTo>
                    <a:pt x="36" y="30"/>
                    <a:pt x="33" y="26"/>
                    <a:pt x="32" y="25"/>
                  </a:cubicBezTo>
                  <a:cubicBezTo>
                    <a:pt x="32" y="24"/>
                    <a:pt x="32" y="24"/>
                    <a:pt x="32" y="24"/>
                  </a:cubicBezTo>
                  <a:close/>
                  <a:moveTo>
                    <a:pt x="34" y="21"/>
                  </a:moveTo>
                  <a:cubicBezTo>
                    <a:pt x="34" y="23"/>
                    <a:pt x="35" y="24"/>
                    <a:pt x="35" y="25"/>
                  </a:cubicBezTo>
                  <a:cubicBezTo>
                    <a:pt x="35" y="25"/>
                    <a:pt x="37" y="28"/>
                    <a:pt x="36" y="26"/>
                  </a:cubicBezTo>
                  <a:cubicBezTo>
                    <a:pt x="35" y="25"/>
                    <a:pt x="34" y="23"/>
                    <a:pt x="33" y="22"/>
                  </a:cubicBezTo>
                  <a:cubicBezTo>
                    <a:pt x="33" y="22"/>
                    <a:pt x="34" y="22"/>
                    <a:pt x="34" y="21"/>
                  </a:cubicBezTo>
                  <a:close/>
                  <a:moveTo>
                    <a:pt x="40" y="19"/>
                  </a:moveTo>
                  <a:cubicBezTo>
                    <a:pt x="42" y="22"/>
                    <a:pt x="43" y="24"/>
                    <a:pt x="44" y="27"/>
                  </a:cubicBezTo>
                  <a:cubicBezTo>
                    <a:pt x="43" y="25"/>
                    <a:pt x="40" y="22"/>
                    <a:pt x="39" y="20"/>
                  </a:cubicBezTo>
                  <a:cubicBezTo>
                    <a:pt x="39" y="20"/>
                    <a:pt x="39" y="20"/>
                    <a:pt x="39" y="20"/>
                  </a:cubicBezTo>
                  <a:cubicBezTo>
                    <a:pt x="39" y="20"/>
                    <a:pt x="40" y="19"/>
                    <a:pt x="40" y="19"/>
                  </a:cubicBezTo>
                  <a:close/>
                  <a:moveTo>
                    <a:pt x="45" y="18"/>
                  </a:moveTo>
                  <a:cubicBezTo>
                    <a:pt x="46" y="21"/>
                    <a:pt x="48" y="24"/>
                    <a:pt x="49" y="27"/>
                  </a:cubicBezTo>
                  <a:cubicBezTo>
                    <a:pt x="48" y="24"/>
                    <a:pt x="45" y="21"/>
                    <a:pt x="43" y="18"/>
                  </a:cubicBezTo>
                  <a:cubicBezTo>
                    <a:pt x="44" y="18"/>
                    <a:pt x="44" y="18"/>
                    <a:pt x="45" y="18"/>
                  </a:cubicBezTo>
                  <a:close/>
                  <a:moveTo>
                    <a:pt x="48" y="17"/>
                  </a:moveTo>
                  <a:cubicBezTo>
                    <a:pt x="49" y="20"/>
                    <a:pt x="52" y="24"/>
                    <a:pt x="54" y="27"/>
                  </a:cubicBezTo>
                  <a:cubicBezTo>
                    <a:pt x="51" y="24"/>
                    <a:pt x="49" y="20"/>
                    <a:pt x="46" y="17"/>
                  </a:cubicBezTo>
                  <a:cubicBezTo>
                    <a:pt x="46" y="17"/>
                    <a:pt x="47" y="17"/>
                    <a:pt x="48" y="17"/>
                  </a:cubicBezTo>
                  <a:close/>
                  <a:moveTo>
                    <a:pt x="51" y="16"/>
                  </a:moveTo>
                  <a:cubicBezTo>
                    <a:pt x="52" y="19"/>
                    <a:pt x="54" y="22"/>
                    <a:pt x="56" y="25"/>
                  </a:cubicBezTo>
                  <a:cubicBezTo>
                    <a:pt x="56" y="27"/>
                    <a:pt x="56" y="26"/>
                    <a:pt x="55" y="25"/>
                  </a:cubicBezTo>
                  <a:cubicBezTo>
                    <a:pt x="55" y="24"/>
                    <a:pt x="54" y="24"/>
                    <a:pt x="53" y="23"/>
                  </a:cubicBezTo>
                  <a:cubicBezTo>
                    <a:pt x="51" y="21"/>
                    <a:pt x="50" y="19"/>
                    <a:pt x="48" y="17"/>
                  </a:cubicBezTo>
                  <a:cubicBezTo>
                    <a:pt x="49" y="16"/>
                    <a:pt x="50" y="16"/>
                    <a:pt x="51" y="16"/>
                  </a:cubicBezTo>
                  <a:close/>
                  <a:moveTo>
                    <a:pt x="54" y="15"/>
                  </a:moveTo>
                  <a:cubicBezTo>
                    <a:pt x="54" y="15"/>
                    <a:pt x="54" y="15"/>
                    <a:pt x="54" y="15"/>
                  </a:cubicBezTo>
                  <a:cubicBezTo>
                    <a:pt x="55" y="17"/>
                    <a:pt x="55" y="19"/>
                    <a:pt x="56" y="20"/>
                  </a:cubicBezTo>
                  <a:cubicBezTo>
                    <a:pt x="57" y="21"/>
                    <a:pt x="57" y="22"/>
                    <a:pt x="57" y="24"/>
                  </a:cubicBezTo>
                  <a:cubicBezTo>
                    <a:pt x="58" y="24"/>
                    <a:pt x="58" y="24"/>
                    <a:pt x="58" y="24"/>
                  </a:cubicBezTo>
                  <a:cubicBezTo>
                    <a:pt x="56" y="21"/>
                    <a:pt x="53" y="19"/>
                    <a:pt x="51" y="16"/>
                  </a:cubicBezTo>
                  <a:cubicBezTo>
                    <a:pt x="52" y="16"/>
                    <a:pt x="53" y="15"/>
                    <a:pt x="54" y="15"/>
                  </a:cubicBezTo>
                  <a:close/>
                  <a:moveTo>
                    <a:pt x="59" y="14"/>
                  </a:moveTo>
                  <a:cubicBezTo>
                    <a:pt x="59" y="16"/>
                    <a:pt x="60" y="17"/>
                    <a:pt x="61" y="19"/>
                  </a:cubicBezTo>
                  <a:cubicBezTo>
                    <a:pt x="61" y="20"/>
                    <a:pt x="62" y="21"/>
                    <a:pt x="63" y="22"/>
                  </a:cubicBezTo>
                  <a:cubicBezTo>
                    <a:pt x="63" y="23"/>
                    <a:pt x="64" y="26"/>
                    <a:pt x="65" y="26"/>
                  </a:cubicBezTo>
                  <a:cubicBezTo>
                    <a:pt x="61" y="23"/>
                    <a:pt x="59" y="19"/>
                    <a:pt x="57" y="15"/>
                  </a:cubicBezTo>
                  <a:cubicBezTo>
                    <a:pt x="56" y="14"/>
                    <a:pt x="56" y="14"/>
                    <a:pt x="56" y="15"/>
                  </a:cubicBezTo>
                  <a:cubicBezTo>
                    <a:pt x="57" y="18"/>
                    <a:pt x="58" y="20"/>
                    <a:pt x="60" y="23"/>
                  </a:cubicBezTo>
                  <a:cubicBezTo>
                    <a:pt x="59" y="22"/>
                    <a:pt x="59" y="22"/>
                    <a:pt x="58" y="21"/>
                  </a:cubicBezTo>
                  <a:cubicBezTo>
                    <a:pt x="57" y="19"/>
                    <a:pt x="56" y="17"/>
                    <a:pt x="55" y="15"/>
                  </a:cubicBezTo>
                  <a:cubicBezTo>
                    <a:pt x="56" y="15"/>
                    <a:pt x="57" y="14"/>
                    <a:pt x="59" y="14"/>
                  </a:cubicBezTo>
                  <a:close/>
                  <a:moveTo>
                    <a:pt x="61" y="13"/>
                  </a:moveTo>
                  <a:cubicBezTo>
                    <a:pt x="62" y="16"/>
                    <a:pt x="64" y="19"/>
                    <a:pt x="65" y="21"/>
                  </a:cubicBezTo>
                  <a:cubicBezTo>
                    <a:pt x="63" y="19"/>
                    <a:pt x="61" y="16"/>
                    <a:pt x="59" y="14"/>
                  </a:cubicBezTo>
                  <a:cubicBezTo>
                    <a:pt x="60" y="13"/>
                    <a:pt x="61" y="13"/>
                    <a:pt x="61" y="13"/>
                  </a:cubicBezTo>
                  <a:close/>
                  <a:moveTo>
                    <a:pt x="104" y="5"/>
                  </a:moveTo>
                  <a:cubicBezTo>
                    <a:pt x="106" y="9"/>
                    <a:pt x="109" y="12"/>
                    <a:pt x="111" y="16"/>
                  </a:cubicBezTo>
                  <a:cubicBezTo>
                    <a:pt x="113" y="18"/>
                    <a:pt x="114" y="20"/>
                    <a:pt x="115" y="22"/>
                  </a:cubicBezTo>
                  <a:cubicBezTo>
                    <a:pt x="111" y="16"/>
                    <a:pt x="106" y="10"/>
                    <a:pt x="100" y="5"/>
                  </a:cubicBezTo>
                  <a:cubicBezTo>
                    <a:pt x="101" y="5"/>
                    <a:pt x="102" y="5"/>
                    <a:pt x="104" y="5"/>
                  </a:cubicBezTo>
                  <a:close/>
                  <a:moveTo>
                    <a:pt x="126" y="3"/>
                  </a:moveTo>
                  <a:cubicBezTo>
                    <a:pt x="129" y="6"/>
                    <a:pt x="132" y="10"/>
                    <a:pt x="135" y="13"/>
                  </a:cubicBezTo>
                  <a:cubicBezTo>
                    <a:pt x="136" y="15"/>
                    <a:pt x="138" y="18"/>
                    <a:pt x="139" y="20"/>
                  </a:cubicBezTo>
                  <a:cubicBezTo>
                    <a:pt x="140" y="21"/>
                    <a:pt x="140" y="22"/>
                    <a:pt x="141" y="23"/>
                  </a:cubicBezTo>
                  <a:cubicBezTo>
                    <a:pt x="141" y="23"/>
                    <a:pt x="141" y="23"/>
                    <a:pt x="141" y="23"/>
                  </a:cubicBezTo>
                  <a:cubicBezTo>
                    <a:pt x="141" y="23"/>
                    <a:pt x="141" y="23"/>
                    <a:pt x="141" y="22"/>
                  </a:cubicBezTo>
                  <a:cubicBezTo>
                    <a:pt x="137" y="20"/>
                    <a:pt x="136" y="16"/>
                    <a:pt x="133" y="13"/>
                  </a:cubicBezTo>
                  <a:cubicBezTo>
                    <a:pt x="130" y="9"/>
                    <a:pt x="128" y="6"/>
                    <a:pt x="125" y="3"/>
                  </a:cubicBezTo>
                  <a:cubicBezTo>
                    <a:pt x="125" y="3"/>
                    <a:pt x="126" y="3"/>
                    <a:pt x="126" y="3"/>
                  </a:cubicBezTo>
                  <a:close/>
                  <a:moveTo>
                    <a:pt x="115" y="3"/>
                  </a:moveTo>
                  <a:cubicBezTo>
                    <a:pt x="117" y="7"/>
                    <a:pt x="121" y="10"/>
                    <a:pt x="124" y="13"/>
                  </a:cubicBezTo>
                  <a:cubicBezTo>
                    <a:pt x="125" y="15"/>
                    <a:pt x="127" y="17"/>
                    <a:pt x="128" y="19"/>
                  </a:cubicBezTo>
                  <a:cubicBezTo>
                    <a:pt x="130" y="21"/>
                    <a:pt x="132" y="23"/>
                    <a:pt x="134" y="25"/>
                  </a:cubicBezTo>
                  <a:cubicBezTo>
                    <a:pt x="135" y="27"/>
                    <a:pt x="134" y="26"/>
                    <a:pt x="133" y="25"/>
                  </a:cubicBezTo>
                  <a:cubicBezTo>
                    <a:pt x="132" y="24"/>
                    <a:pt x="131" y="23"/>
                    <a:pt x="130" y="22"/>
                  </a:cubicBezTo>
                  <a:cubicBezTo>
                    <a:pt x="128" y="20"/>
                    <a:pt x="127" y="17"/>
                    <a:pt x="125" y="15"/>
                  </a:cubicBezTo>
                  <a:cubicBezTo>
                    <a:pt x="121" y="11"/>
                    <a:pt x="117" y="7"/>
                    <a:pt x="113" y="4"/>
                  </a:cubicBezTo>
                  <a:cubicBezTo>
                    <a:pt x="113" y="4"/>
                    <a:pt x="114" y="3"/>
                    <a:pt x="115" y="3"/>
                  </a:cubicBezTo>
                  <a:close/>
                  <a:moveTo>
                    <a:pt x="116" y="3"/>
                  </a:moveTo>
                  <a:cubicBezTo>
                    <a:pt x="117" y="3"/>
                    <a:pt x="118" y="3"/>
                    <a:pt x="118" y="3"/>
                  </a:cubicBezTo>
                  <a:cubicBezTo>
                    <a:pt x="122" y="7"/>
                    <a:pt x="125" y="12"/>
                    <a:pt x="129" y="16"/>
                  </a:cubicBezTo>
                  <a:cubicBezTo>
                    <a:pt x="130" y="18"/>
                    <a:pt x="132" y="19"/>
                    <a:pt x="133" y="21"/>
                  </a:cubicBezTo>
                  <a:cubicBezTo>
                    <a:pt x="134" y="22"/>
                    <a:pt x="135" y="22"/>
                    <a:pt x="135" y="23"/>
                  </a:cubicBezTo>
                  <a:cubicBezTo>
                    <a:pt x="136" y="24"/>
                    <a:pt x="139" y="27"/>
                    <a:pt x="137" y="25"/>
                  </a:cubicBezTo>
                  <a:cubicBezTo>
                    <a:pt x="133" y="21"/>
                    <a:pt x="129" y="17"/>
                    <a:pt x="126" y="13"/>
                  </a:cubicBezTo>
                  <a:cubicBezTo>
                    <a:pt x="124" y="11"/>
                    <a:pt x="121" y="10"/>
                    <a:pt x="119" y="8"/>
                  </a:cubicBezTo>
                  <a:cubicBezTo>
                    <a:pt x="118" y="6"/>
                    <a:pt x="117" y="5"/>
                    <a:pt x="116" y="3"/>
                  </a:cubicBezTo>
                  <a:close/>
                  <a:moveTo>
                    <a:pt x="120" y="4"/>
                  </a:moveTo>
                  <a:cubicBezTo>
                    <a:pt x="120" y="4"/>
                    <a:pt x="120" y="3"/>
                    <a:pt x="119" y="3"/>
                  </a:cubicBezTo>
                  <a:cubicBezTo>
                    <a:pt x="119" y="3"/>
                    <a:pt x="119" y="3"/>
                    <a:pt x="119" y="3"/>
                  </a:cubicBezTo>
                  <a:cubicBezTo>
                    <a:pt x="121" y="3"/>
                    <a:pt x="122" y="3"/>
                    <a:pt x="124" y="3"/>
                  </a:cubicBezTo>
                  <a:cubicBezTo>
                    <a:pt x="128" y="10"/>
                    <a:pt x="135" y="16"/>
                    <a:pt x="139" y="23"/>
                  </a:cubicBezTo>
                  <a:cubicBezTo>
                    <a:pt x="138" y="21"/>
                    <a:pt x="135" y="20"/>
                    <a:pt x="134" y="19"/>
                  </a:cubicBezTo>
                  <a:cubicBezTo>
                    <a:pt x="132" y="17"/>
                    <a:pt x="131" y="15"/>
                    <a:pt x="129" y="13"/>
                  </a:cubicBezTo>
                  <a:cubicBezTo>
                    <a:pt x="126" y="10"/>
                    <a:pt x="123" y="7"/>
                    <a:pt x="120" y="4"/>
                  </a:cubicBezTo>
                  <a:close/>
                  <a:moveTo>
                    <a:pt x="112" y="4"/>
                  </a:moveTo>
                  <a:cubicBezTo>
                    <a:pt x="114" y="8"/>
                    <a:pt x="118" y="12"/>
                    <a:pt x="121" y="15"/>
                  </a:cubicBezTo>
                  <a:cubicBezTo>
                    <a:pt x="123" y="18"/>
                    <a:pt x="125" y="20"/>
                    <a:pt x="127" y="22"/>
                  </a:cubicBezTo>
                  <a:cubicBezTo>
                    <a:pt x="128" y="23"/>
                    <a:pt x="129" y="24"/>
                    <a:pt x="130" y="26"/>
                  </a:cubicBezTo>
                  <a:cubicBezTo>
                    <a:pt x="131" y="28"/>
                    <a:pt x="130" y="26"/>
                    <a:pt x="129" y="25"/>
                  </a:cubicBezTo>
                  <a:cubicBezTo>
                    <a:pt x="122" y="19"/>
                    <a:pt x="117" y="10"/>
                    <a:pt x="109" y="4"/>
                  </a:cubicBezTo>
                  <a:cubicBezTo>
                    <a:pt x="110" y="4"/>
                    <a:pt x="111" y="4"/>
                    <a:pt x="112" y="4"/>
                  </a:cubicBezTo>
                  <a:close/>
                  <a:moveTo>
                    <a:pt x="108" y="4"/>
                  </a:moveTo>
                  <a:cubicBezTo>
                    <a:pt x="110" y="8"/>
                    <a:pt x="113" y="11"/>
                    <a:pt x="116" y="15"/>
                  </a:cubicBezTo>
                  <a:cubicBezTo>
                    <a:pt x="118" y="17"/>
                    <a:pt x="120" y="19"/>
                    <a:pt x="121" y="21"/>
                  </a:cubicBezTo>
                  <a:cubicBezTo>
                    <a:pt x="122" y="22"/>
                    <a:pt x="123" y="23"/>
                    <a:pt x="124" y="25"/>
                  </a:cubicBezTo>
                  <a:cubicBezTo>
                    <a:pt x="121" y="21"/>
                    <a:pt x="118" y="19"/>
                    <a:pt x="115" y="15"/>
                  </a:cubicBezTo>
                  <a:cubicBezTo>
                    <a:pt x="113" y="13"/>
                    <a:pt x="111" y="11"/>
                    <a:pt x="109" y="9"/>
                  </a:cubicBezTo>
                  <a:cubicBezTo>
                    <a:pt x="108" y="8"/>
                    <a:pt x="106" y="6"/>
                    <a:pt x="105" y="5"/>
                  </a:cubicBezTo>
                  <a:cubicBezTo>
                    <a:pt x="106" y="4"/>
                    <a:pt x="107" y="4"/>
                    <a:pt x="108" y="4"/>
                  </a:cubicBezTo>
                  <a:close/>
                  <a:moveTo>
                    <a:pt x="92" y="27"/>
                  </a:moveTo>
                  <a:cubicBezTo>
                    <a:pt x="91" y="25"/>
                    <a:pt x="90" y="23"/>
                    <a:pt x="90" y="22"/>
                  </a:cubicBezTo>
                  <a:cubicBezTo>
                    <a:pt x="91" y="24"/>
                    <a:pt x="92" y="26"/>
                    <a:pt x="94" y="27"/>
                  </a:cubicBezTo>
                  <a:cubicBezTo>
                    <a:pt x="92" y="27"/>
                    <a:pt x="91" y="27"/>
                    <a:pt x="89" y="27"/>
                  </a:cubicBezTo>
                  <a:cubicBezTo>
                    <a:pt x="90" y="27"/>
                    <a:pt x="90" y="27"/>
                    <a:pt x="90" y="27"/>
                  </a:cubicBezTo>
                  <a:cubicBezTo>
                    <a:pt x="89" y="26"/>
                    <a:pt x="89" y="26"/>
                    <a:pt x="89" y="25"/>
                  </a:cubicBezTo>
                  <a:cubicBezTo>
                    <a:pt x="89" y="26"/>
                    <a:pt x="91" y="27"/>
                    <a:pt x="91" y="27"/>
                  </a:cubicBezTo>
                  <a:cubicBezTo>
                    <a:pt x="91" y="27"/>
                    <a:pt x="92" y="27"/>
                    <a:pt x="92" y="27"/>
                  </a:cubicBezTo>
                  <a:close/>
                  <a:moveTo>
                    <a:pt x="88" y="17"/>
                  </a:moveTo>
                  <a:cubicBezTo>
                    <a:pt x="88" y="14"/>
                    <a:pt x="87" y="11"/>
                    <a:pt x="85" y="8"/>
                  </a:cubicBezTo>
                  <a:cubicBezTo>
                    <a:pt x="86" y="8"/>
                    <a:pt x="87" y="7"/>
                    <a:pt x="88" y="7"/>
                  </a:cubicBezTo>
                  <a:cubicBezTo>
                    <a:pt x="88" y="7"/>
                    <a:pt x="88" y="7"/>
                    <a:pt x="88" y="7"/>
                  </a:cubicBezTo>
                  <a:cubicBezTo>
                    <a:pt x="91" y="11"/>
                    <a:pt x="93" y="14"/>
                    <a:pt x="96" y="17"/>
                  </a:cubicBezTo>
                  <a:cubicBezTo>
                    <a:pt x="99" y="20"/>
                    <a:pt x="101" y="23"/>
                    <a:pt x="104" y="26"/>
                  </a:cubicBezTo>
                  <a:cubicBezTo>
                    <a:pt x="101" y="23"/>
                    <a:pt x="98" y="21"/>
                    <a:pt x="95" y="18"/>
                  </a:cubicBezTo>
                  <a:cubicBezTo>
                    <a:pt x="92" y="14"/>
                    <a:pt x="90" y="11"/>
                    <a:pt x="86" y="8"/>
                  </a:cubicBezTo>
                  <a:cubicBezTo>
                    <a:pt x="86" y="8"/>
                    <a:pt x="86" y="8"/>
                    <a:pt x="86" y="8"/>
                  </a:cubicBezTo>
                  <a:cubicBezTo>
                    <a:pt x="86" y="9"/>
                    <a:pt x="87" y="9"/>
                    <a:pt x="87" y="9"/>
                  </a:cubicBezTo>
                  <a:cubicBezTo>
                    <a:pt x="87" y="10"/>
                    <a:pt x="87" y="10"/>
                    <a:pt x="87" y="10"/>
                  </a:cubicBezTo>
                  <a:cubicBezTo>
                    <a:pt x="89" y="12"/>
                    <a:pt x="91" y="15"/>
                    <a:pt x="93" y="17"/>
                  </a:cubicBezTo>
                  <a:cubicBezTo>
                    <a:pt x="95" y="20"/>
                    <a:pt x="98" y="23"/>
                    <a:pt x="100" y="25"/>
                  </a:cubicBezTo>
                  <a:cubicBezTo>
                    <a:pt x="101" y="27"/>
                    <a:pt x="99" y="24"/>
                    <a:pt x="98" y="24"/>
                  </a:cubicBezTo>
                  <a:cubicBezTo>
                    <a:pt x="97" y="23"/>
                    <a:pt x="95" y="21"/>
                    <a:pt x="94" y="20"/>
                  </a:cubicBezTo>
                  <a:cubicBezTo>
                    <a:pt x="91" y="17"/>
                    <a:pt x="91" y="14"/>
                    <a:pt x="88" y="13"/>
                  </a:cubicBezTo>
                  <a:cubicBezTo>
                    <a:pt x="88" y="13"/>
                    <a:pt x="87" y="13"/>
                    <a:pt x="88" y="13"/>
                  </a:cubicBezTo>
                  <a:cubicBezTo>
                    <a:pt x="90" y="16"/>
                    <a:pt x="91" y="19"/>
                    <a:pt x="93" y="21"/>
                  </a:cubicBezTo>
                  <a:cubicBezTo>
                    <a:pt x="92" y="20"/>
                    <a:pt x="90" y="18"/>
                    <a:pt x="88" y="17"/>
                  </a:cubicBezTo>
                  <a:cubicBezTo>
                    <a:pt x="88" y="17"/>
                    <a:pt x="88" y="17"/>
                    <a:pt x="88" y="17"/>
                  </a:cubicBezTo>
                  <a:close/>
                  <a:moveTo>
                    <a:pt x="111" y="27"/>
                  </a:moveTo>
                  <a:cubicBezTo>
                    <a:pt x="111" y="27"/>
                    <a:pt x="111" y="27"/>
                    <a:pt x="111" y="27"/>
                  </a:cubicBezTo>
                  <a:cubicBezTo>
                    <a:pt x="110" y="27"/>
                    <a:pt x="109" y="27"/>
                    <a:pt x="108" y="27"/>
                  </a:cubicBezTo>
                  <a:cubicBezTo>
                    <a:pt x="108" y="27"/>
                    <a:pt x="108" y="27"/>
                    <a:pt x="108" y="27"/>
                  </a:cubicBezTo>
                  <a:cubicBezTo>
                    <a:pt x="106" y="24"/>
                    <a:pt x="103" y="20"/>
                    <a:pt x="101" y="17"/>
                  </a:cubicBezTo>
                  <a:cubicBezTo>
                    <a:pt x="99" y="15"/>
                    <a:pt x="98" y="14"/>
                    <a:pt x="97" y="12"/>
                  </a:cubicBezTo>
                  <a:cubicBezTo>
                    <a:pt x="96" y="11"/>
                    <a:pt x="96" y="11"/>
                    <a:pt x="95" y="10"/>
                  </a:cubicBezTo>
                  <a:cubicBezTo>
                    <a:pt x="98" y="12"/>
                    <a:pt x="100" y="15"/>
                    <a:pt x="102" y="18"/>
                  </a:cubicBezTo>
                  <a:cubicBezTo>
                    <a:pt x="105" y="21"/>
                    <a:pt x="109" y="24"/>
                    <a:pt x="111" y="27"/>
                  </a:cubicBezTo>
                  <a:close/>
                  <a:moveTo>
                    <a:pt x="96" y="24"/>
                  </a:moveTo>
                  <a:cubicBezTo>
                    <a:pt x="95" y="23"/>
                    <a:pt x="95" y="23"/>
                    <a:pt x="94" y="22"/>
                  </a:cubicBezTo>
                  <a:cubicBezTo>
                    <a:pt x="93" y="20"/>
                    <a:pt x="92" y="18"/>
                    <a:pt x="90" y="16"/>
                  </a:cubicBezTo>
                  <a:cubicBezTo>
                    <a:pt x="90" y="16"/>
                    <a:pt x="88" y="13"/>
                    <a:pt x="89" y="14"/>
                  </a:cubicBezTo>
                  <a:cubicBezTo>
                    <a:pt x="90" y="15"/>
                    <a:pt x="91" y="16"/>
                    <a:pt x="91" y="17"/>
                  </a:cubicBezTo>
                  <a:cubicBezTo>
                    <a:pt x="94" y="21"/>
                    <a:pt x="98" y="24"/>
                    <a:pt x="101" y="27"/>
                  </a:cubicBezTo>
                  <a:cubicBezTo>
                    <a:pt x="101" y="27"/>
                    <a:pt x="101" y="27"/>
                    <a:pt x="101" y="27"/>
                  </a:cubicBezTo>
                  <a:cubicBezTo>
                    <a:pt x="100" y="23"/>
                    <a:pt x="96" y="21"/>
                    <a:pt x="94" y="18"/>
                  </a:cubicBezTo>
                  <a:cubicBezTo>
                    <a:pt x="93" y="16"/>
                    <a:pt x="92" y="14"/>
                    <a:pt x="90" y="12"/>
                  </a:cubicBezTo>
                  <a:cubicBezTo>
                    <a:pt x="90" y="12"/>
                    <a:pt x="90" y="12"/>
                    <a:pt x="90" y="13"/>
                  </a:cubicBezTo>
                  <a:cubicBezTo>
                    <a:pt x="92" y="14"/>
                    <a:pt x="93" y="16"/>
                    <a:pt x="95" y="18"/>
                  </a:cubicBezTo>
                  <a:cubicBezTo>
                    <a:pt x="98" y="21"/>
                    <a:pt x="101" y="24"/>
                    <a:pt x="104" y="27"/>
                  </a:cubicBezTo>
                  <a:cubicBezTo>
                    <a:pt x="104" y="27"/>
                    <a:pt x="104" y="27"/>
                    <a:pt x="104" y="27"/>
                  </a:cubicBezTo>
                  <a:cubicBezTo>
                    <a:pt x="102" y="27"/>
                    <a:pt x="100" y="27"/>
                    <a:pt x="98" y="27"/>
                  </a:cubicBezTo>
                  <a:cubicBezTo>
                    <a:pt x="98" y="27"/>
                    <a:pt x="98" y="27"/>
                    <a:pt x="98" y="27"/>
                  </a:cubicBezTo>
                  <a:cubicBezTo>
                    <a:pt x="97" y="26"/>
                    <a:pt x="97" y="25"/>
                    <a:pt x="96" y="24"/>
                  </a:cubicBezTo>
                  <a:close/>
                  <a:moveTo>
                    <a:pt x="107" y="27"/>
                  </a:moveTo>
                  <a:cubicBezTo>
                    <a:pt x="107" y="27"/>
                    <a:pt x="107" y="27"/>
                    <a:pt x="107" y="27"/>
                  </a:cubicBezTo>
                  <a:cubicBezTo>
                    <a:pt x="106" y="27"/>
                    <a:pt x="105" y="27"/>
                    <a:pt x="104" y="27"/>
                  </a:cubicBezTo>
                  <a:cubicBezTo>
                    <a:pt x="104" y="27"/>
                    <a:pt x="104" y="27"/>
                    <a:pt x="104" y="27"/>
                  </a:cubicBezTo>
                  <a:cubicBezTo>
                    <a:pt x="100" y="20"/>
                    <a:pt x="94" y="14"/>
                    <a:pt x="90" y="8"/>
                  </a:cubicBezTo>
                  <a:cubicBezTo>
                    <a:pt x="90" y="9"/>
                    <a:pt x="92" y="11"/>
                    <a:pt x="93" y="12"/>
                  </a:cubicBezTo>
                  <a:cubicBezTo>
                    <a:pt x="95" y="13"/>
                    <a:pt x="96" y="15"/>
                    <a:pt x="98" y="17"/>
                  </a:cubicBezTo>
                  <a:cubicBezTo>
                    <a:pt x="101" y="21"/>
                    <a:pt x="104" y="24"/>
                    <a:pt x="107" y="27"/>
                  </a:cubicBezTo>
                  <a:close/>
                  <a:moveTo>
                    <a:pt x="90" y="19"/>
                  </a:moveTo>
                  <a:cubicBezTo>
                    <a:pt x="92" y="20"/>
                    <a:pt x="93" y="22"/>
                    <a:pt x="95" y="24"/>
                  </a:cubicBezTo>
                  <a:cubicBezTo>
                    <a:pt x="95" y="24"/>
                    <a:pt x="95" y="25"/>
                    <a:pt x="96" y="25"/>
                  </a:cubicBezTo>
                  <a:cubicBezTo>
                    <a:pt x="96" y="25"/>
                    <a:pt x="96" y="25"/>
                    <a:pt x="96" y="25"/>
                  </a:cubicBezTo>
                  <a:cubicBezTo>
                    <a:pt x="96" y="26"/>
                    <a:pt x="97" y="27"/>
                    <a:pt x="97" y="27"/>
                  </a:cubicBezTo>
                  <a:cubicBezTo>
                    <a:pt x="97" y="27"/>
                    <a:pt x="97" y="27"/>
                    <a:pt x="97" y="27"/>
                  </a:cubicBezTo>
                  <a:cubicBezTo>
                    <a:pt x="96" y="27"/>
                    <a:pt x="95" y="27"/>
                    <a:pt x="94" y="27"/>
                  </a:cubicBezTo>
                  <a:cubicBezTo>
                    <a:pt x="94" y="27"/>
                    <a:pt x="94" y="27"/>
                    <a:pt x="94" y="27"/>
                  </a:cubicBezTo>
                  <a:cubicBezTo>
                    <a:pt x="94" y="25"/>
                    <a:pt x="93" y="24"/>
                    <a:pt x="91" y="22"/>
                  </a:cubicBezTo>
                  <a:cubicBezTo>
                    <a:pt x="91" y="21"/>
                    <a:pt x="90" y="20"/>
                    <a:pt x="89" y="19"/>
                  </a:cubicBezTo>
                  <a:cubicBezTo>
                    <a:pt x="89" y="18"/>
                    <a:pt x="88" y="18"/>
                    <a:pt x="90" y="19"/>
                  </a:cubicBezTo>
                  <a:close/>
                  <a:moveTo>
                    <a:pt x="119" y="27"/>
                  </a:moveTo>
                  <a:cubicBezTo>
                    <a:pt x="119" y="27"/>
                    <a:pt x="119" y="28"/>
                    <a:pt x="120" y="28"/>
                  </a:cubicBezTo>
                  <a:cubicBezTo>
                    <a:pt x="118" y="28"/>
                    <a:pt x="117" y="28"/>
                    <a:pt x="116" y="28"/>
                  </a:cubicBezTo>
                  <a:cubicBezTo>
                    <a:pt x="115" y="27"/>
                    <a:pt x="113" y="27"/>
                    <a:pt x="112" y="27"/>
                  </a:cubicBezTo>
                  <a:cubicBezTo>
                    <a:pt x="112" y="27"/>
                    <a:pt x="112" y="27"/>
                    <a:pt x="112" y="27"/>
                  </a:cubicBezTo>
                  <a:cubicBezTo>
                    <a:pt x="112" y="27"/>
                    <a:pt x="111" y="26"/>
                    <a:pt x="111" y="26"/>
                  </a:cubicBezTo>
                  <a:cubicBezTo>
                    <a:pt x="111" y="26"/>
                    <a:pt x="111" y="26"/>
                    <a:pt x="111" y="25"/>
                  </a:cubicBezTo>
                  <a:cubicBezTo>
                    <a:pt x="108" y="22"/>
                    <a:pt x="105" y="19"/>
                    <a:pt x="103" y="16"/>
                  </a:cubicBezTo>
                  <a:cubicBezTo>
                    <a:pt x="102" y="14"/>
                    <a:pt x="101" y="12"/>
                    <a:pt x="100" y="11"/>
                  </a:cubicBezTo>
                  <a:cubicBezTo>
                    <a:pt x="102" y="13"/>
                    <a:pt x="104" y="15"/>
                    <a:pt x="106" y="17"/>
                  </a:cubicBezTo>
                  <a:cubicBezTo>
                    <a:pt x="109" y="21"/>
                    <a:pt x="113" y="23"/>
                    <a:pt x="115" y="27"/>
                  </a:cubicBezTo>
                  <a:cubicBezTo>
                    <a:pt x="115" y="28"/>
                    <a:pt x="116" y="27"/>
                    <a:pt x="116" y="27"/>
                  </a:cubicBezTo>
                  <a:cubicBezTo>
                    <a:pt x="113" y="23"/>
                    <a:pt x="110" y="20"/>
                    <a:pt x="107" y="16"/>
                  </a:cubicBezTo>
                  <a:cubicBezTo>
                    <a:pt x="106" y="15"/>
                    <a:pt x="105" y="13"/>
                    <a:pt x="104" y="11"/>
                  </a:cubicBezTo>
                  <a:cubicBezTo>
                    <a:pt x="103" y="10"/>
                    <a:pt x="101" y="7"/>
                    <a:pt x="100" y="6"/>
                  </a:cubicBezTo>
                  <a:cubicBezTo>
                    <a:pt x="104" y="9"/>
                    <a:pt x="107" y="13"/>
                    <a:pt x="111" y="17"/>
                  </a:cubicBezTo>
                  <a:cubicBezTo>
                    <a:pt x="112" y="18"/>
                    <a:pt x="114" y="20"/>
                    <a:pt x="115" y="22"/>
                  </a:cubicBezTo>
                  <a:cubicBezTo>
                    <a:pt x="116" y="23"/>
                    <a:pt x="117" y="24"/>
                    <a:pt x="118" y="25"/>
                  </a:cubicBezTo>
                  <a:cubicBezTo>
                    <a:pt x="118" y="26"/>
                    <a:pt x="119" y="26"/>
                    <a:pt x="119" y="27"/>
                  </a:cubicBezTo>
                  <a:cubicBezTo>
                    <a:pt x="119" y="27"/>
                    <a:pt x="119" y="27"/>
                    <a:pt x="119" y="27"/>
                  </a:cubicBezTo>
                  <a:close/>
                  <a:moveTo>
                    <a:pt x="99" y="5"/>
                  </a:moveTo>
                  <a:cubicBezTo>
                    <a:pt x="102" y="10"/>
                    <a:pt x="105" y="13"/>
                    <a:pt x="108" y="17"/>
                  </a:cubicBezTo>
                  <a:cubicBezTo>
                    <a:pt x="108" y="18"/>
                    <a:pt x="109" y="19"/>
                    <a:pt x="110" y="20"/>
                  </a:cubicBezTo>
                  <a:cubicBezTo>
                    <a:pt x="108" y="18"/>
                    <a:pt x="107" y="17"/>
                    <a:pt x="106" y="16"/>
                  </a:cubicBezTo>
                  <a:cubicBezTo>
                    <a:pt x="103" y="12"/>
                    <a:pt x="99" y="9"/>
                    <a:pt x="96" y="6"/>
                  </a:cubicBezTo>
                  <a:cubicBezTo>
                    <a:pt x="97" y="6"/>
                    <a:pt x="98" y="6"/>
                    <a:pt x="99" y="5"/>
                  </a:cubicBezTo>
                  <a:close/>
                  <a:moveTo>
                    <a:pt x="102" y="15"/>
                  </a:moveTo>
                  <a:cubicBezTo>
                    <a:pt x="104" y="18"/>
                    <a:pt x="106" y="21"/>
                    <a:pt x="108" y="23"/>
                  </a:cubicBezTo>
                  <a:cubicBezTo>
                    <a:pt x="108" y="23"/>
                    <a:pt x="108" y="23"/>
                    <a:pt x="108" y="23"/>
                  </a:cubicBezTo>
                  <a:cubicBezTo>
                    <a:pt x="106" y="21"/>
                    <a:pt x="104" y="19"/>
                    <a:pt x="102" y="17"/>
                  </a:cubicBezTo>
                  <a:cubicBezTo>
                    <a:pt x="99" y="14"/>
                    <a:pt x="96" y="10"/>
                    <a:pt x="93" y="7"/>
                  </a:cubicBezTo>
                  <a:cubicBezTo>
                    <a:pt x="92" y="7"/>
                    <a:pt x="92" y="7"/>
                    <a:pt x="92" y="7"/>
                  </a:cubicBezTo>
                  <a:cubicBezTo>
                    <a:pt x="95" y="11"/>
                    <a:pt x="98" y="14"/>
                    <a:pt x="100" y="18"/>
                  </a:cubicBezTo>
                  <a:cubicBezTo>
                    <a:pt x="102" y="20"/>
                    <a:pt x="103" y="22"/>
                    <a:pt x="105" y="24"/>
                  </a:cubicBezTo>
                  <a:cubicBezTo>
                    <a:pt x="102" y="21"/>
                    <a:pt x="99" y="18"/>
                    <a:pt x="97" y="15"/>
                  </a:cubicBezTo>
                  <a:cubicBezTo>
                    <a:pt x="94" y="12"/>
                    <a:pt x="92" y="9"/>
                    <a:pt x="89" y="7"/>
                  </a:cubicBezTo>
                  <a:cubicBezTo>
                    <a:pt x="91" y="7"/>
                    <a:pt x="93" y="6"/>
                    <a:pt x="96" y="6"/>
                  </a:cubicBezTo>
                  <a:cubicBezTo>
                    <a:pt x="97" y="9"/>
                    <a:pt x="100" y="12"/>
                    <a:pt x="102" y="15"/>
                  </a:cubicBezTo>
                  <a:close/>
                  <a:moveTo>
                    <a:pt x="83" y="8"/>
                  </a:moveTo>
                  <a:cubicBezTo>
                    <a:pt x="87" y="14"/>
                    <a:pt x="87" y="21"/>
                    <a:pt x="84" y="27"/>
                  </a:cubicBezTo>
                  <a:cubicBezTo>
                    <a:pt x="83" y="27"/>
                    <a:pt x="83" y="27"/>
                    <a:pt x="82" y="27"/>
                  </a:cubicBezTo>
                  <a:cubicBezTo>
                    <a:pt x="85" y="22"/>
                    <a:pt x="83" y="15"/>
                    <a:pt x="80" y="9"/>
                  </a:cubicBezTo>
                  <a:cubicBezTo>
                    <a:pt x="81" y="9"/>
                    <a:pt x="82" y="8"/>
                    <a:pt x="83" y="8"/>
                  </a:cubicBezTo>
                  <a:close/>
                  <a:moveTo>
                    <a:pt x="57" y="27"/>
                  </a:moveTo>
                  <a:cubicBezTo>
                    <a:pt x="55" y="23"/>
                    <a:pt x="53" y="20"/>
                    <a:pt x="51" y="16"/>
                  </a:cubicBezTo>
                  <a:cubicBezTo>
                    <a:pt x="53" y="20"/>
                    <a:pt x="57" y="23"/>
                    <a:pt x="59" y="28"/>
                  </a:cubicBezTo>
                  <a:cubicBezTo>
                    <a:pt x="58" y="28"/>
                    <a:pt x="56" y="28"/>
                    <a:pt x="55" y="28"/>
                  </a:cubicBezTo>
                  <a:cubicBezTo>
                    <a:pt x="55" y="28"/>
                    <a:pt x="55" y="28"/>
                    <a:pt x="55" y="28"/>
                  </a:cubicBezTo>
                  <a:cubicBezTo>
                    <a:pt x="54" y="25"/>
                    <a:pt x="52" y="23"/>
                    <a:pt x="51" y="20"/>
                  </a:cubicBezTo>
                  <a:cubicBezTo>
                    <a:pt x="51" y="21"/>
                    <a:pt x="51" y="21"/>
                    <a:pt x="51" y="21"/>
                  </a:cubicBezTo>
                  <a:cubicBezTo>
                    <a:pt x="53" y="23"/>
                    <a:pt x="55" y="25"/>
                    <a:pt x="57" y="27"/>
                  </a:cubicBezTo>
                  <a:cubicBezTo>
                    <a:pt x="57" y="27"/>
                    <a:pt x="57" y="27"/>
                    <a:pt x="57" y="27"/>
                  </a:cubicBezTo>
                  <a:close/>
                  <a:moveTo>
                    <a:pt x="62" y="27"/>
                  </a:moveTo>
                  <a:cubicBezTo>
                    <a:pt x="62" y="28"/>
                    <a:pt x="62" y="27"/>
                    <a:pt x="62" y="27"/>
                  </a:cubicBezTo>
                  <a:cubicBezTo>
                    <a:pt x="61" y="25"/>
                    <a:pt x="60" y="23"/>
                    <a:pt x="59" y="21"/>
                  </a:cubicBezTo>
                  <a:cubicBezTo>
                    <a:pt x="59" y="20"/>
                    <a:pt x="58" y="19"/>
                    <a:pt x="58" y="18"/>
                  </a:cubicBezTo>
                  <a:cubicBezTo>
                    <a:pt x="58" y="18"/>
                    <a:pt x="56" y="14"/>
                    <a:pt x="57" y="16"/>
                  </a:cubicBezTo>
                  <a:cubicBezTo>
                    <a:pt x="59" y="20"/>
                    <a:pt x="62" y="24"/>
                    <a:pt x="65" y="27"/>
                  </a:cubicBezTo>
                  <a:cubicBezTo>
                    <a:pt x="65" y="28"/>
                    <a:pt x="66" y="27"/>
                    <a:pt x="66" y="27"/>
                  </a:cubicBezTo>
                  <a:cubicBezTo>
                    <a:pt x="64" y="23"/>
                    <a:pt x="61" y="19"/>
                    <a:pt x="59" y="14"/>
                  </a:cubicBezTo>
                  <a:cubicBezTo>
                    <a:pt x="61" y="18"/>
                    <a:pt x="65" y="22"/>
                    <a:pt x="67" y="26"/>
                  </a:cubicBezTo>
                  <a:cubicBezTo>
                    <a:pt x="67" y="27"/>
                    <a:pt x="68" y="27"/>
                    <a:pt x="68" y="27"/>
                  </a:cubicBezTo>
                  <a:cubicBezTo>
                    <a:pt x="68" y="27"/>
                    <a:pt x="68" y="28"/>
                    <a:pt x="68" y="28"/>
                  </a:cubicBezTo>
                  <a:cubicBezTo>
                    <a:pt x="65" y="28"/>
                    <a:pt x="62" y="28"/>
                    <a:pt x="60" y="28"/>
                  </a:cubicBezTo>
                  <a:cubicBezTo>
                    <a:pt x="58" y="24"/>
                    <a:pt x="57" y="19"/>
                    <a:pt x="55" y="16"/>
                  </a:cubicBezTo>
                  <a:cubicBezTo>
                    <a:pt x="57" y="20"/>
                    <a:pt x="59" y="24"/>
                    <a:pt x="62" y="27"/>
                  </a:cubicBezTo>
                  <a:close/>
                  <a:moveTo>
                    <a:pt x="68" y="26"/>
                  </a:moveTo>
                  <a:cubicBezTo>
                    <a:pt x="67" y="25"/>
                    <a:pt x="67" y="25"/>
                    <a:pt x="67" y="24"/>
                  </a:cubicBezTo>
                  <a:cubicBezTo>
                    <a:pt x="66" y="23"/>
                    <a:pt x="66" y="22"/>
                    <a:pt x="65" y="21"/>
                  </a:cubicBezTo>
                  <a:cubicBezTo>
                    <a:pt x="64" y="19"/>
                    <a:pt x="64" y="18"/>
                    <a:pt x="63" y="17"/>
                  </a:cubicBezTo>
                  <a:cubicBezTo>
                    <a:pt x="63" y="16"/>
                    <a:pt x="60" y="12"/>
                    <a:pt x="62" y="15"/>
                  </a:cubicBezTo>
                  <a:cubicBezTo>
                    <a:pt x="65" y="19"/>
                    <a:pt x="68" y="23"/>
                    <a:pt x="71" y="27"/>
                  </a:cubicBezTo>
                  <a:cubicBezTo>
                    <a:pt x="71" y="27"/>
                    <a:pt x="71" y="27"/>
                    <a:pt x="71" y="27"/>
                  </a:cubicBezTo>
                  <a:cubicBezTo>
                    <a:pt x="70" y="25"/>
                    <a:pt x="69" y="22"/>
                    <a:pt x="68" y="20"/>
                  </a:cubicBezTo>
                  <a:cubicBezTo>
                    <a:pt x="68" y="19"/>
                    <a:pt x="67" y="17"/>
                    <a:pt x="66" y="16"/>
                  </a:cubicBezTo>
                  <a:cubicBezTo>
                    <a:pt x="66" y="15"/>
                    <a:pt x="64" y="11"/>
                    <a:pt x="66" y="13"/>
                  </a:cubicBezTo>
                  <a:cubicBezTo>
                    <a:pt x="68" y="15"/>
                    <a:pt x="69" y="19"/>
                    <a:pt x="70" y="21"/>
                  </a:cubicBezTo>
                  <a:cubicBezTo>
                    <a:pt x="72" y="23"/>
                    <a:pt x="73" y="25"/>
                    <a:pt x="75" y="27"/>
                  </a:cubicBezTo>
                  <a:cubicBezTo>
                    <a:pt x="74" y="27"/>
                    <a:pt x="73" y="27"/>
                    <a:pt x="72" y="27"/>
                  </a:cubicBezTo>
                  <a:cubicBezTo>
                    <a:pt x="71" y="27"/>
                    <a:pt x="69" y="28"/>
                    <a:pt x="68" y="28"/>
                  </a:cubicBezTo>
                  <a:cubicBezTo>
                    <a:pt x="68" y="28"/>
                    <a:pt x="68" y="27"/>
                    <a:pt x="68" y="27"/>
                  </a:cubicBezTo>
                  <a:cubicBezTo>
                    <a:pt x="68" y="27"/>
                    <a:pt x="68" y="26"/>
                    <a:pt x="68" y="26"/>
                  </a:cubicBezTo>
                  <a:cubicBezTo>
                    <a:pt x="68" y="26"/>
                    <a:pt x="68" y="26"/>
                    <a:pt x="68" y="26"/>
                  </a:cubicBezTo>
                  <a:close/>
                  <a:moveTo>
                    <a:pt x="73" y="19"/>
                  </a:moveTo>
                  <a:cubicBezTo>
                    <a:pt x="74" y="21"/>
                    <a:pt x="76" y="24"/>
                    <a:pt x="79" y="26"/>
                  </a:cubicBezTo>
                  <a:cubicBezTo>
                    <a:pt x="79" y="26"/>
                    <a:pt x="79" y="26"/>
                    <a:pt x="79" y="26"/>
                  </a:cubicBezTo>
                  <a:cubicBezTo>
                    <a:pt x="77" y="21"/>
                    <a:pt x="73" y="16"/>
                    <a:pt x="71" y="11"/>
                  </a:cubicBezTo>
                  <a:cubicBezTo>
                    <a:pt x="72" y="13"/>
                    <a:pt x="74" y="16"/>
                    <a:pt x="76" y="18"/>
                  </a:cubicBezTo>
                  <a:cubicBezTo>
                    <a:pt x="77" y="20"/>
                    <a:pt x="79" y="22"/>
                    <a:pt x="81" y="25"/>
                  </a:cubicBezTo>
                  <a:cubicBezTo>
                    <a:pt x="81" y="25"/>
                    <a:pt x="81" y="25"/>
                    <a:pt x="81" y="25"/>
                  </a:cubicBezTo>
                  <a:cubicBezTo>
                    <a:pt x="80" y="26"/>
                    <a:pt x="80" y="26"/>
                    <a:pt x="79" y="27"/>
                  </a:cubicBezTo>
                  <a:cubicBezTo>
                    <a:pt x="78" y="27"/>
                    <a:pt x="77" y="27"/>
                    <a:pt x="76" y="27"/>
                  </a:cubicBezTo>
                  <a:cubicBezTo>
                    <a:pt x="74" y="22"/>
                    <a:pt x="70" y="18"/>
                    <a:pt x="68" y="13"/>
                  </a:cubicBezTo>
                  <a:cubicBezTo>
                    <a:pt x="67" y="10"/>
                    <a:pt x="70" y="15"/>
                    <a:pt x="70" y="15"/>
                  </a:cubicBezTo>
                  <a:cubicBezTo>
                    <a:pt x="71" y="16"/>
                    <a:pt x="72" y="17"/>
                    <a:pt x="73" y="19"/>
                  </a:cubicBezTo>
                  <a:close/>
                  <a:moveTo>
                    <a:pt x="81" y="24"/>
                  </a:moveTo>
                  <a:cubicBezTo>
                    <a:pt x="79" y="19"/>
                    <a:pt x="77" y="16"/>
                    <a:pt x="74" y="11"/>
                  </a:cubicBezTo>
                  <a:cubicBezTo>
                    <a:pt x="73" y="10"/>
                    <a:pt x="73" y="11"/>
                    <a:pt x="74" y="11"/>
                  </a:cubicBezTo>
                  <a:cubicBezTo>
                    <a:pt x="75" y="13"/>
                    <a:pt x="77" y="14"/>
                    <a:pt x="78" y="15"/>
                  </a:cubicBezTo>
                  <a:cubicBezTo>
                    <a:pt x="79" y="17"/>
                    <a:pt x="80" y="19"/>
                    <a:pt x="81" y="21"/>
                  </a:cubicBezTo>
                  <a:cubicBezTo>
                    <a:pt x="81" y="22"/>
                    <a:pt x="81" y="23"/>
                    <a:pt x="81" y="24"/>
                  </a:cubicBezTo>
                  <a:close/>
                  <a:moveTo>
                    <a:pt x="80" y="18"/>
                  </a:moveTo>
                  <a:cubicBezTo>
                    <a:pt x="79" y="17"/>
                    <a:pt x="78" y="15"/>
                    <a:pt x="77" y="14"/>
                  </a:cubicBezTo>
                  <a:cubicBezTo>
                    <a:pt x="76" y="13"/>
                    <a:pt x="75" y="12"/>
                    <a:pt x="74" y="10"/>
                  </a:cubicBezTo>
                  <a:cubicBezTo>
                    <a:pt x="74" y="10"/>
                    <a:pt x="75" y="10"/>
                    <a:pt x="75" y="10"/>
                  </a:cubicBezTo>
                  <a:cubicBezTo>
                    <a:pt x="75" y="10"/>
                    <a:pt x="75" y="10"/>
                    <a:pt x="75" y="10"/>
                  </a:cubicBezTo>
                  <a:cubicBezTo>
                    <a:pt x="77" y="12"/>
                    <a:pt x="78" y="14"/>
                    <a:pt x="79" y="16"/>
                  </a:cubicBezTo>
                  <a:cubicBezTo>
                    <a:pt x="80" y="17"/>
                    <a:pt x="83" y="22"/>
                    <a:pt x="80" y="18"/>
                  </a:cubicBezTo>
                  <a:close/>
                  <a:moveTo>
                    <a:pt x="73" y="10"/>
                  </a:moveTo>
                  <a:cubicBezTo>
                    <a:pt x="74" y="13"/>
                    <a:pt x="75" y="14"/>
                    <a:pt x="77" y="16"/>
                  </a:cubicBezTo>
                  <a:cubicBezTo>
                    <a:pt x="78" y="19"/>
                    <a:pt x="79" y="21"/>
                    <a:pt x="80" y="23"/>
                  </a:cubicBezTo>
                  <a:cubicBezTo>
                    <a:pt x="78" y="19"/>
                    <a:pt x="75" y="15"/>
                    <a:pt x="71" y="11"/>
                  </a:cubicBezTo>
                  <a:cubicBezTo>
                    <a:pt x="72" y="11"/>
                    <a:pt x="72" y="11"/>
                    <a:pt x="73" y="10"/>
                  </a:cubicBezTo>
                  <a:close/>
                  <a:moveTo>
                    <a:pt x="70" y="11"/>
                  </a:moveTo>
                  <a:cubicBezTo>
                    <a:pt x="72" y="16"/>
                    <a:pt x="76" y="20"/>
                    <a:pt x="78" y="25"/>
                  </a:cubicBezTo>
                  <a:cubicBezTo>
                    <a:pt x="77" y="22"/>
                    <a:pt x="74" y="20"/>
                    <a:pt x="73" y="17"/>
                  </a:cubicBezTo>
                  <a:cubicBezTo>
                    <a:pt x="71" y="15"/>
                    <a:pt x="70" y="13"/>
                    <a:pt x="68" y="12"/>
                  </a:cubicBezTo>
                  <a:cubicBezTo>
                    <a:pt x="69" y="11"/>
                    <a:pt x="70" y="11"/>
                    <a:pt x="70" y="11"/>
                  </a:cubicBezTo>
                  <a:close/>
                  <a:moveTo>
                    <a:pt x="75" y="26"/>
                  </a:moveTo>
                  <a:cubicBezTo>
                    <a:pt x="76" y="29"/>
                    <a:pt x="73" y="23"/>
                    <a:pt x="72" y="23"/>
                  </a:cubicBezTo>
                  <a:cubicBezTo>
                    <a:pt x="71" y="21"/>
                    <a:pt x="70" y="20"/>
                    <a:pt x="69" y="18"/>
                  </a:cubicBezTo>
                  <a:cubicBezTo>
                    <a:pt x="68" y="16"/>
                    <a:pt x="67" y="14"/>
                    <a:pt x="65" y="12"/>
                  </a:cubicBezTo>
                  <a:cubicBezTo>
                    <a:pt x="66" y="12"/>
                    <a:pt x="67" y="12"/>
                    <a:pt x="67" y="12"/>
                  </a:cubicBezTo>
                  <a:cubicBezTo>
                    <a:pt x="69" y="17"/>
                    <a:pt x="72" y="21"/>
                    <a:pt x="75" y="26"/>
                  </a:cubicBezTo>
                  <a:close/>
                  <a:moveTo>
                    <a:pt x="64" y="12"/>
                  </a:moveTo>
                  <a:cubicBezTo>
                    <a:pt x="66" y="17"/>
                    <a:pt x="68" y="22"/>
                    <a:pt x="71" y="26"/>
                  </a:cubicBezTo>
                  <a:cubicBezTo>
                    <a:pt x="68" y="21"/>
                    <a:pt x="65" y="17"/>
                    <a:pt x="62" y="13"/>
                  </a:cubicBezTo>
                  <a:cubicBezTo>
                    <a:pt x="63" y="13"/>
                    <a:pt x="64" y="13"/>
                    <a:pt x="64" y="12"/>
                  </a:cubicBezTo>
                  <a:close/>
                  <a:moveTo>
                    <a:pt x="43" y="18"/>
                  </a:moveTo>
                  <a:cubicBezTo>
                    <a:pt x="43" y="20"/>
                    <a:pt x="44" y="21"/>
                    <a:pt x="45" y="22"/>
                  </a:cubicBezTo>
                  <a:cubicBezTo>
                    <a:pt x="45" y="23"/>
                    <a:pt x="46" y="24"/>
                    <a:pt x="46" y="25"/>
                  </a:cubicBezTo>
                  <a:cubicBezTo>
                    <a:pt x="44" y="23"/>
                    <a:pt x="43" y="21"/>
                    <a:pt x="41" y="19"/>
                  </a:cubicBezTo>
                  <a:cubicBezTo>
                    <a:pt x="42" y="19"/>
                    <a:pt x="42" y="19"/>
                    <a:pt x="43" y="18"/>
                  </a:cubicBezTo>
                  <a:close/>
                  <a:moveTo>
                    <a:pt x="40" y="24"/>
                  </a:moveTo>
                  <a:cubicBezTo>
                    <a:pt x="40" y="23"/>
                    <a:pt x="37" y="19"/>
                    <a:pt x="39" y="22"/>
                  </a:cubicBezTo>
                  <a:cubicBezTo>
                    <a:pt x="41" y="24"/>
                    <a:pt x="43" y="26"/>
                    <a:pt x="45" y="28"/>
                  </a:cubicBezTo>
                  <a:cubicBezTo>
                    <a:pt x="45" y="28"/>
                    <a:pt x="45" y="28"/>
                    <a:pt x="45" y="28"/>
                  </a:cubicBezTo>
                  <a:cubicBezTo>
                    <a:pt x="44" y="25"/>
                    <a:pt x="43" y="21"/>
                    <a:pt x="41" y="19"/>
                  </a:cubicBezTo>
                  <a:cubicBezTo>
                    <a:pt x="43" y="22"/>
                    <a:pt x="45" y="25"/>
                    <a:pt x="47" y="27"/>
                  </a:cubicBezTo>
                  <a:cubicBezTo>
                    <a:pt x="47" y="28"/>
                    <a:pt x="47" y="27"/>
                    <a:pt x="47" y="27"/>
                  </a:cubicBezTo>
                  <a:cubicBezTo>
                    <a:pt x="46" y="24"/>
                    <a:pt x="45" y="22"/>
                    <a:pt x="44" y="19"/>
                  </a:cubicBezTo>
                  <a:cubicBezTo>
                    <a:pt x="45" y="22"/>
                    <a:pt x="48" y="25"/>
                    <a:pt x="50" y="28"/>
                  </a:cubicBezTo>
                  <a:cubicBezTo>
                    <a:pt x="50" y="28"/>
                    <a:pt x="50" y="28"/>
                    <a:pt x="50" y="27"/>
                  </a:cubicBezTo>
                  <a:cubicBezTo>
                    <a:pt x="50" y="26"/>
                    <a:pt x="49" y="24"/>
                    <a:pt x="48" y="22"/>
                  </a:cubicBezTo>
                  <a:cubicBezTo>
                    <a:pt x="47" y="21"/>
                    <a:pt x="47" y="19"/>
                    <a:pt x="46" y="18"/>
                  </a:cubicBezTo>
                  <a:cubicBezTo>
                    <a:pt x="49" y="21"/>
                    <a:pt x="51" y="25"/>
                    <a:pt x="54" y="28"/>
                  </a:cubicBezTo>
                  <a:cubicBezTo>
                    <a:pt x="50" y="28"/>
                    <a:pt x="46" y="28"/>
                    <a:pt x="43" y="28"/>
                  </a:cubicBezTo>
                  <a:cubicBezTo>
                    <a:pt x="43" y="28"/>
                    <a:pt x="43" y="28"/>
                    <a:pt x="43" y="28"/>
                  </a:cubicBezTo>
                  <a:cubicBezTo>
                    <a:pt x="42" y="27"/>
                    <a:pt x="41" y="25"/>
                    <a:pt x="40" y="24"/>
                  </a:cubicBezTo>
                  <a:close/>
                  <a:moveTo>
                    <a:pt x="88" y="18"/>
                  </a:moveTo>
                  <a:cubicBezTo>
                    <a:pt x="89" y="20"/>
                    <a:pt x="91" y="22"/>
                    <a:pt x="92" y="24"/>
                  </a:cubicBezTo>
                  <a:cubicBezTo>
                    <a:pt x="93" y="25"/>
                    <a:pt x="95" y="27"/>
                    <a:pt x="93" y="25"/>
                  </a:cubicBezTo>
                  <a:cubicBezTo>
                    <a:pt x="92" y="24"/>
                    <a:pt x="90" y="22"/>
                    <a:pt x="89" y="21"/>
                  </a:cubicBezTo>
                  <a:cubicBezTo>
                    <a:pt x="89" y="21"/>
                    <a:pt x="89" y="21"/>
                    <a:pt x="89" y="22"/>
                  </a:cubicBezTo>
                  <a:cubicBezTo>
                    <a:pt x="89" y="23"/>
                    <a:pt x="90" y="24"/>
                    <a:pt x="91" y="26"/>
                  </a:cubicBezTo>
                  <a:cubicBezTo>
                    <a:pt x="91" y="25"/>
                    <a:pt x="89" y="24"/>
                    <a:pt x="88" y="24"/>
                  </a:cubicBezTo>
                  <a:cubicBezTo>
                    <a:pt x="88" y="24"/>
                    <a:pt x="88" y="24"/>
                    <a:pt x="88" y="24"/>
                  </a:cubicBezTo>
                  <a:cubicBezTo>
                    <a:pt x="89" y="25"/>
                    <a:pt x="90" y="27"/>
                    <a:pt x="88" y="26"/>
                  </a:cubicBezTo>
                  <a:cubicBezTo>
                    <a:pt x="87" y="26"/>
                    <a:pt x="87" y="26"/>
                    <a:pt x="87" y="27"/>
                  </a:cubicBezTo>
                  <a:cubicBezTo>
                    <a:pt x="88" y="27"/>
                    <a:pt x="89" y="27"/>
                    <a:pt x="89" y="27"/>
                  </a:cubicBezTo>
                  <a:cubicBezTo>
                    <a:pt x="88" y="27"/>
                    <a:pt x="87" y="27"/>
                    <a:pt x="87" y="27"/>
                  </a:cubicBezTo>
                  <a:cubicBezTo>
                    <a:pt x="88" y="24"/>
                    <a:pt x="88" y="21"/>
                    <a:pt x="88" y="18"/>
                  </a:cubicBezTo>
                  <a:close/>
                  <a:moveTo>
                    <a:pt x="120" y="28"/>
                  </a:moveTo>
                  <a:cubicBezTo>
                    <a:pt x="120" y="27"/>
                    <a:pt x="119" y="26"/>
                    <a:pt x="118" y="25"/>
                  </a:cubicBezTo>
                  <a:cubicBezTo>
                    <a:pt x="116" y="22"/>
                    <a:pt x="115" y="19"/>
                    <a:pt x="112" y="16"/>
                  </a:cubicBezTo>
                  <a:cubicBezTo>
                    <a:pt x="111" y="14"/>
                    <a:pt x="110" y="12"/>
                    <a:pt x="108" y="11"/>
                  </a:cubicBezTo>
                  <a:cubicBezTo>
                    <a:pt x="107" y="9"/>
                    <a:pt x="106" y="8"/>
                    <a:pt x="105" y="7"/>
                  </a:cubicBezTo>
                  <a:cubicBezTo>
                    <a:pt x="105" y="6"/>
                    <a:pt x="105" y="6"/>
                    <a:pt x="104" y="5"/>
                  </a:cubicBezTo>
                  <a:cubicBezTo>
                    <a:pt x="105" y="5"/>
                    <a:pt x="105" y="6"/>
                    <a:pt x="106" y="7"/>
                  </a:cubicBezTo>
                  <a:cubicBezTo>
                    <a:pt x="109" y="10"/>
                    <a:pt x="113" y="13"/>
                    <a:pt x="115" y="16"/>
                  </a:cubicBezTo>
                  <a:cubicBezTo>
                    <a:pt x="119" y="21"/>
                    <a:pt x="123" y="24"/>
                    <a:pt x="126" y="28"/>
                  </a:cubicBezTo>
                  <a:cubicBezTo>
                    <a:pt x="124" y="28"/>
                    <a:pt x="122" y="28"/>
                    <a:pt x="120" y="28"/>
                  </a:cubicBezTo>
                  <a:close/>
                  <a:moveTo>
                    <a:pt x="131" y="27"/>
                  </a:moveTo>
                  <a:cubicBezTo>
                    <a:pt x="129" y="23"/>
                    <a:pt x="126" y="20"/>
                    <a:pt x="122" y="16"/>
                  </a:cubicBezTo>
                  <a:cubicBezTo>
                    <a:pt x="119" y="12"/>
                    <a:pt x="115" y="7"/>
                    <a:pt x="112" y="4"/>
                  </a:cubicBezTo>
                  <a:cubicBezTo>
                    <a:pt x="116" y="8"/>
                    <a:pt x="121" y="11"/>
                    <a:pt x="124" y="16"/>
                  </a:cubicBezTo>
                  <a:cubicBezTo>
                    <a:pt x="128" y="19"/>
                    <a:pt x="131" y="24"/>
                    <a:pt x="135" y="27"/>
                  </a:cubicBezTo>
                  <a:cubicBezTo>
                    <a:pt x="135" y="27"/>
                    <a:pt x="135" y="27"/>
                    <a:pt x="135" y="27"/>
                  </a:cubicBezTo>
                  <a:cubicBezTo>
                    <a:pt x="134" y="27"/>
                    <a:pt x="133" y="28"/>
                    <a:pt x="132" y="28"/>
                  </a:cubicBezTo>
                  <a:cubicBezTo>
                    <a:pt x="132" y="28"/>
                    <a:pt x="132" y="28"/>
                    <a:pt x="131" y="27"/>
                  </a:cubicBezTo>
                  <a:close/>
                  <a:moveTo>
                    <a:pt x="135" y="27"/>
                  </a:moveTo>
                  <a:cubicBezTo>
                    <a:pt x="135" y="27"/>
                    <a:pt x="135" y="27"/>
                    <a:pt x="135" y="27"/>
                  </a:cubicBezTo>
                  <a:cubicBezTo>
                    <a:pt x="133" y="22"/>
                    <a:pt x="129" y="19"/>
                    <a:pt x="126" y="16"/>
                  </a:cubicBezTo>
                  <a:cubicBezTo>
                    <a:pt x="125" y="14"/>
                    <a:pt x="124" y="13"/>
                    <a:pt x="122" y="11"/>
                  </a:cubicBezTo>
                  <a:cubicBezTo>
                    <a:pt x="123" y="12"/>
                    <a:pt x="124" y="13"/>
                    <a:pt x="125" y="13"/>
                  </a:cubicBezTo>
                  <a:cubicBezTo>
                    <a:pt x="127" y="15"/>
                    <a:pt x="129" y="18"/>
                    <a:pt x="131" y="20"/>
                  </a:cubicBezTo>
                  <a:cubicBezTo>
                    <a:pt x="133" y="22"/>
                    <a:pt x="135" y="24"/>
                    <a:pt x="137" y="27"/>
                  </a:cubicBezTo>
                  <a:cubicBezTo>
                    <a:pt x="137" y="27"/>
                    <a:pt x="136" y="27"/>
                    <a:pt x="135" y="27"/>
                  </a:cubicBezTo>
                  <a:close/>
                  <a:moveTo>
                    <a:pt x="132" y="19"/>
                  </a:moveTo>
                  <a:cubicBezTo>
                    <a:pt x="129" y="16"/>
                    <a:pt x="127" y="12"/>
                    <a:pt x="124" y="9"/>
                  </a:cubicBezTo>
                  <a:cubicBezTo>
                    <a:pt x="125" y="10"/>
                    <a:pt x="126" y="12"/>
                    <a:pt x="128" y="13"/>
                  </a:cubicBezTo>
                  <a:cubicBezTo>
                    <a:pt x="131" y="17"/>
                    <a:pt x="135" y="21"/>
                    <a:pt x="139" y="24"/>
                  </a:cubicBezTo>
                  <a:cubicBezTo>
                    <a:pt x="139" y="24"/>
                    <a:pt x="140" y="24"/>
                    <a:pt x="140" y="24"/>
                  </a:cubicBezTo>
                  <a:cubicBezTo>
                    <a:pt x="138" y="20"/>
                    <a:pt x="135" y="16"/>
                    <a:pt x="132" y="13"/>
                  </a:cubicBezTo>
                  <a:cubicBezTo>
                    <a:pt x="130" y="11"/>
                    <a:pt x="129" y="9"/>
                    <a:pt x="128" y="7"/>
                  </a:cubicBezTo>
                  <a:cubicBezTo>
                    <a:pt x="127" y="6"/>
                    <a:pt x="126" y="5"/>
                    <a:pt x="125" y="4"/>
                  </a:cubicBezTo>
                  <a:cubicBezTo>
                    <a:pt x="124" y="2"/>
                    <a:pt x="125" y="4"/>
                    <a:pt x="126" y="5"/>
                  </a:cubicBezTo>
                  <a:cubicBezTo>
                    <a:pt x="129" y="8"/>
                    <a:pt x="132" y="12"/>
                    <a:pt x="135" y="16"/>
                  </a:cubicBezTo>
                  <a:cubicBezTo>
                    <a:pt x="137" y="19"/>
                    <a:pt x="139" y="22"/>
                    <a:pt x="142" y="25"/>
                  </a:cubicBezTo>
                  <a:cubicBezTo>
                    <a:pt x="143" y="25"/>
                    <a:pt x="143" y="24"/>
                    <a:pt x="143" y="24"/>
                  </a:cubicBezTo>
                  <a:cubicBezTo>
                    <a:pt x="140" y="21"/>
                    <a:pt x="138" y="17"/>
                    <a:pt x="136" y="14"/>
                  </a:cubicBezTo>
                  <a:cubicBezTo>
                    <a:pt x="134" y="12"/>
                    <a:pt x="133" y="10"/>
                    <a:pt x="131" y="8"/>
                  </a:cubicBezTo>
                  <a:cubicBezTo>
                    <a:pt x="130" y="7"/>
                    <a:pt x="130" y="6"/>
                    <a:pt x="129" y="5"/>
                  </a:cubicBezTo>
                  <a:cubicBezTo>
                    <a:pt x="129" y="6"/>
                    <a:pt x="127" y="3"/>
                    <a:pt x="127" y="3"/>
                  </a:cubicBezTo>
                  <a:cubicBezTo>
                    <a:pt x="127" y="3"/>
                    <a:pt x="127" y="3"/>
                    <a:pt x="127" y="3"/>
                  </a:cubicBezTo>
                  <a:cubicBezTo>
                    <a:pt x="127" y="3"/>
                    <a:pt x="127" y="3"/>
                    <a:pt x="127" y="3"/>
                  </a:cubicBezTo>
                  <a:cubicBezTo>
                    <a:pt x="130" y="6"/>
                    <a:pt x="133" y="9"/>
                    <a:pt x="136" y="12"/>
                  </a:cubicBezTo>
                  <a:cubicBezTo>
                    <a:pt x="140" y="16"/>
                    <a:pt x="143" y="20"/>
                    <a:pt x="146" y="24"/>
                  </a:cubicBezTo>
                  <a:cubicBezTo>
                    <a:pt x="146" y="24"/>
                    <a:pt x="146" y="24"/>
                    <a:pt x="146" y="24"/>
                  </a:cubicBezTo>
                  <a:cubicBezTo>
                    <a:pt x="143" y="25"/>
                    <a:pt x="141" y="26"/>
                    <a:pt x="138" y="27"/>
                  </a:cubicBezTo>
                  <a:cubicBezTo>
                    <a:pt x="137" y="23"/>
                    <a:pt x="134" y="21"/>
                    <a:pt x="132" y="19"/>
                  </a:cubicBezTo>
                  <a:close/>
                  <a:moveTo>
                    <a:pt x="134" y="10"/>
                  </a:moveTo>
                  <a:cubicBezTo>
                    <a:pt x="132" y="7"/>
                    <a:pt x="130" y="5"/>
                    <a:pt x="128" y="2"/>
                  </a:cubicBezTo>
                  <a:cubicBezTo>
                    <a:pt x="128" y="2"/>
                    <a:pt x="129" y="2"/>
                    <a:pt x="130" y="2"/>
                  </a:cubicBezTo>
                  <a:cubicBezTo>
                    <a:pt x="132" y="6"/>
                    <a:pt x="134" y="9"/>
                    <a:pt x="137" y="12"/>
                  </a:cubicBezTo>
                  <a:cubicBezTo>
                    <a:pt x="136" y="11"/>
                    <a:pt x="135" y="10"/>
                    <a:pt x="134" y="10"/>
                  </a:cubicBezTo>
                  <a:close/>
                  <a:moveTo>
                    <a:pt x="134" y="2"/>
                  </a:moveTo>
                  <a:cubicBezTo>
                    <a:pt x="136" y="6"/>
                    <a:pt x="139" y="10"/>
                    <a:pt x="141" y="13"/>
                  </a:cubicBezTo>
                  <a:cubicBezTo>
                    <a:pt x="142" y="14"/>
                    <a:pt x="143" y="15"/>
                    <a:pt x="143" y="16"/>
                  </a:cubicBezTo>
                  <a:cubicBezTo>
                    <a:pt x="139" y="11"/>
                    <a:pt x="136" y="6"/>
                    <a:pt x="131" y="2"/>
                  </a:cubicBezTo>
                  <a:cubicBezTo>
                    <a:pt x="132" y="2"/>
                    <a:pt x="133" y="2"/>
                    <a:pt x="134" y="2"/>
                  </a:cubicBezTo>
                  <a:close/>
                  <a:moveTo>
                    <a:pt x="138" y="3"/>
                  </a:moveTo>
                  <a:cubicBezTo>
                    <a:pt x="139" y="5"/>
                    <a:pt x="141" y="8"/>
                    <a:pt x="143" y="10"/>
                  </a:cubicBezTo>
                  <a:cubicBezTo>
                    <a:pt x="144" y="12"/>
                    <a:pt x="146" y="13"/>
                    <a:pt x="147" y="15"/>
                  </a:cubicBezTo>
                  <a:cubicBezTo>
                    <a:pt x="148" y="16"/>
                    <a:pt x="148" y="17"/>
                    <a:pt x="148" y="17"/>
                  </a:cubicBezTo>
                  <a:cubicBezTo>
                    <a:pt x="149" y="17"/>
                    <a:pt x="149" y="18"/>
                    <a:pt x="149" y="18"/>
                  </a:cubicBezTo>
                  <a:cubicBezTo>
                    <a:pt x="149" y="18"/>
                    <a:pt x="148" y="17"/>
                    <a:pt x="148" y="17"/>
                  </a:cubicBezTo>
                  <a:cubicBezTo>
                    <a:pt x="145" y="14"/>
                    <a:pt x="143" y="11"/>
                    <a:pt x="140" y="8"/>
                  </a:cubicBezTo>
                  <a:cubicBezTo>
                    <a:pt x="138" y="6"/>
                    <a:pt x="137" y="4"/>
                    <a:pt x="135" y="3"/>
                  </a:cubicBezTo>
                  <a:cubicBezTo>
                    <a:pt x="136" y="3"/>
                    <a:pt x="137" y="3"/>
                    <a:pt x="138" y="3"/>
                  </a:cubicBezTo>
                  <a:close/>
                  <a:moveTo>
                    <a:pt x="141" y="3"/>
                  </a:moveTo>
                  <a:cubicBezTo>
                    <a:pt x="141" y="4"/>
                    <a:pt x="142" y="6"/>
                    <a:pt x="143" y="7"/>
                  </a:cubicBezTo>
                  <a:cubicBezTo>
                    <a:pt x="142" y="6"/>
                    <a:pt x="140" y="4"/>
                    <a:pt x="139" y="3"/>
                  </a:cubicBezTo>
                  <a:cubicBezTo>
                    <a:pt x="139" y="3"/>
                    <a:pt x="140" y="3"/>
                    <a:pt x="140" y="3"/>
                  </a:cubicBezTo>
                  <a:cubicBezTo>
                    <a:pt x="140" y="3"/>
                    <a:pt x="140" y="3"/>
                    <a:pt x="141" y="3"/>
                  </a:cubicBezTo>
                  <a:close/>
                  <a:moveTo>
                    <a:pt x="144" y="4"/>
                  </a:moveTo>
                  <a:cubicBezTo>
                    <a:pt x="146" y="6"/>
                    <a:pt x="147" y="7"/>
                    <a:pt x="148" y="9"/>
                  </a:cubicBezTo>
                  <a:cubicBezTo>
                    <a:pt x="149" y="9"/>
                    <a:pt x="150" y="10"/>
                    <a:pt x="150" y="11"/>
                  </a:cubicBezTo>
                  <a:cubicBezTo>
                    <a:pt x="151" y="12"/>
                    <a:pt x="154" y="14"/>
                    <a:pt x="150" y="11"/>
                  </a:cubicBezTo>
                  <a:cubicBezTo>
                    <a:pt x="148" y="9"/>
                    <a:pt x="145" y="6"/>
                    <a:pt x="143" y="4"/>
                  </a:cubicBezTo>
                  <a:cubicBezTo>
                    <a:pt x="143" y="4"/>
                    <a:pt x="144" y="4"/>
                    <a:pt x="144" y="4"/>
                  </a:cubicBezTo>
                  <a:close/>
                  <a:moveTo>
                    <a:pt x="78" y="9"/>
                  </a:moveTo>
                  <a:cubicBezTo>
                    <a:pt x="80" y="12"/>
                    <a:pt x="81" y="16"/>
                    <a:pt x="81" y="19"/>
                  </a:cubicBezTo>
                  <a:cubicBezTo>
                    <a:pt x="80" y="16"/>
                    <a:pt x="78" y="13"/>
                    <a:pt x="76" y="10"/>
                  </a:cubicBezTo>
                  <a:cubicBezTo>
                    <a:pt x="76" y="10"/>
                    <a:pt x="77" y="10"/>
                    <a:pt x="77" y="10"/>
                  </a:cubicBezTo>
                  <a:cubicBezTo>
                    <a:pt x="77" y="9"/>
                    <a:pt x="78" y="9"/>
                    <a:pt x="78" y="9"/>
                  </a:cubicBezTo>
                  <a:close/>
                  <a:moveTo>
                    <a:pt x="5" y="34"/>
                  </a:moveTo>
                  <a:cubicBezTo>
                    <a:pt x="6" y="33"/>
                    <a:pt x="7" y="32"/>
                    <a:pt x="8" y="31"/>
                  </a:cubicBezTo>
                  <a:cubicBezTo>
                    <a:pt x="10" y="29"/>
                    <a:pt x="10" y="26"/>
                    <a:pt x="11" y="24"/>
                  </a:cubicBezTo>
                  <a:cubicBezTo>
                    <a:pt x="17" y="23"/>
                    <a:pt x="23" y="23"/>
                    <a:pt x="29" y="23"/>
                  </a:cubicBezTo>
                  <a:cubicBezTo>
                    <a:pt x="30" y="25"/>
                    <a:pt x="31" y="27"/>
                    <a:pt x="31" y="29"/>
                  </a:cubicBezTo>
                  <a:cubicBezTo>
                    <a:pt x="25" y="32"/>
                    <a:pt x="20" y="36"/>
                    <a:pt x="13" y="38"/>
                  </a:cubicBezTo>
                  <a:cubicBezTo>
                    <a:pt x="12" y="35"/>
                    <a:pt x="9" y="34"/>
                    <a:pt x="5" y="34"/>
                  </a:cubicBezTo>
                  <a:close/>
                  <a:moveTo>
                    <a:pt x="33" y="29"/>
                  </a:moveTo>
                  <a:cubicBezTo>
                    <a:pt x="33" y="29"/>
                    <a:pt x="33" y="29"/>
                    <a:pt x="33" y="29"/>
                  </a:cubicBezTo>
                  <a:cubicBezTo>
                    <a:pt x="33" y="29"/>
                    <a:pt x="34" y="28"/>
                    <a:pt x="33" y="28"/>
                  </a:cubicBezTo>
                  <a:cubicBezTo>
                    <a:pt x="33" y="28"/>
                    <a:pt x="33" y="27"/>
                    <a:pt x="32" y="26"/>
                  </a:cubicBezTo>
                  <a:cubicBezTo>
                    <a:pt x="32" y="26"/>
                    <a:pt x="32" y="26"/>
                    <a:pt x="32" y="26"/>
                  </a:cubicBezTo>
                  <a:cubicBezTo>
                    <a:pt x="32" y="26"/>
                    <a:pt x="32" y="26"/>
                    <a:pt x="33" y="26"/>
                  </a:cubicBezTo>
                  <a:cubicBezTo>
                    <a:pt x="33" y="27"/>
                    <a:pt x="34" y="28"/>
                    <a:pt x="34" y="29"/>
                  </a:cubicBezTo>
                  <a:cubicBezTo>
                    <a:pt x="35" y="29"/>
                    <a:pt x="35" y="29"/>
                    <a:pt x="35" y="28"/>
                  </a:cubicBezTo>
                  <a:cubicBezTo>
                    <a:pt x="35" y="27"/>
                    <a:pt x="34" y="23"/>
                    <a:pt x="32" y="22"/>
                  </a:cubicBezTo>
                  <a:cubicBezTo>
                    <a:pt x="34" y="24"/>
                    <a:pt x="35" y="26"/>
                    <a:pt x="37" y="28"/>
                  </a:cubicBezTo>
                  <a:cubicBezTo>
                    <a:pt x="37" y="28"/>
                    <a:pt x="37" y="28"/>
                    <a:pt x="37" y="28"/>
                  </a:cubicBezTo>
                  <a:cubicBezTo>
                    <a:pt x="37" y="27"/>
                    <a:pt x="36" y="26"/>
                    <a:pt x="36" y="24"/>
                  </a:cubicBezTo>
                  <a:cubicBezTo>
                    <a:pt x="35" y="23"/>
                    <a:pt x="33" y="20"/>
                    <a:pt x="36" y="23"/>
                  </a:cubicBezTo>
                  <a:cubicBezTo>
                    <a:pt x="37" y="25"/>
                    <a:pt x="38" y="27"/>
                    <a:pt x="39" y="28"/>
                  </a:cubicBezTo>
                  <a:cubicBezTo>
                    <a:pt x="40" y="28"/>
                    <a:pt x="40" y="28"/>
                    <a:pt x="40" y="28"/>
                  </a:cubicBezTo>
                  <a:cubicBezTo>
                    <a:pt x="39" y="26"/>
                    <a:pt x="38" y="23"/>
                    <a:pt x="37" y="22"/>
                  </a:cubicBezTo>
                  <a:cubicBezTo>
                    <a:pt x="39" y="24"/>
                    <a:pt x="40" y="26"/>
                    <a:pt x="42" y="28"/>
                  </a:cubicBezTo>
                  <a:cubicBezTo>
                    <a:pt x="39" y="29"/>
                    <a:pt x="36" y="29"/>
                    <a:pt x="33" y="29"/>
                  </a:cubicBezTo>
                  <a:close/>
                  <a:moveTo>
                    <a:pt x="146" y="24"/>
                  </a:moveTo>
                  <a:cubicBezTo>
                    <a:pt x="146" y="24"/>
                    <a:pt x="146" y="24"/>
                    <a:pt x="146" y="24"/>
                  </a:cubicBezTo>
                  <a:cubicBezTo>
                    <a:pt x="144" y="20"/>
                    <a:pt x="141" y="17"/>
                    <a:pt x="138" y="13"/>
                  </a:cubicBezTo>
                  <a:cubicBezTo>
                    <a:pt x="137" y="11"/>
                    <a:pt x="135" y="9"/>
                    <a:pt x="134" y="7"/>
                  </a:cubicBezTo>
                  <a:cubicBezTo>
                    <a:pt x="133" y="6"/>
                    <a:pt x="132" y="5"/>
                    <a:pt x="131" y="4"/>
                  </a:cubicBezTo>
                  <a:cubicBezTo>
                    <a:pt x="131" y="3"/>
                    <a:pt x="130" y="2"/>
                    <a:pt x="131" y="3"/>
                  </a:cubicBezTo>
                  <a:cubicBezTo>
                    <a:pt x="138" y="8"/>
                    <a:pt x="142" y="15"/>
                    <a:pt x="147" y="21"/>
                  </a:cubicBezTo>
                  <a:cubicBezTo>
                    <a:pt x="147" y="21"/>
                    <a:pt x="147" y="21"/>
                    <a:pt x="147" y="21"/>
                  </a:cubicBezTo>
                  <a:cubicBezTo>
                    <a:pt x="148" y="21"/>
                    <a:pt x="148" y="22"/>
                    <a:pt x="148" y="22"/>
                  </a:cubicBezTo>
                  <a:cubicBezTo>
                    <a:pt x="148" y="22"/>
                    <a:pt x="148" y="22"/>
                    <a:pt x="149" y="22"/>
                  </a:cubicBezTo>
                  <a:cubicBezTo>
                    <a:pt x="148" y="23"/>
                    <a:pt x="147" y="23"/>
                    <a:pt x="146" y="24"/>
                  </a:cubicBezTo>
                  <a:close/>
                  <a:moveTo>
                    <a:pt x="151" y="19"/>
                  </a:moveTo>
                  <a:cubicBezTo>
                    <a:pt x="151" y="20"/>
                    <a:pt x="150" y="21"/>
                    <a:pt x="149" y="22"/>
                  </a:cubicBezTo>
                  <a:cubicBezTo>
                    <a:pt x="149" y="22"/>
                    <a:pt x="149" y="22"/>
                    <a:pt x="149" y="22"/>
                  </a:cubicBezTo>
                  <a:cubicBezTo>
                    <a:pt x="146" y="18"/>
                    <a:pt x="143" y="15"/>
                    <a:pt x="141" y="12"/>
                  </a:cubicBezTo>
                  <a:cubicBezTo>
                    <a:pt x="140" y="10"/>
                    <a:pt x="139" y="9"/>
                    <a:pt x="138" y="7"/>
                  </a:cubicBezTo>
                  <a:cubicBezTo>
                    <a:pt x="137" y="6"/>
                    <a:pt x="137" y="6"/>
                    <a:pt x="136" y="5"/>
                  </a:cubicBezTo>
                  <a:cubicBezTo>
                    <a:pt x="136" y="5"/>
                    <a:pt x="134" y="2"/>
                    <a:pt x="135" y="3"/>
                  </a:cubicBezTo>
                  <a:cubicBezTo>
                    <a:pt x="138" y="5"/>
                    <a:pt x="139" y="8"/>
                    <a:pt x="141" y="10"/>
                  </a:cubicBezTo>
                  <a:cubicBezTo>
                    <a:pt x="144" y="13"/>
                    <a:pt x="147" y="16"/>
                    <a:pt x="150" y="19"/>
                  </a:cubicBezTo>
                  <a:cubicBezTo>
                    <a:pt x="150" y="20"/>
                    <a:pt x="150" y="19"/>
                    <a:pt x="150" y="19"/>
                  </a:cubicBezTo>
                  <a:cubicBezTo>
                    <a:pt x="147" y="13"/>
                    <a:pt x="142" y="8"/>
                    <a:pt x="138" y="3"/>
                  </a:cubicBezTo>
                  <a:cubicBezTo>
                    <a:pt x="138" y="3"/>
                    <a:pt x="138" y="3"/>
                    <a:pt x="138" y="3"/>
                  </a:cubicBezTo>
                  <a:cubicBezTo>
                    <a:pt x="140" y="5"/>
                    <a:pt x="143" y="7"/>
                    <a:pt x="144" y="9"/>
                  </a:cubicBezTo>
                  <a:cubicBezTo>
                    <a:pt x="146" y="11"/>
                    <a:pt x="148" y="13"/>
                    <a:pt x="149" y="14"/>
                  </a:cubicBezTo>
                  <a:cubicBezTo>
                    <a:pt x="149" y="16"/>
                    <a:pt x="150" y="16"/>
                    <a:pt x="150" y="16"/>
                  </a:cubicBezTo>
                  <a:cubicBezTo>
                    <a:pt x="151" y="16"/>
                    <a:pt x="151" y="17"/>
                    <a:pt x="151" y="17"/>
                  </a:cubicBezTo>
                  <a:cubicBezTo>
                    <a:pt x="151" y="17"/>
                    <a:pt x="152" y="17"/>
                    <a:pt x="151" y="17"/>
                  </a:cubicBezTo>
                  <a:cubicBezTo>
                    <a:pt x="148" y="12"/>
                    <a:pt x="144" y="8"/>
                    <a:pt x="141" y="3"/>
                  </a:cubicBezTo>
                  <a:cubicBezTo>
                    <a:pt x="141" y="3"/>
                    <a:pt x="142" y="3"/>
                    <a:pt x="142" y="3"/>
                  </a:cubicBezTo>
                  <a:cubicBezTo>
                    <a:pt x="142" y="4"/>
                    <a:pt x="143" y="5"/>
                    <a:pt x="144" y="5"/>
                  </a:cubicBezTo>
                  <a:cubicBezTo>
                    <a:pt x="145" y="6"/>
                    <a:pt x="146" y="8"/>
                    <a:pt x="147" y="9"/>
                  </a:cubicBezTo>
                  <a:cubicBezTo>
                    <a:pt x="149" y="11"/>
                    <a:pt x="150" y="12"/>
                    <a:pt x="153" y="14"/>
                  </a:cubicBezTo>
                  <a:cubicBezTo>
                    <a:pt x="153" y="14"/>
                    <a:pt x="153" y="14"/>
                    <a:pt x="153" y="13"/>
                  </a:cubicBezTo>
                  <a:cubicBezTo>
                    <a:pt x="150" y="11"/>
                    <a:pt x="148" y="7"/>
                    <a:pt x="146" y="5"/>
                  </a:cubicBezTo>
                  <a:cubicBezTo>
                    <a:pt x="151" y="7"/>
                    <a:pt x="156" y="12"/>
                    <a:pt x="151" y="19"/>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30"/>
            <p:cNvSpPr/>
            <p:nvPr/>
          </p:nvSpPr>
          <p:spPr bwMode="auto">
            <a:xfrm>
              <a:off x="8558458" y="3174434"/>
              <a:ext cx="34925" cy="15875"/>
            </a:xfrm>
            <a:custGeom>
              <a:avLst/>
              <a:gdLst>
                <a:gd name="T0" fmla="*/ 7 w 8"/>
                <a:gd name="T1" fmla="*/ 2 h 4"/>
                <a:gd name="T2" fmla="*/ 7 w 8"/>
                <a:gd name="T3" fmla="*/ 0 h 4"/>
                <a:gd name="T4" fmla="*/ 2 w 8"/>
                <a:gd name="T5" fmla="*/ 1 h 4"/>
                <a:gd name="T6" fmla="*/ 3 w 8"/>
                <a:gd name="T7" fmla="*/ 3 h 4"/>
                <a:gd name="T8" fmla="*/ 7 w 8"/>
                <a:gd name="T9" fmla="*/ 2 h 4"/>
              </a:gdLst>
              <a:ahLst/>
              <a:cxnLst>
                <a:cxn ang="0">
                  <a:pos x="T0" y="T1"/>
                </a:cxn>
                <a:cxn ang="0">
                  <a:pos x="T2" y="T3"/>
                </a:cxn>
                <a:cxn ang="0">
                  <a:pos x="T4" y="T5"/>
                </a:cxn>
                <a:cxn ang="0">
                  <a:pos x="T6" y="T7"/>
                </a:cxn>
                <a:cxn ang="0">
                  <a:pos x="T8" y="T9"/>
                </a:cxn>
              </a:cxnLst>
              <a:rect l="0" t="0" r="r" b="b"/>
              <a:pathLst>
                <a:path w="8" h="4">
                  <a:moveTo>
                    <a:pt x="7" y="2"/>
                  </a:moveTo>
                  <a:cubicBezTo>
                    <a:pt x="8" y="2"/>
                    <a:pt x="8" y="0"/>
                    <a:pt x="7" y="0"/>
                  </a:cubicBezTo>
                  <a:cubicBezTo>
                    <a:pt x="5" y="0"/>
                    <a:pt x="3" y="0"/>
                    <a:pt x="2" y="1"/>
                  </a:cubicBezTo>
                  <a:cubicBezTo>
                    <a:pt x="0" y="2"/>
                    <a:pt x="1" y="4"/>
                    <a:pt x="3" y="3"/>
                  </a:cubicBezTo>
                  <a:cubicBezTo>
                    <a:pt x="4" y="2"/>
                    <a:pt x="6" y="2"/>
                    <a:pt x="7" y="2"/>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31"/>
            <p:cNvSpPr>
              <a:spLocks noEditPoints="1"/>
            </p:cNvSpPr>
            <p:nvPr/>
          </p:nvSpPr>
          <p:spPr bwMode="auto">
            <a:xfrm>
              <a:off x="9258546" y="3593534"/>
              <a:ext cx="169863" cy="195263"/>
            </a:xfrm>
            <a:custGeom>
              <a:avLst/>
              <a:gdLst>
                <a:gd name="T0" fmla="*/ 12 w 40"/>
                <a:gd name="T1" fmla="*/ 1 h 46"/>
                <a:gd name="T2" fmla="*/ 18 w 40"/>
                <a:gd name="T3" fmla="*/ 45 h 46"/>
                <a:gd name="T4" fmla="*/ 40 w 40"/>
                <a:gd name="T5" fmla="*/ 7 h 46"/>
                <a:gd name="T6" fmla="*/ 19 w 40"/>
                <a:gd name="T7" fmla="*/ 43 h 46"/>
                <a:gd name="T8" fmla="*/ 22 w 40"/>
                <a:gd name="T9" fmla="*/ 37 h 46"/>
                <a:gd name="T10" fmla="*/ 25 w 40"/>
                <a:gd name="T11" fmla="*/ 34 h 46"/>
                <a:gd name="T12" fmla="*/ 27 w 40"/>
                <a:gd name="T13" fmla="*/ 33 h 46"/>
                <a:gd name="T14" fmla="*/ 17 w 40"/>
                <a:gd name="T15" fmla="*/ 40 h 46"/>
                <a:gd name="T16" fmla="*/ 17 w 40"/>
                <a:gd name="T17" fmla="*/ 40 h 46"/>
                <a:gd name="T18" fmla="*/ 15 w 40"/>
                <a:gd name="T19" fmla="*/ 37 h 46"/>
                <a:gd name="T20" fmla="*/ 24 w 40"/>
                <a:gd name="T21" fmla="*/ 29 h 46"/>
                <a:gd name="T22" fmla="*/ 26 w 40"/>
                <a:gd name="T23" fmla="*/ 25 h 46"/>
                <a:gd name="T24" fmla="*/ 11 w 40"/>
                <a:gd name="T25" fmla="*/ 30 h 46"/>
                <a:gd name="T26" fmla="*/ 12 w 40"/>
                <a:gd name="T27" fmla="*/ 32 h 46"/>
                <a:gd name="T28" fmla="*/ 37 w 40"/>
                <a:gd name="T29" fmla="*/ 10 h 46"/>
                <a:gd name="T30" fmla="*/ 25 w 40"/>
                <a:gd name="T31" fmla="*/ 22 h 46"/>
                <a:gd name="T32" fmla="*/ 27 w 40"/>
                <a:gd name="T33" fmla="*/ 18 h 46"/>
                <a:gd name="T34" fmla="*/ 38 w 40"/>
                <a:gd name="T35" fmla="*/ 9 h 46"/>
                <a:gd name="T36" fmla="*/ 15 w 40"/>
                <a:gd name="T37" fmla="*/ 23 h 46"/>
                <a:gd name="T38" fmla="*/ 36 w 40"/>
                <a:gd name="T39" fmla="*/ 5 h 46"/>
                <a:gd name="T40" fmla="*/ 19 w 40"/>
                <a:gd name="T41" fmla="*/ 29 h 46"/>
                <a:gd name="T42" fmla="*/ 35 w 40"/>
                <a:gd name="T43" fmla="*/ 19 h 46"/>
                <a:gd name="T44" fmla="*/ 25 w 40"/>
                <a:gd name="T45" fmla="*/ 31 h 46"/>
                <a:gd name="T46" fmla="*/ 31 w 40"/>
                <a:gd name="T47" fmla="*/ 25 h 46"/>
                <a:gd name="T48" fmla="*/ 15 w 40"/>
                <a:gd name="T49" fmla="*/ 36 h 46"/>
                <a:gd name="T50" fmla="*/ 33 w 40"/>
                <a:gd name="T51" fmla="*/ 22 h 46"/>
                <a:gd name="T52" fmla="*/ 14 w 40"/>
                <a:gd name="T53" fmla="*/ 34 h 46"/>
                <a:gd name="T54" fmla="*/ 36 w 40"/>
                <a:gd name="T55" fmla="*/ 5 h 46"/>
                <a:gd name="T56" fmla="*/ 12 w 40"/>
                <a:gd name="T57" fmla="*/ 23 h 46"/>
                <a:gd name="T58" fmla="*/ 35 w 40"/>
                <a:gd name="T59" fmla="*/ 3 h 46"/>
                <a:gd name="T60" fmla="*/ 9 w 40"/>
                <a:gd name="T61" fmla="*/ 25 h 46"/>
                <a:gd name="T62" fmla="*/ 18 w 40"/>
                <a:gd name="T63" fmla="*/ 14 h 46"/>
                <a:gd name="T64" fmla="*/ 15 w 40"/>
                <a:gd name="T65" fmla="*/ 13 h 46"/>
                <a:gd name="T66" fmla="*/ 6 w 40"/>
                <a:gd name="T67" fmla="*/ 19 h 46"/>
                <a:gd name="T68" fmla="*/ 11 w 40"/>
                <a:gd name="T69" fmla="*/ 14 h 46"/>
                <a:gd name="T70" fmla="*/ 9 w 40"/>
                <a:gd name="T71" fmla="*/ 11 h 46"/>
                <a:gd name="T72" fmla="*/ 4 w 40"/>
                <a:gd name="T73" fmla="*/ 14 h 46"/>
                <a:gd name="T74" fmla="*/ 3 w 40"/>
                <a:gd name="T75" fmla="*/ 11 h 46"/>
                <a:gd name="T76" fmla="*/ 11 w 40"/>
                <a:gd name="T77" fmla="*/ 6 h 46"/>
                <a:gd name="T78" fmla="*/ 16 w 40"/>
                <a:gd name="T79" fmla="*/ 9 h 46"/>
                <a:gd name="T80" fmla="*/ 15 w 40"/>
                <a:gd name="T81" fmla="*/ 7 h 46"/>
                <a:gd name="T82" fmla="*/ 7 w 40"/>
                <a:gd name="T83" fmla="*/ 17 h 46"/>
                <a:gd name="T84" fmla="*/ 18 w 40"/>
                <a:gd name="T85" fmla="*/ 13 h 46"/>
                <a:gd name="T86" fmla="*/ 19 w 40"/>
                <a:gd name="T87" fmla="*/ 14 h 46"/>
                <a:gd name="T88" fmla="*/ 16 w 40"/>
                <a:gd name="T89" fmla="*/ 19 h 46"/>
                <a:gd name="T90" fmla="*/ 18 w 40"/>
                <a:gd name="T91" fmla="*/ 14 h 46"/>
                <a:gd name="T92" fmla="*/ 26 w 40"/>
                <a:gd name="T93" fmla="*/ 10 h 46"/>
                <a:gd name="T94" fmla="*/ 20 w 40"/>
                <a:gd name="T95" fmla="*/ 16 h 46"/>
                <a:gd name="T96" fmla="*/ 26 w 40"/>
                <a:gd name="T97" fmla="*/ 11 h 46"/>
                <a:gd name="T98" fmla="*/ 33 w 40"/>
                <a:gd name="T99" fmla="*/ 5 h 46"/>
                <a:gd name="T100" fmla="*/ 22 w 40"/>
                <a:gd name="T101" fmla="*/ 14 h 46"/>
                <a:gd name="T102" fmla="*/ 26 w 40"/>
                <a:gd name="T103" fmla="*/ 9 h 46"/>
                <a:gd name="T104" fmla="*/ 29 w 40"/>
                <a:gd name="T105" fmla="*/ 4 h 46"/>
                <a:gd name="T106" fmla="*/ 4 w 40"/>
                <a:gd name="T107" fmla="*/ 14 h 46"/>
                <a:gd name="T108" fmla="*/ 4 w 40"/>
                <a:gd name="T109" fmla="*/ 11 h 46"/>
                <a:gd name="T110" fmla="*/ 13 w 40"/>
                <a:gd name="T111" fmla="*/ 4 h 46"/>
                <a:gd name="T112" fmla="*/ 9 w 40"/>
                <a:gd name="T113" fmla="*/ 26 h 46"/>
                <a:gd name="T114" fmla="*/ 25 w 40"/>
                <a:gd name="T115" fmla="*/ 19 h 46"/>
                <a:gd name="T116" fmla="*/ 11 w 40"/>
                <a:gd name="T117" fmla="*/ 3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 h="46">
                  <a:moveTo>
                    <a:pt x="40" y="7"/>
                  </a:moveTo>
                  <a:cubicBezTo>
                    <a:pt x="39" y="2"/>
                    <a:pt x="35" y="0"/>
                    <a:pt x="31" y="1"/>
                  </a:cubicBezTo>
                  <a:cubicBezTo>
                    <a:pt x="25" y="2"/>
                    <a:pt x="22" y="7"/>
                    <a:pt x="20" y="12"/>
                  </a:cubicBezTo>
                  <a:cubicBezTo>
                    <a:pt x="18" y="8"/>
                    <a:pt x="16" y="3"/>
                    <a:pt x="12" y="1"/>
                  </a:cubicBezTo>
                  <a:cubicBezTo>
                    <a:pt x="8" y="0"/>
                    <a:pt x="3" y="2"/>
                    <a:pt x="2" y="6"/>
                  </a:cubicBezTo>
                  <a:cubicBezTo>
                    <a:pt x="0" y="11"/>
                    <a:pt x="2" y="17"/>
                    <a:pt x="5" y="22"/>
                  </a:cubicBezTo>
                  <a:cubicBezTo>
                    <a:pt x="8" y="30"/>
                    <a:pt x="13" y="37"/>
                    <a:pt x="18" y="45"/>
                  </a:cubicBezTo>
                  <a:cubicBezTo>
                    <a:pt x="18" y="45"/>
                    <a:pt x="18" y="45"/>
                    <a:pt x="18" y="45"/>
                  </a:cubicBezTo>
                  <a:cubicBezTo>
                    <a:pt x="19" y="46"/>
                    <a:pt x="20" y="46"/>
                    <a:pt x="20" y="45"/>
                  </a:cubicBezTo>
                  <a:cubicBezTo>
                    <a:pt x="20" y="45"/>
                    <a:pt x="20" y="45"/>
                    <a:pt x="20" y="45"/>
                  </a:cubicBezTo>
                  <a:cubicBezTo>
                    <a:pt x="26" y="38"/>
                    <a:pt x="31" y="30"/>
                    <a:pt x="35" y="22"/>
                  </a:cubicBezTo>
                  <a:cubicBezTo>
                    <a:pt x="38" y="17"/>
                    <a:pt x="40" y="12"/>
                    <a:pt x="40" y="7"/>
                  </a:cubicBezTo>
                  <a:close/>
                  <a:moveTo>
                    <a:pt x="19" y="43"/>
                  </a:moveTo>
                  <a:cubicBezTo>
                    <a:pt x="19" y="43"/>
                    <a:pt x="19" y="43"/>
                    <a:pt x="19" y="43"/>
                  </a:cubicBezTo>
                  <a:cubicBezTo>
                    <a:pt x="20" y="42"/>
                    <a:pt x="21" y="41"/>
                    <a:pt x="22" y="40"/>
                  </a:cubicBezTo>
                  <a:cubicBezTo>
                    <a:pt x="21" y="41"/>
                    <a:pt x="20" y="42"/>
                    <a:pt x="19" y="43"/>
                  </a:cubicBezTo>
                  <a:close/>
                  <a:moveTo>
                    <a:pt x="17" y="40"/>
                  </a:moveTo>
                  <a:cubicBezTo>
                    <a:pt x="18" y="40"/>
                    <a:pt x="19" y="39"/>
                    <a:pt x="19" y="39"/>
                  </a:cubicBezTo>
                  <a:cubicBezTo>
                    <a:pt x="20" y="38"/>
                    <a:pt x="21" y="37"/>
                    <a:pt x="22" y="36"/>
                  </a:cubicBezTo>
                  <a:cubicBezTo>
                    <a:pt x="22" y="36"/>
                    <a:pt x="22" y="37"/>
                    <a:pt x="22" y="37"/>
                  </a:cubicBezTo>
                  <a:cubicBezTo>
                    <a:pt x="21" y="38"/>
                    <a:pt x="19" y="39"/>
                    <a:pt x="18" y="40"/>
                  </a:cubicBezTo>
                  <a:cubicBezTo>
                    <a:pt x="18" y="40"/>
                    <a:pt x="18" y="40"/>
                    <a:pt x="18" y="40"/>
                  </a:cubicBezTo>
                  <a:cubicBezTo>
                    <a:pt x="18" y="40"/>
                    <a:pt x="17" y="40"/>
                    <a:pt x="17" y="40"/>
                  </a:cubicBezTo>
                  <a:close/>
                  <a:moveTo>
                    <a:pt x="25" y="34"/>
                  </a:moveTo>
                  <a:cubicBezTo>
                    <a:pt x="23" y="36"/>
                    <a:pt x="21" y="40"/>
                    <a:pt x="19" y="42"/>
                  </a:cubicBezTo>
                  <a:cubicBezTo>
                    <a:pt x="18" y="42"/>
                    <a:pt x="18" y="41"/>
                    <a:pt x="18" y="41"/>
                  </a:cubicBezTo>
                  <a:cubicBezTo>
                    <a:pt x="21" y="39"/>
                    <a:pt x="23" y="36"/>
                    <a:pt x="25" y="34"/>
                  </a:cubicBezTo>
                  <a:close/>
                  <a:moveTo>
                    <a:pt x="27" y="33"/>
                  </a:moveTo>
                  <a:cubicBezTo>
                    <a:pt x="26" y="33"/>
                    <a:pt x="26" y="33"/>
                    <a:pt x="25" y="33"/>
                  </a:cubicBezTo>
                  <a:cubicBezTo>
                    <a:pt x="26" y="33"/>
                    <a:pt x="27" y="32"/>
                    <a:pt x="27" y="32"/>
                  </a:cubicBezTo>
                  <a:cubicBezTo>
                    <a:pt x="27" y="32"/>
                    <a:pt x="27" y="32"/>
                    <a:pt x="27" y="33"/>
                  </a:cubicBezTo>
                  <a:close/>
                  <a:moveTo>
                    <a:pt x="17" y="40"/>
                  </a:moveTo>
                  <a:cubicBezTo>
                    <a:pt x="17" y="40"/>
                    <a:pt x="17" y="39"/>
                    <a:pt x="16" y="38"/>
                  </a:cubicBezTo>
                  <a:cubicBezTo>
                    <a:pt x="20" y="36"/>
                    <a:pt x="25" y="33"/>
                    <a:pt x="28" y="30"/>
                  </a:cubicBezTo>
                  <a:cubicBezTo>
                    <a:pt x="28" y="30"/>
                    <a:pt x="28" y="30"/>
                    <a:pt x="28" y="30"/>
                  </a:cubicBezTo>
                  <a:cubicBezTo>
                    <a:pt x="25" y="33"/>
                    <a:pt x="21" y="37"/>
                    <a:pt x="17" y="40"/>
                  </a:cubicBezTo>
                  <a:close/>
                  <a:moveTo>
                    <a:pt x="15" y="37"/>
                  </a:moveTo>
                  <a:cubicBezTo>
                    <a:pt x="17" y="36"/>
                    <a:pt x="19" y="35"/>
                    <a:pt x="21" y="34"/>
                  </a:cubicBezTo>
                  <a:cubicBezTo>
                    <a:pt x="19" y="35"/>
                    <a:pt x="18" y="37"/>
                    <a:pt x="16" y="38"/>
                  </a:cubicBezTo>
                  <a:cubicBezTo>
                    <a:pt x="16" y="38"/>
                    <a:pt x="15" y="37"/>
                    <a:pt x="15" y="37"/>
                  </a:cubicBezTo>
                  <a:close/>
                  <a:moveTo>
                    <a:pt x="14" y="35"/>
                  </a:moveTo>
                  <a:cubicBezTo>
                    <a:pt x="20" y="33"/>
                    <a:pt x="26" y="28"/>
                    <a:pt x="31" y="24"/>
                  </a:cubicBezTo>
                  <a:cubicBezTo>
                    <a:pt x="31" y="24"/>
                    <a:pt x="31" y="24"/>
                    <a:pt x="31" y="24"/>
                  </a:cubicBezTo>
                  <a:cubicBezTo>
                    <a:pt x="29" y="26"/>
                    <a:pt x="27" y="28"/>
                    <a:pt x="24" y="29"/>
                  </a:cubicBezTo>
                  <a:cubicBezTo>
                    <a:pt x="21" y="32"/>
                    <a:pt x="18" y="34"/>
                    <a:pt x="15" y="36"/>
                  </a:cubicBezTo>
                  <a:cubicBezTo>
                    <a:pt x="15" y="36"/>
                    <a:pt x="14" y="35"/>
                    <a:pt x="14" y="35"/>
                  </a:cubicBezTo>
                  <a:close/>
                  <a:moveTo>
                    <a:pt x="13" y="33"/>
                  </a:moveTo>
                  <a:cubicBezTo>
                    <a:pt x="18" y="31"/>
                    <a:pt x="22" y="28"/>
                    <a:pt x="26" y="25"/>
                  </a:cubicBezTo>
                  <a:cubicBezTo>
                    <a:pt x="28" y="24"/>
                    <a:pt x="29" y="23"/>
                    <a:pt x="31" y="23"/>
                  </a:cubicBezTo>
                  <a:cubicBezTo>
                    <a:pt x="25" y="27"/>
                    <a:pt x="18" y="29"/>
                    <a:pt x="13" y="34"/>
                  </a:cubicBezTo>
                  <a:cubicBezTo>
                    <a:pt x="13" y="34"/>
                    <a:pt x="13" y="33"/>
                    <a:pt x="13" y="33"/>
                  </a:cubicBezTo>
                  <a:close/>
                  <a:moveTo>
                    <a:pt x="11" y="30"/>
                  </a:moveTo>
                  <a:cubicBezTo>
                    <a:pt x="11" y="30"/>
                    <a:pt x="11" y="30"/>
                    <a:pt x="11" y="30"/>
                  </a:cubicBezTo>
                  <a:cubicBezTo>
                    <a:pt x="16" y="28"/>
                    <a:pt x="20" y="25"/>
                    <a:pt x="25" y="22"/>
                  </a:cubicBezTo>
                  <a:cubicBezTo>
                    <a:pt x="25" y="22"/>
                    <a:pt x="24" y="22"/>
                    <a:pt x="24" y="23"/>
                  </a:cubicBezTo>
                  <a:cubicBezTo>
                    <a:pt x="20" y="26"/>
                    <a:pt x="16" y="29"/>
                    <a:pt x="12" y="32"/>
                  </a:cubicBezTo>
                  <a:cubicBezTo>
                    <a:pt x="12" y="31"/>
                    <a:pt x="12" y="31"/>
                    <a:pt x="11" y="30"/>
                  </a:cubicBezTo>
                  <a:close/>
                  <a:moveTo>
                    <a:pt x="28" y="17"/>
                  </a:moveTo>
                  <a:cubicBezTo>
                    <a:pt x="31" y="15"/>
                    <a:pt x="33" y="12"/>
                    <a:pt x="36" y="10"/>
                  </a:cubicBezTo>
                  <a:cubicBezTo>
                    <a:pt x="37" y="10"/>
                    <a:pt x="37" y="10"/>
                    <a:pt x="37" y="10"/>
                  </a:cubicBezTo>
                  <a:cubicBezTo>
                    <a:pt x="37" y="10"/>
                    <a:pt x="37" y="10"/>
                    <a:pt x="38" y="10"/>
                  </a:cubicBezTo>
                  <a:cubicBezTo>
                    <a:pt x="38" y="10"/>
                    <a:pt x="37" y="11"/>
                    <a:pt x="37" y="12"/>
                  </a:cubicBezTo>
                  <a:cubicBezTo>
                    <a:pt x="37" y="12"/>
                    <a:pt x="37" y="12"/>
                    <a:pt x="37" y="12"/>
                  </a:cubicBezTo>
                  <a:cubicBezTo>
                    <a:pt x="32" y="15"/>
                    <a:pt x="29" y="19"/>
                    <a:pt x="25" y="22"/>
                  </a:cubicBezTo>
                  <a:cubicBezTo>
                    <a:pt x="22" y="23"/>
                    <a:pt x="19" y="25"/>
                    <a:pt x="17" y="26"/>
                  </a:cubicBezTo>
                  <a:cubicBezTo>
                    <a:pt x="16" y="27"/>
                    <a:pt x="15" y="28"/>
                    <a:pt x="13" y="28"/>
                  </a:cubicBezTo>
                  <a:cubicBezTo>
                    <a:pt x="11" y="30"/>
                    <a:pt x="13" y="28"/>
                    <a:pt x="14" y="27"/>
                  </a:cubicBezTo>
                  <a:cubicBezTo>
                    <a:pt x="18" y="24"/>
                    <a:pt x="23" y="21"/>
                    <a:pt x="27" y="18"/>
                  </a:cubicBezTo>
                  <a:cubicBezTo>
                    <a:pt x="27" y="17"/>
                    <a:pt x="28" y="17"/>
                    <a:pt x="28" y="17"/>
                  </a:cubicBezTo>
                  <a:close/>
                  <a:moveTo>
                    <a:pt x="37" y="5"/>
                  </a:moveTo>
                  <a:cubicBezTo>
                    <a:pt x="37" y="6"/>
                    <a:pt x="38" y="7"/>
                    <a:pt x="38" y="9"/>
                  </a:cubicBezTo>
                  <a:cubicBezTo>
                    <a:pt x="38" y="9"/>
                    <a:pt x="38" y="9"/>
                    <a:pt x="38" y="9"/>
                  </a:cubicBezTo>
                  <a:cubicBezTo>
                    <a:pt x="35" y="11"/>
                    <a:pt x="32" y="13"/>
                    <a:pt x="29" y="15"/>
                  </a:cubicBezTo>
                  <a:cubicBezTo>
                    <a:pt x="26" y="17"/>
                    <a:pt x="23" y="19"/>
                    <a:pt x="19" y="21"/>
                  </a:cubicBezTo>
                  <a:cubicBezTo>
                    <a:pt x="17" y="22"/>
                    <a:pt x="15" y="24"/>
                    <a:pt x="13" y="25"/>
                  </a:cubicBezTo>
                  <a:cubicBezTo>
                    <a:pt x="13" y="24"/>
                    <a:pt x="14" y="24"/>
                    <a:pt x="15" y="23"/>
                  </a:cubicBezTo>
                  <a:cubicBezTo>
                    <a:pt x="22" y="17"/>
                    <a:pt x="31" y="13"/>
                    <a:pt x="37" y="5"/>
                  </a:cubicBezTo>
                  <a:close/>
                  <a:moveTo>
                    <a:pt x="23" y="17"/>
                  </a:moveTo>
                  <a:cubicBezTo>
                    <a:pt x="25" y="15"/>
                    <a:pt x="27" y="13"/>
                    <a:pt x="30" y="11"/>
                  </a:cubicBezTo>
                  <a:cubicBezTo>
                    <a:pt x="32" y="9"/>
                    <a:pt x="34" y="7"/>
                    <a:pt x="36" y="5"/>
                  </a:cubicBezTo>
                  <a:cubicBezTo>
                    <a:pt x="32" y="10"/>
                    <a:pt x="28" y="14"/>
                    <a:pt x="23" y="17"/>
                  </a:cubicBezTo>
                  <a:close/>
                  <a:moveTo>
                    <a:pt x="35" y="19"/>
                  </a:moveTo>
                  <a:cubicBezTo>
                    <a:pt x="32" y="21"/>
                    <a:pt x="28" y="23"/>
                    <a:pt x="25" y="25"/>
                  </a:cubicBezTo>
                  <a:cubicBezTo>
                    <a:pt x="23" y="27"/>
                    <a:pt x="21" y="28"/>
                    <a:pt x="19" y="29"/>
                  </a:cubicBezTo>
                  <a:cubicBezTo>
                    <a:pt x="17" y="30"/>
                    <a:pt x="15" y="31"/>
                    <a:pt x="13" y="32"/>
                  </a:cubicBezTo>
                  <a:cubicBezTo>
                    <a:pt x="17" y="29"/>
                    <a:pt x="21" y="25"/>
                    <a:pt x="25" y="22"/>
                  </a:cubicBezTo>
                  <a:cubicBezTo>
                    <a:pt x="29" y="20"/>
                    <a:pt x="33" y="16"/>
                    <a:pt x="37" y="13"/>
                  </a:cubicBezTo>
                  <a:cubicBezTo>
                    <a:pt x="36" y="15"/>
                    <a:pt x="36" y="17"/>
                    <a:pt x="35" y="19"/>
                  </a:cubicBezTo>
                  <a:close/>
                  <a:moveTo>
                    <a:pt x="29" y="28"/>
                  </a:moveTo>
                  <a:cubicBezTo>
                    <a:pt x="27" y="30"/>
                    <a:pt x="24" y="32"/>
                    <a:pt x="22" y="34"/>
                  </a:cubicBezTo>
                  <a:cubicBezTo>
                    <a:pt x="21" y="34"/>
                    <a:pt x="21" y="35"/>
                    <a:pt x="20" y="35"/>
                  </a:cubicBezTo>
                  <a:cubicBezTo>
                    <a:pt x="22" y="34"/>
                    <a:pt x="23" y="32"/>
                    <a:pt x="25" y="31"/>
                  </a:cubicBezTo>
                  <a:cubicBezTo>
                    <a:pt x="27" y="30"/>
                    <a:pt x="29" y="28"/>
                    <a:pt x="30" y="27"/>
                  </a:cubicBezTo>
                  <a:cubicBezTo>
                    <a:pt x="30" y="27"/>
                    <a:pt x="30" y="28"/>
                    <a:pt x="29" y="28"/>
                  </a:cubicBezTo>
                  <a:close/>
                  <a:moveTo>
                    <a:pt x="31" y="25"/>
                  </a:moveTo>
                  <a:cubicBezTo>
                    <a:pt x="31" y="25"/>
                    <a:pt x="31" y="25"/>
                    <a:pt x="31" y="25"/>
                  </a:cubicBezTo>
                  <a:cubicBezTo>
                    <a:pt x="31" y="25"/>
                    <a:pt x="31" y="25"/>
                    <a:pt x="31" y="26"/>
                  </a:cubicBezTo>
                  <a:cubicBezTo>
                    <a:pt x="29" y="27"/>
                    <a:pt x="27" y="29"/>
                    <a:pt x="25" y="30"/>
                  </a:cubicBezTo>
                  <a:cubicBezTo>
                    <a:pt x="23" y="32"/>
                    <a:pt x="21" y="33"/>
                    <a:pt x="19" y="34"/>
                  </a:cubicBezTo>
                  <a:cubicBezTo>
                    <a:pt x="18" y="35"/>
                    <a:pt x="17" y="36"/>
                    <a:pt x="15" y="36"/>
                  </a:cubicBezTo>
                  <a:cubicBezTo>
                    <a:pt x="16" y="36"/>
                    <a:pt x="18" y="35"/>
                    <a:pt x="19" y="34"/>
                  </a:cubicBezTo>
                  <a:cubicBezTo>
                    <a:pt x="24" y="31"/>
                    <a:pt x="29" y="27"/>
                    <a:pt x="33" y="23"/>
                  </a:cubicBezTo>
                  <a:cubicBezTo>
                    <a:pt x="32" y="24"/>
                    <a:pt x="32" y="24"/>
                    <a:pt x="31" y="25"/>
                  </a:cubicBezTo>
                  <a:close/>
                  <a:moveTo>
                    <a:pt x="33" y="22"/>
                  </a:moveTo>
                  <a:cubicBezTo>
                    <a:pt x="33" y="22"/>
                    <a:pt x="33" y="22"/>
                    <a:pt x="33" y="22"/>
                  </a:cubicBezTo>
                  <a:cubicBezTo>
                    <a:pt x="29" y="24"/>
                    <a:pt x="26" y="27"/>
                    <a:pt x="23" y="30"/>
                  </a:cubicBezTo>
                  <a:cubicBezTo>
                    <a:pt x="21" y="31"/>
                    <a:pt x="19" y="32"/>
                    <a:pt x="17" y="33"/>
                  </a:cubicBezTo>
                  <a:cubicBezTo>
                    <a:pt x="17" y="33"/>
                    <a:pt x="14" y="35"/>
                    <a:pt x="14" y="34"/>
                  </a:cubicBezTo>
                  <a:cubicBezTo>
                    <a:pt x="15" y="33"/>
                    <a:pt x="16" y="33"/>
                    <a:pt x="17" y="32"/>
                  </a:cubicBezTo>
                  <a:cubicBezTo>
                    <a:pt x="22" y="28"/>
                    <a:pt x="29" y="25"/>
                    <a:pt x="34" y="20"/>
                  </a:cubicBezTo>
                  <a:cubicBezTo>
                    <a:pt x="34" y="21"/>
                    <a:pt x="33" y="21"/>
                    <a:pt x="33" y="22"/>
                  </a:cubicBezTo>
                  <a:close/>
                  <a:moveTo>
                    <a:pt x="36" y="5"/>
                  </a:moveTo>
                  <a:cubicBezTo>
                    <a:pt x="31" y="9"/>
                    <a:pt x="27" y="13"/>
                    <a:pt x="22" y="17"/>
                  </a:cubicBezTo>
                  <a:cubicBezTo>
                    <a:pt x="19" y="19"/>
                    <a:pt x="16" y="21"/>
                    <a:pt x="13" y="23"/>
                  </a:cubicBezTo>
                  <a:cubicBezTo>
                    <a:pt x="12" y="24"/>
                    <a:pt x="11" y="25"/>
                    <a:pt x="9" y="25"/>
                  </a:cubicBezTo>
                  <a:cubicBezTo>
                    <a:pt x="10" y="25"/>
                    <a:pt x="11" y="23"/>
                    <a:pt x="12" y="23"/>
                  </a:cubicBezTo>
                  <a:cubicBezTo>
                    <a:pt x="12" y="23"/>
                    <a:pt x="12" y="22"/>
                    <a:pt x="12" y="22"/>
                  </a:cubicBezTo>
                  <a:cubicBezTo>
                    <a:pt x="14" y="21"/>
                    <a:pt x="15" y="20"/>
                    <a:pt x="16" y="19"/>
                  </a:cubicBezTo>
                  <a:cubicBezTo>
                    <a:pt x="19" y="17"/>
                    <a:pt x="23" y="14"/>
                    <a:pt x="26" y="12"/>
                  </a:cubicBezTo>
                  <a:cubicBezTo>
                    <a:pt x="29" y="10"/>
                    <a:pt x="33" y="7"/>
                    <a:pt x="35" y="3"/>
                  </a:cubicBezTo>
                  <a:cubicBezTo>
                    <a:pt x="35" y="4"/>
                    <a:pt x="36" y="4"/>
                    <a:pt x="36" y="5"/>
                  </a:cubicBezTo>
                  <a:close/>
                  <a:moveTo>
                    <a:pt x="8" y="25"/>
                  </a:moveTo>
                  <a:cubicBezTo>
                    <a:pt x="9" y="24"/>
                    <a:pt x="9" y="24"/>
                    <a:pt x="10" y="24"/>
                  </a:cubicBezTo>
                  <a:cubicBezTo>
                    <a:pt x="9" y="24"/>
                    <a:pt x="9" y="25"/>
                    <a:pt x="9" y="25"/>
                  </a:cubicBezTo>
                  <a:cubicBezTo>
                    <a:pt x="9" y="25"/>
                    <a:pt x="8" y="25"/>
                    <a:pt x="8" y="25"/>
                  </a:cubicBezTo>
                  <a:close/>
                  <a:moveTo>
                    <a:pt x="7" y="22"/>
                  </a:moveTo>
                  <a:cubicBezTo>
                    <a:pt x="9" y="21"/>
                    <a:pt x="11" y="19"/>
                    <a:pt x="12" y="18"/>
                  </a:cubicBezTo>
                  <a:cubicBezTo>
                    <a:pt x="14" y="17"/>
                    <a:pt x="17" y="15"/>
                    <a:pt x="18" y="14"/>
                  </a:cubicBezTo>
                  <a:cubicBezTo>
                    <a:pt x="15" y="18"/>
                    <a:pt x="11" y="20"/>
                    <a:pt x="8" y="24"/>
                  </a:cubicBezTo>
                  <a:cubicBezTo>
                    <a:pt x="8" y="23"/>
                    <a:pt x="7" y="22"/>
                    <a:pt x="7" y="22"/>
                  </a:cubicBezTo>
                  <a:close/>
                  <a:moveTo>
                    <a:pt x="6" y="19"/>
                  </a:moveTo>
                  <a:cubicBezTo>
                    <a:pt x="9" y="18"/>
                    <a:pt x="12" y="15"/>
                    <a:pt x="15" y="13"/>
                  </a:cubicBezTo>
                  <a:cubicBezTo>
                    <a:pt x="15" y="12"/>
                    <a:pt x="17" y="11"/>
                    <a:pt x="15" y="13"/>
                  </a:cubicBezTo>
                  <a:cubicBezTo>
                    <a:pt x="15" y="14"/>
                    <a:pt x="14" y="14"/>
                    <a:pt x="13" y="15"/>
                  </a:cubicBezTo>
                  <a:cubicBezTo>
                    <a:pt x="11" y="17"/>
                    <a:pt x="9" y="19"/>
                    <a:pt x="7" y="21"/>
                  </a:cubicBezTo>
                  <a:cubicBezTo>
                    <a:pt x="6" y="20"/>
                    <a:pt x="6" y="20"/>
                    <a:pt x="6" y="19"/>
                  </a:cubicBezTo>
                  <a:close/>
                  <a:moveTo>
                    <a:pt x="5" y="17"/>
                  </a:moveTo>
                  <a:cubicBezTo>
                    <a:pt x="8" y="15"/>
                    <a:pt x="11" y="12"/>
                    <a:pt x="15" y="10"/>
                  </a:cubicBezTo>
                  <a:cubicBezTo>
                    <a:pt x="17" y="9"/>
                    <a:pt x="14" y="11"/>
                    <a:pt x="14" y="11"/>
                  </a:cubicBezTo>
                  <a:cubicBezTo>
                    <a:pt x="13" y="12"/>
                    <a:pt x="12" y="13"/>
                    <a:pt x="11" y="14"/>
                  </a:cubicBezTo>
                  <a:cubicBezTo>
                    <a:pt x="9" y="15"/>
                    <a:pt x="7" y="17"/>
                    <a:pt x="5" y="18"/>
                  </a:cubicBezTo>
                  <a:cubicBezTo>
                    <a:pt x="5" y="18"/>
                    <a:pt x="5" y="17"/>
                    <a:pt x="5" y="17"/>
                  </a:cubicBezTo>
                  <a:close/>
                  <a:moveTo>
                    <a:pt x="4" y="14"/>
                  </a:moveTo>
                  <a:cubicBezTo>
                    <a:pt x="6" y="13"/>
                    <a:pt x="7" y="12"/>
                    <a:pt x="9" y="11"/>
                  </a:cubicBezTo>
                  <a:cubicBezTo>
                    <a:pt x="10" y="10"/>
                    <a:pt x="11" y="9"/>
                    <a:pt x="12" y="9"/>
                  </a:cubicBezTo>
                  <a:cubicBezTo>
                    <a:pt x="13" y="8"/>
                    <a:pt x="15" y="5"/>
                    <a:pt x="13" y="8"/>
                  </a:cubicBezTo>
                  <a:cubicBezTo>
                    <a:pt x="11" y="11"/>
                    <a:pt x="7" y="13"/>
                    <a:pt x="4" y="16"/>
                  </a:cubicBezTo>
                  <a:cubicBezTo>
                    <a:pt x="4" y="15"/>
                    <a:pt x="4" y="14"/>
                    <a:pt x="4" y="14"/>
                  </a:cubicBezTo>
                  <a:close/>
                  <a:moveTo>
                    <a:pt x="3" y="9"/>
                  </a:moveTo>
                  <a:cubicBezTo>
                    <a:pt x="4" y="8"/>
                    <a:pt x="6" y="7"/>
                    <a:pt x="7" y="6"/>
                  </a:cubicBezTo>
                  <a:cubicBezTo>
                    <a:pt x="9" y="5"/>
                    <a:pt x="11" y="3"/>
                    <a:pt x="8" y="6"/>
                  </a:cubicBezTo>
                  <a:cubicBezTo>
                    <a:pt x="7" y="8"/>
                    <a:pt x="5" y="9"/>
                    <a:pt x="3" y="11"/>
                  </a:cubicBezTo>
                  <a:cubicBezTo>
                    <a:pt x="3" y="10"/>
                    <a:pt x="3" y="9"/>
                    <a:pt x="3" y="9"/>
                  </a:cubicBezTo>
                  <a:close/>
                  <a:moveTo>
                    <a:pt x="4" y="12"/>
                  </a:moveTo>
                  <a:cubicBezTo>
                    <a:pt x="4" y="12"/>
                    <a:pt x="3" y="12"/>
                    <a:pt x="3" y="12"/>
                  </a:cubicBezTo>
                  <a:cubicBezTo>
                    <a:pt x="6" y="10"/>
                    <a:pt x="9" y="7"/>
                    <a:pt x="11" y="6"/>
                  </a:cubicBezTo>
                  <a:cubicBezTo>
                    <a:pt x="14" y="4"/>
                    <a:pt x="10" y="8"/>
                    <a:pt x="9" y="9"/>
                  </a:cubicBezTo>
                  <a:cubicBezTo>
                    <a:pt x="7" y="10"/>
                    <a:pt x="6" y="12"/>
                    <a:pt x="4" y="13"/>
                  </a:cubicBezTo>
                  <a:cubicBezTo>
                    <a:pt x="4" y="13"/>
                    <a:pt x="4" y="13"/>
                    <a:pt x="4" y="12"/>
                  </a:cubicBezTo>
                  <a:close/>
                  <a:moveTo>
                    <a:pt x="16" y="9"/>
                  </a:moveTo>
                  <a:cubicBezTo>
                    <a:pt x="14" y="10"/>
                    <a:pt x="12" y="11"/>
                    <a:pt x="11" y="12"/>
                  </a:cubicBezTo>
                  <a:cubicBezTo>
                    <a:pt x="9" y="13"/>
                    <a:pt x="6" y="15"/>
                    <a:pt x="5" y="16"/>
                  </a:cubicBezTo>
                  <a:cubicBezTo>
                    <a:pt x="5" y="16"/>
                    <a:pt x="5" y="16"/>
                    <a:pt x="5" y="16"/>
                  </a:cubicBezTo>
                  <a:cubicBezTo>
                    <a:pt x="8" y="13"/>
                    <a:pt x="12" y="11"/>
                    <a:pt x="15" y="7"/>
                  </a:cubicBezTo>
                  <a:cubicBezTo>
                    <a:pt x="15" y="7"/>
                    <a:pt x="16" y="8"/>
                    <a:pt x="16" y="9"/>
                  </a:cubicBezTo>
                  <a:close/>
                  <a:moveTo>
                    <a:pt x="17" y="11"/>
                  </a:moveTo>
                  <a:cubicBezTo>
                    <a:pt x="13" y="12"/>
                    <a:pt x="11" y="15"/>
                    <a:pt x="8" y="18"/>
                  </a:cubicBezTo>
                  <a:cubicBezTo>
                    <a:pt x="7" y="18"/>
                    <a:pt x="5" y="19"/>
                    <a:pt x="7" y="17"/>
                  </a:cubicBezTo>
                  <a:cubicBezTo>
                    <a:pt x="8" y="17"/>
                    <a:pt x="9" y="16"/>
                    <a:pt x="10" y="15"/>
                  </a:cubicBezTo>
                  <a:cubicBezTo>
                    <a:pt x="12" y="13"/>
                    <a:pt x="14" y="11"/>
                    <a:pt x="16" y="9"/>
                  </a:cubicBezTo>
                  <a:cubicBezTo>
                    <a:pt x="17" y="10"/>
                    <a:pt x="17" y="10"/>
                    <a:pt x="17" y="11"/>
                  </a:cubicBezTo>
                  <a:close/>
                  <a:moveTo>
                    <a:pt x="18" y="13"/>
                  </a:moveTo>
                  <a:cubicBezTo>
                    <a:pt x="14" y="16"/>
                    <a:pt x="11" y="18"/>
                    <a:pt x="7" y="21"/>
                  </a:cubicBezTo>
                  <a:cubicBezTo>
                    <a:pt x="11" y="19"/>
                    <a:pt x="14" y="15"/>
                    <a:pt x="17" y="12"/>
                  </a:cubicBezTo>
                  <a:cubicBezTo>
                    <a:pt x="18" y="12"/>
                    <a:pt x="18" y="13"/>
                    <a:pt x="18" y="13"/>
                  </a:cubicBezTo>
                  <a:close/>
                  <a:moveTo>
                    <a:pt x="19" y="14"/>
                  </a:moveTo>
                  <a:cubicBezTo>
                    <a:pt x="19" y="15"/>
                    <a:pt x="19" y="15"/>
                    <a:pt x="19" y="15"/>
                  </a:cubicBezTo>
                  <a:cubicBezTo>
                    <a:pt x="19" y="15"/>
                    <a:pt x="19" y="15"/>
                    <a:pt x="19" y="15"/>
                  </a:cubicBezTo>
                  <a:cubicBezTo>
                    <a:pt x="19" y="16"/>
                    <a:pt x="18" y="16"/>
                    <a:pt x="17" y="17"/>
                  </a:cubicBezTo>
                  <a:cubicBezTo>
                    <a:pt x="17" y="18"/>
                    <a:pt x="16" y="18"/>
                    <a:pt x="16" y="19"/>
                  </a:cubicBezTo>
                  <a:cubicBezTo>
                    <a:pt x="14" y="20"/>
                    <a:pt x="13" y="21"/>
                    <a:pt x="12" y="22"/>
                  </a:cubicBezTo>
                  <a:cubicBezTo>
                    <a:pt x="11" y="23"/>
                    <a:pt x="11" y="23"/>
                    <a:pt x="10" y="23"/>
                  </a:cubicBezTo>
                  <a:cubicBezTo>
                    <a:pt x="10" y="23"/>
                    <a:pt x="8" y="25"/>
                    <a:pt x="9" y="23"/>
                  </a:cubicBezTo>
                  <a:cubicBezTo>
                    <a:pt x="12" y="20"/>
                    <a:pt x="16" y="17"/>
                    <a:pt x="18" y="14"/>
                  </a:cubicBezTo>
                  <a:cubicBezTo>
                    <a:pt x="18" y="14"/>
                    <a:pt x="18" y="14"/>
                    <a:pt x="19" y="14"/>
                  </a:cubicBezTo>
                  <a:close/>
                  <a:moveTo>
                    <a:pt x="23" y="11"/>
                  </a:moveTo>
                  <a:cubicBezTo>
                    <a:pt x="25" y="10"/>
                    <a:pt x="27" y="9"/>
                    <a:pt x="29" y="7"/>
                  </a:cubicBezTo>
                  <a:cubicBezTo>
                    <a:pt x="28" y="8"/>
                    <a:pt x="27" y="9"/>
                    <a:pt x="26" y="10"/>
                  </a:cubicBezTo>
                  <a:cubicBezTo>
                    <a:pt x="24" y="11"/>
                    <a:pt x="23" y="12"/>
                    <a:pt x="22" y="13"/>
                  </a:cubicBezTo>
                  <a:cubicBezTo>
                    <a:pt x="22" y="12"/>
                    <a:pt x="23" y="12"/>
                    <a:pt x="23" y="11"/>
                  </a:cubicBezTo>
                  <a:close/>
                  <a:moveTo>
                    <a:pt x="20" y="16"/>
                  </a:moveTo>
                  <a:cubicBezTo>
                    <a:pt x="20" y="16"/>
                    <a:pt x="20" y="16"/>
                    <a:pt x="20" y="16"/>
                  </a:cubicBezTo>
                  <a:cubicBezTo>
                    <a:pt x="20" y="16"/>
                    <a:pt x="20" y="16"/>
                    <a:pt x="19" y="16"/>
                  </a:cubicBezTo>
                  <a:cubicBezTo>
                    <a:pt x="20" y="16"/>
                    <a:pt x="20" y="16"/>
                    <a:pt x="20" y="16"/>
                  </a:cubicBezTo>
                  <a:close/>
                  <a:moveTo>
                    <a:pt x="22" y="14"/>
                  </a:moveTo>
                  <a:cubicBezTo>
                    <a:pt x="23" y="13"/>
                    <a:pt x="24" y="12"/>
                    <a:pt x="26" y="11"/>
                  </a:cubicBezTo>
                  <a:cubicBezTo>
                    <a:pt x="27" y="10"/>
                    <a:pt x="29" y="9"/>
                    <a:pt x="30" y="7"/>
                  </a:cubicBezTo>
                  <a:cubicBezTo>
                    <a:pt x="31" y="7"/>
                    <a:pt x="32" y="5"/>
                    <a:pt x="33" y="4"/>
                  </a:cubicBezTo>
                  <a:cubicBezTo>
                    <a:pt x="33" y="4"/>
                    <a:pt x="34" y="4"/>
                    <a:pt x="34" y="4"/>
                  </a:cubicBezTo>
                  <a:cubicBezTo>
                    <a:pt x="34" y="4"/>
                    <a:pt x="34" y="4"/>
                    <a:pt x="33" y="5"/>
                  </a:cubicBezTo>
                  <a:cubicBezTo>
                    <a:pt x="33" y="6"/>
                    <a:pt x="32" y="7"/>
                    <a:pt x="31" y="8"/>
                  </a:cubicBezTo>
                  <a:cubicBezTo>
                    <a:pt x="30" y="9"/>
                    <a:pt x="28" y="10"/>
                    <a:pt x="26" y="12"/>
                  </a:cubicBezTo>
                  <a:cubicBezTo>
                    <a:pt x="24" y="13"/>
                    <a:pt x="23" y="14"/>
                    <a:pt x="21" y="15"/>
                  </a:cubicBezTo>
                  <a:cubicBezTo>
                    <a:pt x="21" y="14"/>
                    <a:pt x="21" y="14"/>
                    <a:pt x="22" y="14"/>
                  </a:cubicBezTo>
                  <a:close/>
                  <a:moveTo>
                    <a:pt x="31" y="4"/>
                  </a:moveTo>
                  <a:cubicBezTo>
                    <a:pt x="32" y="4"/>
                    <a:pt x="33" y="3"/>
                    <a:pt x="33" y="3"/>
                  </a:cubicBezTo>
                  <a:cubicBezTo>
                    <a:pt x="33" y="4"/>
                    <a:pt x="32" y="4"/>
                    <a:pt x="31" y="5"/>
                  </a:cubicBezTo>
                  <a:cubicBezTo>
                    <a:pt x="29" y="6"/>
                    <a:pt x="27" y="8"/>
                    <a:pt x="26" y="9"/>
                  </a:cubicBezTo>
                  <a:cubicBezTo>
                    <a:pt x="25" y="10"/>
                    <a:pt x="24" y="10"/>
                    <a:pt x="23" y="11"/>
                  </a:cubicBezTo>
                  <a:cubicBezTo>
                    <a:pt x="24" y="10"/>
                    <a:pt x="24" y="10"/>
                    <a:pt x="24" y="9"/>
                  </a:cubicBezTo>
                  <a:cubicBezTo>
                    <a:pt x="26" y="7"/>
                    <a:pt x="29" y="5"/>
                    <a:pt x="31" y="4"/>
                  </a:cubicBezTo>
                  <a:close/>
                  <a:moveTo>
                    <a:pt x="29" y="4"/>
                  </a:moveTo>
                  <a:cubicBezTo>
                    <a:pt x="28" y="5"/>
                    <a:pt x="26" y="7"/>
                    <a:pt x="24" y="8"/>
                  </a:cubicBezTo>
                  <a:cubicBezTo>
                    <a:pt x="26" y="7"/>
                    <a:pt x="27" y="5"/>
                    <a:pt x="29" y="4"/>
                  </a:cubicBezTo>
                  <a:close/>
                  <a:moveTo>
                    <a:pt x="14" y="6"/>
                  </a:moveTo>
                  <a:cubicBezTo>
                    <a:pt x="11" y="9"/>
                    <a:pt x="7" y="11"/>
                    <a:pt x="4" y="14"/>
                  </a:cubicBezTo>
                  <a:cubicBezTo>
                    <a:pt x="7" y="11"/>
                    <a:pt x="11" y="8"/>
                    <a:pt x="13" y="5"/>
                  </a:cubicBezTo>
                  <a:cubicBezTo>
                    <a:pt x="14" y="5"/>
                    <a:pt x="14" y="6"/>
                    <a:pt x="14" y="6"/>
                  </a:cubicBezTo>
                  <a:close/>
                  <a:moveTo>
                    <a:pt x="13" y="4"/>
                  </a:moveTo>
                  <a:cubicBezTo>
                    <a:pt x="9" y="6"/>
                    <a:pt x="7" y="9"/>
                    <a:pt x="4" y="11"/>
                  </a:cubicBezTo>
                  <a:cubicBezTo>
                    <a:pt x="5" y="10"/>
                    <a:pt x="6" y="9"/>
                    <a:pt x="7" y="8"/>
                  </a:cubicBezTo>
                  <a:cubicBezTo>
                    <a:pt x="9" y="6"/>
                    <a:pt x="10" y="5"/>
                    <a:pt x="11" y="3"/>
                  </a:cubicBezTo>
                  <a:cubicBezTo>
                    <a:pt x="11" y="3"/>
                    <a:pt x="11" y="3"/>
                    <a:pt x="11" y="3"/>
                  </a:cubicBezTo>
                  <a:cubicBezTo>
                    <a:pt x="12" y="3"/>
                    <a:pt x="12" y="4"/>
                    <a:pt x="13" y="4"/>
                  </a:cubicBezTo>
                  <a:close/>
                  <a:moveTo>
                    <a:pt x="10" y="3"/>
                  </a:moveTo>
                  <a:cubicBezTo>
                    <a:pt x="8" y="4"/>
                    <a:pt x="6" y="6"/>
                    <a:pt x="3" y="8"/>
                  </a:cubicBezTo>
                  <a:cubicBezTo>
                    <a:pt x="4" y="5"/>
                    <a:pt x="6" y="2"/>
                    <a:pt x="10" y="3"/>
                  </a:cubicBezTo>
                  <a:close/>
                  <a:moveTo>
                    <a:pt x="9" y="26"/>
                  </a:moveTo>
                  <a:cubicBezTo>
                    <a:pt x="11" y="25"/>
                    <a:pt x="13" y="24"/>
                    <a:pt x="15" y="23"/>
                  </a:cubicBezTo>
                  <a:cubicBezTo>
                    <a:pt x="13" y="24"/>
                    <a:pt x="12" y="26"/>
                    <a:pt x="10" y="27"/>
                  </a:cubicBezTo>
                  <a:cubicBezTo>
                    <a:pt x="10" y="27"/>
                    <a:pt x="10" y="28"/>
                    <a:pt x="11" y="27"/>
                  </a:cubicBezTo>
                  <a:cubicBezTo>
                    <a:pt x="15" y="24"/>
                    <a:pt x="20" y="22"/>
                    <a:pt x="25" y="19"/>
                  </a:cubicBezTo>
                  <a:cubicBezTo>
                    <a:pt x="25" y="19"/>
                    <a:pt x="25" y="19"/>
                    <a:pt x="25" y="19"/>
                  </a:cubicBezTo>
                  <a:cubicBezTo>
                    <a:pt x="25" y="19"/>
                    <a:pt x="25" y="19"/>
                    <a:pt x="25" y="19"/>
                  </a:cubicBezTo>
                  <a:cubicBezTo>
                    <a:pt x="21" y="23"/>
                    <a:pt x="15" y="25"/>
                    <a:pt x="11" y="29"/>
                  </a:cubicBezTo>
                  <a:cubicBezTo>
                    <a:pt x="11" y="29"/>
                    <a:pt x="11" y="30"/>
                    <a:pt x="11" y="30"/>
                  </a:cubicBezTo>
                  <a:cubicBezTo>
                    <a:pt x="11" y="29"/>
                    <a:pt x="11" y="29"/>
                    <a:pt x="10" y="28"/>
                  </a:cubicBezTo>
                  <a:cubicBezTo>
                    <a:pt x="10" y="28"/>
                    <a:pt x="10" y="27"/>
                    <a:pt x="9" y="26"/>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32"/>
            <p:cNvSpPr>
              <a:spLocks noEditPoints="1"/>
            </p:cNvSpPr>
            <p:nvPr/>
          </p:nvSpPr>
          <p:spPr bwMode="auto">
            <a:xfrm>
              <a:off x="3565771" y="1744097"/>
              <a:ext cx="101600" cy="85725"/>
            </a:xfrm>
            <a:custGeom>
              <a:avLst/>
              <a:gdLst>
                <a:gd name="T0" fmla="*/ 12 w 24"/>
                <a:gd name="T1" fmla="*/ 20 h 20"/>
                <a:gd name="T2" fmla="*/ 12 w 24"/>
                <a:gd name="T3" fmla="*/ 20 h 20"/>
                <a:gd name="T4" fmla="*/ 23 w 24"/>
                <a:gd name="T5" fmla="*/ 11 h 20"/>
                <a:gd name="T6" fmla="*/ 15 w 24"/>
                <a:gd name="T7" fmla="*/ 1 h 20"/>
                <a:gd name="T8" fmla="*/ 12 w 24"/>
                <a:gd name="T9" fmla="*/ 20 h 20"/>
                <a:gd name="T10" fmla="*/ 7 w 24"/>
                <a:gd name="T11" fmla="*/ 10 h 20"/>
                <a:gd name="T12" fmla="*/ 7 w 24"/>
                <a:gd name="T13" fmla="*/ 10 h 20"/>
                <a:gd name="T14" fmla="*/ 14 w 24"/>
                <a:gd name="T15" fmla="*/ 5 h 20"/>
                <a:gd name="T16" fmla="*/ 7 w 24"/>
                <a:gd name="T17" fmla="*/ 11 h 20"/>
                <a:gd name="T18" fmla="*/ 7 w 24"/>
                <a:gd name="T19" fmla="*/ 10 h 20"/>
                <a:gd name="T20" fmla="*/ 18 w 24"/>
                <a:gd name="T21" fmla="*/ 6 h 20"/>
                <a:gd name="T22" fmla="*/ 7 w 24"/>
                <a:gd name="T23" fmla="*/ 12 h 20"/>
                <a:gd name="T24" fmla="*/ 7 w 24"/>
                <a:gd name="T25" fmla="*/ 12 h 20"/>
                <a:gd name="T26" fmla="*/ 15 w 24"/>
                <a:gd name="T27" fmla="*/ 4 h 20"/>
                <a:gd name="T28" fmla="*/ 15 w 24"/>
                <a:gd name="T29" fmla="*/ 4 h 20"/>
                <a:gd name="T30" fmla="*/ 18 w 24"/>
                <a:gd name="T31" fmla="*/ 6 h 20"/>
                <a:gd name="T32" fmla="*/ 18 w 24"/>
                <a:gd name="T33" fmla="*/ 6 h 20"/>
                <a:gd name="T34" fmla="*/ 16 w 24"/>
                <a:gd name="T35" fmla="*/ 8 h 20"/>
                <a:gd name="T36" fmla="*/ 8 w 24"/>
                <a:gd name="T37" fmla="*/ 15 h 20"/>
                <a:gd name="T38" fmla="*/ 7 w 24"/>
                <a:gd name="T39" fmla="*/ 13 h 20"/>
                <a:gd name="T40" fmla="*/ 16 w 24"/>
                <a:gd name="T41" fmla="*/ 8 h 20"/>
                <a:gd name="T42" fmla="*/ 9 w 24"/>
                <a:gd name="T43" fmla="*/ 16 h 20"/>
                <a:gd name="T44" fmla="*/ 16 w 24"/>
                <a:gd name="T45" fmla="*/ 11 h 20"/>
                <a:gd name="T46" fmla="*/ 11 w 24"/>
                <a:gd name="T47" fmla="*/ 17 h 20"/>
                <a:gd name="T48" fmla="*/ 11 w 24"/>
                <a:gd name="T49" fmla="*/ 17 h 20"/>
                <a:gd name="T50" fmla="*/ 9 w 24"/>
                <a:gd name="T51" fmla="*/ 16 h 20"/>
                <a:gd name="T52" fmla="*/ 20 w 24"/>
                <a:gd name="T53" fmla="*/ 11 h 20"/>
                <a:gd name="T54" fmla="*/ 12 w 24"/>
                <a:gd name="T55" fmla="*/ 17 h 20"/>
                <a:gd name="T56" fmla="*/ 11 w 24"/>
                <a:gd name="T57" fmla="*/ 17 h 20"/>
                <a:gd name="T58" fmla="*/ 18 w 24"/>
                <a:gd name="T59" fmla="*/ 13 h 20"/>
                <a:gd name="T60" fmla="*/ 15 w 24"/>
                <a:gd name="T61" fmla="*/ 15 h 20"/>
                <a:gd name="T62" fmla="*/ 16 w 24"/>
                <a:gd name="T63" fmla="*/ 16 h 20"/>
                <a:gd name="T64" fmla="*/ 19 w 24"/>
                <a:gd name="T65" fmla="*/ 12 h 20"/>
                <a:gd name="T66" fmla="*/ 19 w 24"/>
                <a:gd name="T67" fmla="*/ 12 h 20"/>
                <a:gd name="T68" fmla="*/ 12 w 24"/>
                <a:gd name="T69" fmla="*/ 16 h 20"/>
                <a:gd name="T70" fmla="*/ 19 w 24"/>
                <a:gd name="T71" fmla="*/ 10 h 20"/>
                <a:gd name="T72" fmla="*/ 18 w 24"/>
                <a:gd name="T73" fmla="*/ 9 h 20"/>
                <a:gd name="T74" fmla="*/ 10 w 24"/>
                <a:gd name="T75" fmla="*/ 14 h 20"/>
                <a:gd name="T76" fmla="*/ 19 w 24"/>
                <a:gd name="T77" fmla="*/ 6 h 20"/>
                <a:gd name="T78" fmla="*/ 19 w 24"/>
                <a:gd name="T79" fmla="*/ 6 h 20"/>
                <a:gd name="T80" fmla="*/ 20 w 24"/>
                <a:gd name="T81" fmla="*/ 11 h 20"/>
                <a:gd name="T82" fmla="*/ 13 w 24"/>
                <a:gd name="T83" fmla="*/ 4 h 20"/>
                <a:gd name="T84" fmla="*/ 14 w 24"/>
                <a:gd name="T85" fmla="*/ 4 h 20"/>
                <a:gd name="T86" fmla="*/ 7 w 24"/>
                <a:gd name="T87" fmla="*/ 9 h 20"/>
                <a:gd name="T88" fmla="*/ 13 w 24"/>
                <a:gd name="T8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 h="20">
                  <a:moveTo>
                    <a:pt x="12" y="20"/>
                  </a:moveTo>
                  <a:cubicBezTo>
                    <a:pt x="12" y="20"/>
                    <a:pt x="12" y="20"/>
                    <a:pt x="12" y="20"/>
                  </a:cubicBezTo>
                  <a:cubicBezTo>
                    <a:pt x="18" y="20"/>
                    <a:pt x="22" y="17"/>
                    <a:pt x="23" y="11"/>
                  </a:cubicBezTo>
                  <a:cubicBezTo>
                    <a:pt x="24" y="6"/>
                    <a:pt x="20" y="2"/>
                    <a:pt x="15" y="1"/>
                  </a:cubicBezTo>
                  <a:cubicBezTo>
                    <a:pt x="3" y="0"/>
                    <a:pt x="0" y="18"/>
                    <a:pt x="12" y="20"/>
                  </a:cubicBezTo>
                  <a:close/>
                  <a:moveTo>
                    <a:pt x="7" y="10"/>
                  </a:moveTo>
                  <a:cubicBezTo>
                    <a:pt x="7" y="10"/>
                    <a:pt x="7" y="10"/>
                    <a:pt x="7" y="10"/>
                  </a:cubicBezTo>
                  <a:cubicBezTo>
                    <a:pt x="9" y="8"/>
                    <a:pt x="11" y="7"/>
                    <a:pt x="14" y="5"/>
                  </a:cubicBezTo>
                  <a:cubicBezTo>
                    <a:pt x="12" y="8"/>
                    <a:pt x="9" y="9"/>
                    <a:pt x="7" y="11"/>
                  </a:cubicBezTo>
                  <a:cubicBezTo>
                    <a:pt x="7" y="11"/>
                    <a:pt x="7" y="10"/>
                    <a:pt x="7" y="10"/>
                  </a:cubicBezTo>
                  <a:close/>
                  <a:moveTo>
                    <a:pt x="18" y="6"/>
                  </a:moveTo>
                  <a:cubicBezTo>
                    <a:pt x="14" y="8"/>
                    <a:pt x="11" y="11"/>
                    <a:pt x="7" y="12"/>
                  </a:cubicBezTo>
                  <a:cubicBezTo>
                    <a:pt x="7" y="12"/>
                    <a:pt x="7" y="12"/>
                    <a:pt x="7" y="12"/>
                  </a:cubicBezTo>
                  <a:cubicBezTo>
                    <a:pt x="10" y="9"/>
                    <a:pt x="13" y="8"/>
                    <a:pt x="15" y="4"/>
                  </a:cubicBezTo>
                  <a:cubicBezTo>
                    <a:pt x="15" y="4"/>
                    <a:pt x="15" y="4"/>
                    <a:pt x="15" y="4"/>
                  </a:cubicBezTo>
                  <a:cubicBezTo>
                    <a:pt x="16" y="4"/>
                    <a:pt x="17" y="5"/>
                    <a:pt x="18" y="6"/>
                  </a:cubicBezTo>
                  <a:cubicBezTo>
                    <a:pt x="18" y="6"/>
                    <a:pt x="18" y="6"/>
                    <a:pt x="18" y="6"/>
                  </a:cubicBezTo>
                  <a:close/>
                  <a:moveTo>
                    <a:pt x="16" y="8"/>
                  </a:moveTo>
                  <a:cubicBezTo>
                    <a:pt x="13" y="10"/>
                    <a:pt x="11" y="12"/>
                    <a:pt x="8" y="15"/>
                  </a:cubicBezTo>
                  <a:cubicBezTo>
                    <a:pt x="8" y="14"/>
                    <a:pt x="7" y="14"/>
                    <a:pt x="7" y="13"/>
                  </a:cubicBezTo>
                  <a:cubicBezTo>
                    <a:pt x="10" y="12"/>
                    <a:pt x="13" y="9"/>
                    <a:pt x="16" y="8"/>
                  </a:cubicBezTo>
                  <a:close/>
                  <a:moveTo>
                    <a:pt x="9" y="16"/>
                  </a:moveTo>
                  <a:cubicBezTo>
                    <a:pt x="11" y="15"/>
                    <a:pt x="14" y="13"/>
                    <a:pt x="16" y="11"/>
                  </a:cubicBezTo>
                  <a:cubicBezTo>
                    <a:pt x="14" y="13"/>
                    <a:pt x="12" y="15"/>
                    <a:pt x="11" y="17"/>
                  </a:cubicBezTo>
                  <a:cubicBezTo>
                    <a:pt x="11" y="17"/>
                    <a:pt x="11" y="17"/>
                    <a:pt x="11" y="17"/>
                  </a:cubicBezTo>
                  <a:cubicBezTo>
                    <a:pt x="10" y="17"/>
                    <a:pt x="9" y="16"/>
                    <a:pt x="9" y="16"/>
                  </a:cubicBezTo>
                  <a:close/>
                  <a:moveTo>
                    <a:pt x="20" y="11"/>
                  </a:moveTo>
                  <a:cubicBezTo>
                    <a:pt x="20" y="15"/>
                    <a:pt x="16" y="17"/>
                    <a:pt x="12" y="17"/>
                  </a:cubicBezTo>
                  <a:cubicBezTo>
                    <a:pt x="12" y="17"/>
                    <a:pt x="12" y="17"/>
                    <a:pt x="11" y="17"/>
                  </a:cubicBezTo>
                  <a:cubicBezTo>
                    <a:pt x="14" y="16"/>
                    <a:pt x="16" y="14"/>
                    <a:pt x="18" y="13"/>
                  </a:cubicBezTo>
                  <a:cubicBezTo>
                    <a:pt x="17" y="14"/>
                    <a:pt x="16" y="15"/>
                    <a:pt x="15" y="15"/>
                  </a:cubicBezTo>
                  <a:cubicBezTo>
                    <a:pt x="15" y="15"/>
                    <a:pt x="15" y="16"/>
                    <a:pt x="16" y="16"/>
                  </a:cubicBezTo>
                  <a:cubicBezTo>
                    <a:pt x="17" y="15"/>
                    <a:pt x="19" y="14"/>
                    <a:pt x="19" y="12"/>
                  </a:cubicBezTo>
                  <a:cubicBezTo>
                    <a:pt x="19" y="12"/>
                    <a:pt x="19" y="12"/>
                    <a:pt x="19" y="12"/>
                  </a:cubicBezTo>
                  <a:cubicBezTo>
                    <a:pt x="17" y="13"/>
                    <a:pt x="15" y="14"/>
                    <a:pt x="12" y="16"/>
                  </a:cubicBezTo>
                  <a:cubicBezTo>
                    <a:pt x="14" y="14"/>
                    <a:pt x="17" y="12"/>
                    <a:pt x="19" y="10"/>
                  </a:cubicBezTo>
                  <a:cubicBezTo>
                    <a:pt x="19" y="10"/>
                    <a:pt x="19" y="9"/>
                    <a:pt x="18" y="9"/>
                  </a:cubicBezTo>
                  <a:cubicBezTo>
                    <a:pt x="15" y="11"/>
                    <a:pt x="13" y="13"/>
                    <a:pt x="10" y="14"/>
                  </a:cubicBezTo>
                  <a:cubicBezTo>
                    <a:pt x="13" y="12"/>
                    <a:pt x="16" y="9"/>
                    <a:pt x="19" y="6"/>
                  </a:cubicBezTo>
                  <a:cubicBezTo>
                    <a:pt x="19" y="6"/>
                    <a:pt x="19" y="6"/>
                    <a:pt x="19" y="6"/>
                  </a:cubicBezTo>
                  <a:cubicBezTo>
                    <a:pt x="20" y="7"/>
                    <a:pt x="21" y="9"/>
                    <a:pt x="20" y="11"/>
                  </a:cubicBezTo>
                  <a:close/>
                  <a:moveTo>
                    <a:pt x="13" y="4"/>
                  </a:moveTo>
                  <a:cubicBezTo>
                    <a:pt x="14" y="4"/>
                    <a:pt x="14" y="4"/>
                    <a:pt x="14" y="4"/>
                  </a:cubicBezTo>
                  <a:cubicBezTo>
                    <a:pt x="12" y="6"/>
                    <a:pt x="9" y="7"/>
                    <a:pt x="7" y="9"/>
                  </a:cubicBezTo>
                  <a:cubicBezTo>
                    <a:pt x="8" y="6"/>
                    <a:pt x="10" y="4"/>
                    <a:pt x="13" y="4"/>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33"/>
            <p:cNvSpPr>
              <a:spLocks noEditPoints="1"/>
            </p:cNvSpPr>
            <p:nvPr/>
          </p:nvSpPr>
          <p:spPr bwMode="auto">
            <a:xfrm>
              <a:off x="3481633" y="1847284"/>
              <a:ext cx="284163" cy="79375"/>
            </a:xfrm>
            <a:custGeom>
              <a:avLst/>
              <a:gdLst>
                <a:gd name="T0" fmla="*/ 67 w 67"/>
                <a:gd name="T1" fmla="*/ 4 h 19"/>
                <a:gd name="T2" fmla="*/ 1 w 67"/>
                <a:gd name="T3" fmla="*/ 1 h 19"/>
                <a:gd name="T4" fmla="*/ 2 w 67"/>
                <a:gd name="T5" fmla="*/ 17 h 19"/>
                <a:gd name="T6" fmla="*/ 45 w 67"/>
                <a:gd name="T7" fmla="*/ 7 h 19"/>
                <a:gd name="T8" fmla="*/ 37 w 67"/>
                <a:gd name="T9" fmla="*/ 15 h 19"/>
                <a:gd name="T10" fmla="*/ 41 w 67"/>
                <a:gd name="T11" fmla="*/ 9 h 19"/>
                <a:gd name="T12" fmla="*/ 28 w 67"/>
                <a:gd name="T13" fmla="*/ 7 h 19"/>
                <a:gd name="T14" fmla="*/ 20 w 67"/>
                <a:gd name="T15" fmla="*/ 14 h 19"/>
                <a:gd name="T16" fmla="*/ 7 w 67"/>
                <a:gd name="T17" fmla="*/ 14 h 19"/>
                <a:gd name="T18" fmla="*/ 3 w 67"/>
                <a:gd name="T19" fmla="*/ 10 h 19"/>
                <a:gd name="T20" fmla="*/ 12 w 67"/>
                <a:gd name="T21" fmla="*/ 4 h 19"/>
                <a:gd name="T22" fmla="*/ 22 w 67"/>
                <a:gd name="T23" fmla="*/ 4 h 19"/>
                <a:gd name="T24" fmla="*/ 11 w 67"/>
                <a:gd name="T25" fmla="*/ 12 h 19"/>
                <a:gd name="T26" fmla="*/ 18 w 67"/>
                <a:gd name="T27" fmla="*/ 4 h 19"/>
                <a:gd name="T28" fmla="*/ 3 w 67"/>
                <a:gd name="T29" fmla="*/ 8 h 19"/>
                <a:gd name="T30" fmla="*/ 11 w 67"/>
                <a:gd name="T31" fmla="*/ 6 h 19"/>
                <a:gd name="T32" fmla="*/ 13 w 67"/>
                <a:gd name="T33" fmla="*/ 4 h 19"/>
                <a:gd name="T34" fmla="*/ 3 w 67"/>
                <a:gd name="T35" fmla="*/ 7 h 19"/>
                <a:gd name="T36" fmla="*/ 16 w 67"/>
                <a:gd name="T37" fmla="*/ 9 h 19"/>
                <a:gd name="T38" fmla="*/ 14 w 67"/>
                <a:gd name="T39" fmla="*/ 14 h 19"/>
                <a:gd name="T40" fmla="*/ 23 w 67"/>
                <a:gd name="T41" fmla="*/ 5 h 19"/>
                <a:gd name="T42" fmla="*/ 16 w 67"/>
                <a:gd name="T43" fmla="*/ 14 h 19"/>
                <a:gd name="T44" fmla="*/ 17 w 67"/>
                <a:gd name="T45" fmla="*/ 14 h 19"/>
                <a:gd name="T46" fmla="*/ 19 w 67"/>
                <a:gd name="T47" fmla="*/ 14 h 19"/>
                <a:gd name="T48" fmla="*/ 35 w 67"/>
                <a:gd name="T49" fmla="*/ 6 h 19"/>
                <a:gd name="T50" fmla="*/ 32 w 67"/>
                <a:gd name="T51" fmla="*/ 15 h 19"/>
                <a:gd name="T52" fmla="*/ 38 w 67"/>
                <a:gd name="T53" fmla="*/ 8 h 19"/>
                <a:gd name="T54" fmla="*/ 58 w 67"/>
                <a:gd name="T55" fmla="*/ 5 h 19"/>
                <a:gd name="T56" fmla="*/ 57 w 67"/>
                <a:gd name="T57" fmla="*/ 12 h 19"/>
                <a:gd name="T58" fmla="*/ 53 w 67"/>
                <a:gd name="T59" fmla="*/ 4 h 19"/>
                <a:gd name="T60" fmla="*/ 50 w 67"/>
                <a:gd name="T61" fmla="*/ 4 h 19"/>
                <a:gd name="T62" fmla="*/ 54 w 67"/>
                <a:gd name="T63" fmla="*/ 5 h 19"/>
                <a:gd name="T64" fmla="*/ 50 w 67"/>
                <a:gd name="T65" fmla="*/ 8 h 19"/>
                <a:gd name="T66" fmla="*/ 56 w 67"/>
                <a:gd name="T67" fmla="*/ 7 h 19"/>
                <a:gd name="T68" fmla="*/ 42 w 67"/>
                <a:gd name="T69" fmla="*/ 15 h 19"/>
                <a:gd name="T70" fmla="*/ 58 w 67"/>
                <a:gd name="T71" fmla="*/ 9 h 19"/>
                <a:gd name="T72" fmla="*/ 57 w 67"/>
                <a:gd name="T73" fmla="*/ 9 h 19"/>
                <a:gd name="T74" fmla="*/ 58 w 67"/>
                <a:gd name="T75" fmla="*/ 16 h 19"/>
                <a:gd name="T76" fmla="*/ 64 w 67"/>
                <a:gd name="T77" fmla="*/ 15 h 19"/>
                <a:gd name="T78" fmla="*/ 64 w 67"/>
                <a:gd name="T79" fmla="*/ 10 h 19"/>
                <a:gd name="T80" fmla="*/ 64 w 67"/>
                <a:gd name="T81" fmla="*/ 5 h 19"/>
                <a:gd name="T82" fmla="*/ 61 w 67"/>
                <a:gd name="T83" fmla="*/ 9 h 19"/>
                <a:gd name="T84" fmla="*/ 46 w 67"/>
                <a:gd name="T85" fmla="*/ 5 h 19"/>
                <a:gd name="T86" fmla="*/ 42 w 67"/>
                <a:gd name="T87" fmla="*/ 4 h 19"/>
                <a:gd name="T88" fmla="*/ 37 w 67"/>
                <a:gd name="T89" fmla="*/ 5 h 19"/>
                <a:gd name="T90" fmla="*/ 32 w 67"/>
                <a:gd name="T91" fmla="*/ 4 h 19"/>
                <a:gd name="T92" fmla="*/ 24 w 67"/>
                <a:gd name="T93" fmla="*/ 10 h 19"/>
                <a:gd name="T94" fmla="*/ 17 w 67"/>
                <a:gd name="T95" fmla="*/ 13 h 19"/>
                <a:gd name="T96" fmla="*/ 36 w 67"/>
                <a:gd name="T97"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 h="19">
                  <a:moveTo>
                    <a:pt x="65" y="18"/>
                  </a:moveTo>
                  <a:cubicBezTo>
                    <a:pt x="66" y="19"/>
                    <a:pt x="67" y="18"/>
                    <a:pt x="67" y="17"/>
                  </a:cubicBezTo>
                  <a:cubicBezTo>
                    <a:pt x="67" y="13"/>
                    <a:pt x="67" y="9"/>
                    <a:pt x="67" y="4"/>
                  </a:cubicBezTo>
                  <a:cubicBezTo>
                    <a:pt x="67" y="4"/>
                    <a:pt x="67" y="4"/>
                    <a:pt x="67" y="4"/>
                  </a:cubicBezTo>
                  <a:cubicBezTo>
                    <a:pt x="67" y="3"/>
                    <a:pt x="67" y="3"/>
                    <a:pt x="66" y="3"/>
                  </a:cubicBezTo>
                  <a:cubicBezTo>
                    <a:pt x="57" y="1"/>
                    <a:pt x="48" y="1"/>
                    <a:pt x="39" y="1"/>
                  </a:cubicBezTo>
                  <a:cubicBezTo>
                    <a:pt x="27" y="0"/>
                    <a:pt x="14" y="1"/>
                    <a:pt x="2" y="1"/>
                  </a:cubicBezTo>
                  <a:cubicBezTo>
                    <a:pt x="1" y="1"/>
                    <a:pt x="1" y="1"/>
                    <a:pt x="1" y="1"/>
                  </a:cubicBezTo>
                  <a:cubicBezTo>
                    <a:pt x="1" y="1"/>
                    <a:pt x="0" y="2"/>
                    <a:pt x="0" y="2"/>
                  </a:cubicBezTo>
                  <a:cubicBezTo>
                    <a:pt x="0" y="7"/>
                    <a:pt x="1" y="11"/>
                    <a:pt x="1" y="15"/>
                  </a:cubicBezTo>
                  <a:cubicBezTo>
                    <a:pt x="1" y="16"/>
                    <a:pt x="1" y="16"/>
                    <a:pt x="1" y="16"/>
                  </a:cubicBezTo>
                  <a:cubicBezTo>
                    <a:pt x="1" y="17"/>
                    <a:pt x="2" y="17"/>
                    <a:pt x="2" y="17"/>
                  </a:cubicBezTo>
                  <a:cubicBezTo>
                    <a:pt x="23" y="17"/>
                    <a:pt x="44" y="19"/>
                    <a:pt x="65" y="19"/>
                  </a:cubicBezTo>
                  <a:cubicBezTo>
                    <a:pt x="65" y="19"/>
                    <a:pt x="65" y="19"/>
                    <a:pt x="65" y="18"/>
                  </a:cubicBezTo>
                  <a:close/>
                  <a:moveTo>
                    <a:pt x="37" y="15"/>
                  </a:moveTo>
                  <a:cubicBezTo>
                    <a:pt x="40" y="13"/>
                    <a:pt x="42" y="10"/>
                    <a:pt x="45" y="7"/>
                  </a:cubicBezTo>
                  <a:cubicBezTo>
                    <a:pt x="46" y="6"/>
                    <a:pt x="47" y="6"/>
                    <a:pt x="48" y="5"/>
                  </a:cubicBezTo>
                  <a:cubicBezTo>
                    <a:pt x="48" y="5"/>
                    <a:pt x="47" y="8"/>
                    <a:pt x="47" y="8"/>
                  </a:cubicBezTo>
                  <a:cubicBezTo>
                    <a:pt x="45" y="11"/>
                    <a:pt x="43" y="13"/>
                    <a:pt x="41" y="15"/>
                  </a:cubicBezTo>
                  <a:cubicBezTo>
                    <a:pt x="39" y="15"/>
                    <a:pt x="38" y="15"/>
                    <a:pt x="37" y="15"/>
                  </a:cubicBezTo>
                  <a:close/>
                  <a:moveTo>
                    <a:pt x="33" y="15"/>
                  </a:moveTo>
                  <a:cubicBezTo>
                    <a:pt x="36" y="13"/>
                    <a:pt x="38" y="10"/>
                    <a:pt x="41" y="8"/>
                  </a:cubicBezTo>
                  <a:cubicBezTo>
                    <a:pt x="42" y="7"/>
                    <a:pt x="43" y="6"/>
                    <a:pt x="44" y="5"/>
                  </a:cubicBezTo>
                  <a:cubicBezTo>
                    <a:pt x="43" y="6"/>
                    <a:pt x="42" y="8"/>
                    <a:pt x="41" y="9"/>
                  </a:cubicBezTo>
                  <a:cubicBezTo>
                    <a:pt x="39" y="11"/>
                    <a:pt x="37" y="13"/>
                    <a:pt x="35" y="15"/>
                  </a:cubicBezTo>
                  <a:cubicBezTo>
                    <a:pt x="35" y="15"/>
                    <a:pt x="34" y="15"/>
                    <a:pt x="33" y="15"/>
                  </a:cubicBezTo>
                  <a:close/>
                  <a:moveTo>
                    <a:pt x="20" y="14"/>
                  </a:moveTo>
                  <a:cubicBezTo>
                    <a:pt x="23" y="12"/>
                    <a:pt x="25" y="10"/>
                    <a:pt x="28" y="7"/>
                  </a:cubicBezTo>
                  <a:cubicBezTo>
                    <a:pt x="29" y="6"/>
                    <a:pt x="30" y="6"/>
                    <a:pt x="31" y="5"/>
                  </a:cubicBezTo>
                  <a:cubicBezTo>
                    <a:pt x="30" y="6"/>
                    <a:pt x="29" y="7"/>
                    <a:pt x="28" y="8"/>
                  </a:cubicBezTo>
                  <a:cubicBezTo>
                    <a:pt x="26" y="10"/>
                    <a:pt x="24" y="12"/>
                    <a:pt x="22" y="14"/>
                  </a:cubicBezTo>
                  <a:cubicBezTo>
                    <a:pt x="22" y="14"/>
                    <a:pt x="21" y="14"/>
                    <a:pt x="20" y="14"/>
                  </a:cubicBezTo>
                  <a:close/>
                  <a:moveTo>
                    <a:pt x="4" y="14"/>
                  </a:moveTo>
                  <a:cubicBezTo>
                    <a:pt x="8" y="12"/>
                    <a:pt x="11" y="8"/>
                    <a:pt x="15" y="6"/>
                  </a:cubicBezTo>
                  <a:cubicBezTo>
                    <a:pt x="19" y="3"/>
                    <a:pt x="13" y="8"/>
                    <a:pt x="12" y="9"/>
                  </a:cubicBezTo>
                  <a:cubicBezTo>
                    <a:pt x="11" y="11"/>
                    <a:pt x="9" y="12"/>
                    <a:pt x="7" y="14"/>
                  </a:cubicBezTo>
                  <a:cubicBezTo>
                    <a:pt x="6" y="14"/>
                    <a:pt x="5" y="14"/>
                    <a:pt x="4" y="14"/>
                  </a:cubicBezTo>
                  <a:close/>
                  <a:moveTo>
                    <a:pt x="12" y="4"/>
                  </a:moveTo>
                  <a:cubicBezTo>
                    <a:pt x="9" y="5"/>
                    <a:pt x="7" y="7"/>
                    <a:pt x="4" y="9"/>
                  </a:cubicBezTo>
                  <a:cubicBezTo>
                    <a:pt x="4" y="10"/>
                    <a:pt x="4" y="10"/>
                    <a:pt x="3" y="10"/>
                  </a:cubicBezTo>
                  <a:cubicBezTo>
                    <a:pt x="3" y="10"/>
                    <a:pt x="3" y="10"/>
                    <a:pt x="3" y="10"/>
                  </a:cubicBezTo>
                  <a:cubicBezTo>
                    <a:pt x="4" y="9"/>
                    <a:pt x="5" y="8"/>
                    <a:pt x="5" y="8"/>
                  </a:cubicBezTo>
                  <a:cubicBezTo>
                    <a:pt x="6" y="6"/>
                    <a:pt x="7" y="5"/>
                    <a:pt x="8" y="4"/>
                  </a:cubicBezTo>
                  <a:cubicBezTo>
                    <a:pt x="9" y="4"/>
                    <a:pt x="11" y="4"/>
                    <a:pt x="12" y="4"/>
                  </a:cubicBezTo>
                  <a:close/>
                  <a:moveTo>
                    <a:pt x="22" y="3"/>
                  </a:moveTo>
                  <a:cubicBezTo>
                    <a:pt x="23" y="3"/>
                    <a:pt x="24" y="3"/>
                    <a:pt x="24" y="3"/>
                  </a:cubicBezTo>
                  <a:cubicBezTo>
                    <a:pt x="23" y="4"/>
                    <a:pt x="21" y="5"/>
                    <a:pt x="20" y="6"/>
                  </a:cubicBezTo>
                  <a:cubicBezTo>
                    <a:pt x="21" y="5"/>
                    <a:pt x="21" y="5"/>
                    <a:pt x="22" y="4"/>
                  </a:cubicBezTo>
                  <a:cubicBezTo>
                    <a:pt x="22" y="4"/>
                    <a:pt x="22" y="4"/>
                    <a:pt x="22" y="3"/>
                  </a:cubicBezTo>
                  <a:close/>
                  <a:moveTo>
                    <a:pt x="18" y="4"/>
                  </a:moveTo>
                  <a:cubicBezTo>
                    <a:pt x="19" y="3"/>
                    <a:pt x="20" y="3"/>
                    <a:pt x="21" y="3"/>
                  </a:cubicBezTo>
                  <a:cubicBezTo>
                    <a:pt x="17" y="6"/>
                    <a:pt x="14" y="10"/>
                    <a:pt x="11" y="12"/>
                  </a:cubicBezTo>
                  <a:cubicBezTo>
                    <a:pt x="10" y="13"/>
                    <a:pt x="7" y="15"/>
                    <a:pt x="10" y="12"/>
                  </a:cubicBezTo>
                  <a:cubicBezTo>
                    <a:pt x="11" y="11"/>
                    <a:pt x="12" y="11"/>
                    <a:pt x="13" y="10"/>
                  </a:cubicBezTo>
                  <a:cubicBezTo>
                    <a:pt x="15" y="8"/>
                    <a:pt x="16" y="6"/>
                    <a:pt x="18" y="4"/>
                  </a:cubicBezTo>
                  <a:cubicBezTo>
                    <a:pt x="18" y="4"/>
                    <a:pt x="18" y="4"/>
                    <a:pt x="18" y="4"/>
                  </a:cubicBezTo>
                  <a:close/>
                  <a:moveTo>
                    <a:pt x="3" y="8"/>
                  </a:moveTo>
                  <a:cubicBezTo>
                    <a:pt x="4" y="7"/>
                    <a:pt x="9" y="2"/>
                    <a:pt x="6" y="5"/>
                  </a:cubicBezTo>
                  <a:cubicBezTo>
                    <a:pt x="5" y="7"/>
                    <a:pt x="4" y="8"/>
                    <a:pt x="3" y="9"/>
                  </a:cubicBezTo>
                  <a:cubicBezTo>
                    <a:pt x="3" y="9"/>
                    <a:pt x="3" y="9"/>
                    <a:pt x="3" y="8"/>
                  </a:cubicBezTo>
                  <a:close/>
                  <a:moveTo>
                    <a:pt x="4" y="11"/>
                  </a:moveTo>
                  <a:cubicBezTo>
                    <a:pt x="5" y="10"/>
                    <a:pt x="6" y="9"/>
                    <a:pt x="7" y="8"/>
                  </a:cubicBezTo>
                  <a:cubicBezTo>
                    <a:pt x="8" y="7"/>
                    <a:pt x="9" y="6"/>
                    <a:pt x="10" y="5"/>
                  </a:cubicBezTo>
                  <a:cubicBezTo>
                    <a:pt x="12" y="4"/>
                    <a:pt x="12" y="4"/>
                    <a:pt x="11" y="6"/>
                  </a:cubicBezTo>
                  <a:cubicBezTo>
                    <a:pt x="9" y="8"/>
                    <a:pt x="6" y="11"/>
                    <a:pt x="4" y="13"/>
                  </a:cubicBezTo>
                  <a:cubicBezTo>
                    <a:pt x="4" y="12"/>
                    <a:pt x="4" y="12"/>
                    <a:pt x="4" y="11"/>
                  </a:cubicBezTo>
                  <a:close/>
                  <a:moveTo>
                    <a:pt x="13" y="4"/>
                  </a:moveTo>
                  <a:cubicBezTo>
                    <a:pt x="13" y="4"/>
                    <a:pt x="13" y="4"/>
                    <a:pt x="13" y="4"/>
                  </a:cubicBezTo>
                  <a:cubicBezTo>
                    <a:pt x="14" y="4"/>
                    <a:pt x="16" y="4"/>
                    <a:pt x="17" y="4"/>
                  </a:cubicBezTo>
                  <a:cubicBezTo>
                    <a:pt x="13" y="6"/>
                    <a:pt x="9" y="10"/>
                    <a:pt x="4" y="13"/>
                  </a:cubicBezTo>
                  <a:cubicBezTo>
                    <a:pt x="7" y="11"/>
                    <a:pt x="11" y="7"/>
                    <a:pt x="13" y="4"/>
                  </a:cubicBezTo>
                  <a:close/>
                  <a:moveTo>
                    <a:pt x="3" y="7"/>
                  </a:moveTo>
                  <a:cubicBezTo>
                    <a:pt x="3" y="6"/>
                    <a:pt x="3" y="5"/>
                    <a:pt x="3" y="4"/>
                  </a:cubicBezTo>
                  <a:cubicBezTo>
                    <a:pt x="4" y="4"/>
                    <a:pt x="5" y="4"/>
                    <a:pt x="6" y="4"/>
                  </a:cubicBezTo>
                  <a:cubicBezTo>
                    <a:pt x="5" y="5"/>
                    <a:pt x="4" y="6"/>
                    <a:pt x="3" y="7"/>
                  </a:cubicBezTo>
                  <a:close/>
                  <a:moveTo>
                    <a:pt x="16" y="9"/>
                  </a:moveTo>
                  <a:cubicBezTo>
                    <a:pt x="17" y="8"/>
                    <a:pt x="17" y="7"/>
                    <a:pt x="18" y="7"/>
                  </a:cubicBezTo>
                  <a:cubicBezTo>
                    <a:pt x="18" y="7"/>
                    <a:pt x="22" y="3"/>
                    <a:pt x="20" y="5"/>
                  </a:cubicBezTo>
                  <a:cubicBezTo>
                    <a:pt x="18" y="8"/>
                    <a:pt x="16" y="11"/>
                    <a:pt x="13" y="14"/>
                  </a:cubicBezTo>
                  <a:cubicBezTo>
                    <a:pt x="13" y="14"/>
                    <a:pt x="13" y="14"/>
                    <a:pt x="14" y="14"/>
                  </a:cubicBezTo>
                  <a:cubicBezTo>
                    <a:pt x="12" y="14"/>
                    <a:pt x="11" y="14"/>
                    <a:pt x="9" y="14"/>
                  </a:cubicBezTo>
                  <a:cubicBezTo>
                    <a:pt x="12" y="13"/>
                    <a:pt x="14" y="11"/>
                    <a:pt x="16" y="9"/>
                  </a:cubicBezTo>
                  <a:close/>
                  <a:moveTo>
                    <a:pt x="14" y="14"/>
                  </a:moveTo>
                  <a:cubicBezTo>
                    <a:pt x="17" y="11"/>
                    <a:pt x="19" y="7"/>
                    <a:pt x="23" y="5"/>
                  </a:cubicBezTo>
                  <a:cubicBezTo>
                    <a:pt x="24" y="4"/>
                    <a:pt x="24" y="4"/>
                    <a:pt x="22" y="5"/>
                  </a:cubicBezTo>
                  <a:cubicBezTo>
                    <a:pt x="21" y="7"/>
                    <a:pt x="20" y="8"/>
                    <a:pt x="19" y="9"/>
                  </a:cubicBezTo>
                  <a:cubicBezTo>
                    <a:pt x="18" y="11"/>
                    <a:pt x="17" y="12"/>
                    <a:pt x="16" y="14"/>
                  </a:cubicBezTo>
                  <a:cubicBezTo>
                    <a:pt x="16" y="14"/>
                    <a:pt x="16" y="14"/>
                    <a:pt x="16" y="14"/>
                  </a:cubicBezTo>
                  <a:cubicBezTo>
                    <a:pt x="15" y="14"/>
                    <a:pt x="14" y="14"/>
                    <a:pt x="14" y="14"/>
                  </a:cubicBezTo>
                  <a:cubicBezTo>
                    <a:pt x="14" y="14"/>
                    <a:pt x="14" y="14"/>
                    <a:pt x="14" y="14"/>
                  </a:cubicBezTo>
                  <a:close/>
                  <a:moveTo>
                    <a:pt x="19" y="14"/>
                  </a:moveTo>
                  <a:cubicBezTo>
                    <a:pt x="19" y="14"/>
                    <a:pt x="18" y="14"/>
                    <a:pt x="17" y="14"/>
                  </a:cubicBezTo>
                  <a:cubicBezTo>
                    <a:pt x="20" y="12"/>
                    <a:pt x="23" y="9"/>
                    <a:pt x="25" y="7"/>
                  </a:cubicBezTo>
                  <a:cubicBezTo>
                    <a:pt x="30" y="2"/>
                    <a:pt x="25" y="7"/>
                    <a:pt x="24" y="8"/>
                  </a:cubicBezTo>
                  <a:cubicBezTo>
                    <a:pt x="22" y="10"/>
                    <a:pt x="21" y="12"/>
                    <a:pt x="19" y="14"/>
                  </a:cubicBezTo>
                  <a:cubicBezTo>
                    <a:pt x="19" y="14"/>
                    <a:pt x="19" y="14"/>
                    <a:pt x="19" y="14"/>
                  </a:cubicBezTo>
                  <a:close/>
                  <a:moveTo>
                    <a:pt x="28" y="15"/>
                  </a:moveTo>
                  <a:cubicBezTo>
                    <a:pt x="27" y="15"/>
                    <a:pt x="26" y="15"/>
                    <a:pt x="24" y="15"/>
                  </a:cubicBezTo>
                  <a:cubicBezTo>
                    <a:pt x="27" y="13"/>
                    <a:pt x="29" y="11"/>
                    <a:pt x="31" y="9"/>
                  </a:cubicBezTo>
                  <a:cubicBezTo>
                    <a:pt x="32" y="8"/>
                    <a:pt x="34" y="7"/>
                    <a:pt x="35" y="6"/>
                  </a:cubicBezTo>
                  <a:cubicBezTo>
                    <a:pt x="37" y="4"/>
                    <a:pt x="35" y="6"/>
                    <a:pt x="34" y="7"/>
                  </a:cubicBezTo>
                  <a:cubicBezTo>
                    <a:pt x="32" y="9"/>
                    <a:pt x="30" y="12"/>
                    <a:pt x="28" y="15"/>
                  </a:cubicBezTo>
                  <a:cubicBezTo>
                    <a:pt x="28" y="15"/>
                    <a:pt x="28" y="15"/>
                    <a:pt x="28" y="15"/>
                  </a:cubicBezTo>
                  <a:close/>
                  <a:moveTo>
                    <a:pt x="32" y="15"/>
                  </a:moveTo>
                  <a:cubicBezTo>
                    <a:pt x="32" y="15"/>
                    <a:pt x="32" y="15"/>
                    <a:pt x="32" y="15"/>
                  </a:cubicBezTo>
                  <a:cubicBezTo>
                    <a:pt x="31" y="15"/>
                    <a:pt x="30" y="15"/>
                    <a:pt x="29" y="15"/>
                  </a:cubicBezTo>
                  <a:cubicBezTo>
                    <a:pt x="33" y="12"/>
                    <a:pt x="36" y="8"/>
                    <a:pt x="40" y="6"/>
                  </a:cubicBezTo>
                  <a:cubicBezTo>
                    <a:pt x="43" y="4"/>
                    <a:pt x="38" y="8"/>
                    <a:pt x="38" y="8"/>
                  </a:cubicBezTo>
                  <a:cubicBezTo>
                    <a:pt x="36" y="10"/>
                    <a:pt x="34" y="13"/>
                    <a:pt x="32" y="15"/>
                  </a:cubicBezTo>
                  <a:close/>
                  <a:moveTo>
                    <a:pt x="60" y="5"/>
                  </a:moveTo>
                  <a:cubicBezTo>
                    <a:pt x="56" y="8"/>
                    <a:pt x="53" y="11"/>
                    <a:pt x="50" y="14"/>
                  </a:cubicBezTo>
                  <a:cubicBezTo>
                    <a:pt x="53" y="11"/>
                    <a:pt x="56" y="8"/>
                    <a:pt x="58" y="5"/>
                  </a:cubicBezTo>
                  <a:cubicBezTo>
                    <a:pt x="58" y="5"/>
                    <a:pt x="58" y="5"/>
                    <a:pt x="58" y="4"/>
                  </a:cubicBezTo>
                  <a:cubicBezTo>
                    <a:pt x="60" y="5"/>
                    <a:pt x="62" y="5"/>
                    <a:pt x="63" y="5"/>
                  </a:cubicBezTo>
                  <a:cubicBezTo>
                    <a:pt x="63" y="5"/>
                    <a:pt x="63" y="5"/>
                    <a:pt x="63" y="5"/>
                  </a:cubicBezTo>
                  <a:cubicBezTo>
                    <a:pt x="61" y="7"/>
                    <a:pt x="59" y="10"/>
                    <a:pt x="57" y="12"/>
                  </a:cubicBezTo>
                  <a:cubicBezTo>
                    <a:pt x="57" y="12"/>
                    <a:pt x="57" y="11"/>
                    <a:pt x="57" y="11"/>
                  </a:cubicBezTo>
                  <a:cubicBezTo>
                    <a:pt x="59" y="9"/>
                    <a:pt x="60" y="8"/>
                    <a:pt x="60" y="6"/>
                  </a:cubicBezTo>
                  <a:cubicBezTo>
                    <a:pt x="60" y="5"/>
                    <a:pt x="60" y="5"/>
                    <a:pt x="60" y="5"/>
                  </a:cubicBezTo>
                  <a:close/>
                  <a:moveTo>
                    <a:pt x="53" y="4"/>
                  </a:moveTo>
                  <a:cubicBezTo>
                    <a:pt x="51" y="6"/>
                    <a:pt x="50" y="7"/>
                    <a:pt x="48" y="9"/>
                  </a:cubicBezTo>
                  <a:cubicBezTo>
                    <a:pt x="47" y="9"/>
                    <a:pt x="47" y="10"/>
                    <a:pt x="46" y="10"/>
                  </a:cubicBezTo>
                  <a:cubicBezTo>
                    <a:pt x="48" y="8"/>
                    <a:pt x="49" y="6"/>
                    <a:pt x="50" y="4"/>
                  </a:cubicBezTo>
                  <a:cubicBezTo>
                    <a:pt x="50" y="4"/>
                    <a:pt x="50" y="4"/>
                    <a:pt x="50" y="4"/>
                  </a:cubicBezTo>
                  <a:cubicBezTo>
                    <a:pt x="52" y="4"/>
                    <a:pt x="55" y="4"/>
                    <a:pt x="57" y="4"/>
                  </a:cubicBezTo>
                  <a:cubicBezTo>
                    <a:pt x="54" y="7"/>
                    <a:pt x="51" y="9"/>
                    <a:pt x="49" y="12"/>
                  </a:cubicBezTo>
                  <a:cubicBezTo>
                    <a:pt x="49" y="12"/>
                    <a:pt x="49" y="11"/>
                    <a:pt x="49" y="11"/>
                  </a:cubicBezTo>
                  <a:cubicBezTo>
                    <a:pt x="51" y="9"/>
                    <a:pt x="52" y="7"/>
                    <a:pt x="54" y="5"/>
                  </a:cubicBezTo>
                  <a:cubicBezTo>
                    <a:pt x="54" y="4"/>
                    <a:pt x="54" y="4"/>
                    <a:pt x="53" y="4"/>
                  </a:cubicBezTo>
                  <a:close/>
                  <a:moveTo>
                    <a:pt x="49" y="8"/>
                  </a:moveTo>
                  <a:cubicBezTo>
                    <a:pt x="50" y="7"/>
                    <a:pt x="51" y="6"/>
                    <a:pt x="52" y="6"/>
                  </a:cubicBezTo>
                  <a:cubicBezTo>
                    <a:pt x="52" y="6"/>
                    <a:pt x="51" y="7"/>
                    <a:pt x="50" y="8"/>
                  </a:cubicBezTo>
                  <a:cubicBezTo>
                    <a:pt x="49" y="10"/>
                    <a:pt x="48" y="12"/>
                    <a:pt x="46" y="15"/>
                  </a:cubicBezTo>
                  <a:cubicBezTo>
                    <a:pt x="46" y="15"/>
                    <a:pt x="46" y="15"/>
                    <a:pt x="47" y="15"/>
                  </a:cubicBezTo>
                  <a:cubicBezTo>
                    <a:pt x="50" y="12"/>
                    <a:pt x="52" y="9"/>
                    <a:pt x="55" y="7"/>
                  </a:cubicBezTo>
                  <a:cubicBezTo>
                    <a:pt x="57" y="5"/>
                    <a:pt x="57" y="5"/>
                    <a:pt x="56" y="7"/>
                  </a:cubicBezTo>
                  <a:cubicBezTo>
                    <a:pt x="55" y="8"/>
                    <a:pt x="54" y="9"/>
                    <a:pt x="53" y="10"/>
                  </a:cubicBezTo>
                  <a:cubicBezTo>
                    <a:pt x="52" y="12"/>
                    <a:pt x="50" y="13"/>
                    <a:pt x="49" y="15"/>
                  </a:cubicBezTo>
                  <a:cubicBezTo>
                    <a:pt x="49" y="15"/>
                    <a:pt x="49" y="15"/>
                    <a:pt x="49" y="16"/>
                  </a:cubicBezTo>
                  <a:cubicBezTo>
                    <a:pt x="47" y="15"/>
                    <a:pt x="44" y="15"/>
                    <a:pt x="42" y="15"/>
                  </a:cubicBezTo>
                  <a:cubicBezTo>
                    <a:pt x="45" y="13"/>
                    <a:pt x="47" y="11"/>
                    <a:pt x="49" y="8"/>
                  </a:cubicBezTo>
                  <a:close/>
                  <a:moveTo>
                    <a:pt x="57" y="9"/>
                  </a:moveTo>
                  <a:cubicBezTo>
                    <a:pt x="58" y="8"/>
                    <a:pt x="58" y="7"/>
                    <a:pt x="59" y="7"/>
                  </a:cubicBezTo>
                  <a:cubicBezTo>
                    <a:pt x="59" y="8"/>
                    <a:pt x="58" y="9"/>
                    <a:pt x="58" y="9"/>
                  </a:cubicBezTo>
                  <a:cubicBezTo>
                    <a:pt x="56" y="12"/>
                    <a:pt x="55" y="14"/>
                    <a:pt x="53" y="15"/>
                  </a:cubicBezTo>
                  <a:cubicBezTo>
                    <a:pt x="53" y="16"/>
                    <a:pt x="53" y="16"/>
                    <a:pt x="53" y="16"/>
                  </a:cubicBezTo>
                  <a:cubicBezTo>
                    <a:pt x="52" y="16"/>
                    <a:pt x="50" y="16"/>
                    <a:pt x="49" y="16"/>
                  </a:cubicBezTo>
                  <a:cubicBezTo>
                    <a:pt x="52" y="14"/>
                    <a:pt x="55" y="11"/>
                    <a:pt x="57" y="9"/>
                  </a:cubicBezTo>
                  <a:close/>
                  <a:moveTo>
                    <a:pt x="61" y="9"/>
                  </a:moveTo>
                  <a:cubicBezTo>
                    <a:pt x="62" y="8"/>
                    <a:pt x="64" y="5"/>
                    <a:pt x="62" y="8"/>
                  </a:cubicBezTo>
                  <a:cubicBezTo>
                    <a:pt x="61" y="10"/>
                    <a:pt x="59" y="13"/>
                    <a:pt x="57" y="15"/>
                  </a:cubicBezTo>
                  <a:cubicBezTo>
                    <a:pt x="57" y="15"/>
                    <a:pt x="57" y="16"/>
                    <a:pt x="58" y="16"/>
                  </a:cubicBezTo>
                  <a:cubicBezTo>
                    <a:pt x="59" y="15"/>
                    <a:pt x="59" y="15"/>
                    <a:pt x="60" y="14"/>
                  </a:cubicBezTo>
                  <a:cubicBezTo>
                    <a:pt x="62" y="12"/>
                    <a:pt x="64" y="11"/>
                    <a:pt x="61" y="15"/>
                  </a:cubicBezTo>
                  <a:cubicBezTo>
                    <a:pt x="60" y="15"/>
                    <a:pt x="61" y="16"/>
                    <a:pt x="61" y="16"/>
                  </a:cubicBezTo>
                  <a:cubicBezTo>
                    <a:pt x="62" y="15"/>
                    <a:pt x="63" y="15"/>
                    <a:pt x="64" y="15"/>
                  </a:cubicBezTo>
                  <a:cubicBezTo>
                    <a:pt x="64" y="15"/>
                    <a:pt x="64" y="14"/>
                    <a:pt x="64" y="14"/>
                  </a:cubicBezTo>
                  <a:cubicBezTo>
                    <a:pt x="63" y="14"/>
                    <a:pt x="62" y="15"/>
                    <a:pt x="62" y="14"/>
                  </a:cubicBezTo>
                  <a:cubicBezTo>
                    <a:pt x="63" y="13"/>
                    <a:pt x="64" y="12"/>
                    <a:pt x="65" y="10"/>
                  </a:cubicBezTo>
                  <a:cubicBezTo>
                    <a:pt x="65" y="10"/>
                    <a:pt x="64" y="10"/>
                    <a:pt x="64" y="10"/>
                  </a:cubicBezTo>
                  <a:cubicBezTo>
                    <a:pt x="63" y="11"/>
                    <a:pt x="63" y="11"/>
                    <a:pt x="62" y="12"/>
                  </a:cubicBezTo>
                  <a:cubicBezTo>
                    <a:pt x="61" y="12"/>
                    <a:pt x="58" y="16"/>
                    <a:pt x="60" y="13"/>
                  </a:cubicBezTo>
                  <a:cubicBezTo>
                    <a:pt x="62" y="11"/>
                    <a:pt x="63" y="8"/>
                    <a:pt x="64" y="6"/>
                  </a:cubicBezTo>
                  <a:cubicBezTo>
                    <a:pt x="64" y="5"/>
                    <a:pt x="64" y="5"/>
                    <a:pt x="64" y="5"/>
                  </a:cubicBezTo>
                  <a:cubicBezTo>
                    <a:pt x="64" y="5"/>
                    <a:pt x="64" y="5"/>
                    <a:pt x="65" y="5"/>
                  </a:cubicBezTo>
                  <a:cubicBezTo>
                    <a:pt x="65" y="9"/>
                    <a:pt x="65" y="12"/>
                    <a:pt x="65" y="16"/>
                  </a:cubicBezTo>
                  <a:cubicBezTo>
                    <a:pt x="61" y="16"/>
                    <a:pt x="57" y="16"/>
                    <a:pt x="54" y="16"/>
                  </a:cubicBezTo>
                  <a:cubicBezTo>
                    <a:pt x="56" y="14"/>
                    <a:pt x="59" y="11"/>
                    <a:pt x="61" y="9"/>
                  </a:cubicBezTo>
                  <a:close/>
                  <a:moveTo>
                    <a:pt x="36" y="4"/>
                  </a:moveTo>
                  <a:cubicBezTo>
                    <a:pt x="40" y="4"/>
                    <a:pt x="44" y="4"/>
                    <a:pt x="49" y="4"/>
                  </a:cubicBezTo>
                  <a:cubicBezTo>
                    <a:pt x="47" y="5"/>
                    <a:pt x="45" y="6"/>
                    <a:pt x="43" y="8"/>
                  </a:cubicBezTo>
                  <a:cubicBezTo>
                    <a:pt x="44" y="7"/>
                    <a:pt x="45" y="6"/>
                    <a:pt x="46" y="5"/>
                  </a:cubicBezTo>
                  <a:cubicBezTo>
                    <a:pt x="46" y="4"/>
                    <a:pt x="46" y="4"/>
                    <a:pt x="45" y="4"/>
                  </a:cubicBezTo>
                  <a:cubicBezTo>
                    <a:pt x="42" y="6"/>
                    <a:pt x="39" y="9"/>
                    <a:pt x="36" y="12"/>
                  </a:cubicBezTo>
                  <a:cubicBezTo>
                    <a:pt x="36" y="11"/>
                    <a:pt x="36" y="11"/>
                    <a:pt x="37" y="11"/>
                  </a:cubicBezTo>
                  <a:cubicBezTo>
                    <a:pt x="38" y="9"/>
                    <a:pt x="40" y="7"/>
                    <a:pt x="42" y="4"/>
                  </a:cubicBezTo>
                  <a:cubicBezTo>
                    <a:pt x="42" y="4"/>
                    <a:pt x="42" y="4"/>
                    <a:pt x="42" y="4"/>
                  </a:cubicBezTo>
                  <a:cubicBezTo>
                    <a:pt x="38" y="5"/>
                    <a:pt x="35" y="8"/>
                    <a:pt x="32" y="11"/>
                  </a:cubicBezTo>
                  <a:cubicBezTo>
                    <a:pt x="32" y="12"/>
                    <a:pt x="29" y="16"/>
                    <a:pt x="31" y="12"/>
                  </a:cubicBezTo>
                  <a:cubicBezTo>
                    <a:pt x="33" y="10"/>
                    <a:pt x="35" y="7"/>
                    <a:pt x="37" y="5"/>
                  </a:cubicBezTo>
                  <a:cubicBezTo>
                    <a:pt x="37" y="4"/>
                    <a:pt x="37" y="4"/>
                    <a:pt x="36" y="4"/>
                  </a:cubicBezTo>
                  <a:cubicBezTo>
                    <a:pt x="33" y="6"/>
                    <a:pt x="31" y="8"/>
                    <a:pt x="28" y="11"/>
                  </a:cubicBezTo>
                  <a:cubicBezTo>
                    <a:pt x="28" y="11"/>
                    <a:pt x="22" y="16"/>
                    <a:pt x="25" y="12"/>
                  </a:cubicBezTo>
                  <a:cubicBezTo>
                    <a:pt x="28" y="10"/>
                    <a:pt x="30" y="7"/>
                    <a:pt x="32" y="4"/>
                  </a:cubicBezTo>
                  <a:cubicBezTo>
                    <a:pt x="32" y="4"/>
                    <a:pt x="32" y="4"/>
                    <a:pt x="32" y="4"/>
                  </a:cubicBezTo>
                  <a:cubicBezTo>
                    <a:pt x="29" y="6"/>
                    <a:pt x="26" y="8"/>
                    <a:pt x="24" y="11"/>
                  </a:cubicBezTo>
                  <a:cubicBezTo>
                    <a:pt x="23" y="11"/>
                    <a:pt x="22" y="12"/>
                    <a:pt x="22" y="13"/>
                  </a:cubicBezTo>
                  <a:cubicBezTo>
                    <a:pt x="19" y="15"/>
                    <a:pt x="23" y="10"/>
                    <a:pt x="24" y="10"/>
                  </a:cubicBezTo>
                  <a:cubicBezTo>
                    <a:pt x="25" y="8"/>
                    <a:pt x="27" y="6"/>
                    <a:pt x="29" y="4"/>
                  </a:cubicBezTo>
                  <a:cubicBezTo>
                    <a:pt x="29" y="4"/>
                    <a:pt x="29" y="4"/>
                    <a:pt x="28" y="4"/>
                  </a:cubicBezTo>
                  <a:cubicBezTo>
                    <a:pt x="25" y="6"/>
                    <a:pt x="23" y="8"/>
                    <a:pt x="20" y="11"/>
                  </a:cubicBezTo>
                  <a:cubicBezTo>
                    <a:pt x="19" y="12"/>
                    <a:pt x="18" y="13"/>
                    <a:pt x="17" y="13"/>
                  </a:cubicBezTo>
                  <a:cubicBezTo>
                    <a:pt x="18" y="13"/>
                    <a:pt x="19" y="11"/>
                    <a:pt x="19" y="11"/>
                  </a:cubicBezTo>
                  <a:cubicBezTo>
                    <a:pt x="21" y="8"/>
                    <a:pt x="23" y="6"/>
                    <a:pt x="25" y="4"/>
                  </a:cubicBezTo>
                  <a:cubicBezTo>
                    <a:pt x="25" y="4"/>
                    <a:pt x="25" y="4"/>
                    <a:pt x="25" y="3"/>
                  </a:cubicBezTo>
                  <a:cubicBezTo>
                    <a:pt x="29" y="3"/>
                    <a:pt x="32" y="3"/>
                    <a:pt x="36" y="4"/>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234"/>
            <p:cNvSpPr>
              <a:spLocks noEditPoints="1"/>
            </p:cNvSpPr>
            <p:nvPr/>
          </p:nvSpPr>
          <p:spPr bwMode="auto">
            <a:xfrm>
              <a:off x="3578471" y="1944122"/>
              <a:ext cx="73025" cy="71438"/>
            </a:xfrm>
            <a:custGeom>
              <a:avLst/>
              <a:gdLst>
                <a:gd name="T0" fmla="*/ 10 w 17"/>
                <a:gd name="T1" fmla="*/ 16 h 17"/>
                <a:gd name="T2" fmla="*/ 17 w 17"/>
                <a:gd name="T3" fmla="*/ 7 h 17"/>
                <a:gd name="T4" fmla="*/ 7 w 17"/>
                <a:gd name="T5" fmla="*/ 1 h 17"/>
                <a:gd name="T6" fmla="*/ 7 w 17"/>
                <a:gd name="T7" fmla="*/ 1 h 17"/>
                <a:gd name="T8" fmla="*/ 0 w 17"/>
                <a:gd name="T9" fmla="*/ 9 h 17"/>
                <a:gd name="T10" fmla="*/ 10 w 17"/>
                <a:gd name="T11" fmla="*/ 16 h 17"/>
                <a:gd name="T12" fmla="*/ 10 w 17"/>
                <a:gd name="T13" fmla="*/ 13 h 17"/>
                <a:gd name="T14" fmla="*/ 3 w 17"/>
                <a:gd name="T15" fmla="*/ 9 h 17"/>
                <a:gd name="T16" fmla="*/ 3 w 17"/>
                <a:gd name="T17" fmla="*/ 9 h 17"/>
                <a:gd name="T18" fmla="*/ 9 w 17"/>
                <a:gd name="T19" fmla="*/ 6 h 17"/>
                <a:gd name="T20" fmla="*/ 4 w 17"/>
                <a:gd name="T21" fmla="*/ 11 h 17"/>
                <a:gd name="T22" fmla="*/ 5 w 17"/>
                <a:gd name="T23" fmla="*/ 11 h 17"/>
                <a:gd name="T24" fmla="*/ 11 w 17"/>
                <a:gd name="T25" fmla="*/ 8 h 17"/>
                <a:gd name="T26" fmla="*/ 7 w 17"/>
                <a:gd name="T27" fmla="*/ 12 h 17"/>
                <a:gd name="T28" fmla="*/ 7 w 17"/>
                <a:gd name="T29" fmla="*/ 13 h 17"/>
                <a:gd name="T30" fmla="*/ 12 w 17"/>
                <a:gd name="T31" fmla="*/ 10 h 17"/>
                <a:gd name="T32" fmla="*/ 11 w 17"/>
                <a:gd name="T33" fmla="*/ 13 h 17"/>
                <a:gd name="T34" fmla="*/ 11 w 17"/>
                <a:gd name="T35" fmla="*/ 13 h 17"/>
                <a:gd name="T36" fmla="*/ 10 w 17"/>
                <a:gd name="T37" fmla="*/ 13 h 17"/>
                <a:gd name="T38" fmla="*/ 11 w 17"/>
                <a:gd name="T39" fmla="*/ 13 h 17"/>
                <a:gd name="T40" fmla="*/ 13 w 17"/>
                <a:gd name="T41" fmla="*/ 10 h 17"/>
                <a:gd name="T42" fmla="*/ 13 w 17"/>
                <a:gd name="T43" fmla="*/ 9 h 17"/>
                <a:gd name="T44" fmla="*/ 8 w 17"/>
                <a:gd name="T45" fmla="*/ 11 h 17"/>
                <a:gd name="T46" fmla="*/ 12 w 17"/>
                <a:gd name="T47" fmla="*/ 7 h 17"/>
                <a:gd name="T48" fmla="*/ 12 w 17"/>
                <a:gd name="T49" fmla="*/ 6 h 17"/>
                <a:gd name="T50" fmla="*/ 7 w 17"/>
                <a:gd name="T51" fmla="*/ 9 h 17"/>
                <a:gd name="T52" fmla="*/ 11 w 17"/>
                <a:gd name="T53" fmla="*/ 5 h 17"/>
                <a:gd name="T54" fmla="*/ 11 w 17"/>
                <a:gd name="T55" fmla="*/ 5 h 17"/>
                <a:gd name="T56" fmla="*/ 6 w 17"/>
                <a:gd name="T57" fmla="*/ 7 h 17"/>
                <a:gd name="T58" fmla="*/ 9 w 17"/>
                <a:gd name="T59" fmla="*/ 4 h 17"/>
                <a:gd name="T60" fmla="*/ 11 w 17"/>
                <a:gd name="T61" fmla="*/ 13 h 17"/>
                <a:gd name="T62" fmla="*/ 7 w 17"/>
                <a:gd name="T63" fmla="*/ 4 h 17"/>
                <a:gd name="T64" fmla="*/ 4 w 17"/>
                <a:gd name="T65" fmla="*/ 5 h 17"/>
                <a:gd name="T66" fmla="*/ 7 w 17"/>
                <a:gd name="T67" fmla="*/ 4 h 17"/>
                <a:gd name="T68" fmla="*/ 4 w 17"/>
                <a:gd name="T69" fmla="*/ 5 h 17"/>
                <a:gd name="T70" fmla="*/ 4 w 17"/>
                <a:gd name="T71" fmla="*/ 6 h 17"/>
                <a:gd name="T72" fmla="*/ 8 w 17"/>
                <a:gd name="T73" fmla="*/ 4 h 17"/>
                <a:gd name="T74" fmla="*/ 3 w 17"/>
                <a:gd name="T75" fmla="*/ 8 h 17"/>
                <a:gd name="T76" fmla="*/ 3 w 17"/>
                <a:gd name="T77" fmla="*/ 8 h 17"/>
                <a:gd name="T78" fmla="*/ 4 w 17"/>
                <a:gd name="T79"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 h="17">
                  <a:moveTo>
                    <a:pt x="10" y="16"/>
                  </a:moveTo>
                  <a:cubicBezTo>
                    <a:pt x="14" y="15"/>
                    <a:pt x="17" y="12"/>
                    <a:pt x="17" y="7"/>
                  </a:cubicBezTo>
                  <a:cubicBezTo>
                    <a:pt x="16" y="3"/>
                    <a:pt x="12" y="0"/>
                    <a:pt x="7" y="1"/>
                  </a:cubicBezTo>
                  <a:cubicBezTo>
                    <a:pt x="7" y="1"/>
                    <a:pt x="7" y="1"/>
                    <a:pt x="7" y="1"/>
                  </a:cubicBezTo>
                  <a:cubicBezTo>
                    <a:pt x="3" y="1"/>
                    <a:pt x="0" y="5"/>
                    <a:pt x="0" y="9"/>
                  </a:cubicBezTo>
                  <a:cubicBezTo>
                    <a:pt x="1" y="14"/>
                    <a:pt x="5" y="17"/>
                    <a:pt x="10" y="16"/>
                  </a:cubicBezTo>
                  <a:close/>
                  <a:moveTo>
                    <a:pt x="10" y="13"/>
                  </a:moveTo>
                  <a:cubicBezTo>
                    <a:pt x="7" y="14"/>
                    <a:pt x="3" y="12"/>
                    <a:pt x="3" y="9"/>
                  </a:cubicBezTo>
                  <a:cubicBezTo>
                    <a:pt x="3" y="9"/>
                    <a:pt x="3" y="9"/>
                    <a:pt x="3" y="9"/>
                  </a:cubicBezTo>
                  <a:cubicBezTo>
                    <a:pt x="6" y="8"/>
                    <a:pt x="7" y="7"/>
                    <a:pt x="9" y="6"/>
                  </a:cubicBezTo>
                  <a:cubicBezTo>
                    <a:pt x="8" y="8"/>
                    <a:pt x="6" y="9"/>
                    <a:pt x="4" y="11"/>
                  </a:cubicBezTo>
                  <a:cubicBezTo>
                    <a:pt x="4" y="11"/>
                    <a:pt x="5" y="11"/>
                    <a:pt x="5" y="11"/>
                  </a:cubicBezTo>
                  <a:cubicBezTo>
                    <a:pt x="7" y="10"/>
                    <a:pt x="9" y="9"/>
                    <a:pt x="11" y="8"/>
                  </a:cubicBezTo>
                  <a:cubicBezTo>
                    <a:pt x="9" y="9"/>
                    <a:pt x="8" y="10"/>
                    <a:pt x="7" y="12"/>
                  </a:cubicBezTo>
                  <a:cubicBezTo>
                    <a:pt x="7" y="13"/>
                    <a:pt x="7" y="13"/>
                    <a:pt x="7" y="13"/>
                  </a:cubicBezTo>
                  <a:cubicBezTo>
                    <a:pt x="9" y="12"/>
                    <a:pt x="11" y="11"/>
                    <a:pt x="12" y="10"/>
                  </a:cubicBezTo>
                  <a:cubicBezTo>
                    <a:pt x="12" y="11"/>
                    <a:pt x="11" y="12"/>
                    <a:pt x="11" y="13"/>
                  </a:cubicBezTo>
                  <a:cubicBezTo>
                    <a:pt x="10" y="13"/>
                    <a:pt x="10" y="13"/>
                    <a:pt x="11" y="13"/>
                  </a:cubicBezTo>
                  <a:cubicBezTo>
                    <a:pt x="10" y="13"/>
                    <a:pt x="10" y="13"/>
                    <a:pt x="10" y="13"/>
                  </a:cubicBezTo>
                  <a:close/>
                  <a:moveTo>
                    <a:pt x="11" y="13"/>
                  </a:moveTo>
                  <a:cubicBezTo>
                    <a:pt x="12" y="12"/>
                    <a:pt x="13" y="11"/>
                    <a:pt x="13" y="10"/>
                  </a:cubicBezTo>
                  <a:cubicBezTo>
                    <a:pt x="14" y="9"/>
                    <a:pt x="13" y="9"/>
                    <a:pt x="13" y="9"/>
                  </a:cubicBezTo>
                  <a:cubicBezTo>
                    <a:pt x="11" y="10"/>
                    <a:pt x="10" y="11"/>
                    <a:pt x="8" y="11"/>
                  </a:cubicBezTo>
                  <a:cubicBezTo>
                    <a:pt x="9" y="10"/>
                    <a:pt x="11" y="9"/>
                    <a:pt x="12" y="7"/>
                  </a:cubicBezTo>
                  <a:cubicBezTo>
                    <a:pt x="12" y="7"/>
                    <a:pt x="12" y="6"/>
                    <a:pt x="12" y="6"/>
                  </a:cubicBezTo>
                  <a:cubicBezTo>
                    <a:pt x="10" y="7"/>
                    <a:pt x="9" y="8"/>
                    <a:pt x="7" y="9"/>
                  </a:cubicBezTo>
                  <a:cubicBezTo>
                    <a:pt x="8" y="8"/>
                    <a:pt x="10" y="7"/>
                    <a:pt x="11" y="5"/>
                  </a:cubicBezTo>
                  <a:cubicBezTo>
                    <a:pt x="11" y="5"/>
                    <a:pt x="11" y="4"/>
                    <a:pt x="11" y="5"/>
                  </a:cubicBezTo>
                  <a:cubicBezTo>
                    <a:pt x="9" y="5"/>
                    <a:pt x="7" y="6"/>
                    <a:pt x="6" y="7"/>
                  </a:cubicBezTo>
                  <a:cubicBezTo>
                    <a:pt x="7" y="6"/>
                    <a:pt x="8" y="5"/>
                    <a:pt x="9" y="4"/>
                  </a:cubicBezTo>
                  <a:cubicBezTo>
                    <a:pt x="14" y="4"/>
                    <a:pt x="16" y="11"/>
                    <a:pt x="11" y="13"/>
                  </a:cubicBezTo>
                  <a:close/>
                  <a:moveTo>
                    <a:pt x="7" y="4"/>
                  </a:moveTo>
                  <a:cubicBezTo>
                    <a:pt x="6" y="4"/>
                    <a:pt x="5" y="5"/>
                    <a:pt x="4" y="5"/>
                  </a:cubicBezTo>
                  <a:cubicBezTo>
                    <a:pt x="5" y="4"/>
                    <a:pt x="6" y="4"/>
                    <a:pt x="7" y="4"/>
                  </a:cubicBezTo>
                  <a:close/>
                  <a:moveTo>
                    <a:pt x="4" y="5"/>
                  </a:moveTo>
                  <a:cubicBezTo>
                    <a:pt x="4" y="6"/>
                    <a:pt x="4" y="6"/>
                    <a:pt x="4" y="6"/>
                  </a:cubicBezTo>
                  <a:cubicBezTo>
                    <a:pt x="6" y="5"/>
                    <a:pt x="7" y="4"/>
                    <a:pt x="8" y="4"/>
                  </a:cubicBezTo>
                  <a:cubicBezTo>
                    <a:pt x="7" y="5"/>
                    <a:pt x="5" y="7"/>
                    <a:pt x="3" y="8"/>
                  </a:cubicBezTo>
                  <a:cubicBezTo>
                    <a:pt x="3" y="8"/>
                    <a:pt x="3" y="8"/>
                    <a:pt x="3" y="8"/>
                  </a:cubicBezTo>
                  <a:cubicBezTo>
                    <a:pt x="3" y="7"/>
                    <a:pt x="3" y="6"/>
                    <a:pt x="4" y="5"/>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235"/>
            <p:cNvSpPr>
              <a:spLocks noEditPoints="1"/>
            </p:cNvSpPr>
            <p:nvPr/>
          </p:nvSpPr>
          <p:spPr bwMode="auto">
            <a:xfrm>
              <a:off x="2459283" y="1672659"/>
              <a:ext cx="103188" cy="93663"/>
            </a:xfrm>
            <a:custGeom>
              <a:avLst/>
              <a:gdLst>
                <a:gd name="T0" fmla="*/ 6 w 24"/>
                <a:gd name="T1" fmla="*/ 21 h 22"/>
                <a:gd name="T2" fmla="*/ 17 w 24"/>
                <a:gd name="T3" fmla="*/ 14 h 22"/>
                <a:gd name="T4" fmla="*/ 24 w 24"/>
                <a:gd name="T5" fmla="*/ 2 h 22"/>
                <a:gd name="T6" fmla="*/ 23 w 24"/>
                <a:gd name="T7" fmla="*/ 1 h 22"/>
                <a:gd name="T8" fmla="*/ 20 w 24"/>
                <a:gd name="T9" fmla="*/ 1 h 22"/>
                <a:gd name="T10" fmla="*/ 11 w 24"/>
                <a:gd name="T11" fmla="*/ 3 h 22"/>
                <a:gd name="T12" fmla="*/ 6 w 24"/>
                <a:gd name="T13" fmla="*/ 10 h 22"/>
                <a:gd name="T14" fmla="*/ 6 w 24"/>
                <a:gd name="T15" fmla="*/ 21 h 22"/>
                <a:gd name="T16" fmla="*/ 16 w 24"/>
                <a:gd name="T17" fmla="*/ 11 h 22"/>
                <a:gd name="T18" fmla="*/ 13 w 24"/>
                <a:gd name="T19" fmla="*/ 14 h 22"/>
                <a:gd name="T20" fmla="*/ 8 w 24"/>
                <a:gd name="T21" fmla="*/ 13 h 22"/>
                <a:gd name="T22" fmla="*/ 17 w 24"/>
                <a:gd name="T23" fmla="*/ 10 h 22"/>
                <a:gd name="T24" fmla="*/ 16 w 24"/>
                <a:gd name="T25" fmla="*/ 9 h 22"/>
                <a:gd name="T26" fmla="*/ 10 w 24"/>
                <a:gd name="T27" fmla="*/ 9 h 22"/>
                <a:gd name="T28" fmla="*/ 11 w 24"/>
                <a:gd name="T29" fmla="*/ 9 h 22"/>
                <a:gd name="T30" fmla="*/ 19 w 24"/>
                <a:gd name="T31" fmla="*/ 6 h 22"/>
                <a:gd name="T32" fmla="*/ 16 w 24"/>
                <a:gd name="T33" fmla="*/ 11 h 22"/>
                <a:gd name="T34" fmla="*/ 20 w 24"/>
                <a:gd name="T35" fmla="*/ 5 h 22"/>
                <a:gd name="T36" fmla="*/ 20 w 24"/>
                <a:gd name="T37" fmla="*/ 5 h 22"/>
                <a:gd name="T38" fmla="*/ 19 w 24"/>
                <a:gd name="T39" fmla="*/ 5 h 22"/>
                <a:gd name="T40" fmla="*/ 20 w 24"/>
                <a:gd name="T41" fmla="*/ 5 h 22"/>
                <a:gd name="T42" fmla="*/ 20 w 24"/>
                <a:gd name="T43" fmla="*/ 5 h 22"/>
                <a:gd name="T44" fmla="*/ 12 w 24"/>
                <a:gd name="T45" fmla="*/ 7 h 22"/>
                <a:gd name="T46" fmla="*/ 18 w 24"/>
                <a:gd name="T47" fmla="*/ 6 h 22"/>
                <a:gd name="T48" fmla="*/ 11 w 24"/>
                <a:gd name="T49" fmla="*/ 8 h 22"/>
                <a:gd name="T50" fmla="*/ 12 w 24"/>
                <a:gd name="T51" fmla="*/ 7 h 22"/>
                <a:gd name="T52" fmla="*/ 10 w 24"/>
                <a:gd name="T53" fmla="*/ 10 h 22"/>
                <a:gd name="T54" fmla="*/ 15 w 24"/>
                <a:gd name="T55" fmla="*/ 10 h 22"/>
                <a:gd name="T56" fmla="*/ 8 w 24"/>
                <a:gd name="T57" fmla="*/ 13 h 22"/>
                <a:gd name="T58" fmla="*/ 10 w 24"/>
                <a:gd name="T59" fmla="*/ 10 h 22"/>
                <a:gd name="T60" fmla="*/ 7 w 24"/>
                <a:gd name="T61" fmla="*/ 14 h 22"/>
                <a:gd name="T62" fmla="*/ 7 w 24"/>
                <a:gd name="T63" fmla="*/ 14 h 22"/>
                <a:gd name="T64" fmla="*/ 12 w 24"/>
                <a:gd name="T65" fmla="*/ 14 h 22"/>
                <a:gd name="T66" fmla="*/ 10 w 24"/>
                <a:gd name="T67" fmla="*/ 16 h 22"/>
                <a:gd name="T68" fmla="*/ 7 w 24"/>
                <a:gd name="T69" fmla="*/ 17 h 22"/>
                <a:gd name="T70" fmla="*/ 7 w 24"/>
                <a:gd name="T71" fmla="*/ 18 h 22"/>
                <a:gd name="T72" fmla="*/ 7 w 24"/>
                <a:gd name="T73"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 h="22">
                  <a:moveTo>
                    <a:pt x="6" y="21"/>
                  </a:moveTo>
                  <a:cubicBezTo>
                    <a:pt x="10" y="22"/>
                    <a:pt x="15" y="17"/>
                    <a:pt x="17" y="14"/>
                  </a:cubicBezTo>
                  <a:cubicBezTo>
                    <a:pt x="20" y="11"/>
                    <a:pt x="24" y="7"/>
                    <a:pt x="24" y="2"/>
                  </a:cubicBezTo>
                  <a:cubicBezTo>
                    <a:pt x="24" y="1"/>
                    <a:pt x="23" y="1"/>
                    <a:pt x="23" y="1"/>
                  </a:cubicBezTo>
                  <a:cubicBezTo>
                    <a:pt x="22" y="0"/>
                    <a:pt x="21" y="0"/>
                    <a:pt x="20" y="1"/>
                  </a:cubicBezTo>
                  <a:cubicBezTo>
                    <a:pt x="18" y="3"/>
                    <a:pt x="14" y="2"/>
                    <a:pt x="11" y="3"/>
                  </a:cubicBezTo>
                  <a:cubicBezTo>
                    <a:pt x="9" y="4"/>
                    <a:pt x="7" y="8"/>
                    <a:pt x="6" y="10"/>
                  </a:cubicBezTo>
                  <a:cubicBezTo>
                    <a:pt x="4" y="13"/>
                    <a:pt x="0" y="19"/>
                    <a:pt x="6" y="21"/>
                  </a:cubicBezTo>
                  <a:close/>
                  <a:moveTo>
                    <a:pt x="16" y="11"/>
                  </a:moveTo>
                  <a:cubicBezTo>
                    <a:pt x="15" y="12"/>
                    <a:pt x="14" y="13"/>
                    <a:pt x="13" y="14"/>
                  </a:cubicBezTo>
                  <a:cubicBezTo>
                    <a:pt x="11" y="14"/>
                    <a:pt x="10" y="14"/>
                    <a:pt x="8" y="13"/>
                  </a:cubicBezTo>
                  <a:cubicBezTo>
                    <a:pt x="11" y="12"/>
                    <a:pt x="15" y="12"/>
                    <a:pt x="17" y="10"/>
                  </a:cubicBezTo>
                  <a:cubicBezTo>
                    <a:pt x="17" y="9"/>
                    <a:pt x="17" y="9"/>
                    <a:pt x="16" y="9"/>
                  </a:cubicBezTo>
                  <a:cubicBezTo>
                    <a:pt x="14" y="9"/>
                    <a:pt x="12" y="9"/>
                    <a:pt x="10" y="9"/>
                  </a:cubicBezTo>
                  <a:cubicBezTo>
                    <a:pt x="10" y="9"/>
                    <a:pt x="10" y="9"/>
                    <a:pt x="11" y="9"/>
                  </a:cubicBezTo>
                  <a:cubicBezTo>
                    <a:pt x="14" y="8"/>
                    <a:pt x="17" y="8"/>
                    <a:pt x="19" y="6"/>
                  </a:cubicBezTo>
                  <a:cubicBezTo>
                    <a:pt x="18" y="8"/>
                    <a:pt x="17" y="9"/>
                    <a:pt x="16" y="11"/>
                  </a:cubicBezTo>
                  <a:close/>
                  <a:moveTo>
                    <a:pt x="20" y="5"/>
                  </a:moveTo>
                  <a:cubicBezTo>
                    <a:pt x="20" y="5"/>
                    <a:pt x="20" y="5"/>
                    <a:pt x="20" y="5"/>
                  </a:cubicBezTo>
                  <a:cubicBezTo>
                    <a:pt x="20" y="5"/>
                    <a:pt x="20" y="5"/>
                    <a:pt x="19" y="5"/>
                  </a:cubicBezTo>
                  <a:cubicBezTo>
                    <a:pt x="20" y="5"/>
                    <a:pt x="20" y="5"/>
                    <a:pt x="20" y="5"/>
                  </a:cubicBezTo>
                  <a:cubicBezTo>
                    <a:pt x="20" y="5"/>
                    <a:pt x="20" y="5"/>
                    <a:pt x="20" y="5"/>
                  </a:cubicBezTo>
                  <a:close/>
                  <a:moveTo>
                    <a:pt x="12" y="7"/>
                  </a:moveTo>
                  <a:cubicBezTo>
                    <a:pt x="14" y="7"/>
                    <a:pt x="16" y="6"/>
                    <a:pt x="18" y="6"/>
                  </a:cubicBezTo>
                  <a:cubicBezTo>
                    <a:pt x="16" y="7"/>
                    <a:pt x="14" y="7"/>
                    <a:pt x="11" y="8"/>
                  </a:cubicBezTo>
                  <a:cubicBezTo>
                    <a:pt x="12" y="8"/>
                    <a:pt x="12" y="7"/>
                    <a:pt x="12" y="7"/>
                  </a:cubicBezTo>
                  <a:close/>
                  <a:moveTo>
                    <a:pt x="10" y="10"/>
                  </a:moveTo>
                  <a:cubicBezTo>
                    <a:pt x="11" y="10"/>
                    <a:pt x="13" y="10"/>
                    <a:pt x="15" y="10"/>
                  </a:cubicBezTo>
                  <a:cubicBezTo>
                    <a:pt x="13" y="11"/>
                    <a:pt x="10" y="12"/>
                    <a:pt x="8" y="13"/>
                  </a:cubicBezTo>
                  <a:cubicBezTo>
                    <a:pt x="8" y="12"/>
                    <a:pt x="9" y="11"/>
                    <a:pt x="10" y="10"/>
                  </a:cubicBezTo>
                  <a:close/>
                  <a:moveTo>
                    <a:pt x="7" y="14"/>
                  </a:moveTo>
                  <a:cubicBezTo>
                    <a:pt x="7" y="14"/>
                    <a:pt x="7" y="14"/>
                    <a:pt x="7" y="14"/>
                  </a:cubicBezTo>
                  <a:cubicBezTo>
                    <a:pt x="9" y="15"/>
                    <a:pt x="11" y="14"/>
                    <a:pt x="12" y="14"/>
                  </a:cubicBezTo>
                  <a:cubicBezTo>
                    <a:pt x="12" y="15"/>
                    <a:pt x="11" y="16"/>
                    <a:pt x="10" y="16"/>
                  </a:cubicBezTo>
                  <a:cubicBezTo>
                    <a:pt x="9" y="16"/>
                    <a:pt x="8" y="17"/>
                    <a:pt x="7" y="17"/>
                  </a:cubicBezTo>
                  <a:cubicBezTo>
                    <a:pt x="7" y="18"/>
                    <a:pt x="7" y="18"/>
                    <a:pt x="7" y="18"/>
                  </a:cubicBezTo>
                  <a:cubicBezTo>
                    <a:pt x="5" y="18"/>
                    <a:pt x="6" y="16"/>
                    <a:pt x="7" y="14"/>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36"/>
            <p:cNvSpPr>
              <a:spLocks noEditPoints="1"/>
            </p:cNvSpPr>
            <p:nvPr/>
          </p:nvSpPr>
          <p:spPr bwMode="auto">
            <a:xfrm>
              <a:off x="1803646" y="888434"/>
              <a:ext cx="1114425" cy="1335088"/>
            </a:xfrm>
            <a:custGeom>
              <a:avLst/>
              <a:gdLst>
                <a:gd name="T0" fmla="*/ 173 w 263"/>
                <a:gd name="T1" fmla="*/ 23 h 315"/>
                <a:gd name="T2" fmla="*/ 208 w 263"/>
                <a:gd name="T3" fmla="*/ 100 h 315"/>
                <a:gd name="T4" fmla="*/ 201 w 263"/>
                <a:gd name="T5" fmla="*/ 121 h 315"/>
                <a:gd name="T6" fmla="*/ 202 w 263"/>
                <a:gd name="T7" fmla="*/ 104 h 315"/>
                <a:gd name="T8" fmla="*/ 138 w 263"/>
                <a:gd name="T9" fmla="*/ 116 h 315"/>
                <a:gd name="T10" fmla="*/ 192 w 263"/>
                <a:gd name="T11" fmla="*/ 110 h 315"/>
                <a:gd name="T12" fmla="*/ 138 w 263"/>
                <a:gd name="T13" fmla="*/ 135 h 315"/>
                <a:gd name="T14" fmla="*/ 192 w 263"/>
                <a:gd name="T15" fmla="*/ 138 h 315"/>
                <a:gd name="T16" fmla="*/ 115 w 263"/>
                <a:gd name="T17" fmla="*/ 174 h 315"/>
                <a:gd name="T18" fmla="*/ 156 w 263"/>
                <a:gd name="T19" fmla="*/ 176 h 315"/>
                <a:gd name="T20" fmla="*/ 143 w 263"/>
                <a:gd name="T21" fmla="*/ 189 h 315"/>
                <a:gd name="T22" fmla="*/ 175 w 263"/>
                <a:gd name="T23" fmla="*/ 162 h 315"/>
                <a:gd name="T24" fmla="*/ 156 w 263"/>
                <a:gd name="T25" fmla="*/ 158 h 315"/>
                <a:gd name="T26" fmla="*/ 185 w 263"/>
                <a:gd name="T27" fmla="*/ 137 h 315"/>
                <a:gd name="T28" fmla="*/ 181 w 263"/>
                <a:gd name="T29" fmla="*/ 131 h 315"/>
                <a:gd name="T30" fmla="*/ 126 w 263"/>
                <a:gd name="T31" fmla="*/ 136 h 315"/>
                <a:gd name="T32" fmla="*/ 133 w 263"/>
                <a:gd name="T33" fmla="*/ 122 h 315"/>
                <a:gd name="T34" fmla="*/ 196 w 263"/>
                <a:gd name="T35" fmla="*/ 92 h 315"/>
                <a:gd name="T36" fmla="*/ 235 w 263"/>
                <a:gd name="T37" fmla="*/ 105 h 315"/>
                <a:gd name="T38" fmla="*/ 240 w 263"/>
                <a:gd name="T39" fmla="*/ 127 h 315"/>
                <a:gd name="T40" fmla="*/ 229 w 263"/>
                <a:gd name="T41" fmla="*/ 100 h 315"/>
                <a:gd name="T42" fmla="*/ 171 w 263"/>
                <a:gd name="T43" fmla="*/ 93 h 315"/>
                <a:gd name="T44" fmla="*/ 97 w 263"/>
                <a:gd name="T45" fmla="*/ 73 h 315"/>
                <a:gd name="T46" fmla="*/ 100 w 263"/>
                <a:gd name="T47" fmla="*/ 70 h 315"/>
                <a:gd name="T48" fmla="*/ 192 w 263"/>
                <a:gd name="T49" fmla="*/ 40 h 315"/>
                <a:gd name="T50" fmla="*/ 202 w 263"/>
                <a:gd name="T51" fmla="*/ 49 h 315"/>
                <a:gd name="T52" fmla="*/ 187 w 263"/>
                <a:gd name="T53" fmla="*/ 65 h 315"/>
                <a:gd name="T54" fmla="*/ 187 w 263"/>
                <a:gd name="T55" fmla="*/ 82 h 315"/>
                <a:gd name="T56" fmla="*/ 173 w 263"/>
                <a:gd name="T57" fmla="*/ 79 h 315"/>
                <a:gd name="T58" fmla="*/ 163 w 263"/>
                <a:gd name="T59" fmla="*/ 69 h 315"/>
                <a:gd name="T60" fmla="*/ 125 w 263"/>
                <a:gd name="T61" fmla="*/ 71 h 315"/>
                <a:gd name="T62" fmla="*/ 109 w 263"/>
                <a:gd name="T63" fmla="*/ 98 h 315"/>
                <a:gd name="T64" fmla="*/ 123 w 263"/>
                <a:gd name="T65" fmla="*/ 105 h 315"/>
                <a:gd name="T66" fmla="*/ 219 w 263"/>
                <a:gd name="T67" fmla="*/ 63 h 315"/>
                <a:gd name="T68" fmla="*/ 200 w 263"/>
                <a:gd name="T69" fmla="*/ 44 h 315"/>
                <a:gd name="T70" fmla="*/ 169 w 263"/>
                <a:gd name="T71" fmla="*/ 44 h 315"/>
                <a:gd name="T72" fmla="*/ 159 w 263"/>
                <a:gd name="T73" fmla="*/ 38 h 315"/>
                <a:gd name="T74" fmla="*/ 154 w 263"/>
                <a:gd name="T75" fmla="*/ 34 h 315"/>
                <a:gd name="T76" fmla="*/ 139 w 263"/>
                <a:gd name="T77" fmla="*/ 42 h 315"/>
                <a:gd name="T78" fmla="*/ 166 w 263"/>
                <a:gd name="T79" fmla="*/ 41 h 315"/>
                <a:gd name="T80" fmla="*/ 13 w 263"/>
                <a:gd name="T81" fmla="*/ 144 h 315"/>
                <a:gd name="T82" fmla="*/ 16 w 263"/>
                <a:gd name="T83" fmla="*/ 146 h 315"/>
                <a:gd name="T84" fmla="*/ 26 w 263"/>
                <a:gd name="T85" fmla="*/ 72 h 315"/>
                <a:gd name="T86" fmla="*/ 15 w 263"/>
                <a:gd name="T87" fmla="*/ 101 h 315"/>
                <a:gd name="T88" fmla="*/ 12 w 263"/>
                <a:gd name="T89" fmla="*/ 127 h 315"/>
                <a:gd name="T90" fmla="*/ 31 w 263"/>
                <a:gd name="T91" fmla="*/ 133 h 315"/>
                <a:gd name="T92" fmla="*/ 17 w 263"/>
                <a:gd name="T93" fmla="*/ 113 h 315"/>
                <a:gd name="T94" fmla="*/ 24 w 263"/>
                <a:gd name="T95" fmla="*/ 84 h 315"/>
                <a:gd name="T96" fmla="*/ 22 w 263"/>
                <a:gd name="T97" fmla="*/ 143 h 315"/>
                <a:gd name="T98" fmla="*/ 177 w 263"/>
                <a:gd name="T99" fmla="*/ 61 h 315"/>
                <a:gd name="T100" fmla="*/ 196 w 263"/>
                <a:gd name="T101" fmla="*/ 124 h 315"/>
                <a:gd name="T102" fmla="*/ 134 w 263"/>
                <a:gd name="T103" fmla="*/ 256 h 315"/>
                <a:gd name="T104" fmla="*/ 112 w 263"/>
                <a:gd name="T105" fmla="*/ 294 h 315"/>
                <a:gd name="T106" fmla="*/ 193 w 263"/>
                <a:gd name="T107" fmla="*/ 293 h 315"/>
                <a:gd name="T108" fmla="*/ 188 w 263"/>
                <a:gd name="T109" fmla="*/ 291 h 315"/>
                <a:gd name="T110" fmla="*/ 135 w 263"/>
                <a:gd name="T111" fmla="*/ 298 h 315"/>
                <a:gd name="T112" fmla="*/ 129 w 263"/>
                <a:gd name="T113" fmla="*/ 261 h 315"/>
                <a:gd name="T114" fmla="*/ 114 w 263"/>
                <a:gd name="T115" fmla="*/ 270 h 315"/>
                <a:gd name="T116" fmla="*/ 119 w 263"/>
                <a:gd name="T117" fmla="*/ 277 h 315"/>
                <a:gd name="T118" fmla="*/ 125 w 263"/>
                <a:gd name="T119" fmla="*/ 296 h 315"/>
                <a:gd name="T120" fmla="*/ 197 w 263"/>
                <a:gd name="T121" fmla="*/ 296 h 315"/>
                <a:gd name="T122" fmla="*/ 117 w 263"/>
                <a:gd name="T123" fmla="*/ 259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3" h="315">
                  <a:moveTo>
                    <a:pt x="230" y="49"/>
                  </a:moveTo>
                  <a:cubicBezTo>
                    <a:pt x="218" y="32"/>
                    <a:pt x="201" y="21"/>
                    <a:pt x="183" y="12"/>
                  </a:cubicBezTo>
                  <a:cubicBezTo>
                    <a:pt x="183" y="12"/>
                    <a:pt x="183" y="12"/>
                    <a:pt x="183" y="12"/>
                  </a:cubicBezTo>
                  <a:cubicBezTo>
                    <a:pt x="183" y="9"/>
                    <a:pt x="182" y="7"/>
                    <a:pt x="179" y="5"/>
                  </a:cubicBezTo>
                  <a:cubicBezTo>
                    <a:pt x="169" y="0"/>
                    <a:pt x="168" y="14"/>
                    <a:pt x="165" y="19"/>
                  </a:cubicBezTo>
                  <a:cubicBezTo>
                    <a:pt x="165" y="19"/>
                    <a:pt x="165" y="20"/>
                    <a:pt x="165" y="20"/>
                  </a:cubicBezTo>
                  <a:cubicBezTo>
                    <a:pt x="119" y="4"/>
                    <a:pt x="66" y="18"/>
                    <a:pt x="34" y="55"/>
                  </a:cubicBezTo>
                  <a:cubicBezTo>
                    <a:pt x="3" y="91"/>
                    <a:pt x="0" y="144"/>
                    <a:pt x="25" y="184"/>
                  </a:cubicBezTo>
                  <a:cubicBezTo>
                    <a:pt x="37" y="204"/>
                    <a:pt x="55" y="218"/>
                    <a:pt x="76" y="227"/>
                  </a:cubicBezTo>
                  <a:cubicBezTo>
                    <a:pt x="73" y="232"/>
                    <a:pt x="61" y="244"/>
                    <a:pt x="68" y="249"/>
                  </a:cubicBezTo>
                  <a:cubicBezTo>
                    <a:pt x="73" y="253"/>
                    <a:pt x="78" y="248"/>
                    <a:pt x="81" y="242"/>
                  </a:cubicBezTo>
                  <a:cubicBezTo>
                    <a:pt x="92" y="247"/>
                    <a:pt x="105" y="249"/>
                    <a:pt x="117" y="249"/>
                  </a:cubicBezTo>
                  <a:cubicBezTo>
                    <a:pt x="115" y="257"/>
                    <a:pt x="109" y="266"/>
                    <a:pt x="112" y="274"/>
                  </a:cubicBezTo>
                  <a:cubicBezTo>
                    <a:pt x="112" y="274"/>
                    <a:pt x="112" y="274"/>
                    <a:pt x="112" y="274"/>
                  </a:cubicBezTo>
                  <a:cubicBezTo>
                    <a:pt x="105" y="276"/>
                    <a:pt x="97" y="277"/>
                    <a:pt x="90" y="279"/>
                  </a:cubicBezTo>
                  <a:cubicBezTo>
                    <a:pt x="80" y="281"/>
                    <a:pt x="69" y="285"/>
                    <a:pt x="60" y="291"/>
                  </a:cubicBezTo>
                  <a:cubicBezTo>
                    <a:pt x="57" y="293"/>
                    <a:pt x="47" y="300"/>
                    <a:pt x="50" y="305"/>
                  </a:cubicBezTo>
                  <a:cubicBezTo>
                    <a:pt x="53" y="309"/>
                    <a:pt x="63" y="310"/>
                    <a:pt x="68" y="311"/>
                  </a:cubicBezTo>
                  <a:cubicBezTo>
                    <a:pt x="87" y="313"/>
                    <a:pt x="108" y="314"/>
                    <a:pt x="127" y="314"/>
                  </a:cubicBezTo>
                  <a:cubicBezTo>
                    <a:pt x="148" y="315"/>
                    <a:pt x="168" y="314"/>
                    <a:pt x="188" y="311"/>
                  </a:cubicBezTo>
                  <a:cubicBezTo>
                    <a:pt x="193" y="310"/>
                    <a:pt x="200" y="309"/>
                    <a:pt x="204" y="306"/>
                  </a:cubicBezTo>
                  <a:cubicBezTo>
                    <a:pt x="208" y="302"/>
                    <a:pt x="204" y="297"/>
                    <a:pt x="201" y="294"/>
                  </a:cubicBezTo>
                  <a:cubicBezTo>
                    <a:pt x="183" y="281"/>
                    <a:pt x="160" y="277"/>
                    <a:pt x="139" y="274"/>
                  </a:cubicBezTo>
                  <a:cubicBezTo>
                    <a:pt x="140" y="265"/>
                    <a:pt x="138" y="257"/>
                    <a:pt x="135" y="249"/>
                  </a:cubicBezTo>
                  <a:cubicBezTo>
                    <a:pt x="143" y="249"/>
                    <a:pt x="151" y="248"/>
                    <a:pt x="158" y="246"/>
                  </a:cubicBezTo>
                  <a:cubicBezTo>
                    <a:pt x="177" y="243"/>
                    <a:pt x="194" y="235"/>
                    <a:pt x="209" y="224"/>
                  </a:cubicBezTo>
                  <a:cubicBezTo>
                    <a:pt x="245" y="198"/>
                    <a:pt x="263" y="150"/>
                    <a:pt x="255" y="106"/>
                  </a:cubicBezTo>
                  <a:cubicBezTo>
                    <a:pt x="252" y="86"/>
                    <a:pt x="242" y="66"/>
                    <a:pt x="230" y="49"/>
                  </a:cubicBezTo>
                  <a:close/>
                  <a:moveTo>
                    <a:pt x="176" y="8"/>
                  </a:moveTo>
                  <a:cubicBezTo>
                    <a:pt x="184" y="9"/>
                    <a:pt x="175" y="19"/>
                    <a:pt x="173" y="23"/>
                  </a:cubicBezTo>
                  <a:cubicBezTo>
                    <a:pt x="171" y="22"/>
                    <a:pt x="169" y="21"/>
                    <a:pt x="168" y="21"/>
                  </a:cubicBezTo>
                  <a:cubicBezTo>
                    <a:pt x="170" y="17"/>
                    <a:pt x="170" y="7"/>
                    <a:pt x="176" y="8"/>
                  </a:cubicBezTo>
                  <a:close/>
                  <a:moveTo>
                    <a:pt x="197" y="95"/>
                  </a:moveTo>
                  <a:cubicBezTo>
                    <a:pt x="199" y="95"/>
                    <a:pt x="208" y="93"/>
                    <a:pt x="204" y="95"/>
                  </a:cubicBezTo>
                  <a:cubicBezTo>
                    <a:pt x="202" y="96"/>
                    <a:pt x="200" y="96"/>
                    <a:pt x="198" y="97"/>
                  </a:cubicBezTo>
                  <a:cubicBezTo>
                    <a:pt x="198" y="96"/>
                    <a:pt x="198" y="96"/>
                    <a:pt x="197" y="95"/>
                  </a:cubicBezTo>
                  <a:close/>
                  <a:moveTo>
                    <a:pt x="200" y="113"/>
                  </a:moveTo>
                  <a:cubicBezTo>
                    <a:pt x="202" y="113"/>
                    <a:pt x="204" y="112"/>
                    <a:pt x="206" y="112"/>
                  </a:cubicBezTo>
                  <a:cubicBezTo>
                    <a:pt x="207" y="112"/>
                    <a:pt x="209" y="111"/>
                    <a:pt x="210" y="111"/>
                  </a:cubicBezTo>
                  <a:cubicBezTo>
                    <a:pt x="211" y="111"/>
                    <a:pt x="217" y="110"/>
                    <a:pt x="213" y="112"/>
                  </a:cubicBezTo>
                  <a:cubicBezTo>
                    <a:pt x="208" y="113"/>
                    <a:pt x="203" y="112"/>
                    <a:pt x="200" y="114"/>
                  </a:cubicBezTo>
                  <a:cubicBezTo>
                    <a:pt x="200" y="114"/>
                    <a:pt x="200" y="113"/>
                    <a:pt x="200" y="113"/>
                  </a:cubicBezTo>
                  <a:close/>
                  <a:moveTo>
                    <a:pt x="200" y="110"/>
                  </a:moveTo>
                  <a:cubicBezTo>
                    <a:pt x="201" y="109"/>
                    <a:pt x="203" y="109"/>
                    <a:pt x="204" y="109"/>
                  </a:cubicBezTo>
                  <a:cubicBezTo>
                    <a:pt x="206" y="108"/>
                    <a:pt x="210" y="108"/>
                    <a:pt x="211" y="107"/>
                  </a:cubicBezTo>
                  <a:cubicBezTo>
                    <a:pt x="208" y="109"/>
                    <a:pt x="204" y="110"/>
                    <a:pt x="200" y="111"/>
                  </a:cubicBezTo>
                  <a:cubicBezTo>
                    <a:pt x="200" y="111"/>
                    <a:pt x="200" y="111"/>
                    <a:pt x="200" y="110"/>
                  </a:cubicBezTo>
                  <a:cubicBezTo>
                    <a:pt x="200" y="110"/>
                    <a:pt x="200" y="110"/>
                    <a:pt x="200" y="110"/>
                  </a:cubicBezTo>
                  <a:close/>
                  <a:moveTo>
                    <a:pt x="200" y="105"/>
                  </a:moveTo>
                  <a:cubicBezTo>
                    <a:pt x="203" y="105"/>
                    <a:pt x="207" y="105"/>
                    <a:pt x="210" y="104"/>
                  </a:cubicBezTo>
                  <a:cubicBezTo>
                    <a:pt x="206" y="105"/>
                    <a:pt x="203" y="106"/>
                    <a:pt x="200" y="108"/>
                  </a:cubicBezTo>
                  <a:cubicBezTo>
                    <a:pt x="200" y="107"/>
                    <a:pt x="200" y="106"/>
                    <a:pt x="200" y="105"/>
                  </a:cubicBezTo>
                  <a:close/>
                  <a:moveTo>
                    <a:pt x="199" y="104"/>
                  </a:moveTo>
                  <a:cubicBezTo>
                    <a:pt x="199" y="103"/>
                    <a:pt x="199" y="102"/>
                    <a:pt x="199" y="102"/>
                  </a:cubicBezTo>
                  <a:cubicBezTo>
                    <a:pt x="200" y="102"/>
                    <a:pt x="201" y="102"/>
                    <a:pt x="202" y="101"/>
                  </a:cubicBezTo>
                  <a:cubicBezTo>
                    <a:pt x="202" y="101"/>
                    <a:pt x="208" y="101"/>
                    <a:pt x="206" y="102"/>
                  </a:cubicBezTo>
                  <a:cubicBezTo>
                    <a:pt x="204" y="102"/>
                    <a:pt x="201" y="103"/>
                    <a:pt x="199" y="104"/>
                  </a:cubicBezTo>
                  <a:close/>
                  <a:moveTo>
                    <a:pt x="199" y="101"/>
                  </a:moveTo>
                  <a:cubicBezTo>
                    <a:pt x="201" y="101"/>
                    <a:pt x="205" y="99"/>
                    <a:pt x="207" y="98"/>
                  </a:cubicBezTo>
                  <a:cubicBezTo>
                    <a:pt x="207" y="98"/>
                    <a:pt x="208" y="99"/>
                    <a:pt x="208" y="100"/>
                  </a:cubicBezTo>
                  <a:cubicBezTo>
                    <a:pt x="205" y="100"/>
                    <a:pt x="202" y="101"/>
                    <a:pt x="199" y="101"/>
                  </a:cubicBezTo>
                  <a:close/>
                  <a:moveTo>
                    <a:pt x="207" y="96"/>
                  </a:moveTo>
                  <a:cubicBezTo>
                    <a:pt x="207" y="96"/>
                    <a:pt x="207" y="97"/>
                    <a:pt x="207" y="97"/>
                  </a:cubicBezTo>
                  <a:cubicBezTo>
                    <a:pt x="205" y="97"/>
                    <a:pt x="203" y="97"/>
                    <a:pt x="201" y="98"/>
                  </a:cubicBezTo>
                  <a:cubicBezTo>
                    <a:pt x="195" y="99"/>
                    <a:pt x="201" y="97"/>
                    <a:pt x="203" y="96"/>
                  </a:cubicBezTo>
                  <a:cubicBezTo>
                    <a:pt x="204" y="96"/>
                    <a:pt x="206" y="95"/>
                    <a:pt x="207" y="94"/>
                  </a:cubicBezTo>
                  <a:cubicBezTo>
                    <a:pt x="207" y="94"/>
                    <a:pt x="207" y="94"/>
                    <a:pt x="207" y="94"/>
                  </a:cubicBezTo>
                  <a:cubicBezTo>
                    <a:pt x="207" y="95"/>
                    <a:pt x="207" y="95"/>
                    <a:pt x="207" y="96"/>
                  </a:cubicBezTo>
                  <a:close/>
                  <a:moveTo>
                    <a:pt x="204" y="98"/>
                  </a:moveTo>
                  <a:cubicBezTo>
                    <a:pt x="206" y="97"/>
                    <a:pt x="202" y="99"/>
                    <a:pt x="201" y="99"/>
                  </a:cubicBezTo>
                  <a:cubicBezTo>
                    <a:pt x="201" y="99"/>
                    <a:pt x="200" y="100"/>
                    <a:pt x="199" y="100"/>
                  </a:cubicBezTo>
                  <a:cubicBezTo>
                    <a:pt x="199" y="100"/>
                    <a:pt x="199" y="99"/>
                    <a:pt x="199" y="99"/>
                  </a:cubicBezTo>
                  <a:cubicBezTo>
                    <a:pt x="200" y="99"/>
                    <a:pt x="202" y="98"/>
                    <a:pt x="204" y="98"/>
                  </a:cubicBezTo>
                  <a:close/>
                  <a:moveTo>
                    <a:pt x="200" y="117"/>
                  </a:moveTo>
                  <a:cubicBezTo>
                    <a:pt x="204" y="117"/>
                    <a:pt x="208" y="116"/>
                    <a:pt x="213" y="115"/>
                  </a:cubicBezTo>
                  <a:cubicBezTo>
                    <a:pt x="218" y="114"/>
                    <a:pt x="215" y="116"/>
                    <a:pt x="213" y="116"/>
                  </a:cubicBezTo>
                  <a:cubicBezTo>
                    <a:pt x="212" y="117"/>
                    <a:pt x="210" y="118"/>
                    <a:pt x="208" y="118"/>
                  </a:cubicBezTo>
                  <a:cubicBezTo>
                    <a:pt x="205" y="119"/>
                    <a:pt x="203" y="120"/>
                    <a:pt x="201" y="120"/>
                  </a:cubicBezTo>
                  <a:cubicBezTo>
                    <a:pt x="200" y="119"/>
                    <a:pt x="200" y="118"/>
                    <a:pt x="200" y="117"/>
                  </a:cubicBezTo>
                  <a:close/>
                  <a:moveTo>
                    <a:pt x="215" y="121"/>
                  </a:moveTo>
                  <a:cubicBezTo>
                    <a:pt x="214" y="122"/>
                    <a:pt x="212" y="122"/>
                    <a:pt x="210" y="123"/>
                  </a:cubicBezTo>
                  <a:cubicBezTo>
                    <a:pt x="209" y="123"/>
                    <a:pt x="207" y="123"/>
                    <a:pt x="206" y="123"/>
                  </a:cubicBezTo>
                  <a:cubicBezTo>
                    <a:pt x="204" y="123"/>
                    <a:pt x="203" y="123"/>
                    <a:pt x="202" y="122"/>
                  </a:cubicBezTo>
                  <a:cubicBezTo>
                    <a:pt x="204" y="122"/>
                    <a:pt x="206" y="121"/>
                    <a:pt x="209" y="121"/>
                  </a:cubicBezTo>
                  <a:cubicBezTo>
                    <a:pt x="210" y="121"/>
                    <a:pt x="211" y="121"/>
                    <a:pt x="212" y="120"/>
                  </a:cubicBezTo>
                  <a:cubicBezTo>
                    <a:pt x="212" y="120"/>
                    <a:pt x="217" y="119"/>
                    <a:pt x="215" y="121"/>
                  </a:cubicBezTo>
                  <a:close/>
                  <a:moveTo>
                    <a:pt x="218" y="119"/>
                  </a:moveTo>
                  <a:cubicBezTo>
                    <a:pt x="218" y="119"/>
                    <a:pt x="217" y="119"/>
                    <a:pt x="217" y="119"/>
                  </a:cubicBezTo>
                  <a:cubicBezTo>
                    <a:pt x="214" y="119"/>
                    <a:pt x="210" y="120"/>
                    <a:pt x="207" y="120"/>
                  </a:cubicBezTo>
                  <a:cubicBezTo>
                    <a:pt x="205" y="121"/>
                    <a:pt x="203" y="121"/>
                    <a:pt x="201" y="121"/>
                  </a:cubicBezTo>
                  <a:cubicBezTo>
                    <a:pt x="201" y="121"/>
                    <a:pt x="201" y="121"/>
                    <a:pt x="201" y="121"/>
                  </a:cubicBezTo>
                  <a:cubicBezTo>
                    <a:pt x="201" y="121"/>
                    <a:pt x="201" y="121"/>
                    <a:pt x="201" y="121"/>
                  </a:cubicBezTo>
                  <a:cubicBezTo>
                    <a:pt x="202" y="121"/>
                    <a:pt x="203" y="120"/>
                    <a:pt x="203" y="120"/>
                  </a:cubicBezTo>
                  <a:cubicBezTo>
                    <a:pt x="208" y="119"/>
                    <a:pt x="213" y="118"/>
                    <a:pt x="217" y="115"/>
                  </a:cubicBezTo>
                  <a:cubicBezTo>
                    <a:pt x="217" y="115"/>
                    <a:pt x="217" y="115"/>
                    <a:pt x="217" y="115"/>
                  </a:cubicBezTo>
                  <a:cubicBezTo>
                    <a:pt x="217" y="115"/>
                    <a:pt x="218" y="115"/>
                    <a:pt x="218" y="116"/>
                  </a:cubicBezTo>
                  <a:cubicBezTo>
                    <a:pt x="218" y="117"/>
                    <a:pt x="218" y="118"/>
                    <a:pt x="218" y="119"/>
                  </a:cubicBezTo>
                  <a:close/>
                  <a:moveTo>
                    <a:pt x="217" y="114"/>
                  </a:moveTo>
                  <a:cubicBezTo>
                    <a:pt x="214" y="114"/>
                    <a:pt x="211" y="115"/>
                    <a:pt x="208" y="115"/>
                  </a:cubicBezTo>
                  <a:cubicBezTo>
                    <a:pt x="206" y="116"/>
                    <a:pt x="204" y="116"/>
                    <a:pt x="202" y="116"/>
                  </a:cubicBezTo>
                  <a:cubicBezTo>
                    <a:pt x="201" y="116"/>
                    <a:pt x="200" y="116"/>
                    <a:pt x="200" y="116"/>
                  </a:cubicBezTo>
                  <a:cubicBezTo>
                    <a:pt x="200" y="116"/>
                    <a:pt x="200" y="116"/>
                    <a:pt x="200" y="115"/>
                  </a:cubicBezTo>
                  <a:cubicBezTo>
                    <a:pt x="200" y="115"/>
                    <a:pt x="202" y="114"/>
                    <a:pt x="203" y="114"/>
                  </a:cubicBezTo>
                  <a:cubicBezTo>
                    <a:pt x="207" y="113"/>
                    <a:pt x="212" y="114"/>
                    <a:pt x="215" y="111"/>
                  </a:cubicBezTo>
                  <a:cubicBezTo>
                    <a:pt x="216" y="112"/>
                    <a:pt x="217" y="113"/>
                    <a:pt x="217" y="114"/>
                  </a:cubicBezTo>
                  <a:cubicBezTo>
                    <a:pt x="217" y="114"/>
                    <a:pt x="217" y="114"/>
                    <a:pt x="217" y="114"/>
                  </a:cubicBezTo>
                  <a:close/>
                  <a:moveTo>
                    <a:pt x="201" y="112"/>
                  </a:moveTo>
                  <a:cubicBezTo>
                    <a:pt x="199" y="112"/>
                    <a:pt x="199" y="112"/>
                    <a:pt x="201" y="111"/>
                  </a:cubicBezTo>
                  <a:cubicBezTo>
                    <a:pt x="203" y="111"/>
                    <a:pt x="205" y="110"/>
                    <a:pt x="207" y="110"/>
                  </a:cubicBezTo>
                  <a:cubicBezTo>
                    <a:pt x="209" y="109"/>
                    <a:pt x="211" y="108"/>
                    <a:pt x="213" y="107"/>
                  </a:cubicBezTo>
                  <a:cubicBezTo>
                    <a:pt x="213" y="107"/>
                    <a:pt x="213" y="108"/>
                    <a:pt x="213" y="108"/>
                  </a:cubicBezTo>
                  <a:cubicBezTo>
                    <a:pt x="214" y="108"/>
                    <a:pt x="214" y="109"/>
                    <a:pt x="214" y="110"/>
                  </a:cubicBezTo>
                  <a:cubicBezTo>
                    <a:pt x="210" y="110"/>
                    <a:pt x="205" y="112"/>
                    <a:pt x="201" y="112"/>
                  </a:cubicBezTo>
                  <a:close/>
                  <a:moveTo>
                    <a:pt x="202" y="108"/>
                  </a:moveTo>
                  <a:cubicBezTo>
                    <a:pt x="198" y="109"/>
                    <a:pt x="202" y="108"/>
                    <a:pt x="203" y="107"/>
                  </a:cubicBezTo>
                  <a:cubicBezTo>
                    <a:pt x="206" y="106"/>
                    <a:pt x="208" y="105"/>
                    <a:pt x="211" y="105"/>
                  </a:cubicBezTo>
                  <a:cubicBezTo>
                    <a:pt x="211" y="105"/>
                    <a:pt x="212" y="106"/>
                    <a:pt x="212" y="106"/>
                  </a:cubicBezTo>
                  <a:cubicBezTo>
                    <a:pt x="209" y="107"/>
                    <a:pt x="205" y="107"/>
                    <a:pt x="202" y="108"/>
                  </a:cubicBezTo>
                  <a:close/>
                  <a:moveTo>
                    <a:pt x="204" y="104"/>
                  </a:moveTo>
                  <a:cubicBezTo>
                    <a:pt x="202" y="104"/>
                    <a:pt x="198" y="105"/>
                    <a:pt x="202" y="104"/>
                  </a:cubicBezTo>
                  <a:cubicBezTo>
                    <a:pt x="204" y="103"/>
                    <a:pt x="206" y="102"/>
                    <a:pt x="208" y="101"/>
                  </a:cubicBezTo>
                  <a:cubicBezTo>
                    <a:pt x="209" y="102"/>
                    <a:pt x="210" y="103"/>
                    <a:pt x="210" y="104"/>
                  </a:cubicBezTo>
                  <a:cubicBezTo>
                    <a:pt x="208" y="104"/>
                    <a:pt x="206" y="104"/>
                    <a:pt x="204" y="104"/>
                  </a:cubicBezTo>
                  <a:close/>
                  <a:moveTo>
                    <a:pt x="208" y="94"/>
                  </a:moveTo>
                  <a:cubicBezTo>
                    <a:pt x="208" y="94"/>
                    <a:pt x="207" y="93"/>
                    <a:pt x="207" y="93"/>
                  </a:cubicBezTo>
                  <a:cubicBezTo>
                    <a:pt x="204" y="94"/>
                    <a:pt x="201" y="94"/>
                    <a:pt x="197" y="94"/>
                  </a:cubicBezTo>
                  <a:cubicBezTo>
                    <a:pt x="197" y="95"/>
                    <a:pt x="197" y="95"/>
                    <a:pt x="197" y="95"/>
                  </a:cubicBezTo>
                  <a:cubicBezTo>
                    <a:pt x="197" y="94"/>
                    <a:pt x="197" y="94"/>
                    <a:pt x="197" y="94"/>
                  </a:cubicBezTo>
                  <a:cubicBezTo>
                    <a:pt x="197" y="94"/>
                    <a:pt x="197" y="93"/>
                    <a:pt x="196" y="93"/>
                  </a:cubicBezTo>
                  <a:cubicBezTo>
                    <a:pt x="205" y="92"/>
                    <a:pt x="213" y="89"/>
                    <a:pt x="222" y="88"/>
                  </a:cubicBezTo>
                  <a:cubicBezTo>
                    <a:pt x="223" y="88"/>
                    <a:pt x="225" y="88"/>
                    <a:pt x="226" y="88"/>
                  </a:cubicBezTo>
                  <a:cubicBezTo>
                    <a:pt x="227" y="87"/>
                    <a:pt x="233" y="86"/>
                    <a:pt x="228" y="87"/>
                  </a:cubicBezTo>
                  <a:cubicBezTo>
                    <a:pt x="224" y="89"/>
                    <a:pt x="219" y="90"/>
                    <a:pt x="214" y="92"/>
                  </a:cubicBezTo>
                  <a:cubicBezTo>
                    <a:pt x="214" y="91"/>
                    <a:pt x="213" y="91"/>
                    <a:pt x="213" y="91"/>
                  </a:cubicBezTo>
                  <a:cubicBezTo>
                    <a:pt x="210" y="90"/>
                    <a:pt x="208" y="92"/>
                    <a:pt x="208" y="94"/>
                  </a:cubicBezTo>
                  <a:close/>
                  <a:moveTo>
                    <a:pt x="187" y="100"/>
                  </a:moveTo>
                  <a:cubicBezTo>
                    <a:pt x="187" y="100"/>
                    <a:pt x="187" y="100"/>
                    <a:pt x="187" y="100"/>
                  </a:cubicBezTo>
                  <a:cubicBezTo>
                    <a:pt x="188" y="101"/>
                    <a:pt x="188" y="101"/>
                    <a:pt x="188" y="102"/>
                  </a:cubicBezTo>
                  <a:cubicBezTo>
                    <a:pt x="188" y="102"/>
                    <a:pt x="188" y="103"/>
                    <a:pt x="188" y="103"/>
                  </a:cubicBezTo>
                  <a:cubicBezTo>
                    <a:pt x="186" y="103"/>
                    <a:pt x="184" y="104"/>
                    <a:pt x="182" y="105"/>
                  </a:cubicBezTo>
                  <a:cubicBezTo>
                    <a:pt x="175" y="107"/>
                    <a:pt x="169" y="110"/>
                    <a:pt x="163" y="111"/>
                  </a:cubicBezTo>
                  <a:cubicBezTo>
                    <a:pt x="156" y="113"/>
                    <a:pt x="148" y="114"/>
                    <a:pt x="141" y="116"/>
                  </a:cubicBezTo>
                  <a:cubicBezTo>
                    <a:pt x="138" y="117"/>
                    <a:pt x="136" y="119"/>
                    <a:pt x="133" y="120"/>
                  </a:cubicBezTo>
                  <a:cubicBezTo>
                    <a:pt x="133" y="120"/>
                    <a:pt x="130" y="120"/>
                    <a:pt x="129" y="120"/>
                  </a:cubicBezTo>
                  <a:cubicBezTo>
                    <a:pt x="129" y="120"/>
                    <a:pt x="129" y="120"/>
                    <a:pt x="129" y="120"/>
                  </a:cubicBezTo>
                  <a:cubicBezTo>
                    <a:pt x="131" y="119"/>
                    <a:pt x="134" y="118"/>
                    <a:pt x="136" y="117"/>
                  </a:cubicBezTo>
                  <a:cubicBezTo>
                    <a:pt x="147" y="115"/>
                    <a:pt x="157" y="111"/>
                    <a:pt x="167" y="107"/>
                  </a:cubicBezTo>
                  <a:cubicBezTo>
                    <a:pt x="174" y="105"/>
                    <a:pt x="181" y="103"/>
                    <a:pt x="187" y="100"/>
                  </a:cubicBezTo>
                  <a:close/>
                  <a:moveTo>
                    <a:pt x="156" y="110"/>
                  </a:moveTo>
                  <a:cubicBezTo>
                    <a:pt x="150" y="112"/>
                    <a:pt x="144" y="114"/>
                    <a:pt x="138" y="116"/>
                  </a:cubicBezTo>
                  <a:cubicBezTo>
                    <a:pt x="135" y="117"/>
                    <a:pt x="132" y="118"/>
                    <a:pt x="129" y="119"/>
                  </a:cubicBezTo>
                  <a:cubicBezTo>
                    <a:pt x="129" y="118"/>
                    <a:pt x="129" y="117"/>
                    <a:pt x="129" y="116"/>
                  </a:cubicBezTo>
                  <a:cubicBezTo>
                    <a:pt x="138" y="116"/>
                    <a:pt x="147" y="112"/>
                    <a:pt x="156" y="110"/>
                  </a:cubicBezTo>
                  <a:cubicBezTo>
                    <a:pt x="158" y="109"/>
                    <a:pt x="160" y="109"/>
                    <a:pt x="162" y="108"/>
                  </a:cubicBezTo>
                  <a:cubicBezTo>
                    <a:pt x="160" y="109"/>
                    <a:pt x="158" y="110"/>
                    <a:pt x="156" y="110"/>
                  </a:cubicBezTo>
                  <a:close/>
                  <a:moveTo>
                    <a:pt x="128" y="112"/>
                  </a:moveTo>
                  <a:cubicBezTo>
                    <a:pt x="137" y="108"/>
                    <a:pt x="147" y="106"/>
                    <a:pt x="156" y="104"/>
                  </a:cubicBezTo>
                  <a:cubicBezTo>
                    <a:pt x="165" y="102"/>
                    <a:pt x="177" y="100"/>
                    <a:pt x="184" y="95"/>
                  </a:cubicBezTo>
                  <a:cubicBezTo>
                    <a:pt x="176" y="101"/>
                    <a:pt x="163" y="103"/>
                    <a:pt x="153" y="107"/>
                  </a:cubicBezTo>
                  <a:cubicBezTo>
                    <a:pt x="148" y="109"/>
                    <a:pt x="143" y="111"/>
                    <a:pt x="138" y="112"/>
                  </a:cubicBezTo>
                  <a:cubicBezTo>
                    <a:pt x="135" y="113"/>
                    <a:pt x="132" y="113"/>
                    <a:pt x="129" y="114"/>
                  </a:cubicBezTo>
                  <a:cubicBezTo>
                    <a:pt x="129" y="113"/>
                    <a:pt x="128" y="113"/>
                    <a:pt x="128" y="112"/>
                  </a:cubicBezTo>
                  <a:close/>
                  <a:moveTo>
                    <a:pt x="129" y="121"/>
                  </a:moveTo>
                  <a:cubicBezTo>
                    <a:pt x="132" y="121"/>
                    <a:pt x="136" y="120"/>
                    <a:pt x="139" y="118"/>
                  </a:cubicBezTo>
                  <a:cubicBezTo>
                    <a:pt x="144" y="116"/>
                    <a:pt x="148" y="115"/>
                    <a:pt x="153" y="114"/>
                  </a:cubicBezTo>
                  <a:cubicBezTo>
                    <a:pt x="161" y="112"/>
                    <a:pt x="169" y="110"/>
                    <a:pt x="177" y="107"/>
                  </a:cubicBezTo>
                  <a:cubicBezTo>
                    <a:pt x="171" y="110"/>
                    <a:pt x="165" y="111"/>
                    <a:pt x="158" y="113"/>
                  </a:cubicBezTo>
                  <a:cubicBezTo>
                    <a:pt x="153" y="115"/>
                    <a:pt x="147" y="117"/>
                    <a:pt x="141" y="119"/>
                  </a:cubicBezTo>
                  <a:cubicBezTo>
                    <a:pt x="137" y="120"/>
                    <a:pt x="133" y="121"/>
                    <a:pt x="128" y="123"/>
                  </a:cubicBezTo>
                  <a:cubicBezTo>
                    <a:pt x="128" y="122"/>
                    <a:pt x="129" y="122"/>
                    <a:pt x="129" y="121"/>
                  </a:cubicBezTo>
                  <a:close/>
                  <a:moveTo>
                    <a:pt x="128" y="125"/>
                  </a:moveTo>
                  <a:cubicBezTo>
                    <a:pt x="132" y="125"/>
                    <a:pt x="136" y="123"/>
                    <a:pt x="140" y="122"/>
                  </a:cubicBezTo>
                  <a:cubicBezTo>
                    <a:pt x="144" y="121"/>
                    <a:pt x="148" y="119"/>
                    <a:pt x="153" y="118"/>
                  </a:cubicBezTo>
                  <a:cubicBezTo>
                    <a:pt x="149" y="120"/>
                    <a:pt x="144" y="122"/>
                    <a:pt x="140" y="123"/>
                  </a:cubicBezTo>
                  <a:cubicBezTo>
                    <a:pt x="136" y="125"/>
                    <a:pt x="131" y="125"/>
                    <a:pt x="127" y="127"/>
                  </a:cubicBezTo>
                  <a:cubicBezTo>
                    <a:pt x="127" y="126"/>
                    <a:pt x="127" y="126"/>
                    <a:pt x="128" y="125"/>
                  </a:cubicBezTo>
                  <a:close/>
                  <a:moveTo>
                    <a:pt x="126" y="129"/>
                  </a:moveTo>
                  <a:cubicBezTo>
                    <a:pt x="130" y="129"/>
                    <a:pt x="134" y="128"/>
                    <a:pt x="138" y="126"/>
                  </a:cubicBezTo>
                  <a:cubicBezTo>
                    <a:pt x="144" y="125"/>
                    <a:pt x="149" y="123"/>
                    <a:pt x="155" y="122"/>
                  </a:cubicBezTo>
                  <a:cubicBezTo>
                    <a:pt x="167" y="118"/>
                    <a:pt x="180" y="115"/>
                    <a:pt x="192" y="110"/>
                  </a:cubicBezTo>
                  <a:cubicBezTo>
                    <a:pt x="192" y="111"/>
                    <a:pt x="192" y="111"/>
                    <a:pt x="192" y="112"/>
                  </a:cubicBezTo>
                  <a:cubicBezTo>
                    <a:pt x="192" y="112"/>
                    <a:pt x="192" y="112"/>
                    <a:pt x="192" y="112"/>
                  </a:cubicBezTo>
                  <a:cubicBezTo>
                    <a:pt x="180" y="116"/>
                    <a:pt x="168" y="119"/>
                    <a:pt x="156" y="122"/>
                  </a:cubicBezTo>
                  <a:cubicBezTo>
                    <a:pt x="145" y="125"/>
                    <a:pt x="135" y="127"/>
                    <a:pt x="125" y="132"/>
                  </a:cubicBezTo>
                  <a:cubicBezTo>
                    <a:pt x="125" y="131"/>
                    <a:pt x="126" y="130"/>
                    <a:pt x="126" y="129"/>
                  </a:cubicBezTo>
                  <a:close/>
                  <a:moveTo>
                    <a:pt x="125" y="133"/>
                  </a:moveTo>
                  <a:cubicBezTo>
                    <a:pt x="135" y="128"/>
                    <a:pt x="147" y="125"/>
                    <a:pt x="158" y="122"/>
                  </a:cubicBezTo>
                  <a:cubicBezTo>
                    <a:pt x="164" y="121"/>
                    <a:pt x="169" y="119"/>
                    <a:pt x="175" y="117"/>
                  </a:cubicBezTo>
                  <a:cubicBezTo>
                    <a:pt x="176" y="117"/>
                    <a:pt x="177" y="117"/>
                    <a:pt x="178" y="117"/>
                  </a:cubicBezTo>
                  <a:cubicBezTo>
                    <a:pt x="169" y="119"/>
                    <a:pt x="161" y="122"/>
                    <a:pt x="153" y="124"/>
                  </a:cubicBezTo>
                  <a:cubicBezTo>
                    <a:pt x="143" y="128"/>
                    <a:pt x="133" y="131"/>
                    <a:pt x="124" y="136"/>
                  </a:cubicBezTo>
                  <a:cubicBezTo>
                    <a:pt x="124" y="135"/>
                    <a:pt x="124" y="134"/>
                    <a:pt x="125" y="133"/>
                  </a:cubicBezTo>
                  <a:close/>
                  <a:moveTo>
                    <a:pt x="193" y="122"/>
                  </a:moveTo>
                  <a:cubicBezTo>
                    <a:pt x="193" y="123"/>
                    <a:pt x="193" y="123"/>
                    <a:pt x="193" y="123"/>
                  </a:cubicBezTo>
                  <a:cubicBezTo>
                    <a:pt x="188" y="126"/>
                    <a:pt x="182" y="127"/>
                    <a:pt x="177" y="129"/>
                  </a:cubicBezTo>
                  <a:cubicBezTo>
                    <a:pt x="170" y="130"/>
                    <a:pt x="164" y="133"/>
                    <a:pt x="158" y="135"/>
                  </a:cubicBezTo>
                  <a:cubicBezTo>
                    <a:pt x="146" y="138"/>
                    <a:pt x="135" y="142"/>
                    <a:pt x="125" y="146"/>
                  </a:cubicBezTo>
                  <a:cubicBezTo>
                    <a:pt x="125" y="145"/>
                    <a:pt x="124" y="144"/>
                    <a:pt x="124" y="142"/>
                  </a:cubicBezTo>
                  <a:cubicBezTo>
                    <a:pt x="126" y="142"/>
                    <a:pt x="128" y="141"/>
                    <a:pt x="130" y="140"/>
                  </a:cubicBezTo>
                  <a:cubicBezTo>
                    <a:pt x="134" y="139"/>
                    <a:pt x="137" y="138"/>
                    <a:pt x="141" y="137"/>
                  </a:cubicBezTo>
                  <a:cubicBezTo>
                    <a:pt x="148" y="135"/>
                    <a:pt x="155" y="133"/>
                    <a:pt x="162" y="131"/>
                  </a:cubicBezTo>
                  <a:cubicBezTo>
                    <a:pt x="169" y="129"/>
                    <a:pt x="176" y="127"/>
                    <a:pt x="183" y="125"/>
                  </a:cubicBezTo>
                  <a:cubicBezTo>
                    <a:pt x="186" y="124"/>
                    <a:pt x="190" y="124"/>
                    <a:pt x="193" y="122"/>
                  </a:cubicBezTo>
                  <a:close/>
                  <a:moveTo>
                    <a:pt x="124" y="138"/>
                  </a:moveTo>
                  <a:cubicBezTo>
                    <a:pt x="135" y="135"/>
                    <a:pt x="146" y="130"/>
                    <a:pt x="158" y="127"/>
                  </a:cubicBezTo>
                  <a:cubicBezTo>
                    <a:pt x="164" y="126"/>
                    <a:pt x="170" y="124"/>
                    <a:pt x="176" y="123"/>
                  </a:cubicBezTo>
                  <a:cubicBezTo>
                    <a:pt x="176" y="122"/>
                    <a:pt x="176" y="122"/>
                    <a:pt x="176" y="122"/>
                  </a:cubicBezTo>
                  <a:cubicBezTo>
                    <a:pt x="175" y="123"/>
                    <a:pt x="174" y="123"/>
                    <a:pt x="173" y="123"/>
                  </a:cubicBezTo>
                  <a:cubicBezTo>
                    <a:pt x="167" y="125"/>
                    <a:pt x="161" y="127"/>
                    <a:pt x="155" y="129"/>
                  </a:cubicBezTo>
                  <a:cubicBezTo>
                    <a:pt x="149" y="131"/>
                    <a:pt x="144" y="133"/>
                    <a:pt x="138" y="135"/>
                  </a:cubicBezTo>
                  <a:cubicBezTo>
                    <a:pt x="133" y="137"/>
                    <a:pt x="129" y="139"/>
                    <a:pt x="124" y="141"/>
                  </a:cubicBezTo>
                  <a:cubicBezTo>
                    <a:pt x="124" y="140"/>
                    <a:pt x="124" y="139"/>
                    <a:pt x="124" y="138"/>
                  </a:cubicBezTo>
                  <a:close/>
                  <a:moveTo>
                    <a:pt x="125" y="148"/>
                  </a:moveTo>
                  <a:cubicBezTo>
                    <a:pt x="125" y="148"/>
                    <a:pt x="125" y="148"/>
                    <a:pt x="125" y="148"/>
                  </a:cubicBezTo>
                  <a:cubicBezTo>
                    <a:pt x="128" y="147"/>
                    <a:pt x="131" y="146"/>
                    <a:pt x="134" y="145"/>
                  </a:cubicBezTo>
                  <a:cubicBezTo>
                    <a:pt x="130" y="147"/>
                    <a:pt x="127" y="149"/>
                    <a:pt x="124" y="150"/>
                  </a:cubicBezTo>
                  <a:cubicBezTo>
                    <a:pt x="124" y="150"/>
                    <a:pt x="125" y="149"/>
                    <a:pt x="125" y="148"/>
                  </a:cubicBezTo>
                  <a:close/>
                  <a:moveTo>
                    <a:pt x="122" y="156"/>
                  </a:moveTo>
                  <a:cubicBezTo>
                    <a:pt x="122" y="155"/>
                    <a:pt x="123" y="154"/>
                    <a:pt x="123" y="153"/>
                  </a:cubicBezTo>
                  <a:cubicBezTo>
                    <a:pt x="128" y="152"/>
                    <a:pt x="132" y="150"/>
                    <a:pt x="137" y="148"/>
                  </a:cubicBezTo>
                  <a:cubicBezTo>
                    <a:pt x="141" y="146"/>
                    <a:pt x="146" y="145"/>
                    <a:pt x="150" y="144"/>
                  </a:cubicBezTo>
                  <a:cubicBezTo>
                    <a:pt x="141" y="147"/>
                    <a:pt x="131" y="151"/>
                    <a:pt x="122" y="156"/>
                  </a:cubicBezTo>
                  <a:cubicBezTo>
                    <a:pt x="122" y="156"/>
                    <a:pt x="122" y="156"/>
                    <a:pt x="122" y="156"/>
                  </a:cubicBezTo>
                  <a:close/>
                  <a:moveTo>
                    <a:pt x="121" y="158"/>
                  </a:moveTo>
                  <a:cubicBezTo>
                    <a:pt x="126" y="157"/>
                    <a:pt x="130" y="155"/>
                    <a:pt x="134" y="153"/>
                  </a:cubicBezTo>
                  <a:cubicBezTo>
                    <a:pt x="142" y="149"/>
                    <a:pt x="150" y="147"/>
                    <a:pt x="158" y="145"/>
                  </a:cubicBezTo>
                  <a:cubicBezTo>
                    <a:pt x="160" y="144"/>
                    <a:pt x="162" y="144"/>
                    <a:pt x="165" y="143"/>
                  </a:cubicBezTo>
                  <a:cubicBezTo>
                    <a:pt x="161" y="144"/>
                    <a:pt x="158" y="146"/>
                    <a:pt x="154" y="147"/>
                  </a:cubicBezTo>
                  <a:cubicBezTo>
                    <a:pt x="147" y="149"/>
                    <a:pt x="141" y="151"/>
                    <a:pt x="135" y="154"/>
                  </a:cubicBezTo>
                  <a:cubicBezTo>
                    <a:pt x="130" y="156"/>
                    <a:pt x="125" y="157"/>
                    <a:pt x="120" y="159"/>
                  </a:cubicBezTo>
                  <a:cubicBezTo>
                    <a:pt x="121" y="159"/>
                    <a:pt x="121" y="159"/>
                    <a:pt x="121" y="158"/>
                  </a:cubicBezTo>
                  <a:close/>
                  <a:moveTo>
                    <a:pt x="119" y="161"/>
                  </a:moveTo>
                  <a:cubicBezTo>
                    <a:pt x="125" y="161"/>
                    <a:pt x="131" y="159"/>
                    <a:pt x="136" y="157"/>
                  </a:cubicBezTo>
                  <a:cubicBezTo>
                    <a:pt x="143" y="154"/>
                    <a:pt x="150" y="152"/>
                    <a:pt x="157" y="150"/>
                  </a:cubicBezTo>
                  <a:cubicBezTo>
                    <a:pt x="156" y="150"/>
                    <a:pt x="156" y="151"/>
                    <a:pt x="155" y="151"/>
                  </a:cubicBezTo>
                  <a:cubicBezTo>
                    <a:pt x="147" y="153"/>
                    <a:pt x="140" y="157"/>
                    <a:pt x="133" y="160"/>
                  </a:cubicBezTo>
                  <a:cubicBezTo>
                    <a:pt x="128" y="161"/>
                    <a:pt x="123" y="163"/>
                    <a:pt x="118" y="165"/>
                  </a:cubicBezTo>
                  <a:cubicBezTo>
                    <a:pt x="118" y="164"/>
                    <a:pt x="119" y="163"/>
                    <a:pt x="119" y="161"/>
                  </a:cubicBezTo>
                  <a:close/>
                  <a:moveTo>
                    <a:pt x="181" y="142"/>
                  </a:moveTo>
                  <a:cubicBezTo>
                    <a:pt x="185" y="141"/>
                    <a:pt x="189" y="140"/>
                    <a:pt x="192" y="138"/>
                  </a:cubicBezTo>
                  <a:cubicBezTo>
                    <a:pt x="193" y="138"/>
                    <a:pt x="193" y="138"/>
                    <a:pt x="194" y="138"/>
                  </a:cubicBezTo>
                  <a:cubicBezTo>
                    <a:pt x="196" y="137"/>
                    <a:pt x="198" y="137"/>
                    <a:pt x="200" y="136"/>
                  </a:cubicBezTo>
                  <a:cubicBezTo>
                    <a:pt x="200" y="137"/>
                    <a:pt x="200" y="137"/>
                    <a:pt x="201" y="138"/>
                  </a:cubicBezTo>
                  <a:cubicBezTo>
                    <a:pt x="194" y="140"/>
                    <a:pt x="188" y="142"/>
                    <a:pt x="181" y="144"/>
                  </a:cubicBezTo>
                  <a:cubicBezTo>
                    <a:pt x="174" y="147"/>
                    <a:pt x="166" y="149"/>
                    <a:pt x="158" y="152"/>
                  </a:cubicBezTo>
                  <a:cubicBezTo>
                    <a:pt x="151" y="154"/>
                    <a:pt x="144" y="157"/>
                    <a:pt x="137" y="159"/>
                  </a:cubicBezTo>
                  <a:cubicBezTo>
                    <a:pt x="131" y="161"/>
                    <a:pt x="124" y="163"/>
                    <a:pt x="118" y="167"/>
                  </a:cubicBezTo>
                  <a:cubicBezTo>
                    <a:pt x="118" y="167"/>
                    <a:pt x="118" y="167"/>
                    <a:pt x="118" y="167"/>
                  </a:cubicBezTo>
                  <a:cubicBezTo>
                    <a:pt x="123" y="163"/>
                    <a:pt x="130" y="161"/>
                    <a:pt x="137" y="159"/>
                  </a:cubicBezTo>
                  <a:cubicBezTo>
                    <a:pt x="144" y="156"/>
                    <a:pt x="151" y="153"/>
                    <a:pt x="159" y="150"/>
                  </a:cubicBezTo>
                  <a:cubicBezTo>
                    <a:pt x="163" y="149"/>
                    <a:pt x="168" y="147"/>
                    <a:pt x="173" y="145"/>
                  </a:cubicBezTo>
                  <a:cubicBezTo>
                    <a:pt x="175" y="144"/>
                    <a:pt x="178" y="143"/>
                    <a:pt x="181" y="142"/>
                  </a:cubicBezTo>
                  <a:close/>
                  <a:moveTo>
                    <a:pt x="190" y="142"/>
                  </a:moveTo>
                  <a:cubicBezTo>
                    <a:pt x="186" y="144"/>
                    <a:pt x="183" y="145"/>
                    <a:pt x="179" y="146"/>
                  </a:cubicBezTo>
                  <a:cubicBezTo>
                    <a:pt x="178" y="146"/>
                    <a:pt x="178" y="146"/>
                    <a:pt x="178" y="147"/>
                  </a:cubicBezTo>
                  <a:cubicBezTo>
                    <a:pt x="178" y="146"/>
                    <a:pt x="179" y="146"/>
                    <a:pt x="180" y="146"/>
                  </a:cubicBezTo>
                  <a:cubicBezTo>
                    <a:pt x="183" y="145"/>
                    <a:pt x="187" y="143"/>
                    <a:pt x="190" y="142"/>
                  </a:cubicBezTo>
                  <a:close/>
                  <a:moveTo>
                    <a:pt x="117" y="167"/>
                  </a:moveTo>
                  <a:cubicBezTo>
                    <a:pt x="119" y="167"/>
                    <a:pt x="120" y="166"/>
                    <a:pt x="122" y="165"/>
                  </a:cubicBezTo>
                  <a:cubicBezTo>
                    <a:pt x="126" y="163"/>
                    <a:pt x="130" y="162"/>
                    <a:pt x="134" y="161"/>
                  </a:cubicBezTo>
                  <a:cubicBezTo>
                    <a:pt x="141" y="158"/>
                    <a:pt x="149" y="156"/>
                    <a:pt x="157" y="153"/>
                  </a:cubicBezTo>
                  <a:cubicBezTo>
                    <a:pt x="161" y="152"/>
                    <a:pt x="166" y="150"/>
                    <a:pt x="171" y="149"/>
                  </a:cubicBezTo>
                  <a:cubicBezTo>
                    <a:pt x="166" y="151"/>
                    <a:pt x="161" y="153"/>
                    <a:pt x="156" y="155"/>
                  </a:cubicBezTo>
                  <a:cubicBezTo>
                    <a:pt x="143" y="160"/>
                    <a:pt x="129" y="165"/>
                    <a:pt x="116" y="172"/>
                  </a:cubicBezTo>
                  <a:cubicBezTo>
                    <a:pt x="116" y="170"/>
                    <a:pt x="117" y="169"/>
                    <a:pt x="117" y="167"/>
                  </a:cubicBezTo>
                  <a:close/>
                  <a:moveTo>
                    <a:pt x="198" y="143"/>
                  </a:moveTo>
                  <a:cubicBezTo>
                    <a:pt x="192" y="147"/>
                    <a:pt x="184" y="149"/>
                    <a:pt x="177" y="151"/>
                  </a:cubicBezTo>
                  <a:cubicBezTo>
                    <a:pt x="169" y="154"/>
                    <a:pt x="162" y="158"/>
                    <a:pt x="154" y="161"/>
                  </a:cubicBezTo>
                  <a:cubicBezTo>
                    <a:pt x="141" y="166"/>
                    <a:pt x="127" y="171"/>
                    <a:pt x="115" y="178"/>
                  </a:cubicBezTo>
                  <a:cubicBezTo>
                    <a:pt x="115" y="177"/>
                    <a:pt x="115" y="176"/>
                    <a:pt x="115" y="174"/>
                  </a:cubicBezTo>
                  <a:cubicBezTo>
                    <a:pt x="122" y="171"/>
                    <a:pt x="129" y="169"/>
                    <a:pt x="136" y="167"/>
                  </a:cubicBezTo>
                  <a:cubicBezTo>
                    <a:pt x="143" y="164"/>
                    <a:pt x="151" y="161"/>
                    <a:pt x="158" y="158"/>
                  </a:cubicBezTo>
                  <a:cubicBezTo>
                    <a:pt x="166" y="155"/>
                    <a:pt x="173" y="151"/>
                    <a:pt x="181" y="149"/>
                  </a:cubicBezTo>
                  <a:cubicBezTo>
                    <a:pt x="185" y="148"/>
                    <a:pt x="189" y="147"/>
                    <a:pt x="192" y="145"/>
                  </a:cubicBezTo>
                  <a:cubicBezTo>
                    <a:pt x="194" y="145"/>
                    <a:pt x="202" y="140"/>
                    <a:pt x="198" y="143"/>
                  </a:cubicBezTo>
                  <a:close/>
                  <a:moveTo>
                    <a:pt x="115" y="180"/>
                  </a:moveTo>
                  <a:cubicBezTo>
                    <a:pt x="121" y="178"/>
                    <a:pt x="126" y="175"/>
                    <a:pt x="132" y="173"/>
                  </a:cubicBezTo>
                  <a:cubicBezTo>
                    <a:pt x="140" y="170"/>
                    <a:pt x="148" y="168"/>
                    <a:pt x="156" y="165"/>
                  </a:cubicBezTo>
                  <a:cubicBezTo>
                    <a:pt x="158" y="164"/>
                    <a:pt x="160" y="164"/>
                    <a:pt x="162" y="163"/>
                  </a:cubicBezTo>
                  <a:cubicBezTo>
                    <a:pt x="159" y="164"/>
                    <a:pt x="157" y="166"/>
                    <a:pt x="154" y="167"/>
                  </a:cubicBezTo>
                  <a:cubicBezTo>
                    <a:pt x="147" y="170"/>
                    <a:pt x="140" y="174"/>
                    <a:pt x="132" y="177"/>
                  </a:cubicBezTo>
                  <a:cubicBezTo>
                    <a:pt x="126" y="179"/>
                    <a:pt x="120" y="181"/>
                    <a:pt x="114" y="184"/>
                  </a:cubicBezTo>
                  <a:cubicBezTo>
                    <a:pt x="114" y="183"/>
                    <a:pt x="114" y="181"/>
                    <a:pt x="115" y="180"/>
                  </a:cubicBezTo>
                  <a:close/>
                  <a:moveTo>
                    <a:pt x="118" y="183"/>
                  </a:moveTo>
                  <a:cubicBezTo>
                    <a:pt x="118" y="183"/>
                    <a:pt x="118" y="183"/>
                    <a:pt x="118" y="183"/>
                  </a:cubicBezTo>
                  <a:cubicBezTo>
                    <a:pt x="118" y="183"/>
                    <a:pt x="118" y="183"/>
                    <a:pt x="118" y="183"/>
                  </a:cubicBezTo>
                  <a:close/>
                  <a:moveTo>
                    <a:pt x="117" y="184"/>
                  </a:moveTo>
                  <a:cubicBezTo>
                    <a:pt x="117" y="184"/>
                    <a:pt x="116" y="184"/>
                    <a:pt x="116" y="184"/>
                  </a:cubicBezTo>
                  <a:cubicBezTo>
                    <a:pt x="116" y="184"/>
                    <a:pt x="117" y="184"/>
                    <a:pt x="117" y="184"/>
                  </a:cubicBezTo>
                  <a:close/>
                  <a:moveTo>
                    <a:pt x="146" y="174"/>
                  </a:moveTo>
                  <a:cubicBezTo>
                    <a:pt x="148" y="173"/>
                    <a:pt x="151" y="172"/>
                    <a:pt x="154" y="171"/>
                  </a:cubicBezTo>
                  <a:cubicBezTo>
                    <a:pt x="149" y="173"/>
                    <a:pt x="145" y="175"/>
                    <a:pt x="141" y="177"/>
                  </a:cubicBezTo>
                  <a:cubicBezTo>
                    <a:pt x="134" y="179"/>
                    <a:pt x="128" y="182"/>
                    <a:pt x="121" y="185"/>
                  </a:cubicBezTo>
                  <a:cubicBezTo>
                    <a:pt x="119" y="186"/>
                    <a:pt x="116" y="187"/>
                    <a:pt x="114" y="189"/>
                  </a:cubicBezTo>
                  <a:cubicBezTo>
                    <a:pt x="114" y="188"/>
                    <a:pt x="114" y="187"/>
                    <a:pt x="114" y="186"/>
                  </a:cubicBezTo>
                  <a:cubicBezTo>
                    <a:pt x="125" y="182"/>
                    <a:pt x="135" y="177"/>
                    <a:pt x="146" y="174"/>
                  </a:cubicBezTo>
                  <a:close/>
                  <a:moveTo>
                    <a:pt x="127" y="185"/>
                  </a:moveTo>
                  <a:cubicBezTo>
                    <a:pt x="133" y="183"/>
                    <a:pt x="139" y="181"/>
                    <a:pt x="144" y="180"/>
                  </a:cubicBezTo>
                  <a:cubicBezTo>
                    <a:pt x="149" y="178"/>
                    <a:pt x="154" y="176"/>
                    <a:pt x="159" y="175"/>
                  </a:cubicBezTo>
                  <a:cubicBezTo>
                    <a:pt x="158" y="175"/>
                    <a:pt x="157" y="176"/>
                    <a:pt x="156" y="176"/>
                  </a:cubicBezTo>
                  <a:cubicBezTo>
                    <a:pt x="151" y="178"/>
                    <a:pt x="145" y="180"/>
                    <a:pt x="140" y="182"/>
                  </a:cubicBezTo>
                  <a:cubicBezTo>
                    <a:pt x="135" y="184"/>
                    <a:pt x="129" y="187"/>
                    <a:pt x="124" y="190"/>
                  </a:cubicBezTo>
                  <a:cubicBezTo>
                    <a:pt x="121" y="191"/>
                    <a:pt x="118" y="192"/>
                    <a:pt x="116" y="194"/>
                  </a:cubicBezTo>
                  <a:cubicBezTo>
                    <a:pt x="115" y="193"/>
                    <a:pt x="115" y="192"/>
                    <a:pt x="115" y="190"/>
                  </a:cubicBezTo>
                  <a:cubicBezTo>
                    <a:pt x="119" y="189"/>
                    <a:pt x="123" y="187"/>
                    <a:pt x="127" y="185"/>
                  </a:cubicBezTo>
                  <a:close/>
                  <a:moveTo>
                    <a:pt x="160" y="180"/>
                  </a:moveTo>
                  <a:cubicBezTo>
                    <a:pt x="158" y="181"/>
                    <a:pt x="155" y="182"/>
                    <a:pt x="153" y="182"/>
                  </a:cubicBezTo>
                  <a:cubicBezTo>
                    <a:pt x="148" y="184"/>
                    <a:pt x="143" y="186"/>
                    <a:pt x="138" y="188"/>
                  </a:cubicBezTo>
                  <a:cubicBezTo>
                    <a:pt x="135" y="189"/>
                    <a:pt x="132" y="191"/>
                    <a:pt x="128" y="193"/>
                  </a:cubicBezTo>
                  <a:cubicBezTo>
                    <a:pt x="125" y="194"/>
                    <a:pt x="122" y="195"/>
                    <a:pt x="120" y="197"/>
                  </a:cubicBezTo>
                  <a:cubicBezTo>
                    <a:pt x="120" y="197"/>
                    <a:pt x="120" y="197"/>
                    <a:pt x="120" y="197"/>
                  </a:cubicBezTo>
                  <a:cubicBezTo>
                    <a:pt x="122" y="198"/>
                    <a:pt x="124" y="197"/>
                    <a:pt x="126" y="196"/>
                  </a:cubicBezTo>
                  <a:cubicBezTo>
                    <a:pt x="130" y="195"/>
                    <a:pt x="134" y="193"/>
                    <a:pt x="138" y="192"/>
                  </a:cubicBezTo>
                  <a:cubicBezTo>
                    <a:pt x="137" y="192"/>
                    <a:pt x="143" y="189"/>
                    <a:pt x="141" y="191"/>
                  </a:cubicBezTo>
                  <a:cubicBezTo>
                    <a:pt x="139" y="192"/>
                    <a:pt x="137" y="193"/>
                    <a:pt x="134" y="193"/>
                  </a:cubicBezTo>
                  <a:cubicBezTo>
                    <a:pt x="132" y="194"/>
                    <a:pt x="130" y="195"/>
                    <a:pt x="128" y="197"/>
                  </a:cubicBezTo>
                  <a:cubicBezTo>
                    <a:pt x="128" y="197"/>
                    <a:pt x="128" y="198"/>
                    <a:pt x="128" y="198"/>
                  </a:cubicBezTo>
                  <a:cubicBezTo>
                    <a:pt x="129" y="198"/>
                    <a:pt x="129" y="198"/>
                    <a:pt x="129" y="198"/>
                  </a:cubicBezTo>
                  <a:cubicBezTo>
                    <a:pt x="130" y="198"/>
                    <a:pt x="130" y="197"/>
                    <a:pt x="129" y="197"/>
                  </a:cubicBezTo>
                  <a:cubicBezTo>
                    <a:pt x="129" y="197"/>
                    <a:pt x="133" y="195"/>
                    <a:pt x="133" y="195"/>
                  </a:cubicBezTo>
                  <a:cubicBezTo>
                    <a:pt x="135" y="194"/>
                    <a:pt x="136" y="194"/>
                    <a:pt x="137" y="193"/>
                  </a:cubicBezTo>
                  <a:cubicBezTo>
                    <a:pt x="138" y="193"/>
                    <a:pt x="139" y="193"/>
                    <a:pt x="140" y="192"/>
                  </a:cubicBezTo>
                  <a:cubicBezTo>
                    <a:pt x="135" y="196"/>
                    <a:pt x="128" y="199"/>
                    <a:pt x="122" y="198"/>
                  </a:cubicBezTo>
                  <a:cubicBezTo>
                    <a:pt x="119" y="198"/>
                    <a:pt x="117" y="197"/>
                    <a:pt x="116" y="195"/>
                  </a:cubicBezTo>
                  <a:cubicBezTo>
                    <a:pt x="124" y="194"/>
                    <a:pt x="131" y="190"/>
                    <a:pt x="139" y="187"/>
                  </a:cubicBezTo>
                  <a:cubicBezTo>
                    <a:pt x="143" y="185"/>
                    <a:pt x="148" y="183"/>
                    <a:pt x="153" y="182"/>
                  </a:cubicBezTo>
                  <a:cubicBezTo>
                    <a:pt x="156" y="181"/>
                    <a:pt x="159" y="180"/>
                    <a:pt x="162" y="179"/>
                  </a:cubicBezTo>
                  <a:cubicBezTo>
                    <a:pt x="161" y="180"/>
                    <a:pt x="161" y="180"/>
                    <a:pt x="160" y="180"/>
                  </a:cubicBezTo>
                  <a:close/>
                  <a:moveTo>
                    <a:pt x="143" y="190"/>
                  </a:moveTo>
                  <a:cubicBezTo>
                    <a:pt x="143" y="189"/>
                    <a:pt x="143" y="189"/>
                    <a:pt x="143" y="189"/>
                  </a:cubicBezTo>
                  <a:cubicBezTo>
                    <a:pt x="138" y="190"/>
                    <a:pt x="133" y="192"/>
                    <a:pt x="128" y="194"/>
                  </a:cubicBezTo>
                  <a:cubicBezTo>
                    <a:pt x="127" y="195"/>
                    <a:pt x="126" y="196"/>
                    <a:pt x="125" y="196"/>
                  </a:cubicBezTo>
                  <a:cubicBezTo>
                    <a:pt x="123" y="197"/>
                    <a:pt x="120" y="197"/>
                    <a:pt x="124" y="195"/>
                  </a:cubicBezTo>
                  <a:cubicBezTo>
                    <a:pt x="127" y="194"/>
                    <a:pt x="129" y="193"/>
                    <a:pt x="132" y="192"/>
                  </a:cubicBezTo>
                  <a:cubicBezTo>
                    <a:pt x="138" y="189"/>
                    <a:pt x="145" y="186"/>
                    <a:pt x="151" y="184"/>
                  </a:cubicBezTo>
                  <a:cubicBezTo>
                    <a:pt x="153" y="183"/>
                    <a:pt x="154" y="183"/>
                    <a:pt x="155" y="183"/>
                  </a:cubicBezTo>
                  <a:cubicBezTo>
                    <a:pt x="151" y="185"/>
                    <a:pt x="147" y="187"/>
                    <a:pt x="143" y="190"/>
                  </a:cubicBezTo>
                  <a:close/>
                  <a:moveTo>
                    <a:pt x="167" y="177"/>
                  </a:moveTo>
                  <a:cubicBezTo>
                    <a:pt x="158" y="179"/>
                    <a:pt x="149" y="182"/>
                    <a:pt x="140" y="186"/>
                  </a:cubicBezTo>
                  <a:cubicBezTo>
                    <a:pt x="136" y="187"/>
                    <a:pt x="132" y="189"/>
                    <a:pt x="128" y="191"/>
                  </a:cubicBezTo>
                  <a:cubicBezTo>
                    <a:pt x="126" y="192"/>
                    <a:pt x="123" y="193"/>
                    <a:pt x="121" y="193"/>
                  </a:cubicBezTo>
                  <a:cubicBezTo>
                    <a:pt x="119" y="194"/>
                    <a:pt x="118" y="194"/>
                    <a:pt x="117" y="193"/>
                  </a:cubicBezTo>
                  <a:cubicBezTo>
                    <a:pt x="118" y="193"/>
                    <a:pt x="119" y="192"/>
                    <a:pt x="120" y="192"/>
                  </a:cubicBezTo>
                  <a:cubicBezTo>
                    <a:pt x="129" y="189"/>
                    <a:pt x="138" y="184"/>
                    <a:pt x="146" y="181"/>
                  </a:cubicBezTo>
                  <a:cubicBezTo>
                    <a:pt x="155" y="177"/>
                    <a:pt x="165" y="174"/>
                    <a:pt x="174" y="170"/>
                  </a:cubicBezTo>
                  <a:cubicBezTo>
                    <a:pt x="172" y="173"/>
                    <a:pt x="170" y="175"/>
                    <a:pt x="167" y="177"/>
                  </a:cubicBezTo>
                  <a:close/>
                  <a:moveTo>
                    <a:pt x="174" y="169"/>
                  </a:moveTo>
                  <a:cubicBezTo>
                    <a:pt x="174" y="169"/>
                    <a:pt x="174" y="169"/>
                    <a:pt x="174" y="169"/>
                  </a:cubicBezTo>
                  <a:cubicBezTo>
                    <a:pt x="164" y="174"/>
                    <a:pt x="153" y="176"/>
                    <a:pt x="142" y="179"/>
                  </a:cubicBezTo>
                  <a:cubicBezTo>
                    <a:pt x="137" y="181"/>
                    <a:pt x="131" y="183"/>
                    <a:pt x="125" y="185"/>
                  </a:cubicBezTo>
                  <a:cubicBezTo>
                    <a:pt x="123" y="186"/>
                    <a:pt x="122" y="186"/>
                    <a:pt x="120" y="187"/>
                  </a:cubicBezTo>
                  <a:cubicBezTo>
                    <a:pt x="118" y="188"/>
                    <a:pt x="117" y="189"/>
                    <a:pt x="115" y="189"/>
                  </a:cubicBezTo>
                  <a:cubicBezTo>
                    <a:pt x="116" y="189"/>
                    <a:pt x="117" y="187"/>
                    <a:pt x="118" y="187"/>
                  </a:cubicBezTo>
                  <a:cubicBezTo>
                    <a:pt x="129" y="182"/>
                    <a:pt x="141" y="177"/>
                    <a:pt x="152" y="173"/>
                  </a:cubicBezTo>
                  <a:cubicBezTo>
                    <a:pt x="157" y="171"/>
                    <a:pt x="162" y="169"/>
                    <a:pt x="167" y="167"/>
                  </a:cubicBezTo>
                  <a:cubicBezTo>
                    <a:pt x="168" y="166"/>
                    <a:pt x="169" y="166"/>
                    <a:pt x="169" y="166"/>
                  </a:cubicBezTo>
                  <a:cubicBezTo>
                    <a:pt x="171" y="165"/>
                    <a:pt x="173" y="164"/>
                    <a:pt x="175" y="163"/>
                  </a:cubicBezTo>
                  <a:cubicBezTo>
                    <a:pt x="175" y="163"/>
                    <a:pt x="175" y="164"/>
                    <a:pt x="175" y="164"/>
                  </a:cubicBezTo>
                  <a:cubicBezTo>
                    <a:pt x="175" y="166"/>
                    <a:pt x="175" y="168"/>
                    <a:pt x="174" y="169"/>
                  </a:cubicBezTo>
                  <a:close/>
                  <a:moveTo>
                    <a:pt x="175" y="162"/>
                  </a:moveTo>
                  <a:cubicBezTo>
                    <a:pt x="175" y="162"/>
                    <a:pt x="174" y="162"/>
                    <a:pt x="174" y="163"/>
                  </a:cubicBezTo>
                  <a:cubicBezTo>
                    <a:pt x="173" y="162"/>
                    <a:pt x="173" y="163"/>
                    <a:pt x="172" y="163"/>
                  </a:cubicBezTo>
                  <a:cubicBezTo>
                    <a:pt x="170" y="165"/>
                    <a:pt x="167" y="166"/>
                    <a:pt x="164" y="167"/>
                  </a:cubicBezTo>
                  <a:cubicBezTo>
                    <a:pt x="154" y="171"/>
                    <a:pt x="142" y="174"/>
                    <a:pt x="132" y="178"/>
                  </a:cubicBezTo>
                  <a:cubicBezTo>
                    <a:pt x="142" y="174"/>
                    <a:pt x="152" y="169"/>
                    <a:pt x="162" y="164"/>
                  </a:cubicBezTo>
                  <a:cubicBezTo>
                    <a:pt x="164" y="163"/>
                    <a:pt x="165" y="162"/>
                    <a:pt x="167" y="162"/>
                  </a:cubicBezTo>
                  <a:cubicBezTo>
                    <a:pt x="170" y="161"/>
                    <a:pt x="172" y="160"/>
                    <a:pt x="175" y="159"/>
                  </a:cubicBezTo>
                  <a:cubicBezTo>
                    <a:pt x="176" y="159"/>
                    <a:pt x="176" y="159"/>
                    <a:pt x="176" y="159"/>
                  </a:cubicBezTo>
                  <a:cubicBezTo>
                    <a:pt x="175" y="160"/>
                    <a:pt x="175" y="161"/>
                    <a:pt x="175" y="162"/>
                  </a:cubicBezTo>
                  <a:close/>
                  <a:moveTo>
                    <a:pt x="176" y="158"/>
                  </a:moveTo>
                  <a:cubicBezTo>
                    <a:pt x="174" y="159"/>
                    <a:pt x="172" y="159"/>
                    <a:pt x="170" y="160"/>
                  </a:cubicBezTo>
                  <a:cubicBezTo>
                    <a:pt x="172" y="159"/>
                    <a:pt x="175" y="158"/>
                    <a:pt x="177" y="156"/>
                  </a:cubicBezTo>
                  <a:cubicBezTo>
                    <a:pt x="177" y="157"/>
                    <a:pt x="177" y="157"/>
                    <a:pt x="176" y="158"/>
                  </a:cubicBezTo>
                  <a:close/>
                  <a:moveTo>
                    <a:pt x="179" y="154"/>
                  </a:moveTo>
                  <a:cubicBezTo>
                    <a:pt x="179" y="154"/>
                    <a:pt x="179" y="154"/>
                    <a:pt x="179" y="155"/>
                  </a:cubicBezTo>
                  <a:cubicBezTo>
                    <a:pt x="178" y="155"/>
                    <a:pt x="177" y="155"/>
                    <a:pt x="176" y="156"/>
                  </a:cubicBezTo>
                  <a:cubicBezTo>
                    <a:pt x="172" y="158"/>
                    <a:pt x="169" y="160"/>
                    <a:pt x="165" y="162"/>
                  </a:cubicBezTo>
                  <a:cubicBezTo>
                    <a:pt x="162" y="162"/>
                    <a:pt x="158" y="163"/>
                    <a:pt x="155" y="164"/>
                  </a:cubicBezTo>
                  <a:cubicBezTo>
                    <a:pt x="148" y="167"/>
                    <a:pt x="140" y="170"/>
                    <a:pt x="132" y="172"/>
                  </a:cubicBezTo>
                  <a:cubicBezTo>
                    <a:pt x="128" y="174"/>
                    <a:pt x="125" y="175"/>
                    <a:pt x="122" y="176"/>
                  </a:cubicBezTo>
                  <a:cubicBezTo>
                    <a:pt x="120" y="177"/>
                    <a:pt x="118" y="178"/>
                    <a:pt x="116" y="178"/>
                  </a:cubicBezTo>
                  <a:cubicBezTo>
                    <a:pt x="115" y="179"/>
                    <a:pt x="115" y="179"/>
                    <a:pt x="115" y="179"/>
                  </a:cubicBezTo>
                  <a:cubicBezTo>
                    <a:pt x="115" y="179"/>
                    <a:pt x="116" y="178"/>
                    <a:pt x="117" y="178"/>
                  </a:cubicBezTo>
                  <a:cubicBezTo>
                    <a:pt x="131" y="170"/>
                    <a:pt x="147" y="165"/>
                    <a:pt x="162" y="158"/>
                  </a:cubicBezTo>
                  <a:cubicBezTo>
                    <a:pt x="169" y="155"/>
                    <a:pt x="177" y="152"/>
                    <a:pt x="184" y="150"/>
                  </a:cubicBezTo>
                  <a:cubicBezTo>
                    <a:pt x="189" y="148"/>
                    <a:pt x="194" y="146"/>
                    <a:pt x="198" y="144"/>
                  </a:cubicBezTo>
                  <a:cubicBezTo>
                    <a:pt x="194" y="149"/>
                    <a:pt x="184" y="150"/>
                    <a:pt x="179" y="154"/>
                  </a:cubicBezTo>
                  <a:close/>
                  <a:moveTo>
                    <a:pt x="200" y="141"/>
                  </a:moveTo>
                  <a:cubicBezTo>
                    <a:pt x="193" y="144"/>
                    <a:pt x="186" y="147"/>
                    <a:pt x="179" y="149"/>
                  </a:cubicBezTo>
                  <a:cubicBezTo>
                    <a:pt x="171" y="151"/>
                    <a:pt x="164" y="155"/>
                    <a:pt x="156" y="158"/>
                  </a:cubicBezTo>
                  <a:cubicBezTo>
                    <a:pt x="149" y="161"/>
                    <a:pt x="141" y="164"/>
                    <a:pt x="134" y="167"/>
                  </a:cubicBezTo>
                  <a:cubicBezTo>
                    <a:pt x="128" y="169"/>
                    <a:pt x="121" y="171"/>
                    <a:pt x="116" y="173"/>
                  </a:cubicBezTo>
                  <a:cubicBezTo>
                    <a:pt x="116" y="173"/>
                    <a:pt x="116" y="173"/>
                    <a:pt x="116" y="173"/>
                  </a:cubicBezTo>
                  <a:cubicBezTo>
                    <a:pt x="129" y="165"/>
                    <a:pt x="144" y="160"/>
                    <a:pt x="158" y="155"/>
                  </a:cubicBezTo>
                  <a:cubicBezTo>
                    <a:pt x="166" y="152"/>
                    <a:pt x="173" y="149"/>
                    <a:pt x="181" y="147"/>
                  </a:cubicBezTo>
                  <a:cubicBezTo>
                    <a:pt x="187" y="145"/>
                    <a:pt x="193" y="142"/>
                    <a:pt x="199" y="140"/>
                  </a:cubicBezTo>
                  <a:cubicBezTo>
                    <a:pt x="199" y="140"/>
                    <a:pt x="200" y="139"/>
                    <a:pt x="200" y="139"/>
                  </a:cubicBezTo>
                  <a:cubicBezTo>
                    <a:pt x="200" y="139"/>
                    <a:pt x="200" y="139"/>
                    <a:pt x="200" y="139"/>
                  </a:cubicBezTo>
                  <a:cubicBezTo>
                    <a:pt x="200" y="140"/>
                    <a:pt x="200" y="141"/>
                    <a:pt x="200" y="141"/>
                  </a:cubicBezTo>
                  <a:close/>
                  <a:moveTo>
                    <a:pt x="198" y="136"/>
                  </a:moveTo>
                  <a:cubicBezTo>
                    <a:pt x="198" y="136"/>
                    <a:pt x="198" y="136"/>
                    <a:pt x="198" y="136"/>
                  </a:cubicBezTo>
                  <a:cubicBezTo>
                    <a:pt x="187" y="139"/>
                    <a:pt x="178" y="142"/>
                    <a:pt x="168" y="146"/>
                  </a:cubicBezTo>
                  <a:cubicBezTo>
                    <a:pt x="163" y="148"/>
                    <a:pt x="159" y="149"/>
                    <a:pt x="154" y="150"/>
                  </a:cubicBezTo>
                  <a:cubicBezTo>
                    <a:pt x="146" y="153"/>
                    <a:pt x="138" y="155"/>
                    <a:pt x="130" y="158"/>
                  </a:cubicBezTo>
                  <a:cubicBezTo>
                    <a:pt x="128" y="158"/>
                    <a:pt x="127" y="159"/>
                    <a:pt x="125" y="160"/>
                  </a:cubicBezTo>
                  <a:cubicBezTo>
                    <a:pt x="124" y="160"/>
                    <a:pt x="124" y="160"/>
                    <a:pt x="123" y="160"/>
                  </a:cubicBezTo>
                  <a:cubicBezTo>
                    <a:pt x="122" y="161"/>
                    <a:pt x="121" y="161"/>
                    <a:pt x="120" y="160"/>
                  </a:cubicBezTo>
                  <a:cubicBezTo>
                    <a:pt x="124" y="158"/>
                    <a:pt x="128" y="158"/>
                    <a:pt x="132" y="156"/>
                  </a:cubicBezTo>
                  <a:cubicBezTo>
                    <a:pt x="139" y="154"/>
                    <a:pt x="145" y="150"/>
                    <a:pt x="152" y="148"/>
                  </a:cubicBezTo>
                  <a:cubicBezTo>
                    <a:pt x="161" y="145"/>
                    <a:pt x="169" y="142"/>
                    <a:pt x="177" y="140"/>
                  </a:cubicBezTo>
                  <a:cubicBezTo>
                    <a:pt x="178" y="139"/>
                    <a:pt x="178" y="139"/>
                    <a:pt x="179" y="139"/>
                  </a:cubicBezTo>
                  <a:cubicBezTo>
                    <a:pt x="179" y="139"/>
                    <a:pt x="180" y="139"/>
                    <a:pt x="180" y="139"/>
                  </a:cubicBezTo>
                  <a:cubicBezTo>
                    <a:pt x="187" y="137"/>
                    <a:pt x="193" y="136"/>
                    <a:pt x="199" y="133"/>
                  </a:cubicBezTo>
                  <a:cubicBezTo>
                    <a:pt x="199" y="134"/>
                    <a:pt x="200" y="134"/>
                    <a:pt x="200" y="135"/>
                  </a:cubicBezTo>
                  <a:cubicBezTo>
                    <a:pt x="199" y="135"/>
                    <a:pt x="199" y="135"/>
                    <a:pt x="198" y="136"/>
                  </a:cubicBezTo>
                  <a:close/>
                  <a:moveTo>
                    <a:pt x="185" y="137"/>
                  </a:moveTo>
                  <a:cubicBezTo>
                    <a:pt x="186" y="136"/>
                    <a:pt x="187" y="136"/>
                    <a:pt x="188" y="136"/>
                  </a:cubicBezTo>
                  <a:cubicBezTo>
                    <a:pt x="190" y="135"/>
                    <a:pt x="192" y="135"/>
                    <a:pt x="194" y="134"/>
                  </a:cubicBezTo>
                  <a:cubicBezTo>
                    <a:pt x="194" y="134"/>
                    <a:pt x="200" y="132"/>
                    <a:pt x="196" y="134"/>
                  </a:cubicBezTo>
                  <a:cubicBezTo>
                    <a:pt x="192" y="135"/>
                    <a:pt x="189" y="136"/>
                    <a:pt x="185" y="137"/>
                  </a:cubicBezTo>
                  <a:close/>
                  <a:moveTo>
                    <a:pt x="175" y="139"/>
                  </a:moveTo>
                  <a:cubicBezTo>
                    <a:pt x="174" y="139"/>
                    <a:pt x="174" y="139"/>
                    <a:pt x="173" y="139"/>
                  </a:cubicBezTo>
                  <a:cubicBezTo>
                    <a:pt x="158" y="143"/>
                    <a:pt x="143" y="148"/>
                    <a:pt x="129" y="155"/>
                  </a:cubicBezTo>
                  <a:cubicBezTo>
                    <a:pt x="127" y="156"/>
                    <a:pt x="125" y="157"/>
                    <a:pt x="122" y="157"/>
                  </a:cubicBezTo>
                  <a:cubicBezTo>
                    <a:pt x="122" y="157"/>
                    <a:pt x="121" y="157"/>
                    <a:pt x="121" y="157"/>
                  </a:cubicBezTo>
                  <a:cubicBezTo>
                    <a:pt x="121" y="157"/>
                    <a:pt x="121" y="157"/>
                    <a:pt x="121" y="157"/>
                  </a:cubicBezTo>
                  <a:cubicBezTo>
                    <a:pt x="122" y="156"/>
                    <a:pt x="124" y="156"/>
                    <a:pt x="124" y="155"/>
                  </a:cubicBezTo>
                  <a:cubicBezTo>
                    <a:pt x="128" y="153"/>
                    <a:pt x="132" y="152"/>
                    <a:pt x="137" y="150"/>
                  </a:cubicBezTo>
                  <a:cubicBezTo>
                    <a:pt x="145" y="147"/>
                    <a:pt x="153" y="144"/>
                    <a:pt x="161" y="141"/>
                  </a:cubicBezTo>
                  <a:cubicBezTo>
                    <a:pt x="163" y="140"/>
                    <a:pt x="166" y="139"/>
                    <a:pt x="169" y="138"/>
                  </a:cubicBezTo>
                  <a:cubicBezTo>
                    <a:pt x="179" y="136"/>
                    <a:pt x="188" y="134"/>
                    <a:pt x="197" y="130"/>
                  </a:cubicBezTo>
                  <a:cubicBezTo>
                    <a:pt x="198" y="131"/>
                    <a:pt x="198" y="132"/>
                    <a:pt x="199" y="132"/>
                  </a:cubicBezTo>
                  <a:cubicBezTo>
                    <a:pt x="190" y="134"/>
                    <a:pt x="182" y="136"/>
                    <a:pt x="175" y="139"/>
                  </a:cubicBezTo>
                  <a:close/>
                  <a:moveTo>
                    <a:pt x="189" y="132"/>
                  </a:moveTo>
                  <a:cubicBezTo>
                    <a:pt x="191" y="132"/>
                    <a:pt x="193" y="131"/>
                    <a:pt x="195" y="131"/>
                  </a:cubicBezTo>
                  <a:cubicBezTo>
                    <a:pt x="193" y="131"/>
                    <a:pt x="191" y="132"/>
                    <a:pt x="189" y="132"/>
                  </a:cubicBezTo>
                  <a:close/>
                  <a:moveTo>
                    <a:pt x="178" y="135"/>
                  </a:moveTo>
                  <a:cubicBezTo>
                    <a:pt x="178" y="135"/>
                    <a:pt x="177" y="135"/>
                    <a:pt x="177" y="135"/>
                  </a:cubicBezTo>
                  <a:cubicBezTo>
                    <a:pt x="163" y="139"/>
                    <a:pt x="149" y="143"/>
                    <a:pt x="135" y="148"/>
                  </a:cubicBezTo>
                  <a:cubicBezTo>
                    <a:pt x="132" y="149"/>
                    <a:pt x="129" y="151"/>
                    <a:pt x="125" y="152"/>
                  </a:cubicBezTo>
                  <a:cubicBezTo>
                    <a:pt x="125" y="152"/>
                    <a:pt x="124" y="152"/>
                    <a:pt x="124" y="153"/>
                  </a:cubicBezTo>
                  <a:cubicBezTo>
                    <a:pt x="124" y="152"/>
                    <a:pt x="124" y="152"/>
                    <a:pt x="124" y="152"/>
                  </a:cubicBezTo>
                  <a:cubicBezTo>
                    <a:pt x="125" y="151"/>
                    <a:pt x="127" y="150"/>
                    <a:pt x="128" y="149"/>
                  </a:cubicBezTo>
                  <a:cubicBezTo>
                    <a:pt x="135" y="145"/>
                    <a:pt x="143" y="143"/>
                    <a:pt x="151" y="140"/>
                  </a:cubicBezTo>
                  <a:cubicBezTo>
                    <a:pt x="165" y="136"/>
                    <a:pt x="181" y="133"/>
                    <a:pt x="195" y="127"/>
                  </a:cubicBezTo>
                  <a:cubicBezTo>
                    <a:pt x="195" y="128"/>
                    <a:pt x="196" y="129"/>
                    <a:pt x="197" y="129"/>
                  </a:cubicBezTo>
                  <a:cubicBezTo>
                    <a:pt x="190" y="131"/>
                    <a:pt x="184" y="133"/>
                    <a:pt x="178" y="135"/>
                  </a:cubicBezTo>
                  <a:close/>
                  <a:moveTo>
                    <a:pt x="166" y="135"/>
                  </a:moveTo>
                  <a:cubicBezTo>
                    <a:pt x="170" y="134"/>
                    <a:pt x="174" y="133"/>
                    <a:pt x="178" y="132"/>
                  </a:cubicBezTo>
                  <a:cubicBezTo>
                    <a:pt x="179" y="132"/>
                    <a:pt x="180" y="131"/>
                    <a:pt x="181" y="131"/>
                  </a:cubicBezTo>
                  <a:cubicBezTo>
                    <a:pt x="176" y="133"/>
                    <a:pt x="171" y="134"/>
                    <a:pt x="166" y="135"/>
                  </a:cubicBezTo>
                  <a:close/>
                  <a:moveTo>
                    <a:pt x="160" y="136"/>
                  </a:moveTo>
                  <a:cubicBezTo>
                    <a:pt x="154" y="138"/>
                    <a:pt x="148" y="139"/>
                    <a:pt x="142" y="141"/>
                  </a:cubicBezTo>
                  <a:cubicBezTo>
                    <a:pt x="139" y="142"/>
                    <a:pt x="137" y="143"/>
                    <a:pt x="134" y="145"/>
                  </a:cubicBezTo>
                  <a:cubicBezTo>
                    <a:pt x="131" y="145"/>
                    <a:pt x="128" y="146"/>
                    <a:pt x="126" y="147"/>
                  </a:cubicBezTo>
                  <a:cubicBezTo>
                    <a:pt x="137" y="141"/>
                    <a:pt x="149" y="138"/>
                    <a:pt x="162" y="134"/>
                  </a:cubicBezTo>
                  <a:cubicBezTo>
                    <a:pt x="167" y="132"/>
                    <a:pt x="173" y="130"/>
                    <a:pt x="179" y="129"/>
                  </a:cubicBezTo>
                  <a:cubicBezTo>
                    <a:pt x="184" y="127"/>
                    <a:pt x="189" y="126"/>
                    <a:pt x="193" y="124"/>
                  </a:cubicBezTo>
                  <a:cubicBezTo>
                    <a:pt x="194" y="125"/>
                    <a:pt x="194" y="125"/>
                    <a:pt x="194" y="126"/>
                  </a:cubicBezTo>
                  <a:cubicBezTo>
                    <a:pt x="183" y="130"/>
                    <a:pt x="171" y="133"/>
                    <a:pt x="160" y="136"/>
                  </a:cubicBezTo>
                  <a:close/>
                  <a:moveTo>
                    <a:pt x="191" y="121"/>
                  </a:moveTo>
                  <a:cubicBezTo>
                    <a:pt x="191" y="121"/>
                    <a:pt x="191" y="122"/>
                    <a:pt x="191" y="122"/>
                  </a:cubicBezTo>
                  <a:cubicBezTo>
                    <a:pt x="190" y="122"/>
                    <a:pt x="189" y="123"/>
                    <a:pt x="188" y="123"/>
                  </a:cubicBezTo>
                  <a:cubicBezTo>
                    <a:pt x="186" y="123"/>
                    <a:pt x="183" y="124"/>
                    <a:pt x="181" y="124"/>
                  </a:cubicBezTo>
                  <a:cubicBezTo>
                    <a:pt x="175" y="126"/>
                    <a:pt x="168" y="128"/>
                    <a:pt x="162" y="130"/>
                  </a:cubicBezTo>
                  <a:cubicBezTo>
                    <a:pt x="150" y="133"/>
                    <a:pt x="137" y="136"/>
                    <a:pt x="127" y="141"/>
                  </a:cubicBezTo>
                  <a:cubicBezTo>
                    <a:pt x="125" y="141"/>
                    <a:pt x="125" y="142"/>
                    <a:pt x="124" y="142"/>
                  </a:cubicBezTo>
                  <a:cubicBezTo>
                    <a:pt x="124" y="142"/>
                    <a:pt x="124" y="142"/>
                    <a:pt x="124" y="142"/>
                  </a:cubicBezTo>
                  <a:cubicBezTo>
                    <a:pt x="125" y="141"/>
                    <a:pt x="127" y="140"/>
                    <a:pt x="128" y="140"/>
                  </a:cubicBezTo>
                  <a:cubicBezTo>
                    <a:pt x="131" y="138"/>
                    <a:pt x="135" y="137"/>
                    <a:pt x="138" y="136"/>
                  </a:cubicBezTo>
                  <a:cubicBezTo>
                    <a:pt x="145" y="134"/>
                    <a:pt x="151" y="131"/>
                    <a:pt x="157" y="129"/>
                  </a:cubicBezTo>
                  <a:cubicBezTo>
                    <a:pt x="163" y="127"/>
                    <a:pt x="169" y="126"/>
                    <a:pt x="175" y="124"/>
                  </a:cubicBezTo>
                  <a:cubicBezTo>
                    <a:pt x="181" y="122"/>
                    <a:pt x="187" y="119"/>
                    <a:pt x="192" y="116"/>
                  </a:cubicBezTo>
                  <a:cubicBezTo>
                    <a:pt x="192" y="116"/>
                    <a:pt x="193" y="116"/>
                    <a:pt x="193" y="116"/>
                  </a:cubicBezTo>
                  <a:cubicBezTo>
                    <a:pt x="193" y="118"/>
                    <a:pt x="193" y="119"/>
                    <a:pt x="193" y="121"/>
                  </a:cubicBezTo>
                  <a:cubicBezTo>
                    <a:pt x="192" y="121"/>
                    <a:pt x="192" y="121"/>
                    <a:pt x="191" y="121"/>
                  </a:cubicBezTo>
                  <a:close/>
                  <a:moveTo>
                    <a:pt x="192" y="116"/>
                  </a:moveTo>
                  <a:cubicBezTo>
                    <a:pt x="187" y="117"/>
                    <a:pt x="182" y="119"/>
                    <a:pt x="177" y="121"/>
                  </a:cubicBezTo>
                  <a:cubicBezTo>
                    <a:pt x="172" y="123"/>
                    <a:pt x="165" y="124"/>
                    <a:pt x="160" y="126"/>
                  </a:cubicBezTo>
                  <a:cubicBezTo>
                    <a:pt x="148" y="129"/>
                    <a:pt x="137" y="134"/>
                    <a:pt x="126" y="136"/>
                  </a:cubicBezTo>
                  <a:cubicBezTo>
                    <a:pt x="122" y="137"/>
                    <a:pt x="127" y="136"/>
                    <a:pt x="128" y="135"/>
                  </a:cubicBezTo>
                  <a:cubicBezTo>
                    <a:pt x="131" y="133"/>
                    <a:pt x="135" y="132"/>
                    <a:pt x="138" y="130"/>
                  </a:cubicBezTo>
                  <a:cubicBezTo>
                    <a:pt x="144" y="128"/>
                    <a:pt x="150" y="126"/>
                    <a:pt x="156" y="125"/>
                  </a:cubicBezTo>
                  <a:cubicBezTo>
                    <a:pt x="167" y="121"/>
                    <a:pt x="178" y="117"/>
                    <a:pt x="188" y="114"/>
                  </a:cubicBezTo>
                  <a:cubicBezTo>
                    <a:pt x="190" y="114"/>
                    <a:pt x="190" y="114"/>
                    <a:pt x="190" y="113"/>
                  </a:cubicBezTo>
                  <a:cubicBezTo>
                    <a:pt x="191" y="113"/>
                    <a:pt x="191" y="113"/>
                    <a:pt x="192" y="113"/>
                  </a:cubicBezTo>
                  <a:cubicBezTo>
                    <a:pt x="192" y="113"/>
                    <a:pt x="192" y="113"/>
                    <a:pt x="192" y="113"/>
                  </a:cubicBezTo>
                  <a:cubicBezTo>
                    <a:pt x="192" y="114"/>
                    <a:pt x="192" y="115"/>
                    <a:pt x="193" y="116"/>
                  </a:cubicBezTo>
                  <a:cubicBezTo>
                    <a:pt x="192" y="116"/>
                    <a:pt x="192" y="116"/>
                    <a:pt x="192" y="116"/>
                  </a:cubicBezTo>
                  <a:close/>
                  <a:moveTo>
                    <a:pt x="143" y="124"/>
                  </a:moveTo>
                  <a:cubicBezTo>
                    <a:pt x="139" y="125"/>
                    <a:pt x="136" y="126"/>
                    <a:pt x="133" y="127"/>
                  </a:cubicBezTo>
                  <a:cubicBezTo>
                    <a:pt x="130" y="128"/>
                    <a:pt x="127" y="128"/>
                    <a:pt x="126" y="128"/>
                  </a:cubicBezTo>
                  <a:cubicBezTo>
                    <a:pt x="126" y="128"/>
                    <a:pt x="126" y="128"/>
                    <a:pt x="126" y="128"/>
                  </a:cubicBezTo>
                  <a:cubicBezTo>
                    <a:pt x="127" y="128"/>
                    <a:pt x="128" y="128"/>
                    <a:pt x="130" y="127"/>
                  </a:cubicBezTo>
                  <a:cubicBezTo>
                    <a:pt x="138" y="125"/>
                    <a:pt x="145" y="123"/>
                    <a:pt x="152" y="120"/>
                  </a:cubicBezTo>
                  <a:cubicBezTo>
                    <a:pt x="156" y="118"/>
                    <a:pt x="159" y="117"/>
                    <a:pt x="163" y="115"/>
                  </a:cubicBezTo>
                  <a:cubicBezTo>
                    <a:pt x="172" y="113"/>
                    <a:pt x="181" y="110"/>
                    <a:pt x="190" y="107"/>
                  </a:cubicBezTo>
                  <a:cubicBezTo>
                    <a:pt x="191" y="108"/>
                    <a:pt x="191" y="109"/>
                    <a:pt x="191" y="110"/>
                  </a:cubicBezTo>
                  <a:cubicBezTo>
                    <a:pt x="175" y="115"/>
                    <a:pt x="159" y="120"/>
                    <a:pt x="143" y="124"/>
                  </a:cubicBezTo>
                  <a:close/>
                  <a:moveTo>
                    <a:pt x="183" y="109"/>
                  </a:moveTo>
                  <a:cubicBezTo>
                    <a:pt x="183" y="109"/>
                    <a:pt x="184" y="109"/>
                    <a:pt x="185" y="108"/>
                  </a:cubicBezTo>
                  <a:cubicBezTo>
                    <a:pt x="186" y="108"/>
                    <a:pt x="187" y="108"/>
                    <a:pt x="188" y="107"/>
                  </a:cubicBezTo>
                  <a:cubicBezTo>
                    <a:pt x="186" y="108"/>
                    <a:pt x="184" y="108"/>
                    <a:pt x="183" y="109"/>
                  </a:cubicBezTo>
                  <a:close/>
                  <a:moveTo>
                    <a:pt x="177" y="110"/>
                  </a:moveTo>
                  <a:cubicBezTo>
                    <a:pt x="172" y="113"/>
                    <a:pt x="166" y="114"/>
                    <a:pt x="160" y="115"/>
                  </a:cubicBezTo>
                  <a:cubicBezTo>
                    <a:pt x="159" y="116"/>
                    <a:pt x="159" y="116"/>
                    <a:pt x="158" y="116"/>
                  </a:cubicBezTo>
                  <a:cubicBezTo>
                    <a:pt x="150" y="118"/>
                    <a:pt x="142" y="121"/>
                    <a:pt x="134" y="123"/>
                  </a:cubicBezTo>
                  <a:cubicBezTo>
                    <a:pt x="132" y="124"/>
                    <a:pt x="130" y="124"/>
                    <a:pt x="128" y="124"/>
                  </a:cubicBezTo>
                  <a:cubicBezTo>
                    <a:pt x="128" y="124"/>
                    <a:pt x="128" y="124"/>
                    <a:pt x="128" y="124"/>
                  </a:cubicBezTo>
                  <a:cubicBezTo>
                    <a:pt x="129" y="124"/>
                    <a:pt x="131" y="123"/>
                    <a:pt x="133" y="122"/>
                  </a:cubicBezTo>
                  <a:cubicBezTo>
                    <a:pt x="136" y="121"/>
                    <a:pt x="140" y="120"/>
                    <a:pt x="144" y="119"/>
                  </a:cubicBezTo>
                  <a:cubicBezTo>
                    <a:pt x="152" y="116"/>
                    <a:pt x="160" y="114"/>
                    <a:pt x="168" y="112"/>
                  </a:cubicBezTo>
                  <a:cubicBezTo>
                    <a:pt x="171" y="111"/>
                    <a:pt x="175" y="110"/>
                    <a:pt x="177" y="108"/>
                  </a:cubicBezTo>
                  <a:cubicBezTo>
                    <a:pt x="179" y="108"/>
                    <a:pt x="180" y="107"/>
                    <a:pt x="181" y="106"/>
                  </a:cubicBezTo>
                  <a:cubicBezTo>
                    <a:pt x="184" y="105"/>
                    <a:pt x="186" y="105"/>
                    <a:pt x="189" y="104"/>
                  </a:cubicBezTo>
                  <a:cubicBezTo>
                    <a:pt x="189" y="105"/>
                    <a:pt x="189" y="106"/>
                    <a:pt x="190" y="106"/>
                  </a:cubicBezTo>
                  <a:cubicBezTo>
                    <a:pt x="185" y="107"/>
                    <a:pt x="181" y="109"/>
                    <a:pt x="177" y="110"/>
                  </a:cubicBezTo>
                  <a:close/>
                  <a:moveTo>
                    <a:pt x="187" y="100"/>
                  </a:moveTo>
                  <a:cubicBezTo>
                    <a:pt x="187" y="100"/>
                    <a:pt x="187" y="100"/>
                    <a:pt x="187" y="100"/>
                  </a:cubicBezTo>
                  <a:cubicBezTo>
                    <a:pt x="182" y="101"/>
                    <a:pt x="177" y="102"/>
                    <a:pt x="172" y="104"/>
                  </a:cubicBezTo>
                  <a:cubicBezTo>
                    <a:pt x="168" y="105"/>
                    <a:pt x="165" y="107"/>
                    <a:pt x="161" y="108"/>
                  </a:cubicBezTo>
                  <a:cubicBezTo>
                    <a:pt x="151" y="110"/>
                    <a:pt x="140" y="114"/>
                    <a:pt x="130" y="115"/>
                  </a:cubicBezTo>
                  <a:cubicBezTo>
                    <a:pt x="139" y="114"/>
                    <a:pt x="149" y="110"/>
                    <a:pt x="157" y="107"/>
                  </a:cubicBezTo>
                  <a:cubicBezTo>
                    <a:pt x="167" y="103"/>
                    <a:pt x="178" y="101"/>
                    <a:pt x="186" y="95"/>
                  </a:cubicBezTo>
                  <a:cubicBezTo>
                    <a:pt x="187" y="95"/>
                    <a:pt x="186" y="94"/>
                    <a:pt x="186" y="94"/>
                  </a:cubicBezTo>
                  <a:cubicBezTo>
                    <a:pt x="176" y="98"/>
                    <a:pt x="165" y="101"/>
                    <a:pt x="154" y="104"/>
                  </a:cubicBezTo>
                  <a:cubicBezTo>
                    <a:pt x="145" y="106"/>
                    <a:pt x="136" y="107"/>
                    <a:pt x="128" y="111"/>
                  </a:cubicBezTo>
                  <a:cubicBezTo>
                    <a:pt x="127" y="110"/>
                    <a:pt x="126" y="110"/>
                    <a:pt x="126" y="109"/>
                  </a:cubicBezTo>
                  <a:cubicBezTo>
                    <a:pt x="144" y="104"/>
                    <a:pt x="162" y="98"/>
                    <a:pt x="180" y="93"/>
                  </a:cubicBezTo>
                  <a:cubicBezTo>
                    <a:pt x="183" y="92"/>
                    <a:pt x="186" y="91"/>
                    <a:pt x="189" y="90"/>
                  </a:cubicBezTo>
                  <a:cubicBezTo>
                    <a:pt x="186" y="92"/>
                    <a:pt x="186" y="96"/>
                    <a:pt x="187" y="100"/>
                  </a:cubicBezTo>
                  <a:close/>
                  <a:moveTo>
                    <a:pt x="179" y="92"/>
                  </a:moveTo>
                  <a:cubicBezTo>
                    <a:pt x="162" y="97"/>
                    <a:pt x="144" y="103"/>
                    <a:pt x="126" y="108"/>
                  </a:cubicBezTo>
                  <a:cubicBezTo>
                    <a:pt x="131" y="105"/>
                    <a:pt x="137" y="104"/>
                    <a:pt x="143" y="102"/>
                  </a:cubicBezTo>
                  <a:cubicBezTo>
                    <a:pt x="152" y="100"/>
                    <a:pt x="161" y="97"/>
                    <a:pt x="170" y="94"/>
                  </a:cubicBezTo>
                  <a:cubicBezTo>
                    <a:pt x="187" y="88"/>
                    <a:pt x="206" y="80"/>
                    <a:pt x="225" y="79"/>
                  </a:cubicBezTo>
                  <a:cubicBezTo>
                    <a:pt x="230" y="79"/>
                    <a:pt x="220" y="81"/>
                    <a:pt x="219" y="81"/>
                  </a:cubicBezTo>
                  <a:cubicBezTo>
                    <a:pt x="215" y="82"/>
                    <a:pt x="211" y="84"/>
                    <a:pt x="207" y="85"/>
                  </a:cubicBezTo>
                  <a:cubicBezTo>
                    <a:pt x="198" y="87"/>
                    <a:pt x="188" y="89"/>
                    <a:pt x="179" y="92"/>
                  </a:cubicBezTo>
                  <a:close/>
                  <a:moveTo>
                    <a:pt x="196" y="92"/>
                  </a:moveTo>
                  <a:cubicBezTo>
                    <a:pt x="195" y="91"/>
                    <a:pt x="195" y="91"/>
                    <a:pt x="194" y="90"/>
                  </a:cubicBezTo>
                  <a:cubicBezTo>
                    <a:pt x="199" y="89"/>
                    <a:pt x="205" y="88"/>
                    <a:pt x="210" y="87"/>
                  </a:cubicBezTo>
                  <a:cubicBezTo>
                    <a:pt x="215" y="86"/>
                    <a:pt x="221" y="84"/>
                    <a:pt x="226" y="83"/>
                  </a:cubicBezTo>
                  <a:cubicBezTo>
                    <a:pt x="228" y="82"/>
                    <a:pt x="228" y="82"/>
                    <a:pt x="226" y="83"/>
                  </a:cubicBezTo>
                  <a:cubicBezTo>
                    <a:pt x="225" y="84"/>
                    <a:pt x="223" y="84"/>
                    <a:pt x="221" y="85"/>
                  </a:cubicBezTo>
                  <a:cubicBezTo>
                    <a:pt x="218" y="86"/>
                    <a:pt x="215" y="87"/>
                    <a:pt x="212" y="88"/>
                  </a:cubicBezTo>
                  <a:cubicBezTo>
                    <a:pt x="207" y="90"/>
                    <a:pt x="201" y="91"/>
                    <a:pt x="196" y="92"/>
                  </a:cubicBezTo>
                  <a:close/>
                  <a:moveTo>
                    <a:pt x="215" y="93"/>
                  </a:moveTo>
                  <a:cubicBezTo>
                    <a:pt x="220" y="92"/>
                    <a:pt x="224" y="91"/>
                    <a:pt x="228" y="90"/>
                  </a:cubicBezTo>
                  <a:cubicBezTo>
                    <a:pt x="234" y="88"/>
                    <a:pt x="225" y="91"/>
                    <a:pt x="224" y="92"/>
                  </a:cubicBezTo>
                  <a:cubicBezTo>
                    <a:pt x="221" y="93"/>
                    <a:pt x="219" y="93"/>
                    <a:pt x="217" y="94"/>
                  </a:cubicBezTo>
                  <a:cubicBezTo>
                    <a:pt x="217" y="94"/>
                    <a:pt x="216" y="93"/>
                    <a:pt x="215" y="93"/>
                  </a:cubicBezTo>
                  <a:close/>
                  <a:moveTo>
                    <a:pt x="218" y="95"/>
                  </a:moveTo>
                  <a:cubicBezTo>
                    <a:pt x="222" y="95"/>
                    <a:pt x="226" y="93"/>
                    <a:pt x="230" y="92"/>
                  </a:cubicBezTo>
                  <a:cubicBezTo>
                    <a:pt x="234" y="91"/>
                    <a:pt x="227" y="94"/>
                    <a:pt x="227" y="95"/>
                  </a:cubicBezTo>
                  <a:cubicBezTo>
                    <a:pt x="225" y="96"/>
                    <a:pt x="222" y="97"/>
                    <a:pt x="220" y="98"/>
                  </a:cubicBezTo>
                  <a:cubicBezTo>
                    <a:pt x="219" y="97"/>
                    <a:pt x="219" y="96"/>
                    <a:pt x="218" y="95"/>
                  </a:cubicBezTo>
                  <a:close/>
                  <a:moveTo>
                    <a:pt x="221" y="100"/>
                  </a:moveTo>
                  <a:cubicBezTo>
                    <a:pt x="221" y="100"/>
                    <a:pt x="221" y="100"/>
                    <a:pt x="221" y="99"/>
                  </a:cubicBezTo>
                  <a:cubicBezTo>
                    <a:pt x="225" y="99"/>
                    <a:pt x="228" y="98"/>
                    <a:pt x="232" y="97"/>
                  </a:cubicBezTo>
                  <a:cubicBezTo>
                    <a:pt x="237" y="96"/>
                    <a:pt x="231" y="97"/>
                    <a:pt x="230" y="98"/>
                  </a:cubicBezTo>
                  <a:cubicBezTo>
                    <a:pt x="227" y="99"/>
                    <a:pt x="225" y="101"/>
                    <a:pt x="222" y="102"/>
                  </a:cubicBezTo>
                  <a:cubicBezTo>
                    <a:pt x="222" y="101"/>
                    <a:pt x="222" y="101"/>
                    <a:pt x="221" y="100"/>
                  </a:cubicBezTo>
                  <a:close/>
                  <a:moveTo>
                    <a:pt x="223" y="103"/>
                  </a:moveTo>
                  <a:cubicBezTo>
                    <a:pt x="224" y="103"/>
                    <a:pt x="225" y="103"/>
                    <a:pt x="227" y="103"/>
                  </a:cubicBezTo>
                  <a:cubicBezTo>
                    <a:pt x="228" y="102"/>
                    <a:pt x="234" y="102"/>
                    <a:pt x="235" y="101"/>
                  </a:cubicBezTo>
                  <a:cubicBezTo>
                    <a:pt x="232" y="103"/>
                    <a:pt x="228" y="104"/>
                    <a:pt x="225" y="107"/>
                  </a:cubicBezTo>
                  <a:cubicBezTo>
                    <a:pt x="224" y="106"/>
                    <a:pt x="223" y="104"/>
                    <a:pt x="223" y="103"/>
                  </a:cubicBezTo>
                  <a:close/>
                  <a:moveTo>
                    <a:pt x="225" y="108"/>
                  </a:moveTo>
                  <a:cubicBezTo>
                    <a:pt x="229" y="108"/>
                    <a:pt x="232" y="106"/>
                    <a:pt x="235" y="105"/>
                  </a:cubicBezTo>
                  <a:cubicBezTo>
                    <a:pt x="239" y="104"/>
                    <a:pt x="233" y="107"/>
                    <a:pt x="232" y="107"/>
                  </a:cubicBezTo>
                  <a:cubicBezTo>
                    <a:pt x="231" y="108"/>
                    <a:pt x="229" y="109"/>
                    <a:pt x="227" y="110"/>
                  </a:cubicBezTo>
                  <a:cubicBezTo>
                    <a:pt x="226" y="109"/>
                    <a:pt x="226" y="109"/>
                    <a:pt x="225" y="108"/>
                  </a:cubicBezTo>
                  <a:close/>
                  <a:moveTo>
                    <a:pt x="229" y="113"/>
                  </a:moveTo>
                  <a:cubicBezTo>
                    <a:pt x="229" y="112"/>
                    <a:pt x="228" y="112"/>
                    <a:pt x="228" y="111"/>
                  </a:cubicBezTo>
                  <a:cubicBezTo>
                    <a:pt x="228" y="111"/>
                    <a:pt x="228" y="111"/>
                    <a:pt x="228" y="111"/>
                  </a:cubicBezTo>
                  <a:cubicBezTo>
                    <a:pt x="230" y="111"/>
                    <a:pt x="232" y="111"/>
                    <a:pt x="234" y="110"/>
                  </a:cubicBezTo>
                  <a:cubicBezTo>
                    <a:pt x="238" y="109"/>
                    <a:pt x="233" y="111"/>
                    <a:pt x="233" y="111"/>
                  </a:cubicBezTo>
                  <a:cubicBezTo>
                    <a:pt x="232" y="111"/>
                    <a:pt x="230" y="112"/>
                    <a:pt x="229" y="113"/>
                  </a:cubicBezTo>
                  <a:cubicBezTo>
                    <a:pt x="229" y="113"/>
                    <a:pt x="229" y="113"/>
                    <a:pt x="229" y="113"/>
                  </a:cubicBezTo>
                  <a:close/>
                  <a:moveTo>
                    <a:pt x="231" y="115"/>
                  </a:moveTo>
                  <a:cubicBezTo>
                    <a:pt x="231" y="115"/>
                    <a:pt x="230" y="114"/>
                    <a:pt x="230" y="113"/>
                  </a:cubicBezTo>
                  <a:cubicBezTo>
                    <a:pt x="231" y="113"/>
                    <a:pt x="233" y="113"/>
                    <a:pt x="234" y="113"/>
                  </a:cubicBezTo>
                  <a:cubicBezTo>
                    <a:pt x="236" y="113"/>
                    <a:pt x="236" y="114"/>
                    <a:pt x="234" y="114"/>
                  </a:cubicBezTo>
                  <a:cubicBezTo>
                    <a:pt x="233" y="114"/>
                    <a:pt x="232" y="115"/>
                    <a:pt x="231" y="115"/>
                  </a:cubicBezTo>
                  <a:close/>
                  <a:moveTo>
                    <a:pt x="237" y="116"/>
                  </a:moveTo>
                  <a:cubicBezTo>
                    <a:pt x="236" y="116"/>
                    <a:pt x="235" y="117"/>
                    <a:pt x="234" y="118"/>
                  </a:cubicBezTo>
                  <a:cubicBezTo>
                    <a:pt x="234" y="117"/>
                    <a:pt x="233" y="117"/>
                    <a:pt x="232" y="116"/>
                  </a:cubicBezTo>
                  <a:cubicBezTo>
                    <a:pt x="234" y="116"/>
                    <a:pt x="236" y="116"/>
                    <a:pt x="237" y="116"/>
                  </a:cubicBezTo>
                  <a:close/>
                  <a:moveTo>
                    <a:pt x="236" y="119"/>
                  </a:moveTo>
                  <a:cubicBezTo>
                    <a:pt x="236" y="119"/>
                    <a:pt x="235" y="119"/>
                    <a:pt x="235" y="119"/>
                  </a:cubicBezTo>
                  <a:cubicBezTo>
                    <a:pt x="237" y="119"/>
                    <a:pt x="238" y="119"/>
                    <a:pt x="237" y="121"/>
                  </a:cubicBezTo>
                  <a:cubicBezTo>
                    <a:pt x="237" y="121"/>
                    <a:pt x="236" y="120"/>
                    <a:pt x="236" y="119"/>
                  </a:cubicBezTo>
                  <a:close/>
                  <a:moveTo>
                    <a:pt x="239" y="122"/>
                  </a:moveTo>
                  <a:cubicBezTo>
                    <a:pt x="240" y="122"/>
                    <a:pt x="239" y="123"/>
                    <a:pt x="239" y="124"/>
                  </a:cubicBezTo>
                  <a:cubicBezTo>
                    <a:pt x="238" y="124"/>
                    <a:pt x="238" y="123"/>
                    <a:pt x="238" y="122"/>
                  </a:cubicBezTo>
                  <a:cubicBezTo>
                    <a:pt x="238" y="122"/>
                    <a:pt x="238" y="122"/>
                    <a:pt x="239" y="122"/>
                  </a:cubicBezTo>
                  <a:close/>
                  <a:moveTo>
                    <a:pt x="240" y="124"/>
                  </a:moveTo>
                  <a:cubicBezTo>
                    <a:pt x="240" y="124"/>
                    <a:pt x="240" y="125"/>
                    <a:pt x="240" y="126"/>
                  </a:cubicBezTo>
                  <a:cubicBezTo>
                    <a:pt x="240" y="126"/>
                    <a:pt x="240" y="127"/>
                    <a:pt x="240" y="127"/>
                  </a:cubicBezTo>
                  <a:cubicBezTo>
                    <a:pt x="240" y="126"/>
                    <a:pt x="240" y="126"/>
                    <a:pt x="239" y="125"/>
                  </a:cubicBezTo>
                  <a:cubicBezTo>
                    <a:pt x="240" y="125"/>
                    <a:pt x="240" y="124"/>
                    <a:pt x="240" y="124"/>
                  </a:cubicBezTo>
                  <a:close/>
                  <a:moveTo>
                    <a:pt x="239" y="118"/>
                  </a:moveTo>
                  <a:cubicBezTo>
                    <a:pt x="239" y="118"/>
                    <a:pt x="239" y="117"/>
                    <a:pt x="239" y="117"/>
                  </a:cubicBezTo>
                  <a:cubicBezTo>
                    <a:pt x="238" y="117"/>
                    <a:pt x="234" y="119"/>
                    <a:pt x="236" y="118"/>
                  </a:cubicBezTo>
                  <a:cubicBezTo>
                    <a:pt x="237" y="117"/>
                    <a:pt x="238" y="116"/>
                    <a:pt x="238" y="115"/>
                  </a:cubicBezTo>
                  <a:cubicBezTo>
                    <a:pt x="239" y="114"/>
                    <a:pt x="238" y="114"/>
                    <a:pt x="238" y="114"/>
                  </a:cubicBezTo>
                  <a:cubicBezTo>
                    <a:pt x="236" y="114"/>
                    <a:pt x="237" y="114"/>
                    <a:pt x="235" y="115"/>
                  </a:cubicBezTo>
                  <a:cubicBezTo>
                    <a:pt x="234" y="115"/>
                    <a:pt x="234" y="115"/>
                    <a:pt x="234" y="115"/>
                  </a:cubicBezTo>
                  <a:cubicBezTo>
                    <a:pt x="236" y="114"/>
                    <a:pt x="237" y="114"/>
                    <a:pt x="238" y="112"/>
                  </a:cubicBezTo>
                  <a:cubicBezTo>
                    <a:pt x="238" y="112"/>
                    <a:pt x="238" y="112"/>
                    <a:pt x="237" y="112"/>
                  </a:cubicBezTo>
                  <a:cubicBezTo>
                    <a:pt x="235" y="112"/>
                    <a:pt x="232" y="112"/>
                    <a:pt x="231" y="113"/>
                  </a:cubicBezTo>
                  <a:cubicBezTo>
                    <a:pt x="233" y="111"/>
                    <a:pt x="235" y="111"/>
                    <a:pt x="237" y="109"/>
                  </a:cubicBezTo>
                  <a:cubicBezTo>
                    <a:pt x="237" y="109"/>
                    <a:pt x="237" y="109"/>
                    <a:pt x="237" y="109"/>
                  </a:cubicBezTo>
                  <a:cubicBezTo>
                    <a:pt x="235" y="109"/>
                    <a:pt x="234" y="109"/>
                    <a:pt x="232" y="110"/>
                  </a:cubicBezTo>
                  <a:cubicBezTo>
                    <a:pt x="231" y="110"/>
                    <a:pt x="226" y="112"/>
                    <a:pt x="230" y="110"/>
                  </a:cubicBezTo>
                  <a:cubicBezTo>
                    <a:pt x="233" y="108"/>
                    <a:pt x="235" y="107"/>
                    <a:pt x="238" y="104"/>
                  </a:cubicBezTo>
                  <a:cubicBezTo>
                    <a:pt x="238" y="104"/>
                    <a:pt x="238" y="104"/>
                    <a:pt x="238" y="104"/>
                  </a:cubicBezTo>
                  <a:cubicBezTo>
                    <a:pt x="239" y="110"/>
                    <a:pt x="240" y="115"/>
                    <a:pt x="240" y="121"/>
                  </a:cubicBezTo>
                  <a:cubicBezTo>
                    <a:pt x="237" y="121"/>
                    <a:pt x="239" y="120"/>
                    <a:pt x="239" y="118"/>
                  </a:cubicBezTo>
                  <a:close/>
                  <a:moveTo>
                    <a:pt x="237" y="104"/>
                  </a:moveTo>
                  <a:cubicBezTo>
                    <a:pt x="233" y="105"/>
                    <a:pt x="230" y="107"/>
                    <a:pt x="226" y="107"/>
                  </a:cubicBezTo>
                  <a:cubicBezTo>
                    <a:pt x="227" y="107"/>
                    <a:pt x="230" y="104"/>
                    <a:pt x="231" y="104"/>
                  </a:cubicBezTo>
                  <a:cubicBezTo>
                    <a:pt x="233" y="103"/>
                    <a:pt x="235" y="102"/>
                    <a:pt x="237" y="101"/>
                  </a:cubicBezTo>
                  <a:cubicBezTo>
                    <a:pt x="237" y="101"/>
                    <a:pt x="237" y="101"/>
                    <a:pt x="237" y="101"/>
                  </a:cubicBezTo>
                  <a:cubicBezTo>
                    <a:pt x="237" y="102"/>
                    <a:pt x="237" y="103"/>
                    <a:pt x="238" y="104"/>
                  </a:cubicBezTo>
                  <a:cubicBezTo>
                    <a:pt x="238" y="104"/>
                    <a:pt x="237" y="104"/>
                    <a:pt x="237" y="104"/>
                  </a:cubicBezTo>
                  <a:close/>
                  <a:moveTo>
                    <a:pt x="237" y="100"/>
                  </a:moveTo>
                  <a:cubicBezTo>
                    <a:pt x="232" y="100"/>
                    <a:pt x="228" y="102"/>
                    <a:pt x="223" y="102"/>
                  </a:cubicBezTo>
                  <a:cubicBezTo>
                    <a:pt x="224" y="102"/>
                    <a:pt x="227" y="100"/>
                    <a:pt x="229" y="100"/>
                  </a:cubicBezTo>
                  <a:cubicBezTo>
                    <a:pt x="231" y="98"/>
                    <a:pt x="233" y="97"/>
                    <a:pt x="236" y="96"/>
                  </a:cubicBezTo>
                  <a:cubicBezTo>
                    <a:pt x="236" y="97"/>
                    <a:pt x="236" y="99"/>
                    <a:pt x="237" y="100"/>
                  </a:cubicBezTo>
                  <a:cubicBezTo>
                    <a:pt x="237" y="100"/>
                    <a:pt x="237" y="100"/>
                    <a:pt x="237" y="100"/>
                  </a:cubicBezTo>
                  <a:close/>
                  <a:moveTo>
                    <a:pt x="228" y="97"/>
                  </a:moveTo>
                  <a:cubicBezTo>
                    <a:pt x="226" y="98"/>
                    <a:pt x="222" y="98"/>
                    <a:pt x="221" y="99"/>
                  </a:cubicBezTo>
                  <a:cubicBezTo>
                    <a:pt x="225" y="96"/>
                    <a:pt x="229" y="94"/>
                    <a:pt x="234" y="92"/>
                  </a:cubicBezTo>
                  <a:cubicBezTo>
                    <a:pt x="234" y="91"/>
                    <a:pt x="234" y="91"/>
                    <a:pt x="233" y="91"/>
                  </a:cubicBezTo>
                  <a:cubicBezTo>
                    <a:pt x="229" y="91"/>
                    <a:pt x="225" y="93"/>
                    <a:pt x="220" y="94"/>
                  </a:cubicBezTo>
                  <a:cubicBezTo>
                    <a:pt x="216" y="95"/>
                    <a:pt x="225" y="92"/>
                    <a:pt x="226" y="92"/>
                  </a:cubicBezTo>
                  <a:cubicBezTo>
                    <a:pt x="228" y="91"/>
                    <a:pt x="230" y="90"/>
                    <a:pt x="232" y="89"/>
                  </a:cubicBezTo>
                  <a:cubicBezTo>
                    <a:pt x="233" y="89"/>
                    <a:pt x="232" y="88"/>
                    <a:pt x="232" y="88"/>
                  </a:cubicBezTo>
                  <a:cubicBezTo>
                    <a:pt x="226" y="89"/>
                    <a:pt x="221" y="90"/>
                    <a:pt x="216" y="92"/>
                  </a:cubicBezTo>
                  <a:cubicBezTo>
                    <a:pt x="221" y="90"/>
                    <a:pt x="227" y="89"/>
                    <a:pt x="232" y="87"/>
                  </a:cubicBezTo>
                  <a:cubicBezTo>
                    <a:pt x="232" y="87"/>
                    <a:pt x="232" y="86"/>
                    <a:pt x="232" y="86"/>
                  </a:cubicBezTo>
                  <a:cubicBezTo>
                    <a:pt x="233" y="89"/>
                    <a:pt x="234" y="92"/>
                    <a:pt x="235" y="95"/>
                  </a:cubicBezTo>
                  <a:cubicBezTo>
                    <a:pt x="233" y="96"/>
                    <a:pt x="230" y="96"/>
                    <a:pt x="228" y="97"/>
                  </a:cubicBezTo>
                  <a:close/>
                  <a:moveTo>
                    <a:pt x="232" y="86"/>
                  </a:moveTo>
                  <a:cubicBezTo>
                    <a:pt x="226" y="87"/>
                    <a:pt x="220" y="87"/>
                    <a:pt x="214" y="89"/>
                  </a:cubicBezTo>
                  <a:cubicBezTo>
                    <a:pt x="211" y="90"/>
                    <a:pt x="207" y="90"/>
                    <a:pt x="204" y="91"/>
                  </a:cubicBezTo>
                  <a:cubicBezTo>
                    <a:pt x="203" y="91"/>
                    <a:pt x="202" y="92"/>
                    <a:pt x="201" y="92"/>
                  </a:cubicBezTo>
                  <a:cubicBezTo>
                    <a:pt x="211" y="89"/>
                    <a:pt x="221" y="87"/>
                    <a:pt x="230" y="82"/>
                  </a:cubicBezTo>
                  <a:cubicBezTo>
                    <a:pt x="230" y="82"/>
                    <a:pt x="230" y="81"/>
                    <a:pt x="230" y="81"/>
                  </a:cubicBezTo>
                  <a:cubicBezTo>
                    <a:pt x="224" y="82"/>
                    <a:pt x="219" y="84"/>
                    <a:pt x="213" y="86"/>
                  </a:cubicBezTo>
                  <a:cubicBezTo>
                    <a:pt x="207" y="87"/>
                    <a:pt x="200" y="88"/>
                    <a:pt x="193" y="90"/>
                  </a:cubicBezTo>
                  <a:cubicBezTo>
                    <a:pt x="193" y="90"/>
                    <a:pt x="192" y="90"/>
                    <a:pt x="192" y="89"/>
                  </a:cubicBezTo>
                  <a:cubicBezTo>
                    <a:pt x="197" y="88"/>
                    <a:pt x="202" y="87"/>
                    <a:pt x="207" y="86"/>
                  </a:cubicBezTo>
                  <a:cubicBezTo>
                    <a:pt x="214" y="84"/>
                    <a:pt x="222" y="82"/>
                    <a:pt x="228" y="79"/>
                  </a:cubicBezTo>
                  <a:cubicBezTo>
                    <a:pt x="229" y="79"/>
                    <a:pt x="229" y="78"/>
                    <a:pt x="228" y="78"/>
                  </a:cubicBezTo>
                  <a:cubicBezTo>
                    <a:pt x="220" y="78"/>
                    <a:pt x="211" y="80"/>
                    <a:pt x="203" y="83"/>
                  </a:cubicBezTo>
                  <a:cubicBezTo>
                    <a:pt x="192" y="86"/>
                    <a:pt x="182" y="89"/>
                    <a:pt x="171" y="93"/>
                  </a:cubicBezTo>
                  <a:cubicBezTo>
                    <a:pt x="162" y="96"/>
                    <a:pt x="152" y="100"/>
                    <a:pt x="141" y="102"/>
                  </a:cubicBezTo>
                  <a:cubicBezTo>
                    <a:pt x="136" y="103"/>
                    <a:pt x="129" y="104"/>
                    <a:pt x="125" y="108"/>
                  </a:cubicBezTo>
                  <a:cubicBezTo>
                    <a:pt x="124" y="107"/>
                    <a:pt x="123" y="107"/>
                    <a:pt x="121" y="106"/>
                  </a:cubicBezTo>
                  <a:cubicBezTo>
                    <a:pt x="124" y="106"/>
                    <a:pt x="126" y="105"/>
                    <a:pt x="129" y="104"/>
                  </a:cubicBezTo>
                  <a:cubicBezTo>
                    <a:pt x="134" y="103"/>
                    <a:pt x="139" y="101"/>
                    <a:pt x="144" y="100"/>
                  </a:cubicBezTo>
                  <a:cubicBezTo>
                    <a:pt x="154" y="98"/>
                    <a:pt x="163" y="94"/>
                    <a:pt x="173" y="91"/>
                  </a:cubicBezTo>
                  <a:cubicBezTo>
                    <a:pt x="182" y="88"/>
                    <a:pt x="191" y="85"/>
                    <a:pt x="201" y="82"/>
                  </a:cubicBezTo>
                  <a:cubicBezTo>
                    <a:pt x="209" y="80"/>
                    <a:pt x="218" y="77"/>
                    <a:pt x="226" y="74"/>
                  </a:cubicBezTo>
                  <a:cubicBezTo>
                    <a:pt x="228" y="78"/>
                    <a:pt x="230" y="82"/>
                    <a:pt x="232" y="86"/>
                  </a:cubicBezTo>
                  <a:cubicBezTo>
                    <a:pt x="232" y="86"/>
                    <a:pt x="232" y="86"/>
                    <a:pt x="232" y="86"/>
                  </a:cubicBezTo>
                  <a:close/>
                  <a:moveTo>
                    <a:pt x="97" y="73"/>
                  </a:moveTo>
                  <a:cubicBezTo>
                    <a:pt x="99" y="73"/>
                    <a:pt x="100" y="72"/>
                    <a:pt x="100" y="72"/>
                  </a:cubicBezTo>
                  <a:cubicBezTo>
                    <a:pt x="103" y="71"/>
                    <a:pt x="105" y="70"/>
                    <a:pt x="107" y="70"/>
                  </a:cubicBezTo>
                  <a:cubicBezTo>
                    <a:pt x="113" y="68"/>
                    <a:pt x="118" y="67"/>
                    <a:pt x="123" y="66"/>
                  </a:cubicBezTo>
                  <a:cubicBezTo>
                    <a:pt x="133" y="64"/>
                    <a:pt x="142" y="62"/>
                    <a:pt x="151" y="58"/>
                  </a:cubicBezTo>
                  <a:cubicBezTo>
                    <a:pt x="152" y="58"/>
                    <a:pt x="151" y="57"/>
                    <a:pt x="151" y="57"/>
                  </a:cubicBezTo>
                  <a:cubicBezTo>
                    <a:pt x="142" y="58"/>
                    <a:pt x="134" y="61"/>
                    <a:pt x="125" y="63"/>
                  </a:cubicBezTo>
                  <a:cubicBezTo>
                    <a:pt x="121" y="64"/>
                    <a:pt x="116" y="65"/>
                    <a:pt x="111" y="66"/>
                  </a:cubicBezTo>
                  <a:cubicBezTo>
                    <a:pt x="108" y="67"/>
                    <a:pt x="104" y="69"/>
                    <a:pt x="101" y="69"/>
                  </a:cubicBezTo>
                  <a:cubicBezTo>
                    <a:pt x="101" y="69"/>
                    <a:pt x="101" y="69"/>
                    <a:pt x="101" y="68"/>
                  </a:cubicBezTo>
                  <a:cubicBezTo>
                    <a:pt x="102" y="68"/>
                    <a:pt x="103" y="68"/>
                    <a:pt x="103" y="68"/>
                  </a:cubicBezTo>
                  <a:cubicBezTo>
                    <a:pt x="105" y="67"/>
                    <a:pt x="108" y="66"/>
                    <a:pt x="110" y="65"/>
                  </a:cubicBezTo>
                  <a:cubicBezTo>
                    <a:pt x="114" y="64"/>
                    <a:pt x="119" y="63"/>
                    <a:pt x="123" y="61"/>
                  </a:cubicBezTo>
                  <a:cubicBezTo>
                    <a:pt x="132" y="59"/>
                    <a:pt x="140" y="58"/>
                    <a:pt x="148" y="55"/>
                  </a:cubicBezTo>
                  <a:cubicBezTo>
                    <a:pt x="151" y="56"/>
                    <a:pt x="153" y="58"/>
                    <a:pt x="154" y="61"/>
                  </a:cubicBezTo>
                  <a:cubicBezTo>
                    <a:pt x="145" y="62"/>
                    <a:pt x="135" y="65"/>
                    <a:pt x="126" y="67"/>
                  </a:cubicBezTo>
                  <a:cubicBezTo>
                    <a:pt x="121" y="68"/>
                    <a:pt x="115" y="69"/>
                    <a:pt x="110" y="70"/>
                  </a:cubicBezTo>
                  <a:cubicBezTo>
                    <a:pt x="106" y="71"/>
                    <a:pt x="102" y="73"/>
                    <a:pt x="98" y="74"/>
                  </a:cubicBezTo>
                  <a:cubicBezTo>
                    <a:pt x="97" y="74"/>
                    <a:pt x="97" y="74"/>
                    <a:pt x="97" y="74"/>
                  </a:cubicBezTo>
                  <a:cubicBezTo>
                    <a:pt x="97" y="74"/>
                    <a:pt x="97" y="73"/>
                    <a:pt x="97" y="73"/>
                  </a:cubicBezTo>
                  <a:close/>
                  <a:moveTo>
                    <a:pt x="128" y="58"/>
                  </a:moveTo>
                  <a:cubicBezTo>
                    <a:pt x="121" y="60"/>
                    <a:pt x="115" y="62"/>
                    <a:pt x="108" y="64"/>
                  </a:cubicBezTo>
                  <a:cubicBezTo>
                    <a:pt x="102" y="65"/>
                    <a:pt x="113" y="61"/>
                    <a:pt x="113" y="61"/>
                  </a:cubicBezTo>
                  <a:cubicBezTo>
                    <a:pt x="116" y="60"/>
                    <a:pt x="119" y="59"/>
                    <a:pt x="122" y="58"/>
                  </a:cubicBezTo>
                  <a:cubicBezTo>
                    <a:pt x="129" y="56"/>
                    <a:pt x="136" y="55"/>
                    <a:pt x="143" y="52"/>
                  </a:cubicBezTo>
                  <a:cubicBezTo>
                    <a:pt x="143" y="52"/>
                    <a:pt x="143" y="52"/>
                    <a:pt x="143" y="52"/>
                  </a:cubicBezTo>
                  <a:cubicBezTo>
                    <a:pt x="145" y="52"/>
                    <a:pt x="146" y="53"/>
                    <a:pt x="147" y="54"/>
                  </a:cubicBezTo>
                  <a:cubicBezTo>
                    <a:pt x="141" y="56"/>
                    <a:pt x="135" y="56"/>
                    <a:pt x="128" y="58"/>
                  </a:cubicBezTo>
                  <a:close/>
                  <a:moveTo>
                    <a:pt x="143" y="52"/>
                  </a:moveTo>
                  <a:cubicBezTo>
                    <a:pt x="135" y="52"/>
                    <a:pt x="126" y="54"/>
                    <a:pt x="118" y="56"/>
                  </a:cubicBezTo>
                  <a:cubicBezTo>
                    <a:pt x="123" y="53"/>
                    <a:pt x="129" y="51"/>
                    <a:pt x="135" y="51"/>
                  </a:cubicBezTo>
                  <a:cubicBezTo>
                    <a:pt x="138" y="50"/>
                    <a:pt x="141" y="51"/>
                    <a:pt x="143" y="52"/>
                  </a:cubicBezTo>
                  <a:cubicBezTo>
                    <a:pt x="143" y="52"/>
                    <a:pt x="143" y="52"/>
                    <a:pt x="143" y="52"/>
                  </a:cubicBezTo>
                  <a:close/>
                  <a:moveTo>
                    <a:pt x="115" y="57"/>
                  </a:moveTo>
                  <a:cubicBezTo>
                    <a:pt x="120" y="56"/>
                    <a:pt x="125" y="56"/>
                    <a:pt x="130" y="55"/>
                  </a:cubicBezTo>
                  <a:cubicBezTo>
                    <a:pt x="133" y="54"/>
                    <a:pt x="135" y="54"/>
                    <a:pt x="138" y="53"/>
                  </a:cubicBezTo>
                  <a:cubicBezTo>
                    <a:pt x="139" y="53"/>
                    <a:pt x="140" y="53"/>
                    <a:pt x="141" y="52"/>
                  </a:cubicBezTo>
                  <a:cubicBezTo>
                    <a:pt x="139" y="53"/>
                    <a:pt x="137" y="54"/>
                    <a:pt x="135" y="54"/>
                  </a:cubicBezTo>
                  <a:cubicBezTo>
                    <a:pt x="130" y="56"/>
                    <a:pt x="124" y="56"/>
                    <a:pt x="118" y="58"/>
                  </a:cubicBezTo>
                  <a:cubicBezTo>
                    <a:pt x="115" y="59"/>
                    <a:pt x="111" y="61"/>
                    <a:pt x="108" y="63"/>
                  </a:cubicBezTo>
                  <a:cubicBezTo>
                    <a:pt x="110" y="61"/>
                    <a:pt x="113" y="59"/>
                    <a:pt x="115" y="57"/>
                  </a:cubicBezTo>
                  <a:close/>
                  <a:moveTo>
                    <a:pt x="105" y="65"/>
                  </a:moveTo>
                  <a:cubicBezTo>
                    <a:pt x="112" y="64"/>
                    <a:pt x="119" y="61"/>
                    <a:pt x="127" y="59"/>
                  </a:cubicBezTo>
                  <a:cubicBezTo>
                    <a:pt x="131" y="58"/>
                    <a:pt x="135" y="57"/>
                    <a:pt x="139" y="57"/>
                  </a:cubicBezTo>
                  <a:cubicBezTo>
                    <a:pt x="140" y="57"/>
                    <a:pt x="140" y="56"/>
                    <a:pt x="141" y="56"/>
                  </a:cubicBezTo>
                  <a:cubicBezTo>
                    <a:pt x="135" y="58"/>
                    <a:pt x="128" y="59"/>
                    <a:pt x="121" y="61"/>
                  </a:cubicBezTo>
                  <a:cubicBezTo>
                    <a:pt x="115" y="63"/>
                    <a:pt x="109" y="65"/>
                    <a:pt x="102" y="67"/>
                  </a:cubicBezTo>
                  <a:cubicBezTo>
                    <a:pt x="103" y="66"/>
                    <a:pt x="104" y="66"/>
                    <a:pt x="105" y="65"/>
                  </a:cubicBezTo>
                  <a:close/>
                  <a:moveTo>
                    <a:pt x="99" y="71"/>
                  </a:moveTo>
                  <a:cubicBezTo>
                    <a:pt x="99" y="71"/>
                    <a:pt x="99" y="70"/>
                    <a:pt x="100" y="70"/>
                  </a:cubicBezTo>
                  <a:cubicBezTo>
                    <a:pt x="102" y="70"/>
                    <a:pt x="104" y="69"/>
                    <a:pt x="106" y="69"/>
                  </a:cubicBezTo>
                  <a:cubicBezTo>
                    <a:pt x="110" y="67"/>
                    <a:pt x="115" y="66"/>
                    <a:pt x="120" y="65"/>
                  </a:cubicBezTo>
                  <a:cubicBezTo>
                    <a:pt x="125" y="64"/>
                    <a:pt x="130" y="62"/>
                    <a:pt x="135" y="61"/>
                  </a:cubicBezTo>
                  <a:cubicBezTo>
                    <a:pt x="140" y="60"/>
                    <a:pt x="145" y="60"/>
                    <a:pt x="149" y="58"/>
                  </a:cubicBezTo>
                  <a:cubicBezTo>
                    <a:pt x="133" y="66"/>
                    <a:pt x="114" y="65"/>
                    <a:pt x="98" y="72"/>
                  </a:cubicBezTo>
                  <a:cubicBezTo>
                    <a:pt x="98" y="72"/>
                    <a:pt x="99" y="71"/>
                    <a:pt x="99" y="71"/>
                  </a:cubicBezTo>
                  <a:close/>
                  <a:moveTo>
                    <a:pt x="96" y="75"/>
                  </a:moveTo>
                  <a:cubicBezTo>
                    <a:pt x="99" y="75"/>
                    <a:pt x="101" y="74"/>
                    <a:pt x="104" y="73"/>
                  </a:cubicBezTo>
                  <a:cubicBezTo>
                    <a:pt x="109" y="72"/>
                    <a:pt x="113" y="70"/>
                    <a:pt x="118" y="69"/>
                  </a:cubicBezTo>
                  <a:cubicBezTo>
                    <a:pt x="131" y="67"/>
                    <a:pt x="143" y="63"/>
                    <a:pt x="155" y="61"/>
                  </a:cubicBezTo>
                  <a:cubicBezTo>
                    <a:pt x="156" y="62"/>
                    <a:pt x="156" y="63"/>
                    <a:pt x="157" y="63"/>
                  </a:cubicBezTo>
                  <a:cubicBezTo>
                    <a:pt x="157" y="63"/>
                    <a:pt x="157" y="63"/>
                    <a:pt x="157" y="63"/>
                  </a:cubicBezTo>
                  <a:cubicBezTo>
                    <a:pt x="146" y="65"/>
                    <a:pt x="136" y="68"/>
                    <a:pt x="125" y="70"/>
                  </a:cubicBezTo>
                  <a:cubicBezTo>
                    <a:pt x="115" y="73"/>
                    <a:pt x="105" y="76"/>
                    <a:pt x="94" y="78"/>
                  </a:cubicBezTo>
                  <a:cubicBezTo>
                    <a:pt x="95" y="77"/>
                    <a:pt x="96" y="76"/>
                    <a:pt x="96" y="75"/>
                  </a:cubicBezTo>
                  <a:close/>
                  <a:moveTo>
                    <a:pt x="172" y="47"/>
                  </a:moveTo>
                  <a:cubicBezTo>
                    <a:pt x="172" y="46"/>
                    <a:pt x="171" y="46"/>
                    <a:pt x="171" y="46"/>
                  </a:cubicBezTo>
                  <a:cubicBezTo>
                    <a:pt x="171" y="46"/>
                    <a:pt x="171" y="46"/>
                    <a:pt x="171" y="45"/>
                  </a:cubicBezTo>
                  <a:cubicBezTo>
                    <a:pt x="174" y="43"/>
                    <a:pt x="178" y="41"/>
                    <a:pt x="181" y="39"/>
                  </a:cubicBezTo>
                  <a:cubicBezTo>
                    <a:pt x="181" y="40"/>
                    <a:pt x="180" y="40"/>
                    <a:pt x="180" y="40"/>
                  </a:cubicBezTo>
                  <a:cubicBezTo>
                    <a:pt x="177" y="43"/>
                    <a:pt x="174" y="45"/>
                    <a:pt x="172" y="47"/>
                  </a:cubicBezTo>
                  <a:cubicBezTo>
                    <a:pt x="172" y="47"/>
                    <a:pt x="172" y="47"/>
                    <a:pt x="172" y="47"/>
                  </a:cubicBezTo>
                  <a:close/>
                  <a:moveTo>
                    <a:pt x="172" y="47"/>
                  </a:moveTo>
                  <a:cubicBezTo>
                    <a:pt x="175" y="46"/>
                    <a:pt x="179" y="44"/>
                    <a:pt x="182" y="43"/>
                  </a:cubicBezTo>
                  <a:cubicBezTo>
                    <a:pt x="179" y="44"/>
                    <a:pt x="175" y="47"/>
                    <a:pt x="173" y="49"/>
                  </a:cubicBezTo>
                  <a:cubicBezTo>
                    <a:pt x="173" y="48"/>
                    <a:pt x="172" y="48"/>
                    <a:pt x="172" y="47"/>
                  </a:cubicBezTo>
                  <a:cubicBezTo>
                    <a:pt x="172" y="47"/>
                    <a:pt x="172" y="47"/>
                    <a:pt x="172" y="47"/>
                  </a:cubicBezTo>
                  <a:close/>
                  <a:moveTo>
                    <a:pt x="183" y="44"/>
                  </a:moveTo>
                  <a:cubicBezTo>
                    <a:pt x="184" y="43"/>
                    <a:pt x="186" y="43"/>
                    <a:pt x="187" y="42"/>
                  </a:cubicBezTo>
                  <a:cubicBezTo>
                    <a:pt x="188" y="41"/>
                    <a:pt x="194" y="38"/>
                    <a:pt x="192" y="40"/>
                  </a:cubicBezTo>
                  <a:cubicBezTo>
                    <a:pt x="190" y="43"/>
                    <a:pt x="186" y="44"/>
                    <a:pt x="183" y="46"/>
                  </a:cubicBezTo>
                  <a:cubicBezTo>
                    <a:pt x="180" y="48"/>
                    <a:pt x="177" y="50"/>
                    <a:pt x="175" y="53"/>
                  </a:cubicBezTo>
                  <a:cubicBezTo>
                    <a:pt x="174" y="52"/>
                    <a:pt x="174" y="51"/>
                    <a:pt x="173" y="50"/>
                  </a:cubicBezTo>
                  <a:cubicBezTo>
                    <a:pt x="176" y="48"/>
                    <a:pt x="179" y="46"/>
                    <a:pt x="183" y="44"/>
                  </a:cubicBezTo>
                  <a:close/>
                  <a:moveTo>
                    <a:pt x="175" y="53"/>
                  </a:moveTo>
                  <a:cubicBezTo>
                    <a:pt x="180" y="51"/>
                    <a:pt x="184" y="48"/>
                    <a:pt x="189" y="46"/>
                  </a:cubicBezTo>
                  <a:cubicBezTo>
                    <a:pt x="191" y="45"/>
                    <a:pt x="194" y="44"/>
                    <a:pt x="196" y="43"/>
                  </a:cubicBezTo>
                  <a:cubicBezTo>
                    <a:pt x="194" y="43"/>
                    <a:pt x="192" y="46"/>
                    <a:pt x="190" y="47"/>
                  </a:cubicBezTo>
                  <a:cubicBezTo>
                    <a:pt x="187" y="49"/>
                    <a:pt x="185" y="51"/>
                    <a:pt x="182" y="53"/>
                  </a:cubicBezTo>
                  <a:cubicBezTo>
                    <a:pt x="180" y="54"/>
                    <a:pt x="178" y="55"/>
                    <a:pt x="176" y="56"/>
                  </a:cubicBezTo>
                  <a:cubicBezTo>
                    <a:pt x="176" y="56"/>
                    <a:pt x="176" y="55"/>
                    <a:pt x="176" y="55"/>
                  </a:cubicBezTo>
                  <a:cubicBezTo>
                    <a:pt x="176" y="55"/>
                    <a:pt x="175" y="54"/>
                    <a:pt x="175" y="54"/>
                  </a:cubicBezTo>
                  <a:cubicBezTo>
                    <a:pt x="175" y="53"/>
                    <a:pt x="175" y="53"/>
                    <a:pt x="175" y="53"/>
                  </a:cubicBezTo>
                  <a:close/>
                  <a:moveTo>
                    <a:pt x="177" y="56"/>
                  </a:moveTo>
                  <a:cubicBezTo>
                    <a:pt x="178" y="56"/>
                    <a:pt x="178" y="56"/>
                    <a:pt x="179" y="55"/>
                  </a:cubicBezTo>
                  <a:cubicBezTo>
                    <a:pt x="180" y="55"/>
                    <a:pt x="181" y="54"/>
                    <a:pt x="182" y="53"/>
                  </a:cubicBezTo>
                  <a:cubicBezTo>
                    <a:pt x="185" y="52"/>
                    <a:pt x="187" y="50"/>
                    <a:pt x="190" y="49"/>
                  </a:cubicBezTo>
                  <a:cubicBezTo>
                    <a:pt x="192" y="48"/>
                    <a:pt x="195" y="47"/>
                    <a:pt x="197" y="46"/>
                  </a:cubicBezTo>
                  <a:cubicBezTo>
                    <a:pt x="199" y="45"/>
                    <a:pt x="199" y="45"/>
                    <a:pt x="197" y="47"/>
                  </a:cubicBezTo>
                  <a:cubicBezTo>
                    <a:pt x="195" y="48"/>
                    <a:pt x="194" y="49"/>
                    <a:pt x="192" y="50"/>
                  </a:cubicBezTo>
                  <a:cubicBezTo>
                    <a:pt x="191" y="51"/>
                    <a:pt x="190" y="52"/>
                    <a:pt x="188" y="53"/>
                  </a:cubicBezTo>
                  <a:cubicBezTo>
                    <a:pt x="187" y="53"/>
                    <a:pt x="186" y="54"/>
                    <a:pt x="186" y="55"/>
                  </a:cubicBezTo>
                  <a:cubicBezTo>
                    <a:pt x="185" y="55"/>
                    <a:pt x="184" y="55"/>
                    <a:pt x="184" y="55"/>
                  </a:cubicBezTo>
                  <a:cubicBezTo>
                    <a:pt x="181" y="56"/>
                    <a:pt x="179" y="59"/>
                    <a:pt x="177" y="56"/>
                  </a:cubicBezTo>
                  <a:cubicBezTo>
                    <a:pt x="177" y="56"/>
                    <a:pt x="177" y="56"/>
                    <a:pt x="177" y="56"/>
                  </a:cubicBezTo>
                  <a:close/>
                  <a:moveTo>
                    <a:pt x="188" y="54"/>
                  </a:moveTo>
                  <a:cubicBezTo>
                    <a:pt x="188" y="54"/>
                    <a:pt x="188" y="54"/>
                    <a:pt x="188" y="54"/>
                  </a:cubicBezTo>
                  <a:cubicBezTo>
                    <a:pt x="189" y="54"/>
                    <a:pt x="190" y="53"/>
                    <a:pt x="191" y="53"/>
                  </a:cubicBezTo>
                  <a:cubicBezTo>
                    <a:pt x="193" y="52"/>
                    <a:pt x="195" y="51"/>
                    <a:pt x="197" y="50"/>
                  </a:cubicBezTo>
                  <a:cubicBezTo>
                    <a:pt x="198" y="49"/>
                    <a:pt x="206" y="45"/>
                    <a:pt x="202" y="49"/>
                  </a:cubicBezTo>
                  <a:cubicBezTo>
                    <a:pt x="199" y="52"/>
                    <a:pt x="196" y="54"/>
                    <a:pt x="192" y="56"/>
                  </a:cubicBezTo>
                  <a:cubicBezTo>
                    <a:pt x="190" y="55"/>
                    <a:pt x="188" y="55"/>
                    <a:pt x="187" y="55"/>
                  </a:cubicBezTo>
                  <a:cubicBezTo>
                    <a:pt x="187" y="55"/>
                    <a:pt x="187" y="54"/>
                    <a:pt x="188" y="54"/>
                  </a:cubicBezTo>
                  <a:close/>
                  <a:moveTo>
                    <a:pt x="203" y="52"/>
                  </a:moveTo>
                  <a:cubicBezTo>
                    <a:pt x="208" y="50"/>
                    <a:pt x="204" y="53"/>
                    <a:pt x="202" y="54"/>
                  </a:cubicBezTo>
                  <a:cubicBezTo>
                    <a:pt x="200" y="56"/>
                    <a:pt x="198" y="57"/>
                    <a:pt x="196" y="58"/>
                  </a:cubicBezTo>
                  <a:cubicBezTo>
                    <a:pt x="195" y="58"/>
                    <a:pt x="195" y="57"/>
                    <a:pt x="194" y="57"/>
                  </a:cubicBezTo>
                  <a:cubicBezTo>
                    <a:pt x="197" y="55"/>
                    <a:pt x="200" y="54"/>
                    <a:pt x="203" y="52"/>
                  </a:cubicBezTo>
                  <a:close/>
                  <a:moveTo>
                    <a:pt x="197" y="59"/>
                  </a:moveTo>
                  <a:cubicBezTo>
                    <a:pt x="201" y="58"/>
                    <a:pt x="206" y="57"/>
                    <a:pt x="209" y="54"/>
                  </a:cubicBezTo>
                  <a:cubicBezTo>
                    <a:pt x="206" y="57"/>
                    <a:pt x="203" y="59"/>
                    <a:pt x="200" y="61"/>
                  </a:cubicBezTo>
                  <a:cubicBezTo>
                    <a:pt x="199" y="60"/>
                    <a:pt x="198" y="60"/>
                    <a:pt x="197" y="59"/>
                  </a:cubicBezTo>
                  <a:close/>
                  <a:moveTo>
                    <a:pt x="202" y="66"/>
                  </a:moveTo>
                  <a:cubicBezTo>
                    <a:pt x="202" y="65"/>
                    <a:pt x="202" y="65"/>
                    <a:pt x="202" y="64"/>
                  </a:cubicBezTo>
                  <a:cubicBezTo>
                    <a:pt x="204" y="64"/>
                    <a:pt x="207" y="63"/>
                    <a:pt x="209" y="62"/>
                  </a:cubicBezTo>
                  <a:cubicBezTo>
                    <a:pt x="207" y="63"/>
                    <a:pt x="204" y="64"/>
                    <a:pt x="202" y="66"/>
                  </a:cubicBezTo>
                  <a:close/>
                  <a:moveTo>
                    <a:pt x="195" y="71"/>
                  </a:moveTo>
                  <a:cubicBezTo>
                    <a:pt x="195" y="71"/>
                    <a:pt x="195" y="71"/>
                    <a:pt x="196" y="71"/>
                  </a:cubicBezTo>
                  <a:cubicBezTo>
                    <a:pt x="195" y="71"/>
                    <a:pt x="195" y="71"/>
                    <a:pt x="194" y="71"/>
                  </a:cubicBezTo>
                  <a:cubicBezTo>
                    <a:pt x="194" y="71"/>
                    <a:pt x="194" y="71"/>
                    <a:pt x="195" y="71"/>
                  </a:cubicBezTo>
                  <a:close/>
                  <a:moveTo>
                    <a:pt x="192" y="69"/>
                  </a:moveTo>
                  <a:cubicBezTo>
                    <a:pt x="192" y="69"/>
                    <a:pt x="193" y="69"/>
                    <a:pt x="193" y="69"/>
                  </a:cubicBezTo>
                  <a:cubicBezTo>
                    <a:pt x="192" y="70"/>
                    <a:pt x="192" y="70"/>
                    <a:pt x="192" y="69"/>
                  </a:cubicBezTo>
                  <a:close/>
                  <a:moveTo>
                    <a:pt x="190" y="67"/>
                  </a:moveTo>
                  <a:cubicBezTo>
                    <a:pt x="190" y="67"/>
                    <a:pt x="191" y="67"/>
                    <a:pt x="191" y="68"/>
                  </a:cubicBezTo>
                  <a:cubicBezTo>
                    <a:pt x="190" y="68"/>
                    <a:pt x="188" y="69"/>
                    <a:pt x="190" y="67"/>
                  </a:cubicBezTo>
                  <a:cubicBezTo>
                    <a:pt x="190" y="67"/>
                    <a:pt x="190" y="67"/>
                    <a:pt x="190" y="67"/>
                  </a:cubicBezTo>
                  <a:close/>
                  <a:moveTo>
                    <a:pt x="189" y="67"/>
                  </a:moveTo>
                  <a:cubicBezTo>
                    <a:pt x="188" y="67"/>
                    <a:pt x="188" y="67"/>
                    <a:pt x="187" y="67"/>
                  </a:cubicBezTo>
                  <a:cubicBezTo>
                    <a:pt x="187" y="67"/>
                    <a:pt x="187" y="66"/>
                    <a:pt x="187" y="65"/>
                  </a:cubicBezTo>
                  <a:cubicBezTo>
                    <a:pt x="188" y="65"/>
                    <a:pt x="189" y="66"/>
                    <a:pt x="189" y="66"/>
                  </a:cubicBezTo>
                  <a:cubicBezTo>
                    <a:pt x="189" y="66"/>
                    <a:pt x="189" y="66"/>
                    <a:pt x="190" y="67"/>
                  </a:cubicBezTo>
                  <a:cubicBezTo>
                    <a:pt x="189" y="67"/>
                    <a:pt x="189" y="67"/>
                    <a:pt x="189" y="67"/>
                  </a:cubicBezTo>
                  <a:close/>
                  <a:moveTo>
                    <a:pt x="186" y="68"/>
                  </a:moveTo>
                  <a:cubicBezTo>
                    <a:pt x="188" y="68"/>
                    <a:pt x="189" y="67"/>
                    <a:pt x="187" y="68"/>
                  </a:cubicBezTo>
                  <a:cubicBezTo>
                    <a:pt x="187" y="68"/>
                    <a:pt x="187" y="68"/>
                    <a:pt x="187" y="68"/>
                  </a:cubicBezTo>
                  <a:cubicBezTo>
                    <a:pt x="187" y="68"/>
                    <a:pt x="187" y="68"/>
                    <a:pt x="186" y="68"/>
                  </a:cubicBezTo>
                  <a:cubicBezTo>
                    <a:pt x="186" y="68"/>
                    <a:pt x="186" y="68"/>
                    <a:pt x="186" y="68"/>
                  </a:cubicBezTo>
                  <a:close/>
                  <a:moveTo>
                    <a:pt x="190" y="70"/>
                  </a:moveTo>
                  <a:cubicBezTo>
                    <a:pt x="190" y="70"/>
                    <a:pt x="190" y="70"/>
                    <a:pt x="190" y="70"/>
                  </a:cubicBezTo>
                  <a:cubicBezTo>
                    <a:pt x="190" y="70"/>
                    <a:pt x="190" y="70"/>
                    <a:pt x="190" y="70"/>
                  </a:cubicBezTo>
                  <a:cubicBezTo>
                    <a:pt x="189" y="70"/>
                    <a:pt x="189" y="69"/>
                    <a:pt x="188" y="69"/>
                  </a:cubicBezTo>
                  <a:cubicBezTo>
                    <a:pt x="189" y="69"/>
                    <a:pt x="191" y="69"/>
                    <a:pt x="190" y="70"/>
                  </a:cubicBezTo>
                  <a:close/>
                  <a:moveTo>
                    <a:pt x="193" y="71"/>
                  </a:moveTo>
                  <a:cubicBezTo>
                    <a:pt x="192" y="71"/>
                    <a:pt x="192" y="71"/>
                    <a:pt x="191" y="70"/>
                  </a:cubicBezTo>
                  <a:cubicBezTo>
                    <a:pt x="193" y="70"/>
                    <a:pt x="194" y="69"/>
                    <a:pt x="193" y="71"/>
                  </a:cubicBezTo>
                  <a:close/>
                  <a:moveTo>
                    <a:pt x="218" y="64"/>
                  </a:moveTo>
                  <a:cubicBezTo>
                    <a:pt x="215" y="65"/>
                    <a:pt x="211" y="68"/>
                    <a:pt x="207" y="70"/>
                  </a:cubicBezTo>
                  <a:cubicBezTo>
                    <a:pt x="204" y="71"/>
                    <a:pt x="200" y="73"/>
                    <a:pt x="196" y="75"/>
                  </a:cubicBezTo>
                  <a:cubicBezTo>
                    <a:pt x="196" y="74"/>
                    <a:pt x="195" y="73"/>
                    <a:pt x="194" y="72"/>
                  </a:cubicBezTo>
                  <a:cubicBezTo>
                    <a:pt x="202" y="71"/>
                    <a:pt x="210" y="67"/>
                    <a:pt x="218" y="64"/>
                  </a:cubicBezTo>
                  <a:close/>
                  <a:moveTo>
                    <a:pt x="197" y="76"/>
                  </a:moveTo>
                  <a:cubicBezTo>
                    <a:pt x="202" y="74"/>
                    <a:pt x="206" y="72"/>
                    <a:pt x="211" y="70"/>
                  </a:cubicBezTo>
                  <a:cubicBezTo>
                    <a:pt x="214" y="69"/>
                    <a:pt x="216" y="69"/>
                    <a:pt x="219" y="68"/>
                  </a:cubicBezTo>
                  <a:cubicBezTo>
                    <a:pt x="217" y="68"/>
                    <a:pt x="214" y="70"/>
                    <a:pt x="212" y="71"/>
                  </a:cubicBezTo>
                  <a:cubicBezTo>
                    <a:pt x="208" y="74"/>
                    <a:pt x="203" y="76"/>
                    <a:pt x="199" y="78"/>
                  </a:cubicBezTo>
                  <a:cubicBezTo>
                    <a:pt x="198" y="78"/>
                    <a:pt x="198" y="78"/>
                    <a:pt x="197" y="78"/>
                  </a:cubicBezTo>
                  <a:cubicBezTo>
                    <a:pt x="197" y="78"/>
                    <a:pt x="197" y="78"/>
                    <a:pt x="197" y="78"/>
                  </a:cubicBezTo>
                  <a:cubicBezTo>
                    <a:pt x="197" y="77"/>
                    <a:pt x="197" y="77"/>
                    <a:pt x="197" y="76"/>
                  </a:cubicBezTo>
                  <a:close/>
                  <a:moveTo>
                    <a:pt x="187" y="82"/>
                  </a:moveTo>
                  <a:cubicBezTo>
                    <a:pt x="188" y="82"/>
                    <a:pt x="188" y="82"/>
                    <a:pt x="188" y="82"/>
                  </a:cubicBezTo>
                  <a:cubicBezTo>
                    <a:pt x="179" y="86"/>
                    <a:pt x="170" y="88"/>
                    <a:pt x="161" y="91"/>
                  </a:cubicBezTo>
                  <a:cubicBezTo>
                    <a:pt x="165" y="90"/>
                    <a:pt x="170" y="88"/>
                    <a:pt x="174" y="87"/>
                  </a:cubicBezTo>
                  <a:cubicBezTo>
                    <a:pt x="176" y="86"/>
                    <a:pt x="179" y="85"/>
                    <a:pt x="182" y="84"/>
                  </a:cubicBezTo>
                  <a:cubicBezTo>
                    <a:pt x="183" y="83"/>
                    <a:pt x="185" y="82"/>
                    <a:pt x="187" y="82"/>
                  </a:cubicBezTo>
                  <a:cubicBezTo>
                    <a:pt x="187" y="82"/>
                    <a:pt x="187" y="82"/>
                    <a:pt x="187" y="82"/>
                  </a:cubicBezTo>
                  <a:close/>
                  <a:moveTo>
                    <a:pt x="173" y="86"/>
                  </a:moveTo>
                  <a:cubicBezTo>
                    <a:pt x="166" y="89"/>
                    <a:pt x="158" y="91"/>
                    <a:pt x="150" y="94"/>
                  </a:cubicBezTo>
                  <a:cubicBezTo>
                    <a:pt x="142" y="96"/>
                    <a:pt x="134" y="98"/>
                    <a:pt x="126" y="101"/>
                  </a:cubicBezTo>
                  <a:cubicBezTo>
                    <a:pt x="123" y="102"/>
                    <a:pt x="118" y="102"/>
                    <a:pt x="116" y="103"/>
                  </a:cubicBezTo>
                  <a:cubicBezTo>
                    <a:pt x="120" y="101"/>
                    <a:pt x="124" y="100"/>
                    <a:pt x="128" y="99"/>
                  </a:cubicBezTo>
                  <a:cubicBezTo>
                    <a:pt x="134" y="97"/>
                    <a:pt x="139" y="95"/>
                    <a:pt x="145" y="93"/>
                  </a:cubicBezTo>
                  <a:cubicBezTo>
                    <a:pt x="158" y="89"/>
                    <a:pt x="171" y="85"/>
                    <a:pt x="184" y="80"/>
                  </a:cubicBezTo>
                  <a:cubicBezTo>
                    <a:pt x="184" y="80"/>
                    <a:pt x="184" y="80"/>
                    <a:pt x="184" y="80"/>
                  </a:cubicBezTo>
                  <a:cubicBezTo>
                    <a:pt x="185" y="80"/>
                    <a:pt x="186" y="81"/>
                    <a:pt x="187" y="81"/>
                  </a:cubicBezTo>
                  <a:cubicBezTo>
                    <a:pt x="182" y="82"/>
                    <a:pt x="178" y="84"/>
                    <a:pt x="173" y="86"/>
                  </a:cubicBezTo>
                  <a:close/>
                  <a:moveTo>
                    <a:pt x="157" y="88"/>
                  </a:moveTo>
                  <a:cubicBezTo>
                    <a:pt x="162" y="87"/>
                    <a:pt x="167" y="85"/>
                    <a:pt x="171" y="83"/>
                  </a:cubicBezTo>
                  <a:cubicBezTo>
                    <a:pt x="175" y="82"/>
                    <a:pt x="178" y="81"/>
                    <a:pt x="182" y="80"/>
                  </a:cubicBezTo>
                  <a:cubicBezTo>
                    <a:pt x="178" y="81"/>
                    <a:pt x="174" y="83"/>
                    <a:pt x="171" y="84"/>
                  </a:cubicBezTo>
                  <a:cubicBezTo>
                    <a:pt x="166" y="86"/>
                    <a:pt x="162" y="87"/>
                    <a:pt x="157" y="88"/>
                  </a:cubicBezTo>
                  <a:close/>
                  <a:moveTo>
                    <a:pt x="166" y="85"/>
                  </a:moveTo>
                  <a:cubicBezTo>
                    <a:pt x="159" y="87"/>
                    <a:pt x="152" y="89"/>
                    <a:pt x="145" y="91"/>
                  </a:cubicBezTo>
                  <a:cubicBezTo>
                    <a:pt x="145" y="92"/>
                    <a:pt x="144" y="92"/>
                    <a:pt x="144" y="92"/>
                  </a:cubicBezTo>
                  <a:cubicBezTo>
                    <a:pt x="136" y="94"/>
                    <a:pt x="129" y="96"/>
                    <a:pt x="122" y="99"/>
                  </a:cubicBezTo>
                  <a:cubicBezTo>
                    <a:pt x="118" y="100"/>
                    <a:pt x="114" y="101"/>
                    <a:pt x="110" y="102"/>
                  </a:cubicBezTo>
                  <a:cubicBezTo>
                    <a:pt x="108" y="103"/>
                    <a:pt x="113" y="101"/>
                    <a:pt x="113" y="101"/>
                  </a:cubicBezTo>
                  <a:cubicBezTo>
                    <a:pt x="114" y="101"/>
                    <a:pt x="116" y="100"/>
                    <a:pt x="118" y="100"/>
                  </a:cubicBezTo>
                  <a:cubicBezTo>
                    <a:pt x="133" y="94"/>
                    <a:pt x="148" y="88"/>
                    <a:pt x="164" y="82"/>
                  </a:cubicBezTo>
                  <a:cubicBezTo>
                    <a:pt x="167" y="81"/>
                    <a:pt x="170" y="80"/>
                    <a:pt x="173" y="79"/>
                  </a:cubicBezTo>
                  <a:cubicBezTo>
                    <a:pt x="173" y="79"/>
                    <a:pt x="174" y="79"/>
                    <a:pt x="174" y="79"/>
                  </a:cubicBezTo>
                  <a:cubicBezTo>
                    <a:pt x="174" y="79"/>
                    <a:pt x="175" y="79"/>
                    <a:pt x="175" y="78"/>
                  </a:cubicBezTo>
                  <a:cubicBezTo>
                    <a:pt x="175" y="78"/>
                    <a:pt x="176" y="78"/>
                    <a:pt x="176" y="78"/>
                  </a:cubicBezTo>
                  <a:cubicBezTo>
                    <a:pt x="177" y="78"/>
                    <a:pt x="178" y="78"/>
                    <a:pt x="179" y="78"/>
                  </a:cubicBezTo>
                  <a:cubicBezTo>
                    <a:pt x="180" y="78"/>
                    <a:pt x="181" y="79"/>
                    <a:pt x="182" y="79"/>
                  </a:cubicBezTo>
                  <a:cubicBezTo>
                    <a:pt x="176" y="80"/>
                    <a:pt x="171" y="83"/>
                    <a:pt x="166" y="85"/>
                  </a:cubicBezTo>
                  <a:close/>
                  <a:moveTo>
                    <a:pt x="176" y="77"/>
                  </a:moveTo>
                  <a:cubicBezTo>
                    <a:pt x="175" y="78"/>
                    <a:pt x="174" y="78"/>
                    <a:pt x="173" y="78"/>
                  </a:cubicBezTo>
                  <a:cubicBezTo>
                    <a:pt x="165" y="79"/>
                    <a:pt x="158" y="82"/>
                    <a:pt x="150" y="85"/>
                  </a:cubicBezTo>
                  <a:cubicBezTo>
                    <a:pt x="144" y="87"/>
                    <a:pt x="137" y="89"/>
                    <a:pt x="131" y="91"/>
                  </a:cubicBezTo>
                  <a:cubicBezTo>
                    <a:pt x="134" y="90"/>
                    <a:pt x="137" y="89"/>
                    <a:pt x="139" y="88"/>
                  </a:cubicBezTo>
                  <a:cubicBezTo>
                    <a:pt x="151" y="85"/>
                    <a:pt x="162" y="80"/>
                    <a:pt x="173" y="75"/>
                  </a:cubicBezTo>
                  <a:cubicBezTo>
                    <a:pt x="174" y="76"/>
                    <a:pt x="176" y="77"/>
                    <a:pt x="177" y="77"/>
                  </a:cubicBezTo>
                  <a:cubicBezTo>
                    <a:pt x="177" y="77"/>
                    <a:pt x="177" y="77"/>
                    <a:pt x="176" y="77"/>
                  </a:cubicBezTo>
                  <a:close/>
                  <a:moveTo>
                    <a:pt x="137" y="85"/>
                  </a:moveTo>
                  <a:cubicBezTo>
                    <a:pt x="131" y="87"/>
                    <a:pt x="124" y="89"/>
                    <a:pt x="118" y="91"/>
                  </a:cubicBezTo>
                  <a:cubicBezTo>
                    <a:pt x="112" y="92"/>
                    <a:pt x="106" y="95"/>
                    <a:pt x="100" y="97"/>
                  </a:cubicBezTo>
                  <a:cubicBezTo>
                    <a:pt x="98" y="97"/>
                    <a:pt x="94" y="99"/>
                    <a:pt x="101" y="96"/>
                  </a:cubicBezTo>
                  <a:cubicBezTo>
                    <a:pt x="104" y="95"/>
                    <a:pt x="107" y="94"/>
                    <a:pt x="110" y="93"/>
                  </a:cubicBezTo>
                  <a:cubicBezTo>
                    <a:pt x="116" y="91"/>
                    <a:pt x="122" y="89"/>
                    <a:pt x="129" y="87"/>
                  </a:cubicBezTo>
                  <a:cubicBezTo>
                    <a:pt x="141" y="82"/>
                    <a:pt x="154" y="76"/>
                    <a:pt x="167" y="72"/>
                  </a:cubicBezTo>
                  <a:cubicBezTo>
                    <a:pt x="168" y="73"/>
                    <a:pt x="170" y="74"/>
                    <a:pt x="172" y="75"/>
                  </a:cubicBezTo>
                  <a:cubicBezTo>
                    <a:pt x="161" y="79"/>
                    <a:pt x="149" y="81"/>
                    <a:pt x="137" y="85"/>
                  </a:cubicBezTo>
                  <a:close/>
                  <a:moveTo>
                    <a:pt x="131" y="82"/>
                  </a:moveTo>
                  <a:cubicBezTo>
                    <a:pt x="119" y="85"/>
                    <a:pt x="108" y="90"/>
                    <a:pt x="96" y="93"/>
                  </a:cubicBezTo>
                  <a:cubicBezTo>
                    <a:pt x="90" y="94"/>
                    <a:pt x="100" y="91"/>
                    <a:pt x="101" y="91"/>
                  </a:cubicBezTo>
                  <a:cubicBezTo>
                    <a:pt x="104" y="90"/>
                    <a:pt x="107" y="89"/>
                    <a:pt x="110" y="88"/>
                  </a:cubicBezTo>
                  <a:cubicBezTo>
                    <a:pt x="116" y="87"/>
                    <a:pt x="122" y="84"/>
                    <a:pt x="128" y="82"/>
                  </a:cubicBezTo>
                  <a:cubicBezTo>
                    <a:pt x="140" y="78"/>
                    <a:pt x="152" y="75"/>
                    <a:pt x="163" y="69"/>
                  </a:cubicBezTo>
                  <a:cubicBezTo>
                    <a:pt x="163" y="69"/>
                    <a:pt x="163" y="69"/>
                    <a:pt x="163" y="69"/>
                  </a:cubicBezTo>
                  <a:cubicBezTo>
                    <a:pt x="164" y="70"/>
                    <a:pt x="164" y="70"/>
                    <a:pt x="165" y="71"/>
                  </a:cubicBezTo>
                  <a:cubicBezTo>
                    <a:pt x="165" y="71"/>
                    <a:pt x="165" y="71"/>
                    <a:pt x="166" y="71"/>
                  </a:cubicBezTo>
                  <a:cubicBezTo>
                    <a:pt x="154" y="75"/>
                    <a:pt x="142" y="78"/>
                    <a:pt x="131" y="82"/>
                  </a:cubicBezTo>
                  <a:close/>
                  <a:moveTo>
                    <a:pt x="162" y="69"/>
                  </a:moveTo>
                  <a:cubicBezTo>
                    <a:pt x="151" y="71"/>
                    <a:pt x="139" y="75"/>
                    <a:pt x="128" y="79"/>
                  </a:cubicBezTo>
                  <a:cubicBezTo>
                    <a:pt x="126" y="79"/>
                    <a:pt x="124" y="80"/>
                    <a:pt x="122" y="80"/>
                  </a:cubicBezTo>
                  <a:cubicBezTo>
                    <a:pt x="123" y="80"/>
                    <a:pt x="125" y="79"/>
                    <a:pt x="126" y="79"/>
                  </a:cubicBezTo>
                  <a:cubicBezTo>
                    <a:pt x="138" y="75"/>
                    <a:pt x="149" y="72"/>
                    <a:pt x="160" y="67"/>
                  </a:cubicBezTo>
                  <a:cubicBezTo>
                    <a:pt x="160" y="67"/>
                    <a:pt x="160" y="66"/>
                    <a:pt x="160" y="66"/>
                  </a:cubicBezTo>
                  <a:cubicBezTo>
                    <a:pt x="148" y="68"/>
                    <a:pt x="138" y="72"/>
                    <a:pt x="127" y="75"/>
                  </a:cubicBezTo>
                  <a:cubicBezTo>
                    <a:pt x="121" y="77"/>
                    <a:pt x="115" y="78"/>
                    <a:pt x="108" y="80"/>
                  </a:cubicBezTo>
                  <a:cubicBezTo>
                    <a:pt x="103" y="81"/>
                    <a:pt x="97" y="82"/>
                    <a:pt x="92" y="85"/>
                  </a:cubicBezTo>
                  <a:cubicBezTo>
                    <a:pt x="92" y="85"/>
                    <a:pt x="92" y="85"/>
                    <a:pt x="92" y="85"/>
                  </a:cubicBezTo>
                  <a:cubicBezTo>
                    <a:pt x="102" y="79"/>
                    <a:pt x="114" y="78"/>
                    <a:pt x="124" y="74"/>
                  </a:cubicBezTo>
                  <a:cubicBezTo>
                    <a:pt x="130" y="72"/>
                    <a:pt x="136" y="70"/>
                    <a:pt x="142" y="68"/>
                  </a:cubicBezTo>
                  <a:cubicBezTo>
                    <a:pt x="147" y="67"/>
                    <a:pt x="152" y="66"/>
                    <a:pt x="157" y="64"/>
                  </a:cubicBezTo>
                  <a:cubicBezTo>
                    <a:pt x="157" y="64"/>
                    <a:pt x="157" y="64"/>
                    <a:pt x="157" y="64"/>
                  </a:cubicBezTo>
                  <a:cubicBezTo>
                    <a:pt x="159" y="66"/>
                    <a:pt x="161" y="67"/>
                    <a:pt x="162" y="69"/>
                  </a:cubicBezTo>
                  <a:cubicBezTo>
                    <a:pt x="162" y="69"/>
                    <a:pt x="162" y="69"/>
                    <a:pt x="162" y="69"/>
                  </a:cubicBezTo>
                  <a:close/>
                  <a:moveTo>
                    <a:pt x="92" y="85"/>
                  </a:moveTo>
                  <a:cubicBezTo>
                    <a:pt x="103" y="82"/>
                    <a:pt x="114" y="79"/>
                    <a:pt x="125" y="76"/>
                  </a:cubicBezTo>
                  <a:cubicBezTo>
                    <a:pt x="131" y="75"/>
                    <a:pt x="137" y="73"/>
                    <a:pt x="143" y="71"/>
                  </a:cubicBezTo>
                  <a:cubicBezTo>
                    <a:pt x="147" y="69"/>
                    <a:pt x="154" y="69"/>
                    <a:pt x="158" y="67"/>
                  </a:cubicBezTo>
                  <a:cubicBezTo>
                    <a:pt x="147" y="72"/>
                    <a:pt x="135" y="75"/>
                    <a:pt x="124" y="79"/>
                  </a:cubicBezTo>
                  <a:cubicBezTo>
                    <a:pt x="114" y="82"/>
                    <a:pt x="104" y="85"/>
                    <a:pt x="93" y="88"/>
                  </a:cubicBezTo>
                  <a:cubicBezTo>
                    <a:pt x="92" y="88"/>
                    <a:pt x="92" y="88"/>
                    <a:pt x="92" y="89"/>
                  </a:cubicBezTo>
                  <a:cubicBezTo>
                    <a:pt x="92" y="89"/>
                    <a:pt x="92" y="89"/>
                    <a:pt x="92" y="89"/>
                  </a:cubicBezTo>
                  <a:cubicBezTo>
                    <a:pt x="92" y="88"/>
                    <a:pt x="92" y="87"/>
                    <a:pt x="92" y="85"/>
                  </a:cubicBezTo>
                  <a:close/>
                  <a:moveTo>
                    <a:pt x="94" y="79"/>
                  </a:moveTo>
                  <a:cubicBezTo>
                    <a:pt x="105" y="77"/>
                    <a:pt x="115" y="74"/>
                    <a:pt x="125" y="71"/>
                  </a:cubicBezTo>
                  <a:cubicBezTo>
                    <a:pt x="131" y="70"/>
                    <a:pt x="137" y="68"/>
                    <a:pt x="143" y="67"/>
                  </a:cubicBezTo>
                  <a:cubicBezTo>
                    <a:pt x="145" y="67"/>
                    <a:pt x="147" y="66"/>
                    <a:pt x="149" y="66"/>
                  </a:cubicBezTo>
                  <a:cubicBezTo>
                    <a:pt x="145" y="67"/>
                    <a:pt x="140" y="68"/>
                    <a:pt x="136" y="69"/>
                  </a:cubicBezTo>
                  <a:cubicBezTo>
                    <a:pt x="130" y="71"/>
                    <a:pt x="124" y="73"/>
                    <a:pt x="118" y="75"/>
                  </a:cubicBezTo>
                  <a:cubicBezTo>
                    <a:pt x="109" y="78"/>
                    <a:pt x="100" y="80"/>
                    <a:pt x="92" y="84"/>
                  </a:cubicBezTo>
                  <a:cubicBezTo>
                    <a:pt x="93" y="82"/>
                    <a:pt x="93" y="80"/>
                    <a:pt x="94" y="79"/>
                  </a:cubicBezTo>
                  <a:close/>
                  <a:moveTo>
                    <a:pt x="126" y="80"/>
                  </a:moveTo>
                  <a:cubicBezTo>
                    <a:pt x="132" y="78"/>
                    <a:pt x="137" y="77"/>
                    <a:pt x="143" y="75"/>
                  </a:cubicBezTo>
                  <a:cubicBezTo>
                    <a:pt x="149" y="73"/>
                    <a:pt x="156" y="72"/>
                    <a:pt x="161" y="70"/>
                  </a:cubicBezTo>
                  <a:cubicBezTo>
                    <a:pt x="149" y="75"/>
                    <a:pt x="136" y="78"/>
                    <a:pt x="124" y="82"/>
                  </a:cubicBezTo>
                  <a:cubicBezTo>
                    <a:pt x="119" y="84"/>
                    <a:pt x="113" y="86"/>
                    <a:pt x="108" y="88"/>
                  </a:cubicBezTo>
                  <a:cubicBezTo>
                    <a:pt x="103" y="90"/>
                    <a:pt x="98" y="91"/>
                    <a:pt x="93" y="93"/>
                  </a:cubicBezTo>
                  <a:cubicBezTo>
                    <a:pt x="93" y="93"/>
                    <a:pt x="93" y="92"/>
                    <a:pt x="92" y="92"/>
                  </a:cubicBezTo>
                  <a:cubicBezTo>
                    <a:pt x="92" y="91"/>
                    <a:pt x="92" y="91"/>
                    <a:pt x="92" y="90"/>
                  </a:cubicBezTo>
                  <a:cubicBezTo>
                    <a:pt x="103" y="87"/>
                    <a:pt x="114" y="83"/>
                    <a:pt x="126" y="80"/>
                  </a:cubicBezTo>
                  <a:close/>
                  <a:moveTo>
                    <a:pt x="106" y="91"/>
                  </a:moveTo>
                  <a:cubicBezTo>
                    <a:pt x="111" y="88"/>
                    <a:pt x="117" y="87"/>
                    <a:pt x="123" y="85"/>
                  </a:cubicBezTo>
                  <a:cubicBezTo>
                    <a:pt x="133" y="81"/>
                    <a:pt x="144" y="79"/>
                    <a:pt x="154" y="76"/>
                  </a:cubicBezTo>
                  <a:cubicBezTo>
                    <a:pt x="153" y="76"/>
                    <a:pt x="152" y="76"/>
                    <a:pt x="152" y="77"/>
                  </a:cubicBezTo>
                  <a:cubicBezTo>
                    <a:pt x="145" y="79"/>
                    <a:pt x="139" y="82"/>
                    <a:pt x="132" y="84"/>
                  </a:cubicBezTo>
                  <a:cubicBezTo>
                    <a:pt x="120" y="89"/>
                    <a:pt x="108" y="92"/>
                    <a:pt x="96" y="97"/>
                  </a:cubicBezTo>
                  <a:cubicBezTo>
                    <a:pt x="95" y="96"/>
                    <a:pt x="94" y="95"/>
                    <a:pt x="93" y="94"/>
                  </a:cubicBezTo>
                  <a:cubicBezTo>
                    <a:pt x="98" y="94"/>
                    <a:pt x="102" y="92"/>
                    <a:pt x="106" y="91"/>
                  </a:cubicBezTo>
                  <a:close/>
                  <a:moveTo>
                    <a:pt x="120" y="91"/>
                  </a:moveTo>
                  <a:cubicBezTo>
                    <a:pt x="130" y="88"/>
                    <a:pt x="139" y="85"/>
                    <a:pt x="149" y="82"/>
                  </a:cubicBezTo>
                  <a:cubicBezTo>
                    <a:pt x="153" y="81"/>
                    <a:pt x="158" y="80"/>
                    <a:pt x="162" y="79"/>
                  </a:cubicBezTo>
                  <a:cubicBezTo>
                    <a:pt x="163" y="78"/>
                    <a:pt x="164" y="78"/>
                    <a:pt x="166" y="77"/>
                  </a:cubicBezTo>
                  <a:cubicBezTo>
                    <a:pt x="158" y="81"/>
                    <a:pt x="149" y="84"/>
                    <a:pt x="141" y="87"/>
                  </a:cubicBezTo>
                  <a:cubicBezTo>
                    <a:pt x="132" y="90"/>
                    <a:pt x="123" y="92"/>
                    <a:pt x="115" y="96"/>
                  </a:cubicBezTo>
                  <a:cubicBezTo>
                    <a:pt x="113" y="96"/>
                    <a:pt x="111" y="97"/>
                    <a:pt x="109" y="98"/>
                  </a:cubicBezTo>
                  <a:cubicBezTo>
                    <a:pt x="108" y="98"/>
                    <a:pt x="107" y="99"/>
                    <a:pt x="106" y="99"/>
                  </a:cubicBezTo>
                  <a:cubicBezTo>
                    <a:pt x="106" y="99"/>
                    <a:pt x="106" y="99"/>
                    <a:pt x="105" y="99"/>
                  </a:cubicBezTo>
                  <a:cubicBezTo>
                    <a:pt x="104" y="99"/>
                    <a:pt x="103" y="100"/>
                    <a:pt x="103" y="100"/>
                  </a:cubicBezTo>
                  <a:cubicBezTo>
                    <a:pt x="103" y="100"/>
                    <a:pt x="102" y="100"/>
                    <a:pt x="102" y="101"/>
                  </a:cubicBezTo>
                  <a:cubicBezTo>
                    <a:pt x="100" y="100"/>
                    <a:pt x="99" y="99"/>
                    <a:pt x="97" y="98"/>
                  </a:cubicBezTo>
                  <a:cubicBezTo>
                    <a:pt x="105" y="97"/>
                    <a:pt x="112" y="93"/>
                    <a:pt x="120" y="91"/>
                  </a:cubicBezTo>
                  <a:close/>
                  <a:moveTo>
                    <a:pt x="111" y="98"/>
                  </a:moveTo>
                  <a:cubicBezTo>
                    <a:pt x="114" y="97"/>
                    <a:pt x="116" y="96"/>
                    <a:pt x="119" y="96"/>
                  </a:cubicBezTo>
                  <a:cubicBezTo>
                    <a:pt x="129" y="92"/>
                    <a:pt x="139" y="90"/>
                    <a:pt x="148" y="86"/>
                  </a:cubicBezTo>
                  <a:cubicBezTo>
                    <a:pt x="154" y="84"/>
                    <a:pt x="160" y="82"/>
                    <a:pt x="166" y="80"/>
                  </a:cubicBezTo>
                  <a:cubicBezTo>
                    <a:pt x="165" y="81"/>
                    <a:pt x="164" y="81"/>
                    <a:pt x="163" y="82"/>
                  </a:cubicBezTo>
                  <a:cubicBezTo>
                    <a:pt x="157" y="84"/>
                    <a:pt x="150" y="87"/>
                    <a:pt x="143" y="89"/>
                  </a:cubicBezTo>
                  <a:cubicBezTo>
                    <a:pt x="136" y="92"/>
                    <a:pt x="129" y="94"/>
                    <a:pt x="123" y="97"/>
                  </a:cubicBezTo>
                  <a:cubicBezTo>
                    <a:pt x="118" y="99"/>
                    <a:pt x="112" y="100"/>
                    <a:pt x="107" y="102"/>
                  </a:cubicBezTo>
                  <a:cubicBezTo>
                    <a:pt x="106" y="102"/>
                    <a:pt x="104" y="101"/>
                    <a:pt x="103" y="101"/>
                  </a:cubicBezTo>
                  <a:cubicBezTo>
                    <a:pt x="106" y="100"/>
                    <a:pt x="108" y="99"/>
                    <a:pt x="111" y="98"/>
                  </a:cubicBezTo>
                  <a:close/>
                  <a:moveTo>
                    <a:pt x="124" y="99"/>
                  </a:moveTo>
                  <a:cubicBezTo>
                    <a:pt x="128" y="98"/>
                    <a:pt x="131" y="96"/>
                    <a:pt x="135" y="95"/>
                  </a:cubicBezTo>
                  <a:cubicBezTo>
                    <a:pt x="132" y="97"/>
                    <a:pt x="129" y="98"/>
                    <a:pt x="126" y="99"/>
                  </a:cubicBezTo>
                  <a:cubicBezTo>
                    <a:pt x="122" y="100"/>
                    <a:pt x="118" y="101"/>
                    <a:pt x="114" y="104"/>
                  </a:cubicBezTo>
                  <a:cubicBezTo>
                    <a:pt x="113" y="103"/>
                    <a:pt x="112" y="103"/>
                    <a:pt x="111" y="103"/>
                  </a:cubicBezTo>
                  <a:cubicBezTo>
                    <a:pt x="115" y="102"/>
                    <a:pt x="120" y="100"/>
                    <a:pt x="124" y="99"/>
                  </a:cubicBezTo>
                  <a:close/>
                  <a:moveTo>
                    <a:pt x="143" y="97"/>
                  </a:moveTo>
                  <a:cubicBezTo>
                    <a:pt x="138" y="98"/>
                    <a:pt x="133" y="100"/>
                    <a:pt x="128" y="101"/>
                  </a:cubicBezTo>
                  <a:cubicBezTo>
                    <a:pt x="125" y="102"/>
                    <a:pt x="121" y="103"/>
                    <a:pt x="119" y="105"/>
                  </a:cubicBezTo>
                  <a:cubicBezTo>
                    <a:pt x="118" y="105"/>
                    <a:pt x="117" y="104"/>
                    <a:pt x="116" y="104"/>
                  </a:cubicBezTo>
                  <a:cubicBezTo>
                    <a:pt x="125" y="102"/>
                    <a:pt x="134" y="99"/>
                    <a:pt x="143" y="97"/>
                  </a:cubicBezTo>
                  <a:close/>
                  <a:moveTo>
                    <a:pt x="180" y="88"/>
                  </a:moveTo>
                  <a:cubicBezTo>
                    <a:pt x="165" y="93"/>
                    <a:pt x="149" y="98"/>
                    <a:pt x="133" y="102"/>
                  </a:cubicBezTo>
                  <a:cubicBezTo>
                    <a:pt x="130" y="103"/>
                    <a:pt x="127" y="104"/>
                    <a:pt x="123" y="105"/>
                  </a:cubicBezTo>
                  <a:cubicBezTo>
                    <a:pt x="122" y="105"/>
                    <a:pt x="121" y="105"/>
                    <a:pt x="120" y="106"/>
                  </a:cubicBezTo>
                  <a:cubicBezTo>
                    <a:pt x="120" y="105"/>
                    <a:pt x="120" y="105"/>
                    <a:pt x="120" y="105"/>
                  </a:cubicBezTo>
                  <a:cubicBezTo>
                    <a:pt x="120" y="105"/>
                    <a:pt x="125" y="103"/>
                    <a:pt x="126" y="103"/>
                  </a:cubicBezTo>
                  <a:cubicBezTo>
                    <a:pt x="133" y="101"/>
                    <a:pt x="140" y="98"/>
                    <a:pt x="148" y="96"/>
                  </a:cubicBezTo>
                  <a:cubicBezTo>
                    <a:pt x="155" y="93"/>
                    <a:pt x="162" y="91"/>
                    <a:pt x="170" y="90"/>
                  </a:cubicBezTo>
                  <a:cubicBezTo>
                    <a:pt x="176" y="88"/>
                    <a:pt x="183" y="85"/>
                    <a:pt x="189" y="83"/>
                  </a:cubicBezTo>
                  <a:cubicBezTo>
                    <a:pt x="189" y="83"/>
                    <a:pt x="189" y="83"/>
                    <a:pt x="190" y="83"/>
                  </a:cubicBezTo>
                  <a:cubicBezTo>
                    <a:pt x="190" y="83"/>
                    <a:pt x="191" y="83"/>
                    <a:pt x="192" y="83"/>
                  </a:cubicBezTo>
                  <a:cubicBezTo>
                    <a:pt x="193" y="83"/>
                    <a:pt x="194" y="82"/>
                    <a:pt x="195" y="82"/>
                  </a:cubicBezTo>
                  <a:cubicBezTo>
                    <a:pt x="205" y="79"/>
                    <a:pt x="215" y="74"/>
                    <a:pt x="224" y="70"/>
                  </a:cubicBezTo>
                  <a:cubicBezTo>
                    <a:pt x="225" y="71"/>
                    <a:pt x="225" y="72"/>
                    <a:pt x="226" y="73"/>
                  </a:cubicBezTo>
                  <a:cubicBezTo>
                    <a:pt x="211" y="80"/>
                    <a:pt x="195" y="83"/>
                    <a:pt x="180" y="88"/>
                  </a:cubicBezTo>
                  <a:close/>
                  <a:moveTo>
                    <a:pt x="207" y="76"/>
                  </a:moveTo>
                  <a:cubicBezTo>
                    <a:pt x="204" y="77"/>
                    <a:pt x="201" y="79"/>
                    <a:pt x="198" y="80"/>
                  </a:cubicBezTo>
                  <a:cubicBezTo>
                    <a:pt x="198" y="80"/>
                    <a:pt x="197" y="80"/>
                    <a:pt x="196" y="80"/>
                  </a:cubicBezTo>
                  <a:cubicBezTo>
                    <a:pt x="197" y="80"/>
                    <a:pt x="197" y="79"/>
                    <a:pt x="197" y="79"/>
                  </a:cubicBezTo>
                  <a:cubicBezTo>
                    <a:pt x="205" y="75"/>
                    <a:pt x="214" y="73"/>
                    <a:pt x="221" y="67"/>
                  </a:cubicBezTo>
                  <a:cubicBezTo>
                    <a:pt x="221" y="67"/>
                    <a:pt x="221" y="66"/>
                    <a:pt x="220" y="67"/>
                  </a:cubicBezTo>
                  <a:cubicBezTo>
                    <a:pt x="213" y="68"/>
                    <a:pt x="204" y="71"/>
                    <a:pt x="198" y="75"/>
                  </a:cubicBezTo>
                  <a:cubicBezTo>
                    <a:pt x="205" y="71"/>
                    <a:pt x="213" y="69"/>
                    <a:pt x="220" y="64"/>
                  </a:cubicBezTo>
                  <a:cubicBezTo>
                    <a:pt x="220" y="64"/>
                    <a:pt x="220" y="64"/>
                    <a:pt x="220" y="64"/>
                  </a:cubicBezTo>
                  <a:cubicBezTo>
                    <a:pt x="221" y="66"/>
                    <a:pt x="223" y="68"/>
                    <a:pt x="224" y="70"/>
                  </a:cubicBezTo>
                  <a:cubicBezTo>
                    <a:pt x="218" y="72"/>
                    <a:pt x="213" y="74"/>
                    <a:pt x="207" y="76"/>
                  </a:cubicBezTo>
                  <a:close/>
                  <a:moveTo>
                    <a:pt x="204" y="68"/>
                  </a:moveTo>
                  <a:cubicBezTo>
                    <a:pt x="203" y="69"/>
                    <a:pt x="202" y="69"/>
                    <a:pt x="201" y="70"/>
                  </a:cubicBezTo>
                  <a:cubicBezTo>
                    <a:pt x="201" y="69"/>
                    <a:pt x="201" y="69"/>
                    <a:pt x="202" y="68"/>
                  </a:cubicBezTo>
                  <a:cubicBezTo>
                    <a:pt x="202" y="68"/>
                    <a:pt x="202" y="68"/>
                    <a:pt x="202" y="67"/>
                  </a:cubicBezTo>
                  <a:cubicBezTo>
                    <a:pt x="207" y="66"/>
                    <a:pt x="212" y="63"/>
                    <a:pt x="217" y="62"/>
                  </a:cubicBezTo>
                  <a:cubicBezTo>
                    <a:pt x="218" y="61"/>
                    <a:pt x="218" y="61"/>
                    <a:pt x="218" y="61"/>
                  </a:cubicBezTo>
                  <a:cubicBezTo>
                    <a:pt x="218" y="62"/>
                    <a:pt x="219" y="63"/>
                    <a:pt x="219" y="63"/>
                  </a:cubicBezTo>
                  <a:cubicBezTo>
                    <a:pt x="214" y="65"/>
                    <a:pt x="209" y="66"/>
                    <a:pt x="204" y="68"/>
                  </a:cubicBezTo>
                  <a:close/>
                  <a:moveTo>
                    <a:pt x="217" y="61"/>
                  </a:moveTo>
                  <a:cubicBezTo>
                    <a:pt x="212" y="63"/>
                    <a:pt x="207" y="65"/>
                    <a:pt x="202" y="66"/>
                  </a:cubicBezTo>
                  <a:cubicBezTo>
                    <a:pt x="202" y="66"/>
                    <a:pt x="202" y="66"/>
                    <a:pt x="202" y="66"/>
                  </a:cubicBezTo>
                  <a:cubicBezTo>
                    <a:pt x="207" y="64"/>
                    <a:pt x="212" y="62"/>
                    <a:pt x="216" y="59"/>
                  </a:cubicBezTo>
                  <a:cubicBezTo>
                    <a:pt x="217" y="60"/>
                    <a:pt x="217" y="60"/>
                    <a:pt x="218" y="61"/>
                  </a:cubicBezTo>
                  <a:cubicBezTo>
                    <a:pt x="217" y="61"/>
                    <a:pt x="217" y="61"/>
                    <a:pt x="217" y="61"/>
                  </a:cubicBezTo>
                  <a:close/>
                  <a:moveTo>
                    <a:pt x="202" y="64"/>
                  </a:moveTo>
                  <a:cubicBezTo>
                    <a:pt x="201" y="63"/>
                    <a:pt x="201" y="63"/>
                    <a:pt x="201" y="62"/>
                  </a:cubicBezTo>
                  <a:cubicBezTo>
                    <a:pt x="205" y="61"/>
                    <a:pt x="209" y="58"/>
                    <a:pt x="214" y="56"/>
                  </a:cubicBezTo>
                  <a:cubicBezTo>
                    <a:pt x="214" y="56"/>
                    <a:pt x="214" y="56"/>
                    <a:pt x="214" y="56"/>
                  </a:cubicBezTo>
                  <a:cubicBezTo>
                    <a:pt x="215" y="57"/>
                    <a:pt x="215" y="58"/>
                    <a:pt x="216" y="59"/>
                  </a:cubicBezTo>
                  <a:cubicBezTo>
                    <a:pt x="211" y="61"/>
                    <a:pt x="207" y="62"/>
                    <a:pt x="202" y="64"/>
                  </a:cubicBezTo>
                  <a:close/>
                  <a:moveTo>
                    <a:pt x="200" y="61"/>
                  </a:moveTo>
                  <a:cubicBezTo>
                    <a:pt x="203" y="60"/>
                    <a:pt x="208" y="56"/>
                    <a:pt x="210" y="54"/>
                  </a:cubicBezTo>
                  <a:cubicBezTo>
                    <a:pt x="211" y="54"/>
                    <a:pt x="210" y="53"/>
                    <a:pt x="210" y="53"/>
                  </a:cubicBezTo>
                  <a:cubicBezTo>
                    <a:pt x="208" y="54"/>
                    <a:pt x="206" y="55"/>
                    <a:pt x="205" y="55"/>
                  </a:cubicBezTo>
                  <a:cubicBezTo>
                    <a:pt x="203" y="56"/>
                    <a:pt x="201" y="57"/>
                    <a:pt x="199" y="57"/>
                  </a:cubicBezTo>
                  <a:cubicBezTo>
                    <a:pt x="198" y="58"/>
                    <a:pt x="196" y="59"/>
                    <a:pt x="199" y="58"/>
                  </a:cubicBezTo>
                  <a:cubicBezTo>
                    <a:pt x="202" y="55"/>
                    <a:pt x="206" y="54"/>
                    <a:pt x="208" y="50"/>
                  </a:cubicBezTo>
                  <a:cubicBezTo>
                    <a:pt x="210" y="52"/>
                    <a:pt x="212" y="54"/>
                    <a:pt x="213" y="56"/>
                  </a:cubicBezTo>
                  <a:cubicBezTo>
                    <a:pt x="209" y="58"/>
                    <a:pt x="205" y="60"/>
                    <a:pt x="200" y="61"/>
                  </a:cubicBezTo>
                  <a:close/>
                  <a:moveTo>
                    <a:pt x="199" y="53"/>
                  </a:moveTo>
                  <a:cubicBezTo>
                    <a:pt x="198" y="54"/>
                    <a:pt x="196" y="55"/>
                    <a:pt x="195" y="56"/>
                  </a:cubicBezTo>
                  <a:cubicBezTo>
                    <a:pt x="198" y="53"/>
                    <a:pt x="202" y="51"/>
                    <a:pt x="205" y="47"/>
                  </a:cubicBezTo>
                  <a:cubicBezTo>
                    <a:pt x="206" y="48"/>
                    <a:pt x="207" y="49"/>
                    <a:pt x="208" y="50"/>
                  </a:cubicBezTo>
                  <a:cubicBezTo>
                    <a:pt x="205" y="51"/>
                    <a:pt x="202" y="52"/>
                    <a:pt x="199" y="53"/>
                  </a:cubicBezTo>
                  <a:close/>
                  <a:moveTo>
                    <a:pt x="193" y="50"/>
                  </a:moveTo>
                  <a:cubicBezTo>
                    <a:pt x="196" y="49"/>
                    <a:pt x="198" y="47"/>
                    <a:pt x="200" y="45"/>
                  </a:cubicBezTo>
                  <a:cubicBezTo>
                    <a:pt x="201" y="44"/>
                    <a:pt x="200" y="44"/>
                    <a:pt x="200" y="44"/>
                  </a:cubicBezTo>
                  <a:cubicBezTo>
                    <a:pt x="196" y="46"/>
                    <a:pt x="192" y="47"/>
                    <a:pt x="189" y="49"/>
                  </a:cubicBezTo>
                  <a:cubicBezTo>
                    <a:pt x="192" y="47"/>
                    <a:pt x="195" y="44"/>
                    <a:pt x="198" y="42"/>
                  </a:cubicBezTo>
                  <a:cubicBezTo>
                    <a:pt x="198" y="42"/>
                    <a:pt x="198" y="42"/>
                    <a:pt x="198" y="41"/>
                  </a:cubicBezTo>
                  <a:cubicBezTo>
                    <a:pt x="199" y="42"/>
                    <a:pt x="199" y="42"/>
                    <a:pt x="200" y="43"/>
                  </a:cubicBezTo>
                  <a:cubicBezTo>
                    <a:pt x="201" y="44"/>
                    <a:pt x="203" y="45"/>
                    <a:pt x="204" y="46"/>
                  </a:cubicBezTo>
                  <a:cubicBezTo>
                    <a:pt x="200" y="47"/>
                    <a:pt x="197" y="49"/>
                    <a:pt x="193" y="50"/>
                  </a:cubicBezTo>
                  <a:close/>
                  <a:moveTo>
                    <a:pt x="198" y="41"/>
                  </a:moveTo>
                  <a:cubicBezTo>
                    <a:pt x="193" y="43"/>
                    <a:pt x="189" y="45"/>
                    <a:pt x="185" y="47"/>
                  </a:cubicBezTo>
                  <a:cubicBezTo>
                    <a:pt x="183" y="48"/>
                    <a:pt x="182" y="49"/>
                    <a:pt x="180" y="50"/>
                  </a:cubicBezTo>
                  <a:cubicBezTo>
                    <a:pt x="179" y="51"/>
                    <a:pt x="174" y="54"/>
                    <a:pt x="178" y="51"/>
                  </a:cubicBezTo>
                  <a:cubicBezTo>
                    <a:pt x="183" y="47"/>
                    <a:pt x="190" y="44"/>
                    <a:pt x="194" y="39"/>
                  </a:cubicBezTo>
                  <a:cubicBezTo>
                    <a:pt x="194" y="39"/>
                    <a:pt x="194" y="39"/>
                    <a:pt x="194" y="38"/>
                  </a:cubicBezTo>
                  <a:cubicBezTo>
                    <a:pt x="195" y="39"/>
                    <a:pt x="197" y="40"/>
                    <a:pt x="198" y="41"/>
                  </a:cubicBezTo>
                  <a:cubicBezTo>
                    <a:pt x="198" y="41"/>
                    <a:pt x="198" y="41"/>
                    <a:pt x="198" y="41"/>
                  </a:cubicBezTo>
                  <a:close/>
                  <a:moveTo>
                    <a:pt x="194" y="38"/>
                  </a:moveTo>
                  <a:cubicBezTo>
                    <a:pt x="190" y="39"/>
                    <a:pt x="187" y="41"/>
                    <a:pt x="184" y="43"/>
                  </a:cubicBezTo>
                  <a:cubicBezTo>
                    <a:pt x="186" y="41"/>
                    <a:pt x="189" y="39"/>
                    <a:pt x="191" y="37"/>
                  </a:cubicBezTo>
                  <a:cubicBezTo>
                    <a:pt x="192" y="37"/>
                    <a:pt x="192" y="37"/>
                    <a:pt x="192" y="37"/>
                  </a:cubicBezTo>
                  <a:cubicBezTo>
                    <a:pt x="192" y="37"/>
                    <a:pt x="193" y="38"/>
                    <a:pt x="194" y="38"/>
                  </a:cubicBezTo>
                  <a:cubicBezTo>
                    <a:pt x="194" y="38"/>
                    <a:pt x="194" y="38"/>
                    <a:pt x="194" y="38"/>
                  </a:cubicBezTo>
                  <a:close/>
                  <a:moveTo>
                    <a:pt x="191" y="36"/>
                  </a:moveTo>
                  <a:cubicBezTo>
                    <a:pt x="185" y="40"/>
                    <a:pt x="180" y="43"/>
                    <a:pt x="174" y="46"/>
                  </a:cubicBezTo>
                  <a:cubicBezTo>
                    <a:pt x="178" y="44"/>
                    <a:pt x="183" y="39"/>
                    <a:pt x="188" y="35"/>
                  </a:cubicBezTo>
                  <a:cubicBezTo>
                    <a:pt x="189" y="35"/>
                    <a:pt x="188" y="34"/>
                    <a:pt x="188" y="35"/>
                  </a:cubicBezTo>
                  <a:cubicBezTo>
                    <a:pt x="187" y="35"/>
                    <a:pt x="186" y="35"/>
                    <a:pt x="186" y="36"/>
                  </a:cubicBezTo>
                  <a:cubicBezTo>
                    <a:pt x="185" y="36"/>
                    <a:pt x="185" y="36"/>
                    <a:pt x="185" y="36"/>
                  </a:cubicBezTo>
                  <a:cubicBezTo>
                    <a:pt x="183" y="37"/>
                    <a:pt x="182" y="38"/>
                    <a:pt x="180" y="39"/>
                  </a:cubicBezTo>
                  <a:cubicBezTo>
                    <a:pt x="177" y="41"/>
                    <a:pt x="174" y="43"/>
                    <a:pt x="171" y="45"/>
                  </a:cubicBezTo>
                  <a:cubicBezTo>
                    <a:pt x="171" y="45"/>
                    <a:pt x="171" y="45"/>
                    <a:pt x="171" y="45"/>
                  </a:cubicBezTo>
                  <a:cubicBezTo>
                    <a:pt x="170" y="44"/>
                    <a:pt x="170" y="44"/>
                    <a:pt x="169" y="44"/>
                  </a:cubicBezTo>
                  <a:cubicBezTo>
                    <a:pt x="176" y="42"/>
                    <a:pt x="180" y="37"/>
                    <a:pt x="186" y="34"/>
                  </a:cubicBezTo>
                  <a:cubicBezTo>
                    <a:pt x="187" y="34"/>
                    <a:pt x="187" y="33"/>
                    <a:pt x="186" y="33"/>
                  </a:cubicBezTo>
                  <a:cubicBezTo>
                    <a:pt x="181" y="35"/>
                    <a:pt x="178" y="38"/>
                    <a:pt x="173" y="41"/>
                  </a:cubicBezTo>
                  <a:cubicBezTo>
                    <a:pt x="172" y="42"/>
                    <a:pt x="171" y="42"/>
                    <a:pt x="170" y="43"/>
                  </a:cubicBezTo>
                  <a:cubicBezTo>
                    <a:pt x="169" y="43"/>
                    <a:pt x="169" y="43"/>
                    <a:pt x="169" y="43"/>
                  </a:cubicBezTo>
                  <a:cubicBezTo>
                    <a:pt x="169" y="43"/>
                    <a:pt x="169" y="43"/>
                    <a:pt x="169" y="43"/>
                  </a:cubicBezTo>
                  <a:cubicBezTo>
                    <a:pt x="169" y="43"/>
                    <a:pt x="169" y="43"/>
                    <a:pt x="170" y="42"/>
                  </a:cubicBezTo>
                  <a:cubicBezTo>
                    <a:pt x="171" y="41"/>
                    <a:pt x="173" y="40"/>
                    <a:pt x="174" y="39"/>
                  </a:cubicBezTo>
                  <a:cubicBezTo>
                    <a:pt x="174" y="39"/>
                    <a:pt x="175" y="39"/>
                    <a:pt x="175" y="39"/>
                  </a:cubicBezTo>
                  <a:cubicBezTo>
                    <a:pt x="178" y="39"/>
                    <a:pt x="179" y="37"/>
                    <a:pt x="179" y="35"/>
                  </a:cubicBezTo>
                  <a:cubicBezTo>
                    <a:pt x="180" y="34"/>
                    <a:pt x="182" y="33"/>
                    <a:pt x="183" y="33"/>
                  </a:cubicBezTo>
                  <a:cubicBezTo>
                    <a:pt x="183" y="33"/>
                    <a:pt x="183" y="32"/>
                    <a:pt x="183" y="32"/>
                  </a:cubicBezTo>
                  <a:cubicBezTo>
                    <a:pt x="181" y="32"/>
                    <a:pt x="180" y="33"/>
                    <a:pt x="179" y="33"/>
                  </a:cubicBezTo>
                  <a:cubicBezTo>
                    <a:pt x="180" y="32"/>
                    <a:pt x="180" y="32"/>
                    <a:pt x="181" y="31"/>
                  </a:cubicBezTo>
                  <a:cubicBezTo>
                    <a:pt x="182" y="31"/>
                    <a:pt x="181" y="31"/>
                    <a:pt x="181" y="31"/>
                  </a:cubicBezTo>
                  <a:cubicBezTo>
                    <a:pt x="179" y="30"/>
                    <a:pt x="178" y="31"/>
                    <a:pt x="176" y="31"/>
                  </a:cubicBezTo>
                  <a:cubicBezTo>
                    <a:pt x="176" y="31"/>
                    <a:pt x="176" y="31"/>
                    <a:pt x="176" y="31"/>
                  </a:cubicBezTo>
                  <a:cubicBezTo>
                    <a:pt x="176" y="31"/>
                    <a:pt x="177" y="30"/>
                    <a:pt x="177" y="30"/>
                  </a:cubicBezTo>
                  <a:cubicBezTo>
                    <a:pt x="177" y="30"/>
                    <a:pt x="177" y="29"/>
                    <a:pt x="177" y="29"/>
                  </a:cubicBezTo>
                  <a:cubicBezTo>
                    <a:pt x="175" y="29"/>
                    <a:pt x="174" y="30"/>
                    <a:pt x="173" y="30"/>
                  </a:cubicBezTo>
                  <a:cubicBezTo>
                    <a:pt x="174" y="30"/>
                    <a:pt x="175" y="29"/>
                    <a:pt x="176" y="29"/>
                  </a:cubicBezTo>
                  <a:cubicBezTo>
                    <a:pt x="176" y="29"/>
                    <a:pt x="176" y="28"/>
                    <a:pt x="176" y="28"/>
                  </a:cubicBezTo>
                  <a:cubicBezTo>
                    <a:pt x="176" y="28"/>
                    <a:pt x="176" y="28"/>
                    <a:pt x="176" y="28"/>
                  </a:cubicBezTo>
                  <a:cubicBezTo>
                    <a:pt x="181" y="30"/>
                    <a:pt x="186" y="33"/>
                    <a:pt x="191" y="36"/>
                  </a:cubicBezTo>
                  <a:cubicBezTo>
                    <a:pt x="191" y="36"/>
                    <a:pt x="191" y="36"/>
                    <a:pt x="191" y="36"/>
                  </a:cubicBezTo>
                  <a:close/>
                  <a:moveTo>
                    <a:pt x="154" y="43"/>
                  </a:moveTo>
                  <a:cubicBezTo>
                    <a:pt x="154" y="43"/>
                    <a:pt x="154" y="43"/>
                    <a:pt x="153" y="43"/>
                  </a:cubicBezTo>
                  <a:cubicBezTo>
                    <a:pt x="153" y="43"/>
                    <a:pt x="153" y="43"/>
                    <a:pt x="153" y="43"/>
                  </a:cubicBezTo>
                  <a:cubicBezTo>
                    <a:pt x="155" y="42"/>
                    <a:pt x="157" y="41"/>
                    <a:pt x="159" y="39"/>
                  </a:cubicBezTo>
                  <a:cubicBezTo>
                    <a:pt x="159" y="39"/>
                    <a:pt x="159" y="39"/>
                    <a:pt x="159" y="38"/>
                  </a:cubicBezTo>
                  <a:cubicBezTo>
                    <a:pt x="161" y="38"/>
                    <a:pt x="166" y="35"/>
                    <a:pt x="162" y="39"/>
                  </a:cubicBezTo>
                  <a:cubicBezTo>
                    <a:pt x="160" y="40"/>
                    <a:pt x="159" y="40"/>
                    <a:pt x="158" y="41"/>
                  </a:cubicBezTo>
                  <a:cubicBezTo>
                    <a:pt x="157" y="41"/>
                    <a:pt x="155" y="42"/>
                    <a:pt x="154" y="43"/>
                  </a:cubicBezTo>
                  <a:close/>
                  <a:moveTo>
                    <a:pt x="158" y="38"/>
                  </a:moveTo>
                  <a:cubicBezTo>
                    <a:pt x="158" y="38"/>
                    <a:pt x="158" y="38"/>
                    <a:pt x="158" y="38"/>
                  </a:cubicBezTo>
                  <a:cubicBezTo>
                    <a:pt x="158" y="38"/>
                    <a:pt x="158" y="38"/>
                    <a:pt x="158" y="38"/>
                  </a:cubicBezTo>
                  <a:close/>
                  <a:moveTo>
                    <a:pt x="161" y="37"/>
                  </a:moveTo>
                  <a:cubicBezTo>
                    <a:pt x="161" y="37"/>
                    <a:pt x="160" y="37"/>
                    <a:pt x="160" y="37"/>
                  </a:cubicBezTo>
                  <a:cubicBezTo>
                    <a:pt x="160" y="37"/>
                    <a:pt x="160" y="37"/>
                    <a:pt x="160" y="37"/>
                  </a:cubicBezTo>
                  <a:cubicBezTo>
                    <a:pt x="160" y="37"/>
                    <a:pt x="160" y="36"/>
                    <a:pt x="159" y="36"/>
                  </a:cubicBezTo>
                  <a:cubicBezTo>
                    <a:pt x="159" y="37"/>
                    <a:pt x="158" y="37"/>
                    <a:pt x="157" y="38"/>
                  </a:cubicBezTo>
                  <a:cubicBezTo>
                    <a:pt x="157" y="38"/>
                    <a:pt x="157" y="38"/>
                    <a:pt x="157" y="37"/>
                  </a:cubicBezTo>
                  <a:cubicBezTo>
                    <a:pt x="158" y="36"/>
                    <a:pt x="159" y="36"/>
                    <a:pt x="160" y="34"/>
                  </a:cubicBezTo>
                  <a:cubicBezTo>
                    <a:pt x="160" y="34"/>
                    <a:pt x="160" y="34"/>
                    <a:pt x="160" y="34"/>
                  </a:cubicBezTo>
                  <a:cubicBezTo>
                    <a:pt x="161" y="34"/>
                    <a:pt x="162" y="35"/>
                    <a:pt x="163" y="36"/>
                  </a:cubicBezTo>
                  <a:cubicBezTo>
                    <a:pt x="162" y="36"/>
                    <a:pt x="162" y="36"/>
                    <a:pt x="161" y="37"/>
                  </a:cubicBezTo>
                  <a:close/>
                  <a:moveTo>
                    <a:pt x="159" y="34"/>
                  </a:moveTo>
                  <a:cubicBezTo>
                    <a:pt x="153" y="36"/>
                    <a:pt x="156" y="34"/>
                    <a:pt x="157" y="32"/>
                  </a:cubicBezTo>
                  <a:cubicBezTo>
                    <a:pt x="157" y="32"/>
                    <a:pt x="157" y="32"/>
                    <a:pt x="157" y="32"/>
                  </a:cubicBezTo>
                  <a:cubicBezTo>
                    <a:pt x="158" y="32"/>
                    <a:pt x="159" y="33"/>
                    <a:pt x="159" y="33"/>
                  </a:cubicBezTo>
                  <a:cubicBezTo>
                    <a:pt x="159" y="33"/>
                    <a:pt x="159" y="33"/>
                    <a:pt x="159" y="34"/>
                  </a:cubicBezTo>
                  <a:cubicBezTo>
                    <a:pt x="159" y="33"/>
                    <a:pt x="159" y="33"/>
                    <a:pt x="159" y="34"/>
                  </a:cubicBezTo>
                  <a:close/>
                  <a:moveTo>
                    <a:pt x="157" y="32"/>
                  </a:moveTo>
                  <a:cubicBezTo>
                    <a:pt x="156" y="32"/>
                    <a:pt x="155" y="32"/>
                    <a:pt x="154" y="32"/>
                  </a:cubicBezTo>
                  <a:cubicBezTo>
                    <a:pt x="154" y="31"/>
                    <a:pt x="154" y="30"/>
                    <a:pt x="156" y="31"/>
                  </a:cubicBezTo>
                  <a:cubicBezTo>
                    <a:pt x="156" y="31"/>
                    <a:pt x="157" y="31"/>
                    <a:pt x="157" y="32"/>
                  </a:cubicBezTo>
                  <a:cubicBezTo>
                    <a:pt x="157" y="32"/>
                    <a:pt x="157" y="32"/>
                    <a:pt x="157" y="32"/>
                  </a:cubicBezTo>
                  <a:close/>
                  <a:moveTo>
                    <a:pt x="154" y="34"/>
                  </a:moveTo>
                  <a:cubicBezTo>
                    <a:pt x="154" y="34"/>
                    <a:pt x="154" y="33"/>
                    <a:pt x="154" y="33"/>
                  </a:cubicBezTo>
                  <a:cubicBezTo>
                    <a:pt x="155" y="33"/>
                    <a:pt x="155" y="33"/>
                    <a:pt x="154" y="34"/>
                  </a:cubicBezTo>
                  <a:close/>
                  <a:moveTo>
                    <a:pt x="154" y="38"/>
                  </a:moveTo>
                  <a:cubicBezTo>
                    <a:pt x="155" y="37"/>
                    <a:pt x="155" y="37"/>
                    <a:pt x="155" y="36"/>
                  </a:cubicBezTo>
                  <a:cubicBezTo>
                    <a:pt x="156" y="35"/>
                    <a:pt x="159" y="34"/>
                    <a:pt x="157" y="36"/>
                  </a:cubicBezTo>
                  <a:cubicBezTo>
                    <a:pt x="156" y="37"/>
                    <a:pt x="155" y="38"/>
                    <a:pt x="154" y="39"/>
                  </a:cubicBezTo>
                  <a:cubicBezTo>
                    <a:pt x="154" y="39"/>
                    <a:pt x="154" y="39"/>
                    <a:pt x="154" y="40"/>
                  </a:cubicBezTo>
                  <a:cubicBezTo>
                    <a:pt x="151" y="41"/>
                    <a:pt x="149" y="43"/>
                    <a:pt x="146" y="44"/>
                  </a:cubicBezTo>
                  <a:cubicBezTo>
                    <a:pt x="145" y="44"/>
                    <a:pt x="145" y="44"/>
                    <a:pt x="145" y="44"/>
                  </a:cubicBezTo>
                  <a:cubicBezTo>
                    <a:pt x="145" y="44"/>
                    <a:pt x="145" y="44"/>
                    <a:pt x="145" y="44"/>
                  </a:cubicBezTo>
                  <a:cubicBezTo>
                    <a:pt x="145" y="44"/>
                    <a:pt x="147" y="42"/>
                    <a:pt x="148" y="42"/>
                  </a:cubicBezTo>
                  <a:cubicBezTo>
                    <a:pt x="148" y="42"/>
                    <a:pt x="148" y="41"/>
                    <a:pt x="149" y="41"/>
                  </a:cubicBezTo>
                  <a:cubicBezTo>
                    <a:pt x="151" y="41"/>
                    <a:pt x="153" y="40"/>
                    <a:pt x="154" y="38"/>
                  </a:cubicBezTo>
                  <a:close/>
                  <a:moveTo>
                    <a:pt x="144" y="40"/>
                  </a:moveTo>
                  <a:cubicBezTo>
                    <a:pt x="145" y="40"/>
                    <a:pt x="146" y="40"/>
                    <a:pt x="147" y="40"/>
                  </a:cubicBezTo>
                  <a:cubicBezTo>
                    <a:pt x="145" y="41"/>
                    <a:pt x="143" y="42"/>
                    <a:pt x="142" y="43"/>
                  </a:cubicBezTo>
                  <a:cubicBezTo>
                    <a:pt x="143" y="42"/>
                    <a:pt x="143" y="41"/>
                    <a:pt x="144" y="40"/>
                  </a:cubicBezTo>
                  <a:cubicBezTo>
                    <a:pt x="144" y="40"/>
                    <a:pt x="144" y="40"/>
                    <a:pt x="144" y="40"/>
                  </a:cubicBezTo>
                  <a:close/>
                  <a:moveTo>
                    <a:pt x="140" y="41"/>
                  </a:moveTo>
                  <a:cubicBezTo>
                    <a:pt x="137" y="43"/>
                    <a:pt x="140" y="41"/>
                    <a:pt x="140" y="40"/>
                  </a:cubicBezTo>
                  <a:cubicBezTo>
                    <a:pt x="140" y="39"/>
                    <a:pt x="140" y="39"/>
                    <a:pt x="140" y="39"/>
                  </a:cubicBezTo>
                  <a:cubicBezTo>
                    <a:pt x="141" y="39"/>
                    <a:pt x="142" y="40"/>
                    <a:pt x="143" y="40"/>
                  </a:cubicBezTo>
                  <a:cubicBezTo>
                    <a:pt x="142" y="40"/>
                    <a:pt x="142" y="40"/>
                    <a:pt x="140" y="41"/>
                  </a:cubicBezTo>
                  <a:close/>
                  <a:moveTo>
                    <a:pt x="137" y="41"/>
                  </a:moveTo>
                  <a:cubicBezTo>
                    <a:pt x="137" y="41"/>
                    <a:pt x="137" y="40"/>
                    <a:pt x="136" y="40"/>
                  </a:cubicBezTo>
                  <a:cubicBezTo>
                    <a:pt x="136" y="39"/>
                    <a:pt x="138" y="39"/>
                    <a:pt x="139" y="39"/>
                  </a:cubicBezTo>
                  <a:cubicBezTo>
                    <a:pt x="139" y="40"/>
                    <a:pt x="138" y="40"/>
                    <a:pt x="137" y="41"/>
                  </a:cubicBezTo>
                  <a:close/>
                  <a:moveTo>
                    <a:pt x="138" y="42"/>
                  </a:moveTo>
                  <a:cubicBezTo>
                    <a:pt x="138" y="42"/>
                    <a:pt x="137" y="41"/>
                    <a:pt x="137" y="41"/>
                  </a:cubicBezTo>
                  <a:cubicBezTo>
                    <a:pt x="139" y="40"/>
                    <a:pt x="139" y="40"/>
                    <a:pt x="138" y="42"/>
                  </a:cubicBezTo>
                  <a:close/>
                  <a:moveTo>
                    <a:pt x="140" y="43"/>
                  </a:moveTo>
                  <a:cubicBezTo>
                    <a:pt x="140" y="43"/>
                    <a:pt x="139" y="43"/>
                    <a:pt x="139" y="42"/>
                  </a:cubicBezTo>
                  <a:cubicBezTo>
                    <a:pt x="140" y="42"/>
                    <a:pt x="142" y="41"/>
                    <a:pt x="140" y="43"/>
                  </a:cubicBezTo>
                  <a:close/>
                  <a:moveTo>
                    <a:pt x="147" y="41"/>
                  </a:moveTo>
                  <a:cubicBezTo>
                    <a:pt x="147" y="41"/>
                    <a:pt x="145" y="43"/>
                    <a:pt x="144" y="44"/>
                  </a:cubicBezTo>
                  <a:cubicBezTo>
                    <a:pt x="143" y="44"/>
                    <a:pt x="143" y="44"/>
                    <a:pt x="142" y="43"/>
                  </a:cubicBezTo>
                  <a:cubicBezTo>
                    <a:pt x="144" y="43"/>
                    <a:pt x="145" y="42"/>
                    <a:pt x="147" y="41"/>
                  </a:cubicBezTo>
                  <a:close/>
                  <a:moveTo>
                    <a:pt x="155" y="40"/>
                  </a:moveTo>
                  <a:cubicBezTo>
                    <a:pt x="156" y="40"/>
                    <a:pt x="156" y="40"/>
                    <a:pt x="156" y="40"/>
                  </a:cubicBezTo>
                  <a:cubicBezTo>
                    <a:pt x="155" y="41"/>
                    <a:pt x="154" y="42"/>
                    <a:pt x="154" y="42"/>
                  </a:cubicBezTo>
                  <a:cubicBezTo>
                    <a:pt x="152" y="43"/>
                    <a:pt x="151" y="44"/>
                    <a:pt x="150" y="45"/>
                  </a:cubicBezTo>
                  <a:cubicBezTo>
                    <a:pt x="149" y="45"/>
                    <a:pt x="148" y="45"/>
                    <a:pt x="147" y="44"/>
                  </a:cubicBezTo>
                  <a:cubicBezTo>
                    <a:pt x="150" y="43"/>
                    <a:pt x="153" y="42"/>
                    <a:pt x="155" y="40"/>
                  </a:cubicBezTo>
                  <a:close/>
                  <a:moveTo>
                    <a:pt x="165" y="37"/>
                  </a:moveTo>
                  <a:cubicBezTo>
                    <a:pt x="166" y="37"/>
                    <a:pt x="166" y="37"/>
                    <a:pt x="167" y="37"/>
                  </a:cubicBezTo>
                  <a:cubicBezTo>
                    <a:pt x="165" y="38"/>
                    <a:pt x="164" y="39"/>
                    <a:pt x="162" y="40"/>
                  </a:cubicBezTo>
                  <a:cubicBezTo>
                    <a:pt x="162" y="40"/>
                    <a:pt x="162" y="40"/>
                    <a:pt x="162" y="40"/>
                  </a:cubicBezTo>
                  <a:cubicBezTo>
                    <a:pt x="161" y="40"/>
                    <a:pt x="161" y="40"/>
                    <a:pt x="161" y="40"/>
                  </a:cubicBezTo>
                  <a:cubicBezTo>
                    <a:pt x="162" y="39"/>
                    <a:pt x="164" y="38"/>
                    <a:pt x="165" y="37"/>
                  </a:cubicBezTo>
                  <a:close/>
                  <a:moveTo>
                    <a:pt x="169" y="30"/>
                  </a:moveTo>
                  <a:cubicBezTo>
                    <a:pt x="171" y="29"/>
                    <a:pt x="173" y="29"/>
                    <a:pt x="175" y="28"/>
                  </a:cubicBezTo>
                  <a:cubicBezTo>
                    <a:pt x="174" y="29"/>
                    <a:pt x="172" y="29"/>
                    <a:pt x="172" y="30"/>
                  </a:cubicBezTo>
                  <a:cubicBezTo>
                    <a:pt x="170" y="30"/>
                    <a:pt x="169" y="30"/>
                    <a:pt x="169" y="30"/>
                  </a:cubicBezTo>
                  <a:close/>
                  <a:moveTo>
                    <a:pt x="177" y="32"/>
                  </a:moveTo>
                  <a:cubicBezTo>
                    <a:pt x="178" y="32"/>
                    <a:pt x="179" y="31"/>
                    <a:pt x="180" y="31"/>
                  </a:cubicBezTo>
                  <a:cubicBezTo>
                    <a:pt x="179" y="32"/>
                    <a:pt x="178" y="32"/>
                    <a:pt x="178" y="33"/>
                  </a:cubicBezTo>
                  <a:cubicBezTo>
                    <a:pt x="178" y="32"/>
                    <a:pt x="177" y="32"/>
                    <a:pt x="177" y="32"/>
                  </a:cubicBezTo>
                  <a:close/>
                  <a:moveTo>
                    <a:pt x="175" y="31"/>
                  </a:moveTo>
                  <a:cubicBezTo>
                    <a:pt x="175" y="31"/>
                    <a:pt x="175" y="31"/>
                    <a:pt x="174" y="30"/>
                  </a:cubicBezTo>
                  <a:cubicBezTo>
                    <a:pt x="175" y="30"/>
                    <a:pt x="175" y="30"/>
                    <a:pt x="176" y="30"/>
                  </a:cubicBezTo>
                  <a:cubicBezTo>
                    <a:pt x="175" y="30"/>
                    <a:pt x="175" y="30"/>
                    <a:pt x="175" y="31"/>
                  </a:cubicBezTo>
                  <a:close/>
                  <a:moveTo>
                    <a:pt x="166" y="41"/>
                  </a:moveTo>
                  <a:cubicBezTo>
                    <a:pt x="166" y="41"/>
                    <a:pt x="165" y="41"/>
                    <a:pt x="165" y="41"/>
                  </a:cubicBezTo>
                  <a:cubicBezTo>
                    <a:pt x="165" y="41"/>
                    <a:pt x="166" y="41"/>
                    <a:pt x="166" y="40"/>
                  </a:cubicBezTo>
                  <a:cubicBezTo>
                    <a:pt x="167" y="39"/>
                    <a:pt x="167" y="39"/>
                    <a:pt x="168" y="38"/>
                  </a:cubicBezTo>
                  <a:cubicBezTo>
                    <a:pt x="169" y="38"/>
                    <a:pt x="170" y="38"/>
                    <a:pt x="171" y="38"/>
                  </a:cubicBezTo>
                  <a:cubicBezTo>
                    <a:pt x="170" y="39"/>
                    <a:pt x="170" y="39"/>
                    <a:pt x="169" y="39"/>
                  </a:cubicBezTo>
                  <a:cubicBezTo>
                    <a:pt x="169" y="40"/>
                    <a:pt x="167" y="41"/>
                    <a:pt x="166" y="41"/>
                  </a:cubicBezTo>
                  <a:close/>
                  <a:moveTo>
                    <a:pt x="167" y="38"/>
                  </a:moveTo>
                  <a:cubicBezTo>
                    <a:pt x="166" y="39"/>
                    <a:pt x="165" y="40"/>
                    <a:pt x="164" y="41"/>
                  </a:cubicBezTo>
                  <a:cubicBezTo>
                    <a:pt x="164" y="41"/>
                    <a:pt x="164" y="40"/>
                    <a:pt x="163" y="40"/>
                  </a:cubicBezTo>
                  <a:cubicBezTo>
                    <a:pt x="164" y="40"/>
                    <a:pt x="166" y="39"/>
                    <a:pt x="167" y="38"/>
                  </a:cubicBezTo>
                  <a:close/>
                  <a:moveTo>
                    <a:pt x="171" y="39"/>
                  </a:moveTo>
                  <a:cubicBezTo>
                    <a:pt x="171" y="39"/>
                    <a:pt x="171" y="39"/>
                    <a:pt x="172" y="39"/>
                  </a:cubicBezTo>
                  <a:cubicBezTo>
                    <a:pt x="172" y="39"/>
                    <a:pt x="172" y="39"/>
                    <a:pt x="173" y="39"/>
                  </a:cubicBezTo>
                  <a:cubicBezTo>
                    <a:pt x="173" y="39"/>
                    <a:pt x="173" y="39"/>
                    <a:pt x="172" y="39"/>
                  </a:cubicBezTo>
                  <a:cubicBezTo>
                    <a:pt x="171" y="40"/>
                    <a:pt x="170" y="41"/>
                    <a:pt x="168" y="43"/>
                  </a:cubicBezTo>
                  <a:cubicBezTo>
                    <a:pt x="168" y="42"/>
                    <a:pt x="167" y="42"/>
                    <a:pt x="166" y="41"/>
                  </a:cubicBezTo>
                  <a:cubicBezTo>
                    <a:pt x="168" y="41"/>
                    <a:pt x="169" y="40"/>
                    <a:pt x="171" y="39"/>
                  </a:cubicBezTo>
                  <a:close/>
                  <a:moveTo>
                    <a:pt x="13" y="147"/>
                  </a:moveTo>
                  <a:cubicBezTo>
                    <a:pt x="13" y="147"/>
                    <a:pt x="13" y="147"/>
                    <a:pt x="14" y="147"/>
                  </a:cubicBezTo>
                  <a:cubicBezTo>
                    <a:pt x="15" y="147"/>
                    <a:pt x="19" y="145"/>
                    <a:pt x="17" y="148"/>
                  </a:cubicBezTo>
                  <a:cubicBezTo>
                    <a:pt x="16" y="149"/>
                    <a:pt x="15" y="150"/>
                    <a:pt x="14" y="151"/>
                  </a:cubicBezTo>
                  <a:cubicBezTo>
                    <a:pt x="14" y="150"/>
                    <a:pt x="14" y="148"/>
                    <a:pt x="13" y="147"/>
                  </a:cubicBezTo>
                  <a:close/>
                  <a:moveTo>
                    <a:pt x="12" y="140"/>
                  </a:moveTo>
                  <a:cubicBezTo>
                    <a:pt x="14" y="139"/>
                    <a:pt x="15" y="138"/>
                    <a:pt x="17" y="138"/>
                  </a:cubicBezTo>
                  <a:cubicBezTo>
                    <a:pt x="18" y="137"/>
                    <a:pt x="18" y="137"/>
                    <a:pt x="19" y="137"/>
                  </a:cubicBezTo>
                  <a:cubicBezTo>
                    <a:pt x="19" y="137"/>
                    <a:pt x="19" y="137"/>
                    <a:pt x="19" y="138"/>
                  </a:cubicBezTo>
                  <a:cubicBezTo>
                    <a:pt x="18" y="138"/>
                    <a:pt x="18" y="139"/>
                    <a:pt x="17" y="139"/>
                  </a:cubicBezTo>
                  <a:cubicBezTo>
                    <a:pt x="16" y="140"/>
                    <a:pt x="14" y="141"/>
                    <a:pt x="13" y="143"/>
                  </a:cubicBezTo>
                  <a:cubicBezTo>
                    <a:pt x="12" y="142"/>
                    <a:pt x="12" y="141"/>
                    <a:pt x="12" y="140"/>
                  </a:cubicBezTo>
                  <a:close/>
                  <a:moveTo>
                    <a:pt x="13" y="144"/>
                  </a:moveTo>
                  <a:cubicBezTo>
                    <a:pt x="13" y="144"/>
                    <a:pt x="14" y="143"/>
                    <a:pt x="15" y="143"/>
                  </a:cubicBezTo>
                  <a:cubicBezTo>
                    <a:pt x="16" y="142"/>
                    <a:pt x="17" y="142"/>
                    <a:pt x="18" y="142"/>
                  </a:cubicBezTo>
                  <a:cubicBezTo>
                    <a:pt x="16" y="144"/>
                    <a:pt x="15" y="145"/>
                    <a:pt x="13" y="147"/>
                  </a:cubicBezTo>
                  <a:cubicBezTo>
                    <a:pt x="13" y="147"/>
                    <a:pt x="13" y="147"/>
                    <a:pt x="13" y="147"/>
                  </a:cubicBezTo>
                  <a:cubicBezTo>
                    <a:pt x="13" y="146"/>
                    <a:pt x="13" y="145"/>
                    <a:pt x="13" y="144"/>
                  </a:cubicBezTo>
                  <a:cubicBezTo>
                    <a:pt x="13" y="144"/>
                    <a:pt x="13" y="144"/>
                    <a:pt x="13" y="144"/>
                  </a:cubicBezTo>
                  <a:close/>
                  <a:moveTo>
                    <a:pt x="19" y="149"/>
                  </a:moveTo>
                  <a:cubicBezTo>
                    <a:pt x="19" y="149"/>
                    <a:pt x="19" y="149"/>
                    <a:pt x="19" y="149"/>
                  </a:cubicBezTo>
                  <a:cubicBezTo>
                    <a:pt x="18" y="150"/>
                    <a:pt x="15" y="151"/>
                    <a:pt x="17" y="149"/>
                  </a:cubicBezTo>
                  <a:cubicBezTo>
                    <a:pt x="18" y="148"/>
                    <a:pt x="18" y="147"/>
                    <a:pt x="19" y="146"/>
                  </a:cubicBezTo>
                  <a:cubicBezTo>
                    <a:pt x="19" y="147"/>
                    <a:pt x="19" y="148"/>
                    <a:pt x="19" y="149"/>
                  </a:cubicBezTo>
                  <a:close/>
                  <a:moveTo>
                    <a:pt x="14" y="152"/>
                  </a:moveTo>
                  <a:cubicBezTo>
                    <a:pt x="15" y="151"/>
                    <a:pt x="19" y="149"/>
                    <a:pt x="18" y="151"/>
                  </a:cubicBezTo>
                  <a:cubicBezTo>
                    <a:pt x="17" y="152"/>
                    <a:pt x="17" y="153"/>
                    <a:pt x="16" y="154"/>
                  </a:cubicBezTo>
                  <a:cubicBezTo>
                    <a:pt x="15" y="154"/>
                    <a:pt x="15" y="155"/>
                    <a:pt x="15" y="156"/>
                  </a:cubicBezTo>
                  <a:cubicBezTo>
                    <a:pt x="15" y="154"/>
                    <a:pt x="15" y="153"/>
                    <a:pt x="14" y="152"/>
                  </a:cubicBezTo>
                  <a:cubicBezTo>
                    <a:pt x="14" y="152"/>
                    <a:pt x="14" y="152"/>
                    <a:pt x="14" y="152"/>
                  </a:cubicBezTo>
                  <a:close/>
                  <a:moveTo>
                    <a:pt x="16" y="158"/>
                  </a:moveTo>
                  <a:cubicBezTo>
                    <a:pt x="16" y="158"/>
                    <a:pt x="16" y="158"/>
                    <a:pt x="16" y="158"/>
                  </a:cubicBezTo>
                  <a:cubicBezTo>
                    <a:pt x="16" y="158"/>
                    <a:pt x="16" y="158"/>
                    <a:pt x="16" y="158"/>
                  </a:cubicBezTo>
                  <a:cubicBezTo>
                    <a:pt x="16" y="158"/>
                    <a:pt x="16" y="157"/>
                    <a:pt x="16" y="157"/>
                  </a:cubicBezTo>
                  <a:cubicBezTo>
                    <a:pt x="16" y="157"/>
                    <a:pt x="16" y="157"/>
                    <a:pt x="16" y="158"/>
                  </a:cubicBezTo>
                  <a:close/>
                  <a:moveTo>
                    <a:pt x="17" y="157"/>
                  </a:moveTo>
                  <a:cubicBezTo>
                    <a:pt x="16" y="155"/>
                    <a:pt x="17" y="154"/>
                    <a:pt x="18" y="152"/>
                  </a:cubicBezTo>
                  <a:cubicBezTo>
                    <a:pt x="18" y="153"/>
                    <a:pt x="18" y="153"/>
                    <a:pt x="18" y="154"/>
                  </a:cubicBezTo>
                  <a:cubicBezTo>
                    <a:pt x="17" y="155"/>
                    <a:pt x="17" y="156"/>
                    <a:pt x="17" y="157"/>
                  </a:cubicBezTo>
                  <a:close/>
                  <a:moveTo>
                    <a:pt x="19" y="143"/>
                  </a:moveTo>
                  <a:cubicBezTo>
                    <a:pt x="19" y="144"/>
                    <a:pt x="19" y="144"/>
                    <a:pt x="19" y="145"/>
                  </a:cubicBezTo>
                  <a:cubicBezTo>
                    <a:pt x="19" y="145"/>
                    <a:pt x="19" y="145"/>
                    <a:pt x="19" y="145"/>
                  </a:cubicBezTo>
                  <a:cubicBezTo>
                    <a:pt x="18" y="145"/>
                    <a:pt x="17" y="146"/>
                    <a:pt x="16" y="146"/>
                  </a:cubicBezTo>
                  <a:cubicBezTo>
                    <a:pt x="13" y="147"/>
                    <a:pt x="16" y="145"/>
                    <a:pt x="16" y="145"/>
                  </a:cubicBezTo>
                  <a:cubicBezTo>
                    <a:pt x="17" y="144"/>
                    <a:pt x="18" y="143"/>
                    <a:pt x="19" y="142"/>
                  </a:cubicBezTo>
                  <a:cubicBezTo>
                    <a:pt x="19" y="143"/>
                    <a:pt x="19" y="143"/>
                    <a:pt x="19" y="143"/>
                  </a:cubicBezTo>
                  <a:close/>
                  <a:moveTo>
                    <a:pt x="18" y="140"/>
                  </a:moveTo>
                  <a:cubicBezTo>
                    <a:pt x="18" y="140"/>
                    <a:pt x="17" y="141"/>
                    <a:pt x="17" y="141"/>
                  </a:cubicBezTo>
                  <a:cubicBezTo>
                    <a:pt x="16" y="141"/>
                    <a:pt x="15" y="142"/>
                    <a:pt x="14" y="142"/>
                  </a:cubicBezTo>
                  <a:cubicBezTo>
                    <a:pt x="13" y="143"/>
                    <a:pt x="13" y="143"/>
                    <a:pt x="14" y="142"/>
                  </a:cubicBezTo>
                  <a:cubicBezTo>
                    <a:pt x="15" y="141"/>
                    <a:pt x="17" y="140"/>
                    <a:pt x="19" y="139"/>
                  </a:cubicBezTo>
                  <a:cubicBezTo>
                    <a:pt x="19" y="139"/>
                    <a:pt x="18" y="140"/>
                    <a:pt x="18" y="140"/>
                  </a:cubicBezTo>
                  <a:close/>
                  <a:moveTo>
                    <a:pt x="19" y="136"/>
                  </a:moveTo>
                  <a:cubicBezTo>
                    <a:pt x="17" y="137"/>
                    <a:pt x="14" y="138"/>
                    <a:pt x="12" y="139"/>
                  </a:cubicBezTo>
                  <a:cubicBezTo>
                    <a:pt x="12" y="138"/>
                    <a:pt x="12" y="137"/>
                    <a:pt x="12" y="137"/>
                  </a:cubicBezTo>
                  <a:cubicBezTo>
                    <a:pt x="16" y="135"/>
                    <a:pt x="20" y="133"/>
                    <a:pt x="24" y="131"/>
                  </a:cubicBezTo>
                  <a:cubicBezTo>
                    <a:pt x="26" y="130"/>
                    <a:pt x="28" y="129"/>
                    <a:pt x="29" y="129"/>
                  </a:cubicBezTo>
                  <a:cubicBezTo>
                    <a:pt x="31" y="128"/>
                    <a:pt x="31" y="128"/>
                    <a:pt x="30" y="129"/>
                  </a:cubicBezTo>
                  <a:cubicBezTo>
                    <a:pt x="28" y="130"/>
                    <a:pt x="26" y="131"/>
                    <a:pt x="25" y="133"/>
                  </a:cubicBezTo>
                  <a:cubicBezTo>
                    <a:pt x="24" y="132"/>
                    <a:pt x="23" y="132"/>
                    <a:pt x="22" y="133"/>
                  </a:cubicBezTo>
                  <a:cubicBezTo>
                    <a:pt x="21" y="134"/>
                    <a:pt x="20" y="135"/>
                    <a:pt x="19" y="136"/>
                  </a:cubicBezTo>
                  <a:close/>
                  <a:moveTo>
                    <a:pt x="19" y="86"/>
                  </a:moveTo>
                  <a:cubicBezTo>
                    <a:pt x="21" y="86"/>
                    <a:pt x="22" y="86"/>
                    <a:pt x="23" y="85"/>
                  </a:cubicBezTo>
                  <a:cubicBezTo>
                    <a:pt x="24" y="85"/>
                    <a:pt x="29" y="81"/>
                    <a:pt x="25" y="84"/>
                  </a:cubicBezTo>
                  <a:cubicBezTo>
                    <a:pt x="23" y="86"/>
                    <a:pt x="21" y="87"/>
                    <a:pt x="19" y="88"/>
                  </a:cubicBezTo>
                  <a:cubicBezTo>
                    <a:pt x="19" y="87"/>
                    <a:pt x="19" y="87"/>
                    <a:pt x="19" y="86"/>
                  </a:cubicBezTo>
                  <a:close/>
                  <a:moveTo>
                    <a:pt x="29" y="68"/>
                  </a:moveTo>
                  <a:cubicBezTo>
                    <a:pt x="31" y="68"/>
                    <a:pt x="31" y="68"/>
                    <a:pt x="28" y="69"/>
                  </a:cubicBezTo>
                  <a:cubicBezTo>
                    <a:pt x="29" y="69"/>
                    <a:pt x="29" y="68"/>
                    <a:pt x="29" y="68"/>
                  </a:cubicBezTo>
                  <a:close/>
                  <a:moveTo>
                    <a:pt x="27" y="71"/>
                  </a:moveTo>
                  <a:cubicBezTo>
                    <a:pt x="29" y="70"/>
                    <a:pt x="30" y="70"/>
                    <a:pt x="31" y="69"/>
                  </a:cubicBezTo>
                  <a:cubicBezTo>
                    <a:pt x="30" y="70"/>
                    <a:pt x="29" y="71"/>
                    <a:pt x="28" y="71"/>
                  </a:cubicBezTo>
                  <a:cubicBezTo>
                    <a:pt x="27" y="72"/>
                    <a:pt x="27" y="72"/>
                    <a:pt x="26" y="72"/>
                  </a:cubicBezTo>
                  <a:cubicBezTo>
                    <a:pt x="27" y="72"/>
                    <a:pt x="27" y="71"/>
                    <a:pt x="27" y="71"/>
                  </a:cubicBezTo>
                  <a:close/>
                  <a:moveTo>
                    <a:pt x="24" y="76"/>
                  </a:moveTo>
                  <a:cubicBezTo>
                    <a:pt x="25" y="76"/>
                    <a:pt x="26" y="75"/>
                    <a:pt x="27" y="75"/>
                  </a:cubicBezTo>
                  <a:cubicBezTo>
                    <a:pt x="28" y="74"/>
                    <a:pt x="34" y="71"/>
                    <a:pt x="30" y="75"/>
                  </a:cubicBezTo>
                  <a:cubicBezTo>
                    <a:pt x="27" y="76"/>
                    <a:pt x="25" y="77"/>
                    <a:pt x="23" y="79"/>
                  </a:cubicBezTo>
                  <a:cubicBezTo>
                    <a:pt x="23" y="78"/>
                    <a:pt x="24" y="77"/>
                    <a:pt x="24" y="76"/>
                  </a:cubicBezTo>
                  <a:close/>
                  <a:moveTo>
                    <a:pt x="22" y="81"/>
                  </a:moveTo>
                  <a:cubicBezTo>
                    <a:pt x="23" y="81"/>
                    <a:pt x="24" y="81"/>
                    <a:pt x="25" y="80"/>
                  </a:cubicBezTo>
                  <a:cubicBezTo>
                    <a:pt x="27" y="79"/>
                    <a:pt x="29" y="78"/>
                    <a:pt x="31" y="78"/>
                  </a:cubicBezTo>
                  <a:cubicBezTo>
                    <a:pt x="30" y="78"/>
                    <a:pt x="29" y="79"/>
                    <a:pt x="28" y="79"/>
                  </a:cubicBezTo>
                  <a:cubicBezTo>
                    <a:pt x="25" y="80"/>
                    <a:pt x="23" y="81"/>
                    <a:pt x="21" y="83"/>
                  </a:cubicBezTo>
                  <a:cubicBezTo>
                    <a:pt x="21" y="82"/>
                    <a:pt x="21" y="82"/>
                    <a:pt x="22" y="81"/>
                  </a:cubicBezTo>
                  <a:close/>
                  <a:moveTo>
                    <a:pt x="18" y="91"/>
                  </a:moveTo>
                  <a:cubicBezTo>
                    <a:pt x="19" y="90"/>
                    <a:pt x="21" y="90"/>
                    <a:pt x="22" y="89"/>
                  </a:cubicBezTo>
                  <a:cubicBezTo>
                    <a:pt x="23" y="89"/>
                    <a:pt x="30" y="86"/>
                    <a:pt x="25" y="89"/>
                  </a:cubicBezTo>
                  <a:cubicBezTo>
                    <a:pt x="23" y="91"/>
                    <a:pt x="19" y="92"/>
                    <a:pt x="16" y="94"/>
                  </a:cubicBezTo>
                  <a:cubicBezTo>
                    <a:pt x="17" y="93"/>
                    <a:pt x="17" y="92"/>
                    <a:pt x="18" y="91"/>
                  </a:cubicBezTo>
                  <a:close/>
                  <a:moveTo>
                    <a:pt x="29" y="90"/>
                  </a:moveTo>
                  <a:cubicBezTo>
                    <a:pt x="27" y="90"/>
                    <a:pt x="26" y="91"/>
                    <a:pt x="24" y="92"/>
                  </a:cubicBezTo>
                  <a:cubicBezTo>
                    <a:pt x="23" y="92"/>
                    <a:pt x="22" y="93"/>
                    <a:pt x="21" y="93"/>
                  </a:cubicBezTo>
                  <a:cubicBezTo>
                    <a:pt x="22" y="93"/>
                    <a:pt x="14" y="97"/>
                    <a:pt x="17" y="95"/>
                  </a:cubicBezTo>
                  <a:cubicBezTo>
                    <a:pt x="21" y="92"/>
                    <a:pt x="25" y="91"/>
                    <a:pt x="28" y="88"/>
                  </a:cubicBezTo>
                  <a:cubicBezTo>
                    <a:pt x="29" y="88"/>
                    <a:pt x="29" y="89"/>
                    <a:pt x="29" y="90"/>
                  </a:cubicBezTo>
                  <a:close/>
                  <a:moveTo>
                    <a:pt x="16" y="96"/>
                  </a:moveTo>
                  <a:cubicBezTo>
                    <a:pt x="18" y="95"/>
                    <a:pt x="20" y="95"/>
                    <a:pt x="21" y="94"/>
                  </a:cubicBezTo>
                  <a:cubicBezTo>
                    <a:pt x="23" y="93"/>
                    <a:pt x="25" y="92"/>
                    <a:pt x="28" y="91"/>
                  </a:cubicBezTo>
                  <a:cubicBezTo>
                    <a:pt x="30" y="90"/>
                    <a:pt x="29" y="91"/>
                    <a:pt x="28" y="92"/>
                  </a:cubicBezTo>
                  <a:cubicBezTo>
                    <a:pt x="24" y="94"/>
                    <a:pt x="19" y="96"/>
                    <a:pt x="15" y="99"/>
                  </a:cubicBezTo>
                  <a:cubicBezTo>
                    <a:pt x="15" y="98"/>
                    <a:pt x="16" y="97"/>
                    <a:pt x="16" y="96"/>
                  </a:cubicBezTo>
                  <a:close/>
                  <a:moveTo>
                    <a:pt x="15" y="101"/>
                  </a:moveTo>
                  <a:cubicBezTo>
                    <a:pt x="17" y="100"/>
                    <a:pt x="19" y="99"/>
                    <a:pt x="22" y="98"/>
                  </a:cubicBezTo>
                  <a:cubicBezTo>
                    <a:pt x="24" y="97"/>
                    <a:pt x="26" y="96"/>
                    <a:pt x="28" y="95"/>
                  </a:cubicBezTo>
                  <a:cubicBezTo>
                    <a:pt x="29" y="95"/>
                    <a:pt x="34" y="94"/>
                    <a:pt x="30" y="96"/>
                  </a:cubicBezTo>
                  <a:cubicBezTo>
                    <a:pt x="25" y="99"/>
                    <a:pt x="19" y="101"/>
                    <a:pt x="14" y="105"/>
                  </a:cubicBezTo>
                  <a:cubicBezTo>
                    <a:pt x="14" y="103"/>
                    <a:pt x="14" y="102"/>
                    <a:pt x="15" y="101"/>
                  </a:cubicBezTo>
                  <a:close/>
                  <a:moveTo>
                    <a:pt x="13" y="106"/>
                  </a:moveTo>
                  <a:cubicBezTo>
                    <a:pt x="17" y="105"/>
                    <a:pt x="21" y="103"/>
                    <a:pt x="24" y="102"/>
                  </a:cubicBezTo>
                  <a:cubicBezTo>
                    <a:pt x="27" y="101"/>
                    <a:pt x="30" y="99"/>
                    <a:pt x="33" y="98"/>
                  </a:cubicBezTo>
                  <a:cubicBezTo>
                    <a:pt x="38" y="96"/>
                    <a:pt x="32" y="99"/>
                    <a:pt x="31" y="100"/>
                  </a:cubicBezTo>
                  <a:cubicBezTo>
                    <a:pt x="25" y="103"/>
                    <a:pt x="18" y="105"/>
                    <a:pt x="13" y="110"/>
                  </a:cubicBezTo>
                  <a:cubicBezTo>
                    <a:pt x="13" y="108"/>
                    <a:pt x="13" y="107"/>
                    <a:pt x="13" y="106"/>
                  </a:cubicBezTo>
                  <a:close/>
                  <a:moveTo>
                    <a:pt x="12" y="111"/>
                  </a:moveTo>
                  <a:cubicBezTo>
                    <a:pt x="16" y="110"/>
                    <a:pt x="19" y="108"/>
                    <a:pt x="22" y="107"/>
                  </a:cubicBezTo>
                  <a:cubicBezTo>
                    <a:pt x="25" y="105"/>
                    <a:pt x="27" y="105"/>
                    <a:pt x="30" y="104"/>
                  </a:cubicBezTo>
                  <a:cubicBezTo>
                    <a:pt x="32" y="103"/>
                    <a:pt x="33" y="103"/>
                    <a:pt x="34" y="102"/>
                  </a:cubicBezTo>
                  <a:cubicBezTo>
                    <a:pt x="33" y="103"/>
                    <a:pt x="32" y="103"/>
                    <a:pt x="31" y="104"/>
                  </a:cubicBezTo>
                  <a:cubicBezTo>
                    <a:pt x="28" y="106"/>
                    <a:pt x="25" y="108"/>
                    <a:pt x="21" y="110"/>
                  </a:cubicBezTo>
                  <a:cubicBezTo>
                    <a:pt x="18" y="112"/>
                    <a:pt x="15" y="113"/>
                    <a:pt x="12" y="115"/>
                  </a:cubicBezTo>
                  <a:cubicBezTo>
                    <a:pt x="12" y="114"/>
                    <a:pt x="12" y="112"/>
                    <a:pt x="12" y="111"/>
                  </a:cubicBezTo>
                  <a:close/>
                  <a:moveTo>
                    <a:pt x="12" y="116"/>
                  </a:moveTo>
                  <a:cubicBezTo>
                    <a:pt x="12" y="116"/>
                    <a:pt x="12" y="116"/>
                    <a:pt x="12" y="116"/>
                  </a:cubicBezTo>
                  <a:cubicBezTo>
                    <a:pt x="16" y="114"/>
                    <a:pt x="21" y="112"/>
                    <a:pt x="25" y="111"/>
                  </a:cubicBezTo>
                  <a:cubicBezTo>
                    <a:pt x="27" y="110"/>
                    <a:pt x="30" y="109"/>
                    <a:pt x="32" y="108"/>
                  </a:cubicBezTo>
                  <a:cubicBezTo>
                    <a:pt x="33" y="107"/>
                    <a:pt x="39" y="104"/>
                    <a:pt x="34" y="107"/>
                  </a:cubicBezTo>
                  <a:cubicBezTo>
                    <a:pt x="27" y="111"/>
                    <a:pt x="18" y="114"/>
                    <a:pt x="11" y="120"/>
                  </a:cubicBezTo>
                  <a:cubicBezTo>
                    <a:pt x="12" y="119"/>
                    <a:pt x="12" y="117"/>
                    <a:pt x="12" y="116"/>
                  </a:cubicBezTo>
                  <a:close/>
                  <a:moveTo>
                    <a:pt x="21" y="124"/>
                  </a:moveTo>
                  <a:cubicBezTo>
                    <a:pt x="17" y="126"/>
                    <a:pt x="14" y="128"/>
                    <a:pt x="11" y="130"/>
                  </a:cubicBezTo>
                  <a:cubicBezTo>
                    <a:pt x="11" y="129"/>
                    <a:pt x="11" y="128"/>
                    <a:pt x="11" y="127"/>
                  </a:cubicBezTo>
                  <a:cubicBezTo>
                    <a:pt x="11" y="127"/>
                    <a:pt x="11" y="127"/>
                    <a:pt x="12" y="127"/>
                  </a:cubicBezTo>
                  <a:cubicBezTo>
                    <a:pt x="20" y="125"/>
                    <a:pt x="27" y="121"/>
                    <a:pt x="35" y="116"/>
                  </a:cubicBezTo>
                  <a:cubicBezTo>
                    <a:pt x="30" y="119"/>
                    <a:pt x="25" y="122"/>
                    <a:pt x="21" y="124"/>
                  </a:cubicBezTo>
                  <a:close/>
                  <a:moveTo>
                    <a:pt x="11" y="126"/>
                  </a:moveTo>
                  <a:cubicBezTo>
                    <a:pt x="11" y="124"/>
                    <a:pt x="11" y="123"/>
                    <a:pt x="11" y="121"/>
                  </a:cubicBezTo>
                  <a:cubicBezTo>
                    <a:pt x="17" y="120"/>
                    <a:pt x="22" y="117"/>
                    <a:pt x="27" y="115"/>
                  </a:cubicBezTo>
                  <a:cubicBezTo>
                    <a:pt x="29" y="114"/>
                    <a:pt x="30" y="114"/>
                    <a:pt x="32" y="113"/>
                  </a:cubicBezTo>
                  <a:cubicBezTo>
                    <a:pt x="33" y="112"/>
                    <a:pt x="35" y="112"/>
                    <a:pt x="37" y="111"/>
                  </a:cubicBezTo>
                  <a:cubicBezTo>
                    <a:pt x="37" y="111"/>
                    <a:pt x="37" y="111"/>
                    <a:pt x="37" y="111"/>
                  </a:cubicBezTo>
                  <a:cubicBezTo>
                    <a:pt x="37" y="111"/>
                    <a:pt x="37" y="111"/>
                    <a:pt x="37" y="111"/>
                  </a:cubicBezTo>
                  <a:cubicBezTo>
                    <a:pt x="32" y="114"/>
                    <a:pt x="28" y="115"/>
                    <a:pt x="23" y="118"/>
                  </a:cubicBezTo>
                  <a:cubicBezTo>
                    <a:pt x="19" y="120"/>
                    <a:pt x="15" y="123"/>
                    <a:pt x="11" y="126"/>
                  </a:cubicBezTo>
                  <a:close/>
                  <a:moveTo>
                    <a:pt x="11" y="131"/>
                  </a:moveTo>
                  <a:cubicBezTo>
                    <a:pt x="11" y="131"/>
                    <a:pt x="11" y="131"/>
                    <a:pt x="12" y="131"/>
                  </a:cubicBezTo>
                  <a:cubicBezTo>
                    <a:pt x="15" y="131"/>
                    <a:pt x="17" y="130"/>
                    <a:pt x="20" y="128"/>
                  </a:cubicBezTo>
                  <a:cubicBezTo>
                    <a:pt x="24" y="126"/>
                    <a:pt x="28" y="125"/>
                    <a:pt x="32" y="123"/>
                  </a:cubicBezTo>
                  <a:cubicBezTo>
                    <a:pt x="32" y="123"/>
                    <a:pt x="32" y="123"/>
                    <a:pt x="32" y="123"/>
                  </a:cubicBezTo>
                  <a:cubicBezTo>
                    <a:pt x="25" y="126"/>
                    <a:pt x="18" y="131"/>
                    <a:pt x="12" y="135"/>
                  </a:cubicBezTo>
                  <a:cubicBezTo>
                    <a:pt x="11" y="134"/>
                    <a:pt x="11" y="133"/>
                    <a:pt x="11" y="131"/>
                  </a:cubicBezTo>
                  <a:close/>
                  <a:moveTo>
                    <a:pt x="29" y="135"/>
                  </a:moveTo>
                  <a:cubicBezTo>
                    <a:pt x="29" y="135"/>
                    <a:pt x="30" y="135"/>
                    <a:pt x="31" y="135"/>
                  </a:cubicBezTo>
                  <a:cubicBezTo>
                    <a:pt x="30" y="136"/>
                    <a:pt x="29" y="136"/>
                    <a:pt x="28" y="135"/>
                  </a:cubicBezTo>
                  <a:cubicBezTo>
                    <a:pt x="27" y="135"/>
                    <a:pt x="27" y="134"/>
                    <a:pt x="26" y="133"/>
                  </a:cubicBezTo>
                  <a:cubicBezTo>
                    <a:pt x="28" y="133"/>
                    <a:pt x="29" y="133"/>
                    <a:pt x="28" y="134"/>
                  </a:cubicBezTo>
                  <a:cubicBezTo>
                    <a:pt x="28" y="135"/>
                    <a:pt x="28" y="135"/>
                    <a:pt x="29" y="135"/>
                  </a:cubicBezTo>
                  <a:close/>
                  <a:moveTo>
                    <a:pt x="31" y="133"/>
                  </a:moveTo>
                  <a:cubicBezTo>
                    <a:pt x="29" y="134"/>
                    <a:pt x="30" y="134"/>
                    <a:pt x="31" y="133"/>
                  </a:cubicBezTo>
                  <a:cubicBezTo>
                    <a:pt x="31" y="132"/>
                    <a:pt x="31" y="132"/>
                    <a:pt x="30" y="132"/>
                  </a:cubicBezTo>
                  <a:cubicBezTo>
                    <a:pt x="29" y="132"/>
                    <a:pt x="24" y="134"/>
                    <a:pt x="27" y="132"/>
                  </a:cubicBezTo>
                  <a:cubicBezTo>
                    <a:pt x="29" y="131"/>
                    <a:pt x="30" y="130"/>
                    <a:pt x="32" y="128"/>
                  </a:cubicBezTo>
                  <a:cubicBezTo>
                    <a:pt x="32" y="130"/>
                    <a:pt x="32" y="132"/>
                    <a:pt x="31" y="133"/>
                  </a:cubicBezTo>
                  <a:close/>
                  <a:moveTo>
                    <a:pt x="32" y="127"/>
                  </a:moveTo>
                  <a:cubicBezTo>
                    <a:pt x="29" y="128"/>
                    <a:pt x="25" y="129"/>
                    <a:pt x="22" y="131"/>
                  </a:cubicBezTo>
                  <a:cubicBezTo>
                    <a:pt x="21" y="132"/>
                    <a:pt x="19" y="133"/>
                    <a:pt x="18" y="133"/>
                  </a:cubicBezTo>
                  <a:cubicBezTo>
                    <a:pt x="18" y="133"/>
                    <a:pt x="10" y="138"/>
                    <a:pt x="14" y="135"/>
                  </a:cubicBezTo>
                  <a:cubicBezTo>
                    <a:pt x="20" y="131"/>
                    <a:pt x="27" y="128"/>
                    <a:pt x="32" y="124"/>
                  </a:cubicBezTo>
                  <a:cubicBezTo>
                    <a:pt x="32" y="125"/>
                    <a:pt x="32" y="126"/>
                    <a:pt x="32" y="127"/>
                  </a:cubicBezTo>
                  <a:close/>
                  <a:moveTo>
                    <a:pt x="33" y="120"/>
                  </a:moveTo>
                  <a:cubicBezTo>
                    <a:pt x="33" y="121"/>
                    <a:pt x="32" y="121"/>
                    <a:pt x="32" y="122"/>
                  </a:cubicBezTo>
                  <a:cubicBezTo>
                    <a:pt x="29" y="124"/>
                    <a:pt x="25" y="125"/>
                    <a:pt x="22" y="126"/>
                  </a:cubicBezTo>
                  <a:cubicBezTo>
                    <a:pt x="21" y="127"/>
                    <a:pt x="19" y="128"/>
                    <a:pt x="18" y="128"/>
                  </a:cubicBezTo>
                  <a:cubicBezTo>
                    <a:pt x="18" y="128"/>
                    <a:pt x="12" y="131"/>
                    <a:pt x="13" y="130"/>
                  </a:cubicBezTo>
                  <a:cubicBezTo>
                    <a:pt x="16" y="127"/>
                    <a:pt x="21" y="125"/>
                    <a:pt x="25" y="123"/>
                  </a:cubicBezTo>
                  <a:cubicBezTo>
                    <a:pt x="28" y="122"/>
                    <a:pt x="31" y="120"/>
                    <a:pt x="34" y="118"/>
                  </a:cubicBezTo>
                  <a:cubicBezTo>
                    <a:pt x="33" y="118"/>
                    <a:pt x="33" y="119"/>
                    <a:pt x="33" y="120"/>
                  </a:cubicBezTo>
                  <a:close/>
                  <a:moveTo>
                    <a:pt x="37" y="115"/>
                  </a:moveTo>
                  <a:cubicBezTo>
                    <a:pt x="37" y="115"/>
                    <a:pt x="37" y="115"/>
                    <a:pt x="36" y="115"/>
                  </a:cubicBezTo>
                  <a:cubicBezTo>
                    <a:pt x="32" y="117"/>
                    <a:pt x="29" y="119"/>
                    <a:pt x="25" y="121"/>
                  </a:cubicBezTo>
                  <a:cubicBezTo>
                    <a:pt x="22" y="122"/>
                    <a:pt x="20" y="124"/>
                    <a:pt x="17" y="125"/>
                  </a:cubicBezTo>
                  <a:cubicBezTo>
                    <a:pt x="14" y="126"/>
                    <a:pt x="11" y="127"/>
                    <a:pt x="16" y="123"/>
                  </a:cubicBezTo>
                  <a:cubicBezTo>
                    <a:pt x="23" y="118"/>
                    <a:pt x="32" y="115"/>
                    <a:pt x="40" y="110"/>
                  </a:cubicBezTo>
                  <a:cubicBezTo>
                    <a:pt x="40" y="112"/>
                    <a:pt x="38" y="114"/>
                    <a:pt x="37" y="115"/>
                  </a:cubicBezTo>
                  <a:close/>
                  <a:moveTo>
                    <a:pt x="13" y="120"/>
                  </a:moveTo>
                  <a:cubicBezTo>
                    <a:pt x="15" y="119"/>
                    <a:pt x="17" y="117"/>
                    <a:pt x="19" y="116"/>
                  </a:cubicBezTo>
                  <a:cubicBezTo>
                    <a:pt x="21" y="115"/>
                    <a:pt x="23" y="114"/>
                    <a:pt x="25" y="113"/>
                  </a:cubicBezTo>
                  <a:cubicBezTo>
                    <a:pt x="29" y="111"/>
                    <a:pt x="33" y="108"/>
                    <a:pt x="37" y="106"/>
                  </a:cubicBezTo>
                  <a:cubicBezTo>
                    <a:pt x="38" y="107"/>
                    <a:pt x="38" y="107"/>
                    <a:pt x="39" y="108"/>
                  </a:cubicBezTo>
                  <a:cubicBezTo>
                    <a:pt x="39" y="108"/>
                    <a:pt x="39" y="109"/>
                    <a:pt x="39" y="109"/>
                  </a:cubicBezTo>
                  <a:cubicBezTo>
                    <a:pt x="30" y="112"/>
                    <a:pt x="22" y="117"/>
                    <a:pt x="13" y="120"/>
                  </a:cubicBezTo>
                  <a:close/>
                  <a:moveTo>
                    <a:pt x="26" y="109"/>
                  </a:moveTo>
                  <a:cubicBezTo>
                    <a:pt x="23" y="111"/>
                    <a:pt x="20" y="112"/>
                    <a:pt x="17" y="113"/>
                  </a:cubicBezTo>
                  <a:cubicBezTo>
                    <a:pt x="17" y="113"/>
                    <a:pt x="12" y="116"/>
                    <a:pt x="14" y="114"/>
                  </a:cubicBezTo>
                  <a:cubicBezTo>
                    <a:pt x="21" y="109"/>
                    <a:pt x="30" y="107"/>
                    <a:pt x="36" y="102"/>
                  </a:cubicBezTo>
                  <a:cubicBezTo>
                    <a:pt x="36" y="101"/>
                    <a:pt x="36" y="101"/>
                    <a:pt x="36" y="101"/>
                  </a:cubicBezTo>
                  <a:cubicBezTo>
                    <a:pt x="32" y="102"/>
                    <a:pt x="28" y="103"/>
                    <a:pt x="25" y="105"/>
                  </a:cubicBezTo>
                  <a:cubicBezTo>
                    <a:pt x="23" y="106"/>
                    <a:pt x="20" y="107"/>
                    <a:pt x="18" y="108"/>
                  </a:cubicBezTo>
                  <a:cubicBezTo>
                    <a:pt x="16" y="109"/>
                    <a:pt x="10" y="112"/>
                    <a:pt x="16" y="108"/>
                  </a:cubicBezTo>
                  <a:cubicBezTo>
                    <a:pt x="22" y="104"/>
                    <a:pt x="30" y="102"/>
                    <a:pt x="37" y="97"/>
                  </a:cubicBezTo>
                  <a:cubicBezTo>
                    <a:pt x="37" y="98"/>
                    <a:pt x="37" y="100"/>
                    <a:pt x="36" y="102"/>
                  </a:cubicBezTo>
                  <a:cubicBezTo>
                    <a:pt x="36" y="103"/>
                    <a:pt x="36" y="104"/>
                    <a:pt x="37" y="105"/>
                  </a:cubicBezTo>
                  <a:cubicBezTo>
                    <a:pt x="33" y="106"/>
                    <a:pt x="30" y="108"/>
                    <a:pt x="26" y="109"/>
                  </a:cubicBezTo>
                  <a:close/>
                  <a:moveTo>
                    <a:pt x="25" y="100"/>
                  </a:moveTo>
                  <a:cubicBezTo>
                    <a:pt x="23" y="101"/>
                    <a:pt x="21" y="102"/>
                    <a:pt x="18" y="103"/>
                  </a:cubicBezTo>
                  <a:cubicBezTo>
                    <a:pt x="17" y="104"/>
                    <a:pt x="11" y="107"/>
                    <a:pt x="17" y="103"/>
                  </a:cubicBezTo>
                  <a:cubicBezTo>
                    <a:pt x="22" y="100"/>
                    <a:pt x="29" y="98"/>
                    <a:pt x="34" y="94"/>
                  </a:cubicBezTo>
                  <a:cubicBezTo>
                    <a:pt x="35" y="94"/>
                    <a:pt x="36" y="95"/>
                    <a:pt x="36" y="96"/>
                  </a:cubicBezTo>
                  <a:cubicBezTo>
                    <a:pt x="33" y="97"/>
                    <a:pt x="29" y="99"/>
                    <a:pt x="25" y="100"/>
                  </a:cubicBezTo>
                  <a:close/>
                  <a:moveTo>
                    <a:pt x="17" y="99"/>
                  </a:moveTo>
                  <a:cubicBezTo>
                    <a:pt x="13" y="101"/>
                    <a:pt x="17" y="98"/>
                    <a:pt x="18" y="98"/>
                  </a:cubicBezTo>
                  <a:cubicBezTo>
                    <a:pt x="19" y="97"/>
                    <a:pt x="21" y="96"/>
                    <a:pt x="22" y="96"/>
                  </a:cubicBezTo>
                  <a:cubicBezTo>
                    <a:pt x="25" y="94"/>
                    <a:pt x="27" y="93"/>
                    <a:pt x="30" y="91"/>
                  </a:cubicBezTo>
                  <a:cubicBezTo>
                    <a:pt x="30" y="92"/>
                    <a:pt x="31" y="93"/>
                    <a:pt x="32" y="93"/>
                  </a:cubicBezTo>
                  <a:cubicBezTo>
                    <a:pt x="32" y="93"/>
                    <a:pt x="33" y="93"/>
                    <a:pt x="33" y="93"/>
                  </a:cubicBezTo>
                  <a:cubicBezTo>
                    <a:pt x="27" y="94"/>
                    <a:pt x="22" y="97"/>
                    <a:pt x="17" y="99"/>
                  </a:cubicBezTo>
                  <a:close/>
                  <a:moveTo>
                    <a:pt x="29" y="83"/>
                  </a:moveTo>
                  <a:cubicBezTo>
                    <a:pt x="29" y="84"/>
                    <a:pt x="28" y="85"/>
                    <a:pt x="28" y="87"/>
                  </a:cubicBezTo>
                  <a:cubicBezTo>
                    <a:pt x="25" y="87"/>
                    <a:pt x="21" y="89"/>
                    <a:pt x="18" y="90"/>
                  </a:cubicBezTo>
                  <a:cubicBezTo>
                    <a:pt x="18" y="90"/>
                    <a:pt x="18" y="90"/>
                    <a:pt x="18" y="90"/>
                  </a:cubicBezTo>
                  <a:cubicBezTo>
                    <a:pt x="22" y="88"/>
                    <a:pt x="26" y="85"/>
                    <a:pt x="29" y="83"/>
                  </a:cubicBezTo>
                  <a:cubicBezTo>
                    <a:pt x="29" y="82"/>
                    <a:pt x="29" y="82"/>
                    <a:pt x="28" y="82"/>
                  </a:cubicBezTo>
                  <a:cubicBezTo>
                    <a:pt x="27" y="82"/>
                    <a:pt x="25" y="83"/>
                    <a:pt x="24" y="84"/>
                  </a:cubicBezTo>
                  <a:cubicBezTo>
                    <a:pt x="23" y="84"/>
                    <a:pt x="21" y="85"/>
                    <a:pt x="20" y="85"/>
                  </a:cubicBezTo>
                  <a:cubicBezTo>
                    <a:pt x="20" y="85"/>
                    <a:pt x="20" y="85"/>
                    <a:pt x="20" y="84"/>
                  </a:cubicBezTo>
                  <a:cubicBezTo>
                    <a:pt x="21" y="83"/>
                    <a:pt x="22" y="83"/>
                    <a:pt x="23" y="82"/>
                  </a:cubicBezTo>
                  <a:cubicBezTo>
                    <a:pt x="26" y="81"/>
                    <a:pt x="29" y="80"/>
                    <a:pt x="31" y="78"/>
                  </a:cubicBezTo>
                  <a:cubicBezTo>
                    <a:pt x="30" y="80"/>
                    <a:pt x="30" y="81"/>
                    <a:pt x="29" y="83"/>
                  </a:cubicBezTo>
                  <a:close/>
                  <a:moveTo>
                    <a:pt x="32" y="77"/>
                  </a:moveTo>
                  <a:cubicBezTo>
                    <a:pt x="30" y="77"/>
                    <a:pt x="29" y="77"/>
                    <a:pt x="28" y="78"/>
                  </a:cubicBezTo>
                  <a:cubicBezTo>
                    <a:pt x="25" y="79"/>
                    <a:pt x="21" y="81"/>
                    <a:pt x="25" y="78"/>
                  </a:cubicBezTo>
                  <a:cubicBezTo>
                    <a:pt x="28" y="77"/>
                    <a:pt x="31" y="75"/>
                    <a:pt x="33" y="73"/>
                  </a:cubicBezTo>
                  <a:cubicBezTo>
                    <a:pt x="33" y="74"/>
                    <a:pt x="32" y="75"/>
                    <a:pt x="32" y="77"/>
                  </a:cubicBezTo>
                  <a:close/>
                  <a:moveTo>
                    <a:pt x="33" y="70"/>
                  </a:moveTo>
                  <a:cubicBezTo>
                    <a:pt x="33" y="71"/>
                    <a:pt x="33" y="71"/>
                    <a:pt x="33" y="72"/>
                  </a:cubicBezTo>
                  <a:cubicBezTo>
                    <a:pt x="33" y="72"/>
                    <a:pt x="33" y="72"/>
                    <a:pt x="33" y="72"/>
                  </a:cubicBezTo>
                  <a:cubicBezTo>
                    <a:pt x="32" y="72"/>
                    <a:pt x="31" y="72"/>
                    <a:pt x="29" y="73"/>
                  </a:cubicBezTo>
                  <a:cubicBezTo>
                    <a:pt x="28" y="73"/>
                    <a:pt x="26" y="74"/>
                    <a:pt x="25" y="75"/>
                  </a:cubicBezTo>
                  <a:cubicBezTo>
                    <a:pt x="25" y="74"/>
                    <a:pt x="25" y="74"/>
                    <a:pt x="26" y="74"/>
                  </a:cubicBezTo>
                  <a:cubicBezTo>
                    <a:pt x="28" y="72"/>
                    <a:pt x="31" y="71"/>
                    <a:pt x="33" y="69"/>
                  </a:cubicBezTo>
                  <a:cubicBezTo>
                    <a:pt x="33" y="70"/>
                    <a:pt x="33" y="70"/>
                    <a:pt x="33" y="70"/>
                  </a:cubicBezTo>
                  <a:close/>
                  <a:moveTo>
                    <a:pt x="33" y="68"/>
                  </a:moveTo>
                  <a:cubicBezTo>
                    <a:pt x="32" y="68"/>
                    <a:pt x="31" y="69"/>
                    <a:pt x="30" y="69"/>
                  </a:cubicBezTo>
                  <a:cubicBezTo>
                    <a:pt x="31" y="68"/>
                    <a:pt x="32" y="68"/>
                    <a:pt x="32" y="67"/>
                  </a:cubicBezTo>
                  <a:cubicBezTo>
                    <a:pt x="33" y="67"/>
                    <a:pt x="32" y="66"/>
                    <a:pt x="32" y="67"/>
                  </a:cubicBezTo>
                  <a:cubicBezTo>
                    <a:pt x="31" y="67"/>
                    <a:pt x="30" y="67"/>
                    <a:pt x="29" y="67"/>
                  </a:cubicBezTo>
                  <a:cubicBezTo>
                    <a:pt x="30" y="66"/>
                    <a:pt x="31" y="65"/>
                    <a:pt x="32" y="63"/>
                  </a:cubicBezTo>
                  <a:cubicBezTo>
                    <a:pt x="32" y="65"/>
                    <a:pt x="33" y="66"/>
                    <a:pt x="33" y="68"/>
                  </a:cubicBezTo>
                  <a:close/>
                  <a:moveTo>
                    <a:pt x="22" y="173"/>
                  </a:moveTo>
                  <a:cubicBezTo>
                    <a:pt x="21" y="169"/>
                    <a:pt x="19" y="166"/>
                    <a:pt x="18" y="163"/>
                  </a:cubicBezTo>
                  <a:cubicBezTo>
                    <a:pt x="18" y="163"/>
                    <a:pt x="18" y="163"/>
                    <a:pt x="18" y="162"/>
                  </a:cubicBezTo>
                  <a:cubicBezTo>
                    <a:pt x="19" y="158"/>
                    <a:pt x="21" y="155"/>
                    <a:pt x="22" y="151"/>
                  </a:cubicBezTo>
                  <a:cubicBezTo>
                    <a:pt x="23" y="149"/>
                    <a:pt x="22" y="146"/>
                    <a:pt x="22" y="143"/>
                  </a:cubicBezTo>
                  <a:cubicBezTo>
                    <a:pt x="22" y="141"/>
                    <a:pt x="22" y="134"/>
                    <a:pt x="25" y="137"/>
                  </a:cubicBezTo>
                  <a:cubicBezTo>
                    <a:pt x="26" y="138"/>
                    <a:pt x="27" y="139"/>
                    <a:pt x="28" y="139"/>
                  </a:cubicBezTo>
                  <a:cubicBezTo>
                    <a:pt x="31" y="140"/>
                    <a:pt x="33" y="138"/>
                    <a:pt x="34" y="135"/>
                  </a:cubicBezTo>
                  <a:cubicBezTo>
                    <a:pt x="35" y="133"/>
                    <a:pt x="35" y="131"/>
                    <a:pt x="35" y="129"/>
                  </a:cubicBezTo>
                  <a:cubicBezTo>
                    <a:pt x="35" y="124"/>
                    <a:pt x="36" y="121"/>
                    <a:pt x="39" y="118"/>
                  </a:cubicBezTo>
                  <a:cubicBezTo>
                    <a:pt x="42" y="115"/>
                    <a:pt x="45" y="110"/>
                    <a:pt x="42" y="107"/>
                  </a:cubicBezTo>
                  <a:cubicBezTo>
                    <a:pt x="41" y="105"/>
                    <a:pt x="39" y="104"/>
                    <a:pt x="40" y="102"/>
                  </a:cubicBezTo>
                  <a:cubicBezTo>
                    <a:pt x="40" y="100"/>
                    <a:pt x="41" y="98"/>
                    <a:pt x="40" y="96"/>
                  </a:cubicBezTo>
                  <a:cubicBezTo>
                    <a:pt x="40" y="94"/>
                    <a:pt x="39" y="92"/>
                    <a:pt x="37" y="91"/>
                  </a:cubicBezTo>
                  <a:cubicBezTo>
                    <a:pt x="36" y="91"/>
                    <a:pt x="36" y="90"/>
                    <a:pt x="35" y="90"/>
                  </a:cubicBezTo>
                  <a:cubicBezTo>
                    <a:pt x="30" y="89"/>
                    <a:pt x="32" y="83"/>
                    <a:pt x="33" y="80"/>
                  </a:cubicBezTo>
                  <a:cubicBezTo>
                    <a:pt x="35" y="78"/>
                    <a:pt x="36" y="75"/>
                    <a:pt x="36" y="72"/>
                  </a:cubicBezTo>
                  <a:cubicBezTo>
                    <a:pt x="36" y="68"/>
                    <a:pt x="35" y="64"/>
                    <a:pt x="35" y="59"/>
                  </a:cubicBezTo>
                  <a:cubicBezTo>
                    <a:pt x="41" y="52"/>
                    <a:pt x="48" y="45"/>
                    <a:pt x="56" y="39"/>
                  </a:cubicBezTo>
                  <a:cubicBezTo>
                    <a:pt x="90" y="15"/>
                    <a:pt x="134" y="11"/>
                    <a:pt x="171" y="26"/>
                  </a:cubicBezTo>
                  <a:cubicBezTo>
                    <a:pt x="169" y="26"/>
                    <a:pt x="167" y="27"/>
                    <a:pt x="166" y="28"/>
                  </a:cubicBezTo>
                  <a:cubicBezTo>
                    <a:pt x="164" y="30"/>
                    <a:pt x="166" y="33"/>
                    <a:pt x="169" y="34"/>
                  </a:cubicBezTo>
                  <a:cubicBezTo>
                    <a:pt x="169" y="34"/>
                    <a:pt x="170" y="34"/>
                    <a:pt x="171" y="34"/>
                  </a:cubicBezTo>
                  <a:cubicBezTo>
                    <a:pt x="172" y="34"/>
                    <a:pt x="172" y="34"/>
                    <a:pt x="172" y="34"/>
                  </a:cubicBezTo>
                  <a:cubicBezTo>
                    <a:pt x="174" y="33"/>
                    <a:pt x="174" y="34"/>
                    <a:pt x="174" y="35"/>
                  </a:cubicBezTo>
                  <a:cubicBezTo>
                    <a:pt x="170" y="36"/>
                    <a:pt x="166" y="34"/>
                    <a:pt x="163" y="32"/>
                  </a:cubicBezTo>
                  <a:cubicBezTo>
                    <a:pt x="160" y="31"/>
                    <a:pt x="156" y="25"/>
                    <a:pt x="153" y="28"/>
                  </a:cubicBezTo>
                  <a:cubicBezTo>
                    <a:pt x="151" y="29"/>
                    <a:pt x="151" y="30"/>
                    <a:pt x="151" y="32"/>
                  </a:cubicBezTo>
                  <a:cubicBezTo>
                    <a:pt x="150" y="34"/>
                    <a:pt x="153" y="37"/>
                    <a:pt x="149" y="38"/>
                  </a:cubicBezTo>
                  <a:cubicBezTo>
                    <a:pt x="146" y="38"/>
                    <a:pt x="142" y="36"/>
                    <a:pt x="139" y="36"/>
                  </a:cubicBezTo>
                  <a:cubicBezTo>
                    <a:pt x="132" y="35"/>
                    <a:pt x="132" y="43"/>
                    <a:pt x="137" y="45"/>
                  </a:cubicBezTo>
                  <a:cubicBezTo>
                    <a:pt x="141" y="47"/>
                    <a:pt x="146" y="48"/>
                    <a:pt x="149" y="48"/>
                  </a:cubicBezTo>
                  <a:cubicBezTo>
                    <a:pt x="151" y="48"/>
                    <a:pt x="153" y="47"/>
                    <a:pt x="154" y="46"/>
                  </a:cubicBezTo>
                  <a:cubicBezTo>
                    <a:pt x="159" y="43"/>
                    <a:pt x="163" y="42"/>
                    <a:pt x="168" y="46"/>
                  </a:cubicBezTo>
                  <a:cubicBezTo>
                    <a:pt x="172" y="50"/>
                    <a:pt x="172" y="57"/>
                    <a:pt x="177" y="61"/>
                  </a:cubicBezTo>
                  <a:cubicBezTo>
                    <a:pt x="180" y="64"/>
                    <a:pt x="183" y="57"/>
                    <a:pt x="187" y="58"/>
                  </a:cubicBezTo>
                  <a:cubicBezTo>
                    <a:pt x="190" y="58"/>
                    <a:pt x="192" y="60"/>
                    <a:pt x="194" y="61"/>
                  </a:cubicBezTo>
                  <a:cubicBezTo>
                    <a:pt x="195" y="62"/>
                    <a:pt x="196" y="62"/>
                    <a:pt x="197" y="63"/>
                  </a:cubicBezTo>
                  <a:cubicBezTo>
                    <a:pt x="198" y="64"/>
                    <a:pt x="201" y="70"/>
                    <a:pt x="196" y="68"/>
                  </a:cubicBezTo>
                  <a:cubicBezTo>
                    <a:pt x="193" y="66"/>
                    <a:pt x="191" y="62"/>
                    <a:pt x="187" y="62"/>
                  </a:cubicBezTo>
                  <a:cubicBezTo>
                    <a:pt x="184" y="62"/>
                    <a:pt x="182" y="64"/>
                    <a:pt x="182" y="67"/>
                  </a:cubicBezTo>
                  <a:cubicBezTo>
                    <a:pt x="182" y="71"/>
                    <a:pt x="187" y="72"/>
                    <a:pt x="190" y="74"/>
                  </a:cubicBezTo>
                  <a:cubicBezTo>
                    <a:pt x="191" y="74"/>
                    <a:pt x="191" y="74"/>
                    <a:pt x="191" y="74"/>
                  </a:cubicBezTo>
                  <a:cubicBezTo>
                    <a:pt x="194" y="75"/>
                    <a:pt x="193" y="77"/>
                    <a:pt x="190" y="79"/>
                  </a:cubicBezTo>
                  <a:cubicBezTo>
                    <a:pt x="190" y="79"/>
                    <a:pt x="190" y="79"/>
                    <a:pt x="190" y="79"/>
                  </a:cubicBezTo>
                  <a:cubicBezTo>
                    <a:pt x="184" y="76"/>
                    <a:pt x="178" y="74"/>
                    <a:pt x="173" y="71"/>
                  </a:cubicBezTo>
                  <a:cubicBezTo>
                    <a:pt x="166" y="68"/>
                    <a:pt x="161" y="63"/>
                    <a:pt x="156" y="58"/>
                  </a:cubicBezTo>
                  <a:cubicBezTo>
                    <a:pt x="153" y="54"/>
                    <a:pt x="150" y="50"/>
                    <a:pt x="145" y="49"/>
                  </a:cubicBezTo>
                  <a:cubicBezTo>
                    <a:pt x="140" y="47"/>
                    <a:pt x="134" y="47"/>
                    <a:pt x="129" y="48"/>
                  </a:cubicBezTo>
                  <a:cubicBezTo>
                    <a:pt x="111" y="53"/>
                    <a:pt x="80" y="74"/>
                    <a:pt x="91" y="96"/>
                  </a:cubicBezTo>
                  <a:cubicBezTo>
                    <a:pt x="96" y="107"/>
                    <a:pt x="112" y="105"/>
                    <a:pt x="121" y="110"/>
                  </a:cubicBezTo>
                  <a:cubicBezTo>
                    <a:pt x="129" y="114"/>
                    <a:pt x="125" y="122"/>
                    <a:pt x="123" y="128"/>
                  </a:cubicBezTo>
                  <a:cubicBezTo>
                    <a:pt x="122" y="131"/>
                    <a:pt x="121" y="133"/>
                    <a:pt x="121" y="136"/>
                  </a:cubicBezTo>
                  <a:cubicBezTo>
                    <a:pt x="120" y="139"/>
                    <a:pt x="121" y="143"/>
                    <a:pt x="122" y="147"/>
                  </a:cubicBezTo>
                  <a:cubicBezTo>
                    <a:pt x="122" y="152"/>
                    <a:pt x="118" y="157"/>
                    <a:pt x="116" y="162"/>
                  </a:cubicBezTo>
                  <a:cubicBezTo>
                    <a:pt x="114" y="165"/>
                    <a:pt x="113" y="169"/>
                    <a:pt x="112" y="173"/>
                  </a:cubicBezTo>
                  <a:cubicBezTo>
                    <a:pt x="111" y="180"/>
                    <a:pt x="110" y="188"/>
                    <a:pt x="113" y="195"/>
                  </a:cubicBezTo>
                  <a:cubicBezTo>
                    <a:pt x="115" y="201"/>
                    <a:pt x="121" y="202"/>
                    <a:pt x="128" y="201"/>
                  </a:cubicBezTo>
                  <a:cubicBezTo>
                    <a:pt x="133" y="201"/>
                    <a:pt x="138" y="197"/>
                    <a:pt x="143" y="194"/>
                  </a:cubicBezTo>
                  <a:cubicBezTo>
                    <a:pt x="150" y="189"/>
                    <a:pt x="156" y="186"/>
                    <a:pt x="164" y="182"/>
                  </a:cubicBezTo>
                  <a:cubicBezTo>
                    <a:pt x="169" y="180"/>
                    <a:pt x="173" y="177"/>
                    <a:pt x="176" y="173"/>
                  </a:cubicBezTo>
                  <a:cubicBezTo>
                    <a:pt x="180" y="167"/>
                    <a:pt x="176" y="160"/>
                    <a:pt x="182" y="156"/>
                  </a:cubicBezTo>
                  <a:cubicBezTo>
                    <a:pt x="189" y="151"/>
                    <a:pt x="199" y="151"/>
                    <a:pt x="203" y="143"/>
                  </a:cubicBezTo>
                  <a:cubicBezTo>
                    <a:pt x="205" y="139"/>
                    <a:pt x="204" y="135"/>
                    <a:pt x="202" y="132"/>
                  </a:cubicBezTo>
                  <a:cubicBezTo>
                    <a:pt x="201" y="129"/>
                    <a:pt x="198" y="127"/>
                    <a:pt x="196" y="124"/>
                  </a:cubicBezTo>
                  <a:cubicBezTo>
                    <a:pt x="195" y="120"/>
                    <a:pt x="196" y="116"/>
                    <a:pt x="195" y="112"/>
                  </a:cubicBezTo>
                  <a:cubicBezTo>
                    <a:pt x="195" y="110"/>
                    <a:pt x="194" y="107"/>
                    <a:pt x="193" y="105"/>
                  </a:cubicBezTo>
                  <a:cubicBezTo>
                    <a:pt x="192" y="103"/>
                    <a:pt x="191" y="101"/>
                    <a:pt x="191" y="100"/>
                  </a:cubicBezTo>
                  <a:cubicBezTo>
                    <a:pt x="190" y="99"/>
                    <a:pt x="190" y="99"/>
                    <a:pt x="190" y="98"/>
                  </a:cubicBezTo>
                  <a:cubicBezTo>
                    <a:pt x="189" y="96"/>
                    <a:pt x="190" y="95"/>
                    <a:pt x="194" y="95"/>
                  </a:cubicBezTo>
                  <a:cubicBezTo>
                    <a:pt x="197" y="100"/>
                    <a:pt x="196" y="108"/>
                    <a:pt x="196" y="114"/>
                  </a:cubicBezTo>
                  <a:cubicBezTo>
                    <a:pt x="196" y="117"/>
                    <a:pt x="196" y="121"/>
                    <a:pt x="199" y="124"/>
                  </a:cubicBezTo>
                  <a:cubicBezTo>
                    <a:pt x="202" y="127"/>
                    <a:pt x="207" y="126"/>
                    <a:pt x="211" y="126"/>
                  </a:cubicBezTo>
                  <a:cubicBezTo>
                    <a:pt x="214" y="125"/>
                    <a:pt x="220" y="123"/>
                    <a:pt x="221" y="120"/>
                  </a:cubicBezTo>
                  <a:cubicBezTo>
                    <a:pt x="222" y="115"/>
                    <a:pt x="219" y="110"/>
                    <a:pt x="216" y="106"/>
                  </a:cubicBezTo>
                  <a:cubicBezTo>
                    <a:pt x="215" y="105"/>
                    <a:pt x="214" y="103"/>
                    <a:pt x="213" y="102"/>
                  </a:cubicBezTo>
                  <a:cubicBezTo>
                    <a:pt x="213" y="101"/>
                    <a:pt x="212" y="101"/>
                    <a:pt x="212" y="100"/>
                  </a:cubicBezTo>
                  <a:cubicBezTo>
                    <a:pt x="212" y="100"/>
                    <a:pt x="208" y="92"/>
                    <a:pt x="212" y="95"/>
                  </a:cubicBezTo>
                  <a:cubicBezTo>
                    <a:pt x="217" y="97"/>
                    <a:pt x="220" y="104"/>
                    <a:pt x="222" y="108"/>
                  </a:cubicBezTo>
                  <a:cubicBezTo>
                    <a:pt x="224" y="113"/>
                    <a:pt x="227" y="116"/>
                    <a:pt x="231" y="119"/>
                  </a:cubicBezTo>
                  <a:cubicBezTo>
                    <a:pt x="236" y="124"/>
                    <a:pt x="238" y="130"/>
                    <a:pt x="239" y="136"/>
                  </a:cubicBezTo>
                  <a:cubicBezTo>
                    <a:pt x="239" y="137"/>
                    <a:pt x="239" y="137"/>
                    <a:pt x="239" y="137"/>
                  </a:cubicBezTo>
                  <a:cubicBezTo>
                    <a:pt x="234" y="184"/>
                    <a:pt x="198" y="222"/>
                    <a:pt x="151" y="232"/>
                  </a:cubicBezTo>
                  <a:cubicBezTo>
                    <a:pt x="100" y="244"/>
                    <a:pt x="46" y="219"/>
                    <a:pt x="22" y="173"/>
                  </a:cubicBezTo>
                  <a:close/>
                  <a:moveTo>
                    <a:pt x="70" y="246"/>
                  </a:moveTo>
                  <a:cubicBezTo>
                    <a:pt x="68" y="244"/>
                    <a:pt x="73" y="238"/>
                    <a:pt x="74" y="236"/>
                  </a:cubicBezTo>
                  <a:cubicBezTo>
                    <a:pt x="75" y="233"/>
                    <a:pt x="77" y="231"/>
                    <a:pt x="78" y="229"/>
                  </a:cubicBezTo>
                  <a:cubicBezTo>
                    <a:pt x="80" y="229"/>
                    <a:pt x="81" y="230"/>
                    <a:pt x="83" y="230"/>
                  </a:cubicBezTo>
                  <a:cubicBezTo>
                    <a:pt x="80" y="235"/>
                    <a:pt x="73" y="252"/>
                    <a:pt x="70" y="246"/>
                  </a:cubicBezTo>
                  <a:close/>
                  <a:moveTo>
                    <a:pt x="121" y="249"/>
                  </a:moveTo>
                  <a:cubicBezTo>
                    <a:pt x="124" y="250"/>
                    <a:pt x="127" y="250"/>
                    <a:pt x="130" y="249"/>
                  </a:cubicBezTo>
                  <a:cubicBezTo>
                    <a:pt x="127" y="250"/>
                    <a:pt x="123" y="251"/>
                    <a:pt x="119" y="252"/>
                  </a:cubicBezTo>
                  <a:cubicBezTo>
                    <a:pt x="120" y="251"/>
                    <a:pt x="120" y="250"/>
                    <a:pt x="120" y="249"/>
                  </a:cubicBezTo>
                  <a:cubicBezTo>
                    <a:pt x="120" y="249"/>
                    <a:pt x="121" y="249"/>
                    <a:pt x="121" y="249"/>
                  </a:cubicBezTo>
                  <a:close/>
                  <a:moveTo>
                    <a:pt x="134" y="256"/>
                  </a:moveTo>
                  <a:cubicBezTo>
                    <a:pt x="134" y="257"/>
                    <a:pt x="134" y="257"/>
                    <a:pt x="135" y="258"/>
                  </a:cubicBezTo>
                  <a:cubicBezTo>
                    <a:pt x="129" y="260"/>
                    <a:pt x="123" y="262"/>
                    <a:pt x="117" y="264"/>
                  </a:cubicBezTo>
                  <a:cubicBezTo>
                    <a:pt x="116" y="264"/>
                    <a:pt x="116" y="264"/>
                    <a:pt x="116" y="264"/>
                  </a:cubicBezTo>
                  <a:cubicBezTo>
                    <a:pt x="116" y="264"/>
                    <a:pt x="116" y="264"/>
                    <a:pt x="117" y="264"/>
                  </a:cubicBezTo>
                  <a:cubicBezTo>
                    <a:pt x="118" y="263"/>
                    <a:pt x="120" y="262"/>
                    <a:pt x="122" y="261"/>
                  </a:cubicBezTo>
                  <a:cubicBezTo>
                    <a:pt x="126" y="259"/>
                    <a:pt x="130" y="258"/>
                    <a:pt x="134" y="256"/>
                  </a:cubicBezTo>
                  <a:cubicBezTo>
                    <a:pt x="134" y="256"/>
                    <a:pt x="134" y="256"/>
                    <a:pt x="134" y="256"/>
                  </a:cubicBezTo>
                  <a:close/>
                  <a:moveTo>
                    <a:pt x="136" y="263"/>
                  </a:moveTo>
                  <a:cubicBezTo>
                    <a:pt x="136" y="263"/>
                    <a:pt x="136" y="263"/>
                    <a:pt x="136" y="263"/>
                  </a:cubicBezTo>
                  <a:cubicBezTo>
                    <a:pt x="129" y="265"/>
                    <a:pt x="122" y="267"/>
                    <a:pt x="114" y="268"/>
                  </a:cubicBezTo>
                  <a:cubicBezTo>
                    <a:pt x="114" y="268"/>
                    <a:pt x="114" y="268"/>
                    <a:pt x="114" y="268"/>
                  </a:cubicBezTo>
                  <a:cubicBezTo>
                    <a:pt x="117" y="267"/>
                    <a:pt x="121" y="265"/>
                    <a:pt x="124" y="264"/>
                  </a:cubicBezTo>
                  <a:cubicBezTo>
                    <a:pt x="128" y="262"/>
                    <a:pt x="131" y="261"/>
                    <a:pt x="135" y="259"/>
                  </a:cubicBezTo>
                  <a:cubicBezTo>
                    <a:pt x="135" y="260"/>
                    <a:pt x="135" y="262"/>
                    <a:pt x="136" y="263"/>
                  </a:cubicBezTo>
                  <a:close/>
                  <a:moveTo>
                    <a:pt x="152" y="279"/>
                  </a:moveTo>
                  <a:cubicBezTo>
                    <a:pt x="148" y="281"/>
                    <a:pt x="144" y="283"/>
                    <a:pt x="139" y="284"/>
                  </a:cubicBezTo>
                  <a:cubicBezTo>
                    <a:pt x="137" y="285"/>
                    <a:pt x="134" y="285"/>
                    <a:pt x="131" y="286"/>
                  </a:cubicBezTo>
                  <a:cubicBezTo>
                    <a:pt x="124" y="287"/>
                    <a:pt x="116" y="290"/>
                    <a:pt x="109" y="292"/>
                  </a:cubicBezTo>
                  <a:cubicBezTo>
                    <a:pt x="94" y="297"/>
                    <a:pt x="79" y="302"/>
                    <a:pt x="63" y="306"/>
                  </a:cubicBezTo>
                  <a:cubicBezTo>
                    <a:pt x="69" y="305"/>
                    <a:pt x="77" y="301"/>
                    <a:pt x="83" y="299"/>
                  </a:cubicBezTo>
                  <a:cubicBezTo>
                    <a:pt x="90" y="297"/>
                    <a:pt x="97" y="294"/>
                    <a:pt x="104" y="291"/>
                  </a:cubicBezTo>
                  <a:cubicBezTo>
                    <a:pt x="116" y="287"/>
                    <a:pt x="129" y="284"/>
                    <a:pt x="141" y="277"/>
                  </a:cubicBezTo>
                  <a:cubicBezTo>
                    <a:pt x="144" y="278"/>
                    <a:pt x="148" y="279"/>
                    <a:pt x="152" y="279"/>
                  </a:cubicBezTo>
                  <a:close/>
                  <a:moveTo>
                    <a:pt x="162" y="282"/>
                  </a:moveTo>
                  <a:cubicBezTo>
                    <a:pt x="148" y="285"/>
                    <a:pt x="134" y="289"/>
                    <a:pt x="121" y="294"/>
                  </a:cubicBezTo>
                  <a:cubicBezTo>
                    <a:pt x="106" y="298"/>
                    <a:pt x="92" y="304"/>
                    <a:pt x="77" y="307"/>
                  </a:cubicBezTo>
                  <a:cubicBezTo>
                    <a:pt x="76" y="307"/>
                    <a:pt x="74" y="307"/>
                    <a:pt x="73" y="308"/>
                  </a:cubicBezTo>
                  <a:cubicBezTo>
                    <a:pt x="75" y="307"/>
                    <a:pt x="77" y="306"/>
                    <a:pt x="79" y="306"/>
                  </a:cubicBezTo>
                  <a:cubicBezTo>
                    <a:pt x="82" y="304"/>
                    <a:pt x="86" y="303"/>
                    <a:pt x="90" y="302"/>
                  </a:cubicBezTo>
                  <a:cubicBezTo>
                    <a:pt x="97" y="299"/>
                    <a:pt x="105" y="297"/>
                    <a:pt x="112" y="294"/>
                  </a:cubicBezTo>
                  <a:cubicBezTo>
                    <a:pt x="119" y="292"/>
                    <a:pt x="126" y="290"/>
                    <a:pt x="133" y="287"/>
                  </a:cubicBezTo>
                  <a:cubicBezTo>
                    <a:pt x="135" y="286"/>
                    <a:pt x="138" y="285"/>
                    <a:pt x="140" y="285"/>
                  </a:cubicBezTo>
                  <a:cubicBezTo>
                    <a:pt x="145" y="283"/>
                    <a:pt x="149" y="282"/>
                    <a:pt x="153" y="280"/>
                  </a:cubicBezTo>
                  <a:cubicBezTo>
                    <a:pt x="156" y="280"/>
                    <a:pt x="159" y="281"/>
                    <a:pt x="162" y="282"/>
                  </a:cubicBezTo>
                  <a:close/>
                  <a:moveTo>
                    <a:pt x="170" y="284"/>
                  </a:moveTo>
                  <a:cubicBezTo>
                    <a:pt x="156" y="287"/>
                    <a:pt x="144" y="291"/>
                    <a:pt x="131" y="296"/>
                  </a:cubicBezTo>
                  <a:cubicBezTo>
                    <a:pt x="124" y="298"/>
                    <a:pt x="118" y="300"/>
                    <a:pt x="112" y="302"/>
                  </a:cubicBezTo>
                  <a:cubicBezTo>
                    <a:pt x="105" y="303"/>
                    <a:pt x="98" y="306"/>
                    <a:pt x="92" y="308"/>
                  </a:cubicBezTo>
                  <a:cubicBezTo>
                    <a:pt x="86" y="309"/>
                    <a:pt x="94" y="306"/>
                    <a:pt x="95" y="306"/>
                  </a:cubicBezTo>
                  <a:cubicBezTo>
                    <a:pt x="98" y="305"/>
                    <a:pt x="101" y="304"/>
                    <a:pt x="104" y="304"/>
                  </a:cubicBezTo>
                  <a:cubicBezTo>
                    <a:pt x="111" y="302"/>
                    <a:pt x="117" y="300"/>
                    <a:pt x="124" y="297"/>
                  </a:cubicBezTo>
                  <a:cubicBezTo>
                    <a:pt x="137" y="292"/>
                    <a:pt x="150" y="286"/>
                    <a:pt x="164" y="282"/>
                  </a:cubicBezTo>
                  <a:cubicBezTo>
                    <a:pt x="164" y="282"/>
                    <a:pt x="164" y="282"/>
                    <a:pt x="164" y="282"/>
                  </a:cubicBezTo>
                  <a:cubicBezTo>
                    <a:pt x="166" y="283"/>
                    <a:pt x="168" y="283"/>
                    <a:pt x="170" y="284"/>
                  </a:cubicBezTo>
                  <a:close/>
                  <a:moveTo>
                    <a:pt x="188" y="290"/>
                  </a:moveTo>
                  <a:cubicBezTo>
                    <a:pt x="177" y="293"/>
                    <a:pt x="167" y="298"/>
                    <a:pt x="156" y="301"/>
                  </a:cubicBezTo>
                  <a:cubicBezTo>
                    <a:pt x="151" y="303"/>
                    <a:pt x="146" y="304"/>
                    <a:pt x="142" y="305"/>
                  </a:cubicBezTo>
                  <a:cubicBezTo>
                    <a:pt x="147" y="303"/>
                    <a:pt x="152" y="301"/>
                    <a:pt x="157" y="299"/>
                  </a:cubicBezTo>
                  <a:cubicBezTo>
                    <a:pt x="162" y="297"/>
                    <a:pt x="167" y="294"/>
                    <a:pt x="172" y="292"/>
                  </a:cubicBezTo>
                  <a:cubicBezTo>
                    <a:pt x="176" y="291"/>
                    <a:pt x="179" y="290"/>
                    <a:pt x="182" y="288"/>
                  </a:cubicBezTo>
                  <a:cubicBezTo>
                    <a:pt x="184" y="289"/>
                    <a:pt x="186" y="289"/>
                    <a:pt x="188" y="290"/>
                  </a:cubicBezTo>
                  <a:close/>
                  <a:moveTo>
                    <a:pt x="197" y="295"/>
                  </a:moveTo>
                  <a:cubicBezTo>
                    <a:pt x="197" y="295"/>
                    <a:pt x="197" y="295"/>
                    <a:pt x="197" y="295"/>
                  </a:cubicBezTo>
                  <a:cubicBezTo>
                    <a:pt x="194" y="296"/>
                    <a:pt x="192" y="298"/>
                    <a:pt x="189" y="299"/>
                  </a:cubicBezTo>
                  <a:cubicBezTo>
                    <a:pt x="189" y="299"/>
                    <a:pt x="189" y="299"/>
                    <a:pt x="189" y="299"/>
                  </a:cubicBezTo>
                  <a:cubicBezTo>
                    <a:pt x="183" y="301"/>
                    <a:pt x="177" y="303"/>
                    <a:pt x="172" y="305"/>
                  </a:cubicBezTo>
                  <a:cubicBezTo>
                    <a:pt x="169" y="306"/>
                    <a:pt x="166" y="307"/>
                    <a:pt x="163" y="309"/>
                  </a:cubicBezTo>
                  <a:cubicBezTo>
                    <a:pt x="161" y="309"/>
                    <a:pt x="159" y="310"/>
                    <a:pt x="157" y="310"/>
                  </a:cubicBezTo>
                  <a:cubicBezTo>
                    <a:pt x="158" y="310"/>
                    <a:pt x="160" y="309"/>
                    <a:pt x="161" y="308"/>
                  </a:cubicBezTo>
                  <a:cubicBezTo>
                    <a:pt x="171" y="302"/>
                    <a:pt x="183" y="300"/>
                    <a:pt x="193" y="293"/>
                  </a:cubicBezTo>
                  <a:cubicBezTo>
                    <a:pt x="194" y="293"/>
                    <a:pt x="196" y="294"/>
                    <a:pt x="197" y="295"/>
                  </a:cubicBezTo>
                  <a:close/>
                  <a:moveTo>
                    <a:pt x="202" y="300"/>
                  </a:moveTo>
                  <a:cubicBezTo>
                    <a:pt x="203" y="301"/>
                    <a:pt x="203" y="302"/>
                    <a:pt x="202" y="302"/>
                  </a:cubicBezTo>
                  <a:cubicBezTo>
                    <a:pt x="202" y="302"/>
                    <a:pt x="202" y="302"/>
                    <a:pt x="202" y="302"/>
                  </a:cubicBezTo>
                  <a:cubicBezTo>
                    <a:pt x="199" y="303"/>
                    <a:pt x="196" y="304"/>
                    <a:pt x="194" y="305"/>
                  </a:cubicBezTo>
                  <a:cubicBezTo>
                    <a:pt x="192" y="306"/>
                    <a:pt x="190" y="307"/>
                    <a:pt x="188" y="307"/>
                  </a:cubicBezTo>
                  <a:cubicBezTo>
                    <a:pt x="188" y="307"/>
                    <a:pt x="188" y="307"/>
                    <a:pt x="188" y="307"/>
                  </a:cubicBezTo>
                  <a:cubicBezTo>
                    <a:pt x="193" y="305"/>
                    <a:pt x="198" y="303"/>
                    <a:pt x="202" y="300"/>
                  </a:cubicBezTo>
                  <a:cubicBezTo>
                    <a:pt x="202" y="300"/>
                    <a:pt x="202" y="300"/>
                    <a:pt x="202" y="300"/>
                  </a:cubicBezTo>
                  <a:close/>
                  <a:moveTo>
                    <a:pt x="199" y="301"/>
                  </a:moveTo>
                  <a:cubicBezTo>
                    <a:pt x="198" y="301"/>
                    <a:pt x="197" y="302"/>
                    <a:pt x="196" y="302"/>
                  </a:cubicBezTo>
                  <a:cubicBezTo>
                    <a:pt x="192" y="304"/>
                    <a:pt x="189" y="306"/>
                    <a:pt x="185" y="308"/>
                  </a:cubicBezTo>
                  <a:cubicBezTo>
                    <a:pt x="185" y="308"/>
                    <a:pt x="185" y="308"/>
                    <a:pt x="185" y="308"/>
                  </a:cubicBezTo>
                  <a:cubicBezTo>
                    <a:pt x="181" y="309"/>
                    <a:pt x="176" y="309"/>
                    <a:pt x="172" y="310"/>
                  </a:cubicBezTo>
                  <a:cubicBezTo>
                    <a:pt x="179" y="306"/>
                    <a:pt x="187" y="304"/>
                    <a:pt x="195" y="301"/>
                  </a:cubicBezTo>
                  <a:cubicBezTo>
                    <a:pt x="197" y="301"/>
                    <a:pt x="198" y="300"/>
                    <a:pt x="200" y="300"/>
                  </a:cubicBezTo>
                  <a:cubicBezTo>
                    <a:pt x="199" y="300"/>
                    <a:pt x="199" y="300"/>
                    <a:pt x="199" y="301"/>
                  </a:cubicBezTo>
                  <a:close/>
                  <a:moveTo>
                    <a:pt x="170" y="309"/>
                  </a:moveTo>
                  <a:cubicBezTo>
                    <a:pt x="170" y="309"/>
                    <a:pt x="169" y="310"/>
                    <a:pt x="169" y="310"/>
                  </a:cubicBezTo>
                  <a:cubicBezTo>
                    <a:pt x="169" y="310"/>
                    <a:pt x="169" y="310"/>
                    <a:pt x="169" y="310"/>
                  </a:cubicBezTo>
                  <a:cubicBezTo>
                    <a:pt x="166" y="310"/>
                    <a:pt x="163" y="310"/>
                    <a:pt x="160" y="310"/>
                  </a:cubicBezTo>
                  <a:cubicBezTo>
                    <a:pt x="166" y="308"/>
                    <a:pt x="173" y="305"/>
                    <a:pt x="179" y="303"/>
                  </a:cubicBezTo>
                  <a:cubicBezTo>
                    <a:pt x="181" y="302"/>
                    <a:pt x="183" y="301"/>
                    <a:pt x="186" y="301"/>
                  </a:cubicBezTo>
                  <a:cubicBezTo>
                    <a:pt x="180" y="303"/>
                    <a:pt x="175" y="306"/>
                    <a:pt x="170" y="309"/>
                  </a:cubicBezTo>
                  <a:close/>
                  <a:moveTo>
                    <a:pt x="140" y="311"/>
                  </a:moveTo>
                  <a:cubicBezTo>
                    <a:pt x="140" y="311"/>
                    <a:pt x="140" y="311"/>
                    <a:pt x="140" y="311"/>
                  </a:cubicBezTo>
                  <a:cubicBezTo>
                    <a:pt x="140" y="311"/>
                    <a:pt x="141" y="311"/>
                    <a:pt x="142" y="310"/>
                  </a:cubicBezTo>
                  <a:cubicBezTo>
                    <a:pt x="144" y="309"/>
                    <a:pt x="147" y="308"/>
                    <a:pt x="150" y="307"/>
                  </a:cubicBezTo>
                  <a:cubicBezTo>
                    <a:pt x="154" y="305"/>
                    <a:pt x="158" y="304"/>
                    <a:pt x="162" y="302"/>
                  </a:cubicBezTo>
                  <a:cubicBezTo>
                    <a:pt x="171" y="299"/>
                    <a:pt x="179" y="295"/>
                    <a:pt x="188" y="291"/>
                  </a:cubicBezTo>
                  <a:cubicBezTo>
                    <a:pt x="188" y="291"/>
                    <a:pt x="188" y="291"/>
                    <a:pt x="188" y="290"/>
                  </a:cubicBezTo>
                  <a:cubicBezTo>
                    <a:pt x="190" y="291"/>
                    <a:pt x="191" y="291"/>
                    <a:pt x="192" y="292"/>
                  </a:cubicBezTo>
                  <a:cubicBezTo>
                    <a:pt x="176" y="299"/>
                    <a:pt x="159" y="307"/>
                    <a:pt x="142" y="311"/>
                  </a:cubicBezTo>
                  <a:cubicBezTo>
                    <a:pt x="141" y="311"/>
                    <a:pt x="141" y="311"/>
                    <a:pt x="140" y="311"/>
                  </a:cubicBezTo>
                  <a:close/>
                  <a:moveTo>
                    <a:pt x="160" y="297"/>
                  </a:moveTo>
                  <a:cubicBezTo>
                    <a:pt x="149" y="302"/>
                    <a:pt x="136" y="307"/>
                    <a:pt x="124" y="311"/>
                  </a:cubicBezTo>
                  <a:cubicBezTo>
                    <a:pt x="121" y="311"/>
                    <a:pt x="117" y="311"/>
                    <a:pt x="113" y="311"/>
                  </a:cubicBezTo>
                  <a:cubicBezTo>
                    <a:pt x="116" y="310"/>
                    <a:pt x="118" y="309"/>
                    <a:pt x="120" y="309"/>
                  </a:cubicBezTo>
                  <a:cubicBezTo>
                    <a:pt x="126" y="306"/>
                    <a:pt x="132" y="304"/>
                    <a:pt x="138" y="303"/>
                  </a:cubicBezTo>
                  <a:cubicBezTo>
                    <a:pt x="149" y="300"/>
                    <a:pt x="159" y="296"/>
                    <a:pt x="170" y="292"/>
                  </a:cubicBezTo>
                  <a:cubicBezTo>
                    <a:pt x="166" y="294"/>
                    <a:pt x="163" y="295"/>
                    <a:pt x="160" y="297"/>
                  </a:cubicBezTo>
                  <a:close/>
                  <a:moveTo>
                    <a:pt x="101" y="310"/>
                  </a:moveTo>
                  <a:cubicBezTo>
                    <a:pt x="113" y="306"/>
                    <a:pt x="125" y="302"/>
                    <a:pt x="137" y="298"/>
                  </a:cubicBezTo>
                  <a:cubicBezTo>
                    <a:pt x="149" y="294"/>
                    <a:pt x="161" y="288"/>
                    <a:pt x="173" y="286"/>
                  </a:cubicBezTo>
                  <a:cubicBezTo>
                    <a:pt x="171" y="286"/>
                    <a:pt x="168" y="288"/>
                    <a:pt x="166" y="289"/>
                  </a:cubicBezTo>
                  <a:cubicBezTo>
                    <a:pt x="162" y="290"/>
                    <a:pt x="159" y="292"/>
                    <a:pt x="155" y="293"/>
                  </a:cubicBezTo>
                  <a:cubicBezTo>
                    <a:pt x="149" y="295"/>
                    <a:pt x="143" y="297"/>
                    <a:pt x="136" y="299"/>
                  </a:cubicBezTo>
                  <a:cubicBezTo>
                    <a:pt x="126" y="303"/>
                    <a:pt x="116" y="305"/>
                    <a:pt x="107" y="310"/>
                  </a:cubicBezTo>
                  <a:cubicBezTo>
                    <a:pt x="105" y="310"/>
                    <a:pt x="103" y="310"/>
                    <a:pt x="101" y="310"/>
                  </a:cubicBezTo>
                  <a:close/>
                  <a:moveTo>
                    <a:pt x="88" y="309"/>
                  </a:moveTo>
                  <a:cubicBezTo>
                    <a:pt x="93" y="308"/>
                    <a:pt x="98" y="307"/>
                    <a:pt x="103" y="305"/>
                  </a:cubicBezTo>
                  <a:cubicBezTo>
                    <a:pt x="109" y="303"/>
                    <a:pt x="117" y="301"/>
                    <a:pt x="123" y="299"/>
                  </a:cubicBezTo>
                  <a:cubicBezTo>
                    <a:pt x="137" y="295"/>
                    <a:pt x="151" y="289"/>
                    <a:pt x="165" y="286"/>
                  </a:cubicBezTo>
                  <a:cubicBezTo>
                    <a:pt x="166" y="285"/>
                    <a:pt x="167" y="285"/>
                    <a:pt x="169" y="285"/>
                  </a:cubicBezTo>
                  <a:cubicBezTo>
                    <a:pt x="169" y="285"/>
                    <a:pt x="165" y="286"/>
                    <a:pt x="164" y="287"/>
                  </a:cubicBezTo>
                  <a:cubicBezTo>
                    <a:pt x="160" y="288"/>
                    <a:pt x="156" y="289"/>
                    <a:pt x="153" y="290"/>
                  </a:cubicBezTo>
                  <a:cubicBezTo>
                    <a:pt x="146" y="293"/>
                    <a:pt x="139" y="295"/>
                    <a:pt x="133" y="298"/>
                  </a:cubicBezTo>
                  <a:cubicBezTo>
                    <a:pt x="121" y="302"/>
                    <a:pt x="109" y="304"/>
                    <a:pt x="98" y="310"/>
                  </a:cubicBezTo>
                  <a:cubicBezTo>
                    <a:pt x="95" y="310"/>
                    <a:pt x="91" y="309"/>
                    <a:pt x="88" y="309"/>
                  </a:cubicBezTo>
                  <a:close/>
                  <a:moveTo>
                    <a:pt x="135" y="298"/>
                  </a:moveTo>
                  <a:cubicBezTo>
                    <a:pt x="139" y="296"/>
                    <a:pt x="144" y="295"/>
                    <a:pt x="148" y="293"/>
                  </a:cubicBezTo>
                  <a:cubicBezTo>
                    <a:pt x="145" y="294"/>
                    <a:pt x="142" y="296"/>
                    <a:pt x="139" y="297"/>
                  </a:cubicBezTo>
                  <a:cubicBezTo>
                    <a:pt x="132" y="299"/>
                    <a:pt x="126" y="301"/>
                    <a:pt x="119" y="303"/>
                  </a:cubicBezTo>
                  <a:cubicBezTo>
                    <a:pt x="113" y="306"/>
                    <a:pt x="105" y="307"/>
                    <a:pt x="100" y="310"/>
                  </a:cubicBezTo>
                  <a:cubicBezTo>
                    <a:pt x="100" y="310"/>
                    <a:pt x="100" y="310"/>
                    <a:pt x="100" y="310"/>
                  </a:cubicBezTo>
                  <a:cubicBezTo>
                    <a:pt x="110" y="304"/>
                    <a:pt x="123" y="302"/>
                    <a:pt x="135" y="298"/>
                  </a:cubicBezTo>
                  <a:close/>
                  <a:moveTo>
                    <a:pt x="166" y="286"/>
                  </a:moveTo>
                  <a:cubicBezTo>
                    <a:pt x="168" y="286"/>
                    <a:pt x="169" y="285"/>
                    <a:pt x="171" y="284"/>
                  </a:cubicBezTo>
                  <a:cubicBezTo>
                    <a:pt x="171" y="284"/>
                    <a:pt x="171" y="284"/>
                    <a:pt x="171" y="284"/>
                  </a:cubicBezTo>
                  <a:cubicBezTo>
                    <a:pt x="172" y="284"/>
                    <a:pt x="172" y="285"/>
                    <a:pt x="173" y="285"/>
                  </a:cubicBezTo>
                  <a:cubicBezTo>
                    <a:pt x="171" y="285"/>
                    <a:pt x="168" y="286"/>
                    <a:pt x="166" y="286"/>
                  </a:cubicBezTo>
                  <a:close/>
                  <a:moveTo>
                    <a:pt x="57" y="305"/>
                  </a:moveTo>
                  <a:cubicBezTo>
                    <a:pt x="65" y="301"/>
                    <a:pt x="74" y="298"/>
                    <a:pt x="83" y="295"/>
                  </a:cubicBezTo>
                  <a:cubicBezTo>
                    <a:pt x="89" y="294"/>
                    <a:pt x="96" y="292"/>
                    <a:pt x="103" y="290"/>
                  </a:cubicBezTo>
                  <a:cubicBezTo>
                    <a:pt x="109" y="288"/>
                    <a:pt x="116" y="286"/>
                    <a:pt x="123" y="284"/>
                  </a:cubicBezTo>
                  <a:cubicBezTo>
                    <a:pt x="126" y="283"/>
                    <a:pt x="129" y="282"/>
                    <a:pt x="132" y="281"/>
                  </a:cubicBezTo>
                  <a:cubicBezTo>
                    <a:pt x="133" y="280"/>
                    <a:pt x="134" y="280"/>
                    <a:pt x="135" y="280"/>
                  </a:cubicBezTo>
                  <a:cubicBezTo>
                    <a:pt x="124" y="285"/>
                    <a:pt x="112" y="288"/>
                    <a:pt x="100" y="292"/>
                  </a:cubicBezTo>
                  <a:cubicBezTo>
                    <a:pt x="94" y="294"/>
                    <a:pt x="88" y="297"/>
                    <a:pt x="81" y="299"/>
                  </a:cubicBezTo>
                  <a:cubicBezTo>
                    <a:pt x="75" y="301"/>
                    <a:pt x="68" y="303"/>
                    <a:pt x="62" y="306"/>
                  </a:cubicBezTo>
                  <a:cubicBezTo>
                    <a:pt x="60" y="306"/>
                    <a:pt x="58" y="306"/>
                    <a:pt x="57" y="305"/>
                  </a:cubicBezTo>
                  <a:close/>
                  <a:moveTo>
                    <a:pt x="101" y="290"/>
                  </a:moveTo>
                  <a:cubicBezTo>
                    <a:pt x="111" y="286"/>
                    <a:pt x="121" y="283"/>
                    <a:pt x="130" y="278"/>
                  </a:cubicBezTo>
                  <a:cubicBezTo>
                    <a:pt x="131" y="278"/>
                    <a:pt x="131" y="278"/>
                    <a:pt x="131" y="278"/>
                  </a:cubicBezTo>
                  <a:cubicBezTo>
                    <a:pt x="133" y="278"/>
                    <a:pt x="135" y="278"/>
                    <a:pt x="138" y="277"/>
                  </a:cubicBezTo>
                  <a:cubicBezTo>
                    <a:pt x="138" y="277"/>
                    <a:pt x="138" y="277"/>
                    <a:pt x="138" y="277"/>
                  </a:cubicBezTo>
                  <a:cubicBezTo>
                    <a:pt x="139" y="277"/>
                    <a:pt x="139" y="277"/>
                    <a:pt x="139" y="277"/>
                  </a:cubicBezTo>
                  <a:cubicBezTo>
                    <a:pt x="127" y="282"/>
                    <a:pt x="114" y="286"/>
                    <a:pt x="101" y="290"/>
                  </a:cubicBezTo>
                  <a:close/>
                  <a:moveTo>
                    <a:pt x="115" y="265"/>
                  </a:moveTo>
                  <a:cubicBezTo>
                    <a:pt x="120" y="264"/>
                    <a:pt x="125" y="262"/>
                    <a:pt x="129" y="261"/>
                  </a:cubicBezTo>
                  <a:cubicBezTo>
                    <a:pt x="127" y="262"/>
                    <a:pt x="126" y="262"/>
                    <a:pt x="124" y="263"/>
                  </a:cubicBezTo>
                  <a:cubicBezTo>
                    <a:pt x="121" y="264"/>
                    <a:pt x="118" y="266"/>
                    <a:pt x="114" y="267"/>
                  </a:cubicBezTo>
                  <a:cubicBezTo>
                    <a:pt x="115" y="266"/>
                    <a:pt x="115" y="266"/>
                    <a:pt x="115" y="265"/>
                  </a:cubicBezTo>
                  <a:close/>
                  <a:moveTo>
                    <a:pt x="128" y="278"/>
                  </a:moveTo>
                  <a:cubicBezTo>
                    <a:pt x="119" y="281"/>
                    <a:pt x="109" y="283"/>
                    <a:pt x="100" y="286"/>
                  </a:cubicBezTo>
                  <a:cubicBezTo>
                    <a:pt x="107" y="283"/>
                    <a:pt x="114" y="281"/>
                    <a:pt x="120" y="277"/>
                  </a:cubicBezTo>
                  <a:cubicBezTo>
                    <a:pt x="123" y="278"/>
                    <a:pt x="126" y="278"/>
                    <a:pt x="128" y="278"/>
                  </a:cubicBezTo>
                  <a:close/>
                  <a:moveTo>
                    <a:pt x="136" y="274"/>
                  </a:moveTo>
                  <a:cubicBezTo>
                    <a:pt x="135" y="274"/>
                    <a:pt x="135" y="274"/>
                    <a:pt x="135" y="274"/>
                  </a:cubicBezTo>
                  <a:cubicBezTo>
                    <a:pt x="135" y="274"/>
                    <a:pt x="135" y="274"/>
                    <a:pt x="135" y="274"/>
                  </a:cubicBezTo>
                  <a:cubicBezTo>
                    <a:pt x="134" y="274"/>
                    <a:pt x="131" y="273"/>
                    <a:pt x="130" y="274"/>
                  </a:cubicBezTo>
                  <a:cubicBezTo>
                    <a:pt x="132" y="273"/>
                    <a:pt x="134" y="272"/>
                    <a:pt x="136" y="271"/>
                  </a:cubicBezTo>
                  <a:cubicBezTo>
                    <a:pt x="136" y="272"/>
                    <a:pt x="136" y="273"/>
                    <a:pt x="136" y="274"/>
                  </a:cubicBezTo>
                  <a:close/>
                  <a:moveTo>
                    <a:pt x="128" y="274"/>
                  </a:moveTo>
                  <a:cubicBezTo>
                    <a:pt x="128" y="274"/>
                    <a:pt x="128" y="274"/>
                    <a:pt x="128" y="275"/>
                  </a:cubicBezTo>
                  <a:cubicBezTo>
                    <a:pt x="125" y="274"/>
                    <a:pt x="122" y="274"/>
                    <a:pt x="119" y="274"/>
                  </a:cubicBezTo>
                  <a:cubicBezTo>
                    <a:pt x="121" y="273"/>
                    <a:pt x="124" y="273"/>
                    <a:pt x="126" y="272"/>
                  </a:cubicBezTo>
                  <a:cubicBezTo>
                    <a:pt x="129" y="272"/>
                    <a:pt x="132" y="271"/>
                    <a:pt x="135" y="271"/>
                  </a:cubicBezTo>
                  <a:cubicBezTo>
                    <a:pt x="133" y="271"/>
                    <a:pt x="130" y="273"/>
                    <a:pt x="128" y="274"/>
                  </a:cubicBezTo>
                  <a:close/>
                  <a:moveTo>
                    <a:pt x="115" y="273"/>
                  </a:moveTo>
                  <a:cubicBezTo>
                    <a:pt x="115" y="273"/>
                    <a:pt x="115" y="273"/>
                    <a:pt x="115" y="273"/>
                  </a:cubicBezTo>
                  <a:cubicBezTo>
                    <a:pt x="115" y="273"/>
                    <a:pt x="115" y="272"/>
                    <a:pt x="115" y="272"/>
                  </a:cubicBezTo>
                  <a:cubicBezTo>
                    <a:pt x="121" y="271"/>
                    <a:pt x="126" y="269"/>
                    <a:pt x="132" y="268"/>
                  </a:cubicBezTo>
                  <a:cubicBezTo>
                    <a:pt x="136" y="267"/>
                    <a:pt x="129" y="269"/>
                    <a:pt x="129" y="269"/>
                  </a:cubicBezTo>
                  <a:cubicBezTo>
                    <a:pt x="128" y="270"/>
                    <a:pt x="126" y="270"/>
                    <a:pt x="124" y="271"/>
                  </a:cubicBezTo>
                  <a:cubicBezTo>
                    <a:pt x="121" y="272"/>
                    <a:pt x="118" y="272"/>
                    <a:pt x="115" y="273"/>
                  </a:cubicBezTo>
                  <a:close/>
                  <a:moveTo>
                    <a:pt x="114" y="269"/>
                  </a:moveTo>
                  <a:cubicBezTo>
                    <a:pt x="117" y="268"/>
                    <a:pt x="120" y="268"/>
                    <a:pt x="123" y="267"/>
                  </a:cubicBezTo>
                  <a:cubicBezTo>
                    <a:pt x="123" y="267"/>
                    <a:pt x="123" y="267"/>
                    <a:pt x="123" y="267"/>
                  </a:cubicBezTo>
                  <a:cubicBezTo>
                    <a:pt x="120" y="268"/>
                    <a:pt x="117" y="269"/>
                    <a:pt x="114" y="270"/>
                  </a:cubicBezTo>
                  <a:cubicBezTo>
                    <a:pt x="114" y="270"/>
                    <a:pt x="114" y="269"/>
                    <a:pt x="114" y="269"/>
                  </a:cubicBezTo>
                  <a:close/>
                  <a:moveTo>
                    <a:pt x="130" y="257"/>
                  </a:moveTo>
                  <a:cubicBezTo>
                    <a:pt x="125" y="259"/>
                    <a:pt x="120" y="261"/>
                    <a:pt x="115" y="263"/>
                  </a:cubicBezTo>
                  <a:cubicBezTo>
                    <a:pt x="115" y="262"/>
                    <a:pt x="116" y="261"/>
                    <a:pt x="116" y="260"/>
                  </a:cubicBezTo>
                  <a:cubicBezTo>
                    <a:pt x="119" y="260"/>
                    <a:pt x="121" y="259"/>
                    <a:pt x="124" y="258"/>
                  </a:cubicBezTo>
                  <a:cubicBezTo>
                    <a:pt x="125" y="258"/>
                    <a:pt x="127" y="257"/>
                    <a:pt x="129" y="257"/>
                  </a:cubicBezTo>
                  <a:cubicBezTo>
                    <a:pt x="129" y="257"/>
                    <a:pt x="134" y="255"/>
                    <a:pt x="130" y="257"/>
                  </a:cubicBezTo>
                  <a:close/>
                  <a:moveTo>
                    <a:pt x="118" y="256"/>
                  </a:moveTo>
                  <a:cubicBezTo>
                    <a:pt x="122" y="256"/>
                    <a:pt x="127" y="255"/>
                    <a:pt x="130" y="253"/>
                  </a:cubicBezTo>
                  <a:cubicBezTo>
                    <a:pt x="125" y="255"/>
                    <a:pt x="121" y="256"/>
                    <a:pt x="117" y="259"/>
                  </a:cubicBezTo>
                  <a:cubicBezTo>
                    <a:pt x="117" y="258"/>
                    <a:pt x="117" y="257"/>
                    <a:pt x="118" y="256"/>
                  </a:cubicBezTo>
                  <a:close/>
                  <a:moveTo>
                    <a:pt x="119" y="253"/>
                  </a:moveTo>
                  <a:cubicBezTo>
                    <a:pt x="121" y="252"/>
                    <a:pt x="124" y="252"/>
                    <a:pt x="126" y="251"/>
                  </a:cubicBezTo>
                  <a:cubicBezTo>
                    <a:pt x="126" y="251"/>
                    <a:pt x="127" y="251"/>
                    <a:pt x="128" y="251"/>
                  </a:cubicBezTo>
                  <a:cubicBezTo>
                    <a:pt x="127" y="251"/>
                    <a:pt x="127" y="251"/>
                    <a:pt x="127" y="251"/>
                  </a:cubicBezTo>
                  <a:cubicBezTo>
                    <a:pt x="124" y="252"/>
                    <a:pt x="121" y="253"/>
                    <a:pt x="118" y="254"/>
                  </a:cubicBezTo>
                  <a:cubicBezTo>
                    <a:pt x="119" y="254"/>
                    <a:pt x="119" y="253"/>
                    <a:pt x="119" y="253"/>
                  </a:cubicBezTo>
                  <a:close/>
                  <a:moveTo>
                    <a:pt x="91" y="282"/>
                  </a:moveTo>
                  <a:cubicBezTo>
                    <a:pt x="98" y="280"/>
                    <a:pt x="106" y="279"/>
                    <a:pt x="114" y="277"/>
                  </a:cubicBezTo>
                  <a:cubicBezTo>
                    <a:pt x="114" y="277"/>
                    <a:pt x="114" y="277"/>
                    <a:pt x="115" y="277"/>
                  </a:cubicBezTo>
                  <a:cubicBezTo>
                    <a:pt x="108" y="279"/>
                    <a:pt x="101" y="282"/>
                    <a:pt x="94" y="283"/>
                  </a:cubicBezTo>
                  <a:cubicBezTo>
                    <a:pt x="84" y="286"/>
                    <a:pt x="73" y="289"/>
                    <a:pt x="64" y="292"/>
                  </a:cubicBezTo>
                  <a:cubicBezTo>
                    <a:pt x="72" y="287"/>
                    <a:pt x="82" y="284"/>
                    <a:pt x="91" y="282"/>
                  </a:cubicBezTo>
                  <a:close/>
                  <a:moveTo>
                    <a:pt x="61" y="294"/>
                  </a:moveTo>
                  <a:cubicBezTo>
                    <a:pt x="61" y="294"/>
                    <a:pt x="62" y="294"/>
                    <a:pt x="62" y="293"/>
                  </a:cubicBezTo>
                  <a:cubicBezTo>
                    <a:pt x="62" y="294"/>
                    <a:pt x="62" y="294"/>
                    <a:pt x="63" y="294"/>
                  </a:cubicBezTo>
                  <a:cubicBezTo>
                    <a:pt x="74" y="289"/>
                    <a:pt x="86" y="286"/>
                    <a:pt x="98" y="283"/>
                  </a:cubicBezTo>
                  <a:cubicBezTo>
                    <a:pt x="103" y="282"/>
                    <a:pt x="109" y="280"/>
                    <a:pt x="114" y="278"/>
                  </a:cubicBezTo>
                  <a:cubicBezTo>
                    <a:pt x="115" y="278"/>
                    <a:pt x="116" y="277"/>
                    <a:pt x="117" y="277"/>
                  </a:cubicBezTo>
                  <a:cubicBezTo>
                    <a:pt x="118" y="277"/>
                    <a:pt x="118" y="277"/>
                    <a:pt x="119" y="277"/>
                  </a:cubicBezTo>
                  <a:cubicBezTo>
                    <a:pt x="117" y="278"/>
                    <a:pt x="116" y="278"/>
                    <a:pt x="115" y="279"/>
                  </a:cubicBezTo>
                  <a:cubicBezTo>
                    <a:pt x="95" y="288"/>
                    <a:pt x="73" y="292"/>
                    <a:pt x="54" y="301"/>
                  </a:cubicBezTo>
                  <a:cubicBezTo>
                    <a:pt x="55" y="299"/>
                    <a:pt x="60" y="295"/>
                    <a:pt x="61" y="294"/>
                  </a:cubicBezTo>
                  <a:close/>
                  <a:moveTo>
                    <a:pt x="84" y="291"/>
                  </a:moveTo>
                  <a:cubicBezTo>
                    <a:pt x="74" y="294"/>
                    <a:pt x="65" y="298"/>
                    <a:pt x="56" y="301"/>
                  </a:cubicBezTo>
                  <a:cubicBezTo>
                    <a:pt x="57" y="300"/>
                    <a:pt x="58" y="300"/>
                    <a:pt x="59" y="300"/>
                  </a:cubicBezTo>
                  <a:cubicBezTo>
                    <a:pt x="62" y="298"/>
                    <a:pt x="66" y="297"/>
                    <a:pt x="69" y="295"/>
                  </a:cubicBezTo>
                  <a:cubicBezTo>
                    <a:pt x="74" y="294"/>
                    <a:pt x="79" y="292"/>
                    <a:pt x="84" y="291"/>
                  </a:cubicBezTo>
                  <a:close/>
                  <a:moveTo>
                    <a:pt x="53" y="303"/>
                  </a:moveTo>
                  <a:cubicBezTo>
                    <a:pt x="66" y="299"/>
                    <a:pt x="78" y="293"/>
                    <a:pt x="91" y="289"/>
                  </a:cubicBezTo>
                  <a:cubicBezTo>
                    <a:pt x="98" y="286"/>
                    <a:pt x="105" y="285"/>
                    <a:pt x="112" y="283"/>
                  </a:cubicBezTo>
                  <a:cubicBezTo>
                    <a:pt x="116" y="282"/>
                    <a:pt x="119" y="282"/>
                    <a:pt x="122" y="281"/>
                  </a:cubicBezTo>
                  <a:cubicBezTo>
                    <a:pt x="123" y="280"/>
                    <a:pt x="124" y="280"/>
                    <a:pt x="125" y="280"/>
                  </a:cubicBezTo>
                  <a:cubicBezTo>
                    <a:pt x="113" y="285"/>
                    <a:pt x="101" y="289"/>
                    <a:pt x="89" y="292"/>
                  </a:cubicBezTo>
                  <a:cubicBezTo>
                    <a:pt x="86" y="294"/>
                    <a:pt x="82" y="295"/>
                    <a:pt x="78" y="296"/>
                  </a:cubicBezTo>
                  <a:cubicBezTo>
                    <a:pt x="70" y="299"/>
                    <a:pt x="63" y="301"/>
                    <a:pt x="56" y="305"/>
                  </a:cubicBezTo>
                  <a:cubicBezTo>
                    <a:pt x="55" y="304"/>
                    <a:pt x="54" y="304"/>
                    <a:pt x="53" y="303"/>
                  </a:cubicBezTo>
                  <a:cubicBezTo>
                    <a:pt x="53" y="303"/>
                    <a:pt x="53" y="303"/>
                    <a:pt x="53" y="303"/>
                  </a:cubicBezTo>
                  <a:close/>
                  <a:moveTo>
                    <a:pt x="64" y="307"/>
                  </a:moveTo>
                  <a:cubicBezTo>
                    <a:pt x="80" y="303"/>
                    <a:pt x="96" y="297"/>
                    <a:pt x="111" y="292"/>
                  </a:cubicBezTo>
                  <a:cubicBezTo>
                    <a:pt x="119" y="290"/>
                    <a:pt x="126" y="288"/>
                    <a:pt x="134" y="286"/>
                  </a:cubicBezTo>
                  <a:cubicBezTo>
                    <a:pt x="126" y="289"/>
                    <a:pt x="119" y="291"/>
                    <a:pt x="112" y="294"/>
                  </a:cubicBezTo>
                  <a:cubicBezTo>
                    <a:pt x="98" y="298"/>
                    <a:pt x="85" y="302"/>
                    <a:pt x="71" y="308"/>
                  </a:cubicBezTo>
                  <a:cubicBezTo>
                    <a:pt x="71" y="308"/>
                    <a:pt x="71" y="308"/>
                    <a:pt x="71" y="308"/>
                  </a:cubicBezTo>
                  <a:cubicBezTo>
                    <a:pt x="69" y="307"/>
                    <a:pt x="66" y="307"/>
                    <a:pt x="64" y="307"/>
                  </a:cubicBezTo>
                  <a:close/>
                  <a:moveTo>
                    <a:pt x="74" y="308"/>
                  </a:moveTo>
                  <a:cubicBezTo>
                    <a:pt x="87" y="306"/>
                    <a:pt x="99" y="302"/>
                    <a:pt x="112" y="298"/>
                  </a:cubicBezTo>
                  <a:cubicBezTo>
                    <a:pt x="125" y="293"/>
                    <a:pt x="140" y="288"/>
                    <a:pt x="154" y="284"/>
                  </a:cubicBezTo>
                  <a:cubicBezTo>
                    <a:pt x="152" y="285"/>
                    <a:pt x="150" y="286"/>
                    <a:pt x="148" y="287"/>
                  </a:cubicBezTo>
                  <a:cubicBezTo>
                    <a:pt x="141" y="289"/>
                    <a:pt x="133" y="293"/>
                    <a:pt x="125" y="296"/>
                  </a:cubicBezTo>
                  <a:cubicBezTo>
                    <a:pt x="113" y="301"/>
                    <a:pt x="99" y="303"/>
                    <a:pt x="86" y="309"/>
                  </a:cubicBezTo>
                  <a:cubicBezTo>
                    <a:pt x="86" y="309"/>
                    <a:pt x="86" y="309"/>
                    <a:pt x="86" y="309"/>
                  </a:cubicBezTo>
                  <a:cubicBezTo>
                    <a:pt x="85" y="309"/>
                    <a:pt x="84" y="309"/>
                    <a:pt x="84" y="309"/>
                  </a:cubicBezTo>
                  <a:cubicBezTo>
                    <a:pt x="81" y="309"/>
                    <a:pt x="78" y="308"/>
                    <a:pt x="74" y="308"/>
                  </a:cubicBezTo>
                  <a:close/>
                  <a:moveTo>
                    <a:pt x="127" y="311"/>
                  </a:moveTo>
                  <a:cubicBezTo>
                    <a:pt x="136" y="308"/>
                    <a:pt x="145" y="305"/>
                    <a:pt x="154" y="303"/>
                  </a:cubicBezTo>
                  <a:cubicBezTo>
                    <a:pt x="163" y="300"/>
                    <a:pt x="172" y="296"/>
                    <a:pt x="182" y="293"/>
                  </a:cubicBezTo>
                  <a:cubicBezTo>
                    <a:pt x="181" y="293"/>
                    <a:pt x="180" y="294"/>
                    <a:pt x="178" y="294"/>
                  </a:cubicBezTo>
                  <a:cubicBezTo>
                    <a:pt x="173" y="297"/>
                    <a:pt x="167" y="299"/>
                    <a:pt x="161" y="301"/>
                  </a:cubicBezTo>
                  <a:cubicBezTo>
                    <a:pt x="154" y="304"/>
                    <a:pt x="146" y="307"/>
                    <a:pt x="139" y="311"/>
                  </a:cubicBezTo>
                  <a:cubicBezTo>
                    <a:pt x="135" y="311"/>
                    <a:pt x="131" y="311"/>
                    <a:pt x="127" y="311"/>
                  </a:cubicBezTo>
                  <a:close/>
                  <a:moveTo>
                    <a:pt x="144" y="311"/>
                  </a:moveTo>
                  <a:cubicBezTo>
                    <a:pt x="151" y="309"/>
                    <a:pt x="157" y="307"/>
                    <a:pt x="164" y="304"/>
                  </a:cubicBezTo>
                  <a:cubicBezTo>
                    <a:pt x="172" y="301"/>
                    <a:pt x="179" y="299"/>
                    <a:pt x="186" y="295"/>
                  </a:cubicBezTo>
                  <a:cubicBezTo>
                    <a:pt x="188" y="295"/>
                    <a:pt x="190" y="294"/>
                    <a:pt x="191" y="293"/>
                  </a:cubicBezTo>
                  <a:cubicBezTo>
                    <a:pt x="190" y="294"/>
                    <a:pt x="188" y="295"/>
                    <a:pt x="186" y="296"/>
                  </a:cubicBezTo>
                  <a:cubicBezTo>
                    <a:pt x="182" y="298"/>
                    <a:pt x="178" y="299"/>
                    <a:pt x="174" y="301"/>
                  </a:cubicBezTo>
                  <a:cubicBezTo>
                    <a:pt x="167" y="304"/>
                    <a:pt x="161" y="306"/>
                    <a:pt x="155" y="311"/>
                  </a:cubicBezTo>
                  <a:cubicBezTo>
                    <a:pt x="155" y="311"/>
                    <a:pt x="154" y="311"/>
                    <a:pt x="153" y="311"/>
                  </a:cubicBezTo>
                  <a:cubicBezTo>
                    <a:pt x="150" y="311"/>
                    <a:pt x="147" y="311"/>
                    <a:pt x="144" y="311"/>
                  </a:cubicBezTo>
                  <a:close/>
                  <a:moveTo>
                    <a:pt x="191" y="307"/>
                  </a:moveTo>
                  <a:cubicBezTo>
                    <a:pt x="195" y="306"/>
                    <a:pt x="198" y="305"/>
                    <a:pt x="202" y="303"/>
                  </a:cubicBezTo>
                  <a:cubicBezTo>
                    <a:pt x="200" y="305"/>
                    <a:pt x="195" y="306"/>
                    <a:pt x="191" y="307"/>
                  </a:cubicBezTo>
                  <a:close/>
                  <a:moveTo>
                    <a:pt x="201" y="299"/>
                  </a:moveTo>
                  <a:cubicBezTo>
                    <a:pt x="196" y="301"/>
                    <a:pt x="190" y="302"/>
                    <a:pt x="184" y="304"/>
                  </a:cubicBezTo>
                  <a:cubicBezTo>
                    <a:pt x="182" y="305"/>
                    <a:pt x="179" y="306"/>
                    <a:pt x="176" y="307"/>
                  </a:cubicBezTo>
                  <a:cubicBezTo>
                    <a:pt x="175" y="307"/>
                    <a:pt x="174" y="308"/>
                    <a:pt x="173" y="308"/>
                  </a:cubicBezTo>
                  <a:cubicBezTo>
                    <a:pt x="178" y="305"/>
                    <a:pt x="182" y="303"/>
                    <a:pt x="187" y="301"/>
                  </a:cubicBezTo>
                  <a:cubicBezTo>
                    <a:pt x="188" y="301"/>
                    <a:pt x="190" y="300"/>
                    <a:pt x="191" y="299"/>
                  </a:cubicBezTo>
                  <a:cubicBezTo>
                    <a:pt x="194" y="298"/>
                    <a:pt x="195" y="297"/>
                    <a:pt x="197" y="296"/>
                  </a:cubicBezTo>
                  <a:cubicBezTo>
                    <a:pt x="198" y="296"/>
                    <a:pt x="198" y="296"/>
                    <a:pt x="198" y="295"/>
                  </a:cubicBezTo>
                  <a:cubicBezTo>
                    <a:pt x="199" y="296"/>
                    <a:pt x="200" y="297"/>
                    <a:pt x="201" y="299"/>
                  </a:cubicBezTo>
                  <a:close/>
                  <a:moveTo>
                    <a:pt x="181" y="287"/>
                  </a:moveTo>
                  <a:cubicBezTo>
                    <a:pt x="169" y="292"/>
                    <a:pt x="158" y="296"/>
                    <a:pt x="146" y="300"/>
                  </a:cubicBezTo>
                  <a:cubicBezTo>
                    <a:pt x="139" y="301"/>
                    <a:pt x="133" y="303"/>
                    <a:pt x="126" y="305"/>
                  </a:cubicBezTo>
                  <a:cubicBezTo>
                    <a:pt x="121" y="307"/>
                    <a:pt x="116" y="310"/>
                    <a:pt x="110" y="311"/>
                  </a:cubicBezTo>
                  <a:cubicBezTo>
                    <a:pt x="109" y="311"/>
                    <a:pt x="109" y="311"/>
                    <a:pt x="108" y="311"/>
                  </a:cubicBezTo>
                  <a:cubicBezTo>
                    <a:pt x="110" y="310"/>
                    <a:pt x="112" y="308"/>
                    <a:pt x="113" y="308"/>
                  </a:cubicBezTo>
                  <a:cubicBezTo>
                    <a:pt x="116" y="306"/>
                    <a:pt x="119" y="305"/>
                    <a:pt x="122" y="304"/>
                  </a:cubicBezTo>
                  <a:cubicBezTo>
                    <a:pt x="128" y="303"/>
                    <a:pt x="133" y="301"/>
                    <a:pt x="138" y="300"/>
                  </a:cubicBezTo>
                  <a:cubicBezTo>
                    <a:pt x="151" y="296"/>
                    <a:pt x="163" y="292"/>
                    <a:pt x="175" y="285"/>
                  </a:cubicBezTo>
                  <a:cubicBezTo>
                    <a:pt x="175" y="285"/>
                    <a:pt x="175" y="285"/>
                    <a:pt x="175" y="285"/>
                  </a:cubicBezTo>
                  <a:cubicBezTo>
                    <a:pt x="176" y="286"/>
                    <a:pt x="177" y="286"/>
                    <a:pt x="178" y="286"/>
                  </a:cubicBezTo>
                  <a:cubicBezTo>
                    <a:pt x="179" y="287"/>
                    <a:pt x="180" y="287"/>
                    <a:pt x="181" y="287"/>
                  </a:cubicBezTo>
                  <a:close/>
                  <a:moveTo>
                    <a:pt x="136" y="270"/>
                  </a:moveTo>
                  <a:cubicBezTo>
                    <a:pt x="133" y="270"/>
                    <a:pt x="129" y="271"/>
                    <a:pt x="126" y="271"/>
                  </a:cubicBezTo>
                  <a:cubicBezTo>
                    <a:pt x="124" y="272"/>
                    <a:pt x="123" y="272"/>
                    <a:pt x="121" y="273"/>
                  </a:cubicBezTo>
                  <a:cubicBezTo>
                    <a:pt x="121" y="273"/>
                    <a:pt x="118" y="273"/>
                    <a:pt x="117" y="274"/>
                  </a:cubicBezTo>
                  <a:cubicBezTo>
                    <a:pt x="117" y="274"/>
                    <a:pt x="117" y="274"/>
                    <a:pt x="116" y="274"/>
                  </a:cubicBezTo>
                  <a:cubicBezTo>
                    <a:pt x="117" y="274"/>
                    <a:pt x="117" y="274"/>
                    <a:pt x="117" y="274"/>
                  </a:cubicBezTo>
                  <a:cubicBezTo>
                    <a:pt x="123" y="271"/>
                    <a:pt x="129" y="271"/>
                    <a:pt x="135" y="267"/>
                  </a:cubicBezTo>
                  <a:cubicBezTo>
                    <a:pt x="135" y="267"/>
                    <a:pt x="135" y="267"/>
                    <a:pt x="135" y="267"/>
                  </a:cubicBezTo>
                  <a:cubicBezTo>
                    <a:pt x="128" y="267"/>
                    <a:pt x="121" y="271"/>
                    <a:pt x="115" y="271"/>
                  </a:cubicBezTo>
                  <a:cubicBezTo>
                    <a:pt x="115" y="271"/>
                    <a:pt x="115" y="271"/>
                    <a:pt x="115" y="271"/>
                  </a:cubicBezTo>
                  <a:cubicBezTo>
                    <a:pt x="118" y="271"/>
                    <a:pt x="122" y="268"/>
                    <a:pt x="125" y="267"/>
                  </a:cubicBezTo>
                  <a:cubicBezTo>
                    <a:pt x="129" y="266"/>
                    <a:pt x="132" y="265"/>
                    <a:pt x="136" y="264"/>
                  </a:cubicBezTo>
                  <a:cubicBezTo>
                    <a:pt x="136" y="266"/>
                    <a:pt x="136" y="268"/>
                    <a:pt x="136" y="270"/>
                  </a:cubicBezTo>
                  <a:close/>
                  <a:moveTo>
                    <a:pt x="134" y="255"/>
                  </a:moveTo>
                  <a:cubicBezTo>
                    <a:pt x="134" y="255"/>
                    <a:pt x="134" y="255"/>
                    <a:pt x="133" y="255"/>
                  </a:cubicBezTo>
                  <a:cubicBezTo>
                    <a:pt x="128" y="256"/>
                    <a:pt x="123" y="258"/>
                    <a:pt x="117" y="259"/>
                  </a:cubicBezTo>
                  <a:cubicBezTo>
                    <a:pt x="119" y="259"/>
                    <a:pt x="122" y="257"/>
                    <a:pt x="124" y="256"/>
                  </a:cubicBezTo>
                  <a:cubicBezTo>
                    <a:pt x="127" y="255"/>
                    <a:pt x="129" y="254"/>
                    <a:pt x="131" y="253"/>
                  </a:cubicBezTo>
                  <a:cubicBezTo>
                    <a:pt x="132" y="253"/>
                    <a:pt x="132" y="252"/>
                    <a:pt x="131" y="253"/>
                  </a:cubicBezTo>
                  <a:cubicBezTo>
                    <a:pt x="129" y="253"/>
                    <a:pt x="127" y="253"/>
                    <a:pt x="124" y="254"/>
                  </a:cubicBezTo>
                  <a:cubicBezTo>
                    <a:pt x="123" y="254"/>
                    <a:pt x="120" y="255"/>
                    <a:pt x="118" y="255"/>
                  </a:cubicBezTo>
                  <a:cubicBezTo>
                    <a:pt x="118" y="255"/>
                    <a:pt x="118" y="255"/>
                    <a:pt x="118" y="255"/>
                  </a:cubicBezTo>
                  <a:cubicBezTo>
                    <a:pt x="122" y="253"/>
                    <a:pt x="127" y="252"/>
                    <a:pt x="131" y="250"/>
                  </a:cubicBezTo>
                  <a:cubicBezTo>
                    <a:pt x="132" y="250"/>
                    <a:pt x="132" y="250"/>
                    <a:pt x="132" y="249"/>
                  </a:cubicBezTo>
                  <a:cubicBezTo>
                    <a:pt x="132" y="249"/>
                    <a:pt x="132" y="249"/>
                    <a:pt x="132" y="249"/>
                  </a:cubicBezTo>
                  <a:cubicBezTo>
                    <a:pt x="132" y="251"/>
                    <a:pt x="133" y="253"/>
                    <a:pt x="134" y="255"/>
                  </a:cubicBezTo>
                  <a:close/>
                  <a:moveTo>
                    <a:pt x="242" y="178"/>
                  </a:moveTo>
                  <a:cubicBezTo>
                    <a:pt x="227" y="213"/>
                    <a:pt x="195" y="235"/>
                    <a:pt x="159" y="243"/>
                  </a:cubicBezTo>
                  <a:cubicBezTo>
                    <a:pt x="148" y="245"/>
                    <a:pt x="136" y="246"/>
                    <a:pt x="125" y="246"/>
                  </a:cubicBezTo>
                  <a:cubicBezTo>
                    <a:pt x="111" y="246"/>
                    <a:pt x="95" y="245"/>
                    <a:pt x="82" y="239"/>
                  </a:cubicBezTo>
                  <a:cubicBezTo>
                    <a:pt x="84" y="236"/>
                    <a:pt x="85" y="233"/>
                    <a:pt x="86" y="231"/>
                  </a:cubicBezTo>
                  <a:cubicBezTo>
                    <a:pt x="106" y="238"/>
                    <a:pt x="128" y="240"/>
                    <a:pt x="149" y="236"/>
                  </a:cubicBezTo>
                  <a:cubicBezTo>
                    <a:pt x="202" y="226"/>
                    <a:pt x="243" y="180"/>
                    <a:pt x="243" y="126"/>
                  </a:cubicBezTo>
                  <a:cubicBezTo>
                    <a:pt x="243" y="81"/>
                    <a:pt x="215" y="42"/>
                    <a:pt x="176" y="24"/>
                  </a:cubicBezTo>
                  <a:cubicBezTo>
                    <a:pt x="177" y="22"/>
                    <a:pt x="180" y="18"/>
                    <a:pt x="182" y="15"/>
                  </a:cubicBezTo>
                  <a:cubicBezTo>
                    <a:pt x="196" y="22"/>
                    <a:pt x="209" y="30"/>
                    <a:pt x="220" y="41"/>
                  </a:cubicBezTo>
                  <a:cubicBezTo>
                    <a:pt x="231" y="53"/>
                    <a:pt x="239" y="68"/>
                    <a:pt x="245" y="83"/>
                  </a:cubicBezTo>
                  <a:cubicBezTo>
                    <a:pt x="258" y="114"/>
                    <a:pt x="256" y="148"/>
                    <a:pt x="242" y="178"/>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37"/>
            <p:cNvSpPr>
              <a:spLocks noEditPoints="1"/>
            </p:cNvSpPr>
            <p:nvPr/>
          </p:nvSpPr>
          <p:spPr bwMode="auto">
            <a:xfrm>
              <a:off x="6761408" y="-299016"/>
              <a:ext cx="1090613" cy="1152525"/>
            </a:xfrm>
            <a:custGeom>
              <a:avLst/>
              <a:gdLst>
                <a:gd name="T0" fmla="*/ 136 w 257"/>
                <a:gd name="T1" fmla="*/ 260 h 272"/>
                <a:gd name="T2" fmla="*/ 24 w 257"/>
                <a:gd name="T3" fmla="*/ 84 h 272"/>
                <a:gd name="T4" fmla="*/ 77 w 257"/>
                <a:gd name="T5" fmla="*/ 188 h 272"/>
                <a:gd name="T6" fmla="*/ 30 w 257"/>
                <a:gd name="T7" fmla="*/ 207 h 272"/>
                <a:gd name="T8" fmla="*/ 20 w 257"/>
                <a:gd name="T9" fmla="*/ 190 h 272"/>
                <a:gd name="T10" fmla="*/ 20 w 257"/>
                <a:gd name="T11" fmla="*/ 190 h 272"/>
                <a:gd name="T12" fmla="*/ 20 w 257"/>
                <a:gd name="T13" fmla="*/ 190 h 272"/>
                <a:gd name="T14" fmla="*/ 123 w 257"/>
                <a:gd name="T15" fmla="*/ 41 h 272"/>
                <a:gd name="T16" fmla="*/ 105 w 257"/>
                <a:gd name="T17" fmla="*/ 57 h 272"/>
                <a:gd name="T18" fmla="*/ 154 w 257"/>
                <a:gd name="T19" fmla="*/ 42 h 272"/>
                <a:gd name="T20" fmla="*/ 174 w 257"/>
                <a:gd name="T21" fmla="*/ 57 h 272"/>
                <a:gd name="T22" fmla="*/ 166 w 257"/>
                <a:gd name="T23" fmla="*/ 71 h 272"/>
                <a:gd name="T24" fmla="*/ 119 w 257"/>
                <a:gd name="T25" fmla="*/ 63 h 272"/>
                <a:gd name="T26" fmla="*/ 80 w 257"/>
                <a:gd name="T27" fmla="*/ 84 h 272"/>
                <a:gd name="T28" fmla="*/ 142 w 257"/>
                <a:gd name="T29" fmla="*/ 60 h 272"/>
                <a:gd name="T30" fmla="*/ 143 w 257"/>
                <a:gd name="T31" fmla="*/ 48 h 272"/>
                <a:gd name="T32" fmla="*/ 113 w 257"/>
                <a:gd name="T33" fmla="*/ 60 h 272"/>
                <a:gd name="T34" fmla="*/ 37 w 257"/>
                <a:gd name="T35" fmla="*/ 96 h 272"/>
                <a:gd name="T36" fmla="*/ 14 w 257"/>
                <a:gd name="T37" fmla="*/ 119 h 272"/>
                <a:gd name="T38" fmla="*/ 12 w 257"/>
                <a:gd name="T39" fmla="*/ 132 h 272"/>
                <a:gd name="T40" fmla="*/ 50 w 257"/>
                <a:gd name="T41" fmla="*/ 123 h 272"/>
                <a:gd name="T42" fmla="*/ 189 w 257"/>
                <a:gd name="T43" fmla="*/ 83 h 272"/>
                <a:gd name="T44" fmla="*/ 59 w 257"/>
                <a:gd name="T45" fmla="*/ 132 h 272"/>
                <a:gd name="T46" fmla="*/ 112 w 257"/>
                <a:gd name="T47" fmla="*/ 115 h 272"/>
                <a:gd name="T48" fmla="*/ 227 w 257"/>
                <a:gd name="T49" fmla="*/ 81 h 272"/>
                <a:gd name="T50" fmla="*/ 207 w 257"/>
                <a:gd name="T51" fmla="*/ 92 h 272"/>
                <a:gd name="T52" fmla="*/ 110 w 257"/>
                <a:gd name="T53" fmla="*/ 142 h 272"/>
                <a:gd name="T54" fmla="*/ 235 w 257"/>
                <a:gd name="T55" fmla="*/ 103 h 272"/>
                <a:gd name="T56" fmla="*/ 137 w 257"/>
                <a:gd name="T57" fmla="*/ 153 h 272"/>
                <a:gd name="T58" fmla="*/ 136 w 257"/>
                <a:gd name="T59" fmla="*/ 239 h 272"/>
                <a:gd name="T60" fmla="*/ 221 w 257"/>
                <a:gd name="T61" fmla="*/ 193 h 272"/>
                <a:gd name="T62" fmla="*/ 163 w 257"/>
                <a:gd name="T63" fmla="*/ 218 h 272"/>
                <a:gd name="T64" fmla="*/ 242 w 257"/>
                <a:gd name="T65" fmla="*/ 182 h 272"/>
                <a:gd name="T66" fmla="*/ 161 w 257"/>
                <a:gd name="T67" fmla="*/ 199 h 272"/>
                <a:gd name="T68" fmla="*/ 69 w 257"/>
                <a:gd name="T69" fmla="*/ 247 h 272"/>
                <a:gd name="T70" fmla="*/ 52 w 257"/>
                <a:gd name="T71" fmla="*/ 235 h 272"/>
                <a:gd name="T72" fmla="*/ 209 w 257"/>
                <a:gd name="T73" fmla="*/ 178 h 272"/>
                <a:gd name="T74" fmla="*/ 165 w 257"/>
                <a:gd name="T75" fmla="*/ 189 h 272"/>
                <a:gd name="T76" fmla="*/ 202 w 257"/>
                <a:gd name="T77" fmla="*/ 169 h 272"/>
                <a:gd name="T78" fmla="*/ 245 w 257"/>
                <a:gd name="T79" fmla="*/ 138 h 272"/>
                <a:gd name="T80" fmla="*/ 156 w 257"/>
                <a:gd name="T81" fmla="*/ 177 h 272"/>
                <a:gd name="T82" fmla="*/ 245 w 257"/>
                <a:gd name="T83" fmla="*/ 136 h 272"/>
                <a:gd name="T84" fmla="*/ 44 w 257"/>
                <a:gd name="T85" fmla="*/ 214 h 272"/>
                <a:gd name="T86" fmla="*/ 244 w 257"/>
                <a:gd name="T87" fmla="*/ 128 h 272"/>
                <a:gd name="T88" fmla="*/ 38 w 257"/>
                <a:gd name="T89" fmla="*/ 201 h 272"/>
                <a:gd name="T90" fmla="*/ 92 w 257"/>
                <a:gd name="T91" fmla="*/ 205 h 272"/>
                <a:gd name="T92" fmla="*/ 84 w 257"/>
                <a:gd name="T93" fmla="*/ 253 h 272"/>
                <a:gd name="T94" fmla="*/ 88 w 257"/>
                <a:gd name="T95" fmla="*/ 253 h 272"/>
                <a:gd name="T96" fmla="*/ 223 w 257"/>
                <a:gd name="T97" fmla="*/ 229 h 272"/>
                <a:gd name="T98" fmla="*/ 159 w 257"/>
                <a:gd name="T99" fmla="*/ 256 h 272"/>
                <a:gd name="T100" fmla="*/ 146 w 257"/>
                <a:gd name="T101" fmla="*/ 252 h 272"/>
                <a:gd name="T102" fmla="*/ 229 w 257"/>
                <a:gd name="T103" fmla="*/ 217 h 272"/>
                <a:gd name="T104" fmla="*/ 192 w 257"/>
                <a:gd name="T105" fmla="*/ 255 h 272"/>
                <a:gd name="T106" fmla="*/ 232 w 257"/>
                <a:gd name="T107" fmla="*/ 200 h 272"/>
                <a:gd name="T108" fmla="*/ 123 w 257"/>
                <a:gd name="T109" fmla="*/ 248 h 272"/>
                <a:gd name="T110" fmla="*/ 145 w 257"/>
                <a:gd name="T111" fmla="*/ 136 h 272"/>
                <a:gd name="T112" fmla="*/ 223 w 257"/>
                <a:gd name="T113" fmla="*/ 76 h 272"/>
                <a:gd name="T114" fmla="*/ 201 w 257"/>
                <a:gd name="T115" fmla="*/ 80 h 272"/>
                <a:gd name="T116" fmla="*/ 46 w 257"/>
                <a:gd name="T117" fmla="*/ 133 h 272"/>
                <a:gd name="T118" fmla="*/ 151 w 257"/>
                <a:gd name="T119" fmla="*/ 42 h 272"/>
                <a:gd name="T120" fmla="*/ 37 w 257"/>
                <a:gd name="T121" fmla="*/ 90 h 272"/>
                <a:gd name="T122" fmla="*/ 40 w 257"/>
                <a:gd name="T123" fmla="*/ 76 h 272"/>
                <a:gd name="T124" fmla="*/ 122 w 257"/>
                <a:gd name="T125" fmla="*/ 129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7" h="272">
                  <a:moveTo>
                    <a:pt x="60" y="249"/>
                  </a:moveTo>
                  <a:cubicBezTo>
                    <a:pt x="80" y="262"/>
                    <a:pt x="101" y="260"/>
                    <a:pt x="123" y="255"/>
                  </a:cubicBezTo>
                  <a:cubicBezTo>
                    <a:pt x="121" y="259"/>
                    <a:pt x="120" y="262"/>
                    <a:pt x="118" y="266"/>
                  </a:cubicBezTo>
                  <a:cubicBezTo>
                    <a:pt x="116" y="269"/>
                    <a:pt x="121" y="272"/>
                    <a:pt x="123" y="269"/>
                  </a:cubicBezTo>
                  <a:cubicBezTo>
                    <a:pt x="124" y="268"/>
                    <a:pt x="125" y="266"/>
                    <a:pt x="126" y="265"/>
                  </a:cubicBezTo>
                  <a:cubicBezTo>
                    <a:pt x="126" y="265"/>
                    <a:pt x="126" y="265"/>
                    <a:pt x="126" y="265"/>
                  </a:cubicBezTo>
                  <a:cubicBezTo>
                    <a:pt x="127" y="268"/>
                    <a:pt x="131" y="268"/>
                    <a:pt x="131" y="265"/>
                  </a:cubicBezTo>
                  <a:cubicBezTo>
                    <a:pt x="132" y="265"/>
                    <a:pt x="132" y="265"/>
                    <a:pt x="132" y="265"/>
                  </a:cubicBezTo>
                  <a:cubicBezTo>
                    <a:pt x="133" y="266"/>
                    <a:pt x="137" y="265"/>
                    <a:pt x="137" y="262"/>
                  </a:cubicBezTo>
                  <a:cubicBezTo>
                    <a:pt x="137" y="262"/>
                    <a:pt x="137" y="261"/>
                    <a:pt x="136" y="260"/>
                  </a:cubicBezTo>
                  <a:cubicBezTo>
                    <a:pt x="138" y="260"/>
                    <a:pt x="140" y="258"/>
                    <a:pt x="139" y="256"/>
                  </a:cubicBezTo>
                  <a:cubicBezTo>
                    <a:pt x="157" y="265"/>
                    <a:pt x="178" y="268"/>
                    <a:pt x="197" y="259"/>
                  </a:cubicBezTo>
                  <a:cubicBezTo>
                    <a:pt x="218" y="250"/>
                    <a:pt x="231" y="231"/>
                    <a:pt x="239" y="209"/>
                  </a:cubicBezTo>
                  <a:cubicBezTo>
                    <a:pt x="256" y="169"/>
                    <a:pt x="257" y="118"/>
                    <a:pt x="234" y="80"/>
                  </a:cubicBezTo>
                  <a:cubicBezTo>
                    <a:pt x="215" y="50"/>
                    <a:pt x="179" y="38"/>
                    <a:pt x="145" y="35"/>
                  </a:cubicBezTo>
                  <a:cubicBezTo>
                    <a:pt x="148" y="24"/>
                    <a:pt x="155" y="13"/>
                    <a:pt x="165" y="7"/>
                  </a:cubicBezTo>
                  <a:cubicBezTo>
                    <a:pt x="168" y="5"/>
                    <a:pt x="165" y="0"/>
                    <a:pt x="162" y="2"/>
                  </a:cubicBezTo>
                  <a:cubicBezTo>
                    <a:pt x="150" y="9"/>
                    <a:pt x="143" y="21"/>
                    <a:pt x="139" y="35"/>
                  </a:cubicBezTo>
                  <a:cubicBezTo>
                    <a:pt x="135" y="35"/>
                    <a:pt x="132" y="35"/>
                    <a:pt x="128" y="35"/>
                  </a:cubicBezTo>
                  <a:cubicBezTo>
                    <a:pt x="88" y="36"/>
                    <a:pt x="48" y="50"/>
                    <a:pt x="24" y="84"/>
                  </a:cubicBezTo>
                  <a:cubicBezTo>
                    <a:pt x="1" y="116"/>
                    <a:pt x="0" y="160"/>
                    <a:pt x="16" y="196"/>
                  </a:cubicBezTo>
                  <a:cubicBezTo>
                    <a:pt x="26" y="216"/>
                    <a:pt x="42" y="236"/>
                    <a:pt x="60" y="249"/>
                  </a:cubicBezTo>
                  <a:close/>
                  <a:moveTo>
                    <a:pt x="37" y="218"/>
                  </a:moveTo>
                  <a:cubicBezTo>
                    <a:pt x="52" y="213"/>
                    <a:pt x="66" y="206"/>
                    <a:pt x="81" y="199"/>
                  </a:cubicBezTo>
                  <a:cubicBezTo>
                    <a:pt x="96" y="192"/>
                    <a:pt x="112" y="186"/>
                    <a:pt x="128" y="179"/>
                  </a:cubicBezTo>
                  <a:cubicBezTo>
                    <a:pt x="113" y="186"/>
                    <a:pt x="99" y="193"/>
                    <a:pt x="85" y="201"/>
                  </a:cubicBezTo>
                  <a:cubicBezTo>
                    <a:pt x="71" y="208"/>
                    <a:pt x="54" y="214"/>
                    <a:pt x="43" y="226"/>
                  </a:cubicBezTo>
                  <a:cubicBezTo>
                    <a:pt x="41" y="223"/>
                    <a:pt x="39" y="221"/>
                    <a:pt x="37" y="218"/>
                  </a:cubicBezTo>
                  <a:close/>
                  <a:moveTo>
                    <a:pt x="30" y="207"/>
                  </a:moveTo>
                  <a:cubicBezTo>
                    <a:pt x="46" y="206"/>
                    <a:pt x="63" y="194"/>
                    <a:pt x="77" y="188"/>
                  </a:cubicBezTo>
                  <a:cubicBezTo>
                    <a:pt x="95" y="181"/>
                    <a:pt x="113" y="173"/>
                    <a:pt x="131" y="165"/>
                  </a:cubicBezTo>
                  <a:cubicBezTo>
                    <a:pt x="151" y="156"/>
                    <a:pt x="171" y="147"/>
                    <a:pt x="191" y="139"/>
                  </a:cubicBezTo>
                  <a:cubicBezTo>
                    <a:pt x="201" y="134"/>
                    <a:pt x="212" y="131"/>
                    <a:pt x="223" y="127"/>
                  </a:cubicBezTo>
                  <a:cubicBezTo>
                    <a:pt x="223" y="127"/>
                    <a:pt x="222" y="127"/>
                    <a:pt x="222" y="127"/>
                  </a:cubicBezTo>
                  <a:cubicBezTo>
                    <a:pt x="212" y="132"/>
                    <a:pt x="201" y="136"/>
                    <a:pt x="191" y="141"/>
                  </a:cubicBezTo>
                  <a:cubicBezTo>
                    <a:pt x="173" y="148"/>
                    <a:pt x="156" y="155"/>
                    <a:pt x="138" y="163"/>
                  </a:cubicBezTo>
                  <a:cubicBezTo>
                    <a:pt x="120" y="170"/>
                    <a:pt x="103" y="179"/>
                    <a:pt x="85" y="188"/>
                  </a:cubicBezTo>
                  <a:cubicBezTo>
                    <a:pt x="77" y="193"/>
                    <a:pt x="69" y="198"/>
                    <a:pt x="61" y="203"/>
                  </a:cubicBezTo>
                  <a:cubicBezTo>
                    <a:pt x="53" y="208"/>
                    <a:pt x="44" y="211"/>
                    <a:pt x="36" y="216"/>
                  </a:cubicBezTo>
                  <a:cubicBezTo>
                    <a:pt x="34" y="213"/>
                    <a:pt x="32" y="210"/>
                    <a:pt x="30" y="207"/>
                  </a:cubicBezTo>
                  <a:close/>
                  <a:moveTo>
                    <a:pt x="25" y="199"/>
                  </a:moveTo>
                  <a:cubicBezTo>
                    <a:pt x="30" y="198"/>
                    <a:pt x="35" y="195"/>
                    <a:pt x="41" y="193"/>
                  </a:cubicBezTo>
                  <a:cubicBezTo>
                    <a:pt x="49" y="189"/>
                    <a:pt x="58" y="186"/>
                    <a:pt x="67" y="182"/>
                  </a:cubicBezTo>
                  <a:cubicBezTo>
                    <a:pt x="88" y="173"/>
                    <a:pt x="109" y="165"/>
                    <a:pt x="130" y="157"/>
                  </a:cubicBezTo>
                  <a:cubicBezTo>
                    <a:pt x="133" y="156"/>
                    <a:pt x="136" y="155"/>
                    <a:pt x="139" y="154"/>
                  </a:cubicBezTo>
                  <a:cubicBezTo>
                    <a:pt x="137" y="155"/>
                    <a:pt x="135" y="155"/>
                    <a:pt x="133" y="156"/>
                  </a:cubicBezTo>
                  <a:cubicBezTo>
                    <a:pt x="115" y="164"/>
                    <a:pt x="97" y="171"/>
                    <a:pt x="79" y="179"/>
                  </a:cubicBezTo>
                  <a:cubicBezTo>
                    <a:pt x="62" y="188"/>
                    <a:pt x="44" y="195"/>
                    <a:pt x="28" y="205"/>
                  </a:cubicBezTo>
                  <a:cubicBezTo>
                    <a:pt x="27" y="203"/>
                    <a:pt x="26" y="201"/>
                    <a:pt x="25" y="199"/>
                  </a:cubicBezTo>
                  <a:close/>
                  <a:moveTo>
                    <a:pt x="20" y="190"/>
                  </a:moveTo>
                  <a:cubicBezTo>
                    <a:pt x="21" y="190"/>
                    <a:pt x="21" y="190"/>
                    <a:pt x="21" y="190"/>
                  </a:cubicBezTo>
                  <a:cubicBezTo>
                    <a:pt x="29" y="189"/>
                    <a:pt x="36" y="184"/>
                    <a:pt x="43" y="181"/>
                  </a:cubicBezTo>
                  <a:cubicBezTo>
                    <a:pt x="53" y="176"/>
                    <a:pt x="63" y="172"/>
                    <a:pt x="74" y="168"/>
                  </a:cubicBezTo>
                  <a:cubicBezTo>
                    <a:pt x="93" y="160"/>
                    <a:pt x="112" y="151"/>
                    <a:pt x="131" y="143"/>
                  </a:cubicBezTo>
                  <a:cubicBezTo>
                    <a:pt x="134" y="142"/>
                    <a:pt x="137" y="141"/>
                    <a:pt x="140" y="140"/>
                  </a:cubicBezTo>
                  <a:cubicBezTo>
                    <a:pt x="134" y="143"/>
                    <a:pt x="129" y="145"/>
                    <a:pt x="123" y="148"/>
                  </a:cubicBezTo>
                  <a:cubicBezTo>
                    <a:pt x="105" y="156"/>
                    <a:pt x="86" y="163"/>
                    <a:pt x="68" y="171"/>
                  </a:cubicBezTo>
                  <a:cubicBezTo>
                    <a:pt x="60" y="175"/>
                    <a:pt x="52" y="180"/>
                    <a:pt x="45" y="185"/>
                  </a:cubicBezTo>
                  <a:cubicBezTo>
                    <a:pt x="38" y="189"/>
                    <a:pt x="30" y="191"/>
                    <a:pt x="24" y="197"/>
                  </a:cubicBezTo>
                  <a:cubicBezTo>
                    <a:pt x="22" y="195"/>
                    <a:pt x="21" y="192"/>
                    <a:pt x="20" y="190"/>
                  </a:cubicBezTo>
                  <a:close/>
                  <a:moveTo>
                    <a:pt x="37" y="174"/>
                  </a:moveTo>
                  <a:cubicBezTo>
                    <a:pt x="48" y="169"/>
                    <a:pt x="61" y="165"/>
                    <a:pt x="72" y="160"/>
                  </a:cubicBezTo>
                  <a:cubicBezTo>
                    <a:pt x="102" y="148"/>
                    <a:pt x="131" y="134"/>
                    <a:pt x="161" y="122"/>
                  </a:cubicBezTo>
                  <a:cubicBezTo>
                    <a:pt x="173" y="118"/>
                    <a:pt x="184" y="114"/>
                    <a:pt x="196" y="109"/>
                  </a:cubicBezTo>
                  <a:cubicBezTo>
                    <a:pt x="192" y="111"/>
                    <a:pt x="189" y="112"/>
                    <a:pt x="186" y="114"/>
                  </a:cubicBezTo>
                  <a:cubicBezTo>
                    <a:pt x="166" y="124"/>
                    <a:pt x="145" y="132"/>
                    <a:pt x="125" y="140"/>
                  </a:cubicBezTo>
                  <a:cubicBezTo>
                    <a:pt x="107" y="147"/>
                    <a:pt x="90" y="155"/>
                    <a:pt x="73" y="164"/>
                  </a:cubicBezTo>
                  <a:cubicBezTo>
                    <a:pt x="66" y="168"/>
                    <a:pt x="57" y="170"/>
                    <a:pt x="49" y="174"/>
                  </a:cubicBezTo>
                  <a:cubicBezTo>
                    <a:pt x="39" y="178"/>
                    <a:pt x="30" y="183"/>
                    <a:pt x="21" y="189"/>
                  </a:cubicBezTo>
                  <a:cubicBezTo>
                    <a:pt x="20" y="189"/>
                    <a:pt x="20" y="189"/>
                    <a:pt x="20" y="190"/>
                  </a:cubicBezTo>
                  <a:cubicBezTo>
                    <a:pt x="19" y="188"/>
                    <a:pt x="19" y="186"/>
                    <a:pt x="18" y="184"/>
                  </a:cubicBezTo>
                  <a:cubicBezTo>
                    <a:pt x="24" y="181"/>
                    <a:pt x="31" y="177"/>
                    <a:pt x="37" y="174"/>
                  </a:cubicBezTo>
                  <a:close/>
                  <a:moveTo>
                    <a:pt x="123" y="41"/>
                  </a:moveTo>
                  <a:cubicBezTo>
                    <a:pt x="92" y="54"/>
                    <a:pt x="62" y="71"/>
                    <a:pt x="32" y="86"/>
                  </a:cubicBezTo>
                  <a:cubicBezTo>
                    <a:pt x="31" y="86"/>
                    <a:pt x="30" y="87"/>
                    <a:pt x="29" y="87"/>
                  </a:cubicBezTo>
                  <a:cubicBezTo>
                    <a:pt x="30" y="87"/>
                    <a:pt x="30" y="86"/>
                    <a:pt x="30" y="86"/>
                  </a:cubicBezTo>
                  <a:cubicBezTo>
                    <a:pt x="34" y="83"/>
                    <a:pt x="37" y="81"/>
                    <a:pt x="40" y="79"/>
                  </a:cubicBezTo>
                  <a:cubicBezTo>
                    <a:pt x="48" y="74"/>
                    <a:pt x="56" y="70"/>
                    <a:pt x="64" y="65"/>
                  </a:cubicBezTo>
                  <a:cubicBezTo>
                    <a:pt x="80" y="57"/>
                    <a:pt x="96" y="50"/>
                    <a:pt x="112" y="42"/>
                  </a:cubicBezTo>
                  <a:cubicBezTo>
                    <a:pt x="116" y="41"/>
                    <a:pt x="119" y="41"/>
                    <a:pt x="123" y="41"/>
                  </a:cubicBezTo>
                  <a:close/>
                  <a:moveTo>
                    <a:pt x="28" y="89"/>
                  </a:moveTo>
                  <a:cubicBezTo>
                    <a:pt x="43" y="83"/>
                    <a:pt x="58" y="74"/>
                    <a:pt x="72" y="67"/>
                  </a:cubicBezTo>
                  <a:cubicBezTo>
                    <a:pt x="81" y="62"/>
                    <a:pt x="90" y="58"/>
                    <a:pt x="99" y="53"/>
                  </a:cubicBezTo>
                  <a:cubicBezTo>
                    <a:pt x="102" y="52"/>
                    <a:pt x="105" y="50"/>
                    <a:pt x="108" y="49"/>
                  </a:cubicBezTo>
                  <a:cubicBezTo>
                    <a:pt x="79" y="64"/>
                    <a:pt x="51" y="81"/>
                    <a:pt x="23" y="98"/>
                  </a:cubicBezTo>
                  <a:cubicBezTo>
                    <a:pt x="24" y="95"/>
                    <a:pt x="26" y="92"/>
                    <a:pt x="28" y="89"/>
                  </a:cubicBezTo>
                  <a:close/>
                  <a:moveTo>
                    <a:pt x="21" y="102"/>
                  </a:moveTo>
                  <a:cubicBezTo>
                    <a:pt x="28" y="99"/>
                    <a:pt x="34" y="95"/>
                    <a:pt x="41" y="90"/>
                  </a:cubicBezTo>
                  <a:cubicBezTo>
                    <a:pt x="51" y="84"/>
                    <a:pt x="61" y="79"/>
                    <a:pt x="72" y="74"/>
                  </a:cubicBezTo>
                  <a:cubicBezTo>
                    <a:pt x="83" y="68"/>
                    <a:pt x="94" y="62"/>
                    <a:pt x="105" y="57"/>
                  </a:cubicBezTo>
                  <a:cubicBezTo>
                    <a:pt x="95" y="62"/>
                    <a:pt x="85" y="68"/>
                    <a:pt x="75" y="73"/>
                  </a:cubicBezTo>
                  <a:cubicBezTo>
                    <a:pt x="64" y="79"/>
                    <a:pt x="53" y="84"/>
                    <a:pt x="42" y="91"/>
                  </a:cubicBezTo>
                  <a:cubicBezTo>
                    <a:pt x="36" y="94"/>
                    <a:pt x="30" y="98"/>
                    <a:pt x="24" y="101"/>
                  </a:cubicBezTo>
                  <a:cubicBezTo>
                    <a:pt x="23" y="101"/>
                    <a:pt x="22" y="102"/>
                    <a:pt x="20" y="102"/>
                  </a:cubicBezTo>
                  <a:cubicBezTo>
                    <a:pt x="21" y="102"/>
                    <a:pt x="21" y="102"/>
                    <a:pt x="21" y="102"/>
                  </a:cubicBezTo>
                  <a:close/>
                  <a:moveTo>
                    <a:pt x="154" y="42"/>
                  </a:moveTo>
                  <a:cubicBezTo>
                    <a:pt x="159" y="43"/>
                    <a:pt x="163" y="43"/>
                    <a:pt x="168" y="44"/>
                  </a:cubicBezTo>
                  <a:cubicBezTo>
                    <a:pt x="159" y="48"/>
                    <a:pt x="150" y="52"/>
                    <a:pt x="142" y="57"/>
                  </a:cubicBezTo>
                  <a:cubicBezTo>
                    <a:pt x="142" y="54"/>
                    <a:pt x="142" y="52"/>
                    <a:pt x="142" y="49"/>
                  </a:cubicBezTo>
                  <a:cubicBezTo>
                    <a:pt x="146" y="47"/>
                    <a:pt x="150" y="45"/>
                    <a:pt x="154" y="42"/>
                  </a:cubicBezTo>
                  <a:cubicBezTo>
                    <a:pt x="154" y="42"/>
                    <a:pt x="154" y="42"/>
                    <a:pt x="154" y="42"/>
                  </a:cubicBezTo>
                  <a:close/>
                  <a:moveTo>
                    <a:pt x="198" y="56"/>
                  </a:moveTo>
                  <a:cubicBezTo>
                    <a:pt x="169" y="68"/>
                    <a:pt x="140" y="81"/>
                    <a:pt x="111" y="93"/>
                  </a:cubicBezTo>
                  <a:cubicBezTo>
                    <a:pt x="83" y="105"/>
                    <a:pt x="57" y="118"/>
                    <a:pt x="30" y="132"/>
                  </a:cubicBezTo>
                  <a:cubicBezTo>
                    <a:pt x="24" y="135"/>
                    <a:pt x="16" y="138"/>
                    <a:pt x="12" y="141"/>
                  </a:cubicBezTo>
                  <a:cubicBezTo>
                    <a:pt x="17" y="137"/>
                    <a:pt x="23" y="133"/>
                    <a:pt x="29" y="130"/>
                  </a:cubicBezTo>
                  <a:cubicBezTo>
                    <a:pt x="42" y="122"/>
                    <a:pt x="56" y="114"/>
                    <a:pt x="70" y="108"/>
                  </a:cubicBezTo>
                  <a:cubicBezTo>
                    <a:pt x="94" y="95"/>
                    <a:pt x="120" y="84"/>
                    <a:pt x="145" y="71"/>
                  </a:cubicBezTo>
                  <a:cubicBezTo>
                    <a:pt x="155" y="70"/>
                    <a:pt x="165" y="67"/>
                    <a:pt x="175" y="63"/>
                  </a:cubicBezTo>
                  <a:cubicBezTo>
                    <a:pt x="179" y="62"/>
                    <a:pt x="177" y="56"/>
                    <a:pt x="174" y="57"/>
                  </a:cubicBezTo>
                  <a:cubicBezTo>
                    <a:pt x="170" y="59"/>
                    <a:pt x="167" y="60"/>
                    <a:pt x="164" y="61"/>
                  </a:cubicBezTo>
                  <a:cubicBezTo>
                    <a:pt x="165" y="60"/>
                    <a:pt x="166" y="60"/>
                    <a:pt x="168" y="59"/>
                  </a:cubicBezTo>
                  <a:cubicBezTo>
                    <a:pt x="168" y="59"/>
                    <a:pt x="169" y="58"/>
                    <a:pt x="169" y="58"/>
                  </a:cubicBezTo>
                  <a:cubicBezTo>
                    <a:pt x="173" y="56"/>
                    <a:pt x="176" y="54"/>
                    <a:pt x="180" y="52"/>
                  </a:cubicBezTo>
                  <a:cubicBezTo>
                    <a:pt x="182" y="52"/>
                    <a:pt x="183" y="51"/>
                    <a:pt x="183" y="50"/>
                  </a:cubicBezTo>
                  <a:cubicBezTo>
                    <a:pt x="183" y="50"/>
                    <a:pt x="184" y="50"/>
                    <a:pt x="184" y="49"/>
                  </a:cubicBezTo>
                  <a:cubicBezTo>
                    <a:pt x="189" y="51"/>
                    <a:pt x="194" y="53"/>
                    <a:pt x="198" y="56"/>
                  </a:cubicBezTo>
                  <a:close/>
                  <a:moveTo>
                    <a:pt x="199" y="56"/>
                  </a:moveTo>
                  <a:cubicBezTo>
                    <a:pt x="199" y="56"/>
                    <a:pt x="198" y="57"/>
                    <a:pt x="197" y="58"/>
                  </a:cubicBezTo>
                  <a:cubicBezTo>
                    <a:pt x="187" y="64"/>
                    <a:pt x="177" y="67"/>
                    <a:pt x="166" y="71"/>
                  </a:cubicBezTo>
                  <a:cubicBezTo>
                    <a:pt x="170" y="69"/>
                    <a:pt x="174" y="68"/>
                    <a:pt x="178" y="66"/>
                  </a:cubicBezTo>
                  <a:cubicBezTo>
                    <a:pt x="183" y="64"/>
                    <a:pt x="187" y="62"/>
                    <a:pt x="192" y="60"/>
                  </a:cubicBezTo>
                  <a:cubicBezTo>
                    <a:pt x="193" y="59"/>
                    <a:pt x="198" y="57"/>
                    <a:pt x="199" y="56"/>
                  </a:cubicBezTo>
                  <a:cubicBezTo>
                    <a:pt x="199" y="56"/>
                    <a:pt x="199" y="56"/>
                    <a:pt x="199" y="56"/>
                  </a:cubicBezTo>
                  <a:close/>
                  <a:moveTo>
                    <a:pt x="128" y="71"/>
                  </a:moveTo>
                  <a:cubicBezTo>
                    <a:pt x="131" y="71"/>
                    <a:pt x="135" y="71"/>
                    <a:pt x="138" y="71"/>
                  </a:cubicBezTo>
                  <a:cubicBezTo>
                    <a:pt x="112" y="83"/>
                    <a:pt x="86" y="94"/>
                    <a:pt x="60" y="106"/>
                  </a:cubicBezTo>
                  <a:cubicBezTo>
                    <a:pt x="82" y="95"/>
                    <a:pt x="104" y="84"/>
                    <a:pt x="126" y="72"/>
                  </a:cubicBezTo>
                  <a:cubicBezTo>
                    <a:pt x="126" y="71"/>
                    <a:pt x="127" y="71"/>
                    <a:pt x="128" y="71"/>
                  </a:cubicBezTo>
                  <a:close/>
                  <a:moveTo>
                    <a:pt x="119" y="63"/>
                  </a:moveTo>
                  <a:cubicBezTo>
                    <a:pt x="125" y="60"/>
                    <a:pt x="131" y="56"/>
                    <a:pt x="136" y="53"/>
                  </a:cubicBezTo>
                  <a:cubicBezTo>
                    <a:pt x="136" y="55"/>
                    <a:pt x="136" y="57"/>
                    <a:pt x="136" y="59"/>
                  </a:cubicBezTo>
                  <a:cubicBezTo>
                    <a:pt x="133" y="61"/>
                    <a:pt x="129" y="63"/>
                    <a:pt x="126" y="64"/>
                  </a:cubicBezTo>
                  <a:cubicBezTo>
                    <a:pt x="124" y="64"/>
                    <a:pt x="122" y="63"/>
                    <a:pt x="119" y="63"/>
                  </a:cubicBezTo>
                  <a:close/>
                  <a:moveTo>
                    <a:pt x="118" y="68"/>
                  </a:moveTo>
                  <a:cubicBezTo>
                    <a:pt x="108" y="73"/>
                    <a:pt x="99" y="78"/>
                    <a:pt x="90" y="82"/>
                  </a:cubicBezTo>
                  <a:cubicBezTo>
                    <a:pt x="67" y="93"/>
                    <a:pt x="43" y="104"/>
                    <a:pt x="21" y="117"/>
                  </a:cubicBezTo>
                  <a:cubicBezTo>
                    <a:pt x="21" y="117"/>
                    <a:pt x="21" y="117"/>
                    <a:pt x="21" y="117"/>
                  </a:cubicBezTo>
                  <a:cubicBezTo>
                    <a:pt x="28" y="113"/>
                    <a:pt x="34" y="109"/>
                    <a:pt x="41" y="106"/>
                  </a:cubicBezTo>
                  <a:cubicBezTo>
                    <a:pt x="53" y="99"/>
                    <a:pt x="67" y="91"/>
                    <a:pt x="80" y="84"/>
                  </a:cubicBezTo>
                  <a:cubicBezTo>
                    <a:pt x="91" y="79"/>
                    <a:pt x="102" y="73"/>
                    <a:pt x="112" y="67"/>
                  </a:cubicBezTo>
                  <a:cubicBezTo>
                    <a:pt x="114" y="67"/>
                    <a:pt x="116" y="68"/>
                    <a:pt x="118" y="68"/>
                  </a:cubicBezTo>
                  <a:close/>
                  <a:moveTo>
                    <a:pt x="136" y="61"/>
                  </a:moveTo>
                  <a:cubicBezTo>
                    <a:pt x="136" y="62"/>
                    <a:pt x="136" y="63"/>
                    <a:pt x="136" y="64"/>
                  </a:cubicBezTo>
                  <a:cubicBezTo>
                    <a:pt x="136" y="64"/>
                    <a:pt x="135" y="65"/>
                    <a:pt x="134" y="65"/>
                  </a:cubicBezTo>
                  <a:cubicBezTo>
                    <a:pt x="132" y="65"/>
                    <a:pt x="130" y="65"/>
                    <a:pt x="128" y="65"/>
                  </a:cubicBezTo>
                  <a:cubicBezTo>
                    <a:pt x="131" y="64"/>
                    <a:pt x="134" y="62"/>
                    <a:pt x="136" y="61"/>
                  </a:cubicBezTo>
                  <a:close/>
                  <a:moveTo>
                    <a:pt x="142" y="58"/>
                  </a:moveTo>
                  <a:cubicBezTo>
                    <a:pt x="150" y="54"/>
                    <a:pt x="157" y="51"/>
                    <a:pt x="165" y="47"/>
                  </a:cubicBezTo>
                  <a:cubicBezTo>
                    <a:pt x="157" y="51"/>
                    <a:pt x="150" y="56"/>
                    <a:pt x="142" y="60"/>
                  </a:cubicBezTo>
                  <a:cubicBezTo>
                    <a:pt x="142" y="60"/>
                    <a:pt x="142" y="59"/>
                    <a:pt x="142" y="58"/>
                  </a:cubicBezTo>
                  <a:close/>
                  <a:moveTo>
                    <a:pt x="167" y="57"/>
                  </a:moveTo>
                  <a:cubicBezTo>
                    <a:pt x="163" y="59"/>
                    <a:pt x="159" y="61"/>
                    <a:pt x="155" y="63"/>
                  </a:cubicBezTo>
                  <a:cubicBezTo>
                    <a:pt x="151" y="64"/>
                    <a:pt x="147" y="65"/>
                    <a:pt x="142" y="65"/>
                  </a:cubicBezTo>
                  <a:cubicBezTo>
                    <a:pt x="142" y="64"/>
                    <a:pt x="142" y="64"/>
                    <a:pt x="142" y="63"/>
                  </a:cubicBezTo>
                  <a:cubicBezTo>
                    <a:pt x="152" y="58"/>
                    <a:pt x="161" y="52"/>
                    <a:pt x="169" y="45"/>
                  </a:cubicBezTo>
                  <a:cubicBezTo>
                    <a:pt x="169" y="45"/>
                    <a:pt x="169" y="45"/>
                    <a:pt x="169" y="45"/>
                  </a:cubicBezTo>
                  <a:cubicBezTo>
                    <a:pt x="173" y="46"/>
                    <a:pt x="178" y="47"/>
                    <a:pt x="182" y="49"/>
                  </a:cubicBezTo>
                  <a:cubicBezTo>
                    <a:pt x="177" y="52"/>
                    <a:pt x="172" y="54"/>
                    <a:pt x="167" y="57"/>
                  </a:cubicBezTo>
                  <a:close/>
                  <a:moveTo>
                    <a:pt x="143" y="48"/>
                  </a:moveTo>
                  <a:cubicBezTo>
                    <a:pt x="143" y="48"/>
                    <a:pt x="143" y="47"/>
                    <a:pt x="143" y="47"/>
                  </a:cubicBezTo>
                  <a:cubicBezTo>
                    <a:pt x="145" y="46"/>
                    <a:pt x="148" y="44"/>
                    <a:pt x="150" y="43"/>
                  </a:cubicBezTo>
                  <a:cubicBezTo>
                    <a:pt x="148" y="44"/>
                    <a:pt x="145" y="46"/>
                    <a:pt x="143" y="48"/>
                  </a:cubicBezTo>
                  <a:close/>
                  <a:moveTo>
                    <a:pt x="136" y="51"/>
                  </a:moveTo>
                  <a:cubicBezTo>
                    <a:pt x="130" y="55"/>
                    <a:pt x="124" y="59"/>
                    <a:pt x="118" y="62"/>
                  </a:cubicBezTo>
                  <a:cubicBezTo>
                    <a:pt x="117" y="62"/>
                    <a:pt x="116" y="62"/>
                    <a:pt x="116" y="62"/>
                  </a:cubicBezTo>
                  <a:cubicBezTo>
                    <a:pt x="123" y="58"/>
                    <a:pt x="130" y="55"/>
                    <a:pt x="136" y="51"/>
                  </a:cubicBezTo>
                  <a:cubicBezTo>
                    <a:pt x="136" y="51"/>
                    <a:pt x="136" y="51"/>
                    <a:pt x="136" y="51"/>
                  </a:cubicBezTo>
                  <a:close/>
                  <a:moveTo>
                    <a:pt x="124" y="55"/>
                  </a:moveTo>
                  <a:cubicBezTo>
                    <a:pt x="120" y="57"/>
                    <a:pt x="117" y="59"/>
                    <a:pt x="113" y="60"/>
                  </a:cubicBezTo>
                  <a:cubicBezTo>
                    <a:pt x="112" y="60"/>
                    <a:pt x="110" y="59"/>
                    <a:pt x="109" y="59"/>
                  </a:cubicBezTo>
                  <a:cubicBezTo>
                    <a:pt x="106" y="57"/>
                    <a:pt x="103" y="62"/>
                    <a:pt x="106" y="64"/>
                  </a:cubicBezTo>
                  <a:cubicBezTo>
                    <a:pt x="106" y="64"/>
                    <a:pt x="106" y="64"/>
                    <a:pt x="106" y="64"/>
                  </a:cubicBezTo>
                  <a:cubicBezTo>
                    <a:pt x="100" y="67"/>
                    <a:pt x="94" y="70"/>
                    <a:pt x="88" y="72"/>
                  </a:cubicBezTo>
                  <a:cubicBezTo>
                    <a:pt x="77" y="78"/>
                    <a:pt x="66" y="83"/>
                    <a:pt x="54" y="88"/>
                  </a:cubicBezTo>
                  <a:cubicBezTo>
                    <a:pt x="43" y="94"/>
                    <a:pt x="32" y="101"/>
                    <a:pt x="20" y="104"/>
                  </a:cubicBezTo>
                  <a:cubicBezTo>
                    <a:pt x="20" y="104"/>
                    <a:pt x="20" y="105"/>
                    <a:pt x="19" y="105"/>
                  </a:cubicBezTo>
                  <a:cubicBezTo>
                    <a:pt x="20" y="104"/>
                    <a:pt x="20" y="104"/>
                    <a:pt x="20" y="104"/>
                  </a:cubicBezTo>
                  <a:cubicBezTo>
                    <a:pt x="21" y="103"/>
                    <a:pt x="24" y="103"/>
                    <a:pt x="24" y="102"/>
                  </a:cubicBezTo>
                  <a:cubicBezTo>
                    <a:pt x="29" y="101"/>
                    <a:pt x="33" y="98"/>
                    <a:pt x="37" y="96"/>
                  </a:cubicBezTo>
                  <a:cubicBezTo>
                    <a:pt x="49" y="89"/>
                    <a:pt x="60" y="83"/>
                    <a:pt x="72" y="76"/>
                  </a:cubicBezTo>
                  <a:cubicBezTo>
                    <a:pt x="94" y="65"/>
                    <a:pt x="115" y="52"/>
                    <a:pt x="138" y="41"/>
                  </a:cubicBezTo>
                  <a:cubicBezTo>
                    <a:pt x="137" y="44"/>
                    <a:pt x="137" y="46"/>
                    <a:pt x="137" y="48"/>
                  </a:cubicBezTo>
                  <a:cubicBezTo>
                    <a:pt x="132" y="50"/>
                    <a:pt x="128" y="53"/>
                    <a:pt x="124" y="55"/>
                  </a:cubicBezTo>
                  <a:close/>
                  <a:moveTo>
                    <a:pt x="19" y="106"/>
                  </a:moveTo>
                  <a:cubicBezTo>
                    <a:pt x="26" y="104"/>
                    <a:pt x="32" y="101"/>
                    <a:pt x="39" y="98"/>
                  </a:cubicBezTo>
                  <a:cubicBezTo>
                    <a:pt x="51" y="91"/>
                    <a:pt x="63" y="86"/>
                    <a:pt x="75" y="80"/>
                  </a:cubicBezTo>
                  <a:cubicBezTo>
                    <a:pt x="86" y="75"/>
                    <a:pt x="97" y="70"/>
                    <a:pt x="108" y="65"/>
                  </a:cubicBezTo>
                  <a:cubicBezTo>
                    <a:pt x="109" y="65"/>
                    <a:pt x="110" y="66"/>
                    <a:pt x="111" y="66"/>
                  </a:cubicBezTo>
                  <a:cubicBezTo>
                    <a:pt x="79" y="84"/>
                    <a:pt x="46" y="100"/>
                    <a:pt x="14" y="119"/>
                  </a:cubicBezTo>
                  <a:cubicBezTo>
                    <a:pt x="15" y="115"/>
                    <a:pt x="17" y="110"/>
                    <a:pt x="19" y="106"/>
                  </a:cubicBezTo>
                  <a:close/>
                  <a:moveTo>
                    <a:pt x="13" y="123"/>
                  </a:moveTo>
                  <a:cubicBezTo>
                    <a:pt x="23" y="119"/>
                    <a:pt x="32" y="112"/>
                    <a:pt x="41" y="108"/>
                  </a:cubicBezTo>
                  <a:cubicBezTo>
                    <a:pt x="54" y="101"/>
                    <a:pt x="67" y="94"/>
                    <a:pt x="80" y="88"/>
                  </a:cubicBezTo>
                  <a:cubicBezTo>
                    <a:pt x="93" y="82"/>
                    <a:pt x="107" y="75"/>
                    <a:pt x="120" y="69"/>
                  </a:cubicBezTo>
                  <a:cubicBezTo>
                    <a:pt x="121" y="69"/>
                    <a:pt x="123" y="70"/>
                    <a:pt x="125" y="70"/>
                  </a:cubicBezTo>
                  <a:cubicBezTo>
                    <a:pt x="113" y="77"/>
                    <a:pt x="101" y="83"/>
                    <a:pt x="88" y="89"/>
                  </a:cubicBezTo>
                  <a:cubicBezTo>
                    <a:pt x="70" y="99"/>
                    <a:pt x="52" y="109"/>
                    <a:pt x="33" y="119"/>
                  </a:cubicBezTo>
                  <a:cubicBezTo>
                    <a:pt x="29" y="122"/>
                    <a:pt x="25" y="124"/>
                    <a:pt x="22" y="126"/>
                  </a:cubicBezTo>
                  <a:cubicBezTo>
                    <a:pt x="18" y="128"/>
                    <a:pt x="15" y="130"/>
                    <a:pt x="12" y="132"/>
                  </a:cubicBezTo>
                  <a:cubicBezTo>
                    <a:pt x="12" y="129"/>
                    <a:pt x="13" y="126"/>
                    <a:pt x="13" y="123"/>
                  </a:cubicBezTo>
                  <a:close/>
                  <a:moveTo>
                    <a:pt x="24" y="127"/>
                  </a:moveTo>
                  <a:cubicBezTo>
                    <a:pt x="31" y="123"/>
                    <a:pt x="38" y="119"/>
                    <a:pt x="46" y="115"/>
                  </a:cubicBezTo>
                  <a:cubicBezTo>
                    <a:pt x="62" y="108"/>
                    <a:pt x="78" y="99"/>
                    <a:pt x="94" y="92"/>
                  </a:cubicBezTo>
                  <a:cubicBezTo>
                    <a:pt x="106" y="87"/>
                    <a:pt x="117" y="82"/>
                    <a:pt x="129" y="77"/>
                  </a:cubicBezTo>
                  <a:cubicBezTo>
                    <a:pt x="89" y="97"/>
                    <a:pt x="48" y="115"/>
                    <a:pt x="11" y="140"/>
                  </a:cubicBezTo>
                  <a:cubicBezTo>
                    <a:pt x="11" y="138"/>
                    <a:pt x="11" y="136"/>
                    <a:pt x="11" y="134"/>
                  </a:cubicBezTo>
                  <a:cubicBezTo>
                    <a:pt x="16" y="132"/>
                    <a:pt x="19" y="129"/>
                    <a:pt x="24" y="127"/>
                  </a:cubicBezTo>
                  <a:close/>
                  <a:moveTo>
                    <a:pt x="11" y="142"/>
                  </a:moveTo>
                  <a:cubicBezTo>
                    <a:pt x="24" y="137"/>
                    <a:pt x="37" y="130"/>
                    <a:pt x="50" y="123"/>
                  </a:cubicBezTo>
                  <a:cubicBezTo>
                    <a:pt x="66" y="114"/>
                    <a:pt x="83" y="107"/>
                    <a:pt x="101" y="99"/>
                  </a:cubicBezTo>
                  <a:cubicBezTo>
                    <a:pt x="108" y="96"/>
                    <a:pt x="115" y="93"/>
                    <a:pt x="122" y="90"/>
                  </a:cubicBezTo>
                  <a:cubicBezTo>
                    <a:pt x="116" y="93"/>
                    <a:pt x="109" y="96"/>
                    <a:pt x="102" y="100"/>
                  </a:cubicBezTo>
                  <a:cubicBezTo>
                    <a:pt x="86" y="107"/>
                    <a:pt x="69" y="115"/>
                    <a:pt x="53" y="124"/>
                  </a:cubicBezTo>
                  <a:cubicBezTo>
                    <a:pt x="39" y="132"/>
                    <a:pt x="25" y="142"/>
                    <a:pt x="11" y="150"/>
                  </a:cubicBezTo>
                  <a:cubicBezTo>
                    <a:pt x="11" y="147"/>
                    <a:pt x="11" y="145"/>
                    <a:pt x="11" y="142"/>
                  </a:cubicBezTo>
                  <a:close/>
                  <a:moveTo>
                    <a:pt x="213" y="66"/>
                  </a:moveTo>
                  <a:cubicBezTo>
                    <a:pt x="214" y="67"/>
                    <a:pt x="216" y="68"/>
                    <a:pt x="218" y="70"/>
                  </a:cubicBezTo>
                  <a:cubicBezTo>
                    <a:pt x="214" y="71"/>
                    <a:pt x="210" y="73"/>
                    <a:pt x="207" y="75"/>
                  </a:cubicBezTo>
                  <a:cubicBezTo>
                    <a:pt x="201" y="77"/>
                    <a:pt x="195" y="80"/>
                    <a:pt x="189" y="83"/>
                  </a:cubicBezTo>
                  <a:cubicBezTo>
                    <a:pt x="181" y="85"/>
                    <a:pt x="174" y="87"/>
                    <a:pt x="167" y="90"/>
                  </a:cubicBezTo>
                  <a:cubicBezTo>
                    <a:pt x="159" y="94"/>
                    <a:pt x="151" y="97"/>
                    <a:pt x="144" y="101"/>
                  </a:cubicBezTo>
                  <a:cubicBezTo>
                    <a:pt x="137" y="103"/>
                    <a:pt x="129" y="106"/>
                    <a:pt x="122" y="109"/>
                  </a:cubicBezTo>
                  <a:cubicBezTo>
                    <a:pt x="94" y="121"/>
                    <a:pt x="66" y="132"/>
                    <a:pt x="38" y="145"/>
                  </a:cubicBezTo>
                  <a:cubicBezTo>
                    <a:pt x="37" y="145"/>
                    <a:pt x="36" y="146"/>
                    <a:pt x="35" y="146"/>
                  </a:cubicBezTo>
                  <a:cubicBezTo>
                    <a:pt x="44" y="141"/>
                    <a:pt x="54" y="136"/>
                    <a:pt x="63" y="132"/>
                  </a:cubicBezTo>
                  <a:cubicBezTo>
                    <a:pt x="85" y="121"/>
                    <a:pt x="107" y="110"/>
                    <a:pt x="130" y="100"/>
                  </a:cubicBezTo>
                  <a:cubicBezTo>
                    <a:pt x="151" y="91"/>
                    <a:pt x="172" y="83"/>
                    <a:pt x="193" y="74"/>
                  </a:cubicBezTo>
                  <a:cubicBezTo>
                    <a:pt x="199" y="71"/>
                    <a:pt x="206" y="69"/>
                    <a:pt x="213" y="66"/>
                  </a:cubicBezTo>
                  <a:close/>
                  <a:moveTo>
                    <a:pt x="59" y="132"/>
                  </a:moveTo>
                  <a:cubicBezTo>
                    <a:pt x="43" y="140"/>
                    <a:pt x="27" y="148"/>
                    <a:pt x="11" y="158"/>
                  </a:cubicBezTo>
                  <a:cubicBezTo>
                    <a:pt x="11" y="156"/>
                    <a:pt x="11" y="154"/>
                    <a:pt x="11" y="152"/>
                  </a:cubicBezTo>
                  <a:cubicBezTo>
                    <a:pt x="25" y="148"/>
                    <a:pt x="37" y="140"/>
                    <a:pt x="50" y="133"/>
                  </a:cubicBezTo>
                  <a:cubicBezTo>
                    <a:pt x="68" y="122"/>
                    <a:pt x="89" y="116"/>
                    <a:pt x="108" y="108"/>
                  </a:cubicBezTo>
                  <a:cubicBezTo>
                    <a:pt x="108" y="108"/>
                    <a:pt x="108" y="108"/>
                    <a:pt x="108" y="108"/>
                  </a:cubicBezTo>
                  <a:cubicBezTo>
                    <a:pt x="92" y="115"/>
                    <a:pt x="76" y="124"/>
                    <a:pt x="59" y="132"/>
                  </a:cubicBezTo>
                  <a:close/>
                  <a:moveTo>
                    <a:pt x="12" y="160"/>
                  </a:moveTo>
                  <a:cubicBezTo>
                    <a:pt x="17" y="158"/>
                    <a:pt x="22" y="155"/>
                    <a:pt x="26" y="152"/>
                  </a:cubicBezTo>
                  <a:cubicBezTo>
                    <a:pt x="34" y="147"/>
                    <a:pt x="44" y="144"/>
                    <a:pt x="52" y="140"/>
                  </a:cubicBezTo>
                  <a:cubicBezTo>
                    <a:pt x="72" y="131"/>
                    <a:pt x="92" y="123"/>
                    <a:pt x="112" y="115"/>
                  </a:cubicBezTo>
                  <a:cubicBezTo>
                    <a:pt x="114" y="114"/>
                    <a:pt x="117" y="113"/>
                    <a:pt x="119" y="112"/>
                  </a:cubicBezTo>
                  <a:cubicBezTo>
                    <a:pt x="116" y="114"/>
                    <a:pt x="114" y="115"/>
                    <a:pt x="111" y="116"/>
                  </a:cubicBezTo>
                  <a:cubicBezTo>
                    <a:pt x="93" y="125"/>
                    <a:pt x="74" y="134"/>
                    <a:pt x="56" y="143"/>
                  </a:cubicBezTo>
                  <a:cubicBezTo>
                    <a:pt x="41" y="150"/>
                    <a:pt x="26" y="157"/>
                    <a:pt x="13" y="167"/>
                  </a:cubicBezTo>
                  <a:cubicBezTo>
                    <a:pt x="12" y="165"/>
                    <a:pt x="12" y="162"/>
                    <a:pt x="12" y="160"/>
                  </a:cubicBezTo>
                  <a:close/>
                  <a:moveTo>
                    <a:pt x="14" y="170"/>
                  </a:moveTo>
                  <a:cubicBezTo>
                    <a:pt x="27" y="167"/>
                    <a:pt x="40" y="159"/>
                    <a:pt x="53" y="153"/>
                  </a:cubicBezTo>
                  <a:cubicBezTo>
                    <a:pt x="71" y="144"/>
                    <a:pt x="90" y="136"/>
                    <a:pt x="109" y="127"/>
                  </a:cubicBezTo>
                  <a:cubicBezTo>
                    <a:pt x="147" y="110"/>
                    <a:pt x="185" y="93"/>
                    <a:pt x="224" y="77"/>
                  </a:cubicBezTo>
                  <a:cubicBezTo>
                    <a:pt x="225" y="78"/>
                    <a:pt x="226" y="80"/>
                    <a:pt x="227" y="81"/>
                  </a:cubicBezTo>
                  <a:cubicBezTo>
                    <a:pt x="227" y="81"/>
                    <a:pt x="227" y="81"/>
                    <a:pt x="227" y="81"/>
                  </a:cubicBezTo>
                  <a:cubicBezTo>
                    <a:pt x="190" y="99"/>
                    <a:pt x="152" y="115"/>
                    <a:pt x="113" y="130"/>
                  </a:cubicBezTo>
                  <a:cubicBezTo>
                    <a:pt x="106" y="134"/>
                    <a:pt x="98" y="138"/>
                    <a:pt x="91" y="142"/>
                  </a:cubicBezTo>
                  <a:cubicBezTo>
                    <a:pt x="82" y="146"/>
                    <a:pt x="72" y="149"/>
                    <a:pt x="62" y="153"/>
                  </a:cubicBezTo>
                  <a:cubicBezTo>
                    <a:pt x="46" y="158"/>
                    <a:pt x="29" y="164"/>
                    <a:pt x="14" y="173"/>
                  </a:cubicBezTo>
                  <a:cubicBezTo>
                    <a:pt x="14" y="172"/>
                    <a:pt x="14" y="171"/>
                    <a:pt x="14" y="170"/>
                  </a:cubicBezTo>
                  <a:close/>
                  <a:moveTo>
                    <a:pt x="212" y="90"/>
                  </a:moveTo>
                  <a:cubicBezTo>
                    <a:pt x="210" y="91"/>
                    <a:pt x="207" y="92"/>
                    <a:pt x="205" y="93"/>
                  </a:cubicBezTo>
                  <a:cubicBezTo>
                    <a:pt x="197" y="97"/>
                    <a:pt x="188" y="101"/>
                    <a:pt x="179" y="104"/>
                  </a:cubicBezTo>
                  <a:cubicBezTo>
                    <a:pt x="189" y="100"/>
                    <a:pt x="198" y="96"/>
                    <a:pt x="207" y="92"/>
                  </a:cubicBezTo>
                  <a:cubicBezTo>
                    <a:pt x="209" y="91"/>
                    <a:pt x="210" y="90"/>
                    <a:pt x="212" y="90"/>
                  </a:cubicBezTo>
                  <a:close/>
                  <a:moveTo>
                    <a:pt x="222" y="86"/>
                  </a:moveTo>
                  <a:cubicBezTo>
                    <a:pt x="223" y="86"/>
                    <a:pt x="224" y="85"/>
                    <a:pt x="224" y="85"/>
                  </a:cubicBezTo>
                  <a:cubicBezTo>
                    <a:pt x="225" y="84"/>
                    <a:pt x="226" y="83"/>
                    <a:pt x="228" y="83"/>
                  </a:cubicBezTo>
                  <a:cubicBezTo>
                    <a:pt x="228" y="83"/>
                    <a:pt x="228" y="83"/>
                    <a:pt x="228" y="82"/>
                  </a:cubicBezTo>
                  <a:cubicBezTo>
                    <a:pt x="229" y="85"/>
                    <a:pt x="231" y="87"/>
                    <a:pt x="232" y="90"/>
                  </a:cubicBezTo>
                  <a:cubicBezTo>
                    <a:pt x="226" y="92"/>
                    <a:pt x="221" y="96"/>
                    <a:pt x="215" y="99"/>
                  </a:cubicBezTo>
                  <a:cubicBezTo>
                    <a:pt x="214" y="100"/>
                    <a:pt x="213" y="100"/>
                    <a:pt x="213" y="101"/>
                  </a:cubicBezTo>
                  <a:cubicBezTo>
                    <a:pt x="212" y="101"/>
                    <a:pt x="211" y="101"/>
                    <a:pt x="210" y="102"/>
                  </a:cubicBezTo>
                  <a:cubicBezTo>
                    <a:pt x="177" y="115"/>
                    <a:pt x="143" y="127"/>
                    <a:pt x="110" y="142"/>
                  </a:cubicBezTo>
                  <a:cubicBezTo>
                    <a:pt x="93" y="149"/>
                    <a:pt x="77" y="157"/>
                    <a:pt x="59" y="164"/>
                  </a:cubicBezTo>
                  <a:cubicBezTo>
                    <a:pt x="56" y="165"/>
                    <a:pt x="52" y="166"/>
                    <a:pt x="49" y="167"/>
                  </a:cubicBezTo>
                  <a:cubicBezTo>
                    <a:pt x="74" y="154"/>
                    <a:pt x="99" y="142"/>
                    <a:pt x="124" y="130"/>
                  </a:cubicBezTo>
                  <a:cubicBezTo>
                    <a:pt x="156" y="113"/>
                    <a:pt x="191" y="103"/>
                    <a:pt x="222" y="86"/>
                  </a:cubicBezTo>
                  <a:close/>
                  <a:moveTo>
                    <a:pt x="223" y="96"/>
                  </a:moveTo>
                  <a:cubicBezTo>
                    <a:pt x="223" y="96"/>
                    <a:pt x="223" y="96"/>
                    <a:pt x="222" y="96"/>
                  </a:cubicBezTo>
                  <a:cubicBezTo>
                    <a:pt x="223" y="96"/>
                    <a:pt x="225" y="95"/>
                    <a:pt x="226" y="94"/>
                  </a:cubicBezTo>
                  <a:cubicBezTo>
                    <a:pt x="232" y="90"/>
                    <a:pt x="224" y="95"/>
                    <a:pt x="223" y="96"/>
                  </a:cubicBezTo>
                  <a:close/>
                  <a:moveTo>
                    <a:pt x="233" y="104"/>
                  </a:moveTo>
                  <a:cubicBezTo>
                    <a:pt x="234" y="104"/>
                    <a:pt x="235" y="104"/>
                    <a:pt x="235" y="103"/>
                  </a:cubicBezTo>
                  <a:cubicBezTo>
                    <a:pt x="236" y="103"/>
                    <a:pt x="237" y="102"/>
                    <a:pt x="238" y="102"/>
                  </a:cubicBezTo>
                  <a:cubicBezTo>
                    <a:pt x="239" y="105"/>
                    <a:pt x="240" y="109"/>
                    <a:pt x="241" y="113"/>
                  </a:cubicBezTo>
                  <a:cubicBezTo>
                    <a:pt x="240" y="113"/>
                    <a:pt x="240" y="113"/>
                    <a:pt x="239" y="113"/>
                  </a:cubicBezTo>
                  <a:cubicBezTo>
                    <a:pt x="239" y="113"/>
                    <a:pt x="238" y="114"/>
                    <a:pt x="236" y="115"/>
                  </a:cubicBezTo>
                  <a:cubicBezTo>
                    <a:pt x="236" y="115"/>
                    <a:pt x="236" y="115"/>
                    <a:pt x="235" y="115"/>
                  </a:cubicBezTo>
                  <a:cubicBezTo>
                    <a:pt x="232" y="117"/>
                    <a:pt x="229" y="118"/>
                    <a:pt x="226" y="119"/>
                  </a:cubicBezTo>
                  <a:cubicBezTo>
                    <a:pt x="218" y="123"/>
                    <a:pt x="210" y="126"/>
                    <a:pt x="202" y="129"/>
                  </a:cubicBezTo>
                  <a:cubicBezTo>
                    <a:pt x="199" y="130"/>
                    <a:pt x="197" y="131"/>
                    <a:pt x="194" y="132"/>
                  </a:cubicBezTo>
                  <a:cubicBezTo>
                    <a:pt x="193" y="132"/>
                    <a:pt x="192" y="133"/>
                    <a:pt x="191" y="133"/>
                  </a:cubicBezTo>
                  <a:cubicBezTo>
                    <a:pt x="173" y="140"/>
                    <a:pt x="155" y="146"/>
                    <a:pt x="137" y="153"/>
                  </a:cubicBezTo>
                  <a:cubicBezTo>
                    <a:pt x="107" y="164"/>
                    <a:pt x="79" y="177"/>
                    <a:pt x="49" y="188"/>
                  </a:cubicBezTo>
                  <a:cubicBezTo>
                    <a:pt x="44" y="190"/>
                    <a:pt x="39" y="192"/>
                    <a:pt x="34" y="194"/>
                  </a:cubicBezTo>
                  <a:cubicBezTo>
                    <a:pt x="28" y="197"/>
                    <a:pt x="26" y="196"/>
                    <a:pt x="31" y="193"/>
                  </a:cubicBezTo>
                  <a:cubicBezTo>
                    <a:pt x="34" y="192"/>
                    <a:pt x="37" y="190"/>
                    <a:pt x="40" y="189"/>
                  </a:cubicBezTo>
                  <a:cubicBezTo>
                    <a:pt x="54" y="182"/>
                    <a:pt x="66" y="173"/>
                    <a:pt x="81" y="168"/>
                  </a:cubicBezTo>
                  <a:cubicBezTo>
                    <a:pt x="108" y="157"/>
                    <a:pt x="134" y="144"/>
                    <a:pt x="162" y="132"/>
                  </a:cubicBezTo>
                  <a:cubicBezTo>
                    <a:pt x="186" y="124"/>
                    <a:pt x="210" y="117"/>
                    <a:pt x="233" y="104"/>
                  </a:cubicBezTo>
                  <a:close/>
                  <a:moveTo>
                    <a:pt x="241" y="186"/>
                  </a:moveTo>
                  <a:cubicBezTo>
                    <a:pt x="219" y="195"/>
                    <a:pt x="199" y="207"/>
                    <a:pt x="179" y="218"/>
                  </a:cubicBezTo>
                  <a:cubicBezTo>
                    <a:pt x="165" y="226"/>
                    <a:pt x="150" y="232"/>
                    <a:pt x="136" y="239"/>
                  </a:cubicBezTo>
                  <a:cubicBezTo>
                    <a:pt x="138" y="238"/>
                    <a:pt x="140" y="237"/>
                    <a:pt x="141" y="235"/>
                  </a:cubicBezTo>
                  <a:cubicBezTo>
                    <a:pt x="152" y="228"/>
                    <a:pt x="164" y="221"/>
                    <a:pt x="176" y="215"/>
                  </a:cubicBezTo>
                  <a:cubicBezTo>
                    <a:pt x="179" y="213"/>
                    <a:pt x="182" y="212"/>
                    <a:pt x="186" y="210"/>
                  </a:cubicBezTo>
                  <a:cubicBezTo>
                    <a:pt x="187" y="209"/>
                    <a:pt x="189" y="208"/>
                    <a:pt x="190" y="208"/>
                  </a:cubicBezTo>
                  <a:cubicBezTo>
                    <a:pt x="206" y="201"/>
                    <a:pt x="222" y="195"/>
                    <a:pt x="237" y="186"/>
                  </a:cubicBezTo>
                  <a:cubicBezTo>
                    <a:pt x="239" y="186"/>
                    <a:pt x="240" y="185"/>
                    <a:pt x="241" y="184"/>
                  </a:cubicBezTo>
                  <a:cubicBezTo>
                    <a:pt x="241" y="185"/>
                    <a:pt x="241" y="185"/>
                    <a:pt x="241" y="186"/>
                  </a:cubicBezTo>
                  <a:close/>
                  <a:moveTo>
                    <a:pt x="196" y="204"/>
                  </a:moveTo>
                  <a:cubicBezTo>
                    <a:pt x="201" y="202"/>
                    <a:pt x="205" y="200"/>
                    <a:pt x="210" y="197"/>
                  </a:cubicBezTo>
                  <a:cubicBezTo>
                    <a:pt x="214" y="196"/>
                    <a:pt x="218" y="194"/>
                    <a:pt x="221" y="193"/>
                  </a:cubicBezTo>
                  <a:cubicBezTo>
                    <a:pt x="213" y="197"/>
                    <a:pt x="205" y="201"/>
                    <a:pt x="196" y="204"/>
                  </a:cubicBezTo>
                  <a:close/>
                  <a:moveTo>
                    <a:pt x="242" y="182"/>
                  </a:moveTo>
                  <a:cubicBezTo>
                    <a:pt x="241" y="183"/>
                    <a:pt x="240" y="183"/>
                    <a:pt x="240" y="183"/>
                  </a:cubicBezTo>
                  <a:cubicBezTo>
                    <a:pt x="239" y="183"/>
                    <a:pt x="238" y="184"/>
                    <a:pt x="237" y="185"/>
                  </a:cubicBezTo>
                  <a:cubicBezTo>
                    <a:pt x="237" y="185"/>
                    <a:pt x="236" y="186"/>
                    <a:pt x="235" y="186"/>
                  </a:cubicBezTo>
                  <a:cubicBezTo>
                    <a:pt x="233" y="187"/>
                    <a:pt x="230" y="188"/>
                    <a:pt x="228" y="189"/>
                  </a:cubicBezTo>
                  <a:cubicBezTo>
                    <a:pt x="224" y="190"/>
                    <a:pt x="220" y="192"/>
                    <a:pt x="215" y="193"/>
                  </a:cubicBezTo>
                  <a:cubicBezTo>
                    <a:pt x="207" y="197"/>
                    <a:pt x="199" y="201"/>
                    <a:pt x="190" y="205"/>
                  </a:cubicBezTo>
                  <a:cubicBezTo>
                    <a:pt x="187" y="207"/>
                    <a:pt x="184" y="209"/>
                    <a:pt x="181" y="210"/>
                  </a:cubicBezTo>
                  <a:cubicBezTo>
                    <a:pt x="175" y="213"/>
                    <a:pt x="169" y="216"/>
                    <a:pt x="163" y="218"/>
                  </a:cubicBezTo>
                  <a:cubicBezTo>
                    <a:pt x="149" y="224"/>
                    <a:pt x="136" y="230"/>
                    <a:pt x="123" y="236"/>
                  </a:cubicBezTo>
                  <a:cubicBezTo>
                    <a:pt x="116" y="239"/>
                    <a:pt x="110" y="243"/>
                    <a:pt x="104" y="246"/>
                  </a:cubicBezTo>
                  <a:cubicBezTo>
                    <a:pt x="100" y="247"/>
                    <a:pt x="95" y="249"/>
                    <a:pt x="91" y="251"/>
                  </a:cubicBezTo>
                  <a:cubicBezTo>
                    <a:pt x="83" y="254"/>
                    <a:pt x="92" y="250"/>
                    <a:pt x="94" y="249"/>
                  </a:cubicBezTo>
                  <a:cubicBezTo>
                    <a:pt x="100" y="246"/>
                    <a:pt x="105" y="242"/>
                    <a:pt x="110" y="238"/>
                  </a:cubicBezTo>
                  <a:cubicBezTo>
                    <a:pt x="116" y="234"/>
                    <a:pt x="123" y="230"/>
                    <a:pt x="129" y="227"/>
                  </a:cubicBezTo>
                  <a:cubicBezTo>
                    <a:pt x="143" y="219"/>
                    <a:pt x="157" y="212"/>
                    <a:pt x="171" y="206"/>
                  </a:cubicBezTo>
                  <a:cubicBezTo>
                    <a:pt x="172" y="205"/>
                    <a:pt x="173" y="205"/>
                    <a:pt x="174" y="204"/>
                  </a:cubicBezTo>
                  <a:cubicBezTo>
                    <a:pt x="197" y="195"/>
                    <a:pt x="221" y="185"/>
                    <a:pt x="243" y="175"/>
                  </a:cubicBezTo>
                  <a:cubicBezTo>
                    <a:pt x="243" y="177"/>
                    <a:pt x="242" y="180"/>
                    <a:pt x="242" y="182"/>
                  </a:cubicBezTo>
                  <a:close/>
                  <a:moveTo>
                    <a:pt x="243" y="173"/>
                  </a:moveTo>
                  <a:cubicBezTo>
                    <a:pt x="223" y="182"/>
                    <a:pt x="202" y="190"/>
                    <a:pt x="181" y="199"/>
                  </a:cubicBezTo>
                  <a:cubicBezTo>
                    <a:pt x="167" y="205"/>
                    <a:pt x="153" y="211"/>
                    <a:pt x="139" y="216"/>
                  </a:cubicBezTo>
                  <a:cubicBezTo>
                    <a:pt x="126" y="221"/>
                    <a:pt x="114" y="227"/>
                    <a:pt x="102" y="233"/>
                  </a:cubicBezTo>
                  <a:cubicBezTo>
                    <a:pt x="95" y="236"/>
                    <a:pt x="89" y="239"/>
                    <a:pt x="82" y="242"/>
                  </a:cubicBezTo>
                  <a:cubicBezTo>
                    <a:pt x="78" y="244"/>
                    <a:pt x="75" y="246"/>
                    <a:pt x="70" y="248"/>
                  </a:cubicBezTo>
                  <a:cubicBezTo>
                    <a:pt x="72" y="247"/>
                    <a:pt x="76" y="243"/>
                    <a:pt x="77" y="241"/>
                  </a:cubicBezTo>
                  <a:cubicBezTo>
                    <a:pt x="88" y="232"/>
                    <a:pt x="104" y="228"/>
                    <a:pt x="116" y="220"/>
                  </a:cubicBezTo>
                  <a:cubicBezTo>
                    <a:pt x="120" y="217"/>
                    <a:pt x="125" y="215"/>
                    <a:pt x="129" y="213"/>
                  </a:cubicBezTo>
                  <a:cubicBezTo>
                    <a:pt x="140" y="208"/>
                    <a:pt x="150" y="204"/>
                    <a:pt x="161" y="199"/>
                  </a:cubicBezTo>
                  <a:cubicBezTo>
                    <a:pt x="162" y="199"/>
                    <a:pt x="162" y="199"/>
                    <a:pt x="163" y="199"/>
                  </a:cubicBezTo>
                  <a:cubicBezTo>
                    <a:pt x="181" y="191"/>
                    <a:pt x="200" y="184"/>
                    <a:pt x="217" y="176"/>
                  </a:cubicBezTo>
                  <a:cubicBezTo>
                    <a:pt x="223" y="173"/>
                    <a:pt x="228" y="171"/>
                    <a:pt x="233" y="169"/>
                  </a:cubicBezTo>
                  <a:cubicBezTo>
                    <a:pt x="237" y="167"/>
                    <a:pt x="241" y="166"/>
                    <a:pt x="244" y="163"/>
                  </a:cubicBezTo>
                  <a:cubicBezTo>
                    <a:pt x="244" y="167"/>
                    <a:pt x="244" y="170"/>
                    <a:pt x="243" y="173"/>
                  </a:cubicBezTo>
                  <a:close/>
                  <a:moveTo>
                    <a:pt x="62" y="243"/>
                  </a:moveTo>
                  <a:cubicBezTo>
                    <a:pt x="80" y="234"/>
                    <a:pt x="98" y="226"/>
                    <a:pt x="116" y="218"/>
                  </a:cubicBezTo>
                  <a:cubicBezTo>
                    <a:pt x="113" y="220"/>
                    <a:pt x="109" y="222"/>
                    <a:pt x="106" y="224"/>
                  </a:cubicBezTo>
                  <a:cubicBezTo>
                    <a:pt x="99" y="228"/>
                    <a:pt x="92" y="231"/>
                    <a:pt x="84" y="235"/>
                  </a:cubicBezTo>
                  <a:cubicBezTo>
                    <a:pt x="78" y="238"/>
                    <a:pt x="73" y="243"/>
                    <a:pt x="69" y="247"/>
                  </a:cubicBezTo>
                  <a:cubicBezTo>
                    <a:pt x="66" y="246"/>
                    <a:pt x="64" y="245"/>
                    <a:pt x="62" y="243"/>
                  </a:cubicBezTo>
                  <a:close/>
                  <a:moveTo>
                    <a:pt x="52" y="235"/>
                  </a:moveTo>
                  <a:cubicBezTo>
                    <a:pt x="66" y="231"/>
                    <a:pt x="80" y="221"/>
                    <a:pt x="93" y="215"/>
                  </a:cubicBezTo>
                  <a:cubicBezTo>
                    <a:pt x="110" y="207"/>
                    <a:pt x="129" y="200"/>
                    <a:pt x="148" y="192"/>
                  </a:cubicBezTo>
                  <a:cubicBezTo>
                    <a:pt x="165" y="186"/>
                    <a:pt x="181" y="179"/>
                    <a:pt x="198" y="172"/>
                  </a:cubicBezTo>
                  <a:cubicBezTo>
                    <a:pt x="191" y="175"/>
                    <a:pt x="185" y="179"/>
                    <a:pt x="178" y="182"/>
                  </a:cubicBezTo>
                  <a:cubicBezTo>
                    <a:pt x="167" y="187"/>
                    <a:pt x="155" y="191"/>
                    <a:pt x="144" y="196"/>
                  </a:cubicBezTo>
                  <a:cubicBezTo>
                    <a:pt x="127" y="202"/>
                    <a:pt x="110" y="209"/>
                    <a:pt x="94" y="219"/>
                  </a:cubicBezTo>
                  <a:cubicBezTo>
                    <a:pt x="84" y="226"/>
                    <a:pt x="68" y="231"/>
                    <a:pt x="60" y="242"/>
                  </a:cubicBezTo>
                  <a:cubicBezTo>
                    <a:pt x="57" y="240"/>
                    <a:pt x="55" y="237"/>
                    <a:pt x="52" y="235"/>
                  </a:cubicBezTo>
                  <a:close/>
                  <a:moveTo>
                    <a:pt x="188" y="188"/>
                  </a:moveTo>
                  <a:cubicBezTo>
                    <a:pt x="191" y="187"/>
                    <a:pt x="193" y="186"/>
                    <a:pt x="196" y="185"/>
                  </a:cubicBezTo>
                  <a:cubicBezTo>
                    <a:pt x="193" y="186"/>
                    <a:pt x="191" y="187"/>
                    <a:pt x="188" y="188"/>
                  </a:cubicBezTo>
                  <a:close/>
                  <a:moveTo>
                    <a:pt x="234" y="167"/>
                  </a:moveTo>
                  <a:cubicBezTo>
                    <a:pt x="235" y="167"/>
                    <a:pt x="236" y="166"/>
                    <a:pt x="238" y="165"/>
                  </a:cubicBezTo>
                  <a:cubicBezTo>
                    <a:pt x="250" y="158"/>
                    <a:pt x="237" y="166"/>
                    <a:pt x="236" y="167"/>
                  </a:cubicBezTo>
                  <a:cubicBezTo>
                    <a:pt x="235" y="167"/>
                    <a:pt x="234" y="167"/>
                    <a:pt x="234" y="167"/>
                  </a:cubicBezTo>
                  <a:close/>
                  <a:moveTo>
                    <a:pt x="229" y="168"/>
                  </a:moveTo>
                  <a:cubicBezTo>
                    <a:pt x="225" y="170"/>
                    <a:pt x="222" y="172"/>
                    <a:pt x="218" y="174"/>
                  </a:cubicBezTo>
                  <a:cubicBezTo>
                    <a:pt x="215" y="175"/>
                    <a:pt x="212" y="176"/>
                    <a:pt x="209" y="178"/>
                  </a:cubicBezTo>
                  <a:cubicBezTo>
                    <a:pt x="193" y="184"/>
                    <a:pt x="178" y="191"/>
                    <a:pt x="162" y="197"/>
                  </a:cubicBezTo>
                  <a:cubicBezTo>
                    <a:pt x="159" y="198"/>
                    <a:pt x="156" y="199"/>
                    <a:pt x="154" y="201"/>
                  </a:cubicBezTo>
                  <a:cubicBezTo>
                    <a:pt x="146" y="204"/>
                    <a:pt x="138" y="207"/>
                    <a:pt x="131" y="210"/>
                  </a:cubicBezTo>
                  <a:cubicBezTo>
                    <a:pt x="129" y="211"/>
                    <a:pt x="128" y="211"/>
                    <a:pt x="127" y="212"/>
                  </a:cubicBezTo>
                  <a:cubicBezTo>
                    <a:pt x="110" y="219"/>
                    <a:pt x="93" y="226"/>
                    <a:pt x="77" y="234"/>
                  </a:cubicBezTo>
                  <a:cubicBezTo>
                    <a:pt x="73" y="236"/>
                    <a:pt x="70" y="238"/>
                    <a:pt x="66" y="239"/>
                  </a:cubicBezTo>
                  <a:cubicBezTo>
                    <a:pt x="59" y="243"/>
                    <a:pt x="66" y="238"/>
                    <a:pt x="68" y="237"/>
                  </a:cubicBezTo>
                  <a:cubicBezTo>
                    <a:pt x="72" y="233"/>
                    <a:pt x="77" y="231"/>
                    <a:pt x="82" y="229"/>
                  </a:cubicBezTo>
                  <a:cubicBezTo>
                    <a:pt x="95" y="221"/>
                    <a:pt x="107" y="213"/>
                    <a:pt x="121" y="207"/>
                  </a:cubicBezTo>
                  <a:cubicBezTo>
                    <a:pt x="135" y="201"/>
                    <a:pt x="150" y="195"/>
                    <a:pt x="165" y="189"/>
                  </a:cubicBezTo>
                  <a:cubicBezTo>
                    <a:pt x="178" y="184"/>
                    <a:pt x="190" y="177"/>
                    <a:pt x="203" y="172"/>
                  </a:cubicBezTo>
                  <a:cubicBezTo>
                    <a:pt x="208" y="169"/>
                    <a:pt x="213" y="167"/>
                    <a:pt x="218" y="164"/>
                  </a:cubicBezTo>
                  <a:cubicBezTo>
                    <a:pt x="227" y="161"/>
                    <a:pt x="236" y="156"/>
                    <a:pt x="245" y="151"/>
                  </a:cubicBezTo>
                  <a:cubicBezTo>
                    <a:pt x="245" y="151"/>
                    <a:pt x="245" y="151"/>
                    <a:pt x="245" y="151"/>
                  </a:cubicBezTo>
                  <a:cubicBezTo>
                    <a:pt x="245" y="154"/>
                    <a:pt x="245" y="157"/>
                    <a:pt x="245" y="161"/>
                  </a:cubicBezTo>
                  <a:cubicBezTo>
                    <a:pt x="239" y="162"/>
                    <a:pt x="234" y="166"/>
                    <a:pt x="229" y="168"/>
                  </a:cubicBezTo>
                  <a:close/>
                  <a:moveTo>
                    <a:pt x="244" y="150"/>
                  </a:moveTo>
                  <a:cubicBezTo>
                    <a:pt x="237" y="151"/>
                    <a:pt x="231" y="155"/>
                    <a:pt x="226" y="159"/>
                  </a:cubicBezTo>
                  <a:cubicBezTo>
                    <a:pt x="224" y="160"/>
                    <a:pt x="222" y="161"/>
                    <a:pt x="220" y="162"/>
                  </a:cubicBezTo>
                  <a:cubicBezTo>
                    <a:pt x="214" y="164"/>
                    <a:pt x="208" y="167"/>
                    <a:pt x="202" y="169"/>
                  </a:cubicBezTo>
                  <a:cubicBezTo>
                    <a:pt x="173" y="180"/>
                    <a:pt x="145" y="192"/>
                    <a:pt x="116" y="204"/>
                  </a:cubicBezTo>
                  <a:cubicBezTo>
                    <a:pt x="103" y="209"/>
                    <a:pt x="91" y="214"/>
                    <a:pt x="79" y="220"/>
                  </a:cubicBezTo>
                  <a:cubicBezTo>
                    <a:pt x="73" y="223"/>
                    <a:pt x="67" y="226"/>
                    <a:pt x="61" y="230"/>
                  </a:cubicBezTo>
                  <a:cubicBezTo>
                    <a:pt x="60" y="231"/>
                    <a:pt x="48" y="237"/>
                    <a:pt x="55" y="232"/>
                  </a:cubicBezTo>
                  <a:cubicBezTo>
                    <a:pt x="59" y="229"/>
                    <a:pt x="62" y="227"/>
                    <a:pt x="66" y="225"/>
                  </a:cubicBezTo>
                  <a:cubicBezTo>
                    <a:pt x="93" y="210"/>
                    <a:pt x="119" y="196"/>
                    <a:pt x="147" y="183"/>
                  </a:cubicBezTo>
                  <a:cubicBezTo>
                    <a:pt x="152" y="181"/>
                    <a:pt x="158" y="179"/>
                    <a:pt x="163" y="176"/>
                  </a:cubicBezTo>
                  <a:cubicBezTo>
                    <a:pt x="174" y="171"/>
                    <a:pt x="185" y="166"/>
                    <a:pt x="197" y="161"/>
                  </a:cubicBezTo>
                  <a:cubicBezTo>
                    <a:pt x="213" y="154"/>
                    <a:pt x="230" y="148"/>
                    <a:pt x="245" y="138"/>
                  </a:cubicBezTo>
                  <a:cubicBezTo>
                    <a:pt x="245" y="138"/>
                    <a:pt x="245" y="138"/>
                    <a:pt x="245" y="138"/>
                  </a:cubicBezTo>
                  <a:cubicBezTo>
                    <a:pt x="245" y="142"/>
                    <a:pt x="245" y="146"/>
                    <a:pt x="245" y="150"/>
                  </a:cubicBezTo>
                  <a:cubicBezTo>
                    <a:pt x="245" y="150"/>
                    <a:pt x="245" y="150"/>
                    <a:pt x="244" y="150"/>
                  </a:cubicBezTo>
                  <a:close/>
                  <a:moveTo>
                    <a:pt x="193" y="161"/>
                  </a:moveTo>
                  <a:cubicBezTo>
                    <a:pt x="202" y="157"/>
                    <a:pt x="213" y="153"/>
                    <a:pt x="222" y="149"/>
                  </a:cubicBezTo>
                  <a:cubicBezTo>
                    <a:pt x="222" y="149"/>
                    <a:pt x="221" y="149"/>
                    <a:pt x="221" y="149"/>
                  </a:cubicBezTo>
                  <a:cubicBezTo>
                    <a:pt x="211" y="153"/>
                    <a:pt x="202" y="157"/>
                    <a:pt x="193" y="161"/>
                  </a:cubicBezTo>
                  <a:close/>
                  <a:moveTo>
                    <a:pt x="245" y="136"/>
                  </a:moveTo>
                  <a:cubicBezTo>
                    <a:pt x="245" y="136"/>
                    <a:pt x="244" y="136"/>
                    <a:pt x="244" y="136"/>
                  </a:cubicBezTo>
                  <a:cubicBezTo>
                    <a:pt x="229" y="145"/>
                    <a:pt x="213" y="151"/>
                    <a:pt x="197" y="157"/>
                  </a:cubicBezTo>
                  <a:cubicBezTo>
                    <a:pt x="183" y="164"/>
                    <a:pt x="170" y="171"/>
                    <a:pt x="156" y="177"/>
                  </a:cubicBezTo>
                  <a:cubicBezTo>
                    <a:pt x="135" y="186"/>
                    <a:pt x="113" y="194"/>
                    <a:pt x="92" y="204"/>
                  </a:cubicBezTo>
                  <a:cubicBezTo>
                    <a:pt x="78" y="209"/>
                    <a:pt x="66" y="216"/>
                    <a:pt x="53" y="222"/>
                  </a:cubicBezTo>
                  <a:cubicBezTo>
                    <a:pt x="51" y="223"/>
                    <a:pt x="47" y="224"/>
                    <a:pt x="46" y="225"/>
                  </a:cubicBezTo>
                  <a:cubicBezTo>
                    <a:pt x="48" y="223"/>
                    <a:pt x="51" y="221"/>
                    <a:pt x="54" y="219"/>
                  </a:cubicBezTo>
                  <a:cubicBezTo>
                    <a:pt x="60" y="215"/>
                    <a:pt x="67" y="212"/>
                    <a:pt x="73" y="209"/>
                  </a:cubicBezTo>
                  <a:cubicBezTo>
                    <a:pt x="99" y="196"/>
                    <a:pt x="125" y="182"/>
                    <a:pt x="151" y="170"/>
                  </a:cubicBezTo>
                  <a:cubicBezTo>
                    <a:pt x="181" y="157"/>
                    <a:pt x="211" y="145"/>
                    <a:pt x="240" y="132"/>
                  </a:cubicBezTo>
                  <a:cubicBezTo>
                    <a:pt x="241" y="132"/>
                    <a:pt x="241" y="131"/>
                    <a:pt x="241" y="131"/>
                  </a:cubicBezTo>
                  <a:cubicBezTo>
                    <a:pt x="242" y="130"/>
                    <a:pt x="243" y="130"/>
                    <a:pt x="244" y="130"/>
                  </a:cubicBezTo>
                  <a:cubicBezTo>
                    <a:pt x="244" y="132"/>
                    <a:pt x="245" y="134"/>
                    <a:pt x="245" y="136"/>
                  </a:cubicBezTo>
                  <a:close/>
                  <a:moveTo>
                    <a:pt x="177" y="157"/>
                  </a:moveTo>
                  <a:cubicBezTo>
                    <a:pt x="184" y="154"/>
                    <a:pt x="190" y="151"/>
                    <a:pt x="196" y="149"/>
                  </a:cubicBezTo>
                  <a:cubicBezTo>
                    <a:pt x="204" y="145"/>
                    <a:pt x="212" y="142"/>
                    <a:pt x="220" y="138"/>
                  </a:cubicBezTo>
                  <a:cubicBezTo>
                    <a:pt x="224" y="137"/>
                    <a:pt x="227" y="136"/>
                    <a:pt x="231" y="134"/>
                  </a:cubicBezTo>
                  <a:cubicBezTo>
                    <a:pt x="231" y="134"/>
                    <a:pt x="231" y="134"/>
                    <a:pt x="231" y="134"/>
                  </a:cubicBezTo>
                  <a:cubicBezTo>
                    <a:pt x="213" y="142"/>
                    <a:pt x="195" y="150"/>
                    <a:pt x="177" y="157"/>
                  </a:cubicBezTo>
                  <a:close/>
                  <a:moveTo>
                    <a:pt x="151" y="168"/>
                  </a:moveTo>
                  <a:cubicBezTo>
                    <a:pt x="151" y="168"/>
                    <a:pt x="150" y="168"/>
                    <a:pt x="149" y="169"/>
                  </a:cubicBezTo>
                  <a:cubicBezTo>
                    <a:pt x="122" y="180"/>
                    <a:pt x="94" y="191"/>
                    <a:pt x="67" y="204"/>
                  </a:cubicBezTo>
                  <a:cubicBezTo>
                    <a:pt x="60" y="208"/>
                    <a:pt x="52" y="211"/>
                    <a:pt x="44" y="214"/>
                  </a:cubicBezTo>
                  <a:cubicBezTo>
                    <a:pt x="42" y="215"/>
                    <a:pt x="39" y="216"/>
                    <a:pt x="37" y="217"/>
                  </a:cubicBezTo>
                  <a:cubicBezTo>
                    <a:pt x="40" y="215"/>
                    <a:pt x="43" y="213"/>
                    <a:pt x="46" y="212"/>
                  </a:cubicBezTo>
                  <a:cubicBezTo>
                    <a:pt x="60" y="205"/>
                    <a:pt x="73" y="197"/>
                    <a:pt x="86" y="190"/>
                  </a:cubicBezTo>
                  <a:cubicBezTo>
                    <a:pt x="114" y="174"/>
                    <a:pt x="144" y="162"/>
                    <a:pt x="174" y="149"/>
                  </a:cubicBezTo>
                  <a:cubicBezTo>
                    <a:pt x="187" y="144"/>
                    <a:pt x="200" y="139"/>
                    <a:pt x="213" y="133"/>
                  </a:cubicBezTo>
                  <a:cubicBezTo>
                    <a:pt x="219" y="131"/>
                    <a:pt x="226" y="128"/>
                    <a:pt x="232" y="124"/>
                  </a:cubicBezTo>
                  <a:cubicBezTo>
                    <a:pt x="232" y="124"/>
                    <a:pt x="233" y="123"/>
                    <a:pt x="233" y="123"/>
                  </a:cubicBezTo>
                  <a:cubicBezTo>
                    <a:pt x="236" y="122"/>
                    <a:pt x="239" y="120"/>
                    <a:pt x="242" y="119"/>
                  </a:cubicBezTo>
                  <a:cubicBezTo>
                    <a:pt x="242" y="118"/>
                    <a:pt x="242" y="118"/>
                    <a:pt x="242" y="118"/>
                  </a:cubicBezTo>
                  <a:cubicBezTo>
                    <a:pt x="243" y="122"/>
                    <a:pt x="244" y="125"/>
                    <a:pt x="244" y="128"/>
                  </a:cubicBezTo>
                  <a:cubicBezTo>
                    <a:pt x="212" y="139"/>
                    <a:pt x="181" y="153"/>
                    <a:pt x="151" y="168"/>
                  </a:cubicBezTo>
                  <a:close/>
                  <a:moveTo>
                    <a:pt x="242" y="117"/>
                  </a:moveTo>
                  <a:cubicBezTo>
                    <a:pt x="242" y="117"/>
                    <a:pt x="242" y="117"/>
                    <a:pt x="242" y="117"/>
                  </a:cubicBezTo>
                  <a:cubicBezTo>
                    <a:pt x="239" y="118"/>
                    <a:pt x="236" y="120"/>
                    <a:pt x="233" y="121"/>
                  </a:cubicBezTo>
                  <a:cubicBezTo>
                    <a:pt x="230" y="123"/>
                    <a:pt x="227" y="124"/>
                    <a:pt x="224" y="125"/>
                  </a:cubicBezTo>
                  <a:cubicBezTo>
                    <a:pt x="197" y="134"/>
                    <a:pt x="169" y="145"/>
                    <a:pt x="143" y="157"/>
                  </a:cubicBezTo>
                  <a:cubicBezTo>
                    <a:pt x="116" y="171"/>
                    <a:pt x="87" y="181"/>
                    <a:pt x="60" y="194"/>
                  </a:cubicBezTo>
                  <a:cubicBezTo>
                    <a:pt x="53" y="198"/>
                    <a:pt x="45" y="201"/>
                    <a:pt x="38" y="204"/>
                  </a:cubicBezTo>
                  <a:cubicBezTo>
                    <a:pt x="36" y="204"/>
                    <a:pt x="31" y="205"/>
                    <a:pt x="29" y="206"/>
                  </a:cubicBezTo>
                  <a:cubicBezTo>
                    <a:pt x="32" y="204"/>
                    <a:pt x="35" y="202"/>
                    <a:pt x="38" y="201"/>
                  </a:cubicBezTo>
                  <a:cubicBezTo>
                    <a:pt x="51" y="193"/>
                    <a:pt x="66" y="187"/>
                    <a:pt x="80" y="181"/>
                  </a:cubicBezTo>
                  <a:cubicBezTo>
                    <a:pt x="110" y="166"/>
                    <a:pt x="142" y="154"/>
                    <a:pt x="173" y="142"/>
                  </a:cubicBezTo>
                  <a:cubicBezTo>
                    <a:pt x="187" y="136"/>
                    <a:pt x="201" y="131"/>
                    <a:pt x="214" y="126"/>
                  </a:cubicBezTo>
                  <a:cubicBezTo>
                    <a:pt x="220" y="124"/>
                    <a:pt x="225" y="122"/>
                    <a:pt x="230" y="120"/>
                  </a:cubicBezTo>
                  <a:cubicBezTo>
                    <a:pt x="232" y="119"/>
                    <a:pt x="234" y="117"/>
                    <a:pt x="236" y="116"/>
                  </a:cubicBezTo>
                  <a:cubicBezTo>
                    <a:pt x="238" y="116"/>
                    <a:pt x="240" y="115"/>
                    <a:pt x="241" y="114"/>
                  </a:cubicBezTo>
                  <a:cubicBezTo>
                    <a:pt x="242" y="115"/>
                    <a:pt x="242" y="116"/>
                    <a:pt x="242" y="117"/>
                  </a:cubicBezTo>
                  <a:close/>
                  <a:moveTo>
                    <a:pt x="45" y="227"/>
                  </a:moveTo>
                  <a:cubicBezTo>
                    <a:pt x="45" y="227"/>
                    <a:pt x="45" y="227"/>
                    <a:pt x="45" y="227"/>
                  </a:cubicBezTo>
                  <a:cubicBezTo>
                    <a:pt x="61" y="220"/>
                    <a:pt x="76" y="212"/>
                    <a:pt x="92" y="205"/>
                  </a:cubicBezTo>
                  <a:cubicBezTo>
                    <a:pt x="104" y="200"/>
                    <a:pt x="115" y="195"/>
                    <a:pt x="127" y="191"/>
                  </a:cubicBezTo>
                  <a:cubicBezTo>
                    <a:pt x="115" y="196"/>
                    <a:pt x="104" y="202"/>
                    <a:pt x="92" y="208"/>
                  </a:cubicBezTo>
                  <a:cubicBezTo>
                    <a:pt x="78" y="216"/>
                    <a:pt x="63" y="223"/>
                    <a:pt x="51" y="233"/>
                  </a:cubicBezTo>
                  <a:cubicBezTo>
                    <a:pt x="49" y="231"/>
                    <a:pt x="47" y="229"/>
                    <a:pt x="45" y="227"/>
                  </a:cubicBezTo>
                  <a:close/>
                  <a:moveTo>
                    <a:pt x="72" y="249"/>
                  </a:moveTo>
                  <a:cubicBezTo>
                    <a:pt x="83" y="245"/>
                    <a:pt x="95" y="238"/>
                    <a:pt x="106" y="232"/>
                  </a:cubicBezTo>
                  <a:cubicBezTo>
                    <a:pt x="122" y="225"/>
                    <a:pt x="138" y="218"/>
                    <a:pt x="155" y="211"/>
                  </a:cubicBezTo>
                  <a:cubicBezTo>
                    <a:pt x="144" y="217"/>
                    <a:pt x="133" y="223"/>
                    <a:pt x="122" y="229"/>
                  </a:cubicBezTo>
                  <a:cubicBezTo>
                    <a:pt x="117" y="232"/>
                    <a:pt x="111" y="235"/>
                    <a:pt x="106" y="239"/>
                  </a:cubicBezTo>
                  <a:cubicBezTo>
                    <a:pt x="100" y="245"/>
                    <a:pt x="92" y="248"/>
                    <a:pt x="84" y="253"/>
                  </a:cubicBezTo>
                  <a:cubicBezTo>
                    <a:pt x="84" y="253"/>
                    <a:pt x="84" y="253"/>
                    <a:pt x="84" y="253"/>
                  </a:cubicBezTo>
                  <a:cubicBezTo>
                    <a:pt x="84" y="253"/>
                    <a:pt x="84" y="253"/>
                    <a:pt x="84" y="253"/>
                  </a:cubicBezTo>
                  <a:cubicBezTo>
                    <a:pt x="79" y="252"/>
                    <a:pt x="76" y="251"/>
                    <a:pt x="72" y="249"/>
                  </a:cubicBezTo>
                  <a:close/>
                  <a:moveTo>
                    <a:pt x="88" y="253"/>
                  </a:moveTo>
                  <a:cubicBezTo>
                    <a:pt x="104" y="248"/>
                    <a:pt x="118" y="240"/>
                    <a:pt x="133" y="233"/>
                  </a:cubicBezTo>
                  <a:cubicBezTo>
                    <a:pt x="145" y="228"/>
                    <a:pt x="158" y="222"/>
                    <a:pt x="170" y="217"/>
                  </a:cubicBezTo>
                  <a:cubicBezTo>
                    <a:pt x="160" y="222"/>
                    <a:pt x="150" y="228"/>
                    <a:pt x="141" y="234"/>
                  </a:cubicBezTo>
                  <a:cubicBezTo>
                    <a:pt x="135" y="237"/>
                    <a:pt x="130" y="241"/>
                    <a:pt x="125" y="245"/>
                  </a:cubicBezTo>
                  <a:cubicBezTo>
                    <a:pt x="122" y="247"/>
                    <a:pt x="119" y="249"/>
                    <a:pt x="115" y="251"/>
                  </a:cubicBezTo>
                  <a:cubicBezTo>
                    <a:pt x="106" y="253"/>
                    <a:pt x="97" y="254"/>
                    <a:pt x="88" y="253"/>
                  </a:cubicBezTo>
                  <a:close/>
                  <a:moveTo>
                    <a:pt x="237" y="199"/>
                  </a:moveTo>
                  <a:cubicBezTo>
                    <a:pt x="236" y="202"/>
                    <a:pt x="235" y="204"/>
                    <a:pt x="234" y="207"/>
                  </a:cubicBezTo>
                  <a:cubicBezTo>
                    <a:pt x="230" y="208"/>
                    <a:pt x="225" y="211"/>
                    <a:pt x="221" y="213"/>
                  </a:cubicBezTo>
                  <a:cubicBezTo>
                    <a:pt x="206" y="221"/>
                    <a:pt x="191" y="228"/>
                    <a:pt x="176" y="235"/>
                  </a:cubicBezTo>
                  <a:cubicBezTo>
                    <a:pt x="167" y="240"/>
                    <a:pt x="159" y="244"/>
                    <a:pt x="150" y="249"/>
                  </a:cubicBezTo>
                  <a:cubicBezTo>
                    <a:pt x="142" y="253"/>
                    <a:pt x="153" y="246"/>
                    <a:pt x="155" y="245"/>
                  </a:cubicBezTo>
                  <a:cubicBezTo>
                    <a:pt x="159" y="243"/>
                    <a:pt x="163" y="240"/>
                    <a:pt x="167" y="238"/>
                  </a:cubicBezTo>
                  <a:cubicBezTo>
                    <a:pt x="178" y="231"/>
                    <a:pt x="189" y="225"/>
                    <a:pt x="201" y="218"/>
                  </a:cubicBezTo>
                  <a:cubicBezTo>
                    <a:pt x="213" y="212"/>
                    <a:pt x="226" y="207"/>
                    <a:pt x="237" y="199"/>
                  </a:cubicBezTo>
                  <a:close/>
                  <a:moveTo>
                    <a:pt x="223" y="229"/>
                  </a:moveTo>
                  <a:cubicBezTo>
                    <a:pt x="223" y="229"/>
                    <a:pt x="222" y="229"/>
                    <a:pt x="222" y="229"/>
                  </a:cubicBezTo>
                  <a:cubicBezTo>
                    <a:pt x="212" y="234"/>
                    <a:pt x="203" y="240"/>
                    <a:pt x="194" y="246"/>
                  </a:cubicBezTo>
                  <a:cubicBezTo>
                    <a:pt x="190" y="249"/>
                    <a:pt x="185" y="252"/>
                    <a:pt x="180" y="254"/>
                  </a:cubicBezTo>
                  <a:cubicBezTo>
                    <a:pt x="177" y="256"/>
                    <a:pt x="174" y="257"/>
                    <a:pt x="171" y="258"/>
                  </a:cubicBezTo>
                  <a:cubicBezTo>
                    <a:pt x="171" y="258"/>
                    <a:pt x="171" y="258"/>
                    <a:pt x="171" y="258"/>
                  </a:cubicBezTo>
                  <a:cubicBezTo>
                    <a:pt x="171" y="258"/>
                    <a:pt x="171" y="258"/>
                    <a:pt x="171" y="258"/>
                  </a:cubicBezTo>
                  <a:cubicBezTo>
                    <a:pt x="171" y="257"/>
                    <a:pt x="178" y="254"/>
                    <a:pt x="178" y="253"/>
                  </a:cubicBezTo>
                  <a:cubicBezTo>
                    <a:pt x="195" y="242"/>
                    <a:pt x="213" y="232"/>
                    <a:pt x="229" y="219"/>
                  </a:cubicBezTo>
                  <a:cubicBezTo>
                    <a:pt x="227" y="222"/>
                    <a:pt x="225" y="226"/>
                    <a:pt x="223" y="229"/>
                  </a:cubicBezTo>
                  <a:close/>
                  <a:moveTo>
                    <a:pt x="159" y="256"/>
                  </a:moveTo>
                  <a:cubicBezTo>
                    <a:pt x="169" y="254"/>
                    <a:pt x="178" y="248"/>
                    <a:pt x="187" y="243"/>
                  </a:cubicBezTo>
                  <a:cubicBezTo>
                    <a:pt x="196" y="237"/>
                    <a:pt x="205" y="233"/>
                    <a:pt x="214" y="228"/>
                  </a:cubicBezTo>
                  <a:cubicBezTo>
                    <a:pt x="209" y="232"/>
                    <a:pt x="204" y="235"/>
                    <a:pt x="199" y="239"/>
                  </a:cubicBezTo>
                  <a:cubicBezTo>
                    <a:pt x="189" y="245"/>
                    <a:pt x="178" y="250"/>
                    <a:pt x="169" y="258"/>
                  </a:cubicBezTo>
                  <a:cubicBezTo>
                    <a:pt x="166" y="258"/>
                    <a:pt x="162" y="257"/>
                    <a:pt x="159" y="256"/>
                  </a:cubicBezTo>
                  <a:close/>
                  <a:moveTo>
                    <a:pt x="146" y="252"/>
                  </a:moveTo>
                  <a:cubicBezTo>
                    <a:pt x="168" y="242"/>
                    <a:pt x="189" y="231"/>
                    <a:pt x="211" y="220"/>
                  </a:cubicBezTo>
                  <a:cubicBezTo>
                    <a:pt x="207" y="223"/>
                    <a:pt x="203" y="225"/>
                    <a:pt x="200" y="228"/>
                  </a:cubicBezTo>
                  <a:cubicBezTo>
                    <a:pt x="185" y="237"/>
                    <a:pt x="170" y="246"/>
                    <a:pt x="155" y="256"/>
                  </a:cubicBezTo>
                  <a:cubicBezTo>
                    <a:pt x="152" y="255"/>
                    <a:pt x="149" y="254"/>
                    <a:pt x="146" y="252"/>
                  </a:cubicBezTo>
                  <a:close/>
                  <a:moveTo>
                    <a:pt x="229" y="217"/>
                  </a:moveTo>
                  <a:cubicBezTo>
                    <a:pt x="215" y="228"/>
                    <a:pt x="197" y="235"/>
                    <a:pt x="181" y="245"/>
                  </a:cubicBezTo>
                  <a:cubicBezTo>
                    <a:pt x="175" y="249"/>
                    <a:pt x="162" y="253"/>
                    <a:pt x="159" y="255"/>
                  </a:cubicBezTo>
                  <a:cubicBezTo>
                    <a:pt x="168" y="249"/>
                    <a:pt x="178" y="243"/>
                    <a:pt x="188" y="237"/>
                  </a:cubicBezTo>
                  <a:cubicBezTo>
                    <a:pt x="196" y="231"/>
                    <a:pt x="205" y="226"/>
                    <a:pt x="213" y="221"/>
                  </a:cubicBezTo>
                  <a:cubicBezTo>
                    <a:pt x="217" y="219"/>
                    <a:pt x="220" y="217"/>
                    <a:pt x="223" y="215"/>
                  </a:cubicBezTo>
                  <a:cubicBezTo>
                    <a:pt x="224" y="214"/>
                    <a:pt x="224" y="214"/>
                    <a:pt x="225" y="213"/>
                  </a:cubicBezTo>
                  <a:cubicBezTo>
                    <a:pt x="228" y="212"/>
                    <a:pt x="231" y="211"/>
                    <a:pt x="233" y="209"/>
                  </a:cubicBezTo>
                  <a:cubicBezTo>
                    <a:pt x="232" y="212"/>
                    <a:pt x="231" y="214"/>
                    <a:pt x="230" y="217"/>
                  </a:cubicBezTo>
                  <a:cubicBezTo>
                    <a:pt x="230" y="217"/>
                    <a:pt x="229" y="217"/>
                    <a:pt x="229" y="217"/>
                  </a:cubicBezTo>
                  <a:close/>
                  <a:moveTo>
                    <a:pt x="144" y="251"/>
                  </a:moveTo>
                  <a:cubicBezTo>
                    <a:pt x="141" y="250"/>
                    <a:pt x="139" y="249"/>
                    <a:pt x="136" y="247"/>
                  </a:cubicBezTo>
                  <a:cubicBezTo>
                    <a:pt x="149" y="242"/>
                    <a:pt x="162" y="236"/>
                    <a:pt x="175" y="231"/>
                  </a:cubicBezTo>
                  <a:cubicBezTo>
                    <a:pt x="164" y="237"/>
                    <a:pt x="154" y="244"/>
                    <a:pt x="144" y="251"/>
                  </a:cubicBezTo>
                  <a:close/>
                  <a:moveTo>
                    <a:pt x="175" y="258"/>
                  </a:moveTo>
                  <a:cubicBezTo>
                    <a:pt x="188" y="253"/>
                    <a:pt x="199" y="244"/>
                    <a:pt x="212" y="237"/>
                  </a:cubicBezTo>
                  <a:cubicBezTo>
                    <a:pt x="213" y="236"/>
                    <a:pt x="215" y="235"/>
                    <a:pt x="217" y="234"/>
                  </a:cubicBezTo>
                  <a:cubicBezTo>
                    <a:pt x="220" y="232"/>
                    <a:pt x="221" y="231"/>
                    <a:pt x="219" y="233"/>
                  </a:cubicBezTo>
                  <a:cubicBezTo>
                    <a:pt x="217" y="236"/>
                    <a:pt x="214" y="238"/>
                    <a:pt x="211" y="240"/>
                  </a:cubicBezTo>
                  <a:cubicBezTo>
                    <a:pt x="205" y="245"/>
                    <a:pt x="199" y="250"/>
                    <a:pt x="192" y="255"/>
                  </a:cubicBezTo>
                  <a:cubicBezTo>
                    <a:pt x="191" y="255"/>
                    <a:pt x="191" y="255"/>
                    <a:pt x="191" y="255"/>
                  </a:cubicBezTo>
                  <a:cubicBezTo>
                    <a:pt x="186" y="257"/>
                    <a:pt x="180" y="258"/>
                    <a:pt x="175" y="258"/>
                  </a:cubicBezTo>
                  <a:close/>
                  <a:moveTo>
                    <a:pt x="196" y="253"/>
                  </a:moveTo>
                  <a:cubicBezTo>
                    <a:pt x="201" y="250"/>
                    <a:pt x="206" y="247"/>
                    <a:pt x="210" y="244"/>
                  </a:cubicBezTo>
                  <a:cubicBezTo>
                    <a:pt x="209" y="245"/>
                    <a:pt x="207" y="246"/>
                    <a:pt x="205" y="248"/>
                  </a:cubicBezTo>
                  <a:cubicBezTo>
                    <a:pt x="202" y="250"/>
                    <a:pt x="199" y="252"/>
                    <a:pt x="196" y="253"/>
                  </a:cubicBezTo>
                  <a:close/>
                  <a:moveTo>
                    <a:pt x="238" y="198"/>
                  </a:moveTo>
                  <a:cubicBezTo>
                    <a:pt x="237" y="197"/>
                    <a:pt x="237" y="197"/>
                    <a:pt x="237" y="198"/>
                  </a:cubicBezTo>
                  <a:cubicBezTo>
                    <a:pt x="236" y="198"/>
                    <a:pt x="235" y="199"/>
                    <a:pt x="234" y="199"/>
                  </a:cubicBezTo>
                  <a:cubicBezTo>
                    <a:pt x="233" y="199"/>
                    <a:pt x="233" y="199"/>
                    <a:pt x="232" y="200"/>
                  </a:cubicBezTo>
                  <a:cubicBezTo>
                    <a:pt x="219" y="207"/>
                    <a:pt x="205" y="214"/>
                    <a:pt x="191" y="221"/>
                  </a:cubicBezTo>
                  <a:cubicBezTo>
                    <a:pt x="173" y="230"/>
                    <a:pt x="154" y="239"/>
                    <a:pt x="134" y="246"/>
                  </a:cubicBezTo>
                  <a:cubicBezTo>
                    <a:pt x="134" y="246"/>
                    <a:pt x="134" y="246"/>
                    <a:pt x="133" y="246"/>
                  </a:cubicBezTo>
                  <a:cubicBezTo>
                    <a:pt x="132" y="245"/>
                    <a:pt x="130" y="245"/>
                    <a:pt x="129" y="246"/>
                  </a:cubicBezTo>
                  <a:cubicBezTo>
                    <a:pt x="129" y="246"/>
                    <a:pt x="129" y="246"/>
                    <a:pt x="129" y="246"/>
                  </a:cubicBezTo>
                  <a:cubicBezTo>
                    <a:pt x="128" y="246"/>
                    <a:pt x="127" y="247"/>
                    <a:pt x="126" y="248"/>
                  </a:cubicBezTo>
                  <a:cubicBezTo>
                    <a:pt x="126" y="248"/>
                    <a:pt x="126" y="248"/>
                    <a:pt x="126" y="248"/>
                  </a:cubicBezTo>
                  <a:cubicBezTo>
                    <a:pt x="125" y="248"/>
                    <a:pt x="123" y="249"/>
                    <a:pt x="121" y="249"/>
                  </a:cubicBezTo>
                  <a:cubicBezTo>
                    <a:pt x="122" y="249"/>
                    <a:pt x="122" y="249"/>
                    <a:pt x="123" y="248"/>
                  </a:cubicBezTo>
                  <a:cubicBezTo>
                    <a:pt x="123" y="248"/>
                    <a:pt x="123" y="248"/>
                    <a:pt x="123" y="248"/>
                  </a:cubicBezTo>
                  <a:cubicBezTo>
                    <a:pt x="128" y="246"/>
                    <a:pt x="133" y="243"/>
                    <a:pt x="138" y="239"/>
                  </a:cubicBezTo>
                  <a:cubicBezTo>
                    <a:pt x="147" y="234"/>
                    <a:pt x="155" y="231"/>
                    <a:pt x="164" y="227"/>
                  </a:cubicBezTo>
                  <a:cubicBezTo>
                    <a:pt x="174" y="223"/>
                    <a:pt x="183" y="218"/>
                    <a:pt x="192" y="212"/>
                  </a:cubicBezTo>
                  <a:cubicBezTo>
                    <a:pt x="208" y="203"/>
                    <a:pt x="224" y="195"/>
                    <a:pt x="240" y="188"/>
                  </a:cubicBezTo>
                  <a:cubicBezTo>
                    <a:pt x="240" y="189"/>
                    <a:pt x="240" y="190"/>
                    <a:pt x="240" y="191"/>
                  </a:cubicBezTo>
                  <a:cubicBezTo>
                    <a:pt x="239" y="193"/>
                    <a:pt x="238" y="195"/>
                    <a:pt x="238" y="198"/>
                  </a:cubicBezTo>
                  <a:close/>
                  <a:moveTo>
                    <a:pt x="237" y="100"/>
                  </a:moveTo>
                  <a:cubicBezTo>
                    <a:pt x="218" y="110"/>
                    <a:pt x="199" y="117"/>
                    <a:pt x="179" y="124"/>
                  </a:cubicBezTo>
                  <a:cubicBezTo>
                    <a:pt x="174" y="126"/>
                    <a:pt x="168" y="128"/>
                    <a:pt x="163" y="130"/>
                  </a:cubicBezTo>
                  <a:cubicBezTo>
                    <a:pt x="157" y="132"/>
                    <a:pt x="151" y="134"/>
                    <a:pt x="145" y="136"/>
                  </a:cubicBezTo>
                  <a:cubicBezTo>
                    <a:pt x="117" y="147"/>
                    <a:pt x="90" y="159"/>
                    <a:pt x="63" y="171"/>
                  </a:cubicBezTo>
                  <a:cubicBezTo>
                    <a:pt x="50" y="176"/>
                    <a:pt x="35" y="182"/>
                    <a:pt x="24" y="188"/>
                  </a:cubicBezTo>
                  <a:cubicBezTo>
                    <a:pt x="38" y="180"/>
                    <a:pt x="53" y="174"/>
                    <a:pt x="68" y="168"/>
                  </a:cubicBezTo>
                  <a:cubicBezTo>
                    <a:pt x="83" y="162"/>
                    <a:pt x="96" y="153"/>
                    <a:pt x="111" y="147"/>
                  </a:cubicBezTo>
                  <a:cubicBezTo>
                    <a:pt x="127" y="141"/>
                    <a:pt x="143" y="134"/>
                    <a:pt x="159" y="127"/>
                  </a:cubicBezTo>
                  <a:cubicBezTo>
                    <a:pt x="175" y="121"/>
                    <a:pt x="191" y="113"/>
                    <a:pt x="206" y="106"/>
                  </a:cubicBezTo>
                  <a:cubicBezTo>
                    <a:pt x="208" y="105"/>
                    <a:pt x="210" y="104"/>
                    <a:pt x="212" y="103"/>
                  </a:cubicBezTo>
                  <a:cubicBezTo>
                    <a:pt x="219" y="100"/>
                    <a:pt x="227" y="97"/>
                    <a:pt x="233" y="91"/>
                  </a:cubicBezTo>
                  <a:cubicBezTo>
                    <a:pt x="234" y="94"/>
                    <a:pt x="236" y="97"/>
                    <a:pt x="237" y="100"/>
                  </a:cubicBezTo>
                  <a:close/>
                  <a:moveTo>
                    <a:pt x="223" y="76"/>
                  </a:moveTo>
                  <a:cubicBezTo>
                    <a:pt x="165" y="100"/>
                    <a:pt x="109" y="125"/>
                    <a:pt x="52" y="151"/>
                  </a:cubicBezTo>
                  <a:cubicBezTo>
                    <a:pt x="39" y="157"/>
                    <a:pt x="27" y="165"/>
                    <a:pt x="13" y="169"/>
                  </a:cubicBezTo>
                  <a:cubicBezTo>
                    <a:pt x="13" y="169"/>
                    <a:pt x="13" y="169"/>
                    <a:pt x="13" y="169"/>
                  </a:cubicBezTo>
                  <a:cubicBezTo>
                    <a:pt x="16" y="168"/>
                    <a:pt x="19" y="165"/>
                    <a:pt x="20" y="164"/>
                  </a:cubicBezTo>
                  <a:cubicBezTo>
                    <a:pt x="23" y="162"/>
                    <a:pt x="26" y="160"/>
                    <a:pt x="29" y="159"/>
                  </a:cubicBezTo>
                  <a:cubicBezTo>
                    <a:pt x="36" y="155"/>
                    <a:pt x="43" y="151"/>
                    <a:pt x="50" y="148"/>
                  </a:cubicBezTo>
                  <a:cubicBezTo>
                    <a:pt x="78" y="133"/>
                    <a:pt x="107" y="119"/>
                    <a:pt x="136" y="106"/>
                  </a:cubicBezTo>
                  <a:cubicBezTo>
                    <a:pt x="137" y="105"/>
                    <a:pt x="139" y="105"/>
                    <a:pt x="140" y="104"/>
                  </a:cubicBezTo>
                  <a:cubicBezTo>
                    <a:pt x="158" y="97"/>
                    <a:pt x="175" y="90"/>
                    <a:pt x="192" y="83"/>
                  </a:cubicBezTo>
                  <a:cubicBezTo>
                    <a:pt x="195" y="82"/>
                    <a:pt x="198" y="81"/>
                    <a:pt x="201" y="80"/>
                  </a:cubicBezTo>
                  <a:cubicBezTo>
                    <a:pt x="203" y="79"/>
                    <a:pt x="205" y="77"/>
                    <a:pt x="208" y="76"/>
                  </a:cubicBezTo>
                  <a:cubicBezTo>
                    <a:pt x="208" y="76"/>
                    <a:pt x="209" y="76"/>
                    <a:pt x="210" y="75"/>
                  </a:cubicBezTo>
                  <a:cubicBezTo>
                    <a:pt x="213" y="74"/>
                    <a:pt x="216" y="73"/>
                    <a:pt x="219" y="71"/>
                  </a:cubicBezTo>
                  <a:cubicBezTo>
                    <a:pt x="220" y="73"/>
                    <a:pt x="222" y="74"/>
                    <a:pt x="223" y="76"/>
                  </a:cubicBezTo>
                  <a:close/>
                  <a:moveTo>
                    <a:pt x="211" y="64"/>
                  </a:moveTo>
                  <a:cubicBezTo>
                    <a:pt x="204" y="68"/>
                    <a:pt x="197" y="71"/>
                    <a:pt x="189" y="74"/>
                  </a:cubicBezTo>
                  <a:cubicBezTo>
                    <a:pt x="187" y="75"/>
                    <a:pt x="185" y="76"/>
                    <a:pt x="182" y="76"/>
                  </a:cubicBezTo>
                  <a:cubicBezTo>
                    <a:pt x="171" y="81"/>
                    <a:pt x="160" y="85"/>
                    <a:pt x="149" y="89"/>
                  </a:cubicBezTo>
                  <a:cubicBezTo>
                    <a:pt x="124" y="99"/>
                    <a:pt x="100" y="109"/>
                    <a:pt x="76" y="119"/>
                  </a:cubicBezTo>
                  <a:cubicBezTo>
                    <a:pt x="66" y="123"/>
                    <a:pt x="55" y="128"/>
                    <a:pt x="46" y="133"/>
                  </a:cubicBezTo>
                  <a:cubicBezTo>
                    <a:pt x="35" y="139"/>
                    <a:pt x="26" y="146"/>
                    <a:pt x="14" y="150"/>
                  </a:cubicBezTo>
                  <a:cubicBezTo>
                    <a:pt x="6" y="152"/>
                    <a:pt x="19" y="147"/>
                    <a:pt x="21" y="146"/>
                  </a:cubicBezTo>
                  <a:cubicBezTo>
                    <a:pt x="26" y="143"/>
                    <a:pt x="31" y="139"/>
                    <a:pt x="36" y="136"/>
                  </a:cubicBezTo>
                  <a:cubicBezTo>
                    <a:pt x="47" y="130"/>
                    <a:pt x="58" y="123"/>
                    <a:pt x="70" y="117"/>
                  </a:cubicBezTo>
                  <a:cubicBezTo>
                    <a:pt x="92" y="105"/>
                    <a:pt x="115" y="95"/>
                    <a:pt x="138" y="85"/>
                  </a:cubicBezTo>
                  <a:cubicBezTo>
                    <a:pt x="150" y="79"/>
                    <a:pt x="162" y="74"/>
                    <a:pt x="174" y="69"/>
                  </a:cubicBezTo>
                  <a:cubicBezTo>
                    <a:pt x="183" y="66"/>
                    <a:pt x="192" y="62"/>
                    <a:pt x="200" y="57"/>
                  </a:cubicBezTo>
                  <a:cubicBezTo>
                    <a:pt x="202" y="58"/>
                    <a:pt x="203" y="59"/>
                    <a:pt x="205" y="60"/>
                  </a:cubicBezTo>
                  <a:cubicBezTo>
                    <a:pt x="207" y="61"/>
                    <a:pt x="209" y="63"/>
                    <a:pt x="211" y="64"/>
                  </a:cubicBezTo>
                  <a:close/>
                  <a:moveTo>
                    <a:pt x="151" y="42"/>
                  </a:moveTo>
                  <a:cubicBezTo>
                    <a:pt x="148" y="43"/>
                    <a:pt x="146" y="44"/>
                    <a:pt x="143" y="45"/>
                  </a:cubicBezTo>
                  <a:cubicBezTo>
                    <a:pt x="143" y="44"/>
                    <a:pt x="143" y="42"/>
                    <a:pt x="144" y="41"/>
                  </a:cubicBezTo>
                  <a:cubicBezTo>
                    <a:pt x="146" y="41"/>
                    <a:pt x="149" y="41"/>
                    <a:pt x="151" y="42"/>
                  </a:cubicBezTo>
                  <a:close/>
                  <a:moveTo>
                    <a:pt x="135" y="41"/>
                  </a:moveTo>
                  <a:cubicBezTo>
                    <a:pt x="135" y="41"/>
                    <a:pt x="134" y="41"/>
                    <a:pt x="134" y="41"/>
                  </a:cubicBezTo>
                  <a:cubicBezTo>
                    <a:pt x="98" y="57"/>
                    <a:pt x="62" y="77"/>
                    <a:pt x="27" y="97"/>
                  </a:cubicBezTo>
                  <a:cubicBezTo>
                    <a:pt x="26" y="98"/>
                    <a:pt x="23" y="100"/>
                    <a:pt x="21" y="101"/>
                  </a:cubicBezTo>
                  <a:cubicBezTo>
                    <a:pt x="21" y="101"/>
                    <a:pt x="21" y="101"/>
                    <a:pt x="21" y="101"/>
                  </a:cubicBezTo>
                  <a:cubicBezTo>
                    <a:pt x="22" y="100"/>
                    <a:pt x="22" y="100"/>
                    <a:pt x="23" y="99"/>
                  </a:cubicBezTo>
                  <a:cubicBezTo>
                    <a:pt x="28" y="96"/>
                    <a:pt x="33" y="93"/>
                    <a:pt x="37" y="90"/>
                  </a:cubicBezTo>
                  <a:cubicBezTo>
                    <a:pt x="46" y="84"/>
                    <a:pt x="56" y="79"/>
                    <a:pt x="65" y="74"/>
                  </a:cubicBezTo>
                  <a:cubicBezTo>
                    <a:pt x="85" y="62"/>
                    <a:pt x="106" y="51"/>
                    <a:pt x="127" y="41"/>
                  </a:cubicBezTo>
                  <a:cubicBezTo>
                    <a:pt x="130" y="41"/>
                    <a:pt x="132" y="41"/>
                    <a:pt x="135" y="41"/>
                  </a:cubicBezTo>
                  <a:close/>
                  <a:moveTo>
                    <a:pt x="77" y="51"/>
                  </a:moveTo>
                  <a:cubicBezTo>
                    <a:pt x="83" y="48"/>
                    <a:pt x="90" y="46"/>
                    <a:pt x="97" y="45"/>
                  </a:cubicBezTo>
                  <a:cubicBezTo>
                    <a:pt x="91" y="47"/>
                    <a:pt x="86" y="50"/>
                    <a:pt x="81" y="53"/>
                  </a:cubicBezTo>
                  <a:cubicBezTo>
                    <a:pt x="68" y="60"/>
                    <a:pt x="54" y="66"/>
                    <a:pt x="41" y="74"/>
                  </a:cubicBezTo>
                  <a:cubicBezTo>
                    <a:pt x="51" y="64"/>
                    <a:pt x="63" y="56"/>
                    <a:pt x="77" y="51"/>
                  </a:cubicBezTo>
                  <a:close/>
                  <a:moveTo>
                    <a:pt x="39" y="76"/>
                  </a:moveTo>
                  <a:cubicBezTo>
                    <a:pt x="39" y="76"/>
                    <a:pt x="39" y="76"/>
                    <a:pt x="40" y="76"/>
                  </a:cubicBezTo>
                  <a:cubicBezTo>
                    <a:pt x="54" y="68"/>
                    <a:pt x="68" y="61"/>
                    <a:pt x="82" y="54"/>
                  </a:cubicBezTo>
                  <a:cubicBezTo>
                    <a:pt x="88" y="50"/>
                    <a:pt x="94" y="47"/>
                    <a:pt x="101" y="44"/>
                  </a:cubicBezTo>
                  <a:cubicBezTo>
                    <a:pt x="103" y="44"/>
                    <a:pt x="105" y="43"/>
                    <a:pt x="107" y="43"/>
                  </a:cubicBezTo>
                  <a:cubicBezTo>
                    <a:pt x="107" y="43"/>
                    <a:pt x="107" y="43"/>
                    <a:pt x="107" y="43"/>
                  </a:cubicBezTo>
                  <a:cubicBezTo>
                    <a:pt x="104" y="44"/>
                    <a:pt x="100" y="46"/>
                    <a:pt x="97" y="48"/>
                  </a:cubicBezTo>
                  <a:cubicBezTo>
                    <a:pt x="75" y="58"/>
                    <a:pt x="53" y="68"/>
                    <a:pt x="33" y="82"/>
                  </a:cubicBezTo>
                  <a:cubicBezTo>
                    <a:pt x="35" y="80"/>
                    <a:pt x="37" y="78"/>
                    <a:pt x="39" y="76"/>
                  </a:cubicBezTo>
                  <a:close/>
                  <a:moveTo>
                    <a:pt x="15" y="174"/>
                  </a:moveTo>
                  <a:cubicBezTo>
                    <a:pt x="38" y="161"/>
                    <a:pt x="64" y="155"/>
                    <a:pt x="88" y="144"/>
                  </a:cubicBezTo>
                  <a:cubicBezTo>
                    <a:pt x="100" y="139"/>
                    <a:pt x="111" y="134"/>
                    <a:pt x="122" y="129"/>
                  </a:cubicBezTo>
                  <a:cubicBezTo>
                    <a:pt x="95" y="143"/>
                    <a:pt x="68" y="157"/>
                    <a:pt x="41" y="170"/>
                  </a:cubicBezTo>
                  <a:cubicBezTo>
                    <a:pt x="39" y="171"/>
                    <a:pt x="37" y="172"/>
                    <a:pt x="35" y="173"/>
                  </a:cubicBezTo>
                  <a:cubicBezTo>
                    <a:pt x="29" y="176"/>
                    <a:pt x="23" y="179"/>
                    <a:pt x="17" y="183"/>
                  </a:cubicBezTo>
                  <a:cubicBezTo>
                    <a:pt x="16" y="180"/>
                    <a:pt x="16" y="177"/>
                    <a:pt x="15" y="174"/>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38"/>
            <p:cNvSpPr>
              <a:spLocks noEditPoints="1"/>
            </p:cNvSpPr>
            <p:nvPr/>
          </p:nvSpPr>
          <p:spPr bwMode="auto">
            <a:xfrm>
              <a:off x="1608383" y="3441134"/>
              <a:ext cx="987425" cy="835025"/>
            </a:xfrm>
            <a:custGeom>
              <a:avLst/>
              <a:gdLst>
                <a:gd name="T0" fmla="*/ 27 w 233"/>
                <a:gd name="T1" fmla="*/ 155 h 197"/>
                <a:gd name="T2" fmla="*/ 9 w 233"/>
                <a:gd name="T3" fmla="*/ 138 h 197"/>
                <a:gd name="T4" fmla="*/ 214 w 233"/>
                <a:gd name="T5" fmla="*/ 59 h 197"/>
                <a:gd name="T6" fmla="*/ 115 w 233"/>
                <a:gd name="T7" fmla="*/ 11 h 197"/>
                <a:gd name="T8" fmla="*/ 123 w 233"/>
                <a:gd name="T9" fmla="*/ 15 h 197"/>
                <a:gd name="T10" fmla="*/ 118 w 233"/>
                <a:gd name="T11" fmla="*/ 20 h 197"/>
                <a:gd name="T12" fmla="*/ 82 w 233"/>
                <a:gd name="T13" fmla="*/ 43 h 197"/>
                <a:gd name="T14" fmla="*/ 94 w 233"/>
                <a:gd name="T15" fmla="*/ 36 h 197"/>
                <a:gd name="T16" fmla="*/ 153 w 233"/>
                <a:gd name="T17" fmla="*/ 16 h 197"/>
                <a:gd name="T18" fmla="*/ 113 w 233"/>
                <a:gd name="T19" fmla="*/ 11 h 197"/>
                <a:gd name="T20" fmla="*/ 135 w 233"/>
                <a:gd name="T21" fmla="*/ 10 h 197"/>
                <a:gd name="T22" fmla="*/ 147 w 233"/>
                <a:gd name="T23" fmla="*/ 14 h 197"/>
                <a:gd name="T24" fmla="*/ 97 w 233"/>
                <a:gd name="T25" fmla="*/ 34 h 197"/>
                <a:gd name="T26" fmla="*/ 127 w 233"/>
                <a:gd name="T27" fmla="*/ 36 h 197"/>
                <a:gd name="T28" fmla="*/ 70 w 233"/>
                <a:gd name="T29" fmla="*/ 61 h 197"/>
                <a:gd name="T30" fmla="*/ 124 w 233"/>
                <a:gd name="T31" fmla="*/ 57 h 197"/>
                <a:gd name="T32" fmla="*/ 58 w 233"/>
                <a:gd name="T33" fmla="*/ 70 h 197"/>
                <a:gd name="T34" fmla="*/ 69 w 233"/>
                <a:gd name="T35" fmla="*/ 57 h 197"/>
                <a:gd name="T36" fmla="*/ 155 w 233"/>
                <a:gd name="T37" fmla="*/ 30 h 197"/>
                <a:gd name="T38" fmla="*/ 166 w 233"/>
                <a:gd name="T39" fmla="*/ 32 h 197"/>
                <a:gd name="T40" fmla="*/ 180 w 233"/>
                <a:gd name="T41" fmla="*/ 35 h 197"/>
                <a:gd name="T42" fmla="*/ 153 w 233"/>
                <a:gd name="T43" fmla="*/ 46 h 197"/>
                <a:gd name="T44" fmla="*/ 45 w 233"/>
                <a:gd name="T45" fmla="*/ 83 h 197"/>
                <a:gd name="T46" fmla="*/ 132 w 233"/>
                <a:gd name="T47" fmla="*/ 66 h 197"/>
                <a:gd name="T48" fmla="*/ 210 w 233"/>
                <a:gd name="T49" fmla="*/ 42 h 197"/>
                <a:gd name="T50" fmla="*/ 204 w 233"/>
                <a:gd name="T51" fmla="*/ 53 h 197"/>
                <a:gd name="T52" fmla="*/ 225 w 233"/>
                <a:gd name="T53" fmla="*/ 48 h 197"/>
                <a:gd name="T54" fmla="*/ 210 w 233"/>
                <a:gd name="T55" fmla="*/ 68 h 197"/>
                <a:gd name="T56" fmla="*/ 67 w 233"/>
                <a:gd name="T57" fmla="*/ 114 h 197"/>
                <a:gd name="T58" fmla="*/ 26 w 233"/>
                <a:gd name="T59" fmla="*/ 127 h 197"/>
                <a:gd name="T60" fmla="*/ 34 w 233"/>
                <a:gd name="T61" fmla="*/ 130 h 197"/>
                <a:gd name="T62" fmla="*/ 155 w 233"/>
                <a:gd name="T63" fmla="*/ 108 h 197"/>
                <a:gd name="T64" fmla="*/ 50 w 233"/>
                <a:gd name="T65" fmla="*/ 138 h 197"/>
                <a:gd name="T66" fmla="*/ 115 w 233"/>
                <a:gd name="T67" fmla="*/ 167 h 197"/>
                <a:gd name="T68" fmla="*/ 112 w 233"/>
                <a:gd name="T69" fmla="*/ 158 h 197"/>
                <a:gd name="T70" fmla="*/ 131 w 233"/>
                <a:gd name="T71" fmla="*/ 151 h 197"/>
                <a:gd name="T72" fmla="*/ 87 w 233"/>
                <a:gd name="T73" fmla="*/ 147 h 197"/>
                <a:gd name="T74" fmla="*/ 110 w 233"/>
                <a:gd name="T75" fmla="*/ 138 h 197"/>
                <a:gd name="T76" fmla="*/ 136 w 233"/>
                <a:gd name="T77" fmla="*/ 124 h 197"/>
                <a:gd name="T78" fmla="*/ 123 w 233"/>
                <a:gd name="T79" fmla="*/ 128 h 197"/>
                <a:gd name="T80" fmla="*/ 78 w 233"/>
                <a:gd name="T81" fmla="*/ 147 h 197"/>
                <a:gd name="T82" fmla="*/ 104 w 233"/>
                <a:gd name="T83" fmla="*/ 151 h 197"/>
                <a:gd name="T84" fmla="*/ 96 w 233"/>
                <a:gd name="T85" fmla="*/ 161 h 197"/>
                <a:gd name="T86" fmla="*/ 119 w 233"/>
                <a:gd name="T87" fmla="*/ 162 h 197"/>
                <a:gd name="T88" fmla="*/ 93 w 233"/>
                <a:gd name="T89" fmla="*/ 126 h 197"/>
                <a:gd name="T90" fmla="*/ 73 w 233"/>
                <a:gd name="T91" fmla="*/ 127 h 197"/>
                <a:gd name="T92" fmla="*/ 38 w 233"/>
                <a:gd name="T93" fmla="*/ 130 h 197"/>
                <a:gd name="T94" fmla="*/ 161 w 233"/>
                <a:gd name="T95" fmla="*/ 97 h 197"/>
                <a:gd name="T96" fmla="*/ 37 w 233"/>
                <a:gd name="T97" fmla="*/ 124 h 197"/>
                <a:gd name="T98" fmla="*/ 98 w 233"/>
                <a:gd name="T99" fmla="*/ 101 h 197"/>
                <a:gd name="T100" fmla="*/ 209 w 233"/>
                <a:gd name="T101" fmla="*/ 65 h 197"/>
                <a:gd name="T102" fmla="*/ 201 w 233"/>
                <a:gd name="T103" fmla="*/ 74 h 197"/>
                <a:gd name="T104" fmla="*/ 200 w 233"/>
                <a:gd name="T105" fmla="*/ 69 h 197"/>
                <a:gd name="T106" fmla="*/ 112 w 233"/>
                <a:gd name="T107" fmla="*/ 176 h 197"/>
                <a:gd name="T108" fmla="*/ 28 w 233"/>
                <a:gd name="T109" fmla="*/ 102 h 197"/>
                <a:gd name="T110" fmla="*/ 28 w 233"/>
                <a:gd name="T111" fmla="*/ 102 h 197"/>
                <a:gd name="T112" fmla="*/ 110 w 233"/>
                <a:gd name="T113" fmla="*/ 184 h 197"/>
                <a:gd name="T114" fmla="*/ 11 w 233"/>
                <a:gd name="T115" fmla="*/ 144 h 197"/>
                <a:gd name="T116" fmla="*/ 120 w 233"/>
                <a:gd name="T117" fmla="*/ 18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3" h="197">
                  <a:moveTo>
                    <a:pt x="233" y="66"/>
                  </a:moveTo>
                  <a:cubicBezTo>
                    <a:pt x="232" y="66"/>
                    <a:pt x="232" y="66"/>
                    <a:pt x="232" y="66"/>
                  </a:cubicBezTo>
                  <a:cubicBezTo>
                    <a:pt x="229" y="66"/>
                    <a:pt x="228" y="62"/>
                    <a:pt x="228" y="60"/>
                  </a:cubicBezTo>
                  <a:cubicBezTo>
                    <a:pt x="226" y="56"/>
                    <a:pt x="227" y="52"/>
                    <a:pt x="229" y="48"/>
                  </a:cubicBezTo>
                  <a:cubicBezTo>
                    <a:pt x="229" y="48"/>
                    <a:pt x="229" y="48"/>
                    <a:pt x="229" y="47"/>
                  </a:cubicBezTo>
                  <a:cubicBezTo>
                    <a:pt x="229" y="47"/>
                    <a:pt x="229" y="47"/>
                    <a:pt x="228" y="46"/>
                  </a:cubicBezTo>
                  <a:cubicBezTo>
                    <a:pt x="212" y="39"/>
                    <a:pt x="197" y="32"/>
                    <a:pt x="181" y="25"/>
                  </a:cubicBezTo>
                  <a:cubicBezTo>
                    <a:pt x="161" y="16"/>
                    <a:pt x="141" y="7"/>
                    <a:pt x="121" y="0"/>
                  </a:cubicBezTo>
                  <a:cubicBezTo>
                    <a:pt x="121" y="0"/>
                    <a:pt x="120" y="0"/>
                    <a:pt x="120" y="1"/>
                  </a:cubicBezTo>
                  <a:cubicBezTo>
                    <a:pt x="99" y="20"/>
                    <a:pt x="80" y="41"/>
                    <a:pt x="61" y="62"/>
                  </a:cubicBezTo>
                  <a:cubicBezTo>
                    <a:pt x="44" y="81"/>
                    <a:pt x="26" y="100"/>
                    <a:pt x="9" y="119"/>
                  </a:cubicBezTo>
                  <a:cubicBezTo>
                    <a:pt x="2" y="124"/>
                    <a:pt x="0" y="142"/>
                    <a:pt x="9" y="146"/>
                  </a:cubicBezTo>
                  <a:cubicBezTo>
                    <a:pt x="15" y="150"/>
                    <a:pt x="21" y="152"/>
                    <a:pt x="27" y="155"/>
                  </a:cubicBezTo>
                  <a:cubicBezTo>
                    <a:pt x="38" y="161"/>
                    <a:pt x="49" y="166"/>
                    <a:pt x="60" y="172"/>
                  </a:cubicBezTo>
                  <a:cubicBezTo>
                    <a:pt x="77" y="180"/>
                    <a:pt x="94" y="190"/>
                    <a:pt x="111" y="197"/>
                  </a:cubicBezTo>
                  <a:cubicBezTo>
                    <a:pt x="112" y="197"/>
                    <a:pt x="113" y="197"/>
                    <a:pt x="113" y="196"/>
                  </a:cubicBezTo>
                  <a:cubicBezTo>
                    <a:pt x="113" y="196"/>
                    <a:pt x="113" y="196"/>
                    <a:pt x="113" y="196"/>
                  </a:cubicBezTo>
                  <a:cubicBezTo>
                    <a:pt x="129" y="178"/>
                    <a:pt x="146" y="162"/>
                    <a:pt x="162" y="145"/>
                  </a:cubicBezTo>
                  <a:cubicBezTo>
                    <a:pt x="183" y="122"/>
                    <a:pt x="204" y="100"/>
                    <a:pt x="225" y="77"/>
                  </a:cubicBezTo>
                  <a:cubicBezTo>
                    <a:pt x="227" y="74"/>
                    <a:pt x="232" y="71"/>
                    <a:pt x="233" y="67"/>
                  </a:cubicBezTo>
                  <a:cubicBezTo>
                    <a:pt x="233" y="67"/>
                    <a:pt x="233" y="66"/>
                    <a:pt x="233" y="66"/>
                  </a:cubicBezTo>
                  <a:close/>
                  <a:moveTo>
                    <a:pt x="92" y="179"/>
                  </a:moveTo>
                  <a:cubicBezTo>
                    <a:pt x="81" y="174"/>
                    <a:pt x="70" y="168"/>
                    <a:pt x="59" y="163"/>
                  </a:cubicBezTo>
                  <a:cubicBezTo>
                    <a:pt x="48" y="158"/>
                    <a:pt x="37" y="152"/>
                    <a:pt x="26" y="147"/>
                  </a:cubicBezTo>
                  <a:cubicBezTo>
                    <a:pt x="21" y="145"/>
                    <a:pt x="13" y="142"/>
                    <a:pt x="9" y="139"/>
                  </a:cubicBezTo>
                  <a:cubicBezTo>
                    <a:pt x="9" y="138"/>
                    <a:pt x="9" y="138"/>
                    <a:pt x="9" y="138"/>
                  </a:cubicBezTo>
                  <a:cubicBezTo>
                    <a:pt x="9" y="137"/>
                    <a:pt x="9" y="135"/>
                    <a:pt x="9" y="133"/>
                  </a:cubicBezTo>
                  <a:cubicBezTo>
                    <a:pt x="23" y="142"/>
                    <a:pt x="39" y="150"/>
                    <a:pt x="55" y="157"/>
                  </a:cubicBezTo>
                  <a:cubicBezTo>
                    <a:pt x="72" y="165"/>
                    <a:pt x="90" y="173"/>
                    <a:pt x="107" y="182"/>
                  </a:cubicBezTo>
                  <a:cubicBezTo>
                    <a:pt x="107" y="184"/>
                    <a:pt x="107" y="185"/>
                    <a:pt x="107" y="186"/>
                  </a:cubicBezTo>
                  <a:cubicBezTo>
                    <a:pt x="103" y="183"/>
                    <a:pt x="97" y="181"/>
                    <a:pt x="92" y="179"/>
                  </a:cubicBezTo>
                  <a:close/>
                  <a:moveTo>
                    <a:pt x="31" y="98"/>
                  </a:moveTo>
                  <a:cubicBezTo>
                    <a:pt x="31" y="98"/>
                    <a:pt x="31" y="98"/>
                    <a:pt x="31" y="98"/>
                  </a:cubicBezTo>
                  <a:cubicBezTo>
                    <a:pt x="47" y="93"/>
                    <a:pt x="63" y="90"/>
                    <a:pt x="79" y="86"/>
                  </a:cubicBezTo>
                  <a:cubicBezTo>
                    <a:pt x="94" y="82"/>
                    <a:pt x="110" y="78"/>
                    <a:pt x="126" y="74"/>
                  </a:cubicBezTo>
                  <a:cubicBezTo>
                    <a:pt x="141" y="71"/>
                    <a:pt x="157" y="68"/>
                    <a:pt x="173" y="64"/>
                  </a:cubicBezTo>
                  <a:cubicBezTo>
                    <a:pt x="181" y="62"/>
                    <a:pt x="189" y="60"/>
                    <a:pt x="197" y="58"/>
                  </a:cubicBezTo>
                  <a:cubicBezTo>
                    <a:pt x="205" y="57"/>
                    <a:pt x="212" y="55"/>
                    <a:pt x="219" y="54"/>
                  </a:cubicBezTo>
                  <a:cubicBezTo>
                    <a:pt x="218" y="55"/>
                    <a:pt x="216" y="57"/>
                    <a:pt x="214" y="59"/>
                  </a:cubicBezTo>
                  <a:cubicBezTo>
                    <a:pt x="214" y="59"/>
                    <a:pt x="214" y="59"/>
                    <a:pt x="213" y="59"/>
                  </a:cubicBezTo>
                  <a:cubicBezTo>
                    <a:pt x="213" y="59"/>
                    <a:pt x="213" y="59"/>
                    <a:pt x="212" y="59"/>
                  </a:cubicBezTo>
                  <a:cubicBezTo>
                    <a:pt x="182" y="66"/>
                    <a:pt x="151" y="71"/>
                    <a:pt x="121" y="77"/>
                  </a:cubicBezTo>
                  <a:cubicBezTo>
                    <a:pt x="90" y="84"/>
                    <a:pt x="59" y="93"/>
                    <a:pt x="29" y="101"/>
                  </a:cubicBezTo>
                  <a:cubicBezTo>
                    <a:pt x="29" y="100"/>
                    <a:pt x="30" y="99"/>
                    <a:pt x="31" y="98"/>
                  </a:cubicBezTo>
                  <a:close/>
                  <a:moveTo>
                    <a:pt x="121" y="3"/>
                  </a:moveTo>
                  <a:cubicBezTo>
                    <a:pt x="123" y="4"/>
                    <a:pt x="124" y="4"/>
                    <a:pt x="126" y="5"/>
                  </a:cubicBezTo>
                  <a:cubicBezTo>
                    <a:pt x="123" y="5"/>
                    <a:pt x="120" y="6"/>
                    <a:pt x="118" y="6"/>
                  </a:cubicBezTo>
                  <a:cubicBezTo>
                    <a:pt x="119" y="5"/>
                    <a:pt x="120" y="4"/>
                    <a:pt x="121" y="3"/>
                  </a:cubicBezTo>
                  <a:close/>
                  <a:moveTo>
                    <a:pt x="131" y="7"/>
                  </a:moveTo>
                  <a:cubicBezTo>
                    <a:pt x="128" y="7"/>
                    <a:pt x="125" y="8"/>
                    <a:pt x="121" y="9"/>
                  </a:cubicBezTo>
                  <a:cubicBezTo>
                    <a:pt x="120" y="9"/>
                    <a:pt x="118" y="10"/>
                    <a:pt x="116" y="10"/>
                  </a:cubicBezTo>
                  <a:cubicBezTo>
                    <a:pt x="116" y="11"/>
                    <a:pt x="116" y="11"/>
                    <a:pt x="115" y="11"/>
                  </a:cubicBezTo>
                  <a:cubicBezTo>
                    <a:pt x="117" y="10"/>
                    <a:pt x="118" y="9"/>
                    <a:pt x="119" y="9"/>
                  </a:cubicBezTo>
                  <a:cubicBezTo>
                    <a:pt x="122" y="8"/>
                    <a:pt x="125" y="7"/>
                    <a:pt x="128" y="5"/>
                  </a:cubicBezTo>
                  <a:cubicBezTo>
                    <a:pt x="129" y="6"/>
                    <a:pt x="130" y="6"/>
                    <a:pt x="131" y="7"/>
                  </a:cubicBezTo>
                  <a:close/>
                  <a:moveTo>
                    <a:pt x="136" y="9"/>
                  </a:moveTo>
                  <a:cubicBezTo>
                    <a:pt x="132" y="9"/>
                    <a:pt x="129" y="11"/>
                    <a:pt x="125" y="12"/>
                  </a:cubicBezTo>
                  <a:cubicBezTo>
                    <a:pt x="119" y="13"/>
                    <a:pt x="114" y="14"/>
                    <a:pt x="108" y="16"/>
                  </a:cubicBezTo>
                  <a:cubicBezTo>
                    <a:pt x="108" y="16"/>
                    <a:pt x="109" y="15"/>
                    <a:pt x="109" y="15"/>
                  </a:cubicBezTo>
                  <a:cubicBezTo>
                    <a:pt x="110" y="14"/>
                    <a:pt x="111" y="14"/>
                    <a:pt x="113" y="14"/>
                  </a:cubicBezTo>
                  <a:cubicBezTo>
                    <a:pt x="115" y="13"/>
                    <a:pt x="118" y="13"/>
                    <a:pt x="120" y="12"/>
                  </a:cubicBezTo>
                  <a:cubicBezTo>
                    <a:pt x="125" y="11"/>
                    <a:pt x="129" y="10"/>
                    <a:pt x="132" y="7"/>
                  </a:cubicBezTo>
                  <a:cubicBezTo>
                    <a:pt x="134" y="8"/>
                    <a:pt x="135" y="8"/>
                    <a:pt x="136" y="9"/>
                  </a:cubicBezTo>
                  <a:close/>
                  <a:moveTo>
                    <a:pt x="143" y="11"/>
                  </a:moveTo>
                  <a:cubicBezTo>
                    <a:pt x="137" y="13"/>
                    <a:pt x="130" y="14"/>
                    <a:pt x="123" y="15"/>
                  </a:cubicBezTo>
                  <a:cubicBezTo>
                    <a:pt x="117" y="17"/>
                    <a:pt x="109" y="18"/>
                    <a:pt x="103" y="21"/>
                  </a:cubicBezTo>
                  <a:cubicBezTo>
                    <a:pt x="109" y="18"/>
                    <a:pt x="116" y="16"/>
                    <a:pt x="122" y="15"/>
                  </a:cubicBezTo>
                  <a:cubicBezTo>
                    <a:pt x="128" y="14"/>
                    <a:pt x="133" y="12"/>
                    <a:pt x="138" y="9"/>
                  </a:cubicBezTo>
                  <a:cubicBezTo>
                    <a:pt x="138" y="9"/>
                    <a:pt x="138" y="9"/>
                    <a:pt x="138" y="9"/>
                  </a:cubicBezTo>
                  <a:cubicBezTo>
                    <a:pt x="139" y="10"/>
                    <a:pt x="141" y="11"/>
                    <a:pt x="143" y="11"/>
                  </a:cubicBezTo>
                  <a:close/>
                  <a:moveTo>
                    <a:pt x="148" y="13"/>
                  </a:moveTo>
                  <a:cubicBezTo>
                    <a:pt x="145" y="13"/>
                    <a:pt x="143" y="14"/>
                    <a:pt x="140" y="15"/>
                  </a:cubicBezTo>
                  <a:cubicBezTo>
                    <a:pt x="136" y="16"/>
                    <a:pt x="132" y="17"/>
                    <a:pt x="128" y="18"/>
                  </a:cubicBezTo>
                  <a:cubicBezTo>
                    <a:pt x="119" y="20"/>
                    <a:pt x="111" y="23"/>
                    <a:pt x="102" y="25"/>
                  </a:cubicBezTo>
                  <a:cubicBezTo>
                    <a:pt x="101" y="26"/>
                    <a:pt x="99" y="26"/>
                    <a:pt x="98" y="26"/>
                  </a:cubicBezTo>
                  <a:cubicBezTo>
                    <a:pt x="98" y="26"/>
                    <a:pt x="98" y="26"/>
                    <a:pt x="98" y="26"/>
                  </a:cubicBezTo>
                  <a:cubicBezTo>
                    <a:pt x="99" y="26"/>
                    <a:pt x="101" y="25"/>
                    <a:pt x="103" y="25"/>
                  </a:cubicBezTo>
                  <a:cubicBezTo>
                    <a:pt x="108" y="23"/>
                    <a:pt x="113" y="22"/>
                    <a:pt x="118" y="20"/>
                  </a:cubicBezTo>
                  <a:cubicBezTo>
                    <a:pt x="126" y="17"/>
                    <a:pt x="136" y="15"/>
                    <a:pt x="144" y="12"/>
                  </a:cubicBezTo>
                  <a:cubicBezTo>
                    <a:pt x="144" y="12"/>
                    <a:pt x="144" y="12"/>
                    <a:pt x="144" y="12"/>
                  </a:cubicBezTo>
                  <a:cubicBezTo>
                    <a:pt x="145" y="12"/>
                    <a:pt x="146" y="13"/>
                    <a:pt x="148" y="13"/>
                  </a:cubicBezTo>
                  <a:close/>
                  <a:moveTo>
                    <a:pt x="159" y="18"/>
                  </a:moveTo>
                  <a:cubicBezTo>
                    <a:pt x="150" y="20"/>
                    <a:pt x="141" y="22"/>
                    <a:pt x="133" y="24"/>
                  </a:cubicBezTo>
                  <a:cubicBezTo>
                    <a:pt x="140" y="22"/>
                    <a:pt x="148" y="20"/>
                    <a:pt x="155" y="16"/>
                  </a:cubicBezTo>
                  <a:cubicBezTo>
                    <a:pt x="156" y="17"/>
                    <a:pt x="158" y="18"/>
                    <a:pt x="159" y="18"/>
                  </a:cubicBezTo>
                  <a:close/>
                  <a:moveTo>
                    <a:pt x="166" y="21"/>
                  </a:moveTo>
                  <a:cubicBezTo>
                    <a:pt x="160" y="24"/>
                    <a:pt x="154" y="25"/>
                    <a:pt x="147" y="27"/>
                  </a:cubicBezTo>
                  <a:cubicBezTo>
                    <a:pt x="139" y="28"/>
                    <a:pt x="132" y="31"/>
                    <a:pt x="124" y="33"/>
                  </a:cubicBezTo>
                  <a:cubicBezTo>
                    <a:pt x="116" y="34"/>
                    <a:pt x="109" y="36"/>
                    <a:pt x="102" y="38"/>
                  </a:cubicBezTo>
                  <a:cubicBezTo>
                    <a:pt x="98" y="39"/>
                    <a:pt x="95" y="40"/>
                    <a:pt x="91" y="41"/>
                  </a:cubicBezTo>
                  <a:cubicBezTo>
                    <a:pt x="89" y="42"/>
                    <a:pt x="85" y="42"/>
                    <a:pt x="82" y="43"/>
                  </a:cubicBezTo>
                  <a:cubicBezTo>
                    <a:pt x="82" y="43"/>
                    <a:pt x="82" y="43"/>
                    <a:pt x="83" y="43"/>
                  </a:cubicBezTo>
                  <a:cubicBezTo>
                    <a:pt x="88" y="40"/>
                    <a:pt x="94" y="38"/>
                    <a:pt x="99" y="37"/>
                  </a:cubicBezTo>
                  <a:cubicBezTo>
                    <a:pt x="106" y="35"/>
                    <a:pt x="114" y="33"/>
                    <a:pt x="121" y="31"/>
                  </a:cubicBezTo>
                  <a:cubicBezTo>
                    <a:pt x="128" y="29"/>
                    <a:pt x="135" y="27"/>
                    <a:pt x="143" y="25"/>
                  </a:cubicBezTo>
                  <a:cubicBezTo>
                    <a:pt x="149" y="23"/>
                    <a:pt x="155" y="22"/>
                    <a:pt x="161" y="19"/>
                  </a:cubicBezTo>
                  <a:cubicBezTo>
                    <a:pt x="163" y="20"/>
                    <a:pt x="164" y="21"/>
                    <a:pt x="166" y="21"/>
                  </a:cubicBezTo>
                  <a:close/>
                  <a:moveTo>
                    <a:pt x="87" y="37"/>
                  </a:moveTo>
                  <a:cubicBezTo>
                    <a:pt x="92" y="35"/>
                    <a:pt x="97" y="35"/>
                    <a:pt x="102" y="33"/>
                  </a:cubicBezTo>
                  <a:cubicBezTo>
                    <a:pt x="108" y="31"/>
                    <a:pt x="114" y="29"/>
                    <a:pt x="120" y="27"/>
                  </a:cubicBezTo>
                  <a:cubicBezTo>
                    <a:pt x="122" y="27"/>
                    <a:pt x="123" y="27"/>
                    <a:pt x="124" y="26"/>
                  </a:cubicBezTo>
                  <a:cubicBezTo>
                    <a:pt x="123" y="27"/>
                    <a:pt x="122" y="27"/>
                    <a:pt x="121" y="27"/>
                  </a:cubicBezTo>
                  <a:cubicBezTo>
                    <a:pt x="115" y="29"/>
                    <a:pt x="109" y="32"/>
                    <a:pt x="103" y="33"/>
                  </a:cubicBezTo>
                  <a:cubicBezTo>
                    <a:pt x="100" y="34"/>
                    <a:pt x="97" y="35"/>
                    <a:pt x="94" y="36"/>
                  </a:cubicBezTo>
                  <a:cubicBezTo>
                    <a:pt x="92" y="37"/>
                    <a:pt x="90" y="37"/>
                    <a:pt x="89" y="38"/>
                  </a:cubicBezTo>
                  <a:cubicBezTo>
                    <a:pt x="88" y="38"/>
                    <a:pt x="87" y="38"/>
                    <a:pt x="86" y="38"/>
                  </a:cubicBezTo>
                  <a:cubicBezTo>
                    <a:pt x="87" y="38"/>
                    <a:pt x="87" y="38"/>
                    <a:pt x="87" y="37"/>
                  </a:cubicBezTo>
                  <a:close/>
                  <a:moveTo>
                    <a:pt x="123" y="28"/>
                  </a:moveTo>
                  <a:cubicBezTo>
                    <a:pt x="130" y="25"/>
                    <a:pt x="137" y="24"/>
                    <a:pt x="144" y="22"/>
                  </a:cubicBezTo>
                  <a:cubicBezTo>
                    <a:pt x="148" y="22"/>
                    <a:pt x="151" y="21"/>
                    <a:pt x="155" y="20"/>
                  </a:cubicBezTo>
                  <a:cubicBezTo>
                    <a:pt x="157" y="20"/>
                    <a:pt x="158" y="19"/>
                    <a:pt x="159" y="19"/>
                  </a:cubicBezTo>
                  <a:cubicBezTo>
                    <a:pt x="157" y="20"/>
                    <a:pt x="155" y="20"/>
                    <a:pt x="153" y="21"/>
                  </a:cubicBezTo>
                  <a:cubicBezTo>
                    <a:pt x="140" y="25"/>
                    <a:pt x="126" y="28"/>
                    <a:pt x="113" y="32"/>
                  </a:cubicBezTo>
                  <a:cubicBezTo>
                    <a:pt x="109" y="33"/>
                    <a:pt x="105" y="34"/>
                    <a:pt x="100" y="35"/>
                  </a:cubicBezTo>
                  <a:cubicBezTo>
                    <a:pt x="108" y="33"/>
                    <a:pt x="115" y="30"/>
                    <a:pt x="123" y="28"/>
                  </a:cubicBezTo>
                  <a:close/>
                  <a:moveTo>
                    <a:pt x="149" y="14"/>
                  </a:moveTo>
                  <a:cubicBezTo>
                    <a:pt x="150" y="14"/>
                    <a:pt x="152" y="15"/>
                    <a:pt x="153" y="16"/>
                  </a:cubicBezTo>
                  <a:cubicBezTo>
                    <a:pt x="144" y="18"/>
                    <a:pt x="134" y="20"/>
                    <a:pt x="124" y="22"/>
                  </a:cubicBezTo>
                  <a:cubicBezTo>
                    <a:pt x="114" y="24"/>
                    <a:pt x="105" y="28"/>
                    <a:pt x="96" y="31"/>
                  </a:cubicBezTo>
                  <a:cubicBezTo>
                    <a:pt x="95" y="31"/>
                    <a:pt x="94" y="32"/>
                    <a:pt x="93" y="32"/>
                  </a:cubicBezTo>
                  <a:cubicBezTo>
                    <a:pt x="95" y="31"/>
                    <a:pt x="96" y="30"/>
                    <a:pt x="98" y="29"/>
                  </a:cubicBezTo>
                  <a:cubicBezTo>
                    <a:pt x="100" y="29"/>
                    <a:pt x="102" y="28"/>
                    <a:pt x="105" y="27"/>
                  </a:cubicBezTo>
                  <a:cubicBezTo>
                    <a:pt x="110" y="25"/>
                    <a:pt x="116" y="24"/>
                    <a:pt x="121" y="23"/>
                  </a:cubicBezTo>
                  <a:cubicBezTo>
                    <a:pt x="130" y="20"/>
                    <a:pt x="140" y="18"/>
                    <a:pt x="149" y="14"/>
                  </a:cubicBezTo>
                  <a:cubicBezTo>
                    <a:pt x="149" y="14"/>
                    <a:pt x="149" y="14"/>
                    <a:pt x="149" y="14"/>
                  </a:cubicBezTo>
                  <a:close/>
                  <a:moveTo>
                    <a:pt x="116" y="7"/>
                  </a:moveTo>
                  <a:cubicBezTo>
                    <a:pt x="118" y="7"/>
                    <a:pt x="120" y="6"/>
                    <a:pt x="121" y="6"/>
                  </a:cubicBezTo>
                  <a:cubicBezTo>
                    <a:pt x="123" y="6"/>
                    <a:pt x="125" y="5"/>
                    <a:pt x="126" y="5"/>
                  </a:cubicBezTo>
                  <a:cubicBezTo>
                    <a:pt x="128" y="5"/>
                    <a:pt x="122" y="7"/>
                    <a:pt x="122" y="7"/>
                  </a:cubicBezTo>
                  <a:cubicBezTo>
                    <a:pt x="119" y="8"/>
                    <a:pt x="116" y="10"/>
                    <a:pt x="113" y="11"/>
                  </a:cubicBezTo>
                  <a:cubicBezTo>
                    <a:pt x="114" y="10"/>
                    <a:pt x="115" y="9"/>
                    <a:pt x="116" y="7"/>
                  </a:cubicBezTo>
                  <a:close/>
                  <a:moveTo>
                    <a:pt x="111" y="13"/>
                  </a:moveTo>
                  <a:cubicBezTo>
                    <a:pt x="115" y="12"/>
                    <a:pt x="119" y="10"/>
                    <a:pt x="123" y="9"/>
                  </a:cubicBezTo>
                  <a:cubicBezTo>
                    <a:pt x="126" y="9"/>
                    <a:pt x="128" y="8"/>
                    <a:pt x="130" y="7"/>
                  </a:cubicBezTo>
                  <a:cubicBezTo>
                    <a:pt x="130" y="8"/>
                    <a:pt x="130" y="8"/>
                    <a:pt x="130" y="8"/>
                  </a:cubicBezTo>
                  <a:cubicBezTo>
                    <a:pt x="128" y="9"/>
                    <a:pt x="127" y="9"/>
                    <a:pt x="126" y="10"/>
                  </a:cubicBezTo>
                  <a:cubicBezTo>
                    <a:pt x="121" y="12"/>
                    <a:pt x="115" y="12"/>
                    <a:pt x="110" y="14"/>
                  </a:cubicBezTo>
                  <a:cubicBezTo>
                    <a:pt x="110" y="14"/>
                    <a:pt x="111" y="13"/>
                    <a:pt x="111" y="13"/>
                  </a:cubicBezTo>
                  <a:close/>
                  <a:moveTo>
                    <a:pt x="107" y="17"/>
                  </a:moveTo>
                  <a:cubicBezTo>
                    <a:pt x="111" y="16"/>
                    <a:pt x="115" y="15"/>
                    <a:pt x="120" y="14"/>
                  </a:cubicBezTo>
                  <a:cubicBezTo>
                    <a:pt x="122" y="13"/>
                    <a:pt x="125" y="13"/>
                    <a:pt x="128" y="12"/>
                  </a:cubicBezTo>
                  <a:cubicBezTo>
                    <a:pt x="130" y="11"/>
                    <a:pt x="131" y="11"/>
                    <a:pt x="133" y="10"/>
                  </a:cubicBezTo>
                  <a:cubicBezTo>
                    <a:pt x="133" y="10"/>
                    <a:pt x="138" y="8"/>
                    <a:pt x="135" y="10"/>
                  </a:cubicBezTo>
                  <a:cubicBezTo>
                    <a:pt x="130" y="13"/>
                    <a:pt x="123" y="14"/>
                    <a:pt x="118" y="15"/>
                  </a:cubicBezTo>
                  <a:cubicBezTo>
                    <a:pt x="113" y="16"/>
                    <a:pt x="108" y="18"/>
                    <a:pt x="104" y="20"/>
                  </a:cubicBezTo>
                  <a:cubicBezTo>
                    <a:pt x="105" y="19"/>
                    <a:pt x="106" y="18"/>
                    <a:pt x="107" y="17"/>
                  </a:cubicBezTo>
                  <a:close/>
                  <a:moveTo>
                    <a:pt x="102" y="22"/>
                  </a:moveTo>
                  <a:cubicBezTo>
                    <a:pt x="110" y="20"/>
                    <a:pt x="117" y="18"/>
                    <a:pt x="124" y="16"/>
                  </a:cubicBezTo>
                  <a:cubicBezTo>
                    <a:pt x="127" y="15"/>
                    <a:pt x="131" y="14"/>
                    <a:pt x="135" y="14"/>
                  </a:cubicBezTo>
                  <a:cubicBezTo>
                    <a:pt x="137" y="13"/>
                    <a:pt x="138" y="13"/>
                    <a:pt x="140" y="13"/>
                  </a:cubicBezTo>
                  <a:cubicBezTo>
                    <a:pt x="126" y="18"/>
                    <a:pt x="112" y="21"/>
                    <a:pt x="99" y="25"/>
                  </a:cubicBezTo>
                  <a:cubicBezTo>
                    <a:pt x="100" y="24"/>
                    <a:pt x="101" y="23"/>
                    <a:pt x="102" y="22"/>
                  </a:cubicBezTo>
                  <a:close/>
                  <a:moveTo>
                    <a:pt x="97" y="27"/>
                  </a:moveTo>
                  <a:cubicBezTo>
                    <a:pt x="105" y="26"/>
                    <a:pt x="113" y="23"/>
                    <a:pt x="121" y="20"/>
                  </a:cubicBezTo>
                  <a:cubicBezTo>
                    <a:pt x="126" y="19"/>
                    <a:pt x="131" y="18"/>
                    <a:pt x="135" y="17"/>
                  </a:cubicBezTo>
                  <a:cubicBezTo>
                    <a:pt x="139" y="16"/>
                    <a:pt x="144" y="16"/>
                    <a:pt x="147" y="14"/>
                  </a:cubicBezTo>
                  <a:cubicBezTo>
                    <a:pt x="143" y="16"/>
                    <a:pt x="137" y="17"/>
                    <a:pt x="133" y="18"/>
                  </a:cubicBezTo>
                  <a:cubicBezTo>
                    <a:pt x="127" y="20"/>
                    <a:pt x="122" y="21"/>
                    <a:pt x="117" y="23"/>
                  </a:cubicBezTo>
                  <a:cubicBezTo>
                    <a:pt x="109" y="25"/>
                    <a:pt x="101" y="27"/>
                    <a:pt x="94" y="30"/>
                  </a:cubicBezTo>
                  <a:cubicBezTo>
                    <a:pt x="95" y="29"/>
                    <a:pt x="96" y="28"/>
                    <a:pt x="97" y="27"/>
                  </a:cubicBezTo>
                  <a:close/>
                  <a:moveTo>
                    <a:pt x="92" y="33"/>
                  </a:moveTo>
                  <a:cubicBezTo>
                    <a:pt x="97" y="32"/>
                    <a:pt x="101" y="30"/>
                    <a:pt x="106" y="28"/>
                  </a:cubicBezTo>
                  <a:cubicBezTo>
                    <a:pt x="111" y="26"/>
                    <a:pt x="117" y="25"/>
                    <a:pt x="123" y="23"/>
                  </a:cubicBezTo>
                  <a:cubicBezTo>
                    <a:pt x="129" y="22"/>
                    <a:pt x="135" y="21"/>
                    <a:pt x="141" y="19"/>
                  </a:cubicBezTo>
                  <a:cubicBezTo>
                    <a:pt x="145" y="19"/>
                    <a:pt x="148" y="18"/>
                    <a:pt x="151" y="17"/>
                  </a:cubicBezTo>
                  <a:cubicBezTo>
                    <a:pt x="151" y="17"/>
                    <a:pt x="151" y="17"/>
                    <a:pt x="151" y="17"/>
                  </a:cubicBezTo>
                  <a:cubicBezTo>
                    <a:pt x="150" y="18"/>
                    <a:pt x="149" y="18"/>
                    <a:pt x="147" y="19"/>
                  </a:cubicBezTo>
                  <a:cubicBezTo>
                    <a:pt x="136" y="23"/>
                    <a:pt x="125" y="25"/>
                    <a:pt x="113" y="29"/>
                  </a:cubicBezTo>
                  <a:cubicBezTo>
                    <a:pt x="108" y="30"/>
                    <a:pt x="102" y="32"/>
                    <a:pt x="97" y="34"/>
                  </a:cubicBezTo>
                  <a:cubicBezTo>
                    <a:pt x="94" y="35"/>
                    <a:pt x="91" y="35"/>
                    <a:pt x="89" y="36"/>
                  </a:cubicBezTo>
                  <a:cubicBezTo>
                    <a:pt x="90" y="35"/>
                    <a:pt x="91" y="34"/>
                    <a:pt x="92" y="33"/>
                  </a:cubicBezTo>
                  <a:close/>
                  <a:moveTo>
                    <a:pt x="86" y="39"/>
                  </a:moveTo>
                  <a:cubicBezTo>
                    <a:pt x="88" y="39"/>
                    <a:pt x="91" y="38"/>
                    <a:pt x="93" y="38"/>
                  </a:cubicBezTo>
                  <a:cubicBezTo>
                    <a:pt x="90" y="39"/>
                    <a:pt x="87" y="40"/>
                    <a:pt x="84" y="41"/>
                  </a:cubicBezTo>
                  <a:cubicBezTo>
                    <a:pt x="85" y="40"/>
                    <a:pt x="85" y="40"/>
                    <a:pt x="86" y="39"/>
                  </a:cubicBezTo>
                  <a:close/>
                  <a:moveTo>
                    <a:pt x="81" y="45"/>
                  </a:moveTo>
                  <a:cubicBezTo>
                    <a:pt x="95" y="42"/>
                    <a:pt x="110" y="37"/>
                    <a:pt x="124" y="33"/>
                  </a:cubicBezTo>
                  <a:cubicBezTo>
                    <a:pt x="131" y="32"/>
                    <a:pt x="138" y="29"/>
                    <a:pt x="146" y="28"/>
                  </a:cubicBezTo>
                  <a:cubicBezTo>
                    <a:pt x="153" y="26"/>
                    <a:pt x="160" y="25"/>
                    <a:pt x="167" y="22"/>
                  </a:cubicBezTo>
                  <a:cubicBezTo>
                    <a:pt x="169" y="23"/>
                    <a:pt x="172" y="24"/>
                    <a:pt x="174" y="25"/>
                  </a:cubicBezTo>
                  <a:cubicBezTo>
                    <a:pt x="167" y="24"/>
                    <a:pt x="160" y="28"/>
                    <a:pt x="153" y="29"/>
                  </a:cubicBezTo>
                  <a:cubicBezTo>
                    <a:pt x="145" y="32"/>
                    <a:pt x="136" y="34"/>
                    <a:pt x="127" y="36"/>
                  </a:cubicBezTo>
                  <a:cubicBezTo>
                    <a:pt x="118" y="39"/>
                    <a:pt x="110" y="41"/>
                    <a:pt x="101" y="43"/>
                  </a:cubicBezTo>
                  <a:cubicBezTo>
                    <a:pt x="93" y="45"/>
                    <a:pt x="85" y="47"/>
                    <a:pt x="77" y="49"/>
                  </a:cubicBezTo>
                  <a:cubicBezTo>
                    <a:pt x="78" y="47"/>
                    <a:pt x="80" y="46"/>
                    <a:pt x="81" y="45"/>
                  </a:cubicBezTo>
                  <a:close/>
                  <a:moveTo>
                    <a:pt x="190" y="32"/>
                  </a:moveTo>
                  <a:cubicBezTo>
                    <a:pt x="190" y="32"/>
                    <a:pt x="190" y="32"/>
                    <a:pt x="190" y="32"/>
                  </a:cubicBezTo>
                  <a:cubicBezTo>
                    <a:pt x="180" y="35"/>
                    <a:pt x="169" y="37"/>
                    <a:pt x="159" y="39"/>
                  </a:cubicBezTo>
                  <a:cubicBezTo>
                    <a:pt x="148" y="42"/>
                    <a:pt x="138" y="44"/>
                    <a:pt x="127" y="47"/>
                  </a:cubicBezTo>
                  <a:cubicBezTo>
                    <a:pt x="106" y="52"/>
                    <a:pt x="85" y="57"/>
                    <a:pt x="65" y="64"/>
                  </a:cubicBezTo>
                  <a:cubicBezTo>
                    <a:pt x="65" y="64"/>
                    <a:pt x="63" y="64"/>
                    <a:pt x="62" y="65"/>
                  </a:cubicBezTo>
                  <a:cubicBezTo>
                    <a:pt x="62" y="65"/>
                    <a:pt x="62" y="65"/>
                    <a:pt x="62" y="65"/>
                  </a:cubicBezTo>
                  <a:cubicBezTo>
                    <a:pt x="62" y="65"/>
                    <a:pt x="63" y="64"/>
                    <a:pt x="63" y="64"/>
                  </a:cubicBezTo>
                  <a:cubicBezTo>
                    <a:pt x="63" y="64"/>
                    <a:pt x="63" y="64"/>
                    <a:pt x="63" y="64"/>
                  </a:cubicBezTo>
                  <a:cubicBezTo>
                    <a:pt x="65" y="63"/>
                    <a:pt x="68" y="62"/>
                    <a:pt x="70" y="61"/>
                  </a:cubicBezTo>
                  <a:cubicBezTo>
                    <a:pt x="75" y="59"/>
                    <a:pt x="80" y="57"/>
                    <a:pt x="85" y="56"/>
                  </a:cubicBezTo>
                  <a:cubicBezTo>
                    <a:pt x="96" y="53"/>
                    <a:pt x="107" y="49"/>
                    <a:pt x="118" y="46"/>
                  </a:cubicBezTo>
                  <a:cubicBezTo>
                    <a:pt x="128" y="43"/>
                    <a:pt x="139" y="39"/>
                    <a:pt x="150" y="37"/>
                  </a:cubicBezTo>
                  <a:cubicBezTo>
                    <a:pt x="160" y="35"/>
                    <a:pt x="171" y="32"/>
                    <a:pt x="181" y="28"/>
                  </a:cubicBezTo>
                  <a:cubicBezTo>
                    <a:pt x="184" y="29"/>
                    <a:pt x="187" y="31"/>
                    <a:pt x="190" y="32"/>
                  </a:cubicBezTo>
                  <a:close/>
                  <a:moveTo>
                    <a:pt x="49" y="79"/>
                  </a:moveTo>
                  <a:cubicBezTo>
                    <a:pt x="49" y="79"/>
                    <a:pt x="49" y="79"/>
                    <a:pt x="49" y="79"/>
                  </a:cubicBezTo>
                  <a:cubicBezTo>
                    <a:pt x="49" y="79"/>
                    <a:pt x="49" y="79"/>
                    <a:pt x="49" y="79"/>
                  </a:cubicBezTo>
                  <a:cubicBezTo>
                    <a:pt x="49" y="79"/>
                    <a:pt x="49" y="79"/>
                    <a:pt x="49" y="79"/>
                  </a:cubicBezTo>
                  <a:close/>
                  <a:moveTo>
                    <a:pt x="196" y="35"/>
                  </a:moveTo>
                  <a:cubicBezTo>
                    <a:pt x="196" y="35"/>
                    <a:pt x="196" y="35"/>
                    <a:pt x="196" y="35"/>
                  </a:cubicBezTo>
                  <a:cubicBezTo>
                    <a:pt x="197" y="35"/>
                    <a:pt x="198" y="36"/>
                    <a:pt x="199" y="36"/>
                  </a:cubicBezTo>
                  <a:cubicBezTo>
                    <a:pt x="174" y="43"/>
                    <a:pt x="148" y="50"/>
                    <a:pt x="124" y="57"/>
                  </a:cubicBezTo>
                  <a:cubicBezTo>
                    <a:pt x="110" y="61"/>
                    <a:pt x="97" y="65"/>
                    <a:pt x="84" y="70"/>
                  </a:cubicBezTo>
                  <a:cubicBezTo>
                    <a:pt x="75" y="73"/>
                    <a:pt x="65" y="75"/>
                    <a:pt x="55" y="78"/>
                  </a:cubicBezTo>
                  <a:cubicBezTo>
                    <a:pt x="57" y="77"/>
                    <a:pt x="60" y="76"/>
                    <a:pt x="63" y="75"/>
                  </a:cubicBezTo>
                  <a:cubicBezTo>
                    <a:pt x="69" y="73"/>
                    <a:pt x="76" y="70"/>
                    <a:pt x="83" y="67"/>
                  </a:cubicBezTo>
                  <a:cubicBezTo>
                    <a:pt x="96" y="63"/>
                    <a:pt x="109" y="59"/>
                    <a:pt x="122" y="55"/>
                  </a:cubicBezTo>
                  <a:cubicBezTo>
                    <a:pt x="135" y="52"/>
                    <a:pt x="148" y="48"/>
                    <a:pt x="161" y="44"/>
                  </a:cubicBezTo>
                  <a:cubicBezTo>
                    <a:pt x="173" y="41"/>
                    <a:pt x="185" y="40"/>
                    <a:pt x="196" y="35"/>
                  </a:cubicBezTo>
                  <a:close/>
                  <a:moveTo>
                    <a:pt x="127" y="51"/>
                  </a:moveTo>
                  <a:cubicBezTo>
                    <a:pt x="115" y="55"/>
                    <a:pt x="103" y="58"/>
                    <a:pt x="91" y="61"/>
                  </a:cubicBezTo>
                  <a:cubicBezTo>
                    <a:pt x="79" y="64"/>
                    <a:pt x="68" y="69"/>
                    <a:pt x="56" y="71"/>
                  </a:cubicBezTo>
                  <a:cubicBezTo>
                    <a:pt x="56" y="71"/>
                    <a:pt x="56" y="71"/>
                    <a:pt x="56" y="71"/>
                  </a:cubicBezTo>
                  <a:cubicBezTo>
                    <a:pt x="56" y="71"/>
                    <a:pt x="57" y="71"/>
                    <a:pt x="57" y="71"/>
                  </a:cubicBezTo>
                  <a:cubicBezTo>
                    <a:pt x="58" y="70"/>
                    <a:pt x="58" y="70"/>
                    <a:pt x="58" y="70"/>
                  </a:cubicBezTo>
                  <a:cubicBezTo>
                    <a:pt x="61" y="69"/>
                    <a:pt x="64" y="69"/>
                    <a:pt x="66" y="68"/>
                  </a:cubicBezTo>
                  <a:cubicBezTo>
                    <a:pt x="72" y="67"/>
                    <a:pt x="78" y="65"/>
                    <a:pt x="84" y="63"/>
                  </a:cubicBezTo>
                  <a:cubicBezTo>
                    <a:pt x="96" y="59"/>
                    <a:pt x="108" y="55"/>
                    <a:pt x="120" y="51"/>
                  </a:cubicBezTo>
                  <a:cubicBezTo>
                    <a:pt x="131" y="48"/>
                    <a:pt x="143" y="45"/>
                    <a:pt x="155" y="42"/>
                  </a:cubicBezTo>
                  <a:cubicBezTo>
                    <a:pt x="167" y="39"/>
                    <a:pt x="179" y="37"/>
                    <a:pt x="190" y="33"/>
                  </a:cubicBezTo>
                  <a:cubicBezTo>
                    <a:pt x="190" y="32"/>
                    <a:pt x="190" y="32"/>
                    <a:pt x="190" y="32"/>
                  </a:cubicBezTo>
                  <a:cubicBezTo>
                    <a:pt x="192" y="33"/>
                    <a:pt x="194" y="34"/>
                    <a:pt x="195" y="34"/>
                  </a:cubicBezTo>
                  <a:cubicBezTo>
                    <a:pt x="173" y="39"/>
                    <a:pt x="150" y="45"/>
                    <a:pt x="127" y="51"/>
                  </a:cubicBezTo>
                  <a:close/>
                  <a:moveTo>
                    <a:pt x="122" y="42"/>
                  </a:moveTo>
                  <a:cubicBezTo>
                    <a:pt x="113" y="45"/>
                    <a:pt x="104" y="48"/>
                    <a:pt x="94" y="51"/>
                  </a:cubicBezTo>
                  <a:cubicBezTo>
                    <a:pt x="89" y="52"/>
                    <a:pt x="85" y="54"/>
                    <a:pt x="80" y="55"/>
                  </a:cubicBezTo>
                  <a:cubicBezTo>
                    <a:pt x="77" y="55"/>
                    <a:pt x="75" y="56"/>
                    <a:pt x="73" y="57"/>
                  </a:cubicBezTo>
                  <a:cubicBezTo>
                    <a:pt x="72" y="57"/>
                    <a:pt x="70" y="57"/>
                    <a:pt x="69" y="57"/>
                  </a:cubicBezTo>
                  <a:cubicBezTo>
                    <a:pt x="70" y="57"/>
                    <a:pt x="70" y="56"/>
                    <a:pt x="71" y="56"/>
                  </a:cubicBezTo>
                  <a:cubicBezTo>
                    <a:pt x="73" y="54"/>
                    <a:pt x="77" y="54"/>
                    <a:pt x="80" y="53"/>
                  </a:cubicBezTo>
                  <a:cubicBezTo>
                    <a:pt x="85" y="52"/>
                    <a:pt x="90" y="51"/>
                    <a:pt x="94" y="49"/>
                  </a:cubicBezTo>
                  <a:cubicBezTo>
                    <a:pt x="104" y="47"/>
                    <a:pt x="114" y="44"/>
                    <a:pt x="124" y="41"/>
                  </a:cubicBezTo>
                  <a:cubicBezTo>
                    <a:pt x="133" y="39"/>
                    <a:pt x="142" y="35"/>
                    <a:pt x="151" y="33"/>
                  </a:cubicBezTo>
                  <a:cubicBezTo>
                    <a:pt x="159" y="31"/>
                    <a:pt x="167" y="29"/>
                    <a:pt x="174" y="25"/>
                  </a:cubicBezTo>
                  <a:cubicBezTo>
                    <a:pt x="174" y="25"/>
                    <a:pt x="174" y="25"/>
                    <a:pt x="174" y="25"/>
                  </a:cubicBezTo>
                  <a:cubicBezTo>
                    <a:pt x="176" y="26"/>
                    <a:pt x="178" y="27"/>
                    <a:pt x="180" y="27"/>
                  </a:cubicBezTo>
                  <a:cubicBezTo>
                    <a:pt x="161" y="32"/>
                    <a:pt x="141" y="37"/>
                    <a:pt x="122" y="42"/>
                  </a:cubicBezTo>
                  <a:close/>
                  <a:moveTo>
                    <a:pt x="76" y="50"/>
                  </a:moveTo>
                  <a:cubicBezTo>
                    <a:pt x="84" y="47"/>
                    <a:pt x="93" y="46"/>
                    <a:pt x="101" y="44"/>
                  </a:cubicBezTo>
                  <a:cubicBezTo>
                    <a:pt x="111" y="42"/>
                    <a:pt x="120" y="39"/>
                    <a:pt x="129" y="37"/>
                  </a:cubicBezTo>
                  <a:cubicBezTo>
                    <a:pt x="138" y="34"/>
                    <a:pt x="147" y="32"/>
                    <a:pt x="155" y="30"/>
                  </a:cubicBezTo>
                  <a:cubicBezTo>
                    <a:pt x="159" y="29"/>
                    <a:pt x="163" y="27"/>
                    <a:pt x="167" y="26"/>
                  </a:cubicBezTo>
                  <a:cubicBezTo>
                    <a:pt x="168" y="26"/>
                    <a:pt x="172" y="26"/>
                    <a:pt x="173" y="25"/>
                  </a:cubicBezTo>
                  <a:cubicBezTo>
                    <a:pt x="170" y="27"/>
                    <a:pt x="168" y="28"/>
                    <a:pt x="165" y="28"/>
                  </a:cubicBezTo>
                  <a:cubicBezTo>
                    <a:pt x="158" y="31"/>
                    <a:pt x="150" y="32"/>
                    <a:pt x="142" y="35"/>
                  </a:cubicBezTo>
                  <a:cubicBezTo>
                    <a:pt x="133" y="38"/>
                    <a:pt x="124" y="41"/>
                    <a:pt x="114" y="43"/>
                  </a:cubicBezTo>
                  <a:cubicBezTo>
                    <a:pt x="105" y="46"/>
                    <a:pt x="96" y="48"/>
                    <a:pt x="87" y="51"/>
                  </a:cubicBezTo>
                  <a:cubicBezTo>
                    <a:pt x="82" y="52"/>
                    <a:pt x="76" y="53"/>
                    <a:pt x="72" y="55"/>
                  </a:cubicBezTo>
                  <a:cubicBezTo>
                    <a:pt x="73" y="53"/>
                    <a:pt x="75" y="51"/>
                    <a:pt x="76" y="50"/>
                  </a:cubicBezTo>
                  <a:close/>
                  <a:moveTo>
                    <a:pt x="69" y="58"/>
                  </a:moveTo>
                  <a:cubicBezTo>
                    <a:pt x="75" y="58"/>
                    <a:pt x="83" y="55"/>
                    <a:pt x="89" y="53"/>
                  </a:cubicBezTo>
                  <a:cubicBezTo>
                    <a:pt x="100" y="51"/>
                    <a:pt x="110" y="47"/>
                    <a:pt x="120" y="44"/>
                  </a:cubicBezTo>
                  <a:cubicBezTo>
                    <a:pt x="130" y="41"/>
                    <a:pt x="140" y="38"/>
                    <a:pt x="151" y="36"/>
                  </a:cubicBezTo>
                  <a:cubicBezTo>
                    <a:pt x="156" y="34"/>
                    <a:pt x="161" y="33"/>
                    <a:pt x="166" y="32"/>
                  </a:cubicBezTo>
                  <a:cubicBezTo>
                    <a:pt x="168" y="31"/>
                    <a:pt x="171" y="31"/>
                    <a:pt x="173" y="30"/>
                  </a:cubicBezTo>
                  <a:cubicBezTo>
                    <a:pt x="174" y="30"/>
                    <a:pt x="174" y="30"/>
                    <a:pt x="174" y="30"/>
                  </a:cubicBezTo>
                  <a:cubicBezTo>
                    <a:pt x="166" y="33"/>
                    <a:pt x="157" y="35"/>
                    <a:pt x="148" y="37"/>
                  </a:cubicBezTo>
                  <a:cubicBezTo>
                    <a:pt x="137" y="39"/>
                    <a:pt x="126" y="43"/>
                    <a:pt x="116" y="46"/>
                  </a:cubicBezTo>
                  <a:cubicBezTo>
                    <a:pt x="105" y="49"/>
                    <a:pt x="95" y="52"/>
                    <a:pt x="85" y="55"/>
                  </a:cubicBezTo>
                  <a:cubicBezTo>
                    <a:pt x="78" y="57"/>
                    <a:pt x="71" y="59"/>
                    <a:pt x="64" y="63"/>
                  </a:cubicBezTo>
                  <a:cubicBezTo>
                    <a:pt x="66" y="61"/>
                    <a:pt x="67" y="59"/>
                    <a:pt x="69" y="58"/>
                  </a:cubicBezTo>
                  <a:close/>
                  <a:moveTo>
                    <a:pt x="62" y="65"/>
                  </a:moveTo>
                  <a:cubicBezTo>
                    <a:pt x="72" y="63"/>
                    <a:pt x="82" y="59"/>
                    <a:pt x="92" y="57"/>
                  </a:cubicBezTo>
                  <a:cubicBezTo>
                    <a:pt x="103" y="54"/>
                    <a:pt x="114" y="51"/>
                    <a:pt x="125" y="48"/>
                  </a:cubicBezTo>
                  <a:cubicBezTo>
                    <a:pt x="137" y="45"/>
                    <a:pt x="148" y="43"/>
                    <a:pt x="159" y="40"/>
                  </a:cubicBezTo>
                  <a:cubicBezTo>
                    <a:pt x="165" y="38"/>
                    <a:pt x="171" y="37"/>
                    <a:pt x="176" y="36"/>
                  </a:cubicBezTo>
                  <a:cubicBezTo>
                    <a:pt x="178" y="35"/>
                    <a:pt x="179" y="35"/>
                    <a:pt x="180" y="35"/>
                  </a:cubicBezTo>
                  <a:cubicBezTo>
                    <a:pt x="159" y="41"/>
                    <a:pt x="137" y="45"/>
                    <a:pt x="116" y="52"/>
                  </a:cubicBezTo>
                  <a:cubicBezTo>
                    <a:pt x="104" y="55"/>
                    <a:pt x="93" y="59"/>
                    <a:pt x="82" y="63"/>
                  </a:cubicBezTo>
                  <a:cubicBezTo>
                    <a:pt x="77" y="64"/>
                    <a:pt x="71" y="66"/>
                    <a:pt x="66" y="67"/>
                  </a:cubicBezTo>
                  <a:cubicBezTo>
                    <a:pt x="63" y="68"/>
                    <a:pt x="60" y="69"/>
                    <a:pt x="58" y="70"/>
                  </a:cubicBezTo>
                  <a:cubicBezTo>
                    <a:pt x="59" y="68"/>
                    <a:pt x="60" y="67"/>
                    <a:pt x="62" y="65"/>
                  </a:cubicBezTo>
                  <a:close/>
                  <a:moveTo>
                    <a:pt x="55" y="72"/>
                  </a:moveTo>
                  <a:cubicBezTo>
                    <a:pt x="67" y="70"/>
                    <a:pt x="78" y="66"/>
                    <a:pt x="89" y="63"/>
                  </a:cubicBezTo>
                  <a:cubicBezTo>
                    <a:pt x="102" y="59"/>
                    <a:pt x="115" y="56"/>
                    <a:pt x="127" y="52"/>
                  </a:cubicBezTo>
                  <a:cubicBezTo>
                    <a:pt x="140" y="48"/>
                    <a:pt x="152" y="45"/>
                    <a:pt x="165" y="42"/>
                  </a:cubicBezTo>
                  <a:cubicBezTo>
                    <a:pt x="171" y="40"/>
                    <a:pt x="178" y="39"/>
                    <a:pt x="184" y="38"/>
                  </a:cubicBezTo>
                  <a:cubicBezTo>
                    <a:pt x="186" y="37"/>
                    <a:pt x="189" y="37"/>
                    <a:pt x="191" y="36"/>
                  </a:cubicBezTo>
                  <a:cubicBezTo>
                    <a:pt x="190" y="36"/>
                    <a:pt x="189" y="37"/>
                    <a:pt x="188" y="37"/>
                  </a:cubicBezTo>
                  <a:cubicBezTo>
                    <a:pt x="177" y="40"/>
                    <a:pt x="165" y="43"/>
                    <a:pt x="153" y="46"/>
                  </a:cubicBezTo>
                  <a:cubicBezTo>
                    <a:pt x="141" y="49"/>
                    <a:pt x="128" y="53"/>
                    <a:pt x="116" y="56"/>
                  </a:cubicBezTo>
                  <a:cubicBezTo>
                    <a:pt x="103" y="60"/>
                    <a:pt x="91" y="64"/>
                    <a:pt x="79" y="68"/>
                  </a:cubicBezTo>
                  <a:cubicBezTo>
                    <a:pt x="73" y="70"/>
                    <a:pt x="67" y="73"/>
                    <a:pt x="61" y="75"/>
                  </a:cubicBezTo>
                  <a:cubicBezTo>
                    <a:pt x="57" y="76"/>
                    <a:pt x="53" y="78"/>
                    <a:pt x="49" y="79"/>
                  </a:cubicBezTo>
                  <a:cubicBezTo>
                    <a:pt x="51" y="77"/>
                    <a:pt x="53" y="74"/>
                    <a:pt x="55" y="72"/>
                  </a:cubicBezTo>
                  <a:close/>
                  <a:moveTo>
                    <a:pt x="48" y="81"/>
                  </a:moveTo>
                  <a:cubicBezTo>
                    <a:pt x="59" y="77"/>
                    <a:pt x="71" y="75"/>
                    <a:pt x="83" y="71"/>
                  </a:cubicBezTo>
                  <a:cubicBezTo>
                    <a:pt x="96" y="67"/>
                    <a:pt x="109" y="62"/>
                    <a:pt x="122" y="58"/>
                  </a:cubicBezTo>
                  <a:cubicBezTo>
                    <a:pt x="148" y="51"/>
                    <a:pt x="174" y="43"/>
                    <a:pt x="200" y="36"/>
                  </a:cubicBezTo>
                  <a:cubicBezTo>
                    <a:pt x="202" y="37"/>
                    <a:pt x="203" y="38"/>
                    <a:pt x="205" y="39"/>
                  </a:cubicBezTo>
                  <a:cubicBezTo>
                    <a:pt x="177" y="45"/>
                    <a:pt x="150" y="52"/>
                    <a:pt x="123" y="60"/>
                  </a:cubicBezTo>
                  <a:cubicBezTo>
                    <a:pt x="109" y="64"/>
                    <a:pt x="96" y="69"/>
                    <a:pt x="82" y="73"/>
                  </a:cubicBezTo>
                  <a:cubicBezTo>
                    <a:pt x="70" y="76"/>
                    <a:pt x="57" y="79"/>
                    <a:pt x="45" y="83"/>
                  </a:cubicBezTo>
                  <a:cubicBezTo>
                    <a:pt x="46" y="82"/>
                    <a:pt x="47" y="81"/>
                    <a:pt x="48" y="81"/>
                  </a:cubicBezTo>
                  <a:close/>
                  <a:moveTo>
                    <a:pt x="44" y="85"/>
                  </a:moveTo>
                  <a:cubicBezTo>
                    <a:pt x="56" y="80"/>
                    <a:pt x="68" y="78"/>
                    <a:pt x="81" y="74"/>
                  </a:cubicBezTo>
                  <a:cubicBezTo>
                    <a:pt x="95" y="70"/>
                    <a:pt x="109" y="65"/>
                    <a:pt x="123" y="61"/>
                  </a:cubicBezTo>
                  <a:cubicBezTo>
                    <a:pt x="150" y="53"/>
                    <a:pt x="178" y="45"/>
                    <a:pt x="206" y="39"/>
                  </a:cubicBezTo>
                  <a:cubicBezTo>
                    <a:pt x="206" y="39"/>
                    <a:pt x="206" y="39"/>
                    <a:pt x="206" y="39"/>
                  </a:cubicBezTo>
                  <a:cubicBezTo>
                    <a:pt x="207" y="40"/>
                    <a:pt x="209" y="40"/>
                    <a:pt x="210" y="41"/>
                  </a:cubicBezTo>
                  <a:cubicBezTo>
                    <a:pt x="197" y="44"/>
                    <a:pt x="184" y="46"/>
                    <a:pt x="171" y="49"/>
                  </a:cubicBezTo>
                  <a:cubicBezTo>
                    <a:pt x="157" y="53"/>
                    <a:pt x="142" y="57"/>
                    <a:pt x="127" y="61"/>
                  </a:cubicBezTo>
                  <a:cubicBezTo>
                    <a:pt x="99" y="68"/>
                    <a:pt x="71" y="77"/>
                    <a:pt x="43" y="86"/>
                  </a:cubicBezTo>
                  <a:cubicBezTo>
                    <a:pt x="43" y="85"/>
                    <a:pt x="43" y="85"/>
                    <a:pt x="44" y="85"/>
                  </a:cubicBezTo>
                  <a:close/>
                  <a:moveTo>
                    <a:pt x="219" y="45"/>
                  </a:moveTo>
                  <a:cubicBezTo>
                    <a:pt x="190" y="50"/>
                    <a:pt x="161" y="59"/>
                    <a:pt x="132" y="66"/>
                  </a:cubicBezTo>
                  <a:cubicBezTo>
                    <a:pt x="104" y="73"/>
                    <a:pt x="76" y="81"/>
                    <a:pt x="48" y="88"/>
                  </a:cubicBezTo>
                  <a:cubicBezTo>
                    <a:pt x="49" y="88"/>
                    <a:pt x="51" y="87"/>
                    <a:pt x="53" y="87"/>
                  </a:cubicBezTo>
                  <a:cubicBezTo>
                    <a:pt x="60" y="85"/>
                    <a:pt x="68" y="82"/>
                    <a:pt x="76" y="80"/>
                  </a:cubicBezTo>
                  <a:cubicBezTo>
                    <a:pt x="91" y="75"/>
                    <a:pt x="106" y="71"/>
                    <a:pt x="122" y="66"/>
                  </a:cubicBezTo>
                  <a:cubicBezTo>
                    <a:pt x="137" y="62"/>
                    <a:pt x="152" y="58"/>
                    <a:pt x="167" y="54"/>
                  </a:cubicBezTo>
                  <a:cubicBezTo>
                    <a:pt x="182" y="50"/>
                    <a:pt x="197" y="47"/>
                    <a:pt x="211" y="42"/>
                  </a:cubicBezTo>
                  <a:cubicBezTo>
                    <a:pt x="214" y="43"/>
                    <a:pt x="217" y="44"/>
                    <a:pt x="219" y="45"/>
                  </a:cubicBezTo>
                  <a:close/>
                  <a:moveTo>
                    <a:pt x="41" y="87"/>
                  </a:moveTo>
                  <a:cubicBezTo>
                    <a:pt x="71" y="78"/>
                    <a:pt x="100" y="69"/>
                    <a:pt x="130" y="61"/>
                  </a:cubicBezTo>
                  <a:cubicBezTo>
                    <a:pt x="144" y="58"/>
                    <a:pt x="159" y="54"/>
                    <a:pt x="173" y="50"/>
                  </a:cubicBezTo>
                  <a:cubicBezTo>
                    <a:pt x="180" y="48"/>
                    <a:pt x="187" y="46"/>
                    <a:pt x="194" y="45"/>
                  </a:cubicBezTo>
                  <a:cubicBezTo>
                    <a:pt x="197" y="44"/>
                    <a:pt x="201" y="44"/>
                    <a:pt x="204" y="43"/>
                  </a:cubicBezTo>
                  <a:cubicBezTo>
                    <a:pt x="206" y="43"/>
                    <a:pt x="208" y="42"/>
                    <a:pt x="210" y="42"/>
                  </a:cubicBezTo>
                  <a:cubicBezTo>
                    <a:pt x="210" y="42"/>
                    <a:pt x="207" y="42"/>
                    <a:pt x="206" y="43"/>
                  </a:cubicBezTo>
                  <a:cubicBezTo>
                    <a:pt x="200" y="45"/>
                    <a:pt x="193" y="46"/>
                    <a:pt x="186" y="48"/>
                  </a:cubicBezTo>
                  <a:cubicBezTo>
                    <a:pt x="179" y="50"/>
                    <a:pt x="171" y="52"/>
                    <a:pt x="163" y="54"/>
                  </a:cubicBezTo>
                  <a:cubicBezTo>
                    <a:pt x="149" y="58"/>
                    <a:pt x="134" y="62"/>
                    <a:pt x="120" y="66"/>
                  </a:cubicBezTo>
                  <a:cubicBezTo>
                    <a:pt x="105" y="70"/>
                    <a:pt x="90" y="75"/>
                    <a:pt x="75" y="79"/>
                  </a:cubicBezTo>
                  <a:cubicBezTo>
                    <a:pt x="68" y="81"/>
                    <a:pt x="61" y="83"/>
                    <a:pt x="54" y="85"/>
                  </a:cubicBezTo>
                  <a:cubicBezTo>
                    <a:pt x="49" y="87"/>
                    <a:pt x="44" y="88"/>
                    <a:pt x="39" y="90"/>
                  </a:cubicBezTo>
                  <a:cubicBezTo>
                    <a:pt x="40" y="89"/>
                    <a:pt x="41" y="88"/>
                    <a:pt x="41" y="87"/>
                  </a:cubicBezTo>
                  <a:close/>
                  <a:moveTo>
                    <a:pt x="37" y="92"/>
                  </a:moveTo>
                  <a:cubicBezTo>
                    <a:pt x="67" y="84"/>
                    <a:pt x="98" y="75"/>
                    <a:pt x="128" y="68"/>
                  </a:cubicBezTo>
                  <a:cubicBezTo>
                    <a:pt x="159" y="60"/>
                    <a:pt x="189" y="51"/>
                    <a:pt x="220" y="46"/>
                  </a:cubicBezTo>
                  <a:cubicBezTo>
                    <a:pt x="222" y="46"/>
                    <a:pt x="223" y="47"/>
                    <a:pt x="224" y="47"/>
                  </a:cubicBezTo>
                  <a:cubicBezTo>
                    <a:pt x="217" y="49"/>
                    <a:pt x="211" y="51"/>
                    <a:pt x="204" y="53"/>
                  </a:cubicBezTo>
                  <a:cubicBezTo>
                    <a:pt x="196" y="55"/>
                    <a:pt x="188" y="56"/>
                    <a:pt x="180" y="58"/>
                  </a:cubicBezTo>
                  <a:cubicBezTo>
                    <a:pt x="163" y="61"/>
                    <a:pt x="146" y="64"/>
                    <a:pt x="130" y="68"/>
                  </a:cubicBezTo>
                  <a:cubicBezTo>
                    <a:pt x="113" y="72"/>
                    <a:pt x="97" y="77"/>
                    <a:pt x="81" y="81"/>
                  </a:cubicBezTo>
                  <a:cubicBezTo>
                    <a:pt x="73" y="83"/>
                    <a:pt x="65" y="86"/>
                    <a:pt x="57" y="88"/>
                  </a:cubicBezTo>
                  <a:cubicBezTo>
                    <a:pt x="50" y="90"/>
                    <a:pt x="42" y="91"/>
                    <a:pt x="35" y="94"/>
                  </a:cubicBezTo>
                  <a:cubicBezTo>
                    <a:pt x="36" y="93"/>
                    <a:pt x="36" y="92"/>
                    <a:pt x="37" y="92"/>
                  </a:cubicBezTo>
                  <a:close/>
                  <a:moveTo>
                    <a:pt x="34" y="95"/>
                  </a:moveTo>
                  <a:cubicBezTo>
                    <a:pt x="41" y="92"/>
                    <a:pt x="48" y="91"/>
                    <a:pt x="55" y="89"/>
                  </a:cubicBezTo>
                  <a:cubicBezTo>
                    <a:pt x="63" y="87"/>
                    <a:pt x="71" y="85"/>
                    <a:pt x="79" y="83"/>
                  </a:cubicBezTo>
                  <a:cubicBezTo>
                    <a:pt x="95" y="78"/>
                    <a:pt x="112" y="74"/>
                    <a:pt x="128" y="69"/>
                  </a:cubicBezTo>
                  <a:cubicBezTo>
                    <a:pt x="145" y="65"/>
                    <a:pt x="161" y="62"/>
                    <a:pt x="178" y="59"/>
                  </a:cubicBezTo>
                  <a:cubicBezTo>
                    <a:pt x="186" y="57"/>
                    <a:pt x="194" y="56"/>
                    <a:pt x="203" y="54"/>
                  </a:cubicBezTo>
                  <a:cubicBezTo>
                    <a:pt x="210" y="52"/>
                    <a:pt x="217" y="49"/>
                    <a:pt x="225" y="48"/>
                  </a:cubicBezTo>
                  <a:cubicBezTo>
                    <a:pt x="225" y="48"/>
                    <a:pt x="225" y="48"/>
                    <a:pt x="225" y="48"/>
                  </a:cubicBezTo>
                  <a:cubicBezTo>
                    <a:pt x="225" y="48"/>
                    <a:pt x="225" y="48"/>
                    <a:pt x="225" y="48"/>
                  </a:cubicBezTo>
                  <a:cubicBezTo>
                    <a:pt x="223" y="49"/>
                    <a:pt x="222" y="51"/>
                    <a:pt x="220" y="53"/>
                  </a:cubicBezTo>
                  <a:cubicBezTo>
                    <a:pt x="205" y="57"/>
                    <a:pt x="190" y="59"/>
                    <a:pt x="175" y="63"/>
                  </a:cubicBezTo>
                  <a:cubicBezTo>
                    <a:pt x="159" y="67"/>
                    <a:pt x="143" y="70"/>
                    <a:pt x="127" y="73"/>
                  </a:cubicBezTo>
                  <a:cubicBezTo>
                    <a:pt x="112" y="77"/>
                    <a:pt x="96" y="81"/>
                    <a:pt x="80" y="85"/>
                  </a:cubicBezTo>
                  <a:cubicBezTo>
                    <a:pt x="64" y="89"/>
                    <a:pt x="48" y="92"/>
                    <a:pt x="32" y="97"/>
                  </a:cubicBezTo>
                  <a:cubicBezTo>
                    <a:pt x="33" y="96"/>
                    <a:pt x="33" y="96"/>
                    <a:pt x="34" y="95"/>
                  </a:cubicBezTo>
                  <a:close/>
                  <a:moveTo>
                    <a:pt x="224" y="52"/>
                  </a:moveTo>
                  <a:cubicBezTo>
                    <a:pt x="225" y="52"/>
                    <a:pt x="225" y="52"/>
                    <a:pt x="225" y="52"/>
                  </a:cubicBezTo>
                  <a:cubicBezTo>
                    <a:pt x="225" y="52"/>
                    <a:pt x="225" y="53"/>
                    <a:pt x="225" y="53"/>
                  </a:cubicBezTo>
                  <a:cubicBezTo>
                    <a:pt x="225" y="54"/>
                    <a:pt x="224" y="54"/>
                    <a:pt x="224" y="54"/>
                  </a:cubicBezTo>
                  <a:cubicBezTo>
                    <a:pt x="219" y="58"/>
                    <a:pt x="215" y="63"/>
                    <a:pt x="210" y="68"/>
                  </a:cubicBezTo>
                  <a:cubicBezTo>
                    <a:pt x="200" y="79"/>
                    <a:pt x="190" y="90"/>
                    <a:pt x="180" y="101"/>
                  </a:cubicBezTo>
                  <a:cubicBezTo>
                    <a:pt x="178" y="102"/>
                    <a:pt x="177" y="104"/>
                    <a:pt x="176" y="105"/>
                  </a:cubicBezTo>
                  <a:cubicBezTo>
                    <a:pt x="192" y="87"/>
                    <a:pt x="208" y="69"/>
                    <a:pt x="224" y="52"/>
                  </a:cubicBezTo>
                  <a:close/>
                  <a:moveTo>
                    <a:pt x="155" y="88"/>
                  </a:moveTo>
                  <a:cubicBezTo>
                    <a:pt x="156" y="87"/>
                    <a:pt x="157" y="87"/>
                    <a:pt x="159" y="87"/>
                  </a:cubicBezTo>
                  <a:cubicBezTo>
                    <a:pt x="166" y="85"/>
                    <a:pt x="174" y="83"/>
                    <a:pt x="181" y="81"/>
                  </a:cubicBezTo>
                  <a:cubicBezTo>
                    <a:pt x="187" y="79"/>
                    <a:pt x="194" y="78"/>
                    <a:pt x="199" y="76"/>
                  </a:cubicBezTo>
                  <a:cubicBezTo>
                    <a:pt x="198" y="77"/>
                    <a:pt x="196" y="79"/>
                    <a:pt x="195" y="80"/>
                  </a:cubicBezTo>
                  <a:cubicBezTo>
                    <a:pt x="189" y="82"/>
                    <a:pt x="182" y="84"/>
                    <a:pt x="176" y="86"/>
                  </a:cubicBezTo>
                  <a:cubicBezTo>
                    <a:pt x="169" y="88"/>
                    <a:pt x="161" y="89"/>
                    <a:pt x="154" y="91"/>
                  </a:cubicBezTo>
                  <a:cubicBezTo>
                    <a:pt x="147" y="93"/>
                    <a:pt x="140" y="96"/>
                    <a:pt x="133" y="97"/>
                  </a:cubicBezTo>
                  <a:cubicBezTo>
                    <a:pt x="126" y="99"/>
                    <a:pt x="118" y="101"/>
                    <a:pt x="110" y="103"/>
                  </a:cubicBezTo>
                  <a:cubicBezTo>
                    <a:pt x="96" y="106"/>
                    <a:pt x="81" y="110"/>
                    <a:pt x="67" y="114"/>
                  </a:cubicBezTo>
                  <a:cubicBezTo>
                    <a:pt x="60" y="116"/>
                    <a:pt x="53" y="118"/>
                    <a:pt x="46" y="119"/>
                  </a:cubicBezTo>
                  <a:cubicBezTo>
                    <a:pt x="38" y="120"/>
                    <a:pt x="31" y="121"/>
                    <a:pt x="23" y="123"/>
                  </a:cubicBezTo>
                  <a:cubicBezTo>
                    <a:pt x="23" y="123"/>
                    <a:pt x="23" y="124"/>
                    <a:pt x="24" y="124"/>
                  </a:cubicBezTo>
                  <a:cubicBezTo>
                    <a:pt x="37" y="121"/>
                    <a:pt x="50" y="119"/>
                    <a:pt x="64" y="116"/>
                  </a:cubicBezTo>
                  <a:cubicBezTo>
                    <a:pt x="78" y="111"/>
                    <a:pt x="92" y="108"/>
                    <a:pt x="106" y="104"/>
                  </a:cubicBezTo>
                  <a:cubicBezTo>
                    <a:pt x="121" y="101"/>
                    <a:pt x="135" y="98"/>
                    <a:pt x="149" y="93"/>
                  </a:cubicBezTo>
                  <a:cubicBezTo>
                    <a:pt x="156" y="91"/>
                    <a:pt x="162" y="90"/>
                    <a:pt x="169" y="89"/>
                  </a:cubicBezTo>
                  <a:cubicBezTo>
                    <a:pt x="175" y="87"/>
                    <a:pt x="180" y="85"/>
                    <a:pt x="186" y="83"/>
                  </a:cubicBezTo>
                  <a:cubicBezTo>
                    <a:pt x="184" y="84"/>
                    <a:pt x="182" y="85"/>
                    <a:pt x="180" y="86"/>
                  </a:cubicBezTo>
                  <a:cubicBezTo>
                    <a:pt x="172" y="89"/>
                    <a:pt x="165" y="91"/>
                    <a:pt x="157" y="93"/>
                  </a:cubicBezTo>
                  <a:cubicBezTo>
                    <a:pt x="142" y="97"/>
                    <a:pt x="127" y="100"/>
                    <a:pt x="113" y="104"/>
                  </a:cubicBezTo>
                  <a:cubicBezTo>
                    <a:pt x="98" y="107"/>
                    <a:pt x="83" y="111"/>
                    <a:pt x="69" y="114"/>
                  </a:cubicBezTo>
                  <a:cubicBezTo>
                    <a:pt x="54" y="118"/>
                    <a:pt x="40" y="121"/>
                    <a:pt x="26" y="127"/>
                  </a:cubicBezTo>
                  <a:cubicBezTo>
                    <a:pt x="24" y="126"/>
                    <a:pt x="22" y="125"/>
                    <a:pt x="20" y="124"/>
                  </a:cubicBezTo>
                  <a:cubicBezTo>
                    <a:pt x="27" y="121"/>
                    <a:pt x="35" y="119"/>
                    <a:pt x="42" y="118"/>
                  </a:cubicBezTo>
                  <a:cubicBezTo>
                    <a:pt x="50" y="116"/>
                    <a:pt x="58" y="113"/>
                    <a:pt x="66" y="111"/>
                  </a:cubicBezTo>
                  <a:cubicBezTo>
                    <a:pt x="82" y="107"/>
                    <a:pt x="97" y="102"/>
                    <a:pt x="112" y="98"/>
                  </a:cubicBezTo>
                  <a:cubicBezTo>
                    <a:pt x="115" y="98"/>
                    <a:pt x="119" y="97"/>
                    <a:pt x="122" y="96"/>
                  </a:cubicBezTo>
                  <a:cubicBezTo>
                    <a:pt x="133" y="93"/>
                    <a:pt x="144" y="91"/>
                    <a:pt x="155" y="88"/>
                  </a:cubicBezTo>
                  <a:close/>
                  <a:moveTo>
                    <a:pt x="34" y="130"/>
                  </a:moveTo>
                  <a:cubicBezTo>
                    <a:pt x="34" y="130"/>
                    <a:pt x="34" y="130"/>
                    <a:pt x="34" y="130"/>
                  </a:cubicBezTo>
                  <a:cubicBezTo>
                    <a:pt x="32" y="129"/>
                    <a:pt x="30" y="129"/>
                    <a:pt x="28" y="128"/>
                  </a:cubicBezTo>
                  <a:cubicBezTo>
                    <a:pt x="50" y="125"/>
                    <a:pt x="72" y="119"/>
                    <a:pt x="94" y="113"/>
                  </a:cubicBezTo>
                  <a:cubicBezTo>
                    <a:pt x="86" y="115"/>
                    <a:pt x="79" y="118"/>
                    <a:pt x="71" y="119"/>
                  </a:cubicBezTo>
                  <a:cubicBezTo>
                    <a:pt x="59" y="123"/>
                    <a:pt x="48" y="126"/>
                    <a:pt x="36" y="130"/>
                  </a:cubicBezTo>
                  <a:cubicBezTo>
                    <a:pt x="35" y="129"/>
                    <a:pt x="34" y="130"/>
                    <a:pt x="34" y="130"/>
                  </a:cubicBezTo>
                  <a:close/>
                  <a:moveTo>
                    <a:pt x="41" y="134"/>
                  </a:moveTo>
                  <a:cubicBezTo>
                    <a:pt x="39" y="133"/>
                    <a:pt x="37" y="132"/>
                    <a:pt x="35" y="131"/>
                  </a:cubicBezTo>
                  <a:cubicBezTo>
                    <a:pt x="45" y="130"/>
                    <a:pt x="55" y="127"/>
                    <a:pt x="66" y="124"/>
                  </a:cubicBezTo>
                  <a:cubicBezTo>
                    <a:pt x="78" y="121"/>
                    <a:pt x="89" y="118"/>
                    <a:pt x="101" y="115"/>
                  </a:cubicBezTo>
                  <a:cubicBezTo>
                    <a:pt x="120" y="110"/>
                    <a:pt x="139" y="107"/>
                    <a:pt x="157" y="103"/>
                  </a:cubicBezTo>
                  <a:cubicBezTo>
                    <a:pt x="155" y="103"/>
                    <a:pt x="152" y="104"/>
                    <a:pt x="150" y="105"/>
                  </a:cubicBezTo>
                  <a:cubicBezTo>
                    <a:pt x="138" y="108"/>
                    <a:pt x="126" y="109"/>
                    <a:pt x="114" y="112"/>
                  </a:cubicBezTo>
                  <a:cubicBezTo>
                    <a:pt x="89" y="118"/>
                    <a:pt x="65" y="127"/>
                    <a:pt x="41" y="134"/>
                  </a:cubicBezTo>
                  <a:close/>
                  <a:moveTo>
                    <a:pt x="53" y="132"/>
                  </a:moveTo>
                  <a:cubicBezTo>
                    <a:pt x="58" y="130"/>
                    <a:pt x="64" y="130"/>
                    <a:pt x="69" y="128"/>
                  </a:cubicBezTo>
                  <a:cubicBezTo>
                    <a:pt x="81" y="125"/>
                    <a:pt x="93" y="121"/>
                    <a:pt x="105" y="118"/>
                  </a:cubicBezTo>
                  <a:cubicBezTo>
                    <a:pt x="124" y="113"/>
                    <a:pt x="143" y="109"/>
                    <a:pt x="163" y="105"/>
                  </a:cubicBezTo>
                  <a:cubicBezTo>
                    <a:pt x="160" y="106"/>
                    <a:pt x="158" y="107"/>
                    <a:pt x="155" y="108"/>
                  </a:cubicBezTo>
                  <a:cubicBezTo>
                    <a:pt x="147" y="110"/>
                    <a:pt x="139" y="112"/>
                    <a:pt x="131" y="114"/>
                  </a:cubicBezTo>
                  <a:cubicBezTo>
                    <a:pt x="116" y="118"/>
                    <a:pt x="101" y="122"/>
                    <a:pt x="86" y="127"/>
                  </a:cubicBezTo>
                  <a:cubicBezTo>
                    <a:pt x="81" y="129"/>
                    <a:pt x="77" y="130"/>
                    <a:pt x="72" y="131"/>
                  </a:cubicBezTo>
                  <a:cubicBezTo>
                    <a:pt x="72" y="131"/>
                    <a:pt x="72" y="131"/>
                    <a:pt x="72" y="131"/>
                  </a:cubicBezTo>
                  <a:cubicBezTo>
                    <a:pt x="64" y="133"/>
                    <a:pt x="56" y="134"/>
                    <a:pt x="49" y="138"/>
                  </a:cubicBezTo>
                  <a:cubicBezTo>
                    <a:pt x="47" y="137"/>
                    <a:pt x="44" y="136"/>
                    <a:pt x="42" y="135"/>
                  </a:cubicBezTo>
                  <a:cubicBezTo>
                    <a:pt x="46" y="134"/>
                    <a:pt x="49" y="133"/>
                    <a:pt x="53" y="132"/>
                  </a:cubicBezTo>
                  <a:close/>
                  <a:moveTo>
                    <a:pt x="50" y="138"/>
                  </a:moveTo>
                  <a:cubicBezTo>
                    <a:pt x="51" y="137"/>
                    <a:pt x="53" y="136"/>
                    <a:pt x="55" y="135"/>
                  </a:cubicBezTo>
                  <a:cubicBezTo>
                    <a:pt x="59" y="134"/>
                    <a:pt x="62" y="134"/>
                    <a:pt x="66" y="133"/>
                  </a:cubicBezTo>
                  <a:cubicBezTo>
                    <a:pt x="65" y="133"/>
                    <a:pt x="64" y="133"/>
                    <a:pt x="63" y="134"/>
                  </a:cubicBezTo>
                  <a:cubicBezTo>
                    <a:pt x="60" y="135"/>
                    <a:pt x="56" y="136"/>
                    <a:pt x="53" y="137"/>
                  </a:cubicBezTo>
                  <a:cubicBezTo>
                    <a:pt x="52" y="137"/>
                    <a:pt x="51" y="138"/>
                    <a:pt x="50" y="138"/>
                  </a:cubicBezTo>
                  <a:cubicBezTo>
                    <a:pt x="50" y="138"/>
                    <a:pt x="50" y="138"/>
                    <a:pt x="50" y="138"/>
                  </a:cubicBezTo>
                  <a:close/>
                  <a:moveTo>
                    <a:pt x="69" y="133"/>
                  </a:moveTo>
                  <a:cubicBezTo>
                    <a:pt x="70" y="133"/>
                    <a:pt x="72" y="132"/>
                    <a:pt x="73" y="132"/>
                  </a:cubicBezTo>
                  <a:cubicBezTo>
                    <a:pt x="73" y="132"/>
                    <a:pt x="73" y="132"/>
                    <a:pt x="73" y="132"/>
                  </a:cubicBezTo>
                  <a:cubicBezTo>
                    <a:pt x="81" y="131"/>
                    <a:pt x="89" y="129"/>
                    <a:pt x="97" y="127"/>
                  </a:cubicBezTo>
                  <a:cubicBezTo>
                    <a:pt x="112" y="124"/>
                    <a:pt x="128" y="120"/>
                    <a:pt x="144" y="117"/>
                  </a:cubicBezTo>
                  <a:cubicBezTo>
                    <a:pt x="144" y="117"/>
                    <a:pt x="145" y="116"/>
                    <a:pt x="146" y="116"/>
                  </a:cubicBezTo>
                  <a:cubicBezTo>
                    <a:pt x="117" y="126"/>
                    <a:pt x="87" y="131"/>
                    <a:pt x="59" y="141"/>
                  </a:cubicBezTo>
                  <a:cubicBezTo>
                    <a:pt x="59" y="142"/>
                    <a:pt x="58" y="142"/>
                    <a:pt x="58" y="142"/>
                  </a:cubicBezTo>
                  <a:cubicBezTo>
                    <a:pt x="55" y="141"/>
                    <a:pt x="53" y="140"/>
                    <a:pt x="51" y="139"/>
                  </a:cubicBezTo>
                  <a:cubicBezTo>
                    <a:pt x="57" y="137"/>
                    <a:pt x="63" y="135"/>
                    <a:pt x="69" y="133"/>
                  </a:cubicBezTo>
                  <a:close/>
                  <a:moveTo>
                    <a:pt x="115" y="167"/>
                  </a:moveTo>
                  <a:cubicBezTo>
                    <a:pt x="115" y="167"/>
                    <a:pt x="115" y="167"/>
                    <a:pt x="115" y="167"/>
                  </a:cubicBezTo>
                  <a:cubicBezTo>
                    <a:pt x="115" y="167"/>
                    <a:pt x="115" y="167"/>
                    <a:pt x="115" y="167"/>
                  </a:cubicBezTo>
                  <a:cubicBezTo>
                    <a:pt x="113" y="166"/>
                    <a:pt x="114" y="167"/>
                    <a:pt x="112" y="167"/>
                  </a:cubicBezTo>
                  <a:cubicBezTo>
                    <a:pt x="108" y="167"/>
                    <a:pt x="113" y="165"/>
                    <a:pt x="114" y="164"/>
                  </a:cubicBezTo>
                  <a:cubicBezTo>
                    <a:pt x="116" y="164"/>
                    <a:pt x="118" y="163"/>
                    <a:pt x="119" y="162"/>
                  </a:cubicBezTo>
                  <a:cubicBezTo>
                    <a:pt x="118" y="164"/>
                    <a:pt x="116" y="165"/>
                    <a:pt x="115" y="167"/>
                  </a:cubicBezTo>
                  <a:close/>
                  <a:moveTo>
                    <a:pt x="121" y="161"/>
                  </a:moveTo>
                  <a:cubicBezTo>
                    <a:pt x="117" y="161"/>
                    <a:pt x="115" y="162"/>
                    <a:pt x="111" y="163"/>
                  </a:cubicBezTo>
                  <a:cubicBezTo>
                    <a:pt x="110" y="163"/>
                    <a:pt x="108" y="164"/>
                    <a:pt x="107" y="164"/>
                  </a:cubicBezTo>
                  <a:cubicBezTo>
                    <a:pt x="101" y="165"/>
                    <a:pt x="106" y="163"/>
                    <a:pt x="108" y="162"/>
                  </a:cubicBezTo>
                  <a:cubicBezTo>
                    <a:pt x="114" y="160"/>
                    <a:pt x="120" y="159"/>
                    <a:pt x="125" y="156"/>
                  </a:cubicBezTo>
                  <a:cubicBezTo>
                    <a:pt x="124" y="158"/>
                    <a:pt x="122" y="159"/>
                    <a:pt x="121" y="161"/>
                  </a:cubicBezTo>
                  <a:close/>
                  <a:moveTo>
                    <a:pt x="127" y="154"/>
                  </a:moveTo>
                  <a:cubicBezTo>
                    <a:pt x="122" y="155"/>
                    <a:pt x="117" y="156"/>
                    <a:pt x="112" y="158"/>
                  </a:cubicBezTo>
                  <a:cubicBezTo>
                    <a:pt x="109" y="158"/>
                    <a:pt x="107" y="159"/>
                    <a:pt x="104" y="160"/>
                  </a:cubicBezTo>
                  <a:cubicBezTo>
                    <a:pt x="103" y="161"/>
                    <a:pt x="102" y="161"/>
                    <a:pt x="101" y="161"/>
                  </a:cubicBezTo>
                  <a:cubicBezTo>
                    <a:pt x="99" y="162"/>
                    <a:pt x="98" y="162"/>
                    <a:pt x="97" y="162"/>
                  </a:cubicBezTo>
                  <a:cubicBezTo>
                    <a:pt x="97" y="162"/>
                    <a:pt x="97" y="162"/>
                    <a:pt x="97" y="162"/>
                  </a:cubicBezTo>
                  <a:cubicBezTo>
                    <a:pt x="98" y="162"/>
                    <a:pt x="99" y="161"/>
                    <a:pt x="100" y="161"/>
                  </a:cubicBezTo>
                  <a:cubicBezTo>
                    <a:pt x="109" y="158"/>
                    <a:pt x="120" y="155"/>
                    <a:pt x="129" y="152"/>
                  </a:cubicBezTo>
                  <a:cubicBezTo>
                    <a:pt x="129" y="153"/>
                    <a:pt x="128" y="153"/>
                    <a:pt x="127" y="154"/>
                  </a:cubicBezTo>
                  <a:close/>
                  <a:moveTo>
                    <a:pt x="112" y="154"/>
                  </a:moveTo>
                  <a:cubicBezTo>
                    <a:pt x="108" y="155"/>
                    <a:pt x="105" y="156"/>
                    <a:pt x="101" y="156"/>
                  </a:cubicBezTo>
                  <a:cubicBezTo>
                    <a:pt x="99" y="157"/>
                    <a:pt x="98" y="157"/>
                    <a:pt x="97" y="157"/>
                  </a:cubicBezTo>
                  <a:cubicBezTo>
                    <a:pt x="95" y="158"/>
                    <a:pt x="87" y="160"/>
                    <a:pt x="93" y="158"/>
                  </a:cubicBezTo>
                  <a:cubicBezTo>
                    <a:pt x="108" y="153"/>
                    <a:pt x="123" y="149"/>
                    <a:pt x="138" y="143"/>
                  </a:cubicBezTo>
                  <a:cubicBezTo>
                    <a:pt x="135" y="146"/>
                    <a:pt x="133" y="148"/>
                    <a:pt x="131" y="151"/>
                  </a:cubicBezTo>
                  <a:cubicBezTo>
                    <a:pt x="125" y="152"/>
                    <a:pt x="118" y="153"/>
                    <a:pt x="112" y="154"/>
                  </a:cubicBezTo>
                  <a:close/>
                  <a:moveTo>
                    <a:pt x="139" y="142"/>
                  </a:moveTo>
                  <a:cubicBezTo>
                    <a:pt x="129" y="145"/>
                    <a:pt x="118" y="147"/>
                    <a:pt x="108" y="149"/>
                  </a:cubicBezTo>
                  <a:cubicBezTo>
                    <a:pt x="102" y="150"/>
                    <a:pt x="97" y="151"/>
                    <a:pt x="92" y="152"/>
                  </a:cubicBezTo>
                  <a:cubicBezTo>
                    <a:pt x="89" y="153"/>
                    <a:pt x="86" y="153"/>
                    <a:pt x="83" y="153"/>
                  </a:cubicBezTo>
                  <a:cubicBezTo>
                    <a:pt x="79" y="154"/>
                    <a:pt x="87" y="152"/>
                    <a:pt x="87" y="152"/>
                  </a:cubicBezTo>
                  <a:cubicBezTo>
                    <a:pt x="98" y="150"/>
                    <a:pt x="108" y="145"/>
                    <a:pt x="118" y="143"/>
                  </a:cubicBezTo>
                  <a:cubicBezTo>
                    <a:pt x="127" y="142"/>
                    <a:pt x="136" y="140"/>
                    <a:pt x="144" y="136"/>
                  </a:cubicBezTo>
                  <a:cubicBezTo>
                    <a:pt x="143" y="138"/>
                    <a:pt x="141" y="140"/>
                    <a:pt x="139" y="142"/>
                  </a:cubicBezTo>
                  <a:close/>
                  <a:moveTo>
                    <a:pt x="146" y="135"/>
                  </a:moveTo>
                  <a:cubicBezTo>
                    <a:pt x="146" y="135"/>
                    <a:pt x="146" y="134"/>
                    <a:pt x="145" y="135"/>
                  </a:cubicBezTo>
                  <a:cubicBezTo>
                    <a:pt x="133" y="138"/>
                    <a:pt x="120" y="140"/>
                    <a:pt x="108" y="143"/>
                  </a:cubicBezTo>
                  <a:cubicBezTo>
                    <a:pt x="101" y="145"/>
                    <a:pt x="94" y="146"/>
                    <a:pt x="87" y="147"/>
                  </a:cubicBezTo>
                  <a:cubicBezTo>
                    <a:pt x="83" y="148"/>
                    <a:pt x="79" y="149"/>
                    <a:pt x="76" y="149"/>
                  </a:cubicBezTo>
                  <a:cubicBezTo>
                    <a:pt x="75" y="149"/>
                    <a:pt x="70" y="150"/>
                    <a:pt x="75" y="148"/>
                  </a:cubicBezTo>
                  <a:cubicBezTo>
                    <a:pt x="76" y="148"/>
                    <a:pt x="77" y="148"/>
                    <a:pt x="79" y="148"/>
                  </a:cubicBezTo>
                  <a:cubicBezTo>
                    <a:pt x="92" y="145"/>
                    <a:pt x="105" y="141"/>
                    <a:pt x="118" y="138"/>
                  </a:cubicBezTo>
                  <a:cubicBezTo>
                    <a:pt x="129" y="134"/>
                    <a:pt x="141" y="133"/>
                    <a:pt x="152" y="128"/>
                  </a:cubicBezTo>
                  <a:cubicBezTo>
                    <a:pt x="150" y="130"/>
                    <a:pt x="148" y="132"/>
                    <a:pt x="146" y="135"/>
                  </a:cubicBezTo>
                  <a:close/>
                  <a:moveTo>
                    <a:pt x="153" y="126"/>
                  </a:moveTo>
                  <a:cubicBezTo>
                    <a:pt x="153" y="126"/>
                    <a:pt x="152" y="127"/>
                    <a:pt x="152" y="127"/>
                  </a:cubicBezTo>
                  <a:cubicBezTo>
                    <a:pt x="152" y="126"/>
                    <a:pt x="151" y="127"/>
                    <a:pt x="150" y="128"/>
                  </a:cubicBezTo>
                  <a:cubicBezTo>
                    <a:pt x="145" y="130"/>
                    <a:pt x="140" y="131"/>
                    <a:pt x="134" y="132"/>
                  </a:cubicBezTo>
                  <a:cubicBezTo>
                    <a:pt x="134" y="132"/>
                    <a:pt x="134" y="132"/>
                    <a:pt x="134" y="133"/>
                  </a:cubicBezTo>
                  <a:cubicBezTo>
                    <a:pt x="133" y="133"/>
                    <a:pt x="132" y="133"/>
                    <a:pt x="131" y="133"/>
                  </a:cubicBezTo>
                  <a:cubicBezTo>
                    <a:pt x="124" y="135"/>
                    <a:pt x="117" y="136"/>
                    <a:pt x="110" y="138"/>
                  </a:cubicBezTo>
                  <a:cubicBezTo>
                    <a:pt x="101" y="140"/>
                    <a:pt x="93" y="141"/>
                    <a:pt x="85" y="142"/>
                  </a:cubicBezTo>
                  <a:cubicBezTo>
                    <a:pt x="81" y="143"/>
                    <a:pt x="77" y="143"/>
                    <a:pt x="73" y="144"/>
                  </a:cubicBezTo>
                  <a:cubicBezTo>
                    <a:pt x="73" y="144"/>
                    <a:pt x="72" y="144"/>
                    <a:pt x="72" y="145"/>
                  </a:cubicBezTo>
                  <a:cubicBezTo>
                    <a:pt x="86" y="140"/>
                    <a:pt x="101" y="135"/>
                    <a:pt x="116" y="131"/>
                  </a:cubicBezTo>
                  <a:cubicBezTo>
                    <a:pt x="122" y="129"/>
                    <a:pt x="129" y="127"/>
                    <a:pt x="135" y="125"/>
                  </a:cubicBezTo>
                  <a:cubicBezTo>
                    <a:pt x="140" y="123"/>
                    <a:pt x="145" y="122"/>
                    <a:pt x="149" y="121"/>
                  </a:cubicBezTo>
                  <a:cubicBezTo>
                    <a:pt x="153" y="120"/>
                    <a:pt x="156" y="119"/>
                    <a:pt x="160" y="118"/>
                  </a:cubicBezTo>
                  <a:cubicBezTo>
                    <a:pt x="160" y="118"/>
                    <a:pt x="161" y="118"/>
                    <a:pt x="161" y="118"/>
                  </a:cubicBezTo>
                  <a:cubicBezTo>
                    <a:pt x="158" y="121"/>
                    <a:pt x="156" y="123"/>
                    <a:pt x="153" y="126"/>
                  </a:cubicBezTo>
                  <a:close/>
                  <a:moveTo>
                    <a:pt x="162" y="116"/>
                  </a:moveTo>
                  <a:cubicBezTo>
                    <a:pt x="157" y="118"/>
                    <a:pt x="152" y="119"/>
                    <a:pt x="147" y="121"/>
                  </a:cubicBezTo>
                  <a:cubicBezTo>
                    <a:pt x="145" y="121"/>
                    <a:pt x="143" y="122"/>
                    <a:pt x="141" y="122"/>
                  </a:cubicBezTo>
                  <a:cubicBezTo>
                    <a:pt x="139" y="123"/>
                    <a:pt x="138" y="123"/>
                    <a:pt x="136" y="124"/>
                  </a:cubicBezTo>
                  <a:cubicBezTo>
                    <a:pt x="127" y="126"/>
                    <a:pt x="118" y="128"/>
                    <a:pt x="109" y="130"/>
                  </a:cubicBezTo>
                  <a:cubicBezTo>
                    <a:pt x="100" y="133"/>
                    <a:pt x="90" y="135"/>
                    <a:pt x="81" y="137"/>
                  </a:cubicBezTo>
                  <a:cubicBezTo>
                    <a:pt x="77" y="138"/>
                    <a:pt x="73" y="139"/>
                    <a:pt x="68" y="140"/>
                  </a:cubicBezTo>
                  <a:cubicBezTo>
                    <a:pt x="66" y="141"/>
                    <a:pt x="63" y="141"/>
                    <a:pt x="61" y="142"/>
                  </a:cubicBezTo>
                  <a:cubicBezTo>
                    <a:pt x="56" y="142"/>
                    <a:pt x="63" y="141"/>
                    <a:pt x="64" y="140"/>
                  </a:cubicBezTo>
                  <a:cubicBezTo>
                    <a:pt x="82" y="135"/>
                    <a:pt x="101" y="130"/>
                    <a:pt x="119" y="125"/>
                  </a:cubicBezTo>
                  <a:cubicBezTo>
                    <a:pt x="128" y="122"/>
                    <a:pt x="138" y="120"/>
                    <a:pt x="147" y="117"/>
                  </a:cubicBezTo>
                  <a:cubicBezTo>
                    <a:pt x="154" y="115"/>
                    <a:pt x="161" y="113"/>
                    <a:pt x="167" y="110"/>
                  </a:cubicBezTo>
                  <a:cubicBezTo>
                    <a:pt x="167" y="110"/>
                    <a:pt x="168" y="110"/>
                    <a:pt x="168" y="110"/>
                  </a:cubicBezTo>
                  <a:cubicBezTo>
                    <a:pt x="166" y="112"/>
                    <a:pt x="164" y="114"/>
                    <a:pt x="162" y="116"/>
                  </a:cubicBezTo>
                  <a:close/>
                  <a:moveTo>
                    <a:pt x="79" y="138"/>
                  </a:moveTo>
                  <a:cubicBezTo>
                    <a:pt x="88" y="136"/>
                    <a:pt x="97" y="134"/>
                    <a:pt x="106" y="132"/>
                  </a:cubicBezTo>
                  <a:cubicBezTo>
                    <a:pt x="111" y="131"/>
                    <a:pt x="117" y="129"/>
                    <a:pt x="123" y="128"/>
                  </a:cubicBezTo>
                  <a:cubicBezTo>
                    <a:pt x="120" y="129"/>
                    <a:pt x="118" y="129"/>
                    <a:pt x="116" y="130"/>
                  </a:cubicBezTo>
                  <a:cubicBezTo>
                    <a:pt x="107" y="133"/>
                    <a:pt x="98" y="135"/>
                    <a:pt x="90" y="138"/>
                  </a:cubicBezTo>
                  <a:cubicBezTo>
                    <a:pt x="82" y="140"/>
                    <a:pt x="74" y="143"/>
                    <a:pt x="67" y="145"/>
                  </a:cubicBezTo>
                  <a:cubicBezTo>
                    <a:pt x="66" y="145"/>
                    <a:pt x="66" y="145"/>
                    <a:pt x="66" y="145"/>
                  </a:cubicBezTo>
                  <a:cubicBezTo>
                    <a:pt x="66" y="146"/>
                    <a:pt x="65" y="146"/>
                    <a:pt x="65" y="146"/>
                  </a:cubicBezTo>
                  <a:cubicBezTo>
                    <a:pt x="65" y="145"/>
                    <a:pt x="64" y="145"/>
                    <a:pt x="64" y="145"/>
                  </a:cubicBezTo>
                  <a:cubicBezTo>
                    <a:pt x="62" y="144"/>
                    <a:pt x="60" y="143"/>
                    <a:pt x="59" y="143"/>
                  </a:cubicBezTo>
                  <a:cubicBezTo>
                    <a:pt x="66" y="142"/>
                    <a:pt x="73" y="140"/>
                    <a:pt x="79" y="138"/>
                  </a:cubicBezTo>
                  <a:close/>
                  <a:moveTo>
                    <a:pt x="110" y="139"/>
                  </a:moveTo>
                  <a:cubicBezTo>
                    <a:pt x="112" y="138"/>
                    <a:pt x="114" y="138"/>
                    <a:pt x="116" y="137"/>
                  </a:cubicBezTo>
                  <a:cubicBezTo>
                    <a:pt x="114" y="138"/>
                    <a:pt x="112" y="138"/>
                    <a:pt x="110" y="139"/>
                  </a:cubicBezTo>
                  <a:cubicBezTo>
                    <a:pt x="102" y="141"/>
                    <a:pt x="95" y="142"/>
                    <a:pt x="87" y="144"/>
                  </a:cubicBezTo>
                  <a:cubicBezTo>
                    <a:pt x="84" y="145"/>
                    <a:pt x="81" y="146"/>
                    <a:pt x="78" y="147"/>
                  </a:cubicBezTo>
                  <a:cubicBezTo>
                    <a:pt x="76" y="147"/>
                    <a:pt x="74" y="148"/>
                    <a:pt x="72" y="149"/>
                  </a:cubicBezTo>
                  <a:cubicBezTo>
                    <a:pt x="70" y="148"/>
                    <a:pt x="68" y="147"/>
                    <a:pt x="66" y="146"/>
                  </a:cubicBezTo>
                  <a:cubicBezTo>
                    <a:pt x="81" y="143"/>
                    <a:pt x="95" y="142"/>
                    <a:pt x="110" y="139"/>
                  </a:cubicBezTo>
                  <a:close/>
                  <a:moveTo>
                    <a:pt x="108" y="144"/>
                  </a:moveTo>
                  <a:cubicBezTo>
                    <a:pt x="119" y="141"/>
                    <a:pt x="131" y="139"/>
                    <a:pt x="142" y="136"/>
                  </a:cubicBezTo>
                  <a:cubicBezTo>
                    <a:pt x="140" y="137"/>
                    <a:pt x="139" y="138"/>
                    <a:pt x="137" y="138"/>
                  </a:cubicBezTo>
                  <a:cubicBezTo>
                    <a:pt x="135" y="139"/>
                    <a:pt x="132" y="139"/>
                    <a:pt x="129" y="140"/>
                  </a:cubicBezTo>
                  <a:cubicBezTo>
                    <a:pt x="124" y="141"/>
                    <a:pt x="118" y="142"/>
                    <a:pt x="113" y="144"/>
                  </a:cubicBezTo>
                  <a:cubicBezTo>
                    <a:pt x="107" y="145"/>
                    <a:pt x="101" y="147"/>
                    <a:pt x="95" y="149"/>
                  </a:cubicBezTo>
                  <a:cubicBezTo>
                    <a:pt x="90" y="151"/>
                    <a:pt x="85" y="151"/>
                    <a:pt x="80" y="153"/>
                  </a:cubicBezTo>
                  <a:cubicBezTo>
                    <a:pt x="78" y="152"/>
                    <a:pt x="76" y="151"/>
                    <a:pt x="73" y="150"/>
                  </a:cubicBezTo>
                  <a:cubicBezTo>
                    <a:pt x="85" y="149"/>
                    <a:pt x="96" y="146"/>
                    <a:pt x="108" y="144"/>
                  </a:cubicBezTo>
                  <a:close/>
                  <a:moveTo>
                    <a:pt x="104" y="151"/>
                  </a:moveTo>
                  <a:cubicBezTo>
                    <a:pt x="114" y="149"/>
                    <a:pt x="124" y="146"/>
                    <a:pt x="134" y="144"/>
                  </a:cubicBezTo>
                  <a:cubicBezTo>
                    <a:pt x="134" y="144"/>
                    <a:pt x="135" y="144"/>
                    <a:pt x="135" y="144"/>
                  </a:cubicBezTo>
                  <a:cubicBezTo>
                    <a:pt x="134" y="144"/>
                    <a:pt x="133" y="144"/>
                    <a:pt x="132" y="145"/>
                  </a:cubicBezTo>
                  <a:cubicBezTo>
                    <a:pt x="127" y="147"/>
                    <a:pt x="122" y="148"/>
                    <a:pt x="118" y="150"/>
                  </a:cubicBezTo>
                  <a:cubicBezTo>
                    <a:pt x="113" y="151"/>
                    <a:pt x="108" y="153"/>
                    <a:pt x="103" y="154"/>
                  </a:cubicBezTo>
                  <a:cubicBezTo>
                    <a:pt x="99" y="155"/>
                    <a:pt x="94" y="156"/>
                    <a:pt x="90" y="158"/>
                  </a:cubicBezTo>
                  <a:cubicBezTo>
                    <a:pt x="87" y="157"/>
                    <a:pt x="85" y="155"/>
                    <a:pt x="82" y="154"/>
                  </a:cubicBezTo>
                  <a:cubicBezTo>
                    <a:pt x="89" y="154"/>
                    <a:pt x="97" y="152"/>
                    <a:pt x="104" y="151"/>
                  </a:cubicBezTo>
                  <a:close/>
                  <a:moveTo>
                    <a:pt x="107" y="156"/>
                  </a:moveTo>
                  <a:cubicBezTo>
                    <a:pt x="112" y="155"/>
                    <a:pt x="117" y="154"/>
                    <a:pt x="123" y="153"/>
                  </a:cubicBezTo>
                  <a:cubicBezTo>
                    <a:pt x="121" y="153"/>
                    <a:pt x="120" y="154"/>
                    <a:pt x="118" y="154"/>
                  </a:cubicBezTo>
                  <a:cubicBezTo>
                    <a:pt x="111" y="156"/>
                    <a:pt x="104" y="159"/>
                    <a:pt x="97" y="162"/>
                  </a:cubicBezTo>
                  <a:cubicBezTo>
                    <a:pt x="96" y="161"/>
                    <a:pt x="96" y="161"/>
                    <a:pt x="96" y="161"/>
                  </a:cubicBezTo>
                  <a:cubicBezTo>
                    <a:pt x="95" y="161"/>
                    <a:pt x="93" y="160"/>
                    <a:pt x="92" y="159"/>
                  </a:cubicBezTo>
                  <a:cubicBezTo>
                    <a:pt x="97" y="159"/>
                    <a:pt x="102" y="157"/>
                    <a:pt x="107" y="156"/>
                  </a:cubicBezTo>
                  <a:close/>
                  <a:moveTo>
                    <a:pt x="109" y="159"/>
                  </a:moveTo>
                  <a:cubicBezTo>
                    <a:pt x="114" y="158"/>
                    <a:pt x="119" y="157"/>
                    <a:pt x="124" y="156"/>
                  </a:cubicBezTo>
                  <a:cubicBezTo>
                    <a:pt x="129" y="154"/>
                    <a:pt x="121" y="157"/>
                    <a:pt x="121" y="157"/>
                  </a:cubicBezTo>
                  <a:cubicBezTo>
                    <a:pt x="119" y="158"/>
                    <a:pt x="116" y="159"/>
                    <a:pt x="113" y="160"/>
                  </a:cubicBezTo>
                  <a:cubicBezTo>
                    <a:pt x="110" y="161"/>
                    <a:pt x="106" y="162"/>
                    <a:pt x="103" y="164"/>
                  </a:cubicBezTo>
                  <a:cubicBezTo>
                    <a:pt x="102" y="164"/>
                    <a:pt x="102" y="164"/>
                    <a:pt x="102" y="164"/>
                  </a:cubicBezTo>
                  <a:cubicBezTo>
                    <a:pt x="101" y="164"/>
                    <a:pt x="100" y="163"/>
                    <a:pt x="98" y="162"/>
                  </a:cubicBezTo>
                  <a:cubicBezTo>
                    <a:pt x="102" y="162"/>
                    <a:pt x="106" y="161"/>
                    <a:pt x="109" y="159"/>
                  </a:cubicBezTo>
                  <a:close/>
                  <a:moveTo>
                    <a:pt x="110" y="164"/>
                  </a:moveTo>
                  <a:cubicBezTo>
                    <a:pt x="112" y="164"/>
                    <a:pt x="113" y="163"/>
                    <a:pt x="115" y="163"/>
                  </a:cubicBezTo>
                  <a:cubicBezTo>
                    <a:pt x="115" y="163"/>
                    <a:pt x="121" y="161"/>
                    <a:pt x="119" y="162"/>
                  </a:cubicBezTo>
                  <a:cubicBezTo>
                    <a:pt x="115" y="163"/>
                    <a:pt x="111" y="164"/>
                    <a:pt x="108" y="167"/>
                  </a:cubicBezTo>
                  <a:cubicBezTo>
                    <a:pt x="108" y="167"/>
                    <a:pt x="108" y="167"/>
                    <a:pt x="108" y="167"/>
                  </a:cubicBezTo>
                  <a:cubicBezTo>
                    <a:pt x="107" y="167"/>
                    <a:pt x="105" y="166"/>
                    <a:pt x="104" y="165"/>
                  </a:cubicBezTo>
                  <a:cubicBezTo>
                    <a:pt x="106" y="165"/>
                    <a:pt x="108" y="165"/>
                    <a:pt x="110" y="164"/>
                  </a:cubicBezTo>
                  <a:close/>
                  <a:moveTo>
                    <a:pt x="108" y="168"/>
                  </a:moveTo>
                  <a:cubicBezTo>
                    <a:pt x="108" y="168"/>
                    <a:pt x="113" y="167"/>
                    <a:pt x="113" y="168"/>
                  </a:cubicBezTo>
                  <a:cubicBezTo>
                    <a:pt x="113" y="169"/>
                    <a:pt x="112" y="169"/>
                    <a:pt x="112" y="170"/>
                  </a:cubicBezTo>
                  <a:cubicBezTo>
                    <a:pt x="111" y="169"/>
                    <a:pt x="110" y="168"/>
                    <a:pt x="108" y="168"/>
                  </a:cubicBezTo>
                  <a:cubicBezTo>
                    <a:pt x="108" y="168"/>
                    <a:pt x="108" y="168"/>
                    <a:pt x="108" y="168"/>
                  </a:cubicBezTo>
                  <a:close/>
                  <a:moveTo>
                    <a:pt x="169" y="108"/>
                  </a:moveTo>
                  <a:cubicBezTo>
                    <a:pt x="149" y="117"/>
                    <a:pt x="126" y="120"/>
                    <a:pt x="104" y="125"/>
                  </a:cubicBezTo>
                  <a:cubicBezTo>
                    <a:pt x="96" y="127"/>
                    <a:pt x="87" y="129"/>
                    <a:pt x="79" y="130"/>
                  </a:cubicBezTo>
                  <a:cubicBezTo>
                    <a:pt x="84" y="129"/>
                    <a:pt x="88" y="127"/>
                    <a:pt x="93" y="126"/>
                  </a:cubicBezTo>
                  <a:cubicBezTo>
                    <a:pt x="108" y="121"/>
                    <a:pt x="124" y="116"/>
                    <a:pt x="139" y="113"/>
                  </a:cubicBezTo>
                  <a:cubicBezTo>
                    <a:pt x="146" y="111"/>
                    <a:pt x="154" y="109"/>
                    <a:pt x="161" y="107"/>
                  </a:cubicBezTo>
                  <a:cubicBezTo>
                    <a:pt x="164" y="106"/>
                    <a:pt x="167" y="104"/>
                    <a:pt x="170" y="103"/>
                  </a:cubicBezTo>
                  <a:cubicBezTo>
                    <a:pt x="171" y="103"/>
                    <a:pt x="172" y="103"/>
                    <a:pt x="173" y="102"/>
                  </a:cubicBezTo>
                  <a:cubicBezTo>
                    <a:pt x="174" y="102"/>
                    <a:pt x="174" y="102"/>
                    <a:pt x="174" y="102"/>
                  </a:cubicBezTo>
                  <a:cubicBezTo>
                    <a:pt x="175" y="102"/>
                    <a:pt x="175" y="102"/>
                    <a:pt x="175" y="102"/>
                  </a:cubicBezTo>
                  <a:cubicBezTo>
                    <a:pt x="173" y="104"/>
                    <a:pt x="171" y="106"/>
                    <a:pt x="169" y="108"/>
                  </a:cubicBezTo>
                  <a:close/>
                  <a:moveTo>
                    <a:pt x="176" y="101"/>
                  </a:moveTo>
                  <a:cubicBezTo>
                    <a:pt x="176" y="101"/>
                    <a:pt x="176" y="101"/>
                    <a:pt x="176" y="101"/>
                  </a:cubicBezTo>
                  <a:cubicBezTo>
                    <a:pt x="174" y="101"/>
                    <a:pt x="172" y="102"/>
                    <a:pt x="170" y="103"/>
                  </a:cubicBezTo>
                  <a:cubicBezTo>
                    <a:pt x="169" y="103"/>
                    <a:pt x="168" y="103"/>
                    <a:pt x="167" y="103"/>
                  </a:cubicBezTo>
                  <a:cubicBezTo>
                    <a:pt x="151" y="107"/>
                    <a:pt x="135" y="109"/>
                    <a:pt x="119" y="113"/>
                  </a:cubicBezTo>
                  <a:cubicBezTo>
                    <a:pt x="104" y="117"/>
                    <a:pt x="88" y="122"/>
                    <a:pt x="73" y="127"/>
                  </a:cubicBezTo>
                  <a:cubicBezTo>
                    <a:pt x="68" y="128"/>
                    <a:pt x="63" y="129"/>
                    <a:pt x="57" y="130"/>
                  </a:cubicBezTo>
                  <a:cubicBezTo>
                    <a:pt x="73" y="125"/>
                    <a:pt x="88" y="121"/>
                    <a:pt x="103" y="116"/>
                  </a:cubicBezTo>
                  <a:cubicBezTo>
                    <a:pt x="118" y="112"/>
                    <a:pt x="134" y="109"/>
                    <a:pt x="150" y="105"/>
                  </a:cubicBezTo>
                  <a:cubicBezTo>
                    <a:pt x="159" y="103"/>
                    <a:pt x="168" y="101"/>
                    <a:pt x="176" y="99"/>
                  </a:cubicBezTo>
                  <a:cubicBezTo>
                    <a:pt x="177" y="99"/>
                    <a:pt x="178" y="98"/>
                    <a:pt x="178" y="98"/>
                  </a:cubicBezTo>
                  <a:cubicBezTo>
                    <a:pt x="178" y="98"/>
                    <a:pt x="179" y="98"/>
                    <a:pt x="179" y="98"/>
                  </a:cubicBezTo>
                  <a:cubicBezTo>
                    <a:pt x="178" y="99"/>
                    <a:pt x="177" y="100"/>
                    <a:pt x="176" y="101"/>
                  </a:cubicBezTo>
                  <a:close/>
                  <a:moveTo>
                    <a:pt x="180" y="97"/>
                  </a:moveTo>
                  <a:cubicBezTo>
                    <a:pt x="180" y="97"/>
                    <a:pt x="180" y="97"/>
                    <a:pt x="180" y="97"/>
                  </a:cubicBezTo>
                  <a:cubicBezTo>
                    <a:pt x="164" y="101"/>
                    <a:pt x="149" y="104"/>
                    <a:pt x="133" y="107"/>
                  </a:cubicBezTo>
                  <a:cubicBezTo>
                    <a:pt x="117" y="110"/>
                    <a:pt x="102" y="114"/>
                    <a:pt x="86" y="118"/>
                  </a:cubicBezTo>
                  <a:cubicBezTo>
                    <a:pt x="71" y="122"/>
                    <a:pt x="55" y="127"/>
                    <a:pt x="40" y="130"/>
                  </a:cubicBezTo>
                  <a:cubicBezTo>
                    <a:pt x="39" y="130"/>
                    <a:pt x="38" y="130"/>
                    <a:pt x="38" y="130"/>
                  </a:cubicBezTo>
                  <a:cubicBezTo>
                    <a:pt x="38" y="130"/>
                    <a:pt x="38" y="130"/>
                    <a:pt x="38" y="130"/>
                  </a:cubicBezTo>
                  <a:cubicBezTo>
                    <a:pt x="38" y="130"/>
                    <a:pt x="39" y="130"/>
                    <a:pt x="40" y="129"/>
                  </a:cubicBezTo>
                  <a:cubicBezTo>
                    <a:pt x="43" y="128"/>
                    <a:pt x="47" y="127"/>
                    <a:pt x="50" y="126"/>
                  </a:cubicBezTo>
                  <a:cubicBezTo>
                    <a:pt x="59" y="123"/>
                    <a:pt x="67" y="121"/>
                    <a:pt x="75" y="119"/>
                  </a:cubicBezTo>
                  <a:cubicBezTo>
                    <a:pt x="91" y="115"/>
                    <a:pt x="106" y="110"/>
                    <a:pt x="122" y="107"/>
                  </a:cubicBezTo>
                  <a:cubicBezTo>
                    <a:pt x="138" y="104"/>
                    <a:pt x="154" y="101"/>
                    <a:pt x="169" y="96"/>
                  </a:cubicBezTo>
                  <a:cubicBezTo>
                    <a:pt x="173" y="95"/>
                    <a:pt x="177" y="93"/>
                    <a:pt x="180" y="92"/>
                  </a:cubicBezTo>
                  <a:cubicBezTo>
                    <a:pt x="180" y="92"/>
                    <a:pt x="181" y="92"/>
                    <a:pt x="181" y="92"/>
                  </a:cubicBezTo>
                  <a:cubicBezTo>
                    <a:pt x="183" y="91"/>
                    <a:pt x="184" y="91"/>
                    <a:pt x="186" y="90"/>
                  </a:cubicBezTo>
                  <a:cubicBezTo>
                    <a:pt x="184" y="92"/>
                    <a:pt x="182" y="95"/>
                    <a:pt x="180" y="97"/>
                  </a:cubicBezTo>
                  <a:close/>
                  <a:moveTo>
                    <a:pt x="113" y="108"/>
                  </a:moveTo>
                  <a:cubicBezTo>
                    <a:pt x="124" y="105"/>
                    <a:pt x="135" y="102"/>
                    <a:pt x="146" y="100"/>
                  </a:cubicBezTo>
                  <a:cubicBezTo>
                    <a:pt x="151" y="99"/>
                    <a:pt x="156" y="98"/>
                    <a:pt x="161" y="97"/>
                  </a:cubicBezTo>
                  <a:cubicBezTo>
                    <a:pt x="158" y="98"/>
                    <a:pt x="154" y="99"/>
                    <a:pt x="150" y="100"/>
                  </a:cubicBezTo>
                  <a:cubicBezTo>
                    <a:pt x="138" y="103"/>
                    <a:pt x="126" y="105"/>
                    <a:pt x="113" y="108"/>
                  </a:cubicBezTo>
                  <a:close/>
                  <a:moveTo>
                    <a:pt x="187" y="89"/>
                  </a:moveTo>
                  <a:cubicBezTo>
                    <a:pt x="187" y="89"/>
                    <a:pt x="187" y="89"/>
                    <a:pt x="187" y="89"/>
                  </a:cubicBezTo>
                  <a:cubicBezTo>
                    <a:pt x="185" y="89"/>
                    <a:pt x="184" y="90"/>
                    <a:pt x="182" y="90"/>
                  </a:cubicBezTo>
                  <a:cubicBezTo>
                    <a:pt x="182" y="90"/>
                    <a:pt x="182" y="90"/>
                    <a:pt x="181" y="91"/>
                  </a:cubicBezTo>
                  <a:cubicBezTo>
                    <a:pt x="173" y="93"/>
                    <a:pt x="166" y="96"/>
                    <a:pt x="157" y="97"/>
                  </a:cubicBezTo>
                  <a:cubicBezTo>
                    <a:pt x="141" y="101"/>
                    <a:pt x="126" y="104"/>
                    <a:pt x="110" y="108"/>
                  </a:cubicBezTo>
                  <a:cubicBezTo>
                    <a:pt x="100" y="111"/>
                    <a:pt x="90" y="113"/>
                    <a:pt x="80" y="116"/>
                  </a:cubicBezTo>
                  <a:cubicBezTo>
                    <a:pt x="69" y="119"/>
                    <a:pt x="59" y="121"/>
                    <a:pt x="48" y="123"/>
                  </a:cubicBezTo>
                  <a:cubicBezTo>
                    <a:pt x="43" y="124"/>
                    <a:pt x="38" y="125"/>
                    <a:pt x="33" y="126"/>
                  </a:cubicBezTo>
                  <a:cubicBezTo>
                    <a:pt x="32" y="126"/>
                    <a:pt x="25" y="128"/>
                    <a:pt x="30" y="126"/>
                  </a:cubicBezTo>
                  <a:cubicBezTo>
                    <a:pt x="32" y="125"/>
                    <a:pt x="34" y="125"/>
                    <a:pt x="37" y="124"/>
                  </a:cubicBezTo>
                  <a:cubicBezTo>
                    <a:pt x="47" y="121"/>
                    <a:pt x="58" y="118"/>
                    <a:pt x="69" y="115"/>
                  </a:cubicBezTo>
                  <a:cubicBezTo>
                    <a:pt x="90" y="110"/>
                    <a:pt x="111" y="105"/>
                    <a:pt x="132" y="100"/>
                  </a:cubicBezTo>
                  <a:cubicBezTo>
                    <a:pt x="143" y="97"/>
                    <a:pt x="154" y="95"/>
                    <a:pt x="165" y="92"/>
                  </a:cubicBezTo>
                  <a:cubicBezTo>
                    <a:pt x="175" y="89"/>
                    <a:pt x="184" y="85"/>
                    <a:pt x="194" y="81"/>
                  </a:cubicBezTo>
                  <a:cubicBezTo>
                    <a:pt x="192" y="84"/>
                    <a:pt x="189" y="86"/>
                    <a:pt x="187" y="89"/>
                  </a:cubicBezTo>
                  <a:close/>
                  <a:moveTo>
                    <a:pt x="64" y="111"/>
                  </a:moveTo>
                  <a:cubicBezTo>
                    <a:pt x="57" y="113"/>
                    <a:pt x="49" y="115"/>
                    <a:pt x="42" y="117"/>
                  </a:cubicBezTo>
                  <a:cubicBezTo>
                    <a:pt x="35" y="119"/>
                    <a:pt x="28" y="120"/>
                    <a:pt x="21" y="123"/>
                  </a:cubicBezTo>
                  <a:cubicBezTo>
                    <a:pt x="20" y="123"/>
                    <a:pt x="20" y="123"/>
                    <a:pt x="19" y="123"/>
                  </a:cubicBezTo>
                  <a:cubicBezTo>
                    <a:pt x="17" y="122"/>
                    <a:pt x="15" y="121"/>
                    <a:pt x="13" y="120"/>
                  </a:cubicBezTo>
                  <a:cubicBezTo>
                    <a:pt x="19" y="119"/>
                    <a:pt x="25" y="118"/>
                    <a:pt x="30" y="116"/>
                  </a:cubicBezTo>
                  <a:cubicBezTo>
                    <a:pt x="38" y="113"/>
                    <a:pt x="46" y="111"/>
                    <a:pt x="54" y="109"/>
                  </a:cubicBezTo>
                  <a:cubicBezTo>
                    <a:pt x="69" y="106"/>
                    <a:pt x="83" y="104"/>
                    <a:pt x="98" y="101"/>
                  </a:cubicBezTo>
                  <a:cubicBezTo>
                    <a:pt x="87" y="104"/>
                    <a:pt x="75" y="108"/>
                    <a:pt x="64" y="111"/>
                  </a:cubicBezTo>
                  <a:close/>
                  <a:moveTo>
                    <a:pt x="61" y="147"/>
                  </a:moveTo>
                  <a:cubicBezTo>
                    <a:pt x="72" y="152"/>
                    <a:pt x="83" y="157"/>
                    <a:pt x="93" y="163"/>
                  </a:cubicBezTo>
                  <a:cubicBezTo>
                    <a:pt x="99" y="165"/>
                    <a:pt x="105" y="168"/>
                    <a:pt x="110" y="172"/>
                  </a:cubicBezTo>
                  <a:cubicBezTo>
                    <a:pt x="110" y="173"/>
                    <a:pt x="110" y="173"/>
                    <a:pt x="110" y="174"/>
                  </a:cubicBezTo>
                  <a:cubicBezTo>
                    <a:pt x="103" y="172"/>
                    <a:pt x="98" y="168"/>
                    <a:pt x="92" y="165"/>
                  </a:cubicBezTo>
                  <a:cubicBezTo>
                    <a:pt x="81" y="160"/>
                    <a:pt x="71" y="155"/>
                    <a:pt x="61" y="150"/>
                  </a:cubicBezTo>
                  <a:cubicBezTo>
                    <a:pt x="54" y="146"/>
                    <a:pt x="47" y="143"/>
                    <a:pt x="40" y="140"/>
                  </a:cubicBezTo>
                  <a:cubicBezTo>
                    <a:pt x="31" y="135"/>
                    <a:pt x="21" y="128"/>
                    <a:pt x="11" y="125"/>
                  </a:cubicBezTo>
                  <a:cubicBezTo>
                    <a:pt x="11" y="125"/>
                    <a:pt x="11" y="125"/>
                    <a:pt x="11" y="125"/>
                  </a:cubicBezTo>
                  <a:cubicBezTo>
                    <a:pt x="11" y="124"/>
                    <a:pt x="12" y="123"/>
                    <a:pt x="12" y="122"/>
                  </a:cubicBezTo>
                  <a:cubicBezTo>
                    <a:pt x="28" y="131"/>
                    <a:pt x="45" y="139"/>
                    <a:pt x="61" y="147"/>
                  </a:cubicBezTo>
                  <a:close/>
                  <a:moveTo>
                    <a:pt x="209" y="65"/>
                  </a:moveTo>
                  <a:cubicBezTo>
                    <a:pt x="209" y="65"/>
                    <a:pt x="209" y="65"/>
                    <a:pt x="208" y="66"/>
                  </a:cubicBezTo>
                  <a:cubicBezTo>
                    <a:pt x="193" y="68"/>
                    <a:pt x="177" y="72"/>
                    <a:pt x="161" y="75"/>
                  </a:cubicBezTo>
                  <a:cubicBezTo>
                    <a:pt x="145" y="78"/>
                    <a:pt x="129" y="81"/>
                    <a:pt x="113" y="85"/>
                  </a:cubicBezTo>
                  <a:cubicBezTo>
                    <a:pt x="97" y="88"/>
                    <a:pt x="81" y="93"/>
                    <a:pt x="65" y="97"/>
                  </a:cubicBezTo>
                  <a:cubicBezTo>
                    <a:pt x="57" y="99"/>
                    <a:pt x="50" y="102"/>
                    <a:pt x="42" y="104"/>
                  </a:cubicBezTo>
                  <a:cubicBezTo>
                    <a:pt x="39" y="105"/>
                    <a:pt x="37" y="105"/>
                    <a:pt x="34" y="106"/>
                  </a:cubicBezTo>
                  <a:cubicBezTo>
                    <a:pt x="44" y="103"/>
                    <a:pt x="54" y="99"/>
                    <a:pt x="64" y="96"/>
                  </a:cubicBezTo>
                  <a:cubicBezTo>
                    <a:pt x="80" y="91"/>
                    <a:pt x="95" y="87"/>
                    <a:pt x="111" y="83"/>
                  </a:cubicBezTo>
                  <a:cubicBezTo>
                    <a:pt x="126" y="79"/>
                    <a:pt x="142" y="76"/>
                    <a:pt x="158" y="73"/>
                  </a:cubicBezTo>
                  <a:cubicBezTo>
                    <a:pt x="173" y="70"/>
                    <a:pt x="188" y="68"/>
                    <a:pt x="202" y="64"/>
                  </a:cubicBezTo>
                  <a:cubicBezTo>
                    <a:pt x="206" y="63"/>
                    <a:pt x="210" y="62"/>
                    <a:pt x="213" y="60"/>
                  </a:cubicBezTo>
                  <a:cubicBezTo>
                    <a:pt x="212" y="62"/>
                    <a:pt x="210" y="63"/>
                    <a:pt x="209" y="65"/>
                  </a:cubicBezTo>
                  <a:close/>
                  <a:moveTo>
                    <a:pt x="201" y="74"/>
                  </a:moveTo>
                  <a:cubicBezTo>
                    <a:pt x="188" y="78"/>
                    <a:pt x="175" y="82"/>
                    <a:pt x="162" y="85"/>
                  </a:cubicBezTo>
                  <a:cubicBezTo>
                    <a:pt x="160" y="86"/>
                    <a:pt x="158" y="86"/>
                    <a:pt x="156" y="86"/>
                  </a:cubicBezTo>
                  <a:cubicBezTo>
                    <a:pt x="144" y="89"/>
                    <a:pt x="131" y="93"/>
                    <a:pt x="118" y="96"/>
                  </a:cubicBezTo>
                  <a:cubicBezTo>
                    <a:pt x="114" y="97"/>
                    <a:pt x="110" y="98"/>
                    <a:pt x="106" y="99"/>
                  </a:cubicBezTo>
                  <a:cubicBezTo>
                    <a:pt x="90" y="102"/>
                    <a:pt x="74" y="104"/>
                    <a:pt x="58" y="108"/>
                  </a:cubicBezTo>
                  <a:cubicBezTo>
                    <a:pt x="50" y="109"/>
                    <a:pt x="43" y="111"/>
                    <a:pt x="35" y="113"/>
                  </a:cubicBezTo>
                  <a:cubicBezTo>
                    <a:pt x="32" y="114"/>
                    <a:pt x="28" y="115"/>
                    <a:pt x="25" y="117"/>
                  </a:cubicBezTo>
                  <a:cubicBezTo>
                    <a:pt x="23" y="117"/>
                    <a:pt x="21" y="118"/>
                    <a:pt x="20" y="118"/>
                  </a:cubicBezTo>
                  <a:cubicBezTo>
                    <a:pt x="17" y="119"/>
                    <a:pt x="14" y="119"/>
                    <a:pt x="13" y="119"/>
                  </a:cubicBezTo>
                  <a:cubicBezTo>
                    <a:pt x="20" y="116"/>
                    <a:pt x="26" y="113"/>
                    <a:pt x="34" y="111"/>
                  </a:cubicBezTo>
                  <a:cubicBezTo>
                    <a:pt x="42" y="109"/>
                    <a:pt x="50" y="107"/>
                    <a:pt x="59" y="104"/>
                  </a:cubicBezTo>
                  <a:cubicBezTo>
                    <a:pt x="75" y="100"/>
                    <a:pt x="91" y="96"/>
                    <a:pt x="107" y="92"/>
                  </a:cubicBezTo>
                  <a:cubicBezTo>
                    <a:pt x="138" y="84"/>
                    <a:pt x="169" y="79"/>
                    <a:pt x="200" y="69"/>
                  </a:cubicBezTo>
                  <a:cubicBezTo>
                    <a:pt x="202" y="69"/>
                    <a:pt x="205" y="68"/>
                    <a:pt x="207" y="67"/>
                  </a:cubicBezTo>
                  <a:cubicBezTo>
                    <a:pt x="205" y="69"/>
                    <a:pt x="203" y="72"/>
                    <a:pt x="201" y="74"/>
                  </a:cubicBezTo>
                  <a:close/>
                  <a:moveTo>
                    <a:pt x="10" y="127"/>
                  </a:moveTo>
                  <a:cubicBezTo>
                    <a:pt x="10" y="127"/>
                    <a:pt x="10" y="127"/>
                    <a:pt x="10" y="127"/>
                  </a:cubicBezTo>
                  <a:cubicBezTo>
                    <a:pt x="21" y="131"/>
                    <a:pt x="30" y="137"/>
                    <a:pt x="40" y="142"/>
                  </a:cubicBezTo>
                  <a:cubicBezTo>
                    <a:pt x="46" y="146"/>
                    <a:pt x="53" y="149"/>
                    <a:pt x="60" y="152"/>
                  </a:cubicBezTo>
                  <a:cubicBezTo>
                    <a:pt x="71" y="157"/>
                    <a:pt x="81" y="163"/>
                    <a:pt x="91" y="168"/>
                  </a:cubicBezTo>
                  <a:cubicBezTo>
                    <a:pt x="97" y="171"/>
                    <a:pt x="103" y="174"/>
                    <a:pt x="109" y="176"/>
                  </a:cubicBezTo>
                  <a:cubicBezTo>
                    <a:pt x="109" y="177"/>
                    <a:pt x="108" y="178"/>
                    <a:pt x="108" y="180"/>
                  </a:cubicBezTo>
                  <a:cubicBezTo>
                    <a:pt x="91" y="171"/>
                    <a:pt x="73" y="163"/>
                    <a:pt x="56" y="155"/>
                  </a:cubicBezTo>
                  <a:cubicBezTo>
                    <a:pt x="40" y="147"/>
                    <a:pt x="24" y="140"/>
                    <a:pt x="9" y="131"/>
                  </a:cubicBezTo>
                  <a:cubicBezTo>
                    <a:pt x="9" y="129"/>
                    <a:pt x="10" y="128"/>
                    <a:pt x="10" y="127"/>
                  </a:cubicBezTo>
                  <a:close/>
                  <a:moveTo>
                    <a:pt x="112" y="176"/>
                  </a:moveTo>
                  <a:cubicBezTo>
                    <a:pt x="112" y="176"/>
                    <a:pt x="112" y="176"/>
                    <a:pt x="112" y="176"/>
                  </a:cubicBezTo>
                  <a:cubicBezTo>
                    <a:pt x="117" y="171"/>
                    <a:pt x="122" y="166"/>
                    <a:pt x="127" y="160"/>
                  </a:cubicBezTo>
                  <a:cubicBezTo>
                    <a:pt x="137" y="150"/>
                    <a:pt x="148" y="139"/>
                    <a:pt x="158" y="128"/>
                  </a:cubicBezTo>
                  <a:cubicBezTo>
                    <a:pt x="178" y="106"/>
                    <a:pt x="199" y="84"/>
                    <a:pt x="220" y="62"/>
                  </a:cubicBezTo>
                  <a:cubicBezTo>
                    <a:pt x="221" y="61"/>
                    <a:pt x="223" y="59"/>
                    <a:pt x="225" y="57"/>
                  </a:cubicBezTo>
                  <a:cubicBezTo>
                    <a:pt x="225" y="58"/>
                    <a:pt x="225" y="59"/>
                    <a:pt x="225" y="60"/>
                  </a:cubicBezTo>
                  <a:cubicBezTo>
                    <a:pt x="225" y="60"/>
                    <a:pt x="225" y="60"/>
                    <a:pt x="225" y="60"/>
                  </a:cubicBezTo>
                  <a:cubicBezTo>
                    <a:pt x="216" y="68"/>
                    <a:pt x="208" y="77"/>
                    <a:pt x="200" y="86"/>
                  </a:cubicBezTo>
                  <a:cubicBezTo>
                    <a:pt x="191" y="95"/>
                    <a:pt x="183" y="104"/>
                    <a:pt x="175" y="113"/>
                  </a:cubicBezTo>
                  <a:cubicBezTo>
                    <a:pt x="156" y="132"/>
                    <a:pt x="137" y="152"/>
                    <a:pt x="118" y="172"/>
                  </a:cubicBezTo>
                  <a:cubicBezTo>
                    <a:pt x="115" y="175"/>
                    <a:pt x="113" y="177"/>
                    <a:pt x="110" y="180"/>
                  </a:cubicBezTo>
                  <a:cubicBezTo>
                    <a:pt x="111" y="179"/>
                    <a:pt x="111" y="177"/>
                    <a:pt x="112" y="176"/>
                  </a:cubicBezTo>
                  <a:close/>
                  <a:moveTo>
                    <a:pt x="28" y="102"/>
                  </a:moveTo>
                  <a:cubicBezTo>
                    <a:pt x="59" y="94"/>
                    <a:pt x="91" y="84"/>
                    <a:pt x="123" y="78"/>
                  </a:cubicBezTo>
                  <a:cubicBezTo>
                    <a:pt x="140" y="74"/>
                    <a:pt x="156" y="71"/>
                    <a:pt x="173" y="68"/>
                  </a:cubicBezTo>
                  <a:cubicBezTo>
                    <a:pt x="181" y="67"/>
                    <a:pt x="188" y="65"/>
                    <a:pt x="196" y="64"/>
                  </a:cubicBezTo>
                  <a:cubicBezTo>
                    <a:pt x="200" y="63"/>
                    <a:pt x="204" y="62"/>
                    <a:pt x="208" y="61"/>
                  </a:cubicBezTo>
                  <a:cubicBezTo>
                    <a:pt x="209" y="61"/>
                    <a:pt x="210" y="61"/>
                    <a:pt x="211" y="61"/>
                  </a:cubicBezTo>
                  <a:cubicBezTo>
                    <a:pt x="210" y="61"/>
                    <a:pt x="210" y="61"/>
                    <a:pt x="210" y="61"/>
                  </a:cubicBezTo>
                  <a:cubicBezTo>
                    <a:pt x="209" y="61"/>
                    <a:pt x="208" y="62"/>
                    <a:pt x="207" y="62"/>
                  </a:cubicBezTo>
                  <a:cubicBezTo>
                    <a:pt x="193" y="67"/>
                    <a:pt x="178" y="68"/>
                    <a:pt x="164" y="71"/>
                  </a:cubicBezTo>
                  <a:cubicBezTo>
                    <a:pt x="148" y="74"/>
                    <a:pt x="132" y="77"/>
                    <a:pt x="116" y="81"/>
                  </a:cubicBezTo>
                  <a:cubicBezTo>
                    <a:pt x="85" y="89"/>
                    <a:pt x="54" y="98"/>
                    <a:pt x="24" y="109"/>
                  </a:cubicBezTo>
                  <a:cubicBezTo>
                    <a:pt x="23" y="109"/>
                    <a:pt x="22" y="109"/>
                    <a:pt x="21" y="110"/>
                  </a:cubicBezTo>
                  <a:cubicBezTo>
                    <a:pt x="21" y="110"/>
                    <a:pt x="21" y="110"/>
                    <a:pt x="21" y="110"/>
                  </a:cubicBezTo>
                  <a:cubicBezTo>
                    <a:pt x="23" y="107"/>
                    <a:pt x="25" y="105"/>
                    <a:pt x="28" y="102"/>
                  </a:cubicBezTo>
                  <a:close/>
                  <a:moveTo>
                    <a:pt x="20" y="111"/>
                  </a:moveTo>
                  <a:cubicBezTo>
                    <a:pt x="51" y="102"/>
                    <a:pt x="82" y="93"/>
                    <a:pt x="113" y="85"/>
                  </a:cubicBezTo>
                  <a:cubicBezTo>
                    <a:pt x="129" y="82"/>
                    <a:pt x="145" y="79"/>
                    <a:pt x="162" y="75"/>
                  </a:cubicBezTo>
                  <a:cubicBezTo>
                    <a:pt x="169" y="74"/>
                    <a:pt x="177" y="72"/>
                    <a:pt x="185" y="71"/>
                  </a:cubicBezTo>
                  <a:cubicBezTo>
                    <a:pt x="192" y="69"/>
                    <a:pt x="201" y="68"/>
                    <a:pt x="207" y="66"/>
                  </a:cubicBezTo>
                  <a:cubicBezTo>
                    <a:pt x="177" y="76"/>
                    <a:pt x="145" y="81"/>
                    <a:pt x="114" y="89"/>
                  </a:cubicBezTo>
                  <a:cubicBezTo>
                    <a:pt x="98" y="93"/>
                    <a:pt x="82" y="97"/>
                    <a:pt x="66" y="101"/>
                  </a:cubicBezTo>
                  <a:cubicBezTo>
                    <a:pt x="51" y="105"/>
                    <a:pt x="35" y="109"/>
                    <a:pt x="21" y="115"/>
                  </a:cubicBezTo>
                  <a:cubicBezTo>
                    <a:pt x="19" y="116"/>
                    <a:pt x="16" y="117"/>
                    <a:pt x="14" y="118"/>
                  </a:cubicBezTo>
                  <a:cubicBezTo>
                    <a:pt x="16" y="116"/>
                    <a:pt x="18" y="113"/>
                    <a:pt x="20" y="111"/>
                  </a:cubicBezTo>
                  <a:close/>
                  <a:moveTo>
                    <a:pt x="109" y="186"/>
                  </a:moveTo>
                  <a:cubicBezTo>
                    <a:pt x="109" y="186"/>
                    <a:pt x="109" y="185"/>
                    <a:pt x="110" y="184"/>
                  </a:cubicBezTo>
                  <a:cubicBezTo>
                    <a:pt x="110" y="184"/>
                    <a:pt x="110" y="184"/>
                    <a:pt x="110" y="184"/>
                  </a:cubicBezTo>
                  <a:cubicBezTo>
                    <a:pt x="145" y="146"/>
                    <a:pt x="181" y="110"/>
                    <a:pt x="216" y="73"/>
                  </a:cubicBezTo>
                  <a:cubicBezTo>
                    <a:pt x="219" y="69"/>
                    <a:pt x="222" y="66"/>
                    <a:pt x="226" y="62"/>
                  </a:cubicBezTo>
                  <a:cubicBezTo>
                    <a:pt x="226" y="63"/>
                    <a:pt x="226" y="63"/>
                    <a:pt x="226" y="63"/>
                  </a:cubicBezTo>
                  <a:cubicBezTo>
                    <a:pt x="222" y="66"/>
                    <a:pt x="219" y="70"/>
                    <a:pt x="216" y="73"/>
                  </a:cubicBezTo>
                  <a:cubicBezTo>
                    <a:pt x="210" y="80"/>
                    <a:pt x="204" y="86"/>
                    <a:pt x="198" y="93"/>
                  </a:cubicBezTo>
                  <a:cubicBezTo>
                    <a:pt x="189" y="102"/>
                    <a:pt x="181" y="112"/>
                    <a:pt x="172" y="121"/>
                  </a:cubicBezTo>
                  <a:cubicBezTo>
                    <a:pt x="151" y="143"/>
                    <a:pt x="130" y="164"/>
                    <a:pt x="110" y="186"/>
                  </a:cubicBezTo>
                  <a:cubicBezTo>
                    <a:pt x="110" y="186"/>
                    <a:pt x="110" y="186"/>
                    <a:pt x="109" y="186"/>
                  </a:cubicBezTo>
                  <a:close/>
                  <a:moveTo>
                    <a:pt x="9" y="123"/>
                  </a:moveTo>
                  <a:cubicBezTo>
                    <a:pt x="7" y="127"/>
                    <a:pt x="6" y="132"/>
                    <a:pt x="6" y="136"/>
                  </a:cubicBezTo>
                  <a:cubicBezTo>
                    <a:pt x="5" y="132"/>
                    <a:pt x="6" y="127"/>
                    <a:pt x="9" y="123"/>
                  </a:cubicBezTo>
                  <a:close/>
                  <a:moveTo>
                    <a:pt x="28" y="153"/>
                  </a:moveTo>
                  <a:cubicBezTo>
                    <a:pt x="23" y="150"/>
                    <a:pt x="16" y="147"/>
                    <a:pt x="11" y="144"/>
                  </a:cubicBezTo>
                  <a:cubicBezTo>
                    <a:pt x="11" y="144"/>
                    <a:pt x="11" y="143"/>
                    <a:pt x="11" y="143"/>
                  </a:cubicBezTo>
                  <a:cubicBezTo>
                    <a:pt x="11" y="143"/>
                    <a:pt x="11" y="143"/>
                    <a:pt x="11" y="143"/>
                  </a:cubicBezTo>
                  <a:cubicBezTo>
                    <a:pt x="15" y="145"/>
                    <a:pt x="19" y="147"/>
                    <a:pt x="23" y="149"/>
                  </a:cubicBezTo>
                  <a:cubicBezTo>
                    <a:pt x="34" y="154"/>
                    <a:pt x="45" y="159"/>
                    <a:pt x="56" y="165"/>
                  </a:cubicBezTo>
                  <a:cubicBezTo>
                    <a:pt x="67" y="170"/>
                    <a:pt x="78" y="175"/>
                    <a:pt x="90" y="181"/>
                  </a:cubicBezTo>
                  <a:cubicBezTo>
                    <a:pt x="95" y="183"/>
                    <a:pt x="102" y="186"/>
                    <a:pt x="107" y="189"/>
                  </a:cubicBezTo>
                  <a:cubicBezTo>
                    <a:pt x="107" y="189"/>
                    <a:pt x="107" y="189"/>
                    <a:pt x="107" y="190"/>
                  </a:cubicBezTo>
                  <a:cubicBezTo>
                    <a:pt x="108" y="191"/>
                    <a:pt x="108" y="192"/>
                    <a:pt x="109" y="193"/>
                  </a:cubicBezTo>
                  <a:cubicBezTo>
                    <a:pt x="92" y="186"/>
                    <a:pt x="77" y="178"/>
                    <a:pt x="61" y="170"/>
                  </a:cubicBezTo>
                  <a:cubicBezTo>
                    <a:pt x="50" y="164"/>
                    <a:pt x="39" y="159"/>
                    <a:pt x="28" y="153"/>
                  </a:cubicBezTo>
                  <a:close/>
                  <a:moveTo>
                    <a:pt x="216" y="83"/>
                  </a:moveTo>
                  <a:cubicBezTo>
                    <a:pt x="206" y="94"/>
                    <a:pt x="195" y="105"/>
                    <a:pt x="185" y="117"/>
                  </a:cubicBezTo>
                  <a:cubicBezTo>
                    <a:pt x="163" y="139"/>
                    <a:pt x="142" y="162"/>
                    <a:pt x="120" y="185"/>
                  </a:cubicBezTo>
                  <a:cubicBezTo>
                    <a:pt x="117" y="187"/>
                    <a:pt x="115" y="190"/>
                    <a:pt x="112" y="193"/>
                  </a:cubicBezTo>
                  <a:cubicBezTo>
                    <a:pt x="111" y="192"/>
                    <a:pt x="110" y="191"/>
                    <a:pt x="110" y="189"/>
                  </a:cubicBezTo>
                  <a:cubicBezTo>
                    <a:pt x="110" y="189"/>
                    <a:pt x="110" y="189"/>
                    <a:pt x="110" y="189"/>
                  </a:cubicBezTo>
                  <a:cubicBezTo>
                    <a:pt x="118" y="180"/>
                    <a:pt x="126" y="172"/>
                    <a:pt x="134" y="164"/>
                  </a:cubicBezTo>
                  <a:cubicBezTo>
                    <a:pt x="146" y="152"/>
                    <a:pt x="158" y="139"/>
                    <a:pt x="170" y="126"/>
                  </a:cubicBezTo>
                  <a:cubicBezTo>
                    <a:pt x="189" y="107"/>
                    <a:pt x="207" y="85"/>
                    <a:pt x="227" y="66"/>
                  </a:cubicBezTo>
                  <a:cubicBezTo>
                    <a:pt x="227" y="66"/>
                    <a:pt x="227" y="66"/>
                    <a:pt x="227" y="65"/>
                  </a:cubicBezTo>
                  <a:cubicBezTo>
                    <a:pt x="228" y="66"/>
                    <a:pt x="229" y="67"/>
                    <a:pt x="230" y="68"/>
                  </a:cubicBezTo>
                  <a:cubicBezTo>
                    <a:pt x="229" y="69"/>
                    <a:pt x="227" y="71"/>
                    <a:pt x="226" y="72"/>
                  </a:cubicBezTo>
                  <a:cubicBezTo>
                    <a:pt x="223" y="76"/>
                    <a:pt x="219" y="79"/>
                    <a:pt x="216" y="83"/>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9"/>
            <p:cNvSpPr>
              <a:spLocks noEditPoints="1"/>
            </p:cNvSpPr>
            <p:nvPr/>
          </p:nvSpPr>
          <p:spPr bwMode="auto">
            <a:xfrm>
              <a:off x="7748833" y="943997"/>
              <a:ext cx="446088" cy="495300"/>
            </a:xfrm>
            <a:custGeom>
              <a:avLst/>
              <a:gdLst>
                <a:gd name="T0" fmla="*/ 8 w 105"/>
                <a:gd name="T1" fmla="*/ 89 h 117"/>
                <a:gd name="T2" fmla="*/ 39 w 105"/>
                <a:gd name="T3" fmla="*/ 89 h 117"/>
                <a:gd name="T4" fmla="*/ 47 w 105"/>
                <a:gd name="T5" fmla="*/ 111 h 117"/>
                <a:gd name="T6" fmla="*/ 65 w 105"/>
                <a:gd name="T7" fmla="*/ 109 h 117"/>
                <a:gd name="T8" fmla="*/ 74 w 105"/>
                <a:gd name="T9" fmla="*/ 90 h 117"/>
                <a:gd name="T10" fmla="*/ 104 w 105"/>
                <a:gd name="T11" fmla="*/ 86 h 117"/>
                <a:gd name="T12" fmla="*/ 88 w 105"/>
                <a:gd name="T13" fmla="*/ 62 h 117"/>
                <a:gd name="T14" fmla="*/ 103 w 105"/>
                <a:gd name="T15" fmla="*/ 36 h 117"/>
                <a:gd name="T16" fmla="*/ 71 w 105"/>
                <a:gd name="T17" fmla="*/ 36 h 117"/>
                <a:gd name="T18" fmla="*/ 62 w 105"/>
                <a:gd name="T19" fmla="*/ 12 h 117"/>
                <a:gd name="T20" fmla="*/ 45 w 105"/>
                <a:gd name="T21" fmla="*/ 16 h 117"/>
                <a:gd name="T22" fmla="*/ 29 w 105"/>
                <a:gd name="T23" fmla="*/ 33 h 117"/>
                <a:gd name="T24" fmla="*/ 10 w 105"/>
                <a:gd name="T25" fmla="*/ 50 h 117"/>
                <a:gd name="T26" fmla="*/ 18 w 105"/>
                <a:gd name="T27" fmla="*/ 66 h 117"/>
                <a:gd name="T28" fmla="*/ 67 w 105"/>
                <a:gd name="T29" fmla="*/ 96 h 117"/>
                <a:gd name="T30" fmla="*/ 48 w 105"/>
                <a:gd name="T31" fmla="*/ 109 h 117"/>
                <a:gd name="T32" fmla="*/ 41 w 105"/>
                <a:gd name="T33" fmla="*/ 88 h 117"/>
                <a:gd name="T34" fmla="*/ 69 w 105"/>
                <a:gd name="T35" fmla="*/ 88 h 117"/>
                <a:gd name="T36" fmla="*/ 37 w 105"/>
                <a:gd name="T37" fmla="*/ 62 h 117"/>
                <a:gd name="T38" fmla="*/ 26 w 105"/>
                <a:gd name="T39" fmla="*/ 62 h 117"/>
                <a:gd name="T40" fmla="*/ 37 w 105"/>
                <a:gd name="T41" fmla="*/ 54 h 117"/>
                <a:gd name="T42" fmla="*/ 39 w 105"/>
                <a:gd name="T43" fmla="*/ 62 h 117"/>
                <a:gd name="T44" fmla="*/ 55 w 105"/>
                <a:gd name="T45" fmla="*/ 44 h 117"/>
                <a:gd name="T46" fmla="*/ 71 w 105"/>
                <a:gd name="T47" fmla="*/ 71 h 117"/>
                <a:gd name="T48" fmla="*/ 55 w 105"/>
                <a:gd name="T49" fmla="*/ 80 h 117"/>
                <a:gd name="T50" fmla="*/ 39 w 105"/>
                <a:gd name="T51" fmla="*/ 71 h 117"/>
                <a:gd name="T52" fmla="*/ 39 w 105"/>
                <a:gd name="T53" fmla="*/ 50 h 117"/>
                <a:gd name="T54" fmla="*/ 53 w 105"/>
                <a:gd name="T55" fmla="*/ 43 h 117"/>
                <a:gd name="T56" fmla="*/ 39 w 105"/>
                <a:gd name="T57" fmla="*/ 50 h 117"/>
                <a:gd name="T58" fmla="*/ 69 w 105"/>
                <a:gd name="T59" fmla="*/ 38 h 117"/>
                <a:gd name="T60" fmla="*/ 57 w 105"/>
                <a:gd name="T61" fmla="*/ 43 h 117"/>
                <a:gd name="T62" fmla="*/ 73 w 105"/>
                <a:gd name="T63" fmla="*/ 54 h 117"/>
                <a:gd name="T64" fmla="*/ 73 w 105"/>
                <a:gd name="T65" fmla="*/ 70 h 117"/>
                <a:gd name="T66" fmla="*/ 63 w 105"/>
                <a:gd name="T67" fmla="*/ 78 h 117"/>
                <a:gd name="T68" fmla="*/ 69 w 105"/>
                <a:gd name="T69" fmla="*/ 86 h 117"/>
                <a:gd name="T70" fmla="*/ 63 w 105"/>
                <a:gd name="T71" fmla="*/ 78 h 117"/>
                <a:gd name="T72" fmla="*/ 52 w 105"/>
                <a:gd name="T73" fmla="*/ 81 h 117"/>
                <a:gd name="T74" fmla="*/ 39 w 105"/>
                <a:gd name="T75" fmla="*/ 74 h 117"/>
                <a:gd name="T76" fmla="*/ 102 w 105"/>
                <a:gd name="T77" fmla="*/ 84 h 117"/>
                <a:gd name="T78" fmla="*/ 72 w 105"/>
                <a:gd name="T79" fmla="*/ 87 h 117"/>
                <a:gd name="T80" fmla="*/ 73 w 105"/>
                <a:gd name="T81" fmla="*/ 73 h 117"/>
                <a:gd name="T82" fmla="*/ 91 w 105"/>
                <a:gd name="T83" fmla="*/ 68 h 117"/>
                <a:gd name="T84" fmla="*/ 82 w 105"/>
                <a:gd name="T85" fmla="*/ 35 h 117"/>
                <a:gd name="T86" fmla="*/ 97 w 105"/>
                <a:gd name="T87" fmla="*/ 50 h 117"/>
                <a:gd name="T88" fmla="*/ 73 w 105"/>
                <a:gd name="T89" fmla="*/ 51 h 117"/>
                <a:gd name="T90" fmla="*/ 82 w 105"/>
                <a:gd name="T91" fmla="*/ 35 h 117"/>
                <a:gd name="T92" fmla="*/ 50 w 105"/>
                <a:gd name="T93" fmla="*/ 12 h 117"/>
                <a:gd name="T94" fmla="*/ 69 w 105"/>
                <a:gd name="T95" fmla="*/ 36 h 117"/>
                <a:gd name="T96" fmla="*/ 55 w 105"/>
                <a:gd name="T97" fmla="*/ 42 h 117"/>
                <a:gd name="T98" fmla="*/ 42 w 105"/>
                <a:gd name="T99" fmla="*/ 32 h 117"/>
                <a:gd name="T100" fmla="*/ 9 w 105"/>
                <a:gd name="T101" fmla="*/ 43 h 117"/>
                <a:gd name="T102" fmla="*/ 38 w 105"/>
                <a:gd name="T103" fmla="*/ 38 h 117"/>
                <a:gd name="T104" fmla="*/ 24 w 105"/>
                <a:gd name="T105" fmla="*/ 61 h 117"/>
                <a:gd name="T106" fmla="*/ 37 w 105"/>
                <a:gd name="T107" fmla="*/ 73 h 117"/>
                <a:gd name="T108" fmla="*/ 33 w 105"/>
                <a:gd name="T109" fmla="*/ 88 h 117"/>
                <a:gd name="T110" fmla="*/ 24 w 105"/>
                <a:gd name="T111" fmla="*/ 6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 h="117">
                  <a:moveTo>
                    <a:pt x="7" y="81"/>
                  </a:moveTo>
                  <a:cubicBezTo>
                    <a:pt x="5" y="84"/>
                    <a:pt x="5" y="87"/>
                    <a:pt x="8" y="89"/>
                  </a:cubicBezTo>
                  <a:cubicBezTo>
                    <a:pt x="10" y="92"/>
                    <a:pt x="15" y="93"/>
                    <a:pt x="19" y="93"/>
                  </a:cubicBezTo>
                  <a:cubicBezTo>
                    <a:pt x="25" y="93"/>
                    <a:pt x="32" y="91"/>
                    <a:pt x="39" y="89"/>
                  </a:cubicBezTo>
                  <a:cubicBezTo>
                    <a:pt x="39" y="90"/>
                    <a:pt x="39" y="91"/>
                    <a:pt x="40" y="91"/>
                  </a:cubicBezTo>
                  <a:cubicBezTo>
                    <a:pt x="41" y="98"/>
                    <a:pt x="43" y="105"/>
                    <a:pt x="47" y="111"/>
                  </a:cubicBezTo>
                  <a:cubicBezTo>
                    <a:pt x="49" y="114"/>
                    <a:pt x="52" y="117"/>
                    <a:pt x="56" y="117"/>
                  </a:cubicBezTo>
                  <a:cubicBezTo>
                    <a:pt x="60" y="116"/>
                    <a:pt x="63" y="112"/>
                    <a:pt x="65" y="109"/>
                  </a:cubicBezTo>
                  <a:cubicBezTo>
                    <a:pt x="68" y="103"/>
                    <a:pt x="69" y="96"/>
                    <a:pt x="71" y="89"/>
                  </a:cubicBezTo>
                  <a:cubicBezTo>
                    <a:pt x="72" y="89"/>
                    <a:pt x="73" y="89"/>
                    <a:pt x="74" y="90"/>
                  </a:cubicBezTo>
                  <a:cubicBezTo>
                    <a:pt x="81" y="92"/>
                    <a:pt x="88" y="93"/>
                    <a:pt x="95" y="93"/>
                  </a:cubicBezTo>
                  <a:cubicBezTo>
                    <a:pt x="99" y="92"/>
                    <a:pt x="103" y="90"/>
                    <a:pt x="104" y="86"/>
                  </a:cubicBezTo>
                  <a:cubicBezTo>
                    <a:pt x="105" y="82"/>
                    <a:pt x="102" y="77"/>
                    <a:pt x="99" y="74"/>
                  </a:cubicBezTo>
                  <a:cubicBezTo>
                    <a:pt x="96" y="70"/>
                    <a:pt x="92" y="66"/>
                    <a:pt x="88" y="62"/>
                  </a:cubicBezTo>
                  <a:cubicBezTo>
                    <a:pt x="93" y="58"/>
                    <a:pt x="98" y="53"/>
                    <a:pt x="102" y="47"/>
                  </a:cubicBezTo>
                  <a:cubicBezTo>
                    <a:pt x="104" y="43"/>
                    <a:pt x="105" y="39"/>
                    <a:pt x="103" y="36"/>
                  </a:cubicBezTo>
                  <a:cubicBezTo>
                    <a:pt x="101" y="32"/>
                    <a:pt x="95" y="32"/>
                    <a:pt x="91" y="32"/>
                  </a:cubicBezTo>
                  <a:cubicBezTo>
                    <a:pt x="84" y="32"/>
                    <a:pt x="77" y="33"/>
                    <a:pt x="71" y="36"/>
                  </a:cubicBezTo>
                  <a:cubicBezTo>
                    <a:pt x="70" y="33"/>
                    <a:pt x="70" y="31"/>
                    <a:pt x="69" y="29"/>
                  </a:cubicBezTo>
                  <a:cubicBezTo>
                    <a:pt x="68" y="23"/>
                    <a:pt x="66" y="16"/>
                    <a:pt x="62" y="12"/>
                  </a:cubicBezTo>
                  <a:cubicBezTo>
                    <a:pt x="60" y="9"/>
                    <a:pt x="57" y="7"/>
                    <a:pt x="53" y="8"/>
                  </a:cubicBezTo>
                  <a:cubicBezTo>
                    <a:pt x="49" y="8"/>
                    <a:pt x="47" y="12"/>
                    <a:pt x="45" y="16"/>
                  </a:cubicBezTo>
                  <a:cubicBezTo>
                    <a:pt x="42" y="22"/>
                    <a:pt x="40" y="29"/>
                    <a:pt x="39" y="36"/>
                  </a:cubicBezTo>
                  <a:cubicBezTo>
                    <a:pt x="36" y="35"/>
                    <a:pt x="32" y="34"/>
                    <a:pt x="29" y="33"/>
                  </a:cubicBezTo>
                  <a:cubicBezTo>
                    <a:pt x="24" y="32"/>
                    <a:pt x="17" y="31"/>
                    <a:pt x="11" y="33"/>
                  </a:cubicBezTo>
                  <a:cubicBezTo>
                    <a:pt x="2" y="36"/>
                    <a:pt x="6" y="45"/>
                    <a:pt x="10" y="50"/>
                  </a:cubicBezTo>
                  <a:cubicBezTo>
                    <a:pt x="14" y="55"/>
                    <a:pt x="18" y="59"/>
                    <a:pt x="22" y="62"/>
                  </a:cubicBezTo>
                  <a:cubicBezTo>
                    <a:pt x="21" y="64"/>
                    <a:pt x="19" y="65"/>
                    <a:pt x="18" y="66"/>
                  </a:cubicBezTo>
                  <a:cubicBezTo>
                    <a:pt x="13" y="70"/>
                    <a:pt x="9" y="75"/>
                    <a:pt x="7" y="81"/>
                  </a:cubicBezTo>
                  <a:close/>
                  <a:moveTo>
                    <a:pt x="67" y="96"/>
                  </a:moveTo>
                  <a:cubicBezTo>
                    <a:pt x="65" y="102"/>
                    <a:pt x="63" y="109"/>
                    <a:pt x="59" y="113"/>
                  </a:cubicBezTo>
                  <a:cubicBezTo>
                    <a:pt x="54" y="117"/>
                    <a:pt x="50" y="113"/>
                    <a:pt x="48" y="109"/>
                  </a:cubicBezTo>
                  <a:cubicBezTo>
                    <a:pt x="44" y="103"/>
                    <a:pt x="43" y="96"/>
                    <a:pt x="41" y="90"/>
                  </a:cubicBezTo>
                  <a:cubicBezTo>
                    <a:pt x="41" y="89"/>
                    <a:pt x="41" y="89"/>
                    <a:pt x="41" y="88"/>
                  </a:cubicBezTo>
                  <a:cubicBezTo>
                    <a:pt x="46" y="87"/>
                    <a:pt x="50" y="85"/>
                    <a:pt x="55" y="82"/>
                  </a:cubicBezTo>
                  <a:cubicBezTo>
                    <a:pt x="59" y="84"/>
                    <a:pt x="64" y="86"/>
                    <a:pt x="69" y="88"/>
                  </a:cubicBezTo>
                  <a:cubicBezTo>
                    <a:pt x="68" y="91"/>
                    <a:pt x="68" y="93"/>
                    <a:pt x="67" y="96"/>
                  </a:cubicBezTo>
                  <a:close/>
                  <a:moveTo>
                    <a:pt x="37" y="62"/>
                  </a:moveTo>
                  <a:cubicBezTo>
                    <a:pt x="37" y="65"/>
                    <a:pt x="37" y="67"/>
                    <a:pt x="37" y="70"/>
                  </a:cubicBezTo>
                  <a:cubicBezTo>
                    <a:pt x="33" y="68"/>
                    <a:pt x="29" y="65"/>
                    <a:pt x="26" y="62"/>
                  </a:cubicBezTo>
                  <a:cubicBezTo>
                    <a:pt x="26" y="62"/>
                    <a:pt x="27" y="61"/>
                    <a:pt x="27" y="61"/>
                  </a:cubicBezTo>
                  <a:cubicBezTo>
                    <a:pt x="30" y="59"/>
                    <a:pt x="33" y="56"/>
                    <a:pt x="37" y="54"/>
                  </a:cubicBezTo>
                  <a:cubicBezTo>
                    <a:pt x="37" y="57"/>
                    <a:pt x="37" y="60"/>
                    <a:pt x="37" y="62"/>
                  </a:cubicBezTo>
                  <a:close/>
                  <a:moveTo>
                    <a:pt x="39" y="62"/>
                  </a:moveTo>
                  <a:cubicBezTo>
                    <a:pt x="39" y="59"/>
                    <a:pt x="39" y="56"/>
                    <a:pt x="39" y="53"/>
                  </a:cubicBezTo>
                  <a:cubicBezTo>
                    <a:pt x="44" y="50"/>
                    <a:pt x="49" y="47"/>
                    <a:pt x="55" y="44"/>
                  </a:cubicBezTo>
                  <a:cubicBezTo>
                    <a:pt x="60" y="47"/>
                    <a:pt x="66" y="50"/>
                    <a:pt x="71" y="53"/>
                  </a:cubicBezTo>
                  <a:cubicBezTo>
                    <a:pt x="71" y="59"/>
                    <a:pt x="71" y="65"/>
                    <a:pt x="71" y="71"/>
                  </a:cubicBezTo>
                  <a:cubicBezTo>
                    <a:pt x="68" y="73"/>
                    <a:pt x="65" y="75"/>
                    <a:pt x="62" y="76"/>
                  </a:cubicBezTo>
                  <a:cubicBezTo>
                    <a:pt x="60" y="78"/>
                    <a:pt x="57" y="79"/>
                    <a:pt x="55" y="80"/>
                  </a:cubicBezTo>
                  <a:cubicBezTo>
                    <a:pt x="52" y="79"/>
                    <a:pt x="50" y="77"/>
                    <a:pt x="47" y="76"/>
                  </a:cubicBezTo>
                  <a:cubicBezTo>
                    <a:pt x="45" y="75"/>
                    <a:pt x="42" y="73"/>
                    <a:pt x="39" y="71"/>
                  </a:cubicBezTo>
                  <a:cubicBezTo>
                    <a:pt x="39" y="68"/>
                    <a:pt x="39" y="65"/>
                    <a:pt x="39" y="62"/>
                  </a:cubicBezTo>
                  <a:close/>
                  <a:moveTo>
                    <a:pt x="39" y="50"/>
                  </a:moveTo>
                  <a:cubicBezTo>
                    <a:pt x="40" y="46"/>
                    <a:pt x="40" y="42"/>
                    <a:pt x="41" y="39"/>
                  </a:cubicBezTo>
                  <a:cubicBezTo>
                    <a:pt x="45" y="40"/>
                    <a:pt x="49" y="41"/>
                    <a:pt x="53" y="43"/>
                  </a:cubicBezTo>
                  <a:cubicBezTo>
                    <a:pt x="48" y="45"/>
                    <a:pt x="44" y="48"/>
                    <a:pt x="40" y="50"/>
                  </a:cubicBezTo>
                  <a:cubicBezTo>
                    <a:pt x="40" y="50"/>
                    <a:pt x="39" y="50"/>
                    <a:pt x="39" y="50"/>
                  </a:cubicBezTo>
                  <a:close/>
                  <a:moveTo>
                    <a:pt x="57" y="43"/>
                  </a:moveTo>
                  <a:cubicBezTo>
                    <a:pt x="61" y="41"/>
                    <a:pt x="65" y="40"/>
                    <a:pt x="69" y="38"/>
                  </a:cubicBezTo>
                  <a:cubicBezTo>
                    <a:pt x="70" y="42"/>
                    <a:pt x="70" y="46"/>
                    <a:pt x="70" y="50"/>
                  </a:cubicBezTo>
                  <a:cubicBezTo>
                    <a:pt x="66" y="48"/>
                    <a:pt x="61" y="45"/>
                    <a:pt x="57" y="43"/>
                  </a:cubicBezTo>
                  <a:close/>
                  <a:moveTo>
                    <a:pt x="73" y="57"/>
                  </a:moveTo>
                  <a:cubicBezTo>
                    <a:pt x="73" y="56"/>
                    <a:pt x="73" y="55"/>
                    <a:pt x="73" y="54"/>
                  </a:cubicBezTo>
                  <a:cubicBezTo>
                    <a:pt x="77" y="57"/>
                    <a:pt x="81" y="59"/>
                    <a:pt x="84" y="62"/>
                  </a:cubicBezTo>
                  <a:cubicBezTo>
                    <a:pt x="81" y="65"/>
                    <a:pt x="77" y="68"/>
                    <a:pt x="73" y="70"/>
                  </a:cubicBezTo>
                  <a:cubicBezTo>
                    <a:pt x="73" y="66"/>
                    <a:pt x="73" y="61"/>
                    <a:pt x="73" y="57"/>
                  </a:cubicBezTo>
                  <a:close/>
                  <a:moveTo>
                    <a:pt x="63" y="78"/>
                  </a:moveTo>
                  <a:cubicBezTo>
                    <a:pt x="66" y="77"/>
                    <a:pt x="68" y="75"/>
                    <a:pt x="70" y="74"/>
                  </a:cubicBezTo>
                  <a:cubicBezTo>
                    <a:pt x="70" y="78"/>
                    <a:pt x="70" y="82"/>
                    <a:pt x="69" y="86"/>
                  </a:cubicBezTo>
                  <a:cubicBezTo>
                    <a:pt x="65" y="84"/>
                    <a:pt x="61" y="83"/>
                    <a:pt x="57" y="81"/>
                  </a:cubicBezTo>
                  <a:cubicBezTo>
                    <a:pt x="59" y="80"/>
                    <a:pt x="61" y="79"/>
                    <a:pt x="63" y="78"/>
                  </a:cubicBezTo>
                  <a:close/>
                  <a:moveTo>
                    <a:pt x="46" y="78"/>
                  </a:moveTo>
                  <a:cubicBezTo>
                    <a:pt x="48" y="79"/>
                    <a:pt x="50" y="80"/>
                    <a:pt x="52" y="81"/>
                  </a:cubicBezTo>
                  <a:cubicBezTo>
                    <a:pt x="49" y="83"/>
                    <a:pt x="45" y="84"/>
                    <a:pt x="41" y="86"/>
                  </a:cubicBezTo>
                  <a:cubicBezTo>
                    <a:pt x="40" y="82"/>
                    <a:pt x="40" y="78"/>
                    <a:pt x="39" y="74"/>
                  </a:cubicBezTo>
                  <a:cubicBezTo>
                    <a:pt x="42" y="75"/>
                    <a:pt x="44" y="77"/>
                    <a:pt x="46" y="78"/>
                  </a:cubicBezTo>
                  <a:close/>
                  <a:moveTo>
                    <a:pt x="102" y="84"/>
                  </a:moveTo>
                  <a:cubicBezTo>
                    <a:pt x="103" y="90"/>
                    <a:pt x="95" y="91"/>
                    <a:pt x="91" y="91"/>
                  </a:cubicBezTo>
                  <a:cubicBezTo>
                    <a:pt x="85" y="91"/>
                    <a:pt x="78" y="89"/>
                    <a:pt x="72" y="87"/>
                  </a:cubicBezTo>
                  <a:cubicBezTo>
                    <a:pt x="71" y="87"/>
                    <a:pt x="71" y="87"/>
                    <a:pt x="71" y="87"/>
                  </a:cubicBezTo>
                  <a:cubicBezTo>
                    <a:pt x="72" y="82"/>
                    <a:pt x="72" y="77"/>
                    <a:pt x="73" y="73"/>
                  </a:cubicBezTo>
                  <a:cubicBezTo>
                    <a:pt x="77" y="70"/>
                    <a:pt x="81" y="67"/>
                    <a:pt x="86" y="64"/>
                  </a:cubicBezTo>
                  <a:cubicBezTo>
                    <a:pt x="88" y="65"/>
                    <a:pt x="89" y="67"/>
                    <a:pt x="91" y="68"/>
                  </a:cubicBezTo>
                  <a:cubicBezTo>
                    <a:pt x="96" y="72"/>
                    <a:pt x="101" y="78"/>
                    <a:pt x="102" y="84"/>
                  </a:cubicBezTo>
                  <a:close/>
                  <a:moveTo>
                    <a:pt x="82" y="35"/>
                  </a:moveTo>
                  <a:cubicBezTo>
                    <a:pt x="87" y="34"/>
                    <a:pt x="96" y="32"/>
                    <a:pt x="100" y="36"/>
                  </a:cubicBezTo>
                  <a:cubicBezTo>
                    <a:pt x="104" y="40"/>
                    <a:pt x="100" y="47"/>
                    <a:pt x="97" y="50"/>
                  </a:cubicBezTo>
                  <a:cubicBezTo>
                    <a:pt x="94" y="54"/>
                    <a:pt x="90" y="57"/>
                    <a:pt x="86" y="61"/>
                  </a:cubicBezTo>
                  <a:cubicBezTo>
                    <a:pt x="82" y="57"/>
                    <a:pt x="77" y="54"/>
                    <a:pt x="73" y="51"/>
                  </a:cubicBezTo>
                  <a:cubicBezTo>
                    <a:pt x="72" y="47"/>
                    <a:pt x="72" y="42"/>
                    <a:pt x="71" y="38"/>
                  </a:cubicBezTo>
                  <a:cubicBezTo>
                    <a:pt x="75" y="37"/>
                    <a:pt x="78" y="36"/>
                    <a:pt x="82" y="35"/>
                  </a:cubicBezTo>
                  <a:close/>
                  <a:moveTo>
                    <a:pt x="42" y="32"/>
                  </a:moveTo>
                  <a:cubicBezTo>
                    <a:pt x="43" y="25"/>
                    <a:pt x="45" y="17"/>
                    <a:pt x="50" y="12"/>
                  </a:cubicBezTo>
                  <a:cubicBezTo>
                    <a:pt x="60" y="0"/>
                    <a:pt x="67" y="29"/>
                    <a:pt x="68" y="35"/>
                  </a:cubicBezTo>
                  <a:cubicBezTo>
                    <a:pt x="68" y="35"/>
                    <a:pt x="69" y="36"/>
                    <a:pt x="69" y="36"/>
                  </a:cubicBezTo>
                  <a:cubicBezTo>
                    <a:pt x="68" y="36"/>
                    <a:pt x="68" y="37"/>
                    <a:pt x="68" y="37"/>
                  </a:cubicBezTo>
                  <a:cubicBezTo>
                    <a:pt x="63" y="38"/>
                    <a:pt x="59" y="40"/>
                    <a:pt x="55" y="42"/>
                  </a:cubicBezTo>
                  <a:cubicBezTo>
                    <a:pt x="50" y="40"/>
                    <a:pt x="46" y="38"/>
                    <a:pt x="41" y="36"/>
                  </a:cubicBezTo>
                  <a:cubicBezTo>
                    <a:pt x="41" y="35"/>
                    <a:pt x="42" y="33"/>
                    <a:pt x="42" y="32"/>
                  </a:cubicBezTo>
                  <a:close/>
                  <a:moveTo>
                    <a:pt x="22" y="59"/>
                  </a:moveTo>
                  <a:cubicBezTo>
                    <a:pt x="17" y="55"/>
                    <a:pt x="11" y="50"/>
                    <a:pt x="9" y="43"/>
                  </a:cubicBezTo>
                  <a:cubicBezTo>
                    <a:pt x="2" y="28"/>
                    <a:pt x="32" y="36"/>
                    <a:pt x="38" y="38"/>
                  </a:cubicBezTo>
                  <a:cubicBezTo>
                    <a:pt x="38" y="38"/>
                    <a:pt x="38" y="38"/>
                    <a:pt x="38" y="38"/>
                  </a:cubicBezTo>
                  <a:cubicBezTo>
                    <a:pt x="38" y="42"/>
                    <a:pt x="37" y="47"/>
                    <a:pt x="37" y="52"/>
                  </a:cubicBezTo>
                  <a:cubicBezTo>
                    <a:pt x="33" y="54"/>
                    <a:pt x="28" y="58"/>
                    <a:pt x="24" y="61"/>
                  </a:cubicBezTo>
                  <a:cubicBezTo>
                    <a:pt x="23" y="60"/>
                    <a:pt x="23" y="60"/>
                    <a:pt x="22" y="59"/>
                  </a:cubicBezTo>
                  <a:close/>
                  <a:moveTo>
                    <a:pt x="37" y="73"/>
                  </a:moveTo>
                  <a:cubicBezTo>
                    <a:pt x="37" y="77"/>
                    <a:pt x="38" y="82"/>
                    <a:pt x="39" y="87"/>
                  </a:cubicBezTo>
                  <a:cubicBezTo>
                    <a:pt x="37" y="87"/>
                    <a:pt x="35" y="88"/>
                    <a:pt x="33" y="88"/>
                  </a:cubicBezTo>
                  <a:cubicBezTo>
                    <a:pt x="26" y="90"/>
                    <a:pt x="18" y="92"/>
                    <a:pt x="12" y="90"/>
                  </a:cubicBezTo>
                  <a:cubicBezTo>
                    <a:pt x="0" y="86"/>
                    <a:pt x="16" y="70"/>
                    <a:pt x="24" y="64"/>
                  </a:cubicBezTo>
                  <a:cubicBezTo>
                    <a:pt x="28" y="67"/>
                    <a:pt x="33" y="70"/>
                    <a:pt x="37" y="73"/>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0"/>
            <p:cNvSpPr/>
            <p:nvPr/>
          </p:nvSpPr>
          <p:spPr bwMode="auto">
            <a:xfrm>
              <a:off x="4646858" y="2801372"/>
              <a:ext cx="355600" cy="962025"/>
            </a:xfrm>
            <a:custGeom>
              <a:avLst/>
              <a:gdLst>
                <a:gd name="T0" fmla="*/ 7 w 84"/>
                <a:gd name="T1" fmla="*/ 127 h 227"/>
                <a:gd name="T2" fmla="*/ 22 w 84"/>
                <a:gd name="T3" fmla="*/ 36 h 227"/>
                <a:gd name="T4" fmla="*/ 51 w 84"/>
                <a:gd name="T5" fmla="*/ 15 h 227"/>
                <a:gd name="T6" fmla="*/ 75 w 84"/>
                <a:gd name="T7" fmla="*/ 48 h 227"/>
                <a:gd name="T8" fmla="*/ 75 w 84"/>
                <a:gd name="T9" fmla="*/ 129 h 227"/>
                <a:gd name="T10" fmla="*/ 72 w 84"/>
                <a:gd name="T11" fmla="*/ 172 h 227"/>
                <a:gd name="T12" fmla="*/ 56 w 84"/>
                <a:gd name="T13" fmla="*/ 215 h 227"/>
                <a:gd name="T14" fmla="*/ 32 w 84"/>
                <a:gd name="T15" fmla="*/ 190 h 227"/>
                <a:gd name="T16" fmla="*/ 28 w 84"/>
                <a:gd name="T17" fmla="*/ 147 h 227"/>
                <a:gd name="T18" fmla="*/ 32 w 84"/>
                <a:gd name="T19" fmla="*/ 90 h 227"/>
                <a:gd name="T20" fmla="*/ 36 w 84"/>
                <a:gd name="T21" fmla="*/ 80 h 227"/>
                <a:gd name="T22" fmla="*/ 58 w 84"/>
                <a:gd name="T23" fmla="*/ 92 h 227"/>
                <a:gd name="T24" fmla="*/ 58 w 84"/>
                <a:gd name="T25" fmla="*/ 111 h 227"/>
                <a:gd name="T26" fmla="*/ 52 w 84"/>
                <a:gd name="T27" fmla="*/ 167 h 227"/>
                <a:gd name="T28" fmla="*/ 59 w 84"/>
                <a:gd name="T29" fmla="*/ 168 h 227"/>
                <a:gd name="T30" fmla="*/ 64 w 84"/>
                <a:gd name="T31" fmla="*/ 111 h 227"/>
                <a:gd name="T32" fmla="*/ 49 w 84"/>
                <a:gd name="T33" fmla="*/ 71 h 227"/>
                <a:gd name="T34" fmla="*/ 23 w 84"/>
                <a:gd name="T35" fmla="*/ 103 h 227"/>
                <a:gd name="T36" fmla="*/ 24 w 84"/>
                <a:gd name="T37" fmla="*/ 178 h 227"/>
                <a:gd name="T38" fmla="*/ 46 w 84"/>
                <a:gd name="T39" fmla="*/ 224 h 227"/>
                <a:gd name="T40" fmla="*/ 79 w 84"/>
                <a:gd name="T41" fmla="*/ 172 h 227"/>
                <a:gd name="T42" fmla="*/ 83 w 84"/>
                <a:gd name="T43" fmla="*/ 76 h 227"/>
                <a:gd name="T44" fmla="*/ 63 w 84"/>
                <a:gd name="T45" fmla="*/ 12 h 227"/>
                <a:gd name="T46" fmla="*/ 16 w 84"/>
                <a:gd name="T47" fmla="*/ 33 h 227"/>
                <a:gd name="T48" fmla="*/ 6 w 84"/>
                <a:gd name="T49" fmla="*/ 72 h 227"/>
                <a:gd name="T50" fmla="*/ 0 w 84"/>
                <a:gd name="T51" fmla="*/ 127 h 227"/>
                <a:gd name="T52" fmla="*/ 7 w 84"/>
                <a:gd name="T53" fmla="*/ 12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4" h="227">
                  <a:moveTo>
                    <a:pt x="7" y="127"/>
                  </a:moveTo>
                  <a:cubicBezTo>
                    <a:pt x="11" y="98"/>
                    <a:pt x="8" y="63"/>
                    <a:pt x="22" y="36"/>
                  </a:cubicBezTo>
                  <a:cubicBezTo>
                    <a:pt x="28" y="26"/>
                    <a:pt x="38" y="15"/>
                    <a:pt x="51" y="15"/>
                  </a:cubicBezTo>
                  <a:cubicBezTo>
                    <a:pt x="67" y="15"/>
                    <a:pt x="73" y="36"/>
                    <a:pt x="75" y="48"/>
                  </a:cubicBezTo>
                  <a:cubicBezTo>
                    <a:pt x="79" y="74"/>
                    <a:pt x="77" y="103"/>
                    <a:pt x="75" y="129"/>
                  </a:cubicBezTo>
                  <a:cubicBezTo>
                    <a:pt x="74" y="144"/>
                    <a:pt x="73" y="158"/>
                    <a:pt x="72" y="172"/>
                  </a:cubicBezTo>
                  <a:cubicBezTo>
                    <a:pt x="71" y="187"/>
                    <a:pt x="69" y="205"/>
                    <a:pt x="56" y="215"/>
                  </a:cubicBezTo>
                  <a:cubicBezTo>
                    <a:pt x="38" y="227"/>
                    <a:pt x="33" y="201"/>
                    <a:pt x="32" y="190"/>
                  </a:cubicBezTo>
                  <a:cubicBezTo>
                    <a:pt x="31" y="175"/>
                    <a:pt x="29" y="162"/>
                    <a:pt x="28" y="147"/>
                  </a:cubicBezTo>
                  <a:cubicBezTo>
                    <a:pt x="27" y="128"/>
                    <a:pt x="28" y="109"/>
                    <a:pt x="32" y="90"/>
                  </a:cubicBezTo>
                  <a:cubicBezTo>
                    <a:pt x="33" y="86"/>
                    <a:pt x="34" y="83"/>
                    <a:pt x="36" y="80"/>
                  </a:cubicBezTo>
                  <a:cubicBezTo>
                    <a:pt x="43" y="68"/>
                    <a:pt x="57" y="84"/>
                    <a:pt x="58" y="92"/>
                  </a:cubicBezTo>
                  <a:cubicBezTo>
                    <a:pt x="58" y="98"/>
                    <a:pt x="58" y="105"/>
                    <a:pt x="58" y="111"/>
                  </a:cubicBezTo>
                  <a:cubicBezTo>
                    <a:pt x="57" y="129"/>
                    <a:pt x="57" y="149"/>
                    <a:pt x="52" y="167"/>
                  </a:cubicBezTo>
                  <a:cubicBezTo>
                    <a:pt x="51" y="171"/>
                    <a:pt x="57" y="173"/>
                    <a:pt x="59" y="168"/>
                  </a:cubicBezTo>
                  <a:cubicBezTo>
                    <a:pt x="64" y="150"/>
                    <a:pt x="64" y="130"/>
                    <a:pt x="64" y="111"/>
                  </a:cubicBezTo>
                  <a:cubicBezTo>
                    <a:pt x="65" y="97"/>
                    <a:pt x="66" y="75"/>
                    <a:pt x="49" y="71"/>
                  </a:cubicBezTo>
                  <a:cubicBezTo>
                    <a:pt x="28" y="65"/>
                    <a:pt x="25" y="88"/>
                    <a:pt x="23" y="103"/>
                  </a:cubicBezTo>
                  <a:cubicBezTo>
                    <a:pt x="19" y="128"/>
                    <a:pt x="21" y="153"/>
                    <a:pt x="24" y="178"/>
                  </a:cubicBezTo>
                  <a:cubicBezTo>
                    <a:pt x="26" y="192"/>
                    <a:pt x="25" y="224"/>
                    <a:pt x="46" y="224"/>
                  </a:cubicBezTo>
                  <a:cubicBezTo>
                    <a:pt x="73" y="224"/>
                    <a:pt x="77" y="193"/>
                    <a:pt x="79" y="172"/>
                  </a:cubicBezTo>
                  <a:cubicBezTo>
                    <a:pt x="82" y="140"/>
                    <a:pt x="84" y="108"/>
                    <a:pt x="83" y="76"/>
                  </a:cubicBezTo>
                  <a:cubicBezTo>
                    <a:pt x="83" y="54"/>
                    <a:pt x="83" y="26"/>
                    <a:pt x="63" y="12"/>
                  </a:cubicBezTo>
                  <a:cubicBezTo>
                    <a:pt x="45" y="0"/>
                    <a:pt x="25" y="19"/>
                    <a:pt x="16" y="33"/>
                  </a:cubicBezTo>
                  <a:cubicBezTo>
                    <a:pt x="9" y="45"/>
                    <a:pt x="8" y="59"/>
                    <a:pt x="6" y="72"/>
                  </a:cubicBezTo>
                  <a:cubicBezTo>
                    <a:pt x="4" y="91"/>
                    <a:pt x="3" y="109"/>
                    <a:pt x="0" y="127"/>
                  </a:cubicBezTo>
                  <a:cubicBezTo>
                    <a:pt x="0" y="132"/>
                    <a:pt x="7" y="132"/>
                    <a:pt x="7" y="127"/>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41"/>
            <p:cNvSpPr>
              <a:spLocks noEditPoints="1"/>
            </p:cNvSpPr>
            <p:nvPr/>
          </p:nvSpPr>
          <p:spPr bwMode="auto">
            <a:xfrm>
              <a:off x="8185396" y="2220347"/>
              <a:ext cx="471488" cy="647700"/>
            </a:xfrm>
            <a:custGeom>
              <a:avLst/>
              <a:gdLst>
                <a:gd name="T0" fmla="*/ 97 w 111"/>
                <a:gd name="T1" fmla="*/ 42 h 153"/>
                <a:gd name="T2" fmla="*/ 111 w 111"/>
                <a:gd name="T3" fmla="*/ 17 h 153"/>
                <a:gd name="T4" fmla="*/ 84 w 111"/>
                <a:gd name="T5" fmla="*/ 1 h 153"/>
                <a:gd name="T6" fmla="*/ 21 w 111"/>
                <a:gd name="T7" fmla="*/ 101 h 153"/>
                <a:gd name="T8" fmla="*/ 0 w 111"/>
                <a:gd name="T9" fmla="*/ 137 h 153"/>
                <a:gd name="T10" fmla="*/ 28 w 111"/>
                <a:gd name="T11" fmla="*/ 152 h 153"/>
                <a:gd name="T12" fmla="*/ 19 w 111"/>
                <a:gd name="T13" fmla="*/ 137 h 153"/>
                <a:gd name="T14" fmla="*/ 26 w 111"/>
                <a:gd name="T15" fmla="*/ 150 h 153"/>
                <a:gd name="T16" fmla="*/ 44 w 111"/>
                <a:gd name="T17" fmla="*/ 70 h 153"/>
                <a:gd name="T18" fmla="*/ 86 w 111"/>
                <a:gd name="T19" fmla="*/ 2 h 153"/>
                <a:gd name="T20" fmla="*/ 107 w 111"/>
                <a:gd name="T21" fmla="*/ 20 h 153"/>
                <a:gd name="T22" fmla="*/ 106 w 111"/>
                <a:gd name="T23" fmla="*/ 22 h 153"/>
                <a:gd name="T24" fmla="*/ 104 w 111"/>
                <a:gd name="T25" fmla="*/ 26 h 153"/>
                <a:gd name="T26" fmla="*/ 91 w 111"/>
                <a:gd name="T27" fmla="*/ 21 h 153"/>
                <a:gd name="T28" fmla="*/ 101 w 111"/>
                <a:gd name="T29" fmla="*/ 31 h 153"/>
                <a:gd name="T30" fmla="*/ 100 w 111"/>
                <a:gd name="T31" fmla="*/ 33 h 153"/>
                <a:gd name="T32" fmla="*/ 85 w 111"/>
                <a:gd name="T33" fmla="*/ 29 h 153"/>
                <a:gd name="T34" fmla="*/ 92 w 111"/>
                <a:gd name="T35" fmla="*/ 46 h 153"/>
                <a:gd name="T36" fmla="*/ 79 w 111"/>
                <a:gd name="T37" fmla="*/ 40 h 153"/>
                <a:gd name="T38" fmla="*/ 88 w 111"/>
                <a:gd name="T39" fmla="*/ 52 h 153"/>
                <a:gd name="T40" fmla="*/ 78 w 111"/>
                <a:gd name="T41" fmla="*/ 48 h 153"/>
                <a:gd name="T42" fmla="*/ 86 w 111"/>
                <a:gd name="T43" fmla="*/ 56 h 153"/>
                <a:gd name="T44" fmla="*/ 72 w 111"/>
                <a:gd name="T45" fmla="*/ 50 h 153"/>
                <a:gd name="T46" fmla="*/ 82 w 111"/>
                <a:gd name="T47" fmla="*/ 63 h 153"/>
                <a:gd name="T48" fmla="*/ 80 w 111"/>
                <a:gd name="T49" fmla="*/ 65 h 153"/>
                <a:gd name="T50" fmla="*/ 73 w 111"/>
                <a:gd name="T51" fmla="*/ 63 h 153"/>
                <a:gd name="T52" fmla="*/ 72 w 111"/>
                <a:gd name="T53" fmla="*/ 64 h 153"/>
                <a:gd name="T54" fmla="*/ 76 w 111"/>
                <a:gd name="T55" fmla="*/ 72 h 153"/>
                <a:gd name="T56" fmla="*/ 75 w 111"/>
                <a:gd name="T57" fmla="*/ 74 h 153"/>
                <a:gd name="T58" fmla="*/ 61 w 111"/>
                <a:gd name="T59" fmla="*/ 69 h 153"/>
                <a:gd name="T60" fmla="*/ 71 w 111"/>
                <a:gd name="T61" fmla="*/ 79 h 153"/>
                <a:gd name="T62" fmla="*/ 58 w 111"/>
                <a:gd name="T63" fmla="*/ 77 h 153"/>
                <a:gd name="T64" fmla="*/ 67 w 111"/>
                <a:gd name="T65" fmla="*/ 86 h 153"/>
                <a:gd name="T66" fmla="*/ 52 w 111"/>
                <a:gd name="T67" fmla="*/ 81 h 153"/>
                <a:gd name="T68" fmla="*/ 63 w 111"/>
                <a:gd name="T69" fmla="*/ 92 h 153"/>
                <a:gd name="T70" fmla="*/ 50 w 111"/>
                <a:gd name="T71" fmla="*/ 88 h 153"/>
                <a:gd name="T72" fmla="*/ 60 w 111"/>
                <a:gd name="T73" fmla="*/ 96 h 153"/>
                <a:gd name="T74" fmla="*/ 46 w 111"/>
                <a:gd name="T75" fmla="*/ 93 h 153"/>
                <a:gd name="T76" fmla="*/ 56 w 111"/>
                <a:gd name="T77" fmla="*/ 103 h 153"/>
                <a:gd name="T78" fmla="*/ 44 w 111"/>
                <a:gd name="T79" fmla="*/ 98 h 153"/>
                <a:gd name="T80" fmla="*/ 53 w 111"/>
                <a:gd name="T81" fmla="*/ 107 h 153"/>
                <a:gd name="T82" fmla="*/ 40 w 111"/>
                <a:gd name="T83" fmla="*/ 105 h 153"/>
                <a:gd name="T84" fmla="*/ 49 w 111"/>
                <a:gd name="T85" fmla="*/ 113 h 153"/>
                <a:gd name="T86" fmla="*/ 34 w 111"/>
                <a:gd name="T87" fmla="*/ 109 h 153"/>
                <a:gd name="T88" fmla="*/ 42 w 111"/>
                <a:gd name="T89" fmla="*/ 124 h 153"/>
                <a:gd name="T90" fmla="*/ 41 w 111"/>
                <a:gd name="T91" fmla="*/ 126 h 153"/>
                <a:gd name="T92" fmla="*/ 28 w 111"/>
                <a:gd name="T93" fmla="*/ 124 h 153"/>
                <a:gd name="T94" fmla="*/ 34 w 111"/>
                <a:gd name="T95" fmla="*/ 137 h 153"/>
                <a:gd name="T96" fmla="*/ 33 w 111"/>
                <a:gd name="T97" fmla="*/ 139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1" h="153">
                  <a:moveTo>
                    <a:pt x="45" y="123"/>
                  </a:moveTo>
                  <a:cubicBezTo>
                    <a:pt x="52" y="114"/>
                    <a:pt x="58" y="104"/>
                    <a:pt x="64" y="94"/>
                  </a:cubicBezTo>
                  <a:cubicBezTo>
                    <a:pt x="75" y="76"/>
                    <a:pt x="86" y="59"/>
                    <a:pt x="97" y="42"/>
                  </a:cubicBezTo>
                  <a:cubicBezTo>
                    <a:pt x="100" y="37"/>
                    <a:pt x="103" y="31"/>
                    <a:pt x="107" y="26"/>
                  </a:cubicBezTo>
                  <a:cubicBezTo>
                    <a:pt x="108" y="24"/>
                    <a:pt x="110" y="21"/>
                    <a:pt x="110" y="19"/>
                  </a:cubicBezTo>
                  <a:cubicBezTo>
                    <a:pt x="111" y="18"/>
                    <a:pt x="111" y="17"/>
                    <a:pt x="111" y="17"/>
                  </a:cubicBezTo>
                  <a:cubicBezTo>
                    <a:pt x="102" y="12"/>
                    <a:pt x="95" y="6"/>
                    <a:pt x="87" y="1"/>
                  </a:cubicBezTo>
                  <a:cubicBezTo>
                    <a:pt x="87" y="0"/>
                    <a:pt x="86" y="0"/>
                    <a:pt x="86" y="1"/>
                  </a:cubicBezTo>
                  <a:cubicBezTo>
                    <a:pt x="86" y="0"/>
                    <a:pt x="85" y="0"/>
                    <a:pt x="84" y="1"/>
                  </a:cubicBezTo>
                  <a:cubicBezTo>
                    <a:pt x="77" y="12"/>
                    <a:pt x="70" y="23"/>
                    <a:pt x="63" y="34"/>
                  </a:cubicBezTo>
                  <a:cubicBezTo>
                    <a:pt x="57" y="45"/>
                    <a:pt x="51" y="57"/>
                    <a:pt x="43" y="68"/>
                  </a:cubicBezTo>
                  <a:cubicBezTo>
                    <a:pt x="36" y="79"/>
                    <a:pt x="28" y="89"/>
                    <a:pt x="21" y="101"/>
                  </a:cubicBezTo>
                  <a:cubicBezTo>
                    <a:pt x="14" y="112"/>
                    <a:pt x="7" y="124"/>
                    <a:pt x="0" y="136"/>
                  </a:cubicBezTo>
                  <a:cubicBezTo>
                    <a:pt x="0" y="136"/>
                    <a:pt x="0" y="136"/>
                    <a:pt x="0" y="136"/>
                  </a:cubicBezTo>
                  <a:cubicBezTo>
                    <a:pt x="0" y="137"/>
                    <a:pt x="0" y="137"/>
                    <a:pt x="0" y="137"/>
                  </a:cubicBezTo>
                  <a:cubicBezTo>
                    <a:pt x="9" y="142"/>
                    <a:pt x="17" y="147"/>
                    <a:pt x="26" y="152"/>
                  </a:cubicBezTo>
                  <a:cubicBezTo>
                    <a:pt x="26" y="153"/>
                    <a:pt x="27" y="152"/>
                    <a:pt x="27" y="152"/>
                  </a:cubicBezTo>
                  <a:cubicBezTo>
                    <a:pt x="28" y="152"/>
                    <a:pt x="28" y="152"/>
                    <a:pt x="28" y="152"/>
                  </a:cubicBezTo>
                  <a:cubicBezTo>
                    <a:pt x="33" y="142"/>
                    <a:pt x="39" y="133"/>
                    <a:pt x="45" y="123"/>
                  </a:cubicBezTo>
                  <a:close/>
                  <a:moveTo>
                    <a:pt x="30" y="143"/>
                  </a:moveTo>
                  <a:cubicBezTo>
                    <a:pt x="26" y="141"/>
                    <a:pt x="23" y="138"/>
                    <a:pt x="19" y="137"/>
                  </a:cubicBezTo>
                  <a:cubicBezTo>
                    <a:pt x="17" y="137"/>
                    <a:pt x="17" y="139"/>
                    <a:pt x="18" y="139"/>
                  </a:cubicBezTo>
                  <a:cubicBezTo>
                    <a:pt x="22" y="140"/>
                    <a:pt x="26" y="143"/>
                    <a:pt x="29" y="145"/>
                  </a:cubicBezTo>
                  <a:cubicBezTo>
                    <a:pt x="28" y="147"/>
                    <a:pt x="27" y="148"/>
                    <a:pt x="26" y="150"/>
                  </a:cubicBezTo>
                  <a:cubicBezTo>
                    <a:pt x="18" y="145"/>
                    <a:pt x="10" y="141"/>
                    <a:pt x="2" y="136"/>
                  </a:cubicBezTo>
                  <a:cubicBezTo>
                    <a:pt x="9" y="125"/>
                    <a:pt x="15" y="114"/>
                    <a:pt x="22" y="103"/>
                  </a:cubicBezTo>
                  <a:cubicBezTo>
                    <a:pt x="29" y="92"/>
                    <a:pt x="37" y="81"/>
                    <a:pt x="44" y="70"/>
                  </a:cubicBezTo>
                  <a:cubicBezTo>
                    <a:pt x="52" y="59"/>
                    <a:pt x="58" y="47"/>
                    <a:pt x="65" y="36"/>
                  </a:cubicBezTo>
                  <a:cubicBezTo>
                    <a:pt x="71" y="25"/>
                    <a:pt x="79" y="14"/>
                    <a:pt x="86" y="2"/>
                  </a:cubicBezTo>
                  <a:cubicBezTo>
                    <a:pt x="86" y="2"/>
                    <a:pt x="86" y="2"/>
                    <a:pt x="86" y="2"/>
                  </a:cubicBezTo>
                  <a:cubicBezTo>
                    <a:pt x="94" y="7"/>
                    <a:pt x="101" y="13"/>
                    <a:pt x="108" y="18"/>
                  </a:cubicBezTo>
                  <a:cubicBezTo>
                    <a:pt x="108" y="19"/>
                    <a:pt x="108" y="20"/>
                    <a:pt x="107" y="21"/>
                  </a:cubicBezTo>
                  <a:cubicBezTo>
                    <a:pt x="107" y="21"/>
                    <a:pt x="107" y="21"/>
                    <a:pt x="107" y="20"/>
                  </a:cubicBezTo>
                  <a:cubicBezTo>
                    <a:pt x="104" y="19"/>
                    <a:pt x="101" y="16"/>
                    <a:pt x="98" y="15"/>
                  </a:cubicBezTo>
                  <a:cubicBezTo>
                    <a:pt x="97" y="14"/>
                    <a:pt x="96" y="16"/>
                    <a:pt x="97" y="17"/>
                  </a:cubicBezTo>
                  <a:cubicBezTo>
                    <a:pt x="101" y="18"/>
                    <a:pt x="103" y="21"/>
                    <a:pt x="106" y="22"/>
                  </a:cubicBezTo>
                  <a:cubicBezTo>
                    <a:pt x="106" y="22"/>
                    <a:pt x="106" y="22"/>
                    <a:pt x="106" y="22"/>
                  </a:cubicBezTo>
                  <a:cubicBezTo>
                    <a:pt x="106" y="23"/>
                    <a:pt x="106" y="23"/>
                    <a:pt x="105" y="24"/>
                  </a:cubicBezTo>
                  <a:cubicBezTo>
                    <a:pt x="105" y="24"/>
                    <a:pt x="105" y="25"/>
                    <a:pt x="104" y="26"/>
                  </a:cubicBezTo>
                  <a:cubicBezTo>
                    <a:pt x="104" y="25"/>
                    <a:pt x="104" y="25"/>
                    <a:pt x="104" y="25"/>
                  </a:cubicBezTo>
                  <a:cubicBezTo>
                    <a:pt x="100" y="23"/>
                    <a:pt x="96" y="20"/>
                    <a:pt x="92" y="19"/>
                  </a:cubicBezTo>
                  <a:cubicBezTo>
                    <a:pt x="91" y="18"/>
                    <a:pt x="90" y="20"/>
                    <a:pt x="91" y="21"/>
                  </a:cubicBezTo>
                  <a:cubicBezTo>
                    <a:pt x="96" y="22"/>
                    <a:pt x="99" y="25"/>
                    <a:pt x="103" y="27"/>
                  </a:cubicBezTo>
                  <a:cubicBezTo>
                    <a:pt x="103" y="27"/>
                    <a:pt x="103" y="27"/>
                    <a:pt x="103" y="27"/>
                  </a:cubicBezTo>
                  <a:cubicBezTo>
                    <a:pt x="103" y="29"/>
                    <a:pt x="102" y="30"/>
                    <a:pt x="101" y="31"/>
                  </a:cubicBezTo>
                  <a:cubicBezTo>
                    <a:pt x="98" y="29"/>
                    <a:pt x="95" y="26"/>
                    <a:pt x="92" y="24"/>
                  </a:cubicBezTo>
                  <a:cubicBezTo>
                    <a:pt x="90" y="24"/>
                    <a:pt x="90" y="26"/>
                    <a:pt x="91" y="27"/>
                  </a:cubicBezTo>
                  <a:cubicBezTo>
                    <a:pt x="95" y="28"/>
                    <a:pt x="97" y="31"/>
                    <a:pt x="100" y="33"/>
                  </a:cubicBezTo>
                  <a:cubicBezTo>
                    <a:pt x="99" y="34"/>
                    <a:pt x="99" y="35"/>
                    <a:pt x="98" y="36"/>
                  </a:cubicBezTo>
                  <a:cubicBezTo>
                    <a:pt x="98" y="36"/>
                    <a:pt x="98" y="37"/>
                    <a:pt x="97" y="37"/>
                  </a:cubicBezTo>
                  <a:cubicBezTo>
                    <a:pt x="94" y="34"/>
                    <a:pt x="90" y="32"/>
                    <a:pt x="85" y="29"/>
                  </a:cubicBezTo>
                  <a:cubicBezTo>
                    <a:pt x="84" y="29"/>
                    <a:pt x="83" y="30"/>
                    <a:pt x="84" y="31"/>
                  </a:cubicBezTo>
                  <a:cubicBezTo>
                    <a:pt x="88" y="34"/>
                    <a:pt x="93" y="35"/>
                    <a:pt x="96" y="39"/>
                  </a:cubicBezTo>
                  <a:cubicBezTo>
                    <a:pt x="95" y="41"/>
                    <a:pt x="93" y="44"/>
                    <a:pt x="92" y="46"/>
                  </a:cubicBezTo>
                  <a:cubicBezTo>
                    <a:pt x="92" y="46"/>
                    <a:pt x="92" y="46"/>
                    <a:pt x="92" y="45"/>
                  </a:cubicBezTo>
                  <a:cubicBezTo>
                    <a:pt x="88" y="43"/>
                    <a:pt x="84" y="41"/>
                    <a:pt x="80" y="38"/>
                  </a:cubicBezTo>
                  <a:cubicBezTo>
                    <a:pt x="79" y="37"/>
                    <a:pt x="78" y="39"/>
                    <a:pt x="79" y="40"/>
                  </a:cubicBezTo>
                  <a:cubicBezTo>
                    <a:pt x="83" y="42"/>
                    <a:pt x="87" y="45"/>
                    <a:pt x="90" y="47"/>
                  </a:cubicBezTo>
                  <a:cubicBezTo>
                    <a:pt x="91" y="47"/>
                    <a:pt x="91" y="47"/>
                    <a:pt x="91" y="47"/>
                  </a:cubicBezTo>
                  <a:cubicBezTo>
                    <a:pt x="90" y="49"/>
                    <a:pt x="89" y="50"/>
                    <a:pt x="88" y="52"/>
                  </a:cubicBezTo>
                  <a:cubicBezTo>
                    <a:pt x="88" y="52"/>
                    <a:pt x="88" y="52"/>
                    <a:pt x="88" y="52"/>
                  </a:cubicBezTo>
                  <a:cubicBezTo>
                    <a:pt x="85" y="50"/>
                    <a:pt x="82" y="47"/>
                    <a:pt x="79" y="46"/>
                  </a:cubicBezTo>
                  <a:cubicBezTo>
                    <a:pt x="78" y="45"/>
                    <a:pt x="77" y="47"/>
                    <a:pt x="78" y="48"/>
                  </a:cubicBezTo>
                  <a:cubicBezTo>
                    <a:pt x="82" y="49"/>
                    <a:pt x="84" y="52"/>
                    <a:pt x="87" y="53"/>
                  </a:cubicBezTo>
                  <a:cubicBezTo>
                    <a:pt x="87" y="53"/>
                    <a:pt x="87" y="53"/>
                    <a:pt x="87" y="54"/>
                  </a:cubicBezTo>
                  <a:cubicBezTo>
                    <a:pt x="87" y="54"/>
                    <a:pt x="86" y="55"/>
                    <a:pt x="86" y="56"/>
                  </a:cubicBezTo>
                  <a:cubicBezTo>
                    <a:pt x="86" y="56"/>
                    <a:pt x="86" y="56"/>
                    <a:pt x="85" y="56"/>
                  </a:cubicBezTo>
                  <a:cubicBezTo>
                    <a:pt x="81" y="53"/>
                    <a:pt x="77" y="50"/>
                    <a:pt x="72" y="48"/>
                  </a:cubicBezTo>
                  <a:cubicBezTo>
                    <a:pt x="71" y="48"/>
                    <a:pt x="70" y="50"/>
                    <a:pt x="72" y="50"/>
                  </a:cubicBezTo>
                  <a:cubicBezTo>
                    <a:pt x="76" y="52"/>
                    <a:pt x="80" y="55"/>
                    <a:pt x="84" y="57"/>
                  </a:cubicBezTo>
                  <a:cubicBezTo>
                    <a:pt x="84" y="58"/>
                    <a:pt x="85" y="58"/>
                    <a:pt x="85" y="58"/>
                  </a:cubicBezTo>
                  <a:cubicBezTo>
                    <a:pt x="84" y="59"/>
                    <a:pt x="83" y="61"/>
                    <a:pt x="82" y="63"/>
                  </a:cubicBezTo>
                  <a:cubicBezTo>
                    <a:pt x="78" y="60"/>
                    <a:pt x="75" y="57"/>
                    <a:pt x="71" y="55"/>
                  </a:cubicBezTo>
                  <a:cubicBezTo>
                    <a:pt x="69" y="55"/>
                    <a:pt x="69" y="57"/>
                    <a:pt x="70" y="58"/>
                  </a:cubicBezTo>
                  <a:cubicBezTo>
                    <a:pt x="74" y="59"/>
                    <a:pt x="77" y="62"/>
                    <a:pt x="80" y="65"/>
                  </a:cubicBezTo>
                  <a:cubicBezTo>
                    <a:pt x="80" y="65"/>
                    <a:pt x="80" y="66"/>
                    <a:pt x="79" y="66"/>
                  </a:cubicBezTo>
                  <a:cubicBezTo>
                    <a:pt x="79" y="66"/>
                    <a:pt x="79" y="66"/>
                    <a:pt x="79" y="66"/>
                  </a:cubicBezTo>
                  <a:cubicBezTo>
                    <a:pt x="76" y="65"/>
                    <a:pt x="75" y="64"/>
                    <a:pt x="73" y="63"/>
                  </a:cubicBezTo>
                  <a:cubicBezTo>
                    <a:pt x="70" y="61"/>
                    <a:pt x="68" y="60"/>
                    <a:pt x="66" y="59"/>
                  </a:cubicBezTo>
                  <a:cubicBezTo>
                    <a:pt x="65" y="58"/>
                    <a:pt x="63" y="60"/>
                    <a:pt x="65" y="60"/>
                  </a:cubicBezTo>
                  <a:cubicBezTo>
                    <a:pt x="67" y="62"/>
                    <a:pt x="69" y="63"/>
                    <a:pt x="72" y="64"/>
                  </a:cubicBezTo>
                  <a:cubicBezTo>
                    <a:pt x="74" y="66"/>
                    <a:pt x="76" y="67"/>
                    <a:pt x="78" y="68"/>
                  </a:cubicBezTo>
                  <a:cubicBezTo>
                    <a:pt x="78" y="68"/>
                    <a:pt x="78" y="68"/>
                    <a:pt x="78" y="68"/>
                  </a:cubicBezTo>
                  <a:cubicBezTo>
                    <a:pt x="77" y="69"/>
                    <a:pt x="77" y="71"/>
                    <a:pt x="76" y="72"/>
                  </a:cubicBezTo>
                  <a:cubicBezTo>
                    <a:pt x="72" y="70"/>
                    <a:pt x="69" y="68"/>
                    <a:pt x="66" y="65"/>
                  </a:cubicBezTo>
                  <a:cubicBezTo>
                    <a:pt x="65" y="65"/>
                    <a:pt x="64" y="66"/>
                    <a:pt x="65" y="67"/>
                  </a:cubicBezTo>
                  <a:cubicBezTo>
                    <a:pt x="68" y="69"/>
                    <a:pt x="71" y="72"/>
                    <a:pt x="75" y="74"/>
                  </a:cubicBezTo>
                  <a:cubicBezTo>
                    <a:pt x="74" y="75"/>
                    <a:pt x="73" y="76"/>
                    <a:pt x="72" y="77"/>
                  </a:cubicBezTo>
                  <a:cubicBezTo>
                    <a:pt x="71" y="76"/>
                    <a:pt x="69" y="74"/>
                    <a:pt x="67" y="73"/>
                  </a:cubicBezTo>
                  <a:cubicBezTo>
                    <a:pt x="65" y="71"/>
                    <a:pt x="63" y="70"/>
                    <a:pt x="61" y="69"/>
                  </a:cubicBezTo>
                  <a:cubicBezTo>
                    <a:pt x="59" y="68"/>
                    <a:pt x="58" y="70"/>
                    <a:pt x="60" y="71"/>
                  </a:cubicBezTo>
                  <a:cubicBezTo>
                    <a:pt x="61" y="72"/>
                    <a:pt x="63" y="73"/>
                    <a:pt x="65" y="74"/>
                  </a:cubicBezTo>
                  <a:cubicBezTo>
                    <a:pt x="68" y="76"/>
                    <a:pt x="69" y="78"/>
                    <a:pt x="71" y="79"/>
                  </a:cubicBezTo>
                  <a:cubicBezTo>
                    <a:pt x="70" y="81"/>
                    <a:pt x="69" y="83"/>
                    <a:pt x="67" y="85"/>
                  </a:cubicBezTo>
                  <a:cubicBezTo>
                    <a:pt x="67" y="85"/>
                    <a:pt x="67" y="85"/>
                    <a:pt x="67" y="84"/>
                  </a:cubicBezTo>
                  <a:cubicBezTo>
                    <a:pt x="64" y="82"/>
                    <a:pt x="61" y="80"/>
                    <a:pt x="58" y="77"/>
                  </a:cubicBezTo>
                  <a:cubicBezTo>
                    <a:pt x="57" y="76"/>
                    <a:pt x="55" y="77"/>
                    <a:pt x="56" y="78"/>
                  </a:cubicBezTo>
                  <a:cubicBezTo>
                    <a:pt x="59" y="81"/>
                    <a:pt x="62" y="84"/>
                    <a:pt x="66" y="86"/>
                  </a:cubicBezTo>
                  <a:cubicBezTo>
                    <a:pt x="66" y="86"/>
                    <a:pt x="66" y="86"/>
                    <a:pt x="67" y="86"/>
                  </a:cubicBezTo>
                  <a:cubicBezTo>
                    <a:pt x="66" y="87"/>
                    <a:pt x="65" y="89"/>
                    <a:pt x="64" y="90"/>
                  </a:cubicBezTo>
                  <a:cubicBezTo>
                    <a:pt x="64" y="90"/>
                    <a:pt x="64" y="90"/>
                    <a:pt x="64" y="90"/>
                  </a:cubicBezTo>
                  <a:cubicBezTo>
                    <a:pt x="60" y="87"/>
                    <a:pt x="55" y="84"/>
                    <a:pt x="52" y="81"/>
                  </a:cubicBezTo>
                  <a:cubicBezTo>
                    <a:pt x="51" y="80"/>
                    <a:pt x="49" y="82"/>
                    <a:pt x="50" y="83"/>
                  </a:cubicBezTo>
                  <a:cubicBezTo>
                    <a:pt x="54" y="86"/>
                    <a:pt x="59" y="89"/>
                    <a:pt x="63" y="91"/>
                  </a:cubicBezTo>
                  <a:cubicBezTo>
                    <a:pt x="63" y="91"/>
                    <a:pt x="63" y="92"/>
                    <a:pt x="63" y="92"/>
                  </a:cubicBezTo>
                  <a:cubicBezTo>
                    <a:pt x="63" y="93"/>
                    <a:pt x="62" y="94"/>
                    <a:pt x="61" y="95"/>
                  </a:cubicBezTo>
                  <a:cubicBezTo>
                    <a:pt x="61" y="95"/>
                    <a:pt x="61" y="95"/>
                    <a:pt x="61" y="95"/>
                  </a:cubicBezTo>
                  <a:cubicBezTo>
                    <a:pt x="58" y="92"/>
                    <a:pt x="54" y="90"/>
                    <a:pt x="50" y="88"/>
                  </a:cubicBezTo>
                  <a:cubicBezTo>
                    <a:pt x="49" y="88"/>
                    <a:pt x="48" y="90"/>
                    <a:pt x="50" y="90"/>
                  </a:cubicBezTo>
                  <a:cubicBezTo>
                    <a:pt x="54" y="91"/>
                    <a:pt x="57" y="94"/>
                    <a:pt x="60" y="96"/>
                  </a:cubicBezTo>
                  <a:cubicBezTo>
                    <a:pt x="60" y="96"/>
                    <a:pt x="60" y="96"/>
                    <a:pt x="60" y="96"/>
                  </a:cubicBezTo>
                  <a:cubicBezTo>
                    <a:pt x="59" y="98"/>
                    <a:pt x="58" y="100"/>
                    <a:pt x="57" y="101"/>
                  </a:cubicBezTo>
                  <a:cubicBezTo>
                    <a:pt x="57" y="101"/>
                    <a:pt x="57" y="101"/>
                    <a:pt x="57" y="101"/>
                  </a:cubicBezTo>
                  <a:cubicBezTo>
                    <a:pt x="53" y="98"/>
                    <a:pt x="49" y="96"/>
                    <a:pt x="46" y="93"/>
                  </a:cubicBezTo>
                  <a:cubicBezTo>
                    <a:pt x="45" y="92"/>
                    <a:pt x="43" y="93"/>
                    <a:pt x="44" y="94"/>
                  </a:cubicBezTo>
                  <a:cubicBezTo>
                    <a:pt x="48" y="97"/>
                    <a:pt x="52" y="100"/>
                    <a:pt x="56" y="103"/>
                  </a:cubicBezTo>
                  <a:cubicBezTo>
                    <a:pt x="56" y="103"/>
                    <a:pt x="56" y="103"/>
                    <a:pt x="56" y="103"/>
                  </a:cubicBezTo>
                  <a:cubicBezTo>
                    <a:pt x="55" y="104"/>
                    <a:pt x="55" y="105"/>
                    <a:pt x="54" y="106"/>
                  </a:cubicBezTo>
                  <a:cubicBezTo>
                    <a:pt x="54" y="106"/>
                    <a:pt x="54" y="105"/>
                    <a:pt x="54" y="105"/>
                  </a:cubicBezTo>
                  <a:cubicBezTo>
                    <a:pt x="51" y="103"/>
                    <a:pt x="47" y="101"/>
                    <a:pt x="44" y="98"/>
                  </a:cubicBezTo>
                  <a:cubicBezTo>
                    <a:pt x="43" y="98"/>
                    <a:pt x="41" y="100"/>
                    <a:pt x="43" y="100"/>
                  </a:cubicBezTo>
                  <a:cubicBezTo>
                    <a:pt x="46" y="103"/>
                    <a:pt x="49" y="105"/>
                    <a:pt x="53" y="107"/>
                  </a:cubicBezTo>
                  <a:cubicBezTo>
                    <a:pt x="53" y="107"/>
                    <a:pt x="53" y="107"/>
                    <a:pt x="53" y="107"/>
                  </a:cubicBezTo>
                  <a:cubicBezTo>
                    <a:pt x="52" y="109"/>
                    <a:pt x="51" y="110"/>
                    <a:pt x="50" y="112"/>
                  </a:cubicBezTo>
                  <a:cubicBezTo>
                    <a:pt x="50" y="112"/>
                    <a:pt x="50" y="112"/>
                    <a:pt x="50" y="112"/>
                  </a:cubicBezTo>
                  <a:cubicBezTo>
                    <a:pt x="47" y="109"/>
                    <a:pt x="43" y="107"/>
                    <a:pt x="40" y="105"/>
                  </a:cubicBezTo>
                  <a:cubicBezTo>
                    <a:pt x="39" y="104"/>
                    <a:pt x="37" y="106"/>
                    <a:pt x="39" y="107"/>
                  </a:cubicBezTo>
                  <a:cubicBezTo>
                    <a:pt x="42" y="109"/>
                    <a:pt x="45" y="110"/>
                    <a:pt x="48" y="113"/>
                  </a:cubicBezTo>
                  <a:cubicBezTo>
                    <a:pt x="49" y="113"/>
                    <a:pt x="49" y="113"/>
                    <a:pt x="49" y="113"/>
                  </a:cubicBezTo>
                  <a:cubicBezTo>
                    <a:pt x="49" y="114"/>
                    <a:pt x="48" y="115"/>
                    <a:pt x="47" y="116"/>
                  </a:cubicBezTo>
                  <a:cubicBezTo>
                    <a:pt x="47" y="117"/>
                    <a:pt x="47" y="117"/>
                    <a:pt x="46" y="118"/>
                  </a:cubicBezTo>
                  <a:cubicBezTo>
                    <a:pt x="42" y="115"/>
                    <a:pt x="38" y="111"/>
                    <a:pt x="34" y="109"/>
                  </a:cubicBezTo>
                  <a:cubicBezTo>
                    <a:pt x="33" y="108"/>
                    <a:pt x="31" y="110"/>
                    <a:pt x="33" y="111"/>
                  </a:cubicBezTo>
                  <a:cubicBezTo>
                    <a:pt x="37" y="113"/>
                    <a:pt x="41" y="117"/>
                    <a:pt x="45" y="120"/>
                  </a:cubicBezTo>
                  <a:cubicBezTo>
                    <a:pt x="44" y="121"/>
                    <a:pt x="43" y="123"/>
                    <a:pt x="42" y="124"/>
                  </a:cubicBezTo>
                  <a:cubicBezTo>
                    <a:pt x="39" y="122"/>
                    <a:pt x="36" y="118"/>
                    <a:pt x="32" y="117"/>
                  </a:cubicBezTo>
                  <a:cubicBezTo>
                    <a:pt x="30" y="117"/>
                    <a:pt x="30" y="119"/>
                    <a:pt x="31" y="119"/>
                  </a:cubicBezTo>
                  <a:cubicBezTo>
                    <a:pt x="35" y="120"/>
                    <a:pt x="38" y="123"/>
                    <a:pt x="41" y="126"/>
                  </a:cubicBezTo>
                  <a:cubicBezTo>
                    <a:pt x="40" y="127"/>
                    <a:pt x="39" y="129"/>
                    <a:pt x="38" y="131"/>
                  </a:cubicBezTo>
                  <a:cubicBezTo>
                    <a:pt x="38" y="131"/>
                    <a:pt x="38" y="131"/>
                    <a:pt x="38" y="131"/>
                  </a:cubicBezTo>
                  <a:cubicBezTo>
                    <a:pt x="34" y="129"/>
                    <a:pt x="31" y="127"/>
                    <a:pt x="28" y="124"/>
                  </a:cubicBezTo>
                  <a:cubicBezTo>
                    <a:pt x="27" y="123"/>
                    <a:pt x="25" y="124"/>
                    <a:pt x="26" y="125"/>
                  </a:cubicBezTo>
                  <a:cubicBezTo>
                    <a:pt x="29" y="128"/>
                    <a:pt x="33" y="131"/>
                    <a:pt x="37" y="133"/>
                  </a:cubicBezTo>
                  <a:cubicBezTo>
                    <a:pt x="36" y="134"/>
                    <a:pt x="35" y="135"/>
                    <a:pt x="34" y="137"/>
                  </a:cubicBezTo>
                  <a:cubicBezTo>
                    <a:pt x="31" y="135"/>
                    <a:pt x="27" y="133"/>
                    <a:pt x="24" y="131"/>
                  </a:cubicBezTo>
                  <a:cubicBezTo>
                    <a:pt x="23" y="130"/>
                    <a:pt x="22" y="132"/>
                    <a:pt x="23" y="133"/>
                  </a:cubicBezTo>
                  <a:cubicBezTo>
                    <a:pt x="26" y="135"/>
                    <a:pt x="30" y="137"/>
                    <a:pt x="33" y="139"/>
                  </a:cubicBezTo>
                  <a:cubicBezTo>
                    <a:pt x="32" y="140"/>
                    <a:pt x="31" y="142"/>
                    <a:pt x="30" y="143"/>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42"/>
            <p:cNvSpPr/>
            <p:nvPr/>
          </p:nvSpPr>
          <p:spPr bwMode="auto">
            <a:xfrm>
              <a:off x="8533058" y="2363222"/>
              <a:ext cx="55563" cy="42863"/>
            </a:xfrm>
            <a:custGeom>
              <a:avLst/>
              <a:gdLst>
                <a:gd name="T0" fmla="*/ 12 w 13"/>
                <a:gd name="T1" fmla="*/ 7 h 10"/>
                <a:gd name="T2" fmla="*/ 3 w 13"/>
                <a:gd name="T3" fmla="*/ 1 h 10"/>
                <a:gd name="T4" fmla="*/ 2 w 13"/>
                <a:gd name="T5" fmla="*/ 3 h 10"/>
                <a:gd name="T6" fmla="*/ 11 w 13"/>
                <a:gd name="T7" fmla="*/ 9 h 10"/>
                <a:gd name="T8" fmla="*/ 12 w 13"/>
                <a:gd name="T9" fmla="*/ 7 h 10"/>
              </a:gdLst>
              <a:ahLst/>
              <a:cxnLst>
                <a:cxn ang="0">
                  <a:pos x="T0" y="T1"/>
                </a:cxn>
                <a:cxn ang="0">
                  <a:pos x="T2" y="T3"/>
                </a:cxn>
                <a:cxn ang="0">
                  <a:pos x="T4" y="T5"/>
                </a:cxn>
                <a:cxn ang="0">
                  <a:pos x="T6" y="T7"/>
                </a:cxn>
                <a:cxn ang="0">
                  <a:pos x="T8" y="T9"/>
                </a:cxn>
              </a:cxnLst>
              <a:rect l="0" t="0" r="r" b="b"/>
              <a:pathLst>
                <a:path w="13" h="10">
                  <a:moveTo>
                    <a:pt x="12" y="7"/>
                  </a:moveTo>
                  <a:cubicBezTo>
                    <a:pt x="9" y="5"/>
                    <a:pt x="6" y="3"/>
                    <a:pt x="3" y="1"/>
                  </a:cubicBezTo>
                  <a:cubicBezTo>
                    <a:pt x="2" y="0"/>
                    <a:pt x="0" y="2"/>
                    <a:pt x="2" y="3"/>
                  </a:cubicBezTo>
                  <a:cubicBezTo>
                    <a:pt x="5" y="5"/>
                    <a:pt x="8" y="7"/>
                    <a:pt x="11" y="9"/>
                  </a:cubicBezTo>
                  <a:cubicBezTo>
                    <a:pt x="12" y="10"/>
                    <a:pt x="13" y="8"/>
                    <a:pt x="12" y="7"/>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43"/>
            <p:cNvSpPr>
              <a:spLocks noEditPoints="1"/>
            </p:cNvSpPr>
            <p:nvPr/>
          </p:nvSpPr>
          <p:spPr bwMode="auto">
            <a:xfrm>
              <a:off x="225671" y="5150872"/>
              <a:ext cx="661988" cy="444500"/>
            </a:xfrm>
            <a:custGeom>
              <a:avLst/>
              <a:gdLst>
                <a:gd name="T0" fmla="*/ 24 w 156"/>
                <a:gd name="T1" fmla="*/ 63 h 105"/>
                <a:gd name="T2" fmla="*/ 1 w 156"/>
                <a:gd name="T3" fmla="*/ 78 h 105"/>
                <a:gd name="T4" fmla="*/ 16 w 156"/>
                <a:gd name="T5" fmla="*/ 105 h 105"/>
                <a:gd name="T6" fmla="*/ 119 w 156"/>
                <a:gd name="T7" fmla="*/ 48 h 105"/>
                <a:gd name="T8" fmla="*/ 155 w 156"/>
                <a:gd name="T9" fmla="*/ 26 h 105"/>
                <a:gd name="T10" fmla="*/ 138 w 156"/>
                <a:gd name="T11" fmla="*/ 0 h 105"/>
                <a:gd name="T12" fmla="*/ 139 w 156"/>
                <a:gd name="T13" fmla="*/ 18 h 105"/>
                <a:gd name="T14" fmla="*/ 139 w 156"/>
                <a:gd name="T15" fmla="*/ 2 h 105"/>
                <a:gd name="T16" fmla="*/ 84 w 156"/>
                <a:gd name="T17" fmla="*/ 64 h 105"/>
                <a:gd name="T18" fmla="*/ 15 w 156"/>
                <a:gd name="T19" fmla="*/ 103 h 105"/>
                <a:gd name="T20" fmla="*/ 5 w 156"/>
                <a:gd name="T21" fmla="*/ 77 h 105"/>
                <a:gd name="T22" fmla="*/ 7 w 156"/>
                <a:gd name="T23" fmla="*/ 76 h 105"/>
                <a:gd name="T24" fmla="*/ 10 w 156"/>
                <a:gd name="T25" fmla="*/ 73 h 105"/>
                <a:gd name="T26" fmla="*/ 19 w 156"/>
                <a:gd name="T27" fmla="*/ 84 h 105"/>
                <a:gd name="T28" fmla="*/ 16 w 156"/>
                <a:gd name="T29" fmla="*/ 70 h 105"/>
                <a:gd name="T30" fmla="*/ 18 w 156"/>
                <a:gd name="T31" fmla="*/ 69 h 105"/>
                <a:gd name="T32" fmla="*/ 28 w 156"/>
                <a:gd name="T33" fmla="*/ 79 h 105"/>
                <a:gd name="T34" fmla="*/ 31 w 156"/>
                <a:gd name="T35" fmla="*/ 61 h 105"/>
                <a:gd name="T36" fmla="*/ 39 w 156"/>
                <a:gd name="T37" fmla="*/ 73 h 105"/>
                <a:gd name="T38" fmla="*/ 37 w 156"/>
                <a:gd name="T39" fmla="*/ 58 h 105"/>
                <a:gd name="T40" fmla="*/ 44 w 156"/>
                <a:gd name="T41" fmla="*/ 67 h 105"/>
                <a:gd name="T42" fmla="*/ 41 w 156"/>
                <a:gd name="T43" fmla="*/ 56 h 105"/>
                <a:gd name="T44" fmla="*/ 51 w 156"/>
                <a:gd name="T45" fmla="*/ 68 h 105"/>
                <a:gd name="T46" fmla="*/ 48 w 156"/>
                <a:gd name="T47" fmla="*/ 52 h 105"/>
                <a:gd name="T48" fmla="*/ 50 w 156"/>
                <a:gd name="T49" fmla="*/ 51 h 105"/>
                <a:gd name="T50" fmla="*/ 56 w 156"/>
                <a:gd name="T51" fmla="*/ 56 h 105"/>
                <a:gd name="T52" fmla="*/ 58 w 156"/>
                <a:gd name="T53" fmla="*/ 55 h 105"/>
                <a:gd name="T54" fmla="*/ 58 w 156"/>
                <a:gd name="T55" fmla="*/ 47 h 105"/>
                <a:gd name="T56" fmla="*/ 60 w 156"/>
                <a:gd name="T57" fmla="*/ 46 h 105"/>
                <a:gd name="T58" fmla="*/ 69 w 156"/>
                <a:gd name="T59" fmla="*/ 56 h 105"/>
                <a:gd name="T60" fmla="*/ 65 w 156"/>
                <a:gd name="T61" fmla="*/ 43 h 105"/>
                <a:gd name="T62" fmla="*/ 76 w 156"/>
                <a:gd name="T63" fmla="*/ 51 h 105"/>
                <a:gd name="T64" fmla="*/ 73 w 156"/>
                <a:gd name="T65" fmla="*/ 39 h 105"/>
                <a:gd name="T66" fmla="*/ 83 w 156"/>
                <a:gd name="T67" fmla="*/ 51 h 105"/>
                <a:gd name="T68" fmla="*/ 78 w 156"/>
                <a:gd name="T69" fmla="*/ 36 h 105"/>
                <a:gd name="T70" fmla="*/ 88 w 156"/>
                <a:gd name="T71" fmla="*/ 45 h 105"/>
                <a:gd name="T72" fmla="*/ 83 w 156"/>
                <a:gd name="T73" fmla="*/ 33 h 105"/>
                <a:gd name="T74" fmla="*/ 94 w 156"/>
                <a:gd name="T75" fmla="*/ 43 h 105"/>
                <a:gd name="T76" fmla="*/ 90 w 156"/>
                <a:gd name="T77" fmla="*/ 29 h 105"/>
                <a:gd name="T78" fmla="*/ 99 w 156"/>
                <a:gd name="T79" fmla="*/ 39 h 105"/>
                <a:gd name="T80" fmla="*/ 95 w 156"/>
                <a:gd name="T81" fmla="*/ 27 h 105"/>
                <a:gd name="T82" fmla="*/ 105 w 156"/>
                <a:gd name="T83" fmla="*/ 35 h 105"/>
                <a:gd name="T84" fmla="*/ 101 w 156"/>
                <a:gd name="T85" fmla="*/ 23 h 105"/>
                <a:gd name="T86" fmla="*/ 112 w 156"/>
                <a:gd name="T87" fmla="*/ 35 h 105"/>
                <a:gd name="T88" fmla="*/ 112 w 156"/>
                <a:gd name="T89" fmla="*/ 17 h 105"/>
                <a:gd name="T90" fmla="*/ 114 w 156"/>
                <a:gd name="T91" fmla="*/ 16 h 105"/>
                <a:gd name="T92" fmla="*/ 125 w 156"/>
                <a:gd name="T93" fmla="*/ 25 h 105"/>
                <a:gd name="T94" fmla="*/ 125 w 156"/>
                <a:gd name="T95" fmla="*/ 10 h 105"/>
                <a:gd name="T96" fmla="*/ 127 w 156"/>
                <a:gd name="T97" fmla="*/ 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6" h="105">
                  <a:moveTo>
                    <a:pt x="109" y="16"/>
                  </a:moveTo>
                  <a:cubicBezTo>
                    <a:pt x="99" y="22"/>
                    <a:pt x="88" y="28"/>
                    <a:pt x="78" y="33"/>
                  </a:cubicBezTo>
                  <a:cubicBezTo>
                    <a:pt x="60" y="43"/>
                    <a:pt x="42" y="53"/>
                    <a:pt x="24" y="63"/>
                  </a:cubicBezTo>
                  <a:cubicBezTo>
                    <a:pt x="19" y="66"/>
                    <a:pt x="14" y="69"/>
                    <a:pt x="9" y="72"/>
                  </a:cubicBezTo>
                  <a:cubicBezTo>
                    <a:pt x="6" y="73"/>
                    <a:pt x="3" y="75"/>
                    <a:pt x="1" y="76"/>
                  </a:cubicBezTo>
                  <a:cubicBezTo>
                    <a:pt x="1" y="76"/>
                    <a:pt x="0" y="77"/>
                    <a:pt x="1" y="78"/>
                  </a:cubicBezTo>
                  <a:cubicBezTo>
                    <a:pt x="5" y="86"/>
                    <a:pt x="9" y="95"/>
                    <a:pt x="13" y="104"/>
                  </a:cubicBezTo>
                  <a:cubicBezTo>
                    <a:pt x="13" y="104"/>
                    <a:pt x="14" y="104"/>
                    <a:pt x="14" y="104"/>
                  </a:cubicBezTo>
                  <a:cubicBezTo>
                    <a:pt x="14" y="105"/>
                    <a:pt x="15" y="105"/>
                    <a:pt x="16" y="105"/>
                  </a:cubicBezTo>
                  <a:cubicBezTo>
                    <a:pt x="27" y="98"/>
                    <a:pt x="39" y="92"/>
                    <a:pt x="50" y="86"/>
                  </a:cubicBezTo>
                  <a:cubicBezTo>
                    <a:pt x="61" y="79"/>
                    <a:pt x="72" y="72"/>
                    <a:pt x="84" y="66"/>
                  </a:cubicBezTo>
                  <a:cubicBezTo>
                    <a:pt x="96" y="60"/>
                    <a:pt x="108" y="55"/>
                    <a:pt x="119" y="48"/>
                  </a:cubicBezTo>
                  <a:cubicBezTo>
                    <a:pt x="131" y="41"/>
                    <a:pt x="143" y="34"/>
                    <a:pt x="155" y="28"/>
                  </a:cubicBezTo>
                  <a:cubicBezTo>
                    <a:pt x="155" y="28"/>
                    <a:pt x="155" y="27"/>
                    <a:pt x="155" y="27"/>
                  </a:cubicBezTo>
                  <a:cubicBezTo>
                    <a:pt x="156" y="27"/>
                    <a:pt x="156" y="27"/>
                    <a:pt x="155" y="26"/>
                  </a:cubicBezTo>
                  <a:cubicBezTo>
                    <a:pt x="150" y="18"/>
                    <a:pt x="145" y="9"/>
                    <a:pt x="140" y="1"/>
                  </a:cubicBezTo>
                  <a:cubicBezTo>
                    <a:pt x="140" y="0"/>
                    <a:pt x="139" y="0"/>
                    <a:pt x="139" y="0"/>
                  </a:cubicBezTo>
                  <a:cubicBezTo>
                    <a:pt x="139" y="0"/>
                    <a:pt x="138" y="0"/>
                    <a:pt x="138" y="0"/>
                  </a:cubicBezTo>
                  <a:cubicBezTo>
                    <a:pt x="129" y="6"/>
                    <a:pt x="119" y="11"/>
                    <a:pt x="109" y="16"/>
                  </a:cubicBezTo>
                  <a:close/>
                  <a:moveTo>
                    <a:pt x="132" y="6"/>
                  </a:moveTo>
                  <a:cubicBezTo>
                    <a:pt x="134" y="10"/>
                    <a:pt x="136" y="14"/>
                    <a:pt x="139" y="18"/>
                  </a:cubicBezTo>
                  <a:cubicBezTo>
                    <a:pt x="140" y="18"/>
                    <a:pt x="142" y="17"/>
                    <a:pt x="141" y="16"/>
                  </a:cubicBezTo>
                  <a:cubicBezTo>
                    <a:pt x="138" y="13"/>
                    <a:pt x="136" y="9"/>
                    <a:pt x="134" y="5"/>
                  </a:cubicBezTo>
                  <a:cubicBezTo>
                    <a:pt x="135" y="4"/>
                    <a:pt x="137" y="3"/>
                    <a:pt x="139" y="2"/>
                  </a:cubicBezTo>
                  <a:cubicBezTo>
                    <a:pt x="143" y="10"/>
                    <a:pt x="148" y="18"/>
                    <a:pt x="153" y="26"/>
                  </a:cubicBezTo>
                  <a:cubicBezTo>
                    <a:pt x="142" y="33"/>
                    <a:pt x="131" y="39"/>
                    <a:pt x="120" y="46"/>
                  </a:cubicBezTo>
                  <a:cubicBezTo>
                    <a:pt x="108" y="52"/>
                    <a:pt x="96" y="58"/>
                    <a:pt x="84" y="64"/>
                  </a:cubicBezTo>
                  <a:cubicBezTo>
                    <a:pt x="72" y="70"/>
                    <a:pt x="61" y="77"/>
                    <a:pt x="50" y="83"/>
                  </a:cubicBezTo>
                  <a:cubicBezTo>
                    <a:pt x="39" y="90"/>
                    <a:pt x="27" y="96"/>
                    <a:pt x="15" y="103"/>
                  </a:cubicBezTo>
                  <a:cubicBezTo>
                    <a:pt x="15" y="103"/>
                    <a:pt x="15" y="103"/>
                    <a:pt x="15" y="103"/>
                  </a:cubicBezTo>
                  <a:cubicBezTo>
                    <a:pt x="11" y="94"/>
                    <a:pt x="7" y="86"/>
                    <a:pt x="3" y="78"/>
                  </a:cubicBezTo>
                  <a:cubicBezTo>
                    <a:pt x="4" y="77"/>
                    <a:pt x="4" y="77"/>
                    <a:pt x="5" y="76"/>
                  </a:cubicBezTo>
                  <a:cubicBezTo>
                    <a:pt x="5" y="76"/>
                    <a:pt x="5" y="76"/>
                    <a:pt x="5" y="77"/>
                  </a:cubicBezTo>
                  <a:cubicBezTo>
                    <a:pt x="7" y="79"/>
                    <a:pt x="8" y="83"/>
                    <a:pt x="10" y="86"/>
                  </a:cubicBezTo>
                  <a:cubicBezTo>
                    <a:pt x="11" y="87"/>
                    <a:pt x="13" y="85"/>
                    <a:pt x="12" y="84"/>
                  </a:cubicBezTo>
                  <a:cubicBezTo>
                    <a:pt x="10" y="82"/>
                    <a:pt x="9" y="78"/>
                    <a:pt x="7" y="76"/>
                  </a:cubicBezTo>
                  <a:cubicBezTo>
                    <a:pt x="7" y="75"/>
                    <a:pt x="7" y="75"/>
                    <a:pt x="7" y="75"/>
                  </a:cubicBezTo>
                  <a:cubicBezTo>
                    <a:pt x="7" y="75"/>
                    <a:pt x="8" y="75"/>
                    <a:pt x="8" y="74"/>
                  </a:cubicBezTo>
                  <a:cubicBezTo>
                    <a:pt x="9" y="74"/>
                    <a:pt x="10" y="74"/>
                    <a:pt x="10" y="73"/>
                  </a:cubicBezTo>
                  <a:cubicBezTo>
                    <a:pt x="10" y="73"/>
                    <a:pt x="10" y="74"/>
                    <a:pt x="10" y="74"/>
                  </a:cubicBezTo>
                  <a:cubicBezTo>
                    <a:pt x="12" y="78"/>
                    <a:pt x="15" y="82"/>
                    <a:pt x="18" y="85"/>
                  </a:cubicBezTo>
                  <a:cubicBezTo>
                    <a:pt x="18" y="87"/>
                    <a:pt x="20" y="85"/>
                    <a:pt x="19" y="84"/>
                  </a:cubicBezTo>
                  <a:cubicBezTo>
                    <a:pt x="16" y="81"/>
                    <a:pt x="14" y="77"/>
                    <a:pt x="12" y="73"/>
                  </a:cubicBezTo>
                  <a:cubicBezTo>
                    <a:pt x="12" y="73"/>
                    <a:pt x="12" y="72"/>
                    <a:pt x="12" y="72"/>
                  </a:cubicBezTo>
                  <a:cubicBezTo>
                    <a:pt x="13" y="72"/>
                    <a:pt x="14" y="71"/>
                    <a:pt x="16" y="70"/>
                  </a:cubicBezTo>
                  <a:cubicBezTo>
                    <a:pt x="17" y="74"/>
                    <a:pt x="18" y="78"/>
                    <a:pt x="21" y="80"/>
                  </a:cubicBezTo>
                  <a:cubicBezTo>
                    <a:pt x="22" y="81"/>
                    <a:pt x="23" y="80"/>
                    <a:pt x="22" y="79"/>
                  </a:cubicBezTo>
                  <a:cubicBezTo>
                    <a:pt x="20" y="76"/>
                    <a:pt x="19" y="72"/>
                    <a:pt x="18" y="69"/>
                  </a:cubicBezTo>
                  <a:cubicBezTo>
                    <a:pt x="19" y="68"/>
                    <a:pt x="20" y="68"/>
                    <a:pt x="21" y="67"/>
                  </a:cubicBezTo>
                  <a:cubicBezTo>
                    <a:pt x="21" y="67"/>
                    <a:pt x="21" y="67"/>
                    <a:pt x="22" y="66"/>
                  </a:cubicBezTo>
                  <a:cubicBezTo>
                    <a:pt x="23" y="71"/>
                    <a:pt x="26" y="75"/>
                    <a:pt x="28" y="79"/>
                  </a:cubicBezTo>
                  <a:cubicBezTo>
                    <a:pt x="29" y="80"/>
                    <a:pt x="31" y="79"/>
                    <a:pt x="30" y="78"/>
                  </a:cubicBezTo>
                  <a:cubicBezTo>
                    <a:pt x="28" y="74"/>
                    <a:pt x="25" y="70"/>
                    <a:pt x="24" y="65"/>
                  </a:cubicBezTo>
                  <a:cubicBezTo>
                    <a:pt x="26" y="64"/>
                    <a:pt x="28" y="63"/>
                    <a:pt x="31" y="61"/>
                  </a:cubicBezTo>
                  <a:cubicBezTo>
                    <a:pt x="31" y="62"/>
                    <a:pt x="31" y="62"/>
                    <a:pt x="31" y="62"/>
                  </a:cubicBezTo>
                  <a:cubicBezTo>
                    <a:pt x="33" y="66"/>
                    <a:pt x="36" y="70"/>
                    <a:pt x="37" y="74"/>
                  </a:cubicBezTo>
                  <a:cubicBezTo>
                    <a:pt x="38" y="75"/>
                    <a:pt x="40" y="74"/>
                    <a:pt x="39" y="73"/>
                  </a:cubicBezTo>
                  <a:cubicBezTo>
                    <a:pt x="37" y="69"/>
                    <a:pt x="35" y="65"/>
                    <a:pt x="33" y="61"/>
                  </a:cubicBezTo>
                  <a:cubicBezTo>
                    <a:pt x="33" y="61"/>
                    <a:pt x="32" y="61"/>
                    <a:pt x="32" y="61"/>
                  </a:cubicBezTo>
                  <a:cubicBezTo>
                    <a:pt x="34" y="60"/>
                    <a:pt x="35" y="59"/>
                    <a:pt x="37" y="58"/>
                  </a:cubicBezTo>
                  <a:cubicBezTo>
                    <a:pt x="37" y="58"/>
                    <a:pt x="37" y="58"/>
                    <a:pt x="37" y="58"/>
                  </a:cubicBezTo>
                  <a:cubicBezTo>
                    <a:pt x="39" y="61"/>
                    <a:pt x="40" y="65"/>
                    <a:pt x="42" y="68"/>
                  </a:cubicBezTo>
                  <a:cubicBezTo>
                    <a:pt x="43" y="69"/>
                    <a:pt x="44" y="68"/>
                    <a:pt x="44" y="67"/>
                  </a:cubicBezTo>
                  <a:cubicBezTo>
                    <a:pt x="41" y="64"/>
                    <a:pt x="41" y="60"/>
                    <a:pt x="39" y="57"/>
                  </a:cubicBezTo>
                  <a:cubicBezTo>
                    <a:pt x="39" y="57"/>
                    <a:pt x="39" y="57"/>
                    <a:pt x="39" y="57"/>
                  </a:cubicBezTo>
                  <a:cubicBezTo>
                    <a:pt x="39" y="57"/>
                    <a:pt x="40" y="56"/>
                    <a:pt x="41" y="56"/>
                  </a:cubicBezTo>
                  <a:cubicBezTo>
                    <a:pt x="41" y="56"/>
                    <a:pt x="41" y="56"/>
                    <a:pt x="41" y="56"/>
                  </a:cubicBezTo>
                  <a:cubicBezTo>
                    <a:pt x="44" y="61"/>
                    <a:pt x="46" y="65"/>
                    <a:pt x="49" y="69"/>
                  </a:cubicBezTo>
                  <a:cubicBezTo>
                    <a:pt x="50" y="70"/>
                    <a:pt x="51" y="69"/>
                    <a:pt x="51" y="68"/>
                  </a:cubicBezTo>
                  <a:cubicBezTo>
                    <a:pt x="48" y="64"/>
                    <a:pt x="45" y="59"/>
                    <a:pt x="43" y="55"/>
                  </a:cubicBezTo>
                  <a:cubicBezTo>
                    <a:pt x="43" y="55"/>
                    <a:pt x="43" y="55"/>
                    <a:pt x="43" y="55"/>
                  </a:cubicBezTo>
                  <a:cubicBezTo>
                    <a:pt x="45" y="54"/>
                    <a:pt x="46" y="53"/>
                    <a:pt x="48" y="52"/>
                  </a:cubicBezTo>
                  <a:cubicBezTo>
                    <a:pt x="50" y="56"/>
                    <a:pt x="51" y="60"/>
                    <a:pt x="54" y="63"/>
                  </a:cubicBezTo>
                  <a:cubicBezTo>
                    <a:pt x="55" y="65"/>
                    <a:pt x="57" y="63"/>
                    <a:pt x="56" y="62"/>
                  </a:cubicBezTo>
                  <a:cubicBezTo>
                    <a:pt x="53" y="59"/>
                    <a:pt x="52" y="55"/>
                    <a:pt x="50" y="51"/>
                  </a:cubicBezTo>
                  <a:cubicBezTo>
                    <a:pt x="51" y="50"/>
                    <a:pt x="51" y="50"/>
                    <a:pt x="52" y="50"/>
                  </a:cubicBezTo>
                  <a:cubicBezTo>
                    <a:pt x="52" y="50"/>
                    <a:pt x="52" y="50"/>
                    <a:pt x="52" y="50"/>
                  </a:cubicBezTo>
                  <a:cubicBezTo>
                    <a:pt x="54" y="52"/>
                    <a:pt x="55" y="54"/>
                    <a:pt x="56" y="56"/>
                  </a:cubicBezTo>
                  <a:cubicBezTo>
                    <a:pt x="57" y="59"/>
                    <a:pt x="59" y="61"/>
                    <a:pt x="60" y="63"/>
                  </a:cubicBezTo>
                  <a:cubicBezTo>
                    <a:pt x="61" y="64"/>
                    <a:pt x="62" y="63"/>
                    <a:pt x="62" y="62"/>
                  </a:cubicBezTo>
                  <a:cubicBezTo>
                    <a:pt x="60" y="60"/>
                    <a:pt x="59" y="58"/>
                    <a:pt x="58" y="55"/>
                  </a:cubicBezTo>
                  <a:cubicBezTo>
                    <a:pt x="56" y="53"/>
                    <a:pt x="55" y="51"/>
                    <a:pt x="54" y="49"/>
                  </a:cubicBezTo>
                  <a:cubicBezTo>
                    <a:pt x="54" y="49"/>
                    <a:pt x="54" y="49"/>
                    <a:pt x="54" y="49"/>
                  </a:cubicBezTo>
                  <a:cubicBezTo>
                    <a:pt x="55" y="48"/>
                    <a:pt x="56" y="47"/>
                    <a:pt x="58" y="47"/>
                  </a:cubicBezTo>
                  <a:cubicBezTo>
                    <a:pt x="60" y="50"/>
                    <a:pt x="61" y="54"/>
                    <a:pt x="63" y="57"/>
                  </a:cubicBezTo>
                  <a:cubicBezTo>
                    <a:pt x="64" y="58"/>
                    <a:pt x="66" y="57"/>
                    <a:pt x="65" y="56"/>
                  </a:cubicBezTo>
                  <a:cubicBezTo>
                    <a:pt x="63" y="53"/>
                    <a:pt x="61" y="49"/>
                    <a:pt x="60" y="46"/>
                  </a:cubicBezTo>
                  <a:cubicBezTo>
                    <a:pt x="61" y="45"/>
                    <a:pt x="62" y="44"/>
                    <a:pt x="63" y="44"/>
                  </a:cubicBezTo>
                  <a:cubicBezTo>
                    <a:pt x="64" y="46"/>
                    <a:pt x="65" y="48"/>
                    <a:pt x="66" y="50"/>
                  </a:cubicBezTo>
                  <a:cubicBezTo>
                    <a:pt x="66" y="52"/>
                    <a:pt x="68" y="54"/>
                    <a:pt x="69" y="56"/>
                  </a:cubicBezTo>
                  <a:cubicBezTo>
                    <a:pt x="70" y="58"/>
                    <a:pt x="72" y="57"/>
                    <a:pt x="71" y="55"/>
                  </a:cubicBezTo>
                  <a:cubicBezTo>
                    <a:pt x="70" y="53"/>
                    <a:pt x="69" y="52"/>
                    <a:pt x="68" y="50"/>
                  </a:cubicBezTo>
                  <a:cubicBezTo>
                    <a:pt x="67" y="47"/>
                    <a:pt x="66" y="45"/>
                    <a:pt x="65" y="43"/>
                  </a:cubicBezTo>
                  <a:cubicBezTo>
                    <a:pt x="67" y="42"/>
                    <a:pt x="69" y="40"/>
                    <a:pt x="71" y="39"/>
                  </a:cubicBezTo>
                  <a:cubicBezTo>
                    <a:pt x="71" y="39"/>
                    <a:pt x="71" y="40"/>
                    <a:pt x="71" y="40"/>
                  </a:cubicBezTo>
                  <a:cubicBezTo>
                    <a:pt x="73" y="44"/>
                    <a:pt x="75" y="47"/>
                    <a:pt x="76" y="51"/>
                  </a:cubicBezTo>
                  <a:cubicBezTo>
                    <a:pt x="76" y="52"/>
                    <a:pt x="78" y="52"/>
                    <a:pt x="78" y="51"/>
                  </a:cubicBezTo>
                  <a:cubicBezTo>
                    <a:pt x="77" y="47"/>
                    <a:pt x="75" y="43"/>
                    <a:pt x="73" y="39"/>
                  </a:cubicBezTo>
                  <a:cubicBezTo>
                    <a:pt x="73" y="39"/>
                    <a:pt x="73" y="39"/>
                    <a:pt x="73" y="39"/>
                  </a:cubicBezTo>
                  <a:cubicBezTo>
                    <a:pt x="74" y="38"/>
                    <a:pt x="75" y="37"/>
                    <a:pt x="76" y="36"/>
                  </a:cubicBezTo>
                  <a:cubicBezTo>
                    <a:pt x="76" y="37"/>
                    <a:pt x="76" y="37"/>
                    <a:pt x="77" y="37"/>
                  </a:cubicBezTo>
                  <a:cubicBezTo>
                    <a:pt x="79" y="41"/>
                    <a:pt x="81" y="46"/>
                    <a:pt x="83" y="51"/>
                  </a:cubicBezTo>
                  <a:cubicBezTo>
                    <a:pt x="84" y="52"/>
                    <a:pt x="85" y="51"/>
                    <a:pt x="85" y="50"/>
                  </a:cubicBezTo>
                  <a:cubicBezTo>
                    <a:pt x="83" y="45"/>
                    <a:pt x="81" y="40"/>
                    <a:pt x="78" y="36"/>
                  </a:cubicBezTo>
                  <a:cubicBezTo>
                    <a:pt x="78" y="36"/>
                    <a:pt x="78" y="36"/>
                    <a:pt x="78" y="36"/>
                  </a:cubicBezTo>
                  <a:cubicBezTo>
                    <a:pt x="79" y="35"/>
                    <a:pt x="80" y="34"/>
                    <a:pt x="81" y="34"/>
                  </a:cubicBezTo>
                  <a:cubicBezTo>
                    <a:pt x="81" y="34"/>
                    <a:pt x="81" y="34"/>
                    <a:pt x="81" y="34"/>
                  </a:cubicBezTo>
                  <a:cubicBezTo>
                    <a:pt x="83" y="38"/>
                    <a:pt x="85" y="42"/>
                    <a:pt x="88" y="45"/>
                  </a:cubicBezTo>
                  <a:cubicBezTo>
                    <a:pt x="89" y="46"/>
                    <a:pt x="90" y="44"/>
                    <a:pt x="89" y="43"/>
                  </a:cubicBezTo>
                  <a:cubicBezTo>
                    <a:pt x="86" y="40"/>
                    <a:pt x="85" y="36"/>
                    <a:pt x="83" y="33"/>
                  </a:cubicBezTo>
                  <a:cubicBezTo>
                    <a:pt x="83" y="33"/>
                    <a:pt x="83" y="33"/>
                    <a:pt x="83" y="33"/>
                  </a:cubicBezTo>
                  <a:cubicBezTo>
                    <a:pt x="85" y="32"/>
                    <a:pt x="86" y="31"/>
                    <a:pt x="88" y="30"/>
                  </a:cubicBezTo>
                  <a:cubicBezTo>
                    <a:pt x="88" y="30"/>
                    <a:pt x="88" y="30"/>
                    <a:pt x="88" y="30"/>
                  </a:cubicBezTo>
                  <a:cubicBezTo>
                    <a:pt x="90" y="34"/>
                    <a:pt x="92" y="39"/>
                    <a:pt x="94" y="43"/>
                  </a:cubicBezTo>
                  <a:cubicBezTo>
                    <a:pt x="94" y="44"/>
                    <a:pt x="96" y="44"/>
                    <a:pt x="96" y="42"/>
                  </a:cubicBezTo>
                  <a:cubicBezTo>
                    <a:pt x="94" y="38"/>
                    <a:pt x="92" y="34"/>
                    <a:pt x="90" y="29"/>
                  </a:cubicBezTo>
                  <a:cubicBezTo>
                    <a:pt x="90" y="29"/>
                    <a:pt x="90" y="29"/>
                    <a:pt x="90" y="29"/>
                  </a:cubicBezTo>
                  <a:cubicBezTo>
                    <a:pt x="91" y="29"/>
                    <a:pt x="92" y="28"/>
                    <a:pt x="93" y="28"/>
                  </a:cubicBezTo>
                  <a:cubicBezTo>
                    <a:pt x="93" y="28"/>
                    <a:pt x="93" y="28"/>
                    <a:pt x="93" y="28"/>
                  </a:cubicBezTo>
                  <a:cubicBezTo>
                    <a:pt x="95" y="32"/>
                    <a:pt x="97" y="35"/>
                    <a:pt x="99" y="39"/>
                  </a:cubicBezTo>
                  <a:cubicBezTo>
                    <a:pt x="99" y="40"/>
                    <a:pt x="101" y="39"/>
                    <a:pt x="100" y="38"/>
                  </a:cubicBezTo>
                  <a:cubicBezTo>
                    <a:pt x="98" y="34"/>
                    <a:pt x="97" y="31"/>
                    <a:pt x="95" y="27"/>
                  </a:cubicBezTo>
                  <a:cubicBezTo>
                    <a:pt x="95" y="27"/>
                    <a:pt x="95" y="27"/>
                    <a:pt x="95" y="27"/>
                  </a:cubicBezTo>
                  <a:cubicBezTo>
                    <a:pt x="96" y="26"/>
                    <a:pt x="98" y="25"/>
                    <a:pt x="99" y="24"/>
                  </a:cubicBezTo>
                  <a:cubicBezTo>
                    <a:pt x="99" y="24"/>
                    <a:pt x="99" y="24"/>
                    <a:pt x="99" y="24"/>
                  </a:cubicBezTo>
                  <a:cubicBezTo>
                    <a:pt x="101" y="28"/>
                    <a:pt x="103" y="32"/>
                    <a:pt x="105" y="35"/>
                  </a:cubicBezTo>
                  <a:cubicBezTo>
                    <a:pt x="106" y="37"/>
                    <a:pt x="108" y="36"/>
                    <a:pt x="107" y="34"/>
                  </a:cubicBezTo>
                  <a:cubicBezTo>
                    <a:pt x="105" y="31"/>
                    <a:pt x="103" y="28"/>
                    <a:pt x="102" y="24"/>
                  </a:cubicBezTo>
                  <a:cubicBezTo>
                    <a:pt x="101" y="24"/>
                    <a:pt x="101" y="23"/>
                    <a:pt x="101" y="23"/>
                  </a:cubicBezTo>
                  <a:cubicBezTo>
                    <a:pt x="102" y="23"/>
                    <a:pt x="103" y="22"/>
                    <a:pt x="104" y="22"/>
                  </a:cubicBezTo>
                  <a:cubicBezTo>
                    <a:pt x="104" y="21"/>
                    <a:pt x="105" y="21"/>
                    <a:pt x="105" y="21"/>
                  </a:cubicBezTo>
                  <a:cubicBezTo>
                    <a:pt x="108" y="25"/>
                    <a:pt x="110" y="30"/>
                    <a:pt x="112" y="35"/>
                  </a:cubicBezTo>
                  <a:cubicBezTo>
                    <a:pt x="113" y="36"/>
                    <a:pt x="115" y="35"/>
                    <a:pt x="114" y="34"/>
                  </a:cubicBezTo>
                  <a:cubicBezTo>
                    <a:pt x="111" y="29"/>
                    <a:pt x="110" y="24"/>
                    <a:pt x="107" y="20"/>
                  </a:cubicBezTo>
                  <a:cubicBezTo>
                    <a:pt x="109" y="19"/>
                    <a:pt x="110" y="18"/>
                    <a:pt x="112" y="17"/>
                  </a:cubicBezTo>
                  <a:cubicBezTo>
                    <a:pt x="114" y="21"/>
                    <a:pt x="115" y="26"/>
                    <a:pt x="118" y="29"/>
                  </a:cubicBezTo>
                  <a:cubicBezTo>
                    <a:pt x="119" y="29"/>
                    <a:pt x="121" y="28"/>
                    <a:pt x="120" y="27"/>
                  </a:cubicBezTo>
                  <a:cubicBezTo>
                    <a:pt x="117" y="24"/>
                    <a:pt x="116" y="20"/>
                    <a:pt x="114" y="16"/>
                  </a:cubicBezTo>
                  <a:cubicBezTo>
                    <a:pt x="116" y="15"/>
                    <a:pt x="117" y="14"/>
                    <a:pt x="119" y="13"/>
                  </a:cubicBezTo>
                  <a:cubicBezTo>
                    <a:pt x="119" y="13"/>
                    <a:pt x="119" y="13"/>
                    <a:pt x="119" y="13"/>
                  </a:cubicBezTo>
                  <a:cubicBezTo>
                    <a:pt x="122" y="17"/>
                    <a:pt x="124" y="21"/>
                    <a:pt x="125" y="25"/>
                  </a:cubicBezTo>
                  <a:cubicBezTo>
                    <a:pt x="125" y="26"/>
                    <a:pt x="127" y="25"/>
                    <a:pt x="127" y="24"/>
                  </a:cubicBezTo>
                  <a:cubicBezTo>
                    <a:pt x="126" y="20"/>
                    <a:pt x="124" y="16"/>
                    <a:pt x="121" y="12"/>
                  </a:cubicBezTo>
                  <a:cubicBezTo>
                    <a:pt x="122" y="12"/>
                    <a:pt x="124" y="11"/>
                    <a:pt x="125" y="10"/>
                  </a:cubicBezTo>
                  <a:cubicBezTo>
                    <a:pt x="127" y="13"/>
                    <a:pt x="129" y="17"/>
                    <a:pt x="131" y="20"/>
                  </a:cubicBezTo>
                  <a:cubicBezTo>
                    <a:pt x="132" y="21"/>
                    <a:pt x="134" y="20"/>
                    <a:pt x="133" y="19"/>
                  </a:cubicBezTo>
                  <a:cubicBezTo>
                    <a:pt x="131" y="16"/>
                    <a:pt x="129" y="12"/>
                    <a:pt x="127" y="9"/>
                  </a:cubicBezTo>
                  <a:cubicBezTo>
                    <a:pt x="129" y="8"/>
                    <a:pt x="130" y="7"/>
                    <a:pt x="132" y="6"/>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44"/>
            <p:cNvSpPr/>
            <p:nvPr/>
          </p:nvSpPr>
          <p:spPr bwMode="auto">
            <a:xfrm>
              <a:off x="336796" y="5412809"/>
              <a:ext cx="33338" cy="60325"/>
            </a:xfrm>
            <a:custGeom>
              <a:avLst/>
              <a:gdLst>
                <a:gd name="T0" fmla="*/ 1 w 8"/>
                <a:gd name="T1" fmla="*/ 3 h 14"/>
                <a:gd name="T2" fmla="*/ 6 w 8"/>
                <a:gd name="T3" fmla="*/ 12 h 14"/>
                <a:gd name="T4" fmla="*/ 8 w 8"/>
                <a:gd name="T5" fmla="*/ 11 h 14"/>
                <a:gd name="T6" fmla="*/ 3 w 8"/>
                <a:gd name="T7" fmla="*/ 2 h 14"/>
                <a:gd name="T8" fmla="*/ 1 w 8"/>
                <a:gd name="T9" fmla="*/ 3 h 14"/>
              </a:gdLst>
              <a:ahLst/>
              <a:cxnLst>
                <a:cxn ang="0">
                  <a:pos x="T0" y="T1"/>
                </a:cxn>
                <a:cxn ang="0">
                  <a:pos x="T2" y="T3"/>
                </a:cxn>
                <a:cxn ang="0">
                  <a:pos x="T4" y="T5"/>
                </a:cxn>
                <a:cxn ang="0">
                  <a:pos x="T6" y="T7"/>
                </a:cxn>
                <a:cxn ang="0">
                  <a:pos x="T8" y="T9"/>
                </a:cxn>
              </a:cxnLst>
              <a:rect l="0" t="0" r="r" b="b"/>
              <a:pathLst>
                <a:path w="8" h="14">
                  <a:moveTo>
                    <a:pt x="1" y="3"/>
                  </a:moveTo>
                  <a:cubicBezTo>
                    <a:pt x="3" y="6"/>
                    <a:pt x="4" y="9"/>
                    <a:pt x="6" y="12"/>
                  </a:cubicBezTo>
                  <a:cubicBezTo>
                    <a:pt x="7" y="14"/>
                    <a:pt x="8" y="13"/>
                    <a:pt x="8" y="11"/>
                  </a:cubicBezTo>
                  <a:cubicBezTo>
                    <a:pt x="6" y="8"/>
                    <a:pt x="5" y="5"/>
                    <a:pt x="3" y="2"/>
                  </a:cubicBezTo>
                  <a:cubicBezTo>
                    <a:pt x="2" y="0"/>
                    <a:pt x="0" y="1"/>
                    <a:pt x="1" y="3"/>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45"/>
            <p:cNvSpPr>
              <a:spLocks noEditPoints="1"/>
            </p:cNvSpPr>
            <p:nvPr/>
          </p:nvSpPr>
          <p:spPr bwMode="auto">
            <a:xfrm>
              <a:off x="6499471" y="6143060"/>
              <a:ext cx="411163" cy="279400"/>
            </a:xfrm>
            <a:custGeom>
              <a:avLst/>
              <a:gdLst>
                <a:gd name="T0" fmla="*/ 49 w 97"/>
                <a:gd name="T1" fmla="*/ 66 h 66"/>
                <a:gd name="T2" fmla="*/ 96 w 97"/>
                <a:gd name="T3" fmla="*/ 66 h 66"/>
                <a:gd name="T4" fmla="*/ 96 w 97"/>
                <a:gd name="T5" fmla="*/ 66 h 66"/>
                <a:gd name="T6" fmla="*/ 96 w 97"/>
                <a:gd name="T7" fmla="*/ 37 h 66"/>
                <a:gd name="T8" fmla="*/ 96 w 97"/>
                <a:gd name="T9" fmla="*/ 2 h 66"/>
                <a:gd name="T10" fmla="*/ 72 w 97"/>
                <a:gd name="T11" fmla="*/ 2 h 66"/>
                <a:gd name="T12" fmla="*/ 24 w 97"/>
                <a:gd name="T13" fmla="*/ 0 h 66"/>
                <a:gd name="T14" fmla="*/ 0 w 97"/>
                <a:gd name="T15" fmla="*/ 1 h 66"/>
                <a:gd name="T16" fmla="*/ 0 w 97"/>
                <a:gd name="T17" fmla="*/ 10 h 66"/>
                <a:gd name="T18" fmla="*/ 3 w 97"/>
                <a:gd name="T19" fmla="*/ 63 h 66"/>
                <a:gd name="T20" fmla="*/ 5 w 97"/>
                <a:gd name="T21" fmla="*/ 64 h 66"/>
                <a:gd name="T22" fmla="*/ 27 w 97"/>
                <a:gd name="T23" fmla="*/ 63 h 66"/>
                <a:gd name="T24" fmla="*/ 21 w 97"/>
                <a:gd name="T25" fmla="*/ 52 h 66"/>
                <a:gd name="T26" fmla="*/ 39 w 97"/>
                <a:gd name="T27" fmla="*/ 34 h 66"/>
                <a:gd name="T28" fmla="*/ 50 w 97"/>
                <a:gd name="T29" fmla="*/ 42 h 66"/>
                <a:gd name="T30" fmla="*/ 58 w 97"/>
                <a:gd name="T31" fmla="*/ 35 h 66"/>
                <a:gd name="T32" fmla="*/ 93 w 97"/>
                <a:gd name="T33" fmla="*/ 64 h 66"/>
                <a:gd name="T34" fmla="*/ 27 w 97"/>
                <a:gd name="T35" fmla="*/ 63 h 66"/>
                <a:gd name="T36" fmla="*/ 94 w 97"/>
                <a:gd name="T37" fmla="*/ 37 h 66"/>
                <a:gd name="T38" fmla="*/ 63 w 97"/>
                <a:gd name="T39" fmla="*/ 31 h 66"/>
                <a:gd name="T40" fmla="*/ 94 w 97"/>
                <a:gd name="T41" fmla="*/ 5 h 66"/>
                <a:gd name="T42" fmla="*/ 22 w 97"/>
                <a:gd name="T43" fmla="*/ 2 h 66"/>
                <a:gd name="T44" fmla="*/ 73 w 97"/>
                <a:gd name="T45" fmla="*/ 4 h 66"/>
                <a:gd name="T46" fmla="*/ 70 w 97"/>
                <a:gd name="T47" fmla="*/ 22 h 66"/>
                <a:gd name="T48" fmla="*/ 50 w 97"/>
                <a:gd name="T49" fmla="*/ 40 h 66"/>
                <a:gd name="T50" fmla="*/ 23 w 97"/>
                <a:gd name="T51" fmla="*/ 17 h 66"/>
                <a:gd name="T52" fmla="*/ 22 w 97"/>
                <a:gd name="T53" fmla="*/ 2 h 66"/>
                <a:gd name="T54" fmla="*/ 2 w 97"/>
                <a:gd name="T55" fmla="*/ 12 h 66"/>
                <a:gd name="T56" fmla="*/ 22 w 97"/>
                <a:gd name="T57" fmla="*/ 19 h 66"/>
                <a:gd name="T58" fmla="*/ 38 w 97"/>
                <a:gd name="T59" fmla="*/ 33 h 66"/>
                <a:gd name="T60" fmla="*/ 6 w 97"/>
                <a:gd name="T61" fmla="*/ 62 h 66"/>
                <a:gd name="T62" fmla="*/ 3 w 97"/>
                <a:gd name="T63" fmla="*/ 2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7" h="66">
                  <a:moveTo>
                    <a:pt x="26" y="65"/>
                  </a:moveTo>
                  <a:cubicBezTo>
                    <a:pt x="33" y="65"/>
                    <a:pt x="41" y="66"/>
                    <a:pt x="49" y="66"/>
                  </a:cubicBezTo>
                  <a:cubicBezTo>
                    <a:pt x="64" y="66"/>
                    <a:pt x="79" y="66"/>
                    <a:pt x="95" y="66"/>
                  </a:cubicBezTo>
                  <a:cubicBezTo>
                    <a:pt x="95" y="66"/>
                    <a:pt x="95" y="66"/>
                    <a:pt x="96" y="66"/>
                  </a:cubicBezTo>
                  <a:cubicBezTo>
                    <a:pt x="96" y="66"/>
                    <a:pt x="96" y="66"/>
                    <a:pt x="96" y="66"/>
                  </a:cubicBezTo>
                  <a:cubicBezTo>
                    <a:pt x="96" y="66"/>
                    <a:pt x="96" y="66"/>
                    <a:pt x="96" y="66"/>
                  </a:cubicBezTo>
                  <a:cubicBezTo>
                    <a:pt x="96" y="66"/>
                    <a:pt x="96" y="66"/>
                    <a:pt x="96" y="65"/>
                  </a:cubicBezTo>
                  <a:cubicBezTo>
                    <a:pt x="96" y="56"/>
                    <a:pt x="95" y="46"/>
                    <a:pt x="96" y="37"/>
                  </a:cubicBezTo>
                  <a:cubicBezTo>
                    <a:pt x="96" y="31"/>
                    <a:pt x="96" y="24"/>
                    <a:pt x="96" y="18"/>
                  </a:cubicBezTo>
                  <a:cubicBezTo>
                    <a:pt x="96" y="13"/>
                    <a:pt x="97" y="8"/>
                    <a:pt x="96" y="2"/>
                  </a:cubicBezTo>
                  <a:cubicBezTo>
                    <a:pt x="96" y="2"/>
                    <a:pt x="95" y="1"/>
                    <a:pt x="95" y="1"/>
                  </a:cubicBezTo>
                  <a:cubicBezTo>
                    <a:pt x="87" y="2"/>
                    <a:pt x="80" y="2"/>
                    <a:pt x="72" y="2"/>
                  </a:cubicBezTo>
                  <a:cubicBezTo>
                    <a:pt x="64" y="1"/>
                    <a:pt x="56" y="1"/>
                    <a:pt x="48" y="1"/>
                  </a:cubicBezTo>
                  <a:cubicBezTo>
                    <a:pt x="40" y="1"/>
                    <a:pt x="32" y="1"/>
                    <a:pt x="24" y="0"/>
                  </a:cubicBezTo>
                  <a:cubicBezTo>
                    <a:pt x="16" y="0"/>
                    <a:pt x="9" y="1"/>
                    <a:pt x="1" y="1"/>
                  </a:cubicBezTo>
                  <a:cubicBezTo>
                    <a:pt x="1" y="0"/>
                    <a:pt x="1" y="1"/>
                    <a:pt x="0" y="1"/>
                  </a:cubicBezTo>
                  <a:cubicBezTo>
                    <a:pt x="0" y="1"/>
                    <a:pt x="0" y="1"/>
                    <a:pt x="0" y="1"/>
                  </a:cubicBezTo>
                  <a:cubicBezTo>
                    <a:pt x="0" y="4"/>
                    <a:pt x="0" y="7"/>
                    <a:pt x="0" y="10"/>
                  </a:cubicBezTo>
                  <a:cubicBezTo>
                    <a:pt x="0" y="15"/>
                    <a:pt x="0" y="20"/>
                    <a:pt x="1" y="25"/>
                  </a:cubicBezTo>
                  <a:cubicBezTo>
                    <a:pt x="1" y="38"/>
                    <a:pt x="2" y="50"/>
                    <a:pt x="3" y="63"/>
                  </a:cubicBezTo>
                  <a:cubicBezTo>
                    <a:pt x="3" y="63"/>
                    <a:pt x="4" y="64"/>
                    <a:pt x="5" y="64"/>
                  </a:cubicBezTo>
                  <a:cubicBezTo>
                    <a:pt x="5" y="64"/>
                    <a:pt x="5" y="64"/>
                    <a:pt x="5" y="64"/>
                  </a:cubicBezTo>
                  <a:cubicBezTo>
                    <a:pt x="12" y="65"/>
                    <a:pt x="19" y="65"/>
                    <a:pt x="26" y="65"/>
                  </a:cubicBezTo>
                  <a:close/>
                  <a:moveTo>
                    <a:pt x="27" y="63"/>
                  </a:moveTo>
                  <a:cubicBezTo>
                    <a:pt x="21" y="63"/>
                    <a:pt x="15" y="63"/>
                    <a:pt x="8" y="62"/>
                  </a:cubicBezTo>
                  <a:cubicBezTo>
                    <a:pt x="12" y="58"/>
                    <a:pt x="17" y="55"/>
                    <a:pt x="21" y="52"/>
                  </a:cubicBezTo>
                  <a:cubicBezTo>
                    <a:pt x="27" y="47"/>
                    <a:pt x="34" y="41"/>
                    <a:pt x="39" y="34"/>
                  </a:cubicBezTo>
                  <a:cubicBezTo>
                    <a:pt x="39" y="34"/>
                    <a:pt x="39" y="34"/>
                    <a:pt x="39" y="34"/>
                  </a:cubicBezTo>
                  <a:cubicBezTo>
                    <a:pt x="42" y="37"/>
                    <a:pt x="45" y="40"/>
                    <a:pt x="49" y="42"/>
                  </a:cubicBezTo>
                  <a:cubicBezTo>
                    <a:pt x="49" y="43"/>
                    <a:pt x="50" y="42"/>
                    <a:pt x="50" y="42"/>
                  </a:cubicBezTo>
                  <a:cubicBezTo>
                    <a:pt x="51" y="42"/>
                    <a:pt x="51" y="42"/>
                    <a:pt x="51" y="41"/>
                  </a:cubicBezTo>
                  <a:cubicBezTo>
                    <a:pt x="53" y="39"/>
                    <a:pt x="56" y="37"/>
                    <a:pt x="58" y="35"/>
                  </a:cubicBezTo>
                  <a:cubicBezTo>
                    <a:pt x="59" y="34"/>
                    <a:pt x="60" y="33"/>
                    <a:pt x="62" y="32"/>
                  </a:cubicBezTo>
                  <a:cubicBezTo>
                    <a:pt x="73" y="41"/>
                    <a:pt x="83" y="53"/>
                    <a:pt x="93" y="64"/>
                  </a:cubicBezTo>
                  <a:cubicBezTo>
                    <a:pt x="79" y="64"/>
                    <a:pt x="64" y="64"/>
                    <a:pt x="50" y="64"/>
                  </a:cubicBezTo>
                  <a:cubicBezTo>
                    <a:pt x="42" y="63"/>
                    <a:pt x="35" y="63"/>
                    <a:pt x="27" y="63"/>
                  </a:cubicBezTo>
                  <a:close/>
                  <a:moveTo>
                    <a:pt x="94" y="20"/>
                  </a:moveTo>
                  <a:cubicBezTo>
                    <a:pt x="94" y="25"/>
                    <a:pt x="94" y="31"/>
                    <a:pt x="94" y="37"/>
                  </a:cubicBezTo>
                  <a:cubicBezTo>
                    <a:pt x="93" y="45"/>
                    <a:pt x="94" y="53"/>
                    <a:pt x="94" y="62"/>
                  </a:cubicBezTo>
                  <a:cubicBezTo>
                    <a:pt x="84" y="51"/>
                    <a:pt x="74" y="40"/>
                    <a:pt x="63" y="31"/>
                  </a:cubicBezTo>
                  <a:cubicBezTo>
                    <a:pt x="66" y="29"/>
                    <a:pt x="69" y="26"/>
                    <a:pt x="71" y="24"/>
                  </a:cubicBezTo>
                  <a:cubicBezTo>
                    <a:pt x="79" y="18"/>
                    <a:pt x="87" y="12"/>
                    <a:pt x="94" y="5"/>
                  </a:cubicBezTo>
                  <a:cubicBezTo>
                    <a:pt x="95" y="10"/>
                    <a:pt x="94" y="15"/>
                    <a:pt x="94" y="20"/>
                  </a:cubicBezTo>
                  <a:close/>
                  <a:moveTo>
                    <a:pt x="22" y="2"/>
                  </a:moveTo>
                  <a:cubicBezTo>
                    <a:pt x="31" y="3"/>
                    <a:pt x="39" y="3"/>
                    <a:pt x="48" y="3"/>
                  </a:cubicBezTo>
                  <a:cubicBezTo>
                    <a:pt x="56" y="4"/>
                    <a:pt x="65" y="4"/>
                    <a:pt x="73" y="4"/>
                  </a:cubicBezTo>
                  <a:cubicBezTo>
                    <a:pt x="80" y="4"/>
                    <a:pt x="87" y="4"/>
                    <a:pt x="94" y="3"/>
                  </a:cubicBezTo>
                  <a:cubicBezTo>
                    <a:pt x="86" y="9"/>
                    <a:pt x="78" y="16"/>
                    <a:pt x="70" y="22"/>
                  </a:cubicBezTo>
                  <a:cubicBezTo>
                    <a:pt x="66" y="26"/>
                    <a:pt x="61" y="29"/>
                    <a:pt x="57" y="33"/>
                  </a:cubicBezTo>
                  <a:cubicBezTo>
                    <a:pt x="55" y="35"/>
                    <a:pt x="52" y="37"/>
                    <a:pt x="50" y="40"/>
                  </a:cubicBezTo>
                  <a:cubicBezTo>
                    <a:pt x="50" y="40"/>
                    <a:pt x="50" y="40"/>
                    <a:pt x="50" y="40"/>
                  </a:cubicBezTo>
                  <a:cubicBezTo>
                    <a:pt x="41" y="33"/>
                    <a:pt x="32" y="25"/>
                    <a:pt x="23" y="17"/>
                  </a:cubicBezTo>
                  <a:cubicBezTo>
                    <a:pt x="17" y="13"/>
                    <a:pt x="11" y="8"/>
                    <a:pt x="5" y="3"/>
                  </a:cubicBezTo>
                  <a:cubicBezTo>
                    <a:pt x="11" y="3"/>
                    <a:pt x="17" y="2"/>
                    <a:pt x="22" y="2"/>
                  </a:cubicBezTo>
                  <a:close/>
                  <a:moveTo>
                    <a:pt x="3" y="26"/>
                  </a:moveTo>
                  <a:cubicBezTo>
                    <a:pt x="3" y="21"/>
                    <a:pt x="2" y="16"/>
                    <a:pt x="2" y="12"/>
                  </a:cubicBezTo>
                  <a:cubicBezTo>
                    <a:pt x="2" y="9"/>
                    <a:pt x="2" y="6"/>
                    <a:pt x="2" y="3"/>
                  </a:cubicBezTo>
                  <a:cubicBezTo>
                    <a:pt x="9" y="8"/>
                    <a:pt x="15" y="14"/>
                    <a:pt x="22" y="19"/>
                  </a:cubicBezTo>
                  <a:cubicBezTo>
                    <a:pt x="27" y="23"/>
                    <a:pt x="33" y="28"/>
                    <a:pt x="38" y="33"/>
                  </a:cubicBezTo>
                  <a:cubicBezTo>
                    <a:pt x="38" y="33"/>
                    <a:pt x="38" y="33"/>
                    <a:pt x="38" y="33"/>
                  </a:cubicBezTo>
                  <a:cubicBezTo>
                    <a:pt x="33" y="39"/>
                    <a:pt x="26" y="45"/>
                    <a:pt x="20" y="50"/>
                  </a:cubicBezTo>
                  <a:cubicBezTo>
                    <a:pt x="15" y="54"/>
                    <a:pt x="10" y="57"/>
                    <a:pt x="6" y="62"/>
                  </a:cubicBezTo>
                  <a:cubicBezTo>
                    <a:pt x="6" y="62"/>
                    <a:pt x="5" y="62"/>
                    <a:pt x="5" y="62"/>
                  </a:cubicBezTo>
                  <a:cubicBezTo>
                    <a:pt x="4" y="50"/>
                    <a:pt x="3" y="38"/>
                    <a:pt x="3" y="26"/>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246"/>
            <p:cNvSpPr>
              <a:spLocks noEditPoints="1"/>
            </p:cNvSpPr>
            <p:nvPr/>
          </p:nvSpPr>
          <p:spPr bwMode="auto">
            <a:xfrm>
              <a:off x="2849808" y="5036572"/>
              <a:ext cx="538163" cy="258763"/>
            </a:xfrm>
            <a:custGeom>
              <a:avLst/>
              <a:gdLst>
                <a:gd name="T0" fmla="*/ 125 w 127"/>
                <a:gd name="T1" fmla="*/ 4 h 61"/>
                <a:gd name="T2" fmla="*/ 94 w 127"/>
                <a:gd name="T3" fmla="*/ 19 h 61"/>
                <a:gd name="T4" fmla="*/ 46 w 127"/>
                <a:gd name="T5" fmla="*/ 55 h 61"/>
                <a:gd name="T6" fmla="*/ 24 w 127"/>
                <a:gd name="T7" fmla="*/ 51 h 61"/>
                <a:gd name="T8" fmla="*/ 21 w 127"/>
                <a:gd name="T9" fmla="*/ 46 h 61"/>
                <a:gd name="T10" fmla="*/ 29 w 127"/>
                <a:gd name="T11" fmla="*/ 48 h 61"/>
                <a:gd name="T12" fmla="*/ 25 w 127"/>
                <a:gd name="T13" fmla="*/ 44 h 61"/>
                <a:gd name="T14" fmla="*/ 28 w 127"/>
                <a:gd name="T15" fmla="*/ 43 h 61"/>
                <a:gd name="T16" fmla="*/ 43 w 127"/>
                <a:gd name="T17" fmla="*/ 49 h 61"/>
                <a:gd name="T18" fmla="*/ 46 w 127"/>
                <a:gd name="T19" fmla="*/ 48 h 61"/>
                <a:gd name="T20" fmla="*/ 36 w 127"/>
                <a:gd name="T21" fmla="*/ 40 h 61"/>
                <a:gd name="T22" fmla="*/ 55 w 127"/>
                <a:gd name="T23" fmla="*/ 46 h 61"/>
                <a:gd name="T24" fmla="*/ 58 w 127"/>
                <a:gd name="T25" fmla="*/ 45 h 61"/>
                <a:gd name="T26" fmla="*/ 62 w 127"/>
                <a:gd name="T27" fmla="*/ 45 h 61"/>
                <a:gd name="T28" fmla="*/ 65 w 127"/>
                <a:gd name="T29" fmla="*/ 42 h 61"/>
                <a:gd name="T30" fmla="*/ 56 w 127"/>
                <a:gd name="T31" fmla="*/ 33 h 61"/>
                <a:gd name="T32" fmla="*/ 60 w 127"/>
                <a:gd name="T33" fmla="*/ 32 h 61"/>
                <a:gd name="T34" fmla="*/ 78 w 127"/>
                <a:gd name="T35" fmla="*/ 36 h 61"/>
                <a:gd name="T36" fmla="*/ 70 w 127"/>
                <a:gd name="T37" fmla="*/ 29 h 61"/>
                <a:gd name="T38" fmla="*/ 83 w 127"/>
                <a:gd name="T39" fmla="*/ 32 h 61"/>
                <a:gd name="T40" fmla="*/ 88 w 127"/>
                <a:gd name="T41" fmla="*/ 30 h 61"/>
                <a:gd name="T42" fmla="*/ 90 w 127"/>
                <a:gd name="T43" fmla="*/ 28 h 61"/>
                <a:gd name="T44" fmla="*/ 91 w 127"/>
                <a:gd name="T45" fmla="*/ 25 h 61"/>
                <a:gd name="T46" fmla="*/ 4 w 127"/>
                <a:gd name="T47" fmla="*/ 53 h 61"/>
                <a:gd name="T48" fmla="*/ 9 w 127"/>
                <a:gd name="T49" fmla="*/ 57 h 61"/>
                <a:gd name="T50" fmla="*/ 5 w 127"/>
                <a:gd name="T51" fmla="*/ 52 h 61"/>
                <a:gd name="T52" fmla="*/ 8 w 127"/>
                <a:gd name="T53" fmla="*/ 51 h 61"/>
                <a:gd name="T54" fmla="*/ 11 w 127"/>
                <a:gd name="T55" fmla="*/ 50 h 61"/>
                <a:gd name="T56" fmla="*/ 17 w 127"/>
                <a:gd name="T57" fmla="*/ 52 h 61"/>
                <a:gd name="T58" fmla="*/ 15 w 127"/>
                <a:gd name="T59" fmla="*/ 49 h 61"/>
                <a:gd name="T60" fmla="*/ 15 w 127"/>
                <a:gd name="T61" fmla="*/ 56 h 61"/>
                <a:gd name="T62" fmla="*/ 30 w 127"/>
                <a:gd name="T63" fmla="*/ 51 h 61"/>
                <a:gd name="T64" fmla="*/ 80 w 127"/>
                <a:gd name="T65" fmla="*/ 25 h 61"/>
                <a:gd name="T66" fmla="*/ 92 w 127"/>
                <a:gd name="T67" fmla="*/ 24 h 61"/>
                <a:gd name="T68" fmla="*/ 88 w 127"/>
                <a:gd name="T69" fmla="*/ 25 h 61"/>
                <a:gd name="T70" fmla="*/ 85 w 127"/>
                <a:gd name="T71" fmla="*/ 25 h 61"/>
                <a:gd name="T72" fmla="*/ 113 w 127"/>
                <a:gd name="T73" fmla="*/ 15 h 61"/>
                <a:gd name="T74" fmla="*/ 121 w 127"/>
                <a:gd name="T75" fmla="*/ 5 h 61"/>
                <a:gd name="T76" fmla="*/ 106 w 127"/>
                <a:gd name="T77" fmla="*/ 21 h 61"/>
                <a:gd name="T78" fmla="*/ 117 w 127"/>
                <a:gd name="T79" fmla="*/ 5 h 61"/>
                <a:gd name="T80" fmla="*/ 93 w 127"/>
                <a:gd name="T81" fmla="*/ 22 h 61"/>
                <a:gd name="T82" fmla="*/ 120 w 127"/>
                <a:gd name="T83" fmla="*/ 15 h 61"/>
                <a:gd name="T84" fmla="*/ 16 w 127"/>
                <a:gd name="T85" fmla="*/ 42 h 61"/>
                <a:gd name="T86" fmla="*/ 75 w 127"/>
                <a:gd name="T87" fmla="*/ 27 h 61"/>
                <a:gd name="T88" fmla="*/ 69 w 127"/>
                <a:gd name="T89" fmla="*/ 28 h 61"/>
                <a:gd name="T90" fmla="*/ 73 w 127"/>
                <a:gd name="T91" fmla="*/ 34 h 61"/>
                <a:gd name="T92" fmla="*/ 58 w 127"/>
                <a:gd name="T93" fmla="*/ 31 h 61"/>
                <a:gd name="T94" fmla="*/ 55 w 127"/>
                <a:gd name="T95" fmla="*/ 33 h 61"/>
                <a:gd name="T96" fmla="*/ 63 w 127"/>
                <a:gd name="T97" fmla="*/ 41 h 61"/>
                <a:gd name="T98" fmla="*/ 44 w 127"/>
                <a:gd name="T99" fmla="*/ 36 h 61"/>
                <a:gd name="T100" fmla="*/ 36 w 127"/>
                <a:gd name="T101" fmla="*/ 36 h 61"/>
                <a:gd name="T102" fmla="*/ 32 w 127"/>
                <a:gd name="T103" fmla="*/ 38 h 61"/>
                <a:gd name="T104" fmla="*/ 27 w 127"/>
                <a:gd name="T105" fmla="*/ 42 h 61"/>
                <a:gd name="T106" fmla="*/ 19 w 127"/>
                <a:gd name="T107" fmla="*/ 43 h 61"/>
                <a:gd name="T108" fmla="*/ 16 w 127"/>
                <a:gd name="T109" fmla="*/ 46 h 61"/>
                <a:gd name="T110" fmla="*/ 11 w 127"/>
                <a:gd name="T111" fmla="*/ 50 h 61"/>
                <a:gd name="T112" fmla="*/ 5 w 127"/>
                <a:gd name="T113" fmla="*/ 50 h 61"/>
                <a:gd name="T114" fmla="*/ 3 w 127"/>
                <a:gd name="T115" fmla="*/ 5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7" h="61">
                  <a:moveTo>
                    <a:pt x="94" y="30"/>
                  </a:moveTo>
                  <a:cubicBezTo>
                    <a:pt x="96" y="28"/>
                    <a:pt x="98" y="26"/>
                    <a:pt x="99" y="25"/>
                  </a:cubicBezTo>
                  <a:cubicBezTo>
                    <a:pt x="107" y="26"/>
                    <a:pt x="114" y="27"/>
                    <a:pt x="120" y="21"/>
                  </a:cubicBezTo>
                  <a:cubicBezTo>
                    <a:pt x="125" y="17"/>
                    <a:pt x="122" y="10"/>
                    <a:pt x="125" y="4"/>
                  </a:cubicBezTo>
                  <a:cubicBezTo>
                    <a:pt x="125" y="4"/>
                    <a:pt x="125" y="4"/>
                    <a:pt x="125" y="4"/>
                  </a:cubicBezTo>
                  <a:cubicBezTo>
                    <a:pt x="125" y="4"/>
                    <a:pt x="125" y="4"/>
                    <a:pt x="125" y="4"/>
                  </a:cubicBezTo>
                  <a:cubicBezTo>
                    <a:pt x="126" y="3"/>
                    <a:pt x="126" y="3"/>
                    <a:pt x="126" y="3"/>
                  </a:cubicBezTo>
                  <a:cubicBezTo>
                    <a:pt x="126" y="3"/>
                    <a:pt x="126" y="3"/>
                    <a:pt x="126" y="3"/>
                  </a:cubicBezTo>
                  <a:cubicBezTo>
                    <a:pt x="127" y="2"/>
                    <a:pt x="126" y="2"/>
                    <a:pt x="126" y="1"/>
                  </a:cubicBezTo>
                  <a:cubicBezTo>
                    <a:pt x="126" y="1"/>
                    <a:pt x="125" y="1"/>
                    <a:pt x="125" y="1"/>
                  </a:cubicBezTo>
                  <a:cubicBezTo>
                    <a:pt x="117" y="3"/>
                    <a:pt x="109" y="0"/>
                    <a:pt x="101" y="4"/>
                  </a:cubicBezTo>
                  <a:cubicBezTo>
                    <a:pt x="97" y="7"/>
                    <a:pt x="93" y="14"/>
                    <a:pt x="94" y="19"/>
                  </a:cubicBezTo>
                  <a:cubicBezTo>
                    <a:pt x="94" y="19"/>
                    <a:pt x="94" y="19"/>
                    <a:pt x="94" y="19"/>
                  </a:cubicBezTo>
                  <a:cubicBezTo>
                    <a:pt x="73" y="25"/>
                    <a:pt x="50" y="29"/>
                    <a:pt x="29" y="36"/>
                  </a:cubicBezTo>
                  <a:cubicBezTo>
                    <a:pt x="23" y="38"/>
                    <a:pt x="16" y="39"/>
                    <a:pt x="10" y="42"/>
                  </a:cubicBezTo>
                  <a:cubicBezTo>
                    <a:pt x="6" y="44"/>
                    <a:pt x="0" y="48"/>
                    <a:pt x="1" y="53"/>
                  </a:cubicBezTo>
                  <a:cubicBezTo>
                    <a:pt x="3" y="59"/>
                    <a:pt x="10" y="59"/>
                    <a:pt x="15" y="60"/>
                  </a:cubicBezTo>
                  <a:cubicBezTo>
                    <a:pt x="25" y="61"/>
                    <a:pt x="36" y="58"/>
                    <a:pt x="46" y="55"/>
                  </a:cubicBezTo>
                  <a:cubicBezTo>
                    <a:pt x="63" y="50"/>
                    <a:pt x="81" y="42"/>
                    <a:pt x="94" y="30"/>
                  </a:cubicBezTo>
                  <a:close/>
                  <a:moveTo>
                    <a:pt x="54" y="50"/>
                  </a:moveTo>
                  <a:cubicBezTo>
                    <a:pt x="46" y="53"/>
                    <a:pt x="37" y="56"/>
                    <a:pt x="29" y="57"/>
                  </a:cubicBezTo>
                  <a:cubicBezTo>
                    <a:pt x="25" y="54"/>
                    <a:pt x="21" y="51"/>
                    <a:pt x="18" y="48"/>
                  </a:cubicBezTo>
                  <a:cubicBezTo>
                    <a:pt x="17" y="47"/>
                    <a:pt x="20" y="48"/>
                    <a:pt x="20" y="48"/>
                  </a:cubicBezTo>
                  <a:cubicBezTo>
                    <a:pt x="21" y="49"/>
                    <a:pt x="23" y="50"/>
                    <a:pt x="24" y="51"/>
                  </a:cubicBezTo>
                  <a:cubicBezTo>
                    <a:pt x="26" y="52"/>
                    <a:pt x="27" y="53"/>
                    <a:pt x="29" y="55"/>
                  </a:cubicBezTo>
                  <a:cubicBezTo>
                    <a:pt x="30" y="55"/>
                    <a:pt x="30" y="54"/>
                    <a:pt x="30" y="54"/>
                  </a:cubicBezTo>
                  <a:cubicBezTo>
                    <a:pt x="27" y="53"/>
                    <a:pt x="25" y="51"/>
                    <a:pt x="23" y="49"/>
                  </a:cubicBezTo>
                  <a:cubicBezTo>
                    <a:pt x="22" y="48"/>
                    <a:pt x="21" y="47"/>
                    <a:pt x="19" y="46"/>
                  </a:cubicBezTo>
                  <a:cubicBezTo>
                    <a:pt x="19" y="46"/>
                    <a:pt x="16" y="43"/>
                    <a:pt x="18" y="44"/>
                  </a:cubicBezTo>
                  <a:cubicBezTo>
                    <a:pt x="19" y="45"/>
                    <a:pt x="20" y="45"/>
                    <a:pt x="21" y="46"/>
                  </a:cubicBezTo>
                  <a:cubicBezTo>
                    <a:pt x="24" y="49"/>
                    <a:pt x="28" y="52"/>
                    <a:pt x="32" y="53"/>
                  </a:cubicBezTo>
                  <a:cubicBezTo>
                    <a:pt x="32" y="53"/>
                    <a:pt x="33" y="53"/>
                    <a:pt x="32" y="53"/>
                  </a:cubicBezTo>
                  <a:cubicBezTo>
                    <a:pt x="29" y="50"/>
                    <a:pt x="26" y="48"/>
                    <a:pt x="22" y="46"/>
                  </a:cubicBezTo>
                  <a:cubicBezTo>
                    <a:pt x="22" y="45"/>
                    <a:pt x="21" y="45"/>
                    <a:pt x="21" y="45"/>
                  </a:cubicBezTo>
                  <a:cubicBezTo>
                    <a:pt x="20" y="44"/>
                    <a:pt x="19" y="43"/>
                    <a:pt x="21" y="44"/>
                  </a:cubicBezTo>
                  <a:cubicBezTo>
                    <a:pt x="24" y="45"/>
                    <a:pt x="26" y="46"/>
                    <a:pt x="29" y="48"/>
                  </a:cubicBezTo>
                  <a:cubicBezTo>
                    <a:pt x="30" y="49"/>
                    <a:pt x="30" y="49"/>
                    <a:pt x="31" y="50"/>
                  </a:cubicBezTo>
                  <a:cubicBezTo>
                    <a:pt x="33" y="51"/>
                    <a:pt x="35" y="52"/>
                    <a:pt x="36" y="53"/>
                  </a:cubicBezTo>
                  <a:cubicBezTo>
                    <a:pt x="37" y="53"/>
                    <a:pt x="37" y="53"/>
                    <a:pt x="37" y="52"/>
                  </a:cubicBezTo>
                  <a:cubicBezTo>
                    <a:pt x="36" y="52"/>
                    <a:pt x="36" y="52"/>
                    <a:pt x="36" y="52"/>
                  </a:cubicBezTo>
                  <a:cubicBezTo>
                    <a:pt x="36" y="52"/>
                    <a:pt x="35" y="52"/>
                    <a:pt x="35" y="51"/>
                  </a:cubicBezTo>
                  <a:cubicBezTo>
                    <a:pt x="32" y="49"/>
                    <a:pt x="28" y="47"/>
                    <a:pt x="25" y="44"/>
                  </a:cubicBezTo>
                  <a:cubicBezTo>
                    <a:pt x="23" y="43"/>
                    <a:pt x="28" y="44"/>
                    <a:pt x="28" y="44"/>
                  </a:cubicBezTo>
                  <a:cubicBezTo>
                    <a:pt x="28" y="44"/>
                    <a:pt x="29" y="45"/>
                    <a:pt x="29" y="45"/>
                  </a:cubicBezTo>
                  <a:cubicBezTo>
                    <a:pt x="33" y="48"/>
                    <a:pt x="36" y="50"/>
                    <a:pt x="40" y="52"/>
                  </a:cubicBezTo>
                  <a:cubicBezTo>
                    <a:pt x="40" y="52"/>
                    <a:pt x="41" y="52"/>
                    <a:pt x="40" y="52"/>
                  </a:cubicBezTo>
                  <a:cubicBezTo>
                    <a:pt x="37" y="49"/>
                    <a:pt x="33" y="46"/>
                    <a:pt x="29" y="44"/>
                  </a:cubicBezTo>
                  <a:cubicBezTo>
                    <a:pt x="29" y="44"/>
                    <a:pt x="28" y="43"/>
                    <a:pt x="28" y="43"/>
                  </a:cubicBezTo>
                  <a:cubicBezTo>
                    <a:pt x="27" y="42"/>
                    <a:pt x="30" y="43"/>
                    <a:pt x="31" y="44"/>
                  </a:cubicBezTo>
                  <a:cubicBezTo>
                    <a:pt x="32" y="44"/>
                    <a:pt x="33" y="45"/>
                    <a:pt x="35" y="46"/>
                  </a:cubicBezTo>
                  <a:cubicBezTo>
                    <a:pt x="35" y="46"/>
                    <a:pt x="35" y="46"/>
                    <a:pt x="35" y="46"/>
                  </a:cubicBezTo>
                  <a:cubicBezTo>
                    <a:pt x="36" y="47"/>
                    <a:pt x="38" y="47"/>
                    <a:pt x="39" y="48"/>
                  </a:cubicBezTo>
                  <a:cubicBezTo>
                    <a:pt x="40" y="49"/>
                    <a:pt x="41" y="49"/>
                    <a:pt x="43" y="50"/>
                  </a:cubicBezTo>
                  <a:cubicBezTo>
                    <a:pt x="43" y="50"/>
                    <a:pt x="43" y="50"/>
                    <a:pt x="43" y="49"/>
                  </a:cubicBezTo>
                  <a:cubicBezTo>
                    <a:pt x="40" y="48"/>
                    <a:pt x="38" y="47"/>
                    <a:pt x="36" y="46"/>
                  </a:cubicBezTo>
                  <a:cubicBezTo>
                    <a:pt x="34" y="45"/>
                    <a:pt x="33" y="44"/>
                    <a:pt x="32" y="42"/>
                  </a:cubicBezTo>
                  <a:cubicBezTo>
                    <a:pt x="30" y="41"/>
                    <a:pt x="28" y="40"/>
                    <a:pt x="32" y="41"/>
                  </a:cubicBezTo>
                  <a:cubicBezTo>
                    <a:pt x="34" y="42"/>
                    <a:pt x="35" y="43"/>
                    <a:pt x="37" y="43"/>
                  </a:cubicBezTo>
                  <a:cubicBezTo>
                    <a:pt x="39" y="45"/>
                    <a:pt x="42" y="47"/>
                    <a:pt x="45" y="48"/>
                  </a:cubicBezTo>
                  <a:cubicBezTo>
                    <a:pt x="45" y="48"/>
                    <a:pt x="45" y="48"/>
                    <a:pt x="46" y="48"/>
                  </a:cubicBezTo>
                  <a:cubicBezTo>
                    <a:pt x="46" y="49"/>
                    <a:pt x="46" y="49"/>
                    <a:pt x="47" y="49"/>
                  </a:cubicBezTo>
                  <a:cubicBezTo>
                    <a:pt x="47" y="49"/>
                    <a:pt x="47" y="49"/>
                    <a:pt x="47" y="49"/>
                  </a:cubicBezTo>
                  <a:cubicBezTo>
                    <a:pt x="44" y="47"/>
                    <a:pt x="41" y="45"/>
                    <a:pt x="38" y="43"/>
                  </a:cubicBezTo>
                  <a:cubicBezTo>
                    <a:pt x="37" y="43"/>
                    <a:pt x="37" y="42"/>
                    <a:pt x="36" y="42"/>
                  </a:cubicBezTo>
                  <a:cubicBezTo>
                    <a:pt x="35" y="41"/>
                    <a:pt x="34" y="40"/>
                    <a:pt x="33" y="39"/>
                  </a:cubicBezTo>
                  <a:cubicBezTo>
                    <a:pt x="33" y="39"/>
                    <a:pt x="36" y="40"/>
                    <a:pt x="36" y="40"/>
                  </a:cubicBezTo>
                  <a:cubicBezTo>
                    <a:pt x="42" y="43"/>
                    <a:pt x="47" y="47"/>
                    <a:pt x="53" y="49"/>
                  </a:cubicBezTo>
                  <a:cubicBezTo>
                    <a:pt x="54" y="49"/>
                    <a:pt x="54" y="48"/>
                    <a:pt x="54" y="48"/>
                  </a:cubicBezTo>
                  <a:cubicBezTo>
                    <a:pt x="48" y="44"/>
                    <a:pt x="42" y="42"/>
                    <a:pt x="37" y="37"/>
                  </a:cubicBezTo>
                  <a:cubicBezTo>
                    <a:pt x="38" y="38"/>
                    <a:pt x="40" y="39"/>
                    <a:pt x="41" y="40"/>
                  </a:cubicBezTo>
                  <a:cubicBezTo>
                    <a:pt x="43" y="40"/>
                    <a:pt x="45" y="41"/>
                    <a:pt x="46" y="42"/>
                  </a:cubicBezTo>
                  <a:cubicBezTo>
                    <a:pt x="49" y="44"/>
                    <a:pt x="52" y="46"/>
                    <a:pt x="55" y="46"/>
                  </a:cubicBezTo>
                  <a:cubicBezTo>
                    <a:pt x="55" y="47"/>
                    <a:pt x="55" y="46"/>
                    <a:pt x="55" y="46"/>
                  </a:cubicBezTo>
                  <a:cubicBezTo>
                    <a:pt x="50" y="43"/>
                    <a:pt x="45" y="41"/>
                    <a:pt x="40" y="37"/>
                  </a:cubicBezTo>
                  <a:cubicBezTo>
                    <a:pt x="38" y="36"/>
                    <a:pt x="42" y="37"/>
                    <a:pt x="42" y="37"/>
                  </a:cubicBezTo>
                  <a:cubicBezTo>
                    <a:pt x="43" y="38"/>
                    <a:pt x="44" y="38"/>
                    <a:pt x="46" y="39"/>
                  </a:cubicBezTo>
                  <a:cubicBezTo>
                    <a:pt x="48" y="40"/>
                    <a:pt x="51" y="42"/>
                    <a:pt x="53" y="43"/>
                  </a:cubicBezTo>
                  <a:cubicBezTo>
                    <a:pt x="55" y="44"/>
                    <a:pt x="56" y="44"/>
                    <a:pt x="58" y="45"/>
                  </a:cubicBezTo>
                  <a:cubicBezTo>
                    <a:pt x="58" y="45"/>
                    <a:pt x="58" y="45"/>
                    <a:pt x="58" y="44"/>
                  </a:cubicBezTo>
                  <a:cubicBezTo>
                    <a:pt x="57" y="44"/>
                    <a:pt x="55" y="43"/>
                    <a:pt x="54" y="43"/>
                  </a:cubicBezTo>
                  <a:cubicBezTo>
                    <a:pt x="53" y="42"/>
                    <a:pt x="53" y="42"/>
                    <a:pt x="53" y="42"/>
                  </a:cubicBezTo>
                  <a:cubicBezTo>
                    <a:pt x="51" y="41"/>
                    <a:pt x="49" y="40"/>
                    <a:pt x="48" y="39"/>
                  </a:cubicBezTo>
                  <a:cubicBezTo>
                    <a:pt x="47" y="38"/>
                    <a:pt x="46" y="37"/>
                    <a:pt x="45" y="36"/>
                  </a:cubicBezTo>
                  <a:cubicBezTo>
                    <a:pt x="51" y="38"/>
                    <a:pt x="56" y="42"/>
                    <a:pt x="62" y="45"/>
                  </a:cubicBezTo>
                  <a:cubicBezTo>
                    <a:pt x="62" y="45"/>
                    <a:pt x="62" y="44"/>
                    <a:pt x="62" y="44"/>
                  </a:cubicBezTo>
                  <a:cubicBezTo>
                    <a:pt x="60" y="43"/>
                    <a:pt x="57" y="41"/>
                    <a:pt x="55" y="40"/>
                  </a:cubicBezTo>
                  <a:cubicBezTo>
                    <a:pt x="53" y="39"/>
                    <a:pt x="52" y="38"/>
                    <a:pt x="50" y="37"/>
                  </a:cubicBezTo>
                  <a:cubicBezTo>
                    <a:pt x="49" y="36"/>
                    <a:pt x="48" y="35"/>
                    <a:pt x="50" y="35"/>
                  </a:cubicBezTo>
                  <a:cubicBezTo>
                    <a:pt x="56" y="37"/>
                    <a:pt x="60" y="41"/>
                    <a:pt x="65" y="43"/>
                  </a:cubicBezTo>
                  <a:cubicBezTo>
                    <a:pt x="65" y="43"/>
                    <a:pt x="66" y="42"/>
                    <a:pt x="65" y="42"/>
                  </a:cubicBezTo>
                  <a:cubicBezTo>
                    <a:pt x="63" y="41"/>
                    <a:pt x="61" y="39"/>
                    <a:pt x="59" y="38"/>
                  </a:cubicBezTo>
                  <a:cubicBezTo>
                    <a:pt x="58" y="37"/>
                    <a:pt x="57" y="37"/>
                    <a:pt x="55" y="36"/>
                  </a:cubicBezTo>
                  <a:cubicBezTo>
                    <a:pt x="54" y="35"/>
                    <a:pt x="53" y="35"/>
                    <a:pt x="55" y="35"/>
                  </a:cubicBezTo>
                  <a:cubicBezTo>
                    <a:pt x="60" y="37"/>
                    <a:pt x="64" y="40"/>
                    <a:pt x="68" y="42"/>
                  </a:cubicBezTo>
                  <a:cubicBezTo>
                    <a:pt x="68" y="42"/>
                    <a:pt x="69" y="42"/>
                    <a:pt x="69" y="41"/>
                  </a:cubicBezTo>
                  <a:cubicBezTo>
                    <a:pt x="64" y="39"/>
                    <a:pt x="60" y="36"/>
                    <a:pt x="56" y="33"/>
                  </a:cubicBezTo>
                  <a:cubicBezTo>
                    <a:pt x="57" y="33"/>
                    <a:pt x="59" y="34"/>
                    <a:pt x="60" y="34"/>
                  </a:cubicBezTo>
                  <a:cubicBezTo>
                    <a:pt x="61" y="35"/>
                    <a:pt x="62" y="36"/>
                    <a:pt x="64" y="36"/>
                  </a:cubicBezTo>
                  <a:cubicBezTo>
                    <a:pt x="66" y="38"/>
                    <a:pt x="68" y="39"/>
                    <a:pt x="70" y="39"/>
                  </a:cubicBezTo>
                  <a:cubicBezTo>
                    <a:pt x="71" y="39"/>
                    <a:pt x="71" y="39"/>
                    <a:pt x="70" y="39"/>
                  </a:cubicBezTo>
                  <a:cubicBezTo>
                    <a:pt x="67" y="36"/>
                    <a:pt x="63" y="35"/>
                    <a:pt x="59" y="32"/>
                  </a:cubicBezTo>
                  <a:cubicBezTo>
                    <a:pt x="58" y="31"/>
                    <a:pt x="59" y="32"/>
                    <a:pt x="60" y="32"/>
                  </a:cubicBezTo>
                  <a:cubicBezTo>
                    <a:pt x="62" y="32"/>
                    <a:pt x="63" y="33"/>
                    <a:pt x="65" y="34"/>
                  </a:cubicBezTo>
                  <a:cubicBezTo>
                    <a:pt x="68" y="35"/>
                    <a:pt x="70" y="37"/>
                    <a:pt x="73" y="38"/>
                  </a:cubicBezTo>
                  <a:cubicBezTo>
                    <a:pt x="73" y="38"/>
                    <a:pt x="73" y="38"/>
                    <a:pt x="73" y="38"/>
                  </a:cubicBezTo>
                  <a:cubicBezTo>
                    <a:pt x="72" y="36"/>
                    <a:pt x="71" y="35"/>
                    <a:pt x="69" y="34"/>
                  </a:cubicBezTo>
                  <a:cubicBezTo>
                    <a:pt x="68" y="34"/>
                    <a:pt x="65" y="31"/>
                    <a:pt x="64" y="31"/>
                  </a:cubicBezTo>
                  <a:cubicBezTo>
                    <a:pt x="69" y="32"/>
                    <a:pt x="73" y="35"/>
                    <a:pt x="78" y="36"/>
                  </a:cubicBezTo>
                  <a:cubicBezTo>
                    <a:pt x="78" y="37"/>
                    <a:pt x="78" y="36"/>
                    <a:pt x="78" y="36"/>
                  </a:cubicBezTo>
                  <a:cubicBezTo>
                    <a:pt x="76" y="35"/>
                    <a:pt x="74" y="34"/>
                    <a:pt x="73" y="33"/>
                  </a:cubicBezTo>
                  <a:cubicBezTo>
                    <a:pt x="71" y="33"/>
                    <a:pt x="70" y="31"/>
                    <a:pt x="68" y="31"/>
                  </a:cubicBezTo>
                  <a:cubicBezTo>
                    <a:pt x="73" y="32"/>
                    <a:pt x="77" y="34"/>
                    <a:pt x="81" y="36"/>
                  </a:cubicBezTo>
                  <a:cubicBezTo>
                    <a:pt x="81" y="36"/>
                    <a:pt x="81" y="36"/>
                    <a:pt x="81" y="35"/>
                  </a:cubicBezTo>
                  <a:cubicBezTo>
                    <a:pt x="77" y="33"/>
                    <a:pt x="73" y="31"/>
                    <a:pt x="70" y="29"/>
                  </a:cubicBezTo>
                  <a:cubicBezTo>
                    <a:pt x="71" y="30"/>
                    <a:pt x="74" y="30"/>
                    <a:pt x="76" y="31"/>
                  </a:cubicBezTo>
                  <a:cubicBezTo>
                    <a:pt x="78" y="32"/>
                    <a:pt x="80" y="33"/>
                    <a:pt x="82" y="34"/>
                  </a:cubicBezTo>
                  <a:cubicBezTo>
                    <a:pt x="83" y="34"/>
                    <a:pt x="83" y="34"/>
                    <a:pt x="83" y="34"/>
                  </a:cubicBezTo>
                  <a:cubicBezTo>
                    <a:pt x="79" y="32"/>
                    <a:pt x="76" y="30"/>
                    <a:pt x="73" y="28"/>
                  </a:cubicBezTo>
                  <a:cubicBezTo>
                    <a:pt x="76" y="30"/>
                    <a:pt x="80" y="31"/>
                    <a:pt x="83" y="32"/>
                  </a:cubicBezTo>
                  <a:cubicBezTo>
                    <a:pt x="83" y="32"/>
                    <a:pt x="83" y="32"/>
                    <a:pt x="83" y="32"/>
                  </a:cubicBezTo>
                  <a:cubicBezTo>
                    <a:pt x="81" y="30"/>
                    <a:pt x="78" y="27"/>
                    <a:pt x="76" y="27"/>
                  </a:cubicBezTo>
                  <a:cubicBezTo>
                    <a:pt x="79" y="28"/>
                    <a:pt x="82" y="30"/>
                    <a:pt x="86" y="31"/>
                  </a:cubicBezTo>
                  <a:cubicBezTo>
                    <a:pt x="86" y="31"/>
                    <a:pt x="86" y="30"/>
                    <a:pt x="86" y="30"/>
                  </a:cubicBezTo>
                  <a:cubicBezTo>
                    <a:pt x="85" y="29"/>
                    <a:pt x="83" y="29"/>
                    <a:pt x="82" y="28"/>
                  </a:cubicBezTo>
                  <a:cubicBezTo>
                    <a:pt x="81" y="28"/>
                    <a:pt x="77" y="25"/>
                    <a:pt x="80" y="27"/>
                  </a:cubicBezTo>
                  <a:cubicBezTo>
                    <a:pt x="83" y="28"/>
                    <a:pt x="85" y="30"/>
                    <a:pt x="88" y="30"/>
                  </a:cubicBezTo>
                  <a:cubicBezTo>
                    <a:pt x="88" y="30"/>
                    <a:pt x="89" y="30"/>
                    <a:pt x="88" y="30"/>
                  </a:cubicBezTo>
                  <a:cubicBezTo>
                    <a:pt x="87" y="29"/>
                    <a:pt x="85" y="28"/>
                    <a:pt x="84" y="27"/>
                  </a:cubicBezTo>
                  <a:cubicBezTo>
                    <a:pt x="85" y="28"/>
                    <a:pt x="87" y="29"/>
                    <a:pt x="89" y="29"/>
                  </a:cubicBezTo>
                  <a:cubicBezTo>
                    <a:pt x="89" y="29"/>
                    <a:pt x="90" y="29"/>
                    <a:pt x="89" y="29"/>
                  </a:cubicBezTo>
                  <a:cubicBezTo>
                    <a:pt x="88" y="27"/>
                    <a:pt x="87" y="27"/>
                    <a:pt x="86" y="26"/>
                  </a:cubicBezTo>
                  <a:cubicBezTo>
                    <a:pt x="87" y="27"/>
                    <a:pt x="89" y="27"/>
                    <a:pt x="90" y="28"/>
                  </a:cubicBezTo>
                  <a:cubicBezTo>
                    <a:pt x="91" y="28"/>
                    <a:pt x="91" y="28"/>
                    <a:pt x="91" y="28"/>
                  </a:cubicBezTo>
                  <a:cubicBezTo>
                    <a:pt x="91" y="27"/>
                    <a:pt x="90" y="27"/>
                    <a:pt x="90" y="27"/>
                  </a:cubicBezTo>
                  <a:cubicBezTo>
                    <a:pt x="90" y="27"/>
                    <a:pt x="90" y="27"/>
                    <a:pt x="91" y="27"/>
                  </a:cubicBezTo>
                  <a:cubicBezTo>
                    <a:pt x="91" y="27"/>
                    <a:pt x="91" y="27"/>
                    <a:pt x="91" y="27"/>
                  </a:cubicBezTo>
                  <a:cubicBezTo>
                    <a:pt x="91" y="26"/>
                    <a:pt x="91" y="26"/>
                    <a:pt x="91" y="26"/>
                  </a:cubicBezTo>
                  <a:cubicBezTo>
                    <a:pt x="91" y="26"/>
                    <a:pt x="91" y="26"/>
                    <a:pt x="91" y="25"/>
                  </a:cubicBezTo>
                  <a:cubicBezTo>
                    <a:pt x="90" y="24"/>
                    <a:pt x="91" y="24"/>
                    <a:pt x="92" y="25"/>
                  </a:cubicBezTo>
                  <a:cubicBezTo>
                    <a:pt x="92" y="25"/>
                    <a:pt x="92" y="25"/>
                    <a:pt x="92" y="25"/>
                  </a:cubicBezTo>
                  <a:cubicBezTo>
                    <a:pt x="93" y="26"/>
                    <a:pt x="93" y="26"/>
                    <a:pt x="94" y="27"/>
                  </a:cubicBezTo>
                  <a:cubicBezTo>
                    <a:pt x="83" y="38"/>
                    <a:pt x="69" y="45"/>
                    <a:pt x="54" y="50"/>
                  </a:cubicBezTo>
                  <a:close/>
                  <a:moveTo>
                    <a:pt x="5" y="55"/>
                  </a:moveTo>
                  <a:cubicBezTo>
                    <a:pt x="4" y="55"/>
                    <a:pt x="4" y="54"/>
                    <a:pt x="4" y="53"/>
                  </a:cubicBezTo>
                  <a:cubicBezTo>
                    <a:pt x="5" y="55"/>
                    <a:pt x="7" y="56"/>
                    <a:pt x="8" y="57"/>
                  </a:cubicBezTo>
                  <a:cubicBezTo>
                    <a:pt x="8" y="57"/>
                    <a:pt x="7" y="56"/>
                    <a:pt x="7" y="56"/>
                  </a:cubicBezTo>
                  <a:cubicBezTo>
                    <a:pt x="6" y="56"/>
                    <a:pt x="6" y="55"/>
                    <a:pt x="5" y="55"/>
                  </a:cubicBezTo>
                  <a:close/>
                  <a:moveTo>
                    <a:pt x="9" y="57"/>
                  </a:moveTo>
                  <a:cubicBezTo>
                    <a:pt x="9" y="57"/>
                    <a:pt x="9" y="57"/>
                    <a:pt x="9" y="57"/>
                  </a:cubicBezTo>
                  <a:cubicBezTo>
                    <a:pt x="9" y="57"/>
                    <a:pt x="9" y="57"/>
                    <a:pt x="9" y="57"/>
                  </a:cubicBezTo>
                  <a:cubicBezTo>
                    <a:pt x="9" y="57"/>
                    <a:pt x="9" y="57"/>
                    <a:pt x="9" y="57"/>
                  </a:cubicBezTo>
                  <a:close/>
                  <a:moveTo>
                    <a:pt x="26" y="57"/>
                  </a:moveTo>
                  <a:cubicBezTo>
                    <a:pt x="22" y="58"/>
                    <a:pt x="17" y="58"/>
                    <a:pt x="13" y="58"/>
                  </a:cubicBezTo>
                  <a:cubicBezTo>
                    <a:pt x="13" y="58"/>
                    <a:pt x="12" y="58"/>
                    <a:pt x="11" y="57"/>
                  </a:cubicBezTo>
                  <a:cubicBezTo>
                    <a:pt x="10" y="57"/>
                    <a:pt x="9" y="56"/>
                    <a:pt x="8" y="55"/>
                  </a:cubicBezTo>
                  <a:cubicBezTo>
                    <a:pt x="8" y="55"/>
                    <a:pt x="6" y="52"/>
                    <a:pt x="5" y="52"/>
                  </a:cubicBezTo>
                  <a:cubicBezTo>
                    <a:pt x="8" y="53"/>
                    <a:pt x="11" y="56"/>
                    <a:pt x="13" y="58"/>
                  </a:cubicBezTo>
                  <a:cubicBezTo>
                    <a:pt x="14" y="58"/>
                    <a:pt x="14" y="57"/>
                    <a:pt x="14" y="57"/>
                  </a:cubicBezTo>
                  <a:cubicBezTo>
                    <a:pt x="13" y="57"/>
                    <a:pt x="13" y="57"/>
                    <a:pt x="13" y="56"/>
                  </a:cubicBezTo>
                  <a:cubicBezTo>
                    <a:pt x="13" y="56"/>
                    <a:pt x="13" y="56"/>
                    <a:pt x="13" y="56"/>
                  </a:cubicBezTo>
                  <a:cubicBezTo>
                    <a:pt x="12" y="55"/>
                    <a:pt x="11" y="55"/>
                    <a:pt x="10" y="54"/>
                  </a:cubicBezTo>
                  <a:cubicBezTo>
                    <a:pt x="9" y="53"/>
                    <a:pt x="4" y="49"/>
                    <a:pt x="8" y="51"/>
                  </a:cubicBezTo>
                  <a:cubicBezTo>
                    <a:pt x="8" y="51"/>
                    <a:pt x="8" y="51"/>
                    <a:pt x="9" y="51"/>
                  </a:cubicBezTo>
                  <a:cubicBezTo>
                    <a:pt x="11" y="54"/>
                    <a:pt x="14" y="56"/>
                    <a:pt x="17" y="57"/>
                  </a:cubicBezTo>
                  <a:cubicBezTo>
                    <a:pt x="17" y="57"/>
                    <a:pt x="18" y="57"/>
                    <a:pt x="17" y="57"/>
                  </a:cubicBezTo>
                  <a:cubicBezTo>
                    <a:pt x="15" y="55"/>
                    <a:pt x="12" y="52"/>
                    <a:pt x="9" y="51"/>
                  </a:cubicBezTo>
                  <a:cubicBezTo>
                    <a:pt x="9" y="50"/>
                    <a:pt x="8" y="50"/>
                    <a:pt x="8" y="49"/>
                  </a:cubicBezTo>
                  <a:cubicBezTo>
                    <a:pt x="8" y="49"/>
                    <a:pt x="10" y="50"/>
                    <a:pt x="11" y="50"/>
                  </a:cubicBezTo>
                  <a:cubicBezTo>
                    <a:pt x="12" y="51"/>
                    <a:pt x="14" y="53"/>
                    <a:pt x="16" y="54"/>
                  </a:cubicBezTo>
                  <a:cubicBezTo>
                    <a:pt x="17" y="55"/>
                    <a:pt x="18" y="56"/>
                    <a:pt x="20" y="57"/>
                  </a:cubicBezTo>
                  <a:cubicBezTo>
                    <a:pt x="20" y="57"/>
                    <a:pt x="20" y="57"/>
                    <a:pt x="20" y="56"/>
                  </a:cubicBezTo>
                  <a:cubicBezTo>
                    <a:pt x="19" y="55"/>
                    <a:pt x="17" y="54"/>
                    <a:pt x="16" y="53"/>
                  </a:cubicBezTo>
                  <a:cubicBezTo>
                    <a:pt x="15" y="52"/>
                    <a:pt x="14" y="52"/>
                    <a:pt x="13" y="51"/>
                  </a:cubicBezTo>
                  <a:cubicBezTo>
                    <a:pt x="11" y="49"/>
                    <a:pt x="16" y="52"/>
                    <a:pt x="17" y="52"/>
                  </a:cubicBezTo>
                  <a:cubicBezTo>
                    <a:pt x="17" y="52"/>
                    <a:pt x="18" y="53"/>
                    <a:pt x="18" y="53"/>
                  </a:cubicBezTo>
                  <a:cubicBezTo>
                    <a:pt x="20" y="55"/>
                    <a:pt x="22" y="56"/>
                    <a:pt x="24" y="57"/>
                  </a:cubicBezTo>
                  <a:cubicBezTo>
                    <a:pt x="24" y="57"/>
                    <a:pt x="25" y="57"/>
                    <a:pt x="25" y="57"/>
                  </a:cubicBezTo>
                  <a:cubicBezTo>
                    <a:pt x="23" y="55"/>
                    <a:pt x="21" y="54"/>
                    <a:pt x="18" y="52"/>
                  </a:cubicBezTo>
                  <a:cubicBezTo>
                    <a:pt x="18" y="52"/>
                    <a:pt x="18" y="52"/>
                    <a:pt x="18" y="52"/>
                  </a:cubicBezTo>
                  <a:cubicBezTo>
                    <a:pt x="18" y="52"/>
                    <a:pt x="15" y="49"/>
                    <a:pt x="15" y="49"/>
                  </a:cubicBezTo>
                  <a:cubicBezTo>
                    <a:pt x="17" y="49"/>
                    <a:pt x="19" y="50"/>
                    <a:pt x="20" y="51"/>
                  </a:cubicBezTo>
                  <a:cubicBezTo>
                    <a:pt x="23" y="53"/>
                    <a:pt x="25" y="55"/>
                    <a:pt x="28" y="57"/>
                  </a:cubicBezTo>
                  <a:cubicBezTo>
                    <a:pt x="27" y="57"/>
                    <a:pt x="27" y="57"/>
                    <a:pt x="26" y="57"/>
                  </a:cubicBezTo>
                  <a:close/>
                  <a:moveTo>
                    <a:pt x="11" y="52"/>
                  </a:moveTo>
                  <a:cubicBezTo>
                    <a:pt x="12" y="53"/>
                    <a:pt x="13" y="54"/>
                    <a:pt x="14" y="55"/>
                  </a:cubicBezTo>
                  <a:cubicBezTo>
                    <a:pt x="14" y="55"/>
                    <a:pt x="15" y="55"/>
                    <a:pt x="15" y="56"/>
                  </a:cubicBezTo>
                  <a:cubicBezTo>
                    <a:pt x="13" y="55"/>
                    <a:pt x="12" y="54"/>
                    <a:pt x="11" y="52"/>
                  </a:cubicBezTo>
                  <a:cubicBezTo>
                    <a:pt x="11" y="52"/>
                    <a:pt x="11" y="52"/>
                    <a:pt x="11" y="52"/>
                  </a:cubicBezTo>
                  <a:close/>
                  <a:moveTo>
                    <a:pt x="23" y="47"/>
                  </a:moveTo>
                  <a:cubicBezTo>
                    <a:pt x="24" y="47"/>
                    <a:pt x="25" y="48"/>
                    <a:pt x="25" y="48"/>
                  </a:cubicBezTo>
                  <a:cubicBezTo>
                    <a:pt x="27" y="49"/>
                    <a:pt x="29" y="50"/>
                    <a:pt x="30" y="52"/>
                  </a:cubicBezTo>
                  <a:cubicBezTo>
                    <a:pt x="32" y="53"/>
                    <a:pt x="30" y="52"/>
                    <a:pt x="30" y="51"/>
                  </a:cubicBezTo>
                  <a:cubicBezTo>
                    <a:pt x="28" y="50"/>
                    <a:pt x="26" y="49"/>
                    <a:pt x="24" y="47"/>
                  </a:cubicBezTo>
                  <a:cubicBezTo>
                    <a:pt x="24" y="47"/>
                    <a:pt x="24" y="47"/>
                    <a:pt x="23" y="47"/>
                  </a:cubicBezTo>
                  <a:close/>
                  <a:moveTo>
                    <a:pt x="47" y="42"/>
                  </a:moveTo>
                  <a:cubicBezTo>
                    <a:pt x="49" y="44"/>
                    <a:pt x="52" y="45"/>
                    <a:pt x="54" y="46"/>
                  </a:cubicBezTo>
                  <a:cubicBezTo>
                    <a:pt x="51" y="45"/>
                    <a:pt x="49" y="44"/>
                    <a:pt x="47" y="42"/>
                  </a:cubicBezTo>
                  <a:close/>
                  <a:moveTo>
                    <a:pt x="80" y="25"/>
                  </a:moveTo>
                  <a:cubicBezTo>
                    <a:pt x="82" y="27"/>
                    <a:pt x="84" y="28"/>
                    <a:pt x="87" y="29"/>
                  </a:cubicBezTo>
                  <a:cubicBezTo>
                    <a:pt x="89" y="30"/>
                    <a:pt x="83" y="28"/>
                    <a:pt x="83" y="28"/>
                  </a:cubicBezTo>
                  <a:cubicBezTo>
                    <a:pt x="81" y="27"/>
                    <a:pt x="80" y="26"/>
                    <a:pt x="78" y="25"/>
                  </a:cubicBezTo>
                  <a:cubicBezTo>
                    <a:pt x="79" y="25"/>
                    <a:pt x="80" y="25"/>
                    <a:pt x="80" y="25"/>
                  </a:cubicBezTo>
                  <a:close/>
                  <a:moveTo>
                    <a:pt x="91" y="22"/>
                  </a:moveTo>
                  <a:cubicBezTo>
                    <a:pt x="91" y="23"/>
                    <a:pt x="91" y="23"/>
                    <a:pt x="92" y="24"/>
                  </a:cubicBezTo>
                  <a:cubicBezTo>
                    <a:pt x="91" y="24"/>
                    <a:pt x="91" y="24"/>
                    <a:pt x="90" y="24"/>
                  </a:cubicBezTo>
                  <a:cubicBezTo>
                    <a:pt x="90" y="23"/>
                    <a:pt x="90" y="24"/>
                    <a:pt x="90" y="24"/>
                  </a:cubicBezTo>
                  <a:cubicBezTo>
                    <a:pt x="91" y="26"/>
                    <a:pt x="89" y="24"/>
                    <a:pt x="89" y="23"/>
                  </a:cubicBezTo>
                  <a:cubicBezTo>
                    <a:pt x="88" y="23"/>
                    <a:pt x="88" y="23"/>
                    <a:pt x="88" y="24"/>
                  </a:cubicBezTo>
                  <a:cubicBezTo>
                    <a:pt x="89" y="24"/>
                    <a:pt x="90" y="26"/>
                    <a:pt x="90" y="26"/>
                  </a:cubicBezTo>
                  <a:cubicBezTo>
                    <a:pt x="89" y="26"/>
                    <a:pt x="89" y="25"/>
                    <a:pt x="88" y="25"/>
                  </a:cubicBezTo>
                  <a:cubicBezTo>
                    <a:pt x="88" y="25"/>
                    <a:pt x="88" y="25"/>
                    <a:pt x="88" y="25"/>
                  </a:cubicBezTo>
                  <a:cubicBezTo>
                    <a:pt x="87" y="24"/>
                    <a:pt x="87" y="24"/>
                    <a:pt x="87" y="24"/>
                  </a:cubicBezTo>
                  <a:cubicBezTo>
                    <a:pt x="86" y="24"/>
                    <a:pt x="86" y="24"/>
                    <a:pt x="86" y="25"/>
                  </a:cubicBezTo>
                  <a:cubicBezTo>
                    <a:pt x="87" y="25"/>
                    <a:pt x="91" y="28"/>
                    <a:pt x="89" y="26"/>
                  </a:cubicBezTo>
                  <a:cubicBezTo>
                    <a:pt x="87" y="26"/>
                    <a:pt x="86" y="25"/>
                    <a:pt x="85" y="25"/>
                  </a:cubicBezTo>
                  <a:cubicBezTo>
                    <a:pt x="85" y="25"/>
                    <a:pt x="84" y="25"/>
                    <a:pt x="85" y="25"/>
                  </a:cubicBezTo>
                  <a:cubicBezTo>
                    <a:pt x="85" y="26"/>
                    <a:pt x="86" y="27"/>
                    <a:pt x="87" y="27"/>
                  </a:cubicBezTo>
                  <a:cubicBezTo>
                    <a:pt x="87" y="28"/>
                    <a:pt x="90" y="29"/>
                    <a:pt x="87" y="28"/>
                  </a:cubicBezTo>
                  <a:cubicBezTo>
                    <a:pt x="85" y="27"/>
                    <a:pt x="83" y="26"/>
                    <a:pt x="81" y="25"/>
                  </a:cubicBezTo>
                  <a:cubicBezTo>
                    <a:pt x="84" y="24"/>
                    <a:pt x="88" y="23"/>
                    <a:pt x="91" y="22"/>
                  </a:cubicBezTo>
                  <a:close/>
                  <a:moveTo>
                    <a:pt x="120" y="6"/>
                  </a:moveTo>
                  <a:cubicBezTo>
                    <a:pt x="118" y="9"/>
                    <a:pt x="116" y="13"/>
                    <a:pt x="113" y="15"/>
                  </a:cubicBezTo>
                  <a:cubicBezTo>
                    <a:pt x="110" y="17"/>
                    <a:pt x="108" y="19"/>
                    <a:pt x="105" y="19"/>
                  </a:cubicBezTo>
                  <a:cubicBezTo>
                    <a:pt x="102" y="20"/>
                    <a:pt x="100" y="20"/>
                    <a:pt x="97" y="21"/>
                  </a:cubicBezTo>
                  <a:cubicBezTo>
                    <a:pt x="97" y="21"/>
                    <a:pt x="97" y="21"/>
                    <a:pt x="97" y="21"/>
                  </a:cubicBezTo>
                  <a:cubicBezTo>
                    <a:pt x="98" y="21"/>
                    <a:pt x="98" y="20"/>
                    <a:pt x="98" y="20"/>
                  </a:cubicBezTo>
                  <a:cubicBezTo>
                    <a:pt x="98" y="15"/>
                    <a:pt x="105" y="14"/>
                    <a:pt x="108" y="13"/>
                  </a:cubicBezTo>
                  <a:cubicBezTo>
                    <a:pt x="113" y="11"/>
                    <a:pt x="116" y="8"/>
                    <a:pt x="121" y="5"/>
                  </a:cubicBezTo>
                  <a:cubicBezTo>
                    <a:pt x="120" y="6"/>
                    <a:pt x="120" y="6"/>
                    <a:pt x="120" y="6"/>
                  </a:cubicBezTo>
                  <a:close/>
                  <a:moveTo>
                    <a:pt x="107" y="21"/>
                  </a:moveTo>
                  <a:cubicBezTo>
                    <a:pt x="110" y="21"/>
                    <a:pt x="112" y="19"/>
                    <a:pt x="114" y="17"/>
                  </a:cubicBezTo>
                  <a:cubicBezTo>
                    <a:pt x="116" y="15"/>
                    <a:pt x="117" y="14"/>
                    <a:pt x="118" y="12"/>
                  </a:cubicBezTo>
                  <a:cubicBezTo>
                    <a:pt x="118" y="13"/>
                    <a:pt x="118" y="14"/>
                    <a:pt x="117" y="15"/>
                  </a:cubicBezTo>
                  <a:cubicBezTo>
                    <a:pt x="115" y="19"/>
                    <a:pt x="111" y="21"/>
                    <a:pt x="106" y="21"/>
                  </a:cubicBezTo>
                  <a:cubicBezTo>
                    <a:pt x="106" y="21"/>
                    <a:pt x="107" y="21"/>
                    <a:pt x="107" y="21"/>
                  </a:cubicBezTo>
                  <a:close/>
                  <a:moveTo>
                    <a:pt x="117" y="5"/>
                  </a:moveTo>
                  <a:cubicBezTo>
                    <a:pt x="113" y="7"/>
                    <a:pt x="109" y="10"/>
                    <a:pt x="104" y="12"/>
                  </a:cubicBezTo>
                  <a:cubicBezTo>
                    <a:pt x="102" y="13"/>
                    <a:pt x="100" y="13"/>
                    <a:pt x="98" y="15"/>
                  </a:cubicBezTo>
                  <a:cubicBezTo>
                    <a:pt x="99" y="11"/>
                    <a:pt x="102" y="8"/>
                    <a:pt x="106" y="7"/>
                  </a:cubicBezTo>
                  <a:cubicBezTo>
                    <a:pt x="109" y="5"/>
                    <a:pt x="113" y="5"/>
                    <a:pt x="117" y="5"/>
                  </a:cubicBezTo>
                  <a:close/>
                  <a:moveTo>
                    <a:pt x="95" y="21"/>
                  </a:moveTo>
                  <a:cubicBezTo>
                    <a:pt x="95" y="21"/>
                    <a:pt x="95" y="21"/>
                    <a:pt x="95" y="21"/>
                  </a:cubicBezTo>
                  <a:cubicBezTo>
                    <a:pt x="96" y="22"/>
                    <a:pt x="96" y="23"/>
                    <a:pt x="97" y="24"/>
                  </a:cubicBezTo>
                  <a:cubicBezTo>
                    <a:pt x="97" y="24"/>
                    <a:pt x="96" y="25"/>
                    <a:pt x="95" y="25"/>
                  </a:cubicBezTo>
                  <a:cubicBezTo>
                    <a:pt x="95" y="25"/>
                    <a:pt x="95" y="25"/>
                    <a:pt x="95" y="25"/>
                  </a:cubicBezTo>
                  <a:cubicBezTo>
                    <a:pt x="94" y="25"/>
                    <a:pt x="93" y="23"/>
                    <a:pt x="93" y="22"/>
                  </a:cubicBezTo>
                  <a:cubicBezTo>
                    <a:pt x="94" y="22"/>
                    <a:pt x="94" y="22"/>
                    <a:pt x="95" y="21"/>
                  </a:cubicBezTo>
                  <a:close/>
                  <a:moveTo>
                    <a:pt x="106" y="24"/>
                  </a:moveTo>
                  <a:cubicBezTo>
                    <a:pt x="109" y="23"/>
                    <a:pt x="113" y="22"/>
                    <a:pt x="116" y="20"/>
                  </a:cubicBezTo>
                  <a:cubicBezTo>
                    <a:pt x="118" y="18"/>
                    <a:pt x="119" y="16"/>
                    <a:pt x="120" y="14"/>
                  </a:cubicBezTo>
                  <a:cubicBezTo>
                    <a:pt x="121" y="13"/>
                    <a:pt x="121" y="11"/>
                    <a:pt x="121" y="9"/>
                  </a:cubicBezTo>
                  <a:cubicBezTo>
                    <a:pt x="121" y="11"/>
                    <a:pt x="121" y="13"/>
                    <a:pt x="120" y="15"/>
                  </a:cubicBezTo>
                  <a:cubicBezTo>
                    <a:pt x="119" y="23"/>
                    <a:pt x="112" y="24"/>
                    <a:pt x="106" y="24"/>
                  </a:cubicBezTo>
                  <a:close/>
                  <a:moveTo>
                    <a:pt x="112" y="3"/>
                  </a:moveTo>
                  <a:cubicBezTo>
                    <a:pt x="109" y="4"/>
                    <a:pt x="106" y="4"/>
                    <a:pt x="103" y="5"/>
                  </a:cubicBezTo>
                  <a:cubicBezTo>
                    <a:pt x="104" y="5"/>
                    <a:pt x="105" y="4"/>
                    <a:pt x="106" y="4"/>
                  </a:cubicBezTo>
                  <a:cubicBezTo>
                    <a:pt x="108" y="4"/>
                    <a:pt x="110" y="3"/>
                    <a:pt x="112" y="3"/>
                  </a:cubicBezTo>
                  <a:close/>
                  <a:moveTo>
                    <a:pt x="16" y="42"/>
                  </a:moveTo>
                  <a:cubicBezTo>
                    <a:pt x="23" y="40"/>
                    <a:pt x="29" y="38"/>
                    <a:pt x="36" y="36"/>
                  </a:cubicBezTo>
                  <a:cubicBezTo>
                    <a:pt x="50" y="32"/>
                    <a:pt x="64" y="29"/>
                    <a:pt x="77" y="26"/>
                  </a:cubicBezTo>
                  <a:cubicBezTo>
                    <a:pt x="77" y="26"/>
                    <a:pt x="77" y="26"/>
                    <a:pt x="78" y="26"/>
                  </a:cubicBezTo>
                  <a:cubicBezTo>
                    <a:pt x="80" y="27"/>
                    <a:pt x="82" y="30"/>
                    <a:pt x="85" y="30"/>
                  </a:cubicBezTo>
                  <a:cubicBezTo>
                    <a:pt x="81" y="29"/>
                    <a:pt x="79" y="27"/>
                    <a:pt x="75" y="26"/>
                  </a:cubicBezTo>
                  <a:cubicBezTo>
                    <a:pt x="75" y="26"/>
                    <a:pt x="75" y="27"/>
                    <a:pt x="75" y="27"/>
                  </a:cubicBezTo>
                  <a:cubicBezTo>
                    <a:pt x="76" y="28"/>
                    <a:pt x="77" y="29"/>
                    <a:pt x="79" y="29"/>
                  </a:cubicBezTo>
                  <a:cubicBezTo>
                    <a:pt x="80" y="30"/>
                    <a:pt x="85" y="32"/>
                    <a:pt x="80" y="31"/>
                  </a:cubicBezTo>
                  <a:cubicBezTo>
                    <a:pt x="77" y="30"/>
                    <a:pt x="75" y="28"/>
                    <a:pt x="72" y="28"/>
                  </a:cubicBezTo>
                  <a:cubicBezTo>
                    <a:pt x="72" y="28"/>
                    <a:pt x="72" y="28"/>
                    <a:pt x="72" y="28"/>
                  </a:cubicBezTo>
                  <a:cubicBezTo>
                    <a:pt x="73" y="29"/>
                    <a:pt x="75" y="30"/>
                    <a:pt x="76" y="31"/>
                  </a:cubicBezTo>
                  <a:cubicBezTo>
                    <a:pt x="74" y="30"/>
                    <a:pt x="71" y="29"/>
                    <a:pt x="69" y="28"/>
                  </a:cubicBezTo>
                  <a:cubicBezTo>
                    <a:pt x="68" y="28"/>
                    <a:pt x="68" y="28"/>
                    <a:pt x="68" y="28"/>
                  </a:cubicBezTo>
                  <a:cubicBezTo>
                    <a:pt x="72" y="31"/>
                    <a:pt x="76" y="33"/>
                    <a:pt x="80" y="35"/>
                  </a:cubicBezTo>
                  <a:cubicBezTo>
                    <a:pt x="76" y="33"/>
                    <a:pt x="72" y="31"/>
                    <a:pt x="67" y="30"/>
                  </a:cubicBezTo>
                  <a:cubicBezTo>
                    <a:pt x="67" y="30"/>
                    <a:pt x="67" y="30"/>
                    <a:pt x="67" y="31"/>
                  </a:cubicBezTo>
                  <a:cubicBezTo>
                    <a:pt x="69" y="32"/>
                    <a:pt x="71" y="33"/>
                    <a:pt x="72" y="34"/>
                  </a:cubicBezTo>
                  <a:cubicBezTo>
                    <a:pt x="73" y="34"/>
                    <a:pt x="73" y="34"/>
                    <a:pt x="73" y="34"/>
                  </a:cubicBezTo>
                  <a:cubicBezTo>
                    <a:pt x="70" y="33"/>
                    <a:pt x="67" y="31"/>
                    <a:pt x="63" y="30"/>
                  </a:cubicBezTo>
                  <a:cubicBezTo>
                    <a:pt x="63" y="30"/>
                    <a:pt x="62" y="31"/>
                    <a:pt x="63" y="31"/>
                  </a:cubicBezTo>
                  <a:cubicBezTo>
                    <a:pt x="64" y="32"/>
                    <a:pt x="65" y="33"/>
                    <a:pt x="67" y="34"/>
                  </a:cubicBezTo>
                  <a:cubicBezTo>
                    <a:pt x="68" y="34"/>
                    <a:pt x="69" y="35"/>
                    <a:pt x="70" y="35"/>
                  </a:cubicBezTo>
                  <a:cubicBezTo>
                    <a:pt x="70" y="35"/>
                    <a:pt x="74" y="38"/>
                    <a:pt x="71" y="37"/>
                  </a:cubicBezTo>
                  <a:cubicBezTo>
                    <a:pt x="67" y="35"/>
                    <a:pt x="63" y="32"/>
                    <a:pt x="58" y="31"/>
                  </a:cubicBezTo>
                  <a:cubicBezTo>
                    <a:pt x="57" y="31"/>
                    <a:pt x="57" y="31"/>
                    <a:pt x="57" y="31"/>
                  </a:cubicBezTo>
                  <a:cubicBezTo>
                    <a:pt x="60" y="34"/>
                    <a:pt x="64" y="35"/>
                    <a:pt x="68" y="38"/>
                  </a:cubicBezTo>
                  <a:cubicBezTo>
                    <a:pt x="72" y="40"/>
                    <a:pt x="68" y="38"/>
                    <a:pt x="67" y="38"/>
                  </a:cubicBezTo>
                  <a:cubicBezTo>
                    <a:pt x="66" y="37"/>
                    <a:pt x="64" y="36"/>
                    <a:pt x="63" y="35"/>
                  </a:cubicBezTo>
                  <a:cubicBezTo>
                    <a:pt x="61" y="34"/>
                    <a:pt x="58" y="33"/>
                    <a:pt x="56" y="32"/>
                  </a:cubicBezTo>
                  <a:cubicBezTo>
                    <a:pt x="55" y="32"/>
                    <a:pt x="55" y="32"/>
                    <a:pt x="55" y="33"/>
                  </a:cubicBezTo>
                  <a:cubicBezTo>
                    <a:pt x="57" y="35"/>
                    <a:pt x="59" y="36"/>
                    <a:pt x="61" y="38"/>
                  </a:cubicBezTo>
                  <a:cubicBezTo>
                    <a:pt x="59" y="36"/>
                    <a:pt x="56" y="35"/>
                    <a:pt x="53" y="34"/>
                  </a:cubicBezTo>
                  <a:cubicBezTo>
                    <a:pt x="53" y="34"/>
                    <a:pt x="53" y="35"/>
                    <a:pt x="53" y="35"/>
                  </a:cubicBezTo>
                  <a:cubicBezTo>
                    <a:pt x="56" y="37"/>
                    <a:pt x="58" y="38"/>
                    <a:pt x="61" y="40"/>
                  </a:cubicBezTo>
                  <a:cubicBezTo>
                    <a:pt x="61" y="40"/>
                    <a:pt x="62" y="41"/>
                    <a:pt x="63" y="41"/>
                  </a:cubicBezTo>
                  <a:cubicBezTo>
                    <a:pt x="63" y="41"/>
                    <a:pt x="63" y="41"/>
                    <a:pt x="63" y="41"/>
                  </a:cubicBezTo>
                  <a:cubicBezTo>
                    <a:pt x="62" y="41"/>
                    <a:pt x="61" y="40"/>
                    <a:pt x="60" y="40"/>
                  </a:cubicBezTo>
                  <a:cubicBezTo>
                    <a:pt x="56" y="38"/>
                    <a:pt x="52" y="35"/>
                    <a:pt x="47" y="35"/>
                  </a:cubicBezTo>
                  <a:cubicBezTo>
                    <a:pt x="47" y="35"/>
                    <a:pt x="47" y="35"/>
                    <a:pt x="47" y="35"/>
                  </a:cubicBezTo>
                  <a:cubicBezTo>
                    <a:pt x="49" y="37"/>
                    <a:pt x="51" y="38"/>
                    <a:pt x="52" y="39"/>
                  </a:cubicBezTo>
                  <a:cubicBezTo>
                    <a:pt x="50" y="38"/>
                    <a:pt x="47" y="36"/>
                    <a:pt x="44" y="36"/>
                  </a:cubicBezTo>
                  <a:cubicBezTo>
                    <a:pt x="44" y="36"/>
                    <a:pt x="44" y="36"/>
                    <a:pt x="44" y="36"/>
                  </a:cubicBezTo>
                  <a:cubicBezTo>
                    <a:pt x="46" y="38"/>
                    <a:pt x="47" y="39"/>
                    <a:pt x="49" y="40"/>
                  </a:cubicBezTo>
                  <a:cubicBezTo>
                    <a:pt x="48" y="40"/>
                    <a:pt x="47" y="40"/>
                    <a:pt x="47" y="39"/>
                  </a:cubicBezTo>
                  <a:cubicBezTo>
                    <a:pt x="44" y="38"/>
                    <a:pt x="41" y="36"/>
                    <a:pt x="38" y="36"/>
                  </a:cubicBezTo>
                  <a:cubicBezTo>
                    <a:pt x="38" y="36"/>
                    <a:pt x="38" y="36"/>
                    <a:pt x="38" y="36"/>
                  </a:cubicBezTo>
                  <a:cubicBezTo>
                    <a:pt x="39" y="37"/>
                    <a:pt x="40" y="38"/>
                    <a:pt x="41" y="39"/>
                  </a:cubicBezTo>
                  <a:cubicBezTo>
                    <a:pt x="40" y="38"/>
                    <a:pt x="38" y="37"/>
                    <a:pt x="36" y="36"/>
                  </a:cubicBezTo>
                  <a:cubicBezTo>
                    <a:pt x="36" y="36"/>
                    <a:pt x="36" y="37"/>
                    <a:pt x="36" y="37"/>
                  </a:cubicBezTo>
                  <a:cubicBezTo>
                    <a:pt x="40" y="42"/>
                    <a:pt x="47" y="44"/>
                    <a:pt x="53" y="48"/>
                  </a:cubicBezTo>
                  <a:cubicBezTo>
                    <a:pt x="51" y="47"/>
                    <a:pt x="49" y="47"/>
                    <a:pt x="48" y="46"/>
                  </a:cubicBezTo>
                  <a:cubicBezTo>
                    <a:pt x="46" y="45"/>
                    <a:pt x="45" y="44"/>
                    <a:pt x="43" y="43"/>
                  </a:cubicBezTo>
                  <a:cubicBezTo>
                    <a:pt x="39" y="41"/>
                    <a:pt x="36" y="40"/>
                    <a:pt x="32" y="38"/>
                  </a:cubicBezTo>
                  <a:cubicBezTo>
                    <a:pt x="32" y="38"/>
                    <a:pt x="32" y="38"/>
                    <a:pt x="32" y="38"/>
                  </a:cubicBezTo>
                  <a:cubicBezTo>
                    <a:pt x="33" y="40"/>
                    <a:pt x="34" y="41"/>
                    <a:pt x="35" y="42"/>
                  </a:cubicBezTo>
                  <a:cubicBezTo>
                    <a:pt x="33" y="41"/>
                    <a:pt x="31" y="40"/>
                    <a:pt x="29" y="40"/>
                  </a:cubicBezTo>
                  <a:cubicBezTo>
                    <a:pt x="29" y="40"/>
                    <a:pt x="29" y="40"/>
                    <a:pt x="29" y="40"/>
                  </a:cubicBezTo>
                  <a:cubicBezTo>
                    <a:pt x="30" y="41"/>
                    <a:pt x="31" y="43"/>
                    <a:pt x="32" y="44"/>
                  </a:cubicBezTo>
                  <a:cubicBezTo>
                    <a:pt x="30" y="43"/>
                    <a:pt x="29" y="42"/>
                    <a:pt x="27" y="42"/>
                  </a:cubicBezTo>
                  <a:cubicBezTo>
                    <a:pt x="26" y="42"/>
                    <a:pt x="26" y="42"/>
                    <a:pt x="27" y="42"/>
                  </a:cubicBezTo>
                  <a:cubicBezTo>
                    <a:pt x="27" y="43"/>
                    <a:pt x="27" y="43"/>
                    <a:pt x="28" y="44"/>
                  </a:cubicBezTo>
                  <a:cubicBezTo>
                    <a:pt x="26" y="43"/>
                    <a:pt x="25" y="43"/>
                    <a:pt x="24" y="43"/>
                  </a:cubicBezTo>
                  <a:cubicBezTo>
                    <a:pt x="23" y="43"/>
                    <a:pt x="23" y="43"/>
                    <a:pt x="23" y="43"/>
                  </a:cubicBezTo>
                  <a:cubicBezTo>
                    <a:pt x="24" y="44"/>
                    <a:pt x="25" y="45"/>
                    <a:pt x="26" y="46"/>
                  </a:cubicBezTo>
                  <a:cubicBezTo>
                    <a:pt x="24" y="45"/>
                    <a:pt x="21" y="44"/>
                    <a:pt x="19" y="43"/>
                  </a:cubicBezTo>
                  <a:cubicBezTo>
                    <a:pt x="19" y="43"/>
                    <a:pt x="19" y="43"/>
                    <a:pt x="19" y="43"/>
                  </a:cubicBezTo>
                  <a:cubicBezTo>
                    <a:pt x="19" y="44"/>
                    <a:pt x="20" y="44"/>
                    <a:pt x="20" y="45"/>
                  </a:cubicBezTo>
                  <a:cubicBezTo>
                    <a:pt x="19" y="44"/>
                    <a:pt x="18" y="44"/>
                    <a:pt x="16" y="43"/>
                  </a:cubicBezTo>
                  <a:cubicBezTo>
                    <a:pt x="16" y="43"/>
                    <a:pt x="16" y="43"/>
                    <a:pt x="16" y="44"/>
                  </a:cubicBezTo>
                  <a:cubicBezTo>
                    <a:pt x="17" y="45"/>
                    <a:pt x="19" y="47"/>
                    <a:pt x="20" y="48"/>
                  </a:cubicBezTo>
                  <a:cubicBezTo>
                    <a:pt x="19" y="47"/>
                    <a:pt x="18" y="46"/>
                    <a:pt x="16" y="46"/>
                  </a:cubicBezTo>
                  <a:cubicBezTo>
                    <a:pt x="16" y="46"/>
                    <a:pt x="16" y="46"/>
                    <a:pt x="16" y="46"/>
                  </a:cubicBezTo>
                  <a:cubicBezTo>
                    <a:pt x="17" y="48"/>
                    <a:pt x="18" y="49"/>
                    <a:pt x="19" y="50"/>
                  </a:cubicBezTo>
                  <a:cubicBezTo>
                    <a:pt x="17" y="49"/>
                    <a:pt x="16" y="48"/>
                    <a:pt x="14" y="48"/>
                  </a:cubicBezTo>
                  <a:cubicBezTo>
                    <a:pt x="14" y="48"/>
                    <a:pt x="14" y="49"/>
                    <a:pt x="14" y="49"/>
                  </a:cubicBezTo>
                  <a:cubicBezTo>
                    <a:pt x="15" y="50"/>
                    <a:pt x="15" y="50"/>
                    <a:pt x="16" y="51"/>
                  </a:cubicBezTo>
                  <a:cubicBezTo>
                    <a:pt x="15" y="50"/>
                    <a:pt x="13" y="50"/>
                    <a:pt x="12" y="49"/>
                  </a:cubicBezTo>
                  <a:cubicBezTo>
                    <a:pt x="11" y="49"/>
                    <a:pt x="11" y="49"/>
                    <a:pt x="11" y="50"/>
                  </a:cubicBezTo>
                  <a:cubicBezTo>
                    <a:pt x="12" y="50"/>
                    <a:pt x="12" y="51"/>
                    <a:pt x="13" y="51"/>
                  </a:cubicBezTo>
                  <a:cubicBezTo>
                    <a:pt x="11" y="50"/>
                    <a:pt x="9" y="49"/>
                    <a:pt x="7" y="49"/>
                  </a:cubicBezTo>
                  <a:cubicBezTo>
                    <a:pt x="7" y="49"/>
                    <a:pt x="7" y="49"/>
                    <a:pt x="7" y="49"/>
                  </a:cubicBezTo>
                  <a:cubicBezTo>
                    <a:pt x="7" y="49"/>
                    <a:pt x="8" y="50"/>
                    <a:pt x="8" y="50"/>
                  </a:cubicBezTo>
                  <a:cubicBezTo>
                    <a:pt x="7" y="50"/>
                    <a:pt x="6" y="50"/>
                    <a:pt x="5" y="49"/>
                  </a:cubicBezTo>
                  <a:cubicBezTo>
                    <a:pt x="5" y="49"/>
                    <a:pt x="5" y="50"/>
                    <a:pt x="5" y="50"/>
                  </a:cubicBezTo>
                  <a:cubicBezTo>
                    <a:pt x="6" y="51"/>
                    <a:pt x="7" y="52"/>
                    <a:pt x="8" y="53"/>
                  </a:cubicBezTo>
                  <a:cubicBezTo>
                    <a:pt x="7" y="52"/>
                    <a:pt x="6" y="52"/>
                    <a:pt x="5" y="51"/>
                  </a:cubicBezTo>
                  <a:cubicBezTo>
                    <a:pt x="5" y="51"/>
                    <a:pt x="4" y="51"/>
                    <a:pt x="4" y="52"/>
                  </a:cubicBezTo>
                  <a:cubicBezTo>
                    <a:pt x="5" y="53"/>
                    <a:pt x="7" y="54"/>
                    <a:pt x="8" y="56"/>
                  </a:cubicBezTo>
                  <a:cubicBezTo>
                    <a:pt x="7" y="55"/>
                    <a:pt x="5" y="54"/>
                    <a:pt x="4" y="53"/>
                  </a:cubicBezTo>
                  <a:cubicBezTo>
                    <a:pt x="4" y="53"/>
                    <a:pt x="4" y="53"/>
                    <a:pt x="3" y="53"/>
                  </a:cubicBezTo>
                  <a:cubicBezTo>
                    <a:pt x="2" y="47"/>
                    <a:pt x="12" y="43"/>
                    <a:pt x="16" y="42"/>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247"/>
            <p:cNvSpPr>
              <a:spLocks noEditPoints="1"/>
            </p:cNvSpPr>
            <p:nvPr/>
          </p:nvSpPr>
          <p:spPr bwMode="auto">
            <a:xfrm>
              <a:off x="6375646" y="1201172"/>
              <a:ext cx="603250" cy="157163"/>
            </a:xfrm>
            <a:custGeom>
              <a:avLst/>
              <a:gdLst>
                <a:gd name="T0" fmla="*/ 125 w 142"/>
                <a:gd name="T1" fmla="*/ 33 h 37"/>
                <a:gd name="T2" fmla="*/ 114 w 142"/>
                <a:gd name="T3" fmla="*/ 14 h 37"/>
                <a:gd name="T4" fmla="*/ 84 w 142"/>
                <a:gd name="T5" fmla="*/ 9 h 37"/>
                <a:gd name="T6" fmla="*/ 4 w 142"/>
                <a:gd name="T7" fmla="*/ 2 h 37"/>
                <a:gd name="T8" fmla="*/ 3 w 142"/>
                <a:gd name="T9" fmla="*/ 22 h 37"/>
                <a:gd name="T10" fmla="*/ 110 w 142"/>
                <a:gd name="T11" fmla="*/ 37 h 37"/>
                <a:gd name="T12" fmla="*/ 107 w 142"/>
                <a:gd name="T13" fmla="*/ 24 h 37"/>
                <a:gd name="T14" fmla="*/ 84 w 142"/>
                <a:gd name="T15" fmla="*/ 20 h 37"/>
                <a:gd name="T16" fmla="*/ 93 w 142"/>
                <a:gd name="T17" fmla="*/ 23 h 37"/>
                <a:gd name="T18" fmla="*/ 98 w 142"/>
                <a:gd name="T19" fmla="*/ 24 h 37"/>
                <a:gd name="T20" fmla="*/ 103 w 142"/>
                <a:gd name="T21" fmla="*/ 25 h 37"/>
                <a:gd name="T22" fmla="*/ 106 w 142"/>
                <a:gd name="T23" fmla="*/ 26 h 37"/>
                <a:gd name="T24" fmla="*/ 106 w 142"/>
                <a:gd name="T25" fmla="*/ 22 h 37"/>
                <a:gd name="T26" fmla="*/ 104 w 142"/>
                <a:gd name="T27" fmla="*/ 23 h 37"/>
                <a:gd name="T28" fmla="*/ 99 w 142"/>
                <a:gd name="T29" fmla="*/ 22 h 37"/>
                <a:gd name="T30" fmla="*/ 95 w 142"/>
                <a:gd name="T31" fmla="*/ 23 h 37"/>
                <a:gd name="T32" fmla="*/ 87 w 142"/>
                <a:gd name="T33" fmla="*/ 20 h 37"/>
                <a:gd name="T34" fmla="*/ 78 w 142"/>
                <a:gd name="T35" fmla="*/ 18 h 37"/>
                <a:gd name="T36" fmla="*/ 72 w 142"/>
                <a:gd name="T37" fmla="*/ 17 h 37"/>
                <a:gd name="T38" fmla="*/ 67 w 142"/>
                <a:gd name="T39" fmla="*/ 17 h 37"/>
                <a:gd name="T40" fmla="*/ 63 w 142"/>
                <a:gd name="T41" fmla="*/ 16 h 37"/>
                <a:gd name="T42" fmla="*/ 59 w 142"/>
                <a:gd name="T43" fmla="*/ 17 h 37"/>
                <a:gd name="T44" fmla="*/ 56 w 142"/>
                <a:gd name="T45" fmla="*/ 17 h 37"/>
                <a:gd name="T46" fmla="*/ 50 w 142"/>
                <a:gd name="T47" fmla="*/ 17 h 37"/>
                <a:gd name="T48" fmla="*/ 45 w 142"/>
                <a:gd name="T49" fmla="*/ 15 h 37"/>
                <a:gd name="T50" fmla="*/ 39 w 142"/>
                <a:gd name="T51" fmla="*/ 14 h 37"/>
                <a:gd name="T52" fmla="*/ 33 w 142"/>
                <a:gd name="T53" fmla="*/ 12 h 37"/>
                <a:gd name="T54" fmla="*/ 28 w 142"/>
                <a:gd name="T55" fmla="*/ 12 h 37"/>
                <a:gd name="T56" fmla="*/ 25 w 142"/>
                <a:gd name="T57" fmla="*/ 14 h 37"/>
                <a:gd name="T58" fmla="*/ 16 w 142"/>
                <a:gd name="T59" fmla="*/ 11 h 37"/>
                <a:gd name="T60" fmla="*/ 11 w 142"/>
                <a:gd name="T61" fmla="*/ 10 h 37"/>
                <a:gd name="T62" fmla="*/ 9 w 142"/>
                <a:gd name="T63" fmla="*/ 12 h 37"/>
                <a:gd name="T64" fmla="*/ 6 w 142"/>
                <a:gd name="T65" fmla="*/ 13 h 37"/>
                <a:gd name="T66" fmla="*/ 7 w 142"/>
                <a:gd name="T67" fmla="*/ 13 h 37"/>
                <a:gd name="T68" fmla="*/ 9 w 142"/>
                <a:gd name="T69" fmla="*/ 10 h 37"/>
                <a:gd name="T70" fmla="*/ 14 w 142"/>
                <a:gd name="T71" fmla="*/ 14 h 37"/>
                <a:gd name="T72" fmla="*/ 17 w 142"/>
                <a:gd name="T73" fmla="*/ 14 h 37"/>
                <a:gd name="T74" fmla="*/ 22 w 142"/>
                <a:gd name="T75" fmla="*/ 14 h 37"/>
                <a:gd name="T76" fmla="*/ 25 w 142"/>
                <a:gd name="T77" fmla="*/ 12 h 37"/>
                <a:gd name="T78" fmla="*/ 31 w 142"/>
                <a:gd name="T79" fmla="*/ 14 h 37"/>
                <a:gd name="T80" fmla="*/ 37 w 142"/>
                <a:gd name="T81" fmla="*/ 17 h 37"/>
                <a:gd name="T82" fmla="*/ 43 w 142"/>
                <a:gd name="T83" fmla="*/ 17 h 37"/>
                <a:gd name="T84" fmla="*/ 47 w 142"/>
                <a:gd name="T85" fmla="*/ 17 h 37"/>
                <a:gd name="T86" fmla="*/ 52 w 142"/>
                <a:gd name="T87" fmla="*/ 16 h 37"/>
                <a:gd name="T88" fmla="*/ 61 w 142"/>
                <a:gd name="T89" fmla="*/ 19 h 37"/>
                <a:gd name="T90" fmla="*/ 65 w 142"/>
                <a:gd name="T91" fmla="*/ 19 h 37"/>
                <a:gd name="T92" fmla="*/ 69 w 142"/>
                <a:gd name="T93" fmla="*/ 18 h 37"/>
                <a:gd name="T94" fmla="*/ 73 w 142"/>
                <a:gd name="T95" fmla="*/ 18 h 37"/>
                <a:gd name="T96" fmla="*/ 4 w 142"/>
                <a:gd name="T97" fmla="*/ 14 h 37"/>
                <a:gd name="T98" fmla="*/ 80 w 142"/>
                <a:gd name="T99" fmla="*/ 22 h 37"/>
                <a:gd name="T100" fmla="*/ 80 w 142"/>
                <a:gd name="T101" fmla="*/ 22 h 37"/>
                <a:gd name="T102" fmla="*/ 107 w 142"/>
                <a:gd name="T103" fmla="*/ 29 h 37"/>
                <a:gd name="T104" fmla="*/ 59 w 142"/>
                <a:gd name="T105" fmla="*/ 29 h 37"/>
                <a:gd name="T106" fmla="*/ 28 w 142"/>
                <a:gd name="T107" fmla="*/ 19 h 37"/>
                <a:gd name="T108" fmla="*/ 111 w 142"/>
                <a:gd name="T109" fmla="*/ 30 h 37"/>
                <a:gd name="T110" fmla="*/ 115 w 142"/>
                <a:gd name="T111" fmla="*/ 30 h 37"/>
                <a:gd name="T112" fmla="*/ 116 w 142"/>
                <a:gd name="T113" fmla="*/ 28 h 37"/>
                <a:gd name="T114" fmla="*/ 117 w 142"/>
                <a:gd name="T115" fmla="*/ 20 h 37"/>
                <a:gd name="T116" fmla="*/ 130 w 142"/>
                <a:gd name="T117" fmla="*/ 24 h 37"/>
                <a:gd name="T118" fmla="*/ 138 w 142"/>
                <a:gd name="T119" fmla="*/ 28 h 37"/>
                <a:gd name="T120" fmla="*/ 109 w 142"/>
                <a:gd name="T121" fmla="*/ 15 h 37"/>
                <a:gd name="T122" fmla="*/ 60 w 142"/>
                <a:gd name="T123" fmla="*/ 13 h 37"/>
                <a:gd name="T124" fmla="*/ 57 w 142"/>
                <a:gd name="T125" fmla="*/ 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 h="37">
                  <a:moveTo>
                    <a:pt x="110" y="37"/>
                  </a:moveTo>
                  <a:cubicBezTo>
                    <a:pt x="110" y="37"/>
                    <a:pt x="110" y="37"/>
                    <a:pt x="111" y="37"/>
                  </a:cubicBezTo>
                  <a:cubicBezTo>
                    <a:pt x="111" y="37"/>
                    <a:pt x="111" y="37"/>
                    <a:pt x="111" y="37"/>
                  </a:cubicBezTo>
                  <a:cubicBezTo>
                    <a:pt x="116" y="36"/>
                    <a:pt x="120" y="34"/>
                    <a:pt x="125" y="33"/>
                  </a:cubicBezTo>
                  <a:cubicBezTo>
                    <a:pt x="130" y="32"/>
                    <a:pt x="136" y="31"/>
                    <a:pt x="141" y="30"/>
                  </a:cubicBezTo>
                  <a:cubicBezTo>
                    <a:pt x="142" y="30"/>
                    <a:pt x="142" y="29"/>
                    <a:pt x="141" y="28"/>
                  </a:cubicBezTo>
                  <a:cubicBezTo>
                    <a:pt x="141" y="28"/>
                    <a:pt x="141" y="28"/>
                    <a:pt x="141" y="27"/>
                  </a:cubicBezTo>
                  <a:cubicBezTo>
                    <a:pt x="133" y="21"/>
                    <a:pt x="122" y="19"/>
                    <a:pt x="114" y="14"/>
                  </a:cubicBezTo>
                  <a:cubicBezTo>
                    <a:pt x="113" y="14"/>
                    <a:pt x="113" y="14"/>
                    <a:pt x="113" y="14"/>
                  </a:cubicBezTo>
                  <a:cubicBezTo>
                    <a:pt x="113" y="13"/>
                    <a:pt x="113" y="13"/>
                    <a:pt x="112" y="13"/>
                  </a:cubicBezTo>
                  <a:cubicBezTo>
                    <a:pt x="112" y="13"/>
                    <a:pt x="112" y="13"/>
                    <a:pt x="112" y="13"/>
                  </a:cubicBezTo>
                  <a:cubicBezTo>
                    <a:pt x="103" y="12"/>
                    <a:pt x="94" y="10"/>
                    <a:pt x="84" y="9"/>
                  </a:cubicBezTo>
                  <a:cubicBezTo>
                    <a:pt x="74" y="8"/>
                    <a:pt x="65" y="7"/>
                    <a:pt x="55" y="6"/>
                  </a:cubicBezTo>
                  <a:cubicBezTo>
                    <a:pt x="45" y="5"/>
                    <a:pt x="36" y="4"/>
                    <a:pt x="27" y="3"/>
                  </a:cubicBezTo>
                  <a:cubicBezTo>
                    <a:pt x="20" y="2"/>
                    <a:pt x="13" y="0"/>
                    <a:pt x="6" y="1"/>
                  </a:cubicBezTo>
                  <a:cubicBezTo>
                    <a:pt x="5" y="1"/>
                    <a:pt x="4" y="1"/>
                    <a:pt x="4" y="2"/>
                  </a:cubicBezTo>
                  <a:cubicBezTo>
                    <a:pt x="4" y="2"/>
                    <a:pt x="4" y="2"/>
                    <a:pt x="4" y="2"/>
                  </a:cubicBezTo>
                  <a:cubicBezTo>
                    <a:pt x="4" y="2"/>
                    <a:pt x="4" y="2"/>
                    <a:pt x="4" y="2"/>
                  </a:cubicBezTo>
                  <a:cubicBezTo>
                    <a:pt x="3" y="9"/>
                    <a:pt x="0" y="15"/>
                    <a:pt x="2" y="21"/>
                  </a:cubicBezTo>
                  <a:cubicBezTo>
                    <a:pt x="2" y="22"/>
                    <a:pt x="2" y="22"/>
                    <a:pt x="3" y="22"/>
                  </a:cubicBezTo>
                  <a:cubicBezTo>
                    <a:pt x="3" y="22"/>
                    <a:pt x="3" y="23"/>
                    <a:pt x="4" y="23"/>
                  </a:cubicBezTo>
                  <a:cubicBezTo>
                    <a:pt x="21" y="25"/>
                    <a:pt x="39" y="28"/>
                    <a:pt x="57" y="30"/>
                  </a:cubicBezTo>
                  <a:cubicBezTo>
                    <a:pt x="66" y="32"/>
                    <a:pt x="75" y="33"/>
                    <a:pt x="84" y="34"/>
                  </a:cubicBezTo>
                  <a:cubicBezTo>
                    <a:pt x="93" y="35"/>
                    <a:pt x="102" y="36"/>
                    <a:pt x="110" y="37"/>
                  </a:cubicBezTo>
                  <a:close/>
                  <a:moveTo>
                    <a:pt x="59" y="15"/>
                  </a:moveTo>
                  <a:cubicBezTo>
                    <a:pt x="68" y="16"/>
                    <a:pt x="78" y="17"/>
                    <a:pt x="87" y="19"/>
                  </a:cubicBezTo>
                  <a:cubicBezTo>
                    <a:pt x="94" y="20"/>
                    <a:pt x="102" y="20"/>
                    <a:pt x="109" y="21"/>
                  </a:cubicBezTo>
                  <a:cubicBezTo>
                    <a:pt x="108" y="21"/>
                    <a:pt x="107" y="22"/>
                    <a:pt x="107" y="24"/>
                  </a:cubicBezTo>
                  <a:cubicBezTo>
                    <a:pt x="107" y="25"/>
                    <a:pt x="107" y="26"/>
                    <a:pt x="108" y="27"/>
                  </a:cubicBezTo>
                  <a:cubicBezTo>
                    <a:pt x="101" y="26"/>
                    <a:pt x="93" y="24"/>
                    <a:pt x="86" y="23"/>
                  </a:cubicBezTo>
                  <a:cubicBezTo>
                    <a:pt x="86" y="23"/>
                    <a:pt x="86" y="23"/>
                    <a:pt x="86" y="23"/>
                  </a:cubicBezTo>
                  <a:cubicBezTo>
                    <a:pt x="85" y="22"/>
                    <a:pt x="85" y="21"/>
                    <a:pt x="84" y="20"/>
                  </a:cubicBezTo>
                  <a:cubicBezTo>
                    <a:pt x="85" y="20"/>
                    <a:pt x="86" y="20"/>
                    <a:pt x="86" y="20"/>
                  </a:cubicBezTo>
                  <a:cubicBezTo>
                    <a:pt x="87" y="21"/>
                    <a:pt x="88" y="21"/>
                    <a:pt x="89" y="22"/>
                  </a:cubicBezTo>
                  <a:cubicBezTo>
                    <a:pt x="90" y="23"/>
                    <a:pt x="91" y="23"/>
                    <a:pt x="93" y="24"/>
                  </a:cubicBezTo>
                  <a:cubicBezTo>
                    <a:pt x="93" y="24"/>
                    <a:pt x="93" y="24"/>
                    <a:pt x="93" y="23"/>
                  </a:cubicBezTo>
                  <a:cubicBezTo>
                    <a:pt x="93" y="23"/>
                    <a:pt x="92" y="22"/>
                    <a:pt x="92" y="22"/>
                  </a:cubicBezTo>
                  <a:cubicBezTo>
                    <a:pt x="91" y="20"/>
                    <a:pt x="93" y="22"/>
                    <a:pt x="93" y="22"/>
                  </a:cubicBezTo>
                  <a:cubicBezTo>
                    <a:pt x="95" y="23"/>
                    <a:pt x="96" y="24"/>
                    <a:pt x="98" y="25"/>
                  </a:cubicBezTo>
                  <a:cubicBezTo>
                    <a:pt x="98" y="25"/>
                    <a:pt x="98" y="25"/>
                    <a:pt x="98" y="24"/>
                  </a:cubicBezTo>
                  <a:cubicBezTo>
                    <a:pt x="98" y="24"/>
                    <a:pt x="98" y="23"/>
                    <a:pt x="98" y="23"/>
                  </a:cubicBezTo>
                  <a:cubicBezTo>
                    <a:pt x="97" y="22"/>
                    <a:pt x="95" y="20"/>
                    <a:pt x="97" y="21"/>
                  </a:cubicBezTo>
                  <a:cubicBezTo>
                    <a:pt x="99" y="22"/>
                    <a:pt x="100" y="24"/>
                    <a:pt x="102" y="25"/>
                  </a:cubicBezTo>
                  <a:cubicBezTo>
                    <a:pt x="103" y="26"/>
                    <a:pt x="103" y="25"/>
                    <a:pt x="103" y="25"/>
                  </a:cubicBezTo>
                  <a:cubicBezTo>
                    <a:pt x="102" y="24"/>
                    <a:pt x="102" y="24"/>
                    <a:pt x="102" y="23"/>
                  </a:cubicBezTo>
                  <a:cubicBezTo>
                    <a:pt x="101" y="22"/>
                    <a:pt x="100" y="21"/>
                    <a:pt x="102" y="22"/>
                  </a:cubicBezTo>
                  <a:cubicBezTo>
                    <a:pt x="103" y="23"/>
                    <a:pt x="104" y="25"/>
                    <a:pt x="105" y="26"/>
                  </a:cubicBezTo>
                  <a:cubicBezTo>
                    <a:pt x="106" y="26"/>
                    <a:pt x="106" y="26"/>
                    <a:pt x="106" y="26"/>
                  </a:cubicBezTo>
                  <a:cubicBezTo>
                    <a:pt x="106" y="25"/>
                    <a:pt x="106" y="24"/>
                    <a:pt x="105" y="24"/>
                  </a:cubicBezTo>
                  <a:cubicBezTo>
                    <a:pt x="104" y="22"/>
                    <a:pt x="104" y="22"/>
                    <a:pt x="105" y="24"/>
                  </a:cubicBezTo>
                  <a:cubicBezTo>
                    <a:pt x="105" y="24"/>
                    <a:pt x="106" y="24"/>
                    <a:pt x="106" y="24"/>
                  </a:cubicBezTo>
                  <a:cubicBezTo>
                    <a:pt x="106" y="22"/>
                    <a:pt x="106" y="23"/>
                    <a:pt x="106" y="22"/>
                  </a:cubicBezTo>
                  <a:cubicBezTo>
                    <a:pt x="106" y="21"/>
                    <a:pt x="105" y="21"/>
                    <a:pt x="105" y="22"/>
                  </a:cubicBezTo>
                  <a:cubicBezTo>
                    <a:pt x="106" y="24"/>
                    <a:pt x="104" y="21"/>
                    <a:pt x="104" y="21"/>
                  </a:cubicBezTo>
                  <a:cubicBezTo>
                    <a:pt x="103" y="21"/>
                    <a:pt x="103" y="21"/>
                    <a:pt x="103" y="21"/>
                  </a:cubicBezTo>
                  <a:cubicBezTo>
                    <a:pt x="104" y="22"/>
                    <a:pt x="107" y="27"/>
                    <a:pt x="104" y="23"/>
                  </a:cubicBezTo>
                  <a:cubicBezTo>
                    <a:pt x="103" y="22"/>
                    <a:pt x="102" y="21"/>
                    <a:pt x="100" y="21"/>
                  </a:cubicBezTo>
                  <a:cubicBezTo>
                    <a:pt x="100" y="21"/>
                    <a:pt x="100" y="21"/>
                    <a:pt x="100" y="21"/>
                  </a:cubicBezTo>
                  <a:cubicBezTo>
                    <a:pt x="100" y="21"/>
                    <a:pt x="103" y="25"/>
                    <a:pt x="101" y="24"/>
                  </a:cubicBezTo>
                  <a:cubicBezTo>
                    <a:pt x="100" y="24"/>
                    <a:pt x="100" y="23"/>
                    <a:pt x="99" y="22"/>
                  </a:cubicBezTo>
                  <a:cubicBezTo>
                    <a:pt x="98" y="21"/>
                    <a:pt x="97" y="20"/>
                    <a:pt x="95" y="20"/>
                  </a:cubicBezTo>
                  <a:cubicBezTo>
                    <a:pt x="95" y="20"/>
                    <a:pt x="95" y="20"/>
                    <a:pt x="95" y="20"/>
                  </a:cubicBezTo>
                  <a:cubicBezTo>
                    <a:pt x="95" y="21"/>
                    <a:pt x="96" y="22"/>
                    <a:pt x="97" y="22"/>
                  </a:cubicBezTo>
                  <a:cubicBezTo>
                    <a:pt x="99" y="25"/>
                    <a:pt x="96" y="23"/>
                    <a:pt x="95" y="23"/>
                  </a:cubicBezTo>
                  <a:cubicBezTo>
                    <a:pt x="94" y="22"/>
                    <a:pt x="93" y="21"/>
                    <a:pt x="91" y="20"/>
                  </a:cubicBezTo>
                  <a:cubicBezTo>
                    <a:pt x="91" y="20"/>
                    <a:pt x="91" y="20"/>
                    <a:pt x="91" y="20"/>
                  </a:cubicBezTo>
                  <a:cubicBezTo>
                    <a:pt x="91" y="21"/>
                    <a:pt x="93" y="23"/>
                    <a:pt x="91" y="23"/>
                  </a:cubicBezTo>
                  <a:cubicBezTo>
                    <a:pt x="90" y="22"/>
                    <a:pt x="89" y="21"/>
                    <a:pt x="87" y="20"/>
                  </a:cubicBezTo>
                  <a:cubicBezTo>
                    <a:pt x="86" y="19"/>
                    <a:pt x="85" y="19"/>
                    <a:pt x="83" y="19"/>
                  </a:cubicBezTo>
                  <a:cubicBezTo>
                    <a:pt x="83" y="19"/>
                    <a:pt x="83" y="19"/>
                    <a:pt x="83" y="20"/>
                  </a:cubicBezTo>
                  <a:cubicBezTo>
                    <a:pt x="84" y="22"/>
                    <a:pt x="86" y="23"/>
                    <a:pt x="83" y="21"/>
                  </a:cubicBezTo>
                  <a:cubicBezTo>
                    <a:pt x="81" y="20"/>
                    <a:pt x="80" y="19"/>
                    <a:pt x="78" y="18"/>
                  </a:cubicBezTo>
                  <a:cubicBezTo>
                    <a:pt x="78" y="18"/>
                    <a:pt x="77" y="18"/>
                    <a:pt x="78" y="18"/>
                  </a:cubicBezTo>
                  <a:cubicBezTo>
                    <a:pt x="78" y="19"/>
                    <a:pt x="78" y="20"/>
                    <a:pt x="79" y="20"/>
                  </a:cubicBezTo>
                  <a:cubicBezTo>
                    <a:pt x="80" y="23"/>
                    <a:pt x="77" y="20"/>
                    <a:pt x="77" y="20"/>
                  </a:cubicBezTo>
                  <a:cubicBezTo>
                    <a:pt x="75" y="19"/>
                    <a:pt x="74" y="18"/>
                    <a:pt x="72" y="17"/>
                  </a:cubicBezTo>
                  <a:cubicBezTo>
                    <a:pt x="72" y="17"/>
                    <a:pt x="72" y="17"/>
                    <a:pt x="72" y="17"/>
                  </a:cubicBezTo>
                  <a:cubicBezTo>
                    <a:pt x="73" y="18"/>
                    <a:pt x="75" y="21"/>
                    <a:pt x="72" y="19"/>
                  </a:cubicBezTo>
                  <a:cubicBezTo>
                    <a:pt x="71" y="18"/>
                    <a:pt x="69" y="17"/>
                    <a:pt x="68" y="16"/>
                  </a:cubicBezTo>
                  <a:cubicBezTo>
                    <a:pt x="68" y="16"/>
                    <a:pt x="67" y="16"/>
                    <a:pt x="67" y="17"/>
                  </a:cubicBezTo>
                  <a:cubicBezTo>
                    <a:pt x="68" y="17"/>
                    <a:pt x="68" y="18"/>
                    <a:pt x="69" y="19"/>
                  </a:cubicBezTo>
                  <a:cubicBezTo>
                    <a:pt x="69" y="19"/>
                    <a:pt x="67" y="18"/>
                    <a:pt x="66" y="18"/>
                  </a:cubicBezTo>
                  <a:cubicBezTo>
                    <a:pt x="65" y="17"/>
                    <a:pt x="64" y="16"/>
                    <a:pt x="63" y="16"/>
                  </a:cubicBezTo>
                  <a:cubicBezTo>
                    <a:pt x="63" y="16"/>
                    <a:pt x="62" y="16"/>
                    <a:pt x="63" y="16"/>
                  </a:cubicBezTo>
                  <a:cubicBezTo>
                    <a:pt x="65" y="18"/>
                    <a:pt x="63" y="18"/>
                    <a:pt x="62" y="17"/>
                  </a:cubicBezTo>
                  <a:cubicBezTo>
                    <a:pt x="61" y="17"/>
                    <a:pt x="60" y="16"/>
                    <a:pt x="59" y="15"/>
                  </a:cubicBezTo>
                  <a:cubicBezTo>
                    <a:pt x="59" y="15"/>
                    <a:pt x="59" y="15"/>
                    <a:pt x="59" y="15"/>
                  </a:cubicBezTo>
                  <a:cubicBezTo>
                    <a:pt x="59" y="16"/>
                    <a:pt x="59" y="17"/>
                    <a:pt x="59" y="17"/>
                  </a:cubicBezTo>
                  <a:cubicBezTo>
                    <a:pt x="60" y="19"/>
                    <a:pt x="59" y="18"/>
                    <a:pt x="58" y="17"/>
                  </a:cubicBezTo>
                  <a:cubicBezTo>
                    <a:pt x="57" y="16"/>
                    <a:pt x="56" y="15"/>
                    <a:pt x="55" y="15"/>
                  </a:cubicBezTo>
                  <a:cubicBezTo>
                    <a:pt x="55" y="15"/>
                    <a:pt x="54" y="15"/>
                    <a:pt x="55" y="15"/>
                  </a:cubicBezTo>
                  <a:cubicBezTo>
                    <a:pt x="55" y="16"/>
                    <a:pt x="55" y="16"/>
                    <a:pt x="56" y="17"/>
                  </a:cubicBezTo>
                  <a:cubicBezTo>
                    <a:pt x="55" y="17"/>
                    <a:pt x="54" y="16"/>
                    <a:pt x="53" y="16"/>
                  </a:cubicBezTo>
                  <a:cubicBezTo>
                    <a:pt x="52" y="15"/>
                    <a:pt x="51" y="15"/>
                    <a:pt x="50" y="14"/>
                  </a:cubicBezTo>
                  <a:cubicBezTo>
                    <a:pt x="50" y="14"/>
                    <a:pt x="50" y="14"/>
                    <a:pt x="50" y="15"/>
                  </a:cubicBezTo>
                  <a:cubicBezTo>
                    <a:pt x="50" y="15"/>
                    <a:pt x="52" y="18"/>
                    <a:pt x="50" y="17"/>
                  </a:cubicBezTo>
                  <a:cubicBezTo>
                    <a:pt x="49" y="15"/>
                    <a:pt x="47" y="14"/>
                    <a:pt x="46" y="14"/>
                  </a:cubicBezTo>
                  <a:cubicBezTo>
                    <a:pt x="46" y="13"/>
                    <a:pt x="45" y="14"/>
                    <a:pt x="45" y="14"/>
                  </a:cubicBezTo>
                  <a:cubicBezTo>
                    <a:pt x="46" y="15"/>
                    <a:pt x="46" y="15"/>
                    <a:pt x="46" y="16"/>
                  </a:cubicBezTo>
                  <a:cubicBezTo>
                    <a:pt x="47" y="18"/>
                    <a:pt x="45" y="15"/>
                    <a:pt x="45" y="15"/>
                  </a:cubicBezTo>
                  <a:cubicBezTo>
                    <a:pt x="43" y="14"/>
                    <a:pt x="42" y="13"/>
                    <a:pt x="40" y="13"/>
                  </a:cubicBezTo>
                  <a:cubicBezTo>
                    <a:pt x="40" y="13"/>
                    <a:pt x="40" y="13"/>
                    <a:pt x="40" y="13"/>
                  </a:cubicBezTo>
                  <a:cubicBezTo>
                    <a:pt x="41" y="14"/>
                    <a:pt x="42" y="16"/>
                    <a:pt x="42" y="16"/>
                  </a:cubicBezTo>
                  <a:cubicBezTo>
                    <a:pt x="41" y="16"/>
                    <a:pt x="40" y="15"/>
                    <a:pt x="39" y="14"/>
                  </a:cubicBezTo>
                  <a:cubicBezTo>
                    <a:pt x="38" y="13"/>
                    <a:pt x="37" y="13"/>
                    <a:pt x="36" y="12"/>
                  </a:cubicBezTo>
                  <a:cubicBezTo>
                    <a:pt x="35" y="12"/>
                    <a:pt x="35" y="12"/>
                    <a:pt x="35" y="12"/>
                  </a:cubicBezTo>
                  <a:cubicBezTo>
                    <a:pt x="36" y="13"/>
                    <a:pt x="37" y="16"/>
                    <a:pt x="37" y="16"/>
                  </a:cubicBezTo>
                  <a:cubicBezTo>
                    <a:pt x="35" y="15"/>
                    <a:pt x="34" y="13"/>
                    <a:pt x="33" y="12"/>
                  </a:cubicBezTo>
                  <a:cubicBezTo>
                    <a:pt x="33" y="12"/>
                    <a:pt x="32" y="12"/>
                    <a:pt x="32" y="12"/>
                  </a:cubicBezTo>
                  <a:cubicBezTo>
                    <a:pt x="33" y="14"/>
                    <a:pt x="35" y="16"/>
                    <a:pt x="33" y="14"/>
                  </a:cubicBezTo>
                  <a:cubicBezTo>
                    <a:pt x="31" y="13"/>
                    <a:pt x="30" y="12"/>
                    <a:pt x="29" y="11"/>
                  </a:cubicBezTo>
                  <a:cubicBezTo>
                    <a:pt x="28" y="11"/>
                    <a:pt x="28" y="11"/>
                    <a:pt x="28" y="12"/>
                  </a:cubicBezTo>
                  <a:cubicBezTo>
                    <a:pt x="28" y="12"/>
                    <a:pt x="30" y="16"/>
                    <a:pt x="29" y="14"/>
                  </a:cubicBezTo>
                  <a:cubicBezTo>
                    <a:pt x="27" y="14"/>
                    <a:pt x="26" y="12"/>
                    <a:pt x="25" y="11"/>
                  </a:cubicBezTo>
                  <a:cubicBezTo>
                    <a:pt x="25" y="11"/>
                    <a:pt x="24" y="11"/>
                    <a:pt x="24" y="12"/>
                  </a:cubicBezTo>
                  <a:cubicBezTo>
                    <a:pt x="25" y="13"/>
                    <a:pt x="27" y="17"/>
                    <a:pt x="25" y="14"/>
                  </a:cubicBezTo>
                  <a:cubicBezTo>
                    <a:pt x="23" y="13"/>
                    <a:pt x="23" y="12"/>
                    <a:pt x="21" y="11"/>
                  </a:cubicBezTo>
                  <a:cubicBezTo>
                    <a:pt x="21" y="11"/>
                    <a:pt x="20" y="11"/>
                    <a:pt x="21" y="11"/>
                  </a:cubicBezTo>
                  <a:cubicBezTo>
                    <a:pt x="21" y="12"/>
                    <a:pt x="23" y="16"/>
                    <a:pt x="21" y="14"/>
                  </a:cubicBezTo>
                  <a:cubicBezTo>
                    <a:pt x="19" y="13"/>
                    <a:pt x="18" y="11"/>
                    <a:pt x="16" y="11"/>
                  </a:cubicBezTo>
                  <a:cubicBezTo>
                    <a:pt x="16" y="10"/>
                    <a:pt x="16" y="11"/>
                    <a:pt x="16" y="11"/>
                  </a:cubicBezTo>
                  <a:cubicBezTo>
                    <a:pt x="18" y="15"/>
                    <a:pt x="14" y="11"/>
                    <a:pt x="14" y="11"/>
                  </a:cubicBezTo>
                  <a:cubicBezTo>
                    <a:pt x="14" y="10"/>
                    <a:pt x="13" y="11"/>
                    <a:pt x="13" y="11"/>
                  </a:cubicBezTo>
                  <a:cubicBezTo>
                    <a:pt x="15" y="14"/>
                    <a:pt x="12" y="11"/>
                    <a:pt x="11" y="10"/>
                  </a:cubicBezTo>
                  <a:cubicBezTo>
                    <a:pt x="11" y="10"/>
                    <a:pt x="11" y="10"/>
                    <a:pt x="11" y="10"/>
                  </a:cubicBezTo>
                  <a:cubicBezTo>
                    <a:pt x="13" y="14"/>
                    <a:pt x="9" y="10"/>
                    <a:pt x="8" y="9"/>
                  </a:cubicBezTo>
                  <a:cubicBezTo>
                    <a:pt x="8" y="9"/>
                    <a:pt x="8" y="9"/>
                    <a:pt x="8" y="9"/>
                  </a:cubicBezTo>
                  <a:cubicBezTo>
                    <a:pt x="7" y="10"/>
                    <a:pt x="8" y="11"/>
                    <a:pt x="9" y="12"/>
                  </a:cubicBezTo>
                  <a:cubicBezTo>
                    <a:pt x="8" y="11"/>
                    <a:pt x="7" y="10"/>
                    <a:pt x="6" y="9"/>
                  </a:cubicBezTo>
                  <a:cubicBezTo>
                    <a:pt x="6" y="9"/>
                    <a:pt x="5" y="10"/>
                    <a:pt x="5" y="10"/>
                  </a:cubicBezTo>
                  <a:cubicBezTo>
                    <a:pt x="6" y="11"/>
                    <a:pt x="8" y="13"/>
                    <a:pt x="6" y="13"/>
                  </a:cubicBezTo>
                  <a:cubicBezTo>
                    <a:pt x="6" y="13"/>
                    <a:pt x="6" y="13"/>
                    <a:pt x="6" y="13"/>
                  </a:cubicBezTo>
                  <a:cubicBezTo>
                    <a:pt x="5" y="13"/>
                    <a:pt x="5" y="13"/>
                    <a:pt x="6" y="14"/>
                  </a:cubicBezTo>
                  <a:cubicBezTo>
                    <a:pt x="6" y="14"/>
                    <a:pt x="6" y="14"/>
                    <a:pt x="6" y="14"/>
                  </a:cubicBezTo>
                  <a:cubicBezTo>
                    <a:pt x="6" y="14"/>
                    <a:pt x="6" y="14"/>
                    <a:pt x="6" y="14"/>
                  </a:cubicBezTo>
                  <a:cubicBezTo>
                    <a:pt x="7" y="14"/>
                    <a:pt x="7" y="14"/>
                    <a:pt x="7" y="13"/>
                  </a:cubicBezTo>
                  <a:cubicBezTo>
                    <a:pt x="7" y="12"/>
                    <a:pt x="7" y="13"/>
                    <a:pt x="7" y="11"/>
                  </a:cubicBezTo>
                  <a:cubicBezTo>
                    <a:pt x="6" y="9"/>
                    <a:pt x="8" y="13"/>
                    <a:pt x="9" y="13"/>
                  </a:cubicBezTo>
                  <a:cubicBezTo>
                    <a:pt x="9" y="13"/>
                    <a:pt x="10" y="13"/>
                    <a:pt x="9" y="13"/>
                  </a:cubicBezTo>
                  <a:cubicBezTo>
                    <a:pt x="9" y="13"/>
                    <a:pt x="8" y="10"/>
                    <a:pt x="9" y="10"/>
                  </a:cubicBezTo>
                  <a:cubicBezTo>
                    <a:pt x="10" y="11"/>
                    <a:pt x="11" y="12"/>
                    <a:pt x="11" y="13"/>
                  </a:cubicBezTo>
                  <a:cubicBezTo>
                    <a:pt x="12" y="13"/>
                    <a:pt x="12" y="13"/>
                    <a:pt x="12" y="13"/>
                  </a:cubicBezTo>
                  <a:cubicBezTo>
                    <a:pt x="12" y="12"/>
                    <a:pt x="12" y="12"/>
                    <a:pt x="12" y="11"/>
                  </a:cubicBezTo>
                  <a:cubicBezTo>
                    <a:pt x="12" y="12"/>
                    <a:pt x="13" y="13"/>
                    <a:pt x="14" y="14"/>
                  </a:cubicBezTo>
                  <a:cubicBezTo>
                    <a:pt x="14" y="14"/>
                    <a:pt x="15" y="14"/>
                    <a:pt x="15" y="14"/>
                  </a:cubicBezTo>
                  <a:cubicBezTo>
                    <a:pt x="15" y="13"/>
                    <a:pt x="15" y="12"/>
                    <a:pt x="14" y="12"/>
                  </a:cubicBezTo>
                  <a:cubicBezTo>
                    <a:pt x="15" y="12"/>
                    <a:pt x="16" y="13"/>
                    <a:pt x="17" y="14"/>
                  </a:cubicBezTo>
                  <a:cubicBezTo>
                    <a:pt x="17" y="14"/>
                    <a:pt x="17" y="14"/>
                    <a:pt x="17" y="14"/>
                  </a:cubicBezTo>
                  <a:cubicBezTo>
                    <a:pt x="17" y="13"/>
                    <a:pt x="16" y="11"/>
                    <a:pt x="18" y="12"/>
                  </a:cubicBezTo>
                  <a:cubicBezTo>
                    <a:pt x="19" y="13"/>
                    <a:pt x="21" y="15"/>
                    <a:pt x="22" y="16"/>
                  </a:cubicBezTo>
                  <a:cubicBezTo>
                    <a:pt x="22" y="16"/>
                    <a:pt x="23" y="16"/>
                    <a:pt x="23" y="15"/>
                  </a:cubicBezTo>
                  <a:cubicBezTo>
                    <a:pt x="22" y="14"/>
                    <a:pt x="23" y="15"/>
                    <a:pt x="22" y="14"/>
                  </a:cubicBezTo>
                  <a:cubicBezTo>
                    <a:pt x="22" y="14"/>
                    <a:pt x="20" y="11"/>
                    <a:pt x="22" y="12"/>
                  </a:cubicBezTo>
                  <a:cubicBezTo>
                    <a:pt x="24" y="13"/>
                    <a:pt x="24" y="15"/>
                    <a:pt x="26" y="16"/>
                  </a:cubicBezTo>
                  <a:cubicBezTo>
                    <a:pt x="26" y="16"/>
                    <a:pt x="26" y="16"/>
                    <a:pt x="26" y="16"/>
                  </a:cubicBezTo>
                  <a:cubicBezTo>
                    <a:pt x="26" y="15"/>
                    <a:pt x="26" y="13"/>
                    <a:pt x="25" y="12"/>
                  </a:cubicBezTo>
                  <a:cubicBezTo>
                    <a:pt x="27" y="13"/>
                    <a:pt x="28" y="15"/>
                    <a:pt x="30" y="16"/>
                  </a:cubicBezTo>
                  <a:cubicBezTo>
                    <a:pt x="30" y="16"/>
                    <a:pt x="30" y="16"/>
                    <a:pt x="30" y="16"/>
                  </a:cubicBezTo>
                  <a:cubicBezTo>
                    <a:pt x="30" y="14"/>
                    <a:pt x="30" y="13"/>
                    <a:pt x="29" y="12"/>
                  </a:cubicBezTo>
                  <a:cubicBezTo>
                    <a:pt x="30" y="13"/>
                    <a:pt x="31" y="13"/>
                    <a:pt x="31" y="14"/>
                  </a:cubicBezTo>
                  <a:cubicBezTo>
                    <a:pt x="32" y="14"/>
                    <a:pt x="33" y="15"/>
                    <a:pt x="34" y="16"/>
                  </a:cubicBezTo>
                  <a:cubicBezTo>
                    <a:pt x="34" y="16"/>
                    <a:pt x="34" y="16"/>
                    <a:pt x="34" y="16"/>
                  </a:cubicBezTo>
                  <a:cubicBezTo>
                    <a:pt x="34" y="15"/>
                    <a:pt x="33" y="13"/>
                    <a:pt x="33" y="13"/>
                  </a:cubicBezTo>
                  <a:cubicBezTo>
                    <a:pt x="35" y="14"/>
                    <a:pt x="36" y="16"/>
                    <a:pt x="37" y="17"/>
                  </a:cubicBezTo>
                  <a:cubicBezTo>
                    <a:pt x="37" y="17"/>
                    <a:pt x="38" y="17"/>
                    <a:pt x="38" y="17"/>
                  </a:cubicBezTo>
                  <a:cubicBezTo>
                    <a:pt x="38" y="15"/>
                    <a:pt x="38" y="16"/>
                    <a:pt x="37" y="15"/>
                  </a:cubicBezTo>
                  <a:cubicBezTo>
                    <a:pt x="37" y="13"/>
                    <a:pt x="37" y="13"/>
                    <a:pt x="38" y="14"/>
                  </a:cubicBezTo>
                  <a:cubicBezTo>
                    <a:pt x="40" y="15"/>
                    <a:pt x="41" y="17"/>
                    <a:pt x="43" y="17"/>
                  </a:cubicBezTo>
                  <a:cubicBezTo>
                    <a:pt x="43" y="17"/>
                    <a:pt x="43" y="17"/>
                    <a:pt x="43" y="17"/>
                  </a:cubicBezTo>
                  <a:cubicBezTo>
                    <a:pt x="43" y="16"/>
                    <a:pt x="40" y="13"/>
                    <a:pt x="43" y="14"/>
                  </a:cubicBezTo>
                  <a:cubicBezTo>
                    <a:pt x="44" y="15"/>
                    <a:pt x="45" y="17"/>
                    <a:pt x="47" y="18"/>
                  </a:cubicBezTo>
                  <a:cubicBezTo>
                    <a:pt x="47" y="18"/>
                    <a:pt x="47" y="18"/>
                    <a:pt x="47" y="17"/>
                  </a:cubicBezTo>
                  <a:cubicBezTo>
                    <a:pt x="47" y="16"/>
                    <a:pt x="45" y="14"/>
                    <a:pt x="47" y="15"/>
                  </a:cubicBezTo>
                  <a:cubicBezTo>
                    <a:pt x="49" y="16"/>
                    <a:pt x="50" y="18"/>
                    <a:pt x="52" y="18"/>
                  </a:cubicBezTo>
                  <a:cubicBezTo>
                    <a:pt x="52" y="19"/>
                    <a:pt x="53" y="18"/>
                    <a:pt x="52" y="18"/>
                  </a:cubicBezTo>
                  <a:cubicBezTo>
                    <a:pt x="52" y="18"/>
                    <a:pt x="51" y="15"/>
                    <a:pt x="52" y="16"/>
                  </a:cubicBezTo>
                  <a:cubicBezTo>
                    <a:pt x="53" y="16"/>
                    <a:pt x="55" y="18"/>
                    <a:pt x="56" y="18"/>
                  </a:cubicBezTo>
                  <a:cubicBezTo>
                    <a:pt x="56" y="18"/>
                    <a:pt x="56" y="18"/>
                    <a:pt x="56" y="18"/>
                  </a:cubicBezTo>
                  <a:cubicBezTo>
                    <a:pt x="56" y="16"/>
                    <a:pt x="55" y="15"/>
                    <a:pt x="57" y="17"/>
                  </a:cubicBezTo>
                  <a:cubicBezTo>
                    <a:pt x="58" y="18"/>
                    <a:pt x="59" y="18"/>
                    <a:pt x="61" y="19"/>
                  </a:cubicBezTo>
                  <a:cubicBezTo>
                    <a:pt x="61" y="19"/>
                    <a:pt x="61" y="19"/>
                    <a:pt x="61" y="19"/>
                  </a:cubicBezTo>
                  <a:cubicBezTo>
                    <a:pt x="60" y="17"/>
                    <a:pt x="58" y="15"/>
                    <a:pt x="61" y="17"/>
                  </a:cubicBezTo>
                  <a:cubicBezTo>
                    <a:pt x="62" y="18"/>
                    <a:pt x="63" y="19"/>
                    <a:pt x="65" y="20"/>
                  </a:cubicBezTo>
                  <a:cubicBezTo>
                    <a:pt x="65" y="20"/>
                    <a:pt x="65" y="19"/>
                    <a:pt x="65" y="19"/>
                  </a:cubicBezTo>
                  <a:cubicBezTo>
                    <a:pt x="65" y="18"/>
                    <a:pt x="65" y="17"/>
                    <a:pt x="64" y="17"/>
                  </a:cubicBezTo>
                  <a:cubicBezTo>
                    <a:pt x="65" y="18"/>
                    <a:pt x="67" y="19"/>
                    <a:pt x="69" y="20"/>
                  </a:cubicBezTo>
                  <a:cubicBezTo>
                    <a:pt x="70" y="20"/>
                    <a:pt x="70" y="20"/>
                    <a:pt x="70" y="20"/>
                  </a:cubicBezTo>
                  <a:cubicBezTo>
                    <a:pt x="69" y="19"/>
                    <a:pt x="69" y="19"/>
                    <a:pt x="69" y="18"/>
                  </a:cubicBezTo>
                  <a:cubicBezTo>
                    <a:pt x="68" y="16"/>
                    <a:pt x="70" y="18"/>
                    <a:pt x="71" y="19"/>
                  </a:cubicBezTo>
                  <a:cubicBezTo>
                    <a:pt x="72" y="20"/>
                    <a:pt x="73" y="20"/>
                    <a:pt x="74" y="21"/>
                  </a:cubicBezTo>
                  <a:cubicBezTo>
                    <a:pt x="75" y="21"/>
                    <a:pt x="75" y="21"/>
                    <a:pt x="75" y="21"/>
                  </a:cubicBezTo>
                  <a:cubicBezTo>
                    <a:pt x="74" y="20"/>
                    <a:pt x="73" y="18"/>
                    <a:pt x="73" y="18"/>
                  </a:cubicBezTo>
                  <a:cubicBezTo>
                    <a:pt x="75" y="19"/>
                    <a:pt x="77" y="21"/>
                    <a:pt x="79" y="22"/>
                  </a:cubicBezTo>
                  <a:cubicBezTo>
                    <a:pt x="72" y="21"/>
                    <a:pt x="65" y="21"/>
                    <a:pt x="58" y="20"/>
                  </a:cubicBezTo>
                  <a:cubicBezTo>
                    <a:pt x="49" y="19"/>
                    <a:pt x="40" y="18"/>
                    <a:pt x="31" y="17"/>
                  </a:cubicBezTo>
                  <a:cubicBezTo>
                    <a:pt x="22" y="17"/>
                    <a:pt x="12" y="17"/>
                    <a:pt x="4" y="14"/>
                  </a:cubicBezTo>
                  <a:cubicBezTo>
                    <a:pt x="4" y="14"/>
                    <a:pt x="4" y="14"/>
                    <a:pt x="4" y="14"/>
                  </a:cubicBezTo>
                  <a:cubicBezTo>
                    <a:pt x="4" y="12"/>
                    <a:pt x="4" y="10"/>
                    <a:pt x="5" y="8"/>
                  </a:cubicBezTo>
                  <a:cubicBezTo>
                    <a:pt x="23" y="10"/>
                    <a:pt x="41" y="12"/>
                    <a:pt x="59" y="15"/>
                  </a:cubicBezTo>
                  <a:close/>
                  <a:moveTo>
                    <a:pt x="80" y="22"/>
                  </a:moveTo>
                  <a:cubicBezTo>
                    <a:pt x="80" y="22"/>
                    <a:pt x="80" y="22"/>
                    <a:pt x="80" y="22"/>
                  </a:cubicBezTo>
                  <a:cubicBezTo>
                    <a:pt x="79" y="20"/>
                    <a:pt x="77" y="18"/>
                    <a:pt x="81" y="20"/>
                  </a:cubicBezTo>
                  <a:cubicBezTo>
                    <a:pt x="82" y="21"/>
                    <a:pt x="83" y="22"/>
                    <a:pt x="85" y="23"/>
                  </a:cubicBezTo>
                  <a:cubicBezTo>
                    <a:pt x="83" y="23"/>
                    <a:pt x="81" y="22"/>
                    <a:pt x="80" y="22"/>
                  </a:cubicBezTo>
                  <a:close/>
                  <a:moveTo>
                    <a:pt x="28" y="19"/>
                  </a:moveTo>
                  <a:cubicBezTo>
                    <a:pt x="37" y="20"/>
                    <a:pt x="46" y="21"/>
                    <a:pt x="55" y="22"/>
                  </a:cubicBezTo>
                  <a:cubicBezTo>
                    <a:pt x="64" y="23"/>
                    <a:pt x="73" y="24"/>
                    <a:pt x="83" y="25"/>
                  </a:cubicBezTo>
                  <a:cubicBezTo>
                    <a:pt x="91" y="26"/>
                    <a:pt x="99" y="28"/>
                    <a:pt x="107" y="29"/>
                  </a:cubicBezTo>
                  <a:cubicBezTo>
                    <a:pt x="107" y="29"/>
                    <a:pt x="106" y="30"/>
                    <a:pt x="106" y="30"/>
                  </a:cubicBezTo>
                  <a:cubicBezTo>
                    <a:pt x="105" y="32"/>
                    <a:pt x="105" y="33"/>
                    <a:pt x="106" y="34"/>
                  </a:cubicBezTo>
                  <a:cubicBezTo>
                    <a:pt x="100" y="33"/>
                    <a:pt x="93" y="33"/>
                    <a:pt x="86" y="32"/>
                  </a:cubicBezTo>
                  <a:cubicBezTo>
                    <a:pt x="77" y="31"/>
                    <a:pt x="68" y="30"/>
                    <a:pt x="59" y="29"/>
                  </a:cubicBezTo>
                  <a:cubicBezTo>
                    <a:pt x="40" y="26"/>
                    <a:pt x="22" y="23"/>
                    <a:pt x="4" y="21"/>
                  </a:cubicBezTo>
                  <a:cubicBezTo>
                    <a:pt x="4" y="21"/>
                    <a:pt x="4" y="21"/>
                    <a:pt x="4" y="21"/>
                  </a:cubicBezTo>
                  <a:cubicBezTo>
                    <a:pt x="3" y="19"/>
                    <a:pt x="3" y="17"/>
                    <a:pt x="3" y="16"/>
                  </a:cubicBezTo>
                  <a:cubicBezTo>
                    <a:pt x="11" y="18"/>
                    <a:pt x="20" y="19"/>
                    <a:pt x="28" y="19"/>
                  </a:cubicBezTo>
                  <a:close/>
                  <a:moveTo>
                    <a:pt x="111" y="35"/>
                  </a:moveTo>
                  <a:cubicBezTo>
                    <a:pt x="111" y="34"/>
                    <a:pt x="111" y="34"/>
                    <a:pt x="110" y="34"/>
                  </a:cubicBezTo>
                  <a:cubicBezTo>
                    <a:pt x="110" y="34"/>
                    <a:pt x="109" y="34"/>
                    <a:pt x="108" y="33"/>
                  </a:cubicBezTo>
                  <a:cubicBezTo>
                    <a:pt x="105" y="31"/>
                    <a:pt x="110" y="30"/>
                    <a:pt x="111" y="30"/>
                  </a:cubicBezTo>
                  <a:cubicBezTo>
                    <a:pt x="111" y="30"/>
                    <a:pt x="111" y="30"/>
                    <a:pt x="111" y="30"/>
                  </a:cubicBezTo>
                  <a:cubicBezTo>
                    <a:pt x="111" y="30"/>
                    <a:pt x="112" y="30"/>
                    <a:pt x="112" y="30"/>
                  </a:cubicBezTo>
                  <a:cubicBezTo>
                    <a:pt x="112" y="30"/>
                    <a:pt x="112" y="30"/>
                    <a:pt x="112" y="30"/>
                  </a:cubicBezTo>
                  <a:cubicBezTo>
                    <a:pt x="113" y="30"/>
                    <a:pt x="114" y="30"/>
                    <a:pt x="115" y="30"/>
                  </a:cubicBezTo>
                  <a:cubicBezTo>
                    <a:pt x="116" y="30"/>
                    <a:pt x="116" y="30"/>
                    <a:pt x="116" y="30"/>
                  </a:cubicBezTo>
                  <a:cubicBezTo>
                    <a:pt x="116" y="30"/>
                    <a:pt x="116" y="30"/>
                    <a:pt x="116" y="30"/>
                  </a:cubicBezTo>
                  <a:cubicBezTo>
                    <a:pt x="116" y="30"/>
                    <a:pt x="116" y="30"/>
                    <a:pt x="116" y="30"/>
                  </a:cubicBezTo>
                  <a:cubicBezTo>
                    <a:pt x="117" y="30"/>
                    <a:pt x="117" y="28"/>
                    <a:pt x="116" y="28"/>
                  </a:cubicBezTo>
                  <a:cubicBezTo>
                    <a:pt x="114" y="27"/>
                    <a:pt x="111" y="27"/>
                    <a:pt x="109" y="25"/>
                  </a:cubicBezTo>
                  <a:cubicBezTo>
                    <a:pt x="107" y="22"/>
                    <a:pt x="112" y="22"/>
                    <a:pt x="113" y="22"/>
                  </a:cubicBezTo>
                  <a:cubicBezTo>
                    <a:pt x="115" y="22"/>
                    <a:pt x="116" y="22"/>
                    <a:pt x="117" y="22"/>
                  </a:cubicBezTo>
                  <a:cubicBezTo>
                    <a:pt x="119" y="22"/>
                    <a:pt x="119" y="20"/>
                    <a:pt x="117" y="20"/>
                  </a:cubicBezTo>
                  <a:cubicBezTo>
                    <a:pt x="116" y="20"/>
                    <a:pt x="115" y="19"/>
                    <a:pt x="114" y="19"/>
                  </a:cubicBezTo>
                  <a:cubicBezTo>
                    <a:pt x="113" y="19"/>
                    <a:pt x="110" y="16"/>
                    <a:pt x="113" y="16"/>
                  </a:cubicBezTo>
                  <a:cubicBezTo>
                    <a:pt x="118" y="19"/>
                    <a:pt x="124" y="21"/>
                    <a:pt x="130" y="24"/>
                  </a:cubicBezTo>
                  <a:cubicBezTo>
                    <a:pt x="130" y="24"/>
                    <a:pt x="130" y="24"/>
                    <a:pt x="130" y="24"/>
                  </a:cubicBezTo>
                  <a:cubicBezTo>
                    <a:pt x="130" y="26"/>
                    <a:pt x="130" y="28"/>
                    <a:pt x="130" y="30"/>
                  </a:cubicBezTo>
                  <a:cubicBezTo>
                    <a:pt x="128" y="30"/>
                    <a:pt x="126" y="31"/>
                    <a:pt x="125" y="31"/>
                  </a:cubicBezTo>
                  <a:cubicBezTo>
                    <a:pt x="120" y="32"/>
                    <a:pt x="116" y="34"/>
                    <a:pt x="111" y="35"/>
                  </a:cubicBezTo>
                  <a:close/>
                  <a:moveTo>
                    <a:pt x="138" y="28"/>
                  </a:moveTo>
                  <a:cubicBezTo>
                    <a:pt x="136" y="29"/>
                    <a:pt x="134" y="29"/>
                    <a:pt x="132" y="30"/>
                  </a:cubicBezTo>
                  <a:cubicBezTo>
                    <a:pt x="132" y="28"/>
                    <a:pt x="132" y="26"/>
                    <a:pt x="132" y="25"/>
                  </a:cubicBezTo>
                  <a:cubicBezTo>
                    <a:pt x="134" y="26"/>
                    <a:pt x="136" y="27"/>
                    <a:pt x="138" y="28"/>
                  </a:cubicBezTo>
                  <a:close/>
                  <a:moveTo>
                    <a:pt x="109" y="15"/>
                  </a:moveTo>
                  <a:cubicBezTo>
                    <a:pt x="109" y="16"/>
                    <a:pt x="109" y="16"/>
                    <a:pt x="109" y="17"/>
                  </a:cubicBezTo>
                  <a:cubicBezTo>
                    <a:pt x="110" y="18"/>
                    <a:pt x="110" y="18"/>
                    <a:pt x="110" y="19"/>
                  </a:cubicBezTo>
                  <a:cubicBezTo>
                    <a:pt x="103" y="18"/>
                    <a:pt x="95" y="18"/>
                    <a:pt x="87" y="17"/>
                  </a:cubicBezTo>
                  <a:cubicBezTo>
                    <a:pt x="78" y="15"/>
                    <a:pt x="69" y="14"/>
                    <a:pt x="60" y="13"/>
                  </a:cubicBezTo>
                  <a:cubicBezTo>
                    <a:pt x="42" y="10"/>
                    <a:pt x="23" y="8"/>
                    <a:pt x="5" y="6"/>
                  </a:cubicBezTo>
                  <a:cubicBezTo>
                    <a:pt x="6" y="5"/>
                    <a:pt x="6" y="4"/>
                    <a:pt x="6" y="3"/>
                  </a:cubicBezTo>
                  <a:cubicBezTo>
                    <a:pt x="13" y="1"/>
                    <a:pt x="22" y="5"/>
                    <a:pt x="30" y="6"/>
                  </a:cubicBezTo>
                  <a:cubicBezTo>
                    <a:pt x="39" y="7"/>
                    <a:pt x="48" y="8"/>
                    <a:pt x="57" y="9"/>
                  </a:cubicBezTo>
                  <a:cubicBezTo>
                    <a:pt x="66" y="10"/>
                    <a:pt x="76" y="10"/>
                    <a:pt x="85" y="11"/>
                  </a:cubicBezTo>
                  <a:cubicBezTo>
                    <a:pt x="93" y="12"/>
                    <a:pt x="101" y="14"/>
                    <a:pt x="109" y="15"/>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248"/>
            <p:cNvSpPr>
              <a:spLocks noEditPoints="1"/>
            </p:cNvSpPr>
            <p:nvPr/>
          </p:nvSpPr>
          <p:spPr bwMode="auto">
            <a:xfrm>
              <a:off x="7685333" y="1872684"/>
              <a:ext cx="568325" cy="525463"/>
            </a:xfrm>
            <a:custGeom>
              <a:avLst/>
              <a:gdLst>
                <a:gd name="T0" fmla="*/ 112 w 134"/>
                <a:gd name="T1" fmla="*/ 70 h 124"/>
                <a:gd name="T2" fmla="*/ 38 w 134"/>
                <a:gd name="T3" fmla="*/ 3 h 124"/>
                <a:gd name="T4" fmla="*/ 5 w 134"/>
                <a:gd name="T5" fmla="*/ 113 h 124"/>
                <a:gd name="T6" fmla="*/ 24 w 134"/>
                <a:gd name="T7" fmla="*/ 72 h 124"/>
                <a:gd name="T8" fmla="*/ 43 w 134"/>
                <a:gd name="T9" fmla="*/ 67 h 124"/>
                <a:gd name="T10" fmla="*/ 107 w 134"/>
                <a:gd name="T11" fmla="*/ 71 h 124"/>
                <a:gd name="T12" fmla="*/ 101 w 134"/>
                <a:gd name="T13" fmla="*/ 74 h 124"/>
                <a:gd name="T14" fmla="*/ 61 w 134"/>
                <a:gd name="T15" fmla="*/ 106 h 124"/>
                <a:gd name="T16" fmla="*/ 83 w 134"/>
                <a:gd name="T17" fmla="*/ 71 h 124"/>
                <a:gd name="T18" fmla="*/ 41 w 134"/>
                <a:gd name="T19" fmla="*/ 116 h 124"/>
                <a:gd name="T20" fmla="*/ 63 w 134"/>
                <a:gd name="T21" fmla="*/ 87 h 124"/>
                <a:gd name="T22" fmla="*/ 30 w 134"/>
                <a:gd name="T23" fmla="*/ 104 h 124"/>
                <a:gd name="T24" fmla="*/ 56 w 134"/>
                <a:gd name="T25" fmla="*/ 80 h 124"/>
                <a:gd name="T26" fmla="*/ 42 w 134"/>
                <a:gd name="T27" fmla="*/ 100 h 124"/>
                <a:gd name="T28" fmla="*/ 12 w 134"/>
                <a:gd name="T29" fmla="*/ 112 h 124"/>
                <a:gd name="T30" fmla="*/ 48 w 134"/>
                <a:gd name="T31" fmla="*/ 76 h 124"/>
                <a:gd name="T32" fmla="*/ 50 w 134"/>
                <a:gd name="T33" fmla="*/ 74 h 124"/>
                <a:gd name="T34" fmla="*/ 6 w 134"/>
                <a:gd name="T35" fmla="*/ 102 h 124"/>
                <a:gd name="T36" fmla="*/ 38 w 134"/>
                <a:gd name="T37" fmla="*/ 71 h 124"/>
                <a:gd name="T38" fmla="*/ 9 w 134"/>
                <a:gd name="T39" fmla="*/ 95 h 124"/>
                <a:gd name="T40" fmla="*/ 7 w 134"/>
                <a:gd name="T41" fmla="*/ 109 h 124"/>
                <a:gd name="T42" fmla="*/ 43 w 134"/>
                <a:gd name="T43" fmla="*/ 82 h 124"/>
                <a:gd name="T44" fmla="*/ 54 w 134"/>
                <a:gd name="T45" fmla="*/ 80 h 124"/>
                <a:gd name="T46" fmla="*/ 11 w 134"/>
                <a:gd name="T47" fmla="*/ 114 h 124"/>
                <a:gd name="T48" fmla="*/ 43 w 134"/>
                <a:gd name="T49" fmla="*/ 98 h 124"/>
                <a:gd name="T50" fmla="*/ 64 w 134"/>
                <a:gd name="T51" fmla="*/ 85 h 124"/>
                <a:gd name="T52" fmla="*/ 55 w 134"/>
                <a:gd name="T53" fmla="*/ 97 h 124"/>
                <a:gd name="T54" fmla="*/ 39 w 134"/>
                <a:gd name="T55" fmla="*/ 117 h 124"/>
                <a:gd name="T56" fmla="*/ 49 w 134"/>
                <a:gd name="T57" fmla="*/ 101 h 124"/>
                <a:gd name="T58" fmla="*/ 83 w 134"/>
                <a:gd name="T59" fmla="*/ 77 h 124"/>
                <a:gd name="T60" fmla="*/ 49 w 134"/>
                <a:gd name="T61" fmla="*/ 117 h 124"/>
                <a:gd name="T62" fmla="*/ 96 w 134"/>
                <a:gd name="T63" fmla="*/ 75 h 124"/>
                <a:gd name="T64" fmla="*/ 62 w 134"/>
                <a:gd name="T65" fmla="*/ 114 h 124"/>
                <a:gd name="T66" fmla="*/ 65 w 134"/>
                <a:gd name="T67" fmla="*/ 117 h 124"/>
                <a:gd name="T68" fmla="*/ 108 w 134"/>
                <a:gd name="T69" fmla="*/ 79 h 124"/>
                <a:gd name="T70" fmla="*/ 66 w 134"/>
                <a:gd name="T71" fmla="*/ 117 h 124"/>
                <a:gd name="T72" fmla="*/ 82 w 134"/>
                <a:gd name="T73" fmla="*/ 117 h 124"/>
                <a:gd name="T74" fmla="*/ 91 w 134"/>
                <a:gd name="T75" fmla="*/ 115 h 124"/>
                <a:gd name="T76" fmla="*/ 108 w 134"/>
                <a:gd name="T77" fmla="*/ 86 h 124"/>
                <a:gd name="T78" fmla="*/ 114 w 134"/>
                <a:gd name="T79" fmla="*/ 94 h 124"/>
                <a:gd name="T80" fmla="*/ 119 w 134"/>
                <a:gd name="T81" fmla="*/ 96 h 124"/>
                <a:gd name="T82" fmla="*/ 100 w 134"/>
                <a:gd name="T83" fmla="*/ 119 h 124"/>
                <a:gd name="T84" fmla="*/ 109 w 134"/>
                <a:gd name="T85" fmla="*/ 119 h 124"/>
                <a:gd name="T86" fmla="*/ 122 w 134"/>
                <a:gd name="T87" fmla="*/ 108 h 124"/>
                <a:gd name="T88" fmla="*/ 119 w 134"/>
                <a:gd name="T89" fmla="*/ 102 h 124"/>
                <a:gd name="T90" fmla="*/ 126 w 134"/>
                <a:gd name="T91" fmla="*/ 104 h 124"/>
                <a:gd name="T92" fmla="*/ 120 w 134"/>
                <a:gd name="T93" fmla="*/ 116 h 124"/>
                <a:gd name="T94" fmla="*/ 127 w 134"/>
                <a:gd name="T95" fmla="*/ 109 h 124"/>
                <a:gd name="T96" fmla="*/ 124 w 134"/>
                <a:gd name="T97" fmla="*/ 108 h 124"/>
                <a:gd name="T98" fmla="*/ 116 w 134"/>
                <a:gd name="T99" fmla="*/ 110 h 124"/>
                <a:gd name="T100" fmla="*/ 111 w 134"/>
                <a:gd name="T101" fmla="*/ 109 h 124"/>
                <a:gd name="T102" fmla="*/ 122 w 134"/>
                <a:gd name="T103" fmla="*/ 87 h 124"/>
                <a:gd name="T104" fmla="*/ 129 w 134"/>
                <a:gd name="T105" fmla="*/ 102 h 124"/>
                <a:gd name="T106" fmla="*/ 115 w 134"/>
                <a:gd name="T107" fmla="*/ 80 h 124"/>
                <a:gd name="T108" fmla="*/ 78 w 134"/>
                <a:gd name="T109" fmla="*/ 106 h 124"/>
                <a:gd name="T110" fmla="*/ 43 w 134"/>
                <a:gd name="T111" fmla="*/ 45 h 124"/>
                <a:gd name="T112" fmla="*/ 102 w 134"/>
                <a:gd name="T113" fmla="*/ 70 h 124"/>
                <a:gd name="T114" fmla="*/ 17 w 134"/>
                <a:gd name="T115" fmla="*/ 82 h 124"/>
                <a:gd name="T116" fmla="*/ 19 w 134"/>
                <a:gd name="T117" fmla="*/ 8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4" h="124">
                  <a:moveTo>
                    <a:pt x="29" y="121"/>
                  </a:moveTo>
                  <a:cubicBezTo>
                    <a:pt x="34" y="121"/>
                    <a:pt x="40" y="120"/>
                    <a:pt x="45" y="120"/>
                  </a:cubicBezTo>
                  <a:cubicBezTo>
                    <a:pt x="54" y="120"/>
                    <a:pt x="62" y="120"/>
                    <a:pt x="71" y="121"/>
                  </a:cubicBezTo>
                  <a:cubicBezTo>
                    <a:pt x="85" y="122"/>
                    <a:pt x="100" y="124"/>
                    <a:pt x="114" y="121"/>
                  </a:cubicBezTo>
                  <a:cubicBezTo>
                    <a:pt x="124" y="119"/>
                    <a:pt x="134" y="112"/>
                    <a:pt x="132" y="100"/>
                  </a:cubicBezTo>
                  <a:cubicBezTo>
                    <a:pt x="130" y="88"/>
                    <a:pt x="120" y="78"/>
                    <a:pt x="112" y="70"/>
                  </a:cubicBezTo>
                  <a:cubicBezTo>
                    <a:pt x="102" y="61"/>
                    <a:pt x="91" y="53"/>
                    <a:pt x="82" y="43"/>
                  </a:cubicBezTo>
                  <a:cubicBezTo>
                    <a:pt x="77" y="38"/>
                    <a:pt x="73" y="31"/>
                    <a:pt x="72" y="24"/>
                  </a:cubicBezTo>
                  <a:cubicBezTo>
                    <a:pt x="72" y="17"/>
                    <a:pt x="76" y="10"/>
                    <a:pt x="79" y="5"/>
                  </a:cubicBezTo>
                  <a:cubicBezTo>
                    <a:pt x="80" y="4"/>
                    <a:pt x="79" y="3"/>
                    <a:pt x="79" y="2"/>
                  </a:cubicBezTo>
                  <a:cubicBezTo>
                    <a:pt x="78" y="2"/>
                    <a:pt x="78" y="1"/>
                    <a:pt x="77" y="1"/>
                  </a:cubicBezTo>
                  <a:cubicBezTo>
                    <a:pt x="64" y="2"/>
                    <a:pt x="51" y="0"/>
                    <a:pt x="38" y="3"/>
                  </a:cubicBezTo>
                  <a:cubicBezTo>
                    <a:pt x="37" y="3"/>
                    <a:pt x="37" y="4"/>
                    <a:pt x="37" y="5"/>
                  </a:cubicBezTo>
                  <a:cubicBezTo>
                    <a:pt x="37" y="5"/>
                    <a:pt x="37" y="6"/>
                    <a:pt x="37" y="7"/>
                  </a:cubicBezTo>
                  <a:cubicBezTo>
                    <a:pt x="41" y="13"/>
                    <a:pt x="44" y="20"/>
                    <a:pt x="45" y="28"/>
                  </a:cubicBezTo>
                  <a:cubicBezTo>
                    <a:pt x="46" y="37"/>
                    <a:pt x="40" y="45"/>
                    <a:pt x="35" y="52"/>
                  </a:cubicBezTo>
                  <a:cubicBezTo>
                    <a:pt x="27" y="63"/>
                    <a:pt x="18" y="74"/>
                    <a:pt x="11" y="85"/>
                  </a:cubicBezTo>
                  <a:cubicBezTo>
                    <a:pt x="6" y="93"/>
                    <a:pt x="0" y="104"/>
                    <a:pt x="5" y="113"/>
                  </a:cubicBezTo>
                  <a:cubicBezTo>
                    <a:pt x="10" y="120"/>
                    <a:pt x="21" y="121"/>
                    <a:pt x="29" y="121"/>
                  </a:cubicBezTo>
                  <a:close/>
                  <a:moveTo>
                    <a:pt x="24" y="72"/>
                  </a:moveTo>
                  <a:cubicBezTo>
                    <a:pt x="25" y="72"/>
                    <a:pt x="25" y="71"/>
                    <a:pt x="26" y="71"/>
                  </a:cubicBezTo>
                  <a:cubicBezTo>
                    <a:pt x="28" y="70"/>
                    <a:pt x="29" y="69"/>
                    <a:pt x="31" y="68"/>
                  </a:cubicBezTo>
                  <a:cubicBezTo>
                    <a:pt x="28" y="71"/>
                    <a:pt x="24" y="74"/>
                    <a:pt x="21" y="77"/>
                  </a:cubicBezTo>
                  <a:cubicBezTo>
                    <a:pt x="22" y="75"/>
                    <a:pt x="23" y="74"/>
                    <a:pt x="24" y="72"/>
                  </a:cubicBezTo>
                  <a:close/>
                  <a:moveTo>
                    <a:pt x="34" y="67"/>
                  </a:moveTo>
                  <a:cubicBezTo>
                    <a:pt x="35" y="67"/>
                    <a:pt x="36" y="67"/>
                    <a:pt x="38" y="67"/>
                  </a:cubicBezTo>
                  <a:cubicBezTo>
                    <a:pt x="34" y="68"/>
                    <a:pt x="30" y="70"/>
                    <a:pt x="27" y="73"/>
                  </a:cubicBezTo>
                  <a:cubicBezTo>
                    <a:pt x="29" y="71"/>
                    <a:pt x="31" y="69"/>
                    <a:pt x="34" y="67"/>
                  </a:cubicBezTo>
                  <a:close/>
                  <a:moveTo>
                    <a:pt x="41" y="67"/>
                  </a:moveTo>
                  <a:cubicBezTo>
                    <a:pt x="42" y="67"/>
                    <a:pt x="42" y="67"/>
                    <a:pt x="43" y="67"/>
                  </a:cubicBezTo>
                  <a:cubicBezTo>
                    <a:pt x="39" y="70"/>
                    <a:pt x="35" y="73"/>
                    <a:pt x="31" y="76"/>
                  </a:cubicBezTo>
                  <a:cubicBezTo>
                    <a:pt x="24" y="81"/>
                    <a:pt x="18" y="86"/>
                    <a:pt x="11" y="92"/>
                  </a:cubicBezTo>
                  <a:cubicBezTo>
                    <a:pt x="12" y="91"/>
                    <a:pt x="12" y="91"/>
                    <a:pt x="12" y="91"/>
                  </a:cubicBezTo>
                  <a:cubicBezTo>
                    <a:pt x="15" y="87"/>
                    <a:pt x="18" y="84"/>
                    <a:pt x="22" y="82"/>
                  </a:cubicBezTo>
                  <a:cubicBezTo>
                    <a:pt x="29" y="77"/>
                    <a:pt x="35" y="72"/>
                    <a:pt x="41" y="67"/>
                  </a:cubicBezTo>
                  <a:close/>
                  <a:moveTo>
                    <a:pt x="107" y="71"/>
                  </a:moveTo>
                  <a:cubicBezTo>
                    <a:pt x="98" y="78"/>
                    <a:pt x="91" y="85"/>
                    <a:pt x="83" y="92"/>
                  </a:cubicBezTo>
                  <a:cubicBezTo>
                    <a:pt x="79" y="96"/>
                    <a:pt x="75" y="100"/>
                    <a:pt x="71" y="104"/>
                  </a:cubicBezTo>
                  <a:cubicBezTo>
                    <a:pt x="74" y="101"/>
                    <a:pt x="77" y="98"/>
                    <a:pt x="80" y="95"/>
                  </a:cubicBezTo>
                  <a:cubicBezTo>
                    <a:pt x="86" y="88"/>
                    <a:pt x="92" y="82"/>
                    <a:pt x="96" y="74"/>
                  </a:cubicBezTo>
                  <a:cubicBezTo>
                    <a:pt x="97" y="75"/>
                    <a:pt x="97" y="75"/>
                    <a:pt x="98" y="75"/>
                  </a:cubicBezTo>
                  <a:cubicBezTo>
                    <a:pt x="99" y="75"/>
                    <a:pt x="100" y="75"/>
                    <a:pt x="101" y="74"/>
                  </a:cubicBezTo>
                  <a:cubicBezTo>
                    <a:pt x="103" y="74"/>
                    <a:pt x="105" y="71"/>
                    <a:pt x="107" y="71"/>
                  </a:cubicBezTo>
                  <a:close/>
                  <a:moveTo>
                    <a:pt x="90" y="72"/>
                  </a:moveTo>
                  <a:cubicBezTo>
                    <a:pt x="92" y="72"/>
                    <a:pt x="93" y="73"/>
                    <a:pt x="95" y="74"/>
                  </a:cubicBezTo>
                  <a:cubicBezTo>
                    <a:pt x="92" y="77"/>
                    <a:pt x="88" y="81"/>
                    <a:pt x="85" y="84"/>
                  </a:cubicBezTo>
                  <a:cubicBezTo>
                    <a:pt x="80" y="88"/>
                    <a:pt x="76" y="92"/>
                    <a:pt x="72" y="95"/>
                  </a:cubicBezTo>
                  <a:cubicBezTo>
                    <a:pt x="68" y="99"/>
                    <a:pt x="64" y="102"/>
                    <a:pt x="61" y="106"/>
                  </a:cubicBezTo>
                  <a:cubicBezTo>
                    <a:pt x="61" y="106"/>
                    <a:pt x="61" y="105"/>
                    <a:pt x="61" y="105"/>
                  </a:cubicBezTo>
                  <a:cubicBezTo>
                    <a:pt x="65" y="101"/>
                    <a:pt x="69" y="98"/>
                    <a:pt x="72" y="94"/>
                  </a:cubicBezTo>
                  <a:cubicBezTo>
                    <a:pt x="75" y="90"/>
                    <a:pt x="78" y="86"/>
                    <a:pt x="81" y="82"/>
                  </a:cubicBezTo>
                  <a:cubicBezTo>
                    <a:pt x="84" y="79"/>
                    <a:pt x="88" y="76"/>
                    <a:pt x="90" y="72"/>
                  </a:cubicBezTo>
                  <a:cubicBezTo>
                    <a:pt x="90" y="72"/>
                    <a:pt x="90" y="72"/>
                    <a:pt x="90" y="72"/>
                  </a:cubicBezTo>
                  <a:close/>
                  <a:moveTo>
                    <a:pt x="83" y="71"/>
                  </a:moveTo>
                  <a:cubicBezTo>
                    <a:pt x="84" y="71"/>
                    <a:pt x="86" y="71"/>
                    <a:pt x="87" y="71"/>
                  </a:cubicBezTo>
                  <a:cubicBezTo>
                    <a:pt x="88" y="71"/>
                    <a:pt x="88" y="71"/>
                    <a:pt x="89" y="71"/>
                  </a:cubicBezTo>
                  <a:cubicBezTo>
                    <a:pt x="81" y="77"/>
                    <a:pt x="74" y="84"/>
                    <a:pt x="68" y="91"/>
                  </a:cubicBezTo>
                  <a:cubicBezTo>
                    <a:pt x="60" y="99"/>
                    <a:pt x="52" y="105"/>
                    <a:pt x="44" y="113"/>
                  </a:cubicBezTo>
                  <a:cubicBezTo>
                    <a:pt x="43" y="114"/>
                    <a:pt x="42" y="115"/>
                    <a:pt x="41" y="115"/>
                  </a:cubicBezTo>
                  <a:cubicBezTo>
                    <a:pt x="41" y="116"/>
                    <a:pt x="41" y="116"/>
                    <a:pt x="41" y="116"/>
                  </a:cubicBezTo>
                  <a:cubicBezTo>
                    <a:pt x="43" y="113"/>
                    <a:pt x="45" y="111"/>
                    <a:pt x="47" y="109"/>
                  </a:cubicBezTo>
                  <a:cubicBezTo>
                    <a:pt x="52" y="105"/>
                    <a:pt x="56" y="102"/>
                    <a:pt x="60" y="98"/>
                  </a:cubicBezTo>
                  <a:cubicBezTo>
                    <a:pt x="68" y="90"/>
                    <a:pt x="75" y="80"/>
                    <a:pt x="83" y="71"/>
                  </a:cubicBezTo>
                  <a:close/>
                  <a:moveTo>
                    <a:pt x="79" y="73"/>
                  </a:moveTo>
                  <a:cubicBezTo>
                    <a:pt x="78" y="75"/>
                    <a:pt x="76" y="77"/>
                    <a:pt x="74" y="79"/>
                  </a:cubicBezTo>
                  <a:cubicBezTo>
                    <a:pt x="71" y="82"/>
                    <a:pt x="67" y="84"/>
                    <a:pt x="63" y="87"/>
                  </a:cubicBezTo>
                  <a:cubicBezTo>
                    <a:pt x="63" y="88"/>
                    <a:pt x="62" y="89"/>
                    <a:pt x="61" y="89"/>
                  </a:cubicBezTo>
                  <a:cubicBezTo>
                    <a:pt x="64" y="87"/>
                    <a:pt x="67" y="84"/>
                    <a:pt x="69" y="81"/>
                  </a:cubicBezTo>
                  <a:cubicBezTo>
                    <a:pt x="73" y="79"/>
                    <a:pt x="76" y="75"/>
                    <a:pt x="79" y="73"/>
                  </a:cubicBezTo>
                  <a:close/>
                  <a:moveTo>
                    <a:pt x="58" y="81"/>
                  </a:moveTo>
                  <a:cubicBezTo>
                    <a:pt x="51" y="85"/>
                    <a:pt x="46" y="91"/>
                    <a:pt x="39" y="96"/>
                  </a:cubicBezTo>
                  <a:cubicBezTo>
                    <a:pt x="36" y="99"/>
                    <a:pt x="33" y="101"/>
                    <a:pt x="30" y="104"/>
                  </a:cubicBezTo>
                  <a:cubicBezTo>
                    <a:pt x="25" y="107"/>
                    <a:pt x="22" y="111"/>
                    <a:pt x="18" y="114"/>
                  </a:cubicBezTo>
                  <a:cubicBezTo>
                    <a:pt x="15" y="116"/>
                    <a:pt x="17" y="114"/>
                    <a:pt x="18" y="114"/>
                  </a:cubicBezTo>
                  <a:cubicBezTo>
                    <a:pt x="20" y="112"/>
                    <a:pt x="22" y="110"/>
                    <a:pt x="24" y="108"/>
                  </a:cubicBezTo>
                  <a:cubicBezTo>
                    <a:pt x="27" y="105"/>
                    <a:pt x="31" y="102"/>
                    <a:pt x="35" y="99"/>
                  </a:cubicBezTo>
                  <a:cubicBezTo>
                    <a:pt x="43" y="93"/>
                    <a:pt x="49" y="86"/>
                    <a:pt x="56" y="80"/>
                  </a:cubicBezTo>
                  <a:cubicBezTo>
                    <a:pt x="56" y="80"/>
                    <a:pt x="56" y="80"/>
                    <a:pt x="56" y="80"/>
                  </a:cubicBezTo>
                  <a:cubicBezTo>
                    <a:pt x="59" y="81"/>
                    <a:pt x="62" y="83"/>
                    <a:pt x="66" y="82"/>
                  </a:cubicBezTo>
                  <a:cubicBezTo>
                    <a:pt x="61" y="86"/>
                    <a:pt x="55" y="90"/>
                    <a:pt x="51" y="94"/>
                  </a:cubicBezTo>
                  <a:cubicBezTo>
                    <a:pt x="44" y="100"/>
                    <a:pt x="37" y="106"/>
                    <a:pt x="30" y="112"/>
                  </a:cubicBezTo>
                  <a:cubicBezTo>
                    <a:pt x="29" y="113"/>
                    <a:pt x="25" y="116"/>
                    <a:pt x="26" y="115"/>
                  </a:cubicBezTo>
                  <a:cubicBezTo>
                    <a:pt x="28" y="113"/>
                    <a:pt x="29" y="112"/>
                    <a:pt x="31" y="110"/>
                  </a:cubicBezTo>
                  <a:cubicBezTo>
                    <a:pt x="35" y="106"/>
                    <a:pt x="38" y="103"/>
                    <a:pt x="42" y="100"/>
                  </a:cubicBezTo>
                  <a:cubicBezTo>
                    <a:pt x="45" y="97"/>
                    <a:pt x="48" y="94"/>
                    <a:pt x="51" y="91"/>
                  </a:cubicBezTo>
                  <a:cubicBezTo>
                    <a:pt x="54" y="88"/>
                    <a:pt x="57" y="85"/>
                    <a:pt x="59" y="82"/>
                  </a:cubicBezTo>
                  <a:cubicBezTo>
                    <a:pt x="59" y="81"/>
                    <a:pt x="59" y="81"/>
                    <a:pt x="58" y="81"/>
                  </a:cubicBezTo>
                  <a:close/>
                  <a:moveTo>
                    <a:pt x="51" y="75"/>
                  </a:moveTo>
                  <a:cubicBezTo>
                    <a:pt x="53" y="76"/>
                    <a:pt x="54" y="78"/>
                    <a:pt x="56" y="79"/>
                  </a:cubicBezTo>
                  <a:cubicBezTo>
                    <a:pt x="39" y="87"/>
                    <a:pt x="27" y="101"/>
                    <a:pt x="12" y="112"/>
                  </a:cubicBezTo>
                  <a:cubicBezTo>
                    <a:pt x="9" y="114"/>
                    <a:pt x="14" y="110"/>
                    <a:pt x="15" y="109"/>
                  </a:cubicBezTo>
                  <a:cubicBezTo>
                    <a:pt x="16" y="107"/>
                    <a:pt x="18" y="106"/>
                    <a:pt x="20" y="104"/>
                  </a:cubicBezTo>
                  <a:cubicBezTo>
                    <a:pt x="23" y="101"/>
                    <a:pt x="27" y="98"/>
                    <a:pt x="30" y="95"/>
                  </a:cubicBezTo>
                  <a:cubicBezTo>
                    <a:pt x="37" y="89"/>
                    <a:pt x="44" y="81"/>
                    <a:pt x="51" y="75"/>
                  </a:cubicBezTo>
                  <a:close/>
                  <a:moveTo>
                    <a:pt x="49" y="75"/>
                  </a:moveTo>
                  <a:cubicBezTo>
                    <a:pt x="49" y="75"/>
                    <a:pt x="49" y="75"/>
                    <a:pt x="48" y="76"/>
                  </a:cubicBezTo>
                  <a:cubicBezTo>
                    <a:pt x="41" y="83"/>
                    <a:pt x="33" y="89"/>
                    <a:pt x="25" y="95"/>
                  </a:cubicBezTo>
                  <a:cubicBezTo>
                    <a:pt x="21" y="98"/>
                    <a:pt x="17" y="101"/>
                    <a:pt x="14" y="104"/>
                  </a:cubicBezTo>
                  <a:cubicBezTo>
                    <a:pt x="12" y="105"/>
                    <a:pt x="9" y="107"/>
                    <a:pt x="7" y="109"/>
                  </a:cubicBezTo>
                  <a:cubicBezTo>
                    <a:pt x="9" y="107"/>
                    <a:pt x="10" y="106"/>
                    <a:pt x="11" y="104"/>
                  </a:cubicBezTo>
                  <a:cubicBezTo>
                    <a:pt x="23" y="92"/>
                    <a:pt x="38" y="85"/>
                    <a:pt x="48" y="71"/>
                  </a:cubicBezTo>
                  <a:cubicBezTo>
                    <a:pt x="49" y="72"/>
                    <a:pt x="50" y="73"/>
                    <a:pt x="50" y="74"/>
                  </a:cubicBezTo>
                  <a:cubicBezTo>
                    <a:pt x="51" y="74"/>
                    <a:pt x="51" y="74"/>
                    <a:pt x="51" y="74"/>
                  </a:cubicBezTo>
                  <a:cubicBezTo>
                    <a:pt x="50" y="74"/>
                    <a:pt x="50" y="75"/>
                    <a:pt x="49" y="75"/>
                  </a:cubicBezTo>
                  <a:close/>
                  <a:moveTo>
                    <a:pt x="47" y="70"/>
                  </a:moveTo>
                  <a:cubicBezTo>
                    <a:pt x="40" y="75"/>
                    <a:pt x="33" y="80"/>
                    <a:pt x="26" y="86"/>
                  </a:cubicBezTo>
                  <a:cubicBezTo>
                    <a:pt x="23" y="89"/>
                    <a:pt x="19" y="92"/>
                    <a:pt x="16" y="95"/>
                  </a:cubicBezTo>
                  <a:cubicBezTo>
                    <a:pt x="13" y="97"/>
                    <a:pt x="8" y="100"/>
                    <a:pt x="6" y="102"/>
                  </a:cubicBezTo>
                  <a:cubicBezTo>
                    <a:pt x="6" y="102"/>
                    <a:pt x="6" y="102"/>
                    <a:pt x="6" y="102"/>
                  </a:cubicBezTo>
                  <a:cubicBezTo>
                    <a:pt x="18" y="90"/>
                    <a:pt x="33" y="81"/>
                    <a:pt x="45" y="68"/>
                  </a:cubicBezTo>
                  <a:cubicBezTo>
                    <a:pt x="46" y="69"/>
                    <a:pt x="46" y="69"/>
                    <a:pt x="47" y="70"/>
                  </a:cubicBezTo>
                  <a:close/>
                  <a:moveTo>
                    <a:pt x="9" y="95"/>
                  </a:moveTo>
                  <a:cubicBezTo>
                    <a:pt x="15" y="90"/>
                    <a:pt x="21" y="85"/>
                    <a:pt x="28" y="79"/>
                  </a:cubicBezTo>
                  <a:cubicBezTo>
                    <a:pt x="31" y="77"/>
                    <a:pt x="34" y="74"/>
                    <a:pt x="38" y="71"/>
                  </a:cubicBezTo>
                  <a:cubicBezTo>
                    <a:pt x="39" y="70"/>
                    <a:pt x="41" y="69"/>
                    <a:pt x="42" y="69"/>
                  </a:cubicBezTo>
                  <a:cubicBezTo>
                    <a:pt x="43" y="68"/>
                    <a:pt x="43" y="68"/>
                    <a:pt x="44" y="68"/>
                  </a:cubicBezTo>
                  <a:cubicBezTo>
                    <a:pt x="44" y="68"/>
                    <a:pt x="44" y="68"/>
                    <a:pt x="44" y="68"/>
                  </a:cubicBezTo>
                  <a:cubicBezTo>
                    <a:pt x="44" y="69"/>
                    <a:pt x="43" y="69"/>
                    <a:pt x="43" y="70"/>
                  </a:cubicBezTo>
                  <a:cubicBezTo>
                    <a:pt x="32" y="81"/>
                    <a:pt x="18" y="90"/>
                    <a:pt x="7" y="101"/>
                  </a:cubicBezTo>
                  <a:cubicBezTo>
                    <a:pt x="7" y="99"/>
                    <a:pt x="8" y="97"/>
                    <a:pt x="9" y="95"/>
                  </a:cubicBezTo>
                  <a:close/>
                  <a:moveTo>
                    <a:pt x="24" y="89"/>
                  </a:moveTo>
                  <a:cubicBezTo>
                    <a:pt x="28" y="85"/>
                    <a:pt x="33" y="82"/>
                    <a:pt x="37" y="79"/>
                  </a:cubicBezTo>
                  <a:cubicBezTo>
                    <a:pt x="39" y="77"/>
                    <a:pt x="41" y="75"/>
                    <a:pt x="43" y="74"/>
                  </a:cubicBezTo>
                  <a:cubicBezTo>
                    <a:pt x="44" y="73"/>
                    <a:pt x="46" y="72"/>
                    <a:pt x="47" y="71"/>
                  </a:cubicBezTo>
                  <a:cubicBezTo>
                    <a:pt x="48" y="70"/>
                    <a:pt x="43" y="76"/>
                    <a:pt x="44" y="75"/>
                  </a:cubicBezTo>
                  <a:cubicBezTo>
                    <a:pt x="33" y="88"/>
                    <a:pt x="17" y="95"/>
                    <a:pt x="7" y="109"/>
                  </a:cubicBezTo>
                  <a:cubicBezTo>
                    <a:pt x="6" y="107"/>
                    <a:pt x="6" y="105"/>
                    <a:pt x="6" y="103"/>
                  </a:cubicBezTo>
                  <a:cubicBezTo>
                    <a:pt x="13" y="99"/>
                    <a:pt x="18" y="94"/>
                    <a:pt x="24" y="89"/>
                  </a:cubicBezTo>
                  <a:close/>
                  <a:moveTo>
                    <a:pt x="7" y="110"/>
                  </a:moveTo>
                  <a:cubicBezTo>
                    <a:pt x="15" y="104"/>
                    <a:pt x="22" y="98"/>
                    <a:pt x="30" y="92"/>
                  </a:cubicBezTo>
                  <a:cubicBezTo>
                    <a:pt x="34" y="89"/>
                    <a:pt x="37" y="86"/>
                    <a:pt x="41" y="83"/>
                  </a:cubicBezTo>
                  <a:cubicBezTo>
                    <a:pt x="41" y="83"/>
                    <a:pt x="42" y="82"/>
                    <a:pt x="43" y="82"/>
                  </a:cubicBezTo>
                  <a:cubicBezTo>
                    <a:pt x="38" y="87"/>
                    <a:pt x="33" y="91"/>
                    <a:pt x="28" y="96"/>
                  </a:cubicBezTo>
                  <a:cubicBezTo>
                    <a:pt x="22" y="101"/>
                    <a:pt x="15" y="106"/>
                    <a:pt x="10" y="113"/>
                  </a:cubicBezTo>
                  <a:cubicBezTo>
                    <a:pt x="9" y="112"/>
                    <a:pt x="8" y="111"/>
                    <a:pt x="7" y="110"/>
                  </a:cubicBezTo>
                  <a:close/>
                  <a:moveTo>
                    <a:pt x="11" y="114"/>
                  </a:moveTo>
                  <a:cubicBezTo>
                    <a:pt x="25" y="104"/>
                    <a:pt x="37" y="91"/>
                    <a:pt x="52" y="82"/>
                  </a:cubicBezTo>
                  <a:cubicBezTo>
                    <a:pt x="52" y="82"/>
                    <a:pt x="55" y="80"/>
                    <a:pt x="54" y="80"/>
                  </a:cubicBezTo>
                  <a:cubicBezTo>
                    <a:pt x="52" y="82"/>
                    <a:pt x="51" y="84"/>
                    <a:pt x="49" y="86"/>
                  </a:cubicBezTo>
                  <a:cubicBezTo>
                    <a:pt x="45" y="89"/>
                    <a:pt x="42" y="93"/>
                    <a:pt x="38" y="96"/>
                  </a:cubicBezTo>
                  <a:cubicBezTo>
                    <a:pt x="30" y="102"/>
                    <a:pt x="22" y="108"/>
                    <a:pt x="15" y="116"/>
                  </a:cubicBezTo>
                  <a:cubicBezTo>
                    <a:pt x="15" y="116"/>
                    <a:pt x="15" y="116"/>
                    <a:pt x="15" y="116"/>
                  </a:cubicBezTo>
                  <a:cubicBezTo>
                    <a:pt x="14" y="115"/>
                    <a:pt x="12" y="115"/>
                    <a:pt x="11" y="114"/>
                  </a:cubicBezTo>
                  <a:cubicBezTo>
                    <a:pt x="11" y="114"/>
                    <a:pt x="11" y="114"/>
                    <a:pt x="11" y="114"/>
                  </a:cubicBezTo>
                  <a:close/>
                  <a:moveTo>
                    <a:pt x="16" y="116"/>
                  </a:moveTo>
                  <a:cubicBezTo>
                    <a:pt x="23" y="113"/>
                    <a:pt x="28" y="106"/>
                    <a:pt x="34" y="101"/>
                  </a:cubicBezTo>
                  <a:cubicBezTo>
                    <a:pt x="41" y="96"/>
                    <a:pt x="47" y="90"/>
                    <a:pt x="54" y="85"/>
                  </a:cubicBezTo>
                  <a:cubicBezTo>
                    <a:pt x="55" y="85"/>
                    <a:pt x="57" y="83"/>
                    <a:pt x="58" y="83"/>
                  </a:cubicBezTo>
                  <a:cubicBezTo>
                    <a:pt x="56" y="85"/>
                    <a:pt x="54" y="87"/>
                    <a:pt x="52" y="89"/>
                  </a:cubicBezTo>
                  <a:cubicBezTo>
                    <a:pt x="49" y="92"/>
                    <a:pt x="46" y="95"/>
                    <a:pt x="43" y="98"/>
                  </a:cubicBezTo>
                  <a:cubicBezTo>
                    <a:pt x="37" y="104"/>
                    <a:pt x="30" y="110"/>
                    <a:pt x="24" y="116"/>
                  </a:cubicBezTo>
                  <a:cubicBezTo>
                    <a:pt x="24" y="117"/>
                    <a:pt x="24" y="117"/>
                    <a:pt x="25" y="117"/>
                  </a:cubicBezTo>
                  <a:cubicBezTo>
                    <a:pt x="32" y="113"/>
                    <a:pt x="38" y="106"/>
                    <a:pt x="44" y="101"/>
                  </a:cubicBezTo>
                  <a:cubicBezTo>
                    <a:pt x="51" y="94"/>
                    <a:pt x="59" y="88"/>
                    <a:pt x="67" y="82"/>
                  </a:cubicBezTo>
                  <a:cubicBezTo>
                    <a:pt x="67" y="82"/>
                    <a:pt x="67" y="82"/>
                    <a:pt x="67" y="82"/>
                  </a:cubicBezTo>
                  <a:cubicBezTo>
                    <a:pt x="66" y="83"/>
                    <a:pt x="65" y="84"/>
                    <a:pt x="64" y="85"/>
                  </a:cubicBezTo>
                  <a:cubicBezTo>
                    <a:pt x="60" y="89"/>
                    <a:pt x="56" y="93"/>
                    <a:pt x="53" y="96"/>
                  </a:cubicBezTo>
                  <a:cubicBezTo>
                    <a:pt x="45" y="103"/>
                    <a:pt x="38" y="109"/>
                    <a:pt x="31" y="116"/>
                  </a:cubicBezTo>
                  <a:cubicBezTo>
                    <a:pt x="30" y="117"/>
                    <a:pt x="31" y="117"/>
                    <a:pt x="31" y="117"/>
                  </a:cubicBezTo>
                  <a:cubicBezTo>
                    <a:pt x="32" y="116"/>
                    <a:pt x="32" y="116"/>
                    <a:pt x="33" y="116"/>
                  </a:cubicBezTo>
                  <a:cubicBezTo>
                    <a:pt x="33" y="116"/>
                    <a:pt x="33" y="116"/>
                    <a:pt x="33" y="115"/>
                  </a:cubicBezTo>
                  <a:cubicBezTo>
                    <a:pt x="41" y="110"/>
                    <a:pt x="48" y="104"/>
                    <a:pt x="55" y="97"/>
                  </a:cubicBezTo>
                  <a:cubicBezTo>
                    <a:pt x="59" y="93"/>
                    <a:pt x="63" y="89"/>
                    <a:pt x="68" y="85"/>
                  </a:cubicBezTo>
                  <a:cubicBezTo>
                    <a:pt x="71" y="83"/>
                    <a:pt x="74" y="80"/>
                    <a:pt x="76" y="78"/>
                  </a:cubicBezTo>
                  <a:cubicBezTo>
                    <a:pt x="76" y="78"/>
                    <a:pt x="75" y="79"/>
                    <a:pt x="75" y="79"/>
                  </a:cubicBezTo>
                  <a:cubicBezTo>
                    <a:pt x="71" y="84"/>
                    <a:pt x="67" y="88"/>
                    <a:pt x="64" y="93"/>
                  </a:cubicBezTo>
                  <a:cubicBezTo>
                    <a:pt x="56" y="101"/>
                    <a:pt x="47" y="108"/>
                    <a:pt x="39" y="117"/>
                  </a:cubicBezTo>
                  <a:cubicBezTo>
                    <a:pt x="39" y="117"/>
                    <a:pt x="39" y="117"/>
                    <a:pt x="39" y="117"/>
                  </a:cubicBezTo>
                  <a:cubicBezTo>
                    <a:pt x="31" y="118"/>
                    <a:pt x="23" y="118"/>
                    <a:pt x="16" y="116"/>
                  </a:cubicBezTo>
                  <a:close/>
                  <a:moveTo>
                    <a:pt x="51" y="99"/>
                  </a:moveTo>
                  <a:cubicBezTo>
                    <a:pt x="48" y="102"/>
                    <a:pt x="44" y="106"/>
                    <a:pt x="40" y="109"/>
                  </a:cubicBezTo>
                  <a:cubicBezTo>
                    <a:pt x="38" y="111"/>
                    <a:pt x="37" y="112"/>
                    <a:pt x="36" y="113"/>
                  </a:cubicBezTo>
                  <a:cubicBezTo>
                    <a:pt x="36" y="112"/>
                    <a:pt x="36" y="112"/>
                    <a:pt x="36" y="112"/>
                  </a:cubicBezTo>
                  <a:cubicBezTo>
                    <a:pt x="40" y="108"/>
                    <a:pt x="45" y="104"/>
                    <a:pt x="49" y="101"/>
                  </a:cubicBezTo>
                  <a:cubicBezTo>
                    <a:pt x="50" y="100"/>
                    <a:pt x="51" y="99"/>
                    <a:pt x="51" y="99"/>
                  </a:cubicBezTo>
                  <a:close/>
                  <a:moveTo>
                    <a:pt x="43" y="117"/>
                  </a:moveTo>
                  <a:cubicBezTo>
                    <a:pt x="42" y="117"/>
                    <a:pt x="41" y="117"/>
                    <a:pt x="40" y="117"/>
                  </a:cubicBezTo>
                  <a:cubicBezTo>
                    <a:pt x="43" y="116"/>
                    <a:pt x="45" y="113"/>
                    <a:pt x="48" y="110"/>
                  </a:cubicBezTo>
                  <a:cubicBezTo>
                    <a:pt x="51" y="106"/>
                    <a:pt x="56" y="103"/>
                    <a:pt x="60" y="99"/>
                  </a:cubicBezTo>
                  <a:cubicBezTo>
                    <a:pt x="68" y="92"/>
                    <a:pt x="75" y="84"/>
                    <a:pt x="83" y="77"/>
                  </a:cubicBezTo>
                  <a:cubicBezTo>
                    <a:pt x="84" y="76"/>
                    <a:pt x="88" y="74"/>
                    <a:pt x="88" y="73"/>
                  </a:cubicBezTo>
                  <a:cubicBezTo>
                    <a:pt x="87" y="76"/>
                    <a:pt x="84" y="78"/>
                    <a:pt x="82" y="80"/>
                  </a:cubicBezTo>
                  <a:cubicBezTo>
                    <a:pt x="78" y="84"/>
                    <a:pt x="76" y="88"/>
                    <a:pt x="72" y="92"/>
                  </a:cubicBezTo>
                  <a:cubicBezTo>
                    <a:pt x="69" y="96"/>
                    <a:pt x="65" y="99"/>
                    <a:pt x="62" y="103"/>
                  </a:cubicBezTo>
                  <a:cubicBezTo>
                    <a:pt x="58" y="108"/>
                    <a:pt x="54" y="113"/>
                    <a:pt x="49" y="116"/>
                  </a:cubicBezTo>
                  <a:cubicBezTo>
                    <a:pt x="49" y="116"/>
                    <a:pt x="49" y="117"/>
                    <a:pt x="49" y="117"/>
                  </a:cubicBezTo>
                  <a:cubicBezTo>
                    <a:pt x="47" y="117"/>
                    <a:pt x="45" y="117"/>
                    <a:pt x="43" y="117"/>
                  </a:cubicBezTo>
                  <a:close/>
                  <a:moveTo>
                    <a:pt x="50" y="117"/>
                  </a:moveTo>
                  <a:cubicBezTo>
                    <a:pt x="50" y="117"/>
                    <a:pt x="50" y="117"/>
                    <a:pt x="50" y="117"/>
                  </a:cubicBezTo>
                  <a:cubicBezTo>
                    <a:pt x="53" y="115"/>
                    <a:pt x="56" y="112"/>
                    <a:pt x="59" y="109"/>
                  </a:cubicBezTo>
                  <a:cubicBezTo>
                    <a:pt x="63" y="105"/>
                    <a:pt x="67" y="101"/>
                    <a:pt x="71" y="97"/>
                  </a:cubicBezTo>
                  <a:cubicBezTo>
                    <a:pt x="79" y="90"/>
                    <a:pt x="88" y="82"/>
                    <a:pt x="96" y="75"/>
                  </a:cubicBezTo>
                  <a:cubicBezTo>
                    <a:pt x="93" y="77"/>
                    <a:pt x="90" y="82"/>
                    <a:pt x="87" y="86"/>
                  </a:cubicBezTo>
                  <a:cubicBezTo>
                    <a:pt x="84" y="89"/>
                    <a:pt x="81" y="93"/>
                    <a:pt x="77" y="96"/>
                  </a:cubicBezTo>
                  <a:cubicBezTo>
                    <a:pt x="71" y="103"/>
                    <a:pt x="64" y="109"/>
                    <a:pt x="59" y="116"/>
                  </a:cubicBezTo>
                  <a:cubicBezTo>
                    <a:pt x="58" y="117"/>
                    <a:pt x="59" y="117"/>
                    <a:pt x="59" y="117"/>
                  </a:cubicBezTo>
                  <a:cubicBezTo>
                    <a:pt x="60" y="116"/>
                    <a:pt x="60" y="116"/>
                    <a:pt x="60" y="116"/>
                  </a:cubicBezTo>
                  <a:cubicBezTo>
                    <a:pt x="61" y="116"/>
                    <a:pt x="61" y="115"/>
                    <a:pt x="62" y="114"/>
                  </a:cubicBezTo>
                  <a:cubicBezTo>
                    <a:pt x="68" y="107"/>
                    <a:pt x="75" y="100"/>
                    <a:pt x="82" y="94"/>
                  </a:cubicBezTo>
                  <a:cubicBezTo>
                    <a:pt x="91" y="87"/>
                    <a:pt x="99" y="79"/>
                    <a:pt x="107" y="72"/>
                  </a:cubicBezTo>
                  <a:cubicBezTo>
                    <a:pt x="104" y="74"/>
                    <a:pt x="100" y="79"/>
                    <a:pt x="97" y="83"/>
                  </a:cubicBezTo>
                  <a:cubicBezTo>
                    <a:pt x="93" y="87"/>
                    <a:pt x="90" y="91"/>
                    <a:pt x="86" y="95"/>
                  </a:cubicBezTo>
                  <a:cubicBezTo>
                    <a:pt x="83" y="99"/>
                    <a:pt x="79" y="103"/>
                    <a:pt x="75" y="107"/>
                  </a:cubicBezTo>
                  <a:cubicBezTo>
                    <a:pt x="72" y="111"/>
                    <a:pt x="68" y="114"/>
                    <a:pt x="65" y="117"/>
                  </a:cubicBezTo>
                  <a:cubicBezTo>
                    <a:pt x="65" y="117"/>
                    <a:pt x="65" y="117"/>
                    <a:pt x="65" y="117"/>
                  </a:cubicBezTo>
                  <a:cubicBezTo>
                    <a:pt x="60" y="117"/>
                    <a:pt x="55" y="117"/>
                    <a:pt x="50" y="117"/>
                  </a:cubicBezTo>
                  <a:close/>
                  <a:moveTo>
                    <a:pt x="66" y="117"/>
                  </a:moveTo>
                  <a:cubicBezTo>
                    <a:pt x="72" y="113"/>
                    <a:pt x="77" y="107"/>
                    <a:pt x="83" y="102"/>
                  </a:cubicBezTo>
                  <a:cubicBezTo>
                    <a:pt x="90" y="96"/>
                    <a:pt x="97" y="89"/>
                    <a:pt x="104" y="83"/>
                  </a:cubicBezTo>
                  <a:cubicBezTo>
                    <a:pt x="105" y="82"/>
                    <a:pt x="107" y="80"/>
                    <a:pt x="108" y="79"/>
                  </a:cubicBezTo>
                  <a:cubicBezTo>
                    <a:pt x="109" y="78"/>
                    <a:pt x="110" y="78"/>
                    <a:pt x="111" y="77"/>
                  </a:cubicBezTo>
                  <a:cubicBezTo>
                    <a:pt x="110" y="78"/>
                    <a:pt x="109" y="79"/>
                    <a:pt x="108" y="80"/>
                  </a:cubicBezTo>
                  <a:cubicBezTo>
                    <a:pt x="105" y="83"/>
                    <a:pt x="102" y="86"/>
                    <a:pt x="99" y="89"/>
                  </a:cubicBezTo>
                  <a:cubicBezTo>
                    <a:pt x="94" y="95"/>
                    <a:pt x="89" y="101"/>
                    <a:pt x="84" y="107"/>
                  </a:cubicBezTo>
                  <a:cubicBezTo>
                    <a:pt x="81" y="110"/>
                    <a:pt x="77" y="114"/>
                    <a:pt x="74" y="118"/>
                  </a:cubicBezTo>
                  <a:cubicBezTo>
                    <a:pt x="71" y="118"/>
                    <a:pt x="68" y="118"/>
                    <a:pt x="66" y="117"/>
                  </a:cubicBezTo>
                  <a:close/>
                  <a:moveTo>
                    <a:pt x="108" y="86"/>
                  </a:moveTo>
                  <a:cubicBezTo>
                    <a:pt x="110" y="85"/>
                    <a:pt x="111" y="84"/>
                    <a:pt x="112" y="83"/>
                  </a:cubicBezTo>
                  <a:cubicBezTo>
                    <a:pt x="116" y="80"/>
                    <a:pt x="112" y="84"/>
                    <a:pt x="111" y="85"/>
                  </a:cubicBezTo>
                  <a:cubicBezTo>
                    <a:pt x="107" y="89"/>
                    <a:pt x="104" y="93"/>
                    <a:pt x="100" y="97"/>
                  </a:cubicBezTo>
                  <a:cubicBezTo>
                    <a:pt x="97" y="100"/>
                    <a:pt x="95" y="102"/>
                    <a:pt x="92" y="106"/>
                  </a:cubicBezTo>
                  <a:cubicBezTo>
                    <a:pt x="89" y="110"/>
                    <a:pt x="85" y="113"/>
                    <a:pt x="82" y="117"/>
                  </a:cubicBezTo>
                  <a:cubicBezTo>
                    <a:pt x="81" y="118"/>
                    <a:pt x="82" y="118"/>
                    <a:pt x="82" y="118"/>
                  </a:cubicBezTo>
                  <a:cubicBezTo>
                    <a:pt x="93" y="110"/>
                    <a:pt x="101" y="99"/>
                    <a:pt x="110" y="90"/>
                  </a:cubicBezTo>
                  <a:cubicBezTo>
                    <a:pt x="113" y="87"/>
                    <a:pt x="115" y="85"/>
                    <a:pt x="117" y="83"/>
                  </a:cubicBezTo>
                  <a:cubicBezTo>
                    <a:pt x="115" y="86"/>
                    <a:pt x="112" y="88"/>
                    <a:pt x="110" y="91"/>
                  </a:cubicBezTo>
                  <a:cubicBezTo>
                    <a:pt x="105" y="98"/>
                    <a:pt x="100" y="104"/>
                    <a:pt x="95" y="111"/>
                  </a:cubicBezTo>
                  <a:cubicBezTo>
                    <a:pt x="94" y="112"/>
                    <a:pt x="92" y="114"/>
                    <a:pt x="91" y="115"/>
                  </a:cubicBezTo>
                  <a:cubicBezTo>
                    <a:pt x="91" y="116"/>
                    <a:pt x="90" y="116"/>
                    <a:pt x="90" y="117"/>
                  </a:cubicBezTo>
                  <a:cubicBezTo>
                    <a:pt x="89" y="117"/>
                    <a:pt x="88" y="118"/>
                    <a:pt x="89" y="118"/>
                  </a:cubicBezTo>
                  <a:cubicBezTo>
                    <a:pt x="88" y="118"/>
                    <a:pt x="88" y="119"/>
                    <a:pt x="88" y="119"/>
                  </a:cubicBezTo>
                  <a:cubicBezTo>
                    <a:pt x="83" y="119"/>
                    <a:pt x="79" y="118"/>
                    <a:pt x="75" y="118"/>
                  </a:cubicBezTo>
                  <a:cubicBezTo>
                    <a:pt x="80" y="113"/>
                    <a:pt x="84" y="108"/>
                    <a:pt x="89" y="103"/>
                  </a:cubicBezTo>
                  <a:cubicBezTo>
                    <a:pt x="95" y="97"/>
                    <a:pt x="101" y="91"/>
                    <a:pt x="108" y="86"/>
                  </a:cubicBezTo>
                  <a:close/>
                  <a:moveTo>
                    <a:pt x="93" y="119"/>
                  </a:moveTo>
                  <a:cubicBezTo>
                    <a:pt x="91" y="119"/>
                    <a:pt x="90" y="119"/>
                    <a:pt x="89" y="119"/>
                  </a:cubicBezTo>
                  <a:cubicBezTo>
                    <a:pt x="89" y="119"/>
                    <a:pt x="89" y="119"/>
                    <a:pt x="89" y="118"/>
                  </a:cubicBezTo>
                  <a:cubicBezTo>
                    <a:pt x="89" y="118"/>
                    <a:pt x="89" y="118"/>
                    <a:pt x="89" y="118"/>
                  </a:cubicBezTo>
                  <a:cubicBezTo>
                    <a:pt x="92" y="116"/>
                    <a:pt x="95" y="113"/>
                    <a:pt x="98" y="110"/>
                  </a:cubicBezTo>
                  <a:cubicBezTo>
                    <a:pt x="103" y="104"/>
                    <a:pt x="109" y="100"/>
                    <a:pt x="114" y="94"/>
                  </a:cubicBezTo>
                  <a:cubicBezTo>
                    <a:pt x="116" y="93"/>
                    <a:pt x="117" y="91"/>
                    <a:pt x="118" y="90"/>
                  </a:cubicBezTo>
                  <a:cubicBezTo>
                    <a:pt x="119" y="90"/>
                    <a:pt x="122" y="86"/>
                    <a:pt x="119" y="90"/>
                  </a:cubicBezTo>
                  <a:cubicBezTo>
                    <a:pt x="117" y="93"/>
                    <a:pt x="114" y="96"/>
                    <a:pt x="112" y="100"/>
                  </a:cubicBezTo>
                  <a:cubicBezTo>
                    <a:pt x="107" y="106"/>
                    <a:pt x="101" y="111"/>
                    <a:pt x="96" y="117"/>
                  </a:cubicBezTo>
                  <a:cubicBezTo>
                    <a:pt x="96" y="118"/>
                    <a:pt x="96" y="118"/>
                    <a:pt x="96" y="118"/>
                  </a:cubicBezTo>
                  <a:cubicBezTo>
                    <a:pt x="105" y="111"/>
                    <a:pt x="112" y="103"/>
                    <a:pt x="119" y="96"/>
                  </a:cubicBezTo>
                  <a:cubicBezTo>
                    <a:pt x="121" y="95"/>
                    <a:pt x="122" y="93"/>
                    <a:pt x="123" y="92"/>
                  </a:cubicBezTo>
                  <a:cubicBezTo>
                    <a:pt x="121" y="95"/>
                    <a:pt x="119" y="98"/>
                    <a:pt x="117" y="100"/>
                  </a:cubicBezTo>
                  <a:cubicBezTo>
                    <a:pt x="113" y="105"/>
                    <a:pt x="110" y="110"/>
                    <a:pt x="106" y="114"/>
                  </a:cubicBezTo>
                  <a:cubicBezTo>
                    <a:pt x="106" y="114"/>
                    <a:pt x="105" y="115"/>
                    <a:pt x="105" y="116"/>
                  </a:cubicBezTo>
                  <a:cubicBezTo>
                    <a:pt x="103" y="117"/>
                    <a:pt x="102" y="118"/>
                    <a:pt x="100" y="119"/>
                  </a:cubicBezTo>
                  <a:cubicBezTo>
                    <a:pt x="100" y="119"/>
                    <a:pt x="100" y="119"/>
                    <a:pt x="100" y="119"/>
                  </a:cubicBezTo>
                  <a:cubicBezTo>
                    <a:pt x="97" y="119"/>
                    <a:pt x="95" y="119"/>
                    <a:pt x="93" y="119"/>
                  </a:cubicBezTo>
                  <a:close/>
                  <a:moveTo>
                    <a:pt x="126" y="102"/>
                  </a:moveTo>
                  <a:cubicBezTo>
                    <a:pt x="125" y="103"/>
                    <a:pt x="125" y="104"/>
                    <a:pt x="124" y="105"/>
                  </a:cubicBezTo>
                  <a:cubicBezTo>
                    <a:pt x="120" y="109"/>
                    <a:pt x="115" y="114"/>
                    <a:pt x="111" y="118"/>
                  </a:cubicBezTo>
                  <a:cubicBezTo>
                    <a:pt x="111" y="118"/>
                    <a:pt x="111" y="119"/>
                    <a:pt x="111" y="119"/>
                  </a:cubicBezTo>
                  <a:cubicBezTo>
                    <a:pt x="110" y="119"/>
                    <a:pt x="110" y="119"/>
                    <a:pt x="109" y="119"/>
                  </a:cubicBezTo>
                  <a:cubicBezTo>
                    <a:pt x="114" y="114"/>
                    <a:pt x="119" y="109"/>
                    <a:pt x="123" y="104"/>
                  </a:cubicBezTo>
                  <a:cubicBezTo>
                    <a:pt x="123" y="104"/>
                    <a:pt x="127" y="100"/>
                    <a:pt x="126" y="102"/>
                  </a:cubicBezTo>
                  <a:close/>
                  <a:moveTo>
                    <a:pt x="122" y="108"/>
                  </a:moveTo>
                  <a:cubicBezTo>
                    <a:pt x="120" y="111"/>
                    <a:pt x="117" y="114"/>
                    <a:pt x="115" y="116"/>
                  </a:cubicBezTo>
                  <a:cubicBezTo>
                    <a:pt x="109" y="121"/>
                    <a:pt x="117" y="113"/>
                    <a:pt x="118" y="112"/>
                  </a:cubicBezTo>
                  <a:cubicBezTo>
                    <a:pt x="119" y="111"/>
                    <a:pt x="120" y="110"/>
                    <a:pt x="122" y="108"/>
                  </a:cubicBezTo>
                  <a:close/>
                  <a:moveTo>
                    <a:pt x="107" y="119"/>
                  </a:moveTo>
                  <a:cubicBezTo>
                    <a:pt x="105" y="119"/>
                    <a:pt x="103" y="119"/>
                    <a:pt x="101" y="119"/>
                  </a:cubicBezTo>
                  <a:cubicBezTo>
                    <a:pt x="102" y="119"/>
                    <a:pt x="102" y="119"/>
                    <a:pt x="102" y="119"/>
                  </a:cubicBezTo>
                  <a:cubicBezTo>
                    <a:pt x="102" y="119"/>
                    <a:pt x="103" y="119"/>
                    <a:pt x="103" y="118"/>
                  </a:cubicBezTo>
                  <a:cubicBezTo>
                    <a:pt x="105" y="117"/>
                    <a:pt x="106" y="116"/>
                    <a:pt x="107" y="114"/>
                  </a:cubicBezTo>
                  <a:cubicBezTo>
                    <a:pt x="111" y="110"/>
                    <a:pt x="115" y="106"/>
                    <a:pt x="119" y="102"/>
                  </a:cubicBezTo>
                  <a:cubicBezTo>
                    <a:pt x="120" y="101"/>
                    <a:pt x="126" y="95"/>
                    <a:pt x="124" y="99"/>
                  </a:cubicBezTo>
                  <a:cubicBezTo>
                    <a:pt x="122" y="101"/>
                    <a:pt x="119" y="104"/>
                    <a:pt x="117" y="106"/>
                  </a:cubicBezTo>
                  <a:cubicBezTo>
                    <a:pt x="114" y="110"/>
                    <a:pt x="111" y="115"/>
                    <a:pt x="107" y="119"/>
                  </a:cubicBezTo>
                  <a:close/>
                  <a:moveTo>
                    <a:pt x="113" y="118"/>
                  </a:moveTo>
                  <a:cubicBezTo>
                    <a:pt x="117" y="115"/>
                    <a:pt x="122" y="110"/>
                    <a:pt x="125" y="105"/>
                  </a:cubicBezTo>
                  <a:cubicBezTo>
                    <a:pt x="125" y="105"/>
                    <a:pt x="125" y="105"/>
                    <a:pt x="126" y="104"/>
                  </a:cubicBezTo>
                  <a:cubicBezTo>
                    <a:pt x="126" y="104"/>
                    <a:pt x="127" y="103"/>
                    <a:pt x="127" y="103"/>
                  </a:cubicBezTo>
                  <a:cubicBezTo>
                    <a:pt x="127" y="103"/>
                    <a:pt x="126" y="104"/>
                    <a:pt x="126" y="105"/>
                  </a:cubicBezTo>
                  <a:cubicBezTo>
                    <a:pt x="125" y="106"/>
                    <a:pt x="124" y="107"/>
                    <a:pt x="123" y="109"/>
                  </a:cubicBezTo>
                  <a:cubicBezTo>
                    <a:pt x="121" y="112"/>
                    <a:pt x="118" y="115"/>
                    <a:pt x="115" y="118"/>
                  </a:cubicBezTo>
                  <a:cubicBezTo>
                    <a:pt x="114" y="118"/>
                    <a:pt x="113" y="118"/>
                    <a:pt x="113" y="118"/>
                  </a:cubicBezTo>
                  <a:close/>
                  <a:moveTo>
                    <a:pt x="120" y="116"/>
                  </a:moveTo>
                  <a:cubicBezTo>
                    <a:pt x="119" y="117"/>
                    <a:pt x="118" y="117"/>
                    <a:pt x="117" y="117"/>
                  </a:cubicBezTo>
                  <a:cubicBezTo>
                    <a:pt x="117" y="117"/>
                    <a:pt x="117" y="117"/>
                    <a:pt x="117" y="117"/>
                  </a:cubicBezTo>
                  <a:cubicBezTo>
                    <a:pt x="117" y="117"/>
                    <a:pt x="117" y="117"/>
                    <a:pt x="117" y="117"/>
                  </a:cubicBezTo>
                  <a:cubicBezTo>
                    <a:pt x="117" y="117"/>
                    <a:pt x="117" y="117"/>
                    <a:pt x="117" y="117"/>
                  </a:cubicBezTo>
                  <a:cubicBezTo>
                    <a:pt x="120" y="114"/>
                    <a:pt x="122" y="112"/>
                    <a:pt x="125" y="109"/>
                  </a:cubicBezTo>
                  <a:cubicBezTo>
                    <a:pt x="126" y="108"/>
                    <a:pt x="129" y="103"/>
                    <a:pt x="127" y="109"/>
                  </a:cubicBezTo>
                  <a:cubicBezTo>
                    <a:pt x="125" y="112"/>
                    <a:pt x="123" y="114"/>
                    <a:pt x="120" y="116"/>
                  </a:cubicBezTo>
                  <a:cubicBezTo>
                    <a:pt x="120" y="116"/>
                    <a:pt x="120" y="116"/>
                    <a:pt x="120" y="116"/>
                  </a:cubicBezTo>
                  <a:close/>
                  <a:moveTo>
                    <a:pt x="124" y="114"/>
                  </a:moveTo>
                  <a:cubicBezTo>
                    <a:pt x="126" y="112"/>
                    <a:pt x="128" y="109"/>
                    <a:pt x="129" y="105"/>
                  </a:cubicBezTo>
                  <a:cubicBezTo>
                    <a:pt x="129" y="105"/>
                    <a:pt x="128" y="104"/>
                    <a:pt x="128" y="105"/>
                  </a:cubicBezTo>
                  <a:cubicBezTo>
                    <a:pt x="127" y="106"/>
                    <a:pt x="126" y="107"/>
                    <a:pt x="124" y="108"/>
                  </a:cubicBezTo>
                  <a:cubicBezTo>
                    <a:pt x="126" y="106"/>
                    <a:pt x="127" y="104"/>
                    <a:pt x="128" y="102"/>
                  </a:cubicBezTo>
                  <a:cubicBezTo>
                    <a:pt x="128" y="101"/>
                    <a:pt x="128" y="101"/>
                    <a:pt x="128" y="101"/>
                  </a:cubicBezTo>
                  <a:cubicBezTo>
                    <a:pt x="127" y="102"/>
                    <a:pt x="127" y="102"/>
                    <a:pt x="126" y="103"/>
                  </a:cubicBezTo>
                  <a:cubicBezTo>
                    <a:pt x="127" y="102"/>
                    <a:pt x="127" y="101"/>
                    <a:pt x="127" y="100"/>
                  </a:cubicBezTo>
                  <a:cubicBezTo>
                    <a:pt x="127" y="100"/>
                    <a:pt x="127" y="100"/>
                    <a:pt x="127" y="100"/>
                  </a:cubicBezTo>
                  <a:cubicBezTo>
                    <a:pt x="123" y="103"/>
                    <a:pt x="120" y="107"/>
                    <a:pt x="116" y="110"/>
                  </a:cubicBezTo>
                  <a:cubicBezTo>
                    <a:pt x="115" y="112"/>
                    <a:pt x="113" y="114"/>
                    <a:pt x="111" y="116"/>
                  </a:cubicBezTo>
                  <a:cubicBezTo>
                    <a:pt x="111" y="116"/>
                    <a:pt x="110" y="117"/>
                    <a:pt x="110" y="117"/>
                  </a:cubicBezTo>
                  <a:cubicBezTo>
                    <a:pt x="113" y="114"/>
                    <a:pt x="115" y="110"/>
                    <a:pt x="118" y="106"/>
                  </a:cubicBezTo>
                  <a:cubicBezTo>
                    <a:pt x="121" y="103"/>
                    <a:pt x="124" y="100"/>
                    <a:pt x="126" y="97"/>
                  </a:cubicBezTo>
                  <a:cubicBezTo>
                    <a:pt x="126" y="96"/>
                    <a:pt x="125" y="96"/>
                    <a:pt x="125" y="96"/>
                  </a:cubicBezTo>
                  <a:cubicBezTo>
                    <a:pt x="120" y="100"/>
                    <a:pt x="115" y="104"/>
                    <a:pt x="111" y="109"/>
                  </a:cubicBezTo>
                  <a:cubicBezTo>
                    <a:pt x="111" y="109"/>
                    <a:pt x="112" y="108"/>
                    <a:pt x="112" y="108"/>
                  </a:cubicBezTo>
                  <a:cubicBezTo>
                    <a:pt x="116" y="102"/>
                    <a:pt x="121" y="98"/>
                    <a:pt x="125" y="91"/>
                  </a:cubicBezTo>
                  <a:cubicBezTo>
                    <a:pt x="125" y="91"/>
                    <a:pt x="124" y="91"/>
                    <a:pt x="124" y="91"/>
                  </a:cubicBezTo>
                  <a:cubicBezTo>
                    <a:pt x="120" y="95"/>
                    <a:pt x="115" y="99"/>
                    <a:pt x="111" y="103"/>
                  </a:cubicBezTo>
                  <a:cubicBezTo>
                    <a:pt x="107" y="108"/>
                    <a:pt x="102" y="112"/>
                    <a:pt x="98" y="117"/>
                  </a:cubicBezTo>
                  <a:cubicBezTo>
                    <a:pt x="106" y="107"/>
                    <a:pt x="115" y="98"/>
                    <a:pt x="122" y="87"/>
                  </a:cubicBezTo>
                  <a:cubicBezTo>
                    <a:pt x="122" y="87"/>
                    <a:pt x="122" y="86"/>
                    <a:pt x="121" y="87"/>
                  </a:cubicBezTo>
                  <a:cubicBezTo>
                    <a:pt x="116" y="91"/>
                    <a:pt x="111" y="96"/>
                    <a:pt x="106" y="101"/>
                  </a:cubicBezTo>
                  <a:cubicBezTo>
                    <a:pt x="103" y="104"/>
                    <a:pt x="100" y="107"/>
                    <a:pt x="97" y="109"/>
                  </a:cubicBezTo>
                  <a:cubicBezTo>
                    <a:pt x="104" y="100"/>
                    <a:pt x="111" y="91"/>
                    <a:pt x="119" y="82"/>
                  </a:cubicBezTo>
                  <a:cubicBezTo>
                    <a:pt x="119" y="82"/>
                    <a:pt x="119" y="82"/>
                    <a:pt x="119" y="82"/>
                  </a:cubicBezTo>
                  <a:cubicBezTo>
                    <a:pt x="124" y="88"/>
                    <a:pt x="128" y="95"/>
                    <a:pt x="129" y="102"/>
                  </a:cubicBezTo>
                  <a:cubicBezTo>
                    <a:pt x="129" y="108"/>
                    <a:pt x="127" y="112"/>
                    <a:pt x="124" y="114"/>
                  </a:cubicBezTo>
                  <a:close/>
                  <a:moveTo>
                    <a:pt x="119" y="81"/>
                  </a:moveTo>
                  <a:cubicBezTo>
                    <a:pt x="109" y="89"/>
                    <a:pt x="101" y="99"/>
                    <a:pt x="92" y="108"/>
                  </a:cubicBezTo>
                  <a:cubicBezTo>
                    <a:pt x="93" y="106"/>
                    <a:pt x="95" y="104"/>
                    <a:pt x="97" y="102"/>
                  </a:cubicBezTo>
                  <a:cubicBezTo>
                    <a:pt x="103" y="94"/>
                    <a:pt x="109" y="88"/>
                    <a:pt x="116" y="81"/>
                  </a:cubicBezTo>
                  <a:cubicBezTo>
                    <a:pt x="116" y="80"/>
                    <a:pt x="115" y="80"/>
                    <a:pt x="115" y="80"/>
                  </a:cubicBezTo>
                  <a:cubicBezTo>
                    <a:pt x="108" y="85"/>
                    <a:pt x="101" y="90"/>
                    <a:pt x="95" y="96"/>
                  </a:cubicBezTo>
                  <a:cubicBezTo>
                    <a:pt x="95" y="96"/>
                    <a:pt x="96" y="95"/>
                    <a:pt x="96" y="94"/>
                  </a:cubicBezTo>
                  <a:cubicBezTo>
                    <a:pt x="101" y="88"/>
                    <a:pt x="109" y="83"/>
                    <a:pt x="112" y="75"/>
                  </a:cubicBezTo>
                  <a:cubicBezTo>
                    <a:pt x="112" y="75"/>
                    <a:pt x="112" y="75"/>
                    <a:pt x="111" y="75"/>
                  </a:cubicBezTo>
                  <a:cubicBezTo>
                    <a:pt x="104" y="82"/>
                    <a:pt x="96" y="89"/>
                    <a:pt x="89" y="96"/>
                  </a:cubicBezTo>
                  <a:cubicBezTo>
                    <a:pt x="85" y="99"/>
                    <a:pt x="81" y="102"/>
                    <a:pt x="78" y="106"/>
                  </a:cubicBezTo>
                  <a:cubicBezTo>
                    <a:pt x="78" y="106"/>
                    <a:pt x="78" y="105"/>
                    <a:pt x="78" y="105"/>
                  </a:cubicBezTo>
                  <a:cubicBezTo>
                    <a:pt x="82" y="101"/>
                    <a:pt x="86" y="97"/>
                    <a:pt x="89" y="93"/>
                  </a:cubicBezTo>
                  <a:cubicBezTo>
                    <a:pt x="95" y="86"/>
                    <a:pt x="103" y="79"/>
                    <a:pt x="108" y="71"/>
                  </a:cubicBezTo>
                  <a:cubicBezTo>
                    <a:pt x="108" y="71"/>
                    <a:pt x="108" y="71"/>
                    <a:pt x="109" y="71"/>
                  </a:cubicBezTo>
                  <a:cubicBezTo>
                    <a:pt x="112" y="74"/>
                    <a:pt x="116" y="78"/>
                    <a:pt x="119" y="81"/>
                  </a:cubicBezTo>
                  <a:close/>
                  <a:moveTo>
                    <a:pt x="43" y="45"/>
                  </a:moveTo>
                  <a:cubicBezTo>
                    <a:pt x="52" y="32"/>
                    <a:pt x="47" y="18"/>
                    <a:pt x="40" y="6"/>
                  </a:cubicBezTo>
                  <a:cubicBezTo>
                    <a:pt x="52" y="4"/>
                    <a:pt x="64" y="5"/>
                    <a:pt x="75" y="5"/>
                  </a:cubicBezTo>
                  <a:cubicBezTo>
                    <a:pt x="70" y="15"/>
                    <a:pt x="67" y="25"/>
                    <a:pt x="73" y="36"/>
                  </a:cubicBezTo>
                  <a:cubicBezTo>
                    <a:pt x="79" y="49"/>
                    <a:pt x="94" y="58"/>
                    <a:pt x="104" y="67"/>
                  </a:cubicBezTo>
                  <a:cubicBezTo>
                    <a:pt x="104" y="68"/>
                    <a:pt x="105" y="68"/>
                    <a:pt x="105" y="68"/>
                  </a:cubicBezTo>
                  <a:cubicBezTo>
                    <a:pt x="104" y="68"/>
                    <a:pt x="103" y="69"/>
                    <a:pt x="102" y="70"/>
                  </a:cubicBezTo>
                  <a:cubicBezTo>
                    <a:pt x="98" y="73"/>
                    <a:pt x="92" y="69"/>
                    <a:pt x="88" y="68"/>
                  </a:cubicBezTo>
                  <a:cubicBezTo>
                    <a:pt x="80" y="66"/>
                    <a:pt x="75" y="74"/>
                    <a:pt x="69" y="78"/>
                  </a:cubicBezTo>
                  <a:cubicBezTo>
                    <a:pt x="59" y="84"/>
                    <a:pt x="54" y="71"/>
                    <a:pt x="47" y="66"/>
                  </a:cubicBezTo>
                  <a:cubicBezTo>
                    <a:pt x="41" y="62"/>
                    <a:pt x="35" y="63"/>
                    <a:pt x="29" y="66"/>
                  </a:cubicBezTo>
                  <a:cubicBezTo>
                    <a:pt x="34" y="59"/>
                    <a:pt x="39" y="52"/>
                    <a:pt x="43" y="45"/>
                  </a:cubicBezTo>
                  <a:close/>
                  <a:moveTo>
                    <a:pt x="17" y="82"/>
                  </a:moveTo>
                  <a:cubicBezTo>
                    <a:pt x="20" y="79"/>
                    <a:pt x="24" y="76"/>
                    <a:pt x="28" y="73"/>
                  </a:cubicBezTo>
                  <a:cubicBezTo>
                    <a:pt x="30" y="72"/>
                    <a:pt x="32" y="70"/>
                    <a:pt x="34" y="69"/>
                  </a:cubicBezTo>
                  <a:cubicBezTo>
                    <a:pt x="36" y="68"/>
                    <a:pt x="38" y="67"/>
                    <a:pt x="40" y="67"/>
                  </a:cubicBezTo>
                  <a:cubicBezTo>
                    <a:pt x="40" y="67"/>
                    <a:pt x="40" y="67"/>
                    <a:pt x="40" y="67"/>
                  </a:cubicBezTo>
                  <a:cubicBezTo>
                    <a:pt x="39" y="67"/>
                    <a:pt x="38" y="69"/>
                    <a:pt x="37" y="69"/>
                  </a:cubicBezTo>
                  <a:cubicBezTo>
                    <a:pt x="32" y="74"/>
                    <a:pt x="25" y="79"/>
                    <a:pt x="19" y="83"/>
                  </a:cubicBezTo>
                  <a:cubicBezTo>
                    <a:pt x="16" y="85"/>
                    <a:pt x="13" y="88"/>
                    <a:pt x="11" y="91"/>
                  </a:cubicBezTo>
                  <a:cubicBezTo>
                    <a:pt x="13" y="88"/>
                    <a:pt x="15" y="84"/>
                    <a:pt x="17" y="82"/>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249"/>
            <p:cNvSpPr>
              <a:spLocks noEditPoints="1"/>
            </p:cNvSpPr>
            <p:nvPr/>
          </p:nvSpPr>
          <p:spPr bwMode="auto">
            <a:xfrm>
              <a:off x="4142033" y="-70416"/>
              <a:ext cx="1154113" cy="1065213"/>
            </a:xfrm>
            <a:custGeom>
              <a:avLst/>
              <a:gdLst>
                <a:gd name="T0" fmla="*/ 227 w 272"/>
                <a:gd name="T1" fmla="*/ 141 h 251"/>
                <a:gd name="T2" fmla="*/ 77 w 272"/>
                <a:gd name="T3" fmla="*/ 5 h 251"/>
                <a:gd name="T4" fmla="*/ 11 w 272"/>
                <a:gd name="T5" fmla="*/ 228 h 251"/>
                <a:gd name="T6" fmla="*/ 49 w 272"/>
                <a:gd name="T7" fmla="*/ 145 h 251"/>
                <a:gd name="T8" fmla="*/ 88 w 272"/>
                <a:gd name="T9" fmla="*/ 136 h 251"/>
                <a:gd name="T10" fmla="*/ 217 w 272"/>
                <a:gd name="T11" fmla="*/ 144 h 251"/>
                <a:gd name="T12" fmla="*/ 206 w 272"/>
                <a:gd name="T13" fmla="*/ 150 h 251"/>
                <a:gd name="T14" fmla="*/ 124 w 272"/>
                <a:gd name="T15" fmla="*/ 214 h 251"/>
                <a:gd name="T16" fmla="*/ 168 w 272"/>
                <a:gd name="T17" fmla="*/ 144 h 251"/>
                <a:gd name="T18" fmla="*/ 83 w 272"/>
                <a:gd name="T19" fmla="*/ 234 h 251"/>
                <a:gd name="T20" fmla="*/ 129 w 272"/>
                <a:gd name="T21" fmla="*/ 177 h 251"/>
                <a:gd name="T22" fmla="*/ 60 w 272"/>
                <a:gd name="T23" fmla="*/ 209 h 251"/>
                <a:gd name="T24" fmla="*/ 115 w 272"/>
                <a:gd name="T25" fmla="*/ 161 h 251"/>
                <a:gd name="T26" fmla="*/ 86 w 272"/>
                <a:gd name="T27" fmla="*/ 202 h 251"/>
                <a:gd name="T28" fmla="*/ 26 w 272"/>
                <a:gd name="T29" fmla="*/ 226 h 251"/>
                <a:gd name="T30" fmla="*/ 99 w 272"/>
                <a:gd name="T31" fmla="*/ 153 h 251"/>
                <a:gd name="T32" fmla="*/ 103 w 272"/>
                <a:gd name="T33" fmla="*/ 149 h 251"/>
                <a:gd name="T34" fmla="*/ 13 w 272"/>
                <a:gd name="T35" fmla="*/ 206 h 251"/>
                <a:gd name="T36" fmla="*/ 77 w 272"/>
                <a:gd name="T37" fmla="*/ 144 h 251"/>
                <a:gd name="T38" fmla="*/ 18 w 272"/>
                <a:gd name="T39" fmla="*/ 192 h 251"/>
                <a:gd name="T40" fmla="*/ 14 w 272"/>
                <a:gd name="T41" fmla="*/ 220 h 251"/>
                <a:gd name="T42" fmla="*/ 87 w 272"/>
                <a:gd name="T43" fmla="*/ 165 h 251"/>
                <a:gd name="T44" fmla="*/ 110 w 272"/>
                <a:gd name="T45" fmla="*/ 162 h 251"/>
                <a:gd name="T46" fmla="*/ 22 w 272"/>
                <a:gd name="T47" fmla="*/ 230 h 251"/>
                <a:gd name="T48" fmla="*/ 87 w 272"/>
                <a:gd name="T49" fmla="*/ 198 h 251"/>
                <a:gd name="T50" fmla="*/ 130 w 272"/>
                <a:gd name="T51" fmla="*/ 173 h 251"/>
                <a:gd name="T52" fmla="*/ 111 w 272"/>
                <a:gd name="T53" fmla="*/ 197 h 251"/>
                <a:gd name="T54" fmla="*/ 79 w 272"/>
                <a:gd name="T55" fmla="*/ 237 h 251"/>
                <a:gd name="T56" fmla="*/ 99 w 272"/>
                <a:gd name="T57" fmla="*/ 204 h 251"/>
                <a:gd name="T58" fmla="*/ 169 w 272"/>
                <a:gd name="T59" fmla="*/ 155 h 251"/>
                <a:gd name="T60" fmla="*/ 101 w 272"/>
                <a:gd name="T61" fmla="*/ 236 h 251"/>
                <a:gd name="T62" fmla="*/ 194 w 272"/>
                <a:gd name="T63" fmla="*/ 150 h 251"/>
                <a:gd name="T64" fmla="*/ 126 w 272"/>
                <a:gd name="T65" fmla="*/ 230 h 251"/>
                <a:gd name="T66" fmla="*/ 132 w 272"/>
                <a:gd name="T67" fmla="*/ 237 h 251"/>
                <a:gd name="T68" fmla="*/ 219 w 272"/>
                <a:gd name="T69" fmla="*/ 160 h 251"/>
                <a:gd name="T70" fmla="*/ 134 w 272"/>
                <a:gd name="T71" fmla="*/ 238 h 251"/>
                <a:gd name="T72" fmla="*/ 166 w 272"/>
                <a:gd name="T73" fmla="*/ 237 h 251"/>
                <a:gd name="T74" fmla="*/ 185 w 272"/>
                <a:gd name="T75" fmla="*/ 233 h 251"/>
                <a:gd name="T76" fmla="*/ 220 w 272"/>
                <a:gd name="T77" fmla="*/ 173 h 251"/>
                <a:gd name="T78" fmla="*/ 232 w 272"/>
                <a:gd name="T79" fmla="*/ 190 h 251"/>
                <a:gd name="T80" fmla="*/ 243 w 272"/>
                <a:gd name="T81" fmla="*/ 194 h 251"/>
                <a:gd name="T82" fmla="*/ 203 w 272"/>
                <a:gd name="T83" fmla="*/ 241 h 251"/>
                <a:gd name="T84" fmla="*/ 221 w 272"/>
                <a:gd name="T85" fmla="*/ 240 h 251"/>
                <a:gd name="T86" fmla="*/ 247 w 272"/>
                <a:gd name="T87" fmla="*/ 219 h 251"/>
                <a:gd name="T88" fmla="*/ 242 w 272"/>
                <a:gd name="T89" fmla="*/ 206 h 251"/>
                <a:gd name="T90" fmla="*/ 255 w 272"/>
                <a:gd name="T91" fmla="*/ 211 h 251"/>
                <a:gd name="T92" fmla="*/ 243 w 272"/>
                <a:gd name="T93" fmla="*/ 235 h 251"/>
                <a:gd name="T94" fmla="*/ 258 w 272"/>
                <a:gd name="T95" fmla="*/ 220 h 251"/>
                <a:gd name="T96" fmla="*/ 253 w 272"/>
                <a:gd name="T97" fmla="*/ 219 h 251"/>
                <a:gd name="T98" fmla="*/ 236 w 272"/>
                <a:gd name="T99" fmla="*/ 223 h 251"/>
                <a:gd name="T100" fmla="*/ 225 w 272"/>
                <a:gd name="T101" fmla="*/ 221 h 251"/>
                <a:gd name="T102" fmla="*/ 248 w 272"/>
                <a:gd name="T103" fmla="*/ 176 h 251"/>
                <a:gd name="T104" fmla="*/ 262 w 272"/>
                <a:gd name="T105" fmla="*/ 206 h 251"/>
                <a:gd name="T106" fmla="*/ 234 w 272"/>
                <a:gd name="T107" fmla="*/ 162 h 251"/>
                <a:gd name="T108" fmla="*/ 158 w 272"/>
                <a:gd name="T109" fmla="*/ 214 h 251"/>
                <a:gd name="T110" fmla="*/ 88 w 272"/>
                <a:gd name="T111" fmla="*/ 92 h 251"/>
                <a:gd name="T112" fmla="*/ 207 w 272"/>
                <a:gd name="T113" fmla="*/ 141 h 251"/>
                <a:gd name="T114" fmla="*/ 35 w 272"/>
                <a:gd name="T115" fmla="*/ 166 h 251"/>
                <a:gd name="T116" fmla="*/ 38 w 272"/>
                <a:gd name="T117" fmla="*/ 168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2" h="251">
                  <a:moveTo>
                    <a:pt x="60" y="244"/>
                  </a:moveTo>
                  <a:cubicBezTo>
                    <a:pt x="70" y="244"/>
                    <a:pt x="81" y="243"/>
                    <a:pt x="92" y="243"/>
                  </a:cubicBezTo>
                  <a:cubicBezTo>
                    <a:pt x="109" y="242"/>
                    <a:pt x="127" y="243"/>
                    <a:pt x="144" y="245"/>
                  </a:cubicBezTo>
                  <a:cubicBezTo>
                    <a:pt x="173" y="247"/>
                    <a:pt x="203" y="251"/>
                    <a:pt x="231" y="246"/>
                  </a:cubicBezTo>
                  <a:cubicBezTo>
                    <a:pt x="252" y="241"/>
                    <a:pt x="272" y="226"/>
                    <a:pt x="268" y="202"/>
                  </a:cubicBezTo>
                  <a:cubicBezTo>
                    <a:pt x="264" y="177"/>
                    <a:pt x="244" y="157"/>
                    <a:pt x="227" y="141"/>
                  </a:cubicBezTo>
                  <a:cubicBezTo>
                    <a:pt x="207" y="122"/>
                    <a:pt x="186" y="106"/>
                    <a:pt x="167" y="87"/>
                  </a:cubicBezTo>
                  <a:cubicBezTo>
                    <a:pt x="156" y="76"/>
                    <a:pt x="148" y="63"/>
                    <a:pt x="147" y="47"/>
                  </a:cubicBezTo>
                  <a:cubicBezTo>
                    <a:pt x="147" y="33"/>
                    <a:pt x="154" y="20"/>
                    <a:pt x="161" y="9"/>
                  </a:cubicBezTo>
                  <a:cubicBezTo>
                    <a:pt x="162" y="7"/>
                    <a:pt x="161" y="5"/>
                    <a:pt x="160" y="4"/>
                  </a:cubicBezTo>
                  <a:cubicBezTo>
                    <a:pt x="159" y="3"/>
                    <a:pt x="158" y="2"/>
                    <a:pt x="157" y="2"/>
                  </a:cubicBezTo>
                  <a:cubicBezTo>
                    <a:pt x="130" y="3"/>
                    <a:pt x="104" y="0"/>
                    <a:pt x="77" y="5"/>
                  </a:cubicBezTo>
                  <a:cubicBezTo>
                    <a:pt x="75" y="6"/>
                    <a:pt x="75" y="8"/>
                    <a:pt x="75" y="10"/>
                  </a:cubicBezTo>
                  <a:cubicBezTo>
                    <a:pt x="75" y="10"/>
                    <a:pt x="75" y="12"/>
                    <a:pt x="75" y="13"/>
                  </a:cubicBezTo>
                  <a:cubicBezTo>
                    <a:pt x="83" y="26"/>
                    <a:pt x="90" y="40"/>
                    <a:pt x="92" y="56"/>
                  </a:cubicBezTo>
                  <a:cubicBezTo>
                    <a:pt x="93" y="75"/>
                    <a:pt x="82" y="90"/>
                    <a:pt x="71" y="104"/>
                  </a:cubicBezTo>
                  <a:cubicBezTo>
                    <a:pt x="55" y="127"/>
                    <a:pt x="38" y="149"/>
                    <a:pt x="22" y="172"/>
                  </a:cubicBezTo>
                  <a:cubicBezTo>
                    <a:pt x="12" y="187"/>
                    <a:pt x="0" y="210"/>
                    <a:pt x="11" y="228"/>
                  </a:cubicBezTo>
                  <a:cubicBezTo>
                    <a:pt x="21" y="243"/>
                    <a:pt x="44" y="244"/>
                    <a:pt x="60" y="244"/>
                  </a:cubicBezTo>
                  <a:close/>
                  <a:moveTo>
                    <a:pt x="49" y="145"/>
                  </a:moveTo>
                  <a:cubicBezTo>
                    <a:pt x="50" y="145"/>
                    <a:pt x="51" y="144"/>
                    <a:pt x="52" y="143"/>
                  </a:cubicBezTo>
                  <a:cubicBezTo>
                    <a:pt x="56" y="141"/>
                    <a:pt x="60" y="139"/>
                    <a:pt x="64" y="137"/>
                  </a:cubicBezTo>
                  <a:cubicBezTo>
                    <a:pt x="57" y="143"/>
                    <a:pt x="50" y="149"/>
                    <a:pt x="43" y="155"/>
                  </a:cubicBezTo>
                  <a:cubicBezTo>
                    <a:pt x="45" y="151"/>
                    <a:pt x="47" y="148"/>
                    <a:pt x="49" y="145"/>
                  </a:cubicBezTo>
                  <a:close/>
                  <a:moveTo>
                    <a:pt x="69" y="136"/>
                  </a:moveTo>
                  <a:cubicBezTo>
                    <a:pt x="72" y="135"/>
                    <a:pt x="74" y="134"/>
                    <a:pt x="77" y="134"/>
                  </a:cubicBezTo>
                  <a:cubicBezTo>
                    <a:pt x="69" y="137"/>
                    <a:pt x="62" y="142"/>
                    <a:pt x="55" y="147"/>
                  </a:cubicBezTo>
                  <a:cubicBezTo>
                    <a:pt x="60" y="143"/>
                    <a:pt x="64" y="139"/>
                    <a:pt x="69" y="136"/>
                  </a:cubicBezTo>
                  <a:close/>
                  <a:moveTo>
                    <a:pt x="84" y="135"/>
                  </a:moveTo>
                  <a:cubicBezTo>
                    <a:pt x="85" y="135"/>
                    <a:pt x="86" y="135"/>
                    <a:pt x="88" y="136"/>
                  </a:cubicBezTo>
                  <a:cubicBezTo>
                    <a:pt x="79" y="140"/>
                    <a:pt x="71" y="147"/>
                    <a:pt x="63" y="153"/>
                  </a:cubicBezTo>
                  <a:cubicBezTo>
                    <a:pt x="50" y="164"/>
                    <a:pt x="36" y="174"/>
                    <a:pt x="23" y="185"/>
                  </a:cubicBezTo>
                  <a:cubicBezTo>
                    <a:pt x="24" y="185"/>
                    <a:pt x="25" y="184"/>
                    <a:pt x="25" y="183"/>
                  </a:cubicBezTo>
                  <a:cubicBezTo>
                    <a:pt x="31" y="176"/>
                    <a:pt x="38" y="171"/>
                    <a:pt x="46" y="165"/>
                  </a:cubicBezTo>
                  <a:cubicBezTo>
                    <a:pt x="59" y="156"/>
                    <a:pt x="72" y="146"/>
                    <a:pt x="84" y="135"/>
                  </a:cubicBezTo>
                  <a:close/>
                  <a:moveTo>
                    <a:pt x="217" y="144"/>
                  </a:moveTo>
                  <a:cubicBezTo>
                    <a:pt x="200" y="158"/>
                    <a:pt x="185" y="172"/>
                    <a:pt x="169" y="187"/>
                  </a:cubicBezTo>
                  <a:cubicBezTo>
                    <a:pt x="161" y="194"/>
                    <a:pt x="152" y="202"/>
                    <a:pt x="144" y="210"/>
                  </a:cubicBezTo>
                  <a:cubicBezTo>
                    <a:pt x="150" y="203"/>
                    <a:pt x="156" y="197"/>
                    <a:pt x="163" y="191"/>
                  </a:cubicBezTo>
                  <a:cubicBezTo>
                    <a:pt x="175" y="179"/>
                    <a:pt x="187" y="166"/>
                    <a:pt x="196" y="150"/>
                  </a:cubicBezTo>
                  <a:cubicBezTo>
                    <a:pt x="197" y="151"/>
                    <a:pt x="197" y="151"/>
                    <a:pt x="198" y="151"/>
                  </a:cubicBezTo>
                  <a:cubicBezTo>
                    <a:pt x="201" y="151"/>
                    <a:pt x="204" y="151"/>
                    <a:pt x="206" y="150"/>
                  </a:cubicBezTo>
                  <a:cubicBezTo>
                    <a:pt x="208" y="149"/>
                    <a:pt x="214" y="143"/>
                    <a:pt x="217" y="144"/>
                  </a:cubicBezTo>
                  <a:close/>
                  <a:moveTo>
                    <a:pt x="182" y="145"/>
                  </a:moveTo>
                  <a:cubicBezTo>
                    <a:pt x="186" y="146"/>
                    <a:pt x="190" y="148"/>
                    <a:pt x="193" y="149"/>
                  </a:cubicBezTo>
                  <a:cubicBezTo>
                    <a:pt x="186" y="156"/>
                    <a:pt x="180" y="163"/>
                    <a:pt x="172" y="169"/>
                  </a:cubicBezTo>
                  <a:cubicBezTo>
                    <a:pt x="163" y="177"/>
                    <a:pt x="155" y="185"/>
                    <a:pt x="146" y="193"/>
                  </a:cubicBezTo>
                  <a:cubicBezTo>
                    <a:pt x="139" y="200"/>
                    <a:pt x="131" y="207"/>
                    <a:pt x="124" y="214"/>
                  </a:cubicBezTo>
                  <a:cubicBezTo>
                    <a:pt x="124" y="213"/>
                    <a:pt x="125" y="213"/>
                    <a:pt x="125" y="212"/>
                  </a:cubicBezTo>
                  <a:cubicBezTo>
                    <a:pt x="132" y="204"/>
                    <a:pt x="140" y="198"/>
                    <a:pt x="146" y="190"/>
                  </a:cubicBezTo>
                  <a:cubicBezTo>
                    <a:pt x="153" y="182"/>
                    <a:pt x="158" y="173"/>
                    <a:pt x="165" y="166"/>
                  </a:cubicBezTo>
                  <a:cubicBezTo>
                    <a:pt x="172" y="159"/>
                    <a:pt x="178" y="153"/>
                    <a:pt x="182" y="145"/>
                  </a:cubicBezTo>
                  <a:cubicBezTo>
                    <a:pt x="182" y="145"/>
                    <a:pt x="182" y="145"/>
                    <a:pt x="182" y="145"/>
                  </a:cubicBezTo>
                  <a:close/>
                  <a:moveTo>
                    <a:pt x="168" y="144"/>
                  </a:moveTo>
                  <a:cubicBezTo>
                    <a:pt x="171" y="143"/>
                    <a:pt x="174" y="143"/>
                    <a:pt x="178" y="143"/>
                  </a:cubicBezTo>
                  <a:cubicBezTo>
                    <a:pt x="179" y="143"/>
                    <a:pt x="180" y="144"/>
                    <a:pt x="181" y="144"/>
                  </a:cubicBezTo>
                  <a:cubicBezTo>
                    <a:pt x="165" y="155"/>
                    <a:pt x="151" y="170"/>
                    <a:pt x="137" y="184"/>
                  </a:cubicBezTo>
                  <a:cubicBezTo>
                    <a:pt x="122" y="199"/>
                    <a:pt x="105" y="212"/>
                    <a:pt x="91" y="228"/>
                  </a:cubicBezTo>
                  <a:cubicBezTo>
                    <a:pt x="89" y="230"/>
                    <a:pt x="86" y="232"/>
                    <a:pt x="84" y="233"/>
                  </a:cubicBezTo>
                  <a:cubicBezTo>
                    <a:pt x="84" y="234"/>
                    <a:pt x="84" y="234"/>
                    <a:pt x="83" y="234"/>
                  </a:cubicBezTo>
                  <a:cubicBezTo>
                    <a:pt x="88" y="229"/>
                    <a:pt x="92" y="225"/>
                    <a:pt x="97" y="221"/>
                  </a:cubicBezTo>
                  <a:cubicBezTo>
                    <a:pt x="105" y="213"/>
                    <a:pt x="114" y="205"/>
                    <a:pt x="122" y="197"/>
                  </a:cubicBezTo>
                  <a:cubicBezTo>
                    <a:pt x="139" y="181"/>
                    <a:pt x="153" y="162"/>
                    <a:pt x="168" y="144"/>
                  </a:cubicBezTo>
                  <a:close/>
                  <a:moveTo>
                    <a:pt x="162" y="148"/>
                  </a:moveTo>
                  <a:cubicBezTo>
                    <a:pt x="158" y="151"/>
                    <a:pt x="155" y="155"/>
                    <a:pt x="151" y="159"/>
                  </a:cubicBezTo>
                  <a:cubicBezTo>
                    <a:pt x="144" y="165"/>
                    <a:pt x="136" y="171"/>
                    <a:pt x="129" y="177"/>
                  </a:cubicBezTo>
                  <a:cubicBezTo>
                    <a:pt x="127" y="178"/>
                    <a:pt x="126" y="179"/>
                    <a:pt x="125" y="180"/>
                  </a:cubicBezTo>
                  <a:cubicBezTo>
                    <a:pt x="130" y="175"/>
                    <a:pt x="136" y="169"/>
                    <a:pt x="141" y="163"/>
                  </a:cubicBezTo>
                  <a:cubicBezTo>
                    <a:pt x="149" y="160"/>
                    <a:pt x="155" y="152"/>
                    <a:pt x="162" y="148"/>
                  </a:cubicBezTo>
                  <a:close/>
                  <a:moveTo>
                    <a:pt x="119" y="164"/>
                  </a:moveTo>
                  <a:cubicBezTo>
                    <a:pt x="105" y="173"/>
                    <a:pt x="93" y="184"/>
                    <a:pt x="81" y="194"/>
                  </a:cubicBezTo>
                  <a:cubicBezTo>
                    <a:pt x="74" y="200"/>
                    <a:pt x="67" y="204"/>
                    <a:pt x="60" y="209"/>
                  </a:cubicBezTo>
                  <a:cubicBezTo>
                    <a:pt x="52" y="216"/>
                    <a:pt x="45" y="224"/>
                    <a:pt x="37" y="231"/>
                  </a:cubicBezTo>
                  <a:cubicBezTo>
                    <a:pt x="31" y="235"/>
                    <a:pt x="36" y="231"/>
                    <a:pt x="37" y="230"/>
                  </a:cubicBezTo>
                  <a:cubicBezTo>
                    <a:pt x="41" y="226"/>
                    <a:pt x="44" y="222"/>
                    <a:pt x="48" y="219"/>
                  </a:cubicBezTo>
                  <a:cubicBezTo>
                    <a:pt x="56" y="212"/>
                    <a:pt x="64" y="206"/>
                    <a:pt x="72" y="200"/>
                  </a:cubicBezTo>
                  <a:cubicBezTo>
                    <a:pt x="87" y="188"/>
                    <a:pt x="101" y="174"/>
                    <a:pt x="114" y="161"/>
                  </a:cubicBezTo>
                  <a:cubicBezTo>
                    <a:pt x="115" y="161"/>
                    <a:pt x="115" y="161"/>
                    <a:pt x="115" y="161"/>
                  </a:cubicBezTo>
                  <a:cubicBezTo>
                    <a:pt x="120" y="165"/>
                    <a:pt x="126" y="167"/>
                    <a:pt x="133" y="166"/>
                  </a:cubicBezTo>
                  <a:cubicBezTo>
                    <a:pt x="123" y="173"/>
                    <a:pt x="113" y="181"/>
                    <a:pt x="103" y="189"/>
                  </a:cubicBezTo>
                  <a:cubicBezTo>
                    <a:pt x="89" y="202"/>
                    <a:pt x="75" y="214"/>
                    <a:pt x="61" y="227"/>
                  </a:cubicBezTo>
                  <a:cubicBezTo>
                    <a:pt x="60" y="228"/>
                    <a:pt x="52" y="235"/>
                    <a:pt x="53" y="233"/>
                  </a:cubicBezTo>
                  <a:cubicBezTo>
                    <a:pt x="57" y="229"/>
                    <a:pt x="60" y="226"/>
                    <a:pt x="64" y="222"/>
                  </a:cubicBezTo>
                  <a:cubicBezTo>
                    <a:pt x="71" y="215"/>
                    <a:pt x="78" y="209"/>
                    <a:pt x="86" y="202"/>
                  </a:cubicBezTo>
                  <a:cubicBezTo>
                    <a:pt x="92" y="196"/>
                    <a:pt x="98" y="189"/>
                    <a:pt x="104" y="183"/>
                  </a:cubicBezTo>
                  <a:cubicBezTo>
                    <a:pt x="110" y="178"/>
                    <a:pt x="116" y="172"/>
                    <a:pt x="120" y="165"/>
                  </a:cubicBezTo>
                  <a:cubicBezTo>
                    <a:pt x="120" y="164"/>
                    <a:pt x="120" y="164"/>
                    <a:pt x="119" y="164"/>
                  </a:cubicBezTo>
                  <a:close/>
                  <a:moveTo>
                    <a:pt x="104" y="151"/>
                  </a:moveTo>
                  <a:cubicBezTo>
                    <a:pt x="107" y="154"/>
                    <a:pt x="110" y="157"/>
                    <a:pt x="113" y="160"/>
                  </a:cubicBezTo>
                  <a:cubicBezTo>
                    <a:pt x="80" y="176"/>
                    <a:pt x="56" y="205"/>
                    <a:pt x="26" y="226"/>
                  </a:cubicBezTo>
                  <a:cubicBezTo>
                    <a:pt x="18" y="231"/>
                    <a:pt x="29" y="221"/>
                    <a:pt x="30" y="220"/>
                  </a:cubicBezTo>
                  <a:cubicBezTo>
                    <a:pt x="33" y="217"/>
                    <a:pt x="37" y="214"/>
                    <a:pt x="40" y="211"/>
                  </a:cubicBezTo>
                  <a:cubicBezTo>
                    <a:pt x="48" y="205"/>
                    <a:pt x="55" y="199"/>
                    <a:pt x="62" y="192"/>
                  </a:cubicBezTo>
                  <a:cubicBezTo>
                    <a:pt x="77" y="179"/>
                    <a:pt x="90" y="164"/>
                    <a:pt x="104" y="151"/>
                  </a:cubicBezTo>
                  <a:close/>
                  <a:moveTo>
                    <a:pt x="101" y="152"/>
                  </a:moveTo>
                  <a:cubicBezTo>
                    <a:pt x="100" y="151"/>
                    <a:pt x="99" y="152"/>
                    <a:pt x="99" y="153"/>
                  </a:cubicBezTo>
                  <a:cubicBezTo>
                    <a:pt x="83" y="167"/>
                    <a:pt x="67" y="179"/>
                    <a:pt x="51" y="192"/>
                  </a:cubicBezTo>
                  <a:cubicBezTo>
                    <a:pt x="43" y="198"/>
                    <a:pt x="36" y="204"/>
                    <a:pt x="28" y="210"/>
                  </a:cubicBezTo>
                  <a:cubicBezTo>
                    <a:pt x="24" y="213"/>
                    <a:pt x="20" y="216"/>
                    <a:pt x="15" y="220"/>
                  </a:cubicBezTo>
                  <a:cubicBezTo>
                    <a:pt x="19" y="217"/>
                    <a:pt x="21" y="214"/>
                    <a:pt x="24" y="211"/>
                  </a:cubicBezTo>
                  <a:cubicBezTo>
                    <a:pt x="46" y="186"/>
                    <a:pt x="78" y="171"/>
                    <a:pt x="97" y="143"/>
                  </a:cubicBezTo>
                  <a:cubicBezTo>
                    <a:pt x="99" y="145"/>
                    <a:pt x="101" y="147"/>
                    <a:pt x="103" y="149"/>
                  </a:cubicBezTo>
                  <a:cubicBezTo>
                    <a:pt x="103" y="149"/>
                    <a:pt x="103" y="149"/>
                    <a:pt x="103" y="149"/>
                  </a:cubicBezTo>
                  <a:cubicBezTo>
                    <a:pt x="102" y="150"/>
                    <a:pt x="102" y="151"/>
                    <a:pt x="101" y="152"/>
                  </a:cubicBezTo>
                  <a:close/>
                  <a:moveTo>
                    <a:pt x="96" y="142"/>
                  </a:moveTo>
                  <a:cubicBezTo>
                    <a:pt x="82" y="152"/>
                    <a:pt x="67" y="162"/>
                    <a:pt x="53" y="173"/>
                  </a:cubicBezTo>
                  <a:cubicBezTo>
                    <a:pt x="46" y="179"/>
                    <a:pt x="40" y="186"/>
                    <a:pt x="33" y="192"/>
                  </a:cubicBezTo>
                  <a:cubicBezTo>
                    <a:pt x="27" y="197"/>
                    <a:pt x="17" y="202"/>
                    <a:pt x="13" y="206"/>
                  </a:cubicBezTo>
                  <a:cubicBezTo>
                    <a:pt x="13" y="206"/>
                    <a:pt x="13" y="206"/>
                    <a:pt x="13" y="206"/>
                  </a:cubicBezTo>
                  <a:cubicBezTo>
                    <a:pt x="38" y="182"/>
                    <a:pt x="68" y="164"/>
                    <a:pt x="92" y="138"/>
                  </a:cubicBezTo>
                  <a:cubicBezTo>
                    <a:pt x="93" y="139"/>
                    <a:pt x="95" y="140"/>
                    <a:pt x="96" y="142"/>
                  </a:cubicBezTo>
                  <a:close/>
                  <a:moveTo>
                    <a:pt x="18" y="192"/>
                  </a:moveTo>
                  <a:cubicBezTo>
                    <a:pt x="30" y="181"/>
                    <a:pt x="43" y="171"/>
                    <a:pt x="56" y="160"/>
                  </a:cubicBezTo>
                  <a:cubicBezTo>
                    <a:pt x="63" y="155"/>
                    <a:pt x="70" y="149"/>
                    <a:pt x="77" y="144"/>
                  </a:cubicBezTo>
                  <a:cubicBezTo>
                    <a:pt x="80" y="142"/>
                    <a:pt x="83" y="140"/>
                    <a:pt x="86" y="138"/>
                  </a:cubicBezTo>
                  <a:cubicBezTo>
                    <a:pt x="87" y="138"/>
                    <a:pt x="88" y="137"/>
                    <a:pt x="89" y="137"/>
                  </a:cubicBezTo>
                  <a:cubicBezTo>
                    <a:pt x="90" y="137"/>
                    <a:pt x="90" y="137"/>
                    <a:pt x="90" y="137"/>
                  </a:cubicBezTo>
                  <a:cubicBezTo>
                    <a:pt x="89" y="138"/>
                    <a:pt x="88" y="140"/>
                    <a:pt x="87" y="141"/>
                  </a:cubicBezTo>
                  <a:cubicBezTo>
                    <a:pt x="65" y="164"/>
                    <a:pt x="37" y="181"/>
                    <a:pt x="14" y="204"/>
                  </a:cubicBezTo>
                  <a:cubicBezTo>
                    <a:pt x="15" y="200"/>
                    <a:pt x="16" y="196"/>
                    <a:pt x="18" y="192"/>
                  </a:cubicBezTo>
                  <a:close/>
                  <a:moveTo>
                    <a:pt x="49" y="179"/>
                  </a:moveTo>
                  <a:cubicBezTo>
                    <a:pt x="58" y="172"/>
                    <a:pt x="67" y="165"/>
                    <a:pt x="76" y="159"/>
                  </a:cubicBezTo>
                  <a:cubicBezTo>
                    <a:pt x="80" y="155"/>
                    <a:pt x="84" y="152"/>
                    <a:pt x="89" y="149"/>
                  </a:cubicBezTo>
                  <a:cubicBezTo>
                    <a:pt x="91" y="147"/>
                    <a:pt x="93" y="146"/>
                    <a:pt x="95" y="144"/>
                  </a:cubicBezTo>
                  <a:cubicBezTo>
                    <a:pt x="98" y="142"/>
                    <a:pt x="88" y="153"/>
                    <a:pt x="90" y="151"/>
                  </a:cubicBezTo>
                  <a:cubicBezTo>
                    <a:pt x="68" y="177"/>
                    <a:pt x="35" y="193"/>
                    <a:pt x="14" y="220"/>
                  </a:cubicBezTo>
                  <a:cubicBezTo>
                    <a:pt x="13" y="216"/>
                    <a:pt x="12" y="212"/>
                    <a:pt x="13" y="208"/>
                  </a:cubicBezTo>
                  <a:cubicBezTo>
                    <a:pt x="27" y="201"/>
                    <a:pt x="38" y="189"/>
                    <a:pt x="49" y="179"/>
                  </a:cubicBezTo>
                  <a:close/>
                  <a:moveTo>
                    <a:pt x="15" y="222"/>
                  </a:moveTo>
                  <a:cubicBezTo>
                    <a:pt x="30" y="210"/>
                    <a:pt x="46" y="198"/>
                    <a:pt x="61" y="186"/>
                  </a:cubicBezTo>
                  <a:cubicBezTo>
                    <a:pt x="69" y="180"/>
                    <a:pt x="76" y="174"/>
                    <a:pt x="83" y="168"/>
                  </a:cubicBezTo>
                  <a:cubicBezTo>
                    <a:pt x="85" y="167"/>
                    <a:pt x="86" y="166"/>
                    <a:pt x="87" y="165"/>
                  </a:cubicBezTo>
                  <a:cubicBezTo>
                    <a:pt x="77" y="175"/>
                    <a:pt x="68" y="185"/>
                    <a:pt x="58" y="194"/>
                  </a:cubicBezTo>
                  <a:cubicBezTo>
                    <a:pt x="45" y="205"/>
                    <a:pt x="31" y="215"/>
                    <a:pt x="21" y="229"/>
                  </a:cubicBezTo>
                  <a:cubicBezTo>
                    <a:pt x="18" y="227"/>
                    <a:pt x="16" y="225"/>
                    <a:pt x="15" y="222"/>
                  </a:cubicBezTo>
                  <a:close/>
                  <a:moveTo>
                    <a:pt x="22" y="230"/>
                  </a:moveTo>
                  <a:cubicBezTo>
                    <a:pt x="52" y="211"/>
                    <a:pt x="75" y="184"/>
                    <a:pt x="105" y="166"/>
                  </a:cubicBezTo>
                  <a:cubicBezTo>
                    <a:pt x="105" y="166"/>
                    <a:pt x="112" y="161"/>
                    <a:pt x="110" y="162"/>
                  </a:cubicBezTo>
                  <a:cubicBezTo>
                    <a:pt x="107" y="166"/>
                    <a:pt x="103" y="170"/>
                    <a:pt x="99" y="173"/>
                  </a:cubicBezTo>
                  <a:cubicBezTo>
                    <a:pt x="92" y="180"/>
                    <a:pt x="85" y="187"/>
                    <a:pt x="77" y="194"/>
                  </a:cubicBezTo>
                  <a:cubicBezTo>
                    <a:pt x="61" y="207"/>
                    <a:pt x="45" y="219"/>
                    <a:pt x="31" y="234"/>
                  </a:cubicBezTo>
                  <a:cubicBezTo>
                    <a:pt x="31" y="234"/>
                    <a:pt x="31" y="234"/>
                    <a:pt x="31" y="234"/>
                  </a:cubicBezTo>
                  <a:cubicBezTo>
                    <a:pt x="28" y="233"/>
                    <a:pt x="26" y="232"/>
                    <a:pt x="24" y="231"/>
                  </a:cubicBezTo>
                  <a:cubicBezTo>
                    <a:pt x="23" y="230"/>
                    <a:pt x="23" y="230"/>
                    <a:pt x="22" y="230"/>
                  </a:cubicBezTo>
                  <a:close/>
                  <a:moveTo>
                    <a:pt x="33" y="235"/>
                  </a:moveTo>
                  <a:cubicBezTo>
                    <a:pt x="47" y="228"/>
                    <a:pt x="57" y="213"/>
                    <a:pt x="70" y="204"/>
                  </a:cubicBezTo>
                  <a:cubicBezTo>
                    <a:pt x="84" y="194"/>
                    <a:pt x="97" y="182"/>
                    <a:pt x="110" y="172"/>
                  </a:cubicBezTo>
                  <a:cubicBezTo>
                    <a:pt x="111" y="171"/>
                    <a:pt x="117" y="168"/>
                    <a:pt x="117" y="167"/>
                  </a:cubicBezTo>
                  <a:cubicBezTo>
                    <a:pt x="115" y="172"/>
                    <a:pt x="110" y="176"/>
                    <a:pt x="106" y="180"/>
                  </a:cubicBezTo>
                  <a:cubicBezTo>
                    <a:pt x="99" y="186"/>
                    <a:pt x="93" y="192"/>
                    <a:pt x="87" y="198"/>
                  </a:cubicBezTo>
                  <a:cubicBezTo>
                    <a:pt x="75" y="211"/>
                    <a:pt x="61" y="221"/>
                    <a:pt x="50" y="235"/>
                  </a:cubicBezTo>
                  <a:cubicBezTo>
                    <a:pt x="49" y="236"/>
                    <a:pt x="50" y="237"/>
                    <a:pt x="51" y="236"/>
                  </a:cubicBezTo>
                  <a:cubicBezTo>
                    <a:pt x="65" y="228"/>
                    <a:pt x="77" y="215"/>
                    <a:pt x="89" y="204"/>
                  </a:cubicBezTo>
                  <a:cubicBezTo>
                    <a:pt x="105" y="190"/>
                    <a:pt x="121" y="177"/>
                    <a:pt x="137" y="165"/>
                  </a:cubicBezTo>
                  <a:cubicBezTo>
                    <a:pt x="137" y="165"/>
                    <a:pt x="137" y="165"/>
                    <a:pt x="137" y="165"/>
                  </a:cubicBezTo>
                  <a:cubicBezTo>
                    <a:pt x="135" y="167"/>
                    <a:pt x="132" y="170"/>
                    <a:pt x="130" y="173"/>
                  </a:cubicBezTo>
                  <a:cubicBezTo>
                    <a:pt x="122" y="180"/>
                    <a:pt x="115" y="188"/>
                    <a:pt x="107" y="195"/>
                  </a:cubicBezTo>
                  <a:cubicBezTo>
                    <a:pt x="93" y="208"/>
                    <a:pt x="77" y="221"/>
                    <a:pt x="63" y="235"/>
                  </a:cubicBezTo>
                  <a:cubicBezTo>
                    <a:pt x="62" y="236"/>
                    <a:pt x="63" y="237"/>
                    <a:pt x="64" y="236"/>
                  </a:cubicBezTo>
                  <a:cubicBezTo>
                    <a:pt x="65" y="235"/>
                    <a:pt x="66" y="235"/>
                    <a:pt x="67" y="234"/>
                  </a:cubicBezTo>
                  <a:cubicBezTo>
                    <a:pt x="67" y="234"/>
                    <a:pt x="67" y="234"/>
                    <a:pt x="68" y="233"/>
                  </a:cubicBezTo>
                  <a:cubicBezTo>
                    <a:pt x="83" y="222"/>
                    <a:pt x="97" y="210"/>
                    <a:pt x="111" y="197"/>
                  </a:cubicBezTo>
                  <a:cubicBezTo>
                    <a:pt x="120" y="188"/>
                    <a:pt x="128" y="179"/>
                    <a:pt x="138" y="171"/>
                  </a:cubicBezTo>
                  <a:cubicBezTo>
                    <a:pt x="144" y="167"/>
                    <a:pt x="150" y="162"/>
                    <a:pt x="155" y="157"/>
                  </a:cubicBezTo>
                  <a:cubicBezTo>
                    <a:pt x="154" y="158"/>
                    <a:pt x="153" y="159"/>
                    <a:pt x="152" y="160"/>
                  </a:cubicBezTo>
                  <a:cubicBezTo>
                    <a:pt x="145" y="169"/>
                    <a:pt x="137" y="178"/>
                    <a:pt x="129" y="187"/>
                  </a:cubicBezTo>
                  <a:cubicBezTo>
                    <a:pt x="114" y="205"/>
                    <a:pt x="95" y="219"/>
                    <a:pt x="79" y="236"/>
                  </a:cubicBezTo>
                  <a:cubicBezTo>
                    <a:pt x="79" y="236"/>
                    <a:pt x="79" y="237"/>
                    <a:pt x="79" y="237"/>
                  </a:cubicBezTo>
                  <a:cubicBezTo>
                    <a:pt x="63" y="238"/>
                    <a:pt x="47" y="240"/>
                    <a:pt x="33" y="235"/>
                  </a:cubicBezTo>
                  <a:close/>
                  <a:moveTo>
                    <a:pt x="105" y="199"/>
                  </a:moveTo>
                  <a:cubicBezTo>
                    <a:pt x="97" y="207"/>
                    <a:pt x="89" y="214"/>
                    <a:pt x="81" y="221"/>
                  </a:cubicBezTo>
                  <a:cubicBezTo>
                    <a:pt x="78" y="223"/>
                    <a:pt x="75" y="226"/>
                    <a:pt x="73" y="228"/>
                  </a:cubicBezTo>
                  <a:cubicBezTo>
                    <a:pt x="73" y="227"/>
                    <a:pt x="74" y="227"/>
                    <a:pt x="74" y="226"/>
                  </a:cubicBezTo>
                  <a:cubicBezTo>
                    <a:pt x="82" y="218"/>
                    <a:pt x="91" y="211"/>
                    <a:pt x="99" y="204"/>
                  </a:cubicBezTo>
                  <a:cubicBezTo>
                    <a:pt x="101" y="202"/>
                    <a:pt x="103" y="201"/>
                    <a:pt x="105" y="199"/>
                  </a:cubicBezTo>
                  <a:close/>
                  <a:moveTo>
                    <a:pt x="88" y="237"/>
                  </a:moveTo>
                  <a:cubicBezTo>
                    <a:pt x="85" y="237"/>
                    <a:pt x="83" y="237"/>
                    <a:pt x="81" y="237"/>
                  </a:cubicBezTo>
                  <a:cubicBezTo>
                    <a:pt x="88" y="234"/>
                    <a:pt x="93" y="228"/>
                    <a:pt x="98" y="222"/>
                  </a:cubicBezTo>
                  <a:cubicBezTo>
                    <a:pt x="105" y="215"/>
                    <a:pt x="114" y="208"/>
                    <a:pt x="121" y="201"/>
                  </a:cubicBezTo>
                  <a:cubicBezTo>
                    <a:pt x="138" y="186"/>
                    <a:pt x="153" y="171"/>
                    <a:pt x="169" y="155"/>
                  </a:cubicBezTo>
                  <a:cubicBezTo>
                    <a:pt x="171" y="153"/>
                    <a:pt x="178" y="149"/>
                    <a:pt x="179" y="147"/>
                  </a:cubicBezTo>
                  <a:cubicBezTo>
                    <a:pt x="176" y="153"/>
                    <a:pt x="171" y="157"/>
                    <a:pt x="167" y="162"/>
                  </a:cubicBezTo>
                  <a:cubicBezTo>
                    <a:pt x="159" y="169"/>
                    <a:pt x="154" y="178"/>
                    <a:pt x="147" y="186"/>
                  </a:cubicBezTo>
                  <a:cubicBezTo>
                    <a:pt x="141" y="194"/>
                    <a:pt x="133" y="201"/>
                    <a:pt x="126" y="208"/>
                  </a:cubicBezTo>
                  <a:cubicBezTo>
                    <a:pt x="118" y="218"/>
                    <a:pt x="111" y="227"/>
                    <a:pt x="101" y="235"/>
                  </a:cubicBezTo>
                  <a:cubicBezTo>
                    <a:pt x="100" y="235"/>
                    <a:pt x="100" y="236"/>
                    <a:pt x="101" y="236"/>
                  </a:cubicBezTo>
                  <a:cubicBezTo>
                    <a:pt x="96" y="236"/>
                    <a:pt x="92" y="236"/>
                    <a:pt x="88" y="237"/>
                  </a:cubicBezTo>
                  <a:close/>
                  <a:moveTo>
                    <a:pt x="101" y="236"/>
                  </a:moveTo>
                  <a:cubicBezTo>
                    <a:pt x="101" y="236"/>
                    <a:pt x="101" y="236"/>
                    <a:pt x="101" y="236"/>
                  </a:cubicBezTo>
                  <a:cubicBezTo>
                    <a:pt x="109" y="232"/>
                    <a:pt x="115" y="226"/>
                    <a:pt x="121" y="219"/>
                  </a:cubicBezTo>
                  <a:cubicBezTo>
                    <a:pt x="128" y="211"/>
                    <a:pt x="136" y="204"/>
                    <a:pt x="145" y="197"/>
                  </a:cubicBezTo>
                  <a:cubicBezTo>
                    <a:pt x="161" y="181"/>
                    <a:pt x="178" y="166"/>
                    <a:pt x="194" y="150"/>
                  </a:cubicBezTo>
                  <a:cubicBezTo>
                    <a:pt x="189" y="156"/>
                    <a:pt x="183" y="166"/>
                    <a:pt x="177" y="173"/>
                  </a:cubicBezTo>
                  <a:cubicBezTo>
                    <a:pt x="171" y="181"/>
                    <a:pt x="164" y="188"/>
                    <a:pt x="157" y="194"/>
                  </a:cubicBezTo>
                  <a:cubicBezTo>
                    <a:pt x="144" y="207"/>
                    <a:pt x="130" y="220"/>
                    <a:pt x="120" y="235"/>
                  </a:cubicBezTo>
                  <a:cubicBezTo>
                    <a:pt x="119" y="236"/>
                    <a:pt x="120" y="237"/>
                    <a:pt x="121" y="236"/>
                  </a:cubicBezTo>
                  <a:cubicBezTo>
                    <a:pt x="122" y="235"/>
                    <a:pt x="122" y="234"/>
                    <a:pt x="123" y="234"/>
                  </a:cubicBezTo>
                  <a:cubicBezTo>
                    <a:pt x="124" y="234"/>
                    <a:pt x="125" y="233"/>
                    <a:pt x="126" y="230"/>
                  </a:cubicBezTo>
                  <a:cubicBezTo>
                    <a:pt x="139" y="215"/>
                    <a:pt x="153" y="203"/>
                    <a:pt x="168" y="190"/>
                  </a:cubicBezTo>
                  <a:cubicBezTo>
                    <a:pt x="184" y="175"/>
                    <a:pt x="200" y="159"/>
                    <a:pt x="218" y="145"/>
                  </a:cubicBezTo>
                  <a:cubicBezTo>
                    <a:pt x="212" y="150"/>
                    <a:pt x="203" y="160"/>
                    <a:pt x="197" y="167"/>
                  </a:cubicBezTo>
                  <a:cubicBezTo>
                    <a:pt x="190" y="175"/>
                    <a:pt x="183" y="184"/>
                    <a:pt x="175" y="192"/>
                  </a:cubicBezTo>
                  <a:cubicBezTo>
                    <a:pt x="168" y="200"/>
                    <a:pt x="160" y="208"/>
                    <a:pt x="153" y="217"/>
                  </a:cubicBezTo>
                  <a:cubicBezTo>
                    <a:pt x="147" y="225"/>
                    <a:pt x="139" y="230"/>
                    <a:pt x="132" y="237"/>
                  </a:cubicBezTo>
                  <a:cubicBezTo>
                    <a:pt x="131" y="237"/>
                    <a:pt x="131" y="237"/>
                    <a:pt x="131" y="237"/>
                  </a:cubicBezTo>
                  <a:cubicBezTo>
                    <a:pt x="121" y="237"/>
                    <a:pt x="111" y="236"/>
                    <a:pt x="101" y="236"/>
                  </a:cubicBezTo>
                  <a:close/>
                  <a:moveTo>
                    <a:pt x="134" y="238"/>
                  </a:moveTo>
                  <a:cubicBezTo>
                    <a:pt x="147" y="228"/>
                    <a:pt x="157" y="216"/>
                    <a:pt x="170" y="205"/>
                  </a:cubicBezTo>
                  <a:cubicBezTo>
                    <a:pt x="184" y="193"/>
                    <a:pt x="197" y="180"/>
                    <a:pt x="211" y="167"/>
                  </a:cubicBezTo>
                  <a:cubicBezTo>
                    <a:pt x="214" y="165"/>
                    <a:pt x="217" y="162"/>
                    <a:pt x="219" y="160"/>
                  </a:cubicBezTo>
                  <a:cubicBezTo>
                    <a:pt x="221" y="158"/>
                    <a:pt x="223" y="157"/>
                    <a:pt x="225" y="155"/>
                  </a:cubicBezTo>
                  <a:cubicBezTo>
                    <a:pt x="223" y="157"/>
                    <a:pt x="221" y="159"/>
                    <a:pt x="220" y="162"/>
                  </a:cubicBezTo>
                  <a:cubicBezTo>
                    <a:pt x="214" y="168"/>
                    <a:pt x="208" y="174"/>
                    <a:pt x="202" y="180"/>
                  </a:cubicBezTo>
                  <a:cubicBezTo>
                    <a:pt x="192" y="192"/>
                    <a:pt x="182" y="204"/>
                    <a:pt x="172" y="215"/>
                  </a:cubicBezTo>
                  <a:cubicBezTo>
                    <a:pt x="164" y="223"/>
                    <a:pt x="157" y="231"/>
                    <a:pt x="150" y="239"/>
                  </a:cubicBezTo>
                  <a:cubicBezTo>
                    <a:pt x="145" y="238"/>
                    <a:pt x="139" y="238"/>
                    <a:pt x="134" y="238"/>
                  </a:cubicBezTo>
                  <a:close/>
                  <a:moveTo>
                    <a:pt x="220" y="173"/>
                  </a:moveTo>
                  <a:cubicBezTo>
                    <a:pt x="223" y="171"/>
                    <a:pt x="226" y="169"/>
                    <a:pt x="229" y="167"/>
                  </a:cubicBezTo>
                  <a:cubicBezTo>
                    <a:pt x="236" y="162"/>
                    <a:pt x="227" y="169"/>
                    <a:pt x="225" y="171"/>
                  </a:cubicBezTo>
                  <a:cubicBezTo>
                    <a:pt x="218" y="179"/>
                    <a:pt x="211" y="187"/>
                    <a:pt x="203" y="195"/>
                  </a:cubicBezTo>
                  <a:cubicBezTo>
                    <a:pt x="198" y="201"/>
                    <a:pt x="193" y="207"/>
                    <a:pt x="188" y="214"/>
                  </a:cubicBezTo>
                  <a:cubicBezTo>
                    <a:pt x="181" y="223"/>
                    <a:pt x="173" y="229"/>
                    <a:pt x="166" y="237"/>
                  </a:cubicBezTo>
                  <a:cubicBezTo>
                    <a:pt x="165" y="238"/>
                    <a:pt x="166" y="239"/>
                    <a:pt x="167" y="238"/>
                  </a:cubicBezTo>
                  <a:cubicBezTo>
                    <a:pt x="189" y="223"/>
                    <a:pt x="206" y="200"/>
                    <a:pt x="224" y="181"/>
                  </a:cubicBezTo>
                  <a:cubicBezTo>
                    <a:pt x="229" y="177"/>
                    <a:pt x="234" y="172"/>
                    <a:pt x="239" y="167"/>
                  </a:cubicBezTo>
                  <a:cubicBezTo>
                    <a:pt x="233" y="173"/>
                    <a:pt x="228" y="179"/>
                    <a:pt x="224" y="185"/>
                  </a:cubicBezTo>
                  <a:cubicBezTo>
                    <a:pt x="213" y="198"/>
                    <a:pt x="203" y="211"/>
                    <a:pt x="193" y="224"/>
                  </a:cubicBezTo>
                  <a:cubicBezTo>
                    <a:pt x="190" y="227"/>
                    <a:pt x="188" y="230"/>
                    <a:pt x="185" y="233"/>
                  </a:cubicBezTo>
                  <a:cubicBezTo>
                    <a:pt x="185" y="234"/>
                    <a:pt x="184" y="235"/>
                    <a:pt x="183" y="236"/>
                  </a:cubicBezTo>
                  <a:cubicBezTo>
                    <a:pt x="181" y="237"/>
                    <a:pt x="180" y="238"/>
                    <a:pt x="180" y="239"/>
                  </a:cubicBezTo>
                  <a:cubicBezTo>
                    <a:pt x="180" y="239"/>
                    <a:pt x="179" y="240"/>
                    <a:pt x="178" y="241"/>
                  </a:cubicBezTo>
                  <a:cubicBezTo>
                    <a:pt x="170" y="240"/>
                    <a:pt x="161" y="239"/>
                    <a:pt x="152" y="239"/>
                  </a:cubicBezTo>
                  <a:cubicBezTo>
                    <a:pt x="162" y="229"/>
                    <a:pt x="171" y="219"/>
                    <a:pt x="180" y="208"/>
                  </a:cubicBezTo>
                  <a:cubicBezTo>
                    <a:pt x="193" y="196"/>
                    <a:pt x="206" y="184"/>
                    <a:pt x="220" y="173"/>
                  </a:cubicBezTo>
                  <a:close/>
                  <a:moveTo>
                    <a:pt x="189" y="241"/>
                  </a:moveTo>
                  <a:cubicBezTo>
                    <a:pt x="186" y="241"/>
                    <a:pt x="183" y="241"/>
                    <a:pt x="180" y="241"/>
                  </a:cubicBezTo>
                  <a:cubicBezTo>
                    <a:pt x="181" y="240"/>
                    <a:pt x="181" y="240"/>
                    <a:pt x="182" y="240"/>
                  </a:cubicBezTo>
                  <a:cubicBezTo>
                    <a:pt x="182" y="240"/>
                    <a:pt x="182" y="240"/>
                    <a:pt x="182" y="240"/>
                  </a:cubicBezTo>
                  <a:cubicBezTo>
                    <a:pt x="187" y="234"/>
                    <a:pt x="193" y="228"/>
                    <a:pt x="198" y="222"/>
                  </a:cubicBezTo>
                  <a:cubicBezTo>
                    <a:pt x="209" y="211"/>
                    <a:pt x="222" y="201"/>
                    <a:pt x="232" y="190"/>
                  </a:cubicBezTo>
                  <a:cubicBezTo>
                    <a:pt x="235" y="187"/>
                    <a:pt x="237" y="185"/>
                    <a:pt x="240" y="182"/>
                  </a:cubicBezTo>
                  <a:cubicBezTo>
                    <a:pt x="241" y="181"/>
                    <a:pt x="247" y="174"/>
                    <a:pt x="242" y="181"/>
                  </a:cubicBezTo>
                  <a:cubicBezTo>
                    <a:pt x="238" y="188"/>
                    <a:pt x="232" y="195"/>
                    <a:pt x="227" y="202"/>
                  </a:cubicBezTo>
                  <a:cubicBezTo>
                    <a:pt x="217" y="214"/>
                    <a:pt x="206" y="225"/>
                    <a:pt x="195" y="237"/>
                  </a:cubicBezTo>
                  <a:cubicBezTo>
                    <a:pt x="194" y="238"/>
                    <a:pt x="195" y="239"/>
                    <a:pt x="196" y="238"/>
                  </a:cubicBezTo>
                  <a:cubicBezTo>
                    <a:pt x="213" y="225"/>
                    <a:pt x="227" y="209"/>
                    <a:pt x="243" y="194"/>
                  </a:cubicBezTo>
                  <a:cubicBezTo>
                    <a:pt x="245" y="192"/>
                    <a:pt x="249" y="189"/>
                    <a:pt x="250" y="187"/>
                  </a:cubicBezTo>
                  <a:cubicBezTo>
                    <a:pt x="247" y="193"/>
                    <a:pt x="242" y="198"/>
                    <a:pt x="237" y="203"/>
                  </a:cubicBezTo>
                  <a:cubicBezTo>
                    <a:pt x="230" y="212"/>
                    <a:pt x="223" y="222"/>
                    <a:pt x="216" y="230"/>
                  </a:cubicBezTo>
                  <a:cubicBezTo>
                    <a:pt x="215" y="231"/>
                    <a:pt x="214" y="232"/>
                    <a:pt x="213" y="234"/>
                  </a:cubicBezTo>
                  <a:cubicBezTo>
                    <a:pt x="210" y="236"/>
                    <a:pt x="207" y="239"/>
                    <a:pt x="203" y="241"/>
                  </a:cubicBezTo>
                  <a:cubicBezTo>
                    <a:pt x="203" y="241"/>
                    <a:pt x="203" y="241"/>
                    <a:pt x="203" y="241"/>
                  </a:cubicBezTo>
                  <a:cubicBezTo>
                    <a:pt x="198" y="241"/>
                    <a:pt x="193" y="241"/>
                    <a:pt x="189" y="241"/>
                  </a:cubicBezTo>
                  <a:close/>
                  <a:moveTo>
                    <a:pt x="255" y="207"/>
                  </a:moveTo>
                  <a:cubicBezTo>
                    <a:pt x="254" y="209"/>
                    <a:pt x="253" y="210"/>
                    <a:pt x="252" y="212"/>
                  </a:cubicBezTo>
                  <a:cubicBezTo>
                    <a:pt x="243" y="221"/>
                    <a:pt x="234" y="230"/>
                    <a:pt x="226" y="239"/>
                  </a:cubicBezTo>
                  <a:cubicBezTo>
                    <a:pt x="226" y="239"/>
                    <a:pt x="226" y="240"/>
                    <a:pt x="226" y="240"/>
                  </a:cubicBezTo>
                  <a:cubicBezTo>
                    <a:pt x="224" y="240"/>
                    <a:pt x="223" y="240"/>
                    <a:pt x="221" y="240"/>
                  </a:cubicBezTo>
                  <a:cubicBezTo>
                    <a:pt x="231" y="231"/>
                    <a:pt x="241" y="221"/>
                    <a:pt x="251" y="210"/>
                  </a:cubicBezTo>
                  <a:cubicBezTo>
                    <a:pt x="251" y="210"/>
                    <a:pt x="257" y="202"/>
                    <a:pt x="255" y="207"/>
                  </a:cubicBezTo>
                  <a:close/>
                  <a:moveTo>
                    <a:pt x="247" y="219"/>
                  </a:moveTo>
                  <a:cubicBezTo>
                    <a:pt x="243" y="224"/>
                    <a:pt x="238" y="230"/>
                    <a:pt x="233" y="234"/>
                  </a:cubicBezTo>
                  <a:cubicBezTo>
                    <a:pt x="222" y="244"/>
                    <a:pt x="237" y="229"/>
                    <a:pt x="239" y="227"/>
                  </a:cubicBezTo>
                  <a:cubicBezTo>
                    <a:pt x="242" y="224"/>
                    <a:pt x="245" y="221"/>
                    <a:pt x="247" y="219"/>
                  </a:cubicBezTo>
                  <a:close/>
                  <a:moveTo>
                    <a:pt x="218" y="241"/>
                  </a:moveTo>
                  <a:cubicBezTo>
                    <a:pt x="214" y="241"/>
                    <a:pt x="210" y="241"/>
                    <a:pt x="206" y="241"/>
                  </a:cubicBezTo>
                  <a:cubicBezTo>
                    <a:pt x="206" y="241"/>
                    <a:pt x="207" y="241"/>
                    <a:pt x="207" y="240"/>
                  </a:cubicBezTo>
                  <a:cubicBezTo>
                    <a:pt x="208" y="241"/>
                    <a:pt x="209" y="240"/>
                    <a:pt x="210" y="238"/>
                  </a:cubicBezTo>
                  <a:cubicBezTo>
                    <a:pt x="213" y="236"/>
                    <a:pt x="215" y="234"/>
                    <a:pt x="218" y="231"/>
                  </a:cubicBezTo>
                  <a:cubicBezTo>
                    <a:pt x="226" y="223"/>
                    <a:pt x="233" y="214"/>
                    <a:pt x="242" y="206"/>
                  </a:cubicBezTo>
                  <a:cubicBezTo>
                    <a:pt x="243" y="205"/>
                    <a:pt x="256" y="192"/>
                    <a:pt x="251" y="200"/>
                  </a:cubicBezTo>
                  <a:cubicBezTo>
                    <a:pt x="248" y="205"/>
                    <a:pt x="243" y="209"/>
                    <a:pt x="239" y="214"/>
                  </a:cubicBezTo>
                  <a:cubicBezTo>
                    <a:pt x="231" y="222"/>
                    <a:pt x="225" y="232"/>
                    <a:pt x="218" y="241"/>
                  </a:cubicBezTo>
                  <a:close/>
                  <a:moveTo>
                    <a:pt x="229" y="239"/>
                  </a:moveTo>
                  <a:cubicBezTo>
                    <a:pt x="238" y="232"/>
                    <a:pt x="247" y="223"/>
                    <a:pt x="253" y="213"/>
                  </a:cubicBezTo>
                  <a:cubicBezTo>
                    <a:pt x="254" y="212"/>
                    <a:pt x="255" y="212"/>
                    <a:pt x="255" y="211"/>
                  </a:cubicBezTo>
                  <a:cubicBezTo>
                    <a:pt x="257" y="210"/>
                    <a:pt x="257" y="209"/>
                    <a:pt x="258" y="209"/>
                  </a:cubicBezTo>
                  <a:cubicBezTo>
                    <a:pt x="257" y="209"/>
                    <a:pt x="257" y="210"/>
                    <a:pt x="256" y="211"/>
                  </a:cubicBezTo>
                  <a:cubicBezTo>
                    <a:pt x="254" y="214"/>
                    <a:pt x="252" y="217"/>
                    <a:pt x="250" y="220"/>
                  </a:cubicBezTo>
                  <a:cubicBezTo>
                    <a:pt x="246" y="227"/>
                    <a:pt x="240" y="233"/>
                    <a:pt x="234" y="238"/>
                  </a:cubicBezTo>
                  <a:cubicBezTo>
                    <a:pt x="232" y="239"/>
                    <a:pt x="231" y="239"/>
                    <a:pt x="229" y="239"/>
                  </a:cubicBezTo>
                  <a:close/>
                  <a:moveTo>
                    <a:pt x="243" y="235"/>
                  </a:moveTo>
                  <a:cubicBezTo>
                    <a:pt x="241" y="236"/>
                    <a:pt x="239" y="237"/>
                    <a:pt x="237" y="237"/>
                  </a:cubicBezTo>
                  <a:cubicBezTo>
                    <a:pt x="237" y="237"/>
                    <a:pt x="237" y="237"/>
                    <a:pt x="237" y="237"/>
                  </a:cubicBezTo>
                  <a:cubicBezTo>
                    <a:pt x="237" y="237"/>
                    <a:pt x="238" y="237"/>
                    <a:pt x="238" y="237"/>
                  </a:cubicBezTo>
                  <a:cubicBezTo>
                    <a:pt x="238" y="236"/>
                    <a:pt x="238" y="236"/>
                    <a:pt x="238" y="236"/>
                  </a:cubicBezTo>
                  <a:cubicBezTo>
                    <a:pt x="244" y="231"/>
                    <a:pt x="249" y="226"/>
                    <a:pt x="254" y="220"/>
                  </a:cubicBezTo>
                  <a:cubicBezTo>
                    <a:pt x="256" y="218"/>
                    <a:pt x="263" y="209"/>
                    <a:pt x="258" y="220"/>
                  </a:cubicBezTo>
                  <a:cubicBezTo>
                    <a:pt x="255" y="226"/>
                    <a:pt x="249" y="231"/>
                    <a:pt x="243" y="235"/>
                  </a:cubicBezTo>
                  <a:cubicBezTo>
                    <a:pt x="243" y="235"/>
                    <a:pt x="243" y="235"/>
                    <a:pt x="243" y="235"/>
                  </a:cubicBezTo>
                  <a:close/>
                  <a:moveTo>
                    <a:pt x="251" y="231"/>
                  </a:moveTo>
                  <a:cubicBezTo>
                    <a:pt x="256" y="226"/>
                    <a:pt x="260" y="219"/>
                    <a:pt x="262" y="212"/>
                  </a:cubicBezTo>
                  <a:cubicBezTo>
                    <a:pt x="262" y="211"/>
                    <a:pt x="261" y="211"/>
                    <a:pt x="260" y="211"/>
                  </a:cubicBezTo>
                  <a:cubicBezTo>
                    <a:pt x="258" y="214"/>
                    <a:pt x="255" y="217"/>
                    <a:pt x="253" y="219"/>
                  </a:cubicBezTo>
                  <a:cubicBezTo>
                    <a:pt x="256" y="215"/>
                    <a:pt x="258" y="211"/>
                    <a:pt x="261" y="206"/>
                  </a:cubicBezTo>
                  <a:cubicBezTo>
                    <a:pt x="261" y="205"/>
                    <a:pt x="260" y="204"/>
                    <a:pt x="259" y="205"/>
                  </a:cubicBezTo>
                  <a:cubicBezTo>
                    <a:pt x="258" y="206"/>
                    <a:pt x="257" y="207"/>
                    <a:pt x="256" y="208"/>
                  </a:cubicBezTo>
                  <a:cubicBezTo>
                    <a:pt x="257" y="206"/>
                    <a:pt x="258" y="204"/>
                    <a:pt x="259" y="203"/>
                  </a:cubicBezTo>
                  <a:cubicBezTo>
                    <a:pt x="259" y="202"/>
                    <a:pt x="258" y="201"/>
                    <a:pt x="257" y="202"/>
                  </a:cubicBezTo>
                  <a:cubicBezTo>
                    <a:pt x="250" y="208"/>
                    <a:pt x="243" y="216"/>
                    <a:pt x="236" y="223"/>
                  </a:cubicBezTo>
                  <a:cubicBezTo>
                    <a:pt x="233" y="227"/>
                    <a:pt x="229" y="230"/>
                    <a:pt x="226" y="234"/>
                  </a:cubicBezTo>
                  <a:cubicBezTo>
                    <a:pt x="225" y="234"/>
                    <a:pt x="224" y="236"/>
                    <a:pt x="223" y="237"/>
                  </a:cubicBezTo>
                  <a:cubicBezTo>
                    <a:pt x="229" y="230"/>
                    <a:pt x="234" y="222"/>
                    <a:pt x="240" y="215"/>
                  </a:cubicBezTo>
                  <a:cubicBezTo>
                    <a:pt x="245" y="209"/>
                    <a:pt x="251" y="203"/>
                    <a:pt x="255" y="195"/>
                  </a:cubicBezTo>
                  <a:cubicBezTo>
                    <a:pt x="256" y="195"/>
                    <a:pt x="255" y="194"/>
                    <a:pt x="254" y="194"/>
                  </a:cubicBezTo>
                  <a:cubicBezTo>
                    <a:pt x="243" y="202"/>
                    <a:pt x="234" y="211"/>
                    <a:pt x="225" y="221"/>
                  </a:cubicBezTo>
                  <a:cubicBezTo>
                    <a:pt x="226" y="220"/>
                    <a:pt x="227" y="219"/>
                    <a:pt x="227" y="218"/>
                  </a:cubicBezTo>
                  <a:cubicBezTo>
                    <a:pt x="235" y="206"/>
                    <a:pt x="246" y="197"/>
                    <a:pt x="253" y="184"/>
                  </a:cubicBezTo>
                  <a:cubicBezTo>
                    <a:pt x="254" y="184"/>
                    <a:pt x="253" y="183"/>
                    <a:pt x="252" y="183"/>
                  </a:cubicBezTo>
                  <a:cubicBezTo>
                    <a:pt x="243" y="191"/>
                    <a:pt x="235" y="200"/>
                    <a:pt x="226" y="208"/>
                  </a:cubicBezTo>
                  <a:cubicBezTo>
                    <a:pt x="217" y="217"/>
                    <a:pt x="207" y="226"/>
                    <a:pt x="198" y="236"/>
                  </a:cubicBezTo>
                  <a:cubicBezTo>
                    <a:pt x="216" y="216"/>
                    <a:pt x="234" y="198"/>
                    <a:pt x="248" y="176"/>
                  </a:cubicBezTo>
                  <a:cubicBezTo>
                    <a:pt x="248" y="175"/>
                    <a:pt x="247" y="174"/>
                    <a:pt x="247" y="175"/>
                  </a:cubicBezTo>
                  <a:cubicBezTo>
                    <a:pt x="235" y="183"/>
                    <a:pt x="226" y="195"/>
                    <a:pt x="215" y="204"/>
                  </a:cubicBezTo>
                  <a:cubicBezTo>
                    <a:pt x="209" y="210"/>
                    <a:pt x="203" y="215"/>
                    <a:pt x="197" y="221"/>
                  </a:cubicBezTo>
                  <a:cubicBezTo>
                    <a:pt x="212" y="202"/>
                    <a:pt x="226" y="183"/>
                    <a:pt x="242" y="165"/>
                  </a:cubicBezTo>
                  <a:cubicBezTo>
                    <a:pt x="242" y="165"/>
                    <a:pt x="242" y="165"/>
                    <a:pt x="242" y="165"/>
                  </a:cubicBezTo>
                  <a:cubicBezTo>
                    <a:pt x="253" y="177"/>
                    <a:pt x="261" y="191"/>
                    <a:pt x="262" y="206"/>
                  </a:cubicBezTo>
                  <a:cubicBezTo>
                    <a:pt x="263" y="218"/>
                    <a:pt x="258" y="225"/>
                    <a:pt x="251" y="231"/>
                  </a:cubicBezTo>
                  <a:close/>
                  <a:moveTo>
                    <a:pt x="241" y="164"/>
                  </a:moveTo>
                  <a:cubicBezTo>
                    <a:pt x="220" y="179"/>
                    <a:pt x="205" y="200"/>
                    <a:pt x="187" y="219"/>
                  </a:cubicBezTo>
                  <a:cubicBezTo>
                    <a:pt x="190" y="214"/>
                    <a:pt x="193" y="209"/>
                    <a:pt x="196" y="205"/>
                  </a:cubicBezTo>
                  <a:cubicBezTo>
                    <a:pt x="209" y="191"/>
                    <a:pt x="222" y="177"/>
                    <a:pt x="235" y="163"/>
                  </a:cubicBezTo>
                  <a:cubicBezTo>
                    <a:pt x="235" y="162"/>
                    <a:pt x="235" y="161"/>
                    <a:pt x="234" y="162"/>
                  </a:cubicBezTo>
                  <a:cubicBezTo>
                    <a:pt x="219" y="171"/>
                    <a:pt x="205" y="183"/>
                    <a:pt x="192" y="195"/>
                  </a:cubicBezTo>
                  <a:cubicBezTo>
                    <a:pt x="193" y="193"/>
                    <a:pt x="195" y="192"/>
                    <a:pt x="196" y="190"/>
                  </a:cubicBezTo>
                  <a:cubicBezTo>
                    <a:pt x="206" y="178"/>
                    <a:pt x="221" y="167"/>
                    <a:pt x="227" y="152"/>
                  </a:cubicBezTo>
                  <a:cubicBezTo>
                    <a:pt x="228" y="151"/>
                    <a:pt x="227" y="151"/>
                    <a:pt x="226" y="151"/>
                  </a:cubicBezTo>
                  <a:cubicBezTo>
                    <a:pt x="211" y="166"/>
                    <a:pt x="196" y="181"/>
                    <a:pt x="180" y="194"/>
                  </a:cubicBezTo>
                  <a:cubicBezTo>
                    <a:pt x="173" y="201"/>
                    <a:pt x="165" y="207"/>
                    <a:pt x="158" y="214"/>
                  </a:cubicBezTo>
                  <a:cubicBezTo>
                    <a:pt x="158" y="213"/>
                    <a:pt x="159" y="213"/>
                    <a:pt x="159" y="213"/>
                  </a:cubicBezTo>
                  <a:cubicBezTo>
                    <a:pt x="166" y="204"/>
                    <a:pt x="174" y="196"/>
                    <a:pt x="181" y="188"/>
                  </a:cubicBezTo>
                  <a:cubicBezTo>
                    <a:pt x="194" y="173"/>
                    <a:pt x="210" y="160"/>
                    <a:pt x="220" y="144"/>
                  </a:cubicBezTo>
                  <a:cubicBezTo>
                    <a:pt x="220" y="144"/>
                    <a:pt x="220" y="144"/>
                    <a:pt x="221" y="144"/>
                  </a:cubicBezTo>
                  <a:cubicBezTo>
                    <a:pt x="228" y="150"/>
                    <a:pt x="235" y="157"/>
                    <a:pt x="241" y="164"/>
                  </a:cubicBezTo>
                  <a:close/>
                  <a:moveTo>
                    <a:pt x="88" y="92"/>
                  </a:moveTo>
                  <a:cubicBezTo>
                    <a:pt x="105" y="65"/>
                    <a:pt x="96" y="36"/>
                    <a:pt x="82" y="11"/>
                  </a:cubicBezTo>
                  <a:cubicBezTo>
                    <a:pt x="106" y="7"/>
                    <a:pt x="129" y="9"/>
                    <a:pt x="153" y="9"/>
                  </a:cubicBezTo>
                  <a:cubicBezTo>
                    <a:pt x="142" y="29"/>
                    <a:pt x="136" y="51"/>
                    <a:pt x="148" y="73"/>
                  </a:cubicBezTo>
                  <a:cubicBezTo>
                    <a:pt x="161" y="99"/>
                    <a:pt x="190" y="117"/>
                    <a:pt x="211" y="136"/>
                  </a:cubicBezTo>
                  <a:cubicBezTo>
                    <a:pt x="212" y="136"/>
                    <a:pt x="213" y="137"/>
                    <a:pt x="214" y="138"/>
                  </a:cubicBezTo>
                  <a:cubicBezTo>
                    <a:pt x="211" y="138"/>
                    <a:pt x="209" y="139"/>
                    <a:pt x="207" y="141"/>
                  </a:cubicBezTo>
                  <a:cubicBezTo>
                    <a:pt x="200" y="148"/>
                    <a:pt x="188" y="139"/>
                    <a:pt x="180" y="137"/>
                  </a:cubicBezTo>
                  <a:cubicBezTo>
                    <a:pt x="162" y="133"/>
                    <a:pt x="153" y="148"/>
                    <a:pt x="140" y="157"/>
                  </a:cubicBezTo>
                  <a:cubicBezTo>
                    <a:pt x="120" y="169"/>
                    <a:pt x="110" y="143"/>
                    <a:pt x="97" y="134"/>
                  </a:cubicBezTo>
                  <a:cubicBezTo>
                    <a:pt x="84" y="125"/>
                    <a:pt x="71" y="128"/>
                    <a:pt x="59" y="133"/>
                  </a:cubicBezTo>
                  <a:cubicBezTo>
                    <a:pt x="69" y="119"/>
                    <a:pt x="79" y="106"/>
                    <a:pt x="88" y="92"/>
                  </a:cubicBezTo>
                  <a:close/>
                  <a:moveTo>
                    <a:pt x="35" y="166"/>
                  </a:moveTo>
                  <a:cubicBezTo>
                    <a:pt x="42" y="160"/>
                    <a:pt x="49" y="154"/>
                    <a:pt x="56" y="148"/>
                  </a:cubicBezTo>
                  <a:cubicBezTo>
                    <a:pt x="61" y="145"/>
                    <a:pt x="65" y="142"/>
                    <a:pt x="70" y="139"/>
                  </a:cubicBezTo>
                  <a:cubicBezTo>
                    <a:pt x="74" y="137"/>
                    <a:pt x="77" y="136"/>
                    <a:pt x="81" y="134"/>
                  </a:cubicBezTo>
                  <a:cubicBezTo>
                    <a:pt x="81" y="134"/>
                    <a:pt x="81" y="134"/>
                    <a:pt x="82" y="134"/>
                  </a:cubicBezTo>
                  <a:cubicBezTo>
                    <a:pt x="80" y="135"/>
                    <a:pt x="77" y="139"/>
                    <a:pt x="76" y="140"/>
                  </a:cubicBezTo>
                  <a:cubicBezTo>
                    <a:pt x="64" y="150"/>
                    <a:pt x="51" y="159"/>
                    <a:pt x="38" y="168"/>
                  </a:cubicBezTo>
                  <a:cubicBezTo>
                    <a:pt x="32" y="173"/>
                    <a:pt x="27" y="178"/>
                    <a:pt x="22" y="184"/>
                  </a:cubicBezTo>
                  <a:cubicBezTo>
                    <a:pt x="26" y="177"/>
                    <a:pt x="31" y="171"/>
                    <a:pt x="35" y="166"/>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250"/>
            <p:cNvSpPr>
              <a:spLocks noEditPoints="1"/>
            </p:cNvSpPr>
            <p:nvPr/>
          </p:nvSpPr>
          <p:spPr bwMode="auto">
            <a:xfrm>
              <a:off x="4448421" y="3912622"/>
              <a:ext cx="546100" cy="508000"/>
            </a:xfrm>
            <a:custGeom>
              <a:avLst/>
              <a:gdLst>
                <a:gd name="T0" fmla="*/ 108 w 129"/>
                <a:gd name="T1" fmla="*/ 67 h 120"/>
                <a:gd name="T2" fmla="*/ 37 w 129"/>
                <a:gd name="T3" fmla="*/ 3 h 120"/>
                <a:gd name="T4" fmla="*/ 6 w 129"/>
                <a:gd name="T5" fmla="*/ 108 h 120"/>
                <a:gd name="T6" fmla="*/ 24 w 129"/>
                <a:gd name="T7" fmla="*/ 69 h 120"/>
                <a:gd name="T8" fmla="*/ 42 w 129"/>
                <a:gd name="T9" fmla="*/ 65 h 120"/>
                <a:gd name="T10" fmla="*/ 103 w 129"/>
                <a:gd name="T11" fmla="*/ 69 h 120"/>
                <a:gd name="T12" fmla="*/ 98 w 129"/>
                <a:gd name="T13" fmla="*/ 71 h 120"/>
                <a:gd name="T14" fmla="*/ 59 w 129"/>
                <a:gd name="T15" fmla="*/ 102 h 120"/>
                <a:gd name="T16" fmla="*/ 80 w 129"/>
                <a:gd name="T17" fmla="*/ 69 h 120"/>
                <a:gd name="T18" fmla="*/ 40 w 129"/>
                <a:gd name="T19" fmla="*/ 111 h 120"/>
                <a:gd name="T20" fmla="*/ 62 w 129"/>
                <a:gd name="T21" fmla="*/ 84 h 120"/>
                <a:gd name="T22" fmla="*/ 29 w 129"/>
                <a:gd name="T23" fmla="*/ 100 h 120"/>
                <a:gd name="T24" fmla="*/ 55 w 129"/>
                <a:gd name="T25" fmla="*/ 76 h 120"/>
                <a:gd name="T26" fmla="*/ 41 w 129"/>
                <a:gd name="T27" fmla="*/ 96 h 120"/>
                <a:gd name="T28" fmla="*/ 13 w 129"/>
                <a:gd name="T29" fmla="*/ 107 h 120"/>
                <a:gd name="T30" fmla="*/ 47 w 129"/>
                <a:gd name="T31" fmla="*/ 73 h 120"/>
                <a:gd name="T32" fmla="*/ 49 w 129"/>
                <a:gd name="T33" fmla="*/ 71 h 120"/>
                <a:gd name="T34" fmla="*/ 7 w 129"/>
                <a:gd name="T35" fmla="*/ 98 h 120"/>
                <a:gd name="T36" fmla="*/ 37 w 129"/>
                <a:gd name="T37" fmla="*/ 68 h 120"/>
                <a:gd name="T38" fmla="*/ 9 w 129"/>
                <a:gd name="T39" fmla="*/ 92 h 120"/>
                <a:gd name="T40" fmla="*/ 7 w 129"/>
                <a:gd name="T41" fmla="*/ 105 h 120"/>
                <a:gd name="T42" fmla="*/ 42 w 129"/>
                <a:gd name="T43" fmla="*/ 79 h 120"/>
                <a:gd name="T44" fmla="*/ 53 w 129"/>
                <a:gd name="T45" fmla="*/ 77 h 120"/>
                <a:gd name="T46" fmla="*/ 11 w 129"/>
                <a:gd name="T47" fmla="*/ 109 h 120"/>
                <a:gd name="T48" fmla="*/ 42 w 129"/>
                <a:gd name="T49" fmla="*/ 94 h 120"/>
                <a:gd name="T50" fmla="*/ 62 w 129"/>
                <a:gd name="T51" fmla="*/ 82 h 120"/>
                <a:gd name="T52" fmla="*/ 53 w 129"/>
                <a:gd name="T53" fmla="*/ 94 h 120"/>
                <a:gd name="T54" fmla="*/ 38 w 129"/>
                <a:gd name="T55" fmla="*/ 113 h 120"/>
                <a:gd name="T56" fmla="*/ 48 w 129"/>
                <a:gd name="T57" fmla="*/ 97 h 120"/>
                <a:gd name="T58" fmla="*/ 81 w 129"/>
                <a:gd name="T59" fmla="*/ 74 h 120"/>
                <a:gd name="T60" fmla="*/ 48 w 129"/>
                <a:gd name="T61" fmla="*/ 112 h 120"/>
                <a:gd name="T62" fmla="*/ 93 w 129"/>
                <a:gd name="T63" fmla="*/ 72 h 120"/>
                <a:gd name="T64" fmla="*/ 60 w 129"/>
                <a:gd name="T65" fmla="*/ 109 h 120"/>
                <a:gd name="T66" fmla="*/ 63 w 129"/>
                <a:gd name="T67" fmla="*/ 113 h 120"/>
                <a:gd name="T68" fmla="*/ 105 w 129"/>
                <a:gd name="T69" fmla="*/ 76 h 120"/>
                <a:gd name="T70" fmla="*/ 64 w 129"/>
                <a:gd name="T71" fmla="*/ 113 h 120"/>
                <a:gd name="T72" fmla="*/ 79 w 129"/>
                <a:gd name="T73" fmla="*/ 113 h 120"/>
                <a:gd name="T74" fmla="*/ 88 w 129"/>
                <a:gd name="T75" fmla="*/ 111 h 120"/>
                <a:gd name="T76" fmla="*/ 105 w 129"/>
                <a:gd name="T77" fmla="*/ 82 h 120"/>
                <a:gd name="T78" fmla="*/ 111 w 129"/>
                <a:gd name="T79" fmla="*/ 90 h 120"/>
                <a:gd name="T80" fmla="*/ 116 w 129"/>
                <a:gd name="T81" fmla="*/ 92 h 120"/>
                <a:gd name="T82" fmla="*/ 97 w 129"/>
                <a:gd name="T83" fmla="*/ 115 h 120"/>
                <a:gd name="T84" fmla="*/ 105 w 129"/>
                <a:gd name="T85" fmla="*/ 114 h 120"/>
                <a:gd name="T86" fmla="*/ 118 w 129"/>
                <a:gd name="T87" fmla="*/ 104 h 120"/>
                <a:gd name="T88" fmla="*/ 115 w 129"/>
                <a:gd name="T89" fmla="*/ 98 h 120"/>
                <a:gd name="T90" fmla="*/ 122 w 129"/>
                <a:gd name="T91" fmla="*/ 100 h 120"/>
                <a:gd name="T92" fmla="*/ 116 w 129"/>
                <a:gd name="T93" fmla="*/ 112 h 120"/>
                <a:gd name="T94" fmla="*/ 123 w 129"/>
                <a:gd name="T95" fmla="*/ 104 h 120"/>
                <a:gd name="T96" fmla="*/ 120 w 129"/>
                <a:gd name="T97" fmla="*/ 104 h 120"/>
                <a:gd name="T98" fmla="*/ 113 w 129"/>
                <a:gd name="T99" fmla="*/ 106 h 120"/>
                <a:gd name="T100" fmla="*/ 107 w 129"/>
                <a:gd name="T101" fmla="*/ 105 h 120"/>
                <a:gd name="T102" fmla="*/ 118 w 129"/>
                <a:gd name="T103" fmla="*/ 84 h 120"/>
                <a:gd name="T104" fmla="*/ 125 w 129"/>
                <a:gd name="T105" fmla="*/ 98 h 120"/>
                <a:gd name="T106" fmla="*/ 111 w 129"/>
                <a:gd name="T107" fmla="*/ 77 h 120"/>
                <a:gd name="T108" fmla="*/ 75 w 129"/>
                <a:gd name="T109" fmla="*/ 102 h 120"/>
                <a:gd name="T110" fmla="*/ 42 w 129"/>
                <a:gd name="T111" fmla="*/ 44 h 120"/>
                <a:gd name="T112" fmla="*/ 99 w 129"/>
                <a:gd name="T113" fmla="*/ 67 h 120"/>
                <a:gd name="T114" fmla="*/ 17 w 129"/>
                <a:gd name="T115" fmla="*/ 79 h 120"/>
                <a:gd name="T116" fmla="*/ 19 w 129"/>
                <a:gd name="T117" fmla="*/ 8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9" h="120">
                  <a:moveTo>
                    <a:pt x="29" y="116"/>
                  </a:moveTo>
                  <a:cubicBezTo>
                    <a:pt x="34" y="116"/>
                    <a:pt x="39" y="116"/>
                    <a:pt x="44" y="115"/>
                  </a:cubicBezTo>
                  <a:cubicBezTo>
                    <a:pt x="52" y="115"/>
                    <a:pt x="61" y="116"/>
                    <a:pt x="69" y="116"/>
                  </a:cubicBezTo>
                  <a:cubicBezTo>
                    <a:pt x="82" y="117"/>
                    <a:pt x="97" y="120"/>
                    <a:pt x="110" y="117"/>
                  </a:cubicBezTo>
                  <a:cubicBezTo>
                    <a:pt x="120" y="115"/>
                    <a:pt x="129" y="107"/>
                    <a:pt x="128" y="96"/>
                  </a:cubicBezTo>
                  <a:cubicBezTo>
                    <a:pt x="126" y="84"/>
                    <a:pt x="116" y="75"/>
                    <a:pt x="108" y="67"/>
                  </a:cubicBezTo>
                  <a:cubicBezTo>
                    <a:pt x="99" y="58"/>
                    <a:pt x="89" y="51"/>
                    <a:pt x="80" y="42"/>
                  </a:cubicBezTo>
                  <a:cubicBezTo>
                    <a:pt x="75" y="36"/>
                    <a:pt x="71" y="30"/>
                    <a:pt x="70" y="22"/>
                  </a:cubicBezTo>
                  <a:cubicBezTo>
                    <a:pt x="70" y="16"/>
                    <a:pt x="74" y="10"/>
                    <a:pt x="77" y="4"/>
                  </a:cubicBezTo>
                  <a:cubicBezTo>
                    <a:pt x="77" y="3"/>
                    <a:pt x="77" y="2"/>
                    <a:pt x="76" y="2"/>
                  </a:cubicBezTo>
                  <a:cubicBezTo>
                    <a:pt x="76" y="2"/>
                    <a:pt x="76" y="1"/>
                    <a:pt x="75" y="1"/>
                  </a:cubicBezTo>
                  <a:cubicBezTo>
                    <a:pt x="62" y="2"/>
                    <a:pt x="50" y="0"/>
                    <a:pt x="37" y="3"/>
                  </a:cubicBezTo>
                  <a:cubicBezTo>
                    <a:pt x="36" y="3"/>
                    <a:pt x="36" y="4"/>
                    <a:pt x="36" y="5"/>
                  </a:cubicBezTo>
                  <a:cubicBezTo>
                    <a:pt x="36" y="5"/>
                    <a:pt x="36" y="6"/>
                    <a:pt x="36" y="6"/>
                  </a:cubicBezTo>
                  <a:cubicBezTo>
                    <a:pt x="40" y="13"/>
                    <a:pt x="43" y="19"/>
                    <a:pt x="44" y="27"/>
                  </a:cubicBezTo>
                  <a:cubicBezTo>
                    <a:pt x="44" y="36"/>
                    <a:pt x="39" y="43"/>
                    <a:pt x="34" y="50"/>
                  </a:cubicBezTo>
                  <a:cubicBezTo>
                    <a:pt x="26" y="60"/>
                    <a:pt x="18" y="71"/>
                    <a:pt x="11" y="82"/>
                  </a:cubicBezTo>
                  <a:cubicBezTo>
                    <a:pt x="6" y="89"/>
                    <a:pt x="0" y="100"/>
                    <a:pt x="6" y="108"/>
                  </a:cubicBezTo>
                  <a:cubicBezTo>
                    <a:pt x="10" y="116"/>
                    <a:pt x="21" y="116"/>
                    <a:pt x="29" y="116"/>
                  </a:cubicBezTo>
                  <a:close/>
                  <a:moveTo>
                    <a:pt x="24" y="69"/>
                  </a:moveTo>
                  <a:cubicBezTo>
                    <a:pt x="24" y="69"/>
                    <a:pt x="25" y="68"/>
                    <a:pt x="25" y="68"/>
                  </a:cubicBezTo>
                  <a:cubicBezTo>
                    <a:pt x="27" y="67"/>
                    <a:pt x="29" y="66"/>
                    <a:pt x="31" y="65"/>
                  </a:cubicBezTo>
                  <a:cubicBezTo>
                    <a:pt x="27" y="68"/>
                    <a:pt x="24" y="71"/>
                    <a:pt x="21" y="74"/>
                  </a:cubicBezTo>
                  <a:cubicBezTo>
                    <a:pt x="22" y="72"/>
                    <a:pt x="23" y="71"/>
                    <a:pt x="24" y="69"/>
                  </a:cubicBezTo>
                  <a:close/>
                  <a:moveTo>
                    <a:pt x="33" y="65"/>
                  </a:moveTo>
                  <a:cubicBezTo>
                    <a:pt x="34" y="64"/>
                    <a:pt x="36" y="64"/>
                    <a:pt x="37" y="64"/>
                  </a:cubicBezTo>
                  <a:cubicBezTo>
                    <a:pt x="33" y="65"/>
                    <a:pt x="30" y="68"/>
                    <a:pt x="27" y="70"/>
                  </a:cubicBezTo>
                  <a:cubicBezTo>
                    <a:pt x="29" y="68"/>
                    <a:pt x="31" y="66"/>
                    <a:pt x="33" y="65"/>
                  </a:cubicBezTo>
                  <a:close/>
                  <a:moveTo>
                    <a:pt x="40" y="64"/>
                  </a:moveTo>
                  <a:cubicBezTo>
                    <a:pt x="41" y="64"/>
                    <a:pt x="41" y="64"/>
                    <a:pt x="42" y="65"/>
                  </a:cubicBezTo>
                  <a:cubicBezTo>
                    <a:pt x="38" y="67"/>
                    <a:pt x="34" y="70"/>
                    <a:pt x="30" y="73"/>
                  </a:cubicBezTo>
                  <a:cubicBezTo>
                    <a:pt x="24" y="78"/>
                    <a:pt x="18" y="83"/>
                    <a:pt x="11" y="88"/>
                  </a:cubicBezTo>
                  <a:cubicBezTo>
                    <a:pt x="12" y="88"/>
                    <a:pt x="12" y="87"/>
                    <a:pt x="12" y="87"/>
                  </a:cubicBezTo>
                  <a:cubicBezTo>
                    <a:pt x="15" y="84"/>
                    <a:pt x="18" y="81"/>
                    <a:pt x="22" y="79"/>
                  </a:cubicBezTo>
                  <a:cubicBezTo>
                    <a:pt x="28" y="74"/>
                    <a:pt x="35" y="69"/>
                    <a:pt x="40" y="64"/>
                  </a:cubicBezTo>
                  <a:close/>
                  <a:moveTo>
                    <a:pt x="103" y="69"/>
                  </a:moveTo>
                  <a:cubicBezTo>
                    <a:pt x="95" y="75"/>
                    <a:pt x="88" y="82"/>
                    <a:pt x="81" y="89"/>
                  </a:cubicBezTo>
                  <a:cubicBezTo>
                    <a:pt x="77" y="92"/>
                    <a:pt x="73" y="96"/>
                    <a:pt x="69" y="100"/>
                  </a:cubicBezTo>
                  <a:cubicBezTo>
                    <a:pt x="71" y="97"/>
                    <a:pt x="75" y="94"/>
                    <a:pt x="78" y="91"/>
                  </a:cubicBezTo>
                  <a:cubicBezTo>
                    <a:pt x="84" y="85"/>
                    <a:pt x="89" y="79"/>
                    <a:pt x="93" y="72"/>
                  </a:cubicBezTo>
                  <a:cubicBezTo>
                    <a:pt x="94" y="72"/>
                    <a:pt x="94" y="72"/>
                    <a:pt x="95" y="72"/>
                  </a:cubicBezTo>
                  <a:cubicBezTo>
                    <a:pt x="96" y="72"/>
                    <a:pt x="97" y="72"/>
                    <a:pt x="98" y="71"/>
                  </a:cubicBezTo>
                  <a:cubicBezTo>
                    <a:pt x="99" y="71"/>
                    <a:pt x="102" y="68"/>
                    <a:pt x="103" y="69"/>
                  </a:cubicBezTo>
                  <a:close/>
                  <a:moveTo>
                    <a:pt x="87" y="69"/>
                  </a:moveTo>
                  <a:cubicBezTo>
                    <a:pt x="89" y="69"/>
                    <a:pt x="90" y="70"/>
                    <a:pt x="92" y="71"/>
                  </a:cubicBezTo>
                  <a:cubicBezTo>
                    <a:pt x="89" y="74"/>
                    <a:pt x="86" y="78"/>
                    <a:pt x="82" y="81"/>
                  </a:cubicBezTo>
                  <a:cubicBezTo>
                    <a:pt x="78" y="84"/>
                    <a:pt x="74" y="88"/>
                    <a:pt x="70" y="92"/>
                  </a:cubicBezTo>
                  <a:cubicBezTo>
                    <a:pt x="66" y="95"/>
                    <a:pt x="63" y="98"/>
                    <a:pt x="59" y="102"/>
                  </a:cubicBezTo>
                  <a:cubicBezTo>
                    <a:pt x="59" y="101"/>
                    <a:pt x="60" y="101"/>
                    <a:pt x="60" y="101"/>
                  </a:cubicBezTo>
                  <a:cubicBezTo>
                    <a:pt x="63" y="97"/>
                    <a:pt x="67" y="94"/>
                    <a:pt x="70" y="90"/>
                  </a:cubicBezTo>
                  <a:cubicBezTo>
                    <a:pt x="73" y="87"/>
                    <a:pt x="75" y="82"/>
                    <a:pt x="79" y="79"/>
                  </a:cubicBezTo>
                  <a:cubicBezTo>
                    <a:pt x="82" y="76"/>
                    <a:pt x="85" y="73"/>
                    <a:pt x="87" y="69"/>
                  </a:cubicBezTo>
                  <a:cubicBezTo>
                    <a:pt x="87" y="69"/>
                    <a:pt x="87" y="69"/>
                    <a:pt x="87" y="69"/>
                  </a:cubicBezTo>
                  <a:close/>
                  <a:moveTo>
                    <a:pt x="80" y="69"/>
                  </a:moveTo>
                  <a:cubicBezTo>
                    <a:pt x="81" y="68"/>
                    <a:pt x="83" y="68"/>
                    <a:pt x="85" y="68"/>
                  </a:cubicBezTo>
                  <a:cubicBezTo>
                    <a:pt x="85" y="68"/>
                    <a:pt x="86" y="68"/>
                    <a:pt x="86" y="68"/>
                  </a:cubicBezTo>
                  <a:cubicBezTo>
                    <a:pt x="79" y="74"/>
                    <a:pt x="72" y="81"/>
                    <a:pt x="66" y="88"/>
                  </a:cubicBezTo>
                  <a:cubicBezTo>
                    <a:pt x="58" y="95"/>
                    <a:pt x="50" y="101"/>
                    <a:pt x="43" y="108"/>
                  </a:cubicBezTo>
                  <a:cubicBezTo>
                    <a:pt x="42" y="109"/>
                    <a:pt x="41" y="110"/>
                    <a:pt x="40" y="111"/>
                  </a:cubicBezTo>
                  <a:cubicBezTo>
                    <a:pt x="40" y="111"/>
                    <a:pt x="40" y="111"/>
                    <a:pt x="40" y="111"/>
                  </a:cubicBezTo>
                  <a:cubicBezTo>
                    <a:pt x="42" y="109"/>
                    <a:pt x="44" y="107"/>
                    <a:pt x="46" y="105"/>
                  </a:cubicBezTo>
                  <a:cubicBezTo>
                    <a:pt x="50" y="101"/>
                    <a:pt x="54" y="98"/>
                    <a:pt x="58" y="94"/>
                  </a:cubicBezTo>
                  <a:cubicBezTo>
                    <a:pt x="66" y="86"/>
                    <a:pt x="73" y="77"/>
                    <a:pt x="80" y="69"/>
                  </a:cubicBezTo>
                  <a:close/>
                  <a:moveTo>
                    <a:pt x="77" y="70"/>
                  </a:moveTo>
                  <a:cubicBezTo>
                    <a:pt x="75" y="72"/>
                    <a:pt x="74" y="74"/>
                    <a:pt x="72" y="76"/>
                  </a:cubicBezTo>
                  <a:cubicBezTo>
                    <a:pt x="69" y="79"/>
                    <a:pt x="65" y="81"/>
                    <a:pt x="62" y="84"/>
                  </a:cubicBezTo>
                  <a:cubicBezTo>
                    <a:pt x="61" y="85"/>
                    <a:pt x="60" y="85"/>
                    <a:pt x="60" y="86"/>
                  </a:cubicBezTo>
                  <a:cubicBezTo>
                    <a:pt x="62" y="83"/>
                    <a:pt x="65" y="80"/>
                    <a:pt x="67" y="78"/>
                  </a:cubicBezTo>
                  <a:cubicBezTo>
                    <a:pt x="71" y="76"/>
                    <a:pt x="74" y="72"/>
                    <a:pt x="77" y="70"/>
                  </a:cubicBezTo>
                  <a:close/>
                  <a:moveTo>
                    <a:pt x="57" y="78"/>
                  </a:moveTo>
                  <a:cubicBezTo>
                    <a:pt x="50" y="82"/>
                    <a:pt x="44" y="87"/>
                    <a:pt x="39" y="92"/>
                  </a:cubicBezTo>
                  <a:cubicBezTo>
                    <a:pt x="36" y="95"/>
                    <a:pt x="32" y="97"/>
                    <a:pt x="29" y="100"/>
                  </a:cubicBezTo>
                  <a:cubicBezTo>
                    <a:pt x="25" y="103"/>
                    <a:pt x="22" y="107"/>
                    <a:pt x="18" y="110"/>
                  </a:cubicBezTo>
                  <a:cubicBezTo>
                    <a:pt x="15" y="112"/>
                    <a:pt x="17" y="110"/>
                    <a:pt x="18" y="109"/>
                  </a:cubicBezTo>
                  <a:cubicBezTo>
                    <a:pt x="20" y="107"/>
                    <a:pt x="21" y="106"/>
                    <a:pt x="23" y="104"/>
                  </a:cubicBezTo>
                  <a:cubicBezTo>
                    <a:pt x="27" y="101"/>
                    <a:pt x="31" y="98"/>
                    <a:pt x="35" y="95"/>
                  </a:cubicBezTo>
                  <a:cubicBezTo>
                    <a:pt x="42" y="89"/>
                    <a:pt x="48" y="83"/>
                    <a:pt x="55" y="77"/>
                  </a:cubicBezTo>
                  <a:cubicBezTo>
                    <a:pt x="55" y="77"/>
                    <a:pt x="55" y="76"/>
                    <a:pt x="55" y="76"/>
                  </a:cubicBezTo>
                  <a:cubicBezTo>
                    <a:pt x="57" y="78"/>
                    <a:pt x="60" y="79"/>
                    <a:pt x="64" y="79"/>
                  </a:cubicBezTo>
                  <a:cubicBezTo>
                    <a:pt x="59" y="82"/>
                    <a:pt x="54" y="86"/>
                    <a:pt x="49" y="90"/>
                  </a:cubicBezTo>
                  <a:cubicBezTo>
                    <a:pt x="43" y="96"/>
                    <a:pt x="36" y="102"/>
                    <a:pt x="29" y="108"/>
                  </a:cubicBezTo>
                  <a:cubicBezTo>
                    <a:pt x="29" y="108"/>
                    <a:pt x="25" y="112"/>
                    <a:pt x="26" y="111"/>
                  </a:cubicBezTo>
                  <a:cubicBezTo>
                    <a:pt x="27" y="109"/>
                    <a:pt x="29" y="107"/>
                    <a:pt x="31" y="106"/>
                  </a:cubicBezTo>
                  <a:cubicBezTo>
                    <a:pt x="34" y="102"/>
                    <a:pt x="38" y="99"/>
                    <a:pt x="41" y="96"/>
                  </a:cubicBezTo>
                  <a:cubicBezTo>
                    <a:pt x="44" y="93"/>
                    <a:pt x="47" y="90"/>
                    <a:pt x="50" y="87"/>
                  </a:cubicBezTo>
                  <a:cubicBezTo>
                    <a:pt x="53" y="84"/>
                    <a:pt x="55" y="82"/>
                    <a:pt x="57" y="79"/>
                  </a:cubicBezTo>
                  <a:cubicBezTo>
                    <a:pt x="57" y="78"/>
                    <a:pt x="57" y="78"/>
                    <a:pt x="57" y="78"/>
                  </a:cubicBezTo>
                  <a:close/>
                  <a:moveTo>
                    <a:pt x="50" y="72"/>
                  </a:moveTo>
                  <a:cubicBezTo>
                    <a:pt x="51" y="73"/>
                    <a:pt x="53" y="75"/>
                    <a:pt x="54" y="76"/>
                  </a:cubicBezTo>
                  <a:cubicBezTo>
                    <a:pt x="38" y="84"/>
                    <a:pt x="27" y="97"/>
                    <a:pt x="13" y="107"/>
                  </a:cubicBezTo>
                  <a:cubicBezTo>
                    <a:pt x="9" y="110"/>
                    <a:pt x="14" y="105"/>
                    <a:pt x="15" y="105"/>
                  </a:cubicBezTo>
                  <a:cubicBezTo>
                    <a:pt x="16" y="103"/>
                    <a:pt x="18" y="102"/>
                    <a:pt x="19" y="100"/>
                  </a:cubicBezTo>
                  <a:cubicBezTo>
                    <a:pt x="23" y="97"/>
                    <a:pt x="26" y="94"/>
                    <a:pt x="30" y="91"/>
                  </a:cubicBezTo>
                  <a:cubicBezTo>
                    <a:pt x="37" y="85"/>
                    <a:pt x="43" y="78"/>
                    <a:pt x="50" y="72"/>
                  </a:cubicBezTo>
                  <a:close/>
                  <a:moveTo>
                    <a:pt x="48" y="72"/>
                  </a:moveTo>
                  <a:cubicBezTo>
                    <a:pt x="48" y="72"/>
                    <a:pt x="48" y="72"/>
                    <a:pt x="47" y="73"/>
                  </a:cubicBezTo>
                  <a:cubicBezTo>
                    <a:pt x="40" y="79"/>
                    <a:pt x="32" y="85"/>
                    <a:pt x="24" y="91"/>
                  </a:cubicBezTo>
                  <a:cubicBezTo>
                    <a:pt x="21" y="94"/>
                    <a:pt x="17" y="97"/>
                    <a:pt x="14" y="100"/>
                  </a:cubicBezTo>
                  <a:cubicBezTo>
                    <a:pt x="12" y="101"/>
                    <a:pt x="10" y="103"/>
                    <a:pt x="8" y="104"/>
                  </a:cubicBezTo>
                  <a:cubicBezTo>
                    <a:pt x="9" y="103"/>
                    <a:pt x="10" y="102"/>
                    <a:pt x="12" y="100"/>
                  </a:cubicBezTo>
                  <a:cubicBezTo>
                    <a:pt x="22" y="89"/>
                    <a:pt x="37" y="81"/>
                    <a:pt x="47" y="68"/>
                  </a:cubicBezTo>
                  <a:cubicBezTo>
                    <a:pt x="48" y="69"/>
                    <a:pt x="48" y="70"/>
                    <a:pt x="49" y="71"/>
                  </a:cubicBezTo>
                  <a:cubicBezTo>
                    <a:pt x="49" y="71"/>
                    <a:pt x="49" y="71"/>
                    <a:pt x="49" y="71"/>
                  </a:cubicBezTo>
                  <a:cubicBezTo>
                    <a:pt x="49" y="71"/>
                    <a:pt x="49" y="72"/>
                    <a:pt x="48" y="72"/>
                  </a:cubicBezTo>
                  <a:close/>
                  <a:moveTo>
                    <a:pt x="46" y="67"/>
                  </a:moveTo>
                  <a:cubicBezTo>
                    <a:pt x="39" y="72"/>
                    <a:pt x="32" y="77"/>
                    <a:pt x="26" y="82"/>
                  </a:cubicBezTo>
                  <a:cubicBezTo>
                    <a:pt x="22" y="85"/>
                    <a:pt x="19" y="88"/>
                    <a:pt x="16" y="91"/>
                  </a:cubicBezTo>
                  <a:cubicBezTo>
                    <a:pt x="13" y="93"/>
                    <a:pt x="9" y="96"/>
                    <a:pt x="7" y="98"/>
                  </a:cubicBezTo>
                  <a:cubicBezTo>
                    <a:pt x="7" y="98"/>
                    <a:pt x="7" y="98"/>
                    <a:pt x="7" y="98"/>
                  </a:cubicBezTo>
                  <a:cubicBezTo>
                    <a:pt x="18" y="86"/>
                    <a:pt x="33" y="78"/>
                    <a:pt x="44" y="66"/>
                  </a:cubicBezTo>
                  <a:cubicBezTo>
                    <a:pt x="45" y="66"/>
                    <a:pt x="45" y="67"/>
                    <a:pt x="46" y="67"/>
                  </a:cubicBezTo>
                  <a:close/>
                  <a:moveTo>
                    <a:pt x="9" y="92"/>
                  </a:moveTo>
                  <a:cubicBezTo>
                    <a:pt x="15" y="86"/>
                    <a:pt x="21" y="81"/>
                    <a:pt x="27" y="76"/>
                  </a:cubicBezTo>
                  <a:cubicBezTo>
                    <a:pt x="30" y="74"/>
                    <a:pt x="34" y="71"/>
                    <a:pt x="37" y="68"/>
                  </a:cubicBezTo>
                  <a:cubicBezTo>
                    <a:pt x="38" y="67"/>
                    <a:pt x="40" y="67"/>
                    <a:pt x="41" y="66"/>
                  </a:cubicBezTo>
                  <a:cubicBezTo>
                    <a:pt x="42" y="65"/>
                    <a:pt x="42" y="65"/>
                    <a:pt x="43" y="65"/>
                  </a:cubicBezTo>
                  <a:cubicBezTo>
                    <a:pt x="43" y="65"/>
                    <a:pt x="43" y="65"/>
                    <a:pt x="43" y="65"/>
                  </a:cubicBezTo>
                  <a:cubicBezTo>
                    <a:pt x="43" y="66"/>
                    <a:pt x="42" y="66"/>
                    <a:pt x="42" y="67"/>
                  </a:cubicBezTo>
                  <a:cubicBezTo>
                    <a:pt x="31" y="78"/>
                    <a:pt x="18" y="86"/>
                    <a:pt x="7" y="97"/>
                  </a:cubicBezTo>
                  <a:cubicBezTo>
                    <a:pt x="7" y="95"/>
                    <a:pt x="8" y="93"/>
                    <a:pt x="9" y="92"/>
                  </a:cubicBezTo>
                  <a:close/>
                  <a:moveTo>
                    <a:pt x="24" y="85"/>
                  </a:moveTo>
                  <a:cubicBezTo>
                    <a:pt x="28" y="82"/>
                    <a:pt x="32" y="79"/>
                    <a:pt x="36" y="75"/>
                  </a:cubicBezTo>
                  <a:cubicBezTo>
                    <a:pt x="38" y="74"/>
                    <a:pt x="40" y="72"/>
                    <a:pt x="42" y="71"/>
                  </a:cubicBezTo>
                  <a:cubicBezTo>
                    <a:pt x="43" y="70"/>
                    <a:pt x="44" y="69"/>
                    <a:pt x="45" y="69"/>
                  </a:cubicBezTo>
                  <a:cubicBezTo>
                    <a:pt x="47" y="68"/>
                    <a:pt x="42" y="73"/>
                    <a:pt x="43" y="72"/>
                  </a:cubicBezTo>
                  <a:cubicBezTo>
                    <a:pt x="33" y="84"/>
                    <a:pt x="17" y="92"/>
                    <a:pt x="7" y="105"/>
                  </a:cubicBezTo>
                  <a:cubicBezTo>
                    <a:pt x="6" y="103"/>
                    <a:pt x="6" y="101"/>
                    <a:pt x="6" y="99"/>
                  </a:cubicBezTo>
                  <a:cubicBezTo>
                    <a:pt x="13" y="95"/>
                    <a:pt x="18" y="90"/>
                    <a:pt x="24" y="85"/>
                  </a:cubicBezTo>
                  <a:close/>
                  <a:moveTo>
                    <a:pt x="7" y="106"/>
                  </a:moveTo>
                  <a:cubicBezTo>
                    <a:pt x="15" y="100"/>
                    <a:pt x="22" y="94"/>
                    <a:pt x="29" y="88"/>
                  </a:cubicBezTo>
                  <a:cubicBezTo>
                    <a:pt x="33" y="86"/>
                    <a:pt x="36" y="83"/>
                    <a:pt x="40" y="80"/>
                  </a:cubicBezTo>
                  <a:cubicBezTo>
                    <a:pt x="40" y="80"/>
                    <a:pt x="41" y="79"/>
                    <a:pt x="42" y="79"/>
                  </a:cubicBezTo>
                  <a:cubicBezTo>
                    <a:pt x="37" y="83"/>
                    <a:pt x="33" y="88"/>
                    <a:pt x="28" y="92"/>
                  </a:cubicBezTo>
                  <a:cubicBezTo>
                    <a:pt x="22" y="97"/>
                    <a:pt x="15" y="102"/>
                    <a:pt x="10" y="109"/>
                  </a:cubicBezTo>
                  <a:cubicBezTo>
                    <a:pt x="9" y="108"/>
                    <a:pt x="8" y="107"/>
                    <a:pt x="7" y="106"/>
                  </a:cubicBezTo>
                  <a:close/>
                  <a:moveTo>
                    <a:pt x="11" y="109"/>
                  </a:moveTo>
                  <a:cubicBezTo>
                    <a:pt x="25" y="100"/>
                    <a:pt x="36" y="87"/>
                    <a:pt x="50" y="79"/>
                  </a:cubicBezTo>
                  <a:cubicBezTo>
                    <a:pt x="50" y="79"/>
                    <a:pt x="53" y="77"/>
                    <a:pt x="53" y="77"/>
                  </a:cubicBezTo>
                  <a:cubicBezTo>
                    <a:pt x="51" y="79"/>
                    <a:pt x="49" y="81"/>
                    <a:pt x="48" y="82"/>
                  </a:cubicBezTo>
                  <a:cubicBezTo>
                    <a:pt x="44" y="86"/>
                    <a:pt x="41" y="89"/>
                    <a:pt x="37" y="92"/>
                  </a:cubicBezTo>
                  <a:cubicBezTo>
                    <a:pt x="29" y="98"/>
                    <a:pt x="22" y="104"/>
                    <a:pt x="15" y="111"/>
                  </a:cubicBezTo>
                  <a:cubicBezTo>
                    <a:pt x="15" y="111"/>
                    <a:pt x="15" y="111"/>
                    <a:pt x="15" y="111"/>
                  </a:cubicBezTo>
                  <a:cubicBezTo>
                    <a:pt x="14" y="111"/>
                    <a:pt x="13" y="110"/>
                    <a:pt x="12" y="110"/>
                  </a:cubicBezTo>
                  <a:cubicBezTo>
                    <a:pt x="11" y="110"/>
                    <a:pt x="11" y="109"/>
                    <a:pt x="11" y="109"/>
                  </a:cubicBezTo>
                  <a:close/>
                  <a:moveTo>
                    <a:pt x="16" y="112"/>
                  </a:moveTo>
                  <a:cubicBezTo>
                    <a:pt x="23" y="108"/>
                    <a:pt x="28" y="102"/>
                    <a:pt x="34" y="97"/>
                  </a:cubicBezTo>
                  <a:cubicBezTo>
                    <a:pt x="40" y="92"/>
                    <a:pt x="46" y="87"/>
                    <a:pt x="53" y="82"/>
                  </a:cubicBezTo>
                  <a:cubicBezTo>
                    <a:pt x="53" y="81"/>
                    <a:pt x="56" y="80"/>
                    <a:pt x="56" y="79"/>
                  </a:cubicBezTo>
                  <a:cubicBezTo>
                    <a:pt x="55" y="82"/>
                    <a:pt x="52" y="84"/>
                    <a:pt x="50" y="85"/>
                  </a:cubicBezTo>
                  <a:cubicBezTo>
                    <a:pt x="47" y="88"/>
                    <a:pt x="45" y="91"/>
                    <a:pt x="42" y="94"/>
                  </a:cubicBezTo>
                  <a:cubicBezTo>
                    <a:pt x="36" y="100"/>
                    <a:pt x="29" y="105"/>
                    <a:pt x="24" y="112"/>
                  </a:cubicBezTo>
                  <a:cubicBezTo>
                    <a:pt x="24" y="112"/>
                    <a:pt x="24" y="113"/>
                    <a:pt x="25" y="112"/>
                  </a:cubicBezTo>
                  <a:cubicBezTo>
                    <a:pt x="31" y="108"/>
                    <a:pt x="37" y="102"/>
                    <a:pt x="43" y="97"/>
                  </a:cubicBezTo>
                  <a:cubicBezTo>
                    <a:pt x="50" y="90"/>
                    <a:pt x="58" y="84"/>
                    <a:pt x="65" y="78"/>
                  </a:cubicBezTo>
                  <a:cubicBezTo>
                    <a:pt x="66" y="78"/>
                    <a:pt x="66" y="78"/>
                    <a:pt x="66" y="78"/>
                  </a:cubicBezTo>
                  <a:cubicBezTo>
                    <a:pt x="64" y="80"/>
                    <a:pt x="63" y="81"/>
                    <a:pt x="62" y="82"/>
                  </a:cubicBezTo>
                  <a:cubicBezTo>
                    <a:pt x="58" y="86"/>
                    <a:pt x="55" y="89"/>
                    <a:pt x="51" y="93"/>
                  </a:cubicBezTo>
                  <a:cubicBezTo>
                    <a:pt x="44" y="99"/>
                    <a:pt x="37" y="105"/>
                    <a:pt x="30" y="112"/>
                  </a:cubicBezTo>
                  <a:cubicBezTo>
                    <a:pt x="30" y="112"/>
                    <a:pt x="30" y="113"/>
                    <a:pt x="31" y="112"/>
                  </a:cubicBezTo>
                  <a:cubicBezTo>
                    <a:pt x="31" y="112"/>
                    <a:pt x="32" y="112"/>
                    <a:pt x="32" y="111"/>
                  </a:cubicBezTo>
                  <a:cubicBezTo>
                    <a:pt x="32" y="111"/>
                    <a:pt x="32" y="111"/>
                    <a:pt x="32" y="111"/>
                  </a:cubicBezTo>
                  <a:cubicBezTo>
                    <a:pt x="40" y="106"/>
                    <a:pt x="47" y="100"/>
                    <a:pt x="53" y="94"/>
                  </a:cubicBezTo>
                  <a:cubicBezTo>
                    <a:pt x="57" y="89"/>
                    <a:pt x="61" y="85"/>
                    <a:pt x="66" y="81"/>
                  </a:cubicBezTo>
                  <a:cubicBezTo>
                    <a:pt x="69" y="79"/>
                    <a:pt x="72" y="77"/>
                    <a:pt x="74" y="75"/>
                  </a:cubicBezTo>
                  <a:cubicBezTo>
                    <a:pt x="74" y="75"/>
                    <a:pt x="73" y="76"/>
                    <a:pt x="73" y="76"/>
                  </a:cubicBezTo>
                  <a:cubicBezTo>
                    <a:pt x="69" y="80"/>
                    <a:pt x="66" y="85"/>
                    <a:pt x="62" y="89"/>
                  </a:cubicBezTo>
                  <a:cubicBezTo>
                    <a:pt x="54" y="97"/>
                    <a:pt x="45" y="104"/>
                    <a:pt x="38" y="112"/>
                  </a:cubicBezTo>
                  <a:cubicBezTo>
                    <a:pt x="38" y="112"/>
                    <a:pt x="38" y="113"/>
                    <a:pt x="38" y="113"/>
                  </a:cubicBezTo>
                  <a:cubicBezTo>
                    <a:pt x="30" y="113"/>
                    <a:pt x="23" y="114"/>
                    <a:pt x="16" y="112"/>
                  </a:cubicBezTo>
                  <a:close/>
                  <a:moveTo>
                    <a:pt x="50" y="95"/>
                  </a:moveTo>
                  <a:cubicBezTo>
                    <a:pt x="46" y="98"/>
                    <a:pt x="43" y="102"/>
                    <a:pt x="39" y="105"/>
                  </a:cubicBezTo>
                  <a:cubicBezTo>
                    <a:pt x="37" y="106"/>
                    <a:pt x="36" y="107"/>
                    <a:pt x="35" y="108"/>
                  </a:cubicBezTo>
                  <a:cubicBezTo>
                    <a:pt x="35" y="108"/>
                    <a:pt x="35" y="108"/>
                    <a:pt x="36" y="107"/>
                  </a:cubicBezTo>
                  <a:cubicBezTo>
                    <a:pt x="39" y="104"/>
                    <a:pt x="43" y="100"/>
                    <a:pt x="48" y="97"/>
                  </a:cubicBezTo>
                  <a:cubicBezTo>
                    <a:pt x="48" y="96"/>
                    <a:pt x="49" y="96"/>
                    <a:pt x="50" y="95"/>
                  </a:cubicBezTo>
                  <a:close/>
                  <a:moveTo>
                    <a:pt x="42" y="112"/>
                  </a:moveTo>
                  <a:cubicBezTo>
                    <a:pt x="41" y="113"/>
                    <a:pt x="40" y="113"/>
                    <a:pt x="39" y="113"/>
                  </a:cubicBezTo>
                  <a:cubicBezTo>
                    <a:pt x="42" y="111"/>
                    <a:pt x="44" y="108"/>
                    <a:pt x="47" y="106"/>
                  </a:cubicBezTo>
                  <a:cubicBezTo>
                    <a:pt x="50" y="102"/>
                    <a:pt x="54" y="99"/>
                    <a:pt x="58" y="96"/>
                  </a:cubicBezTo>
                  <a:cubicBezTo>
                    <a:pt x="66" y="89"/>
                    <a:pt x="73" y="81"/>
                    <a:pt x="81" y="74"/>
                  </a:cubicBezTo>
                  <a:cubicBezTo>
                    <a:pt x="82" y="73"/>
                    <a:pt x="85" y="71"/>
                    <a:pt x="86" y="70"/>
                  </a:cubicBezTo>
                  <a:cubicBezTo>
                    <a:pt x="84" y="73"/>
                    <a:pt x="82" y="75"/>
                    <a:pt x="79" y="77"/>
                  </a:cubicBezTo>
                  <a:cubicBezTo>
                    <a:pt x="76" y="81"/>
                    <a:pt x="73" y="85"/>
                    <a:pt x="70" y="89"/>
                  </a:cubicBezTo>
                  <a:cubicBezTo>
                    <a:pt x="67" y="92"/>
                    <a:pt x="64" y="95"/>
                    <a:pt x="60" y="99"/>
                  </a:cubicBezTo>
                  <a:cubicBezTo>
                    <a:pt x="56" y="104"/>
                    <a:pt x="53" y="108"/>
                    <a:pt x="48" y="112"/>
                  </a:cubicBezTo>
                  <a:cubicBezTo>
                    <a:pt x="48" y="112"/>
                    <a:pt x="48" y="112"/>
                    <a:pt x="48" y="112"/>
                  </a:cubicBezTo>
                  <a:cubicBezTo>
                    <a:pt x="46" y="112"/>
                    <a:pt x="44" y="112"/>
                    <a:pt x="42" y="112"/>
                  </a:cubicBezTo>
                  <a:close/>
                  <a:moveTo>
                    <a:pt x="48" y="112"/>
                  </a:moveTo>
                  <a:cubicBezTo>
                    <a:pt x="48" y="112"/>
                    <a:pt x="48" y="112"/>
                    <a:pt x="48" y="112"/>
                  </a:cubicBezTo>
                  <a:cubicBezTo>
                    <a:pt x="52" y="110"/>
                    <a:pt x="55" y="107"/>
                    <a:pt x="58" y="104"/>
                  </a:cubicBezTo>
                  <a:cubicBezTo>
                    <a:pt x="61" y="100"/>
                    <a:pt x="65" y="97"/>
                    <a:pt x="69" y="93"/>
                  </a:cubicBezTo>
                  <a:cubicBezTo>
                    <a:pt x="77" y="86"/>
                    <a:pt x="85" y="79"/>
                    <a:pt x="93" y="72"/>
                  </a:cubicBezTo>
                  <a:cubicBezTo>
                    <a:pt x="90" y="74"/>
                    <a:pt x="87" y="79"/>
                    <a:pt x="85" y="82"/>
                  </a:cubicBezTo>
                  <a:cubicBezTo>
                    <a:pt x="81" y="86"/>
                    <a:pt x="78" y="89"/>
                    <a:pt x="75" y="92"/>
                  </a:cubicBezTo>
                  <a:cubicBezTo>
                    <a:pt x="69" y="99"/>
                    <a:pt x="62" y="105"/>
                    <a:pt x="57" y="112"/>
                  </a:cubicBezTo>
                  <a:cubicBezTo>
                    <a:pt x="57" y="112"/>
                    <a:pt x="57" y="113"/>
                    <a:pt x="58" y="112"/>
                  </a:cubicBezTo>
                  <a:cubicBezTo>
                    <a:pt x="58" y="112"/>
                    <a:pt x="58" y="111"/>
                    <a:pt x="59" y="111"/>
                  </a:cubicBezTo>
                  <a:cubicBezTo>
                    <a:pt x="59" y="111"/>
                    <a:pt x="60" y="111"/>
                    <a:pt x="60" y="109"/>
                  </a:cubicBezTo>
                  <a:cubicBezTo>
                    <a:pt x="66" y="102"/>
                    <a:pt x="73" y="97"/>
                    <a:pt x="80" y="90"/>
                  </a:cubicBezTo>
                  <a:cubicBezTo>
                    <a:pt x="88" y="83"/>
                    <a:pt x="96" y="76"/>
                    <a:pt x="104" y="69"/>
                  </a:cubicBezTo>
                  <a:cubicBezTo>
                    <a:pt x="101" y="71"/>
                    <a:pt x="97" y="76"/>
                    <a:pt x="94" y="80"/>
                  </a:cubicBezTo>
                  <a:cubicBezTo>
                    <a:pt x="90" y="83"/>
                    <a:pt x="87" y="87"/>
                    <a:pt x="84" y="91"/>
                  </a:cubicBezTo>
                  <a:cubicBezTo>
                    <a:pt x="80" y="95"/>
                    <a:pt x="77" y="99"/>
                    <a:pt x="73" y="103"/>
                  </a:cubicBezTo>
                  <a:cubicBezTo>
                    <a:pt x="70" y="107"/>
                    <a:pt x="66" y="110"/>
                    <a:pt x="63" y="113"/>
                  </a:cubicBezTo>
                  <a:cubicBezTo>
                    <a:pt x="63" y="113"/>
                    <a:pt x="63" y="113"/>
                    <a:pt x="63" y="113"/>
                  </a:cubicBezTo>
                  <a:cubicBezTo>
                    <a:pt x="58" y="113"/>
                    <a:pt x="53" y="112"/>
                    <a:pt x="48" y="112"/>
                  </a:cubicBezTo>
                  <a:close/>
                  <a:moveTo>
                    <a:pt x="64" y="113"/>
                  </a:moveTo>
                  <a:cubicBezTo>
                    <a:pt x="70" y="109"/>
                    <a:pt x="75" y="103"/>
                    <a:pt x="81" y="98"/>
                  </a:cubicBezTo>
                  <a:cubicBezTo>
                    <a:pt x="88" y="92"/>
                    <a:pt x="94" y="85"/>
                    <a:pt x="101" y="80"/>
                  </a:cubicBezTo>
                  <a:cubicBezTo>
                    <a:pt x="102" y="78"/>
                    <a:pt x="103" y="77"/>
                    <a:pt x="105" y="76"/>
                  </a:cubicBezTo>
                  <a:cubicBezTo>
                    <a:pt x="105" y="75"/>
                    <a:pt x="106" y="74"/>
                    <a:pt x="107" y="74"/>
                  </a:cubicBezTo>
                  <a:cubicBezTo>
                    <a:pt x="106" y="75"/>
                    <a:pt x="106" y="76"/>
                    <a:pt x="105" y="77"/>
                  </a:cubicBezTo>
                  <a:cubicBezTo>
                    <a:pt x="102" y="80"/>
                    <a:pt x="99" y="83"/>
                    <a:pt x="96" y="86"/>
                  </a:cubicBezTo>
                  <a:cubicBezTo>
                    <a:pt x="91" y="91"/>
                    <a:pt x="87" y="97"/>
                    <a:pt x="82" y="102"/>
                  </a:cubicBezTo>
                  <a:cubicBezTo>
                    <a:pt x="78" y="106"/>
                    <a:pt x="75" y="110"/>
                    <a:pt x="72" y="113"/>
                  </a:cubicBezTo>
                  <a:cubicBezTo>
                    <a:pt x="69" y="113"/>
                    <a:pt x="67" y="113"/>
                    <a:pt x="64" y="113"/>
                  </a:cubicBezTo>
                  <a:close/>
                  <a:moveTo>
                    <a:pt x="105" y="82"/>
                  </a:moveTo>
                  <a:cubicBezTo>
                    <a:pt x="106" y="81"/>
                    <a:pt x="107" y="80"/>
                    <a:pt x="109" y="79"/>
                  </a:cubicBezTo>
                  <a:cubicBezTo>
                    <a:pt x="112" y="77"/>
                    <a:pt x="108" y="81"/>
                    <a:pt x="107" y="81"/>
                  </a:cubicBezTo>
                  <a:cubicBezTo>
                    <a:pt x="104" y="85"/>
                    <a:pt x="100" y="89"/>
                    <a:pt x="97" y="93"/>
                  </a:cubicBezTo>
                  <a:cubicBezTo>
                    <a:pt x="94" y="96"/>
                    <a:pt x="92" y="98"/>
                    <a:pt x="90" y="102"/>
                  </a:cubicBezTo>
                  <a:cubicBezTo>
                    <a:pt x="86" y="106"/>
                    <a:pt x="83" y="109"/>
                    <a:pt x="79" y="113"/>
                  </a:cubicBezTo>
                  <a:cubicBezTo>
                    <a:pt x="79" y="113"/>
                    <a:pt x="79" y="114"/>
                    <a:pt x="80" y="113"/>
                  </a:cubicBezTo>
                  <a:cubicBezTo>
                    <a:pt x="90" y="106"/>
                    <a:pt x="98" y="95"/>
                    <a:pt x="107" y="86"/>
                  </a:cubicBezTo>
                  <a:cubicBezTo>
                    <a:pt x="109" y="84"/>
                    <a:pt x="112" y="82"/>
                    <a:pt x="114" y="79"/>
                  </a:cubicBezTo>
                  <a:cubicBezTo>
                    <a:pt x="111" y="82"/>
                    <a:pt x="109" y="85"/>
                    <a:pt x="107" y="88"/>
                  </a:cubicBezTo>
                  <a:cubicBezTo>
                    <a:pt x="102" y="94"/>
                    <a:pt x="97" y="100"/>
                    <a:pt x="92" y="106"/>
                  </a:cubicBezTo>
                  <a:cubicBezTo>
                    <a:pt x="91" y="108"/>
                    <a:pt x="90" y="109"/>
                    <a:pt x="88" y="111"/>
                  </a:cubicBezTo>
                  <a:cubicBezTo>
                    <a:pt x="88" y="111"/>
                    <a:pt x="88" y="112"/>
                    <a:pt x="87" y="112"/>
                  </a:cubicBezTo>
                  <a:cubicBezTo>
                    <a:pt x="86" y="113"/>
                    <a:pt x="86" y="113"/>
                    <a:pt x="86" y="113"/>
                  </a:cubicBezTo>
                  <a:cubicBezTo>
                    <a:pt x="86" y="114"/>
                    <a:pt x="85" y="114"/>
                    <a:pt x="85" y="114"/>
                  </a:cubicBezTo>
                  <a:cubicBezTo>
                    <a:pt x="81" y="114"/>
                    <a:pt x="77" y="114"/>
                    <a:pt x="73" y="114"/>
                  </a:cubicBezTo>
                  <a:cubicBezTo>
                    <a:pt x="77" y="109"/>
                    <a:pt x="82" y="104"/>
                    <a:pt x="86" y="99"/>
                  </a:cubicBezTo>
                  <a:cubicBezTo>
                    <a:pt x="92" y="93"/>
                    <a:pt x="98" y="88"/>
                    <a:pt x="105" y="82"/>
                  </a:cubicBezTo>
                  <a:close/>
                  <a:moveTo>
                    <a:pt x="90" y="115"/>
                  </a:moveTo>
                  <a:cubicBezTo>
                    <a:pt x="89" y="115"/>
                    <a:pt x="87" y="115"/>
                    <a:pt x="86" y="114"/>
                  </a:cubicBezTo>
                  <a:cubicBezTo>
                    <a:pt x="86" y="114"/>
                    <a:pt x="86" y="114"/>
                    <a:pt x="87" y="114"/>
                  </a:cubicBezTo>
                  <a:cubicBezTo>
                    <a:pt x="87" y="114"/>
                    <a:pt x="87" y="114"/>
                    <a:pt x="87" y="114"/>
                  </a:cubicBezTo>
                  <a:cubicBezTo>
                    <a:pt x="89" y="111"/>
                    <a:pt x="92" y="108"/>
                    <a:pt x="95" y="106"/>
                  </a:cubicBezTo>
                  <a:cubicBezTo>
                    <a:pt x="100" y="100"/>
                    <a:pt x="106" y="96"/>
                    <a:pt x="111" y="90"/>
                  </a:cubicBezTo>
                  <a:cubicBezTo>
                    <a:pt x="112" y="89"/>
                    <a:pt x="113" y="88"/>
                    <a:pt x="114" y="87"/>
                  </a:cubicBezTo>
                  <a:cubicBezTo>
                    <a:pt x="115" y="86"/>
                    <a:pt x="118" y="83"/>
                    <a:pt x="115" y="86"/>
                  </a:cubicBezTo>
                  <a:cubicBezTo>
                    <a:pt x="113" y="90"/>
                    <a:pt x="111" y="93"/>
                    <a:pt x="108" y="96"/>
                  </a:cubicBezTo>
                  <a:cubicBezTo>
                    <a:pt x="103" y="102"/>
                    <a:pt x="98" y="107"/>
                    <a:pt x="93" y="113"/>
                  </a:cubicBezTo>
                  <a:cubicBezTo>
                    <a:pt x="93" y="113"/>
                    <a:pt x="93" y="114"/>
                    <a:pt x="93" y="113"/>
                  </a:cubicBezTo>
                  <a:cubicBezTo>
                    <a:pt x="102" y="107"/>
                    <a:pt x="108" y="99"/>
                    <a:pt x="116" y="92"/>
                  </a:cubicBezTo>
                  <a:cubicBezTo>
                    <a:pt x="117" y="91"/>
                    <a:pt x="119" y="90"/>
                    <a:pt x="119" y="89"/>
                  </a:cubicBezTo>
                  <a:cubicBezTo>
                    <a:pt x="118" y="92"/>
                    <a:pt x="115" y="94"/>
                    <a:pt x="113" y="97"/>
                  </a:cubicBezTo>
                  <a:cubicBezTo>
                    <a:pt x="110" y="101"/>
                    <a:pt x="106" y="105"/>
                    <a:pt x="103" y="110"/>
                  </a:cubicBezTo>
                  <a:cubicBezTo>
                    <a:pt x="102" y="110"/>
                    <a:pt x="102" y="111"/>
                    <a:pt x="101" y="111"/>
                  </a:cubicBezTo>
                  <a:cubicBezTo>
                    <a:pt x="100" y="112"/>
                    <a:pt x="99" y="114"/>
                    <a:pt x="97" y="115"/>
                  </a:cubicBezTo>
                  <a:cubicBezTo>
                    <a:pt x="97" y="115"/>
                    <a:pt x="97" y="115"/>
                    <a:pt x="97" y="115"/>
                  </a:cubicBezTo>
                  <a:cubicBezTo>
                    <a:pt x="94" y="115"/>
                    <a:pt x="92" y="115"/>
                    <a:pt x="90" y="115"/>
                  </a:cubicBezTo>
                  <a:close/>
                  <a:moveTo>
                    <a:pt x="121" y="98"/>
                  </a:moveTo>
                  <a:cubicBezTo>
                    <a:pt x="121" y="99"/>
                    <a:pt x="121" y="100"/>
                    <a:pt x="120" y="101"/>
                  </a:cubicBezTo>
                  <a:cubicBezTo>
                    <a:pt x="116" y="105"/>
                    <a:pt x="112" y="109"/>
                    <a:pt x="108" y="114"/>
                  </a:cubicBezTo>
                  <a:cubicBezTo>
                    <a:pt x="108" y="114"/>
                    <a:pt x="108" y="114"/>
                    <a:pt x="108" y="114"/>
                  </a:cubicBezTo>
                  <a:cubicBezTo>
                    <a:pt x="107" y="114"/>
                    <a:pt x="106" y="114"/>
                    <a:pt x="105" y="114"/>
                  </a:cubicBezTo>
                  <a:cubicBezTo>
                    <a:pt x="110" y="110"/>
                    <a:pt x="115" y="105"/>
                    <a:pt x="119" y="100"/>
                  </a:cubicBezTo>
                  <a:cubicBezTo>
                    <a:pt x="120" y="100"/>
                    <a:pt x="123" y="96"/>
                    <a:pt x="121" y="98"/>
                  </a:cubicBezTo>
                  <a:close/>
                  <a:moveTo>
                    <a:pt x="118" y="104"/>
                  </a:moveTo>
                  <a:cubicBezTo>
                    <a:pt x="116" y="107"/>
                    <a:pt x="113" y="109"/>
                    <a:pt x="111" y="111"/>
                  </a:cubicBezTo>
                  <a:cubicBezTo>
                    <a:pt x="106" y="116"/>
                    <a:pt x="113" y="109"/>
                    <a:pt x="114" y="108"/>
                  </a:cubicBezTo>
                  <a:cubicBezTo>
                    <a:pt x="115" y="107"/>
                    <a:pt x="117" y="105"/>
                    <a:pt x="118" y="104"/>
                  </a:cubicBezTo>
                  <a:close/>
                  <a:moveTo>
                    <a:pt x="104" y="114"/>
                  </a:moveTo>
                  <a:cubicBezTo>
                    <a:pt x="102" y="115"/>
                    <a:pt x="100" y="115"/>
                    <a:pt x="98" y="115"/>
                  </a:cubicBezTo>
                  <a:cubicBezTo>
                    <a:pt x="98" y="115"/>
                    <a:pt x="99" y="114"/>
                    <a:pt x="99" y="114"/>
                  </a:cubicBezTo>
                  <a:cubicBezTo>
                    <a:pt x="99" y="114"/>
                    <a:pt x="100" y="114"/>
                    <a:pt x="100" y="113"/>
                  </a:cubicBezTo>
                  <a:cubicBezTo>
                    <a:pt x="101" y="112"/>
                    <a:pt x="102" y="111"/>
                    <a:pt x="104" y="110"/>
                  </a:cubicBezTo>
                  <a:cubicBezTo>
                    <a:pt x="108" y="106"/>
                    <a:pt x="111" y="102"/>
                    <a:pt x="115" y="98"/>
                  </a:cubicBezTo>
                  <a:cubicBezTo>
                    <a:pt x="116" y="97"/>
                    <a:pt x="122" y="91"/>
                    <a:pt x="120" y="95"/>
                  </a:cubicBezTo>
                  <a:cubicBezTo>
                    <a:pt x="118" y="97"/>
                    <a:pt x="116" y="100"/>
                    <a:pt x="114" y="102"/>
                  </a:cubicBezTo>
                  <a:cubicBezTo>
                    <a:pt x="110" y="106"/>
                    <a:pt x="107" y="110"/>
                    <a:pt x="104" y="114"/>
                  </a:cubicBezTo>
                  <a:close/>
                  <a:moveTo>
                    <a:pt x="109" y="114"/>
                  </a:moveTo>
                  <a:cubicBezTo>
                    <a:pt x="114" y="111"/>
                    <a:pt x="118" y="106"/>
                    <a:pt x="121" y="101"/>
                  </a:cubicBezTo>
                  <a:cubicBezTo>
                    <a:pt x="121" y="101"/>
                    <a:pt x="121" y="101"/>
                    <a:pt x="122" y="100"/>
                  </a:cubicBezTo>
                  <a:cubicBezTo>
                    <a:pt x="122" y="100"/>
                    <a:pt x="123" y="99"/>
                    <a:pt x="123" y="99"/>
                  </a:cubicBezTo>
                  <a:cubicBezTo>
                    <a:pt x="123" y="99"/>
                    <a:pt x="122" y="100"/>
                    <a:pt x="122" y="100"/>
                  </a:cubicBezTo>
                  <a:cubicBezTo>
                    <a:pt x="121" y="102"/>
                    <a:pt x="120" y="103"/>
                    <a:pt x="119" y="105"/>
                  </a:cubicBezTo>
                  <a:cubicBezTo>
                    <a:pt x="117" y="108"/>
                    <a:pt x="114" y="111"/>
                    <a:pt x="111" y="113"/>
                  </a:cubicBezTo>
                  <a:cubicBezTo>
                    <a:pt x="111" y="113"/>
                    <a:pt x="110" y="114"/>
                    <a:pt x="109" y="114"/>
                  </a:cubicBezTo>
                  <a:close/>
                  <a:moveTo>
                    <a:pt x="116" y="112"/>
                  </a:moveTo>
                  <a:cubicBezTo>
                    <a:pt x="115" y="112"/>
                    <a:pt x="114" y="113"/>
                    <a:pt x="113" y="113"/>
                  </a:cubicBezTo>
                  <a:cubicBezTo>
                    <a:pt x="113" y="113"/>
                    <a:pt x="113" y="113"/>
                    <a:pt x="113" y="113"/>
                  </a:cubicBezTo>
                  <a:cubicBezTo>
                    <a:pt x="113" y="113"/>
                    <a:pt x="113" y="113"/>
                    <a:pt x="113" y="112"/>
                  </a:cubicBezTo>
                  <a:cubicBezTo>
                    <a:pt x="113" y="112"/>
                    <a:pt x="113" y="112"/>
                    <a:pt x="114" y="112"/>
                  </a:cubicBezTo>
                  <a:cubicBezTo>
                    <a:pt x="116" y="110"/>
                    <a:pt x="118" y="107"/>
                    <a:pt x="121" y="105"/>
                  </a:cubicBezTo>
                  <a:cubicBezTo>
                    <a:pt x="122" y="103"/>
                    <a:pt x="125" y="99"/>
                    <a:pt x="123" y="104"/>
                  </a:cubicBezTo>
                  <a:cubicBezTo>
                    <a:pt x="121" y="107"/>
                    <a:pt x="119" y="110"/>
                    <a:pt x="116" y="112"/>
                  </a:cubicBezTo>
                  <a:cubicBezTo>
                    <a:pt x="116" y="112"/>
                    <a:pt x="116" y="112"/>
                    <a:pt x="116" y="112"/>
                  </a:cubicBezTo>
                  <a:close/>
                  <a:moveTo>
                    <a:pt x="120" y="110"/>
                  </a:moveTo>
                  <a:cubicBezTo>
                    <a:pt x="122" y="107"/>
                    <a:pt x="124" y="104"/>
                    <a:pt x="125" y="101"/>
                  </a:cubicBezTo>
                  <a:cubicBezTo>
                    <a:pt x="125" y="101"/>
                    <a:pt x="124" y="100"/>
                    <a:pt x="124" y="101"/>
                  </a:cubicBezTo>
                  <a:cubicBezTo>
                    <a:pt x="123" y="102"/>
                    <a:pt x="122" y="103"/>
                    <a:pt x="120" y="104"/>
                  </a:cubicBezTo>
                  <a:cubicBezTo>
                    <a:pt x="122" y="102"/>
                    <a:pt x="123" y="100"/>
                    <a:pt x="124" y="98"/>
                  </a:cubicBezTo>
                  <a:cubicBezTo>
                    <a:pt x="124" y="98"/>
                    <a:pt x="124" y="97"/>
                    <a:pt x="124" y="97"/>
                  </a:cubicBezTo>
                  <a:cubicBezTo>
                    <a:pt x="123" y="98"/>
                    <a:pt x="123" y="98"/>
                    <a:pt x="122" y="99"/>
                  </a:cubicBezTo>
                  <a:cubicBezTo>
                    <a:pt x="122" y="98"/>
                    <a:pt x="123" y="97"/>
                    <a:pt x="123" y="96"/>
                  </a:cubicBezTo>
                  <a:cubicBezTo>
                    <a:pt x="123" y="96"/>
                    <a:pt x="123" y="96"/>
                    <a:pt x="123" y="96"/>
                  </a:cubicBezTo>
                  <a:cubicBezTo>
                    <a:pt x="119" y="99"/>
                    <a:pt x="116" y="103"/>
                    <a:pt x="113" y="106"/>
                  </a:cubicBezTo>
                  <a:cubicBezTo>
                    <a:pt x="111" y="108"/>
                    <a:pt x="109" y="110"/>
                    <a:pt x="108" y="111"/>
                  </a:cubicBezTo>
                  <a:cubicBezTo>
                    <a:pt x="107" y="111"/>
                    <a:pt x="107" y="112"/>
                    <a:pt x="106" y="113"/>
                  </a:cubicBezTo>
                  <a:cubicBezTo>
                    <a:pt x="109" y="109"/>
                    <a:pt x="111" y="105"/>
                    <a:pt x="114" y="102"/>
                  </a:cubicBezTo>
                  <a:cubicBezTo>
                    <a:pt x="117" y="99"/>
                    <a:pt x="120" y="96"/>
                    <a:pt x="122" y="93"/>
                  </a:cubicBezTo>
                  <a:cubicBezTo>
                    <a:pt x="122" y="92"/>
                    <a:pt x="121" y="92"/>
                    <a:pt x="121" y="92"/>
                  </a:cubicBezTo>
                  <a:cubicBezTo>
                    <a:pt x="116" y="96"/>
                    <a:pt x="112" y="100"/>
                    <a:pt x="107" y="105"/>
                  </a:cubicBezTo>
                  <a:cubicBezTo>
                    <a:pt x="108" y="104"/>
                    <a:pt x="108" y="104"/>
                    <a:pt x="108" y="104"/>
                  </a:cubicBezTo>
                  <a:cubicBezTo>
                    <a:pt x="112" y="98"/>
                    <a:pt x="117" y="94"/>
                    <a:pt x="121" y="88"/>
                  </a:cubicBezTo>
                  <a:cubicBezTo>
                    <a:pt x="121" y="87"/>
                    <a:pt x="120" y="87"/>
                    <a:pt x="120" y="87"/>
                  </a:cubicBezTo>
                  <a:cubicBezTo>
                    <a:pt x="116" y="91"/>
                    <a:pt x="112" y="95"/>
                    <a:pt x="108" y="99"/>
                  </a:cubicBezTo>
                  <a:cubicBezTo>
                    <a:pt x="104" y="103"/>
                    <a:pt x="99" y="107"/>
                    <a:pt x="95" y="112"/>
                  </a:cubicBezTo>
                  <a:cubicBezTo>
                    <a:pt x="103" y="103"/>
                    <a:pt x="111" y="94"/>
                    <a:pt x="118" y="84"/>
                  </a:cubicBezTo>
                  <a:cubicBezTo>
                    <a:pt x="118" y="83"/>
                    <a:pt x="118" y="83"/>
                    <a:pt x="117" y="83"/>
                  </a:cubicBezTo>
                  <a:cubicBezTo>
                    <a:pt x="112" y="87"/>
                    <a:pt x="108" y="93"/>
                    <a:pt x="102" y="97"/>
                  </a:cubicBezTo>
                  <a:cubicBezTo>
                    <a:pt x="100" y="100"/>
                    <a:pt x="97" y="102"/>
                    <a:pt x="94" y="105"/>
                  </a:cubicBezTo>
                  <a:cubicBezTo>
                    <a:pt x="101" y="96"/>
                    <a:pt x="108" y="87"/>
                    <a:pt x="115" y="79"/>
                  </a:cubicBezTo>
                  <a:cubicBezTo>
                    <a:pt x="115" y="79"/>
                    <a:pt x="115" y="79"/>
                    <a:pt x="115" y="79"/>
                  </a:cubicBezTo>
                  <a:cubicBezTo>
                    <a:pt x="120" y="84"/>
                    <a:pt x="124" y="91"/>
                    <a:pt x="125" y="98"/>
                  </a:cubicBezTo>
                  <a:cubicBezTo>
                    <a:pt x="125" y="103"/>
                    <a:pt x="123" y="107"/>
                    <a:pt x="120" y="110"/>
                  </a:cubicBezTo>
                  <a:close/>
                  <a:moveTo>
                    <a:pt x="115" y="78"/>
                  </a:moveTo>
                  <a:cubicBezTo>
                    <a:pt x="105" y="85"/>
                    <a:pt x="98" y="95"/>
                    <a:pt x="89" y="104"/>
                  </a:cubicBezTo>
                  <a:cubicBezTo>
                    <a:pt x="91" y="102"/>
                    <a:pt x="92" y="100"/>
                    <a:pt x="94" y="98"/>
                  </a:cubicBezTo>
                  <a:cubicBezTo>
                    <a:pt x="100" y="91"/>
                    <a:pt x="106" y="84"/>
                    <a:pt x="112" y="78"/>
                  </a:cubicBezTo>
                  <a:cubicBezTo>
                    <a:pt x="112" y="77"/>
                    <a:pt x="112" y="77"/>
                    <a:pt x="111" y="77"/>
                  </a:cubicBezTo>
                  <a:cubicBezTo>
                    <a:pt x="104" y="81"/>
                    <a:pt x="98" y="87"/>
                    <a:pt x="92" y="93"/>
                  </a:cubicBezTo>
                  <a:cubicBezTo>
                    <a:pt x="92" y="92"/>
                    <a:pt x="93" y="91"/>
                    <a:pt x="93" y="90"/>
                  </a:cubicBezTo>
                  <a:cubicBezTo>
                    <a:pt x="98" y="84"/>
                    <a:pt x="105" y="79"/>
                    <a:pt x="108" y="72"/>
                  </a:cubicBezTo>
                  <a:cubicBezTo>
                    <a:pt x="109" y="72"/>
                    <a:pt x="108" y="72"/>
                    <a:pt x="108" y="72"/>
                  </a:cubicBezTo>
                  <a:cubicBezTo>
                    <a:pt x="101" y="79"/>
                    <a:pt x="93" y="86"/>
                    <a:pt x="86" y="92"/>
                  </a:cubicBezTo>
                  <a:cubicBezTo>
                    <a:pt x="82" y="96"/>
                    <a:pt x="79" y="98"/>
                    <a:pt x="75" y="102"/>
                  </a:cubicBezTo>
                  <a:cubicBezTo>
                    <a:pt x="76" y="101"/>
                    <a:pt x="76" y="101"/>
                    <a:pt x="76" y="101"/>
                  </a:cubicBezTo>
                  <a:cubicBezTo>
                    <a:pt x="79" y="97"/>
                    <a:pt x="83" y="93"/>
                    <a:pt x="86" y="89"/>
                  </a:cubicBezTo>
                  <a:cubicBezTo>
                    <a:pt x="92" y="82"/>
                    <a:pt x="100" y="76"/>
                    <a:pt x="105" y="69"/>
                  </a:cubicBezTo>
                  <a:cubicBezTo>
                    <a:pt x="105" y="68"/>
                    <a:pt x="105" y="68"/>
                    <a:pt x="105" y="68"/>
                  </a:cubicBezTo>
                  <a:cubicBezTo>
                    <a:pt x="108" y="71"/>
                    <a:pt x="112" y="74"/>
                    <a:pt x="115" y="78"/>
                  </a:cubicBezTo>
                  <a:close/>
                  <a:moveTo>
                    <a:pt x="42" y="44"/>
                  </a:moveTo>
                  <a:cubicBezTo>
                    <a:pt x="50" y="31"/>
                    <a:pt x="46" y="17"/>
                    <a:pt x="39" y="5"/>
                  </a:cubicBezTo>
                  <a:cubicBezTo>
                    <a:pt x="50" y="3"/>
                    <a:pt x="62" y="5"/>
                    <a:pt x="73" y="4"/>
                  </a:cubicBezTo>
                  <a:cubicBezTo>
                    <a:pt x="68" y="14"/>
                    <a:pt x="65" y="24"/>
                    <a:pt x="71" y="35"/>
                  </a:cubicBezTo>
                  <a:cubicBezTo>
                    <a:pt x="77" y="47"/>
                    <a:pt x="91" y="56"/>
                    <a:pt x="101" y="64"/>
                  </a:cubicBezTo>
                  <a:cubicBezTo>
                    <a:pt x="101" y="65"/>
                    <a:pt x="102" y="65"/>
                    <a:pt x="102" y="65"/>
                  </a:cubicBezTo>
                  <a:cubicBezTo>
                    <a:pt x="101" y="66"/>
                    <a:pt x="100" y="66"/>
                    <a:pt x="99" y="67"/>
                  </a:cubicBezTo>
                  <a:cubicBezTo>
                    <a:pt x="95" y="70"/>
                    <a:pt x="89" y="66"/>
                    <a:pt x="86" y="65"/>
                  </a:cubicBezTo>
                  <a:cubicBezTo>
                    <a:pt x="77" y="63"/>
                    <a:pt x="73" y="71"/>
                    <a:pt x="67" y="75"/>
                  </a:cubicBezTo>
                  <a:cubicBezTo>
                    <a:pt x="57" y="80"/>
                    <a:pt x="52" y="68"/>
                    <a:pt x="46" y="64"/>
                  </a:cubicBezTo>
                  <a:cubicBezTo>
                    <a:pt x="40" y="59"/>
                    <a:pt x="34" y="61"/>
                    <a:pt x="28" y="63"/>
                  </a:cubicBezTo>
                  <a:cubicBezTo>
                    <a:pt x="33" y="57"/>
                    <a:pt x="38" y="50"/>
                    <a:pt x="42" y="44"/>
                  </a:cubicBezTo>
                  <a:close/>
                  <a:moveTo>
                    <a:pt x="17" y="79"/>
                  </a:moveTo>
                  <a:cubicBezTo>
                    <a:pt x="20" y="76"/>
                    <a:pt x="24" y="73"/>
                    <a:pt x="27" y="70"/>
                  </a:cubicBezTo>
                  <a:cubicBezTo>
                    <a:pt x="29" y="69"/>
                    <a:pt x="31" y="67"/>
                    <a:pt x="34" y="66"/>
                  </a:cubicBezTo>
                  <a:cubicBezTo>
                    <a:pt x="35" y="65"/>
                    <a:pt x="37" y="65"/>
                    <a:pt x="39" y="64"/>
                  </a:cubicBezTo>
                  <a:cubicBezTo>
                    <a:pt x="39" y="64"/>
                    <a:pt x="39" y="64"/>
                    <a:pt x="39" y="64"/>
                  </a:cubicBezTo>
                  <a:cubicBezTo>
                    <a:pt x="38" y="64"/>
                    <a:pt x="37" y="66"/>
                    <a:pt x="36" y="66"/>
                  </a:cubicBezTo>
                  <a:cubicBezTo>
                    <a:pt x="31" y="71"/>
                    <a:pt x="25" y="76"/>
                    <a:pt x="19" y="80"/>
                  </a:cubicBezTo>
                  <a:cubicBezTo>
                    <a:pt x="16" y="82"/>
                    <a:pt x="13" y="85"/>
                    <a:pt x="11" y="88"/>
                  </a:cubicBezTo>
                  <a:cubicBezTo>
                    <a:pt x="13" y="84"/>
                    <a:pt x="15" y="81"/>
                    <a:pt x="17" y="79"/>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251"/>
            <p:cNvSpPr>
              <a:spLocks noEditPoints="1"/>
            </p:cNvSpPr>
            <p:nvPr/>
          </p:nvSpPr>
          <p:spPr bwMode="auto">
            <a:xfrm>
              <a:off x="793996" y="764609"/>
              <a:ext cx="661988" cy="763588"/>
            </a:xfrm>
            <a:custGeom>
              <a:avLst/>
              <a:gdLst>
                <a:gd name="T0" fmla="*/ 132 w 156"/>
                <a:gd name="T1" fmla="*/ 160 h 180"/>
                <a:gd name="T2" fmla="*/ 90 w 156"/>
                <a:gd name="T3" fmla="*/ 0 h 180"/>
                <a:gd name="T4" fmla="*/ 0 w 156"/>
                <a:gd name="T5" fmla="*/ 105 h 180"/>
                <a:gd name="T6" fmla="*/ 85 w 156"/>
                <a:gd name="T7" fmla="*/ 138 h 180"/>
                <a:gd name="T8" fmla="*/ 66 w 156"/>
                <a:gd name="T9" fmla="*/ 161 h 180"/>
                <a:gd name="T10" fmla="*/ 64 w 156"/>
                <a:gd name="T11" fmla="*/ 133 h 180"/>
                <a:gd name="T12" fmla="*/ 35 w 156"/>
                <a:gd name="T13" fmla="*/ 166 h 180"/>
                <a:gd name="T14" fmla="*/ 52 w 156"/>
                <a:gd name="T15" fmla="*/ 160 h 180"/>
                <a:gd name="T16" fmla="*/ 26 w 156"/>
                <a:gd name="T17" fmla="*/ 160 h 180"/>
                <a:gd name="T18" fmla="*/ 59 w 156"/>
                <a:gd name="T19" fmla="*/ 134 h 180"/>
                <a:gd name="T20" fmla="*/ 101 w 156"/>
                <a:gd name="T21" fmla="*/ 133 h 180"/>
                <a:gd name="T22" fmla="*/ 71 w 156"/>
                <a:gd name="T23" fmla="*/ 143 h 180"/>
                <a:gd name="T24" fmla="*/ 41 w 156"/>
                <a:gd name="T25" fmla="*/ 159 h 180"/>
                <a:gd name="T26" fmla="*/ 116 w 156"/>
                <a:gd name="T27" fmla="*/ 113 h 180"/>
                <a:gd name="T28" fmla="*/ 96 w 156"/>
                <a:gd name="T29" fmla="*/ 104 h 180"/>
                <a:gd name="T30" fmla="*/ 29 w 156"/>
                <a:gd name="T31" fmla="*/ 156 h 180"/>
                <a:gd name="T32" fmla="*/ 24 w 156"/>
                <a:gd name="T33" fmla="*/ 149 h 180"/>
                <a:gd name="T34" fmla="*/ 73 w 156"/>
                <a:gd name="T35" fmla="*/ 107 h 180"/>
                <a:gd name="T36" fmla="*/ 51 w 156"/>
                <a:gd name="T37" fmla="*/ 117 h 180"/>
                <a:gd name="T38" fmla="*/ 18 w 156"/>
                <a:gd name="T39" fmla="*/ 152 h 180"/>
                <a:gd name="T40" fmla="*/ 42 w 156"/>
                <a:gd name="T41" fmla="*/ 115 h 180"/>
                <a:gd name="T42" fmla="*/ 31 w 156"/>
                <a:gd name="T43" fmla="*/ 106 h 180"/>
                <a:gd name="T44" fmla="*/ 25 w 156"/>
                <a:gd name="T45" fmla="*/ 121 h 180"/>
                <a:gd name="T46" fmla="*/ 13 w 156"/>
                <a:gd name="T47" fmla="*/ 112 h 180"/>
                <a:gd name="T48" fmla="*/ 13 w 156"/>
                <a:gd name="T49" fmla="*/ 112 h 180"/>
                <a:gd name="T50" fmla="*/ 49 w 156"/>
                <a:gd name="T51" fmla="*/ 109 h 180"/>
                <a:gd name="T52" fmla="*/ 48 w 156"/>
                <a:gd name="T53" fmla="*/ 108 h 180"/>
                <a:gd name="T54" fmla="*/ 48 w 156"/>
                <a:gd name="T55" fmla="*/ 108 h 180"/>
                <a:gd name="T56" fmla="*/ 24 w 156"/>
                <a:gd name="T57" fmla="*/ 116 h 180"/>
                <a:gd name="T58" fmla="*/ 15 w 156"/>
                <a:gd name="T59" fmla="*/ 114 h 180"/>
                <a:gd name="T60" fmla="*/ 28 w 156"/>
                <a:gd name="T61" fmla="*/ 116 h 180"/>
                <a:gd name="T62" fmla="*/ 9 w 156"/>
                <a:gd name="T63" fmla="*/ 115 h 180"/>
                <a:gd name="T64" fmla="*/ 13 w 156"/>
                <a:gd name="T65" fmla="*/ 107 h 180"/>
                <a:gd name="T66" fmla="*/ 6 w 156"/>
                <a:gd name="T67" fmla="*/ 110 h 180"/>
                <a:gd name="T68" fmla="*/ 72 w 156"/>
                <a:gd name="T69" fmla="*/ 113 h 180"/>
                <a:gd name="T70" fmla="*/ 54 w 156"/>
                <a:gd name="T71" fmla="*/ 173 h 180"/>
                <a:gd name="T72" fmla="*/ 114 w 156"/>
                <a:gd name="T73" fmla="*/ 124 h 180"/>
                <a:gd name="T74" fmla="*/ 64 w 156"/>
                <a:gd name="T75" fmla="*/ 174 h 180"/>
                <a:gd name="T76" fmla="*/ 74 w 156"/>
                <a:gd name="T77" fmla="*/ 175 h 180"/>
                <a:gd name="T78" fmla="*/ 88 w 156"/>
                <a:gd name="T79" fmla="*/ 173 h 180"/>
                <a:gd name="T80" fmla="*/ 100 w 156"/>
                <a:gd name="T81" fmla="*/ 167 h 180"/>
                <a:gd name="T82" fmla="*/ 131 w 156"/>
                <a:gd name="T83" fmla="*/ 146 h 180"/>
                <a:gd name="T84" fmla="*/ 118 w 156"/>
                <a:gd name="T85" fmla="*/ 163 h 180"/>
                <a:gd name="T86" fmla="*/ 124 w 156"/>
                <a:gd name="T87" fmla="*/ 150 h 180"/>
                <a:gd name="T88" fmla="*/ 144 w 156"/>
                <a:gd name="T89" fmla="*/ 123 h 180"/>
                <a:gd name="T90" fmla="*/ 143 w 156"/>
                <a:gd name="T91" fmla="*/ 118 h 180"/>
                <a:gd name="T92" fmla="*/ 82 w 156"/>
                <a:gd name="T93" fmla="*/ 168 h 180"/>
                <a:gd name="T94" fmla="*/ 82 w 156"/>
                <a:gd name="T95" fmla="*/ 158 h 180"/>
                <a:gd name="T96" fmla="*/ 132 w 156"/>
                <a:gd name="T97" fmla="*/ 112 h 180"/>
                <a:gd name="T98" fmla="*/ 63 w 156"/>
                <a:gd name="T99" fmla="*/ 50 h 180"/>
                <a:gd name="T100" fmla="*/ 90 w 156"/>
                <a:gd name="T101" fmla="*/ 48 h 180"/>
                <a:gd name="T102" fmla="*/ 111 w 156"/>
                <a:gd name="T103" fmla="*/ 103 h 180"/>
                <a:gd name="T104" fmla="*/ 63 w 156"/>
                <a:gd name="T105" fmla="*/ 5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6" h="180">
                  <a:moveTo>
                    <a:pt x="0" y="107"/>
                  </a:moveTo>
                  <a:cubicBezTo>
                    <a:pt x="0" y="109"/>
                    <a:pt x="0" y="110"/>
                    <a:pt x="0" y="111"/>
                  </a:cubicBezTo>
                  <a:cubicBezTo>
                    <a:pt x="0" y="130"/>
                    <a:pt x="6" y="148"/>
                    <a:pt x="19" y="161"/>
                  </a:cubicBezTo>
                  <a:cubicBezTo>
                    <a:pt x="33" y="177"/>
                    <a:pt x="58" y="180"/>
                    <a:pt x="78" y="180"/>
                  </a:cubicBezTo>
                  <a:cubicBezTo>
                    <a:pt x="98" y="180"/>
                    <a:pt x="117" y="172"/>
                    <a:pt x="132" y="160"/>
                  </a:cubicBezTo>
                  <a:cubicBezTo>
                    <a:pt x="144" y="149"/>
                    <a:pt x="149" y="133"/>
                    <a:pt x="151" y="118"/>
                  </a:cubicBezTo>
                  <a:cubicBezTo>
                    <a:pt x="156" y="82"/>
                    <a:pt x="133" y="45"/>
                    <a:pt x="95" y="45"/>
                  </a:cubicBezTo>
                  <a:cubicBezTo>
                    <a:pt x="96" y="31"/>
                    <a:pt x="97" y="17"/>
                    <a:pt x="94" y="4"/>
                  </a:cubicBezTo>
                  <a:cubicBezTo>
                    <a:pt x="94" y="3"/>
                    <a:pt x="93" y="2"/>
                    <a:pt x="93" y="2"/>
                  </a:cubicBezTo>
                  <a:cubicBezTo>
                    <a:pt x="92" y="1"/>
                    <a:pt x="91" y="0"/>
                    <a:pt x="90" y="0"/>
                  </a:cubicBezTo>
                  <a:cubicBezTo>
                    <a:pt x="82" y="1"/>
                    <a:pt x="74" y="3"/>
                    <a:pt x="66" y="1"/>
                  </a:cubicBezTo>
                  <a:cubicBezTo>
                    <a:pt x="64" y="0"/>
                    <a:pt x="63" y="1"/>
                    <a:pt x="63" y="2"/>
                  </a:cubicBezTo>
                  <a:cubicBezTo>
                    <a:pt x="62" y="2"/>
                    <a:pt x="61" y="3"/>
                    <a:pt x="61" y="4"/>
                  </a:cubicBezTo>
                  <a:cubicBezTo>
                    <a:pt x="60" y="18"/>
                    <a:pt x="64" y="31"/>
                    <a:pt x="61" y="45"/>
                  </a:cubicBezTo>
                  <a:cubicBezTo>
                    <a:pt x="30" y="43"/>
                    <a:pt x="3" y="75"/>
                    <a:pt x="0" y="105"/>
                  </a:cubicBezTo>
                  <a:cubicBezTo>
                    <a:pt x="0" y="106"/>
                    <a:pt x="0" y="107"/>
                    <a:pt x="0" y="107"/>
                  </a:cubicBezTo>
                  <a:close/>
                  <a:moveTo>
                    <a:pt x="53" y="172"/>
                  </a:moveTo>
                  <a:cubicBezTo>
                    <a:pt x="52" y="172"/>
                    <a:pt x="52" y="172"/>
                    <a:pt x="52" y="172"/>
                  </a:cubicBezTo>
                  <a:cubicBezTo>
                    <a:pt x="49" y="172"/>
                    <a:pt x="46" y="171"/>
                    <a:pt x="42" y="169"/>
                  </a:cubicBezTo>
                  <a:cubicBezTo>
                    <a:pt x="56" y="158"/>
                    <a:pt x="71" y="148"/>
                    <a:pt x="85" y="138"/>
                  </a:cubicBezTo>
                  <a:cubicBezTo>
                    <a:pt x="91" y="134"/>
                    <a:pt x="96" y="130"/>
                    <a:pt x="101" y="126"/>
                  </a:cubicBezTo>
                  <a:cubicBezTo>
                    <a:pt x="105" y="123"/>
                    <a:pt x="109" y="120"/>
                    <a:pt x="113" y="117"/>
                  </a:cubicBezTo>
                  <a:cubicBezTo>
                    <a:pt x="117" y="114"/>
                    <a:pt x="120" y="111"/>
                    <a:pt x="115" y="117"/>
                  </a:cubicBezTo>
                  <a:cubicBezTo>
                    <a:pt x="106" y="127"/>
                    <a:pt x="94" y="135"/>
                    <a:pt x="83" y="144"/>
                  </a:cubicBezTo>
                  <a:cubicBezTo>
                    <a:pt x="77" y="149"/>
                    <a:pt x="72" y="155"/>
                    <a:pt x="66" y="161"/>
                  </a:cubicBezTo>
                  <a:cubicBezTo>
                    <a:pt x="63" y="164"/>
                    <a:pt x="60" y="166"/>
                    <a:pt x="57" y="168"/>
                  </a:cubicBezTo>
                  <a:cubicBezTo>
                    <a:pt x="56" y="170"/>
                    <a:pt x="54" y="171"/>
                    <a:pt x="53" y="172"/>
                  </a:cubicBezTo>
                  <a:close/>
                  <a:moveTo>
                    <a:pt x="31" y="164"/>
                  </a:moveTo>
                  <a:cubicBezTo>
                    <a:pt x="31" y="164"/>
                    <a:pt x="31" y="164"/>
                    <a:pt x="31" y="164"/>
                  </a:cubicBezTo>
                  <a:cubicBezTo>
                    <a:pt x="41" y="153"/>
                    <a:pt x="52" y="143"/>
                    <a:pt x="64" y="133"/>
                  </a:cubicBezTo>
                  <a:cubicBezTo>
                    <a:pt x="70" y="127"/>
                    <a:pt x="77" y="122"/>
                    <a:pt x="83" y="117"/>
                  </a:cubicBezTo>
                  <a:cubicBezTo>
                    <a:pt x="88" y="114"/>
                    <a:pt x="96" y="109"/>
                    <a:pt x="99" y="106"/>
                  </a:cubicBezTo>
                  <a:cubicBezTo>
                    <a:pt x="87" y="117"/>
                    <a:pt x="74" y="128"/>
                    <a:pt x="62" y="139"/>
                  </a:cubicBezTo>
                  <a:cubicBezTo>
                    <a:pt x="52" y="147"/>
                    <a:pt x="42" y="154"/>
                    <a:pt x="34" y="165"/>
                  </a:cubicBezTo>
                  <a:cubicBezTo>
                    <a:pt x="34" y="165"/>
                    <a:pt x="35" y="166"/>
                    <a:pt x="35" y="166"/>
                  </a:cubicBezTo>
                  <a:cubicBezTo>
                    <a:pt x="47" y="158"/>
                    <a:pt x="58" y="149"/>
                    <a:pt x="69" y="140"/>
                  </a:cubicBezTo>
                  <a:cubicBezTo>
                    <a:pt x="82" y="131"/>
                    <a:pt x="94" y="119"/>
                    <a:pt x="107" y="112"/>
                  </a:cubicBezTo>
                  <a:cubicBezTo>
                    <a:pt x="102" y="115"/>
                    <a:pt x="96" y="120"/>
                    <a:pt x="91" y="125"/>
                  </a:cubicBezTo>
                  <a:cubicBezTo>
                    <a:pt x="84" y="130"/>
                    <a:pt x="77" y="136"/>
                    <a:pt x="70" y="142"/>
                  </a:cubicBezTo>
                  <a:cubicBezTo>
                    <a:pt x="64" y="148"/>
                    <a:pt x="59" y="155"/>
                    <a:pt x="52" y="160"/>
                  </a:cubicBezTo>
                  <a:cubicBezTo>
                    <a:pt x="48" y="163"/>
                    <a:pt x="44" y="165"/>
                    <a:pt x="41" y="169"/>
                  </a:cubicBezTo>
                  <a:cubicBezTo>
                    <a:pt x="37" y="167"/>
                    <a:pt x="34" y="166"/>
                    <a:pt x="31" y="164"/>
                  </a:cubicBezTo>
                  <a:close/>
                  <a:moveTo>
                    <a:pt x="30" y="163"/>
                  </a:moveTo>
                  <a:cubicBezTo>
                    <a:pt x="30" y="163"/>
                    <a:pt x="30" y="163"/>
                    <a:pt x="30" y="163"/>
                  </a:cubicBezTo>
                  <a:cubicBezTo>
                    <a:pt x="28" y="162"/>
                    <a:pt x="27" y="161"/>
                    <a:pt x="26" y="160"/>
                  </a:cubicBezTo>
                  <a:cubicBezTo>
                    <a:pt x="37" y="151"/>
                    <a:pt x="48" y="141"/>
                    <a:pt x="60" y="131"/>
                  </a:cubicBezTo>
                  <a:cubicBezTo>
                    <a:pt x="66" y="126"/>
                    <a:pt x="73" y="120"/>
                    <a:pt x="79" y="115"/>
                  </a:cubicBezTo>
                  <a:cubicBezTo>
                    <a:pt x="83" y="113"/>
                    <a:pt x="87" y="110"/>
                    <a:pt x="90" y="108"/>
                  </a:cubicBezTo>
                  <a:cubicBezTo>
                    <a:pt x="98" y="103"/>
                    <a:pt x="89" y="109"/>
                    <a:pt x="87" y="110"/>
                  </a:cubicBezTo>
                  <a:cubicBezTo>
                    <a:pt x="77" y="118"/>
                    <a:pt x="68" y="126"/>
                    <a:pt x="59" y="134"/>
                  </a:cubicBezTo>
                  <a:cubicBezTo>
                    <a:pt x="49" y="144"/>
                    <a:pt x="38" y="152"/>
                    <a:pt x="30" y="163"/>
                  </a:cubicBezTo>
                  <a:close/>
                  <a:moveTo>
                    <a:pt x="88" y="141"/>
                  </a:moveTo>
                  <a:cubicBezTo>
                    <a:pt x="99" y="133"/>
                    <a:pt x="111" y="125"/>
                    <a:pt x="119" y="114"/>
                  </a:cubicBezTo>
                  <a:cubicBezTo>
                    <a:pt x="120" y="114"/>
                    <a:pt x="121" y="114"/>
                    <a:pt x="123" y="114"/>
                  </a:cubicBezTo>
                  <a:cubicBezTo>
                    <a:pt x="115" y="120"/>
                    <a:pt x="108" y="127"/>
                    <a:pt x="101" y="133"/>
                  </a:cubicBezTo>
                  <a:cubicBezTo>
                    <a:pt x="91" y="141"/>
                    <a:pt x="81" y="150"/>
                    <a:pt x="70" y="159"/>
                  </a:cubicBezTo>
                  <a:cubicBezTo>
                    <a:pt x="76" y="153"/>
                    <a:pt x="82" y="147"/>
                    <a:pt x="88" y="141"/>
                  </a:cubicBezTo>
                  <a:close/>
                  <a:moveTo>
                    <a:pt x="85" y="137"/>
                  </a:moveTo>
                  <a:cubicBezTo>
                    <a:pt x="77" y="142"/>
                    <a:pt x="68" y="148"/>
                    <a:pt x="61" y="154"/>
                  </a:cubicBezTo>
                  <a:cubicBezTo>
                    <a:pt x="64" y="150"/>
                    <a:pt x="68" y="147"/>
                    <a:pt x="71" y="143"/>
                  </a:cubicBezTo>
                  <a:cubicBezTo>
                    <a:pt x="83" y="131"/>
                    <a:pt x="98" y="121"/>
                    <a:pt x="110" y="111"/>
                  </a:cubicBezTo>
                  <a:cubicBezTo>
                    <a:pt x="111" y="110"/>
                    <a:pt x="110" y="109"/>
                    <a:pt x="109" y="109"/>
                  </a:cubicBezTo>
                  <a:cubicBezTo>
                    <a:pt x="98" y="115"/>
                    <a:pt x="88" y="124"/>
                    <a:pt x="79" y="131"/>
                  </a:cubicBezTo>
                  <a:cubicBezTo>
                    <a:pt x="66" y="141"/>
                    <a:pt x="53" y="151"/>
                    <a:pt x="40" y="161"/>
                  </a:cubicBezTo>
                  <a:cubicBezTo>
                    <a:pt x="34" y="165"/>
                    <a:pt x="40" y="160"/>
                    <a:pt x="41" y="159"/>
                  </a:cubicBezTo>
                  <a:cubicBezTo>
                    <a:pt x="43" y="156"/>
                    <a:pt x="46" y="153"/>
                    <a:pt x="49" y="151"/>
                  </a:cubicBezTo>
                  <a:cubicBezTo>
                    <a:pt x="54" y="146"/>
                    <a:pt x="60" y="142"/>
                    <a:pt x="65" y="138"/>
                  </a:cubicBezTo>
                  <a:cubicBezTo>
                    <a:pt x="77" y="127"/>
                    <a:pt x="90" y="116"/>
                    <a:pt x="102" y="105"/>
                  </a:cubicBezTo>
                  <a:cubicBezTo>
                    <a:pt x="102" y="105"/>
                    <a:pt x="102" y="105"/>
                    <a:pt x="102" y="105"/>
                  </a:cubicBezTo>
                  <a:cubicBezTo>
                    <a:pt x="107" y="107"/>
                    <a:pt x="112" y="110"/>
                    <a:pt x="116" y="113"/>
                  </a:cubicBezTo>
                  <a:cubicBezTo>
                    <a:pt x="105" y="120"/>
                    <a:pt x="96" y="129"/>
                    <a:pt x="85" y="137"/>
                  </a:cubicBezTo>
                  <a:close/>
                  <a:moveTo>
                    <a:pt x="74" y="123"/>
                  </a:moveTo>
                  <a:cubicBezTo>
                    <a:pt x="76" y="120"/>
                    <a:pt x="78" y="118"/>
                    <a:pt x="81" y="116"/>
                  </a:cubicBezTo>
                  <a:cubicBezTo>
                    <a:pt x="86" y="112"/>
                    <a:pt x="92" y="109"/>
                    <a:pt x="96" y="104"/>
                  </a:cubicBezTo>
                  <a:cubicBezTo>
                    <a:pt x="96" y="104"/>
                    <a:pt x="96" y="104"/>
                    <a:pt x="96" y="104"/>
                  </a:cubicBezTo>
                  <a:cubicBezTo>
                    <a:pt x="97" y="104"/>
                    <a:pt x="97" y="104"/>
                    <a:pt x="98" y="104"/>
                  </a:cubicBezTo>
                  <a:cubicBezTo>
                    <a:pt x="99" y="104"/>
                    <a:pt x="100" y="104"/>
                    <a:pt x="101" y="104"/>
                  </a:cubicBezTo>
                  <a:cubicBezTo>
                    <a:pt x="91" y="110"/>
                    <a:pt x="82" y="116"/>
                    <a:pt x="74" y="123"/>
                  </a:cubicBezTo>
                  <a:close/>
                  <a:moveTo>
                    <a:pt x="32" y="154"/>
                  </a:moveTo>
                  <a:cubicBezTo>
                    <a:pt x="31" y="154"/>
                    <a:pt x="30" y="155"/>
                    <a:pt x="29" y="156"/>
                  </a:cubicBezTo>
                  <a:cubicBezTo>
                    <a:pt x="31" y="155"/>
                    <a:pt x="32" y="153"/>
                    <a:pt x="34" y="151"/>
                  </a:cubicBezTo>
                  <a:cubicBezTo>
                    <a:pt x="39" y="146"/>
                    <a:pt x="44" y="141"/>
                    <a:pt x="49" y="135"/>
                  </a:cubicBezTo>
                  <a:cubicBezTo>
                    <a:pt x="60" y="125"/>
                    <a:pt x="72" y="116"/>
                    <a:pt x="83" y="106"/>
                  </a:cubicBezTo>
                  <a:cubicBezTo>
                    <a:pt x="84" y="106"/>
                    <a:pt x="83" y="105"/>
                    <a:pt x="82" y="105"/>
                  </a:cubicBezTo>
                  <a:cubicBezTo>
                    <a:pt x="59" y="113"/>
                    <a:pt x="43" y="135"/>
                    <a:pt x="24" y="149"/>
                  </a:cubicBezTo>
                  <a:cubicBezTo>
                    <a:pt x="23" y="150"/>
                    <a:pt x="20" y="152"/>
                    <a:pt x="19" y="153"/>
                  </a:cubicBezTo>
                  <a:cubicBezTo>
                    <a:pt x="21" y="149"/>
                    <a:pt x="24" y="146"/>
                    <a:pt x="27" y="143"/>
                  </a:cubicBezTo>
                  <a:cubicBezTo>
                    <a:pt x="31" y="138"/>
                    <a:pt x="37" y="134"/>
                    <a:pt x="42" y="130"/>
                  </a:cubicBezTo>
                  <a:cubicBezTo>
                    <a:pt x="50" y="124"/>
                    <a:pt x="58" y="118"/>
                    <a:pt x="64" y="110"/>
                  </a:cubicBezTo>
                  <a:cubicBezTo>
                    <a:pt x="67" y="109"/>
                    <a:pt x="70" y="108"/>
                    <a:pt x="73" y="107"/>
                  </a:cubicBezTo>
                  <a:cubicBezTo>
                    <a:pt x="80" y="105"/>
                    <a:pt x="87" y="103"/>
                    <a:pt x="94" y="104"/>
                  </a:cubicBezTo>
                  <a:cubicBezTo>
                    <a:pt x="72" y="118"/>
                    <a:pt x="52" y="136"/>
                    <a:pt x="32" y="154"/>
                  </a:cubicBezTo>
                  <a:close/>
                  <a:moveTo>
                    <a:pt x="14" y="146"/>
                  </a:moveTo>
                  <a:cubicBezTo>
                    <a:pt x="23" y="142"/>
                    <a:pt x="31" y="135"/>
                    <a:pt x="38" y="129"/>
                  </a:cubicBezTo>
                  <a:cubicBezTo>
                    <a:pt x="42" y="125"/>
                    <a:pt x="47" y="121"/>
                    <a:pt x="51" y="117"/>
                  </a:cubicBezTo>
                  <a:cubicBezTo>
                    <a:pt x="54" y="115"/>
                    <a:pt x="57" y="113"/>
                    <a:pt x="60" y="111"/>
                  </a:cubicBezTo>
                  <a:cubicBezTo>
                    <a:pt x="60" y="111"/>
                    <a:pt x="60" y="110"/>
                    <a:pt x="60" y="110"/>
                  </a:cubicBezTo>
                  <a:cubicBezTo>
                    <a:pt x="61" y="110"/>
                    <a:pt x="61" y="110"/>
                    <a:pt x="62" y="110"/>
                  </a:cubicBezTo>
                  <a:cubicBezTo>
                    <a:pt x="62" y="110"/>
                    <a:pt x="62" y="111"/>
                    <a:pt x="62" y="111"/>
                  </a:cubicBezTo>
                  <a:cubicBezTo>
                    <a:pt x="49" y="126"/>
                    <a:pt x="29" y="134"/>
                    <a:pt x="18" y="152"/>
                  </a:cubicBezTo>
                  <a:cubicBezTo>
                    <a:pt x="17" y="150"/>
                    <a:pt x="15" y="148"/>
                    <a:pt x="14" y="146"/>
                  </a:cubicBezTo>
                  <a:close/>
                  <a:moveTo>
                    <a:pt x="12" y="142"/>
                  </a:moveTo>
                  <a:cubicBezTo>
                    <a:pt x="17" y="137"/>
                    <a:pt x="23" y="132"/>
                    <a:pt x="28" y="126"/>
                  </a:cubicBezTo>
                  <a:cubicBezTo>
                    <a:pt x="31" y="123"/>
                    <a:pt x="34" y="121"/>
                    <a:pt x="37" y="118"/>
                  </a:cubicBezTo>
                  <a:cubicBezTo>
                    <a:pt x="40" y="115"/>
                    <a:pt x="51" y="104"/>
                    <a:pt x="42" y="115"/>
                  </a:cubicBezTo>
                  <a:cubicBezTo>
                    <a:pt x="37" y="121"/>
                    <a:pt x="32" y="127"/>
                    <a:pt x="27" y="133"/>
                  </a:cubicBezTo>
                  <a:cubicBezTo>
                    <a:pt x="22" y="137"/>
                    <a:pt x="17" y="140"/>
                    <a:pt x="13" y="145"/>
                  </a:cubicBezTo>
                  <a:cubicBezTo>
                    <a:pt x="13" y="144"/>
                    <a:pt x="12" y="143"/>
                    <a:pt x="12" y="142"/>
                  </a:cubicBezTo>
                  <a:close/>
                  <a:moveTo>
                    <a:pt x="7" y="127"/>
                  </a:moveTo>
                  <a:cubicBezTo>
                    <a:pt x="15" y="120"/>
                    <a:pt x="22" y="112"/>
                    <a:pt x="31" y="106"/>
                  </a:cubicBezTo>
                  <a:cubicBezTo>
                    <a:pt x="30" y="107"/>
                    <a:pt x="27" y="112"/>
                    <a:pt x="25" y="114"/>
                  </a:cubicBezTo>
                  <a:cubicBezTo>
                    <a:pt x="23" y="116"/>
                    <a:pt x="21" y="118"/>
                    <a:pt x="18" y="120"/>
                  </a:cubicBezTo>
                  <a:cubicBezTo>
                    <a:pt x="15" y="124"/>
                    <a:pt x="12" y="129"/>
                    <a:pt x="9" y="133"/>
                  </a:cubicBezTo>
                  <a:cubicBezTo>
                    <a:pt x="9" y="134"/>
                    <a:pt x="9" y="134"/>
                    <a:pt x="10" y="134"/>
                  </a:cubicBezTo>
                  <a:cubicBezTo>
                    <a:pt x="15" y="130"/>
                    <a:pt x="20" y="126"/>
                    <a:pt x="25" y="121"/>
                  </a:cubicBezTo>
                  <a:cubicBezTo>
                    <a:pt x="28" y="119"/>
                    <a:pt x="30" y="116"/>
                    <a:pt x="33" y="113"/>
                  </a:cubicBezTo>
                  <a:cubicBezTo>
                    <a:pt x="34" y="112"/>
                    <a:pt x="42" y="104"/>
                    <a:pt x="38" y="110"/>
                  </a:cubicBezTo>
                  <a:cubicBezTo>
                    <a:pt x="30" y="121"/>
                    <a:pt x="19" y="129"/>
                    <a:pt x="11" y="139"/>
                  </a:cubicBezTo>
                  <a:cubicBezTo>
                    <a:pt x="9" y="135"/>
                    <a:pt x="8" y="131"/>
                    <a:pt x="7" y="127"/>
                  </a:cubicBezTo>
                  <a:close/>
                  <a:moveTo>
                    <a:pt x="13" y="112"/>
                  </a:moveTo>
                  <a:cubicBezTo>
                    <a:pt x="15" y="110"/>
                    <a:pt x="18" y="108"/>
                    <a:pt x="21" y="106"/>
                  </a:cubicBezTo>
                  <a:cubicBezTo>
                    <a:pt x="26" y="102"/>
                    <a:pt x="21" y="107"/>
                    <a:pt x="20" y="108"/>
                  </a:cubicBezTo>
                  <a:cubicBezTo>
                    <a:pt x="15" y="113"/>
                    <a:pt x="10" y="117"/>
                    <a:pt x="6" y="123"/>
                  </a:cubicBezTo>
                  <a:cubicBezTo>
                    <a:pt x="6" y="122"/>
                    <a:pt x="6" y="121"/>
                    <a:pt x="6" y="119"/>
                  </a:cubicBezTo>
                  <a:cubicBezTo>
                    <a:pt x="8" y="117"/>
                    <a:pt x="11" y="115"/>
                    <a:pt x="13" y="112"/>
                  </a:cubicBezTo>
                  <a:close/>
                  <a:moveTo>
                    <a:pt x="20" y="141"/>
                  </a:moveTo>
                  <a:cubicBezTo>
                    <a:pt x="19" y="142"/>
                    <a:pt x="17" y="143"/>
                    <a:pt x="15" y="144"/>
                  </a:cubicBezTo>
                  <a:cubicBezTo>
                    <a:pt x="17" y="143"/>
                    <a:pt x="19" y="141"/>
                    <a:pt x="20" y="140"/>
                  </a:cubicBezTo>
                  <a:cubicBezTo>
                    <a:pt x="23" y="137"/>
                    <a:pt x="26" y="135"/>
                    <a:pt x="29" y="132"/>
                  </a:cubicBezTo>
                  <a:cubicBezTo>
                    <a:pt x="37" y="125"/>
                    <a:pt x="43" y="117"/>
                    <a:pt x="49" y="109"/>
                  </a:cubicBezTo>
                  <a:cubicBezTo>
                    <a:pt x="49" y="108"/>
                    <a:pt x="49" y="108"/>
                    <a:pt x="49" y="108"/>
                  </a:cubicBezTo>
                  <a:cubicBezTo>
                    <a:pt x="51" y="109"/>
                    <a:pt x="54" y="110"/>
                    <a:pt x="57" y="110"/>
                  </a:cubicBezTo>
                  <a:cubicBezTo>
                    <a:pt x="57" y="110"/>
                    <a:pt x="57" y="110"/>
                    <a:pt x="58" y="110"/>
                  </a:cubicBezTo>
                  <a:cubicBezTo>
                    <a:pt x="45" y="120"/>
                    <a:pt x="34" y="132"/>
                    <a:pt x="20" y="141"/>
                  </a:cubicBezTo>
                  <a:close/>
                  <a:moveTo>
                    <a:pt x="48" y="108"/>
                  </a:moveTo>
                  <a:cubicBezTo>
                    <a:pt x="34" y="117"/>
                    <a:pt x="24" y="129"/>
                    <a:pt x="11" y="140"/>
                  </a:cubicBezTo>
                  <a:cubicBezTo>
                    <a:pt x="16" y="136"/>
                    <a:pt x="22" y="128"/>
                    <a:pt x="28" y="123"/>
                  </a:cubicBezTo>
                  <a:cubicBezTo>
                    <a:pt x="33" y="118"/>
                    <a:pt x="38" y="112"/>
                    <a:pt x="42" y="106"/>
                  </a:cubicBezTo>
                  <a:cubicBezTo>
                    <a:pt x="42" y="106"/>
                    <a:pt x="42" y="105"/>
                    <a:pt x="42" y="105"/>
                  </a:cubicBezTo>
                  <a:cubicBezTo>
                    <a:pt x="44" y="106"/>
                    <a:pt x="46" y="107"/>
                    <a:pt x="48" y="108"/>
                  </a:cubicBezTo>
                  <a:cubicBezTo>
                    <a:pt x="48" y="108"/>
                    <a:pt x="48" y="108"/>
                    <a:pt x="48" y="108"/>
                  </a:cubicBezTo>
                  <a:close/>
                  <a:moveTo>
                    <a:pt x="28" y="116"/>
                  </a:moveTo>
                  <a:cubicBezTo>
                    <a:pt x="25" y="119"/>
                    <a:pt x="23" y="122"/>
                    <a:pt x="20" y="124"/>
                  </a:cubicBezTo>
                  <a:cubicBezTo>
                    <a:pt x="18" y="127"/>
                    <a:pt x="13" y="129"/>
                    <a:pt x="11" y="132"/>
                  </a:cubicBezTo>
                  <a:cubicBezTo>
                    <a:pt x="15" y="126"/>
                    <a:pt x="19" y="121"/>
                    <a:pt x="24" y="116"/>
                  </a:cubicBezTo>
                  <a:cubicBezTo>
                    <a:pt x="28" y="113"/>
                    <a:pt x="32" y="110"/>
                    <a:pt x="34" y="105"/>
                  </a:cubicBezTo>
                  <a:cubicBezTo>
                    <a:pt x="34" y="104"/>
                    <a:pt x="33" y="104"/>
                    <a:pt x="33" y="104"/>
                  </a:cubicBezTo>
                  <a:cubicBezTo>
                    <a:pt x="24" y="108"/>
                    <a:pt x="17" y="115"/>
                    <a:pt x="10" y="122"/>
                  </a:cubicBezTo>
                  <a:cubicBezTo>
                    <a:pt x="7" y="125"/>
                    <a:pt x="7" y="123"/>
                    <a:pt x="10" y="120"/>
                  </a:cubicBezTo>
                  <a:cubicBezTo>
                    <a:pt x="12" y="118"/>
                    <a:pt x="14" y="116"/>
                    <a:pt x="15" y="114"/>
                  </a:cubicBezTo>
                  <a:cubicBezTo>
                    <a:pt x="19" y="111"/>
                    <a:pt x="23" y="107"/>
                    <a:pt x="26" y="103"/>
                  </a:cubicBezTo>
                  <a:cubicBezTo>
                    <a:pt x="26" y="103"/>
                    <a:pt x="26" y="103"/>
                    <a:pt x="26" y="103"/>
                  </a:cubicBezTo>
                  <a:cubicBezTo>
                    <a:pt x="31" y="103"/>
                    <a:pt x="36" y="104"/>
                    <a:pt x="40" y="105"/>
                  </a:cubicBezTo>
                  <a:cubicBezTo>
                    <a:pt x="40" y="105"/>
                    <a:pt x="41" y="105"/>
                    <a:pt x="41" y="105"/>
                  </a:cubicBezTo>
                  <a:cubicBezTo>
                    <a:pt x="36" y="108"/>
                    <a:pt x="32" y="112"/>
                    <a:pt x="28" y="116"/>
                  </a:cubicBezTo>
                  <a:close/>
                  <a:moveTo>
                    <a:pt x="9" y="115"/>
                  </a:moveTo>
                  <a:cubicBezTo>
                    <a:pt x="10" y="113"/>
                    <a:pt x="11" y="112"/>
                    <a:pt x="12" y="111"/>
                  </a:cubicBezTo>
                  <a:cubicBezTo>
                    <a:pt x="14" y="108"/>
                    <a:pt x="16" y="105"/>
                    <a:pt x="18" y="103"/>
                  </a:cubicBezTo>
                  <a:cubicBezTo>
                    <a:pt x="20" y="102"/>
                    <a:pt x="22" y="102"/>
                    <a:pt x="24" y="102"/>
                  </a:cubicBezTo>
                  <a:cubicBezTo>
                    <a:pt x="18" y="105"/>
                    <a:pt x="13" y="110"/>
                    <a:pt x="9" y="115"/>
                  </a:cubicBezTo>
                  <a:close/>
                  <a:moveTo>
                    <a:pt x="6" y="111"/>
                  </a:moveTo>
                  <a:cubicBezTo>
                    <a:pt x="9" y="109"/>
                    <a:pt x="11" y="107"/>
                    <a:pt x="13" y="105"/>
                  </a:cubicBezTo>
                  <a:cubicBezTo>
                    <a:pt x="14" y="105"/>
                    <a:pt x="15" y="104"/>
                    <a:pt x="15" y="103"/>
                  </a:cubicBezTo>
                  <a:cubicBezTo>
                    <a:pt x="16" y="103"/>
                    <a:pt x="16" y="103"/>
                    <a:pt x="17" y="103"/>
                  </a:cubicBezTo>
                  <a:cubicBezTo>
                    <a:pt x="15" y="104"/>
                    <a:pt x="14" y="106"/>
                    <a:pt x="13" y="107"/>
                  </a:cubicBezTo>
                  <a:cubicBezTo>
                    <a:pt x="11" y="111"/>
                    <a:pt x="8" y="114"/>
                    <a:pt x="5" y="117"/>
                  </a:cubicBezTo>
                  <a:cubicBezTo>
                    <a:pt x="5" y="116"/>
                    <a:pt x="5" y="115"/>
                    <a:pt x="5" y="114"/>
                  </a:cubicBezTo>
                  <a:cubicBezTo>
                    <a:pt x="5" y="112"/>
                    <a:pt x="5" y="110"/>
                    <a:pt x="5" y="108"/>
                  </a:cubicBezTo>
                  <a:cubicBezTo>
                    <a:pt x="7" y="106"/>
                    <a:pt x="10" y="104"/>
                    <a:pt x="13" y="104"/>
                  </a:cubicBezTo>
                  <a:cubicBezTo>
                    <a:pt x="10" y="106"/>
                    <a:pt x="8" y="108"/>
                    <a:pt x="6" y="110"/>
                  </a:cubicBezTo>
                  <a:cubicBezTo>
                    <a:pt x="5" y="111"/>
                    <a:pt x="6" y="112"/>
                    <a:pt x="6" y="111"/>
                  </a:cubicBezTo>
                  <a:close/>
                  <a:moveTo>
                    <a:pt x="19" y="154"/>
                  </a:moveTo>
                  <a:cubicBezTo>
                    <a:pt x="39" y="141"/>
                    <a:pt x="53" y="122"/>
                    <a:pt x="74" y="110"/>
                  </a:cubicBezTo>
                  <a:cubicBezTo>
                    <a:pt x="74" y="110"/>
                    <a:pt x="82" y="105"/>
                    <a:pt x="80" y="107"/>
                  </a:cubicBezTo>
                  <a:cubicBezTo>
                    <a:pt x="77" y="109"/>
                    <a:pt x="75" y="111"/>
                    <a:pt x="72" y="113"/>
                  </a:cubicBezTo>
                  <a:cubicBezTo>
                    <a:pt x="67" y="118"/>
                    <a:pt x="61" y="123"/>
                    <a:pt x="55" y="128"/>
                  </a:cubicBezTo>
                  <a:cubicBezTo>
                    <a:pt x="45" y="138"/>
                    <a:pt x="34" y="148"/>
                    <a:pt x="25" y="160"/>
                  </a:cubicBezTo>
                  <a:cubicBezTo>
                    <a:pt x="25" y="159"/>
                    <a:pt x="25" y="159"/>
                    <a:pt x="24" y="159"/>
                  </a:cubicBezTo>
                  <a:cubicBezTo>
                    <a:pt x="23" y="158"/>
                    <a:pt x="21" y="156"/>
                    <a:pt x="19" y="154"/>
                  </a:cubicBezTo>
                  <a:close/>
                  <a:moveTo>
                    <a:pt x="54" y="173"/>
                  </a:moveTo>
                  <a:cubicBezTo>
                    <a:pt x="54" y="172"/>
                    <a:pt x="55" y="172"/>
                    <a:pt x="56" y="171"/>
                  </a:cubicBezTo>
                  <a:cubicBezTo>
                    <a:pt x="56" y="172"/>
                    <a:pt x="57" y="171"/>
                    <a:pt x="58" y="169"/>
                  </a:cubicBezTo>
                  <a:cubicBezTo>
                    <a:pt x="60" y="168"/>
                    <a:pt x="62" y="167"/>
                    <a:pt x="63" y="166"/>
                  </a:cubicBezTo>
                  <a:cubicBezTo>
                    <a:pt x="75" y="157"/>
                    <a:pt x="86" y="147"/>
                    <a:pt x="97" y="138"/>
                  </a:cubicBezTo>
                  <a:cubicBezTo>
                    <a:pt x="103" y="133"/>
                    <a:pt x="108" y="129"/>
                    <a:pt x="114" y="124"/>
                  </a:cubicBezTo>
                  <a:cubicBezTo>
                    <a:pt x="117" y="121"/>
                    <a:pt x="119" y="119"/>
                    <a:pt x="122" y="116"/>
                  </a:cubicBezTo>
                  <a:cubicBezTo>
                    <a:pt x="123" y="116"/>
                    <a:pt x="125" y="115"/>
                    <a:pt x="127" y="114"/>
                  </a:cubicBezTo>
                  <a:cubicBezTo>
                    <a:pt x="128" y="113"/>
                    <a:pt x="129" y="113"/>
                    <a:pt x="130" y="113"/>
                  </a:cubicBezTo>
                  <a:cubicBezTo>
                    <a:pt x="111" y="136"/>
                    <a:pt x="84" y="151"/>
                    <a:pt x="63" y="173"/>
                  </a:cubicBezTo>
                  <a:cubicBezTo>
                    <a:pt x="63" y="173"/>
                    <a:pt x="63" y="174"/>
                    <a:pt x="64" y="174"/>
                  </a:cubicBezTo>
                  <a:cubicBezTo>
                    <a:pt x="87" y="157"/>
                    <a:pt x="109" y="140"/>
                    <a:pt x="130" y="121"/>
                  </a:cubicBezTo>
                  <a:cubicBezTo>
                    <a:pt x="129" y="123"/>
                    <a:pt x="127" y="124"/>
                    <a:pt x="125" y="126"/>
                  </a:cubicBezTo>
                  <a:cubicBezTo>
                    <a:pt x="119" y="132"/>
                    <a:pt x="113" y="137"/>
                    <a:pt x="107" y="143"/>
                  </a:cubicBezTo>
                  <a:cubicBezTo>
                    <a:pt x="96" y="153"/>
                    <a:pt x="84" y="163"/>
                    <a:pt x="73" y="174"/>
                  </a:cubicBezTo>
                  <a:cubicBezTo>
                    <a:pt x="73" y="174"/>
                    <a:pt x="73" y="175"/>
                    <a:pt x="74" y="175"/>
                  </a:cubicBezTo>
                  <a:cubicBezTo>
                    <a:pt x="96" y="160"/>
                    <a:pt x="115" y="142"/>
                    <a:pt x="135" y="124"/>
                  </a:cubicBezTo>
                  <a:cubicBezTo>
                    <a:pt x="135" y="124"/>
                    <a:pt x="135" y="125"/>
                    <a:pt x="135" y="125"/>
                  </a:cubicBezTo>
                  <a:cubicBezTo>
                    <a:pt x="129" y="130"/>
                    <a:pt x="124" y="136"/>
                    <a:pt x="118" y="141"/>
                  </a:cubicBezTo>
                  <a:cubicBezTo>
                    <a:pt x="108" y="152"/>
                    <a:pt x="97" y="162"/>
                    <a:pt x="87" y="172"/>
                  </a:cubicBezTo>
                  <a:cubicBezTo>
                    <a:pt x="86" y="172"/>
                    <a:pt x="87" y="173"/>
                    <a:pt x="88" y="173"/>
                  </a:cubicBezTo>
                  <a:cubicBezTo>
                    <a:pt x="106" y="161"/>
                    <a:pt x="120" y="144"/>
                    <a:pt x="138" y="130"/>
                  </a:cubicBezTo>
                  <a:cubicBezTo>
                    <a:pt x="139" y="129"/>
                    <a:pt x="141" y="128"/>
                    <a:pt x="142" y="126"/>
                  </a:cubicBezTo>
                  <a:cubicBezTo>
                    <a:pt x="140" y="128"/>
                    <a:pt x="139" y="131"/>
                    <a:pt x="137" y="132"/>
                  </a:cubicBezTo>
                  <a:cubicBezTo>
                    <a:pt x="134" y="136"/>
                    <a:pt x="130" y="139"/>
                    <a:pt x="126" y="142"/>
                  </a:cubicBezTo>
                  <a:cubicBezTo>
                    <a:pt x="117" y="149"/>
                    <a:pt x="108" y="159"/>
                    <a:pt x="100" y="167"/>
                  </a:cubicBezTo>
                  <a:cubicBezTo>
                    <a:pt x="100" y="168"/>
                    <a:pt x="100" y="169"/>
                    <a:pt x="101" y="168"/>
                  </a:cubicBezTo>
                  <a:cubicBezTo>
                    <a:pt x="114" y="162"/>
                    <a:pt x="124" y="152"/>
                    <a:pt x="135" y="142"/>
                  </a:cubicBezTo>
                  <a:cubicBezTo>
                    <a:pt x="136" y="142"/>
                    <a:pt x="139" y="139"/>
                    <a:pt x="141" y="137"/>
                  </a:cubicBezTo>
                  <a:cubicBezTo>
                    <a:pt x="140" y="138"/>
                    <a:pt x="140" y="138"/>
                    <a:pt x="140" y="139"/>
                  </a:cubicBezTo>
                  <a:cubicBezTo>
                    <a:pt x="137" y="142"/>
                    <a:pt x="134" y="144"/>
                    <a:pt x="131" y="146"/>
                  </a:cubicBezTo>
                  <a:cubicBezTo>
                    <a:pt x="124" y="152"/>
                    <a:pt x="119" y="160"/>
                    <a:pt x="113" y="166"/>
                  </a:cubicBezTo>
                  <a:cubicBezTo>
                    <a:pt x="113" y="166"/>
                    <a:pt x="113" y="166"/>
                    <a:pt x="113" y="166"/>
                  </a:cubicBezTo>
                  <a:cubicBezTo>
                    <a:pt x="102" y="171"/>
                    <a:pt x="91" y="174"/>
                    <a:pt x="78" y="175"/>
                  </a:cubicBezTo>
                  <a:cubicBezTo>
                    <a:pt x="70" y="175"/>
                    <a:pt x="62" y="174"/>
                    <a:pt x="54" y="173"/>
                  </a:cubicBezTo>
                  <a:close/>
                  <a:moveTo>
                    <a:pt x="118" y="163"/>
                  </a:moveTo>
                  <a:cubicBezTo>
                    <a:pt x="122" y="159"/>
                    <a:pt x="126" y="154"/>
                    <a:pt x="130" y="149"/>
                  </a:cubicBezTo>
                  <a:cubicBezTo>
                    <a:pt x="132" y="147"/>
                    <a:pt x="135" y="144"/>
                    <a:pt x="138" y="142"/>
                  </a:cubicBezTo>
                  <a:cubicBezTo>
                    <a:pt x="133" y="150"/>
                    <a:pt x="126" y="158"/>
                    <a:pt x="118" y="163"/>
                  </a:cubicBezTo>
                  <a:close/>
                  <a:moveTo>
                    <a:pt x="141" y="135"/>
                  </a:moveTo>
                  <a:cubicBezTo>
                    <a:pt x="135" y="140"/>
                    <a:pt x="130" y="145"/>
                    <a:pt x="124" y="150"/>
                  </a:cubicBezTo>
                  <a:cubicBezTo>
                    <a:pt x="120" y="154"/>
                    <a:pt x="116" y="157"/>
                    <a:pt x="112" y="161"/>
                  </a:cubicBezTo>
                  <a:cubicBezTo>
                    <a:pt x="110" y="162"/>
                    <a:pt x="99" y="170"/>
                    <a:pt x="106" y="164"/>
                  </a:cubicBezTo>
                  <a:cubicBezTo>
                    <a:pt x="113" y="156"/>
                    <a:pt x="121" y="148"/>
                    <a:pt x="129" y="141"/>
                  </a:cubicBezTo>
                  <a:cubicBezTo>
                    <a:pt x="135" y="136"/>
                    <a:pt x="142" y="132"/>
                    <a:pt x="145" y="124"/>
                  </a:cubicBezTo>
                  <a:cubicBezTo>
                    <a:pt x="145" y="123"/>
                    <a:pt x="144" y="123"/>
                    <a:pt x="144" y="123"/>
                  </a:cubicBezTo>
                  <a:cubicBezTo>
                    <a:pt x="135" y="131"/>
                    <a:pt x="126" y="137"/>
                    <a:pt x="118" y="145"/>
                  </a:cubicBezTo>
                  <a:cubicBezTo>
                    <a:pt x="113" y="149"/>
                    <a:pt x="108" y="154"/>
                    <a:pt x="104" y="158"/>
                  </a:cubicBezTo>
                  <a:cubicBezTo>
                    <a:pt x="100" y="162"/>
                    <a:pt x="92" y="168"/>
                    <a:pt x="90" y="170"/>
                  </a:cubicBezTo>
                  <a:cubicBezTo>
                    <a:pt x="108" y="154"/>
                    <a:pt x="125" y="137"/>
                    <a:pt x="142" y="120"/>
                  </a:cubicBezTo>
                  <a:cubicBezTo>
                    <a:pt x="143" y="119"/>
                    <a:pt x="143" y="119"/>
                    <a:pt x="143" y="118"/>
                  </a:cubicBezTo>
                  <a:cubicBezTo>
                    <a:pt x="144" y="118"/>
                    <a:pt x="145" y="117"/>
                    <a:pt x="145" y="116"/>
                  </a:cubicBezTo>
                  <a:cubicBezTo>
                    <a:pt x="146" y="115"/>
                    <a:pt x="145" y="114"/>
                    <a:pt x="144" y="115"/>
                  </a:cubicBezTo>
                  <a:cubicBezTo>
                    <a:pt x="132" y="125"/>
                    <a:pt x="121" y="135"/>
                    <a:pt x="109" y="145"/>
                  </a:cubicBezTo>
                  <a:cubicBezTo>
                    <a:pt x="103" y="150"/>
                    <a:pt x="97" y="155"/>
                    <a:pt x="92" y="160"/>
                  </a:cubicBezTo>
                  <a:cubicBezTo>
                    <a:pt x="88" y="163"/>
                    <a:pt x="85" y="165"/>
                    <a:pt x="82" y="168"/>
                  </a:cubicBezTo>
                  <a:cubicBezTo>
                    <a:pt x="91" y="159"/>
                    <a:pt x="101" y="150"/>
                    <a:pt x="110" y="142"/>
                  </a:cubicBezTo>
                  <a:cubicBezTo>
                    <a:pt x="120" y="132"/>
                    <a:pt x="132" y="123"/>
                    <a:pt x="141" y="111"/>
                  </a:cubicBezTo>
                  <a:cubicBezTo>
                    <a:pt x="141" y="111"/>
                    <a:pt x="141" y="110"/>
                    <a:pt x="140" y="110"/>
                  </a:cubicBezTo>
                  <a:cubicBezTo>
                    <a:pt x="128" y="121"/>
                    <a:pt x="116" y="132"/>
                    <a:pt x="104" y="142"/>
                  </a:cubicBezTo>
                  <a:cubicBezTo>
                    <a:pt x="97" y="147"/>
                    <a:pt x="90" y="153"/>
                    <a:pt x="82" y="158"/>
                  </a:cubicBezTo>
                  <a:cubicBezTo>
                    <a:pt x="79" y="161"/>
                    <a:pt x="75" y="164"/>
                    <a:pt x="72" y="167"/>
                  </a:cubicBezTo>
                  <a:cubicBezTo>
                    <a:pt x="71" y="167"/>
                    <a:pt x="68" y="170"/>
                    <a:pt x="67" y="171"/>
                  </a:cubicBezTo>
                  <a:cubicBezTo>
                    <a:pt x="67" y="170"/>
                    <a:pt x="68" y="170"/>
                    <a:pt x="69" y="169"/>
                  </a:cubicBezTo>
                  <a:cubicBezTo>
                    <a:pt x="79" y="159"/>
                    <a:pt x="92" y="150"/>
                    <a:pt x="103" y="139"/>
                  </a:cubicBezTo>
                  <a:cubicBezTo>
                    <a:pt x="113" y="130"/>
                    <a:pt x="124" y="122"/>
                    <a:pt x="132" y="112"/>
                  </a:cubicBezTo>
                  <a:cubicBezTo>
                    <a:pt x="137" y="110"/>
                    <a:pt x="141" y="108"/>
                    <a:pt x="146" y="109"/>
                  </a:cubicBezTo>
                  <a:cubicBezTo>
                    <a:pt x="146" y="109"/>
                    <a:pt x="146" y="109"/>
                    <a:pt x="146" y="109"/>
                  </a:cubicBezTo>
                  <a:cubicBezTo>
                    <a:pt x="146" y="111"/>
                    <a:pt x="146" y="113"/>
                    <a:pt x="146" y="115"/>
                  </a:cubicBezTo>
                  <a:cubicBezTo>
                    <a:pt x="146" y="122"/>
                    <a:pt x="144" y="129"/>
                    <a:pt x="141" y="135"/>
                  </a:cubicBezTo>
                  <a:close/>
                  <a:moveTo>
                    <a:pt x="63" y="50"/>
                  </a:moveTo>
                  <a:cubicBezTo>
                    <a:pt x="63" y="50"/>
                    <a:pt x="63" y="50"/>
                    <a:pt x="63" y="50"/>
                  </a:cubicBezTo>
                  <a:cubicBezTo>
                    <a:pt x="65" y="50"/>
                    <a:pt x="66" y="50"/>
                    <a:pt x="66" y="48"/>
                  </a:cubicBezTo>
                  <a:cubicBezTo>
                    <a:pt x="69" y="34"/>
                    <a:pt x="66" y="20"/>
                    <a:pt x="66" y="6"/>
                  </a:cubicBezTo>
                  <a:cubicBezTo>
                    <a:pt x="74" y="7"/>
                    <a:pt x="81" y="6"/>
                    <a:pt x="89" y="6"/>
                  </a:cubicBezTo>
                  <a:cubicBezTo>
                    <a:pt x="92" y="20"/>
                    <a:pt x="90" y="34"/>
                    <a:pt x="90" y="48"/>
                  </a:cubicBezTo>
                  <a:cubicBezTo>
                    <a:pt x="90" y="48"/>
                    <a:pt x="90" y="49"/>
                    <a:pt x="90" y="49"/>
                  </a:cubicBezTo>
                  <a:cubicBezTo>
                    <a:pt x="91" y="50"/>
                    <a:pt x="92" y="50"/>
                    <a:pt x="93" y="50"/>
                  </a:cubicBezTo>
                  <a:cubicBezTo>
                    <a:pt x="124" y="49"/>
                    <a:pt x="144" y="75"/>
                    <a:pt x="146" y="104"/>
                  </a:cubicBezTo>
                  <a:cubicBezTo>
                    <a:pt x="142" y="103"/>
                    <a:pt x="139" y="103"/>
                    <a:pt x="135" y="105"/>
                  </a:cubicBezTo>
                  <a:cubicBezTo>
                    <a:pt x="125" y="110"/>
                    <a:pt x="120" y="109"/>
                    <a:pt x="111" y="103"/>
                  </a:cubicBezTo>
                  <a:cubicBezTo>
                    <a:pt x="99" y="95"/>
                    <a:pt x="84" y="98"/>
                    <a:pt x="71" y="102"/>
                  </a:cubicBezTo>
                  <a:cubicBezTo>
                    <a:pt x="62" y="105"/>
                    <a:pt x="55" y="105"/>
                    <a:pt x="46" y="101"/>
                  </a:cubicBezTo>
                  <a:cubicBezTo>
                    <a:pt x="41" y="99"/>
                    <a:pt x="35" y="98"/>
                    <a:pt x="30" y="98"/>
                  </a:cubicBezTo>
                  <a:cubicBezTo>
                    <a:pt x="22" y="97"/>
                    <a:pt x="13" y="97"/>
                    <a:pt x="6" y="101"/>
                  </a:cubicBezTo>
                  <a:cubicBezTo>
                    <a:pt x="11" y="74"/>
                    <a:pt x="35" y="48"/>
                    <a:pt x="63" y="50"/>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252"/>
            <p:cNvSpPr>
              <a:spLocks noEditPoints="1"/>
            </p:cNvSpPr>
            <p:nvPr/>
          </p:nvSpPr>
          <p:spPr bwMode="auto">
            <a:xfrm>
              <a:off x="8979146" y="1278959"/>
              <a:ext cx="347663" cy="520700"/>
            </a:xfrm>
            <a:custGeom>
              <a:avLst/>
              <a:gdLst>
                <a:gd name="T0" fmla="*/ 47 w 82"/>
                <a:gd name="T1" fmla="*/ 98 h 123"/>
                <a:gd name="T2" fmla="*/ 78 w 82"/>
                <a:gd name="T3" fmla="*/ 24 h 123"/>
                <a:gd name="T4" fmla="*/ 59 w 82"/>
                <a:gd name="T5" fmla="*/ 1 h 123"/>
                <a:gd name="T6" fmla="*/ 44 w 82"/>
                <a:gd name="T7" fmla="*/ 22 h 123"/>
                <a:gd name="T8" fmla="*/ 8 w 82"/>
                <a:gd name="T9" fmla="*/ 95 h 123"/>
                <a:gd name="T10" fmla="*/ 24 w 82"/>
                <a:gd name="T11" fmla="*/ 93 h 123"/>
                <a:gd name="T12" fmla="*/ 9 w 82"/>
                <a:gd name="T13" fmla="*/ 112 h 123"/>
                <a:gd name="T14" fmla="*/ 11 w 82"/>
                <a:gd name="T15" fmla="*/ 111 h 123"/>
                <a:gd name="T16" fmla="*/ 11 w 82"/>
                <a:gd name="T17" fmla="*/ 113 h 123"/>
                <a:gd name="T18" fmla="*/ 29 w 82"/>
                <a:gd name="T19" fmla="*/ 97 h 123"/>
                <a:gd name="T20" fmla="*/ 35 w 82"/>
                <a:gd name="T21" fmla="*/ 97 h 123"/>
                <a:gd name="T22" fmla="*/ 19 w 82"/>
                <a:gd name="T23" fmla="*/ 117 h 123"/>
                <a:gd name="T24" fmla="*/ 22 w 82"/>
                <a:gd name="T25" fmla="*/ 118 h 123"/>
                <a:gd name="T26" fmla="*/ 6 w 82"/>
                <a:gd name="T27" fmla="*/ 104 h 123"/>
                <a:gd name="T28" fmla="*/ 20 w 82"/>
                <a:gd name="T29" fmla="*/ 93 h 123"/>
                <a:gd name="T30" fmla="*/ 19 w 82"/>
                <a:gd name="T31" fmla="*/ 96 h 123"/>
                <a:gd name="T32" fmla="*/ 32 w 82"/>
                <a:gd name="T33" fmla="*/ 92 h 123"/>
                <a:gd name="T34" fmla="*/ 28 w 82"/>
                <a:gd name="T35" fmla="*/ 93 h 123"/>
                <a:gd name="T36" fmla="*/ 18 w 82"/>
                <a:gd name="T37" fmla="*/ 113 h 123"/>
                <a:gd name="T38" fmla="*/ 38 w 82"/>
                <a:gd name="T39" fmla="*/ 93 h 123"/>
                <a:gd name="T40" fmla="*/ 31 w 82"/>
                <a:gd name="T41" fmla="*/ 105 h 123"/>
                <a:gd name="T42" fmla="*/ 38 w 82"/>
                <a:gd name="T43" fmla="*/ 94 h 123"/>
                <a:gd name="T44" fmla="*/ 32 w 82"/>
                <a:gd name="T45" fmla="*/ 116 h 123"/>
                <a:gd name="T46" fmla="*/ 36 w 82"/>
                <a:gd name="T47" fmla="*/ 107 h 123"/>
                <a:gd name="T48" fmla="*/ 35 w 82"/>
                <a:gd name="T49" fmla="*/ 107 h 123"/>
                <a:gd name="T50" fmla="*/ 41 w 82"/>
                <a:gd name="T51" fmla="*/ 95 h 123"/>
                <a:gd name="T52" fmla="*/ 31 w 82"/>
                <a:gd name="T53" fmla="*/ 118 h 123"/>
                <a:gd name="T54" fmla="*/ 36 w 82"/>
                <a:gd name="T55" fmla="*/ 117 h 123"/>
                <a:gd name="T56" fmla="*/ 44 w 82"/>
                <a:gd name="T57" fmla="*/ 111 h 123"/>
                <a:gd name="T58" fmla="*/ 43 w 82"/>
                <a:gd name="T59" fmla="*/ 107 h 123"/>
                <a:gd name="T60" fmla="*/ 41 w 82"/>
                <a:gd name="T61" fmla="*/ 106 h 123"/>
                <a:gd name="T62" fmla="*/ 44 w 82"/>
                <a:gd name="T63" fmla="*/ 99 h 123"/>
                <a:gd name="T64" fmla="*/ 51 w 82"/>
                <a:gd name="T65" fmla="*/ 4 h 123"/>
                <a:gd name="T66" fmla="*/ 47 w 82"/>
                <a:gd name="T67" fmla="*/ 8 h 123"/>
                <a:gd name="T68" fmla="*/ 54 w 82"/>
                <a:gd name="T69" fmla="*/ 9 h 123"/>
                <a:gd name="T70" fmla="*/ 47 w 82"/>
                <a:gd name="T71" fmla="*/ 12 h 123"/>
                <a:gd name="T72" fmla="*/ 47 w 82"/>
                <a:gd name="T73" fmla="*/ 12 h 123"/>
                <a:gd name="T74" fmla="*/ 57 w 82"/>
                <a:gd name="T75" fmla="*/ 13 h 123"/>
                <a:gd name="T76" fmla="*/ 54 w 82"/>
                <a:gd name="T77" fmla="*/ 22 h 123"/>
                <a:gd name="T78" fmla="*/ 54 w 82"/>
                <a:gd name="T79" fmla="*/ 22 h 123"/>
                <a:gd name="T80" fmla="*/ 55 w 82"/>
                <a:gd name="T81" fmla="*/ 22 h 123"/>
                <a:gd name="T82" fmla="*/ 65 w 82"/>
                <a:gd name="T83" fmla="*/ 22 h 123"/>
                <a:gd name="T84" fmla="*/ 74 w 82"/>
                <a:gd name="T85" fmla="*/ 23 h 123"/>
                <a:gd name="T86" fmla="*/ 70 w 82"/>
                <a:gd name="T87" fmla="*/ 22 h 123"/>
                <a:gd name="T88" fmla="*/ 67 w 82"/>
                <a:gd name="T89" fmla="*/ 21 h 123"/>
                <a:gd name="T90" fmla="*/ 73 w 82"/>
                <a:gd name="T91" fmla="*/ 22 h 123"/>
                <a:gd name="T92" fmla="*/ 71 w 82"/>
                <a:gd name="T93" fmla="*/ 19 h 123"/>
                <a:gd name="T94" fmla="*/ 78 w 82"/>
                <a:gd name="T95" fmla="*/ 5 h 123"/>
                <a:gd name="T96" fmla="*/ 58 w 82"/>
                <a:gd name="T97" fmla="*/ 18 h 123"/>
                <a:gd name="T98" fmla="*/ 56 w 82"/>
                <a:gd name="T99" fmla="*/ 16 h 123"/>
                <a:gd name="T100" fmla="*/ 50 w 82"/>
                <a:gd name="T101" fmla="*/ 17 h 123"/>
                <a:gd name="T102" fmla="*/ 48 w 82"/>
                <a:gd name="T103" fmla="*/ 14 h 123"/>
                <a:gd name="T104" fmla="*/ 54 w 82"/>
                <a:gd name="T105" fmla="*/ 5 h 123"/>
                <a:gd name="T106" fmla="*/ 47 w 82"/>
                <a:gd name="T107" fmla="*/ 10 h 123"/>
                <a:gd name="T108" fmla="*/ 28 w 82"/>
                <a:gd name="T109" fmla="*/ 92 h 123"/>
                <a:gd name="T110" fmla="*/ 28 w 82"/>
                <a:gd name="T111" fmla="*/ 92 h 123"/>
                <a:gd name="T112" fmla="*/ 13 w 82"/>
                <a:gd name="T113" fmla="*/ 9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2" h="123">
                  <a:moveTo>
                    <a:pt x="10" y="118"/>
                  </a:moveTo>
                  <a:cubicBezTo>
                    <a:pt x="17" y="122"/>
                    <a:pt x="29" y="123"/>
                    <a:pt x="38" y="120"/>
                  </a:cubicBezTo>
                  <a:cubicBezTo>
                    <a:pt x="48" y="116"/>
                    <a:pt x="50" y="107"/>
                    <a:pt x="47" y="99"/>
                  </a:cubicBezTo>
                  <a:cubicBezTo>
                    <a:pt x="47" y="98"/>
                    <a:pt x="47" y="98"/>
                    <a:pt x="47" y="98"/>
                  </a:cubicBezTo>
                  <a:cubicBezTo>
                    <a:pt x="49" y="74"/>
                    <a:pt x="48" y="49"/>
                    <a:pt x="47" y="25"/>
                  </a:cubicBezTo>
                  <a:cubicBezTo>
                    <a:pt x="57" y="26"/>
                    <a:pt x="67" y="24"/>
                    <a:pt x="76" y="26"/>
                  </a:cubicBezTo>
                  <a:cubicBezTo>
                    <a:pt x="78" y="26"/>
                    <a:pt x="78" y="25"/>
                    <a:pt x="78" y="24"/>
                  </a:cubicBezTo>
                  <a:cubicBezTo>
                    <a:pt x="78" y="24"/>
                    <a:pt x="78" y="24"/>
                    <a:pt x="78" y="24"/>
                  </a:cubicBezTo>
                  <a:cubicBezTo>
                    <a:pt x="79" y="17"/>
                    <a:pt x="82" y="10"/>
                    <a:pt x="82" y="3"/>
                  </a:cubicBezTo>
                  <a:cubicBezTo>
                    <a:pt x="82" y="2"/>
                    <a:pt x="81" y="2"/>
                    <a:pt x="80" y="2"/>
                  </a:cubicBezTo>
                  <a:cubicBezTo>
                    <a:pt x="79" y="2"/>
                    <a:pt x="79" y="2"/>
                    <a:pt x="79" y="2"/>
                  </a:cubicBezTo>
                  <a:cubicBezTo>
                    <a:pt x="72" y="2"/>
                    <a:pt x="65" y="2"/>
                    <a:pt x="59" y="1"/>
                  </a:cubicBezTo>
                  <a:cubicBezTo>
                    <a:pt x="54" y="1"/>
                    <a:pt x="48" y="0"/>
                    <a:pt x="44" y="3"/>
                  </a:cubicBezTo>
                  <a:cubicBezTo>
                    <a:pt x="43" y="3"/>
                    <a:pt x="43" y="4"/>
                    <a:pt x="43" y="4"/>
                  </a:cubicBezTo>
                  <a:cubicBezTo>
                    <a:pt x="43" y="4"/>
                    <a:pt x="43" y="4"/>
                    <a:pt x="43" y="5"/>
                  </a:cubicBezTo>
                  <a:cubicBezTo>
                    <a:pt x="43" y="10"/>
                    <a:pt x="43" y="16"/>
                    <a:pt x="44" y="22"/>
                  </a:cubicBezTo>
                  <a:cubicBezTo>
                    <a:pt x="43" y="23"/>
                    <a:pt x="43" y="24"/>
                    <a:pt x="44" y="24"/>
                  </a:cubicBezTo>
                  <a:cubicBezTo>
                    <a:pt x="44" y="47"/>
                    <a:pt x="45" y="70"/>
                    <a:pt x="44" y="93"/>
                  </a:cubicBezTo>
                  <a:cubicBezTo>
                    <a:pt x="44" y="92"/>
                    <a:pt x="43" y="92"/>
                    <a:pt x="43" y="92"/>
                  </a:cubicBezTo>
                  <a:cubicBezTo>
                    <a:pt x="31" y="87"/>
                    <a:pt x="17" y="87"/>
                    <a:pt x="8" y="95"/>
                  </a:cubicBezTo>
                  <a:cubicBezTo>
                    <a:pt x="0" y="102"/>
                    <a:pt x="1" y="112"/>
                    <a:pt x="10" y="118"/>
                  </a:cubicBezTo>
                  <a:close/>
                  <a:moveTo>
                    <a:pt x="6" y="109"/>
                  </a:moveTo>
                  <a:cubicBezTo>
                    <a:pt x="12" y="104"/>
                    <a:pt x="17" y="98"/>
                    <a:pt x="23" y="93"/>
                  </a:cubicBezTo>
                  <a:cubicBezTo>
                    <a:pt x="23" y="93"/>
                    <a:pt x="24" y="93"/>
                    <a:pt x="24" y="93"/>
                  </a:cubicBezTo>
                  <a:cubicBezTo>
                    <a:pt x="24" y="93"/>
                    <a:pt x="23" y="93"/>
                    <a:pt x="23" y="94"/>
                  </a:cubicBezTo>
                  <a:cubicBezTo>
                    <a:pt x="22" y="95"/>
                    <a:pt x="21" y="96"/>
                    <a:pt x="20" y="98"/>
                  </a:cubicBezTo>
                  <a:cubicBezTo>
                    <a:pt x="18" y="101"/>
                    <a:pt x="16" y="104"/>
                    <a:pt x="13" y="107"/>
                  </a:cubicBezTo>
                  <a:cubicBezTo>
                    <a:pt x="12" y="108"/>
                    <a:pt x="10" y="110"/>
                    <a:pt x="9" y="112"/>
                  </a:cubicBezTo>
                  <a:cubicBezTo>
                    <a:pt x="9" y="112"/>
                    <a:pt x="9" y="113"/>
                    <a:pt x="9" y="112"/>
                  </a:cubicBezTo>
                  <a:cubicBezTo>
                    <a:pt x="10" y="112"/>
                    <a:pt x="10" y="111"/>
                    <a:pt x="11" y="111"/>
                  </a:cubicBezTo>
                  <a:cubicBezTo>
                    <a:pt x="11" y="111"/>
                    <a:pt x="11" y="111"/>
                    <a:pt x="11" y="111"/>
                  </a:cubicBezTo>
                  <a:cubicBezTo>
                    <a:pt x="11" y="111"/>
                    <a:pt x="11" y="111"/>
                    <a:pt x="11" y="111"/>
                  </a:cubicBezTo>
                  <a:cubicBezTo>
                    <a:pt x="12" y="110"/>
                    <a:pt x="13" y="109"/>
                    <a:pt x="14" y="107"/>
                  </a:cubicBezTo>
                  <a:cubicBezTo>
                    <a:pt x="15" y="106"/>
                    <a:pt x="16" y="105"/>
                    <a:pt x="17" y="103"/>
                  </a:cubicBezTo>
                  <a:cubicBezTo>
                    <a:pt x="20" y="100"/>
                    <a:pt x="24" y="97"/>
                    <a:pt x="27" y="94"/>
                  </a:cubicBezTo>
                  <a:cubicBezTo>
                    <a:pt x="21" y="100"/>
                    <a:pt x="15" y="106"/>
                    <a:pt x="11" y="113"/>
                  </a:cubicBezTo>
                  <a:cubicBezTo>
                    <a:pt x="11" y="114"/>
                    <a:pt x="11" y="114"/>
                    <a:pt x="12" y="114"/>
                  </a:cubicBezTo>
                  <a:cubicBezTo>
                    <a:pt x="19" y="109"/>
                    <a:pt x="24" y="101"/>
                    <a:pt x="30" y="95"/>
                  </a:cubicBezTo>
                  <a:cubicBezTo>
                    <a:pt x="30" y="95"/>
                    <a:pt x="31" y="95"/>
                    <a:pt x="31" y="95"/>
                  </a:cubicBezTo>
                  <a:cubicBezTo>
                    <a:pt x="30" y="95"/>
                    <a:pt x="30" y="96"/>
                    <a:pt x="29" y="97"/>
                  </a:cubicBezTo>
                  <a:cubicBezTo>
                    <a:pt x="28" y="99"/>
                    <a:pt x="26" y="101"/>
                    <a:pt x="24" y="103"/>
                  </a:cubicBezTo>
                  <a:cubicBezTo>
                    <a:pt x="21" y="107"/>
                    <a:pt x="18" y="111"/>
                    <a:pt x="15" y="115"/>
                  </a:cubicBezTo>
                  <a:cubicBezTo>
                    <a:pt x="15" y="115"/>
                    <a:pt x="15" y="116"/>
                    <a:pt x="16" y="116"/>
                  </a:cubicBezTo>
                  <a:cubicBezTo>
                    <a:pt x="24" y="111"/>
                    <a:pt x="28" y="103"/>
                    <a:pt x="35" y="97"/>
                  </a:cubicBezTo>
                  <a:cubicBezTo>
                    <a:pt x="36" y="95"/>
                    <a:pt x="38" y="93"/>
                    <a:pt x="36" y="97"/>
                  </a:cubicBezTo>
                  <a:cubicBezTo>
                    <a:pt x="34" y="99"/>
                    <a:pt x="32" y="102"/>
                    <a:pt x="30" y="105"/>
                  </a:cubicBezTo>
                  <a:cubicBezTo>
                    <a:pt x="27" y="109"/>
                    <a:pt x="22" y="112"/>
                    <a:pt x="18" y="117"/>
                  </a:cubicBezTo>
                  <a:cubicBezTo>
                    <a:pt x="18" y="117"/>
                    <a:pt x="18" y="118"/>
                    <a:pt x="19" y="117"/>
                  </a:cubicBezTo>
                  <a:cubicBezTo>
                    <a:pt x="27" y="112"/>
                    <a:pt x="32" y="105"/>
                    <a:pt x="38" y="98"/>
                  </a:cubicBezTo>
                  <a:cubicBezTo>
                    <a:pt x="41" y="95"/>
                    <a:pt x="38" y="98"/>
                    <a:pt x="38" y="99"/>
                  </a:cubicBezTo>
                  <a:cubicBezTo>
                    <a:pt x="36" y="102"/>
                    <a:pt x="33" y="105"/>
                    <a:pt x="31" y="107"/>
                  </a:cubicBezTo>
                  <a:cubicBezTo>
                    <a:pt x="28" y="111"/>
                    <a:pt x="25" y="114"/>
                    <a:pt x="22" y="118"/>
                  </a:cubicBezTo>
                  <a:cubicBezTo>
                    <a:pt x="22" y="118"/>
                    <a:pt x="22" y="118"/>
                    <a:pt x="22" y="118"/>
                  </a:cubicBezTo>
                  <a:cubicBezTo>
                    <a:pt x="18" y="118"/>
                    <a:pt x="15" y="116"/>
                    <a:pt x="11" y="115"/>
                  </a:cubicBezTo>
                  <a:cubicBezTo>
                    <a:pt x="9" y="113"/>
                    <a:pt x="7" y="111"/>
                    <a:pt x="6" y="109"/>
                  </a:cubicBezTo>
                  <a:close/>
                  <a:moveTo>
                    <a:pt x="6" y="104"/>
                  </a:moveTo>
                  <a:cubicBezTo>
                    <a:pt x="8" y="102"/>
                    <a:pt x="10" y="101"/>
                    <a:pt x="11" y="99"/>
                  </a:cubicBezTo>
                  <a:cubicBezTo>
                    <a:pt x="13" y="97"/>
                    <a:pt x="15" y="96"/>
                    <a:pt x="17" y="94"/>
                  </a:cubicBezTo>
                  <a:cubicBezTo>
                    <a:pt x="17" y="94"/>
                    <a:pt x="19" y="93"/>
                    <a:pt x="20" y="93"/>
                  </a:cubicBezTo>
                  <a:cubicBezTo>
                    <a:pt x="20" y="93"/>
                    <a:pt x="20" y="93"/>
                    <a:pt x="20" y="93"/>
                  </a:cubicBezTo>
                  <a:cubicBezTo>
                    <a:pt x="16" y="98"/>
                    <a:pt x="11" y="103"/>
                    <a:pt x="6" y="108"/>
                  </a:cubicBezTo>
                  <a:cubicBezTo>
                    <a:pt x="6" y="107"/>
                    <a:pt x="6" y="105"/>
                    <a:pt x="6" y="104"/>
                  </a:cubicBezTo>
                  <a:close/>
                  <a:moveTo>
                    <a:pt x="23" y="92"/>
                  </a:moveTo>
                  <a:cubicBezTo>
                    <a:pt x="22" y="93"/>
                    <a:pt x="20" y="95"/>
                    <a:pt x="19" y="96"/>
                  </a:cubicBezTo>
                  <a:cubicBezTo>
                    <a:pt x="19" y="95"/>
                    <a:pt x="20" y="94"/>
                    <a:pt x="21" y="92"/>
                  </a:cubicBezTo>
                  <a:cubicBezTo>
                    <a:pt x="22" y="92"/>
                    <a:pt x="23" y="92"/>
                    <a:pt x="23" y="92"/>
                  </a:cubicBezTo>
                  <a:close/>
                  <a:moveTo>
                    <a:pt x="28" y="92"/>
                  </a:moveTo>
                  <a:cubicBezTo>
                    <a:pt x="30" y="92"/>
                    <a:pt x="31" y="92"/>
                    <a:pt x="32" y="92"/>
                  </a:cubicBezTo>
                  <a:cubicBezTo>
                    <a:pt x="26" y="97"/>
                    <a:pt x="22" y="103"/>
                    <a:pt x="16" y="109"/>
                  </a:cubicBezTo>
                  <a:cubicBezTo>
                    <a:pt x="16" y="109"/>
                    <a:pt x="11" y="114"/>
                    <a:pt x="13" y="111"/>
                  </a:cubicBezTo>
                  <a:cubicBezTo>
                    <a:pt x="15" y="108"/>
                    <a:pt x="17" y="106"/>
                    <a:pt x="19" y="104"/>
                  </a:cubicBezTo>
                  <a:cubicBezTo>
                    <a:pt x="22" y="100"/>
                    <a:pt x="25" y="96"/>
                    <a:pt x="28" y="93"/>
                  </a:cubicBezTo>
                  <a:cubicBezTo>
                    <a:pt x="29" y="92"/>
                    <a:pt x="28" y="92"/>
                    <a:pt x="28" y="92"/>
                  </a:cubicBezTo>
                  <a:close/>
                  <a:moveTo>
                    <a:pt x="38" y="93"/>
                  </a:moveTo>
                  <a:cubicBezTo>
                    <a:pt x="31" y="98"/>
                    <a:pt x="27" y="105"/>
                    <a:pt x="21" y="110"/>
                  </a:cubicBezTo>
                  <a:cubicBezTo>
                    <a:pt x="20" y="112"/>
                    <a:pt x="19" y="112"/>
                    <a:pt x="18" y="113"/>
                  </a:cubicBezTo>
                  <a:cubicBezTo>
                    <a:pt x="16" y="114"/>
                    <a:pt x="16" y="114"/>
                    <a:pt x="17" y="114"/>
                  </a:cubicBezTo>
                  <a:cubicBezTo>
                    <a:pt x="19" y="111"/>
                    <a:pt x="21" y="108"/>
                    <a:pt x="23" y="105"/>
                  </a:cubicBezTo>
                  <a:cubicBezTo>
                    <a:pt x="27" y="101"/>
                    <a:pt x="30" y="97"/>
                    <a:pt x="34" y="93"/>
                  </a:cubicBezTo>
                  <a:cubicBezTo>
                    <a:pt x="35" y="93"/>
                    <a:pt x="36" y="93"/>
                    <a:pt x="38" y="93"/>
                  </a:cubicBezTo>
                  <a:close/>
                  <a:moveTo>
                    <a:pt x="40" y="94"/>
                  </a:moveTo>
                  <a:cubicBezTo>
                    <a:pt x="40" y="94"/>
                    <a:pt x="40" y="95"/>
                    <a:pt x="40" y="95"/>
                  </a:cubicBezTo>
                  <a:cubicBezTo>
                    <a:pt x="40" y="95"/>
                    <a:pt x="40" y="95"/>
                    <a:pt x="40" y="95"/>
                  </a:cubicBezTo>
                  <a:cubicBezTo>
                    <a:pt x="37" y="98"/>
                    <a:pt x="34" y="102"/>
                    <a:pt x="31" y="105"/>
                  </a:cubicBezTo>
                  <a:cubicBezTo>
                    <a:pt x="30" y="107"/>
                    <a:pt x="28" y="109"/>
                    <a:pt x="26" y="110"/>
                  </a:cubicBezTo>
                  <a:cubicBezTo>
                    <a:pt x="25" y="112"/>
                    <a:pt x="22" y="114"/>
                    <a:pt x="20" y="116"/>
                  </a:cubicBezTo>
                  <a:cubicBezTo>
                    <a:pt x="23" y="112"/>
                    <a:pt x="27" y="110"/>
                    <a:pt x="30" y="107"/>
                  </a:cubicBezTo>
                  <a:cubicBezTo>
                    <a:pt x="33" y="103"/>
                    <a:pt x="36" y="98"/>
                    <a:pt x="38" y="94"/>
                  </a:cubicBezTo>
                  <a:cubicBezTo>
                    <a:pt x="39" y="94"/>
                    <a:pt x="39" y="94"/>
                    <a:pt x="40" y="94"/>
                  </a:cubicBezTo>
                  <a:close/>
                  <a:moveTo>
                    <a:pt x="31" y="118"/>
                  </a:moveTo>
                  <a:cubicBezTo>
                    <a:pt x="30" y="118"/>
                    <a:pt x="30" y="118"/>
                    <a:pt x="29" y="119"/>
                  </a:cubicBezTo>
                  <a:cubicBezTo>
                    <a:pt x="30" y="118"/>
                    <a:pt x="31" y="117"/>
                    <a:pt x="32" y="116"/>
                  </a:cubicBezTo>
                  <a:cubicBezTo>
                    <a:pt x="31" y="117"/>
                    <a:pt x="31" y="117"/>
                    <a:pt x="31" y="118"/>
                  </a:cubicBezTo>
                  <a:cubicBezTo>
                    <a:pt x="30" y="118"/>
                    <a:pt x="31" y="118"/>
                    <a:pt x="31" y="118"/>
                  </a:cubicBezTo>
                  <a:close/>
                  <a:moveTo>
                    <a:pt x="23" y="118"/>
                  </a:moveTo>
                  <a:cubicBezTo>
                    <a:pt x="27" y="115"/>
                    <a:pt x="32" y="111"/>
                    <a:pt x="36" y="107"/>
                  </a:cubicBezTo>
                  <a:cubicBezTo>
                    <a:pt x="35" y="108"/>
                    <a:pt x="35" y="108"/>
                    <a:pt x="34" y="109"/>
                  </a:cubicBezTo>
                  <a:cubicBezTo>
                    <a:pt x="32" y="112"/>
                    <a:pt x="29" y="115"/>
                    <a:pt x="27" y="119"/>
                  </a:cubicBezTo>
                  <a:cubicBezTo>
                    <a:pt x="26" y="119"/>
                    <a:pt x="24" y="119"/>
                    <a:pt x="23" y="118"/>
                  </a:cubicBezTo>
                  <a:close/>
                  <a:moveTo>
                    <a:pt x="35" y="107"/>
                  </a:moveTo>
                  <a:cubicBezTo>
                    <a:pt x="33" y="109"/>
                    <a:pt x="31" y="111"/>
                    <a:pt x="29" y="112"/>
                  </a:cubicBezTo>
                  <a:cubicBezTo>
                    <a:pt x="29" y="113"/>
                    <a:pt x="22" y="119"/>
                    <a:pt x="25" y="116"/>
                  </a:cubicBezTo>
                  <a:cubicBezTo>
                    <a:pt x="30" y="109"/>
                    <a:pt x="37" y="103"/>
                    <a:pt x="41" y="95"/>
                  </a:cubicBezTo>
                  <a:cubicBezTo>
                    <a:pt x="41" y="95"/>
                    <a:pt x="41" y="95"/>
                    <a:pt x="41" y="95"/>
                  </a:cubicBezTo>
                  <a:cubicBezTo>
                    <a:pt x="42" y="96"/>
                    <a:pt x="42" y="97"/>
                    <a:pt x="43" y="99"/>
                  </a:cubicBezTo>
                  <a:cubicBezTo>
                    <a:pt x="40" y="101"/>
                    <a:pt x="37" y="104"/>
                    <a:pt x="35" y="107"/>
                  </a:cubicBezTo>
                  <a:close/>
                  <a:moveTo>
                    <a:pt x="33" y="118"/>
                  </a:moveTo>
                  <a:cubicBezTo>
                    <a:pt x="33" y="118"/>
                    <a:pt x="32" y="118"/>
                    <a:pt x="31" y="118"/>
                  </a:cubicBezTo>
                  <a:cubicBezTo>
                    <a:pt x="34" y="116"/>
                    <a:pt x="37" y="113"/>
                    <a:pt x="39" y="111"/>
                  </a:cubicBezTo>
                  <a:cubicBezTo>
                    <a:pt x="40" y="110"/>
                    <a:pt x="45" y="106"/>
                    <a:pt x="40" y="111"/>
                  </a:cubicBezTo>
                  <a:cubicBezTo>
                    <a:pt x="39" y="113"/>
                    <a:pt x="37" y="114"/>
                    <a:pt x="36" y="116"/>
                  </a:cubicBezTo>
                  <a:cubicBezTo>
                    <a:pt x="35" y="116"/>
                    <a:pt x="36" y="117"/>
                    <a:pt x="36" y="117"/>
                  </a:cubicBezTo>
                  <a:cubicBezTo>
                    <a:pt x="38" y="115"/>
                    <a:pt x="41" y="113"/>
                    <a:pt x="43" y="112"/>
                  </a:cubicBezTo>
                  <a:cubicBezTo>
                    <a:pt x="41" y="115"/>
                    <a:pt x="37" y="117"/>
                    <a:pt x="33" y="118"/>
                  </a:cubicBezTo>
                  <a:close/>
                  <a:moveTo>
                    <a:pt x="45" y="108"/>
                  </a:moveTo>
                  <a:cubicBezTo>
                    <a:pt x="45" y="109"/>
                    <a:pt x="44" y="110"/>
                    <a:pt x="44" y="111"/>
                  </a:cubicBezTo>
                  <a:cubicBezTo>
                    <a:pt x="44" y="111"/>
                    <a:pt x="43" y="111"/>
                    <a:pt x="43" y="111"/>
                  </a:cubicBezTo>
                  <a:cubicBezTo>
                    <a:pt x="42" y="112"/>
                    <a:pt x="40" y="113"/>
                    <a:pt x="39" y="114"/>
                  </a:cubicBezTo>
                  <a:cubicBezTo>
                    <a:pt x="41" y="112"/>
                    <a:pt x="42" y="110"/>
                    <a:pt x="44" y="108"/>
                  </a:cubicBezTo>
                  <a:cubicBezTo>
                    <a:pt x="44" y="107"/>
                    <a:pt x="43" y="107"/>
                    <a:pt x="43" y="107"/>
                  </a:cubicBezTo>
                  <a:cubicBezTo>
                    <a:pt x="39" y="110"/>
                    <a:pt x="36" y="113"/>
                    <a:pt x="32" y="117"/>
                  </a:cubicBezTo>
                  <a:cubicBezTo>
                    <a:pt x="35" y="114"/>
                    <a:pt x="39" y="109"/>
                    <a:pt x="42" y="105"/>
                  </a:cubicBezTo>
                  <a:cubicBezTo>
                    <a:pt x="43" y="105"/>
                    <a:pt x="42" y="104"/>
                    <a:pt x="42" y="105"/>
                  </a:cubicBezTo>
                  <a:cubicBezTo>
                    <a:pt x="41" y="105"/>
                    <a:pt x="41" y="106"/>
                    <a:pt x="41" y="106"/>
                  </a:cubicBezTo>
                  <a:cubicBezTo>
                    <a:pt x="40" y="106"/>
                    <a:pt x="40" y="106"/>
                    <a:pt x="40" y="107"/>
                  </a:cubicBezTo>
                  <a:cubicBezTo>
                    <a:pt x="36" y="111"/>
                    <a:pt x="30" y="115"/>
                    <a:pt x="28" y="119"/>
                  </a:cubicBezTo>
                  <a:cubicBezTo>
                    <a:pt x="28" y="119"/>
                    <a:pt x="28" y="119"/>
                    <a:pt x="28" y="119"/>
                  </a:cubicBezTo>
                  <a:cubicBezTo>
                    <a:pt x="33" y="112"/>
                    <a:pt x="38" y="105"/>
                    <a:pt x="44" y="99"/>
                  </a:cubicBezTo>
                  <a:cubicBezTo>
                    <a:pt x="45" y="102"/>
                    <a:pt x="46" y="105"/>
                    <a:pt x="45" y="108"/>
                  </a:cubicBezTo>
                  <a:close/>
                  <a:moveTo>
                    <a:pt x="47" y="6"/>
                  </a:moveTo>
                  <a:cubicBezTo>
                    <a:pt x="47" y="5"/>
                    <a:pt x="47" y="5"/>
                    <a:pt x="47" y="5"/>
                  </a:cubicBezTo>
                  <a:cubicBezTo>
                    <a:pt x="48" y="4"/>
                    <a:pt x="49" y="4"/>
                    <a:pt x="51" y="4"/>
                  </a:cubicBezTo>
                  <a:cubicBezTo>
                    <a:pt x="49" y="5"/>
                    <a:pt x="48" y="5"/>
                    <a:pt x="47" y="6"/>
                  </a:cubicBezTo>
                  <a:close/>
                  <a:moveTo>
                    <a:pt x="47" y="7"/>
                  </a:moveTo>
                  <a:cubicBezTo>
                    <a:pt x="47" y="6"/>
                    <a:pt x="48" y="6"/>
                    <a:pt x="48" y="6"/>
                  </a:cubicBezTo>
                  <a:cubicBezTo>
                    <a:pt x="48" y="7"/>
                    <a:pt x="47" y="8"/>
                    <a:pt x="47" y="8"/>
                  </a:cubicBezTo>
                  <a:cubicBezTo>
                    <a:pt x="47" y="8"/>
                    <a:pt x="47" y="7"/>
                    <a:pt x="47" y="7"/>
                  </a:cubicBezTo>
                  <a:close/>
                  <a:moveTo>
                    <a:pt x="47" y="16"/>
                  </a:moveTo>
                  <a:cubicBezTo>
                    <a:pt x="48" y="15"/>
                    <a:pt x="50" y="13"/>
                    <a:pt x="51" y="12"/>
                  </a:cubicBezTo>
                  <a:cubicBezTo>
                    <a:pt x="52" y="11"/>
                    <a:pt x="53" y="10"/>
                    <a:pt x="54" y="9"/>
                  </a:cubicBezTo>
                  <a:cubicBezTo>
                    <a:pt x="54" y="8"/>
                    <a:pt x="59" y="4"/>
                    <a:pt x="56" y="8"/>
                  </a:cubicBezTo>
                  <a:cubicBezTo>
                    <a:pt x="53" y="12"/>
                    <a:pt x="50" y="15"/>
                    <a:pt x="47" y="19"/>
                  </a:cubicBezTo>
                  <a:cubicBezTo>
                    <a:pt x="47" y="18"/>
                    <a:pt x="47" y="17"/>
                    <a:pt x="47" y="16"/>
                  </a:cubicBezTo>
                  <a:close/>
                  <a:moveTo>
                    <a:pt x="47" y="12"/>
                  </a:moveTo>
                  <a:cubicBezTo>
                    <a:pt x="47" y="11"/>
                    <a:pt x="48" y="10"/>
                    <a:pt x="49" y="10"/>
                  </a:cubicBezTo>
                  <a:cubicBezTo>
                    <a:pt x="49" y="10"/>
                    <a:pt x="50" y="9"/>
                    <a:pt x="50" y="8"/>
                  </a:cubicBezTo>
                  <a:cubicBezTo>
                    <a:pt x="49" y="10"/>
                    <a:pt x="48" y="12"/>
                    <a:pt x="47" y="13"/>
                  </a:cubicBezTo>
                  <a:cubicBezTo>
                    <a:pt x="47" y="13"/>
                    <a:pt x="47" y="12"/>
                    <a:pt x="47" y="12"/>
                  </a:cubicBezTo>
                  <a:close/>
                  <a:moveTo>
                    <a:pt x="47" y="21"/>
                  </a:moveTo>
                  <a:cubicBezTo>
                    <a:pt x="51" y="18"/>
                    <a:pt x="55" y="14"/>
                    <a:pt x="59" y="10"/>
                  </a:cubicBezTo>
                  <a:cubicBezTo>
                    <a:pt x="59" y="9"/>
                    <a:pt x="64" y="5"/>
                    <a:pt x="62" y="7"/>
                  </a:cubicBezTo>
                  <a:cubicBezTo>
                    <a:pt x="61" y="9"/>
                    <a:pt x="59" y="11"/>
                    <a:pt x="57" y="13"/>
                  </a:cubicBezTo>
                  <a:cubicBezTo>
                    <a:pt x="55" y="16"/>
                    <a:pt x="52" y="19"/>
                    <a:pt x="50" y="22"/>
                  </a:cubicBezTo>
                  <a:cubicBezTo>
                    <a:pt x="49" y="22"/>
                    <a:pt x="48" y="22"/>
                    <a:pt x="47" y="22"/>
                  </a:cubicBezTo>
                  <a:cubicBezTo>
                    <a:pt x="47" y="21"/>
                    <a:pt x="47" y="21"/>
                    <a:pt x="47" y="21"/>
                  </a:cubicBezTo>
                  <a:close/>
                  <a:moveTo>
                    <a:pt x="54" y="22"/>
                  </a:moveTo>
                  <a:cubicBezTo>
                    <a:pt x="53" y="22"/>
                    <a:pt x="52" y="22"/>
                    <a:pt x="51" y="22"/>
                  </a:cubicBezTo>
                  <a:cubicBezTo>
                    <a:pt x="55" y="18"/>
                    <a:pt x="60" y="14"/>
                    <a:pt x="64" y="10"/>
                  </a:cubicBezTo>
                  <a:cubicBezTo>
                    <a:pt x="63" y="11"/>
                    <a:pt x="62" y="13"/>
                    <a:pt x="61" y="14"/>
                  </a:cubicBezTo>
                  <a:cubicBezTo>
                    <a:pt x="59" y="17"/>
                    <a:pt x="56" y="19"/>
                    <a:pt x="54" y="22"/>
                  </a:cubicBezTo>
                  <a:close/>
                  <a:moveTo>
                    <a:pt x="55" y="22"/>
                  </a:moveTo>
                  <a:cubicBezTo>
                    <a:pt x="61" y="17"/>
                    <a:pt x="65" y="12"/>
                    <a:pt x="71" y="7"/>
                  </a:cubicBezTo>
                  <a:cubicBezTo>
                    <a:pt x="67" y="11"/>
                    <a:pt x="64" y="18"/>
                    <a:pt x="60" y="22"/>
                  </a:cubicBezTo>
                  <a:cubicBezTo>
                    <a:pt x="58" y="22"/>
                    <a:pt x="57" y="22"/>
                    <a:pt x="55" y="22"/>
                  </a:cubicBezTo>
                  <a:close/>
                  <a:moveTo>
                    <a:pt x="61" y="22"/>
                  </a:moveTo>
                  <a:cubicBezTo>
                    <a:pt x="66" y="18"/>
                    <a:pt x="69" y="14"/>
                    <a:pt x="74" y="10"/>
                  </a:cubicBezTo>
                  <a:cubicBezTo>
                    <a:pt x="73" y="11"/>
                    <a:pt x="72" y="12"/>
                    <a:pt x="72" y="12"/>
                  </a:cubicBezTo>
                  <a:cubicBezTo>
                    <a:pt x="69" y="15"/>
                    <a:pt x="67" y="19"/>
                    <a:pt x="65" y="22"/>
                  </a:cubicBezTo>
                  <a:cubicBezTo>
                    <a:pt x="65" y="22"/>
                    <a:pt x="65" y="22"/>
                    <a:pt x="65" y="22"/>
                  </a:cubicBezTo>
                  <a:cubicBezTo>
                    <a:pt x="64" y="22"/>
                    <a:pt x="63" y="22"/>
                    <a:pt x="61" y="22"/>
                  </a:cubicBezTo>
                  <a:close/>
                  <a:moveTo>
                    <a:pt x="75" y="23"/>
                  </a:moveTo>
                  <a:cubicBezTo>
                    <a:pt x="75" y="23"/>
                    <a:pt x="75" y="23"/>
                    <a:pt x="74" y="23"/>
                  </a:cubicBezTo>
                  <a:cubicBezTo>
                    <a:pt x="74" y="22"/>
                    <a:pt x="75" y="22"/>
                    <a:pt x="75" y="21"/>
                  </a:cubicBezTo>
                  <a:cubicBezTo>
                    <a:pt x="75" y="21"/>
                    <a:pt x="75" y="21"/>
                    <a:pt x="74" y="21"/>
                  </a:cubicBezTo>
                  <a:cubicBezTo>
                    <a:pt x="73" y="21"/>
                    <a:pt x="72" y="22"/>
                    <a:pt x="71" y="22"/>
                  </a:cubicBezTo>
                  <a:cubicBezTo>
                    <a:pt x="71" y="22"/>
                    <a:pt x="71" y="22"/>
                    <a:pt x="70" y="22"/>
                  </a:cubicBezTo>
                  <a:cubicBezTo>
                    <a:pt x="70" y="22"/>
                    <a:pt x="71" y="22"/>
                    <a:pt x="71" y="21"/>
                  </a:cubicBezTo>
                  <a:cubicBezTo>
                    <a:pt x="73" y="18"/>
                    <a:pt x="75" y="16"/>
                    <a:pt x="77" y="13"/>
                  </a:cubicBezTo>
                  <a:cubicBezTo>
                    <a:pt x="77" y="13"/>
                    <a:pt x="77" y="12"/>
                    <a:pt x="76" y="12"/>
                  </a:cubicBezTo>
                  <a:cubicBezTo>
                    <a:pt x="74" y="15"/>
                    <a:pt x="69" y="18"/>
                    <a:pt x="67" y="21"/>
                  </a:cubicBezTo>
                  <a:cubicBezTo>
                    <a:pt x="70" y="15"/>
                    <a:pt x="74" y="11"/>
                    <a:pt x="78" y="6"/>
                  </a:cubicBezTo>
                  <a:cubicBezTo>
                    <a:pt x="78" y="12"/>
                    <a:pt x="76" y="17"/>
                    <a:pt x="75" y="23"/>
                  </a:cubicBezTo>
                  <a:close/>
                  <a:moveTo>
                    <a:pt x="72" y="22"/>
                  </a:moveTo>
                  <a:cubicBezTo>
                    <a:pt x="73" y="22"/>
                    <a:pt x="74" y="21"/>
                    <a:pt x="73" y="22"/>
                  </a:cubicBezTo>
                  <a:cubicBezTo>
                    <a:pt x="73" y="22"/>
                    <a:pt x="72" y="22"/>
                    <a:pt x="72" y="22"/>
                  </a:cubicBezTo>
                  <a:close/>
                  <a:moveTo>
                    <a:pt x="66" y="22"/>
                  </a:moveTo>
                  <a:cubicBezTo>
                    <a:pt x="69" y="20"/>
                    <a:pt x="71" y="18"/>
                    <a:pt x="74" y="15"/>
                  </a:cubicBezTo>
                  <a:cubicBezTo>
                    <a:pt x="78" y="12"/>
                    <a:pt x="72" y="18"/>
                    <a:pt x="71" y="19"/>
                  </a:cubicBezTo>
                  <a:cubicBezTo>
                    <a:pt x="71" y="20"/>
                    <a:pt x="70" y="21"/>
                    <a:pt x="69" y="22"/>
                  </a:cubicBezTo>
                  <a:cubicBezTo>
                    <a:pt x="68" y="22"/>
                    <a:pt x="67" y="22"/>
                    <a:pt x="66" y="22"/>
                  </a:cubicBezTo>
                  <a:close/>
                  <a:moveTo>
                    <a:pt x="60" y="5"/>
                  </a:moveTo>
                  <a:cubicBezTo>
                    <a:pt x="66" y="5"/>
                    <a:pt x="72" y="5"/>
                    <a:pt x="78" y="5"/>
                  </a:cubicBezTo>
                  <a:cubicBezTo>
                    <a:pt x="73" y="9"/>
                    <a:pt x="69" y="13"/>
                    <a:pt x="65" y="17"/>
                  </a:cubicBezTo>
                  <a:cubicBezTo>
                    <a:pt x="68" y="14"/>
                    <a:pt x="70" y="10"/>
                    <a:pt x="73" y="6"/>
                  </a:cubicBezTo>
                  <a:cubicBezTo>
                    <a:pt x="73" y="6"/>
                    <a:pt x="72" y="5"/>
                    <a:pt x="72" y="6"/>
                  </a:cubicBezTo>
                  <a:cubicBezTo>
                    <a:pt x="67" y="9"/>
                    <a:pt x="63" y="14"/>
                    <a:pt x="58" y="18"/>
                  </a:cubicBezTo>
                  <a:cubicBezTo>
                    <a:pt x="59" y="17"/>
                    <a:pt x="60" y="16"/>
                    <a:pt x="61" y="15"/>
                  </a:cubicBezTo>
                  <a:cubicBezTo>
                    <a:pt x="64" y="12"/>
                    <a:pt x="66" y="9"/>
                    <a:pt x="69" y="6"/>
                  </a:cubicBezTo>
                  <a:cubicBezTo>
                    <a:pt x="69" y="6"/>
                    <a:pt x="68" y="5"/>
                    <a:pt x="68" y="6"/>
                  </a:cubicBezTo>
                  <a:cubicBezTo>
                    <a:pt x="64" y="9"/>
                    <a:pt x="60" y="12"/>
                    <a:pt x="56" y="16"/>
                  </a:cubicBezTo>
                  <a:cubicBezTo>
                    <a:pt x="56" y="16"/>
                    <a:pt x="56" y="16"/>
                    <a:pt x="56" y="16"/>
                  </a:cubicBezTo>
                  <a:cubicBezTo>
                    <a:pt x="59" y="12"/>
                    <a:pt x="62" y="9"/>
                    <a:pt x="64" y="6"/>
                  </a:cubicBezTo>
                  <a:cubicBezTo>
                    <a:pt x="64" y="5"/>
                    <a:pt x="64" y="5"/>
                    <a:pt x="64" y="5"/>
                  </a:cubicBezTo>
                  <a:cubicBezTo>
                    <a:pt x="58" y="8"/>
                    <a:pt x="55" y="13"/>
                    <a:pt x="50" y="17"/>
                  </a:cubicBezTo>
                  <a:cubicBezTo>
                    <a:pt x="44" y="23"/>
                    <a:pt x="52" y="14"/>
                    <a:pt x="53" y="12"/>
                  </a:cubicBezTo>
                  <a:cubicBezTo>
                    <a:pt x="55" y="10"/>
                    <a:pt x="57" y="8"/>
                    <a:pt x="59" y="5"/>
                  </a:cubicBezTo>
                  <a:cubicBezTo>
                    <a:pt x="59" y="5"/>
                    <a:pt x="59" y="4"/>
                    <a:pt x="59" y="5"/>
                  </a:cubicBezTo>
                  <a:cubicBezTo>
                    <a:pt x="55" y="7"/>
                    <a:pt x="51" y="10"/>
                    <a:pt x="48" y="14"/>
                  </a:cubicBezTo>
                  <a:cubicBezTo>
                    <a:pt x="47" y="14"/>
                    <a:pt x="47" y="15"/>
                    <a:pt x="47" y="15"/>
                  </a:cubicBezTo>
                  <a:cubicBezTo>
                    <a:pt x="47" y="15"/>
                    <a:pt x="47" y="15"/>
                    <a:pt x="47" y="15"/>
                  </a:cubicBezTo>
                  <a:cubicBezTo>
                    <a:pt x="47" y="14"/>
                    <a:pt x="47" y="14"/>
                    <a:pt x="48" y="13"/>
                  </a:cubicBezTo>
                  <a:cubicBezTo>
                    <a:pt x="49" y="10"/>
                    <a:pt x="52" y="8"/>
                    <a:pt x="54" y="5"/>
                  </a:cubicBezTo>
                  <a:cubicBezTo>
                    <a:pt x="54" y="5"/>
                    <a:pt x="54" y="4"/>
                    <a:pt x="54" y="5"/>
                  </a:cubicBezTo>
                  <a:cubicBezTo>
                    <a:pt x="52" y="6"/>
                    <a:pt x="50" y="7"/>
                    <a:pt x="48" y="9"/>
                  </a:cubicBezTo>
                  <a:cubicBezTo>
                    <a:pt x="48" y="9"/>
                    <a:pt x="47" y="10"/>
                    <a:pt x="47" y="11"/>
                  </a:cubicBezTo>
                  <a:cubicBezTo>
                    <a:pt x="47" y="10"/>
                    <a:pt x="47" y="10"/>
                    <a:pt x="47" y="10"/>
                  </a:cubicBezTo>
                  <a:cubicBezTo>
                    <a:pt x="48" y="8"/>
                    <a:pt x="49" y="6"/>
                    <a:pt x="51" y="5"/>
                  </a:cubicBezTo>
                  <a:cubicBezTo>
                    <a:pt x="52" y="4"/>
                    <a:pt x="51" y="4"/>
                    <a:pt x="51" y="4"/>
                  </a:cubicBezTo>
                  <a:cubicBezTo>
                    <a:pt x="54" y="4"/>
                    <a:pt x="57" y="4"/>
                    <a:pt x="60" y="5"/>
                  </a:cubicBezTo>
                  <a:close/>
                  <a:moveTo>
                    <a:pt x="28" y="92"/>
                  </a:moveTo>
                  <a:cubicBezTo>
                    <a:pt x="28" y="92"/>
                    <a:pt x="28" y="92"/>
                    <a:pt x="28" y="92"/>
                  </a:cubicBezTo>
                  <a:cubicBezTo>
                    <a:pt x="25" y="94"/>
                    <a:pt x="22" y="97"/>
                    <a:pt x="20" y="99"/>
                  </a:cubicBezTo>
                  <a:cubicBezTo>
                    <a:pt x="21" y="97"/>
                    <a:pt x="23" y="94"/>
                    <a:pt x="25" y="92"/>
                  </a:cubicBezTo>
                  <a:cubicBezTo>
                    <a:pt x="26" y="92"/>
                    <a:pt x="27" y="92"/>
                    <a:pt x="28" y="92"/>
                  </a:cubicBezTo>
                  <a:close/>
                  <a:moveTo>
                    <a:pt x="13" y="96"/>
                  </a:moveTo>
                  <a:cubicBezTo>
                    <a:pt x="14" y="95"/>
                    <a:pt x="15" y="94"/>
                    <a:pt x="17" y="93"/>
                  </a:cubicBezTo>
                  <a:cubicBezTo>
                    <a:pt x="13" y="96"/>
                    <a:pt x="10" y="99"/>
                    <a:pt x="7" y="102"/>
                  </a:cubicBezTo>
                  <a:cubicBezTo>
                    <a:pt x="8" y="100"/>
                    <a:pt x="10" y="97"/>
                    <a:pt x="13" y="96"/>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253"/>
            <p:cNvSpPr>
              <a:spLocks noEditPoints="1"/>
            </p:cNvSpPr>
            <p:nvPr/>
          </p:nvSpPr>
          <p:spPr bwMode="auto">
            <a:xfrm>
              <a:off x="5286621" y="1388497"/>
              <a:ext cx="487363" cy="492125"/>
            </a:xfrm>
            <a:custGeom>
              <a:avLst/>
              <a:gdLst>
                <a:gd name="T0" fmla="*/ 10 w 115"/>
                <a:gd name="T1" fmla="*/ 2 h 116"/>
                <a:gd name="T2" fmla="*/ 69 w 115"/>
                <a:gd name="T3" fmla="*/ 83 h 116"/>
                <a:gd name="T4" fmla="*/ 91 w 115"/>
                <a:gd name="T5" fmla="*/ 70 h 116"/>
                <a:gd name="T6" fmla="*/ 35 w 115"/>
                <a:gd name="T7" fmla="*/ 22 h 116"/>
                <a:gd name="T8" fmla="*/ 31 w 115"/>
                <a:gd name="T9" fmla="*/ 23 h 116"/>
                <a:gd name="T10" fmla="*/ 42 w 115"/>
                <a:gd name="T11" fmla="*/ 26 h 116"/>
                <a:gd name="T12" fmla="*/ 42 w 115"/>
                <a:gd name="T13" fmla="*/ 39 h 116"/>
                <a:gd name="T14" fmla="*/ 44 w 115"/>
                <a:gd name="T15" fmla="*/ 41 h 116"/>
                <a:gd name="T16" fmla="*/ 47 w 115"/>
                <a:gd name="T17" fmla="*/ 41 h 116"/>
                <a:gd name="T18" fmla="*/ 83 w 115"/>
                <a:gd name="T19" fmla="*/ 79 h 116"/>
                <a:gd name="T20" fmla="*/ 95 w 115"/>
                <a:gd name="T21" fmla="*/ 106 h 116"/>
                <a:gd name="T22" fmla="*/ 89 w 115"/>
                <a:gd name="T23" fmla="*/ 97 h 116"/>
                <a:gd name="T24" fmla="*/ 90 w 115"/>
                <a:gd name="T25" fmla="*/ 105 h 116"/>
                <a:gd name="T26" fmla="*/ 94 w 115"/>
                <a:gd name="T27" fmla="*/ 99 h 116"/>
                <a:gd name="T28" fmla="*/ 93 w 115"/>
                <a:gd name="T29" fmla="*/ 72 h 116"/>
                <a:gd name="T30" fmla="*/ 62 w 115"/>
                <a:gd name="T31" fmla="*/ 69 h 116"/>
                <a:gd name="T32" fmla="*/ 74 w 115"/>
                <a:gd name="T33" fmla="*/ 53 h 116"/>
                <a:gd name="T34" fmla="*/ 73 w 115"/>
                <a:gd name="T35" fmla="*/ 56 h 116"/>
                <a:gd name="T36" fmla="*/ 68 w 115"/>
                <a:gd name="T37" fmla="*/ 61 h 116"/>
                <a:gd name="T38" fmla="*/ 74 w 115"/>
                <a:gd name="T39" fmla="*/ 86 h 116"/>
                <a:gd name="T40" fmla="*/ 73 w 115"/>
                <a:gd name="T41" fmla="*/ 60 h 116"/>
                <a:gd name="T42" fmla="*/ 71 w 115"/>
                <a:gd name="T43" fmla="*/ 83 h 116"/>
                <a:gd name="T44" fmla="*/ 66 w 115"/>
                <a:gd name="T45" fmla="*/ 71 h 116"/>
                <a:gd name="T46" fmla="*/ 78 w 115"/>
                <a:gd name="T47" fmla="*/ 92 h 116"/>
                <a:gd name="T48" fmla="*/ 79 w 115"/>
                <a:gd name="T49" fmla="*/ 75 h 116"/>
                <a:gd name="T50" fmla="*/ 79 w 115"/>
                <a:gd name="T51" fmla="*/ 92 h 116"/>
                <a:gd name="T52" fmla="*/ 75 w 115"/>
                <a:gd name="T53" fmla="*/ 81 h 116"/>
                <a:gd name="T54" fmla="*/ 81 w 115"/>
                <a:gd name="T55" fmla="*/ 60 h 116"/>
                <a:gd name="T56" fmla="*/ 42 w 115"/>
                <a:gd name="T57" fmla="*/ 44 h 116"/>
                <a:gd name="T58" fmla="*/ 48 w 115"/>
                <a:gd name="T59" fmla="*/ 40 h 116"/>
                <a:gd name="T60" fmla="*/ 43 w 115"/>
                <a:gd name="T61" fmla="*/ 44 h 116"/>
                <a:gd name="T62" fmla="*/ 50 w 115"/>
                <a:gd name="T63" fmla="*/ 53 h 116"/>
                <a:gd name="T64" fmla="*/ 49 w 115"/>
                <a:gd name="T65" fmla="*/ 50 h 116"/>
                <a:gd name="T66" fmla="*/ 54 w 115"/>
                <a:gd name="T67" fmla="*/ 60 h 116"/>
                <a:gd name="T68" fmla="*/ 61 w 115"/>
                <a:gd name="T69" fmla="*/ 58 h 116"/>
                <a:gd name="T70" fmla="*/ 64 w 115"/>
                <a:gd name="T71" fmla="*/ 45 h 116"/>
                <a:gd name="T72" fmla="*/ 63 w 115"/>
                <a:gd name="T73" fmla="*/ 43 h 116"/>
                <a:gd name="T74" fmla="*/ 56 w 115"/>
                <a:gd name="T75" fmla="*/ 37 h 116"/>
                <a:gd name="T76" fmla="*/ 34 w 115"/>
                <a:gd name="T77" fmla="*/ 32 h 116"/>
                <a:gd name="T78" fmla="*/ 42 w 115"/>
                <a:gd name="T79" fmla="*/ 27 h 116"/>
                <a:gd name="T80" fmla="*/ 65 w 115"/>
                <a:gd name="T81" fmla="*/ 64 h 116"/>
                <a:gd name="T82" fmla="*/ 79 w 115"/>
                <a:gd name="T83" fmla="*/ 93 h 116"/>
                <a:gd name="T84" fmla="*/ 79 w 115"/>
                <a:gd name="T85" fmla="*/ 93 h 116"/>
                <a:gd name="T86" fmla="*/ 88 w 115"/>
                <a:gd name="T87" fmla="*/ 105 h 116"/>
                <a:gd name="T88" fmla="*/ 96 w 115"/>
                <a:gd name="T89" fmla="*/ 85 h 116"/>
                <a:gd name="T90" fmla="*/ 94 w 115"/>
                <a:gd name="T91" fmla="*/ 109 h 116"/>
                <a:gd name="T92" fmla="*/ 97 w 115"/>
                <a:gd name="T93" fmla="*/ 111 h 116"/>
                <a:gd name="T94" fmla="*/ 107 w 115"/>
                <a:gd name="T95" fmla="*/ 89 h 116"/>
                <a:gd name="T96" fmla="*/ 103 w 115"/>
                <a:gd name="T97" fmla="*/ 110 h 116"/>
                <a:gd name="T98" fmla="*/ 110 w 115"/>
                <a:gd name="T99" fmla="*/ 95 h 116"/>
                <a:gd name="T100" fmla="*/ 67 w 115"/>
                <a:gd name="T101" fmla="*/ 47 h 116"/>
                <a:gd name="T102" fmla="*/ 6 w 115"/>
                <a:gd name="T103" fmla="*/ 4 h 116"/>
                <a:gd name="T104" fmla="*/ 31 w 115"/>
                <a:gd name="T105" fmla="*/ 19 h 116"/>
                <a:gd name="T106" fmla="*/ 26 w 115"/>
                <a:gd name="T107" fmla="*/ 24 h 116"/>
                <a:gd name="T108" fmla="*/ 100 w 115"/>
                <a:gd name="T109" fmla="*/ 113 h 116"/>
                <a:gd name="T110" fmla="*/ 107 w 115"/>
                <a:gd name="T111" fmla="*/ 91 h 116"/>
                <a:gd name="T112" fmla="*/ 105 w 115"/>
                <a:gd name="T113" fmla="*/ 112 h 116"/>
                <a:gd name="T114" fmla="*/ 104 w 115"/>
                <a:gd name="T115" fmla="*/ 11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5" h="116">
                  <a:moveTo>
                    <a:pt x="115" y="103"/>
                  </a:moveTo>
                  <a:cubicBezTo>
                    <a:pt x="114" y="95"/>
                    <a:pt x="109" y="88"/>
                    <a:pt x="104" y="82"/>
                  </a:cubicBezTo>
                  <a:cubicBezTo>
                    <a:pt x="98" y="75"/>
                    <a:pt x="91" y="67"/>
                    <a:pt x="84" y="60"/>
                  </a:cubicBezTo>
                  <a:cubicBezTo>
                    <a:pt x="68" y="44"/>
                    <a:pt x="50" y="29"/>
                    <a:pt x="31" y="16"/>
                  </a:cubicBezTo>
                  <a:cubicBezTo>
                    <a:pt x="31" y="16"/>
                    <a:pt x="30" y="16"/>
                    <a:pt x="30" y="16"/>
                  </a:cubicBezTo>
                  <a:cubicBezTo>
                    <a:pt x="27" y="11"/>
                    <a:pt x="22" y="6"/>
                    <a:pt x="18" y="1"/>
                  </a:cubicBezTo>
                  <a:cubicBezTo>
                    <a:pt x="18" y="1"/>
                    <a:pt x="18" y="1"/>
                    <a:pt x="18" y="1"/>
                  </a:cubicBezTo>
                  <a:cubicBezTo>
                    <a:pt x="18" y="0"/>
                    <a:pt x="17" y="0"/>
                    <a:pt x="17" y="0"/>
                  </a:cubicBezTo>
                  <a:cubicBezTo>
                    <a:pt x="15" y="1"/>
                    <a:pt x="13" y="2"/>
                    <a:pt x="10" y="2"/>
                  </a:cubicBezTo>
                  <a:cubicBezTo>
                    <a:pt x="8" y="3"/>
                    <a:pt x="5" y="2"/>
                    <a:pt x="3" y="0"/>
                  </a:cubicBezTo>
                  <a:cubicBezTo>
                    <a:pt x="3" y="0"/>
                    <a:pt x="2" y="0"/>
                    <a:pt x="2" y="0"/>
                  </a:cubicBezTo>
                  <a:cubicBezTo>
                    <a:pt x="1" y="0"/>
                    <a:pt x="0" y="1"/>
                    <a:pt x="1" y="2"/>
                  </a:cubicBezTo>
                  <a:cubicBezTo>
                    <a:pt x="4" y="5"/>
                    <a:pt x="7" y="9"/>
                    <a:pt x="5" y="13"/>
                  </a:cubicBezTo>
                  <a:cubicBezTo>
                    <a:pt x="4" y="14"/>
                    <a:pt x="5" y="14"/>
                    <a:pt x="6" y="14"/>
                  </a:cubicBezTo>
                  <a:cubicBezTo>
                    <a:pt x="11" y="18"/>
                    <a:pt x="18" y="20"/>
                    <a:pt x="23" y="24"/>
                  </a:cubicBezTo>
                  <a:cubicBezTo>
                    <a:pt x="23" y="24"/>
                    <a:pt x="23" y="24"/>
                    <a:pt x="24" y="24"/>
                  </a:cubicBezTo>
                  <a:cubicBezTo>
                    <a:pt x="31" y="32"/>
                    <a:pt x="38" y="41"/>
                    <a:pt x="44" y="50"/>
                  </a:cubicBezTo>
                  <a:cubicBezTo>
                    <a:pt x="53" y="61"/>
                    <a:pt x="61" y="72"/>
                    <a:pt x="69" y="83"/>
                  </a:cubicBezTo>
                  <a:cubicBezTo>
                    <a:pt x="75" y="92"/>
                    <a:pt x="81" y="101"/>
                    <a:pt x="89" y="108"/>
                  </a:cubicBezTo>
                  <a:cubicBezTo>
                    <a:pt x="93" y="113"/>
                    <a:pt x="99" y="116"/>
                    <a:pt x="106" y="115"/>
                  </a:cubicBezTo>
                  <a:cubicBezTo>
                    <a:pt x="112" y="114"/>
                    <a:pt x="115" y="109"/>
                    <a:pt x="115" y="103"/>
                  </a:cubicBezTo>
                  <a:close/>
                  <a:moveTo>
                    <a:pt x="85" y="101"/>
                  </a:moveTo>
                  <a:cubicBezTo>
                    <a:pt x="84" y="100"/>
                    <a:pt x="83" y="99"/>
                    <a:pt x="82" y="98"/>
                  </a:cubicBezTo>
                  <a:cubicBezTo>
                    <a:pt x="84" y="94"/>
                    <a:pt x="85" y="89"/>
                    <a:pt x="86" y="84"/>
                  </a:cubicBezTo>
                  <a:cubicBezTo>
                    <a:pt x="87" y="82"/>
                    <a:pt x="88" y="79"/>
                    <a:pt x="88" y="77"/>
                  </a:cubicBezTo>
                  <a:cubicBezTo>
                    <a:pt x="89" y="74"/>
                    <a:pt x="90" y="72"/>
                    <a:pt x="91" y="70"/>
                  </a:cubicBezTo>
                  <a:cubicBezTo>
                    <a:pt x="91" y="70"/>
                    <a:pt x="91" y="70"/>
                    <a:pt x="91" y="70"/>
                  </a:cubicBezTo>
                  <a:cubicBezTo>
                    <a:pt x="90" y="81"/>
                    <a:pt x="86" y="91"/>
                    <a:pt x="85" y="102"/>
                  </a:cubicBezTo>
                  <a:cubicBezTo>
                    <a:pt x="85" y="102"/>
                    <a:pt x="85" y="101"/>
                    <a:pt x="85" y="101"/>
                  </a:cubicBezTo>
                  <a:close/>
                  <a:moveTo>
                    <a:pt x="34" y="21"/>
                  </a:moveTo>
                  <a:cubicBezTo>
                    <a:pt x="33" y="23"/>
                    <a:pt x="31" y="25"/>
                    <a:pt x="31" y="27"/>
                  </a:cubicBezTo>
                  <a:cubicBezTo>
                    <a:pt x="31" y="25"/>
                    <a:pt x="32" y="23"/>
                    <a:pt x="33" y="20"/>
                  </a:cubicBezTo>
                  <a:cubicBezTo>
                    <a:pt x="34" y="21"/>
                    <a:pt x="35" y="22"/>
                    <a:pt x="36" y="22"/>
                  </a:cubicBezTo>
                  <a:cubicBezTo>
                    <a:pt x="36" y="22"/>
                    <a:pt x="36" y="22"/>
                    <a:pt x="36" y="22"/>
                  </a:cubicBezTo>
                  <a:cubicBezTo>
                    <a:pt x="34" y="24"/>
                    <a:pt x="33" y="27"/>
                    <a:pt x="32" y="29"/>
                  </a:cubicBezTo>
                  <a:cubicBezTo>
                    <a:pt x="33" y="28"/>
                    <a:pt x="34" y="24"/>
                    <a:pt x="35" y="22"/>
                  </a:cubicBezTo>
                  <a:cubicBezTo>
                    <a:pt x="35" y="21"/>
                    <a:pt x="34" y="21"/>
                    <a:pt x="34" y="21"/>
                  </a:cubicBezTo>
                  <a:close/>
                  <a:moveTo>
                    <a:pt x="29" y="20"/>
                  </a:moveTo>
                  <a:cubicBezTo>
                    <a:pt x="29" y="19"/>
                    <a:pt x="30" y="19"/>
                    <a:pt x="30" y="18"/>
                  </a:cubicBezTo>
                  <a:cubicBezTo>
                    <a:pt x="30" y="18"/>
                    <a:pt x="30" y="18"/>
                    <a:pt x="31" y="19"/>
                  </a:cubicBezTo>
                  <a:cubicBezTo>
                    <a:pt x="30" y="20"/>
                    <a:pt x="30" y="21"/>
                    <a:pt x="29" y="22"/>
                  </a:cubicBezTo>
                  <a:cubicBezTo>
                    <a:pt x="27" y="26"/>
                    <a:pt x="29" y="21"/>
                    <a:pt x="29" y="20"/>
                  </a:cubicBezTo>
                  <a:cubicBezTo>
                    <a:pt x="29" y="20"/>
                    <a:pt x="29" y="20"/>
                    <a:pt x="29" y="20"/>
                  </a:cubicBezTo>
                  <a:close/>
                  <a:moveTo>
                    <a:pt x="33" y="20"/>
                  </a:moveTo>
                  <a:cubicBezTo>
                    <a:pt x="32" y="21"/>
                    <a:pt x="31" y="22"/>
                    <a:pt x="31" y="23"/>
                  </a:cubicBezTo>
                  <a:cubicBezTo>
                    <a:pt x="30" y="23"/>
                    <a:pt x="29" y="27"/>
                    <a:pt x="30" y="24"/>
                  </a:cubicBezTo>
                  <a:cubicBezTo>
                    <a:pt x="31" y="23"/>
                    <a:pt x="31" y="21"/>
                    <a:pt x="31" y="19"/>
                  </a:cubicBezTo>
                  <a:cubicBezTo>
                    <a:pt x="32" y="19"/>
                    <a:pt x="32" y="20"/>
                    <a:pt x="33" y="20"/>
                  </a:cubicBezTo>
                  <a:close/>
                  <a:moveTo>
                    <a:pt x="38" y="24"/>
                  </a:moveTo>
                  <a:cubicBezTo>
                    <a:pt x="37" y="26"/>
                    <a:pt x="36" y="29"/>
                    <a:pt x="34" y="31"/>
                  </a:cubicBezTo>
                  <a:cubicBezTo>
                    <a:pt x="35" y="30"/>
                    <a:pt x="36" y="25"/>
                    <a:pt x="37" y="23"/>
                  </a:cubicBezTo>
                  <a:cubicBezTo>
                    <a:pt x="37" y="23"/>
                    <a:pt x="37" y="23"/>
                    <a:pt x="37" y="23"/>
                  </a:cubicBezTo>
                  <a:cubicBezTo>
                    <a:pt x="37" y="23"/>
                    <a:pt x="38" y="23"/>
                    <a:pt x="38" y="24"/>
                  </a:cubicBezTo>
                  <a:close/>
                  <a:moveTo>
                    <a:pt x="42" y="26"/>
                  </a:moveTo>
                  <a:cubicBezTo>
                    <a:pt x="40" y="29"/>
                    <a:pt x="39" y="32"/>
                    <a:pt x="37" y="35"/>
                  </a:cubicBezTo>
                  <a:cubicBezTo>
                    <a:pt x="39" y="33"/>
                    <a:pt x="40" y="29"/>
                    <a:pt x="41" y="25"/>
                  </a:cubicBezTo>
                  <a:cubicBezTo>
                    <a:pt x="41" y="26"/>
                    <a:pt x="42" y="26"/>
                    <a:pt x="42" y="26"/>
                  </a:cubicBezTo>
                  <a:close/>
                  <a:moveTo>
                    <a:pt x="44" y="28"/>
                  </a:moveTo>
                  <a:cubicBezTo>
                    <a:pt x="43" y="32"/>
                    <a:pt x="41" y="36"/>
                    <a:pt x="40" y="39"/>
                  </a:cubicBezTo>
                  <a:cubicBezTo>
                    <a:pt x="41" y="35"/>
                    <a:pt x="42" y="31"/>
                    <a:pt x="43" y="27"/>
                  </a:cubicBezTo>
                  <a:cubicBezTo>
                    <a:pt x="43" y="27"/>
                    <a:pt x="44" y="28"/>
                    <a:pt x="44" y="28"/>
                  </a:cubicBezTo>
                  <a:close/>
                  <a:moveTo>
                    <a:pt x="47" y="30"/>
                  </a:moveTo>
                  <a:cubicBezTo>
                    <a:pt x="45" y="33"/>
                    <a:pt x="44" y="36"/>
                    <a:pt x="42" y="39"/>
                  </a:cubicBezTo>
                  <a:cubicBezTo>
                    <a:pt x="42" y="41"/>
                    <a:pt x="42" y="41"/>
                    <a:pt x="42" y="39"/>
                  </a:cubicBezTo>
                  <a:cubicBezTo>
                    <a:pt x="42" y="38"/>
                    <a:pt x="43" y="37"/>
                    <a:pt x="43" y="36"/>
                  </a:cubicBezTo>
                  <a:cubicBezTo>
                    <a:pt x="43" y="34"/>
                    <a:pt x="44" y="31"/>
                    <a:pt x="45" y="29"/>
                  </a:cubicBezTo>
                  <a:cubicBezTo>
                    <a:pt x="46" y="29"/>
                    <a:pt x="46" y="30"/>
                    <a:pt x="47" y="30"/>
                  </a:cubicBezTo>
                  <a:close/>
                  <a:moveTo>
                    <a:pt x="50" y="32"/>
                  </a:moveTo>
                  <a:cubicBezTo>
                    <a:pt x="50" y="32"/>
                    <a:pt x="50" y="32"/>
                    <a:pt x="50" y="32"/>
                  </a:cubicBezTo>
                  <a:cubicBezTo>
                    <a:pt x="48" y="34"/>
                    <a:pt x="47" y="35"/>
                    <a:pt x="46" y="37"/>
                  </a:cubicBezTo>
                  <a:cubicBezTo>
                    <a:pt x="46" y="38"/>
                    <a:pt x="45" y="39"/>
                    <a:pt x="45" y="40"/>
                  </a:cubicBezTo>
                  <a:cubicBezTo>
                    <a:pt x="45" y="40"/>
                    <a:pt x="44" y="41"/>
                    <a:pt x="44" y="41"/>
                  </a:cubicBezTo>
                  <a:cubicBezTo>
                    <a:pt x="46" y="37"/>
                    <a:pt x="46" y="34"/>
                    <a:pt x="47" y="31"/>
                  </a:cubicBezTo>
                  <a:cubicBezTo>
                    <a:pt x="48" y="31"/>
                    <a:pt x="49" y="32"/>
                    <a:pt x="50" y="32"/>
                  </a:cubicBezTo>
                  <a:close/>
                  <a:moveTo>
                    <a:pt x="53" y="35"/>
                  </a:moveTo>
                  <a:cubicBezTo>
                    <a:pt x="52" y="37"/>
                    <a:pt x="51" y="38"/>
                    <a:pt x="50" y="40"/>
                  </a:cubicBezTo>
                  <a:cubicBezTo>
                    <a:pt x="50" y="41"/>
                    <a:pt x="49" y="42"/>
                    <a:pt x="49" y="43"/>
                  </a:cubicBezTo>
                  <a:cubicBezTo>
                    <a:pt x="48" y="44"/>
                    <a:pt x="47" y="46"/>
                    <a:pt x="47" y="48"/>
                  </a:cubicBezTo>
                  <a:cubicBezTo>
                    <a:pt x="47" y="43"/>
                    <a:pt x="50" y="38"/>
                    <a:pt x="51" y="34"/>
                  </a:cubicBezTo>
                  <a:cubicBezTo>
                    <a:pt x="52" y="34"/>
                    <a:pt x="51" y="34"/>
                    <a:pt x="51" y="34"/>
                  </a:cubicBezTo>
                  <a:cubicBezTo>
                    <a:pt x="49" y="36"/>
                    <a:pt x="48" y="39"/>
                    <a:pt x="47" y="41"/>
                  </a:cubicBezTo>
                  <a:cubicBezTo>
                    <a:pt x="47" y="41"/>
                    <a:pt x="47" y="40"/>
                    <a:pt x="47" y="39"/>
                  </a:cubicBezTo>
                  <a:cubicBezTo>
                    <a:pt x="48" y="37"/>
                    <a:pt x="49" y="35"/>
                    <a:pt x="50" y="33"/>
                  </a:cubicBezTo>
                  <a:cubicBezTo>
                    <a:pt x="51" y="33"/>
                    <a:pt x="52" y="34"/>
                    <a:pt x="53" y="35"/>
                  </a:cubicBezTo>
                  <a:close/>
                  <a:moveTo>
                    <a:pt x="55" y="37"/>
                  </a:moveTo>
                  <a:cubicBezTo>
                    <a:pt x="54" y="39"/>
                    <a:pt x="52" y="42"/>
                    <a:pt x="51" y="45"/>
                  </a:cubicBezTo>
                  <a:cubicBezTo>
                    <a:pt x="52" y="42"/>
                    <a:pt x="53" y="39"/>
                    <a:pt x="54" y="36"/>
                  </a:cubicBezTo>
                  <a:cubicBezTo>
                    <a:pt x="54" y="36"/>
                    <a:pt x="55" y="36"/>
                    <a:pt x="55" y="37"/>
                  </a:cubicBezTo>
                  <a:close/>
                  <a:moveTo>
                    <a:pt x="87" y="66"/>
                  </a:moveTo>
                  <a:cubicBezTo>
                    <a:pt x="85" y="70"/>
                    <a:pt x="84" y="75"/>
                    <a:pt x="83" y="79"/>
                  </a:cubicBezTo>
                  <a:cubicBezTo>
                    <a:pt x="82" y="81"/>
                    <a:pt x="81" y="83"/>
                    <a:pt x="81" y="86"/>
                  </a:cubicBezTo>
                  <a:cubicBezTo>
                    <a:pt x="82" y="78"/>
                    <a:pt x="84" y="71"/>
                    <a:pt x="85" y="64"/>
                  </a:cubicBezTo>
                  <a:cubicBezTo>
                    <a:pt x="86" y="64"/>
                    <a:pt x="86" y="65"/>
                    <a:pt x="87" y="66"/>
                  </a:cubicBezTo>
                  <a:close/>
                  <a:moveTo>
                    <a:pt x="102" y="83"/>
                  </a:moveTo>
                  <a:cubicBezTo>
                    <a:pt x="101" y="87"/>
                    <a:pt x="100" y="92"/>
                    <a:pt x="99" y="96"/>
                  </a:cubicBezTo>
                  <a:cubicBezTo>
                    <a:pt x="98" y="99"/>
                    <a:pt x="97" y="101"/>
                    <a:pt x="96" y="104"/>
                  </a:cubicBezTo>
                  <a:cubicBezTo>
                    <a:pt x="96" y="105"/>
                    <a:pt x="95" y="106"/>
                    <a:pt x="95" y="107"/>
                  </a:cubicBezTo>
                  <a:cubicBezTo>
                    <a:pt x="95" y="107"/>
                    <a:pt x="95" y="107"/>
                    <a:pt x="95" y="107"/>
                  </a:cubicBezTo>
                  <a:cubicBezTo>
                    <a:pt x="95" y="107"/>
                    <a:pt x="95" y="107"/>
                    <a:pt x="95" y="106"/>
                  </a:cubicBezTo>
                  <a:cubicBezTo>
                    <a:pt x="95" y="102"/>
                    <a:pt x="97" y="98"/>
                    <a:pt x="98" y="94"/>
                  </a:cubicBezTo>
                  <a:cubicBezTo>
                    <a:pt x="99" y="90"/>
                    <a:pt x="101" y="86"/>
                    <a:pt x="101" y="82"/>
                  </a:cubicBezTo>
                  <a:cubicBezTo>
                    <a:pt x="102" y="82"/>
                    <a:pt x="102" y="83"/>
                    <a:pt x="102" y="83"/>
                  </a:cubicBezTo>
                  <a:close/>
                  <a:moveTo>
                    <a:pt x="95" y="75"/>
                  </a:moveTo>
                  <a:cubicBezTo>
                    <a:pt x="94" y="79"/>
                    <a:pt x="93" y="83"/>
                    <a:pt x="92" y="87"/>
                  </a:cubicBezTo>
                  <a:cubicBezTo>
                    <a:pt x="92" y="90"/>
                    <a:pt x="91" y="92"/>
                    <a:pt x="90" y="94"/>
                  </a:cubicBezTo>
                  <a:cubicBezTo>
                    <a:pt x="90" y="97"/>
                    <a:pt x="89" y="100"/>
                    <a:pt x="88" y="102"/>
                  </a:cubicBezTo>
                  <a:cubicBezTo>
                    <a:pt x="88" y="105"/>
                    <a:pt x="88" y="103"/>
                    <a:pt x="88" y="102"/>
                  </a:cubicBezTo>
                  <a:cubicBezTo>
                    <a:pt x="89" y="101"/>
                    <a:pt x="89" y="99"/>
                    <a:pt x="89" y="97"/>
                  </a:cubicBezTo>
                  <a:cubicBezTo>
                    <a:pt x="90" y="95"/>
                    <a:pt x="91" y="92"/>
                    <a:pt x="91" y="89"/>
                  </a:cubicBezTo>
                  <a:cubicBezTo>
                    <a:pt x="93" y="84"/>
                    <a:pt x="93" y="78"/>
                    <a:pt x="93" y="73"/>
                  </a:cubicBezTo>
                  <a:cubicBezTo>
                    <a:pt x="94" y="73"/>
                    <a:pt x="95" y="74"/>
                    <a:pt x="95" y="75"/>
                  </a:cubicBezTo>
                  <a:close/>
                  <a:moveTo>
                    <a:pt x="96" y="75"/>
                  </a:moveTo>
                  <a:cubicBezTo>
                    <a:pt x="96" y="76"/>
                    <a:pt x="97" y="76"/>
                    <a:pt x="97" y="77"/>
                  </a:cubicBezTo>
                  <a:cubicBezTo>
                    <a:pt x="96" y="82"/>
                    <a:pt x="95" y="88"/>
                    <a:pt x="93" y="93"/>
                  </a:cubicBezTo>
                  <a:cubicBezTo>
                    <a:pt x="92" y="95"/>
                    <a:pt x="92" y="97"/>
                    <a:pt x="92" y="100"/>
                  </a:cubicBezTo>
                  <a:cubicBezTo>
                    <a:pt x="91" y="101"/>
                    <a:pt x="91" y="102"/>
                    <a:pt x="91" y="103"/>
                  </a:cubicBezTo>
                  <a:cubicBezTo>
                    <a:pt x="91" y="103"/>
                    <a:pt x="90" y="108"/>
                    <a:pt x="90" y="105"/>
                  </a:cubicBezTo>
                  <a:cubicBezTo>
                    <a:pt x="91" y="99"/>
                    <a:pt x="93" y="94"/>
                    <a:pt x="93" y="89"/>
                  </a:cubicBezTo>
                  <a:cubicBezTo>
                    <a:pt x="94" y="86"/>
                    <a:pt x="94" y="83"/>
                    <a:pt x="94" y="81"/>
                  </a:cubicBezTo>
                  <a:cubicBezTo>
                    <a:pt x="94" y="79"/>
                    <a:pt x="95" y="77"/>
                    <a:pt x="96" y="75"/>
                  </a:cubicBezTo>
                  <a:close/>
                  <a:moveTo>
                    <a:pt x="97" y="79"/>
                  </a:moveTo>
                  <a:cubicBezTo>
                    <a:pt x="98" y="79"/>
                    <a:pt x="98" y="78"/>
                    <a:pt x="98" y="78"/>
                  </a:cubicBezTo>
                  <a:cubicBezTo>
                    <a:pt x="98" y="78"/>
                    <a:pt x="98" y="78"/>
                    <a:pt x="98" y="78"/>
                  </a:cubicBezTo>
                  <a:cubicBezTo>
                    <a:pt x="99" y="79"/>
                    <a:pt x="100" y="80"/>
                    <a:pt x="101" y="81"/>
                  </a:cubicBezTo>
                  <a:cubicBezTo>
                    <a:pt x="98" y="89"/>
                    <a:pt x="97" y="97"/>
                    <a:pt x="93" y="105"/>
                  </a:cubicBezTo>
                  <a:cubicBezTo>
                    <a:pt x="94" y="104"/>
                    <a:pt x="94" y="101"/>
                    <a:pt x="94" y="99"/>
                  </a:cubicBezTo>
                  <a:cubicBezTo>
                    <a:pt x="94" y="96"/>
                    <a:pt x="95" y="94"/>
                    <a:pt x="95" y="92"/>
                  </a:cubicBezTo>
                  <a:cubicBezTo>
                    <a:pt x="96" y="87"/>
                    <a:pt x="97" y="83"/>
                    <a:pt x="97" y="79"/>
                  </a:cubicBezTo>
                  <a:close/>
                  <a:moveTo>
                    <a:pt x="93" y="72"/>
                  </a:moveTo>
                  <a:cubicBezTo>
                    <a:pt x="91" y="77"/>
                    <a:pt x="90" y="82"/>
                    <a:pt x="89" y="86"/>
                  </a:cubicBezTo>
                  <a:cubicBezTo>
                    <a:pt x="88" y="89"/>
                    <a:pt x="88" y="92"/>
                    <a:pt x="87" y="95"/>
                  </a:cubicBezTo>
                  <a:cubicBezTo>
                    <a:pt x="87" y="96"/>
                    <a:pt x="86" y="98"/>
                    <a:pt x="86" y="99"/>
                  </a:cubicBezTo>
                  <a:cubicBezTo>
                    <a:pt x="85" y="102"/>
                    <a:pt x="86" y="100"/>
                    <a:pt x="86" y="99"/>
                  </a:cubicBezTo>
                  <a:cubicBezTo>
                    <a:pt x="87" y="89"/>
                    <a:pt x="90" y="80"/>
                    <a:pt x="91" y="70"/>
                  </a:cubicBezTo>
                  <a:cubicBezTo>
                    <a:pt x="92" y="71"/>
                    <a:pt x="92" y="71"/>
                    <a:pt x="93" y="72"/>
                  </a:cubicBezTo>
                  <a:close/>
                  <a:moveTo>
                    <a:pt x="90" y="69"/>
                  </a:moveTo>
                  <a:cubicBezTo>
                    <a:pt x="88" y="73"/>
                    <a:pt x="87" y="78"/>
                    <a:pt x="86" y="82"/>
                  </a:cubicBezTo>
                  <a:cubicBezTo>
                    <a:pt x="86" y="85"/>
                    <a:pt x="85" y="87"/>
                    <a:pt x="85" y="90"/>
                  </a:cubicBezTo>
                  <a:cubicBezTo>
                    <a:pt x="84" y="91"/>
                    <a:pt x="84" y="93"/>
                    <a:pt x="83" y="94"/>
                  </a:cubicBezTo>
                  <a:cubicBezTo>
                    <a:pt x="84" y="90"/>
                    <a:pt x="84" y="86"/>
                    <a:pt x="86" y="81"/>
                  </a:cubicBezTo>
                  <a:cubicBezTo>
                    <a:pt x="86" y="79"/>
                    <a:pt x="87" y="76"/>
                    <a:pt x="87" y="73"/>
                  </a:cubicBezTo>
                  <a:cubicBezTo>
                    <a:pt x="87" y="71"/>
                    <a:pt x="88" y="69"/>
                    <a:pt x="88" y="67"/>
                  </a:cubicBezTo>
                  <a:cubicBezTo>
                    <a:pt x="89" y="68"/>
                    <a:pt x="89" y="68"/>
                    <a:pt x="90" y="69"/>
                  </a:cubicBezTo>
                  <a:close/>
                  <a:moveTo>
                    <a:pt x="62" y="69"/>
                  </a:moveTo>
                  <a:cubicBezTo>
                    <a:pt x="63" y="68"/>
                    <a:pt x="65" y="66"/>
                    <a:pt x="65" y="65"/>
                  </a:cubicBezTo>
                  <a:cubicBezTo>
                    <a:pt x="64" y="67"/>
                    <a:pt x="64" y="70"/>
                    <a:pt x="63" y="72"/>
                  </a:cubicBezTo>
                  <a:cubicBezTo>
                    <a:pt x="62" y="70"/>
                    <a:pt x="62" y="69"/>
                    <a:pt x="61" y="68"/>
                  </a:cubicBezTo>
                  <a:cubicBezTo>
                    <a:pt x="61" y="68"/>
                    <a:pt x="61" y="68"/>
                    <a:pt x="61" y="68"/>
                  </a:cubicBezTo>
                  <a:cubicBezTo>
                    <a:pt x="62" y="67"/>
                    <a:pt x="62" y="67"/>
                    <a:pt x="62" y="66"/>
                  </a:cubicBezTo>
                  <a:cubicBezTo>
                    <a:pt x="62" y="67"/>
                    <a:pt x="62" y="69"/>
                    <a:pt x="62" y="69"/>
                  </a:cubicBezTo>
                  <a:cubicBezTo>
                    <a:pt x="62" y="70"/>
                    <a:pt x="62" y="70"/>
                    <a:pt x="62" y="69"/>
                  </a:cubicBezTo>
                  <a:close/>
                  <a:moveTo>
                    <a:pt x="68" y="61"/>
                  </a:moveTo>
                  <a:cubicBezTo>
                    <a:pt x="71" y="59"/>
                    <a:pt x="73" y="56"/>
                    <a:pt x="74" y="53"/>
                  </a:cubicBezTo>
                  <a:cubicBezTo>
                    <a:pt x="75" y="54"/>
                    <a:pt x="75" y="55"/>
                    <a:pt x="76" y="55"/>
                  </a:cubicBezTo>
                  <a:cubicBezTo>
                    <a:pt x="76" y="55"/>
                    <a:pt x="76" y="55"/>
                    <a:pt x="76" y="56"/>
                  </a:cubicBezTo>
                  <a:cubicBezTo>
                    <a:pt x="75" y="59"/>
                    <a:pt x="74" y="63"/>
                    <a:pt x="73" y="67"/>
                  </a:cubicBezTo>
                  <a:cubicBezTo>
                    <a:pt x="72" y="71"/>
                    <a:pt x="71" y="75"/>
                    <a:pt x="70" y="79"/>
                  </a:cubicBezTo>
                  <a:cubicBezTo>
                    <a:pt x="71" y="75"/>
                    <a:pt x="71" y="71"/>
                    <a:pt x="72" y="67"/>
                  </a:cubicBezTo>
                  <a:cubicBezTo>
                    <a:pt x="73" y="63"/>
                    <a:pt x="74" y="59"/>
                    <a:pt x="74" y="54"/>
                  </a:cubicBezTo>
                  <a:cubicBezTo>
                    <a:pt x="74" y="54"/>
                    <a:pt x="74" y="54"/>
                    <a:pt x="74" y="54"/>
                  </a:cubicBezTo>
                  <a:cubicBezTo>
                    <a:pt x="74" y="55"/>
                    <a:pt x="74" y="55"/>
                    <a:pt x="73" y="55"/>
                  </a:cubicBezTo>
                  <a:cubicBezTo>
                    <a:pt x="73" y="55"/>
                    <a:pt x="73" y="56"/>
                    <a:pt x="73" y="56"/>
                  </a:cubicBezTo>
                  <a:cubicBezTo>
                    <a:pt x="73" y="59"/>
                    <a:pt x="72" y="62"/>
                    <a:pt x="71" y="65"/>
                  </a:cubicBezTo>
                  <a:cubicBezTo>
                    <a:pt x="70" y="68"/>
                    <a:pt x="69" y="72"/>
                    <a:pt x="68" y="75"/>
                  </a:cubicBezTo>
                  <a:cubicBezTo>
                    <a:pt x="68" y="78"/>
                    <a:pt x="68" y="74"/>
                    <a:pt x="68" y="73"/>
                  </a:cubicBezTo>
                  <a:cubicBezTo>
                    <a:pt x="69" y="71"/>
                    <a:pt x="69" y="69"/>
                    <a:pt x="69" y="67"/>
                  </a:cubicBezTo>
                  <a:cubicBezTo>
                    <a:pt x="70" y="64"/>
                    <a:pt x="72" y="61"/>
                    <a:pt x="72" y="58"/>
                  </a:cubicBezTo>
                  <a:cubicBezTo>
                    <a:pt x="72" y="58"/>
                    <a:pt x="71" y="58"/>
                    <a:pt x="71" y="58"/>
                  </a:cubicBezTo>
                  <a:cubicBezTo>
                    <a:pt x="70" y="61"/>
                    <a:pt x="69" y="64"/>
                    <a:pt x="68" y="68"/>
                  </a:cubicBezTo>
                  <a:cubicBezTo>
                    <a:pt x="68" y="65"/>
                    <a:pt x="68" y="63"/>
                    <a:pt x="68" y="61"/>
                  </a:cubicBezTo>
                  <a:cubicBezTo>
                    <a:pt x="68" y="61"/>
                    <a:pt x="68" y="61"/>
                    <a:pt x="68" y="61"/>
                  </a:cubicBezTo>
                  <a:close/>
                  <a:moveTo>
                    <a:pt x="74" y="86"/>
                  </a:moveTo>
                  <a:cubicBezTo>
                    <a:pt x="74" y="86"/>
                    <a:pt x="74" y="86"/>
                    <a:pt x="74" y="86"/>
                  </a:cubicBezTo>
                  <a:cubicBezTo>
                    <a:pt x="73" y="85"/>
                    <a:pt x="72" y="84"/>
                    <a:pt x="71" y="83"/>
                  </a:cubicBezTo>
                  <a:cubicBezTo>
                    <a:pt x="72" y="83"/>
                    <a:pt x="72" y="83"/>
                    <a:pt x="72" y="83"/>
                  </a:cubicBezTo>
                  <a:cubicBezTo>
                    <a:pt x="73" y="79"/>
                    <a:pt x="74" y="75"/>
                    <a:pt x="75" y="71"/>
                  </a:cubicBezTo>
                  <a:cubicBezTo>
                    <a:pt x="76" y="69"/>
                    <a:pt x="77" y="67"/>
                    <a:pt x="77" y="65"/>
                  </a:cubicBezTo>
                  <a:cubicBezTo>
                    <a:pt x="78" y="64"/>
                    <a:pt x="78" y="63"/>
                    <a:pt x="78" y="62"/>
                  </a:cubicBezTo>
                  <a:cubicBezTo>
                    <a:pt x="77" y="66"/>
                    <a:pt x="77" y="69"/>
                    <a:pt x="76" y="73"/>
                  </a:cubicBezTo>
                  <a:cubicBezTo>
                    <a:pt x="75" y="77"/>
                    <a:pt x="75" y="81"/>
                    <a:pt x="74" y="86"/>
                  </a:cubicBezTo>
                  <a:close/>
                  <a:moveTo>
                    <a:pt x="67" y="71"/>
                  </a:moveTo>
                  <a:cubicBezTo>
                    <a:pt x="67" y="70"/>
                    <a:pt x="67" y="70"/>
                    <a:pt x="68" y="69"/>
                  </a:cubicBezTo>
                  <a:cubicBezTo>
                    <a:pt x="69" y="67"/>
                    <a:pt x="69" y="64"/>
                    <a:pt x="70" y="62"/>
                  </a:cubicBezTo>
                  <a:cubicBezTo>
                    <a:pt x="70" y="62"/>
                    <a:pt x="71" y="58"/>
                    <a:pt x="71" y="60"/>
                  </a:cubicBezTo>
                  <a:cubicBezTo>
                    <a:pt x="71" y="61"/>
                    <a:pt x="70" y="62"/>
                    <a:pt x="70" y="64"/>
                  </a:cubicBezTo>
                  <a:cubicBezTo>
                    <a:pt x="68" y="68"/>
                    <a:pt x="68" y="73"/>
                    <a:pt x="67" y="77"/>
                  </a:cubicBezTo>
                  <a:cubicBezTo>
                    <a:pt x="67" y="77"/>
                    <a:pt x="68" y="77"/>
                    <a:pt x="68" y="77"/>
                  </a:cubicBezTo>
                  <a:cubicBezTo>
                    <a:pt x="70" y="74"/>
                    <a:pt x="70" y="70"/>
                    <a:pt x="71" y="66"/>
                  </a:cubicBezTo>
                  <a:cubicBezTo>
                    <a:pt x="72" y="64"/>
                    <a:pt x="72" y="62"/>
                    <a:pt x="73" y="60"/>
                  </a:cubicBezTo>
                  <a:cubicBezTo>
                    <a:pt x="73" y="60"/>
                    <a:pt x="73" y="60"/>
                    <a:pt x="73" y="60"/>
                  </a:cubicBezTo>
                  <a:cubicBezTo>
                    <a:pt x="73" y="62"/>
                    <a:pt x="72" y="65"/>
                    <a:pt x="71" y="67"/>
                  </a:cubicBezTo>
                  <a:cubicBezTo>
                    <a:pt x="70" y="71"/>
                    <a:pt x="70" y="75"/>
                    <a:pt x="69" y="80"/>
                  </a:cubicBezTo>
                  <a:cubicBezTo>
                    <a:pt x="69" y="80"/>
                    <a:pt x="69" y="80"/>
                    <a:pt x="69" y="80"/>
                  </a:cubicBezTo>
                  <a:cubicBezTo>
                    <a:pt x="68" y="78"/>
                    <a:pt x="67" y="77"/>
                    <a:pt x="66" y="75"/>
                  </a:cubicBezTo>
                  <a:cubicBezTo>
                    <a:pt x="66" y="75"/>
                    <a:pt x="66" y="75"/>
                    <a:pt x="66" y="75"/>
                  </a:cubicBezTo>
                  <a:cubicBezTo>
                    <a:pt x="66" y="74"/>
                    <a:pt x="67" y="72"/>
                    <a:pt x="67" y="71"/>
                  </a:cubicBezTo>
                  <a:close/>
                  <a:moveTo>
                    <a:pt x="71" y="83"/>
                  </a:moveTo>
                  <a:cubicBezTo>
                    <a:pt x="71" y="83"/>
                    <a:pt x="71" y="83"/>
                    <a:pt x="71" y="83"/>
                  </a:cubicBezTo>
                  <a:cubicBezTo>
                    <a:pt x="71" y="82"/>
                    <a:pt x="70" y="81"/>
                    <a:pt x="69" y="80"/>
                  </a:cubicBezTo>
                  <a:cubicBezTo>
                    <a:pt x="69" y="80"/>
                    <a:pt x="70" y="80"/>
                    <a:pt x="70" y="80"/>
                  </a:cubicBezTo>
                  <a:cubicBezTo>
                    <a:pt x="73" y="72"/>
                    <a:pt x="74" y="64"/>
                    <a:pt x="76" y="57"/>
                  </a:cubicBezTo>
                  <a:cubicBezTo>
                    <a:pt x="76" y="58"/>
                    <a:pt x="76" y="60"/>
                    <a:pt x="75" y="62"/>
                  </a:cubicBezTo>
                  <a:cubicBezTo>
                    <a:pt x="75" y="64"/>
                    <a:pt x="74" y="67"/>
                    <a:pt x="74" y="69"/>
                  </a:cubicBezTo>
                  <a:cubicBezTo>
                    <a:pt x="73" y="73"/>
                    <a:pt x="72" y="78"/>
                    <a:pt x="71" y="83"/>
                  </a:cubicBezTo>
                  <a:close/>
                  <a:moveTo>
                    <a:pt x="68" y="63"/>
                  </a:moveTo>
                  <a:cubicBezTo>
                    <a:pt x="68" y="66"/>
                    <a:pt x="67" y="68"/>
                    <a:pt x="66" y="71"/>
                  </a:cubicBezTo>
                  <a:cubicBezTo>
                    <a:pt x="66" y="71"/>
                    <a:pt x="66" y="71"/>
                    <a:pt x="66" y="71"/>
                  </a:cubicBezTo>
                  <a:cubicBezTo>
                    <a:pt x="66" y="72"/>
                    <a:pt x="66" y="72"/>
                    <a:pt x="66" y="72"/>
                  </a:cubicBezTo>
                  <a:cubicBezTo>
                    <a:pt x="65" y="73"/>
                    <a:pt x="65" y="74"/>
                    <a:pt x="66" y="74"/>
                  </a:cubicBezTo>
                  <a:cubicBezTo>
                    <a:pt x="66" y="74"/>
                    <a:pt x="65" y="74"/>
                    <a:pt x="65" y="74"/>
                  </a:cubicBezTo>
                  <a:cubicBezTo>
                    <a:pt x="65" y="74"/>
                    <a:pt x="64" y="73"/>
                    <a:pt x="64" y="72"/>
                  </a:cubicBezTo>
                  <a:cubicBezTo>
                    <a:pt x="64" y="72"/>
                    <a:pt x="64" y="72"/>
                    <a:pt x="64" y="72"/>
                  </a:cubicBezTo>
                  <a:cubicBezTo>
                    <a:pt x="65" y="70"/>
                    <a:pt x="65" y="68"/>
                    <a:pt x="66" y="66"/>
                  </a:cubicBezTo>
                  <a:cubicBezTo>
                    <a:pt x="66" y="65"/>
                    <a:pt x="67" y="64"/>
                    <a:pt x="67" y="63"/>
                  </a:cubicBezTo>
                  <a:cubicBezTo>
                    <a:pt x="68" y="62"/>
                    <a:pt x="68" y="62"/>
                    <a:pt x="68" y="63"/>
                  </a:cubicBezTo>
                  <a:close/>
                  <a:moveTo>
                    <a:pt x="78" y="92"/>
                  </a:moveTo>
                  <a:cubicBezTo>
                    <a:pt x="78" y="92"/>
                    <a:pt x="78" y="92"/>
                    <a:pt x="78" y="92"/>
                  </a:cubicBezTo>
                  <a:cubicBezTo>
                    <a:pt x="78" y="92"/>
                    <a:pt x="77" y="91"/>
                    <a:pt x="76" y="90"/>
                  </a:cubicBezTo>
                  <a:cubicBezTo>
                    <a:pt x="75" y="89"/>
                    <a:pt x="75" y="87"/>
                    <a:pt x="74" y="86"/>
                  </a:cubicBezTo>
                  <a:cubicBezTo>
                    <a:pt x="74" y="86"/>
                    <a:pt x="74" y="86"/>
                    <a:pt x="74" y="86"/>
                  </a:cubicBezTo>
                  <a:cubicBezTo>
                    <a:pt x="74" y="85"/>
                    <a:pt x="74" y="85"/>
                    <a:pt x="74" y="85"/>
                  </a:cubicBezTo>
                  <a:cubicBezTo>
                    <a:pt x="75" y="85"/>
                    <a:pt x="75" y="84"/>
                    <a:pt x="75" y="84"/>
                  </a:cubicBezTo>
                  <a:cubicBezTo>
                    <a:pt x="76" y="80"/>
                    <a:pt x="77" y="76"/>
                    <a:pt x="78" y="72"/>
                  </a:cubicBezTo>
                  <a:cubicBezTo>
                    <a:pt x="79" y="71"/>
                    <a:pt x="80" y="69"/>
                    <a:pt x="80" y="67"/>
                  </a:cubicBezTo>
                  <a:cubicBezTo>
                    <a:pt x="80" y="70"/>
                    <a:pt x="80" y="72"/>
                    <a:pt x="79" y="75"/>
                  </a:cubicBezTo>
                  <a:cubicBezTo>
                    <a:pt x="77" y="80"/>
                    <a:pt x="78" y="84"/>
                    <a:pt x="76" y="89"/>
                  </a:cubicBezTo>
                  <a:cubicBezTo>
                    <a:pt x="76" y="89"/>
                    <a:pt x="76" y="89"/>
                    <a:pt x="76" y="89"/>
                  </a:cubicBezTo>
                  <a:cubicBezTo>
                    <a:pt x="78" y="85"/>
                    <a:pt x="79" y="80"/>
                    <a:pt x="80" y="76"/>
                  </a:cubicBezTo>
                  <a:cubicBezTo>
                    <a:pt x="81" y="74"/>
                    <a:pt x="81" y="72"/>
                    <a:pt x="82" y="70"/>
                  </a:cubicBezTo>
                  <a:cubicBezTo>
                    <a:pt x="83" y="69"/>
                    <a:pt x="84" y="65"/>
                    <a:pt x="84" y="64"/>
                  </a:cubicBezTo>
                  <a:cubicBezTo>
                    <a:pt x="84" y="69"/>
                    <a:pt x="83" y="74"/>
                    <a:pt x="82" y="79"/>
                  </a:cubicBezTo>
                  <a:cubicBezTo>
                    <a:pt x="81" y="81"/>
                    <a:pt x="81" y="84"/>
                    <a:pt x="80" y="86"/>
                  </a:cubicBezTo>
                  <a:cubicBezTo>
                    <a:pt x="80" y="87"/>
                    <a:pt x="79" y="88"/>
                    <a:pt x="79" y="90"/>
                  </a:cubicBezTo>
                  <a:cubicBezTo>
                    <a:pt x="79" y="90"/>
                    <a:pt x="79" y="91"/>
                    <a:pt x="79" y="92"/>
                  </a:cubicBezTo>
                  <a:cubicBezTo>
                    <a:pt x="78" y="92"/>
                    <a:pt x="78" y="92"/>
                    <a:pt x="78" y="92"/>
                  </a:cubicBezTo>
                  <a:close/>
                  <a:moveTo>
                    <a:pt x="84" y="63"/>
                  </a:moveTo>
                  <a:cubicBezTo>
                    <a:pt x="82" y="67"/>
                    <a:pt x="81" y="72"/>
                    <a:pt x="79" y="77"/>
                  </a:cubicBezTo>
                  <a:cubicBezTo>
                    <a:pt x="79" y="78"/>
                    <a:pt x="79" y="79"/>
                    <a:pt x="79" y="80"/>
                  </a:cubicBezTo>
                  <a:cubicBezTo>
                    <a:pt x="79" y="78"/>
                    <a:pt x="79" y="76"/>
                    <a:pt x="80" y="74"/>
                  </a:cubicBezTo>
                  <a:cubicBezTo>
                    <a:pt x="81" y="70"/>
                    <a:pt x="81" y="65"/>
                    <a:pt x="82" y="61"/>
                  </a:cubicBezTo>
                  <a:cubicBezTo>
                    <a:pt x="83" y="62"/>
                    <a:pt x="83" y="62"/>
                    <a:pt x="84" y="63"/>
                  </a:cubicBezTo>
                  <a:close/>
                  <a:moveTo>
                    <a:pt x="78" y="71"/>
                  </a:moveTo>
                  <a:cubicBezTo>
                    <a:pt x="77" y="74"/>
                    <a:pt x="76" y="78"/>
                    <a:pt x="75" y="81"/>
                  </a:cubicBezTo>
                  <a:cubicBezTo>
                    <a:pt x="75" y="81"/>
                    <a:pt x="75" y="80"/>
                    <a:pt x="75" y="80"/>
                  </a:cubicBezTo>
                  <a:cubicBezTo>
                    <a:pt x="76" y="78"/>
                    <a:pt x="76" y="75"/>
                    <a:pt x="76" y="73"/>
                  </a:cubicBezTo>
                  <a:cubicBezTo>
                    <a:pt x="77" y="68"/>
                    <a:pt x="78" y="63"/>
                    <a:pt x="79" y="59"/>
                  </a:cubicBezTo>
                  <a:cubicBezTo>
                    <a:pt x="79" y="58"/>
                    <a:pt x="79" y="58"/>
                    <a:pt x="79" y="58"/>
                  </a:cubicBezTo>
                  <a:cubicBezTo>
                    <a:pt x="77" y="63"/>
                    <a:pt x="76" y="67"/>
                    <a:pt x="75" y="71"/>
                  </a:cubicBezTo>
                  <a:cubicBezTo>
                    <a:pt x="74" y="74"/>
                    <a:pt x="73" y="76"/>
                    <a:pt x="73" y="79"/>
                  </a:cubicBezTo>
                  <a:cubicBezTo>
                    <a:pt x="73" y="75"/>
                    <a:pt x="74" y="71"/>
                    <a:pt x="75" y="67"/>
                  </a:cubicBezTo>
                  <a:cubicBezTo>
                    <a:pt x="76" y="63"/>
                    <a:pt x="77" y="59"/>
                    <a:pt x="77" y="56"/>
                  </a:cubicBezTo>
                  <a:cubicBezTo>
                    <a:pt x="78" y="57"/>
                    <a:pt x="80" y="59"/>
                    <a:pt x="81" y="60"/>
                  </a:cubicBezTo>
                  <a:cubicBezTo>
                    <a:pt x="80" y="64"/>
                    <a:pt x="80" y="68"/>
                    <a:pt x="78" y="71"/>
                  </a:cubicBezTo>
                  <a:close/>
                  <a:moveTo>
                    <a:pt x="72" y="52"/>
                  </a:moveTo>
                  <a:cubicBezTo>
                    <a:pt x="70" y="58"/>
                    <a:pt x="64" y="63"/>
                    <a:pt x="58" y="64"/>
                  </a:cubicBezTo>
                  <a:cubicBezTo>
                    <a:pt x="57" y="63"/>
                    <a:pt x="57" y="63"/>
                    <a:pt x="56" y="62"/>
                  </a:cubicBezTo>
                  <a:cubicBezTo>
                    <a:pt x="63" y="61"/>
                    <a:pt x="67" y="55"/>
                    <a:pt x="70" y="50"/>
                  </a:cubicBezTo>
                  <a:cubicBezTo>
                    <a:pt x="71" y="50"/>
                    <a:pt x="71" y="51"/>
                    <a:pt x="72" y="52"/>
                  </a:cubicBezTo>
                  <a:close/>
                  <a:moveTo>
                    <a:pt x="42" y="42"/>
                  </a:moveTo>
                  <a:cubicBezTo>
                    <a:pt x="44" y="38"/>
                    <a:pt x="45" y="34"/>
                    <a:pt x="47" y="31"/>
                  </a:cubicBezTo>
                  <a:cubicBezTo>
                    <a:pt x="45" y="35"/>
                    <a:pt x="45" y="40"/>
                    <a:pt x="42" y="44"/>
                  </a:cubicBezTo>
                  <a:cubicBezTo>
                    <a:pt x="41" y="43"/>
                    <a:pt x="41" y="41"/>
                    <a:pt x="40" y="40"/>
                  </a:cubicBezTo>
                  <a:cubicBezTo>
                    <a:pt x="40" y="40"/>
                    <a:pt x="40" y="40"/>
                    <a:pt x="40" y="40"/>
                  </a:cubicBezTo>
                  <a:cubicBezTo>
                    <a:pt x="41" y="38"/>
                    <a:pt x="42" y="35"/>
                    <a:pt x="43" y="33"/>
                  </a:cubicBezTo>
                  <a:cubicBezTo>
                    <a:pt x="43" y="33"/>
                    <a:pt x="43" y="33"/>
                    <a:pt x="43" y="34"/>
                  </a:cubicBezTo>
                  <a:cubicBezTo>
                    <a:pt x="42" y="36"/>
                    <a:pt x="42" y="39"/>
                    <a:pt x="41" y="42"/>
                  </a:cubicBezTo>
                  <a:cubicBezTo>
                    <a:pt x="41" y="42"/>
                    <a:pt x="42" y="42"/>
                    <a:pt x="42" y="42"/>
                  </a:cubicBezTo>
                  <a:close/>
                  <a:moveTo>
                    <a:pt x="44" y="46"/>
                  </a:moveTo>
                  <a:cubicBezTo>
                    <a:pt x="44" y="46"/>
                    <a:pt x="45" y="46"/>
                    <a:pt x="45" y="46"/>
                  </a:cubicBezTo>
                  <a:cubicBezTo>
                    <a:pt x="46" y="44"/>
                    <a:pt x="47" y="42"/>
                    <a:pt x="48" y="40"/>
                  </a:cubicBezTo>
                  <a:cubicBezTo>
                    <a:pt x="48" y="39"/>
                    <a:pt x="49" y="38"/>
                    <a:pt x="49" y="37"/>
                  </a:cubicBezTo>
                  <a:cubicBezTo>
                    <a:pt x="49" y="37"/>
                    <a:pt x="51" y="33"/>
                    <a:pt x="50" y="36"/>
                  </a:cubicBezTo>
                  <a:cubicBezTo>
                    <a:pt x="48" y="40"/>
                    <a:pt x="46" y="44"/>
                    <a:pt x="46" y="48"/>
                  </a:cubicBezTo>
                  <a:cubicBezTo>
                    <a:pt x="46" y="49"/>
                    <a:pt x="46" y="49"/>
                    <a:pt x="47" y="49"/>
                  </a:cubicBezTo>
                  <a:cubicBezTo>
                    <a:pt x="49" y="45"/>
                    <a:pt x="51" y="40"/>
                    <a:pt x="53" y="36"/>
                  </a:cubicBezTo>
                  <a:cubicBezTo>
                    <a:pt x="51" y="40"/>
                    <a:pt x="50" y="45"/>
                    <a:pt x="48" y="49"/>
                  </a:cubicBezTo>
                  <a:cubicBezTo>
                    <a:pt x="48" y="50"/>
                    <a:pt x="48" y="50"/>
                    <a:pt x="48" y="51"/>
                  </a:cubicBezTo>
                  <a:cubicBezTo>
                    <a:pt x="48" y="51"/>
                    <a:pt x="48" y="51"/>
                    <a:pt x="48" y="51"/>
                  </a:cubicBezTo>
                  <a:cubicBezTo>
                    <a:pt x="46" y="49"/>
                    <a:pt x="44" y="46"/>
                    <a:pt x="43" y="44"/>
                  </a:cubicBezTo>
                  <a:cubicBezTo>
                    <a:pt x="45" y="41"/>
                    <a:pt x="48" y="37"/>
                    <a:pt x="49" y="33"/>
                  </a:cubicBezTo>
                  <a:cubicBezTo>
                    <a:pt x="48" y="38"/>
                    <a:pt x="46" y="42"/>
                    <a:pt x="44" y="46"/>
                  </a:cubicBezTo>
                  <a:close/>
                  <a:moveTo>
                    <a:pt x="49" y="50"/>
                  </a:moveTo>
                  <a:cubicBezTo>
                    <a:pt x="49" y="49"/>
                    <a:pt x="50" y="48"/>
                    <a:pt x="50" y="48"/>
                  </a:cubicBezTo>
                  <a:cubicBezTo>
                    <a:pt x="50" y="47"/>
                    <a:pt x="51" y="45"/>
                    <a:pt x="52" y="44"/>
                  </a:cubicBezTo>
                  <a:cubicBezTo>
                    <a:pt x="52" y="43"/>
                    <a:pt x="53" y="42"/>
                    <a:pt x="53" y="41"/>
                  </a:cubicBezTo>
                  <a:cubicBezTo>
                    <a:pt x="54" y="40"/>
                    <a:pt x="56" y="35"/>
                    <a:pt x="55" y="38"/>
                  </a:cubicBezTo>
                  <a:cubicBezTo>
                    <a:pt x="53" y="43"/>
                    <a:pt x="52" y="48"/>
                    <a:pt x="50" y="53"/>
                  </a:cubicBezTo>
                  <a:cubicBezTo>
                    <a:pt x="50" y="53"/>
                    <a:pt x="50" y="53"/>
                    <a:pt x="50" y="53"/>
                  </a:cubicBezTo>
                  <a:cubicBezTo>
                    <a:pt x="52" y="51"/>
                    <a:pt x="53" y="49"/>
                    <a:pt x="54" y="47"/>
                  </a:cubicBezTo>
                  <a:cubicBezTo>
                    <a:pt x="55" y="45"/>
                    <a:pt x="56" y="44"/>
                    <a:pt x="56" y="43"/>
                  </a:cubicBezTo>
                  <a:cubicBezTo>
                    <a:pt x="57" y="42"/>
                    <a:pt x="59" y="38"/>
                    <a:pt x="58" y="40"/>
                  </a:cubicBezTo>
                  <a:cubicBezTo>
                    <a:pt x="58" y="43"/>
                    <a:pt x="56" y="46"/>
                    <a:pt x="54" y="49"/>
                  </a:cubicBezTo>
                  <a:cubicBezTo>
                    <a:pt x="53" y="52"/>
                    <a:pt x="53" y="54"/>
                    <a:pt x="52" y="56"/>
                  </a:cubicBezTo>
                  <a:cubicBezTo>
                    <a:pt x="51" y="56"/>
                    <a:pt x="51" y="55"/>
                    <a:pt x="50" y="54"/>
                  </a:cubicBezTo>
                  <a:cubicBezTo>
                    <a:pt x="49" y="53"/>
                    <a:pt x="49" y="52"/>
                    <a:pt x="48" y="51"/>
                  </a:cubicBezTo>
                  <a:cubicBezTo>
                    <a:pt x="48" y="51"/>
                    <a:pt x="48" y="51"/>
                    <a:pt x="48" y="51"/>
                  </a:cubicBezTo>
                  <a:cubicBezTo>
                    <a:pt x="48" y="51"/>
                    <a:pt x="49" y="50"/>
                    <a:pt x="49" y="50"/>
                  </a:cubicBezTo>
                  <a:cubicBezTo>
                    <a:pt x="49" y="50"/>
                    <a:pt x="49" y="50"/>
                    <a:pt x="49" y="50"/>
                  </a:cubicBezTo>
                  <a:close/>
                  <a:moveTo>
                    <a:pt x="58" y="49"/>
                  </a:moveTo>
                  <a:cubicBezTo>
                    <a:pt x="57" y="52"/>
                    <a:pt x="56" y="55"/>
                    <a:pt x="55" y="58"/>
                  </a:cubicBezTo>
                  <a:cubicBezTo>
                    <a:pt x="55" y="59"/>
                    <a:pt x="56" y="59"/>
                    <a:pt x="56" y="59"/>
                  </a:cubicBezTo>
                  <a:cubicBezTo>
                    <a:pt x="58" y="54"/>
                    <a:pt x="60" y="48"/>
                    <a:pt x="63" y="44"/>
                  </a:cubicBezTo>
                  <a:cubicBezTo>
                    <a:pt x="62" y="46"/>
                    <a:pt x="61" y="49"/>
                    <a:pt x="60" y="51"/>
                  </a:cubicBezTo>
                  <a:cubicBezTo>
                    <a:pt x="59" y="54"/>
                    <a:pt x="58" y="57"/>
                    <a:pt x="58" y="59"/>
                  </a:cubicBezTo>
                  <a:cubicBezTo>
                    <a:pt x="58" y="59"/>
                    <a:pt x="58" y="59"/>
                    <a:pt x="58" y="59"/>
                  </a:cubicBezTo>
                  <a:cubicBezTo>
                    <a:pt x="57" y="60"/>
                    <a:pt x="56" y="60"/>
                    <a:pt x="54" y="60"/>
                  </a:cubicBezTo>
                  <a:cubicBezTo>
                    <a:pt x="54" y="59"/>
                    <a:pt x="53" y="58"/>
                    <a:pt x="52" y="57"/>
                  </a:cubicBezTo>
                  <a:cubicBezTo>
                    <a:pt x="55" y="53"/>
                    <a:pt x="57" y="47"/>
                    <a:pt x="60" y="42"/>
                  </a:cubicBezTo>
                  <a:cubicBezTo>
                    <a:pt x="61" y="40"/>
                    <a:pt x="59" y="45"/>
                    <a:pt x="59" y="45"/>
                  </a:cubicBezTo>
                  <a:cubicBezTo>
                    <a:pt x="59" y="47"/>
                    <a:pt x="58" y="48"/>
                    <a:pt x="58" y="49"/>
                  </a:cubicBezTo>
                  <a:close/>
                  <a:moveTo>
                    <a:pt x="58" y="59"/>
                  </a:moveTo>
                  <a:cubicBezTo>
                    <a:pt x="61" y="55"/>
                    <a:pt x="62" y="51"/>
                    <a:pt x="64" y="46"/>
                  </a:cubicBezTo>
                  <a:cubicBezTo>
                    <a:pt x="65" y="45"/>
                    <a:pt x="64" y="45"/>
                    <a:pt x="64" y="46"/>
                  </a:cubicBezTo>
                  <a:cubicBezTo>
                    <a:pt x="64" y="48"/>
                    <a:pt x="64" y="50"/>
                    <a:pt x="63" y="51"/>
                  </a:cubicBezTo>
                  <a:cubicBezTo>
                    <a:pt x="63" y="54"/>
                    <a:pt x="62" y="55"/>
                    <a:pt x="61" y="58"/>
                  </a:cubicBezTo>
                  <a:cubicBezTo>
                    <a:pt x="60" y="58"/>
                    <a:pt x="59" y="59"/>
                    <a:pt x="58" y="59"/>
                  </a:cubicBezTo>
                  <a:close/>
                  <a:moveTo>
                    <a:pt x="62" y="55"/>
                  </a:moveTo>
                  <a:cubicBezTo>
                    <a:pt x="63" y="53"/>
                    <a:pt x="64" y="52"/>
                    <a:pt x="64" y="51"/>
                  </a:cubicBezTo>
                  <a:cubicBezTo>
                    <a:pt x="65" y="49"/>
                    <a:pt x="65" y="47"/>
                    <a:pt x="65" y="45"/>
                  </a:cubicBezTo>
                  <a:cubicBezTo>
                    <a:pt x="65" y="46"/>
                    <a:pt x="66" y="46"/>
                    <a:pt x="66" y="46"/>
                  </a:cubicBezTo>
                  <a:cubicBezTo>
                    <a:pt x="66" y="46"/>
                    <a:pt x="66" y="46"/>
                    <a:pt x="66" y="46"/>
                  </a:cubicBezTo>
                  <a:cubicBezTo>
                    <a:pt x="66" y="49"/>
                    <a:pt x="65" y="51"/>
                    <a:pt x="64" y="53"/>
                  </a:cubicBezTo>
                  <a:cubicBezTo>
                    <a:pt x="64" y="54"/>
                    <a:pt x="61" y="60"/>
                    <a:pt x="62" y="55"/>
                  </a:cubicBezTo>
                  <a:close/>
                  <a:moveTo>
                    <a:pt x="64" y="45"/>
                  </a:moveTo>
                  <a:cubicBezTo>
                    <a:pt x="63" y="47"/>
                    <a:pt x="63" y="49"/>
                    <a:pt x="62" y="51"/>
                  </a:cubicBezTo>
                  <a:cubicBezTo>
                    <a:pt x="61" y="54"/>
                    <a:pt x="59" y="56"/>
                    <a:pt x="58" y="58"/>
                  </a:cubicBezTo>
                  <a:cubicBezTo>
                    <a:pt x="60" y="54"/>
                    <a:pt x="62" y="49"/>
                    <a:pt x="63" y="44"/>
                  </a:cubicBezTo>
                  <a:cubicBezTo>
                    <a:pt x="64" y="44"/>
                    <a:pt x="64" y="44"/>
                    <a:pt x="64" y="45"/>
                  </a:cubicBezTo>
                  <a:close/>
                  <a:moveTo>
                    <a:pt x="63" y="43"/>
                  </a:moveTo>
                  <a:cubicBezTo>
                    <a:pt x="60" y="48"/>
                    <a:pt x="58" y="53"/>
                    <a:pt x="56" y="57"/>
                  </a:cubicBezTo>
                  <a:cubicBezTo>
                    <a:pt x="57" y="55"/>
                    <a:pt x="58" y="51"/>
                    <a:pt x="59" y="49"/>
                  </a:cubicBezTo>
                  <a:cubicBezTo>
                    <a:pt x="59" y="46"/>
                    <a:pt x="60" y="44"/>
                    <a:pt x="61" y="42"/>
                  </a:cubicBezTo>
                  <a:cubicBezTo>
                    <a:pt x="61" y="42"/>
                    <a:pt x="62" y="43"/>
                    <a:pt x="63" y="43"/>
                  </a:cubicBezTo>
                  <a:close/>
                  <a:moveTo>
                    <a:pt x="53" y="56"/>
                  </a:moveTo>
                  <a:cubicBezTo>
                    <a:pt x="52" y="58"/>
                    <a:pt x="54" y="52"/>
                    <a:pt x="54" y="52"/>
                  </a:cubicBezTo>
                  <a:cubicBezTo>
                    <a:pt x="55" y="50"/>
                    <a:pt x="55" y="48"/>
                    <a:pt x="56" y="46"/>
                  </a:cubicBezTo>
                  <a:cubicBezTo>
                    <a:pt x="57" y="44"/>
                    <a:pt x="58" y="42"/>
                    <a:pt x="59" y="40"/>
                  </a:cubicBezTo>
                  <a:cubicBezTo>
                    <a:pt x="59" y="40"/>
                    <a:pt x="60" y="41"/>
                    <a:pt x="60" y="41"/>
                  </a:cubicBezTo>
                  <a:cubicBezTo>
                    <a:pt x="57" y="45"/>
                    <a:pt x="55" y="51"/>
                    <a:pt x="53" y="56"/>
                  </a:cubicBezTo>
                  <a:close/>
                  <a:moveTo>
                    <a:pt x="58" y="39"/>
                  </a:moveTo>
                  <a:cubicBezTo>
                    <a:pt x="55" y="43"/>
                    <a:pt x="52" y="48"/>
                    <a:pt x="51" y="52"/>
                  </a:cubicBezTo>
                  <a:cubicBezTo>
                    <a:pt x="53" y="47"/>
                    <a:pt x="54" y="42"/>
                    <a:pt x="56" y="37"/>
                  </a:cubicBezTo>
                  <a:cubicBezTo>
                    <a:pt x="56" y="38"/>
                    <a:pt x="57" y="38"/>
                    <a:pt x="58" y="39"/>
                  </a:cubicBezTo>
                  <a:close/>
                  <a:moveTo>
                    <a:pt x="40" y="25"/>
                  </a:moveTo>
                  <a:cubicBezTo>
                    <a:pt x="40" y="26"/>
                    <a:pt x="39" y="28"/>
                    <a:pt x="38" y="29"/>
                  </a:cubicBezTo>
                  <a:cubicBezTo>
                    <a:pt x="38" y="30"/>
                    <a:pt x="37" y="31"/>
                    <a:pt x="37" y="31"/>
                  </a:cubicBezTo>
                  <a:cubicBezTo>
                    <a:pt x="38" y="29"/>
                    <a:pt x="39" y="27"/>
                    <a:pt x="39" y="24"/>
                  </a:cubicBezTo>
                  <a:cubicBezTo>
                    <a:pt x="39" y="24"/>
                    <a:pt x="40" y="25"/>
                    <a:pt x="40" y="25"/>
                  </a:cubicBezTo>
                  <a:close/>
                  <a:moveTo>
                    <a:pt x="34" y="26"/>
                  </a:moveTo>
                  <a:cubicBezTo>
                    <a:pt x="35" y="26"/>
                    <a:pt x="36" y="21"/>
                    <a:pt x="35" y="24"/>
                  </a:cubicBezTo>
                  <a:cubicBezTo>
                    <a:pt x="35" y="27"/>
                    <a:pt x="34" y="30"/>
                    <a:pt x="34" y="32"/>
                  </a:cubicBezTo>
                  <a:cubicBezTo>
                    <a:pt x="33" y="33"/>
                    <a:pt x="34" y="33"/>
                    <a:pt x="34" y="32"/>
                  </a:cubicBezTo>
                  <a:cubicBezTo>
                    <a:pt x="35" y="30"/>
                    <a:pt x="38" y="27"/>
                    <a:pt x="38" y="24"/>
                  </a:cubicBezTo>
                  <a:cubicBezTo>
                    <a:pt x="38" y="28"/>
                    <a:pt x="37" y="31"/>
                    <a:pt x="35" y="34"/>
                  </a:cubicBezTo>
                  <a:cubicBezTo>
                    <a:pt x="35" y="34"/>
                    <a:pt x="36" y="34"/>
                    <a:pt x="36" y="34"/>
                  </a:cubicBezTo>
                  <a:cubicBezTo>
                    <a:pt x="37" y="31"/>
                    <a:pt x="39" y="29"/>
                    <a:pt x="40" y="26"/>
                  </a:cubicBezTo>
                  <a:cubicBezTo>
                    <a:pt x="39" y="29"/>
                    <a:pt x="38" y="33"/>
                    <a:pt x="37" y="36"/>
                  </a:cubicBezTo>
                  <a:cubicBezTo>
                    <a:pt x="37" y="37"/>
                    <a:pt x="37" y="37"/>
                    <a:pt x="37" y="37"/>
                  </a:cubicBezTo>
                  <a:cubicBezTo>
                    <a:pt x="38" y="35"/>
                    <a:pt x="39" y="33"/>
                    <a:pt x="40" y="32"/>
                  </a:cubicBezTo>
                  <a:cubicBezTo>
                    <a:pt x="41" y="30"/>
                    <a:pt x="42" y="29"/>
                    <a:pt x="42" y="27"/>
                  </a:cubicBezTo>
                  <a:cubicBezTo>
                    <a:pt x="42" y="32"/>
                    <a:pt x="40" y="36"/>
                    <a:pt x="39" y="40"/>
                  </a:cubicBezTo>
                  <a:cubicBezTo>
                    <a:pt x="37" y="37"/>
                    <a:pt x="35" y="34"/>
                    <a:pt x="32" y="31"/>
                  </a:cubicBezTo>
                  <a:cubicBezTo>
                    <a:pt x="32" y="31"/>
                    <a:pt x="32" y="31"/>
                    <a:pt x="32" y="31"/>
                  </a:cubicBezTo>
                  <a:cubicBezTo>
                    <a:pt x="33" y="29"/>
                    <a:pt x="34" y="28"/>
                    <a:pt x="34" y="26"/>
                  </a:cubicBezTo>
                  <a:close/>
                  <a:moveTo>
                    <a:pt x="67" y="62"/>
                  </a:moveTo>
                  <a:cubicBezTo>
                    <a:pt x="66" y="64"/>
                    <a:pt x="66" y="66"/>
                    <a:pt x="65" y="68"/>
                  </a:cubicBezTo>
                  <a:cubicBezTo>
                    <a:pt x="64" y="69"/>
                    <a:pt x="64" y="72"/>
                    <a:pt x="64" y="69"/>
                  </a:cubicBezTo>
                  <a:cubicBezTo>
                    <a:pt x="65" y="68"/>
                    <a:pt x="65" y="66"/>
                    <a:pt x="65" y="64"/>
                  </a:cubicBezTo>
                  <a:cubicBezTo>
                    <a:pt x="65" y="64"/>
                    <a:pt x="65" y="64"/>
                    <a:pt x="65" y="64"/>
                  </a:cubicBezTo>
                  <a:cubicBezTo>
                    <a:pt x="64" y="65"/>
                    <a:pt x="63" y="67"/>
                    <a:pt x="63" y="68"/>
                  </a:cubicBezTo>
                  <a:cubicBezTo>
                    <a:pt x="63" y="68"/>
                    <a:pt x="63" y="66"/>
                    <a:pt x="63" y="65"/>
                  </a:cubicBezTo>
                  <a:cubicBezTo>
                    <a:pt x="63" y="65"/>
                    <a:pt x="62" y="65"/>
                    <a:pt x="62" y="65"/>
                  </a:cubicBezTo>
                  <a:cubicBezTo>
                    <a:pt x="62" y="66"/>
                    <a:pt x="61" y="68"/>
                    <a:pt x="61" y="66"/>
                  </a:cubicBezTo>
                  <a:cubicBezTo>
                    <a:pt x="61" y="66"/>
                    <a:pt x="60" y="66"/>
                    <a:pt x="60" y="66"/>
                  </a:cubicBezTo>
                  <a:cubicBezTo>
                    <a:pt x="60" y="67"/>
                    <a:pt x="60" y="67"/>
                    <a:pt x="60" y="68"/>
                  </a:cubicBezTo>
                  <a:cubicBezTo>
                    <a:pt x="60" y="67"/>
                    <a:pt x="59" y="66"/>
                    <a:pt x="59" y="66"/>
                  </a:cubicBezTo>
                  <a:cubicBezTo>
                    <a:pt x="62" y="65"/>
                    <a:pt x="65" y="64"/>
                    <a:pt x="67" y="62"/>
                  </a:cubicBezTo>
                  <a:close/>
                  <a:moveTo>
                    <a:pt x="79" y="93"/>
                  </a:moveTo>
                  <a:cubicBezTo>
                    <a:pt x="79" y="92"/>
                    <a:pt x="79" y="91"/>
                    <a:pt x="79" y="90"/>
                  </a:cubicBezTo>
                  <a:cubicBezTo>
                    <a:pt x="81" y="87"/>
                    <a:pt x="82" y="83"/>
                    <a:pt x="83" y="80"/>
                  </a:cubicBezTo>
                  <a:cubicBezTo>
                    <a:pt x="84" y="78"/>
                    <a:pt x="85" y="75"/>
                    <a:pt x="85" y="73"/>
                  </a:cubicBezTo>
                  <a:cubicBezTo>
                    <a:pt x="86" y="72"/>
                    <a:pt x="86" y="70"/>
                    <a:pt x="87" y="69"/>
                  </a:cubicBezTo>
                  <a:cubicBezTo>
                    <a:pt x="87" y="68"/>
                    <a:pt x="87" y="67"/>
                    <a:pt x="87" y="67"/>
                  </a:cubicBezTo>
                  <a:cubicBezTo>
                    <a:pt x="87" y="67"/>
                    <a:pt x="87" y="68"/>
                    <a:pt x="87" y="69"/>
                  </a:cubicBezTo>
                  <a:cubicBezTo>
                    <a:pt x="86" y="73"/>
                    <a:pt x="86" y="78"/>
                    <a:pt x="85" y="83"/>
                  </a:cubicBezTo>
                  <a:cubicBezTo>
                    <a:pt x="83" y="88"/>
                    <a:pt x="83" y="93"/>
                    <a:pt x="82" y="98"/>
                  </a:cubicBezTo>
                  <a:cubicBezTo>
                    <a:pt x="81" y="96"/>
                    <a:pt x="80" y="95"/>
                    <a:pt x="79" y="93"/>
                  </a:cubicBezTo>
                  <a:close/>
                  <a:moveTo>
                    <a:pt x="85" y="102"/>
                  </a:moveTo>
                  <a:cubicBezTo>
                    <a:pt x="87" y="97"/>
                    <a:pt x="88" y="93"/>
                    <a:pt x="89" y="88"/>
                  </a:cubicBezTo>
                  <a:cubicBezTo>
                    <a:pt x="90" y="83"/>
                    <a:pt x="92" y="77"/>
                    <a:pt x="93" y="72"/>
                  </a:cubicBezTo>
                  <a:cubicBezTo>
                    <a:pt x="92" y="78"/>
                    <a:pt x="92" y="84"/>
                    <a:pt x="91" y="89"/>
                  </a:cubicBezTo>
                  <a:cubicBezTo>
                    <a:pt x="90" y="94"/>
                    <a:pt x="88" y="99"/>
                    <a:pt x="87" y="104"/>
                  </a:cubicBezTo>
                  <a:cubicBezTo>
                    <a:pt x="87" y="104"/>
                    <a:pt x="87" y="104"/>
                    <a:pt x="87" y="105"/>
                  </a:cubicBezTo>
                  <a:cubicBezTo>
                    <a:pt x="87" y="104"/>
                    <a:pt x="86" y="103"/>
                    <a:pt x="85" y="102"/>
                  </a:cubicBezTo>
                  <a:cubicBezTo>
                    <a:pt x="85" y="102"/>
                    <a:pt x="85" y="102"/>
                    <a:pt x="85" y="102"/>
                  </a:cubicBezTo>
                  <a:close/>
                  <a:moveTo>
                    <a:pt x="88" y="105"/>
                  </a:moveTo>
                  <a:cubicBezTo>
                    <a:pt x="88" y="105"/>
                    <a:pt x="88" y="105"/>
                    <a:pt x="88" y="104"/>
                  </a:cubicBezTo>
                  <a:cubicBezTo>
                    <a:pt x="90" y="100"/>
                    <a:pt x="90" y="95"/>
                    <a:pt x="92" y="91"/>
                  </a:cubicBezTo>
                  <a:cubicBezTo>
                    <a:pt x="92" y="89"/>
                    <a:pt x="93" y="87"/>
                    <a:pt x="93" y="85"/>
                  </a:cubicBezTo>
                  <a:cubicBezTo>
                    <a:pt x="93" y="86"/>
                    <a:pt x="93" y="87"/>
                    <a:pt x="93" y="89"/>
                  </a:cubicBezTo>
                  <a:cubicBezTo>
                    <a:pt x="93" y="91"/>
                    <a:pt x="92" y="94"/>
                    <a:pt x="91" y="97"/>
                  </a:cubicBezTo>
                  <a:cubicBezTo>
                    <a:pt x="91" y="100"/>
                    <a:pt x="90" y="103"/>
                    <a:pt x="89" y="106"/>
                  </a:cubicBezTo>
                  <a:cubicBezTo>
                    <a:pt x="89" y="106"/>
                    <a:pt x="88" y="105"/>
                    <a:pt x="88" y="105"/>
                  </a:cubicBezTo>
                  <a:close/>
                  <a:moveTo>
                    <a:pt x="93" y="97"/>
                  </a:moveTo>
                  <a:cubicBezTo>
                    <a:pt x="93" y="93"/>
                    <a:pt x="95" y="89"/>
                    <a:pt x="96" y="85"/>
                  </a:cubicBezTo>
                  <a:cubicBezTo>
                    <a:pt x="96" y="87"/>
                    <a:pt x="95" y="89"/>
                    <a:pt x="95" y="90"/>
                  </a:cubicBezTo>
                  <a:cubicBezTo>
                    <a:pt x="94" y="96"/>
                    <a:pt x="93" y="101"/>
                    <a:pt x="93" y="106"/>
                  </a:cubicBezTo>
                  <a:cubicBezTo>
                    <a:pt x="93" y="107"/>
                    <a:pt x="93" y="107"/>
                    <a:pt x="93" y="106"/>
                  </a:cubicBezTo>
                  <a:cubicBezTo>
                    <a:pt x="95" y="102"/>
                    <a:pt x="96" y="98"/>
                    <a:pt x="98" y="94"/>
                  </a:cubicBezTo>
                  <a:cubicBezTo>
                    <a:pt x="98" y="91"/>
                    <a:pt x="99" y="89"/>
                    <a:pt x="99" y="87"/>
                  </a:cubicBezTo>
                  <a:cubicBezTo>
                    <a:pt x="100" y="86"/>
                    <a:pt x="100" y="84"/>
                    <a:pt x="101" y="83"/>
                  </a:cubicBezTo>
                  <a:cubicBezTo>
                    <a:pt x="102" y="80"/>
                    <a:pt x="101" y="83"/>
                    <a:pt x="100" y="84"/>
                  </a:cubicBezTo>
                  <a:cubicBezTo>
                    <a:pt x="99" y="88"/>
                    <a:pt x="98" y="93"/>
                    <a:pt x="97" y="98"/>
                  </a:cubicBezTo>
                  <a:cubicBezTo>
                    <a:pt x="95" y="102"/>
                    <a:pt x="94" y="105"/>
                    <a:pt x="94" y="109"/>
                  </a:cubicBezTo>
                  <a:cubicBezTo>
                    <a:pt x="94" y="109"/>
                    <a:pt x="95" y="109"/>
                    <a:pt x="95" y="109"/>
                  </a:cubicBezTo>
                  <a:cubicBezTo>
                    <a:pt x="96" y="105"/>
                    <a:pt x="98" y="101"/>
                    <a:pt x="99" y="98"/>
                  </a:cubicBezTo>
                  <a:cubicBezTo>
                    <a:pt x="100" y="95"/>
                    <a:pt x="100" y="93"/>
                    <a:pt x="101" y="90"/>
                  </a:cubicBezTo>
                  <a:cubicBezTo>
                    <a:pt x="101" y="89"/>
                    <a:pt x="101" y="88"/>
                    <a:pt x="102" y="87"/>
                  </a:cubicBezTo>
                  <a:cubicBezTo>
                    <a:pt x="101" y="88"/>
                    <a:pt x="102" y="84"/>
                    <a:pt x="103" y="83"/>
                  </a:cubicBezTo>
                  <a:cubicBezTo>
                    <a:pt x="103" y="83"/>
                    <a:pt x="103" y="83"/>
                    <a:pt x="103" y="83"/>
                  </a:cubicBezTo>
                  <a:cubicBezTo>
                    <a:pt x="103" y="84"/>
                    <a:pt x="103" y="84"/>
                    <a:pt x="103" y="84"/>
                  </a:cubicBezTo>
                  <a:cubicBezTo>
                    <a:pt x="102" y="88"/>
                    <a:pt x="101" y="93"/>
                    <a:pt x="100" y="97"/>
                  </a:cubicBezTo>
                  <a:cubicBezTo>
                    <a:pt x="99" y="102"/>
                    <a:pt x="98" y="106"/>
                    <a:pt x="97" y="111"/>
                  </a:cubicBezTo>
                  <a:cubicBezTo>
                    <a:pt x="97" y="111"/>
                    <a:pt x="97" y="111"/>
                    <a:pt x="97" y="112"/>
                  </a:cubicBezTo>
                  <a:cubicBezTo>
                    <a:pt x="94" y="110"/>
                    <a:pt x="92" y="109"/>
                    <a:pt x="90" y="107"/>
                  </a:cubicBezTo>
                  <a:cubicBezTo>
                    <a:pt x="92" y="104"/>
                    <a:pt x="92" y="100"/>
                    <a:pt x="93" y="97"/>
                  </a:cubicBezTo>
                  <a:close/>
                  <a:moveTo>
                    <a:pt x="101" y="94"/>
                  </a:moveTo>
                  <a:cubicBezTo>
                    <a:pt x="102" y="90"/>
                    <a:pt x="103" y="87"/>
                    <a:pt x="103" y="84"/>
                  </a:cubicBezTo>
                  <a:cubicBezTo>
                    <a:pt x="104" y="85"/>
                    <a:pt x="104" y="85"/>
                    <a:pt x="105" y="86"/>
                  </a:cubicBezTo>
                  <a:cubicBezTo>
                    <a:pt x="103" y="90"/>
                    <a:pt x="102" y="93"/>
                    <a:pt x="101" y="97"/>
                  </a:cubicBezTo>
                  <a:cubicBezTo>
                    <a:pt x="101" y="96"/>
                    <a:pt x="101" y="95"/>
                    <a:pt x="101" y="94"/>
                  </a:cubicBezTo>
                  <a:close/>
                  <a:moveTo>
                    <a:pt x="107" y="89"/>
                  </a:moveTo>
                  <a:cubicBezTo>
                    <a:pt x="106" y="93"/>
                    <a:pt x="104" y="97"/>
                    <a:pt x="103" y="101"/>
                  </a:cubicBezTo>
                  <a:cubicBezTo>
                    <a:pt x="103" y="102"/>
                    <a:pt x="102" y="103"/>
                    <a:pt x="102" y="104"/>
                  </a:cubicBezTo>
                  <a:cubicBezTo>
                    <a:pt x="103" y="99"/>
                    <a:pt x="105" y="93"/>
                    <a:pt x="105" y="87"/>
                  </a:cubicBezTo>
                  <a:cubicBezTo>
                    <a:pt x="106" y="88"/>
                    <a:pt x="106" y="88"/>
                    <a:pt x="107" y="89"/>
                  </a:cubicBezTo>
                  <a:close/>
                  <a:moveTo>
                    <a:pt x="109" y="92"/>
                  </a:moveTo>
                  <a:cubicBezTo>
                    <a:pt x="108" y="95"/>
                    <a:pt x="107" y="98"/>
                    <a:pt x="106" y="101"/>
                  </a:cubicBezTo>
                  <a:cubicBezTo>
                    <a:pt x="106" y="103"/>
                    <a:pt x="105" y="105"/>
                    <a:pt x="104" y="107"/>
                  </a:cubicBezTo>
                  <a:cubicBezTo>
                    <a:pt x="104" y="108"/>
                    <a:pt x="104" y="109"/>
                    <a:pt x="104" y="110"/>
                  </a:cubicBezTo>
                  <a:cubicBezTo>
                    <a:pt x="104" y="110"/>
                    <a:pt x="103" y="110"/>
                    <a:pt x="103" y="110"/>
                  </a:cubicBezTo>
                  <a:cubicBezTo>
                    <a:pt x="103" y="110"/>
                    <a:pt x="104" y="110"/>
                    <a:pt x="104" y="109"/>
                  </a:cubicBezTo>
                  <a:cubicBezTo>
                    <a:pt x="104" y="105"/>
                    <a:pt x="105" y="101"/>
                    <a:pt x="106" y="98"/>
                  </a:cubicBezTo>
                  <a:cubicBezTo>
                    <a:pt x="106" y="95"/>
                    <a:pt x="107" y="93"/>
                    <a:pt x="108" y="90"/>
                  </a:cubicBezTo>
                  <a:cubicBezTo>
                    <a:pt x="108" y="91"/>
                    <a:pt x="108" y="92"/>
                    <a:pt x="109" y="92"/>
                  </a:cubicBezTo>
                  <a:close/>
                  <a:moveTo>
                    <a:pt x="110" y="95"/>
                  </a:moveTo>
                  <a:cubicBezTo>
                    <a:pt x="110" y="96"/>
                    <a:pt x="109" y="98"/>
                    <a:pt x="109" y="99"/>
                  </a:cubicBezTo>
                  <a:cubicBezTo>
                    <a:pt x="109" y="97"/>
                    <a:pt x="109" y="96"/>
                    <a:pt x="110" y="94"/>
                  </a:cubicBezTo>
                  <a:cubicBezTo>
                    <a:pt x="110" y="94"/>
                    <a:pt x="110" y="94"/>
                    <a:pt x="110" y="94"/>
                  </a:cubicBezTo>
                  <a:cubicBezTo>
                    <a:pt x="110" y="95"/>
                    <a:pt x="110" y="95"/>
                    <a:pt x="110" y="95"/>
                  </a:cubicBezTo>
                  <a:close/>
                  <a:moveTo>
                    <a:pt x="112" y="99"/>
                  </a:moveTo>
                  <a:cubicBezTo>
                    <a:pt x="111" y="101"/>
                    <a:pt x="111" y="103"/>
                    <a:pt x="111" y="104"/>
                  </a:cubicBezTo>
                  <a:cubicBezTo>
                    <a:pt x="110" y="105"/>
                    <a:pt x="110" y="107"/>
                    <a:pt x="110" y="108"/>
                  </a:cubicBezTo>
                  <a:cubicBezTo>
                    <a:pt x="109" y="109"/>
                    <a:pt x="109" y="112"/>
                    <a:pt x="109" y="108"/>
                  </a:cubicBezTo>
                  <a:cubicBezTo>
                    <a:pt x="110" y="104"/>
                    <a:pt x="111" y="101"/>
                    <a:pt x="111" y="97"/>
                  </a:cubicBezTo>
                  <a:cubicBezTo>
                    <a:pt x="111" y="98"/>
                    <a:pt x="112" y="98"/>
                    <a:pt x="112" y="99"/>
                  </a:cubicBezTo>
                  <a:close/>
                  <a:moveTo>
                    <a:pt x="68" y="48"/>
                  </a:moveTo>
                  <a:cubicBezTo>
                    <a:pt x="67" y="51"/>
                    <a:pt x="65" y="54"/>
                    <a:pt x="63" y="57"/>
                  </a:cubicBezTo>
                  <a:cubicBezTo>
                    <a:pt x="65" y="54"/>
                    <a:pt x="66" y="50"/>
                    <a:pt x="67" y="47"/>
                  </a:cubicBezTo>
                  <a:cubicBezTo>
                    <a:pt x="67" y="47"/>
                    <a:pt x="67" y="47"/>
                    <a:pt x="68" y="48"/>
                  </a:cubicBezTo>
                  <a:cubicBezTo>
                    <a:pt x="68" y="48"/>
                    <a:pt x="68" y="48"/>
                    <a:pt x="68" y="48"/>
                  </a:cubicBezTo>
                  <a:close/>
                  <a:moveTo>
                    <a:pt x="6" y="4"/>
                  </a:moveTo>
                  <a:cubicBezTo>
                    <a:pt x="7" y="4"/>
                    <a:pt x="8" y="4"/>
                    <a:pt x="9" y="5"/>
                  </a:cubicBezTo>
                  <a:cubicBezTo>
                    <a:pt x="12" y="5"/>
                    <a:pt x="14" y="3"/>
                    <a:pt x="17" y="2"/>
                  </a:cubicBezTo>
                  <a:cubicBezTo>
                    <a:pt x="21" y="7"/>
                    <a:pt x="25" y="12"/>
                    <a:pt x="28" y="17"/>
                  </a:cubicBezTo>
                  <a:cubicBezTo>
                    <a:pt x="27" y="19"/>
                    <a:pt x="26" y="20"/>
                    <a:pt x="25" y="22"/>
                  </a:cubicBezTo>
                  <a:cubicBezTo>
                    <a:pt x="19" y="19"/>
                    <a:pt x="13" y="17"/>
                    <a:pt x="7" y="13"/>
                  </a:cubicBezTo>
                  <a:cubicBezTo>
                    <a:pt x="8" y="10"/>
                    <a:pt x="7" y="7"/>
                    <a:pt x="6" y="4"/>
                  </a:cubicBezTo>
                  <a:close/>
                  <a:moveTo>
                    <a:pt x="26" y="24"/>
                  </a:moveTo>
                  <a:cubicBezTo>
                    <a:pt x="26" y="24"/>
                    <a:pt x="26" y="23"/>
                    <a:pt x="26" y="23"/>
                  </a:cubicBezTo>
                  <a:cubicBezTo>
                    <a:pt x="26" y="24"/>
                    <a:pt x="27" y="24"/>
                    <a:pt x="27" y="23"/>
                  </a:cubicBezTo>
                  <a:cubicBezTo>
                    <a:pt x="27" y="23"/>
                    <a:pt x="27" y="22"/>
                    <a:pt x="28" y="22"/>
                  </a:cubicBezTo>
                  <a:cubicBezTo>
                    <a:pt x="28" y="21"/>
                    <a:pt x="28" y="21"/>
                    <a:pt x="28" y="21"/>
                  </a:cubicBezTo>
                  <a:cubicBezTo>
                    <a:pt x="28" y="21"/>
                    <a:pt x="28" y="21"/>
                    <a:pt x="28" y="22"/>
                  </a:cubicBezTo>
                  <a:cubicBezTo>
                    <a:pt x="27" y="23"/>
                    <a:pt x="27" y="23"/>
                    <a:pt x="27" y="24"/>
                  </a:cubicBezTo>
                  <a:cubicBezTo>
                    <a:pt x="27" y="25"/>
                    <a:pt x="27" y="25"/>
                    <a:pt x="28" y="25"/>
                  </a:cubicBezTo>
                  <a:cubicBezTo>
                    <a:pt x="29" y="23"/>
                    <a:pt x="31" y="21"/>
                    <a:pt x="31" y="19"/>
                  </a:cubicBezTo>
                  <a:cubicBezTo>
                    <a:pt x="31" y="22"/>
                    <a:pt x="29" y="24"/>
                    <a:pt x="29" y="26"/>
                  </a:cubicBezTo>
                  <a:cubicBezTo>
                    <a:pt x="29" y="26"/>
                    <a:pt x="29" y="27"/>
                    <a:pt x="29" y="26"/>
                  </a:cubicBezTo>
                  <a:cubicBezTo>
                    <a:pt x="30" y="25"/>
                    <a:pt x="31" y="24"/>
                    <a:pt x="31" y="23"/>
                  </a:cubicBezTo>
                  <a:cubicBezTo>
                    <a:pt x="32" y="22"/>
                    <a:pt x="33" y="18"/>
                    <a:pt x="32" y="22"/>
                  </a:cubicBezTo>
                  <a:cubicBezTo>
                    <a:pt x="31" y="24"/>
                    <a:pt x="30" y="26"/>
                    <a:pt x="30" y="28"/>
                  </a:cubicBezTo>
                  <a:cubicBezTo>
                    <a:pt x="30" y="28"/>
                    <a:pt x="31" y="29"/>
                    <a:pt x="31" y="28"/>
                  </a:cubicBezTo>
                  <a:cubicBezTo>
                    <a:pt x="32" y="27"/>
                    <a:pt x="34" y="24"/>
                    <a:pt x="34" y="23"/>
                  </a:cubicBezTo>
                  <a:cubicBezTo>
                    <a:pt x="33" y="25"/>
                    <a:pt x="32" y="28"/>
                    <a:pt x="32" y="31"/>
                  </a:cubicBezTo>
                  <a:cubicBezTo>
                    <a:pt x="30" y="28"/>
                    <a:pt x="28" y="26"/>
                    <a:pt x="26" y="24"/>
                  </a:cubicBezTo>
                  <a:close/>
                  <a:moveTo>
                    <a:pt x="97" y="112"/>
                  </a:moveTo>
                  <a:cubicBezTo>
                    <a:pt x="97" y="112"/>
                    <a:pt x="97" y="112"/>
                    <a:pt x="97" y="111"/>
                  </a:cubicBezTo>
                  <a:cubicBezTo>
                    <a:pt x="99" y="107"/>
                    <a:pt x="100" y="103"/>
                    <a:pt x="101" y="99"/>
                  </a:cubicBezTo>
                  <a:cubicBezTo>
                    <a:pt x="102" y="96"/>
                    <a:pt x="102" y="94"/>
                    <a:pt x="103" y="92"/>
                  </a:cubicBezTo>
                  <a:cubicBezTo>
                    <a:pt x="103" y="90"/>
                    <a:pt x="104" y="89"/>
                    <a:pt x="104" y="88"/>
                  </a:cubicBezTo>
                  <a:cubicBezTo>
                    <a:pt x="105" y="87"/>
                    <a:pt x="105" y="86"/>
                    <a:pt x="105" y="87"/>
                  </a:cubicBezTo>
                  <a:cubicBezTo>
                    <a:pt x="105" y="95"/>
                    <a:pt x="101" y="103"/>
                    <a:pt x="100" y="111"/>
                  </a:cubicBezTo>
                  <a:cubicBezTo>
                    <a:pt x="100" y="111"/>
                    <a:pt x="100" y="111"/>
                    <a:pt x="100" y="111"/>
                  </a:cubicBezTo>
                  <a:cubicBezTo>
                    <a:pt x="100" y="112"/>
                    <a:pt x="100" y="112"/>
                    <a:pt x="100" y="113"/>
                  </a:cubicBezTo>
                  <a:cubicBezTo>
                    <a:pt x="100" y="113"/>
                    <a:pt x="100" y="113"/>
                    <a:pt x="100" y="113"/>
                  </a:cubicBezTo>
                  <a:cubicBezTo>
                    <a:pt x="99" y="112"/>
                    <a:pt x="98" y="112"/>
                    <a:pt x="97" y="112"/>
                  </a:cubicBezTo>
                  <a:close/>
                  <a:moveTo>
                    <a:pt x="104" y="113"/>
                  </a:moveTo>
                  <a:cubicBezTo>
                    <a:pt x="103" y="113"/>
                    <a:pt x="101" y="113"/>
                    <a:pt x="100" y="113"/>
                  </a:cubicBezTo>
                  <a:cubicBezTo>
                    <a:pt x="100" y="113"/>
                    <a:pt x="100" y="113"/>
                    <a:pt x="100" y="113"/>
                  </a:cubicBezTo>
                  <a:cubicBezTo>
                    <a:pt x="101" y="108"/>
                    <a:pt x="102" y="104"/>
                    <a:pt x="104" y="100"/>
                  </a:cubicBezTo>
                  <a:cubicBezTo>
                    <a:pt x="104" y="98"/>
                    <a:pt x="105" y="97"/>
                    <a:pt x="105" y="95"/>
                  </a:cubicBezTo>
                  <a:cubicBezTo>
                    <a:pt x="106" y="94"/>
                    <a:pt x="106" y="93"/>
                    <a:pt x="106" y="93"/>
                  </a:cubicBezTo>
                  <a:cubicBezTo>
                    <a:pt x="106" y="93"/>
                    <a:pt x="107" y="89"/>
                    <a:pt x="107" y="91"/>
                  </a:cubicBezTo>
                  <a:cubicBezTo>
                    <a:pt x="107" y="94"/>
                    <a:pt x="105" y="96"/>
                    <a:pt x="105" y="99"/>
                  </a:cubicBezTo>
                  <a:cubicBezTo>
                    <a:pt x="104" y="104"/>
                    <a:pt x="103" y="108"/>
                    <a:pt x="103" y="112"/>
                  </a:cubicBezTo>
                  <a:cubicBezTo>
                    <a:pt x="103" y="112"/>
                    <a:pt x="103" y="112"/>
                    <a:pt x="103" y="112"/>
                  </a:cubicBezTo>
                  <a:cubicBezTo>
                    <a:pt x="106" y="106"/>
                    <a:pt x="107" y="99"/>
                    <a:pt x="109" y="93"/>
                  </a:cubicBezTo>
                  <a:cubicBezTo>
                    <a:pt x="109" y="93"/>
                    <a:pt x="109" y="93"/>
                    <a:pt x="109" y="93"/>
                  </a:cubicBezTo>
                  <a:cubicBezTo>
                    <a:pt x="109" y="95"/>
                    <a:pt x="108" y="99"/>
                    <a:pt x="108" y="101"/>
                  </a:cubicBezTo>
                  <a:cubicBezTo>
                    <a:pt x="107" y="104"/>
                    <a:pt x="107" y="106"/>
                    <a:pt x="106" y="108"/>
                  </a:cubicBezTo>
                  <a:cubicBezTo>
                    <a:pt x="106" y="109"/>
                    <a:pt x="105" y="110"/>
                    <a:pt x="106" y="110"/>
                  </a:cubicBezTo>
                  <a:cubicBezTo>
                    <a:pt x="106" y="111"/>
                    <a:pt x="106" y="111"/>
                    <a:pt x="105" y="112"/>
                  </a:cubicBezTo>
                  <a:cubicBezTo>
                    <a:pt x="105" y="112"/>
                    <a:pt x="106" y="112"/>
                    <a:pt x="106" y="112"/>
                  </a:cubicBezTo>
                  <a:cubicBezTo>
                    <a:pt x="108" y="106"/>
                    <a:pt x="109" y="101"/>
                    <a:pt x="111" y="96"/>
                  </a:cubicBezTo>
                  <a:cubicBezTo>
                    <a:pt x="111" y="96"/>
                    <a:pt x="111" y="96"/>
                    <a:pt x="111" y="96"/>
                  </a:cubicBezTo>
                  <a:cubicBezTo>
                    <a:pt x="111" y="97"/>
                    <a:pt x="111" y="98"/>
                    <a:pt x="110" y="99"/>
                  </a:cubicBezTo>
                  <a:cubicBezTo>
                    <a:pt x="110" y="100"/>
                    <a:pt x="110" y="102"/>
                    <a:pt x="110" y="103"/>
                  </a:cubicBezTo>
                  <a:cubicBezTo>
                    <a:pt x="109" y="106"/>
                    <a:pt x="109" y="108"/>
                    <a:pt x="109" y="111"/>
                  </a:cubicBezTo>
                  <a:cubicBezTo>
                    <a:pt x="109" y="111"/>
                    <a:pt x="109" y="111"/>
                    <a:pt x="109" y="111"/>
                  </a:cubicBezTo>
                  <a:cubicBezTo>
                    <a:pt x="110" y="107"/>
                    <a:pt x="111" y="104"/>
                    <a:pt x="112" y="100"/>
                  </a:cubicBezTo>
                  <a:cubicBezTo>
                    <a:pt x="113" y="106"/>
                    <a:pt x="112" y="112"/>
                    <a:pt x="104" y="113"/>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254"/>
            <p:cNvSpPr/>
            <p:nvPr/>
          </p:nvSpPr>
          <p:spPr bwMode="auto">
            <a:xfrm>
              <a:off x="5334246" y="1421834"/>
              <a:ext cx="28575" cy="25400"/>
            </a:xfrm>
            <a:custGeom>
              <a:avLst/>
              <a:gdLst>
                <a:gd name="T0" fmla="*/ 5 w 7"/>
                <a:gd name="T1" fmla="*/ 5 h 6"/>
                <a:gd name="T2" fmla="*/ 6 w 7"/>
                <a:gd name="T3" fmla="*/ 4 h 6"/>
                <a:gd name="T4" fmla="*/ 2 w 7"/>
                <a:gd name="T5" fmla="*/ 1 h 6"/>
                <a:gd name="T6" fmla="*/ 1 w 7"/>
                <a:gd name="T7" fmla="*/ 3 h 6"/>
                <a:gd name="T8" fmla="*/ 5 w 7"/>
                <a:gd name="T9" fmla="*/ 5 h 6"/>
              </a:gdLst>
              <a:ahLst/>
              <a:cxnLst>
                <a:cxn ang="0">
                  <a:pos x="T0" y="T1"/>
                </a:cxn>
                <a:cxn ang="0">
                  <a:pos x="T2" y="T3"/>
                </a:cxn>
                <a:cxn ang="0">
                  <a:pos x="T4" y="T5"/>
                </a:cxn>
                <a:cxn ang="0">
                  <a:pos x="T6" y="T7"/>
                </a:cxn>
                <a:cxn ang="0">
                  <a:pos x="T8" y="T9"/>
                </a:cxn>
              </a:cxnLst>
              <a:rect l="0" t="0" r="r" b="b"/>
              <a:pathLst>
                <a:path w="7" h="6">
                  <a:moveTo>
                    <a:pt x="5" y="5"/>
                  </a:moveTo>
                  <a:cubicBezTo>
                    <a:pt x="6" y="6"/>
                    <a:pt x="7" y="5"/>
                    <a:pt x="6" y="4"/>
                  </a:cubicBezTo>
                  <a:cubicBezTo>
                    <a:pt x="5" y="3"/>
                    <a:pt x="4" y="1"/>
                    <a:pt x="2" y="1"/>
                  </a:cubicBezTo>
                  <a:cubicBezTo>
                    <a:pt x="1" y="0"/>
                    <a:pt x="0" y="2"/>
                    <a:pt x="1" y="3"/>
                  </a:cubicBezTo>
                  <a:cubicBezTo>
                    <a:pt x="3" y="3"/>
                    <a:pt x="4" y="5"/>
                    <a:pt x="5" y="5"/>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255"/>
            <p:cNvSpPr>
              <a:spLocks noEditPoints="1"/>
            </p:cNvSpPr>
            <p:nvPr/>
          </p:nvSpPr>
          <p:spPr bwMode="auto">
            <a:xfrm>
              <a:off x="6943971" y="1626622"/>
              <a:ext cx="169863" cy="198438"/>
            </a:xfrm>
            <a:custGeom>
              <a:avLst/>
              <a:gdLst>
                <a:gd name="T0" fmla="*/ 12 w 40"/>
                <a:gd name="T1" fmla="*/ 2 h 47"/>
                <a:gd name="T2" fmla="*/ 18 w 40"/>
                <a:gd name="T3" fmla="*/ 46 h 47"/>
                <a:gd name="T4" fmla="*/ 40 w 40"/>
                <a:gd name="T5" fmla="*/ 8 h 47"/>
                <a:gd name="T6" fmla="*/ 19 w 40"/>
                <a:gd name="T7" fmla="*/ 44 h 47"/>
                <a:gd name="T8" fmla="*/ 22 w 40"/>
                <a:gd name="T9" fmla="*/ 37 h 47"/>
                <a:gd name="T10" fmla="*/ 26 w 40"/>
                <a:gd name="T11" fmla="*/ 35 h 47"/>
                <a:gd name="T12" fmla="*/ 27 w 40"/>
                <a:gd name="T13" fmla="*/ 33 h 47"/>
                <a:gd name="T14" fmla="*/ 17 w 40"/>
                <a:gd name="T15" fmla="*/ 41 h 47"/>
                <a:gd name="T16" fmla="*/ 17 w 40"/>
                <a:gd name="T17" fmla="*/ 41 h 47"/>
                <a:gd name="T18" fmla="*/ 15 w 40"/>
                <a:gd name="T19" fmla="*/ 38 h 47"/>
                <a:gd name="T20" fmla="*/ 25 w 40"/>
                <a:gd name="T21" fmla="*/ 30 h 47"/>
                <a:gd name="T22" fmla="*/ 26 w 40"/>
                <a:gd name="T23" fmla="*/ 26 h 47"/>
                <a:gd name="T24" fmla="*/ 11 w 40"/>
                <a:gd name="T25" fmla="*/ 31 h 47"/>
                <a:gd name="T26" fmla="*/ 13 w 40"/>
                <a:gd name="T27" fmla="*/ 33 h 47"/>
                <a:gd name="T28" fmla="*/ 37 w 40"/>
                <a:gd name="T29" fmla="*/ 11 h 47"/>
                <a:gd name="T30" fmla="*/ 25 w 40"/>
                <a:gd name="T31" fmla="*/ 22 h 47"/>
                <a:gd name="T32" fmla="*/ 27 w 40"/>
                <a:gd name="T33" fmla="*/ 19 h 47"/>
                <a:gd name="T34" fmla="*/ 38 w 40"/>
                <a:gd name="T35" fmla="*/ 10 h 47"/>
                <a:gd name="T36" fmla="*/ 15 w 40"/>
                <a:gd name="T37" fmla="*/ 24 h 47"/>
                <a:gd name="T38" fmla="*/ 36 w 40"/>
                <a:gd name="T39" fmla="*/ 6 h 47"/>
                <a:gd name="T40" fmla="*/ 19 w 40"/>
                <a:gd name="T41" fmla="*/ 30 h 47"/>
                <a:gd name="T42" fmla="*/ 35 w 40"/>
                <a:gd name="T43" fmla="*/ 20 h 47"/>
                <a:gd name="T44" fmla="*/ 25 w 40"/>
                <a:gd name="T45" fmla="*/ 32 h 47"/>
                <a:gd name="T46" fmla="*/ 31 w 40"/>
                <a:gd name="T47" fmla="*/ 26 h 47"/>
                <a:gd name="T48" fmla="*/ 15 w 40"/>
                <a:gd name="T49" fmla="*/ 37 h 47"/>
                <a:gd name="T50" fmla="*/ 33 w 40"/>
                <a:gd name="T51" fmla="*/ 23 h 47"/>
                <a:gd name="T52" fmla="*/ 14 w 40"/>
                <a:gd name="T53" fmla="*/ 35 h 47"/>
                <a:gd name="T54" fmla="*/ 36 w 40"/>
                <a:gd name="T55" fmla="*/ 5 h 47"/>
                <a:gd name="T56" fmla="*/ 12 w 40"/>
                <a:gd name="T57" fmla="*/ 24 h 47"/>
                <a:gd name="T58" fmla="*/ 35 w 40"/>
                <a:gd name="T59" fmla="*/ 4 h 47"/>
                <a:gd name="T60" fmla="*/ 9 w 40"/>
                <a:gd name="T61" fmla="*/ 26 h 47"/>
                <a:gd name="T62" fmla="*/ 18 w 40"/>
                <a:gd name="T63" fmla="*/ 15 h 47"/>
                <a:gd name="T64" fmla="*/ 15 w 40"/>
                <a:gd name="T65" fmla="*/ 14 h 47"/>
                <a:gd name="T66" fmla="*/ 6 w 40"/>
                <a:gd name="T67" fmla="*/ 20 h 47"/>
                <a:gd name="T68" fmla="*/ 11 w 40"/>
                <a:gd name="T69" fmla="*/ 15 h 47"/>
                <a:gd name="T70" fmla="*/ 9 w 40"/>
                <a:gd name="T71" fmla="*/ 11 h 47"/>
                <a:gd name="T72" fmla="*/ 4 w 40"/>
                <a:gd name="T73" fmla="*/ 15 h 47"/>
                <a:gd name="T74" fmla="*/ 3 w 40"/>
                <a:gd name="T75" fmla="*/ 11 h 47"/>
                <a:gd name="T76" fmla="*/ 12 w 40"/>
                <a:gd name="T77" fmla="*/ 7 h 47"/>
                <a:gd name="T78" fmla="*/ 16 w 40"/>
                <a:gd name="T79" fmla="*/ 10 h 47"/>
                <a:gd name="T80" fmla="*/ 15 w 40"/>
                <a:gd name="T81" fmla="*/ 8 h 47"/>
                <a:gd name="T82" fmla="*/ 7 w 40"/>
                <a:gd name="T83" fmla="*/ 18 h 47"/>
                <a:gd name="T84" fmla="*/ 18 w 40"/>
                <a:gd name="T85" fmla="*/ 14 h 47"/>
                <a:gd name="T86" fmla="*/ 19 w 40"/>
                <a:gd name="T87" fmla="*/ 15 h 47"/>
                <a:gd name="T88" fmla="*/ 16 w 40"/>
                <a:gd name="T89" fmla="*/ 20 h 47"/>
                <a:gd name="T90" fmla="*/ 18 w 40"/>
                <a:gd name="T91" fmla="*/ 15 h 47"/>
                <a:gd name="T92" fmla="*/ 26 w 40"/>
                <a:gd name="T93" fmla="*/ 11 h 47"/>
                <a:gd name="T94" fmla="*/ 20 w 40"/>
                <a:gd name="T95" fmla="*/ 16 h 47"/>
                <a:gd name="T96" fmla="*/ 26 w 40"/>
                <a:gd name="T97" fmla="*/ 12 h 47"/>
                <a:gd name="T98" fmla="*/ 34 w 40"/>
                <a:gd name="T99" fmla="*/ 6 h 47"/>
                <a:gd name="T100" fmla="*/ 22 w 40"/>
                <a:gd name="T101" fmla="*/ 15 h 47"/>
                <a:gd name="T102" fmla="*/ 26 w 40"/>
                <a:gd name="T103" fmla="*/ 10 h 47"/>
                <a:gd name="T104" fmla="*/ 29 w 40"/>
                <a:gd name="T105" fmla="*/ 5 h 47"/>
                <a:gd name="T106" fmla="*/ 4 w 40"/>
                <a:gd name="T107" fmla="*/ 15 h 47"/>
                <a:gd name="T108" fmla="*/ 4 w 40"/>
                <a:gd name="T109" fmla="*/ 12 h 47"/>
                <a:gd name="T110" fmla="*/ 13 w 40"/>
                <a:gd name="T111" fmla="*/ 5 h 47"/>
                <a:gd name="T112" fmla="*/ 9 w 40"/>
                <a:gd name="T113" fmla="*/ 27 h 47"/>
                <a:gd name="T114" fmla="*/ 25 w 40"/>
                <a:gd name="T115" fmla="*/ 20 h 47"/>
                <a:gd name="T116" fmla="*/ 11 w 40"/>
                <a:gd name="T117" fmla="*/ 3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 h="47">
                  <a:moveTo>
                    <a:pt x="40" y="8"/>
                  </a:moveTo>
                  <a:cubicBezTo>
                    <a:pt x="39" y="3"/>
                    <a:pt x="35" y="1"/>
                    <a:pt x="31" y="2"/>
                  </a:cubicBezTo>
                  <a:cubicBezTo>
                    <a:pt x="25" y="3"/>
                    <a:pt x="22" y="8"/>
                    <a:pt x="20" y="13"/>
                  </a:cubicBezTo>
                  <a:cubicBezTo>
                    <a:pt x="18" y="9"/>
                    <a:pt x="16" y="4"/>
                    <a:pt x="12" y="2"/>
                  </a:cubicBezTo>
                  <a:cubicBezTo>
                    <a:pt x="8" y="0"/>
                    <a:pt x="3" y="2"/>
                    <a:pt x="2" y="7"/>
                  </a:cubicBezTo>
                  <a:cubicBezTo>
                    <a:pt x="0" y="12"/>
                    <a:pt x="2" y="18"/>
                    <a:pt x="5" y="23"/>
                  </a:cubicBezTo>
                  <a:cubicBezTo>
                    <a:pt x="8" y="31"/>
                    <a:pt x="13" y="38"/>
                    <a:pt x="18" y="46"/>
                  </a:cubicBezTo>
                  <a:cubicBezTo>
                    <a:pt x="18" y="46"/>
                    <a:pt x="18" y="46"/>
                    <a:pt x="18" y="46"/>
                  </a:cubicBezTo>
                  <a:cubicBezTo>
                    <a:pt x="19" y="47"/>
                    <a:pt x="20" y="47"/>
                    <a:pt x="20" y="46"/>
                  </a:cubicBezTo>
                  <a:cubicBezTo>
                    <a:pt x="20" y="46"/>
                    <a:pt x="20" y="46"/>
                    <a:pt x="20" y="46"/>
                  </a:cubicBezTo>
                  <a:cubicBezTo>
                    <a:pt x="26" y="39"/>
                    <a:pt x="31" y="31"/>
                    <a:pt x="35" y="23"/>
                  </a:cubicBezTo>
                  <a:cubicBezTo>
                    <a:pt x="38" y="18"/>
                    <a:pt x="40" y="13"/>
                    <a:pt x="40" y="8"/>
                  </a:cubicBezTo>
                  <a:close/>
                  <a:moveTo>
                    <a:pt x="19" y="44"/>
                  </a:moveTo>
                  <a:cubicBezTo>
                    <a:pt x="19" y="44"/>
                    <a:pt x="19" y="44"/>
                    <a:pt x="19" y="44"/>
                  </a:cubicBezTo>
                  <a:cubicBezTo>
                    <a:pt x="20" y="43"/>
                    <a:pt x="21" y="42"/>
                    <a:pt x="22" y="41"/>
                  </a:cubicBezTo>
                  <a:cubicBezTo>
                    <a:pt x="21" y="42"/>
                    <a:pt x="20" y="43"/>
                    <a:pt x="19" y="44"/>
                  </a:cubicBezTo>
                  <a:close/>
                  <a:moveTo>
                    <a:pt x="18" y="41"/>
                  </a:moveTo>
                  <a:cubicBezTo>
                    <a:pt x="18" y="41"/>
                    <a:pt x="19" y="40"/>
                    <a:pt x="19" y="40"/>
                  </a:cubicBezTo>
                  <a:cubicBezTo>
                    <a:pt x="20" y="39"/>
                    <a:pt x="21" y="38"/>
                    <a:pt x="22" y="37"/>
                  </a:cubicBezTo>
                  <a:cubicBezTo>
                    <a:pt x="22" y="37"/>
                    <a:pt x="22" y="37"/>
                    <a:pt x="22" y="37"/>
                  </a:cubicBezTo>
                  <a:cubicBezTo>
                    <a:pt x="21" y="39"/>
                    <a:pt x="20" y="40"/>
                    <a:pt x="18" y="41"/>
                  </a:cubicBezTo>
                  <a:cubicBezTo>
                    <a:pt x="18" y="41"/>
                    <a:pt x="18" y="41"/>
                    <a:pt x="18" y="41"/>
                  </a:cubicBezTo>
                  <a:cubicBezTo>
                    <a:pt x="18" y="41"/>
                    <a:pt x="18" y="41"/>
                    <a:pt x="18" y="41"/>
                  </a:cubicBezTo>
                  <a:close/>
                  <a:moveTo>
                    <a:pt x="26" y="35"/>
                  </a:moveTo>
                  <a:cubicBezTo>
                    <a:pt x="23" y="37"/>
                    <a:pt x="21" y="41"/>
                    <a:pt x="19" y="43"/>
                  </a:cubicBezTo>
                  <a:cubicBezTo>
                    <a:pt x="18" y="43"/>
                    <a:pt x="18" y="42"/>
                    <a:pt x="18" y="42"/>
                  </a:cubicBezTo>
                  <a:cubicBezTo>
                    <a:pt x="21" y="40"/>
                    <a:pt x="23" y="37"/>
                    <a:pt x="26" y="35"/>
                  </a:cubicBezTo>
                  <a:close/>
                  <a:moveTo>
                    <a:pt x="27" y="33"/>
                  </a:moveTo>
                  <a:cubicBezTo>
                    <a:pt x="26" y="34"/>
                    <a:pt x="26" y="34"/>
                    <a:pt x="26" y="34"/>
                  </a:cubicBezTo>
                  <a:cubicBezTo>
                    <a:pt x="26" y="34"/>
                    <a:pt x="27" y="33"/>
                    <a:pt x="27" y="33"/>
                  </a:cubicBezTo>
                  <a:cubicBezTo>
                    <a:pt x="27" y="33"/>
                    <a:pt x="27" y="33"/>
                    <a:pt x="27" y="33"/>
                  </a:cubicBezTo>
                  <a:close/>
                  <a:moveTo>
                    <a:pt x="17" y="41"/>
                  </a:moveTo>
                  <a:cubicBezTo>
                    <a:pt x="17" y="40"/>
                    <a:pt x="17" y="40"/>
                    <a:pt x="16" y="39"/>
                  </a:cubicBezTo>
                  <a:cubicBezTo>
                    <a:pt x="20" y="37"/>
                    <a:pt x="25" y="34"/>
                    <a:pt x="28" y="31"/>
                  </a:cubicBezTo>
                  <a:cubicBezTo>
                    <a:pt x="28" y="31"/>
                    <a:pt x="28" y="31"/>
                    <a:pt x="28" y="31"/>
                  </a:cubicBezTo>
                  <a:cubicBezTo>
                    <a:pt x="25" y="34"/>
                    <a:pt x="21" y="37"/>
                    <a:pt x="17" y="41"/>
                  </a:cubicBezTo>
                  <a:close/>
                  <a:moveTo>
                    <a:pt x="15" y="38"/>
                  </a:moveTo>
                  <a:cubicBezTo>
                    <a:pt x="17" y="37"/>
                    <a:pt x="19" y="36"/>
                    <a:pt x="21" y="35"/>
                  </a:cubicBezTo>
                  <a:cubicBezTo>
                    <a:pt x="19" y="36"/>
                    <a:pt x="18" y="38"/>
                    <a:pt x="16" y="39"/>
                  </a:cubicBezTo>
                  <a:cubicBezTo>
                    <a:pt x="16" y="39"/>
                    <a:pt x="16" y="38"/>
                    <a:pt x="15" y="38"/>
                  </a:cubicBezTo>
                  <a:close/>
                  <a:moveTo>
                    <a:pt x="14" y="36"/>
                  </a:moveTo>
                  <a:cubicBezTo>
                    <a:pt x="20" y="34"/>
                    <a:pt x="26" y="29"/>
                    <a:pt x="31" y="25"/>
                  </a:cubicBezTo>
                  <a:cubicBezTo>
                    <a:pt x="31" y="25"/>
                    <a:pt x="31" y="25"/>
                    <a:pt x="31" y="25"/>
                  </a:cubicBezTo>
                  <a:cubicBezTo>
                    <a:pt x="29" y="27"/>
                    <a:pt x="27" y="29"/>
                    <a:pt x="25" y="30"/>
                  </a:cubicBezTo>
                  <a:cubicBezTo>
                    <a:pt x="21" y="33"/>
                    <a:pt x="18" y="35"/>
                    <a:pt x="15" y="37"/>
                  </a:cubicBezTo>
                  <a:cubicBezTo>
                    <a:pt x="15" y="37"/>
                    <a:pt x="14" y="36"/>
                    <a:pt x="14" y="36"/>
                  </a:cubicBezTo>
                  <a:close/>
                  <a:moveTo>
                    <a:pt x="13" y="34"/>
                  </a:moveTo>
                  <a:cubicBezTo>
                    <a:pt x="18" y="32"/>
                    <a:pt x="22" y="29"/>
                    <a:pt x="26" y="26"/>
                  </a:cubicBezTo>
                  <a:cubicBezTo>
                    <a:pt x="28" y="25"/>
                    <a:pt x="29" y="24"/>
                    <a:pt x="31" y="23"/>
                  </a:cubicBezTo>
                  <a:cubicBezTo>
                    <a:pt x="25" y="28"/>
                    <a:pt x="19" y="30"/>
                    <a:pt x="14" y="35"/>
                  </a:cubicBezTo>
                  <a:cubicBezTo>
                    <a:pt x="13" y="35"/>
                    <a:pt x="13" y="34"/>
                    <a:pt x="13" y="34"/>
                  </a:cubicBezTo>
                  <a:close/>
                  <a:moveTo>
                    <a:pt x="11" y="31"/>
                  </a:moveTo>
                  <a:cubicBezTo>
                    <a:pt x="11" y="31"/>
                    <a:pt x="11" y="31"/>
                    <a:pt x="11" y="31"/>
                  </a:cubicBezTo>
                  <a:cubicBezTo>
                    <a:pt x="16" y="29"/>
                    <a:pt x="21" y="26"/>
                    <a:pt x="25" y="23"/>
                  </a:cubicBezTo>
                  <a:cubicBezTo>
                    <a:pt x="25" y="23"/>
                    <a:pt x="25" y="23"/>
                    <a:pt x="24" y="24"/>
                  </a:cubicBezTo>
                  <a:cubicBezTo>
                    <a:pt x="20" y="27"/>
                    <a:pt x="16" y="30"/>
                    <a:pt x="13" y="33"/>
                  </a:cubicBezTo>
                  <a:cubicBezTo>
                    <a:pt x="12" y="32"/>
                    <a:pt x="12" y="32"/>
                    <a:pt x="11" y="31"/>
                  </a:cubicBezTo>
                  <a:close/>
                  <a:moveTo>
                    <a:pt x="28" y="17"/>
                  </a:moveTo>
                  <a:cubicBezTo>
                    <a:pt x="31" y="15"/>
                    <a:pt x="33" y="13"/>
                    <a:pt x="36" y="11"/>
                  </a:cubicBezTo>
                  <a:cubicBezTo>
                    <a:pt x="37" y="11"/>
                    <a:pt x="37" y="11"/>
                    <a:pt x="37" y="11"/>
                  </a:cubicBezTo>
                  <a:cubicBezTo>
                    <a:pt x="37" y="11"/>
                    <a:pt x="37" y="11"/>
                    <a:pt x="38" y="10"/>
                  </a:cubicBezTo>
                  <a:cubicBezTo>
                    <a:pt x="38" y="11"/>
                    <a:pt x="38" y="12"/>
                    <a:pt x="37" y="13"/>
                  </a:cubicBezTo>
                  <a:cubicBezTo>
                    <a:pt x="37" y="13"/>
                    <a:pt x="37" y="13"/>
                    <a:pt x="37" y="13"/>
                  </a:cubicBezTo>
                  <a:cubicBezTo>
                    <a:pt x="33" y="16"/>
                    <a:pt x="29" y="20"/>
                    <a:pt x="25" y="22"/>
                  </a:cubicBezTo>
                  <a:cubicBezTo>
                    <a:pt x="22" y="24"/>
                    <a:pt x="20" y="26"/>
                    <a:pt x="17" y="27"/>
                  </a:cubicBezTo>
                  <a:cubicBezTo>
                    <a:pt x="16" y="28"/>
                    <a:pt x="15" y="29"/>
                    <a:pt x="13" y="29"/>
                  </a:cubicBezTo>
                  <a:cubicBezTo>
                    <a:pt x="11" y="31"/>
                    <a:pt x="14" y="29"/>
                    <a:pt x="14" y="28"/>
                  </a:cubicBezTo>
                  <a:cubicBezTo>
                    <a:pt x="18" y="25"/>
                    <a:pt x="23" y="22"/>
                    <a:pt x="27" y="19"/>
                  </a:cubicBezTo>
                  <a:cubicBezTo>
                    <a:pt x="27" y="18"/>
                    <a:pt x="28" y="18"/>
                    <a:pt x="28" y="17"/>
                  </a:cubicBezTo>
                  <a:close/>
                  <a:moveTo>
                    <a:pt x="37" y="6"/>
                  </a:moveTo>
                  <a:cubicBezTo>
                    <a:pt x="37" y="7"/>
                    <a:pt x="38" y="8"/>
                    <a:pt x="38" y="10"/>
                  </a:cubicBezTo>
                  <a:cubicBezTo>
                    <a:pt x="38" y="10"/>
                    <a:pt x="38" y="10"/>
                    <a:pt x="38" y="10"/>
                  </a:cubicBezTo>
                  <a:cubicBezTo>
                    <a:pt x="35" y="11"/>
                    <a:pt x="32" y="13"/>
                    <a:pt x="29" y="16"/>
                  </a:cubicBezTo>
                  <a:cubicBezTo>
                    <a:pt x="26" y="18"/>
                    <a:pt x="23" y="20"/>
                    <a:pt x="20" y="22"/>
                  </a:cubicBezTo>
                  <a:cubicBezTo>
                    <a:pt x="17" y="23"/>
                    <a:pt x="15" y="25"/>
                    <a:pt x="13" y="26"/>
                  </a:cubicBezTo>
                  <a:cubicBezTo>
                    <a:pt x="14" y="25"/>
                    <a:pt x="14" y="25"/>
                    <a:pt x="15" y="24"/>
                  </a:cubicBezTo>
                  <a:cubicBezTo>
                    <a:pt x="22" y="18"/>
                    <a:pt x="31" y="14"/>
                    <a:pt x="37" y="6"/>
                  </a:cubicBezTo>
                  <a:close/>
                  <a:moveTo>
                    <a:pt x="23" y="18"/>
                  </a:moveTo>
                  <a:cubicBezTo>
                    <a:pt x="25" y="16"/>
                    <a:pt x="27" y="14"/>
                    <a:pt x="30" y="12"/>
                  </a:cubicBezTo>
                  <a:cubicBezTo>
                    <a:pt x="32" y="10"/>
                    <a:pt x="35" y="8"/>
                    <a:pt x="36" y="6"/>
                  </a:cubicBezTo>
                  <a:cubicBezTo>
                    <a:pt x="33" y="11"/>
                    <a:pt x="28" y="15"/>
                    <a:pt x="23" y="18"/>
                  </a:cubicBezTo>
                  <a:close/>
                  <a:moveTo>
                    <a:pt x="35" y="20"/>
                  </a:moveTo>
                  <a:cubicBezTo>
                    <a:pt x="32" y="22"/>
                    <a:pt x="28" y="24"/>
                    <a:pt x="25" y="26"/>
                  </a:cubicBezTo>
                  <a:cubicBezTo>
                    <a:pt x="23" y="27"/>
                    <a:pt x="21" y="29"/>
                    <a:pt x="19" y="30"/>
                  </a:cubicBezTo>
                  <a:cubicBezTo>
                    <a:pt x="17" y="31"/>
                    <a:pt x="15" y="32"/>
                    <a:pt x="14" y="33"/>
                  </a:cubicBezTo>
                  <a:cubicBezTo>
                    <a:pt x="17" y="30"/>
                    <a:pt x="21" y="26"/>
                    <a:pt x="26" y="23"/>
                  </a:cubicBezTo>
                  <a:cubicBezTo>
                    <a:pt x="29" y="21"/>
                    <a:pt x="33" y="17"/>
                    <a:pt x="37" y="14"/>
                  </a:cubicBezTo>
                  <a:cubicBezTo>
                    <a:pt x="36" y="16"/>
                    <a:pt x="36" y="18"/>
                    <a:pt x="35" y="20"/>
                  </a:cubicBezTo>
                  <a:close/>
                  <a:moveTo>
                    <a:pt x="29" y="29"/>
                  </a:moveTo>
                  <a:cubicBezTo>
                    <a:pt x="27" y="31"/>
                    <a:pt x="25" y="33"/>
                    <a:pt x="22" y="35"/>
                  </a:cubicBezTo>
                  <a:cubicBezTo>
                    <a:pt x="21" y="35"/>
                    <a:pt x="21" y="36"/>
                    <a:pt x="20" y="36"/>
                  </a:cubicBezTo>
                  <a:cubicBezTo>
                    <a:pt x="22" y="35"/>
                    <a:pt x="24" y="33"/>
                    <a:pt x="25" y="32"/>
                  </a:cubicBezTo>
                  <a:cubicBezTo>
                    <a:pt x="27" y="31"/>
                    <a:pt x="29" y="29"/>
                    <a:pt x="30" y="28"/>
                  </a:cubicBezTo>
                  <a:cubicBezTo>
                    <a:pt x="30" y="28"/>
                    <a:pt x="30" y="29"/>
                    <a:pt x="29" y="29"/>
                  </a:cubicBezTo>
                  <a:close/>
                  <a:moveTo>
                    <a:pt x="31" y="26"/>
                  </a:moveTo>
                  <a:cubicBezTo>
                    <a:pt x="31" y="26"/>
                    <a:pt x="31" y="26"/>
                    <a:pt x="31" y="26"/>
                  </a:cubicBezTo>
                  <a:cubicBezTo>
                    <a:pt x="31" y="26"/>
                    <a:pt x="31" y="26"/>
                    <a:pt x="31" y="27"/>
                  </a:cubicBezTo>
                  <a:cubicBezTo>
                    <a:pt x="29" y="28"/>
                    <a:pt x="27" y="30"/>
                    <a:pt x="25" y="31"/>
                  </a:cubicBezTo>
                  <a:cubicBezTo>
                    <a:pt x="23" y="33"/>
                    <a:pt x="21" y="34"/>
                    <a:pt x="19" y="35"/>
                  </a:cubicBezTo>
                  <a:cubicBezTo>
                    <a:pt x="18" y="36"/>
                    <a:pt x="17" y="37"/>
                    <a:pt x="15" y="37"/>
                  </a:cubicBezTo>
                  <a:cubicBezTo>
                    <a:pt x="16" y="37"/>
                    <a:pt x="18" y="36"/>
                    <a:pt x="19" y="35"/>
                  </a:cubicBezTo>
                  <a:cubicBezTo>
                    <a:pt x="24" y="31"/>
                    <a:pt x="29" y="28"/>
                    <a:pt x="33" y="24"/>
                  </a:cubicBezTo>
                  <a:cubicBezTo>
                    <a:pt x="32" y="24"/>
                    <a:pt x="32" y="25"/>
                    <a:pt x="31" y="26"/>
                  </a:cubicBezTo>
                  <a:close/>
                  <a:moveTo>
                    <a:pt x="33" y="23"/>
                  </a:moveTo>
                  <a:cubicBezTo>
                    <a:pt x="33" y="22"/>
                    <a:pt x="33" y="22"/>
                    <a:pt x="33" y="23"/>
                  </a:cubicBezTo>
                  <a:cubicBezTo>
                    <a:pt x="30" y="25"/>
                    <a:pt x="26" y="28"/>
                    <a:pt x="23" y="31"/>
                  </a:cubicBezTo>
                  <a:cubicBezTo>
                    <a:pt x="21" y="32"/>
                    <a:pt x="19" y="33"/>
                    <a:pt x="17" y="34"/>
                  </a:cubicBezTo>
                  <a:cubicBezTo>
                    <a:pt x="17" y="34"/>
                    <a:pt x="14" y="36"/>
                    <a:pt x="14" y="35"/>
                  </a:cubicBezTo>
                  <a:cubicBezTo>
                    <a:pt x="15" y="34"/>
                    <a:pt x="16" y="34"/>
                    <a:pt x="17" y="33"/>
                  </a:cubicBezTo>
                  <a:cubicBezTo>
                    <a:pt x="22" y="29"/>
                    <a:pt x="29" y="26"/>
                    <a:pt x="34" y="21"/>
                  </a:cubicBezTo>
                  <a:cubicBezTo>
                    <a:pt x="34" y="22"/>
                    <a:pt x="34" y="22"/>
                    <a:pt x="33" y="23"/>
                  </a:cubicBezTo>
                  <a:close/>
                  <a:moveTo>
                    <a:pt x="36" y="5"/>
                  </a:moveTo>
                  <a:cubicBezTo>
                    <a:pt x="32" y="10"/>
                    <a:pt x="27" y="14"/>
                    <a:pt x="22" y="18"/>
                  </a:cubicBezTo>
                  <a:cubicBezTo>
                    <a:pt x="19" y="20"/>
                    <a:pt x="16" y="22"/>
                    <a:pt x="13" y="24"/>
                  </a:cubicBezTo>
                  <a:cubicBezTo>
                    <a:pt x="12" y="25"/>
                    <a:pt x="11" y="26"/>
                    <a:pt x="9" y="26"/>
                  </a:cubicBezTo>
                  <a:cubicBezTo>
                    <a:pt x="10" y="26"/>
                    <a:pt x="11" y="24"/>
                    <a:pt x="12" y="24"/>
                  </a:cubicBezTo>
                  <a:cubicBezTo>
                    <a:pt x="12" y="23"/>
                    <a:pt x="12" y="23"/>
                    <a:pt x="12" y="23"/>
                  </a:cubicBezTo>
                  <a:cubicBezTo>
                    <a:pt x="14" y="22"/>
                    <a:pt x="15" y="21"/>
                    <a:pt x="16" y="20"/>
                  </a:cubicBezTo>
                  <a:cubicBezTo>
                    <a:pt x="19" y="18"/>
                    <a:pt x="23" y="15"/>
                    <a:pt x="26" y="13"/>
                  </a:cubicBezTo>
                  <a:cubicBezTo>
                    <a:pt x="30" y="11"/>
                    <a:pt x="33" y="8"/>
                    <a:pt x="35" y="4"/>
                  </a:cubicBezTo>
                  <a:cubicBezTo>
                    <a:pt x="35" y="5"/>
                    <a:pt x="36" y="5"/>
                    <a:pt x="36" y="5"/>
                  </a:cubicBezTo>
                  <a:close/>
                  <a:moveTo>
                    <a:pt x="8" y="26"/>
                  </a:moveTo>
                  <a:cubicBezTo>
                    <a:pt x="9" y="25"/>
                    <a:pt x="10" y="25"/>
                    <a:pt x="10" y="25"/>
                  </a:cubicBezTo>
                  <a:cubicBezTo>
                    <a:pt x="10" y="25"/>
                    <a:pt x="9" y="26"/>
                    <a:pt x="9" y="26"/>
                  </a:cubicBezTo>
                  <a:cubicBezTo>
                    <a:pt x="9" y="26"/>
                    <a:pt x="9" y="26"/>
                    <a:pt x="8" y="26"/>
                  </a:cubicBezTo>
                  <a:close/>
                  <a:moveTo>
                    <a:pt x="7" y="23"/>
                  </a:moveTo>
                  <a:cubicBezTo>
                    <a:pt x="9" y="22"/>
                    <a:pt x="11" y="20"/>
                    <a:pt x="12" y="19"/>
                  </a:cubicBezTo>
                  <a:cubicBezTo>
                    <a:pt x="14" y="18"/>
                    <a:pt x="17" y="16"/>
                    <a:pt x="18" y="15"/>
                  </a:cubicBezTo>
                  <a:cubicBezTo>
                    <a:pt x="15" y="18"/>
                    <a:pt x="11" y="21"/>
                    <a:pt x="8" y="25"/>
                  </a:cubicBezTo>
                  <a:cubicBezTo>
                    <a:pt x="8" y="24"/>
                    <a:pt x="7" y="23"/>
                    <a:pt x="7" y="23"/>
                  </a:cubicBezTo>
                  <a:close/>
                  <a:moveTo>
                    <a:pt x="6" y="20"/>
                  </a:moveTo>
                  <a:cubicBezTo>
                    <a:pt x="9" y="19"/>
                    <a:pt x="12" y="16"/>
                    <a:pt x="15" y="14"/>
                  </a:cubicBezTo>
                  <a:cubicBezTo>
                    <a:pt x="15" y="13"/>
                    <a:pt x="17" y="12"/>
                    <a:pt x="15" y="14"/>
                  </a:cubicBezTo>
                  <a:cubicBezTo>
                    <a:pt x="15" y="14"/>
                    <a:pt x="14" y="15"/>
                    <a:pt x="13" y="16"/>
                  </a:cubicBezTo>
                  <a:cubicBezTo>
                    <a:pt x="11" y="18"/>
                    <a:pt x="9" y="20"/>
                    <a:pt x="7" y="22"/>
                  </a:cubicBezTo>
                  <a:cubicBezTo>
                    <a:pt x="6" y="21"/>
                    <a:pt x="6" y="21"/>
                    <a:pt x="6" y="20"/>
                  </a:cubicBezTo>
                  <a:close/>
                  <a:moveTo>
                    <a:pt x="5" y="17"/>
                  </a:moveTo>
                  <a:cubicBezTo>
                    <a:pt x="8" y="15"/>
                    <a:pt x="11" y="13"/>
                    <a:pt x="15" y="11"/>
                  </a:cubicBezTo>
                  <a:cubicBezTo>
                    <a:pt x="17" y="10"/>
                    <a:pt x="14" y="12"/>
                    <a:pt x="14" y="12"/>
                  </a:cubicBezTo>
                  <a:cubicBezTo>
                    <a:pt x="13" y="13"/>
                    <a:pt x="12" y="14"/>
                    <a:pt x="11" y="15"/>
                  </a:cubicBezTo>
                  <a:cubicBezTo>
                    <a:pt x="9" y="16"/>
                    <a:pt x="7" y="18"/>
                    <a:pt x="6" y="19"/>
                  </a:cubicBezTo>
                  <a:cubicBezTo>
                    <a:pt x="5" y="19"/>
                    <a:pt x="5" y="18"/>
                    <a:pt x="5" y="17"/>
                  </a:cubicBezTo>
                  <a:close/>
                  <a:moveTo>
                    <a:pt x="4" y="15"/>
                  </a:moveTo>
                  <a:cubicBezTo>
                    <a:pt x="6" y="14"/>
                    <a:pt x="8" y="13"/>
                    <a:pt x="9" y="11"/>
                  </a:cubicBezTo>
                  <a:cubicBezTo>
                    <a:pt x="10" y="11"/>
                    <a:pt x="11" y="10"/>
                    <a:pt x="12" y="9"/>
                  </a:cubicBezTo>
                  <a:cubicBezTo>
                    <a:pt x="13" y="9"/>
                    <a:pt x="16" y="6"/>
                    <a:pt x="13" y="9"/>
                  </a:cubicBezTo>
                  <a:cubicBezTo>
                    <a:pt x="11" y="12"/>
                    <a:pt x="7" y="14"/>
                    <a:pt x="4" y="17"/>
                  </a:cubicBezTo>
                  <a:cubicBezTo>
                    <a:pt x="4" y="16"/>
                    <a:pt x="4" y="15"/>
                    <a:pt x="4" y="15"/>
                  </a:cubicBezTo>
                  <a:close/>
                  <a:moveTo>
                    <a:pt x="3" y="10"/>
                  </a:moveTo>
                  <a:cubicBezTo>
                    <a:pt x="5" y="9"/>
                    <a:pt x="6" y="8"/>
                    <a:pt x="7" y="7"/>
                  </a:cubicBezTo>
                  <a:cubicBezTo>
                    <a:pt x="9" y="5"/>
                    <a:pt x="12" y="3"/>
                    <a:pt x="8" y="7"/>
                  </a:cubicBezTo>
                  <a:cubicBezTo>
                    <a:pt x="7" y="9"/>
                    <a:pt x="5" y="10"/>
                    <a:pt x="3" y="11"/>
                  </a:cubicBezTo>
                  <a:cubicBezTo>
                    <a:pt x="3" y="11"/>
                    <a:pt x="3" y="10"/>
                    <a:pt x="3" y="10"/>
                  </a:cubicBezTo>
                  <a:close/>
                  <a:moveTo>
                    <a:pt x="4" y="13"/>
                  </a:moveTo>
                  <a:cubicBezTo>
                    <a:pt x="4" y="13"/>
                    <a:pt x="4" y="13"/>
                    <a:pt x="4" y="12"/>
                  </a:cubicBezTo>
                  <a:cubicBezTo>
                    <a:pt x="7" y="11"/>
                    <a:pt x="9" y="8"/>
                    <a:pt x="12" y="7"/>
                  </a:cubicBezTo>
                  <a:cubicBezTo>
                    <a:pt x="14" y="5"/>
                    <a:pt x="10" y="9"/>
                    <a:pt x="9" y="10"/>
                  </a:cubicBezTo>
                  <a:cubicBezTo>
                    <a:pt x="8" y="11"/>
                    <a:pt x="6" y="13"/>
                    <a:pt x="4" y="14"/>
                  </a:cubicBezTo>
                  <a:cubicBezTo>
                    <a:pt x="4" y="14"/>
                    <a:pt x="4" y="14"/>
                    <a:pt x="4" y="13"/>
                  </a:cubicBezTo>
                  <a:close/>
                  <a:moveTo>
                    <a:pt x="16" y="10"/>
                  </a:moveTo>
                  <a:cubicBezTo>
                    <a:pt x="14" y="10"/>
                    <a:pt x="12" y="12"/>
                    <a:pt x="11" y="13"/>
                  </a:cubicBezTo>
                  <a:cubicBezTo>
                    <a:pt x="9" y="14"/>
                    <a:pt x="6" y="16"/>
                    <a:pt x="5" y="17"/>
                  </a:cubicBezTo>
                  <a:cubicBezTo>
                    <a:pt x="5" y="17"/>
                    <a:pt x="5" y="17"/>
                    <a:pt x="5" y="17"/>
                  </a:cubicBezTo>
                  <a:cubicBezTo>
                    <a:pt x="8" y="14"/>
                    <a:pt x="12" y="12"/>
                    <a:pt x="15" y="8"/>
                  </a:cubicBezTo>
                  <a:cubicBezTo>
                    <a:pt x="15" y="8"/>
                    <a:pt x="16" y="9"/>
                    <a:pt x="16" y="10"/>
                  </a:cubicBezTo>
                  <a:close/>
                  <a:moveTo>
                    <a:pt x="17" y="12"/>
                  </a:moveTo>
                  <a:cubicBezTo>
                    <a:pt x="13" y="13"/>
                    <a:pt x="11" y="16"/>
                    <a:pt x="8" y="18"/>
                  </a:cubicBezTo>
                  <a:cubicBezTo>
                    <a:pt x="7" y="19"/>
                    <a:pt x="5" y="20"/>
                    <a:pt x="7" y="18"/>
                  </a:cubicBezTo>
                  <a:cubicBezTo>
                    <a:pt x="8" y="18"/>
                    <a:pt x="9" y="17"/>
                    <a:pt x="10" y="16"/>
                  </a:cubicBezTo>
                  <a:cubicBezTo>
                    <a:pt x="12" y="14"/>
                    <a:pt x="14" y="12"/>
                    <a:pt x="16" y="10"/>
                  </a:cubicBezTo>
                  <a:cubicBezTo>
                    <a:pt x="17" y="11"/>
                    <a:pt x="17" y="11"/>
                    <a:pt x="17" y="12"/>
                  </a:cubicBezTo>
                  <a:close/>
                  <a:moveTo>
                    <a:pt x="18" y="14"/>
                  </a:moveTo>
                  <a:cubicBezTo>
                    <a:pt x="14" y="16"/>
                    <a:pt x="11" y="19"/>
                    <a:pt x="8" y="22"/>
                  </a:cubicBezTo>
                  <a:cubicBezTo>
                    <a:pt x="11" y="20"/>
                    <a:pt x="14" y="16"/>
                    <a:pt x="17" y="12"/>
                  </a:cubicBezTo>
                  <a:cubicBezTo>
                    <a:pt x="18" y="13"/>
                    <a:pt x="18" y="14"/>
                    <a:pt x="18" y="14"/>
                  </a:cubicBezTo>
                  <a:close/>
                  <a:moveTo>
                    <a:pt x="19" y="15"/>
                  </a:moveTo>
                  <a:cubicBezTo>
                    <a:pt x="19" y="16"/>
                    <a:pt x="19" y="16"/>
                    <a:pt x="19" y="16"/>
                  </a:cubicBezTo>
                  <a:cubicBezTo>
                    <a:pt x="19" y="16"/>
                    <a:pt x="19" y="16"/>
                    <a:pt x="19" y="16"/>
                  </a:cubicBezTo>
                  <a:cubicBezTo>
                    <a:pt x="19" y="17"/>
                    <a:pt x="18" y="17"/>
                    <a:pt x="18" y="18"/>
                  </a:cubicBezTo>
                  <a:cubicBezTo>
                    <a:pt x="17" y="18"/>
                    <a:pt x="16" y="19"/>
                    <a:pt x="16" y="20"/>
                  </a:cubicBezTo>
                  <a:cubicBezTo>
                    <a:pt x="14" y="21"/>
                    <a:pt x="13" y="22"/>
                    <a:pt x="12" y="23"/>
                  </a:cubicBezTo>
                  <a:cubicBezTo>
                    <a:pt x="11" y="23"/>
                    <a:pt x="11" y="24"/>
                    <a:pt x="10" y="24"/>
                  </a:cubicBezTo>
                  <a:cubicBezTo>
                    <a:pt x="10" y="24"/>
                    <a:pt x="8" y="26"/>
                    <a:pt x="9" y="24"/>
                  </a:cubicBezTo>
                  <a:cubicBezTo>
                    <a:pt x="12" y="21"/>
                    <a:pt x="16" y="18"/>
                    <a:pt x="18" y="15"/>
                  </a:cubicBezTo>
                  <a:cubicBezTo>
                    <a:pt x="19" y="15"/>
                    <a:pt x="19" y="15"/>
                    <a:pt x="19" y="15"/>
                  </a:cubicBezTo>
                  <a:close/>
                  <a:moveTo>
                    <a:pt x="23" y="12"/>
                  </a:moveTo>
                  <a:cubicBezTo>
                    <a:pt x="25" y="11"/>
                    <a:pt x="27" y="10"/>
                    <a:pt x="29" y="8"/>
                  </a:cubicBezTo>
                  <a:cubicBezTo>
                    <a:pt x="28" y="9"/>
                    <a:pt x="27" y="10"/>
                    <a:pt x="26" y="11"/>
                  </a:cubicBezTo>
                  <a:cubicBezTo>
                    <a:pt x="24" y="12"/>
                    <a:pt x="23" y="13"/>
                    <a:pt x="22" y="14"/>
                  </a:cubicBezTo>
                  <a:cubicBezTo>
                    <a:pt x="22" y="13"/>
                    <a:pt x="23" y="13"/>
                    <a:pt x="23" y="12"/>
                  </a:cubicBezTo>
                  <a:close/>
                  <a:moveTo>
                    <a:pt x="20" y="16"/>
                  </a:moveTo>
                  <a:cubicBezTo>
                    <a:pt x="20" y="16"/>
                    <a:pt x="20" y="16"/>
                    <a:pt x="20" y="16"/>
                  </a:cubicBezTo>
                  <a:cubicBezTo>
                    <a:pt x="20" y="17"/>
                    <a:pt x="20" y="17"/>
                    <a:pt x="19" y="17"/>
                  </a:cubicBezTo>
                  <a:cubicBezTo>
                    <a:pt x="20" y="17"/>
                    <a:pt x="20" y="17"/>
                    <a:pt x="20" y="16"/>
                  </a:cubicBezTo>
                  <a:close/>
                  <a:moveTo>
                    <a:pt x="22" y="15"/>
                  </a:moveTo>
                  <a:cubicBezTo>
                    <a:pt x="23" y="14"/>
                    <a:pt x="24" y="13"/>
                    <a:pt x="26" y="12"/>
                  </a:cubicBezTo>
                  <a:cubicBezTo>
                    <a:pt x="28" y="10"/>
                    <a:pt x="29" y="9"/>
                    <a:pt x="30" y="8"/>
                  </a:cubicBezTo>
                  <a:cubicBezTo>
                    <a:pt x="31" y="7"/>
                    <a:pt x="32" y="6"/>
                    <a:pt x="33" y="5"/>
                  </a:cubicBezTo>
                  <a:cubicBezTo>
                    <a:pt x="33" y="5"/>
                    <a:pt x="34" y="5"/>
                    <a:pt x="34" y="5"/>
                  </a:cubicBezTo>
                  <a:cubicBezTo>
                    <a:pt x="34" y="5"/>
                    <a:pt x="34" y="5"/>
                    <a:pt x="34" y="6"/>
                  </a:cubicBezTo>
                  <a:cubicBezTo>
                    <a:pt x="33" y="7"/>
                    <a:pt x="32" y="8"/>
                    <a:pt x="31" y="8"/>
                  </a:cubicBezTo>
                  <a:cubicBezTo>
                    <a:pt x="30" y="10"/>
                    <a:pt x="28" y="11"/>
                    <a:pt x="26" y="13"/>
                  </a:cubicBezTo>
                  <a:cubicBezTo>
                    <a:pt x="24" y="14"/>
                    <a:pt x="23" y="15"/>
                    <a:pt x="21" y="16"/>
                  </a:cubicBezTo>
                  <a:cubicBezTo>
                    <a:pt x="21" y="15"/>
                    <a:pt x="21" y="15"/>
                    <a:pt x="22" y="15"/>
                  </a:cubicBezTo>
                  <a:close/>
                  <a:moveTo>
                    <a:pt x="31" y="5"/>
                  </a:moveTo>
                  <a:cubicBezTo>
                    <a:pt x="32" y="4"/>
                    <a:pt x="33" y="4"/>
                    <a:pt x="34" y="4"/>
                  </a:cubicBezTo>
                  <a:cubicBezTo>
                    <a:pt x="33" y="5"/>
                    <a:pt x="32" y="5"/>
                    <a:pt x="31" y="6"/>
                  </a:cubicBezTo>
                  <a:cubicBezTo>
                    <a:pt x="29" y="7"/>
                    <a:pt x="27" y="9"/>
                    <a:pt x="26" y="10"/>
                  </a:cubicBezTo>
                  <a:cubicBezTo>
                    <a:pt x="25" y="10"/>
                    <a:pt x="24" y="11"/>
                    <a:pt x="23" y="12"/>
                  </a:cubicBezTo>
                  <a:cubicBezTo>
                    <a:pt x="24" y="11"/>
                    <a:pt x="24" y="11"/>
                    <a:pt x="24" y="10"/>
                  </a:cubicBezTo>
                  <a:cubicBezTo>
                    <a:pt x="26" y="8"/>
                    <a:pt x="29" y="6"/>
                    <a:pt x="31" y="5"/>
                  </a:cubicBezTo>
                  <a:close/>
                  <a:moveTo>
                    <a:pt x="29" y="5"/>
                  </a:moveTo>
                  <a:cubicBezTo>
                    <a:pt x="28" y="6"/>
                    <a:pt x="26" y="8"/>
                    <a:pt x="25" y="9"/>
                  </a:cubicBezTo>
                  <a:cubicBezTo>
                    <a:pt x="26" y="7"/>
                    <a:pt x="27" y="6"/>
                    <a:pt x="29" y="5"/>
                  </a:cubicBezTo>
                  <a:close/>
                  <a:moveTo>
                    <a:pt x="15" y="7"/>
                  </a:moveTo>
                  <a:cubicBezTo>
                    <a:pt x="11" y="9"/>
                    <a:pt x="7" y="12"/>
                    <a:pt x="4" y="15"/>
                  </a:cubicBezTo>
                  <a:cubicBezTo>
                    <a:pt x="7" y="12"/>
                    <a:pt x="11" y="9"/>
                    <a:pt x="13" y="6"/>
                  </a:cubicBezTo>
                  <a:cubicBezTo>
                    <a:pt x="14" y="6"/>
                    <a:pt x="14" y="7"/>
                    <a:pt x="15" y="7"/>
                  </a:cubicBezTo>
                  <a:close/>
                  <a:moveTo>
                    <a:pt x="13" y="5"/>
                  </a:moveTo>
                  <a:cubicBezTo>
                    <a:pt x="9" y="7"/>
                    <a:pt x="7" y="10"/>
                    <a:pt x="4" y="12"/>
                  </a:cubicBezTo>
                  <a:cubicBezTo>
                    <a:pt x="5" y="11"/>
                    <a:pt x="6" y="9"/>
                    <a:pt x="8" y="8"/>
                  </a:cubicBezTo>
                  <a:cubicBezTo>
                    <a:pt x="9" y="7"/>
                    <a:pt x="10" y="6"/>
                    <a:pt x="11" y="4"/>
                  </a:cubicBezTo>
                  <a:cubicBezTo>
                    <a:pt x="11" y="4"/>
                    <a:pt x="11" y="4"/>
                    <a:pt x="11" y="4"/>
                  </a:cubicBezTo>
                  <a:cubicBezTo>
                    <a:pt x="12" y="4"/>
                    <a:pt x="12" y="5"/>
                    <a:pt x="13" y="5"/>
                  </a:cubicBezTo>
                  <a:close/>
                  <a:moveTo>
                    <a:pt x="10" y="4"/>
                  </a:moveTo>
                  <a:cubicBezTo>
                    <a:pt x="8" y="5"/>
                    <a:pt x="6" y="7"/>
                    <a:pt x="4" y="9"/>
                  </a:cubicBezTo>
                  <a:cubicBezTo>
                    <a:pt x="4" y="6"/>
                    <a:pt x="6" y="3"/>
                    <a:pt x="10" y="4"/>
                  </a:cubicBezTo>
                  <a:close/>
                  <a:moveTo>
                    <a:pt x="9" y="27"/>
                  </a:moveTo>
                  <a:cubicBezTo>
                    <a:pt x="11" y="26"/>
                    <a:pt x="13" y="25"/>
                    <a:pt x="15" y="24"/>
                  </a:cubicBezTo>
                  <a:cubicBezTo>
                    <a:pt x="13" y="25"/>
                    <a:pt x="12" y="26"/>
                    <a:pt x="10" y="28"/>
                  </a:cubicBezTo>
                  <a:cubicBezTo>
                    <a:pt x="10" y="28"/>
                    <a:pt x="11" y="28"/>
                    <a:pt x="11" y="28"/>
                  </a:cubicBezTo>
                  <a:cubicBezTo>
                    <a:pt x="15" y="25"/>
                    <a:pt x="20" y="23"/>
                    <a:pt x="25" y="20"/>
                  </a:cubicBezTo>
                  <a:cubicBezTo>
                    <a:pt x="25" y="20"/>
                    <a:pt x="25" y="20"/>
                    <a:pt x="25" y="20"/>
                  </a:cubicBezTo>
                  <a:cubicBezTo>
                    <a:pt x="25" y="20"/>
                    <a:pt x="25" y="20"/>
                    <a:pt x="25" y="20"/>
                  </a:cubicBezTo>
                  <a:cubicBezTo>
                    <a:pt x="21" y="24"/>
                    <a:pt x="15" y="26"/>
                    <a:pt x="11" y="30"/>
                  </a:cubicBezTo>
                  <a:cubicBezTo>
                    <a:pt x="11" y="30"/>
                    <a:pt x="11" y="30"/>
                    <a:pt x="11" y="31"/>
                  </a:cubicBezTo>
                  <a:cubicBezTo>
                    <a:pt x="11" y="30"/>
                    <a:pt x="11" y="30"/>
                    <a:pt x="10" y="29"/>
                  </a:cubicBezTo>
                  <a:cubicBezTo>
                    <a:pt x="10" y="28"/>
                    <a:pt x="10" y="28"/>
                    <a:pt x="9" y="27"/>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256"/>
            <p:cNvSpPr>
              <a:spLocks noEditPoints="1"/>
            </p:cNvSpPr>
            <p:nvPr/>
          </p:nvSpPr>
          <p:spPr bwMode="auto">
            <a:xfrm>
              <a:off x="9329983" y="4442847"/>
              <a:ext cx="169863" cy="198438"/>
            </a:xfrm>
            <a:custGeom>
              <a:avLst/>
              <a:gdLst>
                <a:gd name="T0" fmla="*/ 12 w 40"/>
                <a:gd name="T1" fmla="*/ 2 h 47"/>
                <a:gd name="T2" fmla="*/ 18 w 40"/>
                <a:gd name="T3" fmla="*/ 46 h 47"/>
                <a:gd name="T4" fmla="*/ 40 w 40"/>
                <a:gd name="T5" fmla="*/ 7 h 47"/>
                <a:gd name="T6" fmla="*/ 19 w 40"/>
                <a:gd name="T7" fmla="*/ 44 h 47"/>
                <a:gd name="T8" fmla="*/ 22 w 40"/>
                <a:gd name="T9" fmla="*/ 37 h 47"/>
                <a:gd name="T10" fmla="*/ 25 w 40"/>
                <a:gd name="T11" fmla="*/ 35 h 47"/>
                <a:gd name="T12" fmla="*/ 26 w 40"/>
                <a:gd name="T13" fmla="*/ 33 h 47"/>
                <a:gd name="T14" fmla="*/ 17 w 40"/>
                <a:gd name="T15" fmla="*/ 41 h 47"/>
                <a:gd name="T16" fmla="*/ 17 w 40"/>
                <a:gd name="T17" fmla="*/ 41 h 47"/>
                <a:gd name="T18" fmla="*/ 15 w 40"/>
                <a:gd name="T19" fmla="*/ 37 h 47"/>
                <a:gd name="T20" fmla="*/ 24 w 40"/>
                <a:gd name="T21" fmla="*/ 30 h 47"/>
                <a:gd name="T22" fmla="*/ 26 w 40"/>
                <a:gd name="T23" fmla="*/ 26 h 47"/>
                <a:gd name="T24" fmla="*/ 11 w 40"/>
                <a:gd name="T25" fmla="*/ 30 h 47"/>
                <a:gd name="T26" fmla="*/ 12 w 40"/>
                <a:gd name="T27" fmla="*/ 33 h 47"/>
                <a:gd name="T28" fmla="*/ 37 w 40"/>
                <a:gd name="T29" fmla="*/ 11 h 47"/>
                <a:gd name="T30" fmla="*/ 25 w 40"/>
                <a:gd name="T31" fmla="*/ 22 h 47"/>
                <a:gd name="T32" fmla="*/ 27 w 40"/>
                <a:gd name="T33" fmla="*/ 18 h 47"/>
                <a:gd name="T34" fmla="*/ 37 w 40"/>
                <a:gd name="T35" fmla="*/ 9 h 47"/>
                <a:gd name="T36" fmla="*/ 15 w 40"/>
                <a:gd name="T37" fmla="*/ 24 h 47"/>
                <a:gd name="T38" fmla="*/ 36 w 40"/>
                <a:gd name="T39" fmla="*/ 6 h 47"/>
                <a:gd name="T40" fmla="*/ 19 w 40"/>
                <a:gd name="T41" fmla="*/ 30 h 47"/>
                <a:gd name="T42" fmla="*/ 35 w 40"/>
                <a:gd name="T43" fmla="*/ 19 h 47"/>
                <a:gd name="T44" fmla="*/ 25 w 40"/>
                <a:gd name="T45" fmla="*/ 32 h 47"/>
                <a:gd name="T46" fmla="*/ 31 w 40"/>
                <a:gd name="T47" fmla="*/ 26 h 47"/>
                <a:gd name="T48" fmla="*/ 15 w 40"/>
                <a:gd name="T49" fmla="*/ 37 h 47"/>
                <a:gd name="T50" fmla="*/ 33 w 40"/>
                <a:gd name="T51" fmla="*/ 22 h 47"/>
                <a:gd name="T52" fmla="*/ 14 w 40"/>
                <a:gd name="T53" fmla="*/ 35 h 47"/>
                <a:gd name="T54" fmla="*/ 36 w 40"/>
                <a:gd name="T55" fmla="*/ 5 h 47"/>
                <a:gd name="T56" fmla="*/ 12 w 40"/>
                <a:gd name="T57" fmla="*/ 23 h 47"/>
                <a:gd name="T58" fmla="*/ 35 w 40"/>
                <a:gd name="T59" fmla="*/ 4 h 47"/>
                <a:gd name="T60" fmla="*/ 9 w 40"/>
                <a:gd name="T61" fmla="*/ 26 h 47"/>
                <a:gd name="T62" fmla="*/ 18 w 40"/>
                <a:gd name="T63" fmla="*/ 15 h 47"/>
                <a:gd name="T64" fmla="*/ 15 w 40"/>
                <a:gd name="T65" fmla="*/ 13 h 47"/>
                <a:gd name="T66" fmla="*/ 6 w 40"/>
                <a:gd name="T67" fmla="*/ 20 h 47"/>
                <a:gd name="T68" fmla="*/ 11 w 40"/>
                <a:gd name="T69" fmla="*/ 14 h 47"/>
                <a:gd name="T70" fmla="*/ 9 w 40"/>
                <a:gd name="T71" fmla="*/ 11 h 47"/>
                <a:gd name="T72" fmla="*/ 4 w 40"/>
                <a:gd name="T73" fmla="*/ 14 h 47"/>
                <a:gd name="T74" fmla="*/ 3 w 40"/>
                <a:gd name="T75" fmla="*/ 11 h 47"/>
                <a:gd name="T76" fmla="*/ 11 w 40"/>
                <a:gd name="T77" fmla="*/ 6 h 47"/>
                <a:gd name="T78" fmla="*/ 16 w 40"/>
                <a:gd name="T79" fmla="*/ 9 h 47"/>
                <a:gd name="T80" fmla="*/ 15 w 40"/>
                <a:gd name="T81" fmla="*/ 7 h 47"/>
                <a:gd name="T82" fmla="*/ 7 w 40"/>
                <a:gd name="T83" fmla="*/ 18 h 47"/>
                <a:gd name="T84" fmla="*/ 18 w 40"/>
                <a:gd name="T85" fmla="*/ 14 h 47"/>
                <a:gd name="T86" fmla="*/ 18 w 40"/>
                <a:gd name="T87" fmla="*/ 15 h 47"/>
                <a:gd name="T88" fmla="*/ 16 w 40"/>
                <a:gd name="T89" fmla="*/ 19 h 47"/>
                <a:gd name="T90" fmla="*/ 18 w 40"/>
                <a:gd name="T91" fmla="*/ 15 h 47"/>
                <a:gd name="T92" fmla="*/ 25 w 40"/>
                <a:gd name="T93" fmla="*/ 11 h 47"/>
                <a:gd name="T94" fmla="*/ 20 w 40"/>
                <a:gd name="T95" fmla="*/ 16 h 47"/>
                <a:gd name="T96" fmla="*/ 26 w 40"/>
                <a:gd name="T97" fmla="*/ 11 h 47"/>
                <a:gd name="T98" fmla="*/ 33 w 40"/>
                <a:gd name="T99" fmla="*/ 5 h 47"/>
                <a:gd name="T100" fmla="*/ 21 w 40"/>
                <a:gd name="T101" fmla="*/ 15 h 47"/>
                <a:gd name="T102" fmla="*/ 25 w 40"/>
                <a:gd name="T103" fmla="*/ 10 h 47"/>
                <a:gd name="T104" fmla="*/ 29 w 40"/>
                <a:gd name="T105" fmla="*/ 5 h 47"/>
                <a:gd name="T106" fmla="*/ 4 w 40"/>
                <a:gd name="T107" fmla="*/ 14 h 47"/>
                <a:gd name="T108" fmla="*/ 3 w 40"/>
                <a:gd name="T109" fmla="*/ 12 h 47"/>
                <a:gd name="T110" fmla="*/ 13 w 40"/>
                <a:gd name="T111" fmla="*/ 5 h 47"/>
                <a:gd name="T112" fmla="*/ 9 w 40"/>
                <a:gd name="T113" fmla="*/ 27 h 47"/>
                <a:gd name="T114" fmla="*/ 25 w 40"/>
                <a:gd name="T115" fmla="*/ 19 h 47"/>
                <a:gd name="T116" fmla="*/ 11 w 40"/>
                <a:gd name="T117" fmla="*/ 3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 h="47">
                  <a:moveTo>
                    <a:pt x="40" y="7"/>
                  </a:moveTo>
                  <a:cubicBezTo>
                    <a:pt x="39" y="3"/>
                    <a:pt x="35" y="1"/>
                    <a:pt x="31" y="2"/>
                  </a:cubicBezTo>
                  <a:cubicBezTo>
                    <a:pt x="25" y="3"/>
                    <a:pt x="22" y="8"/>
                    <a:pt x="20" y="13"/>
                  </a:cubicBezTo>
                  <a:cubicBezTo>
                    <a:pt x="18" y="9"/>
                    <a:pt x="16" y="4"/>
                    <a:pt x="12" y="2"/>
                  </a:cubicBezTo>
                  <a:cubicBezTo>
                    <a:pt x="7" y="0"/>
                    <a:pt x="3" y="2"/>
                    <a:pt x="2" y="6"/>
                  </a:cubicBezTo>
                  <a:cubicBezTo>
                    <a:pt x="0" y="11"/>
                    <a:pt x="2" y="18"/>
                    <a:pt x="4" y="22"/>
                  </a:cubicBezTo>
                  <a:cubicBezTo>
                    <a:pt x="8" y="31"/>
                    <a:pt x="13" y="38"/>
                    <a:pt x="18" y="46"/>
                  </a:cubicBezTo>
                  <a:cubicBezTo>
                    <a:pt x="18" y="46"/>
                    <a:pt x="18" y="46"/>
                    <a:pt x="18" y="46"/>
                  </a:cubicBezTo>
                  <a:cubicBezTo>
                    <a:pt x="19" y="47"/>
                    <a:pt x="19" y="46"/>
                    <a:pt x="20" y="46"/>
                  </a:cubicBezTo>
                  <a:cubicBezTo>
                    <a:pt x="20" y="46"/>
                    <a:pt x="20" y="46"/>
                    <a:pt x="20" y="46"/>
                  </a:cubicBezTo>
                  <a:cubicBezTo>
                    <a:pt x="26" y="38"/>
                    <a:pt x="31" y="31"/>
                    <a:pt x="35" y="23"/>
                  </a:cubicBezTo>
                  <a:cubicBezTo>
                    <a:pt x="38" y="18"/>
                    <a:pt x="40" y="13"/>
                    <a:pt x="40" y="7"/>
                  </a:cubicBezTo>
                  <a:close/>
                  <a:moveTo>
                    <a:pt x="19" y="44"/>
                  </a:moveTo>
                  <a:cubicBezTo>
                    <a:pt x="19" y="43"/>
                    <a:pt x="19" y="43"/>
                    <a:pt x="19" y="43"/>
                  </a:cubicBezTo>
                  <a:cubicBezTo>
                    <a:pt x="20" y="42"/>
                    <a:pt x="21" y="41"/>
                    <a:pt x="22" y="40"/>
                  </a:cubicBezTo>
                  <a:cubicBezTo>
                    <a:pt x="21" y="41"/>
                    <a:pt x="20" y="42"/>
                    <a:pt x="19" y="44"/>
                  </a:cubicBezTo>
                  <a:close/>
                  <a:moveTo>
                    <a:pt x="17" y="41"/>
                  </a:moveTo>
                  <a:cubicBezTo>
                    <a:pt x="18" y="41"/>
                    <a:pt x="19" y="40"/>
                    <a:pt x="19" y="39"/>
                  </a:cubicBezTo>
                  <a:cubicBezTo>
                    <a:pt x="20" y="39"/>
                    <a:pt x="21" y="38"/>
                    <a:pt x="22" y="37"/>
                  </a:cubicBezTo>
                  <a:cubicBezTo>
                    <a:pt x="22" y="37"/>
                    <a:pt x="22" y="37"/>
                    <a:pt x="22" y="37"/>
                  </a:cubicBezTo>
                  <a:cubicBezTo>
                    <a:pt x="21" y="38"/>
                    <a:pt x="19" y="40"/>
                    <a:pt x="18" y="41"/>
                  </a:cubicBezTo>
                  <a:cubicBezTo>
                    <a:pt x="18" y="41"/>
                    <a:pt x="18" y="41"/>
                    <a:pt x="17" y="41"/>
                  </a:cubicBezTo>
                  <a:cubicBezTo>
                    <a:pt x="17" y="41"/>
                    <a:pt x="17" y="41"/>
                    <a:pt x="17" y="41"/>
                  </a:cubicBezTo>
                  <a:close/>
                  <a:moveTo>
                    <a:pt x="25" y="35"/>
                  </a:moveTo>
                  <a:cubicBezTo>
                    <a:pt x="23" y="37"/>
                    <a:pt x="21" y="40"/>
                    <a:pt x="19" y="43"/>
                  </a:cubicBezTo>
                  <a:cubicBezTo>
                    <a:pt x="18" y="42"/>
                    <a:pt x="18" y="42"/>
                    <a:pt x="18" y="41"/>
                  </a:cubicBezTo>
                  <a:cubicBezTo>
                    <a:pt x="21" y="40"/>
                    <a:pt x="23" y="37"/>
                    <a:pt x="25" y="35"/>
                  </a:cubicBezTo>
                  <a:close/>
                  <a:moveTo>
                    <a:pt x="26" y="33"/>
                  </a:moveTo>
                  <a:cubicBezTo>
                    <a:pt x="26" y="33"/>
                    <a:pt x="26" y="34"/>
                    <a:pt x="25" y="34"/>
                  </a:cubicBezTo>
                  <a:cubicBezTo>
                    <a:pt x="26" y="33"/>
                    <a:pt x="26" y="33"/>
                    <a:pt x="27" y="32"/>
                  </a:cubicBezTo>
                  <a:cubicBezTo>
                    <a:pt x="27" y="33"/>
                    <a:pt x="27" y="33"/>
                    <a:pt x="26" y="33"/>
                  </a:cubicBezTo>
                  <a:close/>
                  <a:moveTo>
                    <a:pt x="17" y="41"/>
                  </a:moveTo>
                  <a:cubicBezTo>
                    <a:pt x="17" y="40"/>
                    <a:pt x="16" y="40"/>
                    <a:pt x="16" y="39"/>
                  </a:cubicBezTo>
                  <a:cubicBezTo>
                    <a:pt x="20" y="36"/>
                    <a:pt x="24" y="33"/>
                    <a:pt x="28" y="30"/>
                  </a:cubicBezTo>
                  <a:cubicBezTo>
                    <a:pt x="28" y="30"/>
                    <a:pt x="28" y="30"/>
                    <a:pt x="28" y="30"/>
                  </a:cubicBezTo>
                  <a:cubicBezTo>
                    <a:pt x="24" y="34"/>
                    <a:pt x="21" y="37"/>
                    <a:pt x="17" y="41"/>
                  </a:cubicBezTo>
                  <a:close/>
                  <a:moveTo>
                    <a:pt x="15" y="37"/>
                  </a:moveTo>
                  <a:cubicBezTo>
                    <a:pt x="17" y="37"/>
                    <a:pt x="19" y="36"/>
                    <a:pt x="21" y="34"/>
                  </a:cubicBezTo>
                  <a:cubicBezTo>
                    <a:pt x="19" y="36"/>
                    <a:pt x="17" y="37"/>
                    <a:pt x="16" y="39"/>
                  </a:cubicBezTo>
                  <a:cubicBezTo>
                    <a:pt x="16" y="38"/>
                    <a:pt x="15" y="38"/>
                    <a:pt x="15" y="37"/>
                  </a:cubicBezTo>
                  <a:close/>
                  <a:moveTo>
                    <a:pt x="14" y="35"/>
                  </a:moveTo>
                  <a:cubicBezTo>
                    <a:pt x="20" y="33"/>
                    <a:pt x="25" y="29"/>
                    <a:pt x="31" y="25"/>
                  </a:cubicBezTo>
                  <a:cubicBezTo>
                    <a:pt x="31" y="25"/>
                    <a:pt x="31" y="25"/>
                    <a:pt x="31" y="25"/>
                  </a:cubicBezTo>
                  <a:cubicBezTo>
                    <a:pt x="29" y="27"/>
                    <a:pt x="27" y="28"/>
                    <a:pt x="24" y="30"/>
                  </a:cubicBezTo>
                  <a:cubicBezTo>
                    <a:pt x="21" y="32"/>
                    <a:pt x="18" y="35"/>
                    <a:pt x="15" y="37"/>
                  </a:cubicBezTo>
                  <a:cubicBezTo>
                    <a:pt x="14" y="36"/>
                    <a:pt x="14" y="36"/>
                    <a:pt x="14" y="35"/>
                  </a:cubicBezTo>
                  <a:close/>
                  <a:moveTo>
                    <a:pt x="13" y="33"/>
                  </a:moveTo>
                  <a:cubicBezTo>
                    <a:pt x="17" y="31"/>
                    <a:pt x="22" y="28"/>
                    <a:pt x="26" y="26"/>
                  </a:cubicBezTo>
                  <a:cubicBezTo>
                    <a:pt x="28" y="25"/>
                    <a:pt x="29" y="24"/>
                    <a:pt x="30" y="23"/>
                  </a:cubicBezTo>
                  <a:cubicBezTo>
                    <a:pt x="25" y="27"/>
                    <a:pt x="18" y="30"/>
                    <a:pt x="13" y="35"/>
                  </a:cubicBezTo>
                  <a:cubicBezTo>
                    <a:pt x="13" y="34"/>
                    <a:pt x="13" y="34"/>
                    <a:pt x="13" y="33"/>
                  </a:cubicBezTo>
                  <a:close/>
                  <a:moveTo>
                    <a:pt x="11" y="30"/>
                  </a:moveTo>
                  <a:cubicBezTo>
                    <a:pt x="11" y="30"/>
                    <a:pt x="11" y="30"/>
                    <a:pt x="11" y="30"/>
                  </a:cubicBezTo>
                  <a:cubicBezTo>
                    <a:pt x="16" y="28"/>
                    <a:pt x="20" y="25"/>
                    <a:pt x="25" y="23"/>
                  </a:cubicBezTo>
                  <a:cubicBezTo>
                    <a:pt x="25" y="23"/>
                    <a:pt x="24" y="23"/>
                    <a:pt x="24" y="23"/>
                  </a:cubicBezTo>
                  <a:cubicBezTo>
                    <a:pt x="20" y="26"/>
                    <a:pt x="16" y="29"/>
                    <a:pt x="12" y="33"/>
                  </a:cubicBezTo>
                  <a:cubicBezTo>
                    <a:pt x="12" y="32"/>
                    <a:pt x="11" y="31"/>
                    <a:pt x="11" y="30"/>
                  </a:cubicBezTo>
                  <a:close/>
                  <a:moveTo>
                    <a:pt x="28" y="17"/>
                  </a:moveTo>
                  <a:cubicBezTo>
                    <a:pt x="31" y="15"/>
                    <a:pt x="33" y="13"/>
                    <a:pt x="36" y="11"/>
                  </a:cubicBezTo>
                  <a:cubicBezTo>
                    <a:pt x="36" y="11"/>
                    <a:pt x="37" y="11"/>
                    <a:pt x="37" y="11"/>
                  </a:cubicBezTo>
                  <a:cubicBezTo>
                    <a:pt x="37" y="10"/>
                    <a:pt x="37" y="10"/>
                    <a:pt x="37" y="10"/>
                  </a:cubicBezTo>
                  <a:cubicBezTo>
                    <a:pt x="37" y="11"/>
                    <a:pt x="37" y="12"/>
                    <a:pt x="37" y="12"/>
                  </a:cubicBezTo>
                  <a:cubicBezTo>
                    <a:pt x="37" y="13"/>
                    <a:pt x="37" y="13"/>
                    <a:pt x="37" y="13"/>
                  </a:cubicBezTo>
                  <a:cubicBezTo>
                    <a:pt x="32" y="15"/>
                    <a:pt x="29" y="20"/>
                    <a:pt x="25" y="22"/>
                  </a:cubicBezTo>
                  <a:cubicBezTo>
                    <a:pt x="22" y="24"/>
                    <a:pt x="19" y="25"/>
                    <a:pt x="17" y="27"/>
                  </a:cubicBezTo>
                  <a:cubicBezTo>
                    <a:pt x="16" y="28"/>
                    <a:pt x="14" y="28"/>
                    <a:pt x="13" y="29"/>
                  </a:cubicBezTo>
                  <a:cubicBezTo>
                    <a:pt x="11" y="30"/>
                    <a:pt x="13" y="29"/>
                    <a:pt x="14" y="28"/>
                  </a:cubicBezTo>
                  <a:cubicBezTo>
                    <a:pt x="18" y="25"/>
                    <a:pt x="23" y="22"/>
                    <a:pt x="27" y="18"/>
                  </a:cubicBezTo>
                  <a:cubicBezTo>
                    <a:pt x="27" y="18"/>
                    <a:pt x="28" y="18"/>
                    <a:pt x="28" y="17"/>
                  </a:cubicBezTo>
                  <a:close/>
                  <a:moveTo>
                    <a:pt x="37" y="6"/>
                  </a:moveTo>
                  <a:cubicBezTo>
                    <a:pt x="37" y="7"/>
                    <a:pt x="37" y="8"/>
                    <a:pt x="37" y="9"/>
                  </a:cubicBezTo>
                  <a:cubicBezTo>
                    <a:pt x="37" y="9"/>
                    <a:pt x="37" y="9"/>
                    <a:pt x="37" y="9"/>
                  </a:cubicBezTo>
                  <a:cubicBezTo>
                    <a:pt x="34" y="11"/>
                    <a:pt x="32" y="13"/>
                    <a:pt x="29" y="15"/>
                  </a:cubicBezTo>
                  <a:cubicBezTo>
                    <a:pt x="26" y="18"/>
                    <a:pt x="23" y="20"/>
                    <a:pt x="19" y="22"/>
                  </a:cubicBezTo>
                  <a:cubicBezTo>
                    <a:pt x="17" y="23"/>
                    <a:pt x="15" y="24"/>
                    <a:pt x="13" y="26"/>
                  </a:cubicBezTo>
                  <a:cubicBezTo>
                    <a:pt x="13" y="25"/>
                    <a:pt x="14" y="24"/>
                    <a:pt x="15" y="24"/>
                  </a:cubicBezTo>
                  <a:cubicBezTo>
                    <a:pt x="22" y="18"/>
                    <a:pt x="31" y="13"/>
                    <a:pt x="37" y="6"/>
                  </a:cubicBezTo>
                  <a:close/>
                  <a:moveTo>
                    <a:pt x="23" y="18"/>
                  </a:moveTo>
                  <a:cubicBezTo>
                    <a:pt x="25" y="16"/>
                    <a:pt x="27" y="14"/>
                    <a:pt x="30" y="12"/>
                  </a:cubicBezTo>
                  <a:cubicBezTo>
                    <a:pt x="32" y="10"/>
                    <a:pt x="34" y="8"/>
                    <a:pt x="36" y="6"/>
                  </a:cubicBezTo>
                  <a:cubicBezTo>
                    <a:pt x="32" y="11"/>
                    <a:pt x="27" y="14"/>
                    <a:pt x="23" y="18"/>
                  </a:cubicBezTo>
                  <a:close/>
                  <a:moveTo>
                    <a:pt x="35" y="19"/>
                  </a:moveTo>
                  <a:cubicBezTo>
                    <a:pt x="32" y="22"/>
                    <a:pt x="28" y="24"/>
                    <a:pt x="25" y="26"/>
                  </a:cubicBezTo>
                  <a:cubicBezTo>
                    <a:pt x="23" y="27"/>
                    <a:pt x="21" y="28"/>
                    <a:pt x="19" y="30"/>
                  </a:cubicBezTo>
                  <a:cubicBezTo>
                    <a:pt x="17" y="31"/>
                    <a:pt x="14" y="32"/>
                    <a:pt x="13" y="33"/>
                  </a:cubicBezTo>
                  <a:cubicBezTo>
                    <a:pt x="17" y="29"/>
                    <a:pt x="21" y="26"/>
                    <a:pt x="25" y="23"/>
                  </a:cubicBezTo>
                  <a:cubicBezTo>
                    <a:pt x="29" y="20"/>
                    <a:pt x="33" y="17"/>
                    <a:pt x="37" y="14"/>
                  </a:cubicBezTo>
                  <a:cubicBezTo>
                    <a:pt x="36" y="16"/>
                    <a:pt x="35" y="18"/>
                    <a:pt x="35" y="19"/>
                  </a:cubicBezTo>
                  <a:close/>
                  <a:moveTo>
                    <a:pt x="29" y="29"/>
                  </a:moveTo>
                  <a:cubicBezTo>
                    <a:pt x="27" y="31"/>
                    <a:pt x="24" y="33"/>
                    <a:pt x="22" y="35"/>
                  </a:cubicBezTo>
                  <a:cubicBezTo>
                    <a:pt x="21" y="35"/>
                    <a:pt x="21" y="35"/>
                    <a:pt x="20" y="36"/>
                  </a:cubicBezTo>
                  <a:cubicBezTo>
                    <a:pt x="22" y="34"/>
                    <a:pt x="23" y="33"/>
                    <a:pt x="25" y="32"/>
                  </a:cubicBezTo>
                  <a:cubicBezTo>
                    <a:pt x="27" y="30"/>
                    <a:pt x="29" y="29"/>
                    <a:pt x="30" y="27"/>
                  </a:cubicBezTo>
                  <a:cubicBezTo>
                    <a:pt x="30" y="28"/>
                    <a:pt x="30" y="28"/>
                    <a:pt x="29" y="29"/>
                  </a:cubicBezTo>
                  <a:close/>
                  <a:moveTo>
                    <a:pt x="31" y="25"/>
                  </a:moveTo>
                  <a:cubicBezTo>
                    <a:pt x="31" y="26"/>
                    <a:pt x="31" y="26"/>
                    <a:pt x="31" y="26"/>
                  </a:cubicBezTo>
                  <a:cubicBezTo>
                    <a:pt x="31" y="26"/>
                    <a:pt x="31" y="26"/>
                    <a:pt x="30" y="26"/>
                  </a:cubicBezTo>
                  <a:cubicBezTo>
                    <a:pt x="29" y="28"/>
                    <a:pt x="27" y="29"/>
                    <a:pt x="25" y="31"/>
                  </a:cubicBezTo>
                  <a:cubicBezTo>
                    <a:pt x="23" y="32"/>
                    <a:pt x="21" y="34"/>
                    <a:pt x="19" y="35"/>
                  </a:cubicBezTo>
                  <a:cubicBezTo>
                    <a:pt x="18" y="36"/>
                    <a:pt x="16" y="36"/>
                    <a:pt x="15" y="37"/>
                  </a:cubicBezTo>
                  <a:cubicBezTo>
                    <a:pt x="16" y="36"/>
                    <a:pt x="18" y="35"/>
                    <a:pt x="19" y="35"/>
                  </a:cubicBezTo>
                  <a:cubicBezTo>
                    <a:pt x="24" y="31"/>
                    <a:pt x="29" y="28"/>
                    <a:pt x="32" y="23"/>
                  </a:cubicBezTo>
                  <a:cubicBezTo>
                    <a:pt x="32" y="24"/>
                    <a:pt x="32" y="25"/>
                    <a:pt x="31" y="25"/>
                  </a:cubicBezTo>
                  <a:close/>
                  <a:moveTo>
                    <a:pt x="33" y="22"/>
                  </a:moveTo>
                  <a:cubicBezTo>
                    <a:pt x="33" y="22"/>
                    <a:pt x="33" y="22"/>
                    <a:pt x="33" y="22"/>
                  </a:cubicBezTo>
                  <a:cubicBezTo>
                    <a:pt x="29" y="25"/>
                    <a:pt x="26" y="28"/>
                    <a:pt x="22" y="30"/>
                  </a:cubicBezTo>
                  <a:cubicBezTo>
                    <a:pt x="21" y="32"/>
                    <a:pt x="19" y="33"/>
                    <a:pt x="17" y="34"/>
                  </a:cubicBezTo>
                  <a:cubicBezTo>
                    <a:pt x="17" y="34"/>
                    <a:pt x="14" y="35"/>
                    <a:pt x="14" y="35"/>
                  </a:cubicBezTo>
                  <a:cubicBezTo>
                    <a:pt x="15" y="34"/>
                    <a:pt x="16" y="33"/>
                    <a:pt x="17" y="32"/>
                  </a:cubicBezTo>
                  <a:cubicBezTo>
                    <a:pt x="22" y="28"/>
                    <a:pt x="29" y="25"/>
                    <a:pt x="34" y="21"/>
                  </a:cubicBezTo>
                  <a:cubicBezTo>
                    <a:pt x="34" y="21"/>
                    <a:pt x="33" y="22"/>
                    <a:pt x="33" y="22"/>
                  </a:cubicBezTo>
                  <a:close/>
                  <a:moveTo>
                    <a:pt x="36" y="5"/>
                  </a:moveTo>
                  <a:cubicBezTo>
                    <a:pt x="31" y="9"/>
                    <a:pt x="27" y="14"/>
                    <a:pt x="22" y="18"/>
                  </a:cubicBezTo>
                  <a:cubicBezTo>
                    <a:pt x="19" y="20"/>
                    <a:pt x="16" y="22"/>
                    <a:pt x="13" y="24"/>
                  </a:cubicBezTo>
                  <a:cubicBezTo>
                    <a:pt x="12" y="25"/>
                    <a:pt x="11" y="25"/>
                    <a:pt x="9" y="26"/>
                  </a:cubicBezTo>
                  <a:cubicBezTo>
                    <a:pt x="10" y="26"/>
                    <a:pt x="11" y="24"/>
                    <a:pt x="12" y="23"/>
                  </a:cubicBezTo>
                  <a:cubicBezTo>
                    <a:pt x="12" y="23"/>
                    <a:pt x="12" y="23"/>
                    <a:pt x="12" y="23"/>
                  </a:cubicBezTo>
                  <a:cubicBezTo>
                    <a:pt x="13" y="22"/>
                    <a:pt x="15" y="21"/>
                    <a:pt x="16" y="20"/>
                  </a:cubicBezTo>
                  <a:cubicBezTo>
                    <a:pt x="19" y="17"/>
                    <a:pt x="23" y="15"/>
                    <a:pt x="26" y="13"/>
                  </a:cubicBezTo>
                  <a:cubicBezTo>
                    <a:pt x="29" y="10"/>
                    <a:pt x="33" y="8"/>
                    <a:pt x="35" y="4"/>
                  </a:cubicBezTo>
                  <a:cubicBezTo>
                    <a:pt x="35" y="4"/>
                    <a:pt x="36" y="5"/>
                    <a:pt x="36" y="5"/>
                  </a:cubicBezTo>
                  <a:close/>
                  <a:moveTo>
                    <a:pt x="8" y="25"/>
                  </a:moveTo>
                  <a:cubicBezTo>
                    <a:pt x="9" y="25"/>
                    <a:pt x="9" y="25"/>
                    <a:pt x="10" y="24"/>
                  </a:cubicBezTo>
                  <a:cubicBezTo>
                    <a:pt x="9" y="25"/>
                    <a:pt x="9" y="25"/>
                    <a:pt x="9" y="26"/>
                  </a:cubicBezTo>
                  <a:cubicBezTo>
                    <a:pt x="9" y="26"/>
                    <a:pt x="8" y="25"/>
                    <a:pt x="8" y="25"/>
                  </a:cubicBezTo>
                  <a:close/>
                  <a:moveTo>
                    <a:pt x="7" y="22"/>
                  </a:moveTo>
                  <a:cubicBezTo>
                    <a:pt x="9" y="21"/>
                    <a:pt x="10" y="20"/>
                    <a:pt x="12" y="19"/>
                  </a:cubicBezTo>
                  <a:cubicBezTo>
                    <a:pt x="14" y="17"/>
                    <a:pt x="16" y="16"/>
                    <a:pt x="18" y="15"/>
                  </a:cubicBezTo>
                  <a:cubicBezTo>
                    <a:pt x="15" y="18"/>
                    <a:pt x="11" y="21"/>
                    <a:pt x="8" y="24"/>
                  </a:cubicBezTo>
                  <a:cubicBezTo>
                    <a:pt x="8" y="24"/>
                    <a:pt x="7" y="23"/>
                    <a:pt x="7" y="22"/>
                  </a:cubicBezTo>
                  <a:close/>
                  <a:moveTo>
                    <a:pt x="6" y="20"/>
                  </a:moveTo>
                  <a:cubicBezTo>
                    <a:pt x="9" y="18"/>
                    <a:pt x="12" y="15"/>
                    <a:pt x="15" y="13"/>
                  </a:cubicBezTo>
                  <a:cubicBezTo>
                    <a:pt x="15" y="13"/>
                    <a:pt x="17" y="11"/>
                    <a:pt x="15" y="13"/>
                  </a:cubicBezTo>
                  <a:cubicBezTo>
                    <a:pt x="14" y="14"/>
                    <a:pt x="14" y="15"/>
                    <a:pt x="13" y="16"/>
                  </a:cubicBezTo>
                  <a:cubicBezTo>
                    <a:pt x="11" y="18"/>
                    <a:pt x="9" y="20"/>
                    <a:pt x="7" y="22"/>
                  </a:cubicBezTo>
                  <a:cubicBezTo>
                    <a:pt x="6" y="21"/>
                    <a:pt x="6" y="20"/>
                    <a:pt x="6" y="20"/>
                  </a:cubicBezTo>
                  <a:close/>
                  <a:moveTo>
                    <a:pt x="5" y="17"/>
                  </a:moveTo>
                  <a:cubicBezTo>
                    <a:pt x="8" y="15"/>
                    <a:pt x="11" y="12"/>
                    <a:pt x="15" y="10"/>
                  </a:cubicBezTo>
                  <a:cubicBezTo>
                    <a:pt x="17" y="9"/>
                    <a:pt x="14" y="12"/>
                    <a:pt x="13" y="12"/>
                  </a:cubicBezTo>
                  <a:cubicBezTo>
                    <a:pt x="13" y="13"/>
                    <a:pt x="12" y="13"/>
                    <a:pt x="11" y="14"/>
                  </a:cubicBezTo>
                  <a:cubicBezTo>
                    <a:pt x="9" y="16"/>
                    <a:pt x="7" y="17"/>
                    <a:pt x="5" y="19"/>
                  </a:cubicBezTo>
                  <a:cubicBezTo>
                    <a:pt x="5" y="18"/>
                    <a:pt x="5" y="18"/>
                    <a:pt x="5" y="17"/>
                  </a:cubicBezTo>
                  <a:close/>
                  <a:moveTo>
                    <a:pt x="4" y="14"/>
                  </a:moveTo>
                  <a:cubicBezTo>
                    <a:pt x="6" y="13"/>
                    <a:pt x="7" y="12"/>
                    <a:pt x="9" y="11"/>
                  </a:cubicBezTo>
                  <a:cubicBezTo>
                    <a:pt x="10" y="10"/>
                    <a:pt x="11" y="10"/>
                    <a:pt x="12" y="9"/>
                  </a:cubicBezTo>
                  <a:cubicBezTo>
                    <a:pt x="13" y="8"/>
                    <a:pt x="15" y="6"/>
                    <a:pt x="13" y="9"/>
                  </a:cubicBezTo>
                  <a:cubicBezTo>
                    <a:pt x="11" y="12"/>
                    <a:pt x="7" y="14"/>
                    <a:pt x="4" y="16"/>
                  </a:cubicBezTo>
                  <a:cubicBezTo>
                    <a:pt x="4" y="16"/>
                    <a:pt x="4" y="15"/>
                    <a:pt x="4" y="14"/>
                  </a:cubicBezTo>
                  <a:close/>
                  <a:moveTo>
                    <a:pt x="3" y="9"/>
                  </a:moveTo>
                  <a:cubicBezTo>
                    <a:pt x="4" y="8"/>
                    <a:pt x="5" y="8"/>
                    <a:pt x="7" y="7"/>
                  </a:cubicBezTo>
                  <a:cubicBezTo>
                    <a:pt x="8" y="5"/>
                    <a:pt x="11" y="3"/>
                    <a:pt x="8" y="7"/>
                  </a:cubicBezTo>
                  <a:cubicBezTo>
                    <a:pt x="7" y="8"/>
                    <a:pt x="5" y="9"/>
                    <a:pt x="3" y="11"/>
                  </a:cubicBezTo>
                  <a:cubicBezTo>
                    <a:pt x="3" y="11"/>
                    <a:pt x="3" y="10"/>
                    <a:pt x="3" y="9"/>
                  </a:cubicBezTo>
                  <a:close/>
                  <a:moveTo>
                    <a:pt x="3" y="13"/>
                  </a:moveTo>
                  <a:cubicBezTo>
                    <a:pt x="3" y="13"/>
                    <a:pt x="3" y="12"/>
                    <a:pt x="3" y="12"/>
                  </a:cubicBezTo>
                  <a:cubicBezTo>
                    <a:pt x="6" y="11"/>
                    <a:pt x="9" y="8"/>
                    <a:pt x="11" y="6"/>
                  </a:cubicBezTo>
                  <a:cubicBezTo>
                    <a:pt x="14" y="5"/>
                    <a:pt x="10" y="9"/>
                    <a:pt x="9" y="9"/>
                  </a:cubicBezTo>
                  <a:cubicBezTo>
                    <a:pt x="7" y="11"/>
                    <a:pt x="5" y="12"/>
                    <a:pt x="4" y="14"/>
                  </a:cubicBezTo>
                  <a:cubicBezTo>
                    <a:pt x="4" y="13"/>
                    <a:pt x="4" y="13"/>
                    <a:pt x="3" y="13"/>
                  </a:cubicBezTo>
                  <a:close/>
                  <a:moveTo>
                    <a:pt x="16" y="9"/>
                  </a:moveTo>
                  <a:cubicBezTo>
                    <a:pt x="14" y="10"/>
                    <a:pt x="12" y="11"/>
                    <a:pt x="11" y="12"/>
                  </a:cubicBezTo>
                  <a:cubicBezTo>
                    <a:pt x="9" y="14"/>
                    <a:pt x="6" y="15"/>
                    <a:pt x="4" y="17"/>
                  </a:cubicBezTo>
                  <a:cubicBezTo>
                    <a:pt x="4" y="17"/>
                    <a:pt x="4" y="17"/>
                    <a:pt x="4" y="17"/>
                  </a:cubicBezTo>
                  <a:cubicBezTo>
                    <a:pt x="8" y="13"/>
                    <a:pt x="12" y="11"/>
                    <a:pt x="15" y="7"/>
                  </a:cubicBezTo>
                  <a:cubicBezTo>
                    <a:pt x="15" y="8"/>
                    <a:pt x="16" y="9"/>
                    <a:pt x="16" y="9"/>
                  </a:cubicBezTo>
                  <a:close/>
                  <a:moveTo>
                    <a:pt x="17" y="12"/>
                  </a:moveTo>
                  <a:cubicBezTo>
                    <a:pt x="13" y="13"/>
                    <a:pt x="11" y="16"/>
                    <a:pt x="8" y="18"/>
                  </a:cubicBezTo>
                  <a:cubicBezTo>
                    <a:pt x="7" y="19"/>
                    <a:pt x="5" y="20"/>
                    <a:pt x="7" y="18"/>
                  </a:cubicBezTo>
                  <a:cubicBezTo>
                    <a:pt x="8" y="17"/>
                    <a:pt x="9" y="16"/>
                    <a:pt x="10" y="16"/>
                  </a:cubicBezTo>
                  <a:cubicBezTo>
                    <a:pt x="12" y="14"/>
                    <a:pt x="14" y="12"/>
                    <a:pt x="16" y="10"/>
                  </a:cubicBezTo>
                  <a:cubicBezTo>
                    <a:pt x="16" y="11"/>
                    <a:pt x="17" y="11"/>
                    <a:pt x="17" y="12"/>
                  </a:cubicBezTo>
                  <a:close/>
                  <a:moveTo>
                    <a:pt x="18" y="14"/>
                  </a:moveTo>
                  <a:cubicBezTo>
                    <a:pt x="14" y="16"/>
                    <a:pt x="11" y="19"/>
                    <a:pt x="7" y="21"/>
                  </a:cubicBezTo>
                  <a:cubicBezTo>
                    <a:pt x="11" y="19"/>
                    <a:pt x="14" y="15"/>
                    <a:pt x="17" y="12"/>
                  </a:cubicBezTo>
                  <a:cubicBezTo>
                    <a:pt x="17" y="13"/>
                    <a:pt x="18" y="13"/>
                    <a:pt x="18" y="14"/>
                  </a:cubicBezTo>
                  <a:close/>
                  <a:moveTo>
                    <a:pt x="18" y="15"/>
                  </a:moveTo>
                  <a:cubicBezTo>
                    <a:pt x="19" y="15"/>
                    <a:pt x="19" y="15"/>
                    <a:pt x="19" y="15"/>
                  </a:cubicBezTo>
                  <a:cubicBezTo>
                    <a:pt x="19" y="16"/>
                    <a:pt x="19" y="16"/>
                    <a:pt x="19" y="16"/>
                  </a:cubicBezTo>
                  <a:cubicBezTo>
                    <a:pt x="19" y="16"/>
                    <a:pt x="18" y="17"/>
                    <a:pt x="17" y="18"/>
                  </a:cubicBezTo>
                  <a:cubicBezTo>
                    <a:pt x="17" y="18"/>
                    <a:pt x="16" y="19"/>
                    <a:pt x="16" y="19"/>
                  </a:cubicBezTo>
                  <a:cubicBezTo>
                    <a:pt x="14" y="20"/>
                    <a:pt x="13" y="22"/>
                    <a:pt x="11" y="23"/>
                  </a:cubicBezTo>
                  <a:cubicBezTo>
                    <a:pt x="11" y="23"/>
                    <a:pt x="11" y="23"/>
                    <a:pt x="10" y="24"/>
                  </a:cubicBezTo>
                  <a:cubicBezTo>
                    <a:pt x="10" y="24"/>
                    <a:pt x="8" y="26"/>
                    <a:pt x="9" y="24"/>
                  </a:cubicBezTo>
                  <a:cubicBezTo>
                    <a:pt x="12" y="20"/>
                    <a:pt x="15" y="18"/>
                    <a:pt x="18" y="15"/>
                  </a:cubicBezTo>
                  <a:cubicBezTo>
                    <a:pt x="18" y="15"/>
                    <a:pt x="18" y="15"/>
                    <a:pt x="18" y="15"/>
                  </a:cubicBezTo>
                  <a:close/>
                  <a:moveTo>
                    <a:pt x="23" y="12"/>
                  </a:moveTo>
                  <a:cubicBezTo>
                    <a:pt x="25" y="11"/>
                    <a:pt x="27" y="9"/>
                    <a:pt x="29" y="8"/>
                  </a:cubicBezTo>
                  <a:cubicBezTo>
                    <a:pt x="28" y="9"/>
                    <a:pt x="27" y="10"/>
                    <a:pt x="25" y="11"/>
                  </a:cubicBezTo>
                  <a:cubicBezTo>
                    <a:pt x="24" y="12"/>
                    <a:pt x="23" y="12"/>
                    <a:pt x="22" y="13"/>
                  </a:cubicBezTo>
                  <a:cubicBezTo>
                    <a:pt x="22" y="13"/>
                    <a:pt x="22" y="12"/>
                    <a:pt x="23" y="12"/>
                  </a:cubicBezTo>
                  <a:close/>
                  <a:moveTo>
                    <a:pt x="20" y="16"/>
                  </a:moveTo>
                  <a:cubicBezTo>
                    <a:pt x="20" y="16"/>
                    <a:pt x="20" y="16"/>
                    <a:pt x="20" y="16"/>
                  </a:cubicBezTo>
                  <a:cubicBezTo>
                    <a:pt x="20" y="16"/>
                    <a:pt x="19" y="16"/>
                    <a:pt x="19" y="17"/>
                  </a:cubicBezTo>
                  <a:cubicBezTo>
                    <a:pt x="19" y="16"/>
                    <a:pt x="20" y="16"/>
                    <a:pt x="20" y="16"/>
                  </a:cubicBezTo>
                  <a:close/>
                  <a:moveTo>
                    <a:pt x="21" y="15"/>
                  </a:moveTo>
                  <a:cubicBezTo>
                    <a:pt x="23" y="13"/>
                    <a:pt x="24" y="12"/>
                    <a:pt x="26" y="11"/>
                  </a:cubicBezTo>
                  <a:cubicBezTo>
                    <a:pt x="27" y="10"/>
                    <a:pt x="29" y="9"/>
                    <a:pt x="30" y="8"/>
                  </a:cubicBezTo>
                  <a:cubicBezTo>
                    <a:pt x="31" y="7"/>
                    <a:pt x="32" y="6"/>
                    <a:pt x="33" y="5"/>
                  </a:cubicBezTo>
                  <a:cubicBezTo>
                    <a:pt x="33" y="5"/>
                    <a:pt x="33" y="4"/>
                    <a:pt x="34" y="4"/>
                  </a:cubicBezTo>
                  <a:cubicBezTo>
                    <a:pt x="34" y="4"/>
                    <a:pt x="34" y="5"/>
                    <a:pt x="33" y="5"/>
                  </a:cubicBezTo>
                  <a:cubicBezTo>
                    <a:pt x="33" y="6"/>
                    <a:pt x="32" y="7"/>
                    <a:pt x="31" y="8"/>
                  </a:cubicBezTo>
                  <a:cubicBezTo>
                    <a:pt x="29" y="10"/>
                    <a:pt x="27" y="11"/>
                    <a:pt x="26" y="12"/>
                  </a:cubicBezTo>
                  <a:cubicBezTo>
                    <a:pt x="24" y="13"/>
                    <a:pt x="23" y="14"/>
                    <a:pt x="21" y="15"/>
                  </a:cubicBezTo>
                  <a:cubicBezTo>
                    <a:pt x="21" y="15"/>
                    <a:pt x="21" y="15"/>
                    <a:pt x="21" y="15"/>
                  </a:cubicBezTo>
                  <a:close/>
                  <a:moveTo>
                    <a:pt x="31" y="4"/>
                  </a:moveTo>
                  <a:cubicBezTo>
                    <a:pt x="31" y="4"/>
                    <a:pt x="33" y="4"/>
                    <a:pt x="33" y="4"/>
                  </a:cubicBezTo>
                  <a:cubicBezTo>
                    <a:pt x="32" y="4"/>
                    <a:pt x="32" y="5"/>
                    <a:pt x="31" y="6"/>
                  </a:cubicBezTo>
                  <a:cubicBezTo>
                    <a:pt x="29" y="7"/>
                    <a:pt x="27" y="8"/>
                    <a:pt x="25" y="10"/>
                  </a:cubicBezTo>
                  <a:cubicBezTo>
                    <a:pt x="25" y="10"/>
                    <a:pt x="24" y="11"/>
                    <a:pt x="23" y="11"/>
                  </a:cubicBezTo>
                  <a:cubicBezTo>
                    <a:pt x="24" y="11"/>
                    <a:pt x="24" y="10"/>
                    <a:pt x="24" y="10"/>
                  </a:cubicBezTo>
                  <a:cubicBezTo>
                    <a:pt x="26" y="8"/>
                    <a:pt x="28" y="6"/>
                    <a:pt x="31" y="4"/>
                  </a:cubicBezTo>
                  <a:close/>
                  <a:moveTo>
                    <a:pt x="29" y="5"/>
                  </a:moveTo>
                  <a:cubicBezTo>
                    <a:pt x="27" y="6"/>
                    <a:pt x="26" y="7"/>
                    <a:pt x="24" y="9"/>
                  </a:cubicBezTo>
                  <a:cubicBezTo>
                    <a:pt x="26" y="7"/>
                    <a:pt x="27" y="5"/>
                    <a:pt x="29" y="5"/>
                  </a:cubicBezTo>
                  <a:close/>
                  <a:moveTo>
                    <a:pt x="14" y="7"/>
                  </a:moveTo>
                  <a:cubicBezTo>
                    <a:pt x="11" y="9"/>
                    <a:pt x="7" y="12"/>
                    <a:pt x="4" y="14"/>
                  </a:cubicBezTo>
                  <a:cubicBezTo>
                    <a:pt x="7" y="12"/>
                    <a:pt x="11" y="9"/>
                    <a:pt x="13" y="5"/>
                  </a:cubicBezTo>
                  <a:cubicBezTo>
                    <a:pt x="14" y="6"/>
                    <a:pt x="14" y="6"/>
                    <a:pt x="14" y="7"/>
                  </a:cubicBezTo>
                  <a:close/>
                  <a:moveTo>
                    <a:pt x="13" y="5"/>
                  </a:moveTo>
                  <a:cubicBezTo>
                    <a:pt x="9" y="6"/>
                    <a:pt x="7" y="10"/>
                    <a:pt x="3" y="12"/>
                  </a:cubicBezTo>
                  <a:cubicBezTo>
                    <a:pt x="5" y="11"/>
                    <a:pt x="6" y="9"/>
                    <a:pt x="7" y="8"/>
                  </a:cubicBezTo>
                  <a:cubicBezTo>
                    <a:pt x="9" y="7"/>
                    <a:pt x="10" y="6"/>
                    <a:pt x="11" y="4"/>
                  </a:cubicBezTo>
                  <a:cubicBezTo>
                    <a:pt x="11" y="4"/>
                    <a:pt x="11" y="4"/>
                    <a:pt x="11" y="4"/>
                  </a:cubicBezTo>
                  <a:cubicBezTo>
                    <a:pt x="11" y="4"/>
                    <a:pt x="12" y="4"/>
                    <a:pt x="13" y="5"/>
                  </a:cubicBezTo>
                  <a:close/>
                  <a:moveTo>
                    <a:pt x="10" y="4"/>
                  </a:moveTo>
                  <a:cubicBezTo>
                    <a:pt x="8" y="5"/>
                    <a:pt x="6" y="7"/>
                    <a:pt x="3" y="9"/>
                  </a:cubicBezTo>
                  <a:cubicBezTo>
                    <a:pt x="4" y="5"/>
                    <a:pt x="6" y="3"/>
                    <a:pt x="10" y="4"/>
                  </a:cubicBezTo>
                  <a:close/>
                  <a:moveTo>
                    <a:pt x="9" y="27"/>
                  </a:moveTo>
                  <a:cubicBezTo>
                    <a:pt x="11" y="26"/>
                    <a:pt x="13" y="25"/>
                    <a:pt x="14" y="24"/>
                  </a:cubicBezTo>
                  <a:cubicBezTo>
                    <a:pt x="13" y="25"/>
                    <a:pt x="12" y="26"/>
                    <a:pt x="10" y="28"/>
                  </a:cubicBezTo>
                  <a:cubicBezTo>
                    <a:pt x="10" y="28"/>
                    <a:pt x="10" y="28"/>
                    <a:pt x="11" y="28"/>
                  </a:cubicBezTo>
                  <a:cubicBezTo>
                    <a:pt x="15" y="25"/>
                    <a:pt x="20" y="22"/>
                    <a:pt x="25" y="19"/>
                  </a:cubicBezTo>
                  <a:cubicBezTo>
                    <a:pt x="25" y="19"/>
                    <a:pt x="25" y="19"/>
                    <a:pt x="25" y="19"/>
                  </a:cubicBezTo>
                  <a:cubicBezTo>
                    <a:pt x="25" y="19"/>
                    <a:pt x="25" y="19"/>
                    <a:pt x="25" y="19"/>
                  </a:cubicBezTo>
                  <a:cubicBezTo>
                    <a:pt x="21" y="23"/>
                    <a:pt x="15" y="26"/>
                    <a:pt x="11" y="30"/>
                  </a:cubicBezTo>
                  <a:cubicBezTo>
                    <a:pt x="11" y="30"/>
                    <a:pt x="11" y="30"/>
                    <a:pt x="11" y="30"/>
                  </a:cubicBezTo>
                  <a:cubicBezTo>
                    <a:pt x="11" y="30"/>
                    <a:pt x="10" y="29"/>
                    <a:pt x="10" y="29"/>
                  </a:cubicBezTo>
                  <a:cubicBezTo>
                    <a:pt x="10" y="28"/>
                    <a:pt x="9" y="27"/>
                    <a:pt x="9" y="27"/>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257"/>
            <p:cNvSpPr>
              <a:spLocks noEditPoints="1"/>
            </p:cNvSpPr>
            <p:nvPr/>
          </p:nvSpPr>
          <p:spPr bwMode="auto">
            <a:xfrm>
              <a:off x="9852271" y="790009"/>
              <a:ext cx="431800" cy="407988"/>
            </a:xfrm>
            <a:custGeom>
              <a:avLst/>
              <a:gdLst>
                <a:gd name="T0" fmla="*/ 50 w 102"/>
                <a:gd name="T1" fmla="*/ 4 h 96"/>
                <a:gd name="T2" fmla="*/ 28 w 102"/>
                <a:gd name="T3" fmla="*/ 95 h 96"/>
                <a:gd name="T4" fmla="*/ 82 w 102"/>
                <a:gd name="T5" fmla="*/ 29 h 96"/>
                <a:gd name="T6" fmla="*/ 78 w 102"/>
                <a:gd name="T7" fmla="*/ 26 h 96"/>
                <a:gd name="T8" fmla="*/ 79 w 102"/>
                <a:gd name="T9" fmla="*/ 15 h 96"/>
                <a:gd name="T10" fmla="*/ 8 w 102"/>
                <a:gd name="T11" fmla="*/ 73 h 96"/>
                <a:gd name="T12" fmla="*/ 16 w 102"/>
                <a:gd name="T13" fmla="*/ 66 h 96"/>
                <a:gd name="T14" fmla="*/ 21 w 102"/>
                <a:gd name="T15" fmla="*/ 77 h 96"/>
                <a:gd name="T16" fmla="*/ 23 w 102"/>
                <a:gd name="T17" fmla="*/ 78 h 96"/>
                <a:gd name="T18" fmla="*/ 30 w 102"/>
                <a:gd name="T19" fmla="*/ 68 h 96"/>
                <a:gd name="T20" fmla="*/ 29 w 102"/>
                <a:gd name="T21" fmla="*/ 83 h 96"/>
                <a:gd name="T22" fmla="*/ 47 w 102"/>
                <a:gd name="T23" fmla="*/ 46 h 96"/>
                <a:gd name="T24" fmla="*/ 51 w 102"/>
                <a:gd name="T25" fmla="*/ 32 h 96"/>
                <a:gd name="T26" fmla="*/ 43 w 102"/>
                <a:gd name="T27" fmla="*/ 62 h 96"/>
                <a:gd name="T28" fmla="*/ 73 w 102"/>
                <a:gd name="T29" fmla="*/ 6 h 96"/>
                <a:gd name="T30" fmla="*/ 63 w 102"/>
                <a:gd name="T31" fmla="*/ 13 h 96"/>
                <a:gd name="T32" fmla="*/ 57 w 102"/>
                <a:gd name="T33" fmla="*/ 7 h 96"/>
                <a:gd name="T34" fmla="*/ 52 w 102"/>
                <a:gd name="T35" fmla="*/ 51 h 96"/>
                <a:gd name="T36" fmla="*/ 63 w 102"/>
                <a:gd name="T37" fmla="*/ 19 h 96"/>
                <a:gd name="T38" fmla="*/ 67 w 102"/>
                <a:gd name="T39" fmla="*/ 17 h 96"/>
                <a:gd name="T40" fmla="*/ 70 w 102"/>
                <a:gd name="T41" fmla="*/ 17 h 96"/>
                <a:gd name="T42" fmla="*/ 66 w 102"/>
                <a:gd name="T43" fmla="*/ 15 h 96"/>
                <a:gd name="T44" fmla="*/ 62 w 102"/>
                <a:gd name="T45" fmla="*/ 15 h 96"/>
                <a:gd name="T46" fmla="*/ 54 w 102"/>
                <a:gd name="T47" fmla="*/ 7 h 96"/>
                <a:gd name="T48" fmla="*/ 27 w 102"/>
                <a:gd name="T49" fmla="*/ 87 h 96"/>
                <a:gd name="T50" fmla="*/ 22 w 102"/>
                <a:gd name="T51" fmla="*/ 82 h 96"/>
                <a:gd name="T52" fmla="*/ 28 w 102"/>
                <a:gd name="T53" fmla="*/ 89 h 96"/>
                <a:gd name="T54" fmla="*/ 36 w 102"/>
                <a:gd name="T55" fmla="*/ 55 h 96"/>
                <a:gd name="T56" fmla="*/ 21 w 102"/>
                <a:gd name="T57" fmla="*/ 81 h 96"/>
                <a:gd name="T58" fmla="*/ 18 w 102"/>
                <a:gd name="T59" fmla="*/ 79 h 96"/>
                <a:gd name="T60" fmla="*/ 20 w 102"/>
                <a:gd name="T61" fmla="*/ 71 h 96"/>
                <a:gd name="T62" fmla="*/ 11 w 102"/>
                <a:gd name="T63" fmla="*/ 74 h 96"/>
                <a:gd name="T64" fmla="*/ 36 w 102"/>
                <a:gd name="T65" fmla="*/ 86 h 96"/>
                <a:gd name="T66" fmla="*/ 58 w 102"/>
                <a:gd name="T67" fmla="*/ 28 h 96"/>
                <a:gd name="T68" fmla="*/ 66 w 102"/>
                <a:gd name="T69" fmla="*/ 18 h 96"/>
                <a:gd name="T70" fmla="*/ 57 w 102"/>
                <a:gd name="T71" fmla="*/ 57 h 96"/>
                <a:gd name="T72" fmla="*/ 61 w 102"/>
                <a:gd name="T73" fmla="*/ 60 h 96"/>
                <a:gd name="T74" fmla="*/ 79 w 102"/>
                <a:gd name="T75" fmla="*/ 5 h 96"/>
                <a:gd name="T76" fmla="*/ 56 w 102"/>
                <a:gd name="T77" fmla="*/ 66 h 96"/>
                <a:gd name="T78" fmla="*/ 73 w 102"/>
                <a:gd name="T79" fmla="*/ 45 h 96"/>
                <a:gd name="T80" fmla="*/ 78 w 102"/>
                <a:gd name="T81" fmla="*/ 21 h 96"/>
                <a:gd name="T82" fmla="*/ 78 w 102"/>
                <a:gd name="T83" fmla="*/ 37 h 96"/>
                <a:gd name="T84" fmla="*/ 87 w 102"/>
                <a:gd name="T85" fmla="*/ 7 h 96"/>
                <a:gd name="T86" fmla="*/ 57 w 102"/>
                <a:gd name="T87" fmla="*/ 65 h 96"/>
                <a:gd name="T88" fmla="*/ 76 w 102"/>
                <a:gd name="T89" fmla="*/ 27 h 96"/>
                <a:gd name="T90" fmla="*/ 91 w 102"/>
                <a:gd name="T91" fmla="*/ 44 h 96"/>
                <a:gd name="T92" fmla="*/ 95 w 102"/>
                <a:gd name="T93" fmla="*/ 16 h 96"/>
                <a:gd name="T94" fmla="*/ 87 w 102"/>
                <a:gd name="T95" fmla="*/ 39 h 96"/>
                <a:gd name="T96" fmla="*/ 92 w 102"/>
                <a:gd name="T97" fmla="*/ 11 h 96"/>
                <a:gd name="T98" fmla="*/ 97 w 102"/>
                <a:gd name="T99" fmla="*/ 20 h 96"/>
                <a:gd name="T100" fmla="*/ 94 w 102"/>
                <a:gd name="T101" fmla="*/ 30 h 96"/>
                <a:gd name="T102" fmla="*/ 98 w 102"/>
                <a:gd name="T103" fmla="*/ 5 h 96"/>
                <a:gd name="T104" fmla="*/ 95 w 102"/>
                <a:gd name="T105" fmla="*/ 8 h 96"/>
                <a:gd name="T106" fmla="*/ 85 w 102"/>
                <a:gd name="T107" fmla="*/ 38 h 96"/>
                <a:gd name="T108" fmla="*/ 81 w 102"/>
                <a:gd name="T109" fmla="*/ 37 h 96"/>
                <a:gd name="T110" fmla="*/ 90 w 102"/>
                <a:gd name="T111" fmla="*/ 2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2" h="96">
                  <a:moveTo>
                    <a:pt x="96" y="52"/>
                  </a:moveTo>
                  <a:cubicBezTo>
                    <a:pt x="97" y="52"/>
                    <a:pt x="97" y="51"/>
                    <a:pt x="97" y="50"/>
                  </a:cubicBezTo>
                  <a:cubicBezTo>
                    <a:pt x="98" y="34"/>
                    <a:pt x="101" y="18"/>
                    <a:pt x="102" y="2"/>
                  </a:cubicBezTo>
                  <a:cubicBezTo>
                    <a:pt x="102" y="1"/>
                    <a:pt x="102" y="1"/>
                    <a:pt x="101" y="1"/>
                  </a:cubicBezTo>
                  <a:cubicBezTo>
                    <a:pt x="101" y="1"/>
                    <a:pt x="101" y="0"/>
                    <a:pt x="101" y="0"/>
                  </a:cubicBezTo>
                  <a:cubicBezTo>
                    <a:pt x="92" y="0"/>
                    <a:pt x="82" y="1"/>
                    <a:pt x="74" y="2"/>
                  </a:cubicBezTo>
                  <a:cubicBezTo>
                    <a:pt x="66" y="2"/>
                    <a:pt x="58" y="3"/>
                    <a:pt x="50" y="4"/>
                  </a:cubicBezTo>
                  <a:cubicBezTo>
                    <a:pt x="49" y="4"/>
                    <a:pt x="49" y="4"/>
                    <a:pt x="49" y="5"/>
                  </a:cubicBezTo>
                  <a:cubicBezTo>
                    <a:pt x="48" y="6"/>
                    <a:pt x="48" y="7"/>
                    <a:pt x="49" y="7"/>
                  </a:cubicBezTo>
                  <a:cubicBezTo>
                    <a:pt x="53" y="10"/>
                    <a:pt x="56" y="15"/>
                    <a:pt x="59" y="19"/>
                  </a:cubicBezTo>
                  <a:cubicBezTo>
                    <a:pt x="40" y="37"/>
                    <a:pt x="23" y="57"/>
                    <a:pt x="1" y="72"/>
                  </a:cubicBezTo>
                  <a:cubicBezTo>
                    <a:pt x="0" y="72"/>
                    <a:pt x="0" y="74"/>
                    <a:pt x="0" y="75"/>
                  </a:cubicBezTo>
                  <a:cubicBezTo>
                    <a:pt x="1" y="75"/>
                    <a:pt x="1" y="75"/>
                    <a:pt x="2" y="75"/>
                  </a:cubicBezTo>
                  <a:cubicBezTo>
                    <a:pt x="13" y="76"/>
                    <a:pt x="23" y="86"/>
                    <a:pt x="28" y="95"/>
                  </a:cubicBezTo>
                  <a:cubicBezTo>
                    <a:pt x="28" y="96"/>
                    <a:pt x="29" y="96"/>
                    <a:pt x="29" y="96"/>
                  </a:cubicBezTo>
                  <a:cubicBezTo>
                    <a:pt x="30" y="96"/>
                    <a:pt x="30" y="96"/>
                    <a:pt x="31" y="96"/>
                  </a:cubicBezTo>
                  <a:cubicBezTo>
                    <a:pt x="49" y="78"/>
                    <a:pt x="66" y="59"/>
                    <a:pt x="84" y="42"/>
                  </a:cubicBezTo>
                  <a:cubicBezTo>
                    <a:pt x="88" y="45"/>
                    <a:pt x="91" y="49"/>
                    <a:pt x="94" y="52"/>
                  </a:cubicBezTo>
                  <a:cubicBezTo>
                    <a:pt x="95" y="53"/>
                    <a:pt x="96" y="53"/>
                    <a:pt x="96" y="52"/>
                  </a:cubicBezTo>
                  <a:close/>
                  <a:moveTo>
                    <a:pt x="77" y="44"/>
                  </a:moveTo>
                  <a:cubicBezTo>
                    <a:pt x="80" y="40"/>
                    <a:pt x="80" y="34"/>
                    <a:pt x="82" y="29"/>
                  </a:cubicBezTo>
                  <a:cubicBezTo>
                    <a:pt x="82" y="29"/>
                    <a:pt x="82" y="29"/>
                    <a:pt x="82" y="29"/>
                  </a:cubicBezTo>
                  <a:cubicBezTo>
                    <a:pt x="81" y="33"/>
                    <a:pt x="81" y="37"/>
                    <a:pt x="80" y="42"/>
                  </a:cubicBezTo>
                  <a:cubicBezTo>
                    <a:pt x="79" y="42"/>
                    <a:pt x="78" y="43"/>
                    <a:pt x="77" y="44"/>
                  </a:cubicBezTo>
                  <a:close/>
                  <a:moveTo>
                    <a:pt x="69" y="53"/>
                  </a:moveTo>
                  <a:cubicBezTo>
                    <a:pt x="71" y="47"/>
                    <a:pt x="73" y="41"/>
                    <a:pt x="74" y="34"/>
                  </a:cubicBezTo>
                  <a:cubicBezTo>
                    <a:pt x="77" y="28"/>
                    <a:pt x="79" y="21"/>
                    <a:pt x="82" y="15"/>
                  </a:cubicBezTo>
                  <a:cubicBezTo>
                    <a:pt x="81" y="19"/>
                    <a:pt x="79" y="22"/>
                    <a:pt x="78" y="26"/>
                  </a:cubicBezTo>
                  <a:cubicBezTo>
                    <a:pt x="76" y="34"/>
                    <a:pt x="73" y="42"/>
                    <a:pt x="71" y="50"/>
                  </a:cubicBezTo>
                  <a:cubicBezTo>
                    <a:pt x="71" y="50"/>
                    <a:pt x="71" y="50"/>
                    <a:pt x="71" y="50"/>
                  </a:cubicBezTo>
                  <a:cubicBezTo>
                    <a:pt x="70" y="51"/>
                    <a:pt x="69" y="52"/>
                    <a:pt x="69" y="53"/>
                  </a:cubicBezTo>
                  <a:close/>
                  <a:moveTo>
                    <a:pt x="61" y="60"/>
                  </a:moveTo>
                  <a:cubicBezTo>
                    <a:pt x="69" y="44"/>
                    <a:pt x="74" y="27"/>
                    <a:pt x="80" y="10"/>
                  </a:cubicBezTo>
                  <a:cubicBezTo>
                    <a:pt x="80" y="9"/>
                    <a:pt x="82" y="2"/>
                    <a:pt x="81" y="7"/>
                  </a:cubicBezTo>
                  <a:cubicBezTo>
                    <a:pt x="81" y="10"/>
                    <a:pt x="80" y="12"/>
                    <a:pt x="79" y="15"/>
                  </a:cubicBezTo>
                  <a:cubicBezTo>
                    <a:pt x="78" y="20"/>
                    <a:pt x="76" y="24"/>
                    <a:pt x="75" y="29"/>
                  </a:cubicBezTo>
                  <a:cubicBezTo>
                    <a:pt x="71" y="37"/>
                    <a:pt x="70" y="46"/>
                    <a:pt x="67" y="54"/>
                  </a:cubicBezTo>
                  <a:cubicBezTo>
                    <a:pt x="65" y="56"/>
                    <a:pt x="63" y="58"/>
                    <a:pt x="61" y="60"/>
                  </a:cubicBezTo>
                  <a:close/>
                  <a:moveTo>
                    <a:pt x="6" y="73"/>
                  </a:moveTo>
                  <a:cubicBezTo>
                    <a:pt x="7" y="72"/>
                    <a:pt x="8" y="71"/>
                    <a:pt x="9" y="70"/>
                  </a:cubicBezTo>
                  <a:cubicBezTo>
                    <a:pt x="9" y="71"/>
                    <a:pt x="8" y="72"/>
                    <a:pt x="8" y="73"/>
                  </a:cubicBezTo>
                  <a:cubicBezTo>
                    <a:pt x="7" y="73"/>
                    <a:pt x="8" y="74"/>
                    <a:pt x="8" y="73"/>
                  </a:cubicBezTo>
                  <a:cubicBezTo>
                    <a:pt x="9" y="73"/>
                    <a:pt x="10" y="68"/>
                    <a:pt x="10" y="71"/>
                  </a:cubicBezTo>
                  <a:cubicBezTo>
                    <a:pt x="10" y="72"/>
                    <a:pt x="10" y="73"/>
                    <a:pt x="10" y="74"/>
                  </a:cubicBezTo>
                  <a:cubicBezTo>
                    <a:pt x="9" y="73"/>
                    <a:pt x="7" y="73"/>
                    <a:pt x="6" y="73"/>
                  </a:cubicBezTo>
                  <a:close/>
                  <a:moveTo>
                    <a:pt x="20" y="62"/>
                  </a:moveTo>
                  <a:cubicBezTo>
                    <a:pt x="19" y="64"/>
                    <a:pt x="18" y="67"/>
                    <a:pt x="17" y="70"/>
                  </a:cubicBezTo>
                  <a:cubicBezTo>
                    <a:pt x="17" y="71"/>
                    <a:pt x="15" y="77"/>
                    <a:pt x="15" y="75"/>
                  </a:cubicBezTo>
                  <a:cubicBezTo>
                    <a:pt x="15" y="72"/>
                    <a:pt x="16" y="69"/>
                    <a:pt x="16" y="66"/>
                  </a:cubicBezTo>
                  <a:cubicBezTo>
                    <a:pt x="16" y="66"/>
                    <a:pt x="15" y="66"/>
                    <a:pt x="15" y="66"/>
                  </a:cubicBezTo>
                  <a:cubicBezTo>
                    <a:pt x="13" y="68"/>
                    <a:pt x="12" y="71"/>
                    <a:pt x="11" y="73"/>
                  </a:cubicBezTo>
                  <a:cubicBezTo>
                    <a:pt x="10" y="74"/>
                    <a:pt x="11" y="71"/>
                    <a:pt x="11" y="71"/>
                  </a:cubicBezTo>
                  <a:cubicBezTo>
                    <a:pt x="11" y="70"/>
                    <a:pt x="11" y="70"/>
                    <a:pt x="11" y="69"/>
                  </a:cubicBezTo>
                  <a:cubicBezTo>
                    <a:pt x="14" y="66"/>
                    <a:pt x="17" y="64"/>
                    <a:pt x="20" y="62"/>
                  </a:cubicBezTo>
                  <a:close/>
                  <a:moveTo>
                    <a:pt x="28" y="54"/>
                  </a:moveTo>
                  <a:cubicBezTo>
                    <a:pt x="25" y="61"/>
                    <a:pt x="25" y="70"/>
                    <a:pt x="21" y="77"/>
                  </a:cubicBezTo>
                  <a:cubicBezTo>
                    <a:pt x="19" y="81"/>
                    <a:pt x="21" y="76"/>
                    <a:pt x="21" y="75"/>
                  </a:cubicBezTo>
                  <a:cubicBezTo>
                    <a:pt x="22" y="72"/>
                    <a:pt x="23" y="70"/>
                    <a:pt x="24" y="67"/>
                  </a:cubicBezTo>
                  <a:cubicBezTo>
                    <a:pt x="25" y="63"/>
                    <a:pt x="26" y="59"/>
                    <a:pt x="27" y="55"/>
                  </a:cubicBezTo>
                  <a:cubicBezTo>
                    <a:pt x="27" y="55"/>
                    <a:pt x="28" y="55"/>
                    <a:pt x="28" y="54"/>
                  </a:cubicBezTo>
                  <a:close/>
                  <a:moveTo>
                    <a:pt x="34" y="48"/>
                  </a:moveTo>
                  <a:cubicBezTo>
                    <a:pt x="29" y="58"/>
                    <a:pt x="28" y="69"/>
                    <a:pt x="23" y="79"/>
                  </a:cubicBezTo>
                  <a:cubicBezTo>
                    <a:pt x="22" y="83"/>
                    <a:pt x="22" y="82"/>
                    <a:pt x="23" y="78"/>
                  </a:cubicBezTo>
                  <a:cubicBezTo>
                    <a:pt x="24" y="75"/>
                    <a:pt x="26" y="71"/>
                    <a:pt x="27" y="68"/>
                  </a:cubicBezTo>
                  <a:cubicBezTo>
                    <a:pt x="29" y="63"/>
                    <a:pt x="30" y="57"/>
                    <a:pt x="31" y="52"/>
                  </a:cubicBezTo>
                  <a:cubicBezTo>
                    <a:pt x="32" y="50"/>
                    <a:pt x="33" y="49"/>
                    <a:pt x="34" y="48"/>
                  </a:cubicBezTo>
                  <a:close/>
                  <a:moveTo>
                    <a:pt x="39" y="44"/>
                  </a:moveTo>
                  <a:cubicBezTo>
                    <a:pt x="34" y="56"/>
                    <a:pt x="32" y="70"/>
                    <a:pt x="26" y="82"/>
                  </a:cubicBezTo>
                  <a:cubicBezTo>
                    <a:pt x="24" y="88"/>
                    <a:pt x="25" y="82"/>
                    <a:pt x="26" y="79"/>
                  </a:cubicBezTo>
                  <a:cubicBezTo>
                    <a:pt x="27" y="75"/>
                    <a:pt x="28" y="72"/>
                    <a:pt x="30" y="68"/>
                  </a:cubicBezTo>
                  <a:cubicBezTo>
                    <a:pt x="32" y="61"/>
                    <a:pt x="34" y="54"/>
                    <a:pt x="36" y="47"/>
                  </a:cubicBezTo>
                  <a:cubicBezTo>
                    <a:pt x="36" y="47"/>
                    <a:pt x="36" y="47"/>
                    <a:pt x="36" y="46"/>
                  </a:cubicBezTo>
                  <a:cubicBezTo>
                    <a:pt x="37" y="46"/>
                    <a:pt x="38" y="45"/>
                    <a:pt x="39" y="44"/>
                  </a:cubicBezTo>
                  <a:close/>
                  <a:moveTo>
                    <a:pt x="44" y="38"/>
                  </a:moveTo>
                  <a:cubicBezTo>
                    <a:pt x="42" y="45"/>
                    <a:pt x="40" y="52"/>
                    <a:pt x="38" y="58"/>
                  </a:cubicBezTo>
                  <a:cubicBezTo>
                    <a:pt x="37" y="62"/>
                    <a:pt x="35" y="66"/>
                    <a:pt x="33" y="70"/>
                  </a:cubicBezTo>
                  <a:cubicBezTo>
                    <a:pt x="32" y="75"/>
                    <a:pt x="30" y="79"/>
                    <a:pt x="29" y="83"/>
                  </a:cubicBezTo>
                  <a:cubicBezTo>
                    <a:pt x="29" y="85"/>
                    <a:pt x="28" y="86"/>
                    <a:pt x="28" y="88"/>
                  </a:cubicBezTo>
                  <a:cubicBezTo>
                    <a:pt x="28" y="85"/>
                    <a:pt x="28" y="82"/>
                    <a:pt x="29" y="80"/>
                  </a:cubicBezTo>
                  <a:cubicBezTo>
                    <a:pt x="30" y="75"/>
                    <a:pt x="31" y="71"/>
                    <a:pt x="33" y="66"/>
                  </a:cubicBezTo>
                  <a:cubicBezTo>
                    <a:pt x="35" y="58"/>
                    <a:pt x="38" y="51"/>
                    <a:pt x="40" y="42"/>
                  </a:cubicBezTo>
                  <a:cubicBezTo>
                    <a:pt x="42" y="41"/>
                    <a:pt x="43" y="40"/>
                    <a:pt x="44" y="38"/>
                  </a:cubicBezTo>
                  <a:close/>
                  <a:moveTo>
                    <a:pt x="51" y="32"/>
                  </a:moveTo>
                  <a:cubicBezTo>
                    <a:pt x="49" y="36"/>
                    <a:pt x="48" y="41"/>
                    <a:pt x="47" y="46"/>
                  </a:cubicBezTo>
                  <a:cubicBezTo>
                    <a:pt x="46" y="49"/>
                    <a:pt x="44" y="53"/>
                    <a:pt x="43" y="56"/>
                  </a:cubicBezTo>
                  <a:cubicBezTo>
                    <a:pt x="39" y="65"/>
                    <a:pt x="36" y="75"/>
                    <a:pt x="33" y="85"/>
                  </a:cubicBezTo>
                  <a:cubicBezTo>
                    <a:pt x="33" y="86"/>
                    <a:pt x="32" y="87"/>
                    <a:pt x="32" y="88"/>
                  </a:cubicBezTo>
                  <a:cubicBezTo>
                    <a:pt x="32" y="86"/>
                    <a:pt x="33" y="85"/>
                    <a:pt x="33" y="83"/>
                  </a:cubicBezTo>
                  <a:cubicBezTo>
                    <a:pt x="35" y="78"/>
                    <a:pt x="36" y="72"/>
                    <a:pt x="37" y="67"/>
                  </a:cubicBezTo>
                  <a:cubicBezTo>
                    <a:pt x="40" y="57"/>
                    <a:pt x="43" y="46"/>
                    <a:pt x="46" y="36"/>
                  </a:cubicBezTo>
                  <a:cubicBezTo>
                    <a:pt x="48" y="35"/>
                    <a:pt x="50" y="33"/>
                    <a:pt x="51" y="32"/>
                  </a:cubicBezTo>
                  <a:close/>
                  <a:moveTo>
                    <a:pt x="59" y="24"/>
                  </a:moveTo>
                  <a:cubicBezTo>
                    <a:pt x="56" y="31"/>
                    <a:pt x="54" y="38"/>
                    <a:pt x="52" y="45"/>
                  </a:cubicBezTo>
                  <a:cubicBezTo>
                    <a:pt x="50" y="50"/>
                    <a:pt x="48" y="54"/>
                    <a:pt x="46" y="59"/>
                  </a:cubicBezTo>
                  <a:cubicBezTo>
                    <a:pt x="44" y="64"/>
                    <a:pt x="43" y="70"/>
                    <a:pt x="41" y="75"/>
                  </a:cubicBezTo>
                  <a:cubicBezTo>
                    <a:pt x="40" y="78"/>
                    <a:pt x="38" y="81"/>
                    <a:pt x="37" y="84"/>
                  </a:cubicBezTo>
                  <a:cubicBezTo>
                    <a:pt x="38" y="83"/>
                    <a:pt x="39" y="80"/>
                    <a:pt x="39" y="78"/>
                  </a:cubicBezTo>
                  <a:cubicBezTo>
                    <a:pt x="41" y="73"/>
                    <a:pt x="42" y="67"/>
                    <a:pt x="43" y="62"/>
                  </a:cubicBezTo>
                  <a:cubicBezTo>
                    <a:pt x="45" y="57"/>
                    <a:pt x="46" y="53"/>
                    <a:pt x="47" y="48"/>
                  </a:cubicBezTo>
                  <a:cubicBezTo>
                    <a:pt x="47" y="48"/>
                    <a:pt x="47" y="48"/>
                    <a:pt x="47" y="47"/>
                  </a:cubicBezTo>
                  <a:cubicBezTo>
                    <a:pt x="49" y="42"/>
                    <a:pt x="51" y="36"/>
                    <a:pt x="53" y="30"/>
                  </a:cubicBezTo>
                  <a:cubicBezTo>
                    <a:pt x="55" y="28"/>
                    <a:pt x="57" y="26"/>
                    <a:pt x="59" y="24"/>
                  </a:cubicBezTo>
                  <a:close/>
                  <a:moveTo>
                    <a:pt x="75" y="5"/>
                  </a:moveTo>
                  <a:cubicBezTo>
                    <a:pt x="74" y="6"/>
                    <a:pt x="73" y="7"/>
                    <a:pt x="72" y="8"/>
                  </a:cubicBezTo>
                  <a:cubicBezTo>
                    <a:pt x="72" y="7"/>
                    <a:pt x="72" y="6"/>
                    <a:pt x="73" y="6"/>
                  </a:cubicBezTo>
                  <a:cubicBezTo>
                    <a:pt x="73" y="5"/>
                    <a:pt x="72" y="5"/>
                    <a:pt x="72" y="5"/>
                  </a:cubicBezTo>
                  <a:cubicBezTo>
                    <a:pt x="69" y="8"/>
                    <a:pt x="68" y="10"/>
                    <a:pt x="66" y="13"/>
                  </a:cubicBezTo>
                  <a:cubicBezTo>
                    <a:pt x="66" y="14"/>
                    <a:pt x="64" y="19"/>
                    <a:pt x="64" y="16"/>
                  </a:cubicBezTo>
                  <a:cubicBezTo>
                    <a:pt x="65" y="14"/>
                    <a:pt x="66" y="12"/>
                    <a:pt x="67" y="9"/>
                  </a:cubicBezTo>
                  <a:cubicBezTo>
                    <a:pt x="67" y="9"/>
                    <a:pt x="67" y="9"/>
                    <a:pt x="66" y="9"/>
                  </a:cubicBezTo>
                  <a:cubicBezTo>
                    <a:pt x="65" y="11"/>
                    <a:pt x="64" y="13"/>
                    <a:pt x="63" y="15"/>
                  </a:cubicBezTo>
                  <a:cubicBezTo>
                    <a:pt x="62" y="19"/>
                    <a:pt x="63" y="14"/>
                    <a:pt x="63" y="13"/>
                  </a:cubicBezTo>
                  <a:cubicBezTo>
                    <a:pt x="63" y="12"/>
                    <a:pt x="64" y="10"/>
                    <a:pt x="64" y="9"/>
                  </a:cubicBezTo>
                  <a:cubicBezTo>
                    <a:pt x="65" y="8"/>
                    <a:pt x="64" y="8"/>
                    <a:pt x="64" y="9"/>
                  </a:cubicBezTo>
                  <a:cubicBezTo>
                    <a:pt x="63" y="10"/>
                    <a:pt x="61" y="14"/>
                    <a:pt x="61" y="15"/>
                  </a:cubicBezTo>
                  <a:cubicBezTo>
                    <a:pt x="61" y="13"/>
                    <a:pt x="61" y="11"/>
                    <a:pt x="61" y="9"/>
                  </a:cubicBezTo>
                  <a:cubicBezTo>
                    <a:pt x="61" y="9"/>
                    <a:pt x="60" y="8"/>
                    <a:pt x="60" y="9"/>
                  </a:cubicBezTo>
                  <a:cubicBezTo>
                    <a:pt x="59" y="13"/>
                    <a:pt x="58" y="9"/>
                    <a:pt x="58" y="7"/>
                  </a:cubicBezTo>
                  <a:cubicBezTo>
                    <a:pt x="58" y="7"/>
                    <a:pt x="57" y="7"/>
                    <a:pt x="57" y="7"/>
                  </a:cubicBezTo>
                  <a:cubicBezTo>
                    <a:pt x="56" y="10"/>
                    <a:pt x="56" y="9"/>
                    <a:pt x="55" y="7"/>
                  </a:cubicBezTo>
                  <a:cubicBezTo>
                    <a:pt x="61" y="6"/>
                    <a:pt x="68" y="6"/>
                    <a:pt x="75" y="5"/>
                  </a:cubicBezTo>
                  <a:close/>
                  <a:moveTo>
                    <a:pt x="66" y="15"/>
                  </a:moveTo>
                  <a:cubicBezTo>
                    <a:pt x="58" y="33"/>
                    <a:pt x="55" y="52"/>
                    <a:pt x="47" y="70"/>
                  </a:cubicBezTo>
                  <a:cubicBezTo>
                    <a:pt x="47" y="71"/>
                    <a:pt x="45" y="78"/>
                    <a:pt x="46" y="73"/>
                  </a:cubicBezTo>
                  <a:cubicBezTo>
                    <a:pt x="47" y="71"/>
                    <a:pt x="47" y="68"/>
                    <a:pt x="48" y="66"/>
                  </a:cubicBezTo>
                  <a:cubicBezTo>
                    <a:pt x="49" y="61"/>
                    <a:pt x="51" y="56"/>
                    <a:pt x="52" y="51"/>
                  </a:cubicBezTo>
                  <a:cubicBezTo>
                    <a:pt x="55" y="41"/>
                    <a:pt x="58" y="31"/>
                    <a:pt x="61" y="22"/>
                  </a:cubicBezTo>
                  <a:cubicBezTo>
                    <a:pt x="62" y="22"/>
                    <a:pt x="62" y="21"/>
                    <a:pt x="63" y="21"/>
                  </a:cubicBezTo>
                  <a:cubicBezTo>
                    <a:pt x="63" y="20"/>
                    <a:pt x="63" y="20"/>
                    <a:pt x="63" y="19"/>
                  </a:cubicBezTo>
                  <a:cubicBezTo>
                    <a:pt x="63" y="19"/>
                    <a:pt x="63" y="19"/>
                    <a:pt x="63" y="18"/>
                  </a:cubicBezTo>
                  <a:cubicBezTo>
                    <a:pt x="63" y="18"/>
                    <a:pt x="63" y="18"/>
                    <a:pt x="63" y="18"/>
                  </a:cubicBezTo>
                  <a:cubicBezTo>
                    <a:pt x="63" y="18"/>
                    <a:pt x="63" y="17"/>
                    <a:pt x="64" y="17"/>
                  </a:cubicBezTo>
                  <a:cubicBezTo>
                    <a:pt x="63" y="17"/>
                    <a:pt x="63" y="18"/>
                    <a:pt x="63" y="19"/>
                  </a:cubicBezTo>
                  <a:cubicBezTo>
                    <a:pt x="63" y="19"/>
                    <a:pt x="64" y="19"/>
                    <a:pt x="64" y="19"/>
                  </a:cubicBezTo>
                  <a:cubicBezTo>
                    <a:pt x="65" y="17"/>
                    <a:pt x="66" y="15"/>
                    <a:pt x="67" y="14"/>
                  </a:cubicBezTo>
                  <a:cubicBezTo>
                    <a:pt x="68" y="13"/>
                    <a:pt x="68" y="12"/>
                    <a:pt x="69" y="11"/>
                  </a:cubicBezTo>
                  <a:cubicBezTo>
                    <a:pt x="69" y="10"/>
                    <a:pt x="72" y="7"/>
                    <a:pt x="72" y="7"/>
                  </a:cubicBezTo>
                  <a:cubicBezTo>
                    <a:pt x="71" y="9"/>
                    <a:pt x="71" y="10"/>
                    <a:pt x="70" y="12"/>
                  </a:cubicBezTo>
                  <a:cubicBezTo>
                    <a:pt x="70" y="12"/>
                    <a:pt x="70" y="12"/>
                    <a:pt x="70" y="12"/>
                  </a:cubicBezTo>
                  <a:cubicBezTo>
                    <a:pt x="69" y="14"/>
                    <a:pt x="68" y="16"/>
                    <a:pt x="67" y="17"/>
                  </a:cubicBezTo>
                  <a:cubicBezTo>
                    <a:pt x="67" y="18"/>
                    <a:pt x="66" y="19"/>
                    <a:pt x="67" y="19"/>
                  </a:cubicBezTo>
                  <a:cubicBezTo>
                    <a:pt x="67" y="19"/>
                    <a:pt x="66" y="20"/>
                    <a:pt x="66" y="20"/>
                  </a:cubicBezTo>
                  <a:cubicBezTo>
                    <a:pt x="66" y="21"/>
                    <a:pt x="67" y="21"/>
                    <a:pt x="67" y="20"/>
                  </a:cubicBezTo>
                  <a:cubicBezTo>
                    <a:pt x="69" y="17"/>
                    <a:pt x="70" y="12"/>
                    <a:pt x="73" y="9"/>
                  </a:cubicBezTo>
                  <a:cubicBezTo>
                    <a:pt x="73" y="7"/>
                    <a:pt x="74" y="6"/>
                    <a:pt x="75" y="6"/>
                  </a:cubicBezTo>
                  <a:cubicBezTo>
                    <a:pt x="74" y="7"/>
                    <a:pt x="73" y="9"/>
                    <a:pt x="73" y="11"/>
                  </a:cubicBezTo>
                  <a:cubicBezTo>
                    <a:pt x="72" y="13"/>
                    <a:pt x="71" y="15"/>
                    <a:pt x="70" y="17"/>
                  </a:cubicBezTo>
                  <a:cubicBezTo>
                    <a:pt x="68" y="22"/>
                    <a:pt x="67" y="28"/>
                    <a:pt x="65" y="34"/>
                  </a:cubicBezTo>
                  <a:cubicBezTo>
                    <a:pt x="63" y="40"/>
                    <a:pt x="61" y="46"/>
                    <a:pt x="58" y="52"/>
                  </a:cubicBezTo>
                  <a:cubicBezTo>
                    <a:pt x="56" y="57"/>
                    <a:pt x="54" y="63"/>
                    <a:pt x="52" y="68"/>
                  </a:cubicBezTo>
                  <a:cubicBezTo>
                    <a:pt x="49" y="73"/>
                    <a:pt x="52" y="65"/>
                    <a:pt x="53" y="64"/>
                  </a:cubicBezTo>
                  <a:cubicBezTo>
                    <a:pt x="54" y="61"/>
                    <a:pt x="54" y="58"/>
                    <a:pt x="55" y="54"/>
                  </a:cubicBezTo>
                  <a:cubicBezTo>
                    <a:pt x="59" y="41"/>
                    <a:pt x="64" y="29"/>
                    <a:pt x="67" y="16"/>
                  </a:cubicBezTo>
                  <a:cubicBezTo>
                    <a:pt x="67" y="15"/>
                    <a:pt x="67" y="15"/>
                    <a:pt x="66" y="15"/>
                  </a:cubicBezTo>
                  <a:close/>
                  <a:moveTo>
                    <a:pt x="56" y="10"/>
                  </a:moveTo>
                  <a:cubicBezTo>
                    <a:pt x="56" y="10"/>
                    <a:pt x="56" y="10"/>
                    <a:pt x="56" y="10"/>
                  </a:cubicBezTo>
                  <a:cubicBezTo>
                    <a:pt x="57" y="9"/>
                    <a:pt x="57" y="9"/>
                    <a:pt x="58" y="8"/>
                  </a:cubicBezTo>
                  <a:cubicBezTo>
                    <a:pt x="57" y="9"/>
                    <a:pt x="58" y="11"/>
                    <a:pt x="58" y="12"/>
                  </a:cubicBezTo>
                  <a:cubicBezTo>
                    <a:pt x="57" y="11"/>
                    <a:pt x="57" y="11"/>
                    <a:pt x="56" y="10"/>
                  </a:cubicBezTo>
                  <a:close/>
                  <a:moveTo>
                    <a:pt x="61" y="16"/>
                  </a:moveTo>
                  <a:cubicBezTo>
                    <a:pt x="61" y="16"/>
                    <a:pt x="62" y="15"/>
                    <a:pt x="62" y="15"/>
                  </a:cubicBezTo>
                  <a:cubicBezTo>
                    <a:pt x="62" y="16"/>
                    <a:pt x="62" y="17"/>
                    <a:pt x="62" y="17"/>
                  </a:cubicBezTo>
                  <a:cubicBezTo>
                    <a:pt x="62" y="17"/>
                    <a:pt x="61" y="17"/>
                    <a:pt x="61" y="16"/>
                  </a:cubicBezTo>
                  <a:close/>
                  <a:moveTo>
                    <a:pt x="59" y="14"/>
                  </a:moveTo>
                  <a:cubicBezTo>
                    <a:pt x="60" y="13"/>
                    <a:pt x="60" y="12"/>
                    <a:pt x="61" y="10"/>
                  </a:cubicBezTo>
                  <a:cubicBezTo>
                    <a:pt x="60" y="12"/>
                    <a:pt x="60" y="14"/>
                    <a:pt x="60" y="15"/>
                  </a:cubicBezTo>
                  <a:cubicBezTo>
                    <a:pt x="60" y="15"/>
                    <a:pt x="59" y="14"/>
                    <a:pt x="59" y="14"/>
                  </a:cubicBezTo>
                  <a:close/>
                  <a:moveTo>
                    <a:pt x="54" y="7"/>
                  </a:moveTo>
                  <a:cubicBezTo>
                    <a:pt x="54" y="7"/>
                    <a:pt x="54" y="8"/>
                    <a:pt x="54" y="8"/>
                  </a:cubicBezTo>
                  <a:cubicBezTo>
                    <a:pt x="54" y="8"/>
                    <a:pt x="54" y="7"/>
                    <a:pt x="53" y="7"/>
                  </a:cubicBezTo>
                  <a:cubicBezTo>
                    <a:pt x="54" y="7"/>
                    <a:pt x="54" y="7"/>
                    <a:pt x="54" y="7"/>
                  </a:cubicBezTo>
                  <a:cubicBezTo>
                    <a:pt x="54" y="7"/>
                    <a:pt x="54" y="7"/>
                    <a:pt x="54" y="7"/>
                  </a:cubicBezTo>
                  <a:close/>
                  <a:moveTo>
                    <a:pt x="25" y="85"/>
                  </a:moveTo>
                  <a:cubicBezTo>
                    <a:pt x="27" y="83"/>
                    <a:pt x="28" y="81"/>
                    <a:pt x="29" y="78"/>
                  </a:cubicBezTo>
                  <a:cubicBezTo>
                    <a:pt x="28" y="81"/>
                    <a:pt x="27" y="84"/>
                    <a:pt x="27" y="87"/>
                  </a:cubicBezTo>
                  <a:cubicBezTo>
                    <a:pt x="26" y="87"/>
                    <a:pt x="26" y="86"/>
                    <a:pt x="25" y="85"/>
                  </a:cubicBezTo>
                  <a:close/>
                  <a:moveTo>
                    <a:pt x="22" y="82"/>
                  </a:moveTo>
                  <a:cubicBezTo>
                    <a:pt x="28" y="72"/>
                    <a:pt x="29" y="61"/>
                    <a:pt x="34" y="51"/>
                  </a:cubicBezTo>
                  <a:cubicBezTo>
                    <a:pt x="34" y="52"/>
                    <a:pt x="33" y="53"/>
                    <a:pt x="33" y="53"/>
                  </a:cubicBezTo>
                  <a:cubicBezTo>
                    <a:pt x="32" y="57"/>
                    <a:pt x="31" y="61"/>
                    <a:pt x="30" y="64"/>
                  </a:cubicBezTo>
                  <a:cubicBezTo>
                    <a:pt x="28" y="71"/>
                    <a:pt x="26" y="77"/>
                    <a:pt x="24" y="84"/>
                  </a:cubicBezTo>
                  <a:cubicBezTo>
                    <a:pt x="24" y="84"/>
                    <a:pt x="23" y="83"/>
                    <a:pt x="22" y="82"/>
                  </a:cubicBezTo>
                  <a:close/>
                  <a:moveTo>
                    <a:pt x="15" y="77"/>
                  </a:moveTo>
                  <a:cubicBezTo>
                    <a:pt x="18" y="73"/>
                    <a:pt x="18" y="69"/>
                    <a:pt x="19" y="65"/>
                  </a:cubicBezTo>
                  <a:cubicBezTo>
                    <a:pt x="20" y="64"/>
                    <a:pt x="20" y="63"/>
                    <a:pt x="20" y="62"/>
                  </a:cubicBezTo>
                  <a:cubicBezTo>
                    <a:pt x="20" y="64"/>
                    <a:pt x="19" y="66"/>
                    <a:pt x="19" y="69"/>
                  </a:cubicBezTo>
                  <a:cubicBezTo>
                    <a:pt x="19" y="72"/>
                    <a:pt x="18" y="75"/>
                    <a:pt x="17" y="78"/>
                  </a:cubicBezTo>
                  <a:cubicBezTo>
                    <a:pt x="17" y="77"/>
                    <a:pt x="16" y="77"/>
                    <a:pt x="15" y="77"/>
                  </a:cubicBezTo>
                  <a:close/>
                  <a:moveTo>
                    <a:pt x="28" y="89"/>
                  </a:moveTo>
                  <a:cubicBezTo>
                    <a:pt x="29" y="86"/>
                    <a:pt x="30" y="83"/>
                    <a:pt x="31" y="80"/>
                  </a:cubicBezTo>
                  <a:cubicBezTo>
                    <a:pt x="32" y="76"/>
                    <a:pt x="34" y="71"/>
                    <a:pt x="35" y="67"/>
                  </a:cubicBezTo>
                  <a:cubicBezTo>
                    <a:pt x="38" y="61"/>
                    <a:pt x="40" y="55"/>
                    <a:pt x="41" y="49"/>
                  </a:cubicBezTo>
                  <a:cubicBezTo>
                    <a:pt x="40" y="54"/>
                    <a:pt x="39" y="58"/>
                    <a:pt x="37" y="63"/>
                  </a:cubicBezTo>
                  <a:cubicBezTo>
                    <a:pt x="34" y="72"/>
                    <a:pt x="33" y="82"/>
                    <a:pt x="30" y="91"/>
                  </a:cubicBezTo>
                  <a:cubicBezTo>
                    <a:pt x="29" y="90"/>
                    <a:pt x="29" y="90"/>
                    <a:pt x="28" y="89"/>
                  </a:cubicBezTo>
                  <a:close/>
                  <a:moveTo>
                    <a:pt x="36" y="55"/>
                  </a:moveTo>
                  <a:cubicBezTo>
                    <a:pt x="36" y="55"/>
                    <a:pt x="36" y="55"/>
                    <a:pt x="36" y="55"/>
                  </a:cubicBezTo>
                  <a:cubicBezTo>
                    <a:pt x="36" y="53"/>
                    <a:pt x="37" y="51"/>
                    <a:pt x="38" y="49"/>
                  </a:cubicBezTo>
                  <a:cubicBezTo>
                    <a:pt x="38" y="48"/>
                    <a:pt x="40" y="40"/>
                    <a:pt x="39" y="45"/>
                  </a:cubicBezTo>
                  <a:cubicBezTo>
                    <a:pt x="38" y="48"/>
                    <a:pt x="37" y="52"/>
                    <a:pt x="36" y="55"/>
                  </a:cubicBezTo>
                  <a:close/>
                  <a:moveTo>
                    <a:pt x="29" y="56"/>
                  </a:moveTo>
                  <a:cubicBezTo>
                    <a:pt x="29" y="59"/>
                    <a:pt x="28" y="62"/>
                    <a:pt x="27" y="64"/>
                  </a:cubicBezTo>
                  <a:cubicBezTo>
                    <a:pt x="25" y="70"/>
                    <a:pt x="23" y="76"/>
                    <a:pt x="21" y="81"/>
                  </a:cubicBezTo>
                  <a:cubicBezTo>
                    <a:pt x="21" y="81"/>
                    <a:pt x="20" y="80"/>
                    <a:pt x="20" y="80"/>
                  </a:cubicBezTo>
                  <a:cubicBezTo>
                    <a:pt x="26" y="74"/>
                    <a:pt x="25" y="64"/>
                    <a:pt x="28" y="57"/>
                  </a:cubicBezTo>
                  <a:cubicBezTo>
                    <a:pt x="28" y="56"/>
                    <a:pt x="29" y="54"/>
                    <a:pt x="29" y="53"/>
                  </a:cubicBezTo>
                  <a:cubicBezTo>
                    <a:pt x="29" y="53"/>
                    <a:pt x="30" y="53"/>
                    <a:pt x="30" y="52"/>
                  </a:cubicBezTo>
                  <a:cubicBezTo>
                    <a:pt x="30" y="53"/>
                    <a:pt x="30" y="54"/>
                    <a:pt x="29" y="56"/>
                  </a:cubicBezTo>
                  <a:close/>
                  <a:moveTo>
                    <a:pt x="19" y="79"/>
                  </a:moveTo>
                  <a:cubicBezTo>
                    <a:pt x="19" y="79"/>
                    <a:pt x="18" y="79"/>
                    <a:pt x="18" y="79"/>
                  </a:cubicBezTo>
                  <a:cubicBezTo>
                    <a:pt x="20" y="75"/>
                    <a:pt x="21" y="71"/>
                    <a:pt x="22" y="68"/>
                  </a:cubicBezTo>
                  <a:cubicBezTo>
                    <a:pt x="23" y="65"/>
                    <a:pt x="24" y="63"/>
                    <a:pt x="24" y="61"/>
                  </a:cubicBezTo>
                  <a:cubicBezTo>
                    <a:pt x="25" y="59"/>
                    <a:pt x="25" y="58"/>
                    <a:pt x="26" y="56"/>
                  </a:cubicBezTo>
                  <a:cubicBezTo>
                    <a:pt x="26" y="56"/>
                    <a:pt x="26" y="56"/>
                    <a:pt x="26" y="56"/>
                  </a:cubicBezTo>
                  <a:cubicBezTo>
                    <a:pt x="26" y="64"/>
                    <a:pt x="21" y="72"/>
                    <a:pt x="19" y="79"/>
                  </a:cubicBezTo>
                  <a:close/>
                  <a:moveTo>
                    <a:pt x="19" y="74"/>
                  </a:moveTo>
                  <a:cubicBezTo>
                    <a:pt x="16" y="82"/>
                    <a:pt x="19" y="73"/>
                    <a:pt x="20" y="71"/>
                  </a:cubicBezTo>
                  <a:cubicBezTo>
                    <a:pt x="20" y="67"/>
                    <a:pt x="21" y="64"/>
                    <a:pt x="21" y="60"/>
                  </a:cubicBezTo>
                  <a:cubicBezTo>
                    <a:pt x="21" y="60"/>
                    <a:pt x="21" y="60"/>
                    <a:pt x="21" y="60"/>
                  </a:cubicBezTo>
                  <a:cubicBezTo>
                    <a:pt x="22" y="59"/>
                    <a:pt x="23" y="58"/>
                    <a:pt x="24" y="57"/>
                  </a:cubicBezTo>
                  <a:cubicBezTo>
                    <a:pt x="22" y="63"/>
                    <a:pt x="21" y="69"/>
                    <a:pt x="19" y="74"/>
                  </a:cubicBezTo>
                  <a:close/>
                  <a:moveTo>
                    <a:pt x="15" y="68"/>
                  </a:moveTo>
                  <a:cubicBezTo>
                    <a:pt x="14" y="69"/>
                    <a:pt x="14" y="74"/>
                    <a:pt x="14" y="76"/>
                  </a:cubicBezTo>
                  <a:cubicBezTo>
                    <a:pt x="13" y="75"/>
                    <a:pt x="12" y="75"/>
                    <a:pt x="11" y="74"/>
                  </a:cubicBezTo>
                  <a:cubicBezTo>
                    <a:pt x="12" y="72"/>
                    <a:pt x="13" y="70"/>
                    <a:pt x="15" y="68"/>
                  </a:cubicBezTo>
                  <a:close/>
                  <a:moveTo>
                    <a:pt x="35" y="80"/>
                  </a:moveTo>
                  <a:cubicBezTo>
                    <a:pt x="37" y="75"/>
                    <a:pt x="39" y="69"/>
                    <a:pt x="41" y="64"/>
                  </a:cubicBezTo>
                  <a:cubicBezTo>
                    <a:pt x="42" y="60"/>
                    <a:pt x="44" y="57"/>
                    <a:pt x="45" y="53"/>
                  </a:cubicBezTo>
                  <a:cubicBezTo>
                    <a:pt x="45" y="54"/>
                    <a:pt x="45" y="54"/>
                    <a:pt x="45" y="55"/>
                  </a:cubicBezTo>
                  <a:cubicBezTo>
                    <a:pt x="42" y="65"/>
                    <a:pt x="39" y="75"/>
                    <a:pt x="36" y="85"/>
                  </a:cubicBezTo>
                  <a:cubicBezTo>
                    <a:pt x="36" y="86"/>
                    <a:pt x="36" y="86"/>
                    <a:pt x="36" y="86"/>
                  </a:cubicBezTo>
                  <a:cubicBezTo>
                    <a:pt x="34" y="88"/>
                    <a:pt x="32" y="90"/>
                    <a:pt x="30" y="92"/>
                  </a:cubicBezTo>
                  <a:cubicBezTo>
                    <a:pt x="33" y="88"/>
                    <a:pt x="34" y="84"/>
                    <a:pt x="35" y="80"/>
                  </a:cubicBezTo>
                  <a:close/>
                  <a:moveTo>
                    <a:pt x="47" y="59"/>
                  </a:moveTo>
                  <a:cubicBezTo>
                    <a:pt x="49" y="54"/>
                    <a:pt x="51" y="50"/>
                    <a:pt x="53" y="45"/>
                  </a:cubicBezTo>
                  <a:cubicBezTo>
                    <a:pt x="54" y="41"/>
                    <a:pt x="56" y="35"/>
                    <a:pt x="57" y="30"/>
                  </a:cubicBezTo>
                  <a:cubicBezTo>
                    <a:pt x="58" y="28"/>
                    <a:pt x="59" y="26"/>
                    <a:pt x="60" y="24"/>
                  </a:cubicBezTo>
                  <a:cubicBezTo>
                    <a:pt x="59" y="25"/>
                    <a:pt x="59" y="27"/>
                    <a:pt x="58" y="28"/>
                  </a:cubicBezTo>
                  <a:cubicBezTo>
                    <a:pt x="56" y="34"/>
                    <a:pt x="55" y="39"/>
                    <a:pt x="53" y="45"/>
                  </a:cubicBezTo>
                  <a:cubicBezTo>
                    <a:pt x="50" y="56"/>
                    <a:pt x="47" y="66"/>
                    <a:pt x="44" y="77"/>
                  </a:cubicBezTo>
                  <a:cubicBezTo>
                    <a:pt x="44" y="77"/>
                    <a:pt x="45" y="77"/>
                    <a:pt x="45" y="77"/>
                  </a:cubicBezTo>
                  <a:cubicBezTo>
                    <a:pt x="42" y="80"/>
                    <a:pt x="40" y="82"/>
                    <a:pt x="37" y="85"/>
                  </a:cubicBezTo>
                  <a:cubicBezTo>
                    <a:pt x="42" y="77"/>
                    <a:pt x="44" y="68"/>
                    <a:pt x="47" y="59"/>
                  </a:cubicBezTo>
                  <a:close/>
                  <a:moveTo>
                    <a:pt x="64" y="23"/>
                  </a:moveTo>
                  <a:cubicBezTo>
                    <a:pt x="65" y="21"/>
                    <a:pt x="65" y="19"/>
                    <a:pt x="66" y="18"/>
                  </a:cubicBezTo>
                  <a:cubicBezTo>
                    <a:pt x="65" y="20"/>
                    <a:pt x="64" y="23"/>
                    <a:pt x="64" y="25"/>
                  </a:cubicBezTo>
                  <a:cubicBezTo>
                    <a:pt x="62" y="31"/>
                    <a:pt x="60" y="36"/>
                    <a:pt x="59" y="41"/>
                  </a:cubicBezTo>
                  <a:cubicBezTo>
                    <a:pt x="55" y="51"/>
                    <a:pt x="53" y="61"/>
                    <a:pt x="50" y="71"/>
                  </a:cubicBezTo>
                  <a:cubicBezTo>
                    <a:pt x="50" y="72"/>
                    <a:pt x="50" y="72"/>
                    <a:pt x="50" y="72"/>
                  </a:cubicBezTo>
                  <a:cubicBezTo>
                    <a:pt x="49" y="73"/>
                    <a:pt x="47" y="75"/>
                    <a:pt x="45" y="77"/>
                  </a:cubicBezTo>
                  <a:cubicBezTo>
                    <a:pt x="53" y="59"/>
                    <a:pt x="57" y="41"/>
                    <a:pt x="64" y="23"/>
                  </a:cubicBezTo>
                  <a:close/>
                  <a:moveTo>
                    <a:pt x="57" y="57"/>
                  </a:moveTo>
                  <a:cubicBezTo>
                    <a:pt x="59" y="51"/>
                    <a:pt x="62" y="46"/>
                    <a:pt x="64" y="40"/>
                  </a:cubicBezTo>
                  <a:cubicBezTo>
                    <a:pt x="66" y="34"/>
                    <a:pt x="68" y="28"/>
                    <a:pt x="69" y="22"/>
                  </a:cubicBezTo>
                  <a:cubicBezTo>
                    <a:pt x="71" y="16"/>
                    <a:pt x="74" y="11"/>
                    <a:pt x="76" y="5"/>
                  </a:cubicBezTo>
                  <a:cubicBezTo>
                    <a:pt x="78" y="5"/>
                    <a:pt x="80" y="4"/>
                    <a:pt x="81" y="4"/>
                  </a:cubicBezTo>
                  <a:cubicBezTo>
                    <a:pt x="78" y="11"/>
                    <a:pt x="76" y="19"/>
                    <a:pt x="74" y="27"/>
                  </a:cubicBezTo>
                  <a:cubicBezTo>
                    <a:pt x="70" y="36"/>
                    <a:pt x="66" y="46"/>
                    <a:pt x="62" y="56"/>
                  </a:cubicBezTo>
                  <a:cubicBezTo>
                    <a:pt x="62" y="57"/>
                    <a:pt x="61" y="58"/>
                    <a:pt x="61" y="60"/>
                  </a:cubicBezTo>
                  <a:cubicBezTo>
                    <a:pt x="61" y="58"/>
                    <a:pt x="61" y="57"/>
                    <a:pt x="62" y="55"/>
                  </a:cubicBezTo>
                  <a:cubicBezTo>
                    <a:pt x="62" y="53"/>
                    <a:pt x="63" y="51"/>
                    <a:pt x="63" y="48"/>
                  </a:cubicBezTo>
                  <a:cubicBezTo>
                    <a:pt x="65" y="45"/>
                    <a:pt x="66" y="41"/>
                    <a:pt x="68" y="37"/>
                  </a:cubicBezTo>
                  <a:cubicBezTo>
                    <a:pt x="68" y="37"/>
                    <a:pt x="68" y="37"/>
                    <a:pt x="68" y="37"/>
                  </a:cubicBezTo>
                  <a:cubicBezTo>
                    <a:pt x="70" y="31"/>
                    <a:pt x="72" y="25"/>
                    <a:pt x="74" y="19"/>
                  </a:cubicBezTo>
                  <a:cubicBezTo>
                    <a:pt x="76" y="14"/>
                    <a:pt x="78" y="10"/>
                    <a:pt x="79" y="5"/>
                  </a:cubicBezTo>
                  <a:cubicBezTo>
                    <a:pt x="80" y="5"/>
                    <a:pt x="79" y="5"/>
                    <a:pt x="79" y="5"/>
                  </a:cubicBezTo>
                  <a:cubicBezTo>
                    <a:pt x="78" y="6"/>
                    <a:pt x="78" y="6"/>
                    <a:pt x="78" y="7"/>
                  </a:cubicBezTo>
                  <a:cubicBezTo>
                    <a:pt x="78" y="7"/>
                    <a:pt x="78" y="7"/>
                    <a:pt x="77" y="8"/>
                  </a:cubicBezTo>
                  <a:cubicBezTo>
                    <a:pt x="76" y="10"/>
                    <a:pt x="75" y="13"/>
                    <a:pt x="75" y="15"/>
                  </a:cubicBezTo>
                  <a:cubicBezTo>
                    <a:pt x="74" y="17"/>
                    <a:pt x="73" y="19"/>
                    <a:pt x="73" y="20"/>
                  </a:cubicBezTo>
                  <a:cubicBezTo>
                    <a:pt x="71" y="25"/>
                    <a:pt x="69" y="30"/>
                    <a:pt x="67" y="35"/>
                  </a:cubicBezTo>
                  <a:cubicBezTo>
                    <a:pt x="67" y="36"/>
                    <a:pt x="67" y="36"/>
                    <a:pt x="67" y="37"/>
                  </a:cubicBezTo>
                  <a:cubicBezTo>
                    <a:pt x="63" y="46"/>
                    <a:pt x="59" y="56"/>
                    <a:pt x="56" y="66"/>
                  </a:cubicBezTo>
                  <a:cubicBezTo>
                    <a:pt x="56" y="66"/>
                    <a:pt x="56" y="66"/>
                    <a:pt x="56" y="66"/>
                  </a:cubicBezTo>
                  <a:cubicBezTo>
                    <a:pt x="54" y="68"/>
                    <a:pt x="52" y="70"/>
                    <a:pt x="51" y="71"/>
                  </a:cubicBezTo>
                  <a:cubicBezTo>
                    <a:pt x="54" y="67"/>
                    <a:pt x="55" y="62"/>
                    <a:pt x="57" y="57"/>
                  </a:cubicBezTo>
                  <a:close/>
                  <a:moveTo>
                    <a:pt x="88" y="4"/>
                  </a:moveTo>
                  <a:cubicBezTo>
                    <a:pt x="84" y="13"/>
                    <a:pt x="80" y="22"/>
                    <a:pt x="78" y="32"/>
                  </a:cubicBezTo>
                  <a:cubicBezTo>
                    <a:pt x="77" y="36"/>
                    <a:pt x="75" y="41"/>
                    <a:pt x="73" y="45"/>
                  </a:cubicBezTo>
                  <a:cubicBezTo>
                    <a:pt x="73" y="45"/>
                    <a:pt x="73" y="45"/>
                    <a:pt x="73" y="45"/>
                  </a:cubicBezTo>
                  <a:cubicBezTo>
                    <a:pt x="73" y="45"/>
                    <a:pt x="73" y="45"/>
                    <a:pt x="73" y="45"/>
                  </a:cubicBezTo>
                  <a:cubicBezTo>
                    <a:pt x="74" y="42"/>
                    <a:pt x="75" y="40"/>
                    <a:pt x="76" y="37"/>
                  </a:cubicBezTo>
                  <a:cubicBezTo>
                    <a:pt x="78" y="28"/>
                    <a:pt x="82" y="19"/>
                    <a:pt x="84" y="9"/>
                  </a:cubicBezTo>
                  <a:cubicBezTo>
                    <a:pt x="84" y="8"/>
                    <a:pt x="84" y="8"/>
                    <a:pt x="84" y="8"/>
                  </a:cubicBezTo>
                  <a:cubicBezTo>
                    <a:pt x="84" y="7"/>
                    <a:pt x="84" y="7"/>
                    <a:pt x="84" y="6"/>
                  </a:cubicBezTo>
                  <a:cubicBezTo>
                    <a:pt x="85" y="5"/>
                    <a:pt x="84" y="5"/>
                    <a:pt x="84" y="6"/>
                  </a:cubicBezTo>
                  <a:cubicBezTo>
                    <a:pt x="82" y="11"/>
                    <a:pt x="80" y="16"/>
                    <a:pt x="78" y="21"/>
                  </a:cubicBezTo>
                  <a:cubicBezTo>
                    <a:pt x="80" y="16"/>
                    <a:pt x="82" y="10"/>
                    <a:pt x="83" y="4"/>
                  </a:cubicBezTo>
                  <a:cubicBezTo>
                    <a:pt x="84" y="4"/>
                    <a:pt x="86" y="4"/>
                    <a:pt x="88" y="4"/>
                  </a:cubicBezTo>
                  <a:close/>
                  <a:moveTo>
                    <a:pt x="91" y="4"/>
                  </a:moveTo>
                  <a:cubicBezTo>
                    <a:pt x="88" y="10"/>
                    <a:pt x="86" y="16"/>
                    <a:pt x="84" y="22"/>
                  </a:cubicBezTo>
                  <a:cubicBezTo>
                    <a:pt x="82" y="26"/>
                    <a:pt x="80" y="30"/>
                    <a:pt x="80" y="34"/>
                  </a:cubicBezTo>
                  <a:cubicBezTo>
                    <a:pt x="79" y="36"/>
                    <a:pt x="79" y="39"/>
                    <a:pt x="78" y="41"/>
                  </a:cubicBezTo>
                  <a:cubicBezTo>
                    <a:pt x="76" y="49"/>
                    <a:pt x="77" y="39"/>
                    <a:pt x="78" y="37"/>
                  </a:cubicBezTo>
                  <a:cubicBezTo>
                    <a:pt x="78" y="35"/>
                    <a:pt x="78" y="34"/>
                    <a:pt x="78" y="33"/>
                  </a:cubicBezTo>
                  <a:cubicBezTo>
                    <a:pt x="79" y="31"/>
                    <a:pt x="80" y="29"/>
                    <a:pt x="80" y="27"/>
                  </a:cubicBezTo>
                  <a:cubicBezTo>
                    <a:pt x="83" y="19"/>
                    <a:pt x="87" y="12"/>
                    <a:pt x="89" y="4"/>
                  </a:cubicBezTo>
                  <a:cubicBezTo>
                    <a:pt x="89" y="4"/>
                    <a:pt x="90" y="4"/>
                    <a:pt x="91" y="4"/>
                  </a:cubicBezTo>
                  <a:close/>
                  <a:moveTo>
                    <a:pt x="82" y="21"/>
                  </a:moveTo>
                  <a:cubicBezTo>
                    <a:pt x="83" y="16"/>
                    <a:pt x="85" y="12"/>
                    <a:pt x="87" y="7"/>
                  </a:cubicBezTo>
                  <a:cubicBezTo>
                    <a:pt x="87" y="7"/>
                    <a:pt x="87" y="7"/>
                    <a:pt x="87" y="7"/>
                  </a:cubicBezTo>
                  <a:cubicBezTo>
                    <a:pt x="87" y="7"/>
                    <a:pt x="87" y="7"/>
                    <a:pt x="87" y="8"/>
                  </a:cubicBezTo>
                  <a:cubicBezTo>
                    <a:pt x="86" y="10"/>
                    <a:pt x="85" y="13"/>
                    <a:pt x="84" y="15"/>
                  </a:cubicBezTo>
                  <a:cubicBezTo>
                    <a:pt x="83" y="17"/>
                    <a:pt x="83" y="19"/>
                    <a:pt x="82" y="21"/>
                  </a:cubicBezTo>
                  <a:close/>
                  <a:moveTo>
                    <a:pt x="62" y="50"/>
                  </a:moveTo>
                  <a:cubicBezTo>
                    <a:pt x="61" y="53"/>
                    <a:pt x="60" y="57"/>
                    <a:pt x="60" y="61"/>
                  </a:cubicBezTo>
                  <a:cubicBezTo>
                    <a:pt x="60" y="61"/>
                    <a:pt x="60" y="61"/>
                    <a:pt x="60" y="62"/>
                  </a:cubicBezTo>
                  <a:cubicBezTo>
                    <a:pt x="59" y="63"/>
                    <a:pt x="58" y="64"/>
                    <a:pt x="57" y="65"/>
                  </a:cubicBezTo>
                  <a:cubicBezTo>
                    <a:pt x="58" y="60"/>
                    <a:pt x="60" y="55"/>
                    <a:pt x="62" y="50"/>
                  </a:cubicBezTo>
                  <a:close/>
                  <a:moveTo>
                    <a:pt x="76" y="26"/>
                  </a:moveTo>
                  <a:cubicBezTo>
                    <a:pt x="76" y="28"/>
                    <a:pt x="75" y="29"/>
                    <a:pt x="75" y="31"/>
                  </a:cubicBezTo>
                  <a:cubicBezTo>
                    <a:pt x="73" y="35"/>
                    <a:pt x="72" y="39"/>
                    <a:pt x="71" y="43"/>
                  </a:cubicBezTo>
                  <a:cubicBezTo>
                    <a:pt x="71" y="44"/>
                    <a:pt x="71" y="44"/>
                    <a:pt x="71" y="44"/>
                  </a:cubicBezTo>
                  <a:cubicBezTo>
                    <a:pt x="71" y="43"/>
                    <a:pt x="71" y="41"/>
                    <a:pt x="72" y="40"/>
                  </a:cubicBezTo>
                  <a:cubicBezTo>
                    <a:pt x="73" y="35"/>
                    <a:pt x="74" y="31"/>
                    <a:pt x="76" y="27"/>
                  </a:cubicBezTo>
                  <a:cubicBezTo>
                    <a:pt x="76" y="27"/>
                    <a:pt x="76" y="27"/>
                    <a:pt x="76" y="26"/>
                  </a:cubicBezTo>
                  <a:close/>
                  <a:moveTo>
                    <a:pt x="76" y="40"/>
                  </a:moveTo>
                  <a:cubicBezTo>
                    <a:pt x="76" y="42"/>
                    <a:pt x="75" y="44"/>
                    <a:pt x="75" y="46"/>
                  </a:cubicBezTo>
                  <a:cubicBezTo>
                    <a:pt x="75" y="46"/>
                    <a:pt x="75" y="46"/>
                    <a:pt x="75" y="46"/>
                  </a:cubicBezTo>
                  <a:cubicBezTo>
                    <a:pt x="74" y="47"/>
                    <a:pt x="74" y="48"/>
                    <a:pt x="73" y="49"/>
                  </a:cubicBezTo>
                  <a:cubicBezTo>
                    <a:pt x="74" y="46"/>
                    <a:pt x="75" y="43"/>
                    <a:pt x="76" y="40"/>
                  </a:cubicBezTo>
                  <a:close/>
                  <a:moveTo>
                    <a:pt x="91" y="44"/>
                  </a:moveTo>
                  <a:cubicBezTo>
                    <a:pt x="92" y="38"/>
                    <a:pt x="94" y="32"/>
                    <a:pt x="96" y="26"/>
                  </a:cubicBezTo>
                  <a:cubicBezTo>
                    <a:pt x="96" y="28"/>
                    <a:pt x="95" y="29"/>
                    <a:pt x="95" y="31"/>
                  </a:cubicBezTo>
                  <a:cubicBezTo>
                    <a:pt x="94" y="36"/>
                    <a:pt x="93" y="41"/>
                    <a:pt x="93" y="46"/>
                  </a:cubicBezTo>
                  <a:cubicBezTo>
                    <a:pt x="92" y="45"/>
                    <a:pt x="91" y="45"/>
                    <a:pt x="91" y="44"/>
                  </a:cubicBezTo>
                  <a:close/>
                  <a:moveTo>
                    <a:pt x="87" y="40"/>
                  </a:moveTo>
                  <a:cubicBezTo>
                    <a:pt x="90" y="36"/>
                    <a:pt x="91" y="31"/>
                    <a:pt x="92" y="26"/>
                  </a:cubicBezTo>
                  <a:cubicBezTo>
                    <a:pt x="93" y="22"/>
                    <a:pt x="93" y="19"/>
                    <a:pt x="95" y="16"/>
                  </a:cubicBezTo>
                  <a:cubicBezTo>
                    <a:pt x="95" y="15"/>
                    <a:pt x="95" y="15"/>
                    <a:pt x="95" y="15"/>
                  </a:cubicBezTo>
                  <a:cubicBezTo>
                    <a:pt x="94" y="18"/>
                    <a:pt x="93" y="22"/>
                    <a:pt x="93" y="26"/>
                  </a:cubicBezTo>
                  <a:cubicBezTo>
                    <a:pt x="93" y="32"/>
                    <a:pt x="90" y="37"/>
                    <a:pt x="89" y="43"/>
                  </a:cubicBezTo>
                  <a:cubicBezTo>
                    <a:pt x="89" y="42"/>
                    <a:pt x="88" y="41"/>
                    <a:pt x="87" y="40"/>
                  </a:cubicBezTo>
                  <a:close/>
                  <a:moveTo>
                    <a:pt x="85" y="38"/>
                  </a:moveTo>
                  <a:cubicBezTo>
                    <a:pt x="87" y="36"/>
                    <a:pt x="87" y="33"/>
                    <a:pt x="88" y="30"/>
                  </a:cubicBezTo>
                  <a:cubicBezTo>
                    <a:pt x="87" y="33"/>
                    <a:pt x="87" y="36"/>
                    <a:pt x="87" y="39"/>
                  </a:cubicBezTo>
                  <a:cubicBezTo>
                    <a:pt x="86" y="39"/>
                    <a:pt x="86" y="39"/>
                    <a:pt x="86" y="38"/>
                  </a:cubicBezTo>
                  <a:cubicBezTo>
                    <a:pt x="86" y="38"/>
                    <a:pt x="86" y="38"/>
                    <a:pt x="85" y="38"/>
                  </a:cubicBezTo>
                  <a:close/>
                  <a:moveTo>
                    <a:pt x="84" y="38"/>
                  </a:moveTo>
                  <a:cubicBezTo>
                    <a:pt x="84" y="38"/>
                    <a:pt x="84" y="38"/>
                    <a:pt x="83" y="38"/>
                  </a:cubicBezTo>
                  <a:cubicBezTo>
                    <a:pt x="83" y="39"/>
                    <a:pt x="82" y="39"/>
                    <a:pt x="82" y="40"/>
                  </a:cubicBezTo>
                  <a:cubicBezTo>
                    <a:pt x="84" y="36"/>
                    <a:pt x="84" y="32"/>
                    <a:pt x="85" y="28"/>
                  </a:cubicBezTo>
                  <a:cubicBezTo>
                    <a:pt x="87" y="22"/>
                    <a:pt x="89" y="17"/>
                    <a:pt x="92" y="11"/>
                  </a:cubicBezTo>
                  <a:cubicBezTo>
                    <a:pt x="91" y="12"/>
                    <a:pt x="91" y="13"/>
                    <a:pt x="91" y="14"/>
                  </a:cubicBezTo>
                  <a:cubicBezTo>
                    <a:pt x="89" y="16"/>
                    <a:pt x="88" y="19"/>
                    <a:pt x="88" y="22"/>
                  </a:cubicBezTo>
                  <a:cubicBezTo>
                    <a:pt x="86" y="27"/>
                    <a:pt x="85" y="33"/>
                    <a:pt x="84" y="38"/>
                  </a:cubicBezTo>
                  <a:close/>
                  <a:moveTo>
                    <a:pt x="94" y="48"/>
                  </a:moveTo>
                  <a:cubicBezTo>
                    <a:pt x="94" y="48"/>
                    <a:pt x="94" y="47"/>
                    <a:pt x="94" y="47"/>
                  </a:cubicBezTo>
                  <a:cubicBezTo>
                    <a:pt x="93" y="42"/>
                    <a:pt x="94" y="38"/>
                    <a:pt x="95" y="33"/>
                  </a:cubicBezTo>
                  <a:cubicBezTo>
                    <a:pt x="96" y="29"/>
                    <a:pt x="97" y="25"/>
                    <a:pt x="97" y="20"/>
                  </a:cubicBezTo>
                  <a:cubicBezTo>
                    <a:pt x="97" y="19"/>
                    <a:pt x="97" y="18"/>
                    <a:pt x="98" y="18"/>
                  </a:cubicBezTo>
                  <a:cubicBezTo>
                    <a:pt x="96" y="28"/>
                    <a:pt x="95" y="38"/>
                    <a:pt x="94" y="48"/>
                  </a:cubicBezTo>
                  <a:close/>
                  <a:moveTo>
                    <a:pt x="99" y="4"/>
                  </a:moveTo>
                  <a:cubicBezTo>
                    <a:pt x="99" y="5"/>
                    <a:pt x="99" y="6"/>
                    <a:pt x="99" y="7"/>
                  </a:cubicBezTo>
                  <a:cubicBezTo>
                    <a:pt x="98" y="7"/>
                    <a:pt x="98" y="7"/>
                    <a:pt x="98" y="8"/>
                  </a:cubicBezTo>
                  <a:cubicBezTo>
                    <a:pt x="97" y="11"/>
                    <a:pt x="97" y="15"/>
                    <a:pt x="97" y="19"/>
                  </a:cubicBezTo>
                  <a:cubicBezTo>
                    <a:pt x="96" y="23"/>
                    <a:pt x="95" y="26"/>
                    <a:pt x="94" y="30"/>
                  </a:cubicBezTo>
                  <a:cubicBezTo>
                    <a:pt x="93" y="34"/>
                    <a:pt x="92" y="38"/>
                    <a:pt x="90" y="42"/>
                  </a:cubicBezTo>
                  <a:cubicBezTo>
                    <a:pt x="91" y="40"/>
                    <a:pt x="91" y="39"/>
                    <a:pt x="91" y="37"/>
                  </a:cubicBezTo>
                  <a:cubicBezTo>
                    <a:pt x="92" y="35"/>
                    <a:pt x="92" y="33"/>
                    <a:pt x="93" y="31"/>
                  </a:cubicBezTo>
                  <a:cubicBezTo>
                    <a:pt x="94" y="28"/>
                    <a:pt x="94" y="24"/>
                    <a:pt x="94" y="21"/>
                  </a:cubicBezTo>
                  <a:cubicBezTo>
                    <a:pt x="95" y="17"/>
                    <a:pt x="96" y="12"/>
                    <a:pt x="97" y="8"/>
                  </a:cubicBezTo>
                  <a:cubicBezTo>
                    <a:pt x="98" y="8"/>
                    <a:pt x="98" y="7"/>
                    <a:pt x="98" y="7"/>
                  </a:cubicBezTo>
                  <a:cubicBezTo>
                    <a:pt x="98" y="6"/>
                    <a:pt x="98" y="6"/>
                    <a:pt x="98" y="5"/>
                  </a:cubicBezTo>
                  <a:cubicBezTo>
                    <a:pt x="98" y="4"/>
                    <a:pt x="98" y="4"/>
                    <a:pt x="97" y="5"/>
                  </a:cubicBezTo>
                  <a:cubicBezTo>
                    <a:pt x="96" y="10"/>
                    <a:pt x="94" y="15"/>
                    <a:pt x="92" y="21"/>
                  </a:cubicBezTo>
                  <a:cubicBezTo>
                    <a:pt x="91" y="27"/>
                    <a:pt x="91" y="32"/>
                    <a:pt x="88" y="38"/>
                  </a:cubicBezTo>
                  <a:cubicBezTo>
                    <a:pt x="87" y="39"/>
                    <a:pt x="87" y="40"/>
                    <a:pt x="87" y="39"/>
                  </a:cubicBezTo>
                  <a:cubicBezTo>
                    <a:pt x="88" y="36"/>
                    <a:pt x="88" y="34"/>
                    <a:pt x="89" y="32"/>
                  </a:cubicBezTo>
                  <a:cubicBezTo>
                    <a:pt x="89" y="28"/>
                    <a:pt x="90" y="25"/>
                    <a:pt x="91" y="22"/>
                  </a:cubicBezTo>
                  <a:cubicBezTo>
                    <a:pt x="92" y="17"/>
                    <a:pt x="94" y="12"/>
                    <a:pt x="95" y="8"/>
                  </a:cubicBezTo>
                  <a:cubicBezTo>
                    <a:pt x="96" y="7"/>
                    <a:pt x="96" y="6"/>
                    <a:pt x="96" y="6"/>
                  </a:cubicBezTo>
                  <a:cubicBezTo>
                    <a:pt x="96" y="6"/>
                    <a:pt x="96" y="5"/>
                    <a:pt x="96" y="4"/>
                  </a:cubicBezTo>
                  <a:cubicBezTo>
                    <a:pt x="96" y="4"/>
                    <a:pt x="96" y="4"/>
                    <a:pt x="96" y="4"/>
                  </a:cubicBezTo>
                  <a:cubicBezTo>
                    <a:pt x="94" y="9"/>
                    <a:pt x="91" y="14"/>
                    <a:pt x="90" y="19"/>
                  </a:cubicBezTo>
                  <a:cubicBezTo>
                    <a:pt x="88" y="25"/>
                    <a:pt x="87" y="30"/>
                    <a:pt x="86" y="36"/>
                  </a:cubicBezTo>
                  <a:cubicBezTo>
                    <a:pt x="85" y="36"/>
                    <a:pt x="85" y="37"/>
                    <a:pt x="85" y="38"/>
                  </a:cubicBezTo>
                  <a:cubicBezTo>
                    <a:pt x="85" y="38"/>
                    <a:pt x="85" y="38"/>
                    <a:pt x="85" y="38"/>
                  </a:cubicBezTo>
                  <a:cubicBezTo>
                    <a:pt x="85" y="36"/>
                    <a:pt x="86" y="33"/>
                    <a:pt x="86" y="31"/>
                  </a:cubicBezTo>
                  <a:cubicBezTo>
                    <a:pt x="87" y="28"/>
                    <a:pt x="87" y="25"/>
                    <a:pt x="88" y="22"/>
                  </a:cubicBezTo>
                  <a:cubicBezTo>
                    <a:pt x="90" y="17"/>
                    <a:pt x="93" y="11"/>
                    <a:pt x="94" y="6"/>
                  </a:cubicBezTo>
                  <a:cubicBezTo>
                    <a:pt x="94" y="5"/>
                    <a:pt x="93" y="5"/>
                    <a:pt x="93" y="6"/>
                  </a:cubicBezTo>
                  <a:cubicBezTo>
                    <a:pt x="89" y="14"/>
                    <a:pt x="86" y="22"/>
                    <a:pt x="84" y="31"/>
                  </a:cubicBezTo>
                  <a:cubicBezTo>
                    <a:pt x="83" y="34"/>
                    <a:pt x="83" y="36"/>
                    <a:pt x="82" y="38"/>
                  </a:cubicBezTo>
                  <a:cubicBezTo>
                    <a:pt x="80" y="44"/>
                    <a:pt x="81" y="38"/>
                    <a:pt x="81" y="37"/>
                  </a:cubicBezTo>
                  <a:cubicBezTo>
                    <a:pt x="82" y="32"/>
                    <a:pt x="83" y="28"/>
                    <a:pt x="84" y="23"/>
                  </a:cubicBezTo>
                  <a:cubicBezTo>
                    <a:pt x="87" y="17"/>
                    <a:pt x="89" y="10"/>
                    <a:pt x="91" y="4"/>
                  </a:cubicBezTo>
                  <a:cubicBezTo>
                    <a:pt x="91" y="4"/>
                    <a:pt x="91" y="4"/>
                    <a:pt x="91" y="4"/>
                  </a:cubicBezTo>
                  <a:cubicBezTo>
                    <a:pt x="94" y="3"/>
                    <a:pt x="96" y="3"/>
                    <a:pt x="99" y="4"/>
                  </a:cubicBezTo>
                  <a:close/>
                  <a:moveTo>
                    <a:pt x="89" y="26"/>
                  </a:moveTo>
                  <a:cubicBezTo>
                    <a:pt x="90" y="23"/>
                    <a:pt x="90" y="20"/>
                    <a:pt x="91" y="18"/>
                  </a:cubicBezTo>
                  <a:cubicBezTo>
                    <a:pt x="91" y="19"/>
                    <a:pt x="90" y="21"/>
                    <a:pt x="90" y="22"/>
                  </a:cubicBezTo>
                  <a:cubicBezTo>
                    <a:pt x="90" y="23"/>
                    <a:pt x="89" y="25"/>
                    <a:pt x="89" y="26"/>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258"/>
            <p:cNvSpPr>
              <a:spLocks noEditPoints="1"/>
            </p:cNvSpPr>
            <p:nvPr/>
          </p:nvSpPr>
          <p:spPr bwMode="auto">
            <a:xfrm>
              <a:off x="8156821" y="3517334"/>
              <a:ext cx="482600" cy="258763"/>
            </a:xfrm>
            <a:custGeom>
              <a:avLst/>
              <a:gdLst>
                <a:gd name="T0" fmla="*/ 76 w 114"/>
                <a:gd name="T1" fmla="*/ 0 h 61"/>
                <a:gd name="T2" fmla="*/ 7 w 114"/>
                <a:gd name="T3" fmla="*/ 50 h 61"/>
                <a:gd name="T4" fmla="*/ 84 w 114"/>
                <a:gd name="T5" fmla="*/ 36 h 61"/>
                <a:gd name="T6" fmla="*/ 83 w 114"/>
                <a:gd name="T7" fmla="*/ 32 h 61"/>
                <a:gd name="T8" fmla="*/ 90 w 114"/>
                <a:gd name="T9" fmla="*/ 25 h 61"/>
                <a:gd name="T10" fmla="*/ 7 w 114"/>
                <a:gd name="T11" fmla="*/ 23 h 61"/>
                <a:gd name="T12" fmla="*/ 16 w 114"/>
                <a:gd name="T13" fmla="*/ 23 h 61"/>
                <a:gd name="T14" fmla="*/ 13 w 114"/>
                <a:gd name="T15" fmla="*/ 33 h 61"/>
                <a:gd name="T16" fmla="*/ 14 w 114"/>
                <a:gd name="T17" fmla="*/ 36 h 61"/>
                <a:gd name="T18" fmla="*/ 24 w 114"/>
                <a:gd name="T19" fmla="*/ 32 h 61"/>
                <a:gd name="T20" fmla="*/ 15 w 114"/>
                <a:gd name="T21" fmla="*/ 43 h 61"/>
                <a:gd name="T22" fmla="*/ 50 w 114"/>
                <a:gd name="T23" fmla="*/ 27 h 61"/>
                <a:gd name="T24" fmla="*/ 60 w 114"/>
                <a:gd name="T25" fmla="*/ 20 h 61"/>
                <a:gd name="T26" fmla="*/ 38 w 114"/>
                <a:gd name="T27" fmla="*/ 36 h 61"/>
                <a:gd name="T28" fmla="*/ 91 w 114"/>
                <a:gd name="T29" fmla="*/ 14 h 61"/>
                <a:gd name="T30" fmla="*/ 80 w 114"/>
                <a:gd name="T31" fmla="*/ 14 h 61"/>
                <a:gd name="T32" fmla="*/ 79 w 114"/>
                <a:gd name="T33" fmla="*/ 6 h 61"/>
                <a:gd name="T34" fmla="*/ 50 w 114"/>
                <a:gd name="T35" fmla="*/ 34 h 61"/>
                <a:gd name="T36" fmla="*/ 77 w 114"/>
                <a:gd name="T37" fmla="*/ 18 h 61"/>
                <a:gd name="T38" fmla="*/ 81 w 114"/>
                <a:gd name="T39" fmla="*/ 19 h 61"/>
                <a:gd name="T40" fmla="*/ 82 w 114"/>
                <a:gd name="T41" fmla="*/ 21 h 61"/>
                <a:gd name="T42" fmla="*/ 81 w 114"/>
                <a:gd name="T43" fmla="*/ 18 h 61"/>
                <a:gd name="T44" fmla="*/ 78 w 114"/>
                <a:gd name="T45" fmla="*/ 15 h 61"/>
                <a:gd name="T46" fmla="*/ 77 w 114"/>
                <a:gd name="T47" fmla="*/ 4 h 61"/>
                <a:gd name="T48" fmla="*/ 11 w 114"/>
                <a:gd name="T49" fmla="*/ 44 h 61"/>
                <a:gd name="T50" fmla="*/ 11 w 114"/>
                <a:gd name="T51" fmla="*/ 38 h 61"/>
                <a:gd name="T52" fmla="*/ 11 w 114"/>
                <a:gd name="T53" fmla="*/ 46 h 61"/>
                <a:gd name="T54" fmla="*/ 36 w 114"/>
                <a:gd name="T55" fmla="*/ 27 h 61"/>
                <a:gd name="T56" fmla="*/ 11 w 114"/>
                <a:gd name="T57" fmla="*/ 37 h 61"/>
                <a:gd name="T58" fmla="*/ 10 w 114"/>
                <a:gd name="T59" fmla="*/ 33 h 61"/>
                <a:gd name="T60" fmla="*/ 16 w 114"/>
                <a:gd name="T61" fmla="*/ 28 h 61"/>
                <a:gd name="T62" fmla="*/ 8 w 114"/>
                <a:gd name="T63" fmla="*/ 26 h 61"/>
                <a:gd name="T64" fmla="*/ 19 w 114"/>
                <a:gd name="T65" fmla="*/ 49 h 61"/>
                <a:gd name="T66" fmla="*/ 68 w 114"/>
                <a:gd name="T67" fmla="*/ 22 h 61"/>
                <a:gd name="T68" fmla="*/ 79 w 114"/>
                <a:gd name="T69" fmla="*/ 19 h 61"/>
                <a:gd name="T70" fmla="*/ 50 w 114"/>
                <a:gd name="T71" fmla="*/ 41 h 61"/>
                <a:gd name="T72" fmla="*/ 51 w 114"/>
                <a:gd name="T73" fmla="*/ 45 h 61"/>
                <a:gd name="T74" fmla="*/ 95 w 114"/>
                <a:gd name="T75" fmla="*/ 18 h 61"/>
                <a:gd name="T76" fmla="*/ 44 w 114"/>
                <a:gd name="T77" fmla="*/ 46 h 61"/>
                <a:gd name="T78" fmla="*/ 68 w 114"/>
                <a:gd name="T79" fmla="*/ 42 h 61"/>
                <a:gd name="T80" fmla="*/ 85 w 114"/>
                <a:gd name="T81" fmla="*/ 29 h 61"/>
                <a:gd name="T82" fmla="*/ 76 w 114"/>
                <a:gd name="T83" fmla="*/ 39 h 61"/>
                <a:gd name="T84" fmla="*/ 100 w 114"/>
                <a:gd name="T85" fmla="*/ 24 h 61"/>
                <a:gd name="T86" fmla="*/ 45 w 114"/>
                <a:gd name="T87" fmla="*/ 46 h 61"/>
                <a:gd name="T88" fmla="*/ 80 w 114"/>
                <a:gd name="T89" fmla="*/ 31 h 61"/>
                <a:gd name="T90" fmla="*/ 81 w 114"/>
                <a:gd name="T91" fmla="*/ 51 h 61"/>
                <a:gd name="T92" fmla="*/ 100 w 114"/>
                <a:gd name="T93" fmla="*/ 34 h 61"/>
                <a:gd name="T94" fmla="*/ 81 w 114"/>
                <a:gd name="T95" fmla="*/ 46 h 61"/>
                <a:gd name="T96" fmla="*/ 101 w 114"/>
                <a:gd name="T97" fmla="*/ 29 h 61"/>
                <a:gd name="T98" fmla="*/ 99 w 114"/>
                <a:gd name="T99" fmla="*/ 39 h 61"/>
                <a:gd name="T100" fmla="*/ 91 w 114"/>
                <a:gd name="T101" fmla="*/ 44 h 61"/>
                <a:gd name="T102" fmla="*/ 109 w 114"/>
                <a:gd name="T103" fmla="*/ 29 h 61"/>
                <a:gd name="T104" fmla="*/ 105 w 114"/>
                <a:gd name="T105" fmla="*/ 29 h 61"/>
                <a:gd name="T106" fmla="*/ 80 w 114"/>
                <a:gd name="T107" fmla="*/ 44 h 61"/>
                <a:gd name="T108" fmla="*/ 79 w 114"/>
                <a:gd name="T109" fmla="*/ 41 h 61"/>
                <a:gd name="T110" fmla="*/ 93 w 114"/>
                <a:gd name="T111"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4" h="61">
                  <a:moveTo>
                    <a:pt x="80" y="60"/>
                  </a:moveTo>
                  <a:cubicBezTo>
                    <a:pt x="81" y="61"/>
                    <a:pt x="81" y="60"/>
                    <a:pt x="82" y="60"/>
                  </a:cubicBezTo>
                  <a:cubicBezTo>
                    <a:pt x="92" y="49"/>
                    <a:pt x="103" y="40"/>
                    <a:pt x="113" y="29"/>
                  </a:cubicBezTo>
                  <a:cubicBezTo>
                    <a:pt x="114" y="29"/>
                    <a:pt x="114" y="28"/>
                    <a:pt x="114" y="28"/>
                  </a:cubicBezTo>
                  <a:cubicBezTo>
                    <a:pt x="114" y="28"/>
                    <a:pt x="113" y="27"/>
                    <a:pt x="113" y="27"/>
                  </a:cubicBezTo>
                  <a:cubicBezTo>
                    <a:pt x="107" y="22"/>
                    <a:pt x="100" y="17"/>
                    <a:pt x="94" y="12"/>
                  </a:cubicBezTo>
                  <a:cubicBezTo>
                    <a:pt x="88" y="8"/>
                    <a:pt x="82" y="4"/>
                    <a:pt x="76" y="0"/>
                  </a:cubicBezTo>
                  <a:cubicBezTo>
                    <a:pt x="76" y="0"/>
                    <a:pt x="75" y="0"/>
                    <a:pt x="75" y="0"/>
                  </a:cubicBezTo>
                  <a:cubicBezTo>
                    <a:pt x="74" y="0"/>
                    <a:pt x="73" y="1"/>
                    <a:pt x="74" y="2"/>
                  </a:cubicBezTo>
                  <a:cubicBezTo>
                    <a:pt x="75" y="6"/>
                    <a:pt x="74" y="11"/>
                    <a:pt x="74" y="16"/>
                  </a:cubicBezTo>
                  <a:cubicBezTo>
                    <a:pt x="50" y="17"/>
                    <a:pt x="26" y="21"/>
                    <a:pt x="2" y="18"/>
                  </a:cubicBezTo>
                  <a:cubicBezTo>
                    <a:pt x="1" y="18"/>
                    <a:pt x="0" y="19"/>
                    <a:pt x="0" y="20"/>
                  </a:cubicBezTo>
                  <a:cubicBezTo>
                    <a:pt x="0" y="20"/>
                    <a:pt x="0" y="21"/>
                    <a:pt x="1" y="21"/>
                  </a:cubicBezTo>
                  <a:cubicBezTo>
                    <a:pt x="8" y="28"/>
                    <a:pt x="10" y="41"/>
                    <a:pt x="7" y="50"/>
                  </a:cubicBezTo>
                  <a:cubicBezTo>
                    <a:pt x="7" y="51"/>
                    <a:pt x="7" y="51"/>
                    <a:pt x="8" y="51"/>
                  </a:cubicBezTo>
                  <a:cubicBezTo>
                    <a:pt x="8" y="52"/>
                    <a:pt x="8" y="52"/>
                    <a:pt x="9" y="52"/>
                  </a:cubicBezTo>
                  <a:cubicBezTo>
                    <a:pt x="32" y="51"/>
                    <a:pt x="55" y="47"/>
                    <a:pt x="78" y="46"/>
                  </a:cubicBezTo>
                  <a:cubicBezTo>
                    <a:pt x="78" y="51"/>
                    <a:pt x="78" y="55"/>
                    <a:pt x="78" y="59"/>
                  </a:cubicBezTo>
                  <a:cubicBezTo>
                    <a:pt x="78" y="60"/>
                    <a:pt x="79" y="61"/>
                    <a:pt x="80" y="60"/>
                  </a:cubicBezTo>
                  <a:close/>
                  <a:moveTo>
                    <a:pt x="71" y="44"/>
                  </a:moveTo>
                  <a:cubicBezTo>
                    <a:pt x="76" y="42"/>
                    <a:pt x="80" y="38"/>
                    <a:pt x="84" y="36"/>
                  </a:cubicBezTo>
                  <a:cubicBezTo>
                    <a:pt x="84" y="36"/>
                    <a:pt x="84" y="36"/>
                    <a:pt x="84" y="36"/>
                  </a:cubicBezTo>
                  <a:cubicBezTo>
                    <a:pt x="81" y="38"/>
                    <a:pt x="78" y="41"/>
                    <a:pt x="75" y="44"/>
                  </a:cubicBezTo>
                  <a:cubicBezTo>
                    <a:pt x="74" y="44"/>
                    <a:pt x="72" y="44"/>
                    <a:pt x="71" y="44"/>
                  </a:cubicBezTo>
                  <a:close/>
                  <a:moveTo>
                    <a:pt x="60" y="45"/>
                  </a:moveTo>
                  <a:cubicBezTo>
                    <a:pt x="65" y="42"/>
                    <a:pt x="70" y="39"/>
                    <a:pt x="75" y="35"/>
                  </a:cubicBezTo>
                  <a:cubicBezTo>
                    <a:pt x="81" y="32"/>
                    <a:pt x="86" y="29"/>
                    <a:pt x="92" y="26"/>
                  </a:cubicBezTo>
                  <a:cubicBezTo>
                    <a:pt x="89" y="28"/>
                    <a:pt x="86" y="30"/>
                    <a:pt x="83" y="32"/>
                  </a:cubicBezTo>
                  <a:cubicBezTo>
                    <a:pt x="76" y="36"/>
                    <a:pt x="70" y="40"/>
                    <a:pt x="64" y="44"/>
                  </a:cubicBezTo>
                  <a:cubicBezTo>
                    <a:pt x="64" y="44"/>
                    <a:pt x="64" y="44"/>
                    <a:pt x="64" y="44"/>
                  </a:cubicBezTo>
                  <a:cubicBezTo>
                    <a:pt x="62" y="44"/>
                    <a:pt x="61" y="45"/>
                    <a:pt x="60" y="45"/>
                  </a:cubicBezTo>
                  <a:close/>
                  <a:moveTo>
                    <a:pt x="51" y="46"/>
                  </a:moveTo>
                  <a:cubicBezTo>
                    <a:pt x="66" y="39"/>
                    <a:pt x="79" y="30"/>
                    <a:pt x="93" y="22"/>
                  </a:cubicBezTo>
                  <a:cubicBezTo>
                    <a:pt x="94" y="21"/>
                    <a:pt x="100" y="18"/>
                    <a:pt x="96" y="21"/>
                  </a:cubicBezTo>
                  <a:cubicBezTo>
                    <a:pt x="94" y="22"/>
                    <a:pt x="92" y="23"/>
                    <a:pt x="90" y="25"/>
                  </a:cubicBezTo>
                  <a:cubicBezTo>
                    <a:pt x="86" y="27"/>
                    <a:pt x="82" y="29"/>
                    <a:pt x="79" y="32"/>
                  </a:cubicBezTo>
                  <a:cubicBezTo>
                    <a:pt x="71" y="36"/>
                    <a:pt x="65" y="41"/>
                    <a:pt x="58" y="45"/>
                  </a:cubicBezTo>
                  <a:cubicBezTo>
                    <a:pt x="56" y="45"/>
                    <a:pt x="53" y="45"/>
                    <a:pt x="51" y="46"/>
                  </a:cubicBezTo>
                  <a:close/>
                  <a:moveTo>
                    <a:pt x="5" y="21"/>
                  </a:moveTo>
                  <a:cubicBezTo>
                    <a:pt x="6" y="21"/>
                    <a:pt x="8" y="22"/>
                    <a:pt x="9" y="22"/>
                  </a:cubicBezTo>
                  <a:cubicBezTo>
                    <a:pt x="8" y="22"/>
                    <a:pt x="7" y="22"/>
                    <a:pt x="7" y="23"/>
                  </a:cubicBezTo>
                  <a:cubicBezTo>
                    <a:pt x="6" y="23"/>
                    <a:pt x="6" y="23"/>
                    <a:pt x="7" y="23"/>
                  </a:cubicBezTo>
                  <a:cubicBezTo>
                    <a:pt x="7" y="23"/>
                    <a:pt x="11" y="21"/>
                    <a:pt x="9" y="23"/>
                  </a:cubicBezTo>
                  <a:cubicBezTo>
                    <a:pt x="9" y="24"/>
                    <a:pt x="8" y="24"/>
                    <a:pt x="7" y="25"/>
                  </a:cubicBezTo>
                  <a:cubicBezTo>
                    <a:pt x="7" y="24"/>
                    <a:pt x="6" y="22"/>
                    <a:pt x="5" y="21"/>
                  </a:cubicBezTo>
                  <a:close/>
                  <a:moveTo>
                    <a:pt x="21" y="22"/>
                  </a:moveTo>
                  <a:cubicBezTo>
                    <a:pt x="19" y="23"/>
                    <a:pt x="17" y="25"/>
                    <a:pt x="15" y="27"/>
                  </a:cubicBezTo>
                  <a:cubicBezTo>
                    <a:pt x="14" y="27"/>
                    <a:pt x="9" y="30"/>
                    <a:pt x="10" y="29"/>
                  </a:cubicBezTo>
                  <a:cubicBezTo>
                    <a:pt x="12" y="27"/>
                    <a:pt x="14" y="25"/>
                    <a:pt x="16" y="23"/>
                  </a:cubicBezTo>
                  <a:cubicBezTo>
                    <a:pt x="16" y="23"/>
                    <a:pt x="16" y="22"/>
                    <a:pt x="15" y="22"/>
                  </a:cubicBezTo>
                  <a:cubicBezTo>
                    <a:pt x="13" y="23"/>
                    <a:pt x="11" y="24"/>
                    <a:pt x="8" y="25"/>
                  </a:cubicBezTo>
                  <a:cubicBezTo>
                    <a:pt x="7" y="25"/>
                    <a:pt x="10" y="24"/>
                    <a:pt x="10" y="24"/>
                  </a:cubicBezTo>
                  <a:cubicBezTo>
                    <a:pt x="10" y="23"/>
                    <a:pt x="11" y="22"/>
                    <a:pt x="11" y="22"/>
                  </a:cubicBezTo>
                  <a:cubicBezTo>
                    <a:pt x="15" y="22"/>
                    <a:pt x="18" y="22"/>
                    <a:pt x="21" y="22"/>
                  </a:cubicBezTo>
                  <a:close/>
                  <a:moveTo>
                    <a:pt x="32" y="22"/>
                  </a:moveTo>
                  <a:cubicBezTo>
                    <a:pt x="25" y="25"/>
                    <a:pt x="20" y="31"/>
                    <a:pt x="13" y="33"/>
                  </a:cubicBezTo>
                  <a:cubicBezTo>
                    <a:pt x="9" y="35"/>
                    <a:pt x="13" y="33"/>
                    <a:pt x="15" y="32"/>
                  </a:cubicBezTo>
                  <a:cubicBezTo>
                    <a:pt x="17" y="31"/>
                    <a:pt x="19" y="30"/>
                    <a:pt x="21" y="28"/>
                  </a:cubicBezTo>
                  <a:cubicBezTo>
                    <a:pt x="24" y="27"/>
                    <a:pt x="27" y="24"/>
                    <a:pt x="30" y="22"/>
                  </a:cubicBezTo>
                  <a:cubicBezTo>
                    <a:pt x="30" y="22"/>
                    <a:pt x="31" y="22"/>
                    <a:pt x="32" y="22"/>
                  </a:cubicBezTo>
                  <a:close/>
                  <a:moveTo>
                    <a:pt x="39" y="21"/>
                  </a:moveTo>
                  <a:cubicBezTo>
                    <a:pt x="30" y="25"/>
                    <a:pt x="23" y="32"/>
                    <a:pt x="14" y="36"/>
                  </a:cubicBezTo>
                  <a:cubicBezTo>
                    <a:pt x="10" y="38"/>
                    <a:pt x="11" y="37"/>
                    <a:pt x="14" y="36"/>
                  </a:cubicBezTo>
                  <a:cubicBezTo>
                    <a:pt x="17" y="34"/>
                    <a:pt x="20" y="32"/>
                    <a:pt x="22" y="31"/>
                  </a:cubicBezTo>
                  <a:cubicBezTo>
                    <a:pt x="27" y="28"/>
                    <a:pt x="31" y="25"/>
                    <a:pt x="35" y="22"/>
                  </a:cubicBezTo>
                  <a:cubicBezTo>
                    <a:pt x="36" y="22"/>
                    <a:pt x="38" y="21"/>
                    <a:pt x="39" y="21"/>
                  </a:cubicBezTo>
                  <a:close/>
                  <a:moveTo>
                    <a:pt x="45" y="21"/>
                  </a:moveTo>
                  <a:cubicBezTo>
                    <a:pt x="34" y="27"/>
                    <a:pt x="25" y="35"/>
                    <a:pt x="14" y="40"/>
                  </a:cubicBezTo>
                  <a:cubicBezTo>
                    <a:pt x="9" y="42"/>
                    <a:pt x="13" y="40"/>
                    <a:pt x="15" y="38"/>
                  </a:cubicBezTo>
                  <a:cubicBezTo>
                    <a:pt x="18" y="36"/>
                    <a:pt x="21" y="34"/>
                    <a:pt x="24" y="32"/>
                  </a:cubicBezTo>
                  <a:cubicBezTo>
                    <a:pt x="30" y="29"/>
                    <a:pt x="36" y="25"/>
                    <a:pt x="42" y="21"/>
                  </a:cubicBezTo>
                  <a:cubicBezTo>
                    <a:pt x="42" y="21"/>
                    <a:pt x="42" y="21"/>
                    <a:pt x="42" y="21"/>
                  </a:cubicBezTo>
                  <a:cubicBezTo>
                    <a:pt x="43" y="21"/>
                    <a:pt x="44" y="21"/>
                    <a:pt x="45" y="21"/>
                  </a:cubicBezTo>
                  <a:close/>
                  <a:moveTo>
                    <a:pt x="52" y="21"/>
                  </a:moveTo>
                  <a:cubicBezTo>
                    <a:pt x="46" y="23"/>
                    <a:pt x="41" y="27"/>
                    <a:pt x="36" y="30"/>
                  </a:cubicBezTo>
                  <a:cubicBezTo>
                    <a:pt x="33" y="33"/>
                    <a:pt x="29" y="34"/>
                    <a:pt x="26" y="36"/>
                  </a:cubicBezTo>
                  <a:cubicBezTo>
                    <a:pt x="22" y="38"/>
                    <a:pt x="19" y="40"/>
                    <a:pt x="15" y="43"/>
                  </a:cubicBezTo>
                  <a:cubicBezTo>
                    <a:pt x="14" y="43"/>
                    <a:pt x="12" y="44"/>
                    <a:pt x="11" y="45"/>
                  </a:cubicBezTo>
                  <a:cubicBezTo>
                    <a:pt x="13" y="43"/>
                    <a:pt x="15" y="42"/>
                    <a:pt x="17" y="40"/>
                  </a:cubicBezTo>
                  <a:cubicBezTo>
                    <a:pt x="20" y="37"/>
                    <a:pt x="24" y="35"/>
                    <a:pt x="28" y="33"/>
                  </a:cubicBezTo>
                  <a:cubicBezTo>
                    <a:pt x="34" y="29"/>
                    <a:pt x="41" y="25"/>
                    <a:pt x="47" y="21"/>
                  </a:cubicBezTo>
                  <a:cubicBezTo>
                    <a:pt x="49" y="21"/>
                    <a:pt x="50" y="21"/>
                    <a:pt x="52" y="21"/>
                  </a:cubicBezTo>
                  <a:close/>
                  <a:moveTo>
                    <a:pt x="60" y="20"/>
                  </a:moveTo>
                  <a:cubicBezTo>
                    <a:pt x="57" y="22"/>
                    <a:pt x="53" y="24"/>
                    <a:pt x="50" y="27"/>
                  </a:cubicBezTo>
                  <a:cubicBezTo>
                    <a:pt x="47" y="29"/>
                    <a:pt x="44" y="30"/>
                    <a:pt x="41" y="32"/>
                  </a:cubicBezTo>
                  <a:cubicBezTo>
                    <a:pt x="33" y="36"/>
                    <a:pt x="25" y="41"/>
                    <a:pt x="17" y="46"/>
                  </a:cubicBezTo>
                  <a:cubicBezTo>
                    <a:pt x="16" y="46"/>
                    <a:pt x="15" y="47"/>
                    <a:pt x="14" y="47"/>
                  </a:cubicBezTo>
                  <a:cubicBezTo>
                    <a:pt x="15" y="46"/>
                    <a:pt x="17" y="46"/>
                    <a:pt x="18" y="45"/>
                  </a:cubicBezTo>
                  <a:cubicBezTo>
                    <a:pt x="22" y="42"/>
                    <a:pt x="26" y="39"/>
                    <a:pt x="30" y="36"/>
                  </a:cubicBezTo>
                  <a:cubicBezTo>
                    <a:pt x="38" y="30"/>
                    <a:pt x="46" y="25"/>
                    <a:pt x="55" y="20"/>
                  </a:cubicBezTo>
                  <a:cubicBezTo>
                    <a:pt x="57" y="20"/>
                    <a:pt x="59" y="20"/>
                    <a:pt x="60" y="20"/>
                  </a:cubicBezTo>
                  <a:close/>
                  <a:moveTo>
                    <a:pt x="71" y="19"/>
                  </a:moveTo>
                  <a:cubicBezTo>
                    <a:pt x="64" y="22"/>
                    <a:pt x="59" y="26"/>
                    <a:pt x="53" y="30"/>
                  </a:cubicBezTo>
                  <a:cubicBezTo>
                    <a:pt x="49" y="32"/>
                    <a:pt x="45" y="33"/>
                    <a:pt x="41" y="36"/>
                  </a:cubicBezTo>
                  <a:cubicBezTo>
                    <a:pt x="37" y="38"/>
                    <a:pt x="33" y="41"/>
                    <a:pt x="28" y="44"/>
                  </a:cubicBezTo>
                  <a:cubicBezTo>
                    <a:pt x="26" y="45"/>
                    <a:pt x="23" y="46"/>
                    <a:pt x="20" y="47"/>
                  </a:cubicBezTo>
                  <a:cubicBezTo>
                    <a:pt x="21" y="47"/>
                    <a:pt x="24" y="46"/>
                    <a:pt x="25" y="45"/>
                  </a:cubicBezTo>
                  <a:cubicBezTo>
                    <a:pt x="29" y="42"/>
                    <a:pt x="33" y="39"/>
                    <a:pt x="38" y="36"/>
                  </a:cubicBezTo>
                  <a:cubicBezTo>
                    <a:pt x="41" y="34"/>
                    <a:pt x="45" y="31"/>
                    <a:pt x="48" y="29"/>
                  </a:cubicBezTo>
                  <a:cubicBezTo>
                    <a:pt x="48" y="29"/>
                    <a:pt x="49" y="29"/>
                    <a:pt x="49" y="28"/>
                  </a:cubicBezTo>
                  <a:cubicBezTo>
                    <a:pt x="54" y="26"/>
                    <a:pt x="58" y="22"/>
                    <a:pt x="63" y="20"/>
                  </a:cubicBezTo>
                  <a:cubicBezTo>
                    <a:pt x="65" y="20"/>
                    <a:pt x="68" y="19"/>
                    <a:pt x="71" y="19"/>
                  </a:cubicBezTo>
                  <a:close/>
                  <a:moveTo>
                    <a:pt x="93" y="15"/>
                  </a:moveTo>
                  <a:cubicBezTo>
                    <a:pt x="91" y="15"/>
                    <a:pt x="90" y="15"/>
                    <a:pt x="89" y="16"/>
                  </a:cubicBezTo>
                  <a:cubicBezTo>
                    <a:pt x="90" y="15"/>
                    <a:pt x="90" y="15"/>
                    <a:pt x="91" y="14"/>
                  </a:cubicBezTo>
                  <a:cubicBezTo>
                    <a:pt x="91" y="14"/>
                    <a:pt x="91" y="14"/>
                    <a:pt x="91" y="14"/>
                  </a:cubicBezTo>
                  <a:cubicBezTo>
                    <a:pt x="87" y="14"/>
                    <a:pt x="85" y="15"/>
                    <a:pt x="82" y="16"/>
                  </a:cubicBezTo>
                  <a:cubicBezTo>
                    <a:pt x="82" y="16"/>
                    <a:pt x="77" y="19"/>
                    <a:pt x="79" y="17"/>
                  </a:cubicBezTo>
                  <a:cubicBezTo>
                    <a:pt x="81" y="16"/>
                    <a:pt x="83" y="15"/>
                    <a:pt x="85" y="14"/>
                  </a:cubicBezTo>
                  <a:cubicBezTo>
                    <a:pt x="85" y="14"/>
                    <a:pt x="85" y="13"/>
                    <a:pt x="85" y="13"/>
                  </a:cubicBezTo>
                  <a:cubicBezTo>
                    <a:pt x="82" y="13"/>
                    <a:pt x="81" y="14"/>
                    <a:pt x="79" y="15"/>
                  </a:cubicBezTo>
                  <a:cubicBezTo>
                    <a:pt x="75" y="18"/>
                    <a:pt x="79" y="14"/>
                    <a:pt x="80" y="14"/>
                  </a:cubicBezTo>
                  <a:cubicBezTo>
                    <a:pt x="81" y="13"/>
                    <a:pt x="82" y="13"/>
                    <a:pt x="83" y="12"/>
                  </a:cubicBezTo>
                  <a:cubicBezTo>
                    <a:pt x="84" y="12"/>
                    <a:pt x="83" y="11"/>
                    <a:pt x="83" y="11"/>
                  </a:cubicBezTo>
                  <a:cubicBezTo>
                    <a:pt x="82" y="12"/>
                    <a:pt x="78" y="13"/>
                    <a:pt x="77" y="14"/>
                  </a:cubicBezTo>
                  <a:cubicBezTo>
                    <a:pt x="78" y="13"/>
                    <a:pt x="80" y="11"/>
                    <a:pt x="81" y="10"/>
                  </a:cubicBezTo>
                  <a:cubicBezTo>
                    <a:pt x="81" y="10"/>
                    <a:pt x="81" y="9"/>
                    <a:pt x="80" y="9"/>
                  </a:cubicBezTo>
                  <a:cubicBezTo>
                    <a:pt x="77" y="12"/>
                    <a:pt x="79" y="8"/>
                    <a:pt x="80" y="7"/>
                  </a:cubicBezTo>
                  <a:cubicBezTo>
                    <a:pt x="80" y="7"/>
                    <a:pt x="80" y="6"/>
                    <a:pt x="79" y="6"/>
                  </a:cubicBezTo>
                  <a:cubicBezTo>
                    <a:pt x="77" y="8"/>
                    <a:pt x="77" y="7"/>
                    <a:pt x="78" y="5"/>
                  </a:cubicBezTo>
                  <a:cubicBezTo>
                    <a:pt x="83" y="8"/>
                    <a:pt x="88" y="12"/>
                    <a:pt x="93" y="15"/>
                  </a:cubicBezTo>
                  <a:close/>
                  <a:moveTo>
                    <a:pt x="81" y="18"/>
                  </a:moveTo>
                  <a:cubicBezTo>
                    <a:pt x="65" y="25"/>
                    <a:pt x="51" y="36"/>
                    <a:pt x="36" y="44"/>
                  </a:cubicBezTo>
                  <a:cubicBezTo>
                    <a:pt x="35" y="45"/>
                    <a:pt x="29" y="48"/>
                    <a:pt x="33" y="46"/>
                  </a:cubicBezTo>
                  <a:cubicBezTo>
                    <a:pt x="35" y="44"/>
                    <a:pt x="37" y="43"/>
                    <a:pt x="38" y="41"/>
                  </a:cubicBezTo>
                  <a:cubicBezTo>
                    <a:pt x="42" y="39"/>
                    <a:pt x="46" y="36"/>
                    <a:pt x="50" y="34"/>
                  </a:cubicBezTo>
                  <a:cubicBezTo>
                    <a:pt x="58" y="29"/>
                    <a:pt x="65" y="23"/>
                    <a:pt x="73" y="19"/>
                  </a:cubicBezTo>
                  <a:cubicBezTo>
                    <a:pt x="74" y="19"/>
                    <a:pt x="75" y="19"/>
                    <a:pt x="75" y="19"/>
                  </a:cubicBezTo>
                  <a:cubicBezTo>
                    <a:pt x="76" y="19"/>
                    <a:pt x="76" y="19"/>
                    <a:pt x="76" y="18"/>
                  </a:cubicBezTo>
                  <a:cubicBezTo>
                    <a:pt x="76" y="18"/>
                    <a:pt x="77" y="18"/>
                    <a:pt x="77" y="18"/>
                  </a:cubicBezTo>
                  <a:cubicBezTo>
                    <a:pt x="77" y="18"/>
                    <a:pt x="77" y="18"/>
                    <a:pt x="77" y="17"/>
                  </a:cubicBezTo>
                  <a:cubicBezTo>
                    <a:pt x="77" y="17"/>
                    <a:pt x="77" y="17"/>
                    <a:pt x="78" y="17"/>
                  </a:cubicBezTo>
                  <a:cubicBezTo>
                    <a:pt x="78" y="17"/>
                    <a:pt x="77" y="17"/>
                    <a:pt x="77" y="18"/>
                  </a:cubicBezTo>
                  <a:cubicBezTo>
                    <a:pt x="76" y="18"/>
                    <a:pt x="77" y="19"/>
                    <a:pt x="77" y="18"/>
                  </a:cubicBezTo>
                  <a:cubicBezTo>
                    <a:pt x="79" y="18"/>
                    <a:pt x="81" y="17"/>
                    <a:pt x="82" y="17"/>
                  </a:cubicBezTo>
                  <a:cubicBezTo>
                    <a:pt x="83" y="16"/>
                    <a:pt x="84" y="16"/>
                    <a:pt x="85" y="16"/>
                  </a:cubicBezTo>
                  <a:cubicBezTo>
                    <a:pt x="86" y="15"/>
                    <a:pt x="89" y="15"/>
                    <a:pt x="89" y="15"/>
                  </a:cubicBezTo>
                  <a:cubicBezTo>
                    <a:pt x="88" y="16"/>
                    <a:pt x="87" y="16"/>
                    <a:pt x="86" y="17"/>
                  </a:cubicBezTo>
                  <a:cubicBezTo>
                    <a:pt x="85" y="17"/>
                    <a:pt x="85" y="17"/>
                    <a:pt x="85" y="17"/>
                  </a:cubicBezTo>
                  <a:cubicBezTo>
                    <a:pt x="83" y="18"/>
                    <a:pt x="82" y="19"/>
                    <a:pt x="81" y="19"/>
                  </a:cubicBezTo>
                  <a:cubicBezTo>
                    <a:pt x="79" y="20"/>
                    <a:pt x="79" y="20"/>
                    <a:pt x="79" y="20"/>
                  </a:cubicBezTo>
                  <a:cubicBezTo>
                    <a:pt x="79" y="20"/>
                    <a:pt x="78" y="21"/>
                    <a:pt x="78" y="21"/>
                  </a:cubicBezTo>
                  <a:cubicBezTo>
                    <a:pt x="78" y="21"/>
                    <a:pt x="78" y="22"/>
                    <a:pt x="78" y="21"/>
                  </a:cubicBezTo>
                  <a:cubicBezTo>
                    <a:pt x="82" y="20"/>
                    <a:pt x="85" y="18"/>
                    <a:pt x="89" y="16"/>
                  </a:cubicBezTo>
                  <a:cubicBezTo>
                    <a:pt x="90" y="16"/>
                    <a:pt x="91" y="16"/>
                    <a:pt x="93" y="16"/>
                  </a:cubicBezTo>
                  <a:cubicBezTo>
                    <a:pt x="91" y="16"/>
                    <a:pt x="89" y="17"/>
                    <a:pt x="88" y="18"/>
                  </a:cubicBezTo>
                  <a:cubicBezTo>
                    <a:pt x="86" y="19"/>
                    <a:pt x="84" y="20"/>
                    <a:pt x="82" y="21"/>
                  </a:cubicBezTo>
                  <a:cubicBezTo>
                    <a:pt x="78" y="23"/>
                    <a:pt x="74" y="27"/>
                    <a:pt x="69" y="30"/>
                  </a:cubicBezTo>
                  <a:cubicBezTo>
                    <a:pt x="64" y="33"/>
                    <a:pt x="59" y="35"/>
                    <a:pt x="54" y="38"/>
                  </a:cubicBezTo>
                  <a:cubicBezTo>
                    <a:pt x="49" y="40"/>
                    <a:pt x="44" y="44"/>
                    <a:pt x="39" y="45"/>
                  </a:cubicBezTo>
                  <a:cubicBezTo>
                    <a:pt x="35" y="47"/>
                    <a:pt x="42" y="44"/>
                    <a:pt x="43" y="43"/>
                  </a:cubicBezTo>
                  <a:cubicBezTo>
                    <a:pt x="45" y="41"/>
                    <a:pt x="48" y="40"/>
                    <a:pt x="50" y="38"/>
                  </a:cubicBezTo>
                  <a:cubicBezTo>
                    <a:pt x="60" y="31"/>
                    <a:pt x="71" y="25"/>
                    <a:pt x="81" y="18"/>
                  </a:cubicBezTo>
                  <a:cubicBezTo>
                    <a:pt x="81" y="18"/>
                    <a:pt x="81" y="17"/>
                    <a:pt x="81" y="18"/>
                  </a:cubicBezTo>
                  <a:close/>
                  <a:moveTo>
                    <a:pt x="77" y="8"/>
                  </a:moveTo>
                  <a:cubicBezTo>
                    <a:pt x="77" y="8"/>
                    <a:pt x="77" y="8"/>
                    <a:pt x="77" y="8"/>
                  </a:cubicBezTo>
                  <a:cubicBezTo>
                    <a:pt x="78" y="8"/>
                    <a:pt x="78" y="8"/>
                    <a:pt x="79" y="7"/>
                  </a:cubicBezTo>
                  <a:cubicBezTo>
                    <a:pt x="78" y="8"/>
                    <a:pt x="77" y="9"/>
                    <a:pt x="77" y="10"/>
                  </a:cubicBezTo>
                  <a:cubicBezTo>
                    <a:pt x="77" y="9"/>
                    <a:pt x="77" y="9"/>
                    <a:pt x="77" y="8"/>
                  </a:cubicBezTo>
                  <a:close/>
                  <a:moveTo>
                    <a:pt x="77" y="15"/>
                  </a:moveTo>
                  <a:cubicBezTo>
                    <a:pt x="77" y="15"/>
                    <a:pt x="78" y="15"/>
                    <a:pt x="78" y="15"/>
                  </a:cubicBezTo>
                  <a:cubicBezTo>
                    <a:pt x="77" y="15"/>
                    <a:pt x="77" y="16"/>
                    <a:pt x="77" y="16"/>
                  </a:cubicBezTo>
                  <a:cubicBezTo>
                    <a:pt x="77" y="16"/>
                    <a:pt x="77" y="15"/>
                    <a:pt x="77" y="15"/>
                  </a:cubicBezTo>
                  <a:close/>
                  <a:moveTo>
                    <a:pt x="77" y="12"/>
                  </a:moveTo>
                  <a:cubicBezTo>
                    <a:pt x="78" y="12"/>
                    <a:pt x="79" y="11"/>
                    <a:pt x="80" y="11"/>
                  </a:cubicBezTo>
                  <a:cubicBezTo>
                    <a:pt x="79" y="11"/>
                    <a:pt x="78" y="13"/>
                    <a:pt x="77" y="14"/>
                  </a:cubicBezTo>
                  <a:cubicBezTo>
                    <a:pt x="77" y="13"/>
                    <a:pt x="77" y="13"/>
                    <a:pt x="77" y="12"/>
                  </a:cubicBezTo>
                  <a:close/>
                  <a:moveTo>
                    <a:pt x="77" y="4"/>
                  </a:moveTo>
                  <a:cubicBezTo>
                    <a:pt x="77" y="5"/>
                    <a:pt x="77" y="5"/>
                    <a:pt x="77" y="5"/>
                  </a:cubicBezTo>
                  <a:cubicBezTo>
                    <a:pt x="77" y="5"/>
                    <a:pt x="77" y="4"/>
                    <a:pt x="77" y="4"/>
                  </a:cubicBezTo>
                  <a:cubicBezTo>
                    <a:pt x="77" y="4"/>
                    <a:pt x="77" y="4"/>
                    <a:pt x="77" y="4"/>
                  </a:cubicBezTo>
                  <a:cubicBezTo>
                    <a:pt x="77" y="4"/>
                    <a:pt x="77" y="4"/>
                    <a:pt x="77" y="4"/>
                  </a:cubicBezTo>
                  <a:close/>
                  <a:moveTo>
                    <a:pt x="11" y="42"/>
                  </a:moveTo>
                  <a:cubicBezTo>
                    <a:pt x="13" y="41"/>
                    <a:pt x="16" y="40"/>
                    <a:pt x="18" y="39"/>
                  </a:cubicBezTo>
                  <a:cubicBezTo>
                    <a:pt x="16" y="40"/>
                    <a:pt x="13" y="42"/>
                    <a:pt x="11" y="44"/>
                  </a:cubicBezTo>
                  <a:cubicBezTo>
                    <a:pt x="11" y="43"/>
                    <a:pt x="11" y="43"/>
                    <a:pt x="11" y="42"/>
                  </a:cubicBezTo>
                  <a:close/>
                  <a:moveTo>
                    <a:pt x="11" y="38"/>
                  </a:moveTo>
                  <a:cubicBezTo>
                    <a:pt x="21" y="34"/>
                    <a:pt x="28" y="27"/>
                    <a:pt x="38" y="23"/>
                  </a:cubicBezTo>
                  <a:cubicBezTo>
                    <a:pt x="37" y="23"/>
                    <a:pt x="36" y="24"/>
                    <a:pt x="36" y="24"/>
                  </a:cubicBezTo>
                  <a:cubicBezTo>
                    <a:pt x="33" y="26"/>
                    <a:pt x="30" y="28"/>
                    <a:pt x="27" y="30"/>
                  </a:cubicBezTo>
                  <a:cubicBezTo>
                    <a:pt x="22" y="33"/>
                    <a:pt x="16" y="36"/>
                    <a:pt x="11" y="40"/>
                  </a:cubicBezTo>
                  <a:cubicBezTo>
                    <a:pt x="11" y="39"/>
                    <a:pt x="11" y="39"/>
                    <a:pt x="11" y="38"/>
                  </a:cubicBezTo>
                  <a:close/>
                  <a:moveTo>
                    <a:pt x="9" y="30"/>
                  </a:moveTo>
                  <a:cubicBezTo>
                    <a:pt x="13" y="29"/>
                    <a:pt x="16" y="26"/>
                    <a:pt x="19" y="24"/>
                  </a:cubicBezTo>
                  <a:cubicBezTo>
                    <a:pt x="20" y="24"/>
                    <a:pt x="21" y="23"/>
                    <a:pt x="21" y="23"/>
                  </a:cubicBezTo>
                  <a:cubicBezTo>
                    <a:pt x="20" y="24"/>
                    <a:pt x="18" y="25"/>
                    <a:pt x="17" y="27"/>
                  </a:cubicBezTo>
                  <a:cubicBezTo>
                    <a:pt x="15" y="28"/>
                    <a:pt x="12" y="30"/>
                    <a:pt x="10" y="32"/>
                  </a:cubicBezTo>
                  <a:cubicBezTo>
                    <a:pt x="10" y="31"/>
                    <a:pt x="10" y="30"/>
                    <a:pt x="9" y="30"/>
                  </a:cubicBezTo>
                  <a:close/>
                  <a:moveTo>
                    <a:pt x="11" y="46"/>
                  </a:moveTo>
                  <a:cubicBezTo>
                    <a:pt x="14" y="45"/>
                    <a:pt x="16" y="43"/>
                    <a:pt x="18" y="41"/>
                  </a:cubicBezTo>
                  <a:cubicBezTo>
                    <a:pt x="22" y="39"/>
                    <a:pt x="25" y="37"/>
                    <a:pt x="29" y="35"/>
                  </a:cubicBezTo>
                  <a:cubicBezTo>
                    <a:pt x="34" y="32"/>
                    <a:pt x="39" y="29"/>
                    <a:pt x="44" y="26"/>
                  </a:cubicBezTo>
                  <a:cubicBezTo>
                    <a:pt x="40" y="28"/>
                    <a:pt x="37" y="31"/>
                    <a:pt x="33" y="33"/>
                  </a:cubicBezTo>
                  <a:cubicBezTo>
                    <a:pt x="25" y="38"/>
                    <a:pt x="19" y="44"/>
                    <a:pt x="11" y="48"/>
                  </a:cubicBezTo>
                  <a:cubicBezTo>
                    <a:pt x="11" y="47"/>
                    <a:pt x="11" y="47"/>
                    <a:pt x="11" y="46"/>
                  </a:cubicBezTo>
                  <a:close/>
                  <a:moveTo>
                    <a:pt x="36" y="27"/>
                  </a:moveTo>
                  <a:cubicBezTo>
                    <a:pt x="36" y="27"/>
                    <a:pt x="36" y="27"/>
                    <a:pt x="36" y="27"/>
                  </a:cubicBezTo>
                  <a:cubicBezTo>
                    <a:pt x="38" y="26"/>
                    <a:pt x="40" y="25"/>
                    <a:pt x="41" y="24"/>
                  </a:cubicBezTo>
                  <a:cubicBezTo>
                    <a:pt x="42" y="24"/>
                    <a:pt x="48" y="19"/>
                    <a:pt x="45" y="22"/>
                  </a:cubicBezTo>
                  <a:cubicBezTo>
                    <a:pt x="42" y="24"/>
                    <a:pt x="39" y="25"/>
                    <a:pt x="36" y="27"/>
                  </a:cubicBezTo>
                  <a:close/>
                  <a:moveTo>
                    <a:pt x="32" y="24"/>
                  </a:moveTo>
                  <a:cubicBezTo>
                    <a:pt x="29" y="25"/>
                    <a:pt x="27" y="27"/>
                    <a:pt x="25" y="28"/>
                  </a:cubicBezTo>
                  <a:cubicBezTo>
                    <a:pt x="20" y="31"/>
                    <a:pt x="16" y="34"/>
                    <a:pt x="11" y="37"/>
                  </a:cubicBezTo>
                  <a:cubicBezTo>
                    <a:pt x="11" y="36"/>
                    <a:pt x="11" y="35"/>
                    <a:pt x="11" y="35"/>
                  </a:cubicBezTo>
                  <a:cubicBezTo>
                    <a:pt x="18" y="34"/>
                    <a:pt x="24" y="27"/>
                    <a:pt x="30" y="23"/>
                  </a:cubicBezTo>
                  <a:cubicBezTo>
                    <a:pt x="31" y="23"/>
                    <a:pt x="32" y="22"/>
                    <a:pt x="33" y="22"/>
                  </a:cubicBezTo>
                  <a:cubicBezTo>
                    <a:pt x="33" y="22"/>
                    <a:pt x="33" y="22"/>
                    <a:pt x="34" y="22"/>
                  </a:cubicBezTo>
                  <a:cubicBezTo>
                    <a:pt x="33" y="22"/>
                    <a:pt x="33" y="23"/>
                    <a:pt x="32" y="24"/>
                  </a:cubicBezTo>
                  <a:close/>
                  <a:moveTo>
                    <a:pt x="10" y="34"/>
                  </a:moveTo>
                  <a:cubicBezTo>
                    <a:pt x="10" y="33"/>
                    <a:pt x="10" y="33"/>
                    <a:pt x="10" y="33"/>
                  </a:cubicBezTo>
                  <a:cubicBezTo>
                    <a:pt x="14" y="31"/>
                    <a:pt x="17" y="30"/>
                    <a:pt x="20" y="28"/>
                  </a:cubicBezTo>
                  <a:cubicBezTo>
                    <a:pt x="21" y="26"/>
                    <a:pt x="23" y="25"/>
                    <a:pt x="25" y="24"/>
                  </a:cubicBezTo>
                  <a:cubicBezTo>
                    <a:pt x="26" y="23"/>
                    <a:pt x="28" y="23"/>
                    <a:pt x="29" y="22"/>
                  </a:cubicBezTo>
                  <a:cubicBezTo>
                    <a:pt x="29" y="22"/>
                    <a:pt x="29" y="22"/>
                    <a:pt x="29" y="22"/>
                  </a:cubicBezTo>
                  <a:cubicBezTo>
                    <a:pt x="24" y="27"/>
                    <a:pt x="16" y="30"/>
                    <a:pt x="10" y="34"/>
                  </a:cubicBezTo>
                  <a:close/>
                  <a:moveTo>
                    <a:pt x="14" y="30"/>
                  </a:moveTo>
                  <a:cubicBezTo>
                    <a:pt x="7" y="34"/>
                    <a:pt x="14" y="29"/>
                    <a:pt x="16" y="28"/>
                  </a:cubicBezTo>
                  <a:cubicBezTo>
                    <a:pt x="18" y="26"/>
                    <a:pt x="21" y="24"/>
                    <a:pt x="23" y="22"/>
                  </a:cubicBezTo>
                  <a:cubicBezTo>
                    <a:pt x="23" y="22"/>
                    <a:pt x="23" y="22"/>
                    <a:pt x="23" y="22"/>
                  </a:cubicBezTo>
                  <a:cubicBezTo>
                    <a:pt x="24" y="22"/>
                    <a:pt x="26" y="22"/>
                    <a:pt x="27" y="22"/>
                  </a:cubicBezTo>
                  <a:cubicBezTo>
                    <a:pt x="22" y="25"/>
                    <a:pt x="18" y="28"/>
                    <a:pt x="14" y="30"/>
                  </a:cubicBezTo>
                  <a:close/>
                  <a:moveTo>
                    <a:pt x="14" y="23"/>
                  </a:moveTo>
                  <a:cubicBezTo>
                    <a:pt x="13" y="24"/>
                    <a:pt x="10" y="27"/>
                    <a:pt x="9" y="29"/>
                  </a:cubicBezTo>
                  <a:cubicBezTo>
                    <a:pt x="9" y="28"/>
                    <a:pt x="8" y="27"/>
                    <a:pt x="8" y="26"/>
                  </a:cubicBezTo>
                  <a:cubicBezTo>
                    <a:pt x="10" y="25"/>
                    <a:pt x="12" y="24"/>
                    <a:pt x="14" y="23"/>
                  </a:cubicBezTo>
                  <a:close/>
                  <a:moveTo>
                    <a:pt x="21" y="44"/>
                  </a:moveTo>
                  <a:cubicBezTo>
                    <a:pt x="26" y="41"/>
                    <a:pt x="30" y="39"/>
                    <a:pt x="35" y="36"/>
                  </a:cubicBezTo>
                  <a:cubicBezTo>
                    <a:pt x="38" y="34"/>
                    <a:pt x="41" y="33"/>
                    <a:pt x="44" y="31"/>
                  </a:cubicBezTo>
                  <a:cubicBezTo>
                    <a:pt x="44" y="31"/>
                    <a:pt x="43" y="32"/>
                    <a:pt x="43" y="32"/>
                  </a:cubicBezTo>
                  <a:cubicBezTo>
                    <a:pt x="35" y="38"/>
                    <a:pt x="27" y="43"/>
                    <a:pt x="19" y="48"/>
                  </a:cubicBezTo>
                  <a:cubicBezTo>
                    <a:pt x="19" y="48"/>
                    <a:pt x="19" y="48"/>
                    <a:pt x="19" y="49"/>
                  </a:cubicBezTo>
                  <a:cubicBezTo>
                    <a:pt x="16" y="49"/>
                    <a:pt x="14" y="49"/>
                    <a:pt x="11" y="49"/>
                  </a:cubicBezTo>
                  <a:cubicBezTo>
                    <a:pt x="15" y="48"/>
                    <a:pt x="18" y="46"/>
                    <a:pt x="21" y="44"/>
                  </a:cubicBezTo>
                  <a:close/>
                  <a:moveTo>
                    <a:pt x="42" y="36"/>
                  </a:moveTo>
                  <a:cubicBezTo>
                    <a:pt x="46" y="34"/>
                    <a:pt x="50" y="32"/>
                    <a:pt x="54" y="30"/>
                  </a:cubicBezTo>
                  <a:cubicBezTo>
                    <a:pt x="58" y="28"/>
                    <a:pt x="62" y="25"/>
                    <a:pt x="66" y="23"/>
                  </a:cubicBezTo>
                  <a:cubicBezTo>
                    <a:pt x="67" y="21"/>
                    <a:pt x="69" y="21"/>
                    <a:pt x="71" y="20"/>
                  </a:cubicBezTo>
                  <a:cubicBezTo>
                    <a:pt x="70" y="20"/>
                    <a:pt x="69" y="21"/>
                    <a:pt x="68" y="22"/>
                  </a:cubicBezTo>
                  <a:cubicBezTo>
                    <a:pt x="63" y="24"/>
                    <a:pt x="59" y="27"/>
                    <a:pt x="54" y="30"/>
                  </a:cubicBezTo>
                  <a:cubicBezTo>
                    <a:pt x="46" y="36"/>
                    <a:pt x="38" y="41"/>
                    <a:pt x="29" y="47"/>
                  </a:cubicBezTo>
                  <a:cubicBezTo>
                    <a:pt x="29" y="47"/>
                    <a:pt x="29" y="47"/>
                    <a:pt x="29" y="48"/>
                  </a:cubicBezTo>
                  <a:cubicBezTo>
                    <a:pt x="26" y="48"/>
                    <a:pt x="23" y="48"/>
                    <a:pt x="20" y="48"/>
                  </a:cubicBezTo>
                  <a:cubicBezTo>
                    <a:pt x="28" y="45"/>
                    <a:pt x="35" y="41"/>
                    <a:pt x="42" y="36"/>
                  </a:cubicBezTo>
                  <a:close/>
                  <a:moveTo>
                    <a:pt x="75" y="21"/>
                  </a:moveTo>
                  <a:cubicBezTo>
                    <a:pt x="76" y="21"/>
                    <a:pt x="78" y="20"/>
                    <a:pt x="79" y="19"/>
                  </a:cubicBezTo>
                  <a:cubicBezTo>
                    <a:pt x="77" y="20"/>
                    <a:pt x="75" y="22"/>
                    <a:pt x="73" y="23"/>
                  </a:cubicBezTo>
                  <a:cubicBezTo>
                    <a:pt x="69" y="25"/>
                    <a:pt x="65" y="28"/>
                    <a:pt x="61" y="30"/>
                  </a:cubicBezTo>
                  <a:cubicBezTo>
                    <a:pt x="52" y="36"/>
                    <a:pt x="45" y="41"/>
                    <a:pt x="36" y="46"/>
                  </a:cubicBezTo>
                  <a:cubicBezTo>
                    <a:pt x="36" y="47"/>
                    <a:pt x="36" y="47"/>
                    <a:pt x="36" y="47"/>
                  </a:cubicBezTo>
                  <a:cubicBezTo>
                    <a:pt x="34" y="47"/>
                    <a:pt x="32" y="47"/>
                    <a:pt x="30" y="48"/>
                  </a:cubicBezTo>
                  <a:cubicBezTo>
                    <a:pt x="46" y="40"/>
                    <a:pt x="60" y="30"/>
                    <a:pt x="75" y="21"/>
                  </a:cubicBezTo>
                  <a:close/>
                  <a:moveTo>
                    <a:pt x="50" y="41"/>
                  </a:moveTo>
                  <a:cubicBezTo>
                    <a:pt x="55" y="38"/>
                    <a:pt x="60" y="36"/>
                    <a:pt x="65" y="33"/>
                  </a:cubicBezTo>
                  <a:cubicBezTo>
                    <a:pt x="70" y="30"/>
                    <a:pt x="75" y="27"/>
                    <a:pt x="79" y="24"/>
                  </a:cubicBezTo>
                  <a:cubicBezTo>
                    <a:pt x="84" y="20"/>
                    <a:pt x="89" y="19"/>
                    <a:pt x="94" y="16"/>
                  </a:cubicBezTo>
                  <a:cubicBezTo>
                    <a:pt x="95" y="17"/>
                    <a:pt x="96" y="18"/>
                    <a:pt x="98" y="19"/>
                  </a:cubicBezTo>
                  <a:cubicBezTo>
                    <a:pt x="91" y="21"/>
                    <a:pt x="85" y="26"/>
                    <a:pt x="79" y="29"/>
                  </a:cubicBezTo>
                  <a:cubicBezTo>
                    <a:pt x="71" y="34"/>
                    <a:pt x="63" y="39"/>
                    <a:pt x="54" y="43"/>
                  </a:cubicBezTo>
                  <a:cubicBezTo>
                    <a:pt x="53" y="44"/>
                    <a:pt x="52" y="44"/>
                    <a:pt x="51" y="45"/>
                  </a:cubicBezTo>
                  <a:cubicBezTo>
                    <a:pt x="52" y="44"/>
                    <a:pt x="53" y="43"/>
                    <a:pt x="54" y="42"/>
                  </a:cubicBezTo>
                  <a:cubicBezTo>
                    <a:pt x="56" y="41"/>
                    <a:pt x="58" y="40"/>
                    <a:pt x="59" y="39"/>
                  </a:cubicBezTo>
                  <a:cubicBezTo>
                    <a:pt x="62" y="37"/>
                    <a:pt x="65" y="35"/>
                    <a:pt x="69" y="33"/>
                  </a:cubicBezTo>
                  <a:cubicBezTo>
                    <a:pt x="69" y="33"/>
                    <a:pt x="69" y="33"/>
                    <a:pt x="69" y="33"/>
                  </a:cubicBezTo>
                  <a:cubicBezTo>
                    <a:pt x="74" y="31"/>
                    <a:pt x="79" y="28"/>
                    <a:pt x="84" y="24"/>
                  </a:cubicBezTo>
                  <a:cubicBezTo>
                    <a:pt x="88" y="22"/>
                    <a:pt x="92" y="20"/>
                    <a:pt x="96" y="18"/>
                  </a:cubicBezTo>
                  <a:cubicBezTo>
                    <a:pt x="96" y="18"/>
                    <a:pt x="96" y="17"/>
                    <a:pt x="95" y="18"/>
                  </a:cubicBezTo>
                  <a:cubicBezTo>
                    <a:pt x="95" y="18"/>
                    <a:pt x="94" y="18"/>
                    <a:pt x="94" y="18"/>
                  </a:cubicBezTo>
                  <a:cubicBezTo>
                    <a:pt x="94" y="18"/>
                    <a:pt x="93" y="18"/>
                    <a:pt x="93" y="19"/>
                  </a:cubicBezTo>
                  <a:cubicBezTo>
                    <a:pt x="91" y="20"/>
                    <a:pt x="88" y="21"/>
                    <a:pt x="86" y="22"/>
                  </a:cubicBezTo>
                  <a:cubicBezTo>
                    <a:pt x="85" y="23"/>
                    <a:pt x="84" y="24"/>
                    <a:pt x="83" y="25"/>
                  </a:cubicBezTo>
                  <a:cubicBezTo>
                    <a:pt x="78" y="27"/>
                    <a:pt x="74" y="30"/>
                    <a:pt x="70" y="32"/>
                  </a:cubicBezTo>
                  <a:cubicBezTo>
                    <a:pt x="69" y="32"/>
                    <a:pt x="69" y="32"/>
                    <a:pt x="69" y="33"/>
                  </a:cubicBezTo>
                  <a:cubicBezTo>
                    <a:pt x="60" y="37"/>
                    <a:pt x="52" y="41"/>
                    <a:pt x="44" y="46"/>
                  </a:cubicBezTo>
                  <a:cubicBezTo>
                    <a:pt x="44" y="46"/>
                    <a:pt x="44" y="46"/>
                    <a:pt x="44" y="46"/>
                  </a:cubicBezTo>
                  <a:cubicBezTo>
                    <a:pt x="41" y="46"/>
                    <a:pt x="39" y="47"/>
                    <a:pt x="37" y="47"/>
                  </a:cubicBezTo>
                  <a:cubicBezTo>
                    <a:pt x="42" y="46"/>
                    <a:pt x="46" y="43"/>
                    <a:pt x="50" y="41"/>
                  </a:cubicBezTo>
                  <a:close/>
                  <a:moveTo>
                    <a:pt x="102" y="22"/>
                  </a:moveTo>
                  <a:cubicBezTo>
                    <a:pt x="94" y="26"/>
                    <a:pt x="86" y="30"/>
                    <a:pt x="79" y="36"/>
                  </a:cubicBezTo>
                  <a:cubicBezTo>
                    <a:pt x="76" y="38"/>
                    <a:pt x="72" y="40"/>
                    <a:pt x="68" y="42"/>
                  </a:cubicBezTo>
                  <a:cubicBezTo>
                    <a:pt x="68" y="42"/>
                    <a:pt x="68" y="42"/>
                    <a:pt x="68" y="42"/>
                  </a:cubicBezTo>
                  <a:cubicBezTo>
                    <a:pt x="68" y="42"/>
                    <a:pt x="68" y="42"/>
                    <a:pt x="68" y="42"/>
                  </a:cubicBezTo>
                  <a:cubicBezTo>
                    <a:pt x="70" y="41"/>
                    <a:pt x="72" y="39"/>
                    <a:pt x="74" y="38"/>
                  </a:cubicBezTo>
                  <a:cubicBezTo>
                    <a:pt x="82" y="33"/>
                    <a:pt x="89" y="29"/>
                    <a:pt x="97" y="23"/>
                  </a:cubicBezTo>
                  <a:cubicBezTo>
                    <a:pt x="97" y="23"/>
                    <a:pt x="97" y="23"/>
                    <a:pt x="97" y="23"/>
                  </a:cubicBezTo>
                  <a:cubicBezTo>
                    <a:pt x="98" y="22"/>
                    <a:pt x="98" y="22"/>
                    <a:pt x="99" y="22"/>
                  </a:cubicBezTo>
                  <a:cubicBezTo>
                    <a:pt x="99" y="21"/>
                    <a:pt x="99" y="21"/>
                    <a:pt x="98" y="21"/>
                  </a:cubicBezTo>
                  <a:cubicBezTo>
                    <a:pt x="94" y="24"/>
                    <a:pt x="90" y="26"/>
                    <a:pt x="85" y="29"/>
                  </a:cubicBezTo>
                  <a:cubicBezTo>
                    <a:pt x="90" y="26"/>
                    <a:pt x="94" y="23"/>
                    <a:pt x="99" y="19"/>
                  </a:cubicBezTo>
                  <a:cubicBezTo>
                    <a:pt x="100" y="20"/>
                    <a:pt x="101" y="21"/>
                    <a:pt x="102" y="22"/>
                  </a:cubicBezTo>
                  <a:close/>
                  <a:moveTo>
                    <a:pt x="104" y="24"/>
                  </a:moveTo>
                  <a:cubicBezTo>
                    <a:pt x="99" y="26"/>
                    <a:pt x="94" y="29"/>
                    <a:pt x="89" y="32"/>
                  </a:cubicBezTo>
                  <a:cubicBezTo>
                    <a:pt x="85" y="34"/>
                    <a:pt x="82" y="36"/>
                    <a:pt x="79" y="38"/>
                  </a:cubicBezTo>
                  <a:cubicBezTo>
                    <a:pt x="77" y="39"/>
                    <a:pt x="76" y="41"/>
                    <a:pt x="74" y="42"/>
                  </a:cubicBezTo>
                  <a:cubicBezTo>
                    <a:pt x="68" y="46"/>
                    <a:pt x="74" y="40"/>
                    <a:pt x="76" y="39"/>
                  </a:cubicBezTo>
                  <a:cubicBezTo>
                    <a:pt x="77" y="38"/>
                    <a:pt x="78" y="37"/>
                    <a:pt x="79" y="37"/>
                  </a:cubicBezTo>
                  <a:cubicBezTo>
                    <a:pt x="80" y="36"/>
                    <a:pt x="82" y="35"/>
                    <a:pt x="83" y="34"/>
                  </a:cubicBezTo>
                  <a:cubicBezTo>
                    <a:pt x="90" y="30"/>
                    <a:pt x="97" y="27"/>
                    <a:pt x="103" y="23"/>
                  </a:cubicBezTo>
                  <a:cubicBezTo>
                    <a:pt x="104" y="23"/>
                    <a:pt x="104" y="23"/>
                    <a:pt x="104" y="24"/>
                  </a:cubicBezTo>
                  <a:close/>
                  <a:moveTo>
                    <a:pt x="88" y="31"/>
                  </a:moveTo>
                  <a:cubicBezTo>
                    <a:pt x="92" y="28"/>
                    <a:pt x="96" y="26"/>
                    <a:pt x="100" y="24"/>
                  </a:cubicBezTo>
                  <a:cubicBezTo>
                    <a:pt x="100" y="24"/>
                    <a:pt x="100" y="24"/>
                    <a:pt x="100" y="24"/>
                  </a:cubicBezTo>
                  <a:cubicBezTo>
                    <a:pt x="100" y="24"/>
                    <a:pt x="100" y="24"/>
                    <a:pt x="99" y="24"/>
                  </a:cubicBezTo>
                  <a:cubicBezTo>
                    <a:pt x="97" y="25"/>
                    <a:pt x="95" y="27"/>
                    <a:pt x="93" y="28"/>
                  </a:cubicBezTo>
                  <a:cubicBezTo>
                    <a:pt x="92" y="29"/>
                    <a:pt x="90" y="30"/>
                    <a:pt x="88" y="31"/>
                  </a:cubicBezTo>
                  <a:close/>
                  <a:moveTo>
                    <a:pt x="58" y="39"/>
                  </a:moveTo>
                  <a:cubicBezTo>
                    <a:pt x="55" y="41"/>
                    <a:pt x="52" y="43"/>
                    <a:pt x="49" y="45"/>
                  </a:cubicBezTo>
                  <a:cubicBezTo>
                    <a:pt x="49" y="45"/>
                    <a:pt x="49" y="46"/>
                    <a:pt x="49" y="46"/>
                  </a:cubicBezTo>
                  <a:cubicBezTo>
                    <a:pt x="48" y="46"/>
                    <a:pt x="46" y="46"/>
                    <a:pt x="45" y="46"/>
                  </a:cubicBezTo>
                  <a:cubicBezTo>
                    <a:pt x="49" y="43"/>
                    <a:pt x="53" y="41"/>
                    <a:pt x="58" y="39"/>
                  </a:cubicBezTo>
                  <a:close/>
                  <a:moveTo>
                    <a:pt x="81" y="31"/>
                  </a:moveTo>
                  <a:cubicBezTo>
                    <a:pt x="80" y="32"/>
                    <a:pt x="79" y="32"/>
                    <a:pt x="78" y="33"/>
                  </a:cubicBezTo>
                  <a:cubicBezTo>
                    <a:pt x="74" y="35"/>
                    <a:pt x="71" y="37"/>
                    <a:pt x="68" y="39"/>
                  </a:cubicBezTo>
                  <a:cubicBezTo>
                    <a:pt x="67" y="40"/>
                    <a:pt x="67" y="40"/>
                    <a:pt x="67" y="40"/>
                  </a:cubicBezTo>
                  <a:cubicBezTo>
                    <a:pt x="68" y="39"/>
                    <a:pt x="69" y="38"/>
                    <a:pt x="70" y="37"/>
                  </a:cubicBezTo>
                  <a:cubicBezTo>
                    <a:pt x="73" y="35"/>
                    <a:pt x="77" y="33"/>
                    <a:pt x="80" y="31"/>
                  </a:cubicBezTo>
                  <a:cubicBezTo>
                    <a:pt x="81" y="31"/>
                    <a:pt x="81" y="31"/>
                    <a:pt x="81" y="31"/>
                  </a:cubicBezTo>
                  <a:close/>
                  <a:moveTo>
                    <a:pt x="73" y="40"/>
                  </a:moveTo>
                  <a:cubicBezTo>
                    <a:pt x="72" y="41"/>
                    <a:pt x="70" y="42"/>
                    <a:pt x="69" y="44"/>
                  </a:cubicBezTo>
                  <a:cubicBezTo>
                    <a:pt x="69" y="44"/>
                    <a:pt x="69" y="44"/>
                    <a:pt x="69" y="44"/>
                  </a:cubicBezTo>
                  <a:cubicBezTo>
                    <a:pt x="68" y="44"/>
                    <a:pt x="67" y="44"/>
                    <a:pt x="66" y="44"/>
                  </a:cubicBezTo>
                  <a:cubicBezTo>
                    <a:pt x="68" y="43"/>
                    <a:pt x="71" y="41"/>
                    <a:pt x="73" y="40"/>
                  </a:cubicBezTo>
                  <a:close/>
                  <a:moveTo>
                    <a:pt x="81" y="51"/>
                  </a:moveTo>
                  <a:cubicBezTo>
                    <a:pt x="86" y="48"/>
                    <a:pt x="90" y="45"/>
                    <a:pt x="95" y="42"/>
                  </a:cubicBezTo>
                  <a:cubicBezTo>
                    <a:pt x="94" y="43"/>
                    <a:pt x="93" y="44"/>
                    <a:pt x="91" y="45"/>
                  </a:cubicBezTo>
                  <a:cubicBezTo>
                    <a:pt x="88" y="48"/>
                    <a:pt x="84" y="51"/>
                    <a:pt x="81" y="54"/>
                  </a:cubicBezTo>
                  <a:cubicBezTo>
                    <a:pt x="81" y="53"/>
                    <a:pt x="81" y="52"/>
                    <a:pt x="81" y="51"/>
                  </a:cubicBezTo>
                  <a:close/>
                  <a:moveTo>
                    <a:pt x="81" y="47"/>
                  </a:moveTo>
                  <a:cubicBezTo>
                    <a:pt x="85" y="46"/>
                    <a:pt x="89" y="43"/>
                    <a:pt x="93" y="40"/>
                  </a:cubicBezTo>
                  <a:cubicBezTo>
                    <a:pt x="95" y="38"/>
                    <a:pt x="97" y="36"/>
                    <a:pt x="100" y="34"/>
                  </a:cubicBezTo>
                  <a:cubicBezTo>
                    <a:pt x="100" y="34"/>
                    <a:pt x="101" y="34"/>
                    <a:pt x="101" y="34"/>
                  </a:cubicBezTo>
                  <a:cubicBezTo>
                    <a:pt x="98" y="36"/>
                    <a:pt x="95" y="38"/>
                    <a:pt x="93" y="41"/>
                  </a:cubicBezTo>
                  <a:cubicBezTo>
                    <a:pt x="89" y="44"/>
                    <a:pt x="85" y="47"/>
                    <a:pt x="81" y="50"/>
                  </a:cubicBezTo>
                  <a:cubicBezTo>
                    <a:pt x="81" y="49"/>
                    <a:pt x="81" y="48"/>
                    <a:pt x="81" y="47"/>
                  </a:cubicBezTo>
                  <a:close/>
                  <a:moveTo>
                    <a:pt x="81" y="45"/>
                  </a:moveTo>
                  <a:cubicBezTo>
                    <a:pt x="83" y="43"/>
                    <a:pt x="85" y="42"/>
                    <a:pt x="87" y="41"/>
                  </a:cubicBezTo>
                  <a:cubicBezTo>
                    <a:pt x="85" y="42"/>
                    <a:pt x="83" y="44"/>
                    <a:pt x="81" y="46"/>
                  </a:cubicBezTo>
                  <a:cubicBezTo>
                    <a:pt x="81" y="46"/>
                    <a:pt x="81" y="45"/>
                    <a:pt x="81" y="45"/>
                  </a:cubicBezTo>
                  <a:cubicBezTo>
                    <a:pt x="81" y="45"/>
                    <a:pt x="81" y="45"/>
                    <a:pt x="81" y="45"/>
                  </a:cubicBezTo>
                  <a:close/>
                  <a:moveTo>
                    <a:pt x="80" y="44"/>
                  </a:moveTo>
                  <a:cubicBezTo>
                    <a:pt x="80" y="43"/>
                    <a:pt x="79" y="43"/>
                    <a:pt x="79" y="43"/>
                  </a:cubicBezTo>
                  <a:cubicBezTo>
                    <a:pt x="78" y="43"/>
                    <a:pt x="78" y="43"/>
                    <a:pt x="77" y="43"/>
                  </a:cubicBezTo>
                  <a:cubicBezTo>
                    <a:pt x="80" y="42"/>
                    <a:pt x="83" y="40"/>
                    <a:pt x="86" y="38"/>
                  </a:cubicBezTo>
                  <a:cubicBezTo>
                    <a:pt x="91" y="34"/>
                    <a:pt x="96" y="32"/>
                    <a:pt x="101" y="29"/>
                  </a:cubicBezTo>
                  <a:cubicBezTo>
                    <a:pt x="100" y="30"/>
                    <a:pt x="99" y="30"/>
                    <a:pt x="99" y="30"/>
                  </a:cubicBezTo>
                  <a:cubicBezTo>
                    <a:pt x="96" y="32"/>
                    <a:pt x="94" y="33"/>
                    <a:pt x="92" y="34"/>
                  </a:cubicBezTo>
                  <a:cubicBezTo>
                    <a:pt x="88" y="37"/>
                    <a:pt x="84" y="40"/>
                    <a:pt x="80" y="44"/>
                  </a:cubicBezTo>
                  <a:close/>
                  <a:moveTo>
                    <a:pt x="81" y="56"/>
                  </a:moveTo>
                  <a:cubicBezTo>
                    <a:pt x="81" y="56"/>
                    <a:pt x="81" y="56"/>
                    <a:pt x="81" y="56"/>
                  </a:cubicBezTo>
                  <a:cubicBezTo>
                    <a:pt x="84" y="52"/>
                    <a:pt x="87" y="49"/>
                    <a:pt x="91" y="47"/>
                  </a:cubicBezTo>
                  <a:cubicBezTo>
                    <a:pt x="94" y="44"/>
                    <a:pt x="96" y="42"/>
                    <a:pt x="99" y="39"/>
                  </a:cubicBezTo>
                  <a:cubicBezTo>
                    <a:pt x="100" y="38"/>
                    <a:pt x="100" y="38"/>
                    <a:pt x="101" y="37"/>
                  </a:cubicBezTo>
                  <a:cubicBezTo>
                    <a:pt x="94" y="44"/>
                    <a:pt x="87" y="50"/>
                    <a:pt x="81" y="56"/>
                  </a:cubicBezTo>
                  <a:close/>
                  <a:moveTo>
                    <a:pt x="110" y="28"/>
                  </a:moveTo>
                  <a:cubicBezTo>
                    <a:pt x="109" y="29"/>
                    <a:pt x="108" y="30"/>
                    <a:pt x="108" y="31"/>
                  </a:cubicBezTo>
                  <a:cubicBezTo>
                    <a:pt x="108" y="31"/>
                    <a:pt x="107" y="31"/>
                    <a:pt x="107" y="31"/>
                  </a:cubicBezTo>
                  <a:cubicBezTo>
                    <a:pt x="105" y="33"/>
                    <a:pt x="102" y="35"/>
                    <a:pt x="100" y="38"/>
                  </a:cubicBezTo>
                  <a:cubicBezTo>
                    <a:pt x="97" y="40"/>
                    <a:pt x="94" y="42"/>
                    <a:pt x="91" y="44"/>
                  </a:cubicBezTo>
                  <a:cubicBezTo>
                    <a:pt x="88" y="46"/>
                    <a:pt x="85" y="48"/>
                    <a:pt x="82" y="50"/>
                  </a:cubicBezTo>
                  <a:cubicBezTo>
                    <a:pt x="83" y="49"/>
                    <a:pt x="84" y="48"/>
                    <a:pt x="85" y="47"/>
                  </a:cubicBezTo>
                  <a:cubicBezTo>
                    <a:pt x="87" y="46"/>
                    <a:pt x="88" y="45"/>
                    <a:pt x="90" y="44"/>
                  </a:cubicBezTo>
                  <a:cubicBezTo>
                    <a:pt x="93" y="42"/>
                    <a:pt x="95" y="40"/>
                    <a:pt x="97" y="38"/>
                  </a:cubicBezTo>
                  <a:cubicBezTo>
                    <a:pt x="100" y="35"/>
                    <a:pt x="103" y="33"/>
                    <a:pt x="106" y="31"/>
                  </a:cubicBezTo>
                  <a:cubicBezTo>
                    <a:pt x="107" y="31"/>
                    <a:pt x="108" y="30"/>
                    <a:pt x="108" y="30"/>
                  </a:cubicBezTo>
                  <a:cubicBezTo>
                    <a:pt x="108" y="30"/>
                    <a:pt x="108" y="29"/>
                    <a:pt x="109" y="29"/>
                  </a:cubicBezTo>
                  <a:cubicBezTo>
                    <a:pt x="109" y="29"/>
                    <a:pt x="109" y="28"/>
                    <a:pt x="109" y="28"/>
                  </a:cubicBezTo>
                  <a:cubicBezTo>
                    <a:pt x="104" y="31"/>
                    <a:pt x="100" y="33"/>
                    <a:pt x="95" y="36"/>
                  </a:cubicBezTo>
                  <a:cubicBezTo>
                    <a:pt x="91" y="40"/>
                    <a:pt x="88" y="43"/>
                    <a:pt x="83" y="46"/>
                  </a:cubicBezTo>
                  <a:cubicBezTo>
                    <a:pt x="81" y="46"/>
                    <a:pt x="81" y="46"/>
                    <a:pt x="82" y="46"/>
                  </a:cubicBezTo>
                  <a:cubicBezTo>
                    <a:pt x="83" y="45"/>
                    <a:pt x="85" y="43"/>
                    <a:pt x="87" y="42"/>
                  </a:cubicBezTo>
                  <a:cubicBezTo>
                    <a:pt x="89" y="40"/>
                    <a:pt x="91" y="38"/>
                    <a:pt x="94" y="37"/>
                  </a:cubicBezTo>
                  <a:cubicBezTo>
                    <a:pt x="97" y="34"/>
                    <a:pt x="101" y="32"/>
                    <a:pt x="105" y="29"/>
                  </a:cubicBezTo>
                  <a:cubicBezTo>
                    <a:pt x="106" y="29"/>
                    <a:pt x="106" y="29"/>
                    <a:pt x="106" y="28"/>
                  </a:cubicBezTo>
                  <a:cubicBezTo>
                    <a:pt x="107" y="28"/>
                    <a:pt x="107" y="28"/>
                    <a:pt x="108" y="28"/>
                  </a:cubicBezTo>
                  <a:cubicBezTo>
                    <a:pt x="108" y="27"/>
                    <a:pt x="108" y="27"/>
                    <a:pt x="108" y="27"/>
                  </a:cubicBezTo>
                  <a:cubicBezTo>
                    <a:pt x="103" y="29"/>
                    <a:pt x="99" y="31"/>
                    <a:pt x="95" y="34"/>
                  </a:cubicBezTo>
                  <a:cubicBezTo>
                    <a:pt x="90" y="37"/>
                    <a:pt x="87" y="40"/>
                    <a:pt x="82" y="43"/>
                  </a:cubicBezTo>
                  <a:cubicBezTo>
                    <a:pt x="81" y="43"/>
                    <a:pt x="81" y="44"/>
                    <a:pt x="80" y="44"/>
                  </a:cubicBezTo>
                  <a:cubicBezTo>
                    <a:pt x="80" y="44"/>
                    <a:pt x="80" y="44"/>
                    <a:pt x="80" y="44"/>
                  </a:cubicBezTo>
                  <a:cubicBezTo>
                    <a:pt x="82" y="43"/>
                    <a:pt x="84" y="41"/>
                    <a:pt x="85" y="40"/>
                  </a:cubicBezTo>
                  <a:cubicBezTo>
                    <a:pt x="87" y="38"/>
                    <a:pt x="90" y="37"/>
                    <a:pt x="92" y="35"/>
                  </a:cubicBezTo>
                  <a:cubicBezTo>
                    <a:pt x="96" y="32"/>
                    <a:pt x="101" y="30"/>
                    <a:pt x="105" y="27"/>
                  </a:cubicBezTo>
                  <a:cubicBezTo>
                    <a:pt x="106" y="27"/>
                    <a:pt x="106" y="26"/>
                    <a:pt x="105" y="26"/>
                  </a:cubicBezTo>
                  <a:cubicBezTo>
                    <a:pt x="97" y="30"/>
                    <a:pt x="90" y="34"/>
                    <a:pt x="83" y="39"/>
                  </a:cubicBezTo>
                  <a:cubicBezTo>
                    <a:pt x="82" y="40"/>
                    <a:pt x="80" y="41"/>
                    <a:pt x="78" y="42"/>
                  </a:cubicBezTo>
                  <a:cubicBezTo>
                    <a:pt x="73" y="45"/>
                    <a:pt x="77" y="42"/>
                    <a:pt x="79" y="41"/>
                  </a:cubicBezTo>
                  <a:cubicBezTo>
                    <a:pt x="82" y="38"/>
                    <a:pt x="85" y="36"/>
                    <a:pt x="88" y="34"/>
                  </a:cubicBezTo>
                  <a:cubicBezTo>
                    <a:pt x="94" y="31"/>
                    <a:pt x="100" y="28"/>
                    <a:pt x="105" y="24"/>
                  </a:cubicBezTo>
                  <a:cubicBezTo>
                    <a:pt x="105" y="24"/>
                    <a:pt x="105" y="24"/>
                    <a:pt x="105" y="24"/>
                  </a:cubicBezTo>
                  <a:cubicBezTo>
                    <a:pt x="107" y="25"/>
                    <a:pt x="109" y="27"/>
                    <a:pt x="110" y="28"/>
                  </a:cubicBezTo>
                  <a:close/>
                  <a:moveTo>
                    <a:pt x="90" y="38"/>
                  </a:moveTo>
                  <a:cubicBezTo>
                    <a:pt x="93" y="36"/>
                    <a:pt x="95" y="35"/>
                    <a:pt x="97" y="34"/>
                  </a:cubicBezTo>
                  <a:cubicBezTo>
                    <a:pt x="96" y="34"/>
                    <a:pt x="94" y="35"/>
                    <a:pt x="93" y="36"/>
                  </a:cubicBezTo>
                  <a:cubicBezTo>
                    <a:pt x="92" y="37"/>
                    <a:pt x="91" y="37"/>
                    <a:pt x="90" y="38"/>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259"/>
            <p:cNvSpPr>
              <a:spLocks noEditPoints="1"/>
            </p:cNvSpPr>
            <p:nvPr/>
          </p:nvSpPr>
          <p:spPr bwMode="auto">
            <a:xfrm>
              <a:off x="1697283" y="5057209"/>
              <a:ext cx="593725" cy="317500"/>
            </a:xfrm>
            <a:custGeom>
              <a:avLst/>
              <a:gdLst>
                <a:gd name="T0" fmla="*/ 94 w 140"/>
                <a:gd name="T1" fmla="*/ 0 h 75"/>
                <a:gd name="T2" fmla="*/ 9 w 140"/>
                <a:gd name="T3" fmla="*/ 62 h 75"/>
                <a:gd name="T4" fmla="*/ 103 w 140"/>
                <a:gd name="T5" fmla="*/ 44 h 75"/>
                <a:gd name="T6" fmla="*/ 102 w 140"/>
                <a:gd name="T7" fmla="*/ 39 h 75"/>
                <a:gd name="T8" fmla="*/ 111 w 140"/>
                <a:gd name="T9" fmla="*/ 30 h 75"/>
                <a:gd name="T10" fmla="*/ 8 w 140"/>
                <a:gd name="T11" fmla="*/ 29 h 75"/>
                <a:gd name="T12" fmla="*/ 19 w 140"/>
                <a:gd name="T13" fmla="*/ 28 h 75"/>
                <a:gd name="T14" fmla="*/ 16 w 140"/>
                <a:gd name="T15" fmla="*/ 41 h 75"/>
                <a:gd name="T16" fmla="*/ 17 w 140"/>
                <a:gd name="T17" fmla="*/ 44 h 75"/>
                <a:gd name="T18" fmla="*/ 30 w 140"/>
                <a:gd name="T19" fmla="*/ 40 h 75"/>
                <a:gd name="T20" fmla="*/ 19 w 140"/>
                <a:gd name="T21" fmla="*/ 52 h 75"/>
                <a:gd name="T22" fmla="*/ 61 w 140"/>
                <a:gd name="T23" fmla="*/ 33 h 75"/>
                <a:gd name="T24" fmla="*/ 74 w 140"/>
                <a:gd name="T25" fmla="*/ 24 h 75"/>
                <a:gd name="T26" fmla="*/ 46 w 140"/>
                <a:gd name="T27" fmla="*/ 44 h 75"/>
                <a:gd name="T28" fmla="*/ 112 w 140"/>
                <a:gd name="T29" fmla="*/ 18 h 75"/>
                <a:gd name="T30" fmla="*/ 98 w 140"/>
                <a:gd name="T31" fmla="*/ 17 h 75"/>
                <a:gd name="T32" fmla="*/ 98 w 140"/>
                <a:gd name="T33" fmla="*/ 8 h 75"/>
                <a:gd name="T34" fmla="*/ 62 w 140"/>
                <a:gd name="T35" fmla="*/ 41 h 75"/>
                <a:gd name="T36" fmla="*/ 94 w 140"/>
                <a:gd name="T37" fmla="*/ 22 h 75"/>
                <a:gd name="T38" fmla="*/ 99 w 140"/>
                <a:gd name="T39" fmla="*/ 24 h 75"/>
                <a:gd name="T40" fmla="*/ 101 w 140"/>
                <a:gd name="T41" fmla="*/ 25 h 75"/>
                <a:gd name="T42" fmla="*/ 99 w 140"/>
                <a:gd name="T43" fmla="*/ 22 h 75"/>
                <a:gd name="T44" fmla="*/ 96 w 140"/>
                <a:gd name="T45" fmla="*/ 18 h 75"/>
                <a:gd name="T46" fmla="*/ 95 w 140"/>
                <a:gd name="T47" fmla="*/ 5 h 75"/>
                <a:gd name="T48" fmla="*/ 14 w 140"/>
                <a:gd name="T49" fmla="*/ 54 h 75"/>
                <a:gd name="T50" fmla="*/ 14 w 140"/>
                <a:gd name="T51" fmla="*/ 47 h 75"/>
                <a:gd name="T52" fmla="*/ 13 w 140"/>
                <a:gd name="T53" fmla="*/ 56 h 75"/>
                <a:gd name="T54" fmla="*/ 44 w 140"/>
                <a:gd name="T55" fmla="*/ 33 h 75"/>
                <a:gd name="T56" fmla="*/ 13 w 140"/>
                <a:gd name="T57" fmla="*/ 45 h 75"/>
                <a:gd name="T58" fmla="*/ 12 w 140"/>
                <a:gd name="T59" fmla="*/ 40 h 75"/>
                <a:gd name="T60" fmla="*/ 19 w 140"/>
                <a:gd name="T61" fmla="*/ 35 h 75"/>
                <a:gd name="T62" fmla="*/ 10 w 140"/>
                <a:gd name="T63" fmla="*/ 32 h 75"/>
                <a:gd name="T64" fmla="*/ 23 w 140"/>
                <a:gd name="T65" fmla="*/ 60 h 75"/>
                <a:gd name="T66" fmla="*/ 83 w 140"/>
                <a:gd name="T67" fmla="*/ 26 h 75"/>
                <a:gd name="T68" fmla="*/ 97 w 140"/>
                <a:gd name="T69" fmla="*/ 23 h 75"/>
                <a:gd name="T70" fmla="*/ 61 w 140"/>
                <a:gd name="T71" fmla="*/ 50 h 75"/>
                <a:gd name="T72" fmla="*/ 63 w 140"/>
                <a:gd name="T73" fmla="*/ 55 h 75"/>
                <a:gd name="T74" fmla="*/ 118 w 140"/>
                <a:gd name="T75" fmla="*/ 22 h 75"/>
                <a:gd name="T76" fmla="*/ 54 w 140"/>
                <a:gd name="T77" fmla="*/ 57 h 75"/>
                <a:gd name="T78" fmla="*/ 83 w 140"/>
                <a:gd name="T79" fmla="*/ 52 h 75"/>
                <a:gd name="T80" fmla="*/ 105 w 140"/>
                <a:gd name="T81" fmla="*/ 35 h 75"/>
                <a:gd name="T82" fmla="*/ 93 w 140"/>
                <a:gd name="T83" fmla="*/ 48 h 75"/>
                <a:gd name="T84" fmla="*/ 123 w 140"/>
                <a:gd name="T85" fmla="*/ 29 h 75"/>
                <a:gd name="T86" fmla="*/ 55 w 140"/>
                <a:gd name="T87" fmla="*/ 57 h 75"/>
                <a:gd name="T88" fmla="*/ 99 w 140"/>
                <a:gd name="T89" fmla="*/ 39 h 75"/>
                <a:gd name="T90" fmla="*/ 99 w 140"/>
                <a:gd name="T91" fmla="*/ 63 h 75"/>
                <a:gd name="T92" fmla="*/ 123 w 140"/>
                <a:gd name="T93" fmla="*/ 42 h 75"/>
                <a:gd name="T94" fmla="*/ 99 w 140"/>
                <a:gd name="T95" fmla="*/ 57 h 75"/>
                <a:gd name="T96" fmla="*/ 124 w 140"/>
                <a:gd name="T97" fmla="*/ 36 h 75"/>
                <a:gd name="T98" fmla="*/ 122 w 140"/>
                <a:gd name="T99" fmla="*/ 48 h 75"/>
                <a:gd name="T100" fmla="*/ 112 w 140"/>
                <a:gd name="T101" fmla="*/ 54 h 75"/>
                <a:gd name="T102" fmla="*/ 134 w 140"/>
                <a:gd name="T103" fmla="*/ 36 h 75"/>
                <a:gd name="T104" fmla="*/ 130 w 140"/>
                <a:gd name="T105" fmla="*/ 36 h 75"/>
                <a:gd name="T106" fmla="*/ 99 w 140"/>
                <a:gd name="T107" fmla="*/ 54 h 75"/>
                <a:gd name="T108" fmla="*/ 97 w 140"/>
                <a:gd name="T109" fmla="*/ 51 h 75"/>
                <a:gd name="T110" fmla="*/ 115 w 140"/>
                <a:gd name="T111" fmla="*/ 4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0" h="75">
                  <a:moveTo>
                    <a:pt x="99" y="74"/>
                  </a:moveTo>
                  <a:cubicBezTo>
                    <a:pt x="99" y="74"/>
                    <a:pt x="100" y="74"/>
                    <a:pt x="101" y="74"/>
                  </a:cubicBezTo>
                  <a:cubicBezTo>
                    <a:pt x="113" y="61"/>
                    <a:pt x="127" y="49"/>
                    <a:pt x="139" y="36"/>
                  </a:cubicBezTo>
                  <a:cubicBezTo>
                    <a:pt x="140" y="36"/>
                    <a:pt x="140" y="35"/>
                    <a:pt x="140" y="34"/>
                  </a:cubicBezTo>
                  <a:cubicBezTo>
                    <a:pt x="140" y="34"/>
                    <a:pt x="140" y="34"/>
                    <a:pt x="139" y="34"/>
                  </a:cubicBezTo>
                  <a:cubicBezTo>
                    <a:pt x="132" y="27"/>
                    <a:pt x="123" y="21"/>
                    <a:pt x="115" y="15"/>
                  </a:cubicBezTo>
                  <a:cubicBezTo>
                    <a:pt x="108" y="10"/>
                    <a:pt x="101" y="5"/>
                    <a:pt x="94" y="0"/>
                  </a:cubicBezTo>
                  <a:cubicBezTo>
                    <a:pt x="93" y="0"/>
                    <a:pt x="93" y="0"/>
                    <a:pt x="92" y="0"/>
                  </a:cubicBezTo>
                  <a:cubicBezTo>
                    <a:pt x="91" y="0"/>
                    <a:pt x="90" y="1"/>
                    <a:pt x="90" y="2"/>
                  </a:cubicBezTo>
                  <a:cubicBezTo>
                    <a:pt x="92" y="8"/>
                    <a:pt x="91" y="14"/>
                    <a:pt x="91" y="20"/>
                  </a:cubicBezTo>
                  <a:cubicBezTo>
                    <a:pt x="61" y="21"/>
                    <a:pt x="32" y="26"/>
                    <a:pt x="3" y="22"/>
                  </a:cubicBezTo>
                  <a:cubicBezTo>
                    <a:pt x="1" y="22"/>
                    <a:pt x="0" y="23"/>
                    <a:pt x="0" y="24"/>
                  </a:cubicBezTo>
                  <a:cubicBezTo>
                    <a:pt x="0" y="25"/>
                    <a:pt x="0" y="25"/>
                    <a:pt x="1" y="26"/>
                  </a:cubicBezTo>
                  <a:cubicBezTo>
                    <a:pt x="10" y="35"/>
                    <a:pt x="12" y="50"/>
                    <a:pt x="9" y="62"/>
                  </a:cubicBezTo>
                  <a:cubicBezTo>
                    <a:pt x="9" y="62"/>
                    <a:pt x="9" y="63"/>
                    <a:pt x="9" y="63"/>
                  </a:cubicBezTo>
                  <a:cubicBezTo>
                    <a:pt x="10" y="64"/>
                    <a:pt x="10" y="64"/>
                    <a:pt x="11" y="64"/>
                  </a:cubicBezTo>
                  <a:cubicBezTo>
                    <a:pt x="39" y="63"/>
                    <a:pt x="67" y="58"/>
                    <a:pt x="96" y="57"/>
                  </a:cubicBezTo>
                  <a:cubicBezTo>
                    <a:pt x="96" y="62"/>
                    <a:pt x="96" y="67"/>
                    <a:pt x="96" y="73"/>
                  </a:cubicBezTo>
                  <a:cubicBezTo>
                    <a:pt x="96" y="74"/>
                    <a:pt x="98" y="75"/>
                    <a:pt x="99" y="74"/>
                  </a:cubicBezTo>
                  <a:close/>
                  <a:moveTo>
                    <a:pt x="88" y="54"/>
                  </a:moveTo>
                  <a:cubicBezTo>
                    <a:pt x="93" y="52"/>
                    <a:pt x="98" y="47"/>
                    <a:pt x="103" y="44"/>
                  </a:cubicBezTo>
                  <a:cubicBezTo>
                    <a:pt x="103" y="44"/>
                    <a:pt x="103" y="44"/>
                    <a:pt x="103" y="44"/>
                  </a:cubicBezTo>
                  <a:cubicBezTo>
                    <a:pt x="99" y="47"/>
                    <a:pt x="96" y="50"/>
                    <a:pt x="92" y="54"/>
                  </a:cubicBezTo>
                  <a:cubicBezTo>
                    <a:pt x="91" y="54"/>
                    <a:pt x="89" y="54"/>
                    <a:pt x="88" y="54"/>
                  </a:cubicBezTo>
                  <a:close/>
                  <a:moveTo>
                    <a:pt x="74" y="55"/>
                  </a:moveTo>
                  <a:cubicBezTo>
                    <a:pt x="81" y="52"/>
                    <a:pt x="86" y="48"/>
                    <a:pt x="93" y="44"/>
                  </a:cubicBezTo>
                  <a:cubicBezTo>
                    <a:pt x="99" y="39"/>
                    <a:pt x="106" y="36"/>
                    <a:pt x="113" y="32"/>
                  </a:cubicBezTo>
                  <a:cubicBezTo>
                    <a:pt x="109" y="34"/>
                    <a:pt x="105" y="37"/>
                    <a:pt x="102" y="39"/>
                  </a:cubicBezTo>
                  <a:cubicBezTo>
                    <a:pt x="94" y="44"/>
                    <a:pt x="86" y="49"/>
                    <a:pt x="78" y="55"/>
                  </a:cubicBezTo>
                  <a:cubicBezTo>
                    <a:pt x="78" y="55"/>
                    <a:pt x="78" y="55"/>
                    <a:pt x="78" y="55"/>
                  </a:cubicBezTo>
                  <a:cubicBezTo>
                    <a:pt x="77" y="55"/>
                    <a:pt x="75" y="55"/>
                    <a:pt x="74" y="55"/>
                  </a:cubicBezTo>
                  <a:close/>
                  <a:moveTo>
                    <a:pt x="62" y="56"/>
                  </a:moveTo>
                  <a:cubicBezTo>
                    <a:pt x="81" y="48"/>
                    <a:pt x="97" y="37"/>
                    <a:pt x="114" y="27"/>
                  </a:cubicBezTo>
                  <a:cubicBezTo>
                    <a:pt x="116" y="26"/>
                    <a:pt x="122" y="22"/>
                    <a:pt x="118" y="25"/>
                  </a:cubicBezTo>
                  <a:cubicBezTo>
                    <a:pt x="116" y="27"/>
                    <a:pt x="113" y="29"/>
                    <a:pt x="111" y="30"/>
                  </a:cubicBezTo>
                  <a:cubicBezTo>
                    <a:pt x="106" y="34"/>
                    <a:pt x="101" y="36"/>
                    <a:pt x="97" y="39"/>
                  </a:cubicBezTo>
                  <a:cubicBezTo>
                    <a:pt x="88" y="44"/>
                    <a:pt x="80" y="51"/>
                    <a:pt x="72" y="55"/>
                  </a:cubicBezTo>
                  <a:cubicBezTo>
                    <a:pt x="68" y="55"/>
                    <a:pt x="65" y="56"/>
                    <a:pt x="62" y="56"/>
                  </a:cubicBezTo>
                  <a:close/>
                  <a:moveTo>
                    <a:pt x="6" y="26"/>
                  </a:moveTo>
                  <a:cubicBezTo>
                    <a:pt x="8" y="26"/>
                    <a:pt x="9" y="26"/>
                    <a:pt x="11" y="27"/>
                  </a:cubicBezTo>
                  <a:cubicBezTo>
                    <a:pt x="10" y="27"/>
                    <a:pt x="9" y="27"/>
                    <a:pt x="8" y="28"/>
                  </a:cubicBezTo>
                  <a:cubicBezTo>
                    <a:pt x="7" y="28"/>
                    <a:pt x="8" y="29"/>
                    <a:pt x="8" y="29"/>
                  </a:cubicBezTo>
                  <a:cubicBezTo>
                    <a:pt x="9" y="28"/>
                    <a:pt x="13" y="26"/>
                    <a:pt x="11" y="28"/>
                  </a:cubicBezTo>
                  <a:cubicBezTo>
                    <a:pt x="11" y="29"/>
                    <a:pt x="10" y="30"/>
                    <a:pt x="9" y="30"/>
                  </a:cubicBezTo>
                  <a:cubicBezTo>
                    <a:pt x="8" y="29"/>
                    <a:pt x="7" y="28"/>
                    <a:pt x="6" y="26"/>
                  </a:cubicBezTo>
                  <a:close/>
                  <a:moveTo>
                    <a:pt x="26" y="27"/>
                  </a:moveTo>
                  <a:cubicBezTo>
                    <a:pt x="23" y="29"/>
                    <a:pt x="21" y="31"/>
                    <a:pt x="18" y="33"/>
                  </a:cubicBezTo>
                  <a:cubicBezTo>
                    <a:pt x="17" y="33"/>
                    <a:pt x="11" y="36"/>
                    <a:pt x="12" y="35"/>
                  </a:cubicBezTo>
                  <a:cubicBezTo>
                    <a:pt x="15" y="33"/>
                    <a:pt x="17" y="31"/>
                    <a:pt x="19" y="28"/>
                  </a:cubicBezTo>
                  <a:cubicBezTo>
                    <a:pt x="20" y="28"/>
                    <a:pt x="19" y="27"/>
                    <a:pt x="19" y="27"/>
                  </a:cubicBezTo>
                  <a:cubicBezTo>
                    <a:pt x="16" y="28"/>
                    <a:pt x="13" y="29"/>
                    <a:pt x="10" y="31"/>
                  </a:cubicBezTo>
                  <a:cubicBezTo>
                    <a:pt x="9" y="31"/>
                    <a:pt x="12" y="29"/>
                    <a:pt x="12" y="29"/>
                  </a:cubicBezTo>
                  <a:cubicBezTo>
                    <a:pt x="13" y="28"/>
                    <a:pt x="13" y="28"/>
                    <a:pt x="14" y="27"/>
                  </a:cubicBezTo>
                  <a:cubicBezTo>
                    <a:pt x="18" y="27"/>
                    <a:pt x="22" y="27"/>
                    <a:pt x="26" y="27"/>
                  </a:cubicBezTo>
                  <a:close/>
                  <a:moveTo>
                    <a:pt x="39" y="27"/>
                  </a:moveTo>
                  <a:cubicBezTo>
                    <a:pt x="31" y="31"/>
                    <a:pt x="25" y="38"/>
                    <a:pt x="16" y="41"/>
                  </a:cubicBezTo>
                  <a:cubicBezTo>
                    <a:pt x="12" y="43"/>
                    <a:pt x="16" y="40"/>
                    <a:pt x="18" y="39"/>
                  </a:cubicBezTo>
                  <a:cubicBezTo>
                    <a:pt x="21" y="38"/>
                    <a:pt x="23" y="36"/>
                    <a:pt x="26" y="35"/>
                  </a:cubicBezTo>
                  <a:cubicBezTo>
                    <a:pt x="30" y="33"/>
                    <a:pt x="34" y="30"/>
                    <a:pt x="37" y="27"/>
                  </a:cubicBezTo>
                  <a:cubicBezTo>
                    <a:pt x="37" y="27"/>
                    <a:pt x="38" y="27"/>
                    <a:pt x="39" y="27"/>
                  </a:cubicBezTo>
                  <a:close/>
                  <a:moveTo>
                    <a:pt x="48" y="26"/>
                  </a:moveTo>
                  <a:cubicBezTo>
                    <a:pt x="37" y="31"/>
                    <a:pt x="28" y="39"/>
                    <a:pt x="17" y="44"/>
                  </a:cubicBezTo>
                  <a:cubicBezTo>
                    <a:pt x="12" y="46"/>
                    <a:pt x="14" y="46"/>
                    <a:pt x="17" y="44"/>
                  </a:cubicBezTo>
                  <a:cubicBezTo>
                    <a:pt x="21" y="42"/>
                    <a:pt x="24" y="40"/>
                    <a:pt x="28" y="38"/>
                  </a:cubicBezTo>
                  <a:cubicBezTo>
                    <a:pt x="33" y="34"/>
                    <a:pt x="38" y="31"/>
                    <a:pt x="43" y="27"/>
                  </a:cubicBezTo>
                  <a:cubicBezTo>
                    <a:pt x="45" y="26"/>
                    <a:pt x="47" y="26"/>
                    <a:pt x="48" y="26"/>
                  </a:cubicBezTo>
                  <a:close/>
                  <a:moveTo>
                    <a:pt x="55" y="26"/>
                  </a:moveTo>
                  <a:cubicBezTo>
                    <a:pt x="42" y="33"/>
                    <a:pt x="31" y="43"/>
                    <a:pt x="17" y="49"/>
                  </a:cubicBezTo>
                  <a:cubicBezTo>
                    <a:pt x="10" y="52"/>
                    <a:pt x="16" y="49"/>
                    <a:pt x="19" y="47"/>
                  </a:cubicBezTo>
                  <a:cubicBezTo>
                    <a:pt x="22" y="44"/>
                    <a:pt x="26" y="42"/>
                    <a:pt x="30" y="40"/>
                  </a:cubicBezTo>
                  <a:cubicBezTo>
                    <a:pt x="37" y="36"/>
                    <a:pt x="44" y="30"/>
                    <a:pt x="51" y="26"/>
                  </a:cubicBezTo>
                  <a:cubicBezTo>
                    <a:pt x="51" y="26"/>
                    <a:pt x="51" y="26"/>
                    <a:pt x="51" y="26"/>
                  </a:cubicBezTo>
                  <a:cubicBezTo>
                    <a:pt x="53" y="26"/>
                    <a:pt x="54" y="26"/>
                    <a:pt x="55" y="26"/>
                  </a:cubicBezTo>
                  <a:close/>
                  <a:moveTo>
                    <a:pt x="64" y="25"/>
                  </a:moveTo>
                  <a:cubicBezTo>
                    <a:pt x="57" y="29"/>
                    <a:pt x="51" y="33"/>
                    <a:pt x="44" y="37"/>
                  </a:cubicBezTo>
                  <a:cubicBezTo>
                    <a:pt x="40" y="40"/>
                    <a:pt x="36" y="42"/>
                    <a:pt x="32" y="44"/>
                  </a:cubicBezTo>
                  <a:cubicBezTo>
                    <a:pt x="27" y="47"/>
                    <a:pt x="23" y="49"/>
                    <a:pt x="19" y="52"/>
                  </a:cubicBezTo>
                  <a:cubicBezTo>
                    <a:pt x="17" y="53"/>
                    <a:pt x="15" y="54"/>
                    <a:pt x="14" y="55"/>
                  </a:cubicBezTo>
                  <a:cubicBezTo>
                    <a:pt x="16" y="53"/>
                    <a:pt x="19" y="51"/>
                    <a:pt x="21" y="49"/>
                  </a:cubicBezTo>
                  <a:cubicBezTo>
                    <a:pt x="25" y="46"/>
                    <a:pt x="29" y="43"/>
                    <a:pt x="34" y="41"/>
                  </a:cubicBezTo>
                  <a:cubicBezTo>
                    <a:pt x="42" y="36"/>
                    <a:pt x="50" y="31"/>
                    <a:pt x="58" y="26"/>
                  </a:cubicBezTo>
                  <a:cubicBezTo>
                    <a:pt x="60" y="26"/>
                    <a:pt x="62" y="25"/>
                    <a:pt x="64" y="25"/>
                  </a:cubicBezTo>
                  <a:close/>
                  <a:moveTo>
                    <a:pt x="74" y="24"/>
                  </a:moveTo>
                  <a:cubicBezTo>
                    <a:pt x="70" y="27"/>
                    <a:pt x="65" y="30"/>
                    <a:pt x="61" y="33"/>
                  </a:cubicBezTo>
                  <a:cubicBezTo>
                    <a:pt x="57" y="35"/>
                    <a:pt x="54" y="37"/>
                    <a:pt x="50" y="39"/>
                  </a:cubicBezTo>
                  <a:cubicBezTo>
                    <a:pt x="40" y="44"/>
                    <a:pt x="30" y="51"/>
                    <a:pt x="21" y="56"/>
                  </a:cubicBezTo>
                  <a:cubicBezTo>
                    <a:pt x="19" y="57"/>
                    <a:pt x="18" y="58"/>
                    <a:pt x="17" y="58"/>
                  </a:cubicBezTo>
                  <a:cubicBezTo>
                    <a:pt x="19" y="57"/>
                    <a:pt x="20" y="56"/>
                    <a:pt x="22" y="55"/>
                  </a:cubicBezTo>
                  <a:cubicBezTo>
                    <a:pt x="27" y="52"/>
                    <a:pt x="32" y="48"/>
                    <a:pt x="37" y="44"/>
                  </a:cubicBezTo>
                  <a:cubicBezTo>
                    <a:pt x="47" y="37"/>
                    <a:pt x="57" y="30"/>
                    <a:pt x="67" y="25"/>
                  </a:cubicBezTo>
                  <a:cubicBezTo>
                    <a:pt x="70" y="25"/>
                    <a:pt x="72" y="25"/>
                    <a:pt x="74" y="24"/>
                  </a:cubicBezTo>
                  <a:close/>
                  <a:moveTo>
                    <a:pt x="87" y="24"/>
                  </a:moveTo>
                  <a:cubicBezTo>
                    <a:pt x="79" y="27"/>
                    <a:pt x="73" y="32"/>
                    <a:pt x="65" y="36"/>
                  </a:cubicBezTo>
                  <a:cubicBezTo>
                    <a:pt x="61" y="39"/>
                    <a:pt x="56" y="41"/>
                    <a:pt x="51" y="44"/>
                  </a:cubicBezTo>
                  <a:cubicBezTo>
                    <a:pt x="45" y="47"/>
                    <a:pt x="40" y="51"/>
                    <a:pt x="34" y="54"/>
                  </a:cubicBezTo>
                  <a:cubicBezTo>
                    <a:pt x="31" y="55"/>
                    <a:pt x="28" y="57"/>
                    <a:pt x="25" y="58"/>
                  </a:cubicBezTo>
                  <a:cubicBezTo>
                    <a:pt x="26" y="58"/>
                    <a:pt x="29" y="56"/>
                    <a:pt x="31" y="55"/>
                  </a:cubicBezTo>
                  <a:cubicBezTo>
                    <a:pt x="36" y="52"/>
                    <a:pt x="41" y="48"/>
                    <a:pt x="46" y="44"/>
                  </a:cubicBezTo>
                  <a:cubicBezTo>
                    <a:pt x="51" y="42"/>
                    <a:pt x="55" y="39"/>
                    <a:pt x="59" y="36"/>
                  </a:cubicBezTo>
                  <a:cubicBezTo>
                    <a:pt x="59" y="35"/>
                    <a:pt x="60" y="35"/>
                    <a:pt x="60" y="35"/>
                  </a:cubicBezTo>
                  <a:cubicBezTo>
                    <a:pt x="66" y="31"/>
                    <a:pt x="71" y="28"/>
                    <a:pt x="77" y="24"/>
                  </a:cubicBezTo>
                  <a:cubicBezTo>
                    <a:pt x="80" y="24"/>
                    <a:pt x="83" y="24"/>
                    <a:pt x="87" y="24"/>
                  </a:cubicBezTo>
                  <a:close/>
                  <a:moveTo>
                    <a:pt x="114" y="19"/>
                  </a:moveTo>
                  <a:cubicBezTo>
                    <a:pt x="113" y="19"/>
                    <a:pt x="111" y="19"/>
                    <a:pt x="110" y="19"/>
                  </a:cubicBezTo>
                  <a:cubicBezTo>
                    <a:pt x="110" y="19"/>
                    <a:pt x="111" y="18"/>
                    <a:pt x="112" y="18"/>
                  </a:cubicBezTo>
                  <a:cubicBezTo>
                    <a:pt x="112" y="18"/>
                    <a:pt x="112" y="17"/>
                    <a:pt x="111" y="17"/>
                  </a:cubicBezTo>
                  <a:cubicBezTo>
                    <a:pt x="108" y="17"/>
                    <a:pt x="105" y="18"/>
                    <a:pt x="101" y="20"/>
                  </a:cubicBezTo>
                  <a:cubicBezTo>
                    <a:pt x="100" y="20"/>
                    <a:pt x="94" y="23"/>
                    <a:pt x="97" y="21"/>
                  </a:cubicBezTo>
                  <a:cubicBezTo>
                    <a:pt x="99" y="19"/>
                    <a:pt x="102" y="18"/>
                    <a:pt x="104" y="17"/>
                  </a:cubicBezTo>
                  <a:cubicBezTo>
                    <a:pt x="105" y="17"/>
                    <a:pt x="105" y="16"/>
                    <a:pt x="104" y="16"/>
                  </a:cubicBezTo>
                  <a:cubicBezTo>
                    <a:pt x="101" y="16"/>
                    <a:pt x="99" y="18"/>
                    <a:pt x="97" y="19"/>
                  </a:cubicBezTo>
                  <a:cubicBezTo>
                    <a:pt x="93" y="22"/>
                    <a:pt x="98" y="17"/>
                    <a:pt x="98" y="17"/>
                  </a:cubicBezTo>
                  <a:cubicBezTo>
                    <a:pt x="99" y="16"/>
                    <a:pt x="101" y="15"/>
                    <a:pt x="102" y="15"/>
                  </a:cubicBezTo>
                  <a:cubicBezTo>
                    <a:pt x="103" y="14"/>
                    <a:pt x="103" y="14"/>
                    <a:pt x="102" y="14"/>
                  </a:cubicBezTo>
                  <a:cubicBezTo>
                    <a:pt x="100" y="15"/>
                    <a:pt x="96" y="16"/>
                    <a:pt x="95" y="17"/>
                  </a:cubicBezTo>
                  <a:cubicBezTo>
                    <a:pt x="96" y="15"/>
                    <a:pt x="98" y="14"/>
                    <a:pt x="99" y="12"/>
                  </a:cubicBezTo>
                  <a:cubicBezTo>
                    <a:pt x="100" y="12"/>
                    <a:pt x="99" y="11"/>
                    <a:pt x="99" y="11"/>
                  </a:cubicBezTo>
                  <a:cubicBezTo>
                    <a:pt x="95" y="15"/>
                    <a:pt x="97" y="10"/>
                    <a:pt x="98" y="8"/>
                  </a:cubicBezTo>
                  <a:cubicBezTo>
                    <a:pt x="98" y="8"/>
                    <a:pt x="98" y="8"/>
                    <a:pt x="98" y="8"/>
                  </a:cubicBezTo>
                  <a:cubicBezTo>
                    <a:pt x="95" y="9"/>
                    <a:pt x="95" y="8"/>
                    <a:pt x="96" y="6"/>
                  </a:cubicBezTo>
                  <a:cubicBezTo>
                    <a:pt x="102" y="10"/>
                    <a:pt x="108" y="14"/>
                    <a:pt x="114" y="19"/>
                  </a:cubicBezTo>
                  <a:close/>
                  <a:moveTo>
                    <a:pt x="99" y="22"/>
                  </a:moveTo>
                  <a:cubicBezTo>
                    <a:pt x="80" y="31"/>
                    <a:pt x="63" y="44"/>
                    <a:pt x="44" y="54"/>
                  </a:cubicBezTo>
                  <a:cubicBezTo>
                    <a:pt x="43" y="55"/>
                    <a:pt x="36" y="60"/>
                    <a:pt x="40" y="56"/>
                  </a:cubicBezTo>
                  <a:cubicBezTo>
                    <a:pt x="43" y="54"/>
                    <a:pt x="45" y="53"/>
                    <a:pt x="47" y="51"/>
                  </a:cubicBezTo>
                  <a:cubicBezTo>
                    <a:pt x="52" y="48"/>
                    <a:pt x="57" y="44"/>
                    <a:pt x="62" y="41"/>
                  </a:cubicBezTo>
                  <a:cubicBezTo>
                    <a:pt x="71" y="36"/>
                    <a:pt x="80" y="29"/>
                    <a:pt x="90" y="23"/>
                  </a:cubicBezTo>
                  <a:cubicBezTo>
                    <a:pt x="91" y="23"/>
                    <a:pt x="92" y="23"/>
                    <a:pt x="92" y="23"/>
                  </a:cubicBezTo>
                  <a:cubicBezTo>
                    <a:pt x="93" y="23"/>
                    <a:pt x="93" y="23"/>
                    <a:pt x="94" y="23"/>
                  </a:cubicBezTo>
                  <a:cubicBezTo>
                    <a:pt x="94" y="22"/>
                    <a:pt x="94" y="22"/>
                    <a:pt x="94" y="22"/>
                  </a:cubicBezTo>
                  <a:cubicBezTo>
                    <a:pt x="94" y="22"/>
                    <a:pt x="94" y="22"/>
                    <a:pt x="94" y="21"/>
                  </a:cubicBezTo>
                  <a:cubicBezTo>
                    <a:pt x="95" y="21"/>
                    <a:pt x="95" y="21"/>
                    <a:pt x="96" y="21"/>
                  </a:cubicBezTo>
                  <a:cubicBezTo>
                    <a:pt x="96" y="21"/>
                    <a:pt x="95" y="21"/>
                    <a:pt x="94" y="22"/>
                  </a:cubicBezTo>
                  <a:cubicBezTo>
                    <a:pt x="94" y="22"/>
                    <a:pt x="94" y="23"/>
                    <a:pt x="95" y="23"/>
                  </a:cubicBezTo>
                  <a:cubicBezTo>
                    <a:pt x="97" y="22"/>
                    <a:pt x="99" y="21"/>
                    <a:pt x="101" y="21"/>
                  </a:cubicBezTo>
                  <a:cubicBezTo>
                    <a:pt x="102" y="20"/>
                    <a:pt x="104" y="20"/>
                    <a:pt x="105" y="19"/>
                  </a:cubicBezTo>
                  <a:cubicBezTo>
                    <a:pt x="106" y="19"/>
                    <a:pt x="110" y="18"/>
                    <a:pt x="110" y="18"/>
                  </a:cubicBezTo>
                  <a:cubicBezTo>
                    <a:pt x="109" y="19"/>
                    <a:pt x="107" y="20"/>
                    <a:pt x="105" y="21"/>
                  </a:cubicBezTo>
                  <a:cubicBezTo>
                    <a:pt x="105" y="21"/>
                    <a:pt x="105" y="21"/>
                    <a:pt x="104" y="21"/>
                  </a:cubicBezTo>
                  <a:cubicBezTo>
                    <a:pt x="103" y="22"/>
                    <a:pt x="101" y="23"/>
                    <a:pt x="99" y="24"/>
                  </a:cubicBezTo>
                  <a:cubicBezTo>
                    <a:pt x="98" y="24"/>
                    <a:pt x="97" y="24"/>
                    <a:pt x="97" y="25"/>
                  </a:cubicBezTo>
                  <a:cubicBezTo>
                    <a:pt x="97" y="25"/>
                    <a:pt x="96" y="25"/>
                    <a:pt x="96" y="25"/>
                  </a:cubicBezTo>
                  <a:cubicBezTo>
                    <a:pt x="95" y="26"/>
                    <a:pt x="96" y="26"/>
                    <a:pt x="96" y="26"/>
                  </a:cubicBezTo>
                  <a:cubicBezTo>
                    <a:pt x="101" y="24"/>
                    <a:pt x="105" y="22"/>
                    <a:pt x="110" y="20"/>
                  </a:cubicBezTo>
                  <a:cubicBezTo>
                    <a:pt x="111" y="20"/>
                    <a:pt x="112" y="19"/>
                    <a:pt x="114" y="19"/>
                  </a:cubicBezTo>
                  <a:cubicBezTo>
                    <a:pt x="112" y="20"/>
                    <a:pt x="110" y="21"/>
                    <a:pt x="108" y="22"/>
                  </a:cubicBezTo>
                  <a:cubicBezTo>
                    <a:pt x="106" y="23"/>
                    <a:pt x="103" y="24"/>
                    <a:pt x="101" y="25"/>
                  </a:cubicBezTo>
                  <a:cubicBezTo>
                    <a:pt x="96" y="28"/>
                    <a:pt x="91" y="33"/>
                    <a:pt x="85" y="37"/>
                  </a:cubicBezTo>
                  <a:cubicBezTo>
                    <a:pt x="79" y="40"/>
                    <a:pt x="72" y="43"/>
                    <a:pt x="66" y="47"/>
                  </a:cubicBezTo>
                  <a:cubicBezTo>
                    <a:pt x="60" y="50"/>
                    <a:pt x="55" y="54"/>
                    <a:pt x="48" y="56"/>
                  </a:cubicBezTo>
                  <a:cubicBezTo>
                    <a:pt x="44" y="58"/>
                    <a:pt x="52" y="54"/>
                    <a:pt x="53" y="53"/>
                  </a:cubicBezTo>
                  <a:cubicBezTo>
                    <a:pt x="56" y="51"/>
                    <a:pt x="59" y="49"/>
                    <a:pt x="62" y="47"/>
                  </a:cubicBezTo>
                  <a:cubicBezTo>
                    <a:pt x="74" y="38"/>
                    <a:pt x="88" y="31"/>
                    <a:pt x="100" y="22"/>
                  </a:cubicBezTo>
                  <a:cubicBezTo>
                    <a:pt x="100" y="22"/>
                    <a:pt x="100" y="21"/>
                    <a:pt x="99" y="22"/>
                  </a:cubicBezTo>
                  <a:close/>
                  <a:moveTo>
                    <a:pt x="95" y="9"/>
                  </a:moveTo>
                  <a:cubicBezTo>
                    <a:pt x="95" y="9"/>
                    <a:pt x="95" y="9"/>
                    <a:pt x="95" y="9"/>
                  </a:cubicBezTo>
                  <a:cubicBezTo>
                    <a:pt x="96" y="9"/>
                    <a:pt x="96" y="9"/>
                    <a:pt x="97" y="9"/>
                  </a:cubicBezTo>
                  <a:cubicBezTo>
                    <a:pt x="96" y="10"/>
                    <a:pt x="95" y="11"/>
                    <a:pt x="94" y="12"/>
                  </a:cubicBezTo>
                  <a:cubicBezTo>
                    <a:pt x="95" y="11"/>
                    <a:pt x="95" y="10"/>
                    <a:pt x="95" y="9"/>
                  </a:cubicBezTo>
                  <a:close/>
                  <a:moveTo>
                    <a:pt x="94" y="18"/>
                  </a:moveTo>
                  <a:cubicBezTo>
                    <a:pt x="95" y="18"/>
                    <a:pt x="95" y="18"/>
                    <a:pt x="96" y="18"/>
                  </a:cubicBezTo>
                  <a:cubicBezTo>
                    <a:pt x="95" y="19"/>
                    <a:pt x="95" y="19"/>
                    <a:pt x="94" y="20"/>
                  </a:cubicBezTo>
                  <a:cubicBezTo>
                    <a:pt x="94" y="20"/>
                    <a:pt x="94" y="19"/>
                    <a:pt x="94" y="18"/>
                  </a:cubicBezTo>
                  <a:close/>
                  <a:moveTo>
                    <a:pt x="94" y="15"/>
                  </a:moveTo>
                  <a:cubicBezTo>
                    <a:pt x="96" y="15"/>
                    <a:pt x="97" y="14"/>
                    <a:pt x="98" y="13"/>
                  </a:cubicBezTo>
                  <a:cubicBezTo>
                    <a:pt x="97" y="14"/>
                    <a:pt x="95" y="15"/>
                    <a:pt x="94" y="17"/>
                  </a:cubicBezTo>
                  <a:cubicBezTo>
                    <a:pt x="94" y="16"/>
                    <a:pt x="94" y="16"/>
                    <a:pt x="94" y="15"/>
                  </a:cubicBezTo>
                  <a:close/>
                  <a:moveTo>
                    <a:pt x="95" y="5"/>
                  </a:moveTo>
                  <a:cubicBezTo>
                    <a:pt x="95" y="6"/>
                    <a:pt x="95" y="6"/>
                    <a:pt x="95" y="6"/>
                  </a:cubicBezTo>
                  <a:cubicBezTo>
                    <a:pt x="95" y="6"/>
                    <a:pt x="95" y="5"/>
                    <a:pt x="94" y="5"/>
                  </a:cubicBezTo>
                  <a:cubicBezTo>
                    <a:pt x="95" y="5"/>
                    <a:pt x="95" y="5"/>
                    <a:pt x="95" y="5"/>
                  </a:cubicBezTo>
                  <a:cubicBezTo>
                    <a:pt x="95" y="5"/>
                    <a:pt x="95" y="5"/>
                    <a:pt x="95" y="5"/>
                  </a:cubicBezTo>
                  <a:close/>
                  <a:moveTo>
                    <a:pt x="14" y="51"/>
                  </a:moveTo>
                  <a:cubicBezTo>
                    <a:pt x="16" y="50"/>
                    <a:pt x="19" y="49"/>
                    <a:pt x="22" y="48"/>
                  </a:cubicBezTo>
                  <a:cubicBezTo>
                    <a:pt x="19" y="50"/>
                    <a:pt x="16" y="52"/>
                    <a:pt x="14" y="54"/>
                  </a:cubicBezTo>
                  <a:cubicBezTo>
                    <a:pt x="14" y="53"/>
                    <a:pt x="14" y="52"/>
                    <a:pt x="14" y="51"/>
                  </a:cubicBezTo>
                  <a:close/>
                  <a:moveTo>
                    <a:pt x="14" y="47"/>
                  </a:moveTo>
                  <a:cubicBezTo>
                    <a:pt x="25" y="42"/>
                    <a:pt x="35" y="33"/>
                    <a:pt x="46" y="28"/>
                  </a:cubicBezTo>
                  <a:cubicBezTo>
                    <a:pt x="45" y="29"/>
                    <a:pt x="44" y="29"/>
                    <a:pt x="44" y="30"/>
                  </a:cubicBezTo>
                  <a:cubicBezTo>
                    <a:pt x="40" y="32"/>
                    <a:pt x="37" y="35"/>
                    <a:pt x="33" y="37"/>
                  </a:cubicBezTo>
                  <a:cubicBezTo>
                    <a:pt x="26" y="41"/>
                    <a:pt x="20" y="45"/>
                    <a:pt x="14" y="50"/>
                  </a:cubicBezTo>
                  <a:cubicBezTo>
                    <a:pt x="14" y="49"/>
                    <a:pt x="14" y="48"/>
                    <a:pt x="14" y="47"/>
                  </a:cubicBezTo>
                  <a:close/>
                  <a:moveTo>
                    <a:pt x="12" y="37"/>
                  </a:moveTo>
                  <a:cubicBezTo>
                    <a:pt x="16" y="35"/>
                    <a:pt x="20" y="32"/>
                    <a:pt x="24" y="29"/>
                  </a:cubicBezTo>
                  <a:cubicBezTo>
                    <a:pt x="25" y="29"/>
                    <a:pt x="26" y="28"/>
                    <a:pt x="26" y="28"/>
                  </a:cubicBezTo>
                  <a:cubicBezTo>
                    <a:pt x="24" y="29"/>
                    <a:pt x="22" y="31"/>
                    <a:pt x="21" y="33"/>
                  </a:cubicBezTo>
                  <a:cubicBezTo>
                    <a:pt x="18" y="35"/>
                    <a:pt x="15" y="37"/>
                    <a:pt x="12" y="39"/>
                  </a:cubicBezTo>
                  <a:cubicBezTo>
                    <a:pt x="12" y="38"/>
                    <a:pt x="12" y="37"/>
                    <a:pt x="12" y="37"/>
                  </a:cubicBezTo>
                  <a:close/>
                  <a:moveTo>
                    <a:pt x="13" y="56"/>
                  </a:moveTo>
                  <a:cubicBezTo>
                    <a:pt x="17" y="55"/>
                    <a:pt x="19" y="53"/>
                    <a:pt x="22" y="51"/>
                  </a:cubicBezTo>
                  <a:cubicBezTo>
                    <a:pt x="26" y="48"/>
                    <a:pt x="31" y="45"/>
                    <a:pt x="36" y="43"/>
                  </a:cubicBezTo>
                  <a:cubicBezTo>
                    <a:pt x="42" y="40"/>
                    <a:pt x="48" y="36"/>
                    <a:pt x="54" y="32"/>
                  </a:cubicBezTo>
                  <a:cubicBezTo>
                    <a:pt x="49" y="35"/>
                    <a:pt x="45" y="38"/>
                    <a:pt x="40" y="41"/>
                  </a:cubicBezTo>
                  <a:cubicBezTo>
                    <a:pt x="31" y="47"/>
                    <a:pt x="23" y="54"/>
                    <a:pt x="13" y="59"/>
                  </a:cubicBezTo>
                  <a:cubicBezTo>
                    <a:pt x="13" y="58"/>
                    <a:pt x="13" y="57"/>
                    <a:pt x="13" y="56"/>
                  </a:cubicBezTo>
                  <a:close/>
                  <a:moveTo>
                    <a:pt x="44" y="33"/>
                  </a:moveTo>
                  <a:cubicBezTo>
                    <a:pt x="45" y="33"/>
                    <a:pt x="45" y="33"/>
                    <a:pt x="45" y="33"/>
                  </a:cubicBezTo>
                  <a:cubicBezTo>
                    <a:pt x="47" y="32"/>
                    <a:pt x="49" y="31"/>
                    <a:pt x="50" y="29"/>
                  </a:cubicBezTo>
                  <a:cubicBezTo>
                    <a:pt x="51" y="29"/>
                    <a:pt x="59" y="24"/>
                    <a:pt x="55" y="27"/>
                  </a:cubicBezTo>
                  <a:cubicBezTo>
                    <a:pt x="51" y="29"/>
                    <a:pt x="48" y="31"/>
                    <a:pt x="44" y="33"/>
                  </a:cubicBezTo>
                  <a:close/>
                  <a:moveTo>
                    <a:pt x="39" y="29"/>
                  </a:moveTo>
                  <a:cubicBezTo>
                    <a:pt x="36" y="31"/>
                    <a:pt x="33" y="33"/>
                    <a:pt x="30" y="35"/>
                  </a:cubicBezTo>
                  <a:cubicBezTo>
                    <a:pt x="25" y="38"/>
                    <a:pt x="19" y="42"/>
                    <a:pt x="13" y="45"/>
                  </a:cubicBezTo>
                  <a:cubicBezTo>
                    <a:pt x="13" y="44"/>
                    <a:pt x="13" y="44"/>
                    <a:pt x="13" y="43"/>
                  </a:cubicBezTo>
                  <a:cubicBezTo>
                    <a:pt x="22" y="42"/>
                    <a:pt x="29" y="34"/>
                    <a:pt x="37" y="29"/>
                  </a:cubicBezTo>
                  <a:cubicBezTo>
                    <a:pt x="38" y="28"/>
                    <a:pt x="39" y="27"/>
                    <a:pt x="40" y="27"/>
                  </a:cubicBezTo>
                  <a:cubicBezTo>
                    <a:pt x="41" y="27"/>
                    <a:pt x="41" y="27"/>
                    <a:pt x="41" y="27"/>
                  </a:cubicBezTo>
                  <a:cubicBezTo>
                    <a:pt x="41" y="27"/>
                    <a:pt x="40" y="28"/>
                    <a:pt x="39" y="29"/>
                  </a:cubicBezTo>
                  <a:close/>
                  <a:moveTo>
                    <a:pt x="13" y="42"/>
                  </a:moveTo>
                  <a:cubicBezTo>
                    <a:pt x="13" y="41"/>
                    <a:pt x="13" y="41"/>
                    <a:pt x="12" y="40"/>
                  </a:cubicBezTo>
                  <a:cubicBezTo>
                    <a:pt x="17" y="39"/>
                    <a:pt x="20" y="36"/>
                    <a:pt x="24" y="34"/>
                  </a:cubicBezTo>
                  <a:cubicBezTo>
                    <a:pt x="26" y="32"/>
                    <a:pt x="28" y="31"/>
                    <a:pt x="31" y="29"/>
                  </a:cubicBezTo>
                  <a:cubicBezTo>
                    <a:pt x="32" y="29"/>
                    <a:pt x="34" y="28"/>
                    <a:pt x="35" y="27"/>
                  </a:cubicBezTo>
                  <a:cubicBezTo>
                    <a:pt x="35" y="27"/>
                    <a:pt x="35" y="27"/>
                    <a:pt x="35" y="27"/>
                  </a:cubicBezTo>
                  <a:cubicBezTo>
                    <a:pt x="29" y="33"/>
                    <a:pt x="20" y="37"/>
                    <a:pt x="13" y="42"/>
                  </a:cubicBezTo>
                  <a:close/>
                  <a:moveTo>
                    <a:pt x="17" y="37"/>
                  </a:moveTo>
                  <a:cubicBezTo>
                    <a:pt x="9" y="42"/>
                    <a:pt x="18" y="36"/>
                    <a:pt x="19" y="35"/>
                  </a:cubicBezTo>
                  <a:cubicBezTo>
                    <a:pt x="22" y="32"/>
                    <a:pt x="25" y="30"/>
                    <a:pt x="28" y="27"/>
                  </a:cubicBezTo>
                  <a:cubicBezTo>
                    <a:pt x="28" y="27"/>
                    <a:pt x="28" y="27"/>
                    <a:pt x="28" y="27"/>
                  </a:cubicBezTo>
                  <a:cubicBezTo>
                    <a:pt x="30" y="27"/>
                    <a:pt x="32" y="27"/>
                    <a:pt x="33" y="27"/>
                  </a:cubicBezTo>
                  <a:cubicBezTo>
                    <a:pt x="28" y="30"/>
                    <a:pt x="22" y="34"/>
                    <a:pt x="17" y="37"/>
                  </a:cubicBezTo>
                  <a:close/>
                  <a:moveTo>
                    <a:pt x="17" y="29"/>
                  </a:moveTo>
                  <a:cubicBezTo>
                    <a:pt x="16" y="29"/>
                    <a:pt x="13" y="33"/>
                    <a:pt x="11" y="35"/>
                  </a:cubicBezTo>
                  <a:cubicBezTo>
                    <a:pt x="11" y="34"/>
                    <a:pt x="10" y="33"/>
                    <a:pt x="10" y="32"/>
                  </a:cubicBezTo>
                  <a:cubicBezTo>
                    <a:pt x="12" y="31"/>
                    <a:pt x="15" y="29"/>
                    <a:pt x="17" y="29"/>
                  </a:cubicBezTo>
                  <a:close/>
                  <a:moveTo>
                    <a:pt x="26" y="54"/>
                  </a:moveTo>
                  <a:cubicBezTo>
                    <a:pt x="31" y="51"/>
                    <a:pt x="37" y="47"/>
                    <a:pt x="43" y="44"/>
                  </a:cubicBezTo>
                  <a:cubicBezTo>
                    <a:pt x="47" y="42"/>
                    <a:pt x="50" y="40"/>
                    <a:pt x="54" y="38"/>
                  </a:cubicBezTo>
                  <a:cubicBezTo>
                    <a:pt x="54" y="39"/>
                    <a:pt x="53" y="39"/>
                    <a:pt x="52" y="39"/>
                  </a:cubicBezTo>
                  <a:cubicBezTo>
                    <a:pt x="43" y="46"/>
                    <a:pt x="33" y="53"/>
                    <a:pt x="23" y="59"/>
                  </a:cubicBezTo>
                  <a:cubicBezTo>
                    <a:pt x="23" y="59"/>
                    <a:pt x="23" y="60"/>
                    <a:pt x="23" y="60"/>
                  </a:cubicBezTo>
                  <a:cubicBezTo>
                    <a:pt x="20" y="60"/>
                    <a:pt x="17" y="60"/>
                    <a:pt x="13" y="60"/>
                  </a:cubicBezTo>
                  <a:cubicBezTo>
                    <a:pt x="18" y="59"/>
                    <a:pt x="22" y="57"/>
                    <a:pt x="26" y="54"/>
                  </a:cubicBezTo>
                  <a:close/>
                  <a:moveTo>
                    <a:pt x="51" y="45"/>
                  </a:moveTo>
                  <a:cubicBezTo>
                    <a:pt x="56" y="42"/>
                    <a:pt x="61" y="40"/>
                    <a:pt x="66" y="37"/>
                  </a:cubicBezTo>
                  <a:cubicBezTo>
                    <a:pt x="71" y="34"/>
                    <a:pt x="76" y="31"/>
                    <a:pt x="81" y="28"/>
                  </a:cubicBezTo>
                  <a:cubicBezTo>
                    <a:pt x="83" y="26"/>
                    <a:pt x="85" y="25"/>
                    <a:pt x="88" y="24"/>
                  </a:cubicBezTo>
                  <a:cubicBezTo>
                    <a:pt x="86" y="25"/>
                    <a:pt x="85" y="26"/>
                    <a:pt x="83" y="26"/>
                  </a:cubicBezTo>
                  <a:cubicBezTo>
                    <a:pt x="78" y="30"/>
                    <a:pt x="72" y="34"/>
                    <a:pt x="67" y="37"/>
                  </a:cubicBezTo>
                  <a:cubicBezTo>
                    <a:pt x="56" y="44"/>
                    <a:pt x="46" y="51"/>
                    <a:pt x="36" y="58"/>
                  </a:cubicBezTo>
                  <a:cubicBezTo>
                    <a:pt x="36" y="58"/>
                    <a:pt x="36" y="58"/>
                    <a:pt x="36" y="59"/>
                  </a:cubicBezTo>
                  <a:cubicBezTo>
                    <a:pt x="32" y="59"/>
                    <a:pt x="28" y="59"/>
                    <a:pt x="24" y="60"/>
                  </a:cubicBezTo>
                  <a:cubicBezTo>
                    <a:pt x="34" y="56"/>
                    <a:pt x="43" y="50"/>
                    <a:pt x="51" y="45"/>
                  </a:cubicBezTo>
                  <a:close/>
                  <a:moveTo>
                    <a:pt x="92" y="26"/>
                  </a:moveTo>
                  <a:cubicBezTo>
                    <a:pt x="94" y="25"/>
                    <a:pt x="96" y="24"/>
                    <a:pt x="97" y="23"/>
                  </a:cubicBezTo>
                  <a:cubicBezTo>
                    <a:pt x="95" y="25"/>
                    <a:pt x="92" y="26"/>
                    <a:pt x="90" y="28"/>
                  </a:cubicBezTo>
                  <a:cubicBezTo>
                    <a:pt x="85" y="31"/>
                    <a:pt x="80" y="34"/>
                    <a:pt x="74" y="37"/>
                  </a:cubicBezTo>
                  <a:cubicBezTo>
                    <a:pt x="64" y="44"/>
                    <a:pt x="55" y="51"/>
                    <a:pt x="45" y="57"/>
                  </a:cubicBezTo>
                  <a:cubicBezTo>
                    <a:pt x="44" y="57"/>
                    <a:pt x="44" y="58"/>
                    <a:pt x="45" y="58"/>
                  </a:cubicBezTo>
                  <a:cubicBezTo>
                    <a:pt x="42" y="58"/>
                    <a:pt x="40" y="58"/>
                    <a:pt x="37" y="59"/>
                  </a:cubicBezTo>
                  <a:cubicBezTo>
                    <a:pt x="56" y="49"/>
                    <a:pt x="73" y="36"/>
                    <a:pt x="92" y="26"/>
                  </a:cubicBezTo>
                  <a:close/>
                  <a:moveTo>
                    <a:pt x="61" y="50"/>
                  </a:moveTo>
                  <a:cubicBezTo>
                    <a:pt x="67" y="47"/>
                    <a:pt x="74" y="44"/>
                    <a:pt x="80" y="41"/>
                  </a:cubicBezTo>
                  <a:cubicBezTo>
                    <a:pt x="86" y="37"/>
                    <a:pt x="92" y="34"/>
                    <a:pt x="97" y="29"/>
                  </a:cubicBezTo>
                  <a:cubicBezTo>
                    <a:pt x="103" y="25"/>
                    <a:pt x="110" y="23"/>
                    <a:pt x="115" y="19"/>
                  </a:cubicBezTo>
                  <a:cubicBezTo>
                    <a:pt x="117" y="21"/>
                    <a:pt x="119" y="22"/>
                    <a:pt x="120" y="23"/>
                  </a:cubicBezTo>
                  <a:cubicBezTo>
                    <a:pt x="112" y="26"/>
                    <a:pt x="105" y="32"/>
                    <a:pt x="97" y="36"/>
                  </a:cubicBezTo>
                  <a:cubicBezTo>
                    <a:pt x="87" y="42"/>
                    <a:pt x="77" y="48"/>
                    <a:pt x="67" y="53"/>
                  </a:cubicBezTo>
                  <a:cubicBezTo>
                    <a:pt x="65" y="54"/>
                    <a:pt x="64" y="54"/>
                    <a:pt x="63" y="55"/>
                  </a:cubicBezTo>
                  <a:cubicBezTo>
                    <a:pt x="64" y="54"/>
                    <a:pt x="65" y="53"/>
                    <a:pt x="67" y="52"/>
                  </a:cubicBezTo>
                  <a:cubicBezTo>
                    <a:pt x="69" y="50"/>
                    <a:pt x="71" y="49"/>
                    <a:pt x="73" y="47"/>
                  </a:cubicBezTo>
                  <a:cubicBezTo>
                    <a:pt x="77" y="45"/>
                    <a:pt x="81" y="43"/>
                    <a:pt x="84" y="41"/>
                  </a:cubicBezTo>
                  <a:cubicBezTo>
                    <a:pt x="84" y="41"/>
                    <a:pt x="85" y="41"/>
                    <a:pt x="85" y="41"/>
                  </a:cubicBezTo>
                  <a:cubicBezTo>
                    <a:pt x="91" y="38"/>
                    <a:pt x="98" y="34"/>
                    <a:pt x="104" y="30"/>
                  </a:cubicBezTo>
                  <a:cubicBezTo>
                    <a:pt x="108" y="27"/>
                    <a:pt x="113" y="25"/>
                    <a:pt x="118" y="22"/>
                  </a:cubicBezTo>
                  <a:cubicBezTo>
                    <a:pt x="118" y="22"/>
                    <a:pt x="118" y="21"/>
                    <a:pt x="118" y="22"/>
                  </a:cubicBezTo>
                  <a:cubicBezTo>
                    <a:pt x="117" y="22"/>
                    <a:pt x="116" y="22"/>
                    <a:pt x="115" y="23"/>
                  </a:cubicBezTo>
                  <a:cubicBezTo>
                    <a:pt x="115" y="22"/>
                    <a:pt x="115" y="23"/>
                    <a:pt x="114" y="23"/>
                  </a:cubicBezTo>
                  <a:cubicBezTo>
                    <a:pt x="111" y="24"/>
                    <a:pt x="109" y="26"/>
                    <a:pt x="106" y="27"/>
                  </a:cubicBezTo>
                  <a:cubicBezTo>
                    <a:pt x="105" y="28"/>
                    <a:pt x="103" y="29"/>
                    <a:pt x="102" y="30"/>
                  </a:cubicBezTo>
                  <a:cubicBezTo>
                    <a:pt x="96" y="33"/>
                    <a:pt x="91" y="36"/>
                    <a:pt x="86" y="39"/>
                  </a:cubicBezTo>
                  <a:cubicBezTo>
                    <a:pt x="85" y="40"/>
                    <a:pt x="85" y="40"/>
                    <a:pt x="84" y="40"/>
                  </a:cubicBezTo>
                  <a:cubicBezTo>
                    <a:pt x="74" y="45"/>
                    <a:pt x="63" y="50"/>
                    <a:pt x="54" y="57"/>
                  </a:cubicBezTo>
                  <a:cubicBezTo>
                    <a:pt x="54" y="57"/>
                    <a:pt x="53" y="57"/>
                    <a:pt x="53" y="57"/>
                  </a:cubicBezTo>
                  <a:cubicBezTo>
                    <a:pt x="51" y="57"/>
                    <a:pt x="48" y="57"/>
                    <a:pt x="46" y="58"/>
                  </a:cubicBezTo>
                  <a:cubicBezTo>
                    <a:pt x="51" y="56"/>
                    <a:pt x="56" y="53"/>
                    <a:pt x="61" y="50"/>
                  </a:cubicBezTo>
                  <a:close/>
                  <a:moveTo>
                    <a:pt x="126" y="27"/>
                  </a:moveTo>
                  <a:cubicBezTo>
                    <a:pt x="116" y="32"/>
                    <a:pt x="106" y="37"/>
                    <a:pt x="97" y="44"/>
                  </a:cubicBezTo>
                  <a:cubicBezTo>
                    <a:pt x="93" y="47"/>
                    <a:pt x="89" y="49"/>
                    <a:pt x="84" y="52"/>
                  </a:cubicBezTo>
                  <a:cubicBezTo>
                    <a:pt x="84" y="52"/>
                    <a:pt x="84" y="52"/>
                    <a:pt x="83" y="52"/>
                  </a:cubicBezTo>
                  <a:cubicBezTo>
                    <a:pt x="84" y="52"/>
                    <a:pt x="84" y="52"/>
                    <a:pt x="84" y="52"/>
                  </a:cubicBezTo>
                  <a:cubicBezTo>
                    <a:pt x="86" y="50"/>
                    <a:pt x="89" y="48"/>
                    <a:pt x="91" y="47"/>
                  </a:cubicBezTo>
                  <a:cubicBezTo>
                    <a:pt x="101" y="41"/>
                    <a:pt x="110" y="35"/>
                    <a:pt x="119" y="29"/>
                  </a:cubicBezTo>
                  <a:cubicBezTo>
                    <a:pt x="119" y="28"/>
                    <a:pt x="120" y="28"/>
                    <a:pt x="120" y="28"/>
                  </a:cubicBezTo>
                  <a:cubicBezTo>
                    <a:pt x="120" y="27"/>
                    <a:pt x="121" y="27"/>
                    <a:pt x="122" y="26"/>
                  </a:cubicBezTo>
                  <a:cubicBezTo>
                    <a:pt x="122" y="26"/>
                    <a:pt x="122" y="25"/>
                    <a:pt x="121" y="26"/>
                  </a:cubicBezTo>
                  <a:cubicBezTo>
                    <a:pt x="116" y="29"/>
                    <a:pt x="110" y="32"/>
                    <a:pt x="105" y="35"/>
                  </a:cubicBezTo>
                  <a:cubicBezTo>
                    <a:pt x="111" y="32"/>
                    <a:pt x="116" y="28"/>
                    <a:pt x="121" y="24"/>
                  </a:cubicBezTo>
                  <a:cubicBezTo>
                    <a:pt x="123" y="25"/>
                    <a:pt x="124" y="26"/>
                    <a:pt x="126" y="27"/>
                  </a:cubicBezTo>
                  <a:close/>
                  <a:moveTo>
                    <a:pt x="129" y="29"/>
                  </a:moveTo>
                  <a:cubicBezTo>
                    <a:pt x="122" y="32"/>
                    <a:pt x="115" y="36"/>
                    <a:pt x="109" y="40"/>
                  </a:cubicBezTo>
                  <a:cubicBezTo>
                    <a:pt x="105" y="42"/>
                    <a:pt x="101" y="44"/>
                    <a:pt x="97" y="47"/>
                  </a:cubicBezTo>
                  <a:cubicBezTo>
                    <a:pt x="95" y="49"/>
                    <a:pt x="93" y="50"/>
                    <a:pt x="91" y="51"/>
                  </a:cubicBezTo>
                  <a:cubicBezTo>
                    <a:pt x="83" y="56"/>
                    <a:pt x="91" y="49"/>
                    <a:pt x="93" y="48"/>
                  </a:cubicBezTo>
                  <a:cubicBezTo>
                    <a:pt x="95" y="47"/>
                    <a:pt x="96" y="46"/>
                    <a:pt x="97" y="45"/>
                  </a:cubicBezTo>
                  <a:cubicBezTo>
                    <a:pt x="99" y="44"/>
                    <a:pt x="101" y="43"/>
                    <a:pt x="102" y="42"/>
                  </a:cubicBezTo>
                  <a:cubicBezTo>
                    <a:pt x="110" y="37"/>
                    <a:pt x="119" y="33"/>
                    <a:pt x="127" y="28"/>
                  </a:cubicBezTo>
                  <a:cubicBezTo>
                    <a:pt x="127" y="28"/>
                    <a:pt x="128" y="29"/>
                    <a:pt x="129" y="29"/>
                  </a:cubicBezTo>
                  <a:close/>
                  <a:moveTo>
                    <a:pt x="108" y="38"/>
                  </a:moveTo>
                  <a:cubicBezTo>
                    <a:pt x="113" y="35"/>
                    <a:pt x="118" y="32"/>
                    <a:pt x="123" y="29"/>
                  </a:cubicBezTo>
                  <a:cubicBezTo>
                    <a:pt x="123" y="29"/>
                    <a:pt x="123" y="29"/>
                    <a:pt x="123" y="29"/>
                  </a:cubicBezTo>
                  <a:cubicBezTo>
                    <a:pt x="123" y="29"/>
                    <a:pt x="123" y="30"/>
                    <a:pt x="122" y="30"/>
                  </a:cubicBezTo>
                  <a:cubicBezTo>
                    <a:pt x="120" y="31"/>
                    <a:pt x="117" y="33"/>
                    <a:pt x="115" y="34"/>
                  </a:cubicBezTo>
                  <a:cubicBezTo>
                    <a:pt x="113" y="35"/>
                    <a:pt x="110" y="36"/>
                    <a:pt x="108" y="38"/>
                  </a:cubicBezTo>
                  <a:close/>
                  <a:moveTo>
                    <a:pt x="71" y="48"/>
                  </a:moveTo>
                  <a:cubicBezTo>
                    <a:pt x="67" y="50"/>
                    <a:pt x="64" y="53"/>
                    <a:pt x="61" y="56"/>
                  </a:cubicBezTo>
                  <a:cubicBezTo>
                    <a:pt x="61" y="56"/>
                    <a:pt x="61" y="56"/>
                    <a:pt x="61" y="56"/>
                  </a:cubicBezTo>
                  <a:cubicBezTo>
                    <a:pt x="59" y="56"/>
                    <a:pt x="57" y="57"/>
                    <a:pt x="55" y="57"/>
                  </a:cubicBezTo>
                  <a:cubicBezTo>
                    <a:pt x="60" y="53"/>
                    <a:pt x="66" y="50"/>
                    <a:pt x="71" y="48"/>
                  </a:cubicBezTo>
                  <a:close/>
                  <a:moveTo>
                    <a:pt x="100" y="38"/>
                  </a:moveTo>
                  <a:cubicBezTo>
                    <a:pt x="98" y="39"/>
                    <a:pt x="97" y="40"/>
                    <a:pt x="96" y="41"/>
                  </a:cubicBezTo>
                  <a:cubicBezTo>
                    <a:pt x="91" y="43"/>
                    <a:pt x="87" y="46"/>
                    <a:pt x="83" y="49"/>
                  </a:cubicBezTo>
                  <a:cubicBezTo>
                    <a:pt x="83" y="49"/>
                    <a:pt x="83" y="49"/>
                    <a:pt x="82" y="49"/>
                  </a:cubicBezTo>
                  <a:cubicBezTo>
                    <a:pt x="84" y="48"/>
                    <a:pt x="85" y="47"/>
                    <a:pt x="86" y="46"/>
                  </a:cubicBezTo>
                  <a:cubicBezTo>
                    <a:pt x="90" y="43"/>
                    <a:pt x="95" y="41"/>
                    <a:pt x="99" y="39"/>
                  </a:cubicBezTo>
                  <a:cubicBezTo>
                    <a:pt x="99" y="38"/>
                    <a:pt x="100" y="38"/>
                    <a:pt x="100" y="38"/>
                  </a:cubicBezTo>
                  <a:close/>
                  <a:moveTo>
                    <a:pt x="90" y="49"/>
                  </a:moveTo>
                  <a:cubicBezTo>
                    <a:pt x="88" y="51"/>
                    <a:pt x="87" y="52"/>
                    <a:pt x="85" y="54"/>
                  </a:cubicBezTo>
                  <a:cubicBezTo>
                    <a:pt x="85" y="54"/>
                    <a:pt x="85" y="54"/>
                    <a:pt x="85" y="54"/>
                  </a:cubicBezTo>
                  <a:cubicBezTo>
                    <a:pt x="83" y="54"/>
                    <a:pt x="82" y="54"/>
                    <a:pt x="81" y="54"/>
                  </a:cubicBezTo>
                  <a:cubicBezTo>
                    <a:pt x="84" y="53"/>
                    <a:pt x="87" y="51"/>
                    <a:pt x="90" y="49"/>
                  </a:cubicBezTo>
                  <a:close/>
                  <a:moveTo>
                    <a:pt x="99" y="63"/>
                  </a:moveTo>
                  <a:cubicBezTo>
                    <a:pt x="105" y="59"/>
                    <a:pt x="111" y="56"/>
                    <a:pt x="117" y="52"/>
                  </a:cubicBezTo>
                  <a:cubicBezTo>
                    <a:pt x="115" y="53"/>
                    <a:pt x="114" y="54"/>
                    <a:pt x="112" y="56"/>
                  </a:cubicBezTo>
                  <a:cubicBezTo>
                    <a:pt x="108" y="59"/>
                    <a:pt x="103" y="62"/>
                    <a:pt x="100" y="67"/>
                  </a:cubicBezTo>
                  <a:cubicBezTo>
                    <a:pt x="100" y="66"/>
                    <a:pt x="99" y="64"/>
                    <a:pt x="99" y="63"/>
                  </a:cubicBezTo>
                  <a:close/>
                  <a:moveTo>
                    <a:pt x="99" y="58"/>
                  </a:moveTo>
                  <a:cubicBezTo>
                    <a:pt x="105" y="56"/>
                    <a:pt x="109" y="53"/>
                    <a:pt x="114" y="49"/>
                  </a:cubicBezTo>
                  <a:cubicBezTo>
                    <a:pt x="117" y="47"/>
                    <a:pt x="120" y="44"/>
                    <a:pt x="123" y="42"/>
                  </a:cubicBezTo>
                  <a:cubicBezTo>
                    <a:pt x="123" y="42"/>
                    <a:pt x="124" y="42"/>
                    <a:pt x="124" y="42"/>
                  </a:cubicBezTo>
                  <a:cubicBezTo>
                    <a:pt x="121" y="44"/>
                    <a:pt x="117" y="47"/>
                    <a:pt x="114" y="50"/>
                  </a:cubicBezTo>
                  <a:cubicBezTo>
                    <a:pt x="110" y="55"/>
                    <a:pt x="104" y="57"/>
                    <a:pt x="99" y="61"/>
                  </a:cubicBezTo>
                  <a:cubicBezTo>
                    <a:pt x="99" y="60"/>
                    <a:pt x="99" y="59"/>
                    <a:pt x="99" y="58"/>
                  </a:cubicBezTo>
                  <a:close/>
                  <a:moveTo>
                    <a:pt x="99" y="55"/>
                  </a:moveTo>
                  <a:cubicBezTo>
                    <a:pt x="102" y="53"/>
                    <a:pt x="104" y="52"/>
                    <a:pt x="107" y="50"/>
                  </a:cubicBezTo>
                  <a:cubicBezTo>
                    <a:pt x="104" y="52"/>
                    <a:pt x="102" y="54"/>
                    <a:pt x="99" y="57"/>
                  </a:cubicBezTo>
                  <a:cubicBezTo>
                    <a:pt x="99" y="56"/>
                    <a:pt x="99" y="56"/>
                    <a:pt x="99" y="55"/>
                  </a:cubicBezTo>
                  <a:cubicBezTo>
                    <a:pt x="99" y="55"/>
                    <a:pt x="99" y="55"/>
                    <a:pt x="99" y="55"/>
                  </a:cubicBezTo>
                  <a:close/>
                  <a:moveTo>
                    <a:pt x="98" y="54"/>
                  </a:moveTo>
                  <a:cubicBezTo>
                    <a:pt x="98" y="53"/>
                    <a:pt x="98" y="53"/>
                    <a:pt x="97" y="53"/>
                  </a:cubicBezTo>
                  <a:cubicBezTo>
                    <a:pt x="96" y="53"/>
                    <a:pt x="96" y="53"/>
                    <a:pt x="95" y="53"/>
                  </a:cubicBezTo>
                  <a:cubicBezTo>
                    <a:pt x="99" y="52"/>
                    <a:pt x="103" y="49"/>
                    <a:pt x="106" y="46"/>
                  </a:cubicBezTo>
                  <a:cubicBezTo>
                    <a:pt x="112" y="42"/>
                    <a:pt x="118" y="39"/>
                    <a:pt x="124" y="36"/>
                  </a:cubicBezTo>
                  <a:cubicBezTo>
                    <a:pt x="123" y="36"/>
                    <a:pt x="122" y="37"/>
                    <a:pt x="121" y="37"/>
                  </a:cubicBezTo>
                  <a:cubicBezTo>
                    <a:pt x="118" y="39"/>
                    <a:pt x="116" y="40"/>
                    <a:pt x="113" y="42"/>
                  </a:cubicBezTo>
                  <a:cubicBezTo>
                    <a:pt x="108" y="46"/>
                    <a:pt x="103" y="50"/>
                    <a:pt x="98" y="54"/>
                  </a:cubicBezTo>
                  <a:close/>
                  <a:moveTo>
                    <a:pt x="100" y="69"/>
                  </a:moveTo>
                  <a:cubicBezTo>
                    <a:pt x="100" y="69"/>
                    <a:pt x="100" y="69"/>
                    <a:pt x="100" y="68"/>
                  </a:cubicBezTo>
                  <a:cubicBezTo>
                    <a:pt x="103" y="64"/>
                    <a:pt x="107" y="61"/>
                    <a:pt x="111" y="57"/>
                  </a:cubicBezTo>
                  <a:cubicBezTo>
                    <a:pt x="115" y="55"/>
                    <a:pt x="118" y="51"/>
                    <a:pt x="122" y="48"/>
                  </a:cubicBezTo>
                  <a:cubicBezTo>
                    <a:pt x="123" y="47"/>
                    <a:pt x="124" y="47"/>
                    <a:pt x="124" y="46"/>
                  </a:cubicBezTo>
                  <a:cubicBezTo>
                    <a:pt x="116" y="54"/>
                    <a:pt x="108" y="61"/>
                    <a:pt x="100" y="69"/>
                  </a:cubicBezTo>
                  <a:close/>
                  <a:moveTo>
                    <a:pt x="136" y="35"/>
                  </a:moveTo>
                  <a:cubicBezTo>
                    <a:pt x="135" y="36"/>
                    <a:pt x="134" y="37"/>
                    <a:pt x="133" y="38"/>
                  </a:cubicBezTo>
                  <a:cubicBezTo>
                    <a:pt x="132" y="38"/>
                    <a:pt x="132" y="38"/>
                    <a:pt x="132" y="38"/>
                  </a:cubicBezTo>
                  <a:cubicBezTo>
                    <a:pt x="129" y="41"/>
                    <a:pt x="126" y="43"/>
                    <a:pt x="123" y="46"/>
                  </a:cubicBezTo>
                  <a:cubicBezTo>
                    <a:pt x="119" y="49"/>
                    <a:pt x="116" y="52"/>
                    <a:pt x="112" y="54"/>
                  </a:cubicBezTo>
                  <a:cubicBezTo>
                    <a:pt x="108" y="57"/>
                    <a:pt x="104" y="59"/>
                    <a:pt x="101" y="61"/>
                  </a:cubicBezTo>
                  <a:cubicBezTo>
                    <a:pt x="102" y="60"/>
                    <a:pt x="103" y="59"/>
                    <a:pt x="105" y="58"/>
                  </a:cubicBezTo>
                  <a:cubicBezTo>
                    <a:pt x="107" y="57"/>
                    <a:pt x="109" y="56"/>
                    <a:pt x="111" y="54"/>
                  </a:cubicBezTo>
                  <a:cubicBezTo>
                    <a:pt x="114" y="52"/>
                    <a:pt x="116" y="49"/>
                    <a:pt x="119" y="46"/>
                  </a:cubicBezTo>
                  <a:cubicBezTo>
                    <a:pt x="123" y="43"/>
                    <a:pt x="127" y="41"/>
                    <a:pt x="131" y="38"/>
                  </a:cubicBezTo>
                  <a:cubicBezTo>
                    <a:pt x="132" y="38"/>
                    <a:pt x="132" y="37"/>
                    <a:pt x="132" y="37"/>
                  </a:cubicBezTo>
                  <a:cubicBezTo>
                    <a:pt x="133" y="36"/>
                    <a:pt x="133" y="36"/>
                    <a:pt x="134" y="36"/>
                  </a:cubicBezTo>
                  <a:cubicBezTo>
                    <a:pt x="135" y="35"/>
                    <a:pt x="134" y="35"/>
                    <a:pt x="134" y="35"/>
                  </a:cubicBezTo>
                  <a:cubicBezTo>
                    <a:pt x="128" y="38"/>
                    <a:pt x="123" y="41"/>
                    <a:pt x="117" y="45"/>
                  </a:cubicBezTo>
                  <a:cubicBezTo>
                    <a:pt x="112" y="49"/>
                    <a:pt x="108" y="54"/>
                    <a:pt x="102" y="56"/>
                  </a:cubicBezTo>
                  <a:cubicBezTo>
                    <a:pt x="100" y="57"/>
                    <a:pt x="100" y="57"/>
                    <a:pt x="100" y="57"/>
                  </a:cubicBezTo>
                  <a:cubicBezTo>
                    <a:pt x="102" y="55"/>
                    <a:pt x="104" y="53"/>
                    <a:pt x="107" y="51"/>
                  </a:cubicBezTo>
                  <a:cubicBezTo>
                    <a:pt x="109" y="49"/>
                    <a:pt x="112" y="47"/>
                    <a:pt x="115" y="45"/>
                  </a:cubicBezTo>
                  <a:cubicBezTo>
                    <a:pt x="120" y="42"/>
                    <a:pt x="125" y="39"/>
                    <a:pt x="130" y="36"/>
                  </a:cubicBezTo>
                  <a:cubicBezTo>
                    <a:pt x="131" y="36"/>
                    <a:pt x="131" y="35"/>
                    <a:pt x="131" y="35"/>
                  </a:cubicBezTo>
                  <a:cubicBezTo>
                    <a:pt x="132" y="35"/>
                    <a:pt x="132" y="34"/>
                    <a:pt x="133" y="34"/>
                  </a:cubicBezTo>
                  <a:cubicBezTo>
                    <a:pt x="133" y="34"/>
                    <a:pt x="133" y="33"/>
                    <a:pt x="132" y="33"/>
                  </a:cubicBezTo>
                  <a:cubicBezTo>
                    <a:pt x="127" y="36"/>
                    <a:pt x="121" y="38"/>
                    <a:pt x="116" y="42"/>
                  </a:cubicBezTo>
                  <a:cubicBezTo>
                    <a:pt x="111" y="45"/>
                    <a:pt x="107" y="49"/>
                    <a:pt x="101" y="53"/>
                  </a:cubicBezTo>
                  <a:cubicBezTo>
                    <a:pt x="100" y="53"/>
                    <a:pt x="100" y="54"/>
                    <a:pt x="99" y="54"/>
                  </a:cubicBezTo>
                  <a:cubicBezTo>
                    <a:pt x="99" y="54"/>
                    <a:pt x="99" y="54"/>
                    <a:pt x="99" y="54"/>
                  </a:cubicBezTo>
                  <a:cubicBezTo>
                    <a:pt x="101" y="52"/>
                    <a:pt x="103" y="51"/>
                    <a:pt x="105" y="49"/>
                  </a:cubicBezTo>
                  <a:cubicBezTo>
                    <a:pt x="108" y="47"/>
                    <a:pt x="110" y="45"/>
                    <a:pt x="113" y="43"/>
                  </a:cubicBezTo>
                  <a:cubicBezTo>
                    <a:pt x="119" y="39"/>
                    <a:pt x="125" y="37"/>
                    <a:pt x="130" y="33"/>
                  </a:cubicBezTo>
                  <a:cubicBezTo>
                    <a:pt x="130" y="33"/>
                    <a:pt x="130" y="32"/>
                    <a:pt x="129" y="33"/>
                  </a:cubicBezTo>
                  <a:cubicBezTo>
                    <a:pt x="120" y="37"/>
                    <a:pt x="111" y="42"/>
                    <a:pt x="103" y="48"/>
                  </a:cubicBezTo>
                  <a:cubicBezTo>
                    <a:pt x="101" y="49"/>
                    <a:pt x="98" y="51"/>
                    <a:pt x="96" y="52"/>
                  </a:cubicBezTo>
                  <a:cubicBezTo>
                    <a:pt x="90" y="56"/>
                    <a:pt x="95" y="52"/>
                    <a:pt x="97" y="51"/>
                  </a:cubicBezTo>
                  <a:cubicBezTo>
                    <a:pt x="101" y="47"/>
                    <a:pt x="105" y="44"/>
                    <a:pt x="109" y="41"/>
                  </a:cubicBezTo>
                  <a:cubicBezTo>
                    <a:pt x="116" y="38"/>
                    <a:pt x="123" y="34"/>
                    <a:pt x="129" y="30"/>
                  </a:cubicBezTo>
                  <a:cubicBezTo>
                    <a:pt x="129" y="30"/>
                    <a:pt x="129" y="30"/>
                    <a:pt x="129" y="30"/>
                  </a:cubicBezTo>
                  <a:cubicBezTo>
                    <a:pt x="131" y="31"/>
                    <a:pt x="134" y="33"/>
                    <a:pt x="136" y="35"/>
                  </a:cubicBezTo>
                  <a:close/>
                  <a:moveTo>
                    <a:pt x="111" y="47"/>
                  </a:moveTo>
                  <a:cubicBezTo>
                    <a:pt x="114" y="45"/>
                    <a:pt x="116" y="43"/>
                    <a:pt x="119" y="41"/>
                  </a:cubicBezTo>
                  <a:cubicBezTo>
                    <a:pt x="118" y="42"/>
                    <a:pt x="116" y="43"/>
                    <a:pt x="115" y="44"/>
                  </a:cubicBezTo>
                  <a:cubicBezTo>
                    <a:pt x="113" y="45"/>
                    <a:pt x="112" y="46"/>
                    <a:pt x="111" y="47"/>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260"/>
            <p:cNvSpPr>
              <a:spLocks noEditPoints="1"/>
            </p:cNvSpPr>
            <p:nvPr/>
          </p:nvSpPr>
          <p:spPr bwMode="auto">
            <a:xfrm>
              <a:off x="5372346" y="4420622"/>
              <a:ext cx="185738" cy="55563"/>
            </a:xfrm>
            <a:custGeom>
              <a:avLst/>
              <a:gdLst>
                <a:gd name="T0" fmla="*/ 8 w 44"/>
                <a:gd name="T1" fmla="*/ 12 h 13"/>
                <a:gd name="T2" fmla="*/ 43 w 44"/>
                <a:gd name="T3" fmla="*/ 12 h 13"/>
                <a:gd name="T4" fmla="*/ 43 w 44"/>
                <a:gd name="T5" fmla="*/ 12 h 13"/>
                <a:gd name="T6" fmla="*/ 42 w 44"/>
                <a:gd name="T7" fmla="*/ 1 h 13"/>
                <a:gd name="T8" fmla="*/ 2 w 44"/>
                <a:gd name="T9" fmla="*/ 0 h 13"/>
                <a:gd name="T10" fmla="*/ 0 w 44"/>
                <a:gd name="T11" fmla="*/ 11 h 13"/>
                <a:gd name="T12" fmla="*/ 3 w 44"/>
                <a:gd name="T13" fmla="*/ 8 h 13"/>
                <a:gd name="T14" fmla="*/ 6 w 44"/>
                <a:gd name="T15" fmla="*/ 6 h 13"/>
                <a:gd name="T16" fmla="*/ 5 w 44"/>
                <a:gd name="T17" fmla="*/ 3 h 13"/>
                <a:gd name="T18" fmla="*/ 3 w 44"/>
                <a:gd name="T19" fmla="*/ 5 h 13"/>
                <a:gd name="T20" fmla="*/ 5 w 44"/>
                <a:gd name="T21" fmla="*/ 2 h 13"/>
                <a:gd name="T22" fmla="*/ 3 w 44"/>
                <a:gd name="T23" fmla="*/ 9 h 13"/>
                <a:gd name="T24" fmla="*/ 5 w 44"/>
                <a:gd name="T25" fmla="*/ 9 h 13"/>
                <a:gd name="T26" fmla="*/ 14 w 44"/>
                <a:gd name="T27" fmla="*/ 4 h 13"/>
                <a:gd name="T28" fmla="*/ 8 w 44"/>
                <a:gd name="T29" fmla="*/ 10 h 13"/>
                <a:gd name="T30" fmla="*/ 11 w 44"/>
                <a:gd name="T31" fmla="*/ 10 h 13"/>
                <a:gd name="T32" fmla="*/ 15 w 44"/>
                <a:gd name="T33" fmla="*/ 10 h 13"/>
                <a:gd name="T34" fmla="*/ 17 w 44"/>
                <a:gd name="T35" fmla="*/ 10 h 13"/>
                <a:gd name="T36" fmla="*/ 14 w 44"/>
                <a:gd name="T37" fmla="*/ 7 h 13"/>
                <a:gd name="T38" fmla="*/ 22 w 44"/>
                <a:gd name="T39" fmla="*/ 3 h 13"/>
                <a:gd name="T40" fmla="*/ 17 w 44"/>
                <a:gd name="T41" fmla="*/ 8 h 13"/>
                <a:gd name="T42" fmla="*/ 29 w 44"/>
                <a:gd name="T43" fmla="*/ 10 h 13"/>
                <a:gd name="T44" fmla="*/ 36 w 44"/>
                <a:gd name="T45" fmla="*/ 7 h 13"/>
                <a:gd name="T46" fmla="*/ 40 w 44"/>
                <a:gd name="T47" fmla="*/ 6 h 13"/>
                <a:gd name="T48" fmla="*/ 36 w 44"/>
                <a:gd name="T49" fmla="*/ 10 h 13"/>
                <a:gd name="T50" fmla="*/ 40 w 44"/>
                <a:gd name="T51" fmla="*/ 8 h 13"/>
                <a:gd name="T52" fmla="*/ 39 w 44"/>
                <a:gd name="T53" fmla="*/ 8 h 13"/>
                <a:gd name="T54" fmla="*/ 25 w 44"/>
                <a:gd name="T55" fmla="*/ 10 h 13"/>
                <a:gd name="T56" fmla="*/ 28 w 44"/>
                <a:gd name="T57" fmla="*/ 10 h 13"/>
                <a:gd name="T58" fmla="*/ 36 w 44"/>
                <a:gd name="T59" fmla="*/ 7 h 13"/>
                <a:gd name="T60" fmla="*/ 40 w 44"/>
                <a:gd name="T61" fmla="*/ 3 h 13"/>
                <a:gd name="T62" fmla="*/ 33 w 44"/>
                <a:gd name="T63" fmla="*/ 6 h 13"/>
                <a:gd name="T64" fmla="*/ 41 w 44"/>
                <a:gd name="T65" fmla="*/ 3 h 13"/>
                <a:gd name="T66" fmla="*/ 33 w 44"/>
                <a:gd name="T67" fmla="*/ 3 h 13"/>
                <a:gd name="T68" fmla="*/ 25 w 44"/>
                <a:gd name="T69" fmla="*/ 10 h 13"/>
                <a:gd name="T70" fmla="*/ 24 w 44"/>
                <a:gd name="T71" fmla="*/ 8 h 13"/>
                <a:gd name="T72" fmla="*/ 26 w 44"/>
                <a:gd name="T73" fmla="*/ 3 h 13"/>
                <a:gd name="T74" fmla="*/ 19 w 44"/>
                <a:gd name="T75" fmla="*/ 9 h 13"/>
                <a:gd name="T76" fmla="*/ 26 w 44"/>
                <a:gd name="T77" fmla="*/ 3 h 13"/>
                <a:gd name="T78" fmla="*/ 28 w 44"/>
                <a:gd name="T79" fmla="*/ 4 h 13"/>
                <a:gd name="T80" fmla="*/ 21 w 44"/>
                <a:gd name="T81" fmla="*/ 10 h 13"/>
                <a:gd name="T82" fmla="*/ 28 w 44"/>
                <a:gd name="T83" fmla="*/ 7 h 13"/>
                <a:gd name="T84" fmla="*/ 20 w 44"/>
                <a:gd name="T85" fmla="*/ 10 h 13"/>
                <a:gd name="T86" fmla="*/ 24 w 44"/>
                <a:gd name="T87" fmla="*/ 8 h 13"/>
                <a:gd name="T88" fmla="*/ 19 w 44"/>
                <a:gd name="T89" fmla="*/ 3 h 13"/>
                <a:gd name="T90" fmla="*/ 12 w 44"/>
                <a:gd name="T91" fmla="*/ 6 h 13"/>
                <a:gd name="T92" fmla="*/ 9 w 44"/>
                <a:gd name="T93" fmla="*/ 6 h 13"/>
                <a:gd name="T94" fmla="*/ 11 w 44"/>
                <a:gd name="T95" fmla="*/ 3 h 13"/>
                <a:gd name="T96" fmla="*/ 9 w 44"/>
                <a:gd name="T97" fmla="*/ 2 h 13"/>
                <a:gd name="T98" fmla="*/ 13 w 44"/>
                <a:gd name="T99" fmla="*/ 8 h 13"/>
                <a:gd name="T100" fmla="*/ 3 w 44"/>
                <a:gd name="T101" fmla="*/ 6 h 13"/>
                <a:gd name="T102" fmla="*/ 8 w 44"/>
                <a:gd name="T103"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4" h="13">
                  <a:moveTo>
                    <a:pt x="1" y="12"/>
                  </a:moveTo>
                  <a:cubicBezTo>
                    <a:pt x="1" y="12"/>
                    <a:pt x="1" y="12"/>
                    <a:pt x="2" y="12"/>
                  </a:cubicBezTo>
                  <a:cubicBezTo>
                    <a:pt x="4" y="12"/>
                    <a:pt x="6" y="12"/>
                    <a:pt x="8" y="12"/>
                  </a:cubicBezTo>
                  <a:cubicBezTo>
                    <a:pt x="12" y="12"/>
                    <a:pt x="16" y="12"/>
                    <a:pt x="20" y="12"/>
                  </a:cubicBezTo>
                  <a:cubicBezTo>
                    <a:pt x="28" y="12"/>
                    <a:pt x="35" y="13"/>
                    <a:pt x="42" y="13"/>
                  </a:cubicBezTo>
                  <a:cubicBezTo>
                    <a:pt x="42" y="13"/>
                    <a:pt x="43" y="13"/>
                    <a:pt x="43" y="12"/>
                  </a:cubicBezTo>
                  <a:cubicBezTo>
                    <a:pt x="43" y="12"/>
                    <a:pt x="43" y="12"/>
                    <a:pt x="43" y="12"/>
                  </a:cubicBezTo>
                  <a:cubicBezTo>
                    <a:pt x="43" y="12"/>
                    <a:pt x="43" y="12"/>
                    <a:pt x="43" y="12"/>
                  </a:cubicBezTo>
                  <a:cubicBezTo>
                    <a:pt x="43" y="12"/>
                    <a:pt x="43" y="12"/>
                    <a:pt x="43" y="12"/>
                  </a:cubicBezTo>
                  <a:cubicBezTo>
                    <a:pt x="43" y="8"/>
                    <a:pt x="44" y="5"/>
                    <a:pt x="44" y="2"/>
                  </a:cubicBezTo>
                  <a:cubicBezTo>
                    <a:pt x="44" y="1"/>
                    <a:pt x="43" y="1"/>
                    <a:pt x="43" y="1"/>
                  </a:cubicBezTo>
                  <a:cubicBezTo>
                    <a:pt x="43" y="1"/>
                    <a:pt x="43" y="1"/>
                    <a:pt x="42" y="1"/>
                  </a:cubicBezTo>
                  <a:cubicBezTo>
                    <a:pt x="36" y="0"/>
                    <a:pt x="29" y="1"/>
                    <a:pt x="22" y="0"/>
                  </a:cubicBezTo>
                  <a:cubicBezTo>
                    <a:pt x="18" y="0"/>
                    <a:pt x="14" y="0"/>
                    <a:pt x="9" y="0"/>
                  </a:cubicBezTo>
                  <a:cubicBezTo>
                    <a:pt x="7" y="0"/>
                    <a:pt x="5" y="0"/>
                    <a:pt x="2" y="0"/>
                  </a:cubicBezTo>
                  <a:cubicBezTo>
                    <a:pt x="2" y="0"/>
                    <a:pt x="2" y="0"/>
                    <a:pt x="1" y="0"/>
                  </a:cubicBezTo>
                  <a:cubicBezTo>
                    <a:pt x="1" y="0"/>
                    <a:pt x="1" y="1"/>
                    <a:pt x="1" y="1"/>
                  </a:cubicBezTo>
                  <a:cubicBezTo>
                    <a:pt x="1" y="4"/>
                    <a:pt x="0" y="8"/>
                    <a:pt x="0" y="11"/>
                  </a:cubicBezTo>
                  <a:cubicBezTo>
                    <a:pt x="0" y="12"/>
                    <a:pt x="1" y="12"/>
                    <a:pt x="1" y="12"/>
                  </a:cubicBezTo>
                  <a:close/>
                  <a:moveTo>
                    <a:pt x="6" y="6"/>
                  </a:moveTo>
                  <a:cubicBezTo>
                    <a:pt x="5" y="7"/>
                    <a:pt x="4" y="8"/>
                    <a:pt x="3" y="8"/>
                  </a:cubicBezTo>
                  <a:cubicBezTo>
                    <a:pt x="3" y="8"/>
                    <a:pt x="3" y="7"/>
                    <a:pt x="3" y="7"/>
                  </a:cubicBezTo>
                  <a:cubicBezTo>
                    <a:pt x="4" y="5"/>
                    <a:pt x="6" y="4"/>
                    <a:pt x="8" y="3"/>
                  </a:cubicBezTo>
                  <a:cubicBezTo>
                    <a:pt x="8" y="2"/>
                    <a:pt x="6" y="5"/>
                    <a:pt x="6" y="6"/>
                  </a:cubicBezTo>
                  <a:close/>
                  <a:moveTo>
                    <a:pt x="3" y="5"/>
                  </a:moveTo>
                  <a:cubicBezTo>
                    <a:pt x="3" y="5"/>
                    <a:pt x="3" y="5"/>
                    <a:pt x="3" y="5"/>
                  </a:cubicBezTo>
                  <a:cubicBezTo>
                    <a:pt x="4" y="4"/>
                    <a:pt x="4" y="3"/>
                    <a:pt x="5" y="3"/>
                  </a:cubicBezTo>
                  <a:cubicBezTo>
                    <a:pt x="4" y="3"/>
                    <a:pt x="4" y="4"/>
                    <a:pt x="4" y="4"/>
                  </a:cubicBezTo>
                  <a:cubicBezTo>
                    <a:pt x="3" y="5"/>
                    <a:pt x="3" y="5"/>
                    <a:pt x="3" y="5"/>
                  </a:cubicBezTo>
                  <a:cubicBezTo>
                    <a:pt x="3" y="5"/>
                    <a:pt x="3" y="5"/>
                    <a:pt x="3" y="5"/>
                  </a:cubicBezTo>
                  <a:close/>
                  <a:moveTo>
                    <a:pt x="3" y="4"/>
                  </a:moveTo>
                  <a:cubicBezTo>
                    <a:pt x="3" y="3"/>
                    <a:pt x="3" y="3"/>
                    <a:pt x="3" y="2"/>
                  </a:cubicBezTo>
                  <a:cubicBezTo>
                    <a:pt x="4" y="2"/>
                    <a:pt x="4" y="2"/>
                    <a:pt x="5" y="2"/>
                  </a:cubicBezTo>
                  <a:cubicBezTo>
                    <a:pt x="4" y="3"/>
                    <a:pt x="4" y="3"/>
                    <a:pt x="3" y="4"/>
                  </a:cubicBezTo>
                  <a:close/>
                  <a:moveTo>
                    <a:pt x="3" y="10"/>
                  </a:moveTo>
                  <a:cubicBezTo>
                    <a:pt x="3" y="10"/>
                    <a:pt x="3" y="9"/>
                    <a:pt x="3" y="9"/>
                  </a:cubicBezTo>
                  <a:cubicBezTo>
                    <a:pt x="3" y="9"/>
                    <a:pt x="3" y="9"/>
                    <a:pt x="3" y="9"/>
                  </a:cubicBezTo>
                  <a:cubicBezTo>
                    <a:pt x="4" y="9"/>
                    <a:pt x="6" y="8"/>
                    <a:pt x="7" y="6"/>
                  </a:cubicBezTo>
                  <a:cubicBezTo>
                    <a:pt x="6" y="7"/>
                    <a:pt x="5" y="8"/>
                    <a:pt x="5" y="9"/>
                  </a:cubicBezTo>
                  <a:cubicBezTo>
                    <a:pt x="5" y="9"/>
                    <a:pt x="5" y="10"/>
                    <a:pt x="5" y="10"/>
                  </a:cubicBezTo>
                  <a:cubicBezTo>
                    <a:pt x="8" y="8"/>
                    <a:pt x="11" y="6"/>
                    <a:pt x="13" y="4"/>
                  </a:cubicBezTo>
                  <a:cubicBezTo>
                    <a:pt x="15" y="3"/>
                    <a:pt x="15" y="3"/>
                    <a:pt x="14" y="4"/>
                  </a:cubicBezTo>
                  <a:cubicBezTo>
                    <a:pt x="13" y="4"/>
                    <a:pt x="12" y="5"/>
                    <a:pt x="11" y="6"/>
                  </a:cubicBezTo>
                  <a:cubicBezTo>
                    <a:pt x="10" y="7"/>
                    <a:pt x="9" y="8"/>
                    <a:pt x="8" y="10"/>
                  </a:cubicBezTo>
                  <a:cubicBezTo>
                    <a:pt x="8" y="10"/>
                    <a:pt x="8" y="10"/>
                    <a:pt x="8" y="10"/>
                  </a:cubicBezTo>
                  <a:cubicBezTo>
                    <a:pt x="8" y="10"/>
                    <a:pt x="8" y="10"/>
                    <a:pt x="8" y="10"/>
                  </a:cubicBezTo>
                  <a:cubicBezTo>
                    <a:pt x="6" y="10"/>
                    <a:pt x="4" y="10"/>
                    <a:pt x="3" y="10"/>
                  </a:cubicBezTo>
                  <a:close/>
                  <a:moveTo>
                    <a:pt x="11" y="10"/>
                  </a:moveTo>
                  <a:cubicBezTo>
                    <a:pt x="14" y="8"/>
                    <a:pt x="17" y="6"/>
                    <a:pt x="20" y="4"/>
                  </a:cubicBezTo>
                  <a:cubicBezTo>
                    <a:pt x="22" y="2"/>
                    <a:pt x="21" y="3"/>
                    <a:pt x="20" y="5"/>
                  </a:cubicBezTo>
                  <a:cubicBezTo>
                    <a:pt x="18" y="6"/>
                    <a:pt x="16" y="8"/>
                    <a:pt x="15" y="10"/>
                  </a:cubicBezTo>
                  <a:cubicBezTo>
                    <a:pt x="14" y="10"/>
                    <a:pt x="15" y="10"/>
                    <a:pt x="15" y="10"/>
                  </a:cubicBezTo>
                  <a:cubicBezTo>
                    <a:pt x="17" y="9"/>
                    <a:pt x="19" y="7"/>
                    <a:pt x="21" y="6"/>
                  </a:cubicBezTo>
                  <a:cubicBezTo>
                    <a:pt x="20" y="7"/>
                    <a:pt x="19" y="9"/>
                    <a:pt x="17" y="10"/>
                  </a:cubicBezTo>
                  <a:cubicBezTo>
                    <a:pt x="14" y="10"/>
                    <a:pt x="11" y="10"/>
                    <a:pt x="8" y="10"/>
                  </a:cubicBezTo>
                  <a:cubicBezTo>
                    <a:pt x="8" y="10"/>
                    <a:pt x="8" y="10"/>
                    <a:pt x="8" y="10"/>
                  </a:cubicBezTo>
                  <a:cubicBezTo>
                    <a:pt x="10" y="9"/>
                    <a:pt x="12" y="8"/>
                    <a:pt x="14" y="7"/>
                  </a:cubicBezTo>
                  <a:cubicBezTo>
                    <a:pt x="13" y="8"/>
                    <a:pt x="12" y="9"/>
                    <a:pt x="11" y="10"/>
                  </a:cubicBezTo>
                  <a:cubicBezTo>
                    <a:pt x="11" y="10"/>
                    <a:pt x="11" y="10"/>
                    <a:pt x="11" y="10"/>
                  </a:cubicBezTo>
                  <a:close/>
                  <a:moveTo>
                    <a:pt x="22" y="3"/>
                  </a:moveTo>
                  <a:cubicBezTo>
                    <a:pt x="22" y="3"/>
                    <a:pt x="22" y="3"/>
                    <a:pt x="22" y="3"/>
                  </a:cubicBezTo>
                  <a:cubicBezTo>
                    <a:pt x="23" y="3"/>
                    <a:pt x="24" y="3"/>
                    <a:pt x="25" y="3"/>
                  </a:cubicBezTo>
                  <a:cubicBezTo>
                    <a:pt x="22" y="4"/>
                    <a:pt x="19" y="7"/>
                    <a:pt x="17" y="8"/>
                  </a:cubicBezTo>
                  <a:cubicBezTo>
                    <a:pt x="14" y="10"/>
                    <a:pt x="18" y="7"/>
                    <a:pt x="18" y="7"/>
                  </a:cubicBezTo>
                  <a:cubicBezTo>
                    <a:pt x="20" y="5"/>
                    <a:pt x="21" y="4"/>
                    <a:pt x="22" y="3"/>
                  </a:cubicBezTo>
                  <a:close/>
                  <a:moveTo>
                    <a:pt x="29" y="10"/>
                  </a:moveTo>
                  <a:cubicBezTo>
                    <a:pt x="32" y="9"/>
                    <a:pt x="35" y="6"/>
                    <a:pt x="39" y="4"/>
                  </a:cubicBezTo>
                  <a:cubicBezTo>
                    <a:pt x="38" y="4"/>
                    <a:pt x="38" y="5"/>
                    <a:pt x="38" y="5"/>
                  </a:cubicBezTo>
                  <a:cubicBezTo>
                    <a:pt x="37" y="6"/>
                    <a:pt x="36" y="6"/>
                    <a:pt x="36" y="7"/>
                  </a:cubicBezTo>
                  <a:cubicBezTo>
                    <a:pt x="35" y="8"/>
                    <a:pt x="33" y="9"/>
                    <a:pt x="32" y="10"/>
                  </a:cubicBezTo>
                  <a:cubicBezTo>
                    <a:pt x="32" y="10"/>
                    <a:pt x="32" y="10"/>
                    <a:pt x="33" y="10"/>
                  </a:cubicBezTo>
                  <a:cubicBezTo>
                    <a:pt x="35" y="9"/>
                    <a:pt x="37" y="7"/>
                    <a:pt x="40" y="6"/>
                  </a:cubicBezTo>
                  <a:cubicBezTo>
                    <a:pt x="42" y="4"/>
                    <a:pt x="40" y="6"/>
                    <a:pt x="39" y="7"/>
                  </a:cubicBezTo>
                  <a:cubicBezTo>
                    <a:pt x="38" y="8"/>
                    <a:pt x="37" y="9"/>
                    <a:pt x="36" y="10"/>
                  </a:cubicBezTo>
                  <a:cubicBezTo>
                    <a:pt x="36" y="10"/>
                    <a:pt x="36" y="10"/>
                    <a:pt x="36" y="10"/>
                  </a:cubicBezTo>
                  <a:cubicBezTo>
                    <a:pt x="37" y="10"/>
                    <a:pt x="40" y="8"/>
                    <a:pt x="40" y="10"/>
                  </a:cubicBezTo>
                  <a:cubicBezTo>
                    <a:pt x="40" y="10"/>
                    <a:pt x="40" y="11"/>
                    <a:pt x="40" y="10"/>
                  </a:cubicBezTo>
                  <a:cubicBezTo>
                    <a:pt x="40" y="9"/>
                    <a:pt x="40" y="9"/>
                    <a:pt x="40" y="8"/>
                  </a:cubicBezTo>
                  <a:cubicBezTo>
                    <a:pt x="40" y="8"/>
                    <a:pt x="40" y="8"/>
                    <a:pt x="40" y="8"/>
                  </a:cubicBezTo>
                  <a:cubicBezTo>
                    <a:pt x="39" y="8"/>
                    <a:pt x="39" y="9"/>
                    <a:pt x="38" y="9"/>
                  </a:cubicBezTo>
                  <a:cubicBezTo>
                    <a:pt x="36" y="10"/>
                    <a:pt x="39" y="8"/>
                    <a:pt x="39" y="8"/>
                  </a:cubicBezTo>
                  <a:cubicBezTo>
                    <a:pt x="40" y="7"/>
                    <a:pt x="41" y="6"/>
                    <a:pt x="41" y="5"/>
                  </a:cubicBezTo>
                  <a:cubicBezTo>
                    <a:pt x="41" y="7"/>
                    <a:pt x="41" y="9"/>
                    <a:pt x="41" y="11"/>
                  </a:cubicBezTo>
                  <a:cubicBezTo>
                    <a:pt x="36" y="11"/>
                    <a:pt x="30" y="10"/>
                    <a:pt x="25" y="10"/>
                  </a:cubicBezTo>
                  <a:cubicBezTo>
                    <a:pt x="28" y="9"/>
                    <a:pt x="31" y="7"/>
                    <a:pt x="34" y="4"/>
                  </a:cubicBezTo>
                  <a:cubicBezTo>
                    <a:pt x="37" y="2"/>
                    <a:pt x="35" y="4"/>
                    <a:pt x="33" y="5"/>
                  </a:cubicBezTo>
                  <a:cubicBezTo>
                    <a:pt x="31" y="7"/>
                    <a:pt x="30" y="8"/>
                    <a:pt x="28" y="10"/>
                  </a:cubicBezTo>
                  <a:cubicBezTo>
                    <a:pt x="28" y="10"/>
                    <a:pt x="28" y="10"/>
                    <a:pt x="29" y="10"/>
                  </a:cubicBezTo>
                  <a:close/>
                  <a:moveTo>
                    <a:pt x="41" y="4"/>
                  </a:moveTo>
                  <a:cubicBezTo>
                    <a:pt x="40" y="5"/>
                    <a:pt x="38" y="6"/>
                    <a:pt x="36" y="7"/>
                  </a:cubicBezTo>
                  <a:cubicBezTo>
                    <a:pt x="36" y="8"/>
                    <a:pt x="35" y="8"/>
                    <a:pt x="34" y="9"/>
                  </a:cubicBezTo>
                  <a:cubicBezTo>
                    <a:pt x="34" y="9"/>
                    <a:pt x="34" y="9"/>
                    <a:pt x="34" y="9"/>
                  </a:cubicBezTo>
                  <a:cubicBezTo>
                    <a:pt x="36" y="7"/>
                    <a:pt x="38" y="6"/>
                    <a:pt x="40" y="3"/>
                  </a:cubicBezTo>
                  <a:cubicBezTo>
                    <a:pt x="40" y="3"/>
                    <a:pt x="40" y="3"/>
                    <a:pt x="39" y="3"/>
                  </a:cubicBezTo>
                  <a:cubicBezTo>
                    <a:pt x="36" y="5"/>
                    <a:pt x="33" y="8"/>
                    <a:pt x="30" y="9"/>
                  </a:cubicBezTo>
                  <a:cubicBezTo>
                    <a:pt x="30" y="9"/>
                    <a:pt x="32" y="7"/>
                    <a:pt x="33" y="6"/>
                  </a:cubicBezTo>
                  <a:cubicBezTo>
                    <a:pt x="34" y="5"/>
                    <a:pt x="36" y="4"/>
                    <a:pt x="37" y="3"/>
                  </a:cubicBezTo>
                  <a:cubicBezTo>
                    <a:pt x="37" y="3"/>
                    <a:pt x="37" y="3"/>
                    <a:pt x="37" y="3"/>
                  </a:cubicBezTo>
                  <a:cubicBezTo>
                    <a:pt x="38" y="3"/>
                    <a:pt x="40" y="3"/>
                    <a:pt x="41" y="3"/>
                  </a:cubicBezTo>
                  <a:cubicBezTo>
                    <a:pt x="41" y="3"/>
                    <a:pt x="41" y="4"/>
                    <a:pt x="41" y="4"/>
                  </a:cubicBezTo>
                  <a:close/>
                  <a:moveTo>
                    <a:pt x="25" y="10"/>
                  </a:moveTo>
                  <a:cubicBezTo>
                    <a:pt x="28" y="8"/>
                    <a:pt x="31" y="5"/>
                    <a:pt x="33" y="3"/>
                  </a:cubicBezTo>
                  <a:cubicBezTo>
                    <a:pt x="33" y="3"/>
                    <a:pt x="33" y="3"/>
                    <a:pt x="33" y="3"/>
                  </a:cubicBezTo>
                  <a:cubicBezTo>
                    <a:pt x="34" y="3"/>
                    <a:pt x="35" y="3"/>
                    <a:pt x="36" y="3"/>
                  </a:cubicBezTo>
                  <a:cubicBezTo>
                    <a:pt x="32" y="5"/>
                    <a:pt x="29" y="8"/>
                    <a:pt x="25" y="10"/>
                  </a:cubicBezTo>
                  <a:close/>
                  <a:moveTo>
                    <a:pt x="30" y="3"/>
                  </a:moveTo>
                  <a:cubicBezTo>
                    <a:pt x="30" y="3"/>
                    <a:pt x="31" y="3"/>
                    <a:pt x="32" y="3"/>
                  </a:cubicBezTo>
                  <a:cubicBezTo>
                    <a:pt x="30" y="4"/>
                    <a:pt x="27" y="6"/>
                    <a:pt x="24" y="8"/>
                  </a:cubicBezTo>
                  <a:cubicBezTo>
                    <a:pt x="26" y="7"/>
                    <a:pt x="28" y="5"/>
                    <a:pt x="30" y="3"/>
                  </a:cubicBezTo>
                  <a:cubicBezTo>
                    <a:pt x="30" y="3"/>
                    <a:pt x="30" y="3"/>
                    <a:pt x="30" y="3"/>
                  </a:cubicBezTo>
                  <a:close/>
                  <a:moveTo>
                    <a:pt x="26" y="3"/>
                  </a:moveTo>
                  <a:cubicBezTo>
                    <a:pt x="26" y="3"/>
                    <a:pt x="26" y="3"/>
                    <a:pt x="26" y="3"/>
                  </a:cubicBezTo>
                  <a:cubicBezTo>
                    <a:pt x="27" y="3"/>
                    <a:pt x="28" y="3"/>
                    <a:pt x="29" y="3"/>
                  </a:cubicBezTo>
                  <a:cubicBezTo>
                    <a:pt x="26" y="5"/>
                    <a:pt x="23" y="7"/>
                    <a:pt x="19" y="9"/>
                  </a:cubicBezTo>
                  <a:cubicBezTo>
                    <a:pt x="19" y="9"/>
                    <a:pt x="19" y="9"/>
                    <a:pt x="19" y="9"/>
                  </a:cubicBezTo>
                  <a:cubicBezTo>
                    <a:pt x="19" y="8"/>
                    <a:pt x="20" y="8"/>
                    <a:pt x="20" y="7"/>
                  </a:cubicBezTo>
                  <a:cubicBezTo>
                    <a:pt x="22" y="6"/>
                    <a:pt x="24" y="4"/>
                    <a:pt x="26" y="3"/>
                  </a:cubicBezTo>
                  <a:close/>
                  <a:moveTo>
                    <a:pt x="20" y="10"/>
                  </a:moveTo>
                  <a:cubicBezTo>
                    <a:pt x="19" y="10"/>
                    <a:pt x="19" y="10"/>
                    <a:pt x="18" y="10"/>
                  </a:cubicBezTo>
                  <a:cubicBezTo>
                    <a:pt x="22" y="8"/>
                    <a:pt x="25" y="6"/>
                    <a:pt x="28" y="4"/>
                  </a:cubicBezTo>
                  <a:cubicBezTo>
                    <a:pt x="27" y="5"/>
                    <a:pt x="26" y="6"/>
                    <a:pt x="24" y="7"/>
                  </a:cubicBezTo>
                  <a:cubicBezTo>
                    <a:pt x="23" y="8"/>
                    <a:pt x="22" y="9"/>
                    <a:pt x="21" y="10"/>
                  </a:cubicBezTo>
                  <a:cubicBezTo>
                    <a:pt x="21" y="10"/>
                    <a:pt x="21" y="10"/>
                    <a:pt x="21" y="10"/>
                  </a:cubicBezTo>
                  <a:cubicBezTo>
                    <a:pt x="25" y="8"/>
                    <a:pt x="28" y="6"/>
                    <a:pt x="31" y="4"/>
                  </a:cubicBezTo>
                  <a:cubicBezTo>
                    <a:pt x="32" y="3"/>
                    <a:pt x="32" y="3"/>
                    <a:pt x="31" y="4"/>
                  </a:cubicBezTo>
                  <a:cubicBezTo>
                    <a:pt x="31" y="5"/>
                    <a:pt x="29" y="6"/>
                    <a:pt x="28" y="7"/>
                  </a:cubicBezTo>
                  <a:cubicBezTo>
                    <a:pt x="27" y="8"/>
                    <a:pt x="26" y="9"/>
                    <a:pt x="24" y="10"/>
                  </a:cubicBezTo>
                  <a:cubicBezTo>
                    <a:pt x="24" y="10"/>
                    <a:pt x="24" y="10"/>
                    <a:pt x="24" y="10"/>
                  </a:cubicBezTo>
                  <a:cubicBezTo>
                    <a:pt x="23" y="10"/>
                    <a:pt x="21" y="10"/>
                    <a:pt x="20" y="10"/>
                  </a:cubicBezTo>
                  <a:close/>
                  <a:moveTo>
                    <a:pt x="24" y="8"/>
                  </a:moveTo>
                  <a:cubicBezTo>
                    <a:pt x="24" y="8"/>
                    <a:pt x="24" y="8"/>
                    <a:pt x="23" y="8"/>
                  </a:cubicBezTo>
                  <a:cubicBezTo>
                    <a:pt x="24" y="8"/>
                    <a:pt x="24" y="8"/>
                    <a:pt x="24" y="8"/>
                  </a:cubicBezTo>
                  <a:close/>
                  <a:moveTo>
                    <a:pt x="21" y="2"/>
                  </a:moveTo>
                  <a:cubicBezTo>
                    <a:pt x="19" y="4"/>
                    <a:pt x="16" y="6"/>
                    <a:pt x="14" y="8"/>
                  </a:cubicBezTo>
                  <a:cubicBezTo>
                    <a:pt x="16" y="6"/>
                    <a:pt x="18" y="5"/>
                    <a:pt x="19" y="3"/>
                  </a:cubicBezTo>
                  <a:cubicBezTo>
                    <a:pt x="19" y="3"/>
                    <a:pt x="19" y="2"/>
                    <a:pt x="19" y="3"/>
                  </a:cubicBezTo>
                  <a:cubicBezTo>
                    <a:pt x="15" y="5"/>
                    <a:pt x="12" y="7"/>
                    <a:pt x="9" y="9"/>
                  </a:cubicBezTo>
                  <a:cubicBezTo>
                    <a:pt x="9" y="9"/>
                    <a:pt x="11" y="7"/>
                    <a:pt x="12" y="6"/>
                  </a:cubicBezTo>
                  <a:cubicBezTo>
                    <a:pt x="13" y="5"/>
                    <a:pt x="14" y="4"/>
                    <a:pt x="15" y="3"/>
                  </a:cubicBezTo>
                  <a:cubicBezTo>
                    <a:pt x="16" y="3"/>
                    <a:pt x="15" y="2"/>
                    <a:pt x="15" y="2"/>
                  </a:cubicBezTo>
                  <a:cubicBezTo>
                    <a:pt x="13" y="3"/>
                    <a:pt x="11" y="5"/>
                    <a:pt x="9" y="6"/>
                  </a:cubicBezTo>
                  <a:cubicBezTo>
                    <a:pt x="8" y="7"/>
                    <a:pt x="7" y="8"/>
                    <a:pt x="7" y="8"/>
                  </a:cubicBezTo>
                  <a:cubicBezTo>
                    <a:pt x="4" y="10"/>
                    <a:pt x="7" y="7"/>
                    <a:pt x="7" y="7"/>
                  </a:cubicBezTo>
                  <a:cubicBezTo>
                    <a:pt x="9" y="6"/>
                    <a:pt x="10" y="4"/>
                    <a:pt x="11" y="3"/>
                  </a:cubicBezTo>
                  <a:cubicBezTo>
                    <a:pt x="11" y="3"/>
                    <a:pt x="11" y="2"/>
                    <a:pt x="11" y="3"/>
                  </a:cubicBezTo>
                  <a:cubicBezTo>
                    <a:pt x="8" y="4"/>
                    <a:pt x="5" y="7"/>
                    <a:pt x="4" y="8"/>
                  </a:cubicBezTo>
                  <a:cubicBezTo>
                    <a:pt x="6" y="7"/>
                    <a:pt x="7" y="5"/>
                    <a:pt x="9" y="2"/>
                  </a:cubicBezTo>
                  <a:cubicBezTo>
                    <a:pt x="13" y="2"/>
                    <a:pt x="17" y="2"/>
                    <a:pt x="21" y="2"/>
                  </a:cubicBezTo>
                  <a:close/>
                  <a:moveTo>
                    <a:pt x="13" y="8"/>
                  </a:moveTo>
                  <a:cubicBezTo>
                    <a:pt x="13" y="8"/>
                    <a:pt x="13" y="8"/>
                    <a:pt x="13" y="8"/>
                  </a:cubicBezTo>
                  <a:cubicBezTo>
                    <a:pt x="13" y="8"/>
                    <a:pt x="13" y="8"/>
                    <a:pt x="13" y="8"/>
                  </a:cubicBezTo>
                  <a:close/>
                  <a:moveTo>
                    <a:pt x="8" y="2"/>
                  </a:moveTo>
                  <a:cubicBezTo>
                    <a:pt x="6" y="3"/>
                    <a:pt x="4" y="5"/>
                    <a:pt x="3" y="6"/>
                  </a:cubicBezTo>
                  <a:cubicBezTo>
                    <a:pt x="3" y="6"/>
                    <a:pt x="3" y="6"/>
                    <a:pt x="3" y="6"/>
                  </a:cubicBezTo>
                  <a:cubicBezTo>
                    <a:pt x="4" y="5"/>
                    <a:pt x="5" y="3"/>
                    <a:pt x="6" y="2"/>
                  </a:cubicBezTo>
                  <a:cubicBezTo>
                    <a:pt x="7" y="2"/>
                    <a:pt x="7" y="2"/>
                    <a:pt x="8" y="2"/>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261"/>
            <p:cNvSpPr>
              <a:spLocks noEditPoints="1"/>
            </p:cNvSpPr>
            <p:nvPr/>
          </p:nvSpPr>
          <p:spPr bwMode="auto">
            <a:xfrm>
              <a:off x="7126533" y="3479234"/>
              <a:ext cx="80963" cy="63500"/>
            </a:xfrm>
            <a:custGeom>
              <a:avLst/>
              <a:gdLst>
                <a:gd name="T0" fmla="*/ 9 w 19"/>
                <a:gd name="T1" fmla="*/ 15 h 15"/>
                <a:gd name="T2" fmla="*/ 10 w 19"/>
                <a:gd name="T3" fmla="*/ 15 h 15"/>
                <a:gd name="T4" fmla="*/ 18 w 19"/>
                <a:gd name="T5" fmla="*/ 8 h 15"/>
                <a:gd name="T6" fmla="*/ 12 w 19"/>
                <a:gd name="T7" fmla="*/ 1 h 15"/>
                <a:gd name="T8" fmla="*/ 9 w 19"/>
                <a:gd name="T9" fmla="*/ 15 h 15"/>
                <a:gd name="T10" fmla="*/ 6 w 19"/>
                <a:gd name="T11" fmla="*/ 7 h 15"/>
                <a:gd name="T12" fmla="*/ 6 w 19"/>
                <a:gd name="T13" fmla="*/ 7 h 15"/>
                <a:gd name="T14" fmla="*/ 11 w 19"/>
                <a:gd name="T15" fmla="*/ 4 h 15"/>
                <a:gd name="T16" fmla="*/ 6 w 19"/>
                <a:gd name="T17" fmla="*/ 8 h 15"/>
                <a:gd name="T18" fmla="*/ 6 w 19"/>
                <a:gd name="T19" fmla="*/ 7 h 15"/>
                <a:gd name="T20" fmla="*/ 14 w 19"/>
                <a:gd name="T21" fmla="*/ 4 h 15"/>
                <a:gd name="T22" fmla="*/ 6 w 19"/>
                <a:gd name="T23" fmla="*/ 9 h 15"/>
                <a:gd name="T24" fmla="*/ 6 w 19"/>
                <a:gd name="T25" fmla="*/ 9 h 15"/>
                <a:gd name="T26" fmla="*/ 12 w 19"/>
                <a:gd name="T27" fmla="*/ 3 h 15"/>
                <a:gd name="T28" fmla="*/ 12 w 19"/>
                <a:gd name="T29" fmla="*/ 3 h 15"/>
                <a:gd name="T30" fmla="*/ 15 w 19"/>
                <a:gd name="T31" fmla="*/ 4 h 15"/>
                <a:gd name="T32" fmla="*/ 14 w 19"/>
                <a:gd name="T33" fmla="*/ 4 h 15"/>
                <a:gd name="T34" fmla="*/ 13 w 19"/>
                <a:gd name="T35" fmla="*/ 6 h 15"/>
                <a:gd name="T36" fmla="*/ 7 w 19"/>
                <a:gd name="T37" fmla="*/ 11 h 15"/>
                <a:gd name="T38" fmla="*/ 6 w 19"/>
                <a:gd name="T39" fmla="*/ 10 h 15"/>
                <a:gd name="T40" fmla="*/ 13 w 19"/>
                <a:gd name="T41" fmla="*/ 6 h 15"/>
                <a:gd name="T42" fmla="*/ 7 w 19"/>
                <a:gd name="T43" fmla="*/ 12 h 15"/>
                <a:gd name="T44" fmla="*/ 13 w 19"/>
                <a:gd name="T45" fmla="*/ 9 h 15"/>
                <a:gd name="T46" fmla="*/ 9 w 19"/>
                <a:gd name="T47" fmla="*/ 13 h 15"/>
                <a:gd name="T48" fmla="*/ 9 w 19"/>
                <a:gd name="T49" fmla="*/ 13 h 15"/>
                <a:gd name="T50" fmla="*/ 7 w 19"/>
                <a:gd name="T51" fmla="*/ 12 h 15"/>
                <a:gd name="T52" fmla="*/ 16 w 19"/>
                <a:gd name="T53" fmla="*/ 8 h 15"/>
                <a:gd name="T54" fmla="*/ 10 w 19"/>
                <a:gd name="T55" fmla="*/ 13 h 15"/>
                <a:gd name="T56" fmla="*/ 9 w 19"/>
                <a:gd name="T57" fmla="*/ 13 h 15"/>
                <a:gd name="T58" fmla="*/ 14 w 19"/>
                <a:gd name="T59" fmla="*/ 10 h 15"/>
                <a:gd name="T60" fmla="*/ 12 w 19"/>
                <a:gd name="T61" fmla="*/ 11 h 15"/>
                <a:gd name="T62" fmla="*/ 13 w 19"/>
                <a:gd name="T63" fmla="*/ 12 h 15"/>
                <a:gd name="T64" fmla="*/ 15 w 19"/>
                <a:gd name="T65" fmla="*/ 9 h 15"/>
                <a:gd name="T66" fmla="*/ 15 w 19"/>
                <a:gd name="T67" fmla="*/ 9 h 15"/>
                <a:gd name="T68" fmla="*/ 10 w 19"/>
                <a:gd name="T69" fmla="*/ 12 h 15"/>
                <a:gd name="T70" fmla="*/ 15 w 19"/>
                <a:gd name="T71" fmla="*/ 8 h 15"/>
                <a:gd name="T72" fmla="*/ 14 w 19"/>
                <a:gd name="T73" fmla="*/ 7 h 15"/>
                <a:gd name="T74" fmla="*/ 8 w 19"/>
                <a:gd name="T75" fmla="*/ 11 h 15"/>
                <a:gd name="T76" fmla="*/ 15 w 19"/>
                <a:gd name="T77" fmla="*/ 5 h 15"/>
                <a:gd name="T78" fmla="*/ 15 w 19"/>
                <a:gd name="T79" fmla="*/ 5 h 15"/>
                <a:gd name="T80" fmla="*/ 16 w 19"/>
                <a:gd name="T81" fmla="*/ 8 h 15"/>
                <a:gd name="T82" fmla="*/ 11 w 19"/>
                <a:gd name="T83" fmla="*/ 3 h 15"/>
                <a:gd name="T84" fmla="*/ 11 w 19"/>
                <a:gd name="T85" fmla="*/ 3 h 15"/>
                <a:gd name="T86" fmla="*/ 6 w 19"/>
                <a:gd name="T87" fmla="*/ 7 h 15"/>
                <a:gd name="T88" fmla="*/ 11 w 19"/>
                <a:gd name="T89"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 h="15">
                  <a:moveTo>
                    <a:pt x="9" y="15"/>
                  </a:moveTo>
                  <a:cubicBezTo>
                    <a:pt x="10" y="15"/>
                    <a:pt x="10" y="15"/>
                    <a:pt x="10" y="15"/>
                  </a:cubicBezTo>
                  <a:cubicBezTo>
                    <a:pt x="14" y="15"/>
                    <a:pt x="18" y="13"/>
                    <a:pt x="18" y="8"/>
                  </a:cubicBezTo>
                  <a:cubicBezTo>
                    <a:pt x="19" y="4"/>
                    <a:pt x="16" y="1"/>
                    <a:pt x="12" y="1"/>
                  </a:cubicBezTo>
                  <a:cubicBezTo>
                    <a:pt x="3" y="0"/>
                    <a:pt x="0" y="13"/>
                    <a:pt x="9" y="15"/>
                  </a:cubicBezTo>
                  <a:close/>
                  <a:moveTo>
                    <a:pt x="6" y="7"/>
                  </a:moveTo>
                  <a:cubicBezTo>
                    <a:pt x="6" y="7"/>
                    <a:pt x="6" y="7"/>
                    <a:pt x="6" y="7"/>
                  </a:cubicBezTo>
                  <a:cubicBezTo>
                    <a:pt x="8" y="6"/>
                    <a:pt x="9" y="5"/>
                    <a:pt x="11" y="4"/>
                  </a:cubicBezTo>
                  <a:cubicBezTo>
                    <a:pt x="10" y="6"/>
                    <a:pt x="7" y="7"/>
                    <a:pt x="6" y="8"/>
                  </a:cubicBezTo>
                  <a:cubicBezTo>
                    <a:pt x="6" y="8"/>
                    <a:pt x="6" y="8"/>
                    <a:pt x="6" y="7"/>
                  </a:cubicBezTo>
                  <a:close/>
                  <a:moveTo>
                    <a:pt x="14" y="4"/>
                  </a:moveTo>
                  <a:cubicBezTo>
                    <a:pt x="11" y="6"/>
                    <a:pt x="9" y="8"/>
                    <a:pt x="6" y="9"/>
                  </a:cubicBezTo>
                  <a:cubicBezTo>
                    <a:pt x="6" y="9"/>
                    <a:pt x="6" y="9"/>
                    <a:pt x="6" y="9"/>
                  </a:cubicBezTo>
                  <a:cubicBezTo>
                    <a:pt x="8" y="7"/>
                    <a:pt x="11" y="6"/>
                    <a:pt x="12" y="3"/>
                  </a:cubicBezTo>
                  <a:cubicBezTo>
                    <a:pt x="12" y="3"/>
                    <a:pt x="12" y="3"/>
                    <a:pt x="12" y="3"/>
                  </a:cubicBezTo>
                  <a:cubicBezTo>
                    <a:pt x="13" y="3"/>
                    <a:pt x="14" y="4"/>
                    <a:pt x="15" y="4"/>
                  </a:cubicBezTo>
                  <a:cubicBezTo>
                    <a:pt x="14" y="4"/>
                    <a:pt x="14" y="4"/>
                    <a:pt x="14" y="4"/>
                  </a:cubicBezTo>
                  <a:close/>
                  <a:moveTo>
                    <a:pt x="13" y="6"/>
                  </a:moveTo>
                  <a:cubicBezTo>
                    <a:pt x="11" y="8"/>
                    <a:pt x="9" y="9"/>
                    <a:pt x="7" y="11"/>
                  </a:cubicBezTo>
                  <a:cubicBezTo>
                    <a:pt x="6" y="11"/>
                    <a:pt x="6" y="10"/>
                    <a:pt x="6" y="10"/>
                  </a:cubicBezTo>
                  <a:cubicBezTo>
                    <a:pt x="8" y="9"/>
                    <a:pt x="11" y="7"/>
                    <a:pt x="13" y="6"/>
                  </a:cubicBezTo>
                  <a:close/>
                  <a:moveTo>
                    <a:pt x="7" y="12"/>
                  </a:moveTo>
                  <a:cubicBezTo>
                    <a:pt x="9" y="11"/>
                    <a:pt x="11" y="10"/>
                    <a:pt x="13" y="9"/>
                  </a:cubicBezTo>
                  <a:cubicBezTo>
                    <a:pt x="11" y="10"/>
                    <a:pt x="10" y="11"/>
                    <a:pt x="9" y="13"/>
                  </a:cubicBezTo>
                  <a:cubicBezTo>
                    <a:pt x="9" y="13"/>
                    <a:pt x="9" y="13"/>
                    <a:pt x="9" y="13"/>
                  </a:cubicBezTo>
                  <a:cubicBezTo>
                    <a:pt x="8" y="12"/>
                    <a:pt x="8" y="12"/>
                    <a:pt x="7" y="12"/>
                  </a:cubicBezTo>
                  <a:close/>
                  <a:moveTo>
                    <a:pt x="16" y="8"/>
                  </a:moveTo>
                  <a:cubicBezTo>
                    <a:pt x="16" y="11"/>
                    <a:pt x="13" y="13"/>
                    <a:pt x="10" y="13"/>
                  </a:cubicBezTo>
                  <a:cubicBezTo>
                    <a:pt x="10" y="13"/>
                    <a:pt x="9" y="13"/>
                    <a:pt x="9" y="13"/>
                  </a:cubicBezTo>
                  <a:cubicBezTo>
                    <a:pt x="11" y="12"/>
                    <a:pt x="12" y="11"/>
                    <a:pt x="14" y="10"/>
                  </a:cubicBezTo>
                  <a:cubicBezTo>
                    <a:pt x="14" y="10"/>
                    <a:pt x="13" y="11"/>
                    <a:pt x="12" y="11"/>
                  </a:cubicBezTo>
                  <a:cubicBezTo>
                    <a:pt x="12" y="12"/>
                    <a:pt x="12" y="12"/>
                    <a:pt x="13" y="12"/>
                  </a:cubicBezTo>
                  <a:cubicBezTo>
                    <a:pt x="14" y="11"/>
                    <a:pt x="15" y="10"/>
                    <a:pt x="15" y="9"/>
                  </a:cubicBezTo>
                  <a:cubicBezTo>
                    <a:pt x="15" y="9"/>
                    <a:pt x="15" y="9"/>
                    <a:pt x="15" y="9"/>
                  </a:cubicBezTo>
                  <a:cubicBezTo>
                    <a:pt x="13" y="10"/>
                    <a:pt x="12" y="11"/>
                    <a:pt x="10" y="12"/>
                  </a:cubicBezTo>
                  <a:cubicBezTo>
                    <a:pt x="11" y="10"/>
                    <a:pt x="13" y="9"/>
                    <a:pt x="15" y="8"/>
                  </a:cubicBezTo>
                  <a:cubicBezTo>
                    <a:pt x="15" y="7"/>
                    <a:pt x="15" y="7"/>
                    <a:pt x="14" y="7"/>
                  </a:cubicBezTo>
                  <a:cubicBezTo>
                    <a:pt x="12" y="8"/>
                    <a:pt x="10" y="10"/>
                    <a:pt x="8" y="11"/>
                  </a:cubicBezTo>
                  <a:cubicBezTo>
                    <a:pt x="10" y="9"/>
                    <a:pt x="12" y="7"/>
                    <a:pt x="15" y="5"/>
                  </a:cubicBezTo>
                  <a:cubicBezTo>
                    <a:pt x="15" y="5"/>
                    <a:pt x="15" y="5"/>
                    <a:pt x="15" y="5"/>
                  </a:cubicBezTo>
                  <a:cubicBezTo>
                    <a:pt x="16" y="6"/>
                    <a:pt x="16" y="7"/>
                    <a:pt x="16" y="8"/>
                  </a:cubicBezTo>
                  <a:close/>
                  <a:moveTo>
                    <a:pt x="11" y="3"/>
                  </a:moveTo>
                  <a:cubicBezTo>
                    <a:pt x="11" y="3"/>
                    <a:pt x="11" y="3"/>
                    <a:pt x="11" y="3"/>
                  </a:cubicBezTo>
                  <a:cubicBezTo>
                    <a:pt x="10" y="4"/>
                    <a:pt x="8" y="5"/>
                    <a:pt x="6" y="7"/>
                  </a:cubicBezTo>
                  <a:cubicBezTo>
                    <a:pt x="6" y="5"/>
                    <a:pt x="8" y="3"/>
                    <a:pt x="11" y="3"/>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262"/>
            <p:cNvSpPr>
              <a:spLocks noEditPoints="1"/>
            </p:cNvSpPr>
            <p:nvPr/>
          </p:nvSpPr>
          <p:spPr bwMode="auto">
            <a:xfrm>
              <a:off x="7067796" y="3555434"/>
              <a:ext cx="211138" cy="60325"/>
            </a:xfrm>
            <a:custGeom>
              <a:avLst/>
              <a:gdLst>
                <a:gd name="T0" fmla="*/ 50 w 50"/>
                <a:gd name="T1" fmla="*/ 3 h 14"/>
                <a:gd name="T2" fmla="*/ 0 w 50"/>
                <a:gd name="T3" fmla="*/ 1 h 14"/>
                <a:gd name="T4" fmla="*/ 1 w 50"/>
                <a:gd name="T5" fmla="*/ 13 h 14"/>
                <a:gd name="T6" fmla="*/ 34 w 50"/>
                <a:gd name="T7" fmla="*/ 5 h 14"/>
                <a:gd name="T8" fmla="*/ 27 w 50"/>
                <a:gd name="T9" fmla="*/ 11 h 14"/>
                <a:gd name="T10" fmla="*/ 31 w 50"/>
                <a:gd name="T11" fmla="*/ 7 h 14"/>
                <a:gd name="T12" fmla="*/ 21 w 50"/>
                <a:gd name="T13" fmla="*/ 6 h 14"/>
                <a:gd name="T14" fmla="*/ 15 w 50"/>
                <a:gd name="T15" fmla="*/ 11 h 14"/>
                <a:gd name="T16" fmla="*/ 5 w 50"/>
                <a:gd name="T17" fmla="*/ 11 h 14"/>
                <a:gd name="T18" fmla="*/ 2 w 50"/>
                <a:gd name="T19" fmla="*/ 8 h 14"/>
                <a:gd name="T20" fmla="*/ 9 w 50"/>
                <a:gd name="T21" fmla="*/ 3 h 14"/>
                <a:gd name="T22" fmla="*/ 16 w 50"/>
                <a:gd name="T23" fmla="*/ 3 h 14"/>
                <a:gd name="T24" fmla="*/ 8 w 50"/>
                <a:gd name="T25" fmla="*/ 9 h 14"/>
                <a:gd name="T26" fmla="*/ 13 w 50"/>
                <a:gd name="T27" fmla="*/ 3 h 14"/>
                <a:gd name="T28" fmla="*/ 2 w 50"/>
                <a:gd name="T29" fmla="*/ 6 h 14"/>
                <a:gd name="T30" fmla="*/ 8 w 50"/>
                <a:gd name="T31" fmla="*/ 4 h 14"/>
                <a:gd name="T32" fmla="*/ 9 w 50"/>
                <a:gd name="T33" fmla="*/ 3 h 14"/>
                <a:gd name="T34" fmla="*/ 2 w 50"/>
                <a:gd name="T35" fmla="*/ 5 h 14"/>
                <a:gd name="T36" fmla="*/ 12 w 50"/>
                <a:gd name="T37" fmla="*/ 7 h 14"/>
                <a:gd name="T38" fmla="*/ 10 w 50"/>
                <a:gd name="T39" fmla="*/ 11 h 14"/>
                <a:gd name="T40" fmla="*/ 17 w 50"/>
                <a:gd name="T41" fmla="*/ 4 h 14"/>
                <a:gd name="T42" fmla="*/ 11 w 50"/>
                <a:gd name="T43" fmla="*/ 11 h 14"/>
                <a:gd name="T44" fmla="*/ 12 w 50"/>
                <a:gd name="T45" fmla="*/ 11 h 14"/>
                <a:gd name="T46" fmla="*/ 14 w 50"/>
                <a:gd name="T47" fmla="*/ 11 h 14"/>
                <a:gd name="T48" fmla="*/ 26 w 50"/>
                <a:gd name="T49" fmla="*/ 4 h 14"/>
                <a:gd name="T50" fmla="*/ 24 w 50"/>
                <a:gd name="T51" fmla="*/ 11 h 14"/>
                <a:gd name="T52" fmla="*/ 28 w 50"/>
                <a:gd name="T53" fmla="*/ 6 h 14"/>
                <a:gd name="T54" fmla="*/ 43 w 50"/>
                <a:gd name="T55" fmla="*/ 4 h 14"/>
                <a:gd name="T56" fmla="*/ 42 w 50"/>
                <a:gd name="T57" fmla="*/ 9 h 14"/>
                <a:gd name="T58" fmla="*/ 40 w 50"/>
                <a:gd name="T59" fmla="*/ 3 h 14"/>
                <a:gd name="T60" fmla="*/ 37 w 50"/>
                <a:gd name="T61" fmla="*/ 3 h 14"/>
                <a:gd name="T62" fmla="*/ 40 w 50"/>
                <a:gd name="T63" fmla="*/ 4 h 14"/>
                <a:gd name="T64" fmla="*/ 38 w 50"/>
                <a:gd name="T65" fmla="*/ 6 h 14"/>
                <a:gd name="T66" fmla="*/ 42 w 50"/>
                <a:gd name="T67" fmla="*/ 5 h 14"/>
                <a:gd name="T68" fmla="*/ 31 w 50"/>
                <a:gd name="T69" fmla="*/ 12 h 14"/>
                <a:gd name="T70" fmla="*/ 43 w 50"/>
                <a:gd name="T71" fmla="*/ 7 h 14"/>
                <a:gd name="T72" fmla="*/ 43 w 50"/>
                <a:gd name="T73" fmla="*/ 6 h 14"/>
                <a:gd name="T74" fmla="*/ 43 w 50"/>
                <a:gd name="T75" fmla="*/ 12 h 14"/>
                <a:gd name="T76" fmla="*/ 48 w 50"/>
                <a:gd name="T77" fmla="*/ 11 h 14"/>
                <a:gd name="T78" fmla="*/ 48 w 50"/>
                <a:gd name="T79" fmla="*/ 7 h 14"/>
                <a:gd name="T80" fmla="*/ 48 w 50"/>
                <a:gd name="T81" fmla="*/ 4 h 14"/>
                <a:gd name="T82" fmla="*/ 46 w 50"/>
                <a:gd name="T83" fmla="*/ 6 h 14"/>
                <a:gd name="T84" fmla="*/ 34 w 50"/>
                <a:gd name="T85" fmla="*/ 4 h 14"/>
                <a:gd name="T86" fmla="*/ 31 w 50"/>
                <a:gd name="T87" fmla="*/ 3 h 14"/>
                <a:gd name="T88" fmla="*/ 27 w 50"/>
                <a:gd name="T89" fmla="*/ 4 h 14"/>
                <a:gd name="T90" fmla="*/ 24 w 50"/>
                <a:gd name="T91" fmla="*/ 3 h 14"/>
                <a:gd name="T92" fmla="*/ 17 w 50"/>
                <a:gd name="T93" fmla="*/ 7 h 14"/>
                <a:gd name="T94" fmla="*/ 12 w 50"/>
                <a:gd name="T95" fmla="*/ 10 h 14"/>
                <a:gd name="T96" fmla="*/ 26 w 50"/>
                <a:gd name="T97"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 h="14">
                  <a:moveTo>
                    <a:pt x="49" y="14"/>
                  </a:moveTo>
                  <a:cubicBezTo>
                    <a:pt x="49" y="14"/>
                    <a:pt x="50" y="14"/>
                    <a:pt x="50" y="13"/>
                  </a:cubicBezTo>
                  <a:cubicBezTo>
                    <a:pt x="50" y="10"/>
                    <a:pt x="50" y="6"/>
                    <a:pt x="50" y="3"/>
                  </a:cubicBezTo>
                  <a:cubicBezTo>
                    <a:pt x="50" y="3"/>
                    <a:pt x="50" y="3"/>
                    <a:pt x="50" y="3"/>
                  </a:cubicBezTo>
                  <a:cubicBezTo>
                    <a:pt x="50" y="3"/>
                    <a:pt x="50" y="2"/>
                    <a:pt x="50" y="2"/>
                  </a:cubicBezTo>
                  <a:cubicBezTo>
                    <a:pt x="43" y="1"/>
                    <a:pt x="36" y="1"/>
                    <a:pt x="29" y="1"/>
                  </a:cubicBezTo>
                  <a:cubicBezTo>
                    <a:pt x="20" y="0"/>
                    <a:pt x="10" y="1"/>
                    <a:pt x="1" y="1"/>
                  </a:cubicBezTo>
                  <a:cubicBezTo>
                    <a:pt x="1" y="1"/>
                    <a:pt x="0" y="1"/>
                    <a:pt x="0" y="1"/>
                  </a:cubicBezTo>
                  <a:cubicBezTo>
                    <a:pt x="0" y="1"/>
                    <a:pt x="0" y="1"/>
                    <a:pt x="0" y="2"/>
                  </a:cubicBezTo>
                  <a:cubicBezTo>
                    <a:pt x="0" y="5"/>
                    <a:pt x="0" y="8"/>
                    <a:pt x="0" y="12"/>
                  </a:cubicBezTo>
                  <a:cubicBezTo>
                    <a:pt x="0" y="12"/>
                    <a:pt x="0" y="12"/>
                    <a:pt x="0" y="12"/>
                  </a:cubicBezTo>
                  <a:cubicBezTo>
                    <a:pt x="1" y="13"/>
                    <a:pt x="1" y="13"/>
                    <a:pt x="1" y="13"/>
                  </a:cubicBezTo>
                  <a:cubicBezTo>
                    <a:pt x="17" y="13"/>
                    <a:pt x="33" y="14"/>
                    <a:pt x="48" y="14"/>
                  </a:cubicBezTo>
                  <a:cubicBezTo>
                    <a:pt x="49" y="14"/>
                    <a:pt x="49" y="14"/>
                    <a:pt x="49" y="14"/>
                  </a:cubicBezTo>
                  <a:close/>
                  <a:moveTo>
                    <a:pt x="27" y="11"/>
                  </a:moveTo>
                  <a:cubicBezTo>
                    <a:pt x="29" y="10"/>
                    <a:pt x="31" y="7"/>
                    <a:pt x="34" y="5"/>
                  </a:cubicBezTo>
                  <a:cubicBezTo>
                    <a:pt x="34" y="5"/>
                    <a:pt x="35" y="4"/>
                    <a:pt x="36" y="4"/>
                  </a:cubicBezTo>
                  <a:cubicBezTo>
                    <a:pt x="36" y="4"/>
                    <a:pt x="35" y="6"/>
                    <a:pt x="35" y="6"/>
                  </a:cubicBezTo>
                  <a:cubicBezTo>
                    <a:pt x="34" y="8"/>
                    <a:pt x="32" y="10"/>
                    <a:pt x="30" y="12"/>
                  </a:cubicBezTo>
                  <a:cubicBezTo>
                    <a:pt x="29" y="11"/>
                    <a:pt x="28" y="11"/>
                    <a:pt x="27" y="11"/>
                  </a:cubicBezTo>
                  <a:close/>
                  <a:moveTo>
                    <a:pt x="24" y="11"/>
                  </a:moveTo>
                  <a:cubicBezTo>
                    <a:pt x="27" y="10"/>
                    <a:pt x="28" y="8"/>
                    <a:pt x="31" y="6"/>
                  </a:cubicBezTo>
                  <a:cubicBezTo>
                    <a:pt x="31" y="5"/>
                    <a:pt x="32" y="5"/>
                    <a:pt x="33" y="4"/>
                  </a:cubicBezTo>
                  <a:cubicBezTo>
                    <a:pt x="32" y="5"/>
                    <a:pt x="31" y="6"/>
                    <a:pt x="31" y="7"/>
                  </a:cubicBezTo>
                  <a:cubicBezTo>
                    <a:pt x="29" y="9"/>
                    <a:pt x="28" y="10"/>
                    <a:pt x="26" y="11"/>
                  </a:cubicBezTo>
                  <a:cubicBezTo>
                    <a:pt x="26" y="11"/>
                    <a:pt x="25" y="11"/>
                    <a:pt x="24" y="11"/>
                  </a:cubicBezTo>
                  <a:close/>
                  <a:moveTo>
                    <a:pt x="15" y="11"/>
                  </a:moveTo>
                  <a:cubicBezTo>
                    <a:pt x="17" y="9"/>
                    <a:pt x="19" y="7"/>
                    <a:pt x="21" y="6"/>
                  </a:cubicBezTo>
                  <a:cubicBezTo>
                    <a:pt x="21" y="5"/>
                    <a:pt x="22" y="4"/>
                    <a:pt x="23" y="4"/>
                  </a:cubicBezTo>
                  <a:cubicBezTo>
                    <a:pt x="22" y="4"/>
                    <a:pt x="22" y="5"/>
                    <a:pt x="21" y="6"/>
                  </a:cubicBezTo>
                  <a:cubicBezTo>
                    <a:pt x="19" y="8"/>
                    <a:pt x="18" y="9"/>
                    <a:pt x="16" y="11"/>
                  </a:cubicBezTo>
                  <a:cubicBezTo>
                    <a:pt x="16" y="11"/>
                    <a:pt x="15" y="11"/>
                    <a:pt x="15" y="11"/>
                  </a:cubicBezTo>
                  <a:close/>
                  <a:moveTo>
                    <a:pt x="2" y="11"/>
                  </a:moveTo>
                  <a:cubicBezTo>
                    <a:pt x="6" y="9"/>
                    <a:pt x="8" y="6"/>
                    <a:pt x="11" y="4"/>
                  </a:cubicBezTo>
                  <a:cubicBezTo>
                    <a:pt x="14" y="2"/>
                    <a:pt x="9" y="6"/>
                    <a:pt x="9" y="7"/>
                  </a:cubicBezTo>
                  <a:cubicBezTo>
                    <a:pt x="8" y="8"/>
                    <a:pt x="6" y="9"/>
                    <a:pt x="5" y="11"/>
                  </a:cubicBezTo>
                  <a:cubicBezTo>
                    <a:pt x="4" y="11"/>
                    <a:pt x="3" y="11"/>
                    <a:pt x="2" y="11"/>
                  </a:cubicBezTo>
                  <a:close/>
                  <a:moveTo>
                    <a:pt x="9" y="3"/>
                  </a:moveTo>
                  <a:cubicBezTo>
                    <a:pt x="6" y="4"/>
                    <a:pt x="5" y="5"/>
                    <a:pt x="3" y="7"/>
                  </a:cubicBezTo>
                  <a:cubicBezTo>
                    <a:pt x="3" y="7"/>
                    <a:pt x="2" y="8"/>
                    <a:pt x="2" y="8"/>
                  </a:cubicBezTo>
                  <a:cubicBezTo>
                    <a:pt x="2" y="8"/>
                    <a:pt x="2" y="8"/>
                    <a:pt x="2" y="7"/>
                  </a:cubicBezTo>
                  <a:cubicBezTo>
                    <a:pt x="2" y="7"/>
                    <a:pt x="3" y="6"/>
                    <a:pt x="3" y="6"/>
                  </a:cubicBezTo>
                  <a:cubicBezTo>
                    <a:pt x="4" y="5"/>
                    <a:pt x="5" y="4"/>
                    <a:pt x="6" y="3"/>
                  </a:cubicBezTo>
                  <a:cubicBezTo>
                    <a:pt x="7" y="3"/>
                    <a:pt x="8" y="3"/>
                    <a:pt x="9" y="3"/>
                  </a:cubicBezTo>
                  <a:close/>
                  <a:moveTo>
                    <a:pt x="16" y="3"/>
                  </a:moveTo>
                  <a:cubicBezTo>
                    <a:pt x="17" y="3"/>
                    <a:pt x="17" y="3"/>
                    <a:pt x="18" y="3"/>
                  </a:cubicBezTo>
                  <a:cubicBezTo>
                    <a:pt x="17" y="3"/>
                    <a:pt x="16" y="4"/>
                    <a:pt x="15" y="5"/>
                  </a:cubicBezTo>
                  <a:cubicBezTo>
                    <a:pt x="15" y="4"/>
                    <a:pt x="16" y="4"/>
                    <a:pt x="16" y="3"/>
                  </a:cubicBezTo>
                  <a:cubicBezTo>
                    <a:pt x="16" y="3"/>
                    <a:pt x="16" y="3"/>
                    <a:pt x="16" y="3"/>
                  </a:cubicBezTo>
                  <a:close/>
                  <a:moveTo>
                    <a:pt x="13" y="3"/>
                  </a:moveTo>
                  <a:cubicBezTo>
                    <a:pt x="14" y="3"/>
                    <a:pt x="15" y="3"/>
                    <a:pt x="16" y="3"/>
                  </a:cubicBezTo>
                  <a:cubicBezTo>
                    <a:pt x="13" y="5"/>
                    <a:pt x="10" y="7"/>
                    <a:pt x="8" y="9"/>
                  </a:cubicBezTo>
                  <a:cubicBezTo>
                    <a:pt x="7" y="10"/>
                    <a:pt x="5" y="11"/>
                    <a:pt x="7" y="9"/>
                  </a:cubicBezTo>
                  <a:cubicBezTo>
                    <a:pt x="8" y="9"/>
                    <a:pt x="9" y="8"/>
                    <a:pt x="9" y="7"/>
                  </a:cubicBezTo>
                  <a:cubicBezTo>
                    <a:pt x="11" y="6"/>
                    <a:pt x="12" y="4"/>
                    <a:pt x="13" y="3"/>
                  </a:cubicBezTo>
                  <a:cubicBezTo>
                    <a:pt x="13" y="3"/>
                    <a:pt x="13" y="3"/>
                    <a:pt x="13" y="3"/>
                  </a:cubicBezTo>
                  <a:close/>
                  <a:moveTo>
                    <a:pt x="2" y="6"/>
                  </a:moveTo>
                  <a:cubicBezTo>
                    <a:pt x="3" y="5"/>
                    <a:pt x="6" y="1"/>
                    <a:pt x="4" y="4"/>
                  </a:cubicBezTo>
                  <a:cubicBezTo>
                    <a:pt x="3" y="5"/>
                    <a:pt x="3" y="6"/>
                    <a:pt x="2" y="7"/>
                  </a:cubicBezTo>
                  <a:cubicBezTo>
                    <a:pt x="2" y="7"/>
                    <a:pt x="2" y="6"/>
                    <a:pt x="2" y="6"/>
                  </a:cubicBezTo>
                  <a:close/>
                  <a:moveTo>
                    <a:pt x="2" y="8"/>
                  </a:moveTo>
                  <a:cubicBezTo>
                    <a:pt x="3" y="8"/>
                    <a:pt x="4" y="7"/>
                    <a:pt x="5" y="6"/>
                  </a:cubicBezTo>
                  <a:cubicBezTo>
                    <a:pt x="6" y="5"/>
                    <a:pt x="6" y="5"/>
                    <a:pt x="7" y="4"/>
                  </a:cubicBezTo>
                  <a:cubicBezTo>
                    <a:pt x="8" y="3"/>
                    <a:pt x="9" y="3"/>
                    <a:pt x="8" y="4"/>
                  </a:cubicBezTo>
                  <a:cubicBezTo>
                    <a:pt x="6" y="6"/>
                    <a:pt x="4" y="8"/>
                    <a:pt x="2" y="10"/>
                  </a:cubicBezTo>
                  <a:cubicBezTo>
                    <a:pt x="2" y="9"/>
                    <a:pt x="2" y="9"/>
                    <a:pt x="2" y="8"/>
                  </a:cubicBezTo>
                  <a:close/>
                  <a:moveTo>
                    <a:pt x="9" y="3"/>
                  </a:moveTo>
                  <a:cubicBezTo>
                    <a:pt x="9" y="3"/>
                    <a:pt x="9" y="3"/>
                    <a:pt x="9" y="3"/>
                  </a:cubicBezTo>
                  <a:cubicBezTo>
                    <a:pt x="10" y="3"/>
                    <a:pt x="11" y="3"/>
                    <a:pt x="12" y="3"/>
                  </a:cubicBezTo>
                  <a:cubicBezTo>
                    <a:pt x="9" y="5"/>
                    <a:pt x="6" y="8"/>
                    <a:pt x="3" y="10"/>
                  </a:cubicBezTo>
                  <a:cubicBezTo>
                    <a:pt x="5" y="8"/>
                    <a:pt x="8" y="5"/>
                    <a:pt x="9" y="3"/>
                  </a:cubicBezTo>
                  <a:close/>
                  <a:moveTo>
                    <a:pt x="2" y="5"/>
                  </a:moveTo>
                  <a:cubicBezTo>
                    <a:pt x="2" y="4"/>
                    <a:pt x="2" y="4"/>
                    <a:pt x="2" y="3"/>
                  </a:cubicBezTo>
                  <a:cubicBezTo>
                    <a:pt x="3" y="3"/>
                    <a:pt x="4" y="3"/>
                    <a:pt x="4" y="3"/>
                  </a:cubicBezTo>
                  <a:cubicBezTo>
                    <a:pt x="3" y="3"/>
                    <a:pt x="3" y="4"/>
                    <a:pt x="2" y="5"/>
                  </a:cubicBezTo>
                  <a:close/>
                  <a:moveTo>
                    <a:pt x="12" y="7"/>
                  </a:moveTo>
                  <a:cubicBezTo>
                    <a:pt x="12" y="6"/>
                    <a:pt x="13" y="6"/>
                    <a:pt x="13" y="5"/>
                  </a:cubicBezTo>
                  <a:cubicBezTo>
                    <a:pt x="13" y="5"/>
                    <a:pt x="16" y="2"/>
                    <a:pt x="15" y="4"/>
                  </a:cubicBezTo>
                  <a:cubicBezTo>
                    <a:pt x="13" y="6"/>
                    <a:pt x="11" y="8"/>
                    <a:pt x="10" y="10"/>
                  </a:cubicBezTo>
                  <a:cubicBezTo>
                    <a:pt x="10" y="10"/>
                    <a:pt x="10" y="11"/>
                    <a:pt x="10" y="11"/>
                  </a:cubicBezTo>
                  <a:cubicBezTo>
                    <a:pt x="9" y="11"/>
                    <a:pt x="7" y="11"/>
                    <a:pt x="6" y="11"/>
                  </a:cubicBezTo>
                  <a:cubicBezTo>
                    <a:pt x="8" y="10"/>
                    <a:pt x="10" y="8"/>
                    <a:pt x="12" y="7"/>
                  </a:cubicBezTo>
                  <a:close/>
                  <a:moveTo>
                    <a:pt x="10" y="11"/>
                  </a:moveTo>
                  <a:cubicBezTo>
                    <a:pt x="12" y="8"/>
                    <a:pt x="14" y="6"/>
                    <a:pt x="17" y="4"/>
                  </a:cubicBezTo>
                  <a:cubicBezTo>
                    <a:pt x="18" y="3"/>
                    <a:pt x="18" y="3"/>
                    <a:pt x="17" y="4"/>
                  </a:cubicBezTo>
                  <a:cubicBezTo>
                    <a:pt x="16" y="5"/>
                    <a:pt x="15" y="6"/>
                    <a:pt x="14" y="7"/>
                  </a:cubicBezTo>
                  <a:cubicBezTo>
                    <a:pt x="13" y="8"/>
                    <a:pt x="12" y="9"/>
                    <a:pt x="11" y="11"/>
                  </a:cubicBezTo>
                  <a:cubicBezTo>
                    <a:pt x="11" y="11"/>
                    <a:pt x="11" y="11"/>
                    <a:pt x="11" y="11"/>
                  </a:cubicBezTo>
                  <a:cubicBezTo>
                    <a:pt x="11" y="11"/>
                    <a:pt x="10" y="11"/>
                    <a:pt x="10" y="11"/>
                  </a:cubicBezTo>
                  <a:cubicBezTo>
                    <a:pt x="10" y="11"/>
                    <a:pt x="10" y="11"/>
                    <a:pt x="10" y="11"/>
                  </a:cubicBezTo>
                  <a:close/>
                  <a:moveTo>
                    <a:pt x="14" y="11"/>
                  </a:moveTo>
                  <a:cubicBezTo>
                    <a:pt x="14" y="11"/>
                    <a:pt x="13" y="11"/>
                    <a:pt x="12" y="11"/>
                  </a:cubicBezTo>
                  <a:cubicBezTo>
                    <a:pt x="15" y="9"/>
                    <a:pt x="17" y="7"/>
                    <a:pt x="19" y="5"/>
                  </a:cubicBezTo>
                  <a:cubicBezTo>
                    <a:pt x="22" y="2"/>
                    <a:pt x="19" y="5"/>
                    <a:pt x="18" y="6"/>
                  </a:cubicBezTo>
                  <a:cubicBezTo>
                    <a:pt x="16" y="8"/>
                    <a:pt x="15" y="9"/>
                    <a:pt x="14" y="11"/>
                  </a:cubicBezTo>
                  <a:cubicBezTo>
                    <a:pt x="14" y="11"/>
                    <a:pt x="14" y="11"/>
                    <a:pt x="14" y="11"/>
                  </a:cubicBezTo>
                  <a:close/>
                  <a:moveTo>
                    <a:pt x="21" y="11"/>
                  </a:moveTo>
                  <a:cubicBezTo>
                    <a:pt x="20" y="11"/>
                    <a:pt x="19" y="11"/>
                    <a:pt x="18" y="11"/>
                  </a:cubicBezTo>
                  <a:cubicBezTo>
                    <a:pt x="20" y="10"/>
                    <a:pt x="22" y="8"/>
                    <a:pt x="23" y="7"/>
                  </a:cubicBezTo>
                  <a:cubicBezTo>
                    <a:pt x="24" y="6"/>
                    <a:pt x="25" y="5"/>
                    <a:pt x="26" y="4"/>
                  </a:cubicBezTo>
                  <a:cubicBezTo>
                    <a:pt x="27" y="3"/>
                    <a:pt x="26" y="5"/>
                    <a:pt x="25" y="5"/>
                  </a:cubicBezTo>
                  <a:cubicBezTo>
                    <a:pt x="24" y="7"/>
                    <a:pt x="23" y="9"/>
                    <a:pt x="21" y="11"/>
                  </a:cubicBezTo>
                  <a:cubicBezTo>
                    <a:pt x="21" y="11"/>
                    <a:pt x="21" y="11"/>
                    <a:pt x="21" y="11"/>
                  </a:cubicBezTo>
                  <a:close/>
                  <a:moveTo>
                    <a:pt x="24" y="11"/>
                  </a:moveTo>
                  <a:cubicBezTo>
                    <a:pt x="24" y="11"/>
                    <a:pt x="24" y="11"/>
                    <a:pt x="24" y="11"/>
                  </a:cubicBezTo>
                  <a:cubicBezTo>
                    <a:pt x="23" y="11"/>
                    <a:pt x="22" y="11"/>
                    <a:pt x="22" y="11"/>
                  </a:cubicBezTo>
                  <a:cubicBezTo>
                    <a:pt x="24" y="9"/>
                    <a:pt x="26" y="6"/>
                    <a:pt x="29" y="4"/>
                  </a:cubicBezTo>
                  <a:cubicBezTo>
                    <a:pt x="32" y="3"/>
                    <a:pt x="29" y="6"/>
                    <a:pt x="28" y="6"/>
                  </a:cubicBezTo>
                  <a:cubicBezTo>
                    <a:pt x="27" y="8"/>
                    <a:pt x="25" y="10"/>
                    <a:pt x="24" y="11"/>
                  </a:cubicBezTo>
                  <a:close/>
                  <a:moveTo>
                    <a:pt x="45" y="4"/>
                  </a:moveTo>
                  <a:cubicBezTo>
                    <a:pt x="42" y="6"/>
                    <a:pt x="40" y="8"/>
                    <a:pt x="38" y="11"/>
                  </a:cubicBezTo>
                  <a:cubicBezTo>
                    <a:pt x="40" y="9"/>
                    <a:pt x="42" y="6"/>
                    <a:pt x="43" y="4"/>
                  </a:cubicBezTo>
                  <a:cubicBezTo>
                    <a:pt x="43" y="4"/>
                    <a:pt x="43" y="3"/>
                    <a:pt x="43" y="3"/>
                  </a:cubicBezTo>
                  <a:cubicBezTo>
                    <a:pt x="45" y="4"/>
                    <a:pt x="46" y="4"/>
                    <a:pt x="47" y="4"/>
                  </a:cubicBezTo>
                  <a:cubicBezTo>
                    <a:pt x="47" y="4"/>
                    <a:pt x="47" y="4"/>
                    <a:pt x="47" y="4"/>
                  </a:cubicBezTo>
                  <a:cubicBezTo>
                    <a:pt x="45" y="6"/>
                    <a:pt x="44" y="8"/>
                    <a:pt x="42" y="9"/>
                  </a:cubicBezTo>
                  <a:cubicBezTo>
                    <a:pt x="42" y="9"/>
                    <a:pt x="43" y="9"/>
                    <a:pt x="43" y="8"/>
                  </a:cubicBezTo>
                  <a:cubicBezTo>
                    <a:pt x="44" y="7"/>
                    <a:pt x="45" y="6"/>
                    <a:pt x="45" y="4"/>
                  </a:cubicBezTo>
                  <a:cubicBezTo>
                    <a:pt x="45" y="4"/>
                    <a:pt x="45" y="4"/>
                    <a:pt x="45" y="4"/>
                  </a:cubicBezTo>
                  <a:close/>
                  <a:moveTo>
                    <a:pt x="40" y="3"/>
                  </a:moveTo>
                  <a:cubicBezTo>
                    <a:pt x="38" y="4"/>
                    <a:pt x="37" y="5"/>
                    <a:pt x="36" y="7"/>
                  </a:cubicBezTo>
                  <a:cubicBezTo>
                    <a:pt x="35" y="7"/>
                    <a:pt x="35" y="7"/>
                    <a:pt x="34" y="8"/>
                  </a:cubicBezTo>
                  <a:cubicBezTo>
                    <a:pt x="36" y="6"/>
                    <a:pt x="36" y="5"/>
                    <a:pt x="37" y="3"/>
                  </a:cubicBezTo>
                  <a:cubicBezTo>
                    <a:pt x="37" y="3"/>
                    <a:pt x="37" y="3"/>
                    <a:pt x="37" y="3"/>
                  </a:cubicBezTo>
                  <a:cubicBezTo>
                    <a:pt x="39" y="3"/>
                    <a:pt x="41" y="3"/>
                    <a:pt x="43" y="3"/>
                  </a:cubicBezTo>
                  <a:cubicBezTo>
                    <a:pt x="40" y="5"/>
                    <a:pt x="38" y="7"/>
                    <a:pt x="36" y="9"/>
                  </a:cubicBezTo>
                  <a:cubicBezTo>
                    <a:pt x="36" y="9"/>
                    <a:pt x="37" y="9"/>
                    <a:pt x="37" y="8"/>
                  </a:cubicBezTo>
                  <a:cubicBezTo>
                    <a:pt x="38" y="7"/>
                    <a:pt x="39" y="5"/>
                    <a:pt x="40" y="4"/>
                  </a:cubicBezTo>
                  <a:cubicBezTo>
                    <a:pt x="40" y="3"/>
                    <a:pt x="40" y="3"/>
                    <a:pt x="40" y="3"/>
                  </a:cubicBezTo>
                  <a:close/>
                  <a:moveTo>
                    <a:pt x="37" y="6"/>
                  </a:moveTo>
                  <a:cubicBezTo>
                    <a:pt x="38" y="6"/>
                    <a:pt x="38" y="5"/>
                    <a:pt x="39" y="4"/>
                  </a:cubicBezTo>
                  <a:cubicBezTo>
                    <a:pt x="39" y="5"/>
                    <a:pt x="38" y="6"/>
                    <a:pt x="38" y="6"/>
                  </a:cubicBezTo>
                  <a:cubicBezTo>
                    <a:pt x="37" y="8"/>
                    <a:pt x="35" y="9"/>
                    <a:pt x="34" y="11"/>
                  </a:cubicBezTo>
                  <a:cubicBezTo>
                    <a:pt x="34" y="11"/>
                    <a:pt x="35" y="12"/>
                    <a:pt x="35" y="11"/>
                  </a:cubicBezTo>
                  <a:cubicBezTo>
                    <a:pt x="37" y="9"/>
                    <a:pt x="39" y="7"/>
                    <a:pt x="41" y="5"/>
                  </a:cubicBezTo>
                  <a:cubicBezTo>
                    <a:pt x="42" y="4"/>
                    <a:pt x="43" y="4"/>
                    <a:pt x="42" y="5"/>
                  </a:cubicBezTo>
                  <a:cubicBezTo>
                    <a:pt x="41" y="6"/>
                    <a:pt x="40" y="7"/>
                    <a:pt x="40" y="8"/>
                  </a:cubicBezTo>
                  <a:cubicBezTo>
                    <a:pt x="39" y="9"/>
                    <a:pt x="37" y="10"/>
                    <a:pt x="36" y="11"/>
                  </a:cubicBezTo>
                  <a:cubicBezTo>
                    <a:pt x="36" y="11"/>
                    <a:pt x="36" y="12"/>
                    <a:pt x="37" y="12"/>
                  </a:cubicBezTo>
                  <a:cubicBezTo>
                    <a:pt x="35" y="12"/>
                    <a:pt x="33" y="12"/>
                    <a:pt x="31" y="12"/>
                  </a:cubicBezTo>
                  <a:cubicBezTo>
                    <a:pt x="33" y="10"/>
                    <a:pt x="35" y="8"/>
                    <a:pt x="37" y="6"/>
                  </a:cubicBezTo>
                  <a:close/>
                  <a:moveTo>
                    <a:pt x="43" y="6"/>
                  </a:moveTo>
                  <a:cubicBezTo>
                    <a:pt x="43" y="6"/>
                    <a:pt x="44" y="5"/>
                    <a:pt x="44" y="5"/>
                  </a:cubicBezTo>
                  <a:cubicBezTo>
                    <a:pt x="44" y="6"/>
                    <a:pt x="44" y="7"/>
                    <a:pt x="43" y="7"/>
                  </a:cubicBezTo>
                  <a:cubicBezTo>
                    <a:pt x="42" y="9"/>
                    <a:pt x="41" y="10"/>
                    <a:pt x="39" y="12"/>
                  </a:cubicBezTo>
                  <a:cubicBezTo>
                    <a:pt x="39" y="12"/>
                    <a:pt x="39" y="12"/>
                    <a:pt x="39" y="12"/>
                  </a:cubicBezTo>
                  <a:cubicBezTo>
                    <a:pt x="38" y="12"/>
                    <a:pt x="38" y="12"/>
                    <a:pt x="37" y="12"/>
                  </a:cubicBezTo>
                  <a:cubicBezTo>
                    <a:pt x="39" y="10"/>
                    <a:pt x="41" y="8"/>
                    <a:pt x="43" y="6"/>
                  </a:cubicBezTo>
                  <a:close/>
                  <a:moveTo>
                    <a:pt x="46" y="6"/>
                  </a:moveTo>
                  <a:cubicBezTo>
                    <a:pt x="46" y="6"/>
                    <a:pt x="48" y="4"/>
                    <a:pt x="47" y="6"/>
                  </a:cubicBezTo>
                  <a:cubicBezTo>
                    <a:pt x="46" y="8"/>
                    <a:pt x="44" y="10"/>
                    <a:pt x="43" y="11"/>
                  </a:cubicBezTo>
                  <a:cubicBezTo>
                    <a:pt x="43" y="12"/>
                    <a:pt x="43" y="12"/>
                    <a:pt x="43" y="12"/>
                  </a:cubicBezTo>
                  <a:cubicBezTo>
                    <a:pt x="44" y="11"/>
                    <a:pt x="44" y="11"/>
                    <a:pt x="45" y="11"/>
                  </a:cubicBezTo>
                  <a:cubicBezTo>
                    <a:pt x="46" y="9"/>
                    <a:pt x="48" y="8"/>
                    <a:pt x="45" y="11"/>
                  </a:cubicBezTo>
                  <a:cubicBezTo>
                    <a:pt x="45" y="12"/>
                    <a:pt x="45" y="12"/>
                    <a:pt x="46" y="12"/>
                  </a:cubicBezTo>
                  <a:cubicBezTo>
                    <a:pt x="46" y="12"/>
                    <a:pt x="47" y="11"/>
                    <a:pt x="48" y="11"/>
                  </a:cubicBezTo>
                  <a:cubicBezTo>
                    <a:pt x="48" y="11"/>
                    <a:pt x="48" y="11"/>
                    <a:pt x="48" y="11"/>
                  </a:cubicBezTo>
                  <a:cubicBezTo>
                    <a:pt x="47" y="11"/>
                    <a:pt x="46" y="11"/>
                    <a:pt x="46" y="11"/>
                  </a:cubicBezTo>
                  <a:cubicBezTo>
                    <a:pt x="47" y="10"/>
                    <a:pt x="48" y="9"/>
                    <a:pt x="48" y="8"/>
                  </a:cubicBezTo>
                  <a:cubicBezTo>
                    <a:pt x="48" y="8"/>
                    <a:pt x="48" y="7"/>
                    <a:pt x="48" y="7"/>
                  </a:cubicBezTo>
                  <a:cubicBezTo>
                    <a:pt x="47" y="8"/>
                    <a:pt x="47" y="8"/>
                    <a:pt x="46" y="9"/>
                  </a:cubicBezTo>
                  <a:cubicBezTo>
                    <a:pt x="46" y="9"/>
                    <a:pt x="43" y="12"/>
                    <a:pt x="45" y="10"/>
                  </a:cubicBezTo>
                  <a:cubicBezTo>
                    <a:pt x="46" y="8"/>
                    <a:pt x="47" y="6"/>
                    <a:pt x="48" y="4"/>
                  </a:cubicBezTo>
                  <a:cubicBezTo>
                    <a:pt x="48" y="4"/>
                    <a:pt x="48" y="4"/>
                    <a:pt x="48" y="4"/>
                  </a:cubicBezTo>
                  <a:cubicBezTo>
                    <a:pt x="48" y="4"/>
                    <a:pt x="48" y="4"/>
                    <a:pt x="48" y="4"/>
                  </a:cubicBezTo>
                  <a:cubicBezTo>
                    <a:pt x="48" y="7"/>
                    <a:pt x="48" y="9"/>
                    <a:pt x="48" y="12"/>
                  </a:cubicBezTo>
                  <a:cubicBezTo>
                    <a:pt x="45" y="12"/>
                    <a:pt x="43" y="12"/>
                    <a:pt x="40" y="12"/>
                  </a:cubicBezTo>
                  <a:cubicBezTo>
                    <a:pt x="42" y="10"/>
                    <a:pt x="44" y="8"/>
                    <a:pt x="46" y="6"/>
                  </a:cubicBezTo>
                  <a:close/>
                  <a:moveTo>
                    <a:pt x="26" y="3"/>
                  </a:moveTo>
                  <a:cubicBezTo>
                    <a:pt x="30" y="3"/>
                    <a:pt x="33" y="3"/>
                    <a:pt x="36" y="3"/>
                  </a:cubicBezTo>
                  <a:cubicBezTo>
                    <a:pt x="35" y="4"/>
                    <a:pt x="33" y="5"/>
                    <a:pt x="32" y="6"/>
                  </a:cubicBezTo>
                  <a:cubicBezTo>
                    <a:pt x="33" y="5"/>
                    <a:pt x="33" y="4"/>
                    <a:pt x="34" y="4"/>
                  </a:cubicBezTo>
                  <a:cubicBezTo>
                    <a:pt x="34" y="3"/>
                    <a:pt x="34" y="3"/>
                    <a:pt x="34" y="3"/>
                  </a:cubicBezTo>
                  <a:cubicBezTo>
                    <a:pt x="31" y="5"/>
                    <a:pt x="29" y="7"/>
                    <a:pt x="27" y="9"/>
                  </a:cubicBezTo>
                  <a:cubicBezTo>
                    <a:pt x="27" y="9"/>
                    <a:pt x="27" y="8"/>
                    <a:pt x="27" y="8"/>
                  </a:cubicBezTo>
                  <a:cubicBezTo>
                    <a:pt x="29" y="7"/>
                    <a:pt x="30" y="5"/>
                    <a:pt x="31" y="3"/>
                  </a:cubicBezTo>
                  <a:cubicBezTo>
                    <a:pt x="31" y="3"/>
                    <a:pt x="31" y="3"/>
                    <a:pt x="31" y="3"/>
                  </a:cubicBezTo>
                  <a:cubicBezTo>
                    <a:pt x="28" y="4"/>
                    <a:pt x="26" y="6"/>
                    <a:pt x="24" y="8"/>
                  </a:cubicBezTo>
                  <a:cubicBezTo>
                    <a:pt x="23" y="9"/>
                    <a:pt x="21" y="12"/>
                    <a:pt x="23" y="9"/>
                  </a:cubicBezTo>
                  <a:cubicBezTo>
                    <a:pt x="24" y="7"/>
                    <a:pt x="26" y="6"/>
                    <a:pt x="27" y="4"/>
                  </a:cubicBezTo>
                  <a:cubicBezTo>
                    <a:pt x="28" y="3"/>
                    <a:pt x="27" y="3"/>
                    <a:pt x="27" y="3"/>
                  </a:cubicBezTo>
                  <a:cubicBezTo>
                    <a:pt x="25" y="4"/>
                    <a:pt x="23" y="6"/>
                    <a:pt x="21" y="8"/>
                  </a:cubicBezTo>
                  <a:cubicBezTo>
                    <a:pt x="20" y="9"/>
                    <a:pt x="16" y="12"/>
                    <a:pt x="19" y="9"/>
                  </a:cubicBezTo>
                  <a:cubicBezTo>
                    <a:pt x="20" y="7"/>
                    <a:pt x="22" y="5"/>
                    <a:pt x="24" y="3"/>
                  </a:cubicBezTo>
                  <a:cubicBezTo>
                    <a:pt x="24" y="3"/>
                    <a:pt x="24" y="3"/>
                    <a:pt x="23" y="3"/>
                  </a:cubicBezTo>
                  <a:cubicBezTo>
                    <a:pt x="21" y="4"/>
                    <a:pt x="19" y="6"/>
                    <a:pt x="17" y="8"/>
                  </a:cubicBezTo>
                  <a:cubicBezTo>
                    <a:pt x="17" y="9"/>
                    <a:pt x="16" y="9"/>
                    <a:pt x="16" y="9"/>
                  </a:cubicBezTo>
                  <a:cubicBezTo>
                    <a:pt x="14" y="11"/>
                    <a:pt x="17" y="8"/>
                    <a:pt x="17" y="7"/>
                  </a:cubicBezTo>
                  <a:cubicBezTo>
                    <a:pt x="19" y="6"/>
                    <a:pt x="20" y="5"/>
                    <a:pt x="21" y="3"/>
                  </a:cubicBezTo>
                  <a:cubicBezTo>
                    <a:pt x="22" y="3"/>
                    <a:pt x="21" y="3"/>
                    <a:pt x="21" y="3"/>
                  </a:cubicBezTo>
                  <a:cubicBezTo>
                    <a:pt x="19" y="4"/>
                    <a:pt x="17" y="6"/>
                    <a:pt x="15" y="8"/>
                  </a:cubicBezTo>
                  <a:cubicBezTo>
                    <a:pt x="14" y="9"/>
                    <a:pt x="13" y="10"/>
                    <a:pt x="12" y="10"/>
                  </a:cubicBezTo>
                  <a:cubicBezTo>
                    <a:pt x="13" y="10"/>
                    <a:pt x="14" y="9"/>
                    <a:pt x="14" y="8"/>
                  </a:cubicBezTo>
                  <a:cubicBezTo>
                    <a:pt x="15" y="6"/>
                    <a:pt x="17" y="4"/>
                    <a:pt x="19" y="3"/>
                  </a:cubicBezTo>
                  <a:cubicBezTo>
                    <a:pt x="19" y="3"/>
                    <a:pt x="19" y="3"/>
                    <a:pt x="19" y="3"/>
                  </a:cubicBezTo>
                  <a:cubicBezTo>
                    <a:pt x="21" y="3"/>
                    <a:pt x="24" y="3"/>
                    <a:pt x="26" y="3"/>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263"/>
            <p:cNvSpPr>
              <a:spLocks noEditPoints="1"/>
            </p:cNvSpPr>
            <p:nvPr/>
          </p:nvSpPr>
          <p:spPr bwMode="auto">
            <a:xfrm>
              <a:off x="7139233" y="3631634"/>
              <a:ext cx="55563" cy="50800"/>
            </a:xfrm>
            <a:custGeom>
              <a:avLst/>
              <a:gdLst>
                <a:gd name="T0" fmla="*/ 8 w 13"/>
                <a:gd name="T1" fmla="*/ 12 h 12"/>
                <a:gd name="T2" fmla="*/ 12 w 13"/>
                <a:gd name="T3" fmla="*/ 5 h 12"/>
                <a:gd name="T4" fmla="*/ 5 w 13"/>
                <a:gd name="T5" fmla="*/ 0 h 12"/>
                <a:gd name="T6" fmla="*/ 5 w 13"/>
                <a:gd name="T7" fmla="*/ 0 h 12"/>
                <a:gd name="T8" fmla="*/ 0 w 13"/>
                <a:gd name="T9" fmla="*/ 6 h 12"/>
                <a:gd name="T10" fmla="*/ 8 w 13"/>
                <a:gd name="T11" fmla="*/ 12 h 12"/>
                <a:gd name="T12" fmla="*/ 7 w 13"/>
                <a:gd name="T13" fmla="*/ 9 h 12"/>
                <a:gd name="T14" fmla="*/ 2 w 13"/>
                <a:gd name="T15" fmla="*/ 6 h 12"/>
                <a:gd name="T16" fmla="*/ 3 w 13"/>
                <a:gd name="T17" fmla="*/ 6 h 12"/>
                <a:gd name="T18" fmla="*/ 7 w 13"/>
                <a:gd name="T19" fmla="*/ 4 h 12"/>
                <a:gd name="T20" fmla="*/ 3 w 13"/>
                <a:gd name="T21" fmla="*/ 7 h 12"/>
                <a:gd name="T22" fmla="*/ 4 w 13"/>
                <a:gd name="T23" fmla="*/ 8 h 12"/>
                <a:gd name="T24" fmla="*/ 8 w 13"/>
                <a:gd name="T25" fmla="*/ 5 h 12"/>
                <a:gd name="T26" fmla="*/ 5 w 13"/>
                <a:gd name="T27" fmla="*/ 9 h 12"/>
                <a:gd name="T28" fmla="*/ 5 w 13"/>
                <a:gd name="T29" fmla="*/ 9 h 12"/>
                <a:gd name="T30" fmla="*/ 9 w 13"/>
                <a:gd name="T31" fmla="*/ 7 h 12"/>
                <a:gd name="T32" fmla="*/ 8 w 13"/>
                <a:gd name="T33" fmla="*/ 9 h 12"/>
                <a:gd name="T34" fmla="*/ 8 w 13"/>
                <a:gd name="T35" fmla="*/ 9 h 12"/>
                <a:gd name="T36" fmla="*/ 7 w 13"/>
                <a:gd name="T37" fmla="*/ 9 h 12"/>
                <a:gd name="T38" fmla="*/ 8 w 13"/>
                <a:gd name="T39" fmla="*/ 9 h 12"/>
                <a:gd name="T40" fmla="*/ 10 w 13"/>
                <a:gd name="T41" fmla="*/ 7 h 12"/>
                <a:gd name="T42" fmla="*/ 10 w 13"/>
                <a:gd name="T43" fmla="*/ 6 h 12"/>
                <a:gd name="T44" fmla="*/ 6 w 13"/>
                <a:gd name="T45" fmla="*/ 8 h 12"/>
                <a:gd name="T46" fmla="*/ 9 w 13"/>
                <a:gd name="T47" fmla="*/ 5 h 12"/>
                <a:gd name="T48" fmla="*/ 9 w 13"/>
                <a:gd name="T49" fmla="*/ 4 h 12"/>
                <a:gd name="T50" fmla="*/ 5 w 13"/>
                <a:gd name="T51" fmla="*/ 6 h 12"/>
                <a:gd name="T52" fmla="*/ 8 w 13"/>
                <a:gd name="T53" fmla="*/ 3 h 12"/>
                <a:gd name="T54" fmla="*/ 8 w 13"/>
                <a:gd name="T55" fmla="*/ 3 h 12"/>
                <a:gd name="T56" fmla="*/ 4 w 13"/>
                <a:gd name="T57" fmla="*/ 5 h 12"/>
                <a:gd name="T58" fmla="*/ 7 w 13"/>
                <a:gd name="T59" fmla="*/ 2 h 12"/>
                <a:gd name="T60" fmla="*/ 8 w 13"/>
                <a:gd name="T61" fmla="*/ 9 h 12"/>
                <a:gd name="T62" fmla="*/ 5 w 13"/>
                <a:gd name="T63" fmla="*/ 2 h 12"/>
                <a:gd name="T64" fmla="*/ 3 w 13"/>
                <a:gd name="T65" fmla="*/ 3 h 12"/>
                <a:gd name="T66" fmla="*/ 5 w 13"/>
                <a:gd name="T67" fmla="*/ 2 h 12"/>
                <a:gd name="T68" fmla="*/ 3 w 13"/>
                <a:gd name="T69" fmla="*/ 3 h 12"/>
                <a:gd name="T70" fmla="*/ 3 w 13"/>
                <a:gd name="T71" fmla="*/ 4 h 12"/>
                <a:gd name="T72" fmla="*/ 6 w 13"/>
                <a:gd name="T73" fmla="*/ 2 h 12"/>
                <a:gd name="T74" fmla="*/ 2 w 13"/>
                <a:gd name="T75" fmla="*/ 6 h 12"/>
                <a:gd name="T76" fmla="*/ 2 w 13"/>
                <a:gd name="T77" fmla="*/ 6 h 12"/>
                <a:gd name="T78" fmla="*/ 3 w 13"/>
                <a:gd name="T79"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 h="12">
                  <a:moveTo>
                    <a:pt x="8" y="12"/>
                  </a:moveTo>
                  <a:cubicBezTo>
                    <a:pt x="11" y="11"/>
                    <a:pt x="13" y="8"/>
                    <a:pt x="12" y="5"/>
                  </a:cubicBezTo>
                  <a:cubicBezTo>
                    <a:pt x="12" y="1"/>
                    <a:pt x="9" y="0"/>
                    <a:pt x="5" y="0"/>
                  </a:cubicBezTo>
                  <a:cubicBezTo>
                    <a:pt x="5" y="0"/>
                    <a:pt x="5" y="0"/>
                    <a:pt x="5" y="0"/>
                  </a:cubicBezTo>
                  <a:cubicBezTo>
                    <a:pt x="2" y="0"/>
                    <a:pt x="0" y="3"/>
                    <a:pt x="0" y="6"/>
                  </a:cubicBezTo>
                  <a:cubicBezTo>
                    <a:pt x="0" y="10"/>
                    <a:pt x="4" y="12"/>
                    <a:pt x="8" y="12"/>
                  </a:cubicBezTo>
                  <a:close/>
                  <a:moveTo>
                    <a:pt x="7" y="9"/>
                  </a:moveTo>
                  <a:cubicBezTo>
                    <a:pt x="5" y="10"/>
                    <a:pt x="3" y="9"/>
                    <a:pt x="2" y="6"/>
                  </a:cubicBezTo>
                  <a:cubicBezTo>
                    <a:pt x="2" y="6"/>
                    <a:pt x="2" y="6"/>
                    <a:pt x="3" y="6"/>
                  </a:cubicBezTo>
                  <a:cubicBezTo>
                    <a:pt x="4" y="5"/>
                    <a:pt x="5" y="5"/>
                    <a:pt x="7" y="4"/>
                  </a:cubicBezTo>
                  <a:cubicBezTo>
                    <a:pt x="6" y="5"/>
                    <a:pt x="4" y="6"/>
                    <a:pt x="3" y="7"/>
                  </a:cubicBezTo>
                  <a:cubicBezTo>
                    <a:pt x="3" y="8"/>
                    <a:pt x="3" y="8"/>
                    <a:pt x="4" y="8"/>
                  </a:cubicBezTo>
                  <a:cubicBezTo>
                    <a:pt x="5" y="7"/>
                    <a:pt x="6" y="6"/>
                    <a:pt x="8" y="5"/>
                  </a:cubicBezTo>
                  <a:cubicBezTo>
                    <a:pt x="7" y="6"/>
                    <a:pt x="6" y="7"/>
                    <a:pt x="5" y="9"/>
                  </a:cubicBezTo>
                  <a:cubicBezTo>
                    <a:pt x="5" y="9"/>
                    <a:pt x="5" y="9"/>
                    <a:pt x="5" y="9"/>
                  </a:cubicBezTo>
                  <a:cubicBezTo>
                    <a:pt x="7" y="8"/>
                    <a:pt x="8" y="7"/>
                    <a:pt x="9" y="7"/>
                  </a:cubicBezTo>
                  <a:cubicBezTo>
                    <a:pt x="9" y="8"/>
                    <a:pt x="8" y="8"/>
                    <a:pt x="8" y="9"/>
                  </a:cubicBezTo>
                  <a:cubicBezTo>
                    <a:pt x="8" y="9"/>
                    <a:pt x="8" y="9"/>
                    <a:pt x="8" y="9"/>
                  </a:cubicBezTo>
                  <a:cubicBezTo>
                    <a:pt x="8" y="9"/>
                    <a:pt x="8" y="9"/>
                    <a:pt x="7" y="9"/>
                  </a:cubicBezTo>
                  <a:close/>
                  <a:moveTo>
                    <a:pt x="8" y="9"/>
                  </a:moveTo>
                  <a:cubicBezTo>
                    <a:pt x="9" y="8"/>
                    <a:pt x="10" y="8"/>
                    <a:pt x="10" y="7"/>
                  </a:cubicBezTo>
                  <a:cubicBezTo>
                    <a:pt x="10" y="7"/>
                    <a:pt x="10" y="6"/>
                    <a:pt x="10" y="6"/>
                  </a:cubicBezTo>
                  <a:cubicBezTo>
                    <a:pt x="8" y="7"/>
                    <a:pt x="7" y="7"/>
                    <a:pt x="6" y="8"/>
                  </a:cubicBezTo>
                  <a:cubicBezTo>
                    <a:pt x="7" y="7"/>
                    <a:pt x="8" y="6"/>
                    <a:pt x="9" y="5"/>
                  </a:cubicBezTo>
                  <a:cubicBezTo>
                    <a:pt x="9" y="4"/>
                    <a:pt x="9" y="4"/>
                    <a:pt x="9" y="4"/>
                  </a:cubicBezTo>
                  <a:cubicBezTo>
                    <a:pt x="7" y="5"/>
                    <a:pt x="6" y="5"/>
                    <a:pt x="5" y="6"/>
                  </a:cubicBezTo>
                  <a:cubicBezTo>
                    <a:pt x="6" y="5"/>
                    <a:pt x="7" y="4"/>
                    <a:pt x="8" y="3"/>
                  </a:cubicBezTo>
                  <a:cubicBezTo>
                    <a:pt x="8" y="3"/>
                    <a:pt x="8" y="3"/>
                    <a:pt x="8" y="3"/>
                  </a:cubicBezTo>
                  <a:cubicBezTo>
                    <a:pt x="7" y="3"/>
                    <a:pt x="6" y="4"/>
                    <a:pt x="4" y="5"/>
                  </a:cubicBezTo>
                  <a:cubicBezTo>
                    <a:pt x="5" y="4"/>
                    <a:pt x="6" y="3"/>
                    <a:pt x="7" y="2"/>
                  </a:cubicBezTo>
                  <a:cubicBezTo>
                    <a:pt x="11" y="2"/>
                    <a:pt x="12" y="8"/>
                    <a:pt x="8" y="9"/>
                  </a:cubicBezTo>
                  <a:close/>
                  <a:moveTo>
                    <a:pt x="5" y="2"/>
                  </a:moveTo>
                  <a:cubicBezTo>
                    <a:pt x="4" y="3"/>
                    <a:pt x="4" y="3"/>
                    <a:pt x="3" y="3"/>
                  </a:cubicBezTo>
                  <a:cubicBezTo>
                    <a:pt x="4" y="3"/>
                    <a:pt x="4" y="2"/>
                    <a:pt x="5" y="2"/>
                  </a:cubicBezTo>
                  <a:close/>
                  <a:moveTo>
                    <a:pt x="3" y="3"/>
                  </a:moveTo>
                  <a:cubicBezTo>
                    <a:pt x="3" y="4"/>
                    <a:pt x="3" y="4"/>
                    <a:pt x="3" y="4"/>
                  </a:cubicBezTo>
                  <a:cubicBezTo>
                    <a:pt x="4" y="3"/>
                    <a:pt x="5" y="3"/>
                    <a:pt x="6" y="2"/>
                  </a:cubicBezTo>
                  <a:cubicBezTo>
                    <a:pt x="5" y="3"/>
                    <a:pt x="4" y="5"/>
                    <a:pt x="2" y="6"/>
                  </a:cubicBezTo>
                  <a:cubicBezTo>
                    <a:pt x="2" y="6"/>
                    <a:pt x="2" y="6"/>
                    <a:pt x="2" y="6"/>
                  </a:cubicBezTo>
                  <a:cubicBezTo>
                    <a:pt x="2" y="5"/>
                    <a:pt x="2" y="4"/>
                    <a:pt x="3" y="3"/>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264"/>
            <p:cNvSpPr>
              <a:spLocks noEditPoints="1"/>
            </p:cNvSpPr>
            <p:nvPr/>
          </p:nvSpPr>
          <p:spPr bwMode="auto">
            <a:xfrm>
              <a:off x="8210796" y="6478022"/>
              <a:ext cx="166688" cy="157163"/>
            </a:xfrm>
            <a:custGeom>
              <a:avLst/>
              <a:gdLst>
                <a:gd name="T0" fmla="*/ 31 w 39"/>
                <a:gd name="T1" fmla="*/ 0 h 37"/>
                <a:gd name="T2" fmla="*/ 9 w 39"/>
                <a:gd name="T3" fmla="*/ 1 h 37"/>
                <a:gd name="T4" fmla="*/ 8 w 39"/>
                <a:gd name="T5" fmla="*/ 1 h 37"/>
                <a:gd name="T6" fmla="*/ 11 w 39"/>
                <a:gd name="T7" fmla="*/ 20 h 37"/>
                <a:gd name="T8" fmla="*/ 8 w 39"/>
                <a:gd name="T9" fmla="*/ 37 h 37"/>
                <a:gd name="T10" fmla="*/ 29 w 39"/>
                <a:gd name="T11" fmla="*/ 36 h 37"/>
                <a:gd name="T12" fmla="*/ 38 w 39"/>
                <a:gd name="T13" fmla="*/ 28 h 37"/>
                <a:gd name="T14" fmla="*/ 38 w 39"/>
                <a:gd name="T15" fmla="*/ 9 h 37"/>
                <a:gd name="T16" fmla="*/ 28 w 39"/>
                <a:gd name="T17" fmla="*/ 33 h 37"/>
                <a:gd name="T18" fmla="*/ 26 w 39"/>
                <a:gd name="T19" fmla="*/ 31 h 37"/>
                <a:gd name="T20" fmla="*/ 25 w 39"/>
                <a:gd name="T21" fmla="*/ 29 h 37"/>
                <a:gd name="T22" fmla="*/ 23 w 39"/>
                <a:gd name="T23" fmla="*/ 27 h 37"/>
                <a:gd name="T24" fmla="*/ 23 w 39"/>
                <a:gd name="T25" fmla="*/ 27 h 37"/>
                <a:gd name="T26" fmla="*/ 23 w 39"/>
                <a:gd name="T27" fmla="*/ 27 h 37"/>
                <a:gd name="T28" fmla="*/ 26 w 39"/>
                <a:gd name="T29" fmla="*/ 20 h 37"/>
                <a:gd name="T30" fmla="*/ 32 w 39"/>
                <a:gd name="T31" fmla="*/ 31 h 37"/>
                <a:gd name="T32" fmla="*/ 29 w 39"/>
                <a:gd name="T33" fmla="*/ 31 h 37"/>
                <a:gd name="T34" fmla="*/ 31 w 39"/>
                <a:gd name="T35" fmla="*/ 24 h 37"/>
                <a:gd name="T36" fmla="*/ 30 w 39"/>
                <a:gd name="T37" fmla="*/ 23 h 37"/>
                <a:gd name="T38" fmla="*/ 32 w 39"/>
                <a:gd name="T39" fmla="*/ 31 h 37"/>
                <a:gd name="T40" fmla="*/ 27 w 39"/>
                <a:gd name="T41" fmla="*/ 20 h 37"/>
                <a:gd name="T42" fmla="*/ 26 w 39"/>
                <a:gd name="T43" fmla="*/ 19 h 37"/>
                <a:gd name="T44" fmla="*/ 26 w 39"/>
                <a:gd name="T45" fmla="*/ 19 h 37"/>
                <a:gd name="T46" fmla="*/ 25 w 39"/>
                <a:gd name="T47" fmla="*/ 18 h 37"/>
                <a:gd name="T48" fmla="*/ 26 w 39"/>
                <a:gd name="T49" fmla="*/ 13 h 37"/>
                <a:gd name="T50" fmla="*/ 20 w 39"/>
                <a:gd name="T51" fmla="*/ 19 h 37"/>
                <a:gd name="T52" fmla="*/ 10 w 39"/>
                <a:gd name="T53" fmla="*/ 24 h 37"/>
                <a:gd name="T54" fmla="*/ 16 w 39"/>
                <a:gd name="T55" fmla="*/ 20 h 37"/>
                <a:gd name="T56" fmla="*/ 13 w 39"/>
                <a:gd name="T57" fmla="*/ 12 h 37"/>
                <a:gd name="T58" fmla="*/ 13 w 39"/>
                <a:gd name="T59" fmla="*/ 10 h 37"/>
                <a:gd name="T60" fmla="*/ 9 w 39"/>
                <a:gd name="T61" fmla="*/ 7 h 37"/>
                <a:gd name="T62" fmla="*/ 7 w 39"/>
                <a:gd name="T63" fmla="*/ 12 h 37"/>
                <a:gd name="T64" fmla="*/ 7 w 39"/>
                <a:gd name="T65" fmla="*/ 6 h 37"/>
                <a:gd name="T66" fmla="*/ 8 w 39"/>
                <a:gd name="T67" fmla="*/ 3 h 37"/>
                <a:gd name="T68" fmla="*/ 11 w 39"/>
                <a:gd name="T69" fmla="*/ 8 h 37"/>
                <a:gd name="T70" fmla="*/ 10 w 39"/>
                <a:gd name="T71" fmla="*/ 6 h 37"/>
                <a:gd name="T72" fmla="*/ 7 w 39"/>
                <a:gd name="T73" fmla="*/ 12 h 37"/>
                <a:gd name="T74" fmla="*/ 14 w 39"/>
                <a:gd name="T75" fmla="*/ 11 h 37"/>
                <a:gd name="T76" fmla="*/ 16 w 39"/>
                <a:gd name="T77" fmla="*/ 12 h 37"/>
                <a:gd name="T78" fmla="*/ 16 w 39"/>
                <a:gd name="T79" fmla="*/ 12 h 37"/>
                <a:gd name="T80" fmla="*/ 16 w 39"/>
                <a:gd name="T81" fmla="*/ 12 h 37"/>
                <a:gd name="T82" fmla="*/ 31 w 39"/>
                <a:gd name="T83" fmla="*/ 4 h 37"/>
                <a:gd name="T84" fmla="*/ 15 w 39"/>
                <a:gd name="T85" fmla="*/ 17 h 37"/>
                <a:gd name="T86" fmla="*/ 19 w 39"/>
                <a:gd name="T87" fmla="*/ 14 h 37"/>
                <a:gd name="T88" fmla="*/ 14 w 39"/>
                <a:gd name="T89" fmla="*/ 20 h 37"/>
                <a:gd name="T90" fmla="*/ 20 w 39"/>
                <a:gd name="T91" fmla="*/ 14 h 37"/>
                <a:gd name="T92" fmla="*/ 32 w 39"/>
                <a:gd name="T93" fmla="*/ 4 h 37"/>
                <a:gd name="T94" fmla="*/ 28 w 39"/>
                <a:gd name="T95" fmla="*/ 8 h 37"/>
                <a:gd name="T96" fmla="*/ 13 w 39"/>
                <a:gd name="T97" fmla="*/ 19 h 37"/>
                <a:gd name="T98" fmla="*/ 13 w 39"/>
                <a:gd name="T99" fmla="*/ 18 h 37"/>
                <a:gd name="T100" fmla="*/ 13 w 39"/>
                <a:gd name="T101" fmla="*/ 26 h 37"/>
                <a:gd name="T102" fmla="*/ 10 w 39"/>
                <a:gd name="T103" fmla="*/ 30 h 37"/>
                <a:gd name="T104" fmla="*/ 19 w 39"/>
                <a:gd name="T105" fmla="*/ 18 h 37"/>
                <a:gd name="T106" fmla="*/ 18 w 39"/>
                <a:gd name="T107" fmla="*/ 18 h 37"/>
                <a:gd name="T108" fmla="*/ 14 w 39"/>
                <a:gd name="T109" fmla="*/ 13 h 37"/>
                <a:gd name="T110" fmla="*/ 8 w 39"/>
                <a:gd name="T111" fmla="*/ 34 h 37"/>
                <a:gd name="T112" fmla="*/ 31 w 39"/>
                <a:gd name="T113" fmla="*/ 12 h 37"/>
                <a:gd name="T114" fmla="*/ 19 w 39"/>
                <a:gd name="T115" fmla="*/ 24 h 37"/>
                <a:gd name="T116" fmla="*/ 29 w 39"/>
                <a:gd name="T117"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 h="37">
                  <a:moveTo>
                    <a:pt x="38" y="7"/>
                  </a:moveTo>
                  <a:cubicBezTo>
                    <a:pt x="36" y="5"/>
                    <a:pt x="33" y="3"/>
                    <a:pt x="31" y="1"/>
                  </a:cubicBezTo>
                  <a:cubicBezTo>
                    <a:pt x="31" y="1"/>
                    <a:pt x="31" y="1"/>
                    <a:pt x="31" y="0"/>
                  </a:cubicBezTo>
                  <a:cubicBezTo>
                    <a:pt x="31" y="0"/>
                    <a:pt x="31" y="0"/>
                    <a:pt x="31" y="0"/>
                  </a:cubicBezTo>
                  <a:cubicBezTo>
                    <a:pt x="31" y="0"/>
                    <a:pt x="31" y="0"/>
                    <a:pt x="31" y="0"/>
                  </a:cubicBezTo>
                  <a:cubicBezTo>
                    <a:pt x="31" y="0"/>
                    <a:pt x="30" y="0"/>
                    <a:pt x="30" y="1"/>
                  </a:cubicBezTo>
                  <a:cubicBezTo>
                    <a:pt x="26" y="4"/>
                    <a:pt x="22" y="8"/>
                    <a:pt x="18" y="12"/>
                  </a:cubicBezTo>
                  <a:cubicBezTo>
                    <a:pt x="15" y="8"/>
                    <a:pt x="12" y="4"/>
                    <a:pt x="9" y="1"/>
                  </a:cubicBezTo>
                  <a:cubicBezTo>
                    <a:pt x="9" y="1"/>
                    <a:pt x="9" y="1"/>
                    <a:pt x="9" y="1"/>
                  </a:cubicBezTo>
                  <a:cubicBezTo>
                    <a:pt x="9" y="1"/>
                    <a:pt x="9" y="1"/>
                    <a:pt x="9" y="1"/>
                  </a:cubicBezTo>
                  <a:cubicBezTo>
                    <a:pt x="9" y="1"/>
                    <a:pt x="9" y="1"/>
                    <a:pt x="9" y="1"/>
                  </a:cubicBezTo>
                  <a:cubicBezTo>
                    <a:pt x="8" y="1"/>
                    <a:pt x="8" y="1"/>
                    <a:pt x="8" y="1"/>
                  </a:cubicBezTo>
                  <a:cubicBezTo>
                    <a:pt x="5" y="3"/>
                    <a:pt x="3" y="5"/>
                    <a:pt x="0" y="6"/>
                  </a:cubicBezTo>
                  <a:cubicBezTo>
                    <a:pt x="0" y="7"/>
                    <a:pt x="0" y="7"/>
                    <a:pt x="0" y="7"/>
                  </a:cubicBezTo>
                  <a:cubicBezTo>
                    <a:pt x="0" y="7"/>
                    <a:pt x="0" y="8"/>
                    <a:pt x="0" y="8"/>
                  </a:cubicBezTo>
                  <a:cubicBezTo>
                    <a:pt x="4" y="12"/>
                    <a:pt x="7" y="16"/>
                    <a:pt x="11" y="20"/>
                  </a:cubicBezTo>
                  <a:cubicBezTo>
                    <a:pt x="8" y="23"/>
                    <a:pt x="4" y="26"/>
                    <a:pt x="1" y="29"/>
                  </a:cubicBezTo>
                  <a:cubicBezTo>
                    <a:pt x="1" y="30"/>
                    <a:pt x="1" y="30"/>
                    <a:pt x="1" y="30"/>
                  </a:cubicBezTo>
                  <a:cubicBezTo>
                    <a:pt x="1" y="30"/>
                    <a:pt x="1" y="31"/>
                    <a:pt x="1" y="31"/>
                  </a:cubicBezTo>
                  <a:cubicBezTo>
                    <a:pt x="3" y="33"/>
                    <a:pt x="5" y="35"/>
                    <a:pt x="8" y="37"/>
                  </a:cubicBezTo>
                  <a:cubicBezTo>
                    <a:pt x="8" y="37"/>
                    <a:pt x="8" y="37"/>
                    <a:pt x="8" y="37"/>
                  </a:cubicBezTo>
                  <a:cubicBezTo>
                    <a:pt x="8" y="37"/>
                    <a:pt x="9" y="37"/>
                    <a:pt x="9" y="36"/>
                  </a:cubicBezTo>
                  <a:cubicBezTo>
                    <a:pt x="12" y="33"/>
                    <a:pt x="16" y="30"/>
                    <a:pt x="19" y="26"/>
                  </a:cubicBezTo>
                  <a:cubicBezTo>
                    <a:pt x="23" y="29"/>
                    <a:pt x="25" y="33"/>
                    <a:pt x="29" y="36"/>
                  </a:cubicBezTo>
                  <a:cubicBezTo>
                    <a:pt x="29" y="36"/>
                    <a:pt x="29" y="36"/>
                    <a:pt x="29" y="37"/>
                  </a:cubicBezTo>
                  <a:cubicBezTo>
                    <a:pt x="30" y="37"/>
                    <a:pt x="30" y="37"/>
                    <a:pt x="30" y="36"/>
                  </a:cubicBezTo>
                  <a:cubicBezTo>
                    <a:pt x="33" y="34"/>
                    <a:pt x="36" y="32"/>
                    <a:pt x="38" y="29"/>
                  </a:cubicBezTo>
                  <a:cubicBezTo>
                    <a:pt x="38" y="29"/>
                    <a:pt x="38" y="29"/>
                    <a:pt x="38" y="28"/>
                  </a:cubicBezTo>
                  <a:cubicBezTo>
                    <a:pt x="38" y="28"/>
                    <a:pt x="38" y="28"/>
                    <a:pt x="38" y="28"/>
                  </a:cubicBezTo>
                  <a:cubicBezTo>
                    <a:pt x="34" y="25"/>
                    <a:pt x="31" y="21"/>
                    <a:pt x="28" y="18"/>
                  </a:cubicBezTo>
                  <a:cubicBezTo>
                    <a:pt x="31" y="15"/>
                    <a:pt x="35" y="12"/>
                    <a:pt x="38" y="9"/>
                  </a:cubicBezTo>
                  <a:cubicBezTo>
                    <a:pt x="38" y="9"/>
                    <a:pt x="38" y="9"/>
                    <a:pt x="38" y="9"/>
                  </a:cubicBezTo>
                  <a:cubicBezTo>
                    <a:pt x="39" y="8"/>
                    <a:pt x="39" y="8"/>
                    <a:pt x="38" y="7"/>
                  </a:cubicBezTo>
                  <a:close/>
                  <a:moveTo>
                    <a:pt x="29" y="33"/>
                  </a:moveTo>
                  <a:cubicBezTo>
                    <a:pt x="29" y="33"/>
                    <a:pt x="29" y="33"/>
                    <a:pt x="29" y="33"/>
                  </a:cubicBezTo>
                  <a:cubicBezTo>
                    <a:pt x="28" y="33"/>
                    <a:pt x="28" y="33"/>
                    <a:pt x="28" y="33"/>
                  </a:cubicBezTo>
                  <a:cubicBezTo>
                    <a:pt x="29" y="32"/>
                    <a:pt x="29" y="31"/>
                    <a:pt x="30" y="31"/>
                  </a:cubicBezTo>
                  <a:cubicBezTo>
                    <a:pt x="31" y="30"/>
                    <a:pt x="32" y="29"/>
                    <a:pt x="33" y="29"/>
                  </a:cubicBezTo>
                  <a:cubicBezTo>
                    <a:pt x="31" y="30"/>
                    <a:pt x="30" y="32"/>
                    <a:pt x="29" y="33"/>
                  </a:cubicBezTo>
                  <a:close/>
                  <a:moveTo>
                    <a:pt x="26" y="31"/>
                  </a:moveTo>
                  <a:cubicBezTo>
                    <a:pt x="28" y="29"/>
                    <a:pt x="30" y="28"/>
                    <a:pt x="31" y="27"/>
                  </a:cubicBezTo>
                  <a:cubicBezTo>
                    <a:pt x="30" y="28"/>
                    <a:pt x="28" y="30"/>
                    <a:pt x="27" y="32"/>
                  </a:cubicBezTo>
                  <a:cubicBezTo>
                    <a:pt x="27" y="32"/>
                    <a:pt x="27" y="31"/>
                    <a:pt x="26" y="31"/>
                  </a:cubicBezTo>
                  <a:close/>
                  <a:moveTo>
                    <a:pt x="25" y="29"/>
                  </a:moveTo>
                  <a:cubicBezTo>
                    <a:pt x="27" y="28"/>
                    <a:pt x="29" y="27"/>
                    <a:pt x="29" y="26"/>
                  </a:cubicBezTo>
                  <a:cubicBezTo>
                    <a:pt x="28" y="27"/>
                    <a:pt x="27" y="29"/>
                    <a:pt x="26" y="30"/>
                  </a:cubicBezTo>
                  <a:cubicBezTo>
                    <a:pt x="26" y="30"/>
                    <a:pt x="25" y="30"/>
                    <a:pt x="25" y="29"/>
                  </a:cubicBezTo>
                  <a:close/>
                  <a:moveTo>
                    <a:pt x="23" y="27"/>
                  </a:moveTo>
                  <a:cubicBezTo>
                    <a:pt x="25" y="26"/>
                    <a:pt x="27" y="25"/>
                    <a:pt x="29" y="23"/>
                  </a:cubicBezTo>
                  <a:cubicBezTo>
                    <a:pt x="29" y="23"/>
                    <a:pt x="27" y="25"/>
                    <a:pt x="27" y="25"/>
                  </a:cubicBezTo>
                  <a:cubicBezTo>
                    <a:pt x="26" y="27"/>
                    <a:pt x="26" y="28"/>
                    <a:pt x="25" y="29"/>
                  </a:cubicBezTo>
                  <a:cubicBezTo>
                    <a:pt x="24" y="28"/>
                    <a:pt x="24" y="28"/>
                    <a:pt x="23" y="27"/>
                  </a:cubicBezTo>
                  <a:close/>
                  <a:moveTo>
                    <a:pt x="22" y="25"/>
                  </a:moveTo>
                  <a:cubicBezTo>
                    <a:pt x="23" y="24"/>
                    <a:pt x="25" y="23"/>
                    <a:pt x="27" y="22"/>
                  </a:cubicBezTo>
                  <a:cubicBezTo>
                    <a:pt x="26" y="22"/>
                    <a:pt x="25" y="24"/>
                    <a:pt x="25" y="25"/>
                  </a:cubicBezTo>
                  <a:cubicBezTo>
                    <a:pt x="24" y="25"/>
                    <a:pt x="24" y="26"/>
                    <a:pt x="23" y="27"/>
                  </a:cubicBezTo>
                  <a:cubicBezTo>
                    <a:pt x="22" y="26"/>
                    <a:pt x="22" y="26"/>
                    <a:pt x="22" y="25"/>
                  </a:cubicBezTo>
                  <a:close/>
                  <a:moveTo>
                    <a:pt x="20" y="24"/>
                  </a:moveTo>
                  <a:cubicBezTo>
                    <a:pt x="20" y="24"/>
                    <a:pt x="20" y="24"/>
                    <a:pt x="20" y="24"/>
                  </a:cubicBezTo>
                  <a:cubicBezTo>
                    <a:pt x="22" y="23"/>
                    <a:pt x="24" y="21"/>
                    <a:pt x="26" y="20"/>
                  </a:cubicBezTo>
                  <a:cubicBezTo>
                    <a:pt x="25" y="20"/>
                    <a:pt x="24" y="22"/>
                    <a:pt x="23" y="23"/>
                  </a:cubicBezTo>
                  <a:cubicBezTo>
                    <a:pt x="22" y="23"/>
                    <a:pt x="22" y="24"/>
                    <a:pt x="21" y="25"/>
                  </a:cubicBezTo>
                  <a:cubicBezTo>
                    <a:pt x="21" y="25"/>
                    <a:pt x="20" y="24"/>
                    <a:pt x="20" y="24"/>
                  </a:cubicBezTo>
                  <a:close/>
                  <a:moveTo>
                    <a:pt x="32" y="31"/>
                  </a:moveTo>
                  <a:cubicBezTo>
                    <a:pt x="32" y="30"/>
                    <a:pt x="33" y="29"/>
                    <a:pt x="34" y="28"/>
                  </a:cubicBezTo>
                  <a:cubicBezTo>
                    <a:pt x="34" y="28"/>
                    <a:pt x="34" y="28"/>
                    <a:pt x="34" y="28"/>
                  </a:cubicBezTo>
                  <a:cubicBezTo>
                    <a:pt x="32" y="28"/>
                    <a:pt x="31" y="29"/>
                    <a:pt x="30" y="30"/>
                  </a:cubicBezTo>
                  <a:cubicBezTo>
                    <a:pt x="29" y="31"/>
                    <a:pt x="28" y="33"/>
                    <a:pt x="29" y="31"/>
                  </a:cubicBezTo>
                  <a:cubicBezTo>
                    <a:pt x="30" y="29"/>
                    <a:pt x="31" y="28"/>
                    <a:pt x="32" y="26"/>
                  </a:cubicBezTo>
                  <a:cubicBezTo>
                    <a:pt x="33" y="26"/>
                    <a:pt x="32" y="26"/>
                    <a:pt x="32" y="26"/>
                  </a:cubicBezTo>
                  <a:cubicBezTo>
                    <a:pt x="30" y="27"/>
                    <a:pt x="28" y="29"/>
                    <a:pt x="26" y="30"/>
                  </a:cubicBezTo>
                  <a:cubicBezTo>
                    <a:pt x="27" y="29"/>
                    <a:pt x="30" y="26"/>
                    <a:pt x="31" y="24"/>
                  </a:cubicBezTo>
                  <a:cubicBezTo>
                    <a:pt x="31" y="24"/>
                    <a:pt x="31" y="24"/>
                    <a:pt x="31" y="24"/>
                  </a:cubicBezTo>
                  <a:cubicBezTo>
                    <a:pt x="29" y="25"/>
                    <a:pt x="28" y="26"/>
                    <a:pt x="26" y="28"/>
                  </a:cubicBezTo>
                  <a:cubicBezTo>
                    <a:pt x="24" y="30"/>
                    <a:pt x="27" y="27"/>
                    <a:pt x="27" y="27"/>
                  </a:cubicBezTo>
                  <a:cubicBezTo>
                    <a:pt x="28" y="25"/>
                    <a:pt x="29" y="24"/>
                    <a:pt x="30" y="23"/>
                  </a:cubicBezTo>
                  <a:cubicBezTo>
                    <a:pt x="30" y="23"/>
                    <a:pt x="30" y="23"/>
                    <a:pt x="30" y="23"/>
                  </a:cubicBezTo>
                  <a:cubicBezTo>
                    <a:pt x="31" y="25"/>
                    <a:pt x="33" y="27"/>
                    <a:pt x="35" y="29"/>
                  </a:cubicBezTo>
                  <a:cubicBezTo>
                    <a:pt x="34" y="30"/>
                    <a:pt x="33" y="30"/>
                    <a:pt x="31" y="31"/>
                  </a:cubicBezTo>
                  <a:cubicBezTo>
                    <a:pt x="28" y="34"/>
                    <a:pt x="31" y="32"/>
                    <a:pt x="32" y="31"/>
                  </a:cubicBezTo>
                  <a:close/>
                  <a:moveTo>
                    <a:pt x="29" y="22"/>
                  </a:moveTo>
                  <a:cubicBezTo>
                    <a:pt x="28" y="23"/>
                    <a:pt x="27" y="24"/>
                    <a:pt x="26" y="25"/>
                  </a:cubicBezTo>
                  <a:cubicBezTo>
                    <a:pt x="25" y="26"/>
                    <a:pt x="22" y="28"/>
                    <a:pt x="24" y="26"/>
                  </a:cubicBezTo>
                  <a:cubicBezTo>
                    <a:pt x="26" y="24"/>
                    <a:pt x="27" y="23"/>
                    <a:pt x="27" y="20"/>
                  </a:cubicBezTo>
                  <a:cubicBezTo>
                    <a:pt x="28" y="20"/>
                    <a:pt x="27" y="20"/>
                    <a:pt x="27" y="20"/>
                  </a:cubicBezTo>
                  <a:cubicBezTo>
                    <a:pt x="26" y="22"/>
                    <a:pt x="24" y="23"/>
                    <a:pt x="23" y="24"/>
                  </a:cubicBezTo>
                  <a:cubicBezTo>
                    <a:pt x="21" y="26"/>
                    <a:pt x="22" y="24"/>
                    <a:pt x="23" y="24"/>
                  </a:cubicBezTo>
                  <a:cubicBezTo>
                    <a:pt x="24" y="22"/>
                    <a:pt x="26" y="21"/>
                    <a:pt x="26" y="19"/>
                  </a:cubicBezTo>
                  <a:cubicBezTo>
                    <a:pt x="27" y="20"/>
                    <a:pt x="28" y="21"/>
                    <a:pt x="29" y="22"/>
                  </a:cubicBezTo>
                  <a:cubicBezTo>
                    <a:pt x="29" y="22"/>
                    <a:pt x="29" y="22"/>
                    <a:pt x="29" y="22"/>
                  </a:cubicBezTo>
                  <a:close/>
                  <a:moveTo>
                    <a:pt x="26" y="19"/>
                  </a:moveTo>
                  <a:cubicBezTo>
                    <a:pt x="26" y="19"/>
                    <a:pt x="26" y="19"/>
                    <a:pt x="26" y="19"/>
                  </a:cubicBezTo>
                  <a:cubicBezTo>
                    <a:pt x="24" y="20"/>
                    <a:pt x="22" y="22"/>
                    <a:pt x="20" y="23"/>
                  </a:cubicBezTo>
                  <a:cubicBezTo>
                    <a:pt x="20" y="23"/>
                    <a:pt x="21" y="23"/>
                    <a:pt x="21" y="23"/>
                  </a:cubicBezTo>
                  <a:cubicBezTo>
                    <a:pt x="22" y="21"/>
                    <a:pt x="23" y="20"/>
                    <a:pt x="24" y="19"/>
                  </a:cubicBezTo>
                  <a:cubicBezTo>
                    <a:pt x="24" y="19"/>
                    <a:pt x="25" y="18"/>
                    <a:pt x="25" y="18"/>
                  </a:cubicBezTo>
                  <a:cubicBezTo>
                    <a:pt x="25" y="18"/>
                    <a:pt x="26" y="18"/>
                    <a:pt x="26" y="19"/>
                  </a:cubicBezTo>
                  <a:close/>
                  <a:moveTo>
                    <a:pt x="5" y="32"/>
                  </a:moveTo>
                  <a:cubicBezTo>
                    <a:pt x="9" y="28"/>
                    <a:pt x="14" y="24"/>
                    <a:pt x="18" y="20"/>
                  </a:cubicBezTo>
                  <a:cubicBezTo>
                    <a:pt x="20" y="17"/>
                    <a:pt x="23" y="15"/>
                    <a:pt x="26" y="13"/>
                  </a:cubicBezTo>
                  <a:cubicBezTo>
                    <a:pt x="28" y="12"/>
                    <a:pt x="30" y="9"/>
                    <a:pt x="32" y="8"/>
                  </a:cubicBezTo>
                  <a:cubicBezTo>
                    <a:pt x="34" y="6"/>
                    <a:pt x="31" y="9"/>
                    <a:pt x="30" y="9"/>
                  </a:cubicBezTo>
                  <a:cubicBezTo>
                    <a:pt x="29" y="11"/>
                    <a:pt x="28" y="12"/>
                    <a:pt x="27" y="13"/>
                  </a:cubicBezTo>
                  <a:cubicBezTo>
                    <a:pt x="25" y="15"/>
                    <a:pt x="22" y="17"/>
                    <a:pt x="20" y="19"/>
                  </a:cubicBezTo>
                  <a:cubicBezTo>
                    <a:pt x="15" y="24"/>
                    <a:pt x="11" y="28"/>
                    <a:pt x="6" y="33"/>
                  </a:cubicBezTo>
                  <a:cubicBezTo>
                    <a:pt x="6" y="33"/>
                    <a:pt x="5" y="32"/>
                    <a:pt x="5" y="32"/>
                  </a:cubicBezTo>
                  <a:close/>
                  <a:moveTo>
                    <a:pt x="4" y="30"/>
                  </a:moveTo>
                  <a:cubicBezTo>
                    <a:pt x="6" y="28"/>
                    <a:pt x="8" y="26"/>
                    <a:pt x="10" y="24"/>
                  </a:cubicBezTo>
                  <a:cubicBezTo>
                    <a:pt x="10" y="24"/>
                    <a:pt x="11" y="23"/>
                    <a:pt x="11" y="23"/>
                  </a:cubicBezTo>
                  <a:cubicBezTo>
                    <a:pt x="13" y="21"/>
                    <a:pt x="15" y="19"/>
                    <a:pt x="17" y="17"/>
                  </a:cubicBezTo>
                  <a:cubicBezTo>
                    <a:pt x="19" y="15"/>
                    <a:pt x="21" y="14"/>
                    <a:pt x="23" y="13"/>
                  </a:cubicBezTo>
                  <a:cubicBezTo>
                    <a:pt x="21" y="15"/>
                    <a:pt x="18" y="17"/>
                    <a:pt x="16" y="20"/>
                  </a:cubicBezTo>
                  <a:cubicBezTo>
                    <a:pt x="12" y="24"/>
                    <a:pt x="7" y="26"/>
                    <a:pt x="4" y="31"/>
                  </a:cubicBezTo>
                  <a:cubicBezTo>
                    <a:pt x="4" y="31"/>
                    <a:pt x="4" y="31"/>
                    <a:pt x="4" y="30"/>
                  </a:cubicBezTo>
                  <a:close/>
                  <a:moveTo>
                    <a:pt x="8" y="14"/>
                  </a:moveTo>
                  <a:cubicBezTo>
                    <a:pt x="10" y="13"/>
                    <a:pt x="12" y="13"/>
                    <a:pt x="13" y="12"/>
                  </a:cubicBezTo>
                  <a:cubicBezTo>
                    <a:pt x="12" y="13"/>
                    <a:pt x="10" y="13"/>
                    <a:pt x="9" y="15"/>
                  </a:cubicBezTo>
                  <a:cubicBezTo>
                    <a:pt x="9" y="14"/>
                    <a:pt x="9" y="14"/>
                    <a:pt x="8" y="14"/>
                  </a:cubicBezTo>
                  <a:close/>
                  <a:moveTo>
                    <a:pt x="7" y="12"/>
                  </a:moveTo>
                  <a:cubicBezTo>
                    <a:pt x="9" y="12"/>
                    <a:pt x="11" y="11"/>
                    <a:pt x="13" y="10"/>
                  </a:cubicBezTo>
                  <a:cubicBezTo>
                    <a:pt x="11" y="11"/>
                    <a:pt x="9" y="12"/>
                    <a:pt x="8" y="13"/>
                  </a:cubicBezTo>
                  <a:cubicBezTo>
                    <a:pt x="8" y="13"/>
                    <a:pt x="7" y="13"/>
                    <a:pt x="7" y="12"/>
                  </a:cubicBezTo>
                  <a:close/>
                  <a:moveTo>
                    <a:pt x="5" y="10"/>
                  </a:moveTo>
                  <a:cubicBezTo>
                    <a:pt x="6" y="9"/>
                    <a:pt x="8" y="8"/>
                    <a:pt x="9" y="7"/>
                  </a:cubicBezTo>
                  <a:cubicBezTo>
                    <a:pt x="8" y="8"/>
                    <a:pt x="7" y="9"/>
                    <a:pt x="6" y="10"/>
                  </a:cubicBezTo>
                  <a:cubicBezTo>
                    <a:pt x="6" y="11"/>
                    <a:pt x="6" y="11"/>
                    <a:pt x="6" y="11"/>
                  </a:cubicBezTo>
                  <a:cubicBezTo>
                    <a:pt x="8" y="10"/>
                    <a:pt x="9" y="9"/>
                    <a:pt x="11" y="8"/>
                  </a:cubicBezTo>
                  <a:cubicBezTo>
                    <a:pt x="9" y="9"/>
                    <a:pt x="8" y="11"/>
                    <a:pt x="7" y="12"/>
                  </a:cubicBezTo>
                  <a:cubicBezTo>
                    <a:pt x="6" y="11"/>
                    <a:pt x="5" y="10"/>
                    <a:pt x="5" y="10"/>
                  </a:cubicBezTo>
                  <a:close/>
                  <a:moveTo>
                    <a:pt x="3" y="8"/>
                  </a:moveTo>
                  <a:cubicBezTo>
                    <a:pt x="4" y="7"/>
                    <a:pt x="6" y="6"/>
                    <a:pt x="7" y="6"/>
                  </a:cubicBezTo>
                  <a:cubicBezTo>
                    <a:pt x="7" y="6"/>
                    <a:pt x="7" y="6"/>
                    <a:pt x="7" y="6"/>
                  </a:cubicBezTo>
                  <a:cubicBezTo>
                    <a:pt x="6" y="7"/>
                    <a:pt x="5" y="8"/>
                    <a:pt x="4" y="9"/>
                  </a:cubicBezTo>
                  <a:cubicBezTo>
                    <a:pt x="4" y="9"/>
                    <a:pt x="4" y="9"/>
                    <a:pt x="3" y="8"/>
                  </a:cubicBezTo>
                  <a:close/>
                  <a:moveTo>
                    <a:pt x="3" y="8"/>
                  </a:moveTo>
                  <a:cubicBezTo>
                    <a:pt x="5" y="6"/>
                    <a:pt x="6" y="5"/>
                    <a:pt x="8" y="3"/>
                  </a:cubicBezTo>
                  <a:cubicBezTo>
                    <a:pt x="9" y="3"/>
                    <a:pt x="9" y="4"/>
                    <a:pt x="9" y="4"/>
                  </a:cubicBezTo>
                  <a:cubicBezTo>
                    <a:pt x="7" y="5"/>
                    <a:pt x="5" y="6"/>
                    <a:pt x="3" y="8"/>
                  </a:cubicBezTo>
                  <a:cubicBezTo>
                    <a:pt x="3" y="8"/>
                    <a:pt x="3" y="8"/>
                    <a:pt x="3" y="8"/>
                  </a:cubicBezTo>
                  <a:close/>
                  <a:moveTo>
                    <a:pt x="11" y="8"/>
                  </a:moveTo>
                  <a:cubicBezTo>
                    <a:pt x="10" y="8"/>
                    <a:pt x="9" y="9"/>
                    <a:pt x="8" y="10"/>
                  </a:cubicBezTo>
                  <a:cubicBezTo>
                    <a:pt x="7" y="9"/>
                    <a:pt x="8" y="9"/>
                    <a:pt x="8" y="8"/>
                  </a:cubicBezTo>
                  <a:cubicBezTo>
                    <a:pt x="9" y="8"/>
                    <a:pt x="10" y="7"/>
                    <a:pt x="11" y="6"/>
                  </a:cubicBezTo>
                  <a:cubicBezTo>
                    <a:pt x="11" y="6"/>
                    <a:pt x="10" y="6"/>
                    <a:pt x="10" y="6"/>
                  </a:cubicBezTo>
                  <a:cubicBezTo>
                    <a:pt x="8" y="7"/>
                    <a:pt x="7" y="8"/>
                    <a:pt x="5" y="9"/>
                  </a:cubicBezTo>
                  <a:cubicBezTo>
                    <a:pt x="6" y="8"/>
                    <a:pt x="8" y="6"/>
                    <a:pt x="9" y="4"/>
                  </a:cubicBezTo>
                  <a:cubicBezTo>
                    <a:pt x="11" y="6"/>
                    <a:pt x="12" y="7"/>
                    <a:pt x="13" y="9"/>
                  </a:cubicBezTo>
                  <a:cubicBezTo>
                    <a:pt x="11" y="10"/>
                    <a:pt x="9" y="11"/>
                    <a:pt x="7" y="12"/>
                  </a:cubicBezTo>
                  <a:cubicBezTo>
                    <a:pt x="9" y="11"/>
                    <a:pt x="11" y="9"/>
                    <a:pt x="12" y="8"/>
                  </a:cubicBezTo>
                  <a:cubicBezTo>
                    <a:pt x="12" y="8"/>
                    <a:pt x="12" y="7"/>
                    <a:pt x="11" y="8"/>
                  </a:cubicBezTo>
                  <a:close/>
                  <a:moveTo>
                    <a:pt x="14" y="11"/>
                  </a:moveTo>
                  <a:cubicBezTo>
                    <a:pt x="14" y="11"/>
                    <a:pt x="14" y="11"/>
                    <a:pt x="14" y="11"/>
                  </a:cubicBezTo>
                  <a:cubicBezTo>
                    <a:pt x="12" y="12"/>
                    <a:pt x="11" y="12"/>
                    <a:pt x="10" y="13"/>
                  </a:cubicBezTo>
                  <a:cubicBezTo>
                    <a:pt x="7" y="14"/>
                    <a:pt x="10" y="12"/>
                    <a:pt x="11" y="12"/>
                  </a:cubicBezTo>
                  <a:cubicBezTo>
                    <a:pt x="12" y="11"/>
                    <a:pt x="13" y="10"/>
                    <a:pt x="13" y="9"/>
                  </a:cubicBezTo>
                  <a:cubicBezTo>
                    <a:pt x="14" y="10"/>
                    <a:pt x="15" y="11"/>
                    <a:pt x="16" y="12"/>
                  </a:cubicBezTo>
                  <a:cubicBezTo>
                    <a:pt x="16" y="12"/>
                    <a:pt x="16" y="12"/>
                    <a:pt x="15" y="12"/>
                  </a:cubicBezTo>
                  <a:cubicBezTo>
                    <a:pt x="13" y="13"/>
                    <a:pt x="12" y="14"/>
                    <a:pt x="9" y="15"/>
                  </a:cubicBezTo>
                  <a:cubicBezTo>
                    <a:pt x="11" y="14"/>
                    <a:pt x="13" y="13"/>
                    <a:pt x="14" y="11"/>
                  </a:cubicBezTo>
                  <a:close/>
                  <a:moveTo>
                    <a:pt x="16" y="12"/>
                  </a:moveTo>
                  <a:cubicBezTo>
                    <a:pt x="16" y="12"/>
                    <a:pt x="16" y="12"/>
                    <a:pt x="16" y="12"/>
                  </a:cubicBezTo>
                  <a:cubicBezTo>
                    <a:pt x="16" y="12"/>
                    <a:pt x="16" y="13"/>
                    <a:pt x="17" y="13"/>
                  </a:cubicBezTo>
                  <a:cubicBezTo>
                    <a:pt x="15" y="14"/>
                    <a:pt x="13" y="15"/>
                    <a:pt x="12" y="16"/>
                  </a:cubicBezTo>
                  <a:cubicBezTo>
                    <a:pt x="13" y="15"/>
                    <a:pt x="15" y="14"/>
                    <a:pt x="16" y="12"/>
                  </a:cubicBezTo>
                  <a:close/>
                  <a:moveTo>
                    <a:pt x="19" y="14"/>
                  </a:moveTo>
                  <a:cubicBezTo>
                    <a:pt x="23" y="10"/>
                    <a:pt x="26" y="6"/>
                    <a:pt x="31" y="3"/>
                  </a:cubicBezTo>
                  <a:cubicBezTo>
                    <a:pt x="31" y="3"/>
                    <a:pt x="31" y="3"/>
                    <a:pt x="31" y="4"/>
                  </a:cubicBezTo>
                  <a:cubicBezTo>
                    <a:pt x="31" y="4"/>
                    <a:pt x="31" y="4"/>
                    <a:pt x="31" y="4"/>
                  </a:cubicBezTo>
                  <a:cubicBezTo>
                    <a:pt x="27" y="7"/>
                    <a:pt x="23" y="11"/>
                    <a:pt x="19" y="14"/>
                  </a:cubicBezTo>
                  <a:cubicBezTo>
                    <a:pt x="19" y="14"/>
                    <a:pt x="18" y="14"/>
                    <a:pt x="18" y="14"/>
                  </a:cubicBezTo>
                  <a:cubicBezTo>
                    <a:pt x="18" y="15"/>
                    <a:pt x="17" y="15"/>
                    <a:pt x="17" y="15"/>
                  </a:cubicBezTo>
                  <a:cubicBezTo>
                    <a:pt x="16" y="16"/>
                    <a:pt x="16" y="16"/>
                    <a:pt x="15" y="17"/>
                  </a:cubicBezTo>
                  <a:cubicBezTo>
                    <a:pt x="15" y="17"/>
                    <a:pt x="13" y="18"/>
                    <a:pt x="13" y="18"/>
                  </a:cubicBezTo>
                  <a:cubicBezTo>
                    <a:pt x="14" y="16"/>
                    <a:pt x="16" y="15"/>
                    <a:pt x="17" y="14"/>
                  </a:cubicBezTo>
                  <a:cubicBezTo>
                    <a:pt x="17" y="14"/>
                    <a:pt x="17" y="14"/>
                    <a:pt x="17" y="14"/>
                  </a:cubicBezTo>
                  <a:cubicBezTo>
                    <a:pt x="18" y="14"/>
                    <a:pt x="18" y="14"/>
                    <a:pt x="19" y="14"/>
                  </a:cubicBezTo>
                  <a:cubicBezTo>
                    <a:pt x="19" y="14"/>
                    <a:pt x="19" y="14"/>
                    <a:pt x="19" y="14"/>
                  </a:cubicBezTo>
                  <a:close/>
                  <a:moveTo>
                    <a:pt x="26" y="10"/>
                  </a:moveTo>
                  <a:cubicBezTo>
                    <a:pt x="24" y="12"/>
                    <a:pt x="21" y="13"/>
                    <a:pt x="19" y="15"/>
                  </a:cubicBezTo>
                  <a:cubicBezTo>
                    <a:pt x="17" y="17"/>
                    <a:pt x="15" y="18"/>
                    <a:pt x="14" y="20"/>
                  </a:cubicBezTo>
                  <a:cubicBezTo>
                    <a:pt x="14" y="20"/>
                    <a:pt x="14" y="20"/>
                    <a:pt x="14" y="20"/>
                  </a:cubicBezTo>
                  <a:cubicBezTo>
                    <a:pt x="14" y="19"/>
                    <a:pt x="15" y="18"/>
                    <a:pt x="15" y="18"/>
                  </a:cubicBezTo>
                  <a:cubicBezTo>
                    <a:pt x="15" y="18"/>
                    <a:pt x="15" y="18"/>
                    <a:pt x="16" y="17"/>
                  </a:cubicBezTo>
                  <a:cubicBezTo>
                    <a:pt x="17" y="16"/>
                    <a:pt x="19" y="15"/>
                    <a:pt x="20" y="14"/>
                  </a:cubicBezTo>
                  <a:cubicBezTo>
                    <a:pt x="21" y="13"/>
                    <a:pt x="22" y="12"/>
                    <a:pt x="24" y="11"/>
                  </a:cubicBezTo>
                  <a:cubicBezTo>
                    <a:pt x="26" y="9"/>
                    <a:pt x="29" y="6"/>
                    <a:pt x="31" y="4"/>
                  </a:cubicBezTo>
                  <a:cubicBezTo>
                    <a:pt x="31" y="4"/>
                    <a:pt x="31" y="4"/>
                    <a:pt x="31" y="4"/>
                  </a:cubicBezTo>
                  <a:cubicBezTo>
                    <a:pt x="32" y="4"/>
                    <a:pt x="32" y="4"/>
                    <a:pt x="32" y="4"/>
                  </a:cubicBezTo>
                  <a:cubicBezTo>
                    <a:pt x="30" y="6"/>
                    <a:pt x="28" y="8"/>
                    <a:pt x="26" y="10"/>
                  </a:cubicBezTo>
                  <a:close/>
                  <a:moveTo>
                    <a:pt x="30" y="6"/>
                  </a:moveTo>
                  <a:cubicBezTo>
                    <a:pt x="29" y="7"/>
                    <a:pt x="28" y="8"/>
                    <a:pt x="27" y="9"/>
                  </a:cubicBezTo>
                  <a:cubicBezTo>
                    <a:pt x="28" y="9"/>
                    <a:pt x="28" y="9"/>
                    <a:pt x="28" y="8"/>
                  </a:cubicBezTo>
                  <a:cubicBezTo>
                    <a:pt x="29" y="8"/>
                    <a:pt x="33" y="4"/>
                    <a:pt x="30" y="6"/>
                  </a:cubicBezTo>
                  <a:close/>
                  <a:moveTo>
                    <a:pt x="13" y="19"/>
                  </a:moveTo>
                  <a:cubicBezTo>
                    <a:pt x="13" y="19"/>
                    <a:pt x="14" y="19"/>
                    <a:pt x="14" y="19"/>
                  </a:cubicBezTo>
                  <a:cubicBezTo>
                    <a:pt x="14" y="19"/>
                    <a:pt x="13" y="19"/>
                    <a:pt x="13" y="19"/>
                  </a:cubicBezTo>
                  <a:cubicBezTo>
                    <a:pt x="13" y="19"/>
                    <a:pt x="13" y="19"/>
                    <a:pt x="13" y="19"/>
                  </a:cubicBezTo>
                  <a:cubicBezTo>
                    <a:pt x="13" y="19"/>
                    <a:pt x="13" y="19"/>
                    <a:pt x="13" y="19"/>
                  </a:cubicBezTo>
                  <a:close/>
                  <a:moveTo>
                    <a:pt x="17" y="14"/>
                  </a:moveTo>
                  <a:cubicBezTo>
                    <a:pt x="15" y="15"/>
                    <a:pt x="14" y="17"/>
                    <a:pt x="13" y="18"/>
                  </a:cubicBezTo>
                  <a:cubicBezTo>
                    <a:pt x="12" y="18"/>
                    <a:pt x="12" y="17"/>
                    <a:pt x="11" y="17"/>
                  </a:cubicBezTo>
                  <a:cubicBezTo>
                    <a:pt x="13" y="16"/>
                    <a:pt x="15" y="15"/>
                    <a:pt x="17" y="14"/>
                  </a:cubicBezTo>
                  <a:close/>
                  <a:moveTo>
                    <a:pt x="10" y="30"/>
                  </a:moveTo>
                  <a:cubicBezTo>
                    <a:pt x="11" y="29"/>
                    <a:pt x="12" y="28"/>
                    <a:pt x="13" y="26"/>
                  </a:cubicBezTo>
                  <a:cubicBezTo>
                    <a:pt x="15" y="24"/>
                    <a:pt x="18" y="22"/>
                    <a:pt x="20" y="20"/>
                  </a:cubicBezTo>
                  <a:cubicBezTo>
                    <a:pt x="25" y="15"/>
                    <a:pt x="30" y="11"/>
                    <a:pt x="34" y="6"/>
                  </a:cubicBezTo>
                  <a:cubicBezTo>
                    <a:pt x="35" y="7"/>
                    <a:pt x="35" y="7"/>
                    <a:pt x="36" y="8"/>
                  </a:cubicBezTo>
                  <a:cubicBezTo>
                    <a:pt x="26" y="15"/>
                    <a:pt x="18" y="22"/>
                    <a:pt x="10" y="30"/>
                  </a:cubicBezTo>
                  <a:cubicBezTo>
                    <a:pt x="10" y="30"/>
                    <a:pt x="10" y="30"/>
                    <a:pt x="10" y="30"/>
                  </a:cubicBezTo>
                  <a:close/>
                  <a:moveTo>
                    <a:pt x="34" y="6"/>
                  </a:moveTo>
                  <a:cubicBezTo>
                    <a:pt x="31" y="7"/>
                    <a:pt x="30" y="9"/>
                    <a:pt x="28" y="11"/>
                  </a:cubicBezTo>
                  <a:cubicBezTo>
                    <a:pt x="25" y="14"/>
                    <a:pt x="22" y="15"/>
                    <a:pt x="19" y="18"/>
                  </a:cubicBezTo>
                  <a:cubicBezTo>
                    <a:pt x="17" y="20"/>
                    <a:pt x="15" y="22"/>
                    <a:pt x="13" y="24"/>
                  </a:cubicBezTo>
                  <a:cubicBezTo>
                    <a:pt x="10" y="26"/>
                    <a:pt x="7" y="29"/>
                    <a:pt x="5" y="31"/>
                  </a:cubicBezTo>
                  <a:cubicBezTo>
                    <a:pt x="6" y="30"/>
                    <a:pt x="8" y="27"/>
                    <a:pt x="10" y="25"/>
                  </a:cubicBezTo>
                  <a:cubicBezTo>
                    <a:pt x="13" y="23"/>
                    <a:pt x="15" y="21"/>
                    <a:pt x="18" y="18"/>
                  </a:cubicBezTo>
                  <a:cubicBezTo>
                    <a:pt x="22" y="13"/>
                    <a:pt x="28" y="10"/>
                    <a:pt x="32" y="5"/>
                  </a:cubicBezTo>
                  <a:cubicBezTo>
                    <a:pt x="33" y="5"/>
                    <a:pt x="33" y="6"/>
                    <a:pt x="34" y="6"/>
                  </a:cubicBezTo>
                  <a:close/>
                  <a:moveTo>
                    <a:pt x="10" y="15"/>
                  </a:moveTo>
                  <a:cubicBezTo>
                    <a:pt x="11" y="15"/>
                    <a:pt x="12" y="14"/>
                    <a:pt x="14" y="13"/>
                  </a:cubicBezTo>
                  <a:cubicBezTo>
                    <a:pt x="16" y="12"/>
                    <a:pt x="14" y="14"/>
                    <a:pt x="13" y="14"/>
                  </a:cubicBezTo>
                  <a:cubicBezTo>
                    <a:pt x="12" y="15"/>
                    <a:pt x="12" y="16"/>
                    <a:pt x="11" y="16"/>
                  </a:cubicBezTo>
                  <a:cubicBezTo>
                    <a:pt x="10" y="16"/>
                    <a:pt x="10" y="16"/>
                    <a:pt x="10" y="15"/>
                  </a:cubicBezTo>
                  <a:close/>
                  <a:moveTo>
                    <a:pt x="8" y="34"/>
                  </a:moveTo>
                  <a:cubicBezTo>
                    <a:pt x="8" y="34"/>
                    <a:pt x="7" y="34"/>
                    <a:pt x="7" y="33"/>
                  </a:cubicBezTo>
                  <a:cubicBezTo>
                    <a:pt x="7" y="33"/>
                    <a:pt x="7" y="33"/>
                    <a:pt x="8" y="33"/>
                  </a:cubicBezTo>
                  <a:cubicBezTo>
                    <a:pt x="8" y="33"/>
                    <a:pt x="8" y="33"/>
                    <a:pt x="8" y="33"/>
                  </a:cubicBezTo>
                  <a:cubicBezTo>
                    <a:pt x="15" y="26"/>
                    <a:pt x="23" y="19"/>
                    <a:pt x="31" y="12"/>
                  </a:cubicBezTo>
                  <a:cubicBezTo>
                    <a:pt x="32" y="11"/>
                    <a:pt x="33" y="10"/>
                    <a:pt x="34" y="9"/>
                  </a:cubicBezTo>
                  <a:cubicBezTo>
                    <a:pt x="33" y="11"/>
                    <a:pt x="31" y="12"/>
                    <a:pt x="29" y="14"/>
                  </a:cubicBezTo>
                  <a:cubicBezTo>
                    <a:pt x="25" y="17"/>
                    <a:pt x="22" y="20"/>
                    <a:pt x="19" y="24"/>
                  </a:cubicBezTo>
                  <a:cubicBezTo>
                    <a:pt x="19" y="24"/>
                    <a:pt x="19" y="24"/>
                    <a:pt x="19" y="24"/>
                  </a:cubicBezTo>
                  <a:cubicBezTo>
                    <a:pt x="15" y="28"/>
                    <a:pt x="11" y="31"/>
                    <a:pt x="8" y="34"/>
                  </a:cubicBezTo>
                  <a:close/>
                  <a:moveTo>
                    <a:pt x="30" y="34"/>
                  </a:moveTo>
                  <a:cubicBezTo>
                    <a:pt x="29" y="34"/>
                    <a:pt x="29" y="34"/>
                    <a:pt x="29" y="34"/>
                  </a:cubicBezTo>
                  <a:cubicBezTo>
                    <a:pt x="29" y="34"/>
                    <a:pt x="29" y="34"/>
                    <a:pt x="29" y="34"/>
                  </a:cubicBezTo>
                  <a:cubicBezTo>
                    <a:pt x="31" y="32"/>
                    <a:pt x="33" y="31"/>
                    <a:pt x="35" y="30"/>
                  </a:cubicBezTo>
                  <a:cubicBezTo>
                    <a:pt x="33" y="31"/>
                    <a:pt x="31" y="33"/>
                    <a:pt x="30" y="34"/>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265"/>
            <p:cNvSpPr>
              <a:spLocks noEditPoints="1"/>
            </p:cNvSpPr>
            <p:nvPr/>
          </p:nvSpPr>
          <p:spPr bwMode="auto">
            <a:xfrm>
              <a:off x="8677521" y="3517334"/>
              <a:ext cx="165100" cy="157163"/>
            </a:xfrm>
            <a:custGeom>
              <a:avLst/>
              <a:gdLst>
                <a:gd name="T0" fmla="*/ 31 w 39"/>
                <a:gd name="T1" fmla="*/ 1 h 37"/>
                <a:gd name="T2" fmla="*/ 9 w 39"/>
                <a:gd name="T3" fmla="*/ 1 h 37"/>
                <a:gd name="T4" fmla="*/ 8 w 39"/>
                <a:gd name="T5" fmla="*/ 1 h 37"/>
                <a:gd name="T6" fmla="*/ 11 w 39"/>
                <a:gd name="T7" fmla="*/ 20 h 37"/>
                <a:gd name="T8" fmla="*/ 8 w 39"/>
                <a:gd name="T9" fmla="*/ 37 h 37"/>
                <a:gd name="T10" fmla="*/ 29 w 39"/>
                <a:gd name="T11" fmla="*/ 36 h 37"/>
                <a:gd name="T12" fmla="*/ 38 w 39"/>
                <a:gd name="T13" fmla="*/ 28 h 37"/>
                <a:gd name="T14" fmla="*/ 38 w 39"/>
                <a:gd name="T15" fmla="*/ 9 h 37"/>
                <a:gd name="T16" fmla="*/ 28 w 39"/>
                <a:gd name="T17" fmla="*/ 33 h 37"/>
                <a:gd name="T18" fmla="*/ 26 w 39"/>
                <a:gd name="T19" fmla="*/ 31 h 37"/>
                <a:gd name="T20" fmla="*/ 25 w 39"/>
                <a:gd name="T21" fmla="*/ 29 h 37"/>
                <a:gd name="T22" fmla="*/ 23 w 39"/>
                <a:gd name="T23" fmla="*/ 27 h 37"/>
                <a:gd name="T24" fmla="*/ 23 w 39"/>
                <a:gd name="T25" fmla="*/ 27 h 37"/>
                <a:gd name="T26" fmla="*/ 23 w 39"/>
                <a:gd name="T27" fmla="*/ 27 h 37"/>
                <a:gd name="T28" fmla="*/ 26 w 39"/>
                <a:gd name="T29" fmla="*/ 20 h 37"/>
                <a:gd name="T30" fmla="*/ 32 w 39"/>
                <a:gd name="T31" fmla="*/ 31 h 37"/>
                <a:gd name="T32" fmla="*/ 29 w 39"/>
                <a:gd name="T33" fmla="*/ 31 h 37"/>
                <a:gd name="T34" fmla="*/ 31 w 39"/>
                <a:gd name="T35" fmla="*/ 25 h 37"/>
                <a:gd name="T36" fmla="*/ 30 w 39"/>
                <a:gd name="T37" fmla="*/ 23 h 37"/>
                <a:gd name="T38" fmla="*/ 32 w 39"/>
                <a:gd name="T39" fmla="*/ 31 h 37"/>
                <a:gd name="T40" fmla="*/ 28 w 39"/>
                <a:gd name="T41" fmla="*/ 21 h 37"/>
                <a:gd name="T42" fmla="*/ 26 w 39"/>
                <a:gd name="T43" fmla="*/ 19 h 37"/>
                <a:gd name="T44" fmla="*/ 26 w 39"/>
                <a:gd name="T45" fmla="*/ 19 h 37"/>
                <a:gd name="T46" fmla="*/ 25 w 39"/>
                <a:gd name="T47" fmla="*/ 18 h 37"/>
                <a:gd name="T48" fmla="*/ 26 w 39"/>
                <a:gd name="T49" fmla="*/ 13 h 37"/>
                <a:gd name="T50" fmla="*/ 20 w 39"/>
                <a:gd name="T51" fmla="*/ 20 h 37"/>
                <a:gd name="T52" fmla="*/ 10 w 39"/>
                <a:gd name="T53" fmla="*/ 24 h 37"/>
                <a:gd name="T54" fmla="*/ 16 w 39"/>
                <a:gd name="T55" fmla="*/ 20 h 37"/>
                <a:gd name="T56" fmla="*/ 13 w 39"/>
                <a:gd name="T57" fmla="*/ 12 h 37"/>
                <a:gd name="T58" fmla="*/ 13 w 39"/>
                <a:gd name="T59" fmla="*/ 10 h 37"/>
                <a:gd name="T60" fmla="*/ 9 w 39"/>
                <a:gd name="T61" fmla="*/ 7 h 37"/>
                <a:gd name="T62" fmla="*/ 7 w 39"/>
                <a:gd name="T63" fmla="*/ 12 h 37"/>
                <a:gd name="T64" fmla="*/ 7 w 39"/>
                <a:gd name="T65" fmla="*/ 6 h 37"/>
                <a:gd name="T66" fmla="*/ 8 w 39"/>
                <a:gd name="T67" fmla="*/ 3 h 37"/>
                <a:gd name="T68" fmla="*/ 11 w 39"/>
                <a:gd name="T69" fmla="*/ 8 h 37"/>
                <a:gd name="T70" fmla="*/ 10 w 39"/>
                <a:gd name="T71" fmla="*/ 6 h 37"/>
                <a:gd name="T72" fmla="*/ 7 w 39"/>
                <a:gd name="T73" fmla="*/ 12 h 37"/>
                <a:gd name="T74" fmla="*/ 14 w 39"/>
                <a:gd name="T75" fmla="*/ 11 h 37"/>
                <a:gd name="T76" fmla="*/ 16 w 39"/>
                <a:gd name="T77" fmla="*/ 12 h 37"/>
                <a:gd name="T78" fmla="*/ 16 w 39"/>
                <a:gd name="T79" fmla="*/ 12 h 37"/>
                <a:gd name="T80" fmla="*/ 16 w 39"/>
                <a:gd name="T81" fmla="*/ 12 h 37"/>
                <a:gd name="T82" fmla="*/ 31 w 39"/>
                <a:gd name="T83" fmla="*/ 4 h 37"/>
                <a:gd name="T84" fmla="*/ 15 w 39"/>
                <a:gd name="T85" fmla="*/ 17 h 37"/>
                <a:gd name="T86" fmla="*/ 19 w 39"/>
                <a:gd name="T87" fmla="*/ 14 h 37"/>
                <a:gd name="T88" fmla="*/ 14 w 39"/>
                <a:gd name="T89" fmla="*/ 20 h 37"/>
                <a:gd name="T90" fmla="*/ 20 w 39"/>
                <a:gd name="T91" fmla="*/ 14 h 37"/>
                <a:gd name="T92" fmla="*/ 32 w 39"/>
                <a:gd name="T93" fmla="*/ 5 h 37"/>
                <a:gd name="T94" fmla="*/ 28 w 39"/>
                <a:gd name="T95" fmla="*/ 8 h 37"/>
                <a:gd name="T96" fmla="*/ 13 w 39"/>
                <a:gd name="T97" fmla="*/ 19 h 37"/>
                <a:gd name="T98" fmla="*/ 13 w 39"/>
                <a:gd name="T99" fmla="*/ 18 h 37"/>
                <a:gd name="T100" fmla="*/ 13 w 39"/>
                <a:gd name="T101" fmla="*/ 27 h 37"/>
                <a:gd name="T102" fmla="*/ 10 w 39"/>
                <a:gd name="T103" fmla="*/ 30 h 37"/>
                <a:gd name="T104" fmla="*/ 19 w 39"/>
                <a:gd name="T105" fmla="*/ 18 h 37"/>
                <a:gd name="T106" fmla="*/ 18 w 39"/>
                <a:gd name="T107" fmla="*/ 18 h 37"/>
                <a:gd name="T108" fmla="*/ 14 w 39"/>
                <a:gd name="T109" fmla="*/ 13 h 37"/>
                <a:gd name="T110" fmla="*/ 8 w 39"/>
                <a:gd name="T111" fmla="*/ 34 h 37"/>
                <a:gd name="T112" fmla="*/ 31 w 39"/>
                <a:gd name="T113" fmla="*/ 12 h 37"/>
                <a:gd name="T114" fmla="*/ 19 w 39"/>
                <a:gd name="T115" fmla="*/ 24 h 37"/>
                <a:gd name="T116" fmla="*/ 29 w 39"/>
                <a:gd name="T117"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 h="37">
                  <a:moveTo>
                    <a:pt x="38" y="7"/>
                  </a:moveTo>
                  <a:cubicBezTo>
                    <a:pt x="36" y="5"/>
                    <a:pt x="33" y="3"/>
                    <a:pt x="31" y="1"/>
                  </a:cubicBezTo>
                  <a:cubicBezTo>
                    <a:pt x="31" y="1"/>
                    <a:pt x="31" y="1"/>
                    <a:pt x="31" y="1"/>
                  </a:cubicBezTo>
                  <a:cubicBezTo>
                    <a:pt x="31" y="1"/>
                    <a:pt x="31" y="1"/>
                    <a:pt x="31" y="1"/>
                  </a:cubicBezTo>
                  <a:cubicBezTo>
                    <a:pt x="31" y="1"/>
                    <a:pt x="31" y="1"/>
                    <a:pt x="31" y="1"/>
                  </a:cubicBezTo>
                  <a:cubicBezTo>
                    <a:pt x="31" y="0"/>
                    <a:pt x="30" y="1"/>
                    <a:pt x="30" y="1"/>
                  </a:cubicBezTo>
                  <a:cubicBezTo>
                    <a:pt x="26" y="4"/>
                    <a:pt x="22" y="8"/>
                    <a:pt x="18" y="12"/>
                  </a:cubicBezTo>
                  <a:cubicBezTo>
                    <a:pt x="15" y="8"/>
                    <a:pt x="12" y="5"/>
                    <a:pt x="9" y="1"/>
                  </a:cubicBezTo>
                  <a:cubicBezTo>
                    <a:pt x="9" y="1"/>
                    <a:pt x="9" y="1"/>
                    <a:pt x="9" y="1"/>
                  </a:cubicBezTo>
                  <a:cubicBezTo>
                    <a:pt x="9" y="1"/>
                    <a:pt x="9" y="1"/>
                    <a:pt x="9" y="1"/>
                  </a:cubicBezTo>
                  <a:cubicBezTo>
                    <a:pt x="9" y="1"/>
                    <a:pt x="9" y="1"/>
                    <a:pt x="9" y="1"/>
                  </a:cubicBezTo>
                  <a:cubicBezTo>
                    <a:pt x="8" y="1"/>
                    <a:pt x="8" y="1"/>
                    <a:pt x="8" y="1"/>
                  </a:cubicBezTo>
                  <a:cubicBezTo>
                    <a:pt x="5" y="3"/>
                    <a:pt x="3" y="5"/>
                    <a:pt x="0" y="7"/>
                  </a:cubicBezTo>
                  <a:cubicBezTo>
                    <a:pt x="0" y="7"/>
                    <a:pt x="0" y="7"/>
                    <a:pt x="0" y="7"/>
                  </a:cubicBezTo>
                  <a:cubicBezTo>
                    <a:pt x="0" y="8"/>
                    <a:pt x="0" y="8"/>
                    <a:pt x="0" y="8"/>
                  </a:cubicBezTo>
                  <a:cubicBezTo>
                    <a:pt x="4" y="12"/>
                    <a:pt x="7" y="16"/>
                    <a:pt x="11" y="20"/>
                  </a:cubicBezTo>
                  <a:cubicBezTo>
                    <a:pt x="8" y="23"/>
                    <a:pt x="4" y="26"/>
                    <a:pt x="1" y="30"/>
                  </a:cubicBezTo>
                  <a:cubicBezTo>
                    <a:pt x="1" y="30"/>
                    <a:pt x="1" y="30"/>
                    <a:pt x="1" y="30"/>
                  </a:cubicBezTo>
                  <a:cubicBezTo>
                    <a:pt x="1" y="30"/>
                    <a:pt x="1" y="31"/>
                    <a:pt x="1" y="31"/>
                  </a:cubicBezTo>
                  <a:cubicBezTo>
                    <a:pt x="3" y="33"/>
                    <a:pt x="5" y="35"/>
                    <a:pt x="8" y="37"/>
                  </a:cubicBezTo>
                  <a:cubicBezTo>
                    <a:pt x="8" y="37"/>
                    <a:pt x="8" y="37"/>
                    <a:pt x="8" y="37"/>
                  </a:cubicBezTo>
                  <a:cubicBezTo>
                    <a:pt x="8" y="37"/>
                    <a:pt x="9" y="37"/>
                    <a:pt x="9" y="36"/>
                  </a:cubicBezTo>
                  <a:cubicBezTo>
                    <a:pt x="12" y="33"/>
                    <a:pt x="16" y="30"/>
                    <a:pt x="19" y="26"/>
                  </a:cubicBezTo>
                  <a:cubicBezTo>
                    <a:pt x="23" y="29"/>
                    <a:pt x="25" y="34"/>
                    <a:pt x="29" y="36"/>
                  </a:cubicBezTo>
                  <a:cubicBezTo>
                    <a:pt x="29" y="37"/>
                    <a:pt x="29" y="37"/>
                    <a:pt x="29" y="37"/>
                  </a:cubicBezTo>
                  <a:cubicBezTo>
                    <a:pt x="30" y="37"/>
                    <a:pt x="30" y="37"/>
                    <a:pt x="30" y="36"/>
                  </a:cubicBezTo>
                  <a:cubicBezTo>
                    <a:pt x="33" y="34"/>
                    <a:pt x="36" y="32"/>
                    <a:pt x="38" y="29"/>
                  </a:cubicBezTo>
                  <a:cubicBezTo>
                    <a:pt x="38" y="29"/>
                    <a:pt x="38" y="29"/>
                    <a:pt x="38" y="28"/>
                  </a:cubicBezTo>
                  <a:cubicBezTo>
                    <a:pt x="38" y="28"/>
                    <a:pt x="38" y="28"/>
                    <a:pt x="38" y="28"/>
                  </a:cubicBezTo>
                  <a:cubicBezTo>
                    <a:pt x="34" y="25"/>
                    <a:pt x="31" y="21"/>
                    <a:pt x="28" y="18"/>
                  </a:cubicBezTo>
                  <a:cubicBezTo>
                    <a:pt x="31" y="15"/>
                    <a:pt x="35" y="12"/>
                    <a:pt x="38" y="9"/>
                  </a:cubicBezTo>
                  <a:cubicBezTo>
                    <a:pt x="38" y="9"/>
                    <a:pt x="38" y="9"/>
                    <a:pt x="38" y="9"/>
                  </a:cubicBezTo>
                  <a:cubicBezTo>
                    <a:pt x="39" y="8"/>
                    <a:pt x="39" y="8"/>
                    <a:pt x="38" y="7"/>
                  </a:cubicBezTo>
                  <a:close/>
                  <a:moveTo>
                    <a:pt x="29" y="33"/>
                  </a:moveTo>
                  <a:cubicBezTo>
                    <a:pt x="29" y="33"/>
                    <a:pt x="29" y="33"/>
                    <a:pt x="29" y="33"/>
                  </a:cubicBezTo>
                  <a:cubicBezTo>
                    <a:pt x="28" y="33"/>
                    <a:pt x="28" y="33"/>
                    <a:pt x="28" y="33"/>
                  </a:cubicBezTo>
                  <a:cubicBezTo>
                    <a:pt x="29" y="32"/>
                    <a:pt x="29" y="31"/>
                    <a:pt x="30" y="31"/>
                  </a:cubicBezTo>
                  <a:cubicBezTo>
                    <a:pt x="31" y="30"/>
                    <a:pt x="32" y="29"/>
                    <a:pt x="33" y="29"/>
                  </a:cubicBezTo>
                  <a:cubicBezTo>
                    <a:pt x="31" y="30"/>
                    <a:pt x="30" y="32"/>
                    <a:pt x="29" y="33"/>
                  </a:cubicBezTo>
                  <a:close/>
                  <a:moveTo>
                    <a:pt x="26" y="31"/>
                  </a:moveTo>
                  <a:cubicBezTo>
                    <a:pt x="28" y="30"/>
                    <a:pt x="30" y="28"/>
                    <a:pt x="31" y="27"/>
                  </a:cubicBezTo>
                  <a:cubicBezTo>
                    <a:pt x="30" y="28"/>
                    <a:pt x="28" y="30"/>
                    <a:pt x="28" y="32"/>
                  </a:cubicBezTo>
                  <a:cubicBezTo>
                    <a:pt x="27" y="32"/>
                    <a:pt x="27" y="31"/>
                    <a:pt x="26" y="31"/>
                  </a:cubicBezTo>
                  <a:close/>
                  <a:moveTo>
                    <a:pt x="25" y="29"/>
                  </a:moveTo>
                  <a:cubicBezTo>
                    <a:pt x="27" y="28"/>
                    <a:pt x="29" y="27"/>
                    <a:pt x="29" y="26"/>
                  </a:cubicBezTo>
                  <a:cubicBezTo>
                    <a:pt x="28" y="27"/>
                    <a:pt x="27" y="29"/>
                    <a:pt x="26" y="30"/>
                  </a:cubicBezTo>
                  <a:cubicBezTo>
                    <a:pt x="26" y="30"/>
                    <a:pt x="25" y="30"/>
                    <a:pt x="25" y="29"/>
                  </a:cubicBezTo>
                  <a:close/>
                  <a:moveTo>
                    <a:pt x="23" y="27"/>
                  </a:moveTo>
                  <a:cubicBezTo>
                    <a:pt x="25" y="26"/>
                    <a:pt x="27" y="25"/>
                    <a:pt x="29" y="23"/>
                  </a:cubicBezTo>
                  <a:cubicBezTo>
                    <a:pt x="29" y="23"/>
                    <a:pt x="27" y="25"/>
                    <a:pt x="27" y="25"/>
                  </a:cubicBezTo>
                  <a:cubicBezTo>
                    <a:pt x="26" y="27"/>
                    <a:pt x="26" y="28"/>
                    <a:pt x="25" y="29"/>
                  </a:cubicBezTo>
                  <a:cubicBezTo>
                    <a:pt x="24" y="28"/>
                    <a:pt x="24" y="28"/>
                    <a:pt x="23" y="27"/>
                  </a:cubicBezTo>
                  <a:close/>
                  <a:moveTo>
                    <a:pt x="22" y="25"/>
                  </a:moveTo>
                  <a:cubicBezTo>
                    <a:pt x="24" y="24"/>
                    <a:pt x="25" y="23"/>
                    <a:pt x="27" y="22"/>
                  </a:cubicBezTo>
                  <a:cubicBezTo>
                    <a:pt x="26" y="22"/>
                    <a:pt x="25" y="24"/>
                    <a:pt x="25" y="25"/>
                  </a:cubicBezTo>
                  <a:cubicBezTo>
                    <a:pt x="24" y="26"/>
                    <a:pt x="24" y="26"/>
                    <a:pt x="23" y="27"/>
                  </a:cubicBezTo>
                  <a:cubicBezTo>
                    <a:pt x="22" y="26"/>
                    <a:pt x="22" y="26"/>
                    <a:pt x="22" y="25"/>
                  </a:cubicBezTo>
                  <a:close/>
                  <a:moveTo>
                    <a:pt x="20" y="24"/>
                  </a:moveTo>
                  <a:cubicBezTo>
                    <a:pt x="20" y="24"/>
                    <a:pt x="20" y="24"/>
                    <a:pt x="20" y="24"/>
                  </a:cubicBezTo>
                  <a:cubicBezTo>
                    <a:pt x="22" y="23"/>
                    <a:pt x="24" y="21"/>
                    <a:pt x="26" y="20"/>
                  </a:cubicBezTo>
                  <a:cubicBezTo>
                    <a:pt x="25" y="20"/>
                    <a:pt x="24" y="22"/>
                    <a:pt x="23" y="23"/>
                  </a:cubicBezTo>
                  <a:cubicBezTo>
                    <a:pt x="22" y="24"/>
                    <a:pt x="22" y="24"/>
                    <a:pt x="21" y="25"/>
                  </a:cubicBezTo>
                  <a:cubicBezTo>
                    <a:pt x="21" y="25"/>
                    <a:pt x="20" y="24"/>
                    <a:pt x="20" y="24"/>
                  </a:cubicBezTo>
                  <a:close/>
                  <a:moveTo>
                    <a:pt x="32" y="31"/>
                  </a:moveTo>
                  <a:cubicBezTo>
                    <a:pt x="32" y="30"/>
                    <a:pt x="33" y="29"/>
                    <a:pt x="34" y="28"/>
                  </a:cubicBezTo>
                  <a:cubicBezTo>
                    <a:pt x="34" y="28"/>
                    <a:pt x="34" y="28"/>
                    <a:pt x="34" y="28"/>
                  </a:cubicBezTo>
                  <a:cubicBezTo>
                    <a:pt x="32" y="28"/>
                    <a:pt x="31" y="29"/>
                    <a:pt x="30" y="30"/>
                  </a:cubicBezTo>
                  <a:cubicBezTo>
                    <a:pt x="29" y="31"/>
                    <a:pt x="28" y="33"/>
                    <a:pt x="29" y="31"/>
                  </a:cubicBezTo>
                  <a:cubicBezTo>
                    <a:pt x="30" y="29"/>
                    <a:pt x="31" y="28"/>
                    <a:pt x="32" y="26"/>
                  </a:cubicBezTo>
                  <a:cubicBezTo>
                    <a:pt x="33" y="26"/>
                    <a:pt x="32" y="26"/>
                    <a:pt x="32" y="26"/>
                  </a:cubicBezTo>
                  <a:cubicBezTo>
                    <a:pt x="30" y="27"/>
                    <a:pt x="28" y="29"/>
                    <a:pt x="26" y="31"/>
                  </a:cubicBezTo>
                  <a:cubicBezTo>
                    <a:pt x="27" y="29"/>
                    <a:pt x="30" y="27"/>
                    <a:pt x="31" y="25"/>
                  </a:cubicBezTo>
                  <a:cubicBezTo>
                    <a:pt x="31" y="24"/>
                    <a:pt x="31" y="24"/>
                    <a:pt x="31" y="24"/>
                  </a:cubicBezTo>
                  <a:cubicBezTo>
                    <a:pt x="29" y="25"/>
                    <a:pt x="28" y="26"/>
                    <a:pt x="26" y="28"/>
                  </a:cubicBezTo>
                  <a:cubicBezTo>
                    <a:pt x="24" y="30"/>
                    <a:pt x="27" y="27"/>
                    <a:pt x="27" y="27"/>
                  </a:cubicBezTo>
                  <a:cubicBezTo>
                    <a:pt x="28" y="25"/>
                    <a:pt x="29" y="24"/>
                    <a:pt x="30" y="23"/>
                  </a:cubicBezTo>
                  <a:cubicBezTo>
                    <a:pt x="30" y="23"/>
                    <a:pt x="30" y="23"/>
                    <a:pt x="30" y="23"/>
                  </a:cubicBezTo>
                  <a:cubicBezTo>
                    <a:pt x="31" y="25"/>
                    <a:pt x="33" y="27"/>
                    <a:pt x="35" y="29"/>
                  </a:cubicBezTo>
                  <a:cubicBezTo>
                    <a:pt x="34" y="30"/>
                    <a:pt x="33" y="31"/>
                    <a:pt x="31" y="31"/>
                  </a:cubicBezTo>
                  <a:cubicBezTo>
                    <a:pt x="28" y="34"/>
                    <a:pt x="31" y="32"/>
                    <a:pt x="32" y="31"/>
                  </a:cubicBezTo>
                  <a:close/>
                  <a:moveTo>
                    <a:pt x="29" y="22"/>
                  </a:moveTo>
                  <a:cubicBezTo>
                    <a:pt x="28" y="23"/>
                    <a:pt x="27" y="24"/>
                    <a:pt x="26" y="25"/>
                  </a:cubicBezTo>
                  <a:cubicBezTo>
                    <a:pt x="25" y="26"/>
                    <a:pt x="22" y="29"/>
                    <a:pt x="24" y="26"/>
                  </a:cubicBezTo>
                  <a:cubicBezTo>
                    <a:pt x="26" y="24"/>
                    <a:pt x="27" y="23"/>
                    <a:pt x="28" y="21"/>
                  </a:cubicBezTo>
                  <a:cubicBezTo>
                    <a:pt x="28" y="20"/>
                    <a:pt x="27" y="20"/>
                    <a:pt x="27" y="20"/>
                  </a:cubicBezTo>
                  <a:cubicBezTo>
                    <a:pt x="26" y="22"/>
                    <a:pt x="24" y="23"/>
                    <a:pt x="23" y="24"/>
                  </a:cubicBezTo>
                  <a:cubicBezTo>
                    <a:pt x="21" y="26"/>
                    <a:pt x="22" y="24"/>
                    <a:pt x="23" y="24"/>
                  </a:cubicBezTo>
                  <a:cubicBezTo>
                    <a:pt x="24" y="22"/>
                    <a:pt x="26" y="21"/>
                    <a:pt x="26" y="19"/>
                  </a:cubicBezTo>
                  <a:cubicBezTo>
                    <a:pt x="27" y="20"/>
                    <a:pt x="28" y="21"/>
                    <a:pt x="29" y="22"/>
                  </a:cubicBezTo>
                  <a:cubicBezTo>
                    <a:pt x="29" y="22"/>
                    <a:pt x="29" y="22"/>
                    <a:pt x="29" y="22"/>
                  </a:cubicBezTo>
                  <a:close/>
                  <a:moveTo>
                    <a:pt x="26" y="19"/>
                  </a:moveTo>
                  <a:cubicBezTo>
                    <a:pt x="26" y="19"/>
                    <a:pt x="26" y="19"/>
                    <a:pt x="26" y="19"/>
                  </a:cubicBezTo>
                  <a:cubicBezTo>
                    <a:pt x="24" y="20"/>
                    <a:pt x="22" y="22"/>
                    <a:pt x="20" y="23"/>
                  </a:cubicBezTo>
                  <a:cubicBezTo>
                    <a:pt x="20" y="23"/>
                    <a:pt x="21" y="23"/>
                    <a:pt x="21" y="23"/>
                  </a:cubicBezTo>
                  <a:cubicBezTo>
                    <a:pt x="22" y="22"/>
                    <a:pt x="23" y="20"/>
                    <a:pt x="24" y="19"/>
                  </a:cubicBezTo>
                  <a:cubicBezTo>
                    <a:pt x="24" y="19"/>
                    <a:pt x="25" y="18"/>
                    <a:pt x="25" y="18"/>
                  </a:cubicBezTo>
                  <a:cubicBezTo>
                    <a:pt x="25" y="18"/>
                    <a:pt x="26" y="18"/>
                    <a:pt x="26" y="19"/>
                  </a:cubicBezTo>
                  <a:close/>
                  <a:moveTo>
                    <a:pt x="5" y="32"/>
                  </a:moveTo>
                  <a:cubicBezTo>
                    <a:pt x="9" y="28"/>
                    <a:pt x="14" y="24"/>
                    <a:pt x="18" y="20"/>
                  </a:cubicBezTo>
                  <a:cubicBezTo>
                    <a:pt x="20" y="17"/>
                    <a:pt x="23" y="15"/>
                    <a:pt x="26" y="13"/>
                  </a:cubicBezTo>
                  <a:cubicBezTo>
                    <a:pt x="28" y="12"/>
                    <a:pt x="30" y="10"/>
                    <a:pt x="32" y="8"/>
                  </a:cubicBezTo>
                  <a:cubicBezTo>
                    <a:pt x="34" y="6"/>
                    <a:pt x="31" y="9"/>
                    <a:pt x="30" y="10"/>
                  </a:cubicBezTo>
                  <a:cubicBezTo>
                    <a:pt x="29" y="11"/>
                    <a:pt x="28" y="12"/>
                    <a:pt x="27" y="13"/>
                  </a:cubicBezTo>
                  <a:cubicBezTo>
                    <a:pt x="25" y="15"/>
                    <a:pt x="22" y="17"/>
                    <a:pt x="20" y="20"/>
                  </a:cubicBezTo>
                  <a:cubicBezTo>
                    <a:pt x="15" y="24"/>
                    <a:pt x="11" y="28"/>
                    <a:pt x="6" y="33"/>
                  </a:cubicBezTo>
                  <a:cubicBezTo>
                    <a:pt x="6" y="33"/>
                    <a:pt x="5" y="32"/>
                    <a:pt x="5" y="32"/>
                  </a:cubicBezTo>
                  <a:close/>
                  <a:moveTo>
                    <a:pt x="4" y="30"/>
                  </a:moveTo>
                  <a:cubicBezTo>
                    <a:pt x="6" y="28"/>
                    <a:pt x="8" y="26"/>
                    <a:pt x="10" y="24"/>
                  </a:cubicBezTo>
                  <a:cubicBezTo>
                    <a:pt x="10" y="24"/>
                    <a:pt x="11" y="23"/>
                    <a:pt x="11" y="23"/>
                  </a:cubicBezTo>
                  <a:cubicBezTo>
                    <a:pt x="13" y="21"/>
                    <a:pt x="15" y="19"/>
                    <a:pt x="17" y="17"/>
                  </a:cubicBezTo>
                  <a:cubicBezTo>
                    <a:pt x="19" y="16"/>
                    <a:pt x="21" y="14"/>
                    <a:pt x="23" y="13"/>
                  </a:cubicBezTo>
                  <a:cubicBezTo>
                    <a:pt x="21" y="15"/>
                    <a:pt x="18" y="17"/>
                    <a:pt x="16" y="20"/>
                  </a:cubicBezTo>
                  <a:cubicBezTo>
                    <a:pt x="12" y="24"/>
                    <a:pt x="7" y="27"/>
                    <a:pt x="4" y="31"/>
                  </a:cubicBezTo>
                  <a:cubicBezTo>
                    <a:pt x="4" y="31"/>
                    <a:pt x="4" y="31"/>
                    <a:pt x="4" y="30"/>
                  </a:cubicBezTo>
                  <a:close/>
                  <a:moveTo>
                    <a:pt x="8" y="14"/>
                  </a:moveTo>
                  <a:cubicBezTo>
                    <a:pt x="10" y="13"/>
                    <a:pt x="12" y="13"/>
                    <a:pt x="13" y="12"/>
                  </a:cubicBezTo>
                  <a:cubicBezTo>
                    <a:pt x="12" y="13"/>
                    <a:pt x="10" y="14"/>
                    <a:pt x="9" y="15"/>
                  </a:cubicBezTo>
                  <a:cubicBezTo>
                    <a:pt x="9" y="14"/>
                    <a:pt x="9" y="14"/>
                    <a:pt x="8" y="14"/>
                  </a:cubicBezTo>
                  <a:close/>
                  <a:moveTo>
                    <a:pt x="7" y="13"/>
                  </a:moveTo>
                  <a:cubicBezTo>
                    <a:pt x="9" y="12"/>
                    <a:pt x="11" y="11"/>
                    <a:pt x="13" y="10"/>
                  </a:cubicBezTo>
                  <a:cubicBezTo>
                    <a:pt x="11" y="11"/>
                    <a:pt x="9" y="12"/>
                    <a:pt x="8" y="13"/>
                  </a:cubicBezTo>
                  <a:cubicBezTo>
                    <a:pt x="8" y="13"/>
                    <a:pt x="7" y="13"/>
                    <a:pt x="7" y="13"/>
                  </a:cubicBezTo>
                  <a:close/>
                  <a:moveTo>
                    <a:pt x="5" y="10"/>
                  </a:moveTo>
                  <a:cubicBezTo>
                    <a:pt x="6" y="9"/>
                    <a:pt x="8" y="8"/>
                    <a:pt x="9" y="7"/>
                  </a:cubicBezTo>
                  <a:cubicBezTo>
                    <a:pt x="8" y="8"/>
                    <a:pt x="7" y="9"/>
                    <a:pt x="6" y="11"/>
                  </a:cubicBezTo>
                  <a:cubicBezTo>
                    <a:pt x="6" y="11"/>
                    <a:pt x="6" y="11"/>
                    <a:pt x="6" y="11"/>
                  </a:cubicBezTo>
                  <a:cubicBezTo>
                    <a:pt x="8" y="10"/>
                    <a:pt x="9" y="9"/>
                    <a:pt x="11" y="9"/>
                  </a:cubicBezTo>
                  <a:cubicBezTo>
                    <a:pt x="9" y="9"/>
                    <a:pt x="8" y="11"/>
                    <a:pt x="7" y="12"/>
                  </a:cubicBezTo>
                  <a:cubicBezTo>
                    <a:pt x="6" y="11"/>
                    <a:pt x="5" y="11"/>
                    <a:pt x="5" y="10"/>
                  </a:cubicBezTo>
                  <a:close/>
                  <a:moveTo>
                    <a:pt x="3" y="8"/>
                  </a:moveTo>
                  <a:cubicBezTo>
                    <a:pt x="4" y="7"/>
                    <a:pt x="6" y="7"/>
                    <a:pt x="7" y="6"/>
                  </a:cubicBezTo>
                  <a:cubicBezTo>
                    <a:pt x="7" y="6"/>
                    <a:pt x="7" y="6"/>
                    <a:pt x="7" y="6"/>
                  </a:cubicBezTo>
                  <a:cubicBezTo>
                    <a:pt x="6" y="7"/>
                    <a:pt x="5" y="8"/>
                    <a:pt x="4" y="9"/>
                  </a:cubicBezTo>
                  <a:cubicBezTo>
                    <a:pt x="4" y="9"/>
                    <a:pt x="4" y="9"/>
                    <a:pt x="3" y="8"/>
                  </a:cubicBezTo>
                  <a:close/>
                  <a:moveTo>
                    <a:pt x="3" y="8"/>
                  </a:moveTo>
                  <a:cubicBezTo>
                    <a:pt x="5" y="6"/>
                    <a:pt x="6" y="5"/>
                    <a:pt x="8" y="3"/>
                  </a:cubicBezTo>
                  <a:cubicBezTo>
                    <a:pt x="9" y="4"/>
                    <a:pt x="9" y="4"/>
                    <a:pt x="9" y="4"/>
                  </a:cubicBezTo>
                  <a:cubicBezTo>
                    <a:pt x="7" y="5"/>
                    <a:pt x="5" y="6"/>
                    <a:pt x="3" y="8"/>
                  </a:cubicBezTo>
                  <a:cubicBezTo>
                    <a:pt x="3" y="8"/>
                    <a:pt x="3" y="8"/>
                    <a:pt x="3" y="8"/>
                  </a:cubicBezTo>
                  <a:close/>
                  <a:moveTo>
                    <a:pt x="11" y="8"/>
                  </a:moveTo>
                  <a:cubicBezTo>
                    <a:pt x="10" y="8"/>
                    <a:pt x="9" y="9"/>
                    <a:pt x="8" y="10"/>
                  </a:cubicBezTo>
                  <a:cubicBezTo>
                    <a:pt x="7" y="9"/>
                    <a:pt x="8" y="9"/>
                    <a:pt x="8" y="8"/>
                  </a:cubicBezTo>
                  <a:cubicBezTo>
                    <a:pt x="9" y="8"/>
                    <a:pt x="10" y="7"/>
                    <a:pt x="11" y="6"/>
                  </a:cubicBezTo>
                  <a:cubicBezTo>
                    <a:pt x="11" y="6"/>
                    <a:pt x="11" y="6"/>
                    <a:pt x="10" y="6"/>
                  </a:cubicBezTo>
                  <a:cubicBezTo>
                    <a:pt x="8" y="7"/>
                    <a:pt x="7" y="8"/>
                    <a:pt x="5" y="9"/>
                  </a:cubicBezTo>
                  <a:cubicBezTo>
                    <a:pt x="6" y="8"/>
                    <a:pt x="8" y="6"/>
                    <a:pt x="9" y="5"/>
                  </a:cubicBezTo>
                  <a:cubicBezTo>
                    <a:pt x="11" y="6"/>
                    <a:pt x="12" y="7"/>
                    <a:pt x="13" y="9"/>
                  </a:cubicBezTo>
                  <a:cubicBezTo>
                    <a:pt x="11" y="10"/>
                    <a:pt x="9" y="11"/>
                    <a:pt x="7" y="12"/>
                  </a:cubicBezTo>
                  <a:cubicBezTo>
                    <a:pt x="9" y="12"/>
                    <a:pt x="11" y="9"/>
                    <a:pt x="12" y="8"/>
                  </a:cubicBezTo>
                  <a:cubicBezTo>
                    <a:pt x="12" y="8"/>
                    <a:pt x="12" y="8"/>
                    <a:pt x="11" y="8"/>
                  </a:cubicBezTo>
                  <a:close/>
                  <a:moveTo>
                    <a:pt x="14" y="12"/>
                  </a:moveTo>
                  <a:cubicBezTo>
                    <a:pt x="14" y="11"/>
                    <a:pt x="14" y="11"/>
                    <a:pt x="14" y="11"/>
                  </a:cubicBezTo>
                  <a:cubicBezTo>
                    <a:pt x="12" y="12"/>
                    <a:pt x="11" y="12"/>
                    <a:pt x="10" y="13"/>
                  </a:cubicBezTo>
                  <a:cubicBezTo>
                    <a:pt x="7" y="14"/>
                    <a:pt x="10" y="12"/>
                    <a:pt x="11" y="12"/>
                  </a:cubicBezTo>
                  <a:cubicBezTo>
                    <a:pt x="12" y="11"/>
                    <a:pt x="13" y="10"/>
                    <a:pt x="14" y="9"/>
                  </a:cubicBezTo>
                  <a:cubicBezTo>
                    <a:pt x="14" y="10"/>
                    <a:pt x="15" y="11"/>
                    <a:pt x="16" y="12"/>
                  </a:cubicBezTo>
                  <a:cubicBezTo>
                    <a:pt x="16" y="12"/>
                    <a:pt x="16" y="12"/>
                    <a:pt x="15" y="12"/>
                  </a:cubicBezTo>
                  <a:cubicBezTo>
                    <a:pt x="13" y="13"/>
                    <a:pt x="12" y="14"/>
                    <a:pt x="9" y="15"/>
                  </a:cubicBezTo>
                  <a:cubicBezTo>
                    <a:pt x="11" y="14"/>
                    <a:pt x="13" y="13"/>
                    <a:pt x="14" y="12"/>
                  </a:cubicBezTo>
                  <a:close/>
                  <a:moveTo>
                    <a:pt x="16" y="12"/>
                  </a:moveTo>
                  <a:cubicBezTo>
                    <a:pt x="16" y="12"/>
                    <a:pt x="16" y="12"/>
                    <a:pt x="16" y="12"/>
                  </a:cubicBezTo>
                  <a:cubicBezTo>
                    <a:pt x="16" y="12"/>
                    <a:pt x="17" y="13"/>
                    <a:pt x="17" y="13"/>
                  </a:cubicBezTo>
                  <a:cubicBezTo>
                    <a:pt x="15" y="14"/>
                    <a:pt x="13" y="15"/>
                    <a:pt x="12" y="16"/>
                  </a:cubicBezTo>
                  <a:cubicBezTo>
                    <a:pt x="13" y="15"/>
                    <a:pt x="15" y="14"/>
                    <a:pt x="16" y="12"/>
                  </a:cubicBezTo>
                  <a:close/>
                  <a:moveTo>
                    <a:pt x="19" y="14"/>
                  </a:moveTo>
                  <a:cubicBezTo>
                    <a:pt x="23" y="10"/>
                    <a:pt x="26" y="6"/>
                    <a:pt x="31" y="3"/>
                  </a:cubicBezTo>
                  <a:cubicBezTo>
                    <a:pt x="31" y="3"/>
                    <a:pt x="31" y="4"/>
                    <a:pt x="31" y="4"/>
                  </a:cubicBezTo>
                  <a:cubicBezTo>
                    <a:pt x="31" y="4"/>
                    <a:pt x="31" y="4"/>
                    <a:pt x="31" y="4"/>
                  </a:cubicBezTo>
                  <a:cubicBezTo>
                    <a:pt x="27" y="7"/>
                    <a:pt x="23" y="11"/>
                    <a:pt x="19" y="14"/>
                  </a:cubicBezTo>
                  <a:cubicBezTo>
                    <a:pt x="19" y="14"/>
                    <a:pt x="18" y="14"/>
                    <a:pt x="18" y="15"/>
                  </a:cubicBezTo>
                  <a:cubicBezTo>
                    <a:pt x="18" y="15"/>
                    <a:pt x="17" y="15"/>
                    <a:pt x="17" y="16"/>
                  </a:cubicBezTo>
                  <a:cubicBezTo>
                    <a:pt x="16" y="16"/>
                    <a:pt x="16" y="16"/>
                    <a:pt x="15" y="17"/>
                  </a:cubicBezTo>
                  <a:cubicBezTo>
                    <a:pt x="15" y="17"/>
                    <a:pt x="13" y="18"/>
                    <a:pt x="13" y="18"/>
                  </a:cubicBezTo>
                  <a:cubicBezTo>
                    <a:pt x="14" y="17"/>
                    <a:pt x="16" y="15"/>
                    <a:pt x="17" y="14"/>
                  </a:cubicBezTo>
                  <a:cubicBezTo>
                    <a:pt x="17" y="14"/>
                    <a:pt x="17" y="14"/>
                    <a:pt x="17" y="14"/>
                  </a:cubicBezTo>
                  <a:cubicBezTo>
                    <a:pt x="18" y="14"/>
                    <a:pt x="18" y="14"/>
                    <a:pt x="19" y="14"/>
                  </a:cubicBezTo>
                  <a:cubicBezTo>
                    <a:pt x="19" y="14"/>
                    <a:pt x="19" y="14"/>
                    <a:pt x="19" y="14"/>
                  </a:cubicBezTo>
                  <a:close/>
                  <a:moveTo>
                    <a:pt x="26" y="10"/>
                  </a:moveTo>
                  <a:cubicBezTo>
                    <a:pt x="24" y="12"/>
                    <a:pt x="21" y="13"/>
                    <a:pt x="19" y="15"/>
                  </a:cubicBezTo>
                  <a:cubicBezTo>
                    <a:pt x="17" y="17"/>
                    <a:pt x="15" y="18"/>
                    <a:pt x="14" y="20"/>
                  </a:cubicBezTo>
                  <a:cubicBezTo>
                    <a:pt x="14" y="20"/>
                    <a:pt x="14" y="20"/>
                    <a:pt x="14" y="20"/>
                  </a:cubicBezTo>
                  <a:cubicBezTo>
                    <a:pt x="14" y="19"/>
                    <a:pt x="15" y="19"/>
                    <a:pt x="15" y="18"/>
                  </a:cubicBezTo>
                  <a:cubicBezTo>
                    <a:pt x="15" y="18"/>
                    <a:pt x="15" y="18"/>
                    <a:pt x="16" y="18"/>
                  </a:cubicBezTo>
                  <a:cubicBezTo>
                    <a:pt x="17" y="16"/>
                    <a:pt x="19" y="15"/>
                    <a:pt x="20" y="14"/>
                  </a:cubicBezTo>
                  <a:cubicBezTo>
                    <a:pt x="21" y="13"/>
                    <a:pt x="22" y="12"/>
                    <a:pt x="24" y="12"/>
                  </a:cubicBezTo>
                  <a:cubicBezTo>
                    <a:pt x="26" y="9"/>
                    <a:pt x="29" y="7"/>
                    <a:pt x="31" y="4"/>
                  </a:cubicBezTo>
                  <a:cubicBezTo>
                    <a:pt x="31" y="4"/>
                    <a:pt x="31" y="4"/>
                    <a:pt x="31" y="4"/>
                  </a:cubicBezTo>
                  <a:cubicBezTo>
                    <a:pt x="32" y="4"/>
                    <a:pt x="32" y="4"/>
                    <a:pt x="32" y="5"/>
                  </a:cubicBezTo>
                  <a:cubicBezTo>
                    <a:pt x="30" y="6"/>
                    <a:pt x="28" y="8"/>
                    <a:pt x="26" y="10"/>
                  </a:cubicBezTo>
                  <a:close/>
                  <a:moveTo>
                    <a:pt x="30" y="6"/>
                  </a:moveTo>
                  <a:cubicBezTo>
                    <a:pt x="29" y="7"/>
                    <a:pt x="28" y="8"/>
                    <a:pt x="27" y="9"/>
                  </a:cubicBezTo>
                  <a:cubicBezTo>
                    <a:pt x="28" y="9"/>
                    <a:pt x="28" y="9"/>
                    <a:pt x="28" y="8"/>
                  </a:cubicBezTo>
                  <a:cubicBezTo>
                    <a:pt x="29" y="8"/>
                    <a:pt x="33" y="4"/>
                    <a:pt x="30" y="6"/>
                  </a:cubicBezTo>
                  <a:close/>
                  <a:moveTo>
                    <a:pt x="13" y="19"/>
                  </a:moveTo>
                  <a:cubicBezTo>
                    <a:pt x="13" y="19"/>
                    <a:pt x="14" y="19"/>
                    <a:pt x="14" y="19"/>
                  </a:cubicBezTo>
                  <a:cubicBezTo>
                    <a:pt x="14" y="19"/>
                    <a:pt x="13" y="19"/>
                    <a:pt x="13" y="19"/>
                  </a:cubicBezTo>
                  <a:cubicBezTo>
                    <a:pt x="13" y="19"/>
                    <a:pt x="13" y="19"/>
                    <a:pt x="13" y="19"/>
                  </a:cubicBezTo>
                  <a:cubicBezTo>
                    <a:pt x="13" y="19"/>
                    <a:pt x="13" y="19"/>
                    <a:pt x="13" y="19"/>
                  </a:cubicBezTo>
                  <a:close/>
                  <a:moveTo>
                    <a:pt x="17" y="14"/>
                  </a:moveTo>
                  <a:cubicBezTo>
                    <a:pt x="15" y="15"/>
                    <a:pt x="14" y="17"/>
                    <a:pt x="13" y="18"/>
                  </a:cubicBezTo>
                  <a:cubicBezTo>
                    <a:pt x="12" y="18"/>
                    <a:pt x="12" y="18"/>
                    <a:pt x="11" y="17"/>
                  </a:cubicBezTo>
                  <a:cubicBezTo>
                    <a:pt x="13" y="16"/>
                    <a:pt x="15" y="15"/>
                    <a:pt x="17" y="14"/>
                  </a:cubicBezTo>
                  <a:close/>
                  <a:moveTo>
                    <a:pt x="10" y="30"/>
                  </a:moveTo>
                  <a:cubicBezTo>
                    <a:pt x="11" y="29"/>
                    <a:pt x="12" y="28"/>
                    <a:pt x="13" y="27"/>
                  </a:cubicBezTo>
                  <a:cubicBezTo>
                    <a:pt x="15" y="24"/>
                    <a:pt x="18" y="22"/>
                    <a:pt x="20" y="20"/>
                  </a:cubicBezTo>
                  <a:cubicBezTo>
                    <a:pt x="25" y="16"/>
                    <a:pt x="30" y="11"/>
                    <a:pt x="34" y="6"/>
                  </a:cubicBezTo>
                  <a:cubicBezTo>
                    <a:pt x="35" y="7"/>
                    <a:pt x="35" y="7"/>
                    <a:pt x="36" y="8"/>
                  </a:cubicBezTo>
                  <a:cubicBezTo>
                    <a:pt x="26" y="15"/>
                    <a:pt x="18" y="23"/>
                    <a:pt x="10" y="30"/>
                  </a:cubicBezTo>
                  <a:cubicBezTo>
                    <a:pt x="10" y="30"/>
                    <a:pt x="10" y="30"/>
                    <a:pt x="10" y="30"/>
                  </a:cubicBezTo>
                  <a:close/>
                  <a:moveTo>
                    <a:pt x="34" y="6"/>
                  </a:moveTo>
                  <a:cubicBezTo>
                    <a:pt x="31" y="7"/>
                    <a:pt x="30" y="9"/>
                    <a:pt x="28" y="11"/>
                  </a:cubicBezTo>
                  <a:cubicBezTo>
                    <a:pt x="25" y="14"/>
                    <a:pt x="22" y="15"/>
                    <a:pt x="19" y="18"/>
                  </a:cubicBezTo>
                  <a:cubicBezTo>
                    <a:pt x="17" y="20"/>
                    <a:pt x="15" y="22"/>
                    <a:pt x="13" y="24"/>
                  </a:cubicBezTo>
                  <a:cubicBezTo>
                    <a:pt x="10" y="26"/>
                    <a:pt x="7" y="29"/>
                    <a:pt x="5" y="31"/>
                  </a:cubicBezTo>
                  <a:cubicBezTo>
                    <a:pt x="6" y="30"/>
                    <a:pt x="8" y="27"/>
                    <a:pt x="10" y="26"/>
                  </a:cubicBezTo>
                  <a:cubicBezTo>
                    <a:pt x="13" y="23"/>
                    <a:pt x="15" y="21"/>
                    <a:pt x="18" y="18"/>
                  </a:cubicBezTo>
                  <a:cubicBezTo>
                    <a:pt x="22" y="14"/>
                    <a:pt x="28" y="10"/>
                    <a:pt x="32" y="5"/>
                  </a:cubicBezTo>
                  <a:cubicBezTo>
                    <a:pt x="33" y="5"/>
                    <a:pt x="33" y="6"/>
                    <a:pt x="34" y="6"/>
                  </a:cubicBezTo>
                  <a:close/>
                  <a:moveTo>
                    <a:pt x="10" y="15"/>
                  </a:moveTo>
                  <a:cubicBezTo>
                    <a:pt x="11" y="15"/>
                    <a:pt x="12" y="14"/>
                    <a:pt x="14" y="13"/>
                  </a:cubicBezTo>
                  <a:cubicBezTo>
                    <a:pt x="16" y="12"/>
                    <a:pt x="14" y="14"/>
                    <a:pt x="13" y="14"/>
                  </a:cubicBezTo>
                  <a:cubicBezTo>
                    <a:pt x="12" y="15"/>
                    <a:pt x="12" y="16"/>
                    <a:pt x="11" y="17"/>
                  </a:cubicBezTo>
                  <a:cubicBezTo>
                    <a:pt x="10" y="16"/>
                    <a:pt x="10" y="16"/>
                    <a:pt x="10" y="15"/>
                  </a:cubicBezTo>
                  <a:close/>
                  <a:moveTo>
                    <a:pt x="8" y="34"/>
                  </a:moveTo>
                  <a:cubicBezTo>
                    <a:pt x="8" y="34"/>
                    <a:pt x="7" y="34"/>
                    <a:pt x="7" y="34"/>
                  </a:cubicBezTo>
                  <a:cubicBezTo>
                    <a:pt x="7" y="33"/>
                    <a:pt x="7" y="33"/>
                    <a:pt x="8" y="33"/>
                  </a:cubicBezTo>
                  <a:cubicBezTo>
                    <a:pt x="8" y="33"/>
                    <a:pt x="8" y="33"/>
                    <a:pt x="8" y="33"/>
                  </a:cubicBezTo>
                  <a:cubicBezTo>
                    <a:pt x="15" y="26"/>
                    <a:pt x="23" y="19"/>
                    <a:pt x="31" y="12"/>
                  </a:cubicBezTo>
                  <a:cubicBezTo>
                    <a:pt x="32" y="11"/>
                    <a:pt x="33" y="10"/>
                    <a:pt x="34" y="9"/>
                  </a:cubicBezTo>
                  <a:cubicBezTo>
                    <a:pt x="33" y="11"/>
                    <a:pt x="31" y="12"/>
                    <a:pt x="29" y="14"/>
                  </a:cubicBezTo>
                  <a:cubicBezTo>
                    <a:pt x="25" y="17"/>
                    <a:pt x="22" y="20"/>
                    <a:pt x="19" y="24"/>
                  </a:cubicBezTo>
                  <a:cubicBezTo>
                    <a:pt x="19" y="24"/>
                    <a:pt x="19" y="24"/>
                    <a:pt x="19" y="24"/>
                  </a:cubicBezTo>
                  <a:cubicBezTo>
                    <a:pt x="15" y="28"/>
                    <a:pt x="11" y="31"/>
                    <a:pt x="8" y="34"/>
                  </a:cubicBezTo>
                  <a:close/>
                  <a:moveTo>
                    <a:pt x="30" y="34"/>
                  </a:moveTo>
                  <a:cubicBezTo>
                    <a:pt x="30" y="34"/>
                    <a:pt x="29" y="34"/>
                    <a:pt x="29" y="34"/>
                  </a:cubicBezTo>
                  <a:cubicBezTo>
                    <a:pt x="29" y="34"/>
                    <a:pt x="29" y="34"/>
                    <a:pt x="29" y="34"/>
                  </a:cubicBezTo>
                  <a:cubicBezTo>
                    <a:pt x="31" y="32"/>
                    <a:pt x="33" y="31"/>
                    <a:pt x="35" y="30"/>
                  </a:cubicBezTo>
                  <a:cubicBezTo>
                    <a:pt x="33" y="31"/>
                    <a:pt x="31" y="33"/>
                    <a:pt x="30" y="34"/>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266"/>
            <p:cNvSpPr>
              <a:spLocks noEditPoints="1"/>
            </p:cNvSpPr>
            <p:nvPr/>
          </p:nvSpPr>
          <p:spPr bwMode="auto">
            <a:xfrm>
              <a:off x="7004296" y="4361884"/>
              <a:ext cx="398463" cy="368300"/>
            </a:xfrm>
            <a:custGeom>
              <a:avLst/>
              <a:gdLst>
                <a:gd name="T0" fmla="*/ 75 w 94"/>
                <a:gd name="T1" fmla="*/ 0 h 87"/>
                <a:gd name="T2" fmla="*/ 23 w 94"/>
                <a:gd name="T3" fmla="*/ 1 h 87"/>
                <a:gd name="T4" fmla="*/ 20 w 94"/>
                <a:gd name="T5" fmla="*/ 1 h 87"/>
                <a:gd name="T6" fmla="*/ 28 w 94"/>
                <a:gd name="T7" fmla="*/ 47 h 87"/>
                <a:gd name="T8" fmla="*/ 20 w 94"/>
                <a:gd name="T9" fmla="*/ 87 h 87"/>
                <a:gd name="T10" fmla="*/ 71 w 94"/>
                <a:gd name="T11" fmla="*/ 87 h 87"/>
                <a:gd name="T12" fmla="*/ 92 w 94"/>
                <a:gd name="T13" fmla="*/ 67 h 87"/>
                <a:gd name="T14" fmla="*/ 93 w 94"/>
                <a:gd name="T15" fmla="*/ 20 h 87"/>
                <a:gd name="T16" fmla="*/ 68 w 94"/>
                <a:gd name="T17" fmla="*/ 77 h 87"/>
                <a:gd name="T18" fmla="*/ 64 w 94"/>
                <a:gd name="T19" fmla="*/ 73 h 87"/>
                <a:gd name="T20" fmla="*/ 61 w 94"/>
                <a:gd name="T21" fmla="*/ 70 h 87"/>
                <a:gd name="T22" fmla="*/ 57 w 94"/>
                <a:gd name="T23" fmla="*/ 65 h 87"/>
                <a:gd name="T24" fmla="*/ 57 w 94"/>
                <a:gd name="T25" fmla="*/ 65 h 87"/>
                <a:gd name="T26" fmla="*/ 56 w 94"/>
                <a:gd name="T27" fmla="*/ 63 h 87"/>
                <a:gd name="T28" fmla="*/ 62 w 94"/>
                <a:gd name="T29" fmla="*/ 46 h 87"/>
                <a:gd name="T30" fmla="*/ 77 w 94"/>
                <a:gd name="T31" fmla="*/ 73 h 87"/>
                <a:gd name="T32" fmla="*/ 70 w 94"/>
                <a:gd name="T33" fmla="*/ 73 h 87"/>
                <a:gd name="T34" fmla="*/ 75 w 94"/>
                <a:gd name="T35" fmla="*/ 58 h 87"/>
                <a:gd name="T36" fmla="*/ 72 w 94"/>
                <a:gd name="T37" fmla="*/ 54 h 87"/>
                <a:gd name="T38" fmla="*/ 77 w 94"/>
                <a:gd name="T39" fmla="*/ 73 h 87"/>
                <a:gd name="T40" fmla="*/ 67 w 94"/>
                <a:gd name="T41" fmla="*/ 48 h 87"/>
                <a:gd name="T42" fmla="*/ 64 w 94"/>
                <a:gd name="T43" fmla="*/ 45 h 87"/>
                <a:gd name="T44" fmla="*/ 63 w 94"/>
                <a:gd name="T45" fmla="*/ 44 h 87"/>
                <a:gd name="T46" fmla="*/ 62 w 94"/>
                <a:gd name="T47" fmla="*/ 41 h 87"/>
                <a:gd name="T48" fmla="*/ 64 w 94"/>
                <a:gd name="T49" fmla="*/ 31 h 87"/>
                <a:gd name="T50" fmla="*/ 49 w 94"/>
                <a:gd name="T51" fmla="*/ 46 h 87"/>
                <a:gd name="T52" fmla="*/ 25 w 94"/>
                <a:gd name="T53" fmla="*/ 57 h 87"/>
                <a:gd name="T54" fmla="*/ 39 w 94"/>
                <a:gd name="T55" fmla="*/ 46 h 87"/>
                <a:gd name="T56" fmla="*/ 32 w 94"/>
                <a:gd name="T57" fmla="*/ 28 h 87"/>
                <a:gd name="T58" fmla="*/ 31 w 94"/>
                <a:gd name="T59" fmla="*/ 22 h 87"/>
                <a:gd name="T60" fmla="*/ 23 w 94"/>
                <a:gd name="T61" fmla="*/ 15 h 87"/>
                <a:gd name="T62" fmla="*/ 17 w 94"/>
                <a:gd name="T63" fmla="*/ 27 h 87"/>
                <a:gd name="T64" fmla="*/ 17 w 94"/>
                <a:gd name="T65" fmla="*/ 14 h 87"/>
                <a:gd name="T66" fmla="*/ 21 w 94"/>
                <a:gd name="T67" fmla="*/ 7 h 87"/>
                <a:gd name="T68" fmla="*/ 28 w 94"/>
                <a:gd name="T69" fmla="*/ 17 h 87"/>
                <a:gd name="T70" fmla="*/ 25 w 94"/>
                <a:gd name="T71" fmla="*/ 13 h 87"/>
                <a:gd name="T72" fmla="*/ 19 w 94"/>
                <a:gd name="T73" fmla="*/ 27 h 87"/>
                <a:gd name="T74" fmla="*/ 34 w 94"/>
                <a:gd name="T75" fmla="*/ 26 h 87"/>
                <a:gd name="T76" fmla="*/ 38 w 94"/>
                <a:gd name="T77" fmla="*/ 27 h 87"/>
                <a:gd name="T78" fmla="*/ 39 w 94"/>
                <a:gd name="T79" fmla="*/ 28 h 87"/>
                <a:gd name="T80" fmla="*/ 39 w 94"/>
                <a:gd name="T81" fmla="*/ 28 h 87"/>
                <a:gd name="T82" fmla="*/ 75 w 94"/>
                <a:gd name="T83" fmla="*/ 8 h 87"/>
                <a:gd name="T84" fmla="*/ 38 w 94"/>
                <a:gd name="T85" fmla="*/ 39 h 87"/>
                <a:gd name="T86" fmla="*/ 46 w 94"/>
                <a:gd name="T87" fmla="*/ 33 h 87"/>
                <a:gd name="T88" fmla="*/ 34 w 94"/>
                <a:gd name="T89" fmla="*/ 47 h 87"/>
                <a:gd name="T90" fmla="*/ 49 w 94"/>
                <a:gd name="T91" fmla="*/ 33 h 87"/>
                <a:gd name="T92" fmla="*/ 78 w 94"/>
                <a:gd name="T93" fmla="*/ 10 h 87"/>
                <a:gd name="T94" fmla="*/ 68 w 94"/>
                <a:gd name="T95" fmla="*/ 19 h 87"/>
                <a:gd name="T96" fmla="*/ 33 w 94"/>
                <a:gd name="T97" fmla="*/ 45 h 87"/>
                <a:gd name="T98" fmla="*/ 31 w 94"/>
                <a:gd name="T99" fmla="*/ 43 h 87"/>
                <a:gd name="T100" fmla="*/ 32 w 94"/>
                <a:gd name="T101" fmla="*/ 63 h 87"/>
                <a:gd name="T102" fmla="*/ 24 w 94"/>
                <a:gd name="T103" fmla="*/ 72 h 87"/>
                <a:gd name="T104" fmla="*/ 47 w 94"/>
                <a:gd name="T105" fmla="*/ 42 h 87"/>
                <a:gd name="T106" fmla="*/ 44 w 94"/>
                <a:gd name="T107" fmla="*/ 43 h 87"/>
                <a:gd name="T108" fmla="*/ 34 w 94"/>
                <a:gd name="T109" fmla="*/ 31 h 87"/>
                <a:gd name="T110" fmla="*/ 20 w 94"/>
                <a:gd name="T111" fmla="*/ 81 h 87"/>
                <a:gd name="T112" fmla="*/ 74 w 94"/>
                <a:gd name="T113" fmla="*/ 29 h 87"/>
                <a:gd name="T114" fmla="*/ 46 w 94"/>
                <a:gd name="T115" fmla="*/ 57 h 87"/>
                <a:gd name="T116" fmla="*/ 71 w 94"/>
                <a:gd name="T117" fmla="*/ 8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 h="87">
                  <a:moveTo>
                    <a:pt x="93" y="17"/>
                  </a:moveTo>
                  <a:cubicBezTo>
                    <a:pt x="88" y="11"/>
                    <a:pt x="81" y="7"/>
                    <a:pt x="76" y="1"/>
                  </a:cubicBezTo>
                  <a:cubicBezTo>
                    <a:pt x="76" y="0"/>
                    <a:pt x="76" y="0"/>
                    <a:pt x="75" y="0"/>
                  </a:cubicBezTo>
                  <a:cubicBezTo>
                    <a:pt x="75" y="0"/>
                    <a:pt x="75" y="0"/>
                    <a:pt x="75" y="0"/>
                  </a:cubicBezTo>
                  <a:cubicBezTo>
                    <a:pt x="75" y="0"/>
                    <a:pt x="75" y="0"/>
                    <a:pt x="75" y="0"/>
                  </a:cubicBezTo>
                  <a:cubicBezTo>
                    <a:pt x="75" y="0"/>
                    <a:pt x="74" y="0"/>
                    <a:pt x="73" y="0"/>
                  </a:cubicBezTo>
                  <a:cubicBezTo>
                    <a:pt x="63" y="8"/>
                    <a:pt x="54" y="18"/>
                    <a:pt x="45" y="27"/>
                  </a:cubicBezTo>
                  <a:cubicBezTo>
                    <a:pt x="37" y="18"/>
                    <a:pt x="31" y="10"/>
                    <a:pt x="23" y="1"/>
                  </a:cubicBezTo>
                  <a:cubicBezTo>
                    <a:pt x="23" y="1"/>
                    <a:pt x="22" y="1"/>
                    <a:pt x="22" y="1"/>
                  </a:cubicBezTo>
                  <a:cubicBezTo>
                    <a:pt x="22" y="1"/>
                    <a:pt x="22" y="1"/>
                    <a:pt x="22" y="1"/>
                  </a:cubicBezTo>
                  <a:cubicBezTo>
                    <a:pt x="21" y="1"/>
                    <a:pt x="21" y="1"/>
                    <a:pt x="21" y="1"/>
                  </a:cubicBezTo>
                  <a:cubicBezTo>
                    <a:pt x="21" y="1"/>
                    <a:pt x="21" y="1"/>
                    <a:pt x="20" y="1"/>
                  </a:cubicBezTo>
                  <a:cubicBezTo>
                    <a:pt x="14" y="5"/>
                    <a:pt x="8" y="11"/>
                    <a:pt x="1" y="15"/>
                  </a:cubicBezTo>
                  <a:cubicBezTo>
                    <a:pt x="1" y="15"/>
                    <a:pt x="0" y="16"/>
                    <a:pt x="0" y="16"/>
                  </a:cubicBezTo>
                  <a:cubicBezTo>
                    <a:pt x="0" y="17"/>
                    <a:pt x="0" y="18"/>
                    <a:pt x="1" y="19"/>
                  </a:cubicBezTo>
                  <a:cubicBezTo>
                    <a:pt x="11" y="27"/>
                    <a:pt x="18" y="38"/>
                    <a:pt x="28" y="47"/>
                  </a:cubicBezTo>
                  <a:cubicBezTo>
                    <a:pt x="20" y="55"/>
                    <a:pt x="11" y="61"/>
                    <a:pt x="4" y="70"/>
                  </a:cubicBezTo>
                  <a:cubicBezTo>
                    <a:pt x="3" y="70"/>
                    <a:pt x="3" y="71"/>
                    <a:pt x="3" y="71"/>
                  </a:cubicBezTo>
                  <a:cubicBezTo>
                    <a:pt x="3" y="72"/>
                    <a:pt x="3" y="73"/>
                    <a:pt x="4" y="74"/>
                  </a:cubicBezTo>
                  <a:cubicBezTo>
                    <a:pt x="8" y="79"/>
                    <a:pt x="13" y="83"/>
                    <a:pt x="20" y="87"/>
                  </a:cubicBezTo>
                  <a:cubicBezTo>
                    <a:pt x="20" y="87"/>
                    <a:pt x="20" y="87"/>
                    <a:pt x="20" y="87"/>
                  </a:cubicBezTo>
                  <a:cubicBezTo>
                    <a:pt x="21" y="87"/>
                    <a:pt x="22" y="87"/>
                    <a:pt x="23" y="87"/>
                  </a:cubicBezTo>
                  <a:cubicBezTo>
                    <a:pt x="30" y="78"/>
                    <a:pt x="39" y="71"/>
                    <a:pt x="48" y="62"/>
                  </a:cubicBezTo>
                  <a:cubicBezTo>
                    <a:pt x="56" y="70"/>
                    <a:pt x="62" y="80"/>
                    <a:pt x="71" y="87"/>
                  </a:cubicBezTo>
                  <a:cubicBezTo>
                    <a:pt x="71" y="87"/>
                    <a:pt x="71" y="87"/>
                    <a:pt x="71" y="87"/>
                  </a:cubicBezTo>
                  <a:cubicBezTo>
                    <a:pt x="72" y="87"/>
                    <a:pt x="73" y="87"/>
                    <a:pt x="74" y="87"/>
                  </a:cubicBezTo>
                  <a:cubicBezTo>
                    <a:pt x="80" y="81"/>
                    <a:pt x="87" y="76"/>
                    <a:pt x="92" y="70"/>
                  </a:cubicBezTo>
                  <a:cubicBezTo>
                    <a:pt x="92" y="69"/>
                    <a:pt x="92" y="68"/>
                    <a:pt x="92" y="67"/>
                  </a:cubicBezTo>
                  <a:cubicBezTo>
                    <a:pt x="91" y="67"/>
                    <a:pt x="91" y="67"/>
                    <a:pt x="91" y="67"/>
                  </a:cubicBezTo>
                  <a:cubicBezTo>
                    <a:pt x="83" y="59"/>
                    <a:pt x="76" y="50"/>
                    <a:pt x="68" y="41"/>
                  </a:cubicBezTo>
                  <a:cubicBezTo>
                    <a:pt x="76" y="35"/>
                    <a:pt x="84" y="28"/>
                    <a:pt x="92" y="21"/>
                  </a:cubicBezTo>
                  <a:cubicBezTo>
                    <a:pt x="93" y="21"/>
                    <a:pt x="93" y="20"/>
                    <a:pt x="93" y="20"/>
                  </a:cubicBezTo>
                  <a:cubicBezTo>
                    <a:pt x="94" y="19"/>
                    <a:pt x="94" y="18"/>
                    <a:pt x="93" y="17"/>
                  </a:cubicBezTo>
                  <a:close/>
                  <a:moveTo>
                    <a:pt x="70" y="79"/>
                  </a:moveTo>
                  <a:cubicBezTo>
                    <a:pt x="70" y="79"/>
                    <a:pt x="70" y="79"/>
                    <a:pt x="70" y="79"/>
                  </a:cubicBezTo>
                  <a:cubicBezTo>
                    <a:pt x="69" y="79"/>
                    <a:pt x="69" y="78"/>
                    <a:pt x="68" y="77"/>
                  </a:cubicBezTo>
                  <a:cubicBezTo>
                    <a:pt x="70" y="76"/>
                    <a:pt x="72" y="74"/>
                    <a:pt x="73" y="72"/>
                  </a:cubicBezTo>
                  <a:cubicBezTo>
                    <a:pt x="75" y="71"/>
                    <a:pt x="78" y="69"/>
                    <a:pt x="80" y="68"/>
                  </a:cubicBezTo>
                  <a:cubicBezTo>
                    <a:pt x="76" y="71"/>
                    <a:pt x="73" y="75"/>
                    <a:pt x="70" y="79"/>
                  </a:cubicBezTo>
                  <a:close/>
                  <a:moveTo>
                    <a:pt x="64" y="73"/>
                  </a:moveTo>
                  <a:cubicBezTo>
                    <a:pt x="68" y="70"/>
                    <a:pt x="73" y="66"/>
                    <a:pt x="76" y="63"/>
                  </a:cubicBezTo>
                  <a:cubicBezTo>
                    <a:pt x="72" y="67"/>
                    <a:pt x="69" y="71"/>
                    <a:pt x="67" y="76"/>
                  </a:cubicBezTo>
                  <a:cubicBezTo>
                    <a:pt x="66" y="75"/>
                    <a:pt x="65" y="74"/>
                    <a:pt x="64" y="73"/>
                  </a:cubicBezTo>
                  <a:close/>
                  <a:moveTo>
                    <a:pt x="61" y="70"/>
                  </a:moveTo>
                  <a:cubicBezTo>
                    <a:pt x="65" y="67"/>
                    <a:pt x="69" y="64"/>
                    <a:pt x="72" y="61"/>
                  </a:cubicBezTo>
                  <a:cubicBezTo>
                    <a:pt x="69" y="65"/>
                    <a:pt x="65" y="68"/>
                    <a:pt x="63" y="72"/>
                  </a:cubicBezTo>
                  <a:cubicBezTo>
                    <a:pt x="62" y="71"/>
                    <a:pt x="62" y="70"/>
                    <a:pt x="61" y="70"/>
                  </a:cubicBezTo>
                  <a:close/>
                  <a:moveTo>
                    <a:pt x="57" y="65"/>
                  </a:moveTo>
                  <a:cubicBezTo>
                    <a:pt x="62" y="62"/>
                    <a:pt x="65" y="58"/>
                    <a:pt x="70" y="55"/>
                  </a:cubicBezTo>
                  <a:cubicBezTo>
                    <a:pt x="70" y="55"/>
                    <a:pt x="67" y="60"/>
                    <a:pt x="67" y="60"/>
                  </a:cubicBezTo>
                  <a:cubicBezTo>
                    <a:pt x="65" y="63"/>
                    <a:pt x="62" y="66"/>
                    <a:pt x="60" y="68"/>
                  </a:cubicBezTo>
                  <a:cubicBezTo>
                    <a:pt x="59" y="67"/>
                    <a:pt x="58" y="66"/>
                    <a:pt x="57" y="65"/>
                  </a:cubicBezTo>
                  <a:close/>
                  <a:moveTo>
                    <a:pt x="53" y="60"/>
                  </a:moveTo>
                  <a:cubicBezTo>
                    <a:pt x="57" y="58"/>
                    <a:pt x="61" y="55"/>
                    <a:pt x="65" y="51"/>
                  </a:cubicBezTo>
                  <a:cubicBezTo>
                    <a:pt x="64" y="52"/>
                    <a:pt x="62" y="57"/>
                    <a:pt x="60" y="59"/>
                  </a:cubicBezTo>
                  <a:cubicBezTo>
                    <a:pt x="59" y="60"/>
                    <a:pt x="57" y="62"/>
                    <a:pt x="56" y="63"/>
                  </a:cubicBezTo>
                  <a:cubicBezTo>
                    <a:pt x="55" y="62"/>
                    <a:pt x="54" y="61"/>
                    <a:pt x="53" y="60"/>
                  </a:cubicBezTo>
                  <a:close/>
                  <a:moveTo>
                    <a:pt x="49" y="57"/>
                  </a:moveTo>
                  <a:cubicBezTo>
                    <a:pt x="49" y="57"/>
                    <a:pt x="49" y="57"/>
                    <a:pt x="49" y="57"/>
                  </a:cubicBezTo>
                  <a:cubicBezTo>
                    <a:pt x="53" y="53"/>
                    <a:pt x="58" y="50"/>
                    <a:pt x="62" y="46"/>
                  </a:cubicBezTo>
                  <a:cubicBezTo>
                    <a:pt x="60" y="48"/>
                    <a:pt x="59" y="52"/>
                    <a:pt x="57" y="54"/>
                  </a:cubicBezTo>
                  <a:cubicBezTo>
                    <a:pt x="55" y="55"/>
                    <a:pt x="53" y="57"/>
                    <a:pt x="51" y="59"/>
                  </a:cubicBezTo>
                  <a:cubicBezTo>
                    <a:pt x="51" y="58"/>
                    <a:pt x="50" y="57"/>
                    <a:pt x="49" y="57"/>
                  </a:cubicBezTo>
                  <a:close/>
                  <a:moveTo>
                    <a:pt x="77" y="73"/>
                  </a:moveTo>
                  <a:cubicBezTo>
                    <a:pt x="79" y="71"/>
                    <a:pt x="81" y="69"/>
                    <a:pt x="83" y="67"/>
                  </a:cubicBezTo>
                  <a:cubicBezTo>
                    <a:pt x="83" y="66"/>
                    <a:pt x="83" y="65"/>
                    <a:pt x="82" y="65"/>
                  </a:cubicBezTo>
                  <a:cubicBezTo>
                    <a:pt x="78" y="66"/>
                    <a:pt x="75" y="69"/>
                    <a:pt x="72" y="72"/>
                  </a:cubicBezTo>
                  <a:cubicBezTo>
                    <a:pt x="71" y="73"/>
                    <a:pt x="67" y="78"/>
                    <a:pt x="70" y="73"/>
                  </a:cubicBezTo>
                  <a:cubicBezTo>
                    <a:pt x="73" y="69"/>
                    <a:pt x="76" y="65"/>
                    <a:pt x="79" y="62"/>
                  </a:cubicBezTo>
                  <a:cubicBezTo>
                    <a:pt x="79" y="62"/>
                    <a:pt x="79" y="61"/>
                    <a:pt x="78" y="61"/>
                  </a:cubicBezTo>
                  <a:cubicBezTo>
                    <a:pt x="72" y="64"/>
                    <a:pt x="68" y="68"/>
                    <a:pt x="64" y="72"/>
                  </a:cubicBezTo>
                  <a:cubicBezTo>
                    <a:pt x="67" y="69"/>
                    <a:pt x="72" y="63"/>
                    <a:pt x="75" y="58"/>
                  </a:cubicBezTo>
                  <a:cubicBezTo>
                    <a:pt x="76" y="57"/>
                    <a:pt x="75" y="57"/>
                    <a:pt x="75" y="57"/>
                  </a:cubicBezTo>
                  <a:cubicBezTo>
                    <a:pt x="71" y="59"/>
                    <a:pt x="68" y="62"/>
                    <a:pt x="64" y="66"/>
                  </a:cubicBezTo>
                  <a:cubicBezTo>
                    <a:pt x="59" y="70"/>
                    <a:pt x="65" y="64"/>
                    <a:pt x="66" y="63"/>
                  </a:cubicBezTo>
                  <a:cubicBezTo>
                    <a:pt x="68" y="60"/>
                    <a:pt x="70" y="57"/>
                    <a:pt x="72" y="54"/>
                  </a:cubicBezTo>
                  <a:cubicBezTo>
                    <a:pt x="72" y="53"/>
                    <a:pt x="72" y="53"/>
                    <a:pt x="72" y="53"/>
                  </a:cubicBezTo>
                  <a:cubicBezTo>
                    <a:pt x="77" y="58"/>
                    <a:pt x="81" y="63"/>
                    <a:pt x="86" y="68"/>
                  </a:cubicBezTo>
                  <a:cubicBezTo>
                    <a:pt x="82" y="70"/>
                    <a:pt x="79" y="72"/>
                    <a:pt x="76" y="74"/>
                  </a:cubicBezTo>
                  <a:cubicBezTo>
                    <a:pt x="68" y="81"/>
                    <a:pt x="75" y="75"/>
                    <a:pt x="77" y="73"/>
                  </a:cubicBezTo>
                  <a:close/>
                  <a:moveTo>
                    <a:pt x="71" y="53"/>
                  </a:moveTo>
                  <a:cubicBezTo>
                    <a:pt x="68" y="54"/>
                    <a:pt x="66" y="56"/>
                    <a:pt x="63" y="59"/>
                  </a:cubicBezTo>
                  <a:cubicBezTo>
                    <a:pt x="60" y="62"/>
                    <a:pt x="54" y="67"/>
                    <a:pt x="60" y="61"/>
                  </a:cubicBezTo>
                  <a:cubicBezTo>
                    <a:pt x="63" y="57"/>
                    <a:pt x="66" y="53"/>
                    <a:pt x="67" y="48"/>
                  </a:cubicBezTo>
                  <a:cubicBezTo>
                    <a:pt x="67" y="48"/>
                    <a:pt x="66" y="47"/>
                    <a:pt x="66" y="48"/>
                  </a:cubicBezTo>
                  <a:cubicBezTo>
                    <a:pt x="63" y="51"/>
                    <a:pt x="60" y="54"/>
                    <a:pt x="56" y="57"/>
                  </a:cubicBezTo>
                  <a:cubicBezTo>
                    <a:pt x="51" y="60"/>
                    <a:pt x="54" y="58"/>
                    <a:pt x="56" y="56"/>
                  </a:cubicBezTo>
                  <a:cubicBezTo>
                    <a:pt x="60" y="52"/>
                    <a:pt x="63" y="49"/>
                    <a:pt x="64" y="45"/>
                  </a:cubicBezTo>
                  <a:cubicBezTo>
                    <a:pt x="67" y="47"/>
                    <a:pt x="69" y="50"/>
                    <a:pt x="72" y="53"/>
                  </a:cubicBezTo>
                  <a:cubicBezTo>
                    <a:pt x="72" y="53"/>
                    <a:pt x="71" y="53"/>
                    <a:pt x="71" y="53"/>
                  </a:cubicBezTo>
                  <a:close/>
                  <a:moveTo>
                    <a:pt x="63" y="44"/>
                  </a:moveTo>
                  <a:cubicBezTo>
                    <a:pt x="63" y="44"/>
                    <a:pt x="63" y="44"/>
                    <a:pt x="63" y="44"/>
                  </a:cubicBezTo>
                  <a:cubicBezTo>
                    <a:pt x="59" y="48"/>
                    <a:pt x="54" y="51"/>
                    <a:pt x="50" y="55"/>
                  </a:cubicBezTo>
                  <a:cubicBezTo>
                    <a:pt x="50" y="54"/>
                    <a:pt x="50" y="54"/>
                    <a:pt x="51" y="54"/>
                  </a:cubicBezTo>
                  <a:cubicBezTo>
                    <a:pt x="53" y="51"/>
                    <a:pt x="56" y="48"/>
                    <a:pt x="59" y="45"/>
                  </a:cubicBezTo>
                  <a:cubicBezTo>
                    <a:pt x="60" y="44"/>
                    <a:pt x="61" y="42"/>
                    <a:pt x="62" y="41"/>
                  </a:cubicBezTo>
                  <a:cubicBezTo>
                    <a:pt x="62" y="42"/>
                    <a:pt x="63" y="43"/>
                    <a:pt x="63" y="44"/>
                  </a:cubicBezTo>
                  <a:close/>
                  <a:moveTo>
                    <a:pt x="13" y="76"/>
                  </a:moveTo>
                  <a:cubicBezTo>
                    <a:pt x="23" y="65"/>
                    <a:pt x="35" y="58"/>
                    <a:pt x="44" y="47"/>
                  </a:cubicBezTo>
                  <a:cubicBezTo>
                    <a:pt x="50" y="40"/>
                    <a:pt x="57" y="36"/>
                    <a:pt x="64" y="31"/>
                  </a:cubicBezTo>
                  <a:cubicBezTo>
                    <a:pt x="69" y="27"/>
                    <a:pt x="74" y="22"/>
                    <a:pt x="78" y="17"/>
                  </a:cubicBezTo>
                  <a:cubicBezTo>
                    <a:pt x="84" y="12"/>
                    <a:pt x="75" y="21"/>
                    <a:pt x="74" y="22"/>
                  </a:cubicBezTo>
                  <a:cubicBezTo>
                    <a:pt x="72" y="24"/>
                    <a:pt x="69" y="27"/>
                    <a:pt x="66" y="30"/>
                  </a:cubicBezTo>
                  <a:cubicBezTo>
                    <a:pt x="60" y="35"/>
                    <a:pt x="54" y="40"/>
                    <a:pt x="49" y="46"/>
                  </a:cubicBezTo>
                  <a:cubicBezTo>
                    <a:pt x="37" y="56"/>
                    <a:pt x="26" y="67"/>
                    <a:pt x="16" y="79"/>
                  </a:cubicBezTo>
                  <a:cubicBezTo>
                    <a:pt x="15" y="78"/>
                    <a:pt x="14" y="77"/>
                    <a:pt x="13" y="76"/>
                  </a:cubicBezTo>
                  <a:close/>
                  <a:moveTo>
                    <a:pt x="9" y="72"/>
                  </a:moveTo>
                  <a:cubicBezTo>
                    <a:pt x="14" y="67"/>
                    <a:pt x="19" y="62"/>
                    <a:pt x="25" y="57"/>
                  </a:cubicBezTo>
                  <a:cubicBezTo>
                    <a:pt x="26" y="56"/>
                    <a:pt x="27" y="55"/>
                    <a:pt x="28" y="54"/>
                  </a:cubicBezTo>
                  <a:cubicBezTo>
                    <a:pt x="33" y="49"/>
                    <a:pt x="38" y="45"/>
                    <a:pt x="43" y="40"/>
                  </a:cubicBezTo>
                  <a:cubicBezTo>
                    <a:pt x="47" y="36"/>
                    <a:pt x="52" y="33"/>
                    <a:pt x="56" y="30"/>
                  </a:cubicBezTo>
                  <a:cubicBezTo>
                    <a:pt x="50" y="35"/>
                    <a:pt x="44" y="40"/>
                    <a:pt x="39" y="46"/>
                  </a:cubicBezTo>
                  <a:cubicBezTo>
                    <a:pt x="30" y="56"/>
                    <a:pt x="18" y="63"/>
                    <a:pt x="11" y="74"/>
                  </a:cubicBezTo>
                  <a:cubicBezTo>
                    <a:pt x="11" y="74"/>
                    <a:pt x="10" y="73"/>
                    <a:pt x="9" y="72"/>
                  </a:cubicBezTo>
                  <a:close/>
                  <a:moveTo>
                    <a:pt x="21" y="32"/>
                  </a:moveTo>
                  <a:cubicBezTo>
                    <a:pt x="25" y="31"/>
                    <a:pt x="29" y="30"/>
                    <a:pt x="32" y="28"/>
                  </a:cubicBezTo>
                  <a:cubicBezTo>
                    <a:pt x="29" y="29"/>
                    <a:pt x="25" y="31"/>
                    <a:pt x="23" y="34"/>
                  </a:cubicBezTo>
                  <a:cubicBezTo>
                    <a:pt x="22" y="33"/>
                    <a:pt x="21" y="33"/>
                    <a:pt x="21" y="32"/>
                  </a:cubicBezTo>
                  <a:close/>
                  <a:moveTo>
                    <a:pt x="18" y="29"/>
                  </a:moveTo>
                  <a:cubicBezTo>
                    <a:pt x="23" y="27"/>
                    <a:pt x="27" y="25"/>
                    <a:pt x="31" y="22"/>
                  </a:cubicBezTo>
                  <a:cubicBezTo>
                    <a:pt x="27" y="24"/>
                    <a:pt x="23" y="27"/>
                    <a:pt x="20" y="31"/>
                  </a:cubicBezTo>
                  <a:cubicBezTo>
                    <a:pt x="19" y="30"/>
                    <a:pt x="19" y="29"/>
                    <a:pt x="18" y="29"/>
                  </a:cubicBezTo>
                  <a:close/>
                  <a:moveTo>
                    <a:pt x="12" y="22"/>
                  </a:moveTo>
                  <a:cubicBezTo>
                    <a:pt x="16" y="20"/>
                    <a:pt x="20" y="18"/>
                    <a:pt x="23" y="15"/>
                  </a:cubicBezTo>
                  <a:cubicBezTo>
                    <a:pt x="20" y="18"/>
                    <a:pt x="17" y="21"/>
                    <a:pt x="15" y="24"/>
                  </a:cubicBezTo>
                  <a:cubicBezTo>
                    <a:pt x="15" y="25"/>
                    <a:pt x="15" y="25"/>
                    <a:pt x="16" y="25"/>
                  </a:cubicBezTo>
                  <a:cubicBezTo>
                    <a:pt x="20" y="24"/>
                    <a:pt x="23" y="21"/>
                    <a:pt x="26" y="19"/>
                  </a:cubicBezTo>
                  <a:cubicBezTo>
                    <a:pt x="23" y="21"/>
                    <a:pt x="19" y="24"/>
                    <a:pt x="17" y="27"/>
                  </a:cubicBezTo>
                  <a:cubicBezTo>
                    <a:pt x="15" y="26"/>
                    <a:pt x="14" y="24"/>
                    <a:pt x="12" y="22"/>
                  </a:cubicBezTo>
                  <a:close/>
                  <a:moveTo>
                    <a:pt x="9" y="19"/>
                  </a:moveTo>
                  <a:cubicBezTo>
                    <a:pt x="12" y="16"/>
                    <a:pt x="15" y="14"/>
                    <a:pt x="18" y="13"/>
                  </a:cubicBezTo>
                  <a:cubicBezTo>
                    <a:pt x="18" y="13"/>
                    <a:pt x="17" y="13"/>
                    <a:pt x="17" y="14"/>
                  </a:cubicBezTo>
                  <a:cubicBezTo>
                    <a:pt x="15" y="16"/>
                    <a:pt x="13" y="19"/>
                    <a:pt x="11" y="21"/>
                  </a:cubicBezTo>
                  <a:cubicBezTo>
                    <a:pt x="10" y="20"/>
                    <a:pt x="9" y="20"/>
                    <a:pt x="9" y="19"/>
                  </a:cubicBezTo>
                  <a:close/>
                  <a:moveTo>
                    <a:pt x="7" y="17"/>
                  </a:moveTo>
                  <a:cubicBezTo>
                    <a:pt x="12" y="14"/>
                    <a:pt x="16" y="10"/>
                    <a:pt x="21" y="7"/>
                  </a:cubicBezTo>
                  <a:cubicBezTo>
                    <a:pt x="21" y="7"/>
                    <a:pt x="22" y="8"/>
                    <a:pt x="23" y="8"/>
                  </a:cubicBezTo>
                  <a:cubicBezTo>
                    <a:pt x="17" y="12"/>
                    <a:pt x="12" y="14"/>
                    <a:pt x="8" y="18"/>
                  </a:cubicBezTo>
                  <a:cubicBezTo>
                    <a:pt x="7" y="18"/>
                    <a:pt x="7" y="17"/>
                    <a:pt x="7" y="17"/>
                  </a:cubicBezTo>
                  <a:close/>
                  <a:moveTo>
                    <a:pt x="28" y="17"/>
                  </a:moveTo>
                  <a:cubicBezTo>
                    <a:pt x="25" y="18"/>
                    <a:pt x="22" y="20"/>
                    <a:pt x="19" y="22"/>
                  </a:cubicBezTo>
                  <a:cubicBezTo>
                    <a:pt x="19" y="21"/>
                    <a:pt x="19" y="20"/>
                    <a:pt x="21" y="19"/>
                  </a:cubicBezTo>
                  <a:cubicBezTo>
                    <a:pt x="22" y="17"/>
                    <a:pt x="24" y="16"/>
                    <a:pt x="26" y="14"/>
                  </a:cubicBezTo>
                  <a:cubicBezTo>
                    <a:pt x="27" y="13"/>
                    <a:pt x="26" y="12"/>
                    <a:pt x="25" y="13"/>
                  </a:cubicBezTo>
                  <a:cubicBezTo>
                    <a:pt x="21" y="15"/>
                    <a:pt x="17" y="18"/>
                    <a:pt x="12" y="21"/>
                  </a:cubicBezTo>
                  <a:cubicBezTo>
                    <a:pt x="16" y="18"/>
                    <a:pt x="20" y="13"/>
                    <a:pt x="23" y="10"/>
                  </a:cubicBezTo>
                  <a:cubicBezTo>
                    <a:pt x="26" y="13"/>
                    <a:pt x="29" y="17"/>
                    <a:pt x="32" y="20"/>
                  </a:cubicBezTo>
                  <a:cubicBezTo>
                    <a:pt x="28" y="23"/>
                    <a:pt x="24" y="26"/>
                    <a:pt x="19" y="27"/>
                  </a:cubicBezTo>
                  <a:cubicBezTo>
                    <a:pt x="21" y="26"/>
                    <a:pt x="26" y="21"/>
                    <a:pt x="29" y="18"/>
                  </a:cubicBezTo>
                  <a:cubicBezTo>
                    <a:pt x="29" y="17"/>
                    <a:pt x="29" y="17"/>
                    <a:pt x="28" y="17"/>
                  </a:cubicBezTo>
                  <a:close/>
                  <a:moveTo>
                    <a:pt x="35" y="27"/>
                  </a:moveTo>
                  <a:cubicBezTo>
                    <a:pt x="35" y="26"/>
                    <a:pt x="34" y="25"/>
                    <a:pt x="34" y="26"/>
                  </a:cubicBezTo>
                  <a:cubicBezTo>
                    <a:pt x="31" y="27"/>
                    <a:pt x="27" y="29"/>
                    <a:pt x="24" y="30"/>
                  </a:cubicBezTo>
                  <a:cubicBezTo>
                    <a:pt x="18" y="32"/>
                    <a:pt x="25" y="28"/>
                    <a:pt x="26" y="28"/>
                  </a:cubicBezTo>
                  <a:cubicBezTo>
                    <a:pt x="29" y="26"/>
                    <a:pt x="31" y="24"/>
                    <a:pt x="33" y="21"/>
                  </a:cubicBezTo>
                  <a:cubicBezTo>
                    <a:pt x="35" y="23"/>
                    <a:pt x="37" y="25"/>
                    <a:pt x="38" y="27"/>
                  </a:cubicBezTo>
                  <a:cubicBezTo>
                    <a:pt x="38" y="27"/>
                    <a:pt x="38" y="27"/>
                    <a:pt x="38" y="27"/>
                  </a:cubicBezTo>
                  <a:cubicBezTo>
                    <a:pt x="33" y="30"/>
                    <a:pt x="28" y="32"/>
                    <a:pt x="24" y="35"/>
                  </a:cubicBezTo>
                  <a:cubicBezTo>
                    <a:pt x="27" y="33"/>
                    <a:pt x="32" y="30"/>
                    <a:pt x="35" y="27"/>
                  </a:cubicBezTo>
                  <a:close/>
                  <a:moveTo>
                    <a:pt x="39" y="28"/>
                  </a:moveTo>
                  <a:cubicBezTo>
                    <a:pt x="39" y="28"/>
                    <a:pt x="39" y="28"/>
                    <a:pt x="39" y="28"/>
                  </a:cubicBezTo>
                  <a:cubicBezTo>
                    <a:pt x="40" y="29"/>
                    <a:pt x="41" y="30"/>
                    <a:pt x="41" y="30"/>
                  </a:cubicBezTo>
                  <a:cubicBezTo>
                    <a:pt x="37" y="33"/>
                    <a:pt x="32" y="35"/>
                    <a:pt x="29" y="38"/>
                  </a:cubicBezTo>
                  <a:cubicBezTo>
                    <a:pt x="33" y="35"/>
                    <a:pt x="36" y="32"/>
                    <a:pt x="39" y="28"/>
                  </a:cubicBezTo>
                  <a:close/>
                  <a:moveTo>
                    <a:pt x="46" y="32"/>
                  </a:moveTo>
                  <a:cubicBezTo>
                    <a:pt x="56" y="24"/>
                    <a:pt x="64" y="14"/>
                    <a:pt x="74" y="6"/>
                  </a:cubicBezTo>
                  <a:cubicBezTo>
                    <a:pt x="75" y="7"/>
                    <a:pt x="75" y="7"/>
                    <a:pt x="76" y="8"/>
                  </a:cubicBezTo>
                  <a:cubicBezTo>
                    <a:pt x="76" y="8"/>
                    <a:pt x="75" y="8"/>
                    <a:pt x="75" y="8"/>
                  </a:cubicBezTo>
                  <a:cubicBezTo>
                    <a:pt x="65" y="16"/>
                    <a:pt x="56" y="24"/>
                    <a:pt x="46" y="33"/>
                  </a:cubicBezTo>
                  <a:cubicBezTo>
                    <a:pt x="46" y="33"/>
                    <a:pt x="45" y="33"/>
                    <a:pt x="45" y="34"/>
                  </a:cubicBezTo>
                  <a:cubicBezTo>
                    <a:pt x="44" y="35"/>
                    <a:pt x="43" y="35"/>
                    <a:pt x="41" y="36"/>
                  </a:cubicBezTo>
                  <a:cubicBezTo>
                    <a:pt x="40" y="37"/>
                    <a:pt x="39" y="38"/>
                    <a:pt x="38" y="39"/>
                  </a:cubicBezTo>
                  <a:cubicBezTo>
                    <a:pt x="36" y="41"/>
                    <a:pt x="32" y="43"/>
                    <a:pt x="32" y="43"/>
                  </a:cubicBezTo>
                  <a:cubicBezTo>
                    <a:pt x="35" y="39"/>
                    <a:pt x="39" y="35"/>
                    <a:pt x="42" y="32"/>
                  </a:cubicBezTo>
                  <a:cubicBezTo>
                    <a:pt x="43" y="32"/>
                    <a:pt x="43" y="32"/>
                    <a:pt x="43" y="32"/>
                  </a:cubicBezTo>
                  <a:cubicBezTo>
                    <a:pt x="44" y="33"/>
                    <a:pt x="45" y="33"/>
                    <a:pt x="46" y="33"/>
                  </a:cubicBezTo>
                  <a:cubicBezTo>
                    <a:pt x="46" y="33"/>
                    <a:pt x="46" y="32"/>
                    <a:pt x="46" y="32"/>
                  </a:cubicBezTo>
                  <a:close/>
                  <a:moveTo>
                    <a:pt x="63" y="22"/>
                  </a:moveTo>
                  <a:cubicBezTo>
                    <a:pt x="58" y="27"/>
                    <a:pt x="52" y="30"/>
                    <a:pt x="46" y="35"/>
                  </a:cubicBezTo>
                  <a:cubicBezTo>
                    <a:pt x="42" y="39"/>
                    <a:pt x="38" y="43"/>
                    <a:pt x="34" y="47"/>
                  </a:cubicBezTo>
                  <a:cubicBezTo>
                    <a:pt x="34" y="46"/>
                    <a:pt x="34" y="46"/>
                    <a:pt x="34" y="46"/>
                  </a:cubicBezTo>
                  <a:cubicBezTo>
                    <a:pt x="35" y="45"/>
                    <a:pt x="36" y="43"/>
                    <a:pt x="37" y="42"/>
                  </a:cubicBezTo>
                  <a:cubicBezTo>
                    <a:pt x="38" y="42"/>
                    <a:pt x="38" y="41"/>
                    <a:pt x="38" y="41"/>
                  </a:cubicBezTo>
                  <a:cubicBezTo>
                    <a:pt x="42" y="38"/>
                    <a:pt x="46" y="35"/>
                    <a:pt x="49" y="33"/>
                  </a:cubicBezTo>
                  <a:cubicBezTo>
                    <a:pt x="52" y="31"/>
                    <a:pt x="55" y="29"/>
                    <a:pt x="58" y="27"/>
                  </a:cubicBezTo>
                  <a:cubicBezTo>
                    <a:pt x="64" y="21"/>
                    <a:pt x="70" y="15"/>
                    <a:pt x="76" y="9"/>
                  </a:cubicBezTo>
                  <a:cubicBezTo>
                    <a:pt x="76" y="9"/>
                    <a:pt x="76" y="8"/>
                    <a:pt x="76" y="8"/>
                  </a:cubicBezTo>
                  <a:cubicBezTo>
                    <a:pt x="77" y="9"/>
                    <a:pt x="77" y="9"/>
                    <a:pt x="78" y="10"/>
                  </a:cubicBezTo>
                  <a:cubicBezTo>
                    <a:pt x="72" y="13"/>
                    <a:pt x="68" y="18"/>
                    <a:pt x="63" y="22"/>
                  </a:cubicBezTo>
                  <a:close/>
                  <a:moveTo>
                    <a:pt x="74" y="14"/>
                  </a:moveTo>
                  <a:cubicBezTo>
                    <a:pt x="72" y="16"/>
                    <a:pt x="69" y="19"/>
                    <a:pt x="67" y="21"/>
                  </a:cubicBezTo>
                  <a:cubicBezTo>
                    <a:pt x="67" y="20"/>
                    <a:pt x="68" y="20"/>
                    <a:pt x="68" y="19"/>
                  </a:cubicBezTo>
                  <a:cubicBezTo>
                    <a:pt x="70" y="18"/>
                    <a:pt x="80" y="7"/>
                    <a:pt x="74" y="14"/>
                  </a:cubicBezTo>
                  <a:close/>
                  <a:moveTo>
                    <a:pt x="33" y="45"/>
                  </a:moveTo>
                  <a:cubicBezTo>
                    <a:pt x="33" y="44"/>
                    <a:pt x="33" y="44"/>
                    <a:pt x="34" y="44"/>
                  </a:cubicBezTo>
                  <a:cubicBezTo>
                    <a:pt x="33" y="44"/>
                    <a:pt x="33" y="45"/>
                    <a:pt x="33" y="45"/>
                  </a:cubicBezTo>
                  <a:cubicBezTo>
                    <a:pt x="33" y="45"/>
                    <a:pt x="33" y="45"/>
                    <a:pt x="33" y="45"/>
                  </a:cubicBezTo>
                  <a:cubicBezTo>
                    <a:pt x="33" y="45"/>
                    <a:pt x="33" y="45"/>
                    <a:pt x="33" y="45"/>
                  </a:cubicBezTo>
                  <a:close/>
                  <a:moveTo>
                    <a:pt x="41" y="32"/>
                  </a:moveTo>
                  <a:cubicBezTo>
                    <a:pt x="37" y="35"/>
                    <a:pt x="33" y="39"/>
                    <a:pt x="31" y="43"/>
                  </a:cubicBezTo>
                  <a:cubicBezTo>
                    <a:pt x="30" y="42"/>
                    <a:pt x="29" y="41"/>
                    <a:pt x="28" y="40"/>
                  </a:cubicBezTo>
                  <a:cubicBezTo>
                    <a:pt x="33" y="38"/>
                    <a:pt x="37" y="35"/>
                    <a:pt x="41" y="32"/>
                  </a:cubicBezTo>
                  <a:close/>
                  <a:moveTo>
                    <a:pt x="24" y="71"/>
                  </a:moveTo>
                  <a:cubicBezTo>
                    <a:pt x="27" y="68"/>
                    <a:pt x="30" y="65"/>
                    <a:pt x="32" y="63"/>
                  </a:cubicBezTo>
                  <a:cubicBezTo>
                    <a:pt x="38" y="57"/>
                    <a:pt x="44" y="52"/>
                    <a:pt x="50" y="47"/>
                  </a:cubicBezTo>
                  <a:cubicBezTo>
                    <a:pt x="61" y="36"/>
                    <a:pt x="73" y="26"/>
                    <a:pt x="83" y="14"/>
                  </a:cubicBezTo>
                  <a:cubicBezTo>
                    <a:pt x="84" y="15"/>
                    <a:pt x="85" y="16"/>
                    <a:pt x="87" y="17"/>
                  </a:cubicBezTo>
                  <a:cubicBezTo>
                    <a:pt x="64" y="34"/>
                    <a:pt x="44" y="53"/>
                    <a:pt x="24" y="72"/>
                  </a:cubicBezTo>
                  <a:cubicBezTo>
                    <a:pt x="24" y="72"/>
                    <a:pt x="24" y="71"/>
                    <a:pt x="24" y="71"/>
                  </a:cubicBezTo>
                  <a:close/>
                  <a:moveTo>
                    <a:pt x="82" y="13"/>
                  </a:moveTo>
                  <a:cubicBezTo>
                    <a:pt x="76" y="17"/>
                    <a:pt x="72" y="21"/>
                    <a:pt x="68" y="26"/>
                  </a:cubicBezTo>
                  <a:cubicBezTo>
                    <a:pt x="61" y="32"/>
                    <a:pt x="53" y="36"/>
                    <a:pt x="47" y="42"/>
                  </a:cubicBezTo>
                  <a:cubicBezTo>
                    <a:pt x="42" y="47"/>
                    <a:pt x="38" y="53"/>
                    <a:pt x="32" y="57"/>
                  </a:cubicBezTo>
                  <a:cubicBezTo>
                    <a:pt x="25" y="62"/>
                    <a:pt x="19" y="68"/>
                    <a:pt x="13" y="74"/>
                  </a:cubicBezTo>
                  <a:cubicBezTo>
                    <a:pt x="16" y="71"/>
                    <a:pt x="21" y="64"/>
                    <a:pt x="26" y="60"/>
                  </a:cubicBezTo>
                  <a:cubicBezTo>
                    <a:pt x="32" y="55"/>
                    <a:pt x="38" y="49"/>
                    <a:pt x="44" y="43"/>
                  </a:cubicBezTo>
                  <a:cubicBezTo>
                    <a:pt x="54" y="31"/>
                    <a:pt x="68" y="22"/>
                    <a:pt x="79" y="10"/>
                  </a:cubicBezTo>
                  <a:cubicBezTo>
                    <a:pt x="80" y="11"/>
                    <a:pt x="81" y="12"/>
                    <a:pt x="82" y="13"/>
                  </a:cubicBezTo>
                  <a:close/>
                  <a:moveTo>
                    <a:pt x="24" y="36"/>
                  </a:moveTo>
                  <a:cubicBezTo>
                    <a:pt x="28" y="34"/>
                    <a:pt x="31" y="32"/>
                    <a:pt x="34" y="31"/>
                  </a:cubicBezTo>
                  <a:cubicBezTo>
                    <a:pt x="40" y="28"/>
                    <a:pt x="34" y="32"/>
                    <a:pt x="33" y="33"/>
                  </a:cubicBezTo>
                  <a:cubicBezTo>
                    <a:pt x="31" y="35"/>
                    <a:pt x="29" y="37"/>
                    <a:pt x="27" y="39"/>
                  </a:cubicBezTo>
                  <a:cubicBezTo>
                    <a:pt x="26" y="38"/>
                    <a:pt x="25" y="37"/>
                    <a:pt x="24" y="36"/>
                  </a:cubicBezTo>
                  <a:close/>
                  <a:moveTo>
                    <a:pt x="20" y="81"/>
                  </a:moveTo>
                  <a:cubicBezTo>
                    <a:pt x="19" y="81"/>
                    <a:pt x="18" y="80"/>
                    <a:pt x="17" y="79"/>
                  </a:cubicBezTo>
                  <a:cubicBezTo>
                    <a:pt x="18" y="79"/>
                    <a:pt x="19" y="78"/>
                    <a:pt x="19" y="78"/>
                  </a:cubicBezTo>
                  <a:cubicBezTo>
                    <a:pt x="19" y="78"/>
                    <a:pt x="19" y="78"/>
                    <a:pt x="20" y="77"/>
                  </a:cubicBezTo>
                  <a:cubicBezTo>
                    <a:pt x="38" y="61"/>
                    <a:pt x="55" y="44"/>
                    <a:pt x="74" y="29"/>
                  </a:cubicBezTo>
                  <a:cubicBezTo>
                    <a:pt x="77" y="26"/>
                    <a:pt x="80" y="24"/>
                    <a:pt x="83" y="22"/>
                  </a:cubicBezTo>
                  <a:cubicBezTo>
                    <a:pt x="79" y="25"/>
                    <a:pt x="74" y="29"/>
                    <a:pt x="70" y="32"/>
                  </a:cubicBezTo>
                  <a:cubicBezTo>
                    <a:pt x="61" y="39"/>
                    <a:pt x="54" y="48"/>
                    <a:pt x="47" y="56"/>
                  </a:cubicBezTo>
                  <a:cubicBezTo>
                    <a:pt x="46" y="56"/>
                    <a:pt x="46" y="57"/>
                    <a:pt x="46" y="57"/>
                  </a:cubicBezTo>
                  <a:cubicBezTo>
                    <a:pt x="38" y="65"/>
                    <a:pt x="28" y="73"/>
                    <a:pt x="20" y="81"/>
                  </a:cubicBezTo>
                  <a:close/>
                  <a:moveTo>
                    <a:pt x="72" y="81"/>
                  </a:moveTo>
                  <a:cubicBezTo>
                    <a:pt x="72" y="81"/>
                    <a:pt x="71" y="81"/>
                    <a:pt x="71" y="80"/>
                  </a:cubicBezTo>
                  <a:cubicBezTo>
                    <a:pt x="71" y="80"/>
                    <a:pt x="71" y="80"/>
                    <a:pt x="71" y="80"/>
                  </a:cubicBezTo>
                  <a:cubicBezTo>
                    <a:pt x="76" y="77"/>
                    <a:pt x="80" y="73"/>
                    <a:pt x="85" y="70"/>
                  </a:cubicBezTo>
                  <a:cubicBezTo>
                    <a:pt x="81" y="74"/>
                    <a:pt x="76" y="78"/>
                    <a:pt x="72" y="81"/>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267"/>
            <p:cNvSpPr>
              <a:spLocks noEditPoints="1"/>
            </p:cNvSpPr>
            <p:nvPr/>
          </p:nvSpPr>
          <p:spPr bwMode="auto">
            <a:xfrm>
              <a:off x="5154858" y="3580834"/>
              <a:ext cx="131763" cy="149225"/>
            </a:xfrm>
            <a:custGeom>
              <a:avLst/>
              <a:gdLst>
                <a:gd name="T0" fmla="*/ 20 w 31"/>
                <a:gd name="T1" fmla="*/ 35 h 35"/>
                <a:gd name="T2" fmla="*/ 30 w 31"/>
                <a:gd name="T3" fmla="*/ 24 h 35"/>
                <a:gd name="T4" fmla="*/ 31 w 31"/>
                <a:gd name="T5" fmla="*/ 15 h 35"/>
                <a:gd name="T6" fmla="*/ 22 w 31"/>
                <a:gd name="T7" fmla="*/ 14 h 35"/>
                <a:gd name="T8" fmla="*/ 12 w 31"/>
                <a:gd name="T9" fmla="*/ 1 h 35"/>
                <a:gd name="T10" fmla="*/ 1 w 31"/>
                <a:gd name="T11" fmla="*/ 13 h 35"/>
                <a:gd name="T12" fmla="*/ 1 w 31"/>
                <a:gd name="T13" fmla="*/ 23 h 35"/>
                <a:gd name="T14" fmla="*/ 4 w 31"/>
                <a:gd name="T15" fmla="*/ 21 h 35"/>
                <a:gd name="T16" fmla="*/ 5 w 31"/>
                <a:gd name="T17" fmla="*/ 18 h 35"/>
                <a:gd name="T18" fmla="*/ 2 w 31"/>
                <a:gd name="T19" fmla="*/ 19 h 35"/>
                <a:gd name="T20" fmla="*/ 2 w 31"/>
                <a:gd name="T21" fmla="*/ 18 h 35"/>
                <a:gd name="T22" fmla="*/ 2 w 31"/>
                <a:gd name="T23" fmla="*/ 15 h 35"/>
                <a:gd name="T24" fmla="*/ 5 w 31"/>
                <a:gd name="T25" fmla="*/ 19 h 35"/>
                <a:gd name="T26" fmla="*/ 6 w 31"/>
                <a:gd name="T27" fmla="*/ 18 h 35"/>
                <a:gd name="T28" fmla="*/ 13 w 31"/>
                <a:gd name="T29" fmla="*/ 15 h 35"/>
                <a:gd name="T30" fmla="*/ 11 w 31"/>
                <a:gd name="T31" fmla="*/ 17 h 35"/>
                <a:gd name="T32" fmla="*/ 20 w 31"/>
                <a:gd name="T33" fmla="*/ 3 h 35"/>
                <a:gd name="T34" fmla="*/ 14 w 31"/>
                <a:gd name="T35" fmla="*/ 13 h 35"/>
                <a:gd name="T36" fmla="*/ 14 w 31"/>
                <a:gd name="T37" fmla="*/ 10 h 35"/>
                <a:gd name="T38" fmla="*/ 13 w 31"/>
                <a:gd name="T39" fmla="*/ 8 h 35"/>
                <a:gd name="T40" fmla="*/ 25 w 31"/>
                <a:gd name="T41" fmla="*/ 16 h 35"/>
                <a:gd name="T42" fmla="*/ 23 w 31"/>
                <a:gd name="T43" fmla="*/ 16 h 35"/>
                <a:gd name="T44" fmla="*/ 27 w 31"/>
                <a:gd name="T45" fmla="*/ 19 h 35"/>
                <a:gd name="T46" fmla="*/ 16 w 31"/>
                <a:gd name="T47" fmla="*/ 31 h 35"/>
                <a:gd name="T48" fmla="*/ 19 w 31"/>
                <a:gd name="T49" fmla="*/ 26 h 35"/>
                <a:gd name="T50" fmla="*/ 20 w 31"/>
                <a:gd name="T51" fmla="*/ 15 h 35"/>
                <a:gd name="T52" fmla="*/ 20 w 31"/>
                <a:gd name="T53" fmla="*/ 14 h 35"/>
                <a:gd name="T54" fmla="*/ 13 w 31"/>
                <a:gd name="T55" fmla="*/ 24 h 35"/>
                <a:gd name="T56" fmla="*/ 19 w 31"/>
                <a:gd name="T57" fmla="*/ 25 h 35"/>
                <a:gd name="T58" fmla="*/ 13 w 31"/>
                <a:gd name="T59" fmla="*/ 29 h 35"/>
                <a:gd name="T60" fmla="*/ 19 w 31"/>
                <a:gd name="T61" fmla="*/ 23 h 35"/>
                <a:gd name="T62" fmla="*/ 19 w 31"/>
                <a:gd name="T63" fmla="*/ 22 h 35"/>
                <a:gd name="T64" fmla="*/ 13 w 31"/>
                <a:gd name="T65" fmla="*/ 27 h 35"/>
                <a:gd name="T66" fmla="*/ 13 w 31"/>
                <a:gd name="T67" fmla="*/ 26 h 35"/>
                <a:gd name="T68" fmla="*/ 22 w 31"/>
                <a:gd name="T69" fmla="*/ 16 h 35"/>
                <a:gd name="T70" fmla="*/ 13 w 31"/>
                <a:gd name="T71" fmla="*/ 24 h 35"/>
                <a:gd name="T72" fmla="*/ 22 w 31"/>
                <a:gd name="T73" fmla="*/ 16 h 35"/>
                <a:gd name="T74" fmla="*/ 18 w 31"/>
                <a:gd name="T75" fmla="*/ 12 h 35"/>
                <a:gd name="T76" fmla="*/ 13 w 31"/>
                <a:gd name="T77" fmla="*/ 5 h 35"/>
                <a:gd name="T78" fmla="*/ 16 w 31"/>
                <a:gd name="T79" fmla="*/ 8 h 35"/>
                <a:gd name="T80" fmla="*/ 17 w 31"/>
                <a:gd name="T81" fmla="*/ 9 h 35"/>
                <a:gd name="T82" fmla="*/ 17 w 31"/>
                <a:gd name="T83" fmla="*/ 9 h 35"/>
                <a:gd name="T84" fmla="*/ 6 w 31"/>
                <a:gd name="T85" fmla="*/ 21 h 35"/>
                <a:gd name="T86" fmla="*/ 20 w 31"/>
                <a:gd name="T87" fmla="*/ 13 h 35"/>
                <a:gd name="T88" fmla="*/ 15 w 31"/>
                <a:gd name="T89" fmla="*/ 18 h 35"/>
                <a:gd name="T90" fmla="*/ 12 w 31"/>
                <a:gd name="T91" fmla="*/ 21 h 35"/>
                <a:gd name="T92" fmla="*/ 13 w 31"/>
                <a:gd name="T93" fmla="*/ 33 h 35"/>
                <a:gd name="T94" fmla="*/ 15 w 31"/>
                <a:gd name="T95" fmla="*/ 32 h 35"/>
                <a:gd name="T96" fmla="*/ 19 w 31"/>
                <a:gd name="T97" fmla="*/ 32 h 35"/>
                <a:gd name="T98" fmla="*/ 20 w 31"/>
                <a:gd name="T99" fmla="*/ 22 h 35"/>
                <a:gd name="T100" fmla="*/ 22 w 31"/>
                <a:gd name="T101" fmla="*/ 22 h 35"/>
                <a:gd name="T102" fmla="*/ 25 w 31"/>
                <a:gd name="T103" fmla="*/ 22 h 35"/>
                <a:gd name="T104" fmla="*/ 29 w 31"/>
                <a:gd name="T105" fmla="*/ 22 h 35"/>
                <a:gd name="T106" fmla="*/ 24 w 31"/>
                <a:gd name="T107" fmla="*/ 20 h 35"/>
                <a:gd name="T108" fmla="*/ 13 w 31"/>
                <a:gd name="T109" fmla="*/ 3 h 35"/>
                <a:gd name="T110" fmla="*/ 3 w 31"/>
                <a:gd name="T111" fmla="*/ 19 h 35"/>
                <a:gd name="T112" fmla="*/ 3 w 31"/>
                <a:gd name="T113" fmla="*/ 17 h 35"/>
                <a:gd name="T114" fmla="*/ 4 w 31"/>
                <a:gd name="T115" fmla="*/ 21 h 35"/>
                <a:gd name="T116" fmla="*/ 6 w 31"/>
                <a:gd name="T117" fmla="*/ 2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 h="35">
                  <a:moveTo>
                    <a:pt x="11" y="33"/>
                  </a:moveTo>
                  <a:cubicBezTo>
                    <a:pt x="11" y="34"/>
                    <a:pt x="11" y="34"/>
                    <a:pt x="11" y="34"/>
                  </a:cubicBezTo>
                  <a:cubicBezTo>
                    <a:pt x="11" y="35"/>
                    <a:pt x="12" y="35"/>
                    <a:pt x="12" y="35"/>
                  </a:cubicBezTo>
                  <a:cubicBezTo>
                    <a:pt x="15" y="35"/>
                    <a:pt x="17" y="35"/>
                    <a:pt x="20" y="35"/>
                  </a:cubicBezTo>
                  <a:cubicBezTo>
                    <a:pt x="21" y="35"/>
                    <a:pt x="21" y="34"/>
                    <a:pt x="21" y="34"/>
                  </a:cubicBezTo>
                  <a:cubicBezTo>
                    <a:pt x="21" y="34"/>
                    <a:pt x="21" y="34"/>
                    <a:pt x="21" y="33"/>
                  </a:cubicBezTo>
                  <a:cubicBezTo>
                    <a:pt x="20" y="30"/>
                    <a:pt x="21" y="27"/>
                    <a:pt x="21" y="24"/>
                  </a:cubicBezTo>
                  <a:cubicBezTo>
                    <a:pt x="24" y="24"/>
                    <a:pt x="27" y="24"/>
                    <a:pt x="30" y="24"/>
                  </a:cubicBezTo>
                  <a:cubicBezTo>
                    <a:pt x="30" y="24"/>
                    <a:pt x="30" y="24"/>
                    <a:pt x="30" y="24"/>
                  </a:cubicBezTo>
                  <a:cubicBezTo>
                    <a:pt x="31" y="24"/>
                    <a:pt x="31" y="24"/>
                    <a:pt x="31" y="23"/>
                  </a:cubicBezTo>
                  <a:cubicBezTo>
                    <a:pt x="31" y="20"/>
                    <a:pt x="31" y="18"/>
                    <a:pt x="31" y="15"/>
                  </a:cubicBezTo>
                  <a:cubicBezTo>
                    <a:pt x="31" y="15"/>
                    <a:pt x="31" y="15"/>
                    <a:pt x="31" y="15"/>
                  </a:cubicBezTo>
                  <a:cubicBezTo>
                    <a:pt x="31" y="15"/>
                    <a:pt x="31" y="15"/>
                    <a:pt x="31" y="15"/>
                  </a:cubicBezTo>
                  <a:cubicBezTo>
                    <a:pt x="31" y="15"/>
                    <a:pt x="31" y="15"/>
                    <a:pt x="31" y="15"/>
                  </a:cubicBezTo>
                  <a:cubicBezTo>
                    <a:pt x="31" y="15"/>
                    <a:pt x="31" y="14"/>
                    <a:pt x="31" y="14"/>
                  </a:cubicBezTo>
                  <a:cubicBezTo>
                    <a:pt x="28" y="14"/>
                    <a:pt x="25" y="14"/>
                    <a:pt x="22" y="14"/>
                  </a:cubicBezTo>
                  <a:cubicBezTo>
                    <a:pt x="22" y="10"/>
                    <a:pt x="22" y="6"/>
                    <a:pt x="22" y="2"/>
                  </a:cubicBezTo>
                  <a:cubicBezTo>
                    <a:pt x="22" y="2"/>
                    <a:pt x="22" y="2"/>
                    <a:pt x="21" y="2"/>
                  </a:cubicBezTo>
                  <a:cubicBezTo>
                    <a:pt x="21" y="1"/>
                    <a:pt x="21" y="1"/>
                    <a:pt x="21" y="1"/>
                  </a:cubicBezTo>
                  <a:cubicBezTo>
                    <a:pt x="18" y="1"/>
                    <a:pt x="15" y="0"/>
                    <a:pt x="12" y="1"/>
                  </a:cubicBezTo>
                  <a:cubicBezTo>
                    <a:pt x="12" y="1"/>
                    <a:pt x="12" y="1"/>
                    <a:pt x="12" y="1"/>
                  </a:cubicBezTo>
                  <a:cubicBezTo>
                    <a:pt x="12" y="1"/>
                    <a:pt x="11" y="2"/>
                    <a:pt x="11" y="2"/>
                  </a:cubicBezTo>
                  <a:cubicBezTo>
                    <a:pt x="11" y="6"/>
                    <a:pt x="11" y="9"/>
                    <a:pt x="11" y="13"/>
                  </a:cubicBezTo>
                  <a:cubicBezTo>
                    <a:pt x="8" y="13"/>
                    <a:pt x="5" y="13"/>
                    <a:pt x="1" y="13"/>
                  </a:cubicBezTo>
                  <a:cubicBezTo>
                    <a:pt x="1" y="13"/>
                    <a:pt x="1" y="13"/>
                    <a:pt x="1" y="13"/>
                  </a:cubicBezTo>
                  <a:cubicBezTo>
                    <a:pt x="0" y="13"/>
                    <a:pt x="0" y="13"/>
                    <a:pt x="0" y="14"/>
                  </a:cubicBezTo>
                  <a:cubicBezTo>
                    <a:pt x="0" y="17"/>
                    <a:pt x="0" y="19"/>
                    <a:pt x="0" y="22"/>
                  </a:cubicBezTo>
                  <a:cubicBezTo>
                    <a:pt x="0" y="23"/>
                    <a:pt x="1" y="23"/>
                    <a:pt x="1" y="23"/>
                  </a:cubicBezTo>
                  <a:cubicBezTo>
                    <a:pt x="1" y="23"/>
                    <a:pt x="1" y="23"/>
                    <a:pt x="1" y="23"/>
                  </a:cubicBezTo>
                  <a:cubicBezTo>
                    <a:pt x="4" y="23"/>
                    <a:pt x="7" y="23"/>
                    <a:pt x="11" y="23"/>
                  </a:cubicBezTo>
                  <a:cubicBezTo>
                    <a:pt x="11" y="26"/>
                    <a:pt x="11" y="30"/>
                    <a:pt x="11" y="33"/>
                  </a:cubicBezTo>
                  <a:close/>
                  <a:moveTo>
                    <a:pt x="4" y="21"/>
                  </a:moveTo>
                  <a:cubicBezTo>
                    <a:pt x="3" y="21"/>
                    <a:pt x="2" y="21"/>
                    <a:pt x="2" y="21"/>
                  </a:cubicBezTo>
                  <a:cubicBezTo>
                    <a:pt x="2" y="21"/>
                    <a:pt x="2" y="21"/>
                    <a:pt x="2" y="21"/>
                  </a:cubicBezTo>
                  <a:cubicBezTo>
                    <a:pt x="2" y="21"/>
                    <a:pt x="2" y="21"/>
                    <a:pt x="2" y="21"/>
                  </a:cubicBezTo>
                  <a:cubicBezTo>
                    <a:pt x="3" y="20"/>
                    <a:pt x="4" y="19"/>
                    <a:pt x="5" y="18"/>
                  </a:cubicBezTo>
                  <a:cubicBezTo>
                    <a:pt x="4" y="19"/>
                    <a:pt x="4" y="20"/>
                    <a:pt x="4" y="21"/>
                  </a:cubicBezTo>
                  <a:cubicBezTo>
                    <a:pt x="4" y="21"/>
                    <a:pt x="4" y="21"/>
                    <a:pt x="4" y="21"/>
                  </a:cubicBezTo>
                  <a:close/>
                  <a:moveTo>
                    <a:pt x="2" y="19"/>
                  </a:moveTo>
                  <a:cubicBezTo>
                    <a:pt x="2" y="19"/>
                    <a:pt x="2" y="19"/>
                    <a:pt x="2" y="19"/>
                  </a:cubicBezTo>
                  <a:cubicBezTo>
                    <a:pt x="3" y="18"/>
                    <a:pt x="7" y="14"/>
                    <a:pt x="4" y="17"/>
                  </a:cubicBezTo>
                  <a:cubicBezTo>
                    <a:pt x="3" y="18"/>
                    <a:pt x="2" y="19"/>
                    <a:pt x="2" y="20"/>
                  </a:cubicBezTo>
                  <a:cubicBezTo>
                    <a:pt x="2" y="20"/>
                    <a:pt x="2" y="19"/>
                    <a:pt x="2" y="19"/>
                  </a:cubicBezTo>
                  <a:close/>
                  <a:moveTo>
                    <a:pt x="2" y="18"/>
                  </a:moveTo>
                  <a:cubicBezTo>
                    <a:pt x="2" y="17"/>
                    <a:pt x="2" y="16"/>
                    <a:pt x="2" y="16"/>
                  </a:cubicBezTo>
                  <a:cubicBezTo>
                    <a:pt x="2" y="16"/>
                    <a:pt x="2" y="16"/>
                    <a:pt x="2" y="16"/>
                  </a:cubicBezTo>
                  <a:cubicBezTo>
                    <a:pt x="3" y="15"/>
                    <a:pt x="2" y="17"/>
                    <a:pt x="2" y="18"/>
                  </a:cubicBezTo>
                  <a:close/>
                  <a:moveTo>
                    <a:pt x="2" y="15"/>
                  </a:moveTo>
                  <a:cubicBezTo>
                    <a:pt x="2" y="15"/>
                    <a:pt x="2" y="15"/>
                    <a:pt x="2" y="15"/>
                  </a:cubicBezTo>
                  <a:cubicBezTo>
                    <a:pt x="2" y="15"/>
                    <a:pt x="2" y="15"/>
                    <a:pt x="3" y="15"/>
                  </a:cubicBezTo>
                  <a:cubicBezTo>
                    <a:pt x="2" y="15"/>
                    <a:pt x="2" y="15"/>
                    <a:pt x="2" y="15"/>
                  </a:cubicBezTo>
                  <a:close/>
                  <a:moveTo>
                    <a:pt x="5" y="19"/>
                  </a:moveTo>
                  <a:cubicBezTo>
                    <a:pt x="6" y="18"/>
                    <a:pt x="7" y="17"/>
                    <a:pt x="8" y="15"/>
                  </a:cubicBezTo>
                  <a:cubicBezTo>
                    <a:pt x="8" y="15"/>
                    <a:pt x="8" y="15"/>
                    <a:pt x="8" y="15"/>
                  </a:cubicBezTo>
                  <a:cubicBezTo>
                    <a:pt x="8" y="15"/>
                    <a:pt x="9" y="15"/>
                    <a:pt x="10" y="15"/>
                  </a:cubicBezTo>
                  <a:cubicBezTo>
                    <a:pt x="9" y="16"/>
                    <a:pt x="8" y="17"/>
                    <a:pt x="6" y="18"/>
                  </a:cubicBezTo>
                  <a:cubicBezTo>
                    <a:pt x="6" y="19"/>
                    <a:pt x="3" y="22"/>
                    <a:pt x="5" y="19"/>
                  </a:cubicBezTo>
                  <a:close/>
                  <a:moveTo>
                    <a:pt x="10" y="15"/>
                  </a:moveTo>
                  <a:cubicBezTo>
                    <a:pt x="11" y="15"/>
                    <a:pt x="12" y="15"/>
                    <a:pt x="12" y="15"/>
                  </a:cubicBezTo>
                  <a:cubicBezTo>
                    <a:pt x="13" y="15"/>
                    <a:pt x="13" y="15"/>
                    <a:pt x="13" y="15"/>
                  </a:cubicBezTo>
                  <a:cubicBezTo>
                    <a:pt x="13" y="15"/>
                    <a:pt x="13" y="15"/>
                    <a:pt x="13" y="14"/>
                  </a:cubicBezTo>
                  <a:cubicBezTo>
                    <a:pt x="13" y="14"/>
                    <a:pt x="13" y="14"/>
                    <a:pt x="13" y="14"/>
                  </a:cubicBezTo>
                  <a:cubicBezTo>
                    <a:pt x="14" y="14"/>
                    <a:pt x="15" y="13"/>
                    <a:pt x="16" y="13"/>
                  </a:cubicBezTo>
                  <a:cubicBezTo>
                    <a:pt x="14" y="14"/>
                    <a:pt x="12" y="15"/>
                    <a:pt x="11" y="17"/>
                  </a:cubicBezTo>
                  <a:cubicBezTo>
                    <a:pt x="9" y="18"/>
                    <a:pt x="8" y="19"/>
                    <a:pt x="7" y="20"/>
                  </a:cubicBezTo>
                  <a:cubicBezTo>
                    <a:pt x="8" y="18"/>
                    <a:pt x="9" y="17"/>
                    <a:pt x="10" y="15"/>
                  </a:cubicBezTo>
                  <a:cubicBezTo>
                    <a:pt x="10" y="15"/>
                    <a:pt x="10" y="15"/>
                    <a:pt x="10" y="15"/>
                  </a:cubicBezTo>
                  <a:close/>
                  <a:moveTo>
                    <a:pt x="20" y="3"/>
                  </a:moveTo>
                  <a:cubicBezTo>
                    <a:pt x="20" y="6"/>
                    <a:pt x="20" y="9"/>
                    <a:pt x="20" y="11"/>
                  </a:cubicBezTo>
                  <a:cubicBezTo>
                    <a:pt x="20" y="11"/>
                    <a:pt x="19" y="11"/>
                    <a:pt x="19" y="11"/>
                  </a:cubicBezTo>
                  <a:cubicBezTo>
                    <a:pt x="18" y="12"/>
                    <a:pt x="17" y="12"/>
                    <a:pt x="15" y="13"/>
                  </a:cubicBezTo>
                  <a:cubicBezTo>
                    <a:pt x="15" y="13"/>
                    <a:pt x="12" y="14"/>
                    <a:pt x="14" y="13"/>
                  </a:cubicBezTo>
                  <a:cubicBezTo>
                    <a:pt x="17" y="12"/>
                    <a:pt x="18" y="10"/>
                    <a:pt x="20" y="8"/>
                  </a:cubicBezTo>
                  <a:cubicBezTo>
                    <a:pt x="20" y="8"/>
                    <a:pt x="19" y="7"/>
                    <a:pt x="19" y="8"/>
                  </a:cubicBezTo>
                  <a:cubicBezTo>
                    <a:pt x="18" y="8"/>
                    <a:pt x="17" y="8"/>
                    <a:pt x="16" y="9"/>
                  </a:cubicBezTo>
                  <a:cubicBezTo>
                    <a:pt x="16" y="9"/>
                    <a:pt x="12" y="12"/>
                    <a:pt x="14" y="10"/>
                  </a:cubicBezTo>
                  <a:cubicBezTo>
                    <a:pt x="16" y="9"/>
                    <a:pt x="18" y="7"/>
                    <a:pt x="19" y="4"/>
                  </a:cubicBezTo>
                  <a:cubicBezTo>
                    <a:pt x="19" y="4"/>
                    <a:pt x="19" y="4"/>
                    <a:pt x="19" y="4"/>
                  </a:cubicBezTo>
                  <a:cubicBezTo>
                    <a:pt x="17" y="5"/>
                    <a:pt x="15" y="7"/>
                    <a:pt x="13" y="8"/>
                  </a:cubicBezTo>
                  <a:cubicBezTo>
                    <a:pt x="13" y="8"/>
                    <a:pt x="13" y="8"/>
                    <a:pt x="13" y="8"/>
                  </a:cubicBezTo>
                  <a:cubicBezTo>
                    <a:pt x="14" y="7"/>
                    <a:pt x="15" y="6"/>
                    <a:pt x="15" y="5"/>
                  </a:cubicBezTo>
                  <a:cubicBezTo>
                    <a:pt x="16" y="5"/>
                    <a:pt x="17" y="4"/>
                    <a:pt x="17" y="3"/>
                  </a:cubicBezTo>
                  <a:cubicBezTo>
                    <a:pt x="18" y="3"/>
                    <a:pt x="19" y="3"/>
                    <a:pt x="20" y="3"/>
                  </a:cubicBezTo>
                  <a:close/>
                  <a:moveTo>
                    <a:pt x="25" y="16"/>
                  </a:moveTo>
                  <a:cubicBezTo>
                    <a:pt x="24" y="17"/>
                    <a:pt x="22" y="19"/>
                    <a:pt x="21" y="20"/>
                  </a:cubicBezTo>
                  <a:cubicBezTo>
                    <a:pt x="20" y="21"/>
                    <a:pt x="19" y="22"/>
                    <a:pt x="19" y="22"/>
                  </a:cubicBezTo>
                  <a:cubicBezTo>
                    <a:pt x="19" y="22"/>
                    <a:pt x="20" y="21"/>
                    <a:pt x="20" y="20"/>
                  </a:cubicBezTo>
                  <a:cubicBezTo>
                    <a:pt x="21" y="19"/>
                    <a:pt x="22" y="17"/>
                    <a:pt x="23" y="16"/>
                  </a:cubicBezTo>
                  <a:cubicBezTo>
                    <a:pt x="24" y="16"/>
                    <a:pt x="25" y="16"/>
                    <a:pt x="25" y="16"/>
                  </a:cubicBezTo>
                  <a:close/>
                  <a:moveTo>
                    <a:pt x="29" y="20"/>
                  </a:moveTo>
                  <a:cubicBezTo>
                    <a:pt x="29" y="20"/>
                    <a:pt x="29" y="20"/>
                    <a:pt x="29" y="20"/>
                  </a:cubicBezTo>
                  <a:cubicBezTo>
                    <a:pt x="28" y="20"/>
                    <a:pt x="26" y="21"/>
                    <a:pt x="27" y="19"/>
                  </a:cubicBezTo>
                  <a:cubicBezTo>
                    <a:pt x="28" y="18"/>
                    <a:pt x="29" y="17"/>
                    <a:pt x="29" y="16"/>
                  </a:cubicBezTo>
                  <a:cubicBezTo>
                    <a:pt x="29" y="16"/>
                    <a:pt x="29" y="16"/>
                    <a:pt x="29" y="16"/>
                  </a:cubicBezTo>
                  <a:cubicBezTo>
                    <a:pt x="29" y="17"/>
                    <a:pt x="29" y="18"/>
                    <a:pt x="29" y="20"/>
                  </a:cubicBezTo>
                  <a:close/>
                  <a:moveTo>
                    <a:pt x="16" y="31"/>
                  </a:moveTo>
                  <a:cubicBezTo>
                    <a:pt x="17" y="30"/>
                    <a:pt x="18" y="29"/>
                    <a:pt x="18" y="28"/>
                  </a:cubicBezTo>
                  <a:cubicBezTo>
                    <a:pt x="19" y="28"/>
                    <a:pt x="18" y="28"/>
                    <a:pt x="18" y="28"/>
                  </a:cubicBezTo>
                  <a:cubicBezTo>
                    <a:pt x="17" y="28"/>
                    <a:pt x="16" y="29"/>
                    <a:pt x="14" y="30"/>
                  </a:cubicBezTo>
                  <a:cubicBezTo>
                    <a:pt x="16" y="29"/>
                    <a:pt x="18" y="27"/>
                    <a:pt x="19" y="26"/>
                  </a:cubicBezTo>
                  <a:cubicBezTo>
                    <a:pt x="19" y="27"/>
                    <a:pt x="19" y="29"/>
                    <a:pt x="19" y="30"/>
                  </a:cubicBezTo>
                  <a:cubicBezTo>
                    <a:pt x="18" y="30"/>
                    <a:pt x="17" y="31"/>
                    <a:pt x="16" y="31"/>
                  </a:cubicBezTo>
                  <a:close/>
                  <a:moveTo>
                    <a:pt x="20" y="14"/>
                  </a:moveTo>
                  <a:cubicBezTo>
                    <a:pt x="20" y="14"/>
                    <a:pt x="20" y="14"/>
                    <a:pt x="20" y="15"/>
                  </a:cubicBezTo>
                  <a:cubicBezTo>
                    <a:pt x="20" y="15"/>
                    <a:pt x="20" y="15"/>
                    <a:pt x="20" y="15"/>
                  </a:cubicBezTo>
                  <a:cubicBezTo>
                    <a:pt x="20" y="15"/>
                    <a:pt x="20" y="15"/>
                    <a:pt x="20" y="15"/>
                  </a:cubicBezTo>
                  <a:cubicBezTo>
                    <a:pt x="18" y="17"/>
                    <a:pt x="16" y="19"/>
                    <a:pt x="14" y="21"/>
                  </a:cubicBezTo>
                  <a:cubicBezTo>
                    <a:pt x="16" y="19"/>
                    <a:pt x="17" y="16"/>
                    <a:pt x="20" y="14"/>
                  </a:cubicBezTo>
                  <a:close/>
                  <a:moveTo>
                    <a:pt x="21" y="16"/>
                  </a:moveTo>
                  <a:cubicBezTo>
                    <a:pt x="21" y="16"/>
                    <a:pt x="21" y="16"/>
                    <a:pt x="21" y="16"/>
                  </a:cubicBezTo>
                  <a:cubicBezTo>
                    <a:pt x="19" y="16"/>
                    <a:pt x="18" y="18"/>
                    <a:pt x="17" y="19"/>
                  </a:cubicBezTo>
                  <a:cubicBezTo>
                    <a:pt x="16" y="21"/>
                    <a:pt x="14" y="22"/>
                    <a:pt x="13" y="24"/>
                  </a:cubicBezTo>
                  <a:cubicBezTo>
                    <a:pt x="13" y="23"/>
                    <a:pt x="13" y="22"/>
                    <a:pt x="13" y="22"/>
                  </a:cubicBezTo>
                  <a:cubicBezTo>
                    <a:pt x="16" y="20"/>
                    <a:pt x="18" y="17"/>
                    <a:pt x="21" y="16"/>
                  </a:cubicBezTo>
                  <a:close/>
                  <a:moveTo>
                    <a:pt x="19" y="25"/>
                  </a:moveTo>
                  <a:cubicBezTo>
                    <a:pt x="19" y="25"/>
                    <a:pt x="19" y="25"/>
                    <a:pt x="19" y="25"/>
                  </a:cubicBezTo>
                  <a:cubicBezTo>
                    <a:pt x="17" y="26"/>
                    <a:pt x="16" y="27"/>
                    <a:pt x="14" y="28"/>
                  </a:cubicBezTo>
                  <a:cubicBezTo>
                    <a:pt x="16" y="26"/>
                    <a:pt x="18" y="25"/>
                    <a:pt x="19" y="23"/>
                  </a:cubicBezTo>
                  <a:cubicBezTo>
                    <a:pt x="19" y="24"/>
                    <a:pt x="19" y="25"/>
                    <a:pt x="19" y="25"/>
                  </a:cubicBezTo>
                  <a:close/>
                  <a:moveTo>
                    <a:pt x="13" y="29"/>
                  </a:moveTo>
                  <a:cubicBezTo>
                    <a:pt x="15" y="28"/>
                    <a:pt x="16" y="27"/>
                    <a:pt x="18" y="26"/>
                  </a:cubicBezTo>
                  <a:cubicBezTo>
                    <a:pt x="17" y="28"/>
                    <a:pt x="15" y="29"/>
                    <a:pt x="13" y="31"/>
                  </a:cubicBezTo>
                  <a:cubicBezTo>
                    <a:pt x="13" y="30"/>
                    <a:pt x="13" y="30"/>
                    <a:pt x="13" y="29"/>
                  </a:cubicBezTo>
                  <a:close/>
                  <a:moveTo>
                    <a:pt x="19" y="23"/>
                  </a:moveTo>
                  <a:cubicBezTo>
                    <a:pt x="19" y="23"/>
                    <a:pt x="19" y="23"/>
                    <a:pt x="19" y="23"/>
                  </a:cubicBezTo>
                  <a:cubicBezTo>
                    <a:pt x="19" y="23"/>
                    <a:pt x="19" y="23"/>
                    <a:pt x="19" y="23"/>
                  </a:cubicBezTo>
                  <a:cubicBezTo>
                    <a:pt x="19" y="23"/>
                    <a:pt x="19" y="23"/>
                    <a:pt x="19" y="22"/>
                  </a:cubicBezTo>
                  <a:cubicBezTo>
                    <a:pt x="19" y="22"/>
                    <a:pt x="19" y="22"/>
                    <a:pt x="19" y="22"/>
                  </a:cubicBezTo>
                  <a:cubicBezTo>
                    <a:pt x="19" y="23"/>
                    <a:pt x="19" y="23"/>
                    <a:pt x="19" y="23"/>
                  </a:cubicBezTo>
                  <a:close/>
                  <a:moveTo>
                    <a:pt x="18" y="24"/>
                  </a:moveTo>
                  <a:cubicBezTo>
                    <a:pt x="16" y="25"/>
                    <a:pt x="14" y="27"/>
                    <a:pt x="13" y="28"/>
                  </a:cubicBezTo>
                  <a:cubicBezTo>
                    <a:pt x="13" y="28"/>
                    <a:pt x="13" y="27"/>
                    <a:pt x="13" y="27"/>
                  </a:cubicBezTo>
                  <a:cubicBezTo>
                    <a:pt x="15" y="26"/>
                    <a:pt x="16" y="24"/>
                    <a:pt x="18" y="24"/>
                  </a:cubicBezTo>
                  <a:close/>
                  <a:moveTo>
                    <a:pt x="18" y="23"/>
                  </a:moveTo>
                  <a:cubicBezTo>
                    <a:pt x="18" y="23"/>
                    <a:pt x="18" y="23"/>
                    <a:pt x="18" y="23"/>
                  </a:cubicBezTo>
                  <a:cubicBezTo>
                    <a:pt x="16" y="24"/>
                    <a:pt x="14" y="25"/>
                    <a:pt x="13" y="26"/>
                  </a:cubicBezTo>
                  <a:cubicBezTo>
                    <a:pt x="13" y="26"/>
                    <a:pt x="13" y="25"/>
                    <a:pt x="13" y="25"/>
                  </a:cubicBezTo>
                  <a:cubicBezTo>
                    <a:pt x="15" y="23"/>
                    <a:pt x="17" y="21"/>
                    <a:pt x="19" y="19"/>
                  </a:cubicBezTo>
                  <a:cubicBezTo>
                    <a:pt x="20" y="18"/>
                    <a:pt x="20" y="17"/>
                    <a:pt x="21" y="17"/>
                  </a:cubicBezTo>
                  <a:cubicBezTo>
                    <a:pt x="21" y="17"/>
                    <a:pt x="22" y="16"/>
                    <a:pt x="22" y="16"/>
                  </a:cubicBezTo>
                  <a:cubicBezTo>
                    <a:pt x="22" y="16"/>
                    <a:pt x="22" y="16"/>
                    <a:pt x="23" y="16"/>
                  </a:cubicBezTo>
                  <a:cubicBezTo>
                    <a:pt x="21" y="18"/>
                    <a:pt x="19" y="20"/>
                    <a:pt x="18" y="23"/>
                  </a:cubicBezTo>
                  <a:close/>
                  <a:moveTo>
                    <a:pt x="16" y="22"/>
                  </a:moveTo>
                  <a:cubicBezTo>
                    <a:pt x="15" y="22"/>
                    <a:pt x="14" y="23"/>
                    <a:pt x="13" y="24"/>
                  </a:cubicBezTo>
                  <a:cubicBezTo>
                    <a:pt x="13" y="24"/>
                    <a:pt x="13" y="24"/>
                    <a:pt x="14" y="23"/>
                  </a:cubicBezTo>
                  <a:cubicBezTo>
                    <a:pt x="14" y="22"/>
                    <a:pt x="15" y="22"/>
                    <a:pt x="16" y="21"/>
                  </a:cubicBezTo>
                  <a:cubicBezTo>
                    <a:pt x="18" y="19"/>
                    <a:pt x="19" y="18"/>
                    <a:pt x="21" y="16"/>
                  </a:cubicBezTo>
                  <a:cubicBezTo>
                    <a:pt x="21" y="16"/>
                    <a:pt x="21" y="16"/>
                    <a:pt x="22" y="16"/>
                  </a:cubicBezTo>
                  <a:cubicBezTo>
                    <a:pt x="19" y="17"/>
                    <a:pt x="18" y="20"/>
                    <a:pt x="16" y="22"/>
                  </a:cubicBezTo>
                  <a:close/>
                  <a:moveTo>
                    <a:pt x="17" y="13"/>
                  </a:moveTo>
                  <a:cubicBezTo>
                    <a:pt x="17" y="13"/>
                    <a:pt x="17" y="13"/>
                    <a:pt x="17" y="13"/>
                  </a:cubicBezTo>
                  <a:cubicBezTo>
                    <a:pt x="17" y="12"/>
                    <a:pt x="18" y="12"/>
                    <a:pt x="18" y="12"/>
                  </a:cubicBezTo>
                  <a:cubicBezTo>
                    <a:pt x="18" y="12"/>
                    <a:pt x="18" y="12"/>
                    <a:pt x="17" y="13"/>
                  </a:cubicBezTo>
                  <a:close/>
                  <a:moveTo>
                    <a:pt x="15" y="5"/>
                  </a:moveTo>
                  <a:cubicBezTo>
                    <a:pt x="14" y="5"/>
                    <a:pt x="14" y="6"/>
                    <a:pt x="13" y="7"/>
                  </a:cubicBezTo>
                  <a:cubicBezTo>
                    <a:pt x="13" y="6"/>
                    <a:pt x="13" y="6"/>
                    <a:pt x="13" y="5"/>
                  </a:cubicBezTo>
                  <a:cubicBezTo>
                    <a:pt x="14" y="5"/>
                    <a:pt x="15" y="4"/>
                    <a:pt x="16" y="4"/>
                  </a:cubicBezTo>
                  <a:cubicBezTo>
                    <a:pt x="18" y="3"/>
                    <a:pt x="15" y="4"/>
                    <a:pt x="15" y="5"/>
                  </a:cubicBezTo>
                  <a:close/>
                  <a:moveTo>
                    <a:pt x="18" y="5"/>
                  </a:moveTo>
                  <a:cubicBezTo>
                    <a:pt x="20" y="4"/>
                    <a:pt x="16" y="8"/>
                    <a:pt x="16" y="8"/>
                  </a:cubicBezTo>
                  <a:cubicBezTo>
                    <a:pt x="15" y="9"/>
                    <a:pt x="14" y="10"/>
                    <a:pt x="13" y="10"/>
                  </a:cubicBezTo>
                  <a:cubicBezTo>
                    <a:pt x="13" y="10"/>
                    <a:pt x="13" y="9"/>
                    <a:pt x="13" y="9"/>
                  </a:cubicBezTo>
                  <a:cubicBezTo>
                    <a:pt x="15" y="8"/>
                    <a:pt x="16" y="6"/>
                    <a:pt x="18" y="5"/>
                  </a:cubicBezTo>
                  <a:close/>
                  <a:moveTo>
                    <a:pt x="17" y="9"/>
                  </a:moveTo>
                  <a:cubicBezTo>
                    <a:pt x="20" y="7"/>
                    <a:pt x="17" y="10"/>
                    <a:pt x="17" y="11"/>
                  </a:cubicBezTo>
                  <a:cubicBezTo>
                    <a:pt x="16" y="12"/>
                    <a:pt x="15" y="12"/>
                    <a:pt x="13" y="13"/>
                  </a:cubicBezTo>
                  <a:cubicBezTo>
                    <a:pt x="13" y="13"/>
                    <a:pt x="13" y="12"/>
                    <a:pt x="13" y="12"/>
                  </a:cubicBezTo>
                  <a:cubicBezTo>
                    <a:pt x="15" y="11"/>
                    <a:pt x="16" y="10"/>
                    <a:pt x="17" y="9"/>
                  </a:cubicBezTo>
                  <a:close/>
                  <a:moveTo>
                    <a:pt x="16" y="13"/>
                  </a:moveTo>
                  <a:cubicBezTo>
                    <a:pt x="13" y="16"/>
                    <a:pt x="11" y="18"/>
                    <a:pt x="9" y="21"/>
                  </a:cubicBezTo>
                  <a:cubicBezTo>
                    <a:pt x="9" y="21"/>
                    <a:pt x="9" y="21"/>
                    <a:pt x="9" y="21"/>
                  </a:cubicBezTo>
                  <a:cubicBezTo>
                    <a:pt x="8" y="21"/>
                    <a:pt x="7" y="21"/>
                    <a:pt x="6" y="21"/>
                  </a:cubicBezTo>
                  <a:cubicBezTo>
                    <a:pt x="10" y="18"/>
                    <a:pt x="13" y="16"/>
                    <a:pt x="16" y="13"/>
                  </a:cubicBezTo>
                  <a:close/>
                  <a:moveTo>
                    <a:pt x="19" y="12"/>
                  </a:moveTo>
                  <a:cubicBezTo>
                    <a:pt x="20" y="11"/>
                    <a:pt x="20" y="11"/>
                    <a:pt x="20" y="11"/>
                  </a:cubicBezTo>
                  <a:cubicBezTo>
                    <a:pt x="20" y="12"/>
                    <a:pt x="20" y="13"/>
                    <a:pt x="20" y="13"/>
                  </a:cubicBezTo>
                  <a:cubicBezTo>
                    <a:pt x="20" y="13"/>
                    <a:pt x="20" y="13"/>
                    <a:pt x="20" y="13"/>
                  </a:cubicBezTo>
                  <a:cubicBezTo>
                    <a:pt x="17" y="15"/>
                    <a:pt x="14" y="18"/>
                    <a:pt x="11" y="20"/>
                  </a:cubicBezTo>
                  <a:cubicBezTo>
                    <a:pt x="11" y="21"/>
                    <a:pt x="11" y="21"/>
                    <a:pt x="11" y="21"/>
                  </a:cubicBezTo>
                  <a:cubicBezTo>
                    <a:pt x="12" y="20"/>
                    <a:pt x="13" y="19"/>
                    <a:pt x="15" y="18"/>
                  </a:cubicBezTo>
                  <a:cubicBezTo>
                    <a:pt x="15" y="17"/>
                    <a:pt x="16" y="16"/>
                    <a:pt x="17" y="16"/>
                  </a:cubicBezTo>
                  <a:cubicBezTo>
                    <a:pt x="17" y="16"/>
                    <a:pt x="17" y="16"/>
                    <a:pt x="17" y="16"/>
                  </a:cubicBezTo>
                  <a:cubicBezTo>
                    <a:pt x="16" y="17"/>
                    <a:pt x="14" y="20"/>
                    <a:pt x="13" y="21"/>
                  </a:cubicBezTo>
                  <a:cubicBezTo>
                    <a:pt x="12" y="21"/>
                    <a:pt x="12" y="21"/>
                    <a:pt x="12" y="21"/>
                  </a:cubicBezTo>
                  <a:cubicBezTo>
                    <a:pt x="12" y="21"/>
                    <a:pt x="12" y="21"/>
                    <a:pt x="12" y="21"/>
                  </a:cubicBezTo>
                  <a:cubicBezTo>
                    <a:pt x="11" y="21"/>
                    <a:pt x="10" y="21"/>
                    <a:pt x="10" y="21"/>
                  </a:cubicBezTo>
                  <a:cubicBezTo>
                    <a:pt x="13" y="17"/>
                    <a:pt x="16" y="14"/>
                    <a:pt x="19" y="12"/>
                  </a:cubicBezTo>
                  <a:close/>
                  <a:moveTo>
                    <a:pt x="13" y="33"/>
                  </a:moveTo>
                  <a:cubicBezTo>
                    <a:pt x="13" y="32"/>
                    <a:pt x="13" y="32"/>
                    <a:pt x="13" y="32"/>
                  </a:cubicBezTo>
                  <a:cubicBezTo>
                    <a:pt x="14" y="31"/>
                    <a:pt x="16" y="30"/>
                    <a:pt x="17" y="29"/>
                  </a:cubicBezTo>
                  <a:cubicBezTo>
                    <a:pt x="16" y="30"/>
                    <a:pt x="15" y="31"/>
                    <a:pt x="15" y="32"/>
                  </a:cubicBezTo>
                  <a:cubicBezTo>
                    <a:pt x="15" y="32"/>
                    <a:pt x="15" y="32"/>
                    <a:pt x="15" y="32"/>
                  </a:cubicBezTo>
                  <a:cubicBezTo>
                    <a:pt x="16" y="32"/>
                    <a:pt x="16" y="32"/>
                    <a:pt x="17" y="31"/>
                  </a:cubicBezTo>
                  <a:cubicBezTo>
                    <a:pt x="17" y="31"/>
                    <a:pt x="17" y="31"/>
                    <a:pt x="18" y="31"/>
                  </a:cubicBezTo>
                  <a:cubicBezTo>
                    <a:pt x="19" y="30"/>
                    <a:pt x="18" y="31"/>
                    <a:pt x="18" y="32"/>
                  </a:cubicBezTo>
                  <a:cubicBezTo>
                    <a:pt x="18" y="32"/>
                    <a:pt x="18" y="32"/>
                    <a:pt x="19" y="32"/>
                  </a:cubicBezTo>
                  <a:cubicBezTo>
                    <a:pt x="19" y="32"/>
                    <a:pt x="19" y="33"/>
                    <a:pt x="19" y="33"/>
                  </a:cubicBezTo>
                  <a:cubicBezTo>
                    <a:pt x="17" y="33"/>
                    <a:pt x="15" y="33"/>
                    <a:pt x="13" y="33"/>
                  </a:cubicBezTo>
                  <a:close/>
                  <a:moveTo>
                    <a:pt x="20" y="22"/>
                  </a:moveTo>
                  <a:cubicBezTo>
                    <a:pt x="20" y="22"/>
                    <a:pt x="20" y="22"/>
                    <a:pt x="20" y="22"/>
                  </a:cubicBezTo>
                  <a:cubicBezTo>
                    <a:pt x="21" y="21"/>
                    <a:pt x="23" y="19"/>
                    <a:pt x="24" y="18"/>
                  </a:cubicBezTo>
                  <a:cubicBezTo>
                    <a:pt x="25" y="17"/>
                    <a:pt x="27" y="15"/>
                    <a:pt x="25" y="18"/>
                  </a:cubicBezTo>
                  <a:cubicBezTo>
                    <a:pt x="24" y="19"/>
                    <a:pt x="23" y="20"/>
                    <a:pt x="22" y="21"/>
                  </a:cubicBezTo>
                  <a:cubicBezTo>
                    <a:pt x="22" y="22"/>
                    <a:pt x="22" y="22"/>
                    <a:pt x="22" y="22"/>
                  </a:cubicBezTo>
                  <a:cubicBezTo>
                    <a:pt x="24" y="21"/>
                    <a:pt x="25" y="20"/>
                    <a:pt x="26" y="18"/>
                  </a:cubicBezTo>
                  <a:cubicBezTo>
                    <a:pt x="27" y="18"/>
                    <a:pt x="29" y="17"/>
                    <a:pt x="27" y="18"/>
                  </a:cubicBezTo>
                  <a:cubicBezTo>
                    <a:pt x="27" y="19"/>
                    <a:pt x="26" y="20"/>
                    <a:pt x="25" y="21"/>
                  </a:cubicBezTo>
                  <a:cubicBezTo>
                    <a:pt x="25" y="22"/>
                    <a:pt x="25" y="22"/>
                    <a:pt x="25" y="22"/>
                  </a:cubicBezTo>
                  <a:cubicBezTo>
                    <a:pt x="26" y="21"/>
                    <a:pt x="29" y="20"/>
                    <a:pt x="28" y="21"/>
                  </a:cubicBezTo>
                  <a:cubicBezTo>
                    <a:pt x="28" y="21"/>
                    <a:pt x="29" y="22"/>
                    <a:pt x="29" y="21"/>
                  </a:cubicBezTo>
                  <a:cubicBezTo>
                    <a:pt x="29" y="21"/>
                    <a:pt x="29" y="21"/>
                    <a:pt x="29" y="20"/>
                  </a:cubicBezTo>
                  <a:cubicBezTo>
                    <a:pt x="29" y="21"/>
                    <a:pt x="29" y="22"/>
                    <a:pt x="29" y="22"/>
                  </a:cubicBezTo>
                  <a:cubicBezTo>
                    <a:pt x="26" y="22"/>
                    <a:pt x="23" y="22"/>
                    <a:pt x="20" y="22"/>
                  </a:cubicBezTo>
                  <a:close/>
                  <a:moveTo>
                    <a:pt x="27" y="16"/>
                  </a:moveTo>
                  <a:cubicBezTo>
                    <a:pt x="27" y="16"/>
                    <a:pt x="28" y="16"/>
                    <a:pt x="28" y="16"/>
                  </a:cubicBezTo>
                  <a:cubicBezTo>
                    <a:pt x="27" y="17"/>
                    <a:pt x="25" y="19"/>
                    <a:pt x="24" y="20"/>
                  </a:cubicBezTo>
                  <a:cubicBezTo>
                    <a:pt x="25" y="19"/>
                    <a:pt x="26" y="17"/>
                    <a:pt x="27" y="16"/>
                  </a:cubicBezTo>
                  <a:close/>
                  <a:moveTo>
                    <a:pt x="16" y="3"/>
                  </a:moveTo>
                  <a:cubicBezTo>
                    <a:pt x="15" y="4"/>
                    <a:pt x="14" y="4"/>
                    <a:pt x="13" y="5"/>
                  </a:cubicBezTo>
                  <a:cubicBezTo>
                    <a:pt x="13" y="4"/>
                    <a:pt x="13" y="3"/>
                    <a:pt x="13" y="3"/>
                  </a:cubicBezTo>
                  <a:cubicBezTo>
                    <a:pt x="14" y="3"/>
                    <a:pt x="15" y="3"/>
                    <a:pt x="16" y="3"/>
                  </a:cubicBezTo>
                  <a:close/>
                  <a:moveTo>
                    <a:pt x="8" y="15"/>
                  </a:moveTo>
                  <a:cubicBezTo>
                    <a:pt x="8" y="15"/>
                    <a:pt x="8" y="15"/>
                    <a:pt x="7" y="15"/>
                  </a:cubicBezTo>
                  <a:cubicBezTo>
                    <a:pt x="6" y="16"/>
                    <a:pt x="5" y="18"/>
                    <a:pt x="3" y="19"/>
                  </a:cubicBezTo>
                  <a:cubicBezTo>
                    <a:pt x="1" y="21"/>
                    <a:pt x="5" y="17"/>
                    <a:pt x="4" y="18"/>
                  </a:cubicBezTo>
                  <a:cubicBezTo>
                    <a:pt x="5" y="17"/>
                    <a:pt x="5" y="16"/>
                    <a:pt x="6" y="15"/>
                  </a:cubicBezTo>
                  <a:cubicBezTo>
                    <a:pt x="6" y="15"/>
                    <a:pt x="6" y="15"/>
                    <a:pt x="5" y="15"/>
                  </a:cubicBezTo>
                  <a:cubicBezTo>
                    <a:pt x="5" y="16"/>
                    <a:pt x="4" y="16"/>
                    <a:pt x="3" y="17"/>
                  </a:cubicBezTo>
                  <a:cubicBezTo>
                    <a:pt x="1" y="19"/>
                    <a:pt x="3" y="16"/>
                    <a:pt x="3" y="15"/>
                  </a:cubicBezTo>
                  <a:cubicBezTo>
                    <a:pt x="3" y="15"/>
                    <a:pt x="3" y="15"/>
                    <a:pt x="3" y="15"/>
                  </a:cubicBezTo>
                  <a:cubicBezTo>
                    <a:pt x="5" y="15"/>
                    <a:pt x="6" y="15"/>
                    <a:pt x="8" y="15"/>
                  </a:cubicBezTo>
                  <a:close/>
                  <a:moveTo>
                    <a:pt x="4" y="21"/>
                  </a:moveTo>
                  <a:cubicBezTo>
                    <a:pt x="6" y="20"/>
                    <a:pt x="7" y="19"/>
                    <a:pt x="8" y="17"/>
                  </a:cubicBezTo>
                  <a:cubicBezTo>
                    <a:pt x="10" y="15"/>
                    <a:pt x="9" y="17"/>
                    <a:pt x="8" y="18"/>
                  </a:cubicBezTo>
                  <a:cubicBezTo>
                    <a:pt x="7" y="19"/>
                    <a:pt x="6" y="20"/>
                    <a:pt x="6" y="21"/>
                  </a:cubicBezTo>
                  <a:cubicBezTo>
                    <a:pt x="6" y="21"/>
                    <a:pt x="6" y="21"/>
                    <a:pt x="6" y="21"/>
                  </a:cubicBezTo>
                  <a:cubicBezTo>
                    <a:pt x="5" y="21"/>
                    <a:pt x="5" y="21"/>
                    <a:pt x="4" y="21"/>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268"/>
            <p:cNvSpPr>
              <a:spLocks noEditPoints="1"/>
            </p:cNvSpPr>
            <p:nvPr/>
          </p:nvSpPr>
          <p:spPr bwMode="auto">
            <a:xfrm>
              <a:off x="4969121" y="5374709"/>
              <a:ext cx="241300" cy="263525"/>
            </a:xfrm>
            <a:custGeom>
              <a:avLst/>
              <a:gdLst>
                <a:gd name="T0" fmla="*/ 36 w 57"/>
                <a:gd name="T1" fmla="*/ 62 h 62"/>
                <a:gd name="T2" fmla="*/ 54 w 57"/>
                <a:gd name="T3" fmla="*/ 42 h 62"/>
                <a:gd name="T4" fmla="*/ 57 w 57"/>
                <a:gd name="T5" fmla="*/ 26 h 62"/>
                <a:gd name="T6" fmla="*/ 40 w 57"/>
                <a:gd name="T7" fmla="*/ 23 h 62"/>
                <a:gd name="T8" fmla="*/ 23 w 57"/>
                <a:gd name="T9" fmla="*/ 0 h 62"/>
                <a:gd name="T10" fmla="*/ 3 w 57"/>
                <a:gd name="T11" fmla="*/ 22 h 62"/>
                <a:gd name="T12" fmla="*/ 2 w 57"/>
                <a:gd name="T13" fmla="*/ 40 h 62"/>
                <a:gd name="T14" fmla="*/ 7 w 57"/>
                <a:gd name="T15" fmla="*/ 37 h 62"/>
                <a:gd name="T16" fmla="*/ 9 w 57"/>
                <a:gd name="T17" fmla="*/ 32 h 62"/>
                <a:gd name="T18" fmla="*/ 5 w 57"/>
                <a:gd name="T19" fmla="*/ 32 h 62"/>
                <a:gd name="T20" fmla="*/ 4 w 57"/>
                <a:gd name="T21" fmla="*/ 31 h 62"/>
                <a:gd name="T22" fmla="*/ 4 w 57"/>
                <a:gd name="T23" fmla="*/ 26 h 62"/>
                <a:gd name="T24" fmla="*/ 10 w 57"/>
                <a:gd name="T25" fmla="*/ 33 h 62"/>
                <a:gd name="T26" fmla="*/ 12 w 57"/>
                <a:gd name="T27" fmla="*/ 32 h 62"/>
                <a:gd name="T28" fmla="*/ 24 w 57"/>
                <a:gd name="T29" fmla="*/ 26 h 62"/>
                <a:gd name="T30" fmla="*/ 20 w 57"/>
                <a:gd name="T31" fmla="*/ 29 h 62"/>
                <a:gd name="T32" fmla="*/ 36 w 57"/>
                <a:gd name="T33" fmla="*/ 4 h 62"/>
                <a:gd name="T34" fmla="*/ 27 w 57"/>
                <a:gd name="T35" fmla="*/ 22 h 62"/>
                <a:gd name="T36" fmla="*/ 25 w 57"/>
                <a:gd name="T37" fmla="*/ 18 h 62"/>
                <a:gd name="T38" fmla="*/ 24 w 57"/>
                <a:gd name="T39" fmla="*/ 13 h 62"/>
                <a:gd name="T40" fmla="*/ 46 w 57"/>
                <a:gd name="T41" fmla="*/ 27 h 62"/>
                <a:gd name="T42" fmla="*/ 42 w 57"/>
                <a:gd name="T43" fmla="*/ 27 h 62"/>
                <a:gd name="T44" fmla="*/ 50 w 57"/>
                <a:gd name="T45" fmla="*/ 34 h 62"/>
                <a:gd name="T46" fmla="*/ 29 w 57"/>
                <a:gd name="T47" fmla="*/ 55 h 62"/>
                <a:gd name="T48" fmla="*/ 34 w 57"/>
                <a:gd name="T49" fmla="*/ 45 h 62"/>
                <a:gd name="T50" fmla="*/ 36 w 57"/>
                <a:gd name="T51" fmla="*/ 25 h 62"/>
                <a:gd name="T52" fmla="*/ 36 w 57"/>
                <a:gd name="T53" fmla="*/ 24 h 62"/>
                <a:gd name="T54" fmla="*/ 23 w 57"/>
                <a:gd name="T55" fmla="*/ 41 h 62"/>
                <a:gd name="T56" fmla="*/ 34 w 57"/>
                <a:gd name="T57" fmla="*/ 44 h 62"/>
                <a:gd name="T58" fmla="*/ 24 w 57"/>
                <a:gd name="T59" fmla="*/ 51 h 62"/>
                <a:gd name="T60" fmla="*/ 35 w 57"/>
                <a:gd name="T61" fmla="*/ 40 h 62"/>
                <a:gd name="T62" fmla="*/ 35 w 57"/>
                <a:gd name="T63" fmla="*/ 39 h 62"/>
                <a:gd name="T64" fmla="*/ 24 w 57"/>
                <a:gd name="T65" fmla="*/ 47 h 62"/>
                <a:gd name="T66" fmla="*/ 24 w 57"/>
                <a:gd name="T67" fmla="*/ 46 h 62"/>
                <a:gd name="T68" fmla="*/ 41 w 57"/>
                <a:gd name="T69" fmla="*/ 27 h 62"/>
                <a:gd name="T70" fmla="*/ 25 w 57"/>
                <a:gd name="T71" fmla="*/ 42 h 62"/>
                <a:gd name="T72" fmla="*/ 39 w 57"/>
                <a:gd name="T73" fmla="*/ 27 h 62"/>
                <a:gd name="T74" fmla="*/ 34 w 57"/>
                <a:gd name="T75" fmla="*/ 20 h 62"/>
                <a:gd name="T76" fmla="*/ 24 w 57"/>
                <a:gd name="T77" fmla="*/ 8 h 62"/>
                <a:gd name="T78" fmla="*/ 29 w 57"/>
                <a:gd name="T79" fmla="*/ 13 h 62"/>
                <a:gd name="T80" fmla="*/ 32 w 57"/>
                <a:gd name="T81" fmla="*/ 15 h 62"/>
                <a:gd name="T82" fmla="*/ 32 w 57"/>
                <a:gd name="T83" fmla="*/ 15 h 62"/>
                <a:gd name="T84" fmla="*/ 12 w 57"/>
                <a:gd name="T85" fmla="*/ 37 h 62"/>
                <a:gd name="T86" fmla="*/ 36 w 57"/>
                <a:gd name="T87" fmla="*/ 23 h 62"/>
                <a:gd name="T88" fmla="*/ 27 w 57"/>
                <a:gd name="T89" fmla="*/ 31 h 62"/>
                <a:gd name="T90" fmla="*/ 23 w 57"/>
                <a:gd name="T91" fmla="*/ 37 h 62"/>
                <a:gd name="T92" fmla="*/ 24 w 57"/>
                <a:gd name="T93" fmla="*/ 58 h 62"/>
                <a:gd name="T94" fmla="*/ 28 w 57"/>
                <a:gd name="T95" fmla="*/ 57 h 62"/>
                <a:gd name="T96" fmla="*/ 34 w 57"/>
                <a:gd name="T97" fmla="*/ 57 h 62"/>
                <a:gd name="T98" fmla="*/ 36 w 57"/>
                <a:gd name="T99" fmla="*/ 39 h 62"/>
                <a:gd name="T100" fmla="*/ 41 w 57"/>
                <a:gd name="T101" fmla="*/ 38 h 62"/>
                <a:gd name="T102" fmla="*/ 46 w 57"/>
                <a:gd name="T103" fmla="*/ 38 h 62"/>
                <a:gd name="T104" fmla="*/ 53 w 57"/>
                <a:gd name="T105" fmla="*/ 39 h 62"/>
                <a:gd name="T106" fmla="*/ 43 w 57"/>
                <a:gd name="T107" fmla="*/ 35 h 62"/>
                <a:gd name="T108" fmla="*/ 25 w 57"/>
                <a:gd name="T109" fmla="*/ 4 h 62"/>
                <a:gd name="T110" fmla="*/ 7 w 57"/>
                <a:gd name="T111" fmla="*/ 34 h 62"/>
                <a:gd name="T112" fmla="*/ 7 w 57"/>
                <a:gd name="T113" fmla="*/ 29 h 62"/>
                <a:gd name="T114" fmla="*/ 8 w 57"/>
                <a:gd name="T115" fmla="*/ 37 h 62"/>
                <a:gd name="T116" fmla="*/ 11 w 57"/>
                <a:gd name="T117" fmla="*/ 3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62">
                  <a:moveTo>
                    <a:pt x="20" y="59"/>
                  </a:moveTo>
                  <a:cubicBezTo>
                    <a:pt x="20" y="60"/>
                    <a:pt x="20" y="60"/>
                    <a:pt x="21" y="61"/>
                  </a:cubicBezTo>
                  <a:cubicBezTo>
                    <a:pt x="21" y="61"/>
                    <a:pt x="21" y="62"/>
                    <a:pt x="22" y="62"/>
                  </a:cubicBezTo>
                  <a:cubicBezTo>
                    <a:pt x="27" y="61"/>
                    <a:pt x="32" y="62"/>
                    <a:pt x="36" y="62"/>
                  </a:cubicBezTo>
                  <a:cubicBezTo>
                    <a:pt x="38" y="62"/>
                    <a:pt x="38" y="61"/>
                    <a:pt x="38" y="60"/>
                  </a:cubicBezTo>
                  <a:cubicBezTo>
                    <a:pt x="38" y="60"/>
                    <a:pt x="38" y="59"/>
                    <a:pt x="38" y="59"/>
                  </a:cubicBezTo>
                  <a:cubicBezTo>
                    <a:pt x="37" y="54"/>
                    <a:pt x="38" y="48"/>
                    <a:pt x="38" y="43"/>
                  </a:cubicBezTo>
                  <a:cubicBezTo>
                    <a:pt x="44" y="43"/>
                    <a:pt x="49" y="43"/>
                    <a:pt x="54" y="42"/>
                  </a:cubicBezTo>
                  <a:cubicBezTo>
                    <a:pt x="55" y="42"/>
                    <a:pt x="55" y="42"/>
                    <a:pt x="55" y="42"/>
                  </a:cubicBezTo>
                  <a:cubicBezTo>
                    <a:pt x="56" y="42"/>
                    <a:pt x="56" y="41"/>
                    <a:pt x="56" y="41"/>
                  </a:cubicBezTo>
                  <a:cubicBezTo>
                    <a:pt x="56" y="36"/>
                    <a:pt x="57" y="31"/>
                    <a:pt x="57" y="26"/>
                  </a:cubicBezTo>
                  <a:cubicBezTo>
                    <a:pt x="57" y="26"/>
                    <a:pt x="57" y="26"/>
                    <a:pt x="57" y="26"/>
                  </a:cubicBezTo>
                  <a:cubicBezTo>
                    <a:pt x="57" y="26"/>
                    <a:pt x="57" y="26"/>
                    <a:pt x="57" y="26"/>
                  </a:cubicBezTo>
                  <a:cubicBezTo>
                    <a:pt x="57" y="26"/>
                    <a:pt x="57" y="26"/>
                    <a:pt x="57" y="26"/>
                  </a:cubicBezTo>
                  <a:cubicBezTo>
                    <a:pt x="57" y="25"/>
                    <a:pt x="57" y="25"/>
                    <a:pt x="56" y="24"/>
                  </a:cubicBezTo>
                  <a:cubicBezTo>
                    <a:pt x="50" y="23"/>
                    <a:pt x="45" y="24"/>
                    <a:pt x="40" y="23"/>
                  </a:cubicBezTo>
                  <a:cubicBezTo>
                    <a:pt x="39" y="16"/>
                    <a:pt x="40" y="9"/>
                    <a:pt x="40" y="2"/>
                  </a:cubicBezTo>
                  <a:cubicBezTo>
                    <a:pt x="40" y="2"/>
                    <a:pt x="39" y="2"/>
                    <a:pt x="39" y="2"/>
                  </a:cubicBezTo>
                  <a:cubicBezTo>
                    <a:pt x="39" y="1"/>
                    <a:pt x="38" y="1"/>
                    <a:pt x="38" y="1"/>
                  </a:cubicBezTo>
                  <a:cubicBezTo>
                    <a:pt x="33" y="1"/>
                    <a:pt x="28" y="0"/>
                    <a:pt x="23" y="0"/>
                  </a:cubicBezTo>
                  <a:cubicBezTo>
                    <a:pt x="23" y="0"/>
                    <a:pt x="22" y="1"/>
                    <a:pt x="22" y="1"/>
                  </a:cubicBezTo>
                  <a:cubicBezTo>
                    <a:pt x="21" y="1"/>
                    <a:pt x="21" y="2"/>
                    <a:pt x="21" y="2"/>
                  </a:cubicBezTo>
                  <a:cubicBezTo>
                    <a:pt x="20" y="9"/>
                    <a:pt x="21" y="16"/>
                    <a:pt x="21" y="22"/>
                  </a:cubicBezTo>
                  <a:cubicBezTo>
                    <a:pt x="15" y="22"/>
                    <a:pt x="9" y="22"/>
                    <a:pt x="3" y="22"/>
                  </a:cubicBezTo>
                  <a:cubicBezTo>
                    <a:pt x="2" y="22"/>
                    <a:pt x="2" y="22"/>
                    <a:pt x="2" y="22"/>
                  </a:cubicBezTo>
                  <a:cubicBezTo>
                    <a:pt x="1" y="22"/>
                    <a:pt x="0" y="23"/>
                    <a:pt x="0" y="24"/>
                  </a:cubicBezTo>
                  <a:cubicBezTo>
                    <a:pt x="1" y="29"/>
                    <a:pt x="0" y="34"/>
                    <a:pt x="1" y="39"/>
                  </a:cubicBezTo>
                  <a:cubicBezTo>
                    <a:pt x="1" y="40"/>
                    <a:pt x="2" y="40"/>
                    <a:pt x="2" y="40"/>
                  </a:cubicBezTo>
                  <a:cubicBezTo>
                    <a:pt x="2" y="40"/>
                    <a:pt x="2" y="40"/>
                    <a:pt x="3" y="40"/>
                  </a:cubicBezTo>
                  <a:cubicBezTo>
                    <a:pt x="8" y="41"/>
                    <a:pt x="14" y="40"/>
                    <a:pt x="20" y="40"/>
                  </a:cubicBezTo>
                  <a:cubicBezTo>
                    <a:pt x="20" y="47"/>
                    <a:pt x="20" y="53"/>
                    <a:pt x="20" y="59"/>
                  </a:cubicBezTo>
                  <a:close/>
                  <a:moveTo>
                    <a:pt x="7" y="37"/>
                  </a:moveTo>
                  <a:cubicBezTo>
                    <a:pt x="6" y="37"/>
                    <a:pt x="5" y="37"/>
                    <a:pt x="4" y="36"/>
                  </a:cubicBezTo>
                  <a:cubicBezTo>
                    <a:pt x="4" y="36"/>
                    <a:pt x="4" y="36"/>
                    <a:pt x="4" y="36"/>
                  </a:cubicBezTo>
                  <a:cubicBezTo>
                    <a:pt x="4" y="36"/>
                    <a:pt x="4" y="36"/>
                    <a:pt x="4" y="36"/>
                  </a:cubicBezTo>
                  <a:cubicBezTo>
                    <a:pt x="6" y="35"/>
                    <a:pt x="8" y="34"/>
                    <a:pt x="9" y="32"/>
                  </a:cubicBezTo>
                  <a:cubicBezTo>
                    <a:pt x="8" y="33"/>
                    <a:pt x="8" y="35"/>
                    <a:pt x="7" y="36"/>
                  </a:cubicBezTo>
                  <a:cubicBezTo>
                    <a:pt x="7" y="36"/>
                    <a:pt x="7" y="37"/>
                    <a:pt x="7" y="37"/>
                  </a:cubicBezTo>
                  <a:close/>
                  <a:moveTo>
                    <a:pt x="4" y="32"/>
                  </a:moveTo>
                  <a:cubicBezTo>
                    <a:pt x="4" y="33"/>
                    <a:pt x="4" y="33"/>
                    <a:pt x="5" y="32"/>
                  </a:cubicBezTo>
                  <a:cubicBezTo>
                    <a:pt x="6" y="31"/>
                    <a:pt x="12" y="24"/>
                    <a:pt x="8" y="30"/>
                  </a:cubicBezTo>
                  <a:cubicBezTo>
                    <a:pt x="6" y="32"/>
                    <a:pt x="5" y="33"/>
                    <a:pt x="4" y="35"/>
                  </a:cubicBezTo>
                  <a:cubicBezTo>
                    <a:pt x="4" y="34"/>
                    <a:pt x="4" y="33"/>
                    <a:pt x="4" y="32"/>
                  </a:cubicBezTo>
                  <a:close/>
                  <a:moveTo>
                    <a:pt x="4" y="31"/>
                  </a:moveTo>
                  <a:cubicBezTo>
                    <a:pt x="4" y="30"/>
                    <a:pt x="4" y="29"/>
                    <a:pt x="4" y="27"/>
                  </a:cubicBezTo>
                  <a:cubicBezTo>
                    <a:pt x="4" y="27"/>
                    <a:pt x="4" y="27"/>
                    <a:pt x="4" y="27"/>
                  </a:cubicBezTo>
                  <a:cubicBezTo>
                    <a:pt x="7" y="26"/>
                    <a:pt x="5" y="29"/>
                    <a:pt x="4" y="31"/>
                  </a:cubicBezTo>
                  <a:close/>
                  <a:moveTo>
                    <a:pt x="4" y="26"/>
                  </a:moveTo>
                  <a:cubicBezTo>
                    <a:pt x="4" y="26"/>
                    <a:pt x="4" y="26"/>
                    <a:pt x="4" y="26"/>
                  </a:cubicBezTo>
                  <a:cubicBezTo>
                    <a:pt x="5" y="26"/>
                    <a:pt x="5" y="26"/>
                    <a:pt x="5" y="26"/>
                  </a:cubicBezTo>
                  <a:cubicBezTo>
                    <a:pt x="5" y="26"/>
                    <a:pt x="5" y="26"/>
                    <a:pt x="4" y="26"/>
                  </a:cubicBezTo>
                  <a:close/>
                  <a:moveTo>
                    <a:pt x="10" y="33"/>
                  </a:moveTo>
                  <a:cubicBezTo>
                    <a:pt x="11" y="31"/>
                    <a:pt x="13" y="29"/>
                    <a:pt x="15" y="27"/>
                  </a:cubicBezTo>
                  <a:cubicBezTo>
                    <a:pt x="15" y="26"/>
                    <a:pt x="15" y="26"/>
                    <a:pt x="15" y="26"/>
                  </a:cubicBezTo>
                  <a:cubicBezTo>
                    <a:pt x="16" y="26"/>
                    <a:pt x="17" y="26"/>
                    <a:pt x="18" y="26"/>
                  </a:cubicBezTo>
                  <a:cubicBezTo>
                    <a:pt x="16" y="28"/>
                    <a:pt x="14" y="30"/>
                    <a:pt x="12" y="32"/>
                  </a:cubicBezTo>
                  <a:cubicBezTo>
                    <a:pt x="11" y="33"/>
                    <a:pt x="7" y="38"/>
                    <a:pt x="10" y="33"/>
                  </a:cubicBezTo>
                  <a:close/>
                  <a:moveTo>
                    <a:pt x="19" y="26"/>
                  </a:moveTo>
                  <a:cubicBezTo>
                    <a:pt x="20" y="26"/>
                    <a:pt x="22" y="26"/>
                    <a:pt x="23" y="26"/>
                  </a:cubicBezTo>
                  <a:cubicBezTo>
                    <a:pt x="23" y="26"/>
                    <a:pt x="24" y="26"/>
                    <a:pt x="24" y="26"/>
                  </a:cubicBezTo>
                  <a:cubicBezTo>
                    <a:pt x="24" y="26"/>
                    <a:pt x="25" y="25"/>
                    <a:pt x="25" y="24"/>
                  </a:cubicBezTo>
                  <a:cubicBezTo>
                    <a:pt x="25" y="24"/>
                    <a:pt x="25" y="24"/>
                    <a:pt x="25" y="24"/>
                  </a:cubicBezTo>
                  <a:cubicBezTo>
                    <a:pt x="26" y="23"/>
                    <a:pt x="28" y="23"/>
                    <a:pt x="29" y="22"/>
                  </a:cubicBezTo>
                  <a:cubicBezTo>
                    <a:pt x="26" y="24"/>
                    <a:pt x="23" y="27"/>
                    <a:pt x="20" y="29"/>
                  </a:cubicBezTo>
                  <a:cubicBezTo>
                    <a:pt x="18" y="31"/>
                    <a:pt x="14" y="33"/>
                    <a:pt x="13" y="35"/>
                  </a:cubicBezTo>
                  <a:cubicBezTo>
                    <a:pt x="15" y="32"/>
                    <a:pt x="17" y="29"/>
                    <a:pt x="19" y="27"/>
                  </a:cubicBezTo>
                  <a:cubicBezTo>
                    <a:pt x="19" y="26"/>
                    <a:pt x="19" y="26"/>
                    <a:pt x="19" y="26"/>
                  </a:cubicBezTo>
                  <a:close/>
                  <a:moveTo>
                    <a:pt x="36" y="4"/>
                  </a:moveTo>
                  <a:cubicBezTo>
                    <a:pt x="36" y="9"/>
                    <a:pt x="36" y="14"/>
                    <a:pt x="36" y="19"/>
                  </a:cubicBezTo>
                  <a:cubicBezTo>
                    <a:pt x="36" y="19"/>
                    <a:pt x="36" y="19"/>
                    <a:pt x="35" y="19"/>
                  </a:cubicBezTo>
                  <a:cubicBezTo>
                    <a:pt x="33" y="20"/>
                    <a:pt x="31" y="21"/>
                    <a:pt x="28" y="22"/>
                  </a:cubicBezTo>
                  <a:cubicBezTo>
                    <a:pt x="27" y="22"/>
                    <a:pt x="23" y="25"/>
                    <a:pt x="27" y="22"/>
                  </a:cubicBezTo>
                  <a:cubicBezTo>
                    <a:pt x="30" y="20"/>
                    <a:pt x="34" y="17"/>
                    <a:pt x="36" y="13"/>
                  </a:cubicBezTo>
                  <a:cubicBezTo>
                    <a:pt x="36" y="13"/>
                    <a:pt x="36" y="12"/>
                    <a:pt x="35" y="13"/>
                  </a:cubicBezTo>
                  <a:cubicBezTo>
                    <a:pt x="33" y="13"/>
                    <a:pt x="32" y="14"/>
                    <a:pt x="30" y="15"/>
                  </a:cubicBezTo>
                  <a:cubicBezTo>
                    <a:pt x="29" y="16"/>
                    <a:pt x="22" y="21"/>
                    <a:pt x="25" y="18"/>
                  </a:cubicBezTo>
                  <a:cubicBezTo>
                    <a:pt x="29" y="14"/>
                    <a:pt x="33" y="11"/>
                    <a:pt x="35" y="7"/>
                  </a:cubicBezTo>
                  <a:cubicBezTo>
                    <a:pt x="35" y="6"/>
                    <a:pt x="35" y="6"/>
                    <a:pt x="34" y="6"/>
                  </a:cubicBezTo>
                  <a:cubicBezTo>
                    <a:pt x="31" y="8"/>
                    <a:pt x="28" y="11"/>
                    <a:pt x="24" y="13"/>
                  </a:cubicBezTo>
                  <a:cubicBezTo>
                    <a:pt x="24" y="13"/>
                    <a:pt x="24" y="13"/>
                    <a:pt x="24" y="13"/>
                  </a:cubicBezTo>
                  <a:cubicBezTo>
                    <a:pt x="26" y="11"/>
                    <a:pt x="27" y="9"/>
                    <a:pt x="28" y="8"/>
                  </a:cubicBezTo>
                  <a:cubicBezTo>
                    <a:pt x="30" y="7"/>
                    <a:pt x="31" y="6"/>
                    <a:pt x="32" y="4"/>
                  </a:cubicBezTo>
                  <a:cubicBezTo>
                    <a:pt x="33" y="4"/>
                    <a:pt x="34" y="4"/>
                    <a:pt x="36" y="4"/>
                  </a:cubicBezTo>
                  <a:close/>
                  <a:moveTo>
                    <a:pt x="46" y="27"/>
                  </a:moveTo>
                  <a:cubicBezTo>
                    <a:pt x="44" y="30"/>
                    <a:pt x="41" y="33"/>
                    <a:pt x="38" y="36"/>
                  </a:cubicBezTo>
                  <a:cubicBezTo>
                    <a:pt x="37" y="37"/>
                    <a:pt x="36" y="38"/>
                    <a:pt x="34" y="39"/>
                  </a:cubicBezTo>
                  <a:cubicBezTo>
                    <a:pt x="35" y="38"/>
                    <a:pt x="36" y="36"/>
                    <a:pt x="37" y="35"/>
                  </a:cubicBezTo>
                  <a:cubicBezTo>
                    <a:pt x="39" y="32"/>
                    <a:pt x="41" y="30"/>
                    <a:pt x="42" y="27"/>
                  </a:cubicBezTo>
                  <a:cubicBezTo>
                    <a:pt x="44" y="27"/>
                    <a:pt x="45" y="27"/>
                    <a:pt x="46" y="27"/>
                  </a:cubicBezTo>
                  <a:close/>
                  <a:moveTo>
                    <a:pt x="53" y="34"/>
                  </a:moveTo>
                  <a:cubicBezTo>
                    <a:pt x="53" y="34"/>
                    <a:pt x="53" y="34"/>
                    <a:pt x="52" y="34"/>
                  </a:cubicBezTo>
                  <a:cubicBezTo>
                    <a:pt x="51" y="35"/>
                    <a:pt x="47" y="37"/>
                    <a:pt x="50" y="34"/>
                  </a:cubicBezTo>
                  <a:cubicBezTo>
                    <a:pt x="51" y="32"/>
                    <a:pt x="52" y="30"/>
                    <a:pt x="53" y="28"/>
                  </a:cubicBezTo>
                  <a:cubicBezTo>
                    <a:pt x="53" y="28"/>
                    <a:pt x="53" y="28"/>
                    <a:pt x="53" y="28"/>
                  </a:cubicBezTo>
                  <a:cubicBezTo>
                    <a:pt x="53" y="30"/>
                    <a:pt x="53" y="32"/>
                    <a:pt x="53" y="34"/>
                  </a:cubicBezTo>
                  <a:close/>
                  <a:moveTo>
                    <a:pt x="29" y="55"/>
                  </a:moveTo>
                  <a:cubicBezTo>
                    <a:pt x="31" y="53"/>
                    <a:pt x="33" y="52"/>
                    <a:pt x="34" y="49"/>
                  </a:cubicBezTo>
                  <a:cubicBezTo>
                    <a:pt x="34" y="49"/>
                    <a:pt x="34" y="49"/>
                    <a:pt x="33" y="49"/>
                  </a:cubicBezTo>
                  <a:cubicBezTo>
                    <a:pt x="31" y="50"/>
                    <a:pt x="29" y="52"/>
                    <a:pt x="26" y="53"/>
                  </a:cubicBezTo>
                  <a:cubicBezTo>
                    <a:pt x="29" y="51"/>
                    <a:pt x="32" y="48"/>
                    <a:pt x="34" y="45"/>
                  </a:cubicBezTo>
                  <a:cubicBezTo>
                    <a:pt x="34" y="48"/>
                    <a:pt x="34" y="50"/>
                    <a:pt x="34" y="53"/>
                  </a:cubicBezTo>
                  <a:cubicBezTo>
                    <a:pt x="32" y="53"/>
                    <a:pt x="31" y="54"/>
                    <a:pt x="29" y="55"/>
                  </a:cubicBezTo>
                  <a:close/>
                  <a:moveTo>
                    <a:pt x="36" y="24"/>
                  </a:moveTo>
                  <a:cubicBezTo>
                    <a:pt x="36" y="24"/>
                    <a:pt x="36" y="25"/>
                    <a:pt x="36" y="25"/>
                  </a:cubicBezTo>
                  <a:cubicBezTo>
                    <a:pt x="36" y="25"/>
                    <a:pt x="36" y="25"/>
                    <a:pt x="36" y="25"/>
                  </a:cubicBezTo>
                  <a:cubicBezTo>
                    <a:pt x="36" y="26"/>
                    <a:pt x="36" y="26"/>
                    <a:pt x="37" y="27"/>
                  </a:cubicBezTo>
                  <a:cubicBezTo>
                    <a:pt x="32" y="29"/>
                    <a:pt x="29" y="34"/>
                    <a:pt x="25" y="37"/>
                  </a:cubicBezTo>
                  <a:cubicBezTo>
                    <a:pt x="29" y="33"/>
                    <a:pt x="32" y="28"/>
                    <a:pt x="36" y="24"/>
                  </a:cubicBezTo>
                  <a:close/>
                  <a:moveTo>
                    <a:pt x="38" y="27"/>
                  </a:moveTo>
                  <a:cubicBezTo>
                    <a:pt x="38" y="27"/>
                    <a:pt x="38" y="27"/>
                    <a:pt x="38" y="27"/>
                  </a:cubicBezTo>
                  <a:cubicBezTo>
                    <a:pt x="35" y="29"/>
                    <a:pt x="33" y="31"/>
                    <a:pt x="31" y="33"/>
                  </a:cubicBezTo>
                  <a:cubicBezTo>
                    <a:pt x="29" y="36"/>
                    <a:pt x="26" y="39"/>
                    <a:pt x="23" y="41"/>
                  </a:cubicBezTo>
                  <a:cubicBezTo>
                    <a:pt x="23" y="40"/>
                    <a:pt x="23" y="39"/>
                    <a:pt x="24" y="38"/>
                  </a:cubicBezTo>
                  <a:cubicBezTo>
                    <a:pt x="29" y="36"/>
                    <a:pt x="32" y="30"/>
                    <a:pt x="38" y="27"/>
                  </a:cubicBezTo>
                  <a:close/>
                  <a:moveTo>
                    <a:pt x="35" y="45"/>
                  </a:moveTo>
                  <a:cubicBezTo>
                    <a:pt x="34" y="44"/>
                    <a:pt x="34" y="44"/>
                    <a:pt x="34" y="44"/>
                  </a:cubicBezTo>
                  <a:cubicBezTo>
                    <a:pt x="31" y="45"/>
                    <a:pt x="29" y="47"/>
                    <a:pt x="26" y="49"/>
                  </a:cubicBezTo>
                  <a:cubicBezTo>
                    <a:pt x="29" y="46"/>
                    <a:pt x="32" y="44"/>
                    <a:pt x="35" y="41"/>
                  </a:cubicBezTo>
                  <a:cubicBezTo>
                    <a:pt x="35" y="42"/>
                    <a:pt x="35" y="43"/>
                    <a:pt x="35" y="45"/>
                  </a:cubicBezTo>
                  <a:close/>
                  <a:moveTo>
                    <a:pt x="24" y="51"/>
                  </a:moveTo>
                  <a:cubicBezTo>
                    <a:pt x="27" y="50"/>
                    <a:pt x="30" y="47"/>
                    <a:pt x="33" y="46"/>
                  </a:cubicBezTo>
                  <a:cubicBezTo>
                    <a:pt x="30" y="49"/>
                    <a:pt x="27" y="52"/>
                    <a:pt x="24" y="54"/>
                  </a:cubicBezTo>
                  <a:cubicBezTo>
                    <a:pt x="24" y="53"/>
                    <a:pt x="24" y="52"/>
                    <a:pt x="24" y="51"/>
                  </a:cubicBezTo>
                  <a:close/>
                  <a:moveTo>
                    <a:pt x="35" y="40"/>
                  </a:moveTo>
                  <a:cubicBezTo>
                    <a:pt x="35" y="40"/>
                    <a:pt x="35" y="40"/>
                    <a:pt x="35" y="40"/>
                  </a:cubicBezTo>
                  <a:cubicBezTo>
                    <a:pt x="34" y="40"/>
                    <a:pt x="34" y="40"/>
                    <a:pt x="34" y="40"/>
                  </a:cubicBezTo>
                  <a:cubicBezTo>
                    <a:pt x="35" y="40"/>
                    <a:pt x="35" y="40"/>
                    <a:pt x="35" y="39"/>
                  </a:cubicBezTo>
                  <a:cubicBezTo>
                    <a:pt x="35" y="39"/>
                    <a:pt x="35" y="39"/>
                    <a:pt x="35" y="39"/>
                  </a:cubicBezTo>
                  <a:cubicBezTo>
                    <a:pt x="35" y="40"/>
                    <a:pt x="35" y="40"/>
                    <a:pt x="35" y="40"/>
                  </a:cubicBezTo>
                  <a:close/>
                  <a:moveTo>
                    <a:pt x="33" y="41"/>
                  </a:moveTo>
                  <a:cubicBezTo>
                    <a:pt x="30" y="45"/>
                    <a:pt x="26" y="47"/>
                    <a:pt x="24" y="50"/>
                  </a:cubicBezTo>
                  <a:cubicBezTo>
                    <a:pt x="24" y="49"/>
                    <a:pt x="24" y="48"/>
                    <a:pt x="24" y="47"/>
                  </a:cubicBezTo>
                  <a:cubicBezTo>
                    <a:pt x="27" y="45"/>
                    <a:pt x="30" y="43"/>
                    <a:pt x="33" y="41"/>
                  </a:cubicBezTo>
                  <a:close/>
                  <a:moveTo>
                    <a:pt x="32" y="40"/>
                  </a:moveTo>
                  <a:cubicBezTo>
                    <a:pt x="32" y="40"/>
                    <a:pt x="32" y="40"/>
                    <a:pt x="33" y="41"/>
                  </a:cubicBezTo>
                  <a:cubicBezTo>
                    <a:pt x="29" y="42"/>
                    <a:pt x="27" y="44"/>
                    <a:pt x="24" y="46"/>
                  </a:cubicBezTo>
                  <a:cubicBezTo>
                    <a:pt x="23" y="45"/>
                    <a:pt x="23" y="44"/>
                    <a:pt x="23" y="43"/>
                  </a:cubicBezTo>
                  <a:cubicBezTo>
                    <a:pt x="28" y="41"/>
                    <a:pt x="32" y="37"/>
                    <a:pt x="35" y="32"/>
                  </a:cubicBezTo>
                  <a:cubicBezTo>
                    <a:pt x="36" y="31"/>
                    <a:pt x="37" y="30"/>
                    <a:pt x="38" y="29"/>
                  </a:cubicBezTo>
                  <a:cubicBezTo>
                    <a:pt x="38" y="29"/>
                    <a:pt x="40" y="28"/>
                    <a:pt x="41" y="27"/>
                  </a:cubicBezTo>
                  <a:cubicBezTo>
                    <a:pt x="41" y="27"/>
                    <a:pt x="41" y="27"/>
                    <a:pt x="41" y="27"/>
                  </a:cubicBezTo>
                  <a:cubicBezTo>
                    <a:pt x="38" y="32"/>
                    <a:pt x="35" y="36"/>
                    <a:pt x="32" y="40"/>
                  </a:cubicBezTo>
                  <a:close/>
                  <a:moveTo>
                    <a:pt x="29" y="38"/>
                  </a:moveTo>
                  <a:cubicBezTo>
                    <a:pt x="28" y="39"/>
                    <a:pt x="26" y="41"/>
                    <a:pt x="25" y="42"/>
                  </a:cubicBezTo>
                  <a:cubicBezTo>
                    <a:pt x="23" y="43"/>
                    <a:pt x="24" y="42"/>
                    <a:pt x="26" y="40"/>
                  </a:cubicBezTo>
                  <a:cubicBezTo>
                    <a:pt x="27" y="39"/>
                    <a:pt x="28" y="38"/>
                    <a:pt x="29" y="37"/>
                  </a:cubicBezTo>
                  <a:cubicBezTo>
                    <a:pt x="32" y="34"/>
                    <a:pt x="35" y="31"/>
                    <a:pt x="39" y="27"/>
                  </a:cubicBezTo>
                  <a:cubicBezTo>
                    <a:pt x="39" y="27"/>
                    <a:pt x="39" y="27"/>
                    <a:pt x="39" y="27"/>
                  </a:cubicBezTo>
                  <a:cubicBezTo>
                    <a:pt x="35" y="30"/>
                    <a:pt x="33" y="34"/>
                    <a:pt x="29" y="38"/>
                  </a:cubicBezTo>
                  <a:close/>
                  <a:moveTo>
                    <a:pt x="31" y="22"/>
                  </a:moveTo>
                  <a:cubicBezTo>
                    <a:pt x="31" y="22"/>
                    <a:pt x="31" y="22"/>
                    <a:pt x="31" y="21"/>
                  </a:cubicBezTo>
                  <a:cubicBezTo>
                    <a:pt x="32" y="21"/>
                    <a:pt x="33" y="21"/>
                    <a:pt x="34" y="20"/>
                  </a:cubicBezTo>
                  <a:cubicBezTo>
                    <a:pt x="33" y="21"/>
                    <a:pt x="32" y="21"/>
                    <a:pt x="31" y="22"/>
                  </a:cubicBezTo>
                  <a:close/>
                  <a:moveTo>
                    <a:pt x="28" y="8"/>
                  </a:moveTo>
                  <a:cubicBezTo>
                    <a:pt x="27" y="9"/>
                    <a:pt x="25" y="10"/>
                    <a:pt x="24" y="11"/>
                  </a:cubicBezTo>
                  <a:cubicBezTo>
                    <a:pt x="24" y="10"/>
                    <a:pt x="24" y="9"/>
                    <a:pt x="24" y="8"/>
                  </a:cubicBezTo>
                  <a:cubicBezTo>
                    <a:pt x="26" y="8"/>
                    <a:pt x="27" y="7"/>
                    <a:pt x="29" y="6"/>
                  </a:cubicBezTo>
                  <a:cubicBezTo>
                    <a:pt x="33" y="3"/>
                    <a:pt x="28" y="7"/>
                    <a:pt x="28" y="8"/>
                  </a:cubicBezTo>
                  <a:close/>
                  <a:moveTo>
                    <a:pt x="32" y="9"/>
                  </a:moveTo>
                  <a:cubicBezTo>
                    <a:pt x="36" y="6"/>
                    <a:pt x="30" y="13"/>
                    <a:pt x="29" y="13"/>
                  </a:cubicBezTo>
                  <a:cubicBezTo>
                    <a:pt x="27" y="15"/>
                    <a:pt x="26" y="16"/>
                    <a:pt x="24" y="17"/>
                  </a:cubicBezTo>
                  <a:cubicBezTo>
                    <a:pt x="24" y="16"/>
                    <a:pt x="24" y="15"/>
                    <a:pt x="24" y="14"/>
                  </a:cubicBezTo>
                  <a:cubicBezTo>
                    <a:pt x="27" y="13"/>
                    <a:pt x="30" y="11"/>
                    <a:pt x="32" y="9"/>
                  </a:cubicBezTo>
                  <a:close/>
                  <a:moveTo>
                    <a:pt x="32" y="15"/>
                  </a:moveTo>
                  <a:cubicBezTo>
                    <a:pt x="37" y="12"/>
                    <a:pt x="32" y="17"/>
                    <a:pt x="31" y="18"/>
                  </a:cubicBezTo>
                  <a:cubicBezTo>
                    <a:pt x="29" y="20"/>
                    <a:pt x="27" y="21"/>
                    <a:pt x="25" y="22"/>
                  </a:cubicBezTo>
                  <a:cubicBezTo>
                    <a:pt x="25" y="21"/>
                    <a:pt x="25" y="21"/>
                    <a:pt x="25" y="20"/>
                  </a:cubicBezTo>
                  <a:cubicBezTo>
                    <a:pt x="27" y="18"/>
                    <a:pt x="30" y="16"/>
                    <a:pt x="32" y="15"/>
                  </a:cubicBezTo>
                  <a:close/>
                  <a:moveTo>
                    <a:pt x="29" y="23"/>
                  </a:moveTo>
                  <a:cubicBezTo>
                    <a:pt x="25" y="27"/>
                    <a:pt x="20" y="31"/>
                    <a:pt x="17" y="36"/>
                  </a:cubicBezTo>
                  <a:cubicBezTo>
                    <a:pt x="17" y="36"/>
                    <a:pt x="17" y="36"/>
                    <a:pt x="17" y="36"/>
                  </a:cubicBezTo>
                  <a:cubicBezTo>
                    <a:pt x="15" y="36"/>
                    <a:pt x="14" y="37"/>
                    <a:pt x="12" y="37"/>
                  </a:cubicBezTo>
                  <a:cubicBezTo>
                    <a:pt x="18" y="32"/>
                    <a:pt x="24" y="28"/>
                    <a:pt x="29" y="23"/>
                  </a:cubicBezTo>
                  <a:close/>
                  <a:moveTo>
                    <a:pt x="36" y="20"/>
                  </a:moveTo>
                  <a:cubicBezTo>
                    <a:pt x="36" y="20"/>
                    <a:pt x="36" y="20"/>
                    <a:pt x="36" y="19"/>
                  </a:cubicBezTo>
                  <a:cubicBezTo>
                    <a:pt x="36" y="21"/>
                    <a:pt x="36" y="22"/>
                    <a:pt x="36" y="23"/>
                  </a:cubicBezTo>
                  <a:cubicBezTo>
                    <a:pt x="36" y="23"/>
                    <a:pt x="36" y="23"/>
                    <a:pt x="36" y="23"/>
                  </a:cubicBezTo>
                  <a:cubicBezTo>
                    <a:pt x="30" y="27"/>
                    <a:pt x="25" y="31"/>
                    <a:pt x="20" y="35"/>
                  </a:cubicBezTo>
                  <a:cubicBezTo>
                    <a:pt x="20" y="36"/>
                    <a:pt x="21" y="37"/>
                    <a:pt x="21" y="36"/>
                  </a:cubicBezTo>
                  <a:cubicBezTo>
                    <a:pt x="23" y="34"/>
                    <a:pt x="25" y="32"/>
                    <a:pt x="27" y="31"/>
                  </a:cubicBezTo>
                  <a:cubicBezTo>
                    <a:pt x="28" y="29"/>
                    <a:pt x="30" y="28"/>
                    <a:pt x="32" y="27"/>
                  </a:cubicBezTo>
                  <a:cubicBezTo>
                    <a:pt x="32" y="27"/>
                    <a:pt x="32" y="27"/>
                    <a:pt x="32" y="27"/>
                  </a:cubicBezTo>
                  <a:cubicBezTo>
                    <a:pt x="29" y="30"/>
                    <a:pt x="27" y="34"/>
                    <a:pt x="23" y="37"/>
                  </a:cubicBezTo>
                  <a:cubicBezTo>
                    <a:pt x="23" y="37"/>
                    <a:pt x="23" y="37"/>
                    <a:pt x="23" y="37"/>
                  </a:cubicBezTo>
                  <a:cubicBezTo>
                    <a:pt x="22" y="36"/>
                    <a:pt x="22" y="36"/>
                    <a:pt x="22" y="36"/>
                  </a:cubicBezTo>
                  <a:cubicBezTo>
                    <a:pt x="21" y="36"/>
                    <a:pt x="19" y="36"/>
                    <a:pt x="18" y="36"/>
                  </a:cubicBezTo>
                  <a:cubicBezTo>
                    <a:pt x="23" y="30"/>
                    <a:pt x="29" y="25"/>
                    <a:pt x="36" y="20"/>
                  </a:cubicBezTo>
                  <a:close/>
                  <a:moveTo>
                    <a:pt x="24" y="58"/>
                  </a:moveTo>
                  <a:cubicBezTo>
                    <a:pt x="24" y="57"/>
                    <a:pt x="24" y="56"/>
                    <a:pt x="24" y="56"/>
                  </a:cubicBezTo>
                  <a:cubicBezTo>
                    <a:pt x="27" y="55"/>
                    <a:pt x="29" y="53"/>
                    <a:pt x="32" y="51"/>
                  </a:cubicBezTo>
                  <a:cubicBezTo>
                    <a:pt x="30" y="53"/>
                    <a:pt x="28" y="54"/>
                    <a:pt x="27" y="56"/>
                  </a:cubicBezTo>
                  <a:cubicBezTo>
                    <a:pt x="27" y="56"/>
                    <a:pt x="27" y="57"/>
                    <a:pt x="28" y="57"/>
                  </a:cubicBezTo>
                  <a:cubicBezTo>
                    <a:pt x="29" y="56"/>
                    <a:pt x="30" y="56"/>
                    <a:pt x="30" y="55"/>
                  </a:cubicBezTo>
                  <a:cubicBezTo>
                    <a:pt x="31" y="55"/>
                    <a:pt x="32" y="55"/>
                    <a:pt x="33" y="54"/>
                  </a:cubicBezTo>
                  <a:cubicBezTo>
                    <a:pt x="34" y="54"/>
                    <a:pt x="34" y="55"/>
                    <a:pt x="34" y="56"/>
                  </a:cubicBezTo>
                  <a:cubicBezTo>
                    <a:pt x="34" y="56"/>
                    <a:pt x="34" y="57"/>
                    <a:pt x="34" y="57"/>
                  </a:cubicBezTo>
                  <a:cubicBezTo>
                    <a:pt x="34" y="57"/>
                    <a:pt x="34" y="58"/>
                    <a:pt x="34" y="58"/>
                  </a:cubicBezTo>
                  <a:cubicBezTo>
                    <a:pt x="31" y="58"/>
                    <a:pt x="27" y="58"/>
                    <a:pt x="24" y="58"/>
                  </a:cubicBezTo>
                  <a:close/>
                  <a:moveTo>
                    <a:pt x="37" y="39"/>
                  </a:moveTo>
                  <a:cubicBezTo>
                    <a:pt x="36" y="39"/>
                    <a:pt x="36" y="39"/>
                    <a:pt x="36" y="39"/>
                  </a:cubicBezTo>
                  <a:cubicBezTo>
                    <a:pt x="39" y="36"/>
                    <a:pt x="42" y="34"/>
                    <a:pt x="44" y="31"/>
                  </a:cubicBezTo>
                  <a:cubicBezTo>
                    <a:pt x="46" y="29"/>
                    <a:pt x="50" y="26"/>
                    <a:pt x="45" y="32"/>
                  </a:cubicBezTo>
                  <a:cubicBezTo>
                    <a:pt x="43" y="34"/>
                    <a:pt x="42" y="35"/>
                    <a:pt x="40" y="37"/>
                  </a:cubicBezTo>
                  <a:cubicBezTo>
                    <a:pt x="40" y="38"/>
                    <a:pt x="40" y="38"/>
                    <a:pt x="41" y="38"/>
                  </a:cubicBezTo>
                  <a:cubicBezTo>
                    <a:pt x="43" y="36"/>
                    <a:pt x="46" y="34"/>
                    <a:pt x="48" y="32"/>
                  </a:cubicBezTo>
                  <a:cubicBezTo>
                    <a:pt x="49" y="31"/>
                    <a:pt x="52" y="29"/>
                    <a:pt x="50" y="32"/>
                  </a:cubicBezTo>
                  <a:cubicBezTo>
                    <a:pt x="49" y="34"/>
                    <a:pt x="47" y="36"/>
                    <a:pt x="46" y="37"/>
                  </a:cubicBezTo>
                  <a:cubicBezTo>
                    <a:pt x="46" y="38"/>
                    <a:pt x="46" y="38"/>
                    <a:pt x="46" y="38"/>
                  </a:cubicBezTo>
                  <a:cubicBezTo>
                    <a:pt x="48" y="38"/>
                    <a:pt x="52" y="34"/>
                    <a:pt x="51" y="37"/>
                  </a:cubicBezTo>
                  <a:cubicBezTo>
                    <a:pt x="51" y="38"/>
                    <a:pt x="52" y="38"/>
                    <a:pt x="52" y="37"/>
                  </a:cubicBezTo>
                  <a:cubicBezTo>
                    <a:pt x="52" y="37"/>
                    <a:pt x="53" y="36"/>
                    <a:pt x="53" y="36"/>
                  </a:cubicBezTo>
                  <a:cubicBezTo>
                    <a:pt x="53" y="37"/>
                    <a:pt x="53" y="38"/>
                    <a:pt x="53" y="39"/>
                  </a:cubicBezTo>
                  <a:cubicBezTo>
                    <a:pt x="47" y="39"/>
                    <a:pt x="42" y="39"/>
                    <a:pt x="37" y="39"/>
                  </a:cubicBezTo>
                  <a:close/>
                  <a:moveTo>
                    <a:pt x="49" y="27"/>
                  </a:moveTo>
                  <a:cubicBezTo>
                    <a:pt x="50" y="28"/>
                    <a:pt x="51" y="28"/>
                    <a:pt x="52" y="28"/>
                  </a:cubicBezTo>
                  <a:cubicBezTo>
                    <a:pt x="49" y="30"/>
                    <a:pt x="45" y="32"/>
                    <a:pt x="43" y="35"/>
                  </a:cubicBezTo>
                  <a:cubicBezTo>
                    <a:pt x="45" y="33"/>
                    <a:pt x="47" y="30"/>
                    <a:pt x="49" y="27"/>
                  </a:cubicBezTo>
                  <a:close/>
                  <a:moveTo>
                    <a:pt x="30" y="4"/>
                  </a:moveTo>
                  <a:cubicBezTo>
                    <a:pt x="28" y="5"/>
                    <a:pt x="26" y="6"/>
                    <a:pt x="25" y="7"/>
                  </a:cubicBezTo>
                  <a:cubicBezTo>
                    <a:pt x="25" y="6"/>
                    <a:pt x="25" y="5"/>
                    <a:pt x="25" y="4"/>
                  </a:cubicBezTo>
                  <a:cubicBezTo>
                    <a:pt x="26" y="4"/>
                    <a:pt x="28" y="4"/>
                    <a:pt x="30" y="4"/>
                  </a:cubicBezTo>
                  <a:close/>
                  <a:moveTo>
                    <a:pt x="14" y="26"/>
                  </a:moveTo>
                  <a:cubicBezTo>
                    <a:pt x="14" y="26"/>
                    <a:pt x="14" y="26"/>
                    <a:pt x="14" y="26"/>
                  </a:cubicBezTo>
                  <a:cubicBezTo>
                    <a:pt x="11" y="28"/>
                    <a:pt x="9" y="31"/>
                    <a:pt x="7" y="34"/>
                  </a:cubicBezTo>
                  <a:cubicBezTo>
                    <a:pt x="3" y="38"/>
                    <a:pt x="9" y="30"/>
                    <a:pt x="8" y="31"/>
                  </a:cubicBezTo>
                  <a:cubicBezTo>
                    <a:pt x="9" y="29"/>
                    <a:pt x="10" y="28"/>
                    <a:pt x="11" y="27"/>
                  </a:cubicBezTo>
                  <a:cubicBezTo>
                    <a:pt x="11" y="26"/>
                    <a:pt x="11" y="26"/>
                    <a:pt x="10" y="26"/>
                  </a:cubicBezTo>
                  <a:cubicBezTo>
                    <a:pt x="9" y="27"/>
                    <a:pt x="8" y="28"/>
                    <a:pt x="7" y="29"/>
                  </a:cubicBezTo>
                  <a:cubicBezTo>
                    <a:pt x="3" y="33"/>
                    <a:pt x="6" y="27"/>
                    <a:pt x="7" y="26"/>
                  </a:cubicBezTo>
                  <a:cubicBezTo>
                    <a:pt x="7" y="26"/>
                    <a:pt x="7" y="26"/>
                    <a:pt x="7" y="26"/>
                  </a:cubicBezTo>
                  <a:cubicBezTo>
                    <a:pt x="9" y="26"/>
                    <a:pt x="12" y="26"/>
                    <a:pt x="14" y="26"/>
                  </a:cubicBezTo>
                  <a:close/>
                  <a:moveTo>
                    <a:pt x="8" y="37"/>
                  </a:moveTo>
                  <a:cubicBezTo>
                    <a:pt x="11" y="35"/>
                    <a:pt x="13" y="32"/>
                    <a:pt x="15" y="30"/>
                  </a:cubicBezTo>
                  <a:cubicBezTo>
                    <a:pt x="19" y="26"/>
                    <a:pt x="16" y="29"/>
                    <a:pt x="14" y="31"/>
                  </a:cubicBezTo>
                  <a:cubicBezTo>
                    <a:pt x="13" y="33"/>
                    <a:pt x="12" y="34"/>
                    <a:pt x="11" y="36"/>
                  </a:cubicBezTo>
                  <a:cubicBezTo>
                    <a:pt x="11" y="36"/>
                    <a:pt x="11" y="36"/>
                    <a:pt x="11" y="37"/>
                  </a:cubicBezTo>
                  <a:cubicBezTo>
                    <a:pt x="10" y="37"/>
                    <a:pt x="9" y="37"/>
                    <a:pt x="8" y="37"/>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269"/>
            <p:cNvSpPr>
              <a:spLocks noEditPoints="1"/>
            </p:cNvSpPr>
            <p:nvPr/>
          </p:nvSpPr>
          <p:spPr bwMode="auto">
            <a:xfrm>
              <a:off x="4515096" y="1525022"/>
              <a:ext cx="639763" cy="673100"/>
            </a:xfrm>
            <a:custGeom>
              <a:avLst/>
              <a:gdLst>
                <a:gd name="T0" fmla="*/ 80 w 151"/>
                <a:gd name="T1" fmla="*/ 152 h 159"/>
                <a:gd name="T2" fmla="*/ 14 w 151"/>
                <a:gd name="T3" fmla="*/ 49 h 159"/>
                <a:gd name="T4" fmla="*/ 45 w 151"/>
                <a:gd name="T5" fmla="*/ 110 h 159"/>
                <a:gd name="T6" fmla="*/ 18 w 151"/>
                <a:gd name="T7" fmla="*/ 121 h 159"/>
                <a:gd name="T8" fmla="*/ 12 w 151"/>
                <a:gd name="T9" fmla="*/ 111 h 159"/>
                <a:gd name="T10" fmla="*/ 12 w 151"/>
                <a:gd name="T11" fmla="*/ 111 h 159"/>
                <a:gd name="T12" fmla="*/ 12 w 151"/>
                <a:gd name="T13" fmla="*/ 111 h 159"/>
                <a:gd name="T14" fmla="*/ 72 w 151"/>
                <a:gd name="T15" fmla="*/ 24 h 159"/>
                <a:gd name="T16" fmla="*/ 62 w 151"/>
                <a:gd name="T17" fmla="*/ 33 h 159"/>
                <a:gd name="T18" fmla="*/ 91 w 151"/>
                <a:gd name="T19" fmla="*/ 24 h 159"/>
                <a:gd name="T20" fmla="*/ 102 w 151"/>
                <a:gd name="T21" fmla="*/ 33 h 159"/>
                <a:gd name="T22" fmla="*/ 98 w 151"/>
                <a:gd name="T23" fmla="*/ 41 h 159"/>
                <a:gd name="T24" fmla="*/ 70 w 151"/>
                <a:gd name="T25" fmla="*/ 36 h 159"/>
                <a:gd name="T26" fmla="*/ 47 w 151"/>
                <a:gd name="T27" fmla="*/ 49 h 159"/>
                <a:gd name="T28" fmla="*/ 84 w 151"/>
                <a:gd name="T29" fmla="*/ 35 h 159"/>
                <a:gd name="T30" fmla="*/ 84 w 151"/>
                <a:gd name="T31" fmla="*/ 28 h 159"/>
                <a:gd name="T32" fmla="*/ 67 w 151"/>
                <a:gd name="T33" fmla="*/ 35 h 159"/>
                <a:gd name="T34" fmla="*/ 22 w 151"/>
                <a:gd name="T35" fmla="*/ 56 h 159"/>
                <a:gd name="T36" fmla="*/ 9 w 151"/>
                <a:gd name="T37" fmla="*/ 70 h 159"/>
                <a:gd name="T38" fmla="*/ 7 w 151"/>
                <a:gd name="T39" fmla="*/ 77 h 159"/>
                <a:gd name="T40" fmla="*/ 30 w 151"/>
                <a:gd name="T41" fmla="*/ 72 h 159"/>
                <a:gd name="T42" fmla="*/ 111 w 151"/>
                <a:gd name="T43" fmla="*/ 48 h 159"/>
                <a:gd name="T44" fmla="*/ 35 w 151"/>
                <a:gd name="T45" fmla="*/ 77 h 159"/>
                <a:gd name="T46" fmla="*/ 66 w 151"/>
                <a:gd name="T47" fmla="*/ 67 h 159"/>
                <a:gd name="T48" fmla="*/ 133 w 151"/>
                <a:gd name="T49" fmla="*/ 47 h 159"/>
                <a:gd name="T50" fmla="*/ 122 w 151"/>
                <a:gd name="T51" fmla="*/ 53 h 159"/>
                <a:gd name="T52" fmla="*/ 65 w 151"/>
                <a:gd name="T53" fmla="*/ 83 h 159"/>
                <a:gd name="T54" fmla="*/ 138 w 151"/>
                <a:gd name="T55" fmla="*/ 60 h 159"/>
                <a:gd name="T56" fmla="*/ 80 w 151"/>
                <a:gd name="T57" fmla="*/ 89 h 159"/>
                <a:gd name="T58" fmla="*/ 80 w 151"/>
                <a:gd name="T59" fmla="*/ 140 h 159"/>
                <a:gd name="T60" fmla="*/ 130 w 151"/>
                <a:gd name="T61" fmla="*/ 113 h 159"/>
                <a:gd name="T62" fmla="*/ 96 w 151"/>
                <a:gd name="T63" fmla="*/ 128 h 159"/>
                <a:gd name="T64" fmla="*/ 142 w 151"/>
                <a:gd name="T65" fmla="*/ 106 h 159"/>
                <a:gd name="T66" fmla="*/ 95 w 151"/>
                <a:gd name="T67" fmla="*/ 117 h 159"/>
                <a:gd name="T68" fmla="*/ 41 w 151"/>
                <a:gd name="T69" fmla="*/ 144 h 159"/>
                <a:gd name="T70" fmla="*/ 31 w 151"/>
                <a:gd name="T71" fmla="*/ 137 h 159"/>
                <a:gd name="T72" fmla="*/ 123 w 151"/>
                <a:gd name="T73" fmla="*/ 104 h 159"/>
                <a:gd name="T74" fmla="*/ 97 w 151"/>
                <a:gd name="T75" fmla="*/ 110 h 159"/>
                <a:gd name="T76" fmla="*/ 119 w 151"/>
                <a:gd name="T77" fmla="*/ 99 h 159"/>
                <a:gd name="T78" fmla="*/ 144 w 151"/>
                <a:gd name="T79" fmla="*/ 80 h 159"/>
                <a:gd name="T80" fmla="*/ 92 w 151"/>
                <a:gd name="T81" fmla="*/ 104 h 159"/>
                <a:gd name="T82" fmla="*/ 144 w 151"/>
                <a:gd name="T83" fmla="*/ 80 h 159"/>
                <a:gd name="T84" fmla="*/ 26 w 151"/>
                <a:gd name="T85" fmla="*/ 125 h 159"/>
                <a:gd name="T86" fmla="*/ 143 w 151"/>
                <a:gd name="T87" fmla="*/ 75 h 159"/>
                <a:gd name="T88" fmla="*/ 23 w 151"/>
                <a:gd name="T89" fmla="*/ 117 h 159"/>
                <a:gd name="T90" fmla="*/ 54 w 151"/>
                <a:gd name="T91" fmla="*/ 120 h 159"/>
                <a:gd name="T92" fmla="*/ 50 w 151"/>
                <a:gd name="T93" fmla="*/ 148 h 159"/>
                <a:gd name="T94" fmla="*/ 52 w 151"/>
                <a:gd name="T95" fmla="*/ 148 h 159"/>
                <a:gd name="T96" fmla="*/ 131 w 151"/>
                <a:gd name="T97" fmla="*/ 134 h 159"/>
                <a:gd name="T98" fmla="*/ 93 w 151"/>
                <a:gd name="T99" fmla="*/ 150 h 159"/>
                <a:gd name="T100" fmla="*/ 86 w 151"/>
                <a:gd name="T101" fmla="*/ 147 h 159"/>
                <a:gd name="T102" fmla="*/ 134 w 151"/>
                <a:gd name="T103" fmla="*/ 127 h 159"/>
                <a:gd name="T104" fmla="*/ 113 w 151"/>
                <a:gd name="T105" fmla="*/ 149 h 159"/>
                <a:gd name="T106" fmla="*/ 137 w 151"/>
                <a:gd name="T107" fmla="*/ 117 h 159"/>
                <a:gd name="T108" fmla="*/ 72 w 151"/>
                <a:gd name="T109" fmla="*/ 145 h 159"/>
                <a:gd name="T110" fmla="*/ 85 w 151"/>
                <a:gd name="T111" fmla="*/ 80 h 159"/>
                <a:gd name="T112" fmla="*/ 131 w 151"/>
                <a:gd name="T113" fmla="*/ 44 h 159"/>
                <a:gd name="T114" fmla="*/ 118 w 151"/>
                <a:gd name="T115" fmla="*/ 46 h 159"/>
                <a:gd name="T116" fmla="*/ 27 w 151"/>
                <a:gd name="T117" fmla="*/ 77 h 159"/>
                <a:gd name="T118" fmla="*/ 89 w 151"/>
                <a:gd name="T119" fmla="*/ 24 h 159"/>
                <a:gd name="T120" fmla="*/ 22 w 151"/>
                <a:gd name="T121" fmla="*/ 53 h 159"/>
                <a:gd name="T122" fmla="*/ 24 w 151"/>
                <a:gd name="T123" fmla="*/ 44 h 159"/>
                <a:gd name="T124" fmla="*/ 72 w 151"/>
                <a:gd name="T125" fmla="*/ 7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1" h="159">
                  <a:moveTo>
                    <a:pt x="36" y="145"/>
                  </a:moveTo>
                  <a:cubicBezTo>
                    <a:pt x="47" y="153"/>
                    <a:pt x="60" y="152"/>
                    <a:pt x="72" y="149"/>
                  </a:cubicBezTo>
                  <a:cubicBezTo>
                    <a:pt x="71" y="151"/>
                    <a:pt x="71" y="153"/>
                    <a:pt x="69" y="155"/>
                  </a:cubicBezTo>
                  <a:cubicBezTo>
                    <a:pt x="69" y="157"/>
                    <a:pt x="71" y="159"/>
                    <a:pt x="73" y="157"/>
                  </a:cubicBezTo>
                  <a:cubicBezTo>
                    <a:pt x="73" y="156"/>
                    <a:pt x="74" y="156"/>
                    <a:pt x="74" y="155"/>
                  </a:cubicBezTo>
                  <a:cubicBezTo>
                    <a:pt x="74" y="155"/>
                    <a:pt x="74" y="155"/>
                    <a:pt x="74" y="155"/>
                  </a:cubicBezTo>
                  <a:cubicBezTo>
                    <a:pt x="75" y="157"/>
                    <a:pt x="77" y="157"/>
                    <a:pt x="77" y="155"/>
                  </a:cubicBezTo>
                  <a:cubicBezTo>
                    <a:pt x="77" y="155"/>
                    <a:pt x="77" y="155"/>
                    <a:pt x="77" y="155"/>
                  </a:cubicBezTo>
                  <a:cubicBezTo>
                    <a:pt x="78" y="155"/>
                    <a:pt x="80" y="155"/>
                    <a:pt x="80" y="153"/>
                  </a:cubicBezTo>
                  <a:cubicBezTo>
                    <a:pt x="80" y="153"/>
                    <a:pt x="80" y="153"/>
                    <a:pt x="80" y="152"/>
                  </a:cubicBezTo>
                  <a:cubicBezTo>
                    <a:pt x="81" y="152"/>
                    <a:pt x="83" y="151"/>
                    <a:pt x="82" y="150"/>
                  </a:cubicBezTo>
                  <a:cubicBezTo>
                    <a:pt x="92" y="155"/>
                    <a:pt x="105" y="157"/>
                    <a:pt x="116" y="152"/>
                  </a:cubicBezTo>
                  <a:cubicBezTo>
                    <a:pt x="128" y="146"/>
                    <a:pt x="135" y="135"/>
                    <a:pt x="141" y="122"/>
                  </a:cubicBezTo>
                  <a:cubicBezTo>
                    <a:pt x="150" y="99"/>
                    <a:pt x="151" y="69"/>
                    <a:pt x="137" y="47"/>
                  </a:cubicBezTo>
                  <a:cubicBezTo>
                    <a:pt x="126" y="29"/>
                    <a:pt x="105" y="22"/>
                    <a:pt x="85" y="20"/>
                  </a:cubicBezTo>
                  <a:cubicBezTo>
                    <a:pt x="87" y="14"/>
                    <a:pt x="91" y="7"/>
                    <a:pt x="97" y="4"/>
                  </a:cubicBezTo>
                  <a:cubicBezTo>
                    <a:pt x="99" y="3"/>
                    <a:pt x="97" y="0"/>
                    <a:pt x="95" y="1"/>
                  </a:cubicBezTo>
                  <a:cubicBezTo>
                    <a:pt x="88" y="5"/>
                    <a:pt x="84" y="12"/>
                    <a:pt x="82" y="20"/>
                  </a:cubicBezTo>
                  <a:cubicBezTo>
                    <a:pt x="80" y="20"/>
                    <a:pt x="78" y="20"/>
                    <a:pt x="75" y="20"/>
                  </a:cubicBezTo>
                  <a:cubicBezTo>
                    <a:pt x="52" y="21"/>
                    <a:pt x="28" y="29"/>
                    <a:pt x="14" y="49"/>
                  </a:cubicBezTo>
                  <a:cubicBezTo>
                    <a:pt x="1" y="68"/>
                    <a:pt x="0" y="93"/>
                    <a:pt x="10" y="114"/>
                  </a:cubicBezTo>
                  <a:cubicBezTo>
                    <a:pt x="15" y="126"/>
                    <a:pt x="25" y="138"/>
                    <a:pt x="36" y="145"/>
                  </a:cubicBezTo>
                  <a:close/>
                  <a:moveTo>
                    <a:pt x="22" y="127"/>
                  </a:moveTo>
                  <a:cubicBezTo>
                    <a:pt x="31" y="124"/>
                    <a:pt x="39" y="120"/>
                    <a:pt x="48" y="116"/>
                  </a:cubicBezTo>
                  <a:cubicBezTo>
                    <a:pt x="57" y="112"/>
                    <a:pt x="66" y="108"/>
                    <a:pt x="75" y="105"/>
                  </a:cubicBezTo>
                  <a:cubicBezTo>
                    <a:pt x="67" y="109"/>
                    <a:pt x="58" y="113"/>
                    <a:pt x="50" y="117"/>
                  </a:cubicBezTo>
                  <a:cubicBezTo>
                    <a:pt x="42" y="122"/>
                    <a:pt x="32" y="125"/>
                    <a:pt x="26" y="132"/>
                  </a:cubicBezTo>
                  <a:cubicBezTo>
                    <a:pt x="25" y="130"/>
                    <a:pt x="23" y="129"/>
                    <a:pt x="22" y="127"/>
                  </a:cubicBezTo>
                  <a:close/>
                  <a:moveTo>
                    <a:pt x="18" y="121"/>
                  </a:moveTo>
                  <a:cubicBezTo>
                    <a:pt x="27" y="120"/>
                    <a:pt x="37" y="113"/>
                    <a:pt x="45" y="110"/>
                  </a:cubicBezTo>
                  <a:cubicBezTo>
                    <a:pt x="56" y="105"/>
                    <a:pt x="67" y="101"/>
                    <a:pt x="77" y="96"/>
                  </a:cubicBezTo>
                  <a:cubicBezTo>
                    <a:pt x="89" y="91"/>
                    <a:pt x="100" y="86"/>
                    <a:pt x="112" y="81"/>
                  </a:cubicBezTo>
                  <a:cubicBezTo>
                    <a:pt x="118" y="78"/>
                    <a:pt x="125" y="76"/>
                    <a:pt x="131" y="74"/>
                  </a:cubicBezTo>
                  <a:cubicBezTo>
                    <a:pt x="131" y="74"/>
                    <a:pt x="131" y="74"/>
                    <a:pt x="130" y="74"/>
                  </a:cubicBezTo>
                  <a:cubicBezTo>
                    <a:pt x="124" y="77"/>
                    <a:pt x="118" y="79"/>
                    <a:pt x="112" y="82"/>
                  </a:cubicBezTo>
                  <a:cubicBezTo>
                    <a:pt x="102" y="86"/>
                    <a:pt x="92" y="90"/>
                    <a:pt x="81" y="95"/>
                  </a:cubicBezTo>
                  <a:cubicBezTo>
                    <a:pt x="71" y="100"/>
                    <a:pt x="60" y="105"/>
                    <a:pt x="50" y="110"/>
                  </a:cubicBezTo>
                  <a:cubicBezTo>
                    <a:pt x="45" y="113"/>
                    <a:pt x="41" y="115"/>
                    <a:pt x="36" y="118"/>
                  </a:cubicBezTo>
                  <a:cubicBezTo>
                    <a:pt x="31" y="121"/>
                    <a:pt x="26" y="123"/>
                    <a:pt x="21" y="126"/>
                  </a:cubicBezTo>
                  <a:cubicBezTo>
                    <a:pt x="20" y="125"/>
                    <a:pt x="19" y="123"/>
                    <a:pt x="18" y="121"/>
                  </a:cubicBezTo>
                  <a:close/>
                  <a:moveTo>
                    <a:pt x="15" y="116"/>
                  </a:moveTo>
                  <a:cubicBezTo>
                    <a:pt x="18" y="116"/>
                    <a:pt x="21" y="114"/>
                    <a:pt x="24" y="113"/>
                  </a:cubicBezTo>
                  <a:cubicBezTo>
                    <a:pt x="29" y="110"/>
                    <a:pt x="34" y="109"/>
                    <a:pt x="39" y="106"/>
                  </a:cubicBezTo>
                  <a:cubicBezTo>
                    <a:pt x="52" y="101"/>
                    <a:pt x="64" y="96"/>
                    <a:pt x="76" y="92"/>
                  </a:cubicBezTo>
                  <a:cubicBezTo>
                    <a:pt x="78" y="91"/>
                    <a:pt x="80" y="90"/>
                    <a:pt x="82" y="90"/>
                  </a:cubicBezTo>
                  <a:cubicBezTo>
                    <a:pt x="81" y="90"/>
                    <a:pt x="79" y="91"/>
                    <a:pt x="78" y="91"/>
                  </a:cubicBezTo>
                  <a:cubicBezTo>
                    <a:pt x="68" y="95"/>
                    <a:pt x="57" y="100"/>
                    <a:pt x="47" y="105"/>
                  </a:cubicBezTo>
                  <a:cubicBezTo>
                    <a:pt x="37" y="110"/>
                    <a:pt x="26" y="114"/>
                    <a:pt x="17" y="120"/>
                  </a:cubicBezTo>
                  <a:cubicBezTo>
                    <a:pt x="16" y="118"/>
                    <a:pt x="15" y="117"/>
                    <a:pt x="15" y="116"/>
                  </a:cubicBezTo>
                  <a:close/>
                  <a:moveTo>
                    <a:pt x="12" y="111"/>
                  </a:moveTo>
                  <a:cubicBezTo>
                    <a:pt x="12" y="111"/>
                    <a:pt x="13" y="111"/>
                    <a:pt x="13" y="111"/>
                  </a:cubicBezTo>
                  <a:cubicBezTo>
                    <a:pt x="17" y="110"/>
                    <a:pt x="22" y="108"/>
                    <a:pt x="26" y="106"/>
                  </a:cubicBezTo>
                  <a:cubicBezTo>
                    <a:pt x="32" y="103"/>
                    <a:pt x="37" y="100"/>
                    <a:pt x="43" y="98"/>
                  </a:cubicBezTo>
                  <a:cubicBezTo>
                    <a:pt x="55" y="93"/>
                    <a:pt x="66" y="88"/>
                    <a:pt x="77" y="84"/>
                  </a:cubicBezTo>
                  <a:cubicBezTo>
                    <a:pt x="79" y="83"/>
                    <a:pt x="81" y="82"/>
                    <a:pt x="82" y="82"/>
                  </a:cubicBezTo>
                  <a:cubicBezTo>
                    <a:pt x="79" y="83"/>
                    <a:pt x="76" y="85"/>
                    <a:pt x="72" y="86"/>
                  </a:cubicBezTo>
                  <a:cubicBezTo>
                    <a:pt x="62" y="91"/>
                    <a:pt x="51" y="95"/>
                    <a:pt x="40" y="100"/>
                  </a:cubicBezTo>
                  <a:cubicBezTo>
                    <a:pt x="35" y="102"/>
                    <a:pt x="31" y="105"/>
                    <a:pt x="27" y="108"/>
                  </a:cubicBezTo>
                  <a:cubicBezTo>
                    <a:pt x="22" y="110"/>
                    <a:pt x="18" y="112"/>
                    <a:pt x="14" y="115"/>
                  </a:cubicBezTo>
                  <a:cubicBezTo>
                    <a:pt x="14" y="114"/>
                    <a:pt x="13" y="112"/>
                    <a:pt x="12" y="111"/>
                  </a:cubicBezTo>
                  <a:close/>
                  <a:moveTo>
                    <a:pt x="22" y="102"/>
                  </a:moveTo>
                  <a:cubicBezTo>
                    <a:pt x="29" y="99"/>
                    <a:pt x="36" y="97"/>
                    <a:pt x="43" y="94"/>
                  </a:cubicBezTo>
                  <a:cubicBezTo>
                    <a:pt x="60" y="86"/>
                    <a:pt x="77" y="78"/>
                    <a:pt x="95" y="71"/>
                  </a:cubicBezTo>
                  <a:cubicBezTo>
                    <a:pt x="101" y="69"/>
                    <a:pt x="108" y="66"/>
                    <a:pt x="115" y="64"/>
                  </a:cubicBezTo>
                  <a:cubicBezTo>
                    <a:pt x="113" y="65"/>
                    <a:pt x="111" y="65"/>
                    <a:pt x="109" y="66"/>
                  </a:cubicBezTo>
                  <a:cubicBezTo>
                    <a:pt x="97" y="72"/>
                    <a:pt x="85" y="77"/>
                    <a:pt x="73" y="82"/>
                  </a:cubicBezTo>
                  <a:cubicBezTo>
                    <a:pt x="63" y="86"/>
                    <a:pt x="53" y="91"/>
                    <a:pt x="43" y="96"/>
                  </a:cubicBezTo>
                  <a:cubicBezTo>
                    <a:pt x="39" y="98"/>
                    <a:pt x="34" y="99"/>
                    <a:pt x="29" y="101"/>
                  </a:cubicBezTo>
                  <a:cubicBezTo>
                    <a:pt x="23" y="104"/>
                    <a:pt x="18" y="107"/>
                    <a:pt x="12" y="110"/>
                  </a:cubicBezTo>
                  <a:cubicBezTo>
                    <a:pt x="12" y="110"/>
                    <a:pt x="12" y="111"/>
                    <a:pt x="12" y="111"/>
                  </a:cubicBezTo>
                  <a:cubicBezTo>
                    <a:pt x="12" y="110"/>
                    <a:pt x="11" y="109"/>
                    <a:pt x="11" y="108"/>
                  </a:cubicBezTo>
                  <a:cubicBezTo>
                    <a:pt x="15" y="106"/>
                    <a:pt x="18" y="104"/>
                    <a:pt x="22" y="102"/>
                  </a:cubicBezTo>
                  <a:close/>
                  <a:moveTo>
                    <a:pt x="72" y="24"/>
                  </a:moveTo>
                  <a:cubicBezTo>
                    <a:pt x="54" y="31"/>
                    <a:pt x="37" y="41"/>
                    <a:pt x="19" y="50"/>
                  </a:cubicBezTo>
                  <a:cubicBezTo>
                    <a:pt x="19" y="50"/>
                    <a:pt x="18" y="50"/>
                    <a:pt x="18" y="51"/>
                  </a:cubicBezTo>
                  <a:cubicBezTo>
                    <a:pt x="18" y="51"/>
                    <a:pt x="18" y="50"/>
                    <a:pt x="18" y="50"/>
                  </a:cubicBezTo>
                  <a:cubicBezTo>
                    <a:pt x="20" y="49"/>
                    <a:pt x="22" y="47"/>
                    <a:pt x="24" y="46"/>
                  </a:cubicBezTo>
                  <a:cubicBezTo>
                    <a:pt x="28" y="43"/>
                    <a:pt x="33" y="41"/>
                    <a:pt x="38" y="38"/>
                  </a:cubicBezTo>
                  <a:cubicBezTo>
                    <a:pt x="47" y="33"/>
                    <a:pt x="57" y="29"/>
                    <a:pt x="66" y="24"/>
                  </a:cubicBezTo>
                  <a:cubicBezTo>
                    <a:pt x="68" y="24"/>
                    <a:pt x="70" y="24"/>
                    <a:pt x="72" y="24"/>
                  </a:cubicBezTo>
                  <a:close/>
                  <a:moveTo>
                    <a:pt x="17" y="52"/>
                  </a:moveTo>
                  <a:cubicBezTo>
                    <a:pt x="26" y="48"/>
                    <a:pt x="34" y="43"/>
                    <a:pt x="43" y="39"/>
                  </a:cubicBezTo>
                  <a:cubicBezTo>
                    <a:pt x="48" y="36"/>
                    <a:pt x="53" y="33"/>
                    <a:pt x="58" y="31"/>
                  </a:cubicBezTo>
                  <a:cubicBezTo>
                    <a:pt x="60" y="30"/>
                    <a:pt x="62" y="29"/>
                    <a:pt x="64" y="28"/>
                  </a:cubicBezTo>
                  <a:cubicBezTo>
                    <a:pt x="47" y="37"/>
                    <a:pt x="30" y="47"/>
                    <a:pt x="14" y="57"/>
                  </a:cubicBezTo>
                  <a:cubicBezTo>
                    <a:pt x="15" y="55"/>
                    <a:pt x="16" y="54"/>
                    <a:pt x="17" y="52"/>
                  </a:cubicBezTo>
                  <a:close/>
                  <a:moveTo>
                    <a:pt x="12" y="60"/>
                  </a:moveTo>
                  <a:cubicBezTo>
                    <a:pt x="17" y="58"/>
                    <a:pt x="20" y="55"/>
                    <a:pt x="24" y="53"/>
                  </a:cubicBezTo>
                  <a:cubicBezTo>
                    <a:pt x="30" y="49"/>
                    <a:pt x="36" y="46"/>
                    <a:pt x="42" y="43"/>
                  </a:cubicBezTo>
                  <a:cubicBezTo>
                    <a:pt x="49" y="40"/>
                    <a:pt x="55" y="36"/>
                    <a:pt x="62" y="33"/>
                  </a:cubicBezTo>
                  <a:cubicBezTo>
                    <a:pt x="56" y="36"/>
                    <a:pt x="50" y="39"/>
                    <a:pt x="44" y="43"/>
                  </a:cubicBezTo>
                  <a:cubicBezTo>
                    <a:pt x="38" y="46"/>
                    <a:pt x="31" y="49"/>
                    <a:pt x="25" y="53"/>
                  </a:cubicBezTo>
                  <a:cubicBezTo>
                    <a:pt x="22" y="55"/>
                    <a:pt x="18" y="57"/>
                    <a:pt x="14" y="59"/>
                  </a:cubicBezTo>
                  <a:cubicBezTo>
                    <a:pt x="14" y="59"/>
                    <a:pt x="13" y="59"/>
                    <a:pt x="12" y="60"/>
                  </a:cubicBezTo>
                  <a:cubicBezTo>
                    <a:pt x="12" y="60"/>
                    <a:pt x="12" y="60"/>
                    <a:pt x="12" y="60"/>
                  </a:cubicBezTo>
                  <a:close/>
                  <a:moveTo>
                    <a:pt x="91" y="24"/>
                  </a:moveTo>
                  <a:cubicBezTo>
                    <a:pt x="93" y="25"/>
                    <a:pt x="96" y="25"/>
                    <a:pt x="98" y="26"/>
                  </a:cubicBezTo>
                  <a:cubicBezTo>
                    <a:pt x="93" y="28"/>
                    <a:pt x="88" y="30"/>
                    <a:pt x="84" y="33"/>
                  </a:cubicBezTo>
                  <a:cubicBezTo>
                    <a:pt x="84" y="31"/>
                    <a:pt x="84" y="30"/>
                    <a:pt x="84" y="29"/>
                  </a:cubicBezTo>
                  <a:cubicBezTo>
                    <a:pt x="86" y="27"/>
                    <a:pt x="88" y="26"/>
                    <a:pt x="91" y="24"/>
                  </a:cubicBezTo>
                  <a:cubicBezTo>
                    <a:pt x="91" y="24"/>
                    <a:pt x="91" y="24"/>
                    <a:pt x="91" y="24"/>
                  </a:cubicBezTo>
                  <a:close/>
                  <a:moveTo>
                    <a:pt x="116" y="32"/>
                  </a:moveTo>
                  <a:cubicBezTo>
                    <a:pt x="99" y="40"/>
                    <a:pt x="82" y="47"/>
                    <a:pt x="65" y="54"/>
                  </a:cubicBezTo>
                  <a:cubicBezTo>
                    <a:pt x="49" y="61"/>
                    <a:pt x="34" y="69"/>
                    <a:pt x="18" y="77"/>
                  </a:cubicBezTo>
                  <a:cubicBezTo>
                    <a:pt x="15" y="79"/>
                    <a:pt x="10" y="80"/>
                    <a:pt x="7" y="82"/>
                  </a:cubicBezTo>
                  <a:cubicBezTo>
                    <a:pt x="11" y="80"/>
                    <a:pt x="14" y="78"/>
                    <a:pt x="18" y="76"/>
                  </a:cubicBezTo>
                  <a:cubicBezTo>
                    <a:pt x="25" y="71"/>
                    <a:pt x="33" y="67"/>
                    <a:pt x="41" y="63"/>
                  </a:cubicBezTo>
                  <a:cubicBezTo>
                    <a:pt x="56" y="55"/>
                    <a:pt x="71" y="49"/>
                    <a:pt x="85" y="41"/>
                  </a:cubicBezTo>
                  <a:cubicBezTo>
                    <a:pt x="91" y="41"/>
                    <a:pt x="97" y="39"/>
                    <a:pt x="103" y="37"/>
                  </a:cubicBezTo>
                  <a:cubicBezTo>
                    <a:pt x="105" y="36"/>
                    <a:pt x="104" y="32"/>
                    <a:pt x="102" y="33"/>
                  </a:cubicBezTo>
                  <a:cubicBezTo>
                    <a:pt x="100" y="34"/>
                    <a:pt x="98" y="35"/>
                    <a:pt x="96" y="35"/>
                  </a:cubicBezTo>
                  <a:cubicBezTo>
                    <a:pt x="97" y="35"/>
                    <a:pt x="98" y="35"/>
                    <a:pt x="98" y="34"/>
                  </a:cubicBezTo>
                  <a:cubicBezTo>
                    <a:pt x="99" y="34"/>
                    <a:pt x="99" y="34"/>
                    <a:pt x="99" y="34"/>
                  </a:cubicBezTo>
                  <a:cubicBezTo>
                    <a:pt x="102" y="33"/>
                    <a:pt x="104" y="31"/>
                    <a:pt x="106" y="30"/>
                  </a:cubicBezTo>
                  <a:cubicBezTo>
                    <a:pt x="107" y="30"/>
                    <a:pt x="107" y="30"/>
                    <a:pt x="107" y="29"/>
                  </a:cubicBezTo>
                  <a:cubicBezTo>
                    <a:pt x="108" y="29"/>
                    <a:pt x="108" y="29"/>
                    <a:pt x="108" y="29"/>
                  </a:cubicBezTo>
                  <a:cubicBezTo>
                    <a:pt x="111" y="30"/>
                    <a:pt x="114" y="31"/>
                    <a:pt x="116" y="32"/>
                  </a:cubicBezTo>
                  <a:close/>
                  <a:moveTo>
                    <a:pt x="117" y="33"/>
                  </a:moveTo>
                  <a:cubicBezTo>
                    <a:pt x="117" y="33"/>
                    <a:pt x="116" y="33"/>
                    <a:pt x="116" y="33"/>
                  </a:cubicBezTo>
                  <a:cubicBezTo>
                    <a:pt x="110" y="37"/>
                    <a:pt x="104" y="39"/>
                    <a:pt x="98" y="41"/>
                  </a:cubicBezTo>
                  <a:cubicBezTo>
                    <a:pt x="100" y="40"/>
                    <a:pt x="102" y="39"/>
                    <a:pt x="105" y="38"/>
                  </a:cubicBezTo>
                  <a:cubicBezTo>
                    <a:pt x="107" y="37"/>
                    <a:pt x="110" y="36"/>
                    <a:pt x="113" y="35"/>
                  </a:cubicBezTo>
                  <a:cubicBezTo>
                    <a:pt x="114" y="35"/>
                    <a:pt x="116" y="33"/>
                    <a:pt x="117" y="33"/>
                  </a:cubicBezTo>
                  <a:cubicBezTo>
                    <a:pt x="117" y="33"/>
                    <a:pt x="117" y="33"/>
                    <a:pt x="117" y="33"/>
                  </a:cubicBezTo>
                  <a:close/>
                  <a:moveTo>
                    <a:pt x="75" y="41"/>
                  </a:moveTo>
                  <a:cubicBezTo>
                    <a:pt x="77" y="41"/>
                    <a:pt x="79" y="41"/>
                    <a:pt x="81" y="41"/>
                  </a:cubicBezTo>
                  <a:cubicBezTo>
                    <a:pt x="66" y="49"/>
                    <a:pt x="50" y="55"/>
                    <a:pt x="35" y="62"/>
                  </a:cubicBezTo>
                  <a:cubicBezTo>
                    <a:pt x="48" y="55"/>
                    <a:pt x="61" y="49"/>
                    <a:pt x="74" y="42"/>
                  </a:cubicBezTo>
                  <a:cubicBezTo>
                    <a:pt x="74" y="42"/>
                    <a:pt x="75" y="41"/>
                    <a:pt x="75" y="41"/>
                  </a:cubicBezTo>
                  <a:close/>
                  <a:moveTo>
                    <a:pt x="70" y="36"/>
                  </a:moveTo>
                  <a:cubicBezTo>
                    <a:pt x="74" y="35"/>
                    <a:pt x="77" y="33"/>
                    <a:pt x="80" y="31"/>
                  </a:cubicBezTo>
                  <a:cubicBezTo>
                    <a:pt x="80" y="32"/>
                    <a:pt x="80" y="33"/>
                    <a:pt x="80" y="35"/>
                  </a:cubicBezTo>
                  <a:cubicBezTo>
                    <a:pt x="78" y="35"/>
                    <a:pt x="76" y="36"/>
                    <a:pt x="74" y="37"/>
                  </a:cubicBezTo>
                  <a:cubicBezTo>
                    <a:pt x="73" y="37"/>
                    <a:pt x="72" y="37"/>
                    <a:pt x="70" y="36"/>
                  </a:cubicBezTo>
                  <a:close/>
                  <a:moveTo>
                    <a:pt x="69" y="40"/>
                  </a:moveTo>
                  <a:cubicBezTo>
                    <a:pt x="64" y="42"/>
                    <a:pt x="58" y="45"/>
                    <a:pt x="53" y="48"/>
                  </a:cubicBezTo>
                  <a:cubicBezTo>
                    <a:pt x="39" y="54"/>
                    <a:pt x="26" y="61"/>
                    <a:pt x="13" y="68"/>
                  </a:cubicBezTo>
                  <a:cubicBezTo>
                    <a:pt x="13" y="68"/>
                    <a:pt x="13" y="68"/>
                    <a:pt x="13" y="68"/>
                  </a:cubicBezTo>
                  <a:cubicBezTo>
                    <a:pt x="17" y="66"/>
                    <a:pt x="20" y="64"/>
                    <a:pt x="24" y="62"/>
                  </a:cubicBezTo>
                  <a:cubicBezTo>
                    <a:pt x="32" y="57"/>
                    <a:pt x="39" y="53"/>
                    <a:pt x="47" y="49"/>
                  </a:cubicBezTo>
                  <a:cubicBezTo>
                    <a:pt x="53" y="46"/>
                    <a:pt x="60" y="42"/>
                    <a:pt x="66" y="39"/>
                  </a:cubicBezTo>
                  <a:cubicBezTo>
                    <a:pt x="67" y="39"/>
                    <a:pt x="68" y="39"/>
                    <a:pt x="69" y="40"/>
                  </a:cubicBezTo>
                  <a:close/>
                  <a:moveTo>
                    <a:pt x="80" y="35"/>
                  </a:moveTo>
                  <a:cubicBezTo>
                    <a:pt x="80" y="36"/>
                    <a:pt x="80" y="37"/>
                    <a:pt x="80" y="37"/>
                  </a:cubicBezTo>
                  <a:cubicBezTo>
                    <a:pt x="80" y="37"/>
                    <a:pt x="79" y="38"/>
                    <a:pt x="79" y="38"/>
                  </a:cubicBezTo>
                  <a:cubicBezTo>
                    <a:pt x="78" y="38"/>
                    <a:pt x="77" y="38"/>
                    <a:pt x="76" y="38"/>
                  </a:cubicBezTo>
                  <a:cubicBezTo>
                    <a:pt x="77" y="37"/>
                    <a:pt x="79" y="36"/>
                    <a:pt x="80" y="35"/>
                  </a:cubicBezTo>
                  <a:close/>
                  <a:moveTo>
                    <a:pt x="84" y="34"/>
                  </a:moveTo>
                  <a:cubicBezTo>
                    <a:pt x="88" y="32"/>
                    <a:pt x="93" y="29"/>
                    <a:pt x="97" y="27"/>
                  </a:cubicBezTo>
                  <a:cubicBezTo>
                    <a:pt x="92" y="29"/>
                    <a:pt x="88" y="32"/>
                    <a:pt x="84" y="35"/>
                  </a:cubicBezTo>
                  <a:cubicBezTo>
                    <a:pt x="84" y="35"/>
                    <a:pt x="84" y="34"/>
                    <a:pt x="84" y="34"/>
                  </a:cubicBezTo>
                  <a:close/>
                  <a:moveTo>
                    <a:pt x="98" y="33"/>
                  </a:moveTo>
                  <a:cubicBezTo>
                    <a:pt x="96" y="34"/>
                    <a:pt x="93" y="36"/>
                    <a:pt x="91" y="37"/>
                  </a:cubicBezTo>
                  <a:cubicBezTo>
                    <a:pt x="89" y="37"/>
                    <a:pt x="86" y="38"/>
                    <a:pt x="84" y="38"/>
                  </a:cubicBezTo>
                  <a:cubicBezTo>
                    <a:pt x="84" y="37"/>
                    <a:pt x="84" y="37"/>
                    <a:pt x="84" y="36"/>
                  </a:cubicBezTo>
                  <a:cubicBezTo>
                    <a:pt x="89" y="33"/>
                    <a:pt x="94" y="30"/>
                    <a:pt x="99" y="26"/>
                  </a:cubicBezTo>
                  <a:cubicBezTo>
                    <a:pt x="99" y="26"/>
                    <a:pt x="99" y="26"/>
                    <a:pt x="99" y="26"/>
                  </a:cubicBezTo>
                  <a:cubicBezTo>
                    <a:pt x="102" y="27"/>
                    <a:pt x="104" y="27"/>
                    <a:pt x="107" y="28"/>
                  </a:cubicBezTo>
                  <a:cubicBezTo>
                    <a:pt x="104" y="30"/>
                    <a:pt x="101" y="32"/>
                    <a:pt x="98" y="33"/>
                  </a:cubicBezTo>
                  <a:close/>
                  <a:moveTo>
                    <a:pt x="84" y="28"/>
                  </a:moveTo>
                  <a:cubicBezTo>
                    <a:pt x="84" y="28"/>
                    <a:pt x="84" y="28"/>
                    <a:pt x="84" y="28"/>
                  </a:cubicBezTo>
                  <a:cubicBezTo>
                    <a:pt x="85" y="27"/>
                    <a:pt x="87" y="26"/>
                    <a:pt x="88" y="25"/>
                  </a:cubicBezTo>
                  <a:cubicBezTo>
                    <a:pt x="87" y="26"/>
                    <a:pt x="85" y="27"/>
                    <a:pt x="84" y="28"/>
                  </a:cubicBezTo>
                  <a:close/>
                  <a:moveTo>
                    <a:pt x="80" y="30"/>
                  </a:moveTo>
                  <a:cubicBezTo>
                    <a:pt x="77" y="32"/>
                    <a:pt x="73" y="34"/>
                    <a:pt x="69" y="36"/>
                  </a:cubicBezTo>
                  <a:cubicBezTo>
                    <a:pt x="69" y="36"/>
                    <a:pt x="68" y="36"/>
                    <a:pt x="68" y="36"/>
                  </a:cubicBezTo>
                  <a:cubicBezTo>
                    <a:pt x="72" y="34"/>
                    <a:pt x="76" y="32"/>
                    <a:pt x="80" y="30"/>
                  </a:cubicBezTo>
                  <a:cubicBezTo>
                    <a:pt x="80" y="30"/>
                    <a:pt x="80" y="30"/>
                    <a:pt x="80" y="30"/>
                  </a:cubicBezTo>
                  <a:close/>
                  <a:moveTo>
                    <a:pt x="73" y="32"/>
                  </a:moveTo>
                  <a:cubicBezTo>
                    <a:pt x="71" y="33"/>
                    <a:pt x="69" y="34"/>
                    <a:pt x="67" y="35"/>
                  </a:cubicBezTo>
                  <a:cubicBezTo>
                    <a:pt x="66" y="35"/>
                    <a:pt x="65" y="34"/>
                    <a:pt x="64" y="34"/>
                  </a:cubicBezTo>
                  <a:cubicBezTo>
                    <a:pt x="62" y="33"/>
                    <a:pt x="61" y="36"/>
                    <a:pt x="63" y="37"/>
                  </a:cubicBezTo>
                  <a:cubicBezTo>
                    <a:pt x="63" y="37"/>
                    <a:pt x="63" y="37"/>
                    <a:pt x="63" y="37"/>
                  </a:cubicBezTo>
                  <a:cubicBezTo>
                    <a:pt x="59" y="39"/>
                    <a:pt x="56" y="40"/>
                    <a:pt x="52" y="42"/>
                  </a:cubicBezTo>
                  <a:cubicBezTo>
                    <a:pt x="46" y="45"/>
                    <a:pt x="39" y="48"/>
                    <a:pt x="32" y="51"/>
                  </a:cubicBezTo>
                  <a:cubicBezTo>
                    <a:pt x="26" y="54"/>
                    <a:pt x="19" y="59"/>
                    <a:pt x="12" y="61"/>
                  </a:cubicBezTo>
                  <a:cubicBezTo>
                    <a:pt x="12" y="61"/>
                    <a:pt x="12" y="61"/>
                    <a:pt x="12" y="61"/>
                  </a:cubicBezTo>
                  <a:cubicBezTo>
                    <a:pt x="12" y="61"/>
                    <a:pt x="12" y="61"/>
                    <a:pt x="12" y="61"/>
                  </a:cubicBezTo>
                  <a:cubicBezTo>
                    <a:pt x="13" y="60"/>
                    <a:pt x="14" y="60"/>
                    <a:pt x="15" y="60"/>
                  </a:cubicBezTo>
                  <a:cubicBezTo>
                    <a:pt x="17" y="59"/>
                    <a:pt x="20" y="57"/>
                    <a:pt x="22" y="56"/>
                  </a:cubicBezTo>
                  <a:cubicBezTo>
                    <a:pt x="29" y="52"/>
                    <a:pt x="36" y="48"/>
                    <a:pt x="43" y="44"/>
                  </a:cubicBezTo>
                  <a:cubicBezTo>
                    <a:pt x="56" y="38"/>
                    <a:pt x="68" y="30"/>
                    <a:pt x="81" y="24"/>
                  </a:cubicBezTo>
                  <a:cubicBezTo>
                    <a:pt x="81" y="25"/>
                    <a:pt x="80" y="27"/>
                    <a:pt x="80" y="28"/>
                  </a:cubicBezTo>
                  <a:cubicBezTo>
                    <a:pt x="78" y="29"/>
                    <a:pt x="75" y="31"/>
                    <a:pt x="73" y="32"/>
                  </a:cubicBezTo>
                  <a:close/>
                  <a:moveTo>
                    <a:pt x="11" y="62"/>
                  </a:moveTo>
                  <a:cubicBezTo>
                    <a:pt x="15" y="61"/>
                    <a:pt x="19" y="59"/>
                    <a:pt x="23" y="57"/>
                  </a:cubicBezTo>
                  <a:cubicBezTo>
                    <a:pt x="30" y="53"/>
                    <a:pt x="37" y="50"/>
                    <a:pt x="45" y="47"/>
                  </a:cubicBezTo>
                  <a:cubicBezTo>
                    <a:pt x="51" y="44"/>
                    <a:pt x="57" y="41"/>
                    <a:pt x="64" y="38"/>
                  </a:cubicBezTo>
                  <a:cubicBezTo>
                    <a:pt x="64" y="38"/>
                    <a:pt x="65" y="38"/>
                    <a:pt x="65" y="38"/>
                  </a:cubicBezTo>
                  <a:cubicBezTo>
                    <a:pt x="46" y="49"/>
                    <a:pt x="27" y="59"/>
                    <a:pt x="9" y="70"/>
                  </a:cubicBezTo>
                  <a:cubicBezTo>
                    <a:pt x="9" y="67"/>
                    <a:pt x="10" y="64"/>
                    <a:pt x="11" y="62"/>
                  </a:cubicBezTo>
                  <a:close/>
                  <a:moveTo>
                    <a:pt x="8" y="72"/>
                  </a:moveTo>
                  <a:cubicBezTo>
                    <a:pt x="14" y="70"/>
                    <a:pt x="19" y="66"/>
                    <a:pt x="24" y="63"/>
                  </a:cubicBezTo>
                  <a:cubicBezTo>
                    <a:pt x="32" y="59"/>
                    <a:pt x="40" y="55"/>
                    <a:pt x="47" y="51"/>
                  </a:cubicBezTo>
                  <a:cubicBezTo>
                    <a:pt x="55" y="48"/>
                    <a:pt x="63" y="44"/>
                    <a:pt x="70" y="40"/>
                  </a:cubicBezTo>
                  <a:cubicBezTo>
                    <a:pt x="72" y="40"/>
                    <a:pt x="73" y="41"/>
                    <a:pt x="74" y="41"/>
                  </a:cubicBezTo>
                  <a:cubicBezTo>
                    <a:pt x="67" y="45"/>
                    <a:pt x="59" y="48"/>
                    <a:pt x="52" y="52"/>
                  </a:cubicBezTo>
                  <a:cubicBezTo>
                    <a:pt x="41" y="58"/>
                    <a:pt x="31" y="64"/>
                    <a:pt x="20" y="70"/>
                  </a:cubicBezTo>
                  <a:cubicBezTo>
                    <a:pt x="18" y="71"/>
                    <a:pt x="15" y="72"/>
                    <a:pt x="13" y="74"/>
                  </a:cubicBezTo>
                  <a:cubicBezTo>
                    <a:pt x="11" y="75"/>
                    <a:pt x="9" y="76"/>
                    <a:pt x="7" y="77"/>
                  </a:cubicBezTo>
                  <a:cubicBezTo>
                    <a:pt x="7" y="75"/>
                    <a:pt x="8" y="73"/>
                    <a:pt x="8" y="72"/>
                  </a:cubicBezTo>
                  <a:close/>
                  <a:moveTo>
                    <a:pt x="14" y="74"/>
                  </a:moveTo>
                  <a:cubicBezTo>
                    <a:pt x="19" y="72"/>
                    <a:pt x="23" y="69"/>
                    <a:pt x="27" y="67"/>
                  </a:cubicBezTo>
                  <a:cubicBezTo>
                    <a:pt x="37" y="63"/>
                    <a:pt x="46" y="58"/>
                    <a:pt x="56" y="54"/>
                  </a:cubicBezTo>
                  <a:cubicBezTo>
                    <a:pt x="62" y="51"/>
                    <a:pt x="69" y="48"/>
                    <a:pt x="76" y="45"/>
                  </a:cubicBezTo>
                  <a:cubicBezTo>
                    <a:pt x="52" y="56"/>
                    <a:pt x="28" y="67"/>
                    <a:pt x="7" y="82"/>
                  </a:cubicBezTo>
                  <a:cubicBezTo>
                    <a:pt x="7" y="80"/>
                    <a:pt x="7" y="79"/>
                    <a:pt x="7" y="78"/>
                  </a:cubicBezTo>
                  <a:cubicBezTo>
                    <a:pt x="10" y="77"/>
                    <a:pt x="12" y="75"/>
                    <a:pt x="14" y="74"/>
                  </a:cubicBezTo>
                  <a:close/>
                  <a:moveTo>
                    <a:pt x="7" y="83"/>
                  </a:moveTo>
                  <a:cubicBezTo>
                    <a:pt x="15" y="80"/>
                    <a:pt x="22" y="76"/>
                    <a:pt x="30" y="72"/>
                  </a:cubicBezTo>
                  <a:cubicBezTo>
                    <a:pt x="39" y="66"/>
                    <a:pt x="49" y="62"/>
                    <a:pt x="59" y="58"/>
                  </a:cubicBezTo>
                  <a:cubicBezTo>
                    <a:pt x="64" y="56"/>
                    <a:pt x="68" y="54"/>
                    <a:pt x="72" y="53"/>
                  </a:cubicBezTo>
                  <a:cubicBezTo>
                    <a:pt x="68" y="54"/>
                    <a:pt x="64" y="56"/>
                    <a:pt x="60" y="58"/>
                  </a:cubicBezTo>
                  <a:cubicBezTo>
                    <a:pt x="51" y="63"/>
                    <a:pt x="41" y="67"/>
                    <a:pt x="32" y="72"/>
                  </a:cubicBezTo>
                  <a:cubicBezTo>
                    <a:pt x="23" y="77"/>
                    <a:pt x="15" y="83"/>
                    <a:pt x="7" y="87"/>
                  </a:cubicBezTo>
                  <a:cubicBezTo>
                    <a:pt x="7" y="86"/>
                    <a:pt x="7" y="84"/>
                    <a:pt x="7" y="83"/>
                  </a:cubicBezTo>
                  <a:close/>
                  <a:moveTo>
                    <a:pt x="125" y="38"/>
                  </a:moveTo>
                  <a:cubicBezTo>
                    <a:pt x="126" y="39"/>
                    <a:pt x="127" y="40"/>
                    <a:pt x="128" y="41"/>
                  </a:cubicBezTo>
                  <a:cubicBezTo>
                    <a:pt x="126" y="41"/>
                    <a:pt x="124" y="42"/>
                    <a:pt x="122" y="43"/>
                  </a:cubicBezTo>
                  <a:cubicBezTo>
                    <a:pt x="118" y="45"/>
                    <a:pt x="114" y="47"/>
                    <a:pt x="111" y="48"/>
                  </a:cubicBezTo>
                  <a:cubicBezTo>
                    <a:pt x="107" y="50"/>
                    <a:pt x="102" y="51"/>
                    <a:pt x="98" y="53"/>
                  </a:cubicBezTo>
                  <a:cubicBezTo>
                    <a:pt x="94" y="54"/>
                    <a:pt x="89" y="57"/>
                    <a:pt x="85" y="59"/>
                  </a:cubicBezTo>
                  <a:cubicBezTo>
                    <a:pt x="80" y="60"/>
                    <a:pt x="76" y="62"/>
                    <a:pt x="72" y="64"/>
                  </a:cubicBezTo>
                  <a:cubicBezTo>
                    <a:pt x="55" y="71"/>
                    <a:pt x="39" y="77"/>
                    <a:pt x="23" y="84"/>
                  </a:cubicBezTo>
                  <a:cubicBezTo>
                    <a:pt x="22" y="85"/>
                    <a:pt x="21" y="85"/>
                    <a:pt x="21" y="85"/>
                  </a:cubicBezTo>
                  <a:cubicBezTo>
                    <a:pt x="26" y="82"/>
                    <a:pt x="32" y="80"/>
                    <a:pt x="37" y="77"/>
                  </a:cubicBezTo>
                  <a:cubicBezTo>
                    <a:pt x="50" y="71"/>
                    <a:pt x="63" y="64"/>
                    <a:pt x="76" y="58"/>
                  </a:cubicBezTo>
                  <a:cubicBezTo>
                    <a:pt x="89" y="53"/>
                    <a:pt x="101" y="48"/>
                    <a:pt x="113" y="43"/>
                  </a:cubicBezTo>
                  <a:cubicBezTo>
                    <a:pt x="117" y="42"/>
                    <a:pt x="121" y="40"/>
                    <a:pt x="125" y="38"/>
                  </a:cubicBezTo>
                  <a:close/>
                  <a:moveTo>
                    <a:pt x="35" y="77"/>
                  </a:moveTo>
                  <a:cubicBezTo>
                    <a:pt x="26" y="82"/>
                    <a:pt x="16" y="87"/>
                    <a:pt x="7" y="92"/>
                  </a:cubicBezTo>
                  <a:cubicBezTo>
                    <a:pt x="7" y="91"/>
                    <a:pt x="7" y="90"/>
                    <a:pt x="7" y="89"/>
                  </a:cubicBezTo>
                  <a:cubicBezTo>
                    <a:pt x="15" y="87"/>
                    <a:pt x="22" y="81"/>
                    <a:pt x="29" y="77"/>
                  </a:cubicBezTo>
                  <a:cubicBezTo>
                    <a:pt x="40" y="71"/>
                    <a:pt x="52" y="68"/>
                    <a:pt x="64" y="63"/>
                  </a:cubicBezTo>
                  <a:cubicBezTo>
                    <a:pt x="64" y="63"/>
                    <a:pt x="64" y="63"/>
                    <a:pt x="64" y="63"/>
                  </a:cubicBezTo>
                  <a:cubicBezTo>
                    <a:pt x="54" y="67"/>
                    <a:pt x="45" y="72"/>
                    <a:pt x="35" y="77"/>
                  </a:cubicBezTo>
                  <a:close/>
                  <a:moveTo>
                    <a:pt x="7" y="94"/>
                  </a:moveTo>
                  <a:cubicBezTo>
                    <a:pt x="10" y="92"/>
                    <a:pt x="13" y="90"/>
                    <a:pt x="16" y="89"/>
                  </a:cubicBezTo>
                  <a:cubicBezTo>
                    <a:pt x="21" y="86"/>
                    <a:pt x="26" y="84"/>
                    <a:pt x="31" y="81"/>
                  </a:cubicBezTo>
                  <a:cubicBezTo>
                    <a:pt x="42" y="76"/>
                    <a:pt x="54" y="72"/>
                    <a:pt x="66" y="67"/>
                  </a:cubicBezTo>
                  <a:cubicBezTo>
                    <a:pt x="67" y="67"/>
                    <a:pt x="69" y="66"/>
                    <a:pt x="70" y="66"/>
                  </a:cubicBezTo>
                  <a:cubicBezTo>
                    <a:pt x="68" y="66"/>
                    <a:pt x="67" y="67"/>
                    <a:pt x="65" y="68"/>
                  </a:cubicBezTo>
                  <a:cubicBezTo>
                    <a:pt x="55" y="73"/>
                    <a:pt x="44" y="78"/>
                    <a:pt x="33" y="83"/>
                  </a:cubicBezTo>
                  <a:cubicBezTo>
                    <a:pt x="25" y="88"/>
                    <a:pt x="16" y="92"/>
                    <a:pt x="8" y="97"/>
                  </a:cubicBezTo>
                  <a:cubicBezTo>
                    <a:pt x="8" y="96"/>
                    <a:pt x="7" y="95"/>
                    <a:pt x="7" y="94"/>
                  </a:cubicBezTo>
                  <a:close/>
                  <a:moveTo>
                    <a:pt x="8" y="99"/>
                  </a:moveTo>
                  <a:cubicBezTo>
                    <a:pt x="16" y="97"/>
                    <a:pt x="24" y="93"/>
                    <a:pt x="31" y="89"/>
                  </a:cubicBezTo>
                  <a:cubicBezTo>
                    <a:pt x="42" y="84"/>
                    <a:pt x="53" y="79"/>
                    <a:pt x="64" y="74"/>
                  </a:cubicBezTo>
                  <a:cubicBezTo>
                    <a:pt x="86" y="64"/>
                    <a:pt x="109" y="54"/>
                    <a:pt x="132" y="45"/>
                  </a:cubicBezTo>
                  <a:cubicBezTo>
                    <a:pt x="132" y="46"/>
                    <a:pt x="133" y="46"/>
                    <a:pt x="133" y="47"/>
                  </a:cubicBezTo>
                  <a:cubicBezTo>
                    <a:pt x="133" y="47"/>
                    <a:pt x="133" y="47"/>
                    <a:pt x="133" y="47"/>
                  </a:cubicBezTo>
                  <a:cubicBezTo>
                    <a:pt x="111" y="58"/>
                    <a:pt x="89" y="67"/>
                    <a:pt x="67" y="76"/>
                  </a:cubicBezTo>
                  <a:cubicBezTo>
                    <a:pt x="62" y="78"/>
                    <a:pt x="58" y="80"/>
                    <a:pt x="53" y="83"/>
                  </a:cubicBezTo>
                  <a:cubicBezTo>
                    <a:pt x="48" y="85"/>
                    <a:pt x="42" y="87"/>
                    <a:pt x="37" y="89"/>
                  </a:cubicBezTo>
                  <a:cubicBezTo>
                    <a:pt x="27" y="92"/>
                    <a:pt x="18" y="96"/>
                    <a:pt x="9" y="101"/>
                  </a:cubicBezTo>
                  <a:cubicBezTo>
                    <a:pt x="9" y="100"/>
                    <a:pt x="9" y="100"/>
                    <a:pt x="8" y="99"/>
                  </a:cubicBezTo>
                  <a:close/>
                  <a:moveTo>
                    <a:pt x="125" y="52"/>
                  </a:moveTo>
                  <a:cubicBezTo>
                    <a:pt x="123" y="53"/>
                    <a:pt x="122" y="54"/>
                    <a:pt x="120" y="54"/>
                  </a:cubicBezTo>
                  <a:cubicBezTo>
                    <a:pt x="115" y="57"/>
                    <a:pt x="110" y="59"/>
                    <a:pt x="105" y="61"/>
                  </a:cubicBezTo>
                  <a:cubicBezTo>
                    <a:pt x="111" y="58"/>
                    <a:pt x="116" y="56"/>
                    <a:pt x="122" y="53"/>
                  </a:cubicBezTo>
                  <a:cubicBezTo>
                    <a:pt x="123" y="53"/>
                    <a:pt x="124" y="53"/>
                    <a:pt x="125" y="52"/>
                  </a:cubicBezTo>
                  <a:close/>
                  <a:moveTo>
                    <a:pt x="131" y="50"/>
                  </a:moveTo>
                  <a:cubicBezTo>
                    <a:pt x="131" y="50"/>
                    <a:pt x="132" y="50"/>
                    <a:pt x="132" y="49"/>
                  </a:cubicBezTo>
                  <a:cubicBezTo>
                    <a:pt x="132" y="49"/>
                    <a:pt x="133" y="49"/>
                    <a:pt x="134" y="48"/>
                  </a:cubicBezTo>
                  <a:cubicBezTo>
                    <a:pt x="134" y="48"/>
                    <a:pt x="134" y="48"/>
                    <a:pt x="134" y="48"/>
                  </a:cubicBezTo>
                  <a:cubicBezTo>
                    <a:pt x="135" y="49"/>
                    <a:pt x="136" y="51"/>
                    <a:pt x="136" y="52"/>
                  </a:cubicBezTo>
                  <a:cubicBezTo>
                    <a:pt x="133" y="53"/>
                    <a:pt x="130" y="56"/>
                    <a:pt x="126" y="58"/>
                  </a:cubicBezTo>
                  <a:cubicBezTo>
                    <a:pt x="126" y="58"/>
                    <a:pt x="125" y="58"/>
                    <a:pt x="125" y="59"/>
                  </a:cubicBezTo>
                  <a:cubicBezTo>
                    <a:pt x="124" y="59"/>
                    <a:pt x="124" y="59"/>
                    <a:pt x="123" y="59"/>
                  </a:cubicBezTo>
                  <a:cubicBezTo>
                    <a:pt x="104" y="67"/>
                    <a:pt x="84" y="74"/>
                    <a:pt x="65" y="83"/>
                  </a:cubicBezTo>
                  <a:cubicBezTo>
                    <a:pt x="55" y="87"/>
                    <a:pt x="45" y="92"/>
                    <a:pt x="35" y="96"/>
                  </a:cubicBezTo>
                  <a:cubicBezTo>
                    <a:pt x="33" y="96"/>
                    <a:pt x="31" y="97"/>
                    <a:pt x="29" y="98"/>
                  </a:cubicBezTo>
                  <a:cubicBezTo>
                    <a:pt x="44" y="90"/>
                    <a:pt x="58" y="83"/>
                    <a:pt x="73" y="76"/>
                  </a:cubicBezTo>
                  <a:cubicBezTo>
                    <a:pt x="92" y="66"/>
                    <a:pt x="112" y="60"/>
                    <a:pt x="131" y="50"/>
                  </a:cubicBezTo>
                  <a:close/>
                  <a:moveTo>
                    <a:pt x="131" y="56"/>
                  </a:moveTo>
                  <a:cubicBezTo>
                    <a:pt x="131" y="56"/>
                    <a:pt x="131" y="56"/>
                    <a:pt x="131" y="56"/>
                  </a:cubicBezTo>
                  <a:cubicBezTo>
                    <a:pt x="131" y="56"/>
                    <a:pt x="132" y="55"/>
                    <a:pt x="132" y="55"/>
                  </a:cubicBezTo>
                  <a:cubicBezTo>
                    <a:pt x="136" y="53"/>
                    <a:pt x="132" y="56"/>
                    <a:pt x="131" y="56"/>
                  </a:cubicBezTo>
                  <a:close/>
                  <a:moveTo>
                    <a:pt x="137" y="61"/>
                  </a:moveTo>
                  <a:cubicBezTo>
                    <a:pt x="138" y="61"/>
                    <a:pt x="138" y="60"/>
                    <a:pt x="138" y="60"/>
                  </a:cubicBezTo>
                  <a:cubicBezTo>
                    <a:pt x="139" y="60"/>
                    <a:pt x="139" y="60"/>
                    <a:pt x="139" y="59"/>
                  </a:cubicBezTo>
                  <a:cubicBezTo>
                    <a:pt x="140" y="61"/>
                    <a:pt x="141" y="63"/>
                    <a:pt x="141" y="66"/>
                  </a:cubicBezTo>
                  <a:cubicBezTo>
                    <a:pt x="141" y="66"/>
                    <a:pt x="141" y="66"/>
                    <a:pt x="140" y="66"/>
                  </a:cubicBezTo>
                  <a:cubicBezTo>
                    <a:pt x="140" y="66"/>
                    <a:pt x="140" y="66"/>
                    <a:pt x="139" y="67"/>
                  </a:cubicBezTo>
                  <a:cubicBezTo>
                    <a:pt x="139" y="67"/>
                    <a:pt x="138" y="67"/>
                    <a:pt x="138" y="67"/>
                  </a:cubicBezTo>
                  <a:cubicBezTo>
                    <a:pt x="136" y="68"/>
                    <a:pt x="134" y="69"/>
                    <a:pt x="132" y="70"/>
                  </a:cubicBezTo>
                  <a:cubicBezTo>
                    <a:pt x="128" y="72"/>
                    <a:pt x="123" y="73"/>
                    <a:pt x="119" y="75"/>
                  </a:cubicBezTo>
                  <a:cubicBezTo>
                    <a:pt x="117" y="76"/>
                    <a:pt x="116" y="76"/>
                    <a:pt x="114" y="77"/>
                  </a:cubicBezTo>
                  <a:cubicBezTo>
                    <a:pt x="114" y="77"/>
                    <a:pt x="113" y="77"/>
                    <a:pt x="112" y="78"/>
                  </a:cubicBezTo>
                  <a:cubicBezTo>
                    <a:pt x="102" y="82"/>
                    <a:pt x="91" y="85"/>
                    <a:pt x="80" y="89"/>
                  </a:cubicBezTo>
                  <a:cubicBezTo>
                    <a:pt x="63" y="96"/>
                    <a:pt x="46" y="103"/>
                    <a:pt x="29" y="110"/>
                  </a:cubicBezTo>
                  <a:cubicBezTo>
                    <a:pt x="26" y="111"/>
                    <a:pt x="23" y="112"/>
                    <a:pt x="20" y="113"/>
                  </a:cubicBezTo>
                  <a:cubicBezTo>
                    <a:pt x="17" y="115"/>
                    <a:pt x="16" y="115"/>
                    <a:pt x="19" y="113"/>
                  </a:cubicBezTo>
                  <a:cubicBezTo>
                    <a:pt x="20" y="112"/>
                    <a:pt x="22" y="111"/>
                    <a:pt x="24" y="110"/>
                  </a:cubicBezTo>
                  <a:cubicBezTo>
                    <a:pt x="32" y="106"/>
                    <a:pt x="39" y="101"/>
                    <a:pt x="48" y="98"/>
                  </a:cubicBezTo>
                  <a:cubicBezTo>
                    <a:pt x="64" y="92"/>
                    <a:pt x="79" y="84"/>
                    <a:pt x="95" y="77"/>
                  </a:cubicBezTo>
                  <a:cubicBezTo>
                    <a:pt x="109" y="72"/>
                    <a:pt x="124" y="68"/>
                    <a:pt x="137" y="61"/>
                  </a:cubicBezTo>
                  <a:close/>
                  <a:moveTo>
                    <a:pt x="141" y="109"/>
                  </a:moveTo>
                  <a:cubicBezTo>
                    <a:pt x="129" y="114"/>
                    <a:pt x="117" y="121"/>
                    <a:pt x="105" y="127"/>
                  </a:cubicBezTo>
                  <a:cubicBezTo>
                    <a:pt x="97" y="132"/>
                    <a:pt x="88" y="136"/>
                    <a:pt x="80" y="140"/>
                  </a:cubicBezTo>
                  <a:cubicBezTo>
                    <a:pt x="81" y="139"/>
                    <a:pt x="82" y="138"/>
                    <a:pt x="83" y="137"/>
                  </a:cubicBezTo>
                  <a:cubicBezTo>
                    <a:pt x="89" y="133"/>
                    <a:pt x="97" y="129"/>
                    <a:pt x="103" y="126"/>
                  </a:cubicBezTo>
                  <a:cubicBezTo>
                    <a:pt x="105" y="125"/>
                    <a:pt x="107" y="124"/>
                    <a:pt x="109" y="123"/>
                  </a:cubicBezTo>
                  <a:cubicBezTo>
                    <a:pt x="110" y="122"/>
                    <a:pt x="111" y="122"/>
                    <a:pt x="112" y="121"/>
                  </a:cubicBezTo>
                  <a:cubicBezTo>
                    <a:pt x="121" y="117"/>
                    <a:pt x="130" y="114"/>
                    <a:pt x="139" y="109"/>
                  </a:cubicBezTo>
                  <a:cubicBezTo>
                    <a:pt x="140" y="109"/>
                    <a:pt x="141" y="108"/>
                    <a:pt x="142" y="108"/>
                  </a:cubicBezTo>
                  <a:cubicBezTo>
                    <a:pt x="141" y="108"/>
                    <a:pt x="141" y="108"/>
                    <a:pt x="141" y="109"/>
                  </a:cubicBezTo>
                  <a:close/>
                  <a:moveTo>
                    <a:pt x="115" y="119"/>
                  </a:moveTo>
                  <a:cubicBezTo>
                    <a:pt x="118" y="118"/>
                    <a:pt x="121" y="117"/>
                    <a:pt x="123" y="115"/>
                  </a:cubicBezTo>
                  <a:cubicBezTo>
                    <a:pt x="126" y="114"/>
                    <a:pt x="128" y="114"/>
                    <a:pt x="130" y="113"/>
                  </a:cubicBezTo>
                  <a:cubicBezTo>
                    <a:pt x="125" y="115"/>
                    <a:pt x="120" y="117"/>
                    <a:pt x="115" y="119"/>
                  </a:cubicBezTo>
                  <a:close/>
                  <a:moveTo>
                    <a:pt x="142" y="106"/>
                  </a:moveTo>
                  <a:cubicBezTo>
                    <a:pt x="141" y="107"/>
                    <a:pt x="141" y="107"/>
                    <a:pt x="141" y="107"/>
                  </a:cubicBezTo>
                  <a:cubicBezTo>
                    <a:pt x="140" y="107"/>
                    <a:pt x="140" y="107"/>
                    <a:pt x="139" y="108"/>
                  </a:cubicBezTo>
                  <a:cubicBezTo>
                    <a:pt x="139" y="108"/>
                    <a:pt x="138" y="108"/>
                    <a:pt x="138" y="109"/>
                  </a:cubicBezTo>
                  <a:cubicBezTo>
                    <a:pt x="137" y="109"/>
                    <a:pt x="135" y="110"/>
                    <a:pt x="134" y="110"/>
                  </a:cubicBezTo>
                  <a:cubicBezTo>
                    <a:pt x="131" y="111"/>
                    <a:pt x="129" y="112"/>
                    <a:pt x="127" y="113"/>
                  </a:cubicBezTo>
                  <a:cubicBezTo>
                    <a:pt x="122" y="115"/>
                    <a:pt x="117" y="117"/>
                    <a:pt x="112" y="120"/>
                  </a:cubicBezTo>
                  <a:cubicBezTo>
                    <a:pt x="110" y="121"/>
                    <a:pt x="108" y="122"/>
                    <a:pt x="107" y="123"/>
                  </a:cubicBezTo>
                  <a:cubicBezTo>
                    <a:pt x="103" y="124"/>
                    <a:pt x="99" y="126"/>
                    <a:pt x="96" y="128"/>
                  </a:cubicBezTo>
                  <a:cubicBezTo>
                    <a:pt x="88" y="131"/>
                    <a:pt x="80" y="134"/>
                    <a:pt x="72" y="138"/>
                  </a:cubicBezTo>
                  <a:cubicBezTo>
                    <a:pt x="69" y="140"/>
                    <a:pt x="65" y="142"/>
                    <a:pt x="61" y="143"/>
                  </a:cubicBezTo>
                  <a:cubicBezTo>
                    <a:pt x="59" y="145"/>
                    <a:pt x="56" y="146"/>
                    <a:pt x="54" y="146"/>
                  </a:cubicBezTo>
                  <a:cubicBezTo>
                    <a:pt x="49" y="148"/>
                    <a:pt x="54" y="146"/>
                    <a:pt x="55" y="146"/>
                  </a:cubicBezTo>
                  <a:cubicBezTo>
                    <a:pt x="59" y="144"/>
                    <a:pt x="62" y="141"/>
                    <a:pt x="65" y="139"/>
                  </a:cubicBezTo>
                  <a:cubicBezTo>
                    <a:pt x="68" y="137"/>
                    <a:pt x="72" y="135"/>
                    <a:pt x="76" y="133"/>
                  </a:cubicBezTo>
                  <a:cubicBezTo>
                    <a:pt x="84" y="128"/>
                    <a:pt x="92" y="124"/>
                    <a:pt x="100" y="120"/>
                  </a:cubicBezTo>
                  <a:cubicBezTo>
                    <a:pt x="101" y="120"/>
                    <a:pt x="102" y="120"/>
                    <a:pt x="102" y="119"/>
                  </a:cubicBezTo>
                  <a:cubicBezTo>
                    <a:pt x="116" y="114"/>
                    <a:pt x="129" y="108"/>
                    <a:pt x="143" y="102"/>
                  </a:cubicBezTo>
                  <a:cubicBezTo>
                    <a:pt x="142" y="104"/>
                    <a:pt x="142" y="105"/>
                    <a:pt x="142" y="106"/>
                  </a:cubicBezTo>
                  <a:close/>
                  <a:moveTo>
                    <a:pt x="143" y="101"/>
                  </a:moveTo>
                  <a:cubicBezTo>
                    <a:pt x="131" y="106"/>
                    <a:pt x="118" y="111"/>
                    <a:pt x="106" y="116"/>
                  </a:cubicBezTo>
                  <a:cubicBezTo>
                    <a:pt x="98" y="120"/>
                    <a:pt x="90" y="123"/>
                    <a:pt x="82" y="126"/>
                  </a:cubicBezTo>
                  <a:cubicBezTo>
                    <a:pt x="74" y="129"/>
                    <a:pt x="67" y="133"/>
                    <a:pt x="60" y="136"/>
                  </a:cubicBezTo>
                  <a:cubicBezTo>
                    <a:pt x="56" y="138"/>
                    <a:pt x="52" y="140"/>
                    <a:pt x="49" y="141"/>
                  </a:cubicBezTo>
                  <a:cubicBezTo>
                    <a:pt x="46" y="143"/>
                    <a:pt x="44" y="144"/>
                    <a:pt x="42" y="145"/>
                  </a:cubicBezTo>
                  <a:cubicBezTo>
                    <a:pt x="42" y="145"/>
                    <a:pt x="45" y="142"/>
                    <a:pt x="46" y="141"/>
                  </a:cubicBezTo>
                  <a:cubicBezTo>
                    <a:pt x="52" y="135"/>
                    <a:pt x="61" y="133"/>
                    <a:pt x="68" y="129"/>
                  </a:cubicBezTo>
                  <a:cubicBezTo>
                    <a:pt x="71" y="127"/>
                    <a:pt x="73" y="126"/>
                    <a:pt x="76" y="124"/>
                  </a:cubicBezTo>
                  <a:cubicBezTo>
                    <a:pt x="82" y="122"/>
                    <a:pt x="88" y="119"/>
                    <a:pt x="95" y="117"/>
                  </a:cubicBezTo>
                  <a:cubicBezTo>
                    <a:pt x="95" y="116"/>
                    <a:pt x="95" y="116"/>
                    <a:pt x="96" y="116"/>
                  </a:cubicBezTo>
                  <a:cubicBezTo>
                    <a:pt x="107" y="112"/>
                    <a:pt x="117" y="108"/>
                    <a:pt x="128" y="103"/>
                  </a:cubicBezTo>
                  <a:cubicBezTo>
                    <a:pt x="131" y="101"/>
                    <a:pt x="134" y="100"/>
                    <a:pt x="137" y="99"/>
                  </a:cubicBezTo>
                  <a:cubicBezTo>
                    <a:pt x="139" y="98"/>
                    <a:pt x="141" y="97"/>
                    <a:pt x="144" y="95"/>
                  </a:cubicBezTo>
                  <a:cubicBezTo>
                    <a:pt x="143" y="97"/>
                    <a:pt x="143" y="99"/>
                    <a:pt x="143" y="101"/>
                  </a:cubicBezTo>
                  <a:close/>
                  <a:moveTo>
                    <a:pt x="37" y="142"/>
                  </a:moveTo>
                  <a:cubicBezTo>
                    <a:pt x="47" y="137"/>
                    <a:pt x="58" y="132"/>
                    <a:pt x="68" y="128"/>
                  </a:cubicBezTo>
                  <a:cubicBezTo>
                    <a:pt x="66" y="129"/>
                    <a:pt x="65" y="130"/>
                    <a:pt x="63" y="131"/>
                  </a:cubicBezTo>
                  <a:cubicBezTo>
                    <a:pt x="58" y="133"/>
                    <a:pt x="54" y="135"/>
                    <a:pt x="50" y="137"/>
                  </a:cubicBezTo>
                  <a:cubicBezTo>
                    <a:pt x="46" y="139"/>
                    <a:pt x="43" y="142"/>
                    <a:pt x="41" y="144"/>
                  </a:cubicBezTo>
                  <a:cubicBezTo>
                    <a:pt x="39" y="144"/>
                    <a:pt x="38" y="143"/>
                    <a:pt x="37" y="142"/>
                  </a:cubicBezTo>
                  <a:close/>
                  <a:moveTo>
                    <a:pt x="31" y="137"/>
                  </a:moveTo>
                  <a:cubicBezTo>
                    <a:pt x="39" y="135"/>
                    <a:pt x="47" y="129"/>
                    <a:pt x="55" y="126"/>
                  </a:cubicBezTo>
                  <a:cubicBezTo>
                    <a:pt x="65" y="121"/>
                    <a:pt x="76" y="117"/>
                    <a:pt x="87" y="112"/>
                  </a:cubicBezTo>
                  <a:cubicBezTo>
                    <a:pt x="97" y="108"/>
                    <a:pt x="107" y="104"/>
                    <a:pt x="117" y="101"/>
                  </a:cubicBezTo>
                  <a:cubicBezTo>
                    <a:pt x="112" y="102"/>
                    <a:pt x="109" y="104"/>
                    <a:pt x="105" y="106"/>
                  </a:cubicBezTo>
                  <a:cubicBezTo>
                    <a:pt x="98" y="109"/>
                    <a:pt x="91" y="112"/>
                    <a:pt x="85" y="114"/>
                  </a:cubicBezTo>
                  <a:cubicBezTo>
                    <a:pt x="75" y="118"/>
                    <a:pt x="65" y="122"/>
                    <a:pt x="56" y="128"/>
                  </a:cubicBezTo>
                  <a:cubicBezTo>
                    <a:pt x="49" y="132"/>
                    <a:pt x="40" y="135"/>
                    <a:pt x="36" y="141"/>
                  </a:cubicBezTo>
                  <a:cubicBezTo>
                    <a:pt x="34" y="140"/>
                    <a:pt x="33" y="139"/>
                    <a:pt x="31" y="137"/>
                  </a:cubicBezTo>
                  <a:close/>
                  <a:moveTo>
                    <a:pt x="110" y="110"/>
                  </a:moveTo>
                  <a:cubicBezTo>
                    <a:pt x="112" y="109"/>
                    <a:pt x="114" y="109"/>
                    <a:pt x="115" y="108"/>
                  </a:cubicBezTo>
                  <a:cubicBezTo>
                    <a:pt x="114" y="109"/>
                    <a:pt x="112" y="109"/>
                    <a:pt x="110" y="110"/>
                  </a:cubicBezTo>
                  <a:close/>
                  <a:moveTo>
                    <a:pt x="137" y="98"/>
                  </a:moveTo>
                  <a:cubicBezTo>
                    <a:pt x="138" y="97"/>
                    <a:pt x="139" y="97"/>
                    <a:pt x="140" y="96"/>
                  </a:cubicBezTo>
                  <a:cubicBezTo>
                    <a:pt x="147" y="92"/>
                    <a:pt x="139" y="97"/>
                    <a:pt x="138" y="97"/>
                  </a:cubicBezTo>
                  <a:cubicBezTo>
                    <a:pt x="138" y="97"/>
                    <a:pt x="138" y="98"/>
                    <a:pt x="137" y="98"/>
                  </a:cubicBezTo>
                  <a:close/>
                  <a:moveTo>
                    <a:pt x="134" y="98"/>
                  </a:moveTo>
                  <a:cubicBezTo>
                    <a:pt x="132" y="99"/>
                    <a:pt x="130" y="100"/>
                    <a:pt x="128" y="101"/>
                  </a:cubicBezTo>
                  <a:cubicBezTo>
                    <a:pt x="126" y="102"/>
                    <a:pt x="125" y="103"/>
                    <a:pt x="123" y="104"/>
                  </a:cubicBezTo>
                  <a:cubicBezTo>
                    <a:pt x="114" y="108"/>
                    <a:pt x="104" y="111"/>
                    <a:pt x="95" y="115"/>
                  </a:cubicBezTo>
                  <a:cubicBezTo>
                    <a:pt x="94" y="116"/>
                    <a:pt x="92" y="117"/>
                    <a:pt x="90" y="117"/>
                  </a:cubicBezTo>
                  <a:cubicBezTo>
                    <a:pt x="86" y="119"/>
                    <a:pt x="81" y="121"/>
                    <a:pt x="77" y="123"/>
                  </a:cubicBezTo>
                  <a:cubicBezTo>
                    <a:pt x="76" y="123"/>
                    <a:pt x="75" y="124"/>
                    <a:pt x="75" y="124"/>
                  </a:cubicBezTo>
                  <a:cubicBezTo>
                    <a:pt x="65" y="128"/>
                    <a:pt x="55" y="132"/>
                    <a:pt x="45" y="137"/>
                  </a:cubicBezTo>
                  <a:cubicBezTo>
                    <a:pt x="43" y="138"/>
                    <a:pt x="41" y="139"/>
                    <a:pt x="39" y="140"/>
                  </a:cubicBezTo>
                  <a:cubicBezTo>
                    <a:pt x="35" y="142"/>
                    <a:pt x="39" y="139"/>
                    <a:pt x="40" y="138"/>
                  </a:cubicBezTo>
                  <a:cubicBezTo>
                    <a:pt x="42" y="136"/>
                    <a:pt x="45" y="135"/>
                    <a:pt x="48" y="134"/>
                  </a:cubicBezTo>
                  <a:cubicBezTo>
                    <a:pt x="56" y="129"/>
                    <a:pt x="63" y="125"/>
                    <a:pt x="71" y="121"/>
                  </a:cubicBezTo>
                  <a:cubicBezTo>
                    <a:pt x="80" y="117"/>
                    <a:pt x="88" y="114"/>
                    <a:pt x="97" y="110"/>
                  </a:cubicBezTo>
                  <a:cubicBezTo>
                    <a:pt x="105" y="107"/>
                    <a:pt x="112" y="103"/>
                    <a:pt x="119" y="100"/>
                  </a:cubicBezTo>
                  <a:cubicBezTo>
                    <a:pt x="122" y="99"/>
                    <a:pt x="125" y="98"/>
                    <a:pt x="128" y="96"/>
                  </a:cubicBezTo>
                  <a:cubicBezTo>
                    <a:pt x="133" y="94"/>
                    <a:pt x="139" y="91"/>
                    <a:pt x="144" y="88"/>
                  </a:cubicBezTo>
                  <a:cubicBezTo>
                    <a:pt x="144" y="88"/>
                    <a:pt x="144" y="88"/>
                    <a:pt x="144" y="88"/>
                  </a:cubicBezTo>
                  <a:cubicBezTo>
                    <a:pt x="144" y="90"/>
                    <a:pt x="144" y="92"/>
                    <a:pt x="144" y="94"/>
                  </a:cubicBezTo>
                  <a:cubicBezTo>
                    <a:pt x="140" y="95"/>
                    <a:pt x="137" y="97"/>
                    <a:pt x="134" y="98"/>
                  </a:cubicBezTo>
                  <a:close/>
                  <a:moveTo>
                    <a:pt x="143" y="87"/>
                  </a:moveTo>
                  <a:cubicBezTo>
                    <a:pt x="139" y="88"/>
                    <a:pt x="136" y="90"/>
                    <a:pt x="132" y="93"/>
                  </a:cubicBezTo>
                  <a:cubicBezTo>
                    <a:pt x="131" y="93"/>
                    <a:pt x="130" y="94"/>
                    <a:pt x="129" y="94"/>
                  </a:cubicBezTo>
                  <a:cubicBezTo>
                    <a:pt x="126" y="96"/>
                    <a:pt x="122" y="97"/>
                    <a:pt x="119" y="99"/>
                  </a:cubicBezTo>
                  <a:cubicBezTo>
                    <a:pt x="102" y="105"/>
                    <a:pt x="85" y="112"/>
                    <a:pt x="68" y="119"/>
                  </a:cubicBezTo>
                  <a:cubicBezTo>
                    <a:pt x="61" y="122"/>
                    <a:pt x="54" y="125"/>
                    <a:pt x="47" y="129"/>
                  </a:cubicBezTo>
                  <a:cubicBezTo>
                    <a:pt x="43" y="130"/>
                    <a:pt x="40" y="132"/>
                    <a:pt x="36" y="134"/>
                  </a:cubicBezTo>
                  <a:cubicBezTo>
                    <a:pt x="35" y="135"/>
                    <a:pt x="29" y="138"/>
                    <a:pt x="33" y="135"/>
                  </a:cubicBezTo>
                  <a:cubicBezTo>
                    <a:pt x="35" y="134"/>
                    <a:pt x="37" y="133"/>
                    <a:pt x="39" y="132"/>
                  </a:cubicBezTo>
                  <a:cubicBezTo>
                    <a:pt x="55" y="123"/>
                    <a:pt x="70" y="114"/>
                    <a:pt x="87" y="107"/>
                  </a:cubicBezTo>
                  <a:cubicBezTo>
                    <a:pt x="90" y="106"/>
                    <a:pt x="93" y="104"/>
                    <a:pt x="96" y="103"/>
                  </a:cubicBezTo>
                  <a:cubicBezTo>
                    <a:pt x="102" y="100"/>
                    <a:pt x="109" y="97"/>
                    <a:pt x="115" y="94"/>
                  </a:cubicBezTo>
                  <a:cubicBezTo>
                    <a:pt x="125" y="90"/>
                    <a:pt x="135" y="87"/>
                    <a:pt x="144" y="80"/>
                  </a:cubicBezTo>
                  <a:cubicBezTo>
                    <a:pt x="144" y="80"/>
                    <a:pt x="144" y="80"/>
                    <a:pt x="144" y="80"/>
                  </a:cubicBezTo>
                  <a:cubicBezTo>
                    <a:pt x="144" y="83"/>
                    <a:pt x="144" y="85"/>
                    <a:pt x="144" y="88"/>
                  </a:cubicBezTo>
                  <a:cubicBezTo>
                    <a:pt x="144" y="87"/>
                    <a:pt x="144" y="87"/>
                    <a:pt x="143" y="87"/>
                  </a:cubicBezTo>
                  <a:close/>
                  <a:moveTo>
                    <a:pt x="113" y="94"/>
                  </a:moveTo>
                  <a:cubicBezTo>
                    <a:pt x="119" y="91"/>
                    <a:pt x="125" y="89"/>
                    <a:pt x="131" y="87"/>
                  </a:cubicBezTo>
                  <a:cubicBezTo>
                    <a:pt x="130" y="87"/>
                    <a:pt x="130" y="87"/>
                    <a:pt x="130" y="87"/>
                  </a:cubicBezTo>
                  <a:cubicBezTo>
                    <a:pt x="124" y="90"/>
                    <a:pt x="119" y="92"/>
                    <a:pt x="113" y="94"/>
                  </a:cubicBezTo>
                  <a:close/>
                  <a:moveTo>
                    <a:pt x="144" y="80"/>
                  </a:moveTo>
                  <a:cubicBezTo>
                    <a:pt x="144" y="80"/>
                    <a:pt x="143" y="80"/>
                    <a:pt x="143" y="80"/>
                  </a:cubicBezTo>
                  <a:cubicBezTo>
                    <a:pt x="135" y="85"/>
                    <a:pt x="125" y="88"/>
                    <a:pt x="116" y="92"/>
                  </a:cubicBezTo>
                  <a:cubicBezTo>
                    <a:pt x="108" y="95"/>
                    <a:pt x="100" y="100"/>
                    <a:pt x="92" y="104"/>
                  </a:cubicBezTo>
                  <a:cubicBezTo>
                    <a:pt x="79" y="109"/>
                    <a:pt x="66" y="114"/>
                    <a:pt x="54" y="119"/>
                  </a:cubicBezTo>
                  <a:cubicBezTo>
                    <a:pt x="46" y="122"/>
                    <a:pt x="39" y="126"/>
                    <a:pt x="31" y="130"/>
                  </a:cubicBezTo>
                  <a:cubicBezTo>
                    <a:pt x="30" y="130"/>
                    <a:pt x="28" y="131"/>
                    <a:pt x="27" y="132"/>
                  </a:cubicBezTo>
                  <a:cubicBezTo>
                    <a:pt x="29" y="130"/>
                    <a:pt x="30" y="129"/>
                    <a:pt x="32" y="128"/>
                  </a:cubicBezTo>
                  <a:cubicBezTo>
                    <a:pt x="36" y="126"/>
                    <a:pt x="40" y="124"/>
                    <a:pt x="43" y="122"/>
                  </a:cubicBezTo>
                  <a:cubicBezTo>
                    <a:pt x="59" y="114"/>
                    <a:pt x="74" y="106"/>
                    <a:pt x="89" y="99"/>
                  </a:cubicBezTo>
                  <a:cubicBezTo>
                    <a:pt x="106" y="92"/>
                    <a:pt x="124" y="85"/>
                    <a:pt x="141" y="77"/>
                  </a:cubicBezTo>
                  <a:cubicBezTo>
                    <a:pt x="141" y="77"/>
                    <a:pt x="141" y="77"/>
                    <a:pt x="142" y="76"/>
                  </a:cubicBezTo>
                  <a:cubicBezTo>
                    <a:pt x="142" y="76"/>
                    <a:pt x="143" y="76"/>
                    <a:pt x="143" y="76"/>
                  </a:cubicBezTo>
                  <a:cubicBezTo>
                    <a:pt x="143" y="77"/>
                    <a:pt x="144" y="78"/>
                    <a:pt x="144" y="80"/>
                  </a:cubicBezTo>
                  <a:close/>
                  <a:moveTo>
                    <a:pt x="104" y="92"/>
                  </a:moveTo>
                  <a:cubicBezTo>
                    <a:pt x="108" y="90"/>
                    <a:pt x="111" y="88"/>
                    <a:pt x="115" y="87"/>
                  </a:cubicBezTo>
                  <a:cubicBezTo>
                    <a:pt x="120" y="85"/>
                    <a:pt x="124" y="83"/>
                    <a:pt x="129" y="81"/>
                  </a:cubicBezTo>
                  <a:cubicBezTo>
                    <a:pt x="131" y="80"/>
                    <a:pt x="133" y="79"/>
                    <a:pt x="135" y="78"/>
                  </a:cubicBezTo>
                  <a:cubicBezTo>
                    <a:pt x="135" y="78"/>
                    <a:pt x="136" y="78"/>
                    <a:pt x="136" y="78"/>
                  </a:cubicBezTo>
                  <a:cubicBezTo>
                    <a:pt x="125" y="83"/>
                    <a:pt x="115" y="87"/>
                    <a:pt x="104" y="92"/>
                  </a:cubicBezTo>
                  <a:close/>
                  <a:moveTo>
                    <a:pt x="89" y="98"/>
                  </a:moveTo>
                  <a:cubicBezTo>
                    <a:pt x="89" y="98"/>
                    <a:pt x="88" y="98"/>
                    <a:pt x="88" y="99"/>
                  </a:cubicBezTo>
                  <a:cubicBezTo>
                    <a:pt x="72" y="105"/>
                    <a:pt x="55" y="112"/>
                    <a:pt x="40" y="119"/>
                  </a:cubicBezTo>
                  <a:cubicBezTo>
                    <a:pt x="35" y="121"/>
                    <a:pt x="31" y="123"/>
                    <a:pt x="26" y="125"/>
                  </a:cubicBezTo>
                  <a:cubicBezTo>
                    <a:pt x="25" y="125"/>
                    <a:pt x="23" y="126"/>
                    <a:pt x="22" y="127"/>
                  </a:cubicBezTo>
                  <a:cubicBezTo>
                    <a:pt x="24" y="126"/>
                    <a:pt x="26" y="125"/>
                    <a:pt x="27" y="124"/>
                  </a:cubicBezTo>
                  <a:cubicBezTo>
                    <a:pt x="35" y="120"/>
                    <a:pt x="43" y="115"/>
                    <a:pt x="51" y="111"/>
                  </a:cubicBezTo>
                  <a:cubicBezTo>
                    <a:pt x="67" y="102"/>
                    <a:pt x="85" y="94"/>
                    <a:pt x="102" y="87"/>
                  </a:cubicBezTo>
                  <a:cubicBezTo>
                    <a:pt x="110" y="84"/>
                    <a:pt x="117" y="81"/>
                    <a:pt x="125" y="78"/>
                  </a:cubicBezTo>
                  <a:cubicBezTo>
                    <a:pt x="129" y="76"/>
                    <a:pt x="132" y="75"/>
                    <a:pt x="136" y="72"/>
                  </a:cubicBezTo>
                  <a:cubicBezTo>
                    <a:pt x="136" y="72"/>
                    <a:pt x="137" y="72"/>
                    <a:pt x="137" y="72"/>
                  </a:cubicBezTo>
                  <a:cubicBezTo>
                    <a:pt x="139" y="71"/>
                    <a:pt x="141" y="70"/>
                    <a:pt x="142" y="69"/>
                  </a:cubicBezTo>
                  <a:cubicBezTo>
                    <a:pt x="142" y="69"/>
                    <a:pt x="142" y="69"/>
                    <a:pt x="142" y="69"/>
                  </a:cubicBezTo>
                  <a:cubicBezTo>
                    <a:pt x="143" y="71"/>
                    <a:pt x="143" y="73"/>
                    <a:pt x="143" y="75"/>
                  </a:cubicBezTo>
                  <a:cubicBezTo>
                    <a:pt x="125" y="81"/>
                    <a:pt x="107" y="90"/>
                    <a:pt x="89" y="98"/>
                  </a:cubicBezTo>
                  <a:close/>
                  <a:moveTo>
                    <a:pt x="142" y="68"/>
                  </a:moveTo>
                  <a:cubicBezTo>
                    <a:pt x="142" y="68"/>
                    <a:pt x="142" y="68"/>
                    <a:pt x="142" y="68"/>
                  </a:cubicBezTo>
                  <a:cubicBezTo>
                    <a:pt x="140" y="69"/>
                    <a:pt x="138" y="70"/>
                    <a:pt x="137" y="71"/>
                  </a:cubicBezTo>
                  <a:cubicBezTo>
                    <a:pt x="135" y="71"/>
                    <a:pt x="133" y="72"/>
                    <a:pt x="131" y="73"/>
                  </a:cubicBezTo>
                  <a:cubicBezTo>
                    <a:pt x="116" y="78"/>
                    <a:pt x="99" y="84"/>
                    <a:pt x="84" y="92"/>
                  </a:cubicBezTo>
                  <a:cubicBezTo>
                    <a:pt x="68" y="100"/>
                    <a:pt x="52" y="106"/>
                    <a:pt x="35" y="113"/>
                  </a:cubicBezTo>
                  <a:cubicBezTo>
                    <a:pt x="31" y="115"/>
                    <a:pt x="27" y="118"/>
                    <a:pt x="22" y="119"/>
                  </a:cubicBezTo>
                  <a:cubicBezTo>
                    <a:pt x="21" y="119"/>
                    <a:pt x="18" y="120"/>
                    <a:pt x="18" y="120"/>
                  </a:cubicBezTo>
                  <a:cubicBezTo>
                    <a:pt x="19" y="119"/>
                    <a:pt x="21" y="118"/>
                    <a:pt x="23" y="117"/>
                  </a:cubicBezTo>
                  <a:cubicBezTo>
                    <a:pt x="31" y="113"/>
                    <a:pt x="39" y="109"/>
                    <a:pt x="47" y="105"/>
                  </a:cubicBezTo>
                  <a:cubicBezTo>
                    <a:pt x="65" y="97"/>
                    <a:pt x="84" y="90"/>
                    <a:pt x="102" y="83"/>
                  </a:cubicBezTo>
                  <a:cubicBezTo>
                    <a:pt x="110" y="80"/>
                    <a:pt x="118" y="76"/>
                    <a:pt x="126" y="74"/>
                  </a:cubicBezTo>
                  <a:cubicBezTo>
                    <a:pt x="129" y="72"/>
                    <a:pt x="132" y="71"/>
                    <a:pt x="135" y="70"/>
                  </a:cubicBezTo>
                  <a:cubicBezTo>
                    <a:pt x="136" y="69"/>
                    <a:pt x="138" y="69"/>
                    <a:pt x="139" y="68"/>
                  </a:cubicBezTo>
                  <a:cubicBezTo>
                    <a:pt x="140" y="67"/>
                    <a:pt x="141" y="67"/>
                    <a:pt x="142" y="67"/>
                  </a:cubicBezTo>
                  <a:cubicBezTo>
                    <a:pt x="142" y="67"/>
                    <a:pt x="142" y="68"/>
                    <a:pt x="142" y="68"/>
                  </a:cubicBezTo>
                  <a:close/>
                  <a:moveTo>
                    <a:pt x="27" y="133"/>
                  </a:moveTo>
                  <a:cubicBezTo>
                    <a:pt x="27" y="133"/>
                    <a:pt x="27" y="133"/>
                    <a:pt x="27" y="133"/>
                  </a:cubicBezTo>
                  <a:cubicBezTo>
                    <a:pt x="36" y="129"/>
                    <a:pt x="45" y="124"/>
                    <a:pt x="54" y="120"/>
                  </a:cubicBezTo>
                  <a:cubicBezTo>
                    <a:pt x="61" y="117"/>
                    <a:pt x="68" y="114"/>
                    <a:pt x="75" y="111"/>
                  </a:cubicBezTo>
                  <a:cubicBezTo>
                    <a:pt x="68" y="115"/>
                    <a:pt x="61" y="118"/>
                    <a:pt x="54" y="122"/>
                  </a:cubicBezTo>
                  <a:cubicBezTo>
                    <a:pt x="46" y="126"/>
                    <a:pt x="37" y="130"/>
                    <a:pt x="30" y="136"/>
                  </a:cubicBezTo>
                  <a:cubicBezTo>
                    <a:pt x="29" y="135"/>
                    <a:pt x="28" y="134"/>
                    <a:pt x="27" y="133"/>
                  </a:cubicBezTo>
                  <a:close/>
                  <a:moveTo>
                    <a:pt x="42" y="145"/>
                  </a:moveTo>
                  <a:cubicBezTo>
                    <a:pt x="49" y="143"/>
                    <a:pt x="56" y="139"/>
                    <a:pt x="62" y="136"/>
                  </a:cubicBezTo>
                  <a:cubicBezTo>
                    <a:pt x="72" y="131"/>
                    <a:pt x="81" y="127"/>
                    <a:pt x="91" y="123"/>
                  </a:cubicBezTo>
                  <a:cubicBezTo>
                    <a:pt x="85" y="127"/>
                    <a:pt x="78" y="130"/>
                    <a:pt x="72" y="134"/>
                  </a:cubicBezTo>
                  <a:cubicBezTo>
                    <a:pt x="69" y="136"/>
                    <a:pt x="65" y="137"/>
                    <a:pt x="63" y="140"/>
                  </a:cubicBezTo>
                  <a:cubicBezTo>
                    <a:pt x="59" y="143"/>
                    <a:pt x="54" y="145"/>
                    <a:pt x="50" y="148"/>
                  </a:cubicBezTo>
                  <a:cubicBezTo>
                    <a:pt x="50" y="148"/>
                    <a:pt x="50" y="148"/>
                    <a:pt x="50" y="148"/>
                  </a:cubicBezTo>
                  <a:cubicBezTo>
                    <a:pt x="50" y="148"/>
                    <a:pt x="49" y="148"/>
                    <a:pt x="49" y="148"/>
                  </a:cubicBezTo>
                  <a:cubicBezTo>
                    <a:pt x="47" y="147"/>
                    <a:pt x="45" y="146"/>
                    <a:pt x="42" y="145"/>
                  </a:cubicBezTo>
                  <a:close/>
                  <a:moveTo>
                    <a:pt x="52" y="148"/>
                  </a:moveTo>
                  <a:cubicBezTo>
                    <a:pt x="61" y="145"/>
                    <a:pt x="69" y="140"/>
                    <a:pt x="78" y="136"/>
                  </a:cubicBezTo>
                  <a:cubicBezTo>
                    <a:pt x="85" y="133"/>
                    <a:pt x="93" y="130"/>
                    <a:pt x="100" y="127"/>
                  </a:cubicBezTo>
                  <a:cubicBezTo>
                    <a:pt x="94" y="130"/>
                    <a:pt x="89" y="133"/>
                    <a:pt x="83" y="137"/>
                  </a:cubicBezTo>
                  <a:cubicBezTo>
                    <a:pt x="80" y="139"/>
                    <a:pt x="77" y="141"/>
                    <a:pt x="74" y="143"/>
                  </a:cubicBezTo>
                  <a:cubicBezTo>
                    <a:pt x="72" y="144"/>
                    <a:pt x="70" y="145"/>
                    <a:pt x="68" y="146"/>
                  </a:cubicBezTo>
                  <a:cubicBezTo>
                    <a:pt x="63" y="148"/>
                    <a:pt x="57" y="148"/>
                    <a:pt x="52" y="148"/>
                  </a:cubicBezTo>
                  <a:close/>
                  <a:moveTo>
                    <a:pt x="139" y="116"/>
                  </a:moveTo>
                  <a:cubicBezTo>
                    <a:pt x="139" y="118"/>
                    <a:pt x="138" y="119"/>
                    <a:pt x="138" y="121"/>
                  </a:cubicBezTo>
                  <a:cubicBezTo>
                    <a:pt x="135" y="122"/>
                    <a:pt x="132" y="123"/>
                    <a:pt x="130" y="125"/>
                  </a:cubicBezTo>
                  <a:cubicBezTo>
                    <a:pt x="121" y="129"/>
                    <a:pt x="112" y="133"/>
                    <a:pt x="103" y="138"/>
                  </a:cubicBezTo>
                  <a:cubicBezTo>
                    <a:pt x="98" y="140"/>
                    <a:pt x="93" y="143"/>
                    <a:pt x="88" y="145"/>
                  </a:cubicBezTo>
                  <a:cubicBezTo>
                    <a:pt x="83" y="148"/>
                    <a:pt x="90" y="144"/>
                    <a:pt x="91" y="143"/>
                  </a:cubicBezTo>
                  <a:cubicBezTo>
                    <a:pt x="93" y="142"/>
                    <a:pt x="96" y="140"/>
                    <a:pt x="98" y="139"/>
                  </a:cubicBezTo>
                  <a:cubicBezTo>
                    <a:pt x="105" y="135"/>
                    <a:pt x="111" y="131"/>
                    <a:pt x="118" y="127"/>
                  </a:cubicBezTo>
                  <a:cubicBezTo>
                    <a:pt x="125" y="124"/>
                    <a:pt x="133" y="121"/>
                    <a:pt x="139" y="116"/>
                  </a:cubicBezTo>
                  <a:close/>
                  <a:moveTo>
                    <a:pt x="131" y="134"/>
                  </a:moveTo>
                  <a:cubicBezTo>
                    <a:pt x="131" y="134"/>
                    <a:pt x="131" y="134"/>
                    <a:pt x="130" y="134"/>
                  </a:cubicBezTo>
                  <a:cubicBezTo>
                    <a:pt x="125" y="137"/>
                    <a:pt x="119" y="140"/>
                    <a:pt x="114" y="144"/>
                  </a:cubicBezTo>
                  <a:cubicBezTo>
                    <a:pt x="111" y="146"/>
                    <a:pt x="109" y="147"/>
                    <a:pt x="106" y="149"/>
                  </a:cubicBezTo>
                  <a:cubicBezTo>
                    <a:pt x="104" y="149"/>
                    <a:pt x="102" y="150"/>
                    <a:pt x="101" y="151"/>
                  </a:cubicBezTo>
                  <a:cubicBezTo>
                    <a:pt x="101" y="151"/>
                    <a:pt x="101" y="151"/>
                    <a:pt x="101" y="151"/>
                  </a:cubicBezTo>
                  <a:cubicBezTo>
                    <a:pt x="100" y="151"/>
                    <a:pt x="100" y="151"/>
                    <a:pt x="100" y="151"/>
                  </a:cubicBezTo>
                  <a:cubicBezTo>
                    <a:pt x="101" y="150"/>
                    <a:pt x="104" y="148"/>
                    <a:pt x="105" y="148"/>
                  </a:cubicBezTo>
                  <a:cubicBezTo>
                    <a:pt x="115" y="141"/>
                    <a:pt x="125" y="136"/>
                    <a:pt x="135" y="128"/>
                  </a:cubicBezTo>
                  <a:cubicBezTo>
                    <a:pt x="133" y="130"/>
                    <a:pt x="132" y="132"/>
                    <a:pt x="131" y="134"/>
                  </a:cubicBezTo>
                  <a:close/>
                  <a:moveTo>
                    <a:pt x="93" y="150"/>
                  </a:moveTo>
                  <a:cubicBezTo>
                    <a:pt x="99" y="148"/>
                    <a:pt x="105" y="145"/>
                    <a:pt x="110" y="142"/>
                  </a:cubicBezTo>
                  <a:cubicBezTo>
                    <a:pt x="115" y="139"/>
                    <a:pt x="121" y="136"/>
                    <a:pt x="126" y="133"/>
                  </a:cubicBezTo>
                  <a:cubicBezTo>
                    <a:pt x="123" y="135"/>
                    <a:pt x="120" y="137"/>
                    <a:pt x="117" y="140"/>
                  </a:cubicBezTo>
                  <a:cubicBezTo>
                    <a:pt x="111" y="143"/>
                    <a:pt x="105" y="146"/>
                    <a:pt x="99" y="151"/>
                  </a:cubicBezTo>
                  <a:cubicBezTo>
                    <a:pt x="97" y="151"/>
                    <a:pt x="95" y="150"/>
                    <a:pt x="93" y="150"/>
                  </a:cubicBezTo>
                  <a:close/>
                  <a:moveTo>
                    <a:pt x="86" y="147"/>
                  </a:moveTo>
                  <a:cubicBezTo>
                    <a:pt x="98" y="141"/>
                    <a:pt x="111" y="135"/>
                    <a:pt x="124" y="129"/>
                  </a:cubicBezTo>
                  <a:cubicBezTo>
                    <a:pt x="122" y="130"/>
                    <a:pt x="119" y="132"/>
                    <a:pt x="117" y="133"/>
                  </a:cubicBezTo>
                  <a:cubicBezTo>
                    <a:pt x="109" y="138"/>
                    <a:pt x="100" y="144"/>
                    <a:pt x="91" y="149"/>
                  </a:cubicBezTo>
                  <a:cubicBezTo>
                    <a:pt x="89" y="149"/>
                    <a:pt x="88" y="148"/>
                    <a:pt x="86" y="147"/>
                  </a:cubicBezTo>
                  <a:close/>
                  <a:moveTo>
                    <a:pt x="134" y="127"/>
                  </a:moveTo>
                  <a:cubicBezTo>
                    <a:pt x="126" y="133"/>
                    <a:pt x="116" y="138"/>
                    <a:pt x="106" y="143"/>
                  </a:cubicBezTo>
                  <a:cubicBezTo>
                    <a:pt x="103" y="145"/>
                    <a:pt x="95" y="148"/>
                    <a:pt x="93" y="149"/>
                  </a:cubicBezTo>
                  <a:cubicBezTo>
                    <a:pt x="99" y="146"/>
                    <a:pt x="105" y="142"/>
                    <a:pt x="110" y="138"/>
                  </a:cubicBezTo>
                  <a:cubicBezTo>
                    <a:pt x="115" y="135"/>
                    <a:pt x="120" y="132"/>
                    <a:pt x="125" y="129"/>
                  </a:cubicBezTo>
                  <a:cubicBezTo>
                    <a:pt x="127" y="128"/>
                    <a:pt x="129" y="127"/>
                    <a:pt x="131" y="125"/>
                  </a:cubicBezTo>
                  <a:cubicBezTo>
                    <a:pt x="131" y="125"/>
                    <a:pt x="132" y="125"/>
                    <a:pt x="132" y="125"/>
                  </a:cubicBezTo>
                  <a:cubicBezTo>
                    <a:pt x="134" y="124"/>
                    <a:pt x="135" y="123"/>
                    <a:pt x="137" y="122"/>
                  </a:cubicBezTo>
                  <a:cubicBezTo>
                    <a:pt x="136" y="124"/>
                    <a:pt x="136" y="125"/>
                    <a:pt x="135" y="127"/>
                  </a:cubicBezTo>
                  <a:cubicBezTo>
                    <a:pt x="135" y="127"/>
                    <a:pt x="135" y="127"/>
                    <a:pt x="134" y="127"/>
                  </a:cubicBezTo>
                  <a:close/>
                  <a:moveTo>
                    <a:pt x="85" y="147"/>
                  </a:moveTo>
                  <a:cubicBezTo>
                    <a:pt x="83" y="146"/>
                    <a:pt x="81" y="145"/>
                    <a:pt x="80" y="145"/>
                  </a:cubicBezTo>
                  <a:cubicBezTo>
                    <a:pt x="88" y="142"/>
                    <a:pt x="95" y="138"/>
                    <a:pt x="103" y="135"/>
                  </a:cubicBezTo>
                  <a:cubicBezTo>
                    <a:pt x="96" y="138"/>
                    <a:pt x="90" y="143"/>
                    <a:pt x="85" y="147"/>
                  </a:cubicBezTo>
                  <a:close/>
                  <a:moveTo>
                    <a:pt x="103" y="151"/>
                  </a:moveTo>
                  <a:cubicBezTo>
                    <a:pt x="110" y="148"/>
                    <a:pt x="117" y="143"/>
                    <a:pt x="124" y="138"/>
                  </a:cubicBezTo>
                  <a:cubicBezTo>
                    <a:pt x="125" y="138"/>
                    <a:pt x="126" y="137"/>
                    <a:pt x="128" y="136"/>
                  </a:cubicBezTo>
                  <a:cubicBezTo>
                    <a:pt x="129" y="135"/>
                    <a:pt x="130" y="135"/>
                    <a:pt x="129" y="136"/>
                  </a:cubicBezTo>
                  <a:cubicBezTo>
                    <a:pt x="128" y="138"/>
                    <a:pt x="126" y="139"/>
                    <a:pt x="124" y="140"/>
                  </a:cubicBezTo>
                  <a:cubicBezTo>
                    <a:pt x="120" y="143"/>
                    <a:pt x="117" y="146"/>
                    <a:pt x="113" y="149"/>
                  </a:cubicBezTo>
                  <a:cubicBezTo>
                    <a:pt x="112" y="149"/>
                    <a:pt x="112" y="149"/>
                    <a:pt x="112" y="149"/>
                  </a:cubicBezTo>
                  <a:cubicBezTo>
                    <a:pt x="109" y="150"/>
                    <a:pt x="106" y="151"/>
                    <a:pt x="103" y="151"/>
                  </a:cubicBezTo>
                  <a:close/>
                  <a:moveTo>
                    <a:pt x="115" y="148"/>
                  </a:moveTo>
                  <a:cubicBezTo>
                    <a:pt x="118" y="146"/>
                    <a:pt x="121" y="144"/>
                    <a:pt x="124" y="142"/>
                  </a:cubicBezTo>
                  <a:cubicBezTo>
                    <a:pt x="123" y="143"/>
                    <a:pt x="122" y="144"/>
                    <a:pt x="121" y="145"/>
                  </a:cubicBezTo>
                  <a:cubicBezTo>
                    <a:pt x="119" y="146"/>
                    <a:pt x="117" y="147"/>
                    <a:pt x="115" y="148"/>
                  </a:cubicBezTo>
                  <a:close/>
                  <a:moveTo>
                    <a:pt x="140" y="115"/>
                  </a:moveTo>
                  <a:cubicBezTo>
                    <a:pt x="139" y="115"/>
                    <a:pt x="139" y="115"/>
                    <a:pt x="139" y="115"/>
                  </a:cubicBezTo>
                  <a:cubicBezTo>
                    <a:pt x="138" y="116"/>
                    <a:pt x="138" y="116"/>
                    <a:pt x="137" y="116"/>
                  </a:cubicBezTo>
                  <a:cubicBezTo>
                    <a:pt x="137" y="116"/>
                    <a:pt x="137" y="116"/>
                    <a:pt x="137" y="117"/>
                  </a:cubicBezTo>
                  <a:cubicBezTo>
                    <a:pt x="129" y="121"/>
                    <a:pt x="120" y="125"/>
                    <a:pt x="112" y="129"/>
                  </a:cubicBezTo>
                  <a:cubicBezTo>
                    <a:pt x="101" y="134"/>
                    <a:pt x="90" y="140"/>
                    <a:pt x="79" y="144"/>
                  </a:cubicBezTo>
                  <a:cubicBezTo>
                    <a:pt x="79" y="144"/>
                    <a:pt x="79" y="144"/>
                    <a:pt x="78" y="144"/>
                  </a:cubicBezTo>
                  <a:cubicBezTo>
                    <a:pt x="77" y="143"/>
                    <a:pt x="77" y="143"/>
                    <a:pt x="76" y="144"/>
                  </a:cubicBezTo>
                  <a:cubicBezTo>
                    <a:pt x="76" y="144"/>
                    <a:pt x="76" y="144"/>
                    <a:pt x="76" y="144"/>
                  </a:cubicBezTo>
                  <a:cubicBezTo>
                    <a:pt x="75" y="144"/>
                    <a:pt x="74" y="144"/>
                    <a:pt x="74" y="145"/>
                  </a:cubicBezTo>
                  <a:cubicBezTo>
                    <a:pt x="74" y="145"/>
                    <a:pt x="74" y="145"/>
                    <a:pt x="74" y="145"/>
                  </a:cubicBezTo>
                  <a:cubicBezTo>
                    <a:pt x="73" y="145"/>
                    <a:pt x="72" y="145"/>
                    <a:pt x="72" y="146"/>
                  </a:cubicBezTo>
                  <a:cubicBezTo>
                    <a:pt x="72" y="145"/>
                    <a:pt x="72" y="145"/>
                    <a:pt x="72" y="145"/>
                  </a:cubicBezTo>
                  <a:cubicBezTo>
                    <a:pt x="72" y="145"/>
                    <a:pt x="72" y="145"/>
                    <a:pt x="72" y="145"/>
                  </a:cubicBezTo>
                  <a:cubicBezTo>
                    <a:pt x="76" y="144"/>
                    <a:pt x="78" y="142"/>
                    <a:pt x="81" y="140"/>
                  </a:cubicBezTo>
                  <a:cubicBezTo>
                    <a:pt x="86" y="137"/>
                    <a:pt x="91" y="135"/>
                    <a:pt x="96" y="133"/>
                  </a:cubicBezTo>
                  <a:cubicBezTo>
                    <a:pt x="102" y="130"/>
                    <a:pt x="107" y="127"/>
                    <a:pt x="113" y="124"/>
                  </a:cubicBezTo>
                  <a:cubicBezTo>
                    <a:pt x="122" y="119"/>
                    <a:pt x="131" y="114"/>
                    <a:pt x="141" y="110"/>
                  </a:cubicBezTo>
                  <a:cubicBezTo>
                    <a:pt x="141" y="110"/>
                    <a:pt x="141" y="111"/>
                    <a:pt x="141" y="112"/>
                  </a:cubicBezTo>
                  <a:cubicBezTo>
                    <a:pt x="140" y="113"/>
                    <a:pt x="140" y="114"/>
                    <a:pt x="140" y="115"/>
                  </a:cubicBezTo>
                  <a:close/>
                  <a:moveTo>
                    <a:pt x="139" y="58"/>
                  </a:moveTo>
                  <a:cubicBezTo>
                    <a:pt x="128" y="64"/>
                    <a:pt x="117" y="68"/>
                    <a:pt x="105" y="72"/>
                  </a:cubicBezTo>
                  <a:cubicBezTo>
                    <a:pt x="102" y="73"/>
                    <a:pt x="99" y="75"/>
                    <a:pt x="96" y="76"/>
                  </a:cubicBezTo>
                  <a:cubicBezTo>
                    <a:pt x="92" y="77"/>
                    <a:pt x="89" y="78"/>
                    <a:pt x="85" y="80"/>
                  </a:cubicBezTo>
                  <a:cubicBezTo>
                    <a:pt x="69" y="86"/>
                    <a:pt x="53" y="93"/>
                    <a:pt x="37" y="100"/>
                  </a:cubicBezTo>
                  <a:cubicBezTo>
                    <a:pt x="30" y="103"/>
                    <a:pt x="21" y="106"/>
                    <a:pt x="15" y="110"/>
                  </a:cubicBezTo>
                  <a:cubicBezTo>
                    <a:pt x="23" y="105"/>
                    <a:pt x="31" y="101"/>
                    <a:pt x="40" y="98"/>
                  </a:cubicBezTo>
                  <a:cubicBezTo>
                    <a:pt x="49" y="95"/>
                    <a:pt x="57" y="89"/>
                    <a:pt x="66" y="86"/>
                  </a:cubicBezTo>
                  <a:cubicBezTo>
                    <a:pt x="75" y="82"/>
                    <a:pt x="84" y="78"/>
                    <a:pt x="94" y="74"/>
                  </a:cubicBezTo>
                  <a:cubicBezTo>
                    <a:pt x="103" y="70"/>
                    <a:pt x="112" y="66"/>
                    <a:pt x="121" y="62"/>
                  </a:cubicBezTo>
                  <a:cubicBezTo>
                    <a:pt x="122" y="61"/>
                    <a:pt x="123" y="60"/>
                    <a:pt x="124" y="60"/>
                  </a:cubicBezTo>
                  <a:cubicBezTo>
                    <a:pt x="129" y="58"/>
                    <a:pt x="133" y="56"/>
                    <a:pt x="137" y="53"/>
                  </a:cubicBezTo>
                  <a:cubicBezTo>
                    <a:pt x="138" y="55"/>
                    <a:pt x="138" y="57"/>
                    <a:pt x="139" y="58"/>
                  </a:cubicBezTo>
                  <a:close/>
                  <a:moveTo>
                    <a:pt x="131" y="44"/>
                  </a:moveTo>
                  <a:cubicBezTo>
                    <a:pt x="97" y="58"/>
                    <a:pt x="64" y="73"/>
                    <a:pt x="31" y="88"/>
                  </a:cubicBezTo>
                  <a:cubicBezTo>
                    <a:pt x="23" y="92"/>
                    <a:pt x="16" y="96"/>
                    <a:pt x="8" y="99"/>
                  </a:cubicBezTo>
                  <a:cubicBezTo>
                    <a:pt x="8" y="99"/>
                    <a:pt x="8" y="98"/>
                    <a:pt x="8" y="98"/>
                  </a:cubicBezTo>
                  <a:cubicBezTo>
                    <a:pt x="9" y="98"/>
                    <a:pt x="11" y="96"/>
                    <a:pt x="12" y="95"/>
                  </a:cubicBezTo>
                  <a:cubicBezTo>
                    <a:pt x="14" y="94"/>
                    <a:pt x="16" y="94"/>
                    <a:pt x="17" y="93"/>
                  </a:cubicBezTo>
                  <a:cubicBezTo>
                    <a:pt x="21" y="90"/>
                    <a:pt x="25" y="88"/>
                    <a:pt x="30" y="86"/>
                  </a:cubicBezTo>
                  <a:cubicBezTo>
                    <a:pt x="46" y="78"/>
                    <a:pt x="63" y="70"/>
                    <a:pt x="80" y="62"/>
                  </a:cubicBezTo>
                  <a:cubicBezTo>
                    <a:pt x="81" y="61"/>
                    <a:pt x="82" y="61"/>
                    <a:pt x="82" y="61"/>
                  </a:cubicBezTo>
                  <a:cubicBezTo>
                    <a:pt x="93" y="56"/>
                    <a:pt x="103" y="52"/>
                    <a:pt x="113" y="48"/>
                  </a:cubicBezTo>
                  <a:cubicBezTo>
                    <a:pt x="115" y="48"/>
                    <a:pt x="117" y="47"/>
                    <a:pt x="118" y="46"/>
                  </a:cubicBezTo>
                  <a:cubicBezTo>
                    <a:pt x="119" y="46"/>
                    <a:pt x="121" y="45"/>
                    <a:pt x="122" y="44"/>
                  </a:cubicBezTo>
                  <a:cubicBezTo>
                    <a:pt x="122" y="44"/>
                    <a:pt x="123" y="44"/>
                    <a:pt x="123" y="44"/>
                  </a:cubicBezTo>
                  <a:cubicBezTo>
                    <a:pt x="125" y="43"/>
                    <a:pt x="127" y="42"/>
                    <a:pt x="128" y="41"/>
                  </a:cubicBezTo>
                  <a:cubicBezTo>
                    <a:pt x="129" y="42"/>
                    <a:pt x="130" y="43"/>
                    <a:pt x="131" y="44"/>
                  </a:cubicBezTo>
                  <a:close/>
                  <a:moveTo>
                    <a:pt x="124" y="37"/>
                  </a:moveTo>
                  <a:cubicBezTo>
                    <a:pt x="120" y="39"/>
                    <a:pt x="116" y="41"/>
                    <a:pt x="111" y="43"/>
                  </a:cubicBezTo>
                  <a:cubicBezTo>
                    <a:pt x="110" y="43"/>
                    <a:pt x="109" y="44"/>
                    <a:pt x="107" y="44"/>
                  </a:cubicBezTo>
                  <a:cubicBezTo>
                    <a:pt x="101" y="47"/>
                    <a:pt x="94" y="49"/>
                    <a:pt x="87" y="52"/>
                  </a:cubicBezTo>
                  <a:cubicBezTo>
                    <a:pt x="73" y="58"/>
                    <a:pt x="59" y="64"/>
                    <a:pt x="45" y="70"/>
                  </a:cubicBezTo>
                  <a:cubicBezTo>
                    <a:pt x="39" y="72"/>
                    <a:pt x="33" y="74"/>
                    <a:pt x="27" y="77"/>
                  </a:cubicBezTo>
                  <a:cubicBezTo>
                    <a:pt x="21" y="81"/>
                    <a:pt x="15" y="85"/>
                    <a:pt x="9" y="87"/>
                  </a:cubicBezTo>
                  <a:cubicBezTo>
                    <a:pt x="4" y="89"/>
                    <a:pt x="12" y="86"/>
                    <a:pt x="13" y="85"/>
                  </a:cubicBezTo>
                  <a:cubicBezTo>
                    <a:pt x="16" y="83"/>
                    <a:pt x="18" y="81"/>
                    <a:pt x="21" y="80"/>
                  </a:cubicBezTo>
                  <a:cubicBezTo>
                    <a:pt x="28" y="76"/>
                    <a:pt x="35" y="72"/>
                    <a:pt x="41" y="68"/>
                  </a:cubicBezTo>
                  <a:cubicBezTo>
                    <a:pt x="54" y="61"/>
                    <a:pt x="68" y="55"/>
                    <a:pt x="81" y="49"/>
                  </a:cubicBezTo>
                  <a:cubicBezTo>
                    <a:pt x="88" y="46"/>
                    <a:pt x="95" y="43"/>
                    <a:pt x="102" y="40"/>
                  </a:cubicBezTo>
                  <a:cubicBezTo>
                    <a:pt x="108" y="38"/>
                    <a:pt x="113" y="36"/>
                    <a:pt x="118" y="33"/>
                  </a:cubicBezTo>
                  <a:cubicBezTo>
                    <a:pt x="119" y="34"/>
                    <a:pt x="120" y="34"/>
                    <a:pt x="120" y="35"/>
                  </a:cubicBezTo>
                  <a:cubicBezTo>
                    <a:pt x="122" y="36"/>
                    <a:pt x="123" y="37"/>
                    <a:pt x="124" y="37"/>
                  </a:cubicBezTo>
                  <a:close/>
                  <a:moveTo>
                    <a:pt x="89" y="24"/>
                  </a:moveTo>
                  <a:cubicBezTo>
                    <a:pt x="87" y="25"/>
                    <a:pt x="86" y="25"/>
                    <a:pt x="84" y="26"/>
                  </a:cubicBezTo>
                  <a:cubicBezTo>
                    <a:pt x="84" y="25"/>
                    <a:pt x="84" y="24"/>
                    <a:pt x="84" y="24"/>
                  </a:cubicBezTo>
                  <a:cubicBezTo>
                    <a:pt x="86" y="24"/>
                    <a:pt x="87" y="24"/>
                    <a:pt x="89" y="24"/>
                  </a:cubicBezTo>
                  <a:close/>
                  <a:moveTo>
                    <a:pt x="79" y="23"/>
                  </a:moveTo>
                  <a:cubicBezTo>
                    <a:pt x="79" y="24"/>
                    <a:pt x="79" y="24"/>
                    <a:pt x="79" y="24"/>
                  </a:cubicBezTo>
                  <a:cubicBezTo>
                    <a:pt x="58" y="33"/>
                    <a:pt x="36" y="45"/>
                    <a:pt x="16" y="57"/>
                  </a:cubicBezTo>
                  <a:cubicBezTo>
                    <a:pt x="16" y="57"/>
                    <a:pt x="14" y="58"/>
                    <a:pt x="13" y="59"/>
                  </a:cubicBezTo>
                  <a:cubicBezTo>
                    <a:pt x="13" y="59"/>
                    <a:pt x="13" y="59"/>
                    <a:pt x="13" y="59"/>
                  </a:cubicBezTo>
                  <a:cubicBezTo>
                    <a:pt x="13" y="58"/>
                    <a:pt x="14" y="58"/>
                    <a:pt x="14" y="58"/>
                  </a:cubicBezTo>
                  <a:cubicBezTo>
                    <a:pt x="17" y="56"/>
                    <a:pt x="19" y="54"/>
                    <a:pt x="22" y="53"/>
                  </a:cubicBezTo>
                  <a:cubicBezTo>
                    <a:pt x="27" y="49"/>
                    <a:pt x="33" y="46"/>
                    <a:pt x="38" y="43"/>
                  </a:cubicBezTo>
                  <a:cubicBezTo>
                    <a:pt x="50" y="36"/>
                    <a:pt x="63" y="30"/>
                    <a:pt x="75" y="24"/>
                  </a:cubicBezTo>
                  <a:cubicBezTo>
                    <a:pt x="76" y="23"/>
                    <a:pt x="78" y="23"/>
                    <a:pt x="79" y="23"/>
                  </a:cubicBezTo>
                  <a:close/>
                  <a:moveTo>
                    <a:pt x="46" y="29"/>
                  </a:moveTo>
                  <a:cubicBezTo>
                    <a:pt x="49" y="28"/>
                    <a:pt x="53" y="27"/>
                    <a:pt x="57" y="26"/>
                  </a:cubicBezTo>
                  <a:cubicBezTo>
                    <a:pt x="54" y="27"/>
                    <a:pt x="51" y="29"/>
                    <a:pt x="48" y="31"/>
                  </a:cubicBezTo>
                  <a:cubicBezTo>
                    <a:pt x="40" y="35"/>
                    <a:pt x="32" y="39"/>
                    <a:pt x="24" y="43"/>
                  </a:cubicBezTo>
                  <a:cubicBezTo>
                    <a:pt x="30" y="37"/>
                    <a:pt x="37" y="32"/>
                    <a:pt x="46" y="29"/>
                  </a:cubicBezTo>
                  <a:close/>
                  <a:moveTo>
                    <a:pt x="23" y="44"/>
                  </a:moveTo>
                  <a:cubicBezTo>
                    <a:pt x="23" y="44"/>
                    <a:pt x="23" y="44"/>
                    <a:pt x="24" y="44"/>
                  </a:cubicBezTo>
                  <a:cubicBezTo>
                    <a:pt x="32" y="40"/>
                    <a:pt x="40" y="36"/>
                    <a:pt x="48" y="31"/>
                  </a:cubicBezTo>
                  <a:cubicBezTo>
                    <a:pt x="52" y="29"/>
                    <a:pt x="56" y="27"/>
                    <a:pt x="60" y="26"/>
                  </a:cubicBezTo>
                  <a:cubicBezTo>
                    <a:pt x="61" y="25"/>
                    <a:pt x="62" y="25"/>
                    <a:pt x="63" y="25"/>
                  </a:cubicBezTo>
                  <a:cubicBezTo>
                    <a:pt x="63" y="25"/>
                    <a:pt x="63" y="25"/>
                    <a:pt x="63" y="25"/>
                  </a:cubicBezTo>
                  <a:cubicBezTo>
                    <a:pt x="61" y="26"/>
                    <a:pt x="59" y="27"/>
                    <a:pt x="57" y="28"/>
                  </a:cubicBezTo>
                  <a:cubicBezTo>
                    <a:pt x="44" y="34"/>
                    <a:pt x="32" y="40"/>
                    <a:pt x="20" y="48"/>
                  </a:cubicBezTo>
                  <a:cubicBezTo>
                    <a:pt x="21" y="46"/>
                    <a:pt x="22" y="45"/>
                    <a:pt x="23" y="44"/>
                  </a:cubicBezTo>
                  <a:close/>
                  <a:moveTo>
                    <a:pt x="9" y="102"/>
                  </a:moveTo>
                  <a:cubicBezTo>
                    <a:pt x="23" y="94"/>
                    <a:pt x="38" y="91"/>
                    <a:pt x="52" y="84"/>
                  </a:cubicBezTo>
                  <a:cubicBezTo>
                    <a:pt x="59" y="81"/>
                    <a:pt x="65" y="78"/>
                    <a:pt x="72" y="75"/>
                  </a:cubicBezTo>
                  <a:cubicBezTo>
                    <a:pt x="56" y="83"/>
                    <a:pt x="41" y="92"/>
                    <a:pt x="24" y="99"/>
                  </a:cubicBezTo>
                  <a:cubicBezTo>
                    <a:pt x="23" y="100"/>
                    <a:pt x="22" y="101"/>
                    <a:pt x="21" y="101"/>
                  </a:cubicBezTo>
                  <a:cubicBezTo>
                    <a:pt x="17" y="103"/>
                    <a:pt x="14" y="105"/>
                    <a:pt x="11" y="107"/>
                  </a:cubicBezTo>
                  <a:cubicBezTo>
                    <a:pt x="10" y="105"/>
                    <a:pt x="10" y="104"/>
                    <a:pt x="9" y="102"/>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270"/>
            <p:cNvSpPr>
              <a:spLocks noEditPoints="1"/>
            </p:cNvSpPr>
            <p:nvPr/>
          </p:nvSpPr>
          <p:spPr bwMode="auto">
            <a:xfrm>
              <a:off x="3426071" y="2910909"/>
              <a:ext cx="1089025" cy="768350"/>
            </a:xfrm>
            <a:custGeom>
              <a:avLst/>
              <a:gdLst>
                <a:gd name="T0" fmla="*/ 135 w 257"/>
                <a:gd name="T1" fmla="*/ 144 h 181"/>
                <a:gd name="T2" fmla="*/ 113 w 257"/>
                <a:gd name="T3" fmla="*/ 4 h 181"/>
                <a:gd name="T4" fmla="*/ 13 w 257"/>
                <a:gd name="T5" fmla="*/ 48 h 181"/>
                <a:gd name="T6" fmla="*/ 21 w 257"/>
                <a:gd name="T7" fmla="*/ 59 h 181"/>
                <a:gd name="T8" fmla="*/ 29 w 257"/>
                <a:gd name="T9" fmla="*/ 61 h 181"/>
                <a:gd name="T10" fmla="*/ 91 w 257"/>
                <a:gd name="T11" fmla="*/ 31 h 181"/>
                <a:gd name="T12" fmla="*/ 98 w 257"/>
                <a:gd name="T13" fmla="*/ 24 h 181"/>
                <a:gd name="T14" fmla="*/ 98 w 257"/>
                <a:gd name="T15" fmla="*/ 35 h 181"/>
                <a:gd name="T16" fmla="*/ 124 w 257"/>
                <a:gd name="T17" fmla="*/ 13 h 181"/>
                <a:gd name="T18" fmla="*/ 130 w 257"/>
                <a:gd name="T19" fmla="*/ 22 h 181"/>
                <a:gd name="T20" fmla="*/ 81 w 257"/>
                <a:gd name="T21" fmla="*/ 60 h 181"/>
                <a:gd name="T22" fmla="*/ 87 w 257"/>
                <a:gd name="T23" fmla="*/ 59 h 181"/>
                <a:gd name="T24" fmla="*/ 31 w 257"/>
                <a:gd name="T25" fmla="*/ 111 h 181"/>
                <a:gd name="T26" fmla="*/ 75 w 257"/>
                <a:gd name="T27" fmla="*/ 96 h 181"/>
                <a:gd name="T28" fmla="*/ 27 w 257"/>
                <a:gd name="T29" fmla="*/ 124 h 181"/>
                <a:gd name="T30" fmla="*/ 117 w 257"/>
                <a:gd name="T31" fmla="*/ 85 h 181"/>
                <a:gd name="T32" fmla="*/ 141 w 257"/>
                <a:gd name="T33" fmla="*/ 53 h 181"/>
                <a:gd name="T34" fmla="*/ 36 w 257"/>
                <a:gd name="T35" fmla="*/ 103 h 181"/>
                <a:gd name="T36" fmla="*/ 172 w 257"/>
                <a:gd name="T37" fmla="*/ 26 h 181"/>
                <a:gd name="T38" fmla="*/ 172 w 257"/>
                <a:gd name="T39" fmla="*/ 16 h 181"/>
                <a:gd name="T40" fmla="*/ 73 w 257"/>
                <a:gd name="T41" fmla="*/ 56 h 181"/>
                <a:gd name="T42" fmla="*/ 43 w 257"/>
                <a:gd name="T43" fmla="*/ 58 h 181"/>
                <a:gd name="T44" fmla="*/ 31 w 257"/>
                <a:gd name="T45" fmla="*/ 63 h 181"/>
                <a:gd name="T46" fmla="*/ 53 w 257"/>
                <a:gd name="T47" fmla="*/ 48 h 181"/>
                <a:gd name="T48" fmla="*/ 19 w 257"/>
                <a:gd name="T49" fmla="*/ 53 h 181"/>
                <a:gd name="T50" fmla="*/ 14 w 257"/>
                <a:gd name="T51" fmla="*/ 50 h 181"/>
                <a:gd name="T52" fmla="*/ 118 w 257"/>
                <a:gd name="T53" fmla="*/ 94 h 181"/>
                <a:gd name="T54" fmla="*/ 219 w 257"/>
                <a:gd name="T55" fmla="*/ 58 h 181"/>
                <a:gd name="T56" fmla="*/ 218 w 257"/>
                <a:gd name="T57" fmla="*/ 58 h 181"/>
                <a:gd name="T58" fmla="*/ 137 w 257"/>
                <a:gd name="T59" fmla="*/ 138 h 181"/>
                <a:gd name="T60" fmla="*/ 153 w 257"/>
                <a:gd name="T61" fmla="*/ 123 h 181"/>
                <a:gd name="T62" fmla="*/ 172 w 257"/>
                <a:gd name="T63" fmla="*/ 124 h 181"/>
                <a:gd name="T64" fmla="*/ 229 w 257"/>
                <a:gd name="T65" fmla="*/ 91 h 181"/>
                <a:gd name="T66" fmla="*/ 229 w 257"/>
                <a:gd name="T67" fmla="*/ 91 h 181"/>
                <a:gd name="T68" fmla="*/ 50 w 257"/>
                <a:gd name="T69" fmla="*/ 169 h 181"/>
                <a:gd name="T70" fmla="*/ 67 w 257"/>
                <a:gd name="T71" fmla="*/ 142 h 181"/>
                <a:gd name="T72" fmla="*/ 69 w 257"/>
                <a:gd name="T73" fmla="*/ 137 h 181"/>
                <a:gd name="T74" fmla="*/ 214 w 257"/>
                <a:gd name="T75" fmla="*/ 58 h 181"/>
                <a:gd name="T76" fmla="*/ 135 w 257"/>
                <a:gd name="T77" fmla="*/ 94 h 181"/>
                <a:gd name="T78" fmla="*/ 77 w 257"/>
                <a:gd name="T79" fmla="*/ 153 h 181"/>
                <a:gd name="T80" fmla="*/ 232 w 257"/>
                <a:gd name="T81" fmla="*/ 79 h 181"/>
                <a:gd name="T82" fmla="*/ 113 w 257"/>
                <a:gd name="T83" fmla="*/ 132 h 181"/>
                <a:gd name="T84" fmla="*/ 98 w 257"/>
                <a:gd name="T85" fmla="*/ 142 h 181"/>
                <a:gd name="T86" fmla="*/ 228 w 257"/>
                <a:gd name="T87" fmla="*/ 114 h 181"/>
                <a:gd name="T88" fmla="*/ 230 w 257"/>
                <a:gd name="T89" fmla="*/ 121 h 181"/>
                <a:gd name="T90" fmla="*/ 199 w 257"/>
                <a:gd name="T91" fmla="*/ 130 h 181"/>
                <a:gd name="T92" fmla="*/ 197 w 257"/>
                <a:gd name="T93" fmla="*/ 134 h 181"/>
                <a:gd name="T94" fmla="*/ 172 w 257"/>
                <a:gd name="T95" fmla="*/ 142 h 181"/>
                <a:gd name="T96" fmla="*/ 212 w 257"/>
                <a:gd name="T97" fmla="*/ 132 h 181"/>
                <a:gd name="T98" fmla="*/ 149 w 257"/>
                <a:gd name="T99" fmla="*/ 103 h 181"/>
                <a:gd name="T100" fmla="*/ 185 w 257"/>
                <a:gd name="T101" fmla="*/ 81 h 181"/>
                <a:gd name="T102" fmla="*/ 121 w 257"/>
                <a:gd name="T103" fmla="*/ 85 h 181"/>
                <a:gd name="T104" fmla="*/ 110 w 257"/>
                <a:gd name="T105" fmla="*/ 81 h 181"/>
                <a:gd name="T106" fmla="*/ 205 w 257"/>
                <a:gd name="T107" fmla="*/ 27 h 181"/>
                <a:gd name="T108" fmla="*/ 182 w 257"/>
                <a:gd name="T109" fmla="*/ 32 h 181"/>
                <a:gd name="T110" fmla="*/ 63 w 257"/>
                <a:gd name="T111" fmla="*/ 63 h 181"/>
                <a:gd name="T112" fmla="*/ 100 w 257"/>
                <a:gd name="T113" fmla="*/ 19 h 181"/>
                <a:gd name="T114" fmla="*/ 56 w 257"/>
                <a:gd name="T115" fmla="*/ 31 h 181"/>
                <a:gd name="T116" fmla="*/ 31 w 257"/>
                <a:gd name="T117" fmla="*/ 49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 h="181">
                  <a:moveTo>
                    <a:pt x="17" y="62"/>
                  </a:moveTo>
                  <a:cubicBezTo>
                    <a:pt x="8" y="65"/>
                    <a:pt x="0" y="73"/>
                    <a:pt x="0" y="84"/>
                  </a:cubicBezTo>
                  <a:cubicBezTo>
                    <a:pt x="0" y="97"/>
                    <a:pt x="13" y="104"/>
                    <a:pt x="25" y="106"/>
                  </a:cubicBezTo>
                  <a:cubicBezTo>
                    <a:pt x="16" y="114"/>
                    <a:pt x="11" y="124"/>
                    <a:pt x="21" y="134"/>
                  </a:cubicBezTo>
                  <a:cubicBezTo>
                    <a:pt x="31" y="144"/>
                    <a:pt x="49" y="144"/>
                    <a:pt x="62" y="140"/>
                  </a:cubicBezTo>
                  <a:cubicBezTo>
                    <a:pt x="58" y="155"/>
                    <a:pt x="44" y="166"/>
                    <a:pt x="32" y="176"/>
                  </a:cubicBezTo>
                  <a:cubicBezTo>
                    <a:pt x="31" y="177"/>
                    <a:pt x="31" y="179"/>
                    <a:pt x="32" y="179"/>
                  </a:cubicBezTo>
                  <a:cubicBezTo>
                    <a:pt x="33" y="181"/>
                    <a:pt x="34" y="181"/>
                    <a:pt x="35" y="181"/>
                  </a:cubicBezTo>
                  <a:cubicBezTo>
                    <a:pt x="58" y="172"/>
                    <a:pt x="78" y="164"/>
                    <a:pt x="94" y="145"/>
                  </a:cubicBezTo>
                  <a:cubicBezTo>
                    <a:pt x="103" y="163"/>
                    <a:pt x="124" y="159"/>
                    <a:pt x="135" y="144"/>
                  </a:cubicBezTo>
                  <a:cubicBezTo>
                    <a:pt x="140" y="151"/>
                    <a:pt x="147" y="157"/>
                    <a:pt x="156" y="158"/>
                  </a:cubicBezTo>
                  <a:cubicBezTo>
                    <a:pt x="164" y="159"/>
                    <a:pt x="173" y="150"/>
                    <a:pt x="178" y="143"/>
                  </a:cubicBezTo>
                  <a:cubicBezTo>
                    <a:pt x="187" y="150"/>
                    <a:pt x="205" y="148"/>
                    <a:pt x="207" y="137"/>
                  </a:cubicBezTo>
                  <a:cubicBezTo>
                    <a:pt x="228" y="149"/>
                    <a:pt x="257" y="109"/>
                    <a:pt x="235" y="93"/>
                  </a:cubicBezTo>
                  <a:cubicBezTo>
                    <a:pt x="245" y="87"/>
                    <a:pt x="251" y="77"/>
                    <a:pt x="246" y="66"/>
                  </a:cubicBezTo>
                  <a:cubicBezTo>
                    <a:pt x="241" y="56"/>
                    <a:pt x="231" y="51"/>
                    <a:pt x="221" y="52"/>
                  </a:cubicBezTo>
                  <a:cubicBezTo>
                    <a:pt x="224" y="43"/>
                    <a:pt x="221" y="32"/>
                    <a:pt x="214" y="25"/>
                  </a:cubicBezTo>
                  <a:cubicBezTo>
                    <a:pt x="205" y="15"/>
                    <a:pt x="192" y="19"/>
                    <a:pt x="182" y="26"/>
                  </a:cubicBezTo>
                  <a:cubicBezTo>
                    <a:pt x="181" y="0"/>
                    <a:pt x="148" y="0"/>
                    <a:pt x="135" y="19"/>
                  </a:cubicBezTo>
                  <a:cubicBezTo>
                    <a:pt x="131" y="10"/>
                    <a:pt x="123" y="2"/>
                    <a:pt x="113" y="4"/>
                  </a:cubicBezTo>
                  <a:cubicBezTo>
                    <a:pt x="103" y="5"/>
                    <a:pt x="96" y="13"/>
                    <a:pt x="93" y="23"/>
                  </a:cubicBezTo>
                  <a:cubicBezTo>
                    <a:pt x="87" y="14"/>
                    <a:pt x="77" y="10"/>
                    <a:pt x="66" y="13"/>
                  </a:cubicBezTo>
                  <a:cubicBezTo>
                    <a:pt x="52" y="18"/>
                    <a:pt x="49" y="30"/>
                    <a:pt x="48" y="42"/>
                  </a:cubicBezTo>
                  <a:cubicBezTo>
                    <a:pt x="39" y="30"/>
                    <a:pt x="24" y="23"/>
                    <a:pt x="12" y="35"/>
                  </a:cubicBezTo>
                  <a:cubicBezTo>
                    <a:pt x="2" y="44"/>
                    <a:pt x="8" y="56"/>
                    <a:pt x="17" y="62"/>
                  </a:cubicBezTo>
                  <a:close/>
                  <a:moveTo>
                    <a:pt x="13" y="45"/>
                  </a:moveTo>
                  <a:cubicBezTo>
                    <a:pt x="13" y="45"/>
                    <a:pt x="13" y="45"/>
                    <a:pt x="13" y="45"/>
                  </a:cubicBezTo>
                  <a:cubicBezTo>
                    <a:pt x="16" y="42"/>
                    <a:pt x="20" y="40"/>
                    <a:pt x="23" y="37"/>
                  </a:cubicBezTo>
                  <a:cubicBezTo>
                    <a:pt x="25" y="36"/>
                    <a:pt x="30" y="31"/>
                    <a:pt x="23" y="38"/>
                  </a:cubicBezTo>
                  <a:cubicBezTo>
                    <a:pt x="20" y="42"/>
                    <a:pt x="16" y="44"/>
                    <a:pt x="13" y="48"/>
                  </a:cubicBezTo>
                  <a:cubicBezTo>
                    <a:pt x="13" y="47"/>
                    <a:pt x="13" y="46"/>
                    <a:pt x="13" y="45"/>
                  </a:cubicBezTo>
                  <a:close/>
                  <a:moveTo>
                    <a:pt x="33" y="36"/>
                  </a:moveTo>
                  <a:cubicBezTo>
                    <a:pt x="30" y="37"/>
                    <a:pt x="27" y="39"/>
                    <a:pt x="25" y="41"/>
                  </a:cubicBezTo>
                  <a:cubicBezTo>
                    <a:pt x="22" y="43"/>
                    <a:pt x="16" y="46"/>
                    <a:pt x="13" y="49"/>
                  </a:cubicBezTo>
                  <a:cubicBezTo>
                    <a:pt x="13" y="49"/>
                    <a:pt x="13" y="49"/>
                    <a:pt x="13" y="49"/>
                  </a:cubicBezTo>
                  <a:cubicBezTo>
                    <a:pt x="18" y="43"/>
                    <a:pt x="24" y="40"/>
                    <a:pt x="28" y="34"/>
                  </a:cubicBezTo>
                  <a:cubicBezTo>
                    <a:pt x="30" y="34"/>
                    <a:pt x="32" y="35"/>
                    <a:pt x="33" y="36"/>
                  </a:cubicBezTo>
                  <a:close/>
                  <a:moveTo>
                    <a:pt x="43" y="48"/>
                  </a:moveTo>
                  <a:cubicBezTo>
                    <a:pt x="38" y="53"/>
                    <a:pt x="32" y="56"/>
                    <a:pt x="27" y="61"/>
                  </a:cubicBezTo>
                  <a:cubicBezTo>
                    <a:pt x="25" y="61"/>
                    <a:pt x="23" y="60"/>
                    <a:pt x="21" y="59"/>
                  </a:cubicBezTo>
                  <a:cubicBezTo>
                    <a:pt x="25" y="57"/>
                    <a:pt x="29" y="55"/>
                    <a:pt x="32" y="53"/>
                  </a:cubicBezTo>
                  <a:cubicBezTo>
                    <a:pt x="34" y="52"/>
                    <a:pt x="36" y="51"/>
                    <a:pt x="37" y="50"/>
                  </a:cubicBezTo>
                  <a:cubicBezTo>
                    <a:pt x="37" y="51"/>
                    <a:pt x="45" y="45"/>
                    <a:pt x="43" y="48"/>
                  </a:cubicBezTo>
                  <a:close/>
                  <a:moveTo>
                    <a:pt x="47" y="52"/>
                  </a:moveTo>
                  <a:cubicBezTo>
                    <a:pt x="44" y="53"/>
                    <a:pt x="42" y="54"/>
                    <a:pt x="39" y="56"/>
                  </a:cubicBezTo>
                  <a:cubicBezTo>
                    <a:pt x="37" y="57"/>
                    <a:pt x="35" y="59"/>
                    <a:pt x="33" y="60"/>
                  </a:cubicBezTo>
                  <a:cubicBezTo>
                    <a:pt x="33" y="60"/>
                    <a:pt x="31" y="61"/>
                    <a:pt x="30" y="62"/>
                  </a:cubicBezTo>
                  <a:cubicBezTo>
                    <a:pt x="30" y="62"/>
                    <a:pt x="30" y="62"/>
                    <a:pt x="30" y="62"/>
                  </a:cubicBezTo>
                  <a:cubicBezTo>
                    <a:pt x="29" y="62"/>
                    <a:pt x="29" y="62"/>
                    <a:pt x="29" y="62"/>
                  </a:cubicBezTo>
                  <a:cubicBezTo>
                    <a:pt x="29" y="62"/>
                    <a:pt x="29" y="61"/>
                    <a:pt x="29" y="61"/>
                  </a:cubicBezTo>
                  <a:cubicBezTo>
                    <a:pt x="34" y="56"/>
                    <a:pt x="41" y="53"/>
                    <a:pt x="45" y="47"/>
                  </a:cubicBezTo>
                  <a:cubicBezTo>
                    <a:pt x="46" y="49"/>
                    <a:pt x="47" y="50"/>
                    <a:pt x="47" y="52"/>
                  </a:cubicBezTo>
                  <a:close/>
                  <a:moveTo>
                    <a:pt x="54" y="34"/>
                  </a:moveTo>
                  <a:cubicBezTo>
                    <a:pt x="59" y="32"/>
                    <a:pt x="63" y="30"/>
                    <a:pt x="67" y="27"/>
                  </a:cubicBezTo>
                  <a:cubicBezTo>
                    <a:pt x="70" y="25"/>
                    <a:pt x="73" y="24"/>
                    <a:pt x="77" y="23"/>
                  </a:cubicBezTo>
                  <a:cubicBezTo>
                    <a:pt x="75" y="23"/>
                    <a:pt x="71" y="27"/>
                    <a:pt x="68" y="29"/>
                  </a:cubicBezTo>
                  <a:cubicBezTo>
                    <a:pt x="63" y="32"/>
                    <a:pt x="58" y="36"/>
                    <a:pt x="54" y="41"/>
                  </a:cubicBezTo>
                  <a:cubicBezTo>
                    <a:pt x="54" y="38"/>
                    <a:pt x="54" y="36"/>
                    <a:pt x="54" y="34"/>
                  </a:cubicBezTo>
                  <a:close/>
                  <a:moveTo>
                    <a:pt x="89" y="28"/>
                  </a:moveTo>
                  <a:cubicBezTo>
                    <a:pt x="90" y="29"/>
                    <a:pt x="90" y="30"/>
                    <a:pt x="91" y="31"/>
                  </a:cubicBezTo>
                  <a:cubicBezTo>
                    <a:pt x="85" y="35"/>
                    <a:pt x="77" y="38"/>
                    <a:pt x="70" y="42"/>
                  </a:cubicBezTo>
                  <a:cubicBezTo>
                    <a:pt x="64" y="45"/>
                    <a:pt x="59" y="48"/>
                    <a:pt x="53" y="51"/>
                  </a:cubicBezTo>
                  <a:cubicBezTo>
                    <a:pt x="53" y="51"/>
                    <a:pt x="53" y="51"/>
                    <a:pt x="53" y="51"/>
                  </a:cubicBezTo>
                  <a:cubicBezTo>
                    <a:pt x="59" y="47"/>
                    <a:pt x="65" y="43"/>
                    <a:pt x="70" y="39"/>
                  </a:cubicBezTo>
                  <a:cubicBezTo>
                    <a:pt x="74" y="37"/>
                    <a:pt x="78" y="34"/>
                    <a:pt x="82" y="32"/>
                  </a:cubicBezTo>
                  <a:cubicBezTo>
                    <a:pt x="82" y="31"/>
                    <a:pt x="83" y="31"/>
                    <a:pt x="84" y="30"/>
                  </a:cubicBezTo>
                  <a:cubicBezTo>
                    <a:pt x="86" y="29"/>
                    <a:pt x="88" y="28"/>
                    <a:pt x="89" y="28"/>
                  </a:cubicBezTo>
                  <a:close/>
                  <a:moveTo>
                    <a:pt x="123" y="12"/>
                  </a:moveTo>
                  <a:cubicBezTo>
                    <a:pt x="122" y="12"/>
                    <a:pt x="122" y="12"/>
                    <a:pt x="122" y="12"/>
                  </a:cubicBezTo>
                  <a:cubicBezTo>
                    <a:pt x="114" y="16"/>
                    <a:pt x="107" y="21"/>
                    <a:pt x="98" y="24"/>
                  </a:cubicBezTo>
                  <a:cubicBezTo>
                    <a:pt x="98" y="23"/>
                    <a:pt x="99" y="23"/>
                    <a:pt x="99" y="22"/>
                  </a:cubicBezTo>
                  <a:cubicBezTo>
                    <a:pt x="101" y="20"/>
                    <a:pt x="104" y="18"/>
                    <a:pt x="107" y="17"/>
                  </a:cubicBezTo>
                  <a:cubicBezTo>
                    <a:pt x="110" y="14"/>
                    <a:pt x="114" y="12"/>
                    <a:pt x="118" y="9"/>
                  </a:cubicBezTo>
                  <a:cubicBezTo>
                    <a:pt x="120" y="10"/>
                    <a:pt x="121" y="11"/>
                    <a:pt x="123" y="12"/>
                  </a:cubicBezTo>
                  <a:close/>
                  <a:moveTo>
                    <a:pt x="127" y="16"/>
                  </a:moveTo>
                  <a:cubicBezTo>
                    <a:pt x="107" y="27"/>
                    <a:pt x="88" y="40"/>
                    <a:pt x="68" y="51"/>
                  </a:cubicBezTo>
                  <a:cubicBezTo>
                    <a:pt x="48" y="63"/>
                    <a:pt x="27" y="73"/>
                    <a:pt x="8" y="86"/>
                  </a:cubicBezTo>
                  <a:cubicBezTo>
                    <a:pt x="7" y="87"/>
                    <a:pt x="8" y="88"/>
                    <a:pt x="9" y="87"/>
                  </a:cubicBezTo>
                  <a:cubicBezTo>
                    <a:pt x="28" y="74"/>
                    <a:pt x="49" y="64"/>
                    <a:pt x="69" y="53"/>
                  </a:cubicBezTo>
                  <a:cubicBezTo>
                    <a:pt x="78" y="47"/>
                    <a:pt x="88" y="41"/>
                    <a:pt x="98" y="35"/>
                  </a:cubicBezTo>
                  <a:cubicBezTo>
                    <a:pt x="107" y="30"/>
                    <a:pt x="118" y="24"/>
                    <a:pt x="125" y="18"/>
                  </a:cubicBezTo>
                  <a:cubicBezTo>
                    <a:pt x="117" y="25"/>
                    <a:pt x="107" y="30"/>
                    <a:pt x="98" y="36"/>
                  </a:cubicBezTo>
                  <a:cubicBezTo>
                    <a:pt x="87" y="42"/>
                    <a:pt x="77" y="49"/>
                    <a:pt x="66" y="55"/>
                  </a:cubicBezTo>
                  <a:cubicBezTo>
                    <a:pt x="55" y="62"/>
                    <a:pt x="44" y="68"/>
                    <a:pt x="34" y="75"/>
                  </a:cubicBezTo>
                  <a:cubicBezTo>
                    <a:pt x="25" y="80"/>
                    <a:pt x="16" y="85"/>
                    <a:pt x="9" y="91"/>
                  </a:cubicBezTo>
                  <a:cubicBezTo>
                    <a:pt x="8" y="90"/>
                    <a:pt x="7" y="89"/>
                    <a:pt x="7" y="87"/>
                  </a:cubicBezTo>
                  <a:cubicBezTo>
                    <a:pt x="7" y="87"/>
                    <a:pt x="7" y="87"/>
                    <a:pt x="7" y="87"/>
                  </a:cubicBezTo>
                  <a:cubicBezTo>
                    <a:pt x="24" y="72"/>
                    <a:pt x="46" y="63"/>
                    <a:pt x="66" y="51"/>
                  </a:cubicBezTo>
                  <a:cubicBezTo>
                    <a:pt x="77" y="44"/>
                    <a:pt x="87" y="37"/>
                    <a:pt x="98" y="30"/>
                  </a:cubicBezTo>
                  <a:cubicBezTo>
                    <a:pt x="107" y="25"/>
                    <a:pt x="116" y="20"/>
                    <a:pt x="124" y="13"/>
                  </a:cubicBezTo>
                  <a:cubicBezTo>
                    <a:pt x="125" y="14"/>
                    <a:pt x="126" y="15"/>
                    <a:pt x="127" y="16"/>
                  </a:cubicBezTo>
                  <a:close/>
                  <a:moveTo>
                    <a:pt x="130" y="22"/>
                  </a:moveTo>
                  <a:cubicBezTo>
                    <a:pt x="121" y="26"/>
                    <a:pt x="113" y="32"/>
                    <a:pt x="105" y="37"/>
                  </a:cubicBezTo>
                  <a:cubicBezTo>
                    <a:pt x="94" y="43"/>
                    <a:pt x="83" y="49"/>
                    <a:pt x="72" y="55"/>
                  </a:cubicBezTo>
                  <a:cubicBezTo>
                    <a:pt x="62" y="61"/>
                    <a:pt x="51" y="66"/>
                    <a:pt x="41" y="72"/>
                  </a:cubicBezTo>
                  <a:cubicBezTo>
                    <a:pt x="36" y="75"/>
                    <a:pt x="31" y="78"/>
                    <a:pt x="26" y="81"/>
                  </a:cubicBezTo>
                  <a:cubicBezTo>
                    <a:pt x="25" y="81"/>
                    <a:pt x="25" y="81"/>
                    <a:pt x="24" y="82"/>
                  </a:cubicBezTo>
                  <a:cubicBezTo>
                    <a:pt x="40" y="71"/>
                    <a:pt x="57" y="63"/>
                    <a:pt x="73" y="53"/>
                  </a:cubicBezTo>
                  <a:cubicBezTo>
                    <a:pt x="91" y="42"/>
                    <a:pt x="111" y="32"/>
                    <a:pt x="127" y="17"/>
                  </a:cubicBezTo>
                  <a:cubicBezTo>
                    <a:pt x="128" y="19"/>
                    <a:pt x="129" y="20"/>
                    <a:pt x="130" y="22"/>
                  </a:cubicBezTo>
                  <a:close/>
                  <a:moveTo>
                    <a:pt x="154" y="16"/>
                  </a:moveTo>
                  <a:cubicBezTo>
                    <a:pt x="155" y="15"/>
                    <a:pt x="164" y="10"/>
                    <a:pt x="161" y="12"/>
                  </a:cubicBezTo>
                  <a:cubicBezTo>
                    <a:pt x="158" y="14"/>
                    <a:pt x="155" y="16"/>
                    <a:pt x="152" y="18"/>
                  </a:cubicBezTo>
                  <a:cubicBezTo>
                    <a:pt x="145" y="22"/>
                    <a:pt x="138" y="27"/>
                    <a:pt x="131" y="31"/>
                  </a:cubicBezTo>
                  <a:cubicBezTo>
                    <a:pt x="119" y="40"/>
                    <a:pt x="105" y="47"/>
                    <a:pt x="92" y="55"/>
                  </a:cubicBezTo>
                  <a:cubicBezTo>
                    <a:pt x="79" y="62"/>
                    <a:pt x="66" y="69"/>
                    <a:pt x="53" y="77"/>
                  </a:cubicBezTo>
                  <a:cubicBezTo>
                    <a:pt x="41" y="84"/>
                    <a:pt x="30" y="92"/>
                    <a:pt x="18" y="99"/>
                  </a:cubicBezTo>
                  <a:cubicBezTo>
                    <a:pt x="17" y="98"/>
                    <a:pt x="15" y="97"/>
                    <a:pt x="14" y="97"/>
                  </a:cubicBezTo>
                  <a:cubicBezTo>
                    <a:pt x="24" y="94"/>
                    <a:pt x="33" y="86"/>
                    <a:pt x="42" y="81"/>
                  </a:cubicBezTo>
                  <a:cubicBezTo>
                    <a:pt x="55" y="74"/>
                    <a:pt x="68" y="67"/>
                    <a:pt x="81" y="60"/>
                  </a:cubicBezTo>
                  <a:cubicBezTo>
                    <a:pt x="94" y="53"/>
                    <a:pt x="107" y="46"/>
                    <a:pt x="120" y="38"/>
                  </a:cubicBezTo>
                  <a:cubicBezTo>
                    <a:pt x="131" y="31"/>
                    <a:pt x="142" y="22"/>
                    <a:pt x="154" y="16"/>
                  </a:cubicBezTo>
                  <a:close/>
                  <a:moveTo>
                    <a:pt x="171" y="15"/>
                  </a:moveTo>
                  <a:cubicBezTo>
                    <a:pt x="153" y="25"/>
                    <a:pt x="137" y="37"/>
                    <a:pt x="119" y="47"/>
                  </a:cubicBezTo>
                  <a:cubicBezTo>
                    <a:pt x="116" y="49"/>
                    <a:pt x="112" y="51"/>
                    <a:pt x="109" y="53"/>
                  </a:cubicBezTo>
                  <a:cubicBezTo>
                    <a:pt x="107" y="54"/>
                    <a:pt x="105" y="55"/>
                    <a:pt x="102" y="56"/>
                  </a:cubicBezTo>
                  <a:cubicBezTo>
                    <a:pt x="78" y="68"/>
                    <a:pt x="54" y="81"/>
                    <a:pt x="30" y="93"/>
                  </a:cubicBezTo>
                  <a:cubicBezTo>
                    <a:pt x="30" y="93"/>
                    <a:pt x="31" y="93"/>
                    <a:pt x="31" y="92"/>
                  </a:cubicBezTo>
                  <a:cubicBezTo>
                    <a:pt x="37" y="89"/>
                    <a:pt x="42" y="85"/>
                    <a:pt x="48" y="81"/>
                  </a:cubicBezTo>
                  <a:cubicBezTo>
                    <a:pt x="61" y="73"/>
                    <a:pt x="74" y="66"/>
                    <a:pt x="87" y="59"/>
                  </a:cubicBezTo>
                  <a:cubicBezTo>
                    <a:pt x="113" y="44"/>
                    <a:pt x="139" y="28"/>
                    <a:pt x="164" y="11"/>
                  </a:cubicBezTo>
                  <a:cubicBezTo>
                    <a:pt x="167" y="12"/>
                    <a:pt x="169" y="13"/>
                    <a:pt x="171" y="15"/>
                  </a:cubicBezTo>
                  <a:close/>
                  <a:moveTo>
                    <a:pt x="177" y="29"/>
                  </a:moveTo>
                  <a:cubicBezTo>
                    <a:pt x="177" y="30"/>
                    <a:pt x="177" y="31"/>
                    <a:pt x="177" y="31"/>
                  </a:cubicBezTo>
                  <a:cubicBezTo>
                    <a:pt x="176" y="32"/>
                    <a:pt x="175" y="33"/>
                    <a:pt x="174" y="34"/>
                  </a:cubicBezTo>
                  <a:cubicBezTo>
                    <a:pt x="173" y="34"/>
                    <a:pt x="173" y="34"/>
                    <a:pt x="173" y="34"/>
                  </a:cubicBezTo>
                  <a:cubicBezTo>
                    <a:pt x="168" y="37"/>
                    <a:pt x="162" y="40"/>
                    <a:pt x="157" y="42"/>
                  </a:cubicBezTo>
                  <a:cubicBezTo>
                    <a:pt x="144" y="49"/>
                    <a:pt x="132" y="57"/>
                    <a:pt x="119" y="63"/>
                  </a:cubicBezTo>
                  <a:cubicBezTo>
                    <a:pt x="94" y="76"/>
                    <a:pt x="68" y="88"/>
                    <a:pt x="44" y="102"/>
                  </a:cubicBezTo>
                  <a:cubicBezTo>
                    <a:pt x="39" y="105"/>
                    <a:pt x="35" y="108"/>
                    <a:pt x="31" y="111"/>
                  </a:cubicBezTo>
                  <a:cubicBezTo>
                    <a:pt x="29" y="113"/>
                    <a:pt x="27" y="114"/>
                    <a:pt x="25" y="116"/>
                  </a:cubicBezTo>
                  <a:cubicBezTo>
                    <a:pt x="28" y="113"/>
                    <a:pt x="31" y="110"/>
                    <a:pt x="34" y="107"/>
                  </a:cubicBezTo>
                  <a:cubicBezTo>
                    <a:pt x="35" y="107"/>
                    <a:pt x="35" y="107"/>
                    <a:pt x="35" y="107"/>
                  </a:cubicBezTo>
                  <a:cubicBezTo>
                    <a:pt x="36" y="106"/>
                    <a:pt x="36" y="106"/>
                    <a:pt x="36" y="105"/>
                  </a:cubicBezTo>
                  <a:cubicBezTo>
                    <a:pt x="42" y="101"/>
                    <a:pt x="49" y="96"/>
                    <a:pt x="55" y="92"/>
                  </a:cubicBezTo>
                  <a:cubicBezTo>
                    <a:pt x="73" y="81"/>
                    <a:pt x="91" y="71"/>
                    <a:pt x="109" y="60"/>
                  </a:cubicBezTo>
                  <a:cubicBezTo>
                    <a:pt x="132" y="49"/>
                    <a:pt x="155" y="39"/>
                    <a:pt x="176" y="25"/>
                  </a:cubicBezTo>
                  <a:cubicBezTo>
                    <a:pt x="177" y="26"/>
                    <a:pt x="177" y="28"/>
                    <a:pt x="177" y="29"/>
                  </a:cubicBezTo>
                  <a:close/>
                  <a:moveTo>
                    <a:pt x="31" y="120"/>
                  </a:moveTo>
                  <a:cubicBezTo>
                    <a:pt x="45" y="111"/>
                    <a:pt x="60" y="105"/>
                    <a:pt x="75" y="96"/>
                  </a:cubicBezTo>
                  <a:cubicBezTo>
                    <a:pt x="90" y="88"/>
                    <a:pt x="105" y="80"/>
                    <a:pt x="120" y="72"/>
                  </a:cubicBezTo>
                  <a:cubicBezTo>
                    <a:pt x="135" y="65"/>
                    <a:pt x="150" y="58"/>
                    <a:pt x="165" y="51"/>
                  </a:cubicBezTo>
                  <a:cubicBezTo>
                    <a:pt x="176" y="45"/>
                    <a:pt x="186" y="39"/>
                    <a:pt x="197" y="33"/>
                  </a:cubicBezTo>
                  <a:cubicBezTo>
                    <a:pt x="195" y="34"/>
                    <a:pt x="193" y="36"/>
                    <a:pt x="191" y="37"/>
                  </a:cubicBezTo>
                  <a:cubicBezTo>
                    <a:pt x="184" y="42"/>
                    <a:pt x="176" y="46"/>
                    <a:pt x="169" y="50"/>
                  </a:cubicBezTo>
                  <a:cubicBezTo>
                    <a:pt x="151" y="60"/>
                    <a:pt x="133" y="68"/>
                    <a:pt x="115" y="77"/>
                  </a:cubicBezTo>
                  <a:cubicBezTo>
                    <a:pt x="98" y="86"/>
                    <a:pt x="81" y="95"/>
                    <a:pt x="64" y="104"/>
                  </a:cubicBezTo>
                  <a:cubicBezTo>
                    <a:pt x="50" y="112"/>
                    <a:pt x="36" y="119"/>
                    <a:pt x="24" y="129"/>
                  </a:cubicBezTo>
                  <a:cubicBezTo>
                    <a:pt x="23" y="129"/>
                    <a:pt x="23" y="128"/>
                    <a:pt x="22" y="127"/>
                  </a:cubicBezTo>
                  <a:cubicBezTo>
                    <a:pt x="24" y="126"/>
                    <a:pt x="25" y="125"/>
                    <a:pt x="27" y="124"/>
                  </a:cubicBezTo>
                  <a:cubicBezTo>
                    <a:pt x="28" y="123"/>
                    <a:pt x="30" y="121"/>
                    <a:pt x="31" y="120"/>
                  </a:cubicBezTo>
                  <a:close/>
                  <a:moveTo>
                    <a:pt x="30" y="134"/>
                  </a:moveTo>
                  <a:cubicBezTo>
                    <a:pt x="28" y="133"/>
                    <a:pt x="27" y="132"/>
                    <a:pt x="25" y="131"/>
                  </a:cubicBezTo>
                  <a:cubicBezTo>
                    <a:pt x="38" y="121"/>
                    <a:pt x="54" y="114"/>
                    <a:pt x="68" y="107"/>
                  </a:cubicBezTo>
                  <a:cubicBezTo>
                    <a:pt x="85" y="99"/>
                    <a:pt x="102" y="91"/>
                    <a:pt x="118" y="83"/>
                  </a:cubicBezTo>
                  <a:cubicBezTo>
                    <a:pt x="135" y="75"/>
                    <a:pt x="152" y="67"/>
                    <a:pt x="169" y="59"/>
                  </a:cubicBezTo>
                  <a:cubicBezTo>
                    <a:pt x="177" y="56"/>
                    <a:pt x="185" y="52"/>
                    <a:pt x="193" y="48"/>
                  </a:cubicBezTo>
                  <a:cubicBezTo>
                    <a:pt x="200" y="45"/>
                    <a:pt x="207" y="42"/>
                    <a:pt x="213" y="37"/>
                  </a:cubicBezTo>
                  <a:cubicBezTo>
                    <a:pt x="201" y="48"/>
                    <a:pt x="182" y="54"/>
                    <a:pt x="167" y="61"/>
                  </a:cubicBezTo>
                  <a:cubicBezTo>
                    <a:pt x="150" y="69"/>
                    <a:pt x="133" y="77"/>
                    <a:pt x="117" y="85"/>
                  </a:cubicBezTo>
                  <a:cubicBezTo>
                    <a:pt x="87" y="100"/>
                    <a:pt x="57" y="115"/>
                    <a:pt x="30" y="134"/>
                  </a:cubicBezTo>
                  <a:close/>
                  <a:moveTo>
                    <a:pt x="26" y="123"/>
                  </a:moveTo>
                  <a:cubicBezTo>
                    <a:pt x="24" y="123"/>
                    <a:pt x="23" y="124"/>
                    <a:pt x="23" y="125"/>
                  </a:cubicBezTo>
                  <a:cubicBezTo>
                    <a:pt x="23" y="125"/>
                    <a:pt x="22" y="126"/>
                    <a:pt x="22" y="126"/>
                  </a:cubicBezTo>
                  <a:cubicBezTo>
                    <a:pt x="21" y="125"/>
                    <a:pt x="21" y="123"/>
                    <a:pt x="21" y="122"/>
                  </a:cubicBezTo>
                  <a:cubicBezTo>
                    <a:pt x="31" y="112"/>
                    <a:pt x="43" y="104"/>
                    <a:pt x="55" y="97"/>
                  </a:cubicBezTo>
                  <a:cubicBezTo>
                    <a:pt x="70" y="89"/>
                    <a:pt x="85" y="81"/>
                    <a:pt x="101" y="73"/>
                  </a:cubicBezTo>
                  <a:cubicBezTo>
                    <a:pt x="115" y="66"/>
                    <a:pt x="129" y="60"/>
                    <a:pt x="143" y="52"/>
                  </a:cubicBezTo>
                  <a:cubicBezTo>
                    <a:pt x="144" y="51"/>
                    <a:pt x="145" y="51"/>
                    <a:pt x="146" y="50"/>
                  </a:cubicBezTo>
                  <a:cubicBezTo>
                    <a:pt x="145" y="51"/>
                    <a:pt x="143" y="52"/>
                    <a:pt x="141" y="53"/>
                  </a:cubicBezTo>
                  <a:cubicBezTo>
                    <a:pt x="126" y="62"/>
                    <a:pt x="110" y="70"/>
                    <a:pt x="95" y="78"/>
                  </a:cubicBezTo>
                  <a:cubicBezTo>
                    <a:pt x="80" y="86"/>
                    <a:pt x="66" y="94"/>
                    <a:pt x="52" y="103"/>
                  </a:cubicBezTo>
                  <a:cubicBezTo>
                    <a:pt x="46" y="107"/>
                    <a:pt x="40" y="112"/>
                    <a:pt x="34" y="116"/>
                  </a:cubicBezTo>
                  <a:cubicBezTo>
                    <a:pt x="31" y="118"/>
                    <a:pt x="28" y="121"/>
                    <a:pt x="26" y="123"/>
                  </a:cubicBezTo>
                  <a:close/>
                  <a:moveTo>
                    <a:pt x="79" y="70"/>
                  </a:moveTo>
                  <a:cubicBezTo>
                    <a:pt x="62" y="80"/>
                    <a:pt x="46" y="91"/>
                    <a:pt x="29" y="101"/>
                  </a:cubicBezTo>
                  <a:cubicBezTo>
                    <a:pt x="26" y="101"/>
                    <a:pt x="23" y="101"/>
                    <a:pt x="20" y="99"/>
                  </a:cubicBezTo>
                  <a:cubicBezTo>
                    <a:pt x="40" y="90"/>
                    <a:pt x="60" y="80"/>
                    <a:pt x="79" y="70"/>
                  </a:cubicBezTo>
                  <a:close/>
                  <a:moveTo>
                    <a:pt x="36" y="104"/>
                  </a:moveTo>
                  <a:cubicBezTo>
                    <a:pt x="36" y="104"/>
                    <a:pt x="36" y="104"/>
                    <a:pt x="36" y="103"/>
                  </a:cubicBezTo>
                  <a:cubicBezTo>
                    <a:pt x="36" y="102"/>
                    <a:pt x="35" y="101"/>
                    <a:pt x="34" y="101"/>
                  </a:cubicBezTo>
                  <a:cubicBezTo>
                    <a:pt x="33" y="101"/>
                    <a:pt x="33" y="101"/>
                    <a:pt x="33" y="101"/>
                  </a:cubicBezTo>
                  <a:cubicBezTo>
                    <a:pt x="42" y="97"/>
                    <a:pt x="51" y="90"/>
                    <a:pt x="60" y="85"/>
                  </a:cubicBezTo>
                  <a:cubicBezTo>
                    <a:pt x="69" y="81"/>
                    <a:pt x="77" y="76"/>
                    <a:pt x="86" y="72"/>
                  </a:cubicBezTo>
                  <a:cubicBezTo>
                    <a:pt x="69" y="82"/>
                    <a:pt x="51" y="91"/>
                    <a:pt x="36" y="104"/>
                  </a:cubicBezTo>
                  <a:close/>
                  <a:moveTo>
                    <a:pt x="128" y="50"/>
                  </a:moveTo>
                  <a:cubicBezTo>
                    <a:pt x="128" y="50"/>
                    <a:pt x="128" y="50"/>
                    <a:pt x="128" y="50"/>
                  </a:cubicBezTo>
                  <a:cubicBezTo>
                    <a:pt x="139" y="44"/>
                    <a:pt x="150" y="38"/>
                    <a:pt x="161" y="31"/>
                  </a:cubicBezTo>
                  <a:cubicBezTo>
                    <a:pt x="163" y="29"/>
                    <a:pt x="166" y="28"/>
                    <a:pt x="168" y="26"/>
                  </a:cubicBezTo>
                  <a:cubicBezTo>
                    <a:pt x="168" y="27"/>
                    <a:pt x="179" y="21"/>
                    <a:pt x="172" y="26"/>
                  </a:cubicBezTo>
                  <a:cubicBezTo>
                    <a:pt x="165" y="30"/>
                    <a:pt x="159" y="34"/>
                    <a:pt x="152" y="38"/>
                  </a:cubicBezTo>
                  <a:cubicBezTo>
                    <a:pt x="144" y="42"/>
                    <a:pt x="136" y="46"/>
                    <a:pt x="128" y="50"/>
                  </a:cubicBezTo>
                  <a:close/>
                  <a:moveTo>
                    <a:pt x="143" y="40"/>
                  </a:moveTo>
                  <a:cubicBezTo>
                    <a:pt x="130" y="47"/>
                    <a:pt x="117" y="54"/>
                    <a:pt x="105" y="61"/>
                  </a:cubicBezTo>
                  <a:cubicBezTo>
                    <a:pt x="95" y="66"/>
                    <a:pt x="85" y="71"/>
                    <a:pt x="75" y="76"/>
                  </a:cubicBezTo>
                  <a:cubicBezTo>
                    <a:pt x="60" y="84"/>
                    <a:pt x="46" y="92"/>
                    <a:pt x="32" y="101"/>
                  </a:cubicBezTo>
                  <a:cubicBezTo>
                    <a:pt x="48" y="91"/>
                    <a:pt x="64" y="81"/>
                    <a:pt x="80" y="71"/>
                  </a:cubicBezTo>
                  <a:cubicBezTo>
                    <a:pt x="97" y="61"/>
                    <a:pt x="115" y="52"/>
                    <a:pt x="132" y="42"/>
                  </a:cubicBezTo>
                  <a:cubicBezTo>
                    <a:pt x="146" y="34"/>
                    <a:pt x="161" y="27"/>
                    <a:pt x="172" y="16"/>
                  </a:cubicBezTo>
                  <a:cubicBezTo>
                    <a:pt x="172" y="16"/>
                    <a:pt x="172" y="16"/>
                    <a:pt x="172" y="16"/>
                  </a:cubicBezTo>
                  <a:cubicBezTo>
                    <a:pt x="174" y="17"/>
                    <a:pt x="175" y="20"/>
                    <a:pt x="176" y="23"/>
                  </a:cubicBezTo>
                  <a:cubicBezTo>
                    <a:pt x="164" y="24"/>
                    <a:pt x="153" y="34"/>
                    <a:pt x="143" y="40"/>
                  </a:cubicBezTo>
                  <a:close/>
                  <a:moveTo>
                    <a:pt x="146" y="32"/>
                  </a:moveTo>
                  <a:cubicBezTo>
                    <a:pt x="152" y="28"/>
                    <a:pt x="159" y="23"/>
                    <a:pt x="167" y="19"/>
                  </a:cubicBezTo>
                  <a:cubicBezTo>
                    <a:pt x="167" y="19"/>
                    <a:pt x="167" y="19"/>
                    <a:pt x="168" y="18"/>
                  </a:cubicBezTo>
                  <a:cubicBezTo>
                    <a:pt x="168" y="18"/>
                    <a:pt x="167" y="19"/>
                    <a:pt x="167" y="19"/>
                  </a:cubicBezTo>
                  <a:cubicBezTo>
                    <a:pt x="164" y="21"/>
                    <a:pt x="161" y="23"/>
                    <a:pt x="158" y="25"/>
                  </a:cubicBezTo>
                  <a:cubicBezTo>
                    <a:pt x="154" y="28"/>
                    <a:pt x="150" y="30"/>
                    <a:pt x="146" y="32"/>
                  </a:cubicBezTo>
                  <a:close/>
                  <a:moveTo>
                    <a:pt x="9" y="92"/>
                  </a:moveTo>
                  <a:cubicBezTo>
                    <a:pt x="30" y="79"/>
                    <a:pt x="51" y="68"/>
                    <a:pt x="73" y="56"/>
                  </a:cubicBezTo>
                  <a:cubicBezTo>
                    <a:pt x="77" y="54"/>
                    <a:pt x="81" y="52"/>
                    <a:pt x="85" y="49"/>
                  </a:cubicBezTo>
                  <a:cubicBezTo>
                    <a:pt x="79" y="53"/>
                    <a:pt x="74" y="56"/>
                    <a:pt x="68" y="59"/>
                  </a:cubicBezTo>
                  <a:cubicBezTo>
                    <a:pt x="49" y="69"/>
                    <a:pt x="29" y="81"/>
                    <a:pt x="12" y="95"/>
                  </a:cubicBezTo>
                  <a:cubicBezTo>
                    <a:pt x="11" y="94"/>
                    <a:pt x="10" y="93"/>
                    <a:pt x="9" y="92"/>
                  </a:cubicBezTo>
                  <a:close/>
                  <a:moveTo>
                    <a:pt x="6" y="82"/>
                  </a:moveTo>
                  <a:cubicBezTo>
                    <a:pt x="13" y="77"/>
                    <a:pt x="20" y="72"/>
                    <a:pt x="28" y="67"/>
                  </a:cubicBezTo>
                  <a:cubicBezTo>
                    <a:pt x="28" y="67"/>
                    <a:pt x="28" y="67"/>
                    <a:pt x="28" y="67"/>
                  </a:cubicBezTo>
                  <a:cubicBezTo>
                    <a:pt x="28" y="67"/>
                    <a:pt x="28" y="67"/>
                    <a:pt x="28" y="67"/>
                  </a:cubicBezTo>
                  <a:cubicBezTo>
                    <a:pt x="30" y="68"/>
                    <a:pt x="31" y="67"/>
                    <a:pt x="31" y="65"/>
                  </a:cubicBezTo>
                  <a:cubicBezTo>
                    <a:pt x="35" y="63"/>
                    <a:pt x="40" y="61"/>
                    <a:pt x="43" y="58"/>
                  </a:cubicBezTo>
                  <a:cubicBezTo>
                    <a:pt x="46" y="57"/>
                    <a:pt x="48" y="56"/>
                    <a:pt x="50" y="54"/>
                  </a:cubicBezTo>
                  <a:cubicBezTo>
                    <a:pt x="51" y="54"/>
                    <a:pt x="52" y="54"/>
                    <a:pt x="53" y="53"/>
                  </a:cubicBezTo>
                  <a:cubicBezTo>
                    <a:pt x="59" y="50"/>
                    <a:pt x="65" y="47"/>
                    <a:pt x="71" y="43"/>
                  </a:cubicBezTo>
                  <a:cubicBezTo>
                    <a:pt x="77" y="39"/>
                    <a:pt x="85" y="36"/>
                    <a:pt x="92" y="32"/>
                  </a:cubicBezTo>
                  <a:cubicBezTo>
                    <a:pt x="92" y="32"/>
                    <a:pt x="92" y="32"/>
                    <a:pt x="92" y="32"/>
                  </a:cubicBezTo>
                  <a:cubicBezTo>
                    <a:pt x="82" y="39"/>
                    <a:pt x="72" y="45"/>
                    <a:pt x="62" y="51"/>
                  </a:cubicBezTo>
                  <a:cubicBezTo>
                    <a:pt x="44" y="63"/>
                    <a:pt x="23" y="72"/>
                    <a:pt x="6" y="86"/>
                  </a:cubicBezTo>
                  <a:cubicBezTo>
                    <a:pt x="6" y="85"/>
                    <a:pt x="6" y="83"/>
                    <a:pt x="6" y="82"/>
                  </a:cubicBezTo>
                  <a:close/>
                  <a:moveTo>
                    <a:pt x="31" y="63"/>
                  </a:moveTo>
                  <a:cubicBezTo>
                    <a:pt x="31" y="63"/>
                    <a:pt x="31" y="63"/>
                    <a:pt x="31" y="63"/>
                  </a:cubicBezTo>
                  <a:cubicBezTo>
                    <a:pt x="33" y="62"/>
                    <a:pt x="34" y="61"/>
                    <a:pt x="36" y="60"/>
                  </a:cubicBezTo>
                  <a:cubicBezTo>
                    <a:pt x="38" y="58"/>
                    <a:pt x="40" y="57"/>
                    <a:pt x="42" y="56"/>
                  </a:cubicBezTo>
                  <a:cubicBezTo>
                    <a:pt x="43" y="55"/>
                    <a:pt x="44" y="55"/>
                    <a:pt x="44" y="55"/>
                  </a:cubicBezTo>
                  <a:cubicBezTo>
                    <a:pt x="40" y="57"/>
                    <a:pt x="36" y="60"/>
                    <a:pt x="31" y="63"/>
                  </a:cubicBezTo>
                  <a:close/>
                  <a:moveTo>
                    <a:pt x="98" y="26"/>
                  </a:moveTo>
                  <a:cubicBezTo>
                    <a:pt x="105" y="23"/>
                    <a:pt x="112" y="19"/>
                    <a:pt x="119" y="15"/>
                  </a:cubicBezTo>
                  <a:cubicBezTo>
                    <a:pt x="112" y="20"/>
                    <a:pt x="104" y="25"/>
                    <a:pt x="97" y="29"/>
                  </a:cubicBezTo>
                  <a:cubicBezTo>
                    <a:pt x="97" y="29"/>
                    <a:pt x="97" y="29"/>
                    <a:pt x="97" y="28"/>
                  </a:cubicBezTo>
                  <a:cubicBezTo>
                    <a:pt x="97" y="27"/>
                    <a:pt x="97" y="27"/>
                    <a:pt x="98" y="26"/>
                  </a:cubicBezTo>
                  <a:close/>
                  <a:moveTo>
                    <a:pt x="53" y="48"/>
                  </a:moveTo>
                  <a:cubicBezTo>
                    <a:pt x="53" y="47"/>
                    <a:pt x="53" y="46"/>
                    <a:pt x="53" y="45"/>
                  </a:cubicBezTo>
                  <a:cubicBezTo>
                    <a:pt x="60" y="40"/>
                    <a:pt x="68" y="37"/>
                    <a:pt x="75" y="34"/>
                  </a:cubicBezTo>
                  <a:cubicBezTo>
                    <a:pt x="68" y="39"/>
                    <a:pt x="60" y="43"/>
                    <a:pt x="53" y="48"/>
                  </a:cubicBezTo>
                  <a:close/>
                  <a:moveTo>
                    <a:pt x="20" y="58"/>
                  </a:moveTo>
                  <a:cubicBezTo>
                    <a:pt x="19" y="57"/>
                    <a:pt x="18" y="56"/>
                    <a:pt x="17" y="55"/>
                  </a:cubicBezTo>
                  <a:cubicBezTo>
                    <a:pt x="23" y="53"/>
                    <a:pt x="28" y="48"/>
                    <a:pt x="33" y="45"/>
                  </a:cubicBezTo>
                  <a:cubicBezTo>
                    <a:pt x="40" y="40"/>
                    <a:pt x="36" y="43"/>
                    <a:pt x="32" y="46"/>
                  </a:cubicBezTo>
                  <a:cubicBezTo>
                    <a:pt x="28" y="50"/>
                    <a:pt x="24" y="54"/>
                    <a:pt x="21" y="58"/>
                  </a:cubicBezTo>
                  <a:cubicBezTo>
                    <a:pt x="20" y="58"/>
                    <a:pt x="20" y="58"/>
                    <a:pt x="20" y="58"/>
                  </a:cubicBezTo>
                  <a:close/>
                  <a:moveTo>
                    <a:pt x="19" y="53"/>
                  </a:moveTo>
                  <a:cubicBezTo>
                    <a:pt x="18" y="52"/>
                    <a:pt x="18" y="51"/>
                    <a:pt x="20" y="50"/>
                  </a:cubicBezTo>
                  <a:cubicBezTo>
                    <a:pt x="22" y="49"/>
                    <a:pt x="23" y="48"/>
                    <a:pt x="24" y="47"/>
                  </a:cubicBezTo>
                  <a:cubicBezTo>
                    <a:pt x="27" y="43"/>
                    <a:pt x="31" y="40"/>
                    <a:pt x="34" y="36"/>
                  </a:cubicBezTo>
                  <a:cubicBezTo>
                    <a:pt x="34" y="36"/>
                    <a:pt x="34" y="36"/>
                    <a:pt x="34" y="36"/>
                  </a:cubicBezTo>
                  <a:cubicBezTo>
                    <a:pt x="36" y="37"/>
                    <a:pt x="38" y="38"/>
                    <a:pt x="39" y="40"/>
                  </a:cubicBezTo>
                  <a:cubicBezTo>
                    <a:pt x="32" y="43"/>
                    <a:pt x="26" y="49"/>
                    <a:pt x="19" y="53"/>
                  </a:cubicBezTo>
                  <a:close/>
                  <a:moveTo>
                    <a:pt x="14" y="50"/>
                  </a:moveTo>
                  <a:cubicBezTo>
                    <a:pt x="20" y="47"/>
                    <a:pt x="26" y="41"/>
                    <a:pt x="32" y="38"/>
                  </a:cubicBezTo>
                  <a:cubicBezTo>
                    <a:pt x="26" y="41"/>
                    <a:pt x="20" y="48"/>
                    <a:pt x="15" y="53"/>
                  </a:cubicBezTo>
                  <a:cubicBezTo>
                    <a:pt x="15" y="52"/>
                    <a:pt x="14" y="51"/>
                    <a:pt x="14" y="50"/>
                  </a:cubicBezTo>
                  <a:close/>
                  <a:moveTo>
                    <a:pt x="26" y="67"/>
                  </a:moveTo>
                  <a:cubicBezTo>
                    <a:pt x="19" y="71"/>
                    <a:pt x="12" y="75"/>
                    <a:pt x="6" y="80"/>
                  </a:cubicBezTo>
                  <a:cubicBezTo>
                    <a:pt x="7" y="72"/>
                    <a:pt x="17" y="67"/>
                    <a:pt x="26" y="67"/>
                  </a:cubicBezTo>
                  <a:close/>
                  <a:moveTo>
                    <a:pt x="30" y="109"/>
                  </a:moveTo>
                  <a:cubicBezTo>
                    <a:pt x="27" y="112"/>
                    <a:pt x="24" y="115"/>
                    <a:pt x="22" y="118"/>
                  </a:cubicBezTo>
                  <a:cubicBezTo>
                    <a:pt x="22" y="118"/>
                    <a:pt x="22" y="117"/>
                    <a:pt x="23" y="116"/>
                  </a:cubicBezTo>
                  <a:cubicBezTo>
                    <a:pt x="24" y="113"/>
                    <a:pt x="27" y="111"/>
                    <a:pt x="30" y="109"/>
                  </a:cubicBezTo>
                  <a:close/>
                  <a:moveTo>
                    <a:pt x="36" y="136"/>
                  </a:moveTo>
                  <a:cubicBezTo>
                    <a:pt x="47" y="127"/>
                    <a:pt x="62" y="123"/>
                    <a:pt x="75" y="117"/>
                  </a:cubicBezTo>
                  <a:cubicBezTo>
                    <a:pt x="89" y="109"/>
                    <a:pt x="104" y="102"/>
                    <a:pt x="118" y="94"/>
                  </a:cubicBezTo>
                  <a:cubicBezTo>
                    <a:pt x="133" y="87"/>
                    <a:pt x="149" y="80"/>
                    <a:pt x="165" y="74"/>
                  </a:cubicBezTo>
                  <a:cubicBezTo>
                    <a:pt x="180" y="67"/>
                    <a:pt x="194" y="59"/>
                    <a:pt x="209" y="53"/>
                  </a:cubicBezTo>
                  <a:cubicBezTo>
                    <a:pt x="212" y="52"/>
                    <a:pt x="214" y="51"/>
                    <a:pt x="210" y="53"/>
                  </a:cubicBezTo>
                  <a:cubicBezTo>
                    <a:pt x="207" y="56"/>
                    <a:pt x="203" y="57"/>
                    <a:pt x="199" y="59"/>
                  </a:cubicBezTo>
                  <a:cubicBezTo>
                    <a:pt x="193" y="63"/>
                    <a:pt x="186" y="67"/>
                    <a:pt x="179" y="70"/>
                  </a:cubicBezTo>
                  <a:cubicBezTo>
                    <a:pt x="165" y="77"/>
                    <a:pt x="151" y="83"/>
                    <a:pt x="137" y="91"/>
                  </a:cubicBezTo>
                  <a:cubicBezTo>
                    <a:pt x="123" y="99"/>
                    <a:pt x="109" y="106"/>
                    <a:pt x="95" y="113"/>
                  </a:cubicBezTo>
                  <a:cubicBezTo>
                    <a:pt x="81" y="121"/>
                    <a:pt x="66" y="127"/>
                    <a:pt x="52" y="136"/>
                  </a:cubicBezTo>
                  <a:cubicBezTo>
                    <a:pt x="47" y="137"/>
                    <a:pt x="41" y="137"/>
                    <a:pt x="36" y="136"/>
                  </a:cubicBezTo>
                  <a:close/>
                  <a:moveTo>
                    <a:pt x="219" y="58"/>
                  </a:moveTo>
                  <a:cubicBezTo>
                    <a:pt x="214" y="62"/>
                    <a:pt x="209" y="65"/>
                    <a:pt x="204" y="68"/>
                  </a:cubicBezTo>
                  <a:cubicBezTo>
                    <a:pt x="192" y="77"/>
                    <a:pt x="179" y="83"/>
                    <a:pt x="166" y="89"/>
                  </a:cubicBezTo>
                  <a:cubicBezTo>
                    <a:pt x="140" y="100"/>
                    <a:pt x="115" y="113"/>
                    <a:pt x="89" y="124"/>
                  </a:cubicBezTo>
                  <a:cubicBezTo>
                    <a:pt x="86" y="126"/>
                    <a:pt x="83" y="128"/>
                    <a:pt x="80" y="129"/>
                  </a:cubicBezTo>
                  <a:cubicBezTo>
                    <a:pt x="77" y="131"/>
                    <a:pt x="73" y="133"/>
                    <a:pt x="70" y="135"/>
                  </a:cubicBezTo>
                  <a:cubicBezTo>
                    <a:pt x="69" y="134"/>
                    <a:pt x="69" y="133"/>
                    <a:pt x="69" y="133"/>
                  </a:cubicBezTo>
                  <a:cubicBezTo>
                    <a:pt x="75" y="131"/>
                    <a:pt x="80" y="128"/>
                    <a:pt x="86" y="125"/>
                  </a:cubicBezTo>
                  <a:cubicBezTo>
                    <a:pt x="99" y="119"/>
                    <a:pt x="112" y="112"/>
                    <a:pt x="126" y="106"/>
                  </a:cubicBezTo>
                  <a:cubicBezTo>
                    <a:pt x="153" y="93"/>
                    <a:pt x="179" y="81"/>
                    <a:pt x="205" y="67"/>
                  </a:cubicBezTo>
                  <a:cubicBezTo>
                    <a:pt x="210" y="64"/>
                    <a:pt x="214" y="61"/>
                    <a:pt x="218" y="58"/>
                  </a:cubicBezTo>
                  <a:cubicBezTo>
                    <a:pt x="218" y="58"/>
                    <a:pt x="219" y="58"/>
                    <a:pt x="219" y="58"/>
                  </a:cubicBezTo>
                  <a:close/>
                  <a:moveTo>
                    <a:pt x="240" y="68"/>
                  </a:moveTo>
                  <a:cubicBezTo>
                    <a:pt x="241" y="69"/>
                    <a:pt x="242" y="71"/>
                    <a:pt x="242" y="72"/>
                  </a:cubicBezTo>
                  <a:cubicBezTo>
                    <a:pt x="212" y="86"/>
                    <a:pt x="180" y="95"/>
                    <a:pt x="149" y="109"/>
                  </a:cubicBezTo>
                  <a:cubicBezTo>
                    <a:pt x="133" y="116"/>
                    <a:pt x="118" y="124"/>
                    <a:pt x="102" y="131"/>
                  </a:cubicBezTo>
                  <a:cubicBezTo>
                    <a:pt x="95" y="134"/>
                    <a:pt x="87" y="137"/>
                    <a:pt x="80" y="141"/>
                  </a:cubicBezTo>
                  <a:cubicBezTo>
                    <a:pt x="104" y="128"/>
                    <a:pt x="128" y="116"/>
                    <a:pt x="152" y="105"/>
                  </a:cubicBezTo>
                  <a:cubicBezTo>
                    <a:pt x="181" y="92"/>
                    <a:pt x="213" y="84"/>
                    <a:pt x="240" y="68"/>
                  </a:cubicBezTo>
                  <a:close/>
                  <a:moveTo>
                    <a:pt x="140" y="142"/>
                  </a:moveTo>
                  <a:cubicBezTo>
                    <a:pt x="139" y="141"/>
                    <a:pt x="138" y="139"/>
                    <a:pt x="137" y="138"/>
                  </a:cubicBezTo>
                  <a:cubicBezTo>
                    <a:pt x="145" y="136"/>
                    <a:pt x="152" y="133"/>
                    <a:pt x="160" y="130"/>
                  </a:cubicBezTo>
                  <a:cubicBezTo>
                    <a:pt x="180" y="123"/>
                    <a:pt x="200" y="118"/>
                    <a:pt x="219" y="110"/>
                  </a:cubicBezTo>
                  <a:cubicBezTo>
                    <a:pt x="224" y="107"/>
                    <a:pt x="229" y="104"/>
                    <a:pt x="234" y="102"/>
                  </a:cubicBezTo>
                  <a:cubicBezTo>
                    <a:pt x="230" y="104"/>
                    <a:pt x="226" y="107"/>
                    <a:pt x="221" y="109"/>
                  </a:cubicBezTo>
                  <a:cubicBezTo>
                    <a:pt x="212" y="112"/>
                    <a:pt x="204" y="115"/>
                    <a:pt x="196" y="119"/>
                  </a:cubicBezTo>
                  <a:cubicBezTo>
                    <a:pt x="186" y="123"/>
                    <a:pt x="176" y="127"/>
                    <a:pt x="166" y="132"/>
                  </a:cubicBezTo>
                  <a:cubicBezTo>
                    <a:pt x="157" y="136"/>
                    <a:pt x="149" y="138"/>
                    <a:pt x="140" y="142"/>
                  </a:cubicBezTo>
                  <a:close/>
                  <a:moveTo>
                    <a:pt x="99" y="143"/>
                  </a:moveTo>
                  <a:cubicBezTo>
                    <a:pt x="106" y="143"/>
                    <a:pt x="112" y="141"/>
                    <a:pt x="118" y="138"/>
                  </a:cubicBezTo>
                  <a:cubicBezTo>
                    <a:pt x="129" y="133"/>
                    <a:pt x="141" y="128"/>
                    <a:pt x="153" y="123"/>
                  </a:cubicBezTo>
                  <a:cubicBezTo>
                    <a:pt x="177" y="114"/>
                    <a:pt x="201" y="106"/>
                    <a:pt x="225" y="97"/>
                  </a:cubicBezTo>
                  <a:cubicBezTo>
                    <a:pt x="205" y="104"/>
                    <a:pt x="186" y="113"/>
                    <a:pt x="167" y="122"/>
                  </a:cubicBezTo>
                  <a:cubicBezTo>
                    <a:pt x="146" y="131"/>
                    <a:pt x="123" y="138"/>
                    <a:pt x="103" y="148"/>
                  </a:cubicBezTo>
                  <a:cubicBezTo>
                    <a:pt x="101" y="147"/>
                    <a:pt x="100" y="145"/>
                    <a:pt x="99" y="143"/>
                  </a:cubicBezTo>
                  <a:close/>
                  <a:moveTo>
                    <a:pt x="104" y="149"/>
                  </a:moveTo>
                  <a:cubicBezTo>
                    <a:pt x="113" y="146"/>
                    <a:pt x="122" y="142"/>
                    <a:pt x="131" y="138"/>
                  </a:cubicBezTo>
                  <a:cubicBezTo>
                    <a:pt x="131" y="139"/>
                    <a:pt x="131" y="139"/>
                    <a:pt x="131" y="139"/>
                  </a:cubicBezTo>
                  <a:cubicBezTo>
                    <a:pt x="122" y="142"/>
                    <a:pt x="113" y="146"/>
                    <a:pt x="104" y="149"/>
                  </a:cubicBezTo>
                  <a:close/>
                  <a:moveTo>
                    <a:pt x="206" y="112"/>
                  </a:moveTo>
                  <a:cubicBezTo>
                    <a:pt x="194" y="116"/>
                    <a:pt x="183" y="121"/>
                    <a:pt x="172" y="124"/>
                  </a:cubicBezTo>
                  <a:cubicBezTo>
                    <a:pt x="160" y="128"/>
                    <a:pt x="148" y="133"/>
                    <a:pt x="136" y="137"/>
                  </a:cubicBezTo>
                  <a:cubicBezTo>
                    <a:pt x="136" y="137"/>
                    <a:pt x="136" y="137"/>
                    <a:pt x="135" y="137"/>
                  </a:cubicBezTo>
                  <a:cubicBezTo>
                    <a:pt x="146" y="132"/>
                    <a:pt x="157" y="128"/>
                    <a:pt x="167" y="123"/>
                  </a:cubicBezTo>
                  <a:cubicBezTo>
                    <a:pt x="178" y="118"/>
                    <a:pt x="190" y="114"/>
                    <a:pt x="200" y="109"/>
                  </a:cubicBezTo>
                  <a:cubicBezTo>
                    <a:pt x="210" y="105"/>
                    <a:pt x="221" y="102"/>
                    <a:pt x="229" y="96"/>
                  </a:cubicBezTo>
                  <a:cubicBezTo>
                    <a:pt x="229" y="95"/>
                    <a:pt x="229" y="95"/>
                    <a:pt x="229" y="95"/>
                  </a:cubicBezTo>
                  <a:cubicBezTo>
                    <a:pt x="229" y="95"/>
                    <a:pt x="229" y="95"/>
                    <a:pt x="230" y="96"/>
                  </a:cubicBezTo>
                  <a:cubicBezTo>
                    <a:pt x="232" y="97"/>
                    <a:pt x="234" y="99"/>
                    <a:pt x="235" y="101"/>
                  </a:cubicBezTo>
                  <a:cubicBezTo>
                    <a:pt x="225" y="104"/>
                    <a:pt x="216" y="109"/>
                    <a:pt x="206" y="112"/>
                  </a:cubicBezTo>
                  <a:close/>
                  <a:moveTo>
                    <a:pt x="229" y="91"/>
                  </a:moveTo>
                  <a:cubicBezTo>
                    <a:pt x="228" y="92"/>
                    <a:pt x="228" y="93"/>
                    <a:pt x="229" y="94"/>
                  </a:cubicBezTo>
                  <a:cubicBezTo>
                    <a:pt x="228" y="94"/>
                    <a:pt x="228" y="94"/>
                    <a:pt x="228" y="94"/>
                  </a:cubicBezTo>
                  <a:cubicBezTo>
                    <a:pt x="204" y="103"/>
                    <a:pt x="180" y="112"/>
                    <a:pt x="155" y="121"/>
                  </a:cubicBezTo>
                  <a:cubicBezTo>
                    <a:pt x="145" y="125"/>
                    <a:pt x="134" y="128"/>
                    <a:pt x="124" y="133"/>
                  </a:cubicBezTo>
                  <a:cubicBezTo>
                    <a:pt x="119" y="136"/>
                    <a:pt x="113" y="139"/>
                    <a:pt x="107" y="141"/>
                  </a:cubicBezTo>
                  <a:cubicBezTo>
                    <a:pt x="107" y="141"/>
                    <a:pt x="97" y="143"/>
                    <a:pt x="101" y="142"/>
                  </a:cubicBezTo>
                  <a:cubicBezTo>
                    <a:pt x="104" y="140"/>
                    <a:pt x="108" y="139"/>
                    <a:pt x="111" y="137"/>
                  </a:cubicBezTo>
                  <a:cubicBezTo>
                    <a:pt x="135" y="128"/>
                    <a:pt x="159" y="118"/>
                    <a:pt x="183" y="109"/>
                  </a:cubicBezTo>
                  <a:cubicBezTo>
                    <a:pt x="198" y="103"/>
                    <a:pt x="215" y="99"/>
                    <a:pt x="229" y="91"/>
                  </a:cubicBezTo>
                  <a:cubicBezTo>
                    <a:pt x="229" y="91"/>
                    <a:pt x="229" y="91"/>
                    <a:pt x="229" y="91"/>
                  </a:cubicBezTo>
                  <a:close/>
                  <a:moveTo>
                    <a:pt x="240" y="82"/>
                  </a:moveTo>
                  <a:cubicBezTo>
                    <a:pt x="227" y="85"/>
                    <a:pt x="216" y="92"/>
                    <a:pt x="203" y="96"/>
                  </a:cubicBezTo>
                  <a:cubicBezTo>
                    <a:pt x="191" y="100"/>
                    <a:pt x="179" y="104"/>
                    <a:pt x="167" y="110"/>
                  </a:cubicBezTo>
                  <a:cubicBezTo>
                    <a:pt x="156" y="114"/>
                    <a:pt x="145" y="118"/>
                    <a:pt x="133" y="123"/>
                  </a:cubicBezTo>
                  <a:cubicBezTo>
                    <a:pt x="147" y="116"/>
                    <a:pt x="162" y="110"/>
                    <a:pt x="176" y="104"/>
                  </a:cubicBezTo>
                  <a:cubicBezTo>
                    <a:pt x="188" y="99"/>
                    <a:pt x="200" y="94"/>
                    <a:pt x="212" y="89"/>
                  </a:cubicBezTo>
                  <a:cubicBezTo>
                    <a:pt x="222" y="84"/>
                    <a:pt x="235" y="82"/>
                    <a:pt x="242" y="74"/>
                  </a:cubicBezTo>
                  <a:cubicBezTo>
                    <a:pt x="242" y="77"/>
                    <a:pt x="241" y="79"/>
                    <a:pt x="240" y="82"/>
                  </a:cubicBezTo>
                  <a:close/>
                  <a:moveTo>
                    <a:pt x="49" y="169"/>
                  </a:moveTo>
                  <a:cubicBezTo>
                    <a:pt x="49" y="169"/>
                    <a:pt x="50" y="169"/>
                    <a:pt x="50" y="169"/>
                  </a:cubicBezTo>
                  <a:cubicBezTo>
                    <a:pt x="50" y="169"/>
                    <a:pt x="49" y="170"/>
                    <a:pt x="48" y="170"/>
                  </a:cubicBezTo>
                  <a:cubicBezTo>
                    <a:pt x="48" y="170"/>
                    <a:pt x="48" y="169"/>
                    <a:pt x="49" y="169"/>
                  </a:cubicBezTo>
                  <a:close/>
                  <a:moveTo>
                    <a:pt x="58" y="166"/>
                  </a:moveTo>
                  <a:cubicBezTo>
                    <a:pt x="55" y="166"/>
                    <a:pt x="53" y="167"/>
                    <a:pt x="50" y="167"/>
                  </a:cubicBezTo>
                  <a:cubicBezTo>
                    <a:pt x="52" y="166"/>
                    <a:pt x="54" y="164"/>
                    <a:pt x="55" y="162"/>
                  </a:cubicBezTo>
                  <a:cubicBezTo>
                    <a:pt x="61" y="160"/>
                    <a:pt x="67" y="159"/>
                    <a:pt x="73" y="156"/>
                  </a:cubicBezTo>
                  <a:cubicBezTo>
                    <a:pt x="68" y="160"/>
                    <a:pt x="63" y="163"/>
                    <a:pt x="58" y="166"/>
                  </a:cubicBezTo>
                  <a:close/>
                  <a:moveTo>
                    <a:pt x="145" y="107"/>
                  </a:moveTo>
                  <a:cubicBezTo>
                    <a:pt x="117" y="119"/>
                    <a:pt x="91" y="133"/>
                    <a:pt x="65" y="148"/>
                  </a:cubicBezTo>
                  <a:cubicBezTo>
                    <a:pt x="66" y="146"/>
                    <a:pt x="67" y="144"/>
                    <a:pt x="67" y="142"/>
                  </a:cubicBezTo>
                  <a:cubicBezTo>
                    <a:pt x="97" y="127"/>
                    <a:pt x="128" y="113"/>
                    <a:pt x="159" y="100"/>
                  </a:cubicBezTo>
                  <a:cubicBezTo>
                    <a:pt x="174" y="94"/>
                    <a:pt x="190" y="88"/>
                    <a:pt x="205" y="82"/>
                  </a:cubicBezTo>
                  <a:cubicBezTo>
                    <a:pt x="212" y="79"/>
                    <a:pt x="219" y="76"/>
                    <a:pt x="226" y="73"/>
                  </a:cubicBezTo>
                  <a:cubicBezTo>
                    <a:pt x="227" y="73"/>
                    <a:pt x="228" y="73"/>
                    <a:pt x="228" y="72"/>
                  </a:cubicBezTo>
                  <a:cubicBezTo>
                    <a:pt x="202" y="86"/>
                    <a:pt x="172" y="94"/>
                    <a:pt x="145" y="107"/>
                  </a:cubicBezTo>
                  <a:close/>
                  <a:moveTo>
                    <a:pt x="69" y="139"/>
                  </a:moveTo>
                  <a:cubicBezTo>
                    <a:pt x="69" y="139"/>
                    <a:pt x="68" y="139"/>
                    <a:pt x="68" y="140"/>
                  </a:cubicBezTo>
                  <a:cubicBezTo>
                    <a:pt x="68" y="139"/>
                    <a:pt x="68" y="138"/>
                    <a:pt x="69" y="137"/>
                  </a:cubicBezTo>
                  <a:cubicBezTo>
                    <a:pt x="69" y="137"/>
                    <a:pt x="69" y="137"/>
                    <a:pt x="69" y="137"/>
                  </a:cubicBezTo>
                  <a:cubicBezTo>
                    <a:pt x="69" y="137"/>
                    <a:pt x="69" y="137"/>
                    <a:pt x="69" y="137"/>
                  </a:cubicBezTo>
                  <a:cubicBezTo>
                    <a:pt x="80" y="132"/>
                    <a:pt x="90" y="126"/>
                    <a:pt x="101" y="121"/>
                  </a:cubicBezTo>
                  <a:cubicBezTo>
                    <a:pt x="108" y="117"/>
                    <a:pt x="116" y="114"/>
                    <a:pt x="123" y="110"/>
                  </a:cubicBezTo>
                  <a:cubicBezTo>
                    <a:pt x="150" y="98"/>
                    <a:pt x="178" y="87"/>
                    <a:pt x="204" y="74"/>
                  </a:cubicBezTo>
                  <a:cubicBezTo>
                    <a:pt x="210" y="72"/>
                    <a:pt x="217" y="68"/>
                    <a:pt x="223" y="65"/>
                  </a:cubicBezTo>
                  <a:cubicBezTo>
                    <a:pt x="223" y="65"/>
                    <a:pt x="223" y="65"/>
                    <a:pt x="224" y="64"/>
                  </a:cubicBezTo>
                  <a:cubicBezTo>
                    <a:pt x="212" y="71"/>
                    <a:pt x="200" y="77"/>
                    <a:pt x="188" y="83"/>
                  </a:cubicBezTo>
                  <a:cubicBezTo>
                    <a:pt x="163" y="95"/>
                    <a:pt x="138" y="105"/>
                    <a:pt x="113" y="117"/>
                  </a:cubicBezTo>
                  <a:cubicBezTo>
                    <a:pt x="98" y="125"/>
                    <a:pt x="84" y="132"/>
                    <a:pt x="69" y="139"/>
                  </a:cubicBezTo>
                  <a:close/>
                  <a:moveTo>
                    <a:pt x="214" y="55"/>
                  </a:moveTo>
                  <a:cubicBezTo>
                    <a:pt x="213" y="56"/>
                    <a:pt x="213" y="57"/>
                    <a:pt x="214" y="58"/>
                  </a:cubicBezTo>
                  <a:cubicBezTo>
                    <a:pt x="214" y="58"/>
                    <a:pt x="215" y="59"/>
                    <a:pt x="215" y="59"/>
                  </a:cubicBezTo>
                  <a:cubicBezTo>
                    <a:pt x="206" y="64"/>
                    <a:pt x="198" y="69"/>
                    <a:pt x="189" y="74"/>
                  </a:cubicBezTo>
                  <a:cubicBezTo>
                    <a:pt x="174" y="82"/>
                    <a:pt x="160" y="89"/>
                    <a:pt x="145" y="96"/>
                  </a:cubicBezTo>
                  <a:cubicBezTo>
                    <a:pt x="130" y="103"/>
                    <a:pt x="115" y="110"/>
                    <a:pt x="100" y="117"/>
                  </a:cubicBezTo>
                  <a:cubicBezTo>
                    <a:pt x="89" y="122"/>
                    <a:pt x="78" y="127"/>
                    <a:pt x="67" y="132"/>
                  </a:cubicBezTo>
                  <a:cubicBezTo>
                    <a:pt x="67" y="132"/>
                    <a:pt x="66" y="132"/>
                    <a:pt x="65" y="132"/>
                  </a:cubicBezTo>
                  <a:cubicBezTo>
                    <a:pt x="63" y="134"/>
                    <a:pt x="60" y="135"/>
                    <a:pt x="57" y="135"/>
                  </a:cubicBezTo>
                  <a:cubicBezTo>
                    <a:pt x="62" y="133"/>
                    <a:pt x="67" y="129"/>
                    <a:pt x="71" y="127"/>
                  </a:cubicBezTo>
                  <a:cubicBezTo>
                    <a:pt x="78" y="123"/>
                    <a:pt x="85" y="120"/>
                    <a:pt x="93" y="116"/>
                  </a:cubicBezTo>
                  <a:cubicBezTo>
                    <a:pt x="107" y="108"/>
                    <a:pt x="121" y="102"/>
                    <a:pt x="135" y="94"/>
                  </a:cubicBezTo>
                  <a:cubicBezTo>
                    <a:pt x="149" y="86"/>
                    <a:pt x="162" y="79"/>
                    <a:pt x="177" y="73"/>
                  </a:cubicBezTo>
                  <a:cubicBezTo>
                    <a:pt x="189" y="67"/>
                    <a:pt x="204" y="60"/>
                    <a:pt x="215" y="52"/>
                  </a:cubicBezTo>
                  <a:cubicBezTo>
                    <a:pt x="215" y="53"/>
                    <a:pt x="215" y="54"/>
                    <a:pt x="214" y="55"/>
                  </a:cubicBezTo>
                  <a:close/>
                  <a:moveTo>
                    <a:pt x="77" y="153"/>
                  </a:moveTo>
                  <a:cubicBezTo>
                    <a:pt x="70" y="156"/>
                    <a:pt x="64" y="158"/>
                    <a:pt x="57" y="160"/>
                  </a:cubicBezTo>
                  <a:cubicBezTo>
                    <a:pt x="57" y="160"/>
                    <a:pt x="58" y="159"/>
                    <a:pt x="59" y="158"/>
                  </a:cubicBezTo>
                  <a:cubicBezTo>
                    <a:pt x="63" y="157"/>
                    <a:pt x="67" y="155"/>
                    <a:pt x="71" y="153"/>
                  </a:cubicBezTo>
                  <a:cubicBezTo>
                    <a:pt x="73" y="151"/>
                    <a:pt x="76" y="150"/>
                    <a:pt x="78" y="149"/>
                  </a:cubicBezTo>
                  <a:cubicBezTo>
                    <a:pt x="81" y="147"/>
                    <a:pt x="84" y="146"/>
                    <a:pt x="87" y="145"/>
                  </a:cubicBezTo>
                  <a:cubicBezTo>
                    <a:pt x="84" y="148"/>
                    <a:pt x="80" y="151"/>
                    <a:pt x="77" y="153"/>
                  </a:cubicBezTo>
                  <a:close/>
                  <a:moveTo>
                    <a:pt x="89" y="142"/>
                  </a:moveTo>
                  <a:cubicBezTo>
                    <a:pt x="89" y="142"/>
                    <a:pt x="89" y="142"/>
                    <a:pt x="89" y="142"/>
                  </a:cubicBezTo>
                  <a:cubicBezTo>
                    <a:pt x="79" y="146"/>
                    <a:pt x="70" y="153"/>
                    <a:pt x="60" y="156"/>
                  </a:cubicBezTo>
                  <a:cubicBezTo>
                    <a:pt x="61" y="155"/>
                    <a:pt x="62" y="153"/>
                    <a:pt x="63" y="152"/>
                  </a:cubicBezTo>
                  <a:cubicBezTo>
                    <a:pt x="73" y="147"/>
                    <a:pt x="83" y="141"/>
                    <a:pt x="93" y="137"/>
                  </a:cubicBezTo>
                  <a:cubicBezTo>
                    <a:pt x="106" y="131"/>
                    <a:pt x="118" y="125"/>
                    <a:pt x="131" y="119"/>
                  </a:cubicBezTo>
                  <a:cubicBezTo>
                    <a:pt x="158" y="106"/>
                    <a:pt x="186" y="96"/>
                    <a:pt x="214" y="86"/>
                  </a:cubicBezTo>
                  <a:cubicBezTo>
                    <a:pt x="220" y="84"/>
                    <a:pt x="225" y="81"/>
                    <a:pt x="230" y="79"/>
                  </a:cubicBezTo>
                  <a:cubicBezTo>
                    <a:pt x="233" y="78"/>
                    <a:pt x="237" y="76"/>
                    <a:pt x="240" y="75"/>
                  </a:cubicBezTo>
                  <a:cubicBezTo>
                    <a:pt x="245" y="73"/>
                    <a:pt x="231" y="79"/>
                    <a:pt x="232" y="79"/>
                  </a:cubicBezTo>
                  <a:cubicBezTo>
                    <a:pt x="219" y="84"/>
                    <a:pt x="206" y="90"/>
                    <a:pt x="192" y="96"/>
                  </a:cubicBezTo>
                  <a:cubicBezTo>
                    <a:pt x="166" y="106"/>
                    <a:pt x="140" y="117"/>
                    <a:pt x="115" y="130"/>
                  </a:cubicBezTo>
                  <a:cubicBezTo>
                    <a:pt x="114" y="130"/>
                    <a:pt x="113" y="130"/>
                    <a:pt x="113" y="131"/>
                  </a:cubicBezTo>
                  <a:cubicBezTo>
                    <a:pt x="107" y="133"/>
                    <a:pt x="101" y="136"/>
                    <a:pt x="96" y="139"/>
                  </a:cubicBezTo>
                  <a:cubicBezTo>
                    <a:pt x="95" y="138"/>
                    <a:pt x="95" y="138"/>
                    <a:pt x="94" y="138"/>
                  </a:cubicBezTo>
                  <a:cubicBezTo>
                    <a:pt x="93" y="138"/>
                    <a:pt x="92" y="138"/>
                    <a:pt x="92" y="139"/>
                  </a:cubicBezTo>
                  <a:cubicBezTo>
                    <a:pt x="91" y="140"/>
                    <a:pt x="90" y="141"/>
                    <a:pt x="89" y="142"/>
                  </a:cubicBezTo>
                  <a:close/>
                  <a:moveTo>
                    <a:pt x="97" y="140"/>
                  </a:moveTo>
                  <a:cubicBezTo>
                    <a:pt x="102" y="138"/>
                    <a:pt x="106" y="135"/>
                    <a:pt x="111" y="133"/>
                  </a:cubicBezTo>
                  <a:cubicBezTo>
                    <a:pt x="112" y="133"/>
                    <a:pt x="112" y="133"/>
                    <a:pt x="113" y="132"/>
                  </a:cubicBezTo>
                  <a:cubicBezTo>
                    <a:pt x="126" y="127"/>
                    <a:pt x="138" y="123"/>
                    <a:pt x="151" y="118"/>
                  </a:cubicBezTo>
                  <a:cubicBezTo>
                    <a:pt x="164" y="113"/>
                    <a:pt x="177" y="106"/>
                    <a:pt x="190" y="102"/>
                  </a:cubicBezTo>
                  <a:cubicBezTo>
                    <a:pt x="203" y="97"/>
                    <a:pt x="216" y="93"/>
                    <a:pt x="229" y="87"/>
                  </a:cubicBezTo>
                  <a:cubicBezTo>
                    <a:pt x="228" y="87"/>
                    <a:pt x="239" y="82"/>
                    <a:pt x="238" y="83"/>
                  </a:cubicBezTo>
                  <a:cubicBezTo>
                    <a:pt x="238" y="83"/>
                    <a:pt x="238" y="84"/>
                    <a:pt x="238" y="84"/>
                  </a:cubicBezTo>
                  <a:cubicBezTo>
                    <a:pt x="238" y="84"/>
                    <a:pt x="237" y="84"/>
                    <a:pt x="237" y="85"/>
                  </a:cubicBezTo>
                  <a:cubicBezTo>
                    <a:pt x="235" y="86"/>
                    <a:pt x="232" y="88"/>
                    <a:pt x="229" y="89"/>
                  </a:cubicBezTo>
                  <a:cubicBezTo>
                    <a:pt x="223" y="92"/>
                    <a:pt x="217" y="95"/>
                    <a:pt x="210" y="97"/>
                  </a:cubicBezTo>
                  <a:cubicBezTo>
                    <a:pt x="197" y="102"/>
                    <a:pt x="183" y="107"/>
                    <a:pt x="170" y="113"/>
                  </a:cubicBezTo>
                  <a:cubicBezTo>
                    <a:pt x="146" y="122"/>
                    <a:pt x="121" y="130"/>
                    <a:pt x="98" y="142"/>
                  </a:cubicBezTo>
                  <a:cubicBezTo>
                    <a:pt x="97" y="141"/>
                    <a:pt x="97" y="140"/>
                    <a:pt x="97" y="140"/>
                  </a:cubicBezTo>
                  <a:cubicBezTo>
                    <a:pt x="97" y="140"/>
                    <a:pt x="97" y="140"/>
                    <a:pt x="97" y="140"/>
                  </a:cubicBezTo>
                  <a:close/>
                  <a:moveTo>
                    <a:pt x="105" y="150"/>
                  </a:moveTo>
                  <a:cubicBezTo>
                    <a:pt x="113" y="147"/>
                    <a:pt x="121" y="143"/>
                    <a:pt x="129" y="141"/>
                  </a:cubicBezTo>
                  <a:cubicBezTo>
                    <a:pt x="129" y="141"/>
                    <a:pt x="130" y="141"/>
                    <a:pt x="130" y="140"/>
                  </a:cubicBezTo>
                  <a:cubicBezTo>
                    <a:pt x="124" y="150"/>
                    <a:pt x="114" y="154"/>
                    <a:pt x="105" y="150"/>
                  </a:cubicBezTo>
                  <a:close/>
                  <a:moveTo>
                    <a:pt x="141" y="144"/>
                  </a:moveTo>
                  <a:cubicBezTo>
                    <a:pt x="158" y="138"/>
                    <a:pt x="175" y="133"/>
                    <a:pt x="191" y="127"/>
                  </a:cubicBezTo>
                  <a:cubicBezTo>
                    <a:pt x="199" y="125"/>
                    <a:pt x="207" y="122"/>
                    <a:pt x="215" y="119"/>
                  </a:cubicBezTo>
                  <a:cubicBezTo>
                    <a:pt x="219" y="117"/>
                    <a:pt x="224" y="115"/>
                    <a:pt x="228" y="114"/>
                  </a:cubicBezTo>
                  <a:cubicBezTo>
                    <a:pt x="229" y="114"/>
                    <a:pt x="239" y="110"/>
                    <a:pt x="233" y="113"/>
                  </a:cubicBezTo>
                  <a:cubicBezTo>
                    <a:pt x="215" y="122"/>
                    <a:pt x="195" y="129"/>
                    <a:pt x="176" y="137"/>
                  </a:cubicBezTo>
                  <a:cubicBezTo>
                    <a:pt x="176" y="136"/>
                    <a:pt x="175" y="137"/>
                    <a:pt x="175" y="137"/>
                  </a:cubicBezTo>
                  <a:cubicBezTo>
                    <a:pt x="166" y="141"/>
                    <a:pt x="157" y="145"/>
                    <a:pt x="149" y="150"/>
                  </a:cubicBezTo>
                  <a:cubicBezTo>
                    <a:pt x="146" y="148"/>
                    <a:pt x="144" y="146"/>
                    <a:pt x="141" y="144"/>
                  </a:cubicBezTo>
                  <a:close/>
                  <a:moveTo>
                    <a:pt x="210" y="132"/>
                  </a:moveTo>
                  <a:cubicBezTo>
                    <a:pt x="209" y="132"/>
                    <a:pt x="209" y="131"/>
                    <a:pt x="208" y="130"/>
                  </a:cubicBezTo>
                  <a:cubicBezTo>
                    <a:pt x="208" y="130"/>
                    <a:pt x="208" y="130"/>
                    <a:pt x="208" y="130"/>
                  </a:cubicBezTo>
                  <a:cubicBezTo>
                    <a:pt x="214" y="128"/>
                    <a:pt x="219" y="126"/>
                    <a:pt x="224" y="124"/>
                  </a:cubicBezTo>
                  <a:cubicBezTo>
                    <a:pt x="226" y="123"/>
                    <a:pt x="228" y="122"/>
                    <a:pt x="230" y="121"/>
                  </a:cubicBezTo>
                  <a:cubicBezTo>
                    <a:pt x="236" y="118"/>
                    <a:pt x="231" y="123"/>
                    <a:pt x="229" y="124"/>
                  </a:cubicBezTo>
                  <a:cubicBezTo>
                    <a:pt x="223" y="127"/>
                    <a:pt x="215" y="127"/>
                    <a:pt x="210" y="132"/>
                  </a:cubicBezTo>
                  <a:close/>
                  <a:moveTo>
                    <a:pt x="234" y="118"/>
                  </a:moveTo>
                  <a:cubicBezTo>
                    <a:pt x="230" y="119"/>
                    <a:pt x="226" y="121"/>
                    <a:pt x="223" y="123"/>
                  </a:cubicBezTo>
                  <a:cubicBezTo>
                    <a:pt x="218" y="125"/>
                    <a:pt x="213" y="127"/>
                    <a:pt x="208" y="129"/>
                  </a:cubicBezTo>
                  <a:cubicBezTo>
                    <a:pt x="207" y="129"/>
                    <a:pt x="207" y="130"/>
                    <a:pt x="207" y="130"/>
                  </a:cubicBezTo>
                  <a:cubicBezTo>
                    <a:pt x="207" y="130"/>
                    <a:pt x="207" y="129"/>
                    <a:pt x="206" y="129"/>
                  </a:cubicBezTo>
                  <a:cubicBezTo>
                    <a:pt x="205" y="128"/>
                    <a:pt x="204" y="128"/>
                    <a:pt x="204" y="128"/>
                  </a:cubicBezTo>
                  <a:cubicBezTo>
                    <a:pt x="203" y="128"/>
                    <a:pt x="202" y="129"/>
                    <a:pt x="201" y="129"/>
                  </a:cubicBezTo>
                  <a:cubicBezTo>
                    <a:pt x="200" y="129"/>
                    <a:pt x="200" y="130"/>
                    <a:pt x="199" y="130"/>
                  </a:cubicBezTo>
                  <a:cubicBezTo>
                    <a:pt x="202" y="129"/>
                    <a:pt x="204" y="127"/>
                    <a:pt x="207" y="126"/>
                  </a:cubicBezTo>
                  <a:cubicBezTo>
                    <a:pt x="214" y="123"/>
                    <a:pt x="221" y="120"/>
                    <a:pt x="227" y="117"/>
                  </a:cubicBezTo>
                  <a:cubicBezTo>
                    <a:pt x="231" y="115"/>
                    <a:pt x="234" y="114"/>
                    <a:pt x="237" y="111"/>
                  </a:cubicBezTo>
                  <a:cubicBezTo>
                    <a:pt x="237" y="114"/>
                    <a:pt x="236" y="116"/>
                    <a:pt x="235" y="118"/>
                  </a:cubicBezTo>
                  <a:cubicBezTo>
                    <a:pt x="235" y="118"/>
                    <a:pt x="234" y="118"/>
                    <a:pt x="234" y="118"/>
                  </a:cubicBezTo>
                  <a:close/>
                  <a:moveTo>
                    <a:pt x="185" y="140"/>
                  </a:moveTo>
                  <a:cubicBezTo>
                    <a:pt x="183" y="140"/>
                    <a:pt x="182" y="139"/>
                    <a:pt x="181" y="138"/>
                  </a:cubicBezTo>
                  <a:cubicBezTo>
                    <a:pt x="182" y="138"/>
                    <a:pt x="184" y="137"/>
                    <a:pt x="186" y="136"/>
                  </a:cubicBezTo>
                  <a:cubicBezTo>
                    <a:pt x="189" y="135"/>
                    <a:pt x="192" y="133"/>
                    <a:pt x="196" y="132"/>
                  </a:cubicBezTo>
                  <a:cubicBezTo>
                    <a:pt x="199" y="131"/>
                    <a:pt x="201" y="131"/>
                    <a:pt x="197" y="134"/>
                  </a:cubicBezTo>
                  <a:cubicBezTo>
                    <a:pt x="193" y="136"/>
                    <a:pt x="189" y="137"/>
                    <a:pt x="185" y="140"/>
                  </a:cubicBezTo>
                  <a:cubicBezTo>
                    <a:pt x="185" y="140"/>
                    <a:pt x="185" y="140"/>
                    <a:pt x="185" y="140"/>
                  </a:cubicBezTo>
                  <a:close/>
                  <a:moveTo>
                    <a:pt x="191" y="138"/>
                  </a:moveTo>
                  <a:cubicBezTo>
                    <a:pt x="195" y="136"/>
                    <a:pt x="198" y="135"/>
                    <a:pt x="201" y="133"/>
                  </a:cubicBezTo>
                  <a:cubicBezTo>
                    <a:pt x="201" y="134"/>
                    <a:pt x="201" y="135"/>
                    <a:pt x="201" y="136"/>
                  </a:cubicBezTo>
                  <a:cubicBezTo>
                    <a:pt x="199" y="137"/>
                    <a:pt x="196" y="138"/>
                    <a:pt x="194" y="138"/>
                  </a:cubicBezTo>
                  <a:cubicBezTo>
                    <a:pt x="190" y="139"/>
                    <a:pt x="186" y="140"/>
                    <a:pt x="191" y="138"/>
                  </a:cubicBezTo>
                  <a:close/>
                  <a:moveTo>
                    <a:pt x="156" y="152"/>
                  </a:moveTo>
                  <a:cubicBezTo>
                    <a:pt x="154" y="152"/>
                    <a:pt x="152" y="152"/>
                    <a:pt x="150" y="151"/>
                  </a:cubicBezTo>
                  <a:cubicBezTo>
                    <a:pt x="157" y="148"/>
                    <a:pt x="164" y="145"/>
                    <a:pt x="172" y="142"/>
                  </a:cubicBezTo>
                  <a:cubicBezTo>
                    <a:pt x="168" y="147"/>
                    <a:pt x="162" y="152"/>
                    <a:pt x="156" y="152"/>
                  </a:cubicBezTo>
                  <a:close/>
                  <a:moveTo>
                    <a:pt x="187" y="141"/>
                  </a:moveTo>
                  <a:cubicBezTo>
                    <a:pt x="192" y="140"/>
                    <a:pt x="196" y="139"/>
                    <a:pt x="200" y="138"/>
                  </a:cubicBezTo>
                  <a:cubicBezTo>
                    <a:pt x="198" y="141"/>
                    <a:pt x="192" y="142"/>
                    <a:pt x="187" y="141"/>
                  </a:cubicBezTo>
                  <a:close/>
                  <a:moveTo>
                    <a:pt x="216" y="133"/>
                  </a:moveTo>
                  <a:cubicBezTo>
                    <a:pt x="218" y="133"/>
                    <a:pt x="221" y="132"/>
                    <a:pt x="223" y="131"/>
                  </a:cubicBezTo>
                  <a:cubicBezTo>
                    <a:pt x="221" y="132"/>
                    <a:pt x="218" y="133"/>
                    <a:pt x="216" y="133"/>
                  </a:cubicBezTo>
                  <a:close/>
                  <a:moveTo>
                    <a:pt x="226" y="129"/>
                  </a:moveTo>
                  <a:cubicBezTo>
                    <a:pt x="226" y="129"/>
                    <a:pt x="226" y="129"/>
                    <a:pt x="226" y="129"/>
                  </a:cubicBezTo>
                  <a:cubicBezTo>
                    <a:pt x="221" y="130"/>
                    <a:pt x="217" y="132"/>
                    <a:pt x="212" y="132"/>
                  </a:cubicBezTo>
                  <a:cubicBezTo>
                    <a:pt x="218" y="127"/>
                    <a:pt x="228" y="128"/>
                    <a:pt x="233" y="122"/>
                  </a:cubicBezTo>
                  <a:cubicBezTo>
                    <a:pt x="231" y="125"/>
                    <a:pt x="229" y="127"/>
                    <a:pt x="226" y="129"/>
                  </a:cubicBezTo>
                  <a:close/>
                  <a:moveTo>
                    <a:pt x="237" y="109"/>
                  </a:moveTo>
                  <a:cubicBezTo>
                    <a:pt x="219" y="115"/>
                    <a:pt x="202" y="122"/>
                    <a:pt x="184" y="128"/>
                  </a:cubicBezTo>
                  <a:cubicBezTo>
                    <a:pt x="177" y="130"/>
                    <a:pt x="170" y="133"/>
                    <a:pt x="164" y="135"/>
                  </a:cubicBezTo>
                  <a:cubicBezTo>
                    <a:pt x="175" y="130"/>
                    <a:pt x="186" y="125"/>
                    <a:pt x="197" y="120"/>
                  </a:cubicBezTo>
                  <a:cubicBezTo>
                    <a:pt x="209" y="114"/>
                    <a:pt x="226" y="112"/>
                    <a:pt x="236" y="102"/>
                  </a:cubicBezTo>
                  <a:cubicBezTo>
                    <a:pt x="237" y="104"/>
                    <a:pt x="238" y="107"/>
                    <a:pt x="237" y="109"/>
                  </a:cubicBezTo>
                  <a:close/>
                  <a:moveTo>
                    <a:pt x="240" y="66"/>
                  </a:moveTo>
                  <a:cubicBezTo>
                    <a:pt x="210" y="80"/>
                    <a:pt x="179" y="90"/>
                    <a:pt x="149" y="103"/>
                  </a:cubicBezTo>
                  <a:cubicBezTo>
                    <a:pt x="139" y="107"/>
                    <a:pt x="128" y="112"/>
                    <a:pt x="118" y="117"/>
                  </a:cubicBezTo>
                  <a:cubicBezTo>
                    <a:pt x="130" y="111"/>
                    <a:pt x="141" y="106"/>
                    <a:pt x="153" y="100"/>
                  </a:cubicBezTo>
                  <a:cubicBezTo>
                    <a:pt x="181" y="88"/>
                    <a:pt x="208" y="77"/>
                    <a:pt x="233" y="60"/>
                  </a:cubicBezTo>
                  <a:cubicBezTo>
                    <a:pt x="236" y="61"/>
                    <a:pt x="238" y="64"/>
                    <a:pt x="240" y="66"/>
                  </a:cubicBezTo>
                  <a:close/>
                  <a:moveTo>
                    <a:pt x="231" y="59"/>
                  </a:moveTo>
                  <a:cubicBezTo>
                    <a:pt x="219" y="65"/>
                    <a:pt x="206" y="72"/>
                    <a:pt x="194" y="78"/>
                  </a:cubicBezTo>
                  <a:cubicBezTo>
                    <a:pt x="179" y="85"/>
                    <a:pt x="164" y="92"/>
                    <a:pt x="149" y="98"/>
                  </a:cubicBezTo>
                  <a:cubicBezTo>
                    <a:pt x="145" y="100"/>
                    <a:pt x="142" y="101"/>
                    <a:pt x="139" y="102"/>
                  </a:cubicBezTo>
                  <a:cubicBezTo>
                    <a:pt x="141" y="101"/>
                    <a:pt x="143" y="100"/>
                    <a:pt x="145" y="99"/>
                  </a:cubicBezTo>
                  <a:cubicBezTo>
                    <a:pt x="158" y="93"/>
                    <a:pt x="171" y="88"/>
                    <a:pt x="185" y="81"/>
                  </a:cubicBezTo>
                  <a:cubicBezTo>
                    <a:pt x="198" y="75"/>
                    <a:pt x="210" y="66"/>
                    <a:pt x="222" y="58"/>
                  </a:cubicBezTo>
                  <a:cubicBezTo>
                    <a:pt x="225" y="57"/>
                    <a:pt x="228" y="58"/>
                    <a:pt x="231" y="59"/>
                  </a:cubicBezTo>
                  <a:close/>
                  <a:moveTo>
                    <a:pt x="216" y="50"/>
                  </a:moveTo>
                  <a:cubicBezTo>
                    <a:pt x="216" y="50"/>
                    <a:pt x="215" y="50"/>
                    <a:pt x="215" y="50"/>
                  </a:cubicBezTo>
                  <a:cubicBezTo>
                    <a:pt x="200" y="55"/>
                    <a:pt x="185" y="63"/>
                    <a:pt x="170" y="70"/>
                  </a:cubicBezTo>
                  <a:cubicBezTo>
                    <a:pt x="155" y="76"/>
                    <a:pt x="139" y="83"/>
                    <a:pt x="124" y="90"/>
                  </a:cubicBezTo>
                  <a:cubicBezTo>
                    <a:pt x="107" y="98"/>
                    <a:pt x="91" y="107"/>
                    <a:pt x="74" y="116"/>
                  </a:cubicBezTo>
                  <a:cubicBezTo>
                    <a:pt x="61" y="122"/>
                    <a:pt x="46" y="126"/>
                    <a:pt x="35" y="135"/>
                  </a:cubicBezTo>
                  <a:cubicBezTo>
                    <a:pt x="34" y="135"/>
                    <a:pt x="33" y="135"/>
                    <a:pt x="32" y="134"/>
                  </a:cubicBezTo>
                  <a:cubicBezTo>
                    <a:pt x="59" y="115"/>
                    <a:pt x="90" y="100"/>
                    <a:pt x="121" y="85"/>
                  </a:cubicBezTo>
                  <a:cubicBezTo>
                    <a:pt x="138" y="76"/>
                    <a:pt x="156" y="68"/>
                    <a:pt x="174" y="59"/>
                  </a:cubicBezTo>
                  <a:cubicBezTo>
                    <a:pt x="188" y="53"/>
                    <a:pt x="204" y="47"/>
                    <a:pt x="215" y="37"/>
                  </a:cubicBezTo>
                  <a:cubicBezTo>
                    <a:pt x="217" y="41"/>
                    <a:pt x="217" y="46"/>
                    <a:pt x="216" y="50"/>
                  </a:cubicBezTo>
                  <a:close/>
                  <a:moveTo>
                    <a:pt x="215" y="35"/>
                  </a:moveTo>
                  <a:cubicBezTo>
                    <a:pt x="211" y="37"/>
                    <a:pt x="208" y="39"/>
                    <a:pt x="204" y="41"/>
                  </a:cubicBezTo>
                  <a:cubicBezTo>
                    <a:pt x="199" y="45"/>
                    <a:pt x="192" y="47"/>
                    <a:pt x="187" y="50"/>
                  </a:cubicBezTo>
                  <a:cubicBezTo>
                    <a:pt x="175" y="56"/>
                    <a:pt x="161" y="61"/>
                    <a:pt x="149" y="67"/>
                  </a:cubicBezTo>
                  <a:cubicBezTo>
                    <a:pt x="124" y="78"/>
                    <a:pt x="99" y="91"/>
                    <a:pt x="73" y="103"/>
                  </a:cubicBezTo>
                  <a:cubicBezTo>
                    <a:pt x="63" y="108"/>
                    <a:pt x="52" y="114"/>
                    <a:pt x="41" y="119"/>
                  </a:cubicBezTo>
                  <a:cubicBezTo>
                    <a:pt x="64" y="106"/>
                    <a:pt x="87" y="94"/>
                    <a:pt x="110" y="81"/>
                  </a:cubicBezTo>
                  <a:cubicBezTo>
                    <a:pt x="134" y="68"/>
                    <a:pt x="160" y="56"/>
                    <a:pt x="184" y="43"/>
                  </a:cubicBezTo>
                  <a:cubicBezTo>
                    <a:pt x="188" y="41"/>
                    <a:pt x="193" y="38"/>
                    <a:pt x="196" y="35"/>
                  </a:cubicBezTo>
                  <a:cubicBezTo>
                    <a:pt x="198" y="34"/>
                    <a:pt x="199" y="33"/>
                    <a:pt x="201" y="31"/>
                  </a:cubicBezTo>
                  <a:cubicBezTo>
                    <a:pt x="202" y="31"/>
                    <a:pt x="203" y="30"/>
                    <a:pt x="204" y="29"/>
                  </a:cubicBezTo>
                  <a:cubicBezTo>
                    <a:pt x="205" y="29"/>
                    <a:pt x="207" y="28"/>
                    <a:pt x="208" y="27"/>
                  </a:cubicBezTo>
                  <a:cubicBezTo>
                    <a:pt x="209" y="28"/>
                    <a:pt x="210" y="29"/>
                    <a:pt x="211" y="30"/>
                  </a:cubicBezTo>
                  <a:cubicBezTo>
                    <a:pt x="213" y="31"/>
                    <a:pt x="214" y="33"/>
                    <a:pt x="215" y="35"/>
                  </a:cubicBezTo>
                  <a:close/>
                  <a:moveTo>
                    <a:pt x="207" y="26"/>
                  </a:moveTo>
                  <a:cubicBezTo>
                    <a:pt x="206" y="27"/>
                    <a:pt x="206" y="27"/>
                    <a:pt x="205" y="27"/>
                  </a:cubicBezTo>
                  <a:cubicBezTo>
                    <a:pt x="205" y="27"/>
                    <a:pt x="205" y="27"/>
                    <a:pt x="205" y="27"/>
                  </a:cubicBezTo>
                  <a:cubicBezTo>
                    <a:pt x="202" y="28"/>
                    <a:pt x="199" y="30"/>
                    <a:pt x="197" y="32"/>
                  </a:cubicBezTo>
                  <a:cubicBezTo>
                    <a:pt x="185" y="39"/>
                    <a:pt x="174" y="45"/>
                    <a:pt x="162" y="51"/>
                  </a:cubicBezTo>
                  <a:cubicBezTo>
                    <a:pt x="137" y="63"/>
                    <a:pt x="113" y="73"/>
                    <a:pt x="89" y="87"/>
                  </a:cubicBezTo>
                  <a:cubicBezTo>
                    <a:pt x="77" y="93"/>
                    <a:pt x="65" y="100"/>
                    <a:pt x="53" y="107"/>
                  </a:cubicBezTo>
                  <a:cubicBezTo>
                    <a:pt x="49" y="109"/>
                    <a:pt x="44" y="111"/>
                    <a:pt x="40" y="114"/>
                  </a:cubicBezTo>
                  <a:cubicBezTo>
                    <a:pt x="80" y="85"/>
                    <a:pt x="125" y="64"/>
                    <a:pt x="168" y="39"/>
                  </a:cubicBezTo>
                  <a:cubicBezTo>
                    <a:pt x="170" y="38"/>
                    <a:pt x="173" y="36"/>
                    <a:pt x="176" y="34"/>
                  </a:cubicBezTo>
                  <a:cubicBezTo>
                    <a:pt x="177" y="33"/>
                    <a:pt x="178" y="33"/>
                    <a:pt x="178" y="32"/>
                  </a:cubicBezTo>
                  <a:cubicBezTo>
                    <a:pt x="178" y="32"/>
                    <a:pt x="178" y="32"/>
                    <a:pt x="178" y="32"/>
                  </a:cubicBezTo>
                  <a:cubicBezTo>
                    <a:pt x="179" y="33"/>
                    <a:pt x="181" y="33"/>
                    <a:pt x="182" y="32"/>
                  </a:cubicBezTo>
                  <a:cubicBezTo>
                    <a:pt x="189" y="27"/>
                    <a:pt x="199" y="23"/>
                    <a:pt x="207" y="26"/>
                  </a:cubicBezTo>
                  <a:close/>
                  <a:moveTo>
                    <a:pt x="161" y="11"/>
                  </a:moveTo>
                  <a:cubicBezTo>
                    <a:pt x="153" y="14"/>
                    <a:pt x="145" y="19"/>
                    <a:pt x="138" y="24"/>
                  </a:cubicBezTo>
                  <a:cubicBezTo>
                    <a:pt x="143" y="16"/>
                    <a:pt x="152" y="11"/>
                    <a:pt x="161" y="11"/>
                  </a:cubicBezTo>
                  <a:close/>
                  <a:moveTo>
                    <a:pt x="134" y="27"/>
                  </a:moveTo>
                  <a:cubicBezTo>
                    <a:pt x="123" y="34"/>
                    <a:pt x="113" y="41"/>
                    <a:pt x="102" y="48"/>
                  </a:cubicBezTo>
                  <a:cubicBezTo>
                    <a:pt x="78" y="61"/>
                    <a:pt x="53" y="73"/>
                    <a:pt x="29" y="87"/>
                  </a:cubicBezTo>
                  <a:cubicBezTo>
                    <a:pt x="24" y="90"/>
                    <a:pt x="20" y="93"/>
                    <a:pt x="14" y="95"/>
                  </a:cubicBezTo>
                  <a:cubicBezTo>
                    <a:pt x="18" y="94"/>
                    <a:pt x="25" y="88"/>
                    <a:pt x="29" y="85"/>
                  </a:cubicBezTo>
                  <a:cubicBezTo>
                    <a:pt x="39" y="77"/>
                    <a:pt x="51" y="70"/>
                    <a:pt x="63" y="63"/>
                  </a:cubicBezTo>
                  <a:cubicBezTo>
                    <a:pt x="75" y="57"/>
                    <a:pt x="87" y="50"/>
                    <a:pt x="99" y="43"/>
                  </a:cubicBezTo>
                  <a:cubicBezTo>
                    <a:pt x="109" y="37"/>
                    <a:pt x="117" y="31"/>
                    <a:pt x="126" y="25"/>
                  </a:cubicBezTo>
                  <a:cubicBezTo>
                    <a:pt x="128" y="25"/>
                    <a:pt x="128" y="25"/>
                    <a:pt x="128" y="24"/>
                  </a:cubicBezTo>
                  <a:cubicBezTo>
                    <a:pt x="129" y="24"/>
                    <a:pt x="130" y="23"/>
                    <a:pt x="131" y="23"/>
                  </a:cubicBezTo>
                  <a:cubicBezTo>
                    <a:pt x="131" y="24"/>
                    <a:pt x="131" y="25"/>
                    <a:pt x="132" y="25"/>
                  </a:cubicBezTo>
                  <a:cubicBezTo>
                    <a:pt x="132" y="26"/>
                    <a:pt x="133" y="27"/>
                    <a:pt x="134" y="27"/>
                  </a:cubicBezTo>
                  <a:close/>
                  <a:moveTo>
                    <a:pt x="109" y="10"/>
                  </a:moveTo>
                  <a:cubicBezTo>
                    <a:pt x="112" y="9"/>
                    <a:pt x="114" y="9"/>
                    <a:pt x="116" y="9"/>
                  </a:cubicBezTo>
                  <a:cubicBezTo>
                    <a:pt x="112" y="11"/>
                    <a:pt x="107" y="14"/>
                    <a:pt x="103" y="17"/>
                  </a:cubicBezTo>
                  <a:cubicBezTo>
                    <a:pt x="102" y="18"/>
                    <a:pt x="101" y="19"/>
                    <a:pt x="100" y="19"/>
                  </a:cubicBezTo>
                  <a:cubicBezTo>
                    <a:pt x="102" y="16"/>
                    <a:pt x="105" y="13"/>
                    <a:pt x="109" y="10"/>
                  </a:cubicBezTo>
                  <a:close/>
                  <a:moveTo>
                    <a:pt x="88" y="26"/>
                  </a:moveTo>
                  <a:cubicBezTo>
                    <a:pt x="87" y="27"/>
                    <a:pt x="85" y="28"/>
                    <a:pt x="84" y="29"/>
                  </a:cubicBezTo>
                  <a:cubicBezTo>
                    <a:pt x="74" y="34"/>
                    <a:pt x="63" y="37"/>
                    <a:pt x="53" y="43"/>
                  </a:cubicBezTo>
                  <a:cubicBezTo>
                    <a:pt x="53" y="43"/>
                    <a:pt x="53" y="43"/>
                    <a:pt x="53" y="43"/>
                  </a:cubicBezTo>
                  <a:cubicBezTo>
                    <a:pt x="62" y="36"/>
                    <a:pt x="72" y="29"/>
                    <a:pt x="80" y="22"/>
                  </a:cubicBezTo>
                  <a:cubicBezTo>
                    <a:pt x="81" y="21"/>
                    <a:pt x="80" y="20"/>
                    <a:pt x="79" y="21"/>
                  </a:cubicBezTo>
                  <a:cubicBezTo>
                    <a:pt x="71" y="23"/>
                    <a:pt x="63" y="28"/>
                    <a:pt x="56" y="32"/>
                  </a:cubicBezTo>
                  <a:cubicBezTo>
                    <a:pt x="55" y="32"/>
                    <a:pt x="55" y="33"/>
                    <a:pt x="55" y="33"/>
                  </a:cubicBezTo>
                  <a:cubicBezTo>
                    <a:pt x="55" y="32"/>
                    <a:pt x="55" y="31"/>
                    <a:pt x="56" y="31"/>
                  </a:cubicBezTo>
                  <a:cubicBezTo>
                    <a:pt x="58" y="29"/>
                    <a:pt x="60" y="27"/>
                    <a:pt x="61" y="26"/>
                  </a:cubicBezTo>
                  <a:cubicBezTo>
                    <a:pt x="66" y="23"/>
                    <a:pt x="70" y="21"/>
                    <a:pt x="74" y="17"/>
                  </a:cubicBezTo>
                  <a:cubicBezTo>
                    <a:pt x="80" y="18"/>
                    <a:pt x="85" y="22"/>
                    <a:pt x="88" y="26"/>
                  </a:cubicBezTo>
                  <a:close/>
                  <a:moveTo>
                    <a:pt x="64" y="20"/>
                  </a:moveTo>
                  <a:cubicBezTo>
                    <a:pt x="67" y="19"/>
                    <a:pt x="69" y="18"/>
                    <a:pt x="72" y="17"/>
                  </a:cubicBezTo>
                  <a:cubicBezTo>
                    <a:pt x="68" y="20"/>
                    <a:pt x="62" y="23"/>
                    <a:pt x="58" y="26"/>
                  </a:cubicBezTo>
                  <a:cubicBezTo>
                    <a:pt x="59" y="24"/>
                    <a:pt x="61" y="22"/>
                    <a:pt x="64" y="20"/>
                  </a:cubicBezTo>
                  <a:close/>
                  <a:moveTo>
                    <a:pt x="44" y="45"/>
                  </a:moveTo>
                  <a:cubicBezTo>
                    <a:pt x="38" y="48"/>
                    <a:pt x="32" y="52"/>
                    <a:pt x="26" y="55"/>
                  </a:cubicBezTo>
                  <a:cubicBezTo>
                    <a:pt x="20" y="58"/>
                    <a:pt x="30" y="50"/>
                    <a:pt x="31" y="49"/>
                  </a:cubicBezTo>
                  <a:cubicBezTo>
                    <a:pt x="34" y="47"/>
                    <a:pt x="37" y="44"/>
                    <a:pt x="40" y="41"/>
                  </a:cubicBezTo>
                  <a:cubicBezTo>
                    <a:pt x="41" y="42"/>
                    <a:pt x="42" y="44"/>
                    <a:pt x="44" y="45"/>
                  </a:cubicBezTo>
                  <a:close/>
                  <a:moveTo>
                    <a:pt x="25" y="34"/>
                  </a:moveTo>
                  <a:cubicBezTo>
                    <a:pt x="21" y="37"/>
                    <a:pt x="17" y="40"/>
                    <a:pt x="13" y="43"/>
                  </a:cubicBezTo>
                  <a:cubicBezTo>
                    <a:pt x="14" y="42"/>
                    <a:pt x="14" y="41"/>
                    <a:pt x="14" y="41"/>
                  </a:cubicBezTo>
                  <a:cubicBezTo>
                    <a:pt x="17" y="36"/>
                    <a:pt x="21" y="34"/>
                    <a:pt x="25" y="34"/>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271"/>
            <p:cNvSpPr>
              <a:spLocks noEditPoints="1"/>
            </p:cNvSpPr>
            <p:nvPr/>
          </p:nvSpPr>
          <p:spPr bwMode="auto">
            <a:xfrm>
              <a:off x="293933" y="4034859"/>
              <a:ext cx="1233488" cy="869950"/>
            </a:xfrm>
            <a:custGeom>
              <a:avLst/>
              <a:gdLst>
                <a:gd name="T0" fmla="*/ 153 w 291"/>
                <a:gd name="T1" fmla="*/ 163 h 205"/>
                <a:gd name="T2" fmla="*/ 128 w 291"/>
                <a:gd name="T3" fmla="*/ 3 h 205"/>
                <a:gd name="T4" fmla="*/ 15 w 291"/>
                <a:gd name="T5" fmla="*/ 53 h 205"/>
                <a:gd name="T6" fmla="*/ 24 w 291"/>
                <a:gd name="T7" fmla="*/ 66 h 205"/>
                <a:gd name="T8" fmla="*/ 33 w 291"/>
                <a:gd name="T9" fmla="*/ 68 h 205"/>
                <a:gd name="T10" fmla="*/ 103 w 291"/>
                <a:gd name="T11" fmla="*/ 34 h 205"/>
                <a:gd name="T12" fmla="*/ 111 w 291"/>
                <a:gd name="T13" fmla="*/ 26 h 205"/>
                <a:gd name="T14" fmla="*/ 111 w 291"/>
                <a:gd name="T15" fmla="*/ 39 h 205"/>
                <a:gd name="T16" fmla="*/ 141 w 291"/>
                <a:gd name="T17" fmla="*/ 14 h 205"/>
                <a:gd name="T18" fmla="*/ 147 w 291"/>
                <a:gd name="T19" fmla="*/ 24 h 205"/>
                <a:gd name="T20" fmla="*/ 92 w 291"/>
                <a:gd name="T21" fmla="*/ 67 h 205"/>
                <a:gd name="T22" fmla="*/ 98 w 291"/>
                <a:gd name="T23" fmla="*/ 66 h 205"/>
                <a:gd name="T24" fmla="*/ 35 w 291"/>
                <a:gd name="T25" fmla="*/ 125 h 205"/>
                <a:gd name="T26" fmla="*/ 85 w 291"/>
                <a:gd name="T27" fmla="*/ 109 h 205"/>
                <a:gd name="T28" fmla="*/ 30 w 291"/>
                <a:gd name="T29" fmla="*/ 140 h 205"/>
                <a:gd name="T30" fmla="*/ 132 w 291"/>
                <a:gd name="T31" fmla="*/ 96 h 205"/>
                <a:gd name="T32" fmla="*/ 160 w 291"/>
                <a:gd name="T33" fmla="*/ 59 h 205"/>
                <a:gd name="T34" fmla="*/ 41 w 291"/>
                <a:gd name="T35" fmla="*/ 117 h 205"/>
                <a:gd name="T36" fmla="*/ 195 w 291"/>
                <a:gd name="T37" fmla="*/ 29 h 205"/>
                <a:gd name="T38" fmla="*/ 196 w 291"/>
                <a:gd name="T39" fmla="*/ 17 h 205"/>
                <a:gd name="T40" fmla="*/ 83 w 291"/>
                <a:gd name="T41" fmla="*/ 63 h 205"/>
                <a:gd name="T42" fmla="*/ 49 w 291"/>
                <a:gd name="T43" fmla="*/ 65 h 205"/>
                <a:gd name="T44" fmla="*/ 35 w 291"/>
                <a:gd name="T45" fmla="*/ 70 h 205"/>
                <a:gd name="T46" fmla="*/ 60 w 291"/>
                <a:gd name="T47" fmla="*/ 54 h 205"/>
                <a:gd name="T48" fmla="*/ 22 w 291"/>
                <a:gd name="T49" fmla="*/ 59 h 205"/>
                <a:gd name="T50" fmla="*/ 16 w 291"/>
                <a:gd name="T51" fmla="*/ 56 h 205"/>
                <a:gd name="T52" fmla="*/ 134 w 291"/>
                <a:gd name="T53" fmla="*/ 106 h 205"/>
                <a:gd name="T54" fmla="*/ 248 w 291"/>
                <a:gd name="T55" fmla="*/ 65 h 205"/>
                <a:gd name="T56" fmla="*/ 248 w 291"/>
                <a:gd name="T57" fmla="*/ 65 h 205"/>
                <a:gd name="T58" fmla="*/ 155 w 291"/>
                <a:gd name="T59" fmla="*/ 156 h 205"/>
                <a:gd name="T60" fmla="*/ 173 w 291"/>
                <a:gd name="T61" fmla="*/ 139 h 205"/>
                <a:gd name="T62" fmla="*/ 195 w 291"/>
                <a:gd name="T63" fmla="*/ 140 h 205"/>
                <a:gd name="T64" fmla="*/ 260 w 291"/>
                <a:gd name="T65" fmla="*/ 103 h 205"/>
                <a:gd name="T66" fmla="*/ 260 w 291"/>
                <a:gd name="T67" fmla="*/ 103 h 205"/>
                <a:gd name="T68" fmla="*/ 57 w 291"/>
                <a:gd name="T69" fmla="*/ 191 h 205"/>
                <a:gd name="T70" fmla="*/ 76 w 291"/>
                <a:gd name="T71" fmla="*/ 160 h 205"/>
                <a:gd name="T72" fmla="*/ 78 w 291"/>
                <a:gd name="T73" fmla="*/ 154 h 205"/>
                <a:gd name="T74" fmla="*/ 243 w 291"/>
                <a:gd name="T75" fmla="*/ 65 h 205"/>
                <a:gd name="T76" fmla="*/ 153 w 291"/>
                <a:gd name="T77" fmla="*/ 106 h 205"/>
                <a:gd name="T78" fmla="*/ 87 w 291"/>
                <a:gd name="T79" fmla="*/ 173 h 205"/>
                <a:gd name="T80" fmla="*/ 264 w 291"/>
                <a:gd name="T81" fmla="*/ 89 h 205"/>
                <a:gd name="T82" fmla="*/ 128 w 291"/>
                <a:gd name="T83" fmla="*/ 149 h 205"/>
                <a:gd name="T84" fmla="*/ 111 w 291"/>
                <a:gd name="T85" fmla="*/ 160 h 205"/>
                <a:gd name="T86" fmla="*/ 259 w 291"/>
                <a:gd name="T87" fmla="*/ 128 h 205"/>
                <a:gd name="T88" fmla="*/ 261 w 291"/>
                <a:gd name="T89" fmla="*/ 136 h 205"/>
                <a:gd name="T90" fmla="*/ 226 w 291"/>
                <a:gd name="T91" fmla="*/ 146 h 205"/>
                <a:gd name="T92" fmla="*/ 224 w 291"/>
                <a:gd name="T93" fmla="*/ 151 h 205"/>
                <a:gd name="T94" fmla="*/ 195 w 291"/>
                <a:gd name="T95" fmla="*/ 160 h 205"/>
                <a:gd name="T96" fmla="*/ 240 w 291"/>
                <a:gd name="T97" fmla="*/ 149 h 205"/>
                <a:gd name="T98" fmla="*/ 169 w 291"/>
                <a:gd name="T99" fmla="*/ 116 h 205"/>
                <a:gd name="T100" fmla="*/ 209 w 291"/>
                <a:gd name="T101" fmla="*/ 92 h 205"/>
                <a:gd name="T102" fmla="*/ 137 w 291"/>
                <a:gd name="T103" fmla="*/ 96 h 205"/>
                <a:gd name="T104" fmla="*/ 125 w 291"/>
                <a:gd name="T105" fmla="*/ 91 h 205"/>
                <a:gd name="T106" fmla="*/ 233 w 291"/>
                <a:gd name="T107" fmla="*/ 30 h 205"/>
                <a:gd name="T108" fmla="*/ 207 w 291"/>
                <a:gd name="T109" fmla="*/ 36 h 205"/>
                <a:gd name="T110" fmla="*/ 71 w 291"/>
                <a:gd name="T111" fmla="*/ 71 h 205"/>
                <a:gd name="T112" fmla="*/ 114 w 291"/>
                <a:gd name="T113" fmla="*/ 21 h 205"/>
                <a:gd name="T114" fmla="*/ 63 w 291"/>
                <a:gd name="T115" fmla="*/ 34 h 205"/>
                <a:gd name="T116" fmla="*/ 35 w 291"/>
                <a:gd name="T117" fmla="*/ 5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1" h="205">
                  <a:moveTo>
                    <a:pt x="20" y="70"/>
                  </a:moveTo>
                  <a:cubicBezTo>
                    <a:pt x="9" y="73"/>
                    <a:pt x="0" y="82"/>
                    <a:pt x="0" y="94"/>
                  </a:cubicBezTo>
                  <a:cubicBezTo>
                    <a:pt x="0" y="109"/>
                    <a:pt x="15" y="117"/>
                    <a:pt x="28" y="120"/>
                  </a:cubicBezTo>
                  <a:cubicBezTo>
                    <a:pt x="18" y="128"/>
                    <a:pt x="12" y="140"/>
                    <a:pt x="24" y="151"/>
                  </a:cubicBezTo>
                  <a:cubicBezTo>
                    <a:pt x="35" y="163"/>
                    <a:pt x="55" y="163"/>
                    <a:pt x="71" y="157"/>
                  </a:cubicBezTo>
                  <a:cubicBezTo>
                    <a:pt x="65" y="175"/>
                    <a:pt x="50" y="188"/>
                    <a:pt x="37" y="199"/>
                  </a:cubicBezTo>
                  <a:cubicBezTo>
                    <a:pt x="35" y="200"/>
                    <a:pt x="36" y="202"/>
                    <a:pt x="36" y="203"/>
                  </a:cubicBezTo>
                  <a:cubicBezTo>
                    <a:pt x="37" y="204"/>
                    <a:pt x="38" y="205"/>
                    <a:pt x="40" y="204"/>
                  </a:cubicBezTo>
                  <a:cubicBezTo>
                    <a:pt x="66" y="195"/>
                    <a:pt x="88" y="185"/>
                    <a:pt x="106" y="164"/>
                  </a:cubicBezTo>
                  <a:cubicBezTo>
                    <a:pt x="117" y="184"/>
                    <a:pt x="141" y="179"/>
                    <a:pt x="153" y="163"/>
                  </a:cubicBezTo>
                  <a:cubicBezTo>
                    <a:pt x="159" y="170"/>
                    <a:pt x="167" y="177"/>
                    <a:pt x="177" y="178"/>
                  </a:cubicBezTo>
                  <a:cubicBezTo>
                    <a:pt x="187" y="179"/>
                    <a:pt x="197" y="169"/>
                    <a:pt x="202" y="162"/>
                  </a:cubicBezTo>
                  <a:cubicBezTo>
                    <a:pt x="212" y="169"/>
                    <a:pt x="233" y="167"/>
                    <a:pt x="235" y="154"/>
                  </a:cubicBezTo>
                  <a:cubicBezTo>
                    <a:pt x="259" y="168"/>
                    <a:pt x="291" y="123"/>
                    <a:pt x="267" y="104"/>
                  </a:cubicBezTo>
                  <a:cubicBezTo>
                    <a:pt x="278" y="98"/>
                    <a:pt x="285" y="86"/>
                    <a:pt x="279" y="74"/>
                  </a:cubicBezTo>
                  <a:cubicBezTo>
                    <a:pt x="274" y="63"/>
                    <a:pt x="262" y="57"/>
                    <a:pt x="251" y="58"/>
                  </a:cubicBezTo>
                  <a:cubicBezTo>
                    <a:pt x="254" y="48"/>
                    <a:pt x="251" y="35"/>
                    <a:pt x="243" y="27"/>
                  </a:cubicBezTo>
                  <a:cubicBezTo>
                    <a:pt x="233" y="17"/>
                    <a:pt x="218" y="21"/>
                    <a:pt x="207" y="28"/>
                  </a:cubicBezTo>
                  <a:cubicBezTo>
                    <a:pt x="205" y="0"/>
                    <a:pt x="167" y="0"/>
                    <a:pt x="153" y="20"/>
                  </a:cubicBezTo>
                  <a:cubicBezTo>
                    <a:pt x="148" y="11"/>
                    <a:pt x="140" y="1"/>
                    <a:pt x="128" y="3"/>
                  </a:cubicBezTo>
                  <a:cubicBezTo>
                    <a:pt x="117" y="5"/>
                    <a:pt x="108" y="14"/>
                    <a:pt x="105" y="25"/>
                  </a:cubicBezTo>
                  <a:cubicBezTo>
                    <a:pt x="98" y="15"/>
                    <a:pt x="87" y="10"/>
                    <a:pt x="75" y="14"/>
                  </a:cubicBezTo>
                  <a:cubicBezTo>
                    <a:pt x="59" y="19"/>
                    <a:pt x="56" y="33"/>
                    <a:pt x="54" y="47"/>
                  </a:cubicBezTo>
                  <a:cubicBezTo>
                    <a:pt x="45" y="33"/>
                    <a:pt x="28" y="25"/>
                    <a:pt x="13" y="39"/>
                  </a:cubicBezTo>
                  <a:cubicBezTo>
                    <a:pt x="3" y="49"/>
                    <a:pt x="9" y="62"/>
                    <a:pt x="20" y="70"/>
                  </a:cubicBezTo>
                  <a:close/>
                  <a:moveTo>
                    <a:pt x="15" y="50"/>
                  </a:moveTo>
                  <a:cubicBezTo>
                    <a:pt x="15" y="50"/>
                    <a:pt x="15" y="50"/>
                    <a:pt x="15" y="50"/>
                  </a:cubicBezTo>
                  <a:cubicBezTo>
                    <a:pt x="19" y="47"/>
                    <a:pt x="22" y="44"/>
                    <a:pt x="26" y="41"/>
                  </a:cubicBezTo>
                  <a:cubicBezTo>
                    <a:pt x="29" y="40"/>
                    <a:pt x="34" y="35"/>
                    <a:pt x="27" y="43"/>
                  </a:cubicBezTo>
                  <a:cubicBezTo>
                    <a:pt x="23" y="47"/>
                    <a:pt x="19" y="49"/>
                    <a:pt x="15" y="53"/>
                  </a:cubicBezTo>
                  <a:cubicBezTo>
                    <a:pt x="15" y="52"/>
                    <a:pt x="15" y="51"/>
                    <a:pt x="15" y="50"/>
                  </a:cubicBezTo>
                  <a:close/>
                  <a:moveTo>
                    <a:pt x="37" y="40"/>
                  </a:moveTo>
                  <a:cubicBezTo>
                    <a:pt x="34" y="41"/>
                    <a:pt x="31" y="43"/>
                    <a:pt x="28" y="45"/>
                  </a:cubicBezTo>
                  <a:cubicBezTo>
                    <a:pt x="25" y="48"/>
                    <a:pt x="18" y="51"/>
                    <a:pt x="15" y="55"/>
                  </a:cubicBezTo>
                  <a:cubicBezTo>
                    <a:pt x="15" y="55"/>
                    <a:pt x="15" y="55"/>
                    <a:pt x="15" y="55"/>
                  </a:cubicBezTo>
                  <a:cubicBezTo>
                    <a:pt x="20" y="48"/>
                    <a:pt x="28" y="45"/>
                    <a:pt x="32" y="38"/>
                  </a:cubicBezTo>
                  <a:cubicBezTo>
                    <a:pt x="34" y="38"/>
                    <a:pt x="36" y="39"/>
                    <a:pt x="37" y="40"/>
                  </a:cubicBezTo>
                  <a:close/>
                  <a:moveTo>
                    <a:pt x="48" y="54"/>
                  </a:moveTo>
                  <a:cubicBezTo>
                    <a:pt x="43" y="59"/>
                    <a:pt x="37" y="63"/>
                    <a:pt x="31" y="69"/>
                  </a:cubicBezTo>
                  <a:cubicBezTo>
                    <a:pt x="29" y="68"/>
                    <a:pt x="26" y="67"/>
                    <a:pt x="24" y="66"/>
                  </a:cubicBezTo>
                  <a:cubicBezTo>
                    <a:pt x="29" y="64"/>
                    <a:pt x="32" y="62"/>
                    <a:pt x="36" y="60"/>
                  </a:cubicBezTo>
                  <a:cubicBezTo>
                    <a:pt x="38" y="58"/>
                    <a:pt x="40" y="57"/>
                    <a:pt x="42" y="56"/>
                  </a:cubicBezTo>
                  <a:cubicBezTo>
                    <a:pt x="42" y="56"/>
                    <a:pt x="51" y="51"/>
                    <a:pt x="48" y="54"/>
                  </a:cubicBezTo>
                  <a:close/>
                  <a:moveTo>
                    <a:pt x="54" y="58"/>
                  </a:moveTo>
                  <a:cubicBezTo>
                    <a:pt x="50" y="59"/>
                    <a:pt x="47" y="61"/>
                    <a:pt x="44" y="63"/>
                  </a:cubicBezTo>
                  <a:cubicBezTo>
                    <a:pt x="42" y="64"/>
                    <a:pt x="40" y="66"/>
                    <a:pt x="38" y="67"/>
                  </a:cubicBezTo>
                  <a:cubicBezTo>
                    <a:pt x="38" y="67"/>
                    <a:pt x="35" y="69"/>
                    <a:pt x="34" y="69"/>
                  </a:cubicBezTo>
                  <a:cubicBezTo>
                    <a:pt x="34" y="69"/>
                    <a:pt x="34" y="69"/>
                    <a:pt x="34" y="69"/>
                  </a:cubicBezTo>
                  <a:cubicBezTo>
                    <a:pt x="33" y="69"/>
                    <a:pt x="33" y="69"/>
                    <a:pt x="33" y="69"/>
                  </a:cubicBezTo>
                  <a:cubicBezTo>
                    <a:pt x="33" y="69"/>
                    <a:pt x="33" y="69"/>
                    <a:pt x="33" y="68"/>
                  </a:cubicBezTo>
                  <a:cubicBezTo>
                    <a:pt x="38" y="63"/>
                    <a:pt x="47" y="59"/>
                    <a:pt x="51" y="53"/>
                  </a:cubicBezTo>
                  <a:cubicBezTo>
                    <a:pt x="52" y="54"/>
                    <a:pt x="53" y="56"/>
                    <a:pt x="54" y="58"/>
                  </a:cubicBezTo>
                  <a:close/>
                  <a:moveTo>
                    <a:pt x="62" y="38"/>
                  </a:moveTo>
                  <a:cubicBezTo>
                    <a:pt x="67" y="36"/>
                    <a:pt x="71" y="33"/>
                    <a:pt x="76" y="30"/>
                  </a:cubicBezTo>
                  <a:cubicBezTo>
                    <a:pt x="79" y="28"/>
                    <a:pt x="83" y="26"/>
                    <a:pt x="87" y="25"/>
                  </a:cubicBezTo>
                  <a:cubicBezTo>
                    <a:pt x="85" y="25"/>
                    <a:pt x="80" y="30"/>
                    <a:pt x="78" y="32"/>
                  </a:cubicBezTo>
                  <a:cubicBezTo>
                    <a:pt x="72" y="36"/>
                    <a:pt x="66" y="40"/>
                    <a:pt x="61" y="45"/>
                  </a:cubicBezTo>
                  <a:cubicBezTo>
                    <a:pt x="61" y="43"/>
                    <a:pt x="61" y="40"/>
                    <a:pt x="62" y="38"/>
                  </a:cubicBezTo>
                  <a:close/>
                  <a:moveTo>
                    <a:pt x="101" y="30"/>
                  </a:moveTo>
                  <a:cubicBezTo>
                    <a:pt x="102" y="31"/>
                    <a:pt x="103" y="33"/>
                    <a:pt x="103" y="34"/>
                  </a:cubicBezTo>
                  <a:cubicBezTo>
                    <a:pt x="96" y="39"/>
                    <a:pt x="87" y="42"/>
                    <a:pt x="80" y="47"/>
                  </a:cubicBezTo>
                  <a:cubicBezTo>
                    <a:pt x="73" y="50"/>
                    <a:pt x="67" y="54"/>
                    <a:pt x="60" y="57"/>
                  </a:cubicBezTo>
                  <a:cubicBezTo>
                    <a:pt x="60" y="57"/>
                    <a:pt x="60" y="57"/>
                    <a:pt x="60" y="57"/>
                  </a:cubicBezTo>
                  <a:cubicBezTo>
                    <a:pt x="67" y="53"/>
                    <a:pt x="73" y="48"/>
                    <a:pt x="80" y="44"/>
                  </a:cubicBezTo>
                  <a:cubicBezTo>
                    <a:pt x="84" y="41"/>
                    <a:pt x="89" y="38"/>
                    <a:pt x="93" y="35"/>
                  </a:cubicBezTo>
                  <a:cubicBezTo>
                    <a:pt x="94" y="35"/>
                    <a:pt x="94" y="34"/>
                    <a:pt x="95" y="33"/>
                  </a:cubicBezTo>
                  <a:cubicBezTo>
                    <a:pt x="97" y="32"/>
                    <a:pt x="99" y="31"/>
                    <a:pt x="101" y="30"/>
                  </a:cubicBezTo>
                  <a:close/>
                  <a:moveTo>
                    <a:pt x="139" y="12"/>
                  </a:moveTo>
                  <a:cubicBezTo>
                    <a:pt x="139" y="12"/>
                    <a:pt x="139" y="12"/>
                    <a:pt x="139" y="13"/>
                  </a:cubicBezTo>
                  <a:cubicBezTo>
                    <a:pt x="130" y="17"/>
                    <a:pt x="121" y="23"/>
                    <a:pt x="111" y="26"/>
                  </a:cubicBezTo>
                  <a:cubicBezTo>
                    <a:pt x="112" y="26"/>
                    <a:pt x="112" y="25"/>
                    <a:pt x="112" y="24"/>
                  </a:cubicBezTo>
                  <a:cubicBezTo>
                    <a:pt x="115" y="22"/>
                    <a:pt x="118" y="20"/>
                    <a:pt x="121" y="18"/>
                  </a:cubicBezTo>
                  <a:cubicBezTo>
                    <a:pt x="125" y="15"/>
                    <a:pt x="130" y="12"/>
                    <a:pt x="134" y="10"/>
                  </a:cubicBezTo>
                  <a:cubicBezTo>
                    <a:pt x="136" y="10"/>
                    <a:pt x="138" y="11"/>
                    <a:pt x="139" y="12"/>
                  </a:cubicBezTo>
                  <a:close/>
                  <a:moveTo>
                    <a:pt x="144" y="17"/>
                  </a:moveTo>
                  <a:cubicBezTo>
                    <a:pt x="121" y="30"/>
                    <a:pt x="99" y="44"/>
                    <a:pt x="77" y="58"/>
                  </a:cubicBezTo>
                  <a:cubicBezTo>
                    <a:pt x="55" y="71"/>
                    <a:pt x="30" y="81"/>
                    <a:pt x="9" y="97"/>
                  </a:cubicBezTo>
                  <a:cubicBezTo>
                    <a:pt x="8" y="97"/>
                    <a:pt x="9" y="99"/>
                    <a:pt x="10" y="98"/>
                  </a:cubicBezTo>
                  <a:cubicBezTo>
                    <a:pt x="31" y="83"/>
                    <a:pt x="55" y="72"/>
                    <a:pt x="78" y="59"/>
                  </a:cubicBezTo>
                  <a:cubicBezTo>
                    <a:pt x="89" y="52"/>
                    <a:pt x="100" y="46"/>
                    <a:pt x="111" y="39"/>
                  </a:cubicBezTo>
                  <a:cubicBezTo>
                    <a:pt x="121" y="33"/>
                    <a:pt x="134" y="26"/>
                    <a:pt x="142" y="19"/>
                  </a:cubicBezTo>
                  <a:cubicBezTo>
                    <a:pt x="133" y="27"/>
                    <a:pt x="121" y="33"/>
                    <a:pt x="111" y="40"/>
                  </a:cubicBezTo>
                  <a:cubicBezTo>
                    <a:pt x="99" y="47"/>
                    <a:pt x="87" y="55"/>
                    <a:pt x="75" y="62"/>
                  </a:cubicBezTo>
                  <a:cubicBezTo>
                    <a:pt x="62" y="69"/>
                    <a:pt x="50" y="76"/>
                    <a:pt x="38" y="84"/>
                  </a:cubicBezTo>
                  <a:cubicBezTo>
                    <a:pt x="29" y="90"/>
                    <a:pt x="18" y="95"/>
                    <a:pt x="10" y="102"/>
                  </a:cubicBezTo>
                  <a:cubicBezTo>
                    <a:pt x="9" y="101"/>
                    <a:pt x="8" y="100"/>
                    <a:pt x="7" y="98"/>
                  </a:cubicBezTo>
                  <a:cubicBezTo>
                    <a:pt x="8" y="98"/>
                    <a:pt x="8" y="98"/>
                    <a:pt x="8" y="98"/>
                  </a:cubicBezTo>
                  <a:cubicBezTo>
                    <a:pt x="27" y="81"/>
                    <a:pt x="53" y="70"/>
                    <a:pt x="75" y="57"/>
                  </a:cubicBezTo>
                  <a:cubicBezTo>
                    <a:pt x="87" y="49"/>
                    <a:pt x="99" y="41"/>
                    <a:pt x="111" y="33"/>
                  </a:cubicBezTo>
                  <a:cubicBezTo>
                    <a:pt x="121" y="27"/>
                    <a:pt x="132" y="21"/>
                    <a:pt x="141" y="14"/>
                  </a:cubicBezTo>
                  <a:cubicBezTo>
                    <a:pt x="142" y="15"/>
                    <a:pt x="143" y="16"/>
                    <a:pt x="144" y="17"/>
                  </a:cubicBezTo>
                  <a:close/>
                  <a:moveTo>
                    <a:pt x="147" y="24"/>
                  </a:moveTo>
                  <a:cubicBezTo>
                    <a:pt x="137" y="29"/>
                    <a:pt x="128" y="35"/>
                    <a:pt x="119" y="41"/>
                  </a:cubicBezTo>
                  <a:cubicBezTo>
                    <a:pt x="107" y="48"/>
                    <a:pt x="94" y="55"/>
                    <a:pt x="82" y="61"/>
                  </a:cubicBezTo>
                  <a:cubicBezTo>
                    <a:pt x="70" y="68"/>
                    <a:pt x="58" y="74"/>
                    <a:pt x="47" y="81"/>
                  </a:cubicBezTo>
                  <a:cubicBezTo>
                    <a:pt x="41" y="84"/>
                    <a:pt x="35" y="87"/>
                    <a:pt x="29" y="91"/>
                  </a:cubicBezTo>
                  <a:cubicBezTo>
                    <a:pt x="29" y="91"/>
                    <a:pt x="28" y="91"/>
                    <a:pt x="27" y="92"/>
                  </a:cubicBezTo>
                  <a:cubicBezTo>
                    <a:pt x="45" y="80"/>
                    <a:pt x="64" y="70"/>
                    <a:pt x="82" y="59"/>
                  </a:cubicBezTo>
                  <a:cubicBezTo>
                    <a:pt x="103" y="46"/>
                    <a:pt x="126" y="35"/>
                    <a:pt x="145" y="19"/>
                  </a:cubicBezTo>
                  <a:cubicBezTo>
                    <a:pt x="146" y="20"/>
                    <a:pt x="147" y="22"/>
                    <a:pt x="147" y="24"/>
                  </a:cubicBezTo>
                  <a:close/>
                  <a:moveTo>
                    <a:pt x="175" y="17"/>
                  </a:moveTo>
                  <a:cubicBezTo>
                    <a:pt x="176" y="16"/>
                    <a:pt x="186" y="11"/>
                    <a:pt x="183" y="13"/>
                  </a:cubicBezTo>
                  <a:cubicBezTo>
                    <a:pt x="179" y="15"/>
                    <a:pt x="176" y="17"/>
                    <a:pt x="173" y="19"/>
                  </a:cubicBezTo>
                  <a:cubicBezTo>
                    <a:pt x="165" y="24"/>
                    <a:pt x="157" y="30"/>
                    <a:pt x="149" y="35"/>
                  </a:cubicBezTo>
                  <a:cubicBezTo>
                    <a:pt x="135" y="44"/>
                    <a:pt x="120" y="53"/>
                    <a:pt x="104" y="61"/>
                  </a:cubicBezTo>
                  <a:cubicBezTo>
                    <a:pt x="90" y="69"/>
                    <a:pt x="75" y="77"/>
                    <a:pt x="60" y="86"/>
                  </a:cubicBezTo>
                  <a:cubicBezTo>
                    <a:pt x="47" y="94"/>
                    <a:pt x="34" y="104"/>
                    <a:pt x="20" y="111"/>
                  </a:cubicBezTo>
                  <a:cubicBezTo>
                    <a:pt x="19" y="110"/>
                    <a:pt x="17" y="110"/>
                    <a:pt x="16" y="109"/>
                  </a:cubicBezTo>
                  <a:cubicBezTo>
                    <a:pt x="27" y="106"/>
                    <a:pt x="38" y="97"/>
                    <a:pt x="48" y="91"/>
                  </a:cubicBezTo>
                  <a:cubicBezTo>
                    <a:pt x="62" y="83"/>
                    <a:pt x="77" y="75"/>
                    <a:pt x="92" y="67"/>
                  </a:cubicBezTo>
                  <a:cubicBezTo>
                    <a:pt x="107" y="60"/>
                    <a:pt x="122" y="52"/>
                    <a:pt x="136" y="42"/>
                  </a:cubicBezTo>
                  <a:cubicBezTo>
                    <a:pt x="149" y="34"/>
                    <a:pt x="161" y="25"/>
                    <a:pt x="175" y="17"/>
                  </a:cubicBezTo>
                  <a:close/>
                  <a:moveTo>
                    <a:pt x="195" y="16"/>
                  </a:moveTo>
                  <a:cubicBezTo>
                    <a:pt x="174" y="27"/>
                    <a:pt x="155" y="41"/>
                    <a:pt x="135" y="53"/>
                  </a:cubicBezTo>
                  <a:cubicBezTo>
                    <a:pt x="131" y="55"/>
                    <a:pt x="127" y="57"/>
                    <a:pt x="124" y="59"/>
                  </a:cubicBezTo>
                  <a:cubicBezTo>
                    <a:pt x="121" y="61"/>
                    <a:pt x="119" y="62"/>
                    <a:pt x="116" y="63"/>
                  </a:cubicBezTo>
                  <a:cubicBezTo>
                    <a:pt x="88" y="76"/>
                    <a:pt x="61" y="91"/>
                    <a:pt x="34" y="105"/>
                  </a:cubicBezTo>
                  <a:cubicBezTo>
                    <a:pt x="34" y="105"/>
                    <a:pt x="35" y="104"/>
                    <a:pt x="35" y="104"/>
                  </a:cubicBezTo>
                  <a:cubicBezTo>
                    <a:pt x="42" y="100"/>
                    <a:pt x="48" y="95"/>
                    <a:pt x="54" y="91"/>
                  </a:cubicBezTo>
                  <a:cubicBezTo>
                    <a:pt x="69" y="82"/>
                    <a:pt x="84" y="74"/>
                    <a:pt x="98" y="66"/>
                  </a:cubicBezTo>
                  <a:cubicBezTo>
                    <a:pt x="129" y="50"/>
                    <a:pt x="158" y="31"/>
                    <a:pt x="186" y="12"/>
                  </a:cubicBezTo>
                  <a:cubicBezTo>
                    <a:pt x="189" y="13"/>
                    <a:pt x="192" y="14"/>
                    <a:pt x="195" y="16"/>
                  </a:cubicBezTo>
                  <a:close/>
                  <a:moveTo>
                    <a:pt x="200" y="33"/>
                  </a:moveTo>
                  <a:cubicBezTo>
                    <a:pt x="200" y="33"/>
                    <a:pt x="201" y="34"/>
                    <a:pt x="201" y="35"/>
                  </a:cubicBezTo>
                  <a:cubicBezTo>
                    <a:pt x="200" y="36"/>
                    <a:pt x="198" y="37"/>
                    <a:pt x="197" y="37"/>
                  </a:cubicBezTo>
                  <a:cubicBezTo>
                    <a:pt x="197" y="38"/>
                    <a:pt x="196" y="38"/>
                    <a:pt x="196" y="38"/>
                  </a:cubicBezTo>
                  <a:cubicBezTo>
                    <a:pt x="190" y="41"/>
                    <a:pt x="184" y="44"/>
                    <a:pt x="178" y="47"/>
                  </a:cubicBezTo>
                  <a:cubicBezTo>
                    <a:pt x="163" y="55"/>
                    <a:pt x="149" y="64"/>
                    <a:pt x="135" y="71"/>
                  </a:cubicBezTo>
                  <a:cubicBezTo>
                    <a:pt x="106" y="85"/>
                    <a:pt x="77" y="98"/>
                    <a:pt x="50" y="115"/>
                  </a:cubicBezTo>
                  <a:cubicBezTo>
                    <a:pt x="45" y="118"/>
                    <a:pt x="40" y="121"/>
                    <a:pt x="35" y="125"/>
                  </a:cubicBezTo>
                  <a:cubicBezTo>
                    <a:pt x="33" y="127"/>
                    <a:pt x="31" y="129"/>
                    <a:pt x="29" y="130"/>
                  </a:cubicBezTo>
                  <a:cubicBezTo>
                    <a:pt x="32" y="127"/>
                    <a:pt x="35" y="124"/>
                    <a:pt x="39" y="120"/>
                  </a:cubicBezTo>
                  <a:cubicBezTo>
                    <a:pt x="39" y="120"/>
                    <a:pt x="39" y="120"/>
                    <a:pt x="40" y="120"/>
                  </a:cubicBezTo>
                  <a:cubicBezTo>
                    <a:pt x="40" y="120"/>
                    <a:pt x="41" y="119"/>
                    <a:pt x="41" y="119"/>
                  </a:cubicBezTo>
                  <a:cubicBezTo>
                    <a:pt x="48" y="113"/>
                    <a:pt x="55" y="108"/>
                    <a:pt x="63" y="104"/>
                  </a:cubicBezTo>
                  <a:cubicBezTo>
                    <a:pt x="83" y="91"/>
                    <a:pt x="103" y="79"/>
                    <a:pt x="124" y="68"/>
                  </a:cubicBezTo>
                  <a:cubicBezTo>
                    <a:pt x="150" y="55"/>
                    <a:pt x="176" y="43"/>
                    <a:pt x="200" y="27"/>
                  </a:cubicBezTo>
                  <a:cubicBezTo>
                    <a:pt x="200" y="29"/>
                    <a:pt x="201" y="31"/>
                    <a:pt x="200" y="33"/>
                  </a:cubicBezTo>
                  <a:close/>
                  <a:moveTo>
                    <a:pt x="36" y="136"/>
                  </a:moveTo>
                  <a:cubicBezTo>
                    <a:pt x="51" y="125"/>
                    <a:pt x="68" y="118"/>
                    <a:pt x="85" y="109"/>
                  </a:cubicBezTo>
                  <a:cubicBezTo>
                    <a:pt x="102" y="99"/>
                    <a:pt x="119" y="89"/>
                    <a:pt x="136" y="81"/>
                  </a:cubicBezTo>
                  <a:cubicBezTo>
                    <a:pt x="153" y="72"/>
                    <a:pt x="171" y="65"/>
                    <a:pt x="187" y="57"/>
                  </a:cubicBezTo>
                  <a:cubicBezTo>
                    <a:pt x="200" y="51"/>
                    <a:pt x="211" y="43"/>
                    <a:pt x="223" y="36"/>
                  </a:cubicBezTo>
                  <a:cubicBezTo>
                    <a:pt x="221" y="38"/>
                    <a:pt x="219" y="40"/>
                    <a:pt x="216" y="42"/>
                  </a:cubicBezTo>
                  <a:cubicBezTo>
                    <a:pt x="209" y="47"/>
                    <a:pt x="200" y="51"/>
                    <a:pt x="192" y="56"/>
                  </a:cubicBezTo>
                  <a:cubicBezTo>
                    <a:pt x="172" y="67"/>
                    <a:pt x="151" y="76"/>
                    <a:pt x="131" y="86"/>
                  </a:cubicBezTo>
                  <a:cubicBezTo>
                    <a:pt x="111" y="96"/>
                    <a:pt x="92" y="107"/>
                    <a:pt x="72" y="118"/>
                  </a:cubicBezTo>
                  <a:cubicBezTo>
                    <a:pt x="57" y="126"/>
                    <a:pt x="41" y="135"/>
                    <a:pt x="27" y="146"/>
                  </a:cubicBezTo>
                  <a:cubicBezTo>
                    <a:pt x="27" y="145"/>
                    <a:pt x="26" y="144"/>
                    <a:pt x="25" y="143"/>
                  </a:cubicBezTo>
                  <a:cubicBezTo>
                    <a:pt x="27" y="142"/>
                    <a:pt x="29" y="141"/>
                    <a:pt x="30" y="140"/>
                  </a:cubicBezTo>
                  <a:cubicBezTo>
                    <a:pt x="32" y="138"/>
                    <a:pt x="34" y="137"/>
                    <a:pt x="36" y="136"/>
                  </a:cubicBezTo>
                  <a:close/>
                  <a:moveTo>
                    <a:pt x="34" y="151"/>
                  </a:moveTo>
                  <a:cubicBezTo>
                    <a:pt x="32" y="150"/>
                    <a:pt x="30" y="149"/>
                    <a:pt x="29" y="147"/>
                  </a:cubicBezTo>
                  <a:cubicBezTo>
                    <a:pt x="43" y="136"/>
                    <a:pt x="61" y="129"/>
                    <a:pt x="77" y="121"/>
                  </a:cubicBezTo>
                  <a:cubicBezTo>
                    <a:pt x="96" y="112"/>
                    <a:pt x="115" y="103"/>
                    <a:pt x="134" y="93"/>
                  </a:cubicBezTo>
                  <a:cubicBezTo>
                    <a:pt x="153" y="84"/>
                    <a:pt x="172" y="75"/>
                    <a:pt x="191" y="66"/>
                  </a:cubicBezTo>
                  <a:cubicBezTo>
                    <a:pt x="201" y="62"/>
                    <a:pt x="210" y="58"/>
                    <a:pt x="219" y="54"/>
                  </a:cubicBezTo>
                  <a:cubicBezTo>
                    <a:pt x="227" y="50"/>
                    <a:pt x="235" y="47"/>
                    <a:pt x="242" y="41"/>
                  </a:cubicBezTo>
                  <a:cubicBezTo>
                    <a:pt x="228" y="54"/>
                    <a:pt x="206" y="61"/>
                    <a:pt x="190" y="68"/>
                  </a:cubicBezTo>
                  <a:cubicBezTo>
                    <a:pt x="170" y="77"/>
                    <a:pt x="151" y="87"/>
                    <a:pt x="132" y="96"/>
                  </a:cubicBezTo>
                  <a:cubicBezTo>
                    <a:pt x="99" y="113"/>
                    <a:pt x="65" y="129"/>
                    <a:pt x="34" y="151"/>
                  </a:cubicBezTo>
                  <a:close/>
                  <a:moveTo>
                    <a:pt x="29" y="138"/>
                  </a:moveTo>
                  <a:cubicBezTo>
                    <a:pt x="27" y="139"/>
                    <a:pt x="26" y="140"/>
                    <a:pt x="26" y="141"/>
                  </a:cubicBezTo>
                  <a:cubicBezTo>
                    <a:pt x="26" y="141"/>
                    <a:pt x="25" y="142"/>
                    <a:pt x="25" y="142"/>
                  </a:cubicBezTo>
                  <a:cubicBezTo>
                    <a:pt x="24" y="141"/>
                    <a:pt x="24" y="139"/>
                    <a:pt x="24" y="138"/>
                  </a:cubicBezTo>
                  <a:cubicBezTo>
                    <a:pt x="35" y="126"/>
                    <a:pt x="48" y="117"/>
                    <a:pt x="63" y="109"/>
                  </a:cubicBezTo>
                  <a:cubicBezTo>
                    <a:pt x="80" y="100"/>
                    <a:pt x="97" y="90"/>
                    <a:pt x="115" y="82"/>
                  </a:cubicBezTo>
                  <a:cubicBezTo>
                    <a:pt x="131" y="74"/>
                    <a:pt x="147" y="67"/>
                    <a:pt x="162" y="58"/>
                  </a:cubicBezTo>
                  <a:cubicBezTo>
                    <a:pt x="164" y="57"/>
                    <a:pt x="165" y="57"/>
                    <a:pt x="166" y="56"/>
                  </a:cubicBezTo>
                  <a:cubicBezTo>
                    <a:pt x="164" y="57"/>
                    <a:pt x="162" y="58"/>
                    <a:pt x="160" y="59"/>
                  </a:cubicBezTo>
                  <a:cubicBezTo>
                    <a:pt x="143" y="69"/>
                    <a:pt x="125" y="79"/>
                    <a:pt x="108" y="88"/>
                  </a:cubicBezTo>
                  <a:cubicBezTo>
                    <a:pt x="91" y="96"/>
                    <a:pt x="75" y="106"/>
                    <a:pt x="59" y="116"/>
                  </a:cubicBezTo>
                  <a:cubicBezTo>
                    <a:pt x="52" y="121"/>
                    <a:pt x="45" y="126"/>
                    <a:pt x="38" y="131"/>
                  </a:cubicBezTo>
                  <a:cubicBezTo>
                    <a:pt x="35" y="134"/>
                    <a:pt x="32" y="136"/>
                    <a:pt x="29" y="138"/>
                  </a:cubicBezTo>
                  <a:close/>
                  <a:moveTo>
                    <a:pt x="90" y="78"/>
                  </a:moveTo>
                  <a:cubicBezTo>
                    <a:pt x="71" y="90"/>
                    <a:pt x="52" y="102"/>
                    <a:pt x="33" y="114"/>
                  </a:cubicBezTo>
                  <a:cubicBezTo>
                    <a:pt x="30" y="114"/>
                    <a:pt x="26" y="113"/>
                    <a:pt x="23" y="112"/>
                  </a:cubicBezTo>
                  <a:cubicBezTo>
                    <a:pt x="45" y="102"/>
                    <a:pt x="68" y="90"/>
                    <a:pt x="90" y="78"/>
                  </a:cubicBezTo>
                  <a:close/>
                  <a:moveTo>
                    <a:pt x="41" y="117"/>
                  </a:moveTo>
                  <a:cubicBezTo>
                    <a:pt x="41" y="117"/>
                    <a:pt x="41" y="117"/>
                    <a:pt x="41" y="117"/>
                  </a:cubicBezTo>
                  <a:cubicBezTo>
                    <a:pt x="41" y="115"/>
                    <a:pt x="40" y="114"/>
                    <a:pt x="38" y="114"/>
                  </a:cubicBezTo>
                  <a:cubicBezTo>
                    <a:pt x="38" y="114"/>
                    <a:pt x="37" y="114"/>
                    <a:pt x="37" y="114"/>
                  </a:cubicBezTo>
                  <a:cubicBezTo>
                    <a:pt x="48" y="109"/>
                    <a:pt x="58" y="102"/>
                    <a:pt x="68" y="96"/>
                  </a:cubicBezTo>
                  <a:cubicBezTo>
                    <a:pt x="78" y="91"/>
                    <a:pt x="87" y="86"/>
                    <a:pt x="97" y="81"/>
                  </a:cubicBezTo>
                  <a:cubicBezTo>
                    <a:pt x="78" y="92"/>
                    <a:pt x="58" y="103"/>
                    <a:pt x="41" y="117"/>
                  </a:cubicBezTo>
                  <a:close/>
                  <a:moveTo>
                    <a:pt x="145" y="56"/>
                  </a:moveTo>
                  <a:cubicBezTo>
                    <a:pt x="145" y="56"/>
                    <a:pt x="145" y="56"/>
                    <a:pt x="146" y="56"/>
                  </a:cubicBezTo>
                  <a:cubicBezTo>
                    <a:pt x="158" y="49"/>
                    <a:pt x="171" y="42"/>
                    <a:pt x="183" y="34"/>
                  </a:cubicBezTo>
                  <a:cubicBezTo>
                    <a:pt x="185" y="32"/>
                    <a:pt x="188" y="31"/>
                    <a:pt x="191" y="29"/>
                  </a:cubicBezTo>
                  <a:cubicBezTo>
                    <a:pt x="191" y="29"/>
                    <a:pt x="204" y="23"/>
                    <a:pt x="195" y="29"/>
                  </a:cubicBezTo>
                  <a:cubicBezTo>
                    <a:pt x="188" y="33"/>
                    <a:pt x="180" y="38"/>
                    <a:pt x="172" y="42"/>
                  </a:cubicBezTo>
                  <a:cubicBezTo>
                    <a:pt x="163" y="47"/>
                    <a:pt x="154" y="51"/>
                    <a:pt x="145" y="56"/>
                  </a:cubicBezTo>
                  <a:close/>
                  <a:moveTo>
                    <a:pt x="162" y="45"/>
                  </a:moveTo>
                  <a:cubicBezTo>
                    <a:pt x="148" y="53"/>
                    <a:pt x="133" y="61"/>
                    <a:pt x="119" y="69"/>
                  </a:cubicBezTo>
                  <a:cubicBezTo>
                    <a:pt x="107" y="74"/>
                    <a:pt x="96" y="80"/>
                    <a:pt x="85" y="86"/>
                  </a:cubicBezTo>
                  <a:cubicBezTo>
                    <a:pt x="68" y="94"/>
                    <a:pt x="52" y="104"/>
                    <a:pt x="36" y="114"/>
                  </a:cubicBezTo>
                  <a:cubicBezTo>
                    <a:pt x="54" y="102"/>
                    <a:pt x="72" y="90"/>
                    <a:pt x="91" y="80"/>
                  </a:cubicBezTo>
                  <a:cubicBezTo>
                    <a:pt x="110" y="68"/>
                    <a:pt x="130" y="58"/>
                    <a:pt x="150" y="47"/>
                  </a:cubicBezTo>
                  <a:cubicBezTo>
                    <a:pt x="165" y="38"/>
                    <a:pt x="183" y="30"/>
                    <a:pt x="196" y="17"/>
                  </a:cubicBezTo>
                  <a:cubicBezTo>
                    <a:pt x="196" y="17"/>
                    <a:pt x="196" y="17"/>
                    <a:pt x="196" y="17"/>
                  </a:cubicBezTo>
                  <a:cubicBezTo>
                    <a:pt x="198" y="19"/>
                    <a:pt x="199" y="21"/>
                    <a:pt x="200" y="25"/>
                  </a:cubicBezTo>
                  <a:cubicBezTo>
                    <a:pt x="186" y="27"/>
                    <a:pt x="174" y="38"/>
                    <a:pt x="162" y="45"/>
                  </a:cubicBezTo>
                  <a:close/>
                  <a:moveTo>
                    <a:pt x="165" y="36"/>
                  </a:moveTo>
                  <a:cubicBezTo>
                    <a:pt x="173" y="31"/>
                    <a:pt x="181" y="25"/>
                    <a:pt x="189" y="21"/>
                  </a:cubicBezTo>
                  <a:cubicBezTo>
                    <a:pt x="190" y="20"/>
                    <a:pt x="190" y="20"/>
                    <a:pt x="190" y="20"/>
                  </a:cubicBezTo>
                  <a:cubicBezTo>
                    <a:pt x="190" y="20"/>
                    <a:pt x="190" y="20"/>
                    <a:pt x="190" y="20"/>
                  </a:cubicBezTo>
                  <a:cubicBezTo>
                    <a:pt x="187" y="23"/>
                    <a:pt x="183" y="25"/>
                    <a:pt x="179" y="28"/>
                  </a:cubicBezTo>
                  <a:cubicBezTo>
                    <a:pt x="175" y="31"/>
                    <a:pt x="170" y="33"/>
                    <a:pt x="165" y="36"/>
                  </a:cubicBezTo>
                  <a:close/>
                  <a:moveTo>
                    <a:pt x="11" y="104"/>
                  </a:moveTo>
                  <a:cubicBezTo>
                    <a:pt x="34" y="89"/>
                    <a:pt x="58" y="76"/>
                    <a:pt x="83" y="63"/>
                  </a:cubicBezTo>
                  <a:cubicBezTo>
                    <a:pt x="87" y="60"/>
                    <a:pt x="92" y="58"/>
                    <a:pt x="97" y="55"/>
                  </a:cubicBezTo>
                  <a:cubicBezTo>
                    <a:pt x="90" y="59"/>
                    <a:pt x="84" y="62"/>
                    <a:pt x="77" y="66"/>
                  </a:cubicBezTo>
                  <a:cubicBezTo>
                    <a:pt x="55" y="78"/>
                    <a:pt x="33" y="91"/>
                    <a:pt x="14" y="107"/>
                  </a:cubicBezTo>
                  <a:cubicBezTo>
                    <a:pt x="13" y="106"/>
                    <a:pt x="12" y="105"/>
                    <a:pt x="11" y="104"/>
                  </a:cubicBezTo>
                  <a:close/>
                  <a:moveTo>
                    <a:pt x="6" y="92"/>
                  </a:moveTo>
                  <a:cubicBezTo>
                    <a:pt x="15" y="87"/>
                    <a:pt x="23" y="81"/>
                    <a:pt x="32" y="76"/>
                  </a:cubicBezTo>
                  <a:cubicBezTo>
                    <a:pt x="32" y="75"/>
                    <a:pt x="32" y="75"/>
                    <a:pt x="32" y="75"/>
                  </a:cubicBezTo>
                  <a:cubicBezTo>
                    <a:pt x="32" y="75"/>
                    <a:pt x="32" y="75"/>
                    <a:pt x="32" y="75"/>
                  </a:cubicBezTo>
                  <a:cubicBezTo>
                    <a:pt x="34" y="76"/>
                    <a:pt x="35" y="75"/>
                    <a:pt x="36" y="73"/>
                  </a:cubicBezTo>
                  <a:cubicBezTo>
                    <a:pt x="40" y="71"/>
                    <a:pt x="45" y="68"/>
                    <a:pt x="49" y="65"/>
                  </a:cubicBezTo>
                  <a:cubicBezTo>
                    <a:pt x="52" y="64"/>
                    <a:pt x="54" y="62"/>
                    <a:pt x="57" y="61"/>
                  </a:cubicBezTo>
                  <a:cubicBezTo>
                    <a:pt x="58" y="61"/>
                    <a:pt x="59" y="60"/>
                    <a:pt x="60" y="59"/>
                  </a:cubicBezTo>
                  <a:cubicBezTo>
                    <a:pt x="67" y="56"/>
                    <a:pt x="74" y="52"/>
                    <a:pt x="80" y="48"/>
                  </a:cubicBezTo>
                  <a:cubicBezTo>
                    <a:pt x="88" y="43"/>
                    <a:pt x="97" y="40"/>
                    <a:pt x="104" y="35"/>
                  </a:cubicBezTo>
                  <a:cubicBezTo>
                    <a:pt x="104" y="35"/>
                    <a:pt x="105" y="35"/>
                    <a:pt x="105" y="36"/>
                  </a:cubicBezTo>
                  <a:cubicBezTo>
                    <a:pt x="93" y="43"/>
                    <a:pt x="82" y="50"/>
                    <a:pt x="71" y="57"/>
                  </a:cubicBezTo>
                  <a:cubicBezTo>
                    <a:pt x="50" y="70"/>
                    <a:pt x="26" y="81"/>
                    <a:pt x="7" y="97"/>
                  </a:cubicBezTo>
                  <a:cubicBezTo>
                    <a:pt x="6" y="95"/>
                    <a:pt x="6" y="94"/>
                    <a:pt x="6" y="92"/>
                  </a:cubicBezTo>
                  <a:close/>
                  <a:moveTo>
                    <a:pt x="36" y="71"/>
                  </a:moveTo>
                  <a:cubicBezTo>
                    <a:pt x="36" y="71"/>
                    <a:pt x="36" y="71"/>
                    <a:pt x="35" y="70"/>
                  </a:cubicBezTo>
                  <a:cubicBezTo>
                    <a:pt x="37" y="69"/>
                    <a:pt x="39" y="68"/>
                    <a:pt x="41" y="67"/>
                  </a:cubicBezTo>
                  <a:cubicBezTo>
                    <a:pt x="43" y="65"/>
                    <a:pt x="45" y="64"/>
                    <a:pt x="47" y="63"/>
                  </a:cubicBezTo>
                  <a:cubicBezTo>
                    <a:pt x="49" y="62"/>
                    <a:pt x="50" y="61"/>
                    <a:pt x="50" y="61"/>
                  </a:cubicBezTo>
                  <a:cubicBezTo>
                    <a:pt x="45" y="64"/>
                    <a:pt x="40" y="68"/>
                    <a:pt x="36" y="71"/>
                  </a:cubicBezTo>
                  <a:close/>
                  <a:moveTo>
                    <a:pt x="111" y="28"/>
                  </a:moveTo>
                  <a:cubicBezTo>
                    <a:pt x="119" y="25"/>
                    <a:pt x="127" y="21"/>
                    <a:pt x="135" y="16"/>
                  </a:cubicBezTo>
                  <a:cubicBezTo>
                    <a:pt x="127" y="22"/>
                    <a:pt x="118" y="27"/>
                    <a:pt x="110" y="33"/>
                  </a:cubicBezTo>
                  <a:cubicBezTo>
                    <a:pt x="110" y="32"/>
                    <a:pt x="110" y="32"/>
                    <a:pt x="110" y="31"/>
                  </a:cubicBezTo>
                  <a:cubicBezTo>
                    <a:pt x="110" y="30"/>
                    <a:pt x="111" y="29"/>
                    <a:pt x="111" y="28"/>
                  </a:cubicBezTo>
                  <a:close/>
                  <a:moveTo>
                    <a:pt x="60" y="54"/>
                  </a:moveTo>
                  <a:cubicBezTo>
                    <a:pt x="60" y="53"/>
                    <a:pt x="60" y="51"/>
                    <a:pt x="60" y="50"/>
                  </a:cubicBezTo>
                  <a:cubicBezTo>
                    <a:pt x="68" y="45"/>
                    <a:pt x="77" y="41"/>
                    <a:pt x="86" y="38"/>
                  </a:cubicBezTo>
                  <a:cubicBezTo>
                    <a:pt x="77" y="43"/>
                    <a:pt x="69" y="48"/>
                    <a:pt x="60" y="54"/>
                  </a:cubicBezTo>
                  <a:close/>
                  <a:moveTo>
                    <a:pt x="23" y="65"/>
                  </a:moveTo>
                  <a:cubicBezTo>
                    <a:pt x="22" y="64"/>
                    <a:pt x="20" y="63"/>
                    <a:pt x="19" y="62"/>
                  </a:cubicBezTo>
                  <a:cubicBezTo>
                    <a:pt x="26" y="59"/>
                    <a:pt x="32" y="54"/>
                    <a:pt x="38" y="50"/>
                  </a:cubicBezTo>
                  <a:cubicBezTo>
                    <a:pt x="45" y="44"/>
                    <a:pt x="41" y="48"/>
                    <a:pt x="36" y="52"/>
                  </a:cubicBezTo>
                  <a:cubicBezTo>
                    <a:pt x="32" y="56"/>
                    <a:pt x="28" y="60"/>
                    <a:pt x="23" y="65"/>
                  </a:cubicBezTo>
                  <a:cubicBezTo>
                    <a:pt x="23" y="65"/>
                    <a:pt x="23" y="65"/>
                    <a:pt x="23" y="65"/>
                  </a:cubicBezTo>
                  <a:close/>
                  <a:moveTo>
                    <a:pt x="22" y="59"/>
                  </a:moveTo>
                  <a:cubicBezTo>
                    <a:pt x="20" y="58"/>
                    <a:pt x="20" y="57"/>
                    <a:pt x="23" y="56"/>
                  </a:cubicBezTo>
                  <a:cubicBezTo>
                    <a:pt x="24" y="55"/>
                    <a:pt x="26" y="53"/>
                    <a:pt x="27" y="52"/>
                  </a:cubicBezTo>
                  <a:cubicBezTo>
                    <a:pt x="31" y="48"/>
                    <a:pt x="35" y="44"/>
                    <a:pt x="39" y="40"/>
                  </a:cubicBezTo>
                  <a:cubicBezTo>
                    <a:pt x="39" y="40"/>
                    <a:pt x="39" y="40"/>
                    <a:pt x="39" y="40"/>
                  </a:cubicBezTo>
                  <a:cubicBezTo>
                    <a:pt x="41" y="41"/>
                    <a:pt x="43" y="43"/>
                    <a:pt x="44" y="44"/>
                  </a:cubicBezTo>
                  <a:cubicBezTo>
                    <a:pt x="36" y="48"/>
                    <a:pt x="30" y="54"/>
                    <a:pt x="22" y="59"/>
                  </a:cubicBezTo>
                  <a:close/>
                  <a:moveTo>
                    <a:pt x="16" y="56"/>
                  </a:moveTo>
                  <a:cubicBezTo>
                    <a:pt x="23" y="52"/>
                    <a:pt x="29" y="46"/>
                    <a:pt x="36" y="42"/>
                  </a:cubicBezTo>
                  <a:cubicBezTo>
                    <a:pt x="30" y="46"/>
                    <a:pt x="22" y="53"/>
                    <a:pt x="17" y="60"/>
                  </a:cubicBezTo>
                  <a:cubicBezTo>
                    <a:pt x="17" y="58"/>
                    <a:pt x="16" y="57"/>
                    <a:pt x="16" y="56"/>
                  </a:cubicBezTo>
                  <a:close/>
                  <a:moveTo>
                    <a:pt x="29" y="75"/>
                  </a:moveTo>
                  <a:cubicBezTo>
                    <a:pt x="22" y="80"/>
                    <a:pt x="14" y="85"/>
                    <a:pt x="7" y="90"/>
                  </a:cubicBezTo>
                  <a:cubicBezTo>
                    <a:pt x="8" y="81"/>
                    <a:pt x="20" y="75"/>
                    <a:pt x="29" y="75"/>
                  </a:cubicBezTo>
                  <a:close/>
                  <a:moveTo>
                    <a:pt x="34" y="123"/>
                  </a:moveTo>
                  <a:cubicBezTo>
                    <a:pt x="31" y="126"/>
                    <a:pt x="28" y="130"/>
                    <a:pt x="25" y="133"/>
                  </a:cubicBezTo>
                  <a:cubicBezTo>
                    <a:pt x="25" y="132"/>
                    <a:pt x="25" y="132"/>
                    <a:pt x="26" y="131"/>
                  </a:cubicBezTo>
                  <a:cubicBezTo>
                    <a:pt x="28" y="128"/>
                    <a:pt x="31" y="125"/>
                    <a:pt x="34" y="123"/>
                  </a:cubicBezTo>
                  <a:close/>
                  <a:moveTo>
                    <a:pt x="41" y="153"/>
                  </a:moveTo>
                  <a:cubicBezTo>
                    <a:pt x="53" y="144"/>
                    <a:pt x="71" y="139"/>
                    <a:pt x="85" y="132"/>
                  </a:cubicBezTo>
                  <a:cubicBezTo>
                    <a:pt x="101" y="123"/>
                    <a:pt x="118" y="115"/>
                    <a:pt x="134" y="106"/>
                  </a:cubicBezTo>
                  <a:cubicBezTo>
                    <a:pt x="151" y="98"/>
                    <a:pt x="169" y="90"/>
                    <a:pt x="187" y="83"/>
                  </a:cubicBezTo>
                  <a:cubicBezTo>
                    <a:pt x="204" y="76"/>
                    <a:pt x="220" y="67"/>
                    <a:pt x="238" y="60"/>
                  </a:cubicBezTo>
                  <a:cubicBezTo>
                    <a:pt x="241" y="58"/>
                    <a:pt x="243" y="57"/>
                    <a:pt x="238" y="60"/>
                  </a:cubicBezTo>
                  <a:cubicBezTo>
                    <a:pt x="234" y="62"/>
                    <a:pt x="230" y="64"/>
                    <a:pt x="226" y="66"/>
                  </a:cubicBezTo>
                  <a:cubicBezTo>
                    <a:pt x="219" y="70"/>
                    <a:pt x="211" y="75"/>
                    <a:pt x="203" y="79"/>
                  </a:cubicBezTo>
                  <a:cubicBezTo>
                    <a:pt x="187" y="86"/>
                    <a:pt x="171" y="93"/>
                    <a:pt x="155" y="102"/>
                  </a:cubicBezTo>
                  <a:cubicBezTo>
                    <a:pt x="140" y="111"/>
                    <a:pt x="124" y="119"/>
                    <a:pt x="108" y="127"/>
                  </a:cubicBezTo>
                  <a:cubicBezTo>
                    <a:pt x="92" y="136"/>
                    <a:pt x="74" y="143"/>
                    <a:pt x="59" y="154"/>
                  </a:cubicBezTo>
                  <a:cubicBezTo>
                    <a:pt x="53" y="155"/>
                    <a:pt x="47" y="155"/>
                    <a:pt x="41" y="153"/>
                  </a:cubicBezTo>
                  <a:close/>
                  <a:moveTo>
                    <a:pt x="248" y="65"/>
                  </a:moveTo>
                  <a:cubicBezTo>
                    <a:pt x="242" y="69"/>
                    <a:pt x="237" y="73"/>
                    <a:pt x="232" y="77"/>
                  </a:cubicBezTo>
                  <a:cubicBezTo>
                    <a:pt x="218" y="86"/>
                    <a:pt x="203" y="93"/>
                    <a:pt x="188" y="100"/>
                  </a:cubicBezTo>
                  <a:cubicBezTo>
                    <a:pt x="159" y="113"/>
                    <a:pt x="130" y="127"/>
                    <a:pt x="101" y="140"/>
                  </a:cubicBezTo>
                  <a:cubicBezTo>
                    <a:pt x="98" y="142"/>
                    <a:pt x="94" y="144"/>
                    <a:pt x="91" y="146"/>
                  </a:cubicBezTo>
                  <a:cubicBezTo>
                    <a:pt x="87" y="148"/>
                    <a:pt x="83" y="150"/>
                    <a:pt x="79" y="152"/>
                  </a:cubicBezTo>
                  <a:cubicBezTo>
                    <a:pt x="79" y="151"/>
                    <a:pt x="79" y="151"/>
                    <a:pt x="78" y="150"/>
                  </a:cubicBezTo>
                  <a:cubicBezTo>
                    <a:pt x="85" y="147"/>
                    <a:pt x="91" y="144"/>
                    <a:pt x="97" y="141"/>
                  </a:cubicBezTo>
                  <a:cubicBezTo>
                    <a:pt x="112" y="134"/>
                    <a:pt x="128" y="126"/>
                    <a:pt x="143" y="119"/>
                  </a:cubicBezTo>
                  <a:cubicBezTo>
                    <a:pt x="173" y="105"/>
                    <a:pt x="203" y="91"/>
                    <a:pt x="233" y="75"/>
                  </a:cubicBezTo>
                  <a:cubicBezTo>
                    <a:pt x="238" y="72"/>
                    <a:pt x="243" y="69"/>
                    <a:pt x="248" y="65"/>
                  </a:cubicBezTo>
                  <a:cubicBezTo>
                    <a:pt x="248" y="65"/>
                    <a:pt x="248" y="65"/>
                    <a:pt x="248" y="65"/>
                  </a:cubicBezTo>
                  <a:close/>
                  <a:moveTo>
                    <a:pt x="273" y="76"/>
                  </a:moveTo>
                  <a:cubicBezTo>
                    <a:pt x="274" y="78"/>
                    <a:pt x="274" y="79"/>
                    <a:pt x="275" y="81"/>
                  </a:cubicBezTo>
                  <a:cubicBezTo>
                    <a:pt x="240" y="96"/>
                    <a:pt x="204" y="107"/>
                    <a:pt x="170" y="123"/>
                  </a:cubicBezTo>
                  <a:cubicBezTo>
                    <a:pt x="151" y="131"/>
                    <a:pt x="133" y="140"/>
                    <a:pt x="115" y="148"/>
                  </a:cubicBezTo>
                  <a:cubicBezTo>
                    <a:pt x="107" y="152"/>
                    <a:pt x="99" y="155"/>
                    <a:pt x="91" y="159"/>
                  </a:cubicBezTo>
                  <a:cubicBezTo>
                    <a:pt x="118" y="144"/>
                    <a:pt x="145" y="131"/>
                    <a:pt x="172" y="118"/>
                  </a:cubicBezTo>
                  <a:cubicBezTo>
                    <a:pt x="206" y="103"/>
                    <a:pt x="241" y="94"/>
                    <a:pt x="273" y="76"/>
                  </a:cubicBezTo>
                  <a:close/>
                  <a:moveTo>
                    <a:pt x="159" y="161"/>
                  </a:moveTo>
                  <a:cubicBezTo>
                    <a:pt x="158" y="159"/>
                    <a:pt x="156" y="157"/>
                    <a:pt x="155" y="156"/>
                  </a:cubicBezTo>
                  <a:cubicBezTo>
                    <a:pt x="164" y="153"/>
                    <a:pt x="173" y="149"/>
                    <a:pt x="182" y="146"/>
                  </a:cubicBezTo>
                  <a:cubicBezTo>
                    <a:pt x="204" y="138"/>
                    <a:pt x="227" y="133"/>
                    <a:pt x="248" y="123"/>
                  </a:cubicBezTo>
                  <a:cubicBezTo>
                    <a:pt x="254" y="121"/>
                    <a:pt x="260" y="118"/>
                    <a:pt x="266" y="115"/>
                  </a:cubicBezTo>
                  <a:cubicBezTo>
                    <a:pt x="261" y="117"/>
                    <a:pt x="256" y="121"/>
                    <a:pt x="251" y="123"/>
                  </a:cubicBezTo>
                  <a:cubicBezTo>
                    <a:pt x="241" y="127"/>
                    <a:pt x="232" y="130"/>
                    <a:pt x="222" y="134"/>
                  </a:cubicBezTo>
                  <a:cubicBezTo>
                    <a:pt x="211" y="139"/>
                    <a:pt x="200" y="144"/>
                    <a:pt x="188" y="149"/>
                  </a:cubicBezTo>
                  <a:cubicBezTo>
                    <a:pt x="179" y="153"/>
                    <a:pt x="169" y="156"/>
                    <a:pt x="159" y="161"/>
                  </a:cubicBezTo>
                  <a:close/>
                  <a:moveTo>
                    <a:pt x="112" y="162"/>
                  </a:moveTo>
                  <a:cubicBezTo>
                    <a:pt x="120" y="162"/>
                    <a:pt x="127" y="159"/>
                    <a:pt x="134" y="156"/>
                  </a:cubicBezTo>
                  <a:cubicBezTo>
                    <a:pt x="147" y="150"/>
                    <a:pt x="160" y="144"/>
                    <a:pt x="173" y="139"/>
                  </a:cubicBezTo>
                  <a:cubicBezTo>
                    <a:pt x="200" y="129"/>
                    <a:pt x="228" y="119"/>
                    <a:pt x="255" y="109"/>
                  </a:cubicBezTo>
                  <a:cubicBezTo>
                    <a:pt x="233" y="117"/>
                    <a:pt x="211" y="127"/>
                    <a:pt x="189" y="137"/>
                  </a:cubicBezTo>
                  <a:cubicBezTo>
                    <a:pt x="166" y="148"/>
                    <a:pt x="140" y="155"/>
                    <a:pt x="117" y="167"/>
                  </a:cubicBezTo>
                  <a:cubicBezTo>
                    <a:pt x="115" y="166"/>
                    <a:pt x="113" y="164"/>
                    <a:pt x="112" y="162"/>
                  </a:cubicBezTo>
                  <a:close/>
                  <a:moveTo>
                    <a:pt x="118" y="168"/>
                  </a:moveTo>
                  <a:cubicBezTo>
                    <a:pt x="128" y="165"/>
                    <a:pt x="139" y="161"/>
                    <a:pt x="149" y="156"/>
                  </a:cubicBezTo>
                  <a:cubicBezTo>
                    <a:pt x="149" y="156"/>
                    <a:pt x="149" y="157"/>
                    <a:pt x="149" y="157"/>
                  </a:cubicBezTo>
                  <a:cubicBezTo>
                    <a:pt x="139" y="161"/>
                    <a:pt x="128" y="165"/>
                    <a:pt x="118" y="168"/>
                  </a:cubicBezTo>
                  <a:close/>
                  <a:moveTo>
                    <a:pt x="234" y="127"/>
                  </a:moveTo>
                  <a:cubicBezTo>
                    <a:pt x="221" y="131"/>
                    <a:pt x="208" y="136"/>
                    <a:pt x="195" y="140"/>
                  </a:cubicBezTo>
                  <a:cubicBezTo>
                    <a:pt x="181" y="145"/>
                    <a:pt x="168" y="150"/>
                    <a:pt x="154" y="155"/>
                  </a:cubicBezTo>
                  <a:cubicBezTo>
                    <a:pt x="154" y="155"/>
                    <a:pt x="154" y="154"/>
                    <a:pt x="154" y="154"/>
                  </a:cubicBezTo>
                  <a:cubicBezTo>
                    <a:pt x="166" y="149"/>
                    <a:pt x="178" y="144"/>
                    <a:pt x="190" y="139"/>
                  </a:cubicBezTo>
                  <a:cubicBezTo>
                    <a:pt x="202" y="133"/>
                    <a:pt x="215" y="128"/>
                    <a:pt x="227" y="123"/>
                  </a:cubicBezTo>
                  <a:cubicBezTo>
                    <a:pt x="238" y="118"/>
                    <a:pt x="251" y="115"/>
                    <a:pt x="260" y="108"/>
                  </a:cubicBezTo>
                  <a:cubicBezTo>
                    <a:pt x="260" y="107"/>
                    <a:pt x="260" y="107"/>
                    <a:pt x="260" y="107"/>
                  </a:cubicBezTo>
                  <a:cubicBezTo>
                    <a:pt x="260" y="107"/>
                    <a:pt x="260" y="107"/>
                    <a:pt x="261" y="108"/>
                  </a:cubicBezTo>
                  <a:cubicBezTo>
                    <a:pt x="264" y="109"/>
                    <a:pt x="266" y="111"/>
                    <a:pt x="267" y="113"/>
                  </a:cubicBezTo>
                  <a:cubicBezTo>
                    <a:pt x="256" y="117"/>
                    <a:pt x="245" y="123"/>
                    <a:pt x="234" y="127"/>
                  </a:cubicBezTo>
                  <a:close/>
                  <a:moveTo>
                    <a:pt x="260" y="103"/>
                  </a:moveTo>
                  <a:cubicBezTo>
                    <a:pt x="259" y="104"/>
                    <a:pt x="259" y="105"/>
                    <a:pt x="259" y="106"/>
                  </a:cubicBezTo>
                  <a:cubicBezTo>
                    <a:pt x="259" y="106"/>
                    <a:pt x="259" y="106"/>
                    <a:pt x="259" y="106"/>
                  </a:cubicBezTo>
                  <a:cubicBezTo>
                    <a:pt x="231" y="116"/>
                    <a:pt x="204" y="126"/>
                    <a:pt x="176" y="136"/>
                  </a:cubicBezTo>
                  <a:cubicBezTo>
                    <a:pt x="165" y="141"/>
                    <a:pt x="152" y="145"/>
                    <a:pt x="141" y="150"/>
                  </a:cubicBezTo>
                  <a:cubicBezTo>
                    <a:pt x="135" y="153"/>
                    <a:pt x="129" y="157"/>
                    <a:pt x="122" y="159"/>
                  </a:cubicBezTo>
                  <a:cubicBezTo>
                    <a:pt x="121" y="159"/>
                    <a:pt x="111" y="162"/>
                    <a:pt x="114" y="160"/>
                  </a:cubicBezTo>
                  <a:cubicBezTo>
                    <a:pt x="118" y="158"/>
                    <a:pt x="122" y="157"/>
                    <a:pt x="126" y="155"/>
                  </a:cubicBezTo>
                  <a:cubicBezTo>
                    <a:pt x="154" y="144"/>
                    <a:pt x="181" y="133"/>
                    <a:pt x="208" y="122"/>
                  </a:cubicBezTo>
                  <a:cubicBezTo>
                    <a:pt x="225" y="116"/>
                    <a:pt x="244" y="111"/>
                    <a:pt x="260" y="102"/>
                  </a:cubicBezTo>
                  <a:cubicBezTo>
                    <a:pt x="260" y="103"/>
                    <a:pt x="260" y="103"/>
                    <a:pt x="260" y="103"/>
                  </a:cubicBezTo>
                  <a:close/>
                  <a:moveTo>
                    <a:pt x="272" y="92"/>
                  </a:moveTo>
                  <a:cubicBezTo>
                    <a:pt x="258" y="96"/>
                    <a:pt x="245" y="103"/>
                    <a:pt x="230" y="108"/>
                  </a:cubicBezTo>
                  <a:cubicBezTo>
                    <a:pt x="216" y="113"/>
                    <a:pt x="203" y="118"/>
                    <a:pt x="189" y="124"/>
                  </a:cubicBezTo>
                  <a:cubicBezTo>
                    <a:pt x="177" y="129"/>
                    <a:pt x="164" y="134"/>
                    <a:pt x="151" y="138"/>
                  </a:cubicBezTo>
                  <a:cubicBezTo>
                    <a:pt x="167" y="131"/>
                    <a:pt x="183" y="124"/>
                    <a:pt x="200" y="117"/>
                  </a:cubicBezTo>
                  <a:cubicBezTo>
                    <a:pt x="214" y="111"/>
                    <a:pt x="227" y="106"/>
                    <a:pt x="241" y="100"/>
                  </a:cubicBezTo>
                  <a:cubicBezTo>
                    <a:pt x="252" y="95"/>
                    <a:pt x="266" y="92"/>
                    <a:pt x="275" y="83"/>
                  </a:cubicBezTo>
                  <a:cubicBezTo>
                    <a:pt x="275" y="86"/>
                    <a:pt x="274" y="89"/>
                    <a:pt x="272" y="92"/>
                  </a:cubicBezTo>
                  <a:close/>
                  <a:moveTo>
                    <a:pt x="55" y="191"/>
                  </a:moveTo>
                  <a:cubicBezTo>
                    <a:pt x="56" y="191"/>
                    <a:pt x="57" y="191"/>
                    <a:pt x="57" y="191"/>
                  </a:cubicBezTo>
                  <a:cubicBezTo>
                    <a:pt x="56" y="191"/>
                    <a:pt x="55" y="191"/>
                    <a:pt x="54" y="192"/>
                  </a:cubicBezTo>
                  <a:cubicBezTo>
                    <a:pt x="55" y="192"/>
                    <a:pt x="55" y="191"/>
                    <a:pt x="55" y="191"/>
                  </a:cubicBezTo>
                  <a:close/>
                  <a:moveTo>
                    <a:pt x="65" y="187"/>
                  </a:moveTo>
                  <a:cubicBezTo>
                    <a:pt x="63" y="188"/>
                    <a:pt x="60" y="189"/>
                    <a:pt x="57" y="189"/>
                  </a:cubicBezTo>
                  <a:cubicBezTo>
                    <a:pt x="59" y="187"/>
                    <a:pt x="61" y="185"/>
                    <a:pt x="62" y="183"/>
                  </a:cubicBezTo>
                  <a:cubicBezTo>
                    <a:pt x="69" y="181"/>
                    <a:pt x="76" y="179"/>
                    <a:pt x="83" y="177"/>
                  </a:cubicBezTo>
                  <a:cubicBezTo>
                    <a:pt x="77" y="180"/>
                    <a:pt x="71" y="184"/>
                    <a:pt x="65" y="187"/>
                  </a:cubicBezTo>
                  <a:close/>
                  <a:moveTo>
                    <a:pt x="164" y="120"/>
                  </a:moveTo>
                  <a:cubicBezTo>
                    <a:pt x="133" y="135"/>
                    <a:pt x="103" y="150"/>
                    <a:pt x="73" y="168"/>
                  </a:cubicBezTo>
                  <a:cubicBezTo>
                    <a:pt x="74" y="165"/>
                    <a:pt x="75" y="163"/>
                    <a:pt x="76" y="160"/>
                  </a:cubicBezTo>
                  <a:cubicBezTo>
                    <a:pt x="110" y="143"/>
                    <a:pt x="145" y="128"/>
                    <a:pt x="181" y="113"/>
                  </a:cubicBezTo>
                  <a:cubicBezTo>
                    <a:pt x="198" y="106"/>
                    <a:pt x="215" y="99"/>
                    <a:pt x="233" y="92"/>
                  </a:cubicBezTo>
                  <a:cubicBezTo>
                    <a:pt x="241" y="89"/>
                    <a:pt x="249" y="85"/>
                    <a:pt x="257" y="82"/>
                  </a:cubicBezTo>
                  <a:cubicBezTo>
                    <a:pt x="258" y="82"/>
                    <a:pt x="258" y="82"/>
                    <a:pt x="259" y="81"/>
                  </a:cubicBezTo>
                  <a:cubicBezTo>
                    <a:pt x="229" y="97"/>
                    <a:pt x="195" y="106"/>
                    <a:pt x="164" y="120"/>
                  </a:cubicBezTo>
                  <a:close/>
                  <a:moveTo>
                    <a:pt x="79" y="157"/>
                  </a:moveTo>
                  <a:cubicBezTo>
                    <a:pt x="78" y="157"/>
                    <a:pt x="78" y="157"/>
                    <a:pt x="77" y="157"/>
                  </a:cubicBezTo>
                  <a:cubicBezTo>
                    <a:pt x="77" y="157"/>
                    <a:pt x="78" y="156"/>
                    <a:pt x="78" y="155"/>
                  </a:cubicBezTo>
                  <a:cubicBezTo>
                    <a:pt x="78" y="155"/>
                    <a:pt x="78" y="155"/>
                    <a:pt x="78" y="154"/>
                  </a:cubicBezTo>
                  <a:cubicBezTo>
                    <a:pt x="78" y="154"/>
                    <a:pt x="78" y="154"/>
                    <a:pt x="78" y="154"/>
                  </a:cubicBezTo>
                  <a:cubicBezTo>
                    <a:pt x="90" y="149"/>
                    <a:pt x="102" y="142"/>
                    <a:pt x="114" y="136"/>
                  </a:cubicBezTo>
                  <a:cubicBezTo>
                    <a:pt x="123" y="132"/>
                    <a:pt x="131" y="128"/>
                    <a:pt x="140" y="124"/>
                  </a:cubicBezTo>
                  <a:cubicBezTo>
                    <a:pt x="171" y="111"/>
                    <a:pt x="201" y="98"/>
                    <a:pt x="232" y="84"/>
                  </a:cubicBezTo>
                  <a:cubicBezTo>
                    <a:pt x="239" y="80"/>
                    <a:pt x="246" y="77"/>
                    <a:pt x="253" y="73"/>
                  </a:cubicBezTo>
                  <a:cubicBezTo>
                    <a:pt x="253" y="73"/>
                    <a:pt x="253" y="72"/>
                    <a:pt x="254" y="72"/>
                  </a:cubicBezTo>
                  <a:cubicBezTo>
                    <a:pt x="241" y="80"/>
                    <a:pt x="227" y="87"/>
                    <a:pt x="214" y="93"/>
                  </a:cubicBezTo>
                  <a:cubicBezTo>
                    <a:pt x="185" y="107"/>
                    <a:pt x="156" y="119"/>
                    <a:pt x="128" y="132"/>
                  </a:cubicBezTo>
                  <a:cubicBezTo>
                    <a:pt x="111" y="140"/>
                    <a:pt x="95" y="149"/>
                    <a:pt x="79" y="157"/>
                  </a:cubicBezTo>
                  <a:close/>
                  <a:moveTo>
                    <a:pt x="243" y="61"/>
                  </a:moveTo>
                  <a:cubicBezTo>
                    <a:pt x="242" y="63"/>
                    <a:pt x="242" y="64"/>
                    <a:pt x="243" y="65"/>
                  </a:cubicBezTo>
                  <a:cubicBezTo>
                    <a:pt x="243" y="65"/>
                    <a:pt x="244" y="66"/>
                    <a:pt x="244" y="66"/>
                  </a:cubicBezTo>
                  <a:cubicBezTo>
                    <a:pt x="234" y="71"/>
                    <a:pt x="225" y="78"/>
                    <a:pt x="215" y="83"/>
                  </a:cubicBezTo>
                  <a:cubicBezTo>
                    <a:pt x="198" y="92"/>
                    <a:pt x="181" y="100"/>
                    <a:pt x="164" y="108"/>
                  </a:cubicBezTo>
                  <a:cubicBezTo>
                    <a:pt x="147" y="116"/>
                    <a:pt x="130" y="124"/>
                    <a:pt x="113" y="131"/>
                  </a:cubicBezTo>
                  <a:cubicBezTo>
                    <a:pt x="101" y="137"/>
                    <a:pt x="89" y="144"/>
                    <a:pt x="76" y="149"/>
                  </a:cubicBezTo>
                  <a:cubicBezTo>
                    <a:pt x="76" y="149"/>
                    <a:pt x="75" y="149"/>
                    <a:pt x="74" y="149"/>
                  </a:cubicBezTo>
                  <a:cubicBezTo>
                    <a:pt x="71" y="151"/>
                    <a:pt x="68" y="152"/>
                    <a:pt x="65" y="153"/>
                  </a:cubicBezTo>
                  <a:cubicBezTo>
                    <a:pt x="70" y="150"/>
                    <a:pt x="76" y="145"/>
                    <a:pt x="80" y="143"/>
                  </a:cubicBezTo>
                  <a:cubicBezTo>
                    <a:pt x="89" y="139"/>
                    <a:pt x="97" y="135"/>
                    <a:pt x="105" y="131"/>
                  </a:cubicBezTo>
                  <a:cubicBezTo>
                    <a:pt x="121" y="122"/>
                    <a:pt x="137" y="114"/>
                    <a:pt x="153" y="106"/>
                  </a:cubicBezTo>
                  <a:cubicBezTo>
                    <a:pt x="169" y="97"/>
                    <a:pt x="184" y="89"/>
                    <a:pt x="201" y="82"/>
                  </a:cubicBezTo>
                  <a:cubicBezTo>
                    <a:pt x="215" y="75"/>
                    <a:pt x="232" y="67"/>
                    <a:pt x="244" y="58"/>
                  </a:cubicBezTo>
                  <a:cubicBezTo>
                    <a:pt x="244" y="59"/>
                    <a:pt x="243" y="60"/>
                    <a:pt x="243" y="61"/>
                  </a:cubicBezTo>
                  <a:close/>
                  <a:moveTo>
                    <a:pt x="87" y="173"/>
                  </a:moveTo>
                  <a:cubicBezTo>
                    <a:pt x="80" y="176"/>
                    <a:pt x="72" y="178"/>
                    <a:pt x="64" y="181"/>
                  </a:cubicBezTo>
                  <a:cubicBezTo>
                    <a:pt x="65" y="180"/>
                    <a:pt x="66" y="179"/>
                    <a:pt x="67" y="178"/>
                  </a:cubicBezTo>
                  <a:cubicBezTo>
                    <a:pt x="72" y="177"/>
                    <a:pt x="76" y="175"/>
                    <a:pt x="81" y="172"/>
                  </a:cubicBezTo>
                  <a:cubicBezTo>
                    <a:pt x="83" y="171"/>
                    <a:pt x="86" y="169"/>
                    <a:pt x="89" y="168"/>
                  </a:cubicBezTo>
                  <a:cubicBezTo>
                    <a:pt x="92" y="166"/>
                    <a:pt x="96" y="165"/>
                    <a:pt x="99" y="163"/>
                  </a:cubicBezTo>
                  <a:cubicBezTo>
                    <a:pt x="95" y="167"/>
                    <a:pt x="91" y="170"/>
                    <a:pt x="87" y="173"/>
                  </a:cubicBezTo>
                  <a:close/>
                  <a:moveTo>
                    <a:pt x="101" y="161"/>
                  </a:moveTo>
                  <a:cubicBezTo>
                    <a:pt x="101" y="161"/>
                    <a:pt x="101" y="161"/>
                    <a:pt x="101" y="161"/>
                  </a:cubicBezTo>
                  <a:cubicBezTo>
                    <a:pt x="89" y="164"/>
                    <a:pt x="80" y="172"/>
                    <a:pt x="68" y="176"/>
                  </a:cubicBezTo>
                  <a:cubicBezTo>
                    <a:pt x="69" y="174"/>
                    <a:pt x="70" y="173"/>
                    <a:pt x="71" y="171"/>
                  </a:cubicBezTo>
                  <a:cubicBezTo>
                    <a:pt x="83" y="166"/>
                    <a:pt x="94" y="159"/>
                    <a:pt x="105" y="154"/>
                  </a:cubicBezTo>
                  <a:cubicBezTo>
                    <a:pt x="120" y="148"/>
                    <a:pt x="134" y="141"/>
                    <a:pt x="149" y="134"/>
                  </a:cubicBezTo>
                  <a:cubicBezTo>
                    <a:pt x="180" y="120"/>
                    <a:pt x="211" y="108"/>
                    <a:pt x="243" y="96"/>
                  </a:cubicBezTo>
                  <a:cubicBezTo>
                    <a:pt x="249" y="94"/>
                    <a:pt x="255" y="91"/>
                    <a:pt x="261" y="89"/>
                  </a:cubicBezTo>
                  <a:cubicBezTo>
                    <a:pt x="265" y="87"/>
                    <a:pt x="268" y="86"/>
                    <a:pt x="272" y="84"/>
                  </a:cubicBezTo>
                  <a:cubicBezTo>
                    <a:pt x="278" y="82"/>
                    <a:pt x="262" y="89"/>
                    <a:pt x="264" y="89"/>
                  </a:cubicBezTo>
                  <a:cubicBezTo>
                    <a:pt x="248" y="95"/>
                    <a:pt x="233" y="101"/>
                    <a:pt x="218" y="108"/>
                  </a:cubicBezTo>
                  <a:cubicBezTo>
                    <a:pt x="188" y="120"/>
                    <a:pt x="159" y="132"/>
                    <a:pt x="130" y="146"/>
                  </a:cubicBezTo>
                  <a:cubicBezTo>
                    <a:pt x="129" y="147"/>
                    <a:pt x="129" y="147"/>
                    <a:pt x="128" y="147"/>
                  </a:cubicBezTo>
                  <a:cubicBezTo>
                    <a:pt x="121" y="150"/>
                    <a:pt x="115" y="153"/>
                    <a:pt x="109" y="156"/>
                  </a:cubicBezTo>
                  <a:cubicBezTo>
                    <a:pt x="108" y="156"/>
                    <a:pt x="107" y="156"/>
                    <a:pt x="107" y="156"/>
                  </a:cubicBezTo>
                  <a:cubicBezTo>
                    <a:pt x="106" y="156"/>
                    <a:pt x="105" y="156"/>
                    <a:pt x="104" y="157"/>
                  </a:cubicBezTo>
                  <a:cubicBezTo>
                    <a:pt x="103" y="158"/>
                    <a:pt x="102" y="160"/>
                    <a:pt x="101" y="161"/>
                  </a:cubicBezTo>
                  <a:close/>
                  <a:moveTo>
                    <a:pt x="110" y="158"/>
                  </a:moveTo>
                  <a:cubicBezTo>
                    <a:pt x="115" y="155"/>
                    <a:pt x="121" y="153"/>
                    <a:pt x="126" y="150"/>
                  </a:cubicBezTo>
                  <a:cubicBezTo>
                    <a:pt x="127" y="150"/>
                    <a:pt x="127" y="150"/>
                    <a:pt x="128" y="149"/>
                  </a:cubicBezTo>
                  <a:cubicBezTo>
                    <a:pt x="142" y="144"/>
                    <a:pt x="157" y="139"/>
                    <a:pt x="171" y="133"/>
                  </a:cubicBezTo>
                  <a:cubicBezTo>
                    <a:pt x="186" y="127"/>
                    <a:pt x="201" y="120"/>
                    <a:pt x="216" y="115"/>
                  </a:cubicBezTo>
                  <a:cubicBezTo>
                    <a:pt x="231" y="109"/>
                    <a:pt x="246" y="104"/>
                    <a:pt x="260" y="98"/>
                  </a:cubicBezTo>
                  <a:cubicBezTo>
                    <a:pt x="259" y="98"/>
                    <a:pt x="272" y="92"/>
                    <a:pt x="271" y="94"/>
                  </a:cubicBezTo>
                  <a:cubicBezTo>
                    <a:pt x="270" y="94"/>
                    <a:pt x="270" y="94"/>
                    <a:pt x="270" y="94"/>
                  </a:cubicBezTo>
                  <a:cubicBezTo>
                    <a:pt x="270" y="94"/>
                    <a:pt x="269" y="95"/>
                    <a:pt x="269" y="95"/>
                  </a:cubicBezTo>
                  <a:cubicBezTo>
                    <a:pt x="266" y="97"/>
                    <a:pt x="263" y="99"/>
                    <a:pt x="260" y="100"/>
                  </a:cubicBezTo>
                  <a:cubicBezTo>
                    <a:pt x="253" y="104"/>
                    <a:pt x="246" y="107"/>
                    <a:pt x="239" y="110"/>
                  </a:cubicBezTo>
                  <a:cubicBezTo>
                    <a:pt x="223" y="115"/>
                    <a:pt x="208" y="121"/>
                    <a:pt x="193" y="127"/>
                  </a:cubicBezTo>
                  <a:cubicBezTo>
                    <a:pt x="166" y="138"/>
                    <a:pt x="137" y="147"/>
                    <a:pt x="111" y="160"/>
                  </a:cubicBezTo>
                  <a:cubicBezTo>
                    <a:pt x="111" y="159"/>
                    <a:pt x="110" y="159"/>
                    <a:pt x="110" y="158"/>
                  </a:cubicBezTo>
                  <a:cubicBezTo>
                    <a:pt x="110" y="158"/>
                    <a:pt x="110" y="158"/>
                    <a:pt x="110" y="158"/>
                  </a:cubicBezTo>
                  <a:close/>
                  <a:moveTo>
                    <a:pt x="120" y="169"/>
                  </a:moveTo>
                  <a:cubicBezTo>
                    <a:pt x="129" y="166"/>
                    <a:pt x="137" y="162"/>
                    <a:pt x="146" y="159"/>
                  </a:cubicBezTo>
                  <a:cubicBezTo>
                    <a:pt x="147" y="159"/>
                    <a:pt x="147" y="159"/>
                    <a:pt x="148" y="158"/>
                  </a:cubicBezTo>
                  <a:cubicBezTo>
                    <a:pt x="141" y="169"/>
                    <a:pt x="129" y="174"/>
                    <a:pt x="120" y="169"/>
                  </a:cubicBezTo>
                  <a:close/>
                  <a:moveTo>
                    <a:pt x="160" y="162"/>
                  </a:moveTo>
                  <a:cubicBezTo>
                    <a:pt x="179" y="156"/>
                    <a:pt x="198" y="150"/>
                    <a:pt x="217" y="144"/>
                  </a:cubicBezTo>
                  <a:cubicBezTo>
                    <a:pt x="226" y="141"/>
                    <a:pt x="235" y="137"/>
                    <a:pt x="244" y="134"/>
                  </a:cubicBezTo>
                  <a:cubicBezTo>
                    <a:pt x="249" y="132"/>
                    <a:pt x="254" y="130"/>
                    <a:pt x="259" y="128"/>
                  </a:cubicBezTo>
                  <a:cubicBezTo>
                    <a:pt x="260" y="128"/>
                    <a:pt x="271" y="123"/>
                    <a:pt x="264" y="127"/>
                  </a:cubicBezTo>
                  <a:cubicBezTo>
                    <a:pt x="244" y="138"/>
                    <a:pt x="222" y="145"/>
                    <a:pt x="200" y="154"/>
                  </a:cubicBezTo>
                  <a:cubicBezTo>
                    <a:pt x="200" y="154"/>
                    <a:pt x="199" y="154"/>
                    <a:pt x="198" y="155"/>
                  </a:cubicBezTo>
                  <a:cubicBezTo>
                    <a:pt x="188" y="159"/>
                    <a:pt x="178" y="164"/>
                    <a:pt x="169" y="169"/>
                  </a:cubicBezTo>
                  <a:cubicBezTo>
                    <a:pt x="166" y="167"/>
                    <a:pt x="163" y="165"/>
                    <a:pt x="160" y="162"/>
                  </a:cubicBezTo>
                  <a:close/>
                  <a:moveTo>
                    <a:pt x="239" y="149"/>
                  </a:moveTo>
                  <a:cubicBezTo>
                    <a:pt x="238" y="148"/>
                    <a:pt x="237" y="148"/>
                    <a:pt x="236" y="147"/>
                  </a:cubicBezTo>
                  <a:cubicBezTo>
                    <a:pt x="236" y="147"/>
                    <a:pt x="236" y="147"/>
                    <a:pt x="236" y="147"/>
                  </a:cubicBezTo>
                  <a:cubicBezTo>
                    <a:pt x="242" y="145"/>
                    <a:pt x="248" y="142"/>
                    <a:pt x="255" y="140"/>
                  </a:cubicBezTo>
                  <a:cubicBezTo>
                    <a:pt x="257" y="139"/>
                    <a:pt x="259" y="137"/>
                    <a:pt x="261" y="136"/>
                  </a:cubicBezTo>
                  <a:cubicBezTo>
                    <a:pt x="268" y="133"/>
                    <a:pt x="262" y="138"/>
                    <a:pt x="260" y="139"/>
                  </a:cubicBezTo>
                  <a:cubicBezTo>
                    <a:pt x="253" y="143"/>
                    <a:pt x="244" y="143"/>
                    <a:pt x="239" y="149"/>
                  </a:cubicBezTo>
                  <a:close/>
                  <a:moveTo>
                    <a:pt x="266" y="133"/>
                  </a:moveTo>
                  <a:cubicBezTo>
                    <a:pt x="261" y="134"/>
                    <a:pt x="257" y="137"/>
                    <a:pt x="253" y="139"/>
                  </a:cubicBezTo>
                  <a:cubicBezTo>
                    <a:pt x="247" y="141"/>
                    <a:pt x="241" y="143"/>
                    <a:pt x="236" y="146"/>
                  </a:cubicBezTo>
                  <a:cubicBezTo>
                    <a:pt x="235" y="146"/>
                    <a:pt x="235" y="146"/>
                    <a:pt x="235" y="147"/>
                  </a:cubicBezTo>
                  <a:cubicBezTo>
                    <a:pt x="235" y="146"/>
                    <a:pt x="234" y="146"/>
                    <a:pt x="234" y="146"/>
                  </a:cubicBezTo>
                  <a:cubicBezTo>
                    <a:pt x="233" y="145"/>
                    <a:pt x="232" y="144"/>
                    <a:pt x="231" y="145"/>
                  </a:cubicBezTo>
                  <a:cubicBezTo>
                    <a:pt x="230" y="145"/>
                    <a:pt x="229" y="145"/>
                    <a:pt x="228" y="146"/>
                  </a:cubicBezTo>
                  <a:cubicBezTo>
                    <a:pt x="227" y="146"/>
                    <a:pt x="227" y="146"/>
                    <a:pt x="226" y="146"/>
                  </a:cubicBezTo>
                  <a:cubicBezTo>
                    <a:pt x="229" y="145"/>
                    <a:pt x="232" y="144"/>
                    <a:pt x="235" y="142"/>
                  </a:cubicBezTo>
                  <a:cubicBezTo>
                    <a:pt x="243" y="139"/>
                    <a:pt x="250" y="135"/>
                    <a:pt x="258" y="132"/>
                  </a:cubicBezTo>
                  <a:cubicBezTo>
                    <a:pt x="262" y="130"/>
                    <a:pt x="266" y="128"/>
                    <a:pt x="269" y="126"/>
                  </a:cubicBezTo>
                  <a:cubicBezTo>
                    <a:pt x="269" y="128"/>
                    <a:pt x="268" y="131"/>
                    <a:pt x="267" y="134"/>
                  </a:cubicBezTo>
                  <a:cubicBezTo>
                    <a:pt x="267" y="133"/>
                    <a:pt x="266" y="133"/>
                    <a:pt x="266" y="133"/>
                  </a:cubicBezTo>
                  <a:close/>
                  <a:moveTo>
                    <a:pt x="210" y="159"/>
                  </a:moveTo>
                  <a:cubicBezTo>
                    <a:pt x="208" y="158"/>
                    <a:pt x="206" y="157"/>
                    <a:pt x="205" y="156"/>
                  </a:cubicBezTo>
                  <a:cubicBezTo>
                    <a:pt x="207" y="155"/>
                    <a:pt x="209" y="155"/>
                    <a:pt x="211" y="154"/>
                  </a:cubicBezTo>
                  <a:cubicBezTo>
                    <a:pt x="214" y="152"/>
                    <a:pt x="218" y="150"/>
                    <a:pt x="222" y="149"/>
                  </a:cubicBezTo>
                  <a:cubicBezTo>
                    <a:pt x="226" y="147"/>
                    <a:pt x="228" y="148"/>
                    <a:pt x="224" y="151"/>
                  </a:cubicBezTo>
                  <a:cubicBezTo>
                    <a:pt x="219" y="153"/>
                    <a:pt x="214" y="154"/>
                    <a:pt x="210" y="158"/>
                  </a:cubicBezTo>
                  <a:cubicBezTo>
                    <a:pt x="210" y="158"/>
                    <a:pt x="210" y="158"/>
                    <a:pt x="210" y="159"/>
                  </a:cubicBezTo>
                  <a:close/>
                  <a:moveTo>
                    <a:pt x="217" y="155"/>
                  </a:moveTo>
                  <a:cubicBezTo>
                    <a:pt x="221" y="153"/>
                    <a:pt x="225" y="152"/>
                    <a:pt x="228" y="150"/>
                  </a:cubicBezTo>
                  <a:cubicBezTo>
                    <a:pt x="228" y="151"/>
                    <a:pt x="228" y="153"/>
                    <a:pt x="228" y="154"/>
                  </a:cubicBezTo>
                  <a:cubicBezTo>
                    <a:pt x="225" y="155"/>
                    <a:pt x="223" y="155"/>
                    <a:pt x="220" y="156"/>
                  </a:cubicBezTo>
                  <a:cubicBezTo>
                    <a:pt x="216" y="157"/>
                    <a:pt x="211" y="159"/>
                    <a:pt x="217" y="155"/>
                  </a:cubicBezTo>
                  <a:close/>
                  <a:moveTo>
                    <a:pt x="177" y="172"/>
                  </a:moveTo>
                  <a:cubicBezTo>
                    <a:pt x="175" y="172"/>
                    <a:pt x="173" y="171"/>
                    <a:pt x="171" y="170"/>
                  </a:cubicBezTo>
                  <a:cubicBezTo>
                    <a:pt x="179" y="167"/>
                    <a:pt x="187" y="164"/>
                    <a:pt x="195" y="160"/>
                  </a:cubicBezTo>
                  <a:cubicBezTo>
                    <a:pt x="190" y="166"/>
                    <a:pt x="184" y="171"/>
                    <a:pt x="177" y="172"/>
                  </a:cubicBezTo>
                  <a:close/>
                  <a:moveTo>
                    <a:pt x="212" y="159"/>
                  </a:moveTo>
                  <a:cubicBezTo>
                    <a:pt x="217" y="158"/>
                    <a:pt x="222" y="157"/>
                    <a:pt x="227" y="156"/>
                  </a:cubicBezTo>
                  <a:cubicBezTo>
                    <a:pt x="225" y="159"/>
                    <a:pt x="218" y="160"/>
                    <a:pt x="212" y="159"/>
                  </a:cubicBezTo>
                  <a:close/>
                  <a:moveTo>
                    <a:pt x="245" y="150"/>
                  </a:moveTo>
                  <a:cubicBezTo>
                    <a:pt x="248" y="150"/>
                    <a:pt x="251" y="149"/>
                    <a:pt x="253" y="148"/>
                  </a:cubicBezTo>
                  <a:cubicBezTo>
                    <a:pt x="251" y="149"/>
                    <a:pt x="248" y="150"/>
                    <a:pt x="245" y="150"/>
                  </a:cubicBezTo>
                  <a:close/>
                  <a:moveTo>
                    <a:pt x="257" y="146"/>
                  </a:moveTo>
                  <a:cubicBezTo>
                    <a:pt x="257" y="146"/>
                    <a:pt x="257" y="145"/>
                    <a:pt x="257" y="146"/>
                  </a:cubicBezTo>
                  <a:cubicBezTo>
                    <a:pt x="251" y="146"/>
                    <a:pt x="246" y="149"/>
                    <a:pt x="240" y="149"/>
                  </a:cubicBezTo>
                  <a:cubicBezTo>
                    <a:pt x="247" y="143"/>
                    <a:pt x="258" y="144"/>
                    <a:pt x="264" y="138"/>
                  </a:cubicBezTo>
                  <a:cubicBezTo>
                    <a:pt x="262" y="141"/>
                    <a:pt x="260" y="143"/>
                    <a:pt x="257" y="146"/>
                  </a:cubicBezTo>
                  <a:close/>
                  <a:moveTo>
                    <a:pt x="269" y="123"/>
                  </a:moveTo>
                  <a:cubicBezTo>
                    <a:pt x="249" y="130"/>
                    <a:pt x="229" y="138"/>
                    <a:pt x="209" y="145"/>
                  </a:cubicBezTo>
                  <a:cubicBezTo>
                    <a:pt x="201" y="147"/>
                    <a:pt x="193" y="150"/>
                    <a:pt x="186" y="152"/>
                  </a:cubicBezTo>
                  <a:cubicBezTo>
                    <a:pt x="198" y="147"/>
                    <a:pt x="211" y="141"/>
                    <a:pt x="223" y="135"/>
                  </a:cubicBezTo>
                  <a:cubicBezTo>
                    <a:pt x="237" y="129"/>
                    <a:pt x="256" y="126"/>
                    <a:pt x="268" y="115"/>
                  </a:cubicBezTo>
                  <a:cubicBezTo>
                    <a:pt x="269" y="118"/>
                    <a:pt x="270" y="120"/>
                    <a:pt x="269" y="123"/>
                  </a:cubicBezTo>
                  <a:close/>
                  <a:moveTo>
                    <a:pt x="272" y="74"/>
                  </a:moveTo>
                  <a:cubicBezTo>
                    <a:pt x="239" y="90"/>
                    <a:pt x="203" y="102"/>
                    <a:pt x="169" y="116"/>
                  </a:cubicBezTo>
                  <a:cubicBezTo>
                    <a:pt x="157" y="121"/>
                    <a:pt x="146" y="126"/>
                    <a:pt x="134" y="131"/>
                  </a:cubicBezTo>
                  <a:cubicBezTo>
                    <a:pt x="147" y="125"/>
                    <a:pt x="160" y="119"/>
                    <a:pt x="174" y="113"/>
                  </a:cubicBezTo>
                  <a:cubicBezTo>
                    <a:pt x="205" y="99"/>
                    <a:pt x="236" y="86"/>
                    <a:pt x="264" y="67"/>
                  </a:cubicBezTo>
                  <a:cubicBezTo>
                    <a:pt x="267" y="69"/>
                    <a:pt x="270" y="71"/>
                    <a:pt x="272" y="74"/>
                  </a:cubicBezTo>
                  <a:close/>
                  <a:moveTo>
                    <a:pt x="262" y="66"/>
                  </a:moveTo>
                  <a:cubicBezTo>
                    <a:pt x="248" y="72"/>
                    <a:pt x="234" y="81"/>
                    <a:pt x="220" y="87"/>
                  </a:cubicBezTo>
                  <a:cubicBezTo>
                    <a:pt x="203" y="95"/>
                    <a:pt x="186" y="103"/>
                    <a:pt x="169" y="110"/>
                  </a:cubicBezTo>
                  <a:cubicBezTo>
                    <a:pt x="165" y="112"/>
                    <a:pt x="161" y="114"/>
                    <a:pt x="157" y="115"/>
                  </a:cubicBezTo>
                  <a:cubicBezTo>
                    <a:pt x="160" y="114"/>
                    <a:pt x="162" y="113"/>
                    <a:pt x="164" y="112"/>
                  </a:cubicBezTo>
                  <a:cubicBezTo>
                    <a:pt x="179" y="105"/>
                    <a:pt x="195" y="99"/>
                    <a:pt x="209" y="92"/>
                  </a:cubicBezTo>
                  <a:cubicBezTo>
                    <a:pt x="225" y="84"/>
                    <a:pt x="238" y="74"/>
                    <a:pt x="252" y="65"/>
                  </a:cubicBezTo>
                  <a:cubicBezTo>
                    <a:pt x="256" y="64"/>
                    <a:pt x="259" y="65"/>
                    <a:pt x="262" y="66"/>
                  </a:cubicBezTo>
                  <a:close/>
                  <a:moveTo>
                    <a:pt x="245" y="56"/>
                  </a:moveTo>
                  <a:cubicBezTo>
                    <a:pt x="245" y="56"/>
                    <a:pt x="244" y="56"/>
                    <a:pt x="244" y="56"/>
                  </a:cubicBezTo>
                  <a:cubicBezTo>
                    <a:pt x="226" y="61"/>
                    <a:pt x="210" y="71"/>
                    <a:pt x="193" y="78"/>
                  </a:cubicBezTo>
                  <a:cubicBezTo>
                    <a:pt x="176" y="86"/>
                    <a:pt x="158" y="93"/>
                    <a:pt x="140" y="101"/>
                  </a:cubicBezTo>
                  <a:cubicBezTo>
                    <a:pt x="121" y="111"/>
                    <a:pt x="103" y="121"/>
                    <a:pt x="84" y="130"/>
                  </a:cubicBezTo>
                  <a:cubicBezTo>
                    <a:pt x="70" y="138"/>
                    <a:pt x="52" y="142"/>
                    <a:pt x="39" y="153"/>
                  </a:cubicBezTo>
                  <a:cubicBezTo>
                    <a:pt x="38" y="152"/>
                    <a:pt x="37" y="152"/>
                    <a:pt x="36" y="152"/>
                  </a:cubicBezTo>
                  <a:cubicBezTo>
                    <a:pt x="67" y="129"/>
                    <a:pt x="102" y="113"/>
                    <a:pt x="137" y="96"/>
                  </a:cubicBezTo>
                  <a:cubicBezTo>
                    <a:pt x="157" y="86"/>
                    <a:pt x="177" y="76"/>
                    <a:pt x="198" y="66"/>
                  </a:cubicBezTo>
                  <a:cubicBezTo>
                    <a:pt x="213" y="59"/>
                    <a:pt x="231" y="52"/>
                    <a:pt x="244" y="41"/>
                  </a:cubicBezTo>
                  <a:cubicBezTo>
                    <a:pt x="246" y="45"/>
                    <a:pt x="246" y="51"/>
                    <a:pt x="245" y="56"/>
                  </a:cubicBezTo>
                  <a:close/>
                  <a:moveTo>
                    <a:pt x="244" y="39"/>
                  </a:moveTo>
                  <a:cubicBezTo>
                    <a:pt x="239" y="41"/>
                    <a:pt x="236" y="44"/>
                    <a:pt x="231" y="46"/>
                  </a:cubicBezTo>
                  <a:cubicBezTo>
                    <a:pt x="225" y="50"/>
                    <a:pt x="218" y="52"/>
                    <a:pt x="212" y="56"/>
                  </a:cubicBezTo>
                  <a:cubicBezTo>
                    <a:pt x="198" y="63"/>
                    <a:pt x="183" y="68"/>
                    <a:pt x="169" y="75"/>
                  </a:cubicBezTo>
                  <a:cubicBezTo>
                    <a:pt x="140" y="88"/>
                    <a:pt x="112" y="103"/>
                    <a:pt x="83" y="116"/>
                  </a:cubicBezTo>
                  <a:cubicBezTo>
                    <a:pt x="71" y="122"/>
                    <a:pt x="59" y="129"/>
                    <a:pt x="47" y="135"/>
                  </a:cubicBezTo>
                  <a:cubicBezTo>
                    <a:pt x="72" y="119"/>
                    <a:pt x="98" y="105"/>
                    <a:pt x="125" y="91"/>
                  </a:cubicBezTo>
                  <a:cubicBezTo>
                    <a:pt x="153" y="77"/>
                    <a:pt x="181" y="63"/>
                    <a:pt x="209" y="48"/>
                  </a:cubicBezTo>
                  <a:cubicBezTo>
                    <a:pt x="214" y="45"/>
                    <a:pt x="219" y="42"/>
                    <a:pt x="223" y="39"/>
                  </a:cubicBezTo>
                  <a:cubicBezTo>
                    <a:pt x="225" y="38"/>
                    <a:pt x="226" y="36"/>
                    <a:pt x="228" y="35"/>
                  </a:cubicBezTo>
                  <a:cubicBezTo>
                    <a:pt x="229" y="34"/>
                    <a:pt x="230" y="33"/>
                    <a:pt x="231" y="32"/>
                  </a:cubicBezTo>
                  <a:cubicBezTo>
                    <a:pt x="233" y="31"/>
                    <a:pt x="235" y="31"/>
                    <a:pt x="236" y="30"/>
                  </a:cubicBezTo>
                  <a:cubicBezTo>
                    <a:pt x="237" y="31"/>
                    <a:pt x="239" y="32"/>
                    <a:pt x="240" y="33"/>
                  </a:cubicBezTo>
                  <a:cubicBezTo>
                    <a:pt x="241" y="35"/>
                    <a:pt x="243" y="37"/>
                    <a:pt x="244" y="39"/>
                  </a:cubicBezTo>
                  <a:close/>
                  <a:moveTo>
                    <a:pt x="234" y="29"/>
                  </a:moveTo>
                  <a:cubicBezTo>
                    <a:pt x="234" y="29"/>
                    <a:pt x="233" y="30"/>
                    <a:pt x="233" y="30"/>
                  </a:cubicBezTo>
                  <a:cubicBezTo>
                    <a:pt x="233" y="30"/>
                    <a:pt x="233" y="30"/>
                    <a:pt x="233" y="30"/>
                  </a:cubicBezTo>
                  <a:cubicBezTo>
                    <a:pt x="229" y="31"/>
                    <a:pt x="226" y="33"/>
                    <a:pt x="223" y="35"/>
                  </a:cubicBezTo>
                  <a:cubicBezTo>
                    <a:pt x="210" y="43"/>
                    <a:pt x="197" y="50"/>
                    <a:pt x="183" y="57"/>
                  </a:cubicBezTo>
                  <a:cubicBezTo>
                    <a:pt x="156" y="70"/>
                    <a:pt x="128" y="82"/>
                    <a:pt x="101" y="97"/>
                  </a:cubicBezTo>
                  <a:cubicBezTo>
                    <a:pt x="87" y="105"/>
                    <a:pt x="74" y="113"/>
                    <a:pt x="60" y="120"/>
                  </a:cubicBezTo>
                  <a:cubicBezTo>
                    <a:pt x="55" y="123"/>
                    <a:pt x="50" y="125"/>
                    <a:pt x="45" y="128"/>
                  </a:cubicBezTo>
                  <a:cubicBezTo>
                    <a:pt x="91" y="95"/>
                    <a:pt x="142" y="72"/>
                    <a:pt x="190" y="44"/>
                  </a:cubicBezTo>
                  <a:cubicBezTo>
                    <a:pt x="193" y="42"/>
                    <a:pt x="196" y="40"/>
                    <a:pt x="200" y="38"/>
                  </a:cubicBezTo>
                  <a:cubicBezTo>
                    <a:pt x="201" y="37"/>
                    <a:pt x="202" y="36"/>
                    <a:pt x="202" y="36"/>
                  </a:cubicBezTo>
                  <a:cubicBezTo>
                    <a:pt x="202" y="36"/>
                    <a:pt x="202" y="36"/>
                    <a:pt x="202" y="36"/>
                  </a:cubicBezTo>
                  <a:cubicBezTo>
                    <a:pt x="203" y="37"/>
                    <a:pt x="205" y="37"/>
                    <a:pt x="207" y="36"/>
                  </a:cubicBezTo>
                  <a:cubicBezTo>
                    <a:pt x="215" y="29"/>
                    <a:pt x="225" y="25"/>
                    <a:pt x="234" y="29"/>
                  </a:cubicBezTo>
                  <a:close/>
                  <a:moveTo>
                    <a:pt x="182" y="12"/>
                  </a:moveTo>
                  <a:cubicBezTo>
                    <a:pt x="173" y="15"/>
                    <a:pt x="165" y="21"/>
                    <a:pt x="157" y="26"/>
                  </a:cubicBezTo>
                  <a:cubicBezTo>
                    <a:pt x="162" y="17"/>
                    <a:pt x="173" y="12"/>
                    <a:pt x="182" y="12"/>
                  </a:cubicBezTo>
                  <a:close/>
                  <a:moveTo>
                    <a:pt x="152" y="29"/>
                  </a:moveTo>
                  <a:cubicBezTo>
                    <a:pt x="140" y="38"/>
                    <a:pt x="128" y="46"/>
                    <a:pt x="115" y="53"/>
                  </a:cubicBezTo>
                  <a:cubicBezTo>
                    <a:pt x="88" y="68"/>
                    <a:pt x="60" y="82"/>
                    <a:pt x="33" y="97"/>
                  </a:cubicBezTo>
                  <a:cubicBezTo>
                    <a:pt x="27" y="101"/>
                    <a:pt x="22" y="105"/>
                    <a:pt x="16" y="107"/>
                  </a:cubicBezTo>
                  <a:cubicBezTo>
                    <a:pt x="21" y="106"/>
                    <a:pt x="28" y="99"/>
                    <a:pt x="32" y="95"/>
                  </a:cubicBezTo>
                  <a:cubicBezTo>
                    <a:pt x="45" y="86"/>
                    <a:pt x="58" y="78"/>
                    <a:pt x="71" y="71"/>
                  </a:cubicBezTo>
                  <a:cubicBezTo>
                    <a:pt x="85" y="63"/>
                    <a:pt x="99" y="56"/>
                    <a:pt x="113" y="48"/>
                  </a:cubicBezTo>
                  <a:cubicBezTo>
                    <a:pt x="123" y="42"/>
                    <a:pt x="133" y="34"/>
                    <a:pt x="143" y="28"/>
                  </a:cubicBezTo>
                  <a:cubicBezTo>
                    <a:pt x="145" y="27"/>
                    <a:pt x="146" y="27"/>
                    <a:pt x="146" y="26"/>
                  </a:cubicBezTo>
                  <a:cubicBezTo>
                    <a:pt x="146" y="26"/>
                    <a:pt x="147" y="25"/>
                    <a:pt x="148" y="25"/>
                  </a:cubicBezTo>
                  <a:cubicBezTo>
                    <a:pt x="149" y="26"/>
                    <a:pt x="149" y="27"/>
                    <a:pt x="150" y="28"/>
                  </a:cubicBezTo>
                  <a:cubicBezTo>
                    <a:pt x="150" y="29"/>
                    <a:pt x="151" y="30"/>
                    <a:pt x="152" y="29"/>
                  </a:cubicBezTo>
                  <a:close/>
                  <a:moveTo>
                    <a:pt x="124" y="11"/>
                  </a:moveTo>
                  <a:cubicBezTo>
                    <a:pt x="127" y="9"/>
                    <a:pt x="130" y="9"/>
                    <a:pt x="132" y="9"/>
                  </a:cubicBezTo>
                  <a:cubicBezTo>
                    <a:pt x="127" y="12"/>
                    <a:pt x="122" y="16"/>
                    <a:pt x="117" y="19"/>
                  </a:cubicBezTo>
                  <a:cubicBezTo>
                    <a:pt x="116" y="20"/>
                    <a:pt x="115" y="20"/>
                    <a:pt x="114" y="21"/>
                  </a:cubicBezTo>
                  <a:cubicBezTo>
                    <a:pt x="116" y="17"/>
                    <a:pt x="120" y="13"/>
                    <a:pt x="124" y="11"/>
                  </a:cubicBezTo>
                  <a:close/>
                  <a:moveTo>
                    <a:pt x="100" y="29"/>
                  </a:moveTo>
                  <a:cubicBezTo>
                    <a:pt x="99" y="30"/>
                    <a:pt x="97" y="31"/>
                    <a:pt x="95" y="32"/>
                  </a:cubicBezTo>
                  <a:cubicBezTo>
                    <a:pt x="84" y="38"/>
                    <a:pt x="71" y="41"/>
                    <a:pt x="61" y="48"/>
                  </a:cubicBezTo>
                  <a:cubicBezTo>
                    <a:pt x="61" y="48"/>
                    <a:pt x="61" y="48"/>
                    <a:pt x="61" y="48"/>
                  </a:cubicBezTo>
                  <a:cubicBezTo>
                    <a:pt x="70" y="40"/>
                    <a:pt x="82" y="32"/>
                    <a:pt x="91" y="24"/>
                  </a:cubicBezTo>
                  <a:cubicBezTo>
                    <a:pt x="92" y="23"/>
                    <a:pt x="91" y="22"/>
                    <a:pt x="90" y="22"/>
                  </a:cubicBezTo>
                  <a:cubicBezTo>
                    <a:pt x="80" y="25"/>
                    <a:pt x="72" y="31"/>
                    <a:pt x="63" y="36"/>
                  </a:cubicBezTo>
                  <a:cubicBezTo>
                    <a:pt x="63" y="36"/>
                    <a:pt x="63" y="36"/>
                    <a:pt x="62" y="36"/>
                  </a:cubicBezTo>
                  <a:cubicBezTo>
                    <a:pt x="63" y="36"/>
                    <a:pt x="63" y="35"/>
                    <a:pt x="63" y="34"/>
                  </a:cubicBezTo>
                  <a:cubicBezTo>
                    <a:pt x="65" y="32"/>
                    <a:pt x="68" y="30"/>
                    <a:pt x="69" y="29"/>
                  </a:cubicBezTo>
                  <a:cubicBezTo>
                    <a:pt x="74" y="26"/>
                    <a:pt x="80" y="22"/>
                    <a:pt x="85" y="19"/>
                  </a:cubicBezTo>
                  <a:cubicBezTo>
                    <a:pt x="91" y="20"/>
                    <a:pt x="96" y="24"/>
                    <a:pt x="100" y="29"/>
                  </a:cubicBezTo>
                  <a:close/>
                  <a:moveTo>
                    <a:pt x="73" y="22"/>
                  </a:moveTo>
                  <a:cubicBezTo>
                    <a:pt x="76" y="20"/>
                    <a:pt x="79" y="19"/>
                    <a:pt x="82" y="19"/>
                  </a:cubicBezTo>
                  <a:cubicBezTo>
                    <a:pt x="77" y="22"/>
                    <a:pt x="71" y="25"/>
                    <a:pt x="66" y="29"/>
                  </a:cubicBezTo>
                  <a:cubicBezTo>
                    <a:pt x="67" y="27"/>
                    <a:pt x="70" y="24"/>
                    <a:pt x="73" y="22"/>
                  </a:cubicBezTo>
                  <a:close/>
                  <a:moveTo>
                    <a:pt x="49" y="50"/>
                  </a:moveTo>
                  <a:cubicBezTo>
                    <a:pt x="43" y="54"/>
                    <a:pt x="36" y="58"/>
                    <a:pt x="30" y="62"/>
                  </a:cubicBezTo>
                  <a:cubicBezTo>
                    <a:pt x="23" y="65"/>
                    <a:pt x="34" y="56"/>
                    <a:pt x="35" y="55"/>
                  </a:cubicBezTo>
                  <a:cubicBezTo>
                    <a:pt x="38" y="52"/>
                    <a:pt x="42" y="49"/>
                    <a:pt x="45" y="45"/>
                  </a:cubicBezTo>
                  <a:cubicBezTo>
                    <a:pt x="47" y="47"/>
                    <a:pt x="48" y="49"/>
                    <a:pt x="49" y="50"/>
                  </a:cubicBezTo>
                  <a:close/>
                  <a:moveTo>
                    <a:pt x="29" y="38"/>
                  </a:moveTo>
                  <a:cubicBezTo>
                    <a:pt x="24" y="41"/>
                    <a:pt x="19" y="44"/>
                    <a:pt x="15" y="48"/>
                  </a:cubicBezTo>
                  <a:cubicBezTo>
                    <a:pt x="15" y="47"/>
                    <a:pt x="16" y="46"/>
                    <a:pt x="16" y="45"/>
                  </a:cubicBezTo>
                  <a:cubicBezTo>
                    <a:pt x="19" y="40"/>
                    <a:pt x="24" y="38"/>
                    <a:pt x="29" y="38"/>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272"/>
            <p:cNvSpPr>
              <a:spLocks noEditPoints="1"/>
            </p:cNvSpPr>
            <p:nvPr/>
          </p:nvSpPr>
          <p:spPr bwMode="auto">
            <a:xfrm>
              <a:off x="6774108" y="2839472"/>
              <a:ext cx="949325" cy="669925"/>
            </a:xfrm>
            <a:custGeom>
              <a:avLst/>
              <a:gdLst>
                <a:gd name="T0" fmla="*/ 117 w 224"/>
                <a:gd name="T1" fmla="*/ 126 h 158"/>
                <a:gd name="T2" fmla="*/ 99 w 224"/>
                <a:gd name="T3" fmla="*/ 3 h 158"/>
                <a:gd name="T4" fmla="*/ 11 w 224"/>
                <a:gd name="T5" fmla="*/ 42 h 158"/>
                <a:gd name="T6" fmla="*/ 19 w 224"/>
                <a:gd name="T7" fmla="*/ 51 h 158"/>
                <a:gd name="T8" fmla="*/ 26 w 224"/>
                <a:gd name="T9" fmla="*/ 53 h 158"/>
                <a:gd name="T10" fmla="*/ 79 w 224"/>
                <a:gd name="T11" fmla="*/ 27 h 158"/>
                <a:gd name="T12" fmla="*/ 86 w 224"/>
                <a:gd name="T13" fmla="*/ 21 h 158"/>
                <a:gd name="T14" fmla="*/ 85 w 224"/>
                <a:gd name="T15" fmla="*/ 31 h 158"/>
                <a:gd name="T16" fmla="*/ 108 w 224"/>
                <a:gd name="T17" fmla="*/ 11 h 158"/>
                <a:gd name="T18" fmla="*/ 113 w 224"/>
                <a:gd name="T19" fmla="*/ 19 h 158"/>
                <a:gd name="T20" fmla="*/ 71 w 224"/>
                <a:gd name="T21" fmla="*/ 53 h 158"/>
                <a:gd name="T22" fmla="*/ 76 w 224"/>
                <a:gd name="T23" fmla="*/ 52 h 158"/>
                <a:gd name="T24" fmla="*/ 27 w 224"/>
                <a:gd name="T25" fmla="*/ 97 h 158"/>
                <a:gd name="T26" fmla="*/ 65 w 224"/>
                <a:gd name="T27" fmla="*/ 84 h 158"/>
                <a:gd name="T28" fmla="*/ 23 w 224"/>
                <a:gd name="T29" fmla="*/ 108 h 158"/>
                <a:gd name="T30" fmla="*/ 102 w 224"/>
                <a:gd name="T31" fmla="*/ 75 h 158"/>
                <a:gd name="T32" fmla="*/ 123 w 224"/>
                <a:gd name="T33" fmla="*/ 47 h 158"/>
                <a:gd name="T34" fmla="*/ 32 w 224"/>
                <a:gd name="T35" fmla="*/ 90 h 158"/>
                <a:gd name="T36" fmla="*/ 150 w 224"/>
                <a:gd name="T37" fmla="*/ 23 h 158"/>
                <a:gd name="T38" fmla="*/ 151 w 224"/>
                <a:gd name="T39" fmla="*/ 14 h 158"/>
                <a:gd name="T40" fmla="*/ 64 w 224"/>
                <a:gd name="T41" fmla="*/ 49 h 158"/>
                <a:gd name="T42" fmla="*/ 38 w 224"/>
                <a:gd name="T43" fmla="*/ 51 h 158"/>
                <a:gd name="T44" fmla="*/ 27 w 224"/>
                <a:gd name="T45" fmla="*/ 55 h 158"/>
                <a:gd name="T46" fmla="*/ 46 w 224"/>
                <a:gd name="T47" fmla="*/ 42 h 158"/>
                <a:gd name="T48" fmla="*/ 17 w 224"/>
                <a:gd name="T49" fmla="*/ 46 h 158"/>
                <a:gd name="T50" fmla="*/ 12 w 224"/>
                <a:gd name="T51" fmla="*/ 44 h 158"/>
                <a:gd name="T52" fmla="*/ 103 w 224"/>
                <a:gd name="T53" fmla="*/ 82 h 158"/>
                <a:gd name="T54" fmla="*/ 191 w 224"/>
                <a:gd name="T55" fmla="*/ 51 h 158"/>
                <a:gd name="T56" fmla="*/ 191 w 224"/>
                <a:gd name="T57" fmla="*/ 51 h 158"/>
                <a:gd name="T58" fmla="*/ 119 w 224"/>
                <a:gd name="T59" fmla="*/ 121 h 158"/>
                <a:gd name="T60" fmla="*/ 133 w 224"/>
                <a:gd name="T61" fmla="*/ 108 h 158"/>
                <a:gd name="T62" fmla="*/ 150 w 224"/>
                <a:gd name="T63" fmla="*/ 109 h 158"/>
                <a:gd name="T64" fmla="*/ 200 w 224"/>
                <a:gd name="T65" fmla="*/ 80 h 158"/>
                <a:gd name="T66" fmla="*/ 200 w 224"/>
                <a:gd name="T67" fmla="*/ 80 h 158"/>
                <a:gd name="T68" fmla="*/ 44 w 224"/>
                <a:gd name="T69" fmla="*/ 147 h 158"/>
                <a:gd name="T70" fmla="*/ 59 w 224"/>
                <a:gd name="T71" fmla="*/ 124 h 158"/>
                <a:gd name="T72" fmla="*/ 60 w 224"/>
                <a:gd name="T73" fmla="*/ 120 h 158"/>
                <a:gd name="T74" fmla="*/ 187 w 224"/>
                <a:gd name="T75" fmla="*/ 50 h 158"/>
                <a:gd name="T76" fmla="*/ 118 w 224"/>
                <a:gd name="T77" fmla="*/ 82 h 158"/>
                <a:gd name="T78" fmla="*/ 67 w 224"/>
                <a:gd name="T79" fmla="*/ 134 h 158"/>
                <a:gd name="T80" fmla="*/ 203 w 224"/>
                <a:gd name="T81" fmla="*/ 69 h 158"/>
                <a:gd name="T82" fmla="*/ 99 w 224"/>
                <a:gd name="T83" fmla="*/ 116 h 158"/>
                <a:gd name="T84" fmla="*/ 85 w 224"/>
                <a:gd name="T85" fmla="*/ 124 h 158"/>
                <a:gd name="T86" fmla="*/ 199 w 224"/>
                <a:gd name="T87" fmla="*/ 100 h 158"/>
                <a:gd name="T88" fmla="*/ 201 w 224"/>
                <a:gd name="T89" fmla="*/ 106 h 158"/>
                <a:gd name="T90" fmla="*/ 174 w 224"/>
                <a:gd name="T91" fmla="*/ 113 h 158"/>
                <a:gd name="T92" fmla="*/ 172 w 224"/>
                <a:gd name="T93" fmla="*/ 117 h 158"/>
                <a:gd name="T94" fmla="*/ 150 w 224"/>
                <a:gd name="T95" fmla="*/ 124 h 158"/>
                <a:gd name="T96" fmla="*/ 185 w 224"/>
                <a:gd name="T97" fmla="*/ 116 h 158"/>
                <a:gd name="T98" fmla="*/ 130 w 224"/>
                <a:gd name="T99" fmla="*/ 90 h 158"/>
                <a:gd name="T100" fmla="*/ 161 w 224"/>
                <a:gd name="T101" fmla="*/ 71 h 158"/>
                <a:gd name="T102" fmla="*/ 105 w 224"/>
                <a:gd name="T103" fmla="*/ 74 h 158"/>
                <a:gd name="T104" fmla="*/ 96 w 224"/>
                <a:gd name="T105" fmla="*/ 71 h 158"/>
                <a:gd name="T106" fmla="*/ 179 w 224"/>
                <a:gd name="T107" fmla="*/ 24 h 158"/>
                <a:gd name="T108" fmla="*/ 159 w 224"/>
                <a:gd name="T109" fmla="*/ 28 h 158"/>
                <a:gd name="T110" fmla="*/ 55 w 224"/>
                <a:gd name="T111" fmla="*/ 55 h 158"/>
                <a:gd name="T112" fmla="*/ 88 w 224"/>
                <a:gd name="T113" fmla="*/ 17 h 158"/>
                <a:gd name="T114" fmla="*/ 49 w 224"/>
                <a:gd name="T115" fmla="*/ 27 h 158"/>
                <a:gd name="T116" fmla="*/ 27 w 224"/>
                <a:gd name="T117" fmla="*/ 4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4" h="158">
                  <a:moveTo>
                    <a:pt x="15" y="55"/>
                  </a:moveTo>
                  <a:cubicBezTo>
                    <a:pt x="7" y="57"/>
                    <a:pt x="0" y="64"/>
                    <a:pt x="0" y="73"/>
                  </a:cubicBezTo>
                  <a:cubicBezTo>
                    <a:pt x="0" y="85"/>
                    <a:pt x="11" y="91"/>
                    <a:pt x="22" y="93"/>
                  </a:cubicBezTo>
                  <a:cubicBezTo>
                    <a:pt x="14" y="99"/>
                    <a:pt x="9" y="108"/>
                    <a:pt x="18" y="117"/>
                  </a:cubicBezTo>
                  <a:cubicBezTo>
                    <a:pt x="27" y="126"/>
                    <a:pt x="43" y="126"/>
                    <a:pt x="54" y="122"/>
                  </a:cubicBezTo>
                  <a:cubicBezTo>
                    <a:pt x="50" y="135"/>
                    <a:pt x="39" y="145"/>
                    <a:pt x="28" y="154"/>
                  </a:cubicBezTo>
                  <a:cubicBezTo>
                    <a:pt x="27" y="155"/>
                    <a:pt x="27" y="156"/>
                    <a:pt x="28" y="157"/>
                  </a:cubicBezTo>
                  <a:cubicBezTo>
                    <a:pt x="28" y="158"/>
                    <a:pt x="29" y="158"/>
                    <a:pt x="31" y="158"/>
                  </a:cubicBezTo>
                  <a:cubicBezTo>
                    <a:pt x="50" y="151"/>
                    <a:pt x="68" y="143"/>
                    <a:pt x="82" y="127"/>
                  </a:cubicBezTo>
                  <a:cubicBezTo>
                    <a:pt x="90" y="142"/>
                    <a:pt x="108" y="139"/>
                    <a:pt x="117" y="126"/>
                  </a:cubicBezTo>
                  <a:cubicBezTo>
                    <a:pt x="123" y="132"/>
                    <a:pt x="129" y="137"/>
                    <a:pt x="136" y="138"/>
                  </a:cubicBezTo>
                  <a:cubicBezTo>
                    <a:pt x="144" y="138"/>
                    <a:pt x="151" y="131"/>
                    <a:pt x="155" y="125"/>
                  </a:cubicBezTo>
                  <a:cubicBezTo>
                    <a:pt x="163" y="131"/>
                    <a:pt x="179" y="129"/>
                    <a:pt x="181" y="119"/>
                  </a:cubicBezTo>
                  <a:cubicBezTo>
                    <a:pt x="199" y="130"/>
                    <a:pt x="224" y="95"/>
                    <a:pt x="206" y="81"/>
                  </a:cubicBezTo>
                  <a:cubicBezTo>
                    <a:pt x="214" y="76"/>
                    <a:pt x="219" y="67"/>
                    <a:pt x="215" y="58"/>
                  </a:cubicBezTo>
                  <a:cubicBezTo>
                    <a:pt x="210" y="49"/>
                    <a:pt x="202" y="45"/>
                    <a:pt x="193" y="46"/>
                  </a:cubicBezTo>
                  <a:cubicBezTo>
                    <a:pt x="195" y="38"/>
                    <a:pt x="193" y="28"/>
                    <a:pt x="187" y="22"/>
                  </a:cubicBezTo>
                  <a:cubicBezTo>
                    <a:pt x="179" y="14"/>
                    <a:pt x="167" y="17"/>
                    <a:pt x="159" y="22"/>
                  </a:cubicBezTo>
                  <a:cubicBezTo>
                    <a:pt x="158" y="0"/>
                    <a:pt x="129" y="0"/>
                    <a:pt x="118" y="17"/>
                  </a:cubicBezTo>
                  <a:cubicBezTo>
                    <a:pt x="114" y="9"/>
                    <a:pt x="108" y="2"/>
                    <a:pt x="99" y="3"/>
                  </a:cubicBezTo>
                  <a:cubicBezTo>
                    <a:pt x="90" y="5"/>
                    <a:pt x="83" y="12"/>
                    <a:pt x="81" y="20"/>
                  </a:cubicBezTo>
                  <a:cubicBezTo>
                    <a:pt x="76" y="13"/>
                    <a:pt x="67" y="9"/>
                    <a:pt x="58" y="12"/>
                  </a:cubicBezTo>
                  <a:cubicBezTo>
                    <a:pt x="45" y="16"/>
                    <a:pt x="43" y="26"/>
                    <a:pt x="42" y="37"/>
                  </a:cubicBezTo>
                  <a:cubicBezTo>
                    <a:pt x="34" y="26"/>
                    <a:pt x="21" y="20"/>
                    <a:pt x="10" y="31"/>
                  </a:cubicBezTo>
                  <a:cubicBezTo>
                    <a:pt x="2" y="39"/>
                    <a:pt x="7" y="49"/>
                    <a:pt x="15" y="55"/>
                  </a:cubicBezTo>
                  <a:close/>
                  <a:moveTo>
                    <a:pt x="11" y="39"/>
                  </a:moveTo>
                  <a:cubicBezTo>
                    <a:pt x="11" y="39"/>
                    <a:pt x="11" y="39"/>
                    <a:pt x="12" y="39"/>
                  </a:cubicBezTo>
                  <a:cubicBezTo>
                    <a:pt x="14" y="37"/>
                    <a:pt x="17" y="35"/>
                    <a:pt x="20" y="33"/>
                  </a:cubicBezTo>
                  <a:cubicBezTo>
                    <a:pt x="22" y="31"/>
                    <a:pt x="26" y="27"/>
                    <a:pt x="20" y="34"/>
                  </a:cubicBezTo>
                  <a:cubicBezTo>
                    <a:pt x="18" y="37"/>
                    <a:pt x="14" y="39"/>
                    <a:pt x="11" y="42"/>
                  </a:cubicBezTo>
                  <a:cubicBezTo>
                    <a:pt x="11" y="41"/>
                    <a:pt x="11" y="40"/>
                    <a:pt x="11" y="39"/>
                  </a:cubicBezTo>
                  <a:close/>
                  <a:moveTo>
                    <a:pt x="29" y="31"/>
                  </a:moveTo>
                  <a:cubicBezTo>
                    <a:pt x="26" y="32"/>
                    <a:pt x="24" y="34"/>
                    <a:pt x="22" y="36"/>
                  </a:cubicBezTo>
                  <a:cubicBezTo>
                    <a:pt x="19" y="38"/>
                    <a:pt x="14" y="40"/>
                    <a:pt x="12" y="43"/>
                  </a:cubicBezTo>
                  <a:cubicBezTo>
                    <a:pt x="12" y="43"/>
                    <a:pt x="12" y="43"/>
                    <a:pt x="12" y="43"/>
                  </a:cubicBezTo>
                  <a:cubicBezTo>
                    <a:pt x="16" y="38"/>
                    <a:pt x="21" y="35"/>
                    <a:pt x="25" y="30"/>
                  </a:cubicBezTo>
                  <a:cubicBezTo>
                    <a:pt x="26" y="30"/>
                    <a:pt x="28" y="31"/>
                    <a:pt x="29" y="31"/>
                  </a:cubicBezTo>
                  <a:close/>
                  <a:moveTo>
                    <a:pt x="37" y="42"/>
                  </a:moveTo>
                  <a:cubicBezTo>
                    <a:pt x="33" y="47"/>
                    <a:pt x="28" y="49"/>
                    <a:pt x="24" y="54"/>
                  </a:cubicBezTo>
                  <a:cubicBezTo>
                    <a:pt x="22" y="53"/>
                    <a:pt x="20" y="52"/>
                    <a:pt x="19" y="51"/>
                  </a:cubicBezTo>
                  <a:cubicBezTo>
                    <a:pt x="22" y="50"/>
                    <a:pt x="25" y="49"/>
                    <a:pt x="28" y="47"/>
                  </a:cubicBezTo>
                  <a:cubicBezTo>
                    <a:pt x="29" y="46"/>
                    <a:pt x="31" y="45"/>
                    <a:pt x="33" y="44"/>
                  </a:cubicBezTo>
                  <a:cubicBezTo>
                    <a:pt x="32" y="44"/>
                    <a:pt x="39" y="40"/>
                    <a:pt x="37" y="42"/>
                  </a:cubicBezTo>
                  <a:close/>
                  <a:moveTo>
                    <a:pt x="41" y="45"/>
                  </a:moveTo>
                  <a:cubicBezTo>
                    <a:pt x="39" y="46"/>
                    <a:pt x="36" y="48"/>
                    <a:pt x="34" y="49"/>
                  </a:cubicBezTo>
                  <a:cubicBezTo>
                    <a:pt x="32" y="50"/>
                    <a:pt x="31" y="51"/>
                    <a:pt x="29" y="52"/>
                  </a:cubicBezTo>
                  <a:cubicBezTo>
                    <a:pt x="29" y="52"/>
                    <a:pt x="27" y="54"/>
                    <a:pt x="26" y="54"/>
                  </a:cubicBezTo>
                  <a:cubicBezTo>
                    <a:pt x="26" y="54"/>
                    <a:pt x="26" y="54"/>
                    <a:pt x="26" y="54"/>
                  </a:cubicBezTo>
                  <a:cubicBezTo>
                    <a:pt x="26" y="54"/>
                    <a:pt x="25" y="54"/>
                    <a:pt x="25" y="54"/>
                  </a:cubicBezTo>
                  <a:cubicBezTo>
                    <a:pt x="25" y="54"/>
                    <a:pt x="25" y="54"/>
                    <a:pt x="26" y="53"/>
                  </a:cubicBezTo>
                  <a:cubicBezTo>
                    <a:pt x="30" y="49"/>
                    <a:pt x="36" y="46"/>
                    <a:pt x="39" y="41"/>
                  </a:cubicBezTo>
                  <a:cubicBezTo>
                    <a:pt x="40" y="43"/>
                    <a:pt x="41" y="44"/>
                    <a:pt x="41" y="45"/>
                  </a:cubicBezTo>
                  <a:close/>
                  <a:moveTo>
                    <a:pt x="48" y="30"/>
                  </a:moveTo>
                  <a:cubicBezTo>
                    <a:pt x="51" y="28"/>
                    <a:pt x="55" y="26"/>
                    <a:pt x="58" y="24"/>
                  </a:cubicBezTo>
                  <a:cubicBezTo>
                    <a:pt x="61" y="22"/>
                    <a:pt x="64" y="21"/>
                    <a:pt x="67" y="20"/>
                  </a:cubicBezTo>
                  <a:cubicBezTo>
                    <a:pt x="66" y="20"/>
                    <a:pt x="62" y="24"/>
                    <a:pt x="60" y="25"/>
                  </a:cubicBezTo>
                  <a:cubicBezTo>
                    <a:pt x="55" y="28"/>
                    <a:pt x="51" y="32"/>
                    <a:pt x="47" y="35"/>
                  </a:cubicBezTo>
                  <a:cubicBezTo>
                    <a:pt x="47" y="34"/>
                    <a:pt x="47" y="32"/>
                    <a:pt x="48" y="30"/>
                  </a:cubicBezTo>
                  <a:close/>
                  <a:moveTo>
                    <a:pt x="78" y="24"/>
                  </a:moveTo>
                  <a:cubicBezTo>
                    <a:pt x="78" y="25"/>
                    <a:pt x="79" y="26"/>
                    <a:pt x="79" y="27"/>
                  </a:cubicBezTo>
                  <a:cubicBezTo>
                    <a:pt x="74" y="31"/>
                    <a:pt x="67" y="33"/>
                    <a:pt x="61" y="37"/>
                  </a:cubicBezTo>
                  <a:cubicBezTo>
                    <a:pt x="56" y="39"/>
                    <a:pt x="51" y="42"/>
                    <a:pt x="46" y="45"/>
                  </a:cubicBezTo>
                  <a:cubicBezTo>
                    <a:pt x="46" y="45"/>
                    <a:pt x="46" y="45"/>
                    <a:pt x="46" y="45"/>
                  </a:cubicBezTo>
                  <a:cubicBezTo>
                    <a:pt x="51" y="41"/>
                    <a:pt x="56" y="38"/>
                    <a:pt x="61" y="34"/>
                  </a:cubicBezTo>
                  <a:cubicBezTo>
                    <a:pt x="65" y="32"/>
                    <a:pt x="68" y="30"/>
                    <a:pt x="72" y="28"/>
                  </a:cubicBezTo>
                  <a:cubicBezTo>
                    <a:pt x="72" y="27"/>
                    <a:pt x="73" y="27"/>
                    <a:pt x="73" y="26"/>
                  </a:cubicBezTo>
                  <a:cubicBezTo>
                    <a:pt x="75" y="26"/>
                    <a:pt x="76" y="25"/>
                    <a:pt x="78" y="24"/>
                  </a:cubicBezTo>
                  <a:close/>
                  <a:moveTo>
                    <a:pt x="107" y="10"/>
                  </a:moveTo>
                  <a:cubicBezTo>
                    <a:pt x="107" y="10"/>
                    <a:pt x="107" y="10"/>
                    <a:pt x="107" y="10"/>
                  </a:cubicBezTo>
                  <a:cubicBezTo>
                    <a:pt x="100" y="14"/>
                    <a:pt x="93" y="18"/>
                    <a:pt x="86" y="21"/>
                  </a:cubicBezTo>
                  <a:cubicBezTo>
                    <a:pt x="86" y="20"/>
                    <a:pt x="86" y="20"/>
                    <a:pt x="86" y="19"/>
                  </a:cubicBezTo>
                  <a:cubicBezTo>
                    <a:pt x="88" y="18"/>
                    <a:pt x="91" y="16"/>
                    <a:pt x="93" y="15"/>
                  </a:cubicBezTo>
                  <a:cubicBezTo>
                    <a:pt x="96" y="12"/>
                    <a:pt x="100" y="10"/>
                    <a:pt x="103" y="8"/>
                  </a:cubicBezTo>
                  <a:cubicBezTo>
                    <a:pt x="105" y="9"/>
                    <a:pt x="106" y="9"/>
                    <a:pt x="107" y="10"/>
                  </a:cubicBezTo>
                  <a:close/>
                  <a:moveTo>
                    <a:pt x="110" y="14"/>
                  </a:moveTo>
                  <a:cubicBezTo>
                    <a:pt x="93" y="24"/>
                    <a:pt x="76" y="35"/>
                    <a:pt x="59" y="45"/>
                  </a:cubicBezTo>
                  <a:cubicBezTo>
                    <a:pt x="42" y="55"/>
                    <a:pt x="23" y="63"/>
                    <a:pt x="7" y="75"/>
                  </a:cubicBezTo>
                  <a:cubicBezTo>
                    <a:pt x="7" y="76"/>
                    <a:pt x="7" y="77"/>
                    <a:pt x="8" y="76"/>
                  </a:cubicBezTo>
                  <a:cubicBezTo>
                    <a:pt x="24" y="65"/>
                    <a:pt x="43" y="56"/>
                    <a:pt x="60" y="46"/>
                  </a:cubicBezTo>
                  <a:cubicBezTo>
                    <a:pt x="68" y="41"/>
                    <a:pt x="77" y="36"/>
                    <a:pt x="85" y="31"/>
                  </a:cubicBezTo>
                  <a:cubicBezTo>
                    <a:pt x="93" y="26"/>
                    <a:pt x="103" y="21"/>
                    <a:pt x="109" y="15"/>
                  </a:cubicBezTo>
                  <a:cubicBezTo>
                    <a:pt x="102" y="22"/>
                    <a:pt x="93" y="26"/>
                    <a:pt x="85" y="31"/>
                  </a:cubicBezTo>
                  <a:cubicBezTo>
                    <a:pt x="76" y="37"/>
                    <a:pt x="67" y="43"/>
                    <a:pt x="57" y="48"/>
                  </a:cubicBezTo>
                  <a:cubicBezTo>
                    <a:pt x="48" y="54"/>
                    <a:pt x="39" y="59"/>
                    <a:pt x="29" y="65"/>
                  </a:cubicBezTo>
                  <a:cubicBezTo>
                    <a:pt x="22" y="70"/>
                    <a:pt x="14" y="74"/>
                    <a:pt x="7" y="80"/>
                  </a:cubicBezTo>
                  <a:cubicBezTo>
                    <a:pt x="7" y="79"/>
                    <a:pt x="6" y="78"/>
                    <a:pt x="6" y="76"/>
                  </a:cubicBezTo>
                  <a:cubicBezTo>
                    <a:pt x="6" y="76"/>
                    <a:pt x="6" y="76"/>
                    <a:pt x="6" y="76"/>
                  </a:cubicBezTo>
                  <a:cubicBezTo>
                    <a:pt x="21" y="63"/>
                    <a:pt x="41" y="55"/>
                    <a:pt x="58" y="44"/>
                  </a:cubicBezTo>
                  <a:cubicBezTo>
                    <a:pt x="67" y="39"/>
                    <a:pt x="76" y="32"/>
                    <a:pt x="85" y="27"/>
                  </a:cubicBezTo>
                  <a:cubicBezTo>
                    <a:pt x="93" y="22"/>
                    <a:pt x="101" y="17"/>
                    <a:pt x="108" y="11"/>
                  </a:cubicBezTo>
                  <a:cubicBezTo>
                    <a:pt x="109" y="12"/>
                    <a:pt x="110" y="13"/>
                    <a:pt x="110" y="14"/>
                  </a:cubicBezTo>
                  <a:close/>
                  <a:moveTo>
                    <a:pt x="113" y="19"/>
                  </a:moveTo>
                  <a:cubicBezTo>
                    <a:pt x="106" y="23"/>
                    <a:pt x="99" y="28"/>
                    <a:pt x="91" y="32"/>
                  </a:cubicBezTo>
                  <a:cubicBezTo>
                    <a:pt x="82" y="38"/>
                    <a:pt x="72" y="43"/>
                    <a:pt x="63" y="48"/>
                  </a:cubicBezTo>
                  <a:cubicBezTo>
                    <a:pt x="54" y="53"/>
                    <a:pt x="45" y="58"/>
                    <a:pt x="36" y="63"/>
                  </a:cubicBezTo>
                  <a:cubicBezTo>
                    <a:pt x="31" y="65"/>
                    <a:pt x="27" y="68"/>
                    <a:pt x="23" y="70"/>
                  </a:cubicBezTo>
                  <a:cubicBezTo>
                    <a:pt x="22" y="71"/>
                    <a:pt x="22" y="71"/>
                    <a:pt x="21" y="71"/>
                  </a:cubicBezTo>
                  <a:cubicBezTo>
                    <a:pt x="35" y="62"/>
                    <a:pt x="49" y="55"/>
                    <a:pt x="63" y="46"/>
                  </a:cubicBezTo>
                  <a:cubicBezTo>
                    <a:pt x="79" y="37"/>
                    <a:pt x="97" y="28"/>
                    <a:pt x="111" y="15"/>
                  </a:cubicBezTo>
                  <a:cubicBezTo>
                    <a:pt x="112" y="16"/>
                    <a:pt x="113" y="18"/>
                    <a:pt x="113" y="19"/>
                  </a:cubicBezTo>
                  <a:close/>
                  <a:moveTo>
                    <a:pt x="134" y="14"/>
                  </a:moveTo>
                  <a:cubicBezTo>
                    <a:pt x="135" y="13"/>
                    <a:pt x="143" y="9"/>
                    <a:pt x="140" y="11"/>
                  </a:cubicBezTo>
                  <a:cubicBezTo>
                    <a:pt x="138" y="12"/>
                    <a:pt x="135" y="14"/>
                    <a:pt x="133" y="16"/>
                  </a:cubicBezTo>
                  <a:cubicBezTo>
                    <a:pt x="127" y="20"/>
                    <a:pt x="121" y="24"/>
                    <a:pt x="115" y="27"/>
                  </a:cubicBezTo>
                  <a:cubicBezTo>
                    <a:pt x="103" y="35"/>
                    <a:pt x="92" y="41"/>
                    <a:pt x="80" y="48"/>
                  </a:cubicBezTo>
                  <a:cubicBezTo>
                    <a:pt x="69" y="54"/>
                    <a:pt x="58" y="60"/>
                    <a:pt x="46" y="67"/>
                  </a:cubicBezTo>
                  <a:cubicBezTo>
                    <a:pt x="36" y="73"/>
                    <a:pt x="26" y="81"/>
                    <a:pt x="16" y="86"/>
                  </a:cubicBezTo>
                  <a:cubicBezTo>
                    <a:pt x="15" y="86"/>
                    <a:pt x="13" y="85"/>
                    <a:pt x="12" y="84"/>
                  </a:cubicBezTo>
                  <a:cubicBezTo>
                    <a:pt x="21" y="82"/>
                    <a:pt x="29" y="75"/>
                    <a:pt x="37" y="71"/>
                  </a:cubicBezTo>
                  <a:cubicBezTo>
                    <a:pt x="48" y="65"/>
                    <a:pt x="59" y="59"/>
                    <a:pt x="71" y="53"/>
                  </a:cubicBezTo>
                  <a:cubicBezTo>
                    <a:pt x="82" y="47"/>
                    <a:pt x="94" y="40"/>
                    <a:pt x="105" y="33"/>
                  </a:cubicBezTo>
                  <a:cubicBezTo>
                    <a:pt x="115" y="27"/>
                    <a:pt x="124" y="20"/>
                    <a:pt x="134" y="14"/>
                  </a:cubicBezTo>
                  <a:close/>
                  <a:moveTo>
                    <a:pt x="150" y="13"/>
                  </a:moveTo>
                  <a:cubicBezTo>
                    <a:pt x="134" y="22"/>
                    <a:pt x="119" y="32"/>
                    <a:pt x="104" y="41"/>
                  </a:cubicBezTo>
                  <a:cubicBezTo>
                    <a:pt x="101" y="43"/>
                    <a:pt x="98" y="45"/>
                    <a:pt x="95" y="46"/>
                  </a:cubicBezTo>
                  <a:cubicBezTo>
                    <a:pt x="93" y="47"/>
                    <a:pt x="91" y="48"/>
                    <a:pt x="89" y="49"/>
                  </a:cubicBezTo>
                  <a:cubicBezTo>
                    <a:pt x="68" y="59"/>
                    <a:pt x="47" y="71"/>
                    <a:pt x="26" y="82"/>
                  </a:cubicBezTo>
                  <a:cubicBezTo>
                    <a:pt x="26" y="81"/>
                    <a:pt x="27" y="81"/>
                    <a:pt x="27" y="81"/>
                  </a:cubicBezTo>
                  <a:cubicBezTo>
                    <a:pt x="32" y="77"/>
                    <a:pt x="37" y="74"/>
                    <a:pt x="42" y="71"/>
                  </a:cubicBezTo>
                  <a:cubicBezTo>
                    <a:pt x="53" y="64"/>
                    <a:pt x="64" y="58"/>
                    <a:pt x="76" y="52"/>
                  </a:cubicBezTo>
                  <a:cubicBezTo>
                    <a:pt x="99" y="39"/>
                    <a:pt x="121" y="25"/>
                    <a:pt x="143" y="10"/>
                  </a:cubicBezTo>
                  <a:cubicBezTo>
                    <a:pt x="146" y="10"/>
                    <a:pt x="148" y="11"/>
                    <a:pt x="150" y="13"/>
                  </a:cubicBezTo>
                  <a:close/>
                  <a:moveTo>
                    <a:pt x="154" y="26"/>
                  </a:moveTo>
                  <a:cubicBezTo>
                    <a:pt x="154" y="26"/>
                    <a:pt x="154" y="27"/>
                    <a:pt x="155" y="27"/>
                  </a:cubicBezTo>
                  <a:cubicBezTo>
                    <a:pt x="154" y="28"/>
                    <a:pt x="153" y="29"/>
                    <a:pt x="152" y="30"/>
                  </a:cubicBezTo>
                  <a:cubicBezTo>
                    <a:pt x="151" y="30"/>
                    <a:pt x="151" y="30"/>
                    <a:pt x="151" y="30"/>
                  </a:cubicBezTo>
                  <a:cubicBezTo>
                    <a:pt x="146" y="33"/>
                    <a:pt x="142" y="35"/>
                    <a:pt x="137" y="37"/>
                  </a:cubicBezTo>
                  <a:cubicBezTo>
                    <a:pt x="126" y="43"/>
                    <a:pt x="115" y="50"/>
                    <a:pt x="104" y="55"/>
                  </a:cubicBezTo>
                  <a:cubicBezTo>
                    <a:pt x="82" y="66"/>
                    <a:pt x="59" y="77"/>
                    <a:pt x="38" y="89"/>
                  </a:cubicBezTo>
                  <a:cubicBezTo>
                    <a:pt x="34" y="92"/>
                    <a:pt x="31" y="94"/>
                    <a:pt x="27" y="97"/>
                  </a:cubicBezTo>
                  <a:cubicBezTo>
                    <a:pt x="25" y="98"/>
                    <a:pt x="24" y="100"/>
                    <a:pt x="22" y="101"/>
                  </a:cubicBezTo>
                  <a:cubicBezTo>
                    <a:pt x="25" y="98"/>
                    <a:pt x="27" y="96"/>
                    <a:pt x="30" y="93"/>
                  </a:cubicBezTo>
                  <a:cubicBezTo>
                    <a:pt x="30" y="93"/>
                    <a:pt x="30" y="93"/>
                    <a:pt x="30" y="93"/>
                  </a:cubicBezTo>
                  <a:cubicBezTo>
                    <a:pt x="31" y="93"/>
                    <a:pt x="31" y="93"/>
                    <a:pt x="32" y="92"/>
                  </a:cubicBezTo>
                  <a:cubicBezTo>
                    <a:pt x="37" y="88"/>
                    <a:pt x="42" y="84"/>
                    <a:pt x="48" y="80"/>
                  </a:cubicBezTo>
                  <a:cubicBezTo>
                    <a:pt x="64" y="71"/>
                    <a:pt x="79" y="62"/>
                    <a:pt x="95" y="53"/>
                  </a:cubicBezTo>
                  <a:cubicBezTo>
                    <a:pt x="115" y="43"/>
                    <a:pt x="136" y="34"/>
                    <a:pt x="154" y="22"/>
                  </a:cubicBezTo>
                  <a:cubicBezTo>
                    <a:pt x="154" y="23"/>
                    <a:pt x="154" y="24"/>
                    <a:pt x="154" y="26"/>
                  </a:cubicBezTo>
                  <a:close/>
                  <a:moveTo>
                    <a:pt x="27" y="105"/>
                  </a:moveTo>
                  <a:cubicBezTo>
                    <a:pt x="39" y="97"/>
                    <a:pt x="53" y="91"/>
                    <a:pt x="65" y="84"/>
                  </a:cubicBezTo>
                  <a:cubicBezTo>
                    <a:pt x="78" y="77"/>
                    <a:pt x="91" y="70"/>
                    <a:pt x="105" y="63"/>
                  </a:cubicBezTo>
                  <a:cubicBezTo>
                    <a:pt x="118" y="56"/>
                    <a:pt x="131" y="51"/>
                    <a:pt x="144" y="44"/>
                  </a:cubicBezTo>
                  <a:cubicBezTo>
                    <a:pt x="154" y="40"/>
                    <a:pt x="163" y="34"/>
                    <a:pt x="172" y="29"/>
                  </a:cubicBezTo>
                  <a:cubicBezTo>
                    <a:pt x="170" y="30"/>
                    <a:pt x="168" y="32"/>
                    <a:pt x="167" y="33"/>
                  </a:cubicBezTo>
                  <a:cubicBezTo>
                    <a:pt x="160" y="37"/>
                    <a:pt x="154" y="40"/>
                    <a:pt x="147" y="44"/>
                  </a:cubicBezTo>
                  <a:cubicBezTo>
                    <a:pt x="132" y="52"/>
                    <a:pt x="116" y="59"/>
                    <a:pt x="101" y="67"/>
                  </a:cubicBezTo>
                  <a:cubicBezTo>
                    <a:pt x="86" y="75"/>
                    <a:pt x="71" y="83"/>
                    <a:pt x="56" y="91"/>
                  </a:cubicBezTo>
                  <a:cubicBezTo>
                    <a:pt x="44" y="98"/>
                    <a:pt x="31" y="104"/>
                    <a:pt x="21" y="113"/>
                  </a:cubicBezTo>
                  <a:cubicBezTo>
                    <a:pt x="20" y="112"/>
                    <a:pt x="20" y="112"/>
                    <a:pt x="19" y="111"/>
                  </a:cubicBezTo>
                  <a:cubicBezTo>
                    <a:pt x="21" y="110"/>
                    <a:pt x="22" y="109"/>
                    <a:pt x="23" y="108"/>
                  </a:cubicBezTo>
                  <a:cubicBezTo>
                    <a:pt x="25" y="107"/>
                    <a:pt x="26" y="106"/>
                    <a:pt x="27" y="105"/>
                  </a:cubicBezTo>
                  <a:close/>
                  <a:moveTo>
                    <a:pt x="26" y="117"/>
                  </a:moveTo>
                  <a:cubicBezTo>
                    <a:pt x="25" y="116"/>
                    <a:pt x="23" y="115"/>
                    <a:pt x="22" y="114"/>
                  </a:cubicBezTo>
                  <a:cubicBezTo>
                    <a:pt x="33" y="106"/>
                    <a:pt x="47" y="100"/>
                    <a:pt x="59" y="94"/>
                  </a:cubicBezTo>
                  <a:cubicBezTo>
                    <a:pt x="74" y="87"/>
                    <a:pt x="89" y="80"/>
                    <a:pt x="103" y="73"/>
                  </a:cubicBezTo>
                  <a:cubicBezTo>
                    <a:pt x="118" y="65"/>
                    <a:pt x="132" y="58"/>
                    <a:pt x="147" y="52"/>
                  </a:cubicBezTo>
                  <a:cubicBezTo>
                    <a:pt x="154" y="49"/>
                    <a:pt x="162" y="46"/>
                    <a:pt x="169" y="42"/>
                  </a:cubicBezTo>
                  <a:cubicBezTo>
                    <a:pt x="174" y="39"/>
                    <a:pt x="181" y="37"/>
                    <a:pt x="186" y="32"/>
                  </a:cubicBezTo>
                  <a:cubicBezTo>
                    <a:pt x="175" y="42"/>
                    <a:pt x="159" y="47"/>
                    <a:pt x="146" y="53"/>
                  </a:cubicBezTo>
                  <a:cubicBezTo>
                    <a:pt x="131" y="60"/>
                    <a:pt x="117" y="67"/>
                    <a:pt x="102" y="75"/>
                  </a:cubicBezTo>
                  <a:cubicBezTo>
                    <a:pt x="76" y="88"/>
                    <a:pt x="50" y="100"/>
                    <a:pt x="26" y="117"/>
                  </a:cubicBezTo>
                  <a:close/>
                  <a:moveTo>
                    <a:pt x="22" y="107"/>
                  </a:moveTo>
                  <a:cubicBezTo>
                    <a:pt x="21" y="108"/>
                    <a:pt x="20" y="108"/>
                    <a:pt x="20" y="109"/>
                  </a:cubicBezTo>
                  <a:cubicBezTo>
                    <a:pt x="20" y="109"/>
                    <a:pt x="19" y="110"/>
                    <a:pt x="19" y="110"/>
                  </a:cubicBezTo>
                  <a:cubicBezTo>
                    <a:pt x="18" y="109"/>
                    <a:pt x="18" y="108"/>
                    <a:pt x="18" y="107"/>
                  </a:cubicBezTo>
                  <a:cubicBezTo>
                    <a:pt x="27" y="98"/>
                    <a:pt x="37" y="91"/>
                    <a:pt x="48" y="85"/>
                  </a:cubicBezTo>
                  <a:cubicBezTo>
                    <a:pt x="61" y="78"/>
                    <a:pt x="75" y="70"/>
                    <a:pt x="88" y="64"/>
                  </a:cubicBezTo>
                  <a:cubicBezTo>
                    <a:pt x="101" y="58"/>
                    <a:pt x="113" y="52"/>
                    <a:pt x="125" y="45"/>
                  </a:cubicBezTo>
                  <a:cubicBezTo>
                    <a:pt x="126" y="45"/>
                    <a:pt x="127" y="44"/>
                    <a:pt x="128" y="44"/>
                  </a:cubicBezTo>
                  <a:cubicBezTo>
                    <a:pt x="126" y="45"/>
                    <a:pt x="125" y="46"/>
                    <a:pt x="123" y="47"/>
                  </a:cubicBezTo>
                  <a:cubicBezTo>
                    <a:pt x="110" y="54"/>
                    <a:pt x="96" y="61"/>
                    <a:pt x="83" y="68"/>
                  </a:cubicBezTo>
                  <a:cubicBezTo>
                    <a:pt x="70" y="75"/>
                    <a:pt x="58" y="82"/>
                    <a:pt x="46" y="90"/>
                  </a:cubicBezTo>
                  <a:cubicBezTo>
                    <a:pt x="40" y="94"/>
                    <a:pt x="35" y="98"/>
                    <a:pt x="29" y="102"/>
                  </a:cubicBezTo>
                  <a:cubicBezTo>
                    <a:pt x="27" y="104"/>
                    <a:pt x="25" y="105"/>
                    <a:pt x="22" y="107"/>
                  </a:cubicBezTo>
                  <a:close/>
                  <a:moveTo>
                    <a:pt x="69" y="61"/>
                  </a:moveTo>
                  <a:cubicBezTo>
                    <a:pt x="54" y="70"/>
                    <a:pt x="40" y="79"/>
                    <a:pt x="25" y="89"/>
                  </a:cubicBezTo>
                  <a:cubicBezTo>
                    <a:pt x="23" y="88"/>
                    <a:pt x="20" y="88"/>
                    <a:pt x="17" y="87"/>
                  </a:cubicBezTo>
                  <a:cubicBezTo>
                    <a:pt x="35" y="79"/>
                    <a:pt x="52" y="70"/>
                    <a:pt x="69" y="61"/>
                  </a:cubicBezTo>
                  <a:close/>
                  <a:moveTo>
                    <a:pt x="32" y="91"/>
                  </a:moveTo>
                  <a:cubicBezTo>
                    <a:pt x="32" y="91"/>
                    <a:pt x="32" y="91"/>
                    <a:pt x="32" y="90"/>
                  </a:cubicBezTo>
                  <a:cubicBezTo>
                    <a:pt x="31" y="89"/>
                    <a:pt x="31" y="89"/>
                    <a:pt x="29" y="89"/>
                  </a:cubicBezTo>
                  <a:cubicBezTo>
                    <a:pt x="29" y="89"/>
                    <a:pt x="29" y="89"/>
                    <a:pt x="29" y="89"/>
                  </a:cubicBezTo>
                  <a:cubicBezTo>
                    <a:pt x="37" y="85"/>
                    <a:pt x="45" y="79"/>
                    <a:pt x="53" y="75"/>
                  </a:cubicBezTo>
                  <a:cubicBezTo>
                    <a:pt x="60" y="71"/>
                    <a:pt x="67" y="67"/>
                    <a:pt x="75" y="63"/>
                  </a:cubicBezTo>
                  <a:cubicBezTo>
                    <a:pt x="60" y="71"/>
                    <a:pt x="45" y="80"/>
                    <a:pt x="32" y="91"/>
                  </a:cubicBezTo>
                  <a:close/>
                  <a:moveTo>
                    <a:pt x="111" y="44"/>
                  </a:moveTo>
                  <a:cubicBezTo>
                    <a:pt x="112" y="44"/>
                    <a:pt x="112" y="44"/>
                    <a:pt x="112" y="44"/>
                  </a:cubicBezTo>
                  <a:cubicBezTo>
                    <a:pt x="122" y="38"/>
                    <a:pt x="131" y="33"/>
                    <a:pt x="141" y="27"/>
                  </a:cubicBezTo>
                  <a:cubicBezTo>
                    <a:pt x="143" y="26"/>
                    <a:pt x="145" y="24"/>
                    <a:pt x="147" y="23"/>
                  </a:cubicBezTo>
                  <a:cubicBezTo>
                    <a:pt x="147" y="23"/>
                    <a:pt x="157" y="18"/>
                    <a:pt x="150" y="23"/>
                  </a:cubicBezTo>
                  <a:cubicBezTo>
                    <a:pt x="144" y="27"/>
                    <a:pt x="139" y="30"/>
                    <a:pt x="133" y="33"/>
                  </a:cubicBezTo>
                  <a:cubicBezTo>
                    <a:pt x="126" y="37"/>
                    <a:pt x="118" y="40"/>
                    <a:pt x="111" y="44"/>
                  </a:cubicBezTo>
                  <a:close/>
                  <a:moveTo>
                    <a:pt x="125" y="35"/>
                  </a:moveTo>
                  <a:cubicBezTo>
                    <a:pt x="114" y="41"/>
                    <a:pt x="102" y="47"/>
                    <a:pt x="91" y="54"/>
                  </a:cubicBezTo>
                  <a:cubicBezTo>
                    <a:pt x="83" y="58"/>
                    <a:pt x="74" y="62"/>
                    <a:pt x="65" y="67"/>
                  </a:cubicBezTo>
                  <a:cubicBezTo>
                    <a:pt x="52" y="73"/>
                    <a:pt x="40" y="81"/>
                    <a:pt x="28" y="89"/>
                  </a:cubicBezTo>
                  <a:cubicBezTo>
                    <a:pt x="42" y="79"/>
                    <a:pt x="56" y="70"/>
                    <a:pt x="70" y="62"/>
                  </a:cubicBezTo>
                  <a:cubicBezTo>
                    <a:pt x="85" y="53"/>
                    <a:pt x="100" y="45"/>
                    <a:pt x="115" y="37"/>
                  </a:cubicBezTo>
                  <a:cubicBezTo>
                    <a:pt x="127" y="30"/>
                    <a:pt x="141" y="24"/>
                    <a:pt x="151" y="14"/>
                  </a:cubicBezTo>
                  <a:cubicBezTo>
                    <a:pt x="151" y="14"/>
                    <a:pt x="151" y="14"/>
                    <a:pt x="151" y="14"/>
                  </a:cubicBezTo>
                  <a:cubicBezTo>
                    <a:pt x="152" y="15"/>
                    <a:pt x="153" y="17"/>
                    <a:pt x="154" y="20"/>
                  </a:cubicBezTo>
                  <a:cubicBezTo>
                    <a:pt x="143" y="21"/>
                    <a:pt x="134" y="30"/>
                    <a:pt x="125" y="35"/>
                  </a:cubicBezTo>
                  <a:close/>
                  <a:moveTo>
                    <a:pt x="127" y="28"/>
                  </a:moveTo>
                  <a:cubicBezTo>
                    <a:pt x="133" y="24"/>
                    <a:pt x="139" y="20"/>
                    <a:pt x="146" y="17"/>
                  </a:cubicBezTo>
                  <a:cubicBezTo>
                    <a:pt x="146" y="16"/>
                    <a:pt x="146" y="16"/>
                    <a:pt x="146" y="16"/>
                  </a:cubicBezTo>
                  <a:cubicBezTo>
                    <a:pt x="146" y="16"/>
                    <a:pt x="146" y="16"/>
                    <a:pt x="146" y="16"/>
                  </a:cubicBezTo>
                  <a:cubicBezTo>
                    <a:pt x="144" y="19"/>
                    <a:pt x="141" y="20"/>
                    <a:pt x="138" y="22"/>
                  </a:cubicBezTo>
                  <a:cubicBezTo>
                    <a:pt x="134" y="24"/>
                    <a:pt x="131" y="26"/>
                    <a:pt x="127" y="28"/>
                  </a:cubicBezTo>
                  <a:close/>
                  <a:moveTo>
                    <a:pt x="8" y="81"/>
                  </a:moveTo>
                  <a:cubicBezTo>
                    <a:pt x="26" y="69"/>
                    <a:pt x="45" y="59"/>
                    <a:pt x="64" y="49"/>
                  </a:cubicBezTo>
                  <a:cubicBezTo>
                    <a:pt x="67" y="47"/>
                    <a:pt x="71" y="45"/>
                    <a:pt x="74" y="43"/>
                  </a:cubicBezTo>
                  <a:cubicBezTo>
                    <a:pt x="69" y="46"/>
                    <a:pt x="64" y="49"/>
                    <a:pt x="59" y="51"/>
                  </a:cubicBezTo>
                  <a:cubicBezTo>
                    <a:pt x="42" y="61"/>
                    <a:pt x="25" y="71"/>
                    <a:pt x="10" y="83"/>
                  </a:cubicBezTo>
                  <a:cubicBezTo>
                    <a:pt x="10" y="82"/>
                    <a:pt x="9" y="82"/>
                    <a:pt x="8" y="81"/>
                  </a:cubicBezTo>
                  <a:close/>
                  <a:moveTo>
                    <a:pt x="5" y="72"/>
                  </a:moveTo>
                  <a:cubicBezTo>
                    <a:pt x="11" y="67"/>
                    <a:pt x="18" y="63"/>
                    <a:pt x="24" y="59"/>
                  </a:cubicBezTo>
                  <a:cubicBezTo>
                    <a:pt x="24" y="59"/>
                    <a:pt x="24" y="59"/>
                    <a:pt x="24" y="59"/>
                  </a:cubicBezTo>
                  <a:cubicBezTo>
                    <a:pt x="25" y="59"/>
                    <a:pt x="25" y="59"/>
                    <a:pt x="25" y="59"/>
                  </a:cubicBezTo>
                  <a:cubicBezTo>
                    <a:pt x="26" y="59"/>
                    <a:pt x="27" y="58"/>
                    <a:pt x="27" y="57"/>
                  </a:cubicBezTo>
                  <a:cubicBezTo>
                    <a:pt x="31" y="55"/>
                    <a:pt x="35" y="53"/>
                    <a:pt x="38" y="51"/>
                  </a:cubicBezTo>
                  <a:cubicBezTo>
                    <a:pt x="40" y="50"/>
                    <a:pt x="42" y="49"/>
                    <a:pt x="44" y="47"/>
                  </a:cubicBezTo>
                  <a:cubicBezTo>
                    <a:pt x="45" y="47"/>
                    <a:pt x="46" y="47"/>
                    <a:pt x="46" y="46"/>
                  </a:cubicBezTo>
                  <a:cubicBezTo>
                    <a:pt x="51" y="44"/>
                    <a:pt x="57" y="41"/>
                    <a:pt x="62" y="38"/>
                  </a:cubicBezTo>
                  <a:cubicBezTo>
                    <a:pt x="68" y="34"/>
                    <a:pt x="74" y="32"/>
                    <a:pt x="80" y="28"/>
                  </a:cubicBezTo>
                  <a:cubicBezTo>
                    <a:pt x="80" y="28"/>
                    <a:pt x="80" y="28"/>
                    <a:pt x="81" y="28"/>
                  </a:cubicBezTo>
                  <a:cubicBezTo>
                    <a:pt x="72" y="34"/>
                    <a:pt x="63" y="39"/>
                    <a:pt x="54" y="45"/>
                  </a:cubicBezTo>
                  <a:cubicBezTo>
                    <a:pt x="38" y="55"/>
                    <a:pt x="20" y="63"/>
                    <a:pt x="5" y="75"/>
                  </a:cubicBezTo>
                  <a:cubicBezTo>
                    <a:pt x="5" y="74"/>
                    <a:pt x="5" y="73"/>
                    <a:pt x="5" y="72"/>
                  </a:cubicBezTo>
                  <a:close/>
                  <a:moveTo>
                    <a:pt x="27" y="55"/>
                  </a:moveTo>
                  <a:cubicBezTo>
                    <a:pt x="27" y="55"/>
                    <a:pt x="27" y="55"/>
                    <a:pt x="27" y="55"/>
                  </a:cubicBezTo>
                  <a:cubicBezTo>
                    <a:pt x="29" y="54"/>
                    <a:pt x="30" y="53"/>
                    <a:pt x="31" y="52"/>
                  </a:cubicBezTo>
                  <a:cubicBezTo>
                    <a:pt x="33" y="51"/>
                    <a:pt x="35" y="50"/>
                    <a:pt x="36" y="49"/>
                  </a:cubicBezTo>
                  <a:cubicBezTo>
                    <a:pt x="38" y="48"/>
                    <a:pt x="38" y="48"/>
                    <a:pt x="38" y="48"/>
                  </a:cubicBezTo>
                  <a:cubicBezTo>
                    <a:pt x="35" y="50"/>
                    <a:pt x="31" y="53"/>
                    <a:pt x="27" y="55"/>
                  </a:cubicBezTo>
                  <a:close/>
                  <a:moveTo>
                    <a:pt x="85" y="23"/>
                  </a:moveTo>
                  <a:cubicBezTo>
                    <a:pt x="92" y="20"/>
                    <a:pt x="98" y="17"/>
                    <a:pt x="104" y="13"/>
                  </a:cubicBezTo>
                  <a:cubicBezTo>
                    <a:pt x="98" y="18"/>
                    <a:pt x="91" y="22"/>
                    <a:pt x="84" y="26"/>
                  </a:cubicBezTo>
                  <a:cubicBezTo>
                    <a:pt x="85" y="26"/>
                    <a:pt x="85" y="25"/>
                    <a:pt x="85" y="25"/>
                  </a:cubicBezTo>
                  <a:cubicBezTo>
                    <a:pt x="85" y="24"/>
                    <a:pt x="85" y="23"/>
                    <a:pt x="85" y="23"/>
                  </a:cubicBezTo>
                  <a:close/>
                  <a:moveTo>
                    <a:pt x="46" y="42"/>
                  </a:moveTo>
                  <a:cubicBezTo>
                    <a:pt x="46" y="41"/>
                    <a:pt x="46" y="40"/>
                    <a:pt x="46" y="39"/>
                  </a:cubicBezTo>
                  <a:cubicBezTo>
                    <a:pt x="52" y="35"/>
                    <a:pt x="59" y="33"/>
                    <a:pt x="66" y="30"/>
                  </a:cubicBezTo>
                  <a:cubicBezTo>
                    <a:pt x="59" y="34"/>
                    <a:pt x="53" y="38"/>
                    <a:pt x="46" y="42"/>
                  </a:cubicBezTo>
                  <a:close/>
                  <a:moveTo>
                    <a:pt x="18" y="51"/>
                  </a:moveTo>
                  <a:cubicBezTo>
                    <a:pt x="17" y="50"/>
                    <a:pt x="16" y="49"/>
                    <a:pt x="15" y="48"/>
                  </a:cubicBezTo>
                  <a:cubicBezTo>
                    <a:pt x="20" y="46"/>
                    <a:pt x="24" y="42"/>
                    <a:pt x="29" y="39"/>
                  </a:cubicBezTo>
                  <a:cubicBezTo>
                    <a:pt x="35" y="35"/>
                    <a:pt x="31" y="37"/>
                    <a:pt x="28" y="40"/>
                  </a:cubicBezTo>
                  <a:cubicBezTo>
                    <a:pt x="25" y="44"/>
                    <a:pt x="21" y="47"/>
                    <a:pt x="18" y="50"/>
                  </a:cubicBezTo>
                  <a:cubicBezTo>
                    <a:pt x="18" y="51"/>
                    <a:pt x="18" y="51"/>
                    <a:pt x="18" y="51"/>
                  </a:cubicBezTo>
                  <a:close/>
                  <a:moveTo>
                    <a:pt x="17" y="46"/>
                  </a:moveTo>
                  <a:cubicBezTo>
                    <a:pt x="15" y="45"/>
                    <a:pt x="16" y="45"/>
                    <a:pt x="18" y="44"/>
                  </a:cubicBezTo>
                  <a:cubicBezTo>
                    <a:pt x="19" y="43"/>
                    <a:pt x="20" y="42"/>
                    <a:pt x="21" y="41"/>
                  </a:cubicBezTo>
                  <a:cubicBezTo>
                    <a:pt x="24" y="38"/>
                    <a:pt x="27" y="35"/>
                    <a:pt x="30" y="32"/>
                  </a:cubicBezTo>
                  <a:cubicBezTo>
                    <a:pt x="30" y="32"/>
                    <a:pt x="30" y="32"/>
                    <a:pt x="30" y="32"/>
                  </a:cubicBezTo>
                  <a:cubicBezTo>
                    <a:pt x="31" y="33"/>
                    <a:pt x="33" y="34"/>
                    <a:pt x="34" y="35"/>
                  </a:cubicBezTo>
                  <a:cubicBezTo>
                    <a:pt x="28" y="38"/>
                    <a:pt x="23" y="43"/>
                    <a:pt x="17" y="46"/>
                  </a:cubicBezTo>
                  <a:close/>
                  <a:moveTo>
                    <a:pt x="12" y="44"/>
                  </a:moveTo>
                  <a:cubicBezTo>
                    <a:pt x="18" y="41"/>
                    <a:pt x="22" y="36"/>
                    <a:pt x="28" y="33"/>
                  </a:cubicBezTo>
                  <a:cubicBezTo>
                    <a:pt x="23" y="36"/>
                    <a:pt x="17" y="42"/>
                    <a:pt x="13" y="47"/>
                  </a:cubicBezTo>
                  <a:cubicBezTo>
                    <a:pt x="13" y="46"/>
                    <a:pt x="12" y="45"/>
                    <a:pt x="12" y="44"/>
                  </a:cubicBezTo>
                  <a:close/>
                  <a:moveTo>
                    <a:pt x="22" y="59"/>
                  </a:moveTo>
                  <a:cubicBezTo>
                    <a:pt x="17" y="62"/>
                    <a:pt x="11" y="66"/>
                    <a:pt x="5" y="70"/>
                  </a:cubicBezTo>
                  <a:cubicBezTo>
                    <a:pt x="7" y="63"/>
                    <a:pt x="15" y="58"/>
                    <a:pt x="22" y="59"/>
                  </a:cubicBezTo>
                  <a:close/>
                  <a:moveTo>
                    <a:pt x="26" y="96"/>
                  </a:moveTo>
                  <a:cubicBezTo>
                    <a:pt x="24" y="98"/>
                    <a:pt x="21" y="101"/>
                    <a:pt x="19" y="103"/>
                  </a:cubicBezTo>
                  <a:cubicBezTo>
                    <a:pt x="19" y="103"/>
                    <a:pt x="19" y="102"/>
                    <a:pt x="20" y="101"/>
                  </a:cubicBezTo>
                  <a:cubicBezTo>
                    <a:pt x="21" y="99"/>
                    <a:pt x="24" y="97"/>
                    <a:pt x="26" y="96"/>
                  </a:cubicBezTo>
                  <a:close/>
                  <a:moveTo>
                    <a:pt x="32" y="119"/>
                  </a:moveTo>
                  <a:cubicBezTo>
                    <a:pt x="41" y="111"/>
                    <a:pt x="55" y="108"/>
                    <a:pt x="65" y="102"/>
                  </a:cubicBezTo>
                  <a:cubicBezTo>
                    <a:pt x="78" y="96"/>
                    <a:pt x="91" y="89"/>
                    <a:pt x="103" y="82"/>
                  </a:cubicBezTo>
                  <a:cubicBezTo>
                    <a:pt x="116" y="76"/>
                    <a:pt x="130" y="70"/>
                    <a:pt x="144" y="64"/>
                  </a:cubicBezTo>
                  <a:cubicBezTo>
                    <a:pt x="157" y="59"/>
                    <a:pt x="169" y="52"/>
                    <a:pt x="183" y="47"/>
                  </a:cubicBezTo>
                  <a:cubicBezTo>
                    <a:pt x="185" y="46"/>
                    <a:pt x="187" y="45"/>
                    <a:pt x="183" y="47"/>
                  </a:cubicBezTo>
                  <a:cubicBezTo>
                    <a:pt x="180" y="49"/>
                    <a:pt x="177" y="50"/>
                    <a:pt x="174" y="52"/>
                  </a:cubicBezTo>
                  <a:cubicBezTo>
                    <a:pt x="168" y="55"/>
                    <a:pt x="162" y="58"/>
                    <a:pt x="156" y="61"/>
                  </a:cubicBezTo>
                  <a:cubicBezTo>
                    <a:pt x="144" y="67"/>
                    <a:pt x="131" y="73"/>
                    <a:pt x="120" y="80"/>
                  </a:cubicBezTo>
                  <a:cubicBezTo>
                    <a:pt x="108" y="86"/>
                    <a:pt x="95" y="92"/>
                    <a:pt x="83" y="99"/>
                  </a:cubicBezTo>
                  <a:cubicBezTo>
                    <a:pt x="71" y="105"/>
                    <a:pt x="57" y="111"/>
                    <a:pt x="46" y="119"/>
                  </a:cubicBezTo>
                  <a:cubicBezTo>
                    <a:pt x="41" y="120"/>
                    <a:pt x="36" y="120"/>
                    <a:pt x="32" y="119"/>
                  </a:cubicBezTo>
                  <a:close/>
                  <a:moveTo>
                    <a:pt x="191" y="51"/>
                  </a:moveTo>
                  <a:cubicBezTo>
                    <a:pt x="187" y="54"/>
                    <a:pt x="182" y="57"/>
                    <a:pt x="178" y="60"/>
                  </a:cubicBezTo>
                  <a:cubicBezTo>
                    <a:pt x="168" y="67"/>
                    <a:pt x="156" y="72"/>
                    <a:pt x="145" y="78"/>
                  </a:cubicBezTo>
                  <a:cubicBezTo>
                    <a:pt x="122" y="88"/>
                    <a:pt x="100" y="99"/>
                    <a:pt x="78" y="109"/>
                  </a:cubicBezTo>
                  <a:cubicBezTo>
                    <a:pt x="75" y="110"/>
                    <a:pt x="73" y="111"/>
                    <a:pt x="70" y="113"/>
                  </a:cubicBezTo>
                  <a:cubicBezTo>
                    <a:pt x="67" y="114"/>
                    <a:pt x="64" y="116"/>
                    <a:pt x="61" y="118"/>
                  </a:cubicBezTo>
                  <a:cubicBezTo>
                    <a:pt x="61" y="117"/>
                    <a:pt x="60" y="117"/>
                    <a:pt x="60" y="116"/>
                  </a:cubicBezTo>
                  <a:cubicBezTo>
                    <a:pt x="65" y="114"/>
                    <a:pt x="70" y="112"/>
                    <a:pt x="75" y="109"/>
                  </a:cubicBezTo>
                  <a:cubicBezTo>
                    <a:pt x="87" y="104"/>
                    <a:pt x="98" y="98"/>
                    <a:pt x="110" y="93"/>
                  </a:cubicBezTo>
                  <a:cubicBezTo>
                    <a:pt x="133" y="82"/>
                    <a:pt x="156" y="71"/>
                    <a:pt x="179" y="59"/>
                  </a:cubicBezTo>
                  <a:cubicBezTo>
                    <a:pt x="183" y="56"/>
                    <a:pt x="187" y="54"/>
                    <a:pt x="191" y="51"/>
                  </a:cubicBezTo>
                  <a:cubicBezTo>
                    <a:pt x="191" y="51"/>
                    <a:pt x="191" y="51"/>
                    <a:pt x="191" y="51"/>
                  </a:cubicBezTo>
                  <a:close/>
                  <a:moveTo>
                    <a:pt x="210" y="59"/>
                  </a:moveTo>
                  <a:cubicBezTo>
                    <a:pt x="211" y="61"/>
                    <a:pt x="211" y="62"/>
                    <a:pt x="211" y="63"/>
                  </a:cubicBezTo>
                  <a:cubicBezTo>
                    <a:pt x="185" y="75"/>
                    <a:pt x="157" y="83"/>
                    <a:pt x="130" y="95"/>
                  </a:cubicBezTo>
                  <a:cubicBezTo>
                    <a:pt x="116" y="101"/>
                    <a:pt x="103" y="108"/>
                    <a:pt x="89" y="115"/>
                  </a:cubicBezTo>
                  <a:cubicBezTo>
                    <a:pt x="83" y="117"/>
                    <a:pt x="76" y="120"/>
                    <a:pt x="70" y="123"/>
                  </a:cubicBezTo>
                  <a:cubicBezTo>
                    <a:pt x="91" y="112"/>
                    <a:pt x="111" y="101"/>
                    <a:pt x="133" y="92"/>
                  </a:cubicBezTo>
                  <a:cubicBezTo>
                    <a:pt x="158" y="80"/>
                    <a:pt x="185" y="73"/>
                    <a:pt x="210" y="59"/>
                  </a:cubicBezTo>
                  <a:close/>
                  <a:moveTo>
                    <a:pt x="122" y="124"/>
                  </a:moveTo>
                  <a:cubicBezTo>
                    <a:pt x="121" y="123"/>
                    <a:pt x="120" y="122"/>
                    <a:pt x="119" y="121"/>
                  </a:cubicBezTo>
                  <a:cubicBezTo>
                    <a:pt x="126" y="118"/>
                    <a:pt x="133" y="116"/>
                    <a:pt x="140" y="113"/>
                  </a:cubicBezTo>
                  <a:cubicBezTo>
                    <a:pt x="157" y="107"/>
                    <a:pt x="175" y="103"/>
                    <a:pt x="191" y="96"/>
                  </a:cubicBezTo>
                  <a:cubicBezTo>
                    <a:pt x="196" y="94"/>
                    <a:pt x="200" y="91"/>
                    <a:pt x="204" y="90"/>
                  </a:cubicBezTo>
                  <a:cubicBezTo>
                    <a:pt x="200" y="91"/>
                    <a:pt x="197" y="94"/>
                    <a:pt x="193" y="95"/>
                  </a:cubicBezTo>
                  <a:cubicBezTo>
                    <a:pt x="185" y="98"/>
                    <a:pt x="178" y="101"/>
                    <a:pt x="171" y="104"/>
                  </a:cubicBezTo>
                  <a:cubicBezTo>
                    <a:pt x="162" y="108"/>
                    <a:pt x="154" y="111"/>
                    <a:pt x="145" y="115"/>
                  </a:cubicBezTo>
                  <a:cubicBezTo>
                    <a:pt x="137" y="119"/>
                    <a:pt x="130" y="121"/>
                    <a:pt x="122" y="124"/>
                  </a:cubicBezTo>
                  <a:close/>
                  <a:moveTo>
                    <a:pt x="86" y="125"/>
                  </a:moveTo>
                  <a:cubicBezTo>
                    <a:pt x="92" y="125"/>
                    <a:pt x="98" y="123"/>
                    <a:pt x="103" y="120"/>
                  </a:cubicBezTo>
                  <a:cubicBezTo>
                    <a:pt x="113" y="116"/>
                    <a:pt x="123" y="112"/>
                    <a:pt x="133" y="108"/>
                  </a:cubicBezTo>
                  <a:cubicBezTo>
                    <a:pt x="154" y="100"/>
                    <a:pt x="175" y="92"/>
                    <a:pt x="197" y="85"/>
                  </a:cubicBezTo>
                  <a:cubicBezTo>
                    <a:pt x="179" y="91"/>
                    <a:pt x="162" y="99"/>
                    <a:pt x="146" y="106"/>
                  </a:cubicBezTo>
                  <a:cubicBezTo>
                    <a:pt x="127" y="115"/>
                    <a:pt x="108" y="120"/>
                    <a:pt x="90" y="130"/>
                  </a:cubicBezTo>
                  <a:cubicBezTo>
                    <a:pt x="89" y="128"/>
                    <a:pt x="87" y="127"/>
                    <a:pt x="86" y="125"/>
                  </a:cubicBezTo>
                  <a:close/>
                  <a:moveTo>
                    <a:pt x="91" y="130"/>
                  </a:moveTo>
                  <a:cubicBezTo>
                    <a:pt x="98" y="127"/>
                    <a:pt x="107" y="124"/>
                    <a:pt x="115" y="121"/>
                  </a:cubicBezTo>
                  <a:cubicBezTo>
                    <a:pt x="115" y="121"/>
                    <a:pt x="115" y="121"/>
                    <a:pt x="114" y="122"/>
                  </a:cubicBezTo>
                  <a:cubicBezTo>
                    <a:pt x="107" y="124"/>
                    <a:pt x="99" y="127"/>
                    <a:pt x="91" y="130"/>
                  </a:cubicBezTo>
                  <a:close/>
                  <a:moveTo>
                    <a:pt x="180" y="98"/>
                  </a:moveTo>
                  <a:cubicBezTo>
                    <a:pt x="170" y="101"/>
                    <a:pt x="160" y="105"/>
                    <a:pt x="150" y="109"/>
                  </a:cubicBezTo>
                  <a:cubicBezTo>
                    <a:pt x="140" y="112"/>
                    <a:pt x="129" y="116"/>
                    <a:pt x="119" y="120"/>
                  </a:cubicBezTo>
                  <a:cubicBezTo>
                    <a:pt x="119" y="120"/>
                    <a:pt x="118" y="120"/>
                    <a:pt x="118" y="120"/>
                  </a:cubicBezTo>
                  <a:cubicBezTo>
                    <a:pt x="128" y="116"/>
                    <a:pt x="137" y="111"/>
                    <a:pt x="146" y="107"/>
                  </a:cubicBezTo>
                  <a:cubicBezTo>
                    <a:pt x="156" y="103"/>
                    <a:pt x="165" y="99"/>
                    <a:pt x="175" y="95"/>
                  </a:cubicBezTo>
                  <a:cubicBezTo>
                    <a:pt x="183" y="92"/>
                    <a:pt x="193" y="89"/>
                    <a:pt x="200" y="84"/>
                  </a:cubicBezTo>
                  <a:cubicBezTo>
                    <a:pt x="200" y="83"/>
                    <a:pt x="200" y="83"/>
                    <a:pt x="200" y="83"/>
                  </a:cubicBezTo>
                  <a:cubicBezTo>
                    <a:pt x="200" y="83"/>
                    <a:pt x="200" y="83"/>
                    <a:pt x="201" y="84"/>
                  </a:cubicBezTo>
                  <a:cubicBezTo>
                    <a:pt x="203" y="85"/>
                    <a:pt x="204" y="86"/>
                    <a:pt x="205" y="88"/>
                  </a:cubicBezTo>
                  <a:cubicBezTo>
                    <a:pt x="197" y="91"/>
                    <a:pt x="188" y="95"/>
                    <a:pt x="180" y="98"/>
                  </a:cubicBezTo>
                  <a:close/>
                  <a:moveTo>
                    <a:pt x="200" y="80"/>
                  </a:moveTo>
                  <a:cubicBezTo>
                    <a:pt x="199" y="81"/>
                    <a:pt x="199" y="82"/>
                    <a:pt x="200" y="83"/>
                  </a:cubicBezTo>
                  <a:cubicBezTo>
                    <a:pt x="199" y="82"/>
                    <a:pt x="199" y="82"/>
                    <a:pt x="199" y="82"/>
                  </a:cubicBezTo>
                  <a:cubicBezTo>
                    <a:pt x="178" y="90"/>
                    <a:pt x="157" y="98"/>
                    <a:pt x="136" y="105"/>
                  </a:cubicBezTo>
                  <a:cubicBezTo>
                    <a:pt x="127" y="109"/>
                    <a:pt x="117" y="112"/>
                    <a:pt x="109" y="116"/>
                  </a:cubicBezTo>
                  <a:cubicBezTo>
                    <a:pt x="104" y="119"/>
                    <a:pt x="99" y="121"/>
                    <a:pt x="94" y="123"/>
                  </a:cubicBezTo>
                  <a:cubicBezTo>
                    <a:pt x="93" y="123"/>
                    <a:pt x="85" y="125"/>
                    <a:pt x="88" y="124"/>
                  </a:cubicBezTo>
                  <a:cubicBezTo>
                    <a:pt x="91" y="122"/>
                    <a:pt x="94" y="121"/>
                    <a:pt x="97" y="120"/>
                  </a:cubicBezTo>
                  <a:cubicBezTo>
                    <a:pt x="118" y="111"/>
                    <a:pt x="139" y="103"/>
                    <a:pt x="160" y="95"/>
                  </a:cubicBezTo>
                  <a:cubicBezTo>
                    <a:pt x="173" y="90"/>
                    <a:pt x="188" y="86"/>
                    <a:pt x="200" y="80"/>
                  </a:cubicBezTo>
                  <a:cubicBezTo>
                    <a:pt x="200" y="80"/>
                    <a:pt x="200" y="80"/>
                    <a:pt x="200" y="80"/>
                  </a:cubicBezTo>
                  <a:close/>
                  <a:moveTo>
                    <a:pt x="209" y="71"/>
                  </a:moveTo>
                  <a:cubicBezTo>
                    <a:pt x="198" y="75"/>
                    <a:pt x="188" y="80"/>
                    <a:pt x="177" y="84"/>
                  </a:cubicBezTo>
                  <a:cubicBezTo>
                    <a:pt x="166" y="88"/>
                    <a:pt x="156" y="91"/>
                    <a:pt x="145" y="96"/>
                  </a:cubicBezTo>
                  <a:cubicBezTo>
                    <a:pt x="136" y="100"/>
                    <a:pt x="126" y="104"/>
                    <a:pt x="116" y="107"/>
                  </a:cubicBezTo>
                  <a:cubicBezTo>
                    <a:pt x="129" y="101"/>
                    <a:pt x="141" y="96"/>
                    <a:pt x="154" y="91"/>
                  </a:cubicBezTo>
                  <a:cubicBezTo>
                    <a:pt x="164" y="86"/>
                    <a:pt x="175" y="82"/>
                    <a:pt x="185" y="78"/>
                  </a:cubicBezTo>
                  <a:cubicBezTo>
                    <a:pt x="194" y="74"/>
                    <a:pt x="205" y="72"/>
                    <a:pt x="211" y="65"/>
                  </a:cubicBezTo>
                  <a:cubicBezTo>
                    <a:pt x="211" y="67"/>
                    <a:pt x="211" y="69"/>
                    <a:pt x="209" y="71"/>
                  </a:cubicBezTo>
                  <a:close/>
                  <a:moveTo>
                    <a:pt x="43" y="148"/>
                  </a:moveTo>
                  <a:cubicBezTo>
                    <a:pt x="43" y="148"/>
                    <a:pt x="44" y="148"/>
                    <a:pt x="44" y="147"/>
                  </a:cubicBezTo>
                  <a:cubicBezTo>
                    <a:pt x="43" y="148"/>
                    <a:pt x="43" y="148"/>
                    <a:pt x="42" y="148"/>
                  </a:cubicBezTo>
                  <a:cubicBezTo>
                    <a:pt x="42" y="148"/>
                    <a:pt x="42" y="148"/>
                    <a:pt x="43" y="148"/>
                  </a:cubicBezTo>
                  <a:close/>
                  <a:moveTo>
                    <a:pt x="50" y="145"/>
                  </a:moveTo>
                  <a:cubicBezTo>
                    <a:pt x="48" y="145"/>
                    <a:pt x="46" y="146"/>
                    <a:pt x="44" y="146"/>
                  </a:cubicBezTo>
                  <a:cubicBezTo>
                    <a:pt x="45" y="145"/>
                    <a:pt x="47" y="143"/>
                    <a:pt x="48" y="142"/>
                  </a:cubicBezTo>
                  <a:cubicBezTo>
                    <a:pt x="53" y="140"/>
                    <a:pt x="59" y="138"/>
                    <a:pt x="64" y="137"/>
                  </a:cubicBezTo>
                  <a:cubicBezTo>
                    <a:pt x="60" y="140"/>
                    <a:pt x="55" y="142"/>
                    <a:pt x="50" y="145"/>
                  </a:cubicBezTo>
                  <a:close/>
                  <a:moveTo>
                    <a:pt x="126" y="93"/>
                  </a:moveTo>
                  <a:cubicBezTo>
                    <a:pt x="103" y="104"/>
                    <a:pt x="79" y="116"/>
                    <a:pt x="56" y="130"/>
                  </a:cubicBezTo>
                  <a:cubicBezTo>
                    <a:pt x="57" y="128"/>
                    <a:pt x="58" y="126"/>
                    <a:pt x="59" y="124"/>
                  </a:cubicBezTo>
                  <a:cubicBezTo>
                    <a:pt x="85" y="111"/>
                    <a:pt x="112" y="99"/>
                    <a:pt x="139" y="88"/>
                  </a:cubicBezTo>
                  <a:cubicBezTo>
                    <a:pt x="152" y="82"/>
                    <a:pt x="166" y="77"/>
                    <a:pt x="179" y="72"/>
                  </a:cubicBezTo>
                  <a:cubicBezTo>
                    <a:pt x="185" y="69"/>
                    <a:pt x="191" y="66"/>
                    <a:pt x="198" y="64"/>
                  </a:cubicBezTo>
                  <a:cubicBezTo>
                    <a:pt x="198" y="64"/>
                    <a:pt x="199" y="64"/>
                    <a:pt x="199" y="63"/>
                  </a:cubicBezTo>
                  <a:cubicBezTo>
                    <a:pt x="176" y="75"/>
                    <a:pt x="150" y="82"/>
                    <a:pt x="126" y="93"/>
                  </a:cubicBezTo>
                  <a:close/>
                  <a:moveTo>
                    <a:pt x="60" y="122"/>
                  </a:moveTo>
                  <a:cubicBezTo>
                    <a:pt x="60" y="122"/>
                    <a:pt x="60" y="122"/>
                    <a:pt x="59" y="122"/>
                  </a:cubicBezTo>
                  <a:cubicBezTo>
                    <a:pt x="59" y="121"/>
                    <a:pt x="60" y="121"/>
                    <a:pt x="60" y="120"/>
                  </a:cubicBezTo>
                  <a:cubicBezTo>
                    <a:pt x="60" y="120"/>
                    <a:pt x="60" y="120"/>
                    <a:pt x="60" y="120"/>
                  </a:cubicBezTo>
                  <a:cubicBezTo>
                    <a:pt x="60" y="120"/>
                    <a:pt x="60" y="120"/>
                    <a:pt x="60" y="120"/>
                  </a:cubicBezTo>
                  <a:cubicBezTo>
                    <a:pt x="69" y="116"/>
                    <a:pt x="79" y="110"/>
                    <a:pt x="88" y="105"/>
                  </a:cubicBezTo>
                  <a:cubicBezTo>
                    <a:pt x="94" y="102"/>
                    <a:pt x="101" y="99"/>
                    <a:pt x="108" y="96"/>
                  </a:cubicBezTo>
                  <a:cubicBezTo>
                    <a:pt x="131" y="86"/>
                    <a:pt x="155" y="76"/>
                    <a:pt x="178" y="65"/>
                  </a:cubicBezTo>
                  <a:cubicBezTo>
                    <a:pt x="184" y="63"/>
                    <a:pt x="189" y="60"/>
                    <a:pt x="194" y="57"/>
                  </a:cubicBezTo>
                  <a:cubicBezTo>
                    <a:pt x="195" y="57"/>
                    <a:pt x="195" y="56"/>
                    <a:pt x="195" y="56"/>
                  </a:cubicBezTo>
                  <a:cubicBezTo>
                    <a:pt x="185" y="62"/>
                    <a:pt x="175" y="68"/>
                    <a:pt x="164" y="73"/>
                  </a:cubicBezTo>
                  <a:cubicBezTo>
                    <a:pt x="142" y="83"/>
                    <a:pt x="120" y="92"/>
                    <a:pt x="98" y="103"/>
                  </a:cubicBezTo>
                  <a:cubicBezTo>
                    <a:pt x="86" y="109"/>
                    <a:pt x="73" y="115"/>
                    <a:pt x="60" y="122"/>
                  </a:cubicBezTo>
                  <a:close/>
                  <a:moveTo>
                    <a:pt x="187" y="48"/>
                  </a:moveTo>
                  <a:cubicBezTo>
                    <a:pt x="186" y="49"/>
                    <a:pt x="186" y="50"/>
                    <a:pt x="187" y="50"/>
                  </a:cubicBezTo>
                  <a:cubicBezTo>
                    <a:pt x="187" y="51"/>
                    <a:pt x="187" y="51"/>
                    <a:pt x="188" y="52"/>
                  </a:cubicBezTo>
                  <a:cubicBezTo>
                    <a:pt x="180" y="56"/>
                    <a:pt x="173" y="61"/>
                    <a:pt x="165" y="65"/>
                  </a:cubicBezTo>
                  <a:cubicBezTo>
                    <a:pt x="152" y="71"/>
                    <a:pt x="139" y="77"/>
                    <a:pt x="126" y="84"/>
                  </a:cubicBezTo>
                  <a:cubicBezTo>
                    <a:pt x="113" y="90"/>
                    <a:pt x="100" y="96"/>
                    <a:pt x="87" y="102"/>
                  </a:cubicBezTo>
                  <a:cubicBezTo>
                    <a:pt x="78" y="106"/>
                    <a:pt x="68" y="111"/>
                    <a:pt x="59" y="115"/>
                  </a:cubicBezTo>
                  <a:cubicBezTo>
                    <a:pt x="58" y="115"/>
                    <a:pt x="58" y="115"/>
                    <a:pt x="57" y="116"/>
                  </a:cubicBezTo>
                  <a:cubicBezTo>
                    <a:pt x="55" y="117"/>
                    <a:pt x="53" y="118"/>
                    <a:pt x="50" y="118"/>
                  </a:cubicBezTo>
                  <a:cubicBezTo>
                    <a:pt x="54" y="116"/>
                    <a:pt x="58" y="113"/>
                    <a:pt x="62" y="111"/>
                  </a:cubicBezTo>
                  <a:cubicBezTo>
                    <a:pt x="68" y="108"/>
                    <a:pt x="75" y="105"/>
                    <a:pt x="81" y="101"/>
                  </a:cubicBezTo>
                  <a:cubicBezTo>
                    <a:pt x="93" y="95"/>
                    <a:pt x="106" y="89"/>
                    <a:pt x="118" y="82"/>
                  </a:cubicBezTo>
                  <a:cubicBezTo>
                    <a:pt x="130" y="75"/>
                    <a:pt x="142" y="69"/>
                    <a:pt x="154" y="64"/>
                  </a:cubicBezTo>
                  <a:cubicBezTo>
                    <a:pt x="165" y="58"/>
                    <a:pt x="178" y="52"/>
                    <a:pt x="188" y="45"/>
                  </a:cubicBezTo>
                  <a:cubicBezTo>
                    <a:pt x="188" y="46"/>
                    <a:pt x="187" y="47"/>
                    <a:pt x="187" y="48"/>
                  </a:cubicBezTo>
                  <a:close/>
                  <a:moveTo>
                    <a:pt x="67" y="134"/>
                  </a:moveTo>
                  <a:cubicBezTo>
                    <a:pt x="61" y="136"/>
                    <a:pt x="55" y="138"/>
                    <a:pt x="50" y="140"/>
                  </a:cubicBezTo>
                  <a:cubicBezTo>
                    <a:pt x="50" y="139"/>
                    <a:pt x="51" y="139"/>
                    <a:pt x="51" y="138"/>
                  </a:cubicBezTo>
                  <a:cubicBezTo>
                    <a:pt x="55" y="137"/>
                    <a:pt x="58" y="135"/>
                    <a:pt x="62" y="133"/>
                  </a:cubicBezTo>
                  <a:cubicBezTo>
                    <a:pt x="64" y="132"/>
                    <a:pt x="66" y="131"/>
                    <a:pt x="68" y="130"/>
                  </a:cubicBezTo>
                  <a:cubicBezTo>
                    <a:pt x="70" y="128"/>
                    <a:pt x="74" y="128"/>
                    <a:pt x="76" y="126"/>
                  </a:cubicBezTo>
                  <a:cubicBezTo>
                    <a:pt x="73" y="129"/>
                    <a:pt x="70" y="132"/>
                    <a:pt x="67" y="134"/>
                  </a:cubicBezTo>
                  <a:close/>
                  <a:moveTo>
                    <a:pt x="78" y="124"/>
                  </a:moveTo>
                  <a:cubicBezTo>
                    <a:pt x="77" y="124"/>
                    <a:pt x="77" y="124"/>
                    <a:pt x="77" y="124"/>
                  </a:cubicBezTo>
                  <a:cubicBezTo>
                    <a:pt x="69" y="127"/>
                    <a:pt x="61" y="133"/>
                    <a:pt x="53" y="136"/>
                  </a:cubicBezTo>
                  <a:cubicBezTo>
                    <a:pt x="53" y="135"/>
                    <a:pt x="54" y="134"/>
                    <a:pt x="55" y="133"/>
                  </a:cubicBezTo>
                  <a:cubicBezTo>
                    <a:pt x="64" y="128"/>
                    <a:pt x="72" y="123"/>
                    <a:pt x="81" y="119"/>
                  </a:cubicBezTo>
                  <a:cubicBezTo>
                    <a:pt x="92" y="114"/>
                    <a:pt x="103" y="109"/>
                    <a:pt x="114" y="104"/>
                  </a:cubicBezTo>
                  <a:cubicBezTo>
                    <a:pt x="138" y="93"/>
                    <a:pt x="162" y="84"/>
                    <a:pt x="187" y="75"/>
                  </a:cubicBezTo>
                  <a:cubicBezTo>
                    <a:pt x="192" y="73"/>
                    <a:pt x="196" y="71"/>
                    <a:pt x="201" y="69"/>
                  </a:cubicBezTo>
                  <a:cubicBezTo>
                    <a:pt x="204" y="68"/>
                    <a:pt x="206" y="67"/>
                    <a:pt x="209" y="65"/>
                  </a:cubicBezTo>
                  <a:cubicBezTo>
                    <a:pt x="213" y="64"/>
                    <a:pt x="202" y="69"/>
                    <a:pt x="203" y="69"/>
                  </a:cubicBezTo>
                  <a:cubicBezTo>
                    <a:pt x="191" y="74"/>
                    <a:pt x="180" y="79"/>
                    <a:pt x="168" y="84"/>
                  </a:cubicBezTo>
                  <a:cubicBezTo>
                    <a:pt x="145" y="93"/>
                    <a:pt x="122" y="103"/>
                    <a:pt x="100" y="113"/>
                  </a:cubicBezTo>
                  <a:cubicBezTo>
                    <a:pt x="100" y="114"/>
                    <a:pt x="99" y="114"/>
                    <a:pt x="98" y="114"/>
                  </a:cubicBezTo>
                  <a:cubicBezTo>
                    <a:pt x="93" y="116"/>
                    <a:pt x="88" y="118"/>
                    <a:pt x="84" y="121"/>
                  </a:cubicBezTo>
                  <a:cubicBezTo>
                    <a:pt x="83" y="121"/>
                    <a:pt x="83" y="121"/>
                    <a:pt x="82" y="121"/>
                  </a:cubicBezTo>
                  <a:cubicBezTo>
                    <a:pt x="81" y="121"/>
                    <a:pt x="81" y="121"/>
                    <a:pt x="80" y="122"/>
                  </a:cubicBezTo>
                  <a:cubicBezTo>
                    <a:pt x="79" y="123"/>
                    <a:pt x="78" y="124"/>
                    <a:pt x="78" y="124"/>
                  </a:cubicBezTo>
                  <a:close/>
                  <a:moveTo>
                    <a:pt x="85" y="122"/>
                  </a:moveTo>
                  <a:cubicBezTo>
                    <a:pt x="89" y="120"/>
                    <a:pt x="93" y="118"/>
                    <a:pt x="97" y="116"/>
                  </a:cubicBezTo>
                  <a:cubicBezTo>
                    <a:pt x="97" y="116"/>
                    <a:pt x="98" y="116"/>
                    <a:pt x="99" y="116"/>
                  </a:cubicBezTo>
                  <a:cubicBezTo>
                    <a:pt x="110" y="111"/>
                    <a:pt x="121" y="108"/>
                    <a:pt x="132" y="103"/>
                  </a:cubicBezTo>
                  <a:cubicBezTo>
                    <a:pt x="143" y="98"/>
                    <a:pt x="154" y="93"/>
                    <a:pt x="166" y="89"/>
                  </a:cubicBezTo>
                  <a:cubicBezTo>
                    <a:pt x="177" y="85"/>
                    <a:pt x="189" y="81"/>
                    <a:pt x="200" y="76"/>
                  </a:cubicBezTo>
                  <a:cubicBezTo>
                    <a:pt x="199" y="76"/>
                    <a:pt x="209" y="72"/>
                    <a:pt x="208" y="73"/>
                  </a:cubicBezTo>
                  <a:cubicBezTo>
                    <a:pt x="208" y="73"/>
                    <a:pt x="208" y="73"/>
                    <a:pt x="208" y="73"/>
                  </a:cubicBezTo>
                  <a:cubicBezTo>
                    <a:pt x="208" y="73"/>
                    <a:pt x="207" y="74"/>
                    <a:pt x="207" y="74"/>
                  </a:cubicBezTo>
                  <a:cubicBezTo>
                    <a:pt x="205" y="75"/>
                    <a:pt x="202" y="77"/>
                    <a:pt x="200" y="78"/>
                  </a:cubicBezTo>
                  <a:cubicBezTo>
                    <a:pt x="195" y="81"/>
                    <a:pt x="189" y="83"/>
                    <a:pt x="184" y="85"/>
                  </a:cubicBezTo>
                  <a:cubicBezTo>
                    <a:pt x="172" y="89"/>
                    <a:pt x="160" y="94"/>
                    <a:pt x="148" y="98"/>
                  </a:cubicBezTo>
                  <a:cubicBezTo>
                    <a:pt x="127" y="107"/>
                    <a:pt x="105" y="114"/>
                    <a:pt x="85" y="124"/>
                  </a:cubicBezTo>
                  <a:cubicBezTo>
                    <a:pt x="85" y="123"/>
                    <a:pt x="85" y="123"/>
                    <a:pt x="85" y="122"/>
                  </a:cubicBezTo>
                  <a:cubicBezTo>
                    <a:pt x="85" y="122"/>
                    <a:pt x="85" y="122"/>
                    <a:pt x="85" y="122"/>
                  </a:cubicBezTo>
                  <a:close/>
                  <a:moveTo>
                    <a:pt x="92" y="131"/>
                  </a:moveTo>
                  <a:cubicBezTo>
                    <a:pt x="99" y="128"/>
                    <a:pt x="105" y="125"/>
                    <a:pt x="112" y="123"/>
                  </a:cubicBezTo>
                  <a:cubicBezTo>
                    <a:pt x="113" y="123"/>
                    <a:pt x="113" y="123"/>
                    <a:pt x="114" y="123"/>
                  </a:cubicBezTo>
                  <a:cubicBezTo>
                    <a:pt x="108" y="131"/>
                    <a:pt x="99" y="134"/>
                    <a:pt x="92" y="131"/>
                  </a:cubicBezTo>
                  <a:close/>
                  <a:moveTo>
                    <a:pt x="123" y="125"/>
                  </a:moveTo>
                  <a:cubicBezTo>
                    <a:pt x="138" y="121"/>
                    <a:pt x="152" y="116"/>
                    <a:pt x="167" y="111"/>
                  </a:cubicBezTo>
                  <a:cubicBezTo>
                    <a:pt x="174" y="109"/>
                    <a:pt x="181" y="106"/>
                    <a:pt x="188" y="104"/>
                  </a:cubicBezTo>
                  <a:cubicBezTo>
                    <a:pt x="191" y="102"/>
                    <a:pt x="195" y="101"/>
                    <a:pt x="199" y="100"/>
                  </a:cubicBezTo>
                  <a:cubicBezTo>
                    <a:pt x="200" y="99"/>
                    <a:pt x="209" y="96"/>
                    <a:pt x="203" y="99"/>
                  </a:cubicBezTo>
                  <a:cubicBezTo>
                    <a:pt x="187" y="107"/>
                    <a:pt x="170" y="113"/>
                    <a:pt x="154" y="119"/>
                  </a:cubicBezTo>
                  <a:cubicBezTo>
                    <a:pt x="153" y="119"/>
                    <a:pt x="153" y="119"/>
                    <a:pt x="152" y="120"/>
                  </a:cubicBezTo>
                  <a:cubicBezTo>
                    <a:pt x="145" y="123"/>
                    <a:pt x="137" y="127"/>
                    <a:pt x="130" y="131"/>
                  </a:cubicBezTo>
                  <a:cubicBezTo>
                    <a:pt x="128" y="130"/>
                    <a:pt x="125" y="127"/>
                    <a:pt x="123" y="125"/>
                  </a:cubicBezTo>
                  <a:close/>
                  <a:moveTo>
                    <a:pt x="184" y="115"/>
                  </a:moveTo>
                  <a:cubicBezTo>
                    <a:pt x="183" y="115"/>
                    <a:pt x="182" y="114"/>
                    <a:pt x="181" y="114"/>
                  </a:cubicBezTo>
                  <a:cubicBezTo>
                    <a:pt x="181" y="114"/>
                    <a:pt x="182" y="114"/>
                    <a:pt x="182" y="114"/>
                  </a:cubicBezTo>
                  <a:cubicBezTo>
                    <a:pt x="186" y="112"/>
                    <a:pt x="191" y="110"/>
                    <a:pt x="196" y="108"/>
                  </a:cubicBezTo>
                  <a:cubicBezTo>
                    <a:pt x="198" y="107"/>
                    <a:pt x="199" y="106"/>
                    <a:pt x="201" y="106"/>
                  </a:cubicBezTo>
                  <a:cubicBezTo>
                    <a:pt x="206" y="103"/>
                    <a:pt x="201" y="107"/>
                    <a:pt x="200" y="108"/>
                  </a:cubicBezTo>
                  <a:cubicBezTo>
                    <a:pt x="195" y="111"/>
                    <a:pt x="188" y="111"/>
                    <a:pt x="184" y="115"/>
                  </a:cubicBezTo>
                  <a:close/>
                  <a:moveTo>
                    <a:pt x="204" y="103"/>
                  </a:moveTo>
                  <a:cubicBezTo>
                    <a:pt x="201" y="104"/>
                    <a:pt x="198" y="106"/>
                    <a:pt x="194" y="107"/>
                  </a:cubicBezTo>
                  <a:cubicBezTo>
                    <a:pt x="190" y="109"/>
                    <a:pt x="186" y="111"/>
                    <a:pt x="181" y="113"/>
                  </a:cubicBezTo>
                  <a:cubicBezTo>
                    <a:pt x="181" y="113"/>
                    <a:pt x="181" y="113"/>
                    <a:pt x="181" y="114"/>
                  </a:cubicBezTo>
                  <a:cubicBezTo>
                    <a:pt x="181" y="113"/>
                    <a:pt x="180" y="113"/>
                    <a:pt x="180" y="113"/>
                  </a:cubicBezTo>
                  <a:cubicBezTo>
                    <a:pt x="179" y="112"/>
                    <a:pt x="178" y="112"/>
                    <a:pt x="178" y="112"/>
                  </a:cubicBezTo>
                  <a:cubicBezTo>
                    <a:pt x="177" y="112"/>
                    <a:pt x="176" y="112"/>
                    <a:pt x="176" y="113"/>
                  </a:cubicBezTo>
                  <a:cubicBezTo>
                    <a:pt x="175" y="113"/>
                    <a:pt x="174" y="113"/>
                    <a:pt x="174" y="113"/>
                  </a:cubicBezTo>
                  <a:cubicBezTo>
                    <a:pt x="176" y="112"/>
                    <a:pt x="178" y="111"/>
                    <a:pt x="181" y="110"/>
                  </a:cubicBezTo>
                  <a:cubicBezTo>
                    <a:pt x="187" y="108"/>
                    <a:pt x="193" y="105"/>
                    <a:pt x="198" y="102"/>
                  </a:cubicBezTo>
                  <a:cubicBezTo>
                    <a:pt x="201" y="101"/>
                    <a:pt x="205" y="100"/>
                    <a:pt x="207" y="97"/>
                  </a:cubicBezTo>
                  <a:cubicBezTo>
                    <a:pt x="207" y="99"/>
                    <a:pt x="206" y="102"/>
                    <a:pt x="205" y="104"/>
                  </a:cubicBezTo>
                  <a:cubicBezTo>
                    <a:pt x="205" y="103"/>
                    <a:pt x="205" y="103"/>
                    <a:pt x="204" y="103"/>
                  </a:cubicBezTo>
                  <a:close/>
                  <a:moveTo>
                    <a:pt x="161" y="123"/>
                  </a:moveTo>
                  <a:cubicBezTo>
                    <a:pt x="160" y="122"/>
                    <a:pt x="159" y="122"/>
                    <a:pt x="158" y="121"/>
                  </a:cubicBezTo>
                  <a:cubicBezTo>
                    <a:pt x="159" y="120"/>
                    <a:pt x="161" y="120"/>
                    <a:pt x="162" y="119"/>
                  </a:cubicBezTo>
                  <a:cubicBezTo>
                    <a:pt x="165" y="118"/>
                    <a:pt x="168" y="116"/>
                    <a:pt x="171" y="115"/>
                  </a:cubicBezTo>
                  <a:cubicBezTo>
                    <a:pt x="174" y="114"/>
                    <a:pt x="176" y="115"/>
                    <a:pt x="172" y="117"/>
                  </a:cubicBezTo>
                  <a:cubicBezTo>
                    <a:pt x="169" y="119"/>
                    <a:pt x="165" y="120"/>
                    <a:pt x="161" y="123"/>
                  </a:cubicBezTo>
                  <a:cubicBezTo>
                    <a:pt x="161" y="123"/>
                    <a:pt x="161" y="123"/>
                    <a:pt x="161" y="123"/>
                  </a:cubicBezTo>
                  <a:close/>
                  <a:moveTo>
                    <a:pt x="167" y="120"/>
                  </a:moveTo>
                  <a:cubicBezTo>
                    <a:pt x="170" y="119"/>
                    <a:pt x="173" y="118"/>
                    <a:pt x="175" y="116"/>
                  </a:cubicBezTo>
                  <a:cubicBezTo>
                    <a:pt x="176" y="117"/>
                    <a:pt x="176" y="118"/>
                    <a:pt x="176" y="119"/>
                  </a:cubicBezTo>
                  <a:cubicBezTo>
                    <a:pt x="173" y="120"/>
                    <a:pt x="171" y="120"/>
                    <a:pt x="169" y="121"/>
                  </a:cubicBezTo>
                  <a:cubicBezTo>
                    <a:pt x="166" y="122"/>
                    <a:pt x="162" y="123"/>
                    <a:pt x="167" y="120"/>
                  </a:cubicBezTo>
                  <a:close/>
                  <a:moveTo>
                    <a:pt x="136" y="133"/>
                  </a:moveTo>
                  <a:cubicBezTo>
                    <a:pt x="135" y="133"/>
                    <a:pt x="133" y="133"/>
                    <a:pt x="131" y="132"/>
                  </a:cubicBezTo>
                  <a:cubicBezTo>
                    <a:pt x="137" y="129"/>
                    <a:pt x="144" y="127"/>
                    <a:pt x="150" y="124"/>
                  </a:cubicBezTo>
                  <a:cubicBezTo>
                    <a:pt x="147" y="129"/>
                    <a:pt x="142" y="133"/>
                    <a:pt x="136" y="133"/>
                  </a:cubicBezTo>
                  <a:close/>
                  <a:moveTo>
                    <a:pt x="163" y="123"/>
                  </a:moveTo>
                  <a:cubicBezTo>
                    <a:pt x="167" y="123"/>
                    <a:pt x="171" y="122"/>
                    <a:pt x="175" y="121"/>
                  </a:cubicBezTo>
                  <a:cubicBezTo>
                    <a:pt x="173" y="123"/>
                    <a:pt x="168" y="124"/>
                    <a:pt x="163" y="123"/>
                  </a:cubicBezTo>
                  <a:close/>
                  <a:moveTo>
                    <a:pt x="188" y="116"/>
                  </a:moveTo>
                  <a:cubicBezTo>
                    <a:pt x="191" y="116"/>
                    <a:pt x="193" y="115"/>
                    <a:pt x="195" y="114"/>
                  </a:cubicBezTo>
                  <a:cubicBezTo>
                    <a:pt x="193" y="116"/>
                    <a:pt x="191" y="116"/>
                    <a:pt x="188" y="116"/>
                  </a:cubicBezTo>
                  <a:close/>
                  <a:moveTo>
                    <a:pt x="198" y="113"/>
                  </a:moveTo>
                  <a:cubicBezTo>
                    <a:pt x="198" y="113"/>
                    <a:pt x="198" y="113"/>
                    <a:pt x="197" y="113"/>
                  </a:cubicBezTo>
                  <a:cubicBezTo>
                    <a:pt x="193" y="113"/>
                    <a:pt x="189" y="115"/>
                    <a:pt x="185" y="116"/>
                  </a:cubicBezTo>
                  <a:cubicBezTo>
                    <a:pt x="190" y="111"/>
                    <a:pt x="199" y="112"/>
                    <a:pt x="203" y="107"/>
                  </a:cubicBezTo>
                  <a:cubicBezTo>
                    <a:pt x="202" y="109"/>
                    <a:pt x="200" y="111"/>
                    <a:pt x="198" y="113"/>
                  </a:cubicBezTo>
                  <a:close/>
                  <a:moveTo>
                    <a:pt x="207" y="95"/>
                  </a:moveTo>
                  <a:cubicBezTo>
                    <a:pt x="192" y="101"/>
                    <a:pt x="176" y="107"/>
                    <a:pt x="161" y="112"/>
                  </a:cubicBezTo>
                  <a:cubicBezTo>
                    <a:pt x="155" y="114"/>
                    <a:pt x="149" y="116"/>
                    <a:pt x="143" y="118"/>
                  </a:cubicBezTo>
                  <a:cubicBezTo>
                    <a:pt x="153" y="114"/>
                    <a:pt x="162" y="109"/>
                    <a:pt x="172" y="105"/>
                  </a:cubicBezTo>
                  <a:cubicBezTo>
                    <a:pt x="183" y="100"/>
                    <a:pt x="197" y="98"/>
                    <a:pt x="206" y="89"/>
                  </a:cubicBezTo>
                  <a:cubicBezTo>
                    <a:pt x="207" y="91"/>
                    <a:pt x="207" y="93"/>
                    <a:pt x="207" y="95"/>
                  </a:cubicBezTo>
                  <a:close/>
                  <a:moveTo>
                    <a:pt x="209" y="58"/>
                  </a:moveTo>
                  <a:cubicBezTo>
                    <a:pt x="184" y="70"/>
                    <a:pt x="156" y="79"/>
                    <a:pt x="130" y="90"/>
                  </a:cubicBezTo>
                  <a:cubicBezTo>
                    <a:pt x="121" y="94"/>
                    <a:pt x="112" y="98"/>
                    <a:pt x="103" y="102"/>
                  </a:cubicBezTo>
                  <a:cubicBezTo>
                    <a:pt x="113" y="97"/>
                    <a:pt x="123" y="92"/>
                    <a:pt x="134" y="88"/>
                  </a:cubicBezTo>
                  <a:cubicBezTo>
                    <a:pt x="158" y="77"/>
                    <a:pt x="182" y="67"/>
                    <a:pt x="203" y="52"/>
                  </a:cubicBezTo>
                  <a:cubicBezTo>
                    <a:pt x="206" y="54"/>
                    <a:pt x="208" y="56"/>
                    <a:pt x="209" y="58"/>
                  </a:cubicBezTo>
                  <a:close/>
                  <a:moveTo>
                    <a:pt x="202" y="52"/>
                  </a:moveTo>
                  <a:cubicBezTo>
                    <a:pt x="191" y="57"/>
                    <a:pt x="180" y="63"/>
                    <a:pt x="169" y="68"/>
                  </a:cubicBezTo>
                  <a:cubicBezTo>
                    <a:pt x="156" y="74"/>
                    <a:pt x="143" y="80"/>
                    <a:pt x="130" y="86"/>
                  </a:cubicBezTo>
                  <a:cubicBezTo>
                    <a:pt x="127" y="87"/>
                    <a:pt x="124" y="88"/>
                    <a:pt x="121" y="89"/>
                  </a:cubicBezTo>
                  <a:cubicBezTo>
                    <a:pt x="123" y="89"/>
                    <a:pt x="125" y="88"/>
                    <a:pt x="126" y="87"/>
                  </a:cubicBezTo>
                  <a:cubicBezTo>
                    <a:pt x="138" y="82"/>
                    <a:pt x="150" y="77"/>
                    <a:pt x="161" y="71"/>
                  </a:cubicBezTo>
                  <a:cubicBezTo>
                    <a:pt x="173" y="65"/>
                    <a:pt x="183" y="58"/>
                    <a:pt x="194" y="50"/>
                  </a:cubicBezTo>
                  <a:cubicBezTo>
                    <a:pt x="197" y="50"/>
                    <a:pt x="199" y="51"/>
                    <a:pt x="202" y="52"/>
                  </a:cubicBezTo>
                  <a:close/>
                  <a:moveTo>
                    <a:pt x="188" y="44"/>
                  </a:moveTo>
                  <a:cubicBezTo>
                    <a:pt x="188" y="44"/>
                    <a:pt x="188" y="44"/>
                    <a:pt x="188" y="44"/>
                  </a:cubicBezTo>
                  <a:cubicBezTo>
                    <a:pt x="174" y="48"/>
                    <a:pt x="162" y="56"/>
                    <a:pt x="149" y="61"/>
                  </a:cubicBezTo>
                  <a:cubicBezTo>
                    <a:pt x="135" y="67"/>
                    <a:pt x="121" y="72"/>
                    <a:pt x="108" y="79"/>
                  </a:cubicBezTo>
                  <a:cubicBezTo>
                    <a:pt x="93" y="86"/>
                    <a:pt x="79" y="94"/>
                    <a:pt x="65" y="101"/>
                  </a:cubicBezTo>
                  <a:cubicBezTo>
                    <a:pt x="54" y="107"/>
                    <a:pt x="40" y="110"/>
                    <a:pt x="30" y="118"/>
                  </a:cubicBezTo>
                  <a:cubicBezTo>
                    <a:pt x="29" y="118"/>
                    <a:pt x="28" y="118"/>
                    <a:pt x="28" y="117"/>
                  </a:cubicBezTo>
                  <a:cubicBezTo>
                    <a:pt x="52" y="100"/>
                    <a:pt x="79" y="87"/>
                    <a:pt x="105" y="74"/>
                  </a:cubicBezTo>
                  <a:cubicBezTo>
                    <a:pt x="121" y="67"/>
                    <a:pt x="136" y="59"/>
                    <a:pt x="152" y="52"/>
                  </a:cubicBezTo>
                  <a:cubicBezTo>
                    <a:pt x="164" y="46"/>
                    <a:pt x="178" y="41"/>
                    <a:pt x="188" y="32"/>
                  </a:cubicBezTo>
                  <a:cubicBezTo>
                    <a:pt x="189" y="36"/>
                    <a:pt x="189" y="40"/>
                    <a:pt x="188" y="44"/>
                  </a:cubicBezTo>
                  <a:close/>
                  <a:moveTo>
                    <a:pt x="187" y="31"/>
                  </a:moveTo>
                  <a:cubicBezTo>
                    <a:pt x="184" y="32"/>
                    <a:pt x="181" y="34"/>
                    <a:pt x="178" y="36"/>
                  </a:cubicBezTo>
                  <a:cubicBezTo>
                    <a:pt x="173" y="39"/>
                    <a:pt x="168" y="41"/>
                    <a:pt x="163" y="44"/>
                  </a:cubicBezTo>
                  <a:cubicBezTo>
                    <a:pt x="152" y="49"/>
                    <a:pt x="141" y="53"/>
                    <a:pt x="130" y="58"/>
                  </a:cubicBezTo>
                  <a:cubicBezTo>
                    <a:pt x="108" y="69"/>
                    <a:pt x="86" y="80"/>
                    <a:pt x="64" y="90"/>
                  </a:cubicBezTo>
                  <a:cubicBezTo>
                    <a:pt x="55" y="95"/>
                    <a:pt x="45" y="100"/>
                    <a:pt x="36" y="104"/>
                  </a:cubicBezTo>
                  <a:cubicBezTo>
                    <a:pt x="56" y="93"/>
                    <a:pt x="76" y="82"/>
                    <a:pt x="96" y="71"/>
                  </a:cubicBezTo>
                  <a:cubicBezTo>
                    <a:pt x="117" y="60"/>
                    <a:pt x="139" y="49"/>
                    <a:pt x="161" y="38"/>
                  </a:cubicBezTo>
                  <a:cubicBezTo>
                    <a:pt x="164" y="36"/>
                    <a:pt x="168" y="33"/>
                    <a:pt x="171" y="31"/>
                  </a:cubicBezTo>
                  <a:cubicBezTo>
                    <a:pt x="173" y="30"/>
                    <a:pt x="174" y="29"/>
                    <a:pt x="175" y="28"/>
                  </a:cubicBezTo>
                  <a:cubicBezTo>
                    <a:pt x="176" y="27"/>
                    <a:pt x="177" y="26"/>
                    <a:pt x="178" y="26"/>
                  </a:cubicBezTo>
                  <a:cubicBezTo>
                    <a:pt x="179" y="25"/>
                    <a:pt x="180" y="24"/>
                    <a:pt x="182" y="24"/>
                  </a:cubicBezTo>
                  <a:cubicBezTo>
                    <a:pt x="183" y="24"/>
                    <a:pt x="184" y="25"/>
                    <a:pt x="185" y="26"/>
                  </a:cubicBezTo>
                  <a:cubicBezTo>
                    <a:pt x="186" y="27"/>
                    <a:pt x="187" y="29"/>
                    <a:pt x="187" y="31"/>
                  </a:cubicBezTo>
                  <a:close/>
                  <a:moveTo>
                    <a:pt x="180" y="23"/>
                  </a:moveTo>
                  <a:cubicBezTo>
                    <a:pt x="180" y="23"/>
                    <a:pt x="179" y="24"/>
                    <a:pt x="179" y="24"/>
                  </a:cubicBezTo>
                  <a:cubicBezTo>
                    <a:pt x="179" y="24"/>
                    <a:pt x="179" y="24"/>
                    <a:pt x="179" y="24"/>
                  </a:cubicBezTo>
                  <a:cubicBezTo>
                    <a:pt x="176" y="25"/>
                    <a:pt x="174" y="26"/>
                    <a:pt x="172" y="28"/>
                  </a:cubicBezTo>
                  <a:cubicBezTo>
                    <a:pt x="162" y="34"/>
                    <a:pt x="151" y="39"/>
                    <a:pt x="141" y="45"/>
                  </a:cubicBezTo>
                  <a:cubicBezTo>
                    <a:pt x="120" y="55"/>
                    <a:pt x="98" y="64"/>
                    <a:pt x="78" y="76"/>
                  </a:cubicBezTo>
                  <a:cubicBezTo>
                    <a:pt x="67" y="82"/>
                    <a:pt x="57" y="88"/>
                    <a:pt x="46" y="93"/>
                  </a:cubicBezTo>
                  <a:cubicBezTo>
                    <a:pt x="42" y="95"/>
                    <a:pt x="39" y="97"/>
                    <a:pt x="35" y="99"/>
                  </a:cubicBezTo>
                  <a:cubicBezTo>
                    <a:pt x="70" y="74"/>
                    <a:pt x="109" y="56"/>
                    <a:pt x="146" y="34"/>
                  </a:cubicBezTo>
                  <a:cubicBezTo>
                    <a:pt x="149" y="33"/>
                    <a:pt x="151" y="31"/>
                    <a:pt x="154" y="30"/>
                  </a:cubicBezTo>
                  <a:cubicBezTo>
                    <a:pt x="155" y="29"/>
                    <a:pt x="155" y="29"/>
                    <a:pt x="156" y="28"/>
                  </a:cubicBezTo>
                  <a:cubicBezTo>
                    <a:pt x="156" y="28"/>
                    <a:pt x="156" y="28"/>
                    <a:pt x="156" y="28"/>
                  </a:cubicBezTo>
                  <a:cubicBezTo>
                    <a:pt x="157" y="29"/>
                    <a:pt x="158" y="29"/>
                    <a:pt x="159" y="28"/>
                  </a:cubicBezTo>
                  <a:cubicBezTo>
                    <a:pt x="165" y="23"/>
                    <a:pt x="173" y="20"/>
                    <a:pt x="180" y="23"/>
                  </a:cubicBezTo>
                  <a:close/>
                  <a:moveTo>
                    <a:pt x="140" y="10"/>
                  </a:moveTo>
                  <a:cubicBezTo>
                    <a:pt x="133" y="13"/>
                    <a:pt x="127" y="17"/>
                    <a:pt x="121" y="21"/>
                  </a:cubicBezTo>
                  <a:cubicBezTo>
                    <a:pt x="125" y="14"/>
                    <a:pt x="133" y="10"/>
                    <a:pt x="140" y="10"/>
                  </a:cubicBezTo>
                  <a:close/>
                  <a:moveTo>
                    <a:pt x="117" y="23"/>
                  </a:moveTo>
                  <a:cubicBezTo>
                    <a:pt x="108" y="30"/>
                    <a:pt x="98" y="36"/>
                    <a:pt x="89" y="42"/>
                  </a:cubicBezTo>
                  <a:cubicBezTo>
                    <a:pt x="68" y="53"/>
                    <a:pt x="46" y="64"/>
                    <a:pt x="26" y="76"/>
                  </a:cubicBezTo>
                  <a:cubicBezTo>
                    <a:pt x="21" y="78"/>
                    <a:pt x="17" y="82"/>
                    <a:pt x="12" y="83"/>
                  </a:cubicBezTo>
                  <a:cubicBezTo>
                    <a:pt x="16" y="82"/>
                    <a:pt x="21" y="77"/>
                    <a:pt x="25" y="74"/>
                  </a:cubicBezTo>
                  <a:cubicBezTo>
                    <a:pt x="34" y="67"/>
                    <a:pt x="44" y="61"/>
                    <a:pt x="55" y="55"/>
                  </a:cubicBezTo>
                  <a:cubicBezTo>
                    <a:pt x="65" y="49"/>
                    <a:pt x="76" y="44"/>
                    <a:pt x="87" y="38"/>
                  </a:cubicBezTo>
                  <a:cubicBezTo>
                    <a:pt x="95" y="33"/>
                    <a:pt x="102" y="27"/>
                    <a:pt x="110" y="22"/>
                  </a:cubicBezTo>
                  <a:cubicBezTo>
                    <a:pt x="111" y="22"/>
                    <a:pt x="112" y="22"/>
                    <a:pt x="112" y="21"/>
                  </a:cubicBezTo>
                  <a:cubicBezTo>
                    <a:pt x="113" y="21"/>
                    <a:pt x="113" y="20"/>
                    <a:pt x="114" y="20"/>
                  </a:cubicBezTo>
                  <a:cubicBezTo>
                    <a:pt x="114" y="21"/>
                    <a:pt x="115" y="22"/>
                    <a:pt x="115" y="22"/>
                  </a:cubicBezTo>
                  <a:cubicBezTo>
                    <a:pt x="115" y="23"/>
                    <a:pt x="116" y="24"/>
                    <a:pt x="117" y="23"/>
                  </a:cubicBezTo>
                  <a:close/>
                  <a:moveTo>
                    <a:pt x="96" y="9"/>
                  </a:moveTo>
                  <a:cubicBezTo>
                    <a:pt x="98" y="8"/>
                    <a:pt x="100" y="8"/>
                    <a:pt x="102" y="8"/>
                  </a:cubicBezTo>
                  <a:cubicBezTo>
                    <a:pt x="98" y="10"/>
                    <a:pt x="94" y="13"/>
                    <a:pt x="90" y="15"/>
                  </a:cubicBezTo>
                  <a:cubicBezTo>
                    <a:pt x="89" y="16"/>
                    <a:pt x="88" y="16"/>
                    <a:pt x="88" y="17"/>
                  </a:cubicBezTo>
                  <a:cubicBezTo>
                    <a:pt x="89" y="14"/>
                    <a:pt x="92" y="11"/>
                    <a:pt x="96" y="9"/>
                  </a:cubicBezTo>
                  <a:close/>
                  <a:moveTo>
                    <a:pt x="77" y="23"/>
                  </a:moveTo>
                  <a:cubicBezTo>
                    <a:pt x="76" y="24"/>
                    <a:pt x="74" y="25"/>
                    <a:pt x="73" y="25"/>
                  </a:cubicBezTo>
                  <a:cubicBezTo>
                    <a:pt x="64" y="30"/>
                    <a:pt x="55" y="32"/>
                    <a:pt x="47" y="38"/>
                  </a:cubicBezTo>
                  <a:cubicBezTo>
                    <a:pt x="47" y="38"/>
                    <a:pt x="47" y="38"/>
                    <a:pt x="47" y="38"/>
                  </a:cubicBezTo>
                  <a:cubicBezTo>
                    <a:pt x="54" y="32"/>
                    <a:pt x="63" y="25"/>
                    <a:pt x="70" y="19"/>
                  </a:cubicBezTo>
                  <a:cubicBezTo>
                    <a:pt x="70" y="19"/>
                    <a:pt x="70" y="18"/>
                    <a:pt x="69" y="18"/>
                  </a:cubicBezTo>
                  <a:cubicBezTo>
                    <a:pt x="62" y="20"/>
                    <a:pt x="55" y="24"/>
                    <a:pt x="49" y="28"/>
                  </a:cubicBezTo>
                  <a:cubicBezTo>
                    <a:pt x="48" y="28"/>
                    <a:pt x="48" y="29"/>
                    <a:pt x="48" y="29"/>
                  </a:cubicBezTo>
                  <a:cubicBezTo>
                    <a:pt x="48" y="28"/>
                    <a:pt x="48" y="28"/>
                    <a:pt x="49" y="27"/>
                  </a:cubicBezTo>
                  <a:cubicBezTo>
                    <a:pt x="50" y="25"/>
                    <a:pt x="53" y="24"/>
                    <a:pt x="53" y="23"/>
                  </a:cubicBezTo>
                  <a:cubicBezTo>
                    <a:pt x="57" y="21"/>
                    <a:pt x="61" y="18"/>
                    <a:pt x="65" y="15"/>
                  </a:cubicBezTo>
                  <a:cubicBezTo>
                    <a:pt x="70" y="16"/>
                    <a:pt x="74" y="19"/>
                    <a:pt x="77" y="23"/>
                  </a:cubicBezTo>
                  <a:close/>
                  <a:moveTo>
                    <a:pt x="56" y="18"/>
                  </a:moveTo>
                  <a:cubicBezTo>
                    <a:pt x="58" y="16"/>
                    <a:pt x="61" y="16"/>
                    <a:pt x="63" y="15"/>
                  </a:cubicBezTo>
                  <a:cubicBezTo>
                    <a:pt x="59" y="18"/>
                    <a:pt x="54" y="20"/>
                    <a:pt x="51" y="23"/>
                  </a:cubicBezTo>
                  <a:cubicBezTo>
                    <a:pt x="52" y="21"/>
                    <a:pt x="54" y="19"/>
                    <a:pt x="56" y="18"/>
                  </a:cubicBezTo>
                  <a:close/>
                  <a:moveTo>
                    <a:pt x="38" y="40"/>
                  </a:moveTo>
                  <a:cubicBezTo>
                    <a:pt x="33" y="42"/>
                    <a:pt x="28" y="45"/>
                    <a:pt x="23" y="48"/>
                  </a:cubicBezTo>
                  <a:cubicBezTo>
                    <a:pt x="18" y="51"/>
                    <a:pt x="26" y="44"/>
                    <a:pt x="27" y="43"/>
                  </a:cubicBezTo>
                  <a:cubicBezTo>
                    <a:pt x="29" y="41"/>
                    <a:pt x="32" y="38"/>
                    <a:pt x="35" y="36"/>
                  </a:cubicBezTo>
                  <a:cubicBezTo>
                    <a:pt x="36" y="37"/>
                    <a:pt x="37" y="38"/>
                    <a:pt x="38" y="40"/>
                  </a:cubicBezTo>
                  <a:close/>
                  <a:moveTo>
                    <a:pt x="22" y="30"/>
                  </a:moveTo>
                  <a:cubicBezTo>
                    <a:pt x="19" y="32"/>
                    <a:pt x="15" y="35"/>
                    <a:pt x="12" y="38"/>
                  </a:cubicBezTo>
                  <a:cubicBezTo>
                    <a:pt x="12" y="37"/>
                    <a:pt x="12" y="36"/>
                    <a:pt x="13" y="35"/>
                  </a:cubicBezTo>
                  <a:cubicBezTo>
                    <a:pt x="15" y="32"/>
                    <a:pt x="18" y="30"/>
                    <a:pt x="22" y="30"/>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273"/>
            <p:cNvSpPr>
              <a:spLocks noEditPoints="1"/>
            </p:cNvSpPr>
            <p:nvPr/>
          </p:nvSpPr>
          <p:spPr bwMode="auto">
            <a:xfrm>
              <a:off x="8172696" y="4331722"/>
              <a:ext cx="941388" cy="796925"/>
            </a:xfrm>
            <a:custGeom>
              <a:avLst/>
              <a:gdLst>
                <a:gd name="T0" fmla="*/ 26 w 222"/>
                <a:gd name="T1" fmla="*/ 148 h 188"/>
                <a:gd name="T2" fmla="*/ 8 w 222"/>
                <a:gd name="T3" fmla="*/ 132 h 188"/>
                <a:gd name="T4" fmla="*/ 204 w 222"/>
                <a:gd name="T5" fmla="*/ 56 h 188"/>
                <a:gd name="T6" fmla="*/ 110 w 222"/>
                <a:gd name="T7" fmla="*/ 10 h 188"/>
                <a:gd name="T8" fmla="*/ 117 w 222"/>
                <a:gd name="T9" fmla="*/ 15 h 188"/>
                <a:gd name="T10" fmla="*/ 112 w 222"/>
                <a:gd name="T11" fmla="*/ 19 h 188"/>
                <a:gd name="T12" fmla="*/ 78 w 222"/>
                <a:gd name="T13" fmla="*/ 41 h 188"/>
                <a:gd name="T14" fmla="*/ 89 w 222"/>
                <a:gd name="T15" fmla="*/ 35 h 188"/>
                <a:gd name="T16" fmla="*/ 146 w 222"/>
                <a:gd name="T17" fmla="*/ 15 h 188"/>
                <a:gd name="T18" fmla="*/ 107 w 222"/>
                <a:gd name="T19" fmla="*/ 11 h 188"/>
                <a:gd name="T20" fmla="*/ 128 w 222"/>
                <a:gd name="T21" fmla="*/ 10 h 188"/>
                <a:gd name="T22" fmla="*/ 140 w 222"/>
                <a:gd name="T23" fmla="*/ 14 h 188"/>
                <a:gd name="T24" fmla="*/ 92 w 222"/>
                <a:gd name="T25" fmla="*/ 32 h 188"/>
                <a:gd name="T26" fmla="*/ 121 w 222"/>
                <a:gd name="T27" fmla="*/ 35 h 188"/>
                <a:gd name="T28" fmla="*/ 67 w 222"/>
                <a:gd name="T29" fmla="*/ 58 h 188"/>
                <a:gd name="T30" fmla="*/ 117 w 222"/>
                <a:gd name="T31" fmla="*/ 55 h 188"/>
                <a:gd name="T32" fmla="*/ 56 w 222"/>
                <a:gd name="T33" fmla="*/ 67 h 188"/>
                <a:gd name="T34" fmla="*/ 66 w 222"/>
                <a:gd name="T35" fmla="*/ 55 h 188"/>
                <a:gd name="T36" fmla="*/ 148 w 222"/>
                <a:gd name="T37" fmla="*/ 28 h 188"/>
                <a:gd name="T38" fmla="*/ 158 w 222"/>
                <a:gd name="T39" fmla="*/ 31 h 188"/>
                <a:gd name="T40" fmla="*/ 172 w 222"/>
                <a:gd name="T41" fmla="*/ 33 h 188"/>
                <a:gd name="T42" fmla="*/ 146 w 222"/>
                <a:gd name="T43" fmla="*/ 44 h 188"/>
                <a:gd name="T44" fmla="*/ 43 w 222"/>
                <a:gd name="T45" fmla="*/ 80 h 188"/>
                <a:gd name="T46" fmla="*/ 125 w 222"/>
                <a:gd name="T47" fmla="*/ 63 h 188"/>
                <a:gd name="T48" fmla="*/ 200 w 222"/>
                <a:gd name="T49" fmla="*/ 40 h 188"/>
                <a:gd name="T50" fmla="*/ 194 w 222"/>
                <a:gd name="T51" fmla="*/ 50 h 188"/>
                <a:gd name="T52" fmla="*/ 214 w 222"/>
                <a:gd name="T53" fmla="*/ 46 h 188"/>
                <a:gd name="T54" fmla="*/ 200 w 222"/>
                <a:gd name="T55" fmla="*/ 65 h 188"/>
                <a:gd name="T56" fmla="*/ 64 w 222"/>
                <a:gd name="T57" fmla="*/ 109 h 188"/>
                <a:gd name="T58" fmla="*/ 25 w 222"/>
                <a:gd name="T59" fmla="*/ 121 h 188"/>
                <a:gd name="T60" fmla="*/ 33 w 222"/>
                <a:gd name="T61" fmla="*/ 124 h 188"/>
                <a:gd name="T62" fmla="*/ 148 w 222"/>
                <a:gd name="T63" fmla="*/ 103 h 188"/>
                <a:gd name="T64" fmla="*/ 47 w 222"/>
                <a:gd name="T65" fmla="*/ 132 h 188"/>
                <a:gd name="T66" fmla="*/ 109 w 222"/>
                <a:gd name="T67" fmla="*/ 159 h 188"/>
                <a:gd name="T68" fmla="*/ 107 w 222"/>
                <a:gd name="T69" fmla="*/ 150 h 188"/>
                <a:gd name="T70" fmla="*/ 124 w 222"/>
                <a:gd name="T71" fmla="*/ 144 h 188"/>
                <a:gd name="T72" fmla="*/ 83 w 222"/>
                <a:gd name="T73" fmla="*/ 141 h 188"/>
                <a:gd name="T74" fmla="*/ 104 w 222"/>
                <a:gd name="T75" fmla="*/ 131 h 188"/>
                <a:gd name="T76" fmla="*/ 129 w 222"/>
                <a:gd name="T77" fmla="*/ 118 h 188"/>
                <a:gd name="T78" fmla="*/ 117 w 222"/>
                <a:gd name="T79" fmla="*/ 122 h 188"/>
                <a:gd name="T80" fmla="*/ 74 w 222"/>
                <a:gd name="T81" fmla="*/ 140 h 188"/>
                <a:gd name="T82" fmla="*/ 99 w 222"/>
                <a:gd name="T83" fmla="*/ 144 h 188"/>
                <a:gd name="T84" fmla="*/ 91 w 222"/>
                <a:gd name="T85" fmla="*/ 154 h 188"/>
                <a:gd name="T86" fmla="*/ 113 w 222"/>
                <a:gd name="T87" fmla="*/ 154 h 188"/>
                <a:gd name="T88" fmla="*/ 88 w 222"/>
                <a:gd name="T89" fmla="*/ 120 h 188"/>
                <a:gd name="T90" fmla="*/ 69 w 222"/>
                <a:gd name="T91" fmla="*/ 121 h 188"/>
                <a:gd name="T92" fmla="*/ 36 w 222"/>
                <a:gd name="T93" fmla="*/ 124 h 188"/>
                <a:gd name="T94" fmla="*/ 154 w 222"/>
                <a:gd name="T95" fmla="*/ 93 h 188"/>
                <a:gd name="T96" fmla="*/ 35 w 222"/>
                <a:gd name="T97" fmla="*/ 118 h 188"/>
                <a:gd name="T98" fmla="*/ 93 w 222"/>
                <a:gd name="T99" fmla="*/ 96 h 188"/>
                <a:gd name="T100" fmla="*/ 199 w 222"/>
                <a:gd name="T101" fmla="*/ 62 h 188"/>
                <a:gd name="T102" fmla="*/ 191 w 222"/>
                <a:gd name="T103" fmla="*/ 71 h 188"/>
                <a:gd name="T104" fmla="*/ 190 w 222"/>
                <a:gd name="T105" fmla="*/ 66 h 188"/>
                <a:gd name="T106" fmla="*/ 106 w 222"/>
                <a:gd name="T107" fmla="*/ 168 h 188"/>
                <a:gd name="T108" fmla="*/ 26 w 222"/>
                <a:gd name="T109" fmla="*/ 97 h 188"/>
                <a:gd name="T110" fmla="*/ 26 w 222"/>
                <a:gd name="T111" fmla="*/ 97 h 188"/>
                <a:gd name="T112" fmla="*/ 105 w 222"/>
                <a:gd name="T113" fmla="*/ 175 h 188"/>
                <a:gd name="T114" fmla="*/ 11 w 222"/>
                <a:gd name="T115" fmla="*/ 137 h 188"/>
                <a:gd name="T116" fmla="*/ 114 w 222"/>
                <a:gd name="T117" fmla="*/ 17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 h="188">
                  <a:moveTo>
                    <a:pt x="221" y="63"/>
                  </a:moveTo>
                  <a:cubicBezTo>
                    <a:pt x="221" y="63"/>
                    <a:pt x="221" y="63"/>
                    <a:pt x="220" y="63"/>
                  </a:cubicBezTo>
                  <a:cubicBezTo>
                    <a:pt x="218" y="63"/>
                    <a:pt x="217" y="59"/>
                    <a:pt x="217" y="58"/>
                  </a:cubicBezTo>
                  <a:cubicBezTo>
                    <a:pt x="215" y="54"/>
                    <a:pt x="216" y="50"/>
                    <a:pt x="218" y="46"/>
                  </a:cubicBezTo>
                  <a:cubicBezTo>
                    <a:pt x="218" y="46"/>
                    <a:pt x="218" y="46"/>
                    <a:pt x="218" y="45"/>
                  </a:cubicBezTo>
                  <a:cubicBezTo>
                    <a:pt x="218" y="45"/>
                    <a:pt x="218" y="45"/>
                    <a:pt x="217" y="44"/>
                  </a:cubicBezTo>
                  <a:cubicBezTo>
                    <a:pt x="202" y="38"/>
                    <a:pt x="187" y="31"/>
                    <a:pt x="172" y="24"/>
                  </a:cubicBezTo>
                  <a:cubicBezTo>
                    <a:pt x="153" y="16"/>
                    <a:pt x="135" y="7"/>
                    <a:pt x="115" y="1"/>
                  </a:cubicBezTo>
                  <a:cubicBezTo>
                    <a:pt x="115" y="0"/>
                    <a:pt x="114" y="1"/>
                    <a:pt x="114" y="1"/>
                  </a:cubicBezTo>
                  <a:cubicBezTo>
                    <a:pt x="94" y="19"/>
                    <a:pt x="76" y="40"/>
                    <a:pt x="58" y="59"/>
                  </a:cubicBezTo>
                  <a:cubicBezTo>
                    <a:pt x="42" y="77"/>
                    <a:pt x="24" y="95"/>
                    <a:pt x="9" y="114"/>
                  </a:cubicBezTo>
                  <a:cubicBezTo>
                    <a:pt x="2" y="119"/>
                    <a:pt x="0" y="135"/>
                    <a:pt x="9" y="139"/>
                  </a:cubicBezTo>
                  <a:cubicBezTo>
                    <a:pt x="14" y="143"/>
                    <a:pt x="20" y="145"/>
                    <a:pt x="26" y="148"/>
                  </a:cubicBezTo>
                  <a:cubicBezTo>
                    <a:pt x="36" y="154"/>
                    <a:pt x="46" y="159"/>
                    <a:pt x="57" y="164"/>
                  </a:cubicBezTo>
                  <a:cubicBezTo>
                    <a:pt x="73" y="172"/>
                    <a:pt x="89" y="181"/>
                    <a:pt x="106" y="188"/>
                  </a:cubicBezTo>
                  <a:cubicBezTo>
                    <a:pt x="107" y="188"/>
                    <a:pt x="107" y="187"/>
                    <a:pt x="107" y="187"/>
                  </a:cubicBezTo>
                  <a:cubicBezTo>
                    <a:pt x="107" y="187"/>
                    <a:pt x="108" y="187"/>
                    <a:pt x="108" y="187"/>
                  </a:cubicBezTo>
                  <a:cubicBezTo>
                    <a:pt x="122" y="170"/>
                    <a:pt x="138" y="154"/>
                    <a:pt x="154" y="138"/>
                  </a:cubicBezTo>
                  <a:cubicBezTo>
                    <a:pt x="174" y="117"/>
                    <a:pt x="194" y="95"/>
                    <a:pt x="214" y="74"/>
                  </a:cubicBezTo>
                  <a:cubicBezTo>
                    <a:pt x="216" y="71"/>
                    <a:pt x="220" y="68"/>
                    <a:pt x="222" y="64"/>
                  </a:cubicBezTo>
                  <a:cubicBezTo>
                    <a:pt x="222" y="64"/>
                    <a:pt x="222" y="63"/>
                    <a:pt x="221" y="63"/>
                  </a:cubicBezTo>
                  <a:close/>
                  <a:moveTo>
                    <a:pt x="88" y="171"/>
                  </a:moveTo>
                  <a:cubicBezTo>
                    <a:pt x="77" y="166"/>
                    <a:pt x="67" y="161"/>
                    <a:pt x="56" y="156"/>
                  </a:cubicBezTo>
                  <a:cubicBezTo>
                    <a:pt x="46" y="151"/>
                    <a:pt x="35" y="145"/>
                    <a:pt x="25" y="140"/>
                  </a:cubicBezTo>
                  <a:cubicBezTo>
                    <a:pt x="20" y="138"/>
                    <a:pt x="13" y="135"/>
                    <a:pt x="9" y="132"/>
                  </a:cubicBezTo>
                  <a:cubicBezTo>
                    <a:pt x="9" y="132"/>
                    <a:pt x="8" y="132"/>
                    <a:pt x="8" y="132"/>
                  </a:cubicBezTo>
                  <a:cubicBezTo>
                    <a:pt x="8" y="130"/>
                    <a:pt x="8" y="129"/>
                    <a:pt x="8" y="127"/>
                  </a:cubicBezTo>
                  <a:cubicBezTo>
                    <a:pt x="22" y="136"/>
                    <a:pt x="37" y="143"/>
                    <a:pt x="52" y="150"/>
                  </a:cubicBezTo>
                  <a:cubicBezTo>
                    <a:pt x="69" y="158"/>
                    <a:pt x="86" y="165"/>
                    <a:pt x="102" y="174"/>
                  </a:cubicBezTo>
                  <a:cubicBezTo>
                    <a:pt x="102" y="175"/>
                    <a:pt x="102" y="176"/>
                    <a:pt x="102" y="178"/>
                  </a:cubicBezTo>
                  <a:cubicBezTo>
                    <a:pt x="97" y="175"/>
                    <a:pt x="92" y="173"/>
                    <a:pt x="88" y="171"/>
                  </a:cubicBezTo>
                  <a:close/>
                  <a:moveTo>
                    <a:pt x="30" y="94"/>
                  </a:moveTo>
                  <a:cubicBezTo>
                    <a:pt x="30" y="94"/>
                    <a:pt x="30" y="94"/>
                    <a:pt x="30" y="94"/>
                  </a:cubicBezTo>
                  <a:cubicBezTo>
                    <a:pt x="45" y="89"/>
                    <a:pt x="60" y="86"/>
                    <a:pt x="75" y="82"/>
                  </a:cubicBezTo>
                  <a:cubicBezTo>
                    <a:pt x="90" y="79"/>
                    <a:pt x="105" y="75"/>
                    <a:pt x="120" y="71"/>
                  </a:cubicBezTo>
                  <a:cubicBezTo>
                    <a:pt x="135" y="68"/>
                    <a:pt x="150" y="65"/>
                    <a:pt x="165" y="61"/>
                  </a:cubicBezTo>
                  <a:cubicBezTo>
                    <a:pt x="172" y="59"/>
                    <a:pt x="180" y="57"/>
                    <a:pt x="188" y="56"/>
                  </a:cubicBezTo>
                  <a:cubicBezTo>
                    <a:pt x="195" y="54"/>
                    <a:pt x="202" y="53"/>
                    <a:pt x="209" y="51"/>
                  </a:cubicBezTo>
                  <a:cubicBezTo>
                    <a:pt x="207" y="53"/>
                    <a:pt x="206" y="55"/>
                    <a:pt x="204" y="56"/>
                  </a:cubicBezTo>
                  <a:cubicBezTo>
                    <a:pt x="204" y="56"/>
                    <a:pt x="203" y="56"/>
                    <a:pt x="203" y="57"/>
                  </a:cubicBezTo>
                  <a:cubicBezTo>
                    <a:pt x="203" y="56"/>
                    <a:pt x="202" y="56"/>
                    <a:pt x="202" y="57"/>
                  </a:cubicBezTo>
                  <a:cubicBezTo>
                    <a:pt x="173" y="63"/>
                    <a:pt x="144" y="68"/>
                    <a:pt x="115" y="74"/>
                  </a:cubicBezTo>
                  <a:cubicBezTo>
                    <a:pt x="85" y="80"/>
                    <a:pt x="56" y="89"/>
                    <a:pt x="27" y="96"/>
                  </a:cubicBezTo>
                  <a:cubicBezTo>
                    <a:pt x="28" y="96"/>
                    <a:pt x="29" y="95"/>
                    <a:pt x="30" y="94"/>
                  </a:cubicBezTo>
                  <a:close/>
                  <a:moveTo>
                    <a:pt x="115" y="3"/>
                  </a:moveTo>
                  <a:cubicBezTo>
                    <a:pt x="117" y="4"/>
                    <a:pt x="118" y="4"/>
                    <a:pt x="120" y="5"/>
                  </a:cubicBezTo>
                  <a:cubicBezTo>
                    <a:pt x="117" y="5"/>
                    <a:pt x="114" y="6"/>
                    <a:pt x="112" y="6"/>
                  </a:cubicBezTo>
                  <a:cubicBezTo>
                    <a:pt x="113" y="5"/>
                    <a:pt x="114" y="4"/>
                    <a:pt x="115" y="3"/>
                  </a:cubicBezTo>
                  <a:close/>
                  <a:moveTo>
                    <a:pt x="125" y="7"/>
                  </a:moveTo>
                  <a:cubicBezTo>
                    <a:pt x="122" y="7"/>
                    <a:pt x="119" y="8"/>
                    <a:pt x="115" y="9"/>
                  </a:cubicBezTo>
                  <a:cubicBezTo>
                    <a:pt x="114" y="9"/>
                    <a:pt x="112" y="10"/>
                    <a:pt x="111" y="10"/>
                  </a:cubicBezTo>
                  <a:cubicBezTo>
                    <a:pt x="110" y="10"/>
                    <a:pt x="110" y="10"/>
                    <a:pt x="110" y="10"/>
                  </a:cubicBezTo>
                  <a:cubicBezTo>
                    <a:pt x="111" y="10"/>
                    <a:pt x="112" y="9"/>
                    <a:pt x="113" y="9"/>
                  </a:cubicBezTo>
                  <a:cubicBezTo>
                    <a:pt x="116" y="8"/>
                    <a:pt x="119" y="7"/>
                    <a:pt x="122" y="5"/>
                  </a:cubicBezTo>
                  <a:cubicBezTo>
                    <a:pt x="123" y="6"/>
                    <a:pt x="124" y="6"/>
                    <a:pt x="125" y="7"/>
                  </a:cubicBezTo>
                  <a:close/>
                  <a:moveTo>
                    <a:pt x="130" y="8"/>
                  </a:moveTo>
                  <a:cubicBezTo>
                    <a:pt x="126" y="9"/>
                    <a:pt x="122" y="10"/>
                    <a:pt x="119" y="12"/>
                  </a:cubicBezTo>
                  <a:cubicBezTo>
                    <a:pt x="113" y="13"/>
                    <a:pt x="108" y="14"/>
                    <a:pt x="103" y="15"/>
                  </a:cubicBezTo>
                  <a:cubicBezTo>
                    <a:pt x="103" y="15"/>
                    <a:pt x="103" y="15"/>
                    <a:pt x="104" y="14"/>
                  </a:cubicBezTo>
                  <a:cubicBezTo>
                    <a:pt x="105" y="14"/>
                    <a:pt x="106" y="14"/>
                    <a:pt x="107" y="13"/>
                  </a:cubicBezTo>
                  <a:cubicBezTo>
                    <a:pt x="110" y="13"/>
                    <a:pt x="112" y="12"/>
                    <a:pt x="114" y="12"/>
                  </a:cubicBezTo>
                  <a:cubicBezTo>
                    <a:pt x="118" y="11"/>
                    <a:pt x="122" y="9"/>
                    <a:pt x="126" y="7"/>
                  </a:cubicBezTo>
                  <a:cubicBezTo>
                    <a:pt x="127" y="7"/>
                    <a:pt x="128" y="8"/>
                    <a:pt x="130" y="8"/>
                  </a:cubicBezTo>
                  <a:close/>
                  <a:moveTo>
                    <a:pt x="136" y="11"/>
                  </a:moveTo>
                  <a:cubicBezTo>
                    <a:pt x="130" y="12"/>
                    <a:pt x="124" y="13"/>
                    <a:pt x="117" y="15"/>
                  </a:cubicBezTo>
                  <a:cubicBezTo>
                    <a:pt x="111" y="16"/>
                    <a:pt x="104" y="18"/>
                    <a:pt x="98" y="20"/>
                  </a:cubicBezTo>
                  <a:cubicBezTo>
                    <a:pt x="104" y="17"/>
                    <a:pt x="110" y="16"/>
                    <a:pt x="116" y="14"/>
                  </a:cubicBezTo>
                  <a:cubicBezTo>
                    <a:pt x="121" y="13"/>
                    <a:pt x="126" y="12"/>
                    <a:pt x="131" y="9"/>
                  </a:cubicBezTo>
                  <a:cubicBezTo>
                    <a:pt x="131" y="9"/>
                    <a:pt x="131" y="9"/>
                    <a:pt x="131" y="9"/>
                  </a:cubicBezTo>
                  <a:cubicBezTo>
                    <a:pt x="133" y="10"/>
                    <a:pt x="134" y="10"/>
                    <a:pt x="136" y="11"/>
                  </a:cubicBezTo>
                  <a:close/>
                  <a:moveTo>
                    <a:pt x="140" y="13"/>
                  </a:moveTo>
                  <a:cubicBezTo>
                    <a:pt x="138" y="13"/>
                    <a:pt x="136" y="14"/>
                    <a:pt x="133" y="14"/>
                  </a:cubicBezTo>
                  <a:cubicBezTo>
                    <a:pt x="129" y="15"/>
                    <a:pt x="126" y="16"/>
                    <a:pt x="122" y="17"/>
                  </a:cubicBezTo>
                  <a:cubicBezTo>
                    <a:pt x="114" y="19"/>
                    <a:pt x="105" y="22"/>
                    <a:pt x="97" y="24"/>
                  </a:cubicBezTo>
                  <a:cubicBezTo>
                    <a:pt x="96" y="25"/>
                    <a:pt x="94" y="25"/>
                    <a:pt x="93" y="25"/>
                  </a:cubicBezTo>
                  <a:cubicBezTo>
                    <a:pt x="93" y="25"/>
                    <a:pt x="93" y="25"/>
                    <a:pt x="93" y="25"/>
                  </a:cubicBezTo>
                  <a:cubicBezTo>
                    <a:pt x="94" y="25"/>
                    <a:pt x="96" y="24"/>
                    <a:pt x="98" y="24"/>
                  </a:cubicBezTo>
                  <a:cubicBezTo>
                    <a:pt x="102" y="22"/>
                    <a:pt x="107" y="21"/>
                    <a:pt x="112" y="19"/>
                  </a:cubicBezTo>
                  <a:cubicBezTo>
                    <a:pt x="120" y="16"/>
                    <a:pt x="129" y="15"/>
                    <a:pt x="137" y="12"/>
                  </a:cubicBezTo>
                  <a:cubicBezTo>
                    <a:pt x="137" y="12"/>
                    <a:pt x="137" y="12"/>
                    <a:pt x="137" y="12"/>
                  </a:cubicBezTo>
                  <a:cubicBezTo>
                    <a:pt x="138" y="12"/>
                    <a:pt x="139" y="12"/>
                    <a:pt x="140" y="13"/>
                  </a:cubicBezTo>
                  <a:close/>
                  <a:moveTo>
                    <a:pt x="151" y="18"/>
                  </a:moveTo>
                  <a:cubicBezTo>
                    <a:pt x="143" y="20"/>
                    <a:pt x="135" y="21"/>
                    <a:pt x="126" y="23"/>
                  </a:cubicBezTo>
                  <a:cubicBezTo>
                    <a:pt x="133" y="21"/>
                    <a:pt x="140" y="19"/>
                    <a:pt x="147" y="16"/>
                  </a:cubicBezTo>
                  <a:cubicBezTo>
                    <a:pt x="149" y="16"/>
                    <a:pt x="150" y="17"/>
                    <a:pt x="151" y="18"/>
                  </a:cubicBezTo>
                  <a:close/>
                  <a:moveTo>
                    <a:pt x="158" y="21"/>
                  </a:moveTo>
                  <a:cubicBezTo>
                    <a:pt x="152" y="23"/>
                    <a:pt x="146" y="24"/>
                    <a:pt x="140" y="26"/>
                  </a:cubicBezTo>
                  <a:cubicBezTo>
                    <a:pt x="133" y="27"/>
                    <a:pt x="125" y="29"/>
                    <a:pt x="118" y="31"/>
                  </a:cubicBezTo>
                  <a:cubicBezTo>
                    <a:pt x="111" y="33"/>
                    <a:pt x="104" y="35"/>
                    <a:pt x="97" y="37"/>
                  </a:cubicBezTo>
                  <a:cubicBezTo>
                    <a:pt x="93" y="38"/>
                    <a:pt x="90" y="39"/>
                    <a:pt x="87" y="40"/>
                  </a:cubicBezTo>
                  <a:cubicBezTo>
                    <a:pt x="84" y="40"/>
                    <a:pt x="81" y="40"/>
                    <a:pt x="78" y="41"/>
                  </a:cubicBezTo>
                  <a:cubicBezTo>
                    <a:pt x="78" y="41"/>
                    <a:pt x="78" y="41"/>
                    <a:pt x="79" y="41"/>
                  </a:cubicBezTo>
                  <a:cubicBezTo>
                    <a:pt x="84" y="38"/>
                    <a:pt x="89" y="37"/>
                    <a:pt x="94" y="35"/>
                  </a:cubicBezTo>
                  <a:cubicBezTo>
                    <a:pt x="101" y="33"/>
                    <a:pt x="108" y="31"/>
                    <a:pt x="115" y="29"/>
                  </a:cubicBezTo>
                  <a:cubicBezTo>
                    <a:pt x="122" y="27"/>
                    <a:pt x="129" y="26"/>
                    <a:pt x="136" y="24"/>
                  </a:cubicBezTo>
                  <a:cubicBezTo>
                    <a:pt x="141" y="22"/>
                    <a:pt x="147" y="21"/>
                    <a:pt x="153" y="18"/>
                  </a:cubicBezTo>
                  <a:cubicBezTo>
                    <a:pt x="155" y="19"/>
                    <a:pt x="156" y="20"/>
                    <a:pt x="158" y="21"/>
                  </a:cubicBezTo>
                  <a:close/>
                  <a:moveTo>
                    <a:pt x="83" y="36"/>
                  </a:moveTo>
                  <a:cubicBezTo>
                    <a:pt x="87" y="34"/>
                    <a:pt x="93" y="33"/>
                    <a:pt x="97" y="32"/>
                  </a:cubicBezTo>
                  <a:cubicBezTo>
                    <a:pt x="103" y="30"/>
                    <a:pt x="109" y="28"/>
                    <a:pt x="114" y="26"/>
                  </a:cubicBezTo>
                  <a:cubicBezTo>
                    <a:pt x="116" y="26"/>
                    <a:pt x="117" y="26"/>
                    <a:pt x="118" y="25"/>
                  </a:cubicBezTo>
                  <a:cubicBezTo>
                    <a:pt x="117" y="26"/>
                    <a:pt x="116" y="26"/>
                    <a:pt x="115" y="26"/>
                  </a:cubicBezTo>
                  <a:cubicBezTo>
                    <a:pt x="109" y="28"/>
                    <a:pt x="103" y="30"/>
                    <a:pt x="98" y="32"/>
                  </a:cubicBezTo>
                  <a:cubicBezTo>
                    <a:pt x="95" y="33"/>
                    <a:pt x="92" y="34"/>
                    <a:pt x="89" y="35"/>
                  </a:cubicBezTo>
                  <a:cubicBezTo>
                    <a:pt x="88" y="35"/>
                    <a:pt x="86" y="36"/>
                    <a:pt x="84" y="36"/>
                  </a:cubicBezTo>
                  <a:cubicBezTo>
                    <a:pt x="84" y="36"/>
                    <a:pt x="83" y="37"/>
                    <a:pt x="82" y="37"/>
                  </a:cubicBezTo>
                  <a:cubicBezTo>
                    <a:pt x="83" y="37"/>
                    <a:pt x="83" y="36"/>
                    <a:pt x="83" y="36"/>
                  </a:cubicBezTo>
                  <a:close/>
                  <a:moveTo>
                    <a:pt x="117" y="26"/>
                  </a:moveTo>
                  <a:cubicBezTo>
                    <a:pt x="123" y="24"/>
                    <a:pt x="130" y="23"/>
                    <a:pt x="137" y="22"/>
                  </a:cubicBezTo>
                  <a:cubicBezTo>
                    <a:pt x="140" y="21"/>
                    <a:pt x="144" y="20"/>
                    <a:pt x="148" y="19"/>
                  </a:cubicBezTo>
                  <a:cubicBezTo>
                    <a:pt x="149" y="19"/>
                    <a:pt x="150" y="19"/>
                    <a:pt x="152" y="18"/>
                  </a:cubicBezTo>
                  <a:cubicBezTo>
                    <a:pt x="150" y="19"/>
                    <a:pt x="148" y="20"/>
                    <a:pt x="146" y="20"/>
                  </a:cubicBezTo>
                  <a:cubicBezTo>
                    <a:pt x="133" y="24"/>
                    <a:pt x="120" y="27"/>
                    <a:pt x="107" y="31"/>
                  </a:cubicBezTo>
                  <a:cubicBezTo>
                    <a:pt x="104" y="32"/>
                    <a:pt x="99" y="33"/>
                    <a:pt x="95" y="34"/>
                  </a:cubicBezTo>
                  <a:cubicBezTo>
                    <a:pt x="103" y="32"/>
                    <a:pt x="110" y="29"/>
                    <a:pt x="117" y="26"/>
                  </a:cubicBezTo>
                  <a:close/>
                  <a:moveTo>
                    <a:pt x="142" y="13"/>
                  </a:moveTo>
                  <a:cubicBezTo>
                    <a:pt x="143" y="14"/>
                    <a:pt x="144" y="15"/>
                    <a:pt x="146" y="15"/>
                  </a:cubicBezTo>
                  <a:cubicBezTo>
                    <a:pt x="137" y="17"/>
                    <a:pt x="127" y="19"/>
                    <a:pt x="118" y="21"/>
                  </a:cubicBezTo>
                  <a:cubicBezTo>
                    <a:pt x="109" y="23"/>
                    <a:pt x="100" y="27"/>
                    <a:pt x="91" y="30"/>
                  </a:cubicBezTo>
                  <a:cubicBezTo>
                    <a:pt x="90" y="30"/>
                    <a:pt x="89" y="30"/>
                    <a:pt x="88" y="30"/>
                  </a:cubicBezTo>
                  <a:cubicBezTo>
                    <a:pt x="90" y="30"/>
                    <a:pt x="92" y="29"/>
                    <a:pt x="93" y="28"/>
                  </a:cubicBezTo>
                  <a:cubicBezTo>
                    <a:pt x="95" y="27"/>
                    <a:pt x="97" y="27"/>
                    <a:pt x="100" y="26"/>
                  </a:cubicBezTo>
                  <a:cubicBezTo>
                    <a:pt x="105" y="24"/>
                    <a:pt x="110" y="23"/>
                    <a:pt x="115" y="22"/>
                  </a:cubicBezTo>
                  <a:cubicBezTo>
                    <a:pt x="124" y="19"/>
                    <a:pt x="134" y="18"/>
                    <a:pt x="142" y="13"/>
                  </a:cubicBezTo>
                  <a:cubicBezTo>
                    <a:pt x="142" y="13"/>
                    <a:pt x="142" y="13"/>
                    <a:pt x="142" y="13"/>
                  </a:cubicBezTo>
                  <a:close/>
                  <a:moveTo>
                    <a:pt x="111" y="7"/>
                  </a:moveTo>
                  <a:cubicBezTo>
                    <a:pt x="112" y="7"/>
                    <a:pt x="114" y="6"/>
                    <a:pt x="115" y="6"/>
                  </a:cubicBezTo>
                  <a:cubicBezTo>
                    <a:pt x="117" y="6"/>
                    <a:pt x="119" y="5"/>
                    <a:pt x="120" y="5"/>
                  </a:cubicBezTo>
                  <a:cubicBezTo>
                    <a:pt x="122" y="5"/>
                    <a:pt x="116" y="7"/>
                    <a:pt x="116" y="7"/>
                  </a:cubicBezTo>
                  <a:cubicBezTo>
                    <a:pt x="113" y="8"/>
                    <a:pt x="110" y="10"/>
                    <a:pt x="107" y="11"/>
                  </a:cubicBezTo>
                  <a:cubicBezTo>
                    <a:pt x="108" y="10"/>
                    <a:pt x="110" y="9"/>
                    <a:pt x="111" y="7"/>
                  </a:cubicBezTo>
                  <a:close/>
                  <a:moveTo>
                    <a:pt x="106" y="12"/>
                  </a:moveTo>
                  <a:cubicBezTo>
                    <a:pt x="109" y="11"/>
                    <a:pt x="113" y="10"/>
                    <a:pt x="117" y="9"/>
                  </a:cubicBezTo>
                  <a:cubicBezTo>
                    <a:pt x="120" y="8"/>
                    <a:pt x="122" y="8"/>
                    <a:pt x="124" y="7"/>
                  </a:cubicBezTo>
                  <a:cubicBezTo>
                    <a:pt x="124" y="8"/>
                    <a:pt x="124" y="8"/>
                    <a:pt x="123" y="8"/>
                  </a:cubicBezTo>
                  <a:cubicBezTo>
                    <a:pt x="122" y="8"/>
                    <a:pt x="121" y="9"/>
                    <a:pt x="120" y="9"/>
                  </a:cubicBezTo>
                  <a:cubicBezTo>
                    <a:pt x="115" y="11"/>
                    <a:pt x="109" y="12"/>
                    <a:pt x="105" y="13"/>
                  </a:cubicBezTo>
                  <a:cubicBezTo>
                    <a:pt x="105" y="13"/>
                    <a:pt x="105" y="13"/>
                    <a:pt x="106" y="12"/>
                  </a:cubicBezTo>
                  <a:close/>
                  <a:moveTo>
                    <a:pt x="102" y="16"/>
                  </a:moveTo>
                  <a:cubicBezTo>
                    <a:pt x="106" y="16"/>
                    <a:pt x="110" y="14"/>
                    <a:pt x="114" y="13"/>
                  </a:cubicBezTo>
                  <a:cubicBezTo>
                    <a:pt x="117" y="13"/>
                    <a:pt x="119" y="12"/>
                    <a:pt x="122" y="11"/>
                  </a:cubicBezTo>
                  <a:cubicBezTo>
                    <a:pt x="123" y="11"/>
                    <a:pt x="125" y="10"/>
                    <a:pt x="126" y="10"/>
                  </a:cubicBezTo>
                  <a:cubicBezTo>
                    <a:pt x="127" y="10"/>
                    <a:pt x="131" y="8"/>
                    <a:pt x="128" y="10"/>
                  </a:cubicBezTo>
                  <a:cubicBezTo>
                    <a:pt x="123" y="13"/>
                    <a:pt x="117" y="13"/>
                    <a:pt x="112" y="14"/>
                  </a:cubicBezTo>
                  <a:cubicBezTo>
                    <a:pt x="107" y="15"/>
                    <a:pt x="103" y="17"/>
                    <a:pt x="99" y="19"/>
                  </a:cubicBezTo>
                  <a:cubicBezTo>
                    <a:pt x="100" y="18"/>
                    <a:pt x="101" y="17"/>
                    <a:pt x="102" y="16"/>
                  </a:cubicBezTo>
                  <a:close/>
                  <a:moveTo>
                    <a:pt x="97" y="21"/>
                  </a:moveTo>
                  <a:cubicBezTo>
                    <a:pt x="104" y="19"/>
                    <a:pt x="111" y="17"/>
                    <a:pt x="118" y="15"/>
                  </a:cubicBezTo>
                  <a:cubicBezTo>
                    <a:pt x="121" y="14"/>
                    <a:pt x="125" y="14"/>
                    <a:pt x="128" y="13"/>
                  </a:cubicBezTo>
                  <a:cubicBezTo>
                    <a:pt x="130" y="13"/>
                    <a:pt x="132" y="13"/>
                    <a:pt x="133" y="12"/>
                  </a:cubicBezTo>
                  <a:cubicBezTo>
                    <a:pt x="120" y="17"/>
                    <a:pt x="107" y="20"/>
                    <a:pt x="94" y="25"/>
                  </a:cubicBezTo>
                  <a:cubicBezTo>
                    <a:pt x="95" y="23"/>
                    <a:pt x="96" y="22"/>
                    <a:pt x="97" y="21"/>
                  </a:cubicBezTo>
                  <a:close/>
                  <a:moveTo>
                    <a:pt x="92" y="26"/>
                  </a:moveTo>
                  <a:cubicBezTo>
                    <a:pt x="100" y="25"/>
                    <a:pt x="108" y="22"/>
                    <a:pt x="116" y="19"/>
                  </a:cubicBezTo>
                  <a:cubicBezTo>
                    <a:pt x="120" y="18"/>
                    <a:pt x="124" y="17"/>
                    <a:pt x="129" y="16"/>
                  </a:cubicBezTo>
                  <a:cubicBezTo>
                    <a:pt x="132" y="16"/>
                    <a:pt x="137" y="15"/>
                    <a:pt x="140" y="14"/>
                  </a:cubicBezTo>
                  <a:cubicBezTo>
                    <a:pt x="136" y="16"/>
                    <a:pt x="131" y="17"/>
                    <a:pt x="126" y="18"/>
                  </a:cubicBezTo>
                  <a:cubicBezTo>
                    <a:pt x="121" y="19"/>
                    <a:pt x="116" y="21"/>
                    <a:pt x="111" y="22"/>
                  </a:cubicBezTo>
                  <a:cubicBezTo>
                    <a:pt x="104" y="24"/>
                    <a:pt x="96" y="26"/>
                    <a:pt x="89" y="29"/>
                  </a:cubicBezTo>
                  <a:cubicBezTo>
                    <a:pt x="90" y="28"/>
                    <a:pt x="91" y="27"/>
                    <a:pt x="92" y="26"/>
                  </a:cubicBezTo>
                  <a:close/>
                  <a:moveTo>
                    <a:pt x="87" y="31"/>
                  </a:moveTo>
                  <a:cubicBezTo>
                    <a:pt x="92" y="31"/>
                    <a:pt x="96" y="29"/>
                    <a:pt x="100" y="27"/>
                  </a:cubicBezTo>
                  <a:cubicBezTo>
                    <a:pt x="106" y="25"/>
                    <a:pt x="111" y="24"/>
                    <a:pt x="117" y="22"/>
                  </a:cubicBezTo>
                  <a:cubicBezTo>
                    <a:pt x="123" y="21"/>
                    <a:pt x="129" y="20"/>
                    <a:pt x="135" y="19"/>
                  </a:cubicBezTo>
                  <a:cubicBezTo>
                    <a:pt x="138" y="18"/>
                    <a:pt x="141" y="17"/>
                    <a:pt x="144" y="16"/>
                  </a:cubicBezTo>
                  <a:cubicBezTo>
                    <a:pt x="144" y="16"/>
                    <a:pt x="144" y="16"/>
                    <a:pt x="144" y="16"/>
                  </a:cubicBezTo>
                  <a:cubicBezTo>
                    <a:pt x="143" y="17"/>
                    <a:pt x="141" y="18"/>
                    <a:pt x="140" y="18"/>
                  </a:cubicBezTo>
                  <a:cubicBezTo>
                    <a:pt x="130" y="22"/>
                    <a:pt x="119" y="24"/>
                    <a:pt x="108" y="27"/>
                  </a:cubicBezTo>
                  <a:cubicBezTo>
                    <a:pt x="103" y="29"/>
                    <a:pt x="97" y="31"/>
                    <a:pt x="92" y="32"/>
                  </a:cubicBezTo>
                  <a:cubicBezTo>
                    <a:pt x="89" y="33"/>
                    <a:pt x="87" y="34"/>
                    <a:pt x="84" y="35"/>
                  </a:cubicBezTo>
                  <a:cubicBezTo>
                    <a:pt x="85" y="34"/>
                    <a:pt x="86" y="32"/>
                    <a:pt x="87" y="31"/>
                  </a:cubicBezTo>
                  <a:close/>
                  <a:moveTo>
                    <a:pt x="82" y="37"/>
                  </a:moveTo>
                  <a:cubicBezTo>
                    <a:pt x="84" y="37"/>
                    <a:pt x="86" y="37"/>
                    <a:pt x="88" y="36"/>
                  </a:cubicBezTo>
                  <a:cubicBezTo>
                    <a:pt x="85" y="37"/>
                    <a:pt x="83" y="38"/>
                    <a:pt x="80" y="39"/>
                  </a:cubicBezTo>
                  <a:cubicBezTo>
                    <a:pt x="80" y="39"/>
                    <a:pt x="81" y="38"/>
                    <a:pt x="82" y="37"/>
                  </a:cubicBezTo>
                  <a:close/>
                  <a:moveTo>
                    <a:pt x="77" y="43"/>
                  </a:moveTo>
                  <a:cubicBezTo>
                    <a:pt x="91" y="40"/>
                    <a:pt x="104" y="35"/>
                    <a:pt x="118" y="32"/>
                  </a:cubicBezTo>
                  <a:cubicBezTo>
                    <a:pt x="125" y="30"/>
                    <a:pt x="132" y="28"/>
                    <a:pt x="139" y="27"/>
                  </a:cubicBezTo>
                  <a:cubicBezTo>
                    <a:pt x="146" y="25"/>
                    <a:pt x="153" y="24"/>
                    <a:pt x="159" y="21"/>
                  </a:cubicBezTo>
                  <a:cubicBezTo>
                    <a:pt x="161" y="22"/>
                    <a:pt x="163" y="23"/>
                    <a:pt x="165" y="24"/>
                  </a:cubicBezTo>
                  <a:cubicBezTo>
                    <a:pt x="159" y="23"/>
                    <a:pt x="152" y="26"/>
                    <a:pt x="146" y="28"/>
                  </a:cubicBezTo>
                  <a:cubicBezTo>
                    <a:pt x="138" y="31"/>
                    <a:pt x="129" y="33"/>
                    <a:pt x="121" y="35"/>
                  </a:cubicBezTo>
                  <a:cubicBezTo>
                    <a:pt x="113" y="37"/>
                    <a:pt x="104" y="40"/>
                    <a:pt x="96" y="41"/>
                  </a:cubicBezTo>
                  <a:cubicBezTo>
                    <a:pt x="88" y="43"/>
                    <a:pt x="81" y="45"/>
                    <a:pt x="73" y="47"/>
                  </a:cubicBezTo>
                  <a:cubicBezTo>
                    <a:pt x="75" y="45"/>
                    <a:pt x="76" y="44"/>
                    <a:pt x="77" y="43"/>
                  </a:cubicBezTo>
                  <a:close/>
                  <a:moveTo>
                    <a:pt x="181" y="31"/>
                  </a:moveTo>
                  <a:cubicBezTo>
                    <a:pt x="181" y="31"/>
                    <a:pt x="180" y="31"/>
                    <a:pt x="180" y="31"/>
                  </a:cubicBezTo>
                  <a:cubicBezTo>
                    <a:pt x="171" y="33"/>
                    <a:pt x="161" y="35"/>
                    <a:pt x="151" y="37"/>
                  </a:cubicBezTo>
                  <a:cubicBezTo>
                    <a:pt x="141" y="40"/>
                    <a:pt x="131" y="42"/>
                    <a:pt x="121" y="45"/>
                  </a:cubicBezTo>
                  <a:cubicBezTo>
                    <a:pt x="101" y="49"/>
                    <a:pt x="81" y="55"/>
                    <a:pt x="62" y="61"/>
                  </a:cubicBezTo>
                  <a:cubicBezTo>
                    <a:pt x="61" y="61"/>
                    <a:pt x="60" y="62"/>
                    <a:pt x="59" y="62"/>
                  </a:cubicBezTo>
                  <a:cubicBezTo>
                    <a:pt x="59" y="62"/>
                    <a:pt x="59" y="62"/>
                    <a:pt x="59" y="62"/>
                  </a:cubicBezTo>
                  <a:cubicBezTo>
                    <a:pt x="59" y="62"/>
                    <a:pt x="60" y="62"/>
                    <a:pt x="60" y="61"/>
                  </a:cubicBezTo>
                  <a:cubicBezTo>
                    <a:pt x="60" y="61"/>
                    <a:pt x="60" y="61"/>
                    <a:pt x="60" y="61"/>
                  </a:cubicBezTo>
                  <a:cubicBezTo>
                    <a:pt x="62" y="60"/>
                    <a:pt x="64" y="59"/>
                    <a:pt x="67" y="58"/>
                  </a:cubicBezTo>
                  <a:cubicBezTo>
                    <a:pt x="71" y="56"/>
                    <a:pt x="76" y="55"/>
                    <a:pt x="81" y="53"/>
                  </a:cubicBezTo>
                  <a:cubicBezTo>
                    <a:pt x="91" y="50"/>
                    <a:pt x="102" y="47"/>
                    <a:pt x="112" y="44"/>
                  </a:cubicBezTo>
                  <a:cubicBezTo>
                    <a:pt x="122" y="41"/>
                    <a:pt x="132" y="38"/>
                    <a:pt x="143" y="35"/>
                  </a:cubicBezTo>
                  <a:cubicBezTo>
                    <a:pt x="153" y="33"/>
                    <a:pt x="163" y="31"/>
                    <a:pt x="172" y="27"/>
                  </a:cubicBezTo>
                  <a:cubicBezTo>
                    <a:pt x="175" y="28"/>
                    <a:pt x="178" y="29"/>
                    <a:pt x="181" y="31"/>
                  </a:cubicBezTo>
                  <a:close/>
                  <a:moveTo>
                    <a:pt x="46" y="76"/>
                  </a:moveTo>
                  <a:cubicBezTo>
                    <a:pt x="46" y="76"/>
                    <a:pt x="46" y="76"/>
                    <a:pt x="46" y="76"/>
                  </a:cubicBezTo>
                  <a:cubicBezTo>
                    <a:pt x="46" y="76"/>
                    <a:pt x="46" y="76"/>
                    <a:pt x="46" y="76"/>
                  </a:cubicBezTo>
                  <a:cubicBezTo>
                    <a:pt x="46" y="76"/>
                    <a:pt x="46" y="76"/>
                    <a:pt x="46" y="76"/>
                  </a:cubicBezTo>
                  <a:close/>
                  <a:moveTo>
                    <a:pt x="187" y="34"/>
                  </a:moveTo>
                  <a:cubicBezTo>
                    <a:pt x="187" y="34"/>
                    <a:pt x="187" y="33"/>
                    <a:pt x="187" y="33"/>
                  </a:cubicBezTo>
                  <a:cubicBezTo>
                    <a:pt x="188" y="34"/>
                    <a:pt x="188" y="34"/>
                    <a:pt x="189" y="34"/>
                  </a:cubicBezTo>
                  <a:cubicBezTo>
                    <a:pt x="165" y="41"/>
                    <a:pt x="141" y="47"/>
                    <a:pt x="117" y="55"/>
                  </a:cubicBezTo>
                  <a:cubicBezTo>
                    <a:pt x="105" y="58"/>
                    <a:pt x="93" y="62"/>
                    <a:pt x="80" y="66"/>
                  </a:cubicBezTo>
                  <a:cubicBezTo>
                    <a:pt x="71" y="69"/>
                    <a:pt x="61" y="72"/>
                    <a:pt x="52" y="74"/>
                  </a:cubicBezTo>
                  <a:cubicBezTo>
                    <a:pt x="55" y="73"/>
                    <a:pt x="57" y="73"/>
                    <a:pt x="60" y="72"/>
                  </a:cubicBezTo>
                  <a:cubicBezTo>
                    <a:pt x="66" y="69"/>
                    <a:pt x="72" y="67"/>
                    <a:pt x="79" y="64"/>
                  </a:cubicBezTo>
                  <a:cubicBezTo>
                    <a:pt x="91" y="60"/>
                    <a:pt x="103" y="57"/>
                    <a:pt x="116" y="53"/>
                  </a:cubicBezTo>
                  <a:cubicBezTo>
                    <a:pt x="128" y="49"/>
                    <a:pt x="141" y="46"/>
                    <a:pt x="153" y="42"/>
                  </a:cubicBezTo>
                  <a:cubicBezTo>
                    <a:pt x="164" y="40"/>
                    <a:pt x="176" y="38"/>
                    <a:pt x="187" y="34"/>
                  </a:cubicBezTo>
                  <a:close/>
                  <a:moveTo>
                    <a:pt x="121" y="49"/>
                  </a:moveTo>
                  <a:cubicBezTo>
                    <a:pt x="109" y="52"/>
                    <a:pt x="98" y="56"/>
                    <a:pt x="86" y="59"/>
                  </a:cubicBezTo>
                  <a:cubicBezTo>
                    <a:pt x="75" y="62"/>
                    <a:pt x="65" y="66"/>
                    <a:pt x="53" y="68"/>
                  </a:cubicBezTo>
                  <a:cubicBezTo>
                    <a:pt x="53" y="68"/>
                    <a:pt x="53" y="68"/>
                    <a:pt x="53" y="68"/>
                  </a:cubicBezTo>
                  <a:cubicBezTo>
                    <a:pt x="54" y="68"/>
                    <a:pt x="54" y="68"/>
                    <a:pt x="54" y="67"/>
                  </a:cubicBezTo>
                  <a:cubicBezTo>
                    <a:pt x="55" y="67"/>
                    <a:pt x="55" y="67"/>
                    <a:pt x="56" y="67"/>
                  </a:cubicBezTo>
                  <a:cubicBezTo>
                    <a:pt x="58" y="66"/>
                    <a:pt x="60" y="66"/>
                    <a:pt x="63" y="65"/>
                  </a:cubicBezTo>
                  <a:cubicBezTo>
                    <a:pt x="69" y="64"/>
                    <a:pt x="74" y="62"/>
                    <a:pt x="80" y="60"/>
                  </a:cubicBezTo>
                  <a:cubicBezTo>
                    <a:pt x="91" y="56"/>
                    <a:pt x="103" y="52"/>
                    <a:pt x="114" y="49"/>
                  </a:cubicBezTo>
                  <a:cubicBezTo>
                    <a:pt x="125" y="46"/>
                    <a:pt x="136" y="43"/>
                    <a:pt x="148" y="40"/>
                  </a:cubicBezTo>
                  <a:cubicBezTo>
                    <a:pt x="159" y="37"/>
                    <a:pt x="170" y="35"/>
                    <a:pt x="181" y="31"/>
                  </a:cubicBezTo>
                  <a:cubicBezTo>
                    <a:pt x="181" y="31"/>
                    <a:pt x="181" y="31"/>
                    <a:pt x="181" y="31"/>
                  </a:cubicBezTo>
                  <a:cubicBezTo>
                    <a:pt x="182" y="31"/>
                    <a:pt x="184" y="32"/>
                    <a:pt x="186" y="33"/>
                  </a:cubicBezTo>
                  <a:cubicBezTo>
                    <a:pt x="164" y="38"/>
                    <a:pt x="142" y="43"/>
                    <a:pt x="121" y="49"/>
                  </a:cubicBezTo>
                  <a:close/>
                  <a:moveTo>
                    <a:pt x="116" y="41"/>
                  </a:moveTo>
                  <a:cubicBezTo>
                    <a:pt x="107" y="43"/>
                    <a:pt x="98" y="46"/>
                    <a:pt x="90" y="49"/>
                  </a:cubicBezTo>
                  <a:cubicBezTo>
                    <a:pt x="85" y="50"/>
                    <a:pt x="81" y="51"/>
                    <a:pt x="76" y="53"/>
                  </a:cubicBezTo>
                  <a:cubicBezTo>
                    <a:pt x="74" y="53"/>
                    <a:pt x="71" y="54"/>
                    <a:pt x="69" y="54"/>
                  </a:cubicBezTo>
                  <a:cubicBezTo>
                    <a:pt x="68" y="54"/>
                    <a:pt x="67" y="55"/>
                    <a:pt x="66" y="55"/>
                  </a:cubicBezTo>
                  <a:cubicBezTo>
                    <a:pt x="66" y="54"/>
                    <a:pt x="67" y="54"/>
                    <a:pt x="67" y="53"/>
                  </a:cubicBezTo>
                  <a:cubicBezTo>
                    <a:pt x="70" y="52"/>
                    <a:pt x="73" y="52"/>
                    <a:pt x="76" y="51"/>
                  </a:cubicBezTo>
                  <a:cubicBezTo>
                    <a:pt x="81" y="50"/>
                    <a:pt x="85" y="48"/>
                    <a:pt x="90" y="47"/>
                  </a:cubicBezTo>
                  <a:cubicBezTo>
                    <a:pt x="99" y="45"/>
                    <a:pt x="109" y="43"/>
                    <a:pt x="118" y="40"/>
                  </a:cubicBezTo>
                  <a:cubicBezTo>
                    <a:pt x="127" y="37"/>
                    <a:pt x="135" y="34"/>
                    <a:pt x="144" y="32"/>
                  </a:cubicBezTo>
                  <a:cubicBezTo>
                    <a:pt x="151" y="30"/>
                    <a:pt x="159" y="28"/>
                    <a:pt x="166" y="24"/>
                  </a:cubicBezTo>
                  <a:cubicBezTo>
                    <a:pt x="166" y="24"/>
                    <a:pt x="166" y="24"/>
                    <a:pt x="166" y="24"/>
                  </a:cubicBezTo>
                  <a:cubicBezTo>
                    <a:pt x="168" y="25"/>
                    <a:pt x="169" y="26"/>
                    <a:pt x="171" y="26"/>
                  </a:cubicBezTo>
                  <a:cubicBezTo>
                    <a:pt x="153" y="31"/>
                    <a:pt x="134" y="35"/>
                    <a:pt x="116" y="41"/>
                  </a:cubicBezTo>
                  <a:close/>
                  <a:moveTo>
                    <a:pt x="72" y="48"/>
                  </a:moveTo>
                  <a:cubicBezTo>
                    <a:pt x="80" y="45"/>
                    <a:pt x="88" y="44"/>
                    <a:pt x="96" y="42"/>
                  </a:cubicBezTo>
                  <a:cubicBezTo>
                    <a:pt x="105" y="40"/>
                    <a:pt x="114" y="37"/>
                    <a:pt x="123" y="35"/>
                  </a:cubicBezTo>
                  <a:cubicBezTo>
                    <a:pt x="131" y="33"/>
                    <a:pt x="140" y="31"/>
                    <a:pt x="148" y="28"/>
                  </a:cubicBezTo>
                  <a:cubicBezTo>
                    <a:pt x="151" y="27"/>
                    <a:pt x="155" y="26"/>
                    <a:pt x="159" y="25"/>
                  </a:cubicBezTo>
                  <a:cubicBezTo>
                    <a:pt x="160" y="25"/>
                    <a:pt x="164" y="25"/>
                    <a:pt x="164" y="25"/>
                  </a:cubicBezTo>
                  <a:cubicBezTo>
                    <a:pt x="162" y="26"/>
                    <a:pt x="160" y="26"/>
                    <a:pt x="157" y="27"/>
                  </a:cubicBezTo>
                  <a:cubicBezTo>
                    <a:pt x="150" y="30"/>
                    <a:pt x="143" y="31"/>
                    <a:pt x="136" y="33"/>
                  </a:cubicBezTo>
                  <a:cubicBezTo>
                    <a:pt x="127" y="36"/>
                    <a:pt x="118" y="39"/>
                    <a:pt x="109" y="42"/>
                  </a:cubicBezTo>
                  <a:cubicBezTo>
                    <a:pt x="100" y="44"/>
                    <a:pt x="91" y="46"/>
                    <a:pt x="83" y="48"/>
                  </a:cubicBezTo>
                  <a:cubicBezTo>
                    <a:pt x="78" y="50"/>
                    <a:pt x="73" y="50"/>
                    <a:pt x="68" y="52"/>
                  </a:cubicBezTo>
                  <a:cubicBezTo>
                    <a:pt x="70" y="51"/>
                    <a:pt x="71" y="49"/>
                    <a:pt x="72" y="48"/>
                  </a:cubicBezTo>
                  <a:close/>
                  <a:moveTo>
                    <a:pt x="65" y="55"/>
                  </a:moveTo>
                  <a:cubicBezTo>
                    <a:pt x="72" y="56"/>
                    <a:pt x="79" y="53"/>
                    <a:pt x="85" y="51"/>
                  </a:cubicBezTo>
                  <a:cubicBezTo>
                    <a:pt x="95" y="48"/>
                    <a:pt x="105" y="45"/>
                    <a:pt x="115" y="42"/>
                  </a:cubicBezTo>
                  <a:cubicBezTo>
                    <a:pt x="124" y="39"/>
                    <a:pt x="134" y="37"/>
                    <a:pt x="143" y="34"/>
                  </a:cubicBezTo>
                  <a:cubicBezTo>
                    <a:pt x="148" y="33"/>
                    <a:pt x="153" y="32"/>
                    <a:pt x="158" y="31"/>
                  </a:cubicBezTo>
                  <a:cubicBezTo>
                    <a:pt x="160" y="30"/>
                    <a:pt x="163" y="29"/>
                    <a:pt x="165" y="29"/>
                  </a:cubicBezTo>
                  <a:cubicBezTo>
                    <a:pt x="165" y="29"/>
                    <a:pt x="166" y="29"/>
                    <a:pt x="166" y="28"/>
                  </a:cubicBezTo>
                  <a:cubicBezTo>
                    <a:pt x="158" y="31"/>
                    <a:pt x="149" y="33"/>
                    <a:pt x="141" y="35"/>
                  </a:cubicBezTo>
                  <a:cubicBezTo>
                    <a:pt x="130" y="37"/>
                    <a:pt x="120" y="41"/>
                    <a:pt x="110" y="44"/>
                  </a:cubicBezTo>
                  <a:cubicBezTo>
                    <a:pt x="100" y="47"/>
                    <a:pt x="91" y="50"/>
                    <a:pt x="81" y="53"/>
                  </a:cubicBezTo>
                  <a:cubicBezTo>
                    <a:pt x="74" y="55"/>
                    <a:pt x="67" y="57"/>
                    <a:pt x="61" y="60"/>
                  </a:cubicBezTo>
                  <a:cubicBezTo>
                    <a:pt x="62" y="58"/>
                    <a:pt x="64" y="57"/>
                    <a:pt x="65" y="55"/>
                  </a:cubicBezTo>
                  <a:close/>
                  <a:moveTo>
                    <a:pt x="59" y="63"/>
                  </a:moveTo>
                  <a:cubicBezTo>
                    <a:pt x="68" y="60"/>
                    <a:pt x="78" y="57"/>
                    <a:pt x="87" y="54"/>
                  </a:cubicBezTo>
                  <a:cubicBezTo>
                    <a:pt x="98" y="51"/>
                    <a:pt x="109" y="48"/>
                    <a:pt x="119" y="46"/>
                  </a:cubicBezTo>
                  <a:cubicBezTo>
                    <a:pt x="130" y="43"/>
                    <a:pt x="141" y="41"/>
                    <a:pt x="152" y="38"/>
                  </a:cubicBezTo>
                  <a:cubicBezTo>
                    <a:pt x="157" y="37"/>
                    <a:pt x="162" y="35"/>
                    <a:pt x="168" y="34"/>
                  </a:cubicBezTo>
                  <a:cubicBezTo>
                    <a:pt x="169" y="34"/>
                    <a:pt x="170" y="34"/>
                    <a:pt x="172" y="33"/>
                  </a:cubicBezTo>
                  <a:cubicBezTo>
                    <a:pt x="151" y="39"/>
                    <a:pt x="130" y="43"/>
                    <a:pt x="110" y="49"/>
                  </a:cubicBezTo>
                  <a:cubicBezTo>
                    <a:pt x="99" y="53"/>
                    <a:pt x="89" y="56"/>
                    <a:pt x="78" y="60"/>
                  </a:cubicBezTo>
                  <a:cubicBezTo>
                    <a:pt x="73" y="61"/>
                    <a:pt x="68" y="63"/>
                    <a:pt x="63" y="64"/>
                  </a:cubicBezTo>
                  <a:cubicBezTo>
                    <a:pt x="60" y="65"/>
                    <a:pt x="57" y="66"/>
                    <a:pt x="55" y="66"/>
                  </a:cubicBezTo>
                  <a:cubicBezTo>
                    <a:pt x="56" y="65"/>
                    <a:pt x="57" y="64"/>
                    <a:pt x="59" y="63"/>
                  </a:cubicBezTo>
                  <a:close/>
                  <a:moveTo>
                    <a:pt x="53" y="69"/>
                  </a:moveTo>
                  <a:cubicBezTo>
                    <a:pt x="63" y="67"/>
                    <a:pt x="74" y="63"/>
                    <a:pt x="85" y="60"/>
                  </a:cubicBezTo>
                  <a:cubicBezTo>
                    <a:pt x="97" y="57"/>
                    <a:pt x="109" y="53"/>
                    <a:pt x="121" y="50"/>
                  </a:cubicBezTo>
                  <a:cubicBezTo>
                    <a:pt x="133" y="46"/>
                    <a:pt x="145" y="43"/>
                    <a:pt x="157" y="40"/>
                  </a:cubicBezTo>
                  <a:cubicBezTo>
                    <a:pt x="163" y="39"/>
                    <a:pt x="169" y="37"/>
                    <a:pt x="175" y="36"/>
                  </a:cubicBezTo>
                  <a:cubicBezTo>
                    <a:pt x="177" y="36"/>
                    <a:pt x="180" y="35"/>
                    <a:pt x="182" y="35"/>
                  </a:cubicBezTo>
                  <a:cubicBezTo>
                    <a:pt x="181" y="35"/>
                    <a:pt x="180" y="35"/>
                    <a:pt x="179" y="35"/>
                  </a:cubicBezTo>
                  <a:cubicBezTo>
                    <a:pt x="168" y="39"/>
                    <a:pt x="157" y="41"/>
                    <a:pt x="146" y="44"/>
                  </a:cubicBezTo>
                  <a:cubicBezTo>
                    <a:pt x="134" y="47"/>
                    <a:pt x="122" y="50"/>
                    <a:pt x="110" y="54"/>
                  </a:cubicBezTo>
                  <a:cubicBezTo>
                    <a:pt x="98" y="57"/>
                    <a:pt x="87" y="61"/>
                    <a:pt x="75" y="65"/>
                  </a:cubicBezTo>
                  <a:cubicBezTo>
                    <a:pt x="69" y="67"/>
                    <a:pt x="64" y="69"/>
                    <a:pt x="58" y="72"/>
                  </a:cubicBezTo>
                  <a:cubicBezTo>
                    <a:pt x="54" y="73"/>
                    <a:pt x="50" y="74"/>
                    <a:pt x="47" y="75"/>
                  </a:cubicBezTo>
                  <a:cubicBezTo>
                    <a:pt x="49" y="73"/>
                    <a:pt x="51" y="71"/>
                    <a:pt x="53" y="69"/>
                  </a:cubicBezTo>
                  <a:close/>
                  <a:moveTo>
                    <a:pt x="45" y="77"/>
                  </a:moveTo>
                  <a:cubicBezTo>
                    <a:pt x="56" y="74"/>
                    <a:pt x="68" y="71"/>
                    <a:pt x="79" y="68"/>
                  </a:cubicBezTo>
                  <a:cubicBezTo>
                    <a:pt x="91" y="64"/>
                    <a:pt x="103" y="59"/>
                    <a:pt x="116" y="56"/>
                  </a:cubicBezTo>
                  <a:cubicBezTo>
                    <a:pt x="141" y="49"/>
                    <a:pt x="165" y="42"/>
                    <a:pt x="190" y="35"/>
                  </a:cubicBezTo>
                  <a:cubicBezTo>
                    <a:pt x="192" y="36"/>
                    <a:pt x="194" y="36"/>
                    <a:pt x="195" y="37"/>
                  </a:cubicBezTo>
                  <a:cubicBezTo>
                    <a:pt x="169" y="43"/>
                    <a:pt x="143" y="50"/>
                    <a:pt x="117" y="58"/>
                  </a:cubicBezTo>
                  <a:cubicBezTo>
                    <a:pt x="104" y="62"/>
                    <a:pt x="91" y="65"/>
                    <a:pt x="78" y="69"/>
                  </a:cubicBezTo>
                  <a:cubicBezTo>
                    <a:pt x="67" y="73"/>
                    <a:pt x="54" y="75"/>
                    <a:pt x="43" y="80"/>
                  </a:cubicBezTo>
                  <a:cubicBezTo>
                    <a:pt x="44" y="79"/>
                    <a:pt x="44" y="78"/>
                    <a:pt x="45" y="77"/>
                  </a:cubicBezTo>
                  <a:close/>
                  <a:moveTo>
                    <a:pt x="42" y="81"/>
                  </a:moveTo>
                  <a:cubicBezTo>
                    <a:pt x="53" y="76"/>
                    <a:pt x="65" y="74"/>
                    <a:pt x="77" y="71"/>
                  </a:cubicBezTo>
                  <a:cubicBezTo>
                    <a:pt x="90" y="67"/>
                    <a:pt x="104" y="62"/>
                    <a:pt x="117" y="58"/>
                  </a:cubicBezTo>
                  <a:cubicBezTo>
                    <a:pt x="143" y="51"/>
                    <a:pt x="169" y="43"/>
                    <a:pt x="196" y="38"/>
                  </a:cubicBezTo>
                  <a:cubicBezTo>
                    <a:pt x="196" y="38"/>
                    <a:pt x="196" y="38"/>
                    <a:pt x="196" y="38"/>
                  </a:cubicBezTo>
                  <a:cubicBezTo>
                    <a:pt x="197" y="38"/>
                    <a:pt x="199" y="39"/>
                    <a:pt x="200" y="39"/>
                  </a:cubicBezTo>
                  <a:cubicBezTo>
                    <a:pt x="187" y="42"/>
                    <a:pt x="175" y="44"/>
                    <a:pt x="163" y="47"/>
                  </a:cubicBezTo>
                  <a:cubicBezTo>
                    <a:pt x="149" y="51"/>
                    <a:pt x="135" y="55"/>
                    <a:pt x="121" y="58"/>
                  </a:cubicBezTo>
                  <a:cubicBezTo>
                    <a:pt x="94" y="65"/>
                    <a:pt x="67" y="74"/>
                    <a:pt x="40" y="82"/>
                  </a:cubicBezTo>
                  <a:cubicBezTo>
                    <a:pt x="41" y="82"/>
                    <a:pt x="41" y="81"/>
                    <a:pt x="42" y="81"/>
                  </a:cubicBezTo>
                  <a:close/>
                  <a:moveTo>
                    <a:pt x="209" y="43"/>
                  </a:moveTo>
                  <a:cubicBezTo>
                    <a:pt x="180" y="48"/>
                    <a:pt x="153" y="56"/>
                    <a:pt x="125" y="63"/>
                  </a:cubicBezTo>
                  <a:cubicBezTo>
                    <a:pt x="99" y="70"/>
                    <a:pt x="72" y="77"/>
                    <a:pt x="45" y="84"/>
                  </a:cubicBezTo>
                  <a:cubicBezTo>
                    <a:pt x="47" y="84"/>
                    <a:pt x="49" y="83"/>
                    <a:pt x="50" y="83"/>
                  </a:cubicBezTo>
                  <a:cubicBezTo>
                    <a:pt x="57" y="81"/>
                    <a:pt x="65" y="79"/>
                    <a:pt x="72" y="76"/>
                  </a:cubicBezTo>
                  <a:cubicBezTo>
                    <a:pt x="87" y="72"/>
                    <a:pt x="101" y="68"/>
                    <a:pt x="116" y="63"/>
                  </a:cubicBezTo>
                  <a:cubicBezTo>
                    <a:pt x="130" y="59"/>
                    <a:pt x="145" y="55"/>
                    <a:pt x="159" y="51"/>
                  </a:cubicBezTo>
                  <a:cubicBezTo>
                    <a:pt x="173" y="47"/>
                    <a:pt x="188" y="45"/>
                    <a:pt x="201" y="40"/>
                  </a:cubicBezTo>
                  <a:cubicBezTo>
                    <a:pt x="204" y="41"/>
                    <a:pt x="206" y="42"/>
                    <a:pt x="209" y="43"/>
                  </a:cubicBezTo>
                  <a:close/>
                  <a:moveTo>
                    <a:pt x="39" y="83"/>
                  </a:moveTo>
                  <a:cubicBezTo>
                    <a:pt x="67" y="74"/>
                    <a:pt x="95" y="66"/>
                    <a:pt x="123" y="59"/>
                  </a:cubicBezTo>
                  <a:cubicBezTo>
                    <a:pt x="137" y="55"/>
                    <a:pt x="151" y="51"/>
                    <a:pt x="165" y="48"/>
                  </a:cubicBezTo>
                  <a:cubicBezTo>
                    <a:pt x="171" y="46"/>
                    <a:pt x="178" y="44"/>
                    <a:pt x="184" y="43"/>
                  </a:cubicBezTo>
                  <a:cubicBezTo>
                    <a:pt x="188" y="42"/>
                    <a:pt x="191" y="42"/>
                    <a:pt x="194" y="41"/>
                  </a:cubicBezTo>
                  <a:cubicBezTo>
                    <a:pt x="196" y="41"/>
                    <a:pt x="198" y="40"/>
                    <a:pt x="200" y="40"/>
                  </a:cubicBezTo>
                  <a:cubicBezTo>
                    <a:pt x="200" y="40"/>
                    <a:pt x="197" y="41"/>
                    <a:pt x="196" y="41"/>
                  </a:cubicBezTo>
                  <a:cubicBezTo>
                    <a:pt x="190" y="43"/>
                    <a:pt x="184" y="44"/>
                    <a:pt x="177" y="46"/>
                  </a:cubicBezTo>
                  <a:cubicBezTo>
                    <a:pt x="170" y="47"/>
                    <a:pt x="163" y="50"/>
                    <a:pt x="155" y="51"/>
                  </a:cubicBezTo>
                  <a:cubicBezTo>
                    <a:pt x="142" y="55"/>
                    <a:pt x="128" y="59"/>
                    <a:pt x="114" y="63"/>
                  </a:cubicBezTo>
                  <a:cubicBezTo>
                    <a:pt x="100" y="67"/>
                    <a:pt x="86" y="71"/>
                    <a:pt x="72" y="76"/>
                  </a:cubicBezTo>
                  <a:cubicBezTo>
                    <a:pt x="65" y="78"/>
                    <a:pt x="58" y="80"/>
                    <a:pt x="52" y="82"/>
                  </a:cubicBezTo>
                  <a:cubicBezTo>
                    <a:pt x="47" y="83"/>
                    <a:pt x="42" y="84"/>
                    <a:pt x="37" y="86"/>
                  </a:cubicBezTo>
                  <a:cubicBezTo>
                    <a:pt x="38" y="85"/>
                    <a:pt x="38" y="84"/>
                    <a:pt x="39" y="83"/>
                  </a:cubicBezTo>
                  <a:close/>
                  <a:moveTo>
                    <a:pt x="35" y="88"/>
                  </a:moveTo>
                  <a:cubicBezTo>
                    <a:pt x="64" y="80"/>
                    <a:pt x="93" y="72"/>
                    <a:pt x="122" y="65"/>
                  </a:cubicBezTo>
                  <a:cubicBezTo>
                    <a:pt x="151" y="58"/>
                    <a:pt x="180" y="49"/>
                    <a:pt x="210" y="44"/>
                  </a:cubicBezTo>
                  <a:cubicBezTo>
                    <a:pt x="211" y="44"/>
                    <a:pt x="212" y="45"/>
                    <a:pt x="213" y="45"/>
                  </a:cubicBezTo>
                  <a:cubicBezTo>
                    <a:pt x="207" y="47"/>
                    <a:pt x="201" y="49"/>
                    <a:pt x="194" y="50"/>
                  </a:cubicBezTo>
                  <a:cubicBezTo>
                    <a:pt x="187" y="52"/>
                    <a:pt x="179" y="53"/>
                    <a:pt x="171" y="55"/>
                  </a:cubicBezTo>
                  <a:cubicBezTo>
                    <a:pt x="155" y="58"/>
                    <a:pt x="139" y="62"/>
                    <a:pt x="123" y="65"/>
                  </a:cubicBezTo>
                  <a:cubicBezTo>
                    <a:pt x="108" y="69"/>
                    <a:pt x="92" y="73"/>
                    <a:pt x="77" y="78"/>
                  </a:cubicBezTo>
                  <a:cubicBezTo>
                    <a:pt x="69" y="80"/>
                    <a:pt x="62" y="82"/>
                    <a:pt x="54" y="84"/>
                  </a:cubicBezTo>
                  <a:cubicBezTo>
                    <a:pt x="47" y="86"/>
                    <a:pt x="40" y="87"/>
                    <a:pt x="33" y="90"/>
                  </a:cubicBezTo>
                  <a:cubicBezTo>
                    <a:pt x="34" y="89"/>
                    <a:pt x="35" y="88"/>
                    <a:pt x="35" y="88"/>
                  </a:cubicBezTo>
                  <a:close/>
                  <a:moveTo>
                    <a:pt x="32" y="91"/>
                  </a:moveTo>
                  <a:cubicBezTo>
                    <a:pt x="39" y="88"/>
                    <a:pt x="46" y="87"/>
                    <a:pt x="53" y="85"/>
                  </a:cubicBezTo>
                  <a:cubicBezTo>
                    <a:pt x="60" y="83"/>
                    <a:pt x="68" y="81"/>
                    <a:pt x="75" y="79"/>
                  </a:cubicBezTo>
                  <a:cubicBezTo>
                    <a:pt x="91" y="74"/>
                    <a:pt x="106" y="70"/>
                    <a:pt x="122" y="66"/>
                  </a:cubicBezTo>
                  <a:cubicBezTo>
                    <a:pt x="138" y="63"/>
                    <a:pt x="153" y="59"/>
                    <a:pt x="169" y="56"/>
                  </a:cubicBezTo>
                  <a:cubicBezTo>
                    <a:pt x="177" y="54"/>
                    <a:pt x="185" y="53"/>
                    <a:pt x="193" y="51"/>
                  </a:cubicBezTo>
                  <a:cubicBezTo>
                    <a:pt x="200" y="50"/>
                    <a:pt x="207" y="47"/>
                    <a:pt x="214" y="46"/>
                  </a:cubicBezTo>
                  <a:cubicBezTo>
                    <a:pt x="214" y="46"/>
                    <a:pt x="214" y="46"/>
                    <a:pt x="214" y="46"/>
                  </a:cubicBezTo>
                  <a:cubicBezTo>
                    <a:pt x="214" y="46"/>
                    <a:pt x="214" y="46"/>
                    <a:pt x="214" y="46"/>
                  </a:cubicBezTo>
                  <a:cubicBezTo>
                    <a:pt x="213" y="47"/>
                    <a:pt x="211" y="49"/>
                    <a:pt x="210" y="50"/>
                  </a:cubicBezTo>
                  <a:cubicBezTo>
                    <a:pt x="195" y="54"/>
                    <a:pt x="181" y="56"/>
                    <a:pt x="166" y="60"/>
                  </a:cubicBezTo>
                  <a:cubicBezTo>
                    <a:pt x="151" y="64"/>
                    <a:pt x="136" y="67"/>
                    <a:pt x="121" y="70"/>
                  </a:cubicBezTo>
                  <a:cubicBezTo>
                    <a:pt x="106" y="74"/>
                    <a:pt x="91" y="77"/>
                    <a:pt x="76" y="81"/>
                  </a:cubicBezTo>
                  <a:cubicBezTo>
                    <a:pt x="61" y="85"/>
                    <a:pt x="46" y="88"/>
                    <a:pt x="30" y="93"/>
                  </a:cubicBezTo>
                  <a:cubicBezTo>
                    <a:pt x="31" y="92"/>
                    <a:pt x="32" y="91"/>
                    <a:pt x="32" y="91"/>
                  </a:cubicBezTo>
                  <a:close/>
                  <a:moveTo>
                    <a:pt x="214" y="50"/>
                  </a:moveTo>
                  <a:cubicBezTo>
                    <a:pt x="214" y="50"/>
                    <a:pt x="214" y="50"/>
                    <a:pt x="214" y="50"/>
                  </a:cubicBezTo>
                  <a:cubicBezTo>
                    <a:pt x="214" y="50"/>
                    <a:pt x="214" y="51"/>
                    <a:pt x="214" y="51"/>
                  </a:cubicBezTo>
                  <a:cubicBezTo>
                    <a:pt x="214" y="51"/>
                    <a:pt x="214" y="51"/>
                    <a:pt x="213" y="51"/>
                  </a:cubicBezTo>
                  <a:cubicBezTo>
                    <a:pt x="209" y="56"/>
                    <a:pt x="205" y="61"/>
                    <a:pt x="200" y="65"/>
                  </a:cubicBezTo>
                  <a:cubicBezTo>
                    <a:pt x="190" y="76"/>
                    <a:pt x="181" y="86"/>
                    <a:pt x="171" y="96"/>
                  </a:cubicBezTo>
                  <a:cubicBezTo>
                    <a:pt x="170" y="98"/>
                    <a:pt x="169" y="99"/>
                    <a:pt x="167" y="100"/>
                  </a:cubicBezTo>
                  <a:cubicBezTo>
                    <a:pt x="183" y="83"/>
                    <a:pt x="198" y="66"/>
                    <a:pt x="214" y="50"/>
                  </a:cubicBezTo>
                  <a:close/>
                  <a:moveTo>
                    <a:pt x="148" y="84"/>
                  </a:moveTo>
                  <a:cubicBezTo>
                    <a:pt x="149" y="83"/>
                    <a:pt x="150" y="83"/>
                    <a:pt x="151" y="83"/>
                  </a:cubicBezTo>
                  <a:cubicBezTo>
                    <a:pt x="158" y="81"/>
                    <a:pt x="165" y="79"/>
                    <a:pt x="172" y="77"/>
                  </a:cubicBezTo>
                  <a:cubicBezTo>
                    <a:pt x="178" y="76"/>
                    <a:pt x="184" y="75"/>
                    <a:pt x="189" y="72"/>
                  </a:cubicBezTo>
                  <a:cubicBezTo>
                    <a:pt x="188" y="74"/>
                    <a:pt x="187" y="75"/>
                    <a:pt x="186" y="76"/>
                  </a:cubicBezTo>
                  <a:cubicBezTo>
                    <a:pt x="179" y="78"/>
                    <a:pt x="173" y="80"/>
                    <a:pt x="167" y="82"/>
                  </a:cubicBezTo>
                  <a:cubicBezTo>
                    <a:pt x="160" y="84"/>
                    <a:pt x="154" y="85"/>
                    <a:pt x="147" y="87"/>
                  </a:cubicBezTo>
                  <a:cubicBezTo>
                    <a:pt x="140" y="89"/>
                    <a:pt x="134" y="91"/>
                    <a:pt x="127" y="93"/>
                  </a:cubicBezTo>
                  <a:cubicBezTo>
                    <a:pt x="119" y="95"/>
                    <a:pt x="112" y="96"/>
                    <a:pt x="105" y="98"/>
                  </a:cubicBezTo>
                  <a:cubicBezTo>
                    <a:pt x="91" y="101"/>
                    <a:pt x="77" y="105"/>
                    <a:pt x="64" y="109"/>
                  </a:cubicBezTo>
                  <a:cubicBezTo>
                    <a:pt x="57" y="110"/>
                    <a:pt x="50" y="112"/>
                    <a:pt x="43" y="114"/>
                  </a:cubicBezTo>
                  <a:cubicBezTo>
                    <a:pt x="36" y="115"/>
                    <a:pt x="29" y="116"/>
                    <a:pt x="22" y="117"/>
                  </a:cubicBezTo>
                  <a:cubicBezTo>
                    <a:pt x="22" y="117"/>
                    <a:pt x="22" y="118"/>
                    <a:pt x="22" y="118"/>
                  </a:cubicBezTo>
                  <a:cubicBezTo>
                    <a:pt x="35" y="115"/>
                    <a:pt x="48" y="114"/>
                    <a:pt x="60" y="110"/>
                  </a:cubicBezTo>
                  <a:cubicBezTo>
                    <a:pt x="74" y="106"/>
                    <a:pt x="88" y="103"/>
                    <a:pt x="101" y="100"/>
                  </a:cubicBezTo>
                  <a:cubicBezTo>
                    <a:pt x="115" y="96"/>
                    <a:pt x="128" y="93"/>
                    <a:pt x="142" y="89"/>
                  </a:cubicBezTo>
                  <a:cubicBezTo>
                    <a:pt x="148" y="87"/>
                    <a:pt x="154" y="86"/>
                    <a:pt x="161" y="85"/>
                  </a:cubicBezTo>
                  <a:cubicBezTo>
                    <a:pt x="166" y="83"/>
                    <a:pt x="171" y="81"/>
                    <a:pt x="177" y="80"/>
                  </a:cubicBezTo>
                  <a:cubicBezTo>
                    <a:pt x="175" y="80"/>
                    <a:pt x="173" y="81"/>
                    <a:pt x="171" y="82"/>
                  </a:cubicBezTo>
                  <a:cubicBezTo>
                    <a:pt x="164" y="85"/>
                    <a:pt x="157" y="87"/>
                    <a:pt x="149" y="89"/>
                  </a:cubicBezTo>
                  <a:cubicBezTo>
                    <a:pt x="135" y="92"/>
                    <a:pt x="121" y="96"/>
                    <a:pt x="107" y="99"/>
                  </a:cubicBezTo>
                  <a:cubicBezTo>
                    <a:pt x="93" y="102"/>
                    <a:pt x="79" y="106"/>
                    <a:pt x="65" y="109"/>
                  </a:cubicBezTo>
                  <a:cubicBezTo>
                    <a:pt x="52" y="113"/>
                    <a:pt x="38" y="116"/>
                    <a:pt x="25" y="121"/>
                  </a:cubicBezTo>
                  <a:cubicBezTo>
                    <a:pt x="23" y="120"/>
                    <a:pt x="21" y="119"/>
                    <a:pt x="19" y="118"/>
                  </a:cubicBezTo>
                  <a:cubicBezTo>
                    <a:pt x="26" y="115"/>
                    <a:pt x="33" y="114"/>
                    <a:pt x="40" y="112"/>
                  </a:cubicBezTo>
                  <a:cubicBezTo>
                    <a:pt x="48" y="110"/>
                    <a:pt x="55" y="108"/>
                    <a:pt x="63" y="106"/>
                  </a:cubicBezTo>
                  <a:cubicBezTo>
                    <a:pt x="78" y="102"/>
                    <a:pt x="92" y="97"/>
                    <a:pt x="107" y="94"/>
                  </a:cubicBezTo>
                  <a:cubicBezTo>
                    <a:pt x="110" y="93"/>
                    <a:pt x="113" y="92"/>
                    <a:pt x="116" y="92"/>
                  </a:cubicBezTo>
                  <a:cubicBezTo>
                    <a:pt x="127" y="89"/>
                    <a:pt x="137" y="86"/>
                    <a:pt x="148" y="84"/>
                  </a:cubicBezTo>
                  <a:close/>
                  <a:moveTo>
                    <a:pt x="33" y="124"/>
                  </a:moveTo>
                  <a:cubicBezTo>
                    <a:pt x="32" y="124"/>
                    <a:pt x="32" y="124"/>
                    <a:pt x="32" y="124"/>
                  </a:cubicBezTo>
                  <a:cubicBezTo>
                    <a:pt x="30" y="124"/>
                    <a:pt x="28" y="123"/>
                    <a:pt x="26" y="122"/>
                  </a:cubicBezTo>
                  <a:cubicBezTo>
                    <a:pt x="48" y="119"/>
                    <a:pt x="68" y="113"/>
                    <a:pt x="89" y="108"/>
                  </a:cubicBezTo>
                  <a:cubicBezTo>
                    <a:pt x="82" y="110"/>
                    <a:pt x="75" y="112"/>
                    <a:pt x="68" y="114"/>
                  </a:cubicBezTo>
                  <a:cubicBezTo>
                    <a:pt x="57" y="117"/>
                    <a:pt x="45" y="120"/>
                    <a:pt x="34" y="124"/>
                  </a:cubicBezTo>
                  <a:cubicBezTo>
                    <a:pt x="33" y="124"/>
                    <a:pt x="33" y="124"/>
                    <a:pt x="33" y="124"/>
                  </a:cubicBezTo>
                  <a:close/>
                  <a:moveTo>
                    <a:pt x="38" y="128"/>
                  </a:moveTo>
                  <a:cubicBezTo>
                    <a:pt x="37" y="127"/>
                    <a:pt x="35" y="126"/>
                    <a:pt x="33" y="125"/>
                  </a:cubicBezTo>
                  <a:cubicBezTo>
                    <a:pt x="43" y="124"/>
                    <a:pt x="53" y="121"/>
                    <a:pt x="62" y="119"/>
                  </a:cubicBezTo>
                  <a:cubicBezTo>
                    <a:pt x="74" y="116"/>
                    <a:pt x="85" y="113"/>
                    <a:pt x="96" y="109"/>
                  </a:cubicBezTo>
                  <a:cubicBezTo>
                    <a:pt x="114" y="105"/>
                    <a:pt x="132" y="102"/>
                    <a:pt x="150" y="98"/>
                  </a:cubicBezTo>
                  <a:cubicBezTo>
                    <a:pt x="147" y="99"/>
                    <a:pt x="145" y="99"/>
                    <a:pt x="142" y="100"/>
                  </a:cubicBezTo>
                  <a:cubicBezTo>
                    <a:pt x="131" y="103"/>
                    <a:pt x="120" y="104"/>
                    <a:pt x="108" y="107"/>
                  </a:cubicBezTo>
                  <a:cubicBezTo>
                    <a:pt x="85" y="113"/>
                    <a:pt x="62" y="122"/>
                    <a:pt x="38" y="128"/>
                  </a:cubicBezTo>
                  <a:close/>
                  <a:moveTo>
                    <a:pt x="50" y="126"/>
                  </a:moveTo>
                  <a:cubicBezTo>
                    <a:pt x="55" y="124"/>
                    <a:pt x="61" y="124"/>
                    <a:pt x="66" y="123"/>
                  </a:cubicBezTo>
                  <a:cubicBezTo>
                    <a:pt x="77" y="120"/>
                    <a:pt x="88" y="116"/>
                    <a:pt x="100" y="113"/>
                  </a:cubicBezTo>
                  <a:cubicBezTo>
                    <a:pt x="118" y="107"/>
                    <a:pt x="136" y="104"/>
                    <a:pt x="155" y="100"/>
                  </a:cubicBezTo>
                  <a:cubicBezTo>
                    <a:pt x="152" y="101"/>
                    <a:pt x="150" y="102"/>
                    <a:pt x="148" y="103"/>
                  </a:cubicBezTo>
                  <a:cubicBezTo>
                    <a:pt x="140" y="105"/>
                    <a:pt x="132" y="107"/>
                    <a:pt x="125" y="109"/>
                  </a:cubicBezTo>
                  <a:cubicBezTo>
                    <a:pt x="110" y="113"/>
                    <a:pt x="96" y="117"/>
                    <a:pt x="81" y="121"/>
                  </a:cubicBezTo>
                  <a:cubicBezTo>
                    <a:pt x="77" y="123"/>
                    <a:pt x="73" y="124"/>
                    <a:pt x="68" y="125"/>
                  </a:cubicBezTo>
                  <a:cubicBezTo>
                    <a:pt x="68" y="125"/>
                    <a:pt x="68" y="125"/>
                    <a:pt x="68" y="125"/>
                  </a:cubicBezTo>
                  <a:cubicBezTo>
                    <a:pt x="61" y="126"/>
                    <a:pt x="53" y="127"/>
                    <a:pt x="46" y="131"/>
                  </a:cubicBezTo>
                  <a:cubicBezTo>
                    <a:pt x="44" y="130"/>
                    <a:pt x="42" y="129"/>
                    <a:pt x="40" y="128"/>
                  </a:cubicBezTo>
                  <a:cubicBezTo>
                    <a:pt x="43" y="128"/>
                    <a:pt x="47" y="127"/>
                    <a:pt x="50" y="126"/>
                  </a:cubicBezTo>
                  <a:close/>
                  <a:moveTo>
                    <a:pt x="47" y="132"/>
                  </a:moveTo>
                  <a:cubicBezTo>
                    <a:pt x="49" y="131"/>
                    <a:pt x="51" y="130"/>
                    <a:pt x="53" y="129"/>
                  </a:cubicBezTo>
                  <a:cubicBezTo>
                    <a:pt x="56" y="128"/>
                    <a:pt x="59" y="127"/>
                    <a:pt x="63" y="127"/>
                  </a:cubicBezTo>
                  <a:cubicBezTo>
                    <a:pt x="62" y="127"/>
                    <a:pt x="61" y="127"/>
                    <a:pt x="60" y="127"/>
                  </a:cubicBezTo>
                  <a:cubicBezTo>
                    <a:pt x="57" y="128"/>
                    <a:pt x="54" y="130"/>
                    <a:pt x="50" y="131"/>
                  </a:cubicBezTo>
                  <a:cubicBezTo>
                    <a:pt x="49" y="131"/>
                    <a:pt x="48" y="131"/>
                    <a:pt x="47" y="132"/>
                  </a:cubicBezTo>
                  <a:cubicBezTo>
                    <a:pt x="47" y="132"/>
                    <a:pt x="47" y="132"/>
                    <a:pt x="47" y="132"/>
                  </a:cubicBezTo>
                  <a:close/>
                  <a:moveTo>
                    <a:pt x="66" y="127"/>
                  </a:moveTo>
                  <a:cubicBezTo>
                    <a:pt x="67" y="126"/>
                    <a:pt x="68" y="126"/>
                    <a:pt x="69" y="126"/>
                  </a:cubicBezTo>
                  <a:cubicBezTo>
                    <a:pt x="69" y="126"/>
                    <a:pt x="69" y="126"/>
                    <a:pt x="70" y="126"/>
                  </a:cubicBezTo>
                  <a:cubicBezTo>
                    <a:pt x="77" y="125"/>
                    <a:pt x="85" y="123"/>
                    <a:pt x="92" y="121"/>
                  </a:cubicBezTo>
                  <a:cubicBezTo>
                    <a:pt x="107" y="118"/>
                    <a:pt x="122" y="115"/>
                    <a:pt x="137" y="111"/>
                  </a:cubicBezTo>
                  <a:cubicBezTo>
                    <a:pt x="137" y="111"/>
                    <a:pt x="138" y="111"/>
                    <a:pt x="139" y="111"/>
                  </a:cubicBezTo>
                  <a:cubicBezTo>
                    <a:pt x="111" y="120"/>
                    <a:pt x="83" y="125"/>
                    <a:pt x="56" y="135"/>
                  </a:cubicBezTo>
                  <a:cubicBezTo>
                    <a:pt x="56" y="135"/>
                    <a:pt x="55" y="135"/>
                    <a:pt x="55" y="135"/>
                  </a:cubicBezTo>
                  <a:cubicBezTo>
                    <a:pt x="52" y="134"/>
                    <a:pt x="50" y="133"/>
                    <a:pt x="48" y="132"/>
                  </a:cubicBezTo>
                  <a:cubicBezTo>
                    <a:pt x="54" y="131"/>
                    <a:pt x="60" y="128"/>
                    <a:pt x="66" y="127"/>
                  </a:cubicBezTo>
                  <a:close/>
                  <a:moveTo>
                    <a:pt x="109" y="159"/>
                  </a:moveTo>
                  <a:cubicBezTo>
                    <a:pt x="109" y="159"/>
                    <a:pt x="109" y="159"/>
                    <a:pt x="109" y="159"/>
                  </a:cubicBezTo>
                  <a:cubicBezTo>
                    <a:pt x="109" y="159"/>
                    <a:pt x="109" y="159"/>
                    <a:pt x="109" y="159"/>
                  </a:cubicBezTo>
                  <a:cubicBezTo>
                    <a:pt x="107" y="159"/>
                    <a:pt x="108" y="159"/>
                    <a:pt x="106" y="159"/>
                  </a:cubicBezTo>
                  <a:cubicBezTo>
                    <a:pt x="102" y="159"/>
                    <a:pt x="108" y="157"/>
                    <a:pt x="109" y="157"/>
                  </a:cubicBezTo>
                  <a:cubicBezTo>
                    <a:pt x="110" y="156"/>
                    <a:pt x="112" y="155"/>
                    <a:pt x="113" y="155"/>
                  </a:cubicBezTo>
                  <a:cubicBezTo>
                    <a:pt x="112" y="156"/>
                    <a:pt x="111" y="158"/>
                    <a:pt x="109" y="159"/>
                  </a:cubicBezTo>
                  <a:close/>
                  <a:moveTo>
                    <a:pt x="115" y="154"/>
                  </a:moveTo>
                  <a:cubicBezTo>
                    <a:pt x="112" y="154"/>
                    <a:pt x="109" y="154"/>
                    <a:pt x="106" y="155"/>
                  </a:cubicBezTo>
                  <a:cubicBezTo>
                    <a:pt x="105" y="156"/>
                    <a:pt x="103" y="156"/>
                    <a:pt x="102" y="156"/>
                  </a:cubicBezTo>
                  <a:cubicBezTo>
                    <a:pt x="96" y="158"/>
                    <a:pt x="101" y="155"/>
                    <a:pt x="103" y="155"/>
                  </a:cubicBezTo>
                  <a:cubicBezTo>
                    <a:pt x="108" y="153"/>
                    <a:pt x="114" y="151"/>
                    <a:pt x="119" y="149"/>
                  </a:cubicBezTo>
                  <a:cubicBezTo>
                    <a:pt x="118" y="150"/>
                    <a:pt x="116" y="152"/>
                    <a:pt x="115" y="154"/>
                  </a:cubicBezTo>
                  <a:close/>
                  <a:moveTo>
                    <a:pt x="121" y="147"/>
                  </a:moveTo>
                  <a:cubicBezTo>
                    <a:pt x="116" y="148"/>
                    <a:pt x="111" y="149"/>
                    <a:pt x="107" y="150"/>
                  </a:cubicBezTo>
                  <a:cubicBezTo>
                    <a:pt x="104" y="151"/>
                    <a:pt x="102" y="152"/>
                    <a:pt x="99" y="153"/>
                  </a:cubicBezTo>
                  <a:cubicBezTo>
                    <a:pt x="98" y="153"/>
                    <a:pt x="97" y="153"/>
                    <a:pt x="96" y="154"/>
                  </a:cubicBezTo>
                  <a:cubicBezTo>
                    <a:pt x="94" y="154"/>
                    <a:pt x="93" y="154"/>
                    <a:pt x="93" y="154"/>
                  </a:cubicBezTo>
                  <a:cubicBezTo>
                    <a:pt x="93" y="154"/>
                    <a:pt x="93" y="154"/>
                    <a:pt x="93" y="154"/>
                  </a:cubicBezTo>
                  <a:cubicBezTo>
                    <a:pt x="93" y="154"/>
                    <a:pt x="94" y="154"/>
                    <a:pt x="95" y="154"/>
                  </a:cubicBezTo>
                  <a:cubicBezTo>
                    <a:pt x="104" y="150"/>
                    <a:pt x="114" y="148"/>
                    <a:pt x="123" y="145"/>
                  </a:cubicBezTo>
                  <a:cubicBezTo>
                    <a:pt x="122" y="146"/>
                    <a:pt x="122" y="146"/>
                    <a:pt x="121" y="147"/>
                  </a:cubicBezTo>
                  <a:close/>
                  <a:moveTo>
                    <a:pt x="107" y="147"/>
                  </a:moveTo>
                  <a:cubicBezTo>
                    <a:pt x="103" y="148"/>
                    <a:pt x="100" y="148"/>
                    <a:pt x="96" y="149"/>
                  </a:cubicBezTo>
                  <a:cubicBezTo>
                    <a:pt x="95" y="149"/>
                    <a:pt x="93" y="150"/>
                    <a:pt x="92" y="150"/>
                  </a:cubicBezTo>
                  <a:cubicBezTo>
                    <a:pt x="91" y="150"/>
                    <a:pt x="83" y="152"/>
                    <a:pt x="88" y="150"/>
                  </a:cubicBezTo>
                  <a:cubicBezTo>
                    <a:pt x="102" y="146"/>
                    <a:pt x="117" y="142"/>
                    <a:pt x="131" y="137"/>
                  </a:cubicBezTo>
                  <a:cubicBezTo>
                    <a:pt x="129" y="139"/>
                    <a:pt x="127" y="141"/>
                    <a:pt x="124" y="144"/>
                  </a:cubicBezTo>
                  <a:cubicBezTo>
                    <a:pt x="119" y="145"/>
                    <a:pt x="112" y="146"/>
                    <a:pt x="107" y="147"/>
                  </a:cubicBezTo>
                  <a:close/>
                  <a:moveTo>
                    <a:pt x="132" y="135"/>
                  </a:moveTo>
                  <a:cubicBezTo>
                    <a:pt x="122" y="138"/>
                    <a:pt x="112" y="140"/>
                    <a:pt x="102" y="142"/>
                  </a:cubicBezTo>
                  <a:cubicBezTo>
                    <a:pt x="97" y="143"/>
                    <a:pt x="92" y="144"/>
                    <a:pt x="87" y="145"/>
                  </a:cubicBezTo>
                  <a:cubicBezTo>
                    <a:pt x="85" y="145"/>
                    <a:pt x="82" y="146"/>
                    <a:pt x="79" y="146"/>
                  </a:cubicBezTo>
                  <a:cubicBezTo>
                    <a:pt x="76" y="146"/>
                    <a:pt x="82" y="145"/>
                    <a:pt x="83" y="145"/>
                  </a:cubicBezTo>
                  <a:cubicBezTo>
                    <a:pt x="93" y="143"/>
                    <a:pt x="103" y="139"/>
                    <a:pt x="113" y="137"/>
                  </a:cubicBezTo>
                  <a:cubicBezTo>
                    <a:pt x="121" y="135"/>
                    <a:pt x="130" y="134"/>
                    <a:pt x="137" y="130"/>
                  </a:cubicBezTo>
                  <a:cubicBezTo>
                    <a:pt x="136" y="132"/>
                    <a:pt x="134" y="133"/>
                    <a:pt x="132" y="135"/>
                  </a:cubicBezTo>
                  <a:close/>
                  <a:moveTo>
                    <a:pt x="139" y="128"/>
                  </a:moveTo>
                  <a:cubicBezTo>
                    <a:pt x="139" y="128"/>
                    <a:pt x="138" y="128"/>
                    <a:pt x="138" y="128"/>
                  </a:cubicBezTo>
                  <a:cubicBezTo>
                    <a:pt x="126" y="132"/>
                    <a:pt x="114" y="134"/>
                    <a:pt x="102" y="137"/>
                  </a:cubicBezTo>
                  <a:cubicBezTo>
                    <a:pt x="96" y="138"/>
                    <a:pt x="89" y="139"/>
                    <a:pt x="83" y="141"/>
                  </a:cubicBezTo>
                  <a:cubicBezTo>
                    <a:pt x="79" y="141"/>
                    <a:pt x="75" y="142"/>
                    <a:pt x="72" y="142"/>
                  </a:cubicBezTo>
                  <a:cubicBezTo>
                    <a:pt x="71" y="142"/>
                    <a:pt x="67" y="143"/>
                    <a:pt x="71" y="142"/>
                  </a:cubicBezTo>
                  <a:cubicBezTo>
                    <a:pt x="72" y="141"/>
                    <a:pt x="73" y="141"/>
                    <a:pt x="75" y="141"/>
                  </a:cubicBezTo>
                  <a:cubicBezTo>
                    <a:pt x="87" y="138"/>
                    <a:pt x="100" y="135"/>
                    <a:pt x="112" y="131"/>
                  </a:cubicBezTo>
                  <a:cubicBezTo>
                    <a:pt x="123" y="128"/>
                    <a:pt x="134" y="127"/>
                    <a:pt x="144" y="122"/>
                  </a:cubicBezTo>
                  <a:cubicBezTo>
                    <a:pt x="142" y="124"/>
                    <a:pt x="140" y="126"/>
                    <a:pt x="139" y="128"/>
                  </a:cubicBezTo>
                  <a:close/>
                  <a:moveTo>
                    <a:pt x="146" y="121"/>
                  </a:moveTo>
                  <a:cubicBezTo>
                    <a:pt x="145" y="121"/>
                    <a:pt x="145" y="121"/>
                    <a:pt x="145" y="121"/>
                  </a:cubicBezTo>
                  <a:cubicBezTo>
                    <a:pt x="144" y="120"/>
                    <a:pt x="143" y="121"/>
                    <a:pt x="142" y="122"/>
                  </a:cubicBezTo>
                  <a:cubicBezTo>
                    <a:pt x="138" y="124"/>
                    <a:pt x="133" y="125"/>
                    <a:pt x="128" y="126"/>
                  </a:cubicBezTo>
                  <a:cubicBezTo>
                    <a:pt x="128" y="126"/>
                    <a:pt x="128" y="126"/>
                    <a:pt x="127" y="126"/>
                  </a:cubicBezTo>
                  <a:cubicBezTo>
                    <a:pt x="127" y="127"/>
                    <a:pt x="126" y="127"/>
                    <a:pt x="125" y="127"/>
                  </a:cubicBezTo>
                  <a:cubicBezTo>
                    <a:pt x="118" y="129"/>
                    <a:pt x="111" y="130"/>
                    <a:pt x="104" y="131"/>
                  </a:cubicBezTo>
                  <a:cubicBezTo>
                    <a:pt x="96" y="133"/>
                    <a:pt x="88" y="134"/>
                    <a:pt x="81" y="136"/>
                  </a:cubicBezTo>
                  <a:cubicBezTo>
                    <a:pt x="77" y="136"/>
                    <a:pt x="73" y="137"/>
                    <a:pt x="70" y="138"/>
                  </a:cubicBezTo>
                  <a:cubicBezTo>
                    <a:pt x="69" y="138"/>
                    <a:pt x="69" y="138"/>
                    <a:pt x="68" y="138"/>
                  </a:cubicBezTo>
                  <a:cubicBezTo>
                    <a:pt x="82" y="133"/>
                    <a:pt x="96" y="129"/>
                    <a:pt x="110" y="125"/>
                  </a:cubicBezTo>
                  <a:cubicBezTo>
                    <a:pt x="116" y="123"/>
                    <a:pt x="123" y="121"/>
                    <a:pt x="129" y="119"/>
                  </a:cubicBezTo>
                  <a:cubicBezTo>
                    <a:pt x="133" y="118"/>
                    <a:pt x="138" y="117"/>
                    <a:pt x="142" y="115"/>
                  </a:cubicBezTo>
                  <a:cubicBezTo>
                    <a:pt x="145" y="114"/>
                    <a:pt x="149" y="113"/>
                    <a:pt x="152" y="112"/>
                  </a:cubicBezTo>
                  <a:cubicBezTo>
                    <a:pt x="152" y="112"/>
                    <a:pt x="153" y="112"/>
                    <a:pt x="153" y="112"/>
                  </a:cubicBezTo>
                  <a:cubicBezTo>
                    <a:pt x="151" y="115"/>
                    <a:pt x="148" y="118"/>
                    <a:pt x="146" y="121"/>
                  </a:cubicBezTo>
                  <a:close/>
                  <a:moveTo>
                    <a:pt x="154" y="111"/>
                  </a:moveTo>
                  <a:cubicBezTo>
                    <a:pt x="150" y="112"/>
                    <a:pt x="145" y="114"/>
                    <a:pt x="140" y="115"/>
                  </a:cubicBezTo>
                  <a:cubicBezTo>
                    <a:pt x="138" y="116"/>
                    <a:pt x="136" y="116"/>
                    <a:pt x="135" y="116"/>
                  </a:cubicBezTo>
                  <a:cubicBezTo>
                    <a:pt x="133" y="117"/>
                    <a:pt x="131" y="117"/>
                    <a:pt x="129" y="118"/>
                  </a:cubicBezTo>
                  <a:cubicBezTo>
                    <a:pt x="121" y="120"/>
                    <a:pt x="112" y="122"/>
                    <a:pt x="104" y="124"/>
                  </a:cubicBezTo>
                  <a:cubicBezTo>
                    <a:pt x="95" y="126"/>
                    <a:pt x="86" y="129"/>
                    <a:pt x="77" y="131"/>
                  </a:cubicBezTo>
                  <a:cubicBezTo>
                    <a:pt x="73" y="131"/>
                    <a:pt x="69" y="133"/>
                    <a:pt x="65" y="134"/>
                  </a:cubicBezTo>
                  <a:cubicBezTo>
                    <a:pt x="63" y="134"/>
                    <a:pt x="60" y="135"/>
                    <a:pt x="58" y="135"/>
                  </a:cubicBezTo>
                  <a:cubicBezTo>
                    <a:pt x="53" y="136"/>
                    <a:pt x="60" y="134"/>
                    <a:pt x="61" y="134"/>
                  </a:cubicBezTo>
                  <a:cubicBezTo>
                    <a:pt x="78" y="129"/>
                    <a:pt x="96" y="124"/>
                    <a:pt x="113" y="119"/>
                  </a:cubicBezTo>
                  <a:cubicBezTo>
                    <a:pt x="122" y="117"/>
                    <a:pt x="131" y="114"/>
                    <a:pt x="140" y="111"/>
                  </a:cubicBezTo>
                  <a:cubicBezTo>
                    <a:pt x="146" y="109"/>
                    <a:pt x="153" y="108"/>
                    <a:pt x="159" y="105"/>
                  </a:cubicBezTo>
                  <a:cubicBezTo>
                    <a:pt x="159" y="105"/>
                    <a:pt x="160" y="105"/>
                    <a:pt x="160" y="105"/>
                  </a:cubicBezTo>
                  <a:cubicBezTo>
                    <a:pt x="158" y="107"/>
                    <a:pt x="156" y="109"/>
                    <a:pt x="154" y="111"/>
                  </a:cubicBezTo>
                  <a:close/>
                  <a:moveTo>
                    <a:pt x="76" y="132"/>
                  </a:moveTo>
                  <a:cubicBezTo>
                    <a:pt x="84" y="130"/>
                    <a:pt x="92" y="128"/>
                    <a:pt x="100" y="126"/>
                  </a:cubicBezTo>
                  <a:cubicBezTo>
                    <a:pt x="106" y="125"/>
                    <a:pt x="111" y="123"/>
                    <a:pt x="117" y="122"/>
                  </a:cubicBezTo>
                  <a:cubicBezTo>
                    <a:pt x="115" y="123"/>
                    <a:pt x="112" y="123"/>
                    <a:pt x="110" y="124"/>
                  </a:cubicBezTo>
                  <a:cubicBezTo>
                    <a:pt x="102" y="127"/>
                    <a:pt x="93" y="129"/>
                    <a:pt x="85" y="131"/>
                  </a:cubicBezTo>
                  <a:cubicBezTo>
                    <a:pt x="78" y="134"/>
                    <a:pt x="71" y="136"/>
                    <a:pt x="64" y="138"/>
                  </a:cubicBezTo>
                  <a:cubicBezTo>
                    <a:pt x="63" y="138"/>
                    <a:pt x="63" y="139"/>
                    <a:pt x="63" y="139"/>
                  </a:cubicBezTo>
                  <a:cubicBezTo>
                    <a:pt x="62" y="139"/>
                    <a:pt x="62" y="139"/>
                    <a:pt x="62" y="139"/>
                  </a:cubicBezTo>
                  <a:cubicBezTo>
                    <a:pt x="61" y="139"/>
                    <a:pt x="61" y="138"/>
                    <a:pt x="61" y="138"/>
                  </a:cubicBezTo>
                  <a:cubicBezTo>
                    <a:pt x="59" y="137"/>
                    <a:pt x="57" y="137"/>
                    <a:pt x="56" y="136"/>
                  </a:cubicBezTo>
                  <a:cubicBezTo>
                    <a:pt x="63" y="135"/>
                    <a:pt x="69" y="133"/>
                    <a:pt x="76" y="132"/>
                  </a:cubicBezTo>
                  <a:close/>
                  <a:moveTo>
                    <a:pt x="104" y="132"/>
                  </a:moveTo>
                  <a:cubicBezTo>
                    <a:pt x="106" y="132"/>
                    <a:pt x="108" y="131"/>
                    <a:pt x="110" y="131"/>
                  </a:cubicBezTo>
                  <a:cubicBezTo>
                    <a:pt x="108" y="132"/>
                    <a:pt x="106" y="132"/>
                    <a:pt x="105" y="132"/>
                  </a:cubicBezTo>
                  <a:cubicBezTo>
                    <a:pt x="97" y="134"/>
                    <a:pt x="90" y="136"/>
                    <a:pt x="83" y="138"/>
                  </a:cubicBezTo>
                  <a:cubicBezTo>
                    <a:pt x="80" y="138"/>
                    <a:pt x="77" y="139"/>
                    <a:pt x="74" y="140"/>
                  </a:cubicBezTo>
                  <a:cubicBezTo>
                    <a:pt x="72" y="140"/>
                    <a:pt x="70" y="141"/>
                    <a:pt x="68" y="142"/>
                  </a:cubicBezTo>
                  <a:cubicBezTo>
                    <a:pt x="67" y="141"/>
                    <a:pt x="65" y="140"/>
                    <a:pt x="63" y="140"/>
                  </a:cubicBezTo>
                  <a:cubicBezTo>
                    <a:pt x="77" y="137"/>
                    <a:pt x="91" y="135"/>
                    <a:pt x="104" y="132"/>
                  </a:cubicBezTo>
                  <a:close/>
                  <a:moveTo>
                    <a:pt x="102" y="137"/>
                  </a:moveTo>
                  <a:cubicBezTo>
                    <a:pt x="113" y="135"/>
                    <a:pt x="124" y="133"/>
                    <a:pt x="135" y="130"/>
                  </a:cubicBezTo>
                  <a:cubicBezTo>
                    <a:pt x="134" y="131"/>
                    <a:pt x="132" y="131"/>
                    <a:pt x="130" y="132"/>
                  </a:cubicBezTo>
                  <a:cubicBezTo>
                    <a:pt x="128" y="132"/>
                    <a:pt x="126" y="133"/>
                    <a:pt x="123" y="134"/>
                  </a:cubicBezTo>
                  <a:cubicBezTo>
                    <a:pt x="118" y="135"/>
                    <a:pt x="112" y="136"/>
                    <a:pt x="107" y="137"/>
                  </a:cubicBezTo>
                  <a:cubicBezTo>
                    <a:pt x="101" y="138"/>
                    <a:pt x="96" y="140"/>
                    <a:pt x="91" y="142"/>
                  </a:cubicBezTo>
                  <a:cubicBezTo>
                    <a:pt x="86" y="144"/>
                    <a:pt x="81" y="144"/>
                    <a:pt x="76" y="146"/>
                  </a:cubicBezTo>
                  <a:cubicBezTo>
                    <a:pt x="74" y="145"/>
                    <a:pt x="72" y="144"/>
                    <a:pt x="70" y="143"/>
                  </a:cubicBezTo>
                  <a:cubicBezTo>
                    <a:pt x="81" y="142"/>
                    <a:pt x="92" y="140"/>
                    <a:pt x="102" y="137"/>
                  </a:cubicBezTo>
                  <a:close/>
                  <a:moveTo>
                    <a:pt x="99" y="144"/>
                  </a:moveTo>
                  <a:cubicBezTo>
                    <a:pt x="108" y="142"/>
                    <a:pt x="118" y="139"/>
                    <a:pt x="127" y="137"/>
                  </a:cubicBezTo>
                  <a:cubicBezTo>
                    <a:pt x="128" y="137"/>
                    <a:pt x="128" y="137"/>
                    <a:pt x="128" y="137"/>
                  </a:cubicBezTo>
                  <a:cubicBezTo>
                    <a:pt x="127" y="137"/>
                    <a:pt x="126" y="138"/>
                    <a:pt x="125" y="138"/>
                  </a:cubicBezTo>
                  <a:cubicBezTo>
                    <a:pt x="121" y="140"/>
                    <a:pt x="116" y="141"/>
                    <a:pt x="112" y="143"/>
                  </a:cubicBezTo>
                  <a:cubicBezTo>
                    <a:pt x="107" y="144"/>
                    <a:pt x="103" y="146"/>
                    <a:pt x="98" y="147"/>
                  </a:cubicBezTo>
                  <a:cubicBezTo>
                    <a:pt x="94" y="148"/>
                    <a:pt x="89" y="149"/>
                    <a:pt x="85" y="151"/>
                  </a:cubicBezTo>
                  <a:cubicBezTo>
                    <a:pt x="83" y="149"/>
                    <a:pt x="80" y="148"/>
                    <a:pt x="78" y="147"/>
                  </a:cubicBezTo>
                  <a:cubicBezTo>
                    <a:pt x="85" y="147"/>
                    <a:pt x="93" y="145"/>
                    <a:pt x="99" y="144"/>
                  </a:cubicBezTo>
                  <a:close/>
                  <a:moveTo>
                    <a:pt x="102" y="149"/>
                  </a:moveTo>
                  <a:cubicBezTo>
                    <a:pt x="107" y="148"/>
                    <a:pt x="112" y="147"/>
                    <a:pt x="117" y="146"/>
                  </a:cubicBezTo>
                  <a:cubicBezTo>
                    <a:pt x="115" y="146"/>
                    <a:pt x="114" y="147"/>
                    <a:pt x="113" y="147"/>
                  </a:cubicBezTo>
                  <a:cubicBezTo>
                    <a:pt x="105" y="149"/>
                    <a:pt x="99" y="152"/>
                    <a:pt x="92" y="154"/>
                  </a:cubicBezTo>
                  <a:cubicBezTo>
                    <a:pt x="92" y="154"/>
                    <a:pt x="92" y="154"/>
                    <a:pt x="91" y="154"/>
                  </a:cubicBezTo>
                  <a:cubicBezTo>
                    <a:pt x="90" y="153"/>
                    <a:pt x="89" y="152"/>
                    <a:pt x="87" y="152"/>
                  </a:cubicBezTo>
                  <a:cubicBezTo>
                    <a:pt x="92" y="152"/>
                    <a:pt x="97" y="150"/>
                    <a:pt x="102" y="149"/>
                  </a:cubicBezTo>
                  <a:close/>
                  <a:moveTo>
                    <a:pt x="104" y="152"/>
                  </a:moveTo>
                  <a:cubicBezTo>
                    <a:pt x="109" y="150"/>
                    <a:pt x="113" y="149"/>
                    <a:pt x="118" y="148"/>
                  </a:cubicBezTo>
                  <a:cubicBezTo>
                    <a:pt x="123" y="147"/>
                    <a:pt x="115" y="150"/>
                    <a:pt x="115" y="150"/>
                  </a:cubicBezTo>
                  <a:cubicBezTo>
                    <a:pt x="113" y="151"/>
                    <a:pt x="110" y="152"/>
                    <a:pt x="108" y="152"/>
                  </a:cubicBezTo>
                  <a:cubicBezTo>
                    <a:pt x="104" y="154"/>
                    <a:pt x="101" y="154"/>
                    <a:pt x="98" y="156"/>
                  </a:cubicBezTo>
                  <a:cubicBezTo>
                    <a:pt x="97" y="157"/>
                    <a:pt x="97" y="157"/>
                    <a:pt x="97" y="157"/>
                  </a:cubicBezTo>
                  <a:cubicBezTo>
                    <a:pt x="96" y="156"/>
                    <a:pt x="95" y="155"/>
                    <a:pt x="93" y="155"/>
                  </a:cubicBezTo>
                  <a:cubicBezTo>
                    <a:pt x="97" y="154"/>
                    <a:pt x="100" y="153"/>
                    <a:pt x="104" y="152"/>
                  </a:cubicBezTo>
                  <a:close/>
                  <a:moveTo>
                    <a:pt x="105" y="156"/>
                  </a:moveTo>
                  <a:cubicBezTo>
                    <a:pt x="106" y="156"/>
                    <a:pt x="108" y="155"/>
                    <a:pt x="109" y="155"/>
                  </a:cubicBezTo>
                  <a:cubicBezTo>
                    <a:pt x="110" y="155"/>
                    <a:pt x="115" y="153"/>
                    <a:pt x="113" y="154"/>
                  </a:cubicBezTo>
                  <a:cubicBezTo>
                    <a:pt x="110" y="156"/>
                    <a:pt x="105" y="156"/>
                    <a:pt x="103" y="159"/>
                  </a:cubicBezTo>
                  <a:cubicBezTo>
                    <a:pt x="103" y="159"/>
                    <a:pt x="103" y="159"/>
                    <a:pt x="103" y="160"/>
                  </a:cubicBezTo>
                  <a:cubicBezTo>
                    <a:pt x="101" y="159"/>
                    <a:pt x="100" y="158"/>
                    <a:pt x="99" y="157"/>
                  </a:cubicBezTo>
                  <a:cubicBezTo>
                    <a:pt x="101" y="157"/>
                    <a:pt x="103" y="157"/>
                    <a:pt x="105" y="156"/>
                  </a:cubicBezTo>
                  <a:close/>
                  <a:moveTo>
                    <a:pt x="103" y="160"/>
                  </a:moveTo>
                  <a:cubicBezTo>
                    <a:pt x="103" y="160"/>
                    <a:pt x="107" y="160"/>
                    <a:pt x="108" y="161"/>
                  </a:cubicBezTo>
                  <a:cubicBezTo>
                    <a:pt x="107" y="161"/>
                    <a:pt x="107" y="161"/>
                    <a:pt x="106" y="162"/>
                  </a:cubicBezTo>
                  <a:cubicBezTo>
                    <a:pt x="105" y="161"/>
                    <a:pt x="104" y="160"/>
                    <a:pt x="103" y="160"/>
                  </a:cubicBezTo>
                  <a:cubicBezTo>
                    <a:pt x="103" y="160"/>
                    <a:pt x="103" y="160"/>
                    <a:pt x="103" y="160"/>
                  </a:cubicBezTo>
                  <a:close/>
                  <a:moveTo>
                    <a:pt x="161" y="103"/>
                  </a:moveTo>
                  <a:cubicBezTo>
                    <a:pt x="142" y="111"/>
                    <a:pt x="120" y="114"/>
                    <a:pt x="99" y="119"/>
                  </a:cubicBezTo>
                  <a:cubicBezTo>
                    <a:pt x="91" y="121"/>
                    <a:pt x="83" y="123"/>
                    <a:pt x="75" y="124"/>
                  </a:cubicBezTo>
                  <a:cubicBezTo>
                    <a:pt x="79" y="123"/>
                    <a:pt x="84" y="121"/>
                    <a:pt x="88" y="120"/>
                  </a:cubicBezTo>
                  <a:cubicBezTo>
                    <a:pt x="103" y="115"/>
                    <a:pt x="117" y="111"/>
                    <a:pt x="132" y="108"/>
                  </a:cubicBezTo>
                  <a:cubicBezTo>
                    <a:pt x="139" y="106"/>
                    <a:pt x="146" y="104"/>
                    <a:pt x="153" y="102"/>
                  </a:cubicBezTo>
                  <a:cubicBezTo>
                    <a:pt x="156" y="101"/>
                    <a:pt x="159" y="100"/>
                    <a:pt x="162" y="98"/>
                  </a:cubicBezTo>
                  <a:cubicBezTo>
                    <a:pt x="163" y="98"/>
                    <a:pt x="164" y="98"/>
                    <a:pt x="165" y="98"/>
                  </a:cubicBezTo>
                  <a:cubicBezTo>
                    <a:pt x="166" y="98"/>
                    <a:pt x="166" y="98"/>
                    <a:pt x="166" y="97"/>
                  </a:cubicBezTo>
                  <a:cubicBezTo>
                    <a:pt x="166" y="97"/>
                    <a:pt x="166" y="97"/>
                    <a:pt x="167" y="97"/>
                  </a:cubicBezTo>
                  <a:cubicBezTo>
                    <a:pt x="165" y="99"/>
                    <a:pt x="163" y="101"/>
                    <a:pt x="161" y="103"/>
                  </a:cubicBezTo>
                  <a:close/>
                  <a:moveTo>
                    <a:pt x="168" y="96"/>
                  </a:moveTo>
                  <a:cubicBezTo>
                    <a:pt x="168" y="96"/>
                    <a:pt x="168" y="96"/>
                    <a:pt x="167" y="96"/>
                  </a:cubicBezTo>
                  <a:cubicBezTo>
                    <a:pt x="165" y="97"/>
                    <a:pt x="163" y="97"/>
                    <a:pt x="161" y="98"/>
                  </a:cubicBezTo>
                  <a:cubicBezTo>
                    <a:pt x="161" y="98"/>
                    <a:pt x="160" y="98"/>
                    <a:pt x="159" y="99"/>
                  </a:cubicBezTo>
                  <a:cubicBezTo>
                    <a:pt x="144" y="102"/>
                    <a:pt x="128" y="104"/>
                    <a:pt x="114" y="108"/>
                  </a:cubicBezTo>
                  <a:cubicBezTo>
                    <a:pt x="99" y="112"/>
                    <a:pt x="84" y="117"/>
                    <a:pt x="69" y="121"/>
                  </a:cubicBezTo>
                  <a:cubicBezTo>
                    <a:pt x="64" y="122"/>
                    <a:pt x="59" y="123"/>
                    <a:pt x="55" y="124"/>
                  </a:cubicBezTo>
                  <a:cubicBezTo>
                    <a:pt x="69" y="119"/>
                    <a:pt x="83" y="115"/>
                    <a:pt x="98" y="111"/>
                  </a:cubicBezTo>
                  <a:cubicBezTo>
                    <a:pt x="113" y="107"/>
                    <a:pt x="128" y="104"/>
                    <a:pt x="143" y="101"/>
                  </a:cubicBezTo>
                  <a:cubicBezTo>
                    <a:pt x="151" y="99"/>
                    <a:pt x="159" y="96"/>
                    <a:pt x="168" y="94"/>
                  </a:cubicBezTo>
                  <a:cubicBezTo>
                    <a:pt x="169" y="94"/>
                    <a:pt x="169" y="94"/>
                    <a:pt x="169" y="94"/>
                  </a:cubicBezTo>
                  <a:cubicBezTo>
                    <a:pt x="170" y="94"/>
                    <a:pt x="170" y="93"/>
                    <a:pt x="170" y="93"/>
                  </a:cubicBezTo>
                  <a:cubicBezTo>
                    <a:pt x="169" y="94"/>
                    <a:pt x="168" y="95"/>
                    <a:pt x="168" y="96"/>
                  </a:cubicBezTo>
                  <a:close/>
                  <a:moveTo>
                    <a:pt x="171" y="92"/>
                  </a:moveTo>
                  <a:cubicBezTo>
                    <a:pt x="171" y="92"/>
                    <a:pt x="171" y="92"/>
                    <a:pt x="171" y="92"/>
                  </a:cubicBezTo>
                  <a:cubicBezTo>
                    <a:pt x="156" y="96"/>
                    <a:pt x="141" y="99"/>
                    <a:pt x="126" y="102"/>
                  </a:cubicBezTo>
                  <a:cubicBezTo>
                    <a:pt x="111" y="105"/>
                    <a:pt x="97" y="109"/>
                    <a:pt x="82" y="113"/>
                  </a:cubicBezTo>
                  <a:cubicBezTo>
                    <a:pt x="67" y="117"/>
                    <a:pt x="53" y="121"/>
                    <a:pt x="38" y="124"/>
                  </a:cubicBezTo>
                  <a:cubicBezTo>
                    <a:pt x="37" y="124"/>
                    <a:pt x="37" y="124"/>
                    <a:pt x="36" y="124"/>
                  </a:cubicBezTo>
                  <a:cubicBezTo>
                    <a:pt x="36" y="124"/>
                    <a:pt x="36" y="124"/>
                    <a:pt x="36" y="124"/>
                  </a:cubicBezTo>
                  <a:cubicBezTo>
                    <a:pt x="36" y="124"/>
                    <a:pt x="37" y="124"/>
                    <a:pt x="38" y="123"/>
                  </a:cubicBezTo>
                  <a:cubicBezTo>
                    <a:pt x="41" y="122"/>
                    <a:pt x="45" y="121"/>
                    <a:pt x="48" y="120"/>
                  </a:cubicBezTo>
                  <a:cubicBezTo>
                    <a:pt x="56" y="117"/>
                    <a:pt x="64" y="116"/>
                    <a:pt x="72" y="114"/>
                  </a:cubicBezTo>
                  <a:cubicBezTo>
                    <a:pt x="86" y="110"/>
                    <a:pt x="101" y="105"/>
                    <a:pt x="116" y="102"/>
                  </a:cubicBezTo>
                  <a:cubicBezTo>
                    <a:pt x="131" y="99"/>
                    <a:pt x="146" y="96"/>
                    <a:pt x="161" y="91"/>
                  </a:cubicBezTo>
                  <a:cubicBezTo>
                    <a:pt x="165" y="90"/>
                    <a:pt x="168" y="89"/>
                    <a:pt x="171" y="88"/>
                  </a:cubicBezTo>
                  <a:cubicBezTo>
                    <a:pt x="172" y="88"/>
                    <a:pt x="172" y="87"/>
                    <a:pt x="172" y="87"/>
                  </a:cubicBezTo>
                  <a:cubicBezTo>
                    <a:pt x="174" y="87"/>
                    <a:pt x="175" y="86"/>
                    <a:pt x="177" y="86"/>
                  </a:cubicBezTo>
                  <a:cubicBezTo>
                    <a:pt x="175" y="88"/>
                    <a:pt x="173" y="90"/>
                    <a:pt x="171" y="92"/>
                  </a:cubicBezTo>
                  <a:close/>
                  <a:moveTo>
                    <a:pt x="108" y="103"/>
                  </a:moveTo>
                  <a:cubicBezTo>
                    <a:pt x="118" y="100"/>
                    <a:pt x="129" y="98"/>
                    <a:pt x="139" y="96"/>
                  </a:cubicBezTo>
                  <a:cubicBezTo>
                    <a:pt x="144" y="95"/>
                    <a:pt x="149" y="94"/>
                    <a:pt x="154" y="93"/>
                  </a:cubicBezTo>
                  <a:cubicBezTo>
                    <a:pt x="150" y="94"/>
                    <a:pt x="147" y="95"/>
                    <a:pt x="143" y="95"/>
                  </a:cubicBezTo>
                  <a:cubicBezTo>
                    <a:pt x="131" y="98"/>
                    <a:pt x="120" y="101"/>
                    <a:pt x="108" y="103"/>
                  </a:cubicBezTo>
                  <a:close/>
                  <a:moveTo>
                    <a:pt x="178" y="85"/>
                  </a:moveTo>
                  <a:cubicBezTo>
                    <a:pt x="178" y="85"/>
                    <a:pt x="178" y="85"/>
                    <a:pt x="178" y="85"/>
                  </a:cubicBezTo>
                  <a:cubicBezTo>
                    <a:pt x="176" y="85"/>
                    <a:pt x="175" y="86"/>
                    <a:pt x="173" y="86"/>
                  </a:cubicBezTo>
                  <a:cubicBezTo>
                    <a:pt x="173" y="86"/>
                    <a:pt x="173" y="86"/>
                    <a:pt x="172" y="86"/>
                  </a:cubicBezTo>
                  <a:cubicBezTo>
                    <a:pt x="165" y="89"/>
                    <a:pt x="158" y="91"/>
                    <a:pt x="150" y="93"/>
                  </a:cubicBezTo>
                  <a:cubicBezTo>
                    <a:pt x="135" y="96"/>
                    <a:pt x="119" y="100"/>
                    <a:pt x="104" y="103"/>
                  </a:cubicBezTo>
                  <a:cubicBezTo>
                    <a:pt x="95" y="106"/>
                    <a:pt x="85" y="108"/>
                    <a:pt x="76" y="111"/>
                  </a:cubicBezTo>
                  <a:cubicBezTo>
                    <a:pt x="66" y="114"/>
                    <a:pt x="56" y="115"/>
                    <a:pt x="46" y="117"/>
                  </a:cubicBezTo>
                  <a:cubicBezTo>
                    <a:pt x="41" y="118"/>
                    <a:pt x="36" y="119"/>
                    <a:pt x="32" y="120"/>
                  </a:cubicBezTo>
                  <a:cubicBezTo>
                    <a:pt x="30" y="121"/>
                    <a:pt x="23" y="122"/>
                    <a:pt x="28" y="121"/>
                  </a:cubicBezTo>
                  <a:cubicBezTo>
                    <a:pt x="30" y="120"/>
                    <a:pt x="33" y="119"/>
                    <a:pt x="35" y="118"/>
                  </a:cubicBezTo>
                  <a:cubicBezTo>
                    <a:pt x="45" y="115"/>
                    <a:pt x="55" y="112"/>
                    <a:pt x="65" y="110"/>
                  </a:cubicBezTo>
                  <a:cubicBezTo>
                    <a:pt x="85" y="105"/>
                    <a:pt x="106" y="100"/>
                    <a:pt x="126" y="95"/>
                  </a:cubicBezTo>
                  <a:cubicBezTo>
                    <a:pt x="136" y="93"/>
                    <a:pt x="147" y="90"/>
                    <a:pt x="157" y="87"/>
                  </a:cubicBezTo>
                  <a:cubicBezTo>
                    <a:pt x="166" y="85"/>
                    <a:pt x="175" y="81"/>
                    <a:pt x="184" y="78"/>
                  </a:cubicBezTo>
                  <a:cubicBezTo>
                    <a:pt x="182" y="80"/>
                    <a:pt x="180" y="83"/>
                    <a:pt x="178" y="85"/>
                  </a:cubicBezTo>
                  <a:close/>
                  <a:moveTo>
                    <a:pt x="61" y="106"/>
                  </a:moveTo>
                  <a:cubicBezTo>
                    <a:pt x="54" y="108"/>
                    <a:pt x="47" y="109"/>
                    <a:pt x="40" y="111"/>
                  </a:cubicBezTo>
                  <a:cubicBezTo>
                    <a:pt x="33" y="113"/>
                    <a:pt x="26" y="114"/>
                    <a:pt x="20" y="117"/>
                  </a:cubicBezTo>
                  <a:cubicBezTo>
                    <a:pt x="19" y="117"/>
                    <a:pt x="19" y="117"/>
                    <a:pt x="18" y="118"/>
                  </a:cubicBezTo>
                  <a:cubicBezTo>
                    <a:pt x="16" y="117"/>
                    <a:pt x="14" y="115"/>
                    <a:pt x="12" y="114"/>
                  </a:cubicBezTo>
                  <a:cubicBezTo>
                    <a:pt x="18" y="114"/>
                    <a:pt x="23" y="112"/>
                    <a:pt x="29" y="110"/>
                  </a:cubicBezTo>
                  <a:cubicBezTo>
                    <a:pt x="36" y="108"/>
                    <a:pt x="44" y="106"/>
                    <a:pt x="51" y="104"/>
                  </a:cubicBezTo>
                  <a:cubicBezTo>
                    <a:pt x="65" y="101"/>
                    <a:pt x="79" y="99"/>
                    <a:pt x="93" y="96"/>
                  </a:cubicBezTo>
                  <a:cubicBezTo>
                    <a:pt x="82" y="99"/>
                    <a:pt x="72" y="103"/>
                    <a:pt x="61" y="106"/>
                  </a:cubicBezTo>
                  <a:close/>
                  <a:moveTo>
                    <a:pt x="58" y="140"/>
                  </a:moveTo>
                  <a:cubicBezTo>
                    <a:pt x="69" y="145"/>
                    <a:pt x="79" y="150"/>
                    <a:pt x="89" y="155"/>
                  </a:cubicBezTo>
                  <a:cubicBezTo>
                    <a:pt x="94" y="158"/>
                    <a:pt x="100" y="160"/>
                    <a:pt x="105" y="164"/>
                  </a:cubicBezTo>
                  <a:cubicBezTo>
                    <a:pt x="105" y="164"/>
                    <a:pt x="104" y="165"/>
                    <a:pt x="104" y="166"/>
                  </a:cubicBezTo>
                  <a:cubicBezTo>
                    <a:pt x="98" y="164"/>
                    <a:pt x="93" y="160"/>
                    <a:pt x="87" y="157"/>
                  </a:cubicBezTo>
                  <a:cubicBezTo>
                    <a:pt x="77" y="153"/>
                    <a:pt x="67" y="148"/>
                    <a:pt x="58" y="143"/>
                  </a:cubicBezTo>
                  <a:cubicBezTo>
                    <a:pt x="51" y="140"/>
                    <a:pt x="45" y="137"/>
                    <a:pt x="38" y="133"/>
                  </a:cubicBezTo>
                  <a:cubicBezTo>
                    <a:pt x="29" y="128"/>
                    <a:pt x="20" y="122"/>
                    <a:pt x="10" y="119"/>
                  </a:cubicBezTo>
                  <a:cubicBezTo>
                    <a:pt x="10" y="119"/>
                    <a:pt x="10" y="119"/>
                    <a:pt x="10" y="119"/>
                  </a:cubicBezTo>
                  <a:cubicBezTo>
                    <a:pt x="11" y="118"/>
                    <a:pt x="11" y="117"/>
                    <a:pt x="11" y="116"/>
                  </a:cubicBezTo>
                  <a:cubicBezTo>
                    <a:pt x="26" y="125"/>
                    <a:pt x="43" y="132"/>
                    <a:pt x="58" y="140"/>
                  </a:cubicBezTo>
                  <a:close/>
                  <a:moveTo>
                    <a:pt x="199" y="62"/>
                  </a:moveTo>
                  <a:cubicBezTo>
                    <a:pt x="199" y="62"/>
                    <a:pt x="198" y="62"/>
                    <a:pt x="198" y="63"/>
                  </a:cubicBezTo>
                  <a:cubicBezTo>
                    <a:pt x="183" y="65"/>
                    <a:pt x="168" y="69"/>
                    <a:pt x="153" y="71"/>
                  </a:cubicBezTo>
                  <a:cubicBezTo>
                    <a:pt x="138" y="74"/>
                    <a:pt x="123" y="77"/>
                    <a:pt x="107" y="81"/>
                  </a:cubicBezTo>
                  <a:cubicBezTo>
                    <a:pt x="92" y="84"/>
                    <a:pt x="77" y="89"/>
                    <a:pt x="62" y="93"/>
                  </a:cubicBezTo>
                  <a:cubicBezTo>
                    <a:pt x="54" y="95"/>
                    <a:pt x="47" y="97"/>
                    <a:pt x="40" y="99"/>
                  </a:cubicBezTo>
                  <a:cubicBezTo>
                    <a:pt x="37" y="100"/>
                    <a:pt x="35" y="101"/>
                    <a:pt x="32" y="101"/>
                  </a:cubicBezTo>
                  <a:cubicBezTo>
                    <a:pt x="42" y="98"/>
                    <a:pt x="51" y="95"/>
                    <a:pt x="61" y="92"/>
                  </a:cubicBezTo>
                  <a:cubicBezTo>
                    <a:pt x="76" y="87"/>
                    <a:pt x="91" y="83"/>
                    <a:pt x="105" y="79"/>
                  </a:cubicBezTo>
                  <a:cubicBezTo>
                    <a:pt x="120" y="76"/>
                    <a:pt x="135" y="72"/>
                    <a:pt x="151" y="69"/>
                  </a:cubicBezTo>
                  <a:cubicBezTo>
                    <a:pt x="165" y="67"/>
                    <a:pt x="179" y="65"/>
                    <a:pt x="193" y="61"/>
                  </a:cubicBezTo>
                  <a:cubicBezTo>
                    <a:pt x="196" y="60"/>
                    <a:pt x="199" y="59"/>
                    <a:pt x="203" y="58"/>
                  </a:cubicBezTo>
                  <a:cubicBezTo>
                    <a:pt x="202" y="59"/>
                    <a:pt x="200" y="61"/>
                    <a:pt x="199" y="62"/>
                  </a:cubicBezTo>
                  <a:close/>
                  <a:moveTo>
                    <a:pt x="191" y="71"/>
                  </a:moveTo>
                  <a:cubicBezTo>
                    <a:pt x="179" y="74"/>
                    <a:pt x="167" y="78"/>
                    <a:pt x="154" y="81"/>
                  </a:cubicBezTo>
                  <a:cubicBezTo>
                    <a:pt x="153" y="82"/>
                    <a:pt x="151" y="82"/>
                    <a:pt x="149" y="83"/>
                  </a:cubicBezTo>
                  <a:cubicBezTo>
                    <a:pt x="137" y="85"/>
                    <a:pt x="125" y="89"/>
                    <a:pt x="113" y="92"/>
                  </a:cubicBezTo>
                  <a:cubicBezTo>
                    <a:pt x="109" y="92"/>
                    <a:pt x="105" y="93"/>
                    <a:pt x="101" y="94"/>
                  </a:cubicBezTo>
                  <a:cubicBezTo>
                    <a:pt x="86" y="97"/>
                    <a:pt x="70" y="100"/>
                    <a:pt x="55" y="103"/>
                  </a:cubicBezTo>
                  <a:cubicBezTo>
                    <a:pt x="48" y="104"/>
                    <a:pt x="40" y="106"/>
                    <a:pt x="33" y="108"/>
                  </a:cubicBezTo>
                  <a:cubicBezTo>
                    <a:pt x="30" y="109"/>
                    <a:pt x="27" y="110"/>
                    <a:pt x="23" y="111"/>
                  </a:cubicBezTo>
                  <a:cubicBezTo>
                    <a:pt x="22" y="112"/>
                    <a:pt x="20" y="112"/>
                    <a:pt x="19" y="113"/>
                  </a:cubicBezTo>
                  <a:cubicBezTo>
                    <a:pt x="16" y="113"/>
                    <a:pt x="14" y="113"/>
                    <a:pt x="12" y="114"/>
                  </a:cubicBezTo>
                  <a:cubicBezTo>
                    <a:pt x="19" y="111"/>
                    <a:pt x="25" y="108"/>
                    <a:pt x="32" y="106"/>
                  </a:cubicBezTo>
                  <a:cubicBezTo>
                    <a:pt x="40" y="104"/>
                    <a:pt x="48" y="102"/>
                    <a:pt x="56" y="100"/>
                  </a:cubicBezTo>
                  <a:cubicBezTo>
                    <a:pt x="71" y="95"/>
                    <a:pt x="86" y="92"/>
                    <a:pt x="101" y="88"/>
                  </a:cubicBezTo>
                  <a:cubicBezTo>
                    <a:pt x="131" y="80"/>
                    <a:pt x="161" y="75"/>
                    <a:pt x="190" y="66"/>
                  </a:cubicBezTo>
                  <a:cubicBezTo>
                    <a:pt x="193" y="65"/>
                    <a:pt x="195" y="65"/>
                    <a:pt x="197" y="64"/>
                  </a:cubicBezTo>
                  <a:cubicBezTo>
                    <a:pt x="195" y="66"/>
                    <a:pt x="193" y="69"/>
                    <a:pt x="191" y="71"/>
                  </a:cubicBezTo>
                  <a:close/>
                  <a:moveTo>
                    <a:pt x="9" y="121"/>
                  </a:moveTo>
                  <a:cubicBezTo>
                    <a:pt x="10" y="121"/>
                    <a:pt x="10" y="121"/>
                    <a:pt x="10" y="121"/>
                  </a:cubicBezTo>
                  <a:cubicBezTo>
                    <a:pt x="20" y="125"/>
                    <a:pt x="29" y="131"/>
                    <a:pt x="38" y="136"/>
                  </a:cubicBezTo>
                  <a:cubicBezTo>
                    <a:pt x="44" y="139"/>
                    <a:pt x="51" y="142"/>
                    <a:pt x="57" y="145"/>
                  </a:cubicBezTo>
                  <a:cubicBezTo>
                    <a:pt x="67" y="150"/>
                    <a:pt x="77" y="155"/>
                    <a:pt x="87" y="160"/>
                  </a:cubicBezTo>
                  <a:cubicBezTo>
                    <a:pt x="92" y="163"/>
                    <a:pt x="98" y="166"/>
                    <a:pt x="104" y="168"/>
                  </a:cubicBezTo>
                  <a:cubicBezTo>
                    <a:pt x="103" y="169"/>
                    <a:pt x="103" y="170"/>
                    <a:pt x="103" y="171"/>
                  </a:cubicBezTo>
                  <a:cubicBezTo>
                    <a:pt x="87" y="163"/>
                    <a:pt x="70" y="155"/>
                    <a:pt x="53" y="148"/>
                  </a:cubicBezTo>
                  <a:cubicBezTo>
                    <a:pt x="38" y="141"/>
                    <a:pt x="23" y="133"/>
                    <a:pt x="9" y="125"/>
                  </a:cubicBezTo>
                  <a:cubicBezTo>
                    <a:pt x="9" y="124"/>
                    <a:pt x="9" y="122"/>
                    <a:pt x="9" y="121"/>
                  </a:cubicBezTo>
                  <a:close/>
                  <a:moveTo>
                    <a:pt x="106" y="168"/>
                  </a:moveTo>
                  <a:cubicBezTo>
                    <a:pt x="106" y="168"/>
                    <a:pt x="106" y="168"/>
                    <a:pt x="107" y="168"/>
                  </a:cubicBezTo>
                  <a:cubicBezTo>
                    <a:pt x="112" y="163"/>
                    <a:pt x="116" y="158"/>
                    <a:pt x="121" y="153"/>
                  </a:cubicBezTo>
                  <a:cubicBezTo>
                    <a:pt x="131" y="143"/>
                    <a:pt x="140" y="132"/>
                    <a:pt x="150" y="122"/>
                  </a:cubicBezTo>
                  <a:cubicBezTo>
                    <a:pt x="170" y="101"/>
                    <a:pt x="189" y="80"/>
                    <a:pt x="209" y="60"/>
                  </a:cubicBezTo>
                  <a:cubicBezTo>
                    <a:pt x="210" y="58"/>
                    <a:pt x="212" y="56"/>
                    <a:pt x="214" y="55"/>
                  </a:cubicBezTo>
                  <a:cubicBezTo>
                    <a:pt x="214" y="55"/>
                    <a:pt x="214" y="56"/>
                    <a:pt x="214" y="57"/>
                  </a:cubicBezTo>
                  <a:cubicBezTo>
                    <a:pt x="214" y="57"/>
                    <a:pt x="214" y="57"/>
                    <a:pt x="214" y="57"/>
                  </a:cubicBezTo>
                  <a:cubicBezTo>
                    <a:pt x="205" y="65"/>
                    <a:pt x="198" y="74"/>
                    <a:pt x="190" y="82"/>
                  </a:cubicBezTo>
                  <a:cubicBezTo>
                    <a:pt x="182" y="91"/>
                    <a:pt x="174" y="99"/>
                    <a:pt x="166" y="107"/>
                  </a:cubicBezTo>
                  <a:cubicBezTo>
                    <a:pt x="148" y="126"/>
                    <a:pt x="130" y="145"/>
                    <a:pt x="112" y="164"/>
                  </a:cubicBezTo>
                  <a:cubicBezTo>
                    <a:pt x="110" y="167"/>
                    <a:pt x="107" y="169"/>
                    <a:pt x="105" y="172"/>
                  </a:cubicBezTo>
                  <a:cubicBezTo>
                    <a:pt x="105" y="170"/>
                    <a:pt x="106" y="169"/>
                    <a:pt x="106" y="168"/>
                  </a:cubicBezTo>
                  <a:close/>
                  <a:moveTo>
                    <a:pt x="26" y="97"/>
                  </a:moveTo>
                  <a:cubicBezTo>
                    <a:pt x="56" y="89"/>
                    <a:pt x="87" y="80"/>
                    <a:pt x="117" y="74"/>
                  </a:cubicBezTo>
                  <a:cubicBezTo>
                    <a:pt x="133" y="71"/>
                    <a:pt x="149" y="68"/>
                    <a:pt x="164" y="65"/>
                  </a:cubicBezTo>
                  <a:cubicBezTo>
                    <a:pt x="172" y="64"/>
                    <a:pt x="179" y="62"/>
                    <a:pt x="187" y="61"/>
                  </a:cubicBezTo>
                  <a:cubicBezTo>
                    <a:pt x="190" y="60"/>
                    <a:pt x="194" y="59"/>
                    <a:pt x="198" y="59"/>
                  </a:cubicBezTo>
                  <a:cubicBezTo>
                    <a:pt x="198" y="58"/>
                    <a:pt x="199" y="58"/>
                    <a:pt x="200" y="58"/>
                  </a:cubicBezTo>
                  <a:cubicBezTo>
                    <a:pt x="200" y="58"/>
                    <a:pt x="200" y="58"/>
                    <a:pt x="200" y="58"/>
                  </a:cubicBezTo>
                  <a:cubicBezTo>
                    <a:pt x="199" y="59"/>
                    <a:pt x="198" y="59"/>
                    <a:pt x="197" y="59"/>
                  </a:cubicBezTo>
                  <a:cubicBezTo>
                    <a:pt x="184" y="64"/>
                    <a:pt x="169" y="65"/>
                    <a:pt x="156" y="68"/>
                  </a:cubicBezTo>
                  <a:cubicBezTo>
                    <a:pt x="141" y="71"/>
                    <a:pt x="125" y="73"/>
                    <a:pt x="110" y="77"/>
                  </a:cubicBezTo>
                  <a:cubicBezTo>
                    <a:pt x="81" y="85"/>
                    <a:pt x="52" y="93"/>
                    <a:pt x="23" y="104"/>
                  </a:cubicBezTo>
                  <a:cubicBezTo>
                    <a:pt x="22" y="104"/>
                    <a:pt x="21" y="104"/>
                    <a:pt x="20" y="105"/>
                  </a:cubicBezTo>
                  <a:cubicBezTo>
                    <a:pt x="20" y="105"/>
                    <a:pt x="20" y="105"/>
                    <a:pt x="20" y="105"/>
                  </a:cubicBezTo>
                  <a:cubicBezTo>
                    <a:pt x="22" y="102"/>
                    <a:pt x="24" y="100"/>
                    <a:pt x="26" y="97"/>
                  </a:cubicBezTo>
                  <a:close/>
                  <a:moveTo>
                    <a:pt x="19" y="106"/>
                  </a:moveTo>
                  <a:cubicBezTo>
                    <a:pt x="48" y="98"/>
                    <a:pt x="78" y="89"/>
                    <a:pt x="108" y="82"/>
                  </a:cubicBezTo>
                  <a:cubicBezTo>
                    <a:pt x="123" y="78"/>
                    <a:pt x="138" y="75"/>
                    <a:pt x="154" y="72"/>
                  </a:cubicBezTo>
                  <a:cubicBezTo>
                    <a:pt x="161" y="71"/>
                    <a:pt x="168" y="69"/>
                    <a:pt x="176" y="68"/>
                  </a:cubicBezTo>
                  <a:cubicBezTo>
                    <a:pt x="183" y="66"/>
                    <a:pt x="191" y="65"/>
                    <a:pt x="197" y="63"/>
                  </a:cubicBezTo>
                  <a:cubicBezTo>
                    <a:pt x="168" y="73"/>
                    <a:pt x="138" y="78"/>
                    <a:pt x="108" y="85"/>
                  </a:cubicBezTo>
                  <a:cubicBezTo>
                    <a:pt x="93" y="89"/>
                    <a:pt x="78" y="93"/>
                    <a:pt x="63" y="97"/>
                  </a:cubicBezTo>
                  <a:cubicBezTo>
                    <a:pt x="49" y="101"/>
                    <a:pt x="34" y="104"/>
                    <a:pt x="20" y="110"/>
                  </a:cubicBezTo>
                  <a:cubicBezTo>
                    <a:pt x="18" y="111"/>
                    <a:pt x="15" y="112"/>
                    <a:pt x="13" y="113"/>
                  </a:cubicBezTo>
                  <a:cubicBezTo>
                    <a:pt x="15" y="110"/>
                    <a:pt x="17" y="108"/>
                    <a:pt x="19" y="106"/>
                  </a:cubicBezTo>
                  <a:close/>
                  <a:moveTo>
                    <a:pt x="104" y="178"/>
                  </a:moveTo>
                  <a:cubicBezTo>
                    <a:pt x="104" y="177"/>
                    <a:pt x="104" y="176"/>
                    <a:pt x="104" y="176"/>
                  </a:cubicBezTo>
                  <a:cubicBezTo>
                    <a:pt x="104" y="176"/>
                    <a:pt x="105" y="176"/>
                    <a:pt x="105" y="175"/>
                  </a:cubicBezTo>
                  <a:cubicBezTo>
                    <a:pt x="138" y="140"/>
                    <a:pt x="172" y="105"/>
                    <a:pt x="205" y="70"/>
                  </a:cubicBezTo>
                  <a:cubicBezTo>
                    <a:pt x="208" y="66"/>
                    <a:pt x="211" y="63"/>
                    <a:pt x="215" y="60"/>
                  </a:cubicBezTo>
                  <a:cubicBezTo>
                    <a:pt x="215" y="60"/>
                    <a:pt x="215" y="60"/>
                    <a:pt x="215" y="60"/>
                  </a:cubicBezTo>
                  <a:cubicBezTo>
                    <a:pt x="212" y="63"/>
                    <a:pt x="209" y="67"/>
                    <a:pt x="206" y="70"/>
                  </a:cubicBezTo>
                  <a:cubicBezTo>
                    <a:pt x="200" y="76"/>
                    <a:pt x="194" y="82"/>
                    <a:pt x="188" y="89"/>
                  </a:cubicBezTo>
                  <a:cubicBezTo>
                    <a:pt x="180" y="98"/>
                    <a:pt x="172" y="107"/>
                    <a:pt x="164" y="115"/>
                  </a:cubicBezTo>
                  <a:cubicBezTo>
                    <a:pt x="144" y="136"/>
                    <a:pt x="124" y="156"/>
                    <a:pt x="104" y="177"/>
                  </a:cubicBezTo>
                  <a:cubicBezTo>
                    <a:pt x="104" y="178"/>
                    <a:pt x="104" y="178"/>
                    <a:pt x="104" y="178"/>
                  </a:cubicBezTo>
                  <a:close/>
                  <a:moveTo>
                    <a:pt x="8" y="118"/>
                  </a:moveTo>
                  <a:cubicBezTo>
                    <a:pt x="7" y="122"/>
                    <a:pt x="6" y="126"/>
                    <a:pt x="6" y="130"/>
                  </a:cubicBezTo>
                  <a:cubicBezTo>
                    <a:pt x="5" y="126"/>
                    <a:pt x="6" y="121"/>
                    <a:pt x="8" y="118"/>
                  </a:cubicBezTo>
                  <a:close/>
                  <a:moveTo>
                    <a:pt x="27" y="146"/>
                  </a:moveTo>
                  <a:cubicBezTo>
                    <a:pt x="22" y="143"/>
                    <a:pt x="16" y="141"/>
                    <a:pt x="11" y="137"/>
                  </a:cubicBezTo>
                  <a:cubicBezTo>
                    <a:pt x="11" y="137"/>
                    <a:pt x="10" y="137"/>
                    <a:pt x="10" y="137"/>
                  </a:cubicBezTo>
                  <a:cubicBezTo>
                    <a:pt x="10" y="137"/>
                    <a:pt x="10" y="136"/>
                    <a:pt x="10" y="136"/>
                  </a:cubicBezTo>
                  <a:cubicBezTo>
                    <a:pt x="14" y="138"/>
                    <a:pt x="18" y="140"/>
                    <a:pt x="22" y="142"/>
                  </a:cubicBezTo>
                  <a:cubicBezTo>
                    <a:pt x="32" y="147"/>
                    <a:pt x="43" y="152"/>
                    <a:pt x="53" y="157"/>
                  </a:cubicBezTo>
                  <a:cubicBezTo>
                    <a:pt x="64" y="162"/>
                    <a:pt x="75" y="167"/>
                    <a:pt x="85" y="172"/>
                  </a:cubicBezTo>
                  <a:cubicBezTo>
                    <a:pt x="91" y="175"/>
                    <a:pt x="97" y="177"/>
                    <a:pt x="102" y="180"/>
                  </a:cubicBezTo>
                  <a:cubicBezTo>
                    <a:pt x="102" y="181"/>
                    <a:pt x="102" y="181"/>
                    <a:pt x="102" y="181"/>
                  </a:cubicBezTo>
                  <a:cubicBezTo>
                    <a:pt x="102" y="182"/>
                    <a:pt x="103" y="183"/>
                    <a:pt x="104" y="184"/>
                  </a:cubicBezTo>
                  <a:cubicBezTo>
                    <a:pt x="88" y="178"/>
                    <a:pt x="73" y="169"/>
                    <a:pt x="58" y="162"/>
                  </a:cubicBezTo>
                  <a:cubicBezTo>
                    <a:pt x="48" y="157"/>
                    <a:pt x="37" y="151"/>
                    <a:pt x="27" y="146"/>
                  </a:cubicBezTo>
                  <a:close/>
                  <a:moveTo>
                    <a:pt x="206" y="79"/>
                  </a:moveTo>
                  <a:cubicBezTo>
                    <a:pt x="196" y="90"/>
                    <a:pt x="186" y="101"/>
                    <a:pt x="176" y="111"/>
                  </a:cubicBezTo>
                  <a:cubicBezTo>
                    <a:pt x="155" y="133"/>
                    <a:pt x="135" y="154"/>
                    <a:pt x="114" y="176"/>
                  </a:cubicBezTo>
                  <a:cubicBezTo>
                    <a:pt x="112" y="179"/>
                    <a:pt x="109" y="181"/>
                    <a:pt x="107" y="184"/>
                  </a:cubicBezTo>
                  <a:cubicBezTo>
                    <a:pt x="106" y="183"/>
                    <a:pt x="105" y="182"/>
                    <a:pt x="105" y="181"/>
                  </a:cubicBezTo>
                  <a:cubicBezTo>
                    <a:pt x="105" y="181"/>
                    <a:pt x="105" y="180"/>
                    <a:pt x="105" y="180"/>
                  </a:cubicBezTo>
                  <a:cubicBezTo>
                    <a:pt x="112" y="172"/>
                    <a:pt x="120" y="164"/>
                    <a:pt x="128" y="156"/>
                  </a:cubicBezTo>
                  <a:cubicBezTo>
                    <a:pt x="139" y="144"/>
                    <a:pt x="151" y="133"/>
                    <a:pt x="162" y="121"/>
                  </a:cubicBezTo>
                  <a:cubicBezTo>
                    <a:pt x="180" y="102"/>
                    <a:pt x="197" y="81"/>
                    <a:pt x="216" y="63"/>
                  </a:cubicBezTo>
                  <a:cubicBezTo>
                    <a:pt x="216" y="63"/>
                    <a:pt x="216" y="63"/>
                    <a:pt x="216" y="63"/>
                  </a:cubicBezTo>
                  <a:cubicBezTo>
                    <a:pt x="217" y="63"/>
                    <a:pt x="218" y="64"/>
                    <a:pt x="219" y="65"/>
                  </a:cubicBezTo>
                  <a:cubicBezTo>
                    <a:pt x="218" y="66"/>
                    <a:pt x="216" y="68"/>
                    <a:pt x="215" y="69"/>
                  </a:cubicBezTo>
                  <a:cubicBezTo>
                    <a:pt x="212" y="72"/>
                    <a:pt x="209" y="76"/>
                    <a:pt x="206" y="79"/>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274"/>
            <p:cNvSpPr/>
            <p:nvPr/>
          </p:nvSpPr>
          <p:spPr bwMode="auto">
            <a:xfrm>
              <a:off x="7915521" y="3839597"/>
              <a:ext cx="363538" cy="628650"/>
            </a:xfrm>
            <a:custGeom>
              <a:avLst/>
              <a:gdLst>
                <a:gd name="T0" fmla="*/ 0 w 86"/>
                <a:gd name="T1" fmla="*/ 148 h 148"/>
                <a:gd name="T2" fmla="*/ 86 w 86"/>
                <a:gd name="T3" fmla="*/ 0 h 148"/>
              </a:gdLst>
              <a:ahLst/>
              <a:cxnLst>
                <a:cxn ang="0">
                  <a:pos x="T0" y="T1"/>
                </a:cxn>
                <a:cxn ang="0">
                  <a:pos x="T2" y="T3"/>
                </a:cxn>
              </a:cxnLst>
              <a:rect l="0" t="0" r="r" b="b"/>
              <a:pathLst>
                <a:path w="86" h="148">
                  <a:moveTo>
                    <a:pt x="0" y="148"/>
                  </a:moveTo>
                  <a:cubicBezTo>
                    <a:pt x="20" y="94"/>
                    <a:pt x="66" y="53"/>
                    <a:pt x="86" y="0"/>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275"/>
            <p:cNvSpPr/>
            <p:nvPr/>
          </p:nvSpPr>
          <p:spPr bwMode="auto">
            <a:xfrm>
              <a:off x="7453558" y="3814197"/>
              <a:ext cx="830263" cy="241300"/>
            </a:xfrm>
            <a:custGeom>
              <a:avLst/>
              <a:gdLst>
                <a:gd name="T0" fmla="*/ 0 w 196"/>
                <a:gd name="T1" fmla="*/ 57 h 57"/>
                <a:gd name="T2" fmla="*/ 196 w 196"/>
                <a:gd name="T3" fmla="*/ 0 h 57"/>
              </a:gdLst>
              <a:ahLst/>
              <a:cxnLst>
                <a:cxn ang="0">
                  <a:pos x="T0" y="T1"/>
                </a:cxn>
                <a:cxn ang="0">
                  <a:pos x="T2" y="T3"/>
                </a:cxn>
              </a:cxnLst>
              <a:rect l="0" t="0" r="r" b="b"/>
              <a:pathLst>
                <a:path w="196" h="57">
                  <a:moveTo>
                    <a:pt x="0" y="57"/>
                  </a:moveTo>
                  <a:cubicBezTo>
                    <a:pt x="63" y="34"/>
                    <a:pt x="131" y="20"/>
                    <a:pt x="196" y="0"/>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276"/>
            <p:cNvSpPr/>
            <p:nvPr/>
          </p:nvSpPr>
          <p:spPr bwMode="auto">
            <a:xfrm>
              <a:off x="7596433" y="4149159"/>
              <a:ext cx="157163" cy="365125"/>
            </a:xfrm>
            <a:custGeom>
              <a:avLst/>
              <a:gdLst>
                <a:gd name="T0" fmla="*/ 0 w 37"/>
                <a:gd name="T1" fmla="*/ 0 h 86"/>
                <a:gd name="T2" fmla="*/ 20 w 37"/>
                <a:gd name="T3" fmla="*/ 83 h 86"/>
                <a:gd name="T4" fmla="*/ 37 w 37"/>
                <a:gd name="T5" fmla="*/ 26 h 86"/>
              </a:gdLst>
              <a:ahLst/>
              <a:cxnLst>
                <a:cxn ang="0">
                  <a:pos x="T0" y="T1"/>
                </a:cxn>
                <a:cxn ang="0">
                  <a:pos x="T2" y="T3"/>
                </a:cxn>
                <a:cxn ang="0">
                  <a:pos x="T4" y="T5"/>
                </a:cxn>
              </a:cxnLst>
              <a:rect l="0" t="0" r="r" b="b"/>
              <a:pathLst>
                <a:path w="37" h="86">
                  <a:moveTo>
                    <a:pt x="0" y="0"/>
                  </a:moveTo>
                  <a:cubicBezTo>
                    <a:pt x="6" y="25"/>
                    <a:pt x="16" y="58"/>
                    <a:pt x="20" y="83"/>
                  </a:cubicBezTo>
                  <a:cubicBezTo>
                    <a:pt x="21" y="86"/>
                    <a:pt x="37" y="26"/>
                    <a:pt x="37" y="26"/>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277"/>
            <p:cNvSpPr/>
            <p:nvPr/>
          </p:nvSpPr>
          <p:spPr bwMode="auto">
            <a:xfrm>
              <a:off x="7677396" y="4395222"/>
              <a:ext cx="182563" cy="119063"/>
            </a:xfrm>
            <a:custGeom>
              <a:avLst/>
              <a:gdLst>
                <a:gd name="T0" fmla="*/ 2 w 43"/>
                <a:gd name="T1" fmla="*/ 28 h 28"/>
                <a:gd name="T2" fmla="*/ 43 w 43"/>
                <a:gd name="T3" fmla="*/ 0 h 28"/>
              </a:gdLst>
              <a:ahLst/>
              <a:cxnLst>
                <a:cxn ang="0">
                  <a:pos x="T0" y="T1"/>
                </a:cxn>
                <a:cxn ang="0">
                  <a:pos x="T2" y="T3"/>
                </a:cxn>
              </a:cxnLst>
              <a:rect l="0" t="0" r="r" b="b"/>
              <a:pathLst>
                <a:path w="43" h="28">
                  <a:moveTo>
                    <a:pt x="2" y="28"/>
                  </a:moveTo>
                  <a:cubicBezTo>
                    <a:pt x="0" y="28"/>
                    <a:pt x="26" y="7"/>
                    <a:pt x="43" y="0"/>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278"/>
            <p:cNvSpPr/>
            <p:nvPr/>
          </p:nvSpPr>
          <p:spPr bwMode="auto">
            <a:xfrm>
              <a:off x="7732958" y="4230122"/>
              <a:ext cx="182563" cy="238125"/>
            </a:xfrm>
            <a:custGeom>
              <a:avLst/>
              <a:gdLst>
                <a:gd name="T0" fmla="*/ 0 w 43"/>
                <a:gd name="T1" fmla="*/ 0 h 56"/>
                <a:gd name="T2" fmla="*/ 43 w 43"/>
                <a:gd name="T3" fmla="*/ 56 h 56"/>
              </a:gdLst>
              <a:ahLst/>
              <a:cxnLst>
                <a:cxn ang="0">
                  <a:pos x="T0" y="T1"/>
                </a:cxn>
                <a:cxn ang="0">
                  <a:pos x="T2" y="T3"/>
                </a:cxn>
              </a:cxnLst>
              <a:rect l="0" t="0" r="r" b="b"/>
              <a:pathLst>
                <a:path w="43" h="56">
                  <a:moveTo>
                    <a:pt x="0" y="0"/>
                  </a:moveTo>
                  <a:cubicBezTo>
                    <a:pt x="0" y="0"/>
                    <a:pt x="21" y="27"/>
                    <a:pt x="43" y="56"/>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279"/>
            <p:cNvSpPr/>
            <p:nvPr/>
          </p:nvSpPr>
          <p:spPr bwMode="auto">
            <a:xfrm>
              <a:off x="7710733" y="3839597"/>
              <a:ext cx="568325" cy="390525"/>
            </a:xfrm>
            <a:custGeom>
              <a:avLst/>
              <a:gdLst>
                <a:gd name="T0" fmla="*/ 0 w 134"/>
                <a:gd name="T1" fmla="*/ 92 h 92"/>
                <a:gd name="T2" fmla="*/ 134 w 134"/>
                <a:gd name="T3" fmla="*/ 0 h 92"/>
              </a:gdLst>
              <a:ahLst/>
              <a:cxnLst>
                <a:cxn ang="0">
                  <a:pos x="T0" y="T1"/>
                </a:cxn>
                <a:cxn ang="0">
                  <a:pos x="T2" y="T3"/>
                </a:cxn>
              </a:cxnLst>
              <a:rect l="0" t="0" r="r" b="b"/>
              <a:pathLst>
                <a:path w="134" h="92">
                  <a:moveTo>
                    <a:pt x="0" y="92"/>
                  </a:moveTo>
                  <a:cubicBezTo>
                    <a:pt x="37" y="73"/>
                    <a:pt x="125" y="11"/>
                    <a:pt x="134" y="0"/>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280"/>
            <p:cNvSpPr/>
            <p:nvPr/>
          </p:nvSpPr>
          <p:spPr bwMode="auto">
            <a:xfrm>
              <a:off x="7466258" y="3814197"/>
              <a:ext cx="817563" cy="390525"/>
            </a:xfrm>
            <a:custGeom>
              <a:avLst/>
              <a:gdLst>
                <a:gd name="T0" fmla="*/ 193 w 193"/>
                <a:gd name="T1" fmla="*/ 0 h 92"/>
                <a:gd name="T2" fmla="*/ 64 w 193"/>
                <a:gd name="T3" fmla="*/ 80 h 92"/>
                <a:gd name="T4" fmla="*/ 43 w 193"/>
                <a:gd name="T5" fmla="*/ 86 h 92"/>
                <a:gd name="T6" fmla="*/ 0 w 193"/>
                <a:gd name="T7" fmla="*/ 57 h 92"/>
              </a:gdLst>
              <a:ahLst/>
              <a:cxnLst>
                <a:cxn ang="0">
                  <a:pos x="T0" y="T1"/>
                </a:cxn>
                <a:cxn ang="0">
                  <a:pos x="T2" y="T3"/>
                </a:cxn>
                <a:cxn ang="0">
                  <a:pos x="T4" y="T5"/>
                </a:cxn>
                <a:cxn ang="0">
                  <a:pos x="T6" y="T7"/>
                </a:cxn>
              </a:cxnLst>
              <a:rect l="0" t="0" r="r" b="b"/>
              <a:pathLst>
                <a:path w="193" h="92">
                  <a:moveTo>
                    <a:pt x="193" y="0"/>
                  </a:moveTo>
                  <a:cubicBezTo>
                    <a:pt x="159" y="16"/>
                    <a:pt x="93" y="57"/>
                    <a:pt x="64" y="80"/>
                  </a:cubicBezTo>
                  <a:cubicBezTo>
                    <a:pt x="53" y="89"/>
                    <a:pt x="56" y="92"/>
                    <a:pt x="43" y="86"/>
                  </a:cubicBezTo>
                  <a:cubicBezTo>
                    <a:pt x="29" y="80"/>
                    <a:pt x="14" y="65"/>
                    <a:pt x="0" y="57"/>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77" name="组合 76"/>
            <p:cNvGrpSpPr/>
            <p:nvPr/>
          </p:nvGrpSpPr>
          <p:grpSpPr>
            <a:xfrm>
              <a:off x="9560171" y="5481072"/>
              <a:ext cx="1020763" cy="882650"/>
              <a:chOff x="14673263" y="-457200"/>
              <a:chExt cx="1020763" cy="882650"/>
            </a:xfrm>
          </p:grpSpPr>
          <p:sp>
            <p:nvSpPr>
              <p:cNvPr id="80" name="Freeform 281"/>
              <p:cNvSpPr/>
              <p:nvPr/>
            </p:nvSpPr>
            <p:spPr bwMode="auto">
              <a:xfrm>
                <a:off x="14732000" y="-104775"/>
                <a:ext cx="287338" cy="355600"/>
              </a:xfrm>
              <a:custGeom>
                <a:avLst/>
                <a:gdLst>
                  <a:gd name="T0" fmla="*/ 0 w 68"/>
                  <a:gd name="T1" fmla="*/ 84 h 84"/>
                  <a:gd name="T2" fmla="*/ 68 w 68"/>
                  <a:gd name="T3" fmla="*/ 0 h 84"/>
                </a:gdLst>
                <a:ahLst/>
                <a:cxnLst>
                  <a:cxn ang="0">
                    <a:pos x="T0" y="T1"/>
                  </a:cxn>
                  <a:cxn ang="0">
                    <a:pos x="T2" y="T3"/>
                  </a:cxn>
                </a:cxnLst>
                <a:rect l="0" t="0" r="r" b="b"/>
                <a:pathLst>
                  <a:path w="68" h="84">
                    <a:moveTo>
                      <a:pt x="0" y="84"/>
                    </a:moveTo>
                    <a:cubicBezTo>
                      <a:pt x="25" y="57"/>
                      <a:pt x="41" y="25"/>
                      <a:pt x="68" y="0"/>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282"/>
              <p:cNvSpPr/>
              <p:nvPr/>
            </p:nvSpPr>
            <p:spPr bwMode="auto">
              <a:xfrm>
                <a:off x="15201900" y="-236538"/>
                <a:ext cx="306388" cy="322263"/>
              </a:xfrm>
              <a:custGeom>
                <a:avLst/>
                <a:gdLst>
                  <a:gd name="T0" fmla="*/ 0 w 72"/>
                  <a:gd name="T1" fmla="*/ 76 h 76"/>
                  <a:gd name="T2" fmla="*/ 72 w 72"/>
                  <a:gd name="T3" fmla="*/ 0 h 76"/>
                </a:gdLst>
                <a:ahLst/>
                <a:cxnLst>
                  <a:cxn ang="0">
                    <a:pos x="T0" y="T1"/>
                  </a:cxn>
                  <a:cxn ang="0">
                    <a:pos x="T2" y="T3"/>
                  </a:cxn>
                </a:cxnLst>
                <a:rect l="0" t="0" r="r" b="b"/>
                <a:pathLst>
                  <a:path w="72" h="76">
                    <a:moveTo>
                      <a:pt x="0" y="76"/>
                    </a:moveTo>
                    <a:cubicBezTo>
                      <a:pt x="24" y="52"/>
                      <a:pt x="56" y="31"/>
                      <a:pt x="72" y="0"/>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283"/>
              <p:cNvSpPr/>
              <p:nvPr/>
            </p:nvSpPr>
            <p:spPr bwMode="auto">
              <a:xfrm>
                <a:off x="15019338" y="-109538"/>
                <a:ext cx="182563" cy="195263"/>
              </a:xfrm>
              <a:custGeom>
                <a:avLst/>
                <a:gdLst>
                  <a:gd name="T0" fmla="*/ 0 w 43"/>
                  <a:gd name="T1" fmla="*/ 0 h 46"/>
                  <a:gd name="T2" fmla="*/ 43 w 43"/>
                  <a:gd name="T3" fmla="*/ 46 h 46"/>
                </a:gdLst>
                <a:ahLst/>
                <a:cxnLst>
                  <a:cxn ang="0">
                    <a:pos x="T0" y="T1"/>
                  </a:cxn>
                  <a:cxn ang="0">
                    <a:pos x="T2" y="T3"/>
                  </a:cxn>
                </a:cxnLst>
                <a:rect l="0" t="0" r="r" b="b"/>
                <a:pathLst>
                  <a:path w="43" h="46">
                    <a:moveTo>
                      <a:pt x="0" y="0"/>
                    </a:moveTo>
                    <a:cubicBezTo>
                      <a:pt x="10" y="8"/>
                      <a:pt x="41" y="40"/>
                      <a:pt x="43" y="46"/>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284"/>
              <p:cNvSpPr/>
              <p:nvPr/>
            </p:nvSpPr>
            <p:spPr bwMode="auto">
              <a:xfrm>
                <a:off x="15325725" y="-236538"/>
                <a:ext cx="198438" cy="169863"/>
              </a:xfrm>
              <a:custGeom>
                <a:avLst/>
                <a:gdLst>
                  <a:gd name="T0" fmla="*/ 0 w 47"/>
                  <a:gd name="T1" fmla="*/ 14 h 40"/>
                  <a:gd name="T2" fmla="*/ 43 w 47"/>
                  <a:gd name="T3" fmla="*/ 0 h 40"/>
                  <a:gd name="T4" fmla="*/ 46 w 47"/>
                  <a:gd name="T5" fmla="*/ 40 h 40"/>
                </a:gdLst>
                <a:ahLst/>
                <a:cxnLst>
                  <a:cxn ang="0">
                    <a:pos x="T0" y="T1"/>
                  </a:cxn>
                  <a:cxn ang="0">
                    <a:pos x="T2" y="T3"/>
                  </a:cxn>
                  <a:cxn ang="0">
                    <a:pos x="T4" y="T5"/>
                  </a:cxn>
                </a:cxnLst>
                <a:rect l="0" t="0" r="r" b="b"/>
                <a:pathLst>
                  <a:path w="47" h="40">
                    <a:moveTo>
                      <a:pt x="0" y="14"/>
                    </a:moveTo>
                    <a:cubicBezTo>
                      <a:pt x="14" y="8"/>
                      <a:pt x="30" y="5"/>
                      <a:pt x="43" y="0"/>
                    </a:cubicBezTo>
                    <a:cubicBezTo>
                      <a:pt x="47" y="12"/>
                      <a:pt x="43" y="27"/>
                      <a:pt x="46" y="40"/>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285"/>
              <p:cNvSpPr/>
              <p:nvPr/>
            </p:nvSpPr>
            <p:spPr bwMode="auto">
              <a:xfrm>
                <a:off x="14673263" y="-457200"/>
                <a:ext cx="53975" cy="873125"/>
              </a:xfrm>
              <a:custGeom>
                <a:avLst/>
                <a:gdLst>
                  <a:gd name="T0" fmla="*/ 0 w 13"/>
                  <a:gd name="T1" fmla="*/ 0 h 206"/>
                  <a:gd name="T2" fmla="*/ 6 w 13"/>
                  <a:gd name="T3" fmla="*/ 206 h 206"/>
                </a:gdLst>
                <a:ahLst/>
                <a:cxnLst>
                  <a:cxn ang="0">
                    <a:pos x="T0" y="T1"/>
                  </a:cxn>
                  <a:cxn ang="0">
                    <a:pos x="T2" y="T3"/>
                  </a:cxn>
                </a:cxnLst>
                <a:rect l="0" t="0" r="r" b="b"/>
                <a:pathLst>
                  <a:path w="13" h="206">
                    <a:moveTo>
                      <a:pt x="0" y="0"/>
                    </a:moveTo>
                    <a:cubicBezTo>
                      <a:pt x="13" y="69"/>
                      <a:pt x="6" y="134"/>
                      <a:pt x="6" y="206"/>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286"/>
              <p:cNvSpPr/>
              <p:nvPr/>
            </p:nvSpPr>
            <p:spPr bwMode="auto">
              <a:xfrm>
                <a:off x="14701838" y="412750"/>
                <a:ext cx="992188" cy="12700"/>
              </a:xfrm>
              <a:custGeom>
                <a:avLst/>
                <a:gdLst>
                  <a:gd name="T0" fmla="*/ 0 w 234"/>
                  <a:gd name="T1" fmla="*/ 1 h 3"/>
                  <a:gd name="T2" fmla="*/ 234 w 234"/>
                  <a:gd name="T3" fmla="*/ 0 h 3"/>
                </a:gdLst>
                <a:ahLst/>
                <a:cxnLst>
                  <a:cxn ang="0">
                    <a:pos x="T0" y="T1"/>
                  </a:cxn>
                  <a:cxn ang="0">
                    <a:pos x="T2" y="T3"/>
                  </a:cxn>
                </a:cxnLst>
                <a:rect l="0" t="0" r="r" b="b"/>
                <a:pathLst>
                  <a:path w="234" h="3">
                    <a:moveTo>
                      <a:pt x="0" y="1"/>
                    </a:moveTo>
                    <a:cubicBezTo>
                      <a:pt x="73" y="1"/>
                      <a:pt x="163" y="3"/>
                      <a:pt x="234" y="0"/>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78" name="Freeform 287"/>
            <p:cNvSpPr>
              <a:spLocks noEditPoints="1"/>
            </p:cNvSpPr>
            <p:nvPr/>
          </p:nvSpPr>
          <p:spPr bwMode="auto">
            <a:xfrm>
              <a:off x="9788771" y="3382397"/>
              <a:ext cx="452438" cy="660400"/>
            </a:xfrm>
            <a:custGeom>
              <a:avLst/>
              <a:gdLst>
                <a:gd name="T0" fmla="*/ 64 w 107"/>
                <a:gd name="T1" fmla="*/ 5 h 156"/>
                <a:gd name="T2" fmla="*/ 35 w 107"/>
                <a:gd name="T3" fmla="*/ 6 h 156"/>
                <a:gd name="T4" fmla="*/ 25 w 107"/>
                <a:gd name="T5" fmla="*/ 36 h 156"/>
                <a:gd name="T6" fmla="*/ 47 w 107"/>
                <a:gd name="T7" fmla="*/ 54 h 156"/>
                <a:gd name="T8" fmla="*/ 54 w 107"/>
                <a:gd name="T9" fmla="*/ 95 h 156"/>
                <a:gd name="T10" fmla="*/ 39 w 107"/>
                <a:gd name="T11" fmla="*/ 100 h 156"/>
                <a:gd name="T12" fmla="*/ 16 w 107"/>
                <a:gd name="T13" fmla="*/ 103 h 156"/>
                <a:gd name="T14" fmla="*/ 26 w 107"/>
                <a:gd name="T15" fmla="*/ 146 h 156"/>
                <a:gd name="T16" fmla="*/ 47 w 107"/>
                <a:gd name="T17" fmla="*/ 155 h 156"/>
                <a:gd name="T18" fmla="*/ 53 w 107"/>
                <a:gd name="T19" fmla="*/ 148 h 156"/>
                <a:gd name="T20" fmla="*/ 66 w 107"/>
                <a:gd name="T21" fmla="*/ 71 h 156"/>
                <a:gd name="T22" fmla="*/ 96 w 107"/>
                <a:gd name="T23" fmla="*/ 52 h 156"/>
                <a:gd name="T24" fmla="*/ 106 w 107"/>
                <a:gd name="T25" fmla="*/ 88 h 156"/>
                <a:gd name="T26" fmla="*/ 54 w 107"/>
                <a:gd name="T27" fmla="*/ 107 h 156"/>
                <a:gd name="T28" fmla="*/ 24 w 107"/>
                <a:gd name="T29" fmla="*/ 95 h 156"/>
                <a:gd name="T30" fmla="*/ 29 w 107"/>
                <a:gd name="T31" fmla="*/ 97 h 156"/>
                <a:gd name="T32" fmla="*/ 24 w 107"/>
                <a:gd name="T33" fmla="*/ 95 h 156"/>
                <a:gd name="T34" fmla="*/ 22 w 107"/>
                <a:gd name="T35" fmla="*/ 98 h 156"/>
                <a:gd name="T36" fmla="*/ 19 w 107"/>
                <a:gd name="T37" fmla="*/ 106 h 156"/>
                <a:gd name="T38" fmla="*/ 25 w 107"/>
                <a:gd name="T39" fmla="*/ 105 h 156"/>
                <a:gd name="T40" fmla="*/ 12 w 107"/>
                <a:gd name="T41" fmla="*/ 111 h 156"/>
                <a:gd name="T42" fmla="*/ 15 w 107"/>
                <a:gd name="T43" fmla="*/ 120 h 156"/>
                <a:gd name="T44" fmla="*/ 7 w 107"/>
                <a:gd name="T45" fmla="*/ 118 h 156"/>
                <a:gd name="T46" fmla="*/ 5 w 107"/>
                <a:gd name="T47" fmla="*/ 122 h 156"/>
                <a:gd name="T48" fmla="*/ 4 w 107"/>
                <a:gd name="T49" fmla="*/ 126 h 156"/>
                <a:gd name="T50" fmla="*/ 6 w 107"/>
                <a:gd name="T51" fmla="*/ 128 h 156"/>
                <a:gd name="T52" fmla="*/ 10 w 107"/>
                <a:gd name="T53" fmla="*/ 128 h 156"/>
                <a:gd name="T54" fmla="*/ 51 w 107"/>
                <a:gd name="T55" fmla="*/ 154 h 156"/>
                <a:gd name="T56" fmla="*/ 33 w 107"/>
                <a:gd name="T57" fmla="*/ 146 h 156"/>
                <a:gd name="T58" fmla="*/ 26 w 107"/>
                <a:gd name="T59" fmla="*/ 111 h 156"/>
                <a:gd name="T60" fmla="*/ 48 w 107"/>
                <a:gd name="T61" fmla="*/ 146 h 156"/>
                <a:gd name="T62" fmla="*/ 45 w 107"/>
                <a:gd name="T63" fmla="*/ 113 h 156"/>
                <a:gd name="T64" fmla="*/ 63 w 107"/>
                <a:gd name="T65" fmla="*/ 91 h 156"/>
                <a:gd name="T66" fmla="*/ 63 w 107"/>
                <a:gd name="T67" fmla="*/ 73 h 156"/>
                <a:gd name="T68" fmla="*/ 62 w 107"/>
                <a:gd name="T69" fmla="*/ 80 h 156"/>
                <a:gd name="T70" fmla="*/ 57 w 107"/>
                <a:gd name="T71" fmla="*/ 103 h 156"/>
                <a:gd name="T72" fmla="*/ 58 w 107"/>
                <a:gd name="T73" fmla="*/ 73 h 156"/>
                <a:gd name="T74" fmla="*/ 60 w 107"/>
                <a:gd name="T75" fmla="*/ 79 h 156"/>
                <a:gd name="T76" fmla="*/ 58 w 107"/>
                <a:gd name="T77" fmla="*/ 63 h 156"/>
                <a:gd name="T78" fmla="*/ 58 w 107"/>
                <a:gd name="T79" fmla="*/ 68 h 156"/>
                <a:gd name="T80" fmla="*/ 56 w 107"/>
                <a:gd name="T81" fmla="*/ 65 h 156"/>
                <a:gd name="T82" fmla="*/ 53 w 107"/>
                <a:gd name="T83" fmla="*/ 54 h 156"/>
                <a:gd name="T84" fmla="*/ 43 w 107"/>
                <a:gd name="T85" fmla="*/ 41 h 156"/>
                <a:gd name="T86" fmla="*/ 30 w 107"/>
                <a:gd name="T87" fmla="*/ 37 h 156"/>
                <a:gd name="T88" fmla="*/ 36 w 107"/>
                <a:gd name="T89" fmla="*/ 41 h 156"/>
                <a:gd name="T90" fmla="*/ 27 w 107"/>
                <a:gd name="T91" fmla="*/ 35 h 156"/>
                <a:gd name="T92" fmla="*/ 34 w 107"/>
                <a:gd name="T93" fmla="*/ 29 h 156"/>
                <a:gd name="T94" fmla="*/ 39 w 107"/>
                <a:gd name="T95" fmla="*/ 23 h 156"/>
                <a:gd name="T96" fmla="*/ 39 w 107"/>
                <a:gd name="T97" fmla="*/ 23 h 156"/>
                <a:gd name="T98" fmla="*/ 32 w 107"/>
                <a:gd name="T99" fmla="*/ 16 h 156"/>
                <a:gd name="T100" fmla="*/ 32 w 107"/>
                <a:gd name="T101" fmla="*/ 15 h 156"/>
                <a:gd name="T102" fmla="*/ 40 w 107"/>
                <a:gd name="T103" fmla="*/ 9 h 156"/>
                <a:gd name="T104" fmla="*/ 45 w 107"/>
                <a:gd name="T105" fmla="*/ 8 h 156"/>
                <a:gd name="T106" fmla="*/ 49 w 107"/>
                <a:gd name="T107" fmla="*/ 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7" h="156">
                  <a:moveTo>
                    <a:pt x="93" y="36"/>
                  </a:moveTo>
                  <a:cubicBezTo>
                    <a:pt x="88" y="26"/>
                    <a:pt x="80" y="16"/>
                    <a:pt x="71" y="10"/>
                  </a:cubicBezTo>
                  <a:cubicBezTo>
                    <a:pt x="71" y="10"/>
                    <a:pt x="71" y="9"/>
                    <a:pt x="71" y="9"/>
                  </a:cubicBezTo>
                  <a:cubicBezTo>
                    <a:pt x="70" y="8"/>
                    <a:pt x="69" y="7"/>
                    <a:pt x="68" y="6"/>
                  </a:cubicBezTo>
                  <a:cubicBezTo>
                    <a:pt x="68" y="6"/>
                    <a:pt x="67" y="5"/>
                    <a:pt x="66" y="5"/>
                  </a:cubicBezTo>
                  <a:cubicBezTo>
                    <a:pt x="66" y="5"/>
                    <a:pt x="65" y="5"/>
                    <a:pt x="64" y="5"/>
                  </a:cubicBezTo>
                  <a:cubicBezTo>
                    <a:pt x="64" y="4"/>
                    <a:pt x="63" y="4"/>
                    <a:pt x="63" y="4"/>
                  </a:cubicBezTo>
                  <a:cubicBezTo>
                    <a:pt x="59" y="2"/>
                    <a:pt x="56" y="1"/>
                    <a:pt x="52" y="1"/>
                  </a:cubicBezTo>
                  <a:cubicBezTo>
                    <a:pt x="52" y="1"/>
                    <a:pt x="52" y="1"/>
                    <a:pt x="51" y="1"/>
                  </a:cubicBezTo>
                  <a:cubicBezTo>
                    <a:pt x="49" y="0"/>
                    <a:pt x="46" y="0"/>
                    <a:pt x="43" y="0"/>
                  </a:cubicBezTo>
                  <a:cubicBezTo>
                    <a:pt x="39" y="1"/>
                    <a:pt x="38" y="2"/>
                    <a:pt x="36" y="6"/>
                  </a:cubicBezTo>
                  <a:cubicBezTo>
                    <a:pt x="35" y="6"/>
                    <a:pt x="35" y="6"/>
                    <a:pt x="35" y="6"/>
                  </a:cubicBezTo>
                  <a:cubicBezTo>
                    <a:pt x="35" y="6"/>
                    <a:pt x="35" y="6"/>
                    <a:pt x="35" y="6"/>
                  </a:cubicBezTo>
                  <a:cubicBezTo>
                    <a:pt x="32" y="8"/>
                    <a:pt x="31" y="14"/>
                    <a:pt x="29" y="17"/>
                  </a:cubicBezTo>
                  <a:cubicBezTo>
                    <a:pt x="28" y="20"/>
                    <a:pt x="27" y="23"/>
                    <a:pt x="26" y="26"/>
                  </a:cubicBezTo>
                  <a:cubicBezTo>
                    <a:pt x="26" y="26"/>
                    <a:pt x="26" y="26"/>
                    <a:pt x="26" y="26"/>
                  </a:cubicBezTo>
                  <a:cubicBezTo>
                    <a:pt x="25" y="28"/>
                    <a:pt x="24" y="31"/>
                    <a:pt x="24" y="33"/>
                  </a:cubicBezTo>
                  <a:cubicBezTo>
                    <a:pt x="23" y="35"/>
                    <a:pt x="24" y="36"/>
                    <a:pt x="25" y="36"/>
                  </a:cubicBezTo>
                  <a:cubicBezTo>
                    <a:pt x="25" y="36"/>
                    <a:pt x="25" y="37"/>
                    <a:pt x="25" y="37"/>
                  </a:cubicBezTo>
                  <a:cubicBezTo>
                    <a:pt x="26" y="40"/>
                    <a:pt x="29" y="42"/>
                    <a:pt x="32" y="43"/>
                  </a:cubicBezTo>
                  <a:cubicBezTo>
                    <a:pt x="32" y="44"/>
                    <a:pt x="32" y="44"/>
                    <a:pt x="33" y="44"/>
                  </a:cubicBezTo>
                  <a:cubicBezTo>
                    <a:pt x="33" y="44"/>
                    <a:pt x="34" y="44"/>
                    <a:pt x="34" y="44"/>
                  </a:cubicBezTo>
                  <a:cubicBezTo>
                    <a:pt x="35" y="45"/>
                    <a:pt x="36" y="45"/>
                    <a:pt x="36" y="45"/>
                  </a:cubicBezTo>
                  <a:cubicBezTo>
                    <a:pt x="40" y="48"/>
                    <a:pt x="44" y="51"/>
                    <a:pt x="47" y="54"/>
                  </a:cubicBezTo>
                  <a:cubicBezTo>
                    <a:pt x="50" y="57"/>
                    <a:pt x="51" y="62"/>
                    <a:pt x="53" y="65"/>
                  </a:cubicBezTo>
                  <a:cubicBezTo>
                    <a:pt x="54" y="66"/>
                    <a:pt x="54" y="67"/>
                    <a:pt x="54" y="68"/>
                  </a:cubicBezTo>
                  <a:cubicBezTo>
                    <a:pt x="55" y="70"/>
                    <a:pt x="55" y="71"/>
                    <a:pt x="55" y="72"/>
                  </a:cubicBezTo>
                  <a:cubicBezTo>
                    <a:pt x="56" y="75"/>
                    <a:pt x="56" y="78"/>
                    <a:pt x="56" y="80"/>
                  </a:cubicBezTo>
                  <a:cubicBezTo>
                    <a:pt x="56" y="83"/>
                    <a:pt x="56" y="87"/>
                    <a:pt x="56" y="90"/>
                  </a:cubicBezTo>
                  <a:cubicBezTo>
                    <a:pt x="55" y="92"/>
                    <a:pt x="54" y="93"/>
                    <a:pt x="54" y="95"/>
                  </a:cubicBezTo>
                  <a:cubicBezTo>
                    <a:pt x="54" y="95"/>
                    <a:pt x="53" y="95"/>
                    <a:pt x="53" y="95"/>
                  </a:cubicBezTo>
                  <a:cubicBezTo>
                    <a:pt x="52" y="100"/>
                    <a:pt x="48" y="106"/>
                    <a:pt x="45" y="109"/>
                  </a:cubicBezTo>
                  <a:cubicBezTo>
                    <a:pt x="45" y="110"/>
                    <a:pt x="44" y="111"/>
                    <a:pt x="43" y="111"/>
                  </a:cubicBezTo>
                  <a:cubicBezTo>
                    <a:pt x="42" y="109"/>
                    <a:pt x="41" y="107"/>
                    <a:pt x="40" y="105"/>
                  </a:cubicBezTo>
                  <a:cubicBezTo>
                    <a:pt x="40" y="105"/>
                    <a:pt x="40" y="104"/>
                    <a:pt x="40" y="104"/>
                  </a:cubicBezTo>
                  <a:cubicBezTo>
                    <a:pt x="39" y="103"/>
                    <a:pt x="39" y="102"/>
                    <a:pt x="39" y="100"/>
                  </a:cubicBezTo>
                  <a:cubicBezTo>
                    <a:pt x="38" y="98"/>
                    <a:pt x="38" y="95"/>
                    <a:pt x="36" y="94"/>
                  </a:cubicBezTo>
                  <a:cubicBezTo>
                    <a:pt x="36" y="93"/>
                    <a:pt x="35" y="92"/>
                    <a:pt x="33" y="93"/>
                  </a:cubicBezTo>
                  <a:cubicBezTo>
                    <a:pt x="33" y="93"/>
                    <a:pt x="33" y="93"/>
                    <a:pt x="33" y="93"/>
                  </a:cubicBezTo>
                  <a:cubicBezTo>
                    <a:pt x="31" y="94"/>
                    <a:pt x="29" y="92"/>
                    <a:pt x="27" y="91"/>
                  </a:cubicBezTo>
                  <a:cubicBezTo>
                    <a:pt x="24" y="91"/>
                    <a:pt x="24" y="92"/>
                    <a:pt x="23" y="94"/>
                  </a:cubicBezTo>
                  <a:cubicBezTo>
                    <a:pt x="20" y="97"/>
                    <a:pt x="18" y="100"/>
                    <a:pt x="16" y="103"/>
                  </a:cubicBezTo>
                  <a:cubicBezTo>
                    <a:pt x="13" y="106"/>
                    <a:pt x="10" y="109"/>
                    <a:pt x="8" y="112"/>
                  </a:cubicBezTo>
                  <a:cubicBezTo>
                    <a:pt x="7" y="115"/>
                    <a:pt x="5" y="119"/>
                    <a:pt x="4" y="122"/>
                  </a:cubicBezTo>
                  <a:cubicBezTo>
                    <a:pt x="3" y="124"/>
                    <a:pt x="0" y="126"/>
                    <a:pt x="0" y="129"/>
                  </a:cubicBezTo>
                  <a:cubicBezTo>
                    <a:pt x="0" y="131"/>
                    <a:pt x="3" y="133"/>
                    <a:pt x="5" y="133"/>
                  </a:cubicBezTo>
                  <a:cubicBezTo>
                    <a:pt x="11" y="137"/>
                    <a:pt x="17" y="141"/>
                    <a:pt x="24" y="145"/>
                  </a:cubicBezTo>
                  <a:cubicBezTo>
                    <a:pt x="24" y="145"/>
                    <a:pt x="25" y="146"/>
                    <a:pt x="26" y="146"/>
                  </a:cubicBezTo>
                  <a:cubicBezTo>
                    <a:pt x="29" y="148"/>
                    <a:pt x="33" y="150"/>
                    <a:pt x="36" y="152"/>
                  </a:cubicBezTo>
                  <a:cubicBezTo>
                    <a:pt x="37" y="152"/>
                    <a:pt x="37" y="152"/>
                    <a:pt x="38" y="152"/>
                  </a:cubicBezTo>
                  <a:cubicBezTo>
                    <a:pt x="39" y="153"/>
                    <a:pt x="40" y="153"/>
                    <a:pt x="41" y="154"/>
                  </a:cubicBezTo>
                  <a:cubicBezTo>
                    <a:pt x="42" y="154"/>
                    <a:pt x="42" y="154"/>
                    <a:pt x="42" y="154"/>
                  </a:cubicBezTo>
                  <a:cubicBezTo>
                    <a:pt x="43" y="155"/>
                    <a:pt x="44" y="155"/>
                    <a:pt x="45" y="155"/>
                  </a:cubicBezTo>
                  <a:cubicBezTo>
                    <a:pt x="46" y="156"/>
                    <a:pt x="46" y="155"/>
                    <a:pt x="47" y="155"/>
                  </a:cubicBezTo>
                  <a:cubicBezTo>
                    <a:pt x="48" y="156"/>
                    <a:pt x="50" y="156"/>
                    <a:pt x="52" y="156"/>
                  </a:cubicBezTo>
                  <a:cubicBezTo>
                    <a:pt x="52" y="156"/>
                    <a:pt x="52" y="156"/>
                    <a:pt x="52" y="156"/>
                  </a:cubicBezTo>
                  <a:cubicBezTo>
                    <a:pt x="52" y="155"/>
                    <a:pt x="53" y="155"/>
                    <a:pt x="53" y="155"/>
                  </a:cubicBezTo>
                  <a:cubicBezTo>
                    <a:pt x="53" y="155"/>
                    <a:pt x="53" y="155"/>
                    <a:pt x="53" y="155"/>
                  </a:cubicBezTo>
                  <a:cubicBezTo>
                    <a:pt x="54" y="153"/>
                    <a:pt x="54" y="151"/>
                    <a:pt x="53" y="149"/>
                  </a:cubicBezTo>
                  <a:cubicBezTo>
                    <a:pt x="53" y="148"/>
                    <a:pt x="53" y="148"/>
                    <a:pt x="53" y="148"/>
                  </a:cubicBezTo>
                  <a:cubicBezTo>
                    <a:pt x="53" y="145"/>
                    <a:pt x="53" y="142"/>
                    <a:pt x="51" y="140"/>
                  </a:cubicBezTo>
                  <a:cubicBezTo>
                    <a:pt x="51" y="140"/>
                    <a:pt x="51" y="140"/>
                    <a:pt x="51" y="140"/>
                  </a:cubicBezTo>
                  <a:cubicBezTo>
                    <a:pt x="50" y="135"/>
                    <a:pt x="47" y="130"/>
                    <a:pt x="45" y="125"/>
                  </a:cubicBezTo>
                  <a:cubicBezTo>
                    <a:pt x="51" y="123"/>
                    <a:pt x="56" y="116"/>
                    <a:pt x="59" y="110"/>
                  </a:cubicBezTo>
                  <a:cubicBezTo>
                    <a:pt x="61" y="107"/>
                    <a:pt x="62" y="105"/>
                    <a:pt x="64" y="102"/>
                  </a:cubicBezTo>
                  <a:cubicBezTo>
                    <a:pt x="68" y="93"/>
                    <a:pt x="68" y="81"/>
                    <a:pt x="66" y="71"/>
                  </a:cubicBezTo>
                  <a:cubicBezTo>
                    <a:pt x="63" y="55"/>
                    <a:pt x="53" y="41"/>
                    <a:pt x="37" y="34"/>
                  </a:cubicBezTo>
                  <a:cubicBezTo>
                    <a:pt x="43" y="25"/>
                    <a:pt x="42" y="13"/>
                    <a:pt x="52" y="7"/>
                  </a:cubicBezTo>
                  <a:cubicBezTo>
                    <a:pt x="52" y="7"/>
                    <a:pt x="52" y="6"/>
                    <a:pt x="52" y="6"/>
                  </a:cubicBezTo>
                  <a:cubicBezTo>
                    <a:pt x="55" y="7"/>
                    <a:pt x="58" y="7"/>
                    <a:pt x="61" y="8"/>
                  </a:cubicBezTo>
                  <a:cubicBezTo>
                    <a:pt x="71" y="11"/>
                    <a:pt x="80" y="22"/>
                    <a:pt x="85" y="29"/>
                  </a:cubicBezTo>
                  <a:cubicBezTo>
                    <a:pt x="90" y="36"/>
                    <a:pt x="94" y="44"/>
                    <a:pt x="96" y="52"/>
                  </a:cubicBezTo>
                  <a:cubicBezTo>
                    <a:pt x="100" y="60"/>
                    <a:pt x="102" y="69"/>
                    <a:pt x="103" y="79"/>
                  </a:cubicBezTo>
                  <a:cubicBezTo>
                    <a:pt x="104" y="93"/>
                    <a:pt x="100" y="107"/>
                    <a:pt x="89" y="117"/>
                  </a:cubicBezTo>
                  <a:cubicBezTo>
                    <a:pt x="79" y="126"/>
                    <a:pt x="65" y="129"/>
                    <a:pt x="52" y="129"/>
                  </a:cubicBezTo>
                  <a:cubicBezTo>
                    <a:pt x="50" y="129"/>
                    <a:pt x="50" y="132"/>
                    <a:pt x="52" y="132"/>
                  </a:cubicBezTo>
                  <a:cubicBezTo>
                    <a:pt x="65" y="132"/>
                    <a:pt x="78" y="129"/>
                    <a:pt x="89" y="121"/>
                  </a:cubicBezTo>
                  <a:cubicBezTo>
                    <a:pt x="99" y="113"/>
                    <a:pt x="105" y="101"/>
                    <a:pt x="106" y="88"/>
                  </a:cubicBezTo>
                  <a:cubicBezTo>
                    <a:pt x="107" y="70"/>
                    <a:pt x="101" y="52"/>
                    <a:pt x="93" y="36"/>
                  </a:cubicBezTo>
                  <a:moveTo>
                    <a:pt x="51" y="111"/>
                  </a:moveTo>
                  <a:cubicBezTo>
                    <a:pt x="51" y="110"/>
                    <a:pt x="51" y="110"/>
                    <a:pt x="52" y="109"/>
                  </a:cubicBezTo>
                  <a:cubicBezTo>
                    <a:pt x="52" y="109"/>
                    <a:pt x="52" y="109"/>
                    <a:pt x="53" y="109"/>
                  </a:cubicBezTo>
                  <a:cubicBezTo>
                    <a:pt x="53" y="108"/>
                    <a:pt x="54" y="108"/>
                    <a:pt x="54" y="107"/>
                  </a:cubicBezTo>
                  <a:cubicBezTo>
                    <a:pt x="54" y="107"/>
                    <a:pt x="54" y="107"/>
                    <a:pt x="54" y="107"/>
                  </a:cubicBezTo>
                  <a:cubicBezTo>
                    <a:pt x="53" y="108"/>
                    <a:pt x="53" y="109"/>
                    <a:pt x="52" y="110"/>
                  </a:cubicBezTo>
                  <a:cubicBezTo>
                    <a:pt x="52" y="111"/>
                    <a:pt x="51" y="111"/>
                    <a:pt x="51" y="112"/>
                  </a:cubicBezTo>
                  <a:cubicBezTo>
                    <a:pt x="51" y="112"/>
                    <a:pt x="50" y="113"/>
                    <a:pt x="50" y="113"/>
                  </a:cubicBezTo>
                  <a:cubicBezTo>
                    <a:pt x="49" y="114"/>
                    <a:pt x="49" y="114"/>
                    <a:pt x="48" y="114"/>
                  </a:cubicBezTo>
                  <a:cubicBezTo>
                    <a:pt x="49" y="113"/>
                    <a:pt x="50" y="112"/>
                    <a:pt x="51" y="111"/>
                  </a:cubicBezTo>
                  <a:moveTo>
                    <a:pt x="24" y="95"/>
                  </a:moveTo>
                  <a:cubicBezTo>
                    <a:pt x="26" y="92"/>
                    <a:pt x="28" y="94"/>
                    <a:pt x="31" y="95"/>
                  </a:cubicBezTo>
                  <a:cubicBezTo>
                    <a:pt x="30" y="95"/>
                    <a:pt x="30" y="96"/>
                    <a:pt x="30" y="96"/>
                  </a:cubicBezTo>
                  <a:cubicBezTo>
                    <a:pt x="29" y="96"/>
                    <a:pt x="29" y="95"/>
                    <a:pt x="28" y="95"/>
                  </a:cubicBezTo>
                  <a:cubicBezTo>
                    <a:pt x="27" y="95"/>
                    <a:pt x="26" y="95"/>
                    <a:pt x="26" y="95"/>
                  </a:cubicBezTo>
                  <a:cubicBezTo>
                    <a:pt x="25" y="94"/>
                    <a:pt x="24" y="95"/>
                    <a:pt x="25" y="96"/>
                  </a:cubicBezTo>
                  <a:cubicBezTo>
                    <a:pt x="26" y="97"/>
                    <a:pt x="28" y="97"/>
                    <a:pt x="29" y="97"/>
                  </a:cubicBezTo>
                  <a:cubicBezTo>
                    <a:pt x="29" y="98"/>
                    <a:pt x="28" y="98"/>
                    <a:pt x="28" y="99"/>
                  </a:cubicBezTo>
                  <a:cubicBezTo>
                    <a:pt x="28" y="99"/>
                    <a:pt x="28" y="99"/>
                    <a:pt x="28" y="99"/>
                  </a:cubicBezTo>
                  <a:cubicBezTo>
                    <a:pt x="28" y="99"/>
                    <a:pt x="28" y="98"/>
                    <a:pt x="27" y="98"/>
                  </a:cubicBezTo>
                  <a:cubicBezTo>
                    <a:pt x="26" y="98"/>
                    <a:pt x="24" y="98"/>
                    <a:pt x="23" y="97"/>
                  </a:cubicBezTo>
                  <a:cubicBezTo>
                    <a:pt x="23" y="97"/>
                    <a:pt x="23" y="97"/>
                    <a:pt x="22" y="97"/>
                  </a:cubicBezTo>
                  <a:cubicBezTo>
                    <a:pt x="23" y="96"/>
                    <a:pt x="23" y="96"/>
                    <a:pt x="24" y="95"/>
                  </a:cubicBezTo>
                  <a:moveTo>
                    <a:pt x="19" y="102"/>
                  </a:moveTo>
                  <a:cubicBezTo>
                    <a:pt x="20" y="103"/>
                    <a:pt x="22" y="104"/>
                    <a:pt x="23" y="104"/>
                  </a:cubicBezTo>
                  <a:cubicBezTo>
                    <a:pt x="24" y="104"/>
                    <a:pt x="25" y="102"/>
                    <a:pt x="24" y="102"/>
                  </a:cubicBezTo>
                  <a:cubicBezTo>
                    <a:pt x="23" y="102"/>
                    <a:pt x="21" y="101"/>
                    <a:pt x="20" y="100"/>
                  </a:cubicBezTo>
                  <a:cubicBezTo>
                    <a:pt x="20" y="100"/>
                    <a:pt x="20" y="100"/>
                    <a:pt x="20" y="100"/>
                  </a:cubicBezTo>
                  <a:cubicBezTo>
                    <a:pt x="20" y="100"/>
                    <a:pt x="21" y="99"/>
                    <a:pt x="22" y="98"/>
                  </a:cubicBezTo>
                  <a:cubicBezTo>
                    <a:pt x="22" y="98"/>
                    <a:pt x="22" y="98"/>
                    <a:pt x="22" y="98"/>
                  </a:cubicBezTo>
                  <a:cubicBezTo>
                    <a:pt x="24" y="99"/>
                    <a:pt x="25" y="100"/>
                    <a:pt x="27" y="100"/>
                  </a:cubicBezTo>
                  <a:cubicBezTo>
                    <a:pt x="27" y="100"/>
                    <a:pt x="27" y="100"/>
                    <a:pt x="27" y="100"/>
                  </a:cubicBezTo>
                  <a:cubicBezTo>
                    <a:pt x="25" y="102"/>
                    <a:pt x="24" y="105"/>
                    <a:pt x="22" y="108"/>
                  </a:cubicBezTo>
                  <a:cubicBezTo>
                    <a:pt x="22" y="108"/>
                    <a:pt x="22" y="108"/>
                    <a:pt x="22" y="108"/>
                  </a:cubicBezTo>
                  <a:cubicBezTo>
                    <a:pt x="21" y="108"/>
                    <a:pt x="20" y="107"/>
                    <a:pt x="19" y="106"/>
                  </a:cubicBezTo>
                  <a:cubicBezTo>
                    <a:pt x="18" y="106"/>
                    <a:pt x="17" y="106"/>
                    <a:pt x="16" y="105"/>
                  </a:cubicBezTo>
                  <a:cubicBezTo>
                    <a:pt x="17" y="104"/>
                    <a:pt x="18" y="103"/>
                    <a:pt x="19" y="102"/>
                  </a:cubicBezTo>
                  <a:moveTo>
                    <a:pt x="25" y="105"/>
                  </a:moveTo>
                  <a:cubicBezTo>
                    <a:pt x="25" y="106"/>
                    <a:pt x="24" y="107"/>
                    <a:pt x="24" y="108"/>
                  </a:cubicBezTo>
                  <a:cubicBezTo>
                    <a:pt x="24" y="109"/>
                    <a:pt x="23" y="110"/>
                    <a:pt x="22" y="111"/>
                  </a:cubicBezTo>
                  <a:cubicBezTo>
                    <a:pt x="23" y="109"/>
                    <a:pt x="24" y="107"/>
                    <a:pt x="25" y="105"/>
                  </a:cubicBezTo>
                  <a:moveTo>
                    <a:pt x="15" y="107"/>
                  </a:moveTo>
                  <a:cubicBezTo>
                    <a:pt x="17" y="107"/>
                    <a:pt x="18" y="108"/>
                    <a:pt x="19" y="109"/>
                  </a:cubicBezTo>
                  <a:cubicBezTo>
                    <a:pt x="20" y="109"/>
                    <a:pt x="21" y="109"/>
                    <a:pt x="21" y="109"/>
                  </a:cubicBezTo>
                  <a:cubicBezTo>
                    <a:pt x="21" y="109"/>
                    <a:pt x="21" y="109"/>
                    <a:pt x="21" y="110"/>
                  </a:cubicBezTo>
                  <a:cubicBezTo>
                    <a:pt x="20" y="111"/>
                    <a:pt x="20" y="112"/>
                    <a:pt x="19" y="114"/>
                  </a:cubicBezTo>
                  <a:cubicBezTo>
                    <a:pt x="17" y="113"/>
                    <a:pt x="14" y="112"/>
                    <a:pt x="12" y="111"/>
                  </a:cubicBezTo>
                  <a:cubicBezTo>
                    <a:pt x="13" y="109"/>
                    <a:pt x="14" y="108"/>
                    <a:pt x="15" y="107"/>
                  </a:cubicBezTo>
                  <a:moveTo>
                    <a:pt x="10" y="113"/>
                  </a:moveTo>
                  <a:cubicBezTo>
                    <a:pt x="10" y="113"/>
                    <a:pt x="10" y="112"/>
                    <a:pt x="11" y="112"/>
                  </a:cubicBezTo>
                  <a:cubicBezTo>
                    <a:pt x="13" y="114"/>
                    <a:pt x="16" y="114"/>
                    <a:pt x="18" y="115"/>
                  </a:cubicBezTo>
                  <a:cubicBezTo>
                    <a:pt x="18" y="116"/>
                    <a:pt x="17" y="117"/>
                    <a:pt x="16" y="118"/>
                  </a:cubicBezTo>
                  <a:cubicBezTo>
                    <a:pt x="16" y="119"/>
                    <a:pt x="15" y="119"/>
                    <a:pt x="15" y="120"/>
                  </a:cubicBezTo>
                  <a:cubicBezTo>
                    <a:pt x="15" y="120"/>
                    <a:pt x="15" y="119"/>
                    <a:pt x="14" y="119"/>
                  </a:cubicBezTo>
                  <a:cubicBezTo>
                    <a:pt x="13" y="119"/>
                    <a:pt x="12" y="118"/>
                    <a:pt x="11" y="118"/>
                  </a:cubicBezTo>
                  <a:cubicBezTo>
                    <a:pt x="10" y="118"/>
                    <a:pt x="9" y="117"/>
                    <a:pt x="8" y="117"/>
                  </a:cubicBezTo>
                  <a:cubicBezTo>
                    <a:pt x="9" y="116"/>
                    <a:pt x="9" y="114"/>
                    <a:pt x="10" y="113"/>
                  </a:cubicBezTo>
                  <a:moveTo>
                    <a:pt x="7" y="119"/>
                  </a:moveTo>
                  <a:cubicBezTo>
                    <a:pt x="7" y="119"/>
                    <a:pt x="7" y="119"/>
                    <a:pt x="7" y="118"/>
                  </a:cubicBezTo>
                  <a:cubicBezTo>
                    <a:pt x="8" y="119"/>
                    <a:pt x="9" y="119"/>
                    <a:pt x="10" y="119"/>
                  </a:cubicBezTo>
                  <a:cubicBezTo>
                    <a:pt x="11" y="120"/>
                    <a:pt x="12" y="120"/>
                    <a:pt x="14" y="121"/>
                  </a:cubicBezTo>
                  <a:cubicBezTo>
                    <a:pt x="14" y="121"/>
                    <a:pt x="14" y="121"/>
                    <a:pt x="14" y="121"/>
                  </a:cubicBezTo>
                  <a:cubicBezTo>
                    <a:pt x="14" y="121"/>
                    <a:pt x="13" y="122"/>
                    <a:pt x="13" y="122"/>
                  </a:cubicBezTo>
                  <a:cubicBezTo>
                    <a:pt x="13" y="123"/>
                    <a:pt x="12" y="123"/>
                    <a:pt x="11" y="124"/>
                  </a:cubicBezTo>
                  <a:cubicBezTo>
                    <a:pt x="9" y="124"/>
                    <a:pt x="8" y="122"/>
                    <a:pt x="5" y="122"/>
                  </a:cubicBezTo>
                  <a:cubicBezTo>
                    <a:pt x="6" y="121"/>
                    <a:pt x="6" y="120"/>
                    <a:pt x="7" y="119"/>
                  </a:cubicBezTo>
                  <a:moveTo>
                    <a:pt x="5" y="124"/>
                  </a:moveTo>
                  <a:cubicBezTo>
                    <a:pt x="5" y="124"/>
                    <a:pt x="5" y="124"/>
                    <a:pt x="5" y="124"/>
                  </a:cubicBezTo>
                  <a:cubicBezTo>
                    <a:pt x="7" y="124"/>
                    <a:pt x="8" y="125"/>
                    <a:pt x="10" y="125"/>
                  </a:cubicBezTo>
                  <a:cubicBezTo>
                    <a:pt x="9" y="126"/>
                    <a:pt x="8" y="127"/>
                    <a:pt x="7" y="127"/>
                  </a:cubicBezTo>
                  <a:cubicBezTo>
                    <a:pt x="6" y="127"/>
                    <a:pt x="5" y="126"/>
                    <a:pt x="4" y="126"/>
                  </a:cubicBezTo>
                  <a:cubicBezTo>
                    <a:pt x="4" y="125"/>
                    <a:pt x="4" y="125"/>
                    <a:pt x="5" y="124"/>
                  </a:cubicBezTo>
                  <a:moveTo>
                    <a:pt x="5" y="129"/>
                  </a:moveTo>
                  <a:cubicBezTo>
                    <a:pt x="4" y="130"/>
                    <a:pt x="4" y="130"/>
                    <a:pt x="4" y="131"/>
                  </a:cubicBezTo>
                  <a:cubicBezTo>
                    <a:pt x="3" y="131"/>
                    <a:pt x="3" y="130"/>
                    <a:pt x="3" y="130"/>
                  </a:cubicBezTo>
                  <a:cubicBezTo>
                    <a:pt x="2" y="129"/>
                    <a:pt x="2" y="128"/>
                    <a:pt x="2" y="127"/>
                  </a:cubicBezTo>
                  <a:cubicBezTo>
                    <a:pt x="4" y="128"/>
                    <a:pt x="5" y="128"/>
                    <a:pt x="6" y="128"/>
                  </a:cubicBezTo>
                  <a:cubicBezTo>
                    <a:pt x="6" y="129"/>
                    <a:pt x="5" y="129"/>
                    <a:pt x="5" y="129"/>
                  </a:cubicBezTo>
                  <a:moveTo>
                    <a:pt x="7" y="130"/>
                  </a:moveTo>
                  <a:cubicBezTo>
                    <a:pt x="7" y="130"/>
                    <a:pt x="7" y="130"/>
                    <a:pt x="7" y="130"/>
                  </a:cubicBezTo>
                  <a:cubicBezTo>
                    <a:pt x="8" y="129"/>
                    <a:pt x="9" y="128"/>
                    <a:pt x="10" y="127"/>
                  </a:cubicBezTo>
                  <a:cubicBezTo>
                    <a:pt x="10" y="127"/>
                    <a:pt x="10" y="127"/>
                    <a:pt x="10" y="127"/>
                  </a:cubicBezTo>
                  <a:cubicBezTo>
                    <a:pt x="10" y="127"/>
                    <a:pt x="10" y="127"/>
                    <a:pt x="10" y="128"/>
                  </a:cubicBezTo>
                  <a:cubicBezTo>
                    <a:pt x="9" y="129"/>
                    <a:pt x="8" y="129"/>
                    <a:pt x="7" y="130"/>
                  </a:cubicBezTo>
                  <a:moveTo>
                    <a:pt x="48" y="146"/>
                  </a:moveTo>
                  <a:cubicBezTo>
                    <a:pt x="49" y="146"/>
                    <a:pt x="49" y="147"/>
                    <a:pt x="49" y="147"/>
                  </a:cubicBezTo>
                  <a:cubicBezTo>
                    <a:pt x="49" y="147"/>
                    <a:pt x="49" y="147"/>
                    <a:pt x="49" y="148"/>
                  </a:cubicBezTo>
                  <a:cubicBezTo>
                    <a:pt x="50" y="150"/>
                    <a:pt x="50" y="152"/>
                    <a:pt x="51" y="154"/>
                  </a:cubicBezTo>
                  <a:cubicBezTo>
                    <a:pt x="51" y="154"/>
                    <a:pt x="51" y="154"/>
                    <a:pt x="51" y="154"/>
                  </a:cubicBezTo>
                  <a:cubicBezTo>
                    <a:pt x="50" y="154"/>
                    <a:pt x="48" y="154"/>
                    <a:pt x="46" y="153"/>
                  </a:cubicBezTo>
                  <a:cubicBezTo>
                    <a:pt x="46" y="153"/>
                    <a:pt x="46" y="153"/>
                    <a:pt x="46" y="153"/>
                  </a:cubicBezTo>
                  <a:cubicBezTo>
                    <a:pt x="46" y="153"/>
                    <a:pt x="46" y="152"/>
                    <a:pt x="46" y="152"/>
                  </a:cubicBezTo>
                  <a:cubicBezTo>
                    <a:pt x="44" y="152"/>
                    <a:pt x="43" y="151"/>
                    <a:pt x="41" y="150"/>
                  </a:cubicBezTo>
                  <a:cubicBezTo>
                    <a:pt x="39" y="149"/>
                    <a:pt x="37" y="148"/>
                    <a:pt x="35" y="147"/>
                  </a:cubicBezTo>
                  <a:cubicBezTo>
                    <a:pt x="35" y="146"/>
                    <a:pt x="34" y="146"/>
                    <a:pt x="33" y="146"/>
                  </a:cubicBezTo>
                  <a:cubicBezTo>
                    <a:pt x="29" y="143"/>
                    <a:pt x="24" y="140"/>
                    <a:pt x="20" y="137"/>
                  </a:cubicBezTo>
                  <a:cubicBezTo>
                    <a:pt x="17" y="135"/>
                    <a:pt x="14" y="132"/>
                    <a:pt x="10" y="131"/>
                  </a:cubicBezTo>
                  <a:cubicBezTo>
                    <a:pt x="9" y="131"/>
                    <a:pt x="9" y="131"/>
                    <a:pt x="9" y="131"/>
                  </a:cubicBezTo>
                  <a:cubicBezTo>
                    <a:pt x="10" y="130"/>
                    <a:pt x="11" y="130"/>
                    <a:pt x="11" y="129"/>
                  </a:cubicBezTo>
                  <a:cubicBezTo>
                    <a:pt x="12" y="129"/>
                    <a:pt x="13" y="129"/>
                    <a:pt x="13" y="128"/>
                  </a:cubicBezTo>
                  <a:cubicBezTo>
                    <a:pt x="16" y="121"/>
                    <a:pt x="23" y="117"/>
                    <a:pt x="26" y="111"/>
                  </a:cubicBezTo>
                  <a:cubicBezTo>
                    <a:pt x="29" y="107"/>
                    <a:pt x="30" y="102"/>
                    <a:pt x="33" y="98"/>
                  </a:cubicBezTo>
                  <a:cubicBezTo>
                    <a:pt x="33" y="98"/>
                    <a:pt x="33" y="98"/>
                    <a:pt x="33" y="98"/>
                  </a:cubicBezTo>
                  <a:cubicBezTo>
                    <a:pt x="33" y="102"/>
                    <a:pt x="34" y="106"/>
                    <a:pt x="36" y="110"/>
                  </a:cubicBezTo>
                  <a:cubicBezTo>
                    <a:pt x="36" y="112"/>
                    <a:pt x="37" y="114"/>
                    <a:pt x="38" y="116"/>
                  </a:cubicBezTo>
                  <a:cubicBezTo>
                    <a:pt x="39" y="118"/>
                    <a:pt x="39" y="121"/>
                    <a:pt x="40" y="123"/>
                  </a:cubicBezTo>
                  <a:cubicBezTo>
                    <a:pt x="44" y="130"/>
                    <a:pt x="45" y="139"/>
                    <a:pt x="48" y="146"/>
                  </a:cubicBezTo>
                  <a:moveTo>
                    <a:pt x="45" y="113"/>
                  </a:moveTo>
                  <a:cubicBezTo>
                    <a:pt x="45" y="113"/>
                    <a:pt x="44" y="113"/>
                    <a:pt x="44" y="113"/>
                  </a:cubicBezTo>
                  <a:cubicBezTo>
                    <a:pt x="44" y="113"/>
                    <a:pt x="44" y="113"/>
                    <a:pt x="44" y="113"/>
                  </a:cubicBezTo>
                  <a:cubicBezTo>
                    <a:pt x="44" y="113"/>
                    <a:pt x="45" y="112"/>
                    <a:pt x="45" y="112"/>
                  </a:cubicBezTo>
                  <a:cubicBezTo>
                    <a:pt x="45" y="112"/>
                    <a:pt x="46" y="111"/>
                    <a:pt x="46" y="111"/>
                  </a:cubicBezTo>
                  <a:cubicBezTo>
                    <a:pt x="46" y="112"/>
                    <a:pt x="45" y="112"/>
                    <a:pt x="45" y="113"/>
                  </a:cubicBezTo>
                  <a:moveTo>
                    <a:pt x="54" y="114"/>
                  </a:moveTo>
                  <a:cubicBezTo>
                    <a:pt x="52" y="116"/>
                    <a:pt x="50" y="118"/>
                    <a:pt x="48" y="120"/>
                  </a:cubicBezTo>
                  <a:cubicBezTo>
                    <a:pt x="50" y="117"/>
                    <a:pt x="52" y="115"/>
                    <a:pt x="54" y="113"/>
                  </a:cubicBezTo>
                  <a:cubicBezTo>
                    <a:pt x="54" y="114"/>
                    <a:pt x="54" y="114"/>
                    <a:pt x="54" y="114"/>
                  </a:cubicBezTo>
                  <a:moveTo>
                    <a:pt x="63" y="91"/>
                  </a:moveTo>
                  <a:cubicBezTo>
                    <a:pt x="63" y="91"/>
                    <a:pt x="63" y="91"/>
                    <a:pt x="63" y="91"/>
                  </a:cubicBezTo>
                  <a:cubicBezTo>
                    <a:pt x="63" y="88"/>
                    <a:pt x="63" y="85"/>
                    <a:pt x="64" y="82"/>
                  </a:cubicBezTo>
                  <a:cubicBezTo>
                    <a:pt x="64" y="85"/>
                    <a:pt x="64" y="88"/>
                    <a:pt x="63" y="91"/>
                  </a:cubicBezTo>
                  <a:moveTo>
                    <a:pt x="62" y="77"/>
                  </a:moveTo>
                  <a:cubicBezTo>
                    <a:pt x="63" y="77"/>
                    <a:pt x="63" y="77"/>
                    <a:pt x="63" y="76"/>
                  </a:cubicBezTo>
                  <a:cubicBezTo>
                    <a:pt x="63" y="73"/>
                    <a:pt x="63" y="73"/>
                    <a:pt x="63" y="73"/>
                  </a:cubicBezTo>
                  <a:cubicBezTo>
                    <a:pt x="63" y="73"/>
                    <a:pt x="63" y="73"/>
                    <a:pt x="63" y="73"/>
                  </a:cubicBezTo>
                  <a:cubicBezTo>
                    <a:pt x="63" y="72"/>
                    <a:pt x="63" y="71"/>
                    <a:pt x="63" y="71"/>
                  </a:cubicBezTo>
                  <a:cubicBezTo>
                    <a:pt x="63" y="72"/>
                    <a:pt x="63" y="73"/>
                    <a:pt x="63" y="74"/>
                  </a:cubicBezTo>
                  <a:cubicBezTo>
                    <a:pt x="64" y="76"/>
                    <a:pt x="64" y="79"/>
                    <a:pt x="64" y="81"/>
                  </a:cubicBezTo>
                  <a:cubicBezTo>
                    <a:pt x="64" y="81"/>
                    <a:pt x="63" y="81"/>
                    <a:pt x="63" y="81"/>
                  </a:cubicBezTo>
                  <a:cubicBezTo>
                    <a:pt x="63" y="81"/>
                    <a:pt x="63" y="81"/>
                    <a:pt x="63" y="81"/>
                  </a:cubicBezTo>
                  <a:cubicBezTo>
                    <a:pt x="63" y="80"/>
                    <a:pt x="63" y="80"/>
                    <a:pt x="62" y="80"/>
                  </a:cubicBezTo>
                  <a:cubicBezTo>
                    <a:pt x="62" y="79"/>
                    <a:pt x="62" y="78"/>
                    <a:pt x="62" y="78"/>
                  </a:cubicBezTo>
                  <a:cubicBezTo>
                    <a:pt x="62" y="77"/>
                    <a:pt x="62" y="77"/>
                    <a:pt x="62" y="77"/>
                  </a:cubicBezTo>
                  <a:moveTo>
                    <a:pt x="56" y="107"/>
                  </a:moveTo>
                  <a:cubicBezTo>
                    <a:pt x="56" y="107"/>
                    <a:pt x="56" y="107"/>
                    <a:pt x="56" y="107"/>
                  </a:cubicBezTo>
                  <a:cubicBezTo>
                    <a:pt x="57" y="106"/>
                    <a:pt x="57" y="105"/>
                    <a:pt x="58" y="104"/>
                  </a:cubicBezTo>
                  <a:cubicBezTo>
                    <a:pt x="58" y="103"/>
                    <a:pt x="57" y="103"/>
                    <a:pt x="57" y="103"/>
                  </a:cubicBezTo>
                  <a:cubicBezTo>
                    <a:pt x="58" y="100"/>
                    <a:pt x="60" y="97"/>
                    <a:pt x="61" y="94"/>
                  </a:cubicBezTo>
                  <a:cubicBezTo>
                    <a:pt x="61" y="94"/>
                    <a:pt x="61" y="95"/>
                    <a:pt x="61" y="95"/>
                  </a:cubicBezTo>
                  <a:cubicBezTo>
                    <a:pt x="60" y="100"/>
                    <a:pt x="59" y="104"/>
                    <a:pt x="56" y="107"/>
                  </a:cubicBezTo>
                  <a:moveTo>
                    <a:pt x="58" y="76"/>
                  </a:moveTo>
                  <a:cubicBezTo>
                    <a:pt x="58" y="76"/>
                    <a:pt x="58" y="75"/>
                    <a:pt x="58" y="75"/>
                  </a:cubicBezTo>
                  <a:cubicBezTo>
                    <a:pt x="58" y="74"/>
                    <a:pt x="58" y="74"/>
                    <a:pt x="58" y="73"/>
                  </a:cubicBezTo>
                  <a:cubicBezTo>
                    <a:pt x="59" y="74"/>
                    <a:pt x="59" y="74"/>
                    <a:pt x="59" y="75"/>
                  </a:cubicBezTo>
                  <a:cubicBezTo>
                    <a:pt x="59" y="75"/>
                    <a:pt x="58" y="75"/>
                    <a:pt x="58" y="75"/>
                  </a:cubicBezTo>
                  <a:cubicBezTo>
                    <a:pt x="58" y="76"/>
                    <a:pt x="58" y="76"/>
                    <a:pt x="58" y="76"/>
                  </a:cubicBezTo>
                  <a:moveTo>
                    <a:pt x="61" y="78"/>
                  </a:moveTo>
                  <a:cubicBezTo>
                    <a:pt x="61" y="79"/>
                    <a:pt x="61" y="79"/>
                    <a:pt x="61" y="79"/>
                  </a:cubicBezTo>
                  <a:cubicBezTo>
                    <a:pt x="61" y="79"/>
                    <a:pt x="60" y="79"/>
                    <a:pt x="60" y="79"/>
                  </a:cubicBezTo>
                  <a:cubicBezTo>
                    <a:pt x="60" y="78"/>
                    <a:pt x="60" y="77"/>
                    <a:pt x="60" y="76"/>
                  </a:cubicBezTo>
                  <a:cubicBezTo>
                    <a:pt x="60" y="77"/>
                    <a:pt x="61" y="78"/>
                    <a:pt x="61" y="78"/>
                  </a:cubicBezTo>
                  <a:moveTo>
                    <a:pt x="59" y="64"/>
                  </a:moveTo>
                  <a:cubicBezTo>
                    <a:pt x="59" y="65"/>
                    <a:pt x="60" y="66"/>
                    <a:pt x="60" y="67"/>
                  </a:cubicBezTo>
                  <a:cubicBezTo>
                    <a:pt x="59" y="66"/>
                    <a:pt x="59" y="65"/>
                    <a:pt x="59" y="63"/>
                  </a:cubicBezTo>
                  <a:cubicBezTo>
                    <a:pt x="59" y="63"/>
                    <a:pt x="59" y="63"/>
                    <a:pt x="58" y="63"/>
                  </a:cubicBezTo>
                  <a:cubicBezTo>
                    <a:pt x="59" y="63"/>
                    <a:pt x="59" y="63"/>
                    <a:pt x="59" y="64"/>
                  </a:cubicBezTo>
                  <a:moveTo>
                    <a:pt x="58" y="68"/>
                  </a:moveTo>
                  <a:cubicBezTo>
                    <a:pt x="59" y="69"/>
                    <a:pt x="59" y="71"/>
                    <a:pt x="59" y="72"/>
                  </a:cubicBezTo>
                  <a:cubicBezTo>
                    <a:pt x="59" y="72"/>
                    <a:pt x="59" y="71"/>
                    <a:pt x="58" y="71"/>
                  </a:cubicBezTo>
                  <a:cubicBezTo>
                    <a:pt x="58" y="71"/>
                    <a:pt x="58" y="71"/>
                    <a:pt x="58" y="71"/>
                  </a:cubicBezTo>
                  <a:cubicBezTo>
                    <a:pt x="58" y="70"/>
                    <a:pt x="58" y="69"/>
                    <a:pt x="58" y="68"/>
                  </a:cubicBezTo>
                  <a:moveTo>
                    <a:pt x="57" y="65"/>
                  </a:moveTo>
                  <a:cubicBezTo>
                    <a:pt x="57" y="66"/>
                    <a:pt x="57" y="68"/>
                    <a:pt x="57" y="70"/>
                  </a:cubicBezTo>
                  <a:cubicBezTo>
                    <a:pt x="57" y="69"/>
                    <a:pt x="57" y="69"/>
                    <a:pt x="57" y="69"/>
                  </a:cubicBezTo>
                  <a:cubicBezTo>
                    <a:pt x="57" y="68"/>
                    <a:pt x="56" y="67"/>
                    <a:pt x="56" y="66"/>
                  </a:cubicBezTo>
                  <a:cubicBezTo>
                    <a:pt x="56" y="66"/>
                    <a:pt x="56" y="66"/>
                    <a:pt x="56" y="65"/>
                  </a:cubicBezTo>
                  <a:cubicBezTo>
                    <a:pt x="56" y="65"/>
                    <a:pt x="56" y="65"/>
                    <a:pt x="56" y="65"/>
                  </a:cubicBezTo>
                  <a:cubicBezTo>
                    <a:pt x="56" y="63"/>
                    <a:pt x="56" y="62"/>
                    <a:pt x="56" y="61"/>
                  </a:cubicBezTo>
                  <a:cubicBezTo>
                    <a:pt x="56" y="62"/>
                    <a:pt x="57" y="63"/>
                    <a:pt x="57" y="65"/>
                  </a:cubicBezTo>
                  <a:moveTo>
                    <a:pt x="54" y="53"/>
                  </a:moveTo>
                  <a:cubicBezTo>
                    <a:pt x="54" y="54"/>
                    <a:pt x="54" y="55"/>
                    <a:pt x="55" y="56"/>
                  </a:cubicBezTo>
                  <a:cubicBezTo>
                    <a:pt x="55" y="56"/>
                    <a:pt x="54" y="56"/>
                    <a:pt x="54" y="56"/>
                  </a:cubicBezTo>
                  <a:cubicBezTo>
                    <a:pt x="54" y="56"/>
                    <a:pt x="53" y="55"/>
                    <a:pt x="53" y="54"/>
                  </a:cubicBezTo>
                  <a:cubicBezTo>
                    <a:pt x="53" y="54"/>
                    <a:pt x="54" y="54"/>
                    <a:pt x="54" y="53"/>
                  </a:cubicBezTo>
                  <a:moveTo>
                    <a:pt x="46" y="43"/>
                  </a:moveTo>
                  <a:cubicBezTo>
                    <a:pt x="47" y="43"/>
                    <a:pt x="48" y="44"/>
                    <a:pt x="48" y="45"/>
                  </a:cubicBezTo>
                  <a:cubicBezTo>
                    <a:pt x="47" y="44"/>
                    <a:pt x="47" y="44"/>
                    <a:pt x="46" y="43"/>
                  </a:cubicBezTo>
                  <a:cubicBezTo>
                    <a:pt x="46" y="43"/>
                    <a:pt x="46" y="43"/>
                    <a:pt x="46" y="43"/>
                  </a:cubicBezTo>
                  <a:moveTo>
                    <a:pt x="43" y="41"/>
                  </a:moveTo>
                  <a:cubicBezTo>
                    <a:pt x="43" y="42"/>
                    <a:pt x="43" y="42"/>
                    <a:pt x="43" y="42"/>
                  </a:cubicBezTo>
                  <a:cubicBezTo>
                    <a:pt x="43" y="42"/>
                    <a:pt x="43" y="42"/>
                    <a:pt x="43" y="42"/>
                  </a:cubicBezTo>
                  <a:cubicBezTo>
                    <a:pt x="42" y="42"/>
                    <a:pt x="42" y="41"/>
                    <a:pt x="42" y="41"/>
                  </a:cubicBezTo>
                  <a:cubicBezTo>
                    <a:pt x="41" y="41"/>
                    <a:pt x="41" y="41"/>
                    <a:pt x="41" y="41"/>
                  </a:cubicBezTo>
                  <a:cubicBezTo>
                    <a:pt x="42" y="41"/>
                    <a:pt x="43" y="41"/>
                    <a:pt x="43" y="41"/>
                  </a:cubicBezTo>
                  <a:moveTo>
                    <a:pt x="30" y="37"/>
                  </a:moveTo>
                  <a:cubicBezTo>
                    <a:pt x="30" y="37"/>
                    <a:pt x="29" y="37"/>
                    <a:pt x="29" y="37"/>
                  </a:cubicBezTo>
                  <a:cubicBezTo>
                    <a:pt x="32" y="37"/>
                    <a:pt x="32" y="37"/>
                    <a:pt x="32" y="37"/>
                  </a:cubicBezTo>
                  <a:cubicBezTo>
                    <a:pt x="31" y="37"/>
                    <a:pt x="31" y="37"/>
                    <a:pt x="30" y="37"/>
                  </a:cubicBezTo>
                  <a:moveTo>
                    <a:pt x="32" y="40"/>
                  </a:moveTo>
                  <a:cubicBezTo>
                    <a:pt x="33" y="40"/>
                    <a:pt x="34" y="40"/>
                    <a:pt x="34" y="40"/>
                  </a:cubicBezTo>
                  <a:cubicBezTo>
                    <a:pt x="35" y="41"/>
                    <a:pt x="35" y="41"/>
                    <a:pt x="36" y="41"/>
                  </a:cubicBezTo>
                  <a:cubicBezTo>
                    <a:pt x="35" y="41"/>
                    <a:pt x="34" y="41"/>
                    <a:pt x="32" y="40"/>
                  </a:cubicBezTo>
                  <a:moveTo>
                    <a:pt x="33" y="34"/>
                  </a:moveTo>
                  <a:cubicBezTo>
                    <a:pt x="33" y="34"/>
                    <a:pt x="33" y="35"/>
                    <a:pt x="33" y="35"/>
                  </a:cubicBezTo>
                  <a:cubicBezTo>
                    <a:pt x="29" y="35"/>
                    <a:pt x="29" y="35"/>
                    <a:pt x="29" y="35"/>
                  </a:cubicBezTo>
                  <a:cubicBezTo>
                    <a:pt x="28" y="35"/>
                    <a:pt x="28" y="35"/>
                    <a:pt x="28" y="35"/>
                  </a:cubicBezTo>
                  <a:cubicBezTo>
                    <a:pt x="27" y="35"/>
                    <a:pt x="27" y="35"/>
                    <a:pt x="27" y="35"/>
                  </a:cubicBezTo>
                  <a:cubicBezTo>
                    <a:pt x="26" y="34"/>
                    <a:pt x="26" y="34"/>
                    <a:pt x="26" y="34"/>
                  </a:cubicBezTo>
                  <a:cubicBezTo>
                    <a:pt x="25" y="34"/>
                    <a:pt x="25" y="34"/>
                    <a:pt x="25" y="33"/>
                  </a:cubicBezTo>
                  <a:cubicBezTo>
                    <a:pt x="25" y="33"/>
                    <a:pt x="26" y="32"/>
                    <a:pt x="26" y="32"/>
                  </a:cubicBezTo>
                  <a:cubicBezTo>
                    <a:pt x="28" y="32"/>
                    <a:pt x="29" y="32"/>
                    <a:pt x="31" y="31"/>
                  </a:cubicBezTo>
                  <a:cubicBezTo>
                    <a:pt x="33" y="31"/>
                    <a:pt x="35" y="31"/>
                    <a:pt x="36" y="29"/>
                  </a:cubicBezTo>
                  <a:cubicBezTo>
                    <a:pt x="36" y="29"/>
                    <a:pt x="35" y="28"/>
                    <a:pt x="34" y="29"/>
                  </a:cubicBezTo>
                  <a:cubicBezTo>
                    <a:pt x="34" y="30"/>
                    <a:pt x="31" y="30"/>
                    <a:pt x="30" y="30"/>
                  </a:cubicBezTo>
                  <a:cubicBezTo>
                    <a:pt x="29" y="30"/>
                    <a:pt x="27" y="30"/>
                    <a:pt x="26" y="30"/>
                  </a:cubicBezTo>
                  <a:cubicBezTo>
                    <a:pt x="26" y="29"/>
                    <a:pt x="27" y="28"/>
                    <a:pt x="27" y="27"/>
                  </a:cubicBezTo>
                  <a:cubicBezTo>
                    <a:pt x="31" y="27"/>
                    <a:pt x="34" y="26"/>
                    <a:pt x="38" y="25"/>
                  </a:cubicBezTo>
                  <a:cubicBezTo>
                    <a:pt x="37" y="28"/>
                    <a:pt x="35" y="31"/>
                    <a:pt x="33" y="34"/>
                  </a:cubicBezTo>
                  <a:moveTo>
                    <a:pt x="39" y="23"/>
                  </a:moveTo>
                  <a:cubicBezTo>
                    <a:pt x="35" y="24"/>
                    <a:pt x="32" y="25"/>
                    <a:pt x="28" y="25"/>
                  </a:cubicBezTo>
                  <a:cubicBezTo>
                    <a:pt x="29" y="24"/>
                    <a:pt x="29" y="22"/>
                    <a:pt x="30" y="21"/>
                  </a:cubicBezTo>
                  <a:cubicBezTo>
                    <a:pt x="30" y="21"/>
                    <a:pt x="30" y="21"/>
                    <a:pt x="30" y="21"/>
                  </a:cubicBezTo>
                  <a:cubicBezTo>
                    <a:pt x="32" y="21"/>
                    <a:pt x="34" y="21"/>
                    <a:pt x="37" y="21"/>
                  </a:cubicBezTo>
                  <a:cubicBezTo>
                    <a:pt x="38" y="21"/>
                    <a:pt x="39" y="20"/>
                    <a:pt x="40" y="20"/>
                  </a:cubicBezTo>
                  <a:cubicBezTo>
                    <a:pt x="39" y="21"/>
                    <a:pt x="39" y="22"/>
                    <a:pt x="39" y="23"/>
                  </a:cubicBezTo>
                  <a:moveTo>
                    <a:pt x="40" y="18"/>
                  </a:moveTo>
                  <a:cubicBezTo>
                    <a:pt x="39" y="19"/>
                    <a:pt x="37" y="19"/>
                    <a:pt x="36" y="19"/>
                  </a:cubicBezTo>
                  <a:cubicBezTo>
                    <a:pt x="34" y="19"/>
                    <a:pt x="32" y="19"/>
                    <a:pt x="31" y="19"/>
                  </a:cubicBezTo>
                  <a:cubicBezTo>
                    <a:pt x="31" y="18"/>
                    <a:pt x="31" y="17"/>
                    <a:pt x="32" y="16"/>
                  </a:cubicBezTo>
                  <a:cubicBezTo>
                    <a:pt x="32" y="16"/>
                    <a:pt x="32" y="16"/>
                    <a:pt x="32" y="16"/>
                  </a:cubicBezTo>
                  <a:cubicBezTo>
                    <a:pt x="32" y="16"/>
                    <a:pt x="32" y="16"/>
                    <a:pt x="32" y="16"/>
                  </a:cubicBezTo>
                  <a:cubicBezTo>
                    <a:pt x="34" y="16"/>
                    <a:pt x="37" y="15"/>
                    <a:pt x="39" y="15"/>
                  </a:cubicBezTo>
                  <a:cubicBezTo>
                    <a:pt x="40" y="15"/>
                    <a:pt x="41" y="15"/>
                    <a:pt x="41" y="15"/>
                  </a:cubicBezTo>
                  <a:cubicBezTo>
                    <a:pt x="41" y="16"/>
                    <a:pt x="41" y="17"/>
                    <a:pt x="40" y="18"/>
                  </a:cubicBezTo>
                  <a:moveTo>
                    <a:pt x="42" y="13"/>
                  </a:moveTo>
                  <a:cubicBezTo>
                    <a:pt x="41" y="14"/>
                    <a:pt x="39" y="14"/>
                    <a:pt x="37" y="14"/>
                  </a:cubicBezTo>
                  <a:cubicBezTo>
                    <a:pt x="35" y="14"/>
                    <a:pt x="34" y="14"/>
                    <a:pt x="32" y="15"/>
                  </a:cubicBezTo>
                  <a:cubicBezTo>
                    <a:pt x="33" y="13"/>
                    <a:pt x="33" y="12"/>
                    <a:pt x="34" y="11"/>
                  </a:cubicBezTo>
                  <a:cubicBezTo>
                    <a:pt x="36" y="11"/>
                    <a:pt x="39" y="11"/>
                    <a:pt x="42" y="10"/>
                  </a:cubicBezTo>
                  <a:cubicBezTo>
                    <a:pt x="42" y="10"/>
                    <a:pt x="43" y="10"/>
                    <a:pt x="44" y="10"/>
                  </a:cubicBezTo>
                  <a:cubicBezTo>
                    <a:pt x="43" y="11"/>
                    <a:pt x="43" y="12"/>
                    <a:pt x="42" y="13"/>
                  </a:cubicBezTo>
                  <a:moveTo>
                    <a:pt x="45" y="8"/>
                  </a:moveTo>
                  <a:cubicBezTo>
                    <a:pt x="44" y="9"/>
                    <a:pt x="42" y="9"/>
                    <a:pt x="40" y="9"/>
                  </a:cubicBezTo>
                  <a:cubicBezTo>
                    <a:pt x="39" y="9"/>
                    <a:pt x="37" y="9"/>
                    <a:pt x="35" y="9"/>
                  </a:cubicBezTo>
                  <a:cubicBezTo>
                    <a:pt x="36" y="8"/>
                    <a:pt x="37" y="7"/>
                    <a:pt x="38" y="7"/>
                  </a:cubicBezTo>
                  <a:cubicBezTo>
                    <a:pt x="40" y="7"/>
                    <a:pt x="42" y="6"/>
                    <a:pt x="44" y="6"/>
                  </a:cubicBezTo>
                  <a:cubicBezTo>
                    <a:pt x="44" y="6"/>
                    <a:pt x="44" y="7"/>
                    <a:pt x="45" y="6"/>
                  </a:cubicBezTo>
                  <a:cubicBezTo>
                    <a:pt x="45" y="6"/>
                    <a:pt x="46" y="6"/>
                    <a:pt x="47" y="6"/>
                  </a:cubicBezTo>
                  <a:cubicBezTo>
                    <a:pt x="46" y="7"/>
                    <a:pt x="46" y="7"/>
                    <a:pt x="45" y="8"/>
                  </a:cubicBezTo>
                  <a:moveTo>
                    <a:pt x="44" y="3"/>
                  </a:moveTo>
                  <a:cubicBezTo>
                    <a:pt x="43" y="3"/>
                    <a:pt x="43" y="4"/>
                    <a:pt x="43" y="5"/>
                  </a:cubicBezTo>
                  <a:cubicBezTo>
                    <a:pt x="41" y="5"/>
                    <a:pt x="39" y="5"/>
                    <a:pt x="38" y="5"/>
                  </a:cubicBezTo>
                  <a:cubicBezTo>
                    <a:pt x="39" y="3"/>
                    <a:pt x="41" y="2"/>
                    <a:pt x="44" y="2"/>
                  </a:cubicBezTo>
                  <a:cubicBezTo>
                    <a:pt x="45" y="2"/>
                    <a:pt x="47" y="2"/>
                    <a:pt x="49" y="2"/>
                  </a:cubicBezTo>
                  <a:cubicBezTo>
                    <a:pt x="49" y="3"/>
                    <a:pt x="49" y="3"/>
                    <a:pt x="49" y="3"/>
                  </a:cubicBezTo>
                  <a:cubicBezTo>
                    <a:pt x="47" y="3"/>
                    <a:pt x="46" y="3"/>
                    <a:pt x="44" y="3"/>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288"/>
            <p:cNvSpPr>
              <a:spLocks noEditPoints="1"/>
            </p:cNvSpPr>
            <p:nvPr/>
          </p:nvSpPr>
          <p:spPr bwMode="auto">
            <a:xfrm>
              <a:off x="1887783" y="5523934"/>
              <a:ext cx="1152525" cy="792163"/>
            </a:xfrm>
            <a:custGeom>
              <a:avLst/>
              <a:gdLst>
                <a:gd name="T0" fmla="*/ 264 w 272"/>
                <a:gd name="T1" fmla="*/ 112 h 187"/>
                <a:gd name="T2" fmla="*/ 262 w 272"/>
                <a:gd name="T3" fmla="*/ 62 h 187"/>
                <a:gd name="T4" fmla="*/ 209 w 272"/>
                <a:gd name="T5" fmla="*/ 43 h 187"/>
                <a:gd name="T6" fmla="*/ 178 w 272"/>
                <a:gd name="T7" fmla="*/ 82 h 187"/>
                <a:gd name="T8" fmla="*/ 107 w 272"/>
                <a:gd name="T9" fmla="*/ 94 h 187"/>
                <a:gd name="T10" fmla="*/ 97 w 272"/>
                <a:gd name="T11" fmla="*/ 68 h 187"/>
                <a:gd name="T12" fmla="*/ 92 w 272"/>
                <a:gd name="T13" fmla="*/ 28 h 187"/>
                <a:gd name="T14" fmla="*/ 17 w 272"/>
                <a:gd name="T15" fmla="*/ 46 h 187"/>
                <a:gd name="T16" fmla="*/ 2 w 272"/>
                <a:gd name="T17" fmla="*/ 82 h 187"/>
                <a:gd name="T18" fmla="*/ 15 w 272"/>
                <a:gd name="T19" fmla="*/ 93 h 187"/>
                <a:gd name="T20" fmla="*/ 147 w 272"/>
                <a:gd name="T21" fmla="*/ 115 h 187"/>
                <a:gd name="T22" fmla="*/ 182 w 272"/>
                <a:gd name="T23" fmla="*/ 169 h 187"/>
                <a:gd name="T24" fmla="*/ 119 w 272"/>
                <a:gd name="T25" fmla="*/ 185 h 187"/>
                <a:gd name="T26" fmla="*/ 85 w 272"/>
                <a:gd name="T27" fmla="*/ 95 h 187"/>
                <a:gd name="T28" fmla="*/ 107 w 272"/>
                <a:gd name="T29" fmla="*/ 42 h 187"/>
                <a:gd name="T30" fmla="*/ 102 w 272"/>
                <a:gd name="T31" fmla="*/ 51 h 187"/>
                <a:gd name="T32" fmla="*/ 107 w 272"/>
                <a:gd name="T33" fmla="*/ 42 h 187"/>
                <a:gd name="T34" fmla="*/ 101 w 272"/>
                <a:gd name="T35" fmla="*/ 38 h 187"/>
                <a:gd name="T36" fmla="*/ 86 w 272"/>
                <a:gd name="T37" fmla="*/ 34 h 187"/>
                <a:gd name="T38" fmla="*/ 88 w 272"/>
                <a:gd name="T39" fmla="*/ 44 h 187"/>
                <a:gd name="T40" fmla="*/ 79 w 272"/>
                <a:gd name="T41" fmla="*/ 21 h 187"/>
                <a:gd name="T42" fmla="*/ 63 w 272"/>
                <a:gd name="T43" fmla="*/ 26 h 187"/>
                <a:gd name="T44" fmla="*/ 66 w 272"/>
                <a:gd name="T45" fmla="*/ 13 h 187"/>
                <a:gd name="T46" fmla="*/ 59 w 272"/>
                <a:gd name="T47" fmla="*/ 10 h 187"/>
                <a:gd name="T48" fmla="*/ 53 w 272"/>
                <a:gd name="T49" fmla="*/ 7 h 187"/>
                <a:gd name="T50" fmla="*/ 48 w 272"/>
                <a:gd name="T51" fmla="*/ 11 h 187"/>
                <a:gd name="T52" fmla="*/ 50 w 272"/>
                <a:gd name="T53" fmla="*/ 18 h 187"/>
                <a:gd name="T54" fmla="*/ 3 w 272"/>
                <a:gd name="T55" fmla="*/ 90 h 187"/>
                <a:gd name="T56" fmla="*/ 18 w 272"/>
                <a:gd name="T57" fmla="*/ 58 h 187"/>
                <a:gd name="T58" fmla="*/ 78 w 272"/>
                <a:gd name="T59" fmla="*/ 46 h 187"/>
                <a:gd name="T60" fmla="*/ 17 w 272"/>
                <a:gd name="T61" fmla="*/ 85 h 187"/>
                <a:gd name="T62" fmla="*/ 75 w 272"/>
                <a:gd name="T63" fmla="*/ 78 h 187"/>
                <a:gd name="T64" fmla="*/ 113 w 272"/>
                <a:gd name="T65" fmla="*/ 111 h 187"/>
                <a:gd name="T66" fmla="*/ 145 w 272"/>
                <a:gd name="T67" fmla="*/ 109 h 187"/>
                <a:gd name="T68" fmla="*/ 133 w 272"/>
                <a:gd name="T69" fmla="*/ 109 h 187"/>
                <a:gd name="T70" fmla="*/ 92 w 272"/>
                <a:gd name="T71" fmla="*/ 99 h 187"/>
                <a:gd name="T72" fmla="*/ 144 w 272"/>
                <a:gd name="T73" fmla="*/ 102 h 187"/>
                <a:gd name="T74" fmla="*/ 135 w 272"/>
                <a:gd name="T75" fmla="*/ 105 h 187"/>
                <a:gd name="T76" fmla="*/ 163 w 272"/>
                <a:gd name="T77" fmla="*/ 102 h 187"/>
                <a:gd name="T78" fmla="*/ 153 w 272"/>
                <a:gd name="T79" fmla="*/ 102 h 187"/>
                <a:gd name="T80" fmla="*/ 159 w 272"/>
                <a:gd name="T81" fmla="*/ 99 h 187"/>
                <a:gd name="T82" fmla="*/ 177 w 272"/>
                <a:gd name="T83" fmla="*/ 93 h 187"/>
                <a:gd name="T84" fmla="*/ 200 w 272"/>
                <a:gd name="T85" fmla="*/ 75 h 187"/>
                <a:gd name="T86" fmla="*/ 207 w 272"/>
                <a:gd name="T87" fmla="*/ 53 h 187"/>
                <a:gd name="T88" fmla="*/ 200 w 272"/>
                <a:gd name="T89" fmla="*/ 63 h 187"/>
                <a:gd name="T90" fmla="*/ 212 w 272"/>
                <a:gd name="T91" fmla="*/ 47 h 187"/>
                <a:gd name="T92" fmla="*/ 222 w 272"/>
                <a:gd name="T93" fmla="*/ 60 h 187"/>
                <a:gd name="T94" fmla="*/ 231 w 272"/>
                <a:gd name="T95" fmla="*/ 68 h 187"/>
                <a:gd name="T96" fmla="*/ 231 w 272"/>
                <a:gd name="T97" fmla="*/ 68 h 187"/>
                <a:gd name="T98" fmla="*/ 244 w 272"/>
                <a:gd name="T99" fmla="*/ 56 h 187"/>
                <a:gd name="T100" fmla="*/ 247 w 272"/>
                <a:gd name="T101" fmla="*/ 57 h 187"/>
                <a:gd name="T102" fmla="*/ 257 w 272"/>
                <a:gd name="T103" fmla="*/ 71 h 187"/>
                <a:gd name="T104" fmla="*/ 258 w 272"/>
                <a:gd name="T105" fmla="*/ 80 h 187"/>
                <a:gd name="T106" fmla="*/ 266 w 272"/>
                <a:gd name="T107" fmla="*/ 86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2" h="187">
                  <a:moveTo>
                    <a:pt x="209" y="163"/>
                  </a:moveTo>
                  <a:cubicBezTo>
                    <a:pt x="226" y="154"/>
                    <a:pt x="243" y="141"/>
                    <a:pt x="255" y="125"/>
                  </a:cubicBezTo>
                  <a:cubicBezTo>
                    <a:pt x="255" y="125"/>
                    <a:pt x="256" y="125"/>
                    <a:pt x="256" y="125"/>
                  </a:cubicBezTo>
                  <a:cubicBezTo>
                    <a:pt x="258" y="123"/>
                    <a:pt x="259" y="121"/>
                    <a:pt x="261" y="119"/>
                  </a:cubicBezTo>
                  <a:cubicBezTo>
                    <a:pt x="262" y="119"/>
                    <a:pt x="263" y="118"/>
                    <a:pt x="264" y="116"/>
                  </a:cubicBezTo>
                  <a:cubicBezTo>
                    <a:pt x="264" y="115"/>
                    <a:pt x="264" y="113"/>
                    <a:pt x="264" y="112"/>
                  </a:cubicBezTo>
                  <a:cubicBezTo>
                    <a:pt x="264" y="111"/>
                    <a:pt x="265" y="111"/>
                    <a:pt x="265" y="110"/>
                  </a:cubicBezTo>
                  <a:cubicBezTo>
                    <a:pt x="268" y="104"/>
                    <a:pt x="270" y="98"/>
                    <a:pt x="270" y="91"/>
                  </a:cubicBezTo>
                  <a:cubicBezTo>
                    <a:pt x="270" y="91"/>
                    <a:pt x="270" y="90"/>
                    <a:pt x="270" y="90"/>
                  </a:cubicBezTo>
                  <a:cubicBezTo>
                    <a:pt x="271" y="85"/>
                    <a:pt x="272" y="80"/>
                    <a:pt x="271" y="75"/>
                  </a:cubicBezTo>
                  <a:cubicBezTo>
                    <a:pt x="271" y="68"/>
                    <a:pt x="269" y="66"/>
                    <a:pt x="262" y="62"/>
                  </a:cubicBezTo>
                  <a:cubicBezTo>
                    <a:pt x="262" y="62"/>
                    <a:pt x="262" y="62"/>
                    <a:pt x="262" y="62"/>
                  </a:cubicBezTo>
                  <a:cubicBezTo>
                    <a:pt x="262" y="62"/>
                    <a:pt x="261" y="62"/>
                    <a:pt x="261" y="61"/>
                  </a:cubicBezTo>
                  <a:cubicBezTo>
                    <a:pt x="258" y="56"/>
                    <a:pt x="247" y="54"/>
                    <a:pt x="242" y="52"/>
                  </a:cubicBezTo>
                  <a:cubicBezTo>
                    <a:pt x="237" y="50"/>
                    <a:pt x="232" y="48"/>
                    <a:pt x="227" y="46"/>
                  </a:cubicBezTo>
                  <a:cubicBezTo>
                    <a:pt x="227" y="46"/>
                    <a:pt x="227" y="46"/>
                    <a:pt x="227" y="46"/>
                  </a:cubicBezTo>
                  <a:cubicBezTo>
                    <a:pt x="223" y="44"/>
                    <a:pt x="218" y="42"/>
                    <a:pt x="214" y="41"/>
                  </a:cubicBezTo>
                  <a:cubicBezTo>
                    <a:pt x="211" y="41"/>
                    <a:pt x="210" y="42"/>
                    <a:pt x="209" y="43"/>
                  </a:cubicBezTo>
                  <a:cubicBezTo>
                    <a:pt x="209" y="43"/>
                    <a:pt x="208" y="44"/>
                    <a:pt x="208" y="45"/>
                  </a:cubicBezTo>
                  <a:cubicBezTo>
                    <a:pt x="203" y="46"/>
                    <a:pt x="199" y="51"/>
                    <a:pt x="197" y="56"/>
                  </a:cubicBezTo>
                  <a:cubicBezTo>
                    <a:pt x="196" y="56"/>
                    <a:pt x="195" y="56"/>
                    <a:pt x="195" y="57"/>
                  </a:cubicBezTo>
                  <a:cubicBezTo>
                    <a:pt x="195" y="58"/>
                    <a:pt x="195" y="59"/>
                    <a:pt x="195" y="60"/>
                  </a:cubicBezTo>
                  <a:cubicBezTo>
                    <a:pt x="194" y="61"/>
                    <a:pt x="193" y="63"/>
                    <a:pt x="193" y="64"/>
                  </a:cubicBezTo>
                  <a:cubicBezTo>
                    <a:pt x="189" y="71"/>
                    <a:pt x="184" y="77"/>
                    <a:pt x="178" y="82"/>
                  </a:cubicBezTo>
                  <a:cubicBezTo>
                    <a:pt x="173" y="87"/>
                    <a:pt x="165" y="90"/>
                    <a:pt x="158" y="93"/>
                  </a:cubicBezTo>
                  <a:cubicBezTo>
                    <a:pt x="157" y="94"/>
                    <a:pt x="155" y="94"/>
                    <a:pt x="153" y="95"/>
                  </a:cubicBezTo>
                  <a:cubicBezTo>
                    <a:pt x="151" y="96"/>
                    <a:pt x="148" y="96"/>
                    <a:pt x="146" y="97"/>
                  </a:cubicBezTo>
                  <a:cubicBezTo>
                    <a:pt x="142" y="97"/>
                    <a:pt x="137" y="98"/>
                    <a:pt x="133" y="98"/>
                  </a:cubicBezTo>
                  <a:cubicBezTo>
                    <a:pt x="128" y="98"/>
                    <a:pt x="121" y="98"/>
                    <a:pt x="115" y="97"/>
                  </a:cubicBezTo>
                  <a:cubicBezTo>
                    <a:pt x="112" y="96"/>
                    <a:pt x="109" y="95"/>
                    <a:pt x="107" y="94"/>
                  </a:cubicBezTo>
                  <a:cubicBezTo>
                    <a:pt x="106" y="94"/>
                    <a:pt x="106" y="94"/>
                    <a:pt x="106" y="94"/>
                  </a:cubicBezTo>
                  <a:cubicBezTo>
                    <a:pt x="97" y="92"/>
                    <a:pt x="88" y="85"/>
                    <a:pt x="81" y="79"/>
                  </a:cubicBezTo>
                  <a:cubicBezTo>
                    <a:pt x="80" y="78"/>
                    <a:pt x="79" y="77"/>
                    <a:pt x="78" y="76"/>
                  </a:cubicBezTo>
                  <a:cubicBezTo>
                    <a:pt x="82" y="74"/>
                    <a:pt x="86" y="72"/>
                    <a:pt x="89" y="70"/>
                  </a:cubicBezTo>
                  <a:cubicBezTo>
                    <a:pt x="90" y="70"/>
                    <a:pt x="90" y="70"/>
                    <a:pt x="90" y="70"/>
                  </a:cubicBezTo>
                  <a:cubicBezTo>
                    <a:pt x="93" y="69"/>
                    <a:pt x="95" y="68"/>
                    <a:pt x="97" y="68"/>
                  </a:cubicBezTo>
                  <a:cubicBezTo>
                    <a:pt x="102" y="68"/>
                    <a:pt x="106" y="66"/>
                    <a:pt x="109" y="63"/>
                  </a:cubicBezTo>
                  <a:cubicBezTo>
                    <a:pt x="110" y="63"/>
                    <a:pt x="112" y="61"/>
                    <a:pt x="110" y="59"/>
                  </a:cubicBezTo>
                  <a:cubicBezTo>
                    <a:pt x="110" y="58"/>
                    <a:pt x="110" y="58"/>
                    <a:pt x="110" y="58"/>
                  </a:cubicBezTo>
                  <a:cubicBezTo>
                    <a:pt x="108" y="54"/>
                    <a:pt x="112" y="51"/>
                    <a:pt x="113" y="47"/>
                  </a:cubicBezTo>
                  <a:cubicBezTo>
                    <a:pt x="113" y="43"/>
                    <a:pt x="111" y="42"/>
                    <a:pt x="108" y="40"/>
                  </a:cubicBezTo>
                  <a:cubicBezTo>
                    <a:pt x="103" y="36"/>
                    <a:pt x="98" y="31"/>
                    <a:pt x="92" y="28"/>
                  </a:cubicBezTo>
                  <a:cubicBezTo>
                    <a:pt x="87" y="24"/>
                    <a:pt x="82" y="18"/>
                    <a:pt x="76" y="15"/>
                  </a:cubicBezTo>
                  <a:cubicBezTo>
                    <a:pt x="71" y="12"/>
                    <a:pt x="65" y="9"/>
                    <a:pt x="59" y="7"/>
                  </a:cubicBezTo>
                  <a:cubicBezTo>
                    <a:pt x="56" y="5"/>
                    <a:pt x="52" y="0"/>
                    <a:pt x="48" y="0"/>
                  </a:cubicBezTo>
                  <a:cubicBezTo>
                    <a:pt x="44" y="0"/>
                    <a:pt x="39" y="6"/>
                    <a:pt x="40" y="10"/>
                  </a:cubicBezTo>
                  <a:cubicBezTo>
                    <a:pt x="33" y="20"/>
                    <a:pt x="26" y="31"/>
                    <a:pt x="20" y="42"/>
                  </a:cubicBezTo>
                  <a:cubicBezTo>
                    <a:pt x="19" y="43"/>
                    <a:pt x="18" y="44"/>
                    <a:pt x="17" y="46"/>
                  </a:cubicBezTo>
                  <a:cubicBezTo>
                    <a:pt x="14" y="51"/>
                    <a:pt x="10" y="57"/>
                    <a:pt x="7" y="63"/>
                  </a:cubicBezTo>
                  <a:cubicBezTo>
                    <a:pt x="6" y="64"/>
                    <a:pt x="6" y="65"/>
                    <a:pt x="7" y="66"/>
                  </a:cubicBezTo>
                  <a:cubicBezTo>
                    <a:pt x="6" y="68"/>
                    <a:pt x="5" y="70"/>
                    <a:pt x="4" y="72"/>
                  </a:cubicBezTo>
                  <a:cubicBezTo>
                    <a:pt x="4" y="73"/>
                    <a:pt x="4" y="73"/>
                    <a:pt x="4" y="74"/>
                  </a:cubicBezTo>
                  <a:cubicBezTo>
                    <a:pt x="3" y="75"/>
                    <a:pt x="2" y="77"/>
                    <a:pt x="1" y="79"/>
                  </a:cubicBezTo>
                  <a:cubicBezTo>
                    <a:pt x="1" y="80"/>
                    <a:pt x="1" y="81"/>
                    <a:pt x="2" y="82"/>
                  </a:cubicBezTo>
                  <a:cubicBezTo>
                    <a:pt x="1" y="85"/>
                    <a:pt x="0" y="88"/>
                    <a:pt x="0" y="91"/>
                  </a:cubicBezTo>
                  <a:cubicBezTo>
                    <a:pt x="0" y="91"/>
                    <a:pt x="0" y="92"/>
                    <a:pt x="1" y="92"/>
                  </a:cubicBezTo>
                  <a:cubicBezTo>
                    <a:pt x="1" y="92"/>
                    <a:pt x="1" y="92"/>
                    <a:pt x="2" y="92"/>
                  </a:cubicBezTo>
                  <a:cubicBezTo>
                    <a:pt x="2" y="93"/>
                    <a:pt x="2" y="93"/>
                    <a:pt x="2" y="93"/>
                  </a:cubicBezTo>
                  <a:cubicBezTo>
                    <a:pt x="5" y="95"/>
                    <a:pt x="9" y="94"/>
                    <a:pt x="13" y="93"/>
                  </a:cubicBezTo>
                  <a:cubicBezTo>
                    <a:pt x="14" y="93"/>
                    <a:pt x="14" y="93"/>
                    <a:pt x="15" y="93"/>
                  </a:cubicBezTo>
                  <a:cubicBezTo>
                    <a:pt x="19" y="93"/>
                    <a:pt x="24" y="92"/>
                    <a:pt x="27" y="89"/>
                  </a:cubicBezTo>
                  <a:cubicBezTo>
                    <a:pt x="27" y="89"/>
                    <a:pt x="27" y="89"/>
                    <a:pt x="27" y="89"/>
                  </a:cubicBezTo>
                  <a:cubicBezTo>
                    <a:pt x="37" y="87"/>
                    <a:pt x="46" y="83"/>
                    <a:pt x="55" y="79"/>
                  </a:cubicBezTo>
                  <a:cubicBezTo>
                    <a:pt x="58" y="90"/>
                    <a:pt x="70" y="97"/>
                    <a:pt x="81" y="103"/>
                  </a:cubicBezTo>
                  <a:cubicBezTo>
                    <a:pt x="85" y="106"/>
                    <a:pt x="89" y="109"/>
                    <a:pt x="94" y="111"/>
                  </a:cubicBezTo>
                  <a:cubicBezTo>
                    <a:pt x="110" y="118"/>
                    <a:pt x="130" y="118"/>
                    <a:pt x="147" y="115"/>
                  </a:cubicBezTo>
                  <a:cubicBezTo>
                    <a:pt x="177" y="110"/>
                    <a:pt x="201" y="93"/>
                    <a:pt x="213" y="65"/>
                  </a:cubicBezTo>
                  <a:cubicBezTo>
                    <a:pt x="228" y="75"/>
                    <a:pt x="249" y="74"/>
                    <a:pt x="261" y="90"/>
                  </a:cubicBezTo>
                  <a:cubicBezTo>
                    <a:pt x="261" y="90"/>
                    <a:pt x="261" y="91"/>
                    <a:pt x="261" y="91"/>
                  </a:cubicBezTo>
                  <a:cubicBezTo>
                    <a:pt x="260" y="96"/>
                    <a:pt x="260" y="102"/>
                    <a:pt x="259" y="108"/>
                  </a:cubicBezTo>
                  <a:cubicBezTo>
                    <a:pt x="252" y="125"/>
                    <a:pt x="235" y="139"/>
                    <a:pt x="221" y="149"/>
                  </a:cubicBezTo>
                  <a:cubicBezTo>
                    <a:pt x="209" y="158"/>
                    <a:pt x="196" y="164"/>
                    <a:pt x="182" y="169"/>
                  </a:cubicBezTo>
                  <a:cubicBezTo>
                    <a:pt x="167" y="174"/>
                    <a:pt x="151" y="178"/>
                    <a:pt x="135" y="179"/>
                  </a:cubicBezTo>
                  <a:cubicBezTo>
                    <a:pt x="110" y="181"/>
                    <a:pt x="86" y="175"/>
                    <a:pt x="69" y="156"/>
                  </a:cubicBezTo>
                  <a:cubicBezTo>
                    <a:pt x="53" y="138"/>
                    <a:pt x="47" y="114"/>
                    <a:pt x="47" y="92"/>
                  </a:cubicBezTo>
                  <a:cubicBezTo>
                    <a:pt x="48" y="88"/>
                    <a:pt x="42" y="88"/>
                    <a:pt x="42" y="91"/>
                  </a:cubicBezTo>
                  <a:cubicBezTo>
                    <a:pt x="42" y="114"/>
                    <a:pt x="47" y="137"/>
                    <a:pt x="61" y="155"/>
                  </a:cubicBezTo>
                  <a:cubicBezTo>
                    <a:pt x="75" y="174"/>
                    <a:pt x="96" y="183"/>
                    <a:pt x="119" y="185"/>
                  </a:cubicBezTo>
                  <a:cubicBezTo>
                    <a:pt x="150" y="187"/>
                    <a:pt x="182" y="177"/>
                    <a:pt x="209" y="163"/>
                  </a:cubicBezTo>
                  <a:moveTo>
                    <a:pt x="78" y="88"/>
                  </a:moveTo>
                  <a:cubicBezTo>
                    <a:pt x="80" y="89"/>
                    <a:pt x="81" y="90"/>
                    <a:pt x="82" y="91"/>
                  </a:cubicBezTo>
                  <a:cubicBezTo>
                    <a:pt x="82" y="91"/>
                    <a:pt x="82" y="92"/>
                    <a:pt x="82" y="92"/>
                  </a:cubicBezTo>
                  <a:cubicBezTo>
                    <a:pt x="83" y="93"/>
                    <a:pt x="84" y="94"/>
                    <a:pt x="85" y="95"/>
                  </a:cubicBezTo>
                  <a:cubicBezTo>
                    <a:pt x="85" y="95"/>
                    <a:pt x="85" y="95"/>
                    <a:pt x="85" y="95"/>
                  </a:cubicBezTo>
                  <a:cubicBezTo>
                    <a:pt x="83" y="94"/>
                    <a:pt x="81" y="92"/>
                    <a:pt x="80" y="91"/>
                  </a:cubicBezTo>
                  <a:cubicBezTo>
                    <a:pt x="79" y="91"/>
                    <a:pt x="78" y="90"/>
                    <a:pt x="77" y="90"/>
                  </a:cubicBezTo>
                  <a:cubicBezTo>
                    <a:pt x="76" y="89"/>
                    <a:pt x="76" y="88"/>
                    <a:pt x="75" y="87"/>
                  </a:cubicBezTo>
                  <a:cubicBezTo>
                    <a:pt x="74" y="86"/>
                    <a:pt x="74" y="86"/>
                    <a:pt x="73" y="85"/>
                  </a:cubicBezTo>
                  <a:cubicBezTo>
                    <a:pt x="75" y="86"/>
                    <a:pt x="76" y="87"/>
                    <a:pt x="78" y="88"/>
                  </a:cubicBezTo>
                  <a:moveTo>
                    <a:pt x="107" y="42"/>
                  </a:moveTo>
                  <a:cubicBezTo>
                    <a:pt x="112" y="46"/>
                    <a:pt x="108" y="50"/>
                    <a:pt x="107" y="54"/>
                  </a:cubicBezTo>
                  <a:cubicBezTo>
                    <a:pt x="106" y="54"/>
                    <a:pt x="106" y="53"/>
                    <a:pt x="105" y="52"/>
                  </a:cubicBezTo>
                  <a:cubicBezTo>
                    <a:pt x="105" y="51"/>
                    <a:pt x="106" y="50"/>
                    <a:pt x="106" y="49"/>
                  </a:cubicBezTo>
                  <a:cubicBezTo>
                    <a:pt x="106" y="48"/>
                    <a:pt x="106" y="47"/>
                    <a:pt x="107" y="46"/>
                  </a:cubicBezTo>
                  <a:cubicBezTo>
                    <a:pt x="109" y="44"/>
                    <a:pt x="106" y="42"/>
                    <a:pt x="105" y="44"/>
                  </a:cubicBezTo>
                  <a:cubicBezTo>
                    <a:pt x="103" y="46"/>
                    <a:pt x="104" y="48"/>
                    <a:pt x="102" y="51"/>
                  </a:cubicBezTo>
                  <a:cubicBezTo>
                    <a:pt x="101" y="50"/>
                    <a:pt x="101" y="50"/>
                    <a:pt x="100" y="49"/>
                  </a:cubicBezTo>
                  <a:cubicBezTo>
                    <a:pt x="100" y="49"/>
                    <a:pt x="100" y="49"/>
                    <a:pt x="100" y="49"/>
                  </a:cubicBezTo>
                  <a:cubicBezTo>
                    <a:pt x="100" y="49"/>
                    <a:pt x="100" y="49"/>
                    <a:pt x="101" y="48"/>
                  </a:cubicBezTo>
                  <a:cubicBezTo>
                    <a:pt x="101" y="46"/>
                    <a:pt x="102" y="43"/>
                    <a:pt x="103" y="41"/>
                  </a:cubicBezTo>
                  <a:cubicBezTo>
                    <a:pt x="103" y="40"/>
                    <a:pt x="103" y="40"/>
                    <a:pt x="103" y="40"/>
                  </a:cubicBezTo>
                  <a:cubicBezTo>
                    <a:pt x="104" y="40"/>
                    <a:pt x="105" y="41"/>
                    <a:pt x="107" y="42"/>
                  </a:cubicBezTo>
                  <a:moveTo>
                    <a:pt x="95" y="33"/>
                  </a:moveTo>
                  <a:cubicBezTo>
                    <a:pt x="93" y="35"/>
                    <a:pt x="92" y="38"/>
                    <a:pt x="91" y="41"/>
                  </a:cubicBezTo>
                  <a:cubicBezTo>
                    <a:pt x="91" y="43"/>
                    <a:pt x="94" y="44"/>
                    <a:pt x="94" y="42"/>
                  </a:cubicBezTo>
                  <a:cubicBezTo>
                    <a:pt x="94" y="40"/>
                    <a:pt x="95" y="37"/>
                    <a:pt x="97" y="35"/>
                  </a:cubicBezTo>
                  <a:cubicBezTo>
                    <a:pt x="97" y="35"/>
                    <a:pt x="97" y="35"/>
                    <a:pt x="97" y="35"/>
                  </a:cubicBezTo>
                  <a:cubicBezTo>
                    <a:pt x="98" y="36"/>
                    <a:pt x="100" y="37"/>
                    <a:pt x="101" y="38"/>
                  </a:cubicBezTo>
                  <a:cubicBezTo>
                    <a:pt x="101" y="38"/>
                    <a:pt x="101" y="39"/>
                    <a:pt x="100" y="39"/>
                  </a:cubicBezTo>
                  <a:cubicBezTo>
                    <a:pt x="99" y="42"/>
                    <a:pt x="98" y="45"/>
                    <a:pt x="98" y="47"/>
                  </a:cubicBezTo>
                  <a:cubicBezTo>
                    <a:pt x="98" y="48"/>
                    <a:pt x="98" y="48"/>
                    <a:pt x="98" y="48"/>
                  </a:cubicBezTo>
                  <a:cubicBezTo>
                    <a:pt x="93" y="44"/>
                    <a:pt x="89" y="42"/>
                    <a:pt x="85" y="39"/>
                  </a:cubicBezTo>
                  <a:cubicBezTo>
                    <a:pt x="85" y="39"/>
                    <a:pt x="85" y="39"/>
                    <a:pt x="85" y="39"/>
                  </a:cubicBezTo>
                  <a:cubicBezTo>
                    <a:pt x="84" y="38"/>
                    <a:pt x="86" y="35"/>
                    <a:pt x="86" y="34"/>
                  </a:cubicBezTo>
                  <a:cubicBezTo>
                    <a:pt x="87" y="32"/>
                    <a:pt x="88" y="30"/>
                    <a:pt x="89" y="28"/>
                  </a:cubicBezTo>
                  <a:cubicBezTo>
                    <a:pt x="91" y="30"/>
                    <a:pt x="93" y="32"/>
                    <a:pt x="95" y="33"/>
                  </a:cubicBezTo>
                  <a:moveTo>
                    <a:pt x="88" y="44"/>
                  </a:moveTo>
                  <a:cubicBezTo>
                    <a:pt x="86" y="44"/>
                    <a:pt x="85" y="43"/>
                    <a:pt x="83" y="42"/>
                  </a:cubicBezTo>
                  <a:cubicBezTo>
                    <a:pt x="81" y="41"/>
                    <a:pt x="80" y="41"/>
                    <a:pt x="78" y="40"/>
                  </a:cubicBezTo>
                  <a:cubicBezTo>
                    <a:pt x="82" y="41"/>
                    <a:pt x="85" y="43"/>
                    <a:pt x="88" y="44"/>
                  </a:cubicBezTo>
                  <a:moveTo>
                    <a:pt x="86" y="26"/>
                  </a:moveTo>
                  <a:cubicBezTo>
                    <a:pt x="85" y="29"/>
                    <a:pt x="84" y="32"/>
                    <a:pt x="83" y="34"/>
                  </a:cubicBezTo>
                  <a:cubicBezTo>
                    <a:pt x="82" y="35"/>
                    <a:pt x="82" y="36"/>
                    <a:pt x="82" y="37"/>
                  </a:cubicBezTo>
                  <a:cubicBezTo>
                    <a:pt x="81" y="37"/>
                    <a:pt x="81" y="37"/>
                    <a:pt x="81" y="37"/>
                  </a:cubicBezTo>
                  <a:cubicBezTo>
                    <a:pt x="79" y="36"/>
                    <a:pt x="76" y="35"/>
                    <a:pt x="74" y="34"/>
                  </a:cubicBezTo>
                  <a:cubicBezTo>
                    <a:pt x="75" y="29"/>
                    <a:pt x="77" y="24"/>
                    <a:pt x="79" y="21"/>
                  </a:cubicBezTo>
                  <a:cubicBezTo>
                    <a:pt x="82" y="23"/>
                    <a:pt x="84" y="25"/>
                    <a:pt x="86" y="26"/>
                  </a:cubicBezTo>
                  <a:moveTo>
                    <a:pt x="75" y="18"/>
                  </a:moveTo>
                  <a:cubicBezTo>
                    <a:pt x="75" y="18"/>
                    <a:pt x="76" y="18"/>
                    <a:pt x="77" y="19"/>
                  </a:cubicBezTo>
                  <a:cubicBezTo>
                    <a:pt x="74" y="23"/>
                    <a:pt x="73" y="28"/>
                    <a:pt x="71" y="32"/>
                  </a:cubicBezTo>
                  <a:cubicBezTo>
                    <a:pt x="70" y="31"/>
                    <a:pt x="68" y="30"/>
                    <a:pt x="66" y="29"/>
                  </a:cubicBezTo>
                  <a:cubicBezTo>
                    <a:pt x="65" y="28"/>
                    <a:pt x="64" y="27"/>
                    <a:pt x="63" y="26"/>
                  </a:cubicBezTo>
                  <a:cubicBezTo>
                    <a:pt x="64" y="26"/>
                    <a:pt x="64" y="26"/>
                    <a:pt x="64" y="25"/>
                  </a:cubicBezTo>
                  <a:cubicBezTo>
                    <a:pt x="65" y="23"/>
                    <a:pt x="66" y="22"/>
                    <a:pt x="66" y="20"/>
                  </a:cubicBezTo>
                  <a:cubicBezTo>
                    <a:pt x="67" y="18"/>
                    <a:pt x="68" y="16"/>
                    <a:pt x="68" y="14"/>
                  </a:cubicBezTo>
                  <a:cubicBezTo>
                    <a:pt x="70" y="15"/>
                    <a:pt x="73" y="16"/>
                    <a:pt x="75" y="18"/>
                  </a:cubicBezTo>
                  <a:moveTo>
                    <a:pt x="64" y="13"/>
                  </a:moveTo>
                  <a:cubicBezTo>
                    <a:pt x="65" y="13"/>
                    <a:pt x="65" y="13"/>
                    <a:pt x="66" y="13"/>
                  </a:cubicBezTo>
                  <a:cubicBezTo>
                    <a:pt x="65" y="15"/>
                    <a:pt x="65" y="16"/>
                    <a:pt x="64" y="17"/>
                  </a:cubicBezTo>
                  <a:cubicBezTo>
                    <a:pt x="63" y="20"/>
                    <a:pt x="62" y="22"/>
                    <a:pt x="61" y="25"/>
                  </a:cubicBezTo>
                  <a:cubicBezTo>
                    <a:pt x="61" y="25"/>
                    <a:pt x="61" y="25"/>
                    <a:pt x="61" y="25"/>
                  </a:cubicBezTo>
                  <a:cubicBezTo>
                    <a:pt x="60" y="24"/>
                    <a:pt x="59" y="24"/>
                    <a:pt x="59" y="23"/>
                  </a:cubicBezTo>
                  <a:cubicBezTo>
                    <a:pt x="58" y="22"/>
                    <a:pt x="57" y="21"/>
                    <a:pt x="56" y="20"/>
                  </a:cubicBezTo>
                  <a:cubicBezTo>
                    <a:pt x="57" y="17"/>
                    <a:pt x="58" y="14"/>
                    <a:pt x="59" y="10"/>
                  </a:cubicBezTo>
                  <a:cubicBezTo>
                    <a:pt x="61" y="11"/>
                    <a:pt x="63" y="12"/>
                    <a:pt x="64" y="13"/>
                  </a:cubicBezTo>
                  <a:moveTo>
                    <a:pt x="56" y="9"/>
                  </a:moveTo>
                  <a:cubicBezTo>
                    <a:pt x="56" y="9"/>
                    <a:pt x="56" y="9"/>
                    <a:pt x="56" y="9"/>
                  </a:cubicBezTo>
                  <a:cubicBezTo>
                    <a:pt x="56" y="12"/>
                    <a:pt x="55" y="15"/>
                    <a:pt x="54" y="18"/>
                  </a:cubicBezTo>
                  <a:cubicBezTo>
                    <a:pt x="53" y="16"/>
                    <a:pt x="51" y="15"/>
                    <a:pt x="50" y="13"/>
                  </a:cubicBezTo>
                  <a:cubicBezTo>
                    <a:pt x="51" y="11"/>
                    <a:pt x="52" y="9"/>
                    <a:pt x="53" y="7"/>
                  </a:cubicBezTo>
                  <a:cubicBezTo>
                    <a:pt x="54" y="7"/>
                    <a:pt x="55" y="8"/>
                    <a:pt x="56" y="9"/>
                  </a:cubicBezTo>
                  <a:moveTo>
                    <a:pt x="46" y="9"/>
                  </a:moveTo>
                  <a:cubicBezTo>
                    <a:pt x="46" y="8"/>
                    <a:pt x="45" y="7"/>
                    <a:pt x="44" y="7"/>
                  </a:cubicBezTo>
                  <a:cubicBezTo>
                    <a:pt x="44" y="6"/>
                    <a:pt x="45" y="6"/>
                    <a:pt x="46" y="5"/>
                  </a:cubicBezTo>
                  <a:cubicBezTo>
                    <a:pt x="47" y="3"/>
                    <a:pt x="49" y="4"/>
                    <a:pt x="50" y="5"/>
                  </a:cubicBezTo>
                  <a:cubicBezTo>
                    <a:pt x="50" y="7"/>
                    <a:pt x="49" y="9"/>
                    <a:pt x="48" y="11"/>
                  </a:cubicBezTo>
                  <a:cubicBezTo>
                    <a:pt x="48" y="10"/>
                    <a:pt x="47" y="10"/>
                    <a:pt x="46" y="9"/>
                  </a:cubicBezTo>
                  <a:moveTo>
                    <a:pt x="45" y="13"/>
                  </a:moveTo>
                  <a:cubicBezTo>
                    <a:pt x="45" y="13"/>
                    <a:pt x="45" y="13"/>
                    <a:pt x="45" y="13"/>
                  </a:cubicBezTo>
                  <a:cubicBezTo>
                    <a:pt x="47" y="14"/>
                    <a:pt x="49" y="17"/>
                    <a:pt x="50" y="19"/>
                  </a:cubicBezTo>
                  <a:cubicBezTo>
                    <a:pt x="50" y="19"/>
                    <a:pt x="50" y="19"/>
                    <a:pt x="50" y="19"/>
                  </a:cubicBezTo>
                  <a:cubicBezTo>
                    <a:pt x="50" y="18"/>
                    <a:pt x="50" y="18"/>
                    <a:pt x="50" y="18"/>
                  </a:cubicBezTo>
                  <a:cubicBezTo>
                    <a:pt x="48" y="17"/>
                    <a:pt x="46" y="15"/>
                    <a:pt x="45" y="13"/>
                  </a:cubicBezTo>
                  <a:moveTo>
                    <a:pt x="17" y="85"/>
                  </a:moveTo>
                  <a:cubicBezTo>
                    <a:pt x="17" y="85"/>
                    <a:pt x="17" y="86"/>
                    <a:pt x="16" y="86"/>
                  </a:cubicBezTo>
                  <a:cubicBezTo>
                    <a:pt x="16" y="86"/>
                    <a:pt x="15" y="86"/>
                    <a:pt x="14" y="86"/>
                  </a:cubicBezTo>
                  <a:cubicBezTo>
                    <a:pt x="10" y="87"/>
                    <a:pt x="7" y="88"/>
                    <a:pt x="4" y="90"/>
                  </a:cubicBezTo>
                  <a:cubicBezTo>
                    <a:pt x="3" y="90"/>
                    <a:pt x="3" y="90"/>
                    <a:pt x="3" y="90"/>
                  </a:cubicBezTo>
                  <a:cubicBezTo>
                    <a:pt x="3" y="87"/>
                    <a:pt x="4" y="84"/>
                    <a:pt x="6" y="81"/>
                  </a:cubicBezTo>
                  <a:cubicBezTo>
                    <a:pt x="6" y="81"/>
                    <a:pt x="6" y="81"/>
                    <a:pt x="6" y="81"/>
                  </a:cubicBezTo>
                  <a:cubicBezTo>
                    <a:pt x="6" y="81"/>
                    <a:pt x="6" y="81"/>
                    <a:pt x="6" y="81"/>
                  </a:cubicBezTo>
                  <a:cubicBezTo>
                    <a:pt x="8" y="78"/>
                    <a:pt x="9" y="75"/>
                    <a:pt x="11" y="72"/>
                  </a:cubicBezTo>
                  <a:cubicBezTo>
                    <a:pt x="13" y="69"/>
                    <a:pt x="15" y="66"/>
                    <a:pt x="17" y="62"/>
                  </a:cubicBezTo>
                  <a:cubicBezTo>
                    <a:pt x="17" y="61"/>
                    <a:pt x="18" y="59"/>
                    <a:pt x="18" y="58"/>
                  </a:cubicBezTo>
                  <a:cubicBezTo>
                    <a:pt x="23" y="50"/>
                    <a:pt x="28" y="43"/>
                    <a:pt x="33" y="35"/>
                  </a:cubicBezTo>
                  <a:cubicBezTo>
                    <a:pt x="37" y="30"/>
                    <a:pt x="41" y="24"/>
                    <a:pt x="44" y="17"/>
                  </a:cubicBezTo>
                  <a:cubicBezTo>
                    <a:pt x="44" y="17"/>
                    <a:pt x="44" y="17"/>
                    <a:pt x="44" y="16"/>
                  </a:cubicBezTo>
                  <a:cubicBezTo>
                    <a:pt x="45" y="18"/>
                    <a:pt x="46" y="19"/>
                    <a:pt x="47" y="20"/>
                  </a:cubicBezTo>
                  <a:cubicBezTo>
                    <a:pt x="47" y="21"/>
                    <a:pt x="47" y="23"/>
                    <a:pt x="49" y="24"/>
                  </a:cubicBezTo>
                  <a:cubicBezTo>
                    <a:pt x="60" y="29"/>
                    <a:pt x="67" y="40"/>
                    <a:pt x="78" y="46"/>
                  </a:cubicBezTo>
                  <a:cubicBezTo>
                    <a:pt x="86" y="50"/>
                    <a:pt x="95" y="52"/>
                    <a:pt x="102" y="57"/>
                  </a:cubicBezTo>
                  <a:cubicBezTo>
                    <a:pt x="101" y="57"/>
                    <a:pt x="101" y="57"/>
                    <a:pt x="101" y="57"/>
                  </a:cubicBezTo>
                  <a:cubicBezTo>
                    <a:pt x="94" y="58"/>
                    <a:pt x="87" y="60"/>
                    <a:pt x="80" y="63"/>
                  </a:cubicBezTo>
                  <a:cubicBezTo>
                    <a:pt x="77" y="64"/>
                    <a:pt x="73" y="65"/>
                    <a:pt x="70" y="66"/>
                  </a:cubicBezTo>
                  <a:cubicBezTo>
                    <a:pt x="66" y="68"/>
                    <a:pt x="62" y="68"/>
                    <a:pt x="58" y="70"/>
                  </a:cubicBezTo>
                  <a:cubicBezTo>
                    <a:pt x="45" y="76"/>
                    <a:pt x="30" y="79"/>
                    <a:pt x="17" y="85"/>
                  </a:cubicBezTo>
                  <a:moveTo>
                    <a:pt x="75" y="78"/>
                  </a:moveTo>
                  <a:cubicBezTo>
                    <a:pt x="75" y="78"/>
                    <a:pt x="75" y="78"/>
                    <a:pt x="74" y="77"/>
                  </a:cubicBezTo>
                  <a:cubicBezTo>
                    <a:pt x="75" y="77"/>
                    <a:pt x="75" y="77"/>
                    <a:pt x="75" y="77"/>
                  </a:cubicBezTo>
                  <a:cubicBezTo>
                    <a:pt x="76" y="78"/>
                    <a:pt x="76" y="78"/>
                    <a:pt x="77" y="79"/>
                  </a:cubicBezTo>
                  <a:cubicBezTo>
                    <a:pt x="77" y="80"/>
                    <a:pt x="78" y="80"/>
                    <a:pt x="78" y="81"/>
                  </a:cubicBezTo>
                  <a:cubicBezTo>
                    <a:pt x="77" y="80"/>
                    <a:pt x="76" y="79"/>
                    <a:pt x="75" y="78"/>
                  </a:cubicBezTo>
                  <a:moveTo>
                    <a:pt x="73" y="94"/>
                  </a:moveTo>
                  <a:cubicBezTo>
                    <a:pt x="69" y="92"/>
                    <a:pt x="66" y="88"/>
                    <a:pt x="64" y="84"/>
                  </a:cubicBezTo>
                  <a:cubicBezTo>
                    <a:pt x="68" y="87"/>
                    <a:pt x="71" y="91"/>
                    <a:pt x="74" y="95"/>
                  </a:cubicBezTo>
                  <a:cubicBezTo>
                    <a:pt x="74" y="95"/>
                    <a:pt x="73" y="94"/>
                    <a:pt x="73" y="94"/>
                  </a:cubicBezTo>
                  <a:moveTo>
                    <a:pt x="113" y="111"/>
                  </a:moveTo>
                  <a:cubicBezTo>
                    <a:pt x="113" y="111"/>
                    <a:pt x="113" y="111"/>
                    <a:pt x="113" y="111"/>
                  </a:cubicBezTo>
                  <a:cubicBezTo>
                    <a:pt x="118" y="111"/>
                    <a:pt x="124" y="111"/>
                    <a:pt x="129" y="112"/>
                  </a:cubicBezTo>
                  <a:cubicBezTo>
                    <a:pt x="124" y="112"/>
                    <a:pt x="118" y="111"/>
                    <a:pt x="113" y="111"/>
                  </a:cubicBezTo>
                  <a:moveTo>
                    <a:pt x="138" y="109"/>
                  </a:moveTo>
                  <a:cubicBezTo>
                    <a:pt x="138" y="110"/>
                    <a:pt x="139" y="110"/>
                    <a:pt x="139" y="110"/>
                  </a:cubicBezTo>
                  <a:cubicBezTo>
                    <a:pt x="144" y="110"/>
                    <a:pt x="144" y="110"/>
                    <a:pt x="144" y="110"/>
                  </a:cubicBezTo>
                  <a:cubicBezTo>
                    <a:pt x="145" y="110"/>
                    <a:pt x="145" y="110"/>
                    <a:pt x="145" y="109"/>
                  </a:cubicBezTo>
                  <a:cubicBezTo>
                    <a:pt x="146" y="109"/>
                    <a:pt x="147" y="110"/>
                    <a:pt x="148" y="109"/>
                  </a:cubicBezTo>
                  <a:cubicBezTo>
                    <a:pt x="147" y="110"/>
                    <a:pt x="145" y="110"/>
                    <a:pt x="143" y="110"/>
                  </a:cubicBezTo>
                  <a:cubicBezTo>
                    <a:pt x="139" y="111"/>
                    <a:pt x="135" y="112"/>
                    <a:pt x="130" y="112"/>
                  </a:cubicBezTo>
                  <a:cubicBezTo>
                    <a:pt x="131" y="112"/>
                    <a:pt x="131" y="111"/>
                    <a:pt x="131" y="110"/>
                  </a:cubicBezTo>
                  <a:cubicBezTo>
                    <a:pt x="131" y="110"/>
                    <a:pt x="131" y="110"/>
                    <a:pt x="131" y="110"/>
                  </a:cubicBezTo>
                  <a:cubicBezTo>
                    <a:pt x="132" y="110"/>
                    <a:pt x="133" y="110"/>
                    <a:pt x="133" y="109"/>
                  </a:cubicBezTo>
                  <a:cubicBezTo>
                    <a:pt x="134" y="109"/>
                    <a:pt x="136" y="109"/>
                    <a:pt x="137" y="109"/>
                  </a:cubicBezTo>
                  <a:cubicBezTo>
                    <a:pt x="137" y="109"/>
                    <a:pt x="138" y="109"/>
                    <a:pt x="138" y="109"/>
                  </a:cubicBezTo>
                  <a:moveTo>
                    <a:pt x="85" y="99"/>
                  </a:moveTo>
                  <a:cubicBezTo>
                    <a:pt x="85" y="99"/>
                    <a:pt x="85" y="99"/>
                    <a:pt x="85" y="99"/>
                  </a:cubicBezTo>
                  <a:cubicBezTo>
                    <a:pt x="87" y="100"/>
                    <a:pt x="89" y="101"/>
                    <a:pt x="90" y="101"/>
                  </a:cubicBezTo>
                  <a:cubicBezTo>
                    <a:pt x="92" y="102"/>
                    <a:pt x="93" y="100"/>
                    <a:pt x="92" y="99"/>
                  </a:cubicBezTo>
                  <a:cubicBezTo>
                    <a:pt x="98" y="102"/>
                    <a:pt x="103" y="104"/>
                    <a:pt x="109" y="106"/>
                  </a:cubicBezTo>
                  <a:cubicBezTo>
                    <a:pt x="108" y="106"/>
                    <a:pt x="107" y="106"/>
                    <a:pt x="106" y="106"/>
                  </a:cubicBezTo>
                  <a:cubicBezTo>
                    <a:pt x="98" y="105"/>
                    <a:pt x="91" y="103"/>
                    <a:pt x="85" y="99"/>
                  </a:cubicBezTo>
                  <a:moveTo>
                    <a:pt x="139" y="102"/>
                  </a:moveTo>
                  <a:cubicBezTo>
                    <a:pt x="140" y="102"/>
                    <a:pt x="141" y="102"/>
                    <a:pt x="141" y="102"/>
                  </a:cubicBezTo>
                  <a:cubicBezTo>
                    <a:pt x="142" y="102"/>
                    <a:pt x="143" y="102"/>
                    <a:pt x="144" y="102"/>
                  </a:cubicBezTo>
                  <a:cubicBezTo>
                    <a:pt x="143" y="103"/>
                    <a:pt x="143" y="103"/>
                    <a:pt x="142" y="104"/>
                  </a:cubicBezTo>
                  <a:cubicBezTo>
                    <a:pt x="142" y="103"/>
                    <a:pt x="142" y="102"/>
                    <a:pt x="141" y="102"/>
                  </a:cubicBezTo>
                  <a:cubicBezTo>
                    <a:pt x="140" y="102"/>
                    <a:pt x="140" y="102"/>
                    <a:pt x="139" y="102"/>
                  </a:cubicBezTo>
                  <a:moveTo>
                    <a:pt x="135" y="106"/>
                  </a:moveTo>
                  <a:cubicBezTo>
                    <a:pt x="135" y="106"/>
                    <a:pt x="135" y="106"/>
                    <a:pt x="134" y="106"/>
                  </a:cubicBezTo>
                  <a:cubicBezTo>
                    <a:pt x="135" y="106"/>
                    <a:pt x="135" y="106"/>
                    <a:pt x="135" y="105"/>
                  </a:cubicBezTo>
                  <a:cubicBezTo>
                    <a:pt x="137" y="105"/>
                    <a:pt x="138" y="105"/>
                    <a:pt x="139" y="105"/>
                  </a:cubicBezTo>
                  <a:cubicBezTo>
                    <a:pt x="138" y="106"/>
                    <a:pt x="137" y="106"/>
                    <a:pt x="135" y="106"/>
                  </a:cubicBezTo>
                  <a:moveTo>
                    <a:pt x="161" y="104"/>
                  </a:moveTo>
                  <a:cubicBezTo>
                    <a:pt x="159" y="104"/>
                    <a:pt x="157" y="104"/>
                    <a:pt x="155" y="104"/>
                  </a:cubicBezTo>
                  <a:cubicBezTo>
                    <a:pt x="157" y="104"/>
                    <a:pt x="159" y="103"/>
                    <a:pt x="162" y="103"/>
                  </a:cubicBezTo>
                  <a:cubicBezTo>
                    <a:pt x="162" y="103"/>
                    <a:pt x="163" y="102"/>
                    <a:pt x="163" y="102"/>
                  </a:cubicBezTo>
                  <a:cubicBezTo>
                    <a:pt x="162" y="103"/>
                    <a:pt x="162" y="103"/>
                    <a:pt x="161" y="104"/>
                  </a:cubicBezTo>
                  <a:moveTo>
                    <a:pt x="153" y="102"/>
                  </a:moveTo>
                  <a:cubicBezTo>
                    <a:pt x="151" y="103"/>
                    <a:pt x="149" y="103"/>
                    <a:pt x="147" y="103"/>
                  </a:cubicBezTo>
                  <a:cubicBezTo>
                    <a:pt x="147" y="103"/>
                    <a:pt x="148" y="103"/>
                    <a:pt x="148" y="102"/>
                  </a:cubicBezTo>
                  <a:cubicBezTo>
                    <a:pt x="148" y="102"/>
                    <a:pt x="148" y="102"/>
                    <a:pt x="148" y="102"/>
                  </a:cubicBezTo>
                  <a:cubicBezTo>
                    <a:pt x="150" y="102"/>
                    <a:pt x="152" y="102"/>
                    <a:pt x="153" y="102"/>
                  </a:cubicBezTo>
                  <a:moveTo>
                    <a:pt x="159" y="100"/>
                  </a:moveTo>
                  <a:cubicBezTo>
                    <a:pt x="158" y="100"/>
                    <a:pt x="154" y="100"/>
                    <a:pt x="151" y="99"/>
                  </a:cubicBezTo>
                  <a:cubicBezTo>
                    <a:pt x="151" y="99"/>
                    <a:pt x="151" y="99"/>
                    <a:pt x="152" y="99"/>
                  </a:cubicBezTo>
                  <a:cubicBezTo>
                    <a:pt x="154" y="99"/>
                    <a:pt x="156" y="99"/>
                    <a:pt x="158" y="98"/>
                  </a:cubicBezTo>
                  <a:cubicBezTo>
                    <a:pt x="158" y="98"/>
                    <a:pt x="158" y="98"/>
                    <a:pt x="158" y="98"/>
                  </a:cubicBezTo>
                  <a:cubicBezTo>
                    <a:pt x="158" y="98"/>
                    <a:pt x="159" y="99"/>
                    <a:pt x="159" y="99"/>
                  </a:cubicBezTo>
                  <a:cubicBezTo>
                    <a:pt x="162" y="99"/>
                    <a:pt x="164" y="98"/>
                    <a:pt x="166" y="97"/>
                  </a:cubicBezTo>
                  <a:cubicBezTo>
                    <a:pt x="164" y="99"/>
                    <a:pt x="162" y="100"/>
                    <a:pt x="159" y="100"/>
                  </a:cubicBezTo>
                  <a:moveTo>
                    <a:pt x="179" y="94"/>
                  </a:moveTo>
                  <a:cubicBezTo>
                    <a:pt x="177" y="95"/>
                    <a:pt x="176" y="95"/>
                    <a:pt x="174" y="96"/>
                  </a:cubicBezTo>
                  <a:cubicBezTo>
                    <a:pt x="174" y="96"/>
                    <a:pt x="174" y="95"/>
                    <a:pt x="174" y="95"/>
                  </a:cubicBezTo>
                  <a:cubicBezTo>
                    <a:pt x="175" y="94"/>
                    <a:pt x="176" y="94"/>
                    <a:pt x="177" y="93"/>
                  </a:cubicBezTo>
                  <a:cubicBezTo>
                    <a:pt x="177" y="94"/>
                    <a:pt x="178" y="94"/>
                    <a:pt x="179" y="94"/>
                  </a:cubicBezTo>
                  <a:moveTo>
                    <a:pt x="197" y="81"/>
                  </a:moveTo>
                  <a:cubicBezTo>
                    <a:pt x="196" y="82"/>
                    <a:pt x="195" y="83"/>
                    <a:pt x="194" y="85"/>
                  </a:cubicBezTo>
                  <a:cubicBezTo>
                    <a:pt x="195" y="83"/>
                    <a:pt x="196" y="82"/>
                    <a:pt x="196" y="80"/>
                  </a:cubicBezTo>
                  <a:cubicBezTo>
                    <a:pt x="197" y="80"/>
                    <a:pt x="197" y="81"/>
                    <a:pt x="197" y="81"/>
                  </a:cubicBezTo>
                  <a:moveTo>
                    <a:pt x="200" y="75"/>
                  </a:moveTo>
                  <a:cubicBezTo>
                    <a:pt x="200" y="75"/>
                    <a:pt x="199" y="76"/>
                    <a:pt x="199" y="76"/>
                  </a:cubicBezTo>
                  <a:cubicBezTo>
                    <a:pt x="199" y="75"/>
                    <a:pt x="199" y="75"/>
                    <a:pt x="199" y="75"/>
                  </a:cubicBezTo>
                  <a:cubicBezTo>
                    <a:pt x="199" y="74"/>
                    <a:pt x="200" y="73"/>
                    <a:pt x="200" y="73"/>
                  </a:cubicBezTo>
                  <a:cubicBezTo>
                    <a:pt x="200" y="72"/>
                    <a:pt x="200" y="72"/>
                    <a:pt x="201" y="72"/>
                  </a:cubicBezTo>
                  <a:cubicBezTo>
                    <a:pt x="201" y="73"/>
                    <a:pt x="200" y="75"/>
                    <a:pt x="200" y="75"/>
                  </a:cubicBezTo>
                  <a:moveTo>
                    <a:pt x="207" y="53"/>
                  </a:moveTo>
                  <a:cubicBezTo>
                    <a:pt x="208" y="52"/>
                    <a:pt x="208" y="51"/>
                    <a:pt x="208" y="50"/>
                  </a:cubicBezTo>
                  <a:cubicBezTo>
                    <a:pt x="208" y="56"/>
                    <a:pt x="208" y="56"/>
                    <a:pt x="208" y="56"/>
                  </a:cubicBezTo>
                  <a:cubicBezTo>
                    <a:pt x="208" y="55"/>
                    <a:pt x="208" y="54"/>
                    <a:pt x="207" y="53"/>
                  </a:cubicBezTo>
                  <a:moveTo>
                    <a:pt x="202" y="57"/>
                  </a:moveTo>
                  <a:cubicBezTo>
                    <a:pt x="202" y="58"/>
                    <a:pt x="202" y="59"/>
                    <a:pt x="202" y="60"/>
                  </a:cubicBezTo>
                  <a:cubicBezTo>
                    <a:pt x="201" y="61"/>
                    <a:pt x="201" y="62"/>
                    <a:pt x="200" y="63"/>
                  </a:cubicBezTo>
                  <a:cubicBezTo>
                    <a:pt x="200" y="61"/>
                    <a:pt x="201" y="59"/>
                    <a:pt x="202" y="57"/>
                  </a:cubicBezTo>
                  <a:moveTo>
                    <a:pt x="213" y="59"/>
                  </a:moveTo>
                  <a:cubicBezTo>
                    <a:pt x="213" y="58"/>
                    <a:pt x="212" y="58"/>
                    <a:pt x="211" y="58"/>
                  </a:cubicBezTo>
                  <a:cubicBezTo>
                    <a:pt x="211" y="50"/>
                    <a:pt x="211" y="50"/>
                    <a:pt x="211" y="50"/>
                  </a:cubicBezTo>
                  <a:cubicBezTo>
                    <a:pt x="211" y="50"/>
                    <a:pt x="212" y="50"/>
                    <a:pt x="212" y="49"/>
                  </a:cubicBezTo>
                  <a:cubicBezTo>
                    <a:pt x="212" y="48"/>
                    <a:pt x="212" y="47"/>
                    <a:pt x="212" y="47"/>
                  </a:cubicBezTo>
                  <a:cubicBezTo>
                    <a:pt x="212" y="46"/>
                    <a:pt x="212" y="46"/>
                    <a:pt x="212" y="45"/>
                  </a:cubicBezTo>
                  <a:cubicBezTo>
                    <a:pt x="212" y="45"/>
                    <a:pt x="213" y="44"/>
                    <a:pt x="215" y="45"/>
                  </a:cubicBezTo>
                  <a:cubicBezTo>
                    <a:pt x="215" y="45"/>
                    <a:pt x="216" y="45"/>
                    <a:pt x="216" y="45"/>
                  </a:cubicBezTo>
                  <a:cubicBezTo>
                    <a:pt x="217" y="48"/>
                    <a:pt x="217" y="52"/>
                    <a:pt x="217" y="55"/>
                  </a:cubicBezTo>
                  <a:cubicBezTo>
                    <a:pt x="218" y="58"/>
                    <a:pt x="218" y="61"/>
                    <a:pt x="221" y="63"/>
                  </a:cubicBezTo>
                  <a:cubicBezTo>
                    <a:pt x="222" y="64"/>
                    <a:pt x="224" y="61"/>
                    <a:pt x="222" y="60"/>
                  </a:cubicBezTo>
                  <a:cubicBezTo>
                    <a:pt x="221" y="59"/>
                    <a:pt x="220" y="54"/>
                    <a:pt x="220" y="53"/>
                  </a:cubicBezTo>
                  <a:cubicBezTo>
                    <a:pt x="220" y="50"/>
                    <a:pt x="219" y="48"/>
                    <a:pt x="219" y="46"/>
                  </a:cubicBezTo>
                  <a:cubicBezTo>
                    <a:pt x="221" y="46"/>
                    <a:pt x="223" y="47"/>
                    <a:pt x="225" y="48"/>
                  </a:cubicBezTo>
                  <a:cubicBezTo>
                    <a:pt x="225" y="54"/>
                    <a:pt x="226" y="60"/>
                    <a:pt x="228" y="66"/>
                  </a:cubicBezTo>
                  <a:cubicBezTo>
                    <a:pt x="223" y="64"/>
                    <a:pt x="218" y="62"/>
                    <a:pt x="213" y="59"/>
                  </a:cubicBezTo>
                  <a:moveTo>
                    <a:pt x="231" y="68"/>
                  </a:moveTo>
                  <a:cubicBezTo>
                    <a:pt x="230" y="62"/>
                    <a:pt x="228" y="56"/>
                    <a:pt x="228" y="49"/>
                  </a:cubicBezTo>
                  <a:cubicBezTo>
                    <a:pt x="231" y="50"/>
                    <a:pt x="233" y="51"/>
                    <a:pt x="236" y="53"/>
                  </a:cubicBezTo>
                  <a:cubicBezTo>
                    <a:pt x="236" y="53"/>
                    <a:pt x="236" y="53"/>
                    <a:pt x="236" y="53"/>
                  </a:cubicBezTo>
                  <a:cubicBezTo>
                    <a:pt x="236" y="56"/>
                    <a:pt x="235" y="60"/>
                    <a:pt x="236" y="64"/>
                  </a:cubicBezTo>
                  <a:cubicBezTo>
                    <a:pt x="236" y="66"/>
                    <a:pt x="237" y="68"/>
                    <a:pt x="237" y="70"/>
                  </a:cubicBezTo>
                  <a:cubicBezTo>
                    <a:pt x="235" y="69"/>
                    <a:pt x="233" y="68"/>
                    <a:pt x="231" y="68"/>
                  </a:cubicBezTo>
                  <a:moveTo>
                    <a:pt x="240" y="71"/>
                  </a:moveTo>
                  <a:cubicBezTo>
                    <a:pt x="240" y="68"/>
                    <a:pt x="239" y="66"/>
                    <a:pt x="239" y="63"/>
                  </a:cubicBezTo>
                  <a:cubicBezTo>
                    <a:pt x="238" y="60"/>
                    <a:pt x="238" y="57"/>
                    <a:pt x="239" y="54"/>
                  </a:cubicBezTo>
                  <a:cubicBezTo>
                    <a:pt x="240" y="54"/>
                    <a:pt x="242" y="55"/>
                    <a:pt x="243" y="55"/>
                  </a:cubicBezTo>
                  <a:cubicBezTo>
                    <a:pt x="244" y="55"/>
                    <a:pt x="244" y="55"/>
                    <a:pt x="244" y="56"/>
                  </a:cubicBezTo>
                  <a:cubicBezTo>
                    <a:pt x="244" y="56"/>
                    <a:pt x="243" y="56"/>
                    <a:pt x="244" y="56"/>
                  </a:cubicBezTo>
                  <a:cubicBezTo>
                    <a:pt x="245" y="60"/>
                    <a:pt x="245" y="65"/>
                    <a:pt x="245" y="69"/>
                  </a:cubicBezTo>
                  <a:cubicBezTo>
                    <a:pt x="245" y="70"/>
                    <a:pt x="246" y="71"/>
                    <a:pt x="246" y="73"/>
                  </a:cubicBezTo>
                  <a:cubicBezTo>
                    <a:pt x="244" y="72"/>
                    <a:pt x="242" y="71"/>
                    <a:pt x="240" y="71"/>
                  </a:cubicBezTo>
                  <a:moveTo>
                    <a:pt x="249" y="74"/>
                  </a:moveTo>
                  <a:cubicBezTo>
                    <a:pt x="248" y="71"/>
                    <a:pt x="248" y="68"/>
                    <a:pt x="248" y="65"/>
                  </a:cubicBezTo>
                  <a:cubicBezTo>
                    <a:pt x="248" y="62"/>
                    <a:pt x="247" y="59"/>
                    <a:pt x="247" y="57"/>
                  </a:cubicBezTo>
                  <a:cubicBezTo>
                    <a:pt x="249" y="57"/>
                    <a:pt x="251" y="58"/>
                    <a:pt x="253" y="59"/>
                  </a:cubicBezTo>
                  <a:cubicBezTo>
                    <a:pt x="253" y="64"/>
                    <a:pt x="254" y="68"/>
                    <a:pt x="254" y="73"/>
                  </a:cubicBezTo>
                  <a:cubicBezTo>
                    <a:pt x="254" y="74"/>
                    <a:pt x="254" y="76"/>
                    <a:pt x="255" y="77"/>
                  </a:cubicBezTo>
                  <a:cubicBezTo>
                    <a:pt x="253" y="76"/>
                    <a:pt x="251" y="75"/>
                    <a:pt x="249" y="74"/>
                  </a:cubicBezTo>
                  <a:moveTo>
                    <a:pt x="258" y="80"/>
                  </a:moveTo>
                  <a:cubicBezTo>
                    <a:pt x="257" y="77"/>
                    <a:pt x="257" y="74"/>
                    <a:pt x="257" y="71"/>
                  </a:cubicBezTo>
                  <a:cubicBezTo>
                    <a:pt x="256" y="68"/>
                    <a:pt x="256" y="64"/>
                    <a:pt x="256" y="61"/>
                  </a:cubicBezTo>
                  <a:cubicBezTo>
                    <a:pt x="258" y="63"/>
                    <a:pt x="260" y="65"/>
                    <a:pt x="260" y="67"/>
                  </a:cubicBezTo>
                  <a:cubicBezTo>
                    <a:pt x="261" y="70"/>
                    <a:pt x="261" y="73"/>
                    <a:pt x="261" y="77"/>
                  </a:cubicBezTo>
                  <a:cubicBezTo>
                    <a:pt x="261" y="77"/>
                    <a:pt x="261" y="78"/>
                    <a:pt x="261" y="78"/>
                  </a:cubicBezTo>
                  <a:cubicBezTo>
                    <a:pt x="261" y="80"/>
                    <a:pt x="261" y="81"/>
                    <a:pt x="261" y="82"/>
                  </a:cubicBezTo>
                  <a:cubicBezTo>
                    <a:pt x="260" y="81"/>
                    <a:pt x="259" y="80"/>
                    <a:pt x="258" y="80"/>
                  </a:cubicBezTo>
                  <a:moveTo>
                    <a:pt x="266" y="77"/>
                  </a:moveTo>
                  <a:cubicBezTo>
                    <a:pt x="266" y="76"/>
                    <a:pt x="265" y="75"/>
                    <a:pt x="264" y="75"/>
                  </a:cubicBezTo>
                  <a:cubicBezTo>
                    <a:pt x="264" y="72"/>
                    <a:pt x="264" y="69"/>
                    <a:pt x="263" y="66"/>
                  </a:cubicBezTo>
                  <a:cubicBezTo>
                    <a:pt x="267" y="69"/>
                    <a:pt x="268" y="71"/>
                    <a:pt x="268" y="77"/>
                  </a:cubicBezTo>
                  <a:cubicBezTo>
                    <a:pt x="269" y="80"/>
                    <a:pt x="269" y="82"/>
                    <a:pt x="268" y="85"/>
                  </a:cubicBezTo>
                  <a:cubicBezTo>
                    <a:pt x="267" y="85"/>
                    <a:pt x="267" y="85"/>
                    <a:pt x="266" y="86"/>
                  </a:cubicBezTo>
                  <a:cubicBezTo>
                    <a:pt x="266" y="83"/>
                    <a:pt x="266" y="80"/>
                    <a:pt x="266" y="77"/>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51" name="文本框 150"/>
          <p:cNvSpPr txBox="1"/>
          <p:nvPr/>
        </p:nvSpPr>
        <p:spPr>
          <a:xfrm>
            <a:off x="1937879" y="3832713"/>
            <a:ext cx="5288972" cy="1015663"/>
          </a:xfrm>
          <a:prstGeom prst="rect">
            <a:avLst/>
          </a:prstGeom>
          <a:noFill/>
        </p:spPr>
        <p:txBody>
          <a:bodyPr wrap="square" rtlCol="0">
            <a:spAutoFit/>
          </a:bodyPr>
          <a:lstStyle/>
          <a:p>
            <a:pPr algn="ctr"/>
            <a:r>
              <a:rPr lang="en-US" altLang="zh-CN" sz="6000" b="1" dirty="0">
                <a:solidFill>
                  <a:schemeClr val="tx1">
                    <a:lumMod val="75000"/>
                    <a:lumOff val="25000"/>
                  </a:schemeClr>
                </a:solidFill>
                <a:latin typeface="微软雅黑" panose="020B0503020204020204" pitchFamily="34" charset="-122"/>
                <a:ea typeface="微软雅黑" panose="020B0503020204020204" pitchFamily="34" charset="-122"/>
              </a:rPr>
              <a:t>THANK YOU </a:t>
            </a:r>
            <a:endParaRPr lang="zh-CN" altLang="en-US" sz="60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152" name="矩形 151"/>
          <p:cNvSpPr/>
          <p:nvPr/>
        </p:nvSpPr>
        <p:spPr>
          <a:xfrm>
            <a:off x="2064891" y="3860009"/>
            <a:ext cx="5034948" cy="1206855"/>
          </a:xfrm>
          <a:prstGeom prst="rect">
            <a:avLst/>
          </a:prstGeom>
          <a:noFill/>
          <a:ln>
            <a:solidFill>
              <a:srgbClr val="FFA91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153" name="文本框 152"/>
          <p:cNvSpPr txBox="1"/>
          <p:nvPr/>
        </p:nvSpPr>
        <p:spPr>
          <a:xfrm>
            <a:off x="2202647" y="4678982"/>
            <a:ext cx="4759437" cy="338554"/>
          </a:xfrm>
          <a:prstGeom prst="rect">
            <a:avLst/>
          </a:prstGeom>
          <a:noFill/>
        </p:spPr>
        <p:txBody>
          <a:bodyPr wrap="square">
            <a:spAutoFit/>
          </a:bodyPr>
          <a:lstStyle/>
          <a:p>
            <a:pPr algn="dist">
              <a:defRPr/>
            </a:pPr>
            <a:r>
              <a:rPr lang="zh-CN" altLang="en-US" sz="1600" dirty="0">
                <a:solidFill>
                  <a:srgbClr val="E74C3C"/>
                </a:solidFill>
                <a:latin typeface="微软雅黑" panose="020B0503020204020204" pitchFamily="34" charset="-122"/>
                <a:ea typeface="微软雅黑" panose="020B0503020204020204" pitchFamily="34" charset="-122"/>
              </a:rPr>
              <a:t>感谢聆听 中文排版  实用演示</a:t>
            </a:r>
            <a:endParaRPr lang="en-US" altLang="zh-CN" sz="1600" dirty="0">
              <a:solidFill>
                <a:srgbClr val="E74C3C"/>
              </a:solidFill>
              <a:latin typeface="微软雅黑" panose="020B0503020204020204" pitchFamily="34" charset="-122"/>
              <a:ea typeface="微软雅黑" panose="020B0503020204020204" pitchFamily="34" charset="-122"/>
            </a:endParaRPr>
          </a:p>
        </p:txBody>
      </p:sp>
      <p:grpSp>
        <p:nvGrpSpPr>
          <p:cNvPr id="154" name="组合 153"/>
          <p:cNvGrpSpPr/>
          <p:nvPr/>
        </p:nvGrpSpPr>
        <p:grpSpPr>
          <a:xfrm>
            <a:off x="2515816" y="1212431"/>
            <a:ext cx="4112847" cy="2567164"/>
            <a:chOff x="1" y="0"/>
            <a:chExt cx="10425112" cy="6507163"/>
          </a:xfrm>
        </p:grpSpPr>
        <p:sp>
          <p:nvSpPr>
            <p:cNvPr id="155" name="Freeform 5"/>
            <p:cNvSpPr/>
            <p:nvPr/>
          </p:nvSpPr>
          <p:spPr bwMode="auto">
            <a:xfrm>
              <a:off x="1525588" y="4424363"/>
              <a:ext cx="339725" cy="1408113"/>
            </a:xfrm>
            <a:custGeom>
              <a:avLst/>
              <a:gdLst>
                <a:gd name="T0" fmla="*/ 214 w 214"/>
                <a:gd name="T1" fmla="*/ 0 h 887"/>
                <a:gd name="T2" fmla="*/ 107 w 214"/>
                <a:gd name="T3" fmla="*/ 0 h 887"/>
                <a:gd name="T4" fmla="*/ 0 w 214"/>
                <a:gd name="T5" fmla="*/ 0 h 887"/>
                <a:gd name="T6" fmla="*/ 0 w 214"/>
                <a:gd name="T7" fmla="*/ 887 h 887"/>
                <a:gd name="T8" fmla="*/ 107 w 214"/>
                <a:gd name="T9" fmla="*/ 887 h 887"/>
                <a:gd name="T10" fmla="*/ 214 w 214"/>
                <a:gd name="T11" fmla="*/ 887 h 887"/>
                <a:gd name="T12" fmla="*/ 214 w 214"/>
                <a:gd name="T13" fmla="*/ 0 h 887"/>
              </a:gdLst>
              <a:ahLst/>
              <a:cxnLst>
                <a:cxn ang="0">
                  <a:pos x="T0" y="T1"/>
                </a:cxn>
                <a:cxn ang="0">
                  <a:pos x="T2" y="T3"/>
                </a:cxn>
                <a:cxn ang="0">
                  <a:pos x="T4" y="T5"/>
                </a:cxn>
                <a:cxn ang="0">
                  <a:pos x="T6" y="T7"/>
                </a:cxn>
                <a:cxn ang="0">
                  <a:pos x="T8" y="T9"/>
                </a:cxn>
                <a:cxn ang="0">
                  <a:pos x="T10" y="T11"/>
                </a:cxn>
                <a:cxn ang="0">
                  <a:pos x="T12" y="T13"/>
                </a:cxn>
              </a:cxnLst>
              <a:rect l="0" t="0" r="r" b="b"/>
              <a:pathLst>
                <a:path w="214" h="887">
                  <a:moveTo>
                    <a:pt x="214" y="0"/>
                  </a:moveTo>
                  <a:lnTo>
                    <a:pt x="107" y="0"/>
                  </a:lnTo>
                  <a:lnTo>
                    <a:pt x="0" y="0"/>
                  </a:lnTo>
                  <a:lnTo>
                    <a:pt x="0" y="887"/>
                  </a:lnTo>
                  <a:lnTo>
                    <a:pt x="107" y="887"/>
                  </a:lnTo>
                  <a:lnTo>
                    <a:pt x="214" y="887"/>
                  </a:lnTo>
                  <a:lnTo>
                    <a:pt x="214"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6"/>
            <p:cNvSpPr/>
            <p:nvPr/>
          </p:nvSpPr>
          <p:spPr bwMode="auto">
            <a:xfrm>
              <a:off x="1525588" y="4424363"/>
              <a:ext cx="339725" cy="1408113"/>
            </a:xfrm>
            <a:custGeom>
              <a:avLst/>
              <a:gdLst>
                <a:gd name="T0" fmla="*/ 214 w 214"/>
                <a:gd name="T1" fmla="*/ 0 h 887"/>
                <a:gd name="T2" fmla="*/ 107 w 214"/>
                <a:gd name="T3" fmla="*/ 0 h 887"/>
                <a:gd name="T4" fmla="*/ 0 w 214"/>
                <a:gd name="T5" fmla="*/ 0 h 887"/>
                <a:gd name="T6" fmla="*/ 0 w 214"/>
                <a:gd name="T7" fmla="*/ 887 h 887"/>
                <a:gd name="T8" fmla="*/ 107 w 214"/>
                <a:gd name="T9" fmla="*/ 887 h 887"/>
                <a:gd name="T10" fmla="*/ 214 w 214"/>
                <a:gd name="T11" fmla="*/ 887 h 887"/>
                <a:gd name="T12" fmla="*/ 214 w 214"/>
                <a:gd name="T13" fmla="*/ 0 h 887"/>
              </a:gdLst>
              <a:ahLst/>
              <a:cxnLst>
                <a:cxn ang="0">
                  <a:pos x="T0" y="T1"/>
                </a:cxn>
                <a:cxn ang="0">
                  <a:pos x="T2" y="T3"/>
                </a:cxn>
                <a:cxn ang="0">
                  <a:pos x="T4" y="T5"/>
                </a:cxn>
                <a:cxn ang="0">
                  <a:pos x="T6" y="T7"/>
                </a:cxn>
                <a:cxn ang="0">
                  <a:pos x="T8" y="T9"/>
                </a:cxn>
                <a:cxn ang="0">
                  <a:pos x="T10" y="T11"/>
                </a:cxn>
                <a:cxn ang="0">
                  <a:pos x="T12" y="T13"/>
                </a:cxn>
              </a:cxnLst>
              <a:rect l="0" t="0" r="r" b="b"/>
              <a:pathLst>
                <a:path w="214" h="887">
                  <a:moveTo>
                    <a:pt x="214" y="0"/>
                  </a:moveTo>
                  <a:lnTo>
                    <a:pt x="107" y="0"/>
                  </a:lnTo>
                  <a:lnTo>
                    <a:pt x="0" y="0"/>
                  </a:lnTo>
                  <a:lnTo>
                    <a:pt x="0" y="887"/>
                  </a:lnTo>
                  <a:lnTo>
                    <a:pt x="107" y="887"/>
                  </a:lnTo>
                  <a:lnTo>
                    <a:pt x="214" y="887"/>
                  </a:lnTo>
                  <a:lnTo>
                    <a:pt x="2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7"/>
            <p:cNvSpPr/>
            <p:nvPr/>
          </p:nvSpPr>
          <p:spPr bwMode="auto">
            <a:xfrm>
              <a:off x="1868488" y="4398963"/>
              <a:ext cx="487362" cy="1433513"/>
            </a:xfrm>
            <a:custGeom>
              <a:avLst/>
              <a:gdLst>
                <a:gd name="T0" fmla="*/ 177 w 307"/>
                <a:gd name="T1" fmla="*/ 0 h 903"/>
                <a:gd name="T2" fmla="*/ 177 w 307"/>
                <a:gd name="T3" fmla="*/ 0 h 903"/>
                <a:gd name="T4" fmla="*/ 89 w 307"/>
                <a:gd name="T5" fmla="*/ 13 h 903"/>
                <a:gd name="T6" fmla="*/ 0 w 307"/>
                <a:gd name="T7" fmla="*/ 24 h 903"/>
                <a:gd name="T8" fmla="*/ 41 w 307"/>
                <a:gd name="T9" fmla="*/ 275 h 903"/>
                <a:gd name="T10" fmla="*/ 41 w 307"/>
                <a:gd name="T11" fmla="*/ 275 h 903"/>
                <a:gd name="T12" fmla="*/ 97 w 307"/>
                <a:gd name="T13" fmla="*/ 646 h 903"/>
                <a:gd name="T14" fmla="*/ 97 w 307"/>
                <a:gd name="T15" fmla="*/ 646 h 903"/>
                <a:gd name="T16" fmla="*/ 134 w 307"/>
                <a:gd name="T17" fmla="*/ 903 h 903"/>
                <a:gd name="T18" fmla="*/ 307 w 307"/>
                <a:gd name="T19" fmla="*/ 876 h 903"/>
                <a:gd name="T20" fmla="*/ 270 w 307"/>
                <a:gd name="T21" fmla="*/ 620 h 903"/>
                <a:gd name="T22" fmla="*/ 270 w 307"/>
                <a:gd name="T23" fmla="*/ 620 h 903"/>
                <a:gd name="T24" fmla="*/ 227 w 307"/>
                <a:gd name="T25" fmla="*/ 347 h 903"/>
                <a:gd name="T26" fmla="*/ 177 w 307"/>
                <a:gd name="T27"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7" h="903">
                  <a:moveTo>
                    <a:pt x="177" y="0"/>
                  </a:moveTo>
                  <a:lnTo>
                    <a:pt x="177" y="0"/>
                  </a:lnTo>
                  <a:lnTo>
                    <a:pt x="89" y="13"/>
                  </a:lnTo>
                  <a:lnTo>
                    <a:pt x="0" y="24"/>
                  </a:lnTo>
                  <a:lnTo>
                    <a:pt x="41" y="275"/>
                  </a:lnTo>
                  <a:lnTo>
                    <a:pt x="41" y="275"/>
                  </a:lnTo>
                  <a:lnTo>
                    <a:pt x="97" y="646"/>
                  </a:lnTo>
                  <a:lnTo>
                    <a:pt x="97" y="646"/>
                  </a:lnTo>
                  <a:lnTo>
                    <a:pt x="134" y="903"/>
                  </a:lnTo>
                  <a:lnTo>
                    <a:pt x="307" y="876"/>
                  </a:lnTo>
                  <a:lnTo>
                    <a:pt x="270" y="620"/>
                  </a:lnTo>
                  <a:lnTo>
                    <a:pt x="270" y="620"/>
                  </a:lnTo>
                  <a:lnTo>
                    <a:pt x="227" y="347"/>
                  </a:lnTo>
                  <a:lnTo>
                    <a:pt x="177"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8"/>
            <p:cNvSpPr/>
            <p:nvPr/>
          </p:nvSpPr>
          <p:spPr bwMode="auto">
            <a:xfrm>
              <a:off x="1868488" y="4398963"/>
              <a:ext cx="487362" cy="1433513"/>
            </a:xfrm>
            <a:custGeom>
              <a:avLst/>
              <a:gdLst>
                <a:gd name="T0" fmla="*/ 177 w 307"/>
                <a:gd name="T1" fmla="*/ 0 h 903"/>
                <a:gd name="T2" fmla="*/ 177 w 307"/>
                <a:gd name="T3" fmla="*/ 0 h 903"/>
                <a:gd name="T4" fmla="*/ 89 w 307"/>
                <a:gd name="T5" fmla="*/ 13 h 903"/>
                <a:gd name="T6" fmla="*/ 0 w 307"/>
                <a:gd name="T7" fmla="*/ 24 h 903"/>
                <a:gd name="T8" fmla="*/ 41 w 307"/>
                <a:gd name="T9" fmla="*/ 275 h 903"/>
                <a:gd name="T10" fmla="*/ 41 w 307"/>
                <a:gd name="T11" fmla="*/ 275 h 903"/>
                <a:gd name="T12" fmla="*/ 97 w 307"/>
                <a:gd name="T13" fmla="*/ 646 h 903"/>
                <a:gd name="T14" fmla="*/ 97 w 307"/>
                <a:gd name="T15" fmla="*/ 646 h 903"/>
                <a:gd name="T16" fmla="*/ 134 w 307"/>
                <a:gd name="T17" fmla="*/ 903 h 903"/>
                <a:gd name="T18" fmla="*/ 307 w 307"/>
                <a:gd name="T19" fmla="*/ 876 h 903"/>
                <a:gd name="T20" fmla="*/ 270 w 307"/>
                <a:gd name="T21" fmla="*/ 620 h 903"/>
                <a:gd name="T22" fmla="*/ 270 w 307"/>
                <a:gd name="T23" fmla="*/ 620 h 903"/>
                <a:gd name="T24" fmla="*/ 227 w 307"/>
                <a:gd name="T25" fmla="*/ 347 h 903"/>
                <a:gd name="T26" fmla="*/ 177 w 307"/>
                <a:gd name="T27"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7" h="903">
                  <a:moveTo>
                    <a:pt x="177" y="0"/>
                  </a:moveTo>
                  <a:lnTo>
                    <a:pt x="177" y="0"/>
                  </a:lnTo>
                  <a:lnTo>
                    <a:pt x="89" y="13"/>
                  </a:lnTo>
                  <a:lnTo>
                    <a:pt x="0" y="24"/>
                  </a:lnTo>
                  <a:lnTo>
                    <a:pt x="41" y="275"/>
                  </a:lnTo>
                  <a:lnTo>
                    <a:pt x="41" y="275"/>
                  </a:lnTo>
                  <a:lnTo>
                    <a:pt x="97" y="646"/>
                  </a:lnTo>
                  <a:lnTo>
                    <a:pt x="97" y="646"/>
                  </a:lnTo>
                  <a:lnTo>
                    <a:pt x="134" y="903"/>
                  </a:lnTo>
                  <a:lnTo>
                    <a:pt x="307" y="876"/>
                  </a:lnTo>
                  <a:lnTo>
                    <a:pt x="270" y="620"/>
                  </a:lnTo>
                  <a:lnTo>
                    <a:pt x="270" y="620"/>
                  </a:lnTo>
                  <a:lnTo>
                    <a:pt x="227" y="347"/>
                  </a:lnTo>
                  <a:lnTo>
                    <a:pt x="17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9"/>
            <p:cNvSpPr/>
            <p:nvPr/>
          </p:nvSpPr>
          <p:spPr bwMode="auto">
            <a:xfrm>
              <a:off x="627063" y="3770313"/>
              <a:ext cx="852487" cy="2070100"/>
            </a:xfrm>
            <a:custGeom>
              <a:avLst/>
              <a:gdLst>
                <a:gd name="T0" fmla="*/ 409 w 537"/>
                <a:gd name="T1" fmla="*/ 0 h 1304"/>
                <a:gd name="T2" fmla="*/ 345 w 537"/>
                <a:gd name="T3" fmla="*/ 6 h 1304"/>
                <a:gd name="T4" fmla="*/ 281 w 537"/>
                <a:gd name="T5" fmla="*/ 11 h 1304"/>
                <a:gd name="T6" fmla="*/ 281 w 537"/>
                <a:gd name="T7" fmla="*/ 14 h 1304"/>
                <a:gd name="T8" fmla="*/ 281 w 537"/>
                <a:gd name="T9" fmla="*/ 14 h 1304"/>
                <a:gd name="T10" fmla="*/ 286 w 537"/>
                <a:gd name="T11" fmla="*/ 70 h 1304"/>
                <a:gd name="T12" fmla="*/ 286 w 537"/>
                <a:gd name="T13" fmla="*/ 72 h 1304"/>
                <a:gd name="T14" fmla="*/ 299 w 537"/>
                <a:gd name="T15" fmla="*/ 209 h 1304"/>
                <a:gd name="T16" fmla="*/ 150 w 537"/>
                <a:gd name="T17" fmla="*/ 209 h 1304"/>
                <a:gd name="T18" fmla="*/ 0 w 537"/>
                <a:gd name="T19" fmla="*/ 209 h 1304"/>
                <a:gd name="T20" fmla="*/ 0 w 537"/>
                <a:gd name="T21" fmla="*/ 246 h 1304"/>
                <a:gd name="T22" fmla="*/ 0 w 537"/>
                <a:gd name="T23" fmla="*/ 308 h 1304"/>
                <a:gd name="T24" fmla="*/ 0 w 537"/>
                <a:gd name="T25" fmla="*/ 412 h 1304"/>
                <a:gd name="T26" fmla="*/ 0 w 537"/>
                <a:gd name="T27" fmla="*/ 639 h 1304"/>
                <a:gd name="T28" fmla="*/ 0 w 537"/>
                <a:gd name="T29" fmla="*/ 794 h 1304"/>
                <a:gd name="T30" fmla="*/ 0 w 537"/>
                <a:gd name="T31" fmla="*/ 1024 h 1304"/>
                <a:gd name="T32" fmla="*/ 0 w 537"/>
                <a:gd name="T33" fmla="*/ 1179 h 1304"/>
                <a:gd name="T34" fmla="*/ 0 w 537"/>
                <a:gd name="T35" fmla="*/ 1243 h 1304"/>
                <a:gd name="T36" fmla="*/ 0 w 537"/>
                <a:gd name="T37" fmla="*/ 1299 h 1304"/>
                <a:gd name="T38" fmla="*/ 150 w 537"/>
                <a:gd name="T39" fmla="*/ 1299 h 1304"/>
                <a:gd name="T40" fmla="*/ 299 w 537"/>
                <a:gd name="T41" fmla="*/ 1299 h 1304"/>
                <a:gd name="T42" fmla="*/ 299 w 537"/>
                <a:gd name="T43" fmla="*/ 1243 h 1304"/>
                <a:gd name="T44" fmla="*/ 299 w 537"/>
                <a:gd name="T45" fmla="*/ 1179 h 1304"/>
                <a:gd name="T46" fmla="*/ 299 w 537"/>
                <a:gd name="T47" fmla="*/ 1024 h 1304"/>
                <a:gd name="T48" fmla="*/ 299 w 537"/>
                <a:gd name="T49" fmla="*/ 794 h 1304"/>
                <a:gd name="T50" fmla="*/ 299 w 537"/>
                <a:gd name="T51" fmla="*/ 639 h 1304"/>
                <a:gd name="T52" fmla="*/ 299 w 537"/>
                <a:gd name="T53" fmla="*/ 412 h 1304"/>
                <a:gd name="T54" fmla="*/ 299 w 537"/>
                <a:gd name="T55" fmla="*/ 308 h 1304"/>
                <a:gd name="T56" fmla="*/ 299 w 537"/>
                <a:gd name="T57" fmla="*/ 246 h 1304"/>
                <a:gd name="T58" fmla="*/ 299 w 537"/>
                <a:gd name="T59" fmla="*/ 217 h 1304"/>
                <a:gd name="T60" fmla="*/ 409 w 537"/>
                <a:gd name="T61" fmla="*/ 1304 h 1304"/>
                <a:gd name="T62" fmla="*/ 473 w 537"/>
                <a:gd name="T63" fmla="*/ 1299 h 1304"/>
                <a:gd name="T64" fmla="*/ 473 w 537"/>
                <a:gd name="T65" fmla="*/ 1299 h 1304"/>
                <a:gd name="T66" fmla="*/ 537 w 537"/>
                <a:gd name="T67" fmla="*/ 1291 h 1304"/>
                <a:gd name="T68" fmla="*/ 409 w 537"/>
                <a:gd name="T69" fmla="*/ 0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37" h="1304">
                  <a:moveTo>
                    <a:pt x="409" y="0"/>
                  </a:moveTo>
                  <a:lnTo>
                    <a:pt x="345" y="6"/>
                  </a:lnTo>
                  <a:lnTo>
                    <a:pt x="281" y="11"/>
                  </a:lnTo>
                  <a:lnTo>
                    <a:pt x="281" y="14"/>
                  </a:lnTo>
                  <a:lnTo>
                    <a:pt x="281" y="14"/>
                  </a:lnTo>
                  <a:lnTo>
                    <a:pt x="286" y="70"/>
                  </a:lnTo>
                  <a:lnTo>
                    <a:pt x="286" y="72"/>
                  </a:lnTo>
                  <a:lnTo>
                    <a:pt x="299" y="209"/>
                  </a:lnTo>
                  <a:lnTo>
                    <a:pt x="150" y="209"/>
                  </a:lnTo>
                  <a:lnTo>
                    <a:pt x="0" y="209"/>
                  </a:lnTo>
                  <a:lnTo>
                    <a:pt x="0" y="246"/>
                  </a:lnTo>
                  <a:lnTo>
                    <a:pt x="0" y="308"/>
                  </a:lnTo>
                  <a:lnTo>
                    <a:pt x="0" y="412"/>
                  </a:lnTo>
                  <a:lnTo>
                    <a:pt x="0" y="639"/>
                  </a:lnTo>
                  <a:lnTo>
                    <a:pt x="0" y="794"/>
                  </a:lnTo>
                  <a:lnTo>
                    <a:pt x="0" y="1024"/>
                  </a:lnTo>
                  <a:lnTo>
                    <a:pt x="0" y="1179"/>
                  </a:lnTo>
                  <a:lnTo>
                    <a:pt x="0" y="1243"/>
                  </a:lnTo>
                  <a:lnTo>
                    <a:pt x="0" y="1299"/>
                  </a:lnTo>
                  <a:lnTo>
                    <a:pt x="150" y="1299"/>
                  </a:lnTo>
                  <a:lnTo>
                    <a:pt x="299" y="1299"/>
                  </a:lnTo>
                  <a:lnTo>
                    <a:pt x="299" y="1243"/>
                  </a:lnTo>
                  <a:lnTo>
                    <a:pt x="299" y="1179"/>
                  </a:lnTo>
                  <a:lnTo>
                    <a:pt x="299" y="1024"/>
                  </a:lnTo>
                  <a:lnTo>
                    <a:pt x="299" y="794"/>
                  </a:lnTo>
                  <a:lnTo>
                    <a:pt x="299" y="639"/>
                  </a:lnTo>
                  <a:lnTo>
                    <a:pt x="299" y="412"/>
                  </a:lnTo>
                  <a:lnTo>
                    <a:pt x="299" y="308"/>
                  </a:lnTo>
                  <a:lnTo>
                    <a:pt x="299" y="246"/>
                  </a:lnTo>
                  <a:lnTo>
                    <a:pt x="299" y="217"/>
                  </a:lnTo>
                  <a:lnTo>
                    <a:pt x="409" y="1304"/>
                  </a:lnTo>
                  <a:lnTo>
                    <a:pt x="473" y="1299"/>
                  </a:lnTo>
                  <a:lnTo>
                    <a:pt x="473" y="1299"/>
                  </a:lnTo>
                  <a:lnTo>
                    <a:pt x="537" y="1291"/>
                  </a:lnTo>
                  <a:lnTo>
                    <a:pt x="409"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10"/>
            <p:cNvSpPr/>
            <p:nvPr/>
          </p:nvSpPr>
          <p:spPr bwMode="auto">
            <a:xfrm>
              <a:off x="627063" y="3770313"/>
              <a:ext cx="852487" cy="2070100"/>
            </a:xfrm>
            <a:custGeom>
              <a:avLst/>
              <a:gdLst>
                <a:gd name="T0" fmla="*/ 409 w 537"/>
                <a:gd name="T1" fmla="*/ 0 h 1304"/>
                <a:gd name="T2" fmla="*/ 345 w 537"/>
                <a:gd name="T3" fmla="*/ 6 h 1304"/>
                <a:gd name="T4" fmla="*/ 281 w 537"/>
                <a:gd name="T5" fmla="*/ 11 h 1304"/>
                <a:gd name="T6" fmla="*/ 281 w 537"/>
                <a:gd name="T7" fmla="*/ 14 h 1304"/>
                <a:gd name="T8" fmla="*/ 281 w 537"/>
                <a:gd name="T9" fmla="*/ 14 h 1304"/>
                <a:gd name="T10" fmla="*/ 286 w 537"/>
                <a:gd name="T11" fmla="*/ 70 h 1304"/>
                <a:gd name="T12" fmla="*/ 286 w 537"/>
                <a:gd name="T13" fmla="*/ 72 h 1304"/>
                <a:gd name="T14" fmla="*/ 299 w 537"/>
                <a:gd name="T15" fmla="*/ 209 h 1304"/>
                <a:gd name="T16" fmla="*/ 150 w 537"/>
                <a:gd name="T17" fmla="*/ 209 h 1304"/>
                <a:gd name="T18" fmla="*/ 0 w 537"/>
                <a:gd name="T19" fmla="*/ 209 h 1304"/>
                <a:gd name="T20" fmla="*/ 0 w 537"/>
                <a:gd name="T21" fmla="*/ 246 h 1304"/>
                <a:gd name="T22" fmla="*/ 0 w 537"/>
                <a:gd name="T23" fmla="*/ 308 h 1304"/>
                <a:gd name="T24" fmla="*/ 0 w 537"/>
                <a:gd name="T25" fmla="*/ 412 h 1304"/>
                <a:gd name="T26" fmla="*/ 0 w 537"/>
                <a:gd name="T27" fmla="*/ 639 h 1304"/>
                <a:gd name="T28" fmla="*/ 0 w 537"/>
                <a:gd name="T29" fmla="*/ 794 h 1304"/>
                <a:gd name="T30" fmla="*/ 0 w 537"/>
                <a:gd name="T31" fmla="*/ 1024 h 1304"/>
                <a:gd name="T32" fmla="*/ 0 w 537"/>
                <a:gd name="T33" fmla="*/ 1179 h 1304"/>
                <a:gd name="T34" fmla="*/ 0 w 537"/>
                <a:gd name="T35" fmla="*/ 1243 h 1304"/>
                <a:gd name="T36" fmla="*/ 0 w 537"/>
                <a:gd name="T37" fmla="*/ 1299 h 1304"/>
                <a:gd name="T38" fmla="*/ 150 w 537"/>
                <a:gd name="T39" fmla="*/ 1299 h 1304"/>
                <a:gd name="T40" fmla="*/ 299 w 537"/>
                <a:gd name="T41" fmla="*/ 1299 h 1304"/>
                <a:gd name="T42" fmla="*/ 299 w 537"/>
                <a:gd name="T43" fmla="*/ 1243 h 1304"/>
                <a:gd name="T44" fmla="*/ 299 w 537"/>
                <a:gd name="T45" fmla="*/ 1179 h 1304"/>
                <a:gd name="T46" fmla="*/ 299 w 537"/>
                <a:gd name="T47" fmla="*/ 1024 h 1304"/>
                <a:gd name="T48" fmla="*/ 299 w 537"/>
                <a:gd name="T49" fmla="*/ 794 h 1304"/>
                <a:gd name="T50" fmla="*/ 299 w 537"/>
                <a:gd name="T51" fmla="*/ 639 h 1304"/>
                <a:gd name="T52" fmla="*/ 299 w 537"/>
                <a:gd name="T53" fmla="*/ 412 h 1304"/>
                <a:gd name="T54" fmla="*/ 299 w 537"/>
                <a:gd name="T55" fmla="*/ 308 h 1304"/>
                <a:gd name="T56" fmla="*/ 299 w 537"/>
                <a:gd name="T57" fmla="*/ 246 h 1304"/>
                <a:gd name="T58" fmla="*/ 299 w 537"/>
                <a:gd name="T59" fmla="*/ 217 h 1304"/>
                <a:gd name="T60" fmla="*/ 409 w 537"/>
                <a:gd name="T61" fmla="*/ 1304 h 1304"/>
                <a:gd name="T62" fmla="*/ 473 w 537"/>
                <a:gd name="T63" fmla="*/ 1299 h 1304"/>
                <a:gd name="T64" fmla="*/ 473 w 537"/>
                <a:gd name="T65" fmla="*/ 1299 h 1304"/>
                <a:gd name="T66" fmla="*/ 537 w 537"/>
                <a:gd name="T67" fmla="*/ 1291 h 1304"/>
                <a:gd name="T68" fmla="*/ 409 w 537"/>
                <a:gd name="T69" fmla="*/ 0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37" h="1304">
                  <a:moveTo>
                    <a:pt x="409" y="0"/>
                  </a:moveTo>
                  <a:lnTo>
                    <a:pt x="345" y="6"/>
                  </a:lnTo>
                  <a:lnTo>
                    <a:pt x="281" y="11"/>
                  </a:lnTo>
                  <a:lnTo>
                    <a:pt x="281" y="14"/>
                  </a:lnTo>
                  <a:lnTo>
                    <a:pt x="281" y="14"/>
                  </a:lnTo>
                  <a:lnTo>
                    <a:pt x="286" y="70"/>
                  </a:lnTo>
                  <a:lnTo>
                    <a:pt x="286" y="72"/>
                  </a:lnTo>
                  <a:lnTo>
                    <a:pt x="299" y="209"/>
                  </a:lnTo>
                  <a:lnTo>
                    <a:pt x="150" y="209"/>
                  </a:lnTo>
                  <a:lnTo>
                    <a:pt x="0" y="209"/>
                  </a:lnTo>
                  <a:lnTo>
                    <a:pt x="0" y="246"/>
                  </a:lnTo>
                  <a:lnTo>
                    <a:pt x="0" y="308"/>
                  </a:lnTo>
                  <a:lnTo>
                    <a:pt x="0" y="412"/>
                  </a:lnTo>
                  <a:lnTo>
                    <a:pt x="0" y="639"/>
                  </a:lnTo>
                  <a:lnTo>
                    <a:pt x="0" y="794"/>
                  </a:lnTo>
                  <a:lnTo>
                    <a:pt x="0" y="1024"/>
                  </a:lnTo>
                  <a:lnTo>
                    <a:pt x="0" y="1179"/>
                  </a:lnTo>
                  <a:lnTo>
                    <a:pt x="0" y="1243"/>
                  </a:lnTo>
                  <a:lnTo>
                    <a:pt x="0" y="1299"/>
                  </a:lnTo>
                  <a:lnTo>
                    <a:pt x="150" y="1299"/>
                  </a:lnTo>
                  <a:lnTo>
                    <a:pt x="299" y="1299"/>
                  </a:lnTo>
                  <a:lnTo>
                    <a:pt x="299" y="1243"/>
                  </a:lnTo>
                  <a:lnTo>
                    <a:pt x="299" y="1179"/>
                  </a:lnTo>
                  <a:lnTo>
                    <a:pt x="299" y="1024"/>
                  </a:lnTo>
                  <a:lnTo>
                    <a:pt x="299" y="794"/>
                  </a:lnTo>
                  <a:lnTo>
                    <a:pt x="299" y="639"/>
                  </a:lnTo>
                  <a:lnTo>
                    <a:pt x="299" y="412"/>
                  </a:lnTo>
                  <a:lnTo>
                    <a:pt x="299" y="308"/>
                  </a:lnTo>
                  <a:lnTo>
                    <a:pt x="299" y="246"/>
                  </a:lnTo>
                  <a:lnTo>
                    <a:pt x="299" y="217"/>
                  </a:lnTo>
                  <a:lnTo>
                    <a:pt x="409" y="1304"/>
                  </a:lnTo>
                  <a:lnTo>
                    <a:pt x="473" y="1299"/>
                  </a:lnTo>
                  <a:lnTo>
                    <a:pt x="473" y="1299"/>
                  </a:lnTo>
                  <a:lnTo>
                    <a:pt x="537" y="1291"/>
                  </a:lnTo>
                  <a:lnTo>
                    <a:pt x="4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11"/>
            <p:cNvSpPr>
              <a:spLocks noEditPoints="1"/>
            </p:cNvSpPr>
            <p:nvPr/>
          </p:nvSpPr>
          <p:spPr bwMode="auto">
            <a:xfrm>
              <a:off x="8081963" y="5035550"/>
              <a:ext cx="1211262" cy="779463"/>
            </a:xfrm>
            <a:custGeom>
              <a:avLst/>
              <a:gdLst>
                <a:gd name="T0" fmla="*/ 237 w 286"/>
                <a:gd name="T1" fmla="*/ 71 h 184"/>
                <a:gd name="T2" fmla="*/ 237 w 286"/>
                <a:gd name="T3" fmla="*/ 65 h 184"/>
                <a:gd name="T4" fmla="*/ 237 w 286"/>
                <a:gd name="T5" fmla="*/ 32 h 184"/>
                <a:gd name="T6" fmla="*/ 255 w 286"/>
                <a:gd name="T7" fmla="*/ 27 h 184"/>
                <a:gd name="T8" fmla="*/ 266 w 286"/>
                <a:gd name="T9" fmla="*/ 32 h 184"/>
                <a:gd name="T10" fmla="*/ 266 w 286"/>
                <a:gd name="T11" fmla="*/ 52 h 184"/>
                <a:gd name="T12" fmla="*/ 237 w 286"/>
                <a:gd name="T13" fmla="*/ 71 h 184"/>
                <a:gd name="T14" fmla="*/ 237 w 286"/>
                <a:gd name="T15" fmla="*/ 0 h 184"/>
                <a:gd name="T16" fmla="*/ 130 w 286"/>
                <a:gd name="T17" fmla="*/ 0 h 184"/>
                <a:gd name="T18" fmla="*/ 21 w 286"/>
                <a:gd name="T19" fmla="*/ 0 h 184"/>
                <a:gd name="T20" fmla="*/ 21 w 286"/>
                <a:gd name="T21" fmla="*/ 65 h 184"/>
                <a:gd name="T22" fmla="*/ 116 w 286"/>
                <a:gd name="T23" fmla="*/ 156 h 184"/>
                <a:gd name="T24" fmla="*/ 0 w 286"/>
                <a:gd name="T25" fmla="*/ 156 h 184"/>
                <a:gd name="T26" fmla="*/ 26 w 286"/>
                <a:gd name="T27" fmla="*/ 184 h 184"/>
                <a:gd name="T28" fmla="*/ 130 w 286"/>
                <a:gd name="T29" fmla="*/ 184 h 184"/>
                <a:gd name="T30" fmla="*/ 235 w 286"/>
                <a:gd name="T31" fmla="*/ 184 h 184"/>
                <a:gd name="T32" fmla="*/ 261 w 286"/>
                <a:gd name="T33" fmla="*/ 156 h 184"/>
                <a:gd name="T34" fmla="*/ 145 w 286"/>
                <a:gd name="T35" fmla="*/ 156 h 184"/>
                <a:gd name="T36" fmla="*/ 236 w 286"/>
                <a:gd name="T37" fmla="*/ 85 h 184"/>
                <a:gd name="T38" fmla="*/ 279 w 286"/>
                <a:gd name="T39" fmla="*/ 58 h 184"/>
                <a:gd name="T40" fmla="*/ 278 w 286"/>
                <a:gd name="T41" fmla="*/ 23 h 184"/>
                <a:gd name="T42" fmla="*/ 255 w 286"/>
                <a:gd name="T43" fmla="*/ 12 h 184"/>
                <a:gd name="T44" fmla="*/ 237 w 286"/>
                <a:gd name="T45" fmla="*/ 16 h 184"/>
                <a:gd name="T46" fmla="*/ 237 w 286"/>
                <a:gd name="T47"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6" h="184">
                  <a:moveTo>
                    <a:pt x="237" y="71"/>
                  </a:moveTo>
                  <a:cubicBezTo>
                    <a:pt x="238" y="69"/>
                    <a:pt x="237" y="67"/>
                    <a:pt x="237" y="65"/>
                  </a:cubicBezTo>
                  <a:cubicBezTo>
                    <a:pt x="237" y="32"/>
                    <a:pt x="237" y="32"/>
                    <a:pt x="237" y="32"/>
                  </a:cubicBezTo>
                  <a:cubicBezTo>
                    <a:pt x="242" y="30"/>
                    <a:pt x="249" y="27"/>
                    <a:pt x="255" y="27"/>
                  </a:cubicBezTo>
                  <a:cubicBezTo>
                    <a:pt x="259" y="27"/>
                    <a:pt x="263" y="28"/>
                    <a:pt x="266" y="32"/>
                  </a:cubicBezTo>
                  <a:cubicBezTo>
                    <a:pt x="270" y="37"/>
                    <a:pt x="270" y="44"/>
                    <a:pt x="266" y="52"/>
                  </a:cubicBezTo>
                  <a:cubicBezTo>
                    <a:pt x="262" y="60"/>
                    <a:pt x="252" y="69"/>
                    <a:pt x="237" y="71"/>
                  </a:cubicBezTo>
                  <a:moveTo>
                    <a:pt x="237" y="0"/>
                  </a:moveTo>
                  <a:cubicBezTo>
                    <a:pt x="130" y="0"/>
                    <a:pt x="130" y="0"/>
                    <a:pt x="130" y="0"/>
                  </a:cubicBezTo>
                  <a:cubicBezTo>
                    <a:pt x="21" y="0"/>
                    <a:pt x="21" y="0"/>
                    <a:pt x="21" y="0"/>
                  </a:cubicBezTo>
                  <a:cubicBezTo>
                    <a:pt x="21" y="65"/>
                    <a:pt x="21" y="65"/>
                    <a:pt x="21" y="65"/>
                  </a:cubicBezTo>
                  <a:cubicBezTo>
                    <a:pt x="21" y="116"/>
                    <a:pt x="64" y="156"/>
                    <a:pt x="116" y="156"/>
                  </a:cubicBezTo>
                  <a:cubicBezTo>
                    <a:pt x="0" y="156"/>
                    <a:pt x="0" y="156"/>
                    <a:pt x="0" y="156"/>
                  </a:cubicBezTo>
                  <a:cubicBezTo>
                    <a:pt x="7" y="168"/>
                    <a:pt x="14" y="176"/>
                    <a:pt x="26" y="184"/>
                  </a:cubicBezTo>
                  <a:cubicBezTo>
                    <a:pt x="130" y="184"/>
                    <a:pt x="130" y="184"/>
                    <a:pt x="130" y="184"/>
                  </a:cubicBezTo>
                  <a:cubicBezTo>
                    <a:pt x="235" y="184"/>
                    <a:pt x="235" y="184"/>
                    <a:pt x="235" y="184"/>
                  </a:cubicBezTo>
                  <a:cubicBezTo>
                    <a:pt x="242" y="180"/>
                    <a:pt x="252" y="172"/>
                    <a:pt x="261" y="156"/>
                  </a:cubicBezTo>
                  <a:cubicBezTo>
                    <a:pt x="145" y="156"/>
                    <a:pt x="145" y="156"/>
                    <a:pt x="145" y="156"/>
                  </a:cubicBezTo>
                  <a:cubicBezTo>
                    <a:pt x="189" y="156"/>
                    <a:pt x="226" y="126"/>
                    <a:pt x="236" y="85"/>
                  </a:cubicBezTo>
                  <a:cubicBezTo>
                    <a:pt x="254" y="84"/>
                    <a:pt x="271" y="74"/>
                    <a:pt x="279" y="58"/>
                  </a:cubicBezTo>
                  <a:cubicBezTo>
                    <a:pt x="286" y="46"/>
                    <a:pt x="285" y="33"/>
                    <a:pt x="278" y="23"/>
                  </a:cubicBezTo>
                  <a:cubicBezTo>
                    <a:pt x="272" y="15"/>
                    <a:pt x="263" y="12"/>
                    <a:pt x="255" y="12"/>
                  </a:cubicBezTo>
                  <a:cubicBezTo>
                    <a:pt x="248" y="12"/>
                    <a:pt x="242" y="14"/>
                    <a:pt x="237" y="16"/>
                  </a:cubicBezTo>
                  <a:cubicBezTo>
                    <a:pt x="237" y="0"/>
                    <a:pt x="237" y="0"/>
                    <a:pt x="237" y="0"/>
                  </a:cubicBezTo>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12"/>
            <p:cNvSpPr>
              <a:spLocks noEditPoints="1"/>
            </p:cNvSpPr>
            <p:nvPr/>
          </p:nvSpPr>
          <p:spPr bwMode="auto">
            <a:xfrm>
              <a:off x="3073400" y="0"/>
              <a:ext cx="4313237" cy="5849938"/>
            </a:xfrm>
            <a:custGeom>
              <a:avLst/>
              <a:gdLst>
                <a:gd name="T0" fmla="*/ 363 w 1018"/>
                <a:gd name="T1" fmla="*/ 183 h 1379"/>
                <a:gd name="T2" fmla="*/ 436 w 1018"/>
                <a:gd name="T3" fmla="*/ 183 h 1379"/>
                <a:gd name="T4" fmla="*/ 511 w 1018"/>
                <a:gd name="T5" fmla="*/ 167 h 1379"/>
                <a:gd name="T6" fmla="*/ 511 w 1018"/>
                <a:gd name="T7" fmla="*/ 403 h 1379"/>
                <a:gd name="T8" fmla="*/ 511 w 1018"/>
                <a:gd name="T9" fmla="*/ 503 h 1379"/>
                <a:gd name="T10" fmla="*/ 419 w 1018"/>
                <a:gd name="T11" fmla="*/ 503 h 1379"/>
                <a:gd name="T12" fmla="*/ 406 w 1018"/>
                <a:gd name="T13" fmla="*/ 503 h 1379"/>
                <a:gd name="T14" fmla="*/ 307 w 1018"/>
                <a:gd name="T15" fmla="*/ 370 h 1379"/>
                <a:gd name="T16" fmla="*/ 307 w 1018"/>
                <a:gd name="T17" fmla="*/ 298 h 1379"/>
                <a:gd name="T18" fmla="*/ 339 w 1018"/>
                <a:gd name="T19" fmla="*/ 264 h 1379"/>
                <a:gd name="T20" fmla="*/ 339 w 1018"/>
                <a:gd name="T21" fmla="*/ 202 h 1379"/>
                <a:gd name="T22" fmla="*/ 361 w 1018"/>
                <a:gd name="T23" fmla="*/ 183 h 1379"/>
                <a:gd name="T24" fmla="*/ 363 w 1018"/>
                <a:gd name="T25" fmla="*/ 183 h 1379"/>
                <a:gd name="T26" fmla="*/ 625 w 1018"/>
                <a:gd name="T27" fmla="*/ 0 h 1379"/>
                <a:gd name="T28" fmla="*/ 511 w 1018"/>
                <a:gd name="T29" fmla="*/ 0 h 1379"/>
                <a:gd name="T30" fmla="*/ 393 w 1018"/>
                <a:gd name="T31" fmla="*/ 0 h 1379"/>
                <a:gd name="T32" fmla="*/ 307 w 1018"/>
                <a:gd name="T33" fmla="*/ 69 h 1379"/>
                <a:gd name="T34" fmla="*/ 307 w 1018"/>
                <a:gd name="T35" fmla="*/ 123 h 1379"/>
                <a:gd name="T36" fmla="*/ 307 w 1018"/>
                <a:gd name="T37" fmla="*/ 298 h 1379"/>
                <a:gd name="T38" fmla="*/ 307 w 1018"/>
                <a:gd name="T39" fmla="*/ 370 h 1379"/>
                <a:gd name="T40" fmla="*/ 406 w 1018"/>
                <a:gd name="T41" fmla="*/ 503 h 1379"/>
                <a:gd name="T42" fmla="*/ 419 w 1018"/>
                <a:gd name="T43" fmla="*/ 503 h 1379"/>
                <a:gd name="T44" fmla="*/ 419 w 1018"/>
                <a:gd name="T45" fmla="*/ 512 h 1379"/>
                <a:gd name="T46" fmla="*/ 370 w 1018"/>
                <a:gd name="T47" fmla="*/ 539 h 1379"/>
                <a:gd name="T48" fmla="*/ 365 w 1018"/>
                <a:gd name="T49" fmla="*/ 539 h 1379"/>
                <a:gd name="T50" fmla="*/ 268 w 1018"/>
                <a:gd name="T51" fmla="*/ 539 h 1379"/>
                <a:gd name="T52" fmla="*/ 206 w 1018"/>
                <a:gd name="T53" fmla="*/ 539 h 1379"/>
                <a:gd name="T54" fmla="*/ 223 w 1018"/>
                <a:gd name="T55" fmla="*/ 586 h 1379"/>
                <a:gd name="T56" fmla="*/ 106 w 1018"/>
                <a:gd name="T57" fmla="*/ 671 h 1379"/>
                <a:gd name="T58" fmla="*/ 0 w 1018"/>
                <a:gd name="T59" fmla="*/ 1379 h 1379"/>
                <a:gd name="T60" fmla="*/ 1018 w 1018"/>
                <a:gd name="T61" fmla="*/ 1379 h 1379"/>
                <a:gd name="T62" fmla="*/ 947 w 1018"/>
                <a:gd name="T63" fmla="*/ 686 h 1379"/>
                <a:gd name="T64" fmla="*/ 823 w 1018"/>
                <a:gd name="T65" fmla="*/ 539 h 1379"/>
                <a:gd name="T66" fmla="*/ 653 w 1018"/>
                <a:gd name="T67" fmla="*/ 539 h 1379"/>
                <a:gd name="T68" fmla="*/ 626 w 1018"/>
                <a:gd name="T69" fmla="*/ 539 h 1379"/>
                <a:gd name="T70" fmla="*/ 595 w 1018"/>
                <a:gd name="T71" fmla="*/ 512 h 1379"/>
                <a:gd name="T72" fmla="*/ 595 w 1018"/>
                <a:gd name="T73" fmla="*/ 503 h 1379"/>
                <a:gd name="T74" fmla="*/ 624 w 1018"/>
                <a:gd name="T75" fmla="*/ 503 h 1379"/>
                <a:gd name="T76" fmla="*/ 715 w 1018"/>
                <a:gd name="T77" fmla="*/ 370 h 1379"/>
                <a:gd name="T78" fmla="*/ 624 w 1018"/>
                <a:gd name="T79" fmla="*/ 503 h 1379"/>
                <a:gd name="T80" fmla="*/ 595 w 1018"/>
                <a:gd name="T81" fmla="*/ 503 h 1379"/>
                <a:gd name="T82" fmla="*/ 511 w 1018"/>
                <a:gd name="T83" fmla="*/ 503 h 1379"/>
                <a:gd name="T84" fmla="*/ 511 w 1018"/>
                <a:gd name="T85" fmla="*/ 404 h 1379"/>
                <a:gd name="T86" fmla="*/ 511 w 1018"/>
                <a:gd name="T87" fmla="*/ 167 h 1379"/>
                <a:gd name="T88" fmla="*/ 563 w 1018"/>
                <a:gd name="T89" fmla="*/ 115 h 1379"/>
                <a:gd name="T90" fmla="*/ 659 w 1018"/>
                <a:gd name="T91" fmla="*/ 115 h 1379"/>
                <a:gd name="T92" fmla="*/ 675 w 1018"/>
                <a:gd name="T93" fmla="*/ 142 h 1379"/>
                <a:gd name="T94" fmla="*/ 675 w 1018"/>
                <a:gd name="T95" fmla="*/ 274 h 1379"/>
                <a:gd name="T96" fmla="*/ 715 w 1018"/>
                <a:gd name="T97" fmla="*/ 298 h 1379"/>
                <a:gd name="T98" fmla="*/ 715 w 1018"/>
                <a:gd name="T99" fmla="*/ 158 h 1379"/>
                <a:gd name="T100" fmla="*/ 716 w 1018"/>
                <a:gd name="T101" fmla="*/ 98 h 1379"/>
                <a:gd name="T102" fmla="*/ 625 w 1018"/>
                <a:gd name="T103" fmla="*/ 0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18" h="1379">
                  <a:moveTo>
                    <a:pt x="363" y="183"/>
                  </a:moveTo>
                  <a:cubicBezTo>
                    <a:pt x="436" y="183"/>
                    <a:pt x="436" y="183"/>
                    <a:pt x="436" y="183"/>
                  </a:cubicBezTo>
                  <a:cubicBezTo>
                    <a:pt x="466" y="183"/>
                    <a:pt x="491" y="176"/>
                    <a:pt x="511" y="167"/>
                  </a:cubicBezTo>
                  <a:cubicBezTo>
                    <a:pt x="511" y="403"/>
                    <a:pt x="511" y="403"/>
                    <a:pt x="511" y="403"/>
                  </a:cubicBezTo>
                  <a:cubicBezTo>
                    <a:pt x="511" y="503"/>
                    <a:pt x="511" y="503"/>
                    <a:pt x="511" y="503"/>
                  </a:cubicBezTo>
                  <a:cubicBezTo>
                    <a:pt x="419" y="503"/>
                    <a:pt x="419" y="503"/>
                    <a:pt x="419" y="503"/>
                  </a:cubicBezTo>
                  <a:cubicBezTo>
                    <a:pt x="406" y="503"/>
                    <a:pt x="406" y="503"/>
                    <a:pt x="406" y="503"/>
                  </a:cubicBezTo>
                  <a:cubicBezTo>
                    <a:pt x="307" y="370"/>
                    <a:pt x="307" y="370"/>
                    <a:pt x="307" y="370"/>
                  </a:cubicBezTo>
                  <a:cubicBezTo>
                    <a:pt x="307" y="298"/>
                    <a:pt x="307" y="298"/>
                    <a:pt x="307" y="298"/>
                  </a:cubicBezTo>
                  <a:cubicBezTo>
                    <a:pt x="351" y="298"/>
                    <a:pt x="339" y="264"/>
                    <a:pt x="339" y="264"/>
                  </a:cubicBezTo>
                  <a:cubicBezTo>
                    <a:pt x="339" y="202"/>
                    <a:pt x="339" y="202"/>
                    <a:pt x="339" y="202"/>
                  </a:cubicBezTo>
                  <a:cubicBezTo>
                    <a:pt x="339" y="184"/>
                    <a:pt x="355" y="183"/>
                    <a:pt x="361" y="183"/>
                  </a:cubicBezTo>
                  <a:cubicBezTo>
                    <a:pt x="362" y="183"/>
                    <a:pt x="363" y="183"/>
                    <a:pt x="363" y="183"/>
                  </a:cubicBezTo>
                  <a:moveTo>
                    <a:pt x="625" y="0"/>
                  </a:moveTo>
                  <a:cubicBezTo>
                    <a:pt x="625" y="0"/>
                    <a:pt x="571" y="0"/>
                    <a:pt x="511" y="0"/>
                  </a:cubicBezTo>
                  <a:cubicBezTo>
                    <a:pt x="471" y="0"/>
                    <a:pt x="424" y="0"/>
                    <a:pt x="393" y="0"/>
                  </a:cubicBezTo>
                  <a:cubicBezTo>
                    <a:pt x="315" y="0"/>
                    <a:pt x="307" y="69"/>
                    <a:pt x="307" y="69"/>
                  </a:cubicBezTo>
                  <a:cubicBezTo>
                    <a:pt x="307" y="123"/>
                    <a:pt x="307" y="123"/>
                    <a:pt x="307" y="123"/>
                  </a:cubicBezTo>
                  <a:cubicBezTo>
                    <a:pt x="307" y="298"/>
                    <a:pt x="307" y="298"/>
                    <a:pt x="307" y="298"/>
                  </a:cubicBezTo>
                  <a:cubicBezTo>
                    <a:pt x="307" y="370"/>
                    <a:pt x="307" y="370"/>
                    <a:pt x="307" y="370"/>
                  </a:cubicBezTo>
                  <a:cubicBezTo>
                    <a:pt x="406" y="503"/>
                    <a:pt x="406" y="503"/>
                    <a:pt x="406" y="503"/>
                  </a:cubicBezTo>
                  <a:cubicBezTo>
                    <a:pt x="419" y="503"/>
                    <a:pt x="419" y="503"/>
                    <a:pt x="419" y="503"/>
                  </a:cubicBezTo>
                  <a:cubicBezTo>
                    <a:pt x="419" y="512"/>
                    <a:pt x="419" y="512"/>
                    <a:pt x="419" y="512"/>
                  </a:cubicBezTo>
                  <a:cubicBezTo>
                    <a:pt x="370" y="539"/>
                    <a:pt x="370" y="539"/>
                    <a:pt x="370" y="539"/>
                  </a:cubicBezTo>
                  <a:cubicBezTo>
                    <a:pt x="365" y="539"/>
                    <a:pt x="365" y="539"/>
                    <a:pt x="365" y="539"/>
                  </a:cubicBezTo>
                  <a:cubicBezTo>
                    <a:pt x="268" y="539"/>
                    <a:pt x="268" y="539"/>
                    <a:pt x="268" y="539"/>
                  </a:cubicBezTo>
                  <a:cubicBezTo>
                    <a:pt x="206" y="539"/>
                    <a:pt x="206" y="539"/>
                    <a:pt x="206" y="539"/>
                  </a:cubicBezTo>
                  <a:cubicBezTo>
                    <a:pt x="223" y="586"/>
                    <a:pt x="223" y="586"/>
                    <a:pt x="223" y="586"/>
                  </a:cubicBezTo>
                  <a:cubicBezTo>
                    <a:pt x="106" y="671"/>
                    <a:pt x="106" y="671"/>
                    <a:pt x="106" y="671"/>
                  </a:cubicBezTo>
                  <a:cubicBezTo>
                    <a:pt x="0" y="1379"/>
                    <a:pt x="0" y="1379"/>
                    <a:pt x="0" y="1379"/>
                  </a:cubicBezTo>
                  <a:cubicBezTo>
                    <a:pt x="1018" y="1379"/>
                    <a:pt x="1018" y="1379"/>
                    <a:pt x="1018" y="1379"/>
                  </a:cubicBezTo>
                  <a:cubicBezTo>
                    <a:pt x="947" y="686"/>
                    <a:pt x="947" y="686"/>
                    <a:pt x="947" y="686"/>
                  </a:cubicBezTo>
                  <a:cubicBezTo>
                    <a:pt x="823" y="539"/>
                    <a:pt x="823" y="539"/>
                    <a:pt x="823" y="539"/>
                  </a:cubicBezTo>
                  <a:cubicBezTo>
                    <a:pt x="653" y="539"/>
                    <a:pt x="653" y="539"/>
                    <a:pt x="653" y="539"/>
                  </a:cubicBezTo>
                  <a:cubicBezTo>
                    <a:pt x="626" y="539"/>
                    <a:pt x="626" y="539"/>
                    <a:pt x="626" y="539"/>
                  </a:cubicBezTo>
                  <a:cubicBezTo>
                    <a:pt x="595" y="512"/>
                    <a:pt x="595" y="512"/>
                    <a:pt x="595" y="512"/>
                  </a:cubicBezTo>
                  <a:cubicBezTo>
                    <a:pt x="595" y="503"/>
                    <a:pt x="595" y="503"/>
                    <a:pt x="595" y="503"/>
                  </a:cubicBezTo>
                  <a:cubicBezTo>
                    <a:pt x="624" y="503"/>
                    <a:pt x="624" y="503"/>
                    <a:pt x="624" y="503"/>
                  </a:cubicBezTo>
                  <a:cubicBezTo>
                    <a:pt x="715" y="370"/>
                    <a:pt x="715" y="370"/>
                    <a:pt x="715" y="370"/>
                  </a:cubicBezTo>
                  <a:cubicBezTo>
                    <a:pt x="624" y="503"/>
                    <a:pt x="624" y="503"/>
                    <a:pt x="624" y="503"/>
                  </a:cubicBezTo>
                  <a:cubicBezTo>
                    <a:pt x="595" y="503"/>
                    <a:pt x="595" y="503"/>
                    <a:pt x="595" y="503"/>
                  </a:cubicBezTo>
                  <a:cubicBezTo>
                    <a:pt x="511" y="503"/>
                    <a:pt x="511" y="503"/>
                    <a:pt x="511" y="503"/>
                  </a:cubicBezTo>
                  <a:cubicBezTo>
                    <a:pt x="511" y="404"/>
                    <a:pt x="511" y="404"/>
                    <a:pt x="511" y="404"/>
                  </a:cubicBezTo>
                  <a:cubicBezTo>
                    <a:pt x="511" y="167"/>
                    <a:pt x="511" y="167"/>
                    <a:pt x="511" y="167"/>
                  </a:cubicBezTo>
                  <a:cubicBezTo>
                    <a:pt x="555" y="148"/>
                    <a:pt x="563" y="115"/>
                    <a:pt x="563" y="115"/>
                  </a:cubicBezTo>
                  <a:cubicBezTo>
                    <a:pt x="659" y="115"/>
                    <a:pt x="659" y="115"/>
                    <a:pt x="659" y="115"/>
                  </a:cubicBezTo>
                  <a:cubicBezTo>
                    <a:pt x="676" y="115"/>
                    <a:pt x="675" y="142"/>
                    <a:pt x="675" y="142"/>
                  </a:cubicBezTo>
                  <a:cubicBezTo>
                    <a:pt x="675" y="142"/>
                    <a:pt x="675" y="242"/>
                    <a:pt x="675" y="274"/>
                  </a:cubicBezTo>
                  <a:cubicBezTo>
                    <a:pt x="675" y="286"/>
                    <a:pt x="715" y="298"/>
                    <a:pt x="715" y="298"/>
                  </a:cubicBezTo>
                  <a:cubicBezTo>
                    <a:pt x="715" y="158"/>
                    <a:pt x="715" y="158"/>
                    <a:pt x="715" y="158"/>
                  </a:cubicBezTo>
                  <a:cubicBezTo>
                    <a:pt x="715" y="139"/>
                    <a:pt x="716" y="112"/>
                    <a:pt x="716" y="98"/>
                  </a:cubicBezTo>
                  <a:cubicBezTo>
                    <a:pt x="712" y="16"/>
                    <a:pt x="625" y="0"/>
                    <a:pt x="625" y="0"/>
                  </a:cubicBezTo>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Rectangle 13"/>
            <p:cNvSpPr>
              <a:spLocks noChangeArrowheads="1"/>
            </p:cNvSpPr>
            <p:nvPr/>
          </p:nvSpPr>
          <p:spPr bwMode="auto">
            <a:xfrm>
              <a:off x="627063" y="4092575"/>
              <a:ext cx="479425" cy="1739900"/>
            </a:xfrm>
            <a:prstGeom prst="rect">
              <a:avLst/>
            </a:prstGeom>
            <a:solidFill>
              <a:srgbClr val="FFA9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4" name="Rectangle 14"/>
            <p:cNvSpPr>
              <a:spLocks noChangeArrowheads="1"/>
            </p:cNvSpPr>
            <p:nvPr/>
          </p:nvSpPr>
          <p:spPr bwMode="auto">
            <a:xfrm>
              <a:off x="865188" y="4092575"/>
              <a:ext cx="241300" cy="1739900"/>
            </a:xfrm>
            <a:prstGeom prst="rect">
              <a:avLst/>
            </a:prstGeom>
            <a:solidFill>
              <a:srgbClr val="FFC5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5" name="Rectangle 15"/>
            <p:cNvSpPr>
              <a:spLocks noChangeArrowheads="1"/>
            </p:cNvSpPr>
            <p:nvPr/>
          </p:nvSpPr>
          <p:spPr bwMode="auto">
            <a:xfrm>
              <a:off x="1517650" y="4424363"/>
              <a:ext cx="350837" cy="1408113"/>
            </a:xfrm>
            <a:prstGeom prst="rect">
              <a:avLst/>
            </a:prstGeom>
            <a:solidFill>
              <a:srgbClr val="183A4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6" name="Rectangle 16"/>
            <p:cNvSpPr>
              <a:spLocks noChangeArrowheads="1"/>
            </p:cNvSpPr>
            <p:nvPr/>
          </p:nvSpPr>
          <p:spPr bwMode="auto">
            <a:xfrm>
              <a:off x="1695450" y="4424363"/>
              <a:ext cx="173037" cy="1408113"/>
            </a:xfrm>
            <a:prstGeom prst="rect">
              <a:avLst/>
            </a:prstGeom>
            <a:solidFill>
              <a:srgbClr val="00B4B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7" name="Freeform 17"/>
            <p:cNvSpPr/>
            <p:nvPr/>
          </p:nvSpPr>
          <p:spPr bwMode="auto">
            <a:xfrm>
              <a:off x="1868488" y="4398963"/>
              <a:ext cx="487362" cy="1433513"/>
            </a:xfrm>
            <a:custGeom>
              <a:avLst/>
              <a:gdLst>
                <a:gd name="T0" fmla="*/ 0 w 307"/>
                <a:gd name="T1" fmla="*/ 24 h 903"/>
                <a:gd name="T2" fmla="*/ 134 w 307"/>
                <a:gd name="T3" fmla="*/ 903 h 903"/>
                <a:gd name="T4" fmla="*/ 307 w 307"/>
                <a:gd name="T5" fmla="*/ 876 h 903"/>
                <a:gd name="T6" fmla="*/ 177 w 307"/>
                <a:gd name="T7" fmla="*/ 0 h 903"/>
                <a:gd name="T8" fmla="*/ 0 w 307"/>
                <a:gd name="T9" fmla="*/ 24 h 903"/>
              </a:gdLst>
              <a:ahLst/>
              <a:cxnLst>
                <a:cxn ang="0">
                  <a:pos x="T0" y="T1"/>
                </a:cxn>
                <a:cxn ang="0">
                  <a:pos x="T2" y="T3"/>
                </a:cxn>
                <a:cxn ang="0">
                  <a:pos x="T4" y="T5"/>
                </a:cxn>
                <a:cxn ang="0">
                  <a:pos x="T6" y="T7"/>
                </a:cxn>
                <a:cxn ang="0">
                  <a:pos x="T8" y="T9"/>
                </a:cxn>
              </a:cxnLst>
              <a:rect l="0" t="0" r="r" b="b"/>
              <a:pathLst>
                <a:path w="307" h="903">
                  <a:moveTo>
                    <a:pt x="0" y="24"/>
                  </a:moveTo>
                  <a:lnTo>
                    <a:pt x="134" y="903"/>
                  </a:lnTo>
                  <a:lnTo>
                    <a:pt x="307" y="876"/>
                  </a:lnTo>
                  <a:lnTo>
                    <a:pt x="177" y="0"/>
                  </a:lnTo>
                  <a:lnTo>
                    <a:pt x="0" y="24"/>
                  </a:lnTo>
                  <a:close/>
                </a:path>
              </a:pathLst>
            </a:custGeom>
            <a:solidFill>
              <a:srgbClr val="0675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18"/>
            <p:cNvSpPr/>
            <p:nvPr/>
          </p:nvSpPr>
          <p:spPr bwMode="auto">
            <a:xfrm>
              <a:off x="2009775" y="4398963"/>
              <a:ext cx="346075" cy="1412875"/>
            </a:xfrm>
            <a:custGeom>
              <a:avLst/>
              <a:gdLst>
                <a:gd name="T0" fmla="*/ 0 w 218"/>
                <a:gd name="T1" fmla="*/ 13 h 890"/>
                <a:gd name="T2" fmla="*/ 133 w 218"/>
                <a:gd name="T3" fmla="*/ 890 h 890"/>
                <a:gd name="T4" fmla="*/ 218 w 218"/>
                <a:gd name="T5" fmla="*/ 876 h 890"/>
                <a:gd name="T6" fmla="*/ 88 w 218"/>
                <a:gd name="T7" fmla="*/ 0 h 890"/>
                <a:gd name="T8" fmla="*/ 0 w 218"/>
                <a:gd name="T9" fmla="*/ 13 h 890"/>
              </a:gdLst>
              <a:ahLst/>
              <a:cxnLst>
                <a:cxn ang="0">
                  <a:pos x="T0" y="T1"/>
                </a:cxn>
                <a:cxn ang="0">
                  <a:pos x="T2" y="T3"/>
                </a:cxn>
                <a:cxn ang="0">
                  <a:pos x="T4" y="T5"/>
                </a:cxn>
                <a:cxn ang="0">
                  <a:pos x="T6" y="T7"/>
                </a:cxn>
                <a:cxn ang="0">
                  <a:pos x="T8" y="T9"/>
                </a:cxn>
              </a:cxnLst>
              <a:rect l="0" t="0" r="r" b="b"/>
              <a:pathLst>
                <a:path w="218" h="890">
                  <a:moveTo>
                    <a:pt x="0" y="13"/>
                  </a:moveTo>
                  <a:lnTo>
                    <a:pt x="133" y="890"/>
                  </a:lnTo>
                  <a:lnTo>
                    <a:pt x="218" y="876"/>
                  </a:lnTo>
                  <a:lnTo>
                    <a:pt x="88" y="0"/>
                  </a:lnTo>
                  <a:lnTo>
                    <a:pt x="0" y="13"/>
                  </a:lnTo>
                  <a:close/>
                </a:path>
              </a:pathLst>
            </a:custGeom>
            <a:solidFill>
              <a:srgbClr val="00A5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19"/>
            <p:cNvSpPr/>
            <p:nvPr/>
          </p:nvSpPr>
          <p:spPr bwMode="auto">
            <a:xfrm>
              <a:off x="1933575" y="4797425"/>
              <a:ext cx="363537" cy="627063"/>
            </a:xfrm>
            <a:custGeom>
              <a:avLst/>
              <a:gdLst>
                <a:gd name="T0" fmla="*/ 229 w 229"/>
                <a:gd name="T1" fmla="*/ 369 h 395"/>
                <a:gd name="T2" fmla="*/ 56 w 229"/>
                <a:gd name="T3" fmla="*/ 395 h 395"/>
                <a:gd name="T4" fmla="*/ 0 w 229"/>
                <a:gd name="T5" fmla="*/ 24 h 395"/>
                <a:gd name="T6" fmla="*/ 173 w 229"/>
                <a:gd name="T7" fmla="*/ 0 h 395"/>
                <a:gd name="T8" fmla="*/ 229 w 229"/>
                <a:gd name="T9" fmla="*/ 369 h 395"/>
              </a:gdLst>
              <a:ahLst/>
              <a:cxnLst>
                <a:cxn ang="0">
                  <a:pos x="T0" y="T1"/>
                </a:cxn>
                <a:cxn ang="0">
                  <a:pos x="T2" y="T3"/>
                </a:cxn>
                <a:cxn ang="0">
                  <a:pos x="T4" y="T5"/>
                </a:cxn>
                <a:cxn ang="0">
                  <a:pos x="T6" y="T7"/>
                </a:cxn>
                <a:cxn ang="0">
                  <a:pos x="T8" y="T9"/>
                </a:cxn>
              </a:cxnLst>
              <a:rect l="0" t="0" r="r" b="b"/>
              <a:pathLst>
                <a:path w="229" h="395">
                  <a:moveTo>
                    <a:pt x="229" y="369"/>
                  </a:moveTo>
                  <a:lnTo>
                    <a:pt x="56" y="395"/>
                  </a:lnTo>
                  <a:lnTo>
                    <a:pt x="0" y="24"/>
                  </a:lnTo>
                  <a:lnTo>
                    <a:pt x="173" y="0"/>
                  </a:lnTo>
                  <a:lnTo>
                    <a:pt x="229" y="369"/>
                  </a:lnTo>
                  <a:close/>
                </a:path>
              </a:pathLst>
            </a:custGeom>
            <a:solidFill>
              <a:srgbClr val="22B5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20"/>
            <p:cNvSpPr/>
            <p:nvPr/>
          </p:nvSpPr>
          <p:spPr bwMode="auto">
            <a:xfrm>
              <a:off x="1073150" y="3767138"/>
              <a:ext cx="406400" cy="2070100"/>
            </a:xfrm>
            <a:custGeom>
              <a:avLst/>
              <a:gdLst>
                <a:gd name="T0" fmla="*/ 128 w 256"/>
                <a:gd name="T1" fmla="*/ 0 h 1304"/>
                <a:gd name="T2" fmla="*/ 0 w 256"/>
                <a:gd name="T3" fmla="*/ 13 h 1304"/>
                <a:gd name="T4" fmla="*/ 128 w 256"/>
                <a:gd name="T5" fmla="*/ 1304 h 1304"/>
                <a:gd name="T6" fmla="*/ 256 w 256"/>
                <a:gd name="T7" fmla="*/ 1290 h 1304"/>
                <a:gd name="T8" fmla="*/ 128 w 256"/>
                <a:gd name="T9" fmla="*/ 0 h 1304"/>
              </a:gdLst>
              <a:ahLst/>
              <a:cxnLst>
                <a:cxn ang="0">
                  <a:pos x="T0" y="T1"/>
                </a:cxn>
                <a:cxn ang="0">
                  <a:pos x="T2" y="T3"/>
                </a:cxn>
                <a:cxn ang="0">
                  <a:pos x="T4" y="T5"/>
                </a:cxn>
                <a:cxn ang="0">
                  <a:pos x="T6" y="T7"/>
                </a:cxn>
                <a:cxn ang="0">
                  <a:pos x="T8" y="T9"/>
                </a:cxn>
              </a:cxnLst>
              <a:rect l="0" t="0" r="r" b="b"/>
              <a:pathLst>
                <a:path w="256" h="1304">
                  <a:moveTo>
                    <a:pt x="128" y="0"/>
                  </a:moveTo>
                  <a:lnTo>
                    <a:pt x="0" y="13"/>
                  </a:lnTo>
                  <a:lnTo>
                    <a:pt x="128" y="1304"/>
                  </a:lnTo>
                  <a:lnTo>
                    <a:pt x="256" y="1290"/>
                  </a:lnTo>
                  <a:lnTo>
                    <a:pt x="128" y="0"/>
                  </a:lnTo>
                  <a:close/>
                </a:path>
              </a:pathLst>
            </a:custGeom>
            <a:solidFill>
              <a:srgbClr val="F231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21"/>
            <p:cNvSpPr/>
            <p:nvPr/>
          </p:nvSpPr>
          <p:spPr bwMode="auto">
            <a:xfrm>
              <a:off x="1174750" y="3767138"/>
              <a:ext cx="304800" cy="2060575"/>
            </a:xfrm>
            <a:custGeom>
              <a:avLst/>
              <a:gdLst>
                <a:gd name="T0" fmla="*/ 64 w 192"/>
                <a:gd name="T1" fmla="*/ 0 h 1298"/>
                <a:gd name="T2" fmla="*/ 0 w 192"/>
                <a:gd name="T3" fmla="*/ 8 h 1298"/>
                <a:gd name="T4" fmla="*/ 128 w 192"/>
                <a:gd name="T5" fmla="*/ 1298 h 1298"/>
                <a:gd name="T6" fmla="*/ 192 w 192"/>
                <a:gd name="T7" fmla="*/ 1290 h 1298"/>
                <a:gd name="T8" fmla="*/ 64 w 192"/>
                <a:gd name="T9" fmla="*/ 0 h 1298"/>
              </a:gdLst>
              <a:ahLst/>
              <a:cxnLst>
                <a:cxn ang="0">
                  <a:pos x="T0" y="T1"/>
                </a:cxn>
                <a:cxn ang="0">
                  <a:pos x="T2" y="T3"/>
                </a:cxn>
                <a:cxn ang="0">
                  <a:pos x="T4" y="T5"/>
                </a:cxn>
                <a:cxn ang="0">
                  <a:pos x="T6" y="T7"/>
                </a:cxn>
                <a:cxn ang="0">
                  <a:pos x="T8" y="T9"/>
                </a:cxn>
              </a:cxnLst>
              <a:rect l="0" t="0" r="r" b="b"/>
              <a:pathLst>
                <a:path w="192" h="1298">
                  <a:moveTo>
                    <a:pt x="64" y="0"/>
                  </a:moveTo>
                  <a:lnTo>
                    <a:pt x="0" y="8"/>
                  </a:lnTo>
                  <a:lnTo>
                    <a:pt x="128" y="1298"/>
                  </a:lnTo>
                  <a:lnTo>
                    <a:pt x="192" y="1290"/>
                  </a:lnTo>
                  <a:lnTo>
                    <a:pt x="64" y="0"/>
                  </a:lnTo>
                  <a:close/>
                </a:path>
              </a:pathLst>
            </a:custGeom>
            <a:solidFill>
              <a:srgbClr val="CE0F0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22"/>
            <p:cNvSpPr/>
            <p:nvPr/>
          </p:nvSpPr>
          <p:spPr bwMode="auto">
            <a:xfrm>
              <a:off x="1073150" y="3770313"/>
              <a:ext cx="211137" cy="111125"/>
            </a:xfrm>
            <a:custGeom>
              <a:avLst/>
              <a:gdLst>
                <a:gd name="T0" fmla="*/ 0 w 133"/>
                <a:gd name="T1" fmla="*/ 14 h 70"/>
                <a:gd name="T2" fmla="*/ 5 w 133"/>
                <a:gd name="T3" fmla="*/ 70 h 70"/>
                <a:gd name="T4" fmla="*/ 133 w 133"/>
                <a:gd name="T5" fmla="*/ 59 h 70"/>
                <a:gd name="T6" fmla="*/ 128 w 133"/>
                <a:gd name="T7" fmla="*/ 0 h 70"/>
                <a:gd name="T8" fmla="*/ 0 w 133"/>
                <a:gd name="T9" fmla="*/ 14 h 70"/>
              </a:gdLst>
              <a:ahLst/>
              <a:cxnLst>
                <a:cxn ang="0">
                  <a:pos x="T0" y="T1"/>
                </a:cxn>
                <a:cxn ang="0">
                  <a:pos x="T2" y="T3"/>
                </a:cxn>
                <a:cxn ang="0">
                  <a:pos x="T4" y="T5"/>
                </a:cxn>
                <a:cxn ang="0">
                  <a:pos x="T6" y="T7"/>
                </a:cxn>
                <a:cxn ang="0">
                  <a:pos x="T8" y="T9"/>
                </a:cxn>
              </a:cxnLst>
              <a:rect l="0" t="0" r="r" b="b"/>
              <a:pathLst>
                <a:path w="133" h="70">
                  <a:moveTo>
                    <a:pt x="0" y="14"/>
                  </a:moveTo>
                  <a:lnTo>
                    <a:pt x="5" y="70"/>
                  </a:lnTo>
                  <a:lnTo>
                    <a:pt x="133" y="59"/>
                  </a:lnTo>
                  <a:lnTo>
                    <a:pt x="128" y="0"/>
                  </a:lnTo>
                  <a:lnTo>
                    <a:pt x="0" y="14"/>
                  </a:lnTo>
                  <a:close/>
                </a:path>
              </a:pathLst>
            </a:custGeom>
            <a:solidFill>
              <a:srgbClr val="C7B2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Rectangle 23"/>
            <p:cNvSpPr>
              <a:spLocks noChangeArrowheads="1"/>
            </p:cNvSpPr>
            <p:nvPr/>
          </p:nvSpPr>
          <p:spPr bwMode="auto">
            <a:xfrm>
              <a:off x="627063" y="4424363"/>
              <a:ext cx="479425" cy="360363"/>
            </a:xfrm>
            <a:prstGeom prst="rect">
              <a:avLst/>
            </a:prstGeom>
            <a:solidFill>
              <a:srgbClr val="CE0F0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4" name="Rectangle 24"/>
            <p:cNvSpPr>
              <a:spLocks noChangeArrowheads="1"/>
            </p:cNvSpPr>
            <p:nvPr/>
          </p:nvSpPr>
          <p:spPr bwMode="auto">
            <a:xfrm>
              <a:off x="627063" y="5030788"/>
              <a:ext cx="479425" cy="365125"/>
            </a:xfrm>
            <a:prstGeom prst="rect">
              <a:avLst/>
            </a:prstGeom>
            <a:solidFill>
              <a:srgbClr val="CE0F0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5" name="Rectangle 25"/>
            <p:cNvSpPr>
              <a:spLocks noChangeArrowheads="1"/>
            </p:cNvSpPr>
            <p:nvPr/>
          </p:nvSpPr>
          <p:spPr bwMode="auto">
            <a:xfrm>
              <a:off x="627063" y="4160838"/>
              <a:ext cx="479425" cy="98425"/>
            </a:xfrm>
            <a:prstGeom prst="rect">
              <a:avLst/>
            </a:prstGeom>
            <a:solidFill>
              <a:srgbClr val="CE0F0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6" name="Rectangle 26"/>
            <p:cNvSpPr>
              <a:spLocks noChangeArrowheads="1"/>
            </p:cNvSpPr>
            <p:nvPr/>
          </p:nvSpPr>
          <p:spPr bwMode="auto">
            <a:xfrm>
              <a:off x="627063" y="5641975"/>
              <a:ext cx="479425" cy="101600"/>
            </a:xfrm>
            <a:prstGeom prst="rect">
              <a:avLst/>
            </a:prstGeom>
            <a:solidFill>
              <a:srgbClr val="CE0F0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7" name="Rectangle 27"/>
            <p:cNvSpPr>
              <a:spLocks noChangeArrowheads="1"/>
            </p:cNvSpPr>
            <p:nvPr/>
          </p:nvSpPr>
          <p:spPr bwMode="auto">
            <a:xfrm>
              <a:off x="1543050" y="4584700"/>
              <a:ext cx="296862" cy="288925"/>
            </a:xfrm>
            <a:prstGeom prst="rect">
              <a:avLst/>
            </a:prstGeom>
            <a:solidFill>
              <a:srgbClr val="FAF6F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8" name="Rectangle 28"/>
            <p:cNvSpPr>
              <a:spLocks noChangeArrowheads="1"/>
            </p:cNvSpPr>
            <p:nvPr/>
          </p:nvSpPr>
          <p:spPr bwMode="auto">
            <a:xfrm>
              <a:off x="1690688" y="4584700"/>
              <a:ext cx="149225" cy="288925"/>
            </a:xfrm>
            <a:prstGeom prst="rect">
              <a:avLst/>
            </a:prstGeom>
            <a:solidFill>
              <a:srgbClr val="F4EB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9" name="Rectangle 29"/>
            <p:cNvSpPr>
              <a:spLocks noChangeArrowheads="1"/>
            </p:cNvSpPr>
            <p:nvPr/>
          </p:nvSpPr>
          <p:spPr bwMode="auto">
            <a:xfrm>
              <a:off x="1543050" y="5421313"/>
              <a:ext cx="296862" cy="287338"/>
            </a:xfrm>
            <a:prstGeom prst="rect">
              <a:avLst/>
            </a:prstGeom>
            <a:solidFill>
              <a:srgbClr val="FAF6F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0" name="Rectangle 30"/>
            <p:cNvSpPr>
              <a:spLocks noChangeArrowheads="1"/>
            </p:cNvSpPr>
            <p:nvPr/>
          </p:nvSpPr>
          <p:spPr bwMode="auto">
            <a:xfrm>
              <a:off x="1690688" y="5421313"/>
              <a:ext cx="149225" cy="287338"/>
            </a:xfrm>
            <a:prstGeom prst="rect">
              <a:avLst/>
            </a:prstGeom>
            <a:solidFill>
              <a:srgbClr val="F4EB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1" name="Freeform 31"/>
            <p:cNvSpPr/>
            <p:nvPr/>
          </p:nvSpPr>
          <p:spPr bwMode="auto">
            <a:xfrm>
              <a:off x="8178800" y="5030788"/>
              <a:ext cx="911225" cy="674688"/>
            </a:xfrm>
            <a:custGeom>
              <a:avLst/>
              <a:gdLst>
                <a:gd name="T0" fmla="*/ 0 w 215"/>
                <a:gd name="T1" fmla="*/ 0 h 159"/>
                <a:gd name="T2" fmla="*/ 0 w 215"/>
                <a:gd name="T3" fmla="*/ 66 h 159"/>
                <a:gd name="T4" fmla="*/ 93 w 215"/>
                <a:gd name="T5" fmla="*/ 159 h 159"/>
                <a:gd name="T6" fmla="*/ 122 w 215"/>
                <a:gd name="T7" fmla="*/ 159 h 159"/>
                <a:gd name="T8" fmla="*/ 215 w 215"/>
                <a:gd name="T9" fmla="*/ 66 h 159"/>
                <a:gd name="T10" fmla="*/ 215 w 215"/>
                <a:gd name="T11" fmla="*/ 0 h 159"/>
                <a:gd name="T12" fmla="*/ 0 w 215"/>
                <a:gd name="T13" fmla="*/ 0 h 159"/>
              </a:gdLst>
              <a:ahLst/>
              <a:cxnLst>
                <a:cxn ang="0">
                  <a:pos x="T0" y="T1"/>
                </a:cxn>
                <a:cxn ang="0">
                  <a:pos x="T2" y="T3"/>
                </a:cxn>
                <a:cxn ang="0">
                  <a:pos x="T4" y="T5"/>
                </a:cxn>
                <a:cxn ang="0">
                  <a:pos x="T6" y="T7"/>
                </a:cxn>
                <a:cxn ang="0">
                  <a:pos x="T8" y="T9"/>
                </a:cxn>
                <a:cxn ang="0">
                  <a:pos x="T10" y="T11"/>
                </a:cxn>
                <a:cxn ang="0">
                  <a:pos x="T12" y="T13"/>
                </a:cxn>
              </a:cxnLst>
              <a:rect l="0" t="0" r="r" b="b"/>
              <a:pathLst>
                <a:path w="215" h="159">
                  <a:moveTo>
                    <a:pt x="0" y="0"/>
                  </a:moveTo>
                  <a:cubicBezTo>
                    <a:pt x="0" y="66"/>
                    <a:pt x="0" y="66"/>
                    <a:pt x="0" y="66"/>
                  </a:cubicBezTo>
                  <a:cubicBezTo>
                    <a:pt x="0" y="117"/>
                    <a:pt x="41" y="159"/>
                    <a:pt x="93" y="159"/>
                  </a:cubicBezTo>
                  <a:cubicBezTo>
                    <a:pt x="122" y="159"/>
                    <a:pt x="122" y="159"/>
                    <a:pt x="122" y="159"/>
                  </a:cubicBezTo>
                  <a:cubicBezTo>
                    <a:pt x="174" y="159"/>
                    <a:pt x="215" y="117"/>
                    <a:pt x="215" y="66"/>
                  </a:cubicBezTo>
                  <a:cubicBezTo>
                    <a:pt x="215" y="0"/>
                    <a:pt x="215" y="0"/>
                    <a:pt x="215" y="0"/>
                  </a:cubicBezTo>
                  <a:lnTo>
                    <a:pt x="0" y="0"/>
                  </a:lnTo>
                  <a:close/>
                </a:path>
              </a:pathLst>
            </a:custGeom>
            <a:solidFill>
              <a:srgbClr val="ED1C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32"/>
            <p:cNvSpPr/>
            <p:nvPr/>
          </p:nvSpPr>
          <p:spPr bwMode="auto">
            <a:xfrm>
              <a:off x="8081963" y="5705475"/>
              <a:ext cx="1106487" cy="114300"/>
            </a:xfrm>
            <a:custGeom>
              <a:avLst/>
              <a:gdLst>
                <a:gd name="T0" fmla="*/ 26 w 261"/>
                <a:gd name="T1" fmla="*/ 27 h 27"/>
                <a:gd name="T2" fmla="*/ 235 w 261"/>
                <a:gd name="T3" fmla="*/ 27 h 27"/>
                <a:gd name="T4" fmla="*/ 261 w 261"/>
                <a:gd name="T5" fmla="*/ 0 h 27"/>
                <a:gd name="T6" fmla="*/ 0 w 261"/>
                <a:gd name="T7" fmla="*/ 0 h 27"/>
                <a:gd name="T8" fmla="*/ 26 w 261"/>
                <a:gd name="T9" fmla="*/ 27 h 27"/>
              </a:gdLst>
              <a:ahLst/>
              <a:cxnLst>
                <a:cxn ang="0">
                  <a:pos x="T0" y="T1"/>
                </a:cxn>
                <a:cxn ang="0">
                  <a:pos x="T2" y="T3"/>
                </a:cxn>
                <a:cxn ang="0">
                  <a:pos x="T4" y="T5"/>
                </a:cxn>
                <a:cxn ang="0">
                  <a:pos x="T6" y="T7"/>
                </a:cxn>
                <a:cxn ang="0">
                  <a:pos x="T8" y="T9"/>
                </a:cxn>
              </a:cxnLst>
              <a:rect l="0" t="0" r="r" b="b"/>
              <a:pathLst>
                <a:path w="261" h="27">
                  <a:moveTo>
                    <a:pt x="26" y="27"/>
                  </a:moveTo>
                  <a:cubicBezTo>
                    <a:pt x="235" y="27"/>
                    <a:pt x="235" y="27"/>
                    <a:pt x="235" y="27"/>
                  </a:cubicBezTo>
                  <a:cubicBezTo>
                    <a:pt x="242" y="23"/>
                    <a:pt x="252" y="13"/>
                    <a:pt x="261" y="0"/>
                  </a:cubicBezTo>
                  <a:cubicBezTo>
                    <a:pt x="0" y="0"/>
                    <a:pt x="0" y="0"/>
                    <a:pt x="0" y="0"/>
                  </a:cubicBezTo>
                  <a:cubicBezTo>
                    <a:pt x="7" y="11"/>
                    <a:pt x="14" y="19"/>
                    <a:pt x="26" y="27"/>
                  </a:cubicBezTo>
                  <a:close/>
                </a:path>
              </a:pathLst>
            </a:custGeom>
            <a:solidFill>
              <a:srgbClr val="9E4A2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33"/>
            <p:cNvSpPr/>
            <p:nvPr/>
          </p:nvSpPr>
          <p:spPr bwMode="auto">
            <a:xfrm>
              <a:off x="9043988" y="5051425"/>
              <a:ext cx="249237" cy="347663"/>
            </a:xfrm>
            <a:custGeom>
              <a:avLst/>
              <a:gdLst>
                <a:gd name="T0" fmla="*/ 6 w 59"/>
                <a:gd name="T1" fmla="*/ 82 h 82"/>
                <a:gd name="T2" fmla="*/ 4 w 59"/>
                <a:gd name="T3" fmla="*/ 82 h 82"/>
                <a:gd name="T4" fmla="*/ 4 w 59"/>
                <a:gd name="T5" fmla="*/ 67 h 82"/>
                <a:gd name="T6" fmla="*/ 39 w 59"/>
                <a:gd name="T7" fmla="*/ 48 h 82"/>
                <a:gd name="T8" fmla="*/ 40 w 59"/>
                <a:gd name="T9" fmla="*/ 28 h 82"/>
                <a:gd name="T10" fmla="*/ 8 w 59"/>
                <a:gd name="T11" fmla="*/ 30 h 82"/>
                <a:gd name="T12" fmla="*/ 0 w 59"/>
                <a:gd name="T13" fmla="*/ 18 h 82"/>
                <a:gd name="T14" fmla="*/ 51 w 59"/>
                <a:gd name="T15" fmla="*/ 19 h 82"/>
                <a:gd name="T16" fmla="*/ 52 w 59"/>
                <a:gd name="T17" fmla="*/ 55 h 82"/>
                <a:gd name="T18" fmla="*/ 6 w 59"/>
                <a:gd name="T1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82">
                  <a:moveTo>
                    <a:pt x="6" y="82"/>
                  </a:moveTo>
                  <a:cubicBezTo>
                    <a:pt x="5" y="82"/>
                    <a:pt x="5" y="82"/>
                    <a:pt x="4" y="82"/>
                  </a:cubicBezTo>
                  <a:cubicBezTo>
                    <a:pt x="4" y="67"/>
                    <a:pt x="4" y="67"/>
                    <a:pt x="4" y="67"/>
                  </a:cubicBezTo>
                  <a:cubicBezTo>
                    <a:pt x="22" y="68"/>
                    <a:pt x="34" y="57"/>
                    <a:pt x="39" y="48"/>
                  </a:cubicBezTo>
                  <a:cubicBezTo>
                    <a:pt x="43" y="40"/>
                    <a:pt x="43" y="33"/>
                    <a:pt x="40" y="28"/>
                  </a:cubicBezTo>
                  <a:cubicBezTo>
                    <a:pt x="30" y="15"/>
                    <a:pt x="9" y="29"/>
                    <a:pt x="8" y="30"/>
                  </a:cubicBezTo>
                  <a:cubicBezTo>
                    <a:pt x="0" y="18"/>
                    <a:pt x="0" y="18"/>
                    <a:pt x="0" y="18"/>
                  </a:cubicBezTo>
                  <a:cubicBezTo>
                    <a:pt x="11" y="10"/>
                    <a:pt x="37" y="0"/>
                    <a:pt x="51" y="19"/>
                  </a:cubicBezTo>
                  <a:cubicBezTo>
                    <a:pt x="59" y="29"/>
                    <a:pt x="59" y="42"/>
                    <a:pt x="52" y="55"/>
                  </a:cubicBezTo>
                  <a:cubicBezTo>
                    <a:pt x="43" y="71"/>
                    <a:pt x="26" y="82"/>
                    <a:pt x="6" y="82"/>
                  </a:cubicBezTo>
                  <a:close/>
                </a:path>
              </a:pathLst>
            </a:custGeom>
            <a:solidFill>
              <a:srgbClr val="C127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34"/>
            <p:cNvSpPr/>
            <p:nvPr/>
          </p:nvSpPr>
          <p:spPr bwMode="auto">
            <a:xfrm>
              <a:off x="8632825" y="5030788"/>
              <a:ext cx="457200" cy="674688"/>
            </a:xfrm>
            <a:custGeom>
              <a:avLst/>
              <a:gdLst>
                <a:gd name="T0" fmla="*/ 0 w 108"/>
                <a:gd name="T1" fmla="*/ 159 h 159"/>
                <a:gd name="T2" fmla="*/ 15 w 108"/>
                <a:gd name="T3" fmla="*/ 159 h 159"/>
                <a:gd name="T4" fmla="*/ 108 w 108"/>
                <a:gd name="T5" fmla="*/ 66 h 159"/>
                <a:gd name="T6" fmla="*/ 108 w 108"/>
                <a:gd name="T7" fmla="*/ 0 h 159"/>
                <a:gd name="T8" fmla="*/ 0 w 108"/>
                <a:gd name="T9" fmla="*/ 0 h 159"/>
                <a:gd name="T10" fmla="*/ 0 w 108"/>
                <a:gd name="T11" fmla="*/ 159 h 159"/>
              </a:gdLst>
              <a:ahLst/>
              <a:cxnLst>
                <a:cxn ang="0">
                  <a:pos x="T0" y="T1"/>
                </a:cxn>
                <a:cxn ang="0">
                  <a:pos x="T2" y="T3"/>
                </a:cxn>
                <a:cxn ang="0">
                  <a:pos x="T4" y="T5"/>
                </a:cxn>
                <a:cxn ang="0">
                  <a:pos x="T6" y="T7"/>
                </a:cxn>
                <a:cxn ang="0">
                  <a:pos x="T8" y="T9"/>
                </a:cxn>
                <a:cxn ang="0">
                  <a:pos x="T10" y="T11"/>
                </a:cxn>
              </a:cxnLst>
              <a:rect l="0" t="0" r="r" b="b"/>
              <a:pathLst>
                <a:path w="108" h="159">
                  <a:moveTo>
                    <a:pt x="0" y="159"/>
                  </a:moveTo>
                  <a:cubicBezTo>
                    <a:pt x="15" y="159"/>
                    <a:pt x="15" y="159"/>
                    <a:pt x="15" y="159"/>
                  </a:cubicBezTo>
                  <a:cubicBezTo>
                    <a:pt x="67" y="159"/>
                    <a:pt x="108" y="117"/>
                    <a:pt x="108" y="66"/>
                  </a:cubicBezTo>
                  <a:cubicBezTo>
                    <a:pt x="108" y="0"/>
                    <a:pt x="108" y="0"/>
                    <a:pt x="108" y="0"/>
                  </a:cubicBezTo>
                  <a:cubicBezTo>
                    <a:pt x="0" y="0"/>
                    <a:pt x="0" y="0"/>
                    <a:pt x="0" y="0"/>
                  </a:cubicBezTo>
                  <a:lnTo>
                    <a:pt x="0" y="159"/>
                  </a:lnTo>
                  <a:close/>
                </a:path>
              </a:pathLst>
            </a:custGeom>
            <a:solidFill>
              <a:srgbClr val="C127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35"/>
            <p:cNvSpPr/>
            <p:nvPr/>
          </p:nvSpPr>
          <p:spPr bwMode="auto">
            <a:xfrm>
              <a:off x="8632825" y="5705475"/>
              <a:ext cx="555625" cy="114300"/>
            </a:xfrm>
            <a:custGeom>
              <a:avLst/>
              <a:gdLst>
                <a:gd name="T0" fmla="*/ 0 w 131"/>
                <a:gd name="T1" fmla="*/ 27 h 27"/>
                <a:gd name="T2" fmla="*/ 105 w 131"/>
                <a:gd name="T3" fmla="*/ 27 h 27"/>
                <a:gd name="T4" fmla="*/ 131 w 131"/>
                <a:gd name="T5" fmla="*/ 0 h 27"/>
                <a:gd name="T6" fmla="*/ 0 w 131"/>
                <a:gd name="T7" fmla="*/ 0 h 27"/>
                <a:gd name="T8" fmla="*/ 0 w 131"/>
                <a:gd name="T9" fmla="*/ 27 h 27"/>
              </a:gdLst>
              <a:ahLst/>
              <a:cxnLst>
                <a:cxn ang="0">
                  <a:pos x="T0" y="T1"/>
                </a:cxn>
                <a:cxn ang="0">
                  <a:pos x="T2" y="T3"/>
                </a:cxn>
                <a:cxn ang="0">
                  <a:pos x="T4" y="T5"/>
                </a:cxn>
                <a:cxn ang="0">
                  <a:pos x="T6" y="T7"/>
                </a:cxn>
                <a:cxn ang="0">
                  <a:pos x="T8" y="T9"/>
                </a:cxn>
              </a:cxnLst>
              <a:rect l="0" t="0" r="r" b="b"/>
              <a:pathLst>
                <a:path w="131" h="27">
                  <a:moveTo>
                    <a:pt x="0" y="27"/>
                  </a:moveTo>
                  <a:cubicBezTo>
                    <a:pt x="105" y="27"/>
                    <a:pt x="105" y="27"/>
                    <a:pt x="105" y="27"/>
                  </a:cubicBezTo>
                  <a:cubicBezTo>
                    <a:pt x="112" y="23"/>
                    <a:pt x="122" y="13"/>
                    <a:pt x="131" y="0"/>
                  </a:cubicBezTo>
                  <a:cubicBezTo>
                    <a:pt x="0" y="0"/>
                    <a:pt x="0" y="0"/>
                    <a:pt x="0" y="0"/>
                  </a:cubicBezTo>
                  <a:lnTo>
                    <a:pt x="0" y="27"/>
                  </a:lnTo>
                  <a:close/>
                </a:path>
              </a:pathLst>
            </a:custGeom>
            <a:solidFill>
              <a:srgbClr val="893D2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36"/>
            <p:cNvSpPr/>
            <p:nvPr/>
          </p:nvSpPr>
          <p:spPr bwMode="auto">
            <a:xfrm>
              <a:off x="3068638" y="2286000"/>
              <a:ext cx="2813050" cy="3597275"/>
            </a:xfrm>
            <a:custGeom>
              <a:avLst/>
              <a:gdLst>
                <a:gd name="T0" fmla="*/ 1746 w 1772"/>
                <a:gd name="T1" fmla="*/ 0 h 2266"/>
                <a:gd name="T2" fmla="*/ 523 w 1772"/>
                <a:gd name="T3" fmla="*/ 0 h 2266"/>
                <a:gd name="T4" fmla="*/ 192 w 1772"/>
                <a:gd name="T5" fmla="*/ 393 h 2266"/>
                <a:gd name="T6" fmla="*/ 0 w 1772"/>
                <a:gd name="T7" fmla="*/ 2266 h 2266"/>
                <a:gd name="T8" fmla="*/ 1772 w 1772"/>
                <a:gd name="T9" fmla="*/ 2266 h 2266"/>
                <a:gd name="T10" fmla="*/ 1746 w 1772"/>
                <a:gd name="T11" fmla="*/ 0 h 2266"/>
              </a:gdLst>
              <a:ahLst/>
              <a:cxnLst>
                <a:cxn ang="0">
                  <a:pos x="T0" y="T1"/>
                </a:cxn>
                <a:cxn ang="0">
                  <a:pos x="T2" y="T3"/>
                </a:cxn>
                <a:cxn ang="0">
                  <a:pos x="T4" y="T5"/>
                </a:cxn>
                <a:cxn ang="0">
                  <a:pos x="T6" y="T7"/>
                </a:cxn>
                <a:cxn ang="0">
                  <a:pos x="T8" y="T9"/>
                </a:cxn>
                <a:cxn ang="0">
                  <a:pos x="T10" y="T11"/>
                </a:cxn>
              </a:cxnLst>
              <a:rect l="0" t="0" r="r" b="b"/>
              <a:pathLst>
                <a:path w="1772" h="2266">
                  <a:moveTo>
                    <a:pt x="1746" y="0"/>
                  </a:moveTo>
                  <a:lnTo>
                    <a:pt x="523" y="0"/>
                  </a:lnTo>
                  <a:lnTo>
                    <a:pt x="192" y="393"/>
                  </a:lnTo>
                  <a:lnTo>
                    <a:pt x="0" y="2266"/>
                  </a:lnTo>
                  <a:lnTo>
                    <a:pt x="1772" y="2266"/>
                  </a:lnTo>
                  <a:lnTo>
                    <a:pt x="1746" y="0"/>
                  </a:lnTo>
                  <a:close/>
                </a:path>
              </a:pathLst>
            </a:custGeom>
            <a:solidFill>
              <a:srgbClr val="2E3E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37"/>
            <p:cNvSpPr/>
            <p:nvPr/>
          </p:nvSpPr>
          <p:spPr bwMode="auto">
            <a:xfrm>
              <a:off x="4576763" y="2286000"/>
              <a:ext cx="2814637" cy="3597275"/>
            </a:xfrm>
            <a:custGeom>
              <a:avLst/>
              <a:gdLst>
                <a:gd name="T0" fmla="*/ 27 w 1773"/>
                <a:gd name="T1" fmla="*/ 0 h 2266"/>
                <a:gd name="T2" fmla="*/ 1250 w 1773"/>
                <a:gd name="T3" fmla="*/ 0 h 2266"/>
                <a:gd name="T4" fmla="*/ 1581 w 1773"/>
                <a:gd name="T5" fmla="*/ 393 h 2266"/>
                <a:gd name="T6" fmla="*/ 1773 w 1773"/>
                <a:gd name="T7" fmla="*/ 2266 h 2266"/>
                <a:gd name="T8" fmla="*/ 0 w 1773"/>
                <a:gd name="T9" fmla="*/ 2266 h 2266"/>
                <a:gd name="T10" fmla="*/ 27 w 1773"/>
                <a:gd name="T11" fmla="*/ 0 h 2266"/>
              </a:gdLst>
              <a:ahLst/>
              <a:cxnLst>
                <a:cxn ang="0">
                  <a:pos x="T0" y="T1"/>
                </a:cxn>
                <a:cxn ang="0">
                  <a:pos x="T2" y="T3"/>
                </a:cxn>
                <a:cxn ang="0">
                  <a:pos x="T4" y="T5"/>
                </a:cxn>
                <a:cxn ang="0">
                  <a:pos x="T6" y="T7"/>
                </a:cxn>
                <a:cxn ang="0">
                  <a:pos x="T8" y="T9"/>
                </a:cxn>
                <a:cxn ang="0">
                  <a:pos x="T10" y="T11"/>
                </a:cxn>
              </a:cxnLst>
              <a:rect l="0" t="0" r="r" b="b"/>
              <a:pathLst>
                <a:path w="1773" h="2266">
                  <a:moveTo>
                    <a:pt x="27" y="0"/>
                  </a:moveTo>
                  <a:lnTo>
                    <a:pt x="1250" y="0"/>
                  </a:lnTo>
                  <a:lnTo>
                    <a:pt x="1581" y="393"/>
                  </a:lnTo>
                  <a:lnTo>
                    <a:pt x="1773" y="2266"/>
                  </a:lnTo>
                  <a:lnTo>
                    <a:pt x="0" y="2266"/>
                  </a:lnTo>
                  <a:lnTo>
                    <a:pt x="27" y="0"/>
                  </a:lnTo>
                  <a:close/>
                </a:path>
              </a:pathLst>
            </a:custGeom>
            <a:solidFill>
              <a:srgbClr val="2E3E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38"/>
            <p:cNvSpPr/>
            <p:nvPr/>
          </p:nvSpPr>
          <p:spPr bwMode="auto">
            <a:xfrm>
              <a:off x="4848225" y="2133600"/>
              <a:ext cx="390525" cy="525463"/>
            </a:xfrm>
            <a:custGeom>
              <a:avLst/>
              <a:gdLst>
                <a:gd name="T0" fmla="*/ 0 w 246"/>
                <a:gd name="T1" fmla="*/ 0 h 331"/>
                <a:gd name="T2" fmla="*/ 0 w 246"/>
                <a:gd name="T3" fmla="*/ 294 h 331"/>
                <a:gd name="T4" fmla="*/ 246 w 246"/>
                <a:gd name="T5" fmla="*/ 331 h 331"/>
                <a:gd name="T6" fmla="*/ 246 w 246"/>
                <a:gd name="T7" fmla="*/ 0 h 331"/>
                <a:gd name="T8" fmla="*/ 0 w 246"/>
                <a:gd name="T9" fmla="*/ 0 h 331"/>
              </a:gdLst>
              <a:ahLst/>
              <a:cxnLst>
                <a:cxn ang="0">
                  <a:pos x="T0" y="T1"/>
                </a:cxn>
                <a:cxn ang="0">
                  <a:pos x="T2" y="T3"/>
                </a:cxn>
                <a:cxn ang="0">
                  <a:pos x="T4" y="T5"/>
                </a:cxn>
                <a:cxn ang="0">
                  <a:pos x="T6" y="T7"/>
                </a:cxn>
                <a:cxn ang="0">
                  <a:pos x="T8" y="T9"/>
                </a:cxn>
              </a:cxnLst>
              <a:rect l="0" t="0" r="r" b="b"/>
              <a:pathLst>
                <a:path w="246" h="331">
                  <a:moveTo>
                    <a:pt x="0" y="0"/>
                  </a:moveTo>
                  <a:lnTo>
                    <a:pt x="0" y="294"/>
                  </a:lnTo>
                  <a:lnTo>
                    <a:pt x="246" y="331"/>
                  </a:lnTo>
                  <a:lnTo>
                    <a:pt x="246" y="0"/>
                  </a:lnTo>
                  <a:lnTo>
                    <a:pt x="0" y="0"/>
                  </a:lnTo>
                  <a:close/>
                </a:path>
              </a:pathLst>
            </a:custGeom>
            <a:solidFill>
              <a:srgbClr val="F0D6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39"/>
            <p:cNvSpPr/>
            <p:nvPr/>
          </p:nvSpPr>
          <p:spPr bwMode="auto">
            <a:xfrm>
              <a:off x="4373563" y="708025"/>
              <a:ext cx="865187" cy="1425575"/>
            </a:xfrm>
            <a:custGeom>
              <a:avLst/>
              <a:gdLst>
                <a:gd name="T0" fmla="*/ 129 w 204"/>
                <a:gd name="T1" fmla="*/ 16 h 336"/>
                <a:gd name="T2" fmla="*/ 56 w 204"/>
                <a:gd name="T3" fmla="*/ 16 h 336"/>
                <a:gd name="T4" fmla="*/ 32 w 204"/>
                <a:gd name="T5" fmla="*/ 35 h 336"/>
                <a:gd name="T6" fmla="*/ 32 w 204"/>
                <a:gd name="T7" fmla="*/ 97 h 336"/>
                <a:gd name="T8" fmla="*/ 0 w 204"/>
                <a:gd name="T9" fmla="*/ 131 h 336"/>
                <a:gd name="T10" fmla="*/ 0 w 204"/>
                <a:gd name="T11" fmla="*/ 203 h 336"/>
                <a:gd name="T12" fmla="*/ 99 w 204"/>
                <a:gd name="T13" fmla="*/ 336 h 336"/>
                <a:gd name="T14" fmla="*/ 112 w 204"/>
                <a:gd name="T15" fmla="*/ 336 h 336"/>
                <a:gd name="T16" fmla="*/ 204 w 204"/>
                <a:gd name="T17" fmla="*/ 336 h 336"/>
                <a:gd name="T18" fmla="*/ 204 w 204"/>
                <a:gd name="T19" fmla="*/ 236 h 336"/>
                <a:gd name="T20" fmla="*/ 204 w 204"/>
                <a:gd name="T21" fmla="*/ 0 h 336"/>
                <a:gd name="T22" fmla="*/ 129 w 204"/>
                <a:gd name="T23" fmla="*/ 1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4" h="336">
                  <a:moveTo>
                    <a:pt x="129" y="16"/>
                  </a:moveTo>
                  <a:cubicBezTo>
                    <a:pt x="56" y="16"/>
                    <a:pt x="56" y="16"/>
                    <a:pt x="56" y="16"/>
                  </a:cubicBezTo>
                  <a:cubicBezTo>
                    <a:pt x="56" y="16"/>
                    <a:pt x="32" y="14"/>
                    <a:pt x="32" y="35"/>
                  </a:cubicBezTo>
                  <a:cubicBezTo>
                    <a:pt x="32" y="97"/>
                    <a:pt x="32" y="97"/>
                    <a:pt x="32" y="97"/>
                  </a:cubicBezTo>
                  <a:cubicBezTo>
                    <a:pt x="32" y="97"/>
                    <a:pt x="44" y="131"/>
                    <a:pt x="0" y="131"/>
                  </a:cubicBezTo>
                  <a:cubicBezTo>
                    <a:pt x="0" y="203"/>
                    <a:pt x="0" y="203"/>
                    <a:pt x="0" y="203"/>
                  </a:cubicBezTo>
                  <a:cubicBezTo>
                    <a:pt x="99" y="336"/>
                    <a:pt x="99" y="336"/>
                    <a:pt x="99" y="336"/>
                  </a:cubicBezTo>
                  <a:cubicBezTo>
                    <a:pt x="112" y="336"/>
                    <a:pt x="112" y="336"/>
                    <a:pt x="112" y="336"/>
                  </a:cubicBezTo>
                  <a:cubicBezTo>
                    <a:pt x="204" y="336"/>
                    <a:pt x="204" y="336"/>
                    <a:pt x="204" y="336"/>
                  </a:cubicBezTo>
                  <a:cubicBezTo>
                    <a:pt x="204" y="236"/>
                    <a:pt x="204" y="236"/>
                    <a:pt x="204" y="236"/>
                  </a:cubicBezTo>
                  <a:cubicBezTo>
                    <a:pt x="204" y="0"/>
                    <a:pt x="204" y="0"/>
                    <a:pt x="204" y="0"/>
                  </a:cubicBezTo>
                  <a:cubicBezTo>
                    <a:pt x="184" y="9"/>
                    <a:pt x="159" y="16"/>
                    <a:pt x="129" y="16"/>
                  </a:cubicBezTo>
                </a:path>
              </a:pathLst>
            </a:custGeom>
            <a:solidFill>
              <a:srgbClr val="FEE1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40"/>
            <p:cNvSpPr/>
            <p:nvPr/>
          </p:nvSpPr>
          <p:spPr bwMode="auto">
            <a:xfrm>
              <a:off x="4373563" y="0"/>
              <a:ext cx="865187" cy="1263650"/>
            </a:xfrm>
            <a:custGeom>
              <a:avLst/>
              <a:gdLst>
                <a:gd name="T0" fmla="*/ 86 w 204"/>
                <a:gd name="T1" fmla="*/ 0 h 298"/>
                <a:gd name="T2" fmla="*/ 0 w 204"/>
                <a:gd name="T3" fmla="*/ 98 h 298"/>
                <a:gd name="T4" fmla="*/ 0 w 204"/>
                <a:gd name="T5" fmla="*/ 123 h 298"/>
                <a:gd name="T6" fmla="*/ 0 w 204"/>
                <a:gd name="T7" fmla="*/ 298 h 298"/>
                <a:gd name="T8" fmla="*/ 32 w 204"/>
                <a:gd name="T9" fmla="*/ 264 h 298"/>
                <a:gd name="T10" fmla="*/ 32 w 204"/>
                <a:gd name="T11" fmla="*/ 202 h 298"/>
                <a:gd name="T12" fmla="*/ 56 w 204"/>
                <a:gd name="T13" fmla="*/ 183 h 298"/>
                <a:gd name="T14" fmla="*/ 129 w 204"/>
                <a:gd name="T15" fmla="*/ 183 h 298"/>
                <a:gd name="T16" fmla="*/ 204 w 204"/>
                <a:gd name="T17" fmla="*/ 167 h 298"/>
                <a:gd name="T18" fmla="*/ 204 w 204"/>
                <a:gd name="T19" fmla="*/ 79 h 298"/>
                <a:gd name="T20" fmla="*/ 204 w 204"/>
                <a:gd name="T21" fmla="*/ 0 h 298"/>
                <a:gd name="T22" fmla="*/ 86 w 204"/>
                <a:gd name="T23" fmla="*/ 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4" h="298">
                  <a:moveTo>
                    <a:pt x="86" y="0"/>
                  </a:moveTo>
                  <a:cubicBezTo>
                    <a:pt x="22" y="0"/>
                    <a:pt x="0" y="98"/>
                    <a:pt x="0" y="98"/>
                  </a:cubicBezTo>
                  <a:cubicBezTo>
                    <a:pt x="0" y="123"/>
                    <a:pt x="0" y="123"/>
                    <a:pt x="0" y="123"/>
                  </a:cubicBezTo>
                  <a:cubicBezTo>
                    <a:pt x="0" y="298"/>
                    <a:pt x="0" y="298"/>
                    <a:pt x="0" y="298"/>
                  </a:cubicBezTo>
                  <a:cubicBezTo>
                    <a:pt x="44" y="298"/>
                    <a:pt x="32" y="264"/>
                    <a:pt x="32" y="264"/>
                  </a:cubicBezTo>
                  <a:cubicBezTo>
                    <a:pt x="32" y="202"/>
                    <a:pt x="32" y="202"/>
                    <a:pt x="32" y="202"/>
                  </a:cubicBezTo>
                  <a:cubicBezTo>
                    <a:pt x="32" y="181"/>
                    <a:pt x="56" y="183"/>
                    <a:pt x="56" y="183"/>
                  </a:cubicBezTo>
                  <a:cubicBezTo>
                    <a:pt x="129" y="183"/>
                    <a:pt x="129" y="183"/>
                    <a:pt x="129" y="183"/>
                  </a:cubicBezTo>
                  <a:cubicBezTo>
                    <a:pt x="159" y="183"/>
                    <a:pt x="184" y="176"/>
                    <a:pt x="204" y="167"/>
                  </a:cubicBezTo>
                  <a:cubicBezTo>
                    <a:pt x="204" y="79"/>
                    <a:pt x="204" y="79"/>
                    <a:pt x="204" y="79"/>
                  </a:cubicBezTo>
                  <a:cubicBezTo>
                    <a:pt x="204" y="0"/>
                    <a:pt x="204" y="0"/>
                    <a:pt x="204" y="0"/>
                  </a:cubicBezTo>
                  <a:cubicBezTo>
                    <a:pt x="164" y="0"/>
                    <a:pt x="117" y="0"/>
                    <a:pt x="86" y="0"/>
                  </a:cubicBezTo>
                  <a:close/>
                </a:path>
              </a:pathLst>
            </a:custGeom>
            <a:solidFill>
              <a:srgbClr val="2E3E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41"/>
            <p:cNvSpPr/>
            <p:nvPr/>
          </p:nvSpPr>
          <p:spPr bwMode="auto">
            <a:xfrm>
              <a:off x="5238750" y="2133600"/>
              <a:ext cx="355600" cy="525463"/>
            </a:xfrm>
            <a:custGeom>
              <a:avLst/>
              <a:gdLst>
                <a:gd name="T0" fmla="*/ 224 w 224"/>
                <a:gd name="T1" fmla="*/ 294 h 331"/>
                <a:gd name="T2" fmla="*/ 224 w 224"/>
                <a:gd name="T3" fmla="*/ 0 h 331"/>
                <a:gd name="T4" fmla="*/ 0 w 224"/>
                <a:gd name="T5" fmla="*/ 0 h 331"/>
                <a:gd name="T6" fmla="*/ 0 w 224"/>
                <a:gd name="T7" fmla="*/ 331 h 331"/>
                <a:gd name="T8" fmla="*/ 224 w 224"/>
                <a:gd name="T9" fmla="*/ 294 h 331"/>
              </a:gdLst>
              <a:ahLst/>
              <a:cxnLst>
                <a:cxn ang="0">
                  <a:pos x="T0" y="T1"/>
                </a:cxn>
                <a:cxn ang="0">
                  <a:pos x="T2" y="T3"/>
                </a:cxn>
                <a:cxn ang="0">
                  <a:pos x="T4" y="T5"/>
                </a:cxn>
                <a:cxn ang="0">
                  <a:pos x="T6" y="T7"/>
                </a:cxn>
                <a:cxn ang="0">
                  <a:pos x="T8" y="T9"/>
                </a:cxn>
              </a:cxnLst>
              <a:rect l="0" t="0" r="r" b="b"/>
              <a:pathLst>
                <a:path w="224" h="331">
                  <a:moveTo>
                    <a:pt x="224" y="294"/>
                  </a:moveTo>
                  <a:lnTo>
                    <a:pt x="224" y="0"/>
                  </a:lnTo>
                  <a:lnTo>
                    <a:pt x="0" y="0"/>
                  </a:lnTo>
                  <a:lnTo>
                    <a:pt x="0" y="331"/>
                  </a:lnTo>
                  <a:lnTo>
                    <a:pt x="224" y="294"/>
                  </a:lnTo>
                  <a:close/>
                </a:path>
              </a:pathLst>
            </a:custGeom>
            <a:solidFill>
              <a:srgbClr val="DDC0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42"/>
            <p:cNvSpPr/>
            <p:nvPr/>
          </p:nvSpPr>
          <p:spPr bwMode="auto">
            <a:xfrm>
              <a:off x="5238750" y="487363"/>
              <a:ext cx="863600" cy="1646238"/>
            </a:xfrm>
            <a:custGeom>
              <a:avLst/>
              <a:gdLst>
                <a:gd name="T0" fmla="*/ 164 w 204"/>
                <a:gd name="T1" fmla="*/ 159 h 388"/>
                <a:gd name="T2" fmla="*/ 164 w 204"/>
                <a:gd name="T3" fmla="*/ 27 h 388"/>
                <a:gd name="T4" fmla="*/ 148 w 204"/>
                <a:gd name="T5" fmla="*/ 0 h 388"/>
                <a:gd name="T6" fmla="*/ 52 w 204"/>
                <a:gd name="T7" fmla="*/ 0 h 388"/>
                <a:gd name="T8" fmla="*/ 0 w 204"/>
                <a:gd name="T9" fmla="*/ 52 h 388"/>
                <a:gd name="T10" fmla="*/ 0 w 204"/>
                <a:gd name="T11" fmla="*/ 289 h 388"/>
                <a:gd name="T12" fmla="*/ 0 w 204"/>
                <a:gd name="T13" fmla="*/ 388 h 388"/>
                <a:gd name="T14" fmla="*/ 84 w 204"/>
                <a:gd name="T15" fmla="*/ 388 h 388"/>
                <a:gd name="T16" fmla="*/ 113 w 204"/>
                <a:gd name="T17" fmla="*/ 388 h 388"/>
                <a:gd name="T18" fmla="*/ 204 w 204"/>
                <a:gd name="T19" fmla="*/ 255 h 388"/>
                <a:gd name="T20" fmla="*/ 204 w 204"/>
                <a:gd name="T21" fmla="*/ 183 h 388"/>
                <a:gd name="T22" fmla="*/ 164 w 204"/>
                <a:gd name="T23" fmla="*/ 159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4" h="388">
                  <a:moveTo>
                    <a:pt x="164" y="159"/>
                  </a:moveTo>
                  <a:cubicBezTo>
                    <a:pt x="164" y="127"/>
                    <a:pt x="164" y="27"/>
                    <a:pt x="164" y="27"/>
                  </a:cubicBezTo>
                  <a:cubicBezTo>
                    <a:pt x="164" y="27"/>
                    <a:pt x="165" y="0"/>
                    <a:pt x="148" y="0"/>
                  </a:cubicBezTo>
                  <a:cubicBezTo>
                    <a:pt x="52" y="0"/>
                    <a:pt x="52" y="0"/>
                    <a:pt x="52" y="0"/>
                  </a:cubicBezTo>
                  <a:cubicBezTo>
                    <a:pt x="52" y="0"/>
                    <a:pt x="44" y="33"/>
                    <a:pt x="0" y="52"/>
                  </a:cubicBezTo>
                  <a:cubicBezTo>
                    <a:pt x="0" y="289"/>
                    <a:pt x="0" y="289"/>
                    <a:pt x="0" y="289"/>
                  </a:cubicBezTo>
                  <a:cubicBezTo>
                    <a:pt x="0" y="388"/>
                    <a:pt x="0" y="388"/>
                    <a:pt x="0" y="388"/>
                  </a:cubicBezTo>
                  <a:cubicBezTo>
                    <a:pt x="84" y="388"/>
                    <a:pt x="84" y="388"/>
                    <a:pt x="84" y="388"/>
                  </a:cubicBezTo>
                  <a:cubicBezTo>
                    <a:pt x="113" y="388"/>
                    <a:pt x="113" y="388"/>
                    <a:pt x="113" y="388"/>
                  </a:cubicBezTo>
                  <a:cubicBezTo>
                    <a:pt x="204" y="255"/>
                    <a:pt x="204" y="255"/>
                    <a:pt x="204" y="255"/>
                  </a:cubicBezTo>
                  <a:cubicBezTo>
                    <a:pt x="204" y="183"/>
                    <a:pt x="204" y="183"/>
                    <a:pt x="204" y="183"/>
                  </a:cubicBezTo>
                  <a:cubicBezTo>
                    <a:pt x="204" y="183"/>
                    <a:pt x="164" y="171"/>
                    <a:pt x="164" y="159"/>
                  </a:cubicBezTo>
                </a:path>
              </a:pathLst>
            </a:custGeom>
            <a:solidFill>
              <a:srgbClr val="F0D6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43"/>
            <p:cNvSpPr/>
            <p:nvPr/>
          </p:nvSpPr>
          <p:spPr bwMode="auto">
            <a:xfrm>
              <a:off x="5238750" y="0"/>
              <a:ext cx="863600" cy="1263650"/>
            </a:xfrm>
            <a:custGeom>
              <a:avLst/>
              <a:gdLst>
                <a:gd name="T0" fmla="*/ 114 w 204"/>
                <a:gd name="T1" fmla="*/ 0 h 298"/>
                <a:gd name="T2" fmla="*/ 0 w 204"/>
                <a:gd name="T3" fmla="*/ 0 h 298"/>
                <a:gd name="T4" fmla="*/ 0 w 204"/>
                <a:gd name="T5" fmla="*/ 167 h 298"/>
                <a:gd name="T6" fmla="*/ 52 w 204"/>
                <a:gd name="T7" fmla="*/ 115 h 298"/>
                <a:gd name="T8" fmla="*/ 148 w 204"/>
                <a:gd name="T9" fmla="*/ 115 h 298"/>
                <a:gd name="T10" fmla="*/ 164 w 204"/>
                <a:gd name="T11" fmla="*/ 142 h 298"/>
                <a:gd name="T12" fmla="*/ 164 w 204"/>
                <a:gd name="T13" fmla="*/ 274 h 298"/>
                <a:gd name="T14" fmla="*/ 204 w 204"/>
                <a:gd name="T15" fmla="*/ 298 h 298"/>
                <a:gd name="T16" fmla="*/ 204 w 204"/>
                <a:gd name="T17" fmla="*/ 118 h 298"/>
                <a:gd name="T18" fmla="*/ 204 w 204"/>
                <a:gd name="T19" fmla="*/ 93 h 298"/>
                <a:gd name="T20" fmla="*/ 114 w 204"/>
                <a:gd name="T21" fmla="*/ 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4" h="298">
                  <a:moveTo>
                    <a:pt x="114" y="0"/>
                  </a:moveTo>
                  <a:cubicBezTo>
                    <a:pt x="114" y="0"/>
                    <a:pt x="60" y="0"/>
                    <a:pt x="0" y="0"/>
                  </a:cubicBezTo>
                  <a:cubicBezTo>
                    <a:pt x="0" y="167"/>
                    <a:pt x="0" y="167"/>
                    <a:pt x="0" y="167"/>
                  </a:cubicBezTo>
                  <a:cubicBezTo>
                    <a:pt x="44" y="148"/>
                    <a:pt x="52" y="115"/>
                    <a:pt x="52" y="115"/>
                  </a:cubicBezTo>
                  <a:cubicBezTo>
                    <a:pt x="148" y="115"/>
                    <a:pt x="148" y="115"/>
                    <a:pt x="148" y="115"/>
                  </a:cubicBezTo>
                  <a:cubicBezTo>
                    <a:pt x="165" y="115"/>
                    <a:pt x="164" y="142"/>
                    <a:pt x="164" y="142"/>
                  </a:cubicBezTo>
                  <a:cubicBezTo>
                    <a:pt x="164" y="142"/>
                    <a:pt x="164" y="242"/>
                    <a:pt x="164" y="274"/>
                  </a:cubicBezTo>
                  <a:cubicBezTo>
                    <a:pt x="164" y="286"/>
                    <a:pt x="204" y="298"/>
                    <a:pt x="204" y="298"/>
                  </a:cubicBezTo>
                  <a:cubicBezTo>
                    <a:pt x="204" y="118"/>
                    <a:pt x="204" y="118"/>
                    <a:pt x="204" y="118"/>
                  </a:cubicBezTo>
                  <a:cubicBezTo>
                    <a:pt x="204" y="98"/>
                    <a:pt x="204" y="107"/>
                    <a:pt x="204" y="93"/>
                  </a:cubicBezTo>
                  <a:cubicBezTo>
                    <a:pt x="204" y="20"/>
                    <a:pt x="114" y="0"/>
                    <a:pt x="114" y="0"/>
                  </a:cubicBezTo>
                  <a:close/>
                </a:path>
              </a:pathLst>
            </a:custGeom>
            <a:solidFill>
              <a:srgbClr val="212D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Rectangle 44"/>
            <p:cNvSpPr>
              <a:spLocks noChangeArrowheads="1"/>
            </p:cNvSpPr>
            <p:nvPr/>
          </p:nvSpPr>
          <p:spPr bwMode="auto">
            <a:xfrm>
              <a:off x="1" y="5849938"/>
              <a:ext cx="10425112" cy="322263"/>
            </a:xfrm>
            <a:prstGeom prst="rect">
              <a:avLst/>
            </a:prstGeom>
            <a:solidFill>
              <a:srgbClr val="C7B29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95" name="Rectangle 45"/>
            <p:cNvSpPr>
              <a:spLocks noChangeArrowheads="1"/>
            </p:cNvSpPr>
            <p:nvPr/>
          </p:nvSpPr>
          <p:spPr bwMode="auto">
            <a:xfrm>
              <a:off x="1" y="5849938"/>
              <a:ext cx="10425112"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96" name="Rectangle 46"/>
            <p:cNvSpPr>
              <a:spLocks noChangeArrowheads="1"/>
            </p:cNvSpPr>
            <p:nvPr/>
          </p:nvSpPr>
          <p:spPr bwMode="auto">
            <a:xfrm>
              <a:off x="1017588" y="6172200"/>
              <a:ext cx="8391525" cy="322263"/>
            </a:xfrm>
            <a:prstGeom prst="rect">
              <a:avLst/>
            </a:prstGeom>
            <a:solidFill>
              <a:srgbClr val="99867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97" name="Rectangle 47"/>
            <p:cNvSpPr>
              <a:spLocks noChangeArrowheads="1"/>
            </p:cNvSpPr>
            <p:nvPr/>
          </p:nvSpPr>
          <p:spPr bwMode="auto">
            <a:xfrm>
              <a:off x="1017588" y="6172200"/>
              <a:ext cx="8391525"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pic>
          <p:nvPicPr>
            <p:cNvPr id="198" name="Picture 48"/>
            <p:cNvPicPr>
              <a:picLocks noChangeAspect="1" noChangeArrowheads="1"/>
            </p:cNvPicPr>
            <p:nvPr/>
          </p:nvPicPr>
          <p:blipFill>
            <a:blip r:embed="rId1" cstate="print">
              <a:extLst>
                <a:ext uri="{28A0092B-C50C-407E-A947-70E740481C1C}">
                  <a14:useLocalDpi xmlns:a14="http://schemas.microsoft.com/office/drawing/2010/main" val="0"/>
                </a:ext>
              </a:extLst>
            </a:blip>
            <a:srcRect/>
            <a:stretch>
              <a:fillRect/>
            </a:stretch>
          </p:blipFill>
          <p:spPr bwMode="auto">
            <a:xfrm>
              <a:off x="1000125" y="6159500"/>
              <a:ext cx="8421687" cy="347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9" name="Freeform 49"/>
            <p:cNvSpPr/>
            <p:nvPr/>
          </p:nvSpPr>
          <p:spPr bwMode="auto">
            <a:xfrm>
              <a:off x="4640263" y="2171700"/>
              <a:ext cx="598487" cy="819150"/>
            </a:xfrm>
            <a:custGeom>
              <a:avLst/>
              <a:gdLst>
                <a:gd name="T0" fmla="*/ 131 w 377"/>
                <a:gd name="T1" fmla="*/ 0 h 516"/>
                <a:gd name="T2" fmla="*/ 0 w 377"/>
                <a:gd name="T3" fmla="*/ 72 h 516"/>
                <a:gd name="T4" fmla="*/ 254 w 377"/>
                <a:gd name="T5" fmla="*/ 516 h 516"/>
                <a:gd name="T6" fmla="*/ 377 w 377"/>
                <a:gd name="T7" fmla="*/ 307 h 516"/>
                <a:gd name="T8" fmla="*/ 131 w 377"/>
                <a:gd name="T9" fmla="*/ 0 h 516"/>
              </a:gdLst>
              <a:ahLst/>
              <a:cxnLst>
                <a:cxn ang="0">
                  <a:pos x="T0" y="T1"/>
                </a:cxn>
                <a:cxn ang="0">
                  <a:pos x="T2" y="T3"/>
                </a:cxn>
                <a:cxn ang="0">
                  <a:pos x="T4" y="T5"/>
                </a:cxn>
                <a:cxn ang="0">
                  <a:pos x="T6" y="T7"/>
                </a:cxn>
                <a:cxn ang="0">
                  <a:pos x="T8" y="T9"/>
                </a:cxn>
              </a:cxnLst>
              <a:rect l="0" t="0" r="r" b="b"/>
              <a:pathLst>
                <a:path w="377" h="516">
                  <a:moveTo>
                    <a:pt x="131" y="0"/>
                  </a:moveTo>
                  <a:lnTo>
                    <a:pt x="0" y="72"/>
                  </a:lnTo>
                  <a:lnTo>
                    <a:pt x="254" y="516"/>
                  </a:lnTo>
                  <a:lnTo>
                    <a:pt x="377" y="307"/>
                  </a:lnTo>
                  <a:lnTo>
                    <a:pt x="131" y="0"/>
                  </a:lnTo>
                  <a:close/>
                </a:path>
              </a:pathLst>
            </a:custGeom>
            <a:solidFill>
              <a:srgbClr val="F5FF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50"/>
            <p:cNvSpPr/>
            <p:nvPr/>
          </p:nvSpPr>
          <p:spPr bwMode="auto">
            <a:xfrm>
              <a:off x="5238750" y="2171700"/>
              <a:ext cx="617537" cy="819150"/>
            </a:xfrm>
            <a:custGeom>
              <a:avLst/>
              <a:gdLst>
                <a:gd name="T0" fmla="*/ 235 w 389"/>
                <a:gd name="T1" fmla="*/ 0 h 516"/>
                <a:gd name="T2" fmla="*/ 389 w 389"/>
                <a:gd name="T3" fmla="*/ 136 h 516"/>
                <a:gd name="T4" fmla="*/ 112 w 389"/>
                <a:gd name="T5" fmla="*/ 516 h 516"/>
                <a:gd name="T6" fmla="*/ 0 w 389"/>
                <a:gd name="T7" fmla="*/ 307 h 516"/>
                <a:gd name="T8" fmla="*/ 235 w 389"/>
                <a:gd name="T9" fmla="*/ 0 h 516"/>
              </a:gdLst>
              <a:ahLst/>
              <a:cxnLst>
                <a:cxn ang="0">
                  <a:pos x="T0" y="T1"/>
                </a:cxn>
                <a:cxn ang="0">
                  <a:pos x="T2" y="T3"/>
                </a:cxn>
                <a:cxn ang="0">
                  <a:pos x="T4" y="T5"/>
                </a:cxn>
                <a:cxn ang="0">
                  <a:pos x="T6" y="T7"/>
                </a:cxn>
                <a:cxn ang="0">
                  <a:pos x="T8" y="T9"/>
                </a:cxn>
              </a:cxnLst>
              <a:rect l="0" t="0" r="r" b="b"/>
              <a:pathLst>
                <a:path w="389" h="516">
                  <a:moveTo>
                    <a:pt x="235" y="0"/>
                  </a:moveTo>
                  <a:lnTo>
                    <a:pt x="389" y="136"/>
                  </a:lnTo>
                  <a:lnTo>
                    <a:pt x="112" y="516"/>
                  </a:lnTo>
                  <a:lnTo>
                    <a:pt x="0" y="307"/>
                  </a:lnTo>
                  <a:lnTo>
                    <a:pt x="235" y="0"/>
                  </a:lnTo>
                  <a:close/>
                </a:path>
              </a:pathLst>
            </a:custGeom>
            <a:solidFill>
              <a:srgbClr val="F5FF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51"/>
            <p:cNvSpPr/>
            <p:nvPr/>
          </p:nvSpPr>
          <p:spPr bwMode="auto">
            <a:xfrm>
              <a:off x="5000625" y="2659063"/>
              <a:ext cx="238125" cy="1425575"/>
            </a:xfrm>
            <a:custGeom>
              <a:avLst/>
              <a:gdLst>
                <a:gd name="T0" fmla="*/ 150 w 150"/>
                <a:gd name="T1" fmla="*/ 0 h 898"/>
                <a:gd name="T2" fmla="*/ 0 w 150"/>
                <a:gd name="T3" fmla="*/ 257 h 898"/>
                <a:gd name="T4" fmla="*/ 78 w 150"/>
                <a:gd name="T5" fmla="*/ 332 h 898"/>
                <a:gd name="T6" fmla="*/ 16 w 150"/>
                <a:gd name="T7" fmla="*/ 898 h 898"/>
                <a:gd name="T8" fmla="*/ 139 w 150"/>
                <a:gd name="T9" fmla="*/ 898 h 898"/>
                <a:gd name="T10" fmla="*/ 150 w 150"/>
                <a:gd name="T11" fmla="*/ 0 h 898"/>
              </a:gdLst>
              <a:ahLst/>
              <a:cxnLst>
                <a:cxn ang="0">
                  <a:pos x="T0" y="T1"/>
                </a:cxn>
                <a:cxn ang="0">
                  <a:pos x="T2" y="T3"/>
                </a:cxn>
                <a:cxn ang="0">
                  <a:pos x="T4" y="T5"/>
                </a:cxn>
                <a:cxn ang="0">
                  <a:pos x="T6" y="T7"/>
                </a:cxn>
                <a:cxn ang="0">
                  <a:pos x="T8" y="T9"/>
                </a:cxn>
                <a:cxn ang="0">
                  <a:pos x="T10" y="T11"/>
                </a:cxn>
              </a:cxnLst>
              <a:rect l="0" t="0" r="r" b="b"/>
              <a:pathLst>
                <a:path w="150" h="898">
                  <a:moveTo>
                    <a:pt x="150" y="0"/>
                  </a:moveTo>
                  <a:lnTo>
                    <a:pt x="0" y="257"/>
                  </a:lnTo>
                  <a:lnTo>
                    <a:pt x="78" y="332"/>
                  </a:lnTo>
                  <a:lnTo>
                    <a:pt x="16" y="898"/>
                  </a:lnTo>
                  <a:lnTo>
                    <a:pt x="139" y="898"/>
                  </a:lnTo>
                  <a:lnTo>
                    <a:pt x="150" y="0"/>
                  </a:lnTo>
                  <a:close/>
                </a:path>
              </a:pathLst>
            </a:custGeom>
            <a:solidFill>
              <a:srgbClr val="EE4A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52"/>
            <p:cNvSpPr/>
            <p:nvPr/>
          </p:nvSpPr>
          <p:spPr bwMode="auto">
            <a:xfrm>
              <a:off x="5221288" y="2659063"/>
              <a:ext cx="241300" cy="1425575"/>
            </a:xfrm>
            <a:custGeom>
              <a:avLst/>
              <a:gdLst>
                <a:gd name="T0" fmla="*/ 11 w 152"/>
                <a:gd name="T1" fmla="*/ 0 h 898"/>
                <a:gd name="T2" fmla="*/ 152 w 152"/>
                <a:gd name="T3" fmla="*/ 254 h 898"/>
                <a:gd name="T4" fmla="*/ 61 w 152"/>
                <a:gd name="T5" fmla="*/ 332 h 898"/>
                <a:gd name="T6" fmla="*/ 123 w 152"/>
                <a:gd name="T7" fmla="*/ 898 h 898"/>
                <a:gd name="T8" fmla="*/ 0 w 152"/>
                <a:gd name="T9" fmla="*/ 898 h 898"/>
                <a:gd name="T10" fmla="*/ 11 w 152"/>
                <a:gd name="T11" fmla="*/ 0 h 898"/>
              </a:gdLst>
              <a:ahLst/>
              <a:cxnLst>
                <a:cxn ang="0">
                  <a:pos x="T0" y="T1"/>
                </a:cxn>
                <a:cxn ang="0">
                  <a:pos x="T2" y="T3"/>
                </a:cxn>
                <a:cxn ang="0">
                  <a:pos x="T4" y="T5"/>
                </a:cxn>
                <a:cxn ang="0">
                  <a:pos x="T6" y="T7"/>
                </a:cxn>
                <a:cxn ang="0">
                  <a:pos x="T8" y="T9"/>
                </a:cxn>
                <a:cxn ang="0">
                  <a:pos x="T10" y="T11"/>
                </a:cxn>
              </a:cxnLst>
              <a:rect l="0" t="0" r="r" b="b"/>
              <a:pathLst>
                <a:path w="152" h="898">
                  <a:moveTo>
                    <a:pt x="11" y="0"/>
                  </a:moveTo>
                  <a:lnTo>
                    <a:pt x="152" y="254"/>
                  </a:lnTo>
                  <a:lnTo>
                    <a:pt x="61" y="332"/>
                  </a:lnTo>
                  <a:lnTo>
                    <a:pt x="123" y="898"/>
                  </a:lnTo>
                  <a:lnTo>
                    <a:pt x="0" y="898"/>
                  </a:lnTo>
                  <a:lnTo>
                    <a:pt x="11" y="0"/>
                  </a:lnTo>
                  <a:close/>
                </a:path>
              </a:pathLst>
            </a:custGeom>
            <a:solidFill>
              <a:srgbClr val="E23A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53"/>
            <p:cNvSpPr/>
            <p:nvPr/>
          </p:nvSpPr>
          <p:spPr bwMode="auto">
            <a:xfrm>
              <a:off x="3459163" y="3338513"/>
              <a:ext cx="1779587" cy="2408238"/>
            </a:xfrm>
            <a:custGeom>
              <a:avLst/>
              <a:gdLst>
                <a:gd name="T0" fmla="*/ 420 w 420"/>
                <a:gd name="T1" fmla="*/ 0 h 568"/>
                <a:gd name="T2" fmla="*/ 77 w 420"/>
                <a:gd name="T3" fmla="*/ 0 h 568"/>
                <a:gd name="T4" fmla="*/ 0 w 420"/>
                <a:gd name="T5" fmla="*/ 78 h 568"/>
                <a:gd name="T6" fmla="*/ 0 w 420"/>
                <a:gd name="T7" fmla="*/ 486 h 568"/>
                <a:gd name="T8" fmla="*/ 77 w 420"/>
                <a:gd name="T9" fmla="*/ 568 h 568"/>
                <a:gd name="T10" fmla="*/ 420 w 420"/>
                <a:gd name="T11" fmla="*/ 568 h 568"/>
                <a:gd name="T12" fmla="*/ 420 w 420"/>
                <a:gd name="T13" fmla="*/ 0 h 568"/>
              </a:gdLst>
              <a:ahLst/>
              <a:cxnLst>
                <a:cxn ang="0">
                  <a:pos x="T0" y="T1"/>
                </a:cxn>
                <a:cxn ang="0">
                  <a:pos x="T2" y="T3"/>
                </a:cxn>
                <a:cxn ang="0">
                  <a:pos x="T4" y="T5"/>
                </a:cxn>
                <a:cxn ang="0">
                  <a:pos x="T6" y="T7"/>
                </a:cxn>
                <a:cxn ang="0">
                  <a:pos x="T8" y="T9"/>
                </a:cxn>
                <a:cxn ang="0">
                  <a:pos x="T10" y="T11"/>
                </a:cxn>
                <a:cxn ang="0">
                  <a:pos x="T12" y="T13"/>
                </a:cxn>
              </a:cxnLst>
              <a:rect l="0" t="0" r="r" b="b"/>
              <a:pathLst>
                <a:path w="420" h="568">
                  <a:moveTo>
                    <a:pt x="420" y="0"/>
                  </a:moveTo>
                  <a:cubicBezTo>
                    <a:pt x="77" y="0"/>
                    <a:pt x="77" y="0"/>
                    <a:pt x="77" y="0"/>
                  </a:cubicBezTo>
                  <a:cubicBezTo>
                    <a:pt x="33" y="0"/>
                    <a:pt x="0" y="34"/>
                    <a:pt x="0" y="78"/>
                  </a:cubicBezTo>
                  <a:cubicBezTo>
                    <a:pt x="0" y="486"/>
                    <a:pt x="0" y="486"/>
                    <a:pt x="0" y="486"/>
                  </a:cubicBezTo>
                  <a:cubicBezTo>
                    <a:pt x="0" y="530"/>
                    <a:pt x="33" y="568"/>
                    <a:pt x="77" y="568"/>
                  </a:cubicBezTo>
                  <a:cubicBezTo>
                    <a:pt x="420" y="568"/>
                    <a:pt x="420" y="568"/>
                    <a:pt x="420" y="568"/>
                  </a:cubicBezTo>
                  <a:lnTo>
                    <a:pt x="42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54"/>
            <p:cNvSpPr/>
            <p:nvPr/>
          </p:nvSpPr>
          <p:spPr bwMode="auto">
            <a:xfrm>
              <a:off x="3471863" y="5746750"/>
              <a:ext cx="1766887" cy="103188"/>
            </a:xfrm>
            <a:custGeom>
              <a:avLst/>
              <a:gdLst>
                <a:gd name="T0" fmla="*/ 78 w 417"/>
                <a:gd name="T1" fmla="*/ 0 h 24"/>
                <a:gd name="T2" fmla="*/ 7 w 417"/>
                <a:gd name="T3" fmla="*/ 0 h 24"/>
                <a:gd name="T4" fmla="*/ 0 w 417"/>
                <a:gd name="T5" fmla="*/ 12 h 24"/>
                <a:gd name="T6" fmla="*/ 7 w 417"/>
                <a:gd name="T7" fmla="*/ 24 h 24"/>
                <a:gd name="T8" fmla="*/ 417 w 417"/>
                <a:gd name="T9" fmla="*/ 24 h 24"/>
                <a:gd name="T10" fmla="*/ 417 w 417"/>
                <a:gd name="T11" fmla="*/ 0 h 24"/>
                <a:gd name="T12" fmla="*/ 78 w 417"/>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417" h="24">
                  <a:moveTo>
                    <a:pt x="78" y="0"/>
                  </a:moveTo>
                  <a:cubicBezTo>
                    <a:pt x="7" y="0"/>
                    <a:pt x="7" y="0"/>
                    <a:pt x="7" y="0"/>
                  </a:cubicBezTo>
                  <a:cubicBezTo>
                    <a:pt x="3" y="0"/>
                    <a:pt x="0" y="5"/>
                    <a:pt x="0" y="12"/>
                  </a:cubicBezTo>
                  <a:cubicBezTo>
                    <a:pt x="0" y="19"/>
                    <a:pt x="3" y="24"/>
                    <a:pt x="7" y="24"/>
                  </a:cubicBezTo>
                  <a:cubicBezTo>
                    <a:pt x="417" y="24"/>
                    <a:pt x="417" y="24"/>
                    <a:pt x="417" y="24"/>
                  </a:cubicBezTo>
                  <a:cubicBezTo>
                    <a:pt x="417" y="0"/>
                    <a:pt x="417" y="0"/>
                    <a:pt x="417" y="0"/>
                  </a:cubicBezTo>
                  <a:lnTo>
                    <a:pt x="78" y="0"/>
                  </a:ln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55"/>
            <p:cNvSpPr/>
            <p:nvPr/>
          </p:nvSpPr>
          <p:spPr bwMode="auto">
            <a:xfrm>
              <a:off x="5238750" y="3338513"/>
              <a:ext cx="1779587" cy="2408238"/>
            </a:xfrm>
            <a:custGeom>
              <a:avLst/>
              <a:gdLst>
                <a:gd name="T0" fmla="*/ 335 w 420"/>
                <a:gd name="T1" fmla="*/ 568 h 568"/>
                <a:gd name="T2" fmla="*/ 420 w 420"/>
                <a:gd name="T3" fmla="*/ 486 h 568"/>
                <a:gd name="T4" fmla="*/ 420 w 420"/>
                <a:gd name="T5" fmla="*/ 78 h 568"/>
                <a:gd name="T6" fmla="*/ 335 w 420"/>
                <a:gd name="T7" fmla="*/ 0 h 568"/>
                <a:gd name="T8" fmla="*/ 0 w 420"/>
                <a:gd name="T9" fmla="*/ 0 h 568"/>
                <a:gd name="T10" fmla="*/ 0 w 420"/>
                <a:gd name="T11" fmla="*/ 568 h 568"/>
                <a:gd name="T12" fmla="*/ 335 w 420"/>
                <a:gd name="T13" fmla="*/ 568 h 568"/>
              </a:gdLst>
              <a:ahLst/>
              <a:cxnLst>
                <a:cxn ang="0">
                  <a:pos x="T0" y="T1"/>
                </a:cxn>
                <a:cxn ang="0">
                  <a:pos x="T2" y="T3"/>
                </a:cxn>
                <a:cxn ang="0">
                  <a:pos x="T4" y="T5"/>
                </a:cxn>
                <a:cxn ang="0">
                  <a:pos x="T6" y="T7"/>
                </a:cxn>
                <a:cxn ang="0">
                  <a:pos x="T8" y="T9"/>
                </a:cxn>
                <a:cxn ang="0">
                  <a:pos x="T10" y="T11"/>
                </a:cxn>
                <a:cxn ang="0">
                  <a:pos x="T12" y="T13"/>
                </a:cxn>
              </a:cxnLst>
              <a:rect l="0" t="0" r="r" b="b"/>
              <a:pathLst>
                <a:path w="420" h="568">
                  <a:moveTo>
                    <a:pt x="335" y="568"/>
                  </a:moveTo>
                  <a:cubicBezTo>
                    <a:pt x="378" y="568"/>
                    <a:pt x="420" y="530"/>
                    <a:pt x="420" y="486"/>
                  </a:cubicBezTo>
                  <a:cubicBezTo>
                    <a:pt x="420" y="78"/>
                    <a:pt x="420" y="78"/>
                    <a:pt x="420" y="78"/>
                  </a:cubicBezTo>
                  <a:cubicBezTo>
                    <a:pt x="420" y="34"/>
                    <a:pt x="378" y="0"/>
                    <a:pt x="335" y="0"/>
                  </a:cubicBezTo>
                  <a:cubicBezTo>
                    <a:pt x="0" y="0"/>
                    <a:pt x="0" y="0"/>
                    <a:pt x="0" y="0"/>
                  </a:cubicBezTo>
                  <a:cubicBezTo>
                    <a:pt x="0" y="568"/>
                    <a:pt x="0" y="568"/>
                    <a:pt x="0" y="568"/>
                  </a:cubicBezTo>
                  <a:lnTo>
                    <a:pt x="335" y="56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56"/>
            <p:cNvSpPr/>
            <p:nvPr/>
          </p:nvSpPr>
          <p:spPr bwMode="auto">
            <a:xfrm>
              <a:off x="5238750" y="3338513"/>
              <a:ext cx="1779587" cy="2408238"/>
            </a:xfrm>
            <a:custGeom>
              <a:avLst/>
              <a:gdLst>
                <a:gd name="T0" fmla="*/ 335 w 420"/>
                <a:gd name="T1" fmla="*/ 568 h 568"/>
                <a:gd name="T2" fmla="*/ 420 w 420"/>
                <a:gd name="T3" fmla="*/ 486 h 568"/>
                <a:gd name="T4" fmla="*/ 420 w 420"/>
                <a:gd name="T5" fmla="*/ 78 h 568"/>
                <a:gd name="T6" fmla="*/ 335 w 420"/>
                <a:gd name="T7" fmla="*/ 0 h 568"/>
                <a:gd name="T8" fmla="*/ 0 w 420"/>
                <a:gd name="T9" fmla="*/ 0 h 568"/>
                <a:gd name="T10" fmla="*/ 0 w 420"/>
                <a:gd name="T11" fmla="*/ 568 h 568"/>
                <a:gd name="T12" fmla="*/ 335 w 420"/>
                <a:gd name="T13" fmla="*/ 568 h 568"/>
              </a:gdLst>
              <a:ahLst/>
              <a:cxnLst>
                <a:cxn ang="0">
                  <a:pos x="T0" y="T1"/>
                </a:cxn>
                <a:cxn ang="0">
                  <a:pos x="T2" y="T3"/>
                </a:cxn>
                <a:cxn ang="0">
                  <a:pos x="T4" y="T5"/>
                </a:cxn>
                <a:cxn ang="0">
                  <a:pos x="T6" y="T7"/>
                </a:cxn>
                <a:cxn ang="0">
                  <a:pos x="T8" y="T9"/>
                </a:cxn>
                <a:cxn ang="0">
                  <a:pos x="T10" y="T11"/>
                </a:cxn>
                <a:cxn ang="0">
                  <a:pos x="T12" y="T13"/>
                </a:cxn>
              </a:cxnLst>
              <a:rect l="0" t="0" r="r" b="b"/>
              <a:pathLst>
                <a:path w="420" h="568">
                  <a:moveTo>
                    <a:pt x="335" y="568"/>
                  </a:moveTo>
                  <a:cubicBezTo>
                    <a:pt x="378" y="568"/>
                    <a:pt x="420" y="530"/>
                    <a:pt x="420" y="486"/>
                  </a:cubicBezTo>
                  <a:cubicBezTo>
                    <a:pt x="420" y="78"/>
                    <a:pt x="420" y="78"/>
                    <a:pt x="420" y="78"/>
                  </a:cubicBezTo>
                  <a:cubicBezTo>
                    <a:pt x="420" y="34"/>
                    <a:pt x="378" y="0"/>
                    <a:pt x="335" y="0"/>
                  </a:cubicBezTo>
                  <a:cubicBezTo>
                    <a:pt x="0" y="0"/>
                    <a:pt x="0" y="0"/>
                    <a:pt x="0" y="0"/>
                  </a:cubicBezTo>
                  <a:cubicBezTo>
                    <a:pt x="0" y="568"/>
                    <a:pt x="0" y="568"/>
                    <a:pt x="0" y="568"/>
                  </a:cubicBezTo>
                  <a:lnTo>
                    <a:pt x="335" y="568"/>
                  </a:ln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57"/>
            <p:cNvSpPr/>
            <p:nvPr/>
          </p:nvSpPr>
          <p:spPr bwMode="auto">
            <a:xfrm>
              <a:off x="5238750" y="5746750"/>
              <a:ext cx="1733550" cy="103188"/>
            </a:xfrm>
            <a:custGeom>
              <a:avLst/>
              <a:gdLst>
                <a:gd name="T0" fmla="*/ 409 w 409"/>
                <a:gd name="T1" fmla="*/ 12 h 24"/>
                <a:gd name="T2" fmla="*/ 402 w 409"/>
                <a:gd name="T3" fmla="*/ 0 h 24"/>
                <a:gd name="T4" fmla="*/ 331 w 409"/>
                <a:gd name="T5" fmla="*/ 0 h 24"/>
                <a:gd name="T6" fmla="*/ 0 w 409"/>
                <a:gd name="T7" fmla="*/ 0 h 24"/>
                <a:gd name="T8" fmla="*/ 0 w 409"/>
                <a:gd name="T9" fmla="*/ 24 h 24"/>
                <a:gd name="T10" fmla="*/ 402 w 409"/>
                <a:gd name="T11" fmla="*/ 24 h 24"/>
                <a:gd name="T12" fmla="*/ 409 w 409"/>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409" h="24">
                  <a:moveTo>
                    <a:pt x="409" y="12"/>
                  </a:moveTo>
                  <a:cubicBezTo>
                    <a:pt x="409" y="5"/>
                    <a:pt x="406" y="0"/>
                    <a:pt x="402" y="0"/>
                  </a:cubicBezTo>
                  <a:cubicBezTo>
                    <a:pt x="331" y="0"/>
                    <a:pt x="331" y="0"/>
                    <a:pt x="331" y="0"/>
                  </a:cubicBezTo>
                  <a:cubicBezTo>
                    <a:pt x="0" y="0"/>
                    <a:pt x="0" y="0"/>
                    <a:pt x="0" y="0"/>
                  </a:cubicBezTo>
                  <a:cubicBezTo>
                    <a:pt x="0" y="24"/>
                    <a:pt x="0" y="24"/>
                    <a:pt x="0" y="24"/>
                  </a:cubicBezTo>
                  <a:cubicBezTo>
                    <a:pt x="402" y="24"/>
                    <a:pt x="402" y="24"/>
                    <a:pt x="402" y="24"/>
                  </a:cubicBezTo>
                  <a:cubicBezTo>
                    <a:pt x="406" y="24"/>
                    <a:pt x="409" y="19"/>
                    <a:pt x="409" y="1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58"/>
            <p:cNvSpPr/>
            <p:nvPr/>
          </p:nvSpPr>
          <p:spPr bwMode="auto">
            <a:xfrm>
              <a:off x="5010150" y="4198938"/>
              <a:ext cx="228600" cy="471488"/>
            </a:xfrm>
            <a:custGeom>
              <a:avLst/>
              <a:gdLst>
                <a:gd name="T0" fmla="*/ 0 w 54"/>
                <a:gd name="T1" fmla="*/ 55 h 111"/>
                <a:gd name="T2" fmla="*/ 54 w 54"/>
                <a:gd name="T3" fmla="*/ 111 h 111"/>
                <a:gd name="T4" fmla="*/ 54 w 54"/>
                <a:gd name="T5" fmla="*/ 0 h 111"/>
                <a:gd name="T6" fmla="*/ 0 w 54"/>
                <a:gd name="T7" fmla="*/ 55 h 111"/>
              </a:gdLst>
              <a:ahLst/>
              <a:cxnLst>
                <a:cxn ang="0">
                  <a:pos x="T0" y="T1"/>
                </a:cxn>
                <a:cxn ang="0">
                  <a:pos x="T2" y="T3"/>
                </a:cxn>
                <a:cxn ang="0">
                  <a:pos x="T4" y="T5"/>
                </a:cxn>
                <a:cxn ang="0">
                  <a:pos x="T6" y="T7"/>
                </a:cxn>
              </a:cxnLst>
              <a:rect l="0" t="0" r="r" b="b"/>
              <a:pathLst>
                <a:path w="54" h="111">
                  <a:moveTo>
                    <a:pt x="0" y="55"/>
                  </a:moveTo>
                  <a:cubicBezTo>
                    <a:pt x="0" y="86"/>
                    <a:pt x="24" y="110"/>
                    <a:pt x="54" y="111"/>
                  </a:cubicBezTo>
                  <a:cubicBezTo>
                    <a:pt x="54" y="0"/>
                    <a:pt x="54" y="0"/>
                    <a:pt x="54" y="0"/>
                  </a:cubicBezTo>
                  <a:cubicBezTo>
                    <a:pt x="24" y="0"/>
                    <a:pt x="0" y="25"/>
                    <a:pt x="0" y="55"/>
                  </a:cubicBez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59"/>
            <p:cNvSpPr/>
            <p:nvPr/>
          </p:nvSpPr>
          <p:spPr bwMode="auto">
            <a:xfrm>
              <a:off x="5238750" y="4198938"/>
              <a:ext cx="241300" cy="471488"/>
            </a:xfrm>
            <a:custGeom>
              <a:avLst/>
              <a:gdLst>
                <a:gd name="T0" fmla="*/ 57 w 57"/>
                <a:gd name="T1" fmla="*/ 55 h 111"/>
                <a:gd name="T2" fmla="*/ 1 w 57"/>
                <a:gd name="T3" fmla="*/ 0 h 111"/>
                <a:gd name="T4" fmla="*/ 0 w 57"/>
                <a:gd name="T5" fmla="*/ 0 h 111"/>
                <a:gd name="T6" fmla="*/ 0 w 57"/>
                <a:gd name="T7" fmla="*/ 111 h 111"/>
                <a:gd name="T8" fmla="*/ 1 w 57"/>
                <a:gd name="T9" fmla="*/ 111 h 111"/>
                <a:gd name="T10" fmla="*/ 57 w 57"/>
                <a:gd name="T11" fmla="*/ 55 h 111"/>
              </a:gdLst>
              <a:ahLst/>
              <a:cxnLst>
                <a:cxn ang="0">
                  <a:pos x="T0" y="T1"/>
                </a:cxn>
                <a:cxn ang="0">
                  <a:pos x="T2" y="T3"/>
                </a:cxn>
                <a:cxn ang="0">
                  <a:pos x="T4" y="T5"/>
                </a:cxn>
                <a:cxn ang="0">
                  <a:pos x="T6" y="T7"/>
                </a:cxn>
                <a:cxn ang="0">
                  <a:pos x="T8" y="T9"/>
                </a:cxn>
                <a:cxn ang="0">
                  <a:pos x="T10" y="T11"/>
                </a:cxn>
              </a:cxnLst>
              <a:rect l="0" t="0" r="r" b="b"/>
              <a:pathLst>
                <a:path w="57" h="111">
                  <a:moveTo>
                    <a:pt x="57" y="55"/>
                  </a:moveTo>
                  <a:cubicBezTo>
                    <a:pt x="57" y="25"/>
                    <a:pt x="32" y="0"/>
                    <a:pt x="1" y="0"/>
                  </a:cubicBezTo>
                  <a:cubicBezTo>
                    <a:pt x="1" y="0"/>
                    <a:pt x="1" y="0"/>
                    <a:pt x="0" y="0"/>
                  </a:cubicBezTo>
                  <a:cubicBezTo>
                    <a:pt x="0" y="111"/>
                    <a:pt x="0" y="111"/>
                    <a:pt x="0" y="111"/>
                  </a:cubicBezTo>
                  <a:cubicBezTo>
                    <a:pt x="1" y="111"/>
                    <a:pt x="1" y="111"/>
                    <a:pt x="1" y="111"/>
                  </a:cubicBezTo>
                  <a:cubicBezTo>
                    <a:pt x="32" y="111"/>
                    <a:pt x="57" y="86"/>
                    <a:pt x="57" y="55"/>
                  </a:cubicBezTo>
                  <a:close/>
                </a:path>
              </a:pathLst>
            </a:custGeom>
            <a:solidFill>
              <a:srgbClr val="B3B3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60"/>
            <p:cNvSpPr/>
            <p:nvPr/>
          </p:nvSpPr>
          <p:spPr bwMode="auto">
            <a:xfrm>
              <a:off x="4594225" y="1065213"/>
              <a:ext cx="576262" cy="304800"/>
            </a:xfrm>
            <a:custGeom>
              <a:avLst/>
              <a:gdLst>
                <a:gd name="T0" fmla="*/ 128 w 136"/>
                <a:gd name="T1" fmla="*/ 0 h 72"/>
                <a:gd name="T2" fmla="*/ 8 w 136"/>
                <a:gd name="T3" fmla="*/ 0 h 72"/>
                <a:gd name="T4" fmla="*/ 0 w 136"/>
                <a:gd name="T5" fmla="*/ 9 h 72"/>
                <a:gd name="T6" fmla="*/ 0 w 136"/>
                <a:gd name="T7" fmla="*/ 63 h 72"/>
                <a:gd name="T8" fmla="*/ 8 w 136"/>
                <a:gd name="T9" fmla="*/ 72 h 72"/>
                <a:gd name="T10" fmla="*/ 128 w 136"/>
                <a:gd name="T11" fmla="*/ 72 h 72"/>
                <a:gd name="T12" fmla="*/ 136 w 136"/>
                <a:gd name="T13" fmla="*/ 63 h 72"/>
                <a:gd name="T14" fmla="*/ 136 w 136"/>
                <a:gd name="T15" fmla="*/ 9 h 72"/>
                <a:gd name="T16" fmla="*/ 128 w 136"/>
                <a:gd name="T1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6" h="72">
                  <a:moveTo>
                    <a:pt x="128" y="0"/>
                  </a:moveTo>
                  <a:cubicBezTo>
                    <a:pt x="8" y="0"/>
                    <a:pt x="8" y="0"/>
                    <a:pt x="8" y="0"/>
                  </a:cubicBezTo>
                  <a:cubicBezTo>
                    <a:pt x="4" y="0"/>
                    <a:pt x="0" y="4"/>
                    <a:pt x="0" y="9"/>
                  </a:cubicBezTo>
                  <a:cubicBezTo>
                    <a:pt x="0" y="63"/>
                    <a:pt x="0" y="63"/>
                    <a:pt x="0" y="63"/>
                  </a:cubicBezTo>
                  <a:cubicBezTo>
                    <a:pt x="0" y="68"/>
                    <a:pt x="4" y="72"/>
                    <a:pt x="8" y="72"/>
                  </a:cubicBezTo>
                  <a:cubicBezTo>
                    <a:pt x="128" y="72"/>
                    <a:pt x="128" y="72"/>
                    <a:pt x="128" y="72"/>
                  </a:cubicBezTo>
                  <a:cubicBezTo>
                    <a:pt x="133" y="72"/>
                    <a:pt x="136" y="68"/>
                    <a:pt x="136" y="63"/>
                  </a:cubicBezTo>
                  <a:cubicBezTo>
                    <a:pt x="136" y="9"/>
                    <a:pt x="136" y="9"/>
                    <a:pt x="136" y="9"/>
                  </a:cubicBezTo>
                  <a:cubicBezTo>
                    <a:pt x="136" y="4"/>
                    <a:pt x="133" y="0"/>
                    <a:pt x="128" y="0"/>
                  </a:cubicBezTo>
                </a:path>
              </a:pathLst>
            </a:custGeom>
            <a:solidFill>
              <a:srgbClr val="FFF3E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61"/>
            <p:cNvSpPr/>
            <p:nvPr/>
          </p:nvSpPr>
          <p:spPr bwMode="auto">
            <a:xfrm>
              <a:off x="5305425" y="1065213"/>
              <a:ext cx="560387" cy="287338"/>
            </a:xfrm>
            <a:custGeom>
              <a:avLst/>
              <a:gdLst>
                <a:gd name="T0" fmla="*/ 124 w 132"/>
                <a:gd name="T1" fmla="*/ 0 h 68"/>
                <a:gd name="T2" fmla="*/ 8 w 132"/>
                <a:gd name="T3" fmla="*/ 0 h 68"/>
                <a:gd name="T4" fmla="*/ 0 w 132"/>
                <a:gd name="T5" fmla="*/ 9 h 68"/>
                <a:gd name="T6" fmla="*/ 0 w 132"/>
                <a:gd name="T7" fmla="*/ 59 h 68"/>
                <a:gd name="T8" fmla="*/ 8 w 132"/>
                <a:gd name="T9" fmla="*/ 68 h 68"/>
                <a:gd name="T10" fmla="*/ 124 w 132"/>
                <a:gd name="T11" fmla="*/ 68 h 68"/>
                <a:gd name="T12" fmla="*/ 132 w 132"/>
                <a:gd name="T13" fmla="*/ 59 h 68"/>
                <a:gd name="T14" fmla="*/ 132 w 132"/>
                <a:gd name="T15" fmla="*/ 9 h 68"/>
                <a:gd name="T16" fmla="*/ 124 w 132"/>
                <a:gd name="T1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68">
                  <a:moveTo>
                    <a:pt x="124" y="0"/>
                  </a:moveTo>
                  <a:cubicBezTo>
                    <a:pt x="8" y="0"/>
                    <a:pt x="8" y="0"/>
                    <a:pt x="8" y="0"/>
                  </a:cubicBezTo>
                  <a:cubicBezTo>
                    <a:pt x="4" y="0"/>
                    <a:pt x="0" y="4"/>
                    <a:pt x="0" y="9"/>
                  </a:cubicBezTo>
                  <a:cubicBezTo>
                    <a:pt x="0" y="59"/>
                    <a:pt x="0" y="59"/>
                    <a:pt x="0" y="59"/>
                  </a:cubicBezTo>
                  <a:cubicBezTo>
                    <a:pt x="0" y="64"/>
                    <a:pt x="4" y="68"/>
                    <a:pt x="8" y="68"/>
                  </a:cubicBezTo>
                  <a:cubicBezTo>
                    <a:pt x="124" y="68"/>
                    <a:pt x="124" y="68"/>
                    <a:pt x="124" y="68"/>
                  </a:cubicBezTo>
                  <a:cubicBezTo>
                    <a:pt x="129" y="68"/>
                    <a:pt x="132" y="64"/>
                    <a:pt x="132" y="59"/>
                  </a:cubicBezTo>
                  <a:cubicBezTo>
                    <a:pt x="132" y="9"/>
                    <a:pt x="132" y="9"/>
                    <a:pt x="132" y="9"/>
                  </a:cubicBezTo>
                  <a:cubicBezTo>
                    <a:pt x="132" y="4"/>
                    <a:pt x="129" y="0"/>
                    <a:pt x="124" y="0"/>
                  </a:cubicBezTo>
                </a:path>
              </a:pathLst>
            </a:custGeom>
            <a:solidFill>
              <a:srgbClr val="F9EF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62"/>
            <p:cNvSpPr>
              <a:spLocks noEditPoints="1"/>
            </p:cNvSpPr>
            <p:nvPr/>
          </p:nvSpPr>
          <p:spPr bwMode="auto">
            <a:xfrm>
              <a:off x="4576763" y="1047750"/>
              <a:ext cx="611187" cy="339725"/>
            </a:xfrm>
            <a:custGeom>
              <a:avLst/>
              <a:gdLst>
                <a:gd name="T0" fmla="*/ 132 w 144"/>
                <a:gd name="T1" fmla="*/ 0 h 80"/>
                <a:gd name="T2" fmla="*/ 12 w 144"/>
                <a:gd name="T3" fmla="*/ 0 h 80"/>
                <a:gd name="T4" fmla="*/ 0 w 144"/>
                <a:gd name="T5" fmla="*/ 13 h 80"/>
                <a:gd name="T6" fmla="*/ 0 w 144"/>
                <a:gd name="T7" fmla="*/ 15 h 80"/>
                <a:gd name="T8" fmla="*/ 0 w 144"/>
                <a:gd name="T9" fmla="*/ 67 h 80"/>
                <a:gd name="T10" fmla="*/ 0 w 144"/>
                <a:gd name="T11" fmla="*/ 69 h 80"/>
                <a:gd name="T12" fmla="*/ 10 w 144"/>
                <a:gd name="T13" fmla="*/ 80 h 80"/>
                <a:gd name="T14" fmla="*/ 12 w 144"/>
                <a:gd name="T15" fmla="*/ 80 h 80"/>
                <a:gd name="T16" fmla="*/ 130 w 144"/>
                <a:gd name="T17" fmla="*/ 80 h 80"/>
                <a:gd name="T18" fmla="*/ 132 w 144"/>
                <a:gd name="T19" fmla="*/ 80 h 80"/>
                <a:gd name="T20" fmla="*/ 144 w 144"/>
                <a:gd name="T21" fmla="*/ 67 h 80"/>
                <a:gd name="T22" fmla="*/ 144 w 144"/>
                <a:gd name="T23" fmla="*/ 13 h 80"/>
                <a:gd name="T24" fmla="*/ 132 w 144"/>
                <a:gd name="T25" fmla="*/ 0 h 80"/>
                <a:gd name="T26" fmla="*/ 132 w 144"/>
                <a:gd name="T27" fmla="*/ 72 h 80"/>
                <a:gd name="T28" fmla="*/ 12 w 144"/>
                <a:gd name="T29" fmla="*/ 72 h 80"/>
                <a:gd name="T30" fmla="*/ 8 w 144"/>
                <a:gd name="T31" fmla="*/ 67 h 80"/>
                <a:gd name="T32" fmla="*/ 8 w 144"/>
                <a:gd name="T33" fmla="*/ 13 h 80"/>
                <a:gd name="T34" fmla="*/ 12 w 144"/>
                <a:gd name="T35" fmla="*/ 8 h 80"/>
                <a:gd name="T36" fmla="*/ 130 w 144"/>
                <a:gd name="T37" fmla="*/ 8 h 80"/>
                <a:gd name="T38" fmla="*/ 136 w 144"/>
                <a:gd name="T39" fmla="*/ 15 h 80"/>
                <a:gd name="T40" fmla="*/ 136 w 144"/>
                <a:gd name="T41" fmla="*/ 67 h 80"/>
                <a:gd name="T42" fmla="*/ 132 w 144"/>
                <a:gd name="T43"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80">
                  <a:moveTo>
                    <a:pt x="132" y="0"/>
                  </a:moveTo>
                  <a:cubicBezTo>
                    <a:pt x="12" y="0"/>
                    <a:pt x="12" y="0"/>
                    <a:pt x="12" y="0"/>
                  </a:cubicBezTo>
                  <a:cubicBezTo>
                    <a:pt x="6" y="0"/>
                    <a:pt x="0" y="6"/>
                    <a:pt x="0" y="13"/>
                  </a:cubicBezTo>
                  <a:cubicBezTo>
                    <a:pt x="0" y="15"/>
                    <a:pt x="0" y="15"/>
                    <a:pt x="0" y="15"/>
                  </a:cubicBezTo>
                  <a:cubicBezTo>
                    <a:pt x="0" y="67"/>
                    <a:pt x="0" y="67"/>
                    <a:pt x="0" y="67"/>
                  </a:cubicBezTo>
                  <a:cubicBezTo>
                    <a:pt x="0" y="69"/>
                    <a:pt x="0" y="69"/>
                    <a:pt x="0" y="69"/>
                  </a:cubicBezTo>
                  <a:cubicBezTo>
                    <a:pt x="0" y="75"/>
                    <a:pt x="5" y="80"/>
                    <a:pt x="10" y="80"/>
                  </a:cubicBezTo>
                  <a:cubicBezTo>
                    <a:pt x="12" y="80"/>
                    <a:pt x="12" y="80"/>
                    <a:pt x="12" y="80"/>
                  </a:cubicBezTo>
                  <a:cubicBezTo>
                    <a:pt x="130" y="80"/>
                    <a:pt x="130" y="80"/>
                    <a:pt x="130" y="80"/>
                  </a:cubicBezTo>
                  <a:cubicBezTo>
                    <a:pt x="132" y="80"/>
                    <a:pt x="132" y="80"/>
                    <a:pt x="132" y="80"/>
                  </a:cubicBezTo>
                  <a:cubicBezTo>
                    <a:pt x="139" y="80"/>
                    <a:pt x="144" y="74"/>
                    <a:pt x="144" y="67"/>
                  </a:cubicBezTo>
                  <a:cubicBezTo>
                    <a:pt x="144" y="13"/>
                    <a:pt x="144" y="13"/>
                    <a:pt x="144" y="13"/>
                  </a:cubicBezTo>
                  <a:cubicBezTo>
                    <a:pt x="144" y="6"/>
                    <a:pt x="139" y="0"/>
                    <a:pt x="132" y="0"/>
                  </a:cubicBezTo>
                  <a:close/>
                  <a:moveTo>
                    <a:pt x="132" y="72"/>
                  </a:moveTo>
                  <a:cubicBezTo>
                    <a:pt x="12" y="72"/>
                    <a:pt x="12" y="72"/>
                    <a:pt x="12" y="72"/>
                  </a:cubicBezTo>
                  <a:cubicBezTo>
                    <a:pt x="10" y="72"/>
                    <a:pt x="8" y="69"/>
                    <a:pt x="8" y="67"/>
                  </a:cubicBezTo>
                  <a:cubicBezTo>
                    <a:pt x="8" y="13"/>
                    <a:pt x="8" y="13"/>
                    <a:pt x="8" y="13"/>
                  </a:cubicBezTo>
                  <a:cubicBezTo>
                    <a:pt x="8" y="10"/>
                    <a:pt x="10" y="8"/>
                    <a:pt x="12" y="8"/>
                  </a:cubicBezTo>
                  <a:cubicBezTo>
                    <a:pt x="130" y="8"/>
                    <a:pt x="130" y="8"/>
                    <a:pt x="130" y="8"/>
                  </a:cubicBezTo>
                  <a:cubicBezTo>
                    <a:pt x="134" y="8"/>
                    <a:pt x="136" y="11"/>
                    <a:pt x="136" y="15"/>
                  </a:cubicBezTo>
                  <a:cubicBezTo>
                    <a:pt x="136" y="67"/>
                    <a:pt x="136" y="67"/>
                    <a:pt x="136" y="67"/>
                  </a:cubicBezTo>
                  <a:cubicBezTo>
                    <a:pt x="136" y="69"/>
                    <a:pt x="134" y="72"/>
                    <a:pt x="132" y="72"/>
                  </a:cubicBezTo>
                  <a:close/>
                </a:path>
              </a:pathLst>
            </a:custGeom>
            <a:solidFill>
              <a:srgbClr val="5B595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63"/>
            <p:cNvSpPr>
              <a:spLocks noEditPoints="1"/>
            </p:cNvSpPr>
            <p:nvPr/>
          </p:nvSpPr>
          <p:spPr bwMode="auto">
            <a:xfrm>
              <a:off x="5272088" y="1047750"/>
              <a:ext cx="609600" cy="339725"/>
            </a:xfrm>
            <a:custGeom>
              <a:avLst/>
              <a:gdLst>
                <a:gd name="T0" fmla="*/ 132 w 144"/>
                <a:gd name="T1" fmla="*/ 0 h 80"/>
                <a:gd name="T2" fmla="*/ 12 w 144"/>
                <a:gd name="T3" fmla="*/ 0 h 80"/>
                <a:gd name="T4" fmla="*/ 0 w 144"/>
                <a:gd name="T5" fmla="*/ 13 h 80"/>
                <a:gd name="T6" fmla="*/ 0 w 144"/>
                <a:gd name="T7" fmla="*/ 15 h 80"/>
                <a:gd name="T8" fmla="*/ 0 w 144"/>
                <a:gd name="T9" fmla="*/ 67 h 80"/>
                <a:gd name="T10" fmla="*/ 0 w 144"/>
                <a:gd name="T11" fmla="*/ 69 h 80"/>
                <a:gd name="T12" fmla="*/ 10 w 144"/>
                <a:gd name="T13" fmla="*/ 80 h 80"/>
                <a:gd name="T14" fmla="*/ 12 w 144"/>
                <a:gd name="T15" fmla="*/ 80 h 80"/>
                <a:gd name="T16" fmla="*/ 130 w 144"/>
                <a:gd name="T17" fmla="*/ 80 h 80"/>
                <a:gd name="T18" fmla="*/ 132 w 144"/>
                <a:gd name="T19" fmla="*/ 80 h 80"/>
                <a:gd name="T20" fmla="*/ 144 w 144"/>
                <a:gd name="T21" fmla="*/ 67 h 80"/>
                <a:gd name="T22" fmla="*/ 144 w 144"/>
                <a:gd name="T23" fmla="*/ 13 h 80"/>
                <a:gd name="T24" fmla="*/ 132 w 144"/>
                <a:gd name="T25" fmla="*/ 0 h 80"/>
                <a:gd name="T26" fmla="*/ 132 w 144"/>
                <a:gd name="T27" fmla="*/ 72 h 80"/>
                <a:gd name="T28" fmla="*/ 12 w 144"/>
                <a:gd name="T29" fmla="*/ 72 h 80"/>
                <a:gd name="T30" fmla="*/ 8 w 144"/>
                <a:gd name="T31" fmla="*/ 67 h 80"/>
                <a:gd name="T32" fmla="*/ 8 w 144"/>
                <a:gd name="T33" fmla="*/ 13 h 80"/>
                <a:gd name="T34" fmla="*/ 12 w 144"/>
                <a:gd name="T35" fmla="*/ 8 h 80"/>
                <a:gd name="T36" fmla="*/ 130 w 144"/>
                <a:gd name="T37" fmla="*/ 8 h 80"/>
                <a:gd name="T38" fmla="*/ 136 w 144"/>
                <a:gd name="T39" fmla="*/ 15 h 80"/>
                <a:gd name="T40" fmla="*/ 136 w 144"/>
                <a:gd name="T41" fmla="*/ 67 h 80"/>
                <a:gd name="T42" fmla="*/ 132 w 144"/>
                <a:gd name="T43"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80">
                  <a:moveTo>
                    <a:pt x="132" y="0"/>
                  </a:moveTo>
                  <a:cubicBezTo>
                    <a:pt x="12" y="0"/>
                    <a:pt x="12" y="0"/>
                    <a:pt x="12" y="0"/>
                  </a:cubicBezTo>
                  <a:cubicBezTo>
                    <a:pt x="6" y="0"/>
                    <a:pt x="0" y="6"/>
                    <a:pt x="0" y="13"/>
                  </a:cubicBezTo>
                  <a:cubicBezTo>
                    <a:pt x="0" y="15"/>
                    <a:pt x="0" y="15"/>
                    <a:pt x="0" y="15"/>
                  </a:cubicBezTo>
                  <a:cubicBezTo>
                    <a:pt x="0" y="67"/>
                    <a:pt x="0" y="67"/>
                    <a:pt x="0" y="67"/>
                  </a:cubicBezTo>
                  <a:cubicBezTo>
                    <a:pt x="0" y="69"/>
                    <a:pt x="0" y="69"/>
                    <a:pt x="0" y="69"/>
                  </a:cubicBezTo>
                  <a:cubicBezTo>
                    <a:pt x="0" y="75"/>
                    <a:pt x="5" y="80"/>
                    <a:pt x="10" y="80"/>
                  </a:cubicBezTo>
                  <a:cubicBezTo>
                    <a:pt x="12" y="80"/>
                    <a:pt x="12" y="80"/>
                    <a:pt x="12" y="80"/>
                  </a:cubicBezTo>
                  <a:cubicBezTo>
                    <a:pt x="130" y="80"/>
                    <a:pt x="130" y="80"/>
                    <a:pt x="130" y="80"/>
                  </a:cubicBezTo>
                  <a:cubicBezTo>
                    <a:pt x="132" y="80"/>
                    <a:pt x="132" y="80"/>
                    <a:pt x="132" y="80"/>
                  </a:cubicBezTo>
                  <a:cubicBezTo>
                    <a:pt x="139" y="80"/>
                    <a:pt x="144" y="74"/>
                    <a:pt x="144" y="67"/>
                  </a:cubicBezTo>
                  <a:cubicBezTo>
                    <a:pt x="144" y="13"/>
                    <a:pt x="144" y="13"/>
                    <a:pt x="144" y="13"/>
                  </a:cubicBezTo>
                  <a:cubicBezTo>
                    <a:pt x="144" y="6"/>
                    <a:pt x="139" y="0"/>
                    <a:pt x="132" y="0"/>
                  </a:cubicBezTo>
                  <a:close/>
                  <a:moveTo>
                    <a:pt x="132" y="72"/>
                  </a:moveTo>
                  <a:cubicBezTo>
                    <a:pt x="12" y="72"/>
                    <a:pt x="12" y="72"/>
                    <a:pt x="12" y="72"/>
                  </a:cubicBezTo>
                  <a:cubicBezTo>
                    <a:pt x="10" y="72"/>
                    <a:pt x="8" y="69"/>
                    <a:pt x="8" y="67"/>
                  </a:cubicBezTo>
                  <a:cubicBezTo>
                    <a:pt x="8" y="13"/>
                    <a:pt x="8" y="13"/>
                    <a:pt x="8" y="13"/>
                  </a:cubicBezTo>
                  <a:cubicBezTo>
                    <a:pt x="8" y="10"/>
                    <a:pt x="10" y="8"/>
                    <a:pt x="12" y="8"/>
                  </a:cubicBezTo>
                  <a:cubicBezTo>
                    <a:pt x="130" y="8"/>
                    <a:pt x="130" y="8"/>
                    <a:pt x="130" y="8"/>
                  </a:cubicBezTo>
                  <a:cubicBezTo>
                    <a:pt x="134" y="8"/>
                    <a:pt x="136" y="11"/>
                    <a:pt x="136" y="15"/>
                  </a:cubicBezTo>
                  <a:cubicBezTo>
                    <a:pt x="136" y="67"/>
                    <a:pt x="136" y="67"/>
                    <a:pt x="136" y="67"/>
                  </a:cubicBezTo>
                  <a:cubicBezTo>
                    <a:pt x="136" y="69"/>
                    <a:pt x="134" y="72"/>
                    <a:pt x="132" y="72"/>
                  </a:cubicBezTo>
                  <a:close/>
                </a:path>
              </a:pathLst>
            </a:custGeom>
            <a:solidFill>
              <a:srgbClr val="5B595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64"/>
            <p:cNvSpPr/>
            <p:nvPr/>
          </p:nvSpPr>
          <p:spPr bwMode="auto">
            <a:xfrm>
              <a:off x="4373563" y="1182688"/>
              <a:ext cx="238125" cy="50800"/>
            </a:xfrm>
            <a:custGeom>
              <a:avLst/>
              <a:gdLst>
                <a:gd name="T0" fmla="*/ 56 w 56"/>
                <a:gd name="T1" fmla="*/ 7 h 12"/>
                <a:gd name="T2" fmla="*/ 53 w 56"/>
                <a:gd name="T3" fmla="*/ 12 h 12"/>
                <a:gd name="T4" fmla="*/ 4 w 56"/>
                <a:gd name="T5" fmla="*/ 12 h 12"/>
                <a:gd name="T6" fmla="*/ 0 w 56"/>
                <a:gd name="T7" fmla="*/ 7 h 12"/>
                <a:gd name="T8" fmla="*/ 0 w 56"/>
                <a:gd name="T9" fmla="*/ 5 h 12"/>
                <a:gd name="T10" fmla="*/ 4 w 56"/>
                <a:gd name="T11" fmla="*/ 0 h 12"/>
                <a:gd name="T12" fmla="*/ 53 w 56"/>
                <a:gd name="T13" fmla="*/ 0 h 12"/>
                <a:gd name="T14" fmla="*/ 56 w 56"/>
                <a:gd name="T15" fmla="*/ 5 h 12"/>
                <a:gd name="T16" fmla="*/ 56 w 56"/>
                <a:gd name="T17"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12">
                  <a:moveTo>
                    <a:pt x="56" y="7"/>
                  </a:moveTo>
                  <a:cubicBezTo>
                    <a:pt x="56" y="10"/>
                    <a:pt x="55" y="12"/>
                    <a:pt x="53" y="12"/>
                  </a:cubicBezTo>
                  <a:cubicBezTo>
                    <a:pt x="4" y="12"/>
                    <a:pt x="4" y="12"/>
                    <a:pt x="4" y="12"/>
                  </a:cubicBezTo>
                  <a:cubicBezTo>
                    <a:pt x="2" y="12"/>
                    <a:pt x="0" y="10"/>
                    <a:pt x="0" y="7"/>
                  </a:cubicBezTo>
                  <a:cubicBezTo>
                    <a:pt x="0" y="5"/>
                    <a:pt x="0" y="5"/>
                    <a:pt x="0" y="5"/>
                  </a:cubicBezTo>
                  <a:cubicBezTo>
                    <a:pt x="0" y="2"/>
                    <a:pt x="2" y="0"/>
                    <a:pt x="4" y="0"/>
                  </a:cubicBezTo>
                  <a:cubicBezTo>
                    <a:pt x="53" y="0"/>
                    <a:pt x="53" y="0"/>
                    <a:pt x="53" y="0"/>
                  </a:cubicBezTo>
                  <a:cubicBezTo>
                    <a:pt x="55" y="0"/>
                    <a:pt x="56" y="2"/>
                    <a:pt x="56" y="5"/>
                  </a:cubicBezTo>
                  <a:lnTo>
                    <a:pt x="56" y="7"/>
                  </a:lnTo>
                  <a:close/>
                </a:path>
              </a:pathLst>
            </a:custGeom>
            <a:solidFill>
              <a:srgbClr val="5B595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65"/>
            <p:cNvSpPr/>
            <p:nvPr/>
          </p:nvSpPr>
          <p:spPr bwMode="auto">
            <a:xfrm>
              <a:off x="5865813" y="1182688"/>
              <a:ext cx="236537" cy="50800"/>
            </a:xfrm>
            <a:custGeom>
              <a:avLst/>
              <a:gdLst>
                <a:gd name="T0" fmla="*/ 56 w 56"/>
                <a:gd name="T1" fmla="*/ 7 h 12"/>
                <a:gd name="T2" fmla="*/ 53 w 56"/>
                <a:gd name="T3" fmla="*/ 12 h 12"/>
                <a:gd name="T4" fmla="*/ 4 w 56"/>
                <a:gd name="T5" fmla="*/ 12 h 12"/>
                <a:gd name="T6" fmla="*/ 0 w 56"/>
                <a:gd name="T7" fmla="*/ 7 h 12"/>
                <a:gd name="T8" fmla="*/ 0 w 56"/>
                <a:gd name="T9" fmla="*/ 5 h 12"/>
                <a:gd name="T10" fmla="*/ 4 w 56"/>
                <a:gd name="T11" fmla="*/ 0 h 12"/>
                <a:gd name="T12" fmla="*/ 53 w 56"/>
                <a:gd name="T13" fmla="*/ 0 h 12"/>
                <a:gd name="T14" fmla="*/ 56 w 56"/>
                <a:gd name="T15" fmla="*/ 5 h 12"/>
                <a:gd name="T16" fmla="*/ 56 w 56"/>
                <a:gd name="T17"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12">
                  <a:moveTo>
                    <a:pt x="56" y="7"/>
                  </a:moveTo>
                  <a:cubicBezTo>
                    <a:pt x="56" y="10"/>
                    <a:pt x="55" y="12"/>
                    <a:pt x="53" y="12"/>
                  </a:cubicBezTo>
                  <a:cubicBezTo>
                    <a:pt x="4" y="12"/>
                    <a:pt x="4" y="12"/>
                    <a:pt x="4" y="12"/>
                  </a:cubicBezTo>
                  <a:cubicBezTo>
                    <a:pt x="2" y="12"/>
                    <a:pt x="0" y="10"/>
                    <a:pt x="0" y="7"/>
                  </a:cubicBezTo>
                  <a:cubicBezTo>
                    <a:pt x="0" y="5"/>
                    <a:pt x="0" y="5"/>
                    <a:pt x="0" y="5"/>
                  </a:cubicBezTo>
                  <a:cubicBezTo>
                    <a:pt x="0" y="2"/>
                    <a:pt x="2" y="0"/>
                    <a:pt x="4" y="0"/>
                  </a:cubicBezTo>
                  <a:cubicBezTo>
                    <a:pt x="53" y="0"/>
                    <a:pt x="53" y="0"/>
                    <a:pt x="53" y="0"/>
                  </a:cubicBezTo>
                  <a:cubicBezTo>
                    <a:pt x="55" y="0"/>
                    <a:pt x="56" y="2"/>
                    <a:pt x="56" y="5"/>
                  </a:cubicBezTo>
                  <a:lnTo>
                    <a:pt x="56" y="7"/>
                  </a:lnTo>
                  <a:close/>
                </a:path>
              </a:pathLst>
            </a:custGeom>
            <a:solidFill>
              <a:srgbClr val="5B595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66"/>
            <p:cNvSpPr/>
            <p:nvPr/>
          </p:nvSpPr>
          <p:spPr bwMode="auto">
            <a:xfrm>
              <a:off x="5170488" y="1182688"/>
              <a:ext cx="134937" cy="50800"/>
            </a:xfrm>
            <a:custGeom>
              <a:avLst/>
              <a:gdLst>
                <a:gd name="T0" fmla="*/ 32 w 32"/>
                <a:gd name="T1" fmla="*/ 7 h 12"/>
                <a:gd name="T2" fmla="*/ 30 w 32"/>
                <a:gd name="T3" fmla="*/ 12 h 12"/>
                <a:gd name="T4" fmla="*/ 2 w 32"/>
                <a:gd name="T5" fmla="*/ 12 h 12"/>
                <a:gd name="T6" fmla="*/ 0 w 32"/>
                <a:gd name="T7" fmla="*/ 7 h 12"/>
                <a:gd name="T8" fmla="*/ 0 w 32"/>
                <a:gd name="T9" fmla="*/ 5 h 12"/>
                <a:gd name="T10" fmla="*/ 2 w 32"/>
                <a:gd name="T11" fmla="*/ 0 h 12"/>
                <a:gd name="T12" fmla="*/ 30 w 32"/>
                <a:gd name="T13" fmla="*/ 0 h 12"/>
                <a:gd name="T14" fmla="*/ 32 w 32"/>
                <a:gd name="T15" fmla="*/ 5 h 12"/>
                <a:gd name="T16" fmla="*/ 32 w 32"/>
                <a:gd name="T17"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12">
                  <a:moveTo>
                    <a:pt x="32" y="7"/>
                  </a:moveTo>
                  <a:cubicBezTo>
                    <a:pt x="32" y="10"/>
                    <a:pt x="31" y="12"/>
                    <a:pt x="30" y="12"/>
                  </a:cubicBezTo>
                  <a:cubicBezTo>
                    <a:pt x="2" y="12"/>
                    <a:pt x="2" y="12"/>
                    <a:pt x="2" y="12"/>
                  </a:cubicBezTo>
                  <a:cubicBezTo>
                    <a:pt x="1" y="12"/>
                    <a:pt x="0" y="10"/>
                    <a:pt x="0" y="7"/>
                  </a:cubicBezTo>
                  <a:cubicBezTo>
                    <a:pt x="0" y="5"/>
                    <a:pt x="0" y="5"/>
                    <a:pt x="0" y="5"/>
                  </a:cubicBezTo>
                  <a:cubicBezTo>
                    <a:pt x="0" y="2"/>
                    <a:pt x="1" y="0"/>
                    <a:pt x="2" y="0"/>
                  </a:cubicBezTo>
                  <a:cubicBezTo>
                    <a:pt x="30" y="0"/>
                    <a:pt x="30" y="0"/>
                    <a:pt x="30" y="0"/>
                  </a:cubicBezTo>
                  <a:cubicBezTo>
                    <a:pt x="31" y="0"/>
                    <a:pt x="32" y="2"/>
                    <a:pt x="32" y="5"/>
                  </a:cubicBezTo>
                  <a:lnTo>
                    <a:pt x="32" y="7"/>
                  </a:lnTo>
                  <a:close/>
                </a:path>
              </a:pathLst>
            </a:custGeom>
            <a:solidFill>
              <a:srgbClr val="5B595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3" name="任意多边形 2"/>
          <p:cNvSpPr/>
          <p:nvPr/>
        </p:nvSpPr>
        <p:spPr>
          <a:xfrm>
            <a:off x="2405000" y="3157567"/>
            <a:ext cx="335720" cy="369650"/>
          </a:xfrm>
          <a:custGeom>
            <a:avLst/>
            <a:gdLst>
              <a:gd name="connsiteX0" fmla="*/ 0 w 561975"/>
              <a:gd name="connsiteY0" fmla="*/ 0 h 547688"/>
              <a:gd name="connsiteX1" fmla="*/ 552450 w 561975"/>
              <a:gd name="connsiteY1" fmla="*/ 547688 h 547688"/>
              <a:gd name="connsiteX2" fmla="*/ 561975 w 561975"/>
              <a:gd name="connsiteY2" fmla="*/ 0 h 547688"/>
              <a:gd name="connsiteX3" fmla="*/ 0 w 561975"/>
              <a:gd name="connsiteY3" fmla="*/ 0 h 547688"/>
              <a:gd name="connsiteX0-1" fmla="*/ 0 w 576263"/>
              <a:gd name="connsiteY0-2" fmla="*/ 0 h 547688"/>
              <a:gd name="connsiteX1-3" fmla="*/ 566738 w 576263"/>
              <a:gd name="connsiteY1-4" fmla="*/ 547688 h 547688"/>
              <a:gd name="connsiteX2-5" fmla="*/ 576263 w 576263"/>
              <a:gd name="connsiteY2-6" fmla="*/ 0 h 547688"/>
              <a:gd name="connsiteX3-7" fmla="*/ 0 w 576263"/>
              <a:gd name="connsiteY3-8" fmla="*/ 0 h 547688"/>
              <a:gd name="connsiteX0-9" fmla="*/ 0 w 576263"/>
              <a:gd name="connsiteY0-10" fmla="*/ 0 h 571500"/>
              <a:gd name="connsiteX1-11" fmla="*/ 566738 w 576263"/>
              <a:gd name="connsiteY1-12" fmla="*/ 571500 h 571500"/>
              <a:gd name="connsiteX2-13" fmla="*/ 576263 w 576263"/>
              <a:gd name="connsiteY2-14" fmla="*/ 0 h 571500"/>
              <a:gd name="connsiteX3-15" fmla="*/ 0 w 576263"/>
              <a:gd name="connsiteY3-16" fmla="*/ 0 h 571500"/>
              <a:gd name="connsiteX0-17" fmla="*/ 0 w 576263"/>
              <a:gd name="connsiteY0-18" fmla="*/ 0 h 576263"/>
              <a:gd name="connsiteX1-19" fmla="*/ 571335 w 576263"/>
              <a:gd name="connsiteY1-20" fmla="*/ 576263 h 576263"/>
              <a:gd name="connsiteX2-21" fmla="*/ 576263 w 576263"/>
              <a:gd name="connsiteY2-22" fmla="*/ 0 h 576263"/>
              <a:gd name="connsiteX3-23" fmla="*/ 0 w 576263"/>
              <a:gd name="connsiteY3-24" fmla="*/ 0 h 576263"/>
              <a:gd name="connsiteX0-25" fmla="*/ 0 w 576448"/>
              <a:gd name="connsiteY0-26" fmla="*/ 0 h 576263"/>
              <a:gd name="connsiteX1-27" fmla="*/ 575933 w 576448"/>
              <a:gd name="connsiteY1-28" fmla="*/ 576263 h 576263"/>
              <a:gd name="connsiteX2-29" fmla="*/ 576263 w 576448"/>
              <a:gd name="connsiteY2-30" fmla="*/ 0 h 576263"/>
              <a:gd name="connsiteX3-31" fmla="*/ 0 w 576448"/>
              <a:gd name="connsiteY3-32" fmla="*/ 0 h 576263"/>
            </a:gdLst>
            <a:ahLst/>
            <a:cxnLst>
              <a:cxn ang="0">
                <a:pos x="connsiteX0-1" y="connsiteY0-2"/>
              </a:cxn>
              <a:cxn ang="0">
                <a:pos x="connsiteX1-3" y="connsiteY1-4"/>
              </a:cxn>
              <a:cxn ang="0">
                <a:pos x="connsiteX2-5" y="connsiteY2-6"/>
              </a:cxn>
              <a:cxn ang="0">
                <a:pos x="connsiteX3-7" y="connsiteY3-8"/>
              </a:cxn>
            </a:cxnLst>
            <a:rect l="l" t="t" r="r" b="b"/>
            <a:pathLst>
              <a:path w="576448" h="576263">
                <a:moveTo>
                  <a:pt x="0" y="0"/>
                </a:moveTo>
                <a:lnTo>
                  <a:pt x="575933" y="576263"/>
                </a:lnTo>
                <a:cubicBezTo>
                  <a:pt x="577576" y="384175"/>
                  <a:pt x="574620" y="192088"/>
                  <a:pt x="576263" y="0"/>
                </a:cubicBezTo>
                <a:lnTo>
                  <a:pt x="0"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8569" tIns="34284" rIns="68569" bIns="34284" anchor="ctr"/>
          <a:lstStyle/>
          <a:p>
            <a:pPr algn="ctr" fontAlgn="base">
              <a:defRPr/>
            </a:pPr>
            <a:endParaRPr lang="zh-CN" altLang="en-US" sz="100" strike="noStrike" noProof="1">
              <a:solidFill>
                <a:prstClr val="white"/>
              </a:solidFill>
            </a:endParaRPr>
          </a:p>
        </p:txBody>
      </p:sp>
      <p:sp>
        <p:nvSpPr>
          <p:cNvPr id="4" name="矩形 3"/>
          <p:cNvSpPr/>
          <p:nvPr/>
        </p:nvSpPr>
        <p:spPr>
          <a:xfrm>
            <a:off x="2736254" y="3159353"/>
            <a:ext cx="5264375" cy="36965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lIns="101235" tIns="0" rIns="101235" bIns="0" anchor="ctr"/>
          <a:lstStyle/>
          <a:p>
            <a:pPr marL="0" marR="0" indent="0" algn="ctr" defTabSz="914400" rtl="0" eaLnBrk="0" fontAlgn="base" latinLnBrk="0" hangingPunct="0">
              <a:lnSpc>
                <a:spcPct val="100000"/>
              </a:lnSpc>
              <a:spcBef>
                <a:spcPct val="0"/>
              </a:spcBef>
              <a:spcAft>
                <a:spcPct val="0"/>
              </a:spcAft>
              <a:buClrTx/>
              <a:buSzTx/>
              <a:buFont typeface="Arial" panose="020B0604020202020204" pitchFamily="34" charset="0"/>
              <a:buNone/>
              <a:defRPr/>
            </a:pPr>
            <a:r>
              <a:rPr kumimoji="0" lang="en-US" altLang="zh-CN" sz="2080" b="1" i="0" u="none" strike="noStrike" kern="1200" cap="none" spc="0" normalizeH="0" baseline="0" noProof="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eiryo" panose="020B0604030504040204" pitchFamily="34" charset="-128"/>
              </a:rPr>
              <a:t>PPT</a:t>
            </a:r>
            <a:r>
              <a:rPr kumimoji="0" lang="zh-CN" altLang="en-US" sz="2080" b="1" i="0" u="none" strike="noStrike" kern="1200" cap="none" spc="0" normalizeH="0" baseline="0" noProof="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eiryo" panose="020B0604030504040204" pitchFamily="34" charset="-128"/>
              </a:rPr>
              <a:t>汇    </a:t>
            </a:r>
            <a:r>
              <a:rPr kumimoji="0" lang="en-US" altLang="zh-CN" sz="2080" b="1" i="0" u="none" strike="noStrike" kern="1200" cap="none" spc="0" normalizeH="0" baseline="0" noProof="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eiryo" panose="020B0604030504040204" pitchFamily="34" charset="-128"/>
              </a:rPr>
              <a:t>www.ppthui.com</a:t>
            </a:r>
            <a:endParaRPr kumimoji="0" lang="zh-CN" altLang="en-US" sz="2080" b="1" i="0" u="none" strike="noStrike" kern="1200" cap="none" spc="0" normalizeH="0" baseline="0" noProof="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eiryo" panose="020B0604030504040204" pitchFamily="34" charset="-128"/>
            </a:endParaRPr>
          </a:p>
        </p:txBody>
      </p:sp>
      <p:sp>
        <p:nvSpPr>
          <p:cNvPr id="7" name="矩形 6"/>
          <p:cNvSpPr/>
          <p:nvPr/>
        </p:nvSpPr>
        <p:spPr>
          <a:xfrm>
            <a:off x="1143371" y="2728096"/>
            <a:ext cx="5237589" cy="435722"/>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marL="0" marR="0" indent="0" algn="ctr" defTabSz="914400" rtl="0" eaLnBrk="0" fontAlgn="base" latinLnBrk="0" hangingPunct="0">
              <a:lnSpc>
                <a:spcPct val="100000"/>
              </a:lnSpc>
              <a:spcBef>
                <a:spcPct val="0"/>
              </a:spcBef>
              <a:spcAft>
                <a:spcPct val="0"/>
              </a:spcAft>
              <a:buClrTx/>
              <a:buSzTx/>
              <a:buFont typeface="Arial" panose="020B0604020202020204" pitchFamily="34" charset="0"/>
              <a:buNone/>
              <a:defRPr/>
            </a:pPr>
            <a:r>
              <a:rPr kumimoji="0" lang="zh-CN" altLang="en-US" sz="2080" b="1" i="0" u="none" strike="noStrike" kern="1200" cap="none" spc="200" normalizeH="0" baseline="0" noProof="1"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n-cs"/>
              </a:rPr>
              <a:t>上万精品</a:t>
            </a:r>
            <a:r>
              <a:rPr kumimoji="0" lang="en-US" altLang="zh-CN" sz="2080" b="1" i="0" u="none" strike="noStrike" kern="1200" cap="none" spc="200" normalizeH="0" baseline="0" noProof="1"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n-cs"/>
              </a:rPr>
              <a:t>PPT</a:t>
            </a:r>
            <a:r>
              <a:rPr kumimoji="0" lang="zh-CN" altLang="en-US" sz="2080" b="1" i="0" u="none" strike="noStrike" kern="1200" cap="none" spc="200" normalizeH="0" baseline="0" noProof="1"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n-cs"/>
              </a:rPr>
              <a:t>模板</a:t>
            </a:r>
            <a:r>
              <a:rPr kumimoji="0" lang="zh-CN" altLang="en-US" sz="2420" b="1" i="0" u="none" strike="noStrike" kern="1200" cap="none" spc="200" normalizeH="0" baseline="0" noProof="1" dirty="0">
                <a:solidFill>
                  <a:srgbClr val="FFC00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n-cs"/>
              </a:rPr>
              <a:t>全部免费</a:t>
            </a:r>
            <a:r>
              <a:rPr kumimoji="0" lang="zh-CN" altLang="en-US" sz="2080" b="1" i="0" u="none" strike="noStrike" kern="1200" cap="none" spc="200" normalizeH="0" baseline="0" noProof="1"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n-cs"/>
              </a:rPr>
              <a:t>下载</a:t>
            </a:r>
            <a:endParaRPr kumimoji="0" lang="zh-CN" altLang="en-US" sz="2080" b="1" i="0" u="none" strike="noStrike" kern="1200" cap="none" spc="200" normalizeH="0" baseline="0" noProof="1"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n-cs"/>
            </a:endParaRPr>
          </a:p>
        </p:txBody>
      </p:sp>
      <p:sp>
        <p:nvSpPr>
          <p:cNvPr id="6" name="直角三角形 5"/>
          <p:cNvSpPr/>
          <p:nvPr/>
        </p:nvSpPr>
        <p:spPr>
          <a:xfrm>
            <a:off x="6380959" y="2725417"/>
            <a:ext cx="480365" cy="438401"/>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69" tIns="34284" rIns="68569" bIns="34284" anchor="ctr"/>
          <a:lstStyle/>
          <a:p>
            <a:pPr algn="ctr" fontAlgn="base">
              <a:defRPr/>
            </a:pPr>
            <a:endParaRPr lang="zh-CN" altLang="en-US" sz="100" strike="noStrike" noProof="1">
              <a:solidFill>
                <a:prstClr val="white"/>
              </a:solidFill>
            </a:endParaRPr>
          </a:p>
        </p:txBody>
      </p:sp>
      <p:sp>
        <p:nvSpPr>
          <p:cNvPr id="38917" name="矩形 11"/>
          <p:cNvSpPr/>
          <p:nvPr/>
        </p:nvSpPr>
        <p:spPr>
          <a:xfrm>
            <a:off x="2186246" y="3705791"/>
            <a:ext cx="4702759" cy="951803"/>
          </a:xfrm>
          <a:prstGeom prst="rect">
            <a:avLst/>
          </a:prstGeom>
          <a:noFill/>
          <a:ln w="25400">
            <a:noFill/>
          </a:ln>
        </p:spPr>
        <p:txBody>
          <a:bodyPr lIns="68569" tIns="34284" rIns="68569" bIns="34284" anchor="ctr"/>
          <a:p>
            <a:pPr eaLnBrk="0" hangingPunct="0">
              <a:lnSpc>
                <a:spcPts val="2400"/>
              </a:lnSpc>
            </a:pPr>
            <a:r>
              <a:rPr lang="en-US" altLang="zh-CN" sz="790" b="1" dirty="0">
                <a:solidFill>
                  <a:srgbClr val="4A452A"/>
                </a:solidFill>
                <a:latin typeface="微软雅黑" panose="020B0503020204020204" pitchFamily="34" charset="-122"/>
                <a:ea typeface="微软雅黑" panose="020B0503020204020204" pitchFamily="34" charset="-122"/>
              </a:rPr>
              <a:t>PPT</a:t>
            </a:r>
            <a:r>
              <a:rPr lang="zh-CN" altLang="en-US" sz="790" b="1" dirty="0">
                <a:solidFill>
                  <a:srgbClr val="4A452A"/>
                </a:solidFill>
                <a:latin typeface="微软雅黑" panose="020B0503020204020204" pitchFamily="34" charset="-122"/>
                <a:ea typeface="微软雅黑" panose="020B0503020204020204" pitchFamily="34" charset="-122"/>
              </a:rPr>
              <a:t>模板下载：</a:t>
            </a:r>
            <a:r>
              <a:rPr lang="en-US" altLang="zh-CN" sz="790" b="1" dirty="0">
                <a:solidFill>
                  <a:srgbClr val="FFC000"/>
                </a:solidFill>
                <a:latin typeface="微软雅黑" panose="020B0503020204020204" pitchFamily="34" charset="-122"/>
                <a:ea typeface="微软雅黑" panose="020B0503020204020204" pitchFamily="34" charset="-122"/>
                <a:hlinkClick r:id="rId1"/>
              </a:rPr>
              <a:t>www.ppthui.com/muban/</a:t>
            </a:r>
            <a:r>
              <a:rPr lang="en-US" altLang="zh-CN" sz="790" b="1" dirty="0">
                <a:solidFill>
                  <a:srgbClr val="FFC000"/>
                </a:solidFill>
                <a:latin typeface="微软雅黑" panose="020B0503020204020204" pitchFamily="34" charset="-122"/>
                <a:ea typeface="微软雅黑" panose="020B0503020204020204" pitchFamily="34" charset="-122"/>
              </a:rPr>
              <a:t>            </a:t>
            </a:r>
            <a:r>
              <a:rPr lang="zh-CN" altLang="en-US" sz="790" b="1" dirty="0">
                <a:solidFill>
                  <a:srgbClr val="4A452A"/>
                </a:solidFill>
                <a:latin typeface="微软雅黑" panose="020B0503020204020204" pitchFamily="34" charset="-122"/>
                <a:ea typeface="微软雅黑" panose="020B0503020204020204" pitchFamily="34" charset="-122"/>
              </a:rPr>
              <a:t>行业</a:t>
            </a:r>
            <a:r>
              <a:rPr lang="en-US" altLang="zh-CN" sz="790" b="1" dirty="0">
                <a:solidFill>
                  <a:srgbClr val="4A452A"/>
                </a:solidFill>
                <a:latin typeface="微软雅黑" panose="020B0503020204020204" pitchFamily="34" charset="-122"/>
                <a:ea typeface="微软雅黑" panose="020B0503020204020204" pitchFamily="34" charset="-122"/>
              </a:rPr>
              <a:t>PPT</a:t>
            </a:r>
            <a:r>
              <a:rPr lang="zh-CN" altLang="en-US" sz="790" b="1" dirty="0">
                <a:solidFill>
                  <a:srgbClr val="4A452A"/>
                </a:solidFill>
                <a:latin typeface="微软雅黑" panose="020B0503020204020204" pitchFamily="34" charset="-122"/>
                <a:ea typeface="微软雅黑" panose="020B0503020204020204" pitchFamily="34" charset="-122"/>
              </a:rPr>
              <a:t>模板：</a:t>
            </a:r>
            <a:r>
              <a:rPr lang="en-US" altLang="zh-CN" sz="790" b="1" dirty="0">
                <a:solidFill>
                  <a:srgbClr val="4A452A"/>
                </a:solidFill>
                <a:latin typeface="微软雅黑" panose="020B0503020204020204" pitchFamily="34" charset="-122"/>
                <a:ea typeface="微软雅黑" panose="020B0503020204020204" pitchFamily="34" charset="-122"/>
                <a:hlinkClick r:id="rId2"/>
              </a:rPr>
              <a:t>www.ppthui.com/hangye/</a:t>
            </a:r>
            <a:endParaRPr lang="en-US" altLang="zh-CN" sz="790" b="1" dirty="0">
              <a:solidFill>
                <a:srgbClr val="4A452A"/>
              </a:solidFill>
              <a:latin typeface="微软雅黑" panose="020B0503020204020204" pitchFamily="34" charset="-122"/>
              <a:ea typeface="微软雅黑" panose="020B0503020204020204" pitchFamily="34" charset="-122"/>
            </a:endParaRPr>
          </a:p>
          <a:p>
            <a:pPr eaLnBrk="0" hangingPunct="0">
              <a:lnSpc>
                <a:spcPts val="2400"/>
              </a:lnSpc>
            </a:pPr>
            <a:r>
              <a:rPr lang="zh-CN" altLang="en-US" sz="790" b="1" dirty="0">
                <a:solidFill>
                  <a:srgbClr val="4A452A"/>
                </a:solidFill>
                <a:latin typeface="微软雅黑" panose="020B0503020204020204" pitchFamily="34" charset="-122"/>
                <a:ea typeface="微软雅黑" panose="020B0503020204020204" pitchFamily="34" charset="-122"/>
              </a:rPr>
              <a:t>工作</a:t>
            </a:r>
            <a:r>
              <a:rPr lang="en-US" altLang="zh-CN" sz="790" b="1" dirty="0">
                <a:solidFill>
                  <a:srgbClr val="4A452A"/>
                </a:solidFill>
                <a:latin typeface="微软雅黑" panose="020B0503020204020204" pitchFamily="34" charset="-122"/>
                <a:ea typeface="微软雅黑" panose="020B0503020204020204" pitchFamily="34" charset="-122"/>
              </a:rPr>
              <a:t>PPT</a:t>
            </a:r>
            <a:r>
              <a:rPr lang="zh-CN" altLang="en-US" sz="790" b="1" dirty="0">
                <a:solidFill>
                  <a:srgbClr val="4A452A"/>
                </a:solidFill>
                <a:latin typeface="微软雅黑" panose="020B0503020204020204" pitchFamily="34" charset="-122"/>
                <a:ea typeface="微软雅黑" panose="020B0503020204020204" pitchFamily="34" charset="-122"/>
              </a:rPr>
              <a:t>模板：</a:t>
            </a:r>
            <a:r>
              <a:rPr lang="en-US" altLang="zh-CN" sz="790" b="1" dirty="0">
                <a:solidFill>
                  <a:srgbClr val="4A452A"/>
                </a:solidFill>
                <a:latin typeface="微软雅黑" panose="020B0503020204020204" pitchFamily="34" charset="-122"/>
                <a:ea typeface="微软雅黑" panose="020B0503020204020204" pitchFamily="34" charset="-122"/>
                <a:hlinkClick r:id="rId3"/>
              </a:rPr>
              <a:t>www.ppthui.com/gongzuo/</a:t>
            </a:r>
            <a:r>
              <a:rPr lang="en-US" altLang="zh-CN" sz="790" b="1" dirty="0">
                <a:solidFill>
                  <a:srgbClr val="4A452A"/>
                </a:solidFill>
                <a:latin typeface="微软雅黑" panose="020B0503020204020204" pitchFamily="34" charset="-122"/>
                <a:ea typeface="微软雅黑" panose="020B0503020204020204" pitchFamily="34" charset="-122"/>
              </a:rPr>
              <a:t>         </a:t>
            </a:r>
            <a:r>
              <a:rPr lang="zh-CN" altLang="en-US" sz="790" b="1" dirty="0">
                <a:solidFill>
                  <a:srgbClr val="4A452A"/>
                </a:solidFill>
                <a:latin typeface="微软雅黑" panose="020B0503020204020204" pitchFamily="34" charset="-122"/>
                <a:ea typeface="微软雅黑" panose="020B0503020204020204" pitchFamily="34" charset="-122"/>
              </a:rPr>
              <a:t>节日</a:t>
            </a:r>
            <a:r>
              <a:rPr lang="en-US" altLang="zh-CN" sz="790" b="1" dirty="0">
                <a:solidFill>
                  <a:srgbClr val="4A452A"/>
                </a:solidFill>
                <a:latin typeface="微软雅黑" panose="020B0503020204020204" pitchFamily="34" charset="-122"/>
                <a:ea typeface="微软雅黑" panose="020B0503020204020204" pitchFamily="34" charset="-122"/>
              </a:rPr>
              <a:t>PPT</a:t>
            </a:r>
            <a:r>
              <a:rPr lang="zh-CN" altLang="en-US" sz="790" b="1" dirty="0">
                <a:solidFill>
                  <a:srgbClr val="4A452A"/>
                </a:solidFill>
                <a:latin typeface="微软雅黑" panose="020B0503020204020204" pitchFamily="34" charset="-122"/>
                <a:ea typeface="微软雅黑" panose="020B0503020204020204" pitchFamily="34" charset="-122"/>
              </a:rPr>
              <a:t>模板：</a:t>
            </a:r>
            <a:r>
              <a:rPr lang="en-US" altLang="zh-CN" sz="790" b="1" dirty="0">
                <a:solidFill>
                  <a:srgbClr val="4A452A"/>
                </a:solidFill>
                <a:latin typeface="微软雅黑" panose="020B0503020204020204" pitchFamily="34" charset="-122"/>
                <a:ea typeface="微软雅黑" panose="020B0503020204020204" pitchFamily="34" charset="-122"/>
                <a:hlinkClick r:id="rId4"/>
              </a:rPr>
              <a:t>www.ppthui.com/jieri/</a:t>
            </a:r>
            <a:endParaRPr lang="en-US" altLang="zh-CN" sz="790" b="1" dirty="0">
              <a:solidFill>
                <a:srgbClr val="4A452A"/>
              </a:solidFill>
              <a:latin typeface="微软雅黑" panose="020B0503020204020204" pitchFamily="34" charset="-122"/>
              <a:ea typeface="微软雅黑" panose="020B0503020204020204" pitchFamily="34" charset="-122"/>
            </a:endParaRPr>
          </a:p>
          <a:p>
            <a:pPr eaLnBrk="0" hangingPunct="0">
              <a:lnSpc>
                <a:spcPts val="2400"/>
              </a:lnSpc>
            </a:pPr>
            <a:r>
              <a:rPr lang="en-US" altLang="zh-CN" sz="790" b="1" dirty="0">
                <a:solidFill>
                  <a:srgbClr val="4A452A"/>
                </a:solidFill>
                <a:latin typeface="微软雅黑" panose="020B0503020204020204" pitchFamily="34" charset="-122"/>
                <a:ea typeface="微软雅黑" panose="020B0503020204020204" pitchFamily="34" charset="-122"/>
              </a:rPr>
              <a:t>PPT</a:t>
            </a:r>
            <a:r>
              <a:rPr lang="zh-CN" altLang="en-US" sz="790" b="1" dirty="0">
                <a:solidFill>
                  <a:srgbClr val="4A452A"/>
                </a:solidFill>
                <a:latin typeface="微软雅黑" panose="020B0503020204020204" pitchFamily="34" charset="-122"/>
                <a:ea typeface="微软雅黑" panose="020B0503020204020204" pitchFamily="34" charset="-122"/>
              </a:rPr>
              <a:t>背景图片：</a:t>
            </a:r>
            <a:r>
              <a:rPr lang="en-US" altLang="zh-CN" sz="790" b="1" dirty="0">
                <a:solidFill>
                  <a:srgbClr val="4A452A"/>
                </a:solidFill>
                <a:latin typeface="微软雅黑" panose="020B0503020204020204" pitchFamily="34" charset="-122"/>
                <a:ea typeface="微软雅黑" panose="020B0503020204020204" pitchFamily="34" charset="-122"/>
              </a:rPr>
              <a:t> </a:t>
            </a:r>
            <a:r>
              <a:rPr lang="en-US" altLang="zh-CN" sz="790" b="1" dirty="0">
                <a:solidFill>
                  <a:srgbClr val="4A452A"/>
                </a:solidFill>
                <a:latin typeface="微软雅黑" panose="020B0503020204020204" pitchFamily="34" charset="-122"/>
                <a:ea typeface="微软雅黑" panose="020B0503020204020204" pitchFamily="34" charset="-122"/>
                <a:hlinkClick r:id="rId5"/>
              </a:rPr>
              <a:t>www.ppthui.com/beijing/</a:t>
            </a:r>
            <a:r>
              <a:rPr lang="en-US" altLang="zh-CN" sz="790" b="1" dirty="0">
                <a:solidFill>
                  <a:srgbClr val="4A452A"/>
                </a:solidFill>
                <a:latin typeface="微软雅黑" panose="020B0503020204020204" pitchFamily="34" charset="-122"/>
                <a:ea typeface="微软雅黑" panose="020B0503020204020204" pitchFamily="34" charset="-122"/>
              </a:rPr>
              <a:t>            PPT</a:t>
            </a:r>
            <a:r>
              <a:rPr lang="zh-CN" altLang="en-US" sz="790" b="1" dirty="0">
                <a:solidFill>
                  <a:srgbClr val="4A452A"/>
                </a:solidFill>
                <a:latin typeface="微软雅黑" panose="020B0503020204020204" pitchFamily="34" charset="-122"/>
                <a:ea typeface="微软雅黑" panose="020B0503020204020204" pitchFamily="34" charset="-122"/>
              </a:rPr>
              <a:t>课件模板：</a:t>
            </a:r>
            <a:r>
              <a:rPr lang="en-US" altLang="zh-CN" sz="790" b="1" dirty="0">
                <a:solidFill>
                  <a:srgbClr val="4A452A"/>
                </a:solidFill>
                <a:latin typeface="微软雅黑" panose="020B0503020204020204" pitchFamily="34" charset="-122"/>
                <a:ea typeface="微软雅黑" panose="020B0503020204020204" pitchFamily="34" charset="-122"/>
                <a:hlinkClick r:id="rId6"/>
              </a:rPr>
              <a:t>www.ppthui.com/kejian/</a:t>
            </a:r>
            <a:endParaRPr lang="en-US" altLang="zh-CN" sz="790" b="1" dirty="0">
              <a:solidFill>
                <a:srgbClr val="4A452A"/>
              </a:solidFill>
              <a:latin typeface="微软雅黑" panose="020B0503020204020204" pitchFamily="34" charset="-122"/>
              <a:ea typeface="微软雅黑" panose="020B0503020204020204" pitchFamily="34" charset="-122"/>
            </a:endParaRPr>
          </a:p>
        </p:txBody>
      </p:sp>
      <p:pic>
        <p:nvPicPr>
          <p:cNvPr id="38918" name="Picture 2" descr="C:\Users\20999\Desktop\PPT宣传页背景.png"/>
          <p:cNvPicPr>
            <a:picLocks noChangeAspect="1"/>
          </p:cNvPicPr>
          <p:nvPr/>
        </p:nvPicPr>
        <p:blipFill>
          <a:blip r:embed="rId7"/>
          <a:stretch>
            <a:fillRect/>
          </a:stretch>
        </p:blipFill>
        <p:spPr>
          <a:xfrm>
            <a:off x="3466625" y="1587897"/>
            <a:ext cx="2142894" cy="1071447"/>
          </a:xfrm>
          <a:prstGeom prst="rect">
            <a:avLst/>
          </a:prstGeom>
          <a:noFill/>
          <a:ln w="9525">
            <a:noFill/>
          </a:ln>
        </p:spPr>
      </p:pic>
    </p:spTree>
  </p:cSld>
  <p:clrMapOvr>
    <a:masterClrMapping/>
  </p:clrMapOvr>
  <p:transition spd="med" advClick="0" advTm="0">
    <p:push dir="r"/>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114300" y="361742"/>
            <a:ext cx="8918329" cy="6073914"/>
            <a:chOff x="225671" y="-426016"/>
            <a:chExt cx="10367962" cy="7061201"/>
          </a:xfrm>
        </p:grpSpPr>
        <p:sp>
          <p:nvSpPr>
            <p:cNvPr id="5" name="Freeform 209"/>
            <p:cNvSpPr>
              <a:spLocks noEditPoints="1"/>
            </p:cNvSpPr>
            <p:nvPr/>
          </p:nvSpPr>
          <p:spPr bwMode="auto">
            <a:xfrm>
              <a:off x="9339508" y="1494859"/>
              <a:ext cx="1254125" cy="1979613"/>
            </a:xfrm>
            <a:custGeom>
              <a:avLst/>
              <a:gdLst>
                <a:gd name="T0" fmla="*/ 16 w 296"/>
                <a:gd name="T1" fmla="*/ 158 h 467"/>
                <a:gd name="T2" fmla="*/ 19 w 296"/>
                <a:gd name="T3" fmla="*/ 164 h 467"/>
                <a:gd name="T4" fmla="*/ 25 w 296"/>
                <a:gd name="T5" fmla="*/ 167 h 467"/>
                <a:gd name="T6" fmla="*/ 125 w 296"/>
                <a:gd name="T7" fmla="*/ 225 h 467"/>
                <a:gd name="T8" fmla="*/ 79 w 296"/>
                <a:gd name="T9" fmla="*/ 226 h 467"/>
                <a:gd name="T10" fmla="*/ 79 w 296"/>
                <a:gd name="T11" fmla="*/ 254 h 467"/>
                <a:gd name="T12" fmla="*/ 221 w 296"/>
                <a:gd name="T13" fmla="*/ 257 h 467"/>
                <a:gd name="T14" fmla="*/ 224 w 296"/>
                <a:gd name="T15" fmla="*/ 244 h 467"/>
                <a:gd name="T16" fmla="*/ 242 w 296"/>
                <a:gd name="T17" fmla="*/ 282 h 467"/>
                <a:gd name="T18" fmla="*/ 162 w 296"/>
                <a:gd name="T19" fmla="*/ 286 h 467"/>
                <a:gd name="T20" fmla="*/ 88 w 296"/>
                <a:gd name="T21" fmla="*/ 275 h 467"/>
                <a:gd name="T22" fmla="*/ 109 w 296"/>
                <a:gd name="T23" fmla="*/ 312 h 467"/>
                <a:gd name="T24" fmla="*/ 89 w 296"/>
                <a:gd name="T25" fmla="*/ 331 h 467"/>
                <a:gd name="T26" fmla="*/ 42 w 296"/>
                <a:gd name="T27" fmla="*/ 361 h 467"/>
                <a:gd name="T28" fmla="*/ 16 w 296"/>
                <a:gd name="T29" fmla="*/ 378 h 467"/>
                <a:gd name="T30" fmla="*/ 48 w 296"/>
                <a:gd name="T31" fmla="*/ 363 h 467"/>
                <a:gd name="T32" fmla="*/ 88 w 296"/>
                <a:gd name="T33" fmla="*/ 334 h 467"/>
                <a:gd name="T34" fmla="*/ 114 w 296"/>
                <a:gd name="T35" fmla="*/ 307 h 467"/>
                <a:gd name="T36" fmla="*/ 67 w 296"/>
                <a:gd name="T37" fmla="*/ 296 h 467"/>
                <a:gd name="T38" fmla="*/ 146 w 296"/>
                <a:gd name="T39" fmla="*/ 285 h 467"/>
                <a:gd name="T40" fmla="*/ 205 w 296"/>
                <a:gd name="T41" fmla="*/ 295 h 467"/>
                <a:gd name="T42" fmla="*/ 224 w 296"/>
                <a:gd name="T43" fmla="*/ 241 h 467"/>
                <a:gd name="T44" fmla="*/ 222 w 296"/>
                <a:gd name="T45" fmla="*/ 226 h 467"/>
                <a:gd name="T46" fmla="*/ 284 w 296"/>
                <a:gd name="T47" fmla="*/ 167 h 467"/>
                <a:gd name="T48" fmla="*/ 296 w 296"/>
                <a:gd name="T49" fmla="*/ 10 h 467"/>
                <a:gd name="T50" fmla="*/ 293 w 296"/>
                <a:gd name="T51" fmla="*/ 3 h 467"/>
                <a:gd name="T52" fmla="*/ 287 w 296"/>
                <a:gd name="T53" fmla="*/ 0 h 467"/>
                <a:gd name="T54" fmla="*/ 27 w 296"/>
                <a:gd name="T55" fmla="*/ 0 h 467"/>
                <a:gd name="T56" fmla="*/ 74 w 296"/>
                <a:gd name="T57" fmla="*/ 397 h 467"/>
                <a:gd name="T58" fmla="*/ 47 w 296"/>
                <a:gd name="T59" fmla="*/ 369 h 467"/>
                <a:gd name="T60" fmla="*/ 75 w 296"/>
                <a:gd name="T61" fmla="*/ 403 h 467"/>
                <a:gd name="T62" fmla="*/ 40 w 296"/>
                <a:gd name="T63" fmla="*/ 368 h 467"/>
                <a:gd name="T64" fmla="*/ 13 w 296"/>
                <a:gd name="T65" fmla="*/ 395 h 467"/>
                <a:gd name="T66" fmla="*/ 125 w 296"/>
                <a:gd name="T67" fmla="*/ 228 h 467"/>
                <a:gd name="T68" fmla="*/ 128 w 296"/>
                <a:gd name="T69" fmla="*/ 167 h 467"/>
                <a:gd name="T70" fmla="*/ 177 w 296"/>
                <a:gd name="T71" fmla="*/ 229 h 467"/>
                <a:gd name="T72" fmla="*/ 221 w 296"/>
                <a:gd name="T73" fmla="*/ 254 h 467"/>
                <a:gd name="T74" fmla="*/ 125 w 296"/>
                <a:gd name="T75" fmla="*/ 228 h 467"/>
                <a:gd name="T76" fmla="*/ 32 w 296"/>
                <a:gd name="T77" fmla="*/ 9 h 467"/>
                <a:gd name="T78" fmla="*/ 108 w 296"/>
                <a:gd name="T79" fmla="*/ 79 h 467"/>
                <a:gd name="T80" fmla="*/ 188 w 296"/>
                <a:gd name="T81" fmla="*/ 153 h 467"/>
                <a:gd name="T82" fmla="*/ 167 w 296"/>
                <a:gd name="T83" fmla="*/ 132 h 467"/>
                <a:gd name="T84" fmla="*/ 107 w 296"/>
                <a:gd name="T85" fmla="*/ 74 h 467"/>
                <a:gd name="T86" fmla="*/ 34 w 296"/>
                <a:gd name="T87" fmla="*/ 7 h 467"/>
                <a:gd name="T88" fmla="*/ 103 w 296"/>
                <a:gd name="T89" fmla="*/ 17 h 467"/>
                <a:gd name="T90" fmla="*/ 154 w 296"/>
                <a:gd name="T91" fmla="*/ 68 h 467"/>
                <a:gd name="T92" fmla="*/ 208 w 296"/>
                <a:gd name="T93" fmla="*/ 117 h 467"/>
                <a:gd name="T94" fmla="*/ 241 w 296"/>
                <a:gd name="T95" fmla="*/ 146 h 467"/>
                <a:gd name="T96" fmla="*/ 238 w 296"/>
                <a:gd name="T97" fmla="*/ 143 h 467"/>
                <a:gd name="T98" fmla="*/ 223 w 296"/>
                <a:gd name="T99" fmla="*/ 126 h 467"/>
                <a:gd name="T100" fmla="*/ 141 w 296"/>
                <a:gd name="T101" fmla="*/ 50 h 467"/>
                <a:gd name="T102" fmla="*/ 290 w 296"/>
                <a:gd name="T103" fmla="*/ 6 h 467"/>
                <a:gd name="T104" fmla="*/ 88 w 296"/>
                <a:gd name="T105" fmla="*/ 155 h 467"/>
                <a:gd name="T106" fmla="*/ 34 w 296"/>
                <a:gd name="T107" fmla="*/ 111 h 467"/>
                <a:gd name="T108" fmla="*/ 90 w 296"/>
                <a:gd name="T109" fmla="*/ 161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96" h="467">
                  <a:moveTo>
                    <a:pt x="16" y="11"/>
                  </a:moveTo>
                  <a:cubicBezTo>
                    <a:pt x="16" y="157"/>
                    <a:pt x="16" y="157"/>
                    <a:pt x="16" y="157"/>
                  </a:cubicBezTo>
                  <a:cubicBezTo>
                    <a:pt x="16" y="157"/>
                    <a:pt x="16" y="158"/>
                    <a:pt x="16" y="158"/>
                  </a:cubicBezTo>
                  <a:cubicBezTo>
                    <a:pt x="16" y="158"/>
                    <a:pt x="16" y="158"/>
                    <a:pt x="16" y="158"/>
                  </a:cubicBezTo>
                  <a:cubicBezTo>
                    <a:pt x="16" y="160"/>
                    <a:pt x="17" y="162"/>
                    <a:pt x="18" y="164"/>
                  </a:cubicBezTo>
                  <a:cubicBezTo>
                    <a:pt x="18" y="164"/>
                    <a:pt x="19" y="164"/>
                    <a:pt x="19" y="164"/>
                  </a:cubicBezTo>
                  <a:cubicBezTo>
                    <a:pt x="19" y="164"/>
                    <a:pt x="19" y="164"/>
                    <a:pt x="19" y="165"/>
                  </a:cubicBezTo>
                  <a:cubicBezTo>
                    <a:pt x="21" y="166"/>
                    <a:pt x="22" y="167"/>
                    <a:pt x="25" y="167"/>
                  </a:cubicBezTo>
                  <a:cubicBezTo>
                    <a:pt x="25" y="167"/>
                    <a:pt x="25" y="167"/>
                    <a:pt x="25" y="167"/>
                  </a:cubicBezTo>
                  <a:cubicBezTo>
                    <a:pt x="25" y="167"/>
                    <a:pt x="26" y="167"/>
                    <a:pt x="26" y="167"/>
                  </a:cubicBezTo>
                  <a:cubicBezTo>
                    <a:pt x="125" y="167"/>
                    <a:pt x="125" y="167"/>
                    <a:pt x="125" y="167"/>
                  </a:cubicBezTo>
                  <a:cubicBezTo>
                    <a:pt x="125" y="225"/>
                    <a:pt x="125" y="225"/>
                    <a:pt x="125" y="225"/>
                  </a:cubicBezTo>
                  <a:cubicBezTo>
                    <a:pt x="80" y="225"/>
                    <a:pt x="80" y="225"/>
                    <a:pt x="80" y="225"/>
                  </a:cubicBezTo>
                  <a:cubicBezTo>
                    <a:pt x="80" y="225"/>
                    <a:pt x="79" y="226"/>
                    <a:pt x="79" y="226"/>
                  </a:cubicBezTo>
                  <a:cubicBezTo>
                    <a:pt x="79" y="226"/>
                    <a:pt x="79" y="226"/>
                    <a:pt x="79" y="226"/>
                  </a:cubicBezTo>
                  <a:cubicBezTo>
                    <a:pt x="79" y="226"/>
                    <a:pt x="79" y="226"/>
                    <a:pt x="79" y="226"/>
                  </a:cubicBezTo>
                  <a:cubicBezTo>
                    <a:pt x="79" y="226"/>
                    <a:pt x="79" y="227"/>
                    <a:pt x="79" y="227"/>
                  </a:cubicBezTo>
                  <a:cubicBezTo>
                    <a:pt x="79" y="254"/>
                    <a:pt x="79" y="254"/>
                    <a:pt x="79" y="254"/>
                  </a:cubicBezTo>
                  <a:cubicBezTo>
                    <a:pt x="79" y="255"/>
                    <a:pt x="79" y="256"/>
                    <a:pt x="80" y="256"/>
                  </a:cubicBezTo>
                  <a:cubicBezTo>
                    <a:pt x="80" y="256"/>
                    <a:pt x="80" y="257"/>
                    <a:pt x="81" y="257"/>
                  </a:cubicBezTo>
                  <a:cubicBezTo>
                    <a:pt x="221" y="257"/>
                    <a:pt x="221" y="257"/>
                    <a:pt x="221" y="257"/>
                  </a:cubicBezTo>
                  <a:cubicBezTo>
                    <a:pt x="222" y="257"/>
                    <a:pt x="223" y="257"/>
                    <a:pt x="224" y="257"/>
                  </a:cubicBezTo>
                  <a:cubicBezTo>
                    <a:pt x="225" y="256"/>
                    <a:pt x="225" y="254"/>
                    <a:pt x="224" y="254"/>
                  </a:cubicBezTo>
                  <a:cubicBezTo>
                    <a:pt x="224" y="244"/>
                    <a:pt x="224" y="244"/>
                    <a:pt x="224" y="244"/>
                  </a:cubicBezTo>
                  <a:cubicBezTo>
                    <a:pt x="224" y="244"/>
                    <a:pt x="225" y="244"/>
                    <a:pt x="225" y="244"/>
                  </a:cubicBezTo>
                  <a:cubicBezTo>
                    <a:pt x="228" y="241"/>
                    <a:pt x="235" y="243"/>
                    <a:pt x="238" y="245"/>
                  </a:cubicBezTo>
                  <a:cubicBezTo>
                    <a:pt x="250" y="252"/>
                    <a:pt x="253" y="272"/>
                    <a:pt x="242" y="282"/>
                  </a:cubicBezTo>
                  <a:cubicBezTo>
                    <a:pt x="234" y="291"/>
                    <a:pt x="222" y="292"/>
                    <a:pt x="211" y="292"/>
                  </a:cubicBezTo>
                  <a:cubicBezTo>
                    <a:pt x="199" y="293"/>
                    <a:pt x="185" y="293"/>
                    <a:pt x="175" y="289"/>
                  </a:cubicBezTo>
                  <a:cubicBezTo>
                    <a:pt x="171" y="287"/>
                    <a:pt x="166" y="288"/>
                    <a:pt x="162" y="286"/>
                  </a:cubicBezTo>
                  <a:cubicBezTo>
                    <a:pt x="157" y="285"/>
                    <a:pt x="152" y="284"/>
                    <a:pt x="147" y="282"/>
                  </a:cubicBezTo>
                  <a:cubicBezTo>
                    <a:pt x="137" y="278"/>
                    <a:pt x="126" y="277"/>
                    <a:pt x="116" y="275"/>
                  </a:cubicBezTo>
                  <a:cubicBezTo>
                    <a:pt x="107" y="274"/>
                    <a:pt x="97" y="274"/>
                    <a:pt x="88" y="275"/>
                  </a:cubicBezTo>
                  <a:cubicBezTo>
                    <a:pt x="75" y="277"/>
                    <a:pt x="59" y="289"/>
                    <a:pt x="65" y="304"/>
                  </a:cubicBezTo>
                  <a:cubicBezTo>
                    <a:pt x="67" y="310"/>
                    <a:pt x="75" y="312"/>
                    <a:pt x="81" y="313"/>
                  </a:cubicBezTo>
                  <a:cubicBezTo>
                    <a:pt x="91" y="315"/>
                    <a:pt x="99" y="315"/>
                    <a:pt x="109" y="312"/>
                  </a:cubicBezTo>
                  <a:cubicBezTo>
                    <a:pt x="121" y="308"/>
                    <a:pt x="139" y="308"/>
                    <a:pt x="147" y="319"/>
                  </a:cubicBezTo>
                  <a:cubicBezTo>
                    <a:pt x="159" y="334"/>
                    <a:pt x="133" y="339"/>
                    <a:pt x="123" y="338"/>
                  </a:cubicBezTo>
                  <a:cubicBezTo>
                    <a:pt x="112" y="338"/>
                    <a:pt x="100" y="333"/>
                    <a:pt x="89" y="331"/>
                  </a:cubicBezTo>
                  <a:cubicBezTo>
                    <a:pt x="81" y="330"/>
                    <a:pt x="73" y="330"/>
                    <a:pt x="65" y="331"/>
                  </a:cubicBezTo>
                  <a:cubicBezTo>
                    <a:pt x="58" y="332"/>
                    <a:pt x="49" y="335"/>
                    <a:pt x="46" y="342"/>
                  </a:cubicBezTo>
                  <a:cubicBezTo>
                    <a:pt x="43" y="348"/>
                    <a:pt x="43" y="355"/>
                    <a:pt x="42" y="361"/>
                  </a:cubicBezTo>
                  <a:cubicBezTo>
                    <a:pt x="42" y="361"/>
                    <a:pt x="42" y="362"/>
                    <a:pt x="42" y="362"/>
                  </a:cubicBezTo>
                  <a:cubicBezTo>
                    <a:pt x="38" y="362"/>
                    <a:pt x="33" y="361"/>
                    <a:pt x="29" y="363"/>
                  </a:cubicBezTo>
                  <a:cubicBezTo>
                    <a:pt x="24" y="367"/>
                    <a:pt x="20" y="372"/>
                    <a:pt x="16" y="378"/>
                  </a:cubicBezTo>
                  <a:cubicBezTo>
                    <a:pt x="9" y="388"/>
                    <a:pt x="3" y="400"/>
                    <a:pt x="2" y="414"/>
                  </a:cubicBezTo>
                  <a:cubicBezTo>
                    <a:pt x="0" y="439"/>
                    <a:pt x="18" y="465"/>
                    <a:pt x="45" y="464"/>
                  </a:cubicBezTo>
                  <a:cubicBezTo>
                    <a:pt x="96" y="461"/>
                    <a:pt x="93" y="372"/>
                    <a:pt x="48" y="363"/>
                  </a:cubicBezTo>
                  <a:cubicBezTo>
                    <a:pt x="47" y="362"/>
                    <a:pt x="46" y="362"/>
                    <a:pt x="45" y="362"/>
                  </a:cubicBezTo>
                  <a:cubicBezTo>
                    <a:pt x="46" y="351"/>
                    <a:pt x="46" y="340"/>
                    <a:pt x="59" y="336"/>
                  </a:cubicBezTo>
                  <a:cubicBezTo>
                    <a:pt x="68" y="333"/>
                    <a:pt x="78" y="332"/>
                    <a:pt x="88" y="334"/>
                  </a:cubicBezTo>
                  <a:cubicBezTo>
                    <a:pt x="107" y="337"/>
                    <a:pt x="125" y="346"/>
                    <a:pt x="144" y="338"/>
                  </a:cubicBezTo>
                  <a:cubicBezTo>
                    <a:pt x="159" y="332"/>
                    <a:pt x="152" y="315"/>
                    <a:pt x="141" y="310"/>
                  </a:cubicBezTo>
                  <a:cubicBezTo>
                    <a:pt x="132" y="306"/>
                    <a:pt x="123" y="306"/>
                    <a:pt x="114" y="307"/>
                  </a:cubicBezTo>
                  <a:cubicBezTo>
                    <a:pt x="109" y="308"/>
                    <a:pt x="104" y="310"/>
                    <a:pt x="100" y="311"/>
                  </a:cubicBezTo>
                  <a:cubicBezTo>
                    <a:pt x="93" y="312"/>
                    <a:pt x="85" y="312"/>
                    <a:pt x="79" y="310"/>
                  </a:cubicBezTo>
                  <a:cubicBezTo>
                    <a:pt x="72" y="308"/>
                    <a:pt x="66" y="304"/>
                    <a:pt x="67" y="296"/>
                  </a:cubicBezTo>
                  <a:cubicBezTo>
                    <a:pt x="67" y="289"/>
                    <a:pt x="73" y="284"/>
                    <a:pt x="79" y="281"/>
                  </a:cubicBezTo>
                  <a:cubicBezTo>
                    <a:pt x="88" y="277"/>
                    <a:pt x="100" y="277"/>
                    <a:pt x="111" y="278"/>
                  </a:cubicBezTo>
                  <a:cubicBezTo>
                    <a:pt x="123" y="279"/>
                    <a:pt x="134" y="282"/>
                    <a:pt x="146" y="285"/>
                  </a:cubicBezTo>
                  <a:cubicBezTo>
                    <a:pt x="154" y="287"/>
                    <a:pt x="163" y="291"/>
                    <a:pt x="172" y="292"/>
                  </a:cubicBezTo>
                  <a:cubicBezTo>
                    <a:pt x="178" y="292"/>
                    <a:pt x="183" y="294"/>
                    <a:pt x="189" y="295"/>
                  </a:cubicBezTo>
                  <a:cubicBezTo>
                    <a:pt x="194" y="295"/>
                    <a:pt x="200" y="296"/>
                    <a:pt x="205" y="295"/>
                  </a:cubicBezTo>
                  <a:cubicBezTo>
                    <a:pt x="214" y="295"/>
                    <a:pt x="224" y="295"/>
                    <a:pt x="233" y="292"/>
                  </a:cubicBezTo>
                  <a:cubicBezTo>
                    <a:pt x="248" y="287"/>
                    <a:pt x="256" y="270"/>
                    <a:pt x="250" y="254"/>
                  </a:cubicBezTo>
                  <a:cubicBezTo>
                    <a:pt x="247" y="246"/>
                    <a:pt x="233" y="234"/>
                    <a:pt x="224" y="241"/>
                  </a:cubicBezTo>
                  <a:cubicBezTo>
                    <a:pt x="224" y="228"/>
                    <a:pt x="224" y="228"/>
                    <a:pt x="224" y="228"/>
                  </a:cubicBezTo>
                  <a:cubicBezTo>
                    <a:pt x="224" y="227"/>
                    <a:pt x="223" y="227"/>
                    <a:pt x="223" y="226"/>
                  </a:cubicBezTo>
                  <a:cubicBezTo>
                    <a:pt x="223" y="226"/>
                    <a:pt x="222" y="226"/>
                    <a:pt x="222" y="226"/>
                  </a:cubicBezTo>
                  <a:cubicBezTo>
                    <a:pt x="178" y="226"/>
                    <a:pt x="178" y="226"/>
                    <a:pt x="178" y="226"/>
                  </a:cubicBezTo>
                  <a:cubicBezTo>
                    <a:pt x="178" y="167"/>
                    <a:pt x="178" y="167"/>
                    <a:pt x="178" y="167"/>
                  </a:cubicBezTo>
                  <a:cubicBezTo>
                    <a:pt x="284" y="167"/>
                    <a:pt x="284" y="167"/>
                    <a:pt x="284" y="167"/>
                  </a:cubicBezTo>
                  <a:cubicBezTo>
                    <a:pt x="287" y="167"/>
                    <a:pt x="288" y="167"/>
                    <a:pt x="290" y="166"/>
                  </a:cubicBezTo>
                  <a:cubicBezTo>
                    <a:pt x="293" y="164"/>
                    <a:pt x="296" y="161"/>
                    <a:pt x="296" y="156"/>
                  </a:cubicBezTo>
                  <a:cubicBezTo>
                    <a:pt x="296" y="10"/>
                    <a:pt x="296" y="10"/>
                    <a:pt x="296" y="10"/>
                  </a:cubicBezTo>
                  <a:cubicBezTo>
                    <a:pt x="296" y="10"/>
                    <a:pt x="295" y="9"/>
                    <a:pt x="295" y="9"/>
                  </a:cubicBezTo>
                  <a:cubicBezTo>
                    <a:pt x="295" y="9"/>
                    <a:pt x="295" y="9"/>
                    <a:pt x="295" y="9"/>
                  </a:cubicBezTo>
                  <a:cubicBezTo>
                    <a:pt x="295" y="7"/>
                    <a:pt x="294" y="5"/>
                    <a:pt x="293" y="3"/>
                  </a:cubicBezTo>
                  <a:cubicBezTo>
                    <a:pt x="293" y="3"/>
                    <a:pt x="293" y="3"/>
                    <a:pt x="293" y="3"/>
                  </a:cubicBezTo>
                  <a:cubicBezTo>
                    <a:pt x="292" y="3"/>
                    <a:pt x="292" y="3"/>
                    <a:pt x="292" y="2"/>
                  </a:cubicBezTo>
                  <a:cubicBezTo>
                    <a:pt x="291" y="1"/>
                    <a:pt x="289" y="0"/>
                    <a:pt x="287" y="0"/>
                  </a:cubicBezTo>
                  <a:cubicBezTo>
                    <a:pt x="287" y="0"/>
                    <a:pt x="287" y="0"/>
                    <a:pt x="287" y="0"/>
                  </a:cubicBezTo>
                  <a:cubicBezTo>
                    <a:pt x="286" y="0"/>
                    <a:pt x="286" y="0"/>
                    <a:pt x="285" y="0"/>
                  </a:cubicBezTo>
                  <a:cubicBezTo>
                    <a:pt x="27" y="0"/>
                    <a:pt x="27" y="0"/>
                    <a:pt x="27" y="0"/>
                  </a:cubicBezTo>
                  <a:cubicBezTo>
                    <a:pt x="25" y="0"/>
                    <a:pt x="23" y="1"/>
                    <a:pt x="21" y="1"/>
                  </a:cubicBezTo>
                  <a:cubicBezTo>
                    <a:pt x="18" y="3"/>
                    <a:pt x="16" y="6"/>
                    <a:pt x="16" y="11"/>
                  </a:cubicBezTo>
                  <a:moveTo>
                    <a:pt x="74" y="397"/>
                  </a:moveTo>
                  <a:cubicBezTo>
                    <a:pt x="65" y="397"/>
                    <a:pt x="55" y="396"/>
                    <a:pt x="46" y="396"/>
                  </a:cubicBezTo>
                  <a:cubicBezTo>
                    <a:pt x="47" y="390"/>
                    <a:pt x="46" y="385"/>
                    <a:pt x="46" y="380"/>
                  </a:cubicBezTo>
                  <a:cubicBezTo>
                    <a:pt x="46" y="376"/>
                    <a:pt x="47" y="372"/>
                    <a:pt x="47" y="369"/>
                  </a:cubicBezTo>
                  <a:cubicBezTo>
                    <a:pt x="61" y="371"/>
                    <a:pt x="70" y="383"/>
                    <a:pt x="74" y="397"/>
                  </a:cubicBezTo>
                  <a:moveTo>
                    <a:pt x="11" y="402"/>
                  </a:moveTo>
                  <a:cubicBezTo>
                    <a:pt x="32" y="400"/>
                    <a:pt x="54" y="403"/>
                    <a:pt x="75" y="403"/>
                  </a:cubicBezTo>
                  <a:cubicBezTo>
                    <a:pt x="79" y="432"/>
                    <a:pt x="65" y="467"/>
                    <a:pt x="36" y="457"/>
                  </a:cubicBezTo>
                  <a:cubicBezTo>
                    <a:pt x="12" y="448"/>
                    <a:pt x="3" y="425"/>
                    <a:pt x="11" y="402"/>
                  </a:cubicBezTo>
                  <a:moveTo>
                    <a:pt x="40" y="368"/>
                  </a:moveTo>
                  <a:cubicBezTo>
                    <a:pt x="41" y="372"/>
                    <a:pt x="40" y="377"/>
                    <a:pt x="40" y="381"/>
                  </a:cubicBezTo>
                  <a:cubicBezTo>
                    <a:pt x="41" y="386"/>
                    <a:pt x="41" y="391"/>
                    <a:pt x="40" y="396"/>
                  </a:cubicBezTo>
                  <a:cubicBezTo>
                    <a:pt x="31" y="395"/>
                    <a:pt x="22" y="395"/>
                    <a:pt x="13" y="395"/>
                  </a:cubicBezTo>
                  <a:cubicBezTo>
                    <a:pt x="16" y="389"/>
                    <a:pt x="20" y="382"/>
                    <a:pt x="25" y="376"/>
                  </a:cubicBezTo>
                  <a:cubicBezTo>
                    <a:pt x="30" y="370"/>
                    <a:pt x="34" y="369"/>
                    <a:pt x="40" y="368"/>
                  </a:cubicBezTo>
                  <a:moveTo>
                    <a:pt x="125" y="228"/>
                  </a:moveTo>
                  <a:cubicBezTo>
                    <a:pt x="125" y="229"/>
                    <a:pt x="125" y="229"/>
                    <a:pt x="125" y="229"/>
                  </a:cubicBezTo>
                  <a:cubicBezTo>
                    <a:pt x="125" y="231"/>
                    <a:pt x="128" y="231"/>
                    <a:pt x="128" y="229"/>
                  </a:cubicBezTo>
                  <a:cubicBezTo>
                    <a:pt x="128" y="167"/>
                    <a:pt x="128" y="167"/>
                    <a:pt x="128" y="167"/>
                  </a:cubicBezTo>
                  <a:cubicBezTo>
                    <a:pt x="175" y="167"/>
                    <a:pt x="175" y="167"/>
                    <a:pt x="175" y="167"/>
                  </a:cubicBezTo>
                  <a:cubicBezTo>
                    <a:pt x="175" y="228"/>
                    <a:pt x="175" y="228"/>
                    <a:pt x="175" y="228"/>
                  </a:cubicBezTo>
                  <a:cubicBezTo>
                    <a:pt x="175" y="229"/>
                    <a:pt x="176" y="229"/>
                    <a:pt x="177" y="229"/>
                  </a:cubicBezTo>
                  <a:cubicBezTo>
                    <a:pt x="177" y="229"/>
                    <a:pt x="177" y="229"/>
                    <a:pt x="177" y="229"/>
                  </a:cubicBezTo>
                  <a:cubicBezTo>
                    <a:pt x="221" y="229"/>
                    <a:pt x="221" y="229"/>
                    <a:pt x="221" y="229"/>
                  </a:cubicBezTo>
                  <a:cubicBezTo>
                    <a:pt x="221" y="254"/>
                    <a:pt x="221" y="254"/>
                    <a:pt x="221" y="254"/>
                  </a:cubicBezTo>
                  <a:cubicBezTo>
                    <a:pt x="82" y="254"/>
                    <a:pt x="82" y="254"/>
                    <a:pt x="82" y="254"/>
                  </a:cubicBezTo>
                  <a:cubicBezTo>
                    <a:pt x="82" y="228"/>
                    <a:pt x="82" y="228"/>
                    <a:pt x="82" y="228"/>
                  </a:cubicBezTo>
                  <a:lnTo>
                    <a:pt x="125" y="228"/>
                  </a:lnTo>
                  <a:close/>
                  <a:moveTo>
                    <a:pt x="22" y="6"/>
                  </a:moveTo>
                  <a:cubicBezTo>
                    <a:pt x="28" y="6"/>
                    <a:pt x="28" y="6"/>
                    <a:pt x="28" y="6"/>
                  </a:cubicBezTo>
                  <a:cubicBezTo>
                    <a:pt x="30" y="7"/>
                    <a:pt x="31" y="8"/>
                    <a:pt x="32" y="9"/>
                  </a:cubicBezTo>
                  <a:cubicBezTo>
                    <a:pt x="35" y="12"/>
                    <a:pt x="38" y="15"/>
                    <a:pt x="41" y="18"/>
                  </a:cubicBezTo>
                  <a:cubicBezTo>
                    <a:pt x="50" y="24"/>
                    <a:pt x="59" y="31"/>
                    <a:pt x="67" y="38"/>
                  </a:cubicBezTo>
                  <a:cubicBezTo>
                    <a:pt x="82" y="51"/>
                    <a:pt x="94" y="66"/>
                    <a:pt x="108" y="79"/>
                  </a:cubicBezTo>
                  <a:cubicBezTo>
                    <a:pt x="123" y="92"/>
                    <a:pt x="136" y="107"/>
                    <a:pt x="149" y="121"/>
                  </a:cubicBezTo>
                  <a:cubicBezTo>
                    <a:pt x="157" y="128"/>
                    <a:pt x="165" y="134"/>
                    <a:pt x="173" y="141"/>
                  </a:cubicBezTo>
                  <a:cubicBezTo>
                    <a:pt x="177" y="145"/>
                    <a:pt x="183" y="152"/>
                    <a:pt x="188" y="153"/>
                  </a:cubicBezTo>
                  <a:cubicBezTo>
                    <a:pt x="190" y="154"/>
                    <a:pt x="191" y="151"/>
                    <a:pt x="189" y="150"/>
                  </a:cubicBezTo>
                  <a:cubicBezTo>
                    <a:pt x="185" y="149"/>
                    <a:pt x="182" y="145"/>
                    <a:pt x="179" y="142"/>
                  </a:cubicBezTo>
                  <a:cubicBezTo>
                    <a:pt x="175" y="139"/>
                    <a:pt x="171" y="135"/>
                    <a:pt x="167" y="132"/>
                  </a:cubicBezTo>
                  <a:cubicBezTo>
                    <a:pt x="160" y="126"/>
                    <a:pt x="153" y="120"/>
                    <a:pt x="146" y="113"/>
                  </a:cubicBezTo>
                  <a:cubicBezTo>
                    <a:pt x="139" y="107"/>
                    <a:pt x="134" y="100"/>
                    <a:pt x="127" y="93"/>
                  </a:cubicBezTo>
                  <a:cubicBezTo>
                    <a:pt x="121" y="86"/>
                    <a:pt x="114" y="80"/>
                    <a:pt x="107" y="74"/>
                  </a:cubicBezTo>
                  <a:cubicBezTo>
                    <a:pt x="94" y="61"/>
                    <a:pt x="81" y="46"/>
                    <a:pt x="67" y="34"/>
                  </a:cubicBezTo>
                  <a:cubicBezTo>
                    <a:pt x="61" y="28"/>
                    <a:pt x="54" y="23"/>
                    <a:pt x="47" y="18"/>
                  </a:cubicBezTo>
                  <a:cubicBezTo>
                    <a:pt x="42" y="15"/>
                    <a:pt x="38" y="11"/>
                    <a:pt x="34" y="7"/>
                  </a:cubicBezTo>
                  <a:cubicBezTo>
                    <a:pt x="34" y="7"/>
                    <a:pt x="33" y="6"/>
                    <a:pt x="33" y="6"/>
                  </a:cubicBezTo>
                  <a:cubicBezTo>
                    <a:pt x="92" y="6"/>
                    <a:pt x="92" y="6"/>
                    <a:pt x="92" y="6"/>
                  </a:cubicBezTo>
                  <a:cubicBezTo>
                    <a:pt x="96" y="9"/>
                    <a:pt x="99" y="13"/>
                    <a:pt x="103" y="17"/>
                  </a:cubicBezTo>
                  <a:cubicBezTo>
                    <a:pt x="110" y="24"/>
                    <a:pt x="117" y="30"/>
                    <a:pt x="124" y="36"/>
                  </a:cubicBezTo>
                  <a:cubicBezTo>
                    <a:pt x="131" y="43"/>
                    <a:pt x="138" y="50"/>
                    <a:pt x="144" y="58"/>
                  </a:cubicBezTo>
                  <a:cubicBezTo>
                    <a:pt x="148" y="61"/>
                    <a:pt x="151" y="65"/>
                    <a:pt x="154" y="68"/>
                  </a:cubicBezTo>
                  <a:cubicBezTo>
                    <a:pt x="157" y="71"/>
                    <a:pt x="161" y="73"/>
                    <a:pt x="164" y="76"/>
                  </a:cubicBezTo>
                  <a:cubicBezTo>
                    <a:pt x="170" y="83"/>
                    <a:pt x="179" y="89"/>
                    <a:pt x="186" y="95"/>
                  </a:cubicBezTo>
                  <a:cubicBezTo>
                    <a:pt x="193" y="102"/>
                    <a:pt x="201" y="110"/>
                    <a:pt x="208" y="117"/>
                  </a:cubicBezTo>
                  <a:cubicBezTo>
                    <a:pt x="215" y="123"/>
                    <a:pt x="222" y="129"/>
                    <a:pt x="228" y="137"/>
                  </a:cubicBezTo>
                  <a:cubicBezTo>
                    <a:pt x="230" y="139"/>
                    <a:pt x="236" y="148"/>
                    <a:pt x="240" y="147"/>
                  </a:cubicBezTo>
                  <a:cubicBezTo>
                    <a:pt x="240" y="147"/>
                    <a:pt x="241" y="146"/>
                    <a:pt x="241" y="146"/>
                  </a:cubicBezTo>
                  <a:cubicBezTo>
                    <a:pt x="241" y="146"/>
                    <a:pt x="241" y="146"/>
                    <a:pt x="241" y="145"/>
                  </a:cubicBezTo>
                  <a:cubicBezTo>
                    <a:pt x="241" y="144"/>
                    <a:pt x="240" y="144"/>
                    <a:pt x="239" y="144"/>
                  </a:cubicBezTo>
                  <a:cubicBezTo>
                    <a:pt x="239" y="143"/>
                    <a:pt x="239" y="143"/>
                    <a:pt x="238" y="143"/>
                  </a:cubicBezTo>
                  <a:cubicBezTo>
                    <a:pt x="237" y="142"/>
                    <a:pt x="237" y="142"/>
                    <a:pt x="236" y="141"/>
                  </a:cubicBezTo>
                  <a:cubicBezTo>
                    <a:pt x="235" y="140"/>
                    <a:pt x="233" y="138"/>
                    <a:pt x="231" y="136"/>
                  </a:cubicBezTo>
                  <a:cubicBezTo>
                    <a:pt x="228" y="133"/>
                    <a:pt x="226" y="129"/>
                    <a:pt x="223" y="126"/>
                  </a:cubicBezTo>
                  <a:cubicBezTo>
                    <a:pt x="216" y="120"/>
                    <a:pt x="209" y="114"/>
                    <a:pt x="203" y="108"/>
                  </a:cubicBezTo>
                  <a:cubicBezTo>
                    <a:pt x="190" y="95"/>
                    <a:pt x="177" y="82"/>
                    <a:pt x="162" y="71"/>
                  </a:cubicBezTo>
                  <a:cubicBezTo>
                    <a:pt x="155" y="65"/>
                    <a:pt x="148" y="57"/>
                    <a:pt x="141" y="50"/>
                  </a:cubicBezTo>
                  <a:cubicBezTo>
                    <a:pt x="136" y="43"/>
                    <a:pt x="129" y="37"/>
                    <a:pt x="123" y="31"/>
                  </a:cubicBezTo>
                  <a:cubicBezTo>
                    <a:pt x="114" y="23"/>
                    <a:pt x="105" y="14"/>
                    <a:pt x="96" y="6"/>
                  </a:cubicBezTo>
                  <a:cubicBezTo>
                    <a:pt x="290" y="6"/>
                    <a:pt x="290" y="6"/>
                    <a:pt x="290" y="6"/>
                  </a:cubicBezTo>
                  <a:cubicBezTo>
                    <a:pt x="290" y="161"/>
                    <a:pt x="290" y="161"/>
                    <a:pt x="290" y="161"/>
                  </a:cubicBezTo>
                  <a:cubicBezTo>
                    <a:pt x="95" y="161"/>
                    <a:pt x="95" y="161"/>
                    <a:pt x="95" y="161"/>
                  </a:cubicBezTo>
                  <a:cubicBezTo>
                    <a:pt x="92" y="159"/>
                    <a:pt x="90" y="157"/>
                    <a:pt x="88" y="155"/>
                  </a:cubicBezTo>
                  <a:cubicBezTo>
                    <a:pt x="82" y="150"/>
                    <a:pt x="76" y="144"/>
                    <a:pt x="70" y="139"/>
                  </a:cubicBezTo>
                  <a:cubicBezTo>
                    <a:pt x="58" y="129"/>
                    <a:pt x="47" y="120"/>
                    <a:pt x="37" y="109"/>
                  </a:cubicBezTo>
                  <a:cubicBezTo>
                    <a:pt x="35" y="108"/>
                    <a:pt x="33" y="110"/>
                    <a:pt x="34" y="111"/>
                  </a:cubicBezTo>
                  <a:cubicBezTo>
                    <a:pt x="44" y="121"/>
                    <a:pt x="55" y="130"/>
                    <a:pt x="66" y="140"/>
                  </a:cubicBezTo>
                  <a:cubicBezTo>
                    <a:pt x="72" y="145"/>
                    <a:pt x="77" y="150"/>
                    <a:pt x="83" y="155"/>
                  </a:cubicBezTo>
                  <a:cubicBezTo>
                    <a:pt x="85" y="157"/>
                    <a:pt x="88" y="159"/>
                    <a:pt x="90" y="161"/>
                  </a:cubicBezTo>
                  <a:cubicBezTo>
                    <a:pt x="22" y="161"/>
                    <a:pt x="22" y="161"/>
                    <a:pt x="22" y="161"/>
                  </a:cubicBezTo>
                  <a:lnTo>
                    <a:pt x="22" y="6"/>
                  </a:ln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210"/>
            <p:cNvSpPr>
              <a:spLocks noEditPoints="1"/>
            </p:cNvSpPr>
            <p:nvPr/>
          </p:nvSpPr>
          <p:spPr bwMode="auto">
            <a:xfrm>
              <a:off x="2392608" y="2580709"/>
              <a:ext cx="660400" cy="919163"/>
            </a:xfrm>
            <a:custGeom>
              <a:avLst/>
              <a:gdLst>
                <a:gd name="T0" fmla="*/ 69 w 156"/>
                <a:gd name="T1" fmla="*/ 158 h 217"/>
                <a:gd name="T2" fmla="*/ 82 w 156"/>
                <a:gd name="T3" fmla="*/ 178 h 217"/>
                <a:gd name="T4" fmla="*/ 86 w 156"/>
                <a:gd name="T5" fmla="*/ 186 h 217"/>
                <a:gd name="T6" fmla="*/ 88 w 156"/>
                <a:gd name="T7" fmla="*/ 199 h 217"/>
                <a:gd name="T8" fmla="*/ 127 w 156"/>
                <a:gd name="T9" fmla="*/ 214 h 217"/>
                <a:gd name="T10" fmla="*/ 145 w 156"/>
                <a:gd name="T11" fmla="*/ 178 h 217"/>
                <a:gd name="T12" fmla="*/ 140 w 156"/>
                <a:gd name="T13" fmla="*/ 162 h 217"/>
                <a:gd name="T14" fmla="*/ 139 w 156"/>
                <a:gd name="T15" fmla="*/ 138 h 217"/>
                <a:gd name="T16" fmla="*/ 147 w 156"/>
                <a:gd name="T17" fmla="*/ 55 h 217"/>
                <a:gd name="T18" fmla="*/ 11 w 156"/>
                <a:gd name="T19" fmla="*/ 100 h 217"/>
                <a:gd name="T20" fmla="*/ 106 w 156"/>
                <a:gd name="T21" fmla="*/ 187 h 217"/>
                <a:gd name="T22" fmla="*/ 104 w 156"/>
                <a:gd name="T23" fmla="*/ 183 h 217"/>
                <a:gd name="T24" fmla="*/ 101 w 156"/>
                <a:gd name="T25" fmla="*/ 179 h 217"/>
                <a:gd name="T26" fmla="*/ 138 w 156"/>
                <a:gd name="T27" fmla="*/ 165 h 217"/>
                <a:gd name="T28" fmla="*/ 141 w 156"/>
                <a:gd name="T29" fmla="*/ 181 h 217"/>
                <a:gd name="T30" fmla="*/ 105 w 156"/>
                <a:gd name="T31" fmla="*/ 196 h 217"/>
                <a:gd name="T32" fmla="*/ 140 w 156"/>
                <a:gd name="T33" fmla="*/ 187 h 217"/>
                <a:gd name="T34" fmla="*/ 132 w 156"/>
                <a:gd name="T35" fmla="*/ 207 h 217"/>
                <a:gd name="T36" fmla="*/ 94 w 156"/>
                <a:gd name="T37" fmla="*/ 195 h 217"/>
                <a:gd name="T38" fmla="*/ 113 w 156"/>
                <a:gd name="T39" fmla="*/ 85 h 217"/>
                <a:gd name="T40" fmla="*/ 122 w 156"/>
                <a:gd name="T41" fmla="*/ 168 h 217"/>
                <a:gd name="T42" fmla="*/ 88 w 156"/>
                <a:gd name="T43" fmla="*/ 124 h 217"/>
                <a:gd name="T44" fmla="*/ 61 w 156"/>
                <a:gd name="T45" fmla="*/ 88 h 217"/>
                <a:gd name="T46" fmla="*/ 69 w 156"/>
                <a:gd name="T47" fmla="*/ 82 h 217"/>
                <a:gd name="T48" fmla="*/ 85 w 156"/>
                <a:gd name="T49" fmla="*/ 80 h 217"/>
                <a:gd name="T50" fmla="*/ 99 w 156"/>
                <a:gd name="T51" fmla="*/ 72 h 217"/>
                <a:gd name="T52" fmla="*/ 112 w 156"/>
                <a:gd name="T53" fmla="*/ 71 h 217"/>
                <a:gd name="T54" fmla="*/ 117 w 156"/>
                <a:gd name="T55" fmla="*/ 20 h 217"/>
                <a:gd name="T56" fmla="*/ 148 w 156"/>
                <a:gd name="T57" fmla="*/ 101 h 217"/>
                <a:gd name="T58" fmla="*/ 136 w 156"/>
                <a:gd name="T59" fmla="*/ 159 h 217"/>
                <a:gd name="T60" fmla="*/ 126 w 156"/>
                <a:gd name="T61" fmla="*/ 166 h 217"/>
                <a:gd name="T62" fmla="*/ 116 w 156"/>
                <a:gd name="T63" fmla="*/ 70 h 217"/>
                <a:gd name="T64" fmla="*/ 116 w 156"/>
                <a:gd name="T65" fmla="*/ 53 h 217"/>
                <a:gd name="T66" fmla="*/ 110 w 156"/>
                <a:gd name="T67" fmla="*/ 56 h 217"/>
                <a:gd name="T68" fmla="*/ 105 w 156"/>
                <a:gd name="T69" fmla="*/ 64 h 217"/>
                <a:gd name="T70" fmla="*/ 100 w 156"/>
                <a:gd name="T71" fmla="*/ 62 h 217"/>
                <a:gd name="T72" fmla="*/ 88 w 156"/>
                <a:gd name="T73" fmla="*/ 63 h 217"/>
                <a:gd name="T74" fmla="*/ 85 w 156"/>
                <a:gd name="T75" fmla="*/ 74 h 217"/>
                <a:gd name="T76" fmla="*/ 75 w 156"/>
                <a:gd name="T77" fmla="*/ 66 h 217"/>
                <a:gd name="T78" fmla="*/ 68 w 156"/>
                <a:gd name="T79" fmla="*/ 74 h 217"/>
                <a:gd name="T80" fmla="*/ 64 w 156"/>
                <a:gd name="T81" fmla="*/ 77 h 217"/>
                <a:gd name="T82" fmla="*/ 56 w 156"/>
                <a:gd name="T83" fmla="*/ 74 h 217"/>
                <a:gd name="T84" fmla="*/ 45 w 156"/>
                <a:gd name="T85" fmla="*/ 75 h 217"/>
                <a:gd name="T86" fmla="*/ 46 w 156"/>
                <a:gd name="T87" fmla="*/ 90 h 217"/>
                <a:gd name="T88" fmla="*/ 57 w 156"/>
                <a:gd name="T89" fmla="*/ 91 h 217"/>
                <a:gd name="T90" fmla="*/ 107 w 156"/>
                <a:gd name="T91" fmla="*/ 173 h 217"/>
                <a:gd name="T92" fmla="*/ 70 w 156"/>
                <a:gd name="T93" fmla="*/ 154 h 217"/>
                <a:gd name="T94" fmla="*/ 52 w 156"/>
                <a:gd name="T95" fmla="*/ 77 h 217"/>
                <a:gd name="T96" fmla="*/ 55 w 156"/>
                <a:gd name="T97" fmla="*/ 87 h 217"/>
                <a:gd name="T98" fmla="*/ 48 w 156"/>
                <a:gd name="T99" fmla="*/ 78 h 217"/>
                <a:gd name="T100" fmla="*/ 114 w 156"/>
                <a:gd name="T101" fmla="*/ 59 h 217"/>
                <a:gd name="T102" fmla="*/ 117 w 156"/>
                <a:gd name="T103" fmla="*/ 64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6" h="217">
                  <a:moveTo>
                    <a:pt x="11" y="100"/>
                  </a:moveTo>
                  <a:cubicBezTo>
                    <a:pt x="16" y="118"/>
                    <a:pt x="26" y="137"/>
                    <a:pt x="43" y="146"/>
                  </a:cubicBezTo>
                  <a:cubicBezTo>
                    <a:pt x="52" y="151"/>
                    <a:pt x="59" y="157"/>
                    <a:pt x="69" y="158"/>
                  </a:cubicBezTo>
                  <a:cubicBezTo>
                    <a:pt x="75" y="159"/>
                    <a:pt x="79" y="160"/>
                    <a:pt x="80" y="167"/>
                  </a:cubicBezTo>
                  <a:cubicBezTo>
                    <a:pt x="81" y="170"/>
                    <a:pt x="82" y="173"/>
                    <a:pt x="82" y="176"/>
                  </a:cubicBezTo>
                  <a:cubicBezTo>
                    <a:pt x="82" y="177"/>
                    <a:pt x="82" y="177"/>
                    <a:pt x="82" y="178"/>
                  </a:cubicBezTo>
                  <a:cubicBezTo>
                    <a:pt x="82" y="178"/>
                    <a:pt x="82" y="178"/>
                    <a:pt x="82" y="178"/>
                  </a:cubicBezTo>
                  <a:cubicBezTo>
                    <a:pt x="81" y="179"/>
                    <a:pt x="81" y="180"/>
                    <a:pt x="81" y="181"/>
                  </a:cubicBezTo>
                  <a:cubicBezTo>
                    <a:pt x="82" y="182"/>
                    <a:pt x="86" y="185"/>
                    <a:pt x="86" y="186"/>
                  </a:cubicBezTo>
                  <a:cubicBezTo>
                    <a:pt x="85" y="188"/>
                    <a:pt x="84" y="190"/>
                    <a:pt x="85" y="191"/>
                  </a:cubicBezTo>
                  <a:cubicBezTo>
                    <a:pt x="86" y="193"/>
                    <a:pt x="89" y="195"/>
                    <a:pt x="91" y="196"/>
                  </a:cubicBezTo>
                  <a:cubicBezTo>
                    <a:pt x="89" y="195"/>
                    <a:pt x="88" y="197"/>
                    <a:pt x="88" y="199"/>
                  </a:cubicBezTo>
                  <a:cubicBezTo>
                    <a:pt x="89" y="201"/>
                    <a:pt x="91" y="202"/>
                    <a:pt x="93" y="202"/>
                  </a:cubicBezTo>
                  <a:cubicBezTo>
                    <a:pt x="98" y="202"/>
                    <a:pt x="100" y="209"/>
                    <a:pt x="105" y="211"/>
                  </a:cubicBezTo>
                  <a:cubicBezTo>
                    <a:pt x="112" y="215"/>
                    <a:pt x="119" y="217"/>
                    <a:pt x="127" y="214"/>
                  </a:cubicBezTo>
                  <a:cubicBezTo>
                    <a:pt x="134" y="211"/>
                    <a:pt x="139" y="207"/>
                    <a:pt x="141" y="200"/>
                  </a:cubicBezTo>
                  <a:cubicBezTo>
                    <a:pt x="142" y="197"/>
                    <a:pt x="150" y="189"/>
                    <a:pt x="145" y="186"/>
                  </a:cubicBezTo>
                  <a:cubicBezTo>
                    <a:pt x="143" y="185"/>
                    <a:pt x="146" y="180"/>
                    <a:pt x="145" y="178"/>
                  </a:cubicBezTo>
                  <a:cubicBezTo>
                    <a:pt x="144" y="176"/>
                    <a:pt x="143" y="173"/>
                    <a:pt x="141" y="172"/>
                  </a:cubicBezTo>
                  <a:cubicBezTo>
                    <a:pt x="139" y="171"/>
                    <a:pt x="142" y="168"/>
                    <a:pt x="142" y="166"/>
                  </a:cubicBezTo>
                  <a:cubicBezTo>
                    <a:pt x="142" y="164"/>
                    <a:pt x="141" y="163"/>
                    <a:pt x="140" y="162"/>
                  </a:cubicBezTo>
                  <a:cubicBezTo>
                    <a:pt x="140" y="161"/>
                    <a:pt x="141" y="161"/>
                    <a:pt x="141" y="161"/>
                  </a:cubicBezTo>
                  <a:cubicBezTo>
                    <a:pt x="141" y="160"/>
                    <a:pt x="141" y="159"/>
                    <a:pt x="140" y="159"/>
                  </a:cubicBezTo>
                  <a:cubicBezTo>
                    <a:pt x="138" y="151"/>
                    <a:pt x="135" y="146"/>
                    <a:pt x="139" y="138"/>
                  </a:cubicBezTo>
                  <a:cubicBezTo>
                    <a:pt x="143" y="129"/>
                    <a:pt x="147" y="119"/>
                    <a:pt x="150" y="108"/>
                  </a:cubicBezTo>
                  <a:cubicBezTo>
                    <a:pt x="152" y="101"/>
                    <a:pt x="156" y="89"/>
                    <a:pt x="154" y="81"/>
                  </a:cubicBezTo>
                  <a:cubicBezTo>
                    <a:pt x="151" y="72"/>
                    <a:pt x="151" y="63"/>
                    <a:pt x="147" y="55"/>
                  </a:cubicBezTo>
                  <a:cubicBezTo>
                    <a:pt x="140" y="37"/>
                    <a:pt x="127" y="17"/>
                    <a:pt x="109" y="9"/>
                  </a:cubicBezTo>
                  <a:cubicBezTo>
                    <a:pt x="90" y="0"/>
                    <a:pt x="74" y="1"/>
                    <a:pt x="54" y="6"/>
                  </a:cubicBezTo>
                  <a:cubicBezTo>
                    <a:pt x="12" y="18"/>
                    <a:pt x="0" y="62"/>
                    <a:pt x="11" y="100"/>
                  </a:cubicBezTo>
                  <a:moveTo>
                    <a:pt x="90" y="186"/>
                  </a:moveTo>
                  <a:cubicBezTo>
                    <a:pt x="91" y="187"/>
                    <a:pt x="92" y="187"/>
                    <a:pt x="93" y="187"/>
                  </a:cubicBezTo>
                  <a:cubicBezTo>
                    <a:pt x="97" y="188"/>
                    <a:pt x="102" y="188"/>
                    <a:pt x="106" y="187"/>
                  </a:cubicBezTo>
                  <a:cubicBezTo>
                    <a:pt x="112" y="186"/>
                    <a:pt x="127" y="183"/>
                    <a:pt x="130" y="178"/>
                  </a:cubicBezTo>
                  <a:cubicBezTo>
                    <a:pt x="131" y="175"/>
                    <a:pt x="128" y="173"/>
                    <a:pt x="127" y="176"/>
                  </a:cubicBezTo>
                  <a:cubicBezTo>
                    <a:pt x="125" y="180"/>
                    <a:pt x="107" y="183"/>
                    <a:pt x="104" y="183"/>
                  </a:cubicBezTo>
                  <a:cubicBezTo>
                    <a:pt x="100" y="184"/>
                    <a:pt x="94" y="184"/>
                    <a:pt x="90" y="182"/>
                  </a:cubicBezTo>
                  <a:cubicBezTo>
                    <a:pt x="89" y="182"/>
                    <a:pt x="88" y="181"/>
                    <a:pt x="86" y="180"/>
                  </a:cubicBezTo>
                  <a:cubicBezTo>
                    <a:pt x="91" y="179"/>
                    <a:pt x="96" y="180"/>
                    <a:pt x="101" y="179"/>
                  </a:cubicBezTo>
                  <a:cubicBezTo>
                    <a:pt x="106" y="177"/>
                    <a:pt x="111" y="176"/>
                    <a:pt x="115" y="174"/>
                  </a:cubicBezTo>
                  <a:cubicBezTo>
                    <a:pt x="119" y="173"/>
                    <a:pt x="123" y="171"/>
                    <a:pt x="127" y="170"/>
                  </a:cubicBezTo>
                  <a:cubicBezTo>
                    <a:pt x="130" y="169"/>
                    <a:pt x="134" y="167"/>
                    <a:pt x="138" y="165"/>
                  </a:cubicBezTo>
                  <a:cubicBezTo>
                    <a:pt x="138" y="167"/>
                    <a:pt x="137" y="168"/>
                    <a:pt x="136" y="170"/>
                  </a:cubicBezTo>
                  <a:cubicBezTo>
                    <a:pt x="135" y="175"/>
                    <a:pt x="143" y="178"/>
                    <a:pt x="141" y="181"/>
                  </a:cubicBezTo>
                  <a:cubicBezTo>
                    <a:pt x="141" y="181"/>
                    <a:pt x="141" y="181"/>
                    <a:pt x="141" y="181"/>
                  </a:cubicBezTo>
                  <a:cubicBezTo>
                    <a:pt x="140" y="181"/>
                    <a:pt x="139" y="182"/>
                    <a:pt x="139" y="182"/>
                  </a:cubicBezTo>
                  <a:cubicBezTo>
                    <a:pt x="137" y="188"/>
                    <a:pt x="126" y="190"/>
                    <a:pt x="121" y="192"/>
                  </a:cubicBezTo>
                  <a:cubicBezTo>
                    <a:pt x="119" y="192"/>
                    <a:pt x="105" y="197"/>
                    <a:pt x="105" y="196"/>
                  </a:cubicBezTo>
                  <a:cubicBezTo>
                    <a:pt x="103" y="194"/>
                    <a:pt x="100" y="196"/>
                    <a:pt x="101" y="199"/>
                  </a:cubicBezTo>
                  <a:cubicBezTo>
                    <a:pt x="104" y="203"/>
                    <a:pt x="118" y="197"/>
                    <a:pt x="122" y="196"/>
                  </a:cubicBezTo>
                  <a:cubicBezTo>
                    <a:pt x="127" y="194"/>
                    <a:pt x="136" y="192"/>
                    <a:pt x="140" y="187"/>
                  </a:cubicBezTo>
                  <a:cubicBezTo>
                    <a:pt x="141" y="188"/>
                    <a:pt x="141" y="188"/>
                    <a:pt x="141" y="188"/>
                  </a:cubicBezTo>
                  <a:cubicBezTo>
                    <a:pt x="142" y="189"/>
                    <a:pt x="138" y="194"/>
                    <a:pt x="138" y="195"/>
                  </a:cubicBezTo>
                  <a:cubicBezTo>
                    <a:pt x="137" y="200"/>
                    <a:pt x="136" y="204"/>
                    <a:pt x="132" y="207"/>
                  </a:cubicBezTo>
                  <a:cubicBezTo>
                    <a:pt x="120" y="215"/>
                    <a:pt x="107" y="211"/>
                    <a:pt x="99" y="200"/>
                  </a:cubicBezTo>
                  <a:cubicBezTo>
                    <a:pt x="98" y="198"/>
                    <a:pt x="97" y="198"/>
                    <a:pt x="95" y="198"/>
                  </a:cubicBezTo>
                  <a:cubicBezTo>
                    <a:pt x="92" y="197"/>
                    <a:pt x="94" y="196"/>
                    <a:pt x="94" y="195"/>
                  </a:cubicBezTo>
                  <a:cubicBezTo>
                    <a:pt x="95" y="190"/>
                    <a:pt x="86" y="193"/>
                    <a:pt x="90" y="186"/>
                  </a:cubicBezTo>
                  <a:moveTo>
                    <a:pt x="112" y="71"/>
                  </a:moveTo>
                  <a:cubicBezTo>
                    <a:pt x="112" y="76"/>
                    <a:pt x="113" y="81"/>
                    <a:pt x="113" y="85"/>
                  </a:cubicBezTo>
                  <a:cubicBezTo>
                    <a:pt x="113" y="95"/>
                    <a:pt x="114" y="104"/>
                    <a:pt x="115" y="113"/>
                  </a:cubicBezTo>
                  <a:cubicBezTo>
                    <a:pt x="117" y="132"/>
                    <a:pt x="122" y="150"/>
                    <a:pt x="122" y="168"/>
                  </a:cubicBezTo>
                  <a:cubicBezTo>
                    <a:pt x="122" y="168"/>
                    <a:pt x="122" y="168"/>
                    <a:pt x="122" y="168"/>
                  </a:cubicBezTo>
                  <a:cubicBezTo>
                    <a:pt x="119" y="170"/>
                    <a:pt x="115" y="171"/>
                    <a:pt x="112" y="172"/>
                  </a:cubicBezTo>
                  <a:cubicBezTo>
                    <a:pt x="112" y="171"/>
                    <a:pt x="111" y="170"/>
                    <a:pt x="110" y="170"/>
                  </a:cubicBezTo>
                  <a:cubicBezTo>
                    <a:pt x="105" y="154"/>
                    <a:pt x="98" y="139"/>
                    <a:pt x="88" y="124"/>
                  </a:cubicBezTo>
                  <a:cubicBezTo>
                    <a:pt x="84" y="117"/>
                    <a:pt x="78" y="111"/>
                    <a:pt x="73" y="104"/>
                  </a:cubicBezTo>
                  <a:cubicBezTo>
                    <a:pt x="69" y="99"/>
                    <a:pt x="64" y="95"/>
                    <a:pt x="60" y="89"/>
                  </a:cubicBezTo>
                  <a:cubicBezTo>
                    <a:pt x="60" y="89"/>
                    <a:pt x="61" y="89"/>
                    <a:pt x="61" y="88"/>
                  </a:cubicBezTo>
                  <a:cubicBezTo>
                    <a:pt x="62" y="87"/>
                    <a:pt x="62" y="86"/>
                    <a:pt x="63" y="85"/>
                  </a:cubicBezTo>
                  <a:cubicBezTo>
                    <a:pt x="64" y="85"/>
                    <a:pt x="66" y="85"/>
                    <a:pt x="68" y="84"/>
                  </a:cubicBezTo>
                  <a:cubicBezTo>
                    <a:pt x="69" y="84"/>
                    <a:pt x="69" y="83"/>
                    <a:pt x="69" y="82"/>
                  </a:cubicBezTo>
                  <a:cubicBezTo>
                    <a:pt x="71" y="83"/>
                    <a:pt x="74" y="84"/>
                    <a:pt x="77" y="83"/>
                  </a:cubicBezTo>
                  <a:cubicBezTo>
                    <a:pt x="78" y="83"/>
                    <a:pt x="79" y="81"/>
                    <a:pt x="80" y="79"/>
                  </a:cubicBezTo>
                  <a:cubicBezTo>
                    <a:pt x="81" y="80"/>
                    <a:pt x="83" y="81"/>
                    <a:pt x="85" y="80"/>
                  </a:cubicBezTo>
                  <a:cubicBezTo>
                    <a:pt x="87" y="80"/>
                    <a:pt x="88" y="79"/>
                    <a:pt x="89" y="77"/>
                  </a:cubicBezTo>
                  <a:cubicBezTo>
                    <a:pt x="89" y="78"/>
                    <a:pt x="90" y="78"/>
                    <a:pt x="92" y="78"/>
                  </a:cubicBezTo>
                  <a:cubicBezTo>
                    <a:pt x="95" y="78"/>
                    <a:pt x="98" y="75"/>
                    <a:pt x="99" y="72"/>
                  </a:cubicBezTo>
                  <a:cubicBezTo>
                    <a:pt x="100" y="74"/>
                    <a:pt x="102" y="76"/>
                    <a:pt x="105" y="76"/>
                  </a:cubicBezTo>
                  <a:cubicBezTo>
                    <a:pt x="107" y="75"/>
                    <a:pt x="109" y="73"/>
                    <a:pt x="109" y="71"/>
                  </a:cubicBezTo>
                  <a:cubicBezTo>
                    <a:pt x="110" y="71"/>
                    <a:pt x="111" y="71"/>
                    <a:pt x="112" y="71"/>
                  </a:cubicBezTo>
                  <a:moveTo>
                    <a:pt x="24" y="121"/>
                  </a:moveTo>
                  <a:cubicBezTo>
                    <a:pt x="1" y="84"/>
                    <a:pt x="7" y="22"/>
                    <a:pt x="55" y="10"/>
                  </a:cubicBezTo>
                  <a:cubicBezTo>
                    <a:pt x="78" y="4"/>
                    <a:pt x="99" y="3"/>
                    <a:pt x="117" y="20"/>
                  </a:cubicBezTo>
                  <a:cubicBezTo>
                    <a:pt x="125" y="27"/>
                    <a:pt x="133" y="35"/>
                    <a:pt x="138" y="45"/>
                  </a:cubicBezTo>
                  <a:cubicBezTo>
                    <a:pt x="143" y="53"/>
                    <a:pt x="149" y="66"/>
                    <a:pt x="149" y="76"/>
                  </a:cubicBezTo>
                  <a:cubicBezTo>
                    <a:pt x="149" y="84"/>
                    <a:pt x="151" y="93"/>
                    <a:pt x="148" y="101"/>
                  </a:cubicBezTo>
                  <a:cubicBezTo>
                    <a:pt x="144" y="111"/>
                    <a:pt x="143" y="122"/>
                    <a:pt x="138" y="131"/>
                  </a:cubicBezTo>
                  <a:cubicBezTo>
                    <a:pt x="132" y="142"/>
                    <a:pt x="133" y="147"/>
                    <a:pt x="136" y="158"/>
                  </a:cubicBezTo>
                  <a:cubicBezTo>
                    <a:pt x="136" y="158"/>
                    <a:pt x="136" y="158"/>
                    <a:pt x="136" y="159"/>
                  </a:cubicBezTo>
                  <a:cubicBezTo>
                    <a:pt x="136" y="159"/>
                    <a:pt x="136" y="160"/>
                    <a:pt x="136" y="161"/>
                  </a:cubicBezTo>
                  <a:cubicBezTo>
                    <a:pt x="133" y="163"/>
                    <a:pt x="129" y="164"/>
                    <a:pt x="126" y="166"/>
                  </a:cubicBezTo>
                  <a:cubicBezTo>
                    <a:pt x="126" y="166"/>
                    <a:pt x="126" y="166"/>
                    <a:pt x="126" y="166"/>
                  </a:cubicBezTo>
                  <a:cubicBezTo>
                    <a:pt x="125" y="148"/>
                    <a:pt x="121" y="131"/>
                    <a:pt x="119" y="113"/>
                  </a:cubicBezTo>
                  <a:cubicBezTo>
                    <a:pt x="118" y="104"/>
                    <a:pt x="117" y="95"/>
                    <a:pt x="117" y="85"/>
                  </a:cubicBezTo>
                  <a:cubicBezTo>
                    <a:pt x="117" y="81"/>
                    <a:pt x="116" y="75"/>
                    <a:pt x="116" y="70"/>
                  </a:cubicBezTo>
                  <a:cubicBezTo>
                    <a:pt x="119" y="69"/>
                    <a:pt x="122" y="67"/>
                    <a:pt x="121" y="63"/>
                  </a:cubicBezTo>
                  <a:cubicBezTo>
                    <a:pt x="122" y="61"/>
                    <a:pt x="121" y="59"/>
                    <a:pt x="121" y="57"/>
                  </a:cubicBezTo>
                  <a:cubicBezTo>
                    <a:pt x="120" y="55"/>
                    <a:pt x="118" y="53"/>
                    <a:pt x="116" y="53"/>
                  </a:cubicBezTo>
                  <a:cubicBezTo>
                    <a:pt x="115" y="53"/>
                    <a:pt x="114" y="54"/>
                    <a:pt x="113" y="55"/>
                  </a:cubicBezTo>
                  <a:cubicBezTo>
                    <a:pt x="112" y="55"/>
                    <a:pt x="112" y="55"/>
                    <a:pt x="111" y="55"/>
                  </a:cubicBezTo>
                  <a:cubicBezTo>
                    <a:pt x="110" y="55"/>
                    <a:pt x="110" y="55"/>
                    <a:pt x="110" y="56"/>
                  </a:cubicBezTo>
                  <a:cubicBezTo>
                    <a:pt x="107" y="57"/>
                    <a:pt x="105" y="59"/>
                    <a:pt x="105" y="62"/>
                  </a:cubicBezTo>
                  <a:cubicBezTo>
                    <a:pt x="105" y="62"/>
                    <a:pt x="105" y="63"/>
                    <a:pt x="105" y="64"/>
                  </a:cubicBezTo>
                  <a:cubicBezTo>
                    <a:pt x="105" y="64"/>
                    <a:pt x="105" y="64"/>
                    <a:pt x="105" y="64"/>
                  </a:cubicBezTo>
                  <a:cubicBezTo>
                    <a:pt x="105" y="64"/>
                    <a:pt x="105" y="65"/>
                    <a:pt x="105" y="65"/>
                  </a:cubicBezTo>
                  <a:cubicBezTo>
                    <a:pt x="105" y="69"/>
                    <a:pt x="103" y="74"/>
                    <a:pt x="101" y="67"/>
                  </a:cubicBezTo>
                  <a:cubicBezTo>
                    <a:pt x="101" y="66"/>
                    <a:pt x="100" y="64"/>
                    <a:pt x="100" y="62"/>
                  </a:cubicBezTo>
                  <a:cubicBezTo>
                    <a:pt x="99" y="60"/>
                    <a:pt x="95" y="61"/>
                    <a:pt x="96" y="63"/>
                  </a:cubicBezTo>
                  <a:cubicBezTo>
                    <a:pt x="98" y="73"/>
                    <a:pt x="92" y="73"/>
                    <a:pt x="90" y="70"/>
                  </a:cubicBezTo>
                  <a:cubicBezTo>
                    <a:pt x="89" y="67"/>
                    <a:pt x="89" y="64"/>
                    <a:pt x="88" y="63"/>
                  </a:cubicBezTo>
                  <a:cubicBezTo>
                    <a:pt x="88" y="61"/>
                    <a:pt x="85" y="61"/>
                    <a:pt x="84" y="63"/>
                  </a:cubicBezTo>
                  <a:cubicBezTo>
                    <a:pt x="84" y="65"/>
                    <a:pt x="84" y="69"/>
                    <a:pt x="85" y="72"/>
                  </a:cubicBezTo>
                  <a:cubicBezTo>
                    <a:pt x="85" y="73"/>
                    <a:pt x="85" y="73"/>
                    <a:pt x="85" y="74"/>
                  </a:cubicBezTo>
                  <a:cubicBezTo>
                    <a:pt x="83" y="74"/>
                    <a:pt x="81" y="73"/>
                    <a:pt x="80" y="72"/>
                  </a:cubicBezTo>
                  <a:cubicBezTo>
                    <a:pt x="80" y="69"/>
                    <a:pt x="80" y="67"/>
                    <a:pt x="79" y="66"/>
                  </a:cubicBezTo>
                  <a:cubicBezTo>
                    <a:pt x="79" y="63"/>
                    <a:pt x="75" y="64"/>
                    <a:pt x="75" y="66"/>
                  </a:cubicBezTo>
                  <a:cubicBezTo>
                    <a:pt x="75" y="68"/>
                    <a:pt x="76" y="71"/>
                    <a:pt x="77" y="74"/>
                  </a:cubicBezTo>
                  <a:cubicBezTo>
                    <a:pt x="77" y="75"/>
                    <a:pt x="76" y="77"/>
                    <a:pt x="76" y="78"/>
                  </a:cubicBezTo>
                  <a:cubicBezTo>
                    <a:pt x="72" y="77"/>
                    <a:pt x="69" y="76"/>
                    <a:pt x="68" y="74"/>
                  </a:cubicBezTo>
                  <a:cubicBezTo>
                    <a:pt x="67" y="72"/>
                    <a:pt x="66" y="70"/>
                    <a:pt x="66" y="69"/>
                  </a:cubicBezTo>
                  <a:cubicBezTo>
                    <a:pt x="65" y="67"/>
                    <a:pt x="62" y="68"/>
                    <a:pt x="62" y="71"/>
                  </a:cubicBezTo>
                  <a:cubicBezTo>
                    <a:pt x="64" y="77"/>
                    <a:pt x="64" y="77"/>
                    <a:pt x="64" y="77"/>
                  </a:cubicBezTo>
                  <a:cubicBezTo>
                    <a:pt x="65" y="78"/>
                    <a:pt x="65" y="80"/>
                    <a:pt x="64" y="81"/>
                  </a:cubicBezTo>
                  <a:cubicBezTo>
                    <a:pt x="64" y="80"/>
                    <a:pt x="62" y="80"/>
                    <a:pt x="61" y="80"/>
                  </a:cubicBezTo>
                  <a:cubicBezTo>
                    <a:pt x="60" y="78"/>
                    <a:pt x="58" y="75"/>
                    <a:pt x="56" y="74"/>
                  </a:cubicBezTo>
                  <a:cubicBezTo>
                    <a:pt x="55" y="74"/>
                    <a:pt x="55" y="73"/>
                    <a:pt x="54" y="73"/>
                  </a:cubicBezTo>
                  <a:cubicBezTo>
                    <a:pt x="53" y="72"/>
                    <a:pt x="52" y="71"/>
                    <a:pt x="51" y="71"/>
                  </a:cubicBezTo>
                  <a:cubicBezTo>
                    <a:pt x="48" y="70"/>
                    <a:pt x="45" y="73"/>
                    <a:pt x="45" y="75"/>
                  </a:cubicBezTo>
                  <a:cubicBezTo>
                    <a:pt x="45" y="76"/>
                    <a:pt x="45" y="76"/>
                    <a:pt x="44" y="77"/>
                  </a:cubicBezTo>
                  <a:cubicBezTo>
                    <a:pt x="44" y="78"/>
                    <a:pt x="43" y="79"/>
                    <a:pt x="43" y="81"/>
                  </a:cubicBezTo>
                  <a:cubicBezTo>
                    <a:pt x="42" y="84"/>
                    <a:pt x="43" y="88"/>
                    <a:pt x="46" y="90"/>
                  </a:cubicBezTo>
                  <a:cubicBezTo>
                    <a:pt x="48" y="92"/>
                    <a:pt x="52" y="93"/>
                    <a:pt x="55" y="92"/>
                  </a:cubicBezTo>
                  <a:cubicBezTo>
                    <a:pt x="55" y="92"/>
                    <a:pt x="56" y="91"/>
                    <a:pt x="56" y="91"/>
                  </a:cubicBezTo>
                  <a:cubicBezTo>
                    <a:pt x="56" y="91"/>
                    <a:pt x="57" y="91"/>
                    <a:pt x="57" y="91"/>
                  </a:cubicBezTo>
                  <a:cubicBezTo>
                    <a:pt x="65" y="104"/>
                    <a:pt x="77" y="113"/>
                    <a:pt x="85" y="127"/>
                  </a:cubicBezTo>
                  <a:cubicBezTo>
                    <a:pt x="94" y="141"/>
                    <a:pt x="101" y="156"/>
                    <a:pt x="107" y="173"/>
                  </a:cubicBezTo>
                  <a:cubicBezTo>
                    <a:pt x="107" y="173"/>
                    <a:pt x="107" y="173"/>
                    <a:pt x="107" y="173"/>
                  </a:cubicBezTo>
                  <a:cubicBezTo>
                    <a:pt x="100" y="175"/>
                    <a:pt x="93" y="175"/>
                    <a:pt x="86" y="176"/>
                  </a:cubicBezTo>
                  <a:cubicBezTo>
                    <a:pt x="86" y="171"/>
                    <a:pt x="85" y="164"/>
                    <a:pt x="83" y="160"/>
                  </a:cubicBezTo>
                  <a:cubicBezTo>
                    <a:pt x="80" y="156"/>
                    <a:pt x="75" y="155"/>
                    <a:pt x="70" y="154"/>
                  </a:cubicBezTo>
                  <a:cubicBezTo>
                    <a:pt x="52" y="150"/>
                    <a:pt x="34" y="137"/>
                    <a:pt x="24" y="121"/>
                  </a:cubicBezTo>
                  <a:moveTo>
                    <a:pt x="48" y="78"/>
                  </a:moveTo>
                  <a:cubicBezTo>
                    <a:pt x="49" y="81"/>
                    <a:pt x="53" y="80"/>
                    <a:pt x="52" y="77"/>
                  </a:cubicBezTo>
                  <a:cubicBezTo>
                    <a:pt x="54" y="79"/>
                    <a:pt x="56" y="82"/>
                    <a:pt x="55" y="83"/>
                  </a:cubicBezTo>
                  <a:cubicBezTo>
                    <a:pt x="55" y="84"/>
                    <a:pt x="55" y="85"/>
                    <a:pt x="56" y="86"/>
                  </a:cubicBezTo>
                  <a:cubicBezTo>
                    <a:pt x="56" y="86"/>
                    <a:pt x="55" y="87"/>
                    <a:pt x="55" y="87"/>
                  </a:cubicBezTo>
                  <a:cubicBezTo>
                    <a:pt x="51" y="87"/>
                    <a:pt x="48" y="85"/>
                    <a:pt x="48" y="81"/>
                  </a:cubicBezTo>
                  <a:cubicBezTo>
                    <a:pt x="48" y="80"/>
                    <a:pt x="48" y="79"/>
                    <a:pt x="48" y="78"/>
                  </a:cubicBezTo>
                  <a:cubicBezTo>
                    <a:pt x="48" y="78"/>
                    <a:pt x="48" y="78"/>
                    <a:pt x="48" y="78"/>
                  </a:cubicBezTo>
                  <a:cubicBezTo>
                    <a:pt x="48" y="78"/>
                    <a:pt x="48" y="78"/>
                    <a:pt x="48" y="78"/>
                  </a:cubicBezTo>
                  <a:moveTo>
                    <a:pt x="113" y="62"/>
                  </a:moveTo>
                  <a:cubicBezTo>
                    <a:pt x="113" y="61"/>
                    <a:pt x="114" y="60"/>
                    <a:pt x="114" y="59"/>
                  </a:cubicBezTo>
                  <a:cubicBezTo>
                    <a:pt x="115" y="60"/>
                    <a:pt x="116" y="61"/>
                    <a:pt x="117" y="62"/>
                  </a:cubicBezTo>
                  <a:cubicBezTo>
                    <a:pt x="117" y="63"/>
                    <a:pt x="117" y="63"/>
                    <a:pt x="117" y="63"/>
                  </a:cubicBezTo>
                  <a:cubicBezTo>
                    <a:pt x="117" y="63"/>
                    <a:pt x="117" y="64"/>
                    <a:pt x="117" y="64"/>
                  </a:cubicBezTo>
                  <a:cubicBezTo>
                    <a:pt x="116" y="67"/>
                    <a:pt x="112" y="65"/>
                    <a:pt x="113" y="62"/>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211"/>
            <p:cNvSpPr/>
            <p:nvPr/>
          </p:nvSpPr>
          <p:spPr bwMode="auto">
            <a:xfrm>
              <a:off x="3057771" y="2606109"/>
              <a:ext cx="169863" cy="165100"/>
            </a:xfrm>
            <a:custGeom>
              <a:avLst/>
              <a:gdLst>
                <a:gd name="T0" fmla="*/ 1 w 40"/>
                <a:gd name="T1" fmla="*/ 35 h 39"/>
                <a:gd name="T2" fmla="*/ 8 w 40"/>
                <a:gd name="T3" fmla="*/ 29 h 39"/>
                <a:gd name="T4" fmla="*/ 20 w 40"/>
                <a:gd name="T5" fmla="*/ 17 h 39"/>
                <a:gd name="T6" fmla="*/ 31 w 40"/>
                <a:gd name="T7" fmla="*/ 5 h 39"/>
                <a:gd name="T8" fmla="*/ 37 w 40"/>
                <a:gd name="T9" fmla="*/ 1 h 39"/>
                <a:gd name="T10" fmla="*/ 38 w 40"/>
                <a:gd name="T11" fmla="*/ 5 h 39"/>
                <a:gd name="T12" fmla="*/ 30 w 40"/>
                <a:gd name="T13" fmla="*/ 13 h 39"/>
                <a:gd name="T14" fmla="*/ 21 w 40"/>
                <a:gd name="T15" fmla="*/ 22 h 39"/>
                <a:gd name="T16" fmla="*/ 5 w 40"/>
                <a:gd name="T17" fmla="*/ 36 h 39"/>
                <a:gd name="T18" fmla="*/ 4 w 40"/>
                <a:gd name="T19" fmla="*/ 38 h 39"/>
                <a:gd name="T20" fmla="*/ 3 w 40"/>
                <a:gd name="T21" fmla="*/ 38 h 39"/>
                <a:gd name="T22" fmla="*/ 1 w 40"/>
                <a:gd name="T23" fmla="*/ 3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39">
                  <a:moveTo>
                    <a:pt x="1" y="35"/>
                  </a:moveTo>
                  <a:cubicBezTo>
                    <a:pt x="3" y="32"/>
                    <a:pt x="5" y="31"/>
                    <a:pt x="8" y="29"/>
                  </a:cubicBezTo>
                  <a:cubicBezTo>
                    <a:pt x="13" y="26"/>
                    <a:pt x="17" y="21"/>
                    <a:pt x="20" y="17"/>
                  </a:cubicBezTo>
                  <a:cubicBezTo>
                    <a:pt x="24" y="13"/>
                    <a:pt x="28" y="10"/>
                    <a:pt x="31" y="5"/>
                  </a:cubicBezTo>
                  <a:cubicBezTo>
                    <a:pt x="32" y="3"/>
                    <a:pt x="34" y="2"/>
                    <a:pt x="37" y="1"/>
                  </a:cubicBezTo>
                  <a:cubicBezTo>
                    <a:pt x="39" y="0"/>
                    <a:pt x="40" y="4"/>
                    <a:pt x="38" y="5"/>
                  </a:cubicBezTo>
                  <a:cubicBezTo>
                    <a:pt x="35" y="6"/>
                    <a:pt x="32" y="10"/>
                    <a:pt x="30" y="13"/>
                  </a:cubicBezTo>
                  <a:cubicBezTo>
                    <a:pt x="28" y="16"/>
                    <a:pt x="24" y="19"/>
                    <a:pt x="21" y="22"/>
                  </a:cubicBezTo>
                  <a:cubicBezTo>
                    <a:pt x="17" y="27"/>
                    <a:pt x="10" y="31"/>
                    <a:pt x="5" y="36"/>
                  </a:cubicBezTo>
                  <a:cubicBezTo>
                    <a:pt x="5" y="37"/>
                    <a:pt x="5" y="37"/>
                    <a:pt x="4" y="38"/>
                  </a:cubicBezTo>
                  <a:cubicBezTo>
                    <a:pt x="3" y="38"/>
                    <a:pt x="3" y="38"/>
                    <a:pt x="3" y="38"/>
                  </a:cubicBezTo>
                  <a:cubicBezTo>
                    <a:pt x="1" y="39"/>
                    <a:pt x="0" y="36"/>
                    <a:pt x="1" y="35"/>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212"/>
            <p:cNvSpPr/>
            <p:nvPr/>
          </p:nvSpPr>
          <p:spPr bwMode="auto">
            <a:xfrm>
              <a:off x="2951408" y="2372747"/>
              <a:ext cx="157163" cy="185738"/>
            </a:xfrm>
            <a:custGeom>
              <a:avLst/>
              <a:gdLst>
                <a:gd name="T0" fmla="*/ 1 w 37"/>
                <a:gd name="T1" fmla="*/ 41 h 44"/>
                <a:gd name="T2" fmla="*/ 15 w 37"/>
                <a:gd name="T3" fmla="*/ 20 h 44"/>
                <a:gd name="T4" fmla="*/ 34 w 37"/>
                <a:gd name="T5" fmla="*/ 0 h 44"/>
                <a:gd name="T6" fmla="*/ 36 w 37"/>
                <a:gd name="T7" fmla="*/ 2 h 44"/>
                <a:gd name="T8" fmla="*/ 36 w 37"/>
                <a:gd name="T9" fmla="*/ 3 h 44"/>
                <a:gd name="T10" fmla="*/ 34 w 37"/>
                <a:gd name="T11" fmla="*/ 5 h 44"/>
                <a:gd name="T12" fmla="*/ 20 w 37"/>
                <a:gd name="T13" fmla="*/ 20 h 44"/>
                <a:gd name="T14" fmla="*/ 11 w 37"/>
                <a:gd name="T15" fmla="*/ 31 h 44"/>
                <a:gd name="T16" fmla="*/ 6 w 37"/>
                <a:gd name="T17" fmla="*/ 39 h 44"/>
                <a:gd name="T18" fmla="*/ 6 w 37"/>
                <a:gd name="T19" fmla="*/ 40 h 44"/>
                <a:gd name="T20" fmla="*/ 4 w 37"/>
                <a:gd name="T21" fmla="*/ 43 h 44"/>
                <a:gd name="T22" fmla="*/ 1 w 37"/>
                <a:gd name="T23" fmla="*/ 4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44">
                  <a:moveTo>
                    <a:pt x="1" y="41"/>
                  </a:moveTo>
                  <a:cubicBezTo>
                    <a:pt x="2" y="33"/>
                    <a:pt x="10" y="26"/>
                    <a:pt x="15" y="20"/>
                  </a:cubicBezTo>
                  <a:cubicBezTo>
                    <a:pt x="21" y="13"/>
                    <a:pt x="25" y="4"/>
                    <a:pt x="34" y="0"/>
                  </a:cubicBezTo>
                  <a:cubicBezTo>
                    <a:pt x="35" y="0"/>
                    <a:pt x="36" y="1"/>
                    <a:pt x="36" y="2"/>
                  </a:cubicBezTo>
                  <a:cubicBezTo>
                    <a:pt x="36" y="3"/>
                    <a:pt x="36" y="3"/>
                    <a:pt x="36" y="3"/>
                  </a:cubicBezTo>
                  <a:cubicBezTo>
                    <a:pt x="37" y="4"/>
                    <a:pt x="35" y="6"/>
                    <a:pt x="34" y="5"/>
                  </a:cubicBezTo>
                  <a:cubicBezTo>
                    <a:pt x="27" y="8"/>
                    <a:pt x="24" y="15"/>
                    <a:pt x="20" y="20"/>
                  </a:cubicBezTo>
                  <a:cubicBezTo>
                    <a:pt x="17" y="24"/>
                    <a:pt x="14" y="27"/>
                    <a:pt x="11" y="31"/>
                  </a:cubicBezTo>
                  <a:cubicBezTo>
                    <a:pt x="10" y="33"/>
                    <a:pt x="7" y="36"/>
                    <a:pt x="6" y="39"/>
                  </a:cubicBezTo>
                  <a:cubicBezTo>
                    <a:pt x="6" y="39"/>
                    <a:pt x="6" y="39"/>
                    <a:pt x="6" y="40"/>
                  </a:cubicBezTo>
                  <a:cubicBezTo>
                    <a:pt x="5" y="41"/>
                    <a:pt x="5" y="42"/>
                    <a:pt x="4" y="43"/>
                  </a:cubicBezTo>
                  <a:cubicBezTo>
                    <a:pt x="3" y="44"/>
                    <a:pt x="0" y="43"/>
                    <a:pt x="1" y="41"/>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213"/>
            <p:cNvSpPr/>
            <p:nvPr/>
          </p:nvSpPr>
          <p:spPr bwMode="auto">
            <a:xfrm>
              <a:off x="2760908" y="2266384"/>
              <a:ext cx="114300" cy="258763"/>
            </a:xfrm>
            <a:custGeom>
              <a:avLst/>
              <a:gdLst>
                <a:gd name="T0" fmla="*/ 1 w 27"/>
                <a:gd name="T1" fmla="*/ 55 h 61"/>
                <a:gd name="T2" fmla="*/ 1 w 27"/>
                <a:gd name="T3" fmla="*/ 54 h 61"/>
                <a:gd name="T4" fmla="*/ 11 w 27"/>
                <a:gd name="T5" fmla="*/ 22 h 61"/>
                <a:gd name="T6" fmla="*/ 23 w 27"/>
                <a:gd name="T7" fmla="*/ 2 h 61"/>
                <a:gd name="T8" fmla="*/ 25 w 27"/>
                <a:gd name="T9" fmla="*/ 5 h 61"/>
                <a:gd name="T10" fmla="*/ 13 w 27"/>
                <a:gd name="T11" fmla="*/ 29 h 61"/>
                <a:gd name="T12" fmla="*/ 5 w 27"/>
                <a:gd name="T13" fmla="*/ 59 h 61"/>
                <a:gd name="T14" fmla="*/ 1 w 27"/>
                <a:gd name="T15" fmla="*/ 59 h 61"/>
                <a:gd name="T16" fmla="*/ 1 w 27"/>
                <a:gd name="T17" fmla="*/ 5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61">
                  <a:moveTo>
                    <a:pt x="1" y="55"/>
                  </a:moveTo>
                  <a:cubicBezTo>
                    <a:pt x="1" y="54"/>
                    <a:pt x="1" y="54"/>
                    <a:pt x="1" y="54"/>
                  </a:cubicBezTo>
                  <a:cubicBezTo>
                    <a:pt x="4" y="43"/>
                    <a:pt x="7" y="32"/>
                    <a:pt x="11" y="22"/>
                  </a:cubicBezTo>
                  <a:cubicBezTo>
                    <a:pt x="13" y="16"/>
                    <a:pt x="16" y="5"/>
                    <a:pt x="23" y="2"/>
                  </a:cubicBezTo>
                  <a:cubicBezTo>
                    <a:pt x="25" y="0"/>
                    <a:pt x="27" y="4"/>
                    <a:pt x="25" y="5"/>
                  </a:cubicBezTo>
                  <a:cubicBezTo>
                    <a:pt x="18" y="9"/>
                    <a:pt x="16" y="22"/>
                    <a:pt x="13" y="29"/>
                  </a:cubicBezTo>
                  <a:cubicBezTo>
                    <a:pt x="9" y="38"/>
                    <a:pt x="6" y="48"/>
                    <a:pt x="5" y="59"/>
                  </a:cubicBezTo>
                  <a:cubicBezTo>
                    <a:pt x="4" y="61"/>
                    <a:pt x="1" y="61"/>
                    <a:pt x="1" y="59"/>
                  </a:cubicBezTo>
                  <a:cubicBezTo>
                    <a:pt x="0" y="57"/>
                    <a:pt x="0" y="57"/>
                    <a:pt x="1" y="55"/>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214"/>
            <p:cNvSpPr/>
            <p:nvPr/>
          </p:nvSpPr>
          <p:spPr bwMode="auto">
            <a:xfrm>
              <a:off x="2540246" y="2220347"/>
              <a:ext cx="60325" cy="300038"/>
            </a:xfrm>
            <a:custGeom>
              <a:avLst/>
              <a:gdLst>
                <a:gd name="T0" fmla="*/ 2 w 14"/>
                <a:gd name="T1" fmla="*/ 38 h 71"/>
                <a:gd name="T2" fmla="*/ 3 w 14"/>
                <a:gd name="T3" fmla="*/ 3 h 71"/>
                <a:gd name="T4" fmla="*/ 7 w 14"/>
                <a:gd name="T5" fmla="*/ 4 h 71"/>
                <a:gd name="T6" fmla="*/ 6 w 14"/>
                <a:gd name="T7" fmla="*/ 34 h 71"/>
                <a:gd name="T8" fmla="*/ 11 w 14"/>
                <a:gd name="T9" fmla="*/ 67 h 71"/>
                <a:gd name="T10" fmla="*/ 12 w 14"/>
                <a:gd name="T11" fmla="*/ 71 h 71"/>
                <a:gd name="T12" fmla="*/ 10 w 14"/>
                <a:gd name="T13" fmla="*/ 71 h 71"/>
                <a:gd name="T14" fmla="*/ 7 w 14"/>
                <a:gd name="T15" fmla="*/ 70 h 71"/>
                <a:gd name="T16" fmla="*/ 2 w 14"/>
                <a:gd name="T17" fmla="*/ 3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71">
                  <a:moveTo>
                    <a:pt x="2" y="38"/>
                  </a:moveTo>
                  <a:cubicBezTo>
                    <a:pt x="1" y="27"/>
                    <a:pt x="0" y="14"/>
                    <a:pt x="3" y="3"/>
                  </a:cubicBezTo>
                  <a:cubicBezTo>
                    <a:pt x="4" y="0"/>
                    <a:pt x="8" y="1"/>
                    <a:pt x="7" y="4"/>
                  </a:cubicBezTo>
                  <a:cubicBezTo>
                    <a:pt x="4" y="13"/>
                    <a:pt x="5" y="24"/>
                    <a:pt x="6" y="34"/>
                  </a:cubicBezTo>
                  <a:cubicBezTo>
                    <a:pt x="7" y="45"/>
                    <a:pt x="9" y="56"/>
                    <a:pt x="11" y="67"/>
                  </a:cubicBezTo>
                  <a:cubicBezTo>
                    <a:pt x="13" y="66"/>
                    <a:pt x="14" y="70"/>
                    <a:pt x="12" y="71"/>
                  </a:cubicBezTo>
                  <a:cubicBezTo>
                    <a:pt x="10" y="71"/>
                    <a:pt x="10" y="71"/>
                    <a:pt x="10" y="71"/>
                  </a:cubicBezTo>
                  <a:cubicBezTo>
                    <a:pt x="9" y="71"/>
                    <a:pt x="7" y="71"/>
                    <a:pt x="7" y="70"/>
                  </a:cubicBezTo>
                  <a:cubicBezTo>
                    <a:pt x="5" y="59"/>
                    <a:pt x="4" y="49"/>
                    <a:pt x="2" y="38"/>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215"/>
            <p:cNvSpPr/>
            <p:nvPr/>
          </p:nvSpPr>
          <p:spPr bwMode="auto">
            <a:xfrm>
              <a:off x="2291008" y="2360047"/>
              <a:ext cx="160338" cy="249238"/>
            </a:xfrm>
            <a:custGeom>
              <a:avLst/>
              <a:gdLst>
                <a:gd name="T0" fmla="*/ 4 w 38"/>
                <a:gd name="T1" fmla="*/ 2 h 59"/>
                <a:gd name="T2" fmla="*/ 15 w 38"/>
                <a:gd name="T3" fmla="*/ 29 h 59"/>
                <a:gd name="T4" fmla="*/ 35 w 38"/>
                <a:gd name="T5" fmla="*/ 53 h 59"/>
                <a:gd name="T6" fmla="*/ 36 w 38"/>
                <a:gd name="T7" fmla="*/ 57 h 59"/>
                <a:gd name="T8" fmla="*/ 19 w 38"/>
                <a:gd name="T9" fmla="*/ 42 h 59"/>
                <a:gd name="T10" fmla="*/ 0 w 38"/>
                <a:gd name="T11" fmla="*/ 4 h 59"/>
                <a:gd name="T12" fmla="*/ 4 w 38"/>
                <a:gd name="T13" fmla="*/ 2 h 59"/>
              </a:gdLst>
              <a:ahLst/>
              <a:cxnLst>
                <a:cxn ang="0">
                  <a:pos x="T0" y="T1"/>
                </a:cxn>
                <a:cxn ang="0">
                  <a:pos x="T2" y="T3"/>
                </a:cxn>
                <a:cxn ang="0">
                  <a:pos x="T4" y="T5"/>
                </a:cxn>
                <a:cxn ang="0">
                  <a:pos x="T6" y="T7"/>
                </a:cxn>
                <a:cxn ang="0">
                  <a:pos x="T8" y="T9"/>
                </a:cxn>
                <a:cxn ang="0">
                  <a:pos x="T10" y="T11"/>
                </a:cxn>
                <a:cxn ang="0">
                  <a:pos x="T12" y="T13"/>
                </a:cxn>
              </a:cxnLst>
              <a:rect l="0" t="0" r="r" b="b"/>
              <a:pathLst>
                <a:path w="38" h="59">
                  <a:moveTo>
                    <a:pt x="4" y="2"/>
                  </a:moveTo>
                  <a:cubicBezTo>
                    <a:pt x="7" y="12"/>
                    <a:pt x="10" y="21"/>
                    <a:pt x="15" y="29"/>
                  </a:cubicBezTo>
                  <a:cubicBezTo>
                    <a:pt x="18" y="34"/>
                    <a:pt x="30" y="54"/>
                    <a:pt x="35" y="53"/>
                  </a:cubicBezTo>
                  <a:cubicBezTo>
                    <a:pt x="37" y="53"/>
                    <a:pt x="38" y="57"/>
                    <a:pt x="36" y="57"/>
                  </a:cubicBezTo>
                  <a:cubicBezTo>
                    <a:pt x="28" y="59"/>
                    <a:pt x="23" y="47"/>
                    <a:pt x="19" y="42"/>
                  </a:cubicBezTo>
                  <a:cubicBezTo>
                    <a:pt x="11" y="29"/>
                    <a:pt x="5" y="18"/>
                    <a:pt x="0" y="4"/>
                  </a:cubicBezTo>
                  <a:cubicBezTo>
                    <a:pt x="0" y="1"/>
                    <a:pt x="3" y="0"/>
                    <a:pt x="4" y="2"/>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216"/>
            <p:cNvSpPr/>
            <p:nvPr/>
          </p:nvSpPr>
          <p:spPr bwMode="auto">
            <a:xfrm>
              <a:off x="2048121" y="2644209"/>
              <a:ext cx="301625" cy="96838"/>
            </a:xfrm>
            <a:custGeom>
              <a:avLst/>
              <a:gdLst>
                <a:gd name="T0" fmla="*/ 4 w 71"/>
                <a:gd name="T1" fmla="*/ 2 h 23"/>
                <a:gd name="T2" fmla="*/ 15 w 71"/>
                <a:gd name="T3" fmla="*/ 5 h 23"/>
                <a:gd name="T4" fmla="*/ 31 w 71"/>
                <a:gd name="T5" fmla="*/ 10 h 23"/>
                <a:gd name="T6" fmla="*/ 68 w 71"/>
                <a:gd name="T7" fmla="*/ 16 h 23"/>
                <a:gd name="T8" fmla="*/ 69 w 71"/>
                <a:gd name="T9" fmla="*/ 20 h 23"/>
                <a:gd name="T10" fmla="*/ 30 w 71"/>
                <a:gd name="T11" fmla="*/ 14 h 23"/>
                <a:gd name="T12" fmla="*/ 7 w 71"/>
                <a:gd name="T13" fmla="*/ 8 h 23"/>
                <a:gd name="T14" fmla="*/ 1 w 71"/>
                <a:gd name="T15" fmla="*/ 5 h 23"/>
                <a:gd name="T16" fmla="*/ 4 w 71"/>
                <a:gd name="T17"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23">
                  <a:moveTo>
                    <a:pt x="4" y="2"/>
                  </a:moveTo>
                  <a:cubicBezTo>
                    <a:pt x="6" y="4"/>
                    <a:pt x="14" y="5"/>
                    <a:pt x="15" y="5"/>
                  </a:cubicBezTo>
                  <a:cubicBezTo>
                    <a:pt x="21" y="6"/>
                    <a:pt x="26" y="8"/>
                    <a:pt x="31" y="10"/>
                  </a:cubicBezTo>
                  <a:cubicBezTo>
                    <a:pt x="43" y="15"/>
                    <a:pt x="55" y="19"/>
                    <a:pt x="68" y="16"/>
                  </a:cubicBezTo>
                  <a:cubicBezTo>
                    <a:pt x="70" y="16"/>
                    <a:pt x="71" y="20"/>
                    <a:pt x="69" y="20"/>
                  </a:cubicBezTo>
                  <a:cubicBezTo>
                    <a:pt x="55" y="23"/>
                    <a:pt x="43" y="19"/>
                    <a:pt x="30" y="14"/>
                  </a:cubicBezTo>
                  <a:cubicBezTo>
                    <a:pt x="22" y="11"/>
                    <a:pt x="15" y="8"/>
                    <a:pt x="7" y="8"/>
                  </a:cubicBezTo>
                  <a:cubicBezTo>
                    <a:pt x="4" y="7"/>
                    <a:pt x="3" y="7"/>
                    <a:pt x="1" y="5"/>
                  </a:cubicBezTo>
                  <a:cubicBezTo>
                    <a:pt x="0" y="2"/>
                    <a:pt x="3" y="0"/>
                    <a:pt x="4" y="2"/>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217"/>
            <p:cNvSpPr/>
            <p:nvPr/>
          </p:nvSpPr>
          <p:spPr bwMode="auto">
            <a:xfrm>
              <a:off x="2065583" y="2868047"/>
              <a:ext cx="271463" cy="42863"/>
            </a:xfrm>
            <a:custGeom>
              <a:avLst/>
              <a:gdLst>
                <a:gd name="T0" fmla="*/ 3 w 64"/>
                <a:gd name="T1" fmla="*/ 5 h 10"/>
                <a:gd name="T2" fmla="*/ 60 w 64"/>
                <a:gd name="T3" fmla="*/ 2 h 10"/>
                <a:gd name="T4" fmla="*/ 62 w 64"/>
                <a:gd name="T5" fmla="*/ 5 h 10"/>
                <a:gd name="T6" fmla="*/ 4 w 64"/>
                <a:gd name="T7" fmla="*/ 9 h 10"/>
                <a:gd name="T8" fmla="*/ 3 w 64"/>
                <a:gd name="T9" fmla="*/ 5 h 10"/>
              </a:gdLst>
              <a:ahLst/>
              <a:cxnLst>
                <a:cxn ang="0">
                  <a:pos x="T0" y="T1"/>
                </a:cxn>
                <a:cxn ang="0">
                  <a:pos x="T2" y="T3"/>
                </a:cxn>
                <a:cxn ang="0">
                  <a:pos x="T4" y="T5"/>
                </a:cxn>
                <a:cxn ang="0">
                  <a:pos x="T6" y="T7"/>
                </a:cxn>
                <a:cxn ang="0">
                  <a:pos x="T8" y="T9"/>
                </a:cxn>
              </a:cxnLst>
              <a:rect l="0" t="0" r="r" b="b"/>
              <a:pathLst>
                <a:path w="64" h="10">
                  <a:moveTo>
                    <a:pt x="3" y="5"/>
                  </a:moveTo>
                  <a:cubicBezTo>
                    <a:pt x="22" y="0"/>
                    <a:pt x="41" y="5"/>
                    <a:pt x="60" y="2"/>
                  </a:cubicBezTo>
                  <a:cubicBezTo>
                    <a:pt x="63" y="1"/>
                    <a:pt x="64" y="5"/>
                    <a:pt x="62" y="5"/>
                  </a:cubicBezTo>
                  <a:cubicBezTo>
                    <a:pt x="43" y="9"/>
                    <a:pt x="23" y="4"/>
                    <a:pt x="4" y="9"/>
                  </a:cubicBezTo>
                  <a:cubicBezTo>
                    <a:pt x="1" y="10"/>
                    <a:pt x="0" y="6"/>
                    <a:pt x="3" y="5"/>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218"/>
            <p:cNvSpPr/>
            <p:nvPr/>
          </p:nvSpPr>
          <p:spPr bwMode="auto">
            <a:xfrm>
              <a:off x="2164008" y="3068072"/>
              <a:ext cx="236538" cy="207963"/>
            </a:xfrm>
            <a:custGeom>
              <a:avLst/>
              <a:gdLst>
                <a:gd name="T0" fmla="*/ 2 w 56"/>
                <a:gd name="T1" fmla="*/ 44 h 49"/>
                <a:gd name="T2" fmla="*/ 52 w 56"/>
                <a:gd name="T3" fmla="*/ 1 h 49"/>
                <a:gd name="T4" fmla="*/ 53 w 56"/>
                <a:gd name="T5" fmla="*/ 5 h 49"/>
                <a:gd name="T6" fmla="*/ 5 w 56"/>
                <a:gd name="T7" fmla="*/ 46 h 49"/>
                <a:gd name="T8" fmla="*/ 2 w 56"/>
                <a:gd name="T9" fmla="*/ 44 h 49"/>
              </a:gdLst>
              <a:ahLst/>
              <a:cxnLst>
                <a:cxn ang="0">
                  <a:pos x="T0" y="T1"/>
                </a:cxn>
                <a:cxn ang="0">
                  <a:pos x="T2" y="T3"/>
                </a:cxn>
                <a:cxn ang="0">
                  <a:pos x="T4" y="T5"/>
                </a:cxn>
                <a:cxn ang="0">
                  <a:pos x="T6" y="T7"/>
                </a:cxn>
                <a:cxn ang="0">
                  <a:pos x="T8" y="T9"/>
                </a:cxn>
              </a:cxnLst>
              <a:rect l="0" t="0" r="r" b="b"/>
              <a:pathLst>
                <a:path w="56" h="49">
                  <a:moveTo>
                    <a:pt x="2" y="44"/>
                  </a:moveTo>
                  <a:cubicBezTo>
                    <a:pt x="12" y="26"/>
                    <a:pt x="32" y="8"/>
                    <a:pt x="52" y="1"/>
                  </a:cubicBezTo>
                  <a:cubicBezTo>
                    <a:pt x="55" y="0"/>
                    <a:pt x="56" y="4"/>
                    <a:pt x="53" y="5"/>
                  </a:cubicBezTo>
                  <a:cubicBezTo>
                    <a:pt x="34" y="11"/>
                    <a:pt x="15" y="29"/>
                    <a:pt x="5" y="46"/>
                  </a:cubicBezTo>
                  <a:cubicBezTo>
                    <a:pt x="4" y="49"/>
                    <a:pt x="0" y="47"/>
                    <a:pt x="2" y="44"/>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219"/>
            <p:cNvSpPr/>
            <p:nvPr/>
          </p:nvSpPr>
          <p:spPr bwMode="auto">
            <a:xfrm>
              <a:off x="3103808" y="2928372"/>
              <a:ext cx="266700" cy="50800"/>
            </a:xfrm>
            <a:custGeom>
              <a:avLst/>
              <a:gdLst>
                <a:gd name="T0" fmla="*/ 4 w 63"/>
                <a:gd name="T1" fmla="*/ 1 h 12"/>
                <a:gd name="T2" fmla="*/ 31 w 63"/>
                <a:gd name="T3" fmla="*/ 4 h 12"/>
                <a:gd name="T4" fmla="*/ 60 w 63"/>
                <a:gd name="T5" fmla="*/ 7 h 12"/>
                <a:gd name="T6" fmla="*/ 60 w 63"/>
                <a:gd name="T7" fmla="*/ 11 h 12"/>
                <a:gd name="T8" fmla="*/ 60 w 63"/>
                <a:gd name="T9" fmla="*/ 11 h 12"/>
                <a:gd name="T10" fmla="*/ 58 w 63"/>
                <a:gd name="T11" fmla="*/ 11 h 12"/>
                <a:gd name="T12" fmla="*/ 28 w 63"/>
                <a:gd name="T13" fmla="*/ 8 h 12"/>
                <a:gd name="T14" fmla="*/ 3 w 63"/>
                <a:gd name="T15" fmla="*/ 5 h 12"/>
                <a:gd name="T16" fmla="*/ 4 w 63"/>
                <a:gd name="T1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12">
                  <a:moveTo>
                    <a:pt x="4" y="1"/>
                  </a:moveTo>
                  <a:cubicBezTo>
                    <a:pt x="13" y="4"/>
                    <a:pt x="21" y="3"/>
                    <a:pt x="31" y="4"/>
                  </a:cubicBezTo>
                  <a:cubicBezTo>
                    <a:pt x="40" y="5"/>
                    <a:pt x="50" y="8"/>
                    <a:pt x="60" y="7"/>
                  </a:cubicBezTo>
                  <a:cubicBezTo>
                    <a:pt x="62" y="7"/>
                    <a:pt x="63" y="10"/>
                    <a:pt x="60" y="11"/>
                  </a:cubicBezTo>
                  <a:cubicBezTo>
                    <a:pt x="60" y="11"/>
                    <a:pt x="60" y="11"/>
                    <a:pt x="60" y="11"/>
                  </a:cubicBezTo>
                  <a:cubicBezTo>
                    <a:pt x="59" y="12"/>
                    <a:pt x="59" y="11"/>
                    <a:pt x="58" y="11"/>
                  </a:cubicBezTo>
                  <a:cubicBezTo>
                    <a:pt x="48" y="12"/>
                    <a:pt x="38" y="9"/>
                    <a:pt x="28" y="8"/>
                  </a:cubicBezTo>
                  <a:cubicBezTo>
                    <a:pt x="19" y="7"/>
                    <a:pt x="12" y="8"/>
                    <a:pt x="3" y="5"/>
                  </a:cubicBezTo>
                  <a:cubicBezTo>
                    <a:pt x="0" y="4"/>
                    <a:pt x="1" y="0"/>
                    <a:pt x="4" y="1"/>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220"/>
            <p:cNvSpPr>
              <a:spLocks noEditPoints="1"/>
            </p:cNvSpPr>
            <p:nvPr/>
          </p:nvSpPr>
          <p:spPr bwMode="auto">
            <a:xfrm>
              <a:off x="5540621" y="2583884"/>
              <a:ext cx="704850" cy="788988"/>
            </a:xfrm>
            <a:custGeom>
              <a:avLst/>
              <a:gdLst>
                <a:gd name="T0" fmla="*/ 12 w 166"/>
                <a:gd name="T1" fmla="*/ 141 h 186"/>
                <a:gd name="T2" fmla="*/ 62 w 166"/>
                <a:gd name="T3" fmla="*/ 141 h 186"/>
                <a:gd name="T4" fmla="*/ 74 w 166"/>
                <a:gd name="T5" fmla="*/ 176 h 186"/>
                <a:gd name="T6" fmla="*/ 102 w 166"/>
                <a:gd name="T7" fmla="*/ 172 h 186"/>
                <a:gd name="T8" fmla="*/ 118 w 166"/>
                <a:gd name="T9" fmla="*/ 142 h 186"/>
                <a:gd name="T10" fmla="*/ 165 w 166"/>
                <a:gd name="T11" fmla="*/ 137 h 186"/>
                <a:gd name="T12" fmla="*/ 139 w 166"/>
                <a:gd name="T13" fmla="*/ 98 h 186"/>
                <a:gd name="T14" fmla="*/ 163 w 166"/>
                <a:gd name="T15" fmla="*/ 56 h 186"/>
                <a:gd name="T16" fmla="*/ 112 w 166"/>
                <a:gd name="T17" fmla="*/ 56 h 186"/>
                <a:gd name="T18" fmla="*/ 98 w 166"/>
                <a:gd name="T19" fmla="*/ 18 h 186"/>
                <a:gd name="T20" fmla="*/ 72 w 166"/>
                <a:gd name="T21" fmla="*/ 24 h 186"/>
                <a:gd name="T22" fmla="*/ 46 w 166"/>
                <a:gd name="T23" fmla="*/ 52 h 186"/>
                <a:gd name="T24" fmla="*/ 17 w 166"/>
                <a:gd name="T25" fmla="*/ 79 h 186"/>
                <a:gd name="T26" fmla="*/ 28 w 166"/>
                <a:gd name="T27" fmla="*/ 105 h 186"/>
                <a:gd name="T28" fmla="*/ 106 w 166"/>
                <a:gd name="T29" fmla="*/ 152 h 186"/>
                <a:gd name="T30" fmla="*/ 76 w 166"/>
                <a:gd name="T31" fmla="*/ 172 h 186"/>
                <a:gd name="T32" fmla="*/ 65 w 166"/>
                <a:gd name="T33" fmla="*/ 140 h 186"/>
                <a:gd name="T34" fmla="*/ 109 w 166"/>
                <a:gd name="T35" fmla="*/ 139 h 186"/>
                <a:gd name="T36" fmla="*/ 58 w 166"/>
                <a:gd name="T37" fmla="*/ 98 h 186"/>
                <a:gd name="T38" fmla="*/ 41 w 166"/>
                <a:gd name="T39" fmla="*/ 98 h 186"/>
                <a:gd name="T40" fmla="*/ 59 w 166"/>
                <a:gd name="T41" fmla="*/ 85 h 186"/>
                <a:gd name="T42" fmla="*/ 62 w 166"/>
                <a:gd name="T43" fmla="*/ 98 h 186"/>
                <a:gd name="T44" fmla="*/ 87 w 166"/>
                <a:gd name="T45" fmla="*/ 70 h 186"/>
                <a:gd name="T46" fmla="*/ 112 w 166"/>
                <a:gd name="T47" fmla="*/ 113 h 186"/>
                <a:gd name="T48" fmla="*/ 87 w 166"/>
                <a:gd name="T49" fmla="*/ 126 h 186"/>
                <a:gd name="T50" fmla="*/ 62 w 166"/>
                <a:gd name="T51" fmla="*/ 113 h 186"/>
                <a:gd name="T52" fmla="*/ 63 w 166"/>
                <a:gd name="T53" fmla="*/ 79 h 186"/>
                <a:gd name="T54" fmla="*/ 83 w 166"/>
                <a:gd name="T55" fmla="*/ 68 h 186"/>
                <a:gd name="T56" fmla="*/ 63 w 166"/>
                <a:gd name="T57" fmla="*/ 79 h 186"/>
                <a:gd name="T58" fmla="*/ 109 w 166"/>
                <a:gd name="T59" fmla="*/ 61 h 186"/>
                <a:gd name="T60" fmla="*/ 91 w 166"/>
                <a:gd name="T61" fmla="*/ 68 h 186"/>
                <a:gd name="T62" fmla="*/ 115 w 166"/>
                <a:gd name="T63" fmla="*/ 85 h 186"/>
                <a:gd name="T64" fmla="*/ 115 w 166"/>
                <a:gd name="T65" fmla="*/ 111 h 186"/>
                <a:gd name="T66" fmla="*/ 101 w 166"/>
                <a:gd name="T67" fmla="*/ 123 h 186"/>
                <a:gd name="T68" fmla="*/ 110 w 166"/>
                <a:gd name="T69" fmla="*/ 136 h 186"/>
                <a:gd name="T70" fmla="*/ 101 w 166"/>
                <a:gd name="T71" fmla="*/ 123 h 186"/>
                <a:gd name="T72" fmla="*/ 83 w 166"/>
                <a:gd name="T73" fmla="*/ 128 h 186"/>
                <a:gd name="T74" fmla="*/ 63 w 166"/>
                <a:gd name="T75" fmla="*/ 117 h 186"/>
                <a:gd name="T76" fmla="*/ 161 w 166"/>
                <a:gd name="T77" fmla="*/ 132 h 186"/>
                <a:gd name="T78" fmla="*/ 114 w 166"/>
                <a:gd name="T79" fmla="*/ 137 h 186"/>
                <a:gd name="T80" fmla="*/ 115 w 166"/>
                <a:gd name="T81" fmla="*/ 115 h 186"/>
                <a:gd name="T82" fmla="*/ 145 w 166"/>
                <a:gd name="T83" fmla="*/ 108 h 186"/>
                <a:gd name="T84" fmla="*/ 130 w 166"/>
                <a:gd name="T85" fmla="*/ 55 h 186"/>
                <a:gd name="T86" fmla="*/ 154 w 166"/>
                <a:gd name="T87" fmla="*/ 78 h 186"/>
                <a:gd name="T88" fmla="*/ 115 w 166"/>
                <a:gd name="T89" fmla="*/ 81 h 186"/>
                <a:gd name="T90" fmla="*/ 130 w 166"/>
                <a:gd name="T91" fmla="*/ 55 h 186"/>
                <a:gd name="T92" fmla="*/ 79 w 166"/>
                <a:gd name="T93" fmla="*/ 19 h 186"/>
                <a:gd name="T94" fmla="*/ 109 w 166"/>
                <a:gd name="T95" fmla="*/ 57 h 186"/>
                <a:gd name="T96" fmla="*/ 87 w 166"/>
                <a:gd name="T97" fmla="*/ 66 h 186"/>
                <a:gd name="T98" fmla="*/ 67 w 166"/>
                <a:gd name="T99" fmla="*/ 50 h 186"/>
                <a:gd name="T100" fmla="*/ 14 w 166"/>
                <a:gd name="T101" fmla="*/ 68 h 186"/>
                <a:gd name="T102" fmla="*/ 61 w 166"/>
                <a:gd name="T103" fmla="*/ 59 h 186"/>
                <a:gd name="T104" fmla="*/ 38 w 166"/>
                <a:gd name="T105" fmla="*/ 96 h 186"/>
                <a:gd name="T106" fmla="*/ 59 w 166"/>
                <a:gd name="T107" fmla="*/ 115 h 186"/>
                <a:gd name="T108" fmla="*/ 52 w 166"/>
                <a:gd name="T109" fmla="*/ 140 h 186"/>
                <a:gd name="T110" fmla="*/ 38 w 166"/>
                <a:gd name="T111" fmla="*/ 101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6" h="186">
                  <a:moveTo>
                    <a:pt x="11" y="127"/>
                  </a:moveTo>
                  <a:cubicBezTo>
                    <a:pt x="9" y="132"/>
                    <a:pt x="9" y="137"/>
                    <a:pt x="12" y="141"/>
                  </a:cubicBezTo>
                  <a:cubicBezTo>
                    <a:pt x="16" y="146"/>
                    <a:pt x="24" y="147"/>
                    <a:pt x="29" y="147"/>
                  </a:cubicBezTo>
                  <a:cubicBezTo>
                    <a:pt x="40" y="147"/>
                    <a:pt x="51" y="144"/>
                    <a:pt x="62" y="141"/>
                  </a:cubicBezTo>
                  <a:cubicBezTo>
                    <a:pt x="62" y="142"/>
                    <a:pt x="63" y="143"/>
                    <a:pt x="63" y="144"/>
                  </a:cubicBezTo>
                  <a:cubicBezTo>
                    <a:pt x="65" y="155"/>
                    <a:pt x="68" y="166"/>
                    <a:pt x="74" y="176"/>
                  </a:cubicBezTo>
                  <a:cubicBezTo>
                    <a:pt x="77" y="181"/>
                    <a:pt x="82" y="186"/>
                    <a:pt x="88" y="185"/>
                  </a:cubicBezTo>
                  <a:cubicBezTo>
                    <a:pt x="95" y="184"/>
                    <a:pt x="99" y="177"/>
                    <a:pt x="102" y="172"/>
                  </a:cubicBezTo>
                  <a:cubicBezTo>
                    <a:pt x="108" y="162"/>
                    <a:pt x="110" y="151"/>
                    <a:pt x="112" y="140"/>
                  </a:cubicBezTo>
                  <a:cubicBezTo>
                    <a:pt x="114" y="141"/>
                    <a:pt x="116" y="141"/>
                    <a:pt x="118" y="142"/>
                  </a:cubicBezTo>
                  <a:cubicBezTo>
                    <a:pt x="129" y="145"/>
                    <a:pt x="140" y="148"/>
                    <a:pt x="151" y="146"/>
                  </a:cubicBezTo>
                  <a:cubicBezTo>
                    <a:pt x="157" y="146"/>
                    <a:pt x="163" y="143"/>
                    <a:pt x="165" y="137"/>
                  </a:cubicBezTo>
                  <a:cubicBezTo>
                    <a:pt x="166" y="130"/>
                    <a:pt x="161" y="122"/>
                    <a:pt x="157" y="117"/>
                  </a:cubicBezTo>
                  <a:cubicBezTo>
                    <a:pt x="152" y="110"/>
                    <a:pt x="146" y="104"/>
                    <a:pt x="139" y="98"/>
                  </a:cubicBezTo>
                  <a:cubicBezTo>
                    <a:pt x="147" y="91"/>
                    <a:pt x="156" y="83"/>
                    <a:pt x="161" y="74"/>
                  </a:cubicBezTo>
                  <a:cubicBezTo>
                    <a:pt x="164" y="69"/>
                    <a:pt x="166" y="62"/>
                    <a:pt x="163" y="56"/>
                  </a:cubicBezTo>
                  <a:cubicBezTo>
                    <a:pt x="160" y="50"/>
                    <a:pt x="151" y="50"/>
                    <a:pt x="145" y="50"/>
                  </a:cubicBezTo>
                  <a:cubicBezTo>
                    <a:pt x="134" y="50"/>
                    <a:pt x="123" y="53"/>
                    <a:pt x="112" y="56"/>
                  </a:cubicBezTo>
                  <a:cubicBezTo>
                    <a:pt x="111" y="53"/>
                    <a:pt x="111" y="49"/>
                    <a:pt x="110" y="46"/>
                  </a:cubicBezTo>
                  <a:cubicBezTo>
                    <a:pt x="108" y="36"/>
                    <a:pt x="104" y="26"/>
                    <a:pt x="98" y="18"/>
                  </a:cubicBezTo>
                  <a:cubicBezTo>
                    <a:pt x="95" y="14"/>
                    <a:pt x="90" y="11"/>
                    <a:pt x="85" y="12"/>
                  </a:cubicBezTo>
                  <a:cubicBezTo>
                    <a:pt x="78" y="13"/>
                    <a:pt x="74" y="19"/>
                    <a:pt x="72" y="24"/>
                  </a:cubicBezTo>
                  <a:cubicBezTo>
                    <a:pt x="67" y="34"/>
                    <a:pt x="63" y="45"/>
                    <a:pt x="61" y="56"/>
                  </a:cubicBezTo>
                  <a:cubicBezTo>
                    <a:pt x="57" y="55"/>
                    <a:pt x="51" y="53"/>
                    <a:pt x="46" y="52"/>
                  </a:cubicBezTo>
                  <a:cubicBezTo>
                    <a:pt x="37" y="50"/>
                    <a:pt x="27" y="48"/>
                    <a:pt x="18" y="51"/>
                  </a:cubicBezTo>
                  <a:cubicBezTo>
                    <a:pt x="4" y="56"/>
                    <a:pt x="10" y="71"/>
                    <a:pt x="17" y="79"/>
                  </a:cubicBezTo>
                  <a:cubicBezTo>
                    <a:pt x="22" y="86"/>
                    <a:pt x="28" y="93"/>
                    <a:pt x="35" y="98"/>
                  </a:cubicBezTo>
                  <a:cubicBezTo>
                    <a:pt x="33" y="101"/>
                    <a:pt x="30" y="103"/>
                    <a:pt x="28" y="105"/>
                  </a:cubicBezTo>
                  <a:cubicBezTo>
                    <a:pt x="21" y="111"/>
                    <a:pt x="14" y="119"/>
                    <a:pt x="11" y="127"/>
                  </a:cubicBezTo>
                  <a:close/>
                  <a:moveTo>
                    <a:pt x="106" y="152"/>
                  </a:moveTo>
                  <a:cubicBezTo>
                    <a:pt x="104" y="161"/>
                    <a:pt x="100" y="172"/>
                    <a:pt x="93" y="179"/>
                  </a:cubicBezTo>
                  <a:cubicBezTo>
                    <a:pt x="86" y="186"/>
                    <a:pt x="79" y="178"/>
                    <a:pt x="76" y="172"/>
                  </a:cubicBezTo>
                  <a:cubicBezTo>
                    <a:pt x="70" y="163"/>
                    <a:pt x="68" y="152"/>
                    <a:pt x="66" y="142"/>
                  </a:cubicBezTo>
                  <a:cubicBezTo>
                    <a:pt x="66" y="141"/>
                    <a:pt x="65" y="140"/>
                    <a:pt x="65" y="140"/>
                  </a:cubicBezTo>
                  <a:cubicBezTo>
                    <a:pt x="73" y="137"/>
                    <a:pt x="80" y="134"/>
                    <a:pt x="87" y="130"/>
                  </a:cubicBezTo>
                  <a:cubicBezTo>
                    <a:pt x="94" y="134"/>
                    <a:pt x="102" y="137"/>
                    <a:pt x="109" y="139"/>
                  </a:cubicBezTo>
                  <a:cubicBezTo>
                    <a:pt x="108" y="143"/>
                    <a:pt x="107" y="147"/>
                    <a:pt x="106" y="152"/>
                  </a:cubicBezTo>
                  <a:close/>
                  <a:moveTo>
                    <a:pt x="58" y="98"/>
                  </a:moveTo>
                  <a:cubicBezTo>
                    <a:pt x="59" y="102"/>
                    <a:pt x="59" y="107"/>
                    <a:pt x="59" y="111"/>
                  </a:cubicBezTo>
                  <a:cubicBezTo>
                    <a:pt x="53" y="107"/>
                    <a:pt x="47" y="103"/>
                    <a:pt x="41" y="98"/>
                  </a:cubicBezTo>
                  <a:cubicBezTo>
                    <a:pt x="42" y="98"/>
                    <a:pt x="42" y="97"/>
                    <a:pt x="43" y="97"/>
                  </a:cubicBezTo>
                  <a:cubicBezTo>
                    <a:pt x="48" y="93"/>
                    <a:pt x="53" y="89"/>
                    <a:pt x="59" y="85"/>
                  </a:cubicBezTo>
                  <a:cubicBezTo>
                    <a:pt x="59" y="90"/>
                    <a:pt x="59" y="94"/>
                    <a:pt x="58" y="98"/>
                  </a:cubicBezTo>
                  <a:close/>
                  <a:moveTo>
                    <a:pt x="62" y="98"/>
                  </a:moveTo>
                  <a:cubicBezTo>
                    <a:pt x="62" y="93"/>
                    <a:pt x="62" y="88"/>
                    <a:pt x="62" y="83"/>
                  </a:cubicBezTo>
                  <a:cubicBezTo>
                    <a:pt x="70" y="78"/>
                    <a:pt x="78" y="74"/>
                    <a:pt x="87" y="70"/>
                  </a:cubicBezTo>
                  <a:cubicBezTo>
                    <a:pt x="96" y="74"/>
                    <a:pt x="104" y="78"/>
                    <a:pt x="112" y="83"/>
                  </a:cubicBezTo>
                  <a:cubicBezTo>
                    <a:pt x="113" y="93"/>
                    <a:pt x="113" y="103"/>
                    <a:pt x="112" y="113"/>
                  </a:cubicBezTo>
                  <a:cubicBezTo>
                    <a:pt x="108" y="116"/>
                    <a:pt x="103" y="118"/>
                    <a:pt x="99" y="120"/>
                  </a:cubicBezTo>
                  <a:cubicBezTo>
                    <a:pt x="95" y="123"/>
                    <a:pt x="91" y="125"/>
                    <a:pt x="87" y="126"/>
                  </a:cubicBezTo>
                  <a:cubicBezTo>
                    <a:pt x="83" y="125"/>
                    <a:pt x="79" y="123"/>
                    <a:pt x="75" y="120"/>
                  </a:cubicBezTo>
                  <a:cubicBezTo>
                    <a:pt x="71" y="118"/>
                    <a:pt x="66" y="116"/>
                    <a:pt x="62" y="113"/>
                  </a:cubicBezTo>
                  <a:cubicBezTo>
                    <a:pt x="62" y="108"/>
                    <a:pt x="62" y="103"/>
                    <a:pt x="62" y="98"/>
                  </a:cubicBezTo>
                  <a:close/>
                  <a:moveTo>
                    <a:pt x="63" y="79"/>
                  </a:moveTo>
                  <a:cubicBezTo>
                    <a:pt x="63" y="73"/>
                    <a:pt x="64" y="67"/>
                    <a:pt x="65" y="61"/>
                  </a:cubicBezTo>
                  <a:cubicBezTo>
                    <a:pt x="71" y="63"/>
                    <a:pt x="77" y="65"/>
                    <a:pt x="83" y="68"/>
                  </a:cubicBezTo>
                  <a:cubicBezTo>
                    <a:pt x="76" y="71"/>
                    <a:pt x="70" y="75"/>
                    <a:pt x="63" y="79"/>
                  </a:cubicBezTo>
                  <a:cubicBezTo>
                    <a:pt x="63" y="79"/>
                    <a:pt x="63" y="79"/>
                    <a:pt x="63" y="79"/>
                  </a:cubicBezTo>
                  <a:close/>
                  <a:moveTo>
                    <a:pt x="91" y="68"/>
                  </a:moveTo>
                  <a:cubicBezTo>
                    <a:pt x="97" y="65"/>
                    <a:pt x="103" y="63"/>
                    <a:pt x="109" y="61"/>
                  </a:cubicBezTo>
                  <a:cubicBezTo>
                    <a:pt x="110" y="67"/>
                    <a:pt x="111" y="73"/>
                    <a:pt x="112" y="79"/>
                  </a:cubicBezTo>
                  <a:cubicBezTo>
                    <a:pt x="105" y="75"/>
                    <a:pt x="98" y="71"/>
                    <a:pt x="91" y="68"/>
                  </a:cubicBezTo>
                  <a:close/>
                  <a:moveTo>
                    <a:pt x="115" y="90"/>
                  </a:moveTo>
                  <a:cubicBezTo>
                    <a:pt x="115" y="88"/>
                    <a:pt x="115" y="87"/>
                    <a:pt x="115" y="85"/>
                  </a:cubicBezTo>
                  <a:cubicBezTo>
                    <a:pt x="122" y="89"/>
                    <a:pt x="128" y="94"/>
                    <a:pt x="134" y="98"/>
                  </a:cubicBezTo>
                  <a:cubicBezTo>
                    <a:pt x="128" y="103"/>
                    <a:pt x="122" y="107"/>
                    <a:pt x="115" y="111"/>
                  </a:cubicBezTo>
                  <a:cubicBezTo>
                    <a:pt x="116" y="104"/>
                    <a:pt x="116" y="97"/>
                    <a:pt x="115" y="90"/>
                  </a:cubicBezTo>
                  <a:close/>
                  <a:moveTo>
                    <a:pt x="101" y="123"/>
                  </a:moveTo>
                  <a:cubicBezTo>
                    <a:pt x="104" y="121"/>
                    <a:pt x="108" y="119"/>
                    <a:pt x="112" y="117"/>
                  </a:cubicBezTo>
                  <a:cubicBezTo>
                    <a:pt x="111" y="123"/>
                    <a:pt x="111" y="130"/>
                    <a:pt x="110" y="136"/>
                  </a:cubicBezTo>
                  <a:cubicBezTo>
                    <a:pt x="103" y="134"/>
                    <a:pt x="97" y="131"/>
                    <a:pt x="91" y="128"/>
                  </a:cubicBezTo>
                  <a:cubicBezTo>
                    <a:pt x="94" y="127"/>
                    <a:pt x="97" y="125"/>
                    <a:pt x="101" y="123"/>
                  </a:cubicBezTo>
                  <a:close/>
                  <a:moveTo>
                    <a:pt x="73" y="123"/>
                  </a:moveTo>
                  <a:cubicBezTo>
                    <a:pt x="77" y="125"/>
                    <a:pt x="80" y="127"/>
                    <a:pt x="83" y="128"/>
                  </a:cubicBezTo>
                  <a:cubicBezTo>
                    <a:pt x="77" y="131"/>
                    <a:pt x="71" y="134"/>
                    <a:pt x="65" y="136"/>
                  </a:cubicBezTo>
                  <a:cubicBezTo>
                    <a:pt x="64" y="130"/>
                    <a:pt x="63" y="123"/>
                    <a:pt x="63" y="117"/>
                  </a:cubicBezTo>
                  <a:cubicBezTo>
                    <a:pt x="66" y="119"/>
                    <a:pt x="70" y="121"/>
                    <a:pt x="73" y="123"/>
                  </a:cubicBezTo>
                  <a:close/>
                  <a:moveTo>
                    <a:pt x="161" y="132"/>
                  </a:moveTo>
                  <a:cubicBezTo>
                    <a:pt x="163" y="142"/>
                    <a:pt x="151" y="143"/>
                    <a:pt x="145" y="143"/>
                  </a:cubicBezTo>
                  <a:cubicBezTo>
                    <a:pt x="134" y="143"/>
                    <a:pt x="124" y="140"/>
                    <a:pt x="114" y="137"/>
                  </a:cubicBezTo>
                  <a:cubicBezTo>
                    <a:pt x="113" y="137"/>
                    <a:pt x="113" y="137"/>
                    <a:pt x="113" y="137"/>
                  </a:cubicBezTo>
                  <a:cubicBezTo>
                    <a:pt x="114" y="130"/>
                    <a:pt x="115" y="122"/>
                    <a:pt x="115" y="115"/>
                  </a:cubicBezTo>
                  <a:cubicBezTo>
                    <a:pt x="122" y="110"/>
                    <a:pt x="129" y="106"/>
                    <a:pt x="136" y="100"/>
                  </a:cubicBezTo>
                  <a:cubicBezTo>
                    <a:pt x="139" y="103"/>
                    <a:pt x="142" y="105"/>
                    <a:pt x="145" y="108"/>
                  </a:cubicBezTo>
                  <a:cubicBezTo>
                    <a:pt x="152" y="115"/>
                    <a:pt x="160" y="123"/>
                    <a:pt x="161" y="132"/>
                  </a:cubicBezTo>
                  <a:close/>
                  <a:moveTo>
                    <a:pt x="130" y="55"/>
                  </a:moveTo>
                  <a:cubicBezTo>
                    <a:pt x="138" y="53"/>
                    <a:pt x="152" y="50"/>
                    <a:pt x="159" y="57"/>
                  </a:cubicBezTo>
                  <a:cubicBezTo>
                    <a:pt x="166" y="63"/>
                    <a:pt x="158" y="73"/>
                    <a:pt x="154" y="78"/>
                  </a:cubicBezTo>
                  <a:cubicBezTo>
                    <a:pt x="149" y="85"/>
                    <a:pt x="143" y="91"/>
                    <a:pt x="137" y="96"/>
                  </a:cubicBezTo>
                  <a:cubicBezTo>
                    <a:pt x="130" y="91"/>
                    <a:pt x="123" y="86"/>
                    <a:pt x="115" y="81"/>
                  </a:cubicBezTo>
                  <a:cubicBezTo>
                    <a:pt x="115" y="74"/>
                    <a:pt x="114" y="67"/>
                    <a:pt x="113" y="60"/>
                  </a:cubicBezTo>
                  <a:cubicBezTo>
                    <a:pt x="118" y="58"/>
                    <a:pt x="124" y="56"/>
                    <a:pt x="130" y="55"/>
                  </a:cubicBezTo>
                  <a:close/>
                  <a:moveTo>
                    <a:pt x="67" y="50"/>
                  </a:moveTo>
                  <a:cubicBezTo>
                    <a:pt x="69" y="39"/>
                    <a:pt x="72" y="27"/>
                    <a:pt x="79" y="19"/>
                  </a:cubicBezTo>
                  <a:cubicBezTo>
                    <a:pt x="96" y="0"/>
                    <a:pt x="107" y="46"/>
                    <a:pt x="108" y="55"/>
                  </a:cubicBezTo>
                  <a:cubicBezTo>
                    <a:pt x="109" y="55"/>
                    <a:pt x="109" y="56"/>
                    <a:pt x="109" y="57"/>
                  </a:cubicBezTo>
                  <a:cubicBezTo>
                    <a:pt x="108" y="58"/>
                    <a:pt x="108" y="58"/>
                    <a:pt x="108" y="58"/>
                  </a:cubicBezTo>
                  <a:cubicBezTo>
                    <a:pt x="101" y="60"/>
                    <a:pt x="94" y="63"/>
                    <a:pt x="87" y="66"/>
                  </a:cubicBezTo>
                  <a:cubicBezTo>
                    <a:pt x="80" y="63"/>
                    <a:pt x="73" y="60"/>
                    <a:pt x="65" y="57"/>
                  </a:cubicBezTo>
                  <a:cubicBezTo>
                    <a:pt x="66" y="55"/>
                    <a:pt x="66" y="52"/>
                    <a:pt x="67" y="50"/>
                  </a:cubicBezTo>
                  <a:close/>
                  <a:moveTo>
                    <a:pt x="35" y="94"/>
                  </a:moveTo>
                  <a:cubicBezTo>
                    <a:pt x="27" y="87"/>
                    <a:pt x="18" y="78"/>
                    <a:pt x="14" y="68"/>
                  </a:cubicBezTo>
                  <a:cubicBezTo>
                    <a:pt x="4" y="44"/>
                    <a:pt x="51" y="56"/>
                    <a:pt x="60" y="59"/>
                  </a:cubicBezTo>
                  <a:cubicBezTo>
                    <a:pt x="60" y="59"/>
                    <a:pt x="61" y="59"/>
                    <a:pt x="61" y="59"/>
                  </a:cubicBezTo>
                  <a:cubicBezTo>
                    <a:pt x="60" y="67"/>
                    <a:pt x="59" y="74"/>
                    <a:pt x="59" y="82"/>
                  </a:cubicBezTo>
                  <a:cubicBezTo>
                    <a:pt x="52" y="86"/>
                    <a:pt x="45" y="91"/>
                    <a:pt x="38" y="96"/>
                  </a:cubicBezTo>
                  <a:cubicBezTo>
                    <a:pt x="37" y="95"/>
                    <a:pt x="36" y="94"/>
                    <a:pt x="35" y="94"/>
                  </a:cubicBezTo>
                  <a:close/>
                  <a:moveTo>
                    <a:pt x="59" y="115"/>
                  </a:moveTo>
                  <a:cubicBezTo>
                    <a:pt x="60" y="122"/>
                    <a:pt x="60" y="130"/>
                    <a:pt x="61" y="137"/>
                  </a:cubicBezTo>
                  <a:cubicBezTo>
                    <a:pt x="58" y="138"/>
                    <a:pt x="55" y="139"/>
                    <a:pt x="52" y="140"/>
                  </a:cubicBezTo>
                  <a:cubicBezTo>
                    <a:pt x="42" y="143"/>
                    <a:pt x="29" y="145"/>
                    <a:pt x="19" y="142"/>
                  </a:cubicBezTo>
                  <a:cubicBezTo>
                    <a:pt x="0" y="136"/>
                    <a:pt x="26" y="111"/>
                    <a:pt x="38" y="101"/>
                  </a:cubicBezTo>
                  <a:cubicBezTo>
                    <a:pt x="45" y="106"/>
                    <a:pt x="52" y="111"/>
                    <a:pt x="59" y="115"/>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221"/>
            <p:cNvSpPr>
              <a:spLocks noEditPoints="1"/>
            </p:cNvSpPr>
            <p:nvPr/>
          </p:nvSpPr>
          <p:spPr bwMode="auto">
            <a:xfrm>
              <a:off x="6304208" y="1990159"/>
              <a:ext cx="411163" cy="280988"/>
            </a:xfrm>
            <a:custGeom>
              <a:avLst/>
              <a:gdLst>
                <a:gd name="T0" fmla="*/ 49 w 97"/>
                <a:gd name="T1" fmla="*/ 66 h 66"/>
                <a:gd name="T2" fmla="*/ 96 w 97"/>
                <a:gd name="T3" fmla="*/ 66 h 66"/>
                <a:gd name="T4" fmla="*/ 96 w 97"/>
                <a:gd name="T5" fmla="*/ 66 h 66"/>
                <a:gd name="T6" fmla="*/ 96 w 97"/>
                <a:gd name="T7" fmla="*/ 37 h 66"/>
                <a:gd name="T8" fmla="*/ 96 w 97"/>
                <a:gd name="T9" fmla="*/ 2 h 66"/>
                <a:gd name="T10" fmla="*/ 72 w 97"/>
                <a:gd name="T11" fmla="*/ 2 h 66"/>
                <a:gd name="T12" fmla="*/ 24 w 97"/>
                <a:gd name="T13" fmla="*/ 0 h 66"/>
                <a:gd name="T14" fmla="*/ 1 w 97"/>
                <a:gd name="T15" fmla="*/ 1 h 66"/>
                <a:gd name="T16" fmla="*/ 0 w 97"/>
                <a:gd name="T17" fmla="*/ 10 h 66"/>
                <a:gd name="T18" fmla="*/ 3 w 97"/>
                <a:gd name="T19" fmla="*/ 63 h 66"/>
                <a:gd name="T20" fmla="*/ 5 w 97"/>
                <a:gd name="T21" fmla="*/ 64 h 66"/>
                <a:gd name="T22" fmla="*/ 27 w 97"/>
                <a:gd name="T23" fmla="*/ 63 h 66"/>
                <a:gd name="T24" fmla="*/ 21 w 97"/>
                <a:gd name="T25" fmla="*/ 52 h 66"/>
                <a:gd name="T26" fmla="*/ 39 w 97"/>
                <a:gd name="T27" fmla="*/ 34 h 66"/>
                <a:gd name="T28" fmla="*/ 50 w 97"/>
                <a:gd name="T29" fmla="*/ 42 h 66"/>
                <a:gd name="T30" fmla="*/ 58 w 97"/>
                <a:gd name="T31" fmla="*/ 35 h 66"/>
                <a:gd name="T32" fmla="*/ 93 w 97"/>
                <a:gd name="T33" fmla="*/ 64 h 66"/>
                <a:gd name="T34" fmla="*/ 27 w 97"/>
                <a:gd name="T35" fmla="*/ 63 h 66"/>
                <a:gd name="T36" fmla="*/ 94 w 97"/>
                <a:gd name="T37" fmla="*/ 37 h 66"/>
                <a:gd name="T38" fmla="*/ 63 w 97"/>
                <a:gd name="T39" fmla="*/ 31 h 66"/>
                <a:gd name="T40" fmla="*/ 94 w 97"/>
                <a:gd name="T41" fmla="*/ 5 h 66"/>
                <a:gd name="T42" fmla="*/ 23 w 97"/>
                <a:gd name="T43" fmla="*/ 2 h 66"/>
                <a:gd name="T44" fmla="*/ 73 w 97"/>
                <a:gd name="T45" fmla="*/ 4 h 66"/>
                <a:gd name="T46" fmla="*/ 70 w 97"/>
                <a:gd name="T47" fmla="*/ 22 h 66"/>
                <a:gd name="T48" fmla="*/ 50 w 97"/>
                <a:gd name="T49" fmla="*/ 40 h 66"/>
                <a:gd name="T50" fmla="*/ 24 w 97"/>
                <a:gd name="T51" fmla="*/ 17 h 66"/>
                <a:gd name="T52" fmla="*/ 23 w 97"/>
                <a:gd name="T53" fmla="*/ 2 h 66"/>
                <a:gd name="T54" fmla="*/ 2 w 97"/>
                <a:gd name="T55" fmla="*/ 12 h 66"/>
                <a:gd name="T56" fmla="*/ 22 w 97"/>
                <a:gd name="T57" fmla="*/ 19 h 66"/>
                <a:gd name="T58" fmla="*/ 38 w 97"/>
                <a:gd name="T59" fmla="*/ 33 h 66"/>
                <a:gd name="T60" fmla="*/ 6 w 97"/>
                <a:gd name="T61" fmla="*/ 62 h 66"/>
                <a:gd name="T62" fmla="*/ 3 w 97"/>
                <a:gd name="T63" fmla="*/ 2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7" h="66">
                  <a:moveTo>
                    <a:pt x="26" y="65"/>
                  </a:moveTo>
                  <a:cubicBezTo>
                    <a:pt x="33" y="65"/>
                    <a:pt x="41" y="66"/>
                    <a:pt x="49" y="66"/>
                  </a:cubicBezTo>
                  <a:cubicBezTo>
                    <a:pt x="64" y="66"/>
                    <a:pt x="80" y="66"/>
                    <a:pt x="95" y="66"/>
                  </a:cubicBezTo>
                  <a:cubicBezTo>
                    <a:pt x="95" y="66"/>
                    <a:pt x="96" y="66"/>
                    <a:pt x="96" y="66"/>
                  </a:cubicBezTo>
                  <a:cubicBezTo>
                    <a:pt x="96" y="66"/>
                    <a:pt x="96" y="66"/>
                    <a:pt x="96" y="66"/>
                  </a:cubicBezTo>
                  <a:cubicBezTo>
                    <a:pt x="96" y="66"/>
                    <a:pt x="96" y="66"/>
                    <a:pt x="96" y="66"/>
                  </a:cubicBezTo>
                  <a:cubicBezTo>
                    <a:pt x="96" y="66"/>
                    <a:pt x="96" y="66"/>
                    <a:pt x="96" y="65"/>
                  </a:cubicBezTo>
                  <a:cubicBezTo>
                    <a:pt x="96" y="56"/>
                    <a:pt x="96" y="46"/>
                    <a:pt x="96" y="37"/>
                  </a:cubicBezTo>
                  <a:cubicBezTo>
                    <a:pt x="96" y="31"/>
                    <a:pt x="96" y="24"/>
                    <a:pt x="96" y="18"/>
                  </a:cubicBezTo>
                  <a:cubicBezTo>
                    <a:pt x="97" y="13"/>
                    <a:pt x="97" y="8"/>
                    <a:pt x="96" y="2"/>
                  </a:cubicBezTo>
                  <a:cubicBezTo>
                    <a:pt x="96" y="2"/>
                    <a:pt x="96" y="1"/>
                    <a:pt x="95" y="1"/>
                  </a:cubicBezTo>
                  <a:cubicBezTo>
                    <a:pt x="87" y="2"/>
                    <a:pt x="80" y="2"/>
                    <a:pt x="72" y="2"/>
                  </a:cubicBezTo>
                  <a:cubicBezTo>
                    <a:pt x="64" y="1"/>
                    <a:pt x="56" y="1"/>
                    <a:pt x="48" y="1"/>
                  </a:cubicBezTo>
                  <a:cubicBezTo>
                    <a:pt x="40" y="1"/>
                    <a:pt x="32" y="1"/>
                    <a:pt x="24" y="0"/>
                  </a:cubicBezTo>
                  <a:cubicBezTo>
                    <a:pt x="16" y="0"/>
                    <a:pt x="9" y="1"/>
                    <a:pt x="2" y="1"/>
                  </a:cubicBezTo>
                  <a:cubicBezTo>
                    <a:pt x="1" y="0"/>
                    <a:pt x="1" y="1"/>
                    <a:pt x="1" y="1"/>
                  </a:cubicBezTo>
                  <a:cubicBezTo>
                    <a:pt x="1" y="1"/>
                    <a:pt x="1" y="1"/>
                    <a:pt x="1" y="1"/>
                  </a:cubicBezTo>
                  <a:cubicBezTo>
                    <a:pt x="0" y="4"/>
                    <a:pt x="0" y="7"/>
                    <a:pt x="0" y="10"/>
                  </a:cubicBezTo>
                  <a:cubicBezTo>
                    <a:pt x="0" y="15"/>
                    <a:pt x="1" y="20"/>
                    <a:pt x="1" y="25"/>
                  </a:cubicBezTo>
                  <a:cubicBezTo>
                    <a:pt x="1" y="38"/>
                    <a:pt x="2" y="50"/>
                    <a:pt x="3" y="63"/>
                  </a:cubicBezTo>
                  <a:cubicBezTo>
                    <a:pt x="3" y="63"/>
                    <a:pt x="4" y="64"/>
                    <a:pt x="5" y="64"/>
                  </a:cubicBezTo>
                  <a:cubicBezTo>
                    <a:pt x="5" y="64"/>
                    <a:pt x="5" y="64"/>
                    <a:pt x="5" y="64"/>
                  </a:cubicBezTo>
                  <a:cubicBezTo>
                    <a:pt x="12" y="65"/>
                    <a:pt x="19" y="65"/>
                    <a:pt x="26" y="65"/>
                  </a:cubicBezTo>
                  <a:close/>
                  <a:moveTo>
                    <a:pt x="27" y="63"/>
                  </a:moveTo>
                  <a:cubicBezTo>
                    <a:pt x="21" y="63"/>
                    <a:pt x="15" y="63"/>
                    <a:pt x="9" y="62"/>
                  </a:cubicBezTo>
                  <a:cubicBezTo>
                    <a:pt x="12" y="58"/>
                    <a:pt x="17" y="55"/>
                    <a:pt x="21" y="52"/>
                  </a:cubicBezTo>
                  <a:cubicBezTo>
                    <a:pt x="27" y="47"/>
                    <a:pt x="34" y="41"/>
                    <a:pt x="39" y="34"/>
                  </a:cubicBezTo>
                  <a:cubicBezTo>
                    <a:pt x="39" y="34"/>
                    <a:pt x="39" y="34"/>
                    <a:pt x="39" y="34"/>
                  </a:cubicBezTo>
                  <a:cubicBezTo>
                    <a:pt x="43" y="37"/>
                    <a:pt x="46" y="40"/>
                    <a:pt x="49" y="42"/>
                  </a:cubicBezTo>
                  <a:cubicBezTo>
                    <a:pt x="49" y="43"/>
                    <a:pt x="50" y="42"/>
                    <a:pt x="50" y="42"/>
                  </a:cubicBezTo>
                  <a:cubicBezTo>
                    <a:pt x="51" y="42"/>
                    <a:pt x="51" y="42"/>
                    <a:pt x="51" y="41"/>
                  </a:cubicBezTo>
                  <a:cubicBezTo>
                    <a:pt x="53" y="39"/>
                    <a:pt x="56" y="37"/>
                    <a:pt x="58" y="35"/>
                  </a:cubicBezTo>
                  <a:cubicBezTo>
                    <a:pt x="59" y="34"/>
                    <a:pt x="61" y="33"/>
                    <a:pt x="62" y="32"/>
                  </a:cubicBezTo>
                  <a:cubicBezTo>
                    <a:pt x="73" y="42"/>
                    <a:pt x="83" y="53"/>
                    <a:pt x="93" y="64"/>
                  </a:cubicBezTo>
                  <a:cubicBezTo>
                    <a:pt x="79" y="64"/>
                    <a:pt x="64" y="64"/>
                    <a:pt x="50" y="64"/>
                  </a:cubicBezTo>
                  <a:cubicBezTo>
                    <a:pt x="42" y="63"/>
                    <a:pt x="35" y="63"/>
                    <a:pt x="27" y="63"/>
                  </a:cubicBezTo>
                  <a:close/>
                  <a:moveTo>
                    <a:pt x="94" y="20"/>
                  </a:moveTo>
                  <a:cubicBezTo>
                    <a:pt x="94" y="25"/>
                    <a:pt x="94" y="31"/>
                    <a:pt x="94" y="37"/>
                  </a:cubicBezTo>
                  <a:cubicBezTo>
                    <a:pt x="94" y="45"/>
                    <a:pt x="94" y="54"/>
                    <a:pt x="94" y="62"/>
                  </a:cubicBezTo>
                  <a:cubicBezTo>
                    <a:pt x="84" y="51"/>
                    <a:pt x="75" y="40"/>
                    <a:pt x="63" y="31"/>
                  </a:cubicBezTo>
                  <a:cubicBezTo>
                    <a:pt x="66" y="29"/>
                    <a:pt x="69" y="26"/>
                    <a:pt x="71" y="24"/>
                  </a:cubicBezTo>
                  <a:cubicBezTo>
                    <a:pt x="79" y="18"/>
                    <a:pt x="87" y="12"/>
                    <a:pt x="94" y="5"/>
                  </a:cubicBezTo>
                  <a:cubicBezTo>
                    <a:pt x="95" y="10"/>
                    <a:pt x="94" y="15"/>
                    <a:pt x="94" y="20"/>
                  </a:cubicBezTo>
                  <a:close/>
                  <a:moveTo>
                    <a:pt x="23" y="2"/>
                  </a:moveTo>
                  <a:cubicBezTo>
                    <a:pt x="31" y="3"/>
                    <a:pt x="39" y="3"/>
                    <a:pt x="48" y="3"/>
                  </a:cubicBezTo>
                  <a:cubicBezTo>
                    <a:pt x="56" y="4"/>
                    <a:pt x="65" y="4"/>
                    <a:pt x="73" y="4"/>
                  </a:cubicBezTo>
                  <a:cubicBezTo>
                    <a:pt x="80" y="4"/>
                    <a:pt x="87" y="4"/>
                    <a:pt x="94" y="3"/>
                  </a:cubicBezTo>
                  <a:cubicBezTo>
                    <a:pt x="86" y="9"/>
                    <a:pt x="78" y="16"/>
                    <a:pt x="70" y="22"/>
                  </a:cubicBezTo>
                  <a:cubicBezTo>
                    <a:pt x="66" y="26"/>
                    <a:pt x="62" y="30"/>
                    <a:pt x="57" y="33"/>
                  </a:cubicBezTo>
                  <a:cubicBezTo>
                    <a:pt x="55" y="35"/>
                    <a:pt x="52" y="37"/>
                    <a:pt x="50" y="40"/>
                  </a:cubicBezTo>
                  <a:cubicBezTo>
                    <a:pt x="50" y="40"/>
                    <a:pt x="50" y="40"/>
                    <a:pt x="50" y="40"/>
                  </a:cubicBezTo>
                  <a:cubicBezTo>
                    <a:pt x="41" y="33"/>
                    <a:pt x="33" y="25"/>
                    <a:pt x="24" y="17"/>
                  </a:cubicBezTo>
                  <a:cubicBezTo>
                    <a:pt x="17" y="13"/>
                    <a:pt x="11" y="8"/>
                    <a:pt x="5" y="3"/>
                  </a:cubicBezTo>
                  <a:cubicBezTo>
                    <a:pt x="11" y="3"/>
                    <a:pt x="17" y="2"/>
                    <a:pt x="23" y="2"/>
                  </a:cubicBezTo>
                  <a:close/>
                  <a:moveTo>
                    <a:pt x="3" y="26"/>
                  </a:moveTo>
                  <a:cubicBezTo>
                    <a:pt x="3" y="21"/>
                    <a:pt x="2" y="17"/>
                    <a:pt x="2" y="12"/>
                  </a:cubicBezTo>
                  <a:cubicBezTo>
                    <a:pt x="2" y="9"/>
                    <a:pt x="2" y="6"/>
                    <a:pt x="2" y="3"/>
                  </a:cubicBezTo>
                  <a:cubicBezTo>
                    <a:pt x="9" y="8"/>
                    <a:pt x="15" y="14"/>
                    <a:pt x="22" y="19"/>
                  </a:cubicBezTo>
                  <a:cubicBezTo>
                    <a:pt x="28" y="23"/>
                    <a:pt x="33" y="28"/>
                    <a:pt x="38" y="33"/>
                  </a:cubicBezTo>
                  <a:cubicBezTo>
                    <a:pt x="38" y="33"/>
                    <a:pt x="38" y="33"/>
                    <a:pt x="38" y="33"/>
                  </a:cubicBezTo>
                  <a:cubicBezTo>
                    <a:pt x="33" y="39"/>
                    <a:pt x="26" y="45"/>
                    <a:pt x="20" y="50"/>
                  </a:cubicBezTo>
                  <a:cubicBezTo>
                    <a:pt x="15" y="54"/>
                    <a:pt x="10" y="57"/>
                    <a:pt x="6" y="62"/>
                  </a:cubicBezTo>
                  <a:cubicBezTo>
                    <a:pt x="6" y="62"/>
                    <a:pt x="6" y="62"/>
                    <a:pt x="5" y="62"/>
                  </a:cubicBezTo>
                  <a:cubicBezTo>
                    <a:pt x="4" y="50"/>
                    <a:pt x="4" y="38"/>
                    <a:pt x="3" y="26"/>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222"/>
            <p:cNvSpPr>
              <a:spLocks noEditPoints="1"/>
            </p:cNvSpPr>
            <p:nvPr/>
          </p:nvSpPr>
          <p:spPr bwMode="auto">
            <a:xfrm>
              <a:off x="3948358" y="2428309"/>
              <a:ext cx="363538" cy="300038"/>
            </a:xfrm>
            <a:custGeom>
              <a:avLst/>
              <a:gdLst>
                <a:gd name="T0" fmla="*/ 75 w 86"/>
                <a:gd name="T1" fmla="*/ 10 h 71"/>
                <a:gd name="T2" fmla="*/ 31 w 86"/>
                <a:gd name="T3" fmla="*/ 3 h 71"/>
                <a:gd name="T4" fmla="*/ 10 w 86"/>
                <a:gd name="T5" fmla="*/ 14 h 71"/>
                <a:gd name="T6" fmla="*/ 5 w 86"/>
                <a:gd name="T7" fmla="*/ 36 h 71"/>
                <a:gd name="T8" fmla="*/ 14 w 86"/>
                <a:gd name="T9" fmla="*/ 52 h 71"/>
                <a:gd name="T10" fmla="*/ 2 w 86"/>
                <a:gd name="T11" fmla="*/ 68 h 71"/>
                <a:gd name="T12" fmla="*/ 2 w 86"/>
                <a:gd name="T13" fmla="*/ 68 h 71"/>
                <a:gd name="T14" fmla="*/ 1 w 86"/>
                <a:gd name="T15" fmla="*/ 69 h 71"/>
                <a:gd name="T16" fmla="*/ 2 w 86"/>
                <a:gd name="T17" fmla="*/ 71 h 71"/>
                <a:gd name="T18" fmla="*/ 29 w 86"/>
                <a:gd name="T19" fmla="*/ 54 h 71"/>
                <a:gd name="T20" fmla="*/ 75 w 86"/>
                <a:gd name="T21" fmla="*/ 46 h 71"/>
                <a:gd name="T22" fmla="*/ 85 w 86"/>
                <a:gd name="T23" fmla="*/ 27 h 71"/>
                <a:gd name="T24" fmla="*/ 75 w 86"/>
                <a:gd name="T25" fmla="*/ 10 h 71"/>
                <a:gd name="T26" fmla="*/ 74 w 86"/>
                <a:gd name="T27" fmla="*/ 44 h 71"/>
                <a:gd name="T28" fmla="*/ 28 w 86"/>
                <a:gd name="T29" fmla="*/ 52 h 71"/>
                <a:gd name="T30" fmla="*/ 28 w 86"/>
                <a:gd name="T31" fmla="*/ 52 h 71"/>
                <a:gd name="T32" fmla="*/ 27 w 86"/>
                <a:gd name="T33" fmla="*/ 53 h 71"/>
                <a:gd name="T34" fmla="*/ 7 w 86"/>
                <a:gd name="T35" fmla="*/ 67 h 71"/>
                <a:gd name="T36" fmla="*/ 16 w 86"/>
                <a:gd name="T37" fmla="*/ 52 h 71"/>
                <a:gd name="T38" fmla="*/ 16 w 86"/>
                <a:gd name="T39" fmla="*/ 52 h 71"/>
                <a:gd name="T40" fmla="*/ 16 w 86"/>
                <a:gd name="T41" fmla="*/ 51 h 71"/>
                <a:gd name="T42" fmla="*/ 7 w 86"/>
                <a:gd name="T43" fmla="*/ 30 h 71"/>
                <a:gd name="T44" fmla="*/ 19 w 86"/>
                <a:gd name="T45" fmla="*/ 9 h 71"/>
                <a:gd name="T46" fmla="*/ 45 w 86"/>
                <a:gd name="T47" fmla="*/ 3 h 71"/>
                <a:gd name="T48" fmla="*/ 67 w 86"/>
                <a:gd name="T49" fmla="*/ 8 h 71"/>
                <a:gd name="T50" fmla="*/ 82 w 86"/>
                <a:gd name="T51" fmla="*/ 22 h 71"/>
                <a:gd name="T52" fmla="*/ 74 w 86"/>
                <a:gd name="T53" fmla="*/ 4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6" h="71">
                  <a:moveTo>
                    <a:pt x="75" y="10"/>
                  </a:moveTo>
                  <a:cubicBezTo>
                    <a:pt x="63" y="1"/>
                    <a:pt x="46" y="0"/>
                    <a:pt x="31" y="3"/>
                  </a:cubicBezTo>
                  <a:cubicBezTo>
                    <a:pt x="23" y="4"/>
                    <a:pt x="15" y="8"/>
                    <a:pt x="10" y="14"/>
                  </a:cubicBezTo>
                  <a:cubicBezTo>
                    <a:pt x="6" y="20"/>
                    <a:pt x="4" y="29"/>
                    <a:pt x="5" y="36"/>
                  </a:cubicBezTo>
                  <a:cubicBezTo>
                    <a:pt x="5" y="42"/>
                    <a:pt x="9" y="48"/>
                    <a:pt x="14" y="52"/>
                  </a:cubicBezTo>
                  <a:cubicBezTo>
                    <a:pt x="14" y="59"/>
                    <a:pt x="7" y="65"/>
                    <a:pt x="2" y="68"/>
                  </a:cubicBezTo>
                  <a:cubicBezTo>
                    <a:pt x="2" y="68"/>
                    <a:pt x="2" y="68"/>
                    <a:pt x="2" y="68"/>
                  </a:cubicBezTo>
                  <a:cubicBezTo>
                    <a:pt x="2" y="68"/>
                    <a:pt x="2" y="69"/>
                    <a:pt x="1" y="69"/>
                  </a:cubicBezTo>
                  <a:cubicBezTo>
                    <a:pt x="0" y="69"/>
                    <a:pt x="1" y="71"/>
                    <a:pt x="2" y="71"/>
                  </a:cubicBezTo>
                  <a:cubicBezTo>
                    <a:pt x="12" y="69"/>
                    <a:pt x="23" y="63"/>
                    <a:pt x="29" y="54"/>
                  </a:cubicBezTo>
                  <a:cubicBezTo>
                    <a:pt x="44" y="55"/>
                    <a:pt x="62" y="56"/>
                    <a:pt x="75" y="46"/>
                  </a:cubicBezTo>
                  <a:cubicBezTo>
                    <a:pt x="81" y="41"/>
                    <a:pt x="86" y="34"/>
                    <a:pt x="85" y="27"/>
                  </a:cubicBezTo>
                  <a:cubicBezTo>
                    <a:pt x="85" y="20"/>
                    <a:pt x="80" y="14"/>
                    <a:pt x="75" y="10"/>
                  </a:cubicBezTo>
                  <a:close/>
                  <a:moveTo>
                    <a:pt x="74" y="44"/>
                  </a:moveTo>
                  <a:cubicBezTo>
                    <a:pt x="62" y="55"/>
                    <a:pt x="43" y="52"/>
                    <a:pt x="28" y="52"/>
                  </a:cubicBezTo>
                  <a:cubicBezTo>
                    <a:pt x="28" y="52"/>
                    <a:pt x="28" y="52"/>
                    <a:pt x="28" y="52"/>
                  </a:cubicBezTo>
                  <a:cubicBezTo>
                    <a:pt x="28" y="52"/>
                    <a:pt x="27" y="53"/>
                    <a:pt x="27" y="53"/>
                  </a:cubicBezTo>
                  <a:cubicBezTo>
                    <a:pt x="23" y="60"/>
                    <a:pt x="15" y="65"/>
                    <a:pt x="7" y="67"/>
                  </a:cubicBezTo>
                  <a:cubicBezTo>
                    <a:pt x="11" y="63"/>
                    <a:pt x="16" y="58"/>
                    <a:pt x="16" y="52"/>
                  </a:cubicBezTo>
                  <a:cubicBezTo>
                    <a:pt x="16" y="52"/>
                    <a:pt x="16" y="52"/>
                    <a:pt x="16" y="52"/>
                  </a:cubicBezTo>
                  <a:cubicBezTo>
                    <a:pt x="16" y="51"/>
                    <a:pt x="16" y="51"/>
                    <a:pt x="16" y="51"/>
                  </a:cubicBezTo>
                  <a:cubicBezTo>
                    <a:pt x="10" y="45"/>
                    <a:pt x="6" y="39"/>
                    <a:pt x="7" y="30"/>
                  </a:cubicBezTo>
                  <a:cubicBezTo>
                    <a:pt x="8" y="21"/>
                    <a:pt x="12" y="14"/>
                    <a:pt x="19" y="9"/>
                  </a:cubicBezTo>
                  <a:cubicBezTo>
                    <a:pt x="27" y="5"/>
                    <a:pt x="36" y="3"/>
                    <a:pt x="45" y="3"/>
                  </a:cubicBezTo>
                  <a:cubicBezTo>
                    <a:pt x="53" y="3"/>
                    <a:pt x="60" y="4"/>
                    <a:pt x="67" y="8"/>
                  </a:cubicBezTo>
                  <a:cubicBezTo>
                    <a:pt x="73" y="11"/>
                    <a:pt x="79" y="15"/>
                    <a:pt x="82" y="22"/>
                  </a:cubicBezTo>
                  <a:cubicBezTo>
                    <a:pt x="85" y="30"/>
                    <a:pt x="81" y="38"/>
                    <a:pt x="74" y="44"/>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223"/>
            <p:cNvSpPr>
              <a:spLocks noEditPoints="1"/>
            </p:cNvSpPr>
            <p:nvPr/>
          </p:nvSpPr>
          <p:spPr bwMode="auto">
            <a:xfrm>
              <a:off x="2837108" y="4022159"/>
              <a:ext cx="457200" cy="801688"/>
            </a:xfrm>
            <a:custGeom>
              <a:avLst/>
              <a:gdLst>
                <a:gd name="T0" fmla="*/ 41 w 108"/>
                <a:gd name="T1" fmla="*/ 160 h 189"/>
                <a:gd name="T2" fmla="*/ 55 w 108"/>
                <a:gd name="T3" fmla="*/ 189 h 189"/>
                <a:gd name="T4" fmla="*/ 68 w 108"/>
                <a:gd name="T5" fmla="*/ 160 h 189"/>
                <a:gd name="T6" fmla="*/ 101 w 108"/>
                <a:gd name="T7" fmla="*/ 81 h 189"/>
                <a:gd name="T8" fmla="*/ 33 w 108"/>
                <a:gd name="T9" fmla="*/ 8 h 189"/>
                <a:gd name="T10" fmla="*/ 14 w 108"/>
                <a:gd name="T11" fmla="*/ 103 h 189"/>
                <a:gd name="T12" fmla="*/ 52 w 108"/>
                <a:gd name="T13" fmla="*/ 117 h 189"/>
                <a:gd name="T14" fmla="*/ 38 w 108"/>
                <a:gd name="T15" fmla="*/ 74 h 189"/>
                <a:gd name="T16" fmla="*/ 50 w 108"/>
                <a:gd name="T17" fmla="*/ 72 h 189"/>
                <a:gd name="T18" fmla="*/ 66 w 108"/>
                <a:gd name="T19" fmla="*/ 73 h 189"/>
                <a:gd name="T20" fmla="*/ 69 w 108"/>
                <a:gd name="T21" fmla="*/ 79 h 189"/>
                <a:gd name="T22" fmla="*/ 63 w 108"/>
                <a:gd name="T23" fmla="*/ 110 h 189"/>
                <a:gd name="T24" fmla="*/ 50 w 108"/>
                <a:gd name="T25" fmla="*/ 159 h 189"/>
                <a:gd name="T26" fmla="*/ 59 w 108"/>
                <a:gd name="T27" fmla="*/ 63 h 189"/>
                <a:gd name="T28" fmla="*/ 61 w 108"/>
                <a:gd name="T29" fmla="*/ 59 h 189"/>
                <a:gd name="T30" fmla="*/ 59 w 108"/>
                <a:gd name="T31" fmla="*/ 64 h 189"/>
                <a:gd name="T32" fmla="*/ 65 w 108"/>
                <a:gd name="T33" fmla="*/ 162 h 189"/>
                <a:gd name="T34" fmla="*/ 64 w 108"/>
                <a:gd name="T35" fmla="*/ 169 h 189"/>
                <a:gd name="T36" fmla="*/ 44 w 108"/>
                <a:gd name="T37" fmla="*/ 162 h 189"/>
                <a:gd name="T38" fmla="*/ 64 w 108"/>
                <a:gd name="T39" fmla="*/ 177 h 189"/>
                <a:gd name="T40" fmla="*/ 46 w 108"/>
                <a:gd name="T41" fmla="*/ 176 h 189"/>
                <a:gd name="T42" fmla="*/ 44 w 108"/>
                <a:gd name="T43" fmla="*/ 171 h 189"/>
                <a:gd name="T44" fmla="*/ 65 w 108"/>
                <a:gd name="T45" fmla="*/ 172 h 189"/>
                <a:gd name="T46" fmla="*/ 56 w 108"/>
                <a:gd name="T47" fmla="*/ 186 h 189"/>
                <a:gd name="T48" fmla="*/ 63 w 108"/>
                <a:gd name="T49" fmla="*/ 180 h 189"/>
                <a:gd name="T50" fmla="*/ 56 w 108"/>
                <a:gd name="T51" fmla="*/ 186 h 189"/>
                <a:gd name="T52" fmla="*/ 81 w 108"/>
                <a:gd name="T53" fmla="*/ 12 h 189"/>
                <a:gd name="T54" fmla="*/ 75 w 108"/>
                <a:gd name="T55" fmla="*/ 119 h 189"/>
                <a:gd name="T56" fmla="*/ 65 w 108"/>
                <a:gd name="T57" fmla="*/ 159 h 189"/>
                <a:gd name="T58" fmla="*/ 63 w 108"/>
                <a:gd name="T59" fmla="*/ 159 h 189"/>
                <a:gd name="T60" fmla="*/ 68 w 108"/>
                <a:gd name="T61" fmla="*/ 92 h 189"/>
                <a:gd name="T62" fmla="*/ 80 w 108"/>
                <a:gd name="T63" fmla="*/ 77 h 189"/>
                <a:gd name="T64" fmla="*/ 71 w 108"/>
                <a:gd name="T65" fmla="*/ 76 h 189"/>
                <a:gd name="T66" fmla="*/ 78 w 108"/>
                <a:gd name="T67" fmla="*/ 66 h 189"/>
                <a:gd name="T68" fmla="*/ 67 w 108"/>
                <a:gd name="T69" fmla="*/ 70 h 189"/>
                <a:gd name="T70" fmla="*/ 65 w 108"/>
                <a:gd name="T71" fmla="*/ 57 h 189"/>
                <a:gd name="T72" fmla="*/ 56 w 108"/>
                <a:gd name="T73" fmla="*/ 57 h 189"/>
                <a:gd name="T74" fmla="*/ 56 w 108"/>
                <a:gd name="T75" fmla="*/ 68 h 189"/>
                <a:gd name="T76" fmla="*/ 46 w 108"/>
                <a:gd name="T77" fmla="*/ 61 h 189"/>
                <a:gd name="T78" fmla="*/ 37 w 108"/>
                <a:gd name="T79" fmla="*/ 56 h 189"/>
                <a:gd name="T80" fmla="*/ 43 w 108"/>
                <a:gd name="T81" fmla="*/ 67 h 189"/>
                <a:gd name="T82" fmla="*/ 37 w 108"/>
                <a:gd name="T83" fmla="*/ 71 h 189"/>
                <a:gd name="T84" fmla="*/ 23 w 108"/>
                <a:gd name="T85" fmla="*/ 68 h 189"/>
                <a:gd name="T86" fmla="*/ 35 w 108"/>
                <a:gd name="T87" fmla="*/ 74 h 189"/>
                <a:gd name="T88" fmla="*/ 48 w 108"/>
                <a:gd name="T89" fmla="*/ 113 h 189"/>
                <a:gd name="T90" fmla="*/ 48 w 108"/>
                <a:gd name="T91" fmla="*/ 159 h 189"/>
                <a:gd name="T92" fmla="*/ 35 w 108"/>
                <a:gd name="T93" fmla="*/ 123 h 189"/>
                <a:gd name="T94" fmla="*/ 18 w 108"/>
                <a:gd name="T95" fmla="*/ 24 h 189"/>
                <a:gd name="T96" fmla="*/ 75 w 108"/>
                <a:gd name="T97" fmla="*/ 77 h 189"/>
                <a:gd name="T98" fmla="*/ 70 w 108"/>
                <a:gd name="T99" fmla="*/ 70 h 189"/>
                <a:gd name="T100" fmla="*/ 75 w 108"/>
                <a:gd name="T101" fmla="*/ 66 h 189"/>
                <a:gd name="T102" fmla="*/ 43 w 108"/>
                <a:gd name="T103" fmla="*/ 63 h 189"/>
                <a:gd name="T104" fmla="*/ 41 w 108"/>
                <a:gd name="T105" fmla="*/ 60 h 189"/>
                <a:gd name="T106" fmla="*/ 43 w 108"/>
                <a:gd name="T107" fmla="*/ 60 h 189"/>
                <a:gd name="T108" fmla="*/ 33 w 108"/>
                <a:gd name="T109" fmla="*/ 71 h 189"/>
                <a:gd name="T110" fmla="*/ 28 w 108"/>
                <a:gd name="T111" fmla="*/ 69 h 189"/>
                <a:gd name="T112" fmla="*/ 27 w 108"/>
                <a:gd name="T113" fmla="*/ 65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8" h="189">
                  <a:moveTo>
                    <a:pt x="34" y="128"/>
                  </a:moveTo>
                  <a:cubicBezTo>
                    <a:pt x="40" y="137"/>
                    <a:pt x="41" y="148"/>
                    <a:pt x="41" y="160"/>
                  </a:cubicBezTo>
                  <a:cubicBezTo>
                    <a:pt x="41" y="160"/>
                    <a:pt x="41" y="160"/>
                    <a:pt x="41" y="161"/>
                  </a:cubicBezTo>
                  <a:cubicBezTo>
                    <a:pt x="41" y="171"/>
                    <a:pt x="41" y="189"/>
                    <a:pt x="55" y="189"/>
                  </a:cubicBezTo>
                  <a:cubicBezTo>
                    <a:pt x="68" y="189"/>
                    <a:pt x="68" y="171"/>
                    <a:pt x="68" y="161"/>
                  </a:cubicBezTo>
                  <a:cubicBezTo>
                    <a:pt x="68" y="161"/>
                    <a:pt x="68" y="160"/>
                    <a:pt x="68" y="160"/>
                  </a:cubicBezTo>
                  <a:cubicBezTo>
                    <a:pt x="70" y="144"/>
                    <a:pt x="72" y="129"/>
                    <a:pt x="81" y="115"/>
                  </a:cubicBezTo>
                  <a:cubicBezTo>
                    <a:pt x="89" y="104"/>
                    <a:pt x="97" y="94"/>
                    <a:pt x="101" y="81"/>
                  </a:cubicBezTo>
                  <a:cubicBezTo>
                    <a:pt x="108" y="60"/>
                    <a:pt x="107" y="31"/>
                    <a:pt x="90" y="15"/>
                  </a:cubicBezTo>
                  <a:cubicBezTo>
                    <a:pt x="75" y="1"/>
                    <a:pt x="51" y="0"/>
                    <a:pt x="33" y="8"/>
                  </a:cubicBezTo>
                  <a:cubicBezTo>
                    <a:pt x="14" y="17"/>
                    <a:pt x="3" y="37"/>
                    <a:pt x="1" y="57"/>
                  </a:cubicBezTo>
                  <a:cubicBezTo>
                    <a:pt x="0" y="73"/>
                    <a:pt x="5" y="89"/>
                    <a:pt x="14" y="103"/>
                  </a:cubicBezTo>
                  <a:cubicBezTo>
                    <a:pt x="21" y="111"/>
                    <a:pt x="28" y="119"/>
                    <a:pt x="34" y="128"/>
                  </a:cubicBezTo>
                  <a:close/>
                  <a:moveTo>
                    <a:pt x="52" y="117"/>
                  </a:moveTo>
                  <a:cubicBezTo>
                    <a:pt x="50" y="104"/>
                    <a:pt x="47" y="89"/>
                    <a:pt x="40" y="77"/>
                  </a:cubicBezTo>
                  <a:cubicBezTo>
                    <a:pt x="40" y="76"/>
                    <a:pt x="39" y="75"/>
                    <a:pt x="38" y="74"/>
                  </a:cubicBezTo>
                  <a:cubicBezTo>
                    <a:pt x="41" y="73"/>
                    <a:pt x="43" y="71"/>
                    <a:pt x="45" y="69"/>
                  </a:cubicBezTo>
                  <a:cubicBezTo>
                    <a:pt x="47" y="70"/>
                    <a:pt x="49" y="72"/>
                    <a:pt x="50" y="72"/>
                  </a:cubicBezTo>
                  <a:cubicBezTo>
                    <a:pt x="53" y="73"/>
                    <a:pt x="56" y="71"/>
                    <a:pt x="59" y="69"/>
                  </a:cubicBezTo>
                  <a:cubicBezTo>
                    <a:pt x="61" y="72"/>
                    <a:pt x="63" y="73"/>
                    <a:pt x="66" y="73"/>
                  </a:cubicBezTo>
                  <a:cubicBezTo>
                    <a:pt x="66" y="74"/>
                    <a:pt x="66" y="75"/>
                    <a:pt x="66" y="75"/>
                  </a:cubicBezTo>
                  <a:cubicBezTo>
                    <a:pt x="66" y="77"/>
                    <a:pt x="67" y="78"/>
                    <a:pt x="69" y="79"/>
                  </a:cubicBezTo>
                  <a:cubicBezTo>
                    <a:pt x="67" y="81"/>
                    <a:pt x="66" y="84"/>
                    <a:pt x="65" y="88"/>
                  </a:cubicBezTo>
                  <a:cubicBezTo>
                    <a:pt x="64" y="95"/>
                    <a:pt x="63" y="103"/>
                    <a:pt x="63" y="110"/>
                  </a:cubicBezTo>
                  <a:cubicBezTo>
                    <a:pt x="62" y="127"/>
                    <a:pt x="60" y="143"/>
                    <a:pt x="60" y="159"/>
                  </a:cubicBezTo>
                  <a:cubicBezTo>
                    <a:pt x="57" y="159"/>
                    <a:pt x="54" y="159"/>
                    <a:pt x="50" y="159"/>
                  </a:cubicBezTo>
                  <a:cubicBezTo>
                    <a:pt x="54" y="146"/>
                    <a:pt x="54" y="131"/>
                    <a:pt x="52" y="117"/>
                  </a:cubicBezTo>
                  <a:close/>
                  <a:moveTo>
                    <a:pt x="59" y="63"/>
                  </a:moveTo>
                  <a:cubicBezTo>
                    <a:pt x="59" y="61"/>
                    <a:pt x="59" y="59"/>
                    <a:pt x="60" y="57"/>
                  </a:cubicBezTo>
                  <a:cubicBezTo>
                    <a:pt x="61" y="55"/>
                    <a:pt x="62" y="58"/>
                    <a:pt x="61" y="59"/>
                  </a:cubicBezTo>
                  <a:cubicBezTo>
                    <a:pt x="61" y="60"/>
                    <a:pt x="60" y="61"/>
                    <a:pt x="60" y="63"/>
                  </a:cubicBezTo>
                  <a:cubicBezTo>
                    <a:pt x="59" y="63"/>
                    <a:pt x="59" y="64"/>
                    <a:pt x="59" y="64"/>
                  </a:cubicBezTo>
                  <a:cubicBezTo>
                    <a:pt x="59" y="64"/>
                    <a:pt x="59" y="63"/>
                    <a:pt x="59" y="63"/>
                  </a:cubicBezTo>
                  <a:close/>
                  <a:moveTo>
                    <a:pt x="65" y="162"/>
                  </a:moveTo>
                  <a:cubicBezTo>
                    <a:pt x="65" y="164"/>
                    <a:pt x="65" y="167"/>
                    <a:pt x="65" y="169"/>
                  </a:cubicBezTo>
                  <a:cubicBezTo>
                    <a:pt x="65" y="169"/>
                    <a:pt x="64" y="169"/>
                    <a:pt x="64" y="169"/>
                  </a:cubicBezTo>
                  <a:cubicBezTo>
                    <a:pt x="57" y="169"/>
                    <a:pt x="51" y="168"/>
                    <a:pt x="44" y="168"/>
                  </a:cubicBezTo>
                  <a:cubicBezTo>
                    <a:pt x="44" y="166"/>
                    <a:pt x="44" y="164"/>
                    <a:pt x="44" y="162"/>
                  </a:cubicBezTo>
                  <a:cubicBezTo>
                    <a:pt x="51" y="163"/>
                    <a:pt x="58" y="162"/>
                    <a:pt x="65" y="162"/>
                  </a:cubicBezTo>
                  <a:close/>
                  <a:moveTo>
                    <a:pt x="64" y="177"/>
                  </a:moveTo>
                  <a:cubicBezTo>
                    <a:pt x="64" y="177"/>
                    <a:pt x="64" y="177"/>
                    <a:pt x="64" y="177"/>
                  </a:cubicBezTo>
                  <a:cubicBezTo>
                    <a:pt x="58" y="175"/>
                    <a:pt x="52" y="178"/>
                    <a:pt x="46" y="176"/>
                  </a:cubicBezTo>
                  <a:cubicBezTo>
                    <a:pt x="46" y="176"/>
                    <a:pt x="45" y="176"/>
                    <a:pt x="45" y="177"/>
                  </a:cubicBezTo>
                  <a:cubicBezTo>
                    <a:pt x="45" y="175"/>
                    <a:pt x="44" y="173"/>
                    <a:pt x="44" y="171"/>
                  </a:cubicBezTo>
                  <a:cubicBezTo>
                    <a:pt x="51" y="171"/>
                    <a:pt x="57" y="172"/>
                    <a:pt x="64" y="172"/>
                  </a:cubicBezTo>
                  <a:cubicBezTo>
                    <a:pt x="64" y="172"/>
                    <a:pt x="65" y="172"/>
                    <a:pt x="65" y="172"/>
                  </a:cubicBezTo>
                  <a:cubicBezTo>
                    <a:pt x="65" y="174"/>
                    <a:pt x="64" y="175"/>
                    <a:pt x="64" y="177"/>
                  </a:cubicBezTo>
                  <a:close/>
                  <a:moveTo>
                    <a:pt x="56" y="186"/>
                  </a:moveTo>
                  <a:cubicBezTo>
                    <a:pt x="51" y="187"/>
                    <a:pt x="48" y="184"/>
                    <a:pt x="46" y="179"/>
                  </a:cubicBezTo>
                  <a:cubicBezTo>
                    <a:pt x="52" y="180"/>
                    <a:pt x="57" y="178"/>
                    <a:pt x="63" y="180"/>
                  </a:cubicBezTo>
                  <a:cubicBezTo>
                    <a:pt x="63" y="180"/>
                    <a:pt x="63" y="180"/>
                    <a:pt x="63" y="180"/>
                  </a:cubicBezTo>
                  <a:cubicBezTo>
                    <a:pt x="62" y="183"/>
                    <a:pt x="60" y="185"/>
                    <a:pt x="56" y="186"/>
                  </a:cubicBezTo>
                  <a:close/>
                  <a:moveTo>
                    <a:pt x="18" y="24"/>
                  </a:moveTo>
                  <a:cubicBezTo>
                    <a:pt x="33" y="5"/>
                    <a:pt x="60" y="1"/>
                    <a:pt x="81" y="12"/>
                  </a:cubicBezTo>
                  <a:cubicBezTo>
                    <a:pt x="105" y="26"/>
                    <a:pt x="105" y="61"/>
                    <a:pt x="97" y="84"/>
                  </a:cubicBezTo>
                  <a:cubicBezTo>
                    <a:pt x="92" y="97"/>
                    <a:pt x="82" y="107"/>
                    <a:pt x="75" y="119"/>
                  </a:cubicBezTo>
                  <a:cubicBezTo>
                    <a:pt x="69" y="131"/>
                    <a:pt x="67" y="144"/>
                    <a:pt x="66" y="157"/>
                  </a:cubicBezTo>
                  <a:cubicBezTo>
                    <a:pt x="65" y="158"/>
                    <a:pt x="65" y="158"/>
                    <a:pt x="65" y="159"/>
                  </a:cubicBezTo>
                  <a:cubicBezTo>
                    <a:pt x="65" y="159"/>
                    <a:pt x="65" y="159"/>
                    <a:pt x="65" y="159"/>
                  </a:cubicBezTo>
                  <a:cubicBezTo>
                    <a:pt x="64" y="159"/>
                    <a:pt x="64" y="159"/>
                    <a:pt x="63" y="159"/>
                  </a:cubicBezTo>
                  <a:cubicBezTo>
                    <a:pt x="63" y="144"/>
                    <a:pt x="65" y="129"/>
                    <a:pt x="66" y="114"/>
                  </a:cubicBezTo>
                  <a:cubicBezTo>
                    <a:pt x="66" y="107"/>
                    <a:pt x="66" y="99"/>
                    <a:pt x="68" y="92"/>
                  </a:cubicBezTo>
                  <a:cubicBezTo>
                    <a:pt x="68" y="87"/>
                    <a:pt x="69" y="83"/>
                    <a:pt x="72" y="80"/>
                  </a:cubicBezTo>
                  <a:cubicBezTo>
                    <a:pt x="75" y="81"/>
                    <a:pt x="79" y="80"/>
                    <a:pt x="80" y="77"/>
                  </a:cubicBezTo>
                  <a:cubicBezTo>
                    <a:pt x="80" y="75"/>
                    <a:pt x="80" y="72"/>
                    <a:pt x="77" y="72"/>
                  </a:cubicBezTo>
                  <a:cubicBezTo>
                    <a:pt x="75" y="73"/>
                    <a:pt x="73" y="75"/>
                    <a:pt x="71" y="76"/>
                  </a:cubicBezTo>
                  <a:cubicBezTo>
                    <a:pt x="70" y="76"/>
                    <a:pt x="69" y="75"/>
                    <a:pt x="69" y="73"/>
                  </a:cubicBezTo>
                  <a:cubicBezTo>
                    <a:pt x="73" y="72"/>
                    <a:pt x="76" y="70"/>
                    <a:pt x="78" y="66"/>
                  </a:cubicBezTo>
                  <a:cubicBezTo>
                    <a:pt x="79" y="65"/>
                    <a:pt x="80" y="60"/>
                    <a:pt x="78" y="59"/>
                  </a:cubicBezTo>
                  <a:cubicBezTo>
                    <a:pt x="73" y="58"/>
                    <a:pt x="68" y="65"/>
                    <a:pt x="67" y="70"/>
                  </a:cubicBezTo>
                  <a:cubicBezTo>
                    <a:pt x="64" y="70"/>
                    <a:pt x="62" y="69"/>
                    <a:pt x="61" y="67"/>
                  </a:cubicBezTo>
                  <a:cubicBezTo>
                    <a:pt x="63" y="64"/>
                    <a:pt x="65" y="61"/>
                    <a:pt x="65" y="57"/>
                  </a:cubicBezTo>
                  <a:cubicBezTo>
                    <a:pt x="65" y="55"/>
                    <a:pt x="64" y="52"/>
                    <a:pt x="61" y="52"/>
                  </a:cubicBezTo>
                  <a:cubicBezTo>
                    <a:pt x="58" y="53"/>
                    <a:pt x="57" y="55"/>
                    <a:pt x="56" y="57"/>
                  </a:cubicBezTo>
                  <a:cubicBezTo>
                    <a:pt x="55" y="61"/>
                    <a:pt x="56" y="64"/>
                    <a:pt x="57" y="67"/>
                  </a:cubicBezTo>
                  <a:cubicBezTo>
                    <a:pt x="57" y="67"/>
                    <a:pt x="56" y="67"/>
                    <a:pt x="56" y="68"/>
                  </a:cubicBezTo>
                  <a:cubicBezTo>
                    <a:pt x="53" y="71"/>
                    <a:pt x="49" y="68"/>
                    <a:pt x="46" y="66"/>
                  </a:cubicBezTo>
                  <a:cubicBezTo>
                    <a:pt x="46" y="64"/>
                    <a:pt x="47" y="63"/>
                    <a:pt x="46" y="61"/>
                  </a:cubicBezTo>
                  <a:cubicBezTo>
                    <a:pt x="46" y="58"/>
                    <a:pt x="45" y="55"/>
                    <a:pt x="43" y="54"/>
                  </a:cubicBezTo>
                  <a:cubicBezTo>
                    <a:pt x="41" y="52"/>
                    <a:pt x="37" y="54"/>
                    <a:pt x="37" y="56"/>
                  </a:cubicBezTo>
                  <a:cubicBezTo>
                    <a:pt x="36" y="60"/>
                    <a:pt x="38" y="62"/>
                    <a:pt x="40" y="64"/>
                  </a:cubicBezTo>
                  <a:cubicBezTo>
                    <a:pt x="41" y="65"/>
                    <a:pt x="42" y="66"/>
                    <a:pt x="43" y="67"/>
                  </a:cubicBezTo>
                  <a:cubicBezTo>
                    <a:pt x="43" y="67"/>
                    <a:pt x="43" y="67"/>
                    <a:pt x="43" y="67"/>
                  </a:cubicBezTo>
                  <a:cubicBezTo>
                    <a:pt x="41" y="70"/>
                    <a:pt x="39" y="71"/>
                    <a:pt x="37" y="71"/>
                  </a:cubicBezTo>
                  <a:cubicBezTo>
                    <a:pt x="34" y="66"/>
                    <a:pt x="30" y="60"/>
                    <a:pt x="25" y="62"/>
                  </a:cubicBezTo>
                  <a:cubicBezTo>
                    <a:pt x="23" y="62"/>
                    <a:pt x="21" y="65"/>
                    <a:pt x="23" y="68"/>
                  </a:cubicBezTo>
                  <a:cubicBezTo>
                    <a:pt x="24" y="71"/>
                    <a:pt x="29" y="73"/>
                    <a:pt x="32" y="74"/>
                  </a:cubicBezTo>
                  <a:cubicBezTo>
                    <a:pt x="33" y="74"/>
                    <a:pt x="34" y="74"/>
                    <a:pt x="35" y="74"/>
                  </a:cubicBezTo>
                  <a:cubicBezTo>
                    <a:pt x="35" y="75"/>
                    <a:pt x="36" y="76"/>
                    <a:pt x="36" y="76"/>
                  </a:cubicBezTo>
                  <a:cubicBezTo>
                    <a:pt x="42" y="87"/>
                    <a:pt x="46" y="100"/>
                    <a:pt x="48" y="113"/>
                  </a:cubicBezTo>
                  <a:cubicBezTo>
                    <a:pt x="51" y="128"/>
                    <a:pt x="51" y="144"/>
                    <a:pt x="48" y="159"/>
                  </a:cubicBezTo>
                  <a:cubicBezTo>
                    <a:pt x="47" y="159"/>
                    <a:pt x="47" y="159"/>
                    <a:pt x="48" y="159"/>
                  </a:cubicBezTo>
                  <a:cubicBezTo>
                    <a:pt x="47" y="159"/>
                    <a:pt x="46" y="159"/>
                    <a:pt x="45" y="159"/>
                  </a:cubicBezTo>
                  <a:cubicBezTo>
                    <a:pt x="44" y="146"/>
                    <a:pt x="42" y="134"/>
                    <a:pt x="35" y="123"/>
                  </a:cubicBezTo>
                  <a:cubicBezTo>
                    <a:pt x="26" y="112"/>
                    <a:pt x="16" y="102"/>
                    <a:pt x="10" y="89"/>
                  </a:cubicBezTo>
                  <a:cubicBezTo>
                    <a:pt x="0" y="68"/>
                    <a:pt x="3" y="42"/>
                    <a:pt x="18" y="24"/>
                  </a:cubicBezTo>
                  <a:close/>
                  <a:moveTo>
                    <a:pt x="75" y="77"/>
                  </a:moveTo>
                  <a:cubicBezTo>
                    <a:pt x="75" y="77"/>
                    <a:pt x="75" y="77"/>
                    <a:pt x="75" y="77"/>
                  </a:cubicBezTo>
                  <a:cubicBezTo>
                    <a:pt x="77" y="75"/>
                    <a:pt x="77" y="77"/>
                    <a:pt x="75" y="77"/>
                  </a:cubicBezTo>
                  <a:close/>
                  <a:moveTo>
                    <a:pt x="70" y="70"/>
                  </a:moveTo>
                  <a:cubicBezTo>
                    <a:pt x="71" y="67"/>
                    <a:pt x="73" y="65"/>
                    <a:pt x="74" y="64"/>
                  </a:cubicBezTo>
                  <a:cubicBezTo>
                    <a:pt x="77" y="61"/>
                    <a:pt x="75" y="65"/>
                    <a:pt x="75" y="66"/>
                  </a:cubicBezTo>
                  <a:cubicBezTo>
                    <a:pt x="74" y="68"/>
                    <a:pt x="72" y="69"/>
                    <a:pt x="70" y="70"/>
                  </a:cubicBezTo>
                  <a:close/>
                  <a:moveTo>
                    <a:pt x="43" y="63"/>
                  </a:moveTo>
                  <a:cubicBezTo>
                    <a:pt x="43" y="62"/>
                    <a:pt x="42" y="62"/>
                    <a:pt x="42" y="61"/>
                  </a:cubicBezTo>
                  <a:cubicBezTo>
                    <a:pt x="41" y="61"/>
                    <a:pt x="41" y="60"/>
                    <a:pt x="41" y="60"/>
                  </a:cubicBezTo>
                  <a:cubicBezTo>
                    <a:pt x="40" y="59"/>
                    <a:pt x="40" y="58"/>
                    <a:pt x="42" y="57"/>
                  </a:cubicBezTo>
                  <a:cubicBezTo>
                    <a:pt x="43" y="58"/>
                    <a:pt x="43" y="59"/>
                    <a:pt x="43" y="60"/>
                  </a:cubicBezTo>
                  <a:cubicBezTo>
                    <a:pt x="43" y="61"/>
                    <a:pt x="43" y="62"/>
                    <a:pt x="43" y="63"/>
                  </a:cubicBezTo>
                  <a:close/>
                  <a:moveTo>
                    <a:pt x="33" y="71"/>
                  </a:moveTo>
                  <a:cubicBezTo>
                    <a:pt x="33" y="71"/>
                    <a:pt x="33" y="71"/>
                    <a:pt x="32" y="71"/>
                  </a:cubicBezTo>
                  <a:cubicBezTo>
                    <a:pt x="31" y="70"/>
                    <a:pt x="30" y="70"/>
                    <a:pt x="28" y="69"/>
                  </a:cubicBezTo>
                  <a:cubicBezTo>
                    <a:pt x="28" y="69"/>
                    <a:pt x="28" y="69"/>
                    <a:pt x="27" y="68"/>
                  </a:cubicBezTo>
                  <a:cubicBezTo>
                    <a:pt x="26" y="68"/>
                    <a:pt x="25" y="66"/>
                    <a:pt x="27" y="65"/>
                  </a:cubicBezTo>
                  <a:cubicBezTo>
                    <a:pt x="29" y="65"/>
                    <a:pt x="31" y="68"/>
                    <a:pt x="33" y="71"/>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224"/>
            <p:cNvSpPr>
              <a:spLocks noEditPoints="1"/>
            </p:cNvSpPr>
            <p:nvPr/>
          </p:nvSpPr>
          <p:spPr bwMode="auto">
            <a:xfrm>
              <a:off x="8631483" y="-426016"/>
              <a:ext cx="736600" cy="1101725"/>
            </a:xfrm>
            <a:custGeom>
              <a:avLst/>
              <a:gdLst>
                <a:gd name="T0" fmla="*/ 122 w 174"/>
                <a:gd name="T1" fmla="*/ 222 h 260"/>
                <a:gd name="T2" fmla="*/ 156 w 174"/>
                <a:gd name="T3" fmla="*/ 252 h 260"/>
                <a:gd name="T4" fmla="*/ 156 w 174"/>
                <a:gd name="T5" fmla="*/ 207 h 260"/>
                <a:gd name="T6" fmla="*/ 151 w 174"/>
                <a:gd name="T7" fmla="*/ 87 h 260"/>
                <a:gd name="T8" fmla="*/ 21 w 174"/>
                <a:gd name="T9" fmla="*/ 34 h 260"/>
                <a:gd name="T10" fmla="*/ 53 w 174"/>
                <a:gd name="T11" fmla="*/ 166 h 260"/>
                <a:gd name="T12" fmla="*/ 110 w 174"/>
                <a:gd name="T13" fmla="*/ 162 h 260"/>
                <a:gd name="T14" fmla="*/ 67 w 174"/>
                <a:gd name="T15" fmla="*/ 115 h 260"/>
                <a:gd name="T16" fmla="*/ 81 w 174"/>
                <a:gd name="T17" fmla="*/ 105 h 260"/>
                <a:gd name="T18" fmla="*/ 102 w 174"/>
                <a:gd name="T19" fmla="*/ 97 h 260"/>
                <a:gd name="T20" fmla="*/ 108 w 174"/>
                <a:gd name="T21" fmla="*/ 103 h 260"/>
                <a:gd name="T22" fmla="*/ 119 w 174"/>
                <a:gd name="T23" fmla="*/ 147 h 260"/>
                <a:gd name="T24" fmla="*/ 133 w 174"/>
                <a:gd name="T25" fmla="*/ 217 h 260"/>
                <a:gd name="T26" fmla="*/ 86 w 174"/>
                <a:gd name="T27" fmla="*/ 89 h 260"/>
                <a:gd name="T28" fmla="*/ 87 w 174"/>
                <a:gd name="T29" fmla="*/ 82 h 260"/>
                <a:gd name="T30" fmla="*/ 87 w 174"/>
                <a:gd name="T31" fmla="*/ 90 h 260"/>
                <a:gd name="T32" fmla="*/ 153 w 174"/>
                <a:gd name="T33" fmla="*/ 212 h 260"/>
                <a:gd name="T34" fmla="*/ 156 w 174"/>
                <a:gd name="T35" fmla="*/ 221 h 260"/>
                <a:gd name="T36" fmla="*/ 126 w 174"/>
                <a:gd name="T37" fmla="*/ 225 h 260"/>
                <a:gd name="T38" fmla="*/ 161 w 174"/>
                <a:gd name="T39" fmla="*/ 231 h 260"/>
                <a:gd name="T40" fmla="*/ 138 w 174"/>
                <a:gd name="T41" fmla="*/ 241 h 260"/>
                <a:gd name="T42" fmla="*/ 132 w 174"/>
                <a:gd name="T43" fmla="*/ 236 h 260"/>
                <a:gd name="T44" fmla="*/ 159 w 174"/>
                <a:gd name="T45" fmla="*/ 224 h 260"/>
                <a:gd name="T46" fmla="*/ 156 w 174"/>
                <a:gd name="T47" fmla="*/ 248 h 260"/>
                <a:gd name="T48" fmla="*/ 161 w 174"/>
                <a:gd name="T49" fmla="*/ 236 h 260"/>
                <a:gd name="T50" fmla="*/ 156 w 174"/>
                <a:gd name="T51" fmla="*/ 248 h 260"/>
                <a:gd name="T52" fmla="*/ 84 w 174"/>
                <a:gd name="T53" fmla="*/ 11 h 260"/>
                <a:gd name="T54" fmla="*/ 140 w 174"/>
                <a:gd name="T55" fmla="*/ 151 h 260"/>
                <a:gd name="T56" fmla="*/ 151 w 174"/>
                <a:gd name="T57" fmla="*/ 207 h 260"/>
                <a:gd name="T58" fmla="*/ 149 w 174"/>
                <a:gd name="T59" fmla="*/ 209 h 260"/>
                <a:gd name="T60" fmla="*/ 115 w 174"/>
                <a:gd name="T61" fmla="*/ 121 h 260"/>
                <a:gd name="T62" fmla="*/ 121 w 174"/>
                <a:gd name="T63" fmla="*/ 94 h 260"/>
                <a:gd name="T64" fmla="*/ 110 w 174"/>
                <a:gd name="T65" fmla="*/ 99 h 260"/>
                <a:gd name="T66" fmla="*/ 113 w 174"/>
                <a:gd name="T67" fmla="*/ 81 h 260"/>
                <a:gd name="T68" fmla="*/ 101 w 174"/>
                <a:gd name="T69" fmla="*/ 93 h 260"/>
                <a:gd name="T70" fmla="*/ 90 w 174"/>
                <a:gd name="T71" fmla="*/ 78 h 260"/>
                <a:gd name="T72" fmla="*/ 80 w 174"/>
                <a:gd name="T73" fmla="*/ 83 h 260"/>
                <a:gd name="T74" fmla="*/ 86 w 174"/>
                <a:gd name="T75" fmla="*/ 97 h 260"/>
                <a:gd name="T76" fmla="*/ 69 w 174"/>
                <a:gd name="T77" fmla="*/ 94 h 260"/>
                <a:gd name="T78" fmla="*/ 54 w 174"/>
                <a:gd name="T79" fmla="*/ 93 h 260"/>
                <a:gd name="T80" fmla="*/ 68 w 174"/>
                <a:gd name="T81" fmla="*/ 103 h 260"/>
                <a:gd name="T82" fmla="*/ 63 w 174"/>
                <a:gd name="T83" fmla="*/ 112 h 260"/>
                <a:gd name="T84" fmla="*/ 43 w 174"/>
                <a:gd name="T85" fmla="*/ 116 h 260"/>
                <a:gd name="T86" fmla="*/ 63 w 174"/>
                <a:gd name="T87" fmla="*/ 117 h 260"/>
                <a:gd name="T88" fmla="*/ 103 w 174"/>
                <a:gd name="T89" fmla="*/ 159 h 260"/>
                <a:gd name="T90" fmla="*/ 129 w 174"/>
                <a:gd name="T91" fmla="*/ 219 h 260"/>
                <a:gd name="T92" fmla="*/ 91 w 174"/>
                <a:gd name="T93" fmla="*/ 180 h 260"/>
                <a:gd name="T94" fmla="*/ 10 w 174"/>
                <a:gd name="T95" fmla="*/ 63 h 260"/>
                <a:gd name="T96" fmla="*/ 115 w 174"/>
                <a:gd name="T97" fmla="*/ 97 h 260"/>
                <a:gd name="T98" fmla="*/ 104 w 174"/>
                <a:gd name="T99" fmla="*/ 91 h 260"/>
                <a:gd name="T100" fmla="*/ 109 w 174"/>
                <a:gd name="T101" fmla="*/ 83 h 260"/>
                <a:gd name="T102" fmla="*/ 67 w 174"/>
                <a:gd name="T103" fmla="*/ 98 h 260"/>
                <a:gd name="T104" fmla="*/ 61 w 174"/>
                <a:gd name="T105" fmla="*/ 96 h 260"/>
                <a:gd name="T106" fmla="*/ 65 w 174"/>
                <a:gd name="T107" fmla="*/ 95 h 260"/>
                <a:gd name="T108" fmla="*/ 58 w 174"/>
                <a:gd name="T109" fmla="*/ 114 h 260"/>
                <a:gd name="T110" fmla="*/ 51 w 174"/>
                <a:gd name="T111" fmla="*/ 115 h 260"/>
                <a:gd name="T112" fmla="*/ 46 w 174"/>
                <a:gd name="T113" fmla="*/ 11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4" h="260">
                  <a:moveTo>
                    <a:pt x="93" y="186"/>
                  </a:moveTo>
                  <a:cubicBezTo>
                    <a:pt x="107" y="195"/>
                    <a:pt x="115" y="208"/>
                    <a:pt x="122" y="222"/>
                  </a:cubicBezTo>
                  <a:cubicBezTo>
                    <a:pt x="121" y="223"/>
                    <a:pt x="121" y="224"/>
                    <a:pt x="121" y="225"/>
                  </a:cubicBezTo>
                  <a:cubicBezTo>
                    <a:pt x="127" y="237"/>
                    <a:pt x="139" y="260"/>
                    <a:pt x="156" y="252"/>
                  </a:cubicBezTo>
                  <a:cubicBezTo>
                    <a:pt x="174" y="245"/>
                    <a:pt x="163" y="221"/>
                    <a:pt x="156" y="208"/>
                  </a:cubicBezTo>
                  <a:cubicBezTo>
                    <a:pt x="156" y="208"/>
                    <a:pt x="156" y="207"/>
                    <a:pt x="156" y="207"/>
                  </a:cubicBezTo>
                  <a:cubicBezTo>
                    <a:pt x="149" y="186"/>
                    <a:pt x="143" y="165"/>
                    <a:pt x="146" y="142"/>
                  </a:cubicBezTo>
                  <a:cubicBezTo>
                    <a:pt x="149" y="123"/>
                    <a:pt x="154" y="106"/>
                    <a:pt x="151" y="87"/>
                  </a:cubicBezTo>
                  <a:cubicBezTo>
                    <a:pt x="148" y="56"/>
                    <a:pt x="129" y="20"/>
                    <a:pt x="97" y="9"/>
                  </a:cubicBezTo>
                  <a:cubicBezTo>
                    <a:pt x="70" y="0"/>
                    <a:pt x="39" y="13"/>
                    <a:pt x="21" y="34"/>
                  </a:cubicBezTo>
                  <a:cubicBezTo>
                    <a:pt x="1" y="56"/>
                    <a:pt x="0" y="88"/>
                    <a:pt x="9" y="115"/>
                  </a:cubicBezTo>
                  <a:cubicBezTo>
                    <a:pt x="17" y="137"/>
                    <a:pt x="33" y="155"/>
                    <a:pt x="53" y="166"/>
                  </a:cubicBezTo>
                  <a:cubicBezTo>
                    <a:pt x="66" y="173"/>
                    <a:pt x="80" y="179"/>
                    <a:pt x="93" y="186"/>
                  </a:cubicBezTo>
                  <a:close/>
                  <a:moveTo>
                    <a:pt x="110" y="162"/>
                  </a:moveTo>
                  <a:cubicBezTo>
                    <a:pt x="99" y="146"/>
                    <a:pt x="86" y="129"/>
                    <a:pt x="71" y="118"/>
                  </a:cubicBezTo>
                  <a:cubicBezTo>
                    <a:pt x="70" y="117"/>
                    <a:pt x="68" y="116"/>
                    <a:pt x="67" y="115"/>
                  </a:cubicBezTo>
                  <a:cubicBezTo>
                    <a:pt x="70" y="112"/>
                    <a:pt x="72" y="109"/>
                    <a:pt x="72" y="105"/>
                  </a:cubicBezTo>
                  <a:cubicBezTo>
                    <a:pt x="75" y="105"/>
                    <a:pt x="78" y="106"/>
                    <a:pt x="81" y="105"/>
                  </a:cubicBezTo>
                  <a:cubicBezTo>
                    <a:pt x="85" y="104"/>
                    <a:pt x="88" y="101"/>
                    <a:pt x="90" y="97"/>
                  </a:cubicBezTo>
                  <a:cubicBezTo>
                    <a:pt x="94" y="99"/>
                    <a:pt x="98" y="99"/>
                    <a:pt x="102" y="97"/>
                  </a:cubicBezTo>
                  <a:cubicBezTo>
                    <a:pt x="102" y="99"/>
                    <a:pt x="103" y="99"/>
                    <a:pt x="103" y="100"/>
                  </a:cubicBezTo>
                  <a:cubicBezTo>
                    <a:pt x="104" y="102"/>
                    <a:pt x="106" y="103"/>
                    <a:pt x="108" y="103"/>
                  </a:cubicBezTo>
                  <a:cubicBezTo>
                    <a:pt x="107" y="107"/>
                    <a:pt x="108" y="112"/>
                    <a:pt x="109" y="117"/>
                  </a:cubicBezTo>
                  <a:cubicBezTo>
                    <a:pt x="112" y="127"/>
                    <a:pt x="115" y="137"/>
                    <a:pt x="119" y="147"/>
                  </a:cubicBezTo>
                  <a:cubicBezTo>
                    <a:pt x="128" y="168"/>
                    <a:pt x="135" y="190"/>
                    <a:pt x="145" y="211"/>
                  </a:cubicBezTo>
                  <a:cubicBezTo>
                    <a:pt x="141" y="213"/>
                    <a:pt x="137" y="215"/>
                    <a:pt x="133" y="217"/>
                  </a:cubicBezTo>
                  <a:cubicBezTo>
                    <a:pt x="129" y="198"/>
                    <a:pt x="121" y="179"/>
                    <a:pt x="110" y="162"/>
                  </a:cubicBezTo>
                  <a:close/>
                  <a:moveTo>
                    <a:pt x="86" y="89"/>
                  </a:moveTo>
                  <a:cubicBezTo>
                    <a:pt x="85" y="86"/>
                    <a:pt x="84" y="84"/>
                    <a:pt x="84" y="81"/>
                  </a:cubicBezTo>
                  <a:cubicBezTo>
                    <a:pt x="84" y="77"/>
                    <a:pt x="87" y="80"/>
                    <a:pt x="87" y="82"/>
                  </a:cubicBezTo>
                  <a:cubicBezTo>
                    <a:pt x="87" y="84"/>
                    <a:pt x="87" y="86"/>
                    <a:pt x="87" y="88"/>
                  </a:cubicBezTo>
                  <a:cubicBezTo>
                    <a:pt x="87" y="88"/>
                    <a:pt x="87" y="89"/>
                    <a:pt x="87" y="90"/>
                  </a:cubicBezTo>
                  <a:cubicBezTo>
                    <a:pt x="87" y="90"/>
                    <a:pt x="86" y="89"/>
                    <a:pt x="86" y="89"/>
                  </a:cubicBezTo>
                  <a:close/>
                  <a:moveTo>
                    <a:pt x="153" y="212"/>
                  </a:moveTo>
                  <a:cubicBezTo>
                    <a:pt x="154" y="214"/>
                    <a:pt x="156" y="217"/>
                    <a:pt x="157" y="221"/>
                  </a:cubicBezTo>
                  <a:cubicBezTo>
                    <a:pt x="157" y="221"/>
                    <a:pt x="157" y="221"/>
                    <a:pt x="156" y="221"/>
                  </a:cubicBezTo>
                  <a:cubicBezTo>
                    <a:pt x="147" y="225"/>
                    <a:pt x="138" y="228"/>
                    <a:pt x="130" y="232"/>
                  </a:cubicBezTo>
                  <a:cubicBezTo>
                    <a:pt x="128" y="229"/>
                    <a:pt x="127" y="227"/>
                    <a:pt x="126" y="225"/>
                  </a:cubicBezTo>
                  <a:cubicBezTo>
                    <a:pt x="135" y="221"/>
                    <a:pt x="144" y="216"/>
                    <a:pt x="153" y="212"/>
                  </a:cubicBezTo>
                  <a:close/>
                  <a:moveTo>
                    <a:pt x="161" y="231"/>
                  </a:moveTo>
                  <a:cubicBezTo>
                    <a:pt x="161" y="231"/>
                    <a:pt x="160" y="231"/>
                    <a:pt x="160" y="231"/>
                  </a:cubicBezTo>
                  <a:cubicBezTo>
                    <a:pt x="152" y="232"/>
                    <a:pt x="146" y="239"/>
                    <a:pt x="138" y="241"/>
                  </a:cubicBezTo>
                  <a:cubicBezTo>
                    <a:pt x="137" y="241"/>
                    <a:pt x="137" y="242"/>
                    <a:pt x="136" y="242"/>
                  </a:cubicBezTo>
                  <a:cubicBezTo>
                    <a:pt x="135" y="240"/>
                    <a:pt x="133" y="238"/>
                    <a:pt x="132" y="236"/>
                  </a:cubicBezTo>
                  <a:cubicBezTo>
                    <a:pt x="141" y="232"/>
                    <a:pt x="149" y="229"/>
                    <a:pt x="158" y="225"/>
                  </a:cubicBezTo>
                  <a:cubicBezTo>
                    <a:pt x="158" y="225"/>
                    <a:pt x="159" y="225"/>
                    <a:pt x="159" y="224"/>
                  </a:cubicBezTo>
                  <a:cubicBezTo>
                    <a:pt x="160" y="227"/>
                    <a:pt x="160" y="229"/>
                    <a:pt x="161" y="231"/>
                  </a:cubicBezTo>
                  <a:close/>
                  <a:moveTo>
                    <a:pt x="156" y="248"/>
                  </a:moveTo>
                  <a:cubicBezTo>
                    <a:pt x="150" y="251"/>
                    <a:pt x="144" y="249"/>
                    <a:pt x="139" y="245"/>
                  </a:cubicBezTo>
                  <a:cubicBezTo>
                    <a:pt x="147" y="243"/>
                    <a:pt x="153" y="237"/>
                    <a:pt x="161" y="236"/>
                  </a:cubicBezTo>
                  <a:cubicBezTo>
                    <a:pt x="161" y="236"/>
                    <a:pt x="161" y="236"/>
                    <a:pt x="161" y="235"/>
                  </a:cubicBezTo>
                  <a:cubicBezTo>
                    <a:pt x="162" y="240"/>
                    <a:pt x="160" y="245"/>
                    <a:pt x="156" y="248"/>
                  </a:cubicBezTo>
                  <a:close/>
                  <a:moveTo>
                    <a:pt x="10" y="63"/>
                  </a:moveTo>
                  <a:cubicBezTo>
                    <a:pt x="19" y="31"/>
                    <a:pt x="51" y="9"/>
                    <a:pt x="84" y="11"/>
                  </a:cubicBezTo>
                  <a:cubicBezTo>
                    <a:pt x="123" y="13"/>
                    <a:pt x="144" y="58"/>
                    <a:pt x="148" y="92"/>
                  </a:cubicBezTo>
                  <a:cubicBezTo>
                    <a:pt x="149" y="112"/>
                    <a:pt x="142" y="131"/>
                    <a:pt x="140" y="151"/>
                  </a:cubicBezTo>
                  <a:cubicBezTo>
                    <a:pt x="139" y="170"/>
                    <a:pt x="145" y="188"/>
                    <a:pt x="151" y="205"/>
                  </a:cubicBezTo>
                  <a:cubicBezTo>
                    <a:pt x="151" y="206"/>
                    <a:pt x="151" y="206"/>
                    <a:pt x="151" y="207"/>
                  </a:cubicBezTo>
                  <a:cubicBezTo>
                    <a:pt x="151" y="207"/>
                    <a:pt x="151" y="208"/>
                    <a:pt x="151" y="208"/>
                  </a:cubicBezTo>
                  <a:cubicBezTo>
                    <a:pt x="150" y="208"/>
                    <a:pt x="150" y="208"/>
                    <a:pt x="149" y="209"/>
                  </a:cubicBezTo>
                  <a:cubicBezTo>
                    <a:pt x="140" y="190"/>
                    <a:pt x="133" y="170"/>
                    <a:pt x="125" y="150"/>
                  </a:cubicBezTo>
                  <a:cubicBezTo>
                    <a:pt x="122" y="140"/>
                    <a:pt x="118" y="131"/>
                    <a:pt x="115" y="121"/>
                  </a:cubicBezTo>
                  <a:cubicBezTo>
                    <a:pt x="113" y="114"/>
                    <a:pt x="111" y="109"/>
                    <a:pt x="113" y="103"/>
                  </a:cubicBezTo>
                  <a:cubicBezTo>
                    <a:pt x="118" y="102"/>
                    <a:pt x="122" y="99"/>
                    <a:pt x="121" y="94"/>
                  </a:cubicBezTo>
                  <a:cubicBezTo>
                    <a:pt x="121" y="92"/>
                    <a:pt x="119" y="88"/>
                    <a:pt x="116" y="90"/>
                  </a:cubicBezTo>
                  <a:cubicBezTo>
                    <a:pt x="112" y="91"/>
                    <a:pt x="111" y="95"/>
                    <a:pt x="110" y="99"/>
                  </a:cubicBezTo>
                  <a:cubicBezTo>
                    <a:pt x="108" y="98"/>
                    <a:pt x="107" y="97"/>
                    <a:pt x="106" y="96"/>
                  </a:cubicBezTo>
                  <a:cubicBezTo>
                    <a:pt x="110" y="92"/>
                    <a:pt x="113" y="87"/>
                    <a:pt x="113" y="81"/>
                  </a:cubicBezTo>
                  <a:cubicBezTo>
                    <a:pt x="113" y="79"/>
                    <a:pt x="112" y="72"/>
                    <a:pt x="108" y="73"/>
                  </a:cubicBezTo>
                  <a:cubicBezTo>
                    <a:pt x="101" y="74"/>
                    <a:pt x="99" y="85"/>
                    <a:pt x="101" y="93"/>
                  </a:cubicBezTo>
                  <a:cubicBezTo>
                    <a:pt x="98" y="95"/>
                    <a:pt x="94" y="95"/>
                    <a:pt x="91" y="93"/>
                  </a:cubicBezTo>
                  <a:cubicBezTo>
                    <a:pt x="93" y="88"/>
                    <a:pt x="92" y="82"/>
                    <a:pt x="90" y="78"/>
                  </a:cubicBezTo>
                  <a:cubicBezTo>
                    <a:pt x="89" y="76"/>
                    <a:pt x="86" y="72"/>
                    <a:pt x="83" y="74"/>
                  </a:cubicBezTo>
                  <a:cubicBezTo>
                    <a:pt x="79" y="76"/>
                    <a:pt x="80" y="80"/>
                    <a:pt x="80" y="83"/>
                  </a:cubicBezTo>
                  <a:cubicBezTo>
                    <a:pt x="80" y="88"/>
                    <a:pt x="83" y="92"/>
                    <a:pt x="86" y="95"/>
                  </a:cubicBezTo>
                  <a:cubicBezTo>
                    <a:pt x="86" y="95"/>
                    <a:pt x="86" y="96"/>
                    <a:pt x="86" y="97"/>
                  </a:cubicBezTo>
                  <a:cubicBezTo>
                    <a:pt x="84" y="102"/>
                    <a:pt x="77" y="101"/>
                    <a:pt x="72" y="100"/>
                  </a:cubicBezTo>
                  <a:cubicBezTo>
                    <a:pt x="71" y="98"/>
                    <a:pt x="70" y="96"/>
                    <a:pt x="69" y="94"/>
                  </a:cubicBezTo>
                  <a:cubicBezTo>
                    <a:pt x="67" y="91"/>
                    <a:pt x="64" y="87"/>
                    <a:pt x="60" y="86"/>
                  </a:cubicBezTo>
                  <a:cubicBezTo>
                    <a:pt x="57" y="86"/>
                    <a:pt x="54" y="90"/>
                    <a:pt x="54" y="93"/>
                  </a:cubicBezTo>
                  <a:cubicBezTo>
                    <a:pt x="56" y="98"/>
                    <a:pt x="59" y="100"/>
                    <a:pt x="63" y="102"/>
                  </a:cubicBezTo>
                  <a:cubicBezTo>
                    <a:pt x="65" y="102"/>
                    <a:pt x="66" y="103"/>
                    <a:pt x="68" y="103"/>
                  </a:cubicBezTo>
                  <a:cubicBezTo>
                    <a:pt x="68" y="103"/>
                    <a:pt x="68" y="103"/>
                    <a:pt x="68" y="103"/>
                  </a:cubicBezTo>
                  <a:cubicBezTo>
                    <a:pt x="68" y="108"/>
                    <a:pt x="66" y="110"/>
                    <a:pt x="63" y="112"/>
                  </a:cubicBezTo>
                  <a:cubicBezTo>
                    <a:pt x="56" y="107"/>
                    <a:pt x="48" y="103"/>
                    <a:pt x="42" y="107"/>
                  </a:cubicBezTo>
                  <a:cubicBezTo>
                    <a:pt x="40" y="109"/>
                    <a:pt x="40" y="114"/>
                    <a:pt x="43" y="116"/>
                  </a:cubicBezTo>
                  <a:cubicBezTo>
                    <a:pt x="47" y="120"/>
                    <a:pt x="54" y="119"/>
                    <a:pt x="59" y="118"/>
                  </a:cubicBezTo>
                  <a:cubicBezTo>
                    <a:pt x="60" y="118"/>
                    <a:pt x="62" y="118"/>
                    <a:pt x="63" y="117"/>
                  </a:cubicBezTo>
                  <a:cubicBezTo>
                    <a:pt x="64" y="118"/>
                    <a:pt x="64" y="119"/>
                    <a:pt x="65" y="119"/>
                  </a:cubicBezTo>
                  <a:cubicBezTo>
                    <a:pt x="80" y="130"/>
                    <a:pt x="92" y="144"/>
                    <a:pt x="103" y="159"/>
                  </a:cubicBezTo>
                  <a:cubicBezTo>
                    <a:pt x="115" y="176"/>
                    <a:pt x="124" y="197"/>
                    <a:pt x="129" y="218"/>
                  </a:cubicBezTo>
                  <a:cubicBezTo>
                    <a:pt x="129" y="218"/>
                    <a:pt x="129" y="218"/>
                    <a:pt x="129" y="219"/>
                  </a:cubicBezTo>
                  <a:cubicBezTo>
                    <a:pt x="128" y="219"/>
                    <a:pt x="127" y="220"/>
                    <a:pt x="126" y="220"/>
                  </a:cubicBezTo>
                  <a:cubicBezTo>
                    <a:pt x="117" y="204"/>
                    <a:pt x="108" y="190"/>
                    <a:pt x="91" y="180"/>
                  </a:cubicBezTo>
                  <a:cubicBezTo>
                    <a:pt x="74" y="170"/>
                    <a:pt x="54" y="164"/>
                    <a:pt x="39" y="151"/>
                  </a:cubicBezTo>
                  <a:cubicBezTo>
                    <a:pt x="14" y="130"/>
                    <a:pt x="2" y="95"/>
                    <a:pt x="10" y="63"/>
                  </a:cubicBezTo>
                  <a:close/>
                  <a:moveTo>
                    <a:pt x="115" y="97"/>
                  </a:moveTo>
                  <a:cubicBezTo>
                    <a:pt x="115" y="97"/>
                    <a:pt x="115" y="97"/>
                    <a:pt x="115" y="97"/>
                  </a:cubicBezTo>
                  <a:cubicBezTo>
                    <a:pt x="117" y="94"/>
                    <a:pt x="118" y="95"/>
                    <a:pt x="115" y="97"/>
                  </a:cubicBezTo>
                  <a:close/>
                  <a:moveTo>
                    <a:pt x="104" y="91"/>
                  </a:moveTo>
                  <a:cubicBezTo>
                    <a:pt x="104" y="87"/>
                    <a:pt x="105" y="83"/>
                    <a:pt x="106" y="80"/>
                  </a:cubicBezTo>
                  <a:cubicBezTo>
                    <a:pt x="108" y="76"/>
                    <a:pt x="109" y="82"/>
                    <a:pt x="109" y="83"/>
                  </a:cubicBezTo>
                  <a:cubicBezTo>
                    <a:pt x="108" y="86"/>
                    <a:pt x="106" y="89"/>
                    <a:pt x="104" y="91"/>
                  </a:cubicBezTo>
                  <a:close/>
                  <a:moveTo>
                    <a:pt x="67" y="98"/>
                  </a:moveTo>
                  <a:cubicBezTo>
                    <a:pt x="65" y="98"/>
                    <a:pt x="64" y="97"/>
                    <a:pt x="63" y="97"/>
                  </a:cubicBezTo>
                  <a:cubicBezTo>
                    <a:pt x="63" y="96"/>
                    <a:pt x="62" y="96"/>
                    <a:pt x="61" y="96"/>
                  </a:cubicBezTo>
                  <a:cubicBezTo>
                    <a:pt x="60" y="95"/>
                    <a:pt x="60" y="93"/>
                    <a:pt x="61" y="92"/>
                  </a:cubicBezTo>
                  <a:cubicBezTo>
                    <a:pt x="63" y="92"/>
                    <a:pt x="64" y="94"/>
                    <a:pt x="65" y="95"/>
                  </a:cubicBezTo>
                  <a:cubicBezTo>
                    <a:pt x="65" y="96"/>
                    <a:pt x="66" y="97"/>
                    <a:pt x="67" y="98"/>
                  </a:cubicBezTo>
                  <a:close/>
                  <a:moveTo>
                    <a:pt x="58" y="114"/>
                  </a:moveTo>
                  <a:cubicBezTo>
                    <a:pt x="58" y="114"/>
                    <a:pt x="57" y="114"/>
                    <a:pt x="57" y="114"/>
                  </a:cubicBezTo>
                  <a:cubicBezTo>
                    <a:pt x="55" y="115"/>
                    <a:pt x="53" y="115"/>
                    <a:pt x="51" y="115"/>
                  </a:cubicBezTo>
                  <a:cubicBezTo>
                    <a:pt x="50" y="115"/>
                    <a:pt x="50" y="115"/>
                    <a:pt x="49" y="114"/>
                  </a:cubicBezTo>
                  <a:cubicBezTo>
                    <a:pt x="47" y="114"/>
                    <a:pt x="46" y="113"/>
                    <a:pt x="46" y="110"/>
                  </a:cubicBezTo>
                  <a:cubicBezTo>
                    <a:pt x="50" y="109"/>
                    <a:pt x="54" y="111"/>
                    <a:pt x="58" y="114"/>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25"/>
            <p:cNvSpPr>
              <a:spLocks noEditPoints="1"/>
            </p:cNvSpPr>
            <p:nvPr/>
          </p:nvSpPr>
          <p:spPr bwMode="auto">
            <a:xfrm>
              <a:off x="9966571" y="4149159"/>
              <a:ext cx="334963" cy="542925"/>
            </a:xfrm>
            <a:custGeom>
              <a:avLst/>
              <a:gdLst>
                <a:gd name="T0" fmla="*/ 9 w 79"/>
                <a:gd name="T1" fmla="*/ 103 h 128"/>
                <a:gd name="T2" fmla="*/ 12 w 79"/>
                <a:gd name="T3" fmla="*/ 125 h 128"/>
                <a:gd name="T4" fmla="*/ 27 w 79"/>
                <a:gd name="T5" fmla="*/ 109 h 128"/>
                <a:gd name="T6" fmla="*/ 64 w 79"/>
                <a:gd name="T7" fmla="*/ 64 h 128"/>
                <a:gd name="T8" fmla="*/ 35 w 79"/>
                <a:gd name="T9" fmla="*/ 2 h 128"/>
                <a:gd name="T10" fmla="*/ 3 w 79"/>
                <a:gd name="T11" fmla="*/ 60 h 128"/>
                <a:gd name="T12" fmla="*/ 25 w 79"/>
                <a:gd name="T13" fmla="*/ 78 h 128"/>
                <a:gd name="T14" fmla="*/ 25 w 79"/>
                <a:gd name="T15" fmla="*/ 46 h 128"/>
                <a:gd name="T16" fmla="*/ 33 w 79"/>
                <a:gd name="T17" fmla="*/ 48 h 128"/>
                <a:gd name="T18" fmla="*/ 43 w 79"/>
                <a:gd name="T19" fmla="*/ 52 h 128"/>
                <a:gd name="T20" fmla="*/ 44 w 79"/>
                <a:gd name="T21" fmla="*/ 56 h 128"/>
                <a:gd name="T22" fmla="*/ 33 w 79"/>
                <a:gd name="T23" fmla="*/ 75 h 128"/>
                <a:gd name="T24" fmla="*/ 15 w 79"/>
                <a:gd name="T25" fmla="*/ 105 h 128"/>
                <a:gd name="T26" fmla="*/ 40 w 79"/>
                <a:gd name="T27" fmla="*/ 43 h 128"/>
                <a:gd name="T28" fmla="*/ 43 w 79"/>
                <a:gd name="T29" fmla="*/ 41 h 128"/>
                <a:gd name="T30" fmla="*/ 40 w 79"/>
                <a:gd name="T31" fmla="*/ 44 h 128"/>
                <a:gd name="T32" fmla="*/ 24 w 79"/>
                <a:gd name="T33" fmla="*/ 110 h 128"/>
                <a:gd name="T34" fmla="*/ 22 w 79"/>
                <a:gd name="T35" fmla="*/ 114 h 128"/>
                <a:gd name="T36" fmla="*/ 10 w 79"/>
                <a:gd name="T37" fmla="*/ 105 h 128"/>
                <a:gd name="T38" fmla="*/ 20 w 79"/>
                <a:gd name="T39" fmla="*/ 119 h 128"/>
                <a:gd name="T40" fmla="*/ 9 w 79"/>
                <a:gd name="T41" fmla="*/ 115 h 128"/>
                <a:gd name="T42" fmla="*/ 8 w 79"/>
                <a:gd name="T43" fmla="*/ 111 h 128"/>
                <a:gd name="T44" fmla="*/ 22 w 79"/>
                <a:gd name="T45" fmla="*/ 116 h 128"/>
                <a:gd name="T46" fmla="*/ 13 w 79"/>
                <a:gd name="T47" fmla="*/ 123 h 128"/>
                <a:gd name="T48" fmla="*/ 19 w 79"/>
                <a:gd name="T49" fmla="*/ 121 h 128"/>
                <a:gd name="T50" fmla="*/ 13 w 79"/>
                <a:gd name="T51" fmla="*/ 123 h 128"/>
                <a:gd name="T52" fmla="*/ 65 w 79"/>
                <a:gd name="T53" fmla="*/ 15 h 128"/>
                <a:gd name="T54" fmla="*/ 39 w 79"/>
                <a:gd name="T55" fmla="*/ 84 h 128"/>
                <a:gd name="T56" fmla="*/ 25 w 79"/>
                <a:gd name="T57" fmla="*/ 107 h 128"/>
                <a:gd name="T58" fmla="*/ 23 w 79"/>
                <a:gd name="T59" fmla="*/ 107 h 128"/>
                <a:gd name="T60" fmla="*/ 40 w 79"/>
                <a:gd name="T61" fmla="*/ 64 h 128"/>
                <a:gd name="T62" fmla="*/ 51 w 79"/>
                <a:gd name="T63" fmla="*/ 57 h 128"/>
                <a:gd name="T64" fmla="*/ 46 w 79"/>
                <a:gd name="T65" fmla="*/ 55 h 128"/>
                <a:gd name="T66" fmla="*/ 52 w 79"/>
                <a:gd name="T67" fmla="*/ 50 h 128"/>
                <a:gd name="T68" fmla="*/ 44 w 79"/>
                <a:gd name="T69" fmla="*/ 50 h 128"/>
                <a:gd name="T70" fmla="*/ 45 w 79"/>
                <a:gd name="T71" fmla="*/ 41 h 128"/>
                <a:gd name="T72" fmla="*/ 40 w 79"/>
                <a:gd name="T73" fmla="*/ 39 h 128"/>
                <a:gd name="T74" fmla="*/ 38 w 79"/>
                <a:gd name="T75" fmla="*/ 46 h 128"/>
                <a:gd name="T76" fmla="*/ 33 w 79"/>
                <a:gd name="T77" fmla="*/ 40 h 128"/>
                <a:gd name="T78" fmla="*/ 28 w 79"/>
                <a:gd name="T79" fmla="*/ 35 h 128"/>
                <a:gd name="T80" fmla="*/ 29 w 79"/>
                <a:gd name="T81" fmla="*/ 43 h 128"/>
                <a:gd name="T82" fmla="*/ 24 w 79"/>
                <a:gd name="T83" fmla="*/ 44 h 128"/>
                <a:gd name="T84" fmla="*/ 16 w 79"/>
                <a:gd name="T85" fmla="*/ 39 h 128"/>
                <a:gd name="T86" fmla="*/ 23 w 79"/>
                <a:gd name="T87" fmla="*/ 46 h 128"/>
                <a:gd name="T88" fmla="*/ 23 w 79"/>
                <a:gd name="T89" fmla="*/ 74 h 128"/>
                <a:gd name="T90" fmla="*/ 13 w 79"/>
                <a:gd name="T91" fmla="*/ 104 h 128"/>
                <a:gd name="T92" fmla="*/ 12 w 79"/>
                <a:gd name="T93" fmla="*/ 78 h 128"/>
                <a:gd name="T94" fmla="*/ 22 w 79"/>
                <a:gd name="T95" fmla="*/ 9 h 128"/>
                <a:gd name="T96" fmla="*/ 48 w 79"/>
                <a:gd name="T97" fmla="*/ 56 h 128"/>
                <a:gd name="T98" fmla="*/ 46 w 79"/>
                <a:gd name="T99" fmla="*/ 50 h 128"/>
                <a:gd name="T100" fmla="*/ 50 w 79"/>
                <a:gd name="T101" fmla="*/ 49 h 128"/>
                <a:gd name="T102" fmla="*/ 30 w 79"/>
                <a:gd name="T103" fmla="*/ 40 h 128"/>
                <a:gd name="T104" fmla="*/ 29 w 79"/>
                <a:gd name="T105" fmla="*/ 38 h 128"/>
                <a:gd name="T106" fmla="*/ 31 w 79"/>
                <a:gd name="T107" fmla="*/ 38 h 128"/>
                <a:gd name="T108" fmla="*/ 22 w 79"/>
                <a:gd name="T109" fmla="*/ 43 h 128"/>
                <a:gd name="T110" fmla="*/ 19 w 79"/>
                <a:gd name="T111" fmla="*/ 41 h 128"/>
                <a:gd name="T112" fmla="*/ 19 w 79"/>
                <a:gd name="T113" fmla="*/ 3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 h="128">
                  <a:moveTo>
                    <a:pt x="11" y="81"/>
                  </a:moveTo>
                  <a:cubicBezTo>
                    <a:pt x="13" y="88"/>
                    <a:pt x="11" y="96"/>
                    <a:pt x="9" y="103"/>
                  </a:cubicBezTo>
                  <a:cubicBezTo>
                    <a:pt x="9" y="103"/>
                    <a:pt x="8" y="103"/>
                    <a:pt x="8" y="104"/>
                  </a:cubicBezTo>
                  <a:cubicBezTo>
                    <a:pt x="6" y="110"/>
                    <a:pt x="3" y="122"/>
                    <a:pt x="12" y="125"/>
                  </a:cubicBezTo>
                  <a:cubicBezTo>
                    <a:pt x="20" y="128"/>
                    <a:pt x="24" y="116"/>
                    <a:pt x="26" y="109"/>
                  </a:cubicBezTo>
                  <a:cubicBezTo>
                    <a:pt x="26" y="109"/>
                    <a:pt x="26" y="109"/>
                    <a:pt x="27" y="109"/>
                  </a:cubicBezTo>
                  <a:cubicBezTo>
                    <a:pt x="31" y="99"/>
                    <a:pt x="36" y="89"/>
                    <a:pt x="44" y="82"/>
                  </a:cubicBezTo>
                  <a:cubicBezTo>
                    <a:pt x="51" y="76"/>
                    <a:pt x="59" y="72"/>
                    <a:pt x="64" y="64"/>
                  </a:cubicBezTo>
                  <a:cubicBezTo>
                    <a:pt x="73" y="52"/>
                    <a:pt x="79" y="33"/>
                    <a:pt x="71" y="19"/>
                  </a:cubicBezTo>
                  <a:cubicBezTo>
                    <a:pt x="64" y="6"/>
                    <a:pt x="48" y="1"/>
                    <a:pt x="35" y="2"/>
                  </a:cubicBezTo>
                  <a:cubicBezTo>
                    <a:pt x="21" y="4"/>
                    <a:pt x="10" y="15"/>
                    <a:pt x="4" y="28"/>
                  </a:cubicBezTo>
                  <a:cubicBezTo>
                    <a:pt x="0" y="38"/>
                    <a:pt x="0" y="49"/>
                    <a:pt x="3" y="60"/>
                  </a:cubicBezTo>
                  <a:cubicBezTo>
                    <a:pt x="5" y="67"/>
                    <a:pt x="9" y="74"/>
                    <a:pt x="11" y="81"/>
                  </a:cubicBezTo>
                  <a:close/>
                  <a:moveTo>
                    <a:pt x="25" y="78"/>
                  </a:moveTo>
                  <a:cubicBezTo>
                    <a:pt x="26" y="68"/>
                    <a:pt x="27" y="58"/>
                    <a:pt x="25" y="49"/>
                  </a:cubicBezTo>
                  <a:cubicBezTo>
                    <a:pt x="25" y="48"/>
                    <a:pt x="25" y="47"/>
                    <a:pt x="25" y="46"/>
                  </a:cubicBezTo>
                  <a:cubicBezTo>
                    <a:pt x="27" y="47"/>
                    <a:pt x="29" y="46"/>
                    <a:pt x="30" y="44"/>
                  </a:cubicBezTo>
                  <a:cubicBezTo>
                    <a:pt x="31" y="46"/>
                    <a:pt x="32" y="47"/>
                    <a:pt x="33" y="48"/>
                  </a:cubicBezTo>
                  <a:cubicBezTo>
                    <a:pt x="35" y="49"/>
                    <a:pt x="37" y="48"/>
                    <a:pt x="39" y="48"/>
                  </a:cubicBezTo>
                  <a:cubicBezTo>
                    <a:pt x="40" y="49"/>
                    <a:pt x="41" y="51"/>
                    <a:pt x="43" y="52"/>
                  </a:cubicBezTo>
                  <a:cubicBezTo>
                    <a:pt x="43" y="52"/>
                    <a:pt x="43" y="53"/>
                    <a:pt x="43" y="53"/>
                  </a:cubicBezTo>
                  <a:cubicBezTo>
                    <a:pt x="43" y="54"/>
                    <a:pt x="43" y="55"/>
                    <a:pt x="44" y="56"/>
                  </a:cubicBezTo>
                  <a:cubicBezTo>
                    <a:pt x="42" y="57"/>
                    <a:pt x="41" y="59"/>
                    <a:pt x="39" y="61"/>
                  </a:cubicBezTo>
                  <a:cubicBezTo>
                    <a:pt x="37" y="66"/>
                    <a:pt x="35" y="70"/>
                    <a:pt x="33" y="75"/>
                  </a:cubicBezTo>
                  <a:cubicBezTo>
                    <a:pt x="29" y="86"/>
                    <a:pt x="25" y="96"/>
                    <a:pt x="21" y="107"/>
                  </a:cubicBezTo>
                  <a:cubicBezTo>
                    <a:pt x="19" y="106"/>
                    <a:pt x="17" y="105"/>
                    <a:pt x="15" y="105"/>
                  </a:cubicBezTo>
                  <a:cubicBezTo>
                    <a:pt x="20" y="96"/>
                    <a:pt x="23" y="87"/>
                    <a:pt x="25" y="78"/>
                  </a:cubicBezTo>
                  <a:close/>
                  <a:moveTo>
                    <a:pt x="40" y="43"/>
                  </a:moveTo>
                  <a:cubicBezTo>
                    <a:pt x="41" y="42"/>
                    <a:pt x="41" y="41"/>
                    <a:pt x="42" y="40"/>
                  </a:cubicBezTo>
                  <a:cubicBezTo>
                    <a:pt x="43" y="38"/>
                    <a:pt x="43" y="40"/>
                    <a:pt x="43" y="41"/>
                  </a:cubicBezTo>
                  <a:cubicBezTo>
                    <a:pt x="42" y="42"/>
                    <a:pt x="42" y="43"/>
                    <a:pt x="41" y="43"/>
                  </a:cubicBezTo>
                  <a:cubicBezTo>
                    <a:pt x="41" y="44"/>
                    <a:pt x="41" y="44"/>
                    <a:pt x="40" y="44"/>
                  </a:cubicBezTo>
                  <a:cubicBezTo>
                    <a:pt x="40" y="44"/>
                    <a:pt x="40" y="44"/>
                    <a:pt x="40" y="43"/>
                  </a:cubicBezTo>
                  <a:close/>
                  <a:moveTo>
                    <a:pt x="24" y="110"/>
                  </a:moveTo>
                  <a:cubicBezTo>
                    <a:pt x="23" y="111"/>
                    <a:pt x="23" y="113"/>
                    <a:pt x="22" y="114"/>
                  </a:cubicBezTo>
                  <a:cubicBezTo>
                    <a:pt x="22" y="114"/>
                    <a:pt x="22" y="114"/>
                    <a:pt x="22" y="114"/>
                  </a:cubicBezTo>
                  <a:cubicBezTo>
                    <a:pt x="17" y="112"/>
                    <a:pt x="13" y="111"/>
                    <a:pt x="9" y="109"/>
                  </a:cubicBezTo>
                  <a:cubicBezTo>
                    <a:pt x="9" y="108"/>
                    <a:pt x="10" y="106"/>
                    <a:pt x="10" y="105"/>
                  </a:cubicBezTo>
                  <a:cubicBezTo>
                    <a:pt x="14" y="107"/>
                    <a:pt x="19" y="108"/>
                    <a:pt x="24" y="110"/>
                  </a:cubicBezTo>
                  <a:close/>
                  <a:moveTo>
                    <a:pt x="20" y="119"/>
                  </a:moveTo>
                  <a:cubicBezTo>
                    <a:pt x="20" y="119"/>
                    <a:pt x="20" y="119"/>
                    <a:pt x="20" y="119"/>
                  </a:cubicBezTo>
                  <a:cubicBezTo>
                    <a:pt x="17" y="117"/>
                    <a:pt x="12" y="117"/>
                    <a:pt x="9" y="115"/>
                  </a:cubicBezTo>
                  <a:cubicBezTo>
                    <a:pt x="8" y="115"/>
                    <a:pt x="8" y="115"/>
                    <a:pt x="8" y="115"/>
                  </a:cubicBezTo>
                  <a:cubicBezTo>
                    <a:pt x="8" y="114"/>
                    <a:pt x="8" y="112"/>
                    <a:pt x="8" y="111"/>
                  </a:cubicBezTo>
                  <a:cubicBezTo>
                    <a:pt x="13" y="113"/>
                    <a:pt x="17" y="114"/>
                    <a:pt x="21" y="116"/>
                  </a:cubicBezTo>
                  <a:cubicBezTo>
                    <a:pt x="21" y="116"/>
                    <a:pt x="22" y="116"/>
                    <a:pt x="22" y="116"/>
                  </a:cubicBezTo>
                  <a:cubicBezTo>
                    <a:pt x="21" y="117"/>
                    <a:pt x="21" y="118"/>
                    <a:pt x="20" y="119"/>
                  </a:cubicBezTo>
                  <a:close/>
                  <a:moveTo>
                    <a:pt x="13" y="123"/>
                  </a:moveTo>
                  <a:cubicBezTo>
                    <a:pt x="9" y="123"/>
                    <a:pt x="8" y="120"/>
                    <a:pt x="8" y="117"/>
                  </a:cubicBezTo>
                  <a:cubicBezTo>
                    <a:pt x="11" y="119"/>
                    <a:pt x="16" y="119"/>
                    <a:pt x="19" y="121"/>
                  </a:cubicBezTo>
                  <a:cubicBezTo>
                    <a:pt x="19" y="121"/>
                    <a:pt x="19" y="121"/>
                    <a:pt x="19" y="121"/>
                  </a:cubicBezTo>
                  <a:cubicBezTo>
                    <a:pt x="17" y="123"/>
                    <a:pt x="15" y="124"/>
                    <a:pt x="13" y="123"/>
                  </a:cubicBezTo>
                  <a:close/>
                  <a:moveTo>
                    <a:pt x="22" y="9"/>
                  </a:moveTo>
                  <a:cubicBezTo>
                    <a:pt x="35" y="0"/>
                    <a:pt x="54" y="3"/>
                    <a:pt x="65" y="15"/>
                  </a:cubicBezTo>
                  <a:cubicBezTo>
                    <a:pt x="78" y="29"/>
                    <a:pt x="71" y="52"/>
                    <a:pt x="61" y="65"/>
                  </a:cubicBezTo>
                  <a:cubicBezTo>
                    <a:pt x="55" y="73"/>
                    <a:pt x="46" y="77"/>
                    <a:pt x="39" y="84"/>
                  </a:cubicBezTo>
                  <a:cubicBezTo>
                    <a:pt x="33" y="90"/>
                    <a:pt x="29" y="98"/>
                    <a:pt x="25" y="107"/>
                  </a:cubicBezTo>
                  <a:cubicBezTo>
                    <a:pt x="25" y="107"/>
                    <a:pt x="25" y="107"/>
                    <a:pt x="25" y="107"/>
                  </a:cubicBezTo>
                  <a:cubicBezTo>
                    <a:pt x="25" y="107"/>
                    <a:pt x="24" y="107"/>
                    <a:pt x="24" y="107"/>
                  </a:cubicBezTo>
                  <a:cubicBezTo>
                    <a:pt x="24" y="107"/>
                    <a:pt x="24" y="107"/>
                    <a:pt x="23" y="107"/>
                  </a:cubicBezTo>
                  <a:cubicBezTo>
                    <a:pt x="26" y="97"/>
                    <a:pt x="30" y="88"/>
                    <a:pt x="34" y="78"/>
                  </a:cubicBezTo>
                  <a:cubicBezTo>
                    <a:pt x="36" y="74"/>
                    <a:pt x="38" y="69"/>
                    <a:pt x="40" y="64"/>
                  </a:cubicBezTo>
                  <a:cubicBezTo>
                    <a:pt x="42" y="61"/>
                    <a:pt x="43" y="59"/>
                    <a:pt x="45" y="57"/>
                  </a:cubicBezTo>
                  <a:cubicBezTo>
                    <a:pt x="47" y="58"/>
                    <a:pt x="50" y="59"/>
                    <a:pt x="51" y="57"/>
                  </a:cubicBezTo>
                  <a:cubicBezTo>
                    <a:pt x="52" y="56"/>
                    <a:pt x="52" y="54"/>
                    <a:pt x="51" y="54"/>
                  </a:cubicBezTo>
                  <a:cubicBezTo>
                    <a:pt x="49" y="53"/>
                    <a:pt x="47" y="54"/>
                    <a:pt x="46" y="55"/>
                  </a:cubicBezTo>
                  <a:cubicBezTo>
                    <a:pt x="45" y="54"/>
                    <a:pt x="45" y="53"/>
                    <a:pt x="45" y="52"/>
                  </a:cubicBezTo>
                  <a:cubicBezTo>
                    <a:pt x="48" y="53"/>
                    <a:pt x="51" y="51"/>
                    <a:pt x="52" y="50"/>
                  </a:cubicBezTo>
                  <a:cubicBezTo>
                    <a:pt x="53" y="49"/>
                    <a:pt x="55" y="46"/>
                    <a:pt x="54" y="45"/>
                  </a:cubicBezTo>
                  <a:cubicBezTo>
                    <a:pt x="51" y="43"/>
                    <a:pt x="46" y="47"/>
                    <a:pt x="44" y="50"/>
                  </a:cubicBezTo>
                  <a:cubicBezTo>
                    <a:pt x="43" y="49"/>
                    <a:pt x="41" y="48"/>
                    <a:pt x="41" y="47"/>
                  </a:cubicBezTo>
                  <a:cubicBezTo>
                    <a:pt x="43" y="45"/>
                    <a:pt x="45" y="43"/>
                    <a:pt x="45" y="41"/>
                  </a:cubicBezTo>
                  <a:cubicBezTo>
                    <a:pt x="46" y="40"/>
                    <a:pt x="46" y="37"/>
                    <a:pt x="44" y="37"/>
                  </a:cubicBezTo>
                  <a:cubicBezTo>
                    <a:pt x="42" y="37"/>
                    <a:pt x="41" y="38"/>
                    <a:pt x="40" y="39"/>
                  </a:cubicBezTo>
                  <a:cubicBezTo>
                    <a:pt x="39" y="41"/>
                    <a:pt x="38" y="43"/>
                    <a:pt x="38" y="46"/>
                  </a:cubicBezTo>
                  <a:cubicBezTo>
                    <a:pt x="38" y="46"/>
                    <a:pt x="38" y="46"/>
                    <a:pt x="38" y="46"/>
                  </a:cubicBezTo>
                  <a:cubicBezTo>
                    <a:pt x="35" y="47"/>
                    <a:pt x="33" y="45"/>
                    <a:pt x="32" y="43"/>
                  </a:cubicBezTo>
                  <a:cubicBezTo>
                    <a:pt x="32" y="42"/>
                    <a:pt x="32" y="41"/>
                    <a:pt x="33" y="40"/>
                  </a:cubicBezTo>
                  <a:cubicBezTo>
                    <a:pt x="33" y="38"/>
                    <a:pt x="33" y="36"/>
                    <a:pt x="32" y="34"/>
                  </a:cubicBezTo>
                  <a:cubicBezTo>
                    <a:pt x="31" y="33"/>
                    <a:pt x="28" y="33"/>
                    <a:pt x="28" y="35"/>
                  </a:cubicBezTo>
                  <a:cubicBezTo>
                    <a:pt x="26" y="37"/>
                    <a:pt x="27" y="39"/>
                    <a:pt x="28" y="40"/>
                  </a:cubicBezTo>
                  <a:cubicBezTo>
                    <a:pt x="28" y="41"/>
                    <a:pt x="29" y="42"/>
                    <a:pt x="29" y="43"/>
                  </a:cubicBezTo>
                  <a:cubicBezTo>
                    <a:pt x="29" y="43"/>
                    <a:pt x="29" y="43"/>
                    <a:pt x="29" y="43"/>
                  </a:cubicBezTo>
                  <a:cubicBezTo>
                    <a:pt x="28" y="44"/>
                    <a:pt x="26" y="45"/>
                    <a:pt x="24" y="44"/>
                  </a:cubicBezTo>
                  <a:cubicBezTo>
                    <a:pt x="24" y="40"/>
                    <a:pt x="22" y="36"/>
                    <a:pt x="19" y="36"/>
                  </a:cubicBezTo>
                  <a:cubicBezTo>
                    <a:pt x="17" y="35"/>
                    <a:pt x="15" y="37"/>
                    <a:pt x="16" y="39"/>
                  </a:cubicBezTo>
                  <a:cubicBezTo>
                    <a:pt x="16" y="42"/>
                    <a:pt x="19" y="44"/>
                    <a:pt x="21" y="45"/>
                  </a:cubicBezTo>
                  <a:cubicBezTo>
                    <a:pt x="21" y="46"/>
                    <a:pt x="22" y="46"/>
                    <a:pt x="23" y="46"/>
                  </a:cubicBezTo>
                  <a:cubicBezTo>
                    <a:pt x="23" y="46"/>
                    <a:pt x="23" y="47"/>
                    <a:pt x="23" y="47"/>
                  </a:cubicBezTo>
                  <a:cubicBezTo>
                    <a:pt x="25" y="56"/>
                    <a:pt x="24" y="65"/>
                    <a:pt x="23" y="74"/>
                  </a:cubicBezTo>
                  <a:cubicBezTo>
                    <a:pt x="22" y="84"/>
                    <a:pt x="18" y="95"/>
                    <a:pt x="13" y="104"/>
                  </a:cubicBezTo>
                  <a:cubicBezTo>
                    <a:pt x="13" y="104"/>
                    <a:pt x="13" y="104"/>
                    <a:pt x="13" y="104"/>
                  </a:cubicBezTo>
                  <a:cubicBezTo>
                    <a:pt x="12" y="104"/>
                    <a:pt x="12" y="104"/>
                    <a:pt x="11" y="104"/>
                  </a:cubicBezTo>
                  <a:cubicBezTo>
                    <a:pt x="14" y="95"/>
                    <a:pt x="15" y="87"/>
                    <a:pt x="12" y="78"/>
                  </a:cubicBezTo>
                  <a:cubicBezTo>
                    <a:pt x="9" y="69"/>
                    <a:pt x="4" y="60"/>
                    <a:pt x="3" y="50"/>
                  </a:cubicBezTo>
                  <a:cubicBezTo>
                    <a:pt x="1" y="35"/>
                    <a:pt x="8" y="18"/>
                    <a:pt x="22" y="9"/>
                  </a:cubicBezTo>
                  <a:close/>
                  <a:moveTo>
                    <a:pt x="48" y="56"/>
                  </a:moveTo>
                  <a:cubicBezTo>
                    <a:pt x="48" y="56"/>
                    <a:pt x="48" y="56"/>
                    <a:pt x="48" y="56"/>
                  </a:cubicBezTo>
                  <a:cubicBezTo>
                    <a:pt x="50" y="55"/>
                    <a:pt x="49" y="56"/>
                    <a:pt x="48" y="56"/>
                  </a:cubicBezTo>
                  <a:close/>
                  <a:moveTo>
                    <a:pt x="46" y="50"/>
                  </a:moveTo>
                  <a:cubicBezTo>
                    <a:pt x="47" y="49"/>
                    <a:pt x="49" y="48"/>
                    <a:pt x="50" y="47"/>
                  </a:cubicBezTo>
                  <a:cubicBezTo>
                    <a:pt x="53" y="46"/>
                    <a:pt x="51" y="48"/>
                    <a:pt x="50" y="49"/>
                  </a:cubicBezTo>
                  <a:cubicBezTo>
                    <a:pt x="49" y="50"/>
                    <a:pt x="48" y="50"/>
                    <a:pt x="46" y="50"/>
                  </a:cubicBezTo>
                  <a:close/>
                  <a:moveTo>
                    <a:pt x="30" y="40"/>
                  </a:moveTo>
                  <a:cubicBezTo>
                    <a:pt x="30" y="40"/>
                    <a:pt x="30" y="39"/>
                    <a:pt x="30" y="39"/>
                  </a:cubicBezTo>
                  <a:cubicBezTo>
                    <a:pt x="29" y="38"/>
                    <a:pt x="29" y="38"/>
                    <a:pt x="29" y="38"/>
                  </a:cubicBezTo>
                  <a:cubicBezTo>
                    <a:pt x="29" y="37"/>
                    <a:pt x="29" y="36"/>
                    <a:pt x="31" y="36"/>
                  </a:cubicBezTo>
                  <a:cubicBezTo>
                    <a:pt x="31" y="37"/>
                    <a:pt x="31" y="38"/>
                    <a:pt x="31" y="38"/>
                  </a:cubicBezTo>
                  <a:cubicBezTo>
                    <a:pt x="31" y="39"/>
                    <a:pt x="31" y="40"/>
                    <a:pt x="30" y="40"/>
                  </a:cubicBezTo>
                  <a:close/>
                  <a:moveTo>
                    <a:pt x="22" y="43"/>
                  </a:moveTo>
                  <a:cubicBezTo>
                    <a:pt x="22" y="43"/>
                    <a:pt x="22" y="43"/>
                    <a:pt x="21" y="43"/>
                  </a:cubicBezTo>
                  <a:cubicBezTo>
                    <a:pt x="21" y="42"/>
                    <a:pt x="20" y="42"/>
                    <a:pt x="19" y="41"/>
                  </a:cubicBezTo>
                  <a:cubicBezTo>
                    <a:pt x="19" y="41"/>
                    <a:pt x="19" y="41"/>
                    <a:pt x="19" y="40"/>
                  </a:cubicBezTo>
                  <a:cubicBezTo>
                    <a:pt x="18" y="40"/>
                    <a:pt x="18" y="39"/>
                    <a:pt x="19" y="38"/>
                  </a:cubicBezTo>
                  <a:cubicBezTo>
                    <a:pt x="21" y="39"/>
                    <a:pt x="21" y="41"/>
                    <a:pt x="22" y="43"/>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26"/>
            <p:cNvSpPr>
              <a:spLocks noEditPoints="1"/>
            </p:cNvSpPr>
            <p:nvPr/>
          </p:nvSpPr>
          <p:spPr bwMode="auto">
            <a:xfrm>
              <a:off x="7415458" y="5011172"/>
              <a:ext cx="779463" cy="987425"/>
            </a:xfrm>
            <a:custGeom>
              <a:avLst/>
              <a:gdLst>
                <a:gd name="T0" fmla="*/ 21 w 184"/>
                <a:gd name="T1" fmla="*/ 2 h 233"/>
                <a:gd name="T2" fmla="*/ 9 w 184"/>
                <a:gd name="T3" fmla="*/ 23 h 233"/>
                <a:gd name="T4" fmla="*/ 9 w 184"/>
                <a:gd name="T5" fmla="*/ 37 h 233"/>
                <a:gd name="T6" fmla="*/ 9 w 184"/>
                <a:gd name="T7" fmla="*/ 53 h 233"/>
                <a:gd name="T8" fmla="*/ 9 w 184"/>
                <a:gd name="T9" fmla="*/ 64 h 233"/>
                <a:gd name="T10" fmla="*/ 4 w 184"/>
                <a:gd name="T11" fmla="*/ 76 h 233"/>
                <a:gd name="T12" fmla="*/ 9 w 184"/>
                <a:gd name="T13" fmla="*/ 94 h 233"/>
                <a:gd name="T14" fmla="*/ 9 w 184"/>
                <a:gd name="T15" fmla="*/ 105 h 233"/>
                <a:gd name="T16" fmla="*/ 9 w 184"/>
                <a:gd name="T17" fmla="*/ 119 h 233"/>
                <a:gd name="T18" fmla="*/ 9 w 184"/>
                <a:gd name="T19" fmla="*/ 128 h 233"/>
                <a:gd name="T20" fmla="*/ 4 w 184"/>
                <a:gd name="T21" fmla="*/ 140 h 233"/>
                <a:gd name="T22" fmla="*/ 9 w 184"/>
                <a:gd name="T23" fmla="*/ 158 h 233"/>
                <a:gd name="T24" fmla="*/ 9 w 184"/>
                <a:gd name="T25" fmla="*/ 170 h 233"/>
                <a:gd name="T26" fmla="*/ 9 w 184"/>
                <a:gd name="T27" fmla="*/ 186 h 233"/>
                <a:gd name="T28" fmla="*/ 5 w 184"/>
                <a:gd name="T29" fmla="*/ 200 h 233"/>
                <a:gd name="T30" fmla="*/ 9 w 184"/>
                <a:gd name="T31" fmla="*/ 218 h 233"/>
                <a:gd name="T32" fmla="*/ 134 w 184"/>
                <a:gd name="T33" fmla="*/ 232 h 233"/>
                <a:gd name="T34" fmla="*/ 183 w 184"/>
                <a:gd name="T35" fmla="*/ 64 h 233"/>
                <a:gd name="T36" fmla="*/ 7 w 184"/>
                <a:gd name="T37" fmla="*/ 18 h 233"/>
                <a:gd name="T38" fmla="*/ 7 w 184"/>
                <a:gd name="T39" fmla="*/ 18 h 233"/>
                <a:gd name="T40" fmla="*/ 8 w 184"/>
                <a:gd name="T41" fmla="*/ 28 h 233"/>
                <a:gd name="T42" fmla="*/ 9 w 184"/>
                <a:gd name="T43" fmla="*/ 45 h 233"/>
                <a:gd name="T44" fmla="*/ 7 w 184"/>
                <a:gd name="T45" fmla="*/ 58 h 233"/>
                <a:gd name="T46" fmla="*/ 9 w 184"/>
                <a:gd name="T47" fmla="*/ 68 h 233"/>
                <a:gd name="T48" fmla="*/ 9 w 184"/>
                <a:gd name="T49" fmla="*/ 77 h 233"/>
                <a:gd name="T50" fmla="*/ 6 w 184"/>
                <a:gd name="T51" fmla="*/ 89 h 233"/>
                <a:gd name="T52" fmla="*/ 7 w 184"/>
                <a:gd name="T53" fmla="*/ 90 h 233"/>
                <a:gd name="T54" fmla="*/ 9 w 184"/>
                <a:gd name="T55" fmla="*/ 100 h 233"/>
                <a:gd name="T56" fmla="*/ 8 w 184"/>
                <a:gd name="T57" fmla="*/ 112 h 233"/>
                <a:gd name="T58" fmla="*/ 8 w 184"/>
                <a:gd name="T59" fmla="*/ 112 h 233"/>
                <a:gd name="T60" fmla="*/ 7 w 184"/>
                <a:gd name="T61" fmla="*/ 122 h 233"/>
                <a:gd name="T62" fmla="*/ 8 w 184"/>
                <a:gd name="T63" fmla="*/ 131 h 233"/>
                <a:gd name="T64" fmla="*/ 7 w 184"/>
                <a:gd name="T65" fmla="*/ 142 h 233"/>
                <a:gd name="T66" fmla="*/ 8 w 184"/>
                <a:gd name="T67" fmla="*/ 153 h 233"/>
                <a:gd name="T68" fmla="*/ 7 w 184"/>
                <a:gd name="T69" fmla="*/ 166 h 233"/>
                <a:gd name="T70" fmla="*/ 9 w 184"/>
                <a:gd name="T71" fmla="*/ 164 h 233"/>
                <a:gd name="T72" fmla="*/ 9 w 184"/>
                <a:gd name="T73" fmla="*/ 175 h 233"/>
                <a:gd name="T74" fmla="*/ 7 w 184"/>
                <a:gd name="T75" fmla="*/ 190 h 233"/>
                <a:gd name="T76" fmla="*/ 9 w 184"/>
                <a:gd name="T77" fmla="*/ 191 h 233"/>
                <a:gd name="T78" fmla="*/ 8 w 184"/>
                <a:gd name="T79" fmla="*/ 202 h 233"/>
                <a:gd name="T80" fmla="*/ 8 w 184"/>
                <a:gd name="T81" fmla="*/ 213 h 233"/>
                <a:gd name="T82" fmla="*/ 8 w 184"/>
                <a:gd name="T83" fmla="*/ 213 h 233"/>
                <a:gd name="T84" fmla="*/ 12 w 184"/>
                <a:gd name="T85" fmla="*/ 220 h 233"/>
                <a:gd name="T86" fmla="*/ 15 w 184"/>
                <a:gd name="T87" fmla="*/ 211 h 233"/>
                <a:gd name="T88" fmla="*/ 16 w 184"/>
                <a:gd name="T89" fmla="*/ 199 h 233"/>
                <a:gd name="T90" fmla="*/ 15 w 184"/>
                <a:gd name="T91" fmla="*/ 188 h 233"/>
                <a:gd name="T92" fmla="*/ 16 w 184"/>
                <a:gd name="T93" fmla="*/ 174 h 233"/>
                <a:gd name="T94" fmla="*/ 17 w 184"/>
                <a:gd name="T95" fmla="*/ 164 h 233"/>
                <a:gd name="T96" fmla="*/ 16 w 184"/>
                <a:gd name="T97" fmla="*/ 152 h 233"/>
                <a:gd name="T98" fmla="*/ 15 w 184"/>
                <a:gd name="T99" fmla="*/ 141 h 233"/>
                <a:gd name="T100" fmla="*/ 15 w 184"/>
                <a:gd name="T101" fmla="*/ 130 h 233"/>
                <a:gd name="T102" fmla="*/ 15 w 184"/>
                <a:gd name="T103" fmla="*/ 120 h 233"/>
                <a:gd name="T104" fmla="*/ 15 w 184"/>
                <a:gd name="T105" fmla="*/ 109 h 233"/>
                <a:gd name="T106" fmla="*/ 14 w 184"/>
                <a:gd name="T107" fmla="*/ 98 h 233"/>
                <a:gd name="T108" fmla="*/ 15 w 184"/>
                <a:gd name="T109" fmla="*/ 88 h 233"/>
                <a:gd name="T110" fmla="*/ 15 w 184"/>
                <a:gd name="T111" fmla="*/ 76 h 233"/>
                <a:gd name="T112" fmla="*/ 15 w 184"/>
                <a:gd name="T113" fmla="*/ 66 h 233"/>
                <a:gd name="T114" fmla="*/ 15 w 184"/>
                <a:gd name="T115" fmla="*/ 55 h 233"/>
                <a:gd name="T116" fmla="*/ 16 w 184"/>
                <a:gd name="T117" fmla="*/ 40 h 233"/>
                <a:gd name="T118" fmla="*/ 16 w 184"/>
                <a:gd name="T119" fmla="*/ 25 h 233"/>
                <a:gd name="T120" fmla="*/ 15 w 184"/>
                <a:gd name="T121" fmla="*/ 16 h 233"/>
                <a:gd name="T122" fmla="*/ 27 w 184"/>
                <a:gd name="T123" fmla="*/ 5 h 233"/>
                <a:gd name="T124" fmla="*/ 179 w 184"/>
                <a:gd name="T125" fmla="*/ 3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 h="233">
                  <a:moveTo>
                    <a:pt x="158" y="2"/>
                  </a:moveTo>
                  <a:cubicBezTo>
                    <a:pt x="144" y="2"/>
                    <a:pt x="129" y="2"/>
                    <a:pt x="115" y="2"/>
                  </a:cubicBezTo>
                  <a:cubicBezTo>
                    <a:pt x="86" y="2"/>
                    <a:pt x="56" y="2"/>
                    <a:pt x="27" y="2"/>
                  </a:cubicBezTo>
                  <a:cubicBezTo>
                    <a:pt x="25" y="2"/>
                    <a:pt x="23" y="2"/>
                    <a:pt x="21" y="2"/>
                  </a:cubicBezTo>
                  <a:cubicBezTo>
                    <a:pt x="15" y="2"/>
                    <a:pt x="10" y="7"/>
                    <a:pt x="9" y="12"/>
                  </a:cubicBezTo>
                  <a:cubicBezTo>
                    <a:pt x="8" y="13"/>
                    <a:pt x="6" y="13"/>
                    <a:pt x="5" y="15"/>
                  </a:cubicBezTo>
                  <a:cubicBezTo>
                    <a:pt x="4" y="16"/>
                    <a:pt x="4" y="18"/>
                    <a:pt x="4" y="19"/>
                  </a:cubicBezTo>
                  <a:cubicBezTo>
                    <a:pt x="5" y="21"/>
                    <a:pt x="7" y="22"/>
                    <a:pt x="9" y="23"/>
                  </a:cubicBezTo>
                  <a:cubicBezTo>
                    <a:pt x="9" y="23"/>
                    <a:pt x="9" y="24"/>
                    <a:pt x="9" y="25"/>
                  </a:cubicBezTo>
                  <a:cubicBezTo>
                    <a:pt x="7" y="25"/>
                    <a:pt x="6" y="25"/>
                    <a:pt x="5" y="27"/>
                  </a:cubicBezTo>
                  <a:cubicBezTo>
                    <a:pt x="3" y="28"/>
                    <a:pt x="3" y="31"/>
                    <a:pt x="4" y="33"/>
                  </a:cubicBezTo>
                  <a:cubicBezTo>
                    <a:pt x="5" y="35"/>
                    <a:pt x="7" y="36"/>
                    <a:pt x="9" y="37"/>
                  </a:cubicBezTo>
                  <a:cubicBezTo>
                    <a:pt x="9" y="37"/>
                    <a:pt x="9" y="38"/>
                    <a:pt x="9" y="38"/>
                  </a:cubicBezTo>
                  <a:cubicBezTo>
                    <a:pt x="7" y="38"/>
                    <a:pt x="5" y="39"/>
                    <a:pt x="4" y="41"/>
                  </a:cubicBezTo>
                  <a:cubicBezTo>
                    <a:pt x="1" y="45"/>
                    <a:pt x="5" y="48"/>
                    <a:pt x="9" y="48"/>
                  </a:cubicBezTo>
                  <a:cubicBezTo>
                    <a:pt x="9" y="50"/>
                    <a:pt x="9" y="52"/>
                    <a:pt x="9" y="53"/>
                  </a:cubicBezTo>
                  <a:cubicBezTo>
                    <a:pt x="7" y="53"/>
                    <a:pt x="5" y="54"/>
                    <a:pt x="4" y="56"/>
                  </a:cubicBezTo>
                  <a:cubicBezTo>
                    <a:pt x="3" y="57"/>
                    <a:pt x="3" y="59"/>
                    <a:pt x="4" y="61"/>
                  </a:cubicBezTo>
                  <a:cubicBezTo>
                    <a:pt x="4" y="63"/>
                    <a:pt x="7" y="63"/>
                    <a:pt x="9" y="64"/>
                  </a:cubicBezTo>
                  <a:cubicBezTo>
                    <a:pt x="9" y="64"/>
                    <a:pt x="9" y="64"/>
                    <a:pt x="9" y="64"/>
                  </a:cubicBezTo>
                  <a:cubicBezTo>
                    <a:pt x="8" y="64"/>
                    <a:pt x="7" y="65"/>
                    <a:pt x="6" y="65"/>
                  </a:cubicBezTo>
                  <a:cubicBezTo>
                    <a:pt x="3" y="68"/>
                    <a:pt x="5" y="72"/>
                    <a:pt x="9" y="73"/>
                  </a:cubicBezTo>
                  <a:cubicBezTo>
                    <a:pt x="9" y="74"/>
                    <a:pt x="9" y="74"/>
                    <a:pt x="9" y="74"/>
                  </a:cubicBezTo>
                  <a:cubicBezTo>
                    <a:pt x="7" y="74"/>
                    <a:pt x="5" y="75"/>
                    <a:pt x="4" y="76"/>
                  </a:cubicBezTo>
                  <a:cubicBezTo>
                    <a:pt x="1" y="80"/>
                    <a:pt x="5" y="84"/>
                    <a:pt x="9" y="84"/>
                  </a:cubicBezTo>
                  <a:cubicBezTo>
                    <a:pt x="9" y="85"/>
                    <a:pt x="9" y="85"/>
                    <a:pt x="9" y="85"/>
                  </a:cubicBezTo>
                  <a:cubicBezTo>
                    <a:pt x="7" y="85"/>
                    <a:pt x="5" y="85"/>
                    <a:pt x="3" y="87"/>
                  </a:cubicBezTo>
                  <a:cubicBezTo>
                    <a:pt x="1" y="91"/>
                    <a:pt x="6" y="93"/>
                    <a:pt x="9" y="94"/>
                  </a:cubicBezTo>
                  <a:cubicBezTo>
                    <a:pt x="9" y="95"/>
                    <a:pt x="9" y="96"/>
                    <a:pt x="9" y="97"/>
                  </a:cubicBezTo>
                  <a:cubicBezTo>
                    <a:pt x="8" y="97"/>
                    <a:pt x="8" y="97"/>
                    <a:pt x="7" y="97"/>
                  </a:cubicBezTo>
                  <a:cubicBezTo>
                    <a:pt x="5" y="98"/>
                    <a:pt x="4" y="99"/>
                    <a:pt x="3" y="100"/>
                  </a:cubicBezTo>
                  <a:cubicBezTo>
                    <a:pt x="3" y="103"/>
                    <a:pt x="6" y="105"/>
                    <a:pt x="9" y="105"/>
                  </a:cubicBezTo>
                  <a:cubicBezTo>
                    <a:pt x="9" y="106"/>
                    <a:pt x="9" y="107"/>
                    <a:pt x="9" y="107"/>
                  </a:cubicBezTo>
                  <a:cubicBezTo>
                    <a:pt x="7" y="107"/>
                    <a:pt x="5" y="108"/>
                    <a:pt x="4" y="110"/>
                  </a:cubicBezTo>
                  <a:cubicBezTo>
                    <a:pt x="2" y="113"/>
                    <a:pt x="6" y="115"/>
                    <a:pt x="9" y="116"/>
                  </a:cubicBezTo>
                  <a:cubicBezTo>
                    <a:pt x="9" y="117"/>
                    <a:pt x="9" y="118"/>
                    <a:pt x="9" y="119"/>
                  </a:cubicBezTo>
                  <a:cubicBezTo>
                    <a:pt x="8" y="119"/>
                    <a:pt x="8" y="119"/>
                    <a:pt x="8" y="119"/>
                  </a:cubicBezTo>
                  <a:cubicBezTo>
                    <a:pt x="6" y="119"/>
                    <a:pt x="4" y="120"/>
                    <a:pt x="4" y="122"/>
                  </a:cubicBezTo>
                  <a:cubicBezTo>
                    <a:pt x="3" y="125"/>
                    <a:pt x="6" y="127"/>
                    <a:pt x="9" y="127"/>
                  </a:cubicBezTo>
                  <a:cubicBezTo>
                    <a:pt x="9" y="128"/>
                    <a:pt x="9" y="128"/>
                    <a:pt x="9" y="128"/>
                  </a:cubicBezTo>
                  <a:cubicBezTo>
                    <a:pt x="7" y="128"/>
                    <a:pt x="6" y="128"/>
                    <a:pt x="5" y="130"/>
                  </a:cubicBezTo>
                  <a:cubicBezTo>
                    <a:pt x="2" y="133"/>
                    <a:pt x="6" y="136"/>
                    <a:pt x="9" y="137"/>
                  </a:cubicBezTo>
                  <a:cubicBezTo>
                    <a:pt x="9" y="138"/>
                    <a:pt x="9" y="138"/>
                    <a:pt x="9" y="139"/>
                  </a:cubicBezTo>
                  <a:cubicBezTo>
                    <a:pt x="7" y="139"/>
                    <a:pt x="6" y="139"/>
                    <a:pt x="4" y="140"/>
                  </a:cubicBezTo>
                  <a:cubicBezTo>
                    <a:pt x="0" y="143"/>
                    <a:pt x="6" y="147"/>
                    <a:pt x="9" y="148"/>
                  </a:cubicBezTo>
                  <a:cubicBezTo>
                    <a:pt x="9" y="148"/>
                    <a:pt x="9" y="149"/>
                    <a:pt x="9" y="149"/>
                  </a:cubicBezTo>
                  <a:cubicBezTo>
                    <a:pt x="7" y="149"/>
                    <a:pt x="5" y="150"/>
                    <a:pt x="4" y="151"/>
                  </a:cubicBezTo>
                  <a:cubicBezTo>
                    <a:pt x="1" y="155"/>
                    <a:pt x="6" y="157"/>
                    <a:pt x="9" y="158"/>
                  </a:cubicBezTo>
                  <a:cubicBezTo>
                    <a:pt x="9" y="159"/>
                    <a:pt x="9" y="160"/>
                    <a:pt x="9" y="161"/>
                  </a:cubicBezTo>
                  <a:cubicBezTo>
                    <a:pt x="8" y="161"/>
                    <a:pt x="7" y="162"/>
                    <a:pt x="6" y="162"/>
                  </a:cubicBezTo>
                  <a:cubicBezTo>
                    <a:pt x="5" y="163"/>
                    <a:pt x="4" y="165"/>
                    <a:pt x="4" y="166"/>
                  </a:cubicBezTo>
                  <a:cubicBezTo>
                    <a:pt x="4" y="169"/>
                    <a:pt x="7" y="170"/>
                    <a:pt x="9" y="170"/>
                  </a:cubicBezTo>
                  <a:cubicBezTo>
                    <a:pt x="9" y="171"/>
                    <a:pt x="9" y="171"/>
                    <a:pt x="9" y="172"/>
                  </a:cubicBezTo>
                  <a:cubicBezTo>
                    <a:pt x="7" y="172"/>
                    <a:pt x="5" y="173"/>
                    <a:pt x="4" y="175"/>
                  </a:cubicBezTo>
                  <a:cubicBezTo>
                    <a:pt x="1" y="179"/>
                    <a:pt x="6" y="181"/>
                    <a:pt x="9" y="182"/>
                  </a:cubicBezTo>
                  <a:cubicBezTo>
                    <a:pt x="9" y="183"/>
                    <a:pt x="9" y="185"/>
                    <a:pt x="9" y="186"/>
                  </a:cubicBezTo>
                  <a:cubicBezTo>
                    <a:pt x="7" y="186"/>
                    <a:pt x="5" y="187"/>
                    <a:pt x="4" y="188"/>
                  </a:cubicBezTo>
                  <a:cubicBezTo>
                    <a:pt x="2" y="192"/>
                    <a:pt x="6" y="194"/>
                    <a:pt x="9" y="195"/>
                  </a:cubicBezTo>
                  <a:cubicBezTo>
                    <a:pt x="9" y="196"/>
                    <a:pt x="9" y="197"/>
                    <a:pt x="9" y="198"/>
                  </a:cubicBezTo>
                  <a:cubicBezTo>
                    <a:pt x="7" y="198"/>
                    <a:pt x="6" y="199"/>
                    <a:pt x="5" y="200"/>
                  </a:cubicBezTo>
                  <a:cubicBezTo>
                    <a:pt x="3" y="203"/>
                    <a:pt x="6" y="206"/>
                    <a:pt x="9" y="207"/>
                  </a:cubicBezTo>
                  <a:cubicBezTo>
                    <a:pt x="9" y="208"/>
                    <a:pt x="9" y="208"/>
                    <a:pt x="9" y="209"/>
                  </a:cubicBezTo>
                  <a:cubicBezTo>
                    <a:pt x="8" y="210"/>
                    <a:pt x="6" y="210"/>
                    <a:pt x="5" y="211"/>
                  </a:cubicBezTo>
                  <a:cubicBezTo>
                    <a:pt x="2" y="214"/>
                    <a:pt x="6" y="217"/>
                    <a:pt x="9" y="218"/>
                  </a:cubicBezTo>
                  <a:cubicBezTo>
                    <a:pt x="9" y="224"/>
                    <a:pt x="10" y="228"/>
                    <a:pt x="16" y="231"/>
                  </a:cubicBezTo>
                  <a:cubicBezTo>
                    <a:pt x="19" y="233"/>
                    <a:pt x="22" y="232"/>
                    <a:pt x="25" y="232"/>
                  </a:cubicBezTo>
                  <a:cubicBezTo>
                    <a:pt x="29" y="232"/>
                    <a:pt x="34" y="232"/>
                    <a:pt x="38" y="232"/>
                  </a:cubicBezTo>
                  <a:cubicBezTo>
                    <a:pt x="70" y="232"/>
                    <a:pt x="102" y="232"/>
                    <a:pt x="134" y="232"/>
                  </a:cubicBezTo>
                  <a:cubicBezTo>
                    <a:pt x="145" y="232"/>
                    <a:pt x="155" y="232"/>
                    <a:pt x="165" y="232"/>
                  </a:cubicBezTo>
                  <a:cubicBezTo>
                    <a:pt x="173" y="232"/>
                    <a:pt x="182" y="231"/>
                    <a:pt x="182" y="221"/>
                  </a:cubicBezTo>
                  <a:cubicBezTo>
                    <a:pt x="183" y="221"/>
                    <a:pt x="183" y="220"/>
                    <a:pt x="183" y="220"/>
                  </a:cubicBezTo>
                  <a:cubicBezTo>
                    <a:pt x="183" y="168"/>
                    <a:pt x="183" y="116"/>
                    <a:pt x="183" y="64"/>
                  </a:cubicBezTo>
                  <a:cubicBezTo>
                    <a:pt x="183" y="51"/>
                    <a:pt x="183" y="39"/>
                    <a:pt x="183" y="26"/>
                  </a:cubicBezTo>
                  <a:cubicBezTo>
                    <a:pt x="183" y="21"/>
                    <a:pt x="184" y="13"/>
                    <a:pt x="181" y="8"/>
                  </a:cubicBezTo>
                  <a:cubicBezTo>
                    <a:pt x="177" y="0"/>
                    <a:pt x="165" y="2"/>
                    <a:pt x="158" y="2"/>
                  </a:cubicBezTo>
                  <a:close/>
                  <a:moveTo>
                    <a:pt x="7" y="18"/>
                  </a:moveTo>
                  <a:cubicBezTo>
                    <a:pt x="7" y="18"/>
                    <a:pt x="7" y="17"/>
                    <a:pt x="8" y="16"/>
                  </a:cubicBezTo>
                  <a:cubicBezTo>
                    <a:pt x="8" y="16"/>
                    <a:pt x="9" y="16"/>
                    <a:pt x="9" y="16"/>
                  </a:cubicBezTo>
                  <a:cubicBezTo>
                    <a:pt x="9" y="17"/>
                    <a:pt x="9" y="18"/>
                    <a:pt x="9" y="19"/>
                  </a:cubicBezTo>
                  <a:cubicBezTo>
                    <a:pt x="8" y="19"/>
                    <a:pt x="7" y="19"/>
                    <a:pt x="7" y="18"/>
                  </a:cubicBezTo>
                  <a:close/>
                  <a:moveTo>
                    <a:pt x="8" y="28"/>
                  </a:moveTo>
                  <a:cubicBezTo>
                    <a:pt x="8" y="28"/>
                    <a:pt x="9" y="28"/>
                    <a:pt x="9" y="28"/>
                  </a:cubicBezTo>
                  <a:cubicBezTo>
                    <a:pt x="9" y="30"/>
                    <a:pt x="9" y="32"/>
                    <a:pt x="9" y="34"/>
                  </a:cubicBezTo>
                  <a:cubicBezTo>
                    <a:pt x="7" y="32"/>
                    <a:pt x="5" y="29"/>
                    <a:pt x="8" y="28"/>
                  </a:cubicBezTo>
                  <a:close/>
                  <a:moveTo>
                    <a:pt x="7" y="44"/>
                  </a:moveTo>
                  <a:cubicBezTo>
                    <a:pt x="6" y="44"/>
                    <a:pt x="6" y="43"/>
                    <a:pt x="7" y="42"/>
                  </a:cubicBezTo>
                  <a:cubicBezTo>
                    <a:pt x="7" y="42"/>
                    <a:pt x="8" y="41"/>
                    <a:pt x="9" y="41"/>
                  </a:cubicBezTo>
                  <a:cubicBezTo>
                    <a:pt x="9" y="43"/>
                    <a:pt x="9" y="44"/>
                    <a:pt x="9" y="45"/>
                  </a:cubicBezTo>
                  <a:cubicBezTo>
                    <a:pt x="8" y="45"/>
                    <a:pt x="8" y="45"/>
                    <a:pt x="7" y="44"/>
                  </a:cubicBezTo>
                  <a:close/>
                  <a:moveTo>
                    <a:pt x="6" y="59"/>
                  </a:moveTo>
                  <a:cubicBezTo>
                    <a:pt x="6" y="59"/>
                    <a:pt x="6" y="59"/>
                    <a:pt x="6" y="59"/>
                  </a:cubicBezTo>
                  <a:cubicBezTo>
                    <a:pt x="6" y="58"/>
                    <a:pt x="7" y="58"/>
                    <a:pt x="7" y="58"/>
                  </a:cubicBezTo>
                  <a:cubicBezTo>
                    <a:pt x="7" y="57"/>
                    <a:pt x="8" y="57"/>
                    <a:pt x="9" y="56"/>
                  </a:cubicBezTo>
                  <a:cubicBezTo>
                    <a:pt x="9" y="58"/>
                    <a:pt x="9" y="59"/>
                    <a:pt x="9" y="61"/>
                  </a:cubicBezTo>
                  <a:cubicBezTo>
                    <a:pt x="8" y="60"/>
                    <a:pt x="7" y="60"/>
                    <a:pt x="6" y="59"/>
                  </a:cubicBezTo>
                  <a:close/>
                  <a:moveTo>
                    <a:pt x="9" y="68"/>
                  </a:moveTo>
                  <a:cubicBezTo>
                    <a:pt x="9" y="68"/>
                    <a:pt x="9" y="69"/>
                    <a:pt x="9" y="70"/>
                  </a:cubicBezTo>
                  <a:cubicBezTo>
                    <a:pt x="8" y="69"/>
                    <a:pt x="7" y="68"/>
                    <a:pt x="9" y="68"/>
                  </a:cubicBezTo>
                  <a:close/>
                  <a:moveTo>
                    <a:pt x="7" y="78"/>
                  </a:moveTo>
                  <a:cubicBezTo>
                    <a:pt x="8" y="77"/>
                    <a:pt x="8" y="77"/>
                    <a:pt x="9" y="77"/>
                  </a:cubicBezTo>
                  <a:cubicBezTo>
                    <a:pt x="9" y="78"/>
                    <a:pt x="9" y="80"/>
                    <a:pt x="9" y="81"/>
                  </a:cubicBezTo>
                  <a:cubicBezTo>
                    <a:pt x="7" y="80"/>
                    <a:pt x="5" y="79"/>
                    <a:pt x="7" y="78"/>
                  </a:cubicBezTo>
                  <a:close/>
                  <a:moveTo>
                    <a:pt x="7" y="90"/>
                  </a:moveTo>
                  <a:cubicBezTo>
                    <a:pt x="7" y="90"/>
                    <a:pt x="6" y="90"/>
                    <a:pt x="6" y="89"/>
                  </a:cubicBezTo>
                  <a:cubicBezTo>
                    <a:pt x="6" y="89"/>
                    <a:pt x="6" y="89"/>
                    <a:pt x="6" y="89"/>
                  </a:cubicBezTo>
                  <a:cubicBezTo>
                    <a:pt x="7" y="88"/>
                    <a:pt x="8" y="88"/>
                    <a:pt x="9" y="88"/>
                  </a:cubicBezTo>
                  <a:cubicBezTo>
                    <a:pt x="9" y="89"/>
                    <a:pt x="9" y="90"/>
                    <a:pt x="9" y="91"/>
                  </a:cubicBezTo>
                  <a:cubicBezTo>
                    <a:pt x="8" y="91"/>
                    <a:pt x="8" y="90"/>
                    <a:pt x="7" y="90"/>
                  </a:cubicBezTo>
                  <a:close/>
                  <a:moveTo>
                    <a:pt x="8" y="102"/>
                  </a:moveTo>
                  <a:cubicBezTo>
                    <a:pt x="7" y="102"/>
                    <a:pt x="7" y="101"/>
                    <a:pt x="7" y="101"/>
                  </a:cubicBezTo>
                  <a:cubicBezTo>
                    <a:pt x="7" y="101"/>
                    <a:pt x="7" y="101"/>
                    <a:pt x="7" y="101"/>
                  </a:cubicBezTo>
                  <a:cubicBezTo>
                    <a:pt x="7" y="100"/>
                    <a:pt x="8" y="100"/>
                    <a:pt x="9" y="100"/>
                  </a:cubicBezTo>
                  <a:cubicBezTo>
                    <a:pt x="9" y="100"/>
                    <a:pt x="9" y="100"/>
                    <a:pt x="9" y="100"/>
                  </a:cubicBezTo>
                  <a:cubicBezTo>
                    <a:pt x="9" y="101"/>
                    <a:pt x="9" y="101"/>
                    <a:pt x="9" y="102"/>
                  </a:cubicBezTo>
                  <a:cubicBezTo>
                    <a:pt x="8" y="102"/>
                    <a:pt x="8" y="102"/>
                    <a:pt x="8" y="102"/>
                  </a:cubicBezTo>
                  <a:close/>
                  <a:moveTo>
                    <a:pt x="8" y="112"/>
                  </a:moveTo>
                  <a:cubicBezTo>
                    <a:pt x="6" y="111"/>
                    <a:pt x="7" y="111"/>
                    <a:pt x="8" y="111"/>
                  </a:cubicBezTo>
                  <a:cubicBezTo>
                    <a:pt x="8" y="111"/>
                    <a:pt x="8" y="110"/>
                    <a:pt x="9" y="110"/>
                  </a:cubicBezTo>
                  <a:cubicBezTo>
                    <a:pt x="9" y="111"/>
                    <a:pt x="9" y="112"/>
                    <a:pt x="9" y="113"/>
                  </a:cubicBezTo>
                  <a:cubicBezTo>
                    <a:pt x="8" y="113"/>
                    <a:pt x="8" y="112"/>
                    <a:pt x="8" y="112"/>
                  </a:cubicBezTo>
                  <a:close/>
                  <a:moveTo>
                    <a:pt x="7" y="122"/>
                  </a:moveTo>
                  <a:cubicBezTo>
                    <a:pt x="7" y="122"/>
                    <a:pt x="8" y="122"/>
                    <a:pt x="9" y="122"/>
                  </a:cubicBezTo>
                  <a:cubicBezTo>
                    <a:pt x="9" y="123"/>
                    <a:pt x="9" y="123"/>
                    <a:pt x="9" y="124"/>
                  </a:cubicBezTo>
                  <a:cubicBezTo>
                    <a:pt x="8" y="124"/>
                    <a:pt x="7" y="123"/>
                    <a:pt x="7" y="122"/>
                  </a:cubicBezTo>
                  <a:close/>
                  <a:moveTo>
                    <a:pt x="8" y="131"/>
                  </a:moveTo>
                  <a:cubicBezTo>
                    <a:pt x="8" y="131"/>
                    <a:pt x="8" y="131"/>
                    <a:pt x="9" y="131"/>
                  </a:cubicBezTo>
                  <a:cubicBezTo>
                    <a:pt x="9" y="132"/>
                    <a:pt x="9" y="133"/>
                    <a:pt x="9" y="134"/>
                  </a:cubicBezTo>
                  <a:cubicBezTo>
                    <a:pt x="8" y="133"/>
                    <a:pt x="6" y="132"/>
                    <a:pt x="8" y="131"/>
                  </a:cubicBezTo>
                  <a:close/>
                  <a:moveTo>
                    <a:pt x="7" y="142"/>
                  </a:moveTo>
                  <a:cubicBezTo>
                    <a:pt x="8" y="142"/>
                    <a:pt x="8" y="142"/>
                    <a:pt x="9" y="142"/>
                  </a:cubicBezTo>
                  <a:cubicBezTo>
                    <a:pt x="9" y="143"/>
                    <a:pt x="9" y="143"/>
                    <a:pt x="9" y="144"/>
                  </a:cubicBezTo>
                  <a:cubicBezTo>
                    <a:pt x="7" y="144"/>
                    <a:pt x="5" y="142"/>
                    <a:pt x="7" y="142"/>
                  </a:cubicBezTo>
                  <a:close/>
                  <a:moveTo>
                    <a:pt x="8" y="153"/>
                  </a:moveTo>
                  <a:cubicBezTo>
                    <a:pt x="8" y="153"/>
                    <a:pt x="8" y="153"/>
                    <a:pt x="9" y="153"/>
                  </a:cubicBezTo>
                  <a:cubicBezTo>
                    <a:pt x="9" y="153"/>
                    <a:pt x="9" y="154"/>
                    <a:pt x="9" y="155"/>
                  </a:cubicBezTo>
                  <a:cubicBezTo>
                    <a:pt x="7" y="154"/>
                    <a:pt x="5" y="153"/>
                    <a:pt x="8" y="153"/>
                  </a:cubicBezTo>
                  <a:close/>
                  <a:moveTo>
                    <a:pt x="8" y="166"/>
                  </a:moveTo>
                  <a:cubicBezTo>
                    <a:pt x="8" y="166"/>
                    <a:pt x="7" y="166"/>
                    <a:pt x="7" y="166"/>
                  </a:cubicBezTo>
                  <a:cubicBezTo>
                    <a:pt x="7" y="166"/>
                    <a:pt x="7" y="165"/>
                    <a:pt x="7" y="166"/>
                  </a:cubicBezTo>
                  <a:cubicBezTo>
                    <a:pt x="7" y="166"/>
                    <a:pt x="7" y="166"/>
                    <a:pt x="7" y="166"/>
                  </a:cubicBezTo>
                  <a:cubicBezTo>
                    <a:pt x="7" y="165"/>
                    <a:pt x="7" y="165"/>
                    <a:pt x="7" y="165"/>
                  </a:cubicBezTo>
                  <a:cubicBezTo>
                    <a:pt x="7" y="165"/>
                    <a:pt x="7" y="165"/>
                    <a:pt x="7" y="165"/>
                  </a:cubicBezTo>
                  <a:cubicBezTo>
                    <a:pt x="7" y="165"/>
                    <a:pt x="8" y="165"/>
                    <a:pt x="8" y="165"/>
                  </a:cubicBezTo>
                  <a:cubicBezTo>
                    <a:pt x="8" y="164"/>
                    <a:pt x="9" y="164"/>
                    <a:pt x="9" y="164"/>
                  </a:cubicBezTo>
                  <a:cubicBezTo>
                    <a:pt x="9" y="165"/>
                    <a:pt x="9" y="166"/>
                    <a:pt x="9" y="167"/>
                  </a:cubicBezTo>
                  <a:cubicBezTo>
                    <a:pt x="9" y="167"/>
                    <a:pt x="8" y="167"/>
                    <a:pt x="8" y="166"/>
                  </a:cubicBezTo>
                  <a:close/>
                  <a:moveTo>
                    <a:pt x="7" y="176"/>
                  </a:moveTo>
                  <a:cubicBezTo>
                    <a:pt x="7" y="175"/>
                    <a:pt x="8" y="175"/>
                    <a:pt x="9" y="175"/>
                  </a:cubicBezTo>
                  <a:cubicBezTo>
                    <a:pt x="9" y="176"/>
                    <a:pt x="9" y="178"/>
                    <a:pt x="9" y="179"/>
                  </a:cubicBezTo>
                  <a:cubicBezTo>
                    <a:pt x="7" y="179"/>
                    <a:pt x="6" y="178"/>
                    <a:pt x="7" y="176"/>
                  </a:cubicBezTo>
                  <a:close/>
                  <a:moveTo>
                    <a:pt x="8" y="191"/>
                  </a:moveTo>
                  <a:cubicBezTo>
                    <a:pt x="7" y="191"/>
                    <a:pt x="7" y="190"/>
                    <a:pt x="7" y="190"/>
                  </a:cubicBezTo>
                  <a:cubicBezTo>
                    <a:pt x="7" y="190"/>
                    <a:pt x="7" y="190"/>
                    <a:pt x="7" y="190"/>
                  </a:cubicBezTo>
                  <a:cubicBezTo>
                    <a:pt x="7" y="190"/>
                    <a:pt x="7" y="189"/>
                    <a:pt x="7" y="189"/>
                  </a:cubicBezTo>
                  <a:cubicBezTo>
                    <a:pt x="8" y="189"/>
                    <a:pt x="8" y="189"/>
                    <a:pt x="9" y="189"/>
                  </a:cubicBezTo>
                  <a:cubicBezTo>
                    <a:pt x="9" y="190"/>
                    <a:pt x="9" y="190"/>
                    <a:pt x="9" y="191"/>
                  </a:cubicBezTo>
                  <a:cubicBezTo>
                    <a:pt x="8" y="191"/>
                    <a:pt x="8" y="191"/>
                    <a:pt x="8" y="191"/>
                  </a:cubicBezTo>
                  <a:close/>
                  <a:moveTo>
                    <a:pt x="8" y="203"/>
                  </a:moveTo>
                  <a:cubicBezTo>
                    <a:pt x="8" y="202"/>
                    <a:pt x="8" y="202"/>
                    <a:pt x="8" y="202"/>
                  </a:cubicBezTo>
                  <a:cubicBezTo>
                    <a:pt x="8" y="202"/>
                    <a:pt x="8" y="202"/>
                    <a:pt x="8" y="202"/>
                  </a:cubicBezTo>
                  <a:cubicBezTo>
                    <a:pt x="8" y="201"/>
                    <a:pt x="9" y="201"/>
                    <a:pt x="9" y="201"/>
                  </a:cubicBezTo>
                  <a:cubicBezTo>
                    <a:pt x="9" y="202"/>
                    <a:pt x="9" y="202"/>
                    <a:pt x="9" y="203"/>
                  </a:cubicBezTo>
                  <a:cubicBezTo>
                    <a:pt x="9" y="203"/>
                    <a:pt x="8" y="203"/>
                    <a:pt x="8" y="203"/>
                  </a:cubicBezTo>
                  <a:close/>
                  <a:moveTo>
                    <a:pt x="8" y="213"/>
                  </a:moveTo>
                  <a:cubicBezTo>
                    <a:pt x="9" y="213"/>
                    <a:pt x="9" y="213"/>
                    <a:pt x="9" y="213"/>
                  </a:cubicBezTo>
                  <a:cubicBezTo>
                    <a:pt x="9" y="213"/>
                    <a:pt x="9" y="214"/>
                    <a:pt x="9" y="215"/>
                  </a:cubicBezTo>
                  <a:cubicBezTo>
                    <a:pt x="9" y="215"/>
                    <a:pt x="8" y="215"/>
                    <a:pt x="8" y="214"/>
                  </a:cubicBezTo>
                  <a:cubicBezTo>
                    <a:pt x="7" y="214"/>
                    <a:pt x="8" y="213"/>
                    <a:pt x="8" y="213"/>
                  </a:cubicBezTo>
                  <a:close/>
                  <a:moveTo>
                    <a:pt x="154" y="229"/>
                  </a:moveTo>
                  <a:cubicBezTo>
                    <a:pt x="139" y="229"/>
                    <a:pt x="124" y="229"/>
                    <a:pt x="109" y="229"/>
                  </a:cubicBezTo>
                  <a:cubicBezTo>
                    <a:pt x="81" y="229"/>
                    <a:pt x="52" y="229"/>
                    <a:pt x="24" y="229"/>
                  </a:cubicBezTo>
                  <a:cubicBezTo>
                    <a:pt x="18" y="229"/>
                    <a:pt x="13" y="228"/>
                    <a:pt x="12" y="220"/>
                  </a:cubicBezTo>
                  <a:cubicBezTo>
                    <a:pt x="12" y="219"/>
                    <a:pt x="12" y="217"/>
                    <a:pt x="12" y="216"/>
                  </a:cubicBezTo>
                  <a:cubicBezTo>
                    <a:pt x="12" y="215"/>
                    <a:pt x="12" y="214"/>
                    <a:pt x="12" y="213"/>
                  </a:cubicBezTo>
                  <a:cubicBezTo>
                    <a:pt x="13" y="213"/>
                    <a:pt x="13" y="214"/>
                    <a:pt x="14" y="214"/>
                  </a:cubicBezTo>
                  <a:cubicBezTo>
                    <a:pt x="15" y="215"/>
                    <a:pt x="17" y="212"/>
                    <a:pt x="15" y="211"/>
                  </a:cubicBezTo>
                  <a:cubicBezTo>
                    <a:pt x="14" y="210"/>
                    <a:pt x="13" y="210"/>
                    <a:pt x="12" y="210"/>
                  </a:cubicBezTo>
                  <a:cubicBezTo>
                    <a:pt x="12" y="207"/>
                    <a:pt x="12" y="204"/>
                    <a:pt x="12" y="202"/>
                  </a:cubicBezTo>
                  <a:cubicBezTo>
                    <a:pt x="13" y="202"/>
                    <a:pt x="14" y="202"/>
                    <a:pt x="15" y="203"/>
                  </a:cubicBezTo>
                  <a:cubicBezTo>
                    <a:pt x="17" y="203"/>
                    <a:pt x="18" y="200"/>
                    <a:pt x="16" y="199"/>
                  </a:cubicBezTo>
                  <a:cubicBezTo>
                    <a:pt x="15" y="199"/>
                    <a:pt x="13" y="199"/>
                    <a:pt x="12" y="198"/>
                  </a:cubicBezTo>
                  <a:cubicBezTo>
                    <a:pt x="12" y="196"/>
                    <a:pt x="12" y="193"/>
                    <a:pt x="12" y="190"/>
                  </a:cubicBezTo>
                  <a:cubicBezTo>
                    <a:pt x="13" y="190"/>
                    <a:pt x="14" y="190"/>
                    <a:pt x="14" y="191"/>
                  </a:cubicBezTo>
                  <a:cubicBezTo>
                    <a:pt x="16" y="191"/>
                    <a:pt x="17" y="188"/>
                    <a:pt x="15" y="188"/>
                  </a:cubicBezTo>
                  <a:cubicBezTo>
                    <a:pt x="14" y="187"/>
                    <a:pt x="13" y="187"/>
                    <a:pt x="12" y="186"/>
                  </a:cubicBezTo>
                  <a:cubicBezTo>
                    <a:pt x="12" y="183"/>
                    <a:pt x="12" y="179"/>
                    <a:pt x="12" y="176"/>
                  </a:cubicBezTo>
                  <a:cubicBezTo>
                    <a:pt x="13" y="176"/>
                    <a:pt x="14" y="177"/>
                    <a:pt x="15" y="177"/>
                  </a:cubicBezTo>
                  <a:cubicBezTo>
                    <a:pt x="17" y="178"/>
                    <a:pt x="18" y="175"/>
                    <a:pt x="16" y="174"/>
                  </a:cubicBezTo>
                  <a:cubicBezTo>
                    <a:pt x="15" y="174"/>
                    <a:pt x="13" y="173"/>
                    <a:pt x="12" y="173"/>
                  </a:cubicBezTo>
                  <a:cubicBezTo>
                    <a:pt x="12" y="170"/>
                    <a:pt x="12" y="167"/>
                    <a:pt x="12" y="164"/>
                  </a:cubicBezTo>
                  <a:cubicBezTo>
                    <a:pt x="13" y="164"/>
                    <a:pt x="13" y="165"/>
                    <a:pt x="14" y="166"/>
                  </a:cubicBezTo>
                  <a:cubicBezTo>
                    <a:pt x="15" y="167"/>
                    <a:pt x="18" y="166"/>
                    <a:pt x="17" y="164"/>
                  </a:cubicBezTo>
                  <a:cubicBezTo>
                    <a:pt x="16" y="162"/>
                    <a:pt x="14" y="161"/>
                    <a:pt x="12" y="161"/>
                  </a:cubicBezTo>
                  <a:cubicBezTo>
                    <a:pt x="12" y="158"/>
                    <a:pt x="12" y="156"/>
                    <a:pt x="12" y="153"/>
                  </a:cubicBezTo>
                  <a:cubicBezTo>
                    <a:pt x="13" y="154"/>
                    <a:pt x="14" y="154"/>
                    <a:pt x="14" y="155"/>
                  </a:cubicBezTo>
                  <a:cubicBezTo>
                    <a:pt x="16" y="156"/>
                    <a:pt x="17" y="153"/>
                    <a:pt x="16" y="152"/>
                  </a:cubicBezTo>
                  <a:cubicBezTo>
                    <a:pt x="15" y="151"/>
                    <a:pt x="13" y="150"/>
                    <a:pt x="12" y="150"/>
                  </a:cubicBezTo>
                  <a:cubicBezTo>
                    <a:pt x="12" y="148"/>
                    <a:pt x="12" y="145"/>
                    <a:pt x="12" y="143"/>
                  </a:cubicBezTo>
                  <a:cubicBezTo>
                    <a:pt x="13" y="143"/>
                    <a:pt x="13" y="143"/>
                    <a:pt x="14" y="144"/>
                  </a:cubicBezTo>
                  <a:cubicBezTo>
                    <a:pt x="16" y="145"/>
                    <a:pt x="17" y="142"/>
                    <a:pt x="15" y="141"/>
                  </a:cubicBezTo>
                  <a:cubicBezTo>
                    <a:pt x="15" y="140"/>
                    <a:pt x="13" y="140"/>
                    <a:pt x="12" y="139"/>
                  </a:cubicBezTo>
                  <a:cubicBezTo>
                    <a:pt x="12" y="137"/>
                    <a:pt x="12" y="135"/>
                    <a:pt x="12" y="132"/>
                  </a:cubicBezTo>
                  <a:cubicBezTo>
                    <a:pt x="13" y="133"/>
                    <a:pt x="14" y="133"/>
                    <a:pt x="15" y="133"/>
                  </a:cubicBezTo>
                  <a:cubicBezTo>
                    <a:pt x="16" y="134"/>
                    <a:pt x="17" y="131"/>
                    <a:pt x="15" y="130"/>
                  </a:cubicBezTo>
                  <a:cubicBezTo>
                    <a:pt x="14" y="130"/>
                    <a:pt x="13" y="129"/>
                    <a:pt x="12" y="129"/>
                  </a:cubicBezTo>
                  <a:cubicBezTo>
                    <a:pt x="12" y="127"/>
                    <a:pt x="12" y="125"/>
                    <a:pt x="12" y="122"/>
                  </a:cubicBezTo>
                  <a:cubicBezTo>
                    <a:pt x="13" y="123"/>
                    <a:pt x="13" y="123"/>
                    <a:pt x="14" y="123"/>
                  </a:cubicBezTo>
                  <a:cubicBezTo>
                    <a:pt x="16" y="124"/>
                    <a:pt x="17" y="121"/>
                    <a:pt x="15" y="120"/>
                  </a:cubicBezTo>
                  <a:cubicBezTo>
                    <a:pt x="14" y="120"/>
                    <a:pt x="13" y="119"/>
                    <a:pt x="12" y="119"/>
                  </a:cubicBezTo>
                  <a:cubicBezTo>
                    <a:pt x="12" y="116"/>
                    <a:pt x="12" y="114"/>
                    <a:pt x="12" y="111"/>
                  </a:cubicBezTo>
                  <a:cubicBezTo>
                    <a:pt x="13" y="111"/>
                    <a:pt x="14" y="111"/>
                    <a:pt x="14" y="112"/>
                  </a:cubicBezTo>
                  <a:cubicBezTo>
                    <a:pt x="16" y="112"/>
                    <a:pt x="17" y="109"/>
                    <a:pt x="15" y="109"/>
                  </a:cubicBezTo>
                  <a:cubicBezTo>
                    <a:pt x="14" y="108"/>
                    <a:pt x="13" y="108"/>
                    <a:pt x="12" y="108"/>
                  </a:cubicBezTo>
                  <a:cubicBezTo>
                    <a:pt x="12" y="105"/>
                    <a:pt x="12" y="103"/>
                    <a:pt x="12" y="101"/>
                  </a:cubicBezTo>
                  <a:cubicBezTo>
                    <a:pt x="13" y="101"/>
                    <a:pt x="13" y="101"/>
                    <a:pt x="14" y="101"/>
                  </a:cubicBezTo>
                  <a:cubicBezTo>
                    <a:pt x="15" y="102"/>
                    <a:pt x="16" y="99"/>
                    <a:pt x="14" y="98"/>
                  </a:cubicBezTo>
                  <a:cubicBezTo>
                    <a:pt x="14" y="98"/>
                    <a:pt x="13" y="98"/>
                    <a:pt x="12" y="97"/>
                  </a:cubicBezTo>
                  <a:cubicBezTo>
                    <a:pt x="12" y="95"/>
                    <a:pt x="12" y="92"/>
                    <a:pt x="12" y="90"/>
                  </a:cubicBezTo>
                  <a:cubicBezTo>
                    <a:pt x="12" y="90"/>
                    <a:pt x="13" y="90"/>
                    <a:pt x="13" y="91"/>
                  </a:cubicBezTo>
                  <a:cubicBezTo>
                    <a:pt x="14" y="92"/>
                    <a:pt x="17" y="90"/>
                    <a:pt x="15" y="88"/>
                  </a:cubicBezTo>
                  <a:cubicBezTo>
                    <a:pt x="14" y="88"/>
                    <a:pt x="13" y="87"/>
                    <a:pt x="12" y="86"/>
                  </a:cubicBezTo>
                  <a:cubicBezTo>
                    <a:pt x="12" y="83"/>
                    <a:pt x="12" y="81"/>
                    <a:pt x="12" y="78"/>
                  </a:cubicBezTo>
                  <a:cubicBezTo>
                    <a:pt x="13" y="78"/>
                    <a:pt x="13" y="78"/>
                    <a:pt x="14" y="78"/>
                  </a:cubicBezTo>
                  <a:cubicBezTo>
                    <a:pt x="16" y="79"/>
                    <a:pt x="17" y="77"/>
                    <a:pt x="15" y="76"/>
                  </a:cubicBezTo>
                  <a:cubicBezTo>
                    <a:pt x="14" y="75"/>
                    <a:pt x="13" y="75"/>
                    <a:pt x="12" y="75"/>
                  </a:cubicBezTo>
                  <a:cubicBezTo>
                    <a:pt x="12" y="72"/>
                    <a:pt x="12" y="70"/>
                    <a:pt x="12" y="68"/>
                  </a:cubicBezTo>
                  <a:cubicBezTo>
                    <a:pt x="13" y="68"/>
                    <a:pt x="13" y="68"/>
                    <a:pt x="13" y="69"/>
                  </a:cubicBezTo>
                  <a:cubicBezTo>
                    <a:pt x="15" y="70"/>
                    <a:pt x="17" y="67"/>
                    <a:pt x="15" y="66"/>
                  </a:cubicBezTo>
                  <a:cubicBezTo>
                    <a:pt x="14" y="65"/>
                    <a:pt x="13" y="65"/>
                    <a:pt x="12" y="65"/>
                  </a:cubicBezTo>
                  <a:cubicBezTo>
                    <a:pt x="12" y="62"/>
                    <a:pt x="12" y="59"/>
                    <a:pt x="12" y="56"/>
                  </a:cubicBezTo>
                  <a:cubicBezTo>
                    <a:pt x="13" y="57"/>
                    <a:pt x="13" y="57"/>
                    <a:pt x="14" y="57"/>
                  </a:cubicBezTo>
                  <a:cubicBezTo>
                    <a:pt x="15" y="59"/>
                    <a:pt x="17" y="56"/>
                    <a:pt x="15" y="55"/>
                  </a:cubicBezTo>
                  <a:cubicBezTo>
                    <a:pt x="14" y="54"/>
                    <a:pt x="13" y="53"/>
                    <a:pt x="12" y="53"/>
                  </a:cubicBezTo>
                  <a:cubicBezTo>
                    <a:pt x="12" y="49"/>
                    <a:pt x="12" y="45"/>
                    <a:pt x="12" y="42"/>
                  </a:cubicBezTo>
                  <a:cubicBezTo>
                    <a:pt x="13" y="42"/>
                    <a:pt x="14" y="42"/>
                    <a:pt x="14" y="43"/>
                  </a:cubicBezTo>
                  <a:cubicBezTo>
                    <a:pt x="16" y="44"/>
                    <a:pt x="18" y="41"/>
                    <a:pt x="16" y="40"/>
                  </a:cubicBezTo>
                  <a:cubicBezTo>
                    <a:pt x="15" y="39"/>
                    <a:pt x="13" y="39"/>
                    <a:pt x="12" y="38"/>
                  </a:cubicBezTo>
                  <a:cubicBezTo>
                    <a:pt x="12" y="35"/>
                    <a:pt x="12" y="31"/>
                    <a:pt x="12" y="28"/>
                  </a:cubicBezTo>
                  <a:cubicBezTo>
                    <a:pt x="13" y="28"/>
                    <a:pt x="14" y="28"/>
                    <a:pt x="15" y="28"/>
                  </a:cubicBezTo>
                  <a:cubicBezTo>
                    <a:pt x="17" y="29"/>
                    <a:pt x="18" y="26"/>
                    <a:pt x="16" y="25"/>
                  </a:cubicBezTo>
                  <a:cubicBezTo>
                    <a:pt x="14" y="25"/>
                    <a:pt x="13" y="25"/>
                    <a:pt x="12" y="24"/>
                  </a:cubicBezTo>
                  <a:cubicBezTo>
                    <a:pt x="12" y="22"/>
                    <a:pt x="12" y="19"/>
                    <a:pt x="12" y="16"/>
                  </a:cubicBezTo>
                  <a:cubicBezTo>
                    <a:pt x="12" y="16"/>
                    <a:pt x="12" y="16"/>
                    <a:pt x="12" y="15"/>
                  </a:cubicBezTo>
                  <a:cubicBezTo>
                    <a:pt x="13" y="15"/>
                    <a:pt x="14" y="15"/>
                    <a:pt x="15" y="16"/>
                  </a:cubicBezTo>
                  <a:cubicBezTo>
                    <a:pt x="17" y="17"/>
                    <a:pt x="18" y="14"/>
                    <a:pt x="16" y="13"/>
                  </a:cubicBezTo>
                  <a:cubicBezTo>
                    <a:pt x="15" y="12"/>
                    <a:pt x="14" y="12"/>
                    <a:pt x="13" y="12"/>
                  </a:cubicBezTo>
                  <a:cubicBezTo>
                    <a:pt x="14" y="8"/>
                    <a:pt x="16" y="5"/>
                    <a:pt x="21" y="5"/>
                  </a:cubicBezTo>
                  <a:cubicBezTo>
                    <a:pt x="23" y="5"/>
                    <a:pt x="25" y="5"/>
                    <a:pt x="27" y="5"/>
                  </a:cubicBezTo>
                  <a:cubicBezTo>
                    <a:pt x="39" y="5"/>
                    <a:pt x="51" y="5"/>
                    <a:pt x="64" y="5"/>
                  </a:cubicBezTo>
                  <a:cubicBezTo>
                    <a:pt x="95" y="5"/>
                    <a:pt x="126" y="5"/>
                    <a:pt x="158" y="5"/>
                  </a:cubicBezTo>
                  <a:cubicBezTo>
                    <a:pt x="165" y="5"/>
                    <a:pt x="179" y="3"/>
                    <a:pt x="179" y="14"/>
                  </a:cubicBezTo>
                  <a:cubicBezTo>
                    <a:pt x="179" y="21"/>
                    <a:pt x="179" y="27"/>
                    <a:pt x="179" y="34"/>
                  </a:cubicBezTo>
                  <a:cubicBezTo>
                    <a:pt x="179" y="93"/>
                    <a:pt x="179" y="152"/>
                    <a:pt x="179" y="211"/>
                  </a:cubicBezTo>
                  <a:cubicBezTo>
                    <a:pt x="179" y="214"/>
                    <a:pt x="179" y="217"/>
                    <a:pt x="179" y="220"/>
                  </a:cubicBezTo>
                  <a:cubicBezTo>
                    <a:pt x="179" y="232"/>
                    <a:pt x="162" y="229"/>
                    <a:pt x="154" y="229"/>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27"/>
            <p:cNvSpPr>
              <a:spLocks noEditPoints="1"/>
            </p:cNvSpPr>
            <p:nvPr/>
          </p:nvSpPr>
          <p:spPr bwMode="auto">
            <a:xfrm>
              <a:off x="7621833" y="5184209"/>
              <a:ext cx="395288" cy="139700"/>
            </a:xfrm>
            <a:custGeom>
              <a:avLst/>
              <a:gdLst>
                <a:gd name="T0" fmla="*/ 83 w 93"/>
                <a:gd name="T1" fmla="*/ 16 h 33"/>
                <a:gd name="T2" fmla="*/ 79 w 93"/>
                <a:gd name="T3" fmla="*/ 15 h 33"/>
                <a:gd name="T4" fmla="*/ 79 w 93"/>
                <a:gd name="T5" fmla="*/ 17 h 33"/>
                <a:gd name="T6" fmla="*/ 67 w 93"/>
                <a:gd name="T7" fmla="*/ 23 h 33"/>
                <a:gd name="T8" fmla="*/ 69 w 93"/>
                <a:gd name="T9" fmla="*/ 13 h 33"/>
                <a:gd name="T10" fmla="*/ 64 w 93"/>
                <a:gd name="T11" fmla="*/ 23 h 33"/>
                <a:gd name="T12" fmla="*/ 54 w 93"/>
                <a:gd name="T13" fmla="*/ 12 h 33"/>
                <a:gd name="T14" fmla="*/ 66 w 93"/>
                <a:gd name="T15" fmla="*/ 10 h 33"/>
                <a:gd name="T16" fmla="*/ 57 w 93"/>
                <a:gd name="T17" fmla="*/ 9 h 33"/>
                <a:gd name="T18" fmla="*/ 53 w 93"/>
                <a:gd name="T19" fmla="*/ 8 h 33"/>
                <a:gd name="T20" fmla="*/ 47 w 93"/>
                <a:gd name="T21" fmla="*/ 10 h 33"/>
                <a:gd name="T22" fmla="*/ 51 w 93"/>
                <a:gd name="T23" fmla="*/ 12 h 33"/>
                <a:gd name="T24" fmla="*/ 46 w 93"/>
                <a:gd name="T25" fmla="*/ 15 h 33"/>
                <a:gd name="T26" fmla="*/ 38 w 93"/>
                <a:gd name="T27" fmla="*/ 13 h 33"/>
                <a:gd name="T28" fmla="*/ 30 w 93"/>
                <a:gd name="T29" fmla="*/ 23 h 33"/>
                <a:gd name="T30" fmla="*/ 24 w 93"/>
                <a:gd name="T31" fmla="*/ 22 h 33"/>
                <a:gd name="T32" fmla="*/ 15 w 93"/>
                <a:gd name="T33" fmla="*/ 12 h 33"/>
                <a:gd name="T34" fmla="*/ 1 w 93"/>
                <a:gd name="T35" fmla="*/ 15 h 33"/>
                <a:gd name="T36" fmla="*/ 12 w 93"/>
                <a:gd name="T37" fmla="*/ 7 h 33"/>
                <a:gd name="T38" fmla="*/ 8 w 93"/>
                <a:gd name="T39" fmla="*/ 33 h 33"/>
                <a:gd name="T40" fmla="*/ 14 w 93"/>
                <a:gd name="T41" fmla="*/ 19 h 33"/>
                <a:gd name="T42" fmla="*/ 21 w 93"/>
                <a:gd name="T43" fmla="*/ 9 h 33"/>
                <a:gd name="T44" fmla="*/ 24 w 93"/>
                <a:gd name="T45" fmla="*/ 12 h 33"/>
                <a:gd name="T46" fmla="*/ 32 w 93"/>
                <a:gd name="T47" fmla="*/ 25 h 33"/>
                <a:gd name="T48" fmla="*/ 46 w 93"/>
                <a:gd name="T49" fmla="*/ 18 h 33"/>
                <a:gd name="T50" fmla="*/ 53 w 93"/>
                <a:gd name="T51" fmla="*/ 29 h 33"/>
                <a:gd name="T52" fmla="*/ 65 w 93"/>
                <a:gd name="T53" fmla="*/ 25 h 33"/>
                <a:gd name="T54" fmla="*/ 81 w 93"/>
                <a:gd name="T55" fmla="*/ 18 h 33"/>
                <a:gd name="T56" fmla="*/ 87 w 93"/>
                <a:gd name="T57" fmla="*/ 28 h 33"/>
                <a:gd name="T58" fmla="*/ 77 w 93"/>
                <a:gd name="T59" fmla="*/ 26 h 33"/>
                <a:gd name="T60" fmla="*/ 89 w 93"/>
                <a:gd name="T61" fmla="*/ 29 h 33"/>
                <a:gd name="T62" fmla="*/ 9 w 93"/>
                <a:gd name="T63" fmla="*/ 30 h 33"/>
                <a:gd name="T64" fmla="*/ 9 w 93"/>
                <a:gd name="T65" fmla="*/ 30 h 33"/>
                <a:gd name="T66" fmla="*/ 35 w 93"/>
                <a:gd name="T67" fmla="*/ 23 h 33"/>
                <a:gd name="T68" fmla="*/ 39 w 93"/>
                <a:gd name="T69" fmla="*/ 16 h 33"/>
                <a:gd name="T70" fmla="*/ 43 w 93"/>
                <a:gd name="T71" fmla="*/ 18 h 33"/>
                <a:gd name="T72" fmla="*/ 67 w 93"/>
                <a:gd name="T73" fmla="*/ 18 h 33"/>
                <a:gd name="T74" fmla="*/ 66 w 93"/>
                <a:gd name="T75" fmla="*/ 20 h 33"/>
                <a:gd name="T76" fmla="*/ 66 w 93"/>
                <a:gd name="T77" fmla="*/ 2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 h="33">
                  <a:moveTo>
                    <a:pt x="89" y="19"/>
                  </a:moveTo>
                  <a:cubicBezTo>
                    <a:pt x="87" y="18"/>
                    <a:pt x="84" y="18"/>
                    <a:pt x="83" y="16"/>
                  </a:cubicBezTo>
                  <a:cubicBezTo>
                    <a:pt x="84" y="15"/>
                    <a:pt x="85" y="13"/>
                    <a:pt x="85" y="12"/>
                  </a:cubicBezTo>
                  <a:cubicBezTo>
                    <a:pt x="87" y="7"/>
                    <a:pt x="77" y="10"/>
                    <a:pt x="79" y="15"/>
                  </a:cubicBezTo>
                  <a:cubicBezTo>
                    <a:pt x="79" y="15"/>
                    <a:pt x="79" y="16"/>
                    <a:pt x="80" y="16"/>
                  </a:cubicBezTo>
                  <a:cubicBezTo>
                    <a:pt x="79" y="16"/>
                    <a:pt x="79" y="16"/>
                    <a:pt x="79" y="17"/>
                  </a:cubicBezTo>
                  <a:cubicBezTo>
                    <a:pt x="77" y="19"/>
                    <a:pt x="75" y="20"/>
                    <a:pt x="73" y="22"/>
                  </a:cubicBezTo>
                  <a:cubicBezTo>
                    <a:pt x="71" y="23"/>
                    <a:pt x="68" y="25"/>
                    <a:pt x="67" y="23"/>
                  </a:cubicBezTo>
                  <a:cubicBezTo>
                    <a:pt x="69" y="22"/>
                    <a:pt x="70" y="20"/>
                    <a:pt x="71" y="17"/>
                  </a:cubicBezTo>
                  <a:cubicBezTo>
                    <a:pt x="72" y="15"/>
                    <a:pt x="72" y="13"/>
                    <a:pt x="69" y="13"/>
                  </a:cubicBezTo>
                  <a:cubicBezTo>
                    <a:pt x="66" y="13"/>
                    <a:pt x="64" y="18"/>
                    <a:pt x="64" y="20"/>
                  </a:cubicBezTo>
                  <a:cubicBezTo>
                    <a:pt x="64" y="21"/>
                    <a:pt x="64" y="22"/>
                    <a:pt x="64" y="23"/>
                  </a:cubicBezTo>
                  <a:cubicBezTo>
                    <a:pt x="60" y="26"/>
                    <a:pt x="54" y="28"/>
                    <a:pt x="52" y="25"/>
                  </a:cubicBezTo>
                  <a:cubicBezTo>
                    <a:pt x="51" y="22"/>
                    <a:pt x="52" y="17"/>
                    <a:pt x="54" y="12"/>
                  </a:cubicBezTo>
                  <a:cubicBezTo>
                    <a:pt x="54" y="12"/>
                    <a:pt x="55" y="12"/>
                    <a:pt x="55" y="11"/>
                  </a:cubicBezTo>
                  <a:cubicBezTo>
                    <a:pt x="59" y="11"/>
                    <a:pt x="62" y="11"/>
                    <a:pt x="66" y="10"/>
                  </a:cubicBezTo>
                  <a:cubicBezTo>
                    <a:pt x="67" y="9"/>
                    <a:pt x="66" y="7"/>
                    <a:pt x="65" y="7"/>
                  </a:cubicBezTo>
                  <a:cubicBezTo>
                    <a:pt x="63" y="8"/>
                    <a:pt x="60" y="8"/>
                    <a:pt x="57" y="9"/>
                  </a:cubicBezTo>
                  <a:cubicBezTo>
                    <a:pt x="58" y="7"/>
                    <a:pt x="59" y="5"/>
                    <a:pt x="57" y="4"/>
                  </a:cubicBezTo>
                  <a:cubicBezTo>
                    <a:pt x="55" y="3"/>
                    <a:pt x="53" y="7"/>
                    <a:pt x="53" y="8"/>
                  </a:cubicBezTo>
                  <a:cubicBezTo>
                    <a:pt x="52" y="9"/>
                    <a:pt x="52" y="9"/>
                    <a:pt x="52" y="9"/>
                  </a:cubicBezTo>
                  <a:cubicBezTo>
                    <a:pt x="50" y="9"/>
                    <a:pt x="48" y="10"/>
                    <a:pt x="47" y="10"/>
                  </a:cubicBezTo>
                  <a:cubicBezTo>
                    <a:pt x="45" y="10"/>
                    <a:pt x="46" y="12"/>
                    <a:pt x="47" y="12"/>
                  </a:cubicBezTo>
                  <a:cubicBezTo>
                    <a:pt x="48" y="12"/>
                    <a:pt x="50" y="12"/>
                    <a:pt x="51" y="12"/>
                  </a:cubicBezTo>
                  <a:cubicBezTo>
                    <a:pt x="50" y="12"/>
                    <a:pt x="49" y="13"/>
                    <a:pt x="48" y="13"/>
                  </a:cubicBezTo>
                  <a:cubicBezTo>
                    <a:pt x="47" y="14"/>
                    <a:pt x="47" y="14"/>
                    <a:pt x="46" y="15"/>
                  </a:cubicBezTo>
                  <a:cubicBezTo>
                    <a:pt x="45" y="12"/>
                    <a:pt x="41" y="12"/>
                    <a:pt x="39" y="13"/>
                  </a:cubicBezTo>
                  <a:cubicBezTo>
                    <a:pt x="39" y="13"/>
                    <a:pt x="38" y="13"/>
                    <a:pt x="38" y="13"/>
                  </a:cubicBezTo>
                  <a:cubicBezTo>
                    <a:pt x="36" y="14"/>
                    <a:pt x="34" y="17"/>
                    <a:pt x="33" y="20"/>
                  </a:cubicBezTo>
                  <a:cubicBezTo>
                    <a:pt x="32" y="21"/>
                    <a:pt x="31" y="22"/>
                    <a:pt x="30" y="23"/>
                  </a:cubicBezTo>
                  <a:cubicBezTo>
                    <a:pt x="28" y="25"/>
                    <a:pt x="27" y="26"/>
                    <a:pt x="25" y="27"/>
                  </a:cubicBezTo>
                  <a:cubicBezTo>
                    <a:pt x="22" y="29"/>
                    <a:pt x="23" y="23"/>
                    <a:pt x="24" y="22"/>
                  </a:cubicBezTo>
                  <a:cubicBezTo>
                    <a:pt x="25" y="17"/>
                    <a:pt x="30" y="7"/>
                    <a:pt x="26" y="3"/>
                  </a:cubicBezTo>
                  <a:cubicBezTo>
                    <a:pt x="23" y="0"/>
                    <a:pt x="18" y="7"/>
                    <a:pt x="15" y="12"/>
                  </a:cubicBezTo>
                  <a:cubicBezTo>
                    <a:pt x="15" y="9"/>
                    <a:pt x="15" y="6"/>
                    <a:pt x="13" y="4"/>
                  </a:cubicBezTo>
                  <a:cubicBezTo>
                    <a:pt x="9" y="0"/>
                    <a:pt x="2" y="12"/>
                    <a:pt x="1" y="15"/>
                  </a:cubicBezTo>
                  <a:cubicBezTo>
                    <a:pt x="0" y="16"/>
                    <a:pt x="2" y="17"/>
                    <a:pt x="3" y="16"/>
                  </a:cubicBezTo>
                  <a:cubicBezTo>
                    <a:pt x="4" y="14"/>
                    <a:pt x="11" y="3"/>
                    <a:pt x="12" y="7"/>
                  </a:cubicBezTo>
                  <a:cubicBezTo>
                    <a:pt x="13" y="11"/>
                    <a:pt x="13" y="14"/>
                    <a:pt x="12" y="18"/>
                  </a:cubicBezTo>
                  <a:cubicBezTo>
                    <a:pt x="10" y="21"/>
                    <a:pt x="4" y="31"/>
                    <a:pt x="8" y="33"/>
                  </a:cubicBezTo>
                  <a:cubicBezTo>
                    <a:pt x="8" y="33"/>
                    <a:pt x="9" y="33"/>
                    <a:pt x="9" y="33"/>
                  </a:cubicBezTo>
                  <a:cubicBezTo>
                    <a:pt x="13" y="29"/>
                    <a:pt x="13" y="24"/>
                    <a:pt x="14" y="19"/>
                  </a:cubicBezTo>
                  <a:cubicBezTo>
                    <a:pt x="15" y="18"/>
                    <a:pt x="16" y="16"/>
                    <a:pt x="16" y="15"/>
                  </a:cubicBezTo>
                  <a:cubicBezTo>
                    <a:pt x="18" y="13"/>
                    <a:pt x="19" y="11"/>
                    <a:pt x="21" y="9"/>
                  </a:cubicBezTo>
                  <a:cubicBezTo>
                    <a:pt x="21" y="8"/>
                    <a:pt x="25" y="3"/>
                    <a:pt x="25" y="7"/>
                  </a:cubicBezTo>
                  <a:cubicBezTo>
                    <a:pt x="25" y="9"/>
                    <a:pt x="24" y="11"/>
                    <a:pt x="24" y="12"/>
                  </a:cubicBezTo>
                  <a:cubicBezTo>
                    <a:pt x="23" y="16"/>
                    <a:pt x="16" y="30"/>
                    <a:pt x="24" y="30"/>
                  </a:cubicBezTo>
                  <a:cubicBezTo>
                    <a:pt x="27" y="30"/>
                    <a:pt x="30" y="27"/>
                    <a:pt x="32" y="25"/>
                  </a:cubicBezTo>
                  <a:cubicBezTo>
                    <a:pt x="32" y="26"/>
                    <a:pt x="33" y="27"/>
                    <a:pt x="34" y="28"/>
                  </a:cubicBezTo>
                  <a:cubicBezTo>
                    <a:pt x="40" y="30"/>
                    <a:pt x="44" y="22"/>
                    <a:pt x="46" y="18"/>
                  </a:cubicBezTo>
                  <a:cubicBezTo>
                    <a:pt x="47" y="17"/>
                    <a:pt x="49" y="16"/>
                    <a:pt x="51" y="15"/>
                  </a:cubicBezTo>
                  <a:cubicBezTo>
                    <a:pt x="49" y="20"/>
                    <a:pt x="48" y="26"/>
                    <a:pt x="53" y="29"/>
                  </a:cubicBezTo>
                  <a:cubicBezTo>
                    <a:pt x="56" y="30"/>
                    <a:pt x="60" y="28"/>
                    <a:pt x="63" y="26"/>
                  </a:cubicBezTo>
                  <a:cubicBezTo>
                    <a:pt x="63" y="26"/>
                    <a:pt x="64" y="25"/>
                    <a:pt x="65" y="25"/>
                  </a:cubicBezTo>
                  <a:cubicBezTo>
                    <a:pt x="66" y="27"/>
                    <a:pt x="69" y="27"/>
                    <a:pt x="72" y="25"/>
                  </a:cubicBezTo>
                  <a:cubicBezTo>
                    <a:pt x="75" y="23"/>
                    <a:pt x="78" y="21"/>
                    <a:pt x="81" y="18"/>
                  </a:cubicBezTo>
                  <a:cubicBezTo>
                    <a:pt x="83" y="19"/>
                    <a:pt x="85" y="20"/>
                    <a:pt x="87" y="21"/>
                  </a:cubicBezTo>
                  <a:cubicBezTo>
                    <a:pt x="89" y="22"/>
                    <a:pt x="90" y="27"/>
                    <a:pt x="87" y="28"/>
                  </a:cubicBezTo>
                  <a:cubicBezTo>
                    <a:pt x="85" y="28"/>
                    <a:pt x="84" y="28"/>
                    <a:pt x="83" y="28"/>
                  </a:cubicBezTo>
                  <a:cubicBezTo>
                    <a:pt x="81" y="27"/>
                    <a:pt x="79" y="26"/>
                    <a:pt x="77" y="26"/>
                  </a:cubicBezTo>
                  <a:cubicBezTo>
                    <a:pt x="75" y="25"/>
                    <a:pt x="75" y="27"/>
                    <a:pt x="76" y="28"/>
                  </a:cubicBezTo>
                  <a:cubicBezTo>
                    <a:pt x="80" y="29"/>
                    <a:pt x="85" y="32"/>
                    <a:pt x="89" y="29"/>
                  </a:cubicBezTo>
                  <a:cubicBezTo>
                    <a:pt x="93" y="27"/>
                    <a:pt x="92" y="21"/>
                    <a:pt x="89" y="19"/>
                  </a:cubicBezTo>
                  <a:close/>
                  <a:moveTo>
                    <a:pt x="9" y="30"/>
                  </a:moveTo>
                  <a:cubicBezTo>
                    <a:pt x="9" y="28"/>
                    <a:pt x="10" y="27"/>
                    <a:pt x="10" y="26"/>
                  </a:cubicBezTo>
                  <a:cubicBezTo>
                    <a:pt x="10" y="27"/>
                    <a:pt x="8" y="31"/>
                    <a:pt x="9" y="30"/>
                  </a:cubicBezTo>
                  <a:close/>
                  <a:moveTo>
                    <a:pt x="42" y="21"/>
                  </a:moveTo>
                  <a:cubicBezTo>
                    <a:pt x="40" y="23"/>
                    <a:pt x="34" y="30"/>
                    <a:pt x="35" y="23"/>
                  </a:cubicBezTo>
                  <a:cubicBezTo>
                    <a:pt x="35" y="22"/>
                    <a:pt x="35" y="22"/>
                    <a:pt x="35" y="21"/>
                  </a:cubicBezTo>
                  <a:cubicBezTo>
                    <a:pt x="37" y="20"/>
                    <a:pt x="38" y="18"/>
                    <a:pt x="39" y="16"/>
                  </a:cubicBezTo>
                  <a:cubicBezTo>
                    <a:pt x="39" y="16"/>
                    <a:pt x="39" y="16"/>
                    <a:pt x="39" y="17"/>
                  </a:cubicBezTo>
                  <a:cubicBezTo>
                    <a:pt x="40" y="18"/>
                    <a:pt x="41" y="19"/>
                    <a:pt x="43" y="18"/>
                  </a:cubicBezTo>
                  <a:cubicBezTo>
                    <a:pt x="42" y="20"/>
                    <a:pt x="42" y="21"/>
                    <a:pt x="42" y="21"/>
                  </a:cubicBezTo>
                  <a:close/>
                  <a:moveTo>
                    <a:pt x="67" y="18"/>
                  </a:moveTo>
                  <a:cubicBezTo>
                    <a:pt x="67" y="16"/>
                    <a:pt x="68" y="16"/>
                    <a:pt x="69" y="17"/>
                  </a:cubicBezTo>
                  <a:cubicBezTo>
                    <a:pt x="68" y="18"/>
                    <a:pt x="67" y="19"/>
                    <a:pt x="66" y="20"/>
                  </a:cubicBezTo>
                  <a:cubicBezTo>
                    <a:pt x="66" y="21"/>
                    <a:pt x="66" y="21"/>
                    <a:pt x="66" y="21"/>
                  </a:cubicBezTo>
                  <a:cubicBezTo>
                    <a:pt x="66" y="20"/>
                    <a:pt x="66" y="20"/>
                    <a:pt x="66" y="20"/>
                  </a:cubicBezTo>
                  <a:cubicBezTo>
                    <a:pt x="67" y="19"/>
                    <a:pt x="67" y="19"/>
                    <a:pt x="67" y="18"/>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28"/>
            <p:cNvSpPr>
              <a:spLocks noEditPoints="1"/>
            </p:cNvSpPr>
            <p:nvPr/>
          </p:nvSpPr>
          <p:spPr bwMode="auto">
            <a:xfrm>
              <a:off x="8779121" y="4993709"/>
              <a:ext cx="763588" cy="708025"/>
            </a:xfrm>
            <a:custGeom>
              <a:avLst/>
              <a:gdLst>
                <a:gd name="T0" fmla="*/ 150 w 180"/>
                <a:gd name="T1" fmla="*/ 94 h 167"/>
                <a:gd name="T2" fmla="*/ 51 w 180"/>
                <a:gd name="T3" fmla="*/ 4 h 167"/>
                <a:gd name="T4" fmla="*/ 7 w 180"/>
                <a:gd name="T5" fmla="*/ 151 h 167"/>
                <a:gd name="T6" fmla="*/ 33 w 180"/>
                <a:gd name="T7" fmla="*/ 97 h 167"/>
                <a:gd name="T8" fmla="*/ 58 w 180"/>
                <a:gd name="T9" fmla="*/ 90 h 167"/>
                <a:gd name="T10" fmla="*/ 143 w 180"/>
                <a:gd name="T11" fmla="*/ 96 h 167"/>
                <a:gd name="T12" fmla="*/ 136 w 180"/>
                <a:gd name="T13" fmla="*/ 100 h 167"/>
                <a:gd name="T14" fmla="*/ 82 w 180"/>
                <a:gd name="T15" fmla="*/ 142 h 167"/>
                <a:gd name="T16" fmla="*/ 111 w 180"/>
                <a:gd name="T17" fmla="*/ 96 h 167"/>
                <a:gd name="T18" fmla="*/ 55 w 180"/>
                <a:gd name="T19" fmla="*/ 155 h 167"/>
                <a:gd name="T20" fmla="*/ 85 w 180"/>
                <a:gd name="T21" fmla="*/ 117 h 167"/>
                <a:gd name="T22" fmla="*/ 40 w 180"/>
                <a:gd name="T23" fmla="*/ 139 h 167"/>
                <a:gd name="T24" fmla="*/ 76 w 180"/>
                <a:gd name="T25" fmla="*/ 107 h 167"/>
                <a:gd name="T26" fmla="*/ 57 w 180"/>
                <a:gd name="T27" fmla="*/ 134 h 167"/>
                <a:gd name="T28" fmla="*/ 17 w 180"/>
                <a:gd name="T29" fmla="*/ 150 h 167"/>
                <a:gd name="T30" fmla="*/ 65 w 180"/>
                <a:gd name="T31" fmla="*/ 102 h 167"/>
                <a:gd name="T32" fmla="*/ 68 w 180"/>
                <a:gd name="T33" fmla="*/ 99 h 167"/>
                <a:gd name="T34" fmla="*/ 9 w 180"/>
                <a:gd name="T35" fmla="*/ 137 h 167"/>
                <a:gd name="T36" fmla="*/ 51 w 180"/>
                <a:gd name="T37" fmla="*/ 96 h 167"/>
                <a:gd name="T38" fmla="*/ 12 w 180"/>
                <a:gd name="T39" fmla="*/ 128 h 167"/>
                <a:gd name="T40" fmla="*/ 9 w 180"/>
                <a:gd name="T41" fmla="*/ 146 h 167"/>
                <a:gd name="T42" fmla="*/ 57 w 180"/>
                <a:gd name="T43" fmla="*/ 110 h 167"/>
                <a:gd name="T44" fmla="*/ 73 w 180"/>
                <a:gd name="T45" fmla="*/ 108 h 167"/>
                <a:gd name="T46" fmla="*/ 15 w 180"/>
                <a:gd name="T47" fmla="*/ 153 h 167"/>
                <a:gd name="T48" fmla="*/ 58 w 180"/>
                <a:gd name="T49" fmla="*/ 132 h 167"/>
                <a:gd name="T50" fmla="*/ 86 w 180"/>
                <a:gd name="T51" fmla="*/ 115 h 167"/>
                <a:gd name="T52" fmla="*/ 73 w 180"/>
                <a:gd name="T53" fmla="*/ 131 h 167"/>
                <a:gd name="T54" fmla="*/ 52 w 180"/>
                <a:gd name="T55" fmla="*/ 157 h 167"/>
                <a:gd name="T56" fmla="*/ 66 w 180"/>
                <a:gd name="T57" fmla="*/ 135 h 167"/>
                <a:gd name="T58" fmla="*/ 112 w 180"/>
                <a:gd name="T59" fmla="*/ 103 h 167"/>
                <a:gd name="T60" fmla="*/ 67 w 180"/>
                <a:gd name="T61" fmla="*/ 157 h 167"/>
                <a:gd name="T62" fmla="*/ 129 w 180"/>
                <a:gd name="T63" fmla="*/ 100 h 167"/>
                <a:gd name="T64" fmla="*/ 83 w 180"/>
                <a:gd name="T65" fmla="*/ 152 h 167"/>
                <a:gd name="T66" fmla="*/ 87 w 180"/>
                <a:gd name="T67" fmla="*/ 157 h 167"/>
                <a:gd name="T68" fmla="*/ 145 w 180"/>
                <a:gd name="T69" fmla="*/ 106 h 167"/>
                <a:gd name="T70" fmla="*/ 88 w 180"/>
                <a:gd name="T71" fmla="*/ 158 h 167"/>
                <a:gd name="T72" fmla="*/ 110 w 180"/>
                <a:gd name="T73" fmla="*/ 157 h 167"/>
                <a:gd name="T74" fmla="*/ 123 w 180"/>
                <a:gd name="T75" fmla="*/ 154 h 167"/>
                <a:gd name="T76" fmla="*/ 145 w 180"/>
                <a:gd name="T77" fmla="*/ 115 h 167"/>
                <a:gd name="T78" fmla="*/ 154 w 180"/>
                <a:gd name="T79" fmla="*/ 126 h 167"/>
                <a:gd name="T80" fmla="*/ 160 w 180"/>
                <a:gd name="T81" fmla="*/ 129 h 167"/>
                <a:gd name="T82" fmla="*/ 135 w 180"/>
                <a:gd name="T83" fmla="*/ 160 h 167"/>
                <a:gd name="T84" fmla="*/ 146 w 180"/>
                <a:gd name="T85" fmla="*/ 159 h 167"/>
                <a:gd name="T86" fmla="*/ 164 w 180"/>
                <a:gd name="T87" fmla="*/ 145 h 167"/>
                <a:gd name="T88" fmla="*/ 160 w 180"/>
                <a:gd name="T89" fmla="*/ 137 h 167"/>
                <a:gd name="T90" fmla="*/ 169 w 180"/>
                <a:gd name="T91" fmla="*/ 140 h 167"/>
                <a:gd name="T92" fmla="*/ 161 w 180"/>
                <a:gd name="T93" fmla="*/ 156 h 167"/>
                <a:gd name="T94" fmla="*/ 170 w 180"/>
                <a:gd name="T95" fmla="*/ 146 h 167"/>
                <a:gd name="T96" fmla="*/ 167 w 180"/>
                <a:gd name="T97" fmla="*/ 145 h 167"/>
                <a:gd name="T98" fmla="*/ 156 w 180"/>
                <a:gd name="T99" fmla="*/ 148 h 167"/>
                <a:gd name="T100" fmla="*/ 149 w 180"/>
                <a:gd name="T101" fmla="*/ 146 h 167"/>
                <a:gd name="T102" fmla="*/ 164 w 180"/>
                <a:gd name="T103" fmla="*/ 117 h 167"/>
                <a:gd name="T104" fmla="*/ 173 w 180"/>
                <a:gd name="T105" fmla="*/ 137 h 167"/>
                <a:gd name="T106" fmla="*/ 155 w 180"/>
                <a:gd name="T107" fmla="*/ 107 h 167"/>
                <a:gd name="T108" fmla="*/ 105 w 180"/>
                <a:gd name="T109" fmla="*/ 142 h 167"/>
                <a:gd name="T110" fmla="*/ 58 w 180"/>
                <a:gd name="T111" fmla="*/ 61 h 167"/>
                <a:gd name="T112" fmla="*/ 137 w 180"/>
                <a:gd name="T113" fmla="*/ 94 h 167"/>
                <a:gd name="T114" fmla="*/ 23 w 180"/>
                <a:gd name="T115" fmla="*/ 110 h 167"/>
                <a:gd name="T116" fmla="*/ 25 w 180"/>
                <a:gd name="T117" fmla="*/ 112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0" h="167">
                  <a:moveTo>
                    <a:pt x="39" y="162"/>
                  </a:moveTo>
                  <a:cubicBezTo>
                    <a:pt x="46" y="162"/>
                    <a:pt x="54" y="161"/>
                    <a:pt x="61" y="161"/>
                  </a:cubicBezTo>
                  <a:cubicBezTo>
                    <a:pt x="72" y="161"/>
                    <a:pt x="84" y="161"/>
                    <a:pt x="95" y="162"/>
                  </a:cubicBezTo>
                  <a:cubicBezTo>
                    <a:pt x="114" y="164"/>
                    <a:pt x="134" y="167"/>
                    <a:pt x="153" y="163"/>
                  </a:cubicBezTo>
                  <a:cubicBezTo>
                    <a:pt x="167" y="160"/>
                    <a:pt x="180" y="150"/>
                    <a:pt x="177" y="134"/>
                  </a:cubicBezTo>
                  <a:cubicBezTo>
                    <a:pt x="175" y="118"/>
                    <a:pt x="162" y="105"/>
                    <a:pt x="150" y="94"/>
                  </a:cubicBezTo>
                  <a:cubicBezTo>
                    <a:pt x="137" y="81"/>
                    <a:pt x="123" y="71"/>
                    <a:pt x="110" y="58"/>
                  </a:cubicBezTo>
                  <a:cubicBezTo>
                    <a:pt x="103" y="51"/>
                    <a:pt x="98" y="42"/>
                    <a:pt x="97" y="32"/>
                  </a:cubicBezTo>
                  <a:cubicBezTo>
                    <a:pt x="97" y="22"/>
                    <a:pt x="102" y="14"/>
                    <a:pt x="107" y="6"/>
                  </a:cubicBezTo>
                  <a:cubicBezTo>
                    <a:pt x="107" y="5"/>
                    <a:pt x="107" y="4"/>
                    <a:pt x="106" y="3"/>
                  </a:cubicBezTo>
                  <a:cubicBezTo>
                    <a:pt x="105" y="2"/>
                    <a:pt x="105" y="2"/>
                    <a:pt x="104" y="2"/>
                  </a:cubicBezTo>
                  <a:cubicBezTo>
                    <a:pt x="86" y="3"/>
                    <a:pt x="69" y="0"/>
                    <a:pt x="51" y="4"/>
                  </a:cubicBezTo>
                  <a:cubicBezTo>
                    <a:pt x="50" y="4"/>
                    <a:pt x="49" y="6"/>
                    <a:pt x="50" y="7"/>
                  </a:cubicBezTo>
                  <a:cubicBezTo>
                    <a:pt x="49" y="7"/>
                    <a:pt x="49" y="8"/>
                    <a:pt x="50" y="9"/>
                  </a:cubicBezTo>
                  <a:cubicBezTo>
                    <a:pt x="55" y="18"/>
                    <a:pt x="60" y="27"/>
                    <a:pt x="60" y="37"/>
                  </a:cubicBezTo>
                  <a:cubicBezTo>
                    <a:pt x="61" y="50"/>
                    <a:pt x="54" y="60"/>
                    <a:pt x="47" y="69"/>
                  </a:cubicBezTo>
                  <a:cubicBezTo>
                    <a:pt x="36" y="84"/>
                    <a:pt x="25" y="99"/>
                    <a:pt x="15" y="114"/>
                  </a:cubicBezTo>
                  <a:cubicBezTo>
                    <a:pt x="8" y="124"/>
                    <a:pt x="0" y="139"/>
                    <a:pt x="7" y="151"/>
                  </a:cubicBezTo>
                  <a:cubicBezTo>
                    <a:pt x="14" y="161"/>
                    <a:pt x="29" y="162"/>
                    <a:pt x="39" y="162"/>
                  </a:cubicBezTo>
                  <a:close/>
                  <a:moveTo>
                    <a:pt x="33" y="97"/>
                  </a:moveTo>
                  <a:cubicBezTo>
                    <a:pt x="33" y="96"/>
                    <a:pt x="34" y="96"/>
                    <a:pt x="35" y="95"/>
                  </a:cubicBezTo>
                  <a:cubicBezTo>
                    <a:pt x="37" y="94"/>
                    <a:pt x="40" y="92"/>
                    <a:pt x="42" y="91"/>
                  </a:cubicBezTo>
                  <a:cubicBezTo>
                    <a:pt x="38" y="95"/>
                    <a:pt x="33" y="99"/>
                    <a:pt x="28" y="103"/>
                  </a:cubicBezTo>
                  <a:cubicBezTo>
                    <a:pt x="30" y="101"/>
                    <a:pt x="31" y="99"/>
                    <a:pt x="33" y="97"/>
                  </a:cubicBezTo>
                  <a:close/>
                  <a:moveTo>
                    <a:pt x="46" y="90"/>
                  </a:moveTo>
                  <a:cubicBezTo>
                    <a:pt x="47" y="90"/>
                    <a:pt x="49" y="89"/>
                    <a:pt x="51" y="89"/>
                  </a:cubicBezTo>
                  <a:cubicBezTo>
                    <a:pt x="46" y="91"/>
                    <a:pt x="41" y="94"/>
                    <a:pt x="36" y="98"/>
                  </a:cubicBezTo>
                  <a:cubicBezTo>
                    <a:pt x="39" y="95"/>
                    <a:pt x="42" y="92"/>
                    <a:pt x="46" y="90"/>
                  </a:cubicBezTo>
                  <a:close/>
                  <a:moveTo>
                    <a:pt x="55" y="89"/>
                  </a:moveTo>
                  <a:cubicBezTo>
                    <a:pt x="56" y="90"/>
                    <a:pt x="57" y="90"/>
                    <a:pt x="58" y="90"/>
                  </a:cubicBezTo>
                  <a:cubicBezTo>
                    <a:pt x="52" y="93"/>
                    <a:pt x="47" y="97"/>
                    <a:pt x="42" y="102"/>
                  </a:cubicBezTo>
                  <a:cubicBezTo>
                    <a:pt x="33" y="109"/>
                    <a:pt x="24" y="116"/>
                    <a:pt x="15" y="123"/>
                  </a:cubicBezTo>
                  <a:cubicBezTo>
                    <a:pt x="16" y="123"/>
                    <a:pt x="16" y="122"/>
                    <a:pt x="17" y="122"/>
                  </a:cubicBezTo>
                  <a:cubicBezTo>
                    <a:pt x="20" y="117"/>
                    <a:pt x="25" y="113"/>
                    <a:pt x="30" y="110"/>
                  </a:cubicBezTo>
                  <a:cubicBezTo>
                    <a:pt x="39" y="104"/>
                    <a:pt x="48" y="97"/>
                    <a:pt x="55" y="89"/>
                  </a:cubicBezTo>
                  <a:close/>
                  <a:moveTo>
                    <a:pt x="143" y="96"/>
                  </a:moveTo>
                  <a:cubicBezTo>
                    <a:pt x="132" y="105"/>
                    <a:pt x="122" y="114"/>
                    <a:pt x="112" y="124"/>
                  </a:cubicBezTo>
                  <a:cubicBezTo>
                    <a:pt x="106" y="129"/>
                    <a:pt x="100" y="134"/>
                    <a:pt x="95" y="139"/>
                  </a:cubicBezTo>
                  <a:cubicBezTo>
                    <a:pt x="99" y="135"/>
                    <a:pt x="103" y="131"/>
                    <a:pt x="107" y="127"/>
                  </a:cubicBezTo>
                  <a:cubicBezTo>
                    <a:pt x="116" y="119"/>
                    <a:pt x="124" y="110"/>
                    <a:pt x="129" y="100"/>
                  </a:cubicBezTo>
                  <a:cubicBezTo>
                    <a:pt x="130" y="100"/>
                    <a:pt x="131" y="100"/>
                    <a:pt x="131" y="100"/>
                  </a:cubicBezTo>
                  <a:cubicBezTo>
                    <a:pt x="133" y="100"/>
                    <a:pt x="135" y="100"/>
                    <a:pt x="136" y="100"/>
                  </a:cubicBezTo>
                  <a:cubicBezTo>
                    <a:pt x="138" y="99"/>
                    <a:pt x="141" y="95"/>
                    <a:pt x="143" y="96"/>
                  </a:cubicBezTo>
                  <a:close/>
                  <a:moveTo>
                    <a:pt x="121" y="96"/>
                  </a:moveTo>
                  <a:cubicBezTo>
                    <a:pt x="123" y="97"/>
                    <a:pt x="125" y="98"/>
                    <a:pt x="128" y="99"/>
                  </a:cubicBezTo>
                  <a:cubicBezTo>
                    <a:pt x="123" y="104"/>
                    <a:pt x="119" y="108"/>
                    <a:pt x="114" y="113"/>
                  </a:cubicBezTo>
                  <a:cubicBezTo>
                    <a:pt x="108" y="117"/>
                    <a:pt x="102" y="123"/>
                    <a:pt x="97" y="128"/>
                  </a:cubicBezTo>
                  <a:cubicBezTo>
                    <a:pt x="92" y="133"/>
                    <a:pt x="87" y="137"/>
                    <a:pt x="82" y="142"/>
                  </a:cubicBezTo>
                  <a:cubicBezTo>
                    <a:pt x="82" y="142"/>
                    <a:pt x="82" y="141"/>
                    <a:pt x="83" y="141"/>
                  </a:cubicBezTo>
                  <a:cubicBezTo>
                    <a:pt x="87" y="136"/>
                    <a:pt x="92" y="131"/>
                    <a:pt x="97" y="126"/>
                  </a:cubicBezTo>
                  <a:cubicBezTo>
                    <a:pt x="101" y="121"/>
                    <a:pt x="105" y="115"/>
                    <a:pt x="109" y="110"/>
                  </a:cubicBezTo>
                  <a:cubicBezTo>
                    <a:pt x="113" y="106"/>
                    <a:pt x="118" y="102"/>
                    <a:pt x="120" y="96"/>
                  </a:cubicBezTo>
                  <a:cubicBezTo>
                    <a:pt x="121" y="96"/>
                    <a:pt x="121" y="96"/>
                    <a:pt x="121" y="96"/>
                  </a:cubicBezTo>
                  <a:close/>
                  <a:moveTo>
                    <a:pt x="111" y="96"/>
                  </a:moveTo>
                  <a:cubicBezTo>
                    <a:pt x="113" y="95"/>
                    <a:pt x="115" y="95"/>
                    <a:pt x="118" y="95"/>
                  </a:cubicBezTo>
                  <a:cubicBezTo>
                    <a:pt x="118" y="95"/>
                    <a:pt x="119" y="95"/>
                    <a:pt x="119" y="96"/>
                  </a:cubicBezTo>
                  <a:cubicBezTo>
                    <a:pt x="109" y="103"/>
                    <a:pt x="100" y="113"/>
                    <a:pt x="91" y="122"/>
                  </a:cubicBezTo>
                  <a:cubicBezTo>
                    <a:pt x="81" y="132"/>
                    <a:pt x="69" y="141"/>
                    <a:pt x="60" y="151"/>
                  </a:cubicBezTo>
                  <a:cubicBezTo>
                    <a:pt x="59" y="152"/>
                    <a:pt x="57" y="154"/>
                    <a:pt x="56" y="155"/>
                  </a:cubicBezTo>
                  <a:cubicBezTo>
                    <a:pt x="55" y="155"/>
                    <a:pt x="55" y="155"/>
                    <a:pt x="55" y="155"/>
                  </a:cubicBezTo>
                  <a:cubicBezTo>
                    <a:pt x="58" y="152"/>
                    <a:pt x="61" y="149"/>
                    <a:pt x="64" y="147"/>
                  </a:cubicBezTo>
                  <a:cubicBezTo>
                    <a:pt x="69" y="141"/>
                    <a:pt x="75" y="136"/>
                    <a:pt x="81" y="131"/>
                  </a:cubicBezTo>
                  <a:cubicBezTo>
                    <a:pt x="92" y="120"/>
                    <a:pt x="101" y="107"/>
                    <a:pt x="111" y="96"/>
                  </a:cubicBezTo>
                  <a:close/>
                  <a:moveTo>
                    <a:pt x="107" y="98"/>
                  </a:moveTo>
                  <a:cubicBezTo>
                    <a:pt x="104" y="100"/>
                    <a:pt x="102" y="103"/>
                    <a:pt x="100" y="105"/>
                  </a:cubicBezTo>
                  <a:cubicBezTo>
                    <a:pt x="95" y="110"/>
                    <a:pt x="90" y="113"/>
                    <a:pt x="85" y="117"/>
                  </a:cubicBezTo>
                  <a:cubicBezTo>
                    <a:pt x="84" y="118"/>
                    <a:pt x="83" y="119"/>
                    <a:pt x="82" y="120"/>
                  </a:cubicBezTo>
                  <a:cubicBezTo>
                    <a:pt x="86" y="116"/>
                    <a:pt x="90" y="112"/>
                    <a:pt x="93" y="109"/>
                  </a:cubicBezTo>
                  <a:cubicBezTo>
                    <a:pt x="98" y="106"/>
                    <a:pt x="102" y="101"/>
                    <a:pt x="107" y="98"/>
                  </a:cubicBezTo>
                  <a:close/>
                  <a:moveTo>
                    <a:pt x="79" y="109"/>
                  </a:moveTo>
                  <a:cubicBezTo>
                    <a:pt x="69" y="115"/>
                    <a:pt x="61" y="122"/>
                    <a:pt x="53" y="129"/>
                  </a:cubicBezTo>
                  <a:cubicBezTo>
                    <a:pt x="49" y="133"/>
                    <a:pt x="44" y="135"/>
                    <a:pt x="40" y="139"/>
                  </a:cubicBezTo>
                  <a:cubicBezTo>
                    <a:pt x="34" y="143"/>
                    <a:pt x="30" y="149"/>
                    <a:pt x="24" y="153"/>
                  </a:cubicBezTo>
                  <a:cubicBezTo>
                    <a:pt x="20" y="156"/>
                    <a:pt x="23" y="153"/>
                    <a:pt x="24" y="152"/>
                  </a:cubicBezTo>
                  <a:cubicBezTo>
                    <a:pt x="27" y="150"/>
                    <a:pt x="29" y="148"/>
                    <a:pt x="32" y="145"/>
                  </a:cubicBezTo>
                  <a:cubicBezTo>
                    <a:pt x="37" y="141"/>
                    <a:pt x="42" y="137"/>
                    <a:pt x="48" y="132"/>
                  </a:cubicBezTo>
                  <a:cubicBezTo>
                    <a:pt x="58" y="125"/>
                    <a:pt x="66" y="116"/>
                    <a:pt x="76" y="107"/>
                  </a:cubicBezTo>
                  <a:cubicBezTo>
                    <a:pt x="76" y="107"/>
                    <a:pt x="76" y="107"/>
                    <a:pt x="76" y="107"/>
                  </a:cubicBezTo>
                  <a:cubicBezTo>
                    <a:pt x="79" y="109"/>
                    <a:pt x="83" y="111"/>
                    <a:pt x="88" y="110"/>
                  </a:cubicBezTo>
                  <a:cubicBezTo>
                    <a:pt x="81" y="115"/>
                    <a:pt x="75" y="120"/>
                    <a:pt x="68" y="126"/>
                  </a:cubicBezTo>
                  <a:cubicBezTo>
                    <a:pt x="59" y="134"/>
                    <a:pt x="49" y="142"/>
                    <a:pt x="40" y="151"/>
                  </a:cubicBezTo>
                  <a:cubicBezTo>
                    <a:pt x="39" y="151"/>
                    <a:pt x="34" y="156"/>
                    <a:pt x="35" y="155"/>
                  </a:cubicBezTo>
                  <a:cubicBezTo>
                    <a:pt x="37" y="152"/>
                    <a:pt x="40" y="150"/>
                    <a:pt x="42" y="147"/>
                  </a:cubicBezTo>
                  <a:cubicBezTo>
                    <a:pt x="47" y="143"/>
                    <a:pt x="52" y="139"/>
                    <a:pt x="57" y="134"/>
                  </a:cubicBezTo>
                  <a:cubicBezTo>
                    <a:pt x="61" y="130"/>
                    <a:pt x="65" y="126"/>
                    <a:pt x="69" y="122"/>
                  </a:cubicBezTo>
                  <a:cubicBezTo>
                    <a:pt x="73" y="118"/>
                    <a:pt x="77" y="115"/>
                    <a:pt x="79" y="110"/>
                  </a:cubicBezTo>
                  <a:cubicBezTo>
                    <a:pt x="80" y="109"/>
                    <a:pt x="79" y="109"/>
                    <a:pt x="79" y="109"/>
                  </a:cubicBezTo>
                  <a:close/>
                  <a:moveTo>
                    <a:pt x="69" y="100"/>
                  </a:moveTo>
                  <a:cubicBezTo>
                    <a:pt x="71" y="102"/>
                    <a:pt x="73" y="104"/>
                    <a:pt x="75" y="106"/>
                  </a:cubicBezTo>
                  <a:cubicBezTo>
                    <a:pt x="53" y="117"/>
                    <a:pt x="37" y="136"/>
                    <a:pt x="17" y="150"/>
                  </a:cubicBezTo>
                  <a:cubicBezTo>
                    <a:pt x="12" y="153"/>
                    <a:pt x="19" y="147"/>
                    <a:pt x="20" y="146"/>
                  </a:cubicBezTo>
                  <a:cubicBezTo>
                    <a:pt x="22" y="144"/>
                    <a:pt x="24" y="142"/>
                    <a:pt x="27" y="140"/>
                  </a:cubicBezTo>
                  <a:cubicBezTo>
                    <a:pt x="31" y="136"/>
                    <a:pt x="36" y="132"/>
                    <a:pt x="41" y="128"/>
                  </a:cubicBezTo>
                  <a:cubicBezTo>
                    <a:pt x="51" y="119"/>
                    <a:pt x="59" y="109"/>
                    <a:pt x="69" y="100"/>
                  </a:cubicBezTo>
                  <a:close/>
                  <a:moveTo>
                    <a:pt x="67" y="101"/>
                  </a:moveTo>
                  <a:cubicBezTo>
                    <a:pt x="66" y="101"/>
                    <a:pt x="66" y="101"/>
                    <a:pt x="65" y="102"/>
                  </a:cubicBezTo>
                  <a:cubicBezTo>
                    <a:pt x="55" y="111"/>
                    <a:pt x="44" y="119"/>
                    <a:pt x="33" y="127"/>
                  </a:cubicBezTo>
                  <a:cubicBezTo>
                    <a:pt x="28" y="131"/>
                    <a:pt x="23" y="135"/>
                    <a:pt x="18" y="139"/>
                  </a:cubicBezTo>
                  <a:cubicBezTo>
                    <a:pt x="16" y="141"/>
                    <a:pt x="13" y="143"/>
                    <a:pt x="10" y="146"/>
                  </a:cubicBezTo>
                  <a:cubicBezTo>
                    <a:pt x="12" y="144"/>
                    <a:pt x="14" y="142"/>
                    <a:pt x="15" y="140"/>
                  </a:cubicBezTo>
                  <a:cubicBezTo>
                    <a:pt x="31" y="124"/>
                    <a:pt x="51" y="114"/>
                    <a:pt x="64" y="95"/>
                  </a:cubicBezTo>
                  <a:cubicBezTo>
                    <a:pt x="66" y="96"/>
                    <a:pt x="67" y="98"/>
                    <a:pt x="68" y="99"/>
                  </a:cubicBezTo>
                  <a:cubicBezTo>
                    <a:pt x="68" y="99"/>
                    <a:pt x="68" y="99"/>
                    <a:pt x="68" y="99"/>
                  </a:cubicBezTo>
                  <a:cubicBezTo>
                    <a:pt x="68" y="100"/>
                    <a:pt x="67" y="100"/>
                    <a:pt x="67" y="101"/>
                  </a:cubicBezTo>
                  <a:close/>
                  <a:moveTo>
                    <a:pt x="63" y="94"/>
                  </a:moveTo>
                  <a:cubicBezTo>
                    <a:pt x="54" y="101"/>
                    <a:pt x="44" y="108"/>
                    <a:pt x="35" y="115"/>
                  </a:cubicBezTo>
                  <a:cubicBezTo>
                    <a:pt x="31" y="119"/>
                    <a:pt x="26" y="123"/>
                    <a:pt x="22" y="127"/>
                  </a:cubicBezTo>
                  <a:cubicBezTo>
                    <a:pt x="18" y="130"/>
                    <a:pt x="11" y="134"/>
                    <a:pt x="9" y="137"/>
                  </a:cubicBezTo>
                  <a:cubicBezTo>
                    <a:pt x="9" y="137"/>
                    <a:pt x="9" y="137"/>
                    <a:pt x="9" y="137"/>
                  </a:cubicBezTo>
                  <a:cubicBezTo>
                    <a:pt x="25" y="121"/>
                    <a:pt x="45" y="109"/>
                    <a:pt x="60" y="92"/>
                  </a:cubicBezTo>
                  <a:cubicBezTo>
                    <a:pt x="61" y="92"/>
                    <a:pt x="62" y="93"/>
                    <a:pt x="63" y="94"/>
                  </a:cubicBezTo>
                  <a:close/>
                  <a:moveTo>
                    <a:pt x="12" y="128"/>
                  </a:moveTo>
                  <a:cubicBezTo>
                    <a:pt x="20" y="120"/>
                    <a:pt x="29" y="113"/>
                    <a:pt x="37" y="106"/>
                  </a:cubicBezTo>
                  <a:cubicBezTo>
                    <a:pt x="42" y="103"/>
                    <a:pt x="46" y="99"/>
                    <a:pt x="51" y="96"/>
                  </a:cubicBezTo>
                  <a:cubicBezTo>
                    <a:pt x="53" y="94"/>
                    <a:pt x="55" y="93"/>
                    <a:pt x="57" y="92"/>
                  </a:cubicBezTo>
                  <a:cubicBezTo>
                    <a:pt x="58" y="91"/>
                    <a:pt x="58" y="91"/>
                    <a:pt x="59" y="91"/>
                  </a:cubicBezTo>
                  <a:cubicBezTo>
                    <a:pt x="59" y="91"/>
                    <a:pt x="59" y="91"/>
                    <a:pt x="60" y="91"/>
                  </a:cubicBezTo>
                  <a:cubicBezTo>
                    <a:pt x="59" y="92"/>
                    <a:pt x="58" y="93"/>
                    <a:pt x="57" y="94"/>
                  </a:cubicBezTo>
                  <a:cubicBezTo>
                    <a:pt x="43" y="109"/>
                    <a:pt x="24" y="120"/>
                    <a:pt x="9" y="135"/>
                  </a:cubicBezTo>
                  <a:cubicBezTo>
                    <a:pt x="10" y="133"/>
                    <a:pt x="11" y="130"/>
                    <a:pt x="12" y="128"/>
                  </a:cubicBezTo>
                  <a:close/>
                  <a:moveTo>
                    <a:pt x="33" y="119"/>
                  </a:moveTo>
                  <a:cubicBezTo>
                    <a:pt x="38" y="114"/>
                    <a:pt x="44" y="110"/>
                    <a:pt x="50" y="105"/>
                  </a:cubicBezTo>
                  <a:cubicBezTo>
                    <a:pt x="53" y="103"/>
                    <a:pt x="56" y="101"/>
                    <a:pt x="58" y="99"/>
                  </a:cubicBezTo>
                  <a:cubicBezTo>
                    <a:pt x="60" y="98"/>
                    <a:pt x="61" y="97"/>
                    <a:pt x="63" y="96"/>
                  </a:cubicBezTo>
                  <a:cubicBezTo>
                    <a:pt x="65" y="94"/>
                    <a:pt x="58" y="101"/>
                    <a:pt x="59" y="100"/>
                  </a:cubicBezTo>
                  <a:cubicBezTo>
                    <a:pt x="45" y="118"/>
                    <a:pt x="23" y="128"/>
                    <a:pt x="9" y="146"/>
                  </a:cubicBezTo>
                  <a:cubicBezTo>
                    <a:pt x="8" y="144"/>
                    <a:pt x="8" y="141"/>
                    <a:pt x="8" y="138"/>
                  </a:cubicBezTo>
                  <a:cubicBezTo>
                    <a:pt x="18" y="133"/>
                    <a:pt x="25" y="126"/>
                    <a:pt x="33" y="119"/>
                  </a:cubicBezTo>
                  <a:close/>
                  <a:moveTo>
                    <a:pt x="10" y="147"/>
                  </a:moveTo>
                  <a:cubicBezTo>
                    <a:pt x="20" y="139"/>
                    <a:pt x="30" y="131"/>
                    <a:pt x="40" y="123"/>
                  </a:cubicBezTo>
                  <a:cubicBezTo>
                    <a:pt x="45" y="120"/>
                    <a:pt x="50" y="116"/>
                    <a:pt x="55" y="112"/>
                  </a:cubicBezTo>
                  <a:cubicBezTo>
                    <a:pt x="56" y="111"/>
                    <a:pt x="57" y="110"/>
                    <a:pt x="57" y="110"/>
                  </a:cubicBezTo>
                  <a:cubicBezTo>
                    <a:pt x="51" y="116"/>
                    <a:pt x="45" y="123"/>
                    <a:pt x="38" y="129"/>
                  </a:cubicBezTo>
                  <a:cubicBezTo>
                    <a:pt x="30" y="136"/>
                    <a:pt x="20" y="143"/>
                    <a:pt x="14" y="152"/>
                  </a:cubicBezTo>
                  <a:cubicBezTo>
                    <a:pt x="12" y="150"/>
                    <a:pt x="11" y="149"/>
                    <a:pt x="10" y="147"/>
                  </a:cubicBezTo>
                  <a:close/>
                  <a:moveTo>
                    <a:pt x="15" y="153"/>
                  </a:moveTo>
                  <a:cubicBezTo>
                    <a:pt x="34" y="140"/>
                    <a:pt x="49" y="122"/>
                    <a:pt x="69" y="110"/>
                  </a:cubicBezTo>
                  <a:cubicBezTo>
                    <a:pt x="70" y="110"/>
                    <a:pt x="74" y="107"/>
                    <a:pt x="73" y="108"/>
                  </a:cubicBezTo>
                  <a:cubicBezTo>
                    <a:pt x="71" y="110"/>
                    <a:pt x="68" y="113"/>
                    <a:pt x="66" y="115"/>
                  </a:cubicBezTo>
                  <a:cubicBezTo>
                    <a:pt x="61" y="120"/>
                    <a:pt x="56" y="124"/>
                    <a:pt x="51" y="129"/>
                  </a:cubicBezTo>
                  <a:cubicBezTo>
                    <a:pt x="40" y="137"/>
                    <a:pt x="30" y="145"/>
                    <a:pt x="20" y="155"/>
                  </a:cubicBezTo>
                  <a:cubicBezTo>
                    <a:pt x="20" y="155"/>
                    <a:pt x="20" y="155"/>
                    <a:pt x="20" y="155"/>
                  </a:cubicBezTo>
                  <a:cubicBezTo>
                    <a:pt x="19" y="155"/>
                    <a:pt x="17" y="154"/>
                    <a:pt x="16" y="153"/>
                  </a:cubicBezTo>
                  <a:cubicBezTo>
                    <a:pt x="15" y="153"/>
                    <a:pt x="15" y="153"/>
                    <a:pt x="15" y="153"/>
                  </a:cubicBezTo>
                  <a:close/>
                  <a:moveTo>
                    <a:pt x="21" y="156"/>
                  </a:moveTo>
                  <a:cubicBezTo>
                    <a:pt x="31" y="151"/>
                    <a:pt x="38" y="142"/>
                    <a:pt x="46" y="136"/>
                  </a:cubicBezTo>
                  <a:cubicBezTo>
                    <a:pt x="56" y="129"/>
                    <a:pt x="64" y="121"/>
                    <a:pt x="73" y="114"/>
                  </a:cubicBezTo>
                  <a:cubicBezTo>
                    <a:pt x="74" y="113"/>
                    <a:pt x="77" y="112"/>
                    <a:pt x="77" y="111"/>
                  </a:cubicBezTo>
                  <a:cubicBezTo>
                    <a:pt x="76" y="114"/>
                    <a:pt x="72" y="117"/>
                    <a:pt x="70" y="119"/>
                  </a:cubicBezTo>
                  <a:cubicBezTo>
                    <a:pt x="65" y="123"/>
                    <a:pt x="62" y="127"/>
                    <a:pt x="58" y="132"/>
                  </a:cubicBezTo>
                  <a:cubicBezTo>
                    <a:pt x="49" y="140"/>
                    <a:pt x="40" y="147"/>
                    <a:pt x="33" y="156"/>
                  </a:cubicBezTo>
                  <a:cubicBezTo>
                    <a:pt x="33" y="156"/>
                    <a:pt x="33" y="157"/>
                    <a:pt x="34" y="157"/>
                  </a:cubicBezTo>
                  <a:cubicBezTo>
                    <a:pt x="43" y="151"/>
                    <a:pt x="51" y="142"/>
                    <a:pt x="59" y="135"/>
                  </a:cubicBezTo>
                  <a:cubicBezTo>
                    <a:pt x="69" y="126"/>
                    <a:pt x="80" y="118"/>
                    <a:pt x="91" y="110"/>
                  </a:cubicBezTo>
                  <a:cubicBezTo>
                    <a:pt x="91" y="110"/>
                    <a:pt x="91" y="109"/>
                    <a:pt x="91" y="109"/>
                  </a:cubicBezTo>
                  <a:cubicBezTo>
                    <a:pt x="89" y="111"/>
                    <a:pt x="87" y="113"/>
                    <a:pt x="86" y="115"/>
                  </a:cubicBezTo>
                  <a:cubicBezTo>
                    <a:pt x="81" y="120"/>
                    <a:pt x="76" y="124"/>
                    <a:pt x="71" y="129"/>
                  </a:cubicBezTo>
                  <a:cubicBezTo>
                    <a:pt x="61" y="138"/>
                    <a:pt x="51" y="147"/>
                    <a:pt x="41" y="156"/>
                  </a:cubicBezTo>
                  <a:cubicBezTo>
                    <a:pt x="41" y="156"/>
                    <a:pt x="42" y="157"/>
                    <a:pt x="42" y="157"/>
                  </a:cubicBezTo>
                  <a:cubicBezTo>
                    <a:pt x="43" y="156"/>
                    <a:pt x="44" y="156"/>
                    <a:pt x="44" y="155"/>
                  </a:cubicBezTo>
                  <a:cubicBezTo>
                    <a:pt x="44" y="155"/>
                    <a:pt x="45" y="155"/>
                    <a:pt x="45" y="155"/>
                  </a:cubicBezTo>
                  <a:cubicBezTo>
                    <a:pt x="55" y="147"/>
                    <a:pt x="64" y="139"/>
                    <a:pt x="73" y="131"/>
                  </a:cubicBezTo>
                  <a:cubicBezTo>
                    <a:pt x="79" y="125"/>
                    <a:pt x="85" y="119"/>
                    <a:pt x="91" y="114"/>
                  </a:cubicBezTo>
                  <a:cubicBezTo>
                    <a:pt x="95" y="111"/>
                    <a:pt x="99" y="108"/>
                    <a:pt x="103" y="104"/>
                  </a:cubicBezTo>
                  <a:cubicBezTo>
                    <a:pt x="102" y="105"/>
                    <a:pt x="101" y="106"/>
                    <a:pt x="101" y="106"/>
                  </a:cubicBezTo>
                  <a:cubicBezTo>
                    <a:pt x="96" y="112"/>
                    <a:pt x="91" y="118"/>
                    <a:pt x="85" y="124"/>
                  </a:cubicBezTo>
                  <a:cubicBezTo>
                    <a:pt x="75" y="136"/>
                    <a:pt x="63" y="145"/>
                    <a:pt x="52" y="157"/>
                  </a:cubicBezTo>
                  <a:cubicBezTo>
                    <a:pt x="52" y="157"/>
                    <a:pt x="52" y="157"/>
                    <a:pt x="52" y="157"/>
                  </a:cubicBezTo>
                  <a:cubicBezTo>
                    <a:pt x="42" y="158"/>
                    <a:pt x="31" y="159"/>
                    <a:pt x="21" y="156"/>
                  </a:cubicBezTo>
                  <a:close/>
                  <a:moveTo>
                    <a:pt x="69" y="132"/>
                  </a:moveTo>
                  <a:cubicBezTo>
                    <a:pt x="64" y="137"/>
                    <a:pt x="59" y="142"/>
                    <a:pt x="54" y="147"/>
                  </a:cubicBezTo>
                  <a:cubicBezTo>
                    <a:pt x="52" y="148"/>
                    <a:pt x="50" y="150"/>
                    <a:pt x="48" y="151"/>
                  </a:cubicBezTo>
                  <a:cubicBezTo>
                    <a:pt x="48" y="151"/>
                    <a:pt x="49" y="150"/>
                    <a:pt x="49" y="150"/>
                  </a:cubicBezTo>
                  <a:cubicBezTo>
                    <a:pt x="54" y="145"/>
                    <a:pt x="60" y="140"/>
                    <a:pt x="66" y="135"/>
                  </a:cubicBezTo>
                  <a:cubicBezTo>
                    <a:pt x="67" y="134"/>
                    <a:pt x="68" y="133"/>
                    <a:pt x="69" y="132"/>
                  </a:cubicBezTo>
                  <a:close/>
                  <a:moveTo>
                    <a:pt x="58" y="157"/>
                  </a:moveTo>
                  <a:cubicBezTo>
                    <a:pt x="56" y="157"/>
                    <a:pt x="55" y="157"/>
                    <a:pt x="53" y="157"/>
                  </a:cubicBezTo>
                  <a:cubicBezTo>
                    <a:pt x="58" y="155"/>
                    <a:pt x="61" y="151"/>
                    <a:pt x="65" y="148"/>
                  </a:cubicBezTo>
                  <a:cubicBezTo>
                    <a:pt x="69" y="142"/>
                    <a:pt x="75" y="138"/>
                    <a:pt x="80" y="133"/>
                  </a:cubicBezTo>
                  <a:cubicBezTo>
                    <a:pt x="91" y="124"/>
                    <a:pt x="101" y="113"/>
                    <a:pt x="112" y="103"/>
                  </a:cubicBezTo>
                  <a:cubicBezTo>
                    <a:pt x="113" y="102"/>
                    <a:pt x="118" y="99"/>
                    <a:pt x="119" y="97"/>
                  </a:cubicBezTo>
                  <a:cubicBezTo>
                    <a:pt x="117" y="101"/>
                    <a:pt x="113" y="104"/>
                    <a:pt x="110" y="108"/>
                  </a:cubicBezTo>
                  <a:cubicBezTo>
                    <a:pt x="105" y="113"/>
                    <a:pt x="102" y="118"/>
                    <a:pt x="97" y="124"/>
                  </a:cubicBezTo>
                  <a:cubicBezTo>
                    <a:pt x="93" y="129"/>
                    <a:pt x="88" y="133"/>
                    <a:pt x="83" y="138"/>
                  </a:cubicBezTo>
                  <a:cubicBezTo>
                    <a:pt x="78" y="144"/>
                    <a:pt x="73" y="151"/>
                    <a:pt x="66" y="156"/>
                  </a:cubicBezTo>
                  <a:cubicBezTo>
                    <a:pt x="66" y="156"/>
                    <a:pt x="66" y="157"/>
                    <a:pt x="67" y="157"/>
                  </a:cubicBezTo>
                  <a:cubicBezTo>
                    <a:pt x="64" y="157"/>
                    <a:pt x="61" y="157"/>
                    <a:pt x="58" y="157"/>
                  </a:cubicBezTo>
                  <a:close/>
                  <a:moveTo>
                    <a:pt x="67" y="157"/>
                  </a:moveTo>
                  <a:cubicBezTo>
                    <a:pt x="67" y="157"/>
                    <a:pt x="67" y="157"/>
                    <a:pt x="67" y="157"/>
                  </a:cubicBezTo>
                  <a:cubicBezTo>
                    <a:pt x="72" y="154"/>
                    <a:pt x="76" y="150"/>
                    <a:pt x="80" y="146"/>
                  </a:cubicBezTo>
                  <a:cubicBezTo>
                    <a:pt x="85" y="140"/>
                    <a:pt x="90" y="135"/>
                    <a:pt x="96" y="130"/>
                  </a:cubicBezTo>
                  <a:cubicBezTo>
                    <a:pt x="107" y="120"/>
                    <a:pt x="118" y="111"/>
                    <a:pt x="129" y="100"/>
                  </a:cubicBezTo>
                  <a:cubicBezTo>
                    <a:pt x="125" y="103"/>
                    <a:pt x="121" y="111"/>
                    <a:pt x="117" y="115"/>
                  </a:cubicBezTo>
                  <a:cubicBezTo>
                    <a:pt x="113" y="120"/>
                    <a:pt x="108" y="125"/>
                    <a:pt x="104" y="129"/>
                  </a:cubicBezTo>
                  <a:cubicBezTo>
                    <a:pt x="95" y="138"/>
                    <a:pt x="86" y="146"/>
                    <a:pt x="79" y="156"/>
                  </a:cubicBezTo>
                  <a:cubicBezTo>
                    <a:pt x="79" y="156"/>
                    <a:pt x="80" y="157"/>
                    <a:pt x="80" y="157"/>
                  </a:cubicBezTo>
                  <a:cubicBezTo>
                    <a:pt x="80" y="156"/>
                    <a:pt x="81" y="155"/>
                    <a:pt x="81" y="155"/>
                  </a:cubicBezTo>
                  <a:cubicBezTo>
                    <a:pt x="82" y="155"/>
                    <a:pt x="83" y="154"/>
                    <a:pt x="83" y="152"/>
                  </a:cubicBezTo>
                  <a:cubicBezTo>
                    <a:pt x="92" y="143"/>
                    <a:pt x="101" y="135"/>
                    <a:pt x="111" y="126"/>
                  </a:cubicBezTo>
                  <a:cubicBezTo>
                    <a:pt x="122" y="116"/>
                    <a:pt x="132" y="106"/>
                    <a:pt x="144" y="96"/>
                  </a:cubicBezTo>
                  <a:cubicBezTo>
                    <a:pt x="140" y="100"/>
                    <a:pt x="135" y="106"/>
                    <a:pt x="130" y="111"/>
                  </a:cubicBezTo>
                  <a:cubicBezTo>
                    <a:pt x="125" y="116"/>
                    <a:pt x="121" y="122"/>
                    <a:pt x="116" y="127"/>
                  </a:cubicBezTo>
                  <a:cubicBezTo>
                    <a:pt x="111" y="133"/>
                    <a:pt x="106" y="138"/>
                    <a:pt x="101" y="144"/>
                  </a:cubicBezTo>
                  <a:cubicBezTo>
                    <a:pt x="97" y="149"/>
                    <a:pt x="92" y="153"/>
                    <a:pt x="87" y="157"/>
                  </a:cubicBezTo>
                  <a:cubicBezTo>
                    <a:pt x="87" y="157"/>
                    <a:pt x="87" y="157"/>
                    <a:pt x="87" y="157"/>
                  </a:cubicBezTo>
                  <a:cubicBezTo>
                    <a:pt x="80" y="157"/>
                    <a:pt x="74" y="157"/>
                    <a:pt x="67" y="157"/>
                  </a:cubicBezTo>
                  <a:close/>
                  <a:moveTo>
                    <a:pt x="88" y="158"/>
                  </a:moveTo>
                  <a:cubicBezTo>
                    <a:pt x="97" y="151"/>
                    <a:pt x="104" y="143"/>
                    <a:pt x="112" y="136"/>
                  </a:cubicBezTo>
                  <a:cubicBezTo>
                    <a:pt x="122" y="128"/>
                    <a:pt x="130" y="119"/>
                    <a:pt x="140" y="111"/>
                  </a:cubicBezTo>
                  <a:cubicBezTo>
                    <a:pt x="141" y="109"/>
                    <a:pt x="143" y="108"/>
                    <a:pt x="145" y="106"/>
                  </a:cubicBezTo>
                  <a:cubicBezTo>
                    <a:pt x="146" y="105"/>
                    <a:pt x="147" y="104"/>
                    <a:pt x="149" y="103"/>
                  </a:cubicBezTo>
                  <a:cubicBezTo>
                    <a:pt x="148" y="104"/>
                    <a:pt x="146" y="106"/>
                    <a:pt x="145" y="107"/>
                  </a:cubicBezTo>
                  <a:cubicBezTo>
                    <a:pt x="142" y="112"/>
                    <a:pt x="137" y="115"/>
                    <a:pt x="133" y="120"/>
                  </a:cubicBezTo>
                  <a:cubicBezTo>
                    <a:pt x="127" y="127"/>
                    <a:pt x="120" y="135"/>
                    <a:pt x="113" y="143"/>
                  </a:cubicBezTo>
                  <a:cubicBezTo>
                    <a:pt x="109" y="148"/>
                    <a:pt x="104" y="153"/>
                    <a:pt x="99" y="158"/>
                  </a:cubicBezTo>
                  <a:cubicBezTo>
                    <a:pt x="96" y="158"/>
                    <a:pt x="92" y="158"/>
                    <a:pt x="88" y="158"/>
                  </a:cubicBezTo>
                  <a:close/>
                  <a:moveTo>
                    <a:pt x="145" y="115"/>
                  </a:moveTo>
                  <a:cubicBezTo>
                    <a:pt x="147" y="114"/>
                    <a:pt x="149" y="112"/>
                    <a:pt x="151" y="111"/>
                  </a:cubicBezTo>
                  <a:cubicBezTo>
                    <a:pt x="156" y="108"/>
                    <a:pt x="150" y="112"/>
                    <a:pt x="149" y="114"/>
                  </a:cubicBezTo>
                  <a:cubicBezTo>
                    <a:pt x="144" y="119"/>
                    <a:pt x="139" y="124"/>
                    <a:pt x="134" y="129"/>
                  </a:cubicBezTo>
                  <a:cubicBezTo>
                    <a:pt x="131" y="133"/>
                    <a:pt x="127" y="137"/>
                    <a:pt x="124" y="142"/>
                  </a:cubicBezTo>
                  <a:cubicBezTo>
                    <a:pt x="120" y="148"/>
                    <a:pt x="115" y="152"/>
                    <a:pt x="110" y="157"/>
                  </a:cubicBezTo>
                  <a:cubicBezTo>
                    <a:pt x="109" y="158"/>
                    <a:pt x="110" y="159"/>
                    <a:pt x="110" y="158"/>
                  </a:cubicBezTo>
                  <a:cubicBezTo>
                    <a:pt x="125" y="148"/>
                    <a:pt x="136" y="133"/>
                    <a:pt x="148" y="120"/>
                  </a:cubicBezTo>
                  <a:cubicBezTo>
                    <a:pt x="151" y="117"/>
                    <a:pt x="155" y="114"/>
                    <a:pt x="158" y="111"/>
                  </a:cubicBezTo>
                  <a:cubicBezTo>
                    <a:pt x="154" y="115"/>
                    <a:pt x="151" y="119"/>
                    <a:pt x="148" y="123"/>
                  </a:cubicBezTo>
                  <a:cubicBezTo>
                    <a:pt x="141" y="131"/>
                    <a:pt x="134" y="140"/>
                    <a:pt x="127" y="149"/>
                  </a:cubicBezTo>
                  <a:cubicBezTo>
                    <a:pt x="126" y="151"/>
                    <a:pt x="124" y="152"/>
                    <a:pt x="123" y="154"/>
                  </a:cubicBezTo>
                  <a:cubicBezTo>
                    <a:pt x="122" y="155"/>
                    <a:pt x="121" y="156"/>
                    <a:pt x="121" y="156"/>
                  </a:cubicBezTo>
                  <a:cubicBezTo>
                    <a:pt x="119" y="157"/>
                    <a:pt x="119" y="158"/>
                    <a:pt x="119" y="158"/>
                  </a:cubicBezTo>
                  <a:cubicBezTo>
                    <a:pt x="119" y="159"/>
                    <a:pt x="118" y="159"/>
                    <a:pt x="118" y="160"/>
                  </a:cubicBezTo>
                  <a:cubicBezTo>
                    <a:pt x="112" y="159"/>
                    <a:pt x="107" y="159"/>
                    <a:pt x="101" y="158"/>
                  </a:cubicBezTo>
                  <a:cubicBezTo>
                    <a:pt x="107" y="152"/>
                    <a:pt x="113" y="145"/>
                    <a:pt x="119" y="138"/>
                  </a:cubicBezTo>
                  <a:cubicBezTo>
                    <a:pt x="127" y="130"/>
                    <a:pt x="136" y="122"/>
                    <a:pt x="145" y="115"/>
                  </a:cubicBezTo>
                  <a:close/>
                  <a:moveTo>
                    <a:pt x="125" y="160"/>
                  </a:moveTo>
                  <a:cubicBezTo>
                    <a:pt x="123" y="160"/>
                    <a:pt x="121" y="160"/>
                    <a:pt x="119" y="160"/>
                  </a:cubicBezTo>
                  <a:cubicBezTo>
                    <a:pt x="120" y="159"/>
                    <a:pt x="120" y="159"/>
                    <a:pt x="120" y="159"/>
                  </a:cubicBezTo>
                  <a:cubicBezTo>
                    <a:pt x="120" y="159"/>
                    <a:pt x="120" y="159"/>
                    <a:pt x="120" y="159"/>
                  </a:cubicBezTo>
                  <a:cubicBezTo>
                    <a:pt x="124" y="155"/>
                    <a:pt x="127" y="151"/>
                    <a:pt x="131" y="147"/>
                  </a:cubicBezTo>
                  <a:cubicBezTo>
                    <a:pt x="138" y="140"/>
                    <a:pt x="147" y="134"/>
                    <a:pt x="154" y="126"/>
                  </a:cubicBezTo>
                  <a:cubicBezTo>
                    <a:pt x="155" y="124"/>
                    <a:pt x="157" y="123"/>
                    <a:pt x="158" y="121"/>
                  </a:cubicBezTo>
                  <a:cubicBezTo>
                    <a:pt x="159" y="120"/>
                    <a:pt x="164" y="115"/>
                    <a:pt x="160" y="120"/>
                  </a:cubicBezTo>
                  <a:cubicBezTo>
                    <a:pt x="157" y="125"/>
                    <a:pt x="154" y="129"/>
                    <a:pt x="150" y="134"/>
                  </a:cubicBezTo>
                  <a:cubicBezTo>
                    <a:pt x="143" y="142"/>
                    <a:pt x="136" y="149"/>
                    <a:pt x="129" y="157"/>
                  </a:cubicBezTo>
                  <a:cubicBezTo>
                    <a:pt x="129" y="158"/>
                    <a:pt x="129" y="159"/>
                    <a:pt x="130" y="158"/>
                  </a:cubicBezTo>
                  <a:cubicBezTo>
                    <a:pt x="141" y="149"/>
                    <a:pt x="150" y="139"/>
                    <a:pt x="160" y="129"/>
                  </a:cubicBezTo>
                  <a:cubicBezTo>
                    <a:pt x="162" y="127"/>
                    <a:pt x="165" y="125"/>
                    <a:pt x="165" y="124"/>
                  </a:cubicBezTo>
                  <a:cubicBezTo>
                    <a:pt x="163" y="128"/>
                    <a:pt x="160" y="131"/>
                    <a:pt x="157" y="135"/>
                  </a:cubicBezTo>
                  <a:cubicBezTo>
                    <a:pt x="152" y="141"/>
                    <a:pt x="148" y="147"/>
                    <a:pt x="143" y="153"/>
                  </a:cubicBezTo>
                  <a:cubicBezTo>
                    <a:pt x="142" y="154"/>
                    <a:pt x="141" y="154"/>
                    <a:pt x="141" y="155"/>
                  </a:cubicBezTo>
                  <a:cubicBezTo>
                    <a:pt x="139" y="157"/>
                    <a:pt x="137" y="158"/>
                    <a:pt x="135" y="160"/>
                  </a:cubicBezTo>
                  <a:cubicBezTo>
                    <a:pt x="135" y="160"/>
                    <a:pt x="135" y="160"/>
                    <a:pt x="135" y="160"/>
                  </a:cubicBezTo>
                  <a:cubicBezTo>
                    <a:pt x="131" y="160"/>
                    <a:pt x="128" y="160"/>
                    <a:pt x="125" y="160"/>
                  </a:cubicBezTo>
                  <a:close/>
                  <a:moveTo>
                    <a:pt x="169" y="137"/>
                  </a:moveTo>
                  <a:cubicBezTo>
                    <a:pt x="168" y="138"/>
                    <a:pt x="167" y="140"/>
                    <a:pt x="167" y="141"/>
                  </a:cubicBezTo>
                  <a:cubicBezTo>
                    <a:pt x="161" y="147"/>
                    <a:pt x="155" y="152"/>
                    <a:pt x="149" y="159"/>
                  </a:cubicBezTo>
                  <a:cubicBezTo>
                    <a:pt x="149" y="159"/>
                    <a:pt x="149" y="159"/>
                    <a:pt x="149" y="159"/>
                  </a:cubicBezTo>
                  <a:cubicBezTo>
                    <a:pt x="148" y="159"/>
                    <a:pt x="147" y="159"/>
                    <a:pt x="146" y="159"/>
                  </a:cubicBezTo>
                  <a:cubicBezTo>
                    <a:pt x="153" y="153"/>
                    <a:pt x="159" y="146"/>
                    <a:pt x="166" y="140"/>
                  </a:cubicBezTo>
                  <a:cubicBezTo>
                    <a:pt x="166" y="139"/>
                    <a:pt x="170" y="134"/>
                    <a:pt x="169" y="137"/>
                  </a:cubicBezTo>
                  <a:close/>
                  <a:moveTo>
                    <a:pt x="164" y="145"/>
                  </a:moveTo>
                  <a:cubicBezTo>
                    <a:pt x="161" y="149"/>
                    <a:pt x="158" y="152"/>
                    <a:pt x="154" y="155"/>
                  </a:cubicBezTo>
                  <a:cubicBezTo>
                    <a:pt x="147" y="162"/>
                    <a:pt x="157" y="152"/>
                    <a:pt x="158" y="151"/>
                  </a:cubicBezTo>
                  <a:cubicBezTo>
                    <a:pt x="160" y="149"/>
                    <a:pt x="162" y="147"/>
                    <a:pt x="164" y="145"/>
                  </a:cubicBezTo>
                  <a:close/>
                  <a:moveTo>
                    <a:pt x="144" y="160"/>
                  </a:moveTo>
                  <a:cubicBezTo>
                    <a:pt x="141" y="160"/>
                    <a:pt x="139" y="160"/>
                    <a:pt x="136" y="160"/>
                  </a:cubicBezTo>
                  <a:cubicBezTo>
                    <a:pt x="137" y="160"/>
                    <a:pt x="137" y="160"/>
                    <a:pt x="137" y="159"/>
                  </a:cubicBezTo>
                  <a:cubicBezTo>
                    <a:pt x="138" y="160"/>
                    <a:pt x="138" y="159"/>
                    <a:pt x="139" y="158"/>
                  </a:cubicBezTo>
                  <a:cubicBezTo>
                    <a:pt x="141" y="157"/>
                    <a:pt x="142" y="155"/>
                    <a:pt x="144" y="153"/>
                  </a:cubicBezTo>
                  <a:cubicBezTo>
                    <a:pt x="149" y="148"/>
                    <a:pt x="154" y="142"/>
                    <a:pt x="160" y="137"/>
                  </a:cubicBezTo>
                  <a:cubicBezTo>
                    <a:pt x="161" y="136"/>
                    <a:pt x="169" y="127"/>
                    <a:pt x="166" y="132"/>
                  </a:cubicBezTo>
                  <a:cubicBezTo>
                    <a:pt x="164" y="136"/>
                    <a:pt x="161" y="139"/>
                    <a:pt x="158" y="142"/>
                  </a:cubicBezTo>
                  <a:cubicBezTo>
                    <a:pt x="153" y="147"/>
                    <a:pt x="149" y="154"/>
                    <a:pt x="144" y="160"/>
                  </a:cubicBezTo>
                  <a:close/>
                  <a:moveTo>
                    <a:pt x="151" y="159"/>
                  </a:moveTo>
                  <a:cubicBezTo>
                    <a:pt x="158" y="154"/>
                    <a:pt x="164" y="148"/>
                    <a:pt x="168" y="141"/>
                  </a:cubicBezTo>
                  <a:cubicBezTo>
                    <a:pt x="168" y="141"/>
                    <a:pt x="168" y="140"/>
                    <a:pt x="169" y="140"/>
                  </a:cubicBezTo>
                  <a:cubicBezTo>
                    <a:pt x="170" y="139"/>
                    <a:pt x="170" y="139"/>
                    <a:pt x="170" y="139"/>
                  </a:cubicBezTo>
                  <a:cubicBezTo>
                    <a:pt x="170" y="139"/>
                    <a:pt x="170" y="139"/>
                    <a:pt x="169" y="140"/>
                  </a:cubicBezTo>
                  <a:cubicBezTo>
                    <a:pt x="168" y="142"/>
                    <a:pt x="167" y="144"/>
                    <a:pt x="166" y="146"/>
                  </a:cubicBezTo>
                  <a:cubicBezTo>
                    <a:pt x="162" y="150"/>
                    <a:pt x="159" y="154"/>
                    <a:pt x="155" y="158"/>
                  </a:cubicBezTo>
                  <a:cubicBezTo>
                    <a:pt x="154" y="158"/>
                    <a:pt x="152" y="158"/>
                    <a:pt x="151" y="159"/>
                  </a:cubicBezTo>
                  <a:close/>
                  <a:moveTo>
                    <a:pt x="161" y="156"/>
                  </a:moveTo>
                  <a:cubicBezTo>
                    <a:pt x="160" y="157"/>
                    <a:pt x="158" y="157"/>
                    <a:pt x="157" y="157"/>
                  </a:cubicBezTo>
                  <a:cubicBezTo>
                    <a:pt x="157" y="157"/>
                    <a:pt x="157" y="157"/>
                    <a:pt x="157" y="157"/>
                  </a:cubicBezTo>
                  <a:cubicBezTo>
                    <a:pt x="157" y="157"/>
                    <a:pt x="157" y="157"/>
                    <a:pt x="157" y="157"/>
                  </a:cubicBezTo>
                  <a:cubicBezTo>
                    <a:pt x="157" y="157"/>
                    <a:pt x="157" y="157"/>
                    <a:pt x="158" y="157"/>
                  </a:cubicBezTo>
                  <a:cubicBezTo>
                    <a:pt x="161" y="153"/>
                    <a:pt x="164" y="150"/>
                    <a:pt x="168" y="146"/>
                  </a:cubicBezTo>
                  <a:cubicBezTo>
                    <a:pt x="170" y="144"/>
                    <a:pt x="174" y="139"/>
                    <a:pt x="170" y="146"/>
                  </a:cubicBezTo>
                  <a:cubicBezTo>
                    <a:pt x="168" y="150"/>
                    <a:pt x="165" y="153"/>
                    <a:pt x="161" y="156"/>
                  </a:cubicBezTo>
                  <a:cubicBezTo>
                    <a:pt x="161" y="156"/>
                    <a:pt x="161" y="156"/>
                    <a:pt x="161" y="156"/>
                  </a:cubicBezTo>
                  <a:close/>
                  <a:moveTo>
                    <a:pt x="166" y="153"/>
                  </a:moveTo>
                  <a:cubicBezTo>
                    <a:pt x="170" y="150"/>
                    <a:pt x="172" y="146"/>
                    <a:pt x="173" y="141"/>
                  </a:cubicBezTo>
                  <a:cubicBezTo>
                    <a:pt x="173" y="140"/>
                    <a:pt x="173" y="140"/>
                    <a:pt x="172" y="140"/>
                  </a:cubicBezTo>
                  <a:cubicBezTo>
                    <a:pt x="171" y="142"/>
                    <a:pt x="169" y="144"/>
                    <a:pt x="167" y="145"/>
                  </a:cubicBezTo>
                  <a:cubicBezTo>
                    <a:pt x="169" y="143"/>
                    <a:pt x="171" y="140"/>
                    <a:pt x="172" y="137"/>
                  </a:cubicBezTo>
                  <a:cubicBezTo>
                    <a:pt x="173" y="136"/>
                    <a:pt x="172" y="136"/>
                    <a:pt x="172" y="136"/>
                  </a:cubicBezTo>
                  <a:cubicBezTo>
                    <a:pt x="171" y="137"/>
                    <a:pt x="170" y="137"/>
                    <a:pt x="169" y="138"/>
                  </a:cubicBezTo>
                  <a:cubicBezTo>
                    <a:pt x="170" y="137"/>
                    <a:pt x="171" y="136"/>
                    <a:pt x="171" y="134"/>
                  </a:cubicBezTo>
                  <a:cubicBezTo>
                    <a:pt x="171" y="134"/>
                    <a:pt x="170" y="134"/>
                    <a:pt x="170" y="134"/>
                  </a:cubicBezTo>
                  <a:cubicBezTo>
                    <a:pt x="165" y="138"/>
                    <a:pt x="161" y="143"/>
                    <a:pt x="156" y="148"/>
                  </a:cubicBezTo>
                  <a:cubicBezTo>
                    <a:pt x="154" y="150"/>
                    <a:pt x="152" y="153"/>
                    <a:pt x="149" y="155"/>
                  </a:cubicBezTo>
                  <a:cubicBezTo>
                    <a:pt x="149" y="156"/>
                    <a:pt x="148" y="156"/>
                    <a:pt x="148" y="157"/>
                  </a:cubicBezTo>
                  <a:cubicBezTo>
                    <a:pt x="151" y="152"/>
                    <a:pt x="154" y="147"/>
                    <a:pt x="158" y="143"/>
                  </a:cubicBezTo>
                  <a:cubicBezTo>
                    <a:pt x="162" y="139"/>
                    <a:pt x="166" y="135"/>
                    <a:pt x="169" y="130"/>
                  </a:cubicBezTo>
                  <a:cubicBezTo>
                    <a:pt x="169" y="129"/>
                    <a:pt x="169" y="128"/>
                    <a:pt x="168" y="129"/>
                  </a:cubicBezTo>
                  <a:cubicBezTo>
                    <a:pt x="161" y="134"/>
                    <a:pt x="155" y="140"/>
                    <a:pt x="149" y="146"/>
                  </a:cubicBezTo>
                  <a:cubicBezTo>
                    <a:pt x="149" y="146"/>
                    <a:pt x="150" y="145"/>
                    <a:pt x="150" y="145"/>
                  </a:cubicBezTo>
                  <a:cubicBezTo>
                    <a:pt x="156" y="137"/>
                    <a:pt x="163" y="131"/>
                    <a:pt x="167" y="122"/>
                  </a:cubicBezTo>
                  <a:cubicBezTo>
                    <a:pt x="168" y="122"/>
                    <a:pt x="167" y="121"/>
                    <a:pt x="167" y="122"/>
                  </a:cubicBezTo>
                  <a:cubicBezTo>
                    <a:pt x="161" y="127"/>
                    <a:pt x="155" y="132"/>
                    <a:pt x="150" y="138"/>
                  </a:cubicBezTo>
                  <a:cubicBezTo>
                    <a:pt x="144" y="144"/>
                    <a:pt x="137" y="150"/>
                    <a:pt x="131" y="156"/>
                  </a:cubicBezTo>
                  <a:cubicBezTo>
                    <a:pt x="143" y="144"/>
                    <a:pt x="155" y="131"/>
                    <a:pt x="164" y="117"/>
                  </a:cubicBezTo>
                  <a:cubicBezTo>
                    <a:pt x="164" y="116"/>
                    <a:pt x="164" y="116"/>
                    <a:pt x="163" y="116"/>
                  </a:cubicBezTo>
                  <a:cubicBezTo>
                    <a:pt x="155" y="121"/>
                    <a:pt x="149" y="129"/>
                    <a:pt x="142" y="136"/>
                  </a:cubicBezTo>
                  <a:cubicBezTo>
                    <a:pt x="138" y="139"/>
                    <a:pt x="134" y="143"/>
                    <a:pt x="130" y="147"/>
                  </a:cubicBezTo>
                  <a:cubicBezTo>
                    <a:pt x="140" y="134"/>
                    <a:pt x="150" y="122"/>
                    <a:pt x="160" y="110"/>
                  </a:cubicBezTo>
                  <a:cubicBezTo>
                    <a:pt x="160" y="110"/>
                    <a:pt x="160" y="110"/>
                    <a:pt x="160" y="110"/>
                  </a:cubicBezTo>
                  <a:cubicBezTo>
                    <a:pt x="167" y="118"/>
                    <a:pt x="172" y="127"/>
                    <a:pt x="173" y="137"/>
                  </a:cubicBezTo>
                  <a:cubicBezTo>
                    <a:pt x="174" y="144"/>
                    <a:pt x="171" y="150"/>
                    <a:pt x="166" y="153"/>
                  </a:cubicBezTo>
                  <a:close/>
                  <a:moveTo>
                    <a:pt x="160" y="109"/>
                  </a:moveTo>
                  <a:cubicBezTo>
                    <a:pt x="146" y="119"/>
                    <a:pt x="135" y="133"/>
                    <a:pt x="123" y="145"/>
                  </a:cubicBezTo>
                  <a:cubicBezTo>
                    <a:pt x="126" y="142"/>
                    <a:pt x="128" y="139"/>
                    <a:pt x="130" y="136"/>
                  </a:cubicBezTo>
                  <a:cubicBezTo>
                    <a:pt x="138" y="127"/>
                    <a:pt x="147" y="118"/>
                    <a:pt x="155" y="108"/>
                  </a:cubicBezTo>
                  <a:cubicBezTo>
                    <a:pt x="156" y="108"/>
                    <a:pt x="155" y="107"/>
                    <a:pt x="155" y="107"/>
                  </a:cubicBezTo>
                  <a:cubicBezTo>
                    <a:pt x="145" y="114"/>
                    <a:pt x="136" y="121"/>
                    <a:pt x="127" y="129"/>
                  </a:cubicBezTo>
                  <a:cubicBezTo>
                    <a:pt x="128" y="128"/>
                    <a:pt x="129" y="127"/>
                    <a:pt x="130" y="126"/>
                  </a:cubicBezTo>
                  <a:cubicBezTo>
                    <a:pt x="136" y="118"/>
                    <a:pt x="146" y="111"/>
                    <a:pt x="150" y="101"/>
                  </a:cubicBezTo>
                  <a:cubicBezTo>
                    <a:pt x="151" y="100"/>
                    <a:pt x="150" y="100"/>
                    <a:pt x="149" y="100"/>
                  </a:cubicBezTo>
                  <a:cubicBezTo>
                    <a:pt x="140" y="110"/>
                    <a:pt x="129" y="120"/>
                    <a:pt x="119" y="129"/>
                  </a:cubicBezTo>
                  <a:cubicBezTo>
                    <a:pt x="114" y="133"/>
                    <a:pt x="109" y="137"/>
                    <a:pt x="105" y="142"/>
                  </a:cubicBezTo>
                  <a:cubicBezTo>
                    <a:pt x="105" y="142"/>
                    <a:pt x="105" y="141"/>
                    <a:pt x="105" y="141"/>
                  </a:cubicBezTo>
                  <a:cubicBezTo>
                    <a:pt x="110" y="135"/>
                    <a:pt x="115" y="130"/>
                    <a:pt x="120" y="125"/>
                  </a:cubicBezTo>
                  <a:cubicBezTo>
                    <a:pt x="128" y="115"/>
                    <a:pt x="139" y="106"/>
                    <a:pt x="145" y="96"/>
                  </a:cubicBezTo>
                  <a:cubicBezTo>
                    <a:pt x="146" y="96"/>
                    <a:pt x="146" y="96"/>
                    <a:pt x="146" y="95"/>
                  </a:cubicBezTo>
                  <a:cubicBezTo>
                    <a:pt x="150" y="99"/>
                    <a:pt x="155" y="104"/>
                    <a:pt x="160" y="109"/>
                  </a:cubicBezTo>
                  <a:close/>
                  <a:moveTo>
                    <a:pt x="58" y="61"/>
                  </a:moveTo>
                  <a:cubicBezTo>
                    <a:pt x="70" y="43"/>
                    <a:pt x="64" y="24"/>
                    <a:pt x="54" y="8"/>
                  </a:cubicBezTo>
                  <a:cubicBezTo>
                    <a:pt x="70" y="5"/>
                    <a:pt x="86" y="7"/>
                    <a:pt x="101" y="6"/>
                  </a:cubicBezTo>
                  <a:cubicBezTo>
                    <a:pt x="94" y="20"/>
                    <a:pt x="90" y="34"/>
                    <a:pt x="98" y="49"/>
                  </a:cubicBezTo>
                  <a:cubicBezTo>
                    <a:pt x="107" y="66"/>
                    <a:pt x="126" y="78"/>
                    <a:pt x="140" y="90"/>
                  </a:cubicBezTo>
                  <a:cubicBezTo>
                    <a:pt x="140" y="91"/>
                    <a:pt x="141" y="91"/>
                    <a:pt x="141" y="91"/>
                  </a:cubicBezTo>
                  <a:cubicBezTo>
                    <a:pt x="140" y="92"/>
                    <a:pt x="138" y="92"/>
                    <a:pt x="137" y="94"/>
                  </a:cubicBezTo>
                  <a:cubicBezTo>
                    <a:pt x="132" y="98"/>
                    <a:pt x="124" y="92"/>
                    <a:pt x="119" y="91"/>
                  </a:cubicBezTo>
                  <a:cubicBezTo>
                    <a:pt x="107" y="88"/>
                    <a:pt x="101" y="99"/>
                    <a:pt x="92" y="104"/>
                  </a:cubicBezTo>
                  <a:cubicBezTo>
                    <a:pt x="79" y="112"/>
                    <a:pt x="73" y="95"/>
                    <a:pt x="64" y="89"/>
                  </a:cubicBezTo>
                  <a:cubicBezTo>
                    <a:pt x="55" y="83"/>
                    <a:pt x="47" y="85"/>
                    <a:pt x="39" y="88"/>
                  </a:cubicBezTo>
                  <a:cubicBezTo>
                    <a:pt x="45" y="79"/>
                    <a:pt x="52" y="70"/>
                    <a:pt x="58" y="61"/>
                  </a:cubicBezTo>
                  <a:close/>
                  <a:moveTo>
                    <a:pt x="23" y="110"/>
                  </a:moveTo>
                  <a:cubicBezTo>
                    <a:pt x="28" y="106"/>
                    <a:pt x="32" y="102"/>
                    <a:pt x="37" y="98"/>
                  </a:cubicBezTo>
                  <a:cubicBezTo>
                    <a:pt x="40" y="96"/>
                    <a:pt x="43" y="94"/>
                    <a:pt x="46" y="92"/>
                  </a:cubicBezTo>
                  <a:cubicBezTo>
                    <a:pt x="49" y="91"/>
                    <a:pt x="51" y="90"/>
                    <a:pt x="54" y="89"/>
                  </a:cubicBezTo>
                  <a:cubicBezTo>
                    <a:pt x="54" y="89"/>
                    <a:pt x="54" y="89"/>
                    <a:pt x="54" y="89"/>
                  </a:cubicBezTo>
                  <a:cubicBezTo>
                    <a:pt x="53" y="90"/>
                    <a:pt x="51" y="92"/>
                    <a:pt x="50" y="93"/>
                  </a:cubicBezTo>
                  <a:cubicBezTo>
                    <a:pt x="43" y="100"/>
                    <a:pt x="34" y="106"/>
                    <a:pt x="25" y="112"/>
                  </a:cubicBezTo>
                  <a:cubicBezTo>
                    <a:pt x="21" y="115"/>
                    <a:pt x="18" y="118"/>
                    <a:pt x="15" y="122"/>
                  </a:cubicBezTo>
                  <a:cubicBezTo>
                    <a:pt x="17" y="118"/>
                    <a:pt x="20" y="113"/>
                    <a:pt x="23" y="110"/>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29"/>
            <p:cNvSpPr>
              <a:spLocks noEditPoints="1"/>
            </p:cNvSpPr>
            <p:nvPr/>
          </p:nvSpPr>
          <p:spPr bwMode="auto">
            <a:xfrm>
              <a:off x="8507658" y="3050609"/>
              <a:ext cx="666750" cy="174625"/>
            </a:xfrm>
            <a:custGeom>
              <a:avLst/>
              <a:gdLst>
                <a:gd name="T0" fmla="*/ 7 w 157"/>
                <a:gd name="T1" fmla="*/ 29 h 41"/>
                <a:gd name="T2" fmla="*/ 107 w 157"/>
                <a:gd name="T3" fmla="*/ 29 h 41"/>
                <a:gd name="T4" fmla="*/ 108 w 157"/>
                <a:gd name="T5" fmla="*/ 4 h 41"/>
                <a:gd name="T6" fmla="*/ 37 w 157"/>
                <a:gd name="T7" fmla="*/ 21 h 41"/>
                <a:gd name="T8" fmla="*/ 35 w 157"/>
                <a:gd name="T9" fmla="*/ 25 h 41"/>
                <a:gd name="T10" fmla="*/ 45 w 157"/>
                <a:gd name="T11" fmla="*/ 18 h 41"/>
                <a:gd name="T12" fmla="*/ 56 w 157"/>
                <a:gd name="T13" fmla="*/ 25 h 41"/>
                <a:gd name="T14" fmla="*/ 58 w 157"/>
                <a:gd name="T15" fmla="*/ 24 h 41"/>
                <a:gd name="T16" fmla="*/ 60 w 157"/>
                <a:gd name="T17" fmla="*/ 23 h 41"/>
                <a:gd name="T18" fmla="*/ 111 w 157"/>
                <a:gd name="T19" fmla="*/ 16 h 41"/>
                <a:gd name="T20" fmla="*/ 141 w 157"/>
                <a:gd name="T21" fmla="*/ 22 h 41"/>
                <a:gd name="T22" fmla="*/ 130 w 157"/>
                <a:gd name="T23" fmla="*/ 22 h 41"/>
                <a:gd name="T24" fmla="*/ 137 w 157"/>
                <a:gd name="T25" fmla="*/ 25 h 41"/>
                <a:gd name="T26" fmla="*/ 134 w 157"/>
                <a:gd name="T27" fmla="*/ 19 h 41"/>
                <a:gd name="T28" fmla="*/ 112 w 157"/>
                <a:gd name="T29" fmla="*/ 4 h 41"/>
                <a:gd name="T30" fmla="*/ 92 w 157"/>
                <a:gd name="T31" fmla="*/ 27 h 41"/>
                <a:gd name="T32" fmla="*/ 85 w 157"/>
                <a:gd name="T33" fmla="*/ 8 h 41"/>
                <a:gd name="T34" fmla="*/ 87 w 157"/>
                <a:gd name="T35" fmla="*/ 10 h 41"/>
                <a:gd name="T36" fmla="*/ 88 w 157"/>
                <a:gd name="T37" fmla="*/ 17 h 41"/>
                <a:gd name="T38" fmla="*/ 111 w 157"/>
                <a:gd name="T39" fmla="*/ 27 h 41"/>
                <a:gd name="T40" fmla="*/ 90 w 157"/>
                <a:gd name="T41" fmla="*/ 12 h 41"/>
                <a:gd name="T42" fmla="*/ 107 w 157"/>
                <a:gd name="T43" fmla="*/ 27 h 41"/>
                <a:gd name="T44" fmla="*/ 96 w 157"/>
                <a:gd name="T45" fmla="*/ 25 h 41"/>
                <a:gd name="T46" fmla="*/ 119 w 157"/>
                <a:gd name="T47" fmla="*/ 27 h 41"/>
                <a:gd name="T48" fmla="*/ 106 w 157"/>
                <a:gd name="T49" fmla="*/ 17 h 41"/>
                <a:gd name="T50" fmla="*/ 119 w 157"/>
                <a:gd name="T51" fmla="*/ 27 h 41"/>
                <a:gd name="T52" fmla="*/ 108 w 157"/>
                <a:gd name="T53" fmla="*/ 23 h 41"/>
                <a:gd name="T54" fmla="*/ 96 w 157"/>
                <a:gd name="T55" fmla="*/ 6 h 41"/>
                <a:gd name="T56" fmla="*/ 59 w 157"/>
                <a:gd name="T57" fmla="*/ 28 h 41"/>
                <a:gd name="T58" fmla="*/ 59 w 157"/>
                <a:gd name="T59" fmla="*/ 21 h 41"/>
                <a:gd name="T60" fmla="*/ 60 w 157"/>
                <a:gd name="T61" fmla="*/ 28 h 41"/>
                <a:gd name="T62" fmla="*/ 71 w 157"/>
                <a:gd name="T63" fmla="*/ 27 h 41"/>
                <a:gd name="T64" fmla="*/ 68 w 157"/>
                <a:gd name="T65" fmla="*/ 26 h 41"/>
                <a:gd name="T66" fmla="*/ 79 w 157"/>
                <a:gd name="T67" fmla="*/ 27 h 41"/>
                <a:gd name="T68" fmla="*/ 81 w 157"/>
                <a:gd name="T69" fmla="*/ 21 h 41"/>
                <a:gd name="T70" fmla="*/ 73 w 157"/>
                <a:gd name="T71" fmla="*/ 10 h 41"/>
                <a:gd name="T72" fmla="*/ 70 w 157"/>
                <a:gd name="T73" fmla="*/ 11 h 41"/>
                <a:gd name="T74" fmla="*/ 62 w 157"/>
                <a:gd name="T75" fmla="*/ 13 h 41"/>
                <a:gd name="T76" fmla="*/ 45 w 157"/>
                <a:gd name="T77" fmla="*/ 28 h 41"/>
                <a:gd name="T78" fmla="*/ 46 w 157"/>
                <a:gd name="T79" fmla="*/ 18 h 41"/>
                <a:gd name="T80" fmla="*/ 89 w 157"/>
                <a:gd name="T81" fmla="*/ 22 h 41"/>
                <a:gd name="T82" fmla="*/ 120 w 157"/>
                <a:gd name="T83" fmla="*/ 28 h 41"/>
                <a:gd name="T84" fmla="*/ 120 w 157"/>
                <a:gd name="T85" fmla="*/ 28 h 41"/>
                <a:gd name="T86" fmla="*/ 135 w 157"/>
                <a:gd name="T87" fmla="*/ 27 h 41"/>
                <a:gd name="T88" fmla="*/ 124 w 157"/>
                <a:gd name="T89" fmla="*/ 9 h 41"/>
                <a:gd name="T90" fmla="*/ 142 w 157"/>
                <a:gd name="T91" fmla="*/ 25 h 41"/>
                <a:gd name="T92" fmla="*/ 146 w 157"/>
                <a:gd name="T93" fmla="*/ 24 h 41"/>
                <a:gd name="T94" fmla="*/ 134 w 157"/>
                <a:gd name="T95" fmla="*/ 2 h 41"/>
                <a:gd name="T96" fmla="*/ 149 w 157"/>
                <a:gd name="T97" fmla="*/ 18 h 41"/>
                <a:gd name="T98" fmla="*/ 141 w 157"/>
                <a:gd name="T99" fmla="*/ 3 h 41"/>
                <a:gd name="T100" fmla="*/ 76 w 157"/>
                <a:gd name="T101" fmla="*/ 10 h 41"/>
                <a:gd name="T102" fmla="*/ 5 w 157"/>
                <a:gd name="T103" fmla="*/ 34 h 41"/>
                <a:gd name="T104" fmla="*/ 32 w 157"/>
                <a:gd name="T105" fmla="*/ 22 h 41"/>
                <a:gd name="T106" fmla="*/ 33 w 157"/>
                <a:gd name="T107" fmla="*/ 29 h 41"/>
                <a:gd name="T108" fmla="*/ 148 w 157"/>
                <a:gd name="T109" fmla="*/ 22 h 41"/>
                <a:gd name="T110" fmla="*/ 135 w 157"/>
                <a:gd name="T111" fmla="*/ 3 h 41"/>
                <a:gd name="T112" fmla="*/ 151 w 157"/>
                <a:gd name="T113" fmla="*/ 17 h 41"/>
                <a:gd name="T114" fmla="*/ 151 w 157"/>
                <a:gd name="T115" fmla="*/ 1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7" h="41">
                  <a:moveTo>
                    <a:pt x="149" y="4"/>
                  </a:moveTo>
                  <a:cubicBezTo>
                    <a:pt x="143" y="0"/>
                    <a:pt x="134" y="0"/>
                    <a:pt x="127" y="0"/>
                  </a:cubicBezTo>
                  <a:cubicBezTo>
                    <a:pt x="117" y="1"/>
                    <a:pt x="107" y="2"/>
                    <a:pt x="97" y="4"/>
                  </a:cubicBezTo>
                  <a:cubicBezTo>
                    <a:pt x="75" y="7"/>
                    <a:pt x="51" y="12"/>
                    <a:pt x="30" y="21"/>
                  </a:cubicBezTo>
                  <a:cubicBezTo>
                    <a:pt x="30" y="21"/>
                    <a:pt x="30" y="21"/>
                    <a:pt x="29" y="21"/>
                  </a:cubicBezTo>
                  <a:cubicBezTo>
                    <a:pt x="23" y="21"/>
                    <a:pt x="17" y="21"/>
                    <a:pt x="10" y="22"/>
                  </a:cubicBezTo>
                  <a:cubicBezTo>
                    <a:pt x="10" y="22"/>
                    <a:pt x="10" y="22"/>
                    <a:pt x="10" y="22"/>
                  </a:cubicBezTo>
                  <a:cubicBezTo>
                    <a:pt x="10" y="22"/>
                    <a:pt x="9" y="22"/>
                    <a:pt x="9" y="22"/>
                  </a:cubicBezTo>
                  <a:cubicBezTo>
                    <a:pt x="8" y="25"/>
                    <a:pt x="8" y="27"/>
                    <a:pt x="7" y="29"/>
                  </a:cubicBezTo>
                  <a:cubicBezTo>
                    <a:pt x="6" y="31"/>
                    <a:pt x="3" y="33"/>
                    <a:pt x="1" y="34"/>
                  </a:cubicBezTo>
                  <a:cubicBezTo>
                    <a:pt x="0" y="34"/>
                    <a:pt x="0" y="34"/>
                    <a:pt x="0" y="34"/>
                  </a:cubicBezTo>
                  <a:cubicBezTo>
                    <a:pt x="0" y="35"/>
                    <a:pt x="0" y="36"/>
                    <a:pt x="1" y="36"/>
                  </a:cubicBezTo>
                  <a:cubicBezTo>
                    <a:pt x="5" y="36"/>
                    <a:pt x="10" y="35"/>
                    <a:pt x="12" y="40"/>
                  </a:cubicBezTo>
                  <a:cubicBezTo>
                    <a:pt x="12" y="41"/>
                    <a:pt x="13" y="40"/>
                    <a:pt x="14" y="40"/>
                  </a:cubicBezTo>
                  <a:cubicBezTo>
                    <a:pt x="20" y="38"/>
                    <a:pt x="26" y="34"/>
                    <a:pt x="32" y="31"/>
                  </a:cubicBezTo>
                  <a:cubicBezTo>
                    <a:pt x="32" y="31"/>
                    <a:pt x="32" y="31"/>
                    <a:pt x="32" y="31"/>
                  </a:cubicBezTo>
                  <a:cubicBezTo>
                    <a:pt x="43" y="30"/>
                    <a:pt x="54" y="30"/>
                    <a:pt x="65" y="30"/>
                  </a:cubicBezTo>
                  <a:cubicBezTo>
                    <a:pt x="79" y="29"/>
                    <a:pt x="93" y="29"/>
                    <a:pt x="107" y="29"/>
                  </a:cubicBezTo>
                  <a:cubicBezTo>
                    <a:pt x="117" y="30"/>
                    <a:pt x="128" y="31"/>
                    <a:pt x="139" y="29"/>
                  </a:cubicBezTo>
                  <a:cubicBezTo>
                    <a:pt x="145" y="27"/>
                    <a:pt x="151" y="24"/>
                    <a:pt x="154" y="19"/>
                  </a:cubicBezTo>
                  <a:cubicBezTo>
                    <a:pt x="157" y="13"/>
                    <a:pt x="154" y="7"/>
                    <a:pt x="149" y="4"/>
                  </a:cubicBezTo>
                  <a:close/>
                  <a:moveTo>
                    <a:pt x="130" y="28"/>
                  </a:moveTo>
                  <a:cubicBezTo>
                    <a:pt x="129" y="28"/>
                    <a:pt x="128" y="28"/>
                    <a:pt x="127" y="28"/>
                  </a:cubicBezTo>
                  <a:cubicBezTo>
                    <a:pt x="124" y="24"/>
                    <a:pt x="121" y="20"/>
                    <a:pt x="118" y="16"/>
                  </a:cubicBezTo>
                  <a:cubicBezTo>
                    <a:pt x="116" y="14"/>
                    <a:pt x="114" y="12"/>
                    <a:pt x="113" y="10"/>
                  </a:cubicBezTo>
                  <a:cubicBezTo>
                    <a:pt x="111" y="8"/>
                    <a:pt x="110" y="6"/>
                    <a:pt x="108" y="4"/>
                  </a:cubicBezTo>
                  <a:cubicBezTo>
                    <a:pt x="108" y="4"/>
                    <a:pt x="108" y="4"/>
                    <a:pt x="108" y="4"/>
                  </a:cubicBezTo>
                  <a:cubicBezTo>
                    <a:pt x="117" y="11"/>
                    <a:pt x="123" y="21"/>
                    <a:pt x="131" y="28"/>
                  </a:cubicBezTo>
                  <a:cubicBezTo>
                    <a:pt x="131" y="28"/>
                    <a:pt x="131" y="28"/>
                    <a:pt x="130" y="28"/>
                  </a:cubicBezTo>
                  <a:close/>
                  <a:moveTo>
                    <a:pt x="36" y="21"/>
                  </a:moveTo>
                  <a:cubicBezTo>
                    <a:pt x="37" y="23"/>
                    <a:pt x="38" y="26"/>
                    <a:pt x="39" y="27"/>
                  </a:cubicBezTo>
                  <a:cubicBezTo>
                    <a:pt x="37" y="26"/>
                    <a:pt x="36" y="23"/>
                    <a:pt x="35" y="21"/>
                  </a:cubicBezTo>
                  <a:cubicBezTo>
                    <a:pt x="36" y="21"/>
                    <a:pt x="37" y="20"/>
                    <a:pt x="38" y="20"/>
                  </a:cubicBezTo>
                  <a:cubicBezTo>
                    <a:pt x="38" y="20"/>
                    <a:pt x="38" y="20"/>
                    <a:pt x="38" y="20"/>
                  </a:cubicBezTo>
                  <a:cubicBezTo>
                    <a:pt x="39" y="23"/>
                    <a:pt x="40" y="25"/>
                    <a:pt x="42" y="27"/>
                  </a:cubicBezTo>
                  <a:cubicBezTo>
                    <a:pt x="41" y="26"/>
                    <a:pt x="38" y="23"/>
                    <a:pt x="37" y="21"/>
                  </a:cubicBezTo>
                  <a:cubicBezTo>
                    <a:pt x="37" y="21"/>
                    <a:pt x="36" y="21"/>
                    <a:pt x="36" y="21"/>
                  </a:cubicBezTo>
                  <a:close/>
                  <a:moveTo>
                    <a:pt x="32" y="24"/>
                  </a:moveTo>
                  <a:cubicBezTo>
                    <a:pt x="32" y="24"/>
                    <a:pt x="31" y="23"/>
                    <a:pt x="31" y="22"/>
                  </a:cubicBezTo>
                  <a:cubicBezTo>
                    <a:pt x="31" y="22"/>
                    <a:pt x="32" y="22"/>
                    <a:pt x="32" y="22"/>
                  </a:cubicBezTo>
                  <a:cubicBezTo>
                    <a:pt x="32" y="23"/>
                    <a:pt x="33" y="24"/>
                    <a:pt x="33" y="25"/>
                  </a:cubicBezTo>
                  <a:cubicBezTo>
                    <a:pt x="36" y="30"/>
                    <a:pt x="33" y="26"/>
                    <a:pt x="32" y="25"/>
                  </a:cubicBezTo>
                  <a:cubicBezTo>
                    <a:pt x="32" y="24"/>
                    <a:pt x="32" y="24"/>
                    <a:pt x="32" y="24"/>
                  </a:cubicBezTo>
                  <a:close/>
                  <a:moveTo>
                    <a:pt x="34" y="21"/>
                  </a:moveTo>
                  <a:cubicBezTo>
                    <a:pt x="34" y="23"/>
                    <a:pt x="35" y="24"/>
                    <a:pt x="35" y="25"/>
                  </a:cubicBezTo>
                  <a:cubicBezTo>
                    <a:pt x="35" y="25"/>
                    <a:pt x="37" y="28"/>
                    <a:pt x="36" y="26"/>
                  </a:cubicBezTo>
                  <a:cubicBezTo>
                    <a:pt x="35" y="25"/>
                    <a:pt x="34" y="23"/>
                    <a:pt x="33" y="22"/>
                  </a:cubicBezTo>
                  <a:cubicBezTo>
                    <a:pt x="33" y="22"/>
                    <a:pt x="34" y="22"/>
                    <a:pt x="34" y="21"/>
                  </a:cubicBezTo>
                  <a:close/>
                  <a:moveTo>
                    <a:pt x="40" y="19"/>
                  </a:moveTo>
                  <a:cubicBezTo>
                    <a:pt x="42" y="22"/>
                    <a:pt x="43" y="24"/>
                    <a:pt x="44" y="27"/>
                  </a:cubicBezTo>
                  <a:cubicBezTo>
                    <a:pt x="43" y="25"/>
                    <a:pt x="40" y="22"/>
                    <a:pt x="39" y="20"/>
                  </a:cubicBezTo>
                  <a:cubicBezTo>
                    <a:pt x="39" y="20"/>
                    <a:pt x="39" y="20"/>
                    <a:pt x="39" y="20"/>
                  </a:cubicBezTo>
                  <a:cubicBezTo>
                    <a:pt x="39" y="20"/>
                    <a:pt x="40" y="19"/>
                    <a:pt x="40" y="19"/>
                  </a:cubicBezTo>
                  <a:close/>
                  <a:moveTo>
                    <a:pt x="45" y="18"/>
                  </a:moveTo>
                  <a:cubicBezTo>
                    <a:pt x="46" y="21"/>
                    <a:pt x="48" y="24"/>
                    <a:pt x="49" y="27"/>
                  </a:cubicBezTo>
                  <a:cubicBezTo>
                    <a:pt x="48" y="24"/>
                    <a:pt x="45" y="21"/>
                    <a:pt x="43" y="18"/>
                  </a:cubicBezTo>
                  <a:cubicBezTo>
                    <a:pt x="44" y="18"/>
                    <a:pt x="44" y="18"/>
                    <a:pt x="45" y="18"/>
                  </a:cubicBezTo>
                  <a:close/>
                  <a:moveTo>
                    <a:pt x="48" y="17"/>
                  </a:moveTo>
                  <a:cubicBezTo>
                    <a:pt x="49" y="20"/>
                    <a:pt x="52" y="24"/>
                    <a:pt x="54" y="27"/>
                  </a:cubicBezTo>
                  <a:cubicBezTo>
                    <a:pt x="51" y="24"/>
                    <a:pt x="49" y="20"/>
                    <a:pt x="46" y="17"/>
                  </a:cubicBezTo>
                  <a:cubicBezTo>
                    <a:pt x="46" y="17"/>
                    <a:pt x="47" y="17"/>
                    <a:pt x="48" y="17"/>
                  </a:cubicBezTo>
                  <a:close/>
                  <a:moveTo>
                    <a:pt x="51" y="16"/>
                  </a:moveTo>
                  <a:cubicBezTo>
                    <a:pt x="52" y="19"/>
                    <a:pt x="54" y="22"/>
                    <a:pt x="56" y="25"/>
                  </a:cubicBezTo>
                  <a:cubicBezTo>
                    <a:pt x="56" y="27"/>
                    <a:pt x="56" y="26"/>
                    <a:pt x="55" y="25"/>
                  </a:cubicBezTo>
                  <a:cubicBezTo>
                    <a:pt x="55" y="24"/>
                    <a:pt x="54" y="24"/>
                    <a:pt x="53" y="23"/>
                  </a:cubicBezTo>
                  <a:cubicBezTo>
                    <a:pt x="51" y="21"/>
                    <a:pt x="50" y="19"/>
                    <a:pt x="48" y="17"/>
                  </a:cubicBezTo>
                  <a:cubicBezTo>
                    <a:pt x="49" y="16"/>
                    <a:pt x="50" y="16"/>
                    <a:pt x="51" y="16"/>
                  </a:cubicBezTo>
                  <a:close/>
                  <a:moveTo>
                    <a:pt x="54" y="15"/>
                  </a:moveTo>
                  <a:cubicBezTo>
                    <a:pt x="54" y="15"/>
                    <a:pt x="54" y="15"/>
                    <a:pt x="54" y="15"/>
                  </a:cubicBezTo>
                  <a:cubicBezTo>
                    <a:pt x="55" y="17"/>
                    <a:pt x="55" y="19"/>
                    <a:pt x="56" y="20"/>
                  </a:cubicBezTo>
                  <a:cubicBezTo>
                    <a:pt x="57" y="21"/>
                    <a:pt x="57" y="22"/>
                    <a:pt x="57" y="24"/>
                  </a:cubicBezTo>
                  <a:cubicBezTo>
                    <a:pt x="58" y="24"/>
                    <a:pt x="58" y="24"/>
                    <a:pt x="58" y="24"/>
                  </a:cubicBezTo>
                  <a:cubicBezTo>
                    <a:pt x="56" y="21"/>
                    <a:pt x="53" y="19"/>
                    <a:pt x="51" y="16"/>
                  </a:cubicBezTo>
                  <a:cubicBezTo>
                    <a:pt x="52" y="16"/>
                    <a:pt x="53" y="15"/>
                    <a:pt x="54" y="15"/>
                  </a:cubicBezTo>
                  <a:close/>
                  <a:moveTo>
                    <a:pt x="59" y="14"/>
                  </a:moveTo>
                  <a:cubicBezTo>
                    <a:pt x="59" y="16"/>
                    <a:pt x="60" y="17"/>
                    <a:pt x="61" y="19"/>
                  </a:cubicBezTo>
                  <a:cubicBezTo>
                    <a:pt x="61" y="20"/>
                    <a:pt x="62" y="21"/>
                    <a:pt x="63" y="22"/>
                  </a:cubicBezTo>
                  <a:cubicBezTo>
                    <a:pt x="63" y="23"/>
                    <a:pt x="64" y="26"/>
                    <a:pt x="65" y="26"/>
                  </a:cubicBezTo>
                  <a:cubicBezTo>
                    <a:pt x="61" y="23"/>
                    <a:pt x="59" y="19"/>
                    <a:pt x="57" y="15"/>
                  </a:cubicBezTo>
                  <a:cubicBezTo>
                    <a:pt x="56" y="14"/>
                    <a:pt x="56" y="14"/>
                    <a:pt x="56" y="15"/>
                  </a:cubicBezTo>
                  <a:cubicBezTo>
                    <a:pt x="57" y="18"/>
                    <a:pt x="58" y="20"/>
                    <a:pt x="60" y="23"/>
                  </a:cubicBezTo>
                  <a:cubicBezTo>
                    <a:pt x="59" y="22"/>
                    <a:pt x="59" y="22"/>
                    <a:pt x="58" y="21"/>
                  </a:cubicBezTo>
                  <a:cubicBezTo>
                    <a:pt x="57" y="19"/>
                    <a:pt x="56" y="17"/>
                    <a:pt x="55" y="15"/>
                  </a:cubicBezTo>
                  <a:cubicBezTo>
                    <a:pt x="56" y="15"/>
                    <a:pt x="57" y="14"/>
                    <a:pt x="59" y="14"/>
                  </a:cubicBezTo>
                  <a:close/>
                  <a:moveTo>
                    <a:pt x="61" y="13"/>
                  </a:moveTo>
                  <a:cubicBezTo>
                    <a:pt x="62" y="16"/>
                    <a:pt x="64" y="19"/>
                    <a:pt x="65" y="21"/>
                  </a:cubicBezTo>
                  <a:cubicBezTo>
                    <a:pt x="63" y="19"/>
                    <a:pt x="61" y="16"/>
                    <a:pt x="59" y="14"/>
                  </a:cubicBezTo>
                  <a:cubicBezTo>
                    <a:pt x="60" y="13"/>
                    <a:pt x="61" y="13"/>
                    <a:pt x="61" y="13"/>
                  </a:cubicBezTo>
                  <a:close/>
                  <a:moveTo>
                    <a:pt x="104" y="5"/>
                  </a:moveTo>
                  <a:cubicBezTo>
                    <a:pt x="106" y="9"/>
                    <a:pt x="109" y="12"/>
                    <a:pt x="111" y="16"/>
                  </a:cubicBezTo>
                  <a:cubicBezTo>
                    <a:pt x="113" y="18"/>
                    <a:pt x="114" y="20"/>
                    <a:pt x="115" y="22"/>
                  </a:cubicBezTo>
                  <a:cubicBezTo>
                    <a:pt x="111" y="16"/>
                    <a:pt x="106" y="10"/>
                    <a:pt x="100" y="5"/>
                  </a:cubicBezTo>
                  <a:cubicBezTo>
                    <a:pt x="101" y="5"/>
                    <a:pt x="102" y="5"/>
                    <a:pt x="104" y="5"/>
                  </a:cubicBezTo>
                  <a:close/>
                  <a:moveTo>
                    <a:pt x="126" y="3"/>
                  </a:moveTo>
                  <a:cubicBezTo>
                    <a:pt x="129" y="6"/>
                    <a:pt x="132" y="10"/>
                    <a:pt x="135" y="13"/>
                  </a:cubicBezTo>
                  <a:cubicBezTo>
                    <a:pt x="136" y="15"/>
                    <a:pt x="138" y="18"/>
                    <a:pt x="139" y="20"/>
                  </a:cubicBezTo>
                  <a:cubicBezTo>
                    <a:pt x="140" y="21"/>
                    <a:pt x="140" y="22"/>
                    <a:pt x="141" y="23"/>
                  </a:cubicBezTo>
                  <a:cubicBezTo>
                    <a:pt x="141" y="23"/>
                    <a:pt x="141" y="23"/>
                    <a:pt x="141" y="23"/>
                  </a:cubicBezTo>
                  <a:cubicBezTo>
                    <a:pt x="141" y="23"/>
                    <a:pt x="141" y="23"/>
                    <a:pt x="141" y="22"/>
                  </a:cubicBezTo>
                  <a:cubicBezTo>
                    <a:pt x="137" y="20"/>
                    <a:pt x="136" y="16"/>
                    <a:pt x="133" y="13"/>
                  </a:cubicBezTo>
                  <a:cubicBezTo>
                    <a:pt x="130" y="9"/>
                    <a:pt x="128" y="6"/>
                    <a:pt x="125" y="3"/>
                  </a:cubicBezTo>
                  <a:cubicBezTo>
                    <a:pt x="125" y="3"/>
                    <a:pt x="126" y="3"/>
                    <a:pt x="126" y="3"/>
                  </a:cubicBezTo>
                  <a:close/>
                  <a:moveTo>
                    <a:pt x="115" y="3"/>
                  </a:moveTo>
                  <a:cubicBezTo>
                    <a:pt x="117" y="7"/>
                    <a:pt x="121" y="10"/>
                    <a:pt x="124" y="13"/>
                  </a:cubicBezTo>
                  <a:cubicBezTo>
                    <a:pt x="125" y="15"/>
                    <a:pt x="127" y="17"/>
                    <a:pt x="128" y="19"/>
                  </a:cubicBezTo>
                  <a:cubicBezTo>
                    <a:pt x="130" y="21"/>
                    <a:pt x="132" y="23"/>
                    <a:pt x="134" y="25"/>
                  </a:cubicBezTo>
                  <a:cubicBezTo>
                    <a:pt x="135" y="27"/>
                    <a:pt x="134" y="26"/>
                    <a:pt x="133" y="25"/>
                  </a:cubicBezTo>
                  <a:cubicBezTo>
                    <a:pt x="132" y="24"/>
                    <a:pt x="131" y="23"/>
                    <a:pt x="130" y="22"/>
                  </a:cubicBezTo>
                  <a:cubicBezTo>
                    <a:pt x="128" y="20"/>
                    <a:pt x="127" y="17"/>
                    <a:pt x="125" y="15"/>
                  </a:cubicBezTo>
                  <a:cubicBezTo>
                    <a:pt x="121" y="11"/>
                    <a:pt x="117" y="7"/>
                    <a:pt x="113" y="4"/>
                  </a:cubicBezTo>
                  <a:cubicBezTo>
                    <a:pt x="113" y="4"/>
                    <a:pt x="114" y="3"/>
                    <a:pt x="115" y="3"/>
                  </a:cubicBezTo>
                  <a:close/>
                  <a:moveTo>
                    <a:pt x="116" y="3"/>
                  </a:moveTo>
                  <a:cubicBezTo>
                    <a:pt x="117" y="3"/>
                    <a:pt x="118" y="3"/>
                    <a:pt x="118" y="3"/>
                  </a:cubicBezTo>
                  <a:cubicBezTo>
                    <a:pt x="122" y="7"/>
                    <a:pt x="125" y="12"/>
                    <a:pt x="129" y="16"/>
                  </a:cubicBezTo>
                  <a:cubicBezTo>
                    <a:pt x="130" y="18"/>
                    <a:pt x="132" y="19"/>
                    <a:pt x="133" y="21"/>
                  </a:cubicBezTo>
                  <a:cubicBezTo>
                    <a:pt x="134" y="22"/>
                    <a:pt x="135" y="22"/>
                    <a:pt x="135" y="23"/>
                  </a:cubicBezTo>
                  <a:cubicBezTo>
                    <a:pt x="136" y="24"/>
                    <a:pt x="139" y="27"/>
                    <a:pt x="137" y="25"/>
                  </a:cubicBezTo>
                  <a:cubicBezTo>
                    <a:pt x="133" y="21"/>
                    <a:pt x="129" y="17"/>
                    <a:pt x="126" y="13"/>
                  </a:cubicBezTo>
                  <a:cubicBezTo>
                    <a:pt x="124" y="11"/>
                    <a:pt x="121" y="10"/>
                    <a:pt x="119" y="8"/>
                  </a:cubicBezTo>
                  <a:cubicBezTo>
                    <a:pt x="118" y="6"/>
                    <a:pt x="117" y="5"/>
                    <a:pt x="116" y="3"/>
                  </a:cubicBezTo>
                  <a:close/>
                  <a:moveTo>
                    <a:pt x="120" y="4"/>
                  </a:moveTo>
                  <a:cubicBezTo>
                    <a:pt x="120" y="4"/>
                    <a:pt x="120" y="3"/>
                    <a:pt x="119" y="3"/>
                  </a:cubicBezTo>
                  <a:cubicBezTo>
                    <a:pt x="119" y="3"/>
                    <a:pt x="119" y="3"/>
                    <a:pt x="119" y="3"/>
                  </a:cubicBezTo>
                  <a:cubicBezTo>
                    <a:pt x="121" y="3"/>
                    <a:pt x="122" y="3"/>
                    <a:pt x="124" y="3"/>
                  </a:cubicBezTo>
                  <a:cubicBezTo>
                    <a:pt x="128" y="10"/>
                    <a:pt x="135" y="16"/>
                    <a:pt x="139" y="23"/>
                  </a:cubicBezTo>
                  <a:cubicBezTo>
                    <a:pt x="138" y="21"/>
                    <a:pt x="135" y="20"/>
                    <a:pt x="134" y="19"/>
                  </a:cubicBezTo>
                  <a:cubicBezTo>
                    <a:pt x="132" y="17"/>
                    <a:pt x="131" y="15"/>
                    <a:pt x="129" y="13"/>
                  </a:cubicBezTo>
                  <a:cubicBezTo>
                    <a:pt x="126" y="10"/>
                    <a:pt x="123" y="7"/>
                    <a:pt x="120" y="4"/>
                  </a:cubicBezTo>
                  <a:close/>
                  <a:moveTo>
                    <a:pt x="112" y="4"/>
                  </a:moveTo>
                  <a:cubicBezTo>
                    <a:pt x="114" y="8"/>
                    <a:pt x="118" y="12"/>
                    <a:pt x="121" y="15"/>
                  </a:cubicBezTo>
                  <a:cubicBezTo>
                    <a:pt x="123" y="18"/>
                    <a:pt x="125" y="20"/>
                    <a:pt x="127" y="22"/>
                  </a:cubicBezTo>
                  <a:cubicBezTo>
                    <a:pt x="128" y="23"/>
                    <a:pt x="129" y="24"/>
                    <a:pt x="130" y="26"/>
                  </a:cubicBezTo>
                  <a:cubicBezTo>
                    <a:pt x="131" y="28"/>
                    <a:pt x="130" y="26"/>
                    <a:pt x="129" y="25"/>
                  </a:cubicBezTo>
                  <a:cubicBezTo>
                    <a:pt x="122" y="19"/>
                    <a:pt x="117" y="10"/>
                    <a:pt x="109" y="4"/>
                  </a:cubicBezTo>
                  <a:cubicBezTo>
                    <a:pt x="110" y="4"/>
                    <a:pt x="111" y="4"/>
                    <a:pt x="112" y="4"/>
                  </a:cubicBezTo>
                  <a:close/>
                  <a:moveTo>
                    <a:pt x="108" y="4"/>
                  </a:moveTo>
                  <a:cubicBezTo>
                    <a:pt x="110" y="8"/>
                    <a:pt x="113" y="11"/>
                    <a:pt x="116" y="15"/>
                  </a:cubicBezTo>
                  <a:cubicBezTo>
                    <a:pt x="118" y="17"/>
                    <a:pt x="120" y="19"/>
                    <a:pt x="121" y="21"/>
                  </a:cubicBezTo>
                  <a:cubicBezTo>
                    <a:pt x="122" y="22"/>
                    <a:pt x="123" y="23"/>
                    <a:pt x="124" y="25"/>
                  </a:cubicBezTo>
                  <a:cubicBezTo>
                    <a:pt x="121" y="21"/>
                    <a:pt x="118" y="19"/>
                    <a:pt x="115" y="15"/>
                  </a:cubicBezTo>
                  <a:cubicBezTo>
                    <a:pt x="113" y="13"/>
                    <a:pt x="111" y="11"/>
                    <a:pt x="109" y="9"/>
                  </a:cubicBezTo>
                  <a:cubicBezTo>
                    <a:pt x="108" y="8"/>
                    <a:pt x="106" y="6"/>
                    <a:pt x="105" y="5"/>
                  </a:cubicBezTo>
                  <a:cubicBezTo>
                    <a:pt x="106" y="4"/>
                    <a:pt x="107" y="4"/>
                    <a:pt x="108" y="4"/>
                  </a:cubicBezTo>
                  <a:close/>
                  <a:moveTo>
                    <a:pt x="92" y="27"/>
                  </a:moveTo>
                  <a:cubicBezTo>
                    <a:pt x="91" y="25"/>
                    <a:pt x="90" y="23"/>
                    <a:pt x="90" y="22"/>
                  </a:cubicBezTo>
                  <a:cubicBezTo>
                    <a:pt x="91" y="24"/>
                    <a:pt x="92" y="26"/>
                    <a:pt x="94" y="27"/>
                  </a:cubicBezTo>
                  <a:cubicBezTo>
                    <a:pt x="92" y="27"/>
                    <a:pt x="91" y="27"/>
                    <a:pt x="89" y="27"/>
                  </a:cubicBezTo>
                  <a:cubicBezTo>
                    <a:pt x="90" y="27"/>
                    <a:pt x="90" y="27"/>
                    <a:pt x="90" y="27"/>
                  </a:cubicBezTo>
                  <a:cubicBezTo>
                    <a:pt x="89" y="26"/>
                    <a:pt x="89" y="26"/>
                    <a:pt x="89" y="25"/>
                  </a:cubicBezTo>
                  <a:cubicBezTo>
                    <a:pt x="89" y="26"/>
                    <a:pt x="91" y="27"/>
                    <a:pt x="91" y="27"/>
                  </a:cubicBezTo>
                  <a:cubicBezTo>
                    <a:pt x="91" y="27"/>
                    <a:pt x="92" y="27"/>
                    <a:pt x="92" y="27"/>
                  </a:cubicBezTo>
                  <a:close/>
                  <a:moveTo>
                    <a:pt x="88" y="17"/>
                  </a:moveTo>
                  <a:cubicBezTo>
                    <a:pt x="88" y="14"/>
                    <a:pt x="87" y="11"/>
                    <a:pt x="85" y="8"/>
                  </a:cubicBezTo>
                  <a:cubicBezTo>
                    <a:pt x="86" y="8"/>
                    <a:pt x="87" y="7"/>
                    <a:pt x="88" y="7"/>
                  </a:cubicBezTo>
                  <a:cubicBezTo>
                    <a:pt x="88" y="7"/>
                    <a:pt x="88" y="7"/>
                    <a:pt x="88" y="7"/>
                  </a:cubicBezTo>
                  <a:cubicBezTo>
                    <a:pt x="91" y="11"/>
                    <a:pt x="93" y="14"/>
                    <a:pt x="96" y="17"/>
                  </a:cubicBezTo>
                  <a:cubicBezTo>
                    <a:pt x="99" y="20"/>
                    <a:pt x="101" y="23"/>
                    <a:pt x="104" y="26"/>
                  </a:cubicBezTo>
                  <a:cubicBezTo>
                    <a:pt x="101" y="23"/>
                    <a:pt x="98" y="21"/>
                    <a:pt x="95" y="18"/>
                  </a:cubicBezTo>
                  <a:cubicBezTo>
                    <a:pt x="92" y="14"/>
                    <a:pt x="90" y="11"/>
                    <a:pt x="86" y="8"/>
                  </a:cubicBezTo>
                  <a:cubicBezTo>
                    <a:pt x="86" y="8"/>
                    <a:pt x="86" y="8"/>
                    <a:pt x="86" y="8"/>
                  </a:cubicBezTo>
                  <a:cubicBezTo>
                    <a:pt x="86" y="9"/>
                    <a:pt x="87" y="9"/>
                    <a:pt x="87" y="9"/>
                  </a:cubicBezTo>
                  <a:cubicBezTo>
                    <a:pt x="87" y="10"/>
                    <a:pt x="87" y="10"/>
                    <a:pt x="87" y="10"/>
                  </a:cubicBezTo>
                  <a:cubicBezTo>
                    <a:pt x="89" y="12"/>
                    <a:pt x="91" y="15"/>
                    <a:pt x="93" y="17"/>
                  </a:cubicBezTo>
                  <a:cubicBezTo>
                    <a:pt x="95" y="20"/>
                    <a:pt x="98" y="23"/>
                    <a:pt x="100" y="25"/>
                  </a:cubicBezTo>
                  <a:cubicBezTo>
                    <a:pt x="101" y="27"/>
                    <a:pt x="99" y="24"/>
                    <a:pt x="98" y="24"/>
                  </a:cubicBezTo>
                  <a:cubicBezTo>
                    <a:pt x="97" y="23"/>
                    <a:pt x="95" y="21"/>
                    <a:pt x="94" y="20"/>
                  </a:cubicBezTo>
                  <a:cubicBezTo>
                    <a:pt x="91" y="17"/>
                    <a:pt x="91" y="14"/>
                    <a:pt x="88" y="13"/>
                  </a:cubicBezTo>
                  <a:cubicBezTo>
                    <a:pt x="88" y="13"/>
                    <a:pt x="87" y="13"/>
                    <a:pt x="88" y="13"/>
                  </a:cubicBezTo>
                  <a:cubicBezTo>
                    <a:pt x="90" y="16"/>
                    <a:pt x="91" y="19"/>
                    <a:pt x="93" y="21"/>
                  </a:cubicBezTo>
                  <a:cubicBezTo>
                    <a:pt x="92" y="20"/>
                    <a:pt x="90" y="18"/>
                    <a:pt x="88" y="17"/>
                  </a:cubicBezTo>
                  <a:cubicBezTo>
                    <a:pt x="88" y="17"/>
                    <a:pt x="88" y="17"/>
                    <a:pt x="88" y="17"/>
                  </a:cubicBezTo>
                  <a:close/>
                  <a:moveTo>
                    <a:pt x="111" y="27"/>
                  </a:moveTo>
                  <a:cubicBezTo>
                    <a:pt x="111" y="27"/>
                    <a:pt x="111" y="27"/>
                    <a:pt x="111" y="27"/>
                  </a:cubicBezTo>
                  <a:cubicBezTo>
                    <a:pt x="110" y="27"/>
                    <a:pt x="109" y="27"/>
                    <a:pt x="108" y="27"/>
                  </a:cubicBezTo>
                  <a:cubicBezTo>
                    <a:pt x="108" y="27"/>
                    <a:pt x="108" y="27"/>
                    <a:pt x="108" y="27"/>
                  </a:cubicBezTo>
                  <a:cubicBezTo>
                    <a:pt x="106" y="24"/>
                    <a:pt x="103" y="20"/>
                    <a:pt x="101" y="17"/>
                  </a:cubicBezTo>
                  <a:cubicBezTo>
                    <a:pt x="99" y="15"/>
                    <a:pt x="98" y="14"/>
                    <a:pt x="97" y="12"/>
                  </a:cubicBezTo>
                  <a:cubicBezTo>
                    <a:pt x="96" y="11"/>
                    <a:pt x="96" y="11"/>
                    <a:pt x="95" y="10"/>
                  </a:cubicBezTo>
                  <a:cubicBezTo>
                    <a:pt x="98" y="12"/>
                    <a:pt x="100" y="15"/>
                    <a:pt x="102" y="18"/>
                  </a:cubicBezTo>
                  <a:cubicBezTo>
                    <a:pt x="105" y="21"/>
                    <a:pt x="109" y="24"/>
                    <a:pt x="111" y="27"/>
                  </a:cubicBezTo>
                  <a:close/>
                  <a:moveTo>
                    <a:pt x="96" y="24"/>
                  </a:moveTo>
                  <a:cubicBezTo>
                    <a:pt x="95" y="23"/>
                    <a:pt x="95" y="23"/>
                    <a:pt x="94" y="22"/>
                  </a:cubicBezTo>
                  <a:cubicBezTo>
                    <a:pt x="93" y="20"/>
                    <a:pt x="92" y="18"/>
                    <a:pt x="90" y="16"/>
                  </a:cubicBezTo>
                  <a:cubicBezTo>
                    <a:pt x="90" y="16"/>
                    <a:pt x="88" y="13"/>
                    <a:pt x="89" y="14"/>
                  </a:cubicBezTo>
                  <a:cubicBezTo>
                    <a:pt x="90" y="15"/>
                    <a:pt x="91" y="16"/>
                    <a:pt x="91" y="17"/>
                  </a:cubicBezTo>
                  <a:cubicBezTo>
                    <a:pt x="94" y="21"/>
                    <a:pt x="98" y="24"/>
                    <a:pt x="101" y="27"/>
                  </a:cubicBezTo>
                  <a:cubicBezTo>
                    <a:pt x="101" y="27"/>
                    <a:pt x="101" y="27"/>
                    <a:pt x="101" y="27"/>
                  </a:cubicBezTo>
                  <a:cubicBezTo>
                    <a:pt x="100" y="23"/>
                    <a:pt x="96" y="21"/>
                    <a:pt x="94" y="18"/>
                  </a:cubicBezTo>
                  <a:cubicBezTo>
                    <a:pt x="93" y="16"/>
                    <a:pt x="92" y="14"/>
                    <a:pt x="90" y="12"/>
                  </a:cubicBezTo>
                  <a:cubicBezTo>
                    <a:pt x="90" y="12"/>
                    <a:pt x="90" y="12"/>
                    <a:pt x="90" y="13"/>
                  </a:cubicBezTo>
                  <a:cubicBezTo>
                    <a:pt x="92" y="14"/>
                    <a:pt x="93" y="16"/>
                    <a:pt x="95" y="18"/>
                  </a:cubicBezTo>
                  <a:cubicBezTo>
                    <a:pt x="98" y="21"/>
                    <a:pt x="101" y="24"/>
                    <a:pt x="104" y="27"/>
                  </a:cubicBezTo>
                  <a:cubicBezTo>
                    <a:pt x="104" y="27"/>
                    <a:pt x="104" y="27"/>
                    <a:pt x="104" y="27"/>
                  </a:cubicBezTo>
                  <a:cubicBezTo>
                    <a:pt x="102" y="27"/>
                    <a:pt x="100" y="27"/>
                    <a:pt x="98" y="27"/>
                  </a:cubicBezTo>
                  <a:cubicBezTo>
                    <a:pt x="98" y="27"/>
                    <a:pt x="98" y="27"/>
                    <a:pt x="98" y="27"/>
                  </a:cubicBezTo>
                  <a:cubicBezTo>
                    <a:pt x="97" y="26"/>
                    <a:pt x="97" y="25"/>
                    <a:pt x="96" y="24"/>
                  </a:cubicBezTo>
                  <a:close/>
                  <a:moveTo>
                    <a:pt x="107" y="27"/>
                  </a:moveTo>
                  <a:cubicBezTo>
                    <a:pt x="107" y="27"/>
                    <a:pt x="107" y="27"/>
                    <a:pt x="107" y="27"/>
                  </a:cubicBezTo>
                  <a:cubicBezTo>
                    <a:pt x="106" y="27"/>
                    <a:pt x="105" y="27"/>
                    <a:pt x="104" y="27"/>
                  </a:cubicBezTo>
                  <a:cubicBezTo>
                    <a:pt x="104" y="27"/>
                    <a:pt x="104" y="27"/>
                    <a:pt x="104" y="27"/>
                  </a:cubicBezTo>
                  <a:cubicBezTo>
                    <a:pt x="100" y="20"/>
                    <a:pt x="94" y="14"/>
                    <a:pt x="90" y="8"/>
                  </a:cubicBezTo>
                  <a:cubicBezTo>
                    <a:pt x="90" y="9"/>
                    <a:pt x="92" y="11"/>
                    <a:pt x="93" y="12"/>
                  </a:cubicBezTo>
                  <a:cubicBezTo>
                    <a:pt x="95" y="13"/>
                    <a:pt x="96" y="15"/>
                    <a:pt x="98" y="17"/>
                  </a:cubicBezTo>
                  <a:cubicBezTo>
                    <a:pt x="101" y="21"/>
                    <a:pt x="104" y="24"/>
                    <a:pt x="107" y="27"/>
                  </a:cubicBezTo>
                  <a:close/>
                  <a:moveTo>
                    <a:pt x="90" y="19"/>
                  </a:moveTo>
                  <a:cubicBezTo>
                    <a:pt x="92" y="20"/>
                    <a:pt x="93" y="22"/>
                    <a:pt x="95" y="24"/>
                  </a:cubicBezTo>
                  <a:cubicBezTo>
                    <a:pt x="95" y="24"/>
                    <a:pt x="95" y="25"/>
                    <a:pt x="96" y="25"/>
                  </a:cubicBezTo>
                  <a:cubicBezTo>
                    <a:pt x="96" y="25"/>
                    <a:pt x="96" y="25"/>
                    <a:pt x="96" y="25"/>
                  </a:cubicBezTo>
                  <a:cubicBezTo>
                    <a:pt x="96" y="26"/>
                    <a:pt x="97" y="27"/>
                    <a:pt x="97" y="27"/>
                  </a:cubicBezTo>
                  <a:cubicBezTo>
                    <a:pt x="97" y="27"/>
                    <a:pt x="97" y="27"/>
                    <a:pt x="97" y="27"/>
                  </a:cubicBezTo>
                  <a:cubicBezTo>
                    <a:pt x="96" y="27"/>
                    <a:pt x="95" y="27"/>
                    <a:pt x="94" y="27"/>
                  </a:cubicBezTo>
                  <a:cubicBezTo>
                    <a:pt x="94" y="27"/>
                    <a:pt x="94" y="27"/>
                    <a:pt x="94" y="27"/>
                  </a:cubicBezTo>
                  <a:cubicBezTo>
                    <a:pt x="94" y="25"/>
                    <a:pt x="93" y="24"/>
                    <a:pt x="91" y="22"/>
                  </a:cubicBezTo>
                  <a:cubicBezTo>
                    <a:pt x="91" y="21"/>
                    <a:pt x="90" y="20"/>
                    <a:pt x="89" y="19"/>
                  </a:cubicBezTo>
                  <a:cubicBezTo>
                    <a:pt x="89" y="18"/>
                    <a:pt x="88" y="18"/>
                    <a:pt x="90" y="19"/>
                  </a:cubicBezTo>
                  <a:close/>
                  <a:moveTo>
                    <a:pt x="119" y="27"/>
                  </a:moveTo>
                  <a:cubicBezTo>
                    <a:pt x="119" y="27"/>
                    <a:pt x="119" y="28"/>
                    <a:pt x="120" y="28"/>
                  </a:cubicBezTo>
                  <a:cubicBezTo>
                    <a:pt x="118" y="28"/>
                    <a:pt x="117" y="28"/>
                    <a:pt x="116" y="28"/>
                  </a:cubicBezTo>
                  <a:cubicBezTo>
                    <a:pt x="115" y="27"/>
                    <a:pt x="113" y="27"/>
                    <a:pt x="112" y="27"/>
                  </a:cubicBezTo>
                  <a:cubicBezTo>
                    <a:pt x="112" y="27"/>
                    <a:pt x="112" y="27"/>
                    <a:pt x="112" y="27"/>
                  </a:cubicBezTo>
                  <a:cubicBezTo>
                    <a:pt x="112" y="27"/>
                    <a:pt x="111" y="26"/>
                    <a:pt x="111" y="26"/>
                  </a:cubicBezTo>
                  <a:cubicBezTo>
                    <a:pt x="111" y="26"/>
                    <a:pt x="111" y="26"/>
                    <a:pt x="111" y="25"/>
                  </a:cubicBezTo>
                  <a:cubicBezTo>
                    <a:pt x="108" y="22"/>
                    <a:pt x="105" y="19"/>
                    <a:pt x="103" y="16"/>
                  </a:cubicBezTo>
                  <a:cubicBezTo>
                    <a:pt x="102" y="14"/>
                    <a:pt x="101" y="12"/>
                    <a:pt x="100" y="11"/>
                  </a:cubicBezTo>
                  <a:cubicBezTo>
                    <a:pt x="102" y="13"/>
                    <a:pt x="104" y="15"/>
                    <a:pt x="106" y="17"/>
                  </a:cubicBezTo>
                  <a:cubicBezTo>
                    <a:pt x="109" y="21"/>
                    <a:pt x="113" y="23"/>
                    <a:pt x="115" y="27"/>
                  </a:cubicBezTo>
                  <a:cubicBezTo>
                    <a:pt x="115" y="28"/>
                    <a:pt x="116" y="27"/>
                    <a:pt x="116" y="27"/>
                  </a:cubicBezTo>
                  <a:cubicBezTo>
                    <a:pt x="113" y="23"/>
                    <a:pt x="110" y="20"/>
                    <a:pt x="107" y="16"/>
                  </a:cubicBezTo>
                  <a:cubicBezTo>
                    <a:pt x="106" y="15"/>
                    <a:pt x="105" y="13"/>
                    <a:pt x="104" y="11"/>
                  </a:cubicBezTo>
                  <a:cubicBezTo>
                    <a:pt x="103" y="10"/>
                    <a:pt x="101" y="7"/>
                    <a:pt x="100" y="6"/>
                  </a:cubicBezTo>
                  <a:cubicBezTo>
                    <a:pt x="104" y="9"/>
                    <a:pt x="107" y="13"/>
                    <a:pt x="111" y="17"/>
                  </a:cubicBezTo>
                  <a:cubicBezTo>
                    <a:pt x="112" y="18"/>
                    <a:pt x="114" y="20"/>
                    <a:pt x="115" y="22"/>
                  </a:cubicBezTo>
                  <a:cubicBezTo>
                    <a:pt x="116" y="23"/>
                    <a:pt x="117" y="24"/>
                    <a:pt x="118" y="25"/>
                  </a:cubicBezTo>
                  <a:cubicBezTo>
                    <a:pt x="118" y="26"/>
                    <a:pt x="119" y="26"/>
                    <a:pt x="119" y="27"/>
                  </a:cubicBezTo>
                  <a:cubicBezTo>
                    <a:pt x="119" y="27"/>
                    <a:pt x="119" y="27"/>
                    <a:pt x="119" y="27"/>
                  </a:cubicBezTo>
                  <a:close/>
                  <a:moveTo>
                    <a:pt x="99" y="5"/>
                  </a:moveTo>
                  <a:cubicBezTo>
                    <a:pt x="102" y="10"/>
                    <a:pt x="105" y="13"/>
                    <a:pt x="108" y="17"/>
                  </a:cubicBezTo>
                  <a:cubicBezTo>
                    <a:pt x="108" y="18"/>
                    <a:pt x="109" y="19"/>
                    <a:pt x="110" y="20"/>
                  </a:cubicBezTo>
                  <a:cubicBezTo>
                    <a:pt x="108" y="18"/>
                    <a:pt x="107" y="17"/>
                    <a:pt x="106" y="16"/>
                  </a:cubicBezTo>
                  <a:cubicBezTo>
                    <a:pt x="103" y="12"/>
                    <a:pt x="99" y="9"/>
                    <a:pt x="96" y="6"/>
                  </a:cubicBezTo>
                  <a:cubicBezTo>
                    <a:pt x="97" y="6"/>
                    <a:pt x="98" y="6"/>
                    <a:pt x="99" y="5"/>
                  </a:cubicBezTo>
                  <a:close/>
                  <a:moveTo>
                    <a:pt x="102" y="15"/>
                  </a:moveTo>
                  <a:cubicBezTo>
                    <a:pt x="104" y="18"/>
                    <a:pt x="106" y="21"/>
                    <a:pt x="108" y="23"/>
                  </a:cubicBezTo>
                  <a:cubicBezTo>
                    <a:pt x="108" y="23"/>
                    <a:pt x="108" y="23"/>
                    <a:pt x="108" y="23"/>
                  </a:cubicBezTo>
                  <a:cubicBezTo>
                    <a:pt x="106" y="21"/>
                    <a:pt x="104" y="19"/>
                    <a:pt x="102" y="17"/>
                  </a:cubicBezTo>
                  <a:cubicBezTo>
                    <a:pt x="99" y="14"/>
                    <a:pt x="96" y="10"/>
                    <a:pt x="93" y="7"/>
                  </a:cubicBezTo>
                  <a:cubicBezTo>
                    <a:pt x="92" y="7"/>
                    <a:pt x="92" y="7"/>
                    <a:pt x="92" y="7"/>
                  </a:cubicBezTo>
                  <a:cubicBezTo>
                    <a:pt x="95" y="11"/>
                    <a:pt x="98" y="14"/>
                    <a:pt x="100" y="18"/>
                  </a:cubicBezTo>
                  <a:cubicBezTo>
                    <a:pt x="102" y="20"/>
                    <a:pt x="103" y="22"/>
                    <a:pt x="105" y="24"/>
                  </a:cubicBezTo>
                  <a:cubicBezTo>
                    <a:pt x="102" y="21"/>
                    <a:pt x="99" y="18"/>
                    <a:pt x="97" y="15"/>
                  </a:cubicBezTo>
                  <a:cubicBezTo>
                    <a:pt x="94" y="12"/>
                    <a:pt x="92" y="9"/>
                    <a:pt x="89" y="7"/>
                  </a:cubicBezTo>
                  <a:cubicBezTo>
                    <a:pt x="91" y="7"/>
                    <a:pt x="93" y="6"/>
                    <a:pt x="96" y="6"/>
                  </a:cubicBezTo>
                  <a:cubicBezTo>
                    <a:pt x="97" y="9"/>
                    <a:pt x="100" y="12"/>
                    <a:pt x="102" y="15"/>
                  </a:cubicBezTo>
                  <a:close/>
                  <a:moveTo>
                    <a:pt x="83" y="8"/>
                  </a:moveTo>
                  <a:cubicBezTo>
                    <a:pt x="87" y="14"/>
                    <a:pt x="87" y="21"/>
                    <a:pt x="84" y="27"/>
                  </a:cubicBezTo>
                  <a:cubicBezTo>
                    <a:pt x="83" y="27"/>
                    <a:pt x="83" y="27"/>
                    <a:pt x="82" y="27"/>
                  </a:cubicBezTo>
                  <a:cubicBezTo>
                    <a:pt x="85" y="22"/>
                    <a:pt x="83" y="15"/>
                    <a:pt x="80" y="9"/>
                  </a:cubicBezTo>
                  <a:cubicBezTo>
                    <a:pt x="81" y="9"/>
                    <a:pt x="82" y="8"/>
                    <a:pt x="83" y="8"/>
                  </a:cubicBezTo>
                  <a:close/>
                  <a:moveTo>
                    <a:pt x="57" y="27"/>
                  </a:moveTo>
                  <a:cubicBezTo>
                    <a:pt x="55" y="23"/>
                    <a:pt x="53" y="20"/>
                    <a:pt x="51" y="16"/>
                  </a:cubicBezTo>
                  <a:cubicBezTo>
                    <a:pt x="53" y="20"/>
                    <a:pt x="57" y="23"/>
                    <a:pt x="59" y="28"/>
                  </a:cubicBezTo>
                  <a:cubicBezTo>
                    <a:pt x="58" y="28"/>
                    <a:pt x="56" y="28"/>
                    <a:pt x="55" y="28"/>
                  </a:cubicBezTo>
                  <a:cubicBezTo>
                    <a:pt x="55" y="28"/>
                    <a:pt x="55" y="28"/>
                    <a:pt x="55" y="28"/>
                  </a:cubicBezTo>
                  <a:cubicBezTo>
                    <a:pt x="54" y="25"/>
                    <a:pt x="52" y="23"/>
                    <a:pt x="51" y="20"/>
                  </a:cubicBezTo>
                  <a:cubicBezTo>
                    <a:pt x="51" y="21"/>
                    <a:pt x="51" y="21"/>
                    <a:pt x="51" y="21"/>
                  </a:cubicBezTo>
                  <a:cubicBezTo>
                    <a:pt x="53" y="23"/>
                    <a:pt x="55" y="25"/>
                    <a:pt x="57" y="27"/>
                  </a:cubicBezTo>
                  <a:cubicBezTo>
                    <a:pt x="57" y="27"/>
                    <a:pt x="57" y="27"/>
                    <a:pt x="57" y="27"/>
                  </a:cubicBezTo>
                  <a:close/>
                  <a:moveTo>
                    <a:pt x="62" y="27"/>
                  </a:moveTo>
                  <a:cubicBezTo>
                    <a:pt x="62" y="28"/>
                    <a:pt x="62" y="27"/>
                    <a:pt x="62" y="27"/>
                  </a:cubicBezTo>
                  <a:cubicBezTo>
                    <a:pt x="61" y="25"/>
                    <a:pt x="60" y="23"/>
                    <a:pt x="59" y="21"/>
                  </a:cubicBezTo>
                  <a:cubicBezTo>
                    <a:pt x="59" y="20"/>
                    <a:pt x="58" y="19"/>
                    <a:pt x="58" y="18"/>
                  </a:cubicBezTo>
                  <a:cubicBezTo>
                    <a:pt x="58" y="18"/>
                    <a:pt x="56" y="14"/>
                    <a:pt x="57" y="16"/>
                  </a:cubicBezTo>
                  <a:cubicBezTo>
                    <a:pt x="59" y="20"/>
                    <a:pt x="62" y="24"/>
                    <a:pt x="65" y="27"/>
                  </a:cubicBezTo>
                  <a:cubicBezTo>
                    <a:pt x="65" y="28"/>
                    <a:pt x="66" y="27"/>
                    <a:pt x="66" y="27"/>
                  </a:cubicBezTo>
                  <a:cubicBezTo>
                    <a:pt x="64" y="23"/>
                    <a:pt x="61" y="19"/>
                    <a:pt x="59" y="14"/>
                  </a:cubicBezTo>
                  <a:cubicBezTo>
                    <a:pt x="61" y="18"/>
                    <a:pt x="65" y="22"/>
                    <a:pt x="67" y="26"/>
                  </a:cubicBezTo>
                  <a:cubicBezTo>
                    <a:pt x="67" y="27"/>
                    <a:pt x="68" y="27"/>
                    <a:pt x="68" y="27"/>
                  </a:cubicBezTo>
                  <a:cubicBezTo>
                    <a:pt x="68" y="27"/>
                    <a:pt x="68" y="28"/>
                    <a:pt x="68" y="28"/>
                  </a:cubicBezTo>
                  <a:cubicBezTo>
                    <a:pt x="65" y="28"/>
                    <a:pt x="62" y="28"/>
                    <a:pt x="60" y="28"/>
                  </a:cubicBezTo>
                  <a:cubicBezTo>
                    <a:pt x="58" y="24"/>
                    <a:pt x="57" y="19"/>
                    <a:pt x="55" y="16"/>
                  </a:cubicBezTo>
                  <a:cubicBezTo>
                    <a:pt x="57" y="20"/>
                    <a:pt x="59" y="24"/>
                    <a:pt x="62" y="27"/>
                  </a:cubicBezTo>
                  <a:close/>
                  <a:moveTo>
                    <a:pt x="68" y="26"/>
                  </a:moveTo>
                  <a:cubicBezTo>
                    <a:pt x="67" y="25"/>
                    <a:pt x="67" y="25"/>
                    <a:pt x="67" y="24"/>
                  </a:cubicBezTo>
                  <a:cubicBezTo>
                    <a:pt x="66" y="23"/>
                    <a:pt x="66" y="22"/>
                    <a:pt x="65" y="21"/>
                  </a:cubicBezTo>
                  <a:cubicBezTo>
                    <a:pt x="64" y="19"/>
                    <a:pt x="64" y="18"/>
                    <a:pt x="63" y="17"/>
                  </a:cubicBezTo>
                  <a:cubicBezTo>
                    <a:pt x="63" y="16"/>
                    <a:pt x="60" y="12"/>
                    <a:pt x="62" y="15"/>
                  </a:cubicBezTo>
                  <a:cubicBezTo>
                    <a:pt x="65" y="19"/>
                    <a:pt x="68" y="23"/>
                    <a:pt x="71" y="27"/>
                  </a:cubicBezTo>
                  <a:cubicBezTo>
                    <a:pt x="71" y="27"/>
                    <a:pt x="71" y="27"/>
                    <a:pt x="71" y="27"/>
                  </a:cubicBezTo>
                  <a:cubicBezTo>
                    <a:pt x="70" y="25"/>
                    <a:pt x="69" y="22"/>
                    <a:pt x="68" y="20"/>
                  </a:cubicBezTo>
                  <a:cubicBezTo>
                    <a:pt x="68" y="19"/>
                    <a:pt x="67" y="17"/>
                    <a:pt x="66" y="16"/>
                  </a:cubicBezTo>
                  <a:cubicBezTo>
                    <a:pt x="66" y="15"/>
                    <a:pt x="64" y="11"/>
                    <a:pt x="66" y="13"/>
                  </a:cubicBezTo>
                  <a:cubicBezTo>
                    <a:pt x="68" y="15"/>
                    <a:pt x="69" y="19"/>
                    <a:pt x="70" y="21"/>
                  </a:cubicBezTo>
                  <a:cubicBezTo>
                    <a:pt x="72" y="23"/>
                    <a:pt x="73" y="25"/>
                    <a:pt x="75" y="27"/>
                  </a:cubicBezTo>
                  <a:cubicBezTo>
                    <a:pt x="74" y="27"/>
                    <a:pt x="73" y="27"/>
                    <a:pt x="72" y="27"/>
                  </a:cubicBezTo>
                  <a:cubicBezTo>
                    <a:pt x="71" y="27"/>
                    <a:pt x="69" y="28"/>
                    <a:pt x="68" y="28"/>
                  </a:cubicBezTo>
                  <a:cubicBezTo>
                    <a:pt x="68" y="28"/>
                    <a:pt x="68" y="27"/>
                    <a:pt x="68" y="27"/>
                  </a:cubicBezTo>
                  <a:cubicBezTo>
                    <a:pt x="68" y="27"/>
                    <a:pt x="68" y="26"/>
                    <a:pt x="68" y="26"/>
                  </a:cubicBezTo>
                  <a:cubicBezTo>
                    <a:pt x="68" y="26"/>
                    <a:pt x="68" y="26"/>
                    <a:pt x="68" y="26"/>
                  </a:cubicBezTo>
                  <a:close/>
                  <a:moveTo>
                    <a:pt x="73" y="19"/>
                  </a:moveTo>
                  <a:cubicBezTo>
                    <a:pt x="74" y="21"/>
                    <a:pt x="76" y="24"/>
                    <a:pt x="79" y="26"/>
                  </a:cubicBezTo>
                  <a:cubicBezTo>
                    <a:pt x="79" y="26"/>
                    <a:pt x="79" y="26"/>
                    <a:pt x="79" y="26"/>
                  </a:cubicBezTo>
                  <a:cubicBezTo>
                    <a:pt x="77" y="21"/>
                    <a:pt x="73" y="16"/>
                    <a:pt x="71" y="11"/>
                  </a:cubicBezTo>
                  <a:cubicBezTo>
                    <a:pt x="72" y="13"/>
                    <a:pt x="74" y="16"/>
                    <a:pt x="76" y="18"/>
                  </a:cubicBezTo>
                  <a:cubicBezTo>
                    <a:pt x="77" y="20"/>
                    <a:pt x="79" y="22"/>
                    <a:pt x="81" y="25"/>
                  </a:cubicBezTo>
                  <a:cubicBezTo>
                    <a:pt x="81" y="25"/>
                    <a:pt x="81" y="25"/>
                    <a:pt x="81" y="25"/>
                  </a:cubicBezTo>
                  <a:cubicBezTo>
                    <a:pt x="80" y="26"/>
                    <a:pt x="80" y="26"/>
                    <a:pt x="79" y="27"/>
                  </a:cubicBezTo>
                  <a:cubicBezTo>
                    <a:pt x="78" y="27"/>
                    <a:pt x="77" y="27"/>
                    <a:pt x="76" y="27"/>
                  </a:cubicBezTo>
                  <a:cubicBezTo>
                    <a:pt x="74" y="22"/>
                    <a:pt x="70" y="18"/>
                    <a:pt x="68" y="13"/>
                  </a:cubicBezTo>
                  <a:cubicBezTo>
                    <a:pt x="67" y="10"/>
                    <a:pt x="70" y="15"/>
                    <a:pt x="70" y="15"/>
                  </a:cubicBezTo>
                  <a:cubicBezTo>
                    <a:pt x="71" y="16"/>
                    <a:pt x="72" y="17"/>
                    <a:pt x="73" y="19"/>
                  </a:cubicBezTo>
                  <a:close/>
                  <a:moveTo>
                    <a:pt x="81" y="24"/>
                  </a:moveTo>
                  <a:cubicBezTo>
                    <a:pt x="79" y="19"/>
                    <a:pt x="77" y="16"/>
                    <a:pt x="74" y="11"/>
                  </a:cubicBezTo>
                  <a:cubicBezTo>
                    <a:pt x="73" y="10"/>
                    <a:pt x="73" y="11"/>
                    <a:pt x="74" y="11"/>
                  </a:cubicBezTo>
                  <a:cubicBezTo>
                    <a:pt x="75" y="13"/>
                    <a:pt x="77" y="14"/>
                    <a:pt x="78" y="15"/>
                  </a:cubicBezTo>
                  <a:cubicBezTo>
                    <a:pt x="79" y="17"/>
                    <a:pt x="80" y="19"/>
                    <a:pt x="81" y="21"/>
                  </a:cubicBezTo>
                  <a:cubicBezTo>
                    <a:pt x="81" y="22"/>
                    <a:pt x="81" y="23"/>
                    <a:pt x="81" y="24"/>
                  </a:cubicBezTo>
                  <a:close/>
                  <a:moveTo>
                    <a:pt x="80" y="18"/>
                  </a:moveTo>
                  <a:cubicBezTo>
                    <a:pt x="79" y="17"/>
                    <a:pt x="78" y="15"/>
                    <a:pt x="77" y="14"/>
                  </a:cubicBezTo>
                  <a:cubicBezTo>
                    <a:pt x="76" y="13"/>
                    <a:pt x="75" y="12"/>
                    <a:pt x="74" y="10"/>
                  </a:cubicBezTo>
                  <a:cubicBezTo>
                    <a:pt x="74" y="10"/>
                    <a:pt x="75" y="10"/>
                    <a:pt x="75" y="10"/>
                  </a:cubicBezTo>
                  <a:cubicBezTo>
                    <a:pt x="75" y="10"/>
                    <a:pt x="75" y="10"/>
                    <a:pt x="75" y="10"/>
                  </a:cubicBezTo>
                  <a:cubicBezTo>
                    <a:pt x="77" y="12"/>
                    <a:pt x="78" y="14"/>
                    <a:pt x="79" y="16"/>
                  </a:cubicBezTo>
                  <a:cubicBezTo>
                    <a:pt x="80" y="17"/>
                    <a:pt x="83" y="22"/>
                    <a:pt x="80" y="18"/>
                  </a:cubicBezTo>
                  <a:close/>
                  <a:moveTo>
                    <a:pt x="73" y="10"/>
                  </a:moveTo>
                  <a:cubicBezTo>
                    <a:pt x="74" y="13"/>
                    <a:pt x="75" y="14"/>
                    <a:pt x="77" y="16"/>
                  </a:cubicBezTo>
                  <a:cubicBezTo>
                    <a:pt x="78" y="19"/>
                    <a:pt x="79" y="21"/>
                    <a:pt x="80" y="23"/>
                  </a:cubicBezTo>
                  <a:cubicBezTo>
                    <a:pt x="78" y="19"/>
                    <a:pt x="75" y="15"/>
                    <a:pt x="71" y="11"/>
                  </a:cubicBezTo>
                  <a:cubicBezTo>
                    <a:pt x="72" y="11"/>
                    <a:pt x="72" y="11"/>
                    <a:pt x="73" y="10"/>
                  </a:cubicBezTo>
                  <a:close/>
                  <a:moveTo>
                    <a:pt x="70" y="11"/>
                  </a:moveTo>
                  <a:cubicBezTo>
                    <a:pt x="72" y="16"/>
                    <a:pt x="76" y="20"/>
                    <a:pt x="78" y="25"/>
                  </a:cubicBezTo>
                  <a:cubicBezTo>
                    <a:pt x="77" y="22"/>
                    <a:pt x="74" y="20"/>
                    <a:pt x="73" y="17"/>
                  </a:cubicBezTo>
                  <a:cubicBezTo>
                    <a:pt x="71" y="15"/>
                    <a:pt x="70" y="13"/>
                    <a:pt x="68" y="12"/>
                  </a:cubicBezTo>
                  <a:cubicBezTo>
                    <a:pt x="69" y="11"/>
                    <a:pt x="70" y="11"/>
                    <a:pt x="70" y="11"/>
                  </a:cubicBezTo>
                  <a:close/>
                  <a:moveTo>
                    <a:pt x="75" y="26"/>
                  </a:moveTo>
                  <a:cubicBezTo>
                    <a:pt x="76" y="29"/>
                    <a:pt x="73" y="23"/>
                    <a:pt x="72" y="23"/>
                  </a:cubicBezTo>
                  <a:cubicBezTo>
                    <a:pt x="71" y="21"/>
                    <a:pt x="70" y="20"/>
                    <a:pt x="69" y="18"/>
                  </a:cubicBezTo>
                  <a:cubicBezTo>
                    <a:pt x="68" y="16"/>
                    <a:pt x="67" y="14"/>
                    <a:pt x="65" y="12"/>
                  </a:cubicBezTo>
                  <a:cubicBezTo>
                    <a:pt x="66" y="12"/>
                    <a:pt x="67" y="12"/>
                    <a:pt x="67" y="12"/>
                  </a:cubicBezTo>
                  <a:cubicBezTo>
                    <a:pt x="69" y="17"/>
                    <a:pt x="72" y="21"/>
                    <a:pt x="75" y="26"/>
                  </a:cubicBezTo>
                  <a:close/>
                  <a:moveTo>
                    <a:pt x="64" y="12"/>
                  </a:moveTo>
                  <a:cubicBezTo>
                    <a:pt x="66" y="17"/>
                    <a:pt x="68" y="22"/>
                    <a:pt x="71" y="26"/>
                  </a:cubicBezTo>
                  <a:cubicBezTo>
                    <a:pt x="68" y="21"/>
                    <a:pt x="65" y="17"/>
                    <a:pt x="62" y="13"/>
                  </a:cubicBezTo>
                  <a:cubicBezTo>
                    <a:pt x="63" y="13"/>
                    <a:pt x="64" y="13"/>
                    <a:pt x="64" y="12"/>
                  </a:cubicBezTo>
                  <a:close/>
                  <a:moveTo>
                    <a:pt x="43" y="18"/>
                  </a:moveTo>
                  <a:cubicBezTo>
                    <a:pt x="43" y="20"/>
                    <a:pt x="44" y="21"/>
                    <a:pt x="45" y="22"/>
                  </a:cubicBezTo>
                  <a:cubicBezTo>
                    <a:pt x="45" y="23"/>
                    <a:pt x="46" y="24"/>
                    <a:pt x="46" y="25"/>
                  </a:cubicBezTo>
                  <a:cubicBezTo>
                    <a:pt x="44" y="23"/>
                    <a:pt x="43" y="21"/>
                    <a:pt x="41" y="19"/>
                  </a:cubicBezTo>
                  <a:cubicBezTo>
                    <a:pt x="42" y="19"/>
                    <a:pt x="42" y="19"/>
                    <a:pt x="43" y="18"/>
                  </a:cubicBezTo>
                  <a:close/>
                  <a:moveTo>
                    <a:pt x="40" y="24"/>
                  </a:moveTo>
                  <a:cubicBezTo>
                    <a:pt x="40" y="23"/>
                    <a:pt x="37" y="19"/>
                    <a:pt x="39" y="22"/>
                  </a:cubicBezTo>
                  <a:cubicBezTo>
                    <a:pt x="41" y="24"/>
                    <a:pt x="43" y="26"/>
                    <a:pt x="45" y="28"/>
                  </a:cubicBezTo>
                  <a:cubicBezTo>
                    <a:pt x="45" y="28"/>
                    <a:pt x="45" y="28"/>
                    <a:pt x="45" y="28"/>
                  </a:cubicBezTo>
                  <a:cubicBezTo>
                    <a:pt x="44" y="25"/>
                    <a:pt x="43" y="21"/>
                    <a:pt x="41" y="19"/>
                  </a:cubicBezTo>
                  <a:cubicBezTo>
                    <a:pt x="43" y="22"/>
                    <a:pt x="45" y="25"/>
                    <a:pt x="47" y="27"/>
                  </a:cubicBezTo>
                  <a:cubicBezTo>
                    <a:pt x="47" y="28"/>
                    <a:pt x="47" y="27"/>
                    <a:pt x="47" y="27"/>
                  </a:cubicBezTo>
                  <a:cubicBezTo>
                    <a:pt x="46" y="24"/>
                    <a:pt x="45" y="22"/>
                    <a:pt x="44" y="19"/>
                  </a:cubicBezTo>
                  <a:cubicBezTo>
                    <a:pt x="45" y="22"/>
                    <a:pt x="48" y="25"/>
                    <a:pt x="50" y="28"/>
                  </a:cubicBezTo>
                  <a:cubicBezTo>
                    <a:pt x="50" y="28"/>
                    <a:pt x="50" y="28"/>
                    <a:pt x="50" y="27"/>
                  </a:cubicBezTo>
                  <a:cubicBezTo>
                    <a:pt x="50" y="26"/>
                    <a:pt x="49" y="24"/>
                    <a:pt x="48" y="22"/>
                  </a:cubicBezTo>
                  <a:cubicBezTo>
                    <a:pt x="47" y="21"/>
                    <a:pt x="47" y="19"/>
                    <a:pt x="46" y="18"/>
                  </a:cubicBezTo>
                  <a:cubicBezTo>
                    <a:pt x="49" y="21"/>
                    <a:pt x="51" y="25"/>
                    <a:pt x="54" y="28"/>
                  </a:cubicBezTo>
                  <a:cubicBezTo>
                    <a:pt x="50" y="28"/>
                    <a:pt x="46" y="28"/>
                    <a:pt x="43" y="28"/>
                  </a:cubicBezTo>
                  <a:cubicBezTo>
                    <a:pt x="43" y="28"/>
                    <a:pt x="43" y="28"/>
                    <a:pt x="43" y="28"/>
                  </a:cubicBezTo>
                  <a:cubicBezTo>
                    <a:pt x="42" y="27"/>
                    <a:pt x="41" y="25"/>
                    <a:pt x="40" y="24"/>
                  </a:cubicBezTo>
                  <a:close/>
                  <a:moveTo>
                    <a:pt x="88" y="18"/>
                  </a:moveTo>
                  <a:cubicBezTo>
                    <a:pt x="89" y="20"/>
                    <a:pt x="91" y="22"/>
                    <a:pt x="92" y="24"/>
                  </a:cubicBezTo>
                  <a:cubicBezTo>
                    <a:pt x="93" y="25"/>
                    <a:pt x="95" y="27"/>
                    <a:pt x="93" y="25"/>
                  </a:cubicBezTo>
                  <a:cubicBezTo>
                    <a:pt x="92" y="24"/>
                    <a:pt x="90" y="22"/>
                    <a:pt x="89" y="21"/>
                  </a:cubicBezTo>
                  <a:cubicBezTo>
                    <a:pt x="89" y="21"/>
                    <a:pt x="89" y="21"/>
                    <a:pt x="89" y="22"/>
                  </a:cubicBezTo>
                  <a:cubicBezTo>
                    <a:pt x="89" y="23"/>
                    <a:pt x="90" y="24"/>
                    <a:pt x="91" y="26"/>
                  </a:cubicBezTo>
                  <a:cubicBezTo>
                    <a:pt x="91" y="25"/>
                    <a:pt x="89" y="24"/>
                    <a:pt x="88" y="24"/>
                  </a:cubicBezTo>
                  <a:cubicBezTo>
                    <a:pt x="88" y="24"/>
                    <a:pt x="88" y="24"/>
                    <a:pt x="88" y="24"/>
                  </a:cubicBezTo>
                  <a:cubicBezTo>
                    <a:pt x="89" y="25"/>
                    <a:pt x="90" y="27"/>
                    <a:pt x="88" y="26"/>
                  </a:cubicBezTo>
                  <a:cubicBezTo>
                    <a:pt x="87" y="26"/>
                    <a:pt x="87" y="26"/>
                    <a:pt x="87" y="27"/>
                  </a:cubicBezTo>
                  <a:cubicBezTo>
                    <a:pt x="88" y="27"/>
                    <a:pt x="89" y="27"/>
                    <a:pt x="89" y="27"/>
                  </a:cubicBezTo>
                  <a:cubicBezTo>
                    <a:pt x="88" y="27"/>
                    <a:pt x="87" y="27"/>
                    <a:pt x="87" y="27"/>
                  </a:cubicBezTo>
                  <a:cubicBezTo>
                    <a:pt x="88" y="24"/>
                    <a:pt x="88" y="21"/>
                    <a:pt x="88" y="18"/>
                  </a:cubicBezTo>
                  <a:close/>
                  <a:moveTo>
                    <a:pt x="120" y="28"/>
                  </a:moveTo>
                  <a:cubicBezTo>
                    <a:pt x="120" y="27"/>
                    <a:pt x="119" y="26"/>
                    <a:pt x="118" y="25"/>
                  </a:cubicBezTo>
                  <a:cubicBezTo>
                    <a:pt x="116" y="22"/>
                    <a:pt x="115" y="19"/>
                    <a:pt x="112" y="16"/>
                  </a:cubicBezTo>
                  <a:cubicBezTo>
                    <a:pt x="111" y="14"/>
                    <a:pt x="110" y="12"/>
                    <a:pt x="108" y="11"/>
                  </a:cubicBezTo>
                  <a:cubicBezTo>
                    <a:pt x="107" y="9"/>
                    <a:pt x="106" y="8"/>
                    <a:pt x="105" y="7"/>
                  </a:cubicBezTo>
                  <a:cubicBezTo>
                    <a:pt x="105" y="6"/>
                    <a:pt x="105" y="6"/>
                    <a:pt x="104" y="5"/>
                  </a:cubicBezTo>
                  <a:cubicBezTo>
                    <a:pt x="105" y="5"/>
                    <a:pt x="105" y="6"/>
                    <a:pt x="106" y="7"/>
                  </a:cubicBezTo>
                  <a:cubicBezTo>
                    <a:pt x="109" y="10"/>
                    <a:pt x="113" y="13"/>
                    <a:pt x="115" y="16"/>
                  </a:cubicBezTo>
                  <a:cubicBezTo>
                    <a:pt x="119" y="21"/>
                    <a:pt x="123" y="24"/>
                    <a:pt x="126" y="28"/>
                  </a:cubicBezTo>
                  <a:cubicBezTo>
                    <a:pt x="124" y="28"/>
                    <a:pt x="122" y="28"/>
                    <a:pt x="120" y="28"/>
                  </a:cubicBezTo>
                  <a:close/>
                  <a:moveTo>
                    <a:pt x="131" y="27"/>
                  </a:moveTo>
                  <a:cubicBezTo>
                    <a:pt x="129" y="23"/>
                    <a:pt x="126" y="20"/>
                    <a:pt x="122" y="16"/>
                  </a:cubicBezTo>
                  <a:cubicBezTo>
                    <a:pt x="119" y="12"/>
                    <a:pt x="115" y="7"/>
                    <a:pt x="112" y="4"/>
                  </a:cubicBezTo>
                  <a:cubicBezTo>
                    <a:pt x="116" y="8"/>
                    <a:pt x="121" y="11"/>
                    <a:pt x="124" y="16"/>
                  </a:cubicBezTo>
                  <a:cubicBezTo>
                    <a:pt x="128" y="19"/>
                    <a:pt x="131" y="24"/>
                    <a:pt x="135" y="27"/>
                  </a:cubicBezTo>
                  <a:cubicBezTo>
                    <a:pt x="135" y="27"/>
                    <a:pt x="135" y="27"/>
                    <a:pt x="135" y="27"/>
                  </a:cubicBezTo>
                  <a:cubicBezTo>
                    <a:pt x="134" y="27"/>
                    <a:pt x="133" y="28"/>
                    <a:pt x="132" y="28"/>
                  </a:cubicBezTo>
                  <a:cubicBezTo>
                    <a:pt x="132" y="28"/>
                    <a:pt x="132" y="28"/>
                    <a:pt x="131" y="27"/>
                  </a:cubicBezTo>
                  <a:close/>
                  <a:moveTo>
                    <a:pt x="135" y="27"/>
                  </a:moveTo>
                  <a:cubicBezTo>
                    <a:pt x="135" y="27"/>
                    <a:pt x="135" y="27"/>
                    <a:pt x="135" y="27"/>
                  </a:cubicBezTo>
                  <a:cubicBezTo>
                    <a:pt x="133" y="22"/>
                    <a:pt x="129" y="19"/>
                    <a:pt x="126" y="16"/>
                  </a:cubicBezTo>
                  <a:cubicBezTo>
                    <a:pt x="125" y="14"/>
                    <a:pt x="124" y="13"/>
                    <a:pt x="122" y="11"/>
                  </a:cubicBezTo>
                  <a:cubicBezTo>
                    <a:pt x="123" y="12"/>
                    <a:pt x="124" y="13"/>
                    <a:pt x="125" y="13"/>
                  </a:cubicBezTo>
                  <a:cubicBezTo>
                    <a:pt x="127" y="15"/>
                    <a:pt x="129" y="18"/>
                    <a:pt x="131" y="20"/>
                  </a:cubicBezTo>
                  <a:cubicBezTo>
                    <a:pt x="133" y="22"/>
                    <a:pt x="135" y="24"/>
                    <a:pt x="137" y="27"/>
                  </a:cubicBezTo>
                  <a:cubicBezTo>
                    <a:pt x="137" y="27"/>
                    <a:pt x="136" y="27"/>
                    <a:pt x="135" y="27"/>
                  </a:cubicBezTo>
                  <a:close/>
                  <a:moveTo>
                    <a:pt x="132" y="19"/>
                  </a:moveTo>
                  <a:cubicBezTo>
                    <a:pt x="129" y="16"/>
                    <a:pt x="127" y="12"/>
                    <a:pt x="124" y="9"/>
                  </a:cubicBezTo>
                  <a:cubicBezTo>
                    <a:pt x="125" y="10"/>
                    <a:pt x="126" y="12"/>
                    <a:pt x="128" y="13"/>
                  </a:cubicBezTo>
                  <a:cubicBezTo>
                    <a:pt x="131" y="17"/>
                    <a:pt x="135" y="21"/>
                    <a:pt x="139" y="24"/>
                  </a:cubicBezTo>
                  <a:cubicBezTo>
                    <a:pt x="139" y="24"/>
                    <a:pt x="140" y="24"/>
                    <a:pt x="140" y="24"/>
                  </a:cubicBezTo>
                  <a:cubicBezTo>
                    <a:pt x="138" y="20"/>
                    <a:pt x="135" y="16"/>
                    <a:pt x="132" y="13"/>
                  </a:cubicBezTo>
                  <a:cubicBezTo>
                    <a:pt x="130" y="11"/>
                    <a:pt x="129" y="9"/>
                    <a:pt x="128" y="7"/>
                  </a:cubicBezTo>
                  <a:cubicBezTo>
                    <a:pt x="127" y="6"/>
                    <a:pt x="126" y="5"/>
                    <a:pt x="125" y="4"/>
                  </a:cubicBezTo>
                  <a:cubicBezTo>
                    <a:pt x="124" y="2"/>
                    <a:pt x="125" y="4"/>
                    <a:pt x="126" y="5"/>
                  </a:cubicBezTo>
                  <a:cubicBezTo>
                    <a:pt x="129" y="8"/>
                    <a:pt x="132" y="12"/>
                    <a:pt x="135" y="16"/>
                  </a:cubicBezTo>
                  <a:cubicBezTo>
                    <a:pt x="137" y="19"/>
                    <a:pt x="139" y="22"/>
                    <a:pt x="142" y="25"/>
                  </a:cubicBezTo>
                  <a:cubicBezTo>
                    <a:pt x="143" y="25"/>
                    <a:pt x="143" y="24"/>
                    <a:pt x="143" y="24"/>
                  </a:cubicBezTo>
                  <a:cubicBezTo>
                    <a:pt x="140" y="21"/>
                    <a:pt x="138" y="17"/>
                    <a:pt x="136" y="14"/>
                  </a:cubicBezTo>
                  <a:cubicBezTo>
                    <a:pt x="134" y="12"/>
                    <a:pt x="133" y="10"/>
                    <a:pt x="131" y="8"/>
                  </a:cubicBezTo>
                  <a:cubicBezTo>
                    <a:pt x="130" y="7"/>
                    <a:pt x="130" y="6"/>
                    <a:pt x="129" y="5"/>
                  </a:cubicBezTo>
                  <a:cubicBezTo>
                    <a:pt x="129" y="6"/>
                    <a:pt x="127" y="3"/>
                    <a:pt x="127" y="3"/>
                  </a:cubicBezTo>
                  <a:cubicBezTo>
                    <a:pt x="127" y="3"/>
                    <a:pt x="127" y="3"/>
                    <a:pt x="127" y="3"/>
                  </a:cubicBezTo>
                  <a:cubicBezTo>
                    <a:pt x="127" y="3"/>
                    <a:pt x="127" y="3"/>
                    <a:pt x="127" y="3"/>
                  </a:cubicBezTo>
                  <a:cubicBezTo>
                    <a:pt x="130" y="6"/>
                    <a:pt x="133" y="9"/>
                    <a:pt x="136" y="12"/>
                  </a:cubicBezTo>
                  <a:cubicBezTo>
                    <a:pt x="140" y="16"/>
                    <a:pt x="143" y="20"/>
                    <a:pt x="146" y="24"/>
                  </a:cubicBezTo>
                  <a:cubicBezTo>
                    <a:pt x="146" y="24"/>
                    <a:pt x="146" y="24"/>
                    <a:pt x="146" y="24"/>
                  </a:cubicBezTo>
                  <a:cubicBezTo>
                    <a:pt x="143" y="25"/>
                    <a:pt x="141" y="26"/>
                    <a:pt x="138" y="27"/>
                  </a:cubicBezTo>
                  <a:cubicBezTo>
                    <a:pt x="137" y="23"/>
                    <a:pt x="134" y="21"/>
                    <a:pt x="132" y="19"/>
                  </a:cubicBezTo>
                  <a:close/>
                  <a:moveTo>
                    <a:pt x="134" y="10"/>
                  </a:moveTo>
                  <a:cubicBezTo>
                    <a:pt x="132" y="7"/>
                    <a:pt x="130" y="5"/>
                    <a:pt x="128" y="2"/>
                  </a:cubicBezTo>
                  <a:cubicBezTo>
                    <a:pt x="128" y="2"/>
                    <a:pt x="129" y="2"/>
                    <a:pt x="130" y="2"/>
                  </a:cubicBezTo>
                  <a:cubicBezTo>
                    <a:pt x="132" y="6"/>
                    <a:pt x="134" y="9"/>
                    <a:pt x="137" y="12"/>
                  </a:cubicBezTo>
                  <a:cubicBezTo>
                    <a:pt x="136" y="11"/>
                    <a:pt x="135" y="10"/>
                    <a:pt x="134" y="10"/>
                  </a:cubicBezTo>
                  <a:close/>
                  <a:moveTo>
                    <a:pt x="134" y="2"/>
                  </a:moveTo>
                  <a:cubicBezTo>
                    <a:pt x="136" y="6"/>
                    <a:pt x="139" y="10"/>
                    <a:pt x="141" y="13"/>
                  </a:cubicBezTo>
                  <a:cubicBezTo>
                    <a:pt x="142" y="14"/>
                    <a:pt x="143" y="15"/>
                    <a:pt x="143" y="16"/>
                  </a:cubicBezTo>
                  <a:cubicBezTo>
                    <a:pt x="139" y="11"/>
                    <a:pt x="136" y="6"/>
                    <a:pt x="131" y="2"/>
                  </a:cubicBezTo>
                  <a:cubicBezTo>
                    <a:pt x="132" y="2"/>
                    <a:pt x="133" y="2"/>
                    <a:pt x="134" y="2"/>
                  </a:cubicBezTo>
                  <a:close/>
                  <a:moveTo>
                    <a:pt x="138" y="3"/>
                  </a:moveTo>
                  <a:cubicBezTo>
                    <a:pt x="139" y="5"/>
                    <a:pt x="141" y="8"/>
                    <a:pt x="143" y="10"/>
                  </a:cubicBezTo>
                  <a:cubicBezTo>
                    <a:pt x="144" y="12"/>
                    <a:pt x="146" y="13"/>
                    <a:pt x="147" y="15"/>
                  </a:cubicBezTo>
                  <a:cubicBezTo>
                    <a:pt x="148" y="16"/>
                    <a:pt x="148" y="17"/>
                    <a:pt x="148" y="17"/>
                  </a:cubicBezTo>
                  <a:cubicBezTo>
                    <a:pt x="149" y="17"/>
                    <a:pt x="149" y="18"/>
                    <a:pt x="149" y="18"/>
                  </a:cubicBezTo>
                  <a:cubicBezTo>
                    <a:pt x="149" y="18"/>
                    <a:pt x="148" y="17"/>
                    <a:pt x="148" y="17"/>
                  </a:cubicBezTo>
                  <a:cubicBezTo>
                    <a:pt x="145" y="14"/>
                    <a:pt x="143" y="11"/>
                    <a:pt x="140" y="8"/>
                  </a:cubicBezTo>
                  <a:cubicBezTo>
                    <a:pt x="138" y="6"/>
                    <a:pt x="137" y="4"/>
                    <a:pt x="135" y="3"/>
                  </a:cubicBezTo>
                  <a:cubicBezTo>
                    <a:pt x="136" y="3"/>
                    <a:pt x="137" y="3"/>
                    <a:pt x="138" y="3"/>
                  </a:cubicBezTo>
                  <a:close/>
                  <a:moveTo>
                    <a:pt x="141" y="3"/>
                  </a:moveTo>
                  <a:cubicBezTo>
                    <a:pt x="141" y="4"/>
                    <a:pt x="142" y="6"/>
                    <a:pt x="143" y="7"/>
                  </a:cubicBezTo>
                  <a:cubicBezTo>
                    <a:pt x="142" y="6"/>
                    <a:pt x="140" y="4"/>
                    <a:pt x="139" y="3"/>
                  </a:cubicBezTo>
                  <a:cubicBezTo>
                    <a:pt x="139" y="3"/>
                    <a:pt x="140" y="3"/>
                    <a:pt x="140" y="3"/>
                  </a:cubicBezTo>
                  <a:cubicBezTo>
                    <a:pt x="140" y="3"/>
                    <a:pt x="140" y="3"/>
                    <a:pt x="141" y="3"/>
                  </a:cubicBezTo>
                  <a:close/>
                  <a:moveTo>
                    <a:pt x="144" y="4"/>
                  </a:moveTo>
                  <a:cubicBezTo>
                    <a:pt x="146" y="6"/>
                    <a:pt x="147" y="7"/>
                    <a:pt x="148" y="9"/>
                  </a:cubicBezTo>
                  <a:cubicBezTo>
                    <a:pt x="149" y="9"/>
                    <a:pt x="150" y="10"/>
                    <a:pt x="150" y="11"/>
                  </a:cubicBezTo>
                  <a:cubicBezTo>
                    <a:pt x="151" y="12"/>
                    <a:pt x="154" y="14"/>
                    <a:pt x="150" y="11"/>
                  </a:cubicBezTo>
                  <a:cubicBezTo>
                    <a:pt x="148" y="9"/>
                    <a:pt x="145" y="6"/>
                    <a:pt x="143" y="4"/>
                  </a:cubicBezTo>
                  <a:cubicBezTo>
                    <a:pt x="143" y="4"/>
                    <a:pt x="144" y="4"/>
                    <a:pt x="144" y="4"/>
                  </a:cubicBezTo>
                  <a:close/>
                  <a:moveTo>
                    <a:pt x="78" y="9"/>
                  </a:moveTo>
                  <a:cubicBezTo>
                    <a:pt x="80" y="12"/>
                    <a:pt x="81" y="16"/>
                    <a:pt x="81" y="19"/>
                  </a:cubicBezTo>
                  <a:cubicBezTo>
                    <a:pt x="80" y="16"/>
                    <a:pt x="78" y="13"/>
                    <a:pt x="76" y="10"/>
                  </a:cubicBezTo>
                  <a:cubicBezTo>
                    <a:pt x="76" y="10"/>
                    <a:pt x="77" y="10"/>
                    <a:pt x="77" y="10"/>
                  </a:cubicBezTo>
                  <a:cubicBezTo>
                    <a:pt x="77" y="9"/>
                    <a:pt x="78" y="9"/>
                    <a:pt x="78" y="9"/>
                  </a:cubicBezTo>
                  <a:close/>
                  <a:moveTo>
                    <a:pt x="5" y="34"/>
                  </a:moveTo>
                  <a:cubicBezTo>
                    <a:pt x="6" y="33"/>
                    <a:pt x="7" y="32"/>
                    <a:pt x="8" y="31"/>
                  </a:cubicBezTo>
                  <a:cubicBezTo>
                    <a:pt x="10" y="29"/>
                    <a:pt x="10" y="26"/>
                    <a:pt x="11" y="24"/>
                  </a:cubicBezTo>
                  <a:cubicBezTo>
                    <a:pt x="17" y="23"/>
                    <a:pt x="23" y="23"/>
                    <a:pt x="29" y="23"/>
                  </a:cubicBezTo>
                  <a:cubicBezTo>
                    <a:pt x="30" y="25"/>
                    <a:pt x="31" y="27"/>
                    <a:pt x="31" y="29"/>
                  </a:cubicBezTo>
                  <a:cubicBezTo>
                    <a:pt x="25" y="32"/>
                    <a:pt x="20" y="36"/>
                    <a:pt x="13" y="38"/>
                  </a:cubicBezTo>
                  <a:cubicBezTo>
                    <a:pt x="12" y="35"/>
                    <a:pt x="9" y="34"/>
                    <a:pt x="5" y="34"/>
                  </a:cubicBezTo>
                  <a:close/>
                  <a:moveTo>
                    <a:pt x="33" y="29"/>
                  </a:moveTo>
                  <a:cubicBezTo>
                    <a:pt x="33" y="29"/>
                    <a:pt x="33" y="29"/>
                    <a:pt x="33" y="29"/>
                  </a:cubicBezTo>
                  <a:cubicBezTo>
                    <a:pt x="33" y="29"/>
                    <a:pt x="34" y="28"/>
                    <a:pt x="33" y="28"/>
                  </a:cubicBezTo>
                  <a:cubicBezTo>
                    <a:pt x="33" y="28"/>
                    <a:pt x="33" y="27"/>
                    <a:pt x="32" y="26"/>
                  </a:cubicBezTo>
                  <a:cubicBezTo>
                    <a:pt x="32" y="26"/>
                    <a:pt x="32" y="26"/>
                    <a:pt x="32" y="26"/>
                  </a:cubicBezTo>
                  <a:cubicBezTo>
                    <a:pt x="32" y="26"/>
                    <a:pt x="32" y="26"/>
                    <a:pt x="33" y="26"/>
                  </a:cubicBezTo>
                  <a:cubicBezTo>
                    <a:pt x="33" y="27"/>
                    <a:pt x="34" y="28"/>
                    <a:pt x="34" y="29"/>
                  </a:cubicBezTo>
                  <a:cubicBezTo>
                    <a:pt x="35" y="29"/>
                    <a:pt x="35" y="29"/>
                    <a:pt x="35" y="28"/>
                  </a:cubicBezTo>
                  <a:cubicBezTo>
                    <a:pt x="35" y="27"/>
                    <a:pt x="34" y="23"/>
                    <a:pt x="32" y="22"/>
                  </a:cubicBezTo>
                  <a:cubicBezTo>
                    <a:pt x="34" y="24"/>
                    <a:pt x="35" y="26"/>
                    <a:pt x="37" y="28"/>
                  </a:cubicBezTo>
                  <a:cubicBezTo>
                    <a:pt x="37" y="28"/>
                    <a:pt x="37" y="28"/>
                    <a:pt x="37" y="28"/>
                  </a:cubicBezTo>
                  <a:cubicBezTo>
                    <a:pt x="37" y="27"/>
                    <a:pt x="36" y="26"/>
                    <a:pt x="36" y="24"/>
                  </a:cubicBezTo>
                  <a:cubicBezTo>
                    <a:pt x="35" y="23"/>
                    <a:pt x="33" y="20"/>
                    <a:pt x="36" y="23"/>
                  </a:cubicBezTo>
                  <a:cubicBezTo>
                    <a:pt x="37" y="25"/>
                    <a:pt x="38" y="27"/>
                    <a:pt x="39" y="28"/>
                  </a:cubicBezTo>
                  <a:cubicBezTo>
                    <a:pt x="40" y="28"/>
                    <a:pt x="40" y="28"/>
                    <a:pt x="40" y="28"/>
                  </a:cubicBezTo>
                  <a:cubicBezTo>
                    <a:pt x="39" y="26"/>
                    <a:pt x="38" y="23"/>
                    <a:pt x="37" y="22"/>
                  </a:cubicBezTo>
                  <a:cubicBezTo>
                    <a:pt x="39" y="24"/>
                    <a:pt x="40" y="26"/>
                    <a:pt x="42" y="28"/>
                  </a:cubicBezTo>
                  <a:cubicBezTo>
                    <a:pt x="39" y="29"/>
                    <a:pt x="36" y="29"/>
                    <a:pt x="33" y="29"/>
                  </a:cubicBezTo>
                  <a:close/>
                  <a:moveTo>
                    <a:pt x="146" y="24"/>
                  </a:moveTo>
                  <a:cubicBezTo>
                    <a:pt x="146" y="24"/>
                    <a:pt x="146" y="24"/>
                    <a:pt x="146" y="24"/>
                  </a:cubicBezTo>
                  <a:cubicBezTo>
                    <a:pt x="144" y="20"/>
                    <a:pt x="141" y="17"/>
                    <a:pt x="138" y="13"/>
                  </a:cubicBezTo>
                  <a:cubicBezTo>
                    <a:pt x="137" y="11"/>
                    <a:pt x="135" y="9"/>
                    <a:pt x="134" y="7"/>
                  </a:cubicBezTo>
                  <a:cubicBezTo>
                    <a:pt x="133" y="6"/>
                    <a:pt x="132" y="5"/>
                    <a:pt x="131" y="4"/>
                  </a:cubicBezTo>
                  <a:cubicBezTo>
                    <a:pt x="131" y="3"/>
                    <a:pt x="130" y="2"/>
                    <a:pt x="131" y="3"/>
                  </a:cubicBezTo>
                  <a:cubicBezTo>
                    <a:pt x="138" y="8"/>
                    <a:pt x="142" y="15"/>
                    <a:pt x="147" y="21"/>
                  </a:cubicBezTo>
                  <a:cubicBezTo>
                    <a:pt x="147" y="21"/>
                    <a:pt x="147" y="21"/>
                    <a:pt x="147" y="21"/>
                  </a:cubicBezTo>
                  <a:cubicBezTo>
                    <a:pt x="148" y="21"/>
                    <a:pt x="148" y="22"/>
                    <a:pt x="148" y="22"/>
                  </a:cubicBezTo>
                  <a:cubicBezTo>
                    <a:pt x="148" y="22"/>
                    <a:pt x="148" y="22"/>
                    <a:pt x="149" y="22"/>
                  </a:cubicBezTo>
                  <a:cubicBezTo>
                    <a:pt x="148" y="23"/>
                    <a:pt x="147" y="23"/>
                    <a:pt x="146" y="24"/>
                  </a:cubicBezTo>
                  <a:close/>
                  <a:moveTo>
                    <a:pt x="151" y="19"/>
                  </a:moveTo>
                  <a:cubicBezTo>
                    <a:pt x="151" y="20"/>
                    <a:pt x="150" y="21"/>
                    <a:pt x="149" y="22"/>
                  </a:cubicBezTo>
                  <a:cubicBezTo>
                    <a:pt x="149" y="22"/>
                    <a:pt x="149" y="22"/>
                    <a:pt x="149" y="22"/>
                  </a:cubicBezTo>
                  <a:cubicBezTo>
                    <a:pt x="146" y="18"/>
                    <a:pt x="143" y="15"/>
                    <a:pt x="141" y="12"/>
                  </a:cubicBezTo>
                  <a:cubicBezTo>
                    <a:pt x="140" y="10"/>
                    <a:pt x="139" y="9"/>
                    <a:pt x="138" y="7"/>
                  </a:cubicBezTo>
                  <a:cubicBezTo>
                    <a:pt x="137" y="6"/>
                    <a:pt x="137" y="6"/>
                    <a:pt x="136" y="5"/>
                  </a:cubicBezTo>
                  <a:cubicBezTo>
                    <a:pt x="136" y="5"/>
                    <a:pt x="134" y="2"/>
                    <a:pt x="135" y="3"/>
                  </a:cubicBezTo>
                  <a:cubicBezTo>
                    <a:pt x="138" y="5"/>
                    <a:pt x="139" y="8"/>
                    <a:pt x="141" y="10"/>
                  </a:cubicBezTo>
                  <a:cubicBezTo>
                    <a:pt x="144" y="13"/>
                    <a:pt x="147" y="16"/>
                    <a:pt x="150" y="19"/>
                  </a:cubicBezTo>
                  <a:cubicBezTo>
                    <a:pt x="150" y="20"/>
                    <a:pt x="150" y="19"/>
                    <a:pt x="150" y="19"/>
                  </a:cubicBezTo>
                  <a:cubicBezTo>
                    <a:pt x="147" y="13"/>
                    <a:pt x="142" y="8"/>
                    <a:pt x="138" y="3"/>
                  </a:cubicBezTo>
                  <a:cubicBezTo>
                    <a:pt x="138" y="3"/>
                    <a:pt x="138" y="3"/>
                    <a:pt x="138" y="3"/>
                  </a:cubicBezTo>
                  <a:cubicBezTo>
                    <a:pt x="140" y="5"/>
                    <a:pt x="143" y="7"/>
                    <a:pt x="144" y="9"/>
                  </a:cubicBezTo>
                  <a:cubicBezTo>
                    <a:pt x="146" y="11"/>
                    <a:pt x="148" y="13"/>
                    <a:pt x="149" y="14"/>
                  </a:cubicBezTo>
                  <a:cubicBezTo>
                    <a:pt x="149" y="16"/>
                    <a:pt x="150" y="16"/>
                    <a:pt x="150" y="16"/>
                  </a:cubicBezTo>
                  <a:cubicBezTo>
                    <a:pt x="151" y="16"/>
                    <a:pt x="151" y="17"/>
                    <a:pt x="151" y="17"/>
                  </a:cubicBezTo>
                  <a:cubicBezTo>
                    <a:pt x="151" y="17"/>
                    <a:pt x="152" y="17"/>
                    <a:pt x="151" y="17"/>
                  </a:cubicBezTo>
                  <a:cubicBezTo>
                    <a:pt x="148" y="12"/>
                    <a:pt x="144" y="8"/>
                    <a:pt x="141" y="3"/>
                  </a:cubicBezTo>
                  <a:cubicBezTo>
                    <a:pt x="141" y="3"/>
                    <a:pt x="142" y="3"/>
                    <a:pt x="142" y="3"/>
                  </a:cubicBezTo>
                  <a:cubicBezTo>
                    <a:pt x="142" y="4"/>
                    <a:pt x="143" y="5"/>
                    <a:pt x="144" y="5"/>
                  </a:cubicBezTo>
                  <a:cubicBezTo>
                    <a:pt x="145" y="6"/>
                    <a:pt x="146" y="8"/>
                    <a:pt x="147" y="9"/>
                  </a:cubicBezTo>
                  <a:cubicBezTo>
                    <a:pt x="149" y="11"/>
                    <a:pt x="150" y="12"/>
                    <a:pt x="153" y="14"/>
                  </a:cubicBezTo>
                  <a:cubicBezTo>
                    <a:pt x="153" y="14"/>
                    <a:pt x="153" y="14"/>
                    <a:pt x="153" y="13"/>
                  </a:cubicBezTo>
                  <a:cubicBezTo>
                    <a:pt x="150" y="11"/>
                    <a:pt x="148" y="7"/>
                    <a:pt x="146" y="5"/>
                  </a:cubicBezTo>
                  <a:cubicBezTo>
                    <a:pt x="151" y="7"/>
                    <a:pt x="156" y="12"/>
                    <a:pt x="151" y="19"/>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30"/>
            <p:cNvSpPr/>
            <p:nvPr/>
          </p:nvSpPr>
          <p:spPr bwMode="auto">
            <a:xfrm>
              <a:off x="8558458" y="3174434"/>
              <a:ext cx="34925" cy="15875"/>
            </a:xfrm>
            <a:custGeom>
              <a:avLst/>
              <a:gdLst>
                <a:gd name="T0" fmla="*/ 7 w 8"/>
                <a:gd name="T1" fmla="*/ 2 h 4"/>
                <a:gd name="T2" fmla="*/ 7 w 8"/>
                <a:gd name="T3" fmla="*/ 0 h 4"/>
                <a:gd name="T4" fmla="*/ 2 w 8"/>
                <a:gd name="T5" fmla="*/ 1 h 4"/>
                <a:gd name="T6" fmla="*/ 3 w 8"/>
                <a:gd name="T7" fmla="*/ 3 h 4"/>
                <a:gd name="T8" fmla="*/ 7 w 8"/>
                <a:gd name="T9" fmla="*/ 2 h 4"/>
              </a:gdLst>
              <a:ahLst/>
              <a:cxnLst>
                <a:cxn ang="0">
                  <a:pos x="T0" y="T1"/>
                </a:cxn>
                <a:cxn ang="0">
                  <a:pos x="T2" y="T3"/>
                </a:cxn>
                <a:cxn ang="0">
                  <a:pos x="T4" y="T5"/>
                </a:cxn>
                <a:cxn ang="0">
                  <a:pos x="T6" y="T7"/>
                </a:cxn>
                <a:cxn ang="0">
                  <a:pos x="T8" y="T9"/>
                </a:cxn>
              </a:cxnLst>
              <a:rect l="0" t="0" r="r" b="b"/>
              <a:pathLst>
                <a:path w="8" h="4">
                  <a:moveTo>
                    <a:pt x="7" y="2"/>
                  </a:moveTo>
                  <a:cubicBezTo>
                    <a:pt x="8" y="2"/>
                    <a:pt x="8" y="0"/>
                    <a:pt x="7" y="0"/>
                  </a:cubicBezTo>
                  <a:cubicBezTo>
                    <a:pt x="5" y="0"/>
                    <a:pt x="3" y="0"/>
                    <a:pt x="2" y="1"/>
                  </a:cubicBezTo>
                  <a:cubicBezTo>
                    <a:pt x="0" y="2"/>
                    <a:pt x="1" y="4"/>
                    <a:pt x="3" y="3"/>
                  </a:cubicBezTo>
                  <a:cubicBezTo>
                    <a:pt x="4" y="2"/>
                    <a:pt x="6" y="2"/>
                    <a:pt x="7" y="2"/>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31"/>
            <p:cNvSpPr>
              <a:spLocks noEditPoints="1"/>
            </p:cNvSpPr>
            <p:nvPr/>
          </p:nvSpPr>
          <p:spPr bwMode="auto">
            <a:xfrm>
              <a:off x="9258546" y="3593534"/>
              <a:ext cx="169863" cy="195263"/>
            </a:xfrm>
            <a:custGeom>
              <a:avLst/>
              <a:gdLst>
                <a:gd name="T0" fmla="*/ 12 w 40"/>
                <a:gd name="T1" fmla="*/ 1 h 46"/>
                <a:gd name="T2" fmla="*/ 18 w 40"/>
                <a:gd name="T3" fmla="*/ 45 h 46"/>
                <a:gd name="T4" fmla="*/ 40 w 40"/>
                <a:gd name="T5" fmla="*/ 7 h 46"/>
                <a:gd name="T6" fmla="*/ 19 w 40"/>
                <a:gd name="T7" fmla="*/ 43 h 46"/>
                <a:gd name="T8" fmla="*/ 22 w 40"/>
                <a:gd name="T9" fmla="*/ 37 h 46"/>
                <a:gd name="T10" fmla="*/ 25 w 40"/>
                <a:gd name="T11" fmla="*/ 34 h 46"/>
                <a:gd name="T12" fmla="*/ 27 w 40"/>
                <a:gd name="T13" fmla="*/ 33 h 46"/>
                <a:gd name="T14" fmla="*/ 17 w 40"/>
                <a:gd name="T15" fmla="*/ 40 h 46"/>
                <a:gd name="T16" fmla="*/ 17 w 40"/>
                <a:gd name="T17" fmla="*/ 40 h 46"/>
                <a:gd name="T18" fmla="*/ 15 w 40"/>
                <a:gd name="T19" fmla="*/ 37 h 46"/>
                <a:gd name="T20" fmla="*/ 24 w 40"/>
                <a:gd name="T21" fmla="*/ 29 h 46"/>
                <a:gd name="T22" fmla="*/ 26 w 40"/>
                <a:gd name="T23" fmla="*/ 25 h 46"/>
                <a:gd name="T24" fmla="*/ 11 w 40"/>
                <a:gd name="T25" fmla="*/ 30 h 46"/>
                <a:gd name="T26" fmla="*/ 12 w 40"/>
                <a:gd name="T27" fmla="*/ 32 h 46"/>
                <a:gd name="T28" fmla="*/ 37 w 40"/>
                <a:gd name="T29" fmla="*/ 10 h 46"/>
                <a:gd name="T30" fmla="*/ 25 w 40"/>
                <a:gd name="T31" fmla="*/ 22 h 46"/>
                <a:gd name="T32" fmla="*/ 27 w 40"/>
                <a:gd name="T33" fmla="*/ 18 h 46"/>
                <a:gd name="T34" fmla="*/ 38 w 40"/>
                <a:gd name="T35" fmla="*/ 9 h 46"/>
                <a:gd name="T36" fmla="*/ 15 w 40"/>
                <a:gd name="T37" fmla="*/ 23 h 46"/>
                <a:gd name="T38" fmla="*/ 36 w 40"/>
                <a:gd name="T39" fmla="*/ 5 h 46"/>
                <a:gd name="T40" fmla="*/ 19 w 40"/>
                <a:gd name="T41" fmla="*/ 29 h 46"/>
                <a:gd name="T42" fmla="*/ 35 w 40"/>
                <a:gd name="T43" fmla="*/ 19 h 46"/>
                <a:gd name="T44" fmla="*/ 25 w 40"/>
                <a:gd name="T45" fmla="*/ 31 h 46"/>
                <a:gd name="T46" fmla="*/ 31 w 40"/>
                <a:gd name="T47" fmla="*/ 25 h 46"/>
                <a:gd name="T48" fmla="*/ 15 w 40"/>
                <a:gd name="T49" fmla="*/ 36 h 46"/>
                <a:gd name="T50" fmla="*/ 33 w 40"/>
                <a:gd name="T51" fmla="*/ 22 h 46"/>
                <a:gd name="T52" fmla="*/ 14 w 40"/>
                <a:gd name="T53" fmla="*/ 34 h 46"/>
                <a:gd name="T54" fmla="*/ 36 w 40"/>
                <a:gd name="T55" fmla="*/ 5 h 46"/>
                <a:gd name="T56" fmla="*/ 12 w 40"/>
                <a:gd name="T57" fmla="*/ 23 h 46"/>
                <a:gd name="T58" fmla="*/ 35 w 40"/>
                <a:gd name="T59" fmla="*/ 3 h 46"/>
                <a:gd name="T60" fmla="*/ 9 w 40"/>
                <a:gd name="T61" fmla="*/ 25 h 46"/>
                <a:gd name="T62" fmla="*/ 18 w 40"/>
                <a:gd name="T63" fmla="*/ 14 h 46"/>
                <a:gd name="T64" fmla="*/ 15 w 40"/>
                <a:gd name="T65" fmla="*/ 13 h 46"/>
                <a:gd name="T66" fmla="*/ 6 w 40"/>
                <a:gd name="T67" fmla="*/ 19 h 46"/>
                <a:gd name="T68" fmla="*/ 11 w 40"/>
                <a:gd name="T69" fmla="*/ 14 h 46"/>
                <a:gd name="T70" fmla="*/ 9 w 40"/>
                <a:gd name="T71" fmla="*/ 11 h 46"/>
                <a:gd name="T72" fmla="*/ 4 w 40"/>
                <a:gd name="T73" fmla="*/ 14 h 46"/>
                <a:gd name="T74" fmla="*/ 3 w 40"/>
                <a:gd name="T75" fmla="*/ 11 h 46"/>
                <a:gd name="T76" fmla="*/ 11 w 40"/>
                <a:gd name="T77" fmla="*/ 6 h 46"/>
                <a:gd name="T78" fmla="*/ 16 w 40"/>
                <a:gd name="T79" fmla="*/ 9 h 46"/>
                <a:gd name="T80" fmla="*/ 15 w 40"/>
                <a:gd name="T81" fmla="*/ 7 h 46"/>
                <a:gd name="T82" fmla="*/ 7 w 40"/>
                <a:gd name="T83" fmla="*/ 17 h 46"/>
                <a:gd name="T84" fmla="*/ 18 w 40"/>
                <a:gd name="T85" fmla="*/ 13 h 46"/>
                <a:gd name="T86" fmla="*/ 19 w 40"/>
                <a:gd name="T87" fmla="*/ 14 h 46"/>
                <a:gd name="T88" fmla="*/ 16 w 40"/>
                <a:gd name="T89" fmla="*/ 19 h 46"/>
                <a:gd name="T90" fmla="*/ 18 w 40"/>
                <a:gd name="T91" fmla="*/ 14 h 46"/>
                <a:gd name="T92" fmla="*/ 26 w 40"/>
                <a:gd name="T93" fmla="*/ 10 h 46"/>
                <a:gd name="T94" fmla="*/ 20 w 40"/>
                <a:gd name="T95" fmla="*/ 16 h 46"/>
                <a:gd name="T96" fmla="*/ 26 w 40"/>
                <a:gd name="T97" fmla="*/ 11 h 46"/>
                <a:gd name="T98" fmla="*/ 33 w 40"/>
                <a:gd name="T99" fmla="*/ 5 h 46"/>
                <a:gd name="T100" fmla="*/ 22 w 40"/>
                <a:gd name="T101" fmla="*/ 14 h 46"/>
                <a:gd name="T102" fmla="*/ 26 w 40"/>
                <a:gd name="T103" fmla="*/ 9 h 46"/>
                <a:gd name="T104" fmla="*/ 29 w 40"/>
                <a:gd name="T105" fmla="*/ 4 h 46"/>
                <a:gd name="T106" fmla="*/ 4 w 40"/>
                <a:gd name="T107" fmla="*/ 14 h 46"/>
                <a:gd name="T108" fmla="*/ 4 w 40"/>
                <a:gd name="T109" fmla="*/ 11 h 46"/>
                <a:gd name="T110" fmla="*/ 13 w 40"/>
                <a:gd name="T111" fmla="*/ 4 h 46"/>
                <a:gd name="T112" fmla="*/ 9 w 40"/>
                <a:gd name="T113" fmla="*/ 26 h 46"/>
                <a:gd name="T114" fmla="*/ 25 w 40"/>
                <a:gd name="T115" fmla="*/ 19 h 46"/>
                <a:gd name="T116" fmla="*/ 11 w 40"/>
                <a:gd name="T117" fmla="*/ 3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 h="46">
                  <a:moveTo>
                    <a:pt x="40" y="7"/>
                  </a:moveTo>
                  <a:cubicBezTo>
                    <a:pt x="39" y="2"/>
                    <a:pt x="35" y="0"/>
                    <a:pt x="31" y="1"/>
                  </a:cubicBezTo>
                  <a:cubicBezTo>
                    <a:pt x="25" y="2"/>
                    <a:pt x="22" y="7"/>
                    <a:pt x="20" y="12"/>
                  </a:cubicBezTo>
                  <a:cubicBezTo>
                    <a:pt x="18" y="8"/>
                    <a:pt x="16" y="3"/>
                    <a:pt x="12" y="1"/>
                  </a:cubicBezTo>
                  <a:cubicBezTo>
                    <a:pt x="8" y="0"/>
                    <a:pt x="3" y="2"/>
                    <a:pt x="2" y="6"/>
                  </a:cubicBezTo>
                  <a:cubicBezTo>
                    <a:pt x="0" y="11"/>
                    <a:pt x="2" y="17"/>
                    <a:pt x="5" y="22"/>
                  </a:cubicBezTo>
                  <a:cubicBezTo>
                    <a:pt x="8" y="30"/>
                    <a:pt x="13" y="37"/>
                    <a:pt x="18" y="45"/>
                  </a:cubicBezTo>
                  <a:cubicBezTo>
                    <a:pt x="18" y="45"/>
                    <a:pt x="18" y="45"/>
                    <a:pt x="18" y="45"/>
                  </a:cubicBezTo>
                  <a:cubicBezTo>
                    <a:pt x="19" y="46"/>
                    <a:pt x="20" y="46"/>
                    <a:pt x="20" y="45"/>
                  </a:cubicBezTo>
                  <a:cubicBezTo>
                    <a:pt x="20" y="45"/>
                    <a:pt x="20" y="45"/>
                    <a:pt x="20" y="45"/>
                  </a:cubicBezTo>
                  <a:cubicBezTo>
                    <a:pt x="26" y="38"/>
                    <a:pt x="31" y="30"/>
                    <a:pt x="35" y="22"/>
                  </a:cubicBezTo>
                  <a:cubicBezTo>
                    <a:pt x="38" y="17"/>
                    <a:pt x="40" y="12"/>
                    <a:pt x="40" y="7"/>
                  </a:cubicBezTo>
                  <a:close/>
                  <a:moveTo>
                    <a:pt x="19" y="43"/>
                  </a:moveTo>
                  <a:cubicBezTo>
                    <a:pt x="19" y="43"/>
                    <a:pt x="19" y="43"/>
                    <a:pt x="19" y="43"/>
                  </a:cubicBezTo>
                  <a:cubicBezTo>
                    <a:pt x="20" y="42"/>
                    <a:pt x="21" y="41"/>
                    <a:pt x="22" y="40"/>
                  </a:cubicBezTo>
                  <a:cubicBezTo>
                    <a:pt x="21" y="41"/>
                    <a:pt x="20" y="42"/>
                    <a:pt x="19" y="43"/>
                  </a:cubicBezTo>
                  <a:close/>
                  <a:moveTo>
                    <a:pt x="17" y="40"/>
                  </a:moveTo>
                  <a:cubicBezTo>
                    <a:pt x="18" y="40"/>
                    <a:pt x="19" y="39"/>
                    <a:pt x="19" y="39"/>
                  </a:cubicBezTo>
                  <a:cubicBezTo>
                    <a:pt x="20" y="38"/>
                    <a:pt x="21" y="37"/>
                    <a:pt x="22" y="36"/>
                  </a:cubicBezTo>
                  <a:cubicBezTo>
                    <a:pt x="22" y="36"/>
                    <a:pt x="22" y="37"/>
                    <a:pt x="22" y="37"/>
                  </a:cubicBezTo>
                  <a:cubicBezTo>
                    <a:pt x="21" y="38"/>
                    <a:pt x="19" y="39"/>
                    <a:pt x="18" y="40"/>
                  </a:cubicBezTo>
                  <a:cubicBezTo>
                    <a:pt x="18" y="40"/>
                    <a:pt x="18" y="40"/>
                    <a:pt x="18" y="40"/>
                  </a:cubicBezTo>
                  <a:cubicBezTo>
                    <a:pt x="18" y="40"/>
                    <a:pt x="17" y="40"/>
                    <a:pt x="17" y="40"/>
                  </a:cubicBezTo>
                  <a:close/>
                  <a:moveTo>
                    <a:pt x="25" y="34"/>
                  </a:moveTo>
                  <a:cubicBezTo>
                    <a:pt x="23" y="36"/>
                    <a:pt x="21" y="40"/>
                    <a:pt x="19" y="42"/>
                  </a:cubicBezTo>
                  <a:cubicBezTo>
                    <a:pt x="18" y="42"/>
                    <a:pt x="18" y="41"/>
                    <a:pt x="18" y="41"/>
                  </a:cubicBezTo>
                  <a:cubicBezTo>
                    <a:pt x="21" y="39"/>
                    <a:pt x="23" y="36"/>
                    <a:pt x="25" y="34"/>
                  </a:cubicBezTo>
                  <a:close/>
                  <a:moveTo>
                    <a:pt x="27" y="33"/>
                  </a:moveTo>
                  <a:cubicBezTo>
                    <a:pt x="26" y="33"/>
                    <a:pt x="26" y="33"/>
                    <a:pt x="25" y="33"/>
                  </a:cubicBezTo>
                  <a:cubicBezTo>
                    <a:pt x="26" y="33"/>
                    <a:pt x="27" y="32"/>
                    <a:pt x="27" y="32"/>
                  </a:cubicBezTo>
                  <a:cubicBezTo>
                    <a:pt x="27" y="32"/>
                    <a:pt x="27" y="32"/>
                    <a:pt x="27" y="33"/>
                  </a:cubicBezTo>
                  <a:close/>
                  <a:moveTo>
                    <a:pt x="17" y="40"/>
                  </a:moveTo>
                  <a:cubicBezTo>
                    <a:pt x="17" y="40"/>
                    <a:pt x="17" y="39"/>
                    <a:pt x="16" y="38"/>
                  </a:cubicBezTo>
                  <a:cubicBezTo>
                    <a:pt x="20" y="36"/>
                    <a:pt x="25" y="33"/>
                    <a:pt x="28" y="30"/>
                  </a:cubicBezTo>
                  <a:cubicBezTo>
                    <a:pt x="28" y="30"/>
                    <a:pt x="28" y="30"/>
                    <a:pt x="28" y="30"/>
                  </a:cubicBezTo>
                  <a:cubicBezTo>
                    <a:pt x="25" y="33"/>
                    <a:pt x="21" y="37"/>
                    <a:pt x="17" y="40"/>
                  </a:cubicBezTo>
                  <a:close/>
                  <a:moveTo>
                    <a:pt x="15" y="37"/>
                  </a:moveTo>
                  <a:cubicBezTo>
                    <a:pt x="17" y="36"/>
                    <a:pt x="19" y="35"/>
                    <a:pt x="21" y="34"/>
                  </a:cubicBezTo>
                  <a:cubicBezTo>
                    <a:pt x="19" y="35"/>
                    <a:pt x="18" y="37"/>
                    <a:pt x="16" y="38"/>
                  </a:cubicBezTo>
                  <a:cubicBezTo>
                    <a:pt x="16" y="38"/>
                    <a:pt x="15" y="37"/>
                    <a:pt x="15" y="37"/>
                  </a:cubicBezTo>
                  <a:close/>
                  <a:moveTo>
                    <a:pt x="14" y="35"/>
                  </a:moveTo>
                  <a:cubicBezTo>
                    <a:pt x="20" y="33"/>
                    <a:pt x="26" y="28"/>
                    <a:pt x="31" y="24"/>
                  </a:cubicBezTo>
                  <a:cubicBezTo>
                    <a:pt x="31" y="24"/>
                    <a:pt x="31" y="24"/>
                    <a:pt x="31" y="24"/>
                  </a:cubicBezTo>
                  <a:cubicBezTo>
                    <a:pt x="29" y="26"/>
                    <a:pt x="27" y="28"/>
                    <a:pt x="24" y="29"/>
                  </a:cubicBezTo>
                  <a:cubicBezTo>
                    <a:pt x="21" y="32"/>
                    <a:pt x="18" y="34"/>
                    <a:pt x="15" y="36"/>
                  </a:cubicBezTo>
                  <a:cubicBezTo>
                    <a:pt x="15" y="36"/>
                    <a:pt x="14" y="35"/>
                    <a:pt x="14" y="35"/>
                  </a:cubicBezTo>
                  <a:close/>
                  <a:moveTo>
                    <a:pt x="13" y="33"/>
                  </a:moveTo>
                  <a:cubicBezTo>
                    <a:pt x="18" y="31"/>
                    <a:pt x="22" y="28"/>
                    <a:pt x="26" y="25"/>
                  </a:cubicBezTo>
                  <a:cubicBezTo>
                    <a:pt x="28" y="24"/>
                    <a:pt x="29" y="23"/>
                    <a:pt x="31" y="23"/>
                  </a:cubicBezTo>
                  <a:cubicBezTo>
                    <a:pt x="25" y="27"/>
                    <a:pt x="18" y="29"/>
                    <a:pt x="13" y="34"/>
                  </a:cubicBezTo>
                  <a:cubicBezTo>
                    <a:pt x="13" y="34"/>
                    <a:pt x="13" y="33"/>
                    <a:pt x="13" y="33"/>
                  </a:cubicBezTo>
                  <a:close/>
                  <a:moveTo>
                    <a:pt x="11" y="30"/>
                  </a:moveTo>
                  <a:cubicBezTo>
                    <a:pt x="11" y="30"/>
                    <a:pt x="11" y="30"/>
                    <a:pt x="11" y="30"/>
                  </a:cubicBezTo>
                  <a:cubicBezTo>
                    <a:pt x="16" y="28"/>
                    <a:pt x="20" y="25"/>
                    <a:pt x="25" y="22"/>
                  </a:cubicBezTo>
                  <a:cubicBezTo>
                    <a:pt x="25" y="22"/>
                    <a:pt x="24" y="22"/>
                    <a:pt x="24" y="23"/>
                  </a:cubicBezTo>
                  <a:cubicBezTo>
                    <a:pt x="20" y="26"/>
                    <a:pt x="16" y="29"/>
                    <a:pt x="12" y="32"/>
                  </a:cubicBezTo>
                  <a:cubicBezTo>
                    <a:pt x="12" y="31"/>
                    <a:pt x="12" y="31"/>
                    <a:pt x="11" y="30"/>
                  </a:cubicBezTo>
                  <a:close/>
                  <a:moveTo>
                    <a:pt x="28" y="17"/>
                  </a:moveTo>
                  <a:cubicBezTo>
                    <a:pt x="31" y="15"/>
                    <a:pt x="33" y="12"/>
                    <a:pt x="36" y="10"/>
                  </a:cubicBezTo>
                  <a:cubicBezTo>
                    <a:pt x="37" y="10"/>
                    <a:pt x="37" y="10"/>
                    <a:pt x="37" y="10"/>
                  </a:cubicBezTo>
                  <a:cubicBezTo>
                    <a:pt x="37" y="10"/>
                    <a:pt x="37" y="10"/>
                    <a:pt x="38" y="10"/>
                  </a:cubicBezTo>
                  <a:cubicBezTo>
                    <a:pt x="38" y="10"/>
                    <a:pt x="37" y="11"/>
                    <a:pt x="37" y="12"/>
                  </a:cubicBezTo>
                  <a:cubicBezTo>
                    <a:pt x="37" y="12"/>
                    <a:pt x="37" y="12"/>
                    <a:pt x="37" y="12"/>
                  </a:cubicBezTo>
                  <a:cubicBezTo>
                    <a:pt x="32" y="15"/>
                    <a:pt x="29" y="19"/>
                    <a:pt x="25" y="22"/>
                  </a:cubicBezTo>
                  <a:cubicBezTo>
                    <a:pt x="22" y="23"/>
                    <a:pt x="19" y="25"/>
                    <a:pt x="17" y="26"/>
                  </a:cubicBezTo>
                  <a:cubicBezTo>
                    <a:pt x="16" y="27"/>
                    <a:pt x="15" y="28"/>
                    <a:pt x="13" y="28"/>
                  </a:cubicBezTo>
                  <a:cubicBezTo>
                    <a:pt x="11" y="30"/>
                    <a:pt x="13" y="28"/>
                    <a:pt x="14" y="27"/>
                  </a:cubicBezTo>
                  <a:cubicBezTo>
                    <a:pt x="18" y="24"/>
                    <a:pt x="23" y="21"/>
                    <a:pt x="27" y="18"/>
                  </a:cubicBezTo>
                  <a:cubicBezTo>
                    <a:pt x="27" y="17"/>
                    <a:pt x="28" y="17"/>
                    <a:pt x="28" y="17"/>
                  </a:cubicBezTo>
                  <a:close/>
                  <a:moveTo>
                    <a:pt x="37" y="5"/>
                  </a:moveTo>
                  <a:cubicBezTo>
                    <a:pt x="37" y="6"/>
                    <a:pt x="38" y="7"/>
                    <a:pt x="38" y="9"/>
                  </a:cubicBezTo>
                  <a:cubicBezTo>
                    <a:pt x="38" y="9"/>
                    <a:pt x="38" y="9"/>
                    <a:pt x="38" y="9"/>
                  </a:cubicBezTo>
                  <a:cubicBezTo>
                    <a:pt x="35" y="11"/>
                    <a:pt x="32" y="13"/>
                    <a:pt x="29" y="15"/>
                  </a:cubicBezTo>
                  <a:cubicBezTo>
                    <a:pt x="26" y="17"/>
                    <a:pt x="23" y="19"/>
                    <a:pt x="19" y="21"/>
                  </a:cubicBezTo>
                  <a:cubicBezTo>
                    <a:pt x="17" y="22"/>
                    <a:pt x="15" y="24"/>
                    <a:pt x="13" y="25"/>
                  </a:cubicBezTo>
                  <a:cubicBezTo>
                    <a:pt x="13" y="24"/>
                    <a:pt x="14" y="24"/>
                    <a:pt x="15" y="23"/>
                  </a:cubicBezTo>
                  <a:cubicBezTo>
                    <a:pt x="22" y="17"/>
                    <a:pt x="31" y="13"/>
                    <a:pt x="37" y="5"/>
                  </a:cubicBezTo>
                  <a:close/>
                  <a:moveTo>
                    <a:pt x="23" y="17"/>
                  </a:moveTo>
                  <a:cubicBezTo>
                    <a:pt x="25" y="15"/>
                    <a:pt x="27" y="13"/>
                    <a:pt x="30" y="11"/>
                  </a:cubicBezTo>
                  <a:cubicBezTo>
                    <a:pt x="32" y="9"/>
                    <a:pt x="34" y="7"/>
                    <a:pt x="36" y="5"/>
                  </a:cubicBezTo>
                  <a:cubicBezTo>
                    <a:pt x="32" y="10"/>
                    <a:pt x="28" y="14"/>
                    <a:pt x="23" y="17"/>
                  </a:cubicBezTo>
                  <a:close/>
                  <a:moveTo>
                    <a:pt x="35" y="19"/>
                  </a:moveTo>
                  <a:cubicBezTo>
                    <a:pt x="32" y="21"/>
                    <a:pt x="28" y="23"/>
                    <a:pt x="25" y="25"/>
                  </a:cubicBezTo>
                  <a:cubicBezTo>
                    <a:pt x="23" y="27"/>
                    <a:pt x="21" y="28"/>
                    <a:pt x="19" y="29"/>
                  </a:cubicBezTo>
                  <a:cubicBezTo>
                    <a:pt x="17" y="30"/>
                    <a:pt x="15" y="31"/>
                    <a:pt x="13" y="32"/>
                  </a:cubicBezTo>
                  <a:cubicBezTo>
                    <a:pt x="17" y="29"/>
                    <a:pt x="21" y="25"/>
                    <a:pt x="25" y="22"/>
                  </a:cubicBezTo>
                  <a:cubicBezTo>
                    <a:pt x="29" y="20"/>
                    <a:pt x="33" y="16"/>
                    <a:pt x="37" y="13"/>
                  </a:cubicBezTo>
                  <a:cubicBezTo>
                    <a:pt x="36" y="15"/>
                    <a:pt x="36" y="17"/>
                    <a:pt x="35" y="19"/>
                  </a:cubicBezTo>
                  <a:close/>
                  <a:moveTo>
                    <a:pt x="29" y="28"/>
                  </a:moveTo>
                  <a:cubicBezTo>
                    <a:pt x="27" y="30"/>
                    <a:pt x="24" y="32"/>
                    <a:pt x="22" y="34"/>
                  </a:cubicBezTo>
                  <a:cubicBezTo>
                    <a:pt x="21" y="34"/>
                    <a:pt x="21" y="35"/>
                    <a:pt x="20" y="35"/>
                  </a:cubicBezTo>
                  <a:cubicBezTo>
                    <a:pt x="22" y="34"/>
                    <a:pt x="23" y="32"/>
                    <a:pt x="25" y="31"/>
                  </a:cubicBezTo>
                  <a:cubicBezTo>
                    <a:pt x="27" y="30"/>
                    <a:pt x="29" y="28"/>
                    <a:pt x="30" y="27"/>
                  </a:cubicBezTo>
                  <a:cubicBezTo>
                    <a:pt x="30" y="27"/>
                    <a:pt x="30" y="28"/>
                    <a:pt x="29" y="28"/>
                  </a:cubicBezTo>
                  <a:close/>
                  <a:moveTo>
                    <a:pt x="31" y="25"/>
                  </a:moveTo>
                  <a:cubicBezTo>
                    <a:pt x="31" y="25"/>
                    <a:pt x="31" y="25"/>
                    <a:pt x="31" y="25"/>
                  </a:cubicBezTo>
                  <a:cubicBezTo>
                    <a:pt x="31" y="25"/>
                    <a:pt x="31" y="25"/>
                    <a:pt x="31" y="26"/>
                  </a:cubicBezTo>
                  <a:cubicBezTo>
                    <a:pt x="29" y="27"/>
                    <a:pt x="27" y="29"/>
                    <a:pt x="25" y="30"/>
                  </a:cubicBezTo>
                  <a:cubicBezTo>
                    <a:pt x="23" y="32"/>
                    <a:pt x="21" y="33"/>
                    <a:pt x="19" y="34"/>
                  </a:cubicBezTo>
                  <a:cubicBezTo>
                    <a:pt x="18" y="35"/>
                    <a:pt x="17" y="36"/>
                    <a:pt x="15" y="36"/>
                  </a:cubicBezTo>
                  <a:cubicBezTo>
                    <a:pt x="16" y="36"/>
                    <a:pt x="18" y="35"/>
                    <a:pt x="19" y="34"/>
                  </a:cubicBezTo>
                  <a:cubicBezTo>
                    <a:pt x="24" y="31"/>
                    <a:pt x="29" y="27"/>
                    <a:pt x="33" y="23"/>
                  </a:cubicBezTo>
                  <a:cubicBezTo>
                    <a:pt x="32" y="24"/>
                    <a:pt x="32" y="24"/>
                    <a:pt x="31" y="25"/>
                  </a:cubicBezTo>
                  <a:close/>
                  <a:moveTo>
                    <a:pt x="33" y="22"/>
                  </a:moveTo>
                  <a:cubicBezTo>
                    <a:pt x="33" y="22"/>
                    <a:pt x="33" y="22"/>
                    <a:pt x="33" y="22"/>
                  </a:cubicBezTo>
                  <a:cubicBezTo>
                    <a:pt x="29" y="24"/>
                    <a:pt x="26" y="27"/>
                    <a:pt x="23" y="30"/>
                  </a:cubicBezTo>
                  <a:cubicBezTo>
                    <a:pt x="21" y="31"/>
                    <a:pt x="19" y="32"/>
                    <a:pt x="17" y="33"/>
                  </a:cubicBezTo>
                  <a:cubicBezTo>
                    <a:pt x="17" y="33"/>
                    <a:pt x="14" y="35"/>
                    <a:pt x="14" y="34"/>
                  </a:cubicBezTo>
                  <a:cubicBezTo>
                    <a:pt x="15" y="33"/>
                    <a:pt x="16" y="33"/>
                    <a:pt x="17" y="32"/>
                  </a:cubicBezTo>
                  <a:cubicBezTo>
                    <a:pt x="22" y="28"/>
                    <a:pt x="29" y="25"/>
                    <a:pt x="34" y="20"/>
                  </a:cubicBezTo>
                  <a:cubicBezTo>
                    <a:pt x="34" y="21"/>
                    <a:pt x="33" y="21"/>
                    <a:pt x="33" y="22"/>
                  </a:cubicBezTo>
                  <a:close/>
                  <a:moveTo>
                    <a:pt x="36" y="5"/>
                  </a:moveTo>
                  <a:cubicBezTo>
                    <a:pt x="31" y="9"/>
                    <a:pt x="27" y="13"/>
                    <a:pt x="22" y="17"/>
                  </a:cubicBezTo>
                  <a:cubicBezTo>
                    <a:pt x="19" y="19"/>
                    <a:pt x="16" y="21"/>
                    <a:pt x="13" y="23"/>
                  </a:cubicBezTo>
                  <a:cubicBezTo>
                    <a:pt x="12" y="24"/>
                    <a:pt x="11" y="25"/>
                    <a:pt x="9" y="25"/>
                  </a:cubicBezTo>
                  <a:cubicBezTo>
                    <a:pt x="10" y="25"/>
                    <a:pt x="11" y="23"/>
                    <a:pt x="12" y="23"/>
                  </a:cubicBezTo>
                  <a:cubicBezTo>
                    <a:pt x="12" y="23"/>
                    <a:pt x="12" y="22"/>
                    <a:pt x="12" y="22"/>
                  </a:cubicBezTo>
                  <a:cubicBezTo>
                    <a:pt x="14" y="21"/>
                    <a:pt x="15" y="20"/>
                    <a:pt x="16" y="19"/>
                  </a:cubicBezTo>
                  <a:cubicBezTo>
                    <a:pt x="19" y="17"/>
                    <a:pt x="23" y="14"/>
                    <a:pt x="26" y="12"/>
                  </a:cubicBezTo>
                  <a:cubicBezTo>
                    <a:pt x="29" y="10"/>
                    <a:pt x="33" y="7"/>
                    <a:pt x="35" y="3"/>
                  </a:cubicBezTo>
                  <a:cubicBezTo>
                    <a:pt x="35" y="4"/>
                    <a:pt x="36" y="4"/>
                    <a:pt x="36" y="5"/>
                  </a:cubicBezTo>
                  <a:close/>
                  <a:moveTo>
                    <a:pt x="8" y="25"/>
                  </a:moveTo>
                  <a:cubicBezTo>
                    <a:pt x="9" y="24"/>
                    <a:pt x="9" y="24"/>
                    <a:pt x="10" y="24"/>
                  </a:cubicBezTo>
                  <a:cubicBezTo>
                    <a:pt x="9" y="24"/>
                    <a:pt x="9" y="25"/>
                    <a:pt x="9" y="25"/>
                  </a:cubicBezTo>
                  <a:cubicBezTo>
                    <a:pt x="9" y="25"/>
                    <a:pt x="8" y="25"/>
                    <a:pt x="8" y="25"/>
                  </a:cubicBezTo>
                  <a:close/>
                  <a:moveTo>
                    <a:pt x="7" y="22"/>
                  </a:moveTo>
                  <a:cubicBezTo>
                    <a:pt x="9" y="21"/>
                    <a:pt x="11" y="19"/>
                    <a:pt x="12" y="18"/>
                  </a:cubicBezTo>
                  <a:cubicBezTo>
                    <a:pt x="14" y="17"/>
                    <a:pt x="17" y="15"/>
                    <a:pt x="18" y="14"/>
                  </a:cubicBezTo>
                  <a:cubicBezTo>
                    <a:pt x="15" y="18"/>
                    <a:pt x="11" y="20"/>
                    <a:pt x="8" y="24"/>
                  </a:cubicBezTo>
                  <a:cubicBezTo>
                    <a:pt x="8" y="23"/>
                    <a:pt x="7" y="22"/>
                    <a:pt x="7" y="22"/>
                  </a:cubicBezTo>
                  <a:close/>
                  <a:moveTo>
                    <a:pt x="6" y="19"/>
                  </a:moveTo>
                  <a:cubicBezTo>
                    <a:pt x="9" y="18"/>
                    <a:pt x="12" y="15"/>
                    <a:pt x="15" y="13"/>
                  </a:cubicBezTo>
                  <a:cubicBezTo>
                    <a:pt x="15" y="12"/>
                    <a:pt x="17" y="11"/>
                    <a:pt x="15" y="13"/>
                  </a:cubicBezTo>
                  <a:cubicBezTo>
                    <a:pt x="15" y="14"/>
                    <a:pt x="14" y="14"/>
                    <a:pt x="13" y="15"/>
                  </a:cubicBezTo>
                  <a:cubicBezTo>
                    <a:pt x="11" y="17"/>
                    <a:pt x="9" y="19"/>
                    <a:pt x="7" y="21"/>
                  </a:cubicBezTo>
                  <a:cubicBezTo>
                    <a:pt x="6" y="20"/>
                    <a:pt x="6" y="20"/>
                    <a:pt x="6" y="19"/>
                  </a:cubicBezTo>
                  <a:close/>
                  <a:moveTo>
                    <a:pt x="5" y="17"/>
                  </a:moveTo>
                  <a:cubicBezTo>
                    <a:pt x="8" y="15"/>
                    <a:pt x="11" y="12"/>
                    <a:pt x="15" y="10"/>
                  </a:cubicBezTo>
                  <a:cubicBezTo>
                    <a:pt x="17" y="9"/>
                    <a:pt x="14" y="11"/>
                    <a:pt x="14" y="11"/>
                  </a:cubicBezTo>
                  <a:cubicBezTo>
                    <a:pt x="13" y="12"/>
                    <a:pt x="12" y="13"/>
                    <a:pt x="11" y="14"/>
                  </a:cubicBezTo>
                  <a:cubicBezTo>
                    <a:pt x="9" y="15"/>
                    <a:pt x="7" y="17"/>
                    <a:pt x="5" y="18"/>
                  </a:cubicBezTo>
                  <a:cubicBezTo>
                    <a:pt x="5" y="18"/>
                    <a:pt x="5" y="17"/>
                    <a:pt x="5" y="17"/>
                  </a:cubicBezTo>
                  <a:close/>
                  <a:moveTo>
                    <a:pt x="4" y="14"/>
                  </a:moveTo>
                  <a:cubicBezTo>
                    <a:pt x="6" y="13"/>
                    <a:pt x="7" y="12"/>
                    <a:pt x="9" y="11"/>
                  </a:cubicBezTo>
                  <a:cubicBezTo>
                    <a:pt x="10" y="10"/>
                    <a:pt x="11" y="9"/>
                    <a:pt x="12" y="9"/>
                  </a:cubicBezTo>
                  <a:cubicBezTo>
                    <a:pt x="13" y="8"/>
                    <a:pt x="15" y="5"/>
                    <a:pt x="13" y="8"/>
                  </a:cubicBezTo>
                  <a:cubicBezTo>
                    <a:pt x="11" y="11"/>
                    <a:pt x="7" y="13"/>
                    <a:pt x="4" y="16"/>
                  </a:cubicBezTo>
                  <a:cubicBezTo>
                    <a:pt x="4" y="15"/>
                    <a:pt x="4" y="14"/>
                    <a:pt x="4" y="14"/>
                  </a:cubicBezTo>
                  <a:close/>
                  <a:moveTo>
                    <a:pt x="3" y="9"/>
                  </a:moveTo>
                  <a:cubicBezTo>
                    <a:pt x="4" y="8"/>
                    <a:pt x="6" y="7"/>
                    <a:pt x="7" y="6"/>
                  </a:cubicBezTo>
                  <a:cubicBezTo>
                    <a:pt x="9" y="5"/>
                    <a:pt x="11" y="3"/>
                    <a:pt x="8" y="6"/>
                  </a:cubicBezTo>
                  <a:cubicBezTo>
                    <a:pt x="7" y="8"/>
                    <a:pt x="5" y="9"/>
                    <a:pt x="3" y="11"/>
                  </a:cubicBezTo>
                  <a:cubicBezTo>
                    <a:pt x="3" y="10"/>
                    <a:pt x="3" y="9"/>
                    <a:pt x="3" y="9"/>
                  </a:cubicBezTo>
                  <a:close/>
                  <a:moveTo>
                    <a:pt x="4" y="12"/>
                  </a:moveTo>
                  <a:cubicBezTo>
                    <a:pt x="4" y="12"/>
                    <a:pt x="3" y="12"/>
                    <a:pt x="3" y="12"/>
                  </a:cubicBezTo>
                  <a:cubicBezTo>
                    <a:pt x="6" y="10"/>
                    <a:pt x="9" y="7"/>
                    <a:pt x="11" y="6"/>
                  </a:cubicBezTo>
                  <a:cubicBezTo>
                    <a:pt x="14" y="4"/>
                    <a:pt x="10" y="8"/>
                    <a:pt x="9" y="9"/>
                  </a:cubicBezTo>
                  <a:cubicBezTo>
                    <a:pt x="7" y="10"/>
                    <a:pt x="6" y="12"/>
                    <a:pt x="4" y="13"/>
                  </a:cubicBezTo>
                  <a:cubicBezTo>
                    <a:pt x="4" y="13"/>
                    <a:pt x="4" y="13"/>
                    <a:pt x="4" y="12"/>
                  </a:cubicBezTo>
                  <a:close/>
                  <a:moveTo>
                    <a:pt x="16" y="9"/>
                  </a:moveTo>
                  <a:cubicBezTo>
                    <a:pt x="14" y="10"/>
                    <a:pt x="12" y="11"/>
                    <a:pt x="11" y="12"/>
                  </a:cubicBezTo>
                  <a:cubicBezTo>
                    <a:pt x="9" y="13"/>
                    <a:pt x="6" y="15"/>
                    <a:pt x="5" y="16"/>
                  </a:cubicBezTo>
                  <a:cubicBezTo>
                    <a:pt x="5" y="16"/>
                    <a:pt x="5" y="16"/>
                    <a:pt x="5" y="16"/>
                  </a:cubicBezTo>
                  <a:cubicBezTo>
                    <a:pt x="8" y="13"/>
                    <a:pt x="12" y="11"/>
                    <a:pt x="15" y="7"/>
                  </a:cubicBezTo>
                  <a:cubicBezTo>
                    <a:pt x="15" y="7"/>
                    <a:pt x="16" y="8"/>
                    <a:pt x="16" y="9"/>
                  </a:cubicBezTo>
                  <a:close/>
                  <a:moveTo>
                    <a:pt x="17" y="11"/>
                  </a:moveTo>
                  <a:cubicBezTo>
                    <a:pt x="13" y="12"/>
                    <a:pt x="11" y="15"/>
                    <a:pt x="8" y="18"/>
                  </a:cubicBezTo>
                  <a:cubicBezTo>
                    <a:pt x="7" y="18"/>
                    <a:pt x="5" y="19"/>
                    <a:pt x="7" y="17"/>
                  </a:cubicBezTo>
                  <a:cubicBezTo>
                    <a:pt x="8" y="17"/>
                    <a:pt x="9" y="16"/>
                    <a:pt x="10" y="15"/>
                  </a:cubicBezTo>
                  <a:cubicBezTo>
                    <a:pt x="12" y="13"/>
                    <a:pt x="14" y="11"/>
                    <a:pt x="16" y="9"/>
                  </a:cubicBezTo>
                  <a:cubicBezTo>
                    <a:pt x="17" y="10"/>
                    <a:pt x="17" y="10"/>
                    <a:pt x="17" y="11"/>
                  </a:cubicBezTo>
                  <a:close/>
                  <a:moveTo>
                    <a:pt x="18" y="13"/>
                  </a:moveTo>
                  <a:cubicBezTo>
                    <a:pt x="14" y="16"/>
                    <a:pt x="11" y="18"/>
                    <a:pt x="7" y="21"/>
                  </a:cubicBezTo>
                  <a:cubicBezTo>
                    <a:pt x="11" y="19"/>
                    <a:pt x="14" y="15"/>
                    <a:pt x="17" y="12"/>
                  </a:cubicBezTo>
                  <a:cubicBezTo>
                    <a:pt x="18" y="12"/>
                    <a:pt x="18" y="13"/>
                    <a:pt x="18" y="13"/>
                  </a:cubicBezTo>
                  <a:close/>
                  <a:moveTo>
                    <a:pt x="19" y="14"/>
                  </a:moveTo>
                  <a:cubicBezTo>
                    <a:pt x="19" y="15"/>
                    <a:pt x="19" y="15"/>
                    <a:pt x="19" y="15"/>
                  </a:cubicBezTo>
                  <a:cubicBezTo>
                    <a:pt x="19" y="15"/>
                    <a:pt x="19" y="15"/>
                    <a:pt x="19" y="15"/>
                  </a:cubicBezTo>
                  <a:cubicBezTo>
                    <a:pt x="19" y="16"/>
                    <a:pt x="18" y="16"/>
                    <a:pt x="17" y="17"/>
                  </a:cubicBezTo>
                  <a:cubicBezTo>
                    <a:pt x="17" y="18"/>
                    <a:pt x="16" y="18"/>
                    <a:pt x="16" y="19"/>
                  </a:cubicBezTo>
                  <a:cubicBezTo>
                    <a:pt x="14" y="20"/>
                    <a:pt x="13" y="21"/>
                    <a:pt x="12" y="22"/>
                  </a:cubicBezTo>
                  <a:cubicBezTo>
                    <a:pt x="11" y="23"/>
                    <a:pt x="11" y="23"/>
                    <a:pt x="10" y="23"/>
                  </a:cubicBezTo>
                  <a:cubicBezTo>
                    <a:pt x="10" y="23"/>
                    <a:pt x="8" y="25"/>
                    <a:pt x="9" y="23"/>
                  </a:cubicBezTo>
                  <a:cubicBezTo>
                    <a:pt x="12" y="20"/>
                    <a:pt x="16" y="17"/>
                    <a:pt x="18" y="14"/>
                  </a:cubicBezTo>
                  <a:cubicBezTo>
                    <a:pt x="18" y="14"/>
                    <a:pt x="18" y="14"/>
                    <a:pt x="19" y="14"/>
                  </a:cubicBezTo>
                  <a:close/>
                  <a:moveTo>
                    <a:pt x="23" y="11"/>
                  </a:moveTo>
                  <a:cubicBezTo>
                    <a:pt x="25" y="10"/>
                    <a:pt x="27" y="9"/>
                    <a:pt x="29" y="7"/>
                  </a:cubicBezTo>
                  <a:cubicBezTo>
                    <a:pt x="28" y="8"/>
                    <a:pt x="27" y="9"/>
                    <a:pt x="26" y="10"/>
                  </a:cubicBezTo>
                  <a:cubicBezTo>
                    <a:pt x="24" y="11"/>
                    <a:pt x="23" y="12"/>
                    <a:pt x="22" y="13"/>
                  </a:cubicBezTo>
                  <a:cubicBezTo>
                    <a:pt x="22" y="12"/>
                    <a:pt x="23" y="12"/>
                    <a:pt x="23" y="11"/>
                  </a:cubicBezTo>
                  <a:close/>
                  <a:moveTo>
                    <a:pt x="20" y="16"/>
                  </a:moveTo>
                  <a:cubicBezTo>
                    <a:pt x="20" y="16"/>
                    <a:pt x="20" y="16"/>
                    <a:pt x="20" y="16"/>
                  </a:cubicBezTo>
                  <a:cubicBezTo>
                    <a:pt x="20" y="16"/>
                    <a:pt x="20" y="16"/>
                    <a:pt x="19" y="16"/>
                  </a:cubicBezTo>
                  <a:cubicBezTo>
                    <a:pt x="20" y="16"/>
                    <a:pt x="20" y="16"/>
                    <a:pt x="20" y="16"/>
                  </a:cubicBezTo>
                  <a:close/>
                  <a:moveTo>
                    <a:pt x="22" y="14"/>
                  </a:moveTo>
                  <a:cubicBezTo>
                    <a:pt x="23" y="13"/>
                    <a:pt x="24" y="12"/>
                    <a:pt x="26" y="11"/>
                  </a:cubicBezTo>
                  <a:cubicBezTo>
                    <a:pt x="27" y="10"/>
                    <a:pt x="29" y="9"/>
                    <a:pt x="30" y="7"/>
                  </a:cubicBezTo>
                  <a:cubicBezTo>
                    <a:pt x="31" y="7"/>
                    <a:pt x="32" y="5"/>
                    <a:pt x="33" y="4"/>
                  </a:cubicBezTo>
                  <a:cubicBezTo>
                    <a:pt x="33" y="4"/>
                    <a:pt x="34" y="4"/>
                    <a:pt x="34" y="4"/>
                  </a:cubicBezTo>
                  <a:cubicBezTo>
                    <a:pt x="34" y="4"/>
                    <a:pt x="34" y="4"/>
                    <a:pt x="33" y="5"/>
                  </a:cubicBezTo>
                  <a:cubicBezTo>
                    <a:pt x="33" y="6"/>
                    <a:pt x="32" y="7"/>
                    <a:pt x="31" y="8"/>
                  </a:cubicBezTo>
                  <a:cubicBezTo>
                    <a:pt x="30" y="9"/>
                    <a:pt x="28" y="10"/>
                    <a:pt x="26" y="12"/>
                  </a:cubicBezTo>
                  <a:cubicBezTo>
                    <a:pt x="24" y="13"/>
                    <a:pt x="23" y="14"/>
                    <a:pt x="21" y="15"/>
                  </a:cubicBezTo>
                  <a:cubicBezTo>
                    <a:pt x="21" y="14"/>
                    <a:pt x="21" y="14"/>
                    <a:pt x="22" y="14"/>
                  </a:cubicBezTo>
                  <a:close/>
                  <a:moveTo>
                    <a:pt x="31" y="4"/>
                  </a:moveTo>
                  <a:cubicBezTo>
                    <a:pt x="32" y="4"/>
                    <a:pt x="33" y="3"/>
                    <a:pt x="33" y="3"/>
                  </a:cubicBezTo>
                  <a:cubicBezTo>
                    <a:pt x="33" y="4"/>
                    <a:pt x="32" y="4"/>
                    <a:pt x="31" y="5"/>
                  </a:cubicBezTo>
                  <a:cubicBezTo>
                    <a:pt x="29" y="6"/>
                    <a:pt x="27" y="8"/>
                    <a:pt x="26" y="9"/>
                  </a:cubicBezTo>
                  <a:cubicBezTo>
                    <a:pt x="25" y="10"/>
                    <a:pt x="24" y="10"/>
                    <a:pt x="23" y="11"/>
                  </a:cubicBezTo>
                  <a:cubicBezTo>
                    <a:pt x="24" y="10"/>
                    <a:pt x="24" y="10"/>
                    <a:pt x="24" y="9"/>
                  </a:cubicBezTo>
                  <a:cubicBezTo>
                    <a:pt x="26" y="7"/>
                    <a:pt x="29" y="5"/>
                    <a:pt x="31" y="4"/>
                  </a:cubicBezTo>
                  <a:close/>
                  <a:moveTo>
                    <a:pt x="29" y="4"/>
                  </a:moveTo>
                  <a:cubicBezTo>
                    <a:pt x="28" y="5"/>
                    <a:pt x="26" y="7"/>
                    <a:pt x="24" y="8"/>
                  </a:cubicBezTo>
                  <a:cubicBezTo>
                    <a:pt x="26" y="7"/>
                    <a:pt x="27" y="5"/>
                    <a:pt x="29" y="4"/>
                  </a:cubicBezTo>
                  <a:close/>
                  <a:moveTo>
                    <a:pt x="14" y="6"/>
                  </a:moveTo>
                  <a:cubicBezTo>
                    <a:pt x="11" y="9"/>
                    <a:pt x="7" y="11"/>
                    <a:pt x="4" y="14"/>
                  </a:cubicBezTo>
                  <a:cubicBezTo>
                    <a:pt x="7" y="11"/>
                    <a:pt x="11" y="8"/>
                    <a:pt x="13" y="5"/>
                  </a:cubicBezTo>
                  <a:cubicBezTo>
                    <a:pt x="14" y="5"/>
                    <a:pt x="14" y="6"/>
                    <a:pt x="14" y="6"/>
                  </a:cubicBezTo>
                  <a:close/>
                  <a:moveTo>
                    <a:pt x="13" y="4"/>
                  </a:moveTo>
                  <a:cubicBezTo>
                    <a:pt x="9" y="6"/>
                    <a:pt x="7" y="9"/>
                    <a:pt x="4" y="11"/>
                  </a:cubicBezTo>
                  <a:cubicBezTo>
                    <a:pt x="5" y="10"/>
                    <a:pt x="6" y="9"/>
                    <a:pt x="7" y="8"/>
                  </a:cubicBezTo>
                  <a:cubicBezTo>
                    <a:pt x="9" y="6"/>
                    <a:pt x="10" y="5"/>
                    <a:pt x="11" y="3"/>
                  </a:cubicBezTo>
                  <a:cubicBezTo>
                    <a:pt x="11" y="3"/>
                    <a:pt x="11" y="3"/>
                    <a:pt x="11" y="3"/>
                  </a:cubicBezTo>
                  <a:cubicBezTo>
                    <a:pt x="12" y="3"/>
                    <a:pt x="12" y="4"/>
                    <a:pt x="13" y="4"/>
                  </a:cubicBezTo>
                  <a:close/>
                  <a:moveTo>
                    <a:pt x="10" y="3"/>
                  </a:moveTo>
                  <a:cubicBezTo>
                    <a:pt x="8" y="4"/>
                    <a:pt x="6" y="6"/>
                    <a:pt x="3" y="8"/>
                  </a:cubicBezTo>
                  <a:cubicBezTo>
                    <a:pt x="4" y="5"/>
                    <a:pt x="6" y="2"/>
                    <a:pt x="10" y="3"/>
                  </a:cubicBezTo>
                  <a:close/>
                  <a:moveTo>
                    <a:pt x="9" y="26"/>
                  </a:moveTo>
                  <a:cubicBezTo>
                    <a:pt x="11" y="25"/>
                    <a:pt x="13" y="24"/>
                    <a:pt x="15" y="23"/>
                  </a:cubicBezTo>
                  <a:cubicBezTo>
                    <a:pt x="13" y="24"/>
                    <a:pt x="12" y="26"/>
                    <a:pt x="10" y="27"/>
                  </a:cubicBezTo>
                  <a:cubicBezTo>
                    <a:pt x="10" y="27"/>
                    <a:pt x="10" y="28"/>
                    <a:pt x="11" y="27"/>
                  </a:cubicBezTo>
                  <a:cubicBezTo>
                    <a:pt x="15" y="24"/>
                    <a:pt x="20" y="22"/>
                    <a:pt x="25" y="19"/>
                  </a:cubicBezTo>
                  <a:cubicBezTo>
                    <a:pt x="25" y="19"/>
                    <a:pt x="25" y="19"/>
                    <a:pt x="25" y="19"/>
                  </a:cubicBezTo>
                  <a:cubicBezTo>
                    <a:pt x="25" y="19"/>
                    <a:pt x="25" y="19"/>
                    <a:pt x="25" y="19"/>
                  </a:cubicBezTo>
                  <a:cubicBezTo>
                    <a:pt x="21" y="23"/>
                    <a:pt x="15" y="25"/>
                    <a:pt x="11" y="29"/>
                  </a:cubicBezTo>
                  <a:cubicBezTo>
                    <a:pt x="11" y="29"/>
                    <a:pt x="11" y="30"/>
                    <a:pt x="11" y="30"/>
                  </a:cubicBezTo>
                  <a:cubicBezTo>
                    <a:pt x="11" y="29"/>
                    <a:pt x="11" y="29"/>
                    <a:pt x="10" y="28"/>
                  </a:cubicBezTo>
                  <a:cubicBezTo>
                    <a:pt x="10" y="28"/>
                    <a:pt x="10" y="27"/>
                    <a:pt x="9" y="26"/>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32"/>
            <p:cNvSpPr>
              <a:spLocks noEditPoints="1"/>
            </p:cNvSpPr>
            <p:nvPr/>
          </p:nvSpPr>
          <p:spPr bwMode="auto">
            <a:xfrm>
              <a:off x="3565771" y="1744097"/>
              <a:ext cx="101600" cy="85725"/>
            </a:xfrm>
            <a:custGeom>
              <a:avLst/>
              <a:gdLst>
                <a:gd name="T0" fmla="*/ 12 w 24"/>
                <a:gd name="T1" fmla="*/ 20 h 20"/>
                <a:gd name="T2" fmla="*/ 12 w 24"/>
                <a:gd name="T3" fmla="*/ 20 h 20"/>
                <a:gd name="T4" fmla="*/ 23 w 24"/>
                <a:gd name="T5" fmla="*/ 11 h 20"/>
                <a:gd name="T6" fmla="*/ 15 w 24"/>
                <a:gd name="T7" fmla="*/ 1 h 20"/>
                <a:gd name="T8" fmla="*/ 12 w 24"/>
                <a:gd name="T9" fmla="*/ 20 h 20"/>
                <a:gd name="T10" fmla="*/ 7 w 24"/>
                <a:gd name="T11" fmla="*/ 10 h 20"/>
                <a:gd name="T12" fmla="*/ 7 w 24"/>
                <a:gd name="T13" fmla="*/ 10 h 20"/>
                <a:gd name="T14" fmla="*/ 14 w 24"/>
                <a:gd name="T15" fmla="*/ 5 h 20"/>
                <a:gd name="T16" fmla="*/ 7 w 24"/>
                <a:gd name="T17" fmla="*/ 11 h 20"/>
                <a:gd name="T18" fmla="*/ 7 w 24"/>
                <a:gd name="T19" fmla="*/ 10 h 20"/>
                <a:gd name="T20" fmla="*/ 18 w 24"/>
                <a:gd name="T21" fmla="*/ 6 h 20"/>
                <a:gd name="T22" fmla="*/ 7 w 24"/>
                <a:gd name="T23" fmla="*/ 12 h 20"/>
                <a:gd name="T24" fmla="*/ 7 w 24"/>
                <a:gd name="T25" fmla="*/ 12 h 20"/>
                <a:gd name="T26" fmla="*/ 15 w 24"/>
                <a:gd name="T27" fmla="*/ 4 h 20"/>
                <a:gd name="T28" fmla="*/ 15 w 24"/>
                <a:gd name="T29" fmla="*/ 4 h 20"/>
                <a:gd name="T30" fmla="*/ 18 w 24"/>
                <a:gd name="T31" fmla="*/ 6 h 20"/>
                <a:gd name="T32" fmla="*/ 18 w 24"/>
                <a:gd name="T33" fmla="*/ 6 h 20"/>
                <a:gd name="T34" fmla="*/ 16 w 24"/>
                <a:gd name="T35" fmla="*/ 8 h 20"/>
                <a:gd name="T36" fmla="*/ 8 w 24"/>
                <a:gd name="T37" fmla="*/ 15 h 20"/>
                <a:gd name="T38" fmla="*/ 7 w 24"/>
                <a:gd name="T39" fmla="*/ 13 h 20"/>
                <a:gd name="T40" fmla="*/ 16 w 24"/>
                <a:gd name="T41" fmla="*/ 8 h 20"/>
                <a:gd name="T42" fmla="*/ 9 w 24"/>
                <a:gd name="T43" fmla="*/ 16 h 20"/>
                <a:gd name="T44" fmla="*/ 16 w 24"/>
                <a:gd name="T45" fmla="*/ 11 h 20"/>
                <a:gd name="T46" fmla="*/ 11 w 24"/>
                <a:gd name="T47" fmla="*/ 17 h 20"/>
                <a:gd name="T48" fmla="*/ 11 w 24"/>
                <a:gd name="T49" fmla="*/ 17 h 20"/>
                <a:gd name="T50" fmla="*/ 9 w 24"/>
                <a:gd name="T51" fmla="*/ 16 h 20"/>
                <a:gd name="T52" fmla="*/ 20 w 24"/>
                <a:gd name="T53" fmla="*/ 11 h 20"/>
                <a:gd name="T54" fmla="*/ 12 w 24"/>
                <a:gd name="T55" fmla="*/ 17 h 20"/>
                <a:gd name="T56" fmla="*/ 11 w 24"/>
                <a:gd name="T57" fmla="*/ 17 h 20"/>
                <a:gd name="T58" fmla="*/ 18 w 24"/>
                <a:gd name="T59" fmla="*/ 13 h 20"/>
                <a:gd name="T60" fmla="*/ 15 w 24"/>
                <a:gd name="T61" fmla="*/ 15 h 20"/>
                <a:gd name="T62" fmla="*/ 16 w 24"/>
                <a:gd name="T63" fmla="*/ 16 h 20"/>
                <a:gd name="T64" fmla="*/ 19 w 24"/>
                <a:gd name="T65" fmla="*/ 12 h 20"/>
                <a:gd name="T66" fmla="*/ 19 w 24"/>
                <a:gd name="T67" fmla="*/ 12 h 20"/>
                <a:gd name="T68" fmla="*/ 12 w 24"/>
                <a:gd name="T69" fmla="*/ 16 h 20"/>
                <a:gd name="T70" fmla="*/ 19 w 24"/>
                <a:gd name="T71" fmla="*/ 10 h 20"/>
                <a:gd name="T72" fmla="*/ 18 w 24"/>
                <a:gd name="T73" fmla="*/ 9 h 20"/>
                <a:gd name="T74" fmla="*/ 10 w 24"/>
                <a:gd name="T75" fmla="*/ 14 h 20"/>
                <a:gd name="T76" fmla="*/ 19 w 24"/>
                <a:gd name="T77" fmla="*/ 6 h 20"/>
                <a:gd name="T78" fmla="*/ 19 w 24"/>
                <a:gd name="T79" fmla="*/ 6 h 20"/>
                <a:gd name="T80" fmla="*/ 20 w 24"/>
                <a:gd name="T81" fmla="*/ 11 h 20"/>
                <a:gd name="T82" fmla="*/ 13 w 24"/>
                <a:gd name="T83" fmla="*/ 4 h 20"/>
                <a:gd name="T84" fmla="*/ 14 w 24"/>
                <a:gd name="T85" fmla="*/ 4 h 20"/>
                <a:gd name="T86" fmla="*/ 7 w 24"/>
                <a:gd name="T87" fmla="*/ 9 h 20"/>
                <a:gd name="T88" fmla="*/ 13 w 24"/>
                <a:gd name="T8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 h="20">
                  <a:moveTo>
                    <a:pt x="12" y="20"/>
                  </a:moveTo>
                  <a:cubicBezTo>
                    <a:pt x="12" y="20"/>
                    <a:pt x="12" y="20"/>
                    <a:pt x="12" y="20"/>
                  </a:cubicBezTo>
                  <a:cubicBezTo>
                    <a:pt x="18" y="20"/>
                    <a:pt x="22" y="17"/>
                    <a:pt x="23" y="11"/>
                  </a:cubicBezTo>
                  <a:cubicBezTo>
                    <a:pt x="24" y="6"/>
                    <a:pt x="20" y="2"/>
                    <a:pt x="15" y="1"/>
                  </a:cubicBezTo>
                  <a:cubicBezTo>
                    <a:pt x="3" y="0"/>
                    <a:pt x="0" y="18"/>
                    <a:pt x="12" y="20"/>
                  </a:cubicBezTo>
                  <a:close/>
                  <a:moveTo>
                    <a:pt x="7" y="10"/>
                  </a:moveTo>
                  <a:cubicBezTo>
                    <a:pt x="7" y="10"/>
                    <a:pt x="7" y="10"/>
                    <a:pt x="7" y="10"/>
                  </a:cubicBezTo>
                  <a:cubicBezTo>
                    <a:pt x="9" y="8"/>
                    <a:pt x="11" y="7"/>
                    <a:pt x="14" y="5"/>
                  </a:cubicBezTo>
                  <a:cubicBezTo>
                    <a:pt x="12" y="8"/>
                    <a:pt x="9" y="9"/>
                    <a:pt x="7" y="11"/>
                  </a:cubicBezTo>
                  <a:cubicBezTo>
                    <a:pt x="7" y="11"/>
                    <a:pt x="7" y="10"/>
                    <a:pt x="7" y="10"/>
                  </a:cubicBezTo>
                  <a:close/>
                  <a:moveTo>
                    <a:pt x="18" y="6"/>
                  </a:moveTo>
                  <a:cubicBezTo>
                    <a:pt x="14" y="8"/>
                    <a:pt x="11" y="11"/>
                    <a:pt x="7" y="12"/>
                  </a:cubicBezTo>
                  <a:cubicBezTo>
                    <a:pt x="7" y="12"/>
                    <a:pt x="7" y="12"/>
                    <a:pt x="7" y="12"/>
                  </a:cubicBezTo>
                  <a:cubicBezTo>
                    <a:pt x="10" y="9"/>
                    <a:pt x="13" y="8"/>
                    <a:pt x="15" y="4"/>
                  </a:cubicBezTo>
                  <a:cubicBezTo>
                    <a:pt x="15" y="4"/>
                    <a:pt x="15" y="4"/>
                    <a:pt x="15" y="4"/>
                  </a:cubicBezTo>
                  <a:cubicBezTo>
                    <a:pt x="16" y="4"/>
                    <a:pt x="17" y="5"/>
                    <a:pt x="18" y="6"/>
                  </a:cubicBezTo>
                  <a:cubicBezTo>
                    <a:pt x="18" y="6"/>
                    <a:pt x="18" y="6"/>
                    <a:pt x="18" y="6"/>
                  </a:cubicBezTo>
                  <a:close/>
                  <a:moveTo>
                    <a:pt x="16" y="8"/>
                  </a:moveTo>
                  <a:cubicBezTo>
                    <a:pt x="13" y="10"/>
                    <a:pt x="11" y="12"/>
                    <a:pt x="8" y="15"/>
                  </a:cubicBezTo>
                  <a:cubicBezTo>
                    <a:pt x="8" y="14"/>
                    <a:pt x="7" y="14"/>
                    <a:pt x="7" y="13"/>
                  </a:cubicBezTo>
                  <a:cubicBezTo>
                    <a:pt x="10" y="12"/>
                    <a:pt x="13" y="9"/>
                    <a:pt x="16" y="8"/>
                  </a:cubicBezTo>
                  <a:close/>
                  <a:moveTo>
                    <a:pt x="9" y="16"/>
                  </a:moveTo>
                  <a:cubicBezTo>
                    <a:pt x="11" y="15"/>
                    <a:pt x="14" y="13"/>
                    <a:pt x="16" y="11"/>
                  </a:cubicBezTo>
                  <a:cubicBezTo>
                    <a:pt x="14" y="13"/>
                    <a:pt x="12" y="15"/>
                    <a:pt x="11" y="17"/>
                  </a:cubicBezTo>
                  <a:cubicBezTo>
                    <a:pt x="11" y="17"/>
                    <a:pt x="11" y="17"/>
                    <a:pt x="11" y="17"/>
                  </a:cubicBezTo>
                  <a:cubicBezTo>
                    <a:pt x="10" y="17"/>
                    <a:pt x="9" y="16"/>
                    <a:pt x="9" y="16"/>
                  </a:cubicBezTo>
                  <a:close/>
                  <a:moveTo>
                    <a:pt x="20" y="11"/>
                  </a:moveTo>
                  <a:cubicBezTo>
                    <a:pt x="20" y="15"/>
                    <a:pt x="16" y="17"/>
                    <a:pt x="12" y="17"/>
                  </a:cubicBezTo>
                  <a:cubicBezTo>
                    <a:pt x="12" y="17"/>
                    <a:pt x="12" y="17"/>
                    <a:pt x="11" y="17"/>
                  </a:cubicBezTo>
                  <a:cubicBezTo>
                    <a:pt x="14" y="16"/>
                    <a:pt x="16" y="14"/>
                    <a:pt x="18" y="13"/>
                  </a:cubicBezTo>
                  <a:cubicBezTo>
                    <a:pt x="17" y="14"/>
                    <a:pt x="16" y="15"/>
                    <a:pt x="15" y="15"/>
                  </a:cubicBezTo>
                  <a:cubicBezTo>
                    <a:pt x="15" y="15"/>
                    <a:pt x="15" y="16"/>
                    <a:pt x="16" y="16"/>
                  </a:cubicBezTo>
                  <a:cubicBezTo>
                    <a:pt x="17" y="15"/>
                    <a:pt x="19" y="14"/>
                    <a:pt x="19" y="12"/>
                  </a:cubicBezTo>
                  <a:cubicBezTo>
                    <a:pt x="19" y="12"/>
                    <a:pt x="19" y="12"/>
                    <a:pt x="19" y="12"/>
                  </a:cubicBezTo>
                  <a:cubicBezTo>
                    <a:pt x="17" y="13"/>
                    <a:pt x="15" y="14"/>
                    <a:pt x="12" y="16"/>
                  </a:cubicBezTo>
                  <a:cubicBezTo>
                    <a:pt x="14" y="14"/>
                    <a:pt x="17" y="12"/>
                    <a:pt x="19" y="10"/>
                  </a:cubicBezTo>
                  <a:cubicBezTo>
                    <a:pt x="19" y="10"/>
                    <a:pt x="19" y="9"/>
                    <a:pt x="18" y="9"/>
                  </a:cubicBezTo>
                  <a:cubicBezTo>
                    <a:pt x="15" y="11"/>
                    <a:pt x="13" y="13"/>
                    <a:pt x="10" y="14"/>
                  </a:cubicBezTo>
                  <a:cubicBezTo>
                    <a:pt x="13" y="12"/>
                    <a:pt x="16" y="9"/>
                    <a:pt x="19" y="6"/>
                  </a:cubicBezTo>
                  <a:cubicBezTo>
                    <a:pt x="19" y="6"/>
                    <a:pt x="19" y="6"/>
                    <a:pt x="19" y="6"/>
                  </a:cubicBezTo>
                  <a:cubicBezTo>
                    <a:pt x="20" y="7"/>
                    <a:pt x="21" y="9"/>
                    <a:pt x="20" y="11"/>
                  </a:cubicBezTo>
                  <a:close/>
                  <a:moveTo>
                    <a:pt x="13" y="4"/>
                  </a:moveTo>
                  <a:cubicBezTo>
                    <a:pt x="14" y="4"/>
                    <a:pt x="14" y="4"/>
                    <a:pt x="14" y="4"/>
                  </a:cubicBezTo>
                  <a:cubicBezTo>
                    <a:pt x="12" y="6"/>
                    <a:pt x="9" y="7"/>
                    <a:pt x="7" y="9"/>
                  </a:cubicBezTo>
                  <a:cubicBezTo>
                    <a:pt x="8" y="6"/>
                    <a:pt x="10" y="4"/>
                    <a:pt x="13" y="4"/>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33"/>
            <p:cNvSpPr>
              <a:spLocks noEditPoints="1"/>
            </p:cNvSpPr>
            <p:nvPr/>
          </p:nvSpPr>
          <p:spPr bwMode="auto">
            <a:xfrm>
              <a:off x="3481633" y="1847284"/>
              <a:ext cx="284163" cy="79375"/>
            </a:xfrm>
            <a:custGeom>
              <a:avLst/>
              <a:gdLst>
                <a:gd name="T0" fmla="*/ 67 w 67"/>
                <a:gd name="T1" fmla="*/ 4 h 19"/>
                <a:gd name="T2" fmla="*/ 1 w 67"/>
                <a:gd name="T3" fmla="*/ 1 h 19"/>
                <a:gd name="T4" fmla="*/ 2 w 67"/>
                <a:gd name="T5" fmla="*/ 17 h 19"/>
                <a:gd name="T6" fmla="*/ 45 w 67"/>
                <a:gd name="T7" fmla="*/ 7 h 19"/>
                <a:gd name="T8" fmla="*/ 37 w 67"/>
                <a:gd name="T9" fmla="*/ 15 h 19"/>
                <a:gd name="T10" fmla="*/ 41 w 67"/>
                <a:gd name="T11" fmla="*/ 9 h 19"/>
                <a:gd name="T12" fmla="*/ 28 w 67"/>
                <a:gd name="T13" fmla="*/ 7 h 19"/>
                <a:gd name="T14" fmla="*/ 20 w 67"/>
                <a:gd name="T15" fmla="*/ 14 h 19"/>
                <a:gd name="T16" fmla="*/ 7 w 67"/>
                <a:gd name="T17" fmla="*/ 14 h 19"/>
                <a:gd name="T18" fmla="*/ 3 w 67"/>
                <a:gd name="T19" fmla="*/ 10 h 19"/>
                <a:gd name="T20" fmla="*/ 12 w 67"/>
                <a:gd name="T21" fmla="*/ 4 h 19"/>
                <a:gd name="T22" fmla="*/ 22 w 67"/>
                <a:gd name="T23" fmla="*/ 4 h 19"/>
                <a:gd name="T24" fmla="*/ 11 w 67"/>
                <a:gd name="T25" fmla="*/ 12 h 19"/>
                <a:gd name="T26" fmla="*/ 18 w 67"/>
                <a:gd name="T27" fmla="*/ 4 h 19"/>
                <a:gd name="T28" fmla="*/ 3 w 67"/>
                <a:gd name="T29" fmla="*/ 8 h 19"/>
                <a:gd name="T30" fmla="*/ 11 w 67"/>
                <a:gd name="T31" fmla="*/ 6 h 19"/>
                <a:gd name="T32" fmla="*/ 13 w 67"/>
                <a:gd name="T33" fmla="*/ 4 h 19"/>
                <a:gd name="T34" fmla="*/ 3 w 67"/>
                <a:gd name="T35" fmla="*/ 7 h 19"/>
                <a:gd name="T36" fmla="*/ 16 w 67"/>
                <a:gd name="T37" fmla="*/ 9 h 19"/>
                <a:gd name="T38" fmla="*/ 14 w 67"/>
                <a:gd name="T39" fmla="*/ 14 h 19"/>
                <a:gd name="T40" fmla="*/ 23 w 67"/>
                <a:gd name="T41" fmla="*/ 5 h 19"/>
                <a:gd name="T42" fmla="*/ 16 w 67"/>
                <a:gd name="T43" fmla="*/ 14 h 19"/>
                <a:gd name="T44" fmla="*/ 17 w 67"/>
                <a:gd name="T45" fmla="*/ 14 h 19"/>
                <a:gd name="T46" fmla="*/ 19 w 67"/>
                <a:gd name="T47" fmla="*/ 14 h 19"/>
                <a:gd name="T48" fmla="*/ 35 w 67"/>
                <a:gd name="T49" fmla="*/ 6 h 19"/>
                <a:gd name="T50" fmla="*/ 32 w 67"/>
                <a:gd name="T51" fmla="*/ 15 h 19"/>
                <a:gd name="T52" fmla="*/ 38 w 67"/>
                <a:gd name="T53" fmla="*/ 8 h 19"/>
                <a:gd name="T54" fmla="*/ 58 w 67"/>
                <a:gd name="T55" fmla="*/ 5 h 19"/>
                <a:gd name="T56" fmla="*/ 57 w 67"/>
                <a:gd name="T57" fmla="*/ 12 h 19"/>
                <a:gd name="T58" fmla="*/ 53 w 67"/>
                <a:gd name="T59" fmla="*/ 4 h 19"/>
                <a:gd name="T60" fmla="*/ 50 w 67"/>
                <a:gd name="T61" fmla="*/ 4 h 19"/>
                <a:gd name="T62" fmla="*/ 54 w 67"/>
                <a:gd name="T63" fmla="*/ 5 h 19"/>
                <a:gd name="T64" fmla="*/ 50 w 67"/>
                <a:gd name="T65" fmla="*/ 8 h 19"/>
                <a:gd name="T66" fmla="*/ 56 w 67"/>
                <a:gd name="T67" fmla="*/ 7 h 19"/>
                <a:gd name="T68" fmla="*/ 42 w 67"/>
                <a:gd name="T69" fmla="*/ 15 h 19"/>
                <a:gd name="T70" fmla="*/ 58 w 67"/>
                <a:gd name="T71" fmla="*/ 9 h 19"/>
                <a:gd name="T72" fmla="*/ 57 w 67"/>
                <a:gd name="T73" fmla="*/ 9 h 19"/>
                <a:gd name="T74" fmla="*/ 58 w 67"/>
                <a:gd name="T75" fmla="*/ 16 h 19"/>
                <a:gd name="T76" fmla="*/ 64 w 67"/>
                <a:gd name="T77" fmla="*/ 15 h 19"/>
                <a:gd name="T78" fmla="*/ 64 w 67"/>
                <a:gd name="T79" fmla="*/ 10 h 19"/>
                <a:gd name="T80" fmla="*/ 64 w 67"/>
                <a:gd name="T81" fmla="*/ 5 h 19"/>
                <a:gd name="T82" fmla="*/ 61 w 67"/>
                <a:gd name="T83" fmla="*/ 9 h 19"/>
                <a:gd name="T84" fmla="*/ 46 w 67"/>
                <a:gd name="T85" fmla="*/ 5 h 19"/>
                <a:gd name="T86" fmla="*/ 42 w 67"/>
                <a:gd name="T87" fmla="*/ 4 h 19"/>
                <a:gd name="T88" fmla="*/ 37 w 67"/>
                <a:gd name="T89" fmla="*/ 5 h 19"/>
                <a:gd name="T90" fmla="*/ 32 w 67"/>
                <a:gd name="T91" fmla="*/ 4 h 19"/>
                <a:gd name="T92" fmla="*/ 24 w 67"/>
                <a:gd name="T93" fmla="*/ 10 h 19"/>
                <a:gd name="T94" fmla="*/ 17 w 67"/>
                <a:gd name="T95" fmla="*/ 13 h 19"/>
                <a:gd name="T96" fmla="*/ 36 w 67"/>
                <a:gd name="T97"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 h="19">
                  <a:moveTo>
                    <a:pt x="65" y="18"/>
                  </a:moveTo>
                  <a:cubicBezTo>
                    <a:pt x="66" y="19"/>
                    <a:pt x="67" y="18"/>
                    <a:pt x="67" y="17"/>
                  </a:cubicBezTo>
                  <a:cubicBezTo>
                    <a:pt x="67" y="13"/>
                    <a:pt x="67" y="9"/>
                    <a:pt x="67" y="4"/>
                  </a:cubicBezTo>
                  <a:cubicBezTo>
                    <a:pt x="67" y="4"/>
                    <a:pt x="67" y="4"/>
                    <a:pt x="67" y="4"/>
                  </a:cubicBezTo>
                  <a:cubicBezTo>
                    <a:pt x="67" y="3"/>
                    <a:pt x="67" y="3"/>
                    <a:pt x="66" y="3"/>
                  </a:cubicBezTo>
                  <a:cubicBezTo>
                    <a:pt x="57" y="1"/>
                    <a:pt x="48" y="1"/>
                    <a:pt x="39" y="1"/>
                  </a:cubicBezTo>
                  <a:cubicBezTo>
                    <a:pt x="27" y="0"/>
                    <a:pt x="14" y="1"/>
                    <a:pt x="2" y="1"/>
                  </a:cubicBezTo>
                  <a:cubicBezTo>
                    <a:pt x="1" y="1"/>
                    <a:pt x="1" y="1"/>
                    <a:pt x="1" y="1"/>
                  </a:cubicBezTo>
                  <a:cubicBezTo>
                    <a:pt x="1" y="1"/>
                    <a:pt x="0" y="2"/>
                    <a:pt x="0" y="2"/>
                  </a:cubicBezTo>
                  <a:cubicBezTo>
                    <a:pt x="0" y="7"/>
                    <a:pt x="1" y="11"/>
                    <a:pt x="1" y="15"/>
                  </a:cubicBezTo>
                  <a:cubicBezTo>
                    <a:pt x="1" y="16"/>
                    <a:pt x="1" y="16"/>
                    <a:pt x="1" y="16"/>
                  </a:cubicBezTo>
                  <a:cubicBezTo>
                    <a:pt x="1" y="17"/>
                    <a:pt x="2" y="17"/>
                    <a:pt x="2" y="17"/>
                  </a:cubicBezTo>
                  <a:cubicBezTo>
                    <a:pt x="23" y="17"/>
                    <a:pt x="44" y="19"/>
                    <a:pt x="65" y="19"/>
                  </a:cubicBezTo>
                  <a:cubicBezTo>
                    <a:pt x="65" y="19"/>
                    <a:pt x="65" y="19"/>
                    <a:pt x="65" y="18"/>
                  </a:cubicBezTo>
                  <a:close/>
                  <a:moveTo>
                    <a:pt x="37" y="15"/>
                  </a:moveTo>
                  <a:cubicBezTo>
                    <a:pt x="40" y="13"/>
                    <a:pt x="42" y="10"/>
                    <a:pt x="45" y="7"/>
                  </a:cubicBezTo>
                  <a:cubicBezTo>
                    <a:pt x="46" y="6"/>
                    <a:pt x="47" y="6"/>
                    <a:pt x="48" y="5"/>
                  </a:cubicBezTo>
                  <a:cubicBezTo>
                    <a:pt x="48" y="5"/>
                    <a:pt x="47" y="8"/>
                    <a:pt x="47" y="8"/>
                  </a:cubicBezTo>
                  <a:cubicBezTo>
                    <a:pt x="45" y="11"/>
                    <a:pt x="43" y="13"/>
                    <a:pt x="41" y="15"/>
                  </a:cubicBezTo>
                  <a:cubicBezTo>
                    <a:pt x="39" y="15"/>
                    <a:pt x="38" y="15"/>
                    <a:pt x="37" y="15"/>
                  </a:cubicBezTo>
                  <a:close/>
                  <a:moveTo>
                    <a:pt x="33" y="15"/>
                  </a:moveTo>
                  <a:cubicBezTo>
                    <a:pt x="36" y="13"/>
                    <a:pt x="38" y="10"/>
                    <a:pt x="41" y="8"/>
                  </a:cubicBezTo>
                  <a:cubicBezTo>
                    <a:pt x="42" y="7"/>
                    <a:pt x="43" y="6"/>
                    <a:pt x="44" y="5"/>
                  </a:cubicBezTo>
                  <a:cubicBezTo>
                    <a:pt x="43" y="6"/>
                    <a:pt x="42" y="8"/>
                    <a:pt x="41" y="9"/>
                  </a:cubicBezTo>
                  <a:cubicBezTo>
                    <a:pt x="39" y="11"/>
                    <a:pt x="37" y="13"/>
                    <a:pt x="35" y="15"/>
                  </a:cubicBezTo>
                  <a:cubicBezTo>
                    <a:pt x="35" y="15"/>
                    <a:pt x="34" y="15"/>
                    <a:pt x="33" y="15"/>
                  </a:cubicBezTo>
                  <a:close/>
                  <a:moveTo>
                    <a:pt x="20" y="14"/>
                  </a:moveTo>
                  <a:cubicBezTo>
                    <a:pt x="23" y="12"/>
                    <a:pt x="25" y="10"/>
                    <a:pt x="28" y="7"/>
                  </a:cubicBezTo>
                  <a:cubicBezTo>
                    <a:pt x="29" y="6"/>
                    <a:pt x="30" y="6"/>
                    <a:pt x="31" y="5"/>
                  </a:cubicBezTo>
                  <a:cubicBezTo>
                    <a:pt x="30" y="6"/>
                    <a:pt x="29" y="7"/>
                    <a:pt x="28" y="8"/>
                  </a:cubicBezTo>
                  <a:cubicBezTo>
                    <a:pt x="26" y="10"/>
                    <a:pt x="24" y="12"/>
                    <a:pt x="22" y="14"/>
                  </a:cubicBezTo>
                  <a:cubicBezTo>
                    <a:pt x="22" y="14"/>
                    <a:pt x="21" y="14"/>
                    <a:pt x="20" y="14"/>
                  </a:cubicBezTo>
                  <a:close/>
                  <a:moveTo>
                    <a:pt x="4" y="14"/>
                  </a:moveTo>
                  <a:cubicBezTo>
                    <a:pt x="8" y="12"/>
                    <a:pt x="11" y="8"/>
                    <a:pt x="15" y="6"/>
                  </a:cubicBezTo>
                  <a:cubicBezTo>
                    <a:pt x="19" y="3"/>
                    <a:pt x="13" y="8"/>
                    <a:pt x="12" y="9"/>
                  </a:cubicBezTo>
                  <a:cubicBezTo>
                    <a:pt x="11" y="11"/>
                    <a:pt x="9" y="12"/>
                    <a:pt x="7" y="14"/>
                  </a:cubicBezTo>
                  <a:cubicBezTo>
                    <a:pt x="6" y="14"/>
                    <a:pt x="5" y="14"/>
                    <a:pt x="4" y="14"/>
                  </a:cubicBezTo>
                  <a:close/>
                  <a:moveTo>
                    <a:pt x="12" y="4"/>
                  </a:moveTo>
                  <a:cubicBezTo>
                    <a:pt x="9" y="5"/>
                    <a:pt x="7" y="7"/>
                    <a:pt x="4" y="9"/>
                  </a:cubicBezTo>
                  <a:cubicBezTo>
                    <a:pt x="4" y="10"/>
                    <a:pt x="4" y="10"/>
                    <a:pt x="3" y="10"/>
                  </a:cubicBezTo>
                  <a:cubicBezTo>
                    <a:pt x="3" y="10"/>
                    <a:pt x="3" y="10"/>
                    <a:pt x="3" y="10"/>
                  </a:cubicBezTo>
                  <a:cubicBezTo>
                    <a:pt x="4" y="9"/>
                    <a:pt x="5" y="8"/>
                    <a:pt x="5" y="8"/>
                  </a:cubicBezTo>
                  <a:cubicBezTo>
                    <a:pt x="6" y="6"/>
                    <a:pt x="7" y="5"/>
                    <a:pt x="8" y="4"/>
                  </a:cubicBezTo>
                  <a:cubicBezTo>
                    <a:pt x="9" y="4"/>
                    <a:pt x="11" y="4"/>
                    <a:pt x="12" y="4"/>
                  </a:cubicBezTo>
                  <a:close/>
                  <a:moveTo>
                    <a:pt x="22" y="3"/>
                  </a:moveTo>
                  <a:cubicBezTo>
                    <a:pt x="23" y="3"/>
                    <a:pt x="24" y="3"/>
                    <a:pt x="24" y="3"/>
                  </a:cubicBezTo>
                  <a:cubicBezTo>
                    <a:pt x="23" y="4"/>
                    <a:pt x="21" y="5"/>
                    <a:pt x="20" y="6"/>
                  </a:cubicBezTo>
                  <a:cubicBezTo>
                    <a:pt x="21" y="5"/>
                    <a:pt x="21" y="5"/>
                    <a:pt x="22" y="4"/>
                  </a:cubicBezTo>
                  <a:cubicBezTo>
                    <a:pt x="22" y="4"/>
                    <a:pt x="22" y="4"/>
                    <a:pt x="22" y="3"/>
                  </a:cubicBezTo>
                  <a:close/>
                  <a:moveTo>
                    <a:pt x="18" y="4"/>
                  </a:moveTo>
                  <a:cubicBezTo>
                    <a:pt x="19" y="3"/>
                    <a:pt x="20" y="3"/>
                    <a:pt x="21" y="3"/>
                  </a:cubicBezTo>
                  <a:cubicBezTo>
                    <a:pt x="17" y="6"/>
                    <a:pt x="14" y="10"/>
                    <a:pt x="11" y="12"/>
                  </a:cubicBezTo>
                  <a:cubicBezTo>
                    <a:pt x="10" y="13"/>
                    <a:pt x="7" y="15"/>
                    <a:pt x="10" y="12"/>
                  </a:cubicBezTo>
                  <a:cubicBezTo>
                    <a:pt x="11" y="11"/>
                    <a:pt x="12" y="11"/>
                    <a:pt x="13" y="10"/>
                  </a:cubicBezTo>
                  <a:cubicBezTo>
                    <a:pt x="15" y="8"/>
                    <a:pt x="16" y="6"/>
                    <a:pt x="18" y="4"/>
                  </a:cubicBezTo>
                  <a:cubicBezTo>
                    <a:pt x="18" y="4"/>
                    <a:pt x="18" y="4"/>
                    <a:pt x="18" y="4"/>
                  </a:cubicBezTo>
                  <a:close/>
                  <a:moveTo>
                    <a:pt x="3" y="8"/>
                  </a:moveTo>
                  <a:cubicBezTo>
                    <a:pt x="4" y="7"/>
                    <a:pt x="9" y="2"/>
                    <a:pt x="6" y="5"/>
                  </a:cubicBezTo>
                  <a:cubicBezTo>
                    <a:pt x="5" y="7"/>
                    <a:pt x="4" y="8"/>
                    <a:pt x="3" y="9"/>
                  </a:cubicBezTo>
                  <a:cubicBezTo>
                    <a:pt x="3" y="9"/>
                    <a:pt x="3" y="9"/>
                    <a:pt x="3" y="8"/>
                  </a:cubicBezTo>
                  <a:close/>
                  <a:moveTo>
                    <a:pt x="4" y="11"/>
                  </a:moveTo>
                  <a:cubicBezTo>
                    <a:pt x="5" y="10"/>
                    <a:pt x="6" y="9"/>
                    <a:pt x="7" y="8"/>
                  </a:cubicBezTo>
                  <a:cubicBezTo>
                    <a:pt x="8" y="7"/>
                    <a:pt x="9" y="6"/>
                    <a:pt x="10" y="5"/>
                  </a:cubicBezTo>
                  <a:cubicBezTo>
                    <a:pt x="12" y="4"/>
                    <a:pt x="12" y="4"/>
                    <a:pt x="11" y="6"/>
                  </a:cubicBezTo>
                  <a:cubicBezTo>
                    <a:pt x="9" y="8"/>
                    <a:pt x="6" y="11"/>
                    <a:pt x="4" y="13"/>
                  </a:cubicBezTo>
                  <a:cubicBezTo>
                    <a:pt x="4" y="12"/>
                    <a:pt x="4" y="12"/>
                    <a:pt x="4" y="11"/>
                  </a:cubicBezTo>
                  <a:close/>
                  <a:moveTo>
                    <a:pt x="13" y="4"/>
                  </a:moveTo>
                  <a:cubicBezTo>
                    <a:pt x="13" y="4"/>
                    <a:pt x="13" y="4"/>
                    <a:pt x="13" y="4"/>
                  </a:cubicBezTo>
                  <a:cubicBezTo>
                    <a:pt x="14" y="4"/>
                    <a:pt x="16" y="4"/>
                    <a:pt x="17" y="4"/>
                  </a:cubicBezTo>
                  <a:cubicBezTo>
                    <a:pt x="13" y="6"/>
                    <a:pt x="9" y="10"/>
                    <a:pt x="4" y="13"/>
                  </a:cubicBezTo>
                  <a:cubicBezTo>
                    <a:pt x="7" y="11"/>
                    <a:pt x="11" y="7"/>
                    <a:pt x="13" y="4"/>
                  </a:cubicBezTo>
                  <a:close/>
                  <a:moveTo>
                    <a:pt x="3" y="7"/>
                  </a:moveTo>
                  <a:cubicBezTo>
                    <a:pt x="3" y="6"/>
                    <a:pt x="3" y="5"/>
                    <a:pt x="3" y="4"/>
                  </a:cubicBezTo>
                  <a:cubicBezTo>
                    <a:pt x="4" y="4"/>
                    <a:pt x="5" y="4"/>
                    <a:pt x="6" y="4"/>
                  </a:cubicBezTo>
                  <a:cubicBezTo>
                    <a:pt x="5" y="5"/>
                    <a:pt x="4" y="6"/>
                    <a:pt x="3" y="7"/>
                  </a:cubicBezTo>
                  <a:close/>
                  <a:moveTo>
                    <a:pt x="16" y="9"/>
                  </a:moveTo>
                  <a:cubicBezTo>
                    <a:pt x="17" y="8"/>
                    <a:pt x="17" y="7"/>
                    <a:pt x="18" y="7"/>
                  </a:cubicBezTo>
                  <a:cubicBezTo>
                    <a:pt x="18" y="7"/>
                    <a:pt x="22" y="3"/>
                    <a:pt x="20" y="5"/>
                  </a:cubicBezTo>
                  <a:cubicBezTo>
                    <a:pt x="18" y="8"/>
                    <a:pt x="16" y="11"/>
                    <a:pt x="13" y="14"/>
                  </a:cubicBezTo>
                  <a:cubicBezTo>
                    <a:pt x="13" y="14"/>
                    <a:pt x="13" y="14"/>
                    <a:pt x="14" y="14"/>
                  </a:cubicBezTo>
                  <a:cubicBezTo>
                    <a:pt x="12" y="14"/>
                    <a:pt x="11" y="14"/>
                    <a:pt x="9" y="14"/>
                  </a:cubicBezTo>
                  <a:cubicBezTo>
                    <a:pt x="12" y="13"/>
                    <a:pt x="14" y="11"/>
                    <a:pt x="16" y="9"/>
                  </a:cubicBezTo>
                  <a:close/>
                  <a:moveTo>
                    <a:pt x="14" y="14"/>
                  </a:moveTo>
                  <a:cubicBezTo>
                    <a:pt x="17" y="11"/>
                    <a:pt x="19" y="7"/>
                    <a:pt x="23" y="5"/>
                  </a:cubicBezTo>
                  <a:cubicBezTo>
                    <a:pt x="24" y="4"/>
                    <a:pt x="24" y="4"/>
                    <a:pt x="22" y="5"/>
                  </a:cubicBezTo>
                  <a:cubicBezTo>
                    <a:pt x="21" y="7"/>
                    <a:pt x="20" y="8"/>
                    <a:pt x="19" y="9"/>
                  </a:cubicBezTo>
                  <a:cubicBezTo>
                    <a:pt x="18" y="11"/>
                    <a:pt x="17" y="12"/>
                    <a:pt x="16" y="14"/>
                  </a:cubicBezTo>
                  <a:cubicBezTo>
                    <a:pt x="16" y="14"/>
                    <a:pt x="16" y="14"/>
                    <a:pt x="16" y="14"/>
                  </a:cubicBezTo>
                  <a:cubicBezTo>
                    <a:pt x="15" y="14"/>
                    <a:pt x="14" y="14"/>
                    <a:pt x="14" y="14"/>
                  </a:cubicBezTo>
                  <a:cubicBezTo>
                    <a:pt x="14" y="14"/>
                    <a:pt x="14" y="14"/>
                    <a:pt x="14" y="14"/>
                  </a:cubicBezTo>
                  <a:close/>
                  <a:moveTo>
                    <a:pt x="19" y="14"/>
                  </a:moveTo>
                  <a:cubicBezTo>
                    <a:pt x="19" y="14"/>
                    <a:pt x="18" y="14"/>
                    <a:pt x="17" y="14"/>
                  </a:cubicBezTo>
                  <a:cubicBezTo>
                    <a:pt x="20" y="12"/>
                    <a:pt x="23" y="9"/>
                    <a:pt x="25" y="7"/>
                  </a:cubicBezTo>
                  <a:cubicBezTo>
                    <a:pt x="30" y="2"/>
                    <a:pt x="25" y="7"/>
                    <a:pt x="24" y="8"/>
                  </a:cubicBezTo>
                  <a:cubicBezTo>
                    <a:pt x="22" y="10"/>
                    <a:pt x="21" y="12"/>
                    <a:pt x="19" y="14"/>
                  </a:cubicBezTo>
                  <a:cubicBezTo>
                    <a:pt x="19" y="14"/>
                    <a:pt x="19" y="14"/>
                    <a:pt x="19" y="14"/>
                  </a:cubicBezTo>
                  <a:close/>
                  <a:moveTo>
                    <a:pt x="28" y="15"/>
                  </a:moveTo>
                  <a:cubicBezTo>
                    <a:pt x="27" y="15"/>
                    <a:pt x="26" y="15"/>
                    <a:pt x="24" y="15"/>
                  </a:cubicBezTo>
                  <a:cubicBezTo>
                    <a:pt x="27" y="13"/>
                    <a:pt x="29" y="11"/>
                    <a:pt x="31" y="9"/>
                  </a:cubicBezTo>
                  <a:cubicBezTo>
                    <a:pt x="32" y="8"/>
                    <a:pt x="34" y="7"/>
                    <a:pt x="35" y="6"/>
                  </a:cubicBezTo>
                  <a:cubicBezTo>
                    <a:pt x="37" y="4"/>
                    <a:pt x="35" y="6"/>
                    <a:pt x="34" y="7"/>
                  </a:cubicBezTo>
                  <a:cubicBezTo>
                    <a:pt x="32" y="9"/>
                    <a:pt x="30" y="12"/>
                    <a:pt x="28" y="15"/>
                  </a:cubicBezTo>
                  <a:cubicBezTo>
                    <a:pt x="28" y="15"/>
                    <a:pt x="28" y="15"/>
                    <a:pt x="28" y="15"/>
                  </a:cubicBezTo>
                  <a:close/>
                  <a:moveTo>
                    <a:pt x="32" y="15"/>
                  </a:moveTo>
                  <a:cubicBezTo>
                    <a:pt x="32" y="15"/>
                    <a:pt x="32" y="15"/>
                    <a:pt x="32" y="15"/>
                  </a:cubicBezTo>
                  <a:cubicBezTo>
                    <a:pt x="31" y="15"/>
                    <a:pt x="30" y="15"/>
                    <a:pt x="29" y="15"/>
                  </a:cubicBezTo>
                  <a:cubicBezTo>
                    <a:pt x="33" y="12"/>
                    <a:pt x="36" y="8"/>
                    <a:pt x="40" y="6"/>
                  </a:cubicBezTo>
                  <a:cubicBezTo>
                    <a:pt x="43" y="4"/>
                    <a:pt x="38" y="8"/>
                    <a:pt x="38" y="8"/>
                  </a:cubicBezTo>
                  <a:cubicBezTo>
                    <a:pt x="36" y="10"/>
                    <a:pt x="34" y="13"/>
                    <a:pt x="32" y="15"/>
                  </a:cubicBezTo>
                  <a:close/>
                  <a:moveTo>
                    <a:pt x="60" y="5"/>
                  </a:moveTo>
                  <a:cubicBezTo>
                    <a:pt x="56" y="8"/>
                    <a:pt x="53" y="11"/>
                    <a:pt x="50" y="14"/>
                  </a:cubicBezTo>
                  <a:cubicBezTo>
                    <a:pt x="53" y="11"/>
                    <a:pt x="56" y="8"/>
                    <a:pt x="58" y="5"/>
                  </a:cubicBezTo>
                  <a:cubicBezTo>
                    <a:pt x="58" y="5"/>
                    <a:pt x="58" y="5"/>
                    <a:pt x="58" y="4"/>
                  </a:cubicBezTo>
                  <a:cubicBezTo>
                    <a:pt x="60" y="5"/>
                    <a:pt x="62" y="5"/>
                    <a:pt x="63" y="5"/>
                  </a:cubicBezTo>
                  <a:cubicBezTo>
                    <a:pt x="63" y="5"/>
                    <a:pt x="63" y="5"/>
                    <a:pt x="63" y="5"/>
                  </a:cubicBezTo>
                  <a:cubicBezTo>
                    <a:pt x="61" y="7"/>
                    <a:pt x="59" y="10"/>
                    <a:pt x="57" y="12"/>
                  </a:cubicBezTo>
                  <a:cubicBezTo>
                    <a:pt x="57" y="12"/>
                    <a:pt x="57" y="11"/>
                    <a:pt x="57" y="11"/>
                  </a:cubicBezTo>
                  <a:cubicBezTo>
                    <a:pt x="59" y="9"/>
                    <a:pt x="60" y="8"/>
                    <a:pt x="60" y="6"/>
                  </a:cubicBezTo>
                  <a:cubicBezTo>
                    <a:pt x="60" y="5"/>
                    <a:pt x="60" y="5"/>
                    <a:pt x="60" y="5"/>
                  </a:cubicBezTo>
                  <a:close/>
                  <a:moveTo>
                    <a:pt x="53" y="4"/>
                  </a:moveTo>
                  <a:cubicBezTo>
                    <a:pt x="51" y="6"/>
                    <a:pt x="50" y="7"/>
                    <a:pt x="48" y="9"/>
                  </a:cubicBezTo>
                  <a:cubicBezTo>
                    <a:pt x="47" y="9"/>
                    <a:pt x="47" y="10"/>
                    <a:pt x="46" y="10"/>
                  </a:cubicBezTo>
                  <a:cubicBezTo>
                    <a:pt x="48" y="8"/>
                    <a:pt x="49" y="6"/>
                    <a:pt x="50" y="4"/>
                  </a:cubicBezTo>
                  <a:cubicBezTo>
                    <a:pt x="50" y="4"/>
                    <a:pt x="50" y="4"/>
                    <a:pt x="50" y="4"/>
                  </a:cubicBezTo>
                  <a:cubicBezTo>
                    <a:pt x="52" y="4"/>
                    <a:pt x="55" y="4"/>
                    <a:pt x="57" y="4"/>
                  </a:cubicBezTo>
                  <a:cubicBezTo>
                    <a:pt x="54" y="7"/>
                    <a:pt x="51" y="9"/>
                    <a:pt x="49" y="12"/>
                  </a:cubicBezTo>
                  <a:cubicBezTo>
                    <a:pt x="49" y="12"/>
                    <a:pt x="49" y="11"/>
                    <a:pt x="49" y="11"/>
                  </a:cubicBezTo>
                  <a:cubicBezTo>
                    <a:pt x="51" y="9"/>
                    <a:pt x="52" y="7"/>
                    <a:pt x="54" y="5"/>
                  </a:cubicBezTo>
                  <a:cubicBezTo>
                    <a:pt x="54" y="4"/>
                    <a:pt x="54" y="4"/>
                    <a:pt x="53" y="4"/>
                  </a:cubicBezTo>
                  <a:close/>
                  <a:moveTo>
                    <a:pt x="49" y="8"/>
                  </a:moveTo>
                  <a:cubicBezTo>
                    <a:pt x="50" y="7"/>
                    <a:pt x="51" y="6"/>
                    <a:pt x="52" y="6"/>
                  </a:cubicBezTo>
                  <a:cubicBezTo>
                    <a:pt x="52" y="6"/>
                    <a:pt x="51" y="7"/>
                    <a:pt x="50" y="8"/>
                  </a:cubicBezTo>
                  <a:cubicBezTo>
                    <a:pt x="49" y="10"/>
                    <a:pt x="48" y="12"/>
                    <a:pt x="46" y="15"/>
                  </a:cubicBezTo>
                  <a:cubicBezTo>
                    <a:pt x="46" y="15"/>
                    <a:pt x="46" y="15"/>
                    <a:pt x="47" y="15"/>
                  </a:cubicBezTo>
                  <a:cubicBezTo>
                    <a:pt x="50" y="12"/>
                    <a:pt x="52" y="9"/>
                    <a:pt x="55" y="7"/>
                  </a:cubicBezTo>
                  <a:cubicBezTo>
                    <a:pt x="57" y="5"/>
                    <a:pt x="57" y="5"/>
                    <a:pt x="56" y="7"/>
                  </a:cubicBezTo>
                  <a:cubicBezTo>
                    <a:pt x="55" y="8"/>
                    <a:pt x="54" y="9"/>
                    <a:pt x="53" y="10"/>
                  </a:cubicBezTo>
                  <a:cubicBezTo>
                    <a:pt x="52" y="12"/>
                    <a:pt x="50" y="13"/>
                    <a:pt x="49" y="15"/>
                  </a:cubicBezTo>
                  <a:cubicBezTo>
                    <a:pt x="49" y="15"/>
                    <a:pt x="49" y="15"/>
                    <a:pt x="49" y="16"/>
                  </a:cubicBezTo>
                  <a:cubicBezTo>
                    <a:pt x="47" y="15"/>
                    <a:pt x="44" y="15"/>
                    <a:pt x="42" y="15"/>
                  </a:cubicBezTo>
                  <a:cubicBezTo>
                    <a:pt x="45" y="13"/>
                    <a:pt x="47" y="11"/>
                    <a:pt x="49" y="8"/>
                  </a:cubicBezTo>
                  <a:close/>
                  <a:moveTo>
                    <a:pt x="57" y="9"/>
                  </a:moveTo>
                  <a:cubicBezTo>
                    <a:pt x="58" y="8"/>
                    <a:pt x="58" y="7"/>
                    <a:pt x="59" y="7"/>
                  </a:cubicBezTo>
                  <a:cubicBezTo>
                    <a:pt x="59" y="8"/>
                    <a:pt x="58" y="9"/>
                    <a:pt x="58" y="9"/>
                  </a:cubicBezTo>
                  <a:cubicBezTo>
                    <a:pt x="56" y="12"/>
                    <a:pt x="55" y="14"/>
                    <a:pt x="53" y="15"/>
                  </a:cubicBezTo>
                  <a:cubicBezTo>
                    <a:pt x="53" y="16"/>
                    <a:pt x="53" y="16"/>
                    <a:pt x="53" y="16"/>
                  </a:cubicBezTo>
                  <a:cubicBezTo>
                    <a:pt x="52" y="16"/>
                    <a:pt x="50" y="16"/>
                    <a:pt x="49" y="16"/>
                  </a:cubicBezTo>
                  <a:cubicBezTo>
                    <a:pt x="52" y="14"/>
                    <a:pt x="55" y="11"/>
                    <a:pt x="57" y="9"/>
                  </a:cubicBezTo>
                  <a:close/>
                  <a:moveTo>
                    <a:pt x="61" y="9"/>
                  </a:moveTo>
                  <a:cubicBezTo>
                    <a:pt x="62" y="8"/>
                    <a:pt x="64" y="5"/>
                    <a:pt x="62" y="8"/>
                  </a:cubicBezTo>
                  <a:cubicBezTo>
                    <a:pt x="61" y="10"/>
                    <a:pt x="59" y="13"/>
                    <a:pt x="57" y="15"/>
                  </a:cubicBezTo>
                  <a:cubicBezTo>
                    <a:pt x="57" y="15"/>
                    <a:pt x="57" y="16"/>
                    <a:pt x="58" y="16"/>
                  </a:cubicBezTo>
                  <a:cubicBezTo>
                    <a:pt x="59" y="15"/>
                    <a:pt x="59" y="15"/>
                    <a:pt x="60" y="14"/>
                  </a:cubicBezTo>
                  <a:cubicBezTo>
                    <a:pt x="62" y="12"/>
                    <a:pt x="64" y="11"/>
                    <a:pt x="61" y="15"/>
                  </a:cubicBezTo>
                  <a:cubicBezTo>
                    <a:pt x="60" y="15"/>
                    <a:pt x="61" y="16"/>
                    <a:pt x="61" y="16"/>
                  </a:cubicBezTo>
                  <a:cubicBezTo>
                    <a:pt x="62" y="15"/>
                    <a:pt x="63" y="15"/>
                    <a:pt x="64" y="15"/>
                  </a:cubicBezTo>
                  <a:cubicBezTo>
                    <a:pt x="64" y="15"/>
                    <a:pt x="64" y="14"/>
                    <a:pt x="64" y="14"/>
                  </a:cubicBezTo>
                  <a:cubicBezTo>
                    <a:pt x="63" y="14"/>
                    <a:pt x="62" y="15"/>
                    <a:pt x="62" y="14"/>
                  </a:cubicBezTo>
                  <a:cubicBezTo>
                    <a:pt x="63" y="13"/>
                    <a:pt x="64" y="12"/>
                    <a:pt x="65" y="10"/>
                  </a:cubicBezTo>
                  <a:cubicBezTo>
                    <a:pt x="65" y="10"/>
                    <a:pt x="64" y="10"/>
                    <a:pt x="64" y="10"/>
                  </a:cubicBezTo>
                  <a:cubicBezTo>
                    <a:pt x="63" y="11"/>
                    <a:pt x="63" y="11"/>
                    <a:pt x="62" y="12"/>
                  </a:cubicBezTo>
                  <a:cubicBezTo>
                    <a:pt x="61" y="12"/>
                    <a:pt x="58" y="16"/>
                    <a:pt x="60" y="13"/>
                  </a:cubicBezTo>
                  <a:cubicBezTo>
                    <a:pt x="62" y="11"/>
                    <a:pt x="63" y="8"/>
                    <a:pt x="64" y="6"/>
                  </a:cubicBezTo>
                  <a:cubicBezTo>
                    <a:pt x="64" y="5"/>
                    <a:pt x="64" y="5"/>
                    <a:pt x="64" y="5"/>
                  </a:cubicBezTo>
                  <a:cubicBezTo>
                    <a:pt x="64" y="5"/>
                    <a:pt x="64" y="5"/>
                    <a:pt x="65" y="5"/>
                  </a:cubicBezTo>
                  <a:cubicBezTo>
                    <a:pt x="65" y="9"/>
                    <a:pt x="65" y="12"/>
                    <a:pt x="65" y="16"/>
                  </a:cubicBezTo>
                  <a:cubicBezTo>
                    <a:pt x="61" y="16"/>
                    <a:pt x="57" y="16"/>
                    <a:pt x="54" y="16"/>
                  </a:cubicBezTo>
                  <a:cubicBezTo>
                    <a:pt x="56" y="14"/>
                    <a:pt x="59" y="11"/>
                    <a:pt x="61" y="9"/>
                  </a:cubicBezTo>
                  <a:close/>
                  <a:moveTo>
                    <a:pt x="36" y="4"/>
                  </a:moveTo>
                  <a:cubicBezTo>
                    <a:pt x="40" y="4"/>
                    <a:pt x="44" y="4"/>
                    <a:pt x="49" y="4"/>
                  </a:cubicBezTo>
                  <a:cubicBezTo>
                    <a:pt x="47" y="5"/>
                    <a:pt x="45" y="6"/>
                    <a:pt x="43" y="8"/>
                  </a:cubicBezTo>
                  <a:cubicBezTo>
                    <a:pt x="44" y="7"/>
                    <a:pt x="45" y="6"/>
                    <a:pt x="46" y="5"/>
                  </a:cubicBezTo>
                  <a:cubicBezTo>
                    <a:pt x="46" y="4"/>
                    <a:pt x="46" y="4"/>
                    <a:pt x="45" y="4"/>
                  </a:cubicBezTo>
                  <a:cubicBezTo>
                    <a:pt x="42" y="6"/>
                    <a:pt x="39" y="9"/>
                    <a:pt x="36" y="12"/>
                  </a:cubicBezTo>
                  <a:cubicBezTo>
                    <a:pt x="36" y="11"/>
                    <a:pt x="36" y="11"/>
                    <a:pt x="37" y="11"/>
                  </a:cubicBezTo>
                  <a:cubicBezTo>
                    <a:pt x="38" y="9"/>
                    <a:pt x="40" y="7"/>
                    <a:pt x="42" y="4"/>
                  </a:cubicBezTo>
                  <a:cubicBezTo>
                    <a:pt x="42" y="4"/>
                    <a:pt x="42" y="4"/>
                    <a:pt x="42" y="4"/>
                  </a:cubicBezTo>
                  <a:cubicBezTo>
                    <a:pt x="38" y="5"/>
                    <a:pt x="35" y="8"/>
                    <a:pt x="32" y="11"/>
                  </a:cubicBezTo>
                  <a:cubicBezTo>
                    <a:pt x="32" y="12"/>
                    <a:pt x="29" y="16"/>
                    <a:pt x="31" y="12"/>
                  </a:cubicBezTo>
                  <a:cubicBezTo>
                    <a:pt x="33" y="10"/>
                    <a:pt x="35" y="7"/>
                    <a:pt x="37" y="5"/>
                  </a:cubicBezTo>
                  <a:cubicBezTo>
                    <a:pt x="37" y="4"/>
                    <a:pt x="37" y="4"/>
                    <a:pt x="36" y="4"/>
                  </a:cubicBezTo>
                  <a:cubicBezTo>
                    <a:pt x="33" y="6"/>
                    <a:pt x="31" y="8"/>
                    <a:pt x="28" y="11"/>
                  </a:cubicBezTo>
                  <a:cubicBezTo>
                    <a:pt x="28" y="11"/>
                    <a:pt x="22" y="16"/>
                    <a:pt x="25" y="12"/>
                  </a:cubicBezTo>
                  <a:cubicBezTo>
                    <a:pt x="28" y="10"/>
                    <a:pt x="30" y="7"/>
                    <a:pt x="32" y="4"/>
                  </a:cubicBezTo>
                  <a:cubicBezTo>
                    <a:pt x="32" y="4"/>
                    <a:pt x="32" y="4"/>
                    <a:pt x="32" y="4"/>
                  </a:cubicBezTo>
                  <a:cubicBezTo>
                    <a:pt x="29" y="6"/>
                    <a:pt x="26" y="8"/>
                    <a:pt x="24" y="11"/>
                  </a:cubicBezTo>
                  <a:cubicBezTo>
                    <a:pt x="23" y="11"/>
                    <a:pt x="22" y="12"/>
                    <a:pt x="22" y="13"/>
                  </a:cubicBezTo>
                  <a:cubicBezTo>
                    <a:pt x="19" y="15"/>
                    <a:pt x="23" y="10"/>
                    <a:pt x="24" y="10"/>
                  </a:cubicBezTo>
                  <a:cubicBezTo>
                    <a:pt x="25" y="8"/>
                    <a:pt x="27" y="6"/>
                    <a:pt x="29" y="4"/>
                  </a:cubicBezTo>
                  <a:cubicBezTo>
                    <a:pt x="29" y="4"/>
                    <a:pt x="29" y="4"/>
                    <a:pt x="28" y="4"/>
                  </a:cubicBezTo>
                  <a:cubicBezTo>
                    <a:pt x="25" y="6"/>
                    <a:pt x="23" y="8"/>
                    <a:pt x="20" y="11"/>
                  </a:cubicBezTo>
                  <a:cubicBezTo>
                    <a:pt x="19" y="12"/>
                    <a:pt x="18" y="13"/>
                    <a:pt x="17" y="13"/>
                  </a:cubicBezTo>
                  <a:cubicBezTo>
                    <a:pt x="18" y="13"/>
                    <a:pt x="19" y="11"/>
                    <a:pt x="19" y="11"/>
                  </a:cubicBezTo>
                  <a:cubicBezTo>
                    <a:pt x="21" y="8"/>
                    <a:pt x="23" y="6"/>
                    <a:pt x="25" y="4"/>
                  </a:cubicBezTo>
                  <a:cubicBezTo>
                    <a:pt x="25" y="4"/>
                    <a:pt x="25" y="4"/>
                    <a:pt x="25" y="3"/>
                  </a:cubicBezTo>
                  <a:cubicBezTo>
                    <a:pt x="29" y="3"/>
                    <a:pt x="32" y="3"/>
                    <a:pt x="36" y="4"/>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234"/>
            <p:cNvSpPr>
              <a:spLocks noEditPoints="1"/>
            </p:cNvSpPr>
            <p:nvPr/>
          </p:nvSpPr>
          <p:spPr bwMode="auto">
            <a:xfrm>
              <a:off x="3578471" y="1944122"/>
              <a:ext cx="73025" cy="71438"/>
            </a:xfrm>
            <a:custGeom>
              <a:avLst/>
              <a:gdLst>
                <a:gd name="T0" fmla="*/ 10 w 17"/>
                <a:gd name="T1" fmla="*/ 16 h 17"/>
                <a:gd name="T2" fmla="*/ 17 w 17"/>
                <a:gd name="T3" fmla="*/ 7 h 17"/>
                <a:gd name="T4" fmla="*/ 7 w 17"/>
                <a:gd name="T5" fmla="*/ 1 h 17"/>
                <a:gd name="T6" fmla="*/ 7 w 17"/>
                <a:gd name="T7" fmla="*/ 1 h 17"/>
                <a:gd name="T8" fmla="*/ 0 w 17"/>
                <a:gd name="T9" fmla="*/ 9 h 17"/>
                <a:gd name="T10" fmla="*/ 10 w 17"/>
                <a:gd name="T11" fmla="*/ 16 h 17"/>
                <a:gd name="T12" fmla="*/ 10 w 17"/>
                <a:gd name="T13" fmla="*/ 13 h 17"/>
                <a:gd name="T14" fmla="*/ 3 w 17"/>
                <a:gd name="T15" fmla="*/ 9 h 17"/>
                <a:gd name="T16" fmla="*/ 3 w 17"/>
                <a:gd name="T17" fmla="*/ 9 h 17"/>
                <a:gd name="T18" fmla="*/ 9 w 17"/>
                <a:gd name="T19" fmla="*/ 6 h 17"/>
                <a:gd name="T20" fmla="*/ 4 w 17"/>
                <a:gd name="T21" fmla="*/ 11 h 17"/>
                <a:gd name="T22" fmla="*/ 5 w 17"/>
                <a:gd name="T23" fmla="*/ 11 h 17"/>
                <a:gd name="T24" fmla="*/ 11 w 17"/>
                <a:gd name="T25" fmla="*/ 8 h 17"/>
                <a:gd name="T26" fmla="*/ 7 w 17"/>
                <a:gd name="T27" fmla="*/ 12 h 17"/>
                <a:gd name="T28" fmla="*/ 7 w 17"/>
                <a:gd name="T29" fmla="*/ 13 h 17"/>
                <a:gd name="T30" fmla="*/ 12 w 17"/>
                <a:gd name="T31" fmla="*/ 10 h 17"/>
                <a:gd name="T32" fmla="*/ 11 w 17"/>
                <a:gd name="T33" fmla="*/ 13 h 17"/>
                <a:gd name="T34" fmla="*/ 11 w 17"/>
                <a:gd name="T35" fmla="*/ 13 h 17"/>
                <a:gd name="T36" fmla="*/ 10 w 17"/>
                <a:gd name="T37" fmla="*/ 13 h 17"/>
                <a:gd name="T38" fmla="*/ 11 w 17"/>
                <a:gd name="T39" fmla="*/ 13 h 17"/>
                <a:gd name="T40" fmla="*/ 13 w 17"/>
                <a:gd name="T41" fmla="*/ 10 h 17"/>
                <a:gd name="T42" fmla="*/ 13 w 17"/>
                <a:gd name="T43" fmla="*/ 9 h 17"/>
                <a:gd name="T44" fmla="*/ 8 w 17"/>
                <a:gd name="T45" fmla="*/ 11 h 17"/>
                <a:gd name="T46" fmla="*/ 12 w 17"/>
                <a:gd name="T47" fmla="*/ 7 h 17"/>
                <a:gd name="T48" fmla="*/ 12 w 17"/>
                <a:gd name="T49" fmla="*/ 6 h 17"/>
                <a:gd name="T50" fmla="*/ 7 w 17"/>
                <a:gd name="T51" fmla="*/ 9 h 17"/>
                <a:gd name="T52" fmla="*/ 11 w 17"/>
                <a:gd name="T53" fmla="*/ 5 h 17"/>
                <a:gd name="T54" fmla="*/ 11 w 17"/>
                <a:gd name="T55" fmla="*/ 5 h 17"/>
                <a:gd name="T56" fmla="*/ 6 w 17"/>
                <a:gd name="T57" fmla="*/ 7 h 17"/>
                <a:gd name="T58" fmla="*/ 9 w 17"/>
                <a:gd name="T59" fmla="*/ 4 h 17"/>
                <a:gd name="T60" fmla="*/ 11 w 17"/>
                <a:gd name="T61" fmla="*/ 13 h 17"/>
                <a:gd name="T62" fmla="*/ 7 w 17"/>
                <a:gd name="T63" fmla="*/ 4 h 17"/>
                <a:gd name="T64" fmla="*/ 4 w 17"/>
                <a:gd name="T65" fmla="*/ 5 h 17"/>
                <a:gd name="T66" fmla="*/ 7 w 17"/>
                <a:gd name="T67" fmla="*/ 4 h 17"/>
                <a:gd name="T68" fmla="*/ 4 w 17"/>
                <a:gd name="T69" fmla="*/ 5 h 17"/>
                <a:gd name="T70" fmla="*/ 4 w 17"/>
                <a:gd name="T71" fmla="*/ 6 h 17"/>
                <a:gd name="T72" fmla="*/ 8 w 17"/>
                <a:gd name="T73" fmla="*/ 4 h 17"/>
                <a:gd name="T74" fmla="*/ 3 w 17"/>
                <a:gd name="T75" fmla="*/ 8 h 17"/>
                <a:gd name="T76" fmla="*/ 3 w 17"/>
                <a:gd name="T77" fmla="*/ 8 h 17"/>
                <a:gd name="T78" fmla="*/ 4 w 17"/>
                <a:gd name="T79"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 h="17">
                  <a:moveTo>
                    <a:pt x="10" y="16"/>
                  </a:moveTo>
                  <a:cubicBezTo>
                    <a:pt x="14" y="15"/>
                    <a:pt x="17" y="12"/>
                    <a:pt x="17" y="7"/>
                  </a:cubicBezTo>
                  <a:cubicBezTo>
                    <a:pt x="16" y="3"/>
                    <a:pt x="12" y="0"/>
                    <a:pt x="7" y="1"/>
                  </a:cubicBezTo>
                  <a:cubicBezTo>
                    <a:pt x="7" y="1"/>
                    <a:pt x="7" y="1"/>
                    <a:pt x="7" y="1"/>
                  </a:cubicBezTo>
                  <a:cubicBezTo>
                    <a:pt x="3" y="1"/>
                    <a:pt x="0" y="5"/>
                    <a:pt x="0" y="9"/>
                  </a:cubicBezTo>
                  <a:cubicBezTo>
                    <a:pt x="1" y="14"/>
                    <a:pt x="5" y="17"/>
                    <a:pt x="10" y="16"/>
                  </a:cubicBezTo>
                  <a:close/>
                  <a:moveTo>
                    <a:pt x="10" y="13"/>
                  </a:moveTo>
                  <a:cubicBezTo>
                    <a:pt x="7" y="14"/>
                    <a:pt x="3" y="12"/>
                    <a:pt x="3" y="9"/>
                  </a:cubicBezTo>
                  <a:cubicBezTo>
                    <a:pt x="3" y="9"/>
                    <a:pt x="3" y="9"/>
                    <a:pt x="3" y="9"/>
                  </a:cubicBezTo>
                  <a:cubicBezTo>
                    <a:pt x="6" y="8"/>
                    <a:pt x="7" y="7"/>
                    <a:pt x="9" y="6"/>
                  </a:cubicBezTo>
                  <a:cubicBezTo>
                    <a:pt x="8" y="8"/>
                    <a:pt x="6" y="9"/>
                    <a:pt x="4" y="11"/>
                  </a:cubicBezTo>
                  <a:cubicBezTo>
                    <a:pt x="4" y="11"/>
                    <a:pt x="5" y="11"/>
                    <a:pt x="5" y="11"/>
                  </a:cubicBezTo>
                  <a:cubicBezTo>
                    <a:pt x="7" y="10"/>
                    <a:pt x="9" y="9"/>
                    <a:pt x="11" y="8"/>
                  </a:cubicBezTo>
                  <a:cubicBezTo>
                    <a:pt x="9" y="9"/>
                    <a:pt x="8" y="10"/>
                    <a:pt x="7" y="12"/>
                  </a:cubicBezTo>
                  <a:cubicBezTo>
                    <a:pt x="7" y="13"/>
                    <a:pt x="7" y="13"/>
                    <a:pt x="7" y="13"/>
                  </a:cubicBezTo>
                  <a:cubicBezTo>
                    <a:pt x="9" y="12"/>
                    <a:pt x="11" y="11"/>
                    <a:pt x="12" y="10"/>
                  </a:cubicBezTo>
                  <a:cubicBezTo>
                    <a:pt x="12" y="11"/>
                    <a:pt x="11" y="12"/>
                    <a:pt x="11" y="13"/>
                  </a:cubicBezTo>
                  <a:cubicBezTo>
                    <a:pt x="10" y="13"/>
                    <a:pt x="10" y="13"/>
                    <a:pt x="11" y="13"/>
                  </a:cubicBezTo>
                  <a:cubicBezTo>
                    <a:pt x="10" y="13"/>
                    <a:pt x="10" y="13"/>
                    <a:pt x="10" y="13"/>
                  </a:cubicBezTo>
                  <a:close/>
                  <a:moveTo>
                    <a:pt x="11" y="13"/>
                  </a:moveTo>
                  <a:cubicBezTo>
                    <a:pt x="12" y="12"/>
                    <a:pt x="13" y="11"/>
                    <a:pt x="13" y="10"/>
                  </a:cubicBezTo>
                  <a:cubicBezTo>
                    <a:pt x="14" y="9"/>
                    <a:pt x="13" y="9"/>
                    <a:pt x="13" y="9"/>
                  </a:cubicBezTo>
                  <a:cubicBezTo>
                    <a:pt x="11" y="10"/>
                    <a:pt x="10" y="11"/>
                    <a:pt x="8" y="11"/>
                  </a:cubicBezTo>
                  <a:cubicBezTo>
                    <a:pt x="9" y="10"/>
                    <a:pt x="11" y="9"/>
                    <a:pt x="12" y="7"/>
                  </a:cubicBezTo>
                  <a:cubicBezTo>
                    <a:pt x="12" y="7"/>
                    <a:pt x="12" y="6"/>
                    <a:pt x="12" y="6"/>
                  </a:cubicBezTo>
                  <a:cubicBezTo>
                    <a:pt x="10" y="7"/>
                    <a:pt x="9" y="8"/>
                    <a:pt x="7" y="9"/>
                  </a:cubicBezTo>
                  <a:cubicBezTo>
                    <a:pt x="8" y="8"/>
                    <a:pt x="10" y="7"/>
                    <a:pt x="11" y="5"/>
                  </a:cubicBezTo>
                  <a:cubicBezTo>
                    <a:pt x="11" y="5"/>
                    <a:pt x="11" y="4"/>
                    <a:pt x="11" y="5"/>
                  </a:cubicBezTo>
                  <a:cubicBezTo>
                    <a:pt x="9" y="5"/>
                    <a:pt x="7" y="6"/>
                    <a:pt x="6" y="7"/>
                  </a:cubicBezTo>
                  <a:cubicBezTo>
                    <a:pt x="7" y="6"/>
                    <a:pt x="8" y="5"/>
                    <a:pt x="9" y="4"/>
                  </a:cubicBezTo>
                  <a:cubicBezTo>
                    <a:pt x="14" y="4"/>
                    <a:pt x="16" y="11"/>
                    <a:pt x="11" y="13"/>
                  </a:cubicBezTo>
                  <a:close/>
                  <a:moveTo>
                    <a:pt x="7" y="4"/>
                  </a:moveTo>
                  <a:cubicBezTo>
                    <a:pt x="6" y="4"/>
                    <a:pt x="5" y="5"/>
                    <a:pt x="4" y="5"/>
                  </a:cubicBezTo>
                  <a:cubicBezTo>
                    <a:pt x="5" y="4"/>
                    <a:pt x="6" y="4"/>
                    <a:pt x="7" y="4"/>
                  </a:cubicBezTo>
                  <a:close/>
                  <a:moveTo>
                    <a:pt x="4" y="5"/>
                  </a:moveTo>
                  <a:cubicBezTo>
                    <a:pt x="4" y="6"/>
                    <a:pt x="4" y="6"/>
                    <a:pt x="4" y="6"/>
                  </a:cubicBezTo>
                  <a:cubicBezTo>
                    <a:pt x="6" y="5"/>
                    <a:pt x="7" y="4"/>
                    <a:pt x="8" y="4"/>
                  </a:cubicBezTo>
                  <a:cubicBezTo>
                    <a:pt x="7" y="5"/>
                    <a:pt x="5" y="7"/>
                    <a:pt x="3" y="8"/>
                  </a:cubicBezTo>
                  <a:cubicBezTo>
                    <a:pt x="3" y="8"/>
                    <a:pt x="3" y="8"/>
                    <a:pt x="3" y="8"/>
                  </a:cubicBezTo>
                  <a:cubicBezTo>
                    <a:pt x="3" y="7"/>
                    <a:pt x="3" y="6"/>
                    <a:pt x="4" y="5"/>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235"/>
            <p:cNvSpPr>
              <a:spLocks noEditPoints="1"/>
            </p:cNvSpPr>
            <p:nvPr/>
          </p:nvSpPr>
          <p:spPr bwMode="auto">
            <a:xfrm>
              <a:off x="2459283" y="1672659"/>
              <a:ext cx="103188" cy="93663"/>
            </a:xfrm>
            <a:custGeom>
              <a:avLst/>
              <a:gdLst>
                <a:gd name="T0" fmla="*/ 6 w 24"/>
                <a:gd name="T1" fmla="*/ 21 h 22"/>
                <a:gd name="T2" fmla="*/ 17 w 24"/>
                <a:gd name="T3" fmla="*/ 14 h 22"/>
                <a:gd name="T4" fmla="*/ 24 w 24"/>
                <a:gd name="T5" fmla="*/ 2 h 22"/>
                <a:gd name="T6" fmla="*/ 23 w 24"/>
                <a:gd name="T7" fmla="*/ 1 h 22"/>
                <a:gd name="T8" fmla="*/ 20 w 24"/>
                <a:gd name="T9" fmla="*/ 1 h 22"/>
                <a:gd name="T10" fmla="*/ 11 w 24"/>
                <a:gd name="T11" fmla="*/ 3 h 22"/>
                <a:gd name="T12" fmla="*/ 6 w 24"/>
                <a:gd name="T13" fmla="*/ 10 h 22"/>
                <a:gd name="T14" fmla="*/ 6 w 24"/>
                <a:gd name="T15" fmla="*/ 21 h 22"/>
                <a:gd name="T16" fmla="*/ 16 w 24"/>
                <a:gd name="T17" fmla="*/ 11 h 22"/>
                <a:gd name="T18" fmla="*/ 13 w 24"/>
                <a:gd name="T19" fmla="*/ 14 h 22"/>
                <a:gd name="T20" fmla="*/ 8 w 24"/>
                <a:gd name="T21" fmla="*/ 13 h 22"/>
                <a:gd name="T22" fmla="*/ 17 w 24"/>
                <a:gd name="T23" fmla="*/ 10 h 22"/>
                <a:gd name="T24" fmla="*/ 16 w 24"/>
                <a:gd name="T25" fmla="*/ 9 h 22"/>
                <a:gd name="T26" fmla="*/ 10 w 24"/>
                <a:gd name="T27" fmla="*/ 9 h 22"/>
                <a:gd name="T28" fmla="*/ 11 w 24"/>
                <a:gd name="T29" fmla="*/ 9 h 22"/>
                <a:gd name="T30" fmla="*/ 19 w 24"/>
                <a:gd name="T31" fmla="*/ 6 h 22"/>
                <a:gd name="T32" fmla="*/ 16 w 24"/>
                <a:gd name="T33" fmla="*/ 11 h 22"/>
                <a:gd name="T34" fmla="*/ 20 w 24"/>
                <a:gd name="T35" fmla="*/ 5 h 22"/>
                <a:gd name="T36" fmla="*/ 20 w 24"/>
                <a:gd name="T37" fmla="*/ 5 h 22"/>
                <a:gd name="T38" fmla="*/ 19 w 24"/>
                <a:gd name="T39" fmla="*/ 5 h 22"/>
                <a:gd name="T40" fmla="*/ 20 w 24"/>
                <a:gd name="T41" fmla="*/ 5 h 22"/>
                <a:gd name="T42" fmla="*/ 20 w 24"/>
                <a:gd name="T43" fmla="*/ 5 h 22"/>
                <a:gd name="T44" fmla="*/ 12 w 24"/>
                <a:gd name="T45" fmla="*/ 7 h 22"/>
                <a:gd name="T46" fmla="*/ 18 w 24"/>
                <a:gd name="T47" fmla="*/ 6 h 22"/>
                <a:gd name="T48" fmla="*/ 11 w 24"/>
                <a:gd name="T49" fmla="*/ 8 h 22"/>
                <a:gd name="T50" fmla="*/ 12 w 24"/>
                <a:gd name="T51" fmla="*/ 7 h 22"/>
                <a:gd name="T52" fmla="*/ 10 w 24"/>
                <a:gd name="T53" fmla="*/ 10 h 22"/>
                <a:gd name="T54" fmla="*/ 15 w 24"/>
                <a:gd name="T55" fmla="*/ 10 h 22"/>
                <a:gd name="T56" fmla="*/ 8 w 24"/>
                <a:gd name="T57" fmla="*/ 13 h 22"/>
                <a:gd name="T58" fmla="*/ 10 w 24"/>
                <a:gd name="T59" fmla="*/ 10 h 22"/>
                <a:gd name="T60" fmla="*/ 7 w 24"/>
                <a:gd name="T61" fmla="*/ 14 h 22"/>
                <a:gd name="T62" fmla="*/ 7 w 24"/>
                <a:gd name="T63" fmla="*/ 14 h 22"/>
                <a:gd name="T64" fmla="*/ 12 w 24"/>
                <a:gd name="T65" fmla="*/ 14 h 22"/>
                <a:gd name="T66" fmla="*/ 10 w 24"/>
                <a:gd name="T67" fmla="*/ 16 h 22"/>
                <a:gd name="T68" fmla="*/ 7 w 24"/>
                <a:gd name="T69" fmla="*/ 17 h 22"/>
                <a:gd name="T70" fmla="*/ 7 w 24"/>
                <a:gd name="T71" fmla="*/ 18 h 22"/>
                <a:gd name="T72" fmla="*/ 7 w 24"/>
                <a:gd name="T73"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 h="22">
                  <a:moveTo>
                    <a:pt x="6" y="21"/>
                  </a:moveTo>
                  <a:cubicBezTo>
                    <a:pt x="10" y="22"/>
                    <a:pt x="15" y="17"/>
                    <a:pt x="17" y="14"/>
                  </a:cubicBezTo>
                  <a:cubicBezTo>
                    <a:pt x="20" y="11"/>
                    <a:pt x="24" y="7"/>
                    <a:pt x="24" y="2"/>
                  </a:cubicBezTo>
                  <a:cubicBezTo>
                    <a:pt x="24" y="1"/>
                    <a:pt x="23" y="1"/>
                    <a:pt x="23" y="1"/>
                  </a:cubicBezTo>
                  <a:cubicBezTo>
                    <a:pt x="22" y="0"/>
                    <a:pt x="21" y="0"/>
                    <a:pt x="20" y="1"/>
                  </a:cubicBezTo>
                  <a:cubicBezTo>
                    <a:pt x="18" y="3"/>
                    <a:pt x="14" y="2"/>
                    <a:pt x="11" y="3"/>
                  </a:cubicBezTo>
                  <a:cubicBezTo>
                    <a:pt x="9" y="4"/>
                    <a:pt x="7" y="8"/>
                    <a:pt x="6" y="10"/>
                  </a:cubicBezTo>
                  <a:cubicBezTo>
                    <a:pt x="4" y="13"/>
                    <a:pt x="0" y="19"/>
                    <a:pt x="6" y="21"/>
                  </a:cubicBezTo>
                  <a:close/>
                  <a:moveTo>
                    <a:pt x="16" y="11"/>
                  </a:moveTo>
                  <a:cubicBezTo>
                    <a:pt x="15" y="12"/>
                    <a:pt x="14" y="13"/>
                    <a:pt x="13" y="14"/>
                  </a:cubicBezTo>
                  <a:cubicBezTo>
                    <a:pt x="11" y="14"/>
                    <a:pt x="10" y="14"/>
                    <a:pt x="8" y="13"/>
                  </a:cubicBezTo>
                  <a:cubicBezTo>
                    <a:pt x="11" y="12"/>
                    <a:pt x="15" y="12"/>
                    <a:pt x="17" y="10"/>
                  </a:cubicBezTo>
                  <a:cubicBezTo>
                    <a:pt x="17" y="9"/>
                    <a:pt x="17" y="9"/>
                    <a:pt x="16" y="9"/>
                  </a:cubicBezTo>
                  <a:cubicBezTo>
                    <a:pt x="14" y="9"/>
                    <a:pt x="12" y="9"/>
                    <a:pt x="10" y="9"/>
                  </a:cubicBezTo>
                  <a:cubicBezTo>
                    <a:pt x="10" y="9"/>
                    <a:pt x="10" y="9"/>
                    <a:pt x="11" y="9"/>
                  </a:cubicBezTo>
                  <a:cubicBezTo>
                    <a:pt x="14" y="8"/>
                    <a:pt x="17" y="8"/>
                    <a:pt x="19" y="6"/>
                  </a:cubicBezTo>
                  <a:cubicBezTo>
                    <a:pt x="18" y="8"/>
                    <a:pt x="17" y="9"/>
                    <a:pt x="16" y="11"/>
                  </a:cubicBezTo>
                  <a:close/>
                  <a:moveTo>
                    <a:pt x="20" y="5"/>
                  </a:moveTo>
                  <a:cubicBezTo>
                    <a:pt x="20" y="5"/>
                    <a:pt x="20" y="5"/>
                    <a:pt x="20" y="5"/>
                  </a:cubicBezTo>
                  <a:cubicBezTo>
                    <a:pt x="20" y="5"/>
                    <a:pt x="20" y="5"/>
                    <a:pt x="19" y="5"/>
                  </a:cubicBezTo>
                  <a:cubicBezTo>
                    <a:pt x="20" y="5"/>
                    <a:pt x="20" y="5"/>
                    <a:pt x="20" y="5"/>
                  </a:cubicBezTo>
                  <a:cubicBezTo>
                    <a:pt x="20" y="5"/>
                    <a:pt x="20" y="5"/>
                    <a:pt x="20" y="5"/>
                  </a:cubicBezTo>
                  <a:close/>
                  <a:moveTo>
                    <a:pt x="12" y="7"/>
                  </a:moveTo>
                  <a:cubicBezTo>
                    <a:pt x="14" y="7"/>
                    <a:pt x="16" y="6"/>
                    <a:pt x="18" y="6"/>
                  </a:cubicBezTo>
                  <a:cubicBezTo>
                    <a:pt x="16" y="7"/>
                    <a:pt x="14" y="7"/>
                    <a:pt x="11" y="8"/>
                  </a:cubicBezTo>
                  <a:cubicBezTo>
                    <a:pt x="12" y="8"/>
                    <a:pt x="12" y="7"/>
                    <a:pt x="12" y="7"/>
                  </a:cubicBezTo>
                  <a:close/>
                  <a:moveTo>
                    <a:pt x="10" y="10"/>
                  </a:moveTo>
                  <a:cubicBezTo>
                    <a:pt x="11" y="10"/>
                    <a:pt x="13" y="10"/>
                    <a:pt x="15" y="10"/>
                  </a:cubicBezTo>
                  <a:cubicBezTo>
                    <a:pt x="13" y="11"/>
                    <a:pt x="10" y="12"/>
                    <a:pt x="8" y="13"/>
                  </a:cubicBezTo>
                  <a:cubicBezTo>
                    <a:pt x="8" y="12"/>
                    <a:pt x="9" y="11"/>
                    <a:pt x="10" y="10"/>
                  </a:cubicBezTo>
                  <a:close/>
                  <a:moveTo>
                    <a:pt x="7" y="14"/>
                  </a:moveTo>
                  <a:cubicBezTo>
                    <a:pt x="7" y="14"/>
                    <a:pt x="7" y="14"/>
                    <a:pt x="7" y="14"/>
                  </a:cubicBezTo>
                  <a:cubicBezTo>
                    <a:pt x="9" y="15"/>
                    <a:pt x="11" y="14"/>
                    <a:pt x="12" y="14"/>
                  </a:cubicBezTo>
                  <a:cubicBezTo>
                    <a:pt x="12" y="15"/>
                    <a:pt x="11" y="16"/>
                    <a:pt x="10" y="16"/>
                  </a:cubicBezTo>
                  <a:cubicBezTo>
                    <a:pt x="9" y="16"/>
                    <a:pt x="8" y="17"/>
                    <a:pt x="7" y="17"/>
                  </a:cubicBezTo>
                  <a:cubicBezTo>
                    <a:pt x="7" y="18"/>
                    <a:pt x="7" y="18"/>
                    <a:pt x="7" y="18"/>
                  </a:cubicBezTo>
                  <a:cubicBezTo>
                    <a:pt x="5" y="18"/>
                    <a:pt x="6" y="16"/>
                    <a:pt x="7" y="14"/>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36"/>
            <p:cNvSpPr>
              <a:spLocks noEditPoints="1"/>
            </p:cNvSpPr>
            <p:nvPr/>
          </p:nvSpPr>
          <p:spPr bwMode="auto">
            <a:xfrm>
              <a:off x="1803646" y="888434"/>
              <a:ext cx="1114425" cy="1335088"/>
            </a:xfrm>
            <a:custGeom>
              <a:avLst/>
              <a:gdLst>
                <a:gd name="T0" fmla="*/ 173 w 263"/>
                <a:gd name="T1" fmla="*/ 23 h 315"/>
                <a:gd name="T2" fmla="*/ 208 w 263"/>
                <a:gd name="T3" fmla="*/ 100 h 315"/>
                <a:gd name="T4" fmla="*/ 201 w 263"/>
                <a:gd name="T5" fmla="*/ 121 h 315"/>
                <a:gd name="T6" fmla="*/ 202 w 263"/>
                <a:gd name="T7" fmla="*/ 104 h 315"/>
                <a:gd name="T8" fmla="*/ 138 w 263"/>
                <a:gd name="T9" fmla="*/ 116 h 315"/>
                <a:gd name="T10" fmla="*/ 192 w 263"/>
                <a:gd name="T11" fmla="*/ 110 h 315"/>
                <a:gd name="T12" fmla="*/ 138 w 263"/>
                <a:gd name="T13" fmla="*/ 135 h 315"/>
                <a:gd name="T14" fmla="*/ 192 w 263"/>
                <a:gd name="T15" fmla="*/ 138 h 315"/>
                <a:gd name="T16" fmla="*/ 115 w 263"/>
                <a:gd name="T17" fmla="*/ 174 h 315"/>
                <a:gd name="T18" fmla="*/ 156 w 263"/>
                <a:gd name="T19" fmla="*/ 176 h 315"/>
                <a:gd name="T20" fmla="*/ 143 w 263"/>
                <a:gd name="T21" fmla="*/ 189 h 315"/>
                <a:gd name="T22" fmla="*/ 175 w 263"/>
                <a:gd name="T23" fmla="*/ 162 h 315"/>
                <a:gd name="T24" fmla="*/ 156 w 263"/>
                <a:gd name="T25" fmla="*/ 158 h 315"/>
                <a:gd name="T26" fmla="*/ 185 w 263"/>
                <a:gd name="T27" fmla="*/ 137 h 315"/>
                <a:gd name="T28" fmla="*/ 181 w 263"/>
                <a:gd name="T29" fmla="*/ 131 h 315"/>
                <a:gd name="T30" fmla="*/ 126 w 263"/>
                <a:gd name="T31" fmla="*/ 136 h 315"/>
                <a:gd name="T32" fmla="*/ 133 w 263"/>
                <a:gd name="T33" fmla="*/ 122 h 315"/>
                <a:gd name="T34" fmla="*/ 196 w 263"/>
                <a:gd name="T35" fmla="*/ 92 h 315"/>
                <a:gd name="T36" fmla="*/ 235 w 263"/>
                <a:gd name="T37" fmla="*/ 105 h 315"/>
                <a:gd name="T38" fmla="*/ 240 w 263"/>
                <a:gd name="T39" fmla="*/ 127 h 315"/>
                <a:gd name="T40" fmla="*/ 229 w 263"/>
                <a:gd name="T41" fmla="*/ 100 h 315"/>
                <a:gd name="T42" fmla="*/ 171 w 263"/>
                <a:gd name="T43" fmla="*/ 93 h 315"/>
                <a:gd name="T44" fmla="*/ 97 w 263"/>
                <a:gd name="T45" fmla="*/ 73 h 315"/>
                <a:gd name="T46" fmla="*/ 100 w 263"/>
                <a:gd name="T47" fmla="*/ 70 h 315"/>
                <a:gd name="T48" fmla="*/ 192 w 263"/>
                <a:gd name="T49" fmla="*/ 40 h 315"/>
                <a:gd name="T50" fmla="*/ 202 w 263"/>
                <a:gd name="T51" fmla="*/ 49 h 315"/>
                <a:gd name="T52" fmla="*/ 187 w 263"/>
                <a:gd name="T53" fmla="*/ 65 h 315"/>
                <a:gd name="T54" fmla="*/ 187 w 263"/>
                <a:gd name="T55" fmla="*/ 82 h 315"/>
                <a:gd name="T56" fmla="*/ 173 w 263"/>
                <a:gd name="T57" fmla="*/ 79 h 315"/>
                <a:gd name="T58" fmla="*/ 163 w 263"/>
                <a:gd name="T59" fmla="*/ 69 h 315"/>
                <a:gd name="T60" fmla="*/ 125 w 263"/>
                <a:gd name="T61" fmla="*/ 71 h 315"/>
                <a:gd name="T62" fmla="*/ 109 w 263"/>
                <a:gd name="T63" fmla="*/ 98 h 315"/>
                <a:gd name="T64" fmla="*/ 123 w 263"/>
                <a:gd name="T65" fmla="*/ 105 h 315"/>
                <a:gd name="T66" fmla="*/ 219 w 263"/>
                <a:gd name="T67" fmla="*/ 63 h 315"/>
                <a:gd name="T68" fmla="*/ 200 w 263"/>
                <a:gd name="T69" fmla="*/ 44 h 315"/>
                <a:gd name="T70" fmla="*/ 169 w 263"/>
                <a:gd name="T71" fmla="*/ 44 h 315"/>
                <a:gd name="T72" fmla="*/ 159 w 263"/>
                <a:gd name="T73" fmla="*/ 38 h 315"/>
                <a:gd name="T74" fmla="*/ 154 w 263"/>
                <a:gd name="T75" fmla="*/ 34 h 315"/>
                <a:gd name="T76" fmla="*/ 139 w 263"/>
                <a:gd name="T77" fmla="*/ 42 h 315"/>
                <a:gd name="T78" fmla="*/ 166 w 263"/>
                <a:gd name="T79" fmla="*/ 41 h 315"/>
                <a:gd name="T80" fmla="*/ 13 w 263"/>
                <a:gd name="T81" fmla="*/ 144 h 315"/>
                <a:gd name="T82" fmla="*/ 16 w 263"/>
                <a:gd name="T83" fmla="*/ 146 h 315"/>
                <a:gd name="T84" fmla="*/ 26 w 263"/>
                <a:gd name="T85" fmla="*/ 72 h 315"/>
                <a:gd name="T86" fmla="*/ 15 w 263"/>
                <a:gd name="T87" fmla="*/ 101 h 315"/>
                <a:gd name="T88" fmla="*/ 12 w 263"/>
                <a:gd name="T89" fmla="*/ 127 h 315"/>
                <a:gd name="T90" fmla="*/ 31 w 263"/>
                <a:gd name="T91" fmla="*/ 133 h 315"/>
                <a:gd name="T92" fmla="*/ 17 w 263"/>
                <a:gd name="T93" fmla="*/ 113 h 315"/>
                <a:gd name="T94" fmla="*/ 24 w 263"/>
                <a:gd name="T95" fmla="*/ 84 h 315"/>
                <a:gd name="T96" fmla="*/ 22 w 263"/>
                <a:gd name="T97" fmla="*/ 143 h 315"/>
                <a:gd name="T98" fmla="*/ 177 w 263"/>
                <a:gd name="T99" fmla="*/ 61 h 315"/>
                <a:gd name="T100" fmla="*/ 196 w 263"/>
                <a:gd name="T101" fmla="*/ 124 h 315"/>
                <a:gd name="T102" fmla="*/ 134 w 263"/>
                <a:gd name="T103" fmla="*/ 256 h 315"/>
                <a:gd name="T104" fmla="*/ 112 w 263"/>
                <a:gd name="T105" fmla="*/ 294 h 315"/>
                <a:gd name="T106" fmla="*/ 193 w 263"/>
                <a:gd name="T107" fmla="*/ 293 h 315"/>
                <a:gd name="T108" fmla="*/ 188 w 263"/>
                <a:gd name="T109" fmla="*/ 291 h 315"/>
                <a:gd name="T110" fmla="*/ 135 w 263"/>
                <a:gd name="T111" fmla="*/ 298 h 315"/>
                <a:gd name="T112" fmla="*/ 129 w 263"/>
                <a:gd name="T113" fmla="*/ 261 h 315"/>
                <a:gd name="T114" fmla="*/ 114 w 263"/>
                <a:gd name="T115" fmla="*/ 270 h 315"/>
                <a:gd name="T116" fmla="*/ 119 w 263"/>
                <a:gd name="T117" fmla="*/ 277 h 315"/>
                <a:gd name="T118" fmla="*/ 125 w 263"/>
                <a:gd name="T119" fmla="*/ 296 h 315"/>
                <a:gd name="T120" fmla="*/ 197 w 263"/>
                <a:gd name="T121" fmla="*/ 296 h 315"/>
                <a:gd name="T122" fmla="*/ 117 w 263"/>
                <a:gd name="T123" fmla="*/ 259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3" h="315">
                  <a:moveTo>
                    <a:pt x="230" y="49"/>
                  </a:moveTo>
                  <a:cubicBezTo>
                    <a:pt x="218" y="32"/>
                    <a:pt x="201" y="21"/>
                    <a:pt x="183" y="12"/>
                  </a:cubicBezTo>
                  <a:cubicBezTo>
                    <a:pt x="183" y="12"/>
                    <a:pt x="183" y="12"/>
                    <a:pt x="183" y="12"/>
                  </a:cubicBezTo>
                  <a:cubicBezTo>
                    <a:pt x="183" y="9"/>
                    <a:pt x="182" y="7"/>
                    <a:pt x="179" y="5"/>
                  </a:cubicBezTo>
                  <a:cubicBezTo>
                    <a:pt x="169" y="0"/>
                    <a:pt x="168" y="14"/>
                    <a:pt x="165" y="19"/>
                  </a:cubicBezTo>
                  <a:cubicBezTo>
                    <a:pt x="165" y="19"/>
                    <a:pt x="165" y="20"/>
                    <a:pt x="165" y="20"/>
                  </a:cubicBezTo>
                  <a:cubicBezTo>
                    <a:pt x="119" y="4"/>
                    <a:pt x="66" y="18"/>
                    <a:pt x="34" y="55"/>
                  </a:cubicBezTo>
                  <a:cubicBezTo>
                    <a:pt x="3" y="91"/>
                    <a:pt x="0" y="144"/>
                    <a:pt x="25" y="184"/>
                  </a:cubicBezTo>
                  <a:cubicBezTo>
                    <a:pt x="37" y="204"/>
                    <a:pt x="55" y="218"/>
                    <a:pt x="76" y="227"/>
                  </a:cubicBezTo>
                  <a:cubicBezTo>
                    <a:pt x="73" y="232"/>
                    <a:pt x="61" y="244"/>
                    <a:pt x="68" y="249"/>
                  </a:cubicBezTo>
                  <a:cubicBezTo>
                    <a:pt x="73" y="253"/>
                    <a:pt x="78" y="248"/>
                    <a:pt x="81" y="242"/>
                  </a:cubicBezTo>
                  <a:cubicBezTo>
                    <a:pt x="92" y="247"/>
                    <a:pt x="105" y="249"/>
                    <a:pt x="117" y="249"/>
                  </a:cubicBezTo>
                  <a:cubicBezTo>
                    <a:pt x="115" y="257"/>
                    <a:pt x="109" y="266"/>
                    <a:pt x="112" y="274"/>
                  </a:cubicBezTo>
                  <a:cubicBezTo>
                    <a:pt x="112" y="274"/>
                    <a:pt x="112" y="274"/>
                    <a:pt x="112" y="274"/>
                  </a:cubicBezTo>
                  <a:cubicBezTo>
                    <a:pt x="105" y="276"/>
                    <a:pt x="97" y="277"/>
                    <a:pt x="90" y="279"/>
                  </a:cubicBezTo>
                  <a:cubicBezTo>
                    <a:pt x="80" y="281"/>
                    <a:pt x="69" y="285"/>
                    <a:pt x="60" y="291"/>
                  </a:cubicBezTo>
                  <a:cubicBezTo>
                    <a:pt x="57" y="293"/>
                    <a:pt x="47" y="300"/>
                    <a:pt x="50" y="305"/>
                  </a:cubicBezTo>
                  <a:cubicBezTo>
                    <a:pt x="53" y="309"/>
                    <a:pt x="63" y="310"/>
                    <a:pt x="68" y="311"/>
                  </a:cubicBezTo>
                  <a:cubicBezTo>
                    <a:pt x="87" y="313"/>
                    <a:pt x="108" y="314"/>
                    <a:pt x="127" y="314"/>
                  </a:cubicBezTo>
                  <a:cubicBezTo>
                    <a:pt x="148" y="315"/>
                    <a:pt x="168" y="314"/>
                    <a:pt x="188" y="311"/>
                  </a:cubicBezTo>
                  <a:cubicBezTo>
                    <a:pt x="193" y="310"/>
                    <a:pt x="200" y="309"/>
                    <a:pt x="204" y="306"/>
                  </a:cubicBezTo>
                  <a:cubicBezTo>
                    <a:pt x="208" y="302"/>
                    <a:pt x="204" y="297"/>
                    <a:pt x="201" y="294"/>
                  </a:cubicBezTo>
                  <a:cubicBezTo>
                    <a:pt x="183" y="281"/>
                    <a:pt x="160" y="277"/>
                    <a:pt x="139" y="274"/>
                  </a:cubicBezTo>
                  <a:cubicBezTo>
                    <a:pt x="140" y="265"/>
                    <a:pt x="138" y="257"/>
                    <a:pt x="135" y="249"/>
                  </a:cubicBezTo>
                  <a:cubicBezTo>
                    <a:pt x="143" y="249"/>
                    <a:pt x="151" y="248"/>
                    <a:pt x="158" y="246"/>
                  </a:cubicBezTo>
                  <a:cubicBezTo>
                    <a:pt x="177" y="243"/>
                    <a:pt x="194" y="235"/>
                    <a:pt x="209" y="224"/>
                  </a:cubicBezTo>
                  <a:cubicBezTo>
                    <a:pt x="245" y="198"/>
                    <a:pt x="263" y="150"/>
                    <a:pt x="255" y="106"/>
                  </a:cubicBezTo>
                  <a:cubicBezTo>
                    <a:pt x="252" y="86"/>
                    <a:pt x="242" y="66"/>
                    <a:pt x="230" y="49"/>
                  </a:cubicBezTo>
                  <a:close/>
                  <a:moveTo>
                    <a:pt x="176" y="8"/>
                  </a:moveTo>
                  <a:cubicBezTo>
                    <a:pt x="184" y="9"/>
                    <a:pt x="175" y="19"/>
                    <a:pt x="173" y="23"/>
                  </a:cubicBezTo>
                  <a:cubicBezTo>
                    <a:pt x="171" y="22"/>
                    <a:pt x="169" y="21"/>
                    <a:pt x="168" y="21"/>
                  </a:cubicBezTo>
                  <a:cubicBezTo>
                    <a:pt x="170" y="17"/>
                    <a:pt x="170" y="7"/>
                    <a:pt x="176" y="8"/>
                  </a:cubicBezTo>
                  <a:close/>
                  <a:moveTo>
                    <a:pt x="197" y="95"/>
                  </a:moveTo>
                  <a:cubicBezTo>
                    <a:pt x="199" y="95"/>
                    <a:pt x="208" y="93"/>
                    <a:pt x="204" y="95"/>
                  </a:cubicBezTo>
                  <a:cubicBezTo>
                    <a:pt x="202" y="96"/>
                    <a:pt x="200" y="96"/>
                    <a:pt x="198" y="97"/>
                  </a:cubicBezTo>
                  <a:cubicBezTo>
                    <a:pt x="198" y="96"/>
                    <a:pt x="198" y="96"/>
                    <a:pt x="197" y="95"/>
                  </a:cubicBezTo>
                  <a:close/>
                  <a:moveTo>
                    <a:pt x="200" y="113"/>
                  </a:moveTo>
                  <a:cubicBezTo>
                    <a:pt x="202" y="113"/>
                    <a:pt x="204" y="112"/>
                    <a:pt x="206" y="112"/>
                  </a:cubicBezTo>
                  <a:cubicBezTo>
                    <a:pt x="207" y="112"/>
                    <a:pt x="209" y="111"/>
                    <a:pt x="210" y="111"/>
                  </a:cubicBezTo>
                  <a:cubicBezTo>
                    <a:pt x="211" y="111"/>
                    <a:pt x="217" y="110"/>
                    <a:pt x="213" y="112"/>
                  </a:cubicBezTo>
                  <a:cubicBezTo>
                    <a:pt x="208" y="113"/>
                    <a:pt x="203" y="112"/>
                    <a:pt x="200" y="114"/>
                  </a:cubicBezTo>
                  <a:cubicBezTo>
                    <a:pt x="200" y="114"/>
                    <a:pt x="200" y="113"/>
                    <a:pt x="200" y="113"/>
                  </a:cubicBezTo>
                  <a:close/>
                  <a:moveTo>
                    <a:pt x="200" y="110"/>
                  </a:moveTo>
                  <a:cubicBezTo>
                    <a:pt x="201" y="109"/>
                    <a:pt x="203" y="109"/>
                    <a:pt x="204" y="109"/>
                  </a:cubicBezTo>
                  <a:cubicBezTo>
                    <a:pt x="206" y="108"/>
                    <a:pt x="210" y="108"/>
                    <a:pt x="211" y="107"/>
                  </a:cubicBezTo>
                  <a:cubicBezTo>
                    <a:pt x="208" y="109"/>
                    <a:pt x="204" y="110"/>
                    <a:pt x="200" y="111"/>
                  </a:cubicBezTo>
                  <a:cubicBezTo>
                    <a:pt x="200" y="111"/>
                    <a:pt x="200" y="111"/>
                    <a:pt x="200" y="110"/>
                  </a:cubicBezTo>
                  <a:cubicBezTo>
                    <a:pt x="200" y="110"/>
                    <a:pt x="200" y="110"/>
                    <a:pt x="200" y="110"/>
                  </a:cubicBezTo>
                  <a:close/>
                  <a:moveTo>
                    <a:pt x="200" y="105"/>
                  </a:moveTo>
                  <a:cubicBezTo>
                    <a:pt x="203" y="105"/>
                    <a:pt x="207" y="105"/>
                    <a:pt x="210" y="104"/>
                  </a:cubicBezTo>
                  <a:cubicBezTo>
                    <a:pt x="206" y="105"/>
                    <a:pt x="203" y="106"/>
                    <a:pt x="200" y="108"/>
                  </a:cubicBezTo>
                  <a:cubicBezTo>
                    <a:pt x="200" y="107"/>
                    <a:pt x="200" y="106"/>
                    <a:pt x="200" y="105"/>
                  </a:cubicBezTo>
                  <a:close/>
                  <a:moveTo>
                    <a:pt x="199" y="104"/>
                  </a:moveTo>
                  <a:cubicBezTo>
                    <a:pt x="199" y="103"/>
                    <a:pt x="199" y="102"/>
                    <a:pt x="199" y="102"/>
                  </a:cubicBezTo>
                  <a:cubicBezTo>
                    <a:pt x="200" y="102"/>
                    <a:pt x="201" y="102"/>
                    <a:pt x="202" y="101"/>
                  </a:cubicBezTo>
                  <a:cubicBezTo>
                    <a:pt x="202" y="101"/>
                    <a:pt x="208" y="101"/>
                    <a:pt x="206" y="102"/>
                  </a:cubicBezTo>
                  <a:cubicBezTo>
                    <a:pt x="204" y="102"/>
                    <a:pt x="201" y="103"/>
                    <a:pt x="199" y="104"/>
                  </a:cubicBezTo>
                  <a:close/>
                  <a:moveTo>
                    <a:pt x="199" y="101"/>
                  </a:moveTo>
                  <a:cubicBezTo>
                    <a:pt x="201" y="101"/>
                    <a:pt x="205" y="99"/>
                    <a:pt x="207" y="98"/>
                  </a:cubicBezTo>
                  <a:cubicBezTo>
                    <a:pt x="207" y="98"/>
                    <a:pt x="208" y="99"/>
                    <a:pt x="208" y="100"/>
                  </a:cubicBezTo>
                  <a:cubicBezTo>
                    <a:pt x="205" y="100"/>
                    <a:pt x="202" y="101"/>
                    <a:pt x="199" y="101"/>
                  </a:cubicBezTo>
                  <a:close/>
                  <a:moveTo>
                    <a:pt x="207" y="96"/>
                  </a:moveTo>
                  <a:cubicBezTo>
                    <a:pt x="207" y="96"/>
                    <a:pt x="207" y="97"/>
                    <a:pt x="207" y="97"/>
                  </a:cubicBezTo>
                  <a:cubicBezTo>
                    <a:pt x="205" y="97"/>
                    <a:pt x="203" y="97"/>
                    <a:pt x="201" y="98"/>
                  </a:cubicBezTo>
                  <a:cubicBezTo>
                    <a:pt x="195" y="99"/>
                    <a:pt x="201" y="97"/>
                    <a:pt x="203" y="96"/>
                  </a:cubicBezTo>
                  <a:cubicBezTo>
                    <a:pt x="204" y="96"/>
                    <a:pt x="206" y="95"/>
                    <a:pt x="207" y="94"/>
                  </a:cubicBezTo>
                  <a:cubicBezTo>
                    <a:pt x="207" y="94"/>
                    <a:pt x="207" y="94"/>
                    <a:pt x="207" y="94"/>
                  </a:cubicBezTo>
                  <a:cubicBezTo>
                    <a:pt x="207" y="95"/>
                    <a:pt x="207" y="95"/>
                    <a:pt x="207" y="96"/>
                  </a:cubicBezTo>
                  <a:close/>
                  <a:moveTo>
                    <a:pt x="204" y="98"/>
                  </a:moveTo>
                  <a:cubicBezTo>
                    <a:pt x="206" y="97"/>
                    <a:pt x="202" y="99"/>
                    <a:pt x="201" y="99"/>
                  </a:cubicBezTo>
                  <a:cubicBezTo>
                    <a:pt x="201" y="99"/>
                    <a:pt x="200" y="100"/>
                    <a:pt x="199" y="100"/>
                  </a:cubicBezTo>
                  <a:cubicBezTo>
                    <a:pt x="199" y="100"/>
                    <a:pt x="199" y="99"/>
                    <a:pt x="199" y="99"/>
                  </a:cubicBezTo>
                  <a:cubicBezTo>
                    <a:pt x="200" y="99"/>
                    <a:pt x="202" y="98"/>
                    <a:pt x="204" y="98"/>
                  </a:cubicBezTo>
                  <a:close/>
                  <a:moveTo>
                    <a:pt x="200" y="117"/>
                  </a:moveTo>
                  <a:cubicBezTo>
                    <a:pt x="204" y="117"/>
                    <a:pt x="208" y="116"/>
                    <a:pt x="213" y="115"/>
                  </a:cubicBezTo>
                  <a:cubicBezTo>
                    <a:pt x="218" y="114"/>
                    <a:pt x="215" y="116"/>
                    <a:pt x="213" y="116"/>
                  </a:cubicBezTo>
                  <a:cubicBezTo>
                    <a:pt x="212" y="117"/>
                    <a:pt x="210" y="118"/>
                    <a:pt x="208" y="118"/>
                  </a:cubicBezTo>
                  <a:cubicBezTo>
                    <a:pt x="205" y="119"/>
                    <a:pt x="203" y="120"/>
                    <a:pt x="201" y="120"/>
                  </a:cubicBezTo>
                  <a:cubicBezTo>
                    <a:pt x="200" y="119"/>
                    <a:pt x="200" y="118"/>
                    <a:pt x="200" y="117"/>
                  </a:cubicBezTo>
                  <a:close/>
                  <a:moveTo>
                    <a:pt x="215" y="121"/>
                  </a:moveTo>
                  <a:cubicBezTo>
                    <a:pt x="214" y="122"/>
                    <a:pt x="212" y="122"/>
                    <a:pt x="210" y="123"/>
                  </a:cubicBezTo>
                  <a:cubicBezTo>
                    <a:pt x="209" y="123"/>
                    <a:pt x="207" y="123"/>
                    <a:pt x="206" y="123"/>
                  </a:cubicBezTo>
                  <a:cubicBezTo>
                    <a:pt x="204" y="123"/>
                    <a:pt x="203" y="123"/>
                    <a:pt x="202" y="122"/>
                  </a:cubicBezTo>
                  <a:cubicBezTo>
                    <a:pt x="204" y="122"/>
                    <a:pt x="206" y="121"/>
                    <a:pt x="209" y="121"/>
                  </a:cubicBezTo>
                  <a:cubicBezTo>
                    <a:pt x="210" y="121"/>
                    <a:pt x="211" y="121"/>
                    <a:pt x="212" y="120"/>
                  </a:cubicBezTo>
                  <a:cubicBezTo>
                    <a:pt x="212" y="120"/>
                    <a:pt x="217" y="119"/>
                    <a:pt x="215" y="121"/>
                  </a:cubicBezTo>
                  <a:close/>
                  <a:moveTo>
                    <a:pt x="218" y="119"/>
                  </a:moveTo>
                  <a:cubicBezTo>
                    <a:pt x="218" y="119"/>
                    <a:pt x="217" y="119"/>
                    <a:pt x="217" y="119"/>
                  </a:cubicBezTo>
                  <a:cubicBezTo>
                    <a:pt x="214" y="119"/>
                    <a:pt x="210" y="120"/>
                    <a:pt x="207" y="120"/>
                  </a:cubicBezTo>
                  <a:cubicBezTo>
                    <a:pt x="205" y="121"/>
                    <a:pt x="203" y="121"/>
                    <a:pt x="201" y="121"/>
                  </a:cubicBezTo>
                  <a:cubicBezTo>
                    <a:pt x="201" y="121"/>
                    <a:pt x="201" y="121"/>
                    <a:pt x="201" y="121"/>
                  </a:cubicBezTo>
                  <a:cubicBezTo>
                    <a:pt x="201" y="121"/>
                    <a:pt x="201" y="121"/>
                    <a:pt x="201" y="121"/>
                  </a:cubicBezTo>
                  <a:cubicBezTo>
                    <a:pt x="202" y="121"/>
                    <a:pt x="203" y="120"/>
                    <a:pt x="203" y="120"/>
                  </a:cubicBezTo>
                  <a:cubicBezTo>
                    <a:pt x="208" y="119"/>
                    <a:pt x="213" y="118"/>
                    <a:pt x="217" y="115"/>
                  </a:cubicBezTo>
                  <a:cubicBezTo>
                    <a:pt x="217" y="115"/>
                    <a:pt x="217" y="115"/>
                    <a:pt x="217" y="115"/>
                  </a:cubicBezTo>
                  <a:cubicBezTo>
                    <a:pt x="217" y="115"/>
                    <a:pt x="218" y="115"/>
                    <a:pt x="218" y="116"/>
                  </a:cubicBezTo>
                  <a:cubicBezTo>
                    <a:pt x="218" y="117"/>
                    <a:pt x="218" y="118"/>
                    <a:pt x="218" y="119"/>
                  </a:cubicBezTo>
                  <a:close/>
                  <a:moveTo>
                    <a:pt x="217" y="114"/>
                  </a:moveTo>
                  <a:cubicBezTo>
                    <a:pt x="214" y="114"/>
                    <a:pt x="211" y="115"/>
                    <a:pt x="208" y="115"/>
                  </a:cubicBezTo>
                  <a:cubicBezTo>
                    <a:pt x="206" y="116"/>
                    <a:pt x="204" y="116"/>
                    <a:pt x="202" y="116"/>
                  </a:cubicBezTo>
                  <a:cubicBezTo>
                    <a:pt x="201" y="116"/>
                    <a:pt x="200" y="116"/>
                    <a:pt x="200" y="116"/>
                  </a:cubicBezTo>
                  <a:cubicBezTo>
                    <a:pt x="200" y="116"/>
                    <a:pt x="200" y="116"/>
                    <a:pt x="200" y="115"/>
                  </a:cubicBezTo>
                  <a:cubicBezTo>
                    <a:pt x="200" y="115"/>
                    <a:pt x="202" y="114"/>
                    <a:pt x="203" y="114"/>
                  </a:cubicBezTo>
                  <a:cubicBezTo>
                    <a:pt x="207" y="113"/>
                    <a:pt x="212" y="114"/>
                    <a:pt x="215" y="111"/>
                  </a:cubicBezTo>
                  <a:cubicBezTo>
                    <a:pt x="216" y="112"/>
                    <a:pt x="217" y="113"/>
                    <a:pt x="217" y="114"/>
                  </a:cubicBezTo>
                  <a:cubicBezTo>
                    <a:pt x="217" y="114"/>
                    <a:pt x="217" y="114"/>
                    <a:pt x="217" y="114"/>
                  </a:cubicBezTo>
                  <a:close/>
                  <a:moveTo>
                    <a:pt x="201" y="112"/>
                  </a:moveTo>
                  <a:cubicBezTo>
                    <a:pt x="199" y="112"/>
                    <a:pt x="199" y="112"/>
                    <a:pt x="201" y="111"/>
                  </a:cubicBezTo>
                  <a:cubicBezTo>
                    <a:pt x="203" y="111"/>
                    <a:pt x="205" y="110"/>
                    <a:pt x="207" y="110"/>
                  </a:cubicBezTo>
                  <a:cubicBezTo>
                    <a:pt x="209" y="109"/>
                    <a:pt x="211" y="108"/>
                    <a:pt x="213" y="107"/>
                  </a:cubicBezTo>
                  <a:cubicBezTo>
                    <a:pt x="213" y="107"/>
                    <a:pt x="213" y="108"/>
                    <a:pt x="213" y="108"/>
                  </a:cubicBezTo>
                  <a:cubicBezTo>
                    <a:pt x="214" y="108"/>
                    <a:pt x="214" y="109"/>
                    <a:pt x="214" y="110"/>
                  </a:cubicBezTo>
                  <a:cubicBezTo>
                    <a:pt x="210" y="110"/>
                    <a:pt x="205" y="112"/>
                    <a:pt x="201" y="112"/>
                  </a:cubicBezTo>
                  <a:close/>
                  <a:moveTo>
                    <a:pt x="202" y="108"/>
                  </a:moveTo>
                  <a:cubicBezTo>
                    <a:pt x="198" y="109"/>
                    <a:pt x="202" y="108"/>
                    <a:pt x="203" y="107"/>
                  </a:cubicBezTo>
                  <a:cubicBezTo>
                    <a:pt x="206" y="106"/>
                    <a:pt x="208" y="105"/>
                    <a:pt x="211" y="105"/>
                  </a:cubicBezTo>
                  <a:cubicBezTo>
                    <a:pt x="211" y="105"/>
                    <a:pt x="212" y="106"/>
                    <a:pt x="212" y="106"/>
                  </a:cubicBezTo>
                  <a:cubicBezTo>
                    <a:pt x="209" y="107"/>
                    <a:pt x="205" y="107"/>
                    <a:pt x="202" y="108"/>
                  </a:cubicBezTo>
                  <a:close/>
                  <a:moveTo>
                    <a:pt x="204" y="104"/>
                  </a:moveTo>
                  <a:cubicBezTo>
                    <a:pt x="202" y="104"/>
                    <a:pt x="198" y="105"/>
                    <a:pt x="202" y="104"/>
                  </a:cubicBezTo>
                  <a:cubicBezTo>
                    <a:pt x="204" y="103"/>
                    <a:pt x="206" y="102"/>
                    <a:pt x="208" y="101"/>
                  </a:cubicBezTo>
                  <a:cubicBezTo>
                    <a:pt x="209" y="102"/>
                    <a:pt x="210" y="103"/>
                    <a:pt x="210" y="104"/>
                  </a:cubicBezTo>
                  <a:cubicBezTo>
                    <a:pt x="208" y="104"/>
                    <a:pt x="206" y="104"/>
                    <a:pt x="204" y="104"/>
                  </a:cubicBezTo>
                  <a:close/>
                  <a:moveTo>
                    <a:pt x="208" y="94"/>
                  </a:moveTo>
                  <a:cubicBezTo>
                    <a:pt x="208" y="94"/>
                    <a:pt x="207" y="93"/>
                    <a:pt x="207" y="93"/>
                  </a:cubicBezTo>
                  <a:cubicBezTo>
                    <a:pt x="204" y="94"/>
                    <a:pt x="201" y="94"/>
                    <a:pt x="197" y="94"/>
                  </a:cubicBezTo>
                  <a:cubicBezTo>
                    <a:pt x="197" y="95"/>
                    <a:pt x="197" y="95"/>
                    <a:pt x="197" y="95"/>
                  </a:cubicBezTo>
                  <a:cubicBezTo>
                    <a:pt x="197" y="94"/>
                    <a:pt x="197" y="94"/>
                    <a:pt x="197" y="94"/>
                  </a:cubicBezTo>
                  <a:cubicBezTo>
                    <a:pt x="197" y="94"/>
                    <a:pt x="197" y="93"/>
                    <a:pt x="196" y="93"/>
                  </a:cubicBezTo>
                  <a:cubicBezTo>
                    <a:pt x="205" y="92"/>
                    <a:pt x="213" y="89"/>
                    <a:pt x="222" y="88"/>
                  </a:cubicBezTo>
                  <a:cubicBezTo>
                    <a:pt x="223" y="88"/>
                    <a:pt x="225" y="88"/>
                    <a:pt x="226" y="88"/>
                  </a:cubicBezTo>
                  <a:cubicBezTo>
                    <a:pt x="227" y="87"/>
                    <a:pt x="233" y="86"/>
                    <a:pt x="228" y="87"/>
                  </a:cubicBezTo>
                  <a:cubicBezTo>
                    <a:pt x="224" y="89"/>
                    <a:pt x="219" y="90"/>
                    <a:pt x="214" y="92"/>
                  </a:cubicBezTo>
                  <a:cubicBezTo>
                    <a:pt x="214" y="91"/>
                    <a:pt x="213" y="91"/>
                    <a:pt x="213" y="91"/>
                  </a:cubicBezTo>
                  <a:cubicBezTo>
                    <a:pt x="210" y="90"/>
                    <a:pt x="208" y="92"/>
                    <a:pt x="208" y="94"/>
                  </a:cubicBezTo>
                  <a:close/>
                  <a:moveTo>
                    <a:pt x="187" y="100"/>
                  </a:moveTo>
                  <a:cubicBezTo>
                    <a:pt x="187" y="100"/>
                    <a:pt x="187" y="100"/>
                    <a:pt x="187" y="100"/>
                  </a:cubicBezTo>
                  <a:cubicBezTo>
                    <a:pt x="188" y="101"/>
                    <a:pt x="188" y="101"/>
                    <a:pt x="188" y="102"/>
                  </a:cubicBezTo>
                  <a:cubicBezTo>
                    <a:pt x="188" y="102"/>
                    <a:pt x="188" y="103"/>
                    <a:pt x="188" y="103"/>
                  </a:cubicBezTo>
                  <a:cubicBezTo>
                    <a:pt x="186" y="103"/>
                    <a:pt x="184" y="104"/>
                    <a:pt x="182" y="105"/>
                  </a:cubicBezTo>
                  <a:cubicBezTo>
                    <a:pt x="175" y="107"/>
                    <a:pt x="169" y="110"/>
                    <a:pt x="163" y="111"/>
                  </a:cubicBezTo>
                  <a:cubicBezTo>
                    <a:pt x="156" y="113"/>
                    <a:pt x="148" y="114"/>
                    <a:pt x="141" y="116"/>
                  </a:cubicBezTo>
                  <a:cubicBezTo>
                    <a:pt x="138" y="117"/>
                    <a:pt x="136" y="119"/>
                    <a:pt x="133" y="120"/>
                  </a:cubicBezTo>
                  <a:cubicBezTo>
                    <a:pt x="133" y="120"/>
                    <a:pt x="130" y="120"/>
                    <a:pt x="129" y="120"/>
                  </a:cubicBezTo>
                  <a:cubicBezTo>
                    <a:pt x="129" y="120"/>
                    <a:pt x="129" y="120"/>
                    <a:pt x="129" y="120"/>
                  </a:cubicBezTo>
                  <a:cubicBezTo>
                    <a:pt x="131" y="119"/>
                    <a:pt x="134" y="118"/>
                    <a:pt x="136" y="117"/>
                  </a:cubicBezTo>
                  <a:cubicBezTo>
                    <a:pt x="147" y="115"/>
                    <a:pt x="157" y="111"/>
                    <a:pt x="167" y="107"/>
                  </a:cubicBezTo>
                  <a:cubicBezTo>
                    <a:pt x="174" y="105"/>
                    <a:pt x="181" y="103"/>
                    <a:pt x="187" y="100"/>
                  </a:cubicBezTo>
                  <a:close/>
                  <a:moveTo>
                    <a:pt x="156" y="110"/>
                  </a:moveTo>
                  <a:cubicBezTo>
                    <a:pt x="150" y="112"/>
                    <a:pt x="144" y="114"/>
                    <a:pt x="138" y="116"/>
                  </a:cubicBezTo>
                  <a:cubicBezTo>
                    <a:pt x="135" y="117"/>
                    <a:pt x="132" y="118"/>
                    <a:pt x="129" y="119"/>
                  </a:cubicBezTo>
                  <a:cubicBezTo>
                    <a:pt x="129" y="118"/>
                    <a:pt x="129" y="117"/>
                    <a:pt x="129" y="116"/>
                  </a:cubicBezTo>
                  <a:cubicBezTo>
                    <a:pt x="138" y="116"/>
                    <a:pt x="147" y="112"/>
                    <a:pt x="156" y="110"/>
                  </a:cubicBezTo>
                  <a:cubicBezTo>
                    <a:pt x="158" y="109"/>
                    <a:pt x="160" y="109"/>
                    <a:pt x="162" y="108"/>
                  </a:cubicBezTo>
                  <a:cubicBezTo>
                    <a:pt x="160" y="109"/>
                    <a:pt x="158" y="110"/>
                    <a:pt x="156" y="110"/>
                  </a:cubicBezTo>
                  <a:close/>
                  <a:moveTo>
                    <a:pt x="128" y="112"/>
                  </a:moveTo>
                  <a:cubicBezTo>
                    <a:pt x="137" y="108"/>
                    <a:pt x="147" y="106"/>
                    <a:pt x="156" y="104"/>
                  </a:cubicBezTo>
                  <a:cubicBezTo>
                    <a:pt x="165" y="102"/>
                    <a:pt x="177" y="100"/>
                    <a:pt x="184" y="95"/>
                  </a:cubicBezTo>
                  <a:cubicBezTo>
                    <a:pt x="176" y="101"/>
                    <a:pt x="163" y="103"/>
                    <a:pt x="153" y="107"/>
                  </a:cubicBezTo>
                  <a:cubicBezTo>
                    <a:pt x="148" y="109"/>
                    <a:pt x="143" y="111"/>
                    <a:pt x="138" y="112"/>
                  </a:cubicBezTo>
                  <a:cubicBezTo>
                    <a:pt x="135" y="113"/>
                    <a:pt x="132" y="113"/>
                    <a:pt x="129" y="114"/>
                  </a:cubicBezTo>
                  <a:cubicBezTo>
                    <a:pt x="129" y="113"/>
                    <a:pt x="128" y="113"/>
                    <a:pt x="128" y="112"/>
                  </a:cubicBezTo>
                  <a:close/>
                  <a:moveTo>
                    <a:pt x="129" y="121"/>
                  </a:moveTo>
                  <a:cubicBezTo>
                    <a:pt x="132" y="121"/>
                    <a:pt x="136" y="120"/>
                    <a:pt x="139" y="118"/>
                  </a:cubicBezTo>
                  <a:cubicBezTo>
                    <a:pt x="144" y="116"/>
                    <a:pt x="148" y="115"/>
                    <a:pt x="153" y="114"/>
                  </a:cubicBezTo>
                  <a:cubicBezTo>
                    <a:pt x="161" y="112"/>
                    <a:pt x="169" y="110"/>
                    <a:pt x="177" y="107"/>
                  </a:cubicBezTo>
                  <a:cubicBezTo>
                    <a:pt x="171" y="110"/>
                    <a:pt x="165" y="111"/>
                    <a:pt x="158" y="113"/>
                  </a:cubicBezTo>
                  <a:cubicBezTo>
                    <a:pt x="153" y="115"/>
                    <a:pt x="147" y="117"/>
                    <a:pt x="141" y="119"/>
                  </a:cubicBezTo>
                  <a:cubicBezTo>
                    <a:pt x="137" y="120"/>
                    <a:pt x="133" y="121"/>
                    <a:pt x="128" y="123"/>
                  </a:cubicBezTo>
                  <a:cubicBezTo>
                    <a:pt x="128" y="122"/>
                    <a:pt x="129" y="122"/>
                    <a:pt x="129" y="121"/>
                  </a:cubicBezTo>
                  <a:close/>
                  <a:moveTo>
                    <a:pt x="128" y="125"/>
                  </a:moveTo>
                  <a:cubicBezTo>
                    <a:pt x="132" y="125"/>
                    <a:pt x="136" y="123"/>
                    <a:pt x="140" y="122"/>
                  </a:cubicBezTo>
                  <a:cubicBezTo>
                    <a:pt x="144" y="121"/>
                    <a:pt x="148" y="119"/>
                    <a:pt x="153" y="118"/>
                  </a:cubicBezTo>
                  <a:cubicBezTo>
                    <a:pt x="149" y="120"/>
                    <a:pt x="144" y="122"/>
                    <a:pt x="140" y="123"/>
                  </a:cubicBezTo>
                  <a:cubicBezTo>
                    <a:pt x="136" y="125"/>
                    <a:pt x="131" y="125"/>
                    <a:pt x="127" y="127"/>
                  </a:cubicBezTo>
                  <a:cubicBezTo>
                    <a:pt x="127" y="126"/>
                    <a:pt x="127" y="126"/>
                    <a:pt x="128" y="125"/>
                  </a:cubicBezTo>
                  <a:close/>
                  <a:moveTo>
                    <a:pt x="126" y="129"/>
                  </a:moveTo>
                  <a:cubicBezTo>
                    <a:pt x="130" y="129"/>
                    <a:pt x="134" y="128"/>
                    <a:pt x="138" y="126"/>
                  </a:cubicBezTo>
                  <a:cubicBezTo>
                    <a:pt x="144" y="125"/>
                    <a:pt x="149" y="123"/>
                    <a:pt x="155" y="122"/>
                  </a:cubicBezTo>
                  <a:cubicBezTo>
                    <a:pt x="167" y="118"/>
                    <a:pt x="180" y="115"/>
                    <a:pt x="192" y="110"/>
                  </a:cubicBezTo>
                  <a:cubicBezTo>
                    <a:pt x="192" y="111"/>
                    <a:pt x="192" y="111"/>
                    <a:pt x="192" y="112"/>
                  </a:cubicBezTo>
                  <a:cubicBezTo>
                    <a:pt x="192" y="112"/>
                    <a:pt x="192" y="112"/>
                    <a:pt x="192" y="112"/>
                  </a:cubicBezTo>
                  <a:cubicBezTo>
                    <a:pt x="180" y="116"/>
                    <a:pt x="168" y="119"/>
                    <a:pt x="156" y="122"/>
                  </a:cubicBezTo>
                  <a:cubicBezTo>
                    <a:pt x="145" y="125"/>
                    <a:pt x="135" y="127"/>
                    <a:pt x="125" y="132"/>
                  </a:cubicBezTo>
                  <a:cubicBezTo>
                    <a:pt x="125" y="131"/>
                    <a:pt x="126" y="130"/>
                    <a:pt x="126" y="129"/>
                  </a:cubicBezTo>
                  <a:close/>
                  <a:moveTo>
                    <a:pt x="125" y="133"/>
                  </a:moveTo>
                  <a:cubicBezTo>
                    <a:pt x="135" y="128"/>
                    <a:pt x="147" y="125"/>
                    <a:pt x="158" y="122"/>
                  </a:cubicBezTo>
                  <a:cubicBezTo>
                    <a:pt x="164" y="121"/>
                    <a:pt x="169" y="119"/>
                    <a:pt x="175" y="117"/>
                  </a:cubicBezTo>
                  <a:cubicBezTo>
                    <a:pt x="176" y="117"/>
                    <a:pt x="177" y="117"/>
                    <a:pt x="178" y="117"/>
                  </a:cubicBezTo>
                  <a:cubicBezTo>
                    <a:pt x="169" y="119"/>
                    <a:pt x="161" y="122"/>
                    <a:pt x="153" y="124"/>
                  </a:cubicBezTo>
                  <a:cubicBezTo>
                    <a:pt x="143" y="128"/>
                    <a:pt x="133" y="131"/>
                    <a:pt x="124" y="136"/>
                  </a:cubicBezTo>
                  <a:cubicBezTo>
                    <a:pt x="124" y="135"/>
                    <a:pt x="124" y="134"/>
                    <a:pt x="125" y="133"/>
                  </a:cubicBezTo>
                  <a:close/>
                  <a:moveTo>
                    <a:pt x="193" y="122"/>
                  </a:moveTo>
                  <a:cubicBezTo>
                    <a:pt x="193" y="123"/>
                    <a:pt x="193" y="123"/>
                    <a:pt x="193" y="123"/>
                  </a:cubicBezTo>
                  <a:cubicBezTo>
                    <a:pt x="188" y="126"/>
                    <a:pt x="182" y="127"/>
                    <a:pt x="177" y="129"/>
                  </a:cubicBezTo>
                  <a:cubicBezTo>
                    <a:pt x="170" y="130"/>
                    <a:pt x="164" y="133"/>
                    <a:pt x="158" y="135"/>
                  </a:cubicBezTo>
                  <a:cubicBezTo>
                    <a:pt x="146" y="138"/>
                    <a:pt x="135" y="142"/>
                    <a:pt x="125" y="146"/>
                  </a:cubicBezTo>
                  <a:cubicBezTo>
                    <a:pt x="125" y="145"/>
                    <a:pt x="124" y="144"/>
                    <a:pt x="124" y="142"/>
                  </a:cubicBezTo>
                  <a:cubicBezTo>
                    <a:pt x="126" y="142"/>
                    <a:pt x="128" y="141"/>
                    <a:pt x="130" y="140"/>
                  </a:cubicBezTo>
                  <a:cubicBezTo>
                    <a:pt x="134" y="139"/>
                    <a:pt x="137" y="138"/>
                    <a:pt x="141" y="137"/>
                  </a:cubicBezTo>
                  <a:cubicBezTo>
                    <a:pt x="148" y="135"/>
                    <a:pt x="155" y="133"/>
                    <a:pt x="162" y="131"/>
                  </a:cubicBezTo>
                  <a:cubicBezTo>
                    <a:pt x="169" y="129"/>
                    <a:pt x="176" y="127"/>
                    <a:pt x="183" y="125"/>
                  </a:cubicBezTo>
                  <a:cubicBezTo>
                    <a:pt x="186" y="124"/>
                    <a:pt x="190" y="124"/>
                    <a:pt x="193" y="122"/>
                  </a:cubicBezTo>
                  <a:close/>
                  <a:moveTo>
                    <a:pt x="124" y="138"/>
                  </a:moveTo>
                  <a:cubicBezTo>
                    <a:pt x="135" y="135"/>
                    <a:pt x="146" y="130"/>
                    <a:pt x="158" y="127"/>
                  </a:cubicBezTo>
                  <a:cubicBezTo>
                    <a:pt x="164" y="126"/>
                    <a:pt x="170" y="124"/>
                    <a:pt x="176" y="123"/>
                  </a:cubicBezTo>
                  <a:cubicBezTo>
                    <a:pt x="176" y="122"/>
                    <a:pt x="176" y="122"/>
                    <a:pt x="176" y="122"/>
                  </a:cubicBezTo>
                  <a:cubicBezTo>
                    <a:pt x="175" y="123"/>
                    <a:pt x="174" y="123"/>
                    <a:pt x="173" y="123"/>
                  </a:cubicBezTo>
                  <a:cubicBezTo>
                    <a:pt x="167" y="125"/>
                    <a:pt x="161" y="127"/>
                    <a:pt x="155" y="129"/>
                  </a:cubicBezTo>
                  <a:cubicBezTo>
                    <a:pt x="149" y="131"/>
                    <a:pt x="144" y="133"/>
                    <a:pt x="138" y="135"/>
                  </a:cubicBezTo>
                  <a:cubicBezTo>
                    <a:pt x="133" y="137"/>
                    <a:pt x="129" y="139"/>
                    <a:pt x="124" y="141"/>
                  </a:cubicBezTo>
                  <a:cubicBezTo>
                    <a:pt x="124" y="140"/>
                    <a:pt x="124" y="139"/>
                    <a:pt x="124" y="138"/>
                  </a:cubicBezTo>
                  <a:close/>
                  <a:moveTo>
                    <a:pt x="125" y="148"/>
                  </a:moveTo>
                  <a:cubicBezTo>
                    <a:pt x="125" y="148"/>
                    <a:pt x="125" y="148"/>
                    <a:pt x="125" y="148"/>
                  </a:cubicBezTo>
                  <a:cubicBezTo>
                    <a:pt x="128" y="147"/>
                    <a:pt x="131" y="146"/>
                    <a:pt x="134" y="145"/>
                  </a:cubicBezTo>
                  <a:cubicBezTo>
                    <a:pt x="130" y="147"/>
                    <a:pt x="127" y="149"/>
                    <a:pt x="124" y="150"/>
                  </a:cubicBezTo>
                  <a:cubicBezTo>
                    <a:pt x="124" y="150"/>
                    <a:pt x="125" y="149"/>
                    <a:pt x="125" y="148"/>
                  </a:cubicBezTo>
                  <a:close/>
                  <a:moveTo>
                    <a:pt x="122" y="156"/>
                  </a:moveTo>
                  <a:cubicBezTo>
                    <a:pt x="122" y="155"/>
                    <a:pt x="123" y="154"/>
                    <a:pt x="123" y="153"/>
                  </a:cubicBezTo>
                  <a:cubicBezTo>
                    <a:pt x="128" y="152"/>
                    <a:pt x="132" y="150"/>
                    <a:pt x="137" y="148"/>
                  </a:cubicBezTo>
                  <a:cubicBezTo>
                    <a:pt x="141" y="146"/>
                    <a:pt x="146" y="145"/>
                    <a:pt x="150" y="144"/>
                  </a:cubicBezTo>
                  <a:cubicBezTo>
                    <a:pt x="141" y="147"/>
                    <a:pt x="131" y="151"/>
                    <a:pt x="122" y="156"/>
                  </a:cubicBezTo>
                  <a:cubicBezTo>
                    <a:pt x="122" y="156"/>
                    <a:pt x="122" y="156"/>
                    <a:pt x="122" y="156"/>
                  </a:cubicBezTo>
                  <a:close/>
                  <a:moveTo>
                    <a:pt x="121" y="158"/>
                  </a:moveTo>
                  <a:cubicBezTo>
                    <a:pt x="126" y="157"/>
                    <a:pt x="130" y="155"/>
                    <a:pt x="134" y="153"/>
                  </a:cubicBezTo>
                  <a:cubicBezTo>
                    <a:pt x="142" y="149"/>
                    <a:pt x="150" y="147"/>
                    <a:pt x="158" y="145"/>
                  </a:cubicBezTo>
                  <a:cubicBezTo>
                    <a:pt x="160" y="144"/>
                    <a:pt x="162" y="144"/>
                    <a:pt x="165" y="143"/>
                  </a:cubicBezTo>
                  <a:cubicBezTo>
                    <a:pt x="161" y="144"/>
                    <a:pt x="158" y="146"/>
                    <a:pt x="154" y="147"/>
                  </a:cubicBezTo>
                  <a:cubicBezTo>
                    <a:pt x="147" y="149"/>
                    <a:pt x="141" y="151"/>
                    <a:pt x="135" y="154"/>
                  </a:cubicBezTo>
                  <a:cubicBezTo>
                    <a:pt x="130" y="156"/>
                    <a:pt x="125" y="157"/>
                    <a:pt x="120" y="159"/>
                  </a:cubicBezTo>
                  <a:cubicBezTo>
                    <a:pt x="121" y="159"/>
                    <a:pt x="121" y="159"/>
                    <a:pt x="121" y="158"/>
                  </a:cubicBezTo>
                  <a:close/>
                  <a:moveTo>
                    <a:pt x="119" y="161"/>
                  </a:moveTo>
                  <a:cubicBezTo>
                    <a:pt x="125" y="161"/>
                    <a:pt x="131" y="159"/>
                    <a:pt x="136" y="157"/>
                  </a:cubicBezTo>
                  <a:cubicBezTo>
                    <a:pt x="143" y="154"/>
                    <a:pt x="150" y="152"/>
                    <a:pt x="157" y="150"/>
                  </a:cubicBezTo>
                  <a:cubicBezTo>
                    <a:pt x="156" y="150"/>
                    <a:pt x="156" y="151"/>
                    <a:pt x="155" y="151"/>
                  </a:cubicBezTo>
                  <a:cubicBezTo>
                    <a:pt x="147" y="153"/>
                    <a:pt x="140" y="157"/>
                    <a:pt x="133" y="160"/>
                  </a:cubicBezTo>
                  <a:cubicBezTo>
                    <a:pt x="128" y="161"/>
                    <a:pt x="123" y="163"/>
                    <a:pt x="118" y="165"/>
                  </a:cubicBezTo>
                  <a:cubicBezTo>
                    <a:pt x="118" y="164"/>
                    <a:pt x="119" y="163"/>
                    <a:pt x="119" y="161"/>
                  </a:cubicBezTo>
                  <a:close/>
                  <a:moveTo>
                    <a:pt x="181" y="142"/>
                  </a:moveTo>
                  <a:cubicBezTo>
                    <a:pt x="185" y="141"/>
                    <a:pt x="189" y="140"/>
                    <a:pt x="192" y="138"/>
                  </a:cubicBezTo>
                  <a:cubicBezTo>
                    <a:pt x="193" y="138"/>
                    <a:pt x="193" y="138"/>
                    <a:pt x="194" y="138"/>
                  </a:cubicBezTo>
                  <a:cubicBezTo>
                    <a:pt x="196" y="137"/>
                    <a:pt x="198" y="137"/>
                    <a:pt x="200" y="136"/>
                  </a:cubicBezTo>
                  <a:cubicBezTo>
                    <a:pt x="200" y="137"/>
                    <a:pt x="200" y="137"/>
                    <a:pt x="201" y="138"/>
                  </a:cubicBezTo>
                  <a:cubicBezTo>
                    <a:pt x="194" y="140"/>
                    <a:pt x="188" y="142"/>
                    <a:pt x="181" y="144"/>
                  </a:cubicBezTo>
                  <a:cubicBezTo>
                    <a:pt x="174" y="147"/>
                    <a:pt x="166" y="149"/>
                    <a:pt x="158" y="152"/>
                  </a:cubicBezTo>
                  <a:cubicBezTo>
                    <a:pt x="151" y="154"/>
                    <a:pt x="144" y="157"/>
                    <a:pt x="137" y="159"/>
                  </a:cubicBezTo>
                  <a:cubicBezTo>
                    <a:pt x="131" y="161"/>
                    <a:pt x="124" y="163"/>
                    <a:pt x="118" y="167"/>
                  </a:cubicBezTo>
                  <a:cubicBezTo>
                    <a:pt x="118" y="167"/>
                    <a:pt x="118" y="167"/>
                    <a:pt x="118" y="167"/>
                  </a:cubicBezTo>
                  <a:cubicBezTo>
                    <a:pt x="123" y="163"/>
                    <a:pt x="130" y="161"/>
                    <a:pt x="137" y="159"/>
                  </a:cubicBezTo>
                  <a:cubicBezTo>
                    <a:pt x="144" y="156"/>
                    <a:pt x="151" y="153"/>
                    <a:pt x="159" y="150"/>
                  </a:cubicBezTo>
                  <a:cubicBezTo>
                    <a:pt x="163" y="149"/>
                    <a:pt x="168" y="147"/>
                    <a:pt x="173" y="145"/>
                  </a:cubicBezTo>
                  <a:cubicBezTo>
                    <a:pt x="175" y="144"/>
                    <a:pt x="178" y="143"/>
                    <a:pt x="181" y="142"/>
                  </a:cubicBezTo>
                  <a:close/>
                  <a:moveTo>
                    <a:pt x="190" y="142"/>
                  </a:moveTo>
                  <a:cubicBezTo>
                    <a:pt x="186" y="144"/>
                    <a:pt x="183" y="145"/>
                    <a:pt x="179" y="146"/>
                  </a:cubicBezTo>
                  <a:cubicBezTo>
                    <a:pt x="178" y="146"/>
                    <a:pt x="178" y="146"/>
                    <a:pt x="178" y="147"/>
                  </a:cubicBezTo>
                  <a:cubicBezTo>
                    <a:pt x="178" y="146"/>
                    <a:pt x="179" y="146"/>
                    <a:pt x="180" y="146"/>
                  </a:cubicBezTo>
                  <a:cubicBezTo>
                    <a:pt x="183" y="145"/>
                    <a:pt x="187" y="143"/>
                    <a:pt x="190" y="142"/>
                  </a:cubicBezTo>
                  <a:close/>
                  <a:moveTo>
                    <a:pt x="117" y="167"/>
                  </a:moveTo>
                  <a:cubicBezTo>
                    <a:pt x="119" y="167"/>
                    <a:pt x="120" y="166"/>
                    <a:pt x="122" y="165"/>
                  </a:cubicBezTo>
                  <a:cubicBezTo>
                    <a:pt x="126" y="163"/>
                    <a:pt x="130" y="162"/>
                    <a:pt x="134" y="161"/>
                  </a:cubicBezTo>
                  <a:cubicBezTo>
                    <a:pt x="141" y="158"/>
                    <a:pt x="149" y="156"/>
                    <a:pt x="157" y="153"/>
                  </a:cubicBezTo>
                  <a:cubicBezTo>
                    <a:pt x="161" y="152"/>
                    <a:pt x="166" y="150"/>
                    <a:pt x="171" y="149"/>
                  </a:cubicBezTo>
                  <a:cubicBezTo>
                    <a:pt x="166" y="151"/>
                    <a:pt x="161" y="153"/>
                    <a:pt x="156" y="155"/>
                  </a:cubicBezTo>
                  <a:cubicBezTo>
                    <a:pt x="143" y="160"/>
                    <a:pt x="129" y="165"/>
                    <a:pt x="116" y="172"/>
                  </a:cubicBezTo>
                  <a:cubicBezTo>
                    <a:pt x="116" y="170"/>
                    <a:pt x="117" y="169"/>
                    <a:pt x="117" y="167"/>
                  </a:cubicBezTo>
                  <a:close/>
                  <a:moveTo>
                    <a:pt x="198" y="143"/>
                  </a:moveTo>
                  <a:cubicBezTo>
                    <a:pt x="192" y="147"/>
                    <a:pt x="184" y="149"/>
                    <a:pt x="177" y="151"/>
                  </a:cubicBezTo>
                  <a:cubicBezTo>
                    <a:pt x="169" y="154"/>
                    <a:pt x="162" y="158"/>
                    <a:pt x="154" y="161"/>
                  </a:cubicBezTo>
                  <a:cubicBezTo>
                    <a:pt x="141" y="166"/>
                    <a:pt x="127" y="171"/>
                    <a:pt x="115" y="178"/>
                  </a:cubicBezTo>
                  <a:cubicBezTo>
                    <a:pt x="115" y="177"/>
                    <a:pt x="115" y="176"/>
                    <a:pt x="115" y="174"/>
                  </a:cubicBezTo>
                  <a:cubicBezTo>
                    <a:pt x="122" y="171"/>
                    <a:pt x="129" y="169"/>
                    <a:pt x="136" y="167"/>
                  </a:cubicBezTo>
                  <a:cubicBezTo>
                    <a:pt x="143" y="164"/>
                    <a:pt x="151" y="161"/>
                    <a:pt x="158" y="158"/>
                  </a:cubicBezTo>
                  <a:cubicBezTo>
                    <a:pt x="166" y="155"/>
                    <a:pt x="173" y="151"/>
                    <a:pt x="181" y="149"/>
                  </a:cubicBezTo>
                  <a:cubicBezTo>
                    <a:pt x="185" y="148"/>
                    <a:pt x="189" y="147"/>
                    <a:pt x="192" y="145"/>
                  </a:cubicBezTo>
                  <a:cubicBezTo>
                    <a:pt x="194" y="145"/>
                    <a:pt x="202" y="140"/>
                    <a:pt x="198" y="143"/>
                  </a:cubicBezTo>
                  <a:close/>
                  <a:moveTo>
                    <a:pt x="115" y="180"/>
                  </a:moveTo>
                  <a:cubicBezTo>
                    <a:pt x="121" y="178"/>
                    <a:pt x="126" y="175"/>
                    <a:pt x="132" y="173"/>
                  </a:cubicBezTo>
                  <a:cubicBezTo>
                    <a:pt x="140" y="170"/>
                    <a:pt x="148" y="168"/>
                    <a:pt x="156" y="165"/>
                  </a:cubicBezTo>
                  <a:cubicBezTo>
                    <a:pt x="158" y="164"/>
                    <a:pt x="160" y="164"/>
                    <a:pt x="162" y="163"/>
                  </a:cubicBezTo>
                  <a:cubicBezTo>
                    <a:pt x="159" y="164"/>
                    <a:pt x="157" y="166"/>
                    <a:pt x="154" y="167"/>
                  </a:cubicBezTo>
                  <a:cubicBezTo>
                    <a:pt x="147" y="170"/>
                    <a:pt x="140" y="174"/>
                    <a:pt x="132" y="177"/>
                  </a:cubicBezTo>
                  <a:cubicBezTo>
                    <a:pt x="126" y="179"/>
                    <a:pt x="120" y="181"/>
                    <a:pt x="114" y="184"/>
                  </a:cubicBezTo>
                  <a:cubicBezTo>
                    <a:pt x="114" y="183"/>
                    <a:pt x="114" y="181"/>
                    <a:pt x="115" y="180"/>
                  </a:cubicBezTo>
                  <a:close/>
                  <a:moveTo>
                    <a:pt x="118" y="183"/>
                  </a:moveTo>
                  <a:cubicBezTo>
                    <a:pt x="118" y="183"/>
                    <a:pt x="118" y="183"/>
                    <a:pt x="118" y="183"/>
                  </a:cubicBezTo>
                  <a:cubicBezTo>
                    <a:pt x="118" y="183"/>
                    <a:pt x="118" y="183"/>
                    <a:pt x="118" y="183"/>
                  </a:cubicBezTo>
                  <a:close/>
                  <a:moveTo>
                    <a:pt x="117" y="184"/>
                  </a:moveTo>
                  <a:cubicBezTo>
                    <a:pt x="117" y="184"/>
                    <a:pt x="116" y="184"/>
                    <a:pt x="116" y="184"/>
                  </a:cubicBezTo>
                  <a:cubicBezTo>
                    <a:pt x="116" y="184"/>
                    <a:pt x="117" y="184"/>
                    <a:pt x="117" y="184"/>
                  </a:cubicBezTo>
                  <a:close/>
                  <a:moveTo>
                    <a:pt x="146" y="174"/>
                  </a:moveTo>
                  <a:cubicBezTo>
                    <a:pt x="148" y="173"/>
                    <a:pt x="151" y="172"/>
                    <a:pt x="154" y="171"/>
                  </a:cubicBezTo>
                  <a:cubicBezTo>
                    <a:pt x="149" y="173"/>
                    <a:pt x="145" y="175"/>
                    <a:pt x="141" y="177"/>
                  </a:cubicBezTo>
                  <a:cubicBezTo>
                    <a:pt x="134" y="179"/>
                    <a:pt x="128" y="182"/>
                    <a:pt x="121" y="185"/>
                  </a:cubicBezTo>
                  <a:cubicBezTo>
                    <a:pt x="119" y="186"/>
                    <a:pt x="116" y="187"/>
                    <a:pt x="114" y="189"/>
                  </a:cubicBezTo>
                  <a:cubicBezTo>
                    <a:pt x="114" y="188"/>
                    <a:pt x="114" y="187"/>
                    <a:pt x="114" y="186"/>
                  </a:cubicBezTo>
                  <a:cubicBezTo>
                    <a:pt x="125" y="182"/>
                    <a:pt x="135" y="177"/>
                    <a:pt x="146" y="174"/>
                  </a:cubicBezTo>
                  <a:close/>
                  <a:moveTo>
                    <a:pt x="127" y="185"/>
                  </a:moveTo>
                  <a:cubicBezTo>
                    <a:pt x="133" y="183"/>
                    <a:pt x="139" y="181"/>
                    <a:pt x="144" y="180"/>
                  </a:cubicBezTo>
                  <a:cubicBezTo>
                    <a:pt x="149" y="178"/>
                    <a:pt x="154" y="176"/>
                    <a:pt x="159" y="175"/>
                  </a:cubicBezTo>
                  <a:cubicBezTo>
                    <a:pt x="158" y="175"/>
                    <a:pt x="157" y="176"/>
                    <a:pt x="156" y="176"/>
                  </a:cubicBezTo>
                  <a:cubicBezTo>
                    <a:pt x="151" y="178"/>
                    <a:pt x="145" y="180"/>
                    <a:pt x="140" y="182"/>
                  </a:cubicBezTo>
                  <a:cubicBezTo>
                    <a:pt x="135" y="184"/>
                    <a:pt x="129" y="187"/>
                    <a:pt x="124" y="190"/>
                  </a:cubicBezTo>
                  <a:cubicBezTo>
                    <a:pt x="121" y="191"/>
                    <a:pt x="118" y="192"/>
                    <a:pt x="116" y="194"/>
                  </a:cubicBezTo>
                  <a:cubicBezTo>
                    <a:pt x="115" y="193"/>
                    <a:pt x="115" y="192"/>
                    <a:pt x="115" y="190"/>
                  </a:cubicBezTo>
                  <a:cubicBezTo>
                    <a:pt x="119" y="189"/>
                    <a:pt x="123" y="187"/>
                    <a:pt x="127" y="185"/>
                  </a:cubicBezTo>
                  <a:close/>
                  <a:moveTo>
                    <a:pt x="160" y="180"/>
                  </a:moveTo>
                  <a:cubicBezTo>
                    <a:pt x="158" y="181"/>
                    <a:pt x="155" y="182"/>
                    <a:pt x="153" y="182"/>
                  </a:cubicBezTo>
                  <a:cubicBezTo>
                    <a:pt x="148" y="184"/>
                    <a:pt x="143" y="186"/>
                    <a:pt x="138" y="188"/>
                  </a:cubicBezTo>
                  <a:cubicBezTo>
                    <a:pt x="135" y="189"/>
                    <a:pt x="132" y="191"/>
                    <a:pt x="128" y="193"/>
                  </a:cubicBezTo>
                  <a:cubicBezTo>
                    <a:pt x="125" y="194"/>
                    <a:pt x="122" y="195"/>
                    <a:pt x="120" y="197"/>
                  </a:cubicBezTo>
                  <a:cubicBezTo>
                    <a:pt x="120" y="197"/>
                    <a:pt x="120" y="197"/>
                    <a:pt x="120" y="197"/>
                  </a:cubicBezTo>
                  <a:cubicBezTo>
                    <a:pt x="122" y="198"/>
                    <a:pt x="124" y="197"/>
                    <a:pt x="126" y="196"/>
                  </a:cubicBezTo>
                  <a:cubicBezTo>
                    <a:pt x="130" y="195"/>
                    <a:pt x="134" y="193"/>
                    <a:pt x="138" y="192"/>
                  </a:cubicBezTo>
                  <a:cubicBezTo>
                    <a:pt x="137" y="192"/>
                    <a:pt x="143" y="189"/>
                    <a:pt x="141" y="191"/>
                  </a:cubicBezTo>
                  <a:cubicBezTo>
                    <a:pt x="139" y="192"/>
                    <a:pt x="137" y="193"/>
                    <a:pt x="134" y="193"/>
                  </a:cubicBezTo>
                  <a:cubicBezTo>
                    <a:pt x="132" y="194"/>
                    <a:pt x="130" y="195"/>
                    <a:pt x="128" y="197"/>
                  </a:cubicBezTo>
                  <a:cubicBezTo>
                    <a:pt x="128" y="197"/>
                    <a:pt x="128" y="198"/>
                    <a:pt x="128" y="198"/>
                  </a:cubicBezTo>
                  <a:cubicBezTo>
                    <a:pt x="129" y="198"/>
                    <a:pt x="129" y="198"/>
                    <a:pt x="129" y="198"/>
                  </a:cubicBezTo>
                  <a:cubicBezTo>
                    <a:pt x="130" y="198"/>
                    <a:pt x="130" y="197"/>
                    <a:pt x="129" y="197"/>
                  </a:cubicBezTo>
                  <a:cubicBezTo>
                    <a:pt x="129" y="197"/>
                    <a:pt x="133" y="195"/>
                    <a:pt x="133" y="195"/>
                  </a:cubicBezTo>
                  <a:cubicBezTo>
                    <a:pt x="135" y="194"/>
                    <a:pt x="136" y="194"/>
                    <a:pt x="137" y="193"/>
                  </a:cubicBezTo>
                  <a:cubicBezTo>
                    <a:pt x="138" y="193"/>
                    <a:pt x="139" y="193"/>
                    <a:pt x="140" y="192"/>
                  </a:cubicBezTo>
                  <a:cubicBezTo>
                    <a:pt x="135" y="196"/>
                    <a:pt x="128" y="199"/>
                    <a:pt x="122" y="198"/>
                  </a:cubicBezTo>
                  <a:cubicBezTo>
                    <a:pt x="119" y="198"/>
                    <a:pt x="117" y="197"/>
                    <a:pt x="116" y="195"/>
                  </a:cubicBezTo>
                  <a:cubicBezTo>
                    <a:pt x="124" y="194"/>
                    <a:pt x="131" y="190"/>
                    <a:pt x="139" y="187"/>
                  </a:cubicBezTo>
                  <a:cubicBezTo>
                    <a:pt x="143" y="185"/>
                    <a:pt x="148" y="183"/>
                    <a:pt x="153" y="182"/>
                  </a:cubicBezTo>
                  <a:cubicBezTo>
                    <a:pt x="156" y="181"/>
                    <a:pt x="159" y="180"/>
                    <a:pt x="162" y="179"/>
                  </a:cubicBezTo>
                  <a:cubicBezTo>
                    <a:pt x="161" y="180"/>
                    <a:pt x="161" y="180"/>
                    <a:pt x="160" y="180"/>
                  </a:cubicBezTo>
                  <a:close/>
                  <a:moveTo>
                    <a:pt x="143" y="190"/>
                  </a:moveTo>
                  <a:cubicBezTo>
                    <a:pt x="143" y="189"/>
                    <a:pt x="143" y="189"/>
                    <a:pt x="143" y="189"/>
                  </a:cubicBezTo>
                  <a:cubicBezTo>
                    <a:pt x="138" y="190"/>
                    <a:pt x="133" y="192"/>
                    <a:pt x="128" y="194"/>
                  </a:cubicBezTo>
                  <a:cubicBezTo>
                    <a:pt x="127" y="195"/>
                    <a:pt x="126" y="196"/>
                    <a:pt x="125" y="196"/>
                  </a:cubicBezTo>
                  <a:cubicBezTo>
                    <a:pt x="123" y="197"/>
                    <a:pt x="120" y="197"/>
                    <a:pt x="124" y="195"/>
                  </a:cubicBezTo>
                  <a:cubicBezTo>
                    <a:pt x="127" y="194"/>
                    <a:pt x="129" y="193"/>
                    <a:pt x="132" y="192"/>
                  </a:cubicBezTo>
                  <a:cubicBezTo>
                    <a:pt x="138" y="189"/>
                    <a:pt x="145" y="186"/>
                    <a:pt x="151" y="184"/>
                  </a:cubicBezTo>
                  <a:cubicBezTo>
                    <a:pt x="153" y="183"/>
                    <a:pt x="154" y="183"/>
                    <a:pt x="155" y="183"/>
                  </a:cubicBezTo>
                  <a:cubicBezTo>
                    <a:pt x="151" y="185"/>
                    <a:pt x="147" y="187"/>
                    <a:pt x="143" y="190"/>
                  </a:cubicBezTo>
                  <a:close/>
                  <a:moveTo>
                    <a:pt x="167" y="177"/>
                  </a:moveTo>
                  <a:cubicBezTo>
                    <a:pt x="158" y="179"/>
                    <a:pt x="149" y="182"/>
                    <a:pt x="140" y="186"/>
                  </a:cubicBezTo>
                  <a:cubicBezTo>
                    <a:pt x="136" y="187"/>
                    <a:pt x="132" y="189"/>
                    <a:pt x="128" y="191"/>
                  </a:cubicBezTo>
                  <a:cubicBezTo>
                    <a:pt x="126" y="192"/>
                    <a:pt x="123" y="193"/>
                    <a:pt x="121" y="193"/>
                  </a:cubicBezTo>
                  <a:cubicBezTo>
                    <a:pt x="119" y="194"/>
                    <a:pt x="118" y="194"/>
                    <a:pt x="117" y="193"/>
                  </a:cubicBezTo>
                  <a:cubicBezTo>
                    <a:pt x="118" y="193"/>
                    <a:pt x="119" y="192"/>
                    <a:pt x="120" y="192"/>
                  </a:cubicBezTo>
                  <a:cubicBezTo>
                    <a:pt x="129" y="189"/>
                    <a:pt x="138" y="184"/>
                    <a:pt x="146" y="181"/>
                  </a:cubicBezTo>
                  <a:cubicBezTo>
                    <a:pt x="155" y="177"/>
                    <a:pt x="165" y="174"/>
                    <a:pt x="174" y="170"/>
                  </a:cubicBezTo>
                  <a:cubicBezTo>
                    <a:pt x="172" y="173"/>
                    <a:pt x="170" y="175"/>
                    <a:pt x="167" y="177"/>
                  </a:cubicBezTo>
                  <a:close/>
                  <a:moveTo>
                    <a:pt x="174" y="169"/>
                  </a:moveTo>
                  <a:cubicBezTo>
                    <a:pt x="174" y="169"/>
                    <a:pt x="174" y="169"/>
                    <a:pt x="174" y="169"/>
                  </a:cubicBezTo>
                  <a:cubicBezTo>
                    <a:pt x="164" y="174"/>
                    <a:pt x="153" y="176"/>
                    <a:pt x="142" y="179"/>
                  </a:cubicBezTo>
                  <a:cubicBezTo>
                    <a:pt x="137" y="181"/>
                    <a:pt x="131" y="183"/>
                    <a:pt x="125" y="185"/>
                  </a:cubicBezTo>
                  <a:cubicBezTo>
                    <a:pt x="123" y="186"/>
                    <a:pt x="122" y="186"/>
                    <a:pt x="120" y="187"/>
                  </a:cubicBezTo>
                  <a:cubicBezTo>
                    <a:pt x="118" y="188"/>
                    <a:pt x="117" y="189"/>
                    <a:pt x="115" y="189"/>
                  </a:cubicBezTo>
                  <a:cubicBezTo>
                    <a:pt x="116" y="189"/>
                    <a:pt x="117" y="187"/>
                    <a:pt x="118" y="187"/>
                  </a:cubicBezTo>
                  <a:cubicBezTo>
                    <a:pt x="129" y="182"/>
                    <a:pt x="141" y="177"/>
                    <a:pt x="152" y="173"/>
                  </a:cubicBezTo>
                  <a:cubicBezTo>
                    <a:pt x="157" y="171"/>
                    <a:pt x="162" y="169"/>
                    <a:pt x="167" y="167"/>
                  </a:cubicBezTo>
                  <a:cubicBezTo>
                    <a:pt x="168" y="166"/>
                    <a:pt x="169" y="166"/>
                    <a:pt x="169" y="166"/>
                  </a:cubicBezTo>
                  <a:cubicBezTo>
                    <a:pt x="171" y="165"/>
                    <a:pt x="173" y="164"/>
                    <a:pt x="175" y="163"/>
                  </a:cubicBezTo>
                  <a:cubicBezTo>
                    <a:pt x="175" y="163"/>
                    <a:pt x="175" y="164"/>
                    <a:pt x="175" y="164"/>
                  </a:cubicBezTo>
                  <a:cubicBezTo>
                    <a:pt x="175" y="166"/>
                    <a:pt x="175" y="168"/>
                    <a:pt x="174" y="169"/>
                  </a:cubicBezTo>
                  <a:close/>
                  <a:moveTo>
                    <a:pt x="175" y="162"/>
                  </a:moveTo>
                  <a:cubicBezTo>
                    <a:pt x="175" y="162"/>
                    <a:pt x="174" y="162"/>
                    <a:pt x="174" y="163"/>
                  </a:cubicBezTo>
                  <a:cubicBezTo>
                    <a:pt x="173" y="162"/>
                    <a:pt x="173" y="163"/>
                    <a:pt x="172" y="163"/>
                  </a:cubicBezTo>
                  <a:cubicBezTo>
                    <a:pt x="170" y="165"/>
                    <a:pt x="167" y="166"/>
                    <a:pt x="164" y="167"/>
                  </a:cubicBezTo>
                  <a:cubicBezTo>
                    <a:pt x="154" y="171"/>
                    <a:pt x="142" y="174"/>
                    <a:pt x="132" y="178"/>
                  </a:cubicBezTo>
                  <a:cubicBezTo>
                    <a:pt x="142" y="174"/>
                    <a:pt x="152" y="169"/>
                    <a:pt x="162" y="164"/>
                  </a:cubicBezTo>
                  <a:cubicBezTo>
                    <a:pt x="164" y="163"/>
                    <a:pt x="165" y="162"/>
                    <a:pt x="167" y="162"/>
                  </a:cubicBezTo>
                  <a:cubicBezTo>
                    <a:pt x="170" y="161"/>
                    <a:pt x="172" y="160"/>
                    <a:pt x="175" y="159"/>
                  </a:cubicBezTo>
                  <a:cubicBezTo>
                    <a:pt x="176" y="159"/>
                    <a:pt x="176" y="159"/>
                    <a:pt x="176" y="159"/>
                  </a:cubicBezTo>
                  <a:cubicBezTo>
                    <a:pt x="175" y="160"/>
                    <a:pt x="175" y="161"/>
                    <a:pt x="175" y="162"/>
                  </a:cubicBezTo>
                  <a:close/>
                  <a:moveTo>
                    <a:pt x="176" y="158"/>
                  </a:moveTo>
                  <a:cubicBezTo>
                    <a:pt x="174" y="159"/>
                    <a:pt x="172" y="159"/>
                    <a:pt x="170" y="160"/>
                  </a:cubicBezTo>
                  <a:cubicBezTo>
                    <a:pt x="172" y="159"/>
                    <a:pt x="175" y="158"/>
                    <a:pt x="177" y="156"/>
                  </a:cubicBezTo>
                  <a:cubicBezTo>
                    <a:pt x="177" y="157"/>
                    <a:pt x="177" y="157"/>
                    <a:pt x="176" y="158"/>
                  </a:cubicBezTo>
                  <a:close/>
                  <a:moveTo>
                    <a:pt x="179" y="154"/>
                  </a:moveTo>
                  <a:cubicBezTo>
                    <a:pt x="179" y="154"/>
                    <a:pt x="179" y="154"/>
                    <a:pt x="179" y="155"/>
                  </a:cubicBezTo>
                  <a:cubicBezTo>
                    <a:pt x="178" y="155"/>
                    <a:pt x="177" y="155"/>
                    <a:pt x="176" y="156"/>
                  </a:cubicBezTo>
                  <a:cubicBezTo>
                    <a:pt x="172" y="158"/>
                    <a:pt x="169" y="160"/>
                    <a:pt x="165" y="162"/>
                  </a:cubicBezTo>
                  <a:cubicBezTo>
                    <a:pt x="162" y="162"/>
                    <a:pt x="158" y="163"/>
                    <a:pt x="155" y="164"/>
                  </a:cubicBezTo>
                  <a:cubicBezTo>
                    <a:pt x="148" y="167"/>
                    <a:pt x="140" y="170"/>
                    <a:pt x="132" y="172"/>
                  </a:cubicBezTo>
                  <a:cubicBezTo>
                    <a:pt x="128" y="174"/>
                    <a:pt x="125" y="175"/>
                    <a:pt x="122" y="176"/>
                  </a:cubicBezTo>
                  <a:cubicBezTo>
                    <a:pt x="120" y="177"/>
                    <a:pt x="118" y="178"/>
                    <a:pt x="116" y="178"/>
                  </a:cubicBezTo>
                  <a:cubicBezTo>
                    <a:pt x="115" y="179"/>
                    <a:pt x="115" y="179"/>
                    <a:pt x="115" y="179"/>
                  </a:cubicBezTo>
                  <a:cubicBezTo>
                    <a:pt x="115" y="179"/>
                    <a:pt x="116" y="178"/>
                    <a:pt x="117" y="178"/>
                  </a:cubicBezTo>
                  <a:cubicBezTo>
                    <a:pt x="131" y="170"/>
                    <a:pt x="147" y="165"/>
                    <a:pt x="162" y="158"/>
                  </a:cubicBezTo>
                  <a:cubicBezTo>
                    <a:pt x="169" y="155"/>
                    <a:pt x="177" y="152"/>
                    <a:pt x="184" y="150"/>
                  </a:cubicBezTo>
                  <a:cubicBezTo>
                    <a:pt x="189" y="148"/>
                    <a:pt x="194" y="146"/>
                    <a:pt x="198" y="144"/>
                  </a:cubicBezTo>
                  <a:cubicBezTo>
                    <a:pt x="194" y="149"/>
                    <a:pt x="184" y="150"/>
                    <a:pt x="179" y="154"/>
                  </a:cubicBezTo>
                  <a:close/>
                  <a:moveTo>
                    <a:pt x="200" y="141"/>
                  </a:moveTo>
                  <a:cubicBezTo>
                    <a:pt x="193" y="144"/>
                    <a:pt x="186" y="147"/>
                    <a:pt x="179" y="149"/>
                  </a:cubicBezTo>
                  <a:cubicBezTo>
                    <a:pt x="171" y="151"/>
                    <a:pt x="164" y="155"/>
                    <a:pt x="156" y="158"/>
                  </a:cubicBezTo>
                  <a:cubicBezTo>
                    <a:pt x="149" y="161"/>
                    <a:pt x="141" y="164"/>
                    <a:pt x="134" y="167"/>
                  </a:cubicBezTo>
                  <a:cubicBezTo>
                    <a:pt x="128" y="169"/>
                    <a:pt x="121" y="171"/>
                    <a:pt x="116" y="173"/>
                  </a:cubicBezTo>
                  <a:cubicBezTo>
                    <a:pt x="116" y="173"/>
                    <a:pt x="116" y="173"/>
                    <a:pt x="116" y="173"/>
                  </a:cubicBezTo>
                  <a:cubicBezTo>
                    <a:pt x="129" y="165"/>
                    <a:pt x="144" y="160"/>
                    <a:pt x="158" y="155"/>
                  </a:cubicBezTo>
                  <a:cubicBezTo>
                    <a:pt x="166" y="152"/>
                    <a:pt x="173" y="149"/>
                    <a:pt x="181" y="147"/>
                  </a:cubicBezTo>
                  <a:cubicBezTo>
                    <a:pt x="187" y="145"/>
                    <a:pt x="193" y="142"/>
                    <a:pt x="199" y="140"/>
                  </a:cubicBezTo>
                  <a:cubicBezTo>
                    <a:pt x="199" y="140"/>
                    <a:pt x="200" y="139"/>
                    <a:pt x="200" y="139"/>
                  </a:cubicBezTo>
                  <a:cubicBezTo>
                    <a:pt x="200" y="139"/>
                    <a:pt x="200" y="139"/>
                    <a:pt x="200" y="139"/>
                  </a:cubicBezTo>
                  <a:cubicBezTo>
                    <a:pt x="200" y="140"/>
                    <a:pt x="200" y="141"/>
                    <a:pt x="200" y="141"/>
                  </a:cubicBezTo>
                  <a:close/>
                  <a:moveTo>
                    <a:pt x="198" y="136"/>
                  </a:moveTo>
                  <a:cubicBezTo>
                    <a:pt x="198" y="136"/>
                    <a:pt x="198" y="136"/>
                    <a:pt x="198" y="136"/>
                  </a:cubicBezTo>
                  <a:cubicBezTo>
                    <a:pt x="187" y="139"/>
                    <a:pt x="178" y="142"/>
                    <a:pt x="168" y="146"/>
                  </a:cubicBezTo>
                  <a:cubicBezTo>
                    <a:pt x="163" y="148"/>
                    <a:pt x="159" y="149"/>
                    <a:pt x="154" y="150"/>
                  </a:cubicBezTo>
                  <a:cubicBezTo>
                    <a:pt x="146" y="153"/>
                    <a:pt x="138" y="155"/>
                    <a:pt x="130" y="158"/>
                  </a:cubicBezTo>
                  <a:cubicBezTo>
                    <a:pt x="128" y="158"/>
                    <a:pt x="127" y="159"/>
                    <a:pt x="125" y="160"/>
                  </a:cubicBezTo>
                  <a:cubicBezTo>
                    <a:pt x="124" y="160"/>
                    <a:pt x="124" y="160"/>
                    <a:pt x="123" y="160"/>
                  </a:cubicBezTo>
                  <a:cubicBezTo>
                    <a:pt x="122" y="161"/>
                    <a:pt x="121" y="161"/>
                    <a:pt x="120" y="160"/>
                  </a:cubicBezTo>
                  <a:cubicBezTo>
                    <a:pt x="124" y="158"/>
                    <a:pt x="128" y="158"/>
                    <a:pt x="132" y="156"/>
                  </a:cubicBezTo>
                  <a:cubicBezTo>
                    <a:pt x="139" y="154"/>
                    <a:pt x="145" y="150"/>
                    <a:pt x="152" y="148"/>
                  </a:cubicBezTo>
                  <a:cubicBezTo>
                    <a:pt x="161" y="145"/>
                    <a:pt x="169" y="142"/>
                    <a:pt x="177" y="140"/>
                  </a:cubicBezTo>
                  <a:cubicBezTo>
                    <a:pt x="178" y="139"/>
                    <a:pt x="178" y="139"/>
                    <a:pt x="179" y="139"/>
                  </a:cubicBezTo>
                  <a:cubicBezTo>
                    <a:pt x="179" y="139"/>
                    <a:pt x="180" y="139"/>
                    <a:pt x="180" y="139"/>
                  </a:cubicBezTo>
                  <a:cubicBezTo>
                    <a:pt x="187" y="137"/>
                    <a:pt x="193" y="136"/>
                    <a:pt x="199" y="133"/>
                  </a:cubicBezTo>
                  <a:cubicBezTo>
                    <a:pt x="199" y="134"/>
                    <a:pt x="200" y="134"/>
                    <a:pt x="200" y="135"/>
                  </a:cubicBezTo>
                  <a:cubicBezTo>
                    <a:pt x="199" y="135"/>
                    <a:pt x="199" y="135"/>
                    <a:pt x="198" y="136"/>
                  </a:cubicBezTo>
                  <a:close/>
                  <a:moveTo>
                    <a:pt x="185" y="137"/>
                  </a:moveTo>
                  <a:cubicBezTo>
                    <a:pt x="186" y="136"/>
                    <a:pt x="187" y="136"/>
                    <a:pt x="188" y="136"/>
                  </a:cubicBezTo>
                  <a:cubicBezTo>
                    <a:pt x="190" y="135"/>
                    <a:pt x="192" y="135"/>
                    <a:pt x="194" y="134"/>
                  </a:cubicBezTo>
                  <a:cubicBezTo>
                    <a:pt x="194" y="134"/>
                    <a:pt x="200" y="132"/>
                    <a:pt x="196" y="134"/>
                  </a:cubicBezTo>
                  <a:cubicBezTo>
                    <a:pt x="192" y="135"/>
                    <a:pt x="189" y="136"/>
                    <a:pt x="185" y="137"/>
                  </a:cubicBezTo>
                  <a:close/>
                  <a:moveTo>
                    <a:pt x="175" y="139"/>
                  </a:moveTo>
                  <a:cubicBezTo>
                    <a:pt x="174" y="139"/>
                    <a:pt x="174" y="139"/>
                    <a:pt x="173" y="139"/>
                  </a:cubicBezTo>
                  <a:cubicBezTo>
                    <a:pt x="158" y="143"/>
                    <a:pt x="143" y="148"/>
                    <a:pt x="129" y="155"/>
                  </a:cubicBezTo>
                  <a:cubicBezTo>
                    <a:pt x="127" y="156"/>
                    <a:pt x="125" y="157"/>
                    <a:pt x="122" y="157"/>
                  </a:cubicBezTo>
                  <a:cubicBezTo>
                    <a:pt x="122" y="157"/>
                    <a:pt x="121" y="157"/>
                    <a:pt x="121" y="157"/>
                  </a:cubicBezTo>
                  <a:cubicBezTo>
                    <a:pt x="121" y="157"/>
                    <a:pt x="121" y="157"/>
                    <a:pt x="121" y="157"/>
                  </a:cubicBezTo>
                  <a:cubicBezTo>
                    <a:pt x="122" y="156"/>
                    <a:pt x="124" y="156"/>
                    <a:pt x="124" y="155"/>
                  </a:cubicBezTo>
                  <a:cubicBezTo>
                    <a:pt x="128" y="153"/>
                    <a:pt x="132" y="152"/>
                    <a:pt x="137" y="150"/>
                  </a:cubicBezTo>
                  <a:cubicBezTo>
                    <a:pt x="145" y="147"/>
                    <a:pt x="153" y="144"/>
                    <a:pt x="161" y="141"/>
                  </a:cubicBezTo>
                  <a:cubicBezTo>
                    <a:pt x="163" y="140"/>
                    <a:pt x="166" y="139"/>
                    <a:pt x="169" y="138"/>
                  </a:cubicBezTo>
                  <a:cubicBezTo>
                    <a:pt x="179" y="136"/>
                    <a:pt x="188" y="134"/>
                    <a:pt x="197" y="130"/>
                  </a:cubicBezTo>
                  <a:cubicBezTo>
                    <a:pt x="198" y="131"/>
                    <a:pt x="198" y="132"/>
                    <a:pt x="199" y="132"/>
                  </a:cubicBezTo>
                  <a:cubicBezTo>
                    <a:pt x="190" y="134"/>
                    <a:pt x="182" y="136"/>
                    <a:pt x="175" y="139"/>
                  </a:cubicBezTo>
                  <a:close/>
                  <a:moveTo>
                    <a:pt x="189" y="132"/>
                  </a:moveTo>
                  <a:cubicBezTo>
                    <a:pt x="191" y="132"/>
                    <a:pt x="193" y="131"/>
                    <a:pt x="195" y="131"/>
                  </a:cubicBezTo>
                  <a:cubicBezTo>
                    <a:pt x="193" y="131"/>
                    <a:pt x="191" y="132"/>
                    <a:pt x="189" y="132"/>
                  </a:cubicBezTo>
                  <a:close/>
                  <a:moveTo>
                    <a:pt x="178" y="135"/>
                  </a:moveTo>
                  <a:cubicBezTo>
                    <a:pt x="178" y="135"/>
                    <a:pt x="177" y="135"/>
                    <a:pt x="177" y="135"/>
                  </a:cubicBezTo>
                  <a:cubicBezTo>
                    <a:pt x="163" y="139"/>
                    <a:pt x="149" y="143"/>
                    <a:pt x="135" y="148"/>
                  </a:cubicBezTo>
                  <a:cubicBezTo>
                    <a:pt x="132" y="149"/>
                    <a:pt x="129" y="151"/>
                    <a:pt x="125" y="152"/>
                  </a:cubicBezTo>
                  <a:cubicBezTo>
                    <a:pt x="125" y="152"/>
                    <a:pt x="124" y="152"/>
                    <a:pt x="124" y="153"/>
                  </a:cubicBezTo>
                  <a:cubicBezTo>
                    <a:pt x="124" y="152"/>
                    <a:pt x="124" y="152"/>
                    <a:pt x="124" y="152"/>
                  </a:cubicBezTo>
                  <a:cubicBezTo>
                    <a:pt x="125" y="151"/>
                    <a:pt x="127" y="150"/>
                    <a:pt x="128" y="149"/>
                  </a:cubicBezTo>
                  <a:cubicBezTo>
                    <a:pt x="135" y="145"/>
                    <a:pt x="143" y="143"/>
                    <a:pt x="151" y="140"/>
                  </a:cubicBezTo>
                  <a:cubicBezTo>
                    <a:pt x="165" y="136"/>
                    <a:pt x="181" y="133"/>
                    <a:pt x="195" y="127"/>
                  </a:cubicBezTo>
                  <a:cubicBezTo>
                    <a:pt x="195" y="128"/>
                    <a:pt x="196" y="129"/>
                    <a:pt x="197" y="129"/>
                  </a:cubicBezTo>
                  <a:cubicBezTo>
                    <a:pt x="190" y="131"/>
                    <a:pt x="184" y="133"/>
                    <a:pt x="178" y="135"/>
                  </a:cubicBezTo>
                  <a:close/>
                  <a:moveTo>
                    <a:pt x="166" y="135"/>
                  </a:moveTo>
                  <a:cubicBezTo>
                    <a:pt x="170" y="134"/>
                    <a:pt x="174" y="133"/>
                    <a:pt x="178" y="132"/>
                  </a:cubicBezTo>
                  <a:cubicBezTo>
                    <a:pt x="179" y="132"/>
                    <a:pt x="180" y="131"/>
                    <a:pt x="181" y="131"/>
                  </a:cubicBezTo>
                  <a:cubicBezTo>
                    <a:pt x="176" y="133"/>
                    <a:pt x="171" y="134"/>
                    <a:pt x="166" y="135"/>
                  </a:cubicBezTo>
                  <a:close/>
                  <a:moveTo>
                    <a:pt x="160" y="136"/>
                  </a:moveTo>
                  <a:cubicBezTo>
                    <a:pt x="154" y="138"/>
                    <a:pt x="148" y="139"/>
                    <a:pt x="142" y="141"/>
                  </a:cubicBezTo>
                  <a:cubicBezTo>
                    <a:pt x="139" y="142"/>
                    <a:pt x="137" y="143"/>
                    <a:pt x="134" y="145"/>
                  </a:cubicBezTo>
                  <a:cubicBezTo>
                    <a:pt x="131" y="145"/>
                    <a:pt x="128" y="146"/>
                    <a:pt x="126" y="147"/>
                  </a:cubicBezTo>
                  <a:cubicBezTo>
                    <a:pt x="137" y="141"/>
                    <a:pt x="149" y="138"/>
                    <a:pt x="162" y="134"/>
                  </a:cubicBezTo>
                  <a:cubicBezTo>
                    <a:pt x="167" y="132"/>
                    <a:pt x="173" y="130"/>
                    <a:pt x="179" y="129"/>
                  </a:cubicBezTo>
                  <a:cubicBezTo>
                    <a:pt x="184" y="127"/>
                    <a:pt x="189" y="126"/>
                    <a:pt x="193" y="124"/>
                  </a:cubicBezTo>
                  <a:cubicBezTo>
                    <a:pt x="194" y="125"/>
                    <a:pt x="194" y="125"/>
                    <a:pt x="194" y="126"/>
                  </a:cubicBezTo>
                  <a:cubicBezTo>
                    <a:pt x="183" y="130"/>
                    <a:pt x="171" y="133"/>
                    <a:pt x="160" y="136"/>
                  </a:cubicBezTo>
                  <a:close/>
                  <a:moveTo>
                    <a:pt x="191" y="121"/>
                  </a:moveTo>
                  <a:cubicBezTo>
                    <a:pt x="191" y="121"/>
                    <a:pt x="191" y="122"/>
                    <a:pt x="191" y="122"/>
                  </a:cubicBezTo>
                  <a:cubicBezTo>
                    <a:pt x="190" y="122"/>
                    <a:pt x="189" y="123"/>
                    <a:pt x="188" y="123"/>
                  </a:cubicBezTo>
                  <a:cubicBezTo>
                    <a:pt x="186" y="123"/>
                    <a:pt x="183" y="124"/>
                    <a:pt x="181" y="124"/>
                  </a:cubicBezTo>
                  <a:cubicBezTo>
                    <a:pt x="175" y="126"/>
                    <a:pt x="168" y="128"/>
                    <a:pt x="162" y="130"/>
                  </a:cubicBezTo>
                  <a:cubicBezTo>
                    <a:pt x="150" y="133"/>
                    <a:pt x="137" y="136"/>
                    <a:pt x="127" y="141"/>
                  </a:cubicBezTo>
                  <a:cubicBezTo>
                    <a:pt x="125" y="141"/>
                    <a:pt x="125" y="142"/>
                    <a:pt x="124" y="142"/>
                  </a:cubicBezTo>
                  <a:cubicBezTo>
                    <a:pt x="124" y="142"/>
                    <a:pt x="124" y="142"/>
                    <a:pt x="124" y="142"/>
                  </a:cubicBezTo>
                  <a:cubicBezTo>
                    <a:pt x="125" y="141"/>
                    <a:pt x="127" y="140"/>
                    <a:pt x="128" y="140"/>
                  </a:cubicBezTo>
                  <a:cubicBezTo>
                    <a:pt x="131" y="138"/>
                    <a:pt x="135" y="137"/>
                    <a:pt x="138" y="136"/>
                  </a:cubicBezTo>
                  <a:cubicBezTo>
                    <a:pt x="145" y="134"/>
                    <a:pt x="151" y="131"/>
                    <a:pt x="157" y="129"/>
                  </a:cubicBezTo>
                  <a:cubicBezTo>
                    <a:pt x="163" y="127"/>
                    <a:pt x="169" y="126"/>
                    <a:pt x="175" y="124"/>
                  </a:cubicBezTo>
                  <a:cubicBezTo>
                    <a:pt x="181" y="122"/>
                    <a:pt x="187" y="119"/>
                    <a:pt x="192" y="116"/>
                  </a:cubicBezTo>
                  <a:cubicBezTo>
                    <a:pt x="192" y="116"/>
                    <a:pt x="193" y="116"/>
                    <a:pt x="193" y="116"/>
                  </a:cubicBezTo>
                  <a:cubicBezTo>
                    <a:pt x="193" y="118"/>
                    <a:pt x="193" y="119"/>
                    <a:pt x="193" y="121"/>
                  </a:cubicBezTo>
                  <a:cubicBezTo>
                    <a:pt x="192" y="121"/>
                    <a:pt x="192" y="121"/>
                    <a:pt x="191" y="121"/>
                  </a:cubicBezTo>
                  <a:close/>
                  <a:moveTo>
                    <a:pt x="192" y="116"/>
                  </a:moveTo>
                  <a:cubicBezTo>
                    <a:pt x="187" y="117"/>
                    <a:pt x="182" y="119"/>
                    <a:pt x="177" y="121"/>
                  </a:cubicBezTo>
                  <a:cubicBezTo>
                    <a:pt x="172" y="123"/>
                    <a:pt x="165" y="124"/>
                    <a:pt x="160" y="126"/>
                  </a:cubicBezTo>
                  <a:cubicBezTo>
                    <a:pt x="148" y="129"/>
                    <a:pt x="137" y="134"/>
                    <a:pt x="126" y="136"/>
                  </a:cubicBezTo>
                  <a:cubicBezTo>
                    <a:pt x="122" y="137"/>
                    <a:pt x="127" y="136"/>
                    <a:pt x="128" y="135"/>
                  </a:cubicBezTo>
                  <a:cubicBezTo>
                    <a:pt x="131" y="133"/>
                    <a:pt x="135" y="132"/>
                    <a:pt x="138" y="130"/>
                  </a:cubicBezTo>
                  <a:cubicBezTo>
                    <a:pt x="144" y="128"/>
                    <a:pt x="150" y="126"/>
                    <a:pt x="156" y="125"/>
                  </a:cubicBezTo>
                  <a:cubicBezTo>
                    <a:pt x="167" y="121"/>
                    <a:pt x="178" y="117"/>
                    <a:pt x="188" y="114"/>
                  </a:cubicBezTo>
                  <a:cubicBezTo>
                    <a:pt x="190" y="114"/>
                    <a:pt x="190" y="114"/>
                    <a:pt x="190" y="113"/>
                  </a:cubicBezTo>
                  <a:cubicBezTo>
                    <a:pt x="191" y="113"/>
                    <a:pt x="191" y="113"/>
                    <a:pt x="192" y="113"/>
                  </a:cubicBezTo>
                  <a:cubicBezTo>
                    <a:pt x="192" y="113"/>
                    <a:pt x="192" y="113"/>
                    <a:pt x="192" y="113"/>
                  </a:cubicBezTo>
                  <a:cubicBezTo>
                    <a:pt x="192" y="114"/>
                    <a:pt x="192" y="115"/>
                    <a:pt x="193" y="116"/>
                  </a:cubicBezTo>
                  <a:cubicBezTo>
                    <a:pt x="192" y="116"/>
                    <a:pt x="192" y="116"/>
                    <a:pt x="192" y="116"/>
                  </a:cubicBezTo>
                  <a:close/>
                  <a:moveTo>
                    <a:pt x="143" y="124"/>
                  </a:moveTo>
                  <a:cubicBezTo>
                    <a:pt x="139" y="125"/>
                    <a:pt x="136" y="126"/>
                    <a:pt x="133" y="127"/>
                  </a:cubicBezTo>
                  <a:cubicBezTo>
                    <a:pt x="130" y="128"/>
                    <a:pt x="127" y="128"/>
                    <a:pt x="126" y="128"/>
                  </a:cubicBezTo>
                  <a:cubicBezTo>
                    <a:pt x="126" y="128"/>
                    <a:pt x="126" y="128"/>
                    <a:pt x="126" y="128"/>
                  </a:cubicBezTo>
                  <a:cubicBezTo>
                    <a:pt x="127" y="128"/>
                    <a:pt x="128" y="128"/>
                    <a:pt x="130" y="127"/>
                  </a:cubicBezTo>
                  <a:cubicBezTo>
                    <a:pt x="138" y="125"/>
                    <a:pt x="145" y="123"/>
                    <a:pt x="152" y="120"/>
                  </a:cubicBezTo>
                  <a:cubicBezTo>
                    <a:pt x="156" y="118"/>
                    <a:pt x="159" y="117"/>
                    <a:pt x="163" y="115"/>
                  </a:cubicBezTo>
                  <a:cubicBezTo>
                    <a:pt x="172" y="113"/>
                    <a:pt x="181" y="110"/>
                    <a:pt x="190" y="107"/>
                  </a:cubicBezTo>
                  <a:cubicBezTo>
                    <a:pt x="191" y="108"/>
                    <a:pt x="191" y="109"/>
                    <a:pt x="191" y="110"/>
                  </a:cubicBezTo>
                  <a:cubicBezTo>
                    <a:pt x="175" y="115"/>
                    <a:pt x="159" y="120"/>
                    <a:pt x="143" y="124"/>
                  </a:cubicBezTo>
                  <a:close/>
                  <a:moveTo>
                    <a:pt x="183" y="109"/>
                  </a:moveTo>
                  <a:cubicBezTo>
                    <a:pt x="183" y="109"/>
                    <a:pt x="184" y="109"/>
                    <a:pt x="185" y="108"/>
                  </a:cubicBezTo>
                  <a:cubicBezTo>
                    <a:pt x="186" y="108"/>
                    <a:pt x="187" y="108"/>
                    <a:pt x="188" y="107"/>
                  </a:cubicBezTo>
                  <a:cubicBezTo>
                    <a:pt x="186" y="108"/>
                    <a:pt x="184" y="108"/>
                    <a:pt x="183" y="109"/>
                  </a:cubicBezTo>
                  <a:close/>
                  <a:moveTo>
                    <a:pt x="177" y="110"/>
                  </a:moveTo>
                  <a:cubicBezTo>
                    <a:pt x="172" y="113"/>
                    <a:pt x="166" y="114"/>
                    <a:pt x="160" y="115"/>
                  </a:cubicBezTo>
                  <a:cubicBezTo>
                    <a:pt x="159" y="116"/>
                    <a:pt x="159" y="116"/>
                    <a:pt x="158" y="116"/>
                  </a:cubicBezTo>
                  <a:cubicBezTo>
                    <a:pt x="150" y="118"/>
                    <a:pt x="142" y="121"/>
                    <a:pt x="134" y="123"/>
                  </a:cubicBezTo>
                  <a:cubicBezTo>
                    <a:pt x="132" y="124"/>
                    <a:pt x="130" y="124"/>
                    <a:pt x="128" y="124"/>
                  </a:cubicBezTo>
                  <a:cubicBezTo>
                    <a:pt x="128" y="124"/>
                    <a:pt x="128" y="124"/>
                    <a:pt x="128" y="124"/>
                  </a:cubicBezTo>
                  <a:cubicBezTo>
                    <a:pt x="129" y="124"/>
                    <a:pt x="131" y="123"/>
                    <a:pt x="133" y="122"/>
                  </a:cubicBezTo>
                  <a:cubicBezTo>
                    <a:pt x="136" y="121"/>
                    <a:pt x="140" y="120"/>
                    <a:pt x="144" y="119"/>
                  </a:cubicBezTo>
                  <a:cubicBezTo>
                    <a:pt x="152" y="116"/>
                    <a:pt x="160" y="114"/>
                    <a:pt x="168" y="112"/>
                  </a:cubicBezTo>
                  <a:cubicBezTo>
                    <a:pt x="171" y="111"/>
                    <a:pt x="175" y="110"/>
                    <a:pt x="177" y="108"/>
                  </a:cubicBezTo>
                  <a:cubicBezTo>
                    <a:pt x="179" y="108"/>
                    <a:pt x="180" y="107"/>
                    <a:pt x="181" y="106"/>
                  </a:cubicBezTo>
                  <a:cubicBezTo>
                    <a:pt x="184" y="105"/>
                    <a:pt x="186" y="105"/>
                    <a:pt x="189" y="104"/>
                  </a:cubicBezTo>
                  <a:cubicBezTo>
                    <a:pt x="189" y="105"/>
                    <a:pt x="189" y="106"/>
                    <a:pt x="190" y="106"/>
                  </a:cubicBezTo>
                  <a:cubicBezTo>
                    <a:pt x="185" y="107"/>
                    <a:pt x="181" y="109"/>
                    <a:pt x="177" y="110"/>
                  </a:cubicBezTo>
                  <a:close/>
                  <a:moveTo>
                    <a:pt x="187" y="100"/>
                  </a:moveTo>
                  <a:cubicBezTo>
                    <a:pt x="187" y="100"/>
                    <a:pt x="187" y="100"/>
                    <a:pt x="187" y="100"/>
                  </a:cubicBezTo>
                  <a:cubicBezTo>
                    <a:pt x="182" y="101"/>
                    <a:pt x="177" y="102"/>
                    <a:pt x="172" y="104"/>
                  </a:cubicBezTo>
                  <a:cubicBezTo>
                    <a:pt x="168" y="105"/>
                    <a:pt x="165" y="107"/>
                    <a:pt x="161" y="108"/>
                  </a:cubicBezTo>
                  <a:cubicBezTo>
                    <a:pt x="151" y="110"/>
                    <a:pt x="140" y="114"/>
                    <a:pt x="130" y="115"/>
                  </a:cubicBezTo>
                  <a:cubicBezTo>
                    <a:pt x="139" y="114"/>
                    <a:pt x="149" y="110"/>
                    <a:pt x="157" y="107"/>
                  </a:cubicBezTo>
                  <a:cubicBezTo>
                    <a:pt x="167" y="103"/>
                    <a:pt x="178" y="101"/>
                    <a:pt x="186" y="95"/>
                  </a:cubicBezTo>
                  <a:cubicBezTo>
                    <a:pt x="187" y="95"/>
                    <a:pt x="186" y="94"/>
                    <a:pt x="186" y="94"/>
                  </a:cubicBezTo>
                  <a:cubicBezTo>
                    <a:pt x="176" y="98"/>
                    <a:pt x="165" y="101"/>
                    <a:pt x="154" y="104"/>
                  </a:cubicBezTo>
                  <a:cubicBezTo>
                    <a:pt x="145" y="106"/>
                    <a:pt x="136" y="107"/>
                    <a:pt x="128" y="111"/>
                  </a:cubicBezTo>
                  <a:cubicBezTo>
                    <a:pt x="127" y="110"/>
                    <a:pt x="126" y="110"/>
                    <a:pt x="126" y="109"/>
                  </a:cubicBezTo>
                  <a:cubicBezTo>
                    <a:pt x="144" y="104"/>
                    <a:pt x="162" y="98"/>
                    <a:pt x="180" y="93"/>
                  </a:cubicBezTo>
                  <a:cubicBezTo>
                    <a:pt x="183" y="92"/>
                    <a:pt x="186" y="91"/>
                    <a:pt x="189" y="90"/>
                  </a:cubicBezTo>
                  <a:cubicBezTo>
                    <a:pt x="186" y="92"/>
                    <a:pt x="186" y="96"/>
                    <a:pt x="187" y="100"/>
                  </a:cubicBezTo>
                  <a:close/>
                  <a:moveTo>
                    <a:pt x="179" y="92"/>
                  </a:moveTo>
                  <a:cubicBezTo>
                    <a:pt x="162" y="97"/>
                    <a:pt x="144" y="103"/>
                    <a:pt x="126" y="108"/>
                  </a:cubicBezTo>
                  <a:cubicBezTo>
                    <a:pt x="131" y="105"/>
                    <a:pt x="137" y="104"/>
                    <a:pt x="143" y="102"/>
                  </a:cubicBezTo>
                  <a:cubicBezTo>
                    <a:pt x="152" y="100"/>
                    <a:pt x="161" y="97"/>
                    <a:pt x="170" y="94"/>
                  </a:cubicBezTo>
                  <a:cubicBezTo>
                    <a:pt x="187" y="88"/>
                    <a:pt x="206" y="80"/>
                    <a:pt x="225" y="79"/>
                  </a:cubicBezTo>
                  <a:cubicBezTo>
                    <a:pt x="230" y="79"/>
                    <a:pt x="220" y="81"/>
                    <a:pt x="219" y="81"/>
                  </a:cubicBezTo>
                  <a:cubicBezTo>
                    <a:pt x="215" y="82"/>
                    <a:pt x="211" y="84"/>
                    <a:pt x="207" y="85"/>
                  </a:cubicBezTo>
                  <a:cubicBezTo>
                    <a:pt x="198" y="87"/>
                    <a:pt x="188" y="89"/>
                    <a:pt x="179" y="92"/>
                  </a:cubicBezTo>
                  <a:close/>
                  <a:moveTo>
                    <a:pt x="196" y="92"/>
                  </a:moveTo>
                  <a:cubicBezTo>
                    <a:pt x="195" y="91"/>
                    <a:pt x="195" y="91"/>
                    <a:pt x="194" y="90"/>
                  </a:cubicBezTo>
                  <a:cubicBezTo>
                    <a:pt x="199" y="89"/>
                    <a:pt x="205" y="88"/>
                    <a:pt x="210" y="87"/>
                  </a:cubicBezTo>
                  <a:cubicBezTo>
                    <a:pt x="215" y="86"/>
                    <a:pt x="221" y="84"/>
                    <a:pt x="226" y="83"/>
                  </a:cubicBezTo>
                  <a:cubicBezTo>
                    <a:pt x="228" y="82"/>
                    <a:pt x="228" y="82"/>
                    <a:pt x="226" y="83"/>
                  </a:cubicBezTo>
                  <a:cubicBezTo>
                    <a:pt x="225" y="84"/>
                    <a:pt x="223" y="84"/>
                    <a:pt x="221" y="85"/>
                  </a:cubicBezTo>
                  <a:cubicBezTo>
                    <a:pt x="218" y="86"/>
                    <a:pt x="215" y="87"/>
                    <a:pt x="212" y="88"/>
                  </a:cubicBezTo>
                  <a:cubicBezTo>
                    <a:pt x="207" y="90"/>
                    <a:pt x="201" y="91"/>
                    <a:pt x="196" y="92"/>
                  </a:cubicBezTo>
                  <a:close/>
                  <a:moveTo>
                    <a:pt x="215" y="93"/>
                  </a:moveTo>
                  <a:cubicBezTo>
                    <a:pt x="220" y="92"/>
                    <a:pt x="224" y="91"/>
                    <a:pt x="228" y="90"/>
                  </a:cubicBezTo>
                  <a:cubicBezTo>
                    <a:pt x="234" y="88"/>
                    <a:pt x="225" y="91"/>
                    <a:pt x="224" y="92"/>
                  </a:cubicBezTo>
                  <a:cubicBezTo>
                    <a:pt x="221" y="93"/>
                    <a:pt x="219" y="93"/>
                    <a:pt x="217" y="94"/>
                  </a:cubicBezTo>
                  <a:cubicBezTo>
                    <a:pt x="217" y="94"/>
                    <a:pt x="216" y="93"/>
                    <a:pt x="215" y="93"/>
                  </a:cubicBezTo>
                  <a:close/>
                  <a:moveTo>
                    <a:pt x="218" y="95"/>
                  </a:moveTo>
                  <a:cubicBezTo>
                    <a:pt x="222" y="95"/>
                    <a:pt x="226" y="93"/>
                    <a:pt x="230" y="92"/>
                  </a:cubicBezTo>
                  <a:cubicBezTo>
                    <a:pt x="234" y="91"/>
                    <a:pt x="227" y="94"/>
                    <a:pt x="227" y="95"/>
                  </a:cubicBezTo>
                  <a:cubicBezTo>
                    <a:pt x="225" y="96"/>
                    <a:pt x="222" y="97"/>
                    <a:pt x="220" y="98"/>
                  </a:cubicBezTo>
                  <a:cubicBezTo>
                    <a:pt x="219" y="97"/>
                    <a:pt x="219" y="96"/>
                    <a:pt x="218" y="95"/>
                  </a:cubicBezTo>
                  <a:close/>
                  <a:moveTo>
                    <a:pt x="221" y="100"/>
                  </a:moveTo>
                  <a:cubicBezTo>
                    <a:pt x="221" y="100"/>
                    <a:pt x="221" y="100"/>
                    <a:pt x="221" y="99"/>
                  </a:cubicBezTo>
                  <a:cubicBezTo>
                    <a:pt x="225" y="99"/>
                    <a:pt x="228" y="98"/>
                    <a:pt x="232" y="97"/>
                  </a:cubicBezTo>
                  <a:cubicBezTo>
                    <a:pt x="237" y="96"/>
                    <a:pt x="231" y="97"/>
                    <a:pt x="230" y="98"/>
                  </a:cubicBezTo>
                  <a:cubicBezTo>
                    <a:pt x="227" y="99"/>
                    <a:pt x="225" y="101"/>
                    <a:pt x="222" y="102"/>
                  </a:cubicBezTo>
                  <a:cubicBezTo>
                    <a:pt x="222" y="101"/>
                    <a:pt x="222" y="101"/>
                    <a:pt x="221" y="100"/>
                  </a:cubicBezTo>
                  <a:close/>
                  <a:moveTo>
                    <a:pt x="223" y="103"/>
                  </a:moveTo>
                  <a:cubicBezTo>
                    <a:pt x="224" y="103"/>
                    <a:pt x="225" y="103"/>
                    <a:pt x="227" y="103"/>
                  </a:cubicBezTo>
                  <a:cubicBezTo>
                    <a:pt x="228" y="102"/>
                    <a:pt x="234" y="102"/>
                    <a:pt x="235" y="101"/>
                  </a:cubicBezTo>
                  <a:cubicBezTo>
                    <a:pt x="232" y="103"/>
                    <a:pt x="228" y="104"/>
                    <a:pt x="225" y="107"/>
                  </a:cubicBezTo>
                  <a:cubicBezTo>
                    <a:pt x="224" y="106"/>
                    <a:pt x="223" y="104"/>
                    <a:pt x="223" y="103"/>
                  </a:cubicBezTo>
                  <a:close/>
                  <a:moveTo>
                    <a:pt x="225" y="108"/>
                  </a:moveTo>
                  <a:cubicBezTo>
                    <a:pt x="229" y="108"/>
                    <a:pt x="232" y="106"/>
                    <a:pt x="235" y="105"/>
                  </a:cubicBezTo>
                  <a:cubicBezTo>
                    <a:pt x="239" y="104"/>
                    <a:pt x="233" y="107"/>
                    <a:pt x="232" y="107"/>
                  </a:cubicBezTo>
                  <a:cubicBezTo>
                    <a:pt x="231" y="108"/>
                    <a:pt x="229" y="109"/>
                    <a:pt x="227" y="110"/>
                  </a:cubicBezTo>
                  <a:cubicBezTo>
                    <a:pt x="226" y="109"/>
                    <a:pt x="226" y="109"/>
                    <a:pt x="225" y="108"/>
                  </a:cubicBezTo>
                  <a:close/>
                  <a:moveTo>
                    <a:pt x="229" y="113"/>
                  </a:moveTo>
                  <a:cubicBezTo>
                    <a:pt x="229" y="112"/>
                    <a:pt x="228" y="112"/>
                    <a:pt x="228" y="111"/>
                  </a:cubicBezTo>
                  <a:cubicBezTo>
                    <a:pt x="228" y="111"/>
                    <a:pt x="228" y="111"/>
                    <a:pt x="228" y="111"/>
                  </a:cubicBezTo>
                  <a:cubicBezTo>
                    <a:pt x="230" y="111"/>
                    <a:pt x="232" y="111"/>
                    <a:pt x="234" y="110"/>
                  </a:cubicBezTo>
                  <a:cubicBezTo>
                    <a:pt x="238" y="109"/>
                    <a:pt x="233" y="111"/>
                    <a:pt x="233" y="111"/>
                  </a:cubicBezTo>
                  <a:cubicBezTo>
                    <a:pt x="232" y="111"/>
                    <a:pt x="230" y="112"/>
                    <a:pt x="229" y="113"/>
                  </a:cubicBezTo>
                  <a:cubicBezTo>
                    <a:pt x="229" y="113"/>
                    <a:pt x="229" y="113"/>
                    <a:pt x="229" y="113"/>
                  </a:cubicBezTo>
                  <a:close/>
                  <a:moveTo>
                    <a:pt x="231" y="115"/>
                  </a:moveTo>
                  <a:cubicBezTo>
                    <a:pt x="231" y="115"/>
                    <a:pt x="230" y="114"/>
                    <a:pt x="230" y="113"/>
                  </a:cubicBezTo>
                  <a:cubicBezTo>
                    <a:pt x="231" y="113"/>
                    <a:pt x="233" y="113"/>
                    <a:pt x="234" y="113"/>
                  </a:cubicBezTo>
                  <a:cubicBezTo>
                    <a:pt x="236" y="113"/>
                    <a:pt x="236" y="114"/>
                    <a:pt x="234" y="114"/>
                  </a:cubicBezTo>
                  <a:cubicBezTo>
                    <a:pt x="233" y="114"/>
                    <a:pt x="232" y="115"/>
                    <a:pt x="231" y="115"/>
                  </a:cubicBezTo>
                  <a:close/>
                  <a:moveTo>
                    <a:pt x="237" y="116"/>
                  </a:moveTo>
                  <a:cubicBezTo>
                    <a:pt x="236" y="116"/>
                    <a:pt x="235" y="117"/>
                    <a:pt x="234" y="118"/>
                  </a:cubicBezTo>
                  <a:cubicBezTo>
                    <a:pt x="234" y="117"/>
                    <a:pt x="233" y="117"/>
                    <a:pt x="232" y="116"/>
                  </a:cubicBezTo>
                  <a:cubicBezTo>
                    <a:pt x="234" y="116"/>
                    <a:pt x="236" y="116"/>
                    <a:pt x="237" y="116"/>
                  </a:cubicBezTo>
                  <a:close/>
                  <a:moveTo>
                    <a:pt x="236" y="119"/>
                  </a:moveTo>
                  <a:cubicBezTo>
                    <a:pt x="236" y="119"/>
                    <a:pt x="235" y="119"/>
                    <a:pt x="235" y="119"/>
                  </a:cubicBezTo>
                  <a:cubicBezTo>
                    <a:pt x="237" y="119"/>
                    <a:pt x="238" y="119"/>
                    <a:pt x="237" y="121"/>
                  </a:cubicBezTo>
                  <a:cubicBezTo>
                    <a:pt x="237" y="121"/>
                    <a:pt x="236" y="120"/>
                    <a:pt x="236" y="119"/>
                  </a:cubicBezTo>
                  <a:close/>
                  <a:moveTo>
                    <a:pt x="239" y="122"/>
                  </a:moveTo>
                  <a:cubicBezTo>
                    <a:pt x="240" y="122"/>
                    <a:pt x="239" y="123"/>
                    <a:pt x="239" y="124"/>
                  </a:cubicBezTo>
                  <a:cubicBezTo>
                    <a:pt x="238" y="124"/>
                    <a:pt x="238" y="123"/>
                    <a:pt x="238" y="122"/>
                  </a:cubicBezTo>
                  <a:cubicBezTo>
                    <a:pt x="238" y="122"/>
                    <a:pt x="238" y="122"/>
                    <a:pt x="239" y="122"/>
                  </a:cubicBezTo>
                  <a:close/>
                  <a:moveTo>
                    <a:pt x="240" y="124"/>
                  </a:moveTo>
                  <a:cubicBezTo>
                    <a:pt x="240" y="124"/>
                    <a:pt x="240" y="125"/>
                    <a:pt x="240" y="126"/>
                  </a:cubicBezTo>
                  <a:cubicBezTo>
                    <a:pt x="240" y="126"/>
                    <a:pt x="240" y="127"/>
                    <a:pt x="240" y="127"/>
                  </a:cubicBezTo>
                  <a:cubicBezTo>
                    <a:pt x="240" y="126"/>
                    <a:pt x="240" y="126"/>
                    <a:pt x="239" y="125"/>
                  </a:cubicBezTo>
                  <a:cubicBezTo>
                    <a:pt x="240" y="125"/>
                    <a:pt x="240" y="124"/>
                    <a:pt x="240" y="124"/>
                  </a:cubicBezTo>
                  <a:close/>
                  <a:moveTo>
                    <a:pt x="239" y="118"/>
                  </a:moveTo>
                  <a:cubicBezTo>
                    <a:pt x="239" y="118"/>
                    <a:pt x="239" y="117"/>
                    <a:pt x="239" y="117"/>
                  </a:cubicBezTo>
                  <a:cubicBezTo>
                    <a:pt x="238" y="117"/>
                    <a:pt x="234" y="119"/>
                    <a:pt x="236" y="118"/>
                  </a:cubicBezTo>
                  <a:cubicBezTo>
                    <a:pt x="237" y="117"/>
                    <a:pt x="238" y="116"/>
                    <a:pt x="238" y="115"/>
                  </a:cubicBezTo>
                  <a:cubicBezTo>
                    <a:pt x="239" y="114"/>
                    <a:pt x="238" y="114"/>
                    <a:pt x="238" y="114"/>
                  </a:cubicBezTo>
                  <a:cubicBezTo>
                    <a:pt x="236" y="114"/>
                    <a:pt x="237" y="114"/>
                    <a:pt x="235" y="115"/>
                  </a:cubicBezTo>
                  <a:cubicBezTo>
                    <a:pt x="234" y="115"/>
                    <a:pt x="234" y="115"/>
                    <a:pt x="234" y="115"/>
                  </a:cubicBezTo>
                  <a:cubicBezTo>
                    <a:pt x="236" y="114"/>
                    <a:pt x="237" y="114"/>
                    <a:pt x="238" y="112"/>
                  </a:cubicBezTo>
                  <a:cubicBezTo>
                    <a:pt x="238" y="112"/>
                    <a:pt x="238" y="112"/>
                    <a:pt x="237" y="112"/>
                  </a:cubicBezTo>
                  <a:cubicBezTo>
                    <a:pt x="235" y="112"/>
                    <a:pt x="232" y="112"/>
                    <a:pt x="231" y="113"/>
                  </a:cubicBezTo>
                  <a:cubicBezTo>
                    <a:pt x="233" y="111"/>
                    <a:pt x="235" y="111"/>
                    <a:pt x="237" y="109"/>
                  </a:cubicBezTo>
                  <a:cubicBezTo>
                    <a:pt x="237" y="109"/>
                    <a:pt x="237" y="109"/>
                    <a:pt x="237" y="109"/>
                  </a:cubicBezTo>
                  <a:cubicBezTo>
                    <a:pt x="235" y="109"/>
                    <a:pt x="234" y="109"/>
                    <a:pt x="232" y="110"/>
                  </a:cubicBezTo>
                  <a:cubicBezTo>
                    <a:pt x="231" y="110"/>
                    <a:pt x="226" y="112"/>
                    <a:pt x="230" y="110"/>
                  </a:cubicBezTo>
                  <a:cubicBezTo>
                    <a:pt x="233" y="108"/>
                    <a:pt x="235" y="107"/>
                    <a:pt x="238" y="104"/>
                  </a:cubicBezTo>
                  <a:cubicBezTo>
                    <a:pt x="238" y="104"/>
                    <a:pt x="238" y="104"/>
                    <a:pt x="238" y="104"/>
                  </a:cubicBezTo>
                  <a:cubicBezTo>
                    <a:pt x="239" y="110"/>
                    <a:pt x="240" y="115"/>
                    <a:pt x="240" y="121"/>
                  </a:cubicBezTo>
                  <a:cubicBezTo>
                    <a:pt x="237" y="121"/>
                    <a:pt x="239" y="120"/>
                    <a:pt x="239" y="118"/>
                  </a:cubicBezTo>
                  <a:close/>
                  <a:moveTo>
                    <a:pt x="237" y="104"/>
                  </a:moveTo>
                  <a:cubicBezTo>
                    <a:pt x="233" y="105"/>
                    <a:pt x="230" y="107"/>
                    <a:pt x="226" y="107"/>
                  </a:cubicBezTo>
                  <a:cubicBezTo>
                    <a:pt x="227" y="107"/>
                    <a:pt x="230" y="104"/>
                    <a:pt x="231" y="104"/>
                  </a:cubicBezTo>
                  <a:cubicBezTo>
                    <a:pt x="233" y="103"/>
                    <a:pt x="235" y="102"/>
                    <a:pt x="237" y="101"/>
                  </a:cubicBezTo>
                  <a:cubicBezTo>
                    <a:pt x="237" y="101"/>
                    <a:pt x="237" y="101"/>
                    <a:pt x="237" y="101"/>
                  </a:cubicBezTo>
                  <a:cubicBezTo>
                    <a:pt x="237" y="102"/>
                    <a:pt x="237" y="103"/>
                    <a:pt x="238" y="104"/>
                  </a:cubicBezTo>
                  <a:cubicBezTo>
                    <a:pt x="238" y="104"/>
                    <a:pt x="237" y="104"/>
                    <a:pt x="237" y="104"/>
                  </a:cubicBezTo>
                  <a:close/>
                  <a:moveTo>
                    <a:pt x="237" y="100"/>
                  </a:moveTo>
                  <a:cubicBezTo>
                    <a:pt x="232" y="100"/>
                    <a:pt x="228" y="102"/>
                    <a:pt x="223" y="102"/>
                  </a:cubicBezTo>
                  <a:cubicBezTo>
                    <a:pt x="224" y="102"/>
                    <a:pt x="227" y="100"/>
                    <a:pt x="229" y="100"/>
                  </a:cubicBezTo>
                  <a:cubicBezTo>
                    <a:pt x="231" y="98"/>
                    <a:pt x="233" y="97"/>
                    <a:pt x="236" y="96"/>
                  </a:cubicBezTo>
                  <a:cubicBezTo>
                    <a:pt x="236" y="97"/>
                    <a:pt x="236" y="99"/>
                    <a:pt x="237" y="100"/>
                  </a:cubicBezTo>
                  <a:cubicBezTo>
                    <a:pt x="237" y="100"/>
                    <a:pt x="237" y="100"/>
                    <a:pt x="237" y="100"/>
                  </a:cubicBezTo>
                  <a:close/>
                  <a:moveTo>
                    <a:pt x="228" y="97"/>
                  </a:moveTo>
                  <a:cubicBezTo>
                    <a:pt x="226" y="98"/>
                    <a:pt x="222" y="98"/>
                    <a:pt x="221" y="99"/>
                  </a:cubicBezTo>
                  <a:cubicBezTo>
                    <a:pt x="225" y="96"/>
                    <a:pt x="229" y="94"/>
                    <a:pt x="234" y="92"/>
                  </a:cubicBezTo>
                  <a:cubicBezTo>
                    <a:pt x="234" y="91"/>
                    <a:pt x="234" y="91"/>
                    <a:pt x="233" y="91"/>
                  </a:cubicBezTo>
                  <a:cubicBezTo>
                    <a:pt x="229" y="91"/>
                    <a:pt x="225" y="93"/>
                    <a:pt x="220" y="94"/>
                  </a:cubicBezTo>
                  <a:cubicBezTo>
                    <a:pt x="216" y="95"/>
                    <a:pt x="225" y="92"/>
                    <a:pt x="226" y="92"/>
                  </a:cubicBezTo>
                  <a:cubicBezTo>
                    <a:pt x="228" y="91"/>
                    <a:pt x="230" y="90"/>
                    <a:pt x="232" y="89"/>
                  </a:cubicBezTo>
                  <a:cubicBezTo>
                    <a:pt x="233" y="89"/>
                    <a:pt x="232" y="88"/>
                    <a:pt x="232" y="88"/>
                  </a:cubicBezTo>
                  <a:cubicBezTo>
                    <a:pt x="226" y="89"/>
                    <a:pt x="221" y="90"/>
                    <a:pt x="216" y="92"/>
                  </a:cubicBezTo>
                  <a:cubicBezTo>
                    <a:pt x="221" y="90"/>
                    <a:pt x="227" y="89"/>
                    <a:pt x="232" y="87"/>
                  </a:cubicBezTo>
                  <a:cubicBezTo>
                    <a:pt x="232" y="87"/>
                    <a:pt x="232" y="86"/>
                    <a:pt x="232" y="86"/>
                  </a:cubicBezTo>
                  <a:cubicBezTo>
                    <a:pt x="233" y="89"/>
                    <a:pt x="234" y="92"/>
                    <a:pt x="235" y="95"/>
                  </a:cubicBezTo>
                  <a:cubicBezTo>
                    <a:pt x="233" y="96"/>
                    <a:pt x="230" y="96"/>
                    <a:pt x="228" y="97"/>
                  </a:cubicBezTo>
                  <a:close/>
                  <a:moveTo>
                    <a:pt x="232" y="86"/>
                  </a:moveTo>
                  <a:cubicBezTo>
                    <a:pt x="226" y="87"/>
                    <a:pt x="220" y="87"/>
                    <a:pt x="214" y="89"/>
                  </a:cubicBezTo>
                  <a:cubicBezTo>
                    <a:pt x="211" y="90"/>
                    <a:pt x="207" y="90"/>
                    <a:pt x="204" y="91"/>
                  </a:cubicBezTo>
                  <a:cubicBezTo>
                    <a:pt x="203" y="91"/>
                    <a:pt x="202" y="92"/>
                    <a:pt x="201" y="92"/>
                  </a:cubicBezTo>
                  <a:cubicBezTo>
                    <a:pt x="211" y="89"/>
                    <a:pt x="221" y="87"/>
                    <a:pt x="230" y="82"/>
                  </a:cubicBezTo>
                  <a:cubicBezTo>
                    <a:pt x="230" y="82"/>
                    <a:pt x="230" y="81"/>
                    <a:pt x="230" y="81"/>
                  </a:cubicBezTo>
                  <a:cubicBezTo>
                    <a:pt x="224" y="82"/>
                    <a:pt x="219" y="84"/>
                    <a:pt x="213" y="86"/>
                  </a:cubicBezTo>
                  <a:cubicBezTo>
                    <a:pt x="207" y="87"/>
                    <a:pt x="200" y="88"/>
                    <a:pt x="193" y="90"/>
                  </a:cubicBezTo>
                  <a:cubicBezTo>
                    <a:pt x="193" y="90"/>
                    <a:pt x="192" y="90"/>
                    <a:pt x="192" y="89"/>
                  </a:cubicBezTo>
                  <a:cubicBezTo>
                    <a:pt x="197" y="88"/>
                    <a:pt x="202" y="87"/>
                    <a:pt x="207" y="86"/>
                  </a:cubicBezTo>
                  <a:cubicBezTo>
                    <a:pt x="214" y="84"/>
                    <a:pt x="222" y="82"/>
                    <a:pt x="228" y="79"/>
                  </a:cubicBezTo>
                  <a:cubicBezTo>
                    <a:pt x="229" y="79"/>
                    <a:pt x="229" y="78"/>
                    <a:pt x="228" y="78"/>
                  </a:cubicBezTo>
                  <a:cubicBezTo>
                    <a:pt x="220" y="78"/>
                    <a:pt x="211" y="80"/>
                    <a:pt x="203" y="83"/>
                  </a:cubicBezTo>
                  <a:cubicBezTo>
                    <a:pt x="192" y="86"/>
                    <a:pt x="182" y="89"/>
                    <a:pt x="171" y="93"/>
                  </a:cubicBezTo>
                  <a:cubicBezTo>
                    <a:pt x="162" y="96"/>
                    <a:pt x="152" y="100"/>
                    <a:pt x="141" y="102"/>
                  </a:cubicBezTo>
                  <a:cubicBezTo>
                    <a:pt x="136" y="103"/>
                    <a:pt x="129" y="104"/>
                    <a:pt x="125" y="108"/>
                  </a:cubicBezTo>
                  <a:cubicBezTo>
                    <a:pt x="124" y="107"/>
                    <a:pt x="123" y="107"/>
                    <a:pt x="121" y="106"/>
                  </a:cubicBezTo>
                  <a:cubicBezTo>
                    <a:pt x="124" y="106"/>
                    <a:pt x="126" y="105"/>
                    <a:pt x="129" y="104"/>
                  </a:cubicBezTo>
                  <a:cubicBezTo>
                    <a:pt x="134" y="103"/>
                    <a:pt x="139" y="101"/>
                    <a:pt x="144" y="100"/>
                  </a:cubicBezTo>
                  <a:cubicBezTo>
                    <a:pt x="154" y="98"/>
                    <a:pt x="163" y="94"/>
                    <a:pt x="173" y="91"/>
                  </a:cubicBezTo>
                  <a:cubicBezTo>
                    <a:pt x="182" y="88"/>
                    <a:pt x="191" y="85"/>
                    <a:pt x="201" y="82"/>
                  </a:cubicBezTo>
                  <a:cubicBezTo>
                    <a:pt x="209" y="80"/>
                    <a:pt x="218" y="77"/>
                    <a:pt x="226" y="74"/>
                  </a:cubicBezTo>
                  <a:cubicBezTo>
                    <a:pt x="228" y="78"/>
                    <a:pt x="230" y="82"/>
                    <a:pt x="232" y="86"/>
                  </a:cubicBezTo>
                  <a:cubicBezTo>
                    <a:pt x="232" y="86"/>
                    <a:pt x="232" y="86"/>
                    <a:pt x="232" y="86"/>
                  </a:cubicBezTo>
                  <a:close/>
                  <a:moveTo>
                    <a:pt x="97" y="73"/>
                  </a:moveTo>
                  <a:cubicBezTo>
                    <a:pt x="99" y="73"/>
                    <a:pt x="100" y="72"/>
                    <a:pt x="100" y="72"/>
                  </a:cubicBezTo>
                  <a:cubicBezTo>
                    <a:pt x="103" y="71"/>
                    <a:pt x="105" y="70"/>
                    <a:pt x="107" y="70"/>
                  </a:cubicBezTo>
                  <a:cubicBezTo>
                    <a:pt x="113" y="68"/>
                    <a:pt x="118" y="67"/>
                    <a:pt x="123" y="66"/>
                  </a:cubicBezTo>
                  <a:cubicBezTo>
                    <a:pt x="133" y="64"/>
                    <a:pt x="142" y="62"/>
                    <a:pt x="151" y="58"/>
                  </a:cubicBezTo>
                  <a:cubicBezTo>
                    <a:pt x="152" y="58"/>
                    <a:pt x="151" y="57"/>
                    <a:pt x="151" y="57"/>
                  </a:cubicBezTo>
                  <a:cubicBezTo>
                    <a:pt x="142" y="58"/>
                    <a:pt x="134" y="61"/>
                    <a:pt x="125" y="63"/>
                  </a:cubicBezTo>
                  <a:cubicBezTo>
                    <a:pt x="121" y="64"/>
                    <a:pt x="116" y="65"/>
                    <a:pt x="111" y="66"/>
                  </a:cubicBezTo>
                  <a:cubicBezTo>
                    <a:pt x="108" y="67"/>
                    <a:pt x="104" y="69"/>
                    <a:pt x="101" y="69"/>
                  </a:cubicBezTo>
                  <a:cubicBezTo>
                    <a:pt x="101" y="69"/>
                    <a:pt x="101" y="69"/>
                    <a:pt x="101" y="68"/>
                  </a:cubicBezTo>
                  <a:cubicBezTo>
                    <a:pt x="102" y="68"/>
                    <a:pt x="103" y="68"/>
                    <a:pt x="103" y="68"/>
                  </a:cubicBezTo>
                  <a:cubicBezTo>
                    <a:pt x="105" y="67"/>
                    <a:pt x="108" y="66"/>
                    <a:pt x="110" y="65"/>
                  </a:cubicBezTo>
                  <a:cubicBezTo>
                    <a:pt x="114" y="64"/>
                    <a:pt x="119" y="63"/>
                    <a:pt x="123" y="61"/>
                  </a:cubicBezTo>
                  <a:cubicBezTo>
                    <a:pt x="132" y="59"/>
                    <a:pt x="140" y="58"/>
                    <a:pt x="148" y="55"/>
                  </a:cubicBezTo>
                  <a:cubicBezTo>
                    <a:pt x="151" y="56"/>
                    <a:pt x="153" y="58"/>
                    <a:pt x="154" y="61"/>
                  </a:cubicBezTo>
                  <a:cubicBezTo>
                    <a:pt x="145" y="62"/>
                    <a:pt x="135" y="65"/>
                    <a:pt x="126" y="67"/>
                  </a:cubicBezTo>
                  <a:cubicBezTo>
                    <a:pt x="121" y="68"/>
                    <a:pt x="115" y="69"/>
                    <a:pt x="110" y="70"/>
                  </a:cubicBezTo>
                  <a:cubicBezTo>
                    <a:pt x="106" y="71"/>
                    <a:pt x="102" y="73"/>
                    <a:pt x="98" y="74"/>
                  </a:cubicBezTo>
                  <a:cubicBezTo>
                    <a:pt x="97" y="74"/>
                    <a:pt x="97" y="74"/>
                    <a:pt x="97" y="74"/>
                  </a:cubicBezTo>
                  <a:cubicBezTo>
                    <a:pt x="97" y="74"/>
                    <a:pt x="97" y="73"/>
                    <a:pt x="97" y="73"/>
                  </a:cubicBezTo>
                  <a:close/>
                  <a:moveTo>
                    <a:pt x="128" y="58"/>
                  </a:moveTo>
                  <a:cubicBezTo>
                    <a:pt x="121" y="60"/>
                    <a:pt x="115" y="62"/>
                    <a:pt x="108" y="64"/>
                  </a:cubicBezTo>
                  <a:cubicBezTo>
                    <a:pt x="102" y="65"/>
                    <a:pt x="113" y="61"/>
                    <a:pt x="113" y="61"/>
                  </a:cubicBezTo>
                  <a:cubicBezTo>
                    <a:pt x="116" y="60"/>
                    <a:pt x="119" y="59"/>
                    <a:pt x="122" y="58"/>
                  </a:cubicBezTo>
                  <a:cubicBezTo>
                    <a:pt x="129" y="56"/>
                    <a:pt x="136" y="55"/>
                    <a:pt x="143" y="52"/>
                  </a:cubicBezTo>
                  <a:cubicBezTo>
                    <a:pt x="143" y="52"/>
                    <a:pt x="143" y="52"/>
                    <a:pt x="143" y="52"/>
                  </a:cubicBezTo>
                  <a:cubicBezTo>
                    <a:pt x="145" y="52"/>
                    <a:pt x="146" y="53"/>
                    <a:pt x="147" y="54"/>
                  </a:cubicBezTo>
                  <a:cubicBezTo>
                    <a:pt x="141" y="56"/>
                    <a:pt x="135" y="56"/>
                    <a:pt x="128" y="58"/>
                  </a:cubicBezTo>
                  <a:close/>
                  <a:moveTo>
                    <a:pt x="143" y="52"/>
                  </a:moveTo>
                  <a:cubicBezTo>
                    <a:pt x="135" y="52"/>
                    <a:pt x="126" y="54"/>
                    <a:pt x="118" y="56"/>
                  </a:cubicBezTo>
                  <a:cubicBezTo>
                    <a:pt x="123" y="53"/>
                    <a:pt x="129" y="51"/>
                    <a:pt x="135" y="51"/>
                  </a:cubicBezTo>
                  <a:cubicBezTo>
                    <a:pt x="138" y="50"/>
                    <a:pt x="141" y="51"/>
                    <a:pt x="143" y="52"/>
                  </a:cubicBezTo>
                  <a:cubicBezTo>
                    <a:pt x="143" y="52"/>
                    <a:pt x="143" y="52"/>
                    <a:pt x="143" y="52"/>
                  </a:cubicBezTo>
                  <a:close/>
                  <a:moveTo>
                    <a:pt x="115" y="57"/>
                  </a:moveTo>
                  <a:cubicBezTo>
                    <a:pt x="120" y="56"/>
                    <a:pt x="125" y="56"/>
                    <a:pt x="130" y="55"/>
                  </a:cubicBezTo>
                  <a:cubicBezTo>
                    <a:pt x="133" y="54"/>
                    <a:pt x="135" y="54"/>
                    <a:pt x="138" y="53"/>
                  </a:cubicBezTo>
                  <a:cubicBezTo>
                    <a:pt x="139" y="53"/>
                    <a:pt x="140" y="53"/>
                    <a:pt x="141" y="52"/>
                  </a:cubicBezTo>
                  <a:cubicBezTo>
                    <a:pt x="139" y="53"/>
                    <a:pt x="137" y="54"/>
                    <a:pt x="135" y="54"/>
                  </a:cubicBezTo>
                  <a:cubicBezTo>
                    <a:pt x="130" y="56"/>
                    <a:pt x="124" y="56"/>
                    <a:pt x="118" y="58"/>
                  </a:cubicBezTo>
                  <a:cubicBezTo>
                    <a:pt x="115" y="59"/>
                    <a:pt x="111" y="61"/>
                    <a:pt x="108" y="63"/>
                  </a:cubicBezTo>
                  <a:cubicBezTo>
                    <a:pt x="110" y="61"/>
                    <a:pt x="113" y="59"/>
                    <a:pt x="115" y="57"/>
                  </a:cubicBezTo>
                  <a:close/>
                  <a:moveTo>
                    <a:pt x="105" y="65"/>
                  </a:moveTo>
                  <a:cubicBezTo>
                    <a:pt x="112" y="64"/>
                    <a:pt x="119" y="61"/>
                    <a:pt x="127" y="59"/>
                  </a:cubicBezTo>
                  <a:cubicBezTo>
                    <a:pt x="131" y="58"/>
                    <a:pt x="135" y="57"/>
                    <a:pt x="139" y="57"/>
                  </a:cubicBezTo>
                  <a:cubicBezTo>
                    <a:pt x="140" y="57"/>
                    <a:pt x="140" y="56"/>
                    <a:pt x="141" y="56"/>
                  </a:cubicBezTo>
                  <a:cubicBezTo>
                    <a:pt x="135" y="58"/>
                    <a:pt x="128" y="59"/>
                    <a:pt x="121" y="61"/>
                  </a:cubicBezTo>
                  <a:cubicBezTo>
                    <a:pt x="115" y="63"/>
                    <a:pt x="109" y="65"/>
                    <a:pt x="102" y="67"/>
                  </a:cubicBezTo>
                  <a:cubicBezTo>
                    <a:pt x="103" y="66"/>
                    <a:pt x="104" y="66"/>
                    <a:pt x="105" y="65"/>
                  </a:cubicBezTo>
                  <a:close/>
                  <a:moveTo>
                    <a:pt x="99" y="71"/>
                  </a:moveTo>
                  <a:cubicBezTo>
                    <a:pt x="99" y="71"/>
                    <a:pt x="99" y="70"/>
                    <a:pt x="100" y="70"/>
                  </a:cubicBezTo>
                  <a:cubicBezTo>
                    <a:pt x="102" y="70"/>
                    <a:pt x="104" y="69"/>
                    <a:pt x="106" y="69"/>
                  </a:cubicBezTo>
                  <a:cubicBezTo>
                    <a:pt x="110" y="67"/>
                    <a:pt x="115" y="66"/>
                    <a:pt x="120" y="65"/>
                  </a:cubicBezTo>
                  <a:cubicBezTo>
                    <a:pt x="125" y="64"/>
                    <a:pt x="130" y="62"/>
                    <a:pt x="135" y="61"/>
                  </a:cubicBezTo>
                  <a:cubicBezTo>
                    <a:pt x="140" y="60"/>
                    <a:pt x="145" y="60"/>
                    <a:pt x="149" y="58"/>
                  </a:cubicBezTo>
                  <a:cubicBezTo>
                    <a:pt x="133" y="66"/>
                    <a:pt x="114" y="65"/>
                    <a:pt x="98" y="72"/>
                  </a:cubicBezTo>
                  <a:cubicBezTo>
                    <a:pt x="98" y="72"/>
                    <a:pt x="99" y="71"/>
                    <a:pt x="99" y="71"/>
                  </a:cubicBezTo>
                  <a:close/>
                  <a:moveTo>
                    <a:pt x="96" y="75"/>
                  </a:moveTo>
                  <a:cubicBezTo>
                    <a:pt x="99" y="75"/>
                    <a:pt x="101" y="74"/>
                    <a:pt x="104" y="73"/>
                  </a:cubicBezTo>
                  <a:cubicBezTo>
                    <a:pt x="109" y="72"/>
                    <a:pt x="113" y="70"/>
                    <a:pt x="118" y="69"/>
                  </a:cubicBezTo>
                  <a:cubicBezTo>
                    <a:pt x="131" y="67"/>
                    <a:pt x="143" y="63"/>
                    <a:pt x="155" y="61"/>
                  </a:cubicBezTo>
                  <a:cubicBezTo>
                    <a:pt x="156" y="62"/>
                    <a:pt x="156" y="63"/>
                    <a:pt x="157" y="63"/>
                  </a:cubicBezTo>
                  <a:cubicBezTo>
                    <a:pt x="157" y="63"/>
                    <a:pt x="157" y="63"/>
                    <a:pt x="157" y="63"/>
                  </a:cubicBezTo>
                  <a:cubicBezTo>
                    <a:pt x="146" y="65"/>
                    <a:pt x="136" y="68"/>
                    <a:pt x="125" y="70"/>
                  </a:cubicBezTo>
                  <a:cubicBezTo>
                    <a:pt x="115" y="73"/>
                    <a:pt x="105" y="76"/>
                    <a:pt x="94" y="78"/>
                  </a:cubicBezTo>
                  <a:cubicBezTo>
                    <a:pt x="95" y="77"/>
                    <a:pt x="96" y="76"/>
                    <a:pt x="96" y="75"/>
                  </a:cubicBezTo>
                  <a:close/>
                  <a:moveTo>
                    <a:pt x="172" y="47"/>
                  </a:moveTo>
                  <a:cubicBezTo>
                    <a:pt x="172" y="46"/>
                    <a:pt x="171" y="46"/>
                    <a:pt x="171" y="46"/>
                  </a:cubicBezTo>
                  <a:cubicBezTo>
                    <a:pt x="171" y="46"/>
                    <a:pt x="171" y="46"/>
                    <a:pt x="171" y="45"/>
                  </a:cubicBezTo>
                  <a:cubicBezTo>
                    <a:pt x="174" y="43"/>
                    <a:pt x="178" y="41"/>
                    <a:pt x="181" y="39"/>
                  </a:cubicBezTo>
                  <a:cubicBezTo>
                    <a:pt x="181" y="40"/>
                    <a:pt x="180" y="40"/>
                    <a:pt x="180" y="40"/>
                  </a:cubicBezTo>
                  <a:cubicBezTo>
                    <a:pt x="177" y="43"/>
                    <a:pt x="174" y="45"/>
                    <a:pt x="172" y="47"/>
                  </a:cubicBezTo>
                  <a:cubicBezTo>
                    <a:pt x="172" y="47"/>
                    <a:pt x="172" y="47"/>
                    <a:pt x="172" y="47"/>
                  </a:cubicBezTo>
                  <a:close/>
                  <a:moveTo>
                    <a:pt x="172" y="47"/>
                  </a:moveTo>
                  <a:cubicBezTo>
                    <a:pt x="175" y="46"/>
                    <a:pt x="179" y="44"/>
                    <a:pt x="182" y="43"/>
                  </a:cubicBezTo>
                  <a:cubicBezTo>
                    <a:pt x="179" y="44"/>
                    <a:pt x="175" y="47"/>
                    <a:pt x="173" y="49"/>
                  </a:cubicBezTo>
                  <a:cubicBezTo>
                    <a:pt x="173" y="48"/>
                    <a:pt x="172" y="48"/>
                    <a:pt x="172" y="47"/>
                  </a:cubicBezTo>
                  <a:cubicBezTo>
                    <a:pt x="172" y="47"/>
                    <a:pt x="172" y="47"/>
                    <a:pt x="172" y="47"/>
                  </a:cubicBezTo>
                  <a:close/>
                  <a:moveTo>
                    <a:pt x="183" y="44"/>
                  </a:moveTo>
                  <a:cubicBezTo>
                    <a:pt x="184" y="43"/>
                    <a:pt x="186" y="43"/>
                    <a:pt x="187" y="42"/>
                  </a:cubicBezTo>
                  <a:cubicBezTo>
                    <a:pt x="188" y="41"/>
                    <a:pt x="194" y="38"/>
                    <a:pt x="192" y="40"/>
                  </a:cubicBezTo>
                  <a:cubicBezTo>
                    <a:pt x="190" y="43"/>
                    <a:pt x="186" y="44"/>
                    <a:pt x="183" y="46"/>
                  </a:cubicBezTo>
                  <a:cubicBezTo>
                    <a:pt x="180" y="48"/>
                    <a:pt x="177" y="50"/>
                    <a:pt x="175" y="53"/>
                  </a:cubicBezTo>
                  <a:cubicBezTo>
                    <a:pt x="174" y="52"/>
                    <a:pt x="174" y="51"/>
                    <a:pt x="173" y="50"/>
                  </a:cubicBezTo>
                  <a:cubicBezTo>
                    <a:pt x="176" y="48"/>
                    <a:pt x="179" y="46"/>
                    <a:pt x="183" y="44"/>
                  </a:cubicBezTo>
                  <a:close/>
                  <a:moveTo>
                    <a:pt x="175" y="53"/>
                  </a:moveTo>
                  <a:cubicBezTo>
                    <a:pt x="180" y="51"/>
                    <a:pt x="184" y="48"/>
                    <a:pt x="189" y="46"/>
                  </a:cubicBezTo>
                  <a:cubicBezTo>
                    <a:pt x="191" y="45"/>
                    <a:pt x="194" y="44"/>
                    <a:pt x="196" y="43"/>
                  </a:cubicBezTo>
                  <a:cubicBezTo>
                    <a:pt x="194" y="43"/>
                    <a:pt x="192" y="46"/>
                    <a:pt x="190" y="47"/>
                  </a:cubicBezTo>
                  <a:cubicBezTo>
                    <a:pt x="187" y="49"/>
                    <a:pt x="185" y="51"/>
                    <a:pt x="182" y="53"/>
                  </a:cubicBezTo>
                  <a:cubicBezTo>
                    <a:pt x="180" y="54"/>
                    <a:pt x="178" y="55"/>
                    <a:pt x="176" y="56"/>
                  </a:cubicBezTo>
                  <a:cubicBezTo>
                    <a:pt x="176" y="56"/>
                    <a:pt x="176" y="55"/>
                    <a:pt x="176" y="55"/>
                  </a:cubicBezTo>
                  <a:cubicBezTo>
                    <a:pt x="176" y="55"/>
                    <a:pt x="175" y="54"/>
                    <a:pt x="175" y="54"/>
                  </a:cubicBezTo>
                  <a:cubicBezTo>
                    <a:pt x="175" y="53"/>
                    <a:pt x="175" y="53"/>
                    <a:pt x="175" y="53"/>
                  </a:cubicBezTo>
                  <a:close/>
                  <a:moveTo>
                    <a:pt x="177" y="56"/>
                  </a:moveTo>
                  <a:cubicBezTo>
                    <a:pt x="178" y="56"/>
                    <a:pt x="178" y="56"/>
                    <a:pt x="179" y="55"/>
                  </a:cubicBezTo>
                  <a:cubicBezTo>
                    <a:pt x="180" y="55"/>
                    <a:pt x="181" y="54"/>
                    <a:pt x="182" y="53"/>
                  </a:cubicBezTo>
                  <a:cubicBezTo>
                    <a:pt x="185" y="52"/>
                    <a:pt x="187" y="50"/>
                    <a:pt x="190" y="49"/>
                  </a:cubicBezTo>
                  <a:cubicBezTo>
                    <a:pt x="192" y="48"/>
                    <a:pt x="195" y="47"/>
                    <a:pt x="197" y="46"/>
                  </a:cubicBezTo>
                  <a:cubicBezTo>
                    <a:pt x="199" y="45"/>
                    <a:pt x="199" y="45"/>
                    <a:pt x="197" y="47"/>
                  </a:cubicBezTo>
                  <a:cubicBezTo>
                    <a:pt x="195" y="48"/>
                    <a:pt x="194" y="49"/>
                    <a:pt x="192" y="50"/>
                  </a:cubicBezTo>
                  <a:cubicBezTo>
                    <a:pt x="191" y="51"/>
                    <a:pt x="190" y="52"/>
                    <a:pt x="188" y="53"/>
                  </a:cubicBezTo>
                  <a:cubicBezTo>
                    <a:pt x="187" y="53"/>
                    <a:pt x="186" y="54"/>
                    <a:pt x="186" y="55"/>
                  </a:cubicBezTo>
                  <a:cubicBezTo>
                    <a:pt x="185" y="55"/>
                    <a:pt x="184" y="55"/>
                    <a:pt x="184" y="55"/>
                  </a:cubicBezTo>
                  <a:cubicBezTo>
                    <a:pt x="181" y="56"/>
                    <a:pt x="179" y="59"/>
                    <a:pt x="177" y="56"/>
                  </a:cubicBezTo>
                  <a:cubicBezTo>
                    <a:pt x="177" y="56"/>
                    <a:pt x="177" y="56"/>
                    <a:pt x="177" y="56"/>
                  </a:cubicBezTo>
                  <a:close/>
                  <a:moveTo>
                    <a:pt x="188" y="54"/>
                  </a:moveTo>
                  <a:cubicBezTo>
                    <a:pt x="188" y="54"/>
                    <a:pt x="188" y="54"/>
                    <a:pt x="188" y="54"/>
                  </a:cubicBezTo>
                  <a:cubicBezTo>
                    <a:pt x="189" y="54"/>
                    <a:pt x="190" y="53"/>
                    <a:pt x="191" y="53"/>
                  </a:cubicBezTo>
                  <a:cubicBezTo>
                    <a:pt x="193" y="52"/>
                    <a:pt x="195" y="51"/>
                    <a:pt x="197" y="50"/>
                  </a:cubicBezTo>
                  <a:cubicBezTo>
                    <a:pt x="198" y="49"/>
                    <a:pt x="206" y="45"/>
                    <a:pt x="202" y="49"/>
                  </a:cubicBezTo>
                  <a:cubicBezTo>
                    <a:pt x="199" y="52"/>
                    <a:pt x="196" y="54"/>
                    <a:pt x="192" y="56"/>
                  </a:cubicBezTo>
                  <a:cubicBezTo>
                    <a:pt x="190" y="55"/>
                    <a:pt x="188" y="55"/>
                    <a:pt x="187" y="55"/>
                  </a:cubicBezTo>
                  <a:cubicBezTo>
                    <a:pt x="187" y="55"/>
                    <a:pt x="187" y="54"/>
                    <a:pt x="188" y="54"/>
                  </a:cubicBezTo>
                  <a:close/>
                  <a:moveTo>
                    <a:pt x="203" y="52"/>
                  </a:moveTo>
                  <a:cubicBezTo>
                    <a:pt x="208" y="50"/>
                    <a:pt x="204" y="53"/>
                    <a:pt x="202" y="54"/>
                  </a:cubicBezTo>
                  <a:cubicBezTo>
                    <a:pt x="200" y="56"/>
                    <a:pt x="198" y="57"/>
                    <a:pt x="196" y="58"/>
                  </a:cubicBezTo>
                  <a:cubicBezTo>
                    <a:pt x="195" y="58"/>
                    <a:pt x="195" y="57"/>
                    <a:pt x="194" y="57"/>
                  </a:cubicBezTo>
                  <a:cubicBezTo>
                    <a:pt x="197" y="55"/>
                    <a:pt x="200" y="54"/>
                    <a:pt x="203" y="52"/>
                  </a:cubicBezTo>
                  <a:close/>
                  <a:moveTo>
                    <a:pt x="197" y="59"/>
                  </a:moveTo>
                  <a:cubicBezTo>
                    <a:pt x="201" y="58"/>
                    <a:pt x="206" y="57"/>
                    <a:pt x="209" y="54"/>
                  </a:cubicBezTo>
                  <a:cubicBezTo>
                    <a:pt x="206" y="57"/>
                    <a:pt x="203" y="59"/>
                    <a:pt x="200" y="61"/>
                  </a:cubicBezTo>
                  <a:cubicBezTo>
                    <a:pt x="199" y="60"/>
                    <a:pt x="198" y="60"/>
                    <a:pt x="197" y="59"/>
                  </a:cubicBezTo>
                  <a:close/>
                  <a:moveTo>
                    <a:pt x="202" y="66"/>
                  </a:moveTo>
                  <a:cubicBezTo>
                    <a:pt x="202" y="65"/>
                    <a:pt x="202" y="65"/>
                    <a:pt x="202" y="64"/>
                  </a:cubicBezTo>
                  <a:cubicBezTo>
                    <a:pt x="204" y="64"/>
                    <a:pt x="207" y="63"/>
                    <a:pt x="209" y="62"/>
                  </a:cubicBezTo>
                  <a:cubicBezTo>
                    <a:pt x="207" y="63"/>
                    <a:pt x="204" y="64"/>
                    <a:pt x="202" y="66"/>
                  </a:cubicBezTo>
                  <a:close/>
                  <a:moveTo>
                    <a:pt x="195" y="71"/>
                  </a:moveTo>
                  <a:cubicBezTo>
                    <a:pt x="195" y="71"/>
                    <a:pt x="195" y="71"/>
                    <a:pt x="196" y="71"/>
                  </a:cubicBezTo>
                  <a:cubicBezTo>
                    <a:pt x="195" y="71"/>
                    <a:pt x="195" y="71"/>
                    <a:pt x="194" y="71"/>
                  </a:cubicBezTo>
                  <a:cubicBezTo>
                    <a:pt x="194" y="71"/>
                    <a:pt x="194" y="71"/>
                    <a:pt x="195" y="71"/>
                  </a:cubicBezTo>
                  <a:close/>
                  <a:moveTo>
                    <a:pt x="192" y="69"/>
                  </a:moveTo>
                  <a:cubicBezTo>
                    <a:pt x="192" y="69"/>
                    <a:pt x="193" y="69"/>
                    <a:pt x="193" y="69"/>
                  </a:cubicBezTo>
                  <a:cubicBezTo>
                    <a:pt x="192" y="70"/>
                    <a:pt x="192" y="70"/>
                    <a:pt x="192" y="69"/>
                  </a:cubicBezTo>
                  <a:close/>
                  <a:moveTo>
                    <a:pt x="190" y="67"/>
                  </a:moveTo>
                  <a:cubicBezTo>
                    <a:pt x="190" y="67"/>
                    <a:pt x="191" y="67"/>
                    <a:pt x="191" y="68"/>
                  </a:cubicBezTo>
                  <a:cubicBezTo>
                    <a:pt x="190" y="68"/>
                    <a:pt x="188" y="69"/>
                    <a:pt x="190" y="67"/>
                  </a:cubicBezTo>
                  <a:cubicBezTo>
                    <a:pt x="190" y="67"/>
                    <a:pt x="190" y="67"/>
                    <a:pt x="190" y="67"/>
                  </a:cubicBezTo>
                  <a:close/>
                  <a:moveTo>
                    <a:pt x="189" y="67"/>
                  </a:moveTo>
                  <a:cubicBezTo>
                    <a:pt x="188" y="67"/>
                    <a:pt x="188" y="67"/>
                    <a:pt x="187" y="67"/>
                  </a:cubicBezTo>
                  <a:cubicBezTo>
                    <a:pt x="187" y="67"/>
                    <a:pt x="187" y="66"/>
                    <a:pt x="187" y="65"/>
                  </a:cubicBezTo>
                  <a:cubicBezTo>
                    <a:pt x="188" y="65"/>
                    <a:pt x="189" y="66"/>
                    <a:pt x="189" y="66"/>
                  </a:cubicBezTo>
                  <a:cubicBezTo>
                    <a:pt x="189" y="66"/>
                    <a:pt x="189" y="66"/>
                    <a:pt x="190" y="67"/>
                  </a:cubicBezTo>
                  <a:cubicBezTo>
                    <a:pt x="189" y="67"/>
                    <a:pt x="189" y="67"/>
                    <a:pt x="189" y="67"/>
                  </a:cubicBezTo>
                  <a:close/>
                  <a:moveTo>
                    <a:pt x="186" y="68"/>
                  </a:moveTo>
                  <a:cubicBezTo>
                    <a:pt x="188" y="68"/>
                    <a:pt x="189" y="67"/>
                    <a:pt x="187" y="68"/>
                  </a:cubicBezTo>
                  <a:cubicBezTo>
                    <a:pt x="187" y="68"/>
                    <a:pt x="187" y="68"/>
                    <a:pt x="187" y="68"/>
                  </a:cubicBezTo>
                  <a:cubicBezTo>
                    <a:pt x="187" y="68"/>
                    <a:pt x="187" y="68"/>
                    <a:pt x="186" y="68"/>
                  </a:cubicBezTo>
                  <a:cubicBezTo>
                    <a:pt x="186" y="68"/>
                    <a:pt x="186" y="68"/>
                    <a:pt x="186" y="68"/>
                  </a:cubicBezTo>
                  <a:close/>
                  <a:moveTo>
                    <a:pt x="190" y="70"/>
                  </a:moveTo>
                  <a:cubicBezTo>
                    <a:pt x="190" y="70"/>
                    <a:pt x="190" y="70"/>
                    <a:pt x="190" y="70"/>
                  </a:cubicBezTo>
                  <a:cubicBezTo>
                    <a:pt x="190" y="70"/>
                    <a:pt x="190" y="70"/>
                    <a:pt x="190" y="70"/>
                  </a:cubicBezTo>
                  <a:cubicBezTo>
                    <a:pt x="189" y="70"/>
                    <a:pt x="189" y="69"/>
                    <a:pt x="188" y="69"/>
                  </a:cubicBezTo>
                  <a:cubicBezTo>
                    <a:pt x="189" y="69"/>
                    <a:pt x="191" y="69"/>
                    <a:pt x="190" y="70"/>
                  </a:cubicBezTo>
                  <a:close/>
                  <a:moveTo>
                    <a:pt x="193" y="71"/>
                  </a:moveTo>
                  <a:cubicBezTo>
                    <a:pt x="192" y="71"/>
                    <a:pt x="192" y="71"/>
                    <a:pt x="191" y="70"/>
                  </a:cubicBezTo>
                  <a:cubicBezTo>
                    <a:pt x="193" y="70"/>
                    <a:pt x="194" y="69"/>
                    <a:pt x="193" y="71"/>
                  </a:cubicBezTo>
                  <a:close/>
                  <a:moveTo>
                    <a:pt x="218" y="64"/>
                  </a:moveTo>
                  <a:cubicBezTo>
                    <a:pt x="215" y="65"/>
                    <a:pt x="211" y="68"/>
                    <a:pt x="207" y="70"/>
                  </a:cubicBezTo>
                  <a:cubicBezTo>
                    <a:pt x="204" y="71"/>
                    <a:pt x="200" y="73"/>
                    <a:pt x="196" y="75"/>
                  </a:cubicBezTo>
                  <a:cubicBezTo>
                    <a:pt x="196" y="74"/>
                    <a:pt x="195" y="73"/>
                    <a:pt x="194" y="72"/>
                  </a:cubicBezTo>
                  <a:cubicBezTo>
                    <a:pt x="202" y="71"/>
                    <a:pt x="210" y="67"/>
                    <a:pt x="218" y="64"/>
                  </a:cubicBezTo>
                  <a:close/>
                  <a:moveTo>
                    <a:pt x="197" y="76"/>
                  </a:moveTo>
                  <a:cubicBezTo>
                    <a:pt x="202" y="74"/>
                    <a:pt x="206" y="72"/>
                    <a:pt x="211" y="70"/>
                  </a:cubicBezTo>
                  <a:cubicBezTo>
                    <a:pt x="214" y="69"/>
                    <a:pt x="216" y="69"/>
                    <a:pt x="219" y="68"/>
                  </a:cubicBezTo>
                  <a:cubicBezTo>
                    <a:pt x="217" y="68"/>
                    <a:pt x="214" y="70"/>
                    <a:pt x="212" y="71"/>
                  </a:cubicBezTo>
                  <a:cubicBezTo>
                    <a:pt x="208" y="74"/>
                    <a:pt x="203" y="76"/>
                    <a:pt x="199" y="78"/>
                  </a:cubicBezTo>
                  <a:cubicBezTo>
                    <a:pt x="198" y="78"/>
                    <a:pt x="198" y="78"/>
                    <a:pt x="197" y="78"/>
                  </a:cubicBezTo>
                  <a:cubicBezTo>
                    <a:pt x="197" y="78"/>
                    <a:pt x="197" y="78"/>
                    <a:pt x="197" y="78"/>
                  </a:cubicBezTo>
                  <a:cubicBezTo>
                    <a:pt x="197" y="77"/>
                    <a:pt x="197" y="77"/>
                    <a:pt x="197" y="76"/>
                  </a:cubicBezTo>
                  <a:close/>
                  <a:moveTo>
                    <a:pt x="187" y="82"/>
                  </a:moveTo>
                  <a:cubicBezTo>
                    <a:pt x="188" y="82"/>
                    <a:pt x="188" y="82"/>
                    <a:pt x="188" y="82"/>
                  </a:cubicBezTo>
                  <a:cubicBezTo>
                    <a:pt x="179" y="86"/>
                    <a:pt x="170" y="88"/>
                    <a:pt x="161" y="91"/>
                  </a:cubicBezTo>
                  <a:cubicBezTo>
                    <a:pt x="165" y="90"/>
                    <a:pt x="170" y="88"/>
                    <a:pt x="174" y="87"/>
                  </a:cubicBezTo>
                  <a:cubicBezTo>
                    <a:pt x="176" y="86"/>
                    <a:pt x="179" y="85"/>
                    <a:pt x="182" y="84"/>
                  </a:cubicBezTo>
                  <a:cubicBezTo>
                    <a:pt x="183" y="83"/>
                    <a:pt x="185" y="82"/>
                    <a:pt x="187" y="82"/>
                  </a:cubicBezTo>
                  <a:cubicBezTo>
                    <a:pt x="187" y="82"/>
                    <a:pt x="187" y="82"/>
                    <a:pt x="187" y="82"/>
                  </a:cubicBezTo>
                  <a:close/>
                  <a:moveTo>
                    <a:pt x="173" y="86"/>
                  </a:moveTo>
                  <a:cubicBezTo>
                    <a:pt x="166" y="89"/>
                    <a:pt x="158" y="91"/>
                    <a:pt x="150" y="94"/>
                  </a:cubicBezTo>
                  <a:cubicBezTo>
                    <a:pt x="142" y="96"/>
                    <a:pt x="134" y="98"/>
                    <a:pt x="126" y="101"/>
                  </a:cubicBezTo>
                  <a:cubicBezTo>
                    <a:pt x="123" y="102"/>
                    <a:pt x="118" y="102"/>
                    <a:pt x="116" y="103"/>
                  </a:cubicBezTo>
                  <a:cubicBezTo>
                    <a:pt x="120" y="101"/>
                    <a:pt x="124" y="100"/>
                    <a:pt x="128" y="99"/>
                  </a:cubicBezTo>
                  <a:cubicBezTo>
                    <a:pt x="134" y="97"/>
                    <a:pt x="139" y="95"/>
                    <a:pt x="145" y="93"/>
                  </a:cubicBezTo>
                  <a:cubicBezTo>
                    <a:pt x="158" y="89"/>
                    <a:pt x="171" y="85"/>
                    <a:pt x="184" y="80"/>
                  </a:cubicBezTo>
                  <a:cubicBezTo>
                    <a:pt x="184" y="80"/>
                    <a:pt x="184" y="80"/>
                    <a:pt x="184" y="80"/>
                  </a:cubicBezTo>
                  <a:cubicBezTo>
                    <a:pt x="185" y="80"/>
                    <a:pt x="186" y="81"/>
                    <a:pt x="187" y="81"/>
                  </a:cubicBezTo>
                  <a:cubicBezTo>
                    <a:pt x="182" y="82"/>
                    <a:pt x="178" y="84"/>
                    <a:pt x="173" y="86"/>
                  </a:cubicBezTo>
                  <a:close/>
                  <a:moveTo>
                    <a:pt x="157" y="88"/>
                  </a:moveTo>
                  <a:cubicBezTo>
                    <a:pt x="162" y="87"/>
                    <a:pt x="167" y="85"/>
                    <a:pt x="171" y="83"/>
                  </a:cubicBezTo>
                  <a:cubicBezTo>
                    <a:pt x="175" y="82"/>
                    <a:pt x="178" y="81"/>
                    <a:pt x="182" y="80"/>
                  </a:cubicBezTo>
                  <a:cubicBezTo>
                    <a:pt x="178" y="81"/>
                    <a:pt x="174" y="83"/>
                    <a:pt x="171" y="84"/>
                  </a:cubicBezTo>
                  <a:cubicBezTo>
                    <a:pt x="166" y="86"/>
                    <a:pt x="162" y="87"/>
                    <a:pt x="157" y="88"/>
                  </a:cubicBezTo>
                  <a:close/>
                  <a:moveTo>
                    <a:pt x="166" y="85"/>
                  </a:moveTo>
                  <a:cubicBezTo>
                    <a:pt x="159" y="87"/>
                    <a:pt x="152" y="89"/>
                    <a:pt x="145" y="91"/>
                  </a:cubicBezTo>
                  <a:cubicBezTo>
                    <a:pt x="145" y="92"/>
                    <a:pt x="144" y="92"/>
                    <a:pt x="144" y="92"/>
                  </a:cubicBezTo>
                  <a:cubicBezTo>
                    <a:pt x="136" y="94"/>
                    <a:pt x="129" y="96"/>
                    <a:pt x="122" y="99"/>
                  </a:cubicBezTo>
                  <a:cubicBezTo>
                    <a:pt x="118" y="100"/>
                    <a:pt x="114" y="101"/>
                    <a:pt x="110" y="102"/>
                  </a:cubicBezTo>
                  <a:cubicBezTo>
                    <a:pt x="108" y="103"/>
                    <a:pt x="113" y="101"/>
                    <a:pt x="113" y="101"/>
                  </a:cubicBezTo>
                  <a:cubicBezTo>
                    <a:pt x="114" y="101"/>
                    <a:pt x="116" y="100"/>
                    <a:pt x="118" y="100"/>
                  </a:cubicBezTo>
                  <a:cubicBezTo>
                    <a:pt x="133" y="94"/>
                    <a:pt x="148" y="88"/>
                    <a:pt x="164" y="82"/>
                  </a:cubicBezTo>
                  <a:cubicBezTo>
                    <a:pt x="167" y="81"/>
                    <a:pt x="170" y="80"/>
                    <a:pt x="173" y="79"/>
                  </a:cubicBezTo>
                  <a:cubicBezTo>
                    <a:pt x="173" y="79"/>
                    <a:pt x="174" y="79"/>
                    <a:pt x="174" y="79"/>
                  </a:cubicBezTo>
                  <a:cubicBezTo>
                    <a:pt x="174" y="79"/>
                    <a:pt x="175" y="79"/>
                    <a:pt x="175" y="78"/>
                  </a:cubicBezTo>
                  <a:cubicBezTo>
                    <a:pt x="175" y="78"/>
                    <a:pt x="176" y="78"/>
                    <a:pt x="176" y="78"/>
                  </a:cubicBezTo>
                  <a:cubicBezTo>
                    <a:pt x="177" y="78"/>
                    <a:pt x="178" y="78"/>
                    <a:pt x="179" y="78"/>
                  </a:cubicBezTo>
                  <a:cubicBezTo>
                    <a:pt x="180" y="78"/>
                    <a:pt x="181" y="79"/>
                    <a:pt x="182" y="79"/>
                  </a:cubicBezTo>
                  <a:cubicBezTo>
                    <a:pt x="176" y="80"/>
                    <a:pt x="171" y="83"/>
                    <a:pt x="166" y="85"/>
                  </a:cubicBezTo>
                  <a:close/>
                  <a:moveTo>
                    <a:pt x="176" y="77"/>
                  </a:moveTo>
                  <a:cubicBezTo>
                    <a:pt x="175" y="78"/>
                    <a:pt x="174" y="78"/>
                    <a:pt x="173" y="78"/>
                  </a:cubicBezTo>
                  <a:cubicBezTo>
                    <a:pt x="165" y="79"/>
                    <a:pt x="158" y="82"/>
                    <a:pt x="150" y="85"/>
                  </a:cubicBezTo>
                  <a:cubicBezTo>
                    <a:pt x="144" y="87"/>
                    <a:pt x="137" y="89"/>
                    <a:pt x="131" y="91"/>
                  </a:cubicBezTo>
                  <a:cubicBezTo>
                    <a:pt x="134" y="90"/>
                    <a:pt x="137" y="89"/>
                    <a:pt x="139" y="88"/>
                  </a:cubicBezTo>
                  <a:cubicBezTo>
                    <a:pt x="151" y="85"/>
                    <a:pt x="162" y="80"/>
                    <a:pt x="173" y="75"/>
                  </a:cubicBezTo>
                  <a:cubicBezTo>
                    <a:pt x="174" y="76"/>
                    <a:pt x="176" y="77"/>
                    <a:pt x="177" y="77"/>
                  </a:cubicBezTo>
                  <a:cubicBezTo>
                    <a:pt x="177" y="77"/>
                    <a:pt x="177" y="77"/>
                    <a:pt x="176" y="77"/>
                  </a:cubicBezTo>
                  <a:close/>
                  <a:moveTo>
                    <a:pt x="137" y="85"/>
                  </a:moveTo>
                  <a:cubicBezTo>
                    <a:pt x="131" y="87"/>
                    <a:pt x="124" y="89"/>
                    <a:pt x="118" y="91"/>
                  </a:cubicBezTo>
                  <a:cubicBezTo>
                    <a:pt x="112" y="92"/>
                    <a:pt x="106" y="95"/>
                    <a:pt x="100" y="97"/>
                  </a:cubicBezTo>
                  <a:cubicBezTo>
                    <a:pt x="98" y="97"/>
                    <a:pt x="94" y="99"/>
                    <a:pt x="101" y="96"/>
                  </a:cubicBezTo>
                  <a:cubicBezTo>
                    <a:pt x="104" y="95"/>
                    <a:pt x="107" y="94"/>
                    <a:pt x="110" y="93"/>
                  </a:cubicBezTo>
                  <a:cubicBezTo>
                    <a:pt x="116" y="91"/>
                    <a:pt x="122" y="89"/>
                    <a:pt x="129" y="87"/>
                  </a:cubicBezTo>
                  <a:cubicBezTo>
                    <a:pt x="141" y="82"/>
                    <a:pt x="154" y="76"/>
                    <a:pt x="167" y="72"/>
                  </a:cubicBezTo>
                  <a:cubicBezTo>
                    <a:pt x="168" y="73"/>
                    <a:pt x="170" y="74"/>
                    <a:pt x="172" y="75"/>
                  </a:cubicBezTo>
                  <a:cubicBezTo>
                    <a:pt x="161" y="79"/>
                    <a:pt x="149" y="81"/>
                    <a:pt x="137" y="85"/>
                  </a:cubicBezTo>
                  <a:close/>
                  <a:moveTo>
                    <a:pt x="131" y="82"/>
                  </a:moveTo>
                  <a:cubicBezTo>
                    <a:pt x="119" y="85"/>
                    <a:pt x="108" y="90"/>
                    <a:pt x="96" y="93"/>
                  </a:cubicBezTo>
                  <a:cubicBezTo>
                    <a:pt x="90" y="94"/>
                    <a:pt x="100" y="91"/>
                    <a:pt x="101" y="91"/>
                  </a:cubicBezTo>
                  <a:cubicBezTo>
                    <a:pt x="104" y="90"/>
                    <a:pt x="107" y="89"/>
                    <a:pt x="110" y="88"/>
                  </a:cubicBezTo>
                  <a:cubicBezTo>
                    <a:pt x="116" y="87"/>
                    <a:pt x="122" y="84"/>
                    <a:pt x="128" y="82"/>
                  </a:cubicBezTo>
                  <a:cubicBezTo>
                    <a:pt x="140" y="78"/>
                    <a:pt x="152" y="75"/>
                    <a:pt x="163" y="69"/>
                  </a:cubicBezTo>
                  <a:cubicBezTo>
                    <a:pt x="163" y="69"/>
                    <a:pt x="163" y="69"/>
                    <a:pt x="163" y="69"/>
                  </a:cubicBezTo>
                  <a:cubicBezTo>
                    <a:pt x="164" y="70"/>
                    <a:pt x="164" y="70"/>
                    <a:pt x="165" y="71"/>
                  </a:cubicBezTo>
                  <a:cubicBezTo>
                    <a:pt x="165" y="71"/>
                    <a:pt x="165" y="71"/>
                    <a:pt x="166" y="71"/>
                  </a:cubicBezTo>
                  <a:cubicBezTo>
                    <a:pt x="154" y="75"/>
                    <a:pt x="142" y="78"/>
                    <a:pt x="131" y="82"/>
                  </a:cubicBezTo>
                  <a:close/>
                  <a:moveTo>
                    <a:pt x="162" y="69"/>
                  </a:moveTo>
                  <a:cubicBezTo>
                    <a:pt x="151" y="71"/>
                    <a:pt x="139" y="75"/>
                    <a:pt x="128" y="79"/>
                  </a:cubicBezTo>
                  <a:cubicBezTo>
                    <a:pt x="126" y="79"/>
                    <a:pt x="124" y="80"/>
                    <a:pt x="122" y="80"/>
                  </a:cubicBezTo>
                  <a:cubicBezTo>
                    <a:pt x="123" y="80"/>
                    <a:pt x="125" y="79"/>
                    <a:pt x="126" y="79"/>
                  </a:cubicBezTo>
                  <a:cubicBezTo>
                    <a:pt x="138" y="75"/>
                    <a:pt x="149" y="72"/>
                    <a:pt x="160" y="67"/>
                  </a:cubicBezTo>
                  <a:cubicBezTo>
                    <a:pt x="160" y="67"/>
                    <a:pt x="160" y="66"/>
                    <a:pt x="160" y="66"/>
                  </a:cubicBezTo>
                  <a:cubicBezTo>
                    <a:pt x="148" y="68"/>
                    <a:pt x="138" y="72"/>
                    <a:pt x="127" y="75"/>
                  </a:cubicBezTo>
                  <a:cubicBezTo>
                    <a:pt x="121" y="77"/>
                    <a:pt x="115" y="78"/>
                    <a:pt x="108" y="80"/>
                  </a:cubicBezTo>
                  <a:cubicBezTo>
                    <a:pt x="103" y="81"/>
                    <a:pt x="97" y="82"/>
                    <a:pt x="92" y="85"/>
                  </a:cubicBezTo>
                  <a:cubicBezTo>
                    <a:pt x="92" y="85"/>
                    <a:pt x="92" y="85"/>
                    <a:pt x="92" y="85"/>
                  </a:cubicBezTo>
                  <a:cubicBezTo>
                    <a:pt x="102" y="79"/>
                    <a:pt x="114" y="78"/>
                    <a:pt x="124" y="74"/>
                  </a:cubicBezTo>
                  <a:cubicBezTo>
                    <a:pt x="130" y="72"/>
                    <a:pt x="136" y="70"/>
                    <a:pt x="142" y="68"/>
                  </a:cubicBezTo>
                  <a:cubicBezTo>
                    <a:pt x="147" y="67"/>
                    <a:pt x="152" y="66"/>
                    <a:pt x="157" y="64"/>
                  </a:cubicBezTo>
                  <a:cubicBezTo>
                    <a:pt x="157" y="64"/>
                    <a:pt x="157" y="64"/>
                    <a:pt x="157" y="64"/>
                  </a:cubicBezTo>
                  <a:cubicBezTo>
                    <a:pt x="159" y="66"/>
                    <a:pt x="161" y="67"/>
                    <a:pt x="162" y="69"/>
                  </a:cubicBezTo>
                  <a:cubicBezTo>
                    <a:pt x="162" y="69"/>
                    <a:pt x="162" y="69"/>
                    <a:pt x="162" y="69"/>
                  </a:cubicBezTo>
                  <a:close/>
                  <a:moveTo>
                    <a:pt x="92" y="85"/>
                  </a:moveTo>
                  <a:cubicBezTo>
                    <a:pt x="103" y="82"/>
                    <a:pt x="114" y="79"/>
                    <a:pt x="125" y="76"/>
                  </a:cubicBezTo>
                  <a:cubicBezTo>
                    <a:pt x="131" y="75"/>
                    <a:pt x="137" y="73"/>
                    <a:pt x="143" y="71"/>
                  </a:cubicBezTo>
                  <a:cubicBezTo>
                    <a:pt x="147" y="69"/>
                    <a:pt x="154" y="69"/>
                    <a:pt x="158" y="67"/>
                  </a:cubicBezTo>
                  <a:cubicBezTo>
                    <a:pt x="147" y="72"/>
                    <a:pt x="135" y="75"/>
                    <a:pt x="124" y="79"/>
                  </a:cubicBezTo>
                  <a:cubicBezTo>
                    <a:pt x="114" y="82"/>
                    <a:pt x="104" y="85"/>
                    <a:pt x="93" y="88"/>
                  </a:cubicBezTo>
                  <a:cubicBezTo>
                    <a:pt x="92" y="88"/>
                    <a:pt x="92" y="88"/>
                    <a:pt x="92" y="89"/>
                  </a:cubicBezTo>
                  <a:cubicBezTo>
                    <a:pt x="92" y="89"/>
                    <a:pt x="92" y="89"/>
                    <a:pt x="92" y="89"/>
                  </a:cubicBezTo>
                  <a:cubicBezTo>
                    <a:pt x="92" y="88"/>
                    <a:pt x="92" y="87"/>
                    <a:pt x="92" y="85"/>
                  </a:cubicBezTo>
                  <a:close/>
                  <a:moveTo>
                    <a:pt x="94" y="79"/>
                  </a:moveTo>
                  <a:cubicBezTo>
                    <a:pt x="105" y="77"/>
                    <a:pt x="115" y="74"/>
                    <a:pt x="125" y="71"/>
                  </a:cubicBezTo>
                  <a:cubicBezTo>
                    <a:pt x="131" y="70"/>
                    <a:pt x="137" y="68"/>
                    <a:pt x="143" y="67"/>
                  </a:cubicBezTo>
                  <a:cubicBezTo>
                    <a:pt x="145" y="67"/>
                    <a:pt x="147" y="66"/>
                    <a:pt x="149" y="66"/>
                  </a:cubicBezTo>
                  <a:cubicBezTo>
                    <a:pt x="145" y="67"/>
                    <a:pt x="140" y="68"/>
                    <a:pt x="136" y="69"/>
                  </a:cubicBezTo>
                  <a:cubicBezTo>
                    <a:pt x="130" y="71"/>
                    <a:pt x="124" y="73"/>
                    <a:pt x="118" y="75"/>
                  </a:cubicBezTo>
                  <a:cubicBezTo>
                    <a:pt x="109" y="78"/>
                    <a:pt x="100" y="80"/>
                    <a:pt x="92" y="84"/>
                  </a:cubicBezTo>
                  <a:cubicBezTo>
                    <a:pt x="93" y="82"/>
                    <a:pt x="93" y="80"/>
                    <a:pt x="94" y="79"/>
                  </a:cubicBezTo>
                  <a:close/>
                  <a:moveTo>
                    <a:pt x="126" y="80"/>
                  </a:moveTo>
                  <a:cubicBezTo>
                    <a:pt x="132" y="78"/>
                    <a:pt x="137" y="77"/>
                    <a:pt x="143" y="75"/>
                  </a:cubicBezTo>
                  <a:cubicBezTo>
                    <a:pt x="149" y="73"/>
                    <a:pt x="156" y="72"/>
                    <a:pt x="161" y="70"/>
                  </a:cubicBezTo>
                  <a:cubicBezTo>
                    <a:pt x="149" y="75"/>
                    <a:pt x="136" y="78"/>
                    <a:pt x="124" y="82"/>
                  </a:cubicBezTo>
                  <a:cubicBezTo>
                    <a:pt x="119" y="84"/>
                    <a:pt x="113" y="86"/>
                    <a:pt x="108" y="88"/>
                  </a:cubicBezTo>
                  <a:cubicBezTo>
                    <a:pt x="103" y="90"/>
                    <a:pt x="98" y="91"/>
                    <a:pt x="93" y="93"/>
                  </a:cubicBezTo>
                  <a:cubicBezTo>
                    <a:pt x="93" y="93"/>
                    <a:pt x="93" y="92"/>
                    <a:pt x="92" y="92"/>
                  </a:cubicBezTo>
                  <a:cubicBezTo>
                    <a:pt x="92" y="91"/>
                    <a:pt x="92" y="91"/>
                    <a:pt x="92" y="90"/>
                  </a:cubicBezTo>
                  <a:cubicBezTo>
                    <a:pt x="103" y="87"/>
                    <a:pt x="114" y="83"/>
                    <a:pt x="126" y="80"/>
                  </a:cubicBezTo>
                  <a:close/>
                  <a:moveTo>
                    <a:pt x="106" y="91"/>
                  </a:moveTo>
                  <a:cubicBezTo>
                    <a:pt x="111" y="88"/>
                    <a:pt x="117" y="87"/>
                    <a:pt x="123" y="85"/>
                  </a:cubicBezTo>
                  <a:cubicBezTo>
                    <a:pt x="133" y="81"/>
                    <a:pt x="144" y="79"/>
                    <a:pt x="154" y="76"/>
                  </a:cubicBezTo>
                  <a:cubicBezTo>
                    <a:pt x="153" y="76"/>
                    <a:pt x="152" y="76"/>
                    <a:pt x="152" y="77"/>
                  </a:cubicBezTo>
                  <a:cubicBezTo>
                    <a:pt x="145" y="79"/>
                    <a:pt x="139" y="82"/>
                    <a:pt x="132" y="84"/>
                  </a:cubicBezTo>
                  <a:cubicBezTo>
                    <a:pt x="120" y="89"/>
                    <a:pt x="108" y="92"/>
                    <a:pt x="96" y="97"/>
                  </a:cubicBezTo>
                  <a:cubicBezTo>
                    <a:pt x="95" y="96"/>
                    <a:pt x="94" y="95"/>
                    <a:pt x="93" y="94"/>
                  </a:cubicBezTo>
                  <a:cubicBezTo>
                    <a:pt x="98" y="94"/>
                    <a:pt x="102" y="92"/>
                    <a:pt x="106" y="91"/>
                  </a:cubicBezTo>
                  <a:close/>
                  <a:moveTo>
                    <a:pt x="120" y="91"/>
                  </a:moveTo>
                  <a:cubicBezTo>
                    <a:pt x="130" y="88"/>
                    <a:pt x="139" y="85"/>
                    <a:pt x="149" y="82"/>
                  </a:cubicBezTo>
                  <a:cubicBezTo>
                    <a:pt x="153" y="81"/>
                    <a:pt x="158" y="80"/>
                    <a:pt x="162" y="79"/>
                  </a:cubicBezTo>
                  <a:cubicBezTo>
                    <a:pt x="163" y="78"/>
                    <a:pt x="164" y="78"/>
                    <a:pt x="166" y="77"/>
                  </a:cubicBezTo>
                  <a:cubicBezTo>
                    <a:pt x="158" y="81"/>
                    <a:pt x="149" y="84"/>
                    <a:pt x="141" y="87"/>
                  </a:cubicBezTo>
                  <a:cubicBezTo>
                    <a:pt x="132" y="90"/>
                    <a:pt x="123" y="92"/>
                    <a:pt x="115" y="96"/>
                  </a:cubicBezTo>
                  <a:cubicBezTo>
                    <a:pt x="113" y="96"/>
                    <a:pt x="111" y="97"/>
                    <a:pt x="109" y="98"/>
                  </a:cubicBezTo>
                  <a:cubicBezTo>
                    <a:pt x="108" y="98"/>
                    <a:pt x="107" y="99"/>
                    <a:pt x="106" y="99"/>
                  </a:cubicBezTo>
                  <a:cubicBezTo>
                    <a:pt x="106" y="99"/>
                    <a:pt x="106" y="99"/>
                    <a:pt x="105" y="99"/>
                  </a:cubicBezTo>
                  <a:cubicBezTo>
                    <a:pt x="104" y="99"/>
                    <a:pt x="103" y="100"/>
                    <a:pt x="103" y="100"/>
                  </a:cubicBezTo>
                  <a:cubicBezTo>
                    <a:pt x="103" y="100"/>
                    <a:pt x="102" y="100"/>
                    <a:pt x="102" y="101"/>
                  </a:cubicBezTo>
                  <a:cubicBezTo>
                    <a:pt x="100" y="100"/>
                    <a:pt x="99" y="99"/>
                    <a:pt x="97" y="98"/>
                  </a:cubicBezTo>
                  <a:cubicBezTo>
                    <a:pt x="105" y="97"/>
                    <a:pt x="112" y="93"/>
                    <a:pt x="120" y="91"/>
                  </a:cubicBezTo>
                  <a:close/>
                  <a:moveTo>
                    <a:pt x="111" y="98"/>
                  </a:moveTo>
                  <a:cubicBezTo>
                    <a:pt x="114" y="97"/>
                    <a:pt x="116" y="96"/>
                    <a:pt x="119" y="96"/>
                  </a:cubicBezTo>
                  <a:cubicBezTo>
                    <a:pt x="129" y="92"/>
                    <a:pt x="139" y="90"/>
                    <a:pt x="148" y="86"/>
                  </a:cubicBezTo>
                  <a:cubicBezTo>
                    <a:pt x="154" y="84"/>
                    <a:pt x="160" y="82"/>
                    <a:pt x="166" y="80"/>
                  </a:cubicBezTo>
                  <a:cubicBezTo>
                    <a:pt x="165" y="81"/>
                    <a:pt x="164" y="81"/>
                    <a:pt x="163" y="82"/>
                  </a:cubicBezTo>
                  <a:cubicBezTo>
                    <a:pt x="157" y="84"/>
                    <a:pt x="150" y="87"/>
                    <a:pt x="143" y="89"/>
                  </a:cubicBezTo>
                  <a:cubicBezTo>
                    <a:pt x="136" y="92"/>
                    <a:pt x="129" y="94"/>
                    <a:pt x="123" y="97"/>
                  </a:cubicBezTo>
                  <a:cubicBezTo>
                    <a:pt x="118" y="99"/>
                    <a:pt x="112" y="100"/>
                    <a:pt x="107" y="102"/>
                  </a:cubicBezTo>
                  <a:cubicBezTo>
                    <a:pt x="106" y="102"/>
                    <a:pt x="104" y="101"/>
                    <a:pt x="103" y="101"/>
                  </a:cubicBezTo>
                  <a:cubicBezTo>
                    <a:pt x="106" y="100"/>
                    <a:pt x="108" y="99"/>
                    <a:pt x="111" y="98"/>
                  </a:cubicBezTo>
                  <a:close/>
                  <a:moveTo>
                    <a:pt x="124" y="99"/>
                  </a:moveTo>
                  <a:cubicBezTo>
                    <a:pt x="128" y="98"/>
                    <a:pt x="131" y="96"/>
                    <a:pt x="135" y="95"/>
                  </a:cubicBezTo>
                  <a:cubicBezTo>
                    <a:pt x="132" y="97"/>
                    <a:pt x="129" y="98"/>
                    <a:pt x="126" y="99"/>
                  </a:cubicBezTo>
                  <a:cubicBezTo>
                    <a:pt x="122" y="100"/>
                    <a:pt x="118" y="101"/>
                    <a:pt x="114" y="104"/>
                  </a:cubicBezTo>
                  <a:cubicBezTo>
                    <a:pt x="113" y="103"/>
                    <a:pt x="112" y="103"/>
                    <a:pt x="111" y="103"/>
                  </a:cubicBezTo>
                  <a:cubicBezTo>
                    <a:pt x="115" y="102"/>
                    <a:pt x="120" y="100"/>
                    <a:pt x="124" y="99"/>
                  </a:cubicBezTo>
                  <a:close/>
                  <a:moveTo>
                    <a:pt x="143" y="97"/>
                  </a:moveTo>
                  <a:cubicBezTo>
                    <a:pt x="138" y="98"/>
                    <a:pt x="133" y="100"/>
                    <a:pt x="128" y="101"/>
                  </a:cubicBezTo>
                  <a:cubicBezTo>
                    <a:pt x="125" y="102"/>
                    <a:pt x="121" y="103"/>
                    <a:pt x="119" y="105"/>
                  </a:cubicBezTo>
                  <a:cubicBezTo>
                    <a:pt x="118" y="105"/>
                    <a:pt x="117" y="104"/>
                    <a:pt x="116" y="104"/>
                  </a:cubicBezTo>
                  <a:cubicBezTo>
                    <a:pt x="125" y="102"/>
                    <a:pt x="134" y="99"/>
                    <a:pt x="143" y="97"/>
                  </a:cubicBezTo>
                  <a:close/>
                  <a:moveTo>
                    <a:pt x="180" y="88"/>
                  </a:moveTo>
                  <a:cubicBezTo>
                    <a:pt x="165" y="93"/>
                    <a:pt x="149" y="98"/>
                    <a:pt x="133" y="102"/>
                  </a:cubicBezTo>
                  <a:cubicBezTo>
                    <a:pt x="130" y="103"/>
                    <a:pt x="127" y="104"/>
                    <a:pt x="123" y="105"/>
                  </a:cubicBezTo>
                  <a:cubicBezTo>
                    <a:pt x="122" y="105"/>
                    <a:pt x="121" y="105"/>
                    <a:pt x="120" y="106"/>
                  </a:cubicBezTo>
                  <a:cubicBezTo>
                    <a:pt x="120" y="105"/>
                    <a:pt x="120" y="105"/>
                    <a:pt x="120" y="105"/>
                  </a:cubicBezTo>
                  <a:cubicBezTo>
                    <a:pt x="120" y="105"/>
                    <a:pt x="125" y="103"/>
                    <a:pt x="126" y="103"/>
                  </a:cubicBezTo>
                  <a:cubicBezTo>
                    <a:pt x="133" y="101"/>
                    <a:pt x="140" y="98"/>
                    <a:pt x="148" y="96"/>
                  </a:cubicBezTo>
                  <a:cubicBezTo>
                    <a:pt x="155" y="93"/>
                    <a:pt x="162" y="91"/>
                    <a:pt x="170" y="90"/>
                  </a:cubicBezTo>
                  <a:cubicBezTo>
                    <a:pt x="176" y="88"/>
                    <a:pt x="183" y="85"/>
                    <a:pt x="189" y="83"/>
                  </a:cubicBezTo>
                  <a:cubicBezTo>
                    <a:pt x="189" y="83"/>
                    <a:pt x="189" y="83"/>
                    <a:pt x="190" y="83"/>
                  </a:cubicBezTo>
                  <a:cubicBezTo>
                    <a:pt x="190" y="83"/>
                    <a:pt x="191" y="83"/>
                    <a:pt x="192" y="83"/>
                  </a:cubicBezTo>
                  <a:cubicBezTo>
                    <a:pt x="193" y="83"/>
                    <a:pt x="194" y="82"/>
                    <a:pt x="195" y="82"/>
                  </a:cubicBezTo>
                  <a:cubicBezTo>
                    <a:pt x="205" y="79"/>
                    <a:pt x="215" y="74"/>
                    <a:pt x="224" y="70"/>
                  </a:cubicBezTo>
                  <a:cubicBezTo>
                    <a:pt x="225" y="71"/>
                    <a:pt x="225" y="72"/>
                    <a:pt x="226" y="73"/>
                  </a:cubicBezTo>
                  <a:cubicBezTo>
                    <a:pt x="211" y="80"/>
                    <a:pt x="195" y="83"/>
                    <a:pt x="180" y="88"/>
                  </a:cubicBezTo>
                  <a:close/>
                  <a:moveTo>
                    <a:pt x="207" y="76"/>
                  </a:moveTo>
                  <a:cubicBezTo>
                    <a:pt x="204" y="77"/>
                    <a:pt x="201" y="79"/>
                    <a:pt x="198" y="80"/>
                  </a:cubicBezTo>
                  <a:cubicBezTo>
                    <a:pt x="198" y="80"/>
                    <a:pt x="197" y="80"/>
                    <a:pt x="196" y="80"/>
                  </a:cubicBezTo>
                  <a:cubicBezTo>
                    <a:pt x="197" y="80"/>
                    <a:pt x="197" y="79"/>
                    <a:pt x="197" y="79"/>
                  </a:cubicBezTo>
                  <a:cubicBezTo>
                    <a:pt x="205" y="75"/>
                    <a:pt x="214" y="73"/>
                    <a:pt x="221" y="67"/>
                  </a:cubicBezTo>
                  <a:cubicBezTo>
                    <a:pt x="221" y="67"/>
                    <a:pt x="221" y="66"/>
                    <a:pt x="220" y="67"/>
                  </a:cubicBezTo>
                  <a:cubicBezTo>
                    <a:pt x="213" y="68"/>
                    <a:pt x="204" y="71"/>
                    <a:pt x="198" y="75"/>
                  </a:cubicBezTo>
                  <a:cubicBezTo>
                    <a:pt x="205" y="71"/>
                    <a:pt x="213" y="69"/>
                    <a:pt x="220" y="64"/>
                  </a:cubicBezTo>
                  <a:cubicBezTo>
                    <a:pt x="220" y="64"/>
                    <a:pt x="220" y="64"/>
                    <a:pt x="220" y="64"/>
                  </a:cubicBezTo>
                  <a:cubicBezTo>
                    <a:pt x="221" y="66"/>
                    <a:pt x="223" y="68"/>
                    <a:pt x="224" y="70"/>
                  </a:cubicBezTo>
                  <a:cubicBezTo>
                    <a:pt x="218" y="72"/>
                    <a:pt x="213" y="74"/>
                    <a:pt x="207" y="76"/>
                  </a:cubicBezTo>
                  <a:close/>
                  <a:moveTo>
                    <a:pt x="204" y="68"/>
                  </a:moveTo>
                  <a:cubicBezTo>
                    <a:pt x="203" y="69"/>
                    <a:pt x="202" y="69"/>
                    <a:pt x="201" y="70"/>
                  </a:cubicBezTo>
                  <a:cubicBezTo>
                    <a:pt x="201" y="69"/>
                    <a:pt x="201" y="69"/>
                    <a:pt x="202" y="68"/>
                  </a:cubicBezTo>
                  <a:cubicBezTo>
                    <a:pt x="202" y="68"/>
                    <a:pt x="202" y="68"/>
                    <a:pt x="202" y="67"/>
                  </a:cubicBezTo>
                  <a:cubicBezTo>
                    <a:pt x="207" y="66"/>
                    <a:pt x="212" y="63"/>
                    <a:pt x="217" y="62"/>
                  </a:cubicBezTo>
                  <a:cubicBezTo>
                    <a:pt x="218" y="61"/>
                    <a:pt x="218" y="61"/>
                    <a:pt x="218" y="61"/>
                  </a:cubicBezTo>
                  <a:cubicBezTo>
                    <a:pt x="218" y="62"/>
                    <a:pt x="219" y="63"/>
                    <a:pt x="219" y="63"/>
                  </a:cubicBezTo>
                  <a:cubicBezTo>
                    <a:pt x="214" y="65"/>
                    <a:pt x="209" y="66"/>
                    <a:pt x="204" y="68"/>
                  </a:cubicBezTo>
                  <a:close/>
                  <a:moveTo>
                    <a:pt x="217" y="61"/>
                  </a:moveTo>
                  <a:cubicBezTo>
                    <a:pt x="212" y="63"/>
                    <a:pt x="207" y="65"/>
                    <a:pt x="202" y="66"/>
                  </a:cubicBezTo>
                  <a:cubicBezTo>
                    <a:pt x="202" y="66"/>
                    <a:pt x="202" y="66"/>
                    <a:pt x="202" y="66"/>
                  </a:cubicBezTo>
                  <a:cubicBezTo>
                    <a:pt x="207" y="64"/>
                    <a:pt x="212" y="62"/>
                    <a:pt x="216" y="59"/>
                  </a:cubicBezTo>
                  <a:cubicBezTo>
                    <a:pt x="217" y="60"/>
                    <a:pt x="217" y="60"/>
                    <a:pt x="218" y="61"/>
                  </a:cubicBezTo>
                  <a:cubicBezTo>
                    <a:pt x="217" y="61"/>
                    <a:pt x="217" y="61"/>
                    <a:pt x="217" y="61"/>
                  </a:cubicBezTo>
                  <a:close/>
                  <a:moveTo>
                    <a:pt x="202" y="64"/>
                  </a:moveTo>
                  <a:cubicBezTo>
                    <a:pt x="201" y="63"/>
                    <a:pt x="201" y="63"/>
                    <a:pt x="201" y="62"/>
                  </a:cubicBezTo>
                  <a:cubicBezTo>
                    <a:pt x="205" y="61"/>
                    <a:pt x="209" y="58"/>
                    <a:pt x="214" y="56"/>
                  </a:cubicBezTo>
                  <a:cubicBezTo>
                    <a:pt x="214" y="56"/>
                    <a:pt x="214" y="56"/>
                    <a:pt x="214" y="56"/>
                  </a:cubicBezTo>
                  <a:cubicBezTo>
                    <a:pt x="215" y="57"/>
                    <a:pt x="215" y="58"/>
                    <a:pt x="216" y="59"/>
                  </a:cubicBezTo>
                  <a:cubicBezTo>
                    <a:pt x="211" y="61"/>
                    <a:pt x="207" y="62"/>
                    <a:pt x="202" y="64"/>
                  </a:cubicBezTo>
                  <a:close/>
                  <a:moveTo>
                    <a:pt x="200" y="61"/>
                  </a:moveTo>
                  <a:cubicBezTo>
                    <a:pt x="203" y="60"/>
                    <a:pt x="208" y="56"/>
                    <a:pt x="210" y="54"/>
                  </a:cubicBezTo>
                  <a:cubicBezTo>
                    <a:pt x="211" y="54"/>
                    <a:pt x="210" y="53"/>
                    <a:pt x="210" y="53"/>
                  </a:cubicBezTo>
                  <a:cubicBezTo>
                    <a:pt x="208" y="54"/>
                    <a:pt x="206" y="55"/>
                    <a:pt x="205" y="55"/>
                  </a:cubicBezTo>
                  <a:cubicBezTo>
                    <a:pt x="203" y="56"/>
                    <a:pt x="201" y="57"/>
                    <a:pt x="199" y="57"/>
                  </a:cubicBezTo>
                  <a:cubicBezTo>
                    <a:pt x="198" y="58"/>
                    <a:pt x="196" y="59"/>
                    <a:pt x="199" y="58"/>
                  </a:cubicBezTo>
                  <a:cubicBezTo>
                    <a:pt x="202" y="55"/>
                    <a:pt x="206" y="54"/>
                    <a:pt x="208" y="50"/>
                  </a:cubicBezTo>
                  <a:cubicBezTo>
                    <a:pt x="210" y="52"/>
                    <a:pt x="212" y="54"/>
                    <a:pt x="213" y="56"/>
                  </a:cubicBezTo>
                  <a:cubicBezTo>
                    <a:pt x="209" y="58"/>
                    <a:pt x="205" y="60"/>
                    <a:pt x="200" y="61"/>
                  </a:cubicBezTo>
                  <a:close/>
                  <a:moveTo>
                    <a:pt x="199" y="53"/>
                  </a:moveTo>
                  <a:cubicBezTo>
                    <a:pt x="198" y="54"/>
                    <a:pt x="196" y="55"/>
                    <a:pt x="195" y="56"/>
                  </a:cubicBezTo>
                  <a:cubicBezTo>
                    <a:pt x="198" y="53"/>
                    <a:pt x="202" y="51"/>
                    <a:pt x="205" y="47"/>
                  </a:cubicBezTo>
                  <a:cubicBezTo>
                    <a:pt x="206" y="48"/>
                    <a:pt x="207" y="49"/>
                    <a:pt x="208" y="50"/>
                  </a:cubicBezTo>
                  <a:cubicBezTo>
                    <a:pt x="205" y="51"/>
                    <a:pt x="202" y="52"/>
                    <a:pt x="199" y="53"/>
                  </a:cubicBezTo>
                  <a:close/>
                  <a:moveTo>
                    <a:pt x="193" y="50"/>
                  </a:moveTo>
                  <a:cubicBezTo>
                    <a:pt x="196" y="49"/>
                    <a:pt x="198" y="47"/>
                    <a:pt x="200" y="45"/>
                  </a:cubicBezTo>
                  <a:cubicBezTo>
                    <a:pt x="201" y="44"/>
                    <a:pt x="200" y="44"/>
                    <a:pt x="200" y="44"/>
                  </a:cubicBezTo>
                  <a:cubicBezTo>
                    <a:pt x="196" y="46"/>
                    <a:pt x="192" y="47"/>
                    <a:pt x="189" y="49"/>
                  </a:cubicBezTo>
                  <a:cubicBezTo>
                    <a:pt x="192" y="47"/>
                    <a:pt x="195" y="44"/>
                    <a:pt x="198" y="42"/>
                  </a:cubicBezTo>
                  <a:cubicBezTo>
                    <a:pt x="198" y="42"/>
                    <a:pt x="198" y="42"/>
                    <a:pt x="198" y="41"/>
                  </a:cubicBezTo>
                  <a:cubicBezTo>
                    <a:pt x="199" y="42"/>
                    <a:pt x="199" y="42"/>
                    <a:pt x="200" y="43"/>
                  </a:cubicBezTo>
                  <a:cubicBezTo>
                    <a:pt x="201" y="44"/>
                    <a:pt x="203" y="45"/>
                    <a:pt x="204" y="46"/>
                  </a:cubicBezTo>
                  <a:cubicBezTo>
                    <a:pt x="200" y="47"/>
                    <a:pt x="197" y="49"/>
                    <a:pt x="193" y="50"/>
                  </a:cubicBezTo>
                  <a:close/>
                  <a:moveTo>
                    <a:pt x="198" y="41"/>
                  </a:moveTo>
                  <a:cubicBezTo>
                    <a:pt x="193" y="43"/>
                    <a:pt x="189" y="45"/>
                    <a:pt x="185" y="47"/>
                  </a:cubicBezTo>
                  <a:cubicBezTo>
                    <a:pt x="183" y="48"/>
                    <a:pt x="182" y="49"/>
                    <a:pt x="180" y="50"/>
                  </a:cubicBezTo>
                  <a:cubicBezTo>
                    <a:pt x="179" y="51"/>
                    <a:pt x="174" y="54"/>
                    <a:pt x="178" y="51"/>
                  </a:cubicBezTo>
                  <a:cubicBezTo>
                    <a:pt x="183" y="47"/>
                    <a:pt x="190" y="44"/>
                    <a:pt x="194" y="39"/>
                  </a:cubicBezTo>
                  <a:cubicBezTo>
                    <a:pt x="194" y="39"/>
                    <a:pt x="194" y="39"/>
                    <a:pt x="194" y="38"/>
                  </a:cubicBezTo>
                  <a:cubicBezTo>
                    <a:pt x="195" y="39"/>
                    <a:pt x="197" y="40"/>
                    <a:pt x="198" y="41"/>
                  </a:cubicBezTo>
                  <a:cubicBezTo>
                    <a:pt x="198" y="41"/>
                    <a:pt x="198" y="41"/>
                    <a:pt x="198" y="41"/>
                  </a:cubicBezTo>
                  <a:close/>
                  <a:moveTo>
                    <a:pt x="194" y="38"/>
                  </a:moveTo>
                  <a:cubicBezTo>
                    <a:pt x="190" y="39"/>
                    <a:pt x="187" y="41"/>
                    <a:pt x="184" y="43"/>
                  </a:cubicBezTo>
                  <a:cubicBezTo>
                    <a:pt x="186" y="41"/>
                    <a:pt x="189" y="39"/>
                    <a:pt x="191" y="37"/>
                  </a:cubicBezTo>
                  <a:cubicBezTo>
                    <a:pt x="192" y="37"/>
                    <a:pt x="192" y="37"/>
                    <a:pt x="192" y="37"/>
                  </a:cubicBezTo>
                  <a:cubicBezTo>
                    <a:pt x="192" y="37"/>
                    <a:pt x="193" y="38"/>
                    <a:pt x="194" y="38"/>
                  </a:cubicBezTo>
                  <a:cubicBezTo>
                    <a:pt x="194" y="38"/>
                    <a:pt x="194" y="38"/>
                    <a:pt x="194" y="38"/>
                  </a:cubicBezTo>
                  <a:close/>
                  <a:moveTo>
                    <a:pt x="191" y="36"/>
                  </a:moveTo>
                  <a:cubicBezTo>
                    <a:pt x="185" y="40"/>
                    <a:pt x="180" y="43"/>
                    <a:pt x="174" y="46"/>
                  </a:cubicBezTo>
                  <a:cubicBezTo>
                    <a:pt x="178" y="44"/>
                    <a:pt x="183" y="39"/>
                    <a:pt x="188" y="35"/>
                  </a:cubicBezTo>
                  <a:cubicBezTo>
                    <a:pt x="189" y="35"/>
                    <a:pt x="188" y="34"/>
                    <a:pt x="188" y="35"/>
                  </a:cubicBezTo>
                  <a:cubicBezTo>
                    <a:pt x="187" y="35"/>
                    <a:pt x="186" y="35"/>
                    <a:pt x="186" y="36"/>
                  </a:cubicBezTo>
                  <a:cubicBezTo>
                    <a:pt x="185" y="36"/>
                    <a:pt x="185" y="36"/>
                    <a:pt x="185" y="36"/>
                  </a:cubicBezTo>
                  <a:cubicBezTo>
                    <a:pt x="183" y="37"/>
                    <a:pt x="182" y="38"/>
                    <a:pt x="180" y="39"/>
                  </a:cubicBezTo>
                  <a:cubicBezTo>
                    <a:pt x="177" y="41"/>
                    <a:pt x="174" y="43"/>
                    <a:pt x="171" y="45"/>
                  </a:cubicBezTo>
                  <a:cubicBezTo>
                    <a:pt x="171" y="45"/>
                    <a:pt x="171" y="45"/>
                    <a:pt x="171" y="45"/>
                  </a:cubicBezTo>
                  <a:cubicBezTo>
                    <a:pt x="170" y="44"/>
                    <a:pt x="170" y="44"/>
                    <a:pt x="169" y="44"/>
                  </a:cubicBezTo>
                  <a:cubicBezTo>
                    <a:pt x="176" y="42"/>
                    <a:pt x="180" y="37"/>
                    <a:pt x="186" y="34"/>
                  </a:cubicBezTo>
                  <a:cubicBezTo>
                    <a:pt x="187" y="34"/>
                    <a:pt x="187" y="33"/>
                    <a:pt x="186" y="33"/>
                  </a:cubicBezTo>
                  <a:cubicBezTo>
                    <a:pt x="181" y="35"/>
                    <a:pt x="178" y="38"/>
                    <a:pt x="173" y="41"/>
                  </a:cubicBezTo>
                  <a:cubicBezTo>
                    <a:pt x="172" y="42"/>
                    <a:pt x="171" y="42"/>
                    <a:pt x="170" y="43"/>
                  </a:cubicBezTo>
                  <a:cubicBezTo>
                    <a:pt x="169" y="43"/>
                    <a:pt x="169" y="43"/>
                    <a:pt x="169" y="43"/>
                  </a:cubicBezTo>
                  <a:cubicBezTo>
                    <a:pt x="169" y="43"/>
                    <a:pt x="169" y="43"/>
                    <a:pt x="169" y="43"/>
                  </a:cubicBezTo>
                  <a:cubicBezTo>
                    <a:pt x="169" y="43"/>
                    <a:pt x="169" y="43"/>
                    <a:pt x="170" y="42"/>
                  </a:cubicBezTo>
                  <a:cubicBezTo>
                    <a:pt x="171" y="41"/>
                    <a:pt x="173" y="40"/>
                    <a:pt x="174" y="39"/>
                  </a:cubicBezTo>
                  <a:cubicBezTo>
                    <a:pt x="174" y="39"/>
                    <a:pt x="175" y="39"/>
                    <a:pt x="175" y="39"/>
                  </a:cubicBezTo>
                  <a:cubicBezTo>
                    <a:pt x="178" y="39"/>
                    <a:pt x="179" y="37"/>
                    <a:pt x="179" y="35"/>
                  </a:cubicBezTo>
                  <a:cubicBezTo>
                    <a:pt x="180" y="34"/>
                    <a:pt x="182" y="33"/>
                    <a:pt x="183" y="33"/>
                  </a:cubicBezTo>
                  <a:cubicBezTo>
                    <a:pt x="183" y="33"/>
                    <a:pt x="183" y="32"/>
                    <a:pt x="183" y="32"/>
                  </a:cubicBezTo>
                  <a:cubicBezTo>
                    <a:pt x="181" y="32"/>
                    <a:pt x="180" y="33"/>
                    <a:pt x="179" y="33"/>
                  </a:cubicBezTo>
                  <a:cubicBezTo>
                    <a:pt x="180" y="32"/>
                    <a:pt x="180" y="32"/>
                    <a:pt x="181" y="31"/>
                  </a:cubicBezTo>
                  <a:cubicBezTo>
                    <a:pt x="182" y="31"/>
                    <a:pt x="181" y="31"/>
                    <a:pt x="181" y="31"/>
                  </a:cubicBezTo>
                  <a:cubicBezTo>
                    <a:pt x="179" y="30"/>
                    <a:pt x="178" y="31"/>
                    <a:pt x="176" y="31"/>
                  </a:cubicBezTo>
                  <a:cubicBezTo>
                    <a:pt x="176" y="31"/>
                    <a:pt x="176" y="31"/>
                    <a:pt x="176" y="31"/>
                  </a:cubicBezTo>
                  <a:cubicBezTo>
                    <a:pt x="176" y="31"/>
                    <a:pt x="177" y="30"/>
                    <a:pt x="177" y="30"/>
                  </a:cubicBezTo>
                  <a:cubicBezTo>
                    <a:pt x="177" y="30"/>
                    <a:pt x="177" y="29"/>
                    <a:pt x="177" y="29"/>
                  </a:cubicBezTo>
                  <a:cubicBezTo>
                    <a:pt x="175" y="29"/>
                    <a:pt x="174" y="30"/>
                    <a:pt x="173" y="30"/>
                  </a:cubicBezTo>
                  <a:cubicBezTo>
                    <a:pt x="174" y="30"/>
                    <a:pt x="175" y="29"/>
                    <a:pt x="176" y="29"/>
                  </a:cubicBezTo>
                  <a:cubicBezTo>
                    <a:pt x="176" y="29"/>
                    <a:pt x="176" y="28"/>
                    <a:pt x="176" y="28"/>
                  </a:cubicBezTo>
                  <a:cubicBezTo>
                    <a:pt x="176" y="28"/>
                    <a:pt x="176" y="28"/>
                    <a:pt x="176" y="28"/>
                  </a:cubicBezTo>
                  <a:cubicBezTo>
                    <a:pt x="181" y="30"/>
                    <a:pt x="186" y="33"/>
                    <a:pt x="191" y="36"/>
                  </a:cubicBezTo>
                  <a:cubicBezTo>
                    <a:pt x="191" y="36"/>
                    <a:pt x="191" y="36"/>
                    <a:pt x="191" y="36"/>
                  </a:cubicBezTo>
                  <a:close/>
                  <a:moveTo>
                    <a:pt x="154" y="43"/>
                  </a:moveTo>
                  <a:cubicBezTo>
                    <a:pt x="154" y="43"/>
                    <a:pt x="154" y="43"/>
                    <a:pt x="153" y="43"/>
                  </a:cubicBezTo>
                  <a:cubicBezTo>
                    <a:pt x="153" y="43"/>
                    <a:pt x="153" y="43"/>
                    <a:pt x="153" y="43"/>
                  </a:cubicBezTo>
                  <a:cubicBezTo>
                    <a:pt x="155" y="42"/>
                    <a:pt x="157" y="41"/>
                    <a:pt x="159" y="39"/>
                  </a:cubicBezTo>
                  <a:cubicBezTo>
                    <a:pt x="159" y="39"/>
                    <a:pt x="159" y="39"/>
                    <a:pt x="159" y="38"/>
                  </a:cubicBezTo>
                  <a:cubicBezTo>
                    <a:pt x="161" y="38"/>
                    <a:pt x="166" y="35"/>
                    <a:pt x="162" y="39"/>
                  </a:cubicBezTo>
                  <a:cubicBezTo>
                    <a:pt x="160" y="40"/>
                    <a:pt x="159" y="40"/>
                    <a:pt x="158" y="41"/>
                  </a:cubicBezTo>
                  <a:cubicBezTo>
                    <a:pt x="157" y="41"/>
                    <a:pt x="155" y="42"/>
                    <a:pt x="154" y="43"/>
                  </a:cubicBezTo>
                  <a:close/>
                  <a:moveTo>
                    <a:pt x="158" y="38"/>
                  </a:moveTo>
                  <a:cubicBezTo>
                    <a:pt x="158" y="38"/>
                    <a:pt x="158" y="38"/>
                    <a:pt x="158" y="38"/>
                  </a:cubicBezTo>
                  <a:cubicBezTo>
                    <a:pt x="158" y="38"/>
                    <a:pt x="158" y="38"/>
                    <a:pt x="158" y="38"/>
                  </a:cubicBezTo>
                  <a:close/>
                  <a:moveTo>
                    <a:pt x="161" y="37"/>
                  </a:moveTo>
                  <a:cubicBezTo>
                    <a:pt x="161" y="37"/>
                    <a:pt x="160" y="37"/>
                    <a:pt x="160" y="37"/>
                  </a:cubicBezTo>
                  <a:cubicBezTo>
                    <a:pt x="160" y="37"/>
                    <a:pt x="160" y="37"/>
                    <a:pt x="160" y="37"/>
                  </a:cubicBezTo>
                  <a:cubicBezTo>
                    <a:pt x="160" y="37"/>
                    <a:pt x="160" y="36"/>
                    <a:pt x="159" y="36"/>
                  </a:cubicBezTo>
                  <a:cubicBezTo>
                    <a:pt x="159" y="37"/>
                    <a:pt x="158" y="37"/>
                    <a:pt x="157" y="38"/>
                  </a:cubicBezTo>
                  <a:cubicBezTo>
                    <a:pt x="157" y="38"/>
                    <a:pt x="157" y="38"/>
                    <a:pt x="157" y="37"/>
                  </a:cubicBezTo>
                  <a:cubicBezTo>
                    <a:pt x="158" y="36"/>
                    <a:pt x="159" y="36"/>
                    <a:pt x="160" y="34"/>
                  </a:cubicBezTo>
                  <a:cubicBezTo>
                    <a:pt x="160" y="34"/>
                    <a:pt x="160" y="34"/>
                    <a:pt x="160" y="34"/>
                  </a:cubicBezTo>
                  <a:cubicBezTo>
                    <a:pt x="161" y="34"/>
                    <a:pt x="162" y="35"/>
                    <a:pt x="163" y="36"/>
                  </a:cubicBezTo>
                  <a:cubicBezTo>
                    <a:pt x="162" y="36"/>
                    <a:pt x="162" y="36"/>
                    <a:pt x="161" y="37"/>
                  </a:cubicBezTo>
                  <a:close/>
                  <a:moveTo>
                    <a:pt x="159" y="34"/>
                  </a:moveTo>
                  <a:cubicBezTo>
                    <a:pt x="153" y="36"/>
                    <a:pt x="156" y="34"/>
                    <a:pt x="157" y="32"/>
                  </a:cubicBezTo>
                  <a:cubicBezTo>
                    <a:pt x="157" y="32"/>
                    <a:pt x="157" y="32"/>
                    <a:pt x="157" y="32"/>
                  </a:cubicBezTo>
                  <a:cubicBezTo>
                    <a:pt x="158" y="32"/>
                    <a:pt x="159" y="33"/>
                    <a:pt x="159" y="33"/>
                  </a:cubicBezTo>
                  <a:cubicBezTo>
                    <a:pt x="159" y="33"/>
                    <a:pt x="159" y="33"/>
                    <a:pt x="159" y="34"/>
                  </a:cubicBezTo>
                  <a:cubicBezTo>
                    <a:pt x="159" y="33"/>
                    <a:pt x="159" y="33"/>
                    <a:pt x="159" y="34"/>
                  </a:cubicBezTo>
                  <a:close/>
                  <a:moveTo>
                    <a:pt x="157" y="32"/>
                  </a:moveTo>
                  <a:cubicBezTo>
                    <a:pt x="156" y="32"/>
                    <a:pt x="155" y="32"/>
                    <a:pt x="154" y="32"/>
                  </a:cubicBezTo>
                  <a:cubicBezTo>
                    <a:pt x="154" y="31"/>
                    <a:pt x="154" y="30"/>
                    <a:pt x="156" y="31"/>
                  </a:cubicBezTo>
                  <a:cubicBezTo>
                    <a:pt x="156" y="31"/>
                    <a:pt x="157" y="31"/>
                    <a:pt x="157" y="32"/>
                  </a:cubicBezTo>
                  <a:cubicBezTo>
                    <a:pt x="157" y="32"/>
                    <a:pt x="157" y="32"/>
                    <a:pt x="157" y="32"/>
                  </a:cubicBezTo>
                  <a:close/>
                  <a:moveTo>
                    <a:pt x="154" y="34"/>
                  </a:moveTo>
                  <a:cubicBezTo>
                    <a:pt x="154" y="34"/>
                    <a:pt x="154" y="33"/>
                    <a:pt x="154" y="33"/>
                  </a:cubicBezTo>
                  <a:cubicBezTo>
                    <a:pt x="155" y="33"/>
                    <a:pt x="155" y="33"/>
                    <a:pt x="154" y="34"/>
                  </a:cubicBezTo>
                  <a:close/>
                  <a:moveTo>
                    <a:pt x="154" y="38"/>
                  </a:moveTo>
                  <a:cubicBezTo>
                    <a:pt x="155" y="37"/>
                    <a:pt x="155" y="37"/>
                    <a:pt x="155" y="36"/>
                  </a:cubicBezTo>
                  <a:cubicBezTo>
                    <a:pt x="156" y="35"/>
                    <a:pt x="159" y="34"/>
                    <a:pt x="157" y="36"/>
                  </a:cubicBezTo>
                  <a:cubicBezTo>
                    <a:pt x="156" y="37"/>
                    <a:pt x="155" y="38"/>
                    <a:pt x="154" y="39"/>
                  </a:cubicBezTo>
                  <a:cubicBezTo>
                    <a:pt x="154" y="39"/>
                    <a:pt x="154" y="39"/>
                    <a:pt x="154" y="40"/>
                  </a:cubicBezTo>
                  <a:cubicBezTo>
                    <a:pt x="151" y="41"/>
                    <a:pt x="149" y="43"/>
                    <a:pt x="146" y="44"/>
                  </a:cubicBezTo>
                  <a:cubicBezTo>
                    <a:pt x="145" y="44"/>
                    <a:pt x="145" y="44"/>
                    <a:pt x="145" y="44"/>
                  </a:cubicBezTo>
                  <a:cubicBezTo>
                    <a:pt x="145" y="44"/>
                    <a:pt x="145" y="44"/>
                    <a:pt x="145" y="44"/>
                  </a:cubicBezTo>
                  <a:cubicBezTo>
                    <a:pt x="145" y="44"/>
                    <a:pt x="147" y="42"/>
                    <a:pt x="148" y="42"/>
                  </a:cubicBezTo>
                  <a:cubicBezTo>
                    <a:pt x="148" y="42"/>
                    <a:pt x="148" y="41"/>
                    <a:pt x="149" y="41"/>
                  </a:cubicBezTo>
                  <a:cubicBezTo>
                    <a:pt x="151" y="41"/>
                    <a:pt x="153" y="40"/>
                    <a:pt x="154" y="38"/>
                  </a:cubicBezTo>
                  <a:close/>
                  <a:moveTo>
                    <a:pt x="144" y="40"/>
                  </a:moveTo>
                  <a:cubicBezTo>
                    <a:pt x="145" y="40"/>
                    <a:pt x="146" y="40"/>
                    <a:pt x="147" y="40"/>
                  </a:cubicBezTo>
                  <a:cubicBezTo>
                    <a:pt x="145" y="41"/>
                    <a:pt x="143" y="42"/>
                    <a:pt x="142" y="43"/>
                  </a:cubicBezTo>
                  <a:cubicBezTo>
                    <a:pt x="143" y="42"/>
                    <a:pt x="143" y="41"/>
                    <a:pt x="144" y="40"/>
                  </a:cubicBezTo>
                  <a:cubicBezTo>
                    <a:pt x="144" y="40"/>
                    <a:pt x="144" y="40"/>
                    <a:pt x="144" y="40"/>
                  </a:cubicBezTo>
                  <a:close/>
                  <a:moveTo>
                    <a:pt x="140" y="41"/>
                  </a:moveTo>
                  <a:cubicBezTo>
                    <a:pt x="137" y="43"/>
                    <a:pt x="140" y="41"/>
                    <a:pt x="140" y="40"/>
                  </a:cubicBezTo>
                  <a:cubicBezTo>
                    <a:pt x="140" y="39"/>
                    <a:pt x="140" y="39"/>
                    <a:pt x="140" y="39"/>
                  </a:cubicBezTo>
                  <a:cubicBezTo>
                    <a:pt x="141" y="39"/>
                    <a:pt x="142" y="40"/>
                    <a:pt x="143" y="40"/>
                  </a:cubicBezTo>
                  <a:cubicBezTo>
                    <a:pt x="142" y="40"/>
                    <a:pt x="142" y="40"/>
                    <a:pt x="140" y="41"/>
                  </a:cubicBezTo>
                  <a:close/>
                  <a:moveTo>
                    <a:pt x="137" y="41"/>
                  </a:moveTo>
                  <a:cubicBezTo>
                    <a:pt x="137" y="41"/>
                    <a:pt x="137" y="40"/>
                    <a:pt x="136" y="40"/>
                  </a:cubicBezTo>
                  <a:cubicBezTo>
                    <a:pt x="136" y="39"/>
                    <a:pt x="138" y="39"/>
                    <a:pt x="139" y="39"/>
                  </a:cubicBezTo>
                  <a:cubicBezTo>
                    <a:pt x="139" y="40"/>
                    <a:pt x="138" y="40"/>
                    <a:pt x="137" y="41"/>
                  </a:cubicBezTo>
                  <a:close/>
                  <a:moveTo>
                    <a:pt x="138" y="42"/>
                  </a:moveTo>
                  <a:cubicBezTo>
                    <a:pt x="138" y="42"/>
                    <a:pt x="137" y="41"/>
                    <a:pt x="137" y="41"/>
                  </a:cubicBezTo>
                  <a:cubicBezTo>
                    <a:pt x="139" y="40"/>
                    <a:pt x="139" y="40"/>
                    <a:pt x="138" y="42"/>
                  </a:cubicBezTo>
                  <a:close/>
                  <a:moveTo>
                    <a:pt x="140" y="43"/>
                  </a:moveTo>
                  <a:cubicBezTo>
                    <a:pt x="140" y="43"/>
                    <a:pt x="139" y="43"/>
                    <a:pt x="139" y="42"/>
                  </a:cubicBezTo>
                  <a:cubicBezTo>
                    <a:pt x="140" y="42"/>
                    <a:pt x="142" y="41"/>
                    <a:pt x="140" y="43"/>
                  </a:cubicBezTo>
                  <a:close/>
                  <a:moveTo>
                    <a:pt x="147" y="41"/>
                  </a:moveTo>
                  <a:cubicBezTo>
                    <a:pt x="147" y="41"/>
                    <a:pt x="145" y="43"/>
                    <a:pt x="144" y="44"/>
                  </a:cubicBezTo>
                  <a:cubicBezTo>
                    <a:pt x="143" y="44"/>
                    <a:pt x="143" y="44"/>
                    <a:pt x="142" y="43"/>
                  </a:cubicBezTo>
                  <a:cubicBezTo>
                    <a:pt x="144" y="43"/>
                    <a:pt x="145" y="42"/>
                    <a:pt x="147" y="41"/>
                  </a:cubicBezTo>
                  <a:close/>
                  <a:moveTo>
                    <a:pt x="155" y="40"/>
                  </a:moveTo>
                  <a:cubicBezTo>
                    <a:pt x="156" y="40"/>
                    <a:pt x="156" y="40"/>
                    <a:pt x="156" y="40"/>
                  </a:cubicBezTo>
                  <a:cubicBezTo>
                    <a:pt x="155" y="41"/>
                    <a:pt x="154" y="42"/>
                    <a:pt x="154" y="42"/>
                  </a:cubicBezTo>
                  <a:cubicBezTo>
                    <a:pt x="152" y="43"/>
                    <a:pt x="151" y="44"/>
                    <a:pt x="150" y="45"/>
                  </a:cubicBezTo>
                  <a:cubicBezTo>
                    <a:pt x="149" y="45"/>
                    <a:pt x="148" y="45"/>
                    <a:pt x="147" y="44"/>
                  </a:cubicBezTo>
                  <a:cubicBezTo>
                    <a:pt x="150" y="43"/>
                    <a:pt x="153" y="42"/>
                    <a:pt x="155" y="40"/>
                  </a:cubicBezTo>
                  <a:close/>
                  <a:moveTo>
                    <a:pt x="165" y="37"/>
                  </a:moveTo>
                  <a:cubicBezTo>
                    <a:pt x="166" y="37"/>
                    <a:pt x="166" y="37"/>
                    <a:pt x="167" y="37"/>
                  </a:cubicBezTo>
                  <a:cubicBezTo>
                    <a:pt x="165" y="38"/>
                    <a:pt x="164" y="39"/>
                    <a:pt x="162" y="40"/>
                  </a:cubicBezTo>
                  <a:cubicBezTo>
                    <a:pt x="162" y="40"/>
                    <a:pt x="162" y="40"/>
                    <a:pt x="162" y="40"/>
                  </a:cubicBezTo>
                  <a:cubicBezTo>
                    <a:pt x="161" y="40"/>
                    <a:pt x="161" y="40"/>
                    <a:pt x="161" y="40"/>
                  </a:cubicBezTo>
                  <a:cubicBezTo>
                    <a:pt x="162" y="39"/>
                    <a:pt x="164" y="38"/>
                    <a:pt x="165" y="37"/>
                  </a:cubicBezTo>
                  <a:close/>
                  <a:moveTo>
                    <a:pt x="169" y="30"/>
                  </a:moveTo>
                  <a:cubicBezTo>
                    <a:pt x="171" y="29"/>
                    <a:pt x="173" y="29"/>
                    <a:pt x="175" y="28"/>
                  </a:cubicBezTo>
                  <a:cubicBezTo>
                    <a:pt x="174" y="29"/>
                    <a:pt x="172" y="29"/>
                    <a:pt x="172" y="30"/>
                  </a:cubicBezTo>
                  <a:cubicBezTo>
                    <a:pt x="170" y="30"/>
                    <a:pt x="169" y="30"/>
                    <a:pt x="169" y="30"/>
                  </a:cubicBezTo>
                  <a:close/>
                  <a:moveTo>
                    <a:pt x="177" y="32"/>
                  </a:moveTo>
                  <a:cubicBezTo>
                    <a:pt x="178" y="32"/>
                    <a:pt x="179" y="31"/>
                    <a:pt x="180" y="31"/>
                  </a:cubicBezTo>
                  <a:cubicBezTo>
                    <a:pt x="179" y="32"/>
                    <a:pt x="178" y="32"/>
                    <a:pt x="178" y="33"/>
                  </a:cubicBezTo>
                  <a:cubicBezTo>
                    <a:pt x="178" y="32"/>
                    <a:pt x="177" y="32"/>
                    <a:pt x="177" y="32"/>
                  </a:cubicBezTo>
                  <a:close/>
                  <a:moveTo>
                    <a:pt x="175" y="31"/>
                  </a:moveTo>
                  <a:cubicBezTo>
                    <a:pt x="175" y="31"/>
                    <a:pt x="175" y="31"/>
                    <a:pt x="174" y="30"/>
                  </a:cubicBezTo>
                  <a:cubicBezTo>
                    <a:pt x="175" y="30"/>
                    <a:pt x="175" y="30"/>
                    <a:pt x="176" y="30"/>
                  </a:cubicBezTo>
                  <a:cubicBezTo>
                    <a:pt x="175" y="30"/>
                    <a:pt x="175" y="30"/>
                    <a:pt x="175" y="31"/>
                  </a:cubicBezTo>
                  <a:close/>
                  <a:moveTo>
                    <a:pt x="166" y="41"/>
                  </a:moveTo>
                  <a:cubicBezTo>
                    <a:pt x="166" y="41"/>
                    <a:pt x="165" y="41"/>
                    <a:pt x="165" y="41"/>
                  </a:cubicBezTo>
                  <a:cubicBezTo>
                    <a:pt x="165" y="41"/>
                    <a:pt x="166" y="41"/>
                    <a:pt x="166" y="40"/>
                  </a:cubicBezTo>
                  <a:cubicBezTo>
                    <a:pt x="167" y="39"/>
                    <a:pt x="167" y="39"/>
                    <a:pt x="168" y="38"/>
                  </a:cubicBezTo>
                  <a:cubicBezTo>
                    <a:pt x="169" y="38"/>
                    <a:pt x="170" y="38"/>
                    <a:pt x="171" y="38"/>
                  </a:cubicBezTo>
                  <a:cubicBezTo>
                    <a:pt x="170" y="39"/>
                    <a:pt x="170" y="39"/>
                    <a:pt x="169" y="39"/>
                  </a:cubicBezTo>
                  <a:cubicBezTo>
                    <a:pt x="169" y="40"/>
                    <a:pt x="167" y="41"/>
                    <a:pt x="166" y="41"/>
                  </a:cubicBezTo>
                  <a:close/>
                  <a:moveTo>
                    <a:pt x="167" y="38"/>
                  </a:moveTo>
                  <a:cubicBezTo>
                    <a:pt x="166" y="39"/>
                    <a:pt x="165" y="40"/>
                    <a:pt x="164" y="41"/>
                  </a:cubicBezTo>
                  <a:cubicBezTo>
                    <a:pt x="164" y="41"/>
                    <a:pt x="164" y="40"/>
                    <a:pt x="163" y="40"/>
                  </a:cubicBezTo>
                  <a:cubicBezTo>
                    <a:pt x="164" y="40"/>
                    <a:pt x="166" y="39"/>
                    <a:pt x="167" y="38"/>
                  </a:cubicBezTo>
                  <a:close/>
                  <a:moveTo>
                    <a:pt x="171" y="39"/>
                  </a:moveTo>
                  <a:cubicBezTo>
                    <a:pt x="171" y="39"/>
                    <a:pt x="171" y="39"/>
                    <a:pt x="172" y="39"/>
                  </a:cubicBezTo>
                  <a:cubicBezTo>
                    <a:pt x="172" y="39"/>
                    <a:pt x="172" y="39"/>
                    <a:pt x="173" y="39"/>
                  </a:cubicBezTo>
                  <a:cubicBezTo>
                    <a:pt x="173" y="39"/>
                    <a:pt x="173" y="39"/>
                    <a:pt x="172" y="39"/>
                  </a:cubicBezTo>
                  <a:cubicBezTo>
                    <a:pt x="171" y="40"/>
                    <a:pt x="170" y="41"/>
                    <a:pt x="168" y="43"/>
                  </a:cubicBezTo>
                  <a:cubicBezTo>
                    <a:pt x="168" y="42"/>
                    <a:pt x="167" y="42"/>
                    <a:pt x="166" y="41"/>
                  </a:cubicBezTo>
                  <a:cubicBezTo>
                    <a:pt x="168" y="41"/>
                    <a:pt x="169" y="40"/>
                    <a:pt x="171" y="39"/>
                  </a:cubicBezTo>
                  <a:close/>
                  <a:moveTo>
                    <a:pt x="13" y="147"/>
                  </a:moveTo>
                  <a:cubicBezTo>
                    <a:pt x="13" y="147"/>
                    <a:pt x="13" y="147"/>
                    <a:pt x="14" y="147"/>
                  </a:cubicBezTo>
                  <a:cubicBezTo>
                    <a:pt x="15" y="147"/>
                    <a:pt x="19" y="145"/>
                    <a:pt x="17" y="148"/>
                  </a:cubicBezTo>
                  <a:cubicBezTo>
                    <a:pt x="16" y="149"/>
                    <a:pt x="15" y="150"/>
                    <a:pt x="14" y="151"/>
                  </a:cubicBezTo>
                  <a:cubicBezTo>
                    <a:pt x="14" y="150"/>
                    <a:pt x="14" y="148"/>
                    <a:pt x="13" y="147"/>
                  </a:cubicBezTo>
                  <a:close/>
                  <a:moveTo>
                    <a:pt x="12" y="140"/>
                  </a:moveTo>
                  <a:cubicBezTo>
                    <a:pt x="14" y="139"/>
                    <a:pt x="15" y="138"/>
                    <a:pt x="17" y="138"/>
                  </a:cubicBezTo>
                  <a:cubicBezTo>
                    <a:pt x="18" y="137"/>
                    <a:pt x="18" y="137"/>
                    <a:pt x="19" y="137"/>
                  </a:cubicBezTo>
                  <a:cubicBezTo>
                    <a:pt x="19" y="137"/>
                    <a:pt x="19" y="137"/>
                    <a:pt x="19" y="138"/>
                  </a:cubicBezTo>
                  <a:cubicBezTo>
                    <a:pt x="18" y="138"/>
                    <a:pt x="18" y="139"/>
                    <a:pt x="17" y="139"/>
                  </a:cubicBezTo>
                  <a:cubicBezTo>
                    <a:pt x="16" y="140"/>
                    <a:pt x="14" y="141"/>
                    <a:pt x="13" y="143"/>
                  </a:cubicBezTo>
                  <a:cubicBezTo>
                    <a:pt x="12" y="142"/>
                    <a:pt x="12" y="141"/>
                    <a:pt x="12" y="140"/>
                  </a:cubicBezTo>
                  <a:close/>
                  <a:moveTo>
                    <a:pt x="13" y="144"/>
                  </a:moveTo>
                  <a:cubicBezTo>
                    <a:pt x="13" y="144"/>
                    <a:pt x="14" y="143"/>
                    <a:pt x="15" y="143"/>
                  </a:cubicBezTo>
                  <a:cubicBezTo>
                    <a:pt x="16" y="142"/>
                    <a:pt x="17" y="142"/>
                    <a:pt x="18" y="142"/>
                  </a:cubicBezTo>
                  <a:cubicBezTo>
                    <a:pt x="16" y="144"/>
                    <a:pt x="15" y="145"/>
                    <a:pt x="13" y="147"/>
                  </a:cubicBezTo>
                  <a:cubicBezTo>
                    <a:pt x="13" y="147"/>
                    <a:pt x="13" y="147"/>
                    <a:pt x="13" y="147"/>
                  </a:cubicBezTo>
                  <a:cubicBezTo>
                    <a:pt x="13" y="146"/>
                    <a:pt x="13" y="145"/>
                    <a:pt x="13" y="144"/>
                  </a:cubicBezTo>
                  <a:cubicBezTo>
                    <a:pt x="13" y="144"/>
                    <a:pt x="13" y="144"/>
                    <a:pt x="13" y="144"/>
                  </a:cubicBezTo>
                  <a:close/>
                  <a:moveTo>
                    <a:pt x="19" y="149"/>
                  </a:moveTo>
                  <a:cubicBezTo>
                    <a:pt x="19" y="149"/>
                    <a:pt x="19" y="149"/>
                    <a:pt x="19" y="149"/>
                  </a:cubicBezTo>
                  <a:cubicBezTo>
                    <a:pt x="18" y="150"/>
                    <a:pt x="15" y="151"/>
                    <a:pt x="17" y="149"/>
                  </a:cubicBezTo>
                  <a:cubicBezTo>
                    <a:pt x="18" y="148"/>
                    <a:pt x="18" y="147"/>
                    <a:pt x="19" y="146"/>
                  </a:cubicBezTo>
                  <a:cubicBezTo>
                    <a:pt x="19" y="147"/>
                    <a:pt x="19" y="148"/>
                    <a:pt x="19" y="149"/>
                  </a:cubicBezTo>
                  <a:close/>
                  <a:moveTo>
                    <a:pt x="14" y="152"/>
                  </a:moveTo>
                  <a:cubicBezTo>
                    <a:pt x="15" y="151"/>
                    <a:pt x="19" y="149"/>
                    <a:pt x="18" y="151"/>
                  </a:cubicBezTo>
                  <a:cubicBezTo>
                    <a:pt x="17" y="152"/>
                    <a:pt x="17" y="153"/>
                    <a:pt x="16" y="154"/>
                  </a:cubicBezTo>
                  <a:cubicBezTo>
                    <a:pt x="15" y="154"/>
                    <a:pt x="15" y="155"/>
                    <a:pt x="15" y="156"/>
                  </a:cubicBezTo>
                  <a:cubicBezTo>
                    <a:pt x="15" y="154"/>
                    <a:pt x="15" y="153"/>
                    <a:pt x="14" y="152"/>
                  </a:cubicBezTo>
                  <a:cubicBezTo>
                    <a:pt x="14" y="152"/>
                    <a:pt x="14" y="152"/>
                    <a:pt x="14" y="152"/>
                  </a:cubicBezTo>
                  <a:close/>
                  <a:moveTo>
                    <a:pt x="16" y="158"/>
                  </a:moveTo>
                  <a:cubicBezTo>
                    <a:pt x="16" y="158"/>
                    <a:pt x="16" y="158"/>
                    <a:pt x="16" y="158"/>
                  </a:cubicBezTo>
                  <a:cubicBezTo>
                    <a:pt x="16" y="158"/>
                    <a:pt x="16" y="158"/>
                    <a:pt x="16" y="158"/>
                  </a:cubicBezTo>
                  <a:cubicBezTo>
                    <a:pt x="16" y="158"/>
                    <a:pt x="16" y="157"/>
                    <a:pt x="16" y="157"/>
                  </a:cubicBezTo>
                  <a:cubicBezTo>
                    <a:pt x="16" y="157"/>
                    <a:pt x="16" y="157"/>
                    <a:pt x="16" y="158"/>
                  </a:cubicBezTo>
                  <a:close/>
                  <a:moveTo>
                    <a:pt x="17" y="157"/>
                  </a:moveTo>
                  <a:cubicBezTo>
                    <a:pt x="16" y="155"/>
                    <a:pt x="17" y="154"/>
                    <a:pt x="18" y="152"/>
                  </a:cubicBezTo>
                  <a:cubicBezTo>
                    <a:pt x="18" y="153"/>
                    <a:pt x="18" y="153"/>
                    <a:pt x="18" y="154"/>
                  </a:cubicBezTo>
                  <a:cubicBezTo>
                    <a:pt x="17" y="155"/>
                    <a:pt x="17" y="156"/>
                    <a:pt x="17" y="157"/>
                  </a:cubicBezTo>
                  <a:close/>
                  <a:moveTo>
                    <a:pt x="19" y="143"/>
                  </a:moveTo>
                  <a:cubicBezTo>
                    <a:pt x="19" y="144"/>
                    <a:pt x="19" y="144"/>
                    <a:pt x="19" y="145"/>
                  </a:cubicBezTo>
                  <a:cubicBezTo>
                    <a:pt x="19" y="145"/>
                    <a:pt x="19" y="145"/>
                    <a:pt x="19" y="145"/>
                  </a:cubicBezTo>
                  <a:cubicBezTo>
                    <a:pt x="18" y="145"/>
                    <a:pt x="17" y="146"/>
                    <a:pt x="16" y="146"/>
                  </a:cubicBezTo>
                  <a:cubicBezTo>
                    <a:pt x="13" y="147"/>
                    <a:pt x="16" y="145"/>
                    <a:pt x="16" y="145"/>
                  </a:cubicBezTo>
                  <a:cubicBezTo>
                    <a:pt x="17" y="144"/>
                    <a:pt x="18" y="143"/>
                    <a:pt x="19" y="142"/>
                  </a:cubicBezTo>
                  <a:cubicBezTo>
                    <a:pt x="19" y="143"/>
                    <a:pt x="19" y="143"/>
                    <a:pt x="19" y="143"/>
                  </a:cubicBezTo>
                  <a:close/>
                  <a:moveTo>
                    <a:pt x="18" y="140"/>
                  </a:moveTo>
                  <a:cubicBezTo>
                    <a:pt x="18" y="140"/>
                    <a:pt x="17" y="141"/>
                    <a:pt x="17" y="141"/>
                  </a:cubicBezTo>
                  <a:cubicBezTo>
                    <a:pt x="16" y="141"/>
                    <a:pt x="15" y="142"/>
                    <a:pt x="14" y="142"/>
                  </a:cubicBezTo>
                  <a:cubicBezTo>
                    <a:pt x="13" y="143"/>
                    <a:pt x="13" y="143"/>
                    <a:pt x="14" y="142"/>
                  </a:cubicBezTo>
                  <a:cubicBezTo>
                    <a:pt x="15" y="141"/>
                    <a:pt x="17" y="140"/>
                    <a:pt x="19" y="139"/>
                  </a:cubicBezTo>
                  <a:cubicBezTo>
                    <a:pt x="19" y="139"/>
                    <a:pt x="18" y="140"/>
                    <a:pt x="18" y="140"/>
                  </a:cubicBezTo>
                  <a:close/>
                  <a:moveTo>
                    <a:pt x="19" y="136"/>
                  </a:moveTo>
                  <a:cubicBezTo>
                    <a:pt x="17" y="137"/>
                    <a:pt x="14" y="138"/>
                    <a:pt x="12" y="139"/>
                  </a:cubicBezTo>
                  <a:cubicBezTo>
                    <a:pt x="12" y="138"/>
                    <a:pt x="12" y="137"/>
                    <a:pt x="12" y="137"/>
                  </a:cubicBezTo>
                  <a:cubicBezTo>
                    <a:pt x="16" y="135"/>
                    <a:pt x="20" y="133"/>
                    <a:pt x="24" y="131"/>
                  </a:cubicBezTo>
                  <a:cubicBezTo>
                    <a:pt x="26" y="130"/>
                    <a:pt x="28" y="129"/>
                    <a:pt x="29" y="129"/>
                  </a:cubicBezTo>
                  <a:cubicBezTo>
                    <a:pt x="31" y="128"/>
                    <a:pt x="31" y="128"/>
                    <a:pt x="30" y="129"/>
                  </a:cubicBezTo>
                  <a:cubicBezTo>
                    <a:pt x="28" y="130"/>
                    <a:pt x="26" y="131"/>
                    <a:pt x="25" y="133"/>
                  </a:cubicBezTo>
                  <a:cubicBezTo>
                    <a:pt x="24" y="132"/>
                    <a:pt x="23" y="132"/>
                    <a:pt x="22" y="133"/>
                  </a:cubicBezTo>
                  <a:cubicBezTo>
                    <a:pt x="21" y="134"/>
                    <a:pt x="20" y="135"/>
                    <a:pt x="19" y="136"/>
                  </a:cubicBezTo>
                  <a:close/>
                  <a:moveTo>
                    <a:pt x="19" y="86"/>
                  </a:moveTo>
                  <a:cubicBezTo>
                    <a:pt x="21" y="86"/>
                    <a:pt x="22" y="86"/>
                    <a:pt x="23" y="85"/>
                  </a:cubicBezTo>
                  <a:cubicBezTo>
                    <a:pt x="24" y="85"/>
                    <a:pt x="29" y="81"/>
                    <a:pt x="25" y="84"/>
                  </a:cubicBezTo>
                  <a:cubicBezTo>
                    <a:pt x="23" y="86"/>
                    <a:pt x="21" y="87"/>
                    <a:pt x="19" y="88"/>
                  </a:cubicBezTo>
                  <a:cubicBezTo>
                    <a:pt x="19" y="87"/>
                    <a:pt x="19" y="87"/>
                    <a:pt x="19" y="86"/>
                  </a:cubicBezTo>
                  <a:close/>
                  <a:moveTo>
                    <a:pt x="29" y="68"/>
                  </a:moveTo>
                  <a:cubicBezTo>
                    <a:pt x="31" y="68"/>
                    <a:pt x="31" y="68"/>
                    <a:pt x="28" y="69"/>
                  </a:cubicBezTo>
                  <a:cubicBezTo>
                    <a:pt x="29" y="69"/>
                    <a:pt x="29" y="68"/>
                    <a:pt x="29" y="68"/>
                  </a:cubicBezTo>
                  <a:close/>
                  <a:moveTo>
                    <a:pt x="27" y="71"/>
                  </a:moveTo>
                  <a:cubicBezTo>
                    <a:pt x="29" y="70"/>
                    <a:pt x="30" y="70"/>
                    <a:pt x="31" y="69"/>
                  </a:cubicBezTo>
                  <a:cubicBezTo>
                    <a:pt x="30" y="70"/>
                    <a:pt x="29" y="71"/>
                    <a:pt x="28" y="71"/>
                  </a:cubicBezTo>
                  <a:cubicBezTo>
                    <a:pt x="27" y="72"/>
                    <a:pt x="27" y="72"/>
                    <a:pt x="26" y="72"/>
                  </a:cubicBezTo>
                  <a:cubicBezTo>
                    <a:pt x="27" y="72"/>
                    <a:pt x="27" y="71"/>
                    <a:pt x="27" y="71"/>
                  </a:cubicBezTo>
                  <a:close/>
                  <a:moveTo>
                    <a:pt x="24" y="76"/>
                  </a:moveTo>
                  <a:cubicBezTo>
                    <a:pt x="25" y="76"/>
                    <a:pt x="26" y="75"/>
                    <a:pt x="27" y="75"/>
                  </a:cubicBezTo>
                  <a:cubicBezTo>
                    <a:pt x="28" y="74"/>
                    <a:pt x="34" y="71"/>
                    <a:pt x="30" y="75"/>
                  </a:cubicBezTo>
                  <a:cubicBezTo>
                    <a:pt x="27" y="76"/>
                    <a:pt x="25" y="77"/>
                    <a:pt x="23" y="79"/>
                  </a:cubicBezTo>
                  <a:cubicBezTo>
                    <a:pt x="23" y="78"/>
                    <a:pt x="24" y="77"/>
                    <a:pt x="24" y="76"/>
                  </a:cubicBezTo>
                  <a:close/>
                  <a:moveTo>
                    <a:pt x="22" y="81"/>
                  </a:moveTo>
                  <a:cubicBezTo>
                    <a:pt x="23" y="81"/>
                    <a:pt x="24" y="81"/>
                    <a:pt x="25" y="80"/>
                  </a:cubicBezTo>
                  <a:cubicBezTo>
                    <a:pt x="27" y="79"/>
                    <a:pt x="29" y="78"/>
                    <a:pt x="31" y="78"/>
                  </a:cubicBezTo>
                  <a:cubicBezTo>
                    <a:pt x="30" y="78"/>
                    <a:pt x="29" y="79"/>
                    <a:pt x="28" y="79"/>
                  </a:cubicBezTo>
                  <a:cubicBezTo>
                    <a:pt x="25" y="80"/>
                    <a:pt x="23" y="81"/>
                    <a:pt x="21" y="83"/>
                  </a:cubicBezTo>
                  <a:cubicBezTo>
                    <a:pt x="21" y="82"/>
                    <a:pt x="21" y="82"/>
                    <a:pt x="22" y="81"/>
                  </a:cubicBezTo>
                  <a:close/>
                  <a:moveTo>
                    <a:pt x="18" y="91"/>
                  </a:moveTo>
                  <a:cubicBezTo>
                    <a:pt x="19" y="90"/>
                    <a:pt x="21" y="90"/>
                    <a:pt x="22" y="89"/>
                  </a:cubicBezTo>
                  <a:cubicBezTo>
                    <a:pt x="23" y="89"/>
                    <a:pt x="30" y="86"/>
                    <a:pt x="25" y="89"/>
                  </a:cubicBezTo>
                  <a:cubicBezTo>
                    <a:pt x="23" y="91"/>
                    <a:pt x="19" y="92"/>
                    <a:pt x="16" y="94"/>
                  </a:cubicBezTo>
                  <a:cubicBezTo>
                    <a:pt x="17" y="93"/>
                    <a:pt x="17" y="92"/>
                    <a:pt x="18" y="91"/>
                  </a:cubicBezTo>
                  <a:close/>
                  <a:moveTo>
                    <a:pt x="29" y="90"/>
                  </a:moveTo>
                  <a:cubicBezTo>
                    <a:pt x="27" y="90"/>
                    <a:pt x="26" y="91"/>
                    <a:pt x="24" y="92"/>
                  </a:cubicBezTo>
                  <a:cubicBezTo>
                    <a:pt x="23" y="92"/>
                    <a:pt x="22" y="93"/>
                    <a:pt x="21" y="93"/>
                  </a:cubicBezTo>
                  <a:cubicBezTo>
                    <a:pt x="22" y="93"/>
                    <a:pt x="14" y="97"/>
                    <a:pt x="17" y="95"/>
                  </a:cubicBezTo>
                  <a:cubicBezTo>
                    <a:pt x="21" y="92"/>
                    <a:pt x="25" y="91"/>
                    <a:pt x="28" y="88"/>
                  </a:cubicBezTo>
                  <a:cubicBezTo>
                    <a:pt x="29" y="88"/>
                    <a:pt x="29" y="89"/>
                    <a:pt x="29" y="90"/>
                  </a:cubicBezTo>
                  <a:close/>
                  <a:moveTo>
                    <a:pt x="16" y="96"/>
                  </a:moveTo>
                  <a:cubicBezTo>
                    <a:pt x="18" y="95"/>
                    <a:pt x="20" y="95"/>
                    <a:pt x="21" y="94"/>
                  </a:cubicBezTo>
                  <a:cubicBezTo>
                    <a:pt x="23" y="93"/>
                    <a:pt x="25" y="92"/>
                    <a:pt x="28" y="91"/>
                  </a:cubicBezTo>
                  <a:cubicBezTo>
                    <a:pt x="30" y="90"/>
                    <a:pt x="29" y="91"/>
                    <a:pt x="28" y="92"/>
                  </a:cubicBezTo>
                  <a:cubicBezTo>
                    <a:pt x="24" y="94"/>
                    <a:pt x="19" y="96"/>
                    <a:pt x="15" y="99"/>
                  </a:cubicBezTo>
                  <a:cubicBezTo>
                    <a:pt x="15" y="98"/>
                    <a:pt x="16" y="97"/>
                    <a:pt x="16" y="96"/>
                  </a:cubicBezTo>
                  <a:close/>
                  <a:moveTo>
                    <a:pt x="15" y="101"/>
                  </a:moveTo>
                  <a:cubicBezTo>
                    <a:pt x="17" y="100"/>
                    <a:pt x="19" y="99"/>
                    <a:pt x="22" y="98"/>
                  </a:cubicBezTo>
                  <a:cubicBezTo>
                    <a:pt x="24" y="97"/>
                    <a:pt x="26" y="96"/>
                    <a:pt x="28" y="95"/>
                  </a:cubicBezTo>
                  <a:cubicBezTo>
                    <a:pt x="29" y="95"/>
                    <a:pt x="34" y="94"/>
                    <a:pt x="30" y="96"/>
                  </a:cubicBezTo>
                  <a:cubicBezTo>
                    <a:pt x="25" y="99"/>
                    <a:pt x="19" y="101"/>
                    <a:pt x="14" y="105"/>
                  </a:cubicBezTo>
                  <a:cubicBezTo>
                    <a:pt x="14" y="103"/>
                    <a:pt x="14" y="102"/>
                    <a:pt x="15" y="101"/>
                  </a:cubicBezTo>
                  <a:close/>
                  <a:moveTo>
                    <a:pt x="13" y="106"/>
                  </a:moveTo>
                  <a:cubicBezTo>
                    <a:pt x="17" y="105"/>
                    <a:pt x="21" y="103"/>
                    <a:pt x="24" y="102"/>
                  </a:cubicBezTo>
                  <a:cubicBezTo>
                    <a:pt x="27" y="101"/>
                    <a:pt x="30" y="99"/>
                    <a:pt x="33" y="98"/>
                  </a:cubicBezTo>
                  <a:cubicBezTo>
                    <a:pt x="38" y="96"/>
                    <a:pt x="32" y="99"/>
                    <a:pt x="31" y="100"/>
                  </a:cubicBezTo>
                  <a:cubicBezTo>
                    <a:pt x="25" y="103"/>
                    <a:pt x="18" y="105"/>
                    <a:pt x="13" y="110"/>
                  </a:cubicBezTo>
                  <a:cubicBezTo>
                    <a:pt x="13" y="108"/>
                    <a:pt x="13" y="107"/>
                    <a:pt x="13" y="106"/>
                  </a:cubicBezTo>
                  <a:close/>
                  <a:moveTo>
                    <a:pt x="12" y="111"/>
                  </a:moveTo>
                  <a:cubicBezTo>
                    <a:pt x="16" y="110"/>
                    <a:pt x="19" y="108"/>
                    <a:pt x="22" y="107"/>
                  </a:cubicBezTo>
                  <a:cubicBezTo>
                    <a:pt x="25" y="105"/>
                    <a:pt x="27" y="105"/>
                    <a:pt x="30" y="104"/>
                  </a:cubicBezTo>
                  <a:cubicBezTo>
                    <a:pt x="32" y="103"/>
                    <a:pt x="33" y="103"/>
                    <a:pt x="34" y="102"/>
                  </a:cubicBezTo>
                  <a:cubicBezTo>
                    <a:pt x="33" y="103"/>
                    <a:pt x="32" y="103"/>
                    <a:pt x="31" y="104"/>
                  </a:cubicBezTo>
                  <a:cubicBezTo>
                    <a:pt x="28" y="106"/>
                    <a:pt x="25" y="108"/>
                    <a:pt x="21" y="110"/>
                  </a:cubicBezTo>
                  <a:cubicBezTo>
                    <a:pt x="18" y="112"/>
                    <a:pt x="15" y="113"/>
                    <a:pt x="12" y="115"/>
                  </a:cubicBezTo>
                  <a:cubicBezTo>
                    <a:pt x="12" y="114"/>
                    <a:pt x="12" y="112"/>
                    <a:pt x="12" y="111"/>
                  </a:cubicBezTo>
                  <a:close/>
                  <a:moveTo>
                    <a:pt x="12" y="116"/>
                  </a:moveTo>
                  <a:cubicBezTo>
                    <a:pt x="12" y="116"/>
                    <a:pt x="12" y="116"/>
                    <a:pt x="12" y="116"/>
                  </a:cubicBezTo>
                  <a:cubicBezTo>
                    <a:pt x="16" y="114"/>
                    <a:pt x="21" y="112"/>
                    <a:pt x="25" y="111"/>
                  </a:cubicBezTo>
                  <a:cubicBezTo>
                    <a:pt x="27" y="110"/>
                    <a:pt x="30" y="109"/>
                    <a:pt x="32" y="108"/>
                  </a:cubicBezTo>
                  <a:cubicBezTo>
                    <a:pt x="33" y="107"/>
                    <a:pt x="39" y="104"/>
                    <a:pt x="34" y="107"/>
                  </a:cubicBezTo>
                  <a:cubicBezTo>
                    <a:pt x="27" y="111"/>
                    <a:pt x="18" y="114"/>
                    <a:pt x="11" y="120"/>
                  </a:cubicBezTo>
                  <a:cubicBezTo>
                    <a:pt x="12" y="119"/>
                    <a:pt x="12" y="117"/>
                    <a:pt x="12" y="116"/>
                  </a:cubicBezTo>
                  <a:close/>
                  <a:moveTo>
                    <a:pt x="21" y="124"/>
                  </a:moveTo>
                  <a:cubicBezTo>
                    <a:pt x="17" y="126"/>
                    <a:pt x="14" y="128"/>
                    <a:pt x="11" y="130"/>
                  </a:cubicBezTo>
                  <a:cubicBezTo>
                    <a:pt x="11" y="129"/>
                    <a:pt x="11" y="128"/>
                    <a:pt x="11" y="127"/>
                  </a:cubicBezTo>
                  <a:cubicBezTo>
                    <a:pt x="11" y="127"/>
                    <a:pt x="11" y="127"/>
                    <a:pt x="12" y="127"/>
                  </a:cubicBezTo>
                  <a:cubicBezTo>
                    <a:pt x="20" y="125"/>
                    <a:pt x="27" y="121"/>
                    <a:pt x="35" y="116"/>
                  </a:cubicBezTo>
                  <a:cubicBezTo>
                    <a:pt x="30" y="119"/>
                    <a:pt x="25" y="122"/>
                    <a:pt x="21" y="124"/>
                  </a:cubicBezTo>
                  <a:close/>
                  <a:moveTo>
                    <a:pt x="11" y="126"/>
                  </a:moveTo>
                  <a:cubicBezTo>
                    <a:pt x="11" y="124"/>
                    <a:pt x="11" y="123"/>
                    <a:pt x="11" y="121"/>
                  </a:cubicBezTo>
                  <a:cubicBezTo>
                    <a:pt x="17" y="120"/>
                    <a:pt x="22" y="117"/>
                    <a:pt x="27" y="115"/>
                  </a:cubicBezTo>
                  <a:cubicBezTo>
                    <a:pt x="29" y="114"/>
                    <a:pt x="30" y="114"/>
                    <a:pt x="32" y="113"/>
                  </a:cubicBezTo>
                  <a:cubicBezTo>
                    <a:pt x="33" y="112"/>
                    <a:pt x="35" y="112"/>
                    <a:pt x="37" y="111"/>
                  </a:cubicBezTo>
                  <a:cubicBezTo>
                    <a:pt x="37" y="111"/>
                    <a:pt x="37" y="111"/>
                    <a:pt x="37" y="111"/>
                  </a:cubicBezTo>
                  <a:cubicBezTo>
                    <a:pt x="37" y="111"/>
                    <a:pt x="37" y="111"/>
                    <a:pt x="37" y="111"/>
                  </a:cubicBezTo>
                  <a:cubicBezTo>
                    <a:pt x="32" y="114"/>
                    <a:pt x="28" y="115"/>
                    <a:pt x="23" y="118"/>
                  </a:cubicBezTo>
                  <a:cubicBezTo>
                    <a:pt x="19" y="120"/>
                    <a:pt x="15" y="123"/>
                    <a:pt x="11" y="126"/>
                  </a:cubicBezTo>
                  <a:close/>
                  <a:moveTo>
                    <a:pt x="11" y="131"/>
                  </a:moveTo>
                  <a:cubicBezTo>
                    <a:pt x="11" y="131"/>
                    <a:pt x="11" y="131"/>
                    <a:pt x="12" y="131"/>
                  </a:cubicBezTo>
                  <a:cubicBezTo>
                    <a:pt x="15" y="131"/>
                    <a:pt x="17" y="130"/>
                    <a:pt x="20" y="128"/>
                  </a:cubicBezTo>
                  <a:cubicBezTo>
                    <a:pt x="24" y="126"/>
                    <a:pt x="28" y="125"/>
                    <a:pt x="32" y="123"/>
                  </a:cubicBezTo>
                  <a:cubicBezTo>
                    <a:pt x="32" y="123"/>
                    <a:pt x="32" y="123"/>
                    <a:pt x="32" y="123"/>
                  </a:cubicBezTo>
                  <a:cubicBezTo>
                    <a:pt x="25" y="126"/>
                    <a:pt x="18" y="131"/>
                    <a:pt x="12" y="135"/>
                  </a:cubicBezTo>
                  <a:cubicBezTo>
                    <a:pt x="11" y="134"/>
                    <a:pt x="11" y="133"/>
                    <a:pt x="11" y="131"/>
                  </a:cubicBezTo>
                  <a:close/>
                  <a:moveTo>
                    <a:pt x="29" y="135"/>
                  </a:moveTo>
                  <a:cubicBezTo>
                    <a:pt x="29" y="135"/>
                    <a:pt x="30" y="135"/>
                    <a:pt x="31" y="135"/>
                  </a:cubicBezTo>
                  <a:cubicBezTo>
                    <a:pt x="30" y="136"/>
                    <a:pt x="29" y="136"/>
                    <a:pt x="28" y="135"/>
                  </a:cubicBezTo>
                  <a:cubicBezTo>
                    <a:pt x="27" y="135"/>
                    <a:pt x="27" y="134"/>
                    <a:pt x="26" y="133"/>
                  </a:cubicBezTo>
                  <a:cubicBezTo>
                    <a:pt x="28" y="133"/>
                    <a:pt x="29" y="133"/>
                    <a:pt x="28" y="134"/>
                  </a:cubicBezTo>
                  <a:cubicBezTo>
                    <a:pt x="28" y="135"/>
                    <a:pt x="28" y="135"/>
                    <a:pt x="29" y="135"/>
                  </a:cubicBezTo>
                  <a:close/>
                  <a:moveTo>
                    <a:pt x="31" y="133"/>
                  </a:moveTo>
                  <a:cubicBezTo>
                    <a:pt x="29" y="134"/>
                    <a:pt x="30" y="134"/>
                    <a:pt x="31" y="133"/>
                  </a:cubicBezTo>
                  <a:cubicBezTo>
                    <a:pt x="31" y="132"/>
                    <a:pt x="31" y="132"/>
                    <a:pt x="30" y="132"/>
                  </a:cubicBezTo>
                  <a:cubicBezTo>
                    <a:pt x="29" y="132"/>
                    <a:pt x="24" y="134"/>
                    <a:pt x="27" y="132"/>
                  </a:cubicBezTo>
                  <a:cubicBezTo>
                    <a:pt x="29" y="131"/>
                    <a:pt x="30" y="130"/>
                    <a:pt x="32" y="128"/>
                  </a:cubicBezTo>
                  <a:cubicBezTo>
                    <a:pt x="32" y="130"/>
                    <a:pt x="32" y="132"/>
                    <a:pt x="31" y="133"/>
                  </a:cubicBezTo>
                  <a:close/>
                  <a:moveTo>
                    <a:pt x="32" y="127"/>
                  </a:moveTo>
                  <a:cubicBezTo>
                    <a:pt x="29" y="128"/>
                    <a:pt x="25" y="129"/>
                    <a:pt x="22" y="131"/>
                  </a:cubicBezTo>
                  <a:cubicBezTo>
                    <a:pt x="21" y="132"/>
                    <a:pt x="19" y="133"/>
                    <a:pt x="18" y="133"/>
                  </a:cubicBezTo>
                  <a:cubicBezTo>
                    <a:pt x="18" y="133"/>
                    <a:pt x="10" y="138"/>
                    <a:pt x="14" y="135"/>
                  </a:cubicBezTo>
                  <a:cubicBezTo>
                    <a:pt x="20" y="131"/>
                    <a:pt x="27" y="128"/>
                    <a:pt x="32" y="124"/>
                  </a:cubicBezTo>
                  <a:cubicBezTo>
                    <a:pt x="32" y="125"/>
                    <a:pt x="32" y="126"/>
                    <a:pt x="32" y="127"/>
                  </a:cubicBezTo>
                  <a:close/>
                  <a:moveTo>
                    <a:pt x="33" y="120"/>
                  </a:moveTo>
                  <a:cubicBezTo>
                    <a:pt x="33" y="121"/>
                    <a:pt x="32" y="121"/>
                    <a:pt x="32" y="122"/>
                  </a:cubicBezTo>
                  <a:cubicBezTo>
                    <a:pt x="29" y="124"/>
                    <a:pt x="25" y="125"/>
                    <a:pt x="22" y="126"/>
                  </a:cubicBezTo>
                  <a:cubicBezTo>
                    <a:pt x="21" y="127"/>
                    <a:pt x="19" y="128"/>
                    <a:pt x="18" y="128"/>
                  </a:cubicBezTo>
                  <a:cubicBezTo>
                    <a:pt x="18" y="128"/>
                    <a:pt x="12" y="131"/>
                    <a:pt x="13" y="130"/>
                  </a:cubicBezTo>
                  <a:cubicBezTo>
                    <a:pt x="16" y="127"/>
                    <a:pt x="21" y="125"/>
                    <a:pt x="25" y="123"/>
                  </a:cubicBezTo>
                  <a:cubicBezTo>
                    <a:pt x="28" y="122"/>
                    <a:pt x="31" y="120"/>
                    <a:pt x="34" y="118"/>
                  </a:cubicBezTo>
                  <a:cubicBezTo>
                    <a:pt x="33" y="118"/>
                    <a:pt x="33" y="119"/>
                    <a:pt x="33" y="120"/>
                  </a:cubicBezTo>
                  <a:close/>
                  <a:moveTo>
                    <a:pt x="37" y="115"/>
                  </a:moveTo>
                  <a:cubicBezTo>
                    <a:pt x="37" y="115"/>
                    <a:pt x="37" y="115"/>
                    <a:pt x="36" y="115"/>
                  </a:cubicBezTo>
                  <a:cubicBezTo>
                    <a:pt x="32" y="117"/>
                    <a:pt x="29" y="119"/>
                    <a:pt x="25" y="121"/>
                  </a:cubicBezTo>
                  <a:cubicBezTo>
                    <a:pt x="22" y="122"/>
                    <a:pt x="20" y="124"/>
                    <a:pt x="17" y="125"/>
                  </a:cubicBezTo>
                  <a:cubicBezTo>
                    <a:pt x="14" y="126"/>
                    <a:pt x="11" y="127"/>
                    <a:pt x="16" y="123"/>
                  </a:cubicBezTo>
                  <a:cubicBezTo>
                    <a:pt x="23" y="118"/>
                    <a:pt x="32" y="115"/>
                    <a:pt x="40" y="110"/>
                  </a:cubicBezTo>
                  <a:cubicBezTo>
                    <a:pt x="40" y="112"/>
                    <a:pt x="38" y="114"/>
                    <a:pt x="37" y="115"/>
                  </a:cubicBezTo>
                  <a:close/>
                  <a:moveTo>
                    <a:pt x="13" y="120"/>
                  </a:moveTo>
                  <a:cubicBezTo>
                    <a:pt x="15" y="119"/>
                    <a:pt x="17" y="117"/>
                    <a:pt x="19" y="116"/>
                  </a:cubicBezTo>
                  <a:cubicBezTo>
                    <a:pt x="21" y="115"/>
                    <a:pt x="23" y="114"/>
                    <a:pt x="25" y="113"/>
                  </a:cubicBezTo>
                  <a:cubicBezTo>
                    <a:pt x="29" y="111"/>
                    <a:pt x="33" y="108"/>
                    <a:pt x="37" y="106"/>
                  </a:cubicBezTo>
                  <a:cubicBezTo>
                    <a:pt x="38" y="107"/>
                    <a:pt x="38" y="107"/>
                    <a:pt x="39" y="108"/>
                  </a:cubicBezTo>
                  <a:cubicBezTo>
                    <a:pt x="39" y="108"/>
                    <a:pt x="39" y="109"/>
                    <a:pt x="39" y="109"/>
                  </a:cubicBezTo>
                  <a:cubicBezTo>
                    <a:pt x="30" y="112"/>
                    <a:pt x="22" y="117"/>
                    <a:pt x="13" y="120"/>
                  </a:cubicBezTo>
                  <a:close/>
                  <a:moveTo>
                    <a:pt x="26" y="109"/>
                  </a:moveTo>
                  <a:cubicBezTo>
                    <a:pt x="23" y="111"/>
                    <a:pt x="20" y="112"/>
                    <a:pt x="17" y="113"/>
                  </a:cubicBezTo>
                  <a:cubicBezTo>
                    <a:pt x="17" y="113"/>
                    <a:pt x="12" y="116"/>
                    <a:pt x="14" y="114"/>
                  </a:cubicBezTo>
                  <a:cubicBezTo>
                    <a:pt x="21" y="109"/>
                    <a:pt x="30" y="107"/>
                    <a:pt x="36" y="102"/>
                  </a:cubicBezTo>
                  <a:cubicBezTo>
                    <a:pt x="36" y="101"/>
                    <a:pt x="36" y="101"/>
                    <a:pt x="36" y="101"/>
                  </a:cubicBezTo>
                  <a:cubicBezTo>
                    <a:pt x="32" y="102"/>
                    <a:pt x="28" y="103"/>
                    <a:pt x="25" y="105"/>
                  </a:cubicBezTo>
                  <a:cubicBezTo>
                    <a:pt x="23" y="106"/>
                    <a:pt x="20" y="107"/>
                    <a:pt x="18" y="108"/>
                  </a:cubicBezTo>
                  <a:cubicBezTo>
                    <a:pt x="16" y="109"/>
                    <a:pt x="10" y="112"/>
                    <a:pt x="16" y="108"/>
                  </a:cubicBezTo>
                  <a:cubicBezTo>
                    <a:pt x="22" y="104"/>
                    <a:pt x="30" y="102"/>
                    <a:pt x="37" y="97"/>
                  </a:cubicBezTo>
                  <a:cubicBezTo>
                    <a:pt x="37" y="98"/>
                    <a:pt x="37" y="100"/>
                    <a:pt x="36" y="102"/>
                  </a:cubicBezTo>
                  <a:cubicBezTo>
                    <a:pt x="36" y="103"/>
                    <a:pt x="36" y="104"/>
                    <a:pt x="37" y="105"/>
                  </a:cubicBezTo>
                  <a:cubicBezTo>
                    <a:pt x="33" y="106"/>
                    <a:pt x="30" y="108"/>
                    <a:pt x="26" y="109"/>
                  </a:cubicBezTo>
                  <a:close/>
                  <a:moveTo>
                    <a:pt x="25" y="100"/>
                  </a:moveTo>
                  <a:cubicBezTo>
                    <a:pt x="23" y="101"/>
                    <a:pt x="21" y="102"/>
                    <a:pt x="18" y="103"/>
                  </a:cubicBezTo>
                  <a:cubicBezTo>
                    <a:pt x="17" y="104"/>
                    <a:pt x="11" y="107"/>
                    <a:pt x="17" y="103"/>
                  </a:cubicBezTo>
                  <a:cubicBezTo>
                    <a:pt x="22" y="100"/>
                    <a:pt x="29" y="98"/>
                    <a:pt x="34" y="94"/>
                  </a:cubicBezTo>
                  <a:cubicBezTo>
                    <a:pt x="35" y="94"/>
                    <a:pt x="36" y="95"/>
                    <a:pt x="36" y="96"/>
                  </a:cubicBezTo>
                  <a:cubicBezTo>
                    <a:pt x="33" y="97"/>
                    <a:pt x="29" y="99"/>
                    <a:pt x="25" y="100"/>
                  </a:cubicBezTo>
                  <a:close/>
                  <a:moveTo>
                    <a:pt x="17" y="99"/>
                  </a:moveTo>
                  <a:cubicBezTo>
                    <a:pt x="13" y="101"/>
                    <a:pt x="17" y="98"/>
                    <a:pt x="18" y="98"/>
                  </a:cubicBezTo>
                  <a:cubicBezTo>
                    <a:pt x="19" y="97"/>
                    <a:pt x="21" y="96"/>
                    <a:pt x="22" y="96"/>
                  </a:cubicBezTo>
                  <a:cubicBezTo>
                    <a:pt x="25" y="94"/>
                    <a:pt x="27" y="93"/>
                    <a:pt x="30" y="91"/>
                  </a:cubicBezTo>
                  <a:cubicBezTo>
                    <a:pt x="30" y="92"/>
                    <a:pt x="31" y="93"/>
                    <a:pt x="32" y="93"/>
                  </a:cubicBezTo>
                  <a:cubicBezTo>
                    <a:pt x="32" y="93"/>
                    <a:pt x="33" y="93"/>
                    <a:pt x="33" y="93"/>
                  </a:cubicBezTo>
                  <a:cubicBezTo>
                    <a:pt x="27" y="94"/>
                    <a:pt x="22" y="97"/>
                    <a:pt x="17" y="99"/>
                  </a:cubicBezTo>
                  <a:close/>
                  <a:moveTo>
                    <a:pt x="29" y="83"/>
                  </a:moveTo>
                  <a:cubicBezTo>
                    <a:pt x="29" y="84"/>
                    <a:pt x="28" y="85"/>
                    <a:pt x="28" y="87"/>
                  </a:cubicBezTo>
                  <a:cubicBezTo>
                    <a:pt x="25" y="87"/>
                    <a:pt x="21" y="89"/>
                    <a:pt x="18" y="90"/>
                  </a:cubicBezTo>
                  <a:cubicBezTo>
                    <a:pt x="18" y="90"/>
                    <a:pt x="18" y="90"/>
                    <a:pt x="18" y="90"/>
                  </a:cubicBezTo>
                  <a:cubicBezTo>
                    <a:pt x="22" y="88"/>
                    <a:pt x="26" y="85"/>
                    <a:pt x="29" y="83"/>
                  </a:cubicBezTo>
                  <a:cubicBezTo>
                    <a:pt x="29" y="82"/>
                    <a:pt x="29" y="82"/>
                    <a:pt x="28" y="82"/>
                  </a:cubicBezTo>
                  <a:cubicBezTo>
                    <a:pt x="27" y="82"/>
                    <a:pt x="25" y="83"/>
                    <a:pt x="24" y="84"/>
                  </a:cubicBezTo>
                  <a:cubicBezTo>
                    <a:pt x="23" y="84"/>
                    <a:pt x="21" y="85"/>
                    <a:pt x="20" y="85"/>
                  </a:cubicBezTo>
                  <a:cubicBezTo>
                    <a:pt x="20" y="85"/>
                    <a:pt x="20" y="85"/>
                    <a:pt x="20" y="84"/>
                  </a:cubicBezTo>
                  <a:cubicBezTo>
                    <a:pt x="21" y="83"/>
                    <a:pt x="22" y="83"/>
                    <a:pt x="23" y="82"/>
                  </a:cubicBezTo>
                  <a:cubicBezTo>
                    <a:pt x="26" y="81"/>
                    <a:pt x="29" y="80"/>
                    <a:pt x="31" y="78"/>
                  </a:cubicBezTo>
                  <a:cubicBezTo>
                    <a:pt x="30" y="80"/>
                    <a:pt x="30" y="81"/>
                    <a:pt x="29" y="83"/>
                  </a:cubicBezTo>
                  <a:close/>
                  <a:moveTo>
                    <a:pt x="32" y="77"/>
                  </a:moveTo>
                  <a:cubicBezTo>
                    <a:pt x="30" y="77"/>
                    <a:pt x="29" y="77"/>
                    <a:pt x="28" y="78"/>
                  </a:cubicBezTo>
                  <a:cubicBezTo>
                    <a:pt x="25" y="79"/>
                    <a:pt x="21" y="81"/>
                    <a:pt x="25" y="78"/>
                  </a:cubicBezTo>
                  <a:cubicBezTo>
                    <a:pt x="28" y="77"/>
                    <a:pt x="31" y="75"/>
                    <a:pt x="33" y="73"/>
                  </a:cubicBezTo>
                  <a:cubicBezTo>
                    <a:pt x="33" y="74"/>
                    <a:pt x="32" y="75"/>
                    <a:pt x="32" y="77"/>
                  </a:cubicBezTo>
                  <a:close/>
                  <a:moveTo>
                    <a:pt x="33" y="70"/>
                  </a:moveTo>
                  <a:cubicBezTo>
                    <a:pt x="33" y="71"/>
                    <a:pt x="33" y="71"/>
                    <a:pt x="33" y="72"/>
                  </a:cubicBezTo>
                  <a:cubicBezTo>
                    <a:pt x="33" y="72"/>
                    <a:pt x="33" y="72"/>
                    <a:pt x="33" y="72"/>
                  </a:cubicBezTo>
                  <a:cubicBezTo>
                    <a:pt x="32" y="72"/>
                    <a:pt x="31" y="72"/>
                    <a:pt x="29" y="73"/>
                  </a:cubicBezTo>
                  <a:cubicBezTo>
                    <a:pt x="28" y="73"/>
                    <a:pt x="26" y="74"/>
                    <a:pt x="25" y="75"/>
                  </a:cubicBezTo>
                  <a:cubicBezTo>
                    <a:pt x="25" y="74"/>
                    <a:pt x="25" y="74"/>
                    <a:pt x="26" y="74"/>
                  </a:cubicBezTo>
                  <a:cubicBezTo>
                    <a:pt x="28" y="72"/>
                    <a:pt x="31" y="71"/>
                    <a:pt x="33" y="69"/>
                  </a:cubicBezTo>
                  <a:cubicBezTo>
                    <a:pt x="33" y="70"/>
                    <a:pt x="33" y="70"/>
                    <a:pt x="33" y="70"/>
                  </a:cubicBezTo>
                  <a:close/>
                  <a:moveTo>
                    <a:pt x="33" y="68"/>
                  </a:moveTo>
                  <a:cubicBezTo>
                    <a:pt x="32" y="68"/>
                    <a:pt x="31" y="69"/>
                    <a:pt x="30" y="69"/>
                  </a:cubicBezTo>
                  <a:cubicBezTo>
                    <a:pt x="31" y="68"/>
                    <a:pt x="32" y="68"/>
                    <a:pt x="32" y="67"/>
                  </a:cubicBezTo>
                  <a:cubicBezTo>
                    <a:pt x="33" y="67"/>
                    <a:pt x="32" y="66"/>
                    <a:pt x="32" y="67"/>
                  </a:cubicBezTo>
                  <a:cubicBezTo>
                    <a:pt x="31" y="67"/>
                    <a:pt x="30" y="67"/>
                    <a:pt x="29" y="67"/>
                  </a:cubicBezTo>
                  <a:cubicBezTo>
                    <a:pt x="30" y="66"/>
                    <a:pt x="31" y="65"/>
                    <a:pt x="32" y="63"/>
                  </a:cubicBezTo>
                  <a:cubicBezTo>
                    <a:pt x="32" y="65"/>
                    <a:pt x="33" y="66"/>
                    <a:pt x="33" y="68"/>
                  </a:cubicBezTo>
                  <a:close/>
                  <a:moveTo>
                    <a:pt x="22" y="173"/>
                  </a:moveTo>
                  <a:cubicBezTo>
                    <a:pt x="21" y="169"/>
                    <a:pt x="19" y="166"/>
                    <a:pt x="18" y="163"/>
                  </a:cubicBezTo>
                  <a:cubicBezTo>
                    <a:pt x="18" y="163"/>
                    <a:pt x="18" y="163"/>
                    <a:pt x="18" y="162"/>
                  </a:cubicBezTo>
                  <a:cubicBezTo>
                    <a:pt x="19" y="158"/>
                    <a:pt x="21" y="155"/>
                    <a:pt x="22" y="151"/>
                  </a:cubicBezTo>
                  <a:cubicBezTo>
                    <a:pt x="23" y="149"/>
                    <a:pt x="22" y="146"/>
                    <a:pt x="22" y="143"/>
                  </a:cubicBezTo>
                  <a:cubicBezTo>
                    <a:pt x="22" y="141"/>
                    <a:pt x="22" y="134"/>
                    <a:pt x="25" y="137"/>
                  </a:cubicBezTo>
                  <a:cubicBezTo>
                    <a:pt x="26" y="138"/>
                    <a:pt x="27" y="139"/>
                    <a:pt x="28" y="139"/>
                  </a:cubicBezTo>
                  <a:cubicBezTo>
                    <a:pt x="31" y="140"/>
                    <a:pt x="33" y="138"/>
                    <a:pt x="34" y="135"/>
                  </a:cubicBezTo>
                  <a:cubicBezTo>
                    <a:pt x="35" y="133"/>
                    <a:pt x="35" y="131"/>
                    <a:pt x="35" y="129"/>
                  </a:cubicBezTo>
                  <a:cubicBezTo>
                    <a:pt x="35" y="124"/>
                    <a:pt x="36" y="121"/>
                    <a:pt x="39" y="118"/>
                  </a:cubicBezTo>
                  <a:cubicBezTo>
                    <a:pt x="42" y="115"/>
                    <a:pt x="45" y="110"/>
                    <a:pt x="42" y="107"/>
                  </a:cubicBezTo>
                  <a:cubicBezTo>
                    <a:pt x="41" y="105"/>
                    <a:pt x="39" y="104"/>
                    <a:pt x="40" y="102"/>
                  </a:cubicBezTo>
                  <a:cubicBezTo>
                    <a:pt x="40" y="100"/>
                    <a:pt x="41" y="98"/>
                    <a:pt x="40" y="96"/>
                  </a:cubicBezTo>
                  <a:cubicBezTo>
                    <a:pt x="40" y="94"/>
                    <a:pt x="39" y="92"/>
                    <a:pt x="37" y="91"/>
                  </a:cubicBezTo>
                  <a:cubicBezTo>
                    <a:pt x="36" y="91"/>
                    <a:pt x="36" y="90"/>
                    <a:pt x="35" y="90"/>
                  </a:cubicBezTo>
                  <a:cubicBezTo>
                    <a:pt x="30" y="89"/>
                    <a:pt x="32" y="83"/>
                    <a:pt x="33" y="80"/>
                  </a:cubicBezTo>
                  <a:cubicBezTo>
                    <a:pt x="35" y="78"/>
                    <a:pt x="36" y="75"/>
                    <a:pt x="36" y="72"/>
                  </a:cubicBezTo>
                  <a:cubicBezTo>
                    <a:pt x="36" y="68"/>
                    <a:pt x="35" y="64"/>
                    <a:pt x="35" y="59"/>
                  </a:cubicBezTo>
                  <a:cubicBezTo>
                    <a:pt x="41" y="52"/>
                    <a:pt x="48" y="45"/>
                    <a:pt x="56" y="39"/>
                  </a:cubicBezTo>
                  <a:cubicBezTo>
                    <a:pt x="90" y="15"/>
                    <a:pt x="134" y="11"/>
                    <a:pt x="171" y="26"/>
                  </a:cubicBezTo>
                  <a:cubicBezTo>
                    <a:pt x="169" y="26"/>
                    <a:pt x="167" y="27"/>
                    <a:pt x="166" y="28"/>
                  </a:cubicBezTo>
                  <a:cubicBezTo>
                    <a:pt x="164" y="30"/>
                    <a:pt x="166" y="33"/>
                    <a:pt x="169" y="34"/>
                  </a:cubicBezTo>
                  <a:cubicBezTo>
                    <a:pt x="169" y="34"/>
                    <a:pt x="170" y="34"/>
                    <a:pt x="171" y="34"/>
                  </a:cubicBezTo>
                  <a:cubicBezTo>
                    <a:pt x="172" y="34"/>
                    <a:pt x="172" y="34"/>
                    <a:pt x="172" y="34"/>
                  </a:cubicBezTo>
                  <a:cubicBezTo>
                    <a:pt x="174" y="33"/>
                    <a:pt x="174" y="34"/>
                    <a:pt x="174" y="35"/>
                  </a:cubicBezTo>
                  <a:cubicBezTo>
                    <a:pt x="170" y="36"/>
                    <a:pt x="166" y="34"/>
                    <a:pt x="163" y="32"/>
                  </a:cubicBezTo>
                  <a:cubicBezTo>
                    <a:pt x="160" y="31"/>
                    <a:pt x="156" y="25"/>
                    <a:pt x="153" y="28"/>
                  </a:cubicBezTo>
                  <a:cubicBezTo>
                    <a:pt x="151" y="29"/>
                    <a:pt x="151" y="30"/>
                    <a:pt x="151" y="32"/>
                  </a:cubicBezTo>
                  <a:cubicBezTo>
                    <a:pt x="150" y="34"/>
                    <a:pt x="153" y="37"/>
                    <a:pt x="149" y="38"/>
                  </a:cubicBezTo>
                  <a:cubicBezTo>
                    <a:pt x="146" y="38"/>
                    <a:pt x="142" y="36"/>
                    <a:pt x="139" y="36"/>
                  </a:cubicBezTo>
                  <a:cubicBezTo>
                    <a:pt x="132" y="35"/>
                    <a:pt x="132" y="43"/>
                    <a:pt x="137" y="45"/>
                  </a:cubicBezTo>
                  <a:cubicBezTo>
                    <a:pt x="141" y="47"/>
                    <a:pt x="146" y="48"/>
                    <a:pt x="149" y="48"/>
                  </a:cubicBezTo>
                  <a:cubicBezTo>
                    <a:pt x="151" y="48"/>
                    <a:pt x="153" y="47"/>
                    <a:pt x="154" y="46"/>
                  </a:cubicBezTo>
                  <a:cubicBezTo>
                    <a:pt x="159" y="43"/>
                    <a:pt x="163" y="42"/>
                    <a:pt x="168" y="46"/>
                  </a:cubicBezTo>
                  <a:cubicBezTo>
                    <a:pt x="172" y="50"/>
                    <a:pt x="172" y="57"/>
                    <a:pt x="177" y="61"/>
                  </a:cubicBezTo>
                  <a:cubicBezTo>
                    <a:pt x="180" y="64"/>
                    <a:pt x="183" y="57"/>
                    <a:pt x="187" y="58"/>
                  </a:cubicBezTo>
                  <a:cubicBezTo>
                    <a:pt x="190" y="58"/>
                    <a:pt x="192" y="60"/>
                    <a:pt x="194" y="61"/>
                  </a:cubicBezTo>
                  <a:cubicBezTo>
                    <a:pt x="195" y="62"/>
                    <a:pt x="196" y="62"/>
                    <a:pt x="197" y="63"/>
                  </a:cubicBezTo>
                  <a:cubicBezTo>
                    <a:pt x="198" y="64"/>
                    <a:pt x="201" y="70"/>
                    <a:pt x="196" y="68"/>
                  </a:cubicBezTo>
                  <a:cubicBezTo>
                    <a:pt x="193" y="66"/>
                    <a:pt x="191" y="62"/>
                    <a:pt x="187" y="62"/>
                  </a:cubicBezTo>
                  <a:cubicBezTo>
                    <a:pt x="184" y="62"/>
                    <a:pt x="182" y="64"/>
                    <a:pt x="182" y="67"/>
                  </a:cubicBezTo>
                  <a:cubicBezTo>
                    <a:pt x="182" y="71"/>
                    <a:pt x="187" y="72"/>
                    <a:pt x="190" y="74"/>
                  </a:cubicBezTo>
                  <a:cubicBezTo>
                    <a:pt x="191" y="74"/>
                    <a:pt x="191" y="74"/>
                    <a:pt x="191" y="74"/>
                  </a:cubicBezTo>
                  <a:cubicBezTo>
                    <a:pt x="194" y="75"/>
                    <a:pt x="193" y="77"/>
                    <a:pt x="190" y="79"/>
                  </a:cubicBezTo>
                  <a:cubicBezTo>
                    <a:pt x="190" y="79"/>
                    <a:pt x="190" y="79"/>
                    <a:pt x="190" y="79"/>
                  </a:cubicBezTo>
                  <a:cubicBezTo>
                    <a:pt x="184" y="76"/>
                    <a:pt x="178" y="74"/>
                    <a:pt x="173" y="71"/>
                  </a:cubicBezTo>
                  <a:cubicBezTo>
                    <a:pt x="166" y="68"/>
                    <a:pt x="161" y="63"/>
                    <a:pt x="156" y="58"/>
                  </a:cubicBezTo>
                  <a:cubicBezTo>
                    <a:pt x="153" y="54"/>
                    <a:pt x="150" y="50"/>
                    <a:pt x="145" y="49"/>
                  </a:cubicBezTo>
                  <a:cubicBezTo>
                    <a:pt x="140" y="47"/>
                    <a:pt x="134" y="47"/>
                    <a:pt x="129" y="48"/>
                  </a:cubicBezTo>
                  <a:cubicBezTo>
                    <a:pt x="111" y="53"/>
                    <a:pt x="80" y="74"/>
                    <a:pt x="91" y="96"/>
                  </a:cubicBezTo>
                  <a:cubicBezTo>
                    <a:pt x="96" y="107"/>
                    <a:pt x="112" y="105"/>
                    <a:pt x="121" y="110"/>
                  </a:cubicBezTo>
                  <a:cubicBezTo>
                    <a:pt x="129" y="114"/>
                    <a:pt x="125" y="122"/>
                    <a:pt x="123" y="128"/>
                  </a:cubicBezTo>
                  <a:cubicBezTo>
                    <a:pt x="122" y="131"/>
                    <a:pt x="121" y="133"/>
                    <a:pt x="121" y="136"/>
                  </a:cubicBezTo>
                  <a:cubicBezTo>
                    <a:pt x="120" y="139"/>
                    <a:pt x="121" y="143"/>
                    <a:pt x="122" y="147"/>
                  </a:cubicBezTo>
                  <a:cubicBezTo>
                    <a:pt x="122" y="152"/>
                    <a:pt x="118" y="157"/>
                    <a:pt x="116" y="162"/>
                  </a:cubicBezTo>
                  <a:cubicBezTo>
                    <a:pt x="114" y="165"/>
                    <a:pt x="113" y="169"/>
                    <a:pt x="112" y="173"/>
                  </a:cubicBezTo>
                  <a:cubicBezTo>
                    <a:pt x="111" y="180"/>
                    <a:pt x="110" y="188"/>
                    <a:pt x="113" y="195"/>
                  </a:cubicBezTo>
                  <a:cubicBezTo>
                    <a:pt x="115" y="201"/>
                    <a:pt x="121" y="202"/>
                    <a:pt x="128" y="201"/>
                  </a:cubicBezTo>
                  <a:cubicBezTo>
                    <a:pt x="133" y="201"/>
                    <a:pt x="138" y="197"/>
                    <a:pt x="143" y="194"/>
                  </a:cubicBezTo>
                  <a:cubicBezTo>
                    <a:pt x="150" y="189"/>
                    <a:pt x="156" y="186"/>
                    <a:pt x="164" y="182"/>
                  </a:cubicBezTo>
                  <a:cubicBezTo>
                    <a:pt x="169" y="180"/>
                    <a:pt x="173" y="177"/>
                    <a:pt x="176" y="173"/>
                  </a:cubicBezTo>
                  <a:cubicBezTo>
                    <a:pt x="180" y="167"/>
                    <a:pt x="176" y="160"/>
                    <a:pt x="182" y="156"/>
                  </a:cubicBezTo>
                  <a:cubicBezTo>
                    <a:pt x="189" y="151"/>
                    <a:pt x="199" y="151"/>
                    <a:pt x="203" y="143"/>
                  </a:cubicBezTo>
                  <a:cubicBezTo>
                    <a:pt x="205" y="139"/>
                    <a:pt x="204" y="135"/>
                    <a:pt x="202" y="132"/>
                  </a:cubicBezTo>
                  <a:cubicBezTo>
                    <a:pt x="201" y="129"/>
                    <a:pt x="198" y="127"/>
                    <a:pt x="196" y="124"/>
                  </a:cubicBezTo>
                  <a:cubicBezTo>
                    <a:pt x="195" y="120"/>
                    <a:pt x="196" y="116"/>
                    <a:pt x="195" y="112"/>
                  </a:cubicBezTo>
                  <a:cubicBezTo>
                    <a:pt x="195" y="110"/>
                    <a:pt x="194" y="107"/>
                    <a:pt x="193" y="105"/>
                  </a:cubicBezTo>
                  <a:cubicBezTo>
                    <a:pt x="192" y="103"/>
                    <a:pt x="191" y="101"/>
                    <a:pt x="191" y="100"/>
                  </a:cubicBezTo>
                  <a:cubicBezTo>
                    <a:pt x="190" y="99"/>
                    <a:pt x="190" y="99"/>
                    <a:pt x="190" y="98"/>
                  </a:cubicBezTo>
                  <a:cubicBezTo>
                    <a:pt x="189" y="96"/>
                    <a:pt x="190" y="95"/>
                    <a:pt x="194" y="95"/>
                  </a:cubicBezTo>
                  <a:cubicBezTo>
                    <a:pt x="197" y="100"/>
                    <a:pt x="196" y="108"/>
                    <a:pt x="196" y="114"/>
                  </a:cubicBezTo>
                  <a:cubicBezTo>
                    <a:pt x="196" y="117"/>
                    <a:pt x="196" y="121"/>
                    <a:pt x="199" y="124"/>
                  </a:cubicBezTo>
                  <a:cubicBezTo>
                    <a:pt x="202" y="127"/>
                    <a:pt x="207" y="126"/>
                    <a:pt x="211" y="126"/>
                  </a:cubicBezTo>
                  <a:cubicBezTo>
                    <a:pt x="214" y="125"/>
                    <a:pt x="220" y="123"/>
                    <a:pt x="221" y="120"/>
                  </a:cubicBezTo>
                  <a:cubicBezTo>
                    <a:pt x="222" y="115"/>
                    <a:pt x="219" y="110"/>
                    <a:pt x="216" y="106"/>
                  </a:cubicBezTo>
                  <a:cubicBezTo>
                    <a:pt x="215" y="105"/>
                    <a:pt x="214" y="103"/>
                    <a:pt x="213" y="102"/>
                  </a:cubicBezTo>
                  <a:cubicBezTo>
                    <a:pt x="213" y="101"/>
                    <a:pt x="212" y="101"/>
                    <a:pt x="212" y="100"/>
                  </a:cubicBezTo>
                  <a:cubicBezTo>
                    <a:pt x="212" y="100"/>
                    <a:pt x="208" y="92"/>
                    <a:pt x="212" y="95"/>
                  </a:cubicBezTo>
                  <a:cubicBezTo>
                    <a:pt x="217" y="97"/>
                    <a:pt x="220" y="104"/>
                    <a:pt x="222" y="108"/>
                  </a:cubicBezTo>
                  <a:cubicBezTo>
                    <a:pt x="224" y="113"/>
                    <a:pt x="227" y="116"/>
                    <a:pt x="231" y="119"/>
                  </a:cubicBezTo>
                  <a:cubicBezTo>
                    <a:pt x="236" y="124"/>
                    <a:pt x="238" y="130"/>
                    <a:pt x="239" y="136"/>
                  </a:cubicBezTo>
                  <a:cubicBezTo>
                    <a:pt x="239" y="137"/>
                    <a:pt x="239" y="137"/>
                    <a:pt x="239" y="137"/>
                  </a:cubicBezTo>
                  <a:cubicBezTo>
                    <a:pt x="234" y="184"/>
                    <a:pt x="198" y="222"/>
                    <a:pt x="151" y="232"/>
                  </a:cubicBezTo>
                  <a:cubicBezTo>
                    <a:pt x="100" y="244"/>
                    <a:pt x="46" y="219"/>
                    <a:pt x="22" y="173"/>
                  </a:cubicBezTo>
                  <a:close/>
                  <a:moveTo>
                    <a:pt x="70" y="246"/>
                  </a:moveTo>
                  <a:cubicBezTo>
                    <a:pt x="68" y="244"/>
                    <a:pt x="73" y="238"/>
                    <a:pt x="74" y="236"/>
                  </a:cubicBezTo>
                  <a:cubicBezTo>
                    <a:pt x="75" y="233"/>
                    <a:pt x="77" y="231"/>
                    <a:pt x="78" y="229"/>
                  </a:cubicBezTo>
                  <a:cubicBezTo>
                    <a:pt x="80" y="229"/>
                    <a:pt x="81" y="230"/>
                    <a:pt x="83" y="230"/>
                  </a:cubicBezTo>
                  <a:cubicBezTo>
                    <a:pt x="80" y="235"/>
                    <a:pt x="73" y="252"/>
                    <a:pt x="70" y="246"/>
                  </a:cubicBezTo>
                  <a:close/>
                  <a:moveTo>
                    <a:pt x="121" y="249"/>
                  </a:moveTo>
                  <a:cubicBezTo>
                    <a:pt x="124" y="250"/>
                    <a:pt x="127" y="250"/>
                    <a:pt x="130" y="249"/>
                  </a:cubicBezTo>
                  <a:cubicBezTo>
                    <a:pt x="127" y="250"/>
                    <a:pt x="123" y="251"/>
                    <a:pt x="119" y="252"/>
                  </a:cubicBezTo>
                  <a:cubicBezTo>
                    <a:pt x="120" y="251"/>
                    <a:pt x="120" y="250"/>
                    <a:pt x="120" y="249"/>
                  </a:cubicBezTo>
                  <a:cubicBezTo>
                    <a:pt x="120" y="249"/>
                    <a:pt x="121" y="249"/>
                    <a:pt x="121" y="249"/>
                  </a:cubicBezTo>
                  <a:close/>
                  <a:moveTo>
                    <a:pt x="134" y="256"/>
                  </a:moveTo>
                  <a:cubicBezTo>
                    <a:pt x="134" y="257"/>
                    <a:pt x="134" y="257"/>
                    <a:pt x="135" y="258"/>
                  </a:cubicBezTo>
                  <a:cubicBezTo>
                    <a:pt x="129" y="260"/>
                    <a:pt x="123" y="262"/>
                    <a:pt x="117" y="264"/>
                  </a:cubicBezTo>
                  <a:cubicBezTo>
                    <a:pt x="116" y="264"/>
                    <a:pt x="116" y="264"/>
                    <a:pt x="116" y="264"/>
                  </a:cubicBezTo>
                  <a:cubicBezTo>
                    <a:pt x="116" y="264"/>
                    <a:pt x="116" y="264"/>
                    <a:pt x="117" y="264"/>
                  </a:cubicBezTo>
                  <a:cubicBezTo>
                    <a:pt x="118" y="263"/>
                    <a:pt x="120" y="262"/>
                    <a:pt x="122" y="261"/>
                  </a:cubicBezTo>
                  <a:cubicBezTo>
                    <a:pt x="126" y="259"/>
                    <a:pt x="130" y="258"/>
                    <a:pt x="134" y="256"/>
                  </a:cubicBezTo>
                  <a:cubicBezTo>
                    <a:pt x="134" y="256"/>
                    <a:pt x="134" y="256"/>
                    <a:pt x="134" y="256"/>
                  </a:cubicBezTo>
                  <a:close/>
                  <a:moveTo>
                    <a:pt x="136" y="263"/>
                  </a:moveTo>
                  <a:cubicBezTo>
                    <a:pt x="136" y="263"/>
                    <a:pt x="136" y="263"/>
                    <a:pt x="136" y="263"/>
                  </a:cubicBezTo>
                  <a:cubicBezTo>
                    <a:pt x="129" y="265"/>
                    <a:pt x="122" y="267"/>
                    <a:pt x="114" y="268"/>
                  </a:cubicBezTo>
                  <a:cubicBezTo>
                    <a:pt x="114" y="268"/>
                    <a:pt x="114" y="268"/>
                    <a:pt x="114" y="268"/>
                  </a:cubicBezTo>
                  <a:cubicBezTo>
                    <a:pt x="117" y="267"/>
                    <a:pt x="121" y="265"/>
                    <a:pt x="124" y="264"/>
                  </a:cubicBezTo>
                  <a:cubicBezTo>
                    <a:pt x="128" y="262"/>
                    <a:pt x="131" y="261"/>
                    <a:pt x="135" y="259"/>
                  </a:cubicBezTo>
                  <a:cubicBezTo>
                    <a:pt x="135" y="260"/>
                    <a:pt x="135" y="262"/>
                    <a:pt x="136" y="263"/>
                  </a:cubicBezTo>
                  <a:close/>
                  <a:moveTo>
                    <a:pt x="152" y="279"/>
                  </a:moveTo>
                  <a:cubicBezTo>
                    <a:pt x="148" y="281"/>
                    <a:pt x="144" y="283"/>
                    <a:pt x="139" y="284"/>
                  </a:cubicBezTo>
                  <a:cubicBezTo>
                    <a:pt x="137" y="285"/>
                    <a:pt x="134" y="285"/>
                    <a:pt x="131" y="286"/>
                  </a:cubicBezTo>
                  <a:cubicBezTo>
                    <a:pt x="124" y="287"/>
                    <a:pt x="116" y="290"/>
                    <a:pt x="109" y="292"/>
                  </a:cubicBezTo>
                  <a:cubicBezTo>
                    <a:pt x="94" y="297"/>
                    <a:pt x="79" y="302"/>
                    <a:pt x="63" y="306"/>
                  </a:cubicBezTo>
                  <a:cubicBezTo>
                    <a:pt x="69" y="305"/>
                    <a:pt x="77" y="301"/>
                    <a:pt x="83" y="299"/>
                  </a:cubicBezTo>
                  <a:cubicBezTo>
                    <a:pt x="90" y="297"/>
                    <a:pt x="97" y="294"/>
                    <a:pt x="104" y="291"/>
                  </a:cubicBezTo>
                  <a:cubicBezTo>
                    <a:pt x="116" y="287"/>
                    <a:pt x="129" y="284"/>
                    <a:pt x="141" y="277"/>
                  </a:cubicBezTo>
                  <a:cubicBezTo>
                    <a:pt x="144" y="278"/>
                    <a:pt x="148" y="279"/>
                    <a:pt x="152" y="279"/>
                  </a:cubicBezTo>
                  <a:close/>
                  <a:moveTo>
                    <a:pt x="162" y="282"/>
                  </a:moveTo>
                  <a:cubicBezTo>
                    <a:pt x="148" y="285"/>
                    <a:pt x="134" y="289"/>
                    <a:pt x="121" y="294"/>
                  </a:cubicBezTo>
                  <a:cubicBezTo>
                    <a:pt x="106" y="298"/>
                    <a:pt x="92" y="304"/>
                    <a:pt x="77" y="307"/>
                  </a:cubicBezTo>
                  <a:cubicBezTo>
                    <a:pt x="76" y="307"/>
                    <a:pt x="74" y="307"/>
                    <a:pt x="73" y="308"/>
                  </a:cubicBezTo>
                  <a:cubicBezTo>
                    <a:pt x="75" y="307"/>
                    <a:pt x="77" y="306"/>
                    <a:pt x="79" y="306"/>
                  </a:cubicBezTo>
                  <a:cubicBezTo>
                    <a:pt x="82" y="304"/>
                    <a:pt x="86" y="303"/>
                    <a:pt x="90" y="302"/>
                  </a:cubicBezTo>
                  <a:cubicBezTo>
                    <a:pt x="97" y="299"/>
                    <a:pt x="105" y="297"/>
                    <a:pt x="112" y="294"/>
                  </a:cubicBezTo>
                  <a:cubicBezTo>
                    <a:pt x="119" y="292"/>
                    <a:pt x="126" y="290"/>
                    <a:pt x="133" y="287"/>
                  </a:cubicBezTo>
                  <a:cubicBezTo>
                    <a:pt x="135" y="286"/>
                    <a:pt x="138" y="285"/>
                    <a:pt x="140" y="285"/>
                  </a:cubicBezTo>
                  <a:cubicBezTo>
                    <a:pt x="145" y="283"/>
                    <a:pt x="149" y="282"/>
                    <a:pt x="153" y="280"/>
                  </a:cubicBezTo>
                  <a:cubicBezTo>
                    <a:pt x="156" y="280"/>
                    <a:pt x="159" y="281"/>
                    <a:pt x="162" y="282"/>
                  </a:cubicBezTo>
                  <a:close/>
                  <a:moveTo>
                    <a:pt x="170" y="284"/>
                  </a:moveTo>
                  <a:cubicBezTo>
                    <a:pt x="156" y="287"/>
                    <a:pt x="144" y="291"/>
                    <a:pt x="131" y="296"/>
                  </a:cubicBezTo>
                  <a:cubicBezTo>
                    <a:pt x="124" y="298"/>
                    <a:pt x="118" y="300"/>
                    <a:pt x="112" y="302"/>
                  </a:cubicBezTo>
                  <a:cubicBezTo>
                    <a:pt x="105" y="303"/>
                    <a:pt x="98" y="306"/>
                    <a:pt x="92" y="308"/>
                  </a:cubicBezTo>
                  <a:cubicBezTo>
                    <a:pt x="86" y="309"/>
                    <a:pt x="94" y="306"/>
                    <a:pt x="95" y="306"/>
                  </a:cubicBezTo>
                  <a:cubicBezTo>
                    <a:pt x="98" y="305"/>
                    <a:pt x="101" y="304"/>
                    <a:pt x="104" y="304"/>
                  </a:cubicBezTo>
                  <a:cubicBezTo>
                    <a:pt x="111" y="302"/>
                    <a:pt x="117" y="300"/>
                    <a:pt x="124" y="297"/>
                  </a:cubicBezTo>
                  <a:cubicBezTo>
                    <a:pt x="137" y="292"/>
                    <a:pt x="150" y="286"/>
                    <a:pt x="164" y="282"/>
                  </a:cubicBezTo>
                  <a:cubicBezTo>
                    <a:pt x="164" y="282"/>
                    <a:pt x="164" y="282"/>
                    <a:pt x="164" y="282"/>
                  </a:cubicBezTo>
                  <a:cubicBezTo>
                    <a:pt x="166" y="283"/>
                    <a:pt x="168" y="283"/>
                    <a:pt x="170" y="284"/>
                  </a:cubicBezTo>
                  <a:close/>
                  <a:moveTo>
                    <a:pt x="188" y="290"/>
                  </a:moveTo>
                  <a:cubicBezTo>
                    <a:pt x="177" y="293"/>
                    <a:pt x="167" y="298"/>
                    <a:pt x="156" y="301"/>
                  </a:cubicBezTo>
                  <a:cubicBezTo>
                    <a:pt x="151" y="303"/>
                    <a:pt x="146" y="304"/>
                    <a:pt x="142" y="305"/>
                  </a:cubicBezTo>
                  <a:cubicBezTo>
                    <a:pt x="147" y="303"/>
                    <a:pt x="152" y="301"/>
                    <a:pt x="157" y="299"/>
                  </a:cubicBezTo>
                  <a:cubicBezTo>
                    <a:pt x="162" y="297"/>
                    <a:pt x="167" y="294"/>
                    <a:pt x="172" y="292"/>
                  </a:cubicBezTo>
                  <a:cubicBezTo>
                    <a:pt x="176" y="291"/>
                    <a:pt x="179" y="290"/>
                    <a:pt x="182" y="288"/>
                  </a:cubicBezTo>
                  <a:cubicBezTo>
                    <a:pt x="184" y="289"/>
                    <a:pt x="186" y="289"/>
                    <a:pt x="188" y="290"/>
                  </a:cubicBezTo>
                  <a:close/>
                  <a:moveTo>
                    <a:pt x="197" y="295"/>
                  </a:moveTo>
                  <a:cubicBezTo>
                    <a:pt x="197" y="295"/>
                    <a:pt x="197" y="295"/>
                    <a:pt x="197" y="295"/>
                  </a:cubicBezTo>
                  <a:cubicBezTo>
                    <a:pt x="194" y="296"/>
                    <a:pt x="192" y="298"/>
                    <a:pt x="189" y="299"/>
                  </a:cubicBezTo>
                  <a:cubicBezTo>
                    <a:pt x="189" y="299"/>
                    <a:pt x="189" y="299"/>
                    <a:pt x="189" y="299"/>
                  </a:cubicBezTo>
                  <a:cubicBezTo>
                    <a:pt x="183" y="301"/>
                    <a:pt x="177" y="303"/>
                    <a:pt x="172" y="305"/>
                  </a:cubicBezTo>
                  <a:cubicBezTo>
                    <a:pt x="169" y="306"/>
                    <a:pt x="166" y="307"/>
                    <a:pt x="163" y="309"/>
                  </a:cubicBezTo>
                  <a:cubicBezTo>
                    <a:pt x="161" y="309"/>
                    <a:pt x="159" y="310"/>
                    <a:pt x="157" y="310"/>
                  </a:cubicBezTo>
                  <a:cubicBezTo>
                    <a:pt x="158" y="310"/>
                    <a:pt x="160" y="309"/>
                    <a:pt x="161" y="308"/>
                  </a:cubicBezTo>
                  <a:cubicBezTo>
                    <a:pt x="171" y="302"/>
                    <a:pt x="183" y="300"/>
                    <a:pt x="193" y="293"/>
                  </a:cubicBezTo>
                  <a:cubicBezTo>
                    <a:pt x="194" y="293"/>
                    <a:pt x="196" y="294"/>
                    <a:pt x="197" y="295"/>
                  </a:cubicBezTo>
                  <a:close/>
                  <a:moveTo>
                    <a:pt x="202" y="300"/>
                  </a:moveTo>
                  <a:cubicBezTo>
                    <a:pt x="203" y="301"/>
                    <a:pt x="203" y="302"/>
                    <a:pt x="202" y="302"/>
                  </a:cubicBezTo>
                  <a:cubicBezTo>
                    <a:pt x="202" y="302"/>
                    <a:pt x="202" y="302"/>
                    <a:pt x="202" y="302"/>
                  </a:cubicBezTo>
                  <a:cubicBezTo>
                    <a:pt x="199" y="303"/>
                    <a:pt x="196" y="304"/>
                    <a:pt x="194" y="305"/>
                  </a:cubicBezTo>
                  <a:cubicBezTo>
                    <a:pt x="192" y="306"/>
                    <a:pt x="190" y="307"/>
                    <a:pt x="188" y="307"/>
                  </a:cubicBezTo>
                  <a:cubicBezTo>
                    <a:pt x="188" y="307"/>
                    <a:pt x="188" y="307"/>
                    <a:pt x="188" y="307"/>
                  </a:cubicBezTo>
                  <a:cubicBezTo>
                    <a:pt x="193" y="305"/>
                    <a:pt x="198" y="303"/>
                    <a:pt x="202" y="300"/>
                  </a:cubicBezTo>
                  <a:cubicBezTo>
                    <a:pt x="202" y="300"/>
                    <a:pt x="202" y="300"/>
                    <a:pt x="202" y="300"/>
                  </a:cubicBezTo>
                  <a:close/>
                  <a:moveTo>
                    <a:pt x="199" y="301"/>
                  </a:moveTo>
                  <a:cubicBezTo>
                    <a:pt x="198" y="301"/>
                    <a:pt x="197" y="302"/>
                    <a:pt x="196" y="302"/>
                  </a:cubicBezTo>
                  <a:cubicBezTo>
                    <a:pt x="192" y="304"/>
                    <a:pt x="189" y="306"/>
                    <a:pt x="185" y="308"/>
                  </a:cubicBezTo>
                  <a:cubicBezTo>
                    <a:pt x="185" y="308"/>
                    <a:pt x="185" y="308"/>
                    <a:pt x="185" y="308"/>
                  </a:cubicBezTo>
                  <a:cubicBezTo>
                    <a:pt x="181" y="309"/>
                    <a:pt x="176" y="309"/>
                    <a:pt x="172" y="310"/>
                  </a:cubicBezTo>
                  <a:cubicBezTo>
                    <a:pt x="179" y="306"/>
                    <a:pt x="187" y="304"/>
                    <a:pt x="195" y="301"/>
                  </a:cubicBezTo>
                  <a:cubicBezTo>
                    <a:pt x="197" y="301"/>
                    <a:pt x="198" y="300"/>
                    <a:pt x="200" y="300"/>
                  </a:cubicBezTo>
                  <a:cubicBezTo>
                    <a:pt x="199" y="300"/>
                    <a:pt x="199" y="300"/>
                    <a:pt x="199" y="301"/>
                  </a:cubicBezTo>
                  <a:close/>
                  <a:moveTo>
                    <a:pt x="170" y="309"/>
                  </a:moveTo>
                  <a:cubicBezTo>
                    <a:pt x="170" y="309"/>
                    <a:pt x="169" y="310"/>
                    <a:pt x="169" y="310"/>
                  </a:cubicBezTo>
                  <a:cubicBezTo>
                    <a:pt x="169" y="310"/>
                    <a:pt x="169" y="310"/>
                    <a:pt x="169" y="310"/>
                  </a:cubicBezTo>
                  <a:cubicBezTo>
                    <a:pt x="166" y="310"/>
                    <a:pt x="163" y="310"/>
                    <a:pt x="160" y="310"/>
                  </a:cubicBezTo>
                  <a:cubicBezTo>
                    <a:pt x="166" y="308"/>
                    <a:pt x="173" y="305"/>
                    <a:pt x="179" y="303"/>
                  </a:cubicBezTo>
                  <a:cubicBezTo>
                    <a:pt x="181" y="302"/>
                    <a:pt x="183" y="301"/>
                    <a:pt x="186" y="301"/>
                  </a:cubicBezTo>
                  <a:cubicBezTo>
                    <a:pt x="180" y="303"/>
                    <a:pt x="175" y="306"/>
                    <a:pt x="170" y="309"/>
                  </a:cubicBezTo>
                  <a:close/>
                  <a:moveTo>
                    <a:pt x="140" y="311"/>
                  </a:moveTo>
                  <a:cubicBezTo>
                    <a:pt x="140" y="311"/>
                    <a:pt x="140" y="311"/>
                    <a:pt x="140" y="311"/>
                  </a:cubicBezTo>
                  <a:cubicBezTo>
                    <a:pt x="140" y="311"/>
                    <a:pt x="141" y="311"/>
                    <a:pt x="142" y="310"/>
                  </a:cubicBezTo>
                  <a:cubicBezTo>
                    <a:pt x="144" y="309"/>
                    <a:pt x="147" y="308"/>
                    <a:pt x="150" y="307"/>
                  </a:cubicBezTo>
                  <a:cubicBezTo>
                    <a:pt x="154" y="305"/>
                    <a:pt x="158" y="304"/>
                    <a:pt x="162" y="302"/>
                  </a:cubicBezTo>
                  <a:cubicBezTo>
                    <a:pt x="171" y="299"/>
                    <a:pt x="179" y="295"/>
                    <a:pt x="188" y="291"/>
                  </a:cubicBezTo>
                  <a:cubicBezTo>
                    <a:pt x="188" y="291"/>
                    <a:pt x="188" y="291"/>
                    <a:pt x="188" y="290"/>
                  </a:cubicBezTo>
                  <a:cubicBezTo>
                    <a:pt x="190" y="291"/>
                    <a:pt x="191" y="291"/>
                    <a:pt x="192" y="292"/>
                  </a:cubicBezTo>
                  <a:cubicBezTo>
                    <a:pt x="176" y="299"/>
                    <a:pt x="159" y="307"/>
                    <a:pt x="142" y="311"/>
                  </a:cubicBezTo>
                  <a:cubicBezTo>
                    <a:pt x="141" y="311"/>
                    <a:pt x="141" y="311"/>
                    <a:pt x="140" y="311"/>
                  </a:cubicBezTo>
                  <a:close/>
                  <a:moveTo>
                    <a:pt x="160" y="297"/>
                  </a:moveTo>
                  <a:cubicBezTo>
                    <a:pt x="149" y="302"/>
                    <a:pt x="136" y="307"/>
                    <a:pt x="124" y="311"/>
                  </a:cubicBezTo>
                  <a:cubicBezTo>
                    <a:pt x="121" y="311"/>
                    <a:pt x="117" y="311"/>
                    <a:pt x="113" y="311"/>
                  </a:cubicBezTo>
                  <a:cubicBezTo>
                    <a:pt x="116" y="310"/>
                    <a:pt x="118" y="309"/>
                    <a:pt x="120" y="309"/>
                  </a:cubicBezTo>
                  <a:cubicBezTo>
                    <a:pt x="126" y="306"/>
                    <a:pt x="132" y="304"/>
                    <a:pt x="138" y="303"/>
                  </a:cubicBezTo>
                  <a:cubicBezTo>
                    <a:pt x="149" y="300"/>
                    <a:pt x="159" y="296"/>
                    <a:pt x="170" y="292"/>
                  </a:cubicBezTo>
                  <a:cubicBezTo>
                    <a:pt x="166" y="294"/>
                    <a:pt x="163" y="295"/>
                    <a:pt x="160" y="297"/>
                  </a:cubicBezTo>
                  <a:close/>
                  <a:moveTo>
                    <a:pt x="101" y="310"/>
                  </a:moveTo>
                  <a:cubicBezTo>
                    <a:pt x="113" y="306"/>
                    <a:pt x="125" y="302"/>
                    <a:pt x="137" y="298"/>
                  </a:cubicBezTo>
                  <a:cubicBezTo>
                    <a:pt x="149" y="294"/>
                    <a:pt x="161" y="288"/>
                    <a:pt x="173" y="286"/>
                  </a:cubicBezTo>
                  <a:cubicBezTo>
                    <a:pt x="171" y="286"/>
                    <a:pt x="168" y="288"/>
                    <a:pt x="166" y="289"/>
                  </a:cubicBezTo>
                  <a:cubicBezTo>
                    <a:pt x="162" y="290"/>
                    <a:pt x="159" y="292"/>
                    <a:pt x="155" y="293"/>
                  </a:cubicBezTo>
                  <a:cubicBezTo>
                    <a:pt x="149" y="295"/>
                    <a:pt x="143" y="297"/>
                    <a:pt x="136" y="299"/>
                  </a:cubicBezTo>
                  <a:cubicBezTo>
                    <a:pt x="126" y="303"/>
                    <a:pt x="116" y="305"/>
                    <a:pt x="107" y="310"/>
                  </a:cubicBezTo>
                  <a:cubicBezTo>
                    <a:pt x="105" y="310"/>
                    <a:pt x="103" y="310"/>
                    <a:pt x="101" y="310"/>
                  </a:cubicBezTo>
                  <a:close/>
                  <a:moveTo>
                    <a:pt x="88" y="309"/>
                  </a:moveTo>
                  <a:cubicBezTo>
                    <a:pt x="93" y="308"/>
                    <a:pt x="98" y="307"/>
                    <a:pt x="103" y="305"/>
                  </a:cubicBezTo>
                  <a:cubicBezTo>
                    <a:pt x="109" y="303"/>
                    <a:pt x="117" y="301"/>
                    <a:pt x="123" y="299"/>
                  </a:cubicBezTo>
                  <a:cubicBezTo>
                    <a:pt x="137" y="295"/>
                    <a:pt x="151" y="289"/>
                    <a:pt x="165" y="286"/>
                  </a:cubicBezTo>
                  <a:cubicBezTo>
                    <a:pt x="166" y="285"/>
                    <a:pt x="167" y="285"/>
                    <a:pt x="169" y="285"/>
                  </a:cubicBezTo>
                  <a:cubicBezTo>
                    <a:pt x="169" y="285"/>
                    <a:pt x="165" y="286"/>
                    <a:pt x="164" y="287"/>
                  </a:cubicBezTo>
                  <a:cubicBezTo>
                    <a:pt x="160" y="288"/>
                    <a:pt x="156" y="289"/>
                    <a:pt x="153" y="290"/>
                  </a:cubicBezTo>
                  <a:cubicBezTo>
                    <a:pt x="146" y="293"/>
                    <a:pt x="139" y="295"/>
                    <a:pt x="133" y="298"/>
                  </a:cubicBezTo>
                  <a:cubicBezTo>
                    <a:pt x="121" y="302"/>
                    <a:pt x="109" y="304"/>
                    <a:pt x="98" y="310"/>
                  </a:cubicBezTo>
                  <a:cubicBezTo>
                    <a:pt x="95" y="310"/>
                    <a:pt x="91" y="309"/>
                    <a:pt x="88" y="309"/>
                  </a:cubicBezTo>
                  <a:close/>
                  <a:moveTo>
                    <a:pt x="135" y="298"/>
                  </a:moveTo>
                  <a:cubicBezTo>
                    <a:pt x="139" y="296"/>
                    <a:pt x="144" y="295"/>
                    <a:pt x="148" y="293"/>
                  </a:cubicBezTo>
                  <a:cubicBezTo>
                    <a:pt x="145" y="294"/>
                    <a:pt x="142" y="296"/>
                    <a:pt x="139" y="297"/>
                  </a:cubicBezTo>
                  <a:cubicBezTo>
                    <a:pt x="132" y="299"/>
                    <a:pt x="126" y="301"/>
                    <a:pt x="119" y="303"/>
                  </a:cubicBezTo>
                  <a:cubicBezTo>
                    <a:pt x="113" y="306"/>
                    <a:pt x="105" y="307"/>
                    <a:pt x="100" y="310"/>
                  </a:cubicBezTo>
                  <a:cubicBezTo>
                    <a:pt x="100" y="310"/>
                    <a:pt x="100" y="310"/>
                    <a:pt x="100" y="310"/>
                  </a:cubicBezTo>
                  <a:cubicBezTo>
                    <a:pt x="110" y="304"/>
                    <a:pt x="123" y="302"/>
                    <a:pt x="135" y="298"/>
                  </a:cubicBezTo>
                  <a:close/>
                  <a:moveTo>
                    <a:pt x="166" y="286"/>
                  </a:moveTo>
                  <a:cubicBezTo>
                    <a:pt x="168" y="286"/>
                    <a:pt x="169" y="285"/>
                    <a:pt x="171" y="284"/>
                  </a:cubicBezTo>
                  <a:cubicBezTo>
                    <a:pt x="171" y="284"/>
                    <a:pt x="171" y="284"/>
                    <a:pt x="171" y="284"/>
                  </a:cubicBezTo>
                  <a:cubicBezTo>
                    <a:pt x="172" y="284"/>
                    <a:pt x="172" y="285"/>
                    <a:pt x="173" y="285"/>
                  </a:cubicBezTo>
                  <a:cubicBezTo>
                    <a:pt x="171" y="285"/>
                    <a:pt x="168" y="286"/>
                    <a:pt x="166" y="286"/>
                  </a:cubicBezTo>
                  <a:close/>
                  <a:moveTo>
                    <a:pt x="57" y="305"/>
                  </a:moveTo>
                  <a:cubicBezTo>
                    <a:pt x="65" y="301"/>
                    <a:pt x="74" y="298"/>
                    <a:pt x="83" y="295"/>
                  </a:cubicBezTo>
                  <a:cubicBezTo>
                    <a:pt x="89" y="294"/>
                    <a:pt x="96" y="292"/>
                    <a:pt x="103" y="290"/>
                  </a:cubicBezTo>
                  <a:cubicBezTo>
                    <a:pt x="109" y="288"/>
                    <a:pt x="116" y="286"/>
                    <a:pt x="123" y="284"/>
                  </a:cubicBezTo>
                  <a:cubicBezTo>
                    <a:pt x="126" y="283"/>
                    <a:pt x="129" y="282"/>
                    <a:pt x="132" y="281"/>
                  </a:cubicBezTo>
                  <a:cubicBezTo>
                    <a:pt x="133" y="280"/>
                    <a:pt x="134" y="280"/>
                    <a:pt x="135" y="280"/>
                  </a:cubicBezTo>
                  <a:cubicBezTo>
                    <a:pt x="124" y="285"/>
                    <a:pt x="112" y="288"/>
                    <a:pt x="100" y="292"/>
                  </a:cubicBezTo>
                  <a:cubicBezTo>
                    <a:pt x="94" y="294"/>
                    <a:pt x="88" y="297"/>
                    <a:pt x="81" y="299"/>
                  </a:cubicBezTo>
                  <a:cubicBezTo>
                    <a:pt x="75" y="301"/>
                    <a:pt x="68" y="303"/>
                    <a:pt x="62" y="306"/>
                  </a:cubicBezTo>
                  <a:cubicBezTo>
                    <a:pt x="60" y="306"/>
                    <a:pt x="58" y="306"/>
                    <a:pt x="57" y="305"/>
                  </a:cubicBezTo>
                  <a:close/>
                  <a:moveTo>
                    <a:pt x="101" y="290"/>
                  </a:moveTo>
                  <a:cubicBezTo>
                    <a:pt x="111" y="286"/>
                    <a:pt x="121" y="283"/>
                    <a:pt x="130" y="278"/>
                  </a:cubicBezTo>
                  <a:cubicBezTo>
                    <a:pt x="131" y="278"/>
                    <a:pt x="131" y="278"/>
                    <a:pt x="131" y="278"/>
                  </a:cubicBezTo>
                  <a:cubicBezTo>
                    <a:pt x="133" y="278"/>
                    <a:pt x="135" y="278"/>
                    <a:pt x="138" y="277"/>
                  </a:cubicBezTo>
                  <a:cubicBezTo>
                    <a:pt x="138" y="277"/>
                    <a:pt x="138" y="277"/>
                    <a:pt x="138" y="277"/>
                  </a:cubicBezTo>
                  <a:cubicBezTo>
                    <a:pt x="139" y="277"/>
                    <a:pt x="139" y="277"/>
                    <a:pt x="139" y="277"/>
                  </a:cubicBezTo>
                  <a:cubicBezTo>
                    <a:pt x="127" y="282"/>
                    <a:pt x="114" y="286"/>
                    <a:pt x="101" y="290"/>
                  </a:cubicBezTo>
                  <a:close/>
                  <a:moveTo>
                    <a:pt x="115" y="265"/>
                  </a:moveTo>
                  <a:cubicBezTo>
                    <a:pt x="120" y="264"/>
                    <a:pt x="125" y="262"/>
                    <a:pt x="129" y="261"/>
                  </a:cubicBezTo>
                  <a:cubicBezTo>
                    <a:pt x="127" y="262"/>
                    <a:pt x="126" y="262"/>
                    <a:pt x="124" y="263"/>
                  </a:cubicBezTo>
                  <a:cubicBezTo>
                    <a:pt x="121" y="264"/>
                    <a:pt x="118" y="266"/>
                    <a:pt x="114" y="267"/>
                  </a:cubicBezTo>
                  <a:cubicBezTo>
                    <a:pt x="115" y="266"/>
                    <a:pt x="115" y="266"/>
                    <a:pt x="115" y="265"/>
                  </a:cubicBezTo>
                  <a:close/>
                  <a:moveTo>
                    <a:pt x="128" y="278"/>
                  </a:moveTo>
                  <a:cubicBezTo>
                    <a:pt x="119" y="281"/>
                    <a:pt x="109" y="283"/>
                    <a:pt x="100" y="286"/>
                  </a:cubicBezTo>
                  <a:cubicBezTo>
                    <a:pt x="107" y="283"/>
                    <a:pt x="114" y="281"/>
                    <a:pt x="120" y="277"/>
                  </a:cubicBezTo>
                  <a:cubicBezTo>
                    <a:pt x="123" y="278"/>
                    <a:pt x="126" y="278"/>
                    <a:pt x="128" y="278"/>
                  </a:cubicBezTo>
                  <a:close/>
                  <a:moveTo>
                    <a:pt x="136" y="274"/>
                  </a:moveTo>
                  <a:cubicBezTo>
                    <a:pt x="135" y="274"/>
                    <a:pt x="135" y="274"/>
                    <a:pt x="135" y="274"/>
                  </a:cubicBezTo>
                  <a:cubicBezTo>
                    <a:pt x="135" y="274"/>
                    <a:pt x="135" y="274"/>
                    <a:pt x="135" y="274"/>
                  </a:cubicBezTo>
                  <a:cubicBezTo>
                    <a:pt x="134" y="274"/>
                    <a:pt x="131" y="273"/>
                    <a:pt x="130" y="274"/>
                  </a:cubicBezTo>
                  <a:cubicBezTo>
                    <a:pt x="132" y="273"/>
                    <a:pt x="134" y="272"/>
                    <a:pt x="136" y="271"/>
                  </a:cubicBezTo>
                  <a:cubicBezTo>
                    <a:pt x="136" y="272"/>
                    <a:pt x="136" y="273"/>
                    <a:pt x="136" y="274"/>
                  </a:cubicBezTo>
                  <a:close/>
                  <a:moveTo>
                    <a:pt x="128" y="274"/>
                  </a:moveTo>
                  <a:cubicBezTo>
                    <a:pt x="128" y="274"/>
                    <a:pt x="128" y="274"/>
                    <a:pt x="128" y="275"/>
                  </a:cubicBezTo>
                  <a:cubicBezTo>
                    <a:pt x="125" y="274"/>
                    <a:pt x="122" y="274"/>
                    <a:pt x="119" y="274"/>
                  </a:cubicBezTo>
                  <a:cubicBezTo>
                    <a:pt x="121" y="273"/>
                    <a:pt x="124" y="273"/>
                    <a:pt x="126" y="272"/>
                  </a:cubicBezTo>
                  <a:cubicBezTo>
                    <a:pt x="129" y="272"/>
                    <a:pt x="132" y="271"/>
                    <a:pt x="135" y="271"/>
                  </a:cubicBezTo>
                  <a:cubicBezTo>
                    <a:pt x="133" y="271"/>
                    <a:pt x="130" y="273"/>
                    <a:pt x="128" y="274"/>
                  </a:cubicBezTo>
                  <a:close/>
                  <a:moveTo>
                    <a:pt x="115" y="273"/>
                  </a:moveTo>
                  <a:cubicBezTo>
                    <a:pt x="115" y="273"/>
                    <a:pt x="115" y="273"/>
                    <a:pt x="115" y="273"/>
                  </a:cubicBezTo>
                  <a:cubicBezTo>
                    <a:pt x="115" y="273"/>
                    <a:pt x="115" y="272"/>
                    <a:pt x="115" y="272"/>
                  </a:cubicBezTo>
                  <a:cubicBezTo>
                    <a:pt x="121" y="271"/>
                    <a:pt x="126" y="269"/>
                    <a:pt x="132" y="268"/>
                  </a:cubicBezTo>
                  <a:cubicBezTo>
                    <a:pt x="136" y="267"/>
                    <a:pt x="129" y="269"/>
                    <a:pt x="129" y="269"/>
                  </a:cubicBezTo>
                  <a:cubicBezTo>
                    <a:pt x="128" y="270"/>
                    <a:pt x="126" y="270"/>
                    <a:pt x="124" y="271"/>
                  </a:cubicBezTo>
                  <a:cubicBezTo>
                    <a:pt x="121" y="272"/>
                    <a:pt x="118" y="272"/>
                    <a:pt x="115" y="273"/>
                  </a:cubicBezTo>
                  <a:close/>
                  <a:moveTo>
                    <a:pt x="114" y="269"/>
                  </a:moveTo>
                  <a:cubicBezTo>
                    <a:pt x="117" y="268"/>
                    <a:pt x="120" y="268"/>
                    <a:pt x="123" y="267"/>
                  </a:cubicBezTo>
                  <a:cubicBezTo>
                    <a:pt x="123" y="267"/>
                    <a:pt x="123" y="267"/>
                    <a:pt x="123" y="267"/>
                  </a:cubicBezTo>
                  <a:cubicBezTo>
                    <a:pt x="120" y="268"/>
                    <a:pt x="117" y="269"/>
                    <a:pt x="114" y="270"/>
                  </a:cubicBezTo>
                  <a:cubicBezTo>
                    <a:pt x="114" y="270"/>
                    <a:pt x="114" y="269"/>
                    <a:pt x="114" y="269"/>
                  </a:cubicBezTo>
                  <a:close/>
                  <a:moveTo>
                    <a:pt x="130" y="257"/>
                  </a:moveTo>
                  <a:cubicBezTo>
                    <a:pt x="125" y="259"/>
                    <a:pt x="120" y="261"/>
                    <a:pt x="115" y="263"/>
                  </a:cubicBezTo>
                  <a:cubicBezTo>
                    <a:pt x="115" y="262"/>
                    <a:pt x="116" y="261"/>
                    <a:pt x="116" y="260"/>
                  </a:cubicBezTo>
                  <a:cubicBezTo>
                    <a:pt x="119" y="260"/>
                    <a:pt x="121" y="259"/>
                    <a:pt x="124" y="258"/>
                  </a:cubicBezTo>
                  <a:cubicBezTo>
                    <a:pt x="125" y="258"/>
                    <a:pt x="127" y="257"/>
                    <a:pt x="129" y="257"/>
                  </a:cubicBezTo>
                  <a:cubicBezTo>
                    <a:pt x="129" y="257"/>
                    <a:pt x="134" y="255"/>
                    <a:pt x="130" y="257"/>
                  </a:cubicBezTo>
                  <a:close/>
                  <a:moveTo>
                    <a:pt x="118" y="256"/>
                  </a:moveTo>
                  <a:cubicBezTo>
                    <a:pt x="122" y="256"/>
                    <a:pt x="127" y="255"/>
                    <a:pt x="130" y="253"/>
                  </a:cubicBezTo>
                  <a:cubicBezTo>
                    <a:pt x="125" y="255"/>
                    <a:pt x="121" y="256"/>
                    <a:pt x="117" y="259"/>
                  </a:cubicBezTo>
                  <a:cubicBezTo>
                    <a:pt x="117" y="258"/>
                    <a:pt x="117" y="257"/>
                    <a:pt x="118" y="256"/>
                  </a:cubicBezTo>
                  <a:close/>
                  <a:moveTo>
                    <a:pt x="119" y="253"/>
                  </a:moveTo>
                  <a:cubicBezTo>
                    <a:pt x="121" y="252"/>
                    <a:pt x="124" y="252"/>
                    <a:pt x="126" y="251"/>
                  </a:cubicBezTo>
                  <a:cubicBezTo>
                    <a:pt x="126" y="251"/>
                    <a:pt x="127" y="251"/>
                    <a:pt x="128" y="251"/>
                  </a:cubicBezTo>
                  <a:cubicBezTo>
                    <a:pt x="127" y="251"/>
                    <a:pt x="127" y="251"/>
                    <a:pt x="127" y="251"/>
                  </a:cubicBezTo>
                  <a:cubicBezTo>
                    <a:pt x="124" y="252"/>
                    <a:pt x="121" y="253"/>
                    <a:pt x="118" y="254"/>
                  </a:cubicBezTo>
                  <a:cubicBezTo>
                    <a:pt x="119" y="254"/>
                    <a:pt x="119" y="253"/>
                    <a:pt x="119" y="253"/>
                  </a:cubicBezTo>
                  <a:close/>
                  <a:moveTo>
                    <a:pt x="91" y="282"/>
                  </a:moveTo>
                  <a:cubicBezTo>
                    <a:pt x="98" y="280"/>
                    <a:pt x="106" y="279"/>
                    <a:pt x="114" y="277"/>
                  </a:cubicBezTo>
                  <a:cubicBezTo>
                    <a:pt x="114" y="277"/>
                    <a:pt x="114" y="277"/>
                    <a:pt x="115" y="277"/>
                  </a:cubicBezTo>
                  <a:cubicBezTo>
                    <a:pt x="108" y="279"/>
                    <a:pt x="101" y="282"/>
                    <a:pt x="94" y="283"/>
                  </a:cubicBezTo>
                  <a:cubicBezTo>
                    <a:pt x="84" y="286"/>
                    <a:pt x="73" y="289"/>
                    <a:pt x="64" y="292"/>
                  </a:cubicBezTo>
                  <a:cubicBezTo>
                    <a:pt x="72" y="287"/>
                    <a:pt x="82" y="284"/>
                    <a:pt x="91" y="282"/>
                  </a:cubicBezTo>
                  <a:close/>
                  <a:moveTo>
                    <a:pt x="61" y="294"/>
                  </a:moveTo>
                  <a:cubicBezTo>
                    <a:pt x="61" y="294"/>
                    <a:pt x="62" y="294"/>
                    <a:pt x="62" y="293"/>
                  </a:cubicBezTo>
                  <a:cubicBezTo>
                    <a:pt x="62" y="294"/>
                    <a:pt x="62" y="294"/>
                    <a:pt x="63" y="294"/>
                  </a:cubicBezTo>
                  <a:cubicBezTo>
                    <a:pt x="74" y="289"/>
                    <a:pt x="86" y="286"/>
                    <a:pt x="98" y="283"/>
                  </a:cubicBezTo>
                  <a:cubicBezTo>
                    <a:pt x="103" y="282"/>
                    <a:pt x="109" y="280"/>
                    <a:pt x="114" y="278"/>
                  </a:cubicBezTo>
                  <a:cubicBezTo>
                    <a:pt x="115" y="278"/>
                    <a:pt x="116" y="277"/>
                    <a:pt x="117" y="277"/>
                  </a:cubicBezTo>
                  <a:cubicBezTo>
                    <a:pt x="118" y="277"/>
                    <a:pt x="118" y="277"/>
                    <a:pt x="119" y="277"/>
                  </a:cubicBezTo>
                  <a:cubicBezTo>
                    <a:pt x="117" y="278"/>
                    <a:pt x="116" y="278"/>
                    <a:pt x="115" y="279"/>
                  </a:cubicBezTo>
                  <a:cubicBezTo>
                    <a:pt x="95" y="288"/>
                    <a:pt x="73" y="292"/>
                    <a:pt x="54" y="301"/>
                  </a:cubicBezTo>
                  <a:cubicBezTo>
                    <a:pt x="55" y="299"/>
                    <a:pt x="60" y="295"/>
                    <a:pt x="61" y="294"/>
                  </a:cubicBezTo>
                  <a:close/>
                  <a:moveTo>
                    <a:pt x="84" y="291"/>
                  </a:moveTo>
                  <a:cubicBezTo>
                    <a:pt x="74" y="294"/>
                    <a:pt x="65" y="298"/>
                    <a:pt x="56" y="301"/>
                  </a:cubicBezTo>
                  <a:cubicBezTo>
                    <a:pt x="57" y="300"/>
                    <a:pt x="58" y="300"/>
                    <a:pt x="59" y="300"/>
                  </a:cubicBezTo>
                  <a:cubicBezTo>
                    <a:pt x="62" y="298"/>
                    <a:pt x="66" y="297"/>
                    <a:pt x="69" y="295"/>
                  </a:cubicBezTo>
                  <a:cubicBezTo>
                    <a:pt x="74" y="294"/>
                    <a:pt x="79" y="292"/>
                    <a:pt x="84" y="291"/>
                  </a:cubicBezTo>
                  <a:close/>
                  <a:moveTo>
                    <a:pt x="53" y="303"/>
                  </a:moveTo>
                  <a:cubicBezTo>
                    <a:pt x="66" y="299"/>
                    <a:pt x="78" y="293"/>
                    <a:pt x="91" y="289"/>
                  </a:cubicBezTo>
                  <a:cubicBezTo>
                    <a:pt x="98" y="286"/>
                    <a:pt x="105" y="285"/>
                    <a:pt x="112" y="283"/>
                  </a:cubicBezTo>
                  <a:cubicBezTo>
                    <a:pt x="116" y="282"/>
                    <a:pt x="119" y="282"/>
                    <a:pt x="122" y="281"/>
                  </a:cubicBezTo>
                  <a:cubicBezTo>
                    <a:pt x="123" y="280"/>
                    <a:pt x="124" y="280"/>
                    <a:pt x="125" y="280"/>
                  </a:cubicBezTo>
                  <a:cubicBezTo>
                    <a:pt x="113" y="285"/>
                    <a:pt x="101" y="289"/>
                    <a:pt x="89" y="292"/>
                  </a:cubicBezTo>
                  <a:cubicBezTo>
                    <a:pt x="86" y="294"/>
                    <a:pt x="82" y="295"/>
                    <a:pt x="78" y="296"/>
                  </a:cubicBezTo>
                  <a:cubicBezTo>
                    <a:pt x="70" y="299"/>
                    <a:pt x="63" y="301"/>
                    <a:pt x="56" y="305"/>
                  </a:cubicBezTo>
                  <a:cubicBezTo>
                    <a:pt x="55" y="304"/>
                    <a:pt x="54" y="304"/>
                    <a:pt x="53" y="303"/>
                  </a:cubicBezTo>
                  <a:cubicBezTo>
                    <a:pt x="53" y="303"/>
                    <a:pt x="53" y="303"/>
                    <a:pt x="53" y="303"/>
                  </a:cubicBezTo>
                  <a:close/>
                  <a:moveTo>
                    <a:pt x="64" y="307"/>
                  </a:moveTo>
                  <a:cubicBezTo>
                    <a:pt x="80" y="303"/>
                    <a:pt x="96" y="297"/>
                    <a:pt x="111" y="292"/>
                  </a:cubicBezTo>
                  <a:cubicBezTo>
                    <a:pt x="119" y="290"/>
                    <a:pt x="126" y="288"/>
                    <a:pt x="134" y="286"/>
                  </a:cubicBezTo>
                  <a:cubicBezTo>
                    <a:pt x="126" y="289"/>
                    <a:pt x="119" y="291"/>
                    <a:pt x="112" y="294"/>
                  </a:cubicBezTo>
                  <a:cubicBezTo>
                    <a:pt x="98" y="298"/>
                    <a:pt x="85" y="302"/>
                    <a:pt x="71" y="308"/>
                  </a:cubicBezTo>
                  <a:cubicBezTo>
                    <a:pt x="71" y="308"/>
                    <a:pt x="71" y="308"/>
                    <a:pt x="71" y="308"/>
                  </a:cubicBezTo>
                  <a:cubicBezTo>
                    <a:pt x="69" y="307"/>
                    <a:pt x="66" y="307"/>
                    <a:pt x="64" y="307"/>
                  </a:cubicBezTo>
                  <a:close/>
                  <a:moveTo>
                    <a:pt x="74" y="308"/>
                  </a:moveTo>
                  <a:cubicBezTo>
                    <a:pt x="87" y="306"/>
                    <a:pt x="99" y="302"/>
                    <a:pt x="112" y="298"/>
                  </a:cubicBezTo>
                  <a:cubicBezTo>
                    <a:pt x="125" y="293"/>
                    <a:pt x="140" y="288"/>
                    <a:pt x="154" y="284"/>
                  </a:cubicBezTo>
                  <a:cubicBezTo>
                    <a:pt x="152" y="285"/>
                    <a:pt x="150" y="286"/>
                    <a:pt x="148" y="287"/>
                  </a:cubicBezTo>
                  <a:cubicBezTo>
                    <a:pt x="141" y="289"/>
                    <a:pt x="133" y="293"/>
                    <a:pt x="125" y="296"/>
                  </a:cubicBezTo>
                  <a:cubicBezTo>
                    <a:pt x="113" y="301"/>
                    <a:pt x="99" y="303"/>
                    <a:pt x="86" y="309"/>
                  </a:cubicBezTo>
                  <a:cubicBezTo>
                    <a:pt x="86" y="309"/>
                    <a:pt x="86" y="309"/>
                    <a:pt x="86" y="309"/>
                  </a:cubicBezTo>
                  <a:cubicBezTo>
                    <a:pt x="85" y="309"/>
                    <a:pt x="84" y="309"/>
                    <a:pt x="84" y="309"/>
                  </a:cubicBezTo>
                  <a:cubicBezTo>
                    <a:pt x="81" y="309"/>
                    <a:pt x="78" y="308"/>
                    <a:pt x="74" y="308"/>
                  </a:cubicBezTo>
                  <a:close/>
                  <a:moveTo>
                    <a:pt x="127" y="311"/>
                  </a:moveTo>
                  <a:cubicBezTo>
                    <a:pt x="136" y="308"/>
                    <a:pt x="145" y="305"/>
                    <a:pt x="154" y="303"/>
                  </a:cubicBezTo>
                  <a:cubicBezTo>
                    <a:pt x="163" y="300"/>
                    <a:pt x="172" y="296"/>
                    <a:pt x="182" y="293"/>
                  </a:cubicBezTo>
                  <a:cubicBezTo>
                    <a:pt x="181" y="293"/>
                    <a:pt x="180" y="294"/>
                    <a:pt x="178" y="294"/>
                  </a:cubicBezTo>
                  <a:cubicBezTo>
                    <a:pt x="173" y="297"/>
                    <a:pt x="167" y="299"/>
                    <a:pt x="161" y="301"/>
                  </a:cubicBezTo>
                  <a:cubicBezTo>
                    <a:pt x="154" y="304"/>
                    <a:pt x="146" y="307"/>
                    <a:pt x="139" y="311"/>
                  </a:cubicBezTo>
                  <a:cubicBezTo>
                    <a:pt x="135" y="311"/>
                    <a:pt x="131" y="311"/>
                    <a:pt x="127" y="311"/>
                  </a:cubicBezTo>
                  <a:close/>
                  <a:moveTo>
                    <a:pt x="144" y="311"/>
                  </a:moveTo>
                  <a:cubicBezTo>
                    <a:pt x="151" y="309"/>
                    <a:pt x="157" y="307"/>
                    <a:pt x="164" y="304"/>
                  </a:cubicBezTo>
                  <a:cubicBezTo>
                    <a:pt x="172" y="301"/>
                    <a:pt x="179" y="299"/>
                    <a:pt x="186" y="295"/>
                  </a:cubicBezTo>
                  <a:cubicBezTo>
                    <a:pt x="188" y="295"/>
                    <a:pt x="190" y="294"/>
                    <a:pt x="191" y="293"/>
                  </a:cubicBezTo>
                  <a:cubicBezTo>
                    <a:pt x="190" y="294"/>
                    <a:pt x="188" y="295"/>
                    <a:pt x="186" y="296"/>
                  </a:cubicBezTo>
                  <a:cubicBezTo>
                    <a:pt x="182" y="298"/>
                    <a:pt x="178" y="299"/>
                    <a:pt x="174" y="301"/>
                  </a:cubicBezTo>
                  <a:cubicBezTo>
                    <a:pt x="167" y="304"/>
                    <a:pt x="161" y="306"/>
                    <a:pt x="155" y="311"/>
                  </a:cubicBezTo>
                  <a:cubicBezTo>
                    <a:pt x="155" y="311"/>
                    <a:pt x="154" y="311"/>
                    <a:pt x="153" y="311"/>
                  </a:cubicBezTo>
                  <a:cubicBezTo>
                    <a:pt x="150" y="311"/>
                    <a:pt x="147" y="311"/>
                    <a:pt x="144" y="311"/>
                  </a:cubicBezTo>
                  <a:close/>
                  <a:moveTo>
                    <a:pt x="191" y="307"/>
                  </a:moveTo>
                  <a:cubicBezTo>
                    <a:pt x="195" y="306"/>
                    <a:pt x="198" y="305"/>
                    <a:pt x="202" y="303"/>
                  </a:cubicBezTo>
                  <a:cubicBezTo>
                    <a:pt x="200" y="305"/>
                    <a:pt x="195" y="306"/>
                    <a:pt x="191" y="307"/>
                  </a:cubicBezTo>
                  <a:close/>
                  <a:moveTo>
                    <a:pt x="201" y="299"/>
                  </a:moveTo>
                  <a:cubicBezTo>
                    <a:pt x="196" y="301"/>
                    <a:pt x="190" y="302"/>
                    <a:pt x="184" y="304"/>
                  </a:cubicBezTo>
                  <a:cubicBezTo>
                    <a:pt x="182" y="305"/>
                    <a:pt x="179" y="306"/>
                    <a:pt x="176" y="307"/>
                  </a:cubicBezTo>
                  <a:cubicBezTo>
                    <a:pt x="175" y="307"/>
                    <a:pt x="174" y="308"/>
                    <a:pt x="173" y="308"/>
                  </a:cubicBezTo>
                  <a:cubicBezTo>
                    <a:pt x="178" y="305"/>
                    <a:pt x="182" y="303"/>
                    <a:pt x="187" y="301"/>
                  </a:cubicBezTo>
                  <a:cubicBezTo>
                    <a:pt x="188" y="301"/>
                    <a:pt x="190" y="300"/>
                    <a:pt x="191" y="299"/>
                  </a:cubicBezTo>
                  <a:cubicBezTo>
                    <a:pt x="194" y="298"/>
                    <a:pt x="195" y="297"/>
                    <a:pt x="197" y="296"/>
                  </a:cubicBezTo>
                  <a:cubicBezTo>
                    <a:pt x="198" y="296"/>
                    <a:pt x="198" y="296"/>
                    <a:pt x="198" y="295"/>
                  </a:cubicBezTo>
                  <a:cubicBezTo>
                    <a:pt x="199" y="296"/>
                    <a:pt x="200" y="297"/>
                    <a:pt x="201" y="299"/>
                  </a:cubicBezTo>
                  <a:close/>
                  <a:moveTo>
                    <a:pt x="181" y="287"/>
                  </a:moveTo>
                  <a:cubicBezTo>
                    <a:pt x="169" y="292"/>
                    <a:pt x="158" y="296"/>
                    <a:pt x="146" y="300"/>
                  </a:cubicBezTo>
                  <a:cubicBezTo>
                    <a:pt x="139" y="301"/>
                    <a:pt x="133" y="303"/>
                    <a:pt x="126" y="305"/>
                  </a:cubicBezTo>
                  <a:cubicBezTo>
                    <a:pt x="121" y="307"/>
                    <a:pt x="116" y="310"/>
                    <a:pt x="110" y="311"/>
                  </a:cubicBezTo>
                  <a:cubicBezTo>
                    <a:pt x="109" y="311"/>
                    <a:pt x="109" y="311"/>
                    <a:pt x="108" y="311"/>
                  </a:cubicBezTo>
                  <a:cubicBezTo>
                    <a:pt x="110" y="310"/>
                    <a:pt x="112" y="308"/>
                    <a:pt x="113" y="308"/>
                  </a:cubicBezTo>
                  <a:cubicBezTo>
                    <a:pt x="116" y="306"/>
                    <a:pt x="119" y="305"/>
                    <a:pt x="122" y="304"/>
                  </a:cubicBezTo>
                  <a:cubicBezTo>
                    <a:pt x="128" y="303"/>
                    <a:pt x="133" y="301"/>
                    <a:pt x="138" y="300"/>
                  </a:cubicBezTo>
                  <a:cubicBezTo>
                    <a:pt x="151" y="296"/>
                    <a:pt x="163" y="292"/>
                    <a:pt x="175" y="285"/>
                  </a:cubicBezTo>
                  <a:cubicBezTo>
                    <a:pt x="175" y="285"/>
                    <a:pt x="175" y="285"/>
                    <a:pt x="175" y="285"/>
                  </a:cubicBezTo>
                  <a:cubicBezTo>
                    <a:pt x="176" y="286"/>
                    <a:pt x="177" y="286"/>
                    <a:pt x="178" y="286"/>
                  </a:cubicBezTo>
                  <a:cubicBezTo>
                    <a:pt x="179" y="287"/>
                    <a:pt x="180" y="287"/>
                    <a:pt x="181" y="287"/>
                  </a:cubicBezTo>
                  <a:close/>
                  <a:moveTo>
                    <a:pt x="136" y="270"/>
                  </a:moveTo>
                  <a:cubicBezTo>
                    <a:pt x="133" y="270"/>
                    <a:pt x="129" y="271"/>
                    <a:pt x="126" y="271"/>
                  </a:cubicBezTo>
                  <a:cubicBezTo>
                    <a:pt x="124" y="272"/>
                    <a:pt x="123" y="272"/>
                    <a:pt x="121" y="273"/>
                  </a:cubicBezTo>
                  <a:cubicBezTo>
                    <a:pt x="121" y="273"/>
                    <a:pt x="118" y="273"/>
                    <a:pt x="117" y="274"/>
                  </a:cubicBezTo>
                  <a:cubicBezTo>
                    <a:pt x="117" y="274"/>
                    <a:pt x="117" y="274"/>
                    <a:pt x="116" y="274"/>
                  </a:cubicBezTo>
                  <a:cubicBezTo>
                    <a:pt x="117" y="274"/>
                    <a:pt x="117" y="274"/>
                    <a:pt x="117" y="274"/>
                  </a:cubicBezTo>
                  <a:cubicBezTo>
                    <a:pt x="123" y="271"/>
                    <a:pt x="129" y="271"/>
                    <a:pt x="135" y="267"/>
                  </a:cubicBezTo>
                  <a:cubicBezTo>
                    <a:pt x="135" y="267"/>
                    <a:pt x="135" y="267"/>
                    <a:pt x="135" y="267"/>
                  </a:cubicBezTo>
                  <a:cubicBezTo>
                    <a:pt x="128" y="267"/>
                    <a:pt x="121" y="271"/>
                    <a:pt x="115" y="271"/>
                  </a:cubicBezTo>
                  <a:cubicBezTo>
                    <a:pt x="115" y="271"/>
                    <a:pt x="115" y="271"/>
                    <a:pt x="115" y="271"/>
                  </a:cubicBezTo>
                  <a:cubicBezTo>
                    <a:pt x="118" y="271"/>
                    <a:pt x="122" y="268"/>
                    <a:pt x="125" y="267"/>
                  </a:cubicBezTo>
                  <a:cubicBezTo>
                    <a:pt x="129" y="266"/>
                    <a:pt x="132" y="265"/>
                    <a:pt x="136" y="264"/>
                  </a:cubicBezTo>
                  <a:cubicBezTo>
                    <a:pt x="136" y="266"/>
                    <a:pt x="136" y="268"/>
                    <a:pt x="136" y="270"/>
                  </a:cubicBezTo>
                  <a:close/>
                  <a:moveTo>
                    <a:pt x="134" y="255"/>
                  </a:moveTo>
                  <a:cubicBezTo>
                    <a:pt x="134" y="255"/>
                    <a:pt x="134" y="255"/>
                    <a:pt x="133" y="255"/>
                  </a:cubicBezTo>
                  <a:cubicBezTo>
                    <a:pt x="128" y="256"/>
                    <a:pt x="123" y="258"/>
                    <a:pt x="117" y="259"/>
                  </a:cubicBezTo>
                  <a:cubicBezTo>
                    <a:pt x="119" y="259"/>
                    <a:pt x="122" y="257"/>
                    <a:pt x="124" y="256"/>
                  </a:cubicBezTo>
                  <a:cubicBezTo>
                    <a:pt x="127" y="255"/>
                    <a:pt x="129" y="254"/>
                    <a:pt x="131" y="253"/>
                  </a:cubicBezTo>
                  <a:cubicBezTo>
                    <a:pt x="132" y="253"/>
                    <a:pt x="132" y="252"/>
                    <a:pt x="131" y="253"/>
                  </a:cubicBezTo>
                  <a:cubicBezTo>
                    <a:pt x="129" y="253"/>
                    <a:pt x="127" y="253"/>
                    <a:pt x="124" y="254"/>
                  </a:cubicBezTo>
                  <a:cubicBezTo>
                    <a:pt x="123" y="254"/>
                    <a:pt x="120" y="255"/>
                    <a:pt x="118" y="255"/>
                  </a:cubicBezTo>
                  <a:cubicBezTo>
                    <a:pt x="118" y="255"/>
                    <a:pt x="118" y="255"/>
                    <a:pt x="118" y="255"/>
                  </a:cubicBezTo>
                  <a:cubicBezTo>
                    <a:pt x="122" y="253"/>
                    <a:pt x="127" y="252"/>
                    <a:pt x="131" y="250"/>
                  </a:cubicBezTo>
                  <a:cubicBezTo>
                    <a:pt x="132" y="250"/>
                    <a:pt x="132" y="250"/>
                    <a:pt x="132" y="249"/>
                  </a:cubicBezTo>
                  <a:cubicBezTo>
                    <a:pt x="132" y="249"/>
                    <a:pt x="132" y="249"/>
                    <a:pt x="132" y="249"/>
                  </a:cubicBezTo>
                  <a:cubicBezTo>
                    <a:pt x="132" y="251"/>
                    <a:pt x="133" y="253"/>
                    <a:pt x="134" y="255"/>
                  </a:cubicBezTo>
                  <a:close/>
                  <a:moveTo>
                    <a:pt x="242" y="178"/>
                  </a:moveTo>
                  <a:cubicBezTo>
                    <a:pt x="227" y="213"/>
                    <a:pt x="195" y="235"/>
                    <a:pt x="159" y="243"/>
                  </a:cubicBezTo>
                  <a:cubicBezTo>
                    <a:pt x="148" y="245"/>
                    <a:pt x="136" y="246"/>
                    <a:pt x="125" y="246"/>
                  </a:cubicBezTo>
                  <a:cubicBezTo>
                    <a:pt x="111" y="246"/>
                    <a:pt x="95" y="245"/>
                    <a:pt x="82" y="239"/>
                  </a:cubicBezTo>
                  <a:cubicBezTo>
                    <a:pt x="84" y="236"/>
                    <a:pt x="85" y="233"/>
                    <a:pt x="86" y="231"/>
                  </a:cubicBezTo>
                  <a:cubicBezTo>
                    <a:pt x="106" y="238"/>
                    <a:pt x="128" y="240"/>
                    <a:pt x="149" y="236"/>
                  </a:cubicBezTo>
                  <a:cubicBezTo>
                    <a:pt x="202" y="226"/>
                    <a:pt x="243" y="180"/>
                    <a:pt x="243" y="126"/>
                  </a:cubicBezTo>
                  <a:cubicBezTo>
                    <a:pt x="243" y="81"/>
                    <a:pt x="215" y="42"/>
                    <a:pt x="176" y="24"/>
                  </a:cubicBezTo>
                  <a:cubicBezTo>
                    <a:pt x="177" y="22"/>
                    <a:pt x="180" y="18"/>
                    <a:pt x="182" y="15"/>
                  </a:cubicBezTo>
                  <a:cubicBezTo>
                    <a:pt x="196" y="22"/>
                    <a:pt x="209" y="30"/>
                    <a:pt x="220" y="41"/>
                  </a:cubicBezTo>
                  <a:cubicBezTo>
                    <a:pt x="231" y="53"/>
                    <a:pt x="239" y="68"/>
                    <a:pt x="245" y="83"/>
                  </a:cubicBezTo>
                  <a:cubicBezTo>
                    <a:pt x="258" y="114"/>
                    <a:pt x="256" y="148"/>
                    <a:pt x="242" y="178"/>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37"/>
            <p:cNvSpPr>
              <a:spLocks noEditPoints="1"/>
            </p:cNvSpPr>
            <p:nvPr/>
          </p:nvSpPr>
          <p:spPr bwMode="auto">
            <a:xfrm>
              <a:off x="6761408" y="-299016"/>
              <a:ext cx="1090613" cy="1152525"/>
            </a:xfrm>
            <a:custGeom>
              <a:avLst/>
              <a:gdLst>
                <a:gd name="T0" fmla="*/ 136 w 257"/>
                <a:gd name="T1" fmla="*/ 260 h 272"/>
                <a:gd name="T2" fmla="*/ 24 w 257"/>
                <a:gd name="T3" fmla="*/ 84 h 272"/>
                <a:gd name="T4" fmla="*/ 77 w 257"/>
                <a:gd name="T5" fmla="*/ 188 h 272"/>
                <a:gd name="T6" fmla="*/ 30 w 257"/>
                <a:gd name="T7" fmla="*/ 207 h 272"/>
                <a:gd name="T8" fmla="*/ 20 w 257"/>
                <a:gd name="T9" fmla="*/ 190 h 272"/>
                <a:gd name="T10" fmla="*/ 20 w 257"/>
                <a:gd name="T11" fmla="*/ 190 h 272"/>
                <a:gd name="T12" fmla="*/ 20 w 257"/>
                <a:gd name="T13" fmla="*/ 190 h 272"/>
                <a:gd name="T14" fmla="*/ 123 w 257"/>
                <a:gd name="T15" fmla="*/ 41 h 272"/>
                <a:gd name="T16" fmla="*/ 105 w 257"/>
                <a:gd name="T17" fmla="*/ 57 h 272"/>
                <a:gd name="T18" fmla="*/ 154 w 257"/>
                <a:gd name="T19" fmla="*/ 42 h 272"/>
                <a:gd name="T20" fmla="*/ 174 w 257"/>
                <a:gd name="T21" fmla="*/ 57 h 272"/>
                <a:gd name="T22" fmla="*/ 166 w 257"/>
                <a:gd name="T23" fmla="*/ 71 h 272"/>
                <a:gd name="T24" fmla="*/ 119 w 257"/>
                <a:gd name="T25" fmla="*/ 63 h 272"/>
                <a:gd name="T26" fmla="*/ 80 w 257"/>
                <a:gd name="T27" fmla="*/ 84 h 272"/>
                <a:gd name="T28" fmla="*/ 142 w 257"/>
                <a:gd name="T29" fmla="*/ 60 h 272"/>
                <a:gd name="T30" fmla="*/ 143 w 257"/>
                <a:gd name="T31" fmla="*/ 48 h 272"/>
                <a:gd name="T32" fmla="*/ 113 w 257"/>
                <a:gd name="T33" fmla="*/ 60 h 272"/>
                <a:gd name="T34" fmla="*/ 37 w 257"/>
                <a:gd name="T35" fmla="*/ 96 h 272"/>
                <a:gd name="T36" fmla="*/ 14 w 257"/>
                <a:gd name="T37" fmla="*/ 119 h 272"/>
                <a:gd name="T38" fmla="*/ 12 w 257"/>
                <a:gd name="T39" fmla="*/ 132 h 272"/>
                <a:gd name="T40" fmla="*/ 50 w 257"/>
                <a:gd name="T41" fmla="*/ 123 h 272"/>
                <a:gd name="T42" fmla="*/ 189 w 257"/>
                <a:gd name="T43" fmla="*/ 83 h 272"/>
                <a:gd name="T44" fmla="*/ 59 w 257"/>
                <a:gd name="T45" fmla="*/ 132 h 272"/>
                <a:gd name="T46" fmla="*/ 112 w 257"/>
                <a:gd name="T47" fmla="*/ 115 h 272"/>
                <a:gd name="T48" fmla="*/ 227 w 257"/>
                <a:gd name="T49" fmla="*/ 81 h 272"/>
                <a:gd name="T50" fmla="*/ 207 w 257"/>
                <a:gd name="T51" fmla="*/ 92 h 272"/>
                <a:gd name="T52" fmla="*/ 110 w 257"/>
                <a:gd name="T53" fmla="*/ 142 h 272"/>
                <a:gd name="T54" fmla="*/ 235 w 257"/>
                <a:gd name="T55" fmla="*/ 103 h 272"/>
                <a:gd name="T56" fmla="*/ 137 w 257"/>
                <a:gd name="T57" fmla="*/ 153 h 272"/>
                <a:gd name="T58" fmla="*/ 136 w 257"/>
                <a:gd name="T59" fmla="*/ 239 h 272"/>
                <a:gd name="T60" fmla="*/ 221 w 257"/>
                <a:gd name="T61" fmla="*/ 193 h 272"/>
                <a:gd name="T62" fmla="*/ 163 w 257"/>
                <a:gd name="T63" fmla="*/ 218 h 272"/>
                <a:gd name="T64" fmla="*/ 242 w 257"/>
                <a:gd name="T65" fmla="*/ 182 h 272"/>
                <a:gd name="T66" fmla="*/ 161 w 257"/>
                <a:gd name="T67" fmla="*/ 199 h 272"/>
                <a:gd name="T68" fmla="*/ 69 w 257"/>
                <a:gd name="T69" fmla="*/ 247 h 272"/>
                <a:gd name="T70" fmla="*/ 52 w 257"/>
                <a:gd name="T71" fmla="*/ 235 h 272"/>
                <a:gd name="T72" fmla="*/ 209 w 257"/>
                <a:gd name="T73" fmla="*/ 178 h 272"/>
                <a:gd name="T74" fmla="*/ 165 w 257"/>
                <a:gd name="T75" fmla="*/ 189 h 272"/>
                <a:gd name="T76" fmla="*/ 202 w 257"/>
                <a:gd name="T77" fmla="*/ 169 h 272"/>
                <a:gd name="T78" fmla="*/ 245 w 257"/>
                <a:gd name="T79" fmla="*/ 138 h 272"/>
                <a:gd name="T80" fmla="*/ 156 w 257"/>
                <a:gd name="T81" fmla="*/ 177 h 272"/>
                <a:gd name="T82" fmla="*/ 245 w 257"/>
                <a:gd name="T83" fmla="*/ 136 h 272"/>
                <a:gd name="T84" fmla="*/ 44 w 257"/>
                <a:gd name="T85" fmla="*/ 214 h 272"/>
                <a:gd name="T86" fmla="*/ 244 w 257"/>
                <a:gd name="T87" fmla="*/ 128 h 272"/>
                <a:gd name="T88" fmla="*/ 38 w 257"/>
                <a:gd name="T89" fmla="*/ 201 h 272"/>
                <a:gd name="T90" fmla="*/ 92 w 257"/>
                <a:gd name="T91" fmla="*/ 205 h 272"/>
                <a:gd name="T92" fmla="*/ 84 w 257"/>
                <a:gd name="T93" fmla="*/ 253 h 272"/>
                <a:gd name="T94" fmla="*/ 88 w 257"/>
                <a:gd name="T95" fmla="*/ 253 h 272"/>
                <a:gd name="T96" fmla="*/ 223 w 257"/>
                <a:gd name="T97" fmla="*/ 229 h 272"/>
                <a:gd name="T98" fmla="*/ 159 w 257"/>
                <a:gd name="T99" fmla="*/ 256 h 272"/>
                <a:gd name="T100" fmla="*/ 146 w 257"/>
                <a:gd name="T101" fmla="*/ 252 h 272"/>
                <a:gd name="T102" fmla="*/ 229 w 257"/>
                <a:gd name="T103" fmla="*/ 217 h 272"/>
                <a:gd name="T104" fmla="*/ 192 w 257"/>
                <a:gd name="T105" fmla="*/ 255 h 272"/>
                <a:gd name="T106" fmla="*/ 232 w 257"/>
                <a:gd name="T107" fmla="*/ 200 h 272"/>
                <a:gd name="T108" fmla="*/ 123 w 257"/>
                <a:gd name="T109" fmla="*/ 248 h 272"/>
                <a:gd name="T110" fmla="*/ 145 w 257"/>
                <a:gd name="T111" fmla="*/ 136 h 272"/>
                <a:gd name="T112" fmla="*/ 223 w 257"/>
                <a:gd name="T113" fmla="*/ 76 h 272"/>
                <a:gd name="T114" fmla="*/ 201 w 257"/>
                <a:gd name="T115" fmla="*/ 80 h 272"/>
                <a:gd name="T116" fmla="*/ 46 w 257"/>
                <a:gd name="T117" fmla="*/ 133 h 272"/>
                <a:gd name="T118" fmla="*/ 151 w 257"/>
                <a:gd name="T119" fmla="*/ 42 h 272"/>
                <a:gd name="T120" fmla="*/ 37 w 257"/>
                <a:gd name="T121" fmla="*/ 90 h 272"/>
                <a:gd name="T122" fmla="*/ 40 w 257"/>
                <a:gd name="T123" fmla="*/ 76 h 272"/>
                <a:gd name="T124" fmla="*/ 122 w 257"/>
                <a:gd name="T125" fmla="*/ 129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7" h="272">
                  <a:moveTo>
                    <a:pt x="60" y="249"/>
                  </a:moveTo>
                  <a:cubicBezTo>
                    <a:pt x="80" y="262"/>
                    <a:pt x="101" y="260"/>
                    <a:pt x="123" y="255"/>
                  </a:cubicBezTo>
                  <a:cubicBezTo>
                    <a:pt x="121" y="259"/>
                    <a:pt x="120" y="262"/>
                    <a:pt x="118" y="266"/>
                  </a:cubicBezTo>
                  <a:cubicBezTo>
                    <a:pt x="116" y="269"/>
                    <a:pt x="121" y="272"/>
                    <a:pt x="123" y="269"/>
                  </a:cubicBezTo>
                  <a:cubicBezTo>
                    <a:pt x="124" y="268"/>
                    <a:pt x="125" y="266"/>
                    <a:pt x="126" y="265"/>
                  </a:cubicBezTo>
                  <a:cubicBezTo>
                    <a:pt x="126" y="265"/>
                    <a:pt x="126" y="265"/>
                    <a:pt x="126" y="265"/>
                  </a:cubicBezTo>
                  <a:cubicBezTo>
                    <a:pt x="127" y="268"/>
                    <a:pt x="131" y="268"/>
                    <a:pt x="131" y="265"/>
                  </a:cubicBezTo>
                  <a:cubicBezTo>
                    <a:pt x="132" y="265"/>
                    <a:pt x="132" y="265"/>
                    <a:pt x="132" y="265"/>
                  </a:cubicBezTo>
                  <a:cubicBezTo>
                    <a:pt x="133" y="266"/>
                    <a:pt x="137" y="265"/>
                    <a:pt x="137" y="262"/>
                  </a:cubicBezTo>
                  <a:cubicBezTo>
                    <a:pt x="137" y="262"/>
                    <a:pt x="137" y="261"/>
                    <a:pt x="136" y="260"/>
                  </a:cubicBezTo>
                  <a:cubicBezTo>
                    <a:pt x="138" y="260"/>
                    <a:pt x="140" y="258"/>
                    <a:pt x="139" y="256"/>
                  </a:cubicBezTo>
                  <a:cubicBezTo>
                    <a:pt x="157" y="265"/>
                    <a:pt x="178" y="268"/>
                    <a:pt x="197" y="259"/>
                  </a:cubicBezTo>
                  <a:cubicBezTo>
                    <a:pt x="218" y="250"/>
                    <a:pt x="231" y="231"/>
                    <a:pt x="239" y="209"/>
                  </a:cubicBezTo>
                  <a:cubicBezTo>
                    <a:pt x="256" y="169"/>
                    <a:pt x="257" y="118"/>
                    <a:pt x="234" y="80"/>
                  </a:cubicBezTo>
                  <a:cubicBezTo>
                    <a:pt x="215" y="50"/>
                    <a:pt x="179" y="38"/>
                    <a:pt x="145" y="35"/>
                  </a:cubicBezTo>
                  <a:cubicBezTo>
                    <a:pt x="148" y="24"/>
                    <a:pt x="155" y="13"/>
                    <a:pt x="165" y="7"/>
                  </a:cubicBezTo>
                  <a:cubicBezTo>
                    <a:pt x="168" y="5"/>
                    <a:pt x="165" y="0"/>
                    <a:pt x="162" y="2"/>
                  </a:cubicBezTo>
                  <a:cubicBezTo>
                    <a:pt x="150" y="9"/>
                    <a:pt x="143" y="21"/>
                    <a:pt x="139" y="35"/>
                  </a:cubicBezTo>
                  <a:cubicBezTo>
                    <a:pt x="135" y="35"/>
                    <a:pt x="132" y="35"/>
                    <a:pt x="128" y="35"/>
                  </a:cubicBezTo>
                  <a:cubicBezTo>
                    <a:pt x="88" y="36"/>
                    <a:pt x="48" y="50"/>
                    <a:pt x="24" y="84"/>
                  </a:cubicBezTo>
                  <a:cubicBezTo>
                    <a:pt x="1" y="116"/>
                    <a:pt x="0" y="160"/>
                    <a:pt x="16" y="196"/>
                  </a:cubicBezTo>
                  <a:cubicBezTo>
                    <a:pt x="26" y="216"/>
                    <a:pt x="42" y="236"/>
                    <a:pt x="60" y="249"/>
                  </a:cubicBezTo>
                  <a:close/>
                  <a:moveTo>
                    <a:pt x="37" y="218"/>
                  </a:moveTo>
                  <a:cubicBezTo>
                    <a:pt x="52" y="213"/>
                    <a:pt x="66" y="206"/>
                    <a:pt x="81" y="199"/>
                  </a:cubicBezTo>
                  <a:cubicBezTo>
                    <a:pt x="96" y="192"/>
                    <a:pt x="112" y="186"/>
                    <a:pt x="128" y="179"/>
                  </a:cubicBezTo>
                  <a:cubicBezTo>
                    <a:pt x="113" y="186"/>
                    <a:pt x="99" y="193"/>
                    <a:pt x="85" y="201"/>
                  </a:cubicBezTo>
                  <a:cubicBezTo>
                    <a:pt x="71" y="208"/>
                    <a:pt x="54" y="214"/>
                    <a:pt x="43" y="226"/>
                  </a:cubicBezTo>
                  <a:cubicBezTo>
                    <a:pt x="41" y="223"/>
                    <a:pt x="39" y="221"/>
                    <a:pt x="37" y="218"/>
                  </a:cubicBezTo>
                  <a:close/>
                  <a:moveTo>
                    <a:pt x="30" y="207"/>
                  </a:moveTo>
                  <a:cubicBezTo>
                    <a:pt x="46" y="206"/>
                    <a:pt x="63" y="194"/>
                    <a:pt x="77" y="188"/>
                  </a:cubicBezTo>
                  <a:cubicBezTo>
                    <a:pt x="95" y="181"/>
                    <a:pt x="113" y="173"/>
                    <a:pt x="131" y="165"/>
                  </a:cubicBezTo>
                  <a:cubicBezTo>
                    <a:pt x="151" y="156"/>
                    <a:pt x="171" y="147"/>
                    <a:pt x="191" y="139"/>
                  </a:cubicBezTo>
                  <a:cubicBezTo>
                    <a:pt x="201" y="134"/>
                    <a:pt x="212" y="131"/>
                    <a:pt x="223" y="127"/>
                  </a:cubicBezTo>
                  <a:cubicBezTo>
                    <a:pt x="223" y="127"/>
                    <a:pt x="222" y="127"/>
                    <a:pt x="222" y="127"/>
                  </a:cubicBezTo>
                  <a:cubicBezTo>
                    <a:pt x="212" y="132"/>
                    <a:pt x="201" y="136"/>
                    <a:pt x="191" y="141"/>
                  </a:cubicBezTo>
                  <a:cubicBezTo>
                    <a:pt x="173" y="148"/>
                    <a:pt x="156" y="155"/>
                    <a:pt x="138" y="163"/>
                  </a:cubicBezTo>
                  <a:cubicBezTo>
                    <a:pt x="120" y="170"/>
                    <a:pt x="103" y="179"/>
                    <a:pt x="85" y="188"/>
                  </a:cubicBezTo>
                  <a:cubicBezTo>
                    <a:pt x="77" y="193"/>
                    <a:pt x="69" y="198"/>
                    <a:pt x="61" y="203"/>
                  </a:cubicBezTo>
                  <a:cubicBezTo>
                    <a:pt x="53" y="208"/>
                    <a:pt x="44" y="211"/>
                    <a:pt x="36" y="216"/>
                  </a:cubicBezTo>
                  <a:cubicBezTo>
                    <a:pt x="34" y="213"/>
                    <a:pt x="32" y="210"/>
                    <a:pt x="30" y="207"/>
                  </a:cubicBezTo>
                  <a:close/>
                  <a:moveTo>
                    <a:pt x="25" y="199"/>
                  </a:moveTo>
                  <a:cubicBezTo>
                    <a:pt x="30" y="198"/>
                    <a:pt x="35" y="195"/>
                    <a:pt x="41" y="193"/>
                  </a:cubicBezTo>
                  <a:cubicBezTo>
                    <a:pt x="49" y="189"/>
                    <a:pt x="58" y="186"/>
                    <a:pt x="67" y="182"/>
                  </a:cubicBezTo>
                  <a:cubicBezTo>
                    <a:pt x="88" y="173"/>
                    <a:pt x="109" y="165"/>
                    <a:pt x="130" y="157"/>
                  </a:cubicBezTo>
                  <a:cubicBezTo>
                    <a:pt x="133" y="156"/>
                    <a:pt x="136" y="155"/>
                    <a:pt x="139" y="154"/>
                  </a:cubicBezTo>
                  <a:cubicBezTo>
                    <a:pt x="137" y="155"/>
                    <a:pt x="135" y="155"/>
                    <a:pt x="133" y="156"/>
                  </a:cubicBezTo>
                  <a:cubicBezTo>
                    <a:pt x="115" y="164"/>
                    <a:pt x="97" y="171"/>
                    <a:pt x="79" y="179"/>
                  </a:cubicBezTo>
                  <a:cubicBezTo>
                    <a:pt x="62" y="188"/>
                    <a:pt x="44" y="195"/>
                    <a:pt x="28" y="205"/>
                  </a:cubicBezTo>
                  <a:cubicBezTo>
                    <a:pt x="27" y="203"/>
                    <a:pt x="26" y="201"/>
                    <a:pt x="25" y="199"/>
                  </a:cubicBezTo>
                  <a:close/>
                  <a:moveTo>
                    <a:pt x="20" y="190"/>
                  </a:moveTo>
                  <a:cubicBezTo>
                    <a:pt x="21" y="190"/>
                    <a:pt x="21" y="190"/>
                    <a:pt x="21" y="190"/>
                  </a:cubicBezTo>
                  <a:cubicBezTo>
                    <a:pt x="29" y="189"/>
                    <a:pt x="36" y="184"/>
                    <a:pt x="43" y="181"/>
                  </a:cubicBezTo>
                  <a:cubicBezTo>
                    <a:pt x="53" y="176"/>
                    <a:pt x="63" y="172"/>
                    <a:pt x="74" y="168"/>
                  </a:cubicBezTo>
                  <a:cubicBezTo>
                    <a:pt x="93" y="160"/>
                    <a:pt x="112" y="151"/>
                    <a:pt x="131" y="143"/>
                  </a:cubicBezTo>
                  <a:cubicBezTo>
                    <a:pt x="134" y="142"/>
                    <a:pt x="137" y="141"/>
                    <a:pt x="140" y="140"/>
                  </a:cubicBezTo>
                  <a:cubicBezTo>
                    <a:pt x="134" y="143"/>
                    <a:pt x="129" y="145"/>
                    <a:pt x="123" y="148"/>
                  </a:cubicBezTo>
                  <a:cubicBezTo>
                    <a:pt x="105" y="156"/>
                    <a:pt x="86" y="163"/>
                    <a:pt x="68" y="171"/>
                  </a:cubicBezTo>
                  <a:cubicBezTo>
                    <a:pt x="60" y="175"/>
                    <a:pt x="52" y="180"/>
                    <a:pt x="45" y="185"/>
                  </a:cubicBezTo>
                  <a:cubicBezTo>
                    <a:pt x="38" y="189"/>
                    <a:pt x="30" y="191"/>
                    <a:pt x="24" y="197"/>
                  </a:cubicBezTo>
                  <a:cubicBezTo>
                    <a:pt x="22" y="195"/>
                    <a:pt x="21" y="192"/>
                    <a:pt x="20" y="190"/>
                  </a:cubicBezTo>
                  <a:close/>
                  <a:moveTo>
                    <a:pt x="37" y="174"/>
                  </a:moveTo>
                  <a:cubicBezTo>
                    <a:pt x="48" y="169"/>
                    <a:pt x="61" y="165"/>
                    <a:pt x="72" y="160"/>
                  </a:cubicBezTo>
                  <a:cubicBezTo>
                    <a:pt x="102" y="148"/>
                    <a:pt x="131" y="134"/>
                    <a:pt x="161" y="122"/>
                  </a:cubicBezTo>
                  <a:cubicBezTo>
                    <a:pt x="173" y="118"/>
                    <a:pt x="184" y="114"/>
                    <a:pt x="196" y="109"/>
                  </a:cubicBezTo>
                  <a:cubicBezTo>
                    <a:pt x="192" y="111"/>
                    <a:pt x="189" y="112"/>
                    <a:pt x="186" y="114"/>
                  </a:cubicBezTo>
                  <a:cubicBezTo>
                    <a:pt x="166" y="124"/>
                    <a:pt x="145" y="132"/>
                    <a:pt x="125" y="140"/>
                  </a:cubicBezTo>
                  <a:cubicBezTo>
                    <a:pt x="107" y="147"/>
                    <a:pt x="90" y="155"/>
                    <a:pt x="73" y="164"/>
                  </a:cubicBezTo>
                  <a:cubicBezTo>
                    <a:pt x="66" y="168"/>
                    <a:pt x="57" y="170"/>
                    <a:pt x="49" y="174"/>
                  </a:cubicBezTo>
                  <a:cubicBezTo>
                    <a:pt x="39" y="178"/>
                    <a:pt x="30" y="183"/>
                    <a:pt x="21" y="189"/>
                  </a:cubicBezTo>
                  <a:cubicBezTo>
                    <a:pt x="20" y="189"/>
                    <a:pt x="20" y="189"/>
                    <a:pt x="20" y="190"/>
                  </a:cubicBezTo>
                  <a:cubicBezTo>
                    <a:pt x="19" y="188"/>
                    <a:pt x="19" y="186"/>
                    <a:pt x="18" y="184"/>
                  </a:cubicBezTo>
                  <a:cubicBezTo>
                    <a:pt x="24" y="181"/>
                    <a:pt x="31" y="177"/>
                    <a:pt x="37" y="174"/>
                  </a:cubicBezTo>
                  <a:close/>
                  <a:moveTo>
                    <a:pt x="123" y="41"/>
                  </a:moveTo>
                  <a:cubicBezTo>
                    <a:pt x="92" y="54"/>
                    <a:pt x="62" y="71"/>
                    <a:pt x="32" y="86"/>
                  </a:cubicBezTo>
                  <a:cubicBezTo>
                    <a:pt x="31" y="86"/>
                    <a:pt x="30" y="87"/>
                    <a:pt x="29" y="87"/>
                  </a:cubicBezTo>
                  <a:cubicBezTo>
                    <a:pt x="30" y="87"/>
                    <a:pt x="30" y="86"/>
                    <a:pt x="30" y="86"/>
                  </a:cubicBezTo>
                  <a:cubicBezTo>
                    <a:pt x="34" y="83"/>
                    <a:pt x="37" y="81"/>
                    <a:pt x="40" y="79"/>
                  </a:cubicBezTo>
                  <a:cubicBezTo>
                    <a:pt x="48" y="74"/>
                    <a:pt x="56" y="70"/>
                    <a:pt x="64" y="65"/>
                  </a:cubicBezTo>
                  <a:cubicBezTo>
                    <a:pt x="80" y="57"/>
                    <a:pt x="96" y="50"/>
                    <a:pt x="112" y="42"/>
                  </a:cubicBezTo>
                  <a:cubicBezTo>
                    <a:pt x="116" y="41"/>
                    <a:pt x="119" y="41"/>
                    <a:pt x="123" y="41"/>
                  </a:cubicBezTo>
                  <a:close/>
                  <a:moveTo>
                    <a:pt x="28" y="89"/>
                  </a:moveTo>
                  <a:cubicBezTo>
                    <a:pt x="43" y="83"/>
                    <a:pt x="58" y="74"/>
                    <a:pt x="72" y="67"/>
                  </a:cubicBezTo>
                  <a:cubicBezTo>
                    <a:pt x="81" y="62"/>
                    <a:pt x="90" y="58"/>
                    <a:pt x="99" y="53"/>
                  </a:cubicBezTo>
                  <a:cubicBezTo>
                    <a:pt x="102" y="52"/>
                    <a:pt x="105" y="50"/>
                    <a:pt x="108" y="49"/>
                  </a:cubicBezTo>
                  <a:cubicBezTo>
                    <a:pt x="79" y="64"/>
                    <a:pt x="51" y="81"/>
                    <a:pt x="23" y="98"/>
                  </a:cubicBezTo>
                  <a:cubicBezTo>
                    <a:pt x="24" y="95"/>
                    <a:pt x="26" y="92"/>
                    <a:pt x="28" y="89"/>
                  </a:cubicBezTo>
                  <a:close/>
                  <a:moveTo>
                    <a:pt x="21" y="102"/>
                  </a:moveTo>
                  <a:cubicBezTo>
                    <a:pt x="28" y="99"/>
                    <a:pt x="34" y="95"/>
                    <a:pt x="41" y="90"/>
                  </a:cubicBezTo>
                  <a:cubicBezTo>
                    <a:pt x="51" y="84"/>
                    <a:pt x="61" y="79"/>
                    <a:pt x="72" y="74"/>
                  </a:cubicBezTo>
                  <a:cubicBezTo>
                    <a:pt x="83" y="68"/>
                    <a:pt x="94" y="62"/>
                    <a:pt x="105" y="57"/>
                  </a:cubicBezTo>
                  <a:cubicBezTo>
                    <a:pt x="95" y="62"/>
                    <a:pt x="85" y="68"/>
                    <a:pt x="75" y="73"/>
                  </a:cubicBezTo>
                  <a:cubicBezTo>
                    <a:pt x="64" y="79"/>
                    <a:pt x="53" y="84"/>
                    <a:pt x="42" y="91"/>
                  </a:cubicBezTo>
                  <a:cubicBezTo>
                    <a:pt x="36" y="94"/>
                    <a:pt x="30" y="98"/>
                    <a:pt x="24" y="101"/>
                  </a:cubicBezTo>
                  <a:cubicBezTo>
                    <a:pt x="23" y="101"/>
                    <a:pt x="22" y="102"/>
                    <a:pt x="20" y="102"/>
                  </a:cubicBezTo>
                  <a:cubicBezTo>
                    <a:pt x="21" y="102"/>
                    <a:pt x="21" y="102"/>
                    <a:pt x="21" y="102"/>
                  </a:cubicBezTo>
                  <a:close/>
                  <a:moveTo>
                    <a:pt x="154" y="42"/>
                  </a:moveTo>
                  <a:cubicBezTo>
                    <a:pt x="159" y="43"/>
                    <a:pt x="163" y="43"/>
                    <a:pt x="168" y="44"/>
                  </a:cubicBezTo>
                  <a:cubicBezTo>
                    <a:pt x="159" y="48"/>
                    <a:pt x="150" y="52"/>
                    <a:pt x="142" y="57"/>
                  </a:cubicBezTo>
                  <a:cubicBezTo>
                    <a:pt x="142" y="54"/>
                    <a:pt x="142" y="52"/>
                    <a:pt x="142" y="49"/>
                  </a:cubicBezTo>
                  <a:cubicBezTo>
                    <a:pt x="146" y="47"/>
                    <a:pt x="150" y="45"/>
                    <a:pt x="154" y="42"/>
                  </a:cubicBezTo>
                  <a:cubicBezTo>
                    <a:pt x="154" y="42"/>
                    <a:pt x="154" y="42"/>
                    <a:pt x="154" y="42"/>
                  </a:cubicBezTo>
                  <a:close/>
                  <a:moveTo>
                    <a:pt x="198" y="56"/>
                  </a:moveTo>
                  <a:cubicBezTo>
                    <a:pt x="169" y="68"/>
                    <a:pt x="140" y="81"/>
                    <a:pt x="111" y="93"/>
                  </a:cubicBezTo>
                  <a:cubicBezTo>
                    <a:pt x="83" y="105"/>
                    <a:pt x="57" y="118"/>
                    <a:pt x="30" y="132"/>
                  </a:cubicBezTo>
                  <a:cubicBezTo>
                    <a:pt x="24" y="135"/>
                    <a:pt x="16" y="138"/>
                    <a:pt x="12" y="141"/>
                  </a:cubicBezTo>
                  <a:cubicBezTo>
                    <a:pt x="17" y="137"/>
                    <a:pt x="23" y="133"/>
                    <a:pt x="29" y="130"/>
                  </a:cubicBezTo>
                  <a:cubicBezTo>
                    <a:pt x="42" y="122"/>
                    <a:pt x="56" y="114"/>
                    <a:pt x="70" y="108"/>
                  </a:cubicBezTo>
                  <a:cubicBezTo>
                    <a:pt x="94" y="95"/>
                    <a:pt x="120" y="84"/>
                    <a:pt x="145" y="71"/>
                  </a:cubicBezTo>
                  <a:cubicBezTo>
                    <a:pt x="155" y="70"/>
                    <a:pt x="165" y="67"/>
                    <a:pt x="175" y="63"/>
                  </a:cubicBezTo>
                  <a:cubicBezTo>
                    <a:pt x="179" y="62"/>
                    <a:pt x="177" y="56"/>
                    <a:pt x="174" y="57"/>
                  </a:cubicBezTo>
                  <a:cubicBezTo>
                    <a:pt x="170" y="59"/>
                    <a:pt x="167" y="60"/>
                    <a:pt x="164" y="61"/>
                  </a:cubicBezTo>
                  <a:cubicBezTo>
                    <a:pt x="165" y="60"/>
                    <a:pt x="166" y="60"/>
                    <a:pt x="168" y="59"/>
                  </a:cubicBezTo>
                  <a:cubicBezTo>
                    <a:pt x="168" y="59"/>
                    <a:pt x="169" y="58"/>
                    <a:pt x="169" y="58"/>
                  </a:cubicBezTo>
                  <a:cubicBezTo>
                    <a:pt x="173" y="56"/>
                    <a:pt x="176" y="54"/>
                    <a:pt x="180" y="52"/>
                  </a:cubicBezTo>
                  <a:cubicBezTo>
                    <a:pt x="182" y="52"/>
                    <a:pt x="183" y="51"/>
                    <a:pt x="183" y="50"/>
                  </a:cubicBezTo>
                  <a:cubicBezTo>
                    <a:pt x="183" y="50"/>
                    <a:pt x="184" y="50"/>
                    <a:pt x="184" y="49"/>
                  </a:cubicBezTo>
                  <a:cubicBezTo>
                    <a:pt x="189" y="51"/>
                    <a:pt x="194" y="53"/>
                    <a:pt x="198" y="56"/>
                  </a:cubicBezTo>
                  <a:close/>
                  <a:moveTo>
                    <a:pt x="199" y="56"/>
                  </a:moveTo>
                  <a:cubicBezTo>
                    <a:pt x="199" y="56"/>
                    <a:pt x="198" y="57"/>
                    <a:pt x="197" y="58"/>
                  </a:cubicBezTo>
                  <a:cubicBezTo>
                    <a:pt x="187" y="64"/>
                    <a:pt x="177" y="67"/>
                    <a:pt x="166" y="71"/>
                  </a:cubicBezTo>
                  <a:cubicBezTo>
                    <a:pt x="170" y="69"/>
                    <a:pt x="174" y="68"/>
                    <a:pt x="178" y="66"/>
                  </a:cubicBezTo>
                  <a:cubicBezTo>
                    <a:pt x="183" y="64"/>
                    <a:pt x="187" y="62"/>
                    <a:pt x="192" y="60"/>
                  </a:cubicBezTo>
                  <a:cubicBezTo>
                    <a:pt x="193" y="59"/>
                    <a:pt x="198" y="57"/>
                    <a:pt x="199" y="56"/>
                  </a:cubicBezTo>
                  <a:cubicBezTo>
                    <a:pt x="199" y="56"/>
                    <a:pt x="199" y="56"/>
                    <a:pt x="199" y="56"/>
                  </a:cubicBezTo>
                  <a:close/>
                  <a:moveTo>
                    <a:pt x="128" y="71"/>
                  </a:moveTo>
                  <a:cubicBezTo>
                    <a:pt x="131" y="71"/>
                    <a:pt x="135" y="71"/>
                    <a:pt x="138" y="71"/>
                  </a:cubicBezTo>
                  <a:cubicBezTo>
                    <a:pt x="112" y="83"/>
                    <a:pt x="86" y="94"/>
                    <a:pt x="60" y="106"/>
                  </a:cubicBezTo>
                  <a:cubicBezTo>
                    <a:pt x="82" y="95"/>
                    <a:pt x="104" y="84"/>
                    <a:pt x="126" y="72"/>
                  </a:cubicBezTo>
                  <a:cubicBezTo>
                    <a:pt x="126" y="71"/>
                    <a:pt x="127" y="71"/>
                    <a:pt x="128" y="71"/>
                  </a:cubicBezTo>
                  <a:close/>
                  <a:moveTo>
                    <a:pt x="119" y="63"/>
                  </a:moveTo>
                  <a:cubicBezTo>
                    <a:pt x="125" y="60"/>
                    <a:pt x="131" y="56"/>
                    <a:pt x="136" y="53"/>
                  </a:cubicBezTo>
                  <a:cubicBezTo>
                    <a:pt x="136" y="55"/>
                    <a:pt x="136" y="57"/>
                    <a:pt x="136" y="59"/>
                  </a:cubicBezTo>
                  <a:cubicBezTo>
                    <a:pt x="133" y="61"/>
                    <a:pt x="129" y="63"/>
                    <a:pt x="126" y="64"/>
                  </a:cubicBezTo>
                  <a:cubicBezTo>
                    <a:pt x="124" y="64"/>
                    <a:pt x="122" y="63"/>
                    <a:pt x="119" y="63"/>
                  </a:cubicBezTo>
                  <a:close/>
                  <a:moveTo>
                    <a:pt x="118" y="68"/>
                  </a:moveTo>
                  <a:cubicBezTo>
                    <a:pt x="108" y="73"/>
                    <a:pt x="99" y="78"/>
                    <a:pt x="90" y="82"/>
                  </a:cubicBezTo>
                  <a:cubicBezTo>
                    <a:pt x="67" y="93"/>
                    <a:pt x="43" y="104"/>
                    <a:pt x="21" y="117"/>
                  </a:cubicBezTo>
                  <a:cubicBezTo>
                    <a:pt x="21" y="117"/>
                    <a:pt x="21" y="117"/>
                    <a:pt x="21" y="117"/>
                  </a:cubicBezTo>
                  <a:cubicBezTo>
                    <a:pt x="28" y="113"/>
                    <a:pt x="34" y="109"/>
                    <a:pt x="41" y="106"/>
                  </a:cubicBezTo>
                  <a:cubicBezTo>
                    <a:pt x="53" y="99"/>
                    <a:pt x="67" y="91"/>
                    <a:pt x="80" y="84"/>
                  </a:cubicBezTo>
                  <a:cubicBezTo>
                    <a:pt x="91" y="79"/>
                    <a:pt x="102" y="73"/>
                    <a:pt x="112" y="67"/>
                  </a:cubicBezTo>
                  <a:cubicBezTo>
                    <a:pt x="114" y="67"/>
                    <a:pt x="116" y="68"/>
                    <a:pt x="118" y="68"/>
                  </a:cubicBezTo>
                  <a:close/>
                  <a:moveTo>
                    <a:pt x="136" y="61"/>
                  </a:moveTo>
                  <a:cubicBezTo>
                    <a:pt x="136" y="62"/>
                    <a:pt x="136" y="63"/>
                    <a:pt x="136" y="64"/>
                  </a:cubicBezTo>
                  <a:cubicBezTo>
                    <a:pt x="136" y="64"/>
                    <a:pt x="135" y="65"/>
                    <a:pt x="134" y="65"/>
                  </a:cubicBezTo>
                  <a:cubicBezTo>
                    <a:pt x="132" y="65"/>
                    <a:pt x="130" y="65"/>
                    <a:pt x="128" y="65"/>
                  </a:cubicBezTo>
                  <a:cubicBezTo>
                    <a:pt x="131" y="64"/>
                    <a:pt x="134" y="62"/>
                    <a:pt x="136" y="61"/>
                  </a:cubicBezTo>
                  <a:close/>
                  <a:moveTo>
                    <a:pt x="142" y="58"/>
                  </a:moveTo>
                  <a:cubicBezTo>
                    <a:pt x="150" y="54"/>
                    <a:pt x="157" y="51"/>
                    <a:pt x="165" y="47"/>
                  </a:cubicBezTo>
                  <a:cubicBezTo>
                    <a:pt x="157" y="51"/>
                    <a:pt x="150" y="56"/>
                    <a:pt x="142" y="60"/>
                  </a:cubicBezTo>
                  <a:cubicBezTo>
                    <a:pt x="142" y="60"/>
                    <a:pt x="142" y="59"/>
                    <a:pt x="142" y="58"/>
                  </a:cubicBezTo>
                  <a:close/>
                  <a:moveTo>
                    <a:pt x="167" y="57"/>
                  </a:moveTo>
                  <a:cubicBezTo>
                    <a:pt x="163" y="59"/>
                    <a:pt x="159" y="61"/>
                    <a:pt x="155" y="63"/>
                  </a:cubicBezTo>
                  <a:cubicBezTo>
                    <a:pt x="151" y="64"/>
                    <a:pt x="147" y="65"/>
                    <a:pt x="142" y="65"/>
                  </a:cubicBezTo>
                  <a:cubicBezTo>
                    <a:pt x="142" y="64"/>
                    <a:pt x="142" y="64"/>
                    <a:pt x="142" y="63"/>
                  </a:cubicBezTo>
                  <a:cubicBezTo>
                    <a:pt x="152" y="58"/>
                    <a:pt x="161" y="52"/>
                    <a:pt x="169" y="45"/>
                  </a:cubicBezTo>
                  <a:cubicBezTo>
                    <a:pt x="169" y="45"/>
                    <a:pt x="169" y="45"/>
                    <a:pt x="169" y="45"/>
                  </a:cubicBezTo>
                  <a:cubicBezTo>
                    <a:pt x="173" y="46"/>
                    <a:pt x="178" y="47"/>
                    <a:pt x="182" y="49"/>
                  </a:cubicBezTo>
                  <a:cubicBezTo>
                    <a:pt x="177" y="52"/>
                    <a:pt x="172" y="54"/>
                    <a:pt x="167" y="57"/>
                  </a:cubicBezTo>
                  <a:close/>
                  <a:moveTo>
                    <a:pt x="143" y="48"/>
                  </a:moveTo>
                  <a:cubicBezTo>
                    <a:pt x="143" y="48"/>
                    <a:pt x="143" y="47"/>
                    <a:pt x="143" y="47"/>
                  </a:cubicBezTo>
                  <a:cubicBezTo>
                    <a:pt x="145" y="46"/>
                    <a:pt x="148" y="44"/>
                    <a:pt x="150" y="43"/>
                  </a:cubicBezTo>
                  <a:cubicBezTo>
                    <a:pt x="148" y="44"/>
                    <a:pt x="145" y="46"/>
                    <a:pt x="143" y="48"/>
                  </a:cubicBezTo>
                  <a:close/>
                  <a:moveTo>
                    <a:pt x="136" y="51"/>
                  </a:moveTo>
                  <a:cubicBezTo>
                    <a:pt x="130" y="55"/>
                    <a:pt x="124" y="59"/>
                    <a:pt x="118" y="62"/>
                  </a:cubicBezTo>
                  <a:cubicBezTo>
                    <a:pt x="117" y="62"/>
                    <a:pt x="116" y="62"/>
                    <a:pt x="116" y="62"/>
                  </a:cubicBezTo>
                  <a:cubicBezTo>
                    <a:pt x="123" y="58"/>
                    <a:pt x="130" y="55"/>
                    <a:pt x="136" y="51"/>
                  </a:cubicBezTo>
                  <a:cubicBezTo>
                    <a:pt x="136" y="51"/>
                    <a:pt x="136" y="51"/>
                    <a:pt x="136" y="51"/>
                  </a:cubicBezTo>
                  <a:close/>
                  <a:moveTo>
                    <a:pt x="124" y="55"/>
                  </a:moveTo>
                  <a:cubicBezTo>
                    <a:pt x="120" y="57"/>
                    <a:pt x="117" y="59"/>
                    <a:pt x="113" y="60"/>
                  </a:cubicBezTo>
                  <a:cubicBezTo>
                    <a:pt x="112" y="60"/>
                    <a:pt x="110" y="59"/>
                    <a:pt x="109" y="59"/>
                  </a:cubicBezTo>
                  <a:cubicBezTo>
                    <a:pt x="106" y="57"/>
                    <a:pt x="103" y="62"/>
                    <a:pt x="106" y="64"/>
                  </a:cubicBezTo>
                  <a:cubicBezTo>
                    <a:pt x="106" y="64"/>
                    <a:pt x="106" y="64"/>
                    <a:pt x="106" y="64"/>
                  </a:cubicBezTo>
                  <a:cubicBezTo>
                    <a:pt x="100" y="67"/>
                    <a:pt x="94" y="70"/>
                    <a:pt x="88" y="72"/>
                  </a:cubicBezTo>
                  <a:cubicBezTo>
                    <a:pt x="77" y="78"/>
                    <a:pt x="66" y="83"/>
                    <a:pt x="54" y="88"/>
                  </a:cubicBezTo>
                  <a:cubicBezTo>
                    <a:pt x="43" y="94"/>
                    <a:pt x="32" y="101"/>
                    <a:pt x="20" y="104"/>
                  </a:cubicBezTo>
                  <a:cubicBezTo>
                    <a:pt x="20" y="104"/>
                    <a:pt x="20" y="105"/>
                    <a:pt x="19" y="105"/>
                  </a:cubicBezTo>
                  <a:cubicBezTo>
                    <a:pt x="20" y="104"/>
                    <a:pt x="20" y="104"/>
                    <a:pt x="20" y="104"/>
                  </a:cubicBezTo>
                  <a:cubicBezTo>
                    <a:pt x="21" y="103"/>
                    <a:pt x="24" y="103"/>
                    <a:pt x="24" y="102"/>
                  </a:cubicBezTo>
                  <a:cubicBezTo>
                    <a:pt x="29" y="101"/>
                    <a:pt x="33" y="98"/>
                    <a:pt x="37" y="96"/>
                  </a:cubicBezTo>
                  <a:cubicBezTo>
                    <a:pt x="49" y="89"/>
                    <a:pt x="60" y="83"/>
                    <a:pt x="72" y="76"/>
                  </a:cubicBezTo>
                  <a:cubicBezTo>
                    <a:pt x="94" y="65"/>
                    <a:pt x="115" y="52"/>
                    <a:pt x="138" y="41"/>
                  </a:cubicBezTo>
                  <a:cubicBezTo>
                    <a:pt x="137" y="44"/>
                    <a:pt x="137" y="46"/>
                    <a:pt x="137" y="48"/>
                  </a:cubicBezTo>
                  <a:cubicBezTo>
                    <a:pt x="132" y="50"/>
                    <a:pt x="128" y="53"/>
                    <a:pt x="124" y="55"/>
                  </a:cubicBezTo>
                  <a:close/>
                  <a:moveTo>
                    <a:pt x="19" y="106"/>
                  </a:moveTo>
                  <a:cubicBezTo>
                    <a:pt x="26" y="104"/>
                    <a:pt x="32" y="101"/>
                    <a:pt x="39" y="98"/>
                  </a:cubicBezTo>
                  <a:cubicBezTo>
                    <a:pt x="51" y="91"/>
                    <a:pt x="63" y="86"/>
                    <a:pt x="75" y="80"/>
                  </a:cubicBezTo>
                  <a:cubicBezTo>
                    <a:pt x="86" y="75"/>
                    <a:pt x="97" y="70"/>
                    <a:pt x="108" y="65"/>
                  </a:cubicBezTo>
                  <a:cubicBezTo>
                    <a:pt x="109" y="65"/>
                    <a:pt x="110" y="66"/>
                    <a:pt x="111" y="66"/>
                  </a:cubicBezTo>
                  <a:cubicBezTo>
                    <a:pt x="79" y="84"/>
                    <a:pt x="46" y="100"/>
                    <a:pt x="14" y="119"/>
                  </a:cubicBezTo>
                  <a:cubicBezTo>
                    <a:pt x="15" y="115"/>
                    <a:pt x="17" y="110"/>
                    <a:pt x="19" y="106"/>
                  </a:cubicBezTo>
                  <a:close/>
                  <a:moveTo>
                    <a:pt x="13" y="123"/>
                  </a:moveTo>
                  <a:cubicBezTo>
                    <a:pt x="23" y="119"/>
                    <a:pt x="32" y="112"/>
                    <a:pt x="41" y="108"/>
                  </a:cubicBezTo>
                  <a:cubicBezTo>
                    <a:pt x="54" y="101"/>
                    <a:pt x="67" y="94"/>
                    <a:pt x="80" y="88"/>
                  </a:cubicBezTo>
                  <a:cubicBezTo>
                    <a:pt x="93" y="82"/>
                    <a:pt x="107" y="75"/>
                    <a:pt x="120" y="69"/>
                  </a:cubicBezTo>
                  <a:cubicBezTo>
                    <a:pt x="121" y="69"/>
                    <a:pt x="123" y="70"/>
                    <a:pt x="125" y="70"/>
                  </a:cubicBezTo>
                  <a:cubicBezTo>
                    <a:pt x="113" y="77"/>
                    <a:pt x="101" y="83"/>
                    <a:pt x="88" y="89"/>
                  </a:cubicBezTo>
                  <a:cubicBezTo>
                    <a:pt x="70" y="99"/>
                    <a:pt x="52" y="109"/>
                    <a:pt x="33" y="119"/>
                  </a:cubicBezTo>
                  <a:cubicBezTo>
                    <a:pt x="29" y="122"/>
                    <a:pt x="25" y="124"/>
                    <a:pt x="22" y="126"/>
                  </a:cubicBezTo>
                  <a:cubicBezTo>
                    <a:pt x="18" y="128"/>
                    <a:pt x="15" y="130"/>
                    <a:pt x="12" y="132"/>
                  </a:cubicBezTo>
                  <a:cubicBezTo>
                    <a:pt x="12" y="129"/>
                    <a:pt x="13" y="126"/>
                    <a:pt x="13" y="123"/>
                  </a:cubicBezTo>
                  <a:close/>
                  <a:moveTo>
                    <a:pt x="24" y="127"/>
                  </a:moveTo>
                  <a:cubicBezTo>
                    <a:pt x="31" y="123"/>
                    <a:pt x="38" y="119"/>
                    <a:pt x="46" y="115"/>
                  </a:cubicBezTo>
                  <a:cubicBezTo>
                    <a:pt x="62" y="108"/>
                    <a:pt x="78" y="99"/>
                    <a:pt x="94" y="92"/>
                  </a:cubicBezTo>
                  <a:cubicBezTo>
                    <a:pt x="106" y="87"/>
                    <a:pt x="117" y="82"/>
                    <a:pt x="129" y="77"/>
                  </a:cubicBezTo>
                  <a:cubicBezTo>
                    <a:pt x="89" y="97"/>
                    <a:pt x="48" y="115"/>
                    <a:pt x="11" y="140"/>
                  </a:cubicBezTo>
                  <a:cubicBezTo>
                    <a:pt x="11" y="138"/>
                    <a:pt x="11" y="136"/>
                    <a:pt x="11" y="134"/>
                  </a:cubicBezTo>
                  <a:cubicBezTo>
                    <a:pt x="16" y="132"/>
                    <a:pt x="19" y="129"/>
                    <a:pt x="24" y="127"/>
                  </a:cubicBezTo>
                  <a:close/>
                  <a:moveTo>
                    <a:pt x="11" y="142"/>
                  </a:moveTo>
                  <a:cubicBezTo>
                    <a:pt x="24" y="137"/>
                    <a:pt x="37" y="130"/>
                    <a:pt x="50" y="123"/>
                  </a:cubicBezTo>
                  <a:cubicBezTo>
                    <a:pt x="66" y="114"/>
                    <a:pt x="83" y="107"/>
                    <a:pt x="101" y="99"/>
                  </a:cubicBezTo>
                  <a:cubicBezTo>
                    <a:pt x="108" y="96"/>
                    <a:pt x="115" y="93"/>
                    <a:pt x="122" y="90"/>
                  </a:cubicBezTo>
                  <a:cubicBezTo>
                    <a:pt x="116" y="93"/>
                    <a:pt x="109" y="96"/>
                    <a:pt x="102" y="100"/>
                  </a:cubicBezTo>
                  <a:cubicBezTo>
                    <a:pt x="86" y="107"/>
                    <a:pt x="69" y="115"/>
                    <a:pt x="53" y="124"/>
                  </a:cubicBezTo>
                  <a:cubicBezTo>
                    <a:pt x="39" y="132"/>
                    <a:pt x="25" y="142"/>
                    <a:pt x="11" y="150"/>
                  </a:cubicBezTo>
                  <a:cubicBezTo>
                    <a:pt x="11" y="147"/>
                    <a:pt x="11" y="145"/>
                    <a:pt x="11" y="142"/>
                  </a:cubicBezTo>
                  <a:close/>
                  <a:moveTo>
                    <a:pt x="213" y="66"/>
                  </a:moveTo>
                  <a:cubicBezTo>
                    <a:pt x="214" y="67"/>
                    <a:pt x="216" y="68"/>
                    <a:pt x="218" y="70"/>
                  </a:cubicBezTo>
                  <a:cubicBezTo>
                    <a:pt x="214" y="71"/>
                    <a:pt x="210" y="73"/>
                    <a:pt x="207" y="75"/>
                  </a:cubicBezTo>
                  <a:cubicBezTo>
                    <a:pt x="201" y="77"/>
                    <a:pt x="195" y="80"/>
                    <a:pt x="189" y="83"/>
                  </a:cubicBezTo>
                  <a:cubicBezTo>
                    <a:pt x="181" y="85"/>
                    <a:pt x="174" y="87"/>
                    <a:pt x="167" y="90"/>
                  </a:cubicBezTo>
                  <a:cubicBezTo>
                    <a:pt x="159" y="94"/>
                    <a:pt x="151" y="97"/>
                    <a:pt x="144" y="101"/>
                  </a:cubicBezTo>
                  <a:cubicBezTo>
                    <a:pt x="137" y="103"/>
                    <a:pt x="129" y="106"/>
                    <a:pt x="122" y="109"/>
                  </a:cubicBezTo>
                  <a:cubicBezTo>
                    <a:pt x="94" y="121"/>
                    <a:pt x="66" y="132"/>
                    <a:pt x="38" y="145"/>
                  </a:cubicBezTo>
                  <a:cubicBezTo>
                    <a:pt x="37" y="145"/>
                    <a:pt x="36" y="146"/>
                    <a:pt x="35" y="146"/>
                  </a:cubicBezTo>
                  <a:cubicBezTo>
                    <a:pt x="44" y="141"/>
                    <a:pt x="54" y="136"/>
                    <a:pt x="63" y="132"/>
                  </a:cubicBezTo>
                  <a:cubicBezTo>
                    <a:pt x="85" y="121"/>
                    <a:pt x="107" y="110"/>
                    <a:pt x="130" y="100"/>
                  </a:cubicBezTo>
                  <a:cubicBezTo>
                    <a:pt x="151" y="91"/>
                    <a:pt x="172" y="83"/>
                    <a:pt x="193" y="74"/>
                  </a:cubicBezTo>
                  <a:cubicBezTo>
                    <a:pt x="199" y="71"/>
                    <a:pt x="206" y="69"/>
                    <a:pt x="213" y="66"/>
                  </a:cubicBezTo>
                  <a:close/>
                  <a:moveTo>
                    <a:pt x="59" y="132"/>
                  </a:moveTo>
                  <a:cubicBezTo>
                    <a:pt x="43" y="140"/>
                    <a:pt x="27" y="148"/>
                    <a:pt x="11" y="158"/>
                  </a:cubicBezTo>
                  <a:cubicBezTo>
                    <a:pt x="11" y="156"/>
                    <a:pt x="11" y="154"/>
                    <a:pt x="11" y="152"/>
                  </a:cubicBezTo>
                  <a:cubicBezTo>
                    <a:pt x="25" y="148"/>
                    <a:pt x="37" y="140"/>
                    <a:pt x="50" y="133"/>
                  </a:cubicBezTo>
                  <a:cubicBezTo>
                    <a:pt x="68" y="122"/>
                    <a:pt x="89" y="116"/>
                    <a:pt x="108" y="108"/>
                  </a:cubicBezTo>
                  <a:cubicBezTo>
                    <a:pt x="108" y="108"/>
                    <a:pt x="108" y="108"/>
                    <a:pt x="108" y="108"/>
                  </a:cubicBezTo>
                  <a:cubicBezTo>
                    <a:pt x="92" y="115"/>
                    <a:pt x="76" y="124"/>
                    <a:pt x="59" y="132"/>
                  </a:cubicBezTo>
                  <a:close/>
                  <a:moveTo>
                    <a:pt x="12" y="160"/>
                  </a:moveTo>
                  <a:cubicBezTo>
                    <a:pt x="17" y="158"/>
                    <a:pt x="22" y="155"/>
                    <a:pt x="26" y="152"/>
                  </a:cubicBezTo>
                  <a:cubicBezTo>
                    <a:pt x="34" y="147"/>
                    <a:pt x="44" y="144"/>
                    <a:pt x="52" y="140"/>
                  </a:cubicBezTo>
                  <a:cubicBezTo>
                    <a:pt x="72" y="131"/>
                    <a:pt x="92" y="123"/>
                    <a:pt x="112" y="115"/>
                  </a:cubicBezTo>
                  <a:cubicBezTo>
                    <a:pt x="114" y="114"/>
                    <a:pt x="117" y="113"/>
                    <a:pt x="119" y="112"/>
                  </a:cubicBezTo>
                  <a:cubicBezTo>
                    <a:pt x="116" y="114"/>
                    <a:pt x="114" y="115"/>
                    <a:pt x="111" y="116"/>
                  </a:cubicBezTo>
                  <a:cubicBezTo>
                    <a:pt x="93" y="125"/>
                    <a:pt x="74" y="134"/>
                    <a:pt x="56" y="143"/>
                  </a:cubicBezTo>
                  <a:cubicBezTo>
                    <a:pt x="41" y="150"/>
                    <a:pt x="26" y="157"/>
                    <a:pt x="13" y="167"/>
                  </a:cubicBezTo>
                  <a:cubicBezTo>
                    <a:pt x="12" y="165"/>
                    <a:pt x="12" y="162"/>
                    <a:pt x="12" y="160"/>
                  </a:cubicBezTo>
                  <a:close/>
                  <a:moveTo>
                    <a:pt x="14" y="170"/>
                  </a:moveTo>
                  <a:cubicBezTo>
                    <a:pt x="27" y="167"/>
                    <a:pt x="40" y="159"/>
                    <a:pt x="53" y="153"/>
                  </a:cubicBezTo>
                  <a:cubicBezTo>
                    <a:pt x="71" y="144"/>
                    <a:pt x="90" y="136"/>
                    <a:pt x="109" y="127"/>
                  </a:cubicBezTo>
                  <a:cubicBezTo>
                    <a:pt x="147" y="110"/>
                    <a:pt x="185" y="93"/>
                    <a:pt x="224" y="77"/>
                  </a:cubicBezTo>
                  <a:cubicBezTo>
                    <a:pt x="225" y="78"/>
                    <a:pt x="226" y="80"/>
                    <a:pt x="227" y="81"/>
                  </a:cubicBezTo>
                  <a:cubicBezTo>
                    <a:pt x="227" y="81"/>
                    <a:pt x="227" y="81"/>
                    <a:pt x="227" y="81"/>
                  </a:cubicBezTo>
                  <a:cubicBezTo>
                    <a:pt x="190" y="99"/>
                    <a:pt x="152" y="115"/>
                    <a:pt x="113" y="130"/>
                  </a:cubicBezTo>
                  <a:cubicBezTo>
                    <a:pt x="106" y="134"/>
                    <a:pt x="98" y="138"/>
                    <a:pt x="91" y="142"/>
                  </a:cubicBezTo>
                  <a:cubicBezTo>
                    <a:pt x="82" y="146"/>
                    <a:pt x="72" y="149"/>
                    <a:pt x="62" y="153"/>
                  </a:cubicBezTo>
                  <a:cubicBezTo>
                    <a:pt x="46" y="158"/>
                    <a:pt x="29" y="164"/>
                    <a:pt x="14" y="173"/>
                  </a:cubicBezTo>
                  <a:cubicBezTo>
                    <a:pt x="14" y="172"/>
                    <a:pt x="14" y="171"/>
                    <a:pt x="14" y="170"/>
                  </a:cubicBezTo>
                  <a:close/>
                  <a:moveTo>
                    <a:pt x="212" y="90"/>
                  </a:moveTo>
                  <a:cubicBezTo>
                    <a:pt x="210" y="91"/>
                    <a:pt x="207" y="92"/>
                    <a:pt x="205" y="93"/>
                  </a:cubicBezTo>
                  <a:cubicBezTo>
                    <a:pt x="197" y="97"/>
                    <a:pt x="188" y="101"/>
                    <a:pt x="179" y="104"/>
                  </a:cubicBezTo>
                  <a:cubicBezTo>
                    <a:pt x="189" y="100"/>
                    <a:pt x="198" y="96"/>
                    <a:pt x="207" y="92"/>
                  </a:cubicBezTo>
                  <a:cubicBezTo>
                    <a:pt x="209" y="91"/>
                    <a:pt x="210" y="90"/>
                    <a:pt x="212" y="90"/>
                  </a:cubicBezTo>
                  <a:close/>
                  <a:moveTo>
                    <a:pt x="222" y="86"/>
                  </a:moveTo>
                  <a:cubicBezTo>
                    <a:pt x="223" y="86"/>
                    <a:pt x="224" y="85"/>
                    <a:pt x="224" y="85"/>
                  </a:cubicBezTo>
                  <a:cubicBezTo>
                    <a:pt x="225" y="84"/>
                    <a:pt x="226" y="83"/>
                    <a:pt x="228" y="83"/>
                  </a:cubicBezTo>
                  <a:cubicBezTo>
                    <a:pt x="228" y="83"/>
                    <a:pt x="228" y="83"/>
                    <a:pt x="228" y="82"/>
                  </a:cubicBezTo>
                  <a:cubicBezTo>
                    <a:pt x="229" y="85"/>
                    <a:pt x="231" y="87"/>
                    <a:pt x="232" y="90"/>
                  </a:cubicBezTo>
                  <a:cubicBezTo>
                    <a:pt x="226" y="92"/>
                    <a:pt x="221" y="96"/>
                    <a:pt x="215" y="99"/>
                  </a:cubicBezTo>
                  <a:cubicBezTo>
                    <a:pt x="214" y="100"/>
                    <a:pt x="213" y="100"/>
                    <a:pt x="213" y="101"/>
                  </a:cubicBezTo>
                  <a:cubicBezTo>
                    <a:pt x="212" y="101"/>
                    <a:pt x="211" y="101"/>
                    <a:pt x="210" y="102"/>
                  </a:cubicBezTo>
                  <a:cubicBezTo>
                    <a:pt x="177" y="115"/>
                    <a:pt x="143" y="127"/>
                    <a:pt x="110" y="142"/>
                  </a:cubicBezTo>
                  <a:cubicBezTo>
                    <a:pt x="93" y="149"/>
                    <a:pt x="77" y="157"/>
                    <a:pt x="59" y="164"/>
                  </a:cubicBezTo>
                  <a:cubicBezTo>
                    <a:pt x="56" y="165"/>
                    <a:pt x="52" y="166"/>
                    <a:pt x="49" y="167"/>
                  </a:cubicBezTo>
                  <a:cubicBezTo>
                    <a:pt x="74" y="154"/>
                    <a:pt x="99" y="142"/>
                    <a:pt x="124" y="130"/>
                  </a:cubicBezTo>
                  <a:cubicBezTo>
                    <a:pt x="156" y="113"/>
                    <a:pt x="191" y="103"/>
                    <a:pt x="222" y="86"/>
                  </a:cubicBezTo>
                  <a:close/>
                  <a:moveTo>
                    <a:pt x="223" y="96"/>
                  </a:moveTo>
                  <a:cubicBezTo>
                    <a:pt x="223" y="96"/>
                    <a:pt x="223" y="96"/>
                    <a:pt x="222" y="96"/>
                  </a:cubicBezTo>
                  <a:cubicBezTo>
                    <a:pt x="223" y="96"/>
                    <a:pt x="225" y="95"/>
                    <a:pt x="226" y="94"/>
                  </a:cubicBezTo>
                  <a:cubicBezTo>
                    <a:pt x="232" y="90"/>
                    <a:pt x="224" y="95"/>
                    <a:pt x="223" y="96"/>
                  </a:cubicBezTo>
                  <a:close/>
                  <a:moveTo>
                    <a:pt x="233" y="104"/>
                  </a:moveTo>
                  <a:cubicBezTo>
                    <a:pt x="234" y="104"/>
                    <a:pt x="235" y="104"/>
                    <a:pt x="235" y="103"/>
                  </a:cubicBezTo>
                  <a:cubicBezTo>
                    <a:pt x="236" y="103"/>
                    <a:pt x="237" y="102"/>
                    <a:pt x="238" y="102"/>
                  </a:cubicBezTo>
                  <a:cubicBezTo>
                    <a:pt x="239" y="105"/>
                    <a:pt x="240" y="109"/>
                    <a:pt x="241" y="113"/>
                  </a:cubicBezTo>
                  <a:cubicBezTo>
                    <a:pt x="240" y="113"/>
                    <a:pt x="240" y="113"/>
                    <a:pt x="239" y="113"/>
                  </a:cubicBezTo>
                  <a:cubicBezTo>
                    <a:pt x="239" y="113"/>
                    <a:pt x="238" y="114"/>
                    <a:pt x="236" y="115"/>
                  </a:cubicBezTo>
                  <a:cubicBezTo>
                    <a:pt x="236" y="115"/>
                    <a:pt x="236" y="115"/>
                    <a:pt x="235" y="115"/>
                  </a:cubicBezTo>
                  <a:cubicBezTo>
                    <a:pt x="232" y="117"/>
                    <a:pt x="229" y="118"/>
                    <a:pt x="226" y="119"/>
                  </a:cubicBezTo>
                  <a:cubicBezTo>
                    <a:pt x="218" y="123"/>
                    <a:pt x="210" y="126"/>
                    <a:pt x="202" y="129"/>
                  </a:cubicBezTo>
                  <a:cubicBezTo>
                    <a:pt x="199" y="130"/>
                    <a:pt x="197" y="131"/>
                    <a:pt x="194" y="132"/>
                  </a:cubicBezTo>
                  <a:cubicBezTo>
                    <a:pt x="193" y="132"/>
                    <a:pt x="192" y="133"/>
                    <a:pt x="191" y="133"/>
                  </a:cubicBezTo>
                  <a:cubicBezTo>
                    <a:pt x="173" y="140"/>
                    <a:pt x="155" y="146"/>
                    <a:pt x="137" y="153"/>
                  </a:cubicBezTo>
                  <a:cubicBezTo>
                    <a:pt x="107" y="164"/>
                    <a:pt x="79" y="177"/>
                    <a:pt x="49" y="188"/>
                  </a:cubicBezTo>
                  <a:cubicBezTo>
                    <a:pt x="44" y="190"/>
                    <a:pt x="39" y="192"/>
                    <a:pt x="34" y="194"/>
                  </a:cubicBezTo>
                  <a:cubicBezTo>
                    <a:pt x="28" y="197"/>
                    <a:pt x="26" y="196"/>
                    <a:pt x="31" y="193"/>
                  </a:cubicBezTo>
                  <a:cubicBezTo>
                    <a:pt x="34" y="192"/>
                    <a:pt x="37" y="190"/>
                    <a:pt x="40" y="189"/>
                  </a:cubicBezTo>
                  <a:cubicBezTo>
                    <a:pt x="54" y="182"/>
                    <a:pt x="66" y="173"/>
                    <a:pt x="81" y="168"/>
                  </a:cubicBezTo>
                  <a:cubicBezTo>
                    <a:pt x="108" y="157"/>
                    <a:pt x="134" y="144"/>
                    <a:pt x="162" y="132"/>
                  </a:cubicBezTo>
                  <a:cubicBezTo>
                    <a:pt x="186" y="124"/>
                    <a:pt x="210" y="117"/>
                    <a:pt x="233" y="104"/>
                  </a:cubicBezTo>
                  <a:close/>
                  <a:moveTo>
                    <a:pt x="241" y="186"/>
                  </a:moveTo>
                  <a:cubicBezTo>
                    <a:pt x="219" y="195"/>
                    <a:pt x="199" y="207"/>
                    <a:pt x="179" y="218"/>
                  </a:cubicBezTo>
                  <a:cubicBezTo>
                    <a:pt x="165" y="226"/>
                    <a:pt x="150" y="232"/>
                    <a:pt x="136" y="239"/>
                  </a:cubicBezTo>
                  <a:cubicBezTo>
                    <a:pt x="138" y="238"/>
                    <a:pt x="140" y="237"/>
                    <a:pt x="141" y="235"/>
                  </a:cubicBezTo>
                  <a:cubicBezTo>
                    <a:pt x="152" y="228"/>
                    <a:pt x="164" y="221"/>
                    <a:pt x="176" y="215"/>
                  </a:cubicBezTo>
                  <a:cubicBezTo>
                    <a:pt x="179" y="213"/>
                    <a:pt x="182" y="212"/>
                    <a:pt x="186" y="210"/>
                  </a:cubicBezTo>
                  <a:cubicBezTo>
                    <a:pt x="187" y="209"/>
                    <a:pt x="189" y="208"/>
                    <a:pt x="190" y="208"/>
                  </a:cubicBezTo>
                  <a:cubicBezTo>
                    <a:pt x="206" y="201"/>
                    <a:pt x="222" y="195"/>
                    <a:pt x="237" y="186"/>
                  </a:cubicBezTo>
                  <a:cubicBezTo>
                    <a:pt x="239" y="186"/>
                    <a:pt x="240" y="185"/>
                    <a:pt x="241" y="184"/>
                  </a:cubicBezTo>
                  <a:cubicBezTo>
                    <a:pt x="241" y="185"/>
                    <a:pt x="241" y="185"/>
                    <a:pt x="241" y="186"/>
                  </a:cubicBezTo>
                  <a:close/>
                  <a:moveTo>
                    <a:pt x="196" y="204"/>
                  </a:moveTo>
                  <a:cubicBezTo>
                    <a:pt x="201" y="202"/>
                    <a:pt x="205" y="200"/>
                    <a:pt x="210" y="197"/>
                  </a:cubicBezTo>
                  <a:cubicBezTo>
                    <a:pt x="214" y="196"/>
                    <a:pt x="218" y="194"/>
                    <a:pt x="221" y="193"/>
                  </a:cubicBezTo>
                  <a:cubicBezTo>
                    <a:pt x="213" y="197"/>
                    <a:pt x="205" y="201"/>
                    <a:pt x="196" y="204"/>
                  </a:cubicBezTo>
                  <a:close/>
                  <a:moveTo>
                    <a:pt x="242" y="182"/>
                  </a:moveTo>
                  <a:cubicBezTo>
                    <a:pt x="241" y="183"/>
                    <a:pt x="240" y="183"/>
                    <a:pt x="240" y="183"/>
                  </a:cubicBezTo>
                  <a:cubicBezTo>
                    <a:pt x="239" y="183"/>
                    <a:pt x="238" y="184"/>
                    <a:pt x="237" y="185"/>
                  </a:cubicBezTo>
                  <a:cubicBezTo>
                    <a:pt x="237" y="185"/>
                    <a:pt x="236" y="186"/>
                    <a:pt x="235" y="186"/>
                  </a:cubicBezTo>
                  <a:cubicBezTo>
                    <a:pt x="233" y="187"/>
                    <a:pt x="230" y="188"/>
                    <a:pt x="228" y="189"/>
                  </a:cubicBezTo>
                  <a:cubicBezTo>
                    <a:pt x="224" y="190"/>
                    <a:pt x="220" y="192"/>
                    <a:pt x="215" y="193"/>
                  </a:cubicBezTo>
                  <a:cubicBezTo>
                    <a:pt x="207" y="197"/>
                    <a:pt x="199" y="201"/>
                    <a:pt x="190" y="205"/>
                  </a:cubicBezTo>
                  <a:cubicBezTo>
                    <a:pt x="187" y="207"/>
                    <a:pt x="184" y="209"/>
                    <a:pt x="181" y="210"/>
                  </a:cubicBezTo>
                  <a:cubicBezTo>
                    <a:pt x="175" y="213"/>
                    <a:pt x="169" y="216"/>
                    <a:pt x="163" y="218"/>
                  </a:cubicBezTo>
                  <a:cubicBezTo>
                    <a:pt x="149" y="224"/>
                    <a:pt x="136" y="230"/>
                    <a:pt x="123" y="236"/>
                  </a:cubicBezTo>
                  <a:cubicBezTo>
                    <a:pt x="116" y="239"/>
                    <a:pt x="110" y="243"/>
                    <a:pt x="104" y="246"/>
                  </a:cubicBezTo>
                  <a:cubicBezTo>
                    <a:pt x="100" y="247"/>
                    <a:pt x="95" y="249"/>
                    <a:pt x="91" y="251"/>
                  </a:cubicBezTo>
                  <a:cubicBezTo>
                    <a:pt x="83" y="254"/>
                    <a:pt x="92" y="250"/>
                    <a:pt x="94" y="249"/>
                  </a:cubicBezTo>
                  <a:cubicBezTo>
                    <a:pt x="100" y="246"/>
                    <a:pt x="105" y="242"/>
                    <a:pt x="110" y="238"/>
                  </a:cubicBezTo>
                  <a:cubicBezTo>
                    <a:pt x="116" y="234"/>
                    <a:pt x="123" y="230"/>
                    <a:pt x="129" y="227"/>
                  </a:cubicBezTo>
                  <a:cubicBezTo>
                    <a:pt x="143" y="219"/>
                    <a:pt x="157" y="212"/>
                    <a:pt x="171" y="206"/>
                  </a:cubicBezTo>
                  <a:cubicBezTo>
                    <a:pt x="172" y="205"/>
                    <a:pt x="173" y="205"/>
                    <a:pt x="174" y="204"/>
                  </a:cubicBezTo>
                  <a:cubicBezTo>
                    <a:pt x="197" y="195"/>
                    <a:pt x="221" y="185"/>
                    <a:pt x="243" y="175"/>
                  </a:cubicBezTo>
                  <a:cubicBezTo>
                    <a:pt x="243" y="177"/>
                    <a:pt x="242" y="180"/>
                    <a:pt x="242" y="182"/>
                  </a:cubicBezTo>
                  <a:close/>
                  <a:moveTo>
                    <a:pt x="243" y="173"/>
                  </a:moveTo>
                  <a:cubicBezTo>
                    <a:pt x="223" y="182"/>
                    <a:pt x="202" y="190"/>
                    <a:pt x="181" y="199"/>
                  </a:cubicBezTo>
                  <a:cubicBezTo>
                    <a:pt x="167" y="205"/>
                    <a:pt x="153" y="211"/>
                    <a:pt x="139" y="216"/>
                  </a:cubicBezTo>
                  <a:cubicBezTo>
                    <a:pt x="126" y="221"/>
                    <a:pt x="114" y="227"/>
                    <a:pt x="102" y="233"/>
                  </a:cubicBezTo>
                  <a:cubicBezTo>
                    <a:pt x="95" y="236"/>
                    <a:pt x="89" y="239"/>
                    <a:pt x="82" y="242"/>
                  </a:cubicBezTo>
                  <a:cubicBezTo>
                    <a:pt x="78" y="244"/>
                    <a:pt x="75" y="246"/>
                    <a:pt x="70" y="248"/>
                  </a:cubicBezTo>
                  <a:cubicBezTo>
                    <a:pt x="72" y="247"/>
                    <a:pt x="76" y="243"/>
                    <a:pt x="77" y="241"/>
                  </a:cubicBezTo>
                  <a:cubicBezTo>
                    <a:pt x="88" y="232"/>
                    <a:pt x="104" y="228"/>
                    <a:pt x="116" y="220"/>
                  </a:cubicBezTo>
                  <a:cubicBezTo>
                    <a:pt x="120" y="217"/>
                    <a:pt x="125" y="215"/>
                    <a:pt x="129" y="213"/>
                  </a:cubicBezTo>
                  <a:cubicBezTo>
                    <a:pt x="140" y="208"/>
                    <a:pt x="150" y="204"/>
                    <a:pt x="161" y="199"/>
                  </a:cubicBezTo>
                  <a:cubicBezTo>
                    <a:pt x="162" y="199"/>
                    <a:pt x="162" y="199"/>
                    <a:pt x="163" y="199"/>
                  </a:cubicBezTo>
                  <a:cubicBezTo>
                    <a:pt x="181" y="191"/>
                    <a:pt x="200" y="184"/>
                    <a:pt x="217" y="176"/>
                  </a:cubicBezTo>
                  <a:cubicBezTo>
                    <a:pt x="223" y="173"/>
                    <a:pt x="228" y="171"/>
                    <a:pt x="233" y="169"/>
                  </a:cubicBezTo>
                  <a:cubicBezTo>
                    <a:pt x="237" y="167"/>
                    <a:pt x="241" y="166"/>
                    <a:pt x="244" y="163"/>
                  </a:cubicBezTo>
                  <a:cubicBezTo>
                    <a:pt x="244" y="167"/>
                    <a:pt x="244" y="170"/>
                    <a:pt x="243" y="173"/>
                  </a:cubicBezTo>
                  <a:close/>
                  <a:moveTo>
                    <a:pt x="62" y="243"/>
                  </a:moveTo>
                  <a:cubicBezTo>
                    <a:pt x="80" y="234"/>
                    <a:pt x="98" y="226"/>
                    <a:pt x="116" y="218"/>
                  </a:cubicBezTo>
                  <a:cubicBezTo>
                    <a:pt x="113" y="220"/>
                    <a:pt x="109" y="222"/>
                    <a:pt x="106" y="224"/>
                  </a:cubicBezTo>
                  <a:cubicBezTo>
                    <a:pt x="99" y="228"/>
                    <a:pt x="92" y="231"/>
                    <a:pt x="84" y="235"/>
                  </a:cubicBezTo>
                  <a:cubicBezTo>
                    <a:pt x="78" y="238"/>
                    <a:pt x="73" y="243"/>
                    <a:pt x="69" y="247"/>
                  </a:cubicBezTo>
                  <a:cubicBezTo>
                    <a:pt x="66" y="246"/>
                    <a:pt x="64" y="245"/>
                    <a:pt x="62" y="243"/>
                  </a:cubicBezTo>
                  <a:close/>
                  <a:moveTo>
                    <a:pt x="52" y="235"/>
                  </a:moveTo>
                  <a:cubicBezTo>
                    <a:pt x="66" y="231"/>
                    <a:pt x="80" y="221"/>
                    <a:pt x="93" y="215"/>
                  </a:cubicBezTo>
                  <a:cubicBezTo>
                    <a:pt x="110" y="207"/>
                    <a:pt x="129" y="200"/>
                    <a:pt x="148" y="192"/>
                  </a:cubicBezTo>
                  <a:cubicBezTo>
                    <a:pt x="165" y="186"/>
                    <a:pt x="181" y="179"/>
                    <a:pt x="198" y="172"/>
                  </a:cubicBezTo>
                  <a:cubicBezTo>
                    <a:pt x="191" y="175"/>
                    <a:pt x="185" y="179"/>
                    <a:pt x="178" y="182"/>
                  </a:cubicBezTo>
                  <a:cubicBezTo>
                    <a:pt x="167" y="187"/>
                    <a:pt x="155" y="191"/>
                    <a:pt x="144" y="196"/>
                  </a:cubicBezTo>
                  <a:cubicBezTo>
                    <a:pt x="127" y="202"/>
                    <a:pt x="110" y="209"/>
                    <a:pt x="94" y="219"/>
                  </a:cubicBezTo>
                  <a:cubicBezTo>
                    <a:pt x="84" y="226"/>
                    <a:pt x="68" y="231"/>
                    <a:pt x="60" y="242"/>
                  </a:cubicBezTo>
                  <a:cubicBezTo>
                    <a:pt x="57" y="240"/>
                    <a:pt x="55" y="237"/>
                    <a:pt x="52" y="235"/>
                  </a:cubicBezTo>
                  <a:close/>
                  <a:moveTo>
                    <a:pt x="188" y="188"/>
                  </a:moveTo>
                  <a:cubicBezTo>
                    <a:pt x="191" y="187"/>
                    <a:pt x="193" y="186"/>
                    <a:pt x="196" y="185"/>
                  </a:cubicBezTo>
                  <a:cubicBezTo>
                    <a:pt x="193" y="186"/>
                    <a:pt x="191" y="187"/>
                    <a:pt x="188" y="188"/>
                  </a:cubicBezTo>
                  <a:close/>
                  <a:moveTo>
                    <a:pt x="234" y="167"/>
                  </a:moveTo>
                  <a:cubicBezTo>
                    <a:pt x="235" y="167"/>
                    <a:pt x="236" y="166"/>
                    <a:pt x="238" y="165"/>
                  </a:cubicBezTo>
                  <a:cubicBezTo>
                    <a:pt x="250" y="158"/>
                    <a:pt x="237" y="166"/>
                    <a:pt x="236" y="167"/>
                  </a:cubicBezTo>
                  <a:cubicBezTo>
                    <a:pt x="235" y="167"/>
                    <a:pt x="234" y="167"/>
                    <a:pt x="234" y="167"/>
                  </a:cubicBezTo>
                  <a:close/>
                  <a:moveTo>
                    <a:pt x="229" y="168"/>
                  </a:moveTo>
                  <a:cubicBezTo>
                    <a:pt x="225" y="170"/>
                    <a:pt x="222" y="172"/>
                    <a:pt x="218" y="174"/>
                  </a:cubicBezTo>
                  <a:cubicBezTo>
                    <a:pt x="215" y="175"/>
                    <a:pt x="212" y="176"/>
                    <a:pt x="209" y="178"/>
                  </a:cubicBezTo>
                  <a:cubicBezTo>
                    <a:pt x="193" y="184"/>
                    <a:pt x="178" y="191"/>
                    <a:pt x="162" y="197"/>
                  </a:cubicBezTo>
                  <a:cubicBezTo>
                    <a:pt x="159" y="198"/>
                    <a:pt x="156" y="199"/>
                    <a:pt x="154" y="201"/>
                  </a:cubicBezTo>
                  <a:cubicBezTo>
                    <a:pt x="146" y="204"/>
                    <a:pt x="138" y="207"/>
                    <a:pt x="131" y="210"/>
                  </a:cubicBezTo>
                  <a:cubicBezTo>
                    <a:pt x="129" y="211"/>
                    <a:pt x="128" y="211"/>
                    <a:pt x="127" y="212"/>
                  </a:cubicBezTo>
                  <a:cubicBezTo>
                    <a:pt x="110" y="219"/>
                    <a:pt x="93" y="226"/>
                    <a:pt x="77" y="234"/>
                  </a:cubicBezTo>
                  <a:cubicBezTo>
                    <a:pt x="73" y="236"/>
                    <a:pt x="70" y="238"/>
                    <a:pt x="66" y="239"/>
                  </a:cubicBezTo>
                  <a:cubicBezTo>
                    <a:pt x="59" y="243"/>
                    <a:pt x="66" y="238"/>
                    <a:pt x="68" y="237"/>
                  </a:cubicBezTo>
                  <a:cubicBezTo>
                    <a:pt x="72" y="233"/>
                    <a:pt x="77" y="231"/>
                    <a:pt x="82" y="229"/>
                  </a:cubicBezTo>
                  <a:cubicBezTo>
                    <a:pt x="95" y="221"/>
                    <a:pt x="107" y="213"/>
                    <a:pt x="121" y="207"/>
                  </a:cubicBezTo>
                  <a:cubicBezTo>
                    <a:pt x="135" y="201"/>
                    <a:pt x="150" y="195"/>
                    <a:pt x="165" y="189"/>
                  </a:cubicBezTo>
                  <a:cubicBezTo>
                    <a:pt x="178" y="184"/>
                    <a:pt x="190" y="177"/>
                    <a:pt x="203" y="172"/>
                  </a:cubicBezTo>
                  <a:cubicBezTo>
                    <a:pt x="208" y="169"/>
                    <a:pt x="213" y="167"/>
                    <a:pt x="218" y="164"/>
                  </a:cubicBezTo>
                  <a:cubicBezTo>
                    <a:pt x="227" y="161"/>
                    <a:pt x="236" y="156"/>
                    <a:pt x="245" y="151"/>
                  </a:cubicBezTo>
                  <a:cubicBezTo>
                    <a:pt x="245" y="151"/>
                    <a:pt x="245" y="151"/>
                    <a:pt x="245" y="151"/>
                  </a:cubicBezTo>
                  <a:cubicBezTo>
                    <a:pt x="245" y="154"/>
                    <a:pt x="245" y="157"/>
                    <a:pt x="245" y="161"/>
                  </a:cubicBezTo>
                  <a:cubicBezTo>
                    <a:pt x="239" y="162"/>
                    <a:pt x="234" y="166"/>
                    <a:pt x="229" y="168"/>
                  </a:cubicBezTo>
                  <a:close/>
                  <a:moveTo>
                    <a:pt x="244" y="150"/>
                  </a:moveTo>
                  <a:cubicBezTo>
                    <a:pt x="237" y="151"/>
                    <a:pt x="231" y="155"/>
                    <a:pt x="226" y="159"/>
                  </a:cubicBezTo>
                  <a:cubicBezTo>
                    <a:pt x="224" y="160"/>
                    <a:pt x="222" y="161"/>
                    <a:pt x="220" y="162"/>
                  </a:cubicBezTo>
                  <a:cubicBezTo>
                    <a:pt x="214" y="164"/>
                    <a:pt x="208" y="167"/>
                    <a:pt x="202" y="169"/>
                  </a:cubicBezTo>
                  <a:cubicBezTo>
                    <a:pt x="173" y="180"/>
                    <a:pt x="145" y="192"/>
                    <a:pt x="116" y="204"/>
                  </a:cubicBezTo>
                  <a:cubicBezTo>
                    <a:pt x="103" y="209"/>
                    <a:pt x="91" y="214"/>
                    <a:pt x="79" y="220"/>
                  </a:cubicBezTo>
                  <a:cubicBezTo>
                    <a:pt x="73" y="223"/>
                    <a:pt x="67" y="226"/>
                    <a:pt x="61" y="230"/>
                  </a:cubicBezTo>
                  <a:cubicBezTo>
                    <a:pt x="60" y="231"/>
                    <a:pt x="48" y="237"/>
                    <a:pt x="55" y="232"/>
                  </a:cubicBezTo>
                  <a:cubicBezTo>
                    <a:pt x="59" y="229"/>
                    <a:pt x="62" y="227"/>
                    <a:pt x="66" y="225"/>
                  </a:cubicBezTo>
                  <a:cubicBezTo>
                    <a:pt x="93" y="210"/>
                    <a:pt x="119" y="196"/>
                    <a:pt x="147" y="183"/>
                  </a:cubicBezTo>
                  <a:cubicBezTo>
                    <a:pt x="152" y="181"/>
                    <a:pt x="158" y="179"/>
                    <a:pt x="163" y="176"/>
                  </a:cubicBezTo>
                  <a:cubicBezTo>
                    <a:pt x="174" y="171"/>
                    <a:pt x="185" y="166"/>
                    <a:pt x="197" y="161"/>
                  </a:cubicBezTo>
                  <a:cubicBezTo>
                    <a:pt x="213" y="154"/>
                    <a:pt x="230" y="148"/>
                    <a:pt x="245" y="138"/>
                  </a:cubicBezTo>
                  <a:cubicBezTo>
                    <a:pt x="245" y="138"/>
                    <a:pt x="245" y="138"/>
                    <a:pt x="245" y="138"/>
                  </a:cubicBezTo>
                  <a:cubicBezTo>
                    <a:pt x="245" y="142"/>
                    <a:pt x="245" y="146"/>
                    <a:pt x="245" y="150"/>
                  </a:cubicBezTo>
                  <a:cubicBezTo>
                    <a:pt x="245" y="150"/>
                    <a:pt x="245" y="150"/>
                    <a:pt x="244" y="150"/>
                  </a:cubicBezTo>
                  <a:close/>
                  <a:moveTo>
                    <a:pt x="193" y="161"/>
                  </a:moveTo>
                  <a:cubicBezTo>
                    <a:pt x="202" y="157"/>
                    <a:pt x="213" y="153"/>
                    <a:pt x="222" y="149"/>
                  </a:cubicBezTo>
                  <a:cubicBezTo>
                    <a:pt x="222" y="149"/>
                    <a:pt x="221" y="149"/>
                    <a:pt x="221" y="149"/>
                  </a:cubicBezTo>
                  <a:cubicBezTo>
                    <a:pt x="211" y="153"/>
                    <a:pt x="202" y="157"/>
                    <a:pt x="193" y="161"/>
                  </a:cubicBezTo>
                  <a:close/>
                  <a:moveTo>
                    <a:pt x="245" y="136"/>
                  </a:moveTo>
                  <a:cubicBezTo>
                    <a:pt x="245" y="136"/>
                    <a:pt x="244" y="136"/>
                    <a:pt x="244" y="136"/>
                  </a:cubicBezTo>
                  <a:cubicBezTo>
                    <a:pt x="229" y="145"/>
                    <a:pt x="213" y="151"/>
                    <a:pt x="197" y="157"/>
                  </a:cubicBezTo>
                  <a:cubicBezTo>
                    <a:pt x="183" y="164"/>
                    <a:pt x="170" y="171"/>
                    <a:pt x="156" y="177"/>
                  </a:cubicBezTo>
                  <a:cubicBezTo>
                    <a:pt x="135" y="186"/>
                    <a:pt x="113" y="194"/>
                    <a:pt x="92" y="204"/>
                  </a:cubicBezTo>
                  <a:cubicBezTo>
                    <a:pt x="78" y="209"/>
                    <a:pt x="66" y="216"/>
                    <a:pt x="53" y="222"/>
                  </a:cubicBezTo>
                  <a:cubicBezTo>
                    <a:pt x="51" y="223"/>
                    <a:pt x="47" y="224"/>
                    <a:pt x="46" y="225"/>
                  </a:cubicBezTo>
                  <a:cubicBezTo>
                    <a:pt x="48" y="223"/>
                    <a:pt x="51" y="221"/>
                    <a:pt x="54" y="219"/>
                  </a:cubicBezTo>
                  <a:cubicBezTo>
                    <a:pt x="60" y="215"/>
                    <a:pt x="67" y="212"/>
                    <a:pt x="73" y="209"/>
                  </a:cubicBezTo>
                  <a:cubicBezTo>
                    <a:pt x="99" y="196"/>
                    <a:pt x="125" y="182"/>
                    <a:pt x="151" y="170"/>
                  </a:cubicBezTo>
                  <a:cubicBezTo>
                    <a:pt x="181" y="157"/>
                    <a:pt x="211" y="145"/>
                    <a:pt x="240" y="132"/>
                  </a:cubicBezTo>
                  <a:cubicBezTo>
                    <a:pt x="241" y="132"/>
                    <a:pt x="241" y="131"/>
                    <a:pt x="241" y="131"/>
                  </a:cubicBezTo>
                  <a:cubicBezTo>
                    <a:pt x="242" y="130"/>
                    <a:pt x="243" y="130"/>
                    <a:pt x="244" y="130"/>
                  </a:cubicBezTo>
                  <a:cubicBezTo>
                    <a:pt x="244" y="132"/>
                    <a:pt x="245" y="134"/>
                    <a:pt x="245" y="136"/>
                  </a:cubicBezTo>
                  <a:close/>
                  <a:moveTo>
                    <a:pt x="177" y="157"/>
                  </a:moveTo>
                  <a:cubicBezTo>
                    <a:pt x="184" y="154"/>
                    <a:pt x="190" y="151"/>
                    <a:pt x="196" y="149"/>
                  </a:cubicBezTo>
                  <a:cubicBezTo>
                    <a:pt x="204" y="145"/>
                    <a:pt x="212" y="142"/>
                    <a:pt x="220" y="138"/>
                  </a:cubicBezTo>
                  <a:cubicBezTo>
                    <a:pt x="224" y="137"/>
                    <a:pt x="227" y="136"/>
                    <a:pt x="231" y="134"/>
                  </a:cubicBezTo>
                  <a:cubicBezTo>
                    <a:pt x="231" y="134"/>
                    <a:pt x="231" y="134"/>
                    <a:pt x="231" y="134"/>
                  </a:cubicBezTo>
                  <a:cubicBezTo>
                    <a:pt x="213" y="142"/>
                    <a:pt x="195" y="150"/>
                    <a:pt x="177" y="157"/>
                  </a:cubicBezTo>
                  <a:close/>
                  <a:moveTo>
                    <a:pt x="151" y="168"/>
                  </a:moveTo>
                  <a:cubicBezTo>
                    <a:pt x="151" y="168"/>
                    <a:pt x="150" y="168"/>
                    <a:pt x="149" y="169"/>
                  </a:cubicBezTo>
                  <a:cubicBezTo>
                    <a:pt x="122" y="180"/>
                    <a:pt x="94" y="191"/>
                    <a:pt x="67" y="204"/>
                  </a:cubicBezTo>
                  <a:cubicBezTo>
                    <a:pt x="60" y="208"/>
                    <a:pt x="52" y="211"/>
                    <a:pt x="44" y="214"/>
                  </a:cubicBezTo>
                  <a:cubicBezTo>
                    <a:pt x="42" y="215"/>
                    <a:pt x="39" y="216"/>
                    <a:pt x="37" y="217"/>
                  </a:cubicBezTo>
                  <a:cubicBezTo>
                    <a:pt x="40" y="215"/>
                    <a:pt x="43" y="213"/>
                    <a:pt x="46" y="212"/>
                  </a:cubicBezTo>
                  <a:cubicBezTo>
                    <a:pt x="60" y="205"/>
                    <a:pt x="73" y="197"/>
                    <a:pt x="86" y="190"/>
                  </a:cubicBezTo>
                  <a:cubicBezTo>
                    <a:pt x="114" y="174"/>
                    <a:pt x="144" y="162"/>
                    <a:pt x="174" y="149"/>
                  </a:cubicBezTo>
                  <a:cubicBezTo>
                    <a:pt x="187" y="144"/>
                    <a:pt x="200" y="139"/>
                    <a:pt x="213" y="133"/>
                  </a:cubicBezTo>
                  <a:cubicBezTo>
                    <a:pt x="219" y="131"/>
                    <a:pt x="226" y="128"/>
                    <a:pt x="232" y="124"/>
                  </a:cubicBezTo>
                  <a:cubicBezTo>
                    <a:pt x="232" y="124"/>
                    <a:pt x="233" y="123"/>
                    <a:pt x="233" y="123"/>
                  </a:cubicBezTo>
                  <a:cubicBezTo>
                    <a:pt x="236" y="122"/>
                    <a:pt x="239" y="120"/>
                    <a:pt x="242" y="119"/>
                  </a:cubicBezTo>
                  <a:cubicBezTo>
                    <a:pt x="242" y="118"/>
                    <a:pt x="242" y="118"/>
                    <a:pt x="242" y="118"/>
                  </a:cubicBezTo>
                  <a:cubicBezTo>
                    <a:pt x="243" y="122"/>
                    <a:pt x="244" y="125"/>
                    <a:pt x="244" y="128"/>
                  </a:cubicBezTo>
                  <a:cubicBezTo>
                    <a:pt x="212" y="139"/>
                    <a:pt x="181" y="153"/>
                    <a:pt x="151" y="168"/>
                  </a:cubicBezTo>
                  <a:close/>
                  <a:moveTo>
                    <a:pt x="242" y="117"/>
                  </a:moveTo>
                  <a:cubicBezTo>
                    <a:pt x="242" y="117"/>
                    <a:pt x="242" y="117"/>
                    <a:pt x="242" y="117"/>
                  </a:cubicBezTo>
                  <a:cubicBezTo>
                    <a:pt x="239" y="118"/>
                    <a:pt x="236" y="120"/>
                    <a:pt x="233" y="121"/>
                  </a:cubicBezTo>
                  <a:cubicBezTo>
                    <a:pt x="230" y="123"/>
                    <a:pt x="227" y="124"/>
                    <a:pt x="224" y="125"/>
                  </a:cubicBezTo>
                  <a:cubicBezTo>
                    <a:pt x="197" y="134"/>
                    <a:pt x="169" y="145"/>
                    <a:pt x="143" y="157"/>
                  </a:cubicBezTo>
                  <a:cubicBezTo>
                    <a:pt x="116" y="171"/>
                    <a:pt x="87" y="181"/>
                    <a:pt x="60" y="194"/>
                  </a:cubicBezTo>
                  <a:cubicBezTo>
                    <a:pt x="53" y="198"/>
                    <a:pt x="45" y="201"/>
                    <a:pt x="38" y="204"/>
                  </a:cubicBezTo>
                  <a:cubicBezTo>
                    <a:pt x="36" y="204"/>
                    <a:pt x="31" y="205"/>
                    <a:pt x="29" y="206"/>
                  </a:cubicBezTo>
                  <a:cubicBezTo>
                    <a:pt x="32" y="204"/>
                    <a:pt x="35" y="202"/>
                    <a:pt x="38" y="201"/>
                  </a:cubicBezTo>
                  <a:cubicBezTo>
                    <a:pt x="51" y="193"/>
                    <a:pt x="66" y="187"/>
                    <a:pt x="80" y="181"/>
                  </a:cubicBezTo>
                  <a:cubicBezTo>
                    <a:pt x="110" y="166"/>
                    <a:pt x="142" y="154"/>
                    <a:pt x="173" y="142"/>
                  </a:cubicBezTo>
                  <a:cubicBezTo>
                    <a:pt x="187" y="136"/>
                    <a:pt x="201" y="131"/>
                    <a:pt x="214" y="126"/>
                  </a:cubicBezTo>
                  <a:cubicBezTo>
                    <a:pt x="220" y="124"/>
                    <a:pt x="225" y="122"/>
                    <a:pt x="230" y="120"/>
                  </a:cubicBezTo>
                  <a:cubicBezTo>
                    <a:pt x="232" y="119"/>
                    <a:pt x="234" y="117"/>
                    <a:pt x="236" y="116"/>
                  </a:cubicBezTo>
                  <a:cubicBezTo>
                    <a:pt x="238" y="116"/>
                    <a:pt x="240" y="115"/>
                    <a:pt x="241" y="114"/>
                  </a:cubicBezTo>
                  <a:cubicBezTo>
                    <a:pt x="242" y="115"/>
                    <a:pt x="242" y="116"/>
                    <a:pt x="242" y="117"/>
                  </a:cubicBezTo>
                  <a:close/>
                  <a:moveTo>
                    <a:pt x="45" y="227"/>
                  </a:moveTo>
                  <a:cubicBezTo>
                    <a:pt x="45" y="227"/>
                    <a:pt x="45" y="227"/>
                    <a:pt x="45" y="227"/>
                  </a:cubicBezTo>
                  <a:cubicBezTo>
                    <a:pt x="61" y="220"/>
                    <a:pt x="76" y="212"/>
                    <a:pt x="92" y="205"/>
                  </a:cubicBezTo>
                  <a:cubicBezTo>
                    <a:pt x="104" y="200"/>
                    <a:pt x="115" y="195"/>
                    <a:pt x="127" y="191"/>
                  </a:cubicBezTo>
                  <a:cubicBezTo>
                    <a:pt x="115" y="196"/>
                    <a:pt x="104" y="202"/>
                    <a:pt x="92" y="208"/>
                  </a:cubicBezTo>
                  <a:cubicBezTo>
                    <a:pt x="78" y="216"/>
                    <a:pt x="63" y="223"/>
                    <a:pt x="51" y="233"/>
                  </a:cubicBezTo>
                  <a:cubicBezTo>
                    <a:pt x="49" y="231"/>
                    <a:pt x="47" y="229"/>
                    <a:pt x="45" y="227"/>
                  </a:cubicBezTo>
                  <a:close/>
                  <a:moveTo>
                    <a:pt x="72" y="249"/>
                  </a:moveTo>
                  <a:cubicBezTo>
                    <a:pt x="83" y="245"/>
                    <a:pt x="95" y="238"/>
                    <a:pt x="106" y="232"/>
                  </a:cubicBezTo>
                  <a:cubicBezTo>
                    <a:pt x="122" y="225"/>
                    <a:pt x="138" y="218"/>
                    <a:pt x="155" y="211"/>
                  </a:cubicBezTo>
                  <a:cubicBezTo>
                    <a:pt x="144" y="217"/>
                    <a:pt x="133" y="223"/>
                    <a:pt x="122" y="229"/>
                  </a:cubicBezTo>
                  <a:cubicBezTo>
                    <a:pt x="117" y="232"/>
                    <a:pt x="111" y="235"/>
                    <a:pt x="106" y="239"/>
                  </a:cubicBezTo>
                  <a:cubicBezTo>
                    <a:pt x="100" y="245"/>
                    <a:pt x="92" y="248"/>
                    <a:pt x="84" y="253"/>
                  </a:cubicBezTo>
                  <a:cubicBezTo>
                    <a:pt x="84" y="253"/>
                    <a:pt x="84" y="253"/>
                    <a:pt x="84" y="253"/>
                  </a:cubicBezTo>
                  <a:cubicBezTo>
                    <a:pt x="84" y="253"/>
                    <a:pt x="84" y="253"/>
                    <a:pt x="84" y="253"/>
                  </a:cubicBezTo>
                  <a:cubicBezTo>
                    <a:pt x="79" y="252"/>
                    <a:pt x="76" y="251"/>
                    <a:pt x="72" y="249"/>
                  </a:cubicBezTo>
                  <a:close/>
                  <a:moveTo>
                    <a:pt x="88" y="253"/>
                  </a:moveTo>
                  <a:cubicBezTo>
                    <a:pt x="104" y="248"/>
                    <a:pt x="118" y="240"/>
                    <a:pt x="133" y="233"/>
                  </a:cubicBezTo>
                  <a:cubicBezTo>
                    <a:pt x="145" y="228"/>
                    <a:pt x="158" y="222"/>
                    <a:pt x="170" y="217"/>
                  </a:cubicBezTo>
                  <a:cubicBezTo>
                    <a:pt x="160" y="222"/>
                    <a:pt x="150" y="228"/>
                    <a:pt x="141" y="234"/>
                  </a:cubicBezTo>
                  <a:cubicBezTo>
                    <a:pt x="135" y="237"/>
                    <a:pt x="130" y="241"/>
                    <a:pt x="125" y="245"/>
                  </a:cubicBezTo>
                  <a:cubicBezTo>
                    <a:pt x="122" y="247"/>
                    <a:pt x="119" y="249"/>
                    <a:pt x="115" y="251"/>
                  </a:cubicBezTo>
                  <a:cubicBezTo>
                    <a:pt x="106" y="253"/>
                    <a:pt x="97" y="254"/>
                    <a:pt x="88" y="253"/>
                  </a:cubicBezTo>
                  <a:close/>
                  <a:moveTo>
                    <a:pt x="237" y="199"/>
                  </a:moveTo>
                  <a:cubicBezTo>
                    <a:pt x="236" y="202"/>
                    <a:pt x="235" y="204"/>
                    <a:pt x="234" y="207"/>
                  </a:cubicBezTo>
                  <a:cubicBezTo>
                    <a:pt x="230" y="208"/>
                    <a:pt x="225" y="211"/>
                    <a:pt x="221" y="213"/>
                  </a:cubicBezTo>
                  <a:cubicBezTo>
                    <a:pt x="206" y="221"/>
                    <a:pt x="191" y="228"/>
                    <a:pt x="176" y="235"/>
                  </a:cubicBezTo>
                  <a:cubicBezTo>
                    <a:pt x="167" y="240"/>
                    <a:pt x="159" y="244"/>
                    <a:pt x="150" y="249"/>
                  </a:cubicBezTo>
                  <a:cubicBezTo>
                    <a:pt x="142" y="253"/>
                    <a:pt x="153" y="246"/>
                    <a:pt x="155" y="245"/>
                  </a:cubicBezTo>
                  <a:cubicBezTo>
                    <a:pt x="159" y="243"/>
                    <a:pt x="163" y="240"/>
                    <a:pt x="167" y="238"/>
                  </a:cubicBezTo>
                  <a:cubicBezTo>
                    <a:pt x="178" y="231"/>
                    <a:pt x="189" y="225"/>
                    <a:pt x="201" y="218"/>
                  </a:cubicBezTo>
                  <a:cubicBezTo>
                    <a:pt x="213" y="212"/>
                    <a:pt x="226" y="207"/>
                    <a:pt x="237" y="199"/>
                  </a:cubicBezTo>
                  <a:close/>
                  <a:moveTo>
                    <a:pt x="223" y="229"/>
                  </a:moveTo>
                  <a:cubicBezTo>
                    <a:pt x="223" y="229"/>
                    <a:pt x="222" y="229"/>
                    <a:pt x="222" y="229"/>
                  </a:cubicBezTo>
                  <a:cubicBezTo>
                    <a:pt x="212" y="234"/>
                    <a:pt x="203" y="240"/>
                    <a:pt x="194" y="246"/>
                  </a:cubicBezTo>
                  <a:cubicBezTo>
                    <a:pt x="190" y="249"/>
                    <a:pt x="185" y="252"/>
                    <a:pt x="180" y="254"/>
                  </a:cubicBezTo>
                  <a:cubicBezTo>
                    <a:pt x="177" y="256"/>
                    <a:pt x="174" y="257"/>
                    <a:pt x="171" y="258"/>
                  </a:cubicBezTo>
                  <a:cubicBezTo>
                    <a:pt x="171" y="258"/>
                    <a:pt x="171" y="258"/>
                    <a:pt x="171" y="258"/>
                  </a:cubicBezTo>
                  <a:cubicBezTo>
                    <a:pt x="171" y="258"/>
                    <a:pt x="171" y="258"/>
                    <a:pt x="171" y="258"/>
                  </a:cubicBezTo>
                  <a:cubicBezTo>
                    <a:pt x="171" y="257"/>
                    <a:pt x="178" y="254"/>
                    <a:pt x="178" y="253"/>
                  </a:cubicBezTo>
                  <a:cubicBezTo>
                    <a:pt x="195" y="242"/>
                    <a:pt x="213" y="232"/>
                    <a:pt x="229" y="219"/>
                  </a:cubicBezTo>
                  <a:cubicBezTo>
                    <a:pt x="227" y="222"/>
                    <a:pt x="225" y="226"/>
                    <a:pt x="223" y="229"/>
                  </a:cubicBezTo>
                  <a:close/>
                  <a:moveTo>
                    <a:pt x="159" y="256"/>
                  </a:moveTo>
                  <a:cubicBezTo>
                    <a:pt x="169" y="254"/>
                    <a:pt x="178" y="248"/>
                    <a:pt x="187" y="243"/>
                  </a:cubicBezTo>
                  <a:cubicBezTo>
                    <a:pt x="196" y="237"/>
                    <a:pt x="205" y="233"/>
                    <a:pt x="214" y="228"/>
                  </a:cubicBezTo>
                  <a:cubicBezTo>
                    <a:pt x="209" y="232"/>
                    <a:pt x="204" y="235"/>
                    <a:pt x="199" y="239"/>
                  </a:cubicBezTo>
                  <a:cubicBezTo>
                    <a:pt x="189" y="245"/>
                    <a:pt x="178" y="250"/>
                    <a:pt x="169" y="258"/>
                  </a:cubicBezTo>
                  <a:cubicBezTo>
                    <a:pt x="166" y="258"/>
                    <a:pt x="162" y="257"/>
                    <a:pt x="159" y="256"/>
                  </a:cubicBezTo>
                  <a:close/>
                  <a:moveTo>
                    <a:pt x="146" y="252"/>
                  </a:moveTo>
                  <a:cubicBezTo>
                    <a:pt x="168" y="242"/>
                    <a:pt x="189" y="231"/>
                    <a:pt x="211" y="220"/>
                  </a:cubicBezTo>
                  <a:cubicBezTo>
                    <a:pt x="207" y="223"/>
                    <a:pt x="203" y="225"/>
                    <a:pt x="200" y="228"/>
                  </a:cubicBezTo>
                  <a:cubicBezTo>
                    <a:pt x="185" y="237"/>
                    <a:pt x="170" y="246"/>
                    <a:pt x="155" y="256"/>
                  </a:cubicBezTo>
                  <a:cubicBezTo>
                    <a:pt x="152" y="255"/>
                    <a:pt x="149" y="254"/>
                    <a:pt x="146" y="252"/>
                  </a:cubicBezTo>
                  <a:close/>
                  <a:moveTo>
                    <a:pt x="229" y="217"/>
                  </a:moveTo>
                  <a:cubicBezTo>
                    <a:pt x="215" y="228"/>
                    <a:pt x="197" y="235"/>
                    <a:pt x="181" y="245"/>
                  </a:cubicBezTo>
                  <a:cubicBezTo>
                    <a:pt x="175" y="249"/>
                    <a:pt x="162" y="253"/>
                    <a:pt x="159" y="255"/>
                  </a:cubicBezTo>
                  <a:cubicBezTo>
                    <a:pt x="168" y="249"/>
                    <a:pt x="178" y="243"/>
                    <a:pt x="188" y="237"/>
                  </a:cubicBezTo>
                  <a:cubicBezTo>
                    <a:pt x="196" y="231"/>
                    <a:pt x="205" y="226"/>
                    <a:pt x="213" y="221"/>
                  </a:cubicBezTo>
                  <a:cubicBezTo>
                    <a:pt x="217" y="219"/>
                    <a:pt x="220" y="217"/>
                    <a:pt x="223" y="215"/>
                  </a:cubicBezTo>
                  <a:cubicBezTo>
                    <a:pt x="224" y="214"/>
                    <a:pt x="224" y="214"/>
                    <a:pt x="225" y="213"/>
                  </a:cubicBezTo>
                  <a:cubicBezTo>
                    <a:pt x="228" y="212"/>
                    <a:pt x="231" y="211"/>
                    <a:pt x="233" y="209"/>
                  </a:cubicBezTo>
                  <a:cubicBezTo>
                    <a:pt x="232" y="212"/>
                    <a:pt x="231" y="214"/>
                    <a:pt x="230" y="217"/>
                  </a:cubicBezTo>
                  <a:cubicBezTo>
                    <a:pt x="230" y="217"/>
                    <a:pt x="229" y="217"/>
                    <a:pt x="229" y="217"/>
                  </a:cubicBezTo>
                  <a:close/>
                  <a:moveTo>
                    <a:pt x="144" y="251"/>
                  </a:moveTo>
                  <a:cubicBezTo>
                    <a:pt x="141" y="250"/>
                    <a:pt x="139" y="249"/>
                    <a:pt x="136" y="247"/>
                  </a:cubicBezTo>
                  <a:cubicBezTo>
                    <a:pt x="149" y="242"/>
                    <a:pt x="162" y="236"/>
                    <a:pt x="175" y="231"/>
                  </a:cubicBezTo>
                  <a:cubicBezTo>
                    <a:pt x="164" y="237"/>
                    <a:pt x="154" y="244"/>
                    <a:pt x="144" y="251"/>
                  </a:cubicBezTo>
                  <a:close/>
                  <a:moveTo>
                    <a:pt x="175" y="258"/>
                  </a:moveTo>
                  <a:cubicBezTo>
                    <a:pt x="188" y="253"/>
                    <a:pt x="199" y="244"/>
                    <a:pt x="212" y="237"/>
                  </a:cubicBezTo>
                  <a:cubicBezTo>
                    <a:pt x="213" y="236"/>
                    <a:pt x="215" y="235"/>
                    <a:pt x="217" y="234"/>
                  </a:cubicBezTo>
                  <a:cubicBezTo>
                    <a:pt x="220" y="232"/>
                    <a:pt x="221" y="231"/>
                    <a:pt x="219" y="233"/>
                  </a:cubicBezTo>
                  <a:cubicBezTo>
                    <a:pt x="217" y="236"/>
                    <a:pt x="214" y="238"/>
                    <a:pt x="211" y="240"/>
                  </a:cubicBezTo>
                  <a:cubicBezTo>
                    <a:pt x="205" y="245"/>
                    <a:pt x="199" y="250"/>
                    <a:pt x="192" y="255"/>
                  </a:cubicBezTo>
                  <a:cubicBezTo>
                    <a:pt x="191" y="255"/>
                    <a:pt x="191" y="255"/>
                    <a:pt x="191" y="255"/>
                  </a:cubicBezTo>
                  <a:cubicBezTo>
                    <a:pt x="186" y="257"/>
                    <a:pt x="180" y="258"/>
                    <a:pt x="175" y="258"/>
                  </a:cubicBezTo>
                  <a:close/>
                  <a:moveTo>
                    <a:pt x="196" y="253"/>
                  </a:moveTo>
                  <a:cubicBezTo>
                    <a:pt x="201" y="250"/>
                    <a:pt x="206" y="247"/>
                    <a:pt x="210" y="244"/>
                  </a:cubicBezTo>
                  <a:cubicBezTo>
                    <a:pt x="209" y="245"/>
                    <a:pt x="207" y="246"/>
                    <a:pt x="205" y="248"/>
                  </a:cubicBezTo>
                  <a:cubicBezTo>
                    <a:pt x="202" y="250"/>
                    <a:pt x="199" y="252"/>
                    <a:pt x="196" y="253"/>
                  </a:cubicBezTo>
                  <a:close/>
                  <a:moveTo>
                    <a:pt x="238" y="198"/>
                  </a:moveTo>
                  <a:cubicBezTo>
                    <a:pt x="237" y="197"/>
                    <a:pt x="237" y="197"/>
                    <a:pt x="237" y="198"/>
                  </a:cubicBezTo>
                  <a:cubicBezTo>
                    <a:pt x="236" y="198"/>
                    <a:pt x="235" y="199"/>
                    <a:pt x="234" y="199"/>
                  </a:cubicBezTo>
                  <a:cubicBezTo>
                    <a:pt x="233" y="199"/>
                    <a:pt x="233" y="199"/>
                    <a:pt x="232" y="200"/>
                  </a:cubicBezTo>
                  <a:cubicBezTo>
                    <a:pt x="219" y="207"/>
                    <a:pt x="205" y="214"/>
                    <a:pt x="191" y="221"/>
                  </a:cubicBezTo>
                  <a:cubicBezTo>
                    <a:pt x="173" y="230"/>
                    <a:pt x="154" y="239"/>
                    <a:pt x="134" y="246"/>
                  </a:cubicBezTo>
                  <a:cubicBezTo>
                    <a:pt x="134" y="246"/>
                    <a:pt x="134" y="246"/>
                    <a:pt x="133" y="246"/>
                  </a:cubicBezTo>
                  <a:cubicBezTo>
                    <a:pt x="132" y="245"/>
                    <a:pt x="130" y="245"/>
                    <a:pt x="129" y="246"/>
                  </a:cubicBezTo>
                  <a:cubicBezTo>
                    <a:pt x="129" y="246"/>
                    <a:pt x="129" y="246"/>
                    <a:pt x="129" y="246"/>
                  </a:cubicBezTo>
                  <a:cubicBezTo>
                    <a:pt x="128" y="246"/>
                    <a:pt x="127" y="247"/>
                    <a:pt x="126" y="248"/>
                  </a:cubicBezTo>
                  <a:cubicBezTo>
                    <a:pt x="126" y="248"/>
                    <a:pt x="126" y="248"/>
                    <a:pt x="126" y="248"/>
                  </a:cubicBezTo>
                  <a:cubicBezTo>
                    <a:pt x="125" y="248"/>
                    <a:pt x="123" y="249"/>
                    <a:pt x="121" y="249"/>
                  </a:cubicBezTo>
                  <a:cubicBezTo>
                    <a:pt x="122" y="249"/>
                    <a:pt x="122" y="249"/>
                    <a:pt x="123" y="248"/>
                  </a:cubicBezTo>
                  <a:cubicBezTo>
                    <a:pt x="123" y="248"/>
                    <a:pt x="123" y="248"/>
                    <a:pt x="123" y="248"/>
                  </a:cubicBezTo>
                  <a:cubicBezTo>
                    <a:pt x="128" y="246"/>
                    <a:pt x="133" y="243"/>
                    <a:pt x="138" y="239"/>
                  </a:cubicBezTo>
                  <a:cubicBezTo>
                    <a:pt x="147" y="234"/>
                    <a:pt x="155" y="231"/>
                    <a:pt x="164" y="227"/>
                  </a:cubicBezTo>
                  <a:cubicBezTo>
                    <a:pt x="174" y="223"/>
                    <a:pt x="183" y="218"/>
                    <a:pt x="192" y="212"/>
                  </a:cubicBezTo>
                  <a:cubicBezTo>
                    <a:pt x="208" y="203"/>
                    <a:pt x="224" y="195"/>
                    <a:pt x="240" y="188"/>
                  </a:cubicBezTo>
                  <a:cubicBezTo>
                    <a:pt x="240" y="189"/>
                    <a:pt x="240" y="190"/>
                    <a:pt x="240" y="191"/>
                  </a:cubicBezTo>
                  <a:cubicBezTo>
                    <a:pt x="239" y="193"/>
                    <a:pt x="238" y="195"/>
                    <a:pt x="238" y="198"/>
                  </a:cubicBezTo>
                  <a:close/>
                  <a:moveTo>
                    <a:pt x="237" y="100"/>
                  </a:moveTo>
                  <a:cubicBezTo>
                    <a:pt x="218" y="110"/>
                    <a:pt x="199" y="117"/>
                    <a:pt x="179" y="124"/>
                  </a:cubicBezTo>
                  <a:cubicBezTo>
                    <a:pt x="174" y="126"/>
                    <a:pt x="168" y="128"/>
                    <a:pt x="163" y="130"/>
                  </a:cubicBezTo>
                  <a:cubicBezTo>
                    <a:pt x="157" y="132"/>
                    <a:pt x="151" y="134"/>
                    <a:pt x="145" y="136"/>
                  </a:cubicBezTo>
                  <a:cubicBezTo>
                    <a:pt x="117" y="147"/>
                    <a:pt x="90" y="159"/>
                    <a:pt x="63" y="171"/>
                  </a:cubicBezTo>
                  <a:cubicBezTo>
                    <a:pt x="50" y="176"/>
                    <a:pt x="35" y="182"/>
                    <a:pt x="24" y="188"/>
                  </a:cubicBezTo>
                  <a:cubicBezTo>
                    <a:pt x="38" y="180"/>
                    <a:pt x="53" y="174"/>
                    <a:pt x="68" y="168"/>
                  </a:cubicBezTo>
                  <a:cubicBezTo>
                    <a:pt x="83" y="162"/>
                    <a:pt x="96" y="153"/>
                    <a:pt x="111" y="147"/>
                  </a:cubicBezTo>
                  <a:cubicBezTo>
                    <a:pt x="127" y="141"/>
                    <a:pt x="143" y="134"/>
                    <a:pt x="159" y="127"/>
                  </a:cubicBezTo>
                  <a:cubicBezTo>
                    <a:pt x="175" y="121"/>
                    <a:pt x="191" y="113"/>
                    <a:pt x="206" y="106"/>
                  </a:cubicBezTo>
                  <a:cubicBezTo>
                    <a:pt x="208" y="105"/>
                    <a:pt x="210" y="104"/>
                    <a:pt x="212" y="103"/>
                  </a:cubicBezTo>
                  <a:cubicBezTo>
                    <a:pt x="219" y="100"/>
                    <a:pt x="227" y="97"/>
                    <a:pt x="233" y="91"/>
                  </a:cubicBezTo>
                  <a:cubicBezTo>
                    <a:pt x="234" y="94"/>
                    <a:pt x="236" y="97"/>
                    <a:pt x="237" y="100"/>
                  </a:cubicBezTo>
                  <a:close/>
                  <a:moveTo>
                    <a:pt x="223" y="76"/>
                  </a:moveTo>
                  <a:cubicBezTo>
                    <a:pt x="165" y="100"/>
                    <a:pt x="109" y="125"/>
                    <a:pt x="52" y="151"/>
                  </a:cubicBezTo>
                  <a:cubicBezTo>
                    <a:pt x="39" y="157"/>
                    <a:pt x="27" y="165"/>
                    <a:pt x="13" y="169"/>
                  </a:cubicBezTo>
                  <a:cubicBezTo>
                    <a:pt x="13" y="169"/>
                    <a:pt x="13" y="169"/>
                    <a:pt x="13" y="169"/>
                  </a:cubicBezTo>
                  <a:cubicBezTo>
                    <a:pt x="16" y="168"/>
                    <a:pt x="19" y="165"/>
                    <a:pt x="20" y="164"/>
                  </a:cubicBezTo>
                  <a:cubicBezTo>
                    <a:pt x="23" y="162"/>
                    <a:pt x="26" y="160"/>
                    <a:pt x="29" y="159"/>
                  </a:cubicBezTo>
                  <a:cubicBezTo>
                    <a:pt x="36" y="155"/>
                    <a:pt x="43" y="151"/>
                    <a:pt x="50" y="148"/>
                  </a:cubicBezTo>
                  <a:cubicBezTo>
                    <a:pt x="78" y="133"/>
                    <a:pt x="107" y="119"/>
                    <a:pt x="136" y="106"/>
                  </a:cubicBezTo>
                  <a:cubicBezTo>
                    <a:pt x="137" y="105"/>
                    <a:pt x="139" y="105"/>
                    <a:pt x="140" y="104"/>
                  </a:cubicBezTo>
                  <a:cubicBezTo>
                    <a:pt x="158" y="97"/>
                    <a:pt x="175" y="90"/>
                    <a:pt x="192" y="83"/>
                  </a:cubicBezTo>
                  <a:cubicBezTo>
                    <a:pt x="195" y="82"/>
                    <a:pt x="198" y="81"/>
                    <a:pt x="201" y="80"/>
                  </a:cubicBezTo>
                  <a:cubicBezTo>
                    <a:pt x="203" y="79"/>
                    <a:pt x="205" y="77"/>
                    <a:pt x="208" y="76"/>
                  </a:cubicBezTo>
                  <a:cubicBezTo>
                    <a:pt x="208" y="76"/>
                    <a:pt x="209" y="76"/>
                    <a:pt x="210" y="75"/>
                  </a:cubicBezTo>
                  <a:cubicBezTo>
                    <a:pt x="213" y="74"/>
                    <a:pt x="216" y="73"/>
                    <a:pt x="219" y="71"/>
                  </a:cubicBezTo>
                  <a:cubicBezTo>
                    <a:pt x="220" y="73"/>
                    <a:pt x="222" y="74"/>
                    <a:pt x="223" y="76"/>
                  </a:cubicBezTo>
                  <a:close/>
                  <a:moveTo>
                    <a:pt x="211" y="64"/>
                  </a:moveTo>
                  <a:cubicBezTo>
                    <a:pt x="204" y="68"/>
                    <a:pt x="197" y="71"/>
                    <a:pt x="189" y="74"/>
                  </a:cubicBezTo>
                  <a:cubicBezTo>
                    <a:pt x="187" y="75"/>
                    <a:pt x="185" y="76"/>
                    <a:pt x="182" y="76"/>
                  </a:cubicBezTo>
                  <a:cubicBezTo>
                    <a:pt x="171" y="81"/>
                    <a:pt x="160" y="85"/>
                    <a:pt x="149" y="89"/>
                  </a:cubicBezTo>
                  <a:cubicBezTo>
                    <a:pt x="124" y="99"/>
                    <a:pt x="100" y="109"/>
                    <a:pt x="76" y="119"/>
                  </a:cubicBezTo>
                  <a:cubicBezTo>
                    <a:pt x="66" y="123"/>
                    <a:pt x="55" y="128"/>
                    <a:pt x="46" y="133"/>
                  </a:cubicBezTo>
                  <a:cubicBezTo>
                    <a:pt x="35" y="139"/>
                    <a:pt x="26" y="146"/>
                    <a:pt x="14" y="150"/>
                  </a:cubicBezTo>
                  <a:cubicBezTo>
                    <a:pt x="6" y="152"/>
                    <a:pt x="19" y="147"/>
                    <a:pt x="21" y="146"/>
                  </a:cubicBezTo>
                  <a:cubicBezTo>
                    <a:pt x="26" y="143"/>
                    <a:pt x="31" y="139"/>
                    <a:pt x="36" y="136"/>
                  </a:cubicBezTo>
                  <a:cubicBezTo>
                    <a:pt x="47" y="130"/>
                    <a:pt x="58" y="123"/>
                    <a:pt x="70" y="117"/>
                  </a:cubicBezTo>
                  <a:cubicBezTo>
                    <a:pt x="92" y="105"/>
                    <a:pt x="115" y="95"/>
                    <a:pt x="138" y="85"/>
                  </a:cubicBezTo>
                  <a:cubicBezTo>
                    <a:pt x="150" y="79"/>
                    <a:pt x="162" y="74"/>
                    <a:pt x="174" y="69"/>
                  </a:cubicBezTo>
                  <a:cubicBezTo>
                    <a:pt x="183" y="66"/>
                    <a:pt x="192" y="62"/>
                    <a:pt x="200" y="57"/>
                  </a:cubicBezTo>
                  <a:cubicBezTo>
                    <a:pt x="202" y="58"/>
                    <a:pt x="203" y="59"/>
                    <a:pt x="205" y="60"/>
                  </a:cubicBezTo>
                  <a:cubicBezTo>
                    <a:pt x="207" y="61"/>
                    <a:pt x="209" y="63"/>
                    <a:pt x="211" y="64"/>
                  </a:cubicBezTo>
                  <a:close/>
                  <a:moveTo>
                    <a:pt x="151" y="42"/>
                  </a:moveTo>
                  <a:cubicBezTo>
                    <a:pt x="148" y="43"/>
                    <a:pt x="146" y="44"/>
                    <a:pt x="143" y="45"/>
                  </a:cubicBezTo>
                  <a:cubicBezTo>
                    <a:pt x="143" y="44"/>
                    <a:pt x="143" y="42"/>
                    <a:pt x="144" y="41"/>
                  </a:cubicBezTo>
                  <a:cubicBezTo>
                    <a:pt x="146" y="41"/>
                    <a:pt x="149" y="41"/>
                    <a:pt x="151" y="42"/>
                  </a:cubicBezTo>
                  <a:close/>
                  <a:moveTo>
                    <a:pt x="135" y="41"/>
                  </a:moveTo>
                  <a:cubicBezTo>
                    <a:pt x="135" y="41"/>
                    <a:pt x="134" y="41"/>
                    <a:pt x="134" y="41"/>
                  </a:cubicBezTo>
                  <a:cubicBezTo>
                    <a:pt x="98" y="57"/>
                    <a:pt x="62" y="77"/>
                    <a:pt x="27" y="97"/>
                  </a:cubicBezTo>
                  <a:cubicBezTo>
                    <a:pt x="26" y="98"/>
                    <a:pt x="23" y="100"/>
                    <a:pt x="21" y="101"/>
                  </a:cubicBezTo>
                  <a:cubicBezTo>
                    <a:pt x="21" y="101"/>
                    <a:pt x="21" y="101"/>
                    <a:pt x="21" y="101"/>
                  </a:cubicBezTo>
                  <a:cubicBezTo>
                    <a:pt x="22" y="100"/>
                    <a:pt x="22" y="100"/>
                    <a:pt x="23" y="99"/>
                  </a:cubicBezTo>
                  <a:cubicBezTo>
                    <a:pt x="28" y="96"/>
                    <a:pt x="33" y="93"/>
                    <a:pt x="37" y="90"/>
                  </a:cubicBezTo>
                  <a:cubicBezTo>
                    <a:pt x="46" y="84"/>
                    <a:pt x="56" y="79"/>
                    <a:pt x="65" y="74"/>
                  </a:cubicBezTo>
                  <a:cubicBezTo>
                    <a:pt x="85" y="62"/>
                    <a:pt x="106" y="51"/>
                    <a:pt x="127" y="41"/>
                  </a:cubicBezTo>
                  <a:cubicBezTo>
                    <a:pt x="130" y="41"/>
                    <a:pt x="132" y="41"/>
                    <a:pt x="135" y="41"/>
                  </a:cubicBezTo>
                  <a:close/>
                  <a:moveTo>
                    <a:pt x="77" y="51"/>
                  </a:moveTo>
                  <a:cubicBezTo>
                    <a:pt x="83" y="48"/>
                    <a:pt x="90" y="46"/>
                    <a:pt x="97" y="45"/>
                  </a:cubicBezTo>
                  <a:cubicBezTo>
                    <a:pt x="91" y="47"/>
                    <a:pt x="86" y="50"/>
                    <a:pt x="81" y="53"/>
                  </a:cubicBezTo>
                  <a:cubicBezTo>
                    <a:pt x="68" y="60"/>
                    <a:pt x="54" y="66"/>
                    <a:pt x="41" y="74"/>
                  </a:cubicBezTo>
                  <a:cubicBezTo>
                    <a:pt x="51" y="64"/>
                    <a:pt x="63" y="56"/>
                    <a:pt x="77" y="51"/>
                  </a:cubicBezTo>
                  <a:close/>
                  <a:moveTo>
                    <a:pt x="39" y="76"/>
                  </a:moveTo>
                  <a:cubicBezTo>
                    <a:pt x="39" y="76"/>
                    <a:pt x="39" y="76"/>
                    <a:pt x="40" y="76"/>
                  </a:cubicBezTo>
                  <a:cubicBezTo>
                    <a:pt x="54" y="68"/>
                    <a:pt x="68" y="61"/>
                    <a:pt x="82" y="54"/>
                  </a:cubicBezTo>
                  <a:cubicBezTo>
                    <a:pt x="88" y="50"/>
                    <a:pt x="94" y="47"/>
                    <a:pt x="101" y="44"/>
                  </a:cubicBezTo>
                  <a:cubicBezTo>
                    <a:pt x="103" y="44"/>
                    <a:pt x="105" y="43"/>
                    <a:pt x="107" y="43"/>
                  </a:cubicBezTo>
                  <a:cubicBezTo>
                    <a:pt x="107" y="43"/>
                    <a:pt x="107" y="43"/>
                    <a:pt x="107" y="43"/>
                  </a:cubicBezTo>
                  <a:cubicBezTo>
                    <a:pt x="104" y="44"/>
                    <a:pt x="100" y="46"/>
                    <a:pt x="97" y="48"/>
                  </a:cubicBezTo>
                  <a:cubicBezTo>
                    <a:pt x="75" y="58"/>
                    <a:pt x="53" y="68"/>
                    <a:pt x="33" y="82"/>
                  </a:cubicBezTo>
                  <a:cubicBezTo>
                    <a:pt x="35" y="80"/>
                    <a:pt x="37" y="78"/>
                    <a:pt x="39" y="76"/>
                  </a:cubicBezTo>
                  <a:close/>
                  <a:moveTo>
                    <a:pt x="15" y="174"/>
                  </a:moveTo>
                  <a:cubicBezTo>
                    <a:pt x="38" y="161"/>
                    <a:pt x="64" y="155"/>
                    <a:pt x="88" y="144"/>
                  </a:cubicBezTo>
                  <a:cubicBezTo>
                    <a:pt x="100" y="139"/>
                    <a:pt x="111" y="134"/>
                    <a:pt x="122" y="129"/>
                  </a:cubicBezTo>
                  <a:cubicBezTo>
                    <a:pt x="95" y="143"/>
                    <a:pt x="68" y="157"/>
                    <a:pt x="41" y="170"/>
                  </a:cubicBezTo>
                  <a:cubicBezTo>
                    <a:pt x="39" y="171"/>
                    <a:pt x="37" y="172"/>
                    <a:pt x="35" y="173"/>
                  </a:cubicBezTo>
                  <a:cubicBezTo>
                    <a:pt x="29" y="176"/>
                    <a:pt x="23" y="179"/>
                    <a:pt x="17" y="183"/>
                  </a:cubicBezTo>
                  <a:cubicBezTo>
                    <a:pt x="16" y="180"/>
                    <a:pt x="16" y="177"/>
                    <a:pt x="15" y="174"/>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38"/>
            <p:cNvSpPr>
              <a:spLocks noEditPoints="1"/>
            </p:cNvSpPr>
            <p:nvPr/>
          </p:nvSpPr>
          <p:spPr bwMode="auto">
            <a:xfrm>
              <a:off x="1608383" y="3441134"/>
              <a:ext cx="987425" cy="835025"/>
            </a:xfrm>
            <a:custGeom>
              <a:avLst/>
              <a:gdLst>
                <a:gd name="T0" fmla="*/ 27 w 233"/>
                <a:gd name="T1" fmla="*/ 155 h 197"/>
                <a:gd name="T2" fmla="*/ 9 w 233"/>
                <a:gd name="T3" fmla="*/ 138 h 197"/>
                <a:gd name="T4" fmla="*/ 214 w 233"/>
                <a:gd name="T5" fmla="*/ 59 h 197"/>
                <a:gd name="T6" fmla="*/ 115 w 233"/>
                <a:gd name="T7" fmla="*/ 11 h 197"/>
                <a:gd name="T8" fmla="*/ 123 w 233"/>
                <a:gd name="T9" fmla="*/ 15 h 197"/>
                <a:gd name="T10" fmla="*/ 118 w 233"/>
                <a:gd name="T11" fmla="*/ 20 h 197"/>
                <a:gd name="T12" fmla="*/ 82 w 233"/>
                <a:gd name="T13" fmla="*/ 43 h 197"/>
                <a:gd name="T14" fmla="*/ 94 w 233"/>
                <a:gd name="T15" fmla="*/ 36 h 197"/>
                <a:gd name="T16" fmla="*/ 153 w 233"/>
                <a:gd name="T17" fmla="*/ 16 h 197"/>
                <a:gd name="T18" fmla="*/ 113 w 233"/>
                <a:gd name="T19" fmla="*/ 11 h 197"/>
                <a:gd name="T20" fmla="*/ 135 w 233"/>
                <a:gd name="T21" fmla="*/ 10 h 197"/>
                <a:gd name="T22" fmla="*/ 147 w 233"/>
                <a:gd name="T23" fmla="*/ 14 h 197"/>
                <a:gd name="T24" fmla="*/ 97 w 233"/>
                <a:gd name="T25" fmla="*/ 34 h 197"/>
                <a:gd name="T26" fmla="*/ 127 w 233"/>
                <a:gd name="T27" fmla="*/ 36 h 197"/>
                <a:gd name="T28" fmla="*/ 70 w 233"/>
                <a:gd name="T29" fmla="*/ 61 h 197"/>
                <a:gd name="T30" fmla="*/ 124 w 233"/>
                <a:gd name="T31" fmla="*/ 57 h 197"/>
                <a:gd name="T32" fmla="*/ 58 w 233"/>
                <a:gd name="T33" fmla="*/ 70 h 197"/>
                <a:gd name="T34" fmla="*/ 69 w 233"/>
                <a:gd name="T35" fmla="*/ 57 h 197"/>
                <a:gd name="T36" fmla="*/ 155 w 233"/>
                <a:gd name="T37" fmla="*/ 30 h 197"/>
                <a:gd name="T38" fmla="*/ 166 w 233"/>
                <a:gd name="T39" fmla="*/ 32 h 197"/>
                <a:gd name="T40" fmla="*/ 180 w 233"/>
                <a:gd name="T41" fmla="*/ 35 h 197"/>
                <a:gd name="T42" fmla="*/ 153 w 233"/>
                <a:gd name="T43" fmla="*/ 46 h 197"/>
                <a:gd name="T44" fmla="*/ 45 w 233"/>
                <a:gd name="T45" fmla="*/ 83 h 197"/>
                <a:gd name="T46" fmla="*/ 132 w 233"/>
                <a:gd name="T47" fmla="*/ 66 h 197"/>
                <a:gd name="T48" fmla="*/ 210 w 233"/>
                <a:gd name="T49" fmla="*/ 42 h 197"/>
                <a:gd name="T50" fmla="*/ 204 w 233"/>
                <a:gd name="T51" fmla="*/ 53 h 197"/>
                <a:gd name="T52" fmla="*/ 225 w 233"/>
                <a:gd name="T53" fmla="*/ 48 h 197"/>
                <a:gd name="T54" fmla="*/ 210 w 233"/>
                <a:gd name="T55" fmla="*/ 68 h 197"/>
                <a:gd name="T56" fmla="*/ 67 w 233"/>
                <a:gd name="T57" fmla="*/ 114 h 197"/>
                <a:gd name="T58" fmla="*/ 26 w 233"/>
                <a:gd name="T59" fmla="*/ 127 h 197"/>
                <a:gd name="T60" fmla="*/ 34 w 233"/>
                <a:gd name="T61" fmla="*/ 130 h 197"/>
                <a:gd name="T62" fmla="*/ 155 w 233"/>
                <a:gd name="T63" fmla="*/ 108 h 197"/>
                <a:gd name="T64" fmla="*/ 50 w 233"/>
                <a:gd name="T65" fmla="*/ 138 h 197"/>
                <a:gd name="T66" fmla="*/ 115 w 233"/>
                <a:gd name="T67" fmla="*/ 167 h 197"/>
                <a:gd name="T68" fmla="*/ 112 w 233"/>
                <a:gd name="T69" fmla="*/ 158 h 197"/>
                <a:gd name="T70" fmla="*/ 131 w 233"/>
                <a:gd name="T71" fmla="*/ 151 h 197"/>
                <a:gd name="T72" fmla="*/ 87 w 233"/>
                <a:gd name="T73" fmla="*/ 147 h 197"/>
                <a:gd name="T74" fmla="*/ 110 w 233"/>
                <a:gd name="T75" fmla="*/ 138 h 197"/>
                <a:gd name="T76" fmla="*/ 136 w 233"/>
                <a:gd name="T77" fmla="*/ 124 h 197"/>
                <a:gd name="T78" fmla="*/ 123 w 233"/>
                <a:gd name="T79" fmla="*/ 128 h 197"/>
                <a:gd name="T80" fmla="*/ 78 w 233"/>
                <a:gd name="T81" fmla="*/ 147 h 197"/>
                <a:gd name="T82" fmla="*/ 104 w 233"/>
                <a:gd name="T83" fmla="*/ 151 h 197"/>
                <a:gd name="T84" fmla="*/ 96 w 233"/>
                <a:gd name="T85" fmla="*/ 161 h 197"/>
                <a:gd name="T86" fmla="*/ 119 w 233"/>
                <a:gd name="T87" fmla="*/ 162 h 197"/>
                <a:gd name="T88" fmla="*/ 93 w 233"/>
                <a:gd name="T89" fmla="*/ 126 h 197"/>
                <a:gd name="T90" fmla="*/ 73 w 233"/>
                <a:gd name="T91" fmla="*/ 127 h 197"/>
                <a:gd name="T92" fmla="*/ 38 w 233"/>
                <a:gd name="T93" fmla="*/ 130 h 197"/>
                <a:gd name="T94" fmla="*/ 161 w 233"/>
                <a:gd name="T95" fmla="*/ 97 h 197"/>
                <a:gd name="T96" fmla="*/ 37 w 233"/>
                <a:gd name="T97" fmla="*/ 124 h 197"/>
                <a:gd name="T98" fmla="*/ 98 w 233"/>
                <a:gd name="T99" fmla="*/ 101 h 197"/>
                <a:gd name="T100" fmla="*/ 209 w 233"/>
                <a:gd name="T101" fmla="*/ 65 h 197"/>
                <a:gd name="T102" fmla="*/ 201 w 233"/>
                <a:gd name="T103" fmla="*/ 74 h 197"/>
                <a:gd name="T104" fmla="*/ 200 w 233"/>
                <a:gd name="T105" fmla="*/ 69 h 197"/>
                <a:gd name="T106" fmla="*/ 112 w 233"/>
                <a:gd name="T107" fmla="*/ 176 h 197"/>
                <a:gd name="T108" fmla="*/ 28 w 233"/>
                <a:gd name="T109" fmla="*/ 102 h 197"/>
                <a:gd name="T110" fmla="*/ 28 w 233"/>
                <a:gd name="T111" fmla="*/ 102 h 197"/>
                <a:gd name="T112" fmla="*/ 110 w 233"/>
                <a:gd name="T113" fmla="*/ 184 h 197"/>
                <a:gd name="T114" fmla="*/ 11 w 233"/>
                <a:gd name="T115" fmla="*/ 144 h 197"/>
                <a:gd name="T116" fmla="*/ 120 w 233"/>
                <a:gd name="T117" fmla="*/ 18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3" h="197">
                  <a:moveTo>
                    <a:pt x="233" y="66"/>
                  </a:moveTo>
                  <a:cubicBezTo>
                    <a:pt x="232" y="66"/>
                    <a:pt x="232" y="66"/>
                    <a:pt x="232" y="66"/>
                  </a:cubicBezTo>
                  <a:cubicBezTo>
                    <a:pt x="229" y="66"/>
                    <a:pt x="228" y="62"/>
                    <a:pt x="228" y="60"/>
                  </a:cubicBezTo>
                  <a:cubicBezTo>
                    <a:pt x="226" y="56"/>
                    <a:pt x="227" y="52"/>
                    <a:pt x="229" y="48"/>
                  </a:cubicBezTo>
                  <a:cubicBezTo>
                    <a:pt x="229" y="48"/>
                    <a:pt x="229" y="48"/>
                    <a:pt x="229" y="47"/>
                  </a:cubicBezTo>
                  <a:cubicBezTo>
                    <a:pt x="229" y="47"/>
                    <a:pt x="229" y="47"/>
                    <a:pt x="228" y="46"/>
                  </a:cubicBezTo>
                  <a:cubicBezTo>
                    <a:pt x="212" y="39"/>
                    <a:pt x="197" y="32"/>
                    <a:pt x="181" y="25"/>
                  </a:cubicBezTo>
                  <a:cubicBezTo>
                    <a:pt x="161" y="16"/>
                    <a:pt x="141" y="7"/>
                    <a:pt x="121" y="0"/>
                  </a:cubicBezTo>
                  <a:cubicBezTo>
                    <a:pt x="121" y="0"/>
                    <a:pt x="120" y="0"/>
                    <a:pt x="120" y="1"/>
                  </a:cubicBezTo>
                  <a:cubicBezTo>
                    <a:pt x="99" y="20"/>
                    <a:pt x="80" y="41"/>
                    <a:pt x="61" y="62"/>
                  </a:cubicBezTo>
                  <a:cubicBezTo>
                    <a:pt x="44" y="81"/>
                    <a:pt x="26" y="100"/>
                    <a:pt x="9" y="119"/>
                  </a:cubicBezTo>
                  <a:cubicBezTo>
                    <a:pt x="2" y="124"/>
                    <a:pt x="0" y="142"/>
                    <a:pt x="9" y="146"/>
                  </a:cubicBezTo>
                  <a:cubicBezTo>
                    <a:pt x="15" y="150"/>
                    <a:pt x="21" y="152"/>
                    <a:pt x="27" y="155"/>
                  </a:cubicBezTo>
                  <a:cubicBezTo>
                    <a:pt x="38" y="161"/>
                    <a:pt x="49" y="166"/>
                    <a:pt x="60" y="172"/>
                  </a:cubicBezTo>
                  <a:cubicBezTo>
                    <a:pt x="77" y="180"/>
                    <a:pt x="94" y="190"/>
                    <a:pt x="111" y="197"/>
                  </a:cubicBezTo>
                  <a:cubicBezTo>
                    <a:pt x="112" y="197"/>
                    <a:pt x="113" y="197"/>
                    <a:pt x="113" y="196"/>
                  </a:cubicBezTo>
                  <a:cubicBezTo>
                    <a:pt x="113" y="196"/>
                    <a:pt x="113" y="196"/>
                    <a:pt x="113" y="196"/>
                  </a:cubicBezTo>
                  <a:cubicBezTo>
                    <a:pt x="129" y="178"/>
                    <a:pt x="146" y="162"/>
                    <a:pt x="162" y="145"/>
                  </a:cubicBezTo>
                  <a:cubicBezTo>
                    <a:pt x="183" y="122"/>
                    <a:pt x="204" y="100"/>
                    <a:pt x="225" y="77"/>
                  </a:cubicBezTo>
                  <a:cubicBezTo>
                    <a:pt x="227" y="74"/>
                    <a:pt x="232" y="71"/>
                    <a:pt x="233" y="67"/>
                  </a:cubicBezTo>
                  <a:cubicBezTo>
                    <a:pt x="233" y="67"/>
                    <a:pt x="233" y="66"/>
                    <a:pt x="233" y="66"/>
                  </a:cubicBezTo>
                  <a:close/>
                  <a:moveTo>
                    <a:pt x="92" y="179"/>
                  </a:moveTo>
                  <a:cubicBezTo>
                    <a:pt x="81" y="174"/>
                    <a:pt x="70" y="168"/>
                    <a:pt x="59" y="163"/>
                  </a:cubicBezTo>
                  <a:cubicBezTo>
                    <a:pt x="48" y="158"/>
                    <a:pt x="37" y="152"/>
                    <a:pt x="26" y="147"/>
                  </a:cubicBezTo>
                  <a:cubicBezTo>
                    <a:pt x="21" y="145"/>
                    <a:pt x="13" y="142"/>
                    <a:pt x="9" y="139"/>
                  </a:cubicBezTo>
                  <a:cubicBezTo>
                    <a:pt x="9" y="138"/>
                    <a:pt x="9" y="138"/>
                    <a:pt x="9" y="138"/>
                  </a:cubicBezTo>
                  <a:cubicBezTo>
                    <a:pt x="9" y="137"/>
                    <a:pt x="9" y="135"/>
                    <a:pt x="9" y="133"/>
                  </a:cubicBezTo>
                  <a:cubicBezTo>
                    <a:pt x="23" y="142"/>
                    <a:pt x="39" y="150"/>
                    <a:pt x="55" y="157"/>
                  </a:cubicBezTo>
                  <a:cubicBezTo>
                    <a:pt x="72" y="165"/>
                    <a:pt x="90" y="173"/>
                    <a:pt x="107" y="182"/>
                  </a:cubicBezTo>
                  <a:cubicBezTo>
                    <a:pt x="107" y="184"/>
                    <a:pt x="107" y="185"/>
                    <a:pt x="107" y="186"/>
                  </a:cubicBezTo>
                  <a:cubicBezTo>
                    <a:pt x="103" y="183"/>
                    <a:pt x="97" y="181"/>
                    <a:pt x="92" y="179"/>
                  </a:cubicBezTo>
                  <a:close/>
                  <a:moveTo>
                    <a:pt x="31" y="98"/>
                  </a:moveTo>
                  <a:cubicBezTo>
                    <a:pt x="31" y="98"/>
                    <a:pt x="31" y="98"/>
                    <a:pt x="31" y="98"/>
                  </a:cubicBezTo>
                  <a:cubicBezTo>
                    <a:pt x="47" y="93"/>
                    <a:pt x="63" y="90"/>
                    <a:pt x="79" y="86"/>
                  </a:cubicBezTo>
                  <a:cubicBezTo>
                    <a:pt x="94" y="82"/>
                    <a:pt x="110" y="78"/>
                    <a:pt x="126" y="74"/>
                  </a:cubicBezTo>
                  <a:cubicBezTo>
                    <a:pt x="141" y="71"/>
                    <a:pt x="157" y="68"/>
                    <a:pt x="173" y="64"/>
                  </a:cubicBezTo>
                  <a:cubicBezTo>
                    <a:pt x="181" y="62"/>
                    <a:pt x="189" y="60"/>
                    <a:pt x="197" y="58"/>
                  </a:cubicBezTo>
                  <a:cubicBezTo>
                    <a:pt x="205" y="57"/>
                    <a:pt x="212" y="55"/>
                    <a:pt x="219" y="54"/>
                  </a:cubicBezTo>
                  <a:cubicBezTo>
                    <a:pt x="218" y="55"/>
                    <a:pt x="216" y="57"/>
                    <a:pt x="214" y="59"/>
                  </a:cubicBezTo>
                  <a:cubicBezTo>
                    <a:pt x="214" y="59"/>
                    <a:pt x="214" y="59"/>
                    <a:pt x="213" y="59"/>
                  </a:cubicBezTo>
                  <a:cubicBezTo>
                    <a:pt x="213" y="59"/>
                    <a:pt x="213" y="59"/>
                    <a:pt x="212" y="59"/>
                  </a:cubicBezTo>
                  <a:cubicBezTo>
                    <a:pt x="182" y="66"/>
                    <a:pt x="151" y="71"/>
                    <a:pt x="121" y="77"/>
                  </a:cubicBezTo>
                  <a:cubicBezTo>
                    <a:pt x="90" y="84"/>
                    <a:pt x="59" y="93"/>
                    <a:pt x="29" y="101"/>
                  </a:cubicBezTo>
                  <a:cubicBezTo>
                    <a:pt x="29" y="100"/>
                    <a:pt x="30" y="99"/>
                    <a:pt x="31" y="98"/>
                  </a:cubicBezTo>
                  <a:close/>
                  <a:moveTo>
                    <a:pt x="121" y="3"/>
                  </a:moveTo>
                  <a:cubicBezTo>
                    <a:pt x="123" y="4"/>
                    <a:pt x="124" y="4"/>
                    <a:pt x="126" y="5"/>
                  </a:cubicBezTo>
                  <a:cubicBezTo>
                    <a:pt x="123" y="5"/>
                    <a:pt x="120" y="6"/>
                    <a:pt x="118" y="6"/>
                  </a:cubicBezTo>
                  <a:cubicBezTo>
                    <a:pt x="119" y="5"/>
                    <a:pt x="120" y="4"/>
                    <a:pt x="121" y="3"/>
                  </a:cubicBezTo>
                  <a:close/>
                  <a:moveTo>
                    <a:pt x="131" y="7"/>
                  </a:moveTo>
                  <a:cubicBezTo>
                    <a:pt x="128" y="7"/>
                    <a:pt x="125" y="8"/>
                    <a:pt x="121" y="9"/>
                  </a:cubicBezTo>
                  <a:cubicBezTo>
                    <a:pt x="120" y="9"/>
                    <a:pt x="118" y="10"/>
                    <a:pt x="116" y="10"/>
                  </a:cubicBezTo>
                  <a:cubicBezTo>
                    <a:pt x="116" y="11"/>
                    <a:pt x="116" y="11"/>
                    <a:pt x="115" y="11"/>
                  </a:cubicBezTo>
                  <a:cubicBezTo>
                    <a:pt x="117" y="10"/>
                    <a:pt x="118" y="9"/>
                    <a:pt x="119" y="9"/>
                  </a:cubicBezTo>
                  <a:cubicBezTo>
                    <a:pt x="122" y="8"/>
                    <a:pt x="125" y="7"/>
                    <a:pt x="128" y="5"/>
                  </a:cubicBezTo>
                  <a:cubicBezTo>
                    <a:pt x="129" y="6"/>
                    <a:pt x="130" y="6"/>
                    <a:pt x="131" y="7"/>
                  </a:cubicBezTo>
                  <a:close/>
                  <a:moveTo>
                    <a:pt x="136" y="9"/>
                  </a:moveTo>
                  <a:cubicBezTo>
                    <a:pt x="132" y="9"/>
                    <a:pt x="129" y="11"/>
                    <a:pt x="125" y="12"/>
                  </a:cubicBezTo>
                  <a:cubicBezTo>
                    <a:pt x="119" y="13"/>
                    <a:pt x="114" y="14"/>
                    <a:pt x="108" y="16"/>
                  </a:cubicBezTo>
                  <a:cubicBezTo>
                    <a:pt x="108" y="16"/>
                    <a:pt x="109" y="15"/>
                    <a:pt x="109" y="15"/>
                  </a:cubicBezTo>
                  <a:cubicBezTo>
                    <a:pt x="110" y="14"/>
                    <a:pt x="111" y="14"/>
                    <a:pt x="113" y="14"/>
                  </a:cubicBezTo>
                  <a:cubicBezTo>
                    <a:pt x="115" y="13"/>
                    <a:pt x="118" y="13"/>
                    <a:pt x="120" y="12"/>
                  </a:cubicBezTo>
                  <a:cubicBezTo>
                    <a:pt x="125" y="11"/>
                    <a:pt x="129" y="10"/>
                    <a:pt x="132" y="7"/>
                  </a:cubicBezTo>
                  <a:cubicBezTo>
                    <a:pt x="134" y="8"/>
                    <a:pt x="135" y="8"/>
                    <a:pt x="136" y="9"/>
                  </a:cubicBezTo>
                  <a:close/>
                  <a:moveTo>
                    <a:pt x="143" y="11"/>
                  </a:moveTo>
                  <a:cubicBezTo>
                    <a:pt x="137" y="13"/>
                    <a:pt x="130" y="14"/>
                    <a:pt x="123" y="15"/>
                  </a:cubicBezTo>
                  <a:cubicBezTo>
                    <a:pt x="117" y="17"/>
                    <a:pt x="109" y="18"/>
                    <a:pt x="103" y="21"/>
                  </a:cubicBezTo>
                  <a:cubicBezTo>
                    <a:pt x="109" y="18"/>
                    <a:pt x="116" y="16"/>
                    <a:pt x="122" y="15"/>
                  </a:cubicBezTo>
                  <a:cubicBezTo>
                    <a:pt x="128" y="14"/>
                    <a:pt x="133" y="12"/>
                    <a:pt x="138" y="9"/>
                  </a:cubicBezTo>
                  <a:cubicBezTo>
                    <a:pt x="138" y="9"/>
                    <a:pt x="138" y="9"/>
                    <a:pt x="138" y="9"/>
                  </a:cubicBezTo>
                  <a:cubicBezTo>
                    <a:pt x="139" y="10"/>
                    <a:pt x="141" y="11"/>
                    <a:pt x="143" y="11"/>
                  </a:cubicBezTo>
                  <a:close/>
                  <a:moveTo>
                    <a:pt x="148" y="13"/>
                  </a:moveTo>
                  <a:cubicBezTo>
                    <a:pt x="145" y="13"/>
                    <a:pt x="143" y="14"/>
                    <a:pt x="140" y="15"/>
                  </a:cubicBezTo>
                  <a:cubicBezTo>
                    <a:pt x="136" y="16"/>
                    <a:pt x="132" y="17"/>
                    <a:pt x="128" y="18"/>
                  </a:cubicBezTo>
                  <a:cubicBezTo>
                    <a:pt x="119" y="20"/>
                    <a:pt x="111" y="23"/>
                    <a:pt x="102" y="25"/>
                  </a:cubicBezTo>
                  <a:cubicBezTo>
                    <a:pt x="101" y="26"/>
                    <a:pt x="99" y="26"/>
                    <a:pt x="98" y="26"/>
                  </a:cubicBezTo>
                  <a:cubicBezTo>
                    <a:pt x="98" y="26"/>
                    <a:pt x="98" y="26"/>
                    <a:pt x="98" y="26"/>
                  </a:cubicBezTo>
                  <a:cubicBezTo>
                    <a:pt x="99" y="26"/>
                    <a:pt x="101" y="25"/>
                    <a:pt x="103" y="25"/>
                  </a:cubicBezTo>
                  <a:cubicBezTo>
                    <a:pt x="108" y="23"/>
                    <a:pt x="113" y="22"/>
                    <a:pt x="118" y="20"/>
                  </a:cubicBezTo>
                  <a:cubicBezTo>
                    <a:pt x="126" y="17"/>
                    <a:pt x="136" y="15"/>
                    <a:pt x="144" y="12"/>
                  </a:cubicBezTo>
                  <a:cubicBezTo>
                    <a:pt x="144" y="12"/>
                    <a:pt x="144" y="12"/>
                    <a:pt x="144" y="12"/>
                  </a:cubicBezTo>
                  <a:cubicBezTo>
                    <a:pt x="145" y="12"/>
                    <a:pt x="146" y="13"/>
                    <a:pt x="148" y="13"/>
                  </a:cubicBezTo>
                  <a:close/>
                  <a:moveTo>
                    <a:pt x="159" y="18"/>
                  </a:moveTo>
                  <a:cubicBezTo>
                    <a:pt x="150" y="20"/>
                    <a:pt x="141" y="22"/>
                    <a:pt x="133" y="24"/>
                  </a:cubicBezTo>
                  <a:cubicBezTo>
                    <a:pt x="140" y="22"/>
                    <a:pt x="148" y="20"/>
                    <a:pt x="155" y="16"/>
                  </a:cubicBezTo>
                  <a:cubicBezTo>
                    <a:pt x="156" y="17"/>
                    <a:pt x="158" y="18"/>
                    <a:pt x="159" y="18"/>
                  </a:cubicBezTo>
                  <a:close/>
                  <a:moveTo>
                    <a:pt x="166" y="21"/>
                  </a:moveTo>
                  <a:cubicBezTo>
                    <a:pt x="160" y="24"/>
                    <a:pt x="154" y="25"/>
                    <a:pt x="147" y="27"/>
                  </a:cubicBezTo>
                  <a:cubicBezTo>
                    <a:pt x="139" y="28"/>
                    <a:pt x="132" y="31"/>
                    <a:pt x="124" y="33"/>
                  </a:cubicBezTo>
                  <a:cubicBezTo>
                    <a:pt x="116" y="34"/>
                    <a:pt x="109" y="36"/>
                    <a:pt x="102" y="38"/>
                  </a:cubicBezTo>
                  <a:cubicBezTo>
                    <a:pt x="98" y="39"/>
                    <a:pt x="95" y="40"/>
                    <a:pt x="91" y="41"/>
                  </a:cubicBezTo>
                  <a:cubicBezTo>
                    <a:pt x="89" y="42"/>
                    <a:pt x="85" y="42"/>
                    <a:pt x="82" y="43"/>
                  </a:cubicBezTo>
                  <a:cubicBezTo>
                    <a:pt x="82" y="43"/>
                    <a:pt x="82" y="43"/>
                    <a:pt x="83" y="43"/>
                  </a:cubicBezTo>
                  <a:cubicBezTo>
                    <a:pt x="88" y="40"/>
                    <a:pt x="94" y="38"/>
                    <a:pt x="99" y="37"/>
                  </a:cubicBezTo>
                  <a:cubicBezTo>
                    <a:pt x="106" y="35"/>
                    <a:pt x="114" y="33"/>
                    <a:pt x="121" y="31"/>
                  </a:cubicBezTo>
                  <a:cubicBezTo>
                    <a:pt x="128" y="29"/>
                    <a:pt x="135" y="27"/>
                    <a:pt x="143" y="25"/>
                  </a:cubicBezTo>
                  <a:cubicBezTo>
                    <a:pt x="149" y="23"/>
                    <a:pt x="155" y="22"/>
                    <a:pt x="161" y="19"/>
                  </a:cubicBezTo>
                  <a:cubicBezTo>
                    <a:pt x="163" y="20"/>
                    <a:pt x="164" y="21"/>
                    <a:pt x="166" y="21"/>
                  </a:cubicBezTo>
                  <a:close/>
                  <a:moveTo>
                    <a:pt x="87" y="37"/>
                  </a:moveTo>
                  <a:cubicBezTo>
                    <a:pt x="92" y="35"/>
                    <a:pt x="97" y="35"/>
                    <a:pt x="102" y="33"/>
                  </a:cubicBezTo>
                  <a:cubicBezTo>
                    <a:pt x="108" y="31"/>
                    <a:pt x="114" y="29"/>
                    <a:pt x="120" y="27"/>
                  </a:cubicBezTo>
                  <a:cubicBezTo>
                    <a:pt x="122" y="27"/>
                    <a:pt x="123" y="27"/>
                    <a:pt x="124" y="26"/>
                  </a:cubicBezTo>
                  <a:cubicBezTo>
                    <a:pt x="123" y="27"/>
                    <a:pt x="122" y="27"/>
                    <a:pt x="121" y="27"/>
                  </a:cubicBezTo>
                  <a:cubicBezTo>
                    <a:pt x="115" y="29"/>
                    <a:pt x="109" y="32"/>
                    <a:pt x="103" y="33"/>
                  </a:cubicBezTo>
                  <a:cubicBezTo>
                    <a:pt x="100" y="34"/>
                    <a:pt x="97" y="35"/>
                    <a:pt x="94" y="36"/>
                  </a:cubicBezTo>
                  <a:cubicBezTo>
                    <a:pt x="92" y="37"/>
                    <a:pt x="90" y="37"/>
                    <a:pt x="89" y="38"/>
                  </a:cubicBezTo>
                  <a:cubicBezTo>
                    <a:pt x="88" y="38"/>
                    <a:pt x="87" y="38"/>
                    <a:pt x="86" y="38"/>
                  </a:cubicBezTo>
                  <a:cubicBezTo>
                    <a:pt x="87" y="38"/>
                    <a:pt x="87" y="38"/>
                    <a:pt x="87" y="37"/>
                  </a:cubicBezTo>
                  <a:close/>
                  <a:moveTo>
                    <a:pt x="123" y="28"/>
                  </a:moveTo>
                  <a:cubicBezTo>
                    <a:pt x="130" y="25"/>
                    <a:pt x="137" y="24"/>
                    <a:pt x="144" y="22"/>
                  </a:cubicBezTo>
                  <a:cubicBezTo>
                    <a:pt x="148" y="22"/>
                    <a:pt x="151" y="21"/>
                    <a:pt x="155" y="20"/>
                  </a:cubicBezTo>
                  <a:cubicBezTo>
                    <a:pt x="157" y="20"/>
                    <a:pt x="158" y="19"/>
                    <a:pt x="159" y="19"/>
                  </a:cubicBezTo>
                  <a:cubicBezTo>
                    <a:pt x="157" y="20"/>
                    <a:pt x="155" y="20"/>
                    <a:pt x="153" y="21"/>
                  </a:cubicBezTo>
                  <a:cubicBezTo>
                    <a:pt x="140" y="25"/>
                    <a:pt x="126" y="28"/>
                    <a:pt x="113" y="32"/>
                  </a:cubicBezTo>
                  <a:cubicBezTo>
                    <a:pt x="109" y="33"/>
                    <a:pt x="105" y="34"/>
                    <a:pt x="100" y="35"/>
                  </a:cubicBezTo>
                  <a:cubicBezTo>
                    <a:pt x="108" y="33"/>
                    <a:pt x="115" y="30"/>
                    <a:pt x="123" y="28"/>
                  </a:cubicBezTo>
                  <a:close/>
                  <a:moveTo>
                    <a:pt x="149" y="14"/>
                  </a:moveTo>
                  <a:cubicBezTo>
                    <a:pt x="150" y="14"/>
                    <a:pt x="152" y="15"/>
                    <a:pt x="153" y="16"/>
                  </a:cubicBezTo>
                  <a:cubicBezTo>
                    <a:pt x="144" y="18"/>
                    <a:pt x="134" y="20"/>
                    <a:pt x="124" y="22"/>
                  </a:cubicBezTo>
                  <a:cubicBezTo>
                    <a:pt x="114" y="24"/>
                    <a:pt x="105" y="28"/>
                    <a:pt x="96" y="31"/>
                  </a:cubicBezTo>
                  <a:cubicBezTo>
                    <a:pt x="95" y="31"/>
                    <a:pt x="94" y="32"/>
                    <a:pt x="93" y="32"/>
                  </a:cubicBezTo>
                  <a:cubicBezTo>
                    <a:pt x="95" y="31"/>
                    <a:pt x="96" y="30"/>
                    <a:pt x="98" y="29"/>
                  </a:cubicBezTo>
                  <a:cubicBezTo>
                    <a:pt x="100" y="29"/>
                    <a:pt x="102" y="28"/>
                    <a:pt x="105" y="27"/>
                  </a:cubicBezTo>
                  <a:cubicBezTo>
                    <a:pt x="110" y="25"/>
                    <a:pt x="116" y="24"/>
                    <a:pt x="121" y="23"/>
                  </a:cubicBezTo>
                  <a:cubicBezTo>
                    <a:pt x="130" y="20"/>
                    <a:pt x="140" y="18"/>
                    <a:pt x="149" y="14"/>
                  </a:cubicBezTo>
                  <a:cubicBezTo>
                    <a:pt x="149" y="14"/>
                    <a:pt x="149" y="14"/>
                    <a:pt x="149" y="14"/>
                  </a:cubicBezTo>
                  <a:close/>
                  <a:moveTo>
                    <a:pt x="116" y="7"/>
                  </a:moveTo>
                  <a:cubicBezTo>
                    <a:pt x="118" y="7"/>
                    <a:pt x="120" y="6"/>
                    <a:pt x="121" y="6"/>
                  </a:cubicBezTo>
                  <a:cubicBezTo>
                    <a:pt x="123" y="6"/>
                    <a:pt x="125" y="5"/>
                    <a:pt x="126" y="5"/>
                  </a:cubicBezTo>
                  <a:cubicBezTo>
                    <a:pt x="128" y="5"/>
                    <a:pt x="122" y="7"/>
                    <a:pt x="122" y="7"/>
                  </a:cubicBezTo>
                  <a:cubicBezTo>
                    <a:pt x="119" y="8"/>
                    <a:pt x="116" y="10"/>
                    <a:pt x="113" y="11"/>
                  </a:cubicBezTo>
                  <a:cubicBezTo>
                    <a:pt x="114" y="10"/>
                    <a:pt x="115" y="9"/>
                    <a:pt x="116" y="7"/>
                  </a:cubicBezTo>
                  <a:close/>
                  <a:moveTo>
                    <a:pt x="111" y="13"/>
                  </a:moveTo>
                  <a:cubicBezTo>
                    <a:pt x="115" y="12"/>
                    <a:pt x="119" y="10"/>
                    <a:pt x="123" y="9"/>
                  </a:cubicBezTo>
                  <a:cubicBezTo>
                    <a:pt x="126" y="9"/>
                    <a:pt x="128" y="8"/>
                    <a:pt x="130" y="7"/>
                  </a:cubicBezTo>
                  <a:cubicBezTo>
                    <a:pt x="130" y="8"/>
                    <a:pt x="130" y="8"/>
                    <a:pt x="130" y="8"/>
                  </a:cubicBezTo>
                  <a:cubicBezTo>
                    <a:pt x="128" y="9"/>
                    <a:pt x="127" y="9"/>
                    <a:pt x="126" y="10"/>
                  </a:cubicBezTo>
                  <a:cubicBezTo>
                    <a:pt x="121" y="12"/>
                    <a:pt x="115" y="12"/>
                    <a:pt x="110" y="14"/>
                  </a:cubicBezTo>
                  <a:cubicBezTo>
                    <a:pt x="110" y="14"/>
                    <a:pt x="111" y="13"/>
                    <a:pt x="111" y="13"/>
                  </a:cubicBezTo>
                  <a:close/>
                  <a:moveTo>
                    <a:pt x="107" y="17"/>
                  </a:moveTo>
                  <a:cubicBezTo>
                    <a:pt x="111" y="16"/>
                    <a:pt x="115" y="15"/>
                    <a:pt x="120" y="14"/>
                  </a:cubicBezTo>
                  <a:cubicBezTo>
                    <a:pt x="122" y="13"/>
                    <a:pt x="125" y="13"/>
                    <a:pt x="128" y="12"/>
                  </a:cubicBezTo>
                  <a:cubicBezTo>
                    <a:pt x="130" y="11"/>
                    <a:pt x="131" y="11"/>
                    <a:pt x="133" y="10"/>
                  </a:cubicBezTo>
                  <a:cubicBezTo>
                    <a:pt x="133" y="10"/>
                    <a:pt x="138" y="8"/>
                    <a:pt x="135" y="10"/>
                  </a:cubicBezTo>
                  <a:cubicBezTo>
                    <a:pt x="130" y="13"/>
                    <a:pt x="123" y="14"/>
                    <a:pt x="118" y="15"/>
                  </a:cubicBezTo>
                  <a:cubicBezTo>
                    <a:pt x="113" y="16"/>
                    <a:pt x="108" y="18"/>
                    <a:pt x="104" y="20"/>
                  </a:cubicBezTo>
                  <a:cubicBezTo>
                    <a:pt x="105" y="19"/>
                    <a:pt x="106" y="18"/>
                    <a:pt x="107" y="17"/>
                  </a:cubicBezTo>
                  <a:close/>
                  <a:moveTo>
                    <a:pt x="102" y="22"/>
                  </a:moveTo>
                  <a:cubicBezTo>
                    <a:pt x="110" y="20"/>
                    <a:pt x="117" y="18"/>
                    <a:pt x="124" y="16"/>
                  </a:cubicBezTo>
                  <a:cubicBezTo>
                    <a:pt x="127" y="15"/>
                    <a:pt x="131" y="14"/>
                    <a:pt x="135" y="14"/>
                  </a:cubicBezTo>
                  <a:cubicBezTo>
                    <a:pt x="137" y="13"/>
                    <a:pt x="138" y="13"/>
                    <a:pt x="140" y="13"/>
                  </a:cubicBezTo>
                  <a:cubicBezTo>
                    <a:pt x="126" y="18"/>
                    <a:pt x="112" y="21"/>
                    <a:pt x="99" y="25"/>
                  </a:cubicBezTo>
                  <a:cubicBezTo>
                    <a:pt x="100" y="24"/>
                    <a:pt x="101" y="23"/>
                    <a:pt x="102" y="22"/>
                  </a:cubicBezTo>
                  <a:close/>
                  <a:moveTo>
                    <a:pt x="97" y="27"/>
                  </a:moveTo>
                  <a:cubicBezTo>
                    <a:pt x="105" y="26"/>
                    <a:pt x="113" y="23"/>
                    <a:pt x="121" y="20"/>
                  </a:cubicBezTo>
                  <a:cubicBezTo>
                    <a:pt x="126" y="19"/>
                    <a:pt x="131" y="18"/>
                    <a:pt x="135" y="17"/>
                  </a:cubicBezTo>
                  <a:cubicBezTo>
                    <a:pt x="139" y="16"/>
                    <a:pt x="144" y="16"/>
                    <a:pt x="147" y="14"/>
                  </a:cubicBezTo>
                  <a:cubicBezTo>
                    <a:pt x="143" y="16"/>
                    <a:pt x="137" y="17"/>
                    <a:pt x="133" y="18"/>
                  </a:cubicBezTo>
                  <a:cubicBezTo>
                    <a:pt x="127" y="20"/>
                    <a:pt x="122" y="21"/>
                    <a:pt x="117" y="23"/>
                  </a:cubicBezTo>
                  <a:cubicBezTo>
                    <a:pt x="109" y="25"/>
                    <a:pt x="101" y="27"/>
                    <a:pt x="94" y="30"/>
                  </a:cubicBezTo>
                  <a:cubicBezTo>
                    <a:pt x="95" y="29"/>
                    <a:pt x="96" y="28"/>
                    <a:pt x="97" y="27"/>
                  </a:cubicBezTo>
                  <a:close/>
                  <a:moveTo>
                    <a:pt x="92" y="33"/>
                  </a:moveTo>
                  <a:cubicBezTo>
                    <a:pt x="97" y="32"/>
                    <a:pt x="101" y="30"/>
                    <a:pt x="106" y="28"/>
                  </a:cubicBezTo>
                  <a:cubicBezTo>
                    <a:pt x="111" y="26"/>
                    <a:pt x="117" y="25"/>
                    <a:pt x="123" y="23"/>
                  </a:cubicBezTo>
                  <a:cubicBezTo>
                    <a:pt x="129" y="22"/>
                    <a:pt x="135" y="21"/>
                    <a:pt x="141" y="19"/>
                  </a:cubicBezTo>
                  <a:cubicBezTo>
                    <a:pt x="145" y="19"/>
                    <a:pt x="148" y="18"/>
                    <a:pt x="151" y="17"/>
                  </a:cubicBezTo>
                  <a:cubicBezTo>
                    <a:pt x="151" y="17"/>
                    <a:pt x="151" y="17"/>
                    <a:pt x="151" y="17"/>
                  </a:cubicBezTo>
                  <a:cubicBezTo>
                    <a:pt x="150" y="18"/>
                    <a:pt x="149" y="18"/>
                    <a:pt x="147" y="19"/>
                  </a:cubicBezTo>
                  <a:cubicBezTo>
                    <a:pt x="136" y="23"/>
                    <a:pt x="125" y="25"/>
                    <a:pt x="113" y="29"/>
                  </a:cubicBezTo>
                  <a:cubicBezTo>
                    <a:pt x="108" y="30"/>
                    <a:pt x="102" y="32"/>
                    <a:pt x="97" y="34"/>
                  </a:cubicBezTo>
                  <a:cubicBezTo>
                    <a:pt x="94" y="35"/>
                    <a:pt x="91" y="35"/>
                    <a:pt x="89" y="36"/>
                  </a:cubicBezTo>
                  <a:cubicBezTo>
                    <a:pt x="90" y="35"/>
                    <a:pt x="91" y="34"/>
                    <a:pt x="92" y="33"/>
                  </a:cubicBezTo>
                  <a:close/>
                  <a:moveTo>
                    <a:pt x="86" y="39"/>
                  </a:moveTo>
                  <a:cubicBezTo>
                    <a:pt x="88" y="39"/>
                    <a:pt x="91" y="38"/>
                    <a:pt x="93" y="38"/>
                  </a:cubicBezTo>
                  <a:cubicBezTo>
                    <a:pt x="90" y="39"/>
                    <a:pt x="87" y="40"/>
                    <a:pt x="84" y="41"/>
                  </a:cubicBezTo>
                  <a:cubicBezTo>
                    <a:pt x="85" y="40"/>
                    <a:pt x="85" y="40"/>
                    <a:pt x="86" y="39"/>
                  </a:cubicBezTo>
                  <a:close/>
                  <a:moveTo>
                    <a:pt x="81" y="45"/>
                  </a:moveTo>
                  <a:cubicBezTo>
                    <a:pt x="95" y="42"/>
                    <a:pt x="110" y="37"/>
                    <a:pt x="124" y="33"/>
                  </a:cubicBezTo>
                  <a:cubicBezTo>
                    <a:pt x="131" y="32"/>
                    <a:pt x="138" y="29"/>
                    <a:pt x="146" y="28"/>
                  </a:cubicBezTo>
                  <a:cubicBezTo>
                    <a:pt x="153" y="26"/>
                    <a:pt x="160" y="25"/>
                    <a:pt x="167" y="22"/>
                  </a:cubicBezTo>
                  <a:cubicBezTo>
                    <a:pt x="169" y="23"/>
                    <a:pt x="172" y="24"/>
                    <a:pt x="174" y="25"/>
                  </a:cubicBezTo>
                  <a:cubicBezTo>
                    <a:pt x="167" y="24"/>
                    <a:pt x="160" y="28"/>
                    <a:pt x="153" y="29"/>
                  </a:cubicBezTo>
                  <a:cubicBezTo>
                    <a:pt x="145" y="32"/>
                    <a:pt x="136" y="34"/>
                    <a:pt x="127" y="36"/>
                  </a:cubicBezTo>
                  <a:cubicBezTo>
                    <a:pt x="118" y="39"/>
                    <a:pt x="110" y="41"/>
                    <a:pt x="101" y="43"/>
                  </a:cubicBezTo>
                  <a:cubicBezTo>
                    <a:pt x="93" y="45"/>
                    <a:pt x="85" y="47"/>
                    <a:pt x="77" y="49"/>
                  </a:cubicBezTo>
                  <a:cubicBezTo>
                    <a:pt x="78" y="47"/>
                    <a:pt x="80" y="46"/>
                    <a:pt x="81" y="45"/>
                  </a:cubicBezTo>
                  <a:close/>
                  <a:moveTo>
                    <a:pt x="190" y="32"/>
                  </a:moveTo>
                  <a:cubicBezTo>
                    <a:pt x="190" y="32"/>
                    <a:pt x="190" y="32"/>
                    <a:pt x="190" y="32"/>
                  </a:cubicBezTo>
                  <a:cubicBezTo>
                    <a:pt x="180" y="35"/>
                    <a:pt x="169" y="37"/>
                    <a:pt x="159" y="39"/>
                  </a:cubicBezTo>
                  <a:cubicBezTo>
                    <a:pt x="148" y="42"/>
                    <a:pt x="138" y="44"/>
                    <a:pt x="127" y="47"/>
                  </a:cubicBezTo>
                  <a:cubicBezTo>
                    <a:pt x="106" y="52"/>
                    <a:pt x="85" y="57"/>
                    <a:pt x="65" y="64"/>
                  </a:cubicBezTo>
                  <a:cubicBezTo>
                    <a:pt x="65" y="64"/>
                    <a:pt x="63" y="64"/>
                    <a:pt x="62" y="65"/>
                  </a:cubicBezTo>
                  <a:cubicBezTo>
                    <a:pt x="62" y="65"/>
                    <a:pt x="62" y="65"/>
                    <a:pt x="62" y="65"/>
                  </a:cubicBezTo>
                  <a:cubicBezTo>
                    <a:pt x="62" y="65"/>
                    <a:pt x="63" y="64"/>
                    <a:pt x="63" y="64"/>
                  </a:cubicBezTo>
                  <a:cubicBezTo>
                    <a:pt x="63" y="64"/>
                    <a:pt x="63" y="64"/>
                    <a:pt x="63" y="64"/>
                  </a:cubicBezTo>
                  <a:cubicBezTo>
                    <a:pt x="65" y="63"/>
                    <a:pt x="68" y="62"/>
                    <a:pt x="70" y="61"/>
                  </a:cubicBezTo>
                  <a:cubicBezTo>
                    <a:pt x="75" y="59"/>
                    <a:pt x="80" y="57"/>
                    <a:pt x="85" y="56"/>
                  </a:cubicBezTo>
                  <a:cubicBezTo>
                    <a:pt x="96" y="53"/>
                    <a:pt x="107" y="49"/>
                    <a:pt x="118" y="46"/>
                  </a:cubicBezTo>
                  <a:cubicBezTo>
                    <a:pt x="128" y="43"/>
                    <a:pt x="139" y="39"/>
                    <a:pt x="150" y="37"/>
                  </a:cubicBezTo>
                  <a:cubicBezTo>
                    <a:pt x="160" y="35"/>
                    <a:pt x="171" y="32"/>
                    <a:pt x="181" y="28"/>
                  </a:cubicBezTo>
                  <a:cubicBezTo>
                    <a:pt x="184" y="29"/>
                    <a:pt x="187" y="31"/>
                    <a:pt x="190" y="32"/>
                  </a:cubicBezTo>
                  <a:close/>
                  <a:moveTo>
                    <a:pt x="49" y="79"/>
                  </a:moveTo>
                  <a:cubicBezTo>
                    <a:pt x="49" y="79"/>
                    <a:pt x="49" y="79"/>
                    <a:pt x="49" y="79"/>
                  </a:cubicBezTo>
                  <a:cubicBezTo>
                    <a:pt x="49" y="79"/>
                    <a:pt x="49" y="79"/>
                    <a:pt x="49" y="79"/>
                  </a:cubicBezTo>
                  <a:cubicBezTo>
                    <a:pt x="49" y="79"/>
                    <a:pt x="49" y="79"/>
                    <a:pt x="49" y="79"/>
                  </a:cubicBezTo>
                  <a:close/>
                  <a:moveTo>
                    <a:pt x="196" y="35"/>
                  </a:moveTo>
                  <a:cubicBezTo>
                    <a:pt x="196" y="35"/>
                    <a:pt x="196" y="35"/>
                    <a:pt x="196" y="35"/>
                  </a:cubicBezTo>
                  <a:cubicBezTo>
                    <a:pt x="197" y="35"/>
                    <a:pt x="198" y="36"/>
                    <a:pt x="199" y="36"/>
                  </a:cubicBezTo>
                  <a:cubicBezTo>
                    <a:pt x="174" y="43"/>
                    <a:pt x="148" y="50"/>
                    <a:pt x="124" y="57"/>
                  </a:cubicBezTo>
                  <a:cubicBezTo>
                    <a:pt x="110" y="61"/>
                    <a:pt x="97" y="65"/>
                    <a:pt x="84" y="70"/>
                  </a:cubicBezTo>
                  <a:cubicBezTo>
                    <a:pt x="75" y="73"/>
                    <a:pt x="65" y="75"/>
                    <a:pt x="55" y="78"/>
                  </a:cubicBezTo>
                  <a:cubicBezTo>
                    <a:pt x="57" y="77"/>
                    <a:pt x="60" y="76"/>
                    <a:pt x="63" y="75"/>
                  </a:cubicBezTo>
                  <a:cubicBezTo>
                    <a:pt x="69" y="73"/>
                    <a:pt x="76" y="70"/>
                    <a:pt x="83" y="67"/>
                  </a:cubicBezTo>
                  <a:cubicBezTo>
                    <a:pt x="96" y="63"/>
                    <a:pt x="109" y="59"/>
                    <a:pt x="122" y="55"/>
                  </a:cubicBezTo>
                  <a:cubicBezTo>
                    <a:pt x="135" y="52"/>
                    <a:pt x="148" y="48"/>
                    <a:pt x="161" y="44"/>
                  </a:cubicBezTo>
                  <a:cubicBezTo>
                    <a:pt x="173" y="41"/>
                    <a:pt x="185" y="40"/>
                    <a:pt x="196" y="35"/>
                  </a:cubicBezTo>
                  <a:close/>
                  <a:moveTo>
                    <a:pt x="127" y="51"/>
                  </a:moveTo>
                  <a:cubicBezTo>
                    <a:pt x="115" y="55"/>
                    <a:pt x="103" y="58"/>
                    <a:pt x="91" y="61"/>
                  </a:cubicBezTo>
                  <a:cubicBezTo>
                    <a:pt x="79" y="64"/>
                    <a:pt x="68" y="69"/>
                    <a:pt x="56" y="71"/>
                  </a:cubicBezTo>
                  <a:cubicBezTo>
                    <a:pt x="56" y="71"/>
                    <a:pt x="56" y="71"/>
                    <a:pt x="56" y="71"/>
                  </a:cubicBezTo>
                  <a:cubicBezTo>
                    <a:pt x="56" y="71"/>
                    <a:pt x="57" y="71"/>
                    <a:pt x="57" y="71"/>
                  </a:cubicBezTo>
                  <a:cubicBezTo>
                    <a:pt x="58" y="70"/>
                    <a:pt x="58" y="70"/>
                    <a:pt x="58" y="70"/>
                  </a:cubicBezTo>
                  <a:cubicBezTo>
                    <a:pt x="61" y="69"/>
                    <a:pt x="64" y="69"/>
                    <a:pt x="66" y="68"/>
                  </a:cubicBezTo>
                  <a:cubicBezTo>
                    <a:pt x="72" y="67"/>
                    <a:pt x="78" y="65"/>
                    <a:pt x="84" y="63"/>
                  </a:cubicBezTo>
                  <a:cubicBezTo>
                    <a:pt x="96" y="59"/>
                    <a:pt x="108" y="55"/>
                    <a:pt x="120" y="51"/>
                  </a:cubicBezTo>
                  <a:cubicBezTo>
                    <a:pt x="131" y="48"/>
                    <a:pt x="143" y="45"/>
                    <a:pt x="155" y="42"/>
                  </a:cubicBezTo>
                  <a:cubicBezTo>
                    <a:pt x="167" y="39"/>
                    <a:pt x="179" y="37"/>
                    <a:pt x="190" y="33"/>
                  </a:cubicBezTo>
                  <a:cubicBezTo>
                    <a:pt x="190" y="32"/>
                    <a:pt x="190" y="32"/>
                    <a:pt x="190" y="32"/>
                  </a:cubicBezTo>
                  <a:cubicBezTo>
                    <a:pt x="192" y="33"/>
                    <a:pt x="194" y="34"/>
                    <a:pt x="195" y="34"/>
                  </a:cubicBezTo>
                  <a:cubicBezTo>
                    <a:pt x="173" y="39"/>
                    <a:pt x="150" y="45"/>
                    <a:pt x="127" y="51"/>
                  </a:cubicBezTo>
                  <a:close/>
                  <a:moveTo>
                    <a:pt x="122" y="42"/>
                  </a:moveTo>
                  <a:cubicBezTo>
                    <a:pt x="113" y="45"/>
                    <a:pt x="104" y="48"/>
                    <a:pt x="94" y="51"/>
                  </a:cubicBezTo>
                  <a:cubicBezTo>
                    <a:pt x="89" y="52"/>
                    <a:pt x="85" y="54"/>
                    <a:pt x="80" y="55"/>
                  </a:cubicBezTo>
                  <a:cubicBezTo>
                    <a:pt x="77" y="55"/>
                    <a:pt x="75" y="56"/>
                    <a:pt x="73" y="57"/>
                  </a:cubicBezTo>
                  <a:cubicBezTo>
                    <a:pt x="72" y="57"/>
                    <a:pt x="70" y="57"/>
                    <a:pt x="69" y="57"/>
                  </a:cubicBezTo>
                  <a:cubicBezTo>
                    <a:pt x="70" y="57"/>
                    <a:pt x="70" y="56"/>
                    <a:pt x="71" y="56"/>
                  </a:cubicBezTo>
                  <a:cubicBezTo>
                    <a:pt x="73" y="54"/>
                    <a:pt x="77" y="54"/>
                    <a:pt x="80" y="53"/>
                  </a:cubicBezTo>
                  <a:cubicBezTo>
                    <a:pt x="85" y="52"/>
                    <a:pt x="90" y="51"/>
                    <a:pt x="94" y="49"/>
                  </a:cubicBezTo>
                  <a:cubicBezTo>
                    <a:pt x="104" y="47"/>
                    <a:pt x="114" y="44"/>
                    <a:pt x="124" y="41"/>
                  </a:cubicBezTo>
                  <a:cubicBezTo>
                    <a:pt x="133" y="39"/>
                    <a:pt x="142" y="35"/>
                    <a:pt x="151" y="33"/>
                  </a:cubicBezTo>
                  <a:cubicBezTo>
                    <a:pt x="159" y="31"/>
                    <a:pt x="167" y="29"/>
                    <a:pt x="174" y="25"/>
                  </a:cubicBezTo>
                  <a:cubicBezTo>
                    <a:pt x="174" y="25"/>
                    <a:pt x="174" y="25"/>
                    <a:pt x="174" y="25"/>
                  </a:cubicBezTo>
                  <a:cubicBezTo>
                    <a:pt x="176" y="26"/>
                    <a:pt x="178" y="27"/>
                    <a:pt x="180" y="27"/>
                  </a:cubicBezTo>
                  <a:cubicBezTo>
                    <a:pt x="161" y="32"/>
                    <a:pt x="141" y="37"/>
                    <a:pt x="122" y="42"/>
                  </a:cubicBezTo>
                  <a:close/>
                  <a:moveTo>
                    <a:pt x="76" y="50"/>
                  </a:moveTo>
                  <a:cubicBezTo>
                    <a:pt x="84" y="47"/>
                    <a:pt x="93" y="46"/>
                    <a:pt x="101" y="44"/>
                  </a:cubicBezTo>
                  <a:cubicBezTo>
                    <a:pt x="111" y="42"/>
                    <a:pt x="120" y="39"/>
                    <a:pt x="129" y="37"/>
                  </a:cubicBezTo>
                  <a:cubicBezTo>
                    <a:pt x="138" y="34"/>
                    <a:pt x="147" y="32"/>
                    <a:pt x="155" y="30"/>
                  </a:cubicBezTo>
                  <a:cubicBezTo>
                    <a:pt x="159" y="29"/>
                    <a:pt x="163" y="27"/>
                    <a:pt x="167" y="26"/>
                  </a:cubicBezTo>
                  <a:cubicBezTo>
                    <a:pt x="168" y="26"/>
                    <a:pt x="172" y="26"/>
                    <a:pt x="173" y="25"/>
                  </a:cubicBezTo>
                  <a:cubicBezTo>
                    <a:pt x="170" y="27"/>
                    <a:pt x="168" y="28"/>
                    <a:pt x="165" y="28"/>
                  </a:cubicBezTo>
                  <a:cubicBezTo>
                    <a:pt x="158" y="31"/>
                    <a:pt x="150" y="32"/>
                    <a:pt x="142" y="35"/>
                  </a:cubicBezTo>
                  <a:cubicBezTo>
                    <a:pt x="133" y="38"/>
                    <a:pt x="124" y="41"/>
                    <a:pt x="114" y="43"/>
                  </a:cubicBezTo>
                  <a:cubicBezTo>
                    <a:pt x="105" y="46"/>
                    <a:pt x="96" y="48"/>
                    <a:pt x="87" y="51"/>
                  </a:cubicBezTo>
                  <a:cubicBezTo>
                    <a:pt x="82" y="52"/>
                    <a:pt x="76" y="53"/>
                    <a:pt x="72" y="55"/>
                  </a:cubicBezTo>
                  <a:cubicBezTo>
                    <a:pt x="73" y="53"/>
                    <a:pt x="75" y="51"/>
                    <a:pt x="76" y="50"/>
                  </a:cubicBezTo>
                  <a:close/>
                  <a:moveTo>
                    <a:pt x="69" y="58"/>
                  </a:moveTo>
                  <a:cubicBezTo>
                    <a:pt x="75" y="58"/>
                    <a:pt x="83" y="55"/>
                    <a:pt x="89" y="53"/>
                  </a:cubicBezTo>
                  <a:cubicBezTo>
                    <a:pt x="100" y="51"/>
                    <a:pt x="110" y="47"/>
                    <a:pt x="120" y="44"/>
                  </a:cubicBezTo>
                  <a:cubicBezTo>
                    <a:pt x="130" y="41"/>
                    <a:pt x="140" y="38"/>
                    <a:pt x="151" y="36"/>
                  </a:cubicBezTo>
                  <a:cubicBezTo>
                    <a:pt x="156" y="34"/>
                    <a:pt x="161" y="33"/>
                    <a:pt x="166" y="32"/>
                  </a:cubicBezTo>
                  <a:cubicBezTo>
                    <a:pt x="168" y="31"/>
                    <a:pt x="171" y="31"/>
                    <a:pt x="173" y="30"/>
                  </a:cubicBezTo>
                  <a:cubicBezTo>
                    <a:pt x="174" y="30"/>
                    <a:pt x="174" y="30"/>
                    <a:pt x="174" y="30"/>
                  </a:cubicBezTo>
                  <a:cubicBezTo>
                    <a:pt x="166" y="33"/>
                    <a:pt x="157" y="35"/>
                    <a:pt x="148" y="37"/>
                  </a:cubicBezTo>
                  <a:cubicBezTo>
                    <a:pt x="137" y="39"/>
                    <a:pt x="126" y="43"/>
                    <a:pt x="116" y="46"/>
                  </a:cubicBezTo>
                  <a:cubicBezTo>
                    <a:pt x="105" y="49"/>
                    <a:pt x="95" y="52"/>
                    <a:pt x="85" y="55"/>
                  </a:cubicBezTo>
                  <a:cubicBezTo>
                    <a:pt x="78" y="57"/>
                    <a:pt x="71" y="59"/>
                    <a:pt x="64" y="63"/>
                  </a:cubicBezTo>
                  <a:cubicBezTo>
                    <a:pt x="66" y="61"/>
                    <a:pt x="67" y="59"/>
                    <a:pt x="69" y="58"/>
                  </a:cubicBezTo>
                  <a:close/>
                  <a:moveTo>
                    <a:pt x="62" y="65"/>
                  </a:moveTo>
                  <a:cubicBezTo>
                    <a:pt x="72" y="63"/>
                    <a:pt x="82" y="59"/>
                    <a:pt x="92" y="57"/>
                  </a:cubicBezTo>
                  <a:cubicBezTo>
                    <a:pt x="103" y="54"/>
                    <a:pt x="114" y="51"/>
                    <a:pt x="125" y="48"/>
                  </a:cubicBezTo>
                  <a:cubicBezTo>
                    <a:pt x="137" y="45"/>
                    <a:pt x="148" y="43"/>
                    <a:pt x="159" y="40"/>
                  </a:cubicBezTo>
                  <a:cubicBezTo>
                    <a:pt x="165" y="38"/>
                    <a:pt x="171" y="37"/>
                    <a:pt x="176" y="36"/>
                  </a:cubicBezTo>
                  <a:cubicBezTo>
                    <a:pt x="178" y="35"/>
                    <a:pt x="179" y="35"/>
                    <a:pt x="180" y="35"/>
                  </a:cubicBezTo>
                  <a:cubicBezTo>
                    <a:pt x="159" y="41"/>
                    <a:pt x="137" y="45"/>
                    <a:pt x="116" y="52"/>
                  </a:cubicBezTo>
                  <a:cubicBezTo>
                    <a:pt x="104" y="55"/>
                    <a:pt x="93" y="59"/>
                    <a:pt x="82" y="63"/>
                  </a:cubicBezTo>
                  <a:cubicBezTo>
                    <a:pt x="77" y="64"/>
                    <a:pt x="71" y="66"/>
                    <a:pt x="66" y="67"/>
                  </a:cubicBezTo>
                  <a:cubicBezTo>
                    <a:pt x="63" y="68"/>
                    <a:pt x="60" y="69"/>
                    <a:pt x="58" y="70"/>
                  </a:cubicBezTo>
                  <a:cubicBezTo>
                    <a:pt x="59" y="68"/>
                    <a:pt x="60" y="67"/>
                    <a:pt x="62" y="65"/>
                  </a:cubicBezTo>
                  <a:close/>
                  <a:moveTo>
                    <a:pt x="55" y="72"/>
                  </a:moveTo>
                  <a:cubicBezTo>
                    <a:pt x="67" y="70"/>
                    <a:pt x="78" y="66"/>
                    <a:pt x="89" y="63"/>
                  </a:cubicBezTo>
                  <a:cubicBezTo>
                    <a:pt x="102" y="59"/>
                    <a:pt x="115" y="56"/>
                    <a:pt x="127" y="52"/>
                  </a:cubicBezTo>
                  <a:cubicBezTo>
                    <a:pt x="140" y="48"/>
                    <a:pt x="152" y="45"/>
                    <a:pt x="165" y="42"/>
                  </a:cubicBezTo>
                  <a:cubicBezTo>
                    <a:pt x="171" y="40"/>
                    <a:pt x="178" y="39"/>
                    <a:pt x="184" y="38"/>
                  </a:cubicBezTo>
                  <a:cubicBezTo>
                    <a:pt x="186" y="37"/>
                    <a:pt x="189" y="37"/>
                    <a:pt x="191" y="36"/>
                  </a:cubicBezTo>
                  <a:cubicBezTo>
                    <a:pt x="190" y="36"/>
                    <a:pt x="189" y="37"/>
                    <a:pt x="188" y="37"/>
                  </a:cubicBezTo>
                  <a:cubicBezTo>
                    <a:pt x="177" y="40"/>
                    <a:pt x="165" y="43"/>
                    <a:pt x="153" y="46"/>
                  </a:cubicBezTo>
                  <a:cubicBezTo>
                    <a:pt x="141" y="49"/>
                    <a:pt x="128" y="53"/>
                    <a:pt x="116" y="56"/>
                  </a:cubicBezTo>
                  <a:cubicBezTo>
                    <a:pt x="103" y="60"/>
                    <a:pt x="91" y="64"/>
                    <a:pt x="79" y="68"/>
                  </a:cubicBezTo>
                  <a:cubicBezTo>
                    <a:pt x="73" y="70"/>
                    <a:pt x="67" y="73"/>
                    <a:pt x="61" y="75"/>
                  </a:cubicBezTo>
                  <a:cubicBezTo>
                    <a:pt x="57" y="76"/>
                    <a:pt x="53" y="78"/>
                    <a:pt x="49" y="79"/>
                  </a:cubicBezTo>
                  <a:cubicBezTo>
                    <a:pt x="51" y="77"/>
                    <a:pt x="53" y="74"/>
                    <a:pt x="55" y="72"/>
                  </a:cubicBezTo>
                  <a:close/>
                  <a:moveTo>
                    <a:pt x="48" y="81"/>
                  </a:moveTo>
                  <a:cubicBezTo>
                    <a:pt x="59" y="77"/>
                    <a:pt x="71" y="75"/>
                    <a:pt x="83" y="71"/>
                  </a:cubicBezTo>
                  <a:cubicBezTo>
                    <a:pt x="96" y="67"/>
                    <a:pt x="109" y="62"/>
                    <a:pt x="122" y="58"/>
                  </a:cubicBezTo>
                  <a:cubicBezTo>
                    <a:pt x="148" y="51"/>
                    <a:pt x="174" y="43"/>
                    <a:pt x="200" y="36"/>
                  </a:cubicBezTo>
                  <a:cubicBezTo>
                    <a:pt x="202" y="37"/>
                    <a:pt x="203" y="38"/>
                    <a:pt x="205" y="39"/>
                  </a:cubicBezTo>
                  <a:cubicBezTo>
                    <a:pt x="177" y="45"/>
                    <a:pt x="150" y="52"/>
                    <a:pt x="123" y="60"/>
                  </a:cubicBezTo>
                  <a:cubicBezTo>
                    <a:pt x="109" y="64"/>
                    <a:pt x="96" y="69"/>
                    <a:pt x="82" y="73"/>
                  </a:cubicBezTo>
                  <a:cubicBezTo>
                    <a:pt x="70" y="76"/>
                    <a:pt x="57" y="79"/>
                    <a:pt x="45" y="83"/>
                  </a:cubicBezTo>
                  <a:cubicBezTo>
                    <a:pt x="46" y="82"/>
                    <a:pt x="47" y="81"/>
                    <a:pt x="48" y="81"/>
                  </a:cubicBezTo>
                  <a:close/>
                  <a:moveTo>
                    <a:pt x="44" y="85"/>
                  </a:moveTo>
                  <a:cubicBezTo>
                    <a:pt x="56" y="80"/>
                    <a:pt x="68" y="78"/>
                    <a:pt x="81" y="74"/>
                  </a:cubicBezTo>
                  <a:cubicBezTo>
                    <a:pt x="95" y="70"/>
                    <a:pt x="109" y="65"/>
                    <a:pt x="123" y="61"/>
                  </a:cubicBezTo>
                  <a:cubicBezTo>
                    <a:pt x="150" y="53"/>
                    <a:pt x="178" y="45"/>
                    <a:pt x="206" y="39"/>
                  </a:cubicBezTo>
                  <a:cubicBezTo>
                    <a:pt x="206" y="39"/>
                    <a:pt x="206" y="39"/>
                    <a:pt x="206" y="39"/>
                  </a:cubicBezTo>
                  <a:cubicBezTo>
                    <a:pt x="207" y="40"/>
                    <a:pt x="209" y="40"/>
                    <a:pt x="210" y="41"/>
                  </a:cubicBezTo>
                  <a:cubicBezTo>
                    <a:pt x="197" y="44"/>
                    <a:pt x="184" y="46"/>
                    <a:pt x="171" y="49"/>
                  </a:cubicBezTo>
                  <a:cubicBezTo>
                    <a:pt x="157" y="53"/>
                    <a:pt x="142" y="57"/>
                    <a:pt x="127" y="61"/>
                  </a:cubicBezTo>
                  <a:cubicBezTo>
                    <a:pt x="99" y="68"/>
                    <a:pt x="71" y="77"/>
                    <a:pt x="43" y="86"/>
                  </a:cubicBezTo>
                  <a:cubicBezTo>
                    <a:pt x="43" y="85"/>
                    <a:pt x="43" y="85"/>
                    <a:pt x="44" y="85"/>
                  </a:cubicBezTo>
                  <a:close/>
                  <a:moveTo>
                    <a:pt x="219" y="45"/>
                  </a:moveTo>
                  <a:cubicBezTo>
                    <a:pt x="190" y="50"/>
                    <a:pt x="161" y="59"/>
                    <a:pt x="132" y="66"/>
                  </a:cubicBezTo>
                  <a:cubicBezTo>
                    <a:pt x="104" y="73"/>
                    <a:pt x="76" y="81"/>
                    <a:pt x="48" y="88"/>
                  </a:cubicBezTo>
                  <a:cubicBezTo>
                    <a:pt x="49" y="88"/>
                    <a:pt x="51" y="87"/>
                    <a:pt x="53" y="87"/>
                  </a:cubicBezTo>
                  <a:cubicBezTo>
                    <a:pt x="60" y="85"/>
                    <a:pt x="68" y="82"/>
                    <a:pt x="76" y="80"/>
                  </a:cubicBezTo>
                  <a:cubicBezTo>
                    <a:pt x="91" y="75"/>
                    <a:pt x="106" y="71"/>
                    <a:pt x="122" y="66"/>
                  </a:cubicBezTo>
                  <a:cubicBezTo>
                    <a:pt x="137" y="62"/>
                    <a:pt x="152" y="58"/>
                    <a:pt x="167" y="54"/>
                  </a:cubicBezTo>
                  <a:cubicBezTo>
                    <a:pt x="182" y="50"/>
                    <a:pt x="197" y="47"/>
                    <a:pt x="211" y="42"/>
                  </a:cubicBezTo>
                  <a:cubicBezTo>
                    <a:pt x="214" y="43"/>
                    <a:pt x="217" y="44"/>
                    <a:pt x="219" y="45"/>
                  </a:cubicBezTo>
                  <a:close/>
                  <a:moveTo>
                    <a:pt x="41" y="87"/>
                  </a:moveTo>
                  <a:cubicBezTo>
                    <a:pt x="71" y="78"/>
                    <a:pt x="100" y="69"/>
                    <a:pt x="130" y="61"/>
                  </a:cubicBezTo>
                  <a:cubicBezTo>
                    <a:pt x="144" y="58"/>
                    <a:pt x="159" y="54"/>
                    <a:pt x="173" y="50"/>
                  </a:cubicBezTo>
                  <a:cubicBezTo>
                    <a:pt x="180" y="48"/>
                    <a:pt x="187" y="46"/>
                    <a:pt x="194" y="45"/>
                  </a:cubicBezTo>
                  <a:cubicBezTo>
                    <a:pt x="197" y="44"/>
                    <a:pt x="201" y="44"/>
                    <a:pt x="204" y="43"/>
                  </a:cubicBezTo>
                  <a:cubicBezTo>
                    <a:pt x="206" y="43"/>
                    <a:pt x="208" y="42"/>
                    <a:pt x="210" y="42"/>
                  </a:cubicBezTo>
                  <a:cubicBezTo>
                    <a:pt x="210" y="42"/>
                    <a:pt x="207" y="42"/>
                    <a:pt x="206" y="43"/>
                  </a:cubicBezTo>
                  <a:cubicBezTo>
                    <a:pt x="200" y="45"/>
                    <a:pt x="193" y="46"/>
                    <a:pt x="186" y="48"/>
                  </a:cubicBezTo>
                  <a:cubicBezTo>
                    <a:pt x="179" y="50"/>
                    <a:pt x="171" y="52"/>
                    <a:pt x="163" y="54"/>
                  </a:cubicBezTo>
                  <a:cubicBezTo>
                    <a:pt x="149" y="58"/>
                    <a:pt x="134" y="62"/>
                    <a:pt x="120" y="66"/>
                  </a:cubicBezTo>
                  <a:cubicBezTo>
                    <a:pt x="105" y="70"/>
                    <a:pt x="90" y="75"/>
                    <a:pt x="75" y="79"/>
                  </a:cubicBezTo>
                  <a:cubicBezTo>
                    <a:pt x="68" y="81"/>
                    <a:pt x="61" y="83"/>
                    <a:pt x="54" y="85"/>
                  </a:cubicBezTo>
                  <a:cubicBezTo>
                    <a:pt x="49" y="87"/>
                    <a:pt x="44" y="88"/>
                    <a:pt x="39" y="90"/>
                  </a:cubicBezTo>
                  <a:cubicBezTo>
                    <a:pt x="40" y="89"/>
                    <a:pt x="41" y="88"/>
                    <a:pt x="41" y="87"/>
                  </a:cubicBezTo>
                  <a:close/>
                  <a:moveTo>
                    <a:pt x="37" y="92"/>
                  </a:moveTo>
                  <a:cubicBezTo>
                    <a:pt x="67" y="84"/>
                    <a:pt x="98" y="75"/>
                    <a:pt x="128" y="68"/>
                  </a:cubicBezTo>
                  <a:cubicBezTo>
                    <a:pt x="159" y="60"/>
                    <a:pt x="189" y="51"/>
                    <a:pt x="220" y="46"/>
                  </a:cubicBezTo>
                  <a:cubicBezTo>
                    <a:pt x="222" y="46"/>
                    <a:pt x="223" y="47"/>
                    <a:pt x="224" y="47"/>
                  </a:cubicBezTo>
                  <a:cubicBezTo>
                    <a:pt x="217" y="49"/>
                    <a:pt x="211" y="51"/>
                    <a:pt x="204" y="53"/>
                  </a:cubicBezTo>
                  <a:cubicBezTo>
                    <a:pt x="196" y="55"/>
                    <a:pt x="188" y="56"/>
                    <a:pt x="180" y="58"/>
                  </a:cubicBezTo>
                  <a:cubicBezTo>
                    <a:pt x="163" y="61"/>
                    <a:pt x="146" y="64"/>
                    <a:pt x="130" y="68"/>
                  </a:cubicBezTo>
                  <a:cubicBezTo>
                    <a:pt x="113" y="72"/>
                    <a:pt x="97" y="77"/>
                    <a:pt x="81" y="81"/>
                  </a:cubicBezTo>
                  <a:cubicBezTo>
                    <a:pt x="73" y="83"/>
                    <a:pt x="65" y="86"/>
                    <a:pt x="57" y="88"/>
                  </a:cubicBezTo>
                  <a:cubicBezTo>
                    <a:pt x="50" y="90"/>
                    <a:pt x="42" y="91"/>
                    <a:pt x="35" y="94"/>
                  </a:cubicBezTo>
                  <a:cubicBezTo>
                    <a:pt x="36" y="93"/>
                    <a:pt x="36" y="92"/>
                    <a:pt x="37" y="92"/>
                  </a:cubicBezTo>
                  <a:close/>
                  <a:moveTo>
                    <a:pt x="34" y="95"/>
                  </a:moveTo>
                  <a:cubicBezTo>
                    <a:pt x="41" y="92"/>
                    <a:pt x="48" y="91"/>
                    <a:pt x="55" y="89"/>
                  </a:cubicBezTo>
                  <a:cubicBezTo>
                    <a:pt x="63" y="87"/>
                    <a:pt x="71" y="85"/>
                    <a:pt x="79" y="83"/>
                  </a:cubicBezTo>
                  <a:cubicBezTo>
                    <a:pt x="95" y="78"/>
                    <a:pt x="112" y="74"/>
                    <a:pt x="128" y="69"/>
                  </a:cubicBezTo>
                  <a:cubicBezTo>
                    <a:pt x="145" y="65"/>
                    <a:pt x="161" y="62"/>
                    <a:pt x="178" y="59"/>
                  </a:cubicBezTo>
                  <a:cubicBezTo>
                    <a:pt x="186" y="57"/>
                    <a:pt x="194" y="56"/>
                    <a:pt x="203" y="54"/>
                  </a:cubicBezTo>
                  <a:cubicBezTo>
                    <a:pt x="210" y="52"/>
                    <a:pt x="217" y="49"/>
                    <a:pt x="225" y="48"/>
                  </a:cubicBezTo>
                  <a:cubicBezTo>
                    <a:pt x="225" y="48"/>
                    <a:pt x="225" y="48"/>
                    <a:pt x="225" y="48"/>
                  </a:cubicBezTo>
                  <a:cubicBezTo>
                    <a:pt x="225" y="48"/>
                    <a:pt x="225" y="48"/>
                    <a:pt x="225" y="48"/>
                  </a:cubicBezTo>
                  <a:cubicBezTo>
                    <a:pt x="223" y="49"/>
                    <a:pt x="222" y="51"/>
                    <a:pt x="220" y="53"/>
                  </a:cubicBezTo>
                  <a:cubicBezTo>
                    <a:pt x="205" y="57"/>
                    <a:pt x="190" y="59"/>
                    <a:pt x="175" y="63"/>
                  </a:cubicBezTo>
                  <a:cubicBezTo>
                    <a:pt x="159" y="67"/>
                    <a:pt x="143" y="70"/>
                    <a:pt x="127" y="73"/>
                  </a:cubicBezTo>
                  <a:cubicBezTo>
                    <a:pt x="112" y="77"/>
                    <a:pt x="96" y="81"/>
                    <a:pt x="80" y="85"/>
                  </a:cubicBezTo>
                  <a:cubicBezTo>
                    <a:pt x="64" y="89"/>
                    <a:pt x="48" y="92"/>
                    <a:pt x="32" y="97"/>
                  </a:cubicBezTo>
                  <a:cubicBezTo>
                    <a:pt x="33" y="96"/>
                    <a:pt x="33" y="96"/>
                    <a:pt x="34" y="95"/>
                  </a:cubicBezTo>
                  <a:close/>
                  <a:moveTo>
                    <a:pt x="224" y="52"/>
                  </a:moveTo>
                  <a:cubicBezTo>
                    <a:pt x="225" y="52"/>
                    <a:pt x="225" y="52"/>
                    <a:pt x="225" y="52"/>
                  </a:cubicBezTo>
                  <a:cubicBezTo>
                    <a:pt x="225" y="52"/>
                    <a:pt x="225" y="53"/>
                    <a:pt x="225" y="53"/>
                  </a:cubicBezTo>
                  <a:cubicBezTo>
                    <a:pt x="225" y="54"/>
                    <a:pt x="224" y="54"/>
                    <a:pt x="224" y="54"/>
                  </a:cubicBezTo>
                  <a:cubicBezTo>
                    <a:pt x="219" y="58"/>
                    <a:pt x="215" y="63"/>
                    <a:pt x="210" y="68"/>
                  </a:cubicBezTo>
                  <a:cubicBezTo>
                    <a:pt x="200" y="79"/>
                    <a:pt x="190" y="90"/>
                    <a:pt x="180" y="101"/>
                  </a:cubicBezTo>
                  <a:cubicBezTo>
                    <a:pt x="178" y="102"/>
                    <a:pt x="177" y="104"/>
                    <a:pt x="176" y="105"/>
                  </a:cubicBezTo>
                  <a:cubicBezTo>
                    <a:pt x="192" y="87"/>
                    <a:pt x="208" y="69"/>
                    <a:pt x="224" y="52"/>
                  </a:cubicBezTo>
                  <a:close/>
                  <a:moveTo>
                    <a:pt x="155" y="88"/>
                  </a:moveTo>
                  <a:cubicBezTo>
                    <a:pt x="156" y="87"/>
                    <a:pt x="157" y="87"/>
                    <a:pt x="159" y="87"/>
                  </a:cubicBezTo>
                  <a:cubicBezTo>
                    <a:pt x="166" y="85"/>
                    <a:pt x="174" y="83"/>
                    <a:pt x="181" y="81"/>
                  </a:cubicBezTo>
                  <a:cubicBezTo>
                    <a:pt x="187" y="79"/>
                    <a:pt x="194" y="78"/>
                    <a:pt x="199" y="76"/>
                  </a:cubicBezTo>
                  <a:cubicBezTo>
                    <a:pt x="198" y="77"/>
                    <a:pt x="196" y="79"/>
                    <a:pt x="195" y="80"/>
                  </a:cubicBezTo>
                  <a:cubicBezTo>
                    <a:pt x="189" y="82"/>
                    <a:pt x="182" y="84"/>
                    <a:pt x="176" y="86"/>
                  </a:cubicBezTo>
                  <a:cubicBezTo>
                    <a:pt x="169" y="88"/>
                    <a:pt x="161" y="89"/>
                    <a:pt x="154" y="91"/>
                  </a:cubicBezTo>
                  <a:cubicBezTo>
                    <a:pt x="147" y="93"/>
                    <a:pt x="140" y="96"/>
                    <a:pt x="133" y="97"/>
                  </a:cubicBezTo>
                  <a:cubicBezTo>
                    <a:pt x="126" y="99"/>
                    <a:pt x="118" y="101"/>
                    <a:pt x="110" y="103"/>
                  </a:cubicBezTo>
                  <a:cubicBezTo>
                    <a:pt x="96" y="106"/>
                    <a:pt x="81" y="110"/>
                    <a:pt x="67" y="114"/>
                  </a:cubicBezTo>
                  <a:cubicBezTo>
                    <a:pt x="60" y="116"/>
                    <a:pt x="53" y="118"/>
                    <a:pt x="46" y="119"/>
                  </a:cubicBezTo>
                  <a:cubicBezTo>
                    <a:pt x="38" y="120"/>
                    <a:pt x="31" y="121"/>
                    <a:pt x="23" y="123"/>
                  </a:cubicBezTo>
                  <a:cubicBezTo>
                    <a:pt x="23" y="123"/>
                    <a:pt x="23" y="124"/>
                    <a:pt x="24" y="124"/>
                  </a:cubicBezTo>
                  <a:cubicBezTo>
                    <a:pt x="37" y="121"/>
                    <a:pt x="50" y="119"/>
                    <a:pt x="64" y="116"/>
                  </a:cubicBezTo>
                  <a:cubicBezTo>
                    <a:pt x="78" y="111"/>
                    <a:pt x="92" y="108"/>
                    <a:pt x="106" y="104"/>
                  </a:cubicBezTo>
                  <a:cubicBezTo>
                    <a:pt x="121" y="101"/>
                    <a:pt x="135" y="98"/>
                    <a:pt x="149" y="93"/>
                  </a:cubicBezTo>
                  <a:cubicBezTo>
                    <a:pt x="156" y="91"/>
                    <a:pt x="162" y="90"/>
                    <a:pt x="169" y="89"/>
                  </a:cubicBezTo>
                  <a:cubicBezTo>
                    <a:pt x="175" y="87"/>
                    <a:pt x="180" y="85"/>
                    <a:pt x="186" y="83"/>
                  </a:cubicBezTo>
                  <a:cubicBezTo>
                    <a:pt x="184" y="84"/>
                    <a:pt x="182" y="85"/>
                    <a:pt x="180" y="86"/>
                  </a:cubicBezTo>
                  <a:cubicBezTo>
                    <a:pt x="172" y="89"/>
                    <a:pt x="165" y="91"/>
                    <a:pt x="157" y="93"/>
                  </a:cubicBezTo>
                  <a:cubicBezTo>
                    <a:pt x="142" y="97"/>
                    <a:pt x="127" y="100"/>
                    <a:pt x="113" y="104"/>
                  </a:cubicBezTo>
                  <a:cubicBezTo>
                    <a:pt x="98" y="107"/>
                    <a:pt x="83" y="111"/>
                    <a:pt x="69" y="114"/>
                  </a:cubicBezTo>
                  <a:cubicBezTo>
                    <a:pt x="54" y="118"/>
                    <a:pt x="40" y="121"/>
                    <a:pt x="26" y="127"/>
                  </a:cubicBezTo>
                  <a:cubicBezTo>
                    <a:pt x="24" y="126"/>
                    <a:pt x="22" y="125"/>
                    <a:pt x="20" y="124"/>
                  </a:cubicBezTo>
                  <a:cubicBezTo>
                    <a:pt x="27" y="121"/>
                    <a:pt x="35" y="119"/>
                    <a:pt x="42" y="118"/>
                  </a:cubicBezTo>
                  <a:cubicBezTo>
                    <a:pt x="50" y="116"/>
                    <a:pt x="58" y="113"/>
                    <a:pt x="66" y="111"/>
                  </a:cubicBezTo>
                  <a:cubicBezTo>
                    <a:pt x="82" y="107"/>
                    <a:pt x="97" y="102"/>
                    <a:pt x="112" y="98"/>
                  </a:cubicBezTo>
                  <a:cubicBezTo>
                    <a:pt x="115" y="98"/>
                    <a:pt x="119" y="97"/>
                    <a:pt x="122" y="96"/>
                  </a:cubicBezTo>
                  <a:cubicBezTo>
                    <a:pt x="133" y="93"/>
                    <a:pt x="144" y="91"/>
                    <a:pt x="155" y="88"/>
                  </a:cubicBezTo>
                  <a:close/>
                  <a:moveTo>
                    <a:pt x="34" y="130"/>
                  </a:moveTo>
                  <a:cubicBezTo>
                    <a:pt x="34" y="130"/>
                    <a:pt x="34" y="130"/>
                    <a:pt x="34" y="130"/>
                  </a:cubicBezTo>
                  <a:cubicBezTo>
                    <a:pt x="32" y="129"/>
                    <a:pt x="30" y="129"/>
                    <a:pt x="28" y="128"/>
                  </a:cubicBezTo>
                  <a:cubicBezTo>
                    <a:pt x="50" y="125"/>
                    <a:pt x="72" y="119"/>
                    <a:pt x="94" y="113"/>
                  </a:cubicBezTo>
                  <a:cubicBezTo>
                    <a:pt x="86" y="115"/>
                    <a:pt x="79" y="118"/>
                    <a:pt x="71" y="119"/>
                  </a:cubicBezTo>
                  <a:cubicBezTo>
                    <a:pt x="59" y="123"/>
                    <a:pt x="48" y="126"/>
                    <a:pt x="36" y="130"/>
                  </a:cubicBezTo>
                  <a:cubicBezTo>
                    <a:pt x="35" y="129"/>
                    <a:pt x="34" y="130"/>
                    <a:pt x="34" y="130"/>
                  </a:cubicBezTo>
                  <a:close/>
                  <a:moveTo>
                    <a:pt x="41" y="134"/>
                  </a:moveTo>
                  <a:cubicBezTo>
                    <a:pt x="39" y="133"/>
                    <a:pt x="37" y="132"/>
                    <a:pt x="35" y="131"/>
                  </a:cubicBezTo>
                  <a:cubicBezTo>
                    <a:pt x="45" y="130"/>
                    <a:pt x="55" y="127"/>
                    <a:pt x="66" y="124"/>
                  </a:cubicBezTo>
                  <a:cubicBezTo>
                    <a:pt x="78" y="121"/>
                    <a:pt x="89" y="118"/>
                    <a:pt x="101" y="115"/>
                  </a:cubicBezTo>
                  <a:cubicBezTo>
                    <a:pt x="120" y="110"/>
                    <a:pt x="139" y="107"/>
                    <a:pt x="157" y="103"/>
                  </a:cubicBezTo>
                  <a:cubicBezTo>
                    <a:pt x="155" y="103"/>
                    <a:pt x="152" y="104"/>
                    <a:pt x="150" y="105"/>
                  </a:cubicBezTo>
                  <a:cubicBezTo>
                    <a:pt x="138" y="108"/>
                    <a:pt x="126" y="109"/>
                    <a:pt x="114" y="112"/>
                  </a:cubicBezTo>
                  <a:cubicBezTo>
                    <a:pt x="89" y="118"/>
                    <a:pt x="65" y="127"/>
                    <a:pt x="41" y="134"/>
                  </a:cubicBezTo>
                  <a:close/>
                  <a:moveTo>
                    <a:pt x="53" y="132"/>
                  </a:moveTo>
                  <a:cubicBezTo>
                    <a:pt x="58" y="130"/>
                    <a:pt x="64" y="130"/>
                    <a:pt x="69" y="128"/>
                  </a:cubicBezTo>
                  <a:cubicBezTo>
                    <a:pt x="81" y="125"/>
                    <a:pt x="93" y="121"/>
                    <a:pt x="105" y="118"/>
                  </a:cubicBezTo>
                  <a:cubicBezTo>
                    <a:pt x="124" y="113"/>
                    <a:pt x="143" y="109"/>
                    <a:pt x="163" y="105"/>
                  </a:cubicBezTo>
                  <a:cubicBezTo>
                    <a:pt x="160" y="106"/>
                    <a:pt x="158" y="107"/>
                    <a:pt x="155" y="108"/>
                  </a:cubicBezTo>
                  <a:cubicBezTo>
                    <a:pt x="147" y="110"/>
                    <a:pt x="139" y="112"/>
                    <a:pt x="131" y="114"/>
                  </a:cubicBezTo>
                  <a:cubicBezTo>
                    <a:pt x="116" y="118"/>
                    <a:pt x="101" y="122"/>
                    <a:pt x="86" y="127"/>
                  </a:cubicBezTo>
                  <a:cubicBezTo>
                    <a:pt x="81" y="129"/>
                    <a:pt x="77" y="130"/>
                    <a:pt x="72" y="131"/>
                  </a:cubicBezTo>
                  <a:cubicBezTo>
                    <a:pt x="72" y="131"/>
                    <a:pt x="72" y="131"/>
                    <a:pt x="72" y="131"/>
                  </a:cubicBezTo>
                  <a:cubicBezTo>
                    <a:pt x="64" y="133"/>
                    <a:pt x="56" y="134"/>
                    <a:pt x="49" y="138"/>
                  </a:cubicBezTo>
                  <a:cubicBezTo>
                    <a:pt x="47" y="137"/>
                    <a:pt x="44" y="136"/>
                    <a:pt x="42" y="135"/>
                  </a:cubicBezTo>
                  <a:cubicBezTo>
                    <a:pt x="46" y="134"/>
                    <a:pt x="49" y="133"/>
                    <a:pt x="53" y="132"/>
                  </a:cubicBezTo>
                  <a:close/>
                  <a:moveTo>
                    <a:pt x="50" y="138"/>
                  </a:moveTo>
                  <a:cubicBezTo>
                    <a:pt x="51" y="137"/>
                    <a:pt x="53" y="136"/>
                    <a:pt x="55" y="135"/>
                  </a:cubicBezTo>
                  <a:cubicBezTo>
                    <a:pt x="59" y="134"/>
                    <a:pt x="62" y="134"/>
                    <a:pt x="66" y="133"/>
                  </a:cubicBezTo>
                  <a:cubicBezTo>
                    <a:pt x="65" y="133"/>
                    <a:pt x="64" y="133"/>
                    <a:pt x="63" y="134"/>
                  </a:cubicBezTo>
                  <a:cubicBezTo>
                    <a:pt x="60" y="135"/>
                    <a:pt x="56" y="136"/>
                    <a:pt x="53" y="137"/>
                  </a:cubicBezTo>
                  <a:cubicBezTo>
                    <a:pt x="52" y="137"/>
                    <a:pt x="51" y="138"/>
                    <a:pt x="50" y="138"/>
                  </a:cubicBezTo>
                  <a:cubicBezTo>
                    <a:pt x="50" y="138"/>
                    <a:pt x="50" y="138"/>
                    <a:pt x="50" y="138"/>
                  </a:cubicBezTo>
                  <a:close/>
                  <a:moveTo>
                    <a:pt x="69" y="133"/>
                  </a:moveTo>
                  <a:cubicBezTo>
                    <a:pt x="70" y="133"/>
                    <a:pt x="72" y="132"/>
                    <a:pt x="73" y="132"/>
                  </a:cubicBezTo>
                  <a:cubicBezTo>
                    <a:pt x="73" y="132"/>
                    <a:pt x="73" y="132"/>
                    <a:pt x="73" y="132"/>
                  </a:cubicBezTo>
                  <a:cubicBezTo>
                    <a:pt x="81" y="131"/>
                    <a:pt x="89" y="129"/>
                    <a:pt x="97" y="127"/>
                  </a:cubicBezTo>
                  <a:cubicBezTo>
                    <a:pt x="112" y="124"/>
                    <a:pt x="128" y="120"/>
                    <a:pt x="144" y="117"/>
                  </a:cubicBezTo>
                  <a:cubicBezTo>
                    <a:pt x="144" y="117"/>
                    <a:pt x="145" y="116"/>
                    <a:pt x="146" y="116"/>
                  </a:cubicBezTo>
                  <a:cubicBezTo>
                    <a:pt x="117" y="126"/>
                    <a:pt x="87" y="131"/>
                    <a:pt x="59" y="141"/>
                  </a:cubicBezTo>
                  <a:cubicBezTo>
                    <a:pt x="59" y="142"/>
                    <a:pt x="58" y="142"/>
                    <a:pt x="58" y="142"/>
                  </a:cubicBezTo>
                  <a:cubicBezTo>
                    <a:pt x="55" y="141"/>
                    <a:pt x="53" y="140"/>
                    <a:pt x="51" y="139"/>
                  </a:cubicBezTo>
                  <a:cubicBezTo>
                    <a:pt x="57" y="137"/>
                    <a:pt x="63" y="135"/>
                    <a:pt x="69" y="133"/>
                  </a:cubicBezTo>
                  <a:close/>
                  <a:moveTo>
                    <a:pt x="115" y="167"/>
                  </a:moveTo>
                  <a:cubicBezTo>
                    <a:pt x="115" y="167"/>
                    <a:pt x="115" y="167"/>
                    <a:pt x="115" y="167"/>
                  </a:cubicBezTo>
                  <a:cubicBezTo>
                    <a:pt x="115" y="167"/>
                    <a:pt x="115" y="167"/>
                    <a:pt x="115" y="167"/>
                  </a:cubicBezTo>
                  <a:cubicBezTo>
                    <a:pt x="113" y="166"/>
                    <a:pt x="114" y="167"/>
                    <a:pt x="112" y="167"/>
                  </a:cubicBezTo>
                  <a:cubicBezTo>
                    <a:pt x="108" y="167"/>
                    <a:pt x="113" y="165"/>
                    <a:pt x="114" y="164"/>
                  </a:cubicBezTo>
                  <a:cubicBezTo>
                    <a:pt x="116" y="164"/>
                    <a:pt x="118" y="163"/>
                    <a:pt x="119" y="162"/>
                  </a:cubicBezTo>
                  <a:cubicBezTo>
                    <a:pt x="118" y="164"/>
                    <a:pt x="116" y="165"/>
                    <a:pt x="115" y="167"/>
                  </a:cubicBezTo>
                  <a:close/>
                  <a:moveTo>
                    <a:pt x="121" y="161"/>
                  </a:moveTo>
                  <a:cubicBezTo>
                    <a:pt x="117" y="161"/>
                    <a:pt x="115" y="162"/>
                    <a:pt x="111" y="163"/>
                  </a:cubicBezTo>
                  <a:cubicBezTo>
                    <a:pt x="110" y="163"/>
                    <a:pt x="108" y="164"/>
                    <a:pt x="107" y="164"/>
                  </a:cubicBezTo>
                  <a:cubicBezTo>
                    <a:pt x="101" y="165"/>
                    <a:pt x="106" y="163"/>
                    <a:pt x="108" y="162"/>
                  </a:cubicBezTo>
                  <a:cubicBezTo>
                    <a:pt x="114" y="160"/>
                    <a:pt x="120" y="159"/>
                    <a:pt x="125" y="156"/>
                  </a:cubicBezTo>
                  <a:cubicBezTo>
                    <a:pt x="124" y="158"/>
                    <a:pt x="122" y="159"/>
                    <a:pt x="121" y="161"/>
                  </a:cubicBezTo>
                  <a:close/>
                  <a:moveTo>
                    <a:pt x="127" y="154"/>
                  </a:moveTo>
                  <a:cubicBezTo>
                    <a:pt x="122" y="155"/>
                    <a:pt x="117" y="156"/>
                    <a:pt x="112" y="158"/>
                  </a:cubicBezTo>
                  <a:cubicBezTo>
                    <a:pt x="109" y="158"/>
                    <a:pt x="107" y="159"/>
                    <a:pt x="104" y="160"/>
                  </a:cubicBezTo>
                  <a:cubicBezTo>
                    <a:pt x="103" y="161"/>
                    <a:pt x="102" y="161"/>
                    <a:pt x="101" y="161"/>
                  </a:cubicBezTo>
                  <a:cubicBezTo>
                    <a:pt x="99" y="162"/>
                    <a:pt x="98" y="162"/>
                    <a:pt x="97" y="162"/>
                  </a:cubicBezTo>
                  <a:cubicBezTo>
                    <a:pt x="97" y="162"/>
                    <a:pt x="97" y="162"/>
                    <a:pt x="97" y="162"/>
                  </a:cubicBezTo>
                  <a:cubicBezTo>
                    <a:pt x="98" y="162"/>
                    <a:pt x="99" y="161"/>
                    <a:pt x="100" y="161"/>
                  </a:cubicBezTo>
                  <a:cubicBezTo>
                    <a:pt x="109" y="158"/>
                    <a:pt x="120" y="155"/>
                    <a:pt x="129" y="152"/>
                  </a:cubicBezTo>
                  <a:cubicBezTo>
                    <a:pt x="129" y="153"/>
                    <a:pt x="128" y="153"/>
                    <a:pt x="127" y="154"/>
                  </a:cubicBezTo>
                  <a:close/>
                  <a:moveTo>
                    <a:pt x="112" y="154"/>
                  </a:moveTo>
                  <a:cubicBezTo>
                    <a:pt x="108" y="155"/>
                    <a:pt x="105" y="156"/>
                    <a:pt x="101" y="156"/>
                  </a:cubicBezTo>
                  <a:cubicBezTo>
                    <a:pt x="99" y="157"/>
                    <a:pt x="98" y="157"/>
                    <a:pt x="97" y="157"/>
                  </a:cubicBezTo>
                  <a:cubicBezTo>
                    <a:pt x="95" y="158"/>
                    <a:pt x="87" y="160"/>
                    <a:pt x="93" y="158"/>
                  </a:cubicBezTo>
                  <a:cubicBezTo>
                    <a:pt x="108" y="153"/>
                    <a:pt x="123" y="149"/>
                    <a:pt x="138" y="143"/>
                  </a:cubicBezTo>
                  <a:cubicBezTo>
                    <a:pt x="135" y="146"/>
                    <a:pt x="133" y="148"/>
                    <a:pt x="131" y="151"/>
                  </a:cubicBezTo>
                  <a:cubicBezTo>
                    <a:pt x="125" y="152"/>
                    <a:pt x="118" y="153"/>
                    <a:pt x="112" y="154"/>
                  </a:cubicBezTo>
                  <a:close/>
                  <a:moveTo>
                    <a:pt x="139" y="142"/>
                  </a:moveTo>
                  <a:cubicBezTo>
                    <a:pt x="129" y="145"/>
                    <a:pt x="118" y="147"/>
                    <a:pt x="108" y="149"/>
                  </a:cubicBezTo>
                  <a:cubicBezTo>
                    <a:pt x="102" y="150"/>
                    <a:pt x="97" y="151"/>
                    <a:pt x="92" y="152"/>
                  </a:cubicBezTo>
                  <a:cubicBezTo>
                    <a:pt x="89" y="153"/>
                    <a:pt x="86" y="153"/>
                    <a:pt x="83" y="153"/>
                  </a:cubicBezTo>
                  <a:cubicBezTo>
                    <a:pt x="79" y="154"/>
                    <a:pt x="87" y="152"/>
                    <a:pt x="87" y="152"/>
                  </a:cubicBezTo>
                  <a:cubicBezTo>
                    <a:pt x="98" y="150"/>
                    <a:pt x="108" y="145"/>
                    <a:pt x="118" y="143"/>
                  </a:cubicBezTo>
                  <a:cubicBezTo>
                    <a:pt x="127" y="142"/>
                    <a:pt x="136" y="140"/>
                    <a:pt x="144" y="136"/>
                  </a:cubicBezTo>
                  <a:cubicBezTo>
                    <a:pt x="143" y="138"/>
                    <a:pt x="141" y="140"/>
                    <a:pt x="139" y="142"/>
                  </a:cubicBezTo>
                  <a:close/>
                  <a:moveTo>
                    <a:pt x="146" y="135"/>
                  </a:moveTo>
                  <a:cubicBezTo>
                    <a:pt x="146" y="135"/>
                    <a:pt x="146" y="134"/>
                    <a:pt x="145" y="135"/>
                  </a:cubicBezTo>
                  <a:cubicBezTo>
                    <a:pt x="133" y="138"/>
                    <a:pt x="120" y="140"/>
                    <a:pt x="108" y="143"/>
                  </a:cubicBezTo>
                  <a:cubicBezTo>
                    <a:pt x="101" y="145"/>
                    <a:pt x="94" y="146"/>
                    <a:pt x="87" y="147"/>
                  </a:cubicBezTo>
                  <a:cubicBezTo>
                    <a:pt x="83" y="148"/>
                    <a:pt x="79" y="149"/>
                    <a:pt x="76" y="149"/>
                  </a:cubicBezTo>
                  <a:cubicBezTo>
                    <a:pt x="75" y="149"/>
                    <a:pt x="70" y="150"/>
                    <a:pt x="75" y="148"/>
                  </a:cubicBezTo>
                  <a:cubicBezTo>
                    <a:pt x="76" y="148"/>
                    <a:pt x="77" y="148"/>
                    <a:pt x="79" y="148"/>
                  </a:cubicBezTo>
                  <a:cubicBezTo>
                    <a:pt x="92" y="145"/>
                    <a:pt x="105" y="141"/>
                    <a:pt x="118" y="138"/>
                  </a:cubicBezTo>
                  <a:cubicBezTo>
                    <a:pt x="129" y="134"/>
                    <a:pt x="141" y="133"/>
                    <a:pt x="152" y="128"/>
                  </a:cubicBezTo>
                  <a:cubicBezTo>
                    <a:pt x="150" y="130"/>
                    <a:pt x="148" y="132"/>
                    <a:pt x="146" y="135"/>
                  </a:cubicBezTo>
                  <a:close/>
                  <a:moveTo>
                    <a:pt x="153" y="126"/>
                  </a:moveTo>
                  <a:cubicBezTo>
                    <a:pt x="153" y="126"/>
                    <a:pt x="152" y="127"/>
                    <a:pt x="152" y="127"/>
                  </a:cubicBezTo>
                  <a:cubicBezTo>
                    <a:pt x="152" y="126"/>
                    <a:pt x="151" y="127"/>
                    <a:pt x="150" y="128"/>
                  </a:cubicBezTo>
                  <a:cubicBezTo>
                    <a:pt x="145" y="130"/>
                    <a:pt x="140" y="131"/>
                    <a:pt x="134" y="132"/>
                  </a:cubicBezTo>
                  <a:cubicBezTo>
                    <a:pt x="134" y="132"/>
                    <a:pt x="134" y="132"/>
                    <a:pt x="134" y="133"/>
                  </a:cubicBezTo>
                  <a:cubicBezTo>
                    <a:pt x="133" y="133"/>
                    <a:pt x="132" y="133"/>
                    <a:pt x="131" y="133"/>
                  </a:cubicBezTo>
                  <a:cubicBezTo>
                    <a:pt x="124" y="135"/>
                    <a:pt x="117" y="136"/>
                    <a:pt x="110" y="138"/>
                  </a:cubicBezTo>
                  <a:cubicBezTo>
                    <a:pt x="101" y="140"/>
                    <a:pt x="93" y="141"/>
                    <a:pt x="85" y="142"/>
                  </a:cubicBezTo>
                  <a:cubicBezTo>
                    <a:pt x="81" y="143"/>
                    <a:pt x="77" y="143"/>
                    <a:pt x="73" y="144"/>
                  </a:cubicBezTo>
                  <a:cubicBezTo>
                    <a:pt x="73" y="144"/>
                    <a:pt x="72" y="144"/>
                    <a:pt x="72" y="145"/>
                  </a:cubicBezTo>
                  <a:cubicBezTo>
                    <a:pt x="86" y="140"/>
                    <a:pt x="101" y="135"/>
                    <a:pt x="116" y="131"/>
                  </a:cubicBezTo>
                  <a:cubicBezTo>
                    <a:pt x="122" y="129"/>
                    <a:pt x="129" y="127"/>
                    <a:pt x="135" y="125"/>
                  </a:cubicBezTo>
                  <a:cubicBezTo>
                    <a:pt x="140" y="123"/>
                    <a:pt x="145" y="122"/>
                    <a:pt x="149" y="121"/>
                  </a:cubicBezTo>
                  <a:cubicBezTo>
                    <a:pt x="153" y="120"/>
                    <a:pt x="156" y="119"/>
                    <a:pt x="160" y="118"/>
                  </a:cubicBezTo>
                  <a:cubicBezTo>
                    <a:pt x="160" y="118"/>
                    <a:pt x="161" y="118"/>
                    <a:pt x="161" y="118"/>
                  </a:cubicBezTo>
                  <a:cubicBezTo>
                    <a:pt x="158" y="121"/>
                    <a:pt x="156" y="123"/>
                    <a:pt x="153" y="126"/>
                  </a:cubicBezTo>
                  <a:close/>
                  <a:moveTo>
                    <a:pt x="162" y="116"/>
                  </a:moveTo>
                  <a:cubicBezTo>
                    <a:pt x="157" y="118"/>
                    <a:pt x="152" y="119"/>
                    <a:pt x="147" y="121"/>
                  </a:cubicBezTo>
                  <a:cubicBezTo>
                    <a:pt x="145" y="121"/>
                    <a:pt x="143" y="122"/>
                    <a:pt x="141" y="122"/>
                  </a:cubicBezTo>
                  <a:cubicBezTo>
                    <a:pt x="139" y="123"/>
                    <a:pt x="138" y="123"/>
                    <a:pt x="136" y="124"/>
                  </a:cubicBezTo>
                  <a:cubicBezTo>
                    <a:pt x="127" y="126"/>
                    <a:pt x="118" y="128"/>
                    <a:pt x="109" y="130"/>
                  </a:cubicBezTo>
                  <a:cubicBezTo>
                    <a:pt x="100" y="133"/>
                    <a:pt x="90" y="135"/>
                    <a:pt x="81" y="137"/>
                  </a:cubicBezTo>
                  <a:cubicBezTo>
                    <a:pt x="77" y="138"/>
                    <a:pt x="73" y="139"/>
                    <a:pt x="68" y="140"/>
                  </a:cubicBezTo>
                  <a:cubicBezTo>
                    <a:pt x="66" y="141"/>
                    <a:pt x="63" y="141"/>
                    <a:pt x="61" y="142"/>
                  </a:cubicBezTo>
                  <a:cubicBezTo>
                    <a:pt x="56" y="142"/>
                    <a:pt x="63" y="141"/>
                    <a:pt x="64" y="140"/>
                  </a:cubicBezTo>
                  <a:cubicBezTo>
                    <a:pt x="82" y="135"/>
                    <a:pt x="101" y="130"/>
                    <a:pt x="119" y="125"/>
                  </a:cubicBezTo>
                  <a:cubicBezTo>
                    <a:pt x="128" y="122"/>
                    <a:pt x="138" y="120"/>
                    <a:pt x="147" y="117"/>
                  </a:cubicBezTo>
                  <a:cubicBezTo>
                    <a:pt x="154" y="115"/>
                    <a:pt x="161" y="113"/>
                    <a:pt x="167" y="110"/>
                  </a:cubicBezTo>
                  <a:cubicBezTo>
                    <a:pt x="167" y="110"/>
                    <a:pt x="168" y="110"/>
                    <a:pt x="168" y="110"/>
                  </a:cubicBezTo>
                  <a:cubicBezTo>
                    <a:pt x="166" y="112"/>
                    <a:pt x="164" y="114"/>
                    <a:pt x="162" y="116"/>
                  </a:cubicBezTo>
                  <a:close/>
                  <a:moveTo>
                    <a:pt x="79" y="138"/>
                  </a:moveTo>
                  <a:cubicBezTo>
                    <a:pt x="88" y="136"/>
                    <a:pt x="97" y="134"/>
                    <a:pt x="106" y="132"/>
                  </a:cubicBezTo>
                  <a:cubicBezTo>
                    <a:pt x="111" y="131"/>
                    <a:pt x="117" y="129"/>
                    <a:pt x="123" y="128"/>
                  </a:cubicBezTo>
                  <a:cubicBezTo>
                    <a:pt x="120" y="129"/>
                    <a:pt x="118" y="129"/>
                    <a:pt x="116" y="130"/>
                  </a:cubicBezTo>
                  <a:cubicBezTo>
                    <a:pt x="107" y="133"/>
                    <a:pt x="98" y="135"/>
                    <a:pt x="90" y="138"/>
                  </a:cubicBezTo>
                  <a:cubicBezTo>
                    <a:pt x="82" y="140"/>
                    <a:pt x="74" y="143"/>
                    <a:pt x="67" y="145"/>
                  </a:cubicBezTo>
                  <a:cubicBezTo>
                    <a:pt x="66" y="145"/>
                    <a:pt x="66" y="145"/>
                    <a:pt x="66" y="145"/>
                  </a:cubicBezTo>
                  <a:cubicBezTo>
                    <a:pt x="66" y="146"/>
                    <a:pt x="65" y="146"/>
                    <a:pt x="65" y="146"/>
                  </a:cubicBezTo>
                  <a:cubicBezTo>
                    <a:pt x="65" y="145"/>
                    <a:pt x="64" y="145"/>
                    <a:pt x="64" y="145"/>
                  </a:cubicBezTo>
                  <a:cubicBezTo>
                    <a:pt x="62" y="144"/>
                    <a:pt x="60" y="143"/>
                    <a:pt x="59" y="143"/>
                  </a:cubicBezTo>
                  <a:cubicBezTo>
                    <a:pt x="66" y="142"/>
                    <a:pt x="73" y="140"/>
                    <a:pt x="79" y="138"/>
                  </a:cubicBezTo>
                  <a:close/>
                  <a:moveTo>
                    <a:pt x="110" y="139"/>
                  </a:moveTo>
                  <a:cubicBezTo>
                    <a:pt x="112" y="138"/>
                    <a:pt x="114" y="138"/>
                    <a:pt x="116" y="137"/>
                  </a:cubicBezTo>
                  <a:cubicBezTo>
                    <a:pt x="114" y="138"/>
                    <a:pt x="112" y="138"/>
                    <a:pt x="110" y="139"/>
                  </a:cubicBezTo>
                  <a:cubicBezTo>
                    <a:pt x="102" y="141"/>
                    <a:pt x="95" y="142"/>
                    <a:pt x="87" y="144"/>
                  </a:cubicBezTo>
                  <a:cubicBezTo>
                    <a:pt x="84" y="145"/>
                    <a:pt x="81" y="146"/>
                    <a:pt x="78" y="147"/>
                  </a:cubicBezTo>
                  <a:cubicBezTo>
                    <a:pt x="76" y="147"/>
                    <a:pt x="74" y="148"/>
                    <a:pt x="72" y="149"/>
                  </a:cubicBezTo>
                  <a:cubicBezTo>
                    <a:pt x="70" y="148"/>
                    <a:pt x="68" y="147"/>
                    <a:pt x="66" y="146"/>
                  </a:cubicBezTo>
                  <a:cubicBezTo>
                    <a:pt x="81" y="143"/>
                    <a:pt x="95" y="142"/>
                    <a:pt x="110" y="139"/>
                  </a:cubicBezTo>
                  <a:close/>
                  <a:moveTo>
                    <a:pt x="108" y="144"/>
                  </a:moveTo>
                  <a:cubicBezTo>
                    <a:pt x="119" y="141"/>
                    <a:pt x="131" y="139"/>
                    <a:pt x="142" y="136"/>
                  </a:cubicBezTo>
                  <a:cubicBezTo>
                    <a:pt x="140" y="137"/>
                    <a:pt x="139" y="138"/>
                    <a:pt x="137" y="138"/>
                  </a:cubicBezTo>
                  <a:cubicBezTo>
                    <a:pt x="135" y="139"/>
                    <a:pt x="132" y="139"/>
                    <a:pt x="129" y="140"/>
                  </a:cubicBezTo>
                  <a:cubicBezTo>
                    <a:pt x="124" y="141"/>
                    <a:pt x="118" y="142"/>
                    <a:pt x="113" y="144"/>
                  </a:cubicBezTo>
                  <a:cubicBezTo>
                    <a:pt x="107" y="145"/>
                    <a:pt x="101" y="147"/>
                    <a:pt x="95" y="149"/>
                  </a:cubicBezTo>
                  <a:cubicBezTo>
                    <a:pt x="90" y="151"/>
                    <a:pt x="85" y="151"/>
                    <a:pt x="80" y="153"/>
                  </a:cubicBezTo>
                  <a:cubicBezTo>
                    <a:pt x="78" y="152"/>
                    <a:pt x="76" y="151"/>
                    <a:pt x="73" y="150"/>
                  </a:cubicBezTo>
                  <a:cubicBezTo>
                    <a:pt x="85" y="149"/>
                    <a:pt x="96" y="146"/>
                    <a:pt x="108" y="144"/>
                  </a:cubicBezTo>
                  <a:close/>
                  <a:moveTo>
                    <a:pt x="104" y="151"/>
                  </a:moveTo>
                  <a:cubicBezTo>
                    <a:pt x="114" y="149"/>
                    <a:pt x="124" y="146"/>
                    <a:pt x="134" y="144"/>
                  </a:cubicBezTo>
                  <a:cubicBezTo>
                    <a:pt x="134" y="144"/>
                    <a:pt x="135" y="144"/>
                    <a:pt x="135" y="144"/>
                  </a:cubicBezTo>
                  <a:cubicBezTo>
                    <a:pt x="134" y="144"/>
                    <a:pt x="133" y="144"/>
                    <a:pt x="132" y="145"/>
                  </a:cubicBezTo>
                  <a:cubicBezTo>
                    <a:pt x="127" y="147"/>
                    <a:pt x="122" y="148"/>
                    <a:pt x="118" y="150"/>
                  </a:cubicBezTo>
                  <a:cubicBezTo>
                    <a:pt x="113" y="151"/>
                    <a:pt x="108" y="153"/>
                    <a:pt x="103" y="154"/>
                  </a:cubicBezTo>
                  <a:cubicBezTo>
                    <a:pt x="99" y="155"/>
                    <a:pt x="94" y="156"/>
                    <a:pt x="90" y="158"/>
                  </a:cubicBezTo>
                  <a:cubicBezTo>
                    <a:pt x="87" y="157"/>
                    <a:pt x="85" y="155"/>
                    <a:pt x="82" y="154"/>
                  </a:cubicBezTo>
                  <a:cubicBezTo>
                    <a:pt x="89" y="154"/>
                    <a:pt x="97" y="152"/>
                    <a:pt x="104" y="151"/>
                  </a:cubicBezTo>
                  <a:close/>
                  <a:moveTo>
                    <a:pt x="107" y="156"/>
                  </a:moveTo>
                  <a:cubicBezTo>
                    <a:pt x="112" y="155"/>
                    <a:pt x="117" y="154"/>
                    <a:pt x="123" y="153"/>
                  </a:cubicBezTo>
                  <a:cubicBezTo>
                    <a:pt x="121" y="153"/>
                    <a:pt x="120" y="154"/>
                    <a:pt x="118" y="154"/>
                  </a:cubicBezTo>
                  <a:cubicBezTo>
                    <a:pt x="111" y="156"/>
                    <a:pt x="104" y="159"/>
                    <a:pt x="97" y="162"/>
                  </a:cubicBezTo>
                  <a:cubicBezTo>
                    <a:pt x="96" y="161"/>
                    <a:pt x="96" y="161"/>
                    <a:pt x="96" y="161"/>
                  </a:cubicBezTo>
                  <a:cubicBezTo>
                    <a:pt x="95" y="161"/>
                    <a:pt x="93" y="160"/>
                    <a:pt x="92" y="159"/>
                  </a:cubicBezTo>
                  <a:cubicBezTo>
                    <a:pt x="97" y="159"/>
                    <a:pt x="102" y="157"/>
                    <a:pt x="107" y="156"/>
                  </a:cubicBezTo>
                  <a:close/>
                  <a:moveTo>
                    <a:pt x="109" y="159"/>
                  </a:moveTo>
                  <a:cubicBezTo>
                    <a:pt x="114" y="158"/>
                    <a:pt x="119" y="157"/>
                    <a:pt x="124" y="156"/>
                  </a:cubicBezTo>
                  <a:cubicBezTo>
                    <a:pt x="129" y="154"/>
                    <a:pt x="121" y="157"/>
                    <a:pt x="121" y="157"/>
                  </a:cubicBezTo>
                  <a:cubicBezTo>
                    <a:pt x="119" y="158"/>
                    <a:pt x="116" y="159"/>
                    <a:pt x="113" y="160"/>
                  </a:cubicBezTo>
                  <a:cubicBezTo>
                    <a:pt x="110" y="161"/>
                    <a:pt x="106" y="162"/>
                    <a:pt x="103" y="164"/>
                  </a:cubicBezTo>
                  <a:cubicBezTo>
                    <a:pt x="102" y="164"/>
                    <a:pt x="102" y="164"/>
                    <a:pt x="102" y="164"/>
                  </a:cubicBezTo>
                  <a:cubicBezTo>
                    <a:pt x="101" y="164"/>
                    <a:pt x="100" y="163"/>
                    <a:pt x="98" y="162"/>
                  </a:cubicBezTo>
                  <a:cubicBezTo>
                    <a:pt x="102" y="162"/>
                    <a:pt x="106" y="161"/>
                    <a:pt x="109" y="159"/>
                  </a:cubicBezTo>
                  <a:close/>
                  <a:moveTo>
                    <a:pt x="110" y="164"/>
                  </a:moveTo>
                  <a:cubicBezTo>
                    <a:pt x="112" y="164"/>
                    <a:pt x="113" y="163"/>
                    <a:pt x="115" y="163"/>
                  </a:cubicBezTo>
                  <a:cubicBezTo>
                    <a:pt x="115" y="163"/>
                    <a:pt x="121" y="161"/>
                    <a:pt x="119" y="162"/>
                  </a:cubicBezTo>
                  <a:cubicBezTo>
                    <a:pt x="115" y="163"/>
                    <a:pt x="111" y="164"/>
                    <a:pt x="108" y="167"/>
                  </a:cubicBezTo>
                  <a:cubicBezTo>
                    <a:pt x="108" y="167"/>
                    <a:pt x="108" y="167"/>
                    <a:pt x="108" y="167"/>
                  </a:cubicBezTo>
                  <a:cubicBezTo>
                    <a:pt x="107" y="167"/>
                    <a:pt x="105" y="166"/>
                    <a:pt x="104" y="165"/>
                  </a:cubicBezTo>
                  <a:cubicBezTo>
                    <a:pt x="106" y="165"/>
                    <a:pt x="108" y="165"/>
                    <a:pt x="110" y="164"/>
                  </a:cubicBezTo>
                  <a:close/>
                  <a:moveTo>
                    <a:pt x="108" y="168"/>
                  </a:moveTo>
                  <a:cubicBezTo>
                    <a:pt x="108" y="168"/>
                    <a:pt x="113" y="167"/>
                    <a:pt x="113" y="168"/>
                  </a:cubicBezTo>
                  <a:cubicBezTo>
                    <a:pt x="113" y="169"/>
                    <a:pt x="112" y="169"/>
                    <a:pt x="112" y="170"/>
                  </a:cubicBezTo>
                  <a:cubicBezTo>
                    <a:pt x="111" y="169"/>
                    <a:pt x="110" y="168"/>
                    <a:pt x="108" y="168"/>
                  </a:cubicBezTo>
                  <a:cubicBezTo>
                    <a:pt x="108" y="168"/>
                    <a:pt x="108" y="168"/>
                    <a:pt x="108" y="168"/>
                  </a:cubicBezTo>
                  <a:close/>
                  <a:moveTo>
                    <a:pt x="169" y="108"/>
                  </a:moveTo>
                  <a:cubicBezTo>
                    <a:pt x="149" y="117"/>
                    <a:pt x="126" y="120"/>
                    <a:pt x="104" y="125"/>
                  </a:cubicBezTo>
                  <a:cubicBezTo>
                    <a:pt x="96" y="127"/>
                    <a:pt x="87" y="129"/>
                    <a:pt x="79" y="130"/>
                  </a:cubicBezTo>
                  <a:cubicBezTo>
                    <a:pt x="84" y="129"/>
                    <a:pt x="88" y="127"/>
                    <a:pt x="93" y="126"/>
                  </a:cubicBezTo>
                  <a:cubicBezTo>
                    <a:pt x="108" y="121"/>
                    <a:pt x="124" y="116"/>
                    <a:pt x="139" y="113"/>
                  </a:cubicBezTo>
                  <a:cubicBezTo>
                    <a:pt x="146" y="111"/>
                    <a:pt x="154" y="109"/>
                    <a:pt x="161" y="107"/>
                  </a:cubicBezTo>
                  <a:cubicBezTo>
                    <a:pt x="164" y="106"/>
                    <a:pt x="167" y="104"/>
                    <a:pt x="170" y="103"/>
                  </a:cubicBezTo>
                  <a:cubicBezTo>
                    <a:pt x="171" y="103"/>
                    <a:pt x="172" y="103"/>
                    <a:pt x="173" y="102"/>
                  </a:cubicBezTo>
                  <a:cubicBezTo>
                    <a:pt x="174" y="102"/>
                    <a:pt x="174" y="102"/>
                    <a:pt x="174" y="102"/>
                  </a:cubicBezTo>
                  <a:cubicBezTo>
                    <a:pt x="175" y="102"/>
                    <a:pt x="175" y="102"/>
                    <a:pt x="175" y="102"/>
                  </a:cubicBezTo>
                  <a:cubicBezTo>
                    <a:pt x="173" y="104"/>
                    <a:pt x="171" y="106"/>
                    <a:pt x="169" y="108"/>
                  </a:cubicBezTo>
                  <a:close/>
                  <a:moveTo>
                    <a:pt x="176" y="101"/>
                  </a:moveTo>
                  <a:cubicBezTo>
                    <a:pt x="176" y="101"/>
                    <a:pt x="176" y="101"/>
                    <a:pt x="176" y="101"/>
                  </a:cubicBezTo>
                  <a:cubicBezTo>
                    <a:pt x="174" y="101"/>
                    <a:pt x="172" y="102"/>
                    <a:pt x="170" y="103"/>
                  </a:cubicBezTo>
                  <a:cubicBezTo>
                    <a:pt x="169" y="103"/>
                    <a:pt x="168" y="103"/>
                    <a:pt x="167" y="103"/>
                  </a:cubicBezTo>
                  <a:cubicBezTo>
                    <a:pt x="151" y="107"/>
                    <a:pt x="135" y="109"/>
                    <a:pt x="119" y="113"/>
                  </a:cubicBezTo>
                  <a:cubicBezTo>
                    <a:pt x="104" y="117"/>
                    <a:pt x="88" y="122"/>
                    <a:pt x="73" y="127"/>
                  </a:cubicBezTo>
                  <a:cubicBezTo>
                    <a:pt x="68" y="128"/>
                    <a:pt x="63" y="129"/>
                    <a:pt x="57" y="130"/>
                  </a:cubicBezTo>
                  <a:cubicBezTo>
                    <a:pt x="73" y="125"/>
                    <a:pt x="88" y="121"/>
                    <a:pt x="103" y="116"/>
                  </a:cubicBezTo>
                  <a:cubicBezTo>
                    <a:pt x="118" y="112"/>
                    <a:pt x="134" y="109"/>
                    <a:pt x="150" y="105"/>
                  </a:cubicBezTo>
                  <a:cubicBezTo>
                    <a:pt x="159" y="103"/>
                    <a:pt x="168" y="101"/>
                    <a:pt x="176" y="99"/>
                  </a:cubicBezTo>
                  <a:cubicBezTo>
                    <a:pt x="177" y="99"/>
                    <a:pt x="178" y="98"/>
                    <a:pt x="178" y="98"/>
                  </a:cubicBezTo>
                  <a:cubicBezTo>
                    <a:pt x="178" y="98"/>
                    <a:pt x="179" y="98"/>
                    <a:pt x="179" y="98"/>
                  </a:cubicBezTo>
                  <a:cubicBezTo>
                    <a:pt x="178" y="99"/>
                    <a:pt x="177" y="100"/>
                    <a:pt x="176" y="101"/>
                  </a:cubicBezTo>
                  <a:close/>
                  <a:moveTo>
                    <a:pt x="180" y="97"/>
                  </a:moveTo>
                  <a:cubicBezTo>
                    <a:pt x="180" y="97"/>
                    <a:pt x="180" y="97"/>
                    <a:pt x="180" y="97"/>
                  </a:cubicBezTo>
                  <a:cubicBezTo>
                    <a:pt x="164" y="101"/>
                    <a:pt x="149" y="104"/>
                    <a:pt x="133" y="107"/>
                  </a:cubicBezTo>
                  <a:cubicBezTo>
                    <a:pt x="117" y="110"/>
                    <a:pt x="102" y="114"/>
                    <a:pt x="86" y="118"/>
                  </a:cubicBezTo>
                  <a:cubicBezTo>
                    <a:pt x="71" y="122"/>
                    <a:pt x="55" y="127"/>
                    <a:pt x="40" y="130"/>
                  </a:cubicBezTo>
                  <a:cubicBezTo>
                    <a:pt x="39" y="130"/>
                    <a:pt x="38" y="130"/>
                    <a:pt x="38" y="130"/>
                  </a:cubicBezTo>
                  <a:cubicBezTo>
                    <a:pt x="38" y="130"/>
                    <a:pt x="38" y="130"/>
                    <a:pt x="38" y="130"/>
                  </a:cubicBezTo>
                  <a:cubicBezTo>
                    <a:pt x="38" y="130"/>
                    <a:pt x="39" y="130"/>
                    <a:pt x="40" y="129"/>
                  </a:cubicBezTo>
                  <a:cubicBezTo>
                    <a:pt x="43" y="128"/>
                    <a:pt x="47" y="127"/>
                    <a:pt x="50" y="126"/>
                  </a:cubicBezTo>
                  <a:cubicBezTo>
                    <a:pt x="59" y="123"/>
                    <a:pt x="67" y="121"/>
                    <a:pt x="75" y="119"/>
                  </a:cubicBezTo>
                  <a:cubicBezTo>
                    <a:pt x="91" y="115"/>
                    <a:pt x="106" y="110"/>
                    <a:pt x="122" y="107"/>
                  </a:cubicBezTo>
                  <a:cubicBezTo>
                    <a:pt x="138" y="104"/>
                    <a:pt x="154" y="101"/>
                    <a:pt x="169" y="96"/>
                  </a:cubicBezTo>
                  <a:cubicBezTo>
                    <a:pt x="173" y="95"/>
                    <a:pt x="177" y="93"/>
                    <a:pt x="180" y="92"/>
                  </a:cubicBezTo>
                  <a:cubicBezTo>
                    <a:pt x="180" y="92"/>
                    <a:pt x="181" y="92"/>
                    <a:pt x="181" y="92"/>
                  </a:cubicBezTo>
                  <a:cubicBezTo>
                    <a:pt x="183" y="91"/>
                    <a:pt x="184" y="91"/>
                    <a:pt x="186" y="90"/>
                  </a:cubicBezTo>
                  <a:cubicBezTo>
                    <a:pt x="184" y="92"/>
                    <a:pt x="182" y="95"/>
                    <a:pt x="180" y="97"/>
                  </a:cubicBezTo>
                  <a:close/>
                  <a:moveTo>
                    <a:pt x="113" y="108"/>
                  </a:moveTo>
                  <a:cubicBezTo>
                    <a:pt x="124" y="105"/>
                    <a:pt x="135" y="102"/>
                    <a:pt x="146" y="100"/>
                  </a:cubicBezTo>
                  <a:cubicBezTo>
                    <a:pt x="151" y="99"/>
                    <a:pt x="156" y="98"/>
                    <a:pt x="161" y="97"/>
                  </a:cubicBezTo>
                  <a:cubicBezTo>
                    <a:pt x="158" y="98"/>
                    <a:pt x="154" y="99"/>
                    <a:pt x="150" y="100"/>
                  </a:cubicBezTo>
                  <a:cubicBezTo>
                    <a:pt x="138" y="103"/>
                    <a:pt x="126" y="105"/>
                    <a:pt x="113" y="108"/>
                  </a:cubicBezTo>
                  <a:close/>
                  <a:moveTo>
                    <a:pt x="187" y="89"/>
                  </a:moveTo>
                  <a:cubicBezTo>
                    <a:pt x="187" y="89"/>
                    <a:pt x="187" y="89"/>
                    <a:pt x="187" y="89"/>
                  </a:cubicBezTo>
                  <a:cubicBezTo>
                    <a:pt x="185" y="89"/>
                    <a:pt x="184" y="90"/>
                    <a:pt x="182" y="90"/>
                  </a:cubicBezTo>
                  <a:cubicBezTo>
                    <a:pt x="182" y="90"/>
                    <a:pt x="182" y="90"/>
                    <a:pt x="181" y="91"/>
                  </a:cubicBezTo>
                  <a:cubicBezTo>
                    <a:pt x="173" y="93"/>
                    <a:pt x="166" y="96"/>
                    <a:pt x="157" y="97"/>
                  </a:cubicBezTo>
                  <a:cubicBezTo>
                    <a:pt x="141" y="101"/>
                    <a:pt x="126" y="104"/>
                    <a:pt x="110" y="108"/>
                  </a:cubicBezTo>
                  <a:cubicBezTo>
                    <a:pt x="100" y="111"/>
                    <a:pt x="90" y="113"/>
                    <a:pt x="80" y="116"/>
                  </a:cubicBezTo>
                  <a:cubicBezTo>
                    <a:pt x="69" y="119"/>
                    <a:pt x="59" y="121"/>
                    <a:pt x="48" y="123"/>
                  </a:cubicBezTo>
                  <a:cubicBezTo>
                    <a:pt x="43" y="124"/>
                    <a:pt x="38" y="125"/>
                    <a:pt x="33" y="126"/>
                  </a:cubicBezTo>
                  <a:cubicBezTo>
                    <a:pt x="32" y="126"/>
                    <a:pt x="25" y="128"/>
                    <a:pt x="30" y="126"/>
                  </a:cubicBezTo>
                  <a:cubicBezTo>
                    <a:pt x="32" y="125"/>
                    <a:pt x="34" y="125"/>
                    <a:pt x="37" y="124"/>
                  </a:cubicBezTo>
                  <a:cubicBezTo>
                    <a:pt x="47" y="121"/>
                    <a:pt x="58" y="118"/>
                    <a:pt x="69" y="115"/>
                  </a:cubicBezTo>
                  <a:cubicBezTo>
                    <a:pt x="90" y="110"/>
                    <a:pt x="111" y="105"/>
                    <a:pt x="132" y="100"/>
                  </a:cubicBezTo>
                  <a:cubicBezTo>
                    <a:pt x="143" y="97"/>
                    <a:pt x="154" y="95"/>
                    <a:pt x="165" y="92"/>
                  </a:cubicBezTo>
                  <a:cubicBezTo>
                    <a:pt x="175" y="89"/>
                    <a:pt x="184" y="85"/>
                    <a:pt x="194" y="81"/>
                  </a:cubicBezTo>
                  <a:cubicBezTo>
                    <a:pt x="192" y="84"/>
                    <a:pt x="189" y="86"/>
                    <a:pt x="187" y="89"/>
                  </a:cubicBezTo>
                  <a:close/>
                  <a:moveTo>
                    <a:pt x="64" y="111"/>
                  </a:moveTo>
                  <a:cubicBezTo>
                    <a:pt x="57" y="113"/>
                    <a:pt x="49" y="115"/>
                    <a:pt x="42" y="117"/>
                  </a:cubicBezTo>
                  <a:cubicBezTo>
                    <a:pt x="35" y="119"/>
                    <a:pt x="28" y="120"/>
                    <a:pt x="21" y="123"/>
                  </a:cubicBezTo>
                  <a:cubicBezTo>
                    <a:pt x="20" y="123"/>
                    <a:pt x="20" y="123"/>
                    <a:pt x="19" y="123"/>
                  </a:cubicBezTo>
                  <a:cubicBezTo>
                    <a:pt x="17" y="122"/>
                    <a:pt x="15" y="121"/>
                    <a:pt x="13" y="120"/>
                  </a:cubicBezTo>
                  <a:cubicBezTo>
                    <a:pt x="19" y="119"/>
                    <a:pt x="25" y="118"/>
                    <a:pt x="30" y="116"/>
                  </a:cubicBezTo>
                  <a:cubicBezTo>
                    <a:pt x="38" y="113"/>
                    <a:pt x="46" y="111"/>
                    <a:pt x="54" y="109"/>
                  </a:cubicBezTo>
                  <a:cubicBezTo>
                    <a:pt x="69" y="106"/>
                    <a:pt x="83" y="104"/>
                    <a:pt x="98" y="101"/>
                  </a:cubicBezTo>
                  <a:cubicBezTo>
                    <a:pt x="87" y="104"/>
                    <a:pt x="75" y="108"/>
                    <a:pt x="64" y="111"/>
                  </a:cubicBezTo>
                  <a:close/>
                  <a:moveTo>
                    <a:pt x="61" y="147"/>
                  </a:moveTo>
                  <a:cubicBezTo>
                    <a:pt x="72" y="152"/>
                    <a:pt x="83" y="157"/>
                    <a:pt x="93" y="163"/>
                  </a:cubicBezTo>
                  <a:cubicBezTo>
                    <a:pt x="99" y="165"/>
                    <a:pt x="105" y="168"/>
                    <a:pt x="110" y="172"/>
                  </a:cubicBezTo>
                  <a:cubicBezTo>
                    <a:pt x="110" y="173"/>
                    <a:pt x="110" y="173"/>
                    <a:pt x="110" y="174"/>
                  </a:cubicBezTo>
                  <a:cubicBezTo>
                    <a:pt x="103" y="172"/>
                    <a:pt x="98" y="168"/>
                    <a:pt x="92" y="165"/>
                  </a:cubicBezTo>
                  <a:cubicBezTo>
                    <a:pt x="81" y="160"/>
                    <a:pt x="71" y="155"/>
                    <a:pt x="61" y="150"/>
                  </a:cubicBezTo>
                  <a:cubicBezTo>
                    <a:pt x="54" y="146"/>
                    <a:pt x="47" y="143"/>
                    <a:pt x="40" y="140"/>
                  </a:cubicBezTo>
                  <a:cubicBezTo>
                    <a:pt x="31" y="135"/>
                    <a:pt x="21" y="128"/>
                    <a:pt x="11" y="125"/>
                  </a:cubicBezTo>
                  <a:cubicBezTo>
                    <a:pt x="11" y="125"/>
                    <a:pt x="11" y="125"/>
                    <a:pt x="11" y="125"/>
                  </a:cubicBezTo>
                  <a:cubicBezTo>
                    <a:pt x="11" y="124"/>
                    <a:pt x="12" y="123"/>
                    <a:pt x="12" y="122"/>
                  </a:cubicBezTo>
                  <a:cubicBezTo>
                    <a:pt x="28" y="131"/>
                    <a:pt x="45" y="139"/>
                    <a:pt x="61" y="147"/>
                  </a:cubicBezTo>
                  <a:close/>
                  <a:moveTo>
                    <a:pt x="209" y="65"/>
                  </a:moveTo>
                  <a:cubicBezTo>
                    <a:pt x="209" y="65"/>
                    <a:pt x="209" y="65"/>
                    <a:pt x="208" y="66"/>
                  </a:cubicBezTo>
                  <a:cubicBezTo>
                    <a:pt x="193" y="68"/>
                    <a:pt x="177" y="72"/>
                    <a:pt x="161" y="75"/>
                  </a:cubicBezTo>
                  <a:cubicBezTo>
                    <a:pt x="145" y="78"/>
                    <a:pt x="129" y="81"/>
                    <a:pt x="113" y="85"/>
                  </a:cubicBezTo>
                  <a:cubicBezTo>
                    <a:pt x="97" y="88"/>
                    <a:pt x="81" y="93"/>
                    <a:pt x="65" y="97"/>
                  </a:cubicBezTo>
                  <a:cubicBezTo>
                    <a:pt x="57" y="99"/>
                    <a:pt x="50" y="102"/>
                    <a:pt x="42" y="104"/>
                  </a:cubicBezTo>
                  <a:cubicBezTo>
                    <a:pt x="39" y="105"/>
                    <a:pt x="37" y="105"/>
                    <a:pt x="34" y="106"/>
                  </a:cubicBezTo>
                  <a:cubicBezTo>
                    <a:pt x="44" y="103"/>
                    <a:pt x="54" y="99"/>
                    <a:pt x="64" y="96"/>
                  </a:cubicBezTo>
                  <a:cubicBezTo>
                    <a:pt x="80" y="91"/>
                    <a:pt x="95" y="87"/>
                    <a:pt x="111" y="83"/>
                  </a:cubicBezTo>
                  <a:cubicBezTo>
                    <a:pt x="126" y="79"/>
                    <a:pt x="142" y="76"/>
                    <a:pt x="158" y="73"/>
                  </a:cubicBezTo>
                  <a:cubicBezTo>
                    <a:pt x="173" y="70"/>
                    <a:pt x="188" y="68"/>
                    <a:pt x="202" y="64"/>
                  </a:cubicBezTo>
                  <a:cubicBezTo>
                    <a:pt x="206" y="63"/>
                    <a:pt x="210" y="62"/>
                    <a:pt x="213" y="60"/>
                  </a:cubicBezTo>
                  <a:cubicBezTo>
                    <a:pt x="212" y="62"/>
                    <a:pt x="210" y="63"/>
                    <a:pt x="209" y="65"/>
                  </a:cubicBezTo>
                  <a:close/>
                  <a:moveTo>
                    <a:pt x="201" y="74"/>
                  </a:moveTo>
                  <a:cubicBezTo>
                    <a:pt x="188" y="78"/>
                    <a:pt x="175" y="82"/>
                    <a:pt x="162" y="85"/>
                  </a:cubicBezTo>
                  <a:cubicBezTo>
                    <a:pt x="160" y="86"/>
                    <a:pt x="158" y="86"/>
                    <a:pt x="156" y="86"/>
                  </a:cubicBezTo>
                  <a:cubicBezTo>
                    <a:pt x="144" y="89"/>
                    <a:pt x="131" y="93"/>
                    <a:pt x="118" y="96"/>
                  </a:cubicBezTo>
                  <a:cubicBezTo>
                    <a:pt x="114" y="97"/>
                    <a:pt x="110" y="98"/>
                    <a:pt x="106" y="99"/>
                  </a:cubicBezTo>
                  <a:cubicBezTo>
                    <a:pt x="90" y="102"/>
                    <a:pt x="74" y="104"/>
                    <a:pt x="58" y="108"/>
                  </a:cubicBezTo>
                  <a:cubicBezTo>
                    <a:pt x="50" y="109"/>
                    <a:pt x="43" y="111"/>
                    <a:pt x="35" y="113"/>
                  </a:cubicBezTo>
                  <a:cubicBezTo>
                    <a:pt x="32" y="114"/>
                    <a:pt x="28" y="115"/>
                    <a:pt x="25" y="117"/>
                  </a:cubicBezTo>
                  <a:cubicBezTo>
                    <a:pt x="23" y="117"/>
                    <a:pt x="21" y="118"/>
                    <a:pt x="20" y="118"/>
                  </a:cubicBezTo>
                  <a:cubicBezTo>
                    <a:pt x="17" y="119"/>
                    <a:pt x="14" y="119"/>
                    <a:pt x="13" y="119"/>
                  </a:cubicBezTo>
                  <a:cubicBezTo>
                    <a:pt x="20" y="116"/>
                    <a:pt x="26" y="113"/>
                    <a:pt x="34" y="111"/>
                  </a:cubicBezTo>
                  <a:cubicBezTo>
                    <a:pt x="42" y="109"/>
                    <a:pt x="50" y="107"/>
                    <a:pt x="59" y="104"/>
                  </a:cubicBezTo>
                  <a:cubicBezTo>
                    <a:pt x="75" y="100"/>
                    <a:pt x="91" y="96"/>
                    <a:pt x="107" y="92"/>
                  </a:cubicBezTo>
                  <a:cubicBezTo>
                    <a:pt x="138" y="84"/>
                    <a:pt x="169" y="79"/>
                    <a:pt x="200" y="69"/>
                  </a:cubicBezTo>
                  <a:cubicBezTo>
                    <a:pt x="202" y="69"/>
                    <a:pt x="205" y="68"/>
                    <a:pt x="207" y="67"/>
                  </a:cubicBezTo>
                  <a:cubicBezTo>
                    <a:pt x="205" y="69"/>
                    <a:pt x="203" y="72"/>
                    <a:pt x="201" y="74"/>
                  </a:cubicBezTo>
                  <a:close/>
                  <a:moveTo>
                    <a:pt x="10" y="127"/>
                  </a:moveTo>
                  <a:cubicBezTo>
                    <a:pt x="10" y="127"/>
                    <a:pt x="10" y="127"/>
                    <a:pt x="10" y="127"/>
                  </a:cubicBezTo>
                  <a:cubicBezTo>
                    <a:pt x="21" y="131"/>
                    <a:pt x="30" y="137"/>
                    <a:pt x="40" y="142"/>
                  </a:cubicBezTo>
                  <a:cubicBezTo>
                    <a:pt x="46" y="146"/>
                    <a:pt x="53" y="149"/>
                    <a:pt x="60" y="152"/>
                  </a:cubicBezTo>
                  <a:cubicBezTo>
                    <a:pt x="71" y="157"/>
                    <a:pt x="81" y="163"/>
                    <a:pt x="91" y="168"/>
                  </a:cubicBezTo>
                  <a:cubicBezTo>
                    <a:pt x="97" y="171"/>
                    <a:pt x="103" y="174"/>
                    <a:pt x="109" y="176"/>
                  </a:cubicBezTo>
                  <a:cubicBezTo>
                    <a:pt x="109" y="177"/>
                    <a:pt x="108" y="178"/>
                    <a:pt x="108" y="180"/>
                  </a:cubicBezTo>
                  <a:cubicBezTo>
                    <a:pt x="91" y="171"/>
                    <a:pt x="73" y="163"/>
                    <a:pt x="56" y="155"/>
                  </a:cubicBezTo>
                  <a:cubicBezTo>
                    <a:pt x="40" y="147"/>
                    <a:pt x="24" y="140"/>
                    <a:pt x="9" y="131"/>
                  </a:cubicBezTo>
                  <a:cubicBezTo>
                    <a:pt x="9" y="129"/>
                    <a:pt x="10" y="128"/>
                    <a:pt x="10" y="127"/>
                  </a:cubicBezTo>
                  <a:close/>
                  <a:moveTo>
                    <a:pt x="112" y="176"/>
                  </a:moveTo>
                  <a:cubicBezTo>
                    <a:pt x="112" y="176"/>
                    <a:pt x="112" y="176"/>
                    <a:pt x="112" y="176"/>
                  </a:cubicBezTo>
                  <a:cubicBezTo>
                    <a:pt x="117" y="171"/>
                    <a:pt x="122" y="166"/>
                    <a:pt x="127" y="160"/>
                  </a:cubicBezTo>
                  <a:cubicBezTo>
                    <a:pt x="137" y="150"/>
                    <a:pt x="148" y="139"/>
                    <a:pt x="158" y="128"/>
                  </a:cubicBezTo>
                  <a:cubicBezTo>
                    <a:pt x="178" y="106"/>
                    <a:pt x="199" y="84"/>
                    <a:pt x="220" y="62"/>
                  </a:cubicBezTo>
                  <a:cubicBezTo>
                    <a:pt x="221" y="61"/>
                    <a:pt x="223" y="59"/>
                    <a:pt x="225" y="57"/>
                  </a:cubicBezTo>
                  <a:cubicBezTo>
                    <a:pt x="225" y="58"/>
                    <a:pt x="225" y="59"/>
                    <a:pt x="225" y="60"/>
                  </a:cubicBezTo>
                  <a:cubicBezTo>
                    <a:pt x="225" y="60"/>
                    <a:pt x="225" y="60"/>
                    <a:pt x="225" y="60"/>
                  </a:cubicBezTo>
                  <a:cubicBezTo>
                    <a:pt x="216" y="68"/>
                    <a:pt x="208" y="77"/>
                    <a:pt x="200" y="86"/>
                  </a:cubicBezTo>
                  <a:cubicBezTo>
                    <a:pt x="191" y="95"/>
                    <a:pt x="183" y="104"/>
                    <a:pt x="175" y="113"/>
                  </a:cubicBezTo>
                  <a:cubicBezTo>
                    <a:pt x="156" y="132"/>
                    <a:pt x="137" y="152"/>
                    <a:pt x="118" y="172"/>
                  </a:cubicBezTo>
                  <a:cubicBezTo>
                    <a:pt x="115" y="175"/>
                    <a:pt x="113" y="177"/>
                    <a:pt x="110" y="180"/>
                  </a:cubicBezTo>
                  <a:cubicBezTo>
                    <a:pt x="111" y="179"/>
                    <a:pt x="111" y="177"/>
                    <a:pt x="112" y="176"/>
                  </a:cubicBezTo>
                  <a:close/>
                  <a:moveTo>
                    <a:pt x="28" y="102"/>
                  </a:moveTo>
                  <a:cubicBezTo>
                    <a:pt x="59" y="94"/>
                    <a:pt x="91" y="84"/>
                    <a:pt x="123" y="78"/>
                  </a:cubicBezTo>
                  <a:cubicBezTo>
                    <a:pt x="140" y="74"/>
                    <a:pt x="156" y="71"/>
                    <a:pt x="173" y="68"/>
                  </a:cubicBezTo>
                  <a:cubicBezTo>
                    <a:pt x="181" y="67"/>
                    <a:pt x="188" y="65"/>
                    <a:pt x="196" y="64"/>
                  </a:cubicBezTo>
                  <a:cubicBezTo>
                    <a:pt x="200" y="63"/>
                    <a:pt x="204" y="62"/>
                    <a:pt x="208" y="61"/>
                  </a:cubicBezTo>
                  <a:cubicBezTo>
                    <a:pt x="209" y="61"/>
                    <a:pt x="210" y="61"/>
                    <a:pt x="211" y="61"/>
                  </a:cubicBezTo>
                  <a:cubicBezTo>
                    <a:pt x="210" y="61"/>
                    <a:pt x="210" y="61"/>
                    <a:pt x="210" y="61"/>
                  </a:cubicBezTo>
                  <a:cubicBezTo>
                    <a:pt x="209" y="61"/>
                    <a:pt x="208" y="62"/>
                    <a:pt x="207" y="62"/>
                  </a:cubicBezTo>
                  <a:cubicBezTo>
                    <a:pt x="193" y="67"/>
                    <a:pt x="178" y="68"/>
                    <a:pt x="164" y="71"/>
                  </a:cubicBezTo>
                  <a:cubicBezTo>
                    <a:pt x="148" y="74"/>
                    <a:pt x="132" y="77"/>
                    <a:pt x="116" y="81"/>
                  </a:cubicBezTo>
                  <a:cubicBezTo>
                    <a:pt x="85" y="89"/>
                    <a:pt x="54" y="98"/>
                    <a:pt x="24" y="109"/>
                  </a:cubicBezTo>
                  <a:cubicBezTo>
                    <a:pt x="23" y="109"/>
                    <a:pt x="22" y="109"/>
                    <a:pt x="21" y="110"/>
                  </a:cubicBezTo>
                  <a:cubicBezTo>
                    <a:pt x="21" y="110"/>
                    <a:pt x="21" y="110"/>
                    <a:pt x="21" y="110"/>
                  </a:cubicBezTo>
                  <a:cubicBezTo>
                    <a:pt x="23" y="107"/>
                    <a:pt x="25" y="105"/>
                    <a:pt x="28" y="102"/>
                  </a:cubicBezTo>
                  <a:close/>
                  <a:moveTo>
                    <a:pt x="20" y="111"/>
                  </a:moveTo>
                  <a:cubicBezTo>
                    <a:pt x="51" y="102"/>
                    <a:pt x="82" y="93"/>
                    <a:pt x="113" y="85"/>
                  </a:cubicBezTo>
                  <a:cubicBezTo>
                    <a:pt x="129" y="82"/>
                    <a:pt x="145" y="79"/>
                    <a:pt x="162" y="75"/>
                  </a:cubicBezTo>
                  <a:cubicBezTo>
                    <a:pt x="169" y="74"/>
                    <a:pt x="177" y="72"/>
                    <a:pt x="185" y="71"/>
                  </a:cubicBezTo>
                  <a:cubicBezTo>
                    <a:pt x="192" y="69"/>
                    <a:pt x="201" y="68"/>
                    <a:pt x="207" y="66"/>
                  </a:cubicBezTo>
                  <a:cubicBezTo>
                    <a:pt x="177" y="76"/>
                    <a:pt x="145" y="81"/>
                    <a:pt x="114" y="89"/>
                  </a:cubicBezTo>
                  <a:cubicBezTo>
                    <a:pt x="98" y="93"/>
                    <a:pt x="82" y="97"/>
                    <a:pt x="66" y="101"/>
                  </a:cubicBezTo>
                  <a:cubicBezTo>
                    <a:pt x="51" y="105"/>
                    <a:pt x="35" y="109"/>
                    <a:pt x="21" y="115"/>
                  </a:cubicBezTo>
                  <a:cubicBezTo>
                    <a:pt x="19" y="116"/>
                    <a:pt x="16" y="117"/>
                    <a:pt x="14" y="118"/>
                  </a:cubicBezTo>
                  <a:cubicBezTo>
                    <a:pt x="16" y="116"/>
                    <a:pt x="18" y="113"/>
                    <a:pt x="20" y="111"/>
                  </a:cubicBezTo>
                  <a:close/>
                  <a:moveTo>
                    <a:pt x="109" y="186"/>
                  </a:moveTo>
                  <a:cubicBezTo>
                    <a:pt x="109" y="186"/>
                    <a:pt x="109" y="185"/>
                    <a:pt x="110" y="184"/>
                  </a:cubicBezTo>
                  <a:cubicBezTo>
                    <a:pt x="110" y="184"/>
                    <a:pt x="110" y="184"/>
                    <a:pt x="110" y="184"/>
                  </a:cubicBezTo>
                  <a:cubicBezTo>
                    <a:pt x="145" y="146"/>
                    <a:pt x="181" y="110"/>
                    <a:pt x="216" y="73"/>
                  </a:cubicBezTo>
                  <a:cubicBezTo>
                    <a:pt x="219" y="69"/>
                    <a:pt x="222" y="66"/>
                    <a:pt x="226" y="62"/>
                  </a:cubicBezTo>
                  <a:cubicBezTo>
                    <a:pt x="226" y="63"/>
                    <a:pt x="226" y="63"/>
                    <a:pt x="226" y="63"/>
                  </a:cubicBezTo>
                  <a:cubicBezTo>
                    <a:pt x="222" y="66"/>
                    <a:pt x="219" y="70"/>
                    <a:pt x="216" y="73"/>
                  </a:cubicBezTo>
                  <a:cubicBezTo>
                    <a:pt x="210" y="80"/>
                    <a:pt x="204" y="86"/>
                    <a:pt x="198" y="93"/>
                  </a:cubicBezTo>
                  <a:cubicBezTo>
                    <a:pt x="189" y="102"/>
                    <a:pt x="181" y="112"/>
                    <a:pt x="172" y="121"/>
                  </a:cubicBezTo>
                  <a:cubicBezTo>
                    <a:pt x="151" y="143"/>
                    <a:pt x="130" y="164"/>
                    <a:pt x="110" y="186"/>
                  </a:cubicBezTo>
                  <a:cubicBezTo>
                    <a:pt x="110" y="186"/>
                    <a:pt x="110" y="186"/>
                    <a:pt x="109" y="186"/>
                  </a:cubicBezTo>
                  <a:close/>
                  <a:moveTo>
                    <a:pt x="9" y="123"/>
                  </a:moveTo>
                  <a:cubicBezTo>
                    <a:pt x="7" y="127"/>
                    <a:pt x="6" y="132"/>
                    <a:pt x="6" y="136"/>
                  </a:cubicBezTo>
                  <a:cubicBezTo>
                    <a:pt x="5" y="132"/>
                    <a:pt x="6" y="127"/>
                    <a:pt x="9" y="123"/>
                  </a:cubicBezTo>
                  <a:close/>
                  <a:moveTo>
                    <a:pt x="28" y="153"/>
                  </a:moveTo>
                  <a:cubicBezTo>
                    <a:pt x="23" y="150"/>
                    <a:pt x="16" y="147"/>
                    <a:pt x="11" y="144"/>
                  </a:cubicBezTo>
                  <a:cubicBezTo>
                    <a:pt x="11" y="144"/>
                    <a:pt x="11" y="143"/>
                    <a:pt x="11" y="143"/>
                  </a:cubicBezTo>
                  <a:cubicBezTo>
                    <a:pt x="11" y="143"/>
                    <a:pt x="11" y="143"/>
                    <a:pt x="11" y="143"/>
                  </a:cubicBezTo>
                  <a:cubicBezTo>
                    <a:pt x="15" y="145"/>
                    <a:pt x="19" y="147"/>
                    <a:pt x="23" y="149"/>
                  </a:cubicBezTo>
                  <a:cubicBezTo>
                    <a:pt x="34" y="154"/>
                    <a:pt x="45" y="159"/>
                    <a:pt x="56" y="165"/>
                  </a:cubicBezTo>
                  <a:cubicBezTo>
                    <a:pt x="67" y="170"/>
                    <a:pt x="78" y="175"/>
                    <a:pt x="90" y="181"/>
                  </a:cubicBezTo>
                  <a:cubicBezTo>
                    <a:pt x="95" y="183"/>
                    <a:pt x="102" y="186"/>
                    <a:pt x="107" y="189"/>
                  </a:cubicBezTo>
                  <a:cubicBezTo>
                    <a:pt x="107" y="189"/>
                    <a:pt x="107" y="189"/>
                    <a:pt x="107" y="190"/>
                  </a:cubicBezTo>
                  <a:cubicBezTo>
                    <a:pt x="108" y="191"/>
                    <a:pt x="108" y="192"/>
                    <a:pt x="109" y="193"/>
                  </a:cubicBezTo>
                  <a:cubicBezTo>
                    <a:pt x="92" y="186"/>
                    <a:pt x="77" y="178"/>
                    <a:pt x="61" y="170"/>
                  </a:cubicBezTo>
                  <a:cubicBezTo>
                    <a:pt x="50" y="164"/>
                    <a:pt x="39" y="159"/>
                    <a:pt x="28" y="153"/>
                  </a:cubicBezTo>
                  <a:close/>
                  <a:moveTo>
                    <a:pt x="216" y="83"/>
                  </a:moveTo>
                  <a:cubicBezTo>
                    <a:pt x="206" y="94"/>
                    <a:pt x="195" y="105"/>
                    <a:pt x="185" y="117"/>
                  </a:cubicBezTo>
                  <a:cubicBezTo>
                    <a:pt x="163" y="139"/>
                    <a:pt x="142" y="162"/>
                    <a:pt x="120" y="185"/>
                  </a:cubicBezTo>
                  <a:cubicBezTo>
                    <a:pt x="117" y="187"/>
                    <a:pt x="115" y="190"/>
                    <a:pt x="112" y="193"/>
                  </a:cubicBezTo>
                  <a:cubicBezTo>
                    <a:pt x="111" y="192"/>
                    <a:pt x="110" y="191"/>
                    <a:pt x="110" y="189"/>
                  </a:cubicBezTo>
                  <a:cubicBezTo>
                    <a:pt x="110" y="189"/>
                    <a:pt x="110" y="189"/>
                    <a:pt x="110" y="189"/>
                  </a:cubicBezTo>
                  <a:cubicBezTo>
                    <a:pt x="118" y="180"/>
                    <a:pt x="126" y="172"/>
                    <a:pt x="134" y="164"/>
                  </a:cubicBezTo>
                  <a:cubicBezTo>
                    <a:pt x="146" y="152"/>
                    <a:pt x="158" y="139"/>
                    <a:pt x="170" y="126"/>
                  </a:cubicBezTo>
                  <a:cubicBezTo>
                    <a:pt x="189" y="107"/>
                    <a:pt x="207" y="85"/>
                    <a:pt x="227" y="66"/>
                  </a:cubicBezTo>
                  <a:cubicBezTo>
                    <a:pt x="227" y="66"/>
                    <a:pt x="227" y="66"/>
                    <a:pt x="227" y="65"/>
                  </a:cubicBezTo>
                  <a:cubicBezTo>
                    <a:pt x="228" y="66"/>
                    <a:pt x="229" y="67"/>
                    <a:pt x="230" y="68"/>
                  </a:cubicBezTo>
                  <a:cubicBezTo>
                    <a:pt x="229" y="69"/>
                    <a:pt x="227" y="71"/>
                    <a:pt x="226" y="72"/>
                  </a:cubicBezTo>
                  <a:cubicBezTo>
                    <a:pt x="223" y="76"/>
                    <a:pt x="219" y="79"/>
                    <a:pt x="216" y="83"/>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9"/>
            <p:cNvSpPr>
              <a:spLocks noEditPoints="1"/>
            </p:cNvSpPr>
            <p:nvPr/>
          </p:nvSpPr>
          <p:spPr bwMode="auto">
            <a:xfrm>
              <a:off x="7748833" y="943997"/>
              <a:ext cx="446088" cy="495300"/>
            </a:xfrm>
            <a:custGeom>
              <a:avLst/>
              <a:gdLst>
                <a:gd name="T0" fmla="*/ 8 w 105"/>
                <a:gd name="T1" fmla="*/ 89 h 117"/>
                <a:gd name="T2" fmla="*/ 39 w 105"/>
                <a:gd name="T3" fmla="*/ 89 h 117"/>
                <a:gd name="T4" fmla="*/ 47 w 105"/>
                <a:gd name="T5" fmla="*/ 111 h 117"/>
                <a:gd name="T6" fmla="*/ 65 w 105"/>
                <a:gd name="T7" fmla="*/ 109 h 117"/>
                <a:gd name="T8" fmla="*/ 74 w 105"/>
                <a:gd name="T9" fmla="*/ 90 h 117"/>
                <a:gd name="T10" fmla="*/ 104 w 105"/>
                <a:gd name="T11" fmla="*/ 86 h 117"/>
                <a:gd name="T12" fmla="*/ 88 w 105"/>
                <a:gd name="T13" fmla="*/ 62 h 117"/>
                <a:gd name="T14" fmla="*/ 103 w 105"/>
                <a:gd name="T15" fmla="*/ 36 h 117"/>
                <a:gd name="T16" fmla="*/ 71 w 105"/>
                <a:gd name="T17" fmla="*/ 36 h 117"/>
                <a:gd name="T18" fmla="*/ 62 w 105"/>
                <a:gd name="T19" fmla="*/ 12 h 117"/>
                <a:gd name="T20" fmla="*/ 45 w 105"/>
                <a:gd name="T21" fmla="*/ 16 h 117"/>
                <a:gd name="T22" fmla="*/ 29 w 105"/>
                <a:gd name="T23" fmla="*/ 33 h 117"/>
                <a:gd name="T24" fmla="*/ 10 w 105"/>
                <a:gd name="T25" fmla="*/ 50 h 117"/>
                <a:gd name="T26" fmla="*/ 18 w 105"/>
                <a:gd name="T27" fmla="*/ 66 h 117"/>
                <a:gd name="T28" fmla="*/ 67 w 105"/>
                <a:gd name="T29" fmla="*/ 96 h 117"/>
                <a:gd name="T30" fmla="*/ 48 w 105"/>
                <a:gd name="T31" fmla="*/ 109 h 117"/>
                <a:gd name="T32" fmla="*/ 41 w 105"/>
                <a:gd name="T33" fmla="*/ 88 h 117"/>
                <a:gd name="T34" fmla="*/ 69 w 105"/>
                <a:gd name="T35" fmla="*/ 88 h 117"/>
                <a:gd name="T36" fmla="*/ 37 w 105"/>
                <a:gd name="T37" fmla="*/ 62 h 117"/>
                <a:gd name="T38" fmla="*/ 26 w 105"/>
                <a:gd name="T39" fmla="*/ 62 h 117"/>
                <a:gd name="T40" fmla="*/ 37 w 105"/>
                <a:gd name="T41" fmla="*/ 54 h 117"/>
                <a:gd name="T42" fmla="*/ 39 w 105"/>
                <a:gd name="T43" fmla="*/ 62 h 117"/>
                <a:gd name="T44" fmla="*/ 55 w 105"/>
                <a:gd name="T45" fmla="*/ 44 h 117"/>
                <a:gd name="T46" fmla="*/ 71 w 105"/>
                <a:gd name="T47" fmla="*/ 71 h 117"/>
                <a:gd name="T48" fmla="*/ 55 w 105"/>
                <a:gd name="T49" fmla="*/ 80 h 117"/>
                <a:gd name="T50" fmla="*/ 39 w 105"/>
                <a:gd name="T51" fmla="*/ 71 h 117"/>
                <a:gd name="T52" fmla="*/ 39 w 105"/>
                <a:gd name="T53" fmla="*/ 50 h 117"/>
                <a:gd name="T54" fmla="*/ 53 w 105"/>
                <a:gd name="T55" fmla="*/ 43 h 117"/>
                <a:gd name="T56" fmla="*/ 39 w 105"/>
                <a:gd name="T57" fmla="*/ 50 h 117"/>
                <a:gd name="T58" fmla="*/ 69 w 105"/>
                <a:gd name="T59" fmla="*/ 38 h 117"/>
                <a:gd name="T60" fmla="*/ 57 w 105"/>
                <a:gd name="T61" fmla="*/ 43 h 117"/>
                <a:gd name="T62" fmla="*/ 73 w 105"/>
                <a:gd name="T63" fmla="*/ 54 h 117"/>
                <a:gd name="T64" fmla="*/ 73 w 105"/>
                <a:gd name="T65" fmla="*/ 70 h 117"/>
                <a:gd name="T66" fmla="*/ 63 w 105"/>
                <a:gd name="T67" fmla="*/ 78 h 117"/>
                <a:gd name="T68" fmla="*/ 69 w 105"/>
                <a:gd name="T69" fmla="*/ 86 h 117"/>
                <a:gd name="T70" fmla="*/ 63 w 105"/>
                <a:gd name="T71" fmla="*/ 78 h 117"/>
                <a:gd name="T72" fmla="*/ 52 w 105"/>
                <a:gd name="T73" fmla="*/ 81 h 117"/>
                <a:gd name="T74" fmla="*/ 39 w 105"/>
                <a:gd name="T75" fmla="*/ 74 h 117"/>
                <a:gd name="T76" fmla="*/ 102 w 105"/>
                <a:gd name="T77" fmla="*/ 84 h 117"/>
                <a:gd name="T78" fmla="*/ 72 w 105"/>
                <a:gd name="T79" fmla="*/ 87 h 117"/>
                <a:gd name="T80" fmla="*/ 73 w 105"/>
                <a:gd name="T81" fmla="*/ 73 h 117"/>
                <a:gd name="T82" fmla="*/ 91 w 105"/>
                <a:gd name="T83" fmla="*/ 68 h 117"/>
                <a:gd name="T84" fmla="*/ 82 w 105"/>
                <a:gd name="T85" fmla="*/ 35 h 117"/>
                <a:gd name="T86" fmla="*/ 97 w 105"/>
                <a:gd name="T87" fmla="*/ 50 h 117"/>
                <a:gd name="T88" fmla="*/ 73 w 105"/>
                <a:gd name="T89" fmla="*/ 51 h 117"/>
                <a:gd name="T90" fmla="*/ 82 w 105"/>
                <a:gd name="T91" fmla="*/ 35 h 117"/>
                <a:gd name="T92" fmla="*/ 50 w 105"/>
                <a:gd name="T93" fmla="*/ 12 h 117"/>
                <a:gd name="T94" fmla="*/ 69 w 105"/>
                <a:gd name="T95" fmla="*/ 36 h 117"/>
                <a:gd name="T96" fmla="*/ 55 w 105"/>
                <a:gd name="T97" fmla="*/ 42 h 117"/>
                <a:gd name="T98" fmla="*/ 42 w 105"/>
                <a:gd name="T99" fmla="*/ 32 h 117"/>
                <a:gd name="T100" fmla="*/ 9 w 105"/>
                <a:gd name="T101" fmla="*/ 43 h 117"/>
                <a:gd name="T102" fmla="*/ 38 w 105"/>
                <a:gd name="T103" fmla="*/ 38 h 117"/>
                <a:gd name="T104" fmla="*/ 24 w 105"/>
                <a:gd name="T105" fmla="*/ 61 h 117"/>
                <a:gd name="T106" fmla="*/ 37 w 105"/>
                <a:gd name="T107" fmla="*/ 73 h 117"/>
                <a:gd name="T108" fmla="*/ 33 w 105"/>
                <a:gd name="T109" fmla="*/ 88 h 117"/>
                <a:gd name="T110" fmla="*/ 24 w 105"/>
                <a:gd name="T111" fmla="*/ 6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 h="117">
                  <a:moveTo>
                    <a:pt x="7" y="81"/>
                  </a:moveTo>
                  <a:cubicBezTo>
                    <a:pt x="5" y="84"/>
                    <a:pt x="5" y="87"/>
                    <a:pt x="8" y="89"/>
                  </a:cubicBezTo>
                  <a:cubicBezTo>
                    <a:pt x="10" y="92"/>
                    <a:pt x="15" y="93"/>
                    <a:pt x="19" y="93"/>
                  </a:cubicBezTo>
                  <a:cubicBezTo>
                    <a:pt x="25" y="93"/>
                    <a:pt x="32" y="91"/>
                    <a:pt x="39" y="89"/>
                  </a:cubicBezTo>
                  <a:cubicBezTo>
                    <a:pt x="39" y="90"/>
                    <a:pt x="39" y="91"/>
                    <a:pt x="40" y="91"/>
                  </a:cubicBezTo>
                  <a:cubicBezTo>
                    <a:pt x="41" y="98"/>
                    <a:pt x="43" y="105"/>
                    <a:pt x="47" y="111"/>
                  </a:cubicBezTo>
                  <a:cubicBezTo>
                    <a:pt x="49" y="114"/>
                    <a:pt x="52" y="117"/>
                    <a:pt x="56" y="117"/>
                  </a:cubicBezTo>
                  <a:cubicBezTo>
                    <a:pt x="60" y="116"/>
                    <a:pt x="63" y="112"/>
                    <a:pt x="65" y="109"/>
                  </a:cubicBezTo>
                  <a:cubicBezTo>
                    <a:pt x="68" y="103"/>
                    <a:pt x="69" y="96"/>
                    <a:pt x="71" y="89"/>
                  </a:cubicBezTo>
                  <a:cubicBezTo>
                    <a:pt x="72" y="89"/>
                    <a:pt x="73" y="89"/>
                    <a:pt x="74" y="90"/>
                  </a:cubicBezTo>
                  <a:cubicBezTo>
                    <a:pt x="81" y="92"/>
                    <a:pt x="88" y="93"/>
                    <a:pt x="95" y="93"/>
                  </a:cubicBezTo>
                  <a:cubicBezTo>
                    <a:pt x="99" y="92"/>
                    <a:pt x="103" y="90"/>
                    <a:pt x="104" y="86"/>
                  </a:cubicBezTo>
                  <a:cubicBezTo>
                    <a:pt x="105" y="82"/>
                    <a:pt x="102" y="77"/>
                    <a:pt x="99" y="74"/>
                  </a:cubicBezTo>
                  <a:cubicBezTo>
                    <a:pt x="96" y="70"/>
                    <a:pt x="92" y="66"/>
                    <a:pt x="88" y="62"/>
                  </a:cubicBezTo>
                  <a:cubicBezTo>
                    <a:pt x="93" y="58"/>
                    <a:pt x="98" y="53"/>
                    <a:pt x="102" y="47"/>
                  </a:cubicBezTo>
                  <a:cubicBezTo>
                    <a:pt x="104" y="43"/>
                    <a:pt x="105" y="39"/>
                    <a:pt x="103" y="36"/>
                  </a:cubicBezTo>
                  <a:cubicBezTo>
                    <a:pt x="101" y="32"/>
                    <a:pt x="95" y="32"/>
                    <a:pt x="91" y="32"/>
                  </a:cubicBezTo>
                  <a:cubicBezTo>
                    <a:pt x="84" y="32"/>
                    <a:pt x="77" y="33"/>
                    <a:pt x="71" y="36"/>
                  </a:cubicBezTo>
                  <a:cubicBezTo>
                    <a:pt x="70" y="33"/>
                    <a:pt x="70" y="31"/>
                    <a:pt x="69" y="29"/>
                  </a:cubicBezTo>
                  <a:cubicBezTo>
                    <a:pt x="68" y="23"/>
                    <a:pt x="66" y="16"/>
                    <a:pt x="62" y="12"/>
                  </a:cubicBezTo>
                  <a:cubicBezTo>
                    <a:pt x="60" y="9"/>
                    <a:pt x="57" y="7"/>
                    <a:pt x="53" y="8"/>
                  </a:cubicBezTo>
                  <a:cubicBezTo>
                    <a:pt x="49" y="8"/>
                    <a:pt x="47" y="12"/>
                    <a:pt x="45" y="16"/>
                  </a:cubicBezTo>
                  <a:cubicBezTo>
                    <a:pt x="42" y="22"/>
                    <a:pt x="40" y="29"/>
                    <a:pt x="39" y="36"/>
                  </a:cubicBezTo>
                  <a:cubicBezTo>
                    <a:pt x="36" y="35"/>
                    <a:pt x="32" y="34"/>
                    <a:pt x="29" y="33"/>
                  </a:cubicBezTo>
                  <a:cubicBezTo>
                    <a:pt x="24" y="32"/>
                    <a:pt x="17" y="31"/>
                    <a:pt x="11" y="33"/>
                  </a:cubicBezTo>
                  <a:cubicBezTo>
                    <a:pt x="2" y="36"/>
                    <a:pt x="6" y="45"/>
                    <a:pt x="10" y="50"/>
                  </a:cubicBezTo>
                  <a:cubicBezTo>
                    <a:pt x="14" y="55"/>
                    <a:pt x="18" y="59"/>
                    <a:pt x="22" y="62"/>
                  </a:cubicBezTo>
                  <a:cubicBezTo>
                    <a:pt x="21" y="64"/>
                    <a:pt x="19" y="65"/>
                    <a:pt x="18" y="66"/>
                  </a:cubicBezTo>
                  <a:cubicBezTo>
                    <a:pt x="13" y="70"/>
                    <a:pt x="9" y="75"/>
                    <a:pt x="7" y="81"/>
                  </a:cubicBezTo>
                  <a:close/>
                  <a:moveTo>
                    <a:pt x="67" y="96"/>
                  </a:moveTo>
                  <a:cubicBezTo>
                    <a:pt x="65" y="102"/>
                    <a:pt x="63" y="109"/>
                    <a:pt x="59" y="113"/>
                  </a:cubicBezTo>
                  <a:cubicBezTo>
                    <a:pt x="54" y="117"/>
                    <a:pt x="50" y="113"/>
                    <a:pt x="48" y="109"/>
                  </a:cubicBezTo>
                  <a:cubicBezTo>
                    <a:pt x="44" y="103"/>
                    <a:pt x="43" y="96"/>
                    <a:pt x="41" y="90"/>
                  </a:cubicBezTo>
                  <a:cubicBezTo>
                    <a:pt x="41" y="89"/>
                    <a:pt x="41" y="89"/>
                    <a:pt x="41" y="88"/>
                  </a:cubicBezTo>
                  <a:cubicBezTo>
                    <a:pt x="46" y="87"/>
                    <a:pt x="50" y="85"/>
                    <a:pt x="55" y="82"/>
                  </a:cubicBezTo>
                  <a:cubicBezTo>
                    <a:pt x="59" y="84"/>
                    <a:pt x="64" y="86"/>
                    <a:pt x="69" y="88"/>
                  </a:cubicBezTo>
                  <a:cubicBezTo>
                    <a:pt x="68" y="91"/>
                    <a:pt x="68" y="93"/>
                    <a:pt x="67" y="96"/>
                  </a:cubicBezTo>
                  <a:close/>
                  <a:moveTo>
                    <a:pt x="37" y="62"/>
                  </a:moveTo>
                  <a:cubicBezTo>
                    <a:pt x="37" y="65"/>
                    <a:pt x="37" y="67"/>
                    <a:pt x="37" y="70"/>
                  </a:cubicBezTo>
                  <a:cubicBezTo>
                    <a:pt x="33" y="68"/>
                    <a:pt x="29" y="65"/>
                    <a:pt x="26" y="62"/>
                  </a:cubicBezTo>
                  <a:cubicBezTo>
                    <a:pt x="26" y="62"/>
                    <a:pt x="27" y="61"/>
                    <a:pt x="27" y="61"/>
                  </a:cubicBezTo>
                  <a:cubicBezTo>
                    <a:pt x="30" y="59"/>
                    <a:pt x="33" y="56"/>
                    <a:pt x="37" y="54"/>
                  </a:cubicBezTo>
                  <a:cubicBezTo>
                    <a:pt x="37" y="57"/>
                    <a:pt x="37" y="60"/>
                    <a:pt x="37" y="62"/>
                  </a:cubicBezTo>
                  <a:close/>
                  <a:moveTo>
                    <a:pt x="39" y="62"/>
                  </a:moveTo>
                  <a:cubicBezTo>
                    <a:pt x="39" y="59"/>
                    <a:pt x="39" y="56"/>
                    <a:pt x="39" y="53"/>
                  </a:cubicBezTo>
                  <a:cubicBezTo>
                    <a:pt x="44" y="50"/>
                    <a:pt x="49" y="47"/>
                    <a:pt x="55" y="44"/>
                  </a:cubicBezTo>
                  <a:cubicBezTo>
                    <a:pt x="60" y="47"/>
                    <a:pt x="66" y="50"/>
                    <a:pt x="71" y="53"/>
                  </a:cubicBezTo>
                  <a:cubicBezTo>
                    <a:pt x="71" y="59"/>
                    <a:pt x="71" y="65"/>
                    <a:pt x="71" y="71"/>
                  </a:cubicBezTo>
                  <a:cubicBezTo>
                    <a:pt x="68" y="73"/>
                    <a:pt x="65" y="75"/>
                    <a:pt x="62" y="76"/>
                  </a:cubicBezTo>
                  <a:cubicBezTo>
                    <a:pt x="60" y="78"/>
                    <a:pt x="57" y="79"/>
                    <a:pt x="55" y="80"/>
                  </a:cubicBezTo>
                  <a:cubicBezTo>
                    <a:pt x="52" y="79"/>
                    <a:pt x="50" y="77"/>
                    <a:pt x="47" y="76"/>
                  </a:cubicBezTo>
                  <a:cubicBezTo>
                    <a:pt x="45" y="75"/>
                    <a:pt x="42" y="73"/>
                    <a:pt x="39" y="71"/>
                  </a:cubicBezTo>
                  <a:cubicBezTo>
                    <a:pt x="39" y="68"/>
                    <a:pt x="39" y="65"/>
                    <a:pt x="39" y="62"/>
                  </a:cubicBezTo>
                  <a:close/>
                  <a:moveTo>
                    <a:pt x="39" y="50"/>
                  </a:moveTo>
                  <a:cubicBezTo>
                    <a:pt x="40" y="46"/>
                    <a:pt x="40" y="42"/>
                    <a:pt x="41" y="39"/>
                  </a:cubicBezTo>
                  <a:cubicBezTo>
                    <a:pt x="45" y="40"/>
                    <a:pt x="49" y="41"/>
                    <a:pt x="53" y="43"/>
                  </a:cubicBezTo>
                  <a:cubicBezTo>
                    <a:pt x="48" y="45"/>
                    <a:pt x="44" y="48"/>
                    <a:pt x="40" y="50"/>
                  </a:cubicBezTo>
                  <a:cubicBezTo>
                    <a:pt x="40" y="50"/>
                    <a:pt x="39" y="50"/>
                    <a:pt x="39" y="50"/>
                  </a:cubicBezTo>
                  <a:close/>
                  <a:moveTo>
                    <a:pt x="57" y="43"/>
                  </a:moveTo>
                  <a:cubicBezTo>
                    <a:pt x="61" y="41"/>
                    <a:pt x="65" y="40"/>
                    <a:pt x="69" y="38"/>
                  </a:cubicBezTo>
                  <a:cubicBezTo>
                    <a:pt x="70" y="42"/>
                    <a:pt x="70" y="46"/>
                    <a:pt x="70" y="50"/>
                  </a:cubicBezTo>
                  <a:cubicBezTo>
                    <a:pt x="66" y="48"/>
                    <a:pt x="61" y="45"/>
                    <a:pt x="57" y="43"/>
                  </a:cubicBezTo>
                  <a:close/>
                  <a:moveTo>
                    <a:pt x="73" y="57"/>
                  </a:moveTo>
                  <a:cubicBezTo>
                    <a:pt x="73" y="56"/>
                    <a:pt x="73" y="55"/>
                    <a:pt x="73" y="54"/>
                  </a:cubicBezTo>
                  <a:cubicBezTo>
                    <a:pt x="77" y="57"/>
                    <a:pt x="81" y="59"/>
                    <a:pt x="84" y="62"/>
                  </a:cubicBezTo>
                  <a:cubicBezTo>
                    <a:pt x="81" y="65"/>
                    <a:pt x="77" y="68"/>
                    <a:pt x="73" y="70"/>
                  </a:cubicBezTo>
                  <a:cubicBezTo>
                    <a:pt x="73" y="66"/>
                    <a:pt x="73" y="61"/>
                    <a:pt x="73" y="57"/>
                  </a:cubicBezTo>
                  <a:close/>
                  <a:moveTo>
                    <a:pt x="63" y="78"/>
                  </a:moveTo>
                  <a:cubicBezTo>
                    <a:pt x="66" y="77"/>
                    <a:pt x="68" y="75"/>
                    <a:pt x="70" y="74"/>
                  </a:cubicBezTo>
                  <a:cubicBezTo>
                    <a:pt x="70" y="78"/>
                    <a:pt x="70" y="82"/>
                    <a:pt x="69" y="86"/>
                  </a:cubicBezTo>
                  <a:cubicBezTo>
                    <a:pt x="65" y="84"/>
                    <a:pt x="61" y="83"/>
                    <a:pt x="57" y="81"/>
                  </a:cubicBezTo>
                  <a:cubicBezTo>
                    <a:pt x="59" y="80"/>
                    <a:pt x="61" y="79"/>
                    <a:pt x="63" y="78"/>
                  </a:cubicBezTo>
                  <a:close/>
                  <a:moveTo>
                    <a:pt x="46" y="78"/>
                  </a:moveTo>
                  <a:cubicBezTo>
                    <a:pt x="48" y="79"/>
                    <a:pt x="50" y="80"/>
                    <a:pt x="52" y="81"/>
                  </a:cubicBezTo>
                  <a:cubicBezTo>
                    <a:pt x="49" y="83"/>
                    <a:pt x="45" y="84"/>
                    <a:pt x="41" y="86"/>
                  </a:cubicBezTo>
                  <a:cubicBezTo>
                    <a:pt x="40" y="82"/>
                    <a:pt x="40" y="78"/>
                    <a:pt x="39" y="74"/>
                  </a:cubicBezTo>
                  <a:cubicBezTo>
                    <a:pt x="42" y="75"/>
                    <a:pt x="44" y="77"/>
                    <a:pt x="46" y="78"/>
                  </a:cubicBezTo>
                  <a:close/>
                  <a:moveTo>
                    <a:pt x="102" y="84"/>
                  </a:moveTo>
                  <a:cubicBezTo>
                    <a:pt x="103" y="90"/>
                    <a:pt x="95" y="91"/>
                    <a:pt x="91" y="91"/>
                  </a:cubicBezTo>
                  <a:cubicBezTo>
                    <a:pt x="85" y="91"/>
                    <a:pt x="78" y="89"/>
                    <a:pt x="72" y="87"/>
                  </a:cubicBezTo>
                  <a:cubicBezTo>
                    <a:pt x="71" y="87"/>
                    <a:pt x="71" y="87"/>
                    <a:pt x="71" y="87"/>
                  </a:cubicBezTo>
                  <a:cubicBezTo>
                    <a:pt x="72" y="82"/>
                    <a:pt x="72" y="77"/>
                    <a:pt x="73" y="73"/>
                  </a:cubicBezTo>
                  <a:cubicBezTo>
                    <a:pt x="77" y="70"/>
                    <a:pt x="81" y="67"/>
                    <a:pt x="86" y="64"/>
                  </a:cubicBezTo>
                  <a:cubicBezTo>
                    <a:pt x="88" y="65"/>
                    <a:pt x="89" y="67"/>
                    <a:pt x="91" y="68"/>
                  </a:cubicBezTo>
                  <a:cubicBezTo>
                    <a:pt x="96" y="72"/>
                    <a:pt x="101" y="78"/>
                    <a:pt x="102" y="84"/>
                  </a:cubicBezTo>
                  <a:close/>
                  <a:moveTo>
                    <a:pt x="82" y="35"/>
                  </a:moveTo>
                  <a:cubicBezTo>
                    <a:pt x="87" y="34"/>
                    <a:pt x="96" y="32"/>
                    <a:pt x="100" y="36"/>
                  </a:cubicBezTo>
                  <a:cubicBezTo>
                    <a:pt x="104" y="40"/>
                    <a:pt x="100" y="47"/>
                    <a:pt x="97" y="50"/>
                  </a:cubicBezTo>
                  <a:cubicBezTo>
                    <a:pt x="94" y="54"/>
                    <a:pt x="90" y="57"/>
                    <a:pt x="86" y="61"/>
                  </a:cubicBezTo>
                  <a:cubicBezTo>
                    <a:pt x="82" y="57"/>
                    <a:pt x="77" y="54"/>
                    <a:pt x="73" y="51"/>
                  </a:cubicBezTo>
                  <a:cubicBezTo>
                    <a:pt x="72" y="47"/>
                    <a:pt x="72" y="42"/>
                    <a:pt x="71" y="38"/>
                  </a:cubicBezTo>
                  <a:cubicBezTo>
                    <a:pt x="75" y="37"/>
                    <a:pt x="78" y="36"/>
                    <a:pt x="82" y="35"/>
                  </a:cubicBezTo>
                  <a:close/>
                  <a:moveTo>
                    <a:pt x="42" y="32"/>
                  </a:moveTo>
                  <a:cubicBezTo>
                    <a:pt x="43" y="25"/>
                    <a:pt x="45" y="17"/>
                    <a:pt x="50" y="12"/>
                  </a:cubicBezTo>
                  <a:cubicBezTo>
                    <a:pt x="60" y="0"/>
                    <a:pt x="67" y="29"/>
                    <a:pt x="68" y="35"/>
                  </a:cubicBezTo>
                  <a:cubicBezTo>
                    <a:pt x="68" y="35"/>
                    <a:pt x="69" y="36"/>
                    <a:pt x="69" y="36"/>
                  </a:cubicBezTo>
                  <a:cubicBezTo>
                    <a:pt x="68" y="36"/>
                    <a:pt x="68" y="37"/>
                    <a:pt x="68" y="37"/>
                  </a:cubicBezTo>
                  <a:cubicBezTo>
                    <a:pt x="63" y="38"/>
                    <a:pt x="59" y="40"/>
                    <a:pt x="55" y="42"/>
                  </a:cubicBezTo>
                  <a:cubicBezTo>
                    <a:pt x="50" y="40"/>
                    <a:pt x="46" y="38"/>
                    <a:pt x="41" y="36"/>
                  </a:cubicBezTo>
                  <a:cubicBezTo>
                    <a:pt x="41" y="35"/>
                    <a:pt x="42" y="33"/>
                    <a:pt x="42" y="32"/>
                  </a:cubicBezTo>
                  <a:close/>
                  <a:moveTo>
                    <a:pt x="22" y="59"/>
                  </a:moveTo>
                  <a:cubicBezTo>
                    <a:pt x="17" y="55"/>
                    <a:pt x="11" y="50"/>
                    <a:pt x="9" y="43"/>
                  </a:cubicBezTo>
                  <a:cubicBezTo>
                    <a:pt x="2" y="28"/>
                    <a:pt x="32" y="36"/>
                    <a:pt x="38" y="38"/>
                  </a:cubicBezTo>
                  <a:cubicBezTo>
                    <a:pt x="38" y="38"/>
                    <a:pt x="38" y="38"/>
                    <a:pt x="38" y="38"/>
                  </a:cubicBezTo>
                  <a:cubicBezTo>
                    <a:pt x="38" y="42"/>
                    <a:pt x="37" y="47"/>
                    <a:pt x="37" y="52"/>
                  </a:cubicBezTo>
                  <a:cubicBezTo>
                    <a:pt x="33" y="54"/>
                    <a:pt x="28" y="58"/>
                    <a:pt x="24" y="61"/>
                  </a:cubicBezTo>
                  <a:cubicBezTo>
                    <a:pt x="23" y="60"/>
                    <a:pt x="23" y="60"/>
                    <a:pt x="22" y="59"/>
                  </a:cubicBezTo>
                  <a:close/>
                  <a:moveTo>
                    <a:pt x="37" y="73"/>
                  </a:moveTo>
                  <a:cubicBezTo>
                    <a:pt x="37" y="77"/>
                    <a:pt x="38" y="82"/>
                    <a:pt x="39" y="87"/>
                  </a:cubicBezTo>
                  <a:cubicBezTo>
                    <a:pt x="37" y="87"/>
                    <a:pt x="35" y="88"/>
                    <a:pt x="33" y="88"/>
                  </a:cubicBezTo>
                  <a:cubicBezTo>
                    <a:pt x="26" y="90"/>
                    <a:pt x="18" y="92"/>
                    <a:pt x="12" y="90"/>
                  </a:cubicBezTo>
                  <a:cubicBezTo>
                    <a:pt x="0" y="86"/>
                    <a:pt x="16" y="70"/>
                    <a:pt x="24" y="64"/>
                  </a:cubicBezTo>
                  <a:cubicBezTo>
                    <a:pt x="28" y="67"/>
                    <a:pt x="33" y="70"/>
                    <a:pt x="37" y="73"/>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0"/>
            <p:cNvSpPr/>
            <p:nvPr/>
          </p:nvSpPr>
          <p:spPr bwMode="auto">
            <a:xfrm>
              <a:off x="4646858" y="2801372"/>
              <a:ext cx="355600" cy="962025"/>
            </a:xfrm>
            <a:custGeom>
              <a:avLst/>
              <a:gdLst>
                <a:gd name="T0" fmla="*/ 7 w 84"/>
                <a:gd name="T1" fmla="*/ 127 h 227"/>
                <a:gd name="T2" fmla="*/ 22 w 84"/>
                <a:gd name="T3" fmla="*/ 36 h 227"/>
                <a:gd name="T4" fmla="*/ 51 w 84"/>
                <a:gd name="T5" fmla="*/ 15 h 227"/>
                <a:gd name="T6" fmla="*/ 75 w 84"/>
                <a:gd name="T7" fmla="*/ 48 h 227"/>
                <a:gd name="T8" fmla="*/ 75 w 84"/>
                <a:gd name="T9" fmla="*/ 129 h 227"/>
                <a:gd name="T10" fmla="*/ 72 w 84"/>
                <a:gd name="T11" fmla="*/ 172 h 227"/>
                <a:gd name="T12" fmla="*/ 56 w 84"/>
                <a:gd name="T13" fmla="*/ 215 h 227"/>
                <a:gd name="T14" fmla="*/ 32 w 84"/>
                <a:gd name="T15" fmla="*/ 190 h 227"/>
                <a:gd name="T16" fmla="*/ 28 w 84"/>
                <a:gd name="T17" fmla="*/ 147 h 227"/>
                <a:gd name="T18" fmla="*/ 32 w 84"/>
                <a:gd name="T19" fmla="*/ 90 h 227"/>
                <a:gd name="T20" fmla="*/ 36 w 84"/>
                <a:gd name="T21" fmla="*/ 80 h 227"/>
                <a:gd name="T22" fmla="*/ 58 w 84"/>
                <a:gd name="T23" fmla="*/ 92 h 227"/>
                <a:gd name="T24" fmla="*/ 58 w 84"/>
                <a:gd name="T25" fmla="*/ 111 h 227"/>
                <a:gd name="T26" fmla="*/ 52 w 84"/>
                <a:gd name="T27" fmla="*/ 167 h 227"/>
                <a:gd name="T28" fmla="*/ 59 w 84"/>
                <a:gd name="T29" fmla="*/ 168 h 227"/>
                <a:gd name="T30" fmla="*/ 64 w 84"/>
                <a:gd name="T31" fmla="*/ 111 h 227"/>
                <a:gd name="T32" fmla="*/ 49 w 84"/>
                <a:gd name="T33" fmla="*/ 71 h 227"/>
                <a:gd name="T34" fmla="*/ 23 w 84"/>
                <a:gd name="T35" fmla="*/ 103 h 227"/>
                <a:gd name="T36" fmla="*/ 24 w 84"/>
                <a:gd name="T37" fmla="*/ 178 h 227"/>
                <a:gd name="T38" fmla="*/ 46 w 84"/>
                <a:gd name="T39" fmla="*/ 224 h 227"/>
                <a:gd name="T40" fmla="*/ 79 w 84"/>
                <a:gd name="T41" fmla="*/ 172 h 227"/>
                <a:gd name="T42" fmla="*/ 83 w 84"/>
                <a:gd name="T43" fmla="*/ 76 h 227"/>
                <a:gd name="T44" fmla="*/ 63 w 84"/>
                <a:gd name="T45" fmla="*/ 12 h 227"/>
                <a:gd name="T46" fmla="*/ 16 w 84"/>
                <a:gd name="T47" fmla="*/ 33 h 227"/>
                <a:gd name="T48" fmla="*/ 6 w 84"/>
                <a:gd name="T49" fmla="*/ 72 h 227"/>
                <a:gd name="T50" fmla="*/ 0 w 84"/>
                <a:gd name="T51" fmla="*/ 127 h 227"/>
                <a:gd name="T52" fmla="*/ 7 w 84"/>
                <a:gd name="T53" fmla="*/ 12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4" h="227">
                  <a:moveTo>
                    <a:pt x="7" y="127"/>
                  </a:moveTo>
                  <a:cubicBezTo>
                    <a:pt x="11" y="98"/>
                    <a:pt x="8" y="63"/>
                    <a:pt x="22" y="36"/>
                  </a:cubicBezTo>
                  <a:cubicBezTo>
                    <a:pt x="28" y="26"/>
                    <a:pt x="38" y="15"/>
                    <a:pt x="51" y="15"/>
                  </a:cubicBezTo>
                  <a:cubicBezTo>
                    <a:pt x="67" y="15"/>
                    <a:pt x="73" y="36"/>
                    <a:pt x="75" y="48"/>
                  </a:cubicBezTo>
                  <a:cubicBezTo>
                    <a:pt x="79" y="74"/>
                    <a:pt x="77" y="103"/>
                    <a:pt x="75" y="129"/>
                  </a:cubicBezTo>
                  <a:cubicBezTo>
                    <a:pt x="74" y="144"/>
                    <a:pt x="73" y="158"/>
                    <a:pt x="72" y="172"/>
                  </a:cubicBezTo>
                  <a:cubicBezTo>
                    <a:pt x="71" y="187"/>
                    <a:pt x="69" y="205"/>
                    <a:pt x="56" y="215"/>
                  </a:cubicBezTo>
                  <a:cubicBezTo>
                    <a:pt x="38" y="227"/>
                    <a:pt x="33" y="201"/>
                    <a:pt x="32" y="190"/>
                  </a:cubicBezTo>
                  <a:cubicBezTo>
                    <a:pt x="31" y="175"/>
                    <a:pt x="29" y="162"/>
                    <a:pt x="28" y="147"/>
                  </a:cubicBezTo>
                  <a:cubicBezTo>
                    <a:pt x="27" y="128"/>
                    <a:pt x="28" y="109"/>
                    <a:pt x="32" y="90"/>
                  </a:cubicBezTo>
                  <a:cubicBezTo>
                    <a:pt x="33" y="86"/>
                    <a:pt x="34" y="83"/>
                    <a:pt x="36" y="80"/>
                  </a:cubicBezTo>
                  <a:cubicBezTo>
                    <a:pt x="43" y="68"/>
                    <a:pt x="57" y="84"/>
                    <a:pt x="58" y="92"/>
                  </a:cubicBezTo>
                  <a:cubicBezTo>
                    <a:pt x="58" y="98"/>
                    <a:pt x="58" y="105"/>
                    <a:pt x="58" y="111"/>
                  </a:cubicBezTo>
                  <a:cubicBezTo>
                    <a:pt x="57" y="129"/>
                    <a:pt x="57" y="149"/>
                    <a:pt x="52" y="167"/>
                  </a:cubicBezTo>
                  <a:cubicBezTo>
                    <a:pt x="51" y="171"/>
                    <a:pt x="57" y="173"/>
                    <a:pt x="59" y="168"/>
                  </a:cubicBezTo>
                  <a:cubicBezTo>
                    <a:pt x="64" y="150"/>
                    <a:pt x="64" y="130"/>
                    <a:pt x="64" y="111"/>
                  </a:cubicBezTo>
                  <a:cubicBezTo>
                    <a:pt x="65" y="97"/>
                    <a:pt x="66" y="75"/>
                    <a:pt x="49" y="71"/>
                  </a:cubicBezTo>
                  <a:cubicBezTo>
                    <a:pt x="28" y="65"/>
                    <a:pt x="25" y="88"/>
                    <a:pt x="23" y="103"/>
                  </a:cubicBezTo>
                  <a:cubicBezTo>
                    <a:pt x="19" y="128"/>
                    <a:pt x="21" y="153"/>
                    <a:pt x="24" y="178"/>
                  </a:cubicBezTo>
                  <a:cubicBezTo>
                    <a:pt x="26" y="192"/>
                    <a:pt x="25" y="224"/>
                    <a:pt x="46" y="224"/>
                  </a:cubicBezTo>
                  <a:cubicBezTo>
                    <a:pt x="73" y="224"/>
                    <a:pt x="77" y="193"/>
                    <a:pt x="79" y="172"/>
                  </a:cubicBezTo>
                  <a:cubicBezTo>
                    <a:pt x="82" y="140"/>
                    <a:pt x="84" y="108"/>
                    <a:pt x="83" y="76"/>
                  </a:cubicBezTo>
                  <a:cubicBezTo>
                    <a:pt x="83" y="54"/>
                    <a:pt x="83" y="26"/>
                    <a:pt x="63" y="12"/>
                  </a:cubicBezTo>
                  <a:cubicBezTo>
                    <a:pt x="45" y="0"/>
                    <a:pt x="25" y="19"/>
                    <a:pt x="16" y="33"/>
                  </a:cubicBezTo>
                  <a:cubicBezTo>
                    <a:pt x="9" y="45"/>
                    <a:pt x="8" y="59"/>
                    <a:pt x="6" y="72"/>
                  </a:cubicBezTo>
                  <a:cubicBezTo>
                    <a:pt x="4" y="91"/>
                    <a:pt x="3" y="109"/>
                    <a:pt x="0" y="127"/>
                  </a:cubicBezTo>
                  <a:cubicBezTo>
                    <a:pt x="0" y="132"/>
                    <a:pt x="7" y="132"/>
                    <a:pt x="7" y="127"/>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41"/>
            <p:cNvSpPr>
              <a:spLocks noEditPoints="1"/>
            </p:cNvSpPr>
            <p:nvPr/>
          </p:nvSpPr>
          <p:spPr bwMode="auto">
            <a:xfrm>
              <a:off x="8185396" y="2220347"/>
              <a:ext cx="471488" cy="647700"/>
            </a:xfrm>
            <a:custGeom>
              <a:avLst/>
              <a:gdLst>
                <a:gd name="T0" fmla="*/ 97 w 111"/>
                <a:gd name="T1" fmla="*/ 42 h 153"/>
                <a:gd name="T2" fmla="*/ 111 w 111"/>
                <a:gd name="T3" fmla="*/ 17 h 153"/>
                <a:gd name="T4" fmla="*/ 84 w 111"/>
                <a:gd name="T5" fmla="*/ 1 h 153"/>
                <a:gd name="T6" fmla="*/ 21 w 111"/>
                <a:gd name="T7" fmla="*/ 101 h 153"/>
                <a:gd name="T8" fmla="*/ 0 w 111"/>
                <a:gd name="T9" fmla="*/ 137 h 153"/>
                <a:gd name="T10" fmla="*/ 28 w 111"/>
                <a:gd name="T11" fmla="*/ 152 h 153"/>
                <a:gd name="T12" fmla="*/ 19 w 111"/>
                <a:gd name="T13" fmla="*/ 137 h 153"/>
                <a:gd name="T14" fmla="*/ 26 w 111"/>
                <a:gd name="T15" fmla="*/ 150 h 153"/>
                <a:gd name="T16" fmla="*/ 44 w 111"/>
                <a:gd name="T17" fmla="*/ 70 h 153"/>
                <a:gd name="T18" fmla="*/ 86 w 111"/>
                <a:gd name="T19" fmla="*/ 2 h 153"/>
                <a:gd name="T20" fmla="*/ 107 w 111"/>
                <a:gd name="T21" fmla="*/ 20 h 153"/>
                <a:gd name="T22" fmla="*/ 106 w 111"/>
                <a:gd name="T23" fmla="*/ 22 h 153"/>
                <a:gd name="T24" fmla="*/ 104 w 111"/>
                <a:gd name="T25" fmla="*/ 26 h 153"/>
                <a:gd name="T26" fmla="*/ 91 w 111"/>
                <a:gd name="T27" fmla="*/ 21 h 153"/>
                <a:gd name="T28" fmla="*/ 101 w 111"/>
                <a:gd name="T29" fmla="*/ 31 h 153"/>
                <a:gd name="T30" fmla="*/ 100 w 111"/>
                <a:gd name="T31" fmla="*/ 33 h 153"/>
                <a:gd name="T32" fmla="*/ 85 w 111"/>
                <a:gd name="T33" fmla="*/ 29 h 153"/>
                <a:gd name="T34" fmla="*/ 92 w 111"/>
                <a:gd name="T35" fmla="*/ 46 h 153"/>
                <a:gd name="T36" fmla="*/ 79 w 111"/>
                <a:gd name="T37" fmla="*/ 40 h 153"/>
                <a:gd name="T38" fmla="*/ 88 w 111"/>
                <a:gd name="T39" fmla="*/ 52 h 153"/>
                <a:gd name="T40" fmla="*/ 78 w 111"/>
                <a:gd name="T41" fmla="*/ 48 h 153"/>
                <a:gd name="T42" fmla="*/ 86 w 111"/>
                <a:gd name="T43" fmla="*/ 56 h 153"/>
                <a:gd name="T44" fmla="*/ 72 w 111"/>
                <a:gd name="T45" fmla="*/ 50 h 153"/>
                <a:gd name="T46" fmla="*/ 82 w 111"/>
                <a:gd name="T47" fmla="*/ 63 h 153"/>
                <a:gd name="T48" fmla="*/ 80 w 111"/>
                <a:gd name="T49" fmla="*/ 65 h 153"/>
                <a:gd name="T50" fmla="*/ 73 w 111"/>
                <a:gd name="T51" fmla="*/ 63 h 153"/>
                <a:gd name="T52" fmla="*/ 72 w 111"/>
                <a:gd name="T53" fmla="*/ 64 h 153"/>
                <a:gd name="T54" fmla="*/ 76 w 111"/>
                <a:gd name="T55" fmla="*/ 72 h 153"/>
                <a:gd name="T56" fmla="*/ 75 w 111"/>
                <a:gd name="T57" fmla="*/ 74 h 153"/>
                <a:gd name="T58" fmla="*/ 61 w 111"/>
                <a:gd name="T59" fmla="*/ 69 h 153"/>
                <a:gd name="T60" fmla="*/ 71 w 111"/>
                <a:gd name="T61" fmla="*/ 79 h 153"/>
                <a:gd name="T62" fmla="*/ 58 w 111"/>
                <a:gd name="T63" fmla="*/ 77 h 153"/>
                <a:gd name="T64" fmla="*/ 67 w 111"/>
                <a:gd name="T65" fmla="*/ 86 h 153"/>
                <a:gd name="T66" fmla="*/ 52 w 111"/>
                <a:gd name="T67" fmla="*/ 81 h 153"/>
                <a:gd name="T68" fmla="*/ 63 w 111"/>
                <a:gd name="T69" fmla="*/ 92 h 153"/>
                <a:gd name="T70" fmla="*/ 50 w 111"/>
                <a:gd name="T71" fmla="*/ 88 h 153"/>
                <a:gd name="T72" fmla="*/ 60 w 111"/>
                <a:gd name="T73" fmla="*/ 96 h 153"/>
                <a:gd name="T74" fmla="*/ 46 w 111"/>
                <a:gd name="T75" fmla="*/ 93 h 153"/>
                <a:gd name="T76" fmla="*/ 56 w 111"/>
                <a:gd name="T77" fmla="*/ 103 h 153"/>
                <a:gd name="T78" fmla="*/ 44 w 111"/>
                <a:gd name="T79" fmla="*/ 98 h 153"/>
                <a:gd name="T80" fmla="*/ 53 w 111"/>
                <a:gd name="T81" fmla="*/ 107 h 153"/>
                <a:gd name="T82" fmla="*/ 40 w 111"/>
                <a:gd name="T83" fmla="*/ 105 h 153"/>
                <a:gd name="T84" fmla="*/ 49 w 111"/>
                <a:gd name="T85" fmla="*/ 113 h 153"/>
                <a:gd name="T86" fmla="*/ 34 w 111"/>
                <a:gd name="T87" fmla="*/ 109 h 153"/>
                <a:gd name="T88" fmla="*/ 42 w 111"/>
                <a:gd name="T89" fmla="*/ 124 h 153"/>
                <a:gd name="T90" fmla="*/ 41 w 111"/>
                <a:gd name="T91" fmla="*/ 126 h 153"/>
                <a:gd name="T92" fmla="*/ 28 w 111"/>
                <a:gd name="T93" fmla="*/ 124 h 153"/>
                <a:gd name="T94" fmla="*/ 34 w 111"/>
                <a:gd name="T95" fmla="*/ 137 h 153"/>
                <a:gd name="T96" fmla="*/ 33 w 111"/>
                <a:gd name="T97" fmla="*/ 139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1" h="153">
                  <a:moveTo>
                    <a:pt x="45" y="123"/>
                  </a:moveTo>
                  <a:cubicBezTo>
                    <a:pt x="52" y="114"/>
                    <a:pt x="58" y="104"/>
                    <a:pt x="64" y="94"/>
                  </a:cubicBezTo>
                  <a:cubicBezTo>
                    <a:pt x="75" y="76"/>
                    <a:pt x="86" y="59"/>
                    <a:pt x="97" y="42"/>
                  </a:cubicBezTo>
                  <a:cubicBezTo>
                    <a:pt x="100" y="37"/>
                    <a:pt x="103" y="31"/>
                    <a:pt x="107" y="26"/>
                  </a:cubicBezTo>
                  <a:cubicBezTo>
                    <a:pt x="108" y="24"/>
                    <a:pt x="110" y="21"/>
                    <a:pt x="110" y="19"/>
                  </a:cubicBezTo>
                  <a:cubicBezTo>
                    <a:pt x="111" y="18"/>
                    <a:pt x="111" y="17"/>
                    <a:pt x="111" y="17"/>
                  </a:cubicBezTo>
                  <a:cubicBezTo>
                    <a:pt x="102" y="12"/>
                    <a:pt x="95" y="6"/>
                    <a:pt x="87" y="1"/>
                  </a:cubicBezTo>
                  <a:cubicBezTo>
                    <a:pt x="87" y="0"/>
                    <a:pt x="86" y="0"/>
                    <a:pt x="86" y="1"/>
                  </a:cubicBezTo>
                  <a:cubicBezTo>
                    <a:pt x="86" y="0"/>
                    <a:pt x="85" y="0"/>
                    <a:pt x="84" y="1"/>
                  </a:cubicBezTo>
                  <a:cubicBezTo>
                    <a:pt x="77" y="12"/>
                    <a:pt x="70" y="23"/>
                    <a:pt x="63" y="34"/>
                  </a:cubicBezTo>
                  <a:cubicBezTo>
                    <a:pt x="57" y="45"/>
                    <a:pt x="51" y="57"/>
                    <a:pt x="43" y="68"/>
                  </a:cubicBezTo>
                  <a:cubicBezTo>
                    <a:pt x="36" y="79"/>
                    <a:pt x="28" y="89"/>
                    <a:pt x="21" y="101"/>
                  </a:cubicBezTo>
                  <a:cubicBezTo>
                    <a:pt x="14" y="112"/>
                    <a:pt x="7" y="124"/>
                    <a:pt x="0" y="136"/>
                  </a:cubicBezTo>
                  <a:cubicBezTo>
                    <a:pt x="0" y="136"/>
                    <a:pt x="0" y="136"/>
                    <a:pt x="0" y="136"/>
                  </a:cubicBezTo>
                  <a:cubicBezTo>
                    <a:pt x="0" y="137"/>
                    <a:pt x="0" y="137"/>
                    <a:pt x="0" y="137"/>
                  </a:cubicBezTo>
                  <a:cubicBezTo>
                    <a:pt x="9" y="142"/>
                    <a:pt x="17" y="147"/>
                    <a:pt x="26" y="152"/>
                  </a:cubicBezTo>
                  <a:cubicBezTo>
                    <a:pt x="26" y="153"/>
                    <a:pt x="27" y="152"/>
                    <a:pt x="27" y="152"/>
                  </a:cubicBezTo>
                  <a:cubicBezTo>
                    <a:pt x="28" y="152"/>
                    <a:pt x="28" y="152"/>
                    <a:pt x="28" y="152"/>
                  </a:cubicBezTo>
                  <a:cubicBezTo>
                    <a:pt x="33" y="142"/>
                    <a:pt x="39" y="133"/>
                    <a:pt x="45" y="123"/>
                  </a:cubicBezTo>
                  <a:close/>
                  <a:moveTo>
                    <a:pt x="30" y="143"/>
                  </a:moveTo>
                  <a:cubicBezTo>
                    <a:pt x="26" y="141"/>
                    <a:pt x="23" y="138"/>
                    <a:pt x="19" y="137"/>
                  </a:cubicBezTo>
                  <a:cubicBezTo>
                    <a:pt x="17" y="137"/>
                    <a:pt x="17" y="139"/>
                    <a:pt x="18" y="139"/>
                  </a:cubicBezTo>
                  <a:cubicBezTo>
                    <a:pt x="22" y="140"/>
                    <a:pt x="26" y="143"/>
                    <a:pt x="29" y="145"/>
                  </a:cubicBezTo>
                  <a:cubicBezTo>
                    <a:pt x="28" y="147"/>
                    <a:pt x="27" y="148"/>
                    <a:pt x="26" y="150"/>
                  </a:cubicBezTo>
                  <a:cubicBezTo>
                    <a:pt x="18" y="145"/>
                    <a:pt x="10" y="141"/>
                    <a:pt x="2" y="136"/>
                  </a:cubicBezTo>
                  <a:cubicBezTo>
                    <a:pt x="9" y="125"/>
                    <a:pt x="15" y="114"/>
                    <a:pt x="22" y="103"/>
                  </a:cubicBezTo>
                  <a:cubicBezTo>
                    <a:pt x="29" y="92"/>
                    <a:pt x="37" y="81"/>
                    <a:pt x="44" y="70"/>
                  </a:cubicBezTo>
                  <a:cubicBezTo>
                    <a:pt x="52" y="59"/>
                    <a:pt x="58" y="47"/>
                    <a:pt x="65" y="36"/>
                  </a:cubicBezTo>
                  <a:cubicBezTo>
                    <a:pt x="71" y="25"/>
                    <a:pt x="79" y="14"/>
                    <a:pt x="86" y="2"/>
                  </a:cubicBezTo>
                  <a:cubicBezTo>
                    <a:pt x="86" y="2"/>
                    <a:pt x="86" y="2"/>
                    <a:pt x="86" y="2"/>
                  </a:cubicBezTo>
                  <a:cubicBezTo>
                    <a:pt x="94" y="7"/>
                    <a:pt x="101" y="13"/>
                    <a:pt x="108" y="18"/>
                  </a:cubicBezTo>
                  <a:cubicBezTo>
                    <a:pt x="108" y="19"/>
                    <a:pt x="108" y="20"/>
                    <a:pt x="107" y="21"/>
                  </a:cubicBezTo>
                  <a:cubicBezTo>
                    <a:pt x="107" y="21"/>
                    <a:pt x="107" y="21"/>
                    <a:pt x="107" y="20"/>
                  </a:cubicBezTo>
                  <a:cubicBezTo>
                    <a:pt x="104" y="19"/>
                    <a:pt x="101" y="16"/>
                    <a:pt x="98" y="15"/>
                  </a:cubicBezTo>
                  <a:cubicBezTo>
                    <a:pt x="97" y="14"/>
                    <a:pt x="96" y="16"/>
                    <a:pt x="97" y="17"/>
                  </a:cubicBezTo>
                  <a:cubicBezTo>
                    <a:pt x="101" y="18"/>
                    <a:pt x="103" y="21"/>
                    <a:pt x="106" y="22"/>
                  </a:cubicBezTo>
                  <a:cubicBezTo>
                    <a:pt x="106" y="22"/>
                    <a:pt x="106" y="22"/>
                    <a:pt x="106" y="22"/>
                  </a:cubicBezTo>
                  <a:cubicBezTo>
                    <a:pt x="106" y="23"/>
                    <a:pt x="106" y="23"/>
                    <a:pt x="105" y="24"/>
                  </a:cubicBezTo>
                  <a:cubicBezTo>
                    <a:pt x="105" y="24"/>
                    <a:pt x="105" y="25"/>
                    <a:pt x="104" y="26"/>
                  </a:cubicBezTo>
                  <a:cubicBezTo>
                    <a:pt x="104" y="25"/>
                    <a:pt x="104" y="25"/>
                    <a:pt x="104" y="25"/>
                  </a:cubicBezTo>
                  <a:cubicBezTo>
                    <a:pt x="100" y="23"/>
                    <a:pt x="96" y="20"/>
                    <a:pt x="92" y="19"/>
                  </a:cubicBezTo>
                  <a:cubicBezTo>
                    <a:pt x="91" y="18"/>
                    <a:pt x="90" y="20"/>
                    <a:pt x="91" y="21"/>
                  </a:cubicBezTo>
                  <a:cubicBezTo>
                    <a:pt x="96" y="22"/>
                    <a:pt x="99" y="25"/>
                    <a:pt x="103" y="27"/>
                  </a:cubicBezTo>
                  <a:cubicBezTo>
                    <a:pt x="103" y="27"/>
                    <a:pt x="103" y="27"/>
                    <a:pt x="103" y="27"/>
                  </a:cubicBezTo>
                  <a:cubicBezTo>
                    <a:pt x="103" y="29"/>
                    <a:pt x="102" y="30"/>
                    <a:pt x="101" y="31"/>
                  </a:cubicBezTo>
                  <a:cubicBezTo>
                    <a:pt x="98" y="29"/>
                    <a:pt x="95" y="26"/>
                    <a:pt x="92" y="24"/>
                  </a:cubicBezTo>
                  <a:cubicBezTo>
                    <a:pt x="90" y="24"/>
                    <a:pt x="90" y="26"/>
                    <a:pt x="91" y="27"/>
                  </a:cubicBezTo>
                  <a:cubicBezTo>
                    <a:pt x="95" y="28"/>
                    <a:pt x="97" y="31"/>
                    <a:pt x="100" y="33"/>
                  </a:cubicBezTo>
                  <a:cubicBezTo>
                    <a:pt x="99" y="34"/>
                    <a:pt x="99" y="35"/>
                    <a:pt x="98" y="36"/>
                  </a:cubicBezTo>
                  <a:cubicBezTo>
                    <a:pt x="98" y="36"/>
                    <a:pt x="98" y="37"/>
                    <a:pt x="97" y="37"/>
                  </a:cubicBezTo>
                  <a:cubicBezTo>
                    <a:pt x="94" y="34"/>
                    <a:pt x="90" y="32"/>
                    <a:pt x="85" y="29"/>
                  </a:cubicBezTo>
                  <a:cubicBezTo>
                    <a:pt x="84" y="29"/>
                    <a:pt x="83" y="30"/>
                    <a:pt x="84" y="31"/>
                  </a:cubicBezTo>
                  <a:cubicBezTo>
                    <a:pt x="88" y="34"/>
                    <a:pt x="93" y="35"/>
                    <a:pt x="96" y="39"/>
                  </a:cubicBezTo>
                  <a:cubicBezTo>
                    <a:pt x="95" y="41"/>
                    <a:pt x="93" y="44"/>
                    <a:pt x="92" y="46"/>
                  </a:cubicBezTo>
                  <a:cubicBezTo>
                    <a:pt x="92" y="46"/>
                    <a:pt x="92" y="46"/>
                    <a:pt x="92" y="45"/>
                  </a:cubicBezTo>
                  <a:cubicBezTo>
                    <a:pt x="88" y="43"/>
                    <a:pt x="84" y="41"/>
                    <a:pt x="80" y="38"/>
                  </a:cubicBezTo>
                  <a:cubicBezTo>
                    <a:pt x="79" y="37"/>
                    <a:pt x="78" y="39"/>
                    <a:pt x="79" y="40"/>
                  </a:cubicBezTo>
                  <a:cubicBezTo>
                    <a:pt x="83" y="42"/>
                    <a:pt x="87" y="45"/>
                    <a:pt x="90" y="47"/>
                  </a:cubicBezTo>
                  <a:cubicBezTo>
                    <a:pt x="91" y="47"/>
                    <a:pt x="91" y="47"/>
                    <a:pt x="91" y="47"/>
                  </a:cubicBezTo>
                  <a:cubicBezTo>
                    <a:pt x="90" y="49"/>
                    <a:pt x="89" y="50"/>
                    <a:pt x="88" y="52"/>
                  </a:cubicBezTo>
                  <a:cubicBezTo>
                    <a:pt x="88" y="52"/>
                    <a:pt x="88" y="52"/>
                    <a:pt x="88" y="52"/>
                  </a:cubicBezTo>
                  <a:cubicBezTo>
                    <a:pt x="85" y="50"/>
                    <a:pt x="82" y="47"/>
                    <a:pt x="79" y="46"/>
                  </a:cubicBezTo>
                  <a:cubicBezTo>
                    <a:pt x="78" y="45"/>
                    <a:pt x="77" y="47"/>
                    <a:pt x="78" y="48"/>
                  </a:cubicBezTo>
                  <a:cubicBezTo>
                    <a:pt x="82" y="49"/>
                    <a:pt x="84" y="52"/>
                    <a:pt x="87" y="53"/>
                  </a:cubicBezTo>
                  <a:cubicBezTo>
                    <a:pt x="87" y="53"/>
                    <a:pt x="87" y="53"/>
                    <a:pt x="87" y="54"/>
                  </a:cubicBezTo>
                  <a:cubicBezTo>
                    <a:pt x="87" y="54"/>
                    <a:pt x="86" y="55"/>
                    <a:pt x="86" y="56"/>
                  </a:cubicBezTo>
                  <a:cubicBezTo>
                    <a:pt x="86" y="56"/>
                    <a:pt x="86" y="56"/>
                    <a:pt x="85" y="56"/>
                  </a:cubicBezTo>
                  <a:cubicBezTo>
                    <a:pt x="81" y="53"/>
                    <a:pt x="77" y="50"/>
                    <a:pt x="72" y="48"/>
                  </a:cubicBezTo>
                  <a:cubicBezTo>
                    <a:pt x="71" y="48"/>
                    <a:pt x="70" y="50"/>
                    <a:pt x="72" y="50"/>
                  </a:cubicBezTo>
                  <a:cubicBezTo>
                    <a:pt x="76" y="52"/>
                    <a:pt x="80" y="55"/>
                    <a:pt x="84" y="57"/>
                  </a:cubicBezTo>
                  <a:cubicBezTo>
                    <a:pt x="84" y="58"/>
                    <a:pt x="85" y="58"/>
                    <a:pt x="85" y="58"/>
                  </a:cubicBezTo>
                  <a:cubicBezTo>
                    <a:pt x="84" y="59"/>
                    <a:pt x="83" y="61"/>
                    <a:pt x="82" y="63"/>
                  </a:cubicBezTo>
                  <a:cubicBezTo>
                    <a:pt x="78" y="60"/>
                    <a:pt x="75" y="57"/>
                    <a:pt x="71" y="55"/>
                  </a:cubicBezTo>
                  <a:cubicBezTo>
                    <a:pt x="69" y="55"/>
                    <a:pt x="69" y="57"/>
                    <a:pt x="70" y="58"/>
                  </a:cubicBezTo>
                  <a:cubicBezTo>
                    <a:pt x="74" y="59"/>
                    <a:pt x="77" y="62"/>
                    <a:pt x="80" y="65"/>
                  </a:cubicBezTo>
                  <a:cubicBezTo>
                    <a:pt x="80" y="65"/>
                    <a:pt x="80" y="66"/>
                    <a:pt x="79" y="66"/>
                  </a:cubicBezTo>
                  <a:cubicBezTo>
                    <a:pt x="79" y="66"/>
                    <a:pt x="79" y="66"/>
                    <a:pt x="79" y="66"/>
                  </a:cubicBezTo>
                  <a:cubicBezTo>
                    <a:pt x="76" y="65"/>
                    <a:pt x="75" y="64"/>
                    <a:pt x="73" y="63"/>
                  </a:cubicBezTo>
                  <a:cubicBezTo>
                    <a:pt x="70" y="61"/>
                    <a:pt x="68" y="60"/>
                    <a:pt x="66" y="59"/>
                  </a:cubicBezTo>
                  <a:cubicBezTo>
                    <a:pt x="65" y="58"/>
                    <a:pt x="63" y="60"/>
                    <a:pt x="65" y="60"/>
                  </a:cubicBezTo>
                  <a:cubicBezTo>
                    <a:pt x="67" y="62"/>
                    <a:pt x="69" y="63"/>
                    <a:pt x="72" y="64"/>
                  </a:cubicBezTo>
                  <a:cubicBezTo>
                    <a:pt x="74" y="66"/>
                    <a:pt x="76" y="67"/>
                    <a:pt x="78" y="68"/>
                  </a:cubicBezTo>
                  <a:cubicBezTo>
                    <a:pt x="78" y="68"/>
                    <a:pt x="78" y="68"/>
                    <a:pt x="78" y="68"/>
                  </a:cubicBezTo>
                  <a:cubicBezTo>
                    <a:pt x="77" y="69"/>
                    <a:pt x="77" y="71"/>
                    <a:pt x="76" y="72"/>
                  </a:cubicBezTo>
                  <a:cubicBezTo>
                    <a:pt x="72" y="70"/>
                    <a:pt x="69" y="68"/>
                    <a:pt x="66" y="65"/>
                  </a:cubicBezTo>
                  <a:cubicBezTo>
                    <a:pt x="65" y="65"/>
                    <a:pt x="64" y="66"/>
                    <a:pt x="65" y="67"/>
                  </a:cubicBezTo>
                  <a:cubicBezTo>
                    <a:pt x="68" y="69"/>
                    <a:pt x="71" y="72"/>
                    <a:pt x="75" y="74"/>
                  </a:cubicBezTo>
                  <a:cubicBezTo>
                    <a:pt x="74" y="75"/>
                    <a:pt x="73" y="76"/>
                    <a:pt x="72" y="77"/>
                  </a:cubicBezTo>
                  <a:cubicBezTo>
                    <a:pt x="71" y="76"/>
                    <a:pt x="69" y="74"/>
                    <a:pt x="67" y="73"/>
                  </a:cubicBezTo>
                  <a:cubicBezTo>
                    <a:pt x="65" y="71"/>
                    <a:pt x="63" y="70"/>
                    <a:pt x="61" y="69"/>
                  </a:cubicBezTo>
                  <a:cubicBezTo>
                    <a:pt x="59" y="68"/>
                    <a:pt x="58" y="70"/>
                    <a:pt x="60" y="71"/>
                  </a:cubicBezTo>
                  <a:cubicBezTo>
                    <a:pt x="61" y="72"/>
                    <a:pt x="63" y="73"/>
                    <a:pt x="65" y="74"/>
                  </a:cubicBezTo>
                  <a:cubicBezTo>
                    <a:pt x="68" y="76"/>
                    <a:pt x="69" y="78"/>
                    <a:pt x="71" y="79"/>
                  </a:cubicBezTo>
                  <a:cubicBezTo>
                    <a:pt x="70" y="81"/>
                    <a:pt x="69" y="83"/>
                    <a:pt x="67" y="85"/>
                  </a:cubicBezTo>
                  <a:cubicBezTo>
                    <a:pt x="67" y="85"/>
                    <a:pt x="67" y="85"/>
                    <a:pt x="67" y="84"/>
                  </a:cubicBezTo>
                  <a:cubicBezTo>
                    <a:pt x="64" y="82"/>
                    <a:pt x="61" y="80"/>
                    <a:pt x="58" y="77"/>
                  </a:cubicBezTo>
                  <a:cubicBezTo>
                    <a:pt x="57" y="76"/>
                    <a:pt x="55" y="77"/>
                    <a:pt x="56" y="78"/>
                  </a:cubicBezTo>
                  <a:cubicBezTo>
                    <a:pt x="59" y="81"/>
                    <a:pt x="62" y="84"/>
                    <a:pt x="66" y="86"/>
                  </a:cubicBezTo>
                  <a:cubicBezTo>
                    <a:pt x="66" y="86"/>
                    <a:pt x="66" y="86"/>
                    <a:pt x="67" y="86"/>
                  </a:cubicBezTo>
                  <a:cubicBezTo>
                    <a:pt x="66" y="87"/>
                    <a:pt x="65" y="89"/>
                    <a:pt x="64" y="90"/>
                  </a:cubicBezTo>
                  <a:cubicBezTo>
                    <a:pt x="64" y="90"/>
                    <a:pt x="64" y="90"/>
                    <a:pt x="64" y="90"/>
                  </a:cubicBezTo>
                  <a:cubicBezTo>
                    <a:pt x="60" y="87"/>
                    <a:pt x="55" y="84"/>
                    <a:pt x="52" y="81"/>
                  </a:cubicBezTo>
                  <a:cubicBezTo>
                    <a:pt x="51" y="80"/>
                    <a:pt x="49" y="82"/>
                    <a:pt x="50" y="83"/>
                  </a:cubicBezTo>
                  <a:cubicBezTo>
                    <a:pt x="54" y="86"/>
                    <a:pt x="59" y="89"/>
                    <a:pt x="63" y="91"/>
                  </a:cubicBezTo>
                  <a:cubicBezTo>
                    <a:pt x="63" y="91"/>
                    <a:pt x="63" y="92"/>
                    <a:pt x="63" y="92"/>
                  </a:cubicBezTo>
                  <a:cubicBezTo>
                    <a:pt x="63" y="93"/>
                    <a:pt x="62" y="94"/>
                    <a:pt x="61" y="95"/>
                  </a:cubicBezTo>
                  <a:cubicBezTo>
                    <a:pt x="61" y="95"/>
                    <a:pt x="61" y="95"/>
                    <a:pt x="61" y="95"/>
                  </a:cubicBezTo>
                  <a:cubicBezTo>
                    <a:pt x="58" y="92"/>
                    <a:pt x="54" y="90"/>
                    <a:pt x="50" y="88"/>
                  </a:cubicBezTo>
                  <a:cubicBezTo>
                    <a:pt x="49" y="88"/>
                    <a:pt x="48" y="90"/>
                    <a:pt x="50" y="90"/>
                  </a:cubicBezTo>
                  <a:cubicBezTo>
                    <a:pt x="54" y="91"/>
                    <a:pt x="57" y="94"/>
                    <a:pt x="60" y="96"/>
                  </a:cubicBezTo>
                  <a:cubicBezTo>
                    <a:pt x="60" y="96"/>
                    <a:pt x="60" y="96"/>
                    <a:pt x="60" y="96"/>
                  </a:cubicBezTo>
                  <a:cubicBezTo>
                    <a:pt x="59" y="98"/>
                    <a:pt x="58" y="100"/>
                    <a:pt x="57" y="101"/>
                  </a:cubicBezTo>
                  <a:cubicBezTo>
                    <a:pt x="57" y="101"/>
                    <a:pt x="57" y="101"/>
                    <a:pt x="57" y="101"/>
                  </a:cubicBezTo>
                  <a:cubicBezTo>
                    <a:pt x="53" y="98"/>
                    <a:pt x="49" y="96"/>
                    <a:pt x="46" y="93"/>
                  </a:cubicBezTo>
                  <a:cubicBezTo>
                    <a:pt x="45" y="92"/>
                    <a:pt x="43" y="93"/>
                    <a:pt x="44" y="94"/>
                  </a:cubicBezTo>
                  <a:cubicBezTo>
                    <a:pt x="48" y="97"/>
                    <a:pt x="52" y="100"/>
                    <a:pt x="56" y="103"/>
                  </a:cubicBezTo>
                  <a:cubicBezTo>
                    <a:pt x="56" y="103"/>
                    <a:pt x="56" y="103"/>
                    <a:pt x="56" y="103"/>
                  </a:cubicBezTo>
                  <a:cubicBezTo>
                    <a:pt x="55" y="104"/>
                    <a:pt x="55" y="105"/>
                    <a:pt x="54" y="106"/>
                  </a:cubicBezTo>
                  <a:cubicBezTo>
                    <a:pt x="54" y="106"/>
                    <a:pt x="54" y="105"/>
                    <a:pt x="54" y="105"/>
                  </a:cubicBezTo>
                  <a:cubicBezTo>
                    <a:pt x="51" y="103"/>
                    <a:pt x="47" y="101"/>
                    <a:pt x="44" y="98"/>
                  </a:cubicBezTo>
                  <a:cubicBezTo>
                    <a:pt x="43" y="98"/>
                    <a:pt x="41" y="100"/>
                    <a:pt x="43" y="100"/>
                  </a:cubicBezTo>
                  <a:cubicBezTo>
                    <a:pt x="46" y="103"/>
                    <a:pt x="49" y="105"/>
                    <a:pt x="53" y="107"/>
                  </a:cubicBezTo>
                  <a:cubicBezTo>
                    <a:pt x="53" y="107"/>
                    <a:pt x="53" y="107"/>
                    <a:pt x="53" y="107"/>
                  </a:cubicBezTo>
                  <a:cubicBezTo>
                    <a:pt x="52" y="109"/>
                    <a:pt x="51" y="110"/>
                    <a:pt x="50" y="112"/>
                  </a:cubicBezTo>
                  <a:cubicBezTo>
                    <a:pt x="50" y="112"/>
                    <a:pt x="50" y="112"/>
                    <a:pt x="50" y="112"/>
                  </a:cubicBezTo>
                  <a:cubicBezTo>
                    <a:pt x="47" y="109"/>
                    <a:pt x="43" y="107"/>
                    <a:pt x="40" y="105"/>
                  </a:cubicBezTo>
                  <a:cubicBezTo>
                    <a:pt x="39" y="104"/>
                    <a:pt x="37" y="106"/>
                    <a:pt x="39" y="107"/>
                  </a:cubicBezTo>
                  <a:cubicBezTo>
                    <a:pt x="42" y="109"/>
                    <a:pt x="45" y="110"/>
                    <a:pt x="48" y="113"/>
                  </a:cubicBezTo>
                  <a:cubicBezTo>
                    <a:pt x="49" y="113"/>
                    <a:pt x="49" y="113"/>
                    <a:pt x="49" y="113"/>
                  </a:cubicBezTo>
                  <a:cubicBezTo>
                    <a:pt x="49" y="114"/>
                    <a:pt x="48" y="115"/>
                    <a:pt x="47" y="116"/>
                  </a:cubicBezTo>
                  <a:cubicBezTo>
                    <a:pt x="47" y="117"/>
                    <a:pt x="47" y="117"/>
                    <a:pt x="46" y="118"/>
                  </a:cubicBezTo>
                  <a:cubicBezTo>
                    <a:pt x="42" y="115"/>
                    <a:pt x="38" y="111"/>
                    <a:pt x="34" y="109"/>
                  </a:cubicBezTo>
                  <a:cubicBezTo>
                    <a:pt x="33" y="108"/>
                    <a:pt x="31" y="110"/>
                    <a:pt x="33" y="111"/>
                  </a:cubicBezTo>
                  <a:cubicBezTo>
                    <a:pt x="37" y="113"/>
                    <a:pt x="41" y="117"/>
                    <a:pt x="45" y="120"/>
                  </a:cubicBezTo>
                  <a:cubicBezTo>
                    <a:pt x="44" y="121"/>
                    <a:pt x="43" y="123"/>
                    <a:pt x="42" y="124"/>
                  </a:cubicBezTo>
                  <a:cubicBezTo>
                    <a:pt x="39" y="122"/>
                    <a:pt x="36" y="118"/>
                    <a:pt x="32" y="117"/>
                  </a:cubicBezTo>
                  <a:cubicBezTo>
                    <a:pt x="30" y="117"/>
                    <a:pt x="30" y="119"/>
                    <a:pt x="31" y="119"/>
                  </a:cubicBezTo>
                  <a:cubicBezTo>
                    <a:pt x="35" y="120"/>
                    <a:pt x="38" y="123"/>
                    <a:pt x="41" y="126"/>
                  </a:cubicBezTo>
                  <a:cubicBezTo>
                    <a:pt x="40" y="127"/>
                    <a:pt x="39" y="129"/>
                    <a:pt x="38" y="131"/>
                  </a:cubicBezTo>
                  <a:cubicBezTo>
                    <a:pt x="38" y="131"/>
                    <a:pt x="38" y="131"/>
                    <a:pt x="38" y="131"/>
                  </a:cubicBezTo>
                  <a:cubicBezTo>
                    <a:pt x="34" y="129"/>
                    <a:pt x="31" y="127"/>
                    <a:pt x="28" y="124"/>
                  </a:cubicBezTo>
                  <a:cubicBezTo>
                    <a:pt x="27" y="123"/>
                    <a:pt x="25" y="124"/>
                    <a:pt x="26" y="125"/>
                  </a:cubicBezTo>
                  <a:cubicBezTo>
                    <a:pt x="29" y="128"/>
                    <a:pt x="33" y="131"/>
                    <a:pt x="37" y="133"/>
                  </a:cubicBezTo>
                  <a:cubicBezTo>
                    <a:pt x="36" y="134"/>
                    <a:pt x="35" y="135"/>
                    <a:pt x="34" y="137"/>
                  </a:cubicBezTo>
                  <a:cubicBezTo>
                    <a:pt x="31" y="135"/>
                    <a:pt x="27" y="133"/>
                    <a:pt x="24" y="131"/>
                  </a:cubicBezTo>
                  <a:cubicBezTo>
                    <a:pt x="23" y="130"/>
                    <a:pt x="22" y="132"/>
                    <a:pt x="23" y="133"/>
                  </a:cubicBezTo>
                  <a:cubicBezTo>
                    <a:pt x="26" y="135"/>
                    <a:pt x="30" y="137"/>
                    <a:pt x="33" y="139"/>
                  </a:cubicBezTo>
                  <a:cubicBezTo>
                    <a:pt x="32" y="140"/>
                    <a:pt x="31" y="142"/>
                    <a:pt x="30" y="143"/>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42"/>
            <p:cNvSpPr/>
            <p:nvPr/>
          </p:nvSpPr>
          <p:spPr bwMode="auto">
            <a:xfrm>
              <a:off x="8533058" y="2363222"/>
              <a:ext cx="55563" cy="42863"/>
            </a:xfrm>
            <a:custGeom>
              <a:avLst/>
              <a:gdLst>
                <a:gd name="T0" fmla="*/ 12 w 13"/>
                <a:gd name="T1" fmla="*/ 7 h 10"/>
                <a:gd name="T2" fmla="*/ 3 w 13"/>
                <a:gd name="T3" fmla="*/ 1 h 10"/>
                <a:gd name="T4" fmla="*/ 2 w 13"/>
                <a:gd name="T5" fmla="*/ 3 h 10"/>
                <a:gd name="T6" fmla="*/ 11 w 13"/>
                <a:gd name="T7" fmla="*/ 9 h 10"/>
                <a:gd name="T8" fmla="*/ 12 w 13"/>
                <a:gd name="T9" fmla="*/ 7 h 10"/>
              </a:gdLst>
              <a:ahLst/>
              <a:cxnLst>
                <a:cxn ang="0">
                  <a:pos x="T0" y="T1"/>
                </a:cxn>
                <a:cxn ang="0">
                  <a:pos x="T2" y="T3"/>
                </a:cxn>
                <a:cxn ang="0">
                  <a:pos x="T4" y="T5"/>
                </a:cxn>
                <a:cxn ang="0">
                  <a:pos x="T6" y="T7"/>
                </a:cxn>
                <a:cxn ang="0">
                  <a:pos x="T8" y="T9"/>
                </a:cxn>
              </a:cxnLst>
              <a:rect l="0" t="0" r="r" b="b"/>
              <a:pathLst>
                <a:path w="13" h="10">
                  <a:moveTo>
                    <a:pt x="12" y="7"/>
                  </a:moveTo>
                  <a:cubicBezTo>
                    <a:pt x="9" y="5"/>
                    <a:pt x="6" y="3"/>
                    <a:pt x="3" y="1"/>
                  </a:cubicBezTo>
                  <a:cubicBezTo>
                    <a:pt x="2" y="0"/>
                    <a:pt x="0" y="2"/>
                    <a:pt x="2" y="3"/>
                  </a:cubicBezTo>
                  <a:cubicBezTo>
                    <a:pt x="5" y="5"/>
                    <a:pt x="8" y="7"/>
                    <a:pt x="11" y="9"/>
                  </a:cubicBezTo>
                  <a:cubicBezTo>
                    <a:pt x="12" y="10"/>
                    <a:pt x="13" y="8"/>
                    <a:pt x="12" y="7"/>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43"/>
            <p:cNvSpPr>
              <a:spLocks noEditPoints="1"/>
            </p:cNvSpPr>
            <p:nvPr/>
          </p:nvSpPr>
          <p:spPr bwMode="auto">
            <a:xfrm>
              <a:off x="225671" y="5150872"/>
              <a:ext cx="661988" cy="444500"/>
            </a:xfrm>
            <a:custGeom>
              <a:avLst/>
              <a:gdLst>
                <a:gd name="T0" fmla="*/ 24 w 156"/>
                <a:gd name="T1" fmla="*/ 63 h 105"/>
                <a:gd name="T2" fmla="*/ 1 w 156"/>
                <a:gd name="T3" fmla="*/ 78 h 105"/>
                <a:gd name="T4" fmla="*/ 16 w 156"/>
                <a:gd name="T5" fmla="*/ 105 h 105"/>
                <a:gd name="T6" fmla="*/ 119 w 156"/>
                <a:gd name="T7" fmla="*/ 48 h 105"/>
                <a:gd name="T8" fmla="*/ 155 w 156"/>
                <a:gd name="T9" fmla="*/ 26 h 105"/>
                <a:gd name="T10" fmla="*/ 138 w 156"/>
                <a:gd name="T11" fmla="*/ 0 h 105"/>
                <a:gd name="T12" fmla="*/ 139 w 156"/>
                <a:gd name="T13" fmla="*/ 18 h 105"/>
                <a:gd name="T14" fmla="*/ 139 w 156"/>
                <a:gd name="T15" fmla="*/ 2 h 105"/>
                <a:gd name="T16" fmla="*/ 84 w 156"/>
                <a:gd name="T17" fmla="*/ 64 h 105"/>
                <a:gd name="T18" fmla="*/ 15 w 156"/>
                <a:gd name="T19" fmla="*/ 103 h 105"/>
                <a:gd name="T20" fmla="*/ 5 w 156"/>
                <a:gd name="T21" fmla="*/ 77 h 105"/>
                <a:gd name="T22" fmla="*/ 7 w 156"/>
                <a:gd name="T23" fmla="*/ 76 h 105"/>
                <a:gd name="T24" fmla="*/ 10 w 156"/>
                <a:gd name="T25" fmla="*/ 73 h 105"/>
                <a:gd name="T26" fmla="*/ 19 w 156"/>
                <a:gd name="T27" fmla="*/ 84 h 105"/>
                <a:gd name="T28" fmla="*/ 16 w 156"/>
                <a:gd name="T29" fmla="*/ 70 h 105"/>
                <a:gd name="T30" fmla="*/ 18 w 156"/>
                <a:gd name="T31" fmla="*/ 69 h 105"/>
                <a:gd name="T32" fmla="*/ 28 w 156"/>
                <a:gd name="T33" fmla="*/ 79 h 105"/>
                <a:gd name="T34" fmla="*/ 31 w 156"/>
                <a:gd name="T35" fmla="*/ 61 h 105"/>
                <a:gd name="T36" fmla="*/ 39 w 156"/>
                <a:gd name="T37" fmla="*/ 73 h 105"/>
                <a:gd name="T38" fmla="*/ 37 w 156"/>
                <a:gd name="T39" fmla="*/ 58 h 105"/>
                <a:gd name="T40" fmla="*/ 44 w 156"/>
                <a:gd name="T41" fmla="*/ 67 h 105"/>
                <a:gd name="T42" fmla="*/ 41 w 156"/>
                <a:gd name="T43" fmla="*/ 56 h 105"/>
                <a:gd name="T44" fmla="*/ 51 w 156"/>
                <a:gd name="T45" fmla="*/ 68 h 105"/>
                <a:gd name="T46" fmla="*/ 48 w 156"/>
                <a:gd name="T47" fmla="*/ 52 h 105"/>
                <a:gd name="T48" fmla="*/ 50 w 156"/>
                <a:gd name="T49" fmla="*/ 51 h 105"/>
                <a:gd name="T50" fmla="*/ 56 w 156"/>
                <a:gd name="T51" fmla="*/ 56 h 105"/>
                <a:gd name="T52" fmla="*/ 58 w 156"/>
                <a:gd name="T53" fmla="*/ 55 h 105"/>
                <a:gd name="T54" fmla="*/ 58 w 156"/>
                <a:gd name="T55" fmla="*/ 47 h 105"/>
                <a:gd name="T56" fmla="*/ 60 w 156"/>
                <a:gd name="T57" fmla="*/ 46 h 105"/>
                <a:gd name="T58" fmla="*/ 69 w 156"/>
                <a:gd name="T59" fmla="*/ 56 h 105"/>
                <a:gd name="T60" fmla="*/ 65 w 156"/>
                <a:gd name="T61" fmla="*/ 43 h 105"/>
                <a:gd name="T62" fmla="*/ 76 w 156"/>
                <a:gd name="T63" fmla="*/ 51 h 105"/>
                <a:gd name="T64" fmla="*/ 73 w 156"/>
                <a:gd name="T65" fmla="*/ 39 h 105"/>
                <a:gd name="T66" fmla="*/ 83 w 156"/>
                <a:gd name="T67" fmla="*/ 51 h 105"/>
                <a:gd name="T68" fmla="*/ 78 w 156"/>
                <a:gd name="T69" fmla="*/ 36 h 105"/>
                <a:gd name="T70" fmla="*/ 88 w 156"/>
                <a:gd name="T71" fmla="*/ 45 h 105"/>
                <a:gd name="T72" fmla="*/ 83 w 156"/>
                <a:gd name="T73" fmla="*/ 33 h 105"/>
                <a:gd name="T74" fmla="*/ 94 w 156"/>
                <a:gd name="T75" fmla="*/ 43 h 105"/>
                <a:gd name="T76" fmla="*/ 90 w 156"/>
                <a:gd name="T77" fmla="*/ 29 h 105"/>
                <a:gd name="T78" fmla="*/ 99 w 156"/>
                <a:gd name="T79" fmla="*/ 39 h 105"/>
                <a:gd name="T80" fmla="*/ 95 w 156"/>
                <a:gd name="T81" fmla="*/ 27 h 105"/>
                <a:gd name="T82" fmla="*/ 105 w 156"/>
                <a:gd name="T83" fmla="*/ 35 h 105"/>
                <a:gd name="T84" fmla="*/ 101 w 156"/>
                <a:gd name="T85" fmla="*/ 23 h 105"/>
                <a:gd name="T86" fmla="*/ 112 w 156"/>
                <a:gd name="T87" fmla="*/ 35 h 105"/>
                <a:gd name="T88" fmla="*/ 112 w 156"/>
                <a:gd name="T89" fmla="*/ 17 h 105"/>
                <a:gd name="T90" fmla="*/ 114 w 156"/>
                <a:gd name="T91" fmla="*/ 16 h 105"/>
                <a:gd name="T92" fmla="*/ 125 w 156"/>
                <a:gd name="T93" fmla="*/ 25 h 105"/>
                <a:gd name="T94" fmla="*/ 125 w 156"/>
                <a:gd name="T95" fmla="*/ 10 h 105"/>
                <a:gd name="T96" fmla="*/ 127 w 156"/>
                <a:gd name="T97" fmla="*/ 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6" h="105">
                  <a:moveTo>
                    <a:pt x="109" y="16"/>
                  </a:moveTo>
                  <a:cubicBezTo>
                    <a:pt x="99" y="22"/>
                    <a:pt x="88" y="28"/>
                    <a:pt x="78" y="33"/>
                  </a:cubicBezTo>
                  <a:cubicBezTo>
                    <a:pt x="60" y="43"/>
                    <a:pt x="42" y="53"/>
                    <a:pt x="24" y="63"/>
                  </a:cubicBezTo>
                  <a:cubicBezTo>
                    <a:pt x="19" y="66"/>
                    <a:pt x="14" y="69"/>
                    <a:pt x="9" y="72"/>
                  </a:cubicBezTo>
                  <a:cubicBezTo>
                    <a:pt x="6" y="73"/>
                    <a:pt x="3" y="75"/>
                    <a:pt x="1" y="76"/>
                  </a:cubicBezTo>
                  <a:cubicBezTo>
                    <a:pt x="1" y="76"/>
                    <a:pt x="0" y="77"/>
                    <a:pt x="1" y="78"/>
                  </a:cubicBezTo>
                  <a:cubicBezTo>
                    <a:pt x="5" y="86"/>
                    <a:pt x="9" y="95"/>
                    <a:pt x="13" y="104"/>
                  </a:cubicBezTo>
                  <a:cubicBezTo>
                    <a:pt x="13" y="104"/>
                    <a:pt x="14" y="104"/>
                    <a:pt x="14" y="104"/>
                  </a:cubicBezTo>
                  <a:cubicBezTo>
                    <a:pt x="14" y="105"/>
                    <a:pt x="15" y="105"/>
                    <a:pt x="16" y="105"/>
                  </a:cubicBezTo>
                  <a:cubicBezTo>
                    <a:pt x="27" y="98"/>
                    <a:pt x="39" y="92"/>
                    <a:pt x="50" y="86"/>
                  </a:cubicBezTo>
                  <a:cubicBezTo>
                    <a:pt x="61" y="79"/>
                    <a:pt x="72" y="72"/>
                    <a:pt x="84" y="66"/>
                  </a:cubicBezTo>
                  <a:cubicBezTo>
                    <a:pt x="96" y="60"/>
                    <a:pt x="108" y="55"/>
                    <a:pt x="119" y="48"/>
                  </a:cubicBezTo>
                  <a:cubicBezTo>
                    <a:pt x="131" y="41"/>
                    <a:pt x="143" y="34"/>
                    <a:pt x="155" y="28"/>
                  </a:cubicBezTo>
                  <a:cubicBezTo>
                    <a:pt x="155" y="28"/>
                    <a:pt x="155" y="27"/>
                    <a:pt x="155" y="27"/>
                  </a:cubicBezTo>
                  <a:cubicBezTo>
                    <a:pt x="156" y="27"/>
                    <a:pt x="156" y="27"/>
                    <a:pt x="155" y="26"/>
                  </a:cubicBezTo>
                  <a:cubicBezTo>
                    <a:pt x="150" y="18"/>
                    <a:pt x="145" y="9"/>
                    <a:pt x="140" y="1"/>
                  </a:cubicBezTo>
                  <a:cubicBezTo>
                    <a:pt x="140" y="0"/>
                    <a:pt x="139" y="0"/>
                    <a:pt x="139" y="0"/>
                  </a:cubicBezTo>
                  <a:cubicBezTo>
                    <a:pt x="139" y="0"/>
                    <a:pt x="138" y="0"/>
                    <a:pt x="138" y="0"/>
                  </a:cubicBezTo>
                  <a:cubicBezTo>
                    <a:pt x="129" y="6"/>
                    <a:pt x="119" y="11"/>
                    <a:pt x="109" y="16"/>
                  </a:cubicBezTo>
                  <a:close/>
                  <a:moveTo>
                    <a:pt x="132" y="6"/>
                  </a:moveTo>
                  <a:cubicBezTo>
                    <a:pt x="134" y="10"/>
                    <a:pt x="136" y="14"/>
                    <a:pt x="139" y="18"/>
                  </a:cubicBezTo>
                  <a:cubicBezTo>
                    <a:pt x="140" y="18"/>
                    <a:pt x="142" y="17"/>
                    <a:pt x="141" y="16"/>
                  </a:cubicBezTo>
                  <a:cubicBezTo>
                    <a:pt x="138" y="13"/>
                    <a:pt x="136" y="9"/>
                    <a:pt x="134" y="5"/>
                  </a:cubicBezTo>
                  <a:cubicBezTo>
                    <a:pt x="135" y="4"/>
                    <a:pt x="137" y="3"/>
                    <a:pt x="139" y="2"/>
                  </a:cubicBezTo>
                  <a:cubicBezTo>
                    <a:pt x="143" y="10"/>
                    <a:pt x="148" y="18"/>
                    <a:pt x="153" y="26"/>
                  </a:cubicBezTo>
                  <a:cubicBezTo>
                    <a:pt x="142" y="33"/>
                    <a:pt x="131" y="39"/>
                    <a:pt x="120" y="46"/>
                  </a:cubicBezTo>
                  <a:cubicBezTo>
                    <a:pt x="108" y="52"/>
                    <a:pt x="96" y="58"/>
                    <a:pt x="84" y="64"/>
                  </a:cubicBezTo>
                  <a:cubicBezTo>
                    <a:pt x="72" y="70"/>
                    <a:pt x="61" y="77"/>
                    <a:pt x="50" y="83"/>
                  </a:cubicBezTo>
                  <a:cubicBezTo>
                    <a:pt x="39" y="90"/>
                    <a:pt x="27" y="96"/>
                    <a:pt x="15" y="103"/>
                  </a:cubicBezTo>
                  <a:cubicBezTo>
                    <a:pt x="15" y="103"/>
                    <a:pt x="15" y="103"/>
                    <a:pt x="15" y="103"/>
                  </a:cubicBezTo>
                  <a:cubicBezTo>
                    <a:pt x="11" y="94"/>
                    <a:pt x="7" y="86"/>
                    <a:pt x="3" y="78"/>
                  </a:cubicBezTo>
                  <a:cubicBezTo>
                    <a:pt x="4" y="77"/>
                    <a:pt x="4" y="77"/>
                    <a:pt x="5" y="76"/>
                  </a:cubicBezTo>
                  <a:cubicBezTo>
                    <a:pt x="5" y="76"/>
                    <a:pt x="5" y="76"/>
                    <a:pt x="5" y="77"/>
                  </a:cubicBezTo>
                  <a:cubicBezTo>
                    <a:pt x="7" y="79"/>
                    <a:pt x="8" y="83"/>
                    <a:pt x="10" y="86"/>
                  </a:cubicBezTo>
                  <a:cubicBezTo>
                    <a:pt x="11" y="87"/>
                    <a:pt x="13" y="85"/>
                    <a:pt x="12" y="84"/>
                  </a:cubicBezTo>
                  <a:cubicBezTo>
                    <a:pt x="10" y="82"/>
                    <a:pt x="9" y="78"/>
                    <a:pt x="7" y="76"/>
                  </a:cubicBezTo>
                  <a:cubicBezTo>
                    <a:pt x="7" y="75"/>
                    <a:pt x="7" y="75"/>
                    <a:pt x="7" y="75"/>
                  </a:cubicBezTo>
                  <a:cubicBezTo>
                    <a:pt x="7" y="75"/>
                    <a:pt x="8" y="75"/>
                    <a:pt x="8" y="74"/>
                  </a:cubicBezTo>
                  <a:cubicBezTo>
                    <a:pt x="9" y="74"/>
                    <a:pt x="10" y="74"/>
                    <a:pt x="10" y="73"/>
                  </a:cubicBezTo>
                  <a:cubicBezTo>
                    <a:pt x="10" y="73"/>
                    <a:pt x="10" y="74"/>
                    <a:pt x="10" y="74"/>
                  </a:cubicBezTo>
                  <a:cubicBezTo>
                    <a:pt x="12" y="78"/>
                    <a:pt x="15" y="82"/>
                    <a:pt x="18" y="85"/>
                  </a:cubicBezTo>
                  <a:cubicBezTo>
                    <a:pt x="18" y="87"/>
                    <a:pt x="20" y="85"/>
                    <a:pt x="19" y="84"/>
                  </a:cubicBezTo>
                  <a:cubicBezTo>
                    <a:pt x="16" y="81"/>
                    <a:pt x="14" y="77"/>
                    <a:pt x="12" y="73"/>
                  </a:cubicBezTo>
                  <a:cubicBezTo>
                    <a:pt x="12" y="73"/>
                    <a:pt x="12" y="72"/>
                    <a:pt x="12" y="72"/>
                  </a:cubicBezTo>
                  <a:cubicBezTo>
                    <a:pt x="13" y="72"/>
                    <a:pt x="14" y="71"/>
                    <a:pt x="16" y="70"/>
                  </a:cubicBezTo>
                  <a:cubicBezTo>
                    <a:pt x="17" y="74"/>
                    <a:pt x="18" y="78"/>
                    <a:pt x="21" y="80"/>
                  </a:cubicBezTo>
                  <a:cubicBezTo>
                    <a:pt x="22" y="81"/>
                    <a:pt x="23" y="80"/>
                    <a:pt x="22" y="79"/>
                  </a:cubicBezTo>
                  <a:cubicBezTo>
                    <a:pt x="20" y="76"/>
                    <a:pt x="19" y="72"/>
                    <a:pt x="18" y="69"/>
                  </a:cubicBezTo>
                  <a:cubicBezTo>
                    <a:pt x="19" y="68"/>
                    <a:pt x="20" y="68"/>
                    <a:pt x="21" y="67"/>
                  </a:cubicBezTo>
                  <a:cubicBezTo>
                    <a:pt x="21" y="67"/>
                    <a:pt x="21" y="67"/>
                    <a:pt x="22" y="66"/>
                  </a:cubicBezTo>
                  <a:cubicBezTo>
                    <a:pt x="23" y="71"/>
                    <a:pt x="26" y="75"/>
                    <a:pt x="28" y="79"/>
                  </a:cubicBezTo>
                  <a:cubicBezTo>
                    <a:pt x="29" y="80"/>
                    <a:pt x="31" y="79"/>
                    <a:pt x="30" y="78"/>
                  </a:cubicBezTo>
                  <a:cubicBezTo>
                    <a:pt x="28" y="74"/>
                    <a:pt x="25" y="70"/>
                    <a:pt x="24" y="65"/>
                  </a:cubicBezTo>
                  <a:cubicBezTo>
                    <a:pt x="26" y="64"/>
                    <a:pt x="28" y="63"/>
                    <a:pt x="31" y="61"/>
                  </a:cubicBezTo>
                  <a:cubicBezTo>
                    <a:pt x="31" y="62"/>
                    <a:pt x="31" y="62"/>
                    <a:pt x="31" y="62"/>
                  </a:cubicBezTo>
                  <a:cubicBezTo>
                    <a:pt x="33" y="66"/>
                    <a:pt x="36" y="70"/>
                    <a:pt x="37" y="74"/>
                  </a:cubicBezTo>
                  <a:cubicBezTo>
                    <a:pt x="38" y="75"/>
                    <a:pt x="40" y="74"/>
                    <a:pt x="39" y="73"/>
                  </a:cubicBezTo>
                  <a:cubicBezTo>
                    <a:pt x="37" y="69"/>
                    <a:pt x="35" y="65"/>
                    <a:pt x="33" y="61"/>
                  </a:cubicBezTo>
                  <a:cubicBezTo>
                    <a:pt x="33" y="61"/>
                    <a:pt x="32" y="61"/>
                    <a:pt x="32" y="61"/>
                  </a:cubicBezTo>
                  <a:cubicBezTo>
                    <a:pt x="34" y="60"/>
                    <a:pt x="35" y="59"/>
                    <a:pt x="37" y="58"/>
                  </a:cubicBezTo>
                  <a:cubicBezTo>
                    <a:pt x="37" y="58"/>
                    <a:pt x="37" y="58"/>
                    <a:pt x="37" y="58"/>
                  </a:cubicBezTo>
                  <a:cubicBezTo>
                    <a:pt x="39" y="61"/>
                    <a:pt x="40" y="65"/>
                    <a:pt x="42" y="68"/>
                  </a:cubicBezTo>
                  <a:cubicBezTo>
                    <a:pt x="43" y="69"/>
                    <a:pt x="44" y="68"/>
                    <a:pt x="44" y="67"/>
                  </a:cubicBezTo>
                  <a:cubicBezTo>
                    <a:pt x="41" y="64"/>
                    <a:pt x="41" y="60"/>
                    <a:pt x="39" y="57"/>
                  </a:cubicBezTo>
                  <a:cubicBezTo>
                    <a:pt x="39" y="57"/>
                    <a:pt x="39" y="57"/>
                    <a:pt x="39" y="57"/>
                  </a:cubicBezTo>
                  <a:cubicBezTo>
                    <a:pt x="39" y="57"/>
                    <a:pt x="40" y="56"/>
                    <a:pt x="41" y="56"/>
                  </a:cubicBezTo>
                  <a:cubicBezTo>
                    <a:pt x="41" y="56"/>
                    <a:pt x="41" y="56"/>
                    <a:pt x="41" y="56"/>
                  </a:cubicBezTo>
                  <a:cubicBezTo>
                    <a:pt x="44" y="61"/>
                    <a:pt x="46" y="65"/>
                    <a:pt x="49" y="69"/>
                  </a:cubicBezTo>
                  <a:cubicBezTo>
                    <a:pt x="50" y="70"/>
                    <a:pt x="51" y="69"/>
                    <a:pt x="51" y="68"/>
                  </a:cubicBezTo>
                  <a:cubicBezTo>
                    <a:pt x="48" y="64"/>
                    <a:pt x="45" y="59"/>
                    <a:pt x="43" y="55"/>
                  </a:cubicBezTo>
                  <a:cubicBezTo>
                    <a:pt x="43" y="55"/>
                    <a:pt x="43" y="55"/>
                    <a:pt x="43" y="55"/>
                  </a:cubicBezTo>
                  <a:cubicBezTo>
                    <a:pt x="45" y="54"/>
                    <a:pt x="46" y="53"/>
                    <a:pt x="48" y="52"/>
                  </a:cubicBezTo>
                  <a:cubicBezTo>
                    <a:pt x="50" y="56"/>
                    <a:pt x="51" y="60"/>
                    <a:pt x="54" y="63"/>
                  </a:cubicBezTo>
                  <a:cubicBezTo>
                    <a:pt x="55" y="65"/>
                    <a:pt x="57" y="63"/>
                    <a:pt x="56" y="62"/>
                  </a:cubicBezTo>
                  <a:cubicBezTo>
                    <a:pt x="53" y="59"/>
                    <a:pt x="52" y="55"/>
                    <a:pt x="50" y="51"/>
                  </a:cubicBezTo>
                  <a:cubicBezTo>
                    <a:pt x="51" y="50"/>
                    <a:pt x="51" y="50"/>
                    <a:pt x="52" y="50"/>
                  </a:cubicBezTo>
                  <a:cubicBezTo>
                    <a:pt x="52" y="50"/>
                    <a:pt x="52" y="50"/>
                    <a:pt x="52" y="50"/>
                  </a:cubicBezTo>
                  <a:cubicBezTo>
                    <a:pt x="54" y="52"/>
                    <a:pt x="55" y="54"/>
                    <a:pt x="56" y="56"/>
                  </a:cubicBezTo>
                  <a:cubicBezTo>
                    <a:pt x="57" y="59"/>
                    <a:pt x="59" y="61"/>
                    <a:pt x="60" y="63"/>
                  </a:cubicBezTo>
                  <a:cubicBezTo>
                    <a:pt x="61" y="64"/>
                    <a:pt x="62" y="63"/>
                    <a:pt x="62" y="62"/>
                  </a:cubicBezTo>
                  <a:cubicBezTo>
                    <a:pt x="60" y="60"/>
                    <a:pt x="59" y="58"/>
                    <a:pt x="58" y="55"/>
                  </a:cubicBezTo>
                  <a:cubicBezTo>
                    <a:pt x="56" y="53"/>
                    <a:pt x="55" y="51"/>
                    <a:pt x="54" y="49"/>
                  </a:cubicBezTo>
                  <a:cubicBezTo>
                    <a:pt x="54" y="49"/>
                    <a:pt x="54" y="49"/>
                    <a:pt x="54" y="49"/>
                  </a:cubicBezTo>
                  <a:cubicBezTo>
                    <a:pt x="55" y="48"/>
                    <a:pt x="56" y="47"/>
                    <a:pt x="58" y="47"/>
                  </a:cubicBezTo>
                  <a:cubicBezTo>
                    <a:pt x="60" y="50"/>
                    <a:pt x="61" y="54"/>
                    <a:pt x="63" y="57"/>
                  </a:cubicBezTo>
                  <a:cubicBezTo>
                    <a:pt x="64" y="58"/>
                    <a:pt x="66" y="57"/>
                    <a:pt x="65" y="56"/>
                  </a:cubicBezTo>
                  <a:cubicBezTo>
                    <a:pt x="63" y="53"/>
                    <a:pt x="61" y="49"/>
                    <a:pt x="60" y="46"/>
                  </a:cubicBezTo>
                  <a:cubicBezTo>
                    <a:pt x="61" y="45"/>
                    <a:pt x="62" y="44"/>
                    <a:pt x="63" y="44"/>
                  </a:cubicBezTo>
                  <a:cubicBezTo>
                    <a:pt x="64" y="46"/>
                    <a:pt x="65" y="48"/>
                    <a:pt x="66" y="50"/>
                  </a:cubicBezTo>
                  <a:cubicBezTo>
                    <a:pt x="66" y="52"/>
                    <a:pt x="68" y="54"/>
                    <a:pt x="69" y="56"/>
                  </a:cubicBezTo>
                  <a:cubicBezTo>
                    <a:pt x="70" y="58"/>
                    <a:pt x="72" y="57"/>
                    <a:pt x="71" y="55"/>
                  </a:cubicBezTo>
                  <a:cubicBezTo>
                    <a:pt x="70" y="53"/>
                    <a:pt x="69" y="52"/>
                    <a:pt x="68" y="50"/>
                  </a:cubicBezTo>
                  <a:cubicBezTo>
                    <a:pt x="67" y="47"/>
                    <a:pt x="66" y="45"/>
                    <a:pt x="65" y="43"/>
                  </a:cubicBezTo>
                  <a:cubicBezTo>
                    <a:pt x="67" y="42"/>
                    <a:pt x="69" y="40"/>
                    <a:pt x="71" y="39"/>
                  </a:cubicBezTo>
                  <a:cubicBezTo>
                    <a:pt x="71" y="39"/>
                    <a:pt x="71" y="40"/>
                    <a:pt x="71" y="40"/>
                  </a:cubicBezTo>
                  <a:cubicBezTo>
                    <a:pt x="73" y="44"/>
                    <a:pt x="75" y="47"/>
                    <a:pt x="76" y="51"/>
                  </a:cubicBezTo>
                  <a:cubicBezTo>
                    <a:pt x="76" y="52"/>
                    <a:pt x="78" y="52"/>
                    <a:pt x="78" y="51"/>
                  </a:cubicBezTo>
                  <a:cubicBezTo>
                    <a:pt x="77" y="47"/>
                    <a:pt x="75" y="43"/>
                    <a:pt x="73" y="39"/>
                  </a:cubicBezTo>
                  <a:cubicBezTo>
                    <a:pt x="73" y="39"/>
                    <a:pt x="73" y="39"/>
                    <a:pt x="73" y="39"/>
                  </a:cubicBezTo>
                  <a:cubicBezTo>
                    <a:pt x="74" y="38"/>
                    <a:pt x="75" y="37"/>
                    <a:pt x="76" y="36"/>
                  </a:cubicBezTo>
                  <a:cubicBezTo>
                    <a:pt x="76" y="37"/>
                    <a:pt x="76" y="37"/>
                    <a:pt x="77" y="37"/>
                  </a:cubicBezTo>
                  <a:cubicBezTo>
                    <a:pt x="79" y="41"/>
                    <a:pt x="81" y="46"/>
                    <a:pt x="83" y="51"/>
                  </a:cubicBezTo>
                  <a:cubicBezTo>
                    <a:pt x="84" y="52"/>
                    <a:pt x="85" y="51"/>
                    <a:pt x="85" y="50"/>
                  </a:cubicBezTo>
                  <a:cubicBezTo>
                    <a:pt x="83" y="45"/>
                    <a:pt x="81" y="40"/>
                    <a:pt x="78" y="36"/>
                  </a:cubicBezTo>
                  <a:cubicBezTo>
                    <a:pt x="78" y="36"/>
                    <a:pt x="78" y="36"/>
                    <a:pt x="78" y="36"/>
                  </a:cubicBezTo>
                  <a:cubicBezTo>
                    <a:pt x="79" y="35"/>
                    <a:pt x="80" y="34"/>
                    <a:pt x="81" y="34"/>
                  </a:cubicBezTo>
                  <a:cubicBezTo>
                    <a:pt x="81" y="34"/>
                    <a:pt x="81" y="34"/>
                    <a:pt x="81" y="34"/>
                  </a:cubicBezTo>
                  <a:cubicBezTo>
                    <a:pt x="83" y="38"/>
                    <a:pt x="85" y="42"/>
                    <a:pt x="88" y="45"/>
                  </a:cubicBezTo>
                  <a:cubicBezTo>
                    <a:pt x="89" y="46"/>
                    <a:pt x="90" y="44"/>
                    <a:pt x="89" y="43"/>
                  </a:cubicBezTo>
                  <a:cubicBezTo>
                    <a:pt x="86" y="40"/>
                    <a:pt x="85" y="36"/>
                    <a:pt x="83" y="33"/>
                  </a:cubicBezTo>
                  <a:cubicBezTo>
                    <a:pt x="83" y="33"/>
                    <a:pt x="83" y="33"/>
                    <a:pt x="83" y="33"/>
                  </a:cubicBezTo>
                  <a:cubicBezTo>
                    <a:pt x="85" y="32"/>
                    <a:pt x="86" y="31"/>
                    <a:pt x="88" y="30"/>
                  </a:cubicBezTo>
                  <a:cubicBezTo>
                    <a:pt x="88" y="30"/>
                    <a:pt x="88" y="30"/>
                    <a:pt x="88" y="30"/>
                  </a:cubicBezTo>
                  <a:cubicBezTo>
                    <a:pt x="90" y="34"/>
                    <a:pt x="92" y="39"/>
                    <a:pt x="94" y="43"/>
                  </a:cubicBezTo>
                  <a:cubicBezTo>
                    <a:pt x="94" y="44"/>
                    <a:pt x="96" y="44"/>
                    <a:pt x="96" y="42"/>
                  </a:cubicBezTo>
                  <a:cubicBezTo>
                    <a:pt x="94" y="38"/>
                    <a:pt x="92" y="34"/>
                    <a:pt x="90" y="29"/>
                  </a:cubicBezTo>
                  <a:cubicBezTo>
                    <a:pt x="90" y="29"/>
                    <a:pt x="90" y="29"/>
                    <a:pt x="90" y="29"/>
                  </a:cubicBezTo>
                  <a:cubicBezTo>
                    <a:pt x="91" y="29"/>
                    <a:pt x="92" y="28"/>
                    <a:pt x="93" y="28"/>
                  </a:cubicBezTo>
                  <a:cubicBezTo>
                    <a:pt x="93" y="28"/>
                    <a:pt x="93" y="28"/>
                    <a:pt x="93" y="28"/>
                  </a:cubicBezTo>
                  <a:cubicBezTo>
                    <a:pt x="95" y="32"/>
                    <a:pt x="97" y="35"/>
                    <a:pt x="99" y="39"/>
                  </a:cubicBezTo>
                  <a:cubicBezTo>
                    <a:pt x="99" y="40"/>
                    <a:pt x="101" y="39"/>
                    <a:pt x="100" y="38"/>
                  </a:cubicBezTo>
                  <a:cubicBezTo>
                    <a:pt x="98" y="34"/>
                    <a:pt x="97" y="31"/>
                    <a:pt x="95" y="27"/>
                  </a:cubicBezTo>
                  <a:cubicBezTo>
                    <a:pt x="95" y="27"/>
                    <a:pt x="95" y="27"/>
                    <a:pt x="95" y="27"/>
                  </a:cubicBezTo>
                  <a:cubicBezTo>
                    <a:pt x="96" y="26"/>
                    <a:pt x="98" y="25"/>
                    <a:pt x="99" y="24"/>
                  </a:cubicBezTo>
                  <a:cubicBezTo>
                    <a:pt x="99" y="24"/>
                    <a:pt x="99" y="24"/>
                    <a:pt x="99" y="24"/>
                  </a:cubicBezTo>
                  <a:cubicBezTo>
                    <a:pt x="101" y="28"/>
                    <a:pt x="103" y="32"/>
                    <a:pt x="105" y="35"/>
                  </a:cubicBezTo>
                  <a:cubicBezTo>
                    <a:pt x="106" y="37"/>
                    <a:pt x="108" y="36"/>
                    <a:pt x="107" y="34"/>
                  </a:cubicBezTo>
                  <a:cubicBezTo>
                    <a:pt x="105" y="31"/>
                    <a:pt x="103" y="28"/>
                    <a:pt x="102" y="24"/>
                  </a:cubicBezTo>
                  <a:cubicBezTo>
                    <a:pt x="101" y="24"/>
                    <a:pt x="101" y="23"/>
                    <a:pt x="101" y="23"/>
                  </a:cubicBezTo>
                  <a:cubicBezTo>
                    <a:pt x="102" y="23"/>
                    <a:pt x="103" y="22"/>
                    <a:pt x="104" y="22"/>
                  </a:cubicBezTo>
                  <a:cubicBezTo>
                    <a:pt x="104" y="21"/>
                    <a:pt x="105" y="21"/>
                    <a:pt x="105" y="21"/>
                  </a:cubicBezTo>
                  <a:cubicBezTo>
                    <a:pt x="108" y="25"/>
                    <a:pt x="110" y="30"/>
                    <a:pt x="112" y="35"/>
                  </a:cubicBezTo>
                  <a:cubicBezTo>
                    <a:pt x="113" y="36"/>
                    <a:pt x="115" y="35"/>
                    <a:pt x="114" y="34"/>
                  </a:cubicBezTo>
                  <a:cubicBezTo>
                    <a:pt x="111" y="29"/>
                    <a:pt x="110" y="24"/>
                    <a:pt x="107" y="20"/>
                  </a:cubicBezTo>
                  <a:cubicBezTo>
                    <a:pt x="109" y="19"/>
                    <a:pt x="110" y="18"/>
                    <a:pt x="112" y="17"/>
                  </a:cubicBezTo>
                  <a:cubicBezTo>
                    <a:pt x="114" y="21"/>
                    <a:pt x="115" y="26"/>
                    <a:pt x="118" y="29"/>
                  </a:cubicBezTo>
                  <a:cubicBezTo>
                    <a:pt x="119" y="29"/>
                    <a:pt x="121" y="28"/>
                    <a:pt x="120" y="27"/>
                  </a:cubicBezTo>
                  <a:cubicBezTo>
                    <a:pt x="117" y="24"/>
                    <a:pt x="116" y="20"/>
                    <a:pt x="114" y="16"/>
                  </a:cubicBezTo>
                  <a:cubicBezTo>
                    <a:pt x="116" y="15"/>
                    <a:pt x="117" y="14"/>
                    <a:pt x="119" y="13"/>
                  </a:cubicBezTo>
                  <a:cubicBezTo>
                    <a:pt x="119" y="13"/>
                    <a:pt x="119" y="13"/>
                    <a:pt x="119" y="13"/>
                  </a:cubicBezTo>
                  <a:cubicBezTo>
                    <a:pt x="122" y="17"/>
                    <a:pt x="124" y="21"/>
                    <a:pt x="125" y="25"/>
                  </a:cubicBezTo>
                  <a:cubicBezTo>
                    <a:pt x="125" y="26"/>
                    <a:pt x="127" y="25"/>
                    <a:pt x="127" y="24"/>
                  </a:cubicBezTo>
                  <a:cubicBezTo>
                    <a:pt x="126" y="20"/>
                    <a:pt x="124" y="16"/>
                    <a:pt x="121" y="12"/>
                  </a:cubicBezTo>
                  <a:cubicBezTo>
                    <a:pt x="122" y="12"/>
                    <a:pt x="124" y="11"/>
                    <a:pt x="125" y="10"/>
                  </a:cubicBezTo>
                  <a:cubicBezTo>
                    <a:pt x="127" y="13"/>
                    <a:pt x="129" y="17"/>
                    <a:pt x="131" y="20"/>
                  </a:cubicBezTo>
                  <a:cubicBezTo>
                    <a:pt x="132" y="21"/>
                    <a:pt x="134" y="20"/>
                    <a:pt x="133" y="19"/>
                  </a:cubicBezTo>
                  <a:cubicBezTo>
                    <a:pt x="131" y="16"/>
                    <a:pt x="129" y="12"/>
                    <a:pt x="127" y="9"/>
                  </a:cubicBezTo>
                  <a:cubicBezTo>
                    <a:pt x="129" y="8"/>
                    <a:pt x="130" y="7"/>
                    <a:pt x="132" y="6"/>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44"/>
            <p:cNvSpPr/>
            <p:nvPr/>
          </p:nvSpPr>
          <p:spPr bwMode="auto">
            <a:xfrm>
              <a:off x="336796" y="5412809"/>
              <a:ext cx="33338" cy="60325"/>
            </a:xfrm>
            <a:custGeom>
              <a:avLst/>
              <a:gdLst>
                <a:gd name="T0" fmla="*/ 1 w 8"/>
                <a:gd name="T1" fmla="*/ 3 h 14"/>
                <a:gd name="T2" fmla="*/ 6 w 8"/>
                <a:gd name="T3" fmla="*/ 12 h 14"/>
                <a:gd name="T4" fmla="*/ 8 w 8"/>
                <a:gd name="T5" fmla="*/ 11 h 14"/>
                <a:gd name="T6" fmla="*/ 3 w 8"/>
                <a:gd name="T7" fmla="*/ 2 h 14"/>
                <a:gd name="T8" fmla="*/ 1 w 8"/>
                <a:gd name="T9" fmla="*/ 3 h 14"/>
              </a:gdLst>
              <a:ahLst/>
              <a:cxnLst>
                <a:cxn ang="0">
                  <a:pos x="T0" y="T1"/>
                </a:cxn>
                <a:cxn ang="0">
                  <a:pos x="T2" y="T3"/>
                </a:cxn>
                <a:cxn ang="0">
                  <a:pos x="T4" y="T5"/>
                </a:cxn>
                <a:cxn ang="0">
                  <a:pos x="T6" y="T7"/>
                </a:cxn>
                <a:cxn ang="0">
                  <a:pos x="T8" y="T9"/>
                </a:cxn>
              </a:cxnLst>
              <a:rect l="0" t="0" r="r" b="b"/>
              <a:pathLst>
                <a:path w="8" h="14">
                  <a:moveTo>
                    <a:pt x="1" y="3"/>
                  </a:moveTo>
                  <a:cubicBezTo>
                    <a:pt x="3" y="6"/>
                    <a:pt x="4" y="9"/>
                    <a:pt x="6" y="12"/>
                  </a:cubicBezTo>
                  <a:cubicBezTo>
                    <a:pt x="7" y="14"/>
                    <a:pt x="8" y="13"/>
                    <a:pt x="8" y="11"/>
                  </a:cubicBezTo>
                  <a:cubicBezTo>
                    <a:pt x="6" y="8"/>
                    <a:pt x="5" y="5"/>
                    <a:pt x="3" y="2"/>
                  </a:cubicBezTo>
                  <a:cubicBezTo>
                    <a:pt x="2" y="0"/>
                    <a:pt x="0" y="1"/>
                    <a:pt x="1" y="3"/>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45"/>
            <p:cNvSpPr>
              <a:spLocks noEditPoints="1"/>
            </p:cNvSpPr>
            <p:nvPr/>
          </p:nvSpPr>
          <p:spPr bwMode="auto">
            <a:xfrm>
              <a:off x="6499471" y="6143060"/>
              <a:ext cx="411163" cy="279400"/>
            </a:xfrm>
            <a:custGeom>
              <a:avLst/>
              <a:gdLst>
                <a:gd name="T0" fmla="*/ 49 w 97"/>
                <a:gd name="T1" fmla="*/ 66 h 66"/>
                <a:gd name="T2" fmla="*/ 96 w 97"/>
                <a:gd name="T3" fmla="*/ 66 h 66"/>
                <a:gd name="T4" fmla="*/ 96 w 97"/>
                <a:gd name="T5" fmla="*/ 66 h 66"/>
                <a:gd name="T6" fmla="*/ 96 w 97"/>
                <a:gd name="T7" fmla="*/ 37 h 66"/>
                <a:gd name="T8" fmla="*/ 96 w 97"/>
                <a:gd name="T9" fmla="*/ 2 h 66"/>
                <a:gd name="T10" fmla="*/ 72 w 97"/>
                <a:gd name="T11" fmla="*/ 2 h 66"/>
                <a:gd name="T12" fmla="*/ 24 w 97"/>
                <a:gd name="T13" fmla="*/ 0 h 66"/>
                <a:gd name="T14" fmla="*/ 0 w 97"/>
                <a:gd name="T15" fmla="*/ 1 h 66"/>
                <a:gd name="T16" fmla="*/ 0 w 97"/>
                <a:gd name="T17" fmla="*/ 10 h 66"/>
                <a:gd name="T18" fmla="*/ 3 w 97"/>
                <a:gd name="T19" fmla="*/ 63 h 66"/>
                <a:gd name="T20" fmla="*/ 5 w 97"/>
                <a:gd name="T21" fmla="*/ 64 h 66"/>
                <a:gd name="T22" fmla="*/ 27 w 97"/>
                <a:gd name="T23" fmla="*/ 63 h 66"/>
                <a:gd name="T24" fmla="*/ 21 w 97"/>
                <a:gd name="T25" fmla="*/ 52 h 66"/>
                <a:gd name="T26" fmla="*/ 39 w 97"/>
                <a:gd name="T27" fmla="*/ 34 h 66"/>
                <a:gd name="T28" fmla="*/ 50 w 97"/>
                <a:gd name="T29" fmla="*/ 42 h 66"/>
                <a:gd name="T30" fmla="*/ 58 w 97"/>
                <a:gd name="T31" fmla="*/ 35 h 66"/>
                <a:gd name="T32" fmla="*/ 93 w 97"/>
                <a:gd name="T33" fmla="*/ 64 h 66"/>
                <a:gd name="T34" fmla="*/ 27 w 97"/>
                <a:gd name="T35" fmla="*/ 63 h 66"/>
                <a:gd name="T36" fmla="*/ 94 w 97"/>
                <a:gd name="T37" fmla="*/ 37 h 66"/>
                <a:gd name="T38" fmla="*/ 63 w 97"/>
                <a:gd name="T39" fmla="*/ 31 h 66"/>
                <a:gd name="T40" fmla="*/ 94 w 97"/>
                <a:gd name="T41" fmla="*/ 5 h 66"/>
                <a:gd name="T42" fmla="*/ 22 w 97"/>
                <a:gd name="T43" fmla="*/ 2 h 66"/>
                <a:gd name="T44" fmla="*/ 73 w 97"/>
                <a:gd name="T45" fmla="*/ 4 h 66"/>
                <a:gd name="T46" fmla="*/ 70 w 97"/>
                <a:gd name="T47" fmla="*/ 22 h 66"/>
                <a:gd name="T48" fmla="*/ 50 w 97"/>
                <a:gd name="T49" fmla="*/ 40 h 66"/>
                <a:gd name="T50" fmla="*/ 23 w 97"/>
                <a:gd name="T51" fmla="*/ 17 h 66"/>
                <a:gd name="T52" fmla="*/ 22 w 97"/>
                <a:gd name="T53" fmla="*/ 2 h 66"/>
                <a:gd name="T54" fmla="*/ 2 w 97"/>
                <a:gd name="T55" fmla="*/ 12 h 66"/>
                <a:gd name="T56" fmla="*/ 22 w 97"/>
                <a:gd name="T57" fmla="*/ 19 h 66"/>
                <a:gd name="T58" fmla="*/ 38 w 97"/>
                <a:gd name="T59" fmla="*/ 33 h 66"/>
                <a:gd name="T60" fmla="*/ 6 w 97"/>
                <a:gd name="T61" fmla="*/ 62 h 66"/>
                <a:gd name="T62" fmla="*/ 3 w 97"/>
                <a:gd name="T63" fmla="*/ 2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7" h="66">
                  <a:moveTo>
                    <a:pt x="26" y="65"/>
                  </a:moveTo>
                  <a:cubicBezTo>
                    <a:pt x="33" y="65"/>
                    <a:pt x="41" y="66"/>
                    <a:pt x="49" y="66"/>
                  </a:cubicBezTo>
                  <a:cubicBezTo>
                    <a:pt x="64" y="66"/>
                    <a:pt x="79" y="66"/>
                    <a:pt x="95" y="66"/>
                  </a:cubicBezTo>
                  <a:cubicBezTo>
                    <a:pt x="95" y="66"/>
                    <a:pt x="95" y="66"/>
                    <a:pt x="96" y="66"/>
                  </a:cubicBezTo>
                  <a:cubicBezTo>
                    <a:pt x="96" y="66"/>
                    <a:pt x="96" y="66"/>
                    <a:pt x="96" y="66"/>
                  </a:cubicBezTo>
                  <a:cubicBezTo>
                    <a:pt x="96" y="66"/>
                    <a:pt x="96" y="66"/>
                    <a:pt x="96" y="66"/>
                  </a:cubicBezTo>
                  <a:cubicBezTo>
                    <a:pt x="96" y="66"/>
                    <a:pt x="96" y="66"/>
                    <a:pt x="96" y="65"/>
                  </a:cubicBezTo>
                  <a:cubicBezTo>
                    <a:pt x="96" y="56"/>
                    <a:pt x="95" y="46"/>
                    <a:pt x="96" y="37"/>
                  </a:cubicBezTo>
                  <a:cubicBezTo>
                    <a:pt x="96" y="31"/>
                    <a:pt x="96" y="24"/>
                    <a:pt x="96" y="18"/>
                  </a:cubicBezTo>
                  <a:cubicBezTo>
                    <a:pt x="96" y="13"/>
                    <a:pt x="97" y="8"/>
                    <a:pt x="96" y="2"/>
                  </a:cubicBezTo>
                  <a:cubicBezTo>
                    <a:pt x="96" y="2"/>
                    <a:pt x="95" y="1"/>
                    <a:pt x="95" y="1"/>
                  </a:cubicBezTo>
                  <a:cubicBezTo>
                    <a:pt x="87" y="2"/>
                    <a:pt x="80" y="2"/>
                    <a:pt x="72" y="2"/>
                  </a:cubicBezTo>
                  <a:cubicBezTo>
                    <a:pt x="64" y="1"/>
                    <a:pt x="56" y="1"/>
                    <a:pt x="48" y="1"/>
                  </a:cubicBezTo>
                  <a:cubicBezTo>
                    <a:pt x="40" y="1"/>
                    <a:pt x="32" y="1"/>
                    <a:pt x="24" y="0"/>
                  </a:cubicBezTo>
                  <a:cubicBezTo>
                    <a:pt x="16" y="0"/>
                    <a:pt x="9" y="1"/>
                    <a:pt x="1" y="1"/>
                  </a:cubicBezTo>
                  <a:cubicBezTo>
                    <a:pt x="1" y="0"/>
                    <a:pt x="1" y="1"/>
                    <a:pt x="0" y="1"/>
                  </a:cubicBezTo>
                  <a:cubicBezTo>
                    <a:pt x="0" y="1"/>
                    <a:pt x="0" y="1"/>
                    <a:pt x="0" y="1"/>
                  </a:cubicBezTo>
                  <a:cubicBezTo>
                    <a:pt x="0" y="4"/>
                    <a:pt x="0" y="7"/>
                    <a:pt x="0" y="10"/>
                  </a:cubicBezTo>
                  <a:cubicBezTo>
                    <a:pt x="0" y="15"/>
                    <a:pt x="0" y="20"/>
                    <a:pt x="1" y="25"/>
                  </a:cubicBezTo>
                  <a:cubicBezTo>
                    <a:pt x="1" y="38"/>
                    <a:pt x="2" y="50"/>
                    <a:pt x="3" y="63"/>
                  </a:cubicBezTo>
                  <a:cubicBezTo>
                    <a:pt x="3" y="63"/>
                    <a:pt x="4" y="64"/>
                    <a:pt x="5" y="64"/>
                  </a:cubicBezTo>
                  <a:cubicBezTo>
                    <a:pt x="5" y="64"/>
                    <a:pt x="5" y="64"/>
                    <a:pt x="5" y="64"/>
                  </a:cubicBezTo>
                  <a:cubicBezTo>
                    <a:pt x="12" y="65"/>
                    <a:pt x="19" y="65"/>
                    <a:pt x="26" y="65"/>
                  </a:cubicBezTo>
                  <a:close/>
                  <a:moveTo>
                    <a:pt x="27" y="63"/>
                  </a:moveTo>
                  <a:cubicBezTo>
                    <a:pt x="21" y="63"/>
                    <a:pt x="15" y="63"/>
                    <a:pt x="8" y="62"/>
                  </a:cubicBezTo>
                  <a:cubicBezTo>
                    <a:pt x="12" y="58"/>
                    <a:pt x="17" y="55"/>
                    <a:pt x="21" y="52"/>
                  </a:cubicBezTo>
                  <a:cubicBezTo>
                    <a:pt x="27" y="47"/>
                    <a:pt x="34" y="41"/>
                    <a:pt x="39" y="34"/>
                  </a:cubicBezTo>
                  <a:cubicBezTo>
                    <a:pt x="39" y="34"/>
                    <a:pt x="39" y="34"/>
                    <a:pt x="39" y="34"/>
                  </a:cubicBezTo>
                  <a:cubicBezTo>
                    <a:pt x="42" y="37"/>
                    <a:pt x="45" y="40"/>
                    <a:pt x="49" y="42"/>
                  </a:cubicBezTo>
                  <a:cubicBezTo>
                    <a:pt x="49" y="43"/>
                    <a:pt x="50" y="42"/>
                    <a:pt x="50" y="42"/>
                  </a:cubicBezTo>
                  <a:cubicBezTo>
                    <a:pt x="51" y="42"/>
                    <a:pt x="51" y="42"/>
                    <a:pt x="51" y="41"/>
                  </a:cubicBezTo>
                  <a:cubicBezTo>
                    <a:pt x="53" y="39"/>
                    <a:pt x="56" y="37"/>
                    <a:pt x="58" y="35"/>
                  </a:cubicBezTo>
                  <a:cubicBezTo>
                    <a:pt x="59" y="34"/>
                    <a:pt x="60" y="33"/>
                    <a:pt x="62" y="32"/>
                  </a:cubicBezTo>
                  <a:cubicBezTo>
                    <a:pt x="73" y="41"/>
                    <a:pt x="83" y="53"/>
                    <a:pt x="93" y="64"/>
                  </a:cubicBezTo>
                  <a:cubicBezTo>
                    <a:pt x="79" y="64"/>
                    <a:pt x="64" y="64"/>
                    <a:pt x="50" y="64"/>
                  </a:cubicBezTo>
                  <a:cubicBezTo>
                    <a:pt x="42" y="63"/>
                    <a:pt x="35" y="63"/>
                    <a:pt x="27" y="63"/>
                  </a:cubicBezTo>
                  <a:close/>
                  <a:moveTo>
                    <a:pt x="94" y="20"/>
                  </a:moveTo>
                  <a:cubicBezTo>
                    <a:pt x="94" y="25"/>
                    <a:pt x="94" y="31"/>
                    <a:pt x="94" y="37"/>
                  </a:cubicBezTo>
                  <a:cubicBezTo>
                    <a:pt x="93" y="45"/>
                    <a:pt x="94" y="53"/>
                    <a:pt x="94" y="62"/>
                  </a:cubicBezTo>
                  <a:cubicBezTo>
                    <a:pt x="84" y="51"/>
                    <a:pt x="74" y="40"/>
                    <a:pt x="63" y="31"/>
                  </a:cubicBezTo>
                  <a:cubicBezTo>
                    <a:pt x="66" y="29"/>
                    <a:pt x="69" y="26"/>
                    <a:pt x="71" y="24"/>
                  </a:cubicBezTo>
                  <a:cubicBezTo>
                    <a:pt x="79" y="18"/>
                    <a:pt x="87" y="12"/>
                    <a:pt x="94" y="5"/>
                  </a:cubicBezTo>
                  <a:cubicBezTo>
                    <a:pt x="95" y="10"/>
                    <a:pt x="94" y="15"/>
                    <a:pt x="94" y="20"/>
                  </a:cubicBezTo>
                  <a:close/>
                  <a:moveTo>
                    <a:pt x="22" y="2"/>
                  </a:moveTo>
                  <a:cubicBezTo>
                    <a:pt x="31" y="3"/>
                    <a:pt x="39" y="3"/>
                    <a:pt x="48" y="3"/>
                  </a:cubicBezTo>
                  <a:cubicBezTo>
                    <a:pt x="56" y="4"/>
                    <a:pt x="65" y="4"/>
                    <a:pt x="73" y="4"/>
                  </a:cubicBezTo>
                  <a:cubicBezTo>
                    <a:pt x="80" y="4"/>
                    <a:pt x="87" y="4"/>
                    <a:pt x="94" y="3"/>
                  </a:cubicBezTo>
                  <a:cubicBezTo>
                    <a:pt x="86" y="9"/>
                    <a:pt x="78" y="16"/>
                    <a:pt x="70" y="22"/>
                  </a:cubicBezTo>
                  <a:cubicBezTo>
                    <a:pt x="66" y="26"/>
                    <a:pt x="61" y="29"/>
                    <a:pt x="57" y="33"/>
                  </a:cubicBezTo>
                  <a:cubicBezTo>
                    <a:pt x="55" y="35"/>
                    <a:pt x="52" y="37"/>
                    <a:pt x="50" y="40"/>
                  </a:cubicBezTo>
                  <a:cubicBezTo>
                    <a:pt x="50" y="40"/>
                    <a:pt x="50" y="40"/>
                    <a:pt x="50" y="40"/>
                  </a:cubicBezTo>
                  <a:cubicBezTo>
                    <a:pt x="41" y="33"/>
                    <a:pt x="32" y="25"/>
                    <a:pt x="23" y="17"/>
                  </a:cubicBezTo>
                  <a:cubicBezTo>
                    <a:pt x="17" y="13"/>
                    <a:pt x="11" y="8"/>
                    <a:pt x="5" y="3"/>
                  </a:cubicBezTo>
                  <a:cubicBezTo>
                    <a:pt x="11" y="3"/>
                    <a:pt x="17" y="2"/>
                    <a:pt x="22" y="2"/>
                  </a:cubicBezTo>
                  <a:close/>
                  <a:moveTo>
                    <a:pt x="3" y="26"/>
                  </a:moveTo>
                  <a:cubicBezTo>
                    <a:pt x="3" y="21"/>
                    <a:pt x="2" y="16"/>
                    <a:pt x="2" y="12"/>
                  </a:cubicBezTo>
                  <a:cubicBezTo>
                    <a:pt x="2" y="9"/>
                    <a:pt x="2" y="6"/>
                    <a:pt x="2" y="3"/>
                  </a:cubicBezTo>
                  <a:cubicBezTo>
                    <a:pt x="9" y="8"/>
                    <a:pt x="15" y="14"/>
                    <a:pt x="22" y="19"/>
                  </a:cubicBezTo>
                  <a:cubicBezTo>
                    <a:pt x="27" y="23"/>
                    <a:pt x="33" y="28"/>
                    <a:pt x="38" y="33"/>
                  </a:cubicBezTo>
                  <a:cubicBezTo>
                    <a:pt x="38" y="33"/>
                    <a:pt x="38" y="33"/>
                    <a:pt x="38" y="33"/>
                  </a:cubicBezTo>
                  <a:cubicBezTo>
                    <a:pt x="33" y="39"/>
                    <a:pt x="26" y="45"/>
                    <a:pt x="20" y="50"/>
                  </a:cubicBezTo>
                  <a:cubicBezTo>
                    <a:pt x="15" y="54"/>
                    <a:pt x="10" y="57"/>
                    <a:pt x="6" y="62"/>
                  </a:cubicBezTo>
                  <a:cubicBezTo>
                    <a:pt x="6" y="62"/>
                    <a:pt x="5" y="62"/>
                    <a:pt x="5" y="62"/>
                  </a:cubicBezTo>
                  <a:cubicBezTo>
                    <a:pt x="4" y="50"/>
                    <a:pt x="3" y="38"/>
                    <a:pt x="3" y="26"/>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246"/>
            <p:cNvSpPr>
              <a:spLocks noEditPoints="1"/>
            </p:cNvSpPr>
            <p:nvPr/>
          </p:nvSpPr>
          <p:spPr bwMode="auto">
            <a:xfrm>
              <a:off x="2849808" y="5036572"/>
              <a:ext cx="538163" cy="258763"/>
            </a:xfrm>
            <a:custGeom>
              <a:avLst/>
              <a:gdLst>
                <a:gd name="T0" fmla="*/ 125 w 127"/>
                <a:gd name="T1" fmla="*/ 4 h 61"/>
                <a:gd name="T2" fmla="*/ 94 w 127"/>
                <a:gd name="T3" fmla="*/ 19 h 61"/>
                <a:gd name="T4" fmla="*/ 46 w 127"/>
                <a:gd name="T5" fmla="*/ 55 h 61"/>
                <a:gd name="T6" fmla="*/ 24 w 127"/>
                <a:gd name="T7" fmla="*/ 51 h 61"/>
                <a:gd name="T8" fmla="*/ 21 w 127"/>
                <a:gd name="T9" fmla="*/ 46 h 61"/>
                <a:gd name="T10" fmla="*/ 29 w 127"/>
                <a:gd name="T11" fmla="*/ 48 h 61"/>
                <a:gd name="T12" fmla="*/ 25 w 127"/>
                <a:gd name="T13" fmla="*/ 44 h 61"/>
                <a:gd name="T14" fmla="*/ 28 w 127"/>
                <a:gd name="T15" fmla="*/ 43 h 61"/>
                <a:gd name="T16" fmla="*/ 43 w 127"/>
                <a:gd name="T17" fmla="*/ 49 h 61"/>
                <a:gd name="T18" fmla="*/ 46 w 127"/>
                <a:gd name="T19" fmla="*/ 48 h 61"/>
                <a:gd name="T20" fmla="*/ 36 w 127"/>
                <a:gd name="T21" fmla="*/ 40 h 61"/>
                <a:gd name="T22" fmla="*/ 55 w 127"/>
                <a:gd name="T23" fmla="*/ 46 h 61"/>
                <a:gd name="T24" fmla="*/ 58 w 127"/>
                <a:gd name="T25" fmla="*/ 45 h 61"/>
                <a:gd name="T26" fmla="*/ 62 w 127"/>
                <a:gd name="T27" fmla="*/ 45 h 61"/>
                <a:gd name="T28" fmla="*/ 65 w 127"/>
                <a:gd name="T29" fmla="*/ 42 h 61"/>
                <a:gd name="T30" fmla="*/ 56 w 127"/>
                <a:gd name="T31" fmla="*/ 33 h 61"/>
                <a:gd name="T32" fmla="*/ 60 w 127"/>
                <a:gd name="T33" fmla="*/ 32 h 61"/>
                <a:gd name="T34" fmla="*/ 78 w 127"/>
                <a:gd name="T35" fmla="*/ 36 h 61"/>
                <a:gd name="T36" fmla="*/ 70 w 127"/>
                <a:gd name="T37" fmla="*/ 29 h 61"/>
                <a:gd name="T38" fmla="*/ 83 w 127"/>
                <a:gd name="T39" fmla="*/ 32 h 61"/>
                <a:gd name="T40" fmla="*/ 88 w 127"/>
                <a:gd name="T41" fmla="*/ 30 h 61"/>
                <a:gd name="T42" fmla="*/ 90 w 127"/>
                <a:gd name="T43" fmla="*/ 28 h 61"/>
                <a:gd name="T44" fmla="*/ 91 w 127"/>
                <a:gd name="T45" fmla="*/ 25 h 61"/>
                <a:gd name="T46" fmla="*/ 4 w 127"/>
                <a:gd name="T47" fmla="*/ 53 h 61"/>
                <a:gd name="T48" fmla="*/ 9 w 127"/>
                <a:gd name="T49" fmla="*/ 57 h 61"/>
                <a:gd name="T50" fmla="*/ 5 w 127"/>
                <a:gd name="T51" fmla="*/ 52 h 61"/>
                <a:gd name="T52" fmla="*/ 8 w 127"/>
                <a:gd name="T53" fmla="*/ 51 h 61"/>
                <a:gd name="T54" fmla="*/ 11 w 127"/>
                <a:gd name="T55" fmla="*/ 50 h 61"/>
                <a:gd name="T56" fmla="*/ 17 w 127"/>
                <a:gd name="T57" fmla="*/ 52 h 61"/>
                <a:gd name="T58" fmla="*/ 15 w 127"/>
                <a:gd name="T59" fmla="*/ 49 h 61"/>
                <a:gd name="T60" fmla="*/ 15 w 127"/>
                <a:gd name="T61" fmla="*/ 56 h 61"/>
                <a:gd name="T62" fmla="*/ 30 w 127"/>
                <a:gd name="T63" fmla="*/ 51 h 61"/>
                <a:gd name="T64" fmla="*/ 80 w 127"/>
                <a:gd name="T65" fmla="*/ 25 h 61"/>
                <a:gd name="T66" fmla="*/ 92 w 127"/>
                <a:gd name="T67" fmla="*/ 24 h 61"/>
                <a:gd name="T68" fmla="*/ 88 w 127"/>
                <a:gd name="T69" fmla="*/ 25 h 61"/>
                <a:gd name="T70" fmla="*/ 85 w 127"/>
                <a:gd name="T71" fmla="*/ 25 h 61"/>
                <a:gd name="T72" fmla="*/ 113 w 127"/>
                <a:gd name="T73" fmla="*/ 15 h 61"/>
                <a:gd name="T74" fmla="*/ 121 w 127"/>
                <a:gd name="T75" fmla="*/ 5 h 61"/>
                <a:gd name="T76" fmla="*/ 106 w 127"/>
                <a:gd name="T77" fmla="*/ 21 h 61"/>
                <a:gd name="T78" fmla="*/ 117 w 127"/>
                <a:gd name="T79" fmla="*/ 5 h 61"/>
                <a:gd name="T80" fmla="*/ 93 w 127"/>
                <a:gd name="T81" fmla="*/ 22 h 61"/>
                <a:gd name="T82" fmla="*/ 120 w 127"/>
                <a:gd name="T83" fmla="*/ 15 h 61"/>
                <a:gd name="T84" fmla="*/ 16 w 127"/>
                <a:gd name="T85" fmla="*/ 42 h 61"/>
                <a:gd name="T86" fmla="*/ 75 w 127"/>
                <a:gd name="T87" fmla="*/ 27 h 61"/>
                <a:gd name="T88" fmla="*/ 69 w 127"/>
                <a:gd name="T89" fmla="*/ 28 h 61"/>
                <a:gd name="T90" fmla="*/ 73 w 127"/>
                <a:gd name="T91" fmla="*/ 34 h 61"/>
                <a:gd name="T92" fmla="*/ 58 w 127"/>
                <a:gd name="T93" fmla="*/ 31 h 61"/>
                <a:gd name="T94" fmla="*/ 55 w 127"/>
                <a:gd name="T95" fmla="*/ 33 h 61"/>
                <a:gd name="T96" fmla="*/ 63 w 127"/>
                <a:gd name="T97" fmla="*/ 41 h 61"/>
                <a:gd name="T98" fmla="*/ 44 w 127"/>
                <a:gd name="T99" fmla="*/ 36 h 61"/>
                <a:gd name="T100" fmla="*/ 36 w 127"/>
                <a:gd name="T101" fmla="*/ 36 h 61"/>
                <a:gd name="T102" fmla="*/ 32 w 127"/>
                <a:gd name="T103" fmla="*/ 38 h 61"/>
                <a:gd name="T104" fmla="*/ 27 w 127"/>
                <a:gd name="T105" fmla="*/ 42 h 61"/>
                <a:gd name="T106" fmla="*/ 19 w 127"/>
                <a:gd name="T107" fmla="*/ 43 h 61"/>
                <a:gd name="T108" fmla="*/ 16 w 127"/>
                <a:gd name="T109" fmla="*/ 46 h 61"/>
                <a:gd name="T110" fmla="*/ 11 w 127"/>
                <a:gd name="T111" fmla="*/ 50 h 61"/>
                <a:gd name="T112" fmla="*/ 5 w 127"/>
                <a:gd name="T113" fmla="*/ 50 h 61"/>
                <a:gd name="T114" fmla="*/ 3 w 127"/>
                <a:gd name="T115" fmla="*/ 5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7" h="61">
                  <a:moveTo>
                    <a:pt x="94" y="30"/>
                  </a:moveTo>
                  <a:cubicBezTo>
                    <a:pt x="96" y="28"/>
                    <a:pt x="98" y="26"/>
                    <a:pt x="99" y="25"/>
                  </a:cubicBezTo>
                  <a:cubicBezTo>
                    <a:pt x="107" y="26"/>
                    <a:pt x="114" y="27"/>
                    <a:pt x="120" y="21"/>
                  </a:cubicBezTo>
                  <a:cubicBezTo>
                    <a:pt x="125" y="17"/>
                    <a:pt x="122" y="10"/>
                    <a:pt x="125" y="4"/>
                  </a:cubicBezTo>
                  <a:cubicBezTo>
                    <a:pt x="125" y="4"/>
                    <a:pt x="125" y="4"/>
                    <a:pt x="125" y="4"/>
                  </a:cubicBezTo>
                  <a:cubicBezTo>
                    <a:pt x="125" y="4"/>
                    <a:pt x="125" y="4"/>
                    <a:pt x="125" y="4"/>
                  </a:cubicBezTo>
                  <a:cubicBezTo>
                    <a:pt x="126" y="3"/>
                    <a:pt x="126" y="3"/>
                    <a:pt x="126" y="3"/>
                  </a:cubicBezTo>
                  <a:cubicBezTo>
                    <a:pt x="126" y="3"/>
                    <a:pt x="126" y="3"/>
                    <a:pt x="126" y="3"/>
                  </a:cubicBezTo>
                  <a:cubicBezTo>
                    <a:pt x="127" y="2"/>
                    <a:pt x="126" y="2"/>
                    <a:pt x="126" y="1"/>
                  </a:cubicBezTo>
                  <a:cubicBezTo>
                    <a:pt x="126" y="1"/>
                    <a:pt x="125" y="1"/>
                    <a:pt x="125" y="1"/>
                  </a:cubicBezTo>
                  <a:cubicBezTo>
                    <a:pt x="117" y="3"/>
                    <a:pt x="109" y="0"/>
                    <a:pt x="101" y="4"/>
                  </a:cubicBezTo>
                  <a:cubicBezTo>
                    <a:pt x="97" y="7"/>
                    <a:pt x="93" y="14"/>
                    <a:pt x="94" y="19"/>
                  </a:cubicBezTo>
                  <a:cubicBezTo>
                    <a:pt x="94" y="19"/>
                    <a:pt x="94" y="19"/>
                    <a:pt x="94" y="19"/>
                  </a:cubicBezTo>
                  <a:cubicBezTo>
                    <a:pt x="73" y="25"/>
                    <a:pt x="50" y="29"/>
                    <a:pt x="29" y="36"/>
                  </a:cubicBezTo>
                  <a:cubicBezTo>
                    <a:pt x="23" y="38"/>
                    <a:pt x="16" y="39"/>
                    <a:pt x="10" y="42"/>
                  </a:cubicBezTo>
                  <a:cubicBezTo>
                    <a:pt x="6" y="44"/>
                    <a:pt x="0" y="48"/>
                    <a:pt x="1" y="53"/>
                  </a:cubicBezTo>
                  <a:cubicBezTo>
                    <a:pt x="3" y="59"/>
                    <a:pt x="10" y="59"/>
                    <a:pt x="15" y="60"/>
                  </a:cubicBezTo>
                  <a:cubicBezTo>
                    <a:pt x="25" y="61"/>
                    <a:pt x="36" y="58"/>
                    <a:pt x="46" y="55"/>
                  </a:cubicBezTo>
                  <a:cubicBezTo>
                    <a:pt x="63" y="50"/>
                    <a:pt x="81" y="42"/>
                    <a:pt x="94" y="30"/>
                  </a:cubicBezTo>
                  <a:close/>
                  <a:moveTo>
                    <a:pt x="54" y="50"/>
                  </a:moveTo>
                  <a:cubicBezTo>
                    <a:pt x="46" y="53"/>
                    <a:pt x="37" y="56"/>
                    <a:pt x="29" y="57"/>
                  </a:cubicBezTo>
                  <a:cubicBezTo>
                    <a:pt x="25" y="54"/>
                    <a:pt x="21" y="51"/>
                    <a:pt x="18" y="48"/>
                  </a:cubicBezTo>
                  <a:cubicBezTo>
                    <a:pt x="17" y="47"/>
                    <a:pt x="20" y="48"/>
                    <a:pt x="20" y="48"/>
                  </a:cubicBezTo>
                  <a:cubicBezTo>
                    <a:pt x="21" y="49"/>
                    <a:pt x="23" y="50"/>
                    <a:pt x="24" y="51"/>
                  </a:cubicBezTo>
                  <a:cubicBezTo>
                    <a:pt x="26" y="52"/>
                    <a:pt x="27" y="53"/>
                    <a:pt x="29" y="55"/>
                  </a:cubicBezTo>
                  <a:cubicBezTo>
                    <a:pt x="30" y="55"/>
                    <a:pt x="30" y="54"/>
                    <a:pt x="30" y="54"/>
                  </a:cubicBezTo>
                  <a:cubicBezTo>
                    <a:pt x="27" y="53"/>
                    <a:pt x="25" y="51"/>
                    <a:pt x="23" y="49"/>
                  </a:cubicBezTo>
                  <a:cubicBezTo>
                    <a:pt x="22" y="48"/>
                    <a:pt x="21" y="47"/>
                    <a:pt x="19" y="46"/>
                  </a:cubicBezTo>
                  <a:cubicBezTo>
                    <a:pt x="19" y="46"/>
                    <a:pt x="16" y="43"/>
                    <a:pt x="18" y="44"/>
                  </a:cubicBezTo>
                  <a:cubicBezTo>
                    <a:pt x="19" y="45"/>
                    <a:pt x="20" y="45"/>
                    <a:pt x="21" y="46"/>
                  </a:cubicBezTo>
                  <a:cubicBezTo>
                    <a:pt x="24" y="49"/>
                    <a:pt x="28" y="52"/>
                    <a:pt x="32" y="53"/>
                  </a:cubicBezTo>
                  <a:cubicBezTo>
                    <a:pt x="32" y="53"/>
                    <a:pt x="33" y="53"/>
                    <a:pt x="32" y="53"/>
                  </a:cubicBezTo>
                  <a:cubicBezTo>
                    <a:pt x="29" y="50"/>
                    <a:pt x="26" y="48"/>
                    <a:pt x="22" y="46"/>
                  </a:cubicBezTo>
                  <a:cubicBezTo>
                    <a:pt x="22" y="45"/>
                    <a:pt x="21" y="45"/>
                    <a:pt x="21" y="45"/>
                  </a:cubicBezTo>
                  <a:cubicBezTo>
                    <a:pt x="20" y="44"/>
                    <a:pt x="19" y="43"/>
                    <a:pt x="21" y="44"/>
                  </a:cubicBezTo>
                  <a:cubicBezTo>
                    <a:pt x="24" y="45"/>
                    <a:pt x="26" y="46"/>
                    <a:pt x="29" y="48"/>
                  </a:cubicBezTo>
                  <a:cubicBezTo>
                    <a:pt x="30" y="49"/>
                    <a:pt x="30" y="49"/>
                    <a:pt x="31" y="50"/>
                  </a:cubicBezTo>
                  <a:cubicBezTo>
                    <a:pt x="33" y="51"/>
                    <a:pt x="35" y="52"/>
                    <a:pt x="36" y="53"/>
                  </a:cubicBezTo>
                  <a:cubicBezTo>
                    <a:pt x="37" y="53"/>
                    <a:pt x="37" y="53"/>
                    <a:pt x="37" y="52"/>
                  </a:cubicBezTo>
                  <a:cubicBezTo>
                    <a:pt x="36" y="52"/>
                    <a:pt x="36" y="52"/>
                    <a:pt x="36" y="52"/>
                  </a:cubicBezTo>
                  <a:cubicBezTo>
                    <a:pt x="36" y="52"/>
                    <a:pt x="35" y="52"/>
                    <a:pt x="35" y="51"/>
                  </a:cubicBezTo>
                  <a:cubicBezTo>
                    <a:pt x="32" y="49"/>
                    <a:pt x="28" y="47"/>
                    <a:pt x="25" y="44"/>
                  </a:cubicBezTo>
                  <a:cubicBezTo>
                    <a:pt x="23" y="43"/>
                    <a:pt x="28" y="44"/>
                    <a:pt x="28" y="44"/>
                  </a:cubicBezTo>
                  <a:cubicBezTo>
                    <a:pt x="28" y="44"/>
                    <a:pt x="29" y="45"/>
                    <a:pt x="29" y="45"/>
                  </a:cubicBezTo>
                  <a:cubicBezTo>
                    <a:pt x="33" y="48"/>
                    <a:pt x="36" y="50"/>
                    <a:pt x="40" y="52"/>
                  </a:cubicBezTo>
                  <a:cubicBezTo>
                    <a:pt x="40" y="52"/>
                    <a:pt x="41" y="52"/>
                    <a:pt x="40" y="52"/>
                  </a:cubicBezTo>
                  <a:cubicBezTo>
                    <a:pt x="37" y="49"/>
                    <a:pt x="33" y="46"/>
                    <a:pt x="29" y="44"/>
                  </a:cubicBezTo>
                  <a:cubicBezTo>
                    <a:pt x="29" y="44"/>
                    <a:pt x="28" y="43"/>
                    <a:pt x="28" y="43"/>
                  </a:cubicBezTo>
                  <a:cubicBezTo>
                    <a:pt x="27" y="42"/>
                    <a:pt x="30" y="43"/>
                    <a:pt x="31" y="44"/>
                  </a:cubicBezTo>
                  <a:cubicBezTo>
                    <a:pt x="32" y="44"/>
                    <a:pt x="33" y="45"/>
                    <a:pt x="35" y="46"/>
                  </a:cubicBezTo>
                  <a:cubicBezTo>
                    <a:pt x="35" y="46"/>
                    <a:pt x="35" y="46"/>
                    <a:pt x="35" y="46"/>
                  </a:cubicBezTo>
                  <a:cubicBezTo>
                    <a:pt x="36" y="47"/>
                    <a:pt x="38" y="47"/>
                    <a:pt x="39" y="48"/>
                  </a:cubicBezTo>
                  <a:cubicBezTo>
                    <a:pt x="40" y="49"/>
                    <a:pt x="41" y="49"/>
                    <a:pt x="43" y="50"/>
                  </a:cubicBezTo>
                  <a:cubicBezTo>
                    <a:pt x="43" y="50"/>
                    <a:pt x="43" y="50"/>
                    <a:pt x="43" y="49"/>
                  </a:cubicBezTo>
                  <a:cubicBezTo>
                    <a:pt x="40" y="48"/>
                    <a:pt x="38" y="47"/>
                    <a:pt x="36" y="46"/>
                  </a:cubicBezTo>
                  <a:cubicBezTo>
                    <a:pt x="34" y="45"/>
                    <a:pt x="33" y="44"/>
                    <a:pt x="32" y="42"/>
                  </a:cubicBezTo>
                  <a:cubicBezTo>
                    <a:pt x="30" y="41"/>
                    <a:pt x="28" y="40"/>
                    <a:pt x="32" y="41"/>
                  </a:cubicBezTo>
                  <a:cubicBezTo>
                    <a:pt x="34" y="42"/>
                    <a:pt x="35" y="43"/>
                    <a:pt x="37" y="43"/>
                  </a:cubicBezTo>
                  <a:cubicBezTo>
                    <a:pt x="39" y="45"/>
                    <a:pt x="42" y="47"/>
                    <a:pt x="45" y="48"/>
                  </a:cubicBezTo>
                  <a:cubicBezTo>
                    <a:pt x="45" y="48"/>
                    <a:pt x="45" y="48"/>
                    <a:pt x="46" y="48"/>
                  </a:cubicBezTo>
                  <a:cubicBezTo>
                    <a:pt x="46" y="49"/>
                    <a:pt x="46" y="49"/>
                    <a:pt x="47" y="49"/>
                  </a:cubicBezTo>
                  <a:cubicBezTo>
                    <a:pt x="47" y="49"/>
                    <a:pt x="47" y="49"/>
                    <a:pt x="47" y="49"/>
                  </a:cubicBezTo>
                  <a:cubicBezTo>
                    <a:pt x="44" y="47"/>
                    <a:pt x="41" y="45"/>
                    <a:pt x="38" y="43"/>
                  </a:cubicBezTo>
                  <a:cubicBezTo>
                    <a:pt x="37" y="43"/>
                    <a:pt x="37" y="42"/>
                    <a:pt x="36" y="42"/>
                  </a:cubicBezTo>
                  <a:cubicBezTo>
                    <a:pt x="35" y="41"/>
                    <a:pt x="34" y="40"/>
                    <a:pt x="33" y="39"/>
                  </a:cubicBezTo>
                  <a:cubicBezTo>
                    <a:pt x="33" y="39"/>
                    <a:pt x="36" y="40"/>
                    <a:pt x="36" y="40"/>
                  </a:cubicBezTo>
                  <a:cubicBezTo>
                    <a:pt x="42" y="43"/>
                    <a:pt x="47" y="47"/>
                    <a:pt x="53" y="49"/>
                  </a:cubicBezTo>
                  <a:cubicBezTo>
                    <a:pt x="54" y="49"/>
                    <a:pt x="54" y="48"/>
                    <a:pt x="54" y="48"/>
                  </a:cubicBezTo>
                  <a:cubicBezTo>
                    <a:pt x="48" y="44"/>
                    <a:pt x="42" y="42"/>
                    <a:pt x="37" y="37"/>
                  </a:cubicBezTo>
                  <a:cubicBezTo>
                    <a:pt x="38" y="38"/>
                    <a:pt x="40" y="39"/>
                    <a:pt x="41" y="40"/>
                  </a:cubicBezTo>
                  <a:cubicBezTo>
                    <a:pt x="43" y="40"/>
                    <a:pt x="45" y="41"/>
                    <a:pt x="46" y="42"/>
                  </a:cubicBezTo>
                  <a:cubicBezTo>
                    <a:pt x="49" y="44"/>
                    <a:pt x="52" y="46"/>
                    <a:pt x="55" y="46"/>
                  </a:cubicBezTo>
                  <a:cubicBezTo>
                    <a:pt x="55" y="47"/>
                    <a:pt x="55" y="46"/>
                    <a:pt x="55" y="46"/>
                  </a:cubicBezTo>
                  <a:cubicBezTo>
                    <a:pt x="50" y="43"/>
                    <a:pt x="45" y="41"/>
                    <a:pt x="40" y="37"/>
                  </a:cubicBezTo>
                  <a:cubicBezTo>
                    <a:pt x="38" y="36"/>
                    <a:pt x="42" y="37"/>
                    <a:pt x="42" y="37"/>
                  </a:cubicBezTo>
                  <a:cubicBezTo>
                    <a:pt x="43" y="38"/>
                    <a:pt x="44" y="38"/>
                    <a:pt x="46" y="39"/>
                  </a:cubicBezTo>
                  <a:cubicBezTo>
                    <a:pt x="48" y="40"/>
                    <a:pt x="51" y="42"/>
                    <a:pt x="53" y="43"/>
                  </a:cubicBezTo>
                  <a:cubicBezTo>
                    <a:pt x="55" y="44"/>
                    <a:pt x="56" y="44"/>
                    <a:pt x="58" y="45"/>
                  </a:cubicBezTo>
                  <a:cubicBezTo>
                    <a:pt x="58" y="45"/>
                    <a:pt x="58" y="45"/>
                    <a:pt x="58" y="44"/>
                  </a:cubicBezTo>
                  <a:cubicBezTo>
                    <a:pt x="57" y="44"/>
                    <a:pt x="55" y="43"/>
                    <a:pt x="54" y="43"/>
                  </a:cubicBezTo>
                  <a:cubicBezTo>
                    <a:pt x="53" y="42"/>
                    <a:pt x="53" y="42"/>
                    <a:pt x="53" y="42"/>
                  </a:cubicBezTo>
                  <a:cubicBezTo>
                    <a:pt x="51" y="41"/>
                    <a:pt x="49" y="40"/>
                    <a:pt x="48" y="39"/>
                  </a:cubicBezTo>
                  <a:cubicBezTo>
                    <a:pt x="47" y="38"/>
                    <a:pt x="46" y="37"/>
                    <a:pt x="45" y="36"/>
                  </a:cubicBezTo>
                  <a:cubicBezTo>
                    <a:pt x="51" y="38"/>
                    <a:pt x="56" y="42"/>
                    <a:pt x="62" y="45"/>
                  </a:cubicBezTo>
                  <a:cubicBezTo>
                    <a:pt x="62" y="45"/>
                    <a:pt x="62" y="44"/>
                    <a:pt x="62" y="44"/>
                  </a:cubicBezTo>
                  <a:cubicBezTo>
                    <a:pt x="60" y="43"/>
                    <a:pt x="57" y="41"/>
                    <a:pt x="55" y="40"/>
                  </a:cubicBezTo>
                  <a:cubicBezTo>
                    <a:pt x="53" y="39"/>
                    <a:pt x="52" y="38"/>
                    <a:pt x="50" y="37"/>
                  </a:cubicBezTo>
                  <a:cubicBezTo>
                    <a:pt x="49" y="36"/>
                    <a:pt x="48" y="35"/>
                    <a:pt x="50" y="35"/>
                  </a:cubicBezTo>
                  <a:cubicBezTo>
                    <a:pt x="56" y="37"/>
                    <a:pt x="60" y="41"/>
                    <a:pt x="65" y="43"/>
                  </a:cubicBezTo>
                  <a:cubicBezTo>
                    <a:pt x="65" y="43"/>
                    <a:pt x="66" y="42"/>
                    <a:pt x="65" y="42"/>
                  </a:cubicBezTo>
                  <a:cubicBezTo>
                    <a:pt x="63" y="41"/>
                    <a:pt x="61" y="39"/>
                    <a:pt x="59" y="38"/>
                  </a:cubicBezTo>
                  <a:cubicBezTo>
                    <a:pt x="58" y="37"/>
                    <a:pt x="57" y="37"/>
                    <a:pt x="55" y="36"/>
                  </a:cubicBezTo>
                  <a:cubicBezTo>
                    <a:pt x="54" y="35"/>
                    <a:pt x="53" y="35"/>
                    <a:pt x="55" y="35"/>
                  </a:cubicBezTo>
                  <a:cubicBezTo>
                    <a:pt x="60" y="37"/>
                    <a:pt x="64" y="40"/>
                    <a:pt x="68" y="42"/>
                  </a:cubicBezTo>
                  <a:cubicBezTo>
                    <a:pt x="68" y="42"/>
                    <a:pt x="69" y="42"/>
                    <a:pt x="69" y="41"/>
                  </a:cubicBezTo>
                  <a:cubicBezTo>
                    <a:pt x="64" y="39"/>
                    <a:pt x="60" y="36"/>
                    <a:pt x="56" y="33"/>
                  </a:cubicBezTo>
                  <a:cubicBezTo>
                    <a:pt x="57" y="33"/>
                    <a:pt x="59" y="34"/>
                    <a:pt x="60" y="34"/>
                  </a:cubicBezTo>
                  <a:cubicBezTo>
                    <a:pt x="61" y="35"/>
                    <a:pt x="62" y="36"/>
                    <a:pt x="64" y="36"/>
                  </a:cubicBezTo>
                  <a:cubicBezTo>
                    <a:pt x="66" y="38"/>
                    <a:pt x="68" y="39"/>
                    <a:pt x="70" y="39"/>
                  </a:cubicBezTo>
                  <a:cubicBezTo>
                    <a:pt x="71" y="39"/>
                    <a:pt x="71" y="39"/>
                    <a:pt x="70" y="39"/>
                  </a:cubicBezTo>
                  <a:cubicBezTo>
                    <a:pt x="67" y="36"/>
                    <a:pt x="63" y="35"/>
                    <a:pt x="59" y="32"/>
                  </a:cubicBezTo>
                  <a:cubicBezTo>
                    <a:pt x="58" y="31"/>
                    <a:pt x="59" y="32"/>
                    <a:pt x="60" y="32"/>
                  </a:cubicBezTo>
                  <a:cubicBezTo>
                    <a:pt x="62" y="32"/>
                    <a:pt x="63" y="33"/>
                    <a:pt x="65" y="34"/>
                  </a:cubicBezTo>
                  <a:cubicBezTo>
                    <a:pt x="68" y="35"/>
                    <a:pt x="70" y="37"/>
                    <a:pt x="73" y="38"/>
                  </a:cubicBezTo>
                  <a:cubicBezTo>
                    <a:pt x="73" y="38"/>
                    <a:pt x="73" y="38"/>
                    <a:pt x="73" y="38"/>
                  </a:cubicBezTo>
                  <a:cubicBezTo>
                    <a:pt x="72" y="36"/>
                    <a:pt x="71" y="35"/>
                    <a:pt x="69" y="34"/>
                  </a:cubicBezTo>
                  <a:cubicBezTo>
                    <a:pt x="68" y="34"/>
                    <a:pt x="65" y="31"/>
                    <a:pt x="64" y="31"/>
                  </a:cubicBezTo>
                  <a:cubicBezTo>
                    <a:pt x="69" y="32"/>
                    <a:pt x="73" y="35"/>
                    <a:pt x="78" y="36"/>
                  </a:cubicBezTo>
                  <a:cubicBezTo>
                    <a:pt x="78" y="37"/>
                    <a:pt x="78" y="36"/>
                    <a:pt x="78" y="36"/>
                  </a:cubicBezTo>
                  <a:cubicBezTo>
                    <a:pt x="76" y="35"/>
                    <a:pt x="74" y="34"/>
                    <a:pt x="73" y="33"/>
                  </a:cubicBezTo>
                  <a:cubicBezTo>
                    <a:pt x="71" y="33"/>
                    <a:pt x="70" y="31"/>
                    <a:pt x="68" y="31"/>
                  </a:cubicBezTo>
                  <a:cubicBezTo>
                    <a:pt x="73" y="32"/>
                    <a:pt x="77" y="34"/>
                    <a:pt x="81" y="36"/>
                  </a:cubicBezTo>
                  <a:cubicBezTo>
                    <a:pt x="81" y="36"/>
                    <a:pt x="81" y="36"/>
                    <a:pt x="81" y="35"/>
                  </a:cubicBezTo>
                  <a:cubicBezTo>
                    <a:pt x="77" y="33"/>
                    <a:pt x="73" y="31"/>
                    <a:pt x="70" y="29"/>
                  </a:cubicBezTo>
                  <a:cubicBezTo>
                    <a:pt x="71" y="30"/>
                    <a:pt x="74" y="30"/>
                    <a:pt x="76" y="31"/>
                  </a:cubicBezTo>
                  <a:cubicBezTo>
                    <a:pt x="78" y="32"/>
                    <a:pt x="80" y="33"/>
                    <a:pt x="82" y="34"/>
                  </a:cubicBezTo>
                  <a:cubicBezTo>
                    <a:pt x="83" y="34"/>
                    <a:pt x="83" y="34"/>
                    <a:pt x="83" y="34"/>
                  </a:cubicBezTo>
                  <a:cubicBezTo>
                    <a:pt x="79" y="32"/>
                    <a:pt x="76" y="30"/>
                    <a:pt x="73" y="28"/>
                  </a:cubicBezTo>
                  <a:cubicBezTo>
                    <a:pt x="76" y="30"/>
                    <a:pt x="80" y="31"/>
                    <a:pt x="83" y="32"/>
                  </a:cubicBezTo>
                  <a:cubicBezTo>
                    <a:pt x="83" y="32"/>
                    <a:pt x="83" y="32"/>
                    <a:pt x="83" y="32"/>
                  </a:cubicBezTo>
                  <a:cubicBezTo>
                    <a:pt x="81" y="30"/>
                    <a:pt x="78" y="27"/>
                    <a:pt x="76" y="27"/>
                  </a:cubicBezTo>
                  <a:cubicBezTo>
                    <a:pt x="79" y="28"/>
                    <a:pt x="82" y="30"/>
                    <a:pt x="86" y="31"/>
                  </a:cubicBezTo>
                  <a:cubicBezTo>
                    <a:pt x="86" y="31"/>
                    <a:pt x="86" y="30"/>
                    <a:pt x="86" y="30"/>
                  </a:cubicBezTo>
                  <a:cubicBezTo>
                    <a:pt x="85" y="29"/>
                    <a:pt x="83" y="29"/>
                    <a:pt x="82" y="28"/>
                  </a:cubicBezTo>
                  <a:cubicBezTo>
                    <a:pt x="81" y="28"/>
                    <a:pt x="77" y="25"/>
                    <a:pt x="80" y="27"/>
                  </a:cubicBezTo>
                  <a:cubicBezTo>
                    <a:pt x="83" y="28"/>
                    <a:pt x="85" y="30"/>
                    <a:pt x="88" y="30"/>
                  </a:cubicBezTo>
                  <a:cubicBezTo>
                    <a:pt x="88" y="30"/>
                    <a:pt x="89" y="30"/>
                    <a:pt x="88" y="30"/>
                  </a:cubicBezTo>
                  <a:cubicBezTo>
                    <a:pt x="87" y="29"/>
                    <a:pt x="85" y="28"/>
                    <a:pt x="84" y="27"/>
                  </a:cubicBezTo>
                  <a:cubicBezTo>
                    <a:pt x="85" y="28"/>
                    <a:pt x="87" y="29"/>
                    <a:pt x="89" y="29"/>
                  </a:cubicBezTo>
                  <a:cubicBezTo>
                    <a:pt x="89" y="29"/>
                    <a:pt x="90" y="29"/>
                    <a:pt x="89" y="29"/>
                  </a:cubicBezTo>
                  <a:cubicBezTo>
                    <a:pt x="88" y="27"/>
                    <a:pt x="87" y="27"/>
                    <a:pt x="86" y="26"/>
                  </a:cubicBezTo>
                  <a:cubicBezTo>
                    <a:pt x="87" y="27"/>
                    <a:pt x="89" y="27"/>
                    <a:pt x="90" y="28"/>
                  </a:cubicBezTo>
                  <a:cubicBezTo>
                    <a:pt x="91" y="28"/>
                    <a:pt x="91" y="28"/>
                    <a:pt x="91" y="28"/>
                  </a:cubicBezTo>
                  <a:cubicBezTo>
                    <a:pt x="91" y="27"/>
                    <a:pt x="90" y="27"/>
                    <a:pt x="90" y="27"/>
                  </a:cubicBezTo>
                  <a:cubicBezTo>
                    <a:pt x="90" y="27"/>
                    <a:pt x="90" y="27"/>
                    <a:pt x="91" y="27"/>
                  </a:cubicBezTo>
                  <a:cubicBezTo>
                    <a:pt x="91" y="27"/>
                    <a:pt x="91" y="27"/>
                    <a:pt x="91" y="27"/>
                  </a:cubicBezTo>
                  <a:cubicBezTo>
                    <a:pt x="91" y="26"/>
                    <a:pt x="91" y="26"/>
                    <a:pt x="91" y="26"/>
                  </a:cubicBezTo>
                  <a:cubicBezTo>
                    <a:pt x="91" y="26"/>
                    <a:pt x="91" y="26"/>
                    <a:pt x="91" y="25"/>
                  </a:cubicBezTo>
                  <a:cubicBezTo>
                    <a:pt x="90" y="24"/>
                    <a:pt x="91" y="24"/>
                    <a:pt x="92" y="25"/>
                  </a:cubicBezTo>
                  <a:cubicBezTo>
                    <a:pt x="92" y="25"/>
                    <a:pt x="92" y="25"/>
                    <a:pt x="92" y="25"/>
                  </a:cubicBezTo>
                  <a:cubicBezTo>
                    <a:pt x="93" y="26"/>
                    <a:pt x="93" y="26"/>
                    <a:pt x="94" y="27"/>
                  </a:cubicBezTo>
                  <a:cubicBezTo>
                    <a:pt x="83" y="38"/>
                    <a:pt x="69" y="45"/>
                    <a:pt x="54" y="50"/>
                  </a:cubicBezTo>
                  <a:close/>
                  <a:moveTo>
                    <a:pt x="5" y="55"/>
                  </a:moveTo>
                  <a:cubicBezTo>
                    <a:pt x="4" y="55"/>
                    <a:pt x="4" y="54"/>
                    <a:pt x="4" y="53"/>
                  </a:cubicBezTo>
                  <a:cubicBezTo>
                    <a:pt x="5" y="55"/>
                    <a:pt x="7" y="56"/>
                    <a:pt x="8" y="57"/>
                  </a:cubicBezTo>
                  <a:cubicBezTo>
                    <a:pt x="8" y="57"/>
                    <a:pt x="7" y="56"/>
                    <a:pt x="7" y="56"/>
                  </a:cubicBezTo>
                  <a:cubicBezTo>
                    <a:pt x="6" y="56"/>
                    <a:pt x="6" y="55"/>
                    <a:pt x="5" y="55"/>
                  </a:cubicBezTo>
                  <a:close/>
                  <a:moveTo>
                    <a:pt x="9" y="57"/>
                  </a:moveTo>
                  <a:cubicBezTo>
                    <a:pt x="9" y="57"/>
                    <a:pt x="9" y="57"/>
                    <a:pt x="9" y="57"/>
                  </a:cubicBezTo>
                  <a:cubicBezTo>
                    <a:pt x="9" y="57"/>
                    <a:pt x="9" y="57"/>
                    <a:pt x="9" y="57"/>
                  </a:cubicBezTo>
                  <a:cubicBezTo>
                    <a:pt x="9" y="57"/>
                    <a:pt x="9" y="57"/>
                    <a:pt x="9" y="57"/>
                  </a:cubicBezTo>
                  <a:close/>
                  <a:moveTo>
                    <a:pt x="26" y="57"/>
                  </a:moveTo>
                  <a:cubicBezTo>
                    <a:pt x="22" y="58"/>
                    <a:pt x="17" y="58"/>
                    <a:pt x="13" y="58"/>
                  </a:cubicBezTo>
                  <a:cubicBezTo>
                    <a:pt x="13" y="58"/>
                    <a:pt x="12" y="58"/>
                    <a:pt x="11" y="57"/>
                  </a:cubicBezTo>
                  <a:cubicBezTo>
                    <a:pt x="10" y="57"/>
                    <a:pt x="9" y="56"/>
                    <a:pt x="8" y="55"/>
                  </a:cubicBezTo>
                  <a:cubicBezTo>
                    <a:pt x="8" y="55"/>
                    <a:pt x="6" y="52"/>
                    <a:pt x="5" y="52"/>
                  </a:cubicBezTo>
                  <a:cubicBezTo>
                    <a:pt x="8" y="53"/>
                    <a:pt x="11" y="56"/>
                    <a:pt x="13" y="58"/>
                  </a:cubicBezTo>
                  <a:cubicBezTo>
                    <a:pt x="14" y="58"/>
                    <a:pt x="14" y="57"/>
                    <a:pt x="14" y="57"/>
                  </a:cubicBezTo>
                  <a:cubicBezTo>
                    <a:pt x="13" y="57"/>
                    <a:pt x="13" y="57"/>
                    <a:pt x="13" y="56"/>
                  </a:cubicBezTo>
                  <a:cubicBezTo>
                    <a:pt x="13" y="56"/>
                    <a:pt x="13" y="56"/>
                    <a:pt x="13" y="56"/>
                  </a:cubicBezTo>
                  <a:cubicBezTo>
                    <a:pt x="12" y="55"/>
                    <a:pt x="11" y="55"/>
                    <a:pt x="10" y="54"/>
                  </a:cubicBezTo>
                  <a:cubicBezTo>
                    <a:pt x="9" y="53"/>
                    <a:pt x="4" y="49"/>
                    <a:pt x="8" y="51"/>
                  </a:cubicBezTo>
                  <a:cubicBezTo>
                    <a:pt x="8" y="51"/>
                    <a:pt x="8" y="51"/>
                    <a:pt x="9" y="51"/>
                  </a:cubicBezTo>
                  <a:cubicBezTo>
                    <a:pt x="11" y="54"/>
                    <a:pt x="14" y="56"/>
                    <a:pt x="17" y="57"/>
                  </a:cubicBezTo>
                  <a:cubicBezTo>
                    <a:pt x="17" y="57"/>
                    <a:pt x="18" y="57"/>
                    <a:pt x="17" y="57"/>
                  </a:cubicBezTo>
                  <a:cubicBezTo>
                    <a:pt x="15" y="55"/>
                    <a:pt x="12" y="52"/>
                    <a:pt x="9" y="51"/>
                  </a:cubicBezTo>
                  <a:cubicBezTo>
                    <a:pt x="9" y="50"/>
                    <a:pt x="8" y="50"/>
                    <a:pt x="8" y="49"/>
                  </a:cubicBezTo>
                  <a:cubicBezTo>
                    <a:pt x="8" y="49"/>
                    <a:pt x="10" y="50"/>
                    <a:pt x="11" y="50"/>
                  </a:cubicBezTo>
                  <a:cubicBezTo>
                    <a:pt x="12" y="51"/>
                    <a:pt x="14" y="53"/>
                    <a:pt x="16" y="54"/>
                  </a:cubicBezTo>
                  <a:cubicBezTo>
                    <a:pt x="17" y="55"/>
                    <a:pt x="18" y="56"/>
                    <a:pt x="20" y="57"/>
                  </a:cubicBezTo>
                  <a:cubicBezTo>
                    <a:pt x="20" y="57"/>
                    <a:pt x="20" y="57"/>
                    <a:pt x="20" y="56"/>
                  </a:cubicBezTo>
                  <a:cubicBezTo>
                    <a:pt x="19" y="55"/>
                    <a:pt x="17" y="54"/>
                    <a:pt x="16" y="53"/>
                  </a:cubicBezTo>
                  <a:cubicBezTo>
                    <a:pt x="15" y="52"/>
                    <a:pt x="14" y="52"/>
                    <a:pt x="13" y="51"/>
                  </a:cubicBezTo>
                  <a:cubicBezTo>
                    <a:pt x="11" y="49"/>
                    <a:pt x="16" y="52"/>
                    <a:pt x="17" y="52"/>
                  </a:cubicBezTo>
                  <a:cubicBezTo>
                    <a:pt x="17" y="52"/>
                    <a:pt x="18" y="53"/>
                    <a:pt x="18" y="53"/>
                  </a:cubicBezTo>
                  <a:cubicBezTo>
                    <a:pt x="20" y="55"/>
                    <a:pt x="22" y="56"/>
                    <a:pt x="24" y="57"/>
                  </a:cubicBezTo>
                  <a:cubicBezTo>
                    <a:pt x="24" y="57"/>
                    <a:pt x="25" y="57"/>
                    <a:pt x="25" y="57"/>
                  </a:cubicBezTo>
                  <a:cubicBezTo>
                    <a:pt x="23" y="55"/>
                    <a:pt x="21" y="54"/>
                    <a:pt x="18" y="52"/>
                  </a:cubicBezTo>
                  <a:cubicBezTo>
                    <a:pt x="18" y="52"/>
                    <a:pt x="18" y="52"/>
                    <a:pt x="18" y="52"/>
                  </a:cubicBezTo>
                  <a:cubicBezTo>
                    <a:pt x="18" y="52"/>
                    <a:pt x="15" y="49"/>
                    <a:pt x="15" y="49"/>
                  </a:cubicBezTo>
                  <a:cubicBezTo>
                    <a:pt x="17" y="49"/>
                    <a:pt x="19" y="50"/>
                    <a:pt x="20" y="51"/>
                  </a:cubicBezTo>
                  <a:cubicBezTo>
                    <a:pt x="23" y="53"/>
                    <a:pt x="25" y="55"/>
                    <a:pt x="28" y="57"/>
                  </a:cubicBezTo>
                  <a:cubicBezTo>
                    <a:pt x="27" y="57"/>
                    <a:pt x="27" y="57"/>
                    <a:pt x="26" y="57"/>
                  </a:cubicBezTo>
                  <a:close/>
                  <a:moveTo>
                    <a:pt x="11" y="52"/>
                  </a:moveTo>
                  <a:cubicBezTo>
                    <a:pt x="12" y="53"/>
                    <a:pt x="13" y="54"/>
                    <a:pt x="14" y="55"/>
                  </a:cubicBezTo>
                  <a:cubicBezTo>
                    <a:pt x="14" y="55"/>
                    <a:pt x="15" y="55"/>
                    <a:pt x="15" y="56"/>
                  </a:cubicBezTo>
                  <a:cubicBezTo>
                    <a:pt x="13" y="55"/>
                    <a:pt x="12" y="54"/>
                    <a:pt x="11" y="52"/>
                  </a:cubicBezTo>
                  <a:cubicBezTo>
                    <a:pt x="11" y="52"/>
                    <a:pt x="11" y="52"/>
                    <a:pt x="11" y="52"/>
                  </a:cubicBezTo>
                  <a:close/>
                  <a:moveTo>
                    <a:pt x="23" y="47"/>
                  </a:moveTo>
                  <a:cubicBezTo>
                    <a:pt x="24" y="47"/>
                    <a:pt x="25" y="48"/>
                    <a:pt x="25" y="48"/>
                  </a:cubicBezTo>
                  <a:cubicBezTo>
                    <a:pt x="27" y="49"/>
                    <a:pt x="29" y="50"/>
                    <a:pt x="30" y="52"/>
                  </a:cubicBezTo>
                  <a:cubicBezTo>
                    <a:pt x="32" y="53"/>
                    <a:pt x="30" y="52"/>
                    <a:pt x="30" y="51"/>
                  </a:cubicBezTo>
                  <a:cubicBezTo>
                    <a:pt x="28" y="50"/>
                    <a:pt x="26" y="49"/>
                    <a:pt x="24" y="47"/>
                  </a:cubicBezTo>
                  <a:cubicBezTo>
                    <a:pt x="24" y="47"/>
                    <a:pt x="24" y="47"/>
                    <a:pt x="23" y="47"/>
                  </a:cubicBezTo>
                  <a:close/>
                  <a:moveTo>
                    <a:pt x="47" y="42"/>
                  </a:moveTo>
                  <a:cubicBezTo>
                    <a:pt x="49" y="44"/>
                    <a:pt x="52" y="45"/>
                    <a:pt x="54" y="46"/>
                  </a:cubicBezTo>
                  <a:cubicBezTo>
                    <a:pt x="51" y="45"/>
                    <a:pt x="49" y="44"/>
                    <a:pt x="47" y="42"/>
                  </a:cubicBezTo>
                  <a:close/>
                  <a:moveTo>
                    <a:pt x="80" y="25"/>
                  </a:moveTo>
                  <a:cubicBezTo>
                    <a:pt x="82" y="27"/>
                    <a:pt x="84" y="28"/>
                    <a:pt x="87" y="29"/>
                  </a:cubicBezTo>
                  <a:cubicBezTo>
                    <a:pt x="89" y="30"/>
                    <a:pt x="83" y="28"/>
                    <a:pt x="83" y="28"/>
                  </a:cubicBezTo>
                  <a:cubicBezTo>
                    <a:pt x="81" y="27"/>
                    <a:pt x="80" y="26"/>
                    <a:pt x="78" y="25"/>
                  </a:cubicBezTo>
                  <a:cubicBezTo>
                    <a:pt x="79" y="25"/>
                    <a:pt x="80" y="25"/>
                    <a:pt x="80" y="25"/>
                  </a:cubicBezTo>
                  <a:close/>
                  <a:moveTo>
                    <a:pt x="91" y="22"/>
                  </a:moveTo>
                  <a:cubicBezTo>
                    <a:pt x="91" y="23"/>
                    <a:pt x="91" y="23"/>
                    <a:pt x="92" y="24"/>
                  </a:cubicBezTo>
                  <a:cubicBezTo>
                    <a:pt x="91" y="24"/>
                    <a:pt x="91" y="24"/>
                    <a:pt x="90" y="24"/>
                  </a:cubicBezTo>
                  <a:cubicBezTo>
                    <a:pt x="90" y="23"/>
                    <a:pt x="90" y="24"/>
                    <a:pt x="90" y="24"/>
                  </a:cubicBezTo>
                  <a:cubicBezTo>
                    <a:pt x="91" y="26"/>
                    <a:pt x="89" y="24"/>
                    <a:pt x="89" y="23"/>
                  </a:cubicBezTo>
                  <a:cubicBezTo>
                    <a:pt x="88" y="23"/>
                    <a:pt x="88" y="23"/>
                    <a:pt x="88" y="24"/>
                  </a:cubicBezTo>
                  <a:cubicBezTo>
                    <a:pt x="89" y="24"/>
                    <a:pt x="90" y="26"/>
                    <a:pt x="90" y="26"/>
                  </a:cubicBezTo>
                  <a:cubicBezTo>
                    <a:pt x="89" y="26"/>
                    <a:pt x="89" y="25"/>
                    <a:pt x="88" y="25"/>
                  </a:cubicBezTo>
                  <a:cubicBezTo>
                    <a:pt x="88" y="25"/>
                    <a:pt x="88" y="25"/>
                    <a:pt x="88" y="25"/>
                  </a:cubicBezTo>
                  <a:cubicBezTo>
                    <a:pt x="87" y="24"/>
                    <a:pt x="87" y="24"/>
                    <a:pt x="87" y="24"/>
                  </a:cubicBezTo>
                  <a:cubicBezTo>
                    <a:pt x="86" y="24"/>
                    <a:pt x="86" y="24"/>
                    <a:pt x="86" y="25"/>
                  </a:cubicBezTo>
                  <a:cubicBezTo>
                    <a:pt x="87" y="25"/>
                    <a:pt x="91" y="28"/>
                    <a:pt x="89" y="26"/>
                  </a:cubicBezTo>
                  <a:cubicBezTo>
                    <a:pt x="87" y="26"/>
                    <a:pt x="86" y="25"/>
                    <a:pt x="85" y="25"/>
                  </a:cubicBezTo>
                  <a:cubicBezTo>
                    <a:pt x="85" y="25"/>
                    <a:pt x="84" y="25"/>
                    <a:pt x="85" y="25"/>
                  </a:cubicBezTo>
                  <a:cubicBezTo>
                    <a:pt x="85" y="26"/>
                    <a:pt x="86" y="27"/>
                    <a:pt x="87" y="27"/>
                  </a:cubicBezTo>
                  <a:cubicBezTo>
                    <a:pt x="87" y="28"/>
                    <a:pt x="90" y="29"/>
                    <a:pt x="87" y="28"/>
                  </a:cubicBezTo>
                  <a:cubicBezTo>
                    <a:pt x="85" y="27"/>
                    <a:pt x="83" y="26"/>
                    <a:pt x="81" y="25"/>
                  </a:cubicBezTo>
                  <a:cubicBezTo>
                    <a:pt x="84" y="24"/>
                    <a:pt x="88" y="23"/>
                    <a:pt x="91" y="22"/>
                  </a:cubicBezTo>
                  <a:close/>
                  <a:moveTo>
                    <a:pt x="120" y="6"/>
                  </a:moveTo>
                  <a:cubicBezTo>
                    <a:pt x="118" y="9"/>
                    <a:pt x="116" y="13"/>
                    <a:pt x="113" y="15"/>
                  </a:cubicBezTo>
                  <a:cubicBezTo>
                    <a:pt x="110" y="17"/>
                    <a:pt x="108" y="19"/>
                    <a:pt x="105" y="19"/>
                  </a:cubicBezTo>
                  <a:cubicBezTo>
                    <a:pt x="102" y="20"/>
                    <a:pt x="100" y="20"/>
                    <a:pt x="97" y="21"/>
                  </a:cubicBezTo>
                  <a:cubicBezTo>
                    <a:pt x="97" y="21"/>
                    <a:pt x="97" y="21"/>
                    <a:pt x="97" y="21"/>
                  </a:cubicBezTo>
                  <a:cubicBezTo>
                    <a:pt x="98" y="21"/>
                    <a:pt x="98" y="20"/>
                    <a:pt x="98" y="20"/>
                  </a:cubicBezTo>
                  <a:cubicBezTo>
                    <a:pt x="98" y="15"/>
                    <a:pt x="105" y="14"/>
                    <a:pt x="108" y="13"/>
                  </a:cubicBezTo>
                  <a:cubicBezTo>
                    <a:pt x="113" y="11"/>
                    <a:pt x="116" y="8"/>
                    <a:pt x="121" y="5"/>
                  </a:cubicBezTo>
                  <a:cubicBezTo>
                    <a:pt x="120" y="6"/>
                    <a:pt x="120" y="6"/>
                    <a:pt x="120" y="6"/>
                  </a:cubicBezTo>
                  <a:close/>
                  <a:moveTo>
                    <a:pt x="107" y="21"/>
                  </a:moveTo>
                  <a:cubicBezTo>
                    <a:pt x="110" y="21"/>
                    <a:pt x="112" y="19"/>
                    <a:pt x="114" y="17"/>
                  </a:cubicBezTo>
                  <a:cubicBezTo>
                    <a:pt x="116" y="15"/>
                    <a:pt x="117" y="14"/>
                    <a:pt x="118" y="12"/>
                  </a:cubicBezTo>
                  <a:cubicBezTo>
                    <a:pt x="118" y="13"/>
                    <a:pt x="118" y="14"/>
                    <a:pt x="117" y="15"/>
                  </a:cubicBezTo>
                  <a:cubicBezTo>
                    <a:pt x="115" y="19"/>
                    <a:pt x="111" y="21"/>
                    <a:pt x="106" y="21"/>
                  </a:cubicBezTo>
                  <a:cubicBezTo>
                    <a:pt x="106" y="21"/>
                    <a:pt x="107" y="21"/>
                    <a:pt x="107" y="21"/>
                  </a:cubicBezTo>
                  <a:close/>
                  <a:moveTo>
                    <a:pt x="117" y="5"/>
                  </a:moveTo>
                  <a:cubicBezTo>
                    <a:pt x="113" y="7"/>
                    <a:pt x="109" y="10"/>
                    <a:pt x="104" y="12"/>
                  </a:cubicBezTo>
                  <a:cubicBezTo>
                    <a:pt x="102" y="13"/>
                    <a:pt x="100" y="13"/>
                    <a:pt x="98" y="15"/>
                  </a:cubicBezTo>
                  <a:cubicBezTo>
                    <a:pt x="99" y="11"/>
                    <a:pt x="102" y="8"/>
                    <a:pt x="106" y="7"/>
                  </a:cubicBezTo>
                  <a:cubicBezTo>
                    <a:pt x="109" y="5"/>
                    <a:pt x="113" y="5"/>
                    <a:pt x="117" y="5"/>
                  </a:cubicBezTo>
                  <a:close/>
                  <a:moveTo>
                    <a:pt x="95" y="21"/>
                  </a:moveTo>
                  <a:cubicBezTo>
                    <a:pt x="95" y="21"/>
                    <a:pt x="95" y="21"/>
                    <a:pt x="95" y="21"/>
                  </a:cubicBezTo>
                  <a:cubicBezTo>
                    <a:pt x="96" y="22"/>
                    <a:pt x="96" y="23"/>
                    <a:pt x="97" y="24"/>
                  </a:cubicBezTo>
                  <a:cubicBezTo>
                    <a:pt x="97" y="24"/>
                    <a:pt x="96" y="25"/>
                    <a:pt x="95" y="25"/>
                  </a:cubicBezTo>
                  <a:cubicBezTo>
                    <a:pt x="95" y="25"/>
                    <a:pt x="95" y="25"/>
                    <a:pt x="95" y="25"/>
                  </a:cubicBezTo>
                  <a:cubicBezTo>
                    <a:pt x="94" y="25"/>
                    <a:pt x="93" y="23"/>
                    <a:pt x="93" y="22"/>
                  </a:cubicBezTo>
                  <a:cubicBezTo>
                    <a:pt x="94" y="22"/>
                    <a:pt x="94" y="22"/>
                    <a:pt x="95" y="21"/>
                  </a:cubicBezTo>
                  <a:close/>
                  <a:moveTo>
                    <a:pt x="106" y="24"/>
                  </a:moveTo>
                  <a:cubicBezTo>
                    <a:pt x="109" y="23"/>
                    <a:pt x="113" y="22"/>
                    <a:pt x="116" y="20"/>
                  </a:cubicBezTo>
                  <a:cubicBezTo>
                    <a:pt x="118" y="18"/>
                    <a:pt x="119" y="16"/>
                    <a:pt x="120" y="14"/>
                  </a:cubicBezTo>
                  <a:cubicBezTo>
                    <a:pt x="121" y="13"/>
                    <a:pt x="121" y="11"/>
                    <a:pt x="121" y="9"/>
                  </a:cubicBezTo>
                  <a:cubicBezTo>
                    <a:pt x="121" y="11"/>
                    <a:pt x="121" y="13"/>
                    <a:pt x="120" y="15"/>
                  </a:cubicBezTo>
                  <a:cubicBezTo>
                    <a:pt x="119" y="23"/>
                    <a:pt x="112" y="24"/>
                    <a:pt x="106" y="24"/>
                  </a:cubicBezTo>
                  <a:close/>
                  <a:moveTo>
                    <a:pt x="112" y="3"/>
                  </a:moveTo>
                  <a:cubicBezTo>
                    <a:pt x="109" y="4"/>
                    <a:pt x="106" y="4"/>
                    <a:pt x="103" y="5"/>
                  </a:cubicBezTo>
                  <a:cubicBezTo>
                    <a:pt x="104" y="5"/>
                    <a:pt x="105" y="4"/>
                    <a:pt x="106" y="4"/>
                  </a:cubicBezTo>
                  <a:cubicBezTo>
                    <a:pt x="108" y="4"/>
                    <a:pt x="110" y="3"/>
                    <a:pt x="112" y="3"/>
                  </a:cubicBezTo>
                  <a:close/>
                  <a:moveTo>
                    <a:pt x="16" y="42"/>
                  </a:moveTo>
                  <a:cubicBezTo>
                    <a:pt x="23" y="40"/>
                    <a:pt x="29" y="38"/>
                    <a:pt x="36" y="36"/>
                  </a:cubicBezTo>
                  <a:cubicBezTo>
                    <a:pt x="50" y="32"/>
                    <a:pt x="64" y="29"/>
                    <a:pt x="77" y="26"/>
                  </a:cubicBezTo>
                  <a:cubicBezTo>
                    <a:pt x="77" y="26"/>
                    <a:pt x="77" y="26"/>
                    <a:pt x="78" y="26"/>
                  </a:cubicBezTo>
                  <a:cubicBezTo>
                    <a:pt x="80" y="27"/>
                    <a:pt x="82" y="30"/>
                    <a:pt x="85" y="30"/>
                  </a:cubicBezTo>
                  <a:cubicBezTo>
                    <a:pt x="81" y="29"/>
                    <a:pt x="79" y="27"/>
                    <a:pt x="75" y="26"/>
                  </a:cubicBezTo>
                  <a:cubicBezTo>
                    <a:pt x="75" y="26"/>
                    <a:pt x="75" y="27"/>
                    <a:pt x="75" y="27"/>
                  </a:cubicBezTo>
                  <a:cubicBezTo>
                    <a:pt x="76" y="28"/>
                    <a:pt x="77" y="29"/>
                    <a:pt x="79" y="29"/>
                  </a:cubicBezTo>
                  <a:cubicBezTo>
                    <a:pt x="80" y="30"/>
                    <a:pt x="85" y="32"/>
                    <a:pt x="80" y="31"/>
                  </a:cubicBezTo>
                  <a:cubicBezTo>
                    <a:pt x="77" y="30"/>
                    <a:pt x="75" y="28"/>
                    <a:pt x="72" y="28"/>
                  </a:cubicBezTo>
                  <a:cubicBezTo>
                    <a:pt x="72" y="28"/>
                    <a:pt x="72" y="28"/>
                    <a:pt x="72" y="28"/>
                  </a:cubicBezTo>
                  <a:cubicBezTo>
                    <a:pt x="73" y="29"/>
                    <a:pt x="75" y="30"/>
                    <a:pt x="76" y="31"/>
                  </a:cubicBezTo>
                  <a:cubicBezTo>
                    <a:pt x="74" y="30"/>
                    <a:pt x="71" y="29"/>
                    <a:pt x="69" y="28"/>
                  </a:cubicBezTo>
                  <a:cubicBezTo>
                    <a:pt x="68" y="28"/>
                    <a:pt x="68" y="28"/>
                    <a:pt x="68" y="28"/>
                  </a:cubicBezTo>
                  <a:cubicBezTo>
                    <a:pt x="72" y="31"/>
                    <a:pt x="76" y="33"/>
                    <a:pt x="80" y="35"/>
                  </a:cubicBezTo>
                  <a:cubicBezTo>
                    <a:pt x="76" y="33"/>
                    <a:pt x="72" y="31"/>
                    <a:pt x="67" y="30"/>
                  </a:cubicBezTo>
                  <a:cubicBezTo>
                    <a:pt x="67" y="30"/>
                    <a:pt x="67" y="30"/>
                    <a:pt x="67" y="31"/>
                  </a:cubicBezTo>
                  <a:cubicBezTo>
                    <a:pt x="69" y="32"/>
                    <a:pt x="71" y="33"/>
                    <a:pt x="72" y="34"/>
                  </a:cubicBezTo>
                  <a:cubicBezTo>
                    <a:pt x="73" y="34"/>
                    <a:pt x="73" y="34"/>
                    <a:pt x="73" y="34"/>
                  </a:cubicBezTo>
                  <a:cubicBezTo>
                    <a:pt x="70" y="33"/>
                    <a:pt x="67" y="31"/>
                    <a:pt x="63" y="30"/>
                  </a:cubicBezTo>
                  <a:cubicBezTo>
                    <a:pt x="63" y="30"/>
                    <a:pt x="62" y="31"/>
                    <a:pt x="63" y="31"/>
                  </a:cubicBezTo>
                  <a:cubicBezTo>
                    <a:pt x="64" y="32"/>
                    <a:pt x="65" y="33"/>
                    <a:pt x="67" y="34"/>
                  </a:cubicBezTo>
                  <a:cubicBezTo>
                    <a:pt x="68" y="34"/>
                    <a:pt x="69" y="35"/>
                    <a:pt x="70" y="35"/>
                  </a:cubicBezTo>
                  <a:cubicBezTo>
                    <a:pt x="70" y="35"/>
                    <a:pt x="74" y="38"/>
                    <a:pt x="71" y="37"/>
                  </a:cubicBezTo>
                  <a:cubicBezTo>
                    <a:pt x="67" y="35"/>
                    <a:pt x="63" y="32"/>
                    <a:pt x="58" y="31"/>
                  </a:cubicBezTo>
                  <a:cubicBezTo>
                    <a:pt x="57" y="31"/>
                    <a:pt x="57" y="31"/>
                    <a:pt x="57" y="31"/>
                  </a:cubicBezTo>
                  <a:cubicBezTo>
                    <a:pt x="60" y="34"/>
                    <a:pt x="64" y="35"/>
                    <a:pt x="68" y="38"/>
                  </a:cubicBezTo>
                  <a:cubicBezTo>
                    <a:pt x="72" y="40"/>
                    <a:pt x="68" y="38"/>
                    <a:pt x="67" y="38"/>
                  </a:cubicBezTo>
                  <a:cubicBezTo>
                    <a:pt x="66" y="37"/>
                    <a:pt x="64" y="36"/>
                    <a:pt x="63" y="35"/>
                  </a:cubicBezTo>
                  <a:cubicBezTo>
                    <a:pt x="61" y="34"/>
                    <a:pt x="58" y="33"/>
                    <a:pt x="56" y="32"/>
                  </a:cubicBezTo>
                  <a:cubicBezTo>
                    <a:pt x="55" y="32"/>
                    <a:pt x="55" y="32"/>
                    <a:pt x="55" y="33"/>
                  </a:cubicBezTo>
                  <a:cubicBezTo>
                    <a:pt x="57" y="35"/>
                    <a:pt x="59" y="36"/>
                    <a:pt x="61" y="38"/>
                  </a:cubicBezTo>
                  <a:cubicBezTo>
                    <a:pt x="59" y="36"/>
                    <a:pt x="56" y="35"/>
                    <a:pt x="53" y="34"/>
                  </a:cubicBezTo>
                  <a:cubicBezTo>
                    <a:pt x="53" y="34"/>
                    <a:pt x="53" y="35"/>
                    <a:pt x="53" y="35"/>
                  </a:cubicBezTo>
                  <a:cubicBezTo>
                    <a:pt x="56" y="37"/>
                    <a:pt x="58" y="38"/>
                    <a:pt x="61" y="40"/>
                  </a:cubicBezTo>
                  <a:cubicBezTo>
                    <a:pt x="61" y="40"/>
                    <a:pt x="62" y="41"/>
                    <a:pt x="63" y="41"/>
                  </a:cubicBezTo>
                  <a:cubicBezTo>
                    <a:pt x="63" y="41"/>
                    <a:pt x="63" y="41"/>
                    <a:pt x="63" y="41"/>
                  </a:cubicBezTo>
                  <a:cubicBezTo>
                    <a:pt x="62" y="41"/>
                    <a:pt x="61" y="40"/>
                    <a:pt x="60" y="40"/>
                  </a:cubicBezTo>
                  <a:cubicBezTo>
                    <a:pt x="56" y="38"/>
                    <a:pt x="52" y="35"/>
                    <a:pt x="47" y="35"/>
                  </a:cubicBezTo>
                  <a:cubicBezTo>
                    <a:pt x="47" y="35"/>
                    <a:pt x="47" y="35"/>
                    <a:pt x="47" y="35"/>
                  </a:cubicBezTo>
                  <a:cubicBezTo>
                    <a:pt x="49" y="37"/>
                    <a:pt x="51" y="38"/>
                    <a:pt x="52" y="39"/>
                  </a:cubicBezTo>
                  <a:cubicBezTo>
                    <a:pt x="50" y="38"/>
                    <a:pt x="47" y="36"/>
                    <a:pt x="44" y="36"/>
                  </a:cubicBezTo>
                  <a:cubicBezTo>
                    <a:pt x="44" y="36"/>
                    <a:pt x="44" y="36"/>
                    <a:pt x="44" y="36"/>
                  </a:cubicBezTo>
                  <a:cubicBezTo>
                    <a:pt x="46" y="38"/>
                    <a:pt x="47" y="39"/>
                    <a:pt x="49" y="40"/>
                  </a:cubicBezTo>
                  <a:cubicBezTo>
                    <a:pt x="48" y="40"/>
                    <a:pt x="47" y="40"/>
                    <a:pt x="47" y="39"/>
                  </a:cubicBezTo>
                  <a:cubicBezTo>
                    <a:pt x="44" y="38"/>
                    <a:pt x="41" y="36"/>
                    <a:pt x="38" y="36"/>
                  </a:cubicBezTo>
                  <a:cubicBezTo>
                    <a:pt x="38" y="36"/>
                    <a:pt x="38" y="36"/>
                    <a:pt x="38" y="36"/>
                  </a:cubicBezTo>
                  <a:cubicBezTo>
                    <a:pt x="39" y="37"/>
                    <a:pt x="40" y="38"/>
                    <a:pt x="41" y="39"/>
                  </a:cubicBezTo>
                  <a:cubicBezTo>
                    <a:pt x="40" y="38"/>
                    <a:pt x="38" y="37"/>
                    <a:pt x="36" y="36"/>
                  </a:cubicBezTo>
                  <a:cubicBezTo>
                    <a:pt x="36" y="36"/>
                    <a:pt x="36" y="37"/>
                    <a:pt x="36" y="37"/>
                  </a:cubicBezTo>
                  <a:cubicBezTo>
                    <a:pt x="40" y="42"/>
                    <a:pt x="47" y="44"/>
                    <a:pt x="53" y="48"/>
                  </a:cubicBezTo>
                  <a:cubicBezTo>
                    <a:pt x="51" y="47"/>
                    <a:pt x="49" y="47"/>
                    <a:pt x="48" y="46"/>
                  </a:cubicBezTo>
                  <a:cubicBezTo>
                    <a:pt x="46" y="45"/>
                    <a:pt x="45" y="44"/>
                    <a:pt x="43" y="43"/>
                  </a:cubicBezTo>
                  <a:cubicBezTo>
                    <a:pt x="39" y="41"/>
                    <a:pt x="36" y="40"/>
                    <a:pt x="32" y="38"/>
                  </a:cubicBezTo>
                  <a:cubicBezTo>
                    <a:pt x="32" y="38"/>
                    <a:pt x="32" y="38"/>
                    <a:pt x="32" y="38"/>
                  </a:cubicBezTo>
                  <a:cubicBezTo>
                    <a:pt x="33" y="40"/>
                    <a:pt x="34" y="41"/>
                    <a:pt x="35" y="42"/>
                  </a:cubicBezTo>
                  <a:cubicBezTo>
                    <a:pt x="33" y="41"/>
                    <a:pt x="31" y="40"/>
                    <a:pt x="29" y="40"/>
                  </a:cubicBezTo>
                  <a:cubicBezTo>
                    <a:pt x="29" y="40"/>
                    <a:pt x="29" y="40"/>
                    <a:pt x="29" y="40"/>
                  </a:cubicBezTo>
                  <a:cubicBezTo>
                    <a:pt x="30" y="41"/>
                    <a:pt x="31" y="43"/>
                    <a:pt x="32" y="44"/>
                  </a:cubicBezTo>
                  <a:cubicBezTo>
                    <a:pt x="30" y="43"/>
                    <a:pt x="29" y="42"/>
                    <a:pt x="27" y="42"/>
                  </a:cubicBezTo>
                  <a:cubicBezTo>
                    <a:pt x="26" y="42"/>
                    <a:pt x="26" y="42"/>
                    <a:pt x="27" y="42"/>
                  </a:cubicBezTo>
                  <a:cubicBezTo>
                    <a:pt x="27" y="43"/>
                    <a:pt x="27" y="43"/>
                    <a:pt x="28" y="44"/>
                  </a:cubicBezTo>
                  <a:cubicBezTo>
                    <a:pt x="26" y="43"/>
                    <a:pt x="25" y="43"/>
                    <a:pt x="24" y="43"/>
                  </a:cubicBezTo>
                  <a:cubicBezTo>
                    <a:pt x="23" y="43"/>
                    <a:pt x="23" y="43"/>
                    <a:pt x="23" y="43"/>
                  </a:cubicBezTo>
                  <a:cubicBezTo>
                    <a:pt x="24" y="44"/>
                    <a:pt x="25" y="45"/>
                    <a:pt x="26" y="46"/>
                  </a:cubicBezTo>
                  <a:cubicBezTo>
                    <a:pt x="24" y="45"/>
                    <a:pt x="21" y="44"/>
                    <a:pt x="19" y="43"/>
                  </a:cubicBezTo>
                  <a:cubicBezTo>
                    <a:pt x="19" y="43"/>
                    <a:pt x="19" y="43"/>
                    <a:pt x="19" y="43"/>
                  </a:cubicBezTo>
                  <a:cubicBezTo>
                    <a:pt x="19" y="44"/>
                    <a:pt x="20" y="44"/>
                    <a:pt x="20" y="45"/>
                  </a:cubicBezTo>
                  <a:cubicBezTo>
                    <a:pt x="19" y="44"/>
                    <a:pt x="18" y="44"/>
                    <a:pt x="16" y="43"/>
                  </a:cubicBezTo>
                  <a:cubicBezTo>
                    <a:pt x="16" y="43"/>
                    <a:pt x="16" y="43"/>
                    <a:pt x="16" y="44"/>
                  </a:cubicBezTo>
                  <a:cubicBezTo>
                    <a:pt x="17" y="45"/>
                    <a:pt x="19" y="47"/>
                    <a:pt x="20" y="48"/>
                  </a:cubicBezTo>
                  <a:cubicBezTo>
                    <a:pt x="19" y="47"/>
                    <a:pt x="18" y="46"/>
                    <a:pt x="16" y="46"/>
                  </a:cubicBezTo>
                  <a:cubicBezTo>
                    <a:pt x="16" y="46"/>
                    <a:pt x="16" y="46"/>
                    <a:pt x="16" y="46"/>
                  </a:cubicBezTo>
                  <a:cubicBezTo>
                    <a:pt x="17" y="48"/>
                    <a:pt x="18" y="49"/>
                    <a:pt x="19" y="50"/>
                  </a:cubicBezTo>
                  <a:cubicBezTo>
                    <a:pt x="17" y="49"/>
                    <a:pt x="16" y="48"/>
                    <a:pt x="14" y="48"/>
                  </a:cubicBezTo>
                  <a:cubicBezTo>
                    <a:pt x="14" y="48"/>
                    <a:pt x="14" y="49"/>
                    <a:pt x="14" y="49"/>
                  </a:cubicBezTo>
                  <a:cubicBezTo>
                    <a:pt x="15" y="50"/>
                    <a:pt x="15" y="50"/>
                    <a:pt x="16" y="51"/>
                  </a:cubicBezTo>
                  <a:cubicBezTo>
                    <a:pt x="15" y="50"/>
                    <a:pt x="13" y="50"/>
                    <a:pt x="12" y="49"/>
                  </a:cubicBezTo>
                  <a:cubicBezTo>
                    <a:pt x="11" y="49"/>
                    <a:pt x="11" y="49"/>
                    <a:pt x="11" y="50"/>
                  </a:cubicBezTo>
                  <a:cubicBezTo>
                    <a:pt x="12" y="50"/>
                    <a:pt x="12" y="51"/>
                    <a:pt x="13" y="51"/>
                  </a:cubicBezTo>
                  <a:cubicBezTo>
                    <a:pt x="11" y="50"/>
                    <a:pt x="9" y="49"/>
                    <a:pt x="7" y="49"/>
                  </a:cubicBezTo>
                  <a:cubicBezTo>
                    <a:pt x="7" y="49"/>
                    <a:pt x="7" y="49"/>
                    <a:pt x="7" y="49"/>
                  </a:cubicBezTo>
                  <a:cubicBezTo>
                    <a:pt x="7" y="49"/>
                    <a:pt x="8" y="50"/>
                    <a:pt x="8" y="50"/>
                  </a:cubicBezTo>
                  <a:cubicBezTo>
                    <a:pt x="7" y="50"/>
                    <a:pt x="6" y="50"/>
                    <a:pt x="5" y="49"/>
                  </a:cubicBezTo>
                  <a:cubicBezTo>
                    <a:pt x="5" y="49"/>
                    <a:pt x="5" y="50"/>
                    <a:pt x="5" y="50"/>
                  </a:cubicBezTo>
                  <a:cubicBezTo>
                    <a:pt x="6" y="51"/>
                    <a:pt x="7" y="52"/>
                    <a:pt x="8" y="53"/>
                  </a:cubicBezTo>
                  <a:cubicBezTo>
                    <a:pt x="7" y="52"/>
                    <a:pt x="6" y="52"/>
                    <a:pt x="5" y="51"/>
                  </a:cubicBezTo>
                  <a:cubicBezTo>
                    <a:pt x="5" y="51"/>
                    <a:pt x="4" y="51"/>
                    <a:pt x="4" y="52"/>
                  </a:cubicBezTo>
                  <a:cubicBezTo>
                    <a:pt x="5" y="53"/>
                    <a:pt x="7" y="54"/>
                    <a:pt x="8" y="56"/>
                  </a:cubicBezTo>
                  <a:cubicBezTo>
                    <a:pt x="7" y="55"/>
                    <a:pt x="5" y="54"/>
                    <a:pt x="4" y="53"/>
                  </a:cubicBezTo>
                  <a:cubicBezTo>
                    <a:pt x="4" y="53"/>
                    <a:pt x="4" y="53"/>
                    <a:pt x="3" y="53"/>
                  </a:cubicBezTo>
                  <a:cubicBezTo>
                    <a:pt x="2" y="47"/>
                    <a:pt x="12" y="43"/>
                    <a:pt x="16" y="42"/>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247"/>
            <p:cNvSpPr>
              <a:spLocks noEditPoints="1"/>
            </p:cNvSpPr>
            <p:nvPr/>
          </p:nvSpPr>
          <p:spPr bwMode="auto">
            <a:xfrm>
              <a:off x="6375646" y="1201172"/>
              <a:ext cx="603250" cy="157163"/>
            </a:xfrm>
            <a:custGeom>
              <a:avLst/>
              <a:gdLst>
                <a:gd name="T0" fmla="*/ 125 w 142"/>
                <a:gd name="T1" fmla="*/ 33 h 37"/>
                <a:gd name="T2" fmla="*/ 114 w 142"/>
                <a:gd name="T3" fmla="*/ 14 h 37"/>
                <a:gd name="T4" fmla="*/ 84 w 142"/>
                <a:gd name="T5" fmla="*/ 9 h 37"/>
                <a:gd name="T6" fmla="*/ 4 w 142"/>
                <a:gd name="T7" fmla="*/ 2 h 37"/>
                <a:gd name="T8" fmla="*/ 3 w 142"/>
                <a:gd name="T9" fmla="*/ 22 h 37"/>
                <a:gd name="T10" fmla="*/ 110 w 142"/>
                <a:gd name="T11" fmla="*/ 37 h 37"/>
                <a:gd name="T12" fmla="*/ 107 w 142"/>
                <a:gd name="T13" fmla="*/ 24 h 37"/>
                <a:gd name="T14" fmla="*/ 84 w 142"/>
                <a:gd name="T15" fmla="*/ 20 h 37"/>
                <a:gd name="T16" fmla="*/ 93 w 142"/>
                <a:gd name="T17" fmla="*/ 23 h 37"/>
                <a:gd name="T18" fmla="*/ 98 w 142"/>
                <a:gd name="T19" fmla="*/ 24 h 37"/>
                <a:gd name="T20" fmla="*/ 103 w 142"/>
                <a:gd name="T21" fmla="*/ 25 h 37"/>
                <a:gd name="T22" fmla="*/ 106 w 142"/>
                <a:gd name="T23" fmla="*/ 26 h 37"/>
                <a:gd name="T24" fmla="*/ 106 w 142"/>
                <a:gd name="T25" fmla="*/ 22 h 37"/>
                <a:gd name="T26" fmla="*/ 104 w 142"/>
                <a:gd name="T27" fmla="*/ 23 h 37"/>
                <a:gd name="T28" fmla="*/ 99 w 142"/>
                <a:gd name="T29" fmla="*/ 22 h 37"/>
                <a:gd name="T30" fmla="*/ 95 w 142"/>
                <a:gd name="T31" fmla="*/ 23 h 37"/>
                <a:gd name="T32" fmla="*/ 87 w 142"/>
                <a:gd name="T33" fmla="*/ 20 h 37"/>
                <a:gd name="T34" fmla="*/ 78 w 142"/>
                <a:gd name="T35" fmla="*/ 18 h 37"/>
                <a:gd name="T36" fmla="*/ 72 w 142"/>
                <a:gd name="T37" fmla="*/ 17 h 37"/>
                <a:gd name="T38" fmla="*/ 67 w 142"/>
                <a:gd name="T39" fmla="*/ 17 h 37"/>
                <a:gd name="T40" fmla="*/ 63 w 142"/>
                <a:gd name="T41" fmla="*/ 16 h 37"/>
                <a:gd name="T42" fmla="*/ 59 w 142"/>
                <a:gd name="T43" fmla="*/ 17 h 37"/>
                <a:gd name="T44" fmla="*/ 56 w 142"/>
                <a:gd name="T45" fmla="*/ 17 h 37"/>
                <a:gd name="T46" fmla="*/ 50 w 142"/>
                <a:gd name="T47" fmla="*/ 17 h 37"/>
                <a:gd name="T48" fmla="*/ 45 w 142"/>
                <a:gd name="T49" fmla="*/ 15 h 37"/>
                <a:gd name="T50" fmla="*/ 39 w 142"/>
                <a:gd name="T51" fmla="*/ 14 h 37"/>
                <a:gd name="T52" fmla="*/ 33 w 142"/>
                <a:gd name="T53" fmla="*/ 12 h 37"/>
                <a:gd name="T54" fmla="*/ 28 w 142"/>
                <a:gd name="T55" fmla="*/ 12 h 37"/>
                <a:gd name="T56" fmla="*/ 25 w 142"/>
                <a:gd name="T57" fmla="*/ 14 h 37"/>
                <a:gd name="T58" fmla="*/ 16 w 142"/>
                <a:gd name="T59" fmla="*/ 11 h 37"/>
                <a:gd name="T60" fmla="*/ 11 w 142"/>
                <a:gd name="T61" fmla="*/ 10 h 37"/>
                <a:gd name="T62" fmla="*/ 9 w 142"/>
                <a:gd name="T63" fmla="*/ 12 h 37"/>
                <a:gd name="T64" fmla="*/ 6 w 142"/>
                <a:gd name="T65" fmla="*/ 13 h 37"/>
                <a:gd name="T66" fmla="*/ 7 w 142"/>
                <a:gd name="T67" fmla="*/ 13 h 37"/>
                <a:gd name="T68" fmla="*/ 9 w 142"/>
                <a:gd name="T69" fmla="*/ 10 h 37"/>
                <a:gd name="T70" fmla="*/ 14 w 142"/>
                <a:gd name="T71" fmla="*/ 14 h 37"/>
                <a:gd name="T72" fmla="*/ 17 w 142"/>
                <a:gd name="T73" fmla="*/ 14 h 37"/>
                <a:gd name="T74" fmla="*/ 22 w 142"/>
                <a:gd name="T75" fmla="*/ 14 h 37"/>
                <a:gd name="T76" fmla="*/ 25 w 142"/>
                <a:gd name="T77" fmla="*/ 12 h 37"/>
                <a:gd name="T78" fmla="*/ 31 w 142"/>
                <a:gd name="T79" fmla="*/ 14 h 37"/>
                <a:gd name="T80" fmla="*/ 37 w 142"/>
                <a:gd name="T81" fmla="*/ 17 h 37"/>
                <a:gd name="T82" fmla="*/ 43 w 142"/>
                <a:gd name="T83" fmla="*/ 17 h 37"/>
                <a:gd name="T84" fmla="*/ 47 w 142"/>
                <a:gd name="T85" fmla="*/ 17 h 37"/>
                <a:gd name="T86" fmla="*/ 52 w 142"/>
                <a:gd name="T87" fmla="*/ 16 h 37"/>
                <a:gd name="T88" fmla="*/ 61 w 142"/>
                <a:gd name="T89" fmla="*/ 19 h 37"/>
                <a:gd name="T90" fmla="*/ 65 w 142"/>
                <a:gd name="T91" fmla="*/ 19 h 37"/>
                <a:gd name="T92" fmla="*/ 69 w 142"/>
                <a:gd name="T93" fmla="*/ 18 h 37"/>
                <a:gd name="T94" fmla="*/ 73 w 142"/>
                <a:gd name="T95" fmla="*/ 18 h 37"/>
                <a:gd name="T96" fmla="*/ 4 w 142"/>
                <a:gd name="T97" fmla="*/ 14 h 37"/>
                <a:gd name="T98" fmla="*/ 80 w 142"/>
                <a:gd name="T99" fmla="*/ 22 h 37"/>
                <a:gd name="T100" fmla="*/ 80 w 142"/>
                <a:gd name="T101" fmla="*/ 22 h 37"/>
                <a:gd name="T102" fmla="*/ 107 w 142"/>
                <a:gd name="T103" fmla="*/ 29 h 37"/>
                <a:gd name="T104" fmla="*/ 59 w 142"/>
                <a:gd name="T105" fmla="*/ 29 h 37"/>
                <a:gd name="T106" fmla="*/ 28 w 142"/>
                <a:gd name="T107" fmla="*/ 19 h 37"/>
                <a:gd name="T108" fmla="*/ 111 w 142"/>
                <a:gd name="T109" fmla="*/ 30 h 37"/>
                <a:gd name="T110" fmla="*/ 115 w 142"/>
                <a:gd name="T111" fmla="*/ 30 h 37"/>
                <a:gd name="T112" fmla="*/ 116 w 142"/>
                <a:gd name="T113" fmla="*/ 28 h 37"/>
                <a:gd name="T114" fmla="*/ 117 w 142"/>
                <a:gd name="T115" fmla="*/ 20 h 37"/>
                <a:gd name="T116" fmla="*/ 130 w 142"/>
                <a:gd name="T117" fmla="*/ 24 h 37"/>
                <a:gd name="T118" fmla="*/ 138 w 142"/>
                <a:gd name="T119" fmla="*/ 28 h 37"/>
                <a:gd name="T120" fmla="*/ 109 w 142"/>
                <a:gd name="T121" fmla="*/ 15 h 37"/>
                <a:gd name="T122" fmla="*/ 60 w 142"/>
                <a:gd name="T123" fmla="*/ 13 h 37"/>
                <a:gd name="T124" fmla="*/ 57 w 142"/>
                <a:gd name="T125" fmla="*/ 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 h="37">
                  <a:moveTo>
                    <a:pt x="110" y="37"/>
                  </a:moveTo>
                  <a:cubicBezTo>
                    <a:pt x="110" y="37"/>
                    <a:pt x="110" y="37"/>
                    <a:pt x="111" y="37"/>
                  </a:cubicBezTo>
                  <a:cubicBezTo>
                    <a:pt x="111" y="37"/>
                    <a:pt x="111" y="37"/>
                    <a:pt x="111" y="37"/>
                  </a:cubicBezTo>
                  <a:cubicBezTo>
                    <a:pt x="116" y="36"/>
                    <a:pt x="120" y="34"/>
                    <a:pt x="125" y="33"/>
                  </a:cubicBezTo>
                  <a:cubicBezTo>
                    <a:pt x="130" y="32"/>
                    <a:pt x="136" y="31"/>
                    <a:pt x="141" y="30"/>
                  </a:cubicBezTo>
                  <a:cubicBezTo>
                    <a:pt x="142" y="30"/>
                    <a:pt x="142" y="29"/>
                    <a:pt x="141" y="28"/>
                  </a:cubicBezTo>
                  <a:cubicBezTo>
                    <a:pt x="141" y="28"/>
                    <a:pt x="141" y="28"/>
                    <a:pt x="141" y="27"/>
                  </a:cubicBezTo>
                  <a:cubicBezTo>
                    <a:pt x="133" y="21"/>
                    <a:pt x="122" y="19"/>
                    <a:pt x="114" y="14"/>
                  </a:cubicBezTo>
                  <a:cubicBezTo>
                    <a:pt x="113" y="14"/>
                    <a:pt x="113" y="14"/>
                    <a:pt x="113" y="14"/>
                  </a:cubicBezTo>
                  <a:cubicBezTo>
                    <a:pt x="113" y="13"/>
                    <a:pt x="113" y="13"/>
                    <a:pt x="112" y="13"/>
                  </a:cubicBezTo>
                  <a:cubicBezTo>
                    <a:pt x="112" y="13"/>
                    <a:pt x="112" y="13"/>
                    <a:pt x="112" y="13"/>
                  </a:cubicBezTo>
                  <a:cubicBezTo>
                    <a:pt x="103" y="12"/>
                    <a:pt x="94" y="10"/>
                    <a:pt x="84" y="9"/>
                  </a:cubicBezTo>
                  <a:cubicBezTo>
                    <a:pt x="74" y="8"/>
                    <a:pt x="65" y="7"/>
                    <a:pt x="55" y="6"/>
                  </a:cubicBezTo>
                  <a:cubicBezTo>
                    <a:pt x="45" y="5"/>
                    <a:pt x="36" y="4"/>
                    <a:pt x="27" y="3"/>
                  </a:cubicBezTo>
                  <a:cubicBezTo>
                    <a:pt x="20" y="2"/>
                    <a:pt x="13" y="0"/>
                    <a:pt x="6" y="1"/>
                  </a:cubicBezTo>
                  <a:cubicBezTo>
                    <a:pt x="5" y="1"/>
                    <a:pt x="4" y="1"/>
                    <a:pt x="4" y="2"/>
                  </a:cubicBezTo>
                  <a:cubicBezTo>
                    <a:pt x="4" y="2"/>
                    <a:pt x="4" y="2"/>
                    <a:pt x="4" y="2"/>
                  </a:cubicBezTo>
                  <a:cubicBezTo>
                    <a:pt x="4" y="2"/>
                    <a:pt x="4" y="2"/>
                    <a:pt x="4" y="2"/>
                  </a:cubicBezTo>
                  <a:cubicBezTo>
                    <a:pt x="3" y="9"/>
                    <a:pt x="0" y="15"/>
                    <a:pt x="2" y="21"/>
                  </a:cubicBezTo>
                  <a:cubicBezTo>
                    <a:pt x="2" y="22"/>
                    <a:pt x="2" y="22"/>
                    <a:pt x="3" y="22"/>
                  </a:cubicBezTo>
                  <a:cubicBezTo>
                    <a:pt x="3" y="22"/>
                    <a:pt x="3" y="23"/>
                    <a:pt x="4" y="23"/>
                  </a:cubicBezTo>
                  <a:cubicBezTo>
                    <a:pt x="21" y="25"/>
                    <a:pt x="39" y="28"/>
                    <a:pt x="57" y="30"/>
                  </a:cubicBezTo>
                  <a:cubicBezTo>
                    <a:pt x="66" y="32"/>
                    <a:pt x="75" y="33"/>
                    <a:pt x="84" y="34"/>
                  </a:cubicBezTo>
                  <a:cubicBezTo>
                    <a:pt x="93" y="35"/>
                    <a:pt x="102" y="36"/>
                    <a:pt x="110" y="37"/>
                  </a:cubicBezTo>
                  <a:close/>
                  <a:moveTo>
                    <a:pt x="59" y="15"/>
                  </a:moveTo>
                  <a:cubicBezTo>
                    <a:pt x="68" y="16"/>
                    <a:pt x="78" y="17"/>
                    <a:pt x="87" y="19"/>
                  </a:cubicBezTo>
                  <a:cubicBezTo>
                    <a:pt x="94" y="20"/>
                    <a:pt x="102" y="20"/>
                    <a:pt x="109" y="21"/>
                  </a:cubicBezTo>
                  <a:cubicBezTo>
                    <a:pt x="108" y="21"/>
                    <a:pt x="107" y="22"/>
                    <a:pt x="107" y="24"/>
                  </a:cubicBezTo>
                  <a:cubicBezTo>
                    <a:pt x="107" y="25"/>
                    <a:pt x="107" y="26"/>
                    <a:pt x="108" y="27"/>
                  </a:cubicBezTo>
                  <a:cubicBezTo>
                    <a:pt x="101" y="26"/>
                    <a:pt x="93" y="24"/>
                    <a:pt x="86" y="23"/>
                  </a:cubicBezTo>
                  <a:cubicBezTo>
                    <a:pt x="86" y="23"/>
                    <a:pt x="86" y="23"/>
                    <a:pt x="86" y="23"/>
                  </a:cubicBezTo>
                  <a:cubicBezTo>
                    <a:pt x="85" y="22"/>
                    <a:pt x="85" y="21"/>
                    <a:pt x="84" y="20"/>
                  </a:cubicBezTo>
                  <a:cubicBezTo>
                    <a:pt x="85" y="20"/>
                    <a:pt x="86" y="20"/>
                    <a:pt x="86" y="20"/>
                  </a:cubicBezTo>
                  <a:cubicBezTo>
                    <a:pt x="87" y="21"/>
                    <a:pt x="88" y="21"/>
                    <a:pt x="89" y="22"/>
                  </a:cubicBezTo>
                  <a:cubicBezTo>
                    <a:pt x="90" y="23"/>
                    <a:pt x="91" y="23"/>
                    <a:pt x="93" y="24"/>
                  </a:cubicBezTo>
                  <a:cubicBezTo>
                    <a:pt x="93" y="24"/>
                    <a:pt x="93" y="24"/>
                    <a:pt x="93" y="23"/>
                  </a:cubicBezTo>
                  <a:cubicBezTo>
                    <a:pt x="93" y="23"/>
                    <a:pt x="92" y="22"/>
                    <a:pt x="92" y="22"/>
                  </a:cubicBezTo>
                  <a:cubicBezTo>
                    <a:pt x="91" y="20"/>
                    <a:pt x="93" y="22"/>
                    <a:pt x="93" y="22"/>
                  </a:cubicBezTo>
                  <a:cubicBezTo>
                    <a:pt x="95" y="23"/>
                    <a:pt x="96" y="24"/>
                    <a:pt x="98" y="25"/>
                  </a:cubicBezTo>
                  <a:cubicBezTo>
                    <a:pt x="98" y="25"/>
                    <a:pt x="98" y="25"/>
                    <a:pt x="98" y="24"/>
                  </a:cubicBezTo>
                  <a:cubicBezTo>
                    <a:pt x="98" y="24"/>
                    <a:pt x="98" y="23"/>
                    <a:pt x="98" y="23"/>
                  </a:cubicBezTo>
                  <a:cubicBezTo>
                    <a:pt x="97" y="22"/>
                    <a:pt x="95" y="20"/>
                    <a:pt x="97" y="21"/>
                  </a:cubicBezTo>
                  <a:cubicBezTo>
                    <a:pt x="99" y="22"/>
                    <a:pt x="100" y="24"/>
                    <a:pt x="102" y="25"/>
                  </a:cubicBezTo>
                  <a:cubicBezTo>
                    <a:pt x="103" y="26"/>
                    <a:pt x="103" y="25"/>
                    <a:pt x="103" y="25"/>
                  </a:cubicBezTo>
                  <a:cubicBezTo>
                    <a:pt x="102" y="24"/>
                    <a:pt x="102" y="24"/>
                    <a:pt x="102" y="23"/>
                  </a:cubicBezTo>
                  <a:cubicBezTo>
                    <a:pt x="101" y="22"/>
                    <a:pt x="100" y="21"/>
                    <a:pt x="102" y="22"/>
                  </a:cubicBezTo>
                  <a:cubicBezTo>
                    <a:pt x="103" y="23"/>
                    <a:pt x="104" y="25"/>
                    <a:pt x="105" y="26"/>
                  </a:cubicBezTo>
                  <a:cubicBezTo>
                    <a:pt x="106" y="26"/>
                    <a:pt x="106" y="26"/>
                    <a:pt x="106" y="26"/>
                  </a:cubicBezTo>
                  <a:cubicBezTo>
                    <a:pt x="106" y="25"/>
                    <a:pt x="106" y="24"/>
                    <a:pt x="105" y="24"/>
                  </a:cubicBezTo>
                  <a:cubicBezTo>
                    <a:pt x="104" y="22"/>
                    <a:pt x="104" y="22"/>
                    <a:pt x="105" y="24"/>
                  </a:cubicBezTo>
                  <a:cubicBezTo>
                    <a:pt x="105" y="24"/>
                    <a:pt x="106" y="24"/>
                    <a:pt x="106" y="24"/>
                  </a:cubicBezTo>
                  <a:cubicBezTo>
                    <a:pt x="106" y="22"/>
                    <a:pt x="106" y="23"/>
                    <a:pt x="106" y="22"/>
                  </a:cubicBezTo>
                  <a:cubicBezTo>
                    <a:pt x="106" y="21"/>
                    <a:pt x="105" y="21"/>
                    <a:pt x="105" y="22"/>
                  </a:cubicBezTo>
                  <a:cubicBezTo>
                    <a:pt x="106" y="24"/>
                    <a:pt x="104" y="21"/>
                    <a:pt x="104" y="21"/>
                  </a:cubicBezTo>
                  <a:cubicBezTo>
                    <a:pt x="103" y="21"/>
                    <a:pt x="103" y="21"/>
                    <a:pt x="103" y="21"/>
                  </a:cubicBezTo>
                  <a:cubicBezTo>
                    <a:pt x="104" y="22"/>
                    <a:pt x="107" y="27"/>
                    <a:pt x="104" y="23"/>
                  </a:cubicBezTo>
                  <a:cubicBezTo>
                    <a:pt x="103" y="22"/>
                    <a:pt x="102" y="21"/>
                    <a:pt x="100" y="21"/>
                  </a:cubicBezTo>
                  <a:cubicBezTo>
                    <a:pt x="100" y="21"/>
                    <a:pt x="100" y="21"/>
                    <a:pt x="100" y="21"/>
                  </a:cubicBezTo>
                  <a:cubicBezTo>
                    <a:pt x="100" y="21"/>
                    <a:pt x="103" y="25"/>
                    <a:pt x="101" y="24"/>
                  </a:cubicBezTo>
                  <a:cubicBezTo>
                    <a:pt x="100" y="24"/>
                    <a:pt x="100" y="23"/>
                    <a:pt x="99" y="22"/>
                  </a:cubicBezTo>
                  <a:cubicBezTo>
                    <a:pt x="98" y="21"/>
                    <a:pt x="97" y="20"/>
                    <a:pt x="95" y="20"/>
                  </a:cubicBezTo>
                  <a:cubicBezTo>
                    <a:pt x="95" y="20"/>
                    <a:pt x="95" y="20"/>
                    <a:pt x="95" y="20"/>
                  </a:cubicBezTo>
                  <a:cubicBezTo>
                    <a:pt x="95" y="21"/>
                    <a:pt x="96" y="22"/>
                    <a:pt x="97" y="22"/>
                  </a:cubicBezTo>
                  <a:cubicBezTo>
                    <a:pt x="99" y="25"/>
                    <a:pt x="96" y="23"/>
                    <a:pt x="95" y="23"/>
                  </a:cubicBezTo>
                  <a:cubicBezTo>
                    <a:pt x="94" y="22"/>
                    <a:pt x="93" y="21"/>
                    <a:pt x="91" y="20"/>
                  </a:cubicBezTo>
                  <a:cubicBezTo>
                    <a:pt x="91" y="20"/>
                    <a:pt x="91" y="20"/>
                    <a:pt x="91" y="20"/>
                  </a:cubicBezTo>
                  <a:cubicBezTo>
                    <a:pt x="91" y="21"/>
                    <a:pt x="93" y="23"/>
                    <a:pt x="91" y="23"/>
                  </a:cubicBezTo>
                  <a:cubicBezTo>
                    <a:pt x="90" y="22"/>
                    <a:pt x="89" y="21"/>
                    <a:pt x="87" y="20"/>
                  </a:cubicBezTo>
                  <a:cubicBezTo>
                    <a:pt x="86" y="19"/>
                    <a:pt x="85" y="19"/>
                    <a:pt x="83" y="19"/>
                  </a:cubicBezTo>
                  <a:cubicBezTo>
                    <a:pt x="83" y="19"/>
                    <a:pt x="83" y="19"/>
                    <a:pt x="83" y="20"/>
                  </a:cubicBezTo>
                  <a:cubicBezTo>
                    <a:pt x="84" y="22"/>
                    <a:pt x="86" y="23"/>
                    <a:pt x="83" y="21"/>
                  </a:cubicBezTo>
                  <a:cubicBezTo>
                    <a:pt x="81" y="20"/>
                    <a:pt x="80" y="19"/>
                    <a:pt x="78" y="18"/>
                  </a:cubicBezTo>
                  <a:cubicBezTo>
                    <a:pt x="78" y="18"/>
                    <a:pt x="77" y="18"/>
                    <a:pt x="78" y="18"/>
                  </a:cubicBezTo>
                  <a:cubicBezTo>
                    <a:pt x="78" y="19"/>
                    <a:pt x="78" y="20"/>
                    <a:pt x="79" y="20"/>
                  </a:cubicBezTo>
                  <a:cubicBezTo>
                    <a:pt x="80" y="23"/>
                    <a:pt x="77" y="20"/>
                    <a:pt x="77" y="20"/>
                  </a:cubicBezTo>
                  <a:cubicBezTo>
                    <a:pt x="75" y="19"/>
                    <a:pt x="74" y="18"/>
                    <a:pt x="72" y="17"/>
                  </a:cubicBezTo>
                  <a:cubicBezTo>
                    <a:pt x="72" y="17"/>
                    <a:pt x="72" y="17"/>
                    <a:pt x="72" y="17"/>
                  </a:cubicBezTo>
                  <a:cubicBezTo>
                    <a:pt x="73" y="18"/>
                    <a:pt x="75" y="21"/>
                    <a:pt x="72" y="19"/>
                  </a:cubicBezTo>
                  <a:cubicBezTo>
                    <a:pt x="71" y="18"/>
                    <a:pt x="69" y="17"/>
                    <a:pt x="68" y="16"/>
                  </a:cubicBezTo>
                  <a:cubicBezTo>
                    <a:pt x="68" y="16"/>
                    <a:pt x="67" y="16"/>
                    <a:pt x="67" y="17"/>
                  </a:cubicBezTo>
                  <a:cubicBezTo>
                    <a:pt x="68" y="17"/>
                    <a:pt x="68" y="18"/>
                    <a:pt x="69" y="19"/>
                  </a:cubicBezTo>
                  <a:cubicBezTo>
                    <a:pt x="69" y="19"/>
                    <a:pt x="67" y="18"/>
                    <a:pt x="66" y="18"/>
                  </a:cubicBezTo>
                  <a:cubicBezTo>
                    <a:pt x="65" y="17"/>
                    <a:pt x="64" y="16"/>
                    <a:pt x="63" y="16"/>
                  </a:cubicBezTo>
                  <a:cubicBezTo>
                    <a:pt x="63" y="16"/>
                    <a:pt x="62" y="16"/>
                    <a:pt x="63" y="16"/>
                  </a:cubicBezTo>
                  <a:cubicBezTo>
                    <a:pt x="65" y="18"/>
                    <a:pt x="63" y="18"/>
                    <a:pt x="62" y="17"/>
                  </a:cubicBezTo>
                  <a:cubicBezTo>
                    <a:pt x="61" y="17"/>
                    <a:pt x="60" y="16"/>
                    <a:pt x="59" y="15"/>
                  </a:cubicBezTo>
                  <a:cubicBezTo>
                    <a:pt x="59" y="15"/>
                    <a:pt x="59" y="15"/>
                    <a:pt x="59" y="15"/>
                  </a:cubicBezTo>
                  <a:cubicBezTo>
                    <a:pt x="59" y="16"/>
                    <a:pt x="59" y="17"/>
                    <a:pt x="59" y="17"/>
                  </a:cubicBezTo>
                  <a:cubicBezTo>
                    <a:pt x="60" y="19"/>
                    <a:pt x="59" y="18"/>
                    <a:pt x="58" y="17"/>
                  </a:cubicBezTo>
                  <a:cubicBezTo>
                    <a:pt x="57" y="16"/>
                    <a:pt x="56" y="15"/>
                    <a:pt x="55" y="15"/>
                  </a:cubicBezTo>
                  <a:cubicBezTo>
                    <a:pt x="55" y="15"/>
                    <a:pt x="54" y="15"/>
                    <a:pt x="55" y="15"/>
                  </a:cubicBezTo>
                  <a:cubicBezTo>
                    <a:pt x="55" y="16"/>
                    <a:pt x="55" y="16"/>
                    <a:pt x="56" y="17"/>
                  </a:cubicBezTo>
                  <a:cubicBezTo>
                    <a:pt x="55" y="17"/>
                    <a:pt x="54" y="16"/>
                    <a:pt x="53" y="16"/>
                  </a:cubicBezTo>
                  <a:cubicBezTo>
                    <a:pt x="52" y="15"/>
                    <a:pt x="51" y="15"/>
                    <a:pt x="50" y="14"/>
                  </a:cubicBezTo>
                  <a:cubicBezTo>
                    <a:pt x="50" y="14"/>
                    <a:pt x="50" y="14"/>
                    <a:pt x="50" y="15"/>
                  </a:cubicBezTo>
                  <a:cubicBezTo>
                    <a:pt x="50" y="15"/>
                    <a:pt x="52" y="18"/>
                    <a:pt x="50" y="17"/>
                  </a:cubicBezTo>
                  <a:cubicBezTo>
                    <a:pt x="49" y="15"/>
                    <a:pt x="47" y="14"/>
                    <a:pt x="46" y="14"/>
                  </a:cubicBezTo>
                  <a:cubicBezTo>
                    <a:pt x="46" y="13"/>
                    <a:pt x="45" y="14"/>
                    <a:pt x="45" y="14"/>
                  </a:cubicBezTo>
                  <a:cubicBezTo>
                    <a:pt x="46" y="15"/>
                    <a:pt x="46" y="15"/>
                    <a:pt x="46" y="16"/>
                  </a:cubicBezTo>
                  <a:cubicBezTo>
                    <a:pt x="47" y="18"/>
                    <a:pt x="45" y="15"/>
                    <a:pt x="45" y="15"/>
                  </a:cubicBezTo>
                  <a:cubicBezTo>
                    <a:pt x="43" y="14"/>
                    <a:pt x="42" y="13"/>
                    <a:pt x="40" y="13"/>
                  </a:cubicBezTo>
                  <a:cubicBezTo>
                    <a:pt x="40" y="13"/>
                    <a:pt x="40" y="13"/>
                    <a:pt x="40" y="13"/>
                  </a:cubicBezTo>
                  <a:cubicBezTo>
                    <a:pt x="41" y="14"/>
                    <a:pt x="42" y="16"/>
                    <a:pt x="42" y="16"/>
                  </a:cubicBezTo>
                  <a:cubicBezTo>
                    <a:pt x="41" y="16"/>
                    <a:pt x="40" y="15"/>
                    <a:pt x="39" y="14"/>
                  </a:cubicBezTo>
                  <a:cubicBezTo>
                    <a:pt x="38" y="13"/>
                    <a:pt x="37" y="13"/>
                    <a:pt x="36" y="12"/>
                  </a:cubicBezTo>
                  <a:cubicBezTo>
                    <a:pt x="35" y="12"/>
                    <a:pt x="35" y="12"/>
                    <a:pt x="35" y="12"/>
                  </a:cubicBezTo>
                  <a:cubicBezTo>
                    <a:pt x="36" y="13"/>
                    <a:pt x="37" y="16"/>
                    <a:pt x="37" y="16"/>
                  </a:cubicBezTo>
                  <a:cubicBezTo>
                    <a:pt x="35" y="15"/>
                    <a:pt x="34" y="13"/>
                    <a:pt x="33" y="12"/>
                  </a:cubicBezTo>
                  <a:cubicBezTo>
                    <a:pt x="33" y="12"/>
                    <a:pt x="32" y="12"/>
                    <a:pt x="32" y="12"/>
                  </a:cubicBezTo>
                  <a:cubicBezTo>
                    <a:pt x="33" y="14"/>
                    <a:pt x="35" y="16"/>
                    <a:pt x="33" y="14"/>
                  </a:cubicBezTo>
                  <a:cubicBezTo>
                    <a:pt x="31" y="13"/>
                    <a:pt x="30" y="12"/>
                    <a:pt x="29" y="11"/>
                  </a:cubicBezTo>
                  <a:cubicBezTo>
                    <a:pt x="28" y="11"/>
                    <a:pt x="28" y="11"/>
                    <a:pt x="28" y="12"/>
                  </a:cubicBezTo>
                  <a:cubicBezTo>
                    <a:pt x="28" y="12"/>
                    <a:pt x="30" y="16"/>
                    <a:pt x="29" y="14"/>
                  </a:cubicBezTo>
                  <a:cubicBezTo>
                    <a:pt x="27" y="14"/>
                    <a:pt x="26" y="12"/>
                    <a:pt x="25" y="11"/>
                  </a:cubicBezTo>
                  <a:cubicBezTo>
                    <a:pt x="25" y="11"/>
                    <a:pt x="24" y="11"/>
                    <a:pt x="24" y="12"/>
                  </a:cubicBezTo>
                  <a:cubicBezTo>
                    <a:pt x="25" y="13"/>
                    <a:pt x="27" y="17"/>
                    <a:pt x="25" y="14"/>
                  </a:cubicBezTo>
                  <a:cubicBezTo>
                    <a:pt x="23" y="13"/>
                    <a:pt x="23" y="12"/>
                    <a:pt x="21" y="11"/>
                  </a:cubicBezTo>
                  <a:cubicBezTo>
                    <a:pt x="21" y="11"/>
                    <a:pt x="20" y="11"/>
                    <a:pt x="21" y="11"/>
                  </a:cubicBezTo>
                  <a:cubicBezTo>
                    <a:pt x="21" y="12"/>
                    <a:pt x="23" y="16"/>
                    <a:pt x="21" y="14"/>
                  </a:cubicBezTo>
                  <a:cubicBezTo>
                    <a:pt x="19" y="13"/>
                    <a:pt x="18" y="11"/>
                    <a:pt x="16" y="11"/>
                  </a:cubicBezTo>
                  <a:cubicBezTo>
                    <a:pt x="16" y="10"/>
                    <a:pt x="16" y="11"/>
                    <a:pt x="16" y="11"/>
                  </a:cubicBezTo>
                  <a:cubicBezTo>
                    <a:pt x="18" y="15"/>
                    <a:pt x="14" y="11"/>
                    <a:pt x="14" y="11"/>
                  </a:cubicBezTo>
                  <a:cubicBezTo>
                    <a:pt x="14" y="10"/>
                    <a:pt x="13" y="11"/>
                    <a:pt x="13" y="11"/>
                  </a:cubicBezTo>
                  <a:cubicBezTo>
                    <a:pt x="15" y="14"/>
                    <a:pt x="12" y="11"/>
                    <a:pt x="11" y="10"/>
                  </a:cubicBezTo>
                  <a:cubicBezTo>
                    <a:pt x="11" y="10"/>
                    <a:pt x="11" y="10"/>
                    <a:pt x="11" y="10"/>
                  </a:cubicBezTo>
                  <a:cubicBezTo>
                    <a:pt x="13" y="14"/>
                    <a:pt x="9" y="10"/>
                    <a:pt x="8" y="9"/>
                  </a:cubicBezTo>
                  <a:cubicBezTo>
                    <a:pt x="8" y="9"/>
                    <a:pt x="8" y="9"/>
                    <a:pt x="8" y="9"/>
                  </a:cubicBezTo>
                  <a:cubicBezTo>
                    <a:pt x="7" y="10"/>
                    <a:pt x="8" y="11"/>
                    <a:pt x="9" y="12"/>
                  </a:cubicBezTo>
                  <a:cubicBezTo>
                    <a:pt x="8" y="11"/>
                    <a:pt x="7" y="10"/>
                    <a:pt x="6" y="9"/>
                  </a:cubicBezTo>
                  <a:cubicBezTo>
                    <a:pt x="6" y="9"/>
                    <a:pt x="5" y="10"/>
                    <a:pt x="5" y="10"/>
                  </a:cubicBezTo>
                  <a:cubicBezTo>
                    <a:pt x="6" y="11"/>
                    <a:pt x="8" y="13"/>
                    <a:pt x="6" y="13"/>
                  </a:cubicBezTo>
                  <a:cubicBezTo>
                    <a:pt x="6" y="13"/>
                    <a:pt x="6" y="13"/>
                    <a:pt x="6" y="13"/>
                  </a:cubicBezTo>
                  <a:cubicBezTo>
                    <a:pt x="5" y="13"/>
                    <a:pt x="5" y="13"/>
                    <a:pt x="6" y="14"/>
                  </a:cubicBezTo>
                  <a:cubicBezTo>
                    <a:pt x="6" y="14"/>
                    <a:pt x="6" y="14"/>
                    <a:pt x="6" y="14"/>
                  </a:cubicBezTo>
                  <a:cubicBezTo>
                    <a:pt x="6" y="14"/>
                    <a:pt x="6" y="14"/>
                    <a:pt x="6" y="14"/>
                  </a:cubicBezTo>
                  <a:cubicBezTo>
                    <a:pt x="7" y="14"/>
                    <a:pt x="7" y="14"/>
                    <a:pt x="7" y="13"/>
                  </a:cubicBezTo>
                  <a:cubicBezTo>
                    <a:pt x="7" y="12"/>
                    <a:pt x="7" y="13"/>
                    <a:pt x="7" y="11"/>
                  </a:cubicBezTo>
                  <a:cubicBezTo>
                    <a:pt x="6" y="9"/>
                    <a:pt x="8" y="13"/>
                    <a:pt x="9" y="13"/>
                  </a:cubicBezTo>
                  <a:cubicBezTo>
                    <a:pt x="9" y="13"/>
                    <a:pt x="10" y="13"/>
                    <a:pt x="9" y="13"/>
                  </a:cubicBezTo>
                  <a:cubicBezTo>
                    <a:pt x="9" y="13"/>
                    <a:pt x="8" y="10"/>
                    <a:pt x="9" y="10"/>
                  </a:cubicBezTo>
                  <a:cubicBezTo>
                    <a:pt x="10" y="11"/>
                    <a:pt x="11" y="12"/>
                    <a:pt x="11" y="13"/>
                  </a:cubicBezTo>
                  <a:cubicBezTo>
                    <a:pt x="12" y="13"/>
                    <a:pt x="12" y="13"/>
                    <a:pt x="12" y="13"/>
                  </a:cubicBezTo>
                  <a:cubicBezTo>
                    <a:pt x="12" y="12"/>
                    <a:pt x="12" y="12"/>
                    <a:pt x="12" y="11"/>
                  </a:cubicBezTo>
                  <a:cubicBezTo>
                    <a:pt x="12" y="12"/>
                    <a:pt x="13" y="13"/>
                    <a:pt x="14" y="14"/>
                  </a:cubicBezTo>
                  <a:cubicBezTo>
                    <a:pt x="14" y="14"/>
                    <a:pt x="15" y="14"/>
                    <a:pt x="15" y="14"/>
                  </a:cubicBezTo>
                  <a:cubicBezTo>
                    <a:pt x="15" y="13"/>
                    <a:pt x="15" y="12"/>
                    <a:pt x="14" y="12"/>
                  </a:cubicBezTo>
                  <a:cubicBezTo>
                    <a:pt x="15" y="12"/>
                    <a:pt x="16" y="13"/>
                    <a:pt x="17" y="14"/>
                  </a:cubicBezTo>
                  <a:cubicBezTo>
                    <a:pt x="17" y="14"/>
                    <a:pt x="17" y="14"/>
                    <a:pt x="17" y="14"/>
                  </a:cubicBezTo>
                  <a:cubicBezTo>
                    <a:pt x="17" y="13"/>
                    <a:pt x="16" y="11"/>
                    <a:pt x="18" y="12"/>
                  </a:cubicBezTo>
                  <a:cubicBezTo>
                    <a:pt x="19" y="13"/>
                    <a:pt x="21" y="15"/>
                    <a:pt x="22" y="16"/>
                  </a:cubicBezTo>
                  <a:cubicBezTo>
                    <a:pt x="22" y="16"/>
                    <a:pt x="23" y="16"/>
                    <a:pt x="23" y="15"/>
                  </a:cubicBezTo>
                  <a:cubicBezTo>
                    <a:pt x="22" y="14"/>
                    <a:pt x="23" y="15"/>
                    <a:pt x="22" y="14"/>
                  </a:cubicBezTo>
                  <a:cubicBezTo>
                    <a:pt x="22" y="14"/>
                    <a:pt x="20" y="11"/>
                    <a:pt x="22" y="12"/>
                  </a:cubicBezTo>
                  <a:cubicBezTo>
                    <a:pt x="24" y="13"/>
                    <a:pt x="24" y="15"/>
                    <a:pt x="26" y="16"/>
                  </a:cubicBezTo>
                  <a:cubicBezTo>
                    <a:pt x="26" y="16"/>
                    <a:pt x="26" y="16"/>
                    <a:pt x="26" y="16"/>
                  </a:cubicBezTo>
                  <a:cubicBezTo>
                    <a:pt x="26" y="15"/>
                    <a:pt x="26" y="13"/>
                    <a:pt x="25" y="12"/>
                  </a:cubicBezTo>
                  <a:cubicBezTo>
                    <a:pt x="27" y="13"/>
                    <a:pt x="28" y="15"/>
                    <a:pt x="30" y="16"/>
                  </a:cubicBezTo>
                  <a:cubicBezTo>
                    <a:pt x="30" y="16"/>
                    <a:pt x="30" y="16"/>
                    <a:pt x="30" y="16"/>
                  </a:cubicBezTo>
                  <a:cubicBezTo>
                    <a:pt x="30" y="14"/>
                    <a:pt x="30" y="13"/>
                    <a:pt x="29" y="12"/>
                  </a:cubicBezTo>
                  <a:cubicBezTo>
                    <a:pt x="30" y="13"/>
                    <a:pt x="31" y="13"/>
                    <a:pt x="31" y="14"/>
                  </a:cubicBezTo>
                  <a:cubicBezTo>
                    <a:pt x="32" y="14"/>
                    <a:pt x="33" y="15"/>
                    <a:pt x="34" y="16"/>
                  </a:cubicBezTo>
                  <a:cubicBezTo>
                    <a:pt x="34" y="16"/>
                    <a:pt x="34" y="16"/>
                    <a:pt x="34" y="16"/>
                  </a:cubicBezTo>
                  <a:cubicBezTo>
                    <a:pt x="34" y="15"/>
                    <a:pt x="33" y="13"/>
                    <a:pt x="33" y="13"/>
                  </a:cubicBezTo>
                  <a:cubicBezTo>
                    <a:pt x="35" y="14"/>
                    <a:pt x="36" y="16"/>
                    <a:pt x="37" y="17"/>
                  </a:cubicBezTo>
                  <a:cubicBezTo>
                    <a:pt x="37" y="17"/>
                    <a:pt x="38" y="17"/>
                    <a:pt x="38" y="17"/>
                  </a:cubicBezTo>
                  <a:cubicBezTo>
                    <a:pt x="38" y="15"/>
                    <a:pt x="38" y="16"/>
                    <a:pt x="37" y="15"/>
                  </a:cubicBezTo>
                  <a:cubicBezTo>
                    <a:pt x="37" y="13"/>
                    <a:pt x="37" y="13"/>
                    <a:pt x="38" y="14"/>
                  </a:cubicBezTo>
                  <a:cubicBezTo>
                    <a:pt x="40" y="15"/>
                    <a:pt x="41" y="17"/>
                    <a:pt x="43" y="17"/>
                  </a:cubicBezTo>
                  <a:cubicBezTo>
                    <a:pt x="43" y="17"/>
                    <a:pt x="43" y="17"/>
                    <a:pt x="43" y="17"/>
                  </a:cubicBezTo>
                  <a:cubicBezTo>
                    <a:pt x="43" y="16"/>
                    <a:pt x="40" y="13"/>
                    <a:pt x="43" y="14"/>
                  </a:cubicBezTo>
                  <a:cubicBezTo>
                    <a:pt x="44" y="15"/>
                    <a:pt x="45" y="17"/>
                    <a:pt x="47" y="18"/>
                  </a:cubicBezTo>
                  <a:cubicBezTo>
                    <a:pt x="47" y="18"/>
                    <a:pt x="47" y="18"/>
                    <a:pt x="47" y="17"/>
                  </a:cubicBezTo>
                  <a:cubicBezTo>
                    <a:pt x="47" y="16"/>
                    <a:pt x="45" y="14"/>
                    <a:pt x="47" y="15"/>
                  </a:cubicBezTo>
                  <a:cubicBezTo>
                    <a:pt x="49" y="16"/>
                    <a:pt x="50" y="18"/>
                    <a:pt x="52" y="18"/>
                  </a:cubicBezTo>
                  <a:cubicBezTo>
                    <a:pt x="52" y="19"/>
                    <a:pt x="53" y="18"/>
                    <a:pt x="52" y="18"/>
                  </a:cubicBezTo>
                  <a:cubicBezTo>
                    <a:pt x="52" y="18"/>
                    <a:pt x="51" y="15"/>
                    <a:pt x="52" y="16"/>
                  </a:cubicBezTo>
                  <a:cubicBezTo>
                    <a:pt x="53" y="16"/>
                    <a:pt x="55" y="18"/>
                    <a:pt x="56" y="18"/>
                  </a:cubicBezTo>
                  <a:cubicBezTo>
                    <a:pt x="56" y="18"/>
                    <a:pt x="56" y="18"/>
                    <a:pt x="56" y="18"/>
                  </a:cubicBezTo>
                  <a:cubicBezTo>
                    <a:pt x="56" y="16"/>
                    <a:pt x="55" y="15"/>
                    <a:pt x="57" y="17"/>
                  </a:cubicBezTo>
                  <a:cubicBezTo>
                    <a:pt x="58" y="18"/>
                    <a:pt x="59" y="18"/>
                    <a:pt x="61" y="19"/>
                  </a:cubicBezTo>
                  <a:cubicBezTo>
                    <a:pt x="61" y="19"/>
                    <a:pt x="61" y="19"/>
                    <a:pt x="61" y="19"/>
                  </a:cubicBezTo>
                  <a:cubicBezTo>
                    <a:pt x="60" y="17"/>
                    <a:pt x="58" y="15"/>
                    <a:pt x="61" y="17"/>
                  </a:cubicBezTo>
                  <a:cubicBezTo>
                    <a:pt x="62" y="18"/>
                    <a:pt x="63" y="19"/>
                    <a:pt x="65" y="20"/>
                  </a:cubicBezTo>
                  <a:cubicBezTo>
                    <a:pt x="65" y="20"/>
                    <a:pt x="65" y="19"/>
                    <a:pt x="65" y="19"/>
                  </a:cubicBezTo>
                  <a:cubicBezTo>
                    <a:pt x="65" y="18"/>
                    <a:pt x="65" y="17"/>
                    <a:pt x="64" y="17"/>
                  </a:cubicBezTo>
                  <a:cubicBezTo>
                    <a:pt x="65" y="18"/>
                    <a:pt x="67" y="19"/>
                    <a:pt x="69" y="20"/>
                  </a:cubicBezTo>
                  <a:cubicBezTo>
                    <a:pt x="70" y="20"/>
                    <a:pt x="70" y="20"/>
                    <a:pt x="70" y="20"/>
                  </a:cubicBezTo>
                  <a:cubicBezTo>
                    <a:pt x="69" y="19"/>
                    <a:pt x="69" y="19"/>
                    <a:pt x="69" y="18"/>
                  </a:cubicBezTo>
                  <a:cubicBezTo>
                    <a:pt x="68" y="16"/>
                    <a:pt x="70" y="18"/>
                    <a:pt x="71" y="19"/>
                  </a:cubicBezTo>
                  <a:cubicBezTo>
                    <a:pt x="72" y="20"/>
                    <a:pt x="73" y="20"/>
                    <a:pt x="74" y="21"/>
                  </a:cubicBezTo>
                  <a:cubicBezTo>
                    <a:pt x="75" y="21"/>
                    <a:pt x="75" y="21"/>
                    <a:pt x="75" y="21"/>
                  </a:cubicBezTo>
                  <a:cubicBezTo>
                    <a:pt x="74" y="20"/>
                    <a:pt x="73" y="18"/>
                    <a:pt x="73" y="18"/>
                  </a:cubicBezTo>
                  <a:cubicBezTo>
                    <a:pt x="75" y="19"/>
                    <a:pt x="77" y="21"/>
                    <a:pt x="79" y="22"/>
                  </a:cubicBezTo>
                  <a:cubicBezTo>
                    <a:pt x="72" y="21"/>
                    <a:pt x="65" y="21"/>
                    <a:pt x="58" y="20"/>
                  </a:cubicBezTo>
                  <a:cubicBezTo>
                    <a:pt x="49" y="19"/>
                    <a:pt x="40" y="18"/>
                    <a:pt x="31" y="17"/>
                  </a:cubicBezTo>
                  <a:cubicBezTo>
                    <a:pt x="22" y="17"/>
                    <a:pt x="12" y="17"/>
                    <a:pt x="4" y="14"/>
                  </a:cubicBezTo>
                  <a:cubicBezTo>
                    <a:pt x="4" y="14"/>
                    <a:pt x="4" y="14"/>
                    <a:pt x="4" y="14"/>
                  </a:cubicBezTo>
                  <a:cubicBezTo>
                    <a:pt x="4" y="12"/>
                    <a:pt x="4" y="10"/>
                    <a:pt x="5" y="8"/>
                  </a:cubicBezTo>
                  <a:cubicBezTo>
                    <a:pt x="23" y="10"/>
                    <a:pt x="41" y="12"/>
                    <a:pt x="59" y="15"/>
                  </a:cubicBezTo>
                  <a:close/>
                  <a:moveTo>
                    <a:pt x="80" y="22"/>
                  </a:moveTo>
                  <a:cubicBezTo>
                    <a:pt x="80" y="22"/>
                    <a:pt x="80" y="22"/>
                    <a:pt x="80" y="22"/>
                  </a:cubicBezTo>
                  <a:cubicBezTo>
                    <a:pt x="79" y="20"/>
                    <a:pt x="77" y="18"/>
                    <a:pt x="81" y="20"/>
                  </a:cubicBezTo>
                  <a:cubicBezTo>
                    <a:pt x="82" y="21"/>
                    <a:pt x="83" y="22"/>
                    <a:pt x="85" y="23"/>
                  </a:cubicBezTo>
                  <a:cubicBezTo>
                    <a:pt x="83" y="23"/>
                    <a:pt x="81" y="22"/>
                    <a:pt x="80" y="22"/>
                  </a:cubicBezTo>
                  <a:close/>
                  <a:moveTo>
                    <a:pt x="28" y="19"/>
                  </a:moveTo>
                  <a:cubicBezTo>
                    <a:pt x="37" y="20"/>
                    <a:pt x="46" y="21"/>
                    <a:pt x="55" y="22"/>
                  </a:cubicBezTo>
                  <a:cubicBezTo>
                    <a:pt x="64" y="23"/>
                    <a:pt x="73" y="24"/>
                    <a:pt x="83" y="25"/>
                  </a:cubicBezTo>
                  <a:cubicBezTo>
                    <a:pt x="91" y="26"/>
                    <a:pt x="99" y="28"/>
                    <a:pt x="107" y="29"/>
                  </a:cubicBezTo>
                  <a:cubicBezTo>
                    <a:pt x="107" y="29"/>
                    <a:pt x="106" y="30"/>
                    <a:pt x="106" y="30"/>
                  </a:cubicBezTo>
                  <a:cubicBezTo>
                    <a:pt x="105" y="32"/>
                    <a:pt x="105" y="33"/>
                    <a:pt x="106" y="34"/>
                  </a:cubicBezTo>
                  <a:cubicBezTo>
                    <a:pt x="100" y="33"/>
                    <a:pt x="93" y="33"/>
                    <a:pt x="86" y="32"/>
                  </a:cubicBezTo>
                  <a:cubicBezTo>
                    <a:pt x="77" y="31"/>
                    <a:pt x="68" y="30"/>
                    <a:pt x="59" y="29"/>
                  </a:cubicBezTo>
                  <a:cubicBezTo>
                    <a:pt x="40" y="26"/>
                    <a:pt x="22" y="23"/>
                    <a:pt x="4" y="21"/>
                  </a:cubicBezTo>
                  <a:cubicBezTo>
                    <a:pt x="4" y="21"/>
                    <a:pt x="4" y="21"/>
                    <a:pt x="4" y="21"/>
                  </a:cubicBezTo>
                  <a:cubicBezTo>
                    <a:pt x="3" y="19"/>
                    <a:pt x="3" y="17"/>
                    <a:pt x="3" y="16"/>
                  </a:cubicBezTo>
                  <a:cubicBezTo>
                    <a:pt x="11" y="18"/>
                    <a:pt x="20" y="19"/>
                    <a:pt x="28" y="19"/>
                  </a:cubicBezTo>
                  <a:close/>
                  <a:moveTo>
                    <a:pt x="111" y="35"/>
                  </a:moveTo>
                  <a:cubicBezTo>
                    <a:pt x="111" y="34"/>
                    <a:pt x="111" y="34"/>
                    <a:pt x="110" y="34"/>
                  </a:cubicBezTo>
                  <a:cubicBezTo>
                    <a:pt x="110" y="34"/>
                    <a:pt x="109" y="34"/>
                    <a:pt x="108" y="33"/>
                  </a:cubicBezTo>
                  <a:cubicBezTo>
                    <a:pt x="105" y="31"/>
                    <a:pt x="110" y="30"/>
                    <a:pt x="111" y="30"/>
                  </a:cubicBezTo>
                  <a:cubicBezTo>
                    <a:pt x="111" y="30"/>
                    <a:pt x="111" y="30"/>
                    <a:pt x="111" y="30"/>
                  </a:cubicBezTo>
                  <a:cubicBezTo>
                    <a:pt x="111" y="30"/>
                    <a:pt x="112" y="30"/>
                    <a:pt x="112" y="30"/>
                  </a:cubicBezTo>
                  <a:cubicBezTo>
                    <a:pt x="112" y="30"/>
                    <a:pt x="112" y="30"/>
                    <a:pt x="112" y="30"/>
                  </a:cubicBezTo>
                  <a:cubicBezTo>
                    <a:pt x="113" y="30"/>
                    <a:pt x="114" y="30"/>
                    <a:pt x="115" y="30"/>
                  </a:cubicBezTo>
                  <a:cubicBezTo>
                    <a:pt x="116" y="30"/>
                    <a:pt x="116" y="30"/>
                    <a:pt x="116" y="30"/>
                  </a:cubicBezTo>
                  <a:cubicBezTo>
                    <a:pt x="116" y="30"/>
                    <a:pt x="116" y="30"/>
                    <a:pt x="116" y="30"/>
                  </a:cubicBezTo>
                  <a:cubicBezTo>
                    <a:pt x="116" y="30"/>
                    <a:pt x="116" y="30"/>
                    <a:pt x="116" y="30"/>
                  </a:cubicBezTo>
                  <a:cubicBezTo>
                    <a:pt x="117" y="30"/>
                    <a:pt x="117" y="28"/>
                    <a:pt x="116" y="28"/>
                  </a:cubicBezTo>
                  <a:cubicBezTo>
                    <a:pt x="114" y="27"/>
                    <a:pt x="111" y="27"/>
                    <a:pt x="109" y="25"/>
                  </a:cubicBezTo>
                  <a:cubicBezTo>
                    <a:pt x="107" y="22"/>
                    <a:pt x="112" y="22"/>
                    <a:pt x="113" y="22"/>
                  </a:cubicBezTo>
                  <a:cubicBezTo>
                    <a:pt x="115" y="22"/>
                    <a:pt x="116" y="22"/>
                    <a:pt x="117" y="22"/>
                  </a:cubicBezTo>
                  <a:cubicBezTo>
                    <a:pt x="119" y="22"/>
                    <a:pt x="119" y="20"/>
                    <a:pt x="117" y="20"/>
                  </a:cubicBezTo>
                  <a:cubicBezTo>
                    <a:pt x="116" y="20"/>
                    <a:pt x="115" y="19"/>
                    <a:pt x="114" y="19"/>
                  </a:cubicBezTo>
                  <a:cubicBezTo>
                    <a:pt x="113" y="19"/>
                    <a:pt x="110" y="16"/>
                    <a:pt x="113" y="16"/>
                  </a:cubicBezTo>
                  <a:cubicBezTo>
                    <a:pt x="118" y="19"/>
                    <a:pt x="124" y="21"/>
                    <a:pt x="130" y="24"/>
                  </a:cubicBezTo>
                  <a:cubicBezTo>
                    <a:pt x="130" y="24"/>
                    <a:pt x="130" y="24"/>
                    <a:pt x="130" y="24"/>
                  </a:cubicBezTo>
                  <a:cubicBezTo>
                    <a:pt x="130" y="26"/>
                    <a:pt x="130" y="28"/>
                    <a:pt x="130" y="30"/>
                  </a:cubicBezTo>
                  <a:cubicBezTo>
                    <a:pt x="128" y="30"/>
                    <a:pt x="126" y="31"/>
                    <a:pt x="125" y="31"/>
                  </a:cubicBezTo>
                  <a:cubicBezTo>
                    <a:pt x="120" y="32"/>
                    <a:pt x="116" y="34"/>
                    <a:pt x="111" y="35"/>
                  </a:cubicBezTo>
                  <a:close/>
                  <a:moveTo>
                    <a:pt x="138" y="28"/>
                  </a:moveTo>
                  <a:cubicBezTo>
                    <a:pt x="136" y="29"/>
                    <a:pt x="134" y="29"/>
                    <a:pt x="132" y="30"/>
                  </a:cubicBezTo>
                  <a:cubicBezTo>
                    <a:pt x="132" y="28"/>
                    <a:pt x="132" y="26"/>
                    <a:pt x="132" y="25"/>
                  </a:cubicBezTo>
                  <a:cubicBezTo>
                    <a:pt x="134" y="26"/>
                    <a:pt x="136" y="27"/>
                    <a:pt x="138" y="28"/>
                  </a:cubicBezTo>
                  <a:close/>
                  <a:moveTo>
                    <a:pt x="109" y="15"/>
                  </a:moveTo>
                  <a:cubicBezTo>
                    <a:pt x="109" y="16"/>
                    <a:pt x="109" y="16"/>
                    <a:pt x="109" y="17"/>
                  </a:cubicBezTo>
                  <a:cubicBezTo>
                    <a:pt x="110" y="18"/>
                    <a:pt x="110" y="18"/>
                    <a:pt x="110" y="19"/>
                  </a:cubicBezTo>
                  <a:cubicBezTo>
                    <a:pt x="103" y="18"/>
                    <a:pt x="95" y="18"/>
                    <a:pt x="87" y="17"/>
                  </a:cubicBezTo>
                  <a:cubicBezTo>
                    <a:pt x="78" y="15"/>
                    <a:pt x="69" y="14"/>
                    <a:pt x="60" y="13"/>
                  </a:cubicBezTo>
                  <a:cubicBezTo>
                    <a:pt x="42" y="10"/>
                    <a:pt x="23" y="8"/>
                    <a:pt x="5" y="6"/>
                  </a:cubicBezTo>
                  <a:cubicBezTo>
                    <a:pt x="6" y="5"/>
                    <a:pt x="6" y="4"/>
                    <a:pt x="6" y="3"/>
                  </a:cubicBezTo>
                  <a:cubicBezTo>
                    <a:pt x="13" y="1"/>
                    <a:pt x="22" y="5"/>
                    <a:pt x="30" y="6"/>
                  </a:cubicBezTo>
                  <a:cubicBezTo>
                    <a:pt x="39" y="7"/>
                    <a:pt x="48" y="8"/>
                    <a:pt x="57" y="9"/>
                  </a:cubicBezTo>
                  <a:cubicBezTo>
                    <a:pt x="66" y="10"/>
                    <a:pt x="76" y="10"/>
                    <a:pt x="85" y="11"/>
                  </a:cubicBezTo>
                  <a:cubicBezTo>
                    <a:pt x="93" y="12"/>
                    <a:pt x="101" y="14"/>
                    <a:pt x="109" y="15"/>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248"/>
            <p:cNvSpPr>
              <a:spLocks noEditPoints="1"/>
            </p:cNvSpPr>
            <p:nvPr/>
          </p:nvSpPr>
          <p:spPr bwMode="auto">
            <a:xfrm>
              <a:off x="7685333" y="1872684"/>
              <a:ext cx="568325" cy="525463"/>
            </a:xfrm>
            <a:custGeom>
              <a:avLst/>
              <a:gdLst>
                <a:gd name="T0" fmla="*/ 112 w 134"/>
                <a:gd name="T1" fmla="*/ 70 h 124"/>
                <a:gd name="T2" fmla="*/ 38 w 134"/>
                <a:gd name="T3" fmla="*/ 3 h 124"/>
                <a:gd name="T4" fmla="*/ 5 w 134"/>
                <a:gd name="T5" fmla="*/ 113 h 124"/>
                <a:gd name="T6" fmla="*/ 24 w 134"/>
                <a:gd name="T7" fmla="*/ 72 h 124"/>
                <a:gd name="T8" fmla="*/ 43 w 134"/>
                <a:gd name="T9" fmla="*/ 67 h 124"/>
                <a:gd name="T10" fmla="*/ 107 w 134"/>
                <a:gd name="T11" fmla="*/ 71 h 124"/>
                <a:gd name="T12" fmla="*/ 101 w 134"/>
                <a:gd name="T13" fmla="*/ 74 h 124"/>
                <a:gd name="T14" fmla="*/ 61 w 134"/>
                <a:gd name="T15" fmla="*/ 106 h 124"/>
                <a:gd name="T16" fmla="*/ 83 w 134"/>
                <a:gd name="T17" fmla="*/ 71 h 124"/>
                <a:gd name="T18" fmla="*/ 41 w 134"/>
                <a:gd name="T19" fmla="*/ 116 h 124"/>
                <a:gd name="T20" fmla="*/ 63 w 134"/>
                <a:gd name="T21" fmla="*/ 87 h 124"/>
                <a:gd name="T22" fmla="*/ 30 w 134"/>
                <a:gd name="T23" fmla="*/ 104 h 124"/>
                <a:gd name="T24" fmla="*/ 56 w 134"/>
                <a:gd name="T25" fmla="*/ 80 h 124"/>
                <a:gd name="T26" fmla="*/ 42 w 134"/>
                <a:gd name="T27" fmla="*/ 100 h 124"/>
                <a:gd name="T28" fmla="*/ 12 w 134"/>
                <a:gd name="T29" fmla="*/ 112 h 124"/>
                <a:gd name="T30" fmla="*/ 48 w 134"/>
                <a:gd name="T31" fmla="*/ 76 h 124"/>
                <a:gd name="T32" fmla="*/ 50 w 134"/>
                <a:gd name="T33" fmla="*/ 74 h 124"/>
                <a:gd name="T34" fmla="*/ 6 w 134"/>
                <a:gd name="T35" fmla="*/ 102 h 124"/>
                <a:gd name="T36" fmla="*/ 38 w 134"/>
                <a:gd name="T37" fmla="*/ 71 h 124"/>
                <a:gd name="T38" fmla="*/ 9 w 134"/>
                <a:gd name="T39" fmla="*/ 95 h 124"/>
                <a:gd name="T40" fmla="*/ 7 w 134"/>
                <a:gd name="T41" fmla="*/ 109 h 124"/>
                <a:gd name="T42" fmla="*/ 43 w 134"/>
                <a:gd name="T43" fmla="*/ 82 h 124"/>
                <a:gd name="T44" fmla="*/ 54 w 134"/>
                <a:gd name="T45" fmla="*/ 80 h 124"/>
                <a:gd name="T46" fmla="*/ 11 w 134"/>
                <a:gd name="T47" fmla="*/ 114 h 124"/>
                <a:gd name="T48" fmla="*/ 43 w 134"/>
                <a:gd name="T49" fmla="*/ 98 h 124"/>
                <a:gd name="T50" fmla="*/ 64 w 134"/>
                <a:gd name="T51" fmla="*/ 85 h 124"/>
                <a:gd name="T52" fmla="*/ 55 w 134"/>
                <a:gd name="T53" fmla="*/ 97 h 124"/>
                <a:gd name="T54" fmla="*/ 39 w 134"/>
                <a:gd name="T55" fmla="*/ 117 h 124"/>
                <a:gd name="T56" fmla="*/ 49 w 134"/>
                <a:gd name="T57" fmla="*/ 101 h 124"/>
                <a:gd name="T58" fmla="*/ 83 w 134"/>
                <a:gd name="T59" fmla="*/ 77 h 124"/>
                <a:gd name="T60" fmla="*/ 49 w 134"/>
                <a:gd name="T61" fmla="*/ 117 h 124"/>
                <a:gd name="T62" fmla="*/ 96 w 134"/>
                <a:gd name="T63" fmla="*/ 75 h 124"/>
                <a:gd name="T64" fmla="*/ 62 w 134"/>
                <a:gd name="T65" fmla="*/ 114 h 124"/>
                <a:gd name="T66" fmla="*/ 65 w 134"/>
                <a:gd name="T67" fmla="*/ 117 h 124"/>
                <a:gd name="T68" fmla="*/ 108 w 134"/>
                <a:gd name="T69" fmla="*/ 79 h 124"/>
                <a:gd name="T70" fmla="*/ 66 w 134"/>
                <a:gd name="T71" fmla="*/ 117 h 124"/>
                <a:gd name="T72" fmla="*/ 82 w 134"/>
                <a:gd name="T73" fmla="*/ 117 h 124"/>
                <a:gd name="T74" fmla="*/ 91 w 134"/>
                <a:gd name="T75" fmla="*/ 115 h 124"/>
                <a:gd name="T76" fmla="*/ 108 w 134"/>
                <a:gd name="T77" fmla="*/ 86 h 124"/>
                <a:gd name="T78" fmla="*/ 114 w 134"/>
                <a:gd name="T79" fmla="*/ 94 h 124"/>
                <a:gd name="T80" fmla="*/ 119 w 134"/>
                <a:gd name="T81" fmla="*/ 96 h 124"/>
                <a:gd name="T82" fmla="*/ 100 w 134"/>
                <a:gd name="T83" fmla="*/ 119 h 124"/>
                <a:gd name="T84" fmla="*/ 109 w 134"/>
                <a:gd name="T85" fmla="*/ 119 h 124"/>
                <a:gd name="T86" fmla="*/ 122 w 134"/>
                <a:gd name="T87" fmla="*/ 108 h 124"/>
                <a:gd name="T88" fmla="*/ 119 w 134"/>
                <a:gd name="T89" fmla="*/ 102 h 124"/>
                <a:gd name="T90" fmla="*/ 126 w 134"/>
                <a:gd name="T91" fmla="*/ 104 h 124"/>
                <a:gd name="T92" fmla="*/ 120 w 134"/>
                <a:gd name="T93" fmla="*/ 116 h 124"/>
                <a:gd name="T94" fmla="*/ 127 w 134"/>
                <a:gd name="T95" fmla="*/ 109 h 124"/>
                <a:gd name="T96" fmla="*/ 124 w 134"/>
                <a:gd name="T97" fmla="*/ 108 h 124"/>
                <a:gd name="T98" fmla="*/ 116 w 134"/>
                <a:gd name="T99" fmla="*/ 110 h 124"/>
                <a:gd name="T100" fmla="*/ 111 w 134"/>
                <a:gd name="T101" fmla="*/ 109 h 124"/>
                <a:gd name="T102" fmla="*/ 122 w 134"/>
                <a:gd name="T103" fmla="*/ 87 h 124"/>
                <a:gd name="T104" fmla="*/ 129 w 134"/>
                <a:gd name="T105" fmla="*/ 102 h 124"/>
                <a:gd name="T106" fmla="*/ 115 w 134"/>
                <a:gd name="T107" fmla="*/ 80 h 124"/>
                <a:gd name="T108" fmla="*/ 78 w 134"/>
                <a:gd name="T109" fmla="*/ 106 h 124"/>
                <a:gd name="T110" fmla="*/ 43 w 134"/>
                <a:gd name="T111" fmla="*/ 45 h 124"/>
                <a:gd name="T112" fmla="*/ 102 w 134"/>
                <a:gd name="T113" fmla="*/ 70 h 124"/>
                <a:gd name="T114" fmla="*/ 17 w 134"/>
                <a:gd name="T115" fmla="*/ 82 h 124"/>
                <a:gd name="T116" fmla="*/ 19 w 134"/>
                <a:gd name="T117" fmla="*/ 8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4" h="124">
                  <a:moveTo>
                    <a:pt x="29" y="121"/>
                  </a:moveTo>
                  <a:cubicBezTo>
                    <a:pt x="34" y="121"/>
                    <a:pt x="40" y="120"/>
                    <a:pt x="45" y="120"/>
                  </a:cubicBezTo>
                  <a:cubicBezTo>
                    <a:pt x="54" y="120"/>
                    <a:pt x="62" y="120"/>
                    <a:pt x="71" y="121"/>
                  </a:cubicBezTo>
                  <a:cubicBezTo>
                    <a:pt x="85" y="122"/>
                    <a:pt x="100" y="124"/>
                    <a:pt x="114" y="121"/>
                  </a:cubicBezTo>
                  <a:cubicBezTo>
                    <a:pt x="124" y="119"/>
                    <a:pt x="134" y="112"/>
                    <a:pt x="132" y="100"/>
                  </a:cubicBezTo>
                  <a:cubicBezTo>
                    <a:pt x="130" y="88"/>
                    <a:pt x="120" y="78"/>
                    <a:pt x="112" y="70"/>
                  </a:cubicBezTo>
                  <a:cubicBezTo>
                    <a:pt x="102" y="61"/>
                    <a:pt x="91" y="53"/>
                    <a:pt x="82" y="43"/>
                  </a:cubicBezTo>
                  <a:cubicBezTo>
                    <a:pt x="77" y="38"/>
                    <a:pt x="73" y="31"/>
                    <a:pt x="72" y="24"/>
                  </a:cubicBezTo>
                  <a:cubicBezTo>
                    <a:pt x="72" y="17"/>
                    <a:pt x="76" y="10"/>
                    <a:pt x="79" y="5"/>
                  </a:cubicBezTo>
                  <a:cubicBezTo>
                    <a:pt x="80" y="4"/>
                    <a:pt x="79" y="3"/>
                    <a:pt x="79" y="2"/>
                  </a:cubicBezTo>
                  <a:cubicBezTo>
                    <a:pt x="78" y="2"/>
                    <a:pt x="78" y="1"/>
                    <a:pt x="77" y="1"/>
                  </a:cubicBezTo>
                  <a:cubicBezTo>
                    <a:pt x="64" y="2"/>
                    <a:pt x="51" y="0"/>
                    <a:pt x="38" y="3"/>
                  </a:cubicBezTo>
                  <a:cubicBezTo>
                    <a:pt x="37" y="3"/>
                    <a:pt x="37" y="4"/>
                    <a:pt x="37" y="5"/>
                  </a:cubicBezTo>
                  <a:cubicBezTo>
                    <a:pt x="37" y="5"/>
                    <a:pt x="37" y="6"/>
                    <a:pt x="37" y="7"/>
                  </a:cubicBezTo>
                  <a:cubicBezTo>
                    <a:pt x="41" y="13"/>
                    <a:pt x="44" y="20"/>
                    <a:pt x="45" y="28"/>
                  </a:cubicBezTo>
                  <a:cubicBezTo>
                    <a:pt x="46" y="37"/>
                    <a:pt x="40" y="45"/>
                    <a:pt x="35" y="52"/>
                  </a:cubicBezTo>
                  <a:cubicBezTo>
                    <a:pt x="27" y="63"/>
                    <a:pt x="18" y="74"/>
                    <a:pt x="11" y="85"/>
                  </a:cubicBezTo>
                  <a:cubicBezTo>
                    <a:pt x="6" y="93"/>
                    <a:pt x="0" y="104"/>
                    <a:pt x="5" y="113"/>
                  </a:cubicBezTo>
                  <a:cubicBezTo>
                    <a:pt x="10" y="120"/>
                    <a:pt x="21" y="121"/>
                    <a:pt x="29" y="121"/>
                  </a:cubicBezTo>
                  <a:close/>
                  <a:moveTo>
                    <a:pt x="24" y="72"/>
                  </a:moveTo>
                  <a:cubicBezTo>
                    <a:pt x="25" y="72"/>
                    <a:pt x="25" y="71"/>
                    <a:pt x="26" y="71"/>
                  </a:cubicBezTo>
                  <a:cubicBezTo>
                    <a:pt x="28" y="70"/>
                    <a:pt x="29" y="69"/>
                    <a:pt x="31" y="68"/>
                  </a:cubicBezTo>
                  <a:cubicBezTo>
                    <a:pt x="28" y="71"/>
                    <a:pt x="24" y="74"/>
                    <a:pt x="21" y="77"/>
                  </a:cubicBezTo>
                  <a:cubicBezTo>
                    <a:pt x="22" y="75"/>
                    <a:pt x="23" y="74"/>
                    <a:pt x="24" y="72"/>
                  </a:cubicBezTo>
                  <a:close/>
                  <a:moveTo>
                    <a:pt x="34" y="67"/>
                  </a:moveTo>
                  <a:cubicBezTo>
                    <a:pt x="35" y="67"/>
                    <a:pt x="36" y="67"/>
                    <a:pt x="38" y="67"/>
                  </a:cubicBezTo>
                  <a:cubicBezTo>
                    <a:pt x="34" y="68"/>
                    <a:pt x="30" y="70"/>
                    <a:pt x="27" y="73"/>
                  </a:cubicBezTo>
                  <a:cubicBezTo>
                    <a:pt x="29" y="71"/>
                    <a:pt x="31" y="69"/>
                    <a:pt x="34" y="67"/>
                  </a:cubicBezTo>
                  <a:close/>
                  <a:moveTo>
                    <a:pt x="41" y="67"/>
                  </a:moveTo>
                  <a:cubicBezTo>
                    <a:pt x="42" y="67"/>
                    <a:pt x="42" y="67"/>
                    <a:pt x="43" y="67"/>
                  </a:cubicBezTo>
                  <a:cubicBezTo>
                    <a:pt x="39" y="70"/>
                    <a:pt x="35" y="73"/>
                    <a:pt x="31" y="76"/>
                  </a:cubicBezTo>
                  <a:cubicBezTo>
                    <a:pt x="24" y="81"/>
                    <a:pt x="18" y="86"/>
                    <a:pt x="11" y="92"/>
                  </a:cubicBezTo>
                  <a:cubicBezTo>
                    <a:pt x="12" y="91"/>
                    <a:pt x="12" y="91"/>
                    <a:pt x="12" y="91"/>
                  </a:cubicBezTo>
                  <a:cubicBezTo>
                    <a:pt x="15" y="87"/>
                    <a:pt x="18" y="84"/>
                    <a:pt x="22" y="82"/>
                  </a:cubicBezTo>
                  <a:cubicBezTo>
                    <a:pt x="29" y="77"/>
                    <a:pt x="35" y="72"/>
                    <a:pt x="41" y="67"/>
                  </a:cubicBezTo>
                  <a:close/>
                  <a:moveTo>
                    <a:pt x="107" y="71"/>
                  </a:moveTo>
                  <a:cubicBezTo>
                    <a:pt x="98" y="78"/>
                    <a:pt x="91" y="85"/>
                    <a:pt x="83" y="92"/>
                  </a:cubicBezTo>
                  <a:cubicBezTo>
                    <a:pt x="79" y="96"/>
                    <a:pt x="75" y="100"/>
                    <a:pt x="71" y="104"/>
                  </a:cubicBezTo>
                  <a:cubicBezTo>
                    <a:pt x="74" y="101"/>
                    <a:pt x="77" y="98"/>
                    <a:pt x="80" y="95"/>
                  </a:cubicBezTo>
                  <a:cubicBezTo>
                    <a:pt x="86" y="88"/>
                    <a:pt x="92" y="82"/>
                    <a:pt x="96" y="74"/>
                  </a:cubicBezTo>
                  <a:cubicBezTo>
                    <a:pt x="97" y="75"/>
                    <a:pt x="97" y="75"/>
                    <a:pt x="98" y="75"/>
                  </a:cubicBezTo>
                  <a:cubicBezTo>
                    <a:pt x="99" y="75"/>
                    <a:pt x="100" y="75"/>
                    <a:pt x="101" y="74"/>
                  </a:cubicBezTo>
                  <a:cubicBezTo>
                    <a:pt x="103" y="74"/>
                    <a:pt x="105" y="71"/>
                    <a:pt x="107" y="71"/>
                  </a:cubicBezTo>
                  <a:close/>
                  <a:moveTo>
                    <a:pt x="90" y="72"/>
                  </a:moveTo>
                  <a:cubicBezTo>
                    <a:pt x="92" y="72"/>
                    <a:pt x="93" y="73"/>
                    <a:pt x="95" y="74"/>
                  </a:cubicBezTo>
                  <a:cubicBezTo>
                    <a:pt x="92" y="77"/>
                    <a:pt x="88" y="81"/>
                    <a:pt x="85" y="84"/>
                  </a:cubicBezTo>
                  <a:cubicBezTo>
                    <a:pt x="80" y="88"/>
                    <a:pt x="76" y="92"/>
                    <a:pt x="72" y="95"/>
                  </a:cubicBezTo>
                  <a:cubicBezTo>
                    <a:pt x="68" y="99"/>
                    <a:pt x="64" y="102"/>
                    <a:pt x="61" y="106"/>
                  </a:cubicBezTo>
                  <a:cubicBezTo>
                    <a:pt x="61" y="106"/>
                    <a:pt x="61" y="105"/>
                    <a:pt x="61" y="105"/>
                  </a:cubicBezTo>
                  <a:cubicBezTo>
                    <a:pt x="65" y="101"/>
                    <a:pt x="69" y="98"/>
                    <a:pt x="72" y="94"/>
                  </a:cubicBezTo>
                  <a:cubicBezTo>
                    <a:pt x="75" y="90"/>
                    <a:pt x="78" y="86"/>
                    <a:pt x="81" y="82"/>
                  </a:cubicBezTo>
                  <a:cubicBezTo>
                    <a:pt x="84" y="79"/>
                    <a:pt x="88" y="76"/>
                    <a:pt x="90" y="72"/>
                  </a:cubicBezTo>
                  <a:cubicBezTo>
                    <a:pt x="90" y="72"/>
                    <a:pt x="90" y="72"/>
                    <a:pt x="90" y="72"/>
                  </a:cubicBezTo>
                  <a:close/>
                  <a:moveTo>
                    <a:pt x="83" y="71"/>
                  </a:moveTo>
                  <a:cubicBezTo>
                    <a:pt x="84" y="71"/>
                    <a:pt x="86" y="71"/>
                    <a:pt x="87" y="71"/>
                  </a:cubicBezTo>
                  <a:cubicBezTo>
                    <a:pt x="88" y="71"/>
                    <a:pt x="88" y="71"/>
                    <a:pt x="89" y="71"/>
                  </a:cubicBezTo>
                  <a:cubicBezTo>
                    <a:pt x="81" y="77"/>
                    <a:pt x="74" y="84"/>
                    <a:pt x="68" y="91"/>
                  </a:cubicBezTo>
                  <a:cubicBezTo>
                    <a:pt x="60" y="99"/>
                    <a:pt x="52" y="105"/>
                    <a:pt x="44" y="113"/>
                  </a:cubicBezTo>
                  <a:cubicBezTo>
                    <a:pt x="43" y="114"/>
                    <a:pt x="42" y="115"/>
                    <a:pt x="41" y="115"/>
                  </a:cubicBezTo>
                  <a:cubicBezTo>
                    <a:pt x="41" y="116"/>
                    <a:pt x="41" y="116"/>
                    <a:pt x="41" y="116"/>
                  </a:cubicBezTo>
                  <a:cubicBezTo>
                    <a:pt x="43" y="113"/>
                    <a:pt x="45" y="111"/>
                    <a:pt x="47" y="109"/>
                  </a:cubicBezTo>
                  <a:cubicBezTo>
                    <a:pt x="52" y="105"/>
                    <a:pt x="56" y="102"/>
                    <a:pt x="60" y="98"/>
                  </a:cubicBezTo>
                  <a:cubicBezTo>
                    <a:pt x="68" y="90"/>
                    <a:pt x="75" y="80"/>
                    <a:pt x="83" y="71"/>
                  </a:cubicBezTo>
                  <a:close/>
                  <a:moveTo>
                    <a:pt x="79" y="73"/>
                  </a:moveTo>
                  <a:cubicBezTo>
                    <a:pt x="78" y="75"/>
                    <a:pt x="76" y="77"/>
                    <a:pt x="74" y="79"/>
                  </a:cubicBezTo>
                  <a:cubicBezTo>
                    <a:pt x="71" y="82"/>
                    <a:pt x="67" y="84"/>
                    <a:pt x="63" y="87"/>
                  </a:cubicBezTo>
                  <a:cubicBezTo>
                    <a:pt x="63" y="88"/>
                    <a:pt x="62" y="89"/>
                    <a:pt x="61" y="89"/>
                  </a:cubicBezTo>
                  <a:cubicBezTo>
                    <a:pt x="64" y="87"/>
                    <a:pt x="67" y="84"/>
                    <a:pt x="69" y="81"/>
                  </a:cubicBezTo>
                  <a:cubicBezTo>
                    <a:pt x="73" y="79"/>
                    <a:pt x="76" y="75"/>
                    <a:pt x="79" y="73"/>
                  </a:cubicBezTo>
                  <a:close/>
                  <a:moveTo>
                    <a:pt x="58" y="81"/>
                  </a:moveTo>
                  <a:cubicBezTo>
                    <a:pt x="51" y="85"/>
                    <a:pt x="46" y="91"/>
                    <a:pt x="39" y="96"/>
                  </a:cubicBezTo>
                  <a:cubicBezTo>
                    <a:pt x="36" y="99"/>
                    <a:pt x="33" y="101"/>
                    <a:pt x="30" y="104"/>
                  </a:cubicBezTo>
                  <a:cubicBezTo>
                    <a:pt x="25" y="107"/>
                    <a:pt x="22" y="111"/>
                    <a:pt x="18" y="114"/>
                  </a:cubicBezTo>
                  <a:cubicBezTo>
                    <a:pt x="15" y="116"/>
                    <a:pt x="17" y="114"/>
                    <a:pt x="18" y="114"/>
                  </a:cubicBezTo>
                  <a:cubicBezTo>
                    <a:pt x="20" y="112"/>
                    <a:pt x="22" y="110"/>
                    <a:pt x="24" y="108"/>
                  </a:cubicBezTo>
                  <a:cubicBezTo>
                    <a:pt x="27" y="105"/>
                    <a:pt x="31" y="102"/>
                    <a:pt x="35" y="99"/>
                  </a:cubicBezTo>
                  <a:cubicBezTo>
                    <a:pt x="43" y="93"/>
                    <a:pt x="49" y="86"/>
                    <a:pt x="56" y="80"/>
                  </a:cubicBezTo>
                  <a:cubicBezTo>
                    <a:pt x="56" y="80"/>
                    <a:pt x="56" y="80"/>
                    <a:pt x="56" y="80"/>
                  </a:cubicBezTo>
                  <a:cubicBezTo>
                    <a:pt x="59" y="81"/>
                    <a:pt x="62" y="83"/>
                    <a:pt x="66" y="82"/>
                  </a:cubicBezTo>
                  <a:cubicBezTo>
                    <a:pt x="61" y="86"/>
                    <a:pt x="55" y="90"/>
                    <a:pt x="51" y="94"/>
                  </a:cubicBezTo>
                  <a:cubicBezTo>
                    <a:pt x="44" y="100"/>
                    <a:pt x="37" y="106"/>
                    <a:pt x="30" y="112"/>
                  </a:cubicBezTo>
                  <a:cubicBezTo>
                    <a:pt x="29" y="113"/>
                    <a:pt x="25" y="116"/>
                    <a:pt x="26" y="115"/>
                  </a:cubicBezTo>
                  <a:cubicBezTo>
                    <a:pt x="28" y="113"/>
                    <a:pt x="29" y="112"/>
                    <a:pt x="31" y="110"/>
                  </a:cubicBezTo>
                  <a:cubicBezTo>
                    <a:pt x="35" y="106"/>
                    <a:pt x="38" y="103"/>
                    <a:pt x="42" y="100"/>
                  </a:cubicBezTo>
                  <a:cubicBezTo>
                    <a:pt x="45" y="97"/>
                    <a:pt x="48" y="94"/>
                    <a:pt x="51" y="91"/>
                  </a:cubicBezTo>
                  <a:cubicBezTo>
                    <a:pt x="54" y="88"/>
                    <a:pt x="57" y="85"/>
                    <a:pt x="59" y="82"/>
                  </a:cubicBezTo>
                  <a:cubicBezTo>
                    <a:pt x="59" y="81"/>
                    <a:pt x="59" y="81"/>
                    <a:pt x="58" y="81"/>
                  </a:cubicBezTo>
                  <a:close/>
                  <a:moveTo>
                    <a:pt x="51" y="75"/>
                  </a:moveTo>
                  <a:cubicBezTo>
                    <a:pt x="53" y="76"/>
                    <a:pt x="54" y="78"/>
                    <a:pt x="56" y="79"/>
                  </a:cubicBezTo>
                  <a:cubicBezTo>
                    <a:pt x="39" y="87"/>
                    <a:pt x="27" y="101"/>
                    <a:pt x="12" y="112"/>
                  </a:cubicBezTo>
                  <a:cubicBezTo>
                    <a:pt x="9" y="114"/>
                    <a:pt x="14" y="110"/>
                    <a:pt x="15" y="109"/>
                  </a:cubicBezTo>
                  <a:cubicBezTo>
                    <a:pt x="16" y="107"/>
                    <a:pt x="18" y="106"/>
                    <a:pt x="20" y="104"/>
                  </a:cubicBezTo>
                  <a:cubicBezTo>
                    <a:pt x="23" y="101"/>
                    <a:pt x="27" y="98"/>
                    <a:pt x="30" y="95"/>
                  </a:cubicBezTo>
                  <a:cubicBezTo>
                    <a:pt x="37" y="89"/>
                    <a:pt x="44" y="81"/>
                    <a:pt x="51" y="75"/>
                  </a:cubicBezTo>
                  <a:close/>
                  <a:moveTo>
                    <a:pt x="49" y="75"/>
                  </a:moveTo>
                  <a:cubicBezTo>
                    <a:pt x="49" y="75"/>
                    <a:pt x="49" y="75"/>
                    <a:pt x="48" y="76"/>
                  </a:cubicBezTo>
                  <a:cubicBezTo>
                    <a:pt x="41" y="83"/>
                    <a:pt x="33" y="89"/>
                    <a:pt x="25" y="95"/>
                  </a:cubicBezTo>
                  <a:cubicBezTo>
                    <a:pt x="21" y="98"/>
                    <a:pt x="17" y="101"/>
                    <a:pt x="14" y="104"/>
                  </a:cubicBezTo>
                  <a:cubicBezTo>
                    <a:pt x="12" y="105"/>
                    <a:pt x="9" y="107"/>
                    <a:pt x="7" y="109"/>
                  </a:cubicBezTo>
                  <a:cubicBezTo>
                    <a:pt x="9" y="107"/>
                    <a:pt x="10" y="106"/>
                    <a:pt x="11" y="104"/>
                  </a:cubicBezTo>
                  <a:cubicBezTo>
                    <a:pt x="23" y="92"/>
                    <a:pt x="38" y="85"/>
                    <a:pt x="48" y="71"/>
                  </a:cubicBezTo>
                  <a:cubicBezTo>
                    <a:pt x="49" y="72"/>
                    <a:pt x="50" y="73"/>
                    <a:pt x="50" y="74"/>
                  </a:cubicBezTo>
                  <a:cubicBezTo>
                    <a:pt x="51" y="74"/>
                    <a:pt x="51" y="74"/>
                    <a:pt x="51" y="74"/>
                  </a:cubicBezTo>
                  <a:cubicBezTo>
                    <a:pt x="50" y="74"/>
                    <a:pt x="50" y="75"/>
                    <a:pt x="49" y="75"/>
                  </a:cubicBezTo>
                  <a:close/>
                  <a:moveTo>
                    <a:pt x="47" y="70"/>
                  </a:moveTo>
                  <a:cubicBezTo>
                    <a:pt x="40" y="75"/>
                    <a:pt x="33" y="80"/>
                    <a:pt x="26" y="86"/>
                  </a:cubicBezTo>
                  <a:cubicBezTo>
                    <a:pt x="23" y="89"/>
                    <a:pt x="19" y="92"/>
                    <a:pt x="16" y="95"/>
                  </a:cubicBezTo>
                  <a:cubicBezTo>
                    <a:pt x="13" y="97"/>
                    <a:pt x="8" y="100"/>
                    <a:pt x="6" y="102"/>
                  </a:cubicBezTo>
                  <a:cubicBezTo>
                    <a:pt x="6" y="102"/>
                    <a:pt x="6" y="102"/>
                    <a:pt x="6" y="102"/>
                  </a:cubicBezTo>
                  <a:cubicBezTo>
                    <a:pt x="18" y="90"/>
                    <a:pt x="33" y="81"/>
                    <a:pt x="45" y="68"/>
                  </a:cubicBezTo>
                  <a:cubicBezTo>
                    <a:pt x="46" y="69"/>
                    <a:pt x="46" y="69"/>
                    <a:pt x="47" y="70"/>
                  </a:cubicBezTo>
                  <a:close/>
                  <a:moveTo>
                    <a:pt x="9" y="95"/>
                  </a:moveTo>
                  <a:cubicBezTo>
                    <a:pt x="15" y="90"/>
                    <a:pt x="21" y="85"/>
                    <a:pt x="28" y="79"/>
                  </a:cubicBezTo>
                  <a:cubicBezTo>
                    <a:pt x="31" y="77"/>
                    <a:pt x="34" y="74"/>
                    <a:pt x="38" y="71"/>
                  </a:cubicBezTo>
                  <a:cubicBezTo>
                    <a:pt x="39" y="70"/>
                    <a:pt x="41" y="69"/>
                    <a:pt x="42" y="69"/>
                  </a:cubicBezTo>
                  <a:cubicBezTo>
                    <a:pt x="43" y="68"/>
                    <a:pt x="43" y="68"/>
                    <a:pt x="44" y="68"/>
                  </a:cubicBezTo>
                  <a:cubicBezTo>
                    <a:pt x="44" y="68"/>
                    <a:pt x="44" y="68"/>
                    <a:pt x="44" y="68"/>
                  </a:cubicBezTo>
                  <a:cubicBezTo>
                    <a:pt x="44" y="69"/>
                    <a:pt x="43" y="69"/>
                    <a:pt x="43" y="70"/>
                  </a:cubicBezTo>
                  <a:cubicBezTo>
                    <a:pt x="32" y="81"/>
                    <a:pt x="18" y="90"/>
                    <a:pt x="7" y="101"/>
                  </a:cubicBezTo>
                  <a:cubicBezTo>
                    <a:pt x="7" y="99"/>
                    <a:pt x="8" y="97"/>
                    <a:pt x="9" y="95"/>
                  </a:cubicBezTo>
                  <a:close/>
                  <a:moveTo>
                    <a:pt x="24" y="89"/>
                  </a:moveTo>
                  <a:cubicBezTo>
                    <a:pt x="28" y="85"/>
                    <a:pt x="33" y="82"/>
                    <a:pt x="37" y="79"/>
                  </a:cubicBezTo>
                  <a:cubicBezTo>
                    <a:pt x="39" y="77"/>
                    <a:pt x="41" y="75"/>
                    <a:pt x="43" y="74"/>
                  </a:cubicBezTo>
                  <a:cubicBezTo>
                    <a:pt x="44" y="73"/>
                    <a:pt x="46" y="72"/>
                    <a:pt x="47" y="71"/>
                  </a:cubicBezTo>
                  <a:cubicBezTo>
                    <a:pt x="48" y="70"/>
                    <a:pt x="43" y="76"/>
                    <a:pt x="44" y="75"/>
                  </a:cubicBezTo>
                  <a:cubicBezTo>
                    <a:pt x="33" y="88"/>
                    <a:pt x="17" y="95"/>
                    <a:pt x="7" y="109"/>
                  </a:cubicBezTo>
                  <a:cubicBezTo>
                    <a:pt x="6" y="107"/>
                    <a:pt x="6" y="105"/>
                    <a:pt x="6" y="103"/>
                  </a:cubicBezTo>
                  <a:cubicBezTo>
                    <a:pt x="13" y="99"/>
                    <a:pt x="18" y="94"/>
                    <a:pt x="24" y="89"/>
                  </a:cubicBezTo>
                  <a:close/>
                  <a:moveTo>
                    <a:pt x="7" y="110"/>
                  </a:moveTo>
                  <a:cubicBezTo>
                    <a:pt x="15" y="104"/>
                    <a:pt x="22" y="98"/>
                    <a:pt x="30" y="92"/>
                  </a:cubicBezTo>
                  <a:cubicBezTo>
                    <a:pt x="34" y="89"/>
                    <a:pt x="37" y="86"/>
                    <a:pt x="41" y="83"/>
                  </a:cubicBezTo>
                  <a:cubicBezTo>
                    <a:pt x="41" y="83"/>
                    <a:pt x="42" y="82"/>
                    <a:pt x="43" y="82"/>
                  </a:cubicBezTo>
                  <a:cubicBezTo>
                    <a:pt x="38" y="87"/>
                    <a:pt x="33" y="91"/>
                    <a:pt x="28" y="96"/>
                  </a:cubicBezTo>
                  <a:cubicBezTo>
                    <a:pt x="22" y="101"/>
                    <a:pt x="15" y="106"/>
                    <a:pt x="10" y="113"/>
                  </a:cubicBezTo>
                  <a:cubicBezTo>
                    <a:pt x="9" y="112"/>
                    <a:pt x="8" y="111"/>
                    <a:pt x="7" y="110"/>
                  </a:cubicBezTo>
                  <a:close/>
                  <a:moveTo>
                    <a:pt x="11" y="114"/>
                  </a:moveTo>
                  <a:cubicBezTo>
                    <a:pt x="25" y="104"/>
                    <a:pt x="37" y="91"/>
                    <a:pt x="52" y="82"/>
                  </a:cubicBezTo>
                  <a:cubicBezTo>
                    <a:pt x="52" y="82"/>
                    <a:pt x="55" y="80"/>
                    <a:pt x="54" y="80"/>
                  </a:cubicBezTo>
                  <a:cubicBezTo>
                    <a:pt x="52" y="82"/>
                    <a:pt x="51" y="84"/>
                    <a:pt x="49" y="86"/>
                  </a:cubicBezTo>
                  <a:cubicBezTo>
                    <a:pt x="45" y="89"/>
                    <a:pt x="42" y="93"/>
                    <a:pt x="38" y="96"/>
                  </a:cubicBezTo>
                  <a:cubicBezTo>
                    <a:pt x="30" y="102"/>
                    <a:pt x="22" y="108"/>
                    <a:pt x="15" y="116"/>
                  </a:cubicBezTo>
                  <a:cubicBezTo>
                    <a:pt x="15" y="116"/>
                    <a:pt x="15" y="116"/>
                    <a:pt x="15" y="116"/>
                  </a:cubicBezTo>
                  <a:cubicBezTo>
                    <a:pt x="14" y="115"/>
                    <a:pt x="12" y="115"/>
                    <a:pt x="11" y="114"/>
                  </a:cubicBezTo>
                  <a:cubicBezTo>
                    <a:pt x="11" y="114"/>
                    <a:pt x="11" y="114"/>
                    <a:pt x="11" y="114"/>
                  </a:cubicBezTo>
                  <a:close/>
                  <a:moveTo>
                    <a:pt x="16" y="116"/>
                  </a:moveTo>
                  <a:cubicBezTo>
                    <a:pt x="23" y="113"/>
                    <a:pt x="28" y="106"/>
                    <a:pt x="34" y="101"/>
                  </a:cubicBezTo>
                  <a:cubicBezTo>
                    <a:pt x="41" y="96"/>
                    <a:pt x="47" y="90"/>
                    <a:pt x="54" y="85"/>
                  </a:cubicBezTo>
                  <a:cubicBezTo>
                    <a:pt x="55" y="85"/>
                    <a:pt x="57" y="83"/>
                    <a:pt x="58" y="83"/>
                  </a:cubicBezTo>
                  <a:cubicBezTo>
                    <a:pt x="56" y="85"/>
                    <a:pt x="54" y="87"/>
                    <a:pt x="52" y="89"/>
                  </a:cubicBezTo>
                  <a:cubicBezTo>
                    <a:pt x="49" y="92"/>
                    <a:pt x="46" y="95"/>
                    <a:pt x="43" y="98"/>
                  </a:cubicBezTo>
                  <a:cubicBezTo>
                    <a:pt x="37" y="104"/>
                    <a:pt x="30" y="110"/>
                    <a:pt x="24" y="116"/>
                  </a:cubicBezTo>
                  <a:cubicBezTo>
                    <a:pt x="24" y="117"/>
                    <a:pt x="24" y="117"/>
                    <a:pt x="25" y="117"/>
                  </a:cubicBezTo>
                  <a:cubicBezTo>
                    <a:pt x="32" y="113"/>
                    <a:pt x="38" y="106"/>
                    <a:pt x="44" y="101"/>
                  </a:cubicBezTo>
                  <a:cubicBezTo>
                    <a:pt x="51" y="94"/>
                    <a:pt x="59" y="88"/>
                    <a:pt x="67" y="82"/>
                  </a:cubicBezTo>
                  <a:cubicBezTo>
                    <a:pt x="67" y="82"/>
                    <a:pt x="67" y="82"/>
                    <a:pt x="67" y="82"/>
                  </a:cubicBezTo>
                  <a:cubicBezTo>
                    <a:pt x="66" y="83"/>
                    <a:pt x="65" y="84"/>
                    <a:pt x="64" y="85"/>
                  </a:cubicBezTo>
                  <a:cubicBezTo>
                    <a:pt x="60" y="89"/>
                    <a:pt x="56" y="93"/>
                    <a:pt x="53" y="96"/>
                  </a:cubicBezTo>
                  <a:cubicBezTo>
                    <a:pt x="45" y="103"/>
                    <a:pt x="38" y="109"/>
                    <a:pt x="31" y="116"/>
                  </a:cubicBezTo>
                  <a:cubicBezTo>
                    <a:pt x="30" y="117"/>
                    <a:pt x="31" y="117"/>
                    <a:pt x="31" y="117"/>
                  </a:cubicBezTo>
                  <a:cubicBezTo>
                    <a:pt x="32" y="116"/>
                    <a:pt x="32" y="116"/>
                    <a:pt x="33" y="116"/>
                  </a:cubicBezTo>
                  <a:cubicBezTo>
                    <a:pt x="33" y="116"/>
                    <a:pt x="33" y="116"/>
                    <a:pt x="33" y="115"/>
                  </a:cubicBezTo>
                  <a:cubicBezTo>
                    <a:pt x="41" y="110"/>
                    <a:pt x="48" y="104"/>
                    <a:pt x="55" y="97"/>
                  </a:cubicBezTo>
                  <a:cubicBezTo>
                    <a:pt x="59" y="93"/>
                    <a:pt x="63" y="89"/>
                    <a:pt x="68" y="85"/>
                  </a:cubicBezTo>
                  <a:cubicBezTo>
                    <a:pt x="71" y="83"/>
                    <a:pt x="74" y="80"/>
                    <a:pt x="76" y="78"/>
                  </a:cubicBezTo>
                  <a:cubicBezTo>
                    <a:pt x="76" y="78"/>
                    <a:pt x="75" y="79"/>
                    <a:pt x="75" y="79"/>
                  </a:cubicBezTo>
                  <a:cubicBezTo>
                    <a:pt x="71" y="84"/>
                    <a:pt x="67" y="88"/>
                    <a:pt x="64" y="93"/>
                  </a:cubicBezTo>
                  <a:cubicBezTo>
                    <a:pt x="56" y="101"/>
                    <a:pt x="47" y="108"/>
                    <a:pt x="39" y="117"/>
                  </a:cubicBezTo>
                  <a:cubicBezTo>
                    <a:pt x="39" y="117"/>
                    <a:pt x="39" y="117"/>
                    <a:pt x="39" y="117"/>
                  </a:cubicBezTo>
                  <a:cubicBezTo>
                    <a:pt x="31" y="118"/>
                    <a:pt x="23" y="118"/>
                    <a:pt x="16" y="116"/>
                  </a:cubicBezTo>
                  <a:close/>
                  <a:moveTo>
                    <a:pt x="51" y="99"/>
                  </a:moveTo>
                  <a:cubicBezTo>
                    <a:pt x="48" y="102"/>
                    <a:pt x="44" y="106"/>
                    <a:pt x="40" y="109"/>
                  </a:cubicBezTo>
                  <a:cubicBezTo>
                    <a:pt x="38" y="111"/>
                    <a:pt x="37" y="112"/>
                    <a:pt x="36" y="113"/>
                  </a:cubicBezTo>
                  <a:cubicBezTo>
                    <a:pt x="36" y="112"/>
                    <a:pt x="36" y="112"/>
                    <a:pt x="36" y="112"/>
                  </a:cubicBezTo>
                  <a:cubicBezTo>
                    <a:pt x="40" y="108"/>
                    <a:pt x="45" y="104"/>
                    <a:pt x="49" y="101"/>
                  </a:cubicBezTo>
                  <a:cubicBezTo>
                    <a:pt x="50" y="100"/>
                    <a:pt x="51" y="99"/>
                    <a:pt x="51" y="99"/>
                  </a:cubicBezTo>
                  <a:close/>
                  <a:moveTo>
                    <a:pt x="43" y="117"/>
                  </a:moveTo>
                  <a:cubicBezTo>
                    <a:pt x="42" y="117"/>
                    <a:pt x="41" y="117"/>
                    <a:pt x="40" y="117"/>
                  </a:cubicBezTo>
                  <a:cubicBezTo>
                    <a:pt x="43" y="116"/>
                    <a:pt x="45" y="113"/>
                    <a:pt x="48" y="110"/>
                  </a:cubicBezTo>
                  <a:cubicBezTo>
                    <a:pt x="51" y="106"/>
                    <a:pt x="56" y="103"/>
                    <a:pt x="60" y="99"/>
                  </a:cubicBezTo>
                  <a:cubicBezTo>
                    <a:pt x="68" y="92"/>
                    <a:pt x="75" y="84"/>
                    <a:pt x="83" y="77"/>
                  </a:cubicBezTo>
                  <a:cubicBezTo>
                    <a:pt x="84" y="76"/>
                    <a:pt x="88" y="74"/>
                    <a:pt x="88" y="73"/>
                  </a:cubicBezTo>
                  <a:cubicBezTo>
                    <a:pt x="87" y="76"/>
                    <a:pt x="84" y="78"/>
                    <a:pt x="82" y="80"/>
                  </a:cubicBezTo>
                  <a:cubicBezTo>
                    <a:pt x="78" y="84"/>
                    <a:pt x="76" y="88"/>
                    <a:pt x="72" y="92"/>
                  </a:cubicBezTo>
                  <a:cubicBezTo>
                    <a:pt x="69" y="96"/>
                    <a:pt x="65" y="99"/>
                    <a:pt x="62" y="103"/>
                  </a:cubicBezTo>
                  <a:cubicBezTo>
                    <a:pt x="58" y="108"/>
                    <a:pt x="54" y="113"/>
                    <a:pt x="49" y="116"/>
                  </a:cubicBezTo>
                  <a:cubicBezTo>
                    <a:pt x="49" y="116"/>
                    <a:pt x="49" y="117"/>
                    <a:pt x="49" y="117"/>
                  </a:cubicBezTo>
                  <a:cubicBezTo>
                    <a:pt x="47" y="117"/>
                    <a:pt x="45" y="117"/>
                    <a:pt x="43" y="117"/>
                  </a:cubicBezTo>
                  <a:close/>
                  <a:moveTo>
                    <a:pt x="50" y="117"/>
                  </a:moveTo>
                  <a:cubicBezTo>
                    <a:pt x="50" y="117"/>
                    <a:pt x="50" y="117"/>
                    <a:pt x="50" y="117"/>
                  </a:cubicBezTo>
                  <a:cubicBezTo>
                    <a:pt x="53" y="115"/>
                    <a:pt x="56" y="112"/>
                    <a:pt x="59" y="109"/>
                  </a:cubicBezTo>
                  <a:cubicBezTo>
                    <a:pt x="63" y="105"/>
                    <a:pt x="67" y="101"/>
                    <a:pt x="71" y="97"/>
                  </a:cubicBezTo>
                  <a:cubicBezTo>
                    <a:pt x="79" y="90"/>
                    <a:pt x="88" y="82"/>
                    <a:pt x="96" y="75"/>
                  </a:cubicBezTo>
                  <a:cubicBezTo>
                    <a:pt x="93" y="77"/>
                    <a:pt x="90" y="82"/>
                    <a:pt x="87" y="86"/>
                  </a:cubicBezTo>
                  <a:cubicBezTo>
                    <a:pt x="84" y="89"/>
                    <a:pt x="81" y="93"/>
                    <a:pt x="77" y="96"/>
                  </a:cubicBezTo>
                  <a:cubicBezTo>
                    <a:pt x="71" y="103"/>
                    <a:pt x="64" y="109"/>
                    <a:pt x="59" y="116"/>
                  </a:cubicBezTo>
                  <a:cubicBezTo>
                    <a:pt x="58" y="117"/>
                    <a:pt x="59" y="117"/>
                    <a:pt x="59" y="117"/>
                  </a:cubicBezTo>
                  <a:cubicBezTo>
                    <a:pt x="60" y="116"/>
                    <a:pt x="60" y="116"/>
                    <a:pt x="60" y="116"/>
                  </a:cubicBezTo>
                  <a:cubicBezTo>
                    <a:pt x="61" y="116"/>
                    <a:pt x="61" y="115"/>
                    <a:pt x="62" y="114"/>
                  </a:cubicBezTo>
                  <a:cubicBezTo>
                    <a:pt x="68" y="107"/>
                    <a:pt x="75" y="100"/>
                    <a:pt x="82" y="94"/>
                  </a:cubicBezTo>
                  <a:cubicBezTo>
                    <a:pt x="91" y="87"/>
                    <a:pt x="99" y="79"/>
                    <a:pt x="107" y="72"/>
                  </a:cubicBezTo>
                  <a:cubicBezTo>
                    <a:pt x="104" y="74"/>
                    <a:pt x="100" y="79"/>
                    <a:pt x="97" y="83"/>
                  </a:cubicBezTo>
                  <a:cubicBezTo>
                    <a:pt x="93" y="87"/>
                    <a:pt x="90" y="91"/>
                    <a:pt x="86" y="95"/>
                  </a:cubicBezTo>
                  <a:cubicBezTo>
                    <a:pt x="83" y="99"/>
                    <a:pt x="79" y="103"/>
                    <a:pt x="75" y="107"/>
                  </a:cubicBezTo>
                  <a:cubicBezTo>
                    <a:pt x="72" y="111"/>
                    <a:pt x="68" y="114"/>
                    <a:pt x="65" y="117"/>
                  </a:cubicBezTo>
                  <a:cubicBezTo>
                    <a:pt x="65" y="117"/>
                    <a:pt x="65" y="117"/>
                    <a:pt x="65" y="117"/>
                  </a:cubicBezTo>
                  <a:cubicBezTo>
                    <a:pt x="60" y="117"/>
                    <a:pt x="55" y="117"/>
                    <a:pt x="50" y="117"/>
                  </a:cubicBezTo>
                  <a:close/>
                  <a:moveTo>
                    <a:pt x="66" y="117"/>
                  </a:moveTo>
                  <a:cubicBezTo>
                    <a:pt x="72" y="113"/>
                    <a:pt x="77" y="107"/>
                    <a:pt x="83" y="102"/>
                  </a:cubicBezTo>
                  <a:cubicBezTo>
                    <a:pt x="90" y="96"/>
                    <a:pt x="97" y="89"/>
                    <a:pt x="104" y="83"/>
                  </a:cubicBezTo>
                  <a:cubicBezTo>
                    <a:pt x="105" y="82"/>
                    <a:pt x="107" y="80"/>
                    <a:pt x="108" y="79"/>
                  </a:cubicBezTo>
                  <a:cubicBezTo>
                    <a:pt x="109" y="78"/>
                    <a:pt x="110" y="78"/>
                    <a:pt x="111" y="77"/>
                  </a:cubicBezTo>
                  <a:cubicBezTo>
                    <a:pt x="110" y="78"/>
                    <a:pt x="109" y="79"/>
                    <a:pt x="108" y="80"/>
                  </a:cubicBezTo>
                  <a:cubicBezTo>
                    <a:pt x="105" y="83"/>
                    <a:pt x="102" y="86"/>
                    <a:pt x="99" y="89"/>
                  </a:cubicBezTo>
                  <a:cubicBezTo>
                    <a:pt x="94" y="95"/>
                    <a:pt x="89" y="101"/>
                    <a:pt x="84" y="107"/>
                  </a:cubicBezTo>
                  <a:cubicBezTo>
                    <a:pt x="81" y="110"/>
                    <a:pt x="77" y="114"/>
                    <a:pt x="74" y="118"/>
                  </a:cubicBezTo>
                  <a:cubicBezTo>
                    <a:pt x="71" y="118"/>
                    <a:pt x="68" y="118"/>
                    <a:pt x="66" y="117"/>
                  </a:cubicBezTo>
                  <a:close/>
                  <a:moveTo>
                    <a:pt x="108" y="86"/>
                  </a:moveTo>
                  <a:cubicBezTo>
                    <a:pt x="110" y="85"/>
                    <a:pt x="111" y="84"/>
                    <a:pt x="112" y="83"/>
                  </a:cubicBezTo>
                  <a:cubicBezTo>
                    <a:pt x="116" y="80"/>
                    <a:pt x="112" y="84"/>
                    <a:pt x="111" y="85"/>
                  </a:cubicBezTo>
                  <a:cubicBezTo>
                    <a:pt x="107" y="89"/>
                    <a:pt x="104" y="93"/>
                    <a:pt x="100" y="97"/>
                  </a:cubicBezTo>
                  <a:cubicBezTo>
                    <a:pt x="97" y="100"/>
                    <a:pt x="95" y="102"/>
                    <a:pt x="92" y="106"/>
                  </a:cubicBezTo>
                  <a:cubicBezTo>
                    <a:pt x="89" y="110"/>
                    <a:pt x="85" y="113"/>
                    <a:pt x="82" y="117"/>
                  </a:cubicBezTo>
                  <a:cubicBezTo>
                    <a:pt x="81" y="118"/>
                    <a:pt x="82" y="118"/>
                    <a:pt x="82" y="118"/>
                  </a:cubicBezTo>
                  <a:cubicBezTo>
                    <a:pt x="93" y="110"/>
                    <a:pt x="101" y="99"/>
                    <a:pt x="110" y="90"/>
                  </a:cubicBezTo>
                  <a:cubicBezTo>
                    <a:pt x="113" y="87"/>
                    <a:pt x="115" y="85"/>
                    <a:pt x="117" y="83"/>
                  </a:cubicBezTo>
                  <a:cubicBezTo>
                    <a:pt x="115" y="86"/>
                    <a:pt x="112" y="88"/>
                    <a:pt x="110" y="91"/>
                  </a:cubicBezTo>
                  <a:cubicBezTo>
                    <a:pt x="105" y="98"/>
                    <a:pt x="100" y="104"/>
                    <a:pt x="95" y="111"/>
                  </a:cubicBezTo>
                  <a:cubicBezTo>
                    <a:pt x="94" y="112"/>
                    <a:pt x="92" y="114"/>
                    <a:pt x="91" y="115"/>
                  </a:cubicBezTo>
                  <a:cubicBezTo>
                    <a:pt x="91" y="116"/>
                    <a:pt x="90" y="116"/>
                    <a:pt x="90" y="117"/>
                  </a:cubicBezTo>
                  <a:cubicBezTo>
                    <a:pt x="89" y="117"/>
                    <a:pt x="88" y="118"/>
                    <a:pt x="89" y="118"/>
                  </a:cubicBezTo>
                  <a:cubicBezTo>
                    <a:pt x="88" y="118"/>
                    <a:pt x="88" y="119"/>
                    <a:pt x="88" y="119"/>
                  </a:cubicBezTo>
                  <a:cubicBezTo>
                    <a:pt x="83" y="119"/>
                    <a:pt x="79" y="118"/>
                    <a:pt x="75" y="118"/>
                  </a:cubicBezTo>
                  <a:cubicBezTo>
                    <a:pt x="80" y="113"/>
                    <a:pt x="84" y="108"/>
                    <a:pt x="89" y="103"/>
                  </a:cubicBezTo>
                  <a:cubicBezTo>
                    <a:pt x="95" y="97"/>
                    <a:pt x="101" y="91"/>
                    <a:pt x="108" y="86"/>
                  </a:cubicBezTo>
                  <a:close/>
                  <a:moveTo>
                    <a:pt x="93" y="119"/>
                  </a:moveTo>
                  <a:cubicBezTo>
                    <a:pt x="91" y="119"/>
                    <a:pt x="90" y="119"/>
                    <a:pt x="89" y="119"/>
                  </a:cubicBezTo>
                  <a:cubicBezTo>
                    <a:pt x="89" y="119"/>
                    <a:pt x="89" y="119"/>
                    <a:pt x="89" y="118"/>
                  </a:cubicBezTo>
                  <a:cubicBezTo>
                    <a:pt x="89" y="118"/>
                    <a:pt x="89" y="118"/>
                    <a:pt x="89" y="118"/>
                  </a:cubicBezTo>
                  <a:cubicBezTo>
                    <a:pt x="92" y="116"/>
                    <a:pt x="95" y="113"/>
                    <a:pt x="98" y="110"/>
                  </a:cubicBezTo>
                  <a:cubicBezTo>
                    <a:pt x="103" y="104"/>
                    <a:pt x="109" y="100"/>
                    <a:pt x="114" y="94"/>
                  </a:cubicBezTo>
                  <a:cubicBezTo>
                    <a:pt x="116" y="93"/>
                    <a:pt x="117" y="91"/>
                    <a:pt x="118" y="90"/>
                  </a:cubicBezTo>
                  <a:cubicBezTo>
                    <a:pt x="119" y="90"/>
                    <a:pt x="122" y="86"/>
                    <a:pt x="119" y="90"/>
                  </a:cubicBezTo>
                  <a:cubicBezTo>
                    <a:pt x="117" y="93"/>
                    <a:pt x="114" y="96"/>
                    <a:pt x="112" y="100"/>
                  </a:cubicBezTo>
                  <a:cubicBezTo>
                    <a:pt x="107" y="106"/>
                    <a:pt x="101" y="111"/>
                    <a:pt x="96" y="117"/>
                  </a:cubicBezTo>
                  <a:cubicBezTo>
                    <a:pt x="96" y="118"/>
                    <a:pt x="96" y="118"/>
                    <a:pt x="96" y="118"/>
                  </a:cubicBezTo>
                  <a:cubicBezTo>
                    <a:pt x="105" y="111"/>
                    <a:pt x="112" y="103"/>
                    <a:pt x="119" y="96"/>
                  </a:cubicBezTo>
                  <a:cubicBezTo>
                    <a:pt x="121" y="95"/>
                    <a:pt x="122" y="93"/>
                    <a:pt x="123" y="92"/>
                  </a:cubicBezTo>
                  <a:cubicBezTo>
                    <a:pt x="121" y="95"/>
                    <a:pt x="119" y="98"/>
                    <a:pt x="117" y="100"/>
                  </a:cubicBezTo>
                  <a:cubicBezTo>
                    <a:pt x="113" y="105"/>
                    <a:pt x="110" y="110"/>
                    <a:pt x="106" y="114"/>
                  </a:cubicBezTo>
                  <a:cubicBezTo>
                    <a:pt x="106" y="114"/>
                    <a:pt x="105" y="115"/>
                    <a:pt x="105" y="116"/>
                  </a:cubicBezTo>
                  <a:cubicBezTo>
                    <a:pt x="103" y="117"/>
                    <a:pt x="102" y="118"/>
                    <a:pt x="100" y="119"/>
                  </a:cubicBezTo>
                  <a:cubicBezTo>
                    <a:pt x="100" y="119"/>
                    <a:pt x="100" y="119"/>
                    <a:pt x="100" y="119"/>
                  </a:cubicBezTo>
                  <a:cubicBezTo>
                    <a:pt x="97" y="119"/>
                    <a:pt x="95" y="119"/>
                    <a:pt x="93" y="119"/>
                  </a:cubicBezTo>
                  <a:close/>
                  <a:moveTo>
                    <a:pt x="126" y="102"/>
                  </a:moveTo>
                  <a:cubicBezTo>
                    <a:pt x="125" y="103"/>
                    <a:pt x="125" y="104"/>
                    <a:pt x="124" y="105"/>
                  </a:cubicBezTo>
                  <a:cubicBezTo>
                    <a:pt x="120" y="109"/>
                    <a:pt x="115" y="114"/>
                    <a:pt x="111" y="118"/>
                  </a:cubicBezTo>
                  <a:cubicBezTo>
                    <a:pt x="111" y="118"/>
                    <a:pt x="111" y="119"/>
                    <a:pt x="111" y="119"/>
                  </a:cubicBezTo>
                  <a:cubicBezTo>
                    <a:pt x="110" y="119"/>
                    <a:pt x="110" y="119"/>
                    <a:pt x="109" y="119"/>
                  </a:cubicBezTo>
                  <a:cubicBezTo>
                    <a:pt x="114" y="114"/>
                    <a:pt x="119" y="109"/>
                    <a:pt x="123" y="104"/>
                  </a:cubicBezTo>
                  <a:cubicBezTo>
                    <a:pt x="123" y="104"/>
                    <a:pt x="127" y="100"/>
                    <a:pt x="126" y="102"/>
                  </a:cubicBezTo>
                  <a:close/>
                  <a:moveTo>
                    <a:pt x="122" y="108"/>
                  </a:moveTo>
                  <a:cubicBezTo>
                    <a:pt x="120" y="111"/>
                    <a:pt x="117" y="114"/>
                    <a:pt x="115" y="116"/>
                  </a:cubicBezTo>
                  <a:cubicBezTo>
                    <a:pt x="109" y="121"/>
                    <a:pt x="117" y="113"/>
                    <a:pt x="118" y="112"/>
                  </a:cubicBezTo>
                  <a:cubicBezTo>
                    <a:pt x="119" y="111"/>
                    <a:pt x="120" y="110"/>
                    <a:pt x="122" y="108"/>
                  </a:cubicBezTo>
                  <a:close/>
                  <a:moveTo>
                    <a:pt x="107" y="119"/>
                  </a:moveTo>
                  <a:cubicBezTo>
                    <a:pt x="105" y="119"/>
                    <a:pt x="103" y="119"/>
                    <a:pt x="101" y="119"/>
                  </a:cubicBezTo>
                  <a:cubicBezTo>
                    <a:pt x="102" y="119"/>
                    <a:pt x="102" y="119"/>
                    <a:pt x="102" y="119"/>
                  </a:cubicBezTo>
                  <a:cubicBezTo>
                    <a:pt x="102" y="119"/>
                    <a:pt x="103" y="119"/>
                    <a:pt x="103" y="118"/>
                  </a:cubicBezTo>
                  <a:cubicBezTo>
                    <a:pt x="105" y="117"/>
                    <a:pt x="106" y="116"/>
                    <a:pt x="107" y="114"/>
                  </a:cubicBezTo>
                  <a:cubicBezTo>
                    <a:pt x="111" y="110"/>
                    <a:pt x="115" y="106"/>
                    <a:pt x="119" y="102"/>
                  </a:cubicBezTo>
                  <a:cubicBezTo>
                    <a:pt x="120" y="101"/>
                    <a:pt x="126" y="95"/>
                    <a:pt x="124" y="99"/>
                  </a:cubicBezTo>
                  <a:cubicBezTo>
                    <a:pt x="122" y="101"/>
                    <a:pt x="119" y="104"/>
                    <a:pt x="117" y="106"/>
                  </a:cubicBezTo>
                  <a:cubicBezTo>
                    <a:pt x="114" y="110"/>
                    <a:pt x="111" y="115"/>
                    <a:pt x="107" y="119"/>
                  </a:cubicBezTo>
                  <a:close/>
                  <a:moveTo>
                    <a:pt x="113" y="118"/>
                  </a:moveTo>
                  <a:cubicBezTo>
                    <a:pt x="117" y="115"/>
                    <a:pt x="122" y="110"/>
                    <a:pt x="125" y="105"/>
                  </a:cubicBezTo>
                  <a:cubicBezTo>
                    <a:pt x="125" y="105"/>
                    <a:pt x="125" y="105"/>
                    <a:pt x="126" y="104"/>
                  </a:cubicBezTo>
                  <a:cubicBezTo>
                    <a:pt x="126" y="104"/>
                    <a:pt x="127" y="103"/>
                    <a:pt x="127" y="103"/>
                  </a:cubicBezTo>
                  <a:cubicBezTo>
                    <a:pt x="127" y="103"/>
                    <a:pt x="126" y="104"/>
                    <a:pt x="126" y="105"/>
                  </a:cubicBezTo>
                  <a:cubicBezTo>
                    <a:pt x="125" y="106"/>
                    <a:pt x="124" y="107"/>
                    <a:pt x="123" y="109"/>
                  </a:cubicBezTo>
                  <a:cubicBezTo>
                    <a:pt x="121" y="112"/>
                    <a:pt x="118" y="115"/>
                    <a:pt x="115" y="118"/>
                  </a:cubicBezTo>
                  <a:cubicBezTo>
                    <a:pt x="114" y="118"/>
                    <a:pt x="113" y="118"/>
                    <a:pt x="113" y="118"/>
                  </a:cubicBezTo>
                  <a:close/>
                  <a:moveTo>
                    <a:pt x="120" y="116"/>
                  </a:moveTo>
                  <a:cubicBezTo>
                    <a:pt x="119" y="117"/>
                    <a:pt x="118" y="117"/>
                    <a:pt x="117" y="117"/>
                  </a:cubicBezTo>
                  <a:cubicBezTo>
                    <a:pt x="117" y="117"/>
                    <a:pt x="117" y="117"/>
                    <a:pt x="117" y="117"/>
                  </a:cubicBezTo>
                  <a:cubicBezTo>
                    <a:pt x="117" y="117"/>
                    <a:pt x="117" y="117"/>
                    <a:pt x="117" y="117"/>
                  </a:cubicBezTo>
                  <a:cubicBezTo>
                    <a:pt x="117" y="117"/>
                    <a:pt x="117" y="117"/>
                    <a:pt x="117" y="117"/>
                  </a:cubicBezTo>
                  <a:cubicBezTo>
                    <a:pt x="120" y="114"/>
                    <a:pt x="122" y="112"/>
                    <a:pt x="125" y="109"/>
                  </a:cubicBezTo>
                  <a:cubicBezTo>
                    <a:pt x="126" y="108"/>
                    <a:pt x="129" y="103"/>
                    <a:pt x="127" y="109"/>
                  </a:cubicBezTo>
                  <a:cubicBezTo>
                    <a:pt x="125" y="112"/>
                    <a:pt x="123" y="114"/>
                    <a:pt x="120" y="116"/>
                  </a:cubicBezTo>
                  <a:cubicBezTo>
                    <a:pt x="120" y="116"/>
                    <a:pt x="120" y="116"/>
                    <a:pt x="120" y="116"/>
                  </a:cubicBezTo>
                  <a:close/>
                  <a:moveTo>
                    <a:pt x="124" y="114"/>
                  </a:moveTo>
                  <a:cubicBezTo>
                    <a:pt x="126" y="112"/>
                    <a:pt x="128" y="109"/>
                    <a:pt x="129" y="105"/>
                  </a:cubicBezTo>
                  <a:cubicBezTo>
                    <a:pt x="129" y="105"/>
                    <a:pt x="128" y="104"/>
                    <a:pt x="128" y="105"/>
                  </a:cubicBezTo>
                  <a:cubicBezTo>
                    <a:pt x="127" y="106"/>
                    <a:pt x="126" y="107"/>
                    <a:pt x="124" y="108"/>
                  </a:cubicBezTo>
                  <a:cubicBezTo>
                    <a:pt x="126" y="106"/>
                    <a:pt x="127" y="104"/>
                    <a:pt x="128" y="102"/>
                  </a:cubicBezTo>
                  <a:cubicBezTo>
                    <a:pt x="128" y="101"/>
                    <a:pt x="128" y="101"/>
                    <a:pt x="128" y="101"/>
                  </a:cubicBezTo>
                  <a:cubicBezTo>
                    <a:pt x="127" y="102"/>
                    <a:pt x="127" y="102"/>
                    <a:pt x="126" y="103"/>
                  </a:cubicBezTo>
                  <a:cubicBezTo>
                    <a:pt x="127" y="102"/>
                    <a:pt x="127" y="101"/>
                    <a:pt x="127" y="100"/>
                  </a:cubicBezTo>
                  <a:cubicBezTo>
                    <a:pt x="127" y="100"/>
                    <a:pt x="127" y="100"/>
                    <a:pt x="127" y="100"/>
                  </a:cubicBezTo>
                  <a:cubicBezTo>
                    <a:pt x="123" y="103"/>
                    <a:pt x="120" y="107"/>
                    <a:pt x="116" y="110"/>
                  </a:cubicBezTo>
                  <a:cubicBezTo>
                    <a:pt x="115" y="112"/>
                    <a:pt x="113" y="114"/>
                    <a:pt x="111" y="116"/>
                  </a:cubicBezTo>
                  <a:cubicBezTo>
                    <a:pt x="111" y="116"/>
                    <a:pt x="110" y="117"/>
                    <a:pt x="110" y="117"/>
                  </a:cubicBezTo>
                  <a:cubicBezTo>
                    <a:pt x="113" y="114"/>
                    <a:pt x="115" y="110"/>
                    <a:pt x="118" y="106"/>
                  </a:cubicBezTo>
                  <a:cubicBezTo>
                    <a:pt x="121" y="103"/>
                    <a:pt x="124" y="100"/>
                    <a:pt x="126" y="97"/>
                  </a:cubicBezTo>
                  <a:cubicBezTo>
                    <a:pt x="126" y="96"/>
                    <a:pt x="125" y="96"/>
                    <a:pt x="125" y="96"/>
                  </a:cubicBezTo>
                  <a:cubicBezTo>
                    <a:pt x="120" y="100"/>
                    <a:pt x="115" y="104"/>
                    <a:pt x="111" y="109"/>
                  </a:cubicBezTo>
                  <a:cubicBezTo>
                    <a:pt x="111" y="109"/>
                    <a:pt x="112" y="108"/>
                    <a:pt x="112" y="108"/>
                  </a:cubicBezTo>
                  <a:cubicBezTo>
                    <a:pt x="116" y="102"/>
                    <a:pt x="121" y="98"/>
                    <a:pt x="125" y="91"/>
                  </a:cubicBezTo>
                  <a:cubicBezTo>
                    <a:pt x="125" y="91"/>
                    <a:pt x="124" y="91"/>
                    <a:pt x="124" y="91"/>
                  </a:cubicBezTo>
                  <a:cubicBezTo>
                    <a:pt x="120" y="95"/>
                    <a:pt x="115" y="99"/>
                    <a:pt x="111" y="103"/>
                  </a:cubicBezTo>
                  <a:cubicBezTo>
                    <a:pt x="107" y="108"/>
                    <a:pt x="102" y="112"/>
                    <a:pt x="98" y="117"/>
                  </a:cubicBezTo>
                  <a:cubicBezTo>
                    <a:pt x="106" y="107"/>
                    <a:pt x="115" y="98"/>
                    <a:pt x="122" y="87"/>
                  </a:cubicBezTo>
                  <a:cubicBezTo>
                    <a:pt x="122" y="87"/>
                    <a:pt x="122" y="86"/>
                    <a:pt x="121" y="87"/>
                  </a:cubicBezTo>
                  <a:cubicBezTo>
                    <a:pt x="116" y="91"/>
                    <a:pt x="111" y="96"/>
                    <a:pt x="106" y="101"/>
                  </a:cubicBezTo>
                  <a:cubicBezTo>
                    <a:pt x="103" y="104"/>
                    <a:pt x="100" y="107"/>
                    <a:pt x="97" y="109"/>
                  </a:cubicBezTo>
                  <a:cubicBezTo>
                    <a:pt x="104" y="100"/>
                    <a:pt x="111" y="91"/>
                    <a:pt x="119" y="82"/>
                  </a:cubicBezTo>
                  <a:cubicBezTo>
                    <a:pt x="119" y="82"/>
                    <a:pt x="119" y="82"/>
                    <a:pt x="119" y="82"/>
                  </a:cubicBezTo>
                  <a:cubicBezTo>
                    <a:pt x="124" y="88"/>
                    <a:pt x="128" y="95"/>
                    <a:pt x="129" y="102"/>
                  </a:cubicBezTo>
                  <a:cubicBezTo>
                    <a:pt x="129" y="108"/>
                    <a:pt x="127" y="112"/>
                    <a:pt x="124" y="114"/>
                  </a:cubicBezTo>
                  <a:close/>
                  <a:moveTo>
                    <a:pt x="119" y="81"/>
                  </a:moveTo>
                  <a:cubicBezTo>
                    <a:pt x="109" y="89"/>
                    <a:pt x="101" y="99"/>
                    <a:pt x="92" y="108"/>
                  </a:cubicBezTo>
                  <a:cubicBezTo>
                    <a:pt x="93" y="106"/>
                    <a:pt x="95" y="104"/>
                    <a:pt x="97" y="102"/>
                  </a:cubicBezTo>
                  <a:cubicBezTo>
                    <a:pt x="103" y="94"/>
                    <a:pt x="109" y="88"/>
                    <a:pt x="116" y="81"/>
                  </a:cubicBezTo>
                  <a:cubicBezTo>
                    <a:pt x="116" y="80"/>
                    <a:pt x="115" y="80"/>
                    <a:pt x="115" y="80"/>
                  </a:cubicBezTo>
                  <a:cubicBezTo>
                    <a:pt x="108" y="85"/>
                    <a:pt x="101" y="90"/>
                    <a:pt x="95" y="96"/>
                  </a:cubicBezTo>
                  <a:cubicBezTo>
                    <a:pt x="95" y="96"/>
                    <a:pt x="96" y="95"/>
                    <a:pt x="96" y="94"/>
                  </a:cubicBezTo>
                  <a:cubicBezTo>
                    <a:pt x="101" y="88"/>
                    <a:pt x="109" y="83"/>
                    <a:pt x="112" y="75"/>
                  </a:cubicBezTo>
                  <a:cubicBezTo>
                    <a:pt x="112" y="75"/>
                    <a:pt x="112" y="75"/>
                    <a:pt x="111" y="75"/>
                  </a:cubicBezTo>
                  <a:cubicBezTo>
                    <a:pt x="104" y="82"/>
                    <a:pt x="96" y="89"/>
                    <a:pt x="89" y="96"/>
                  </a:cubicBezTo>
                  <a:cubicBezTo>
                    <a:pt x="85" y="99"/>
                    <a:pt x="81" y="102"/>
                    <a:pt x="78" y="106"/>
                  </a:cubicBezTo>
                  <a:cubicBezTo>
                    <a:pt x="78" y="106"/>
                    <a:pt x="78" y="105"/>
                    <a:pt x="78" y="105"/>
                  </a:cubicBezTo>
                  <a:cubicBezTo>
                    <a:pt x="82" y="101"/>
                    <a:pt x="86" y="97"/>
                    <a:pt x="89" y="93"/>
                  </a:cubicBezTo>
                  <a:cubicBezTo>
                    <a:pt x="95" y="86"/>
                    <a:pt x="103" y="79"/>
                    <a:pt x="108" y="71"/>
                  </a:cubicBezTo>
                  <a:cubicBezTo>
                    <a:pt x="108" y="71"/>
                    <a:pt x="108" y="71"/>
                    <a:pt x="109" y="71"/>
                  </a:cubicBezTo>
                  <a:cubicBezTo>
                    <a:pt x="112" y="74"/>
                    <a:pt x="116" y="78"/>
                    <a:pt x="119" y="81"/>
                  </a:cubicBezTo>
                  <a:close/>
                  <a:moveTo>
                    <a:pt x="43" y="45"/>
                  </a:moveTo>
                  <a:cubicBezTo>
                    <a:pt x="52" y="32"/>
                    <a:pt x="47" y="18"/>
                    <a:pt x="40" y="6"/>
                  </a:cubicBezTo>
                  <a:cubicBezTo>
                    <a:pt x="52" y="4"/>
                    <a:pt x="64" y="5"/>
                    <a:pt x="75" y="5"/>
                  </a:cubicBezTo>
                  <a:cubicBezTo>
                    <a:pt x="70" y="15"/>
                    <a:pt x="67" y="25"/>
                    <a:pt x="73" y="36"/>
                  </a:cubicBezTo>
                  <a:cubicBezTo>
                    <a:pt x="79" y="49"/>
                    <a:pt x="94" y="58"/>
                    <a:pt x="104" y="67"/>
                  </a:cubicBezTo>
                  <a:cubicBezTo>
                    <a:pt x="104" y="68"/>
                    <a:pt x="105" y="68"/>
                    <a:pt x="105" y="68"/>
                  </a:cubicBezTo>
                  <a:cubicBezTo>
                    <a:pt x="104" y="68"/>
                    <a:pt x="103" y="69"/>
                    <a:pt x="102" y="70"/>
                  </a:cubicBezTo>
                  <a:cubicBezTo>
                    <a:pt x="98" y="73"/>
                    <a:pt x="92" y="69"/>
                    <a:pt x="88" y="68"/>
                  </a:cubicBezTo>
                  <a:cubicBezTo>
                    <a:pt x="80" y="66"/>
                    <a:pt x="75" y="74"/>
                    <a:pt x="69" y="78"/>
                  </a:cubicBezTo>
                  <a:cubicBezTo>
                    <a:pt x="59" y="84"/>
                    <a:pt x="54" y="71"/>
                    <a:pt x="47" y="66"/>
                  </a:cubicBezTo>
                  <a:cubicBezTo>
                    <a:pt x="41" y="62"/>
                    <a:pt x="35" y="63"/>
                    <a:pt x="29" y="66"/>
                  </a:cubicBezTo>
                  <a:cubicBezTo>
                    <a:pt x="34" y="59"/>
                    <a:pt x="39" y="52"/>
                    <a:pt x="43" y="45"/>
                  </a:cubicBezTo>
                  <a:close/>
                  <a:moveTo>
                    <a:pt x="17" y="82"/>
                  </a:moveTo>
                  <a:cubicBezTo>
                    <a:pt x="20" y="79"/>
                    <a:pt x="24" y="76"/>
                    <a:pt x="28" y="73"/>
                  </a:cubicBezTo>
                  <a:cubicBezTo>
                    <a:pt x="30" y="72"/>
                    <a:pt x="32" y="70"/>
                    <a:pt x="34" y="69"/>
                  </a:cubicBezTo>
                  <a:cubicBezTo>
                    <a:pt x="36" y="68"/>
                    <a:pt x="38" y="67"/>
                    <a:pt x="40" y="67"/>
                  </a:cubicBezTo>
                  <a:cubicBezTo>
                    <a:pt x="40" y="67"/>
                    <a:pt x="40" y="67"/>
                    <a:pt x="40" y="67"/>
                  </a:cubicBezTo>
                  <a:cubicBezTo>
                    <a:pt x="39" y="67"/>
                    <a:pt x="38" y="69"/>
                    <a:pt x="37" y="69"/>
                  </a:cubicBezTo>
                  <a:cubicBezTo>
                    <a:pt x="32" y="74"/>
                    <a:pt x="25" y="79"/>
                    <a:pt x="19" y="83"/>
                  </a:cubicBezTo>
                  <a:cubicBezTo>
                    <a:pt x="16" y="85"/>
                    <a:pt x="13" y="88"/>
                    <a:pt x="11" y="91"/>
                  </a:cubicBezTo>
                  <a:cubicBezTo>
                    <a:pt x="13" y="88"/>
                    <a:pt x="15" y="84"/>
                    <a:pt x="17" y="82"/>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249"/>
            <p:cNvSpPr>
              <a:spLocks noEditPoints="1"/>
            </p:cNvSpPr>
            <p:nvPr/>
          </p:nvSpPr>
          <p:spPr bwMode="auto">
            <a:xfrm>
              <a:off x="4142033" y="-70416"/>
              <a:ext cx="1154113" cy="1065213"/>
            </a:xfrm>
            <a:custGeom>
              <a:avLst/>
              <a:gdLst>
                <a:gd name="T0" fmla="*/ 227 w 272"/>
                <a:gd name="T1" fmla="*/ 141 h 251"/>
                <a:gd name="T2" fmla="*/ 77 w 272"/>
                <a:gd name="T3" fmla="*/ 5 h 251"/>
                <a:gd name="T4" fmla="*/ 11 w 272"/>
                <a:gd name="T5" fmla="*/ 228 h 251"/>
                <a:gd name="T6" fmla="*/ 49 w 272"/>
                <a:gd name="T7" fmla="*/ 145 h 251"/>
                <a:gd name="T8" fmla="*/ 88 w 272"/>
                <a:gd name="T9" fmla="*/ 136 h 251"/>
                <a:gd name="T10" fmla="*/ 217 w 272"/>
                <a:gd name="T11" fmla="*/ 144 h 251"/>
                <a:gd name="T12" fmla="*/ 206 w 272"/>
                <a:gd name="T13" fmla="*/ 150 h 251"/>
                <a:gd name="T14" fmla="*/ 124 w 272"/>
                <a:gd name="T15" fmla="*/ 214 h 251"/>
                <a:gd name="T16" fmla="*/ 168 w 272"/>
                <a:gd name="T17" fmla="*/ 144 h 251"/>
                <a:gd name="T18" fmla="*/ 83 w 272"/>
                <a:gd name="T19" fmla="*/ 234 h 251"/>
                <a:gd name="T20" fmla="*/ 129 w 272"/>
                <a:gd name="T21" fmla="*/ 177 h 251"/>
                <a:gd name="T22" fmla="*/ 60 w 272"/>
                <a:gd name="T23" fmla="*/ 209 h 251"/>
                <a:gd name="T24" fmla="*/ 115 w 272"/>
                <a:gd name="T25" fmla="*/ 161 h 251"/>
                <a:gd name="T26" fmla="*/ 86 w 272"/>
                <a:gd name="T27" fmla="*/ 202 h 251"/>
                <a:gd name="T28" fmla="*/ 26 w 272"/>
                <a:gd name="T29" fmla="*/ 226 h 251"/>
                <a:gd name="T30" fmla="*/ 99 w 272"/>
                <a:gd name="T31" fmla="*/ 153 h 251"/>
                <a:gd name="T32" fmla="*/ 103 w 272"/>
                <a:gd name="T33" fmla="*/ 149 h 251"/>
                <a:gd name="T34" fmla="*/ 13 w 272"/>
                <a:gd name="T35" fmla="*/ 206 h 251"/>
                <a:gd name="T36" fmla="*/ 77 w 272"/>
                <a:gd name="T37" fmla="*/ 144 h 251"/>
                <a:gd name="T38" fmla="*/ 18 w 272"/>
                <a:gd name="T39" fmla="*/ 192 h 251"/>
                <a:gd name="T40" fmla="*/ 14 w 272"/>
                <a:gd name="T41" fmla="*/ 220 h 251"/>
                <a:gd name="T42" fmla="*/ 87 w 272"/>
                <a:gd name="T43" fmla="*/ 165 h 251"/>
                <a:gd name="T44" fmla="*/ 110 w 272"/>
                <a:gd name="T45" fmla="*/ 162 h 251"/>
                <a:gd name="T46" fmla="*/ 22 w 272"/>
                <a:gd name="T47" fmla="*/ 230 h 251"/>
                <a:gd name="T48" fmla="*/ 87 w 272"/>
                <a:gd name="T49" fmla="*/ 198 h 251"/>
                <a:gd name="T50" fmla="*/ 130 w 272"/>
                <a:gd name="T51" fmla="*/ 173 h 251"/>
                <a:gd name="T52" fmla="*/ 111 w 272"/>
                <a:gd name="T53" fmla="*/ 197 h 251"/>
                <a:gd name="T54" fmla="*/ 79 w 272"/>
                <a:gd name="T55" fmla="*/ 237 h 251"/>
                <a:gd name="T56" fmla="*/ 99 w 272"/>
                <a:gd name="T57" fmla="*/ 204 h 251"/>
                <a:gd name="T58" fmla="*/ 169 w 272"/>
                <a:gd name="T59" fmla="*/ 155 h 251"/>
                <a:gd name="T60" fmla="*/ 101 w 272"/>
                <a:gd name="T61" fmla="*/ 236 h 251"/>
                <a:gd name="T62" fmla="*/ 194 w 272"/>
                <a:gd name="T63" fmla="*/ 150 h 251"/>
                <a:gd name="T64" fmla="*/ 126 w 272"/>
                <a:gd name="T65" fmla="*/ 230 h 251"/>
                <a:gd name="T66" fmla="*/ 132 w 272"/>
                <a:gd name="T67" fmla="*/ 237 h 251"/>
                <a:gd name="T68" fmla="*/ 219 w 272"/>
                <a:gd name="T69" fmla="*/ 160 h 251"/>
                <a:gd name="T70" fmla="*/ 134 w 272"/>
                <a:gd name="T71" fmla="*/ 238 h 251"/>
                <a:gd name="T72" fmla="*/ 166 w 272"/>
                <a:gd name="T73" fmla="*/ 237 h 251"/>
                <a:gd name="T74" fmla="*/ 185 w 272"/>
                <a:gd name="T75" fmla="*/ 233 h 251"/>
                <a:gd name="T76" fmla="*/ 220 w 272"/>
                <a:gd name="T77" fmla="*/ 173 h 251"/>
                <a:gd name="T78" fmla="*/ 232 w 272"/>
                <a:gd name="T79" fmla="*/ 190 h 251"/>
                <a:gd name="T80" fmla="*/ 243 w 272"/>
                <a:gd name="T81" fmla="*/ 194 h 251"/>
                <a:gd name="T82" fmla="*/ 203 w 272"/>
                <a:gd name="T83" fmla="*/ 241 h 251"/>
                <a:gd name="T84" fmla="*/ 221 w 272"/>
                <a:gd name="T85" fmla="*/ 240 h 251"/>
                <a:gd name="T86" fmla="*/ 247 w 272"/>
                <a:gd name="T87" fmla="*/ 219 h 251"/>
                <a:gd name="T88" fmla="*/ 242 w 272"/>
                <a:gd name="T89" fmla="*/ 206 h 251"/>
                <a:gd name="T90" fmla="*/ 255 w 272"/>
                <a:gd name="T91" fmla="*/ 211 h 251"/>
                <a:gd name="T92" fmla="*/ 243 w 272"/>
                <a:gd name="T93" fmla="*/ 235 h 251"/>
                <a:gd name="T94" fmla="*/ 258 w 272"/>
                <a:gd name="T95" fmla="*/ 220 h 251"/>
                <a:gd name="T96" fmla="*/ 253 w 272"/>
                <a:gd name="T97" fmla="*/ 219 h 251"/>
                <a:gd name="T98" fmla="*/ 236 w 272"/>
                <a:gd name="T99" fmla="*/ 223 h 251"/>
                <a:gd name="T100" fmla="*/ 225 w 272"/>
                <a:gd name="T101" fmla="*/ 221 h 251"/>
                <a:gd name="T102" fmla="*/ 248 w 272"/>
                <a:gd name="T103" fmla="*/ 176 h 251"/>
                <a:gd name="T104" fmla="*/ 262 w 272"/>
                <a:gd name="T105" fmla="*/ 206 h 251"/>
                <a:gd name="T106" fmla="*/ 234 w 272"/>
                <a:gd name="T107" fmla="*/ 162 h 251"/>
                <a:gd name="T108" fmla="*/ 158 w 272"/>
                <a:gd name="T109" fmla="*/ 214 h 251"/>
                <a:gd name="T110" fmla="*/ 88 w 272"/>
                <a:gd name="T111" fmla="*/ 92 h 251"/>
                <a:gd name="T112" fmla="*/ 207 w 272"/>
                <a:gd name="T113" fmla="*/ 141 h 251"/>
                <a:gd name="T114" fmla="*/ 35 w 272"/>
                <a:gd name="T115" fmla="*/ 166 h 251"/>
                <a:gd name="T116" fmla="*/ 38 w 272"/>
                <a:gd name="T117" fmla="*/ 168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2" h="251">
                  <a:moveTo>
                    <a:pt x="60" y="244"/>
                  </a:moveTo>
                  <a:cubicBezTo>
                    <a:pt x="70" y="244"/>
                    <a:pt x="81" y="243"/>
                    <a:pt x="92" y="243"/>
                  </a:cubicBezTo>
                  <a:cubicBezTo>
                    <a:pt x="109" y="242"/>
                    <a:pt x="127" y="243"/>
                    <a:pt x="144" y="245"/>
                  </a:cubicBezTo>
                  <a:cubicBezTo>
                    <a:pt x="173" y="247"/>
                    <a:pt x="203" y="251"/>
                    <a:pt x="231" y="246"/>
                  </a:cubicBezTo>
                  <a:cubicBezTo>
                    <a:pt x="252" y="241"/>
                    <a:pt x="272" y="226"/>
                    <a:pt x="268" y="202"/>
                  </a:cubicBezTo>
                  <a:cubicBezTo>
                    <a:pt x="264" y="177"/>
                    <a:pt x="244" y="157"/>
                    <a:pt x="227" y="141"/>
                  </a:cubicBezTo>
                  <a:cubicBezTo>
                    <a:pt x="207" y="122"/>
                    <a:pt x="186" y="106"/>
                    <a:pt x="167" y="87"/>
                  </a:cubicBezTo>
                  <a:cubicBezTo>
                    <a:pt x="156" y="76"/>
                    <a:pt x="148" y="63"/>
                    <a:pt x="147" y="47"/>
                  </a:cubicBezTo>
                  <a:cubicBezTo>
                    <a:pt x="147" y="33"/>
                    <a:pt x="154" y="20"/>
                    <a:pt x="161" y="9"/>
                  </a:cubicBezTo>
                  <a:cubicBezTo>
                    <a:pt x="162" y="7"/>
                    <a:pt x="161" y="5"/>
                    <a:pt x="160" y="4"/>
                  </a:cubicBezTo>
                  <a:cubicBezTo>
                    <a:pt x="159" y="3"/>
                    <a:pt x="158" y="2"/>
                    <a:pt x="157" y="2"/>
                  </a:cubicBezTo>
                  <a:cubicBezTo>
                    <a:pt x="130" y="3"/>
                    <a:pt x="104" y="0"/>
                    <a:pt x="77" y="5"/>
                  </a:cubicBezTo>
                  <a:cubicBezTo>
                    <a:pt x="75" y="6"/>
                    <a:pt x="75" y="8"/>
                    <a:pt x="75" y="10"/>
                  </a:cubicBezTo>
                  <a:cubicBezTo>
                    <a:pt x="75" y="10"/>
                    <a:pt x="75" y="12"/>
                    <a:pt x="75" y="13"/>
                  </a:cubicBezTo>
                  <a:cubicBezTo>
                    <a:pt x="83" y="26"/>
                    <a:pt x="90" y="40"/>
                    <a:pt x="92" y="56"/>
                  </a:cubicBezTo>
                  <a:cubicBezTo>
                    <a:pt x="93" y="75"/>
                    <a:pt x="82" y="90"/>
                    <a:pt x="71" y="104"/>
                  </a:cubicBezTo>
                  <a:cubicBezTo>
                    <a:pt x="55" y="127"/>
                    <a:pt x="38" y="149"/>
                    <a:pt x="22" y="172"/>
                  </a:cubicBezTo>
                  <a:cubicBezTo>
                    <a:pt x="12" y="187"/>
                    <a:pt x="0" y="210"/>
                    <a:pt x="11" y="228"/>
                  </a:cubicBezTo>
                  <a:cubicBezTo>
                    <a:pt x="21" y="243"/>
                    <a:pt x="44" y="244"/>
                    <a:pt x="60" y="244"/>
                  </a:cubicBezTo>
                  <a:close/>
                  <a:moveTo>
                    <a:pt x="49" y="145"/>
                  </a:moveTo>
                  <a:cubicBezTo>
                    <a:pt x="50" y="145"/>
                    <a:pt x="51" y="144"/>
                    <a:pt x="52" y="143"/>
                  </a:cubicBezTo>
                  <a:cubicBezTo>
                    <a:pt x="56" y="141"/>
                    <a:pt x="60" y="139"/>
                    <a:pt x="64" y="137"/>
                  </a:cubicBezTo>
                  <a:cubicBezTo>
                    <a:pt x="57" y="143"/>
                    <a:pt x="50" y="149"/>
                    <a:pt x="43" y="155"/>
                  </a:cubicBezTo>
                  <a:cubicBezTo>
                    <a:pt x="45" y="151"/>
                    <a:pt x="47" y="148"/>
                    <a:pt x="49" y="145"/>
                  </a:cubicBezTo>
                  <a:close/>
                  <a:moveTo>
                    <a:pt x="69" y="136"/>
                  </a:moveTo>
                  <a:cubicBezTo>
                    <a:pt x="72" y="135"/>
                    <a:pt x="74" y="134"/>
                    <a:pt x="77" y="134"/>
                  </a:cubicBezTo>
                  <a:cubicBezTo>
                    <a:pt x="69" y="137"/>
                    <a:pt x="62" y="142"/>
                    <a:pt x="55" y="147"/>
                  </a:cubicBezTo>
                  <a:cubicBezTo>
                    <a:pt x="60" y="143"/>
                    <a:pt x="64" y="139"/>
                    <a:pt x="69" y="136"/>
                  </a:cubicBezTo>
                  <a:close/>
                  <a:moveTo>
                    <a:pt x="84" y="135"/>
                  </a:moveTo>
                  <a:cubicBezTo>
                    <a:pt x="85" y="135"/>
                    <a:pt x="86" y="135"/>
                    <a:pt x="88" y="136"/>
                  </a:cubicBezTo>
                  <a:cubicBezTo>
                    <a:pt x="79" y="140"/>
                    <a:pt x="71" y="147"/>
                    <a:pt x="63" y="153"/>
                  </a:cubicBezTo>
                  <a:cubicBezTo>
                    <a:pt x="50" y="164"/>
                    <a:pt x="36" y="174"/>
                    <a:pt x="23" y="185"/>
                  </a:cubicBezTo>
                  <a:cubicBezTo>
                    <a:pt x="24" y="185"/>
                    <a:pt x="25" y="184"/>
                    <a:pt x="25" y="183"/>
                  </a:cubicBezTo>
                  <a:cubicBezTo>
                    <a:pt x="31" y="176"/>
                    <a:pt x="38" y="171"/>
                    <a:pt x="46" y="165"/>
                  </a:cubicBezTo>
                  <a:cubicBezTo>
                    <a:pt x="59" y="156"/>
                    <a:pt x="72" y="146"/>
                    <a:pt x="84" y="135"/>
                  </a:cubicBezTo>
                  <a:close/>
                  <a:moveTo>
                    <a:pt x="217" y="144"/>
                  </a:moveTo>
                  <a:cubicBezTo>
                    <a:pt x="200" y="158"/>
                    <a:pt x="185" y="172"/>
                    <a:pt x="169" y="187"/>
                  </a:cubicBezTo>
                  <a:cubicBezTo>
                    <a:pt x="161" y="194"/>
                    <a:pt x="152" y="202"/>
                    <a:pt x="144" y="210"/>
                  </a:cubicBezTo>
                  <a:cubicBezTo>
                    <a:pt x="150" y="203"/>
                    <a:pt x="156" y="197"/>
                    <a:pt x="163" y="191"/>
                  </a:cubicBezTo>
                  <a:cubicBezTo>
                    <a:pt x="175" y="179"/>
                    <a:pt x="187" y="166"/>
                    <a:pt x="196" y="150"/>
                  </a:cubicBezTo>
                  <a:cubicBezTo>
                    <a:pt x="197" y="151"/>
                    <a:pt x="197" y="151"/>
                    <a:pt x="198" y="151"/>
                  </a:cubicBezTo>
                  <a:cubicBezTo>
                    <a:pt x="201" y="151"/>
                    <a:pt x="204" y="151"/>
                    <a:pt x="206" y="150"/>
                  </a:cubicBezTo>
                  <a:cubicBezTo>
                    <a:pt x="208" y="149"/>
                    <a:pt x="214" y="143"/>
                    <a:pt x="217" y="144"/>
                  </a:cubicBezTo>
                  <a:close/>
                  <a:moveTo>
                    <a:pt x="182" y="145"/>
                  </a:moveTo>
                  <a:cubicBezTo>
                    <a:pt x="186" y="146"/>
                    <a:pt x="190" y="148"/>
                    <a:pt x="193" y="149"/>
                  </a:cubicBezTo>
                  <a:cubicBezTo>
                    <a:pt x="186" y="156"/>
                    <a:pt x="180" y="163"/>
                    <a:pt x="172" y="169"/>
                  </a:cubicBezTo>
                  <a:cubicBezTo>
                    <a:pt x="163" y="177"/>
                    <a:pt x="155" y="185"/>
                    <a:pt x="146" y="193"/>
                  </a:cubicBezTo>
                  <a:cubicBezTo>
                    <a:pt x="139" y="200"/>
                    <a:pt x="131" y="207"/>
                    <a:pt x="124" y="214"/>
                  </a:cubicBezTo>
                  <a:cubicBezTo>
                    <a:pt x="124" y="213"/>
                    <a:pt x="125" y="213"/>
                    <a:pt x="125" y="212"/>
                  </a:cubicBezTo>
                  <a:cubicBezTo>
                    <a:pt x="132" y="204"/>
                    <a:pt x="140" y="198"/>
                    <a:pt x="146" y="190"/>
                  </a:cubicBezTo>
                  <a:cubicBezTo>
                    <a:pt x="153" y="182"/>
                    <a:pt x="158" y="173"/>
                    <a:pt x="165" y="166"/>
                  </a:cubicBezTo>
                  <a:cubicBezTo>
                    <a:pt x="172" y="159"/>
                    <a:pt x="178" y="153"/>
                    <a:pt x="182" y="145"/>
                  </a:cubicBezTo>
                  <a:cubicBezTo>
                    <a:pt x="182" y="145"/>
                    <a:pt x="182" y="145"/>
                    <a:pt x="182" y="145"/>
                  </a:cubicBezTo>
                  <a:close/>
                  <a:moveTo>
                    <a:pt x="168" y="144"/>
                  </a:moveTo>
                  <a:cubicBezTo>
                    <a:pt x="171" y="143"/>
                    <a:pt x="174" y="143"/>
                    <a:pt x="178" y="143"/>
                  </a:cubicBezTo>
                  <a:cubicBezTo>
                    <a:pt x="179" y="143"/>
                    <a:pt x="180" y="144"/>
                    <a:pt x="181" y="144"/>
                  </a:cubicBezTo>
                  <a:cubicBezTo>
                    <a:pt x="165" y="155"/>
                    <a:pt x="151" y="170"/>
                    <a:pt x="137" y="184"/>
                  </a:cubicBezTo>
                  <a:cubicBezTo>
                    <a:pt x="122" y="199"/>
                    <a:pt x="105" y="212"/>
                    <a:pt x="91" y="228"/>
                  </a:cubicBezTo>
                  <a:cubicBezTo>
                    <a:pt x="89" y="230"/>
                    <a:pt x="86" y="232"/>
                    <a:pt x="84" y="233"/>
                  </a:cubicBezTo>
                  <a:cubicBezTo>
                    <a:pt x="84" y="234"/>
                    <a:pt x="84" y="234"/>
                    <a:pt x="83" y="234"/>
                  </a:cubicBezTo>
                  <a:cubicBezTo>
                    <a:pt x="88" y="229"/>
                    <a:pt x="92" y="225"/>
                    <a:pt x="97" y="221"/>
                  </a:cubicBezTo>
                  <a:cubicBezTo>
                    <a:pt x="105" y="213"/>
                    <a:pt x="114" y="205"/>
                    <a:pt x="122" y="197"/>
                  </a:cubicBezTo>
                  <a:cubicBezTo>
                    <a:pt x="139" y="181"/>
                    <a:pt x="153" y="162"/>
                    <a:pt x="168" y="144"/>
                  </a:cubicBezTo>
                  <a:close/>
                  <a:moveTo>
                    <a:pt x="162" y="148"/>
                  </a:moveTo>
                  <a:cubicBezTo>
                    <a:pt x="158" y="151"/>
                    <a:pt x="155" y="155"/>
                    <a:pt x="151" y="159"/>
                  </a:cubicBezTo>
                  <a:cubicBezTo>
                    <a:pt x="144" y="165"/>
                    <a:pt x="136" y="171"/>
                    <a:pt x="129" y="177"/>
                  </a:cubicBezTo>
                  <a:cubicBezTo>
                    <a:pt x="127" y="178"/>
                    <a:pt x="126" y="179"/>
                    <a:pt x="125" y="180"/>
                  </a:cubicBezTo>
                  <a:cubicBezTo>
                    <a:pt x="130" y="175"/>
                    <a:pt x="136" y="169"/>
                    <a:pt x="141" y="163"/>
                  </a:cubicBezTo>
                  <a:cubicBezTo>
                    <a:pt x="149" y="160"/>
                    <a:pt x="155" y="152"/>
                    <a:pt x="162" y="148"/>
                  </a:cubicBezTo>
                  <a:close/>
                  <a:moveTo>
                    <a:pt x="119" y="164"/>
                  </a:moveTo>
                  <a:cubicBezTo>
                    <a:pt x="105" y="173"/>
                    <a:pt x="93" y="184"/>
                    <a:pt x="81" y="194"/>
                  </a:cubicBezTo>
                  <a:cubicBezTo>
                    <a:pt x="74" y="200"/>
                    <a:pt x="67" y="204"/>
                    <a:pt x="60" y="209"/>
                  </a:cubicBezTo>
                  <a:cubicBezTo>
                    <a:pt x="52" y="216"/>
                    <a:pt x="45" y="224"/>
                    <a:pt x="37" y="231"/>
                  </a:cubicBezTo>
                  <a:cubicBezTo>
                    <a:pt x="31" y="235"/>
                    <a:pt x="36" y="231"/>
                    <a:pt x="37" y="230"/>
                  </a:cubicBezTo>
                  <a:cubicBezTo>
                    <a:pt x="41" y="226"/>
                    <a:pt x="44" y="222"/>
                    <a:pt x="48" y="219"/>
                  </a:cubicBezTo>
                  <a:cubicBezTo>
                    <a:pt x="56" y="212"/>
                    <a:pt x="64" y="206"/>
                    <a:pt x="72" y="200"/>
                  </a:cubicBezTo>
                  <a:cubicBezTo>
                    <a:pt x="87" y="188"/>
                    <a:pt x="101" y="174"/>
                    <a:pt x="114" y="161"/>
                  </a:cubicBezTo>
                  <a:cubicBezTo>
                    <a:pt x="115" y="161"/>
                    <a:pt x="115" y="161"/>
                    <a:pt x="115" y="161"/>
                  </a:cubicBezTo>
                  <a:cubicBezTo>
                    <a:pt x="120" y="165"/>
                    <a:pt x="126" y="167"/>
                    <a:pt x="133" y="166"/>
                  </a:cubicBezTo>
                  <a:cubicBezTo>
                    <a:pt x="123" y="173"/>
                    <a:pt x="113" y="181"/>
                    <a:pt x="103" y="189"/>
                  </a:cubicBezTo>
                  <a:cubicBezTo>
                    <a:pt x="89" y="202"/>
                    <a:pt x="75" y="214"/>
                    <a:pt x="61" y="227"/>
                  </a:cubicBezTo>
                  <a:cubicBezTo>
                    <a:pt x="60" y="228"/>
                    <a:pt x="52" y="235"/>
                    <a:pt x="53" y="233"/>
                  </a:cubicBezTo>
                  <a:cubicBezTo>
                    <a:pt x="57" y="229"/>
                    <a:pt x="60" y="226"/>
                    <a:pt x="64" y="222"/>
                  </a:cubicBezTo>
                  <a:cubicBezTo>
                    <a:pt x="71" y="215"/>
                    <a:pt x="78" y="209"/>
                    <a:pt x="86" y="202"/>
                  </a:cubicBezTo>
                  <a:cubicBezTo>
                    <a:pt x="92" y="196"/>
                    <a:pt x="98" y="189"/>
                    <a:pt x="104" y="183"/>
                  </a:cubicBezTo>
                  <a:cubicBezTo>
                    <a:pt x="110" y="178"/>
                    <a:pt x="116" y="172"/>
                    <a:pt x="120" y="165"/>
                  </a:cubicBezTo>
                  <a:cubicBezTo>
                    <a:pt x="120" y="164"/>
                    <a:pt x="120" y="164"/>
                    <a:pt x="119" y="164"/>
                  </a:cubicBezTo>
                  <a:close/>
                  <a:moveTo>
                    <a:pt x="104" y="151"/>
                  </a:moveTo>
                  <a:cubicBezTo>
                    <a:pt x="107" y="154"/>
                    <a:pt x="110" y="157"/>
                    <a:pt x="113" y="160"/>
                  </a:cubicBezTo>
                  <a:cubicBezTo>
                    <a:pt x="80" y="176"/>
                    <a:pt x="56" y="205"/>
                    <a:pt x="26" y="226"/>
                  </a:cubicBezTo>
                  <a:cubicBezTo>
                    <a:pt x="18" y="231"/>
                    <a:pt x="29" y="221"/>
                    <a:pt x="30" y="220"/>
                  </a:cubicBezTo>
                  <a:cubicBezTo>
                    <a:pt x="33" y="217"/>
                    <a:pt x="37" y="214"/>
                    <a:pt x="40" y="211"/>
                  </a:cubicBezTo>
                  <a:cubicBezTo>
                    <a:pt x="48" y="205"/>
                    <a:pt x="55" y="199"/>
                    <a:pt x="62" y="192"/>
                  </a:cubicBezTo>
                  <a:cubicBezTo>
                    <a:pt x="77" y="179"/>
                    <a:pt x="90" y="164"/>
                    <a:pt x="104" y="151"/>
                  </a:cubicBezTo>
                  <a:close/>
                  <a:moveTo>
                    <a:pt x="101" y="152"/>
                  </a:moveTo>
                  <a:cubicBezTo>
                    <a:pt x="100" y="151"/>
                    <a:pt x="99" y="152"/>
                    <a:pt x="99" y="153"/>
                  </a:cubicBezTo>
                  <a:cubicBezTo>
                    <a:pt x="83" y="167"/>
                    <a:pt x="67" y="179"/>
                    <a:pt x="51" y="192"/>
                  </a:cubicBezTo>
                  <a:cubicBezTo>
                    <a:pt x="43" y="198"/>
                    <a:pt x="36" y="204"/>
                    <a:pt x="28" y="210"/>
                  </a:cubicBezTo>
                  <a:cubicBezTo>
                    <a:pt x="24" y="213"/>
                    <a:pt x="20" y="216"/>
                    <a:pt x="15" y="220"/>
                  </a:cubicBezTo>
                  <a:cubicBezTo>
                    <a:pt x="19" y="217"/>
                    <a:pt x="21" y="214"/>
                    <a:pt x="24" y="211"/>
                  </a:cubicBezTo>
                  <a:cubicBezTo>
                    <a:pt x="46" y="186"/>
                    <a:pt x="78" y="171"/>
                    <a:pt x="97" y="143"/>
                  </a:cubicBezTo>
                  <a:cubicBezTo>
                    <a:pt x="99" y="145"/>
                    <a:pt x="101" y="147"/>
                    <a:pt x="103" y="149"/>
                  </a:cubicBezTo>
                  <a:cubicBezTo>
                    <a:pt x="103" y="149"/>
                    <a:pt x="103" y="149"/>
                    <a:pt x="103" y="149"/>
                  </a:cubicBezTo>
                  <a:cubicBezTo>
                    <a:pt x="102" y="150"/>
                    <a:pt x="102" y="151"/>
                    <a:pt x="101" y="152"/>
                  </a:cubicBezTo>
                  <a:close/>
                  <a:moveTo>
                    <a:pt x="96" y="142"/>
                  </a:moveTo>
                  <a:cubicBezTo>
                    <a:pt x="82" y="152"/>
                    <a:pt x="67" y="162"/>
                    <a:pt x="53" y="173"/>
                  </a:cubicBezTo>
                  <a:cubicBezTo>
                    <a:pt x="46" y="179"/>
                    <a:pt x="40" y="186"/>
                    <a:pt x="33" y="192"/>
                  </a:cubicBezTo>
                  <a:cubicBezTo>
                    <a:pt x="27" y="197"/>
                    <a:pt x="17" y="202"/>
                    <a:pt x="13" y="206"/>
                  </a:cubicBezTo>
                  <a:cubicBezTo>
                    <a:pt x="13" y="206"/>
                    <a:pt x="13" y="206"/>
                    <a:pt x="13" y="206"/>
                  </a:cubicBezTo>
                  <a:cubicBezTo>
                    <a:pt x="38" y="182"/>
                    <a:pt x="68" y="164"/>
                    <a:pt x="92" y="138"/>
                  </a:cubicBezTo>
                  <a:cubicBezTo>
                    <a:pt x="93" y="139"/>
                    <a:pt x="95" y="140"/>
                    <a:pt x="96" y="142"/>
                  </a:cubicBezTo>
                  <a:close/>
                  <a:moveTo>
                    <a:pt x="18" y="192"/>
                  </a:moveTo>
                  <a:cubicBezTo>
                    <a:pt x="30" y="181"/>
                    <a:pt x="43" y="171"/>
                    <a:pt x="56" y="160"/>
                  </a:cubicBezTo>
                  <a:cubicBezTo>
                    <a:pt x="63" y="155"/>
                    <a:pt x="70" y="149"/>
                    <a:pt x="77" y="144"/>
                  </a:cubicBezTo>
                  <a:cubicBezTo>
                    <a:pt x="80" y="142"/>
                    <a:pt x="83" y="140"/>
                    <a:pt x="86" y="138"/>
                  </a:cubicBezTo>
                  <a:cubicBezTo>
                    <a:pt x="87" y="138"/>
                    <a:pt x="88" y="137"/>
                    <a:pt x="89" y="137"/>
                  </a:cubicBezTo>
                  <a:cubicBezTo>
                    <a:pt x="90" y="137"/>
                    <a:pt x="90" y="137"/>
                    <a:pt x="90" y="137"/>
                  </a:cubicBezTo>
                  <a:cubicBezTo>
                    <a:pt x="89" y="138"/>
                    <a:pt x="88" y="140"/>
                    <a:pt x="87" y="141"/>
                  </a:cubicBezTo>
                  <a:cubicBezTo>
                    <a:pt x="65" y="164"/>
                    <a:pt x="37" y="181"/>
                    <a:pt x="14" y="204"/>
                  </a:cubicBezTo>
                  <a:cubicBezTo>
                    <a:pt x="15" y="200"/>
                    <a:pt x="16" y="196"/>
                    <a:pt x="18" y="192"/>
                  </a:cubicBezTo>
                  <a:close/>
                  <a:moveTo>
                    <a:pt x="49" y="179"/>
                  </a:moveTo>
                  <a:cubicBezTo>
                    <a:pt x="58" y="172"/>
                    <a:pt x="67" y="165"/>
                    <a:pt x="76" y="159"/>
                  </a:cubicBezTo>
                  <a:cubicBezTo>
                    <a:pt x="80" y="155"/>
                    <a:pt x="84" y="152"/>
                    <a:pt x="89" y="149"/>
                  </a:cubicBezTo>
                  <a:cubicBezTo>
                    <a:pt x="91" y="147"/>
                    <a:pt x="93" y="146"/>
                    <a:pt x="95" y="144"/>
                  </a:cubicBezTo>
                  <a:cubicBezTo>
                    <a:pt x="98" y="142"/>
                    <a:pt x="88" y="153"/>
                    <a:pt x="90" y="151"/>
                  </a:cubicBezTo>
                  <a:cubicBezTo>
                    <a:pt x="68" y="177"/>
                    <a:pt x="35" y="193"/>
                    <a:pt x="14" y="220"/>
                  </a:cubicBezTo>
                  <a:cubicBezTo>
                    <a:pt x="13" y="216"/>
                    <a:pt x="12" y="212"/>
                    <a:pt x="13" y="208"/>
                  </a:cubicBezTo>
                  <a:cubicBezTo>
                    <a:pt x="27" y="201"/>
                    <a:pt x="38" y="189"/>
                    <a:pt x="49" y="179"/>
                  </a:cubicBezTo>
                  <a:close/>
                  <a:moveTo>
                    <a:pt x="15" y="222"/>
                  </a:moveTo>
                  <a:cubicBezTo>
                    <a:pt x="30" y="210"/>
                    <a:pt x="46" y="198"/>
                    <a:pt x="61" y="186"/>
                  </a:cubicBezTo>
                  <a:cubicBezTo>
                    <a:pt x="69" y="180"/>
                    <a:pt x="76" y="174"/>
                    <a:pt x="83" y="168"/>
                  </a:cubicBezTo>
                  <a:cubicBezTo>
                    <a:pt x="85" y="167"/>
                    <a:pt x="86" y="166"/>
                    <a:pt x="87" y="165"/>
                  </a:cubicBezTo>
                  <a:cubicBezTo>
                    <a:pt x="77" y="175"/>
                    <a:pt x="68" y="185"/>
                    <a:pt x="58" y="194"/>
                  </a:cubicBezTo>
                  <a:cubicBezTo>
                    <a:pt x="45" y="205"/>
                    <a:pt x="31" y="215"/>
                    <a:pt x="21" y="229"/>
                  </a:cubicBezTo>
                  <a:cubicBezTo>
                    <a:pt x="18" y="227"/>
                    <a:pt x="16" y="225"/>
                    <a:pt x="15" y="222"/>
                  </a:cubicBezTo>
                  <a:close/>
                  <a:moveTo>
                    <a:pt x="22" y="230"/>
                  </a:moveTo>
                  <a:cubicBezTo>
                    <a:pt x="52" y="211"/>
                    <a:pt x="75" y="184"/>
                    <a:pt x="105" y="166"/>
                  </a:cubicBezTo>
                  <a:cubicBezTo>
                    <a:pt x="105" y="166"/>
                    <a:pt x="112" y="161"/>
                    <a:pt x="110" y="162"/>
                  </a:cubicBezTo>
                  <a:cubicBezTo>
                    <a:pt x="107" y="166"/>
                    <a:pt x="103" y="170"/>
                    <a:pt x="99" y="173"/>
                  </a:cubicBezTo>
                  <a:cubicBezTo>
                    <a:pt x="92" y="180"/>
                    <a:pt x="85" y="187"/>
                    <a:pt x="77" y="194"/>
                  </a:cubicBezTo>
                  <a:cubicBezTo>
                    <a:pt x="61" y="207"/>
                    <a:pt x="45" y="219"/>
                    <a:pt x="31" y="234"/>
                  </a:cubicBezTo>
                  <a:cubicBezTo>
                    <a:pt x="31" y="234"/>
                    <a:pt x="31" y="234"/>
                    <a:pt x="31" y="234"/>
                  </a:cubicBezTo>
                  <a:cubicBezTo>
                    <a:pt x="28" y="233"/>
                    <a:pt x="26" y="232"/>
                    <a:pt x="24" y="231"/>
                  </a:cubicBezTo>
                  <a:cubicBezTo>
                    <a:pt x="23" y="230"/>
                    <a:pt x="23" y="230"/>
                    <a:pt x="22" y="230"/>
                  </a:cubicBezTo>
                  <a:close/>
                  <a:moveTo>
                    <a:pt x="33" y="235"/>
                  </a:moveTo>
                  <a:cubicBezTo>
                    <a:pt x="47" y="228"/>
                    <a:pt x="57" y="213"/>
                    <a:pt x="70" y="204"/>
                  </a:cubicBezTo>
                  <a:cubicBezTo>
                    <a:pt x="84" y="194"/>
                    <a:pt x="97" y="182"/>
                    <a:pt x="110" y="172"/>
                  </a:cubicBezTo>
                  <a:cubicBezTo>
                    <a:pt x="111" y="171"/>
                    <a:pt x="117" y="168"/>
                    <a:pt x="117" y="167"/>
                  </a:cubicBezTo>
                  <a:cubicBezTo>
                    <a:pt x="115" y="172"/>
                    <a:pt x="110" y="176"/>
                    <a:pt x="106" y="180"/>
                  </a:cubicBezTo>
                  <a:cubicBezTo>
                    <a:pt x="99" y="186"/>
                    <a:pt x="93" y="192"/>
                    <a:pt x="87" y="198"/>
                  </a:cubicBezTo>
                  <a:cubicBezTo>
                    <a:pt x="75" y="211"/>
                    <a:pt x="61" y="221"/>
                    <a:pt x="50" y="235"/>
                  </a:cubicBezTo>
                  <a:cubicBezTo>
                    <a:pt x="49" y="236"/>
                    <a:pt x="50" y="237"/>
                    <a:pt x="51" y="236"/>
                  </a:cubicBezTo>
                  <a:cubicBezTo>
                    <a:pt x="65" y="228"/>
                    <a:pt x="77" y="215"/>
                    <a:pt x="89" y="204"/>
                  </a:cubicBezTo>
                  <a:cubicBezTo>
                    <a:pt x="105" y="190"/>
                    <a:pt x="121" y="177"/>
                    <a:pt x="137" y="165"/>
                  </a:cubicBezTo>
                  <a:cubicBezTo>
                    <a:pt x="137" y="165"/>
                    <a:pt x="137" y="165"/>
                    <a:pt x="137" y="165"/>
                  </a:cubicBezTo>
                  <a:cubicBezTo>
                    <a:pt x="135" y="167"/>
                    <a:pt x="132" y="170"/>
                    <a:pt x="130" y="173"/>
                  </a:cubicBezTo>
                  <a:cubicBezTo>
                    <a:pt x="122" y="180"/>
                    <a:pt x="115" y="188"/>
                    <a:pt x="107" y="195"/>
                  </a:cubicBezTo>
                  <a:cubicBezTo>
                    <a:pt x="93" y="208"/>
                    <a:pt x="77" y="221"/>
                    <a:pt x="63" y="235"/>
                  </a:cubicBezTo>
                  <a:cubicBezTo>
                    <a:pt x="62" y="236"/>
                    <a:pt x="63" y="237"/>
                    <a:pt x="64" y="236"/>
                  </a:cubicBezTo>
                  <a:cubicBezTo>
                    <a:pt x="65" y="235"/>
                    <a:pt x="66" y="235"/>
                    <a:pt x="67" y="234"/>
                  </a:cubicBezTo>
                  <a:cubicBezTo>
                    <a:pt x="67" y="234"/>
                    <a:pt x="67" y="234"/>
                    <a:pt x="68" y="233"/>
                  </a:cubicBezTo>
                  <a:cubicBezTo>
                    <a:pt x="83" y="222"/>
                    <a:pt x="97" y="210"/>
                    <a:pt x="111" y="197"/>
                  </a:cubicBezTo>
                  <a:cubicBezTo>
                    <a:pt x="120" y="188"/>
                    <a:pt x="128" y="179"/>
                    <a:pt x="138" y="171"/>
                  </a:cubicBezTo>
                  <a:cubicBezTo>
                    <a:pt x="144" y="167"/>
                    <a:pt x="150" y="162"/>
                    <a:pt x="155" y="157"/>
                  </a:cubicBezTo>
                  <a:cubicBezTo>
                    <a:pt x="154" y="158"/>
                    <a:pt x="153" y="159"/>
                    <a:pt x="152" y="160"/>
                  </a:cubicBezTo>
                  <a:cubicBezTo>
                    <a:pt x="145" y="169"/>
                    <a:pt x="137" y="178"/>
                    <a:pt x="129" y="187"/>
                  </a:cubicBezTo>
                  <a:cubicBezTo>
                    <a:pt x="114" y="205"/>
                    <a:pt x="95" y="219"/>
                    <a:pt x="79" y="236"/>
                  </a:cubicBezTo>
                  <a:cubicBezTo>
                    <a:pt x="79" y="236"/>
                    <a:pt x="79" y="237"/>
                    <a:pt x="79" y="237"/>
                  </a:cubicBezTo>
                  <a:cubicBezTo>
                    <a:pt x="63" y="238"/>
                    <a:pt x="47" y="240"/>
                    <a:pt x="33" y="235"/>
                  </a:cubicBezTo>
                  <a:close/>
                  <a:moveTo>
                    <a:pt x="105" y="199"/>
                  </a:moveTo>
                  <a:cubicBezTo>
                    <a:pt x="97" y="207"/>
                    <a:pt x="89" y="214"/>
                    <a:pt x="81" y="221"/>
                  </a:cubicBezTo>
                  <a:cubicBezTo>
                    <a:pt x="78" y="223"/>
                    <a:pt x="75" y="226"/>
                    <a:pt x="73" y="228"/>
                  </a:cubicBezTo>
                  <a:cubicBezTo>
                    <a:pt x="73" y="227"/>
                    <a:pt x="74" y="227"/>
                    <a:pt x="74" y="226"/>
                  </a:cubicBezTo>
                  <a:cubicBezTo>
                    <a:pt x="82" y="218"/>
                    <a:pt x="91" y="211"/>
                    <a:pt x="99" y="204"/>
                  </a:cubicBezTo>
                  <a:cubicBezTo>
                    <a:pt x="101" y="202"/>
                    <a:pt x="103" y="201"/>
                    <a:pt x="105" y="199"/>
                  </a:cubicBezTo>
                  <a:close/>
                  <a:moveTo>
                    <a:pt x="88" y="237"/>
                  </a:moveTo>
                  <a:cubicBezTo>
                    <a:pt x="85" y="237"/>
                    <a:pt x="83" y="237"/>
                    <a:pt x="81" y="237"/>
                  </a:cubicBezTo>
                  <a:cubicBezTo>
                    <a:pt x="88" y="234"/>
                    <a:pt x="93" y="228"/>
                    <a:pt x="98" y="222"/>
                  </a:cubicBezTo>
                  <a:cubicBezTo>
                    <a:pt x="105" y="215"/>
                    <a:pt x="114" y="208"/>
                    <a:pt x="121" y="201"/>
                  </a:cubicBezTo>
                  <a:cubicBezTo>
                    <a:pt x="138" y="186"/>
                    <a:pt x="153" y="171"/>
                    <a:pt x="169" y="155"/>
                  </a:cubicBezTo>
                  <a:cubicBezTo>
                    <a:pt x="171" y="153"/>
                    <a:pt x="178" y="149"/>
                    <a:pt x="179" y="147"/>
                  </a:cubicBezTo>
                  <a:cubicBezTo>
                    <a:pt x="176" y="153"/>
                    <a:pt x="171" y="157"/>
                    <a:pt x="167" y="162"/>
                  </a:cubicBezTo>
                  <a:cubicBezTo>
                    <a:pt x="159" y="169"/>
                    <a:pt x="154" y="178"/>
                    <a:pt x="147" y="186"/>
                  </a:cubicBezTo>
                  <a:cubicBezTo>
                    <a:pt x="141" y="194"/>
                    <a:pt x="133" y="201"/>
                    <a:pt x="126" y="208"/>
                  </a:cubicBezTo>
                  <a:cubicBezTo>
                    <a:pt x="118" y="218"/>
                    <a:pt x="111" y="227"/>
                    <a:pt x="101" y="235"/>
                  </a:cubicBezTo>
                  <a:cubicBezTo>
                    <a:pt x="100" y="235"/>
                    <a:pt x="100" y="236"/>
                    <a:pt x="101" y="236"/>
                  </a:cubicBezTo>
                  <a:cubicBezTo>
                    <a:pt x="96" y="236"/>
                    <a:pt x="92" y="236"/>
                    <a:pt x="88" y="237"/>
                  </a:cubicBezTo>
                  <a:close/>
                  <a:moveTo>
                    <a:pt x="101" y="236"/>
                  </a:moveTo>
                  <a:cubicBezTo>
                    <a:pt x="101" y="236"/>
                    <a:pt x="101" y="236"/>
                    <a:pt x="101" y="236"/>
                  </a:cubicBezTo>
                  <a:cubicBezTo>
                    <a:pt x="109" y="232"/>
                    <a:pt x="115" y="226"/>
                    <a:pt x="121" y="219"/>
                  </a:cubicBezTo>
                  <a:cubicBezTo>
                    <a:pt x="128" y="211"/>
                    <a:pt x="136" y="204"/>
                    <a:pt x="145" y="197"/>
                  </a:cubicBezTo>
                  <a:cubicBezTo>
                    <a:pt x="161" y="181"/>
                    <a:pt x="178" y="166"/>
                    <a:pt x="194" y="150"/>
                  </a:cubicBezTo>
                  <a:cubicBezTo>
                    <a:pt x="189" y="156"/>
                    <a:pt x="183" y="166"/>
                    <a:pt x="177" y="173"/>
                  </a:cubicBezTo>
                  <a:cubicBezTo>
                    <a:pt x="171" y="181"/>
                    <a:pt x="164" y="188"/>
                    <a:pt x="157" y="194"/>
                  </a:cubicBezTo>
                  <a:cubicBezTo>
                    <a:pt x="144" y="207"/>
                    <a:pt x="130" y="220"/>
                    <a:pt x="120" y="235"/>
                  </a:cubicBezTo>
                  <a:cubicBezTo>
                    <a:pt x="119" y="236"/>
                    <a:pt x="120" y="237"/>
                    <a:pt x="121" y="236"/>
                  </a:cubicBezTo>
                  <a:cubicBezTo>
                    <a:pt x="122" y="235"/>
                    <a:pt x="122" y="234"/>
                    <a:pt x="123" y="234"/>
                  </a:cubicBezTo>
                  <a:cubicBezTo>
                    <a:pt x="124" y="234"/>
                    <a:pt x="125" y="233"/>
                    <a:pt x="126" y="230"/>
                  </a:cubicBezTo>
                  <a:cubicBezTo>
                    <a:pt x="139" y="215"/>
                    <a:pt x="153" y="203"/>
                    <a:pt x="168" y="190"/>
                  </a:cubicBezTo>
                  <a:cubicBezTo>
                    <a:pt x="184" y="175"/>
                    <a:pt x="200" y="159"/>
                    <a:pt x="218" y="145"/>
                  </a:cubicBezTo>
                  <a:cubicBezTo>
                    <a:pt x="212" y="150"/>
                    <a:pt x="203" y="160"/>
                    <a:pt x="197" y="167"/>
                  </a:cubicBezTo>
                  <a:cubicBezTo>
                    <a:pt x="190" y="175"/>
                    <a:pt x="183" y="184"/>
                    <a:pt x="175" y="192"/>
                  </a:cubicBezTo>
                  <a:cubicBezTo>
                    <a:pt x="168" y="200"/>
                    <a:pt x="160" y="208"/>
                    <a:pt x="153" y="217"/>
                  </a:cubicBezTo>
                  <a:cubicBezTo>
                    <a:pt x="147" y="225"/>
                    <a:pt x="139" y="230"/>
                    <a:pt x="132" y="237"/>
                  </a:cubicBezTo>
                  <a:cubicBezTo>
                    <a:pt x="131" y="237"/>
                    <a:pt x="131" y="237"/>
                    <a:pt x="131" y="237"/>
                  </a:cubicBezTo>
                  <a:cubicBezTo>
                    <a:pt x="121" y="237"/>
                    <a:pt x="111" y="236"/>
                    <a:pt x="101" y="236"/>
                  </a:cubicBezTo>
                  <a:close/>
                  <a:moveTo>
                    <a:pt x="134" y="238"/>
                  </a:moveTo>
                  <a:cubicBezTo>
                    <a:pt x="147" y="228"/>
                    <a:pt x="157" y="216"/>
                    <a:pt x="170" y="205"/>
                  </a:cubicBezTo>
                  <a:cubicBezTo>
                    <a:pt x="184" y="193"/>
                    <a:pt x="197" y="180"/>
                    <a:pt x="211" y="167"/>
                  </a:cubicBezTo>
                  <a:cubicBezTo>
                    <a:pt x="214" y="165"/>
                    <a:pt x="217" y="162"/>
                    <a:pt x="219" y="160"/>
                  </a:cubicBezTo>
                  <a:cubicBezTo>
                    <a:pt x="221" y="158"/>
                    <a:pt x="223" y="157"/>
                    <a:pt x="225" y="155"/>
                  </a:cubicBezTo>
                  <a:cubicBezTo>
                    <a:pt x="223" y="157"/>
                    <a:pt x="221" y="159"/>
                    <a:pt x="220" y="162"/>
                  </a:cubicBezTo>
                  <a:cubicBezTo>
                    <a:pt x="214" y="168"/>
                    <a:pt x="208" y="174"/>
                    <a:pt x="202" y="180"/>
                  </a:cubicBezTo>
                  <a:cubicBezTo>
                    <a:pt x="192" y="192"/>
                    <a:pt x="182" y="204"/>
                    <a:pt x="172" y="215"/>
                  </a:cubicBezTo>
                  <a:cubicBezTo>
                    <a:pt x="164" y="223"/>
                    <a:pt x="157" y="231"/>
                    <a:pt x="150" y="239"/>
                  </a:cubicBezTo>
                  <a:cubicBezTo>
                    <a:pt x="145" y="238"/>
                    <a:pt x="139" y="238"/>
                    <a:pt x="134" y="238"/>
                  </a:cubicBezTo>
                  <a:close/>
                  <a:moveTo>
                    <a:pt x="220" y="173"/>
                  </a:moveTo>
                  <a:cubicBezTo>
                    <a:pt x="223" y="171"/>
                    <a:pt x="226" y="169"/>
                    <a:pt x="229" y="167"/>
                  </a:cubicBezTo>
                  <a:cubicBezTo>
                    <a:pt x="236" y="162"/>
                    <a:pt x="227" y="169"/>
                    <a:pt x="225" y="171"/>
                  </a:cubicBezTo>
                  <a:cubicBezTo>
                    <a:pt x="218" y="179"/>
                    <a:pt x="211" y="187"/>
                    <a:pt x="203" y="195"/>
                  </a:cubicBezTo>
                  <a:cubicBezTo>
                    <a:pt x="198" y="201"/>
                    <a:pt x="193" y="207"/>
                    <a:pt x="188" y="214"/>
                  </a:cubicBezTo>
                  <a:cubicBezTo>
                    <a:pt x="181" y="223"/>
                    <a:pt x="173" y="229"/>
                    <a:pt x="166" y="237"/>
                  </a:cubicBezTo>
                  <a:cubicBezTo>
                    <a:pt x="165" y="238"/>
                    <a:pt x="166" y="239"/>
                    <a:pt x="167" y="238"/>
                  </a:cubicBezTo>
                  <a:cubicBezTo>
                    <a:pt x="189" y="223"/>
                    <a:pt x="206" y="200"/>
                    <a:pt x="224" y="181"/>
                  </a:cubicBezTo>
                  <a:cubicBezTo>
                    <a:pt x="229" y="177"/>
                    <a:pt x="234" y="172"/>
                    <a:pt x="239" y="167"/>
                  </a:cubicBezTo>
                  <a:cubicBezTo>
                    <a:pt x="233" y="173"/>
                    <a:pt x="228" y="179"/>
                    <a:pt x="224" y="185"/>
                  </a:cubicBezTo>
                  <a:cubicBezTo>
                    <a:pt x="213" y="198"/>
                    <a:pt x="203" y="211"/>
                    <a:pt x="193" y="224"/>
                  </a:cubicBezTo>
                  <a:cubicBezTo>
                    <a:pt x="190" y="227"/>
                    <a:pt x="188" y="230"/>
                    <a:pt x="185" y="233"/>
                  </a:cubicBezTo>
                  <a:cubicBezTo>
                    <a:pt x="185" y="234"/>
                    <a:pt x="184" y="235"/>
                    <a:pt x="183" y="236"/>
                  </a:cubicBezTo>
                  <a:cubicBezTo>
                    <a:pt x="181" y="237"/>
                    <a:pt x="180" y="238"/>
                    <a:pt x="180" y="239"/>
                  </a:cubicBezTo>
                  <a:cubicBezTo>
                    <a:pt x="180" y="239"/>
                    <a:pt x="179" y="240"/>
                    <a:pt x="178" y="241"/>
                  </a:cubicBezTo>
                  <a:cubicBezTo>
                    <a:pt x="170" y="240"/>
                    <a:pt x="161" y="239"/>
                    <a:pt x="152" y="239"/>
                  </a:cubicBezTo>
                  <a:cubicBezTo>
                    <a:pt x="162" y="229"/>
                    <a:pt x="171" y="219"/>
                    <a:pt x="180" y="208"/>
                  </a:cubicBezTo>
                  <a:cubicBezTo>
                    <a:pt x="193" y="196"/>
                    <a:pt x="206" y="184"/>
                    <a:pt x="220" y="173"/>
                  </a:cubicBezTo>
                  <a:close/>
                  <a:moveTo>
                    <a:pt x="189" y="241"/>
                  </a:moveTo>
                  <a:cubicBezTo>
                    <a:pt x="186" y="241"/>
                    <a:pt x="183" y="241"/>
                    <a:pt x="180" y="241"/>
                  </a:cubicBezTo>
                  <a:cubicBezTo>
                    <a:pt x="181" y="240"/>
                    <a:pt x="181" y="240"/>
                    <a:pt x="182" y="240"/>
                  </a:cubicBezTo>
                  <a:cubicBezTo>
                    <a:pt x="182" y="240"/>
                    <a:pt x="182" y="240"/>
                    <a:pt x="182" y="240"/>
                  </a:cubicBezTo>
                  <a:cubicBezTo>
                    <a:pt x="187" y="234"/>
                    <a:pt x="193" y="228"/>
                    <a:pt x="198" y="222"/>
                  </a:cubicBezTo>
                  <a:cubicBezTo>
                    <a:pt x="209" y="211"/>
                    <a:pt x="222" y="201"/>
                    <a:pt x="232" y="190"/>
                  </a:cubicBezTo>
                  <a:cubicBezTo>
                    <a:pt x="235" y="187"/>
                    <a:pt x="237" y="185"/>
                    <a:pt x="240" y="182"/>
                  </a:cubicBezTo>
                  <a:cubicBezTo>
                    <a:pt x="241" y="181"/>
                    <a:pt x="247" y="174"/>
                    <a:pt x="242" y="181"/>
                  </a:cubicBezTo>
                  <a:cubicBezTo>
                    <a:pt x="238" y="188"/>
                    <a:pt x="232" y="195"/>
                    <a:pt x="227" y="202"/>
                  </a:cubicBezTo>
                  <a:cubicBezTo>
                    <a:pt x="217" y="214"/>
                    <a:pt x="206" y="225"/>
                    <a:pt x="195" y="237"/>
                  </a:cubicBezTo>
                  <a:cubicBezTo>
                    <a:pt x="194" y="238"/>
                    <a:pt x="195" y="239"/>
                    <a:pt x="196" y="238"/>
                  </a:cubicBezTo>
                  <a:cubicBezTo>
                    <a:pt x="213" y="225"/>
                    <a:pt x="227" y="209"/>
                    <a:pt x="243" y="194"/>
                  </a:cubicBezTo>
                  <a:cubicBezTo>
                    <a:pt x="245" y="192"/>
                    <a:pt x="249" y="189"/>
                    <a:pt x="250" y="187"/>
                  </a:cubicBezTo>
                  <a:cubicBezTo>
                    <a:pt x="247" y="193"/>
                    <a:pt x="242" y="198"/>
                    <a:pt x="237" y="203"/>
                  </a:cubicBezTo>
                  <a:cubicBezTo>
                    <a:pt x="230" y="212"/>
                    <a:pt x="223" y="222"/>
                    <a:pt x="216" y="230"/>
                  </a:cubicBezTo>
                  <a:cubicBezTo>
                    <a:pt x="215" y="231"/>
                    <a:pt x="214" y="232"/>
                    <a:pt x="213" y="234"/>
                  </a:cubicBezTo>
                  <a:cubicBezTo>
                    <a:pt x="210" y="236"/>
                    <a:pt x="207" y="239"/>
                    <a:pt x="203" y="241"/>
                  </a:cubicBezTo>
                  <a:cubicBezTo>
                    <a:pt x="203" y="241"/>
                    <a:pt x="203" y="241"/>
                    <a:pt x="203" y="241"/>
                  </a:cubicBezTo>
                  <a:cubicBezTo>
                    <a:pt x="198" y="241"/>
                    <a:pt x="193" y="241"/>
                    <a:pt x="189" y="241"/>
                  </a:cubicBezTo>
                  <a:close/>
                  <a:moveTo>
                    <a:pt x="255" y="207"/>
                  </a:moveTo>
                  <a:cubicBezTo>
                    <a:pt x="254" y="209"/>
                    <a:pt x="253" y="210"/>
                    <a:pt x="252" y="212"/>
                  </a:cubicBezTo>
                  <a:cubicBezTo>
                    <a:pt x="243" y="221"/>
                    <a:pt x="234" y="230"/>
                    <a:pt x="226" y="239"/>
                  </a:cubicBezTo>
                  <a:cubicBezTo>
                    <a:pt x="226" y="239"/>
                    <a:pt x="226" y="240"/>
                    <a:pt x="226" y="240"/>
                  </a:cubicBezTo>
                  <a:cubicBezTo>
                    <a:pt x="224" y="240"/>
                    <a:pt x="223" y="240"/>
                    <a:pt x="221" y="240"/>
                  </a:cubicBezTo>
                  <a:cubicBezTo>
                    <a:pt x="231" y="231"/>
                    <a:pt x="241" y="221"/>
                    <a:pt x="251" y="210"/>
                  </a:cubicBezTo>
                  <a:cubicBezTo>
                    <a:pt x="251" y="210"/>
                    <a:pt x="257" y="202"/>
                    <a:pt x="255" y="207"/>
                  </a:cubicBezTo>
                  <a:close/>
                  <a:moveTo>
                    <a:pt x="247" y="219"/>
                  </a:moveTo>
                  <a:cubicBezTo>
                    <a:pt x="243" y="224"/>
                    <a:pt x="238" y="230"/>
                    <a:pt x="233" y="234"/>
                  </a:cubicBezTo>
                  <a:cubicBezTo>
                    <a:pt x="222" y="244"/>
                    <a:pt x="237" y="229"/>
                    <a:pt x="239" y="227"/>
                  </a:cubicBezTo>
                  <a:cubicBezTo>
                    <a:pt x="242" y="224"/>
                    <a:pt x="245" y="221"/>
                    <a:pt x="247" y="219"/>
                  </a:cubicBezTo>
                  <a:close/>
                  <a:moveTo>
                    <a:pt x="218" y="241"/>
                  </a:moveTo>
                  <a:cubicBezTo>
                    <a:pt x="214" y="241"/>
                    <a:pt x="210" y="241"/>
                    <a:pt x="206" y="241"/>
                  </a:cubicBezTo>
                  <a:cubicBezTo>
                    <a:pt x="206" y="241"/>
                    <a:pt x="207" y="241"/>
                    <a:pt x="207" y="240"/>
                  </a:cubicBezTo>
                  <a:cubicBezTo>
                    <a:pt x="208" y="241"/>
                    <a:pt x="209" y="240"/>
                    <a:pt x="210" y="238"/>
                  </a:cubicBezTo>
                  <a:cubicBezTo>
                    <a:pt x="213" y="236"/>
                    <a:pt x="215" y="234"/>
                    <a:pt x="218" y="231"/>
                  </a:cubicBezTo>
                  <a:cubicBezTo>
                    <a:pt x="226" y="223"/>
                    <a:pt x="233" y="214"/>
                    <a:pt x="242" y="206"/>
                  </a:cubicBezTo>
                  <a:cubicBezTo>
                    <a:pt x="243" y="205"/>
                    <a:pt x="256" y="192"/>
                    <a:pt x="251" y="200"/>
                  </a:cubicBezTo>
                  <a:cubicBezTo>
                    <a:pt x="248" y="205"/>
                    <a:pt x="243" y="209"/>
                    <a:pt x="239" y="214"/>
                  </a:cubicBezTo>
                  <a:cubicBezTo>
                    <a:pt x="231" y="222"/>
                    <a:pt x="225" y="232"/>
                    <a:pt x="218" y="241"/>
                  </a:cubicBezTo>
                  <a:close/>
                  <a:moveTo>
                    <a:pt x="229" y="239"/>
                  </a:moveTo>
                  <a:cubicBezTo>
                    <a:pt x="238" y="232"/>
                    <a:pt x="247" y="223"/>
                    <a:pt x="253" y="213"/>
                  </a:cubicBezTo>
                  <a:cubicBezTo>
                    <a:pt x="254" y="212"/>
                    <a:pt x="255" y="212"/>
                    <a:pt x="255" y="211"/>
                  </a:cubicBezTo>
                  <a:cubicBezTo>
                    <a:pt x="257" y="210"/>
                    <a:pt x="257" y="209"/>
                    <a:pt x="258" y="209"/>
                  </a:cubicBezTo>
                  <a:cubicBezTo>
                    <a:pt x="257" y="209"/>
                    <a:pt x="257" y="210"/>
                    <a:pt x="256" y="211"/>
                  </a:cubicBezTo>
                  <a:cubicBezTo>
                    <a:pt x="254" y="214"/>
                    <a:pt x="252" y="217"/>
                    <a:pt x="250" y="220"/>
                  </a:cubicBezTo>
                  <a:cubicBezTo>
                    <a:pt x="246" y="227"/>
                    <a:pt x="240" y="233"/>
                    <a:pt x="234" y="238"/>
                  </a:cubicBezTo>
                  <a:cubicBezTo>
                    <a:pt x="232" y="239"/>
                    <a:pt x="231" y="239"/>
                    <a:pt x="229" y="239"/>
                  </a:cubicBezTo>
                  <a:close/>
                  <a:moveTo>
                    <a:pt x="243" y="235"/>
                  </a:moveTo>
                  <a:cubicBezTo>
                    <a:pt x="241" y="236"/>
                    <a:pt x="239" y="237"/>
                    <a:pt x="237" y="237"/>
                  </a:cubicBezTo>
                  <a:cubicBezTo>
                    <a:pt x="237" y="237"/>
                    <a:pt x="237" y="237"/>
                    <a:pt x="237" y="237"/>
                  </a:cubicBezTo>
                  <a:cubicBezTo>
                    <a:pt x="237" y="237"/>
                    <a:pt x="238" y="237"/>
                    <a:pt x="238" y="237"/>
                  </a:cubicBezTo>
                  <a:cubicBezTo>
                    <a:pt x="238" y="236"/>
                    <a:pt x="238" y="236"/>
                    <a:pt x="238" y="236"/>
                  </a:cubicBezTo>
                  <a:cubicBezTo>
                    <a:pt x="244" y="231"/>
                    <a:pt x="249" y="226"/>
                    <a:pt x="254" y="220"/>
                  </a:cubicBezTo>
                  <a:cubicBezTo>
                    <a:pt x="256" y="218"/>
                    <a:pt x="263" y="209"/>
                    <a:pt x="258" y="220"/>
                  </a:cubicBezTo>
                  <a:cubicBezTo>
                    <a:pt x="255" y="226"/>
                    <a:pt x="249" y="231"/>
                    <a:pt x="243" y="235"/>
                  </a:cubicBezTo>
                  <a:cubicBezTo>
                    <a:pt x="243" y="235"/>
                    <a:pt x="243" y="235"/>
                    <a:pt x="243" y="235"/>
                  </a:cubicBezTo>
                  <a:close/>
                  <a:moveTo>
                    <a:pt x="251" y="231"/>
                  </a:moveTo>
                  <a:cubicBezTo>
                    <a:pt x="256" y="226"/>
                    <a:pt x="260" y="219"/>
                    <a:pt x="262" y="212"/>
                  </a:cubicBezTo>
                  <a:cubicBezTo>
                    <a:pt x="262" y="211"/>
                    <a:pt x="261" y="211"/>
                    <a:pt x="260" y="211"/>
                  </a:cubicBezTo>
                  <a:cubicBezTo>
                    <a:pt x="258" y="214"/>
                    <a:pt x="255" y="217"/>
                    <a:pt x="253" y="219"/>
                  </a:cubicBezTo>
                  <a:cubicBezTo>
                    <a:pt x="256" y="215"/>
                    <a:pt x="258" y="211"/>
                    <a:pt x="261" y="206"/>
                  </a:cubicBezTo>
                  <a:cubicBezTo>
                    <a:pt x="261" y="205"/>
                    <a:pt x="260" y="204"/>
                    <a:pt x="259" y="205"/>
                  </a:cubicBezTo>
                  <a:cubicBezTo>
                    <a:pt x="258" y="206"/>
                    <a:pt x="257" y="207"/>
                    <a:pt x="256" y="208"/>
                  </a:cubicBezTo>
                  <a:cubicBezTo>
                    <a:pt x="257" y="206"/>
                    <a:pt x="258" y="204"/>
                    <a:pt x="259" y="203"/>
                  </a:cubicBezTo>
                  <a:cubicBezTo>
                    <a:pt x="259" y="202"/>
                    <a:pt x="258" y="201"/>
                    <a:pt x="257" y="202"/>
                  </a:cubicBezTo>
                  <a:cubicBezTo>
                    <a:pt x="250" y="208"/>
                    <a:pt x="243" y="216"/>
                    <a:pt x="236" y="223"/>
                  </a:cubicBezTo>
                  <a:cubicBezTo>
                    <a:pt x="233" y="227"/>
                    <a:pt x="229" y="230"/>
                    <a:pt x="226" y="234"/>
                  </a:cubicBezTo>
                  <a:cubicBezTo>
                    <a:pt x="225" y="234"/>
                    <a:pt x="224" y="236"/>
                    <a:pt x="223" y="237"/>
                  </a:cubicBezTo>
                  <a:cubicBezTo>
                    <a:pt x="229" y="230"/>
                    <a:pt x="234" y="222"/>
                    <a:pt x="240" y="215"/>
                  </a:cubicBezTo>
                  <a:cubicBezTo>
                    <a:pt x="245" y="209"/>
                    <a:pt x="251" y="203"/>
                    <a:pt x="255" y="195"/>
                  </a:cubicBezTo>
                  <a:cubicBezTo>
                    <a:pt x="256" y="195"/>
                    <a:pt x="255" y="194"/>
                    <a:pt x="254" y="194"/>
                  </a:cubicBezTo>
                  <a:cubicBezTo>
                    <a:pt x="243" y="202"/>
                    <a:pt x="234" y="211"/>
                    <a:pt x="225" y="221"/>
                  </a:cubicBezTo>
                  <a:cubicBezTo>
                    <a:pt x="226" y="220"/>
                    <a:pt x="227" y="219"/>
                    <a:pt x="227" y="218"/>
                  </a:cubicBezTo>
                  <a:cubicBezTo>
                    <a:pt x="235" y="206"/>
                    <a:pt x="246" y="197"/>
                    <a:pt x="253" y="184"/>
                  </a:cubicBezTo>
                  <a:cubicBezTo>
                    <a:pt x="254" y="184"/>
                    <a:pt x="253" y="183"/>
                    <a:pt x="252" y="183"/>
                  </a:cubicBezTo>
                  <a:cubicBezTo>
                    <a:pt x="243" y="191"/>
                    <a:pt x="235" y="200"/>
                    <a:pt x="226" y="208"/>
                  </a:cubicBezTo>
                  <a:cubicBezTo>
                    <a:pt x="217" y="217"/>
                    <a:pt x="207" y="226"/>
                    <a:pt x="198" y="236"/>
                  </a:cubicBezTo>
                  <a:cubicBezTo>
                    <a:pt x="216" y="216"/>
                    <a:pt x="234" y="198"/>
                    <a:pt x="248" y="176"/>
                  </a:cubicBezTo>
                  <a:cubicBezTo>
                    <a:pt x="248" y="175"/>
                    <a:pt x="247" y="174"/>
                    <a:pt x="247" y="175"/>
                  </a:cubicBezTo>
                  <a:cubicBezTo>
                    <a:pt x="235" y="183"/>
                    <a:pt x="226" y="195"/>
                    <a:pt x="215" y="204"/>
                  </a:cubicBezTo>
                  <a:cubicBezTo>
                    <a:pt x="209" y="210"/>
                    <a:pt x="203" y="215"/>
                    <a:pt x="197" y="221"/>
                  </a:cubicBezTo>
                  <a:cubicBezTo>
                    <a:pt x="212" y="202"/>
                    <a:pt x="226" y="183"/>
                    <a:pt x="242" y="165"/>
                  </a:cubicBezTo>
                  <a:cubicBezTo>
                    <a:pt x="242" y="165"/>
                    <a:pt x="242" y="165"/>
                    <a:pt x="242" y="165"/>
                  </a:cubicBezTo>
                  <a:cubicBezTo>
                    <a:pt x="253" y="177"/>
                    <a:pt x="261" y="191"/>
                    <a:pt x="262" y="206"/>
                  </a:cubicBezTo>
                  <a:cubicBezTo>
                    <a:pt x="263" y="218"/>
                    <a:pt x="258" y="225"/>
                    <a:pt x="251" y="231"/>
                  </a:cubicBezTo>
                  <a:close/>
                  <a:moveTo>
                    <a:pt x="241" y="164"/>
                  </a:moveTo>
                  <a:cubicBezTo>
                    <a:pt x="220" y="179"/>
                    <a:pt x="205" y="200"/>
                    <a:pt x="187" y="219"/>
                  </a:cubicBezTo>
                  <a:cubicBezTo>
                    <a:pt x="190" y="214"/>
                    <a:pt x="193" y="209"/>
                    <a:pt x="196" y="205"/>
                  </a:cubicBezTo>
                  <a:cubicBezTo>
                    <a:pt x="209" y="191"/>
                    <a:pt x="222" y="177"/>
                    <a:pt x="235" y="163"/>
                  </a:cubicBezTo>
                  <a:cubicBezTo>
                    <a:pt x="235" y="162"/>
                    <a:pt x="235" y="161"/>
                    <a:pt x="234" y="162"/>
                  </a:cubicBezTo>
                  <a:cubicBezTo>
                    <a:pt x="219" y="171"/>
                    <a:pt x="205" y="183"/>
                    <a:pt x="192" y="195"/>
                  </a:cubicBezTo>
                  <a:cubicBezTo>
                    <a:pt x="193" y="193"/>
                    <a:pt x="195" y="192"/>
                    <a:pt x="196" y="190"/>
                  </a:cubicBezTo>
                  <a:cubicBezTo>
                    <a:pt x="206" y="178"/>
                    <a:pt x="221" y="167"/>
                    <a:pt x="227" y="152"/>
                  </a:cubicBezTo>
                  <a:cubicBezTo>
                    <a:pt x="228" y="151"/>
                    <a:pt x="227" y="151"/>
                    <a:pt x="226" y="151"/>
                  </a:cubicBezTo>
                  <a:cubicBezTo>
                    <a:pt x="211" y="166"/>
                    <a:pt x="196" y="181"/>
                    <a:pt x="180" y="194"/>
                  </a:cubicBezTo>
                  <a:cubicBezTo>
                    <a:pt x="173" y="201"/>
                    <a:pt x="165" y="207"/>
                    <a:pt x="158" y="214"/>
                  </a:cubicBezTo>
                  <a:cubicBezTo>
                    <a:pt x="158" y="213"/>
                    <a:pt x="159" y="213"/>
                    <a:pt x="159" y="213"/>
                  </a:cubicBezTo>
                  <a:cubicBezTo>
                    <a:pt x="166" y="204"/>
                    <a:pt x="174" y="196"/>
                    <a:pt x="181" y="188"/>
                  </a:cubicBezTo>
                  <a:cubicBezTo>
                    <a:pt x="194" y="173"/>
                    <a:pt x="210" y="160"/>
                    <a:pt x="220" y="144"/>
                  </a:cubicBezTo>
                  <a:cubicBezTo>
                    <a:pt x="220" y="144"/>
                    <a:pt x="220" y="144"/>
                    <a:pt x="221" y="144"/>
                  </a:cubicBezTo>
                  <a:cubicBezTo>
                    <a:pt x="228" y="150"/>
                    <a:pt x="235" y="157"/>
                    <a:pt x="241" y="164"/>
                  </a:cubicBezTo>
                  <a:close/>
                  <a:moveTo>
                    <a:pt x="88" y="92"/>
                  </a:moveTo>
                  <a:cubicBezTo>
                    <a:pt x="105" y="65"/>
                    <a:pt x="96" y="36"/>
                    <a:pt x="82" y="11"/>
                  </a:cubicBezTo>
                  <a:cubicBezTo>
                    <a:pt x="106" y="7"/>
                    <a:pt x="129" y="9"/>
                    <a:pt x="153" y="9"/>
                  </a:cubicBezTo>
                  <a:cubicBezTo>
                    <a:pt x="142" y="29"/>
                    <a:pt x="136" y="51"/>
                    <a:pt x="148" y="73"/>
                  </a:cubicBezTo>
                  <a:cubicBezTo>
                    <a:pt x="161" y="99"/>
                    <a:pt x="190" y="117"/>
                    <a:pt x="211" y="136"/>
                  </a:cubicBezTo>
                  <a:cubicBezTo>
                    <a:pt x="212" y="136"/>
                    <a:pt x="213" y="137"/>
                    <a:pt x="214" y="138"/>
                  </a:cubicBezTo>
                  <a:cubicBezTo>
                    <a:pt x="211" y="138"/>
                    <a:pt x="209" y="139"/>
                    <a:pt x="207" y="141"/>
                  </a:cubicBezTo>
                  <a:cubicBezTo>
                    <a:pt x="200" y="148"/>
                    <a:pt x="188" y="139"/>
                    <a:pt x="180" y="137"/>
                  </a:cubicBezTo>
                  <a:cubicBezTo>
                    <a:pt x="162" y="133"/>
                    <a:pt x="153" y="148"/>
                    <a:pt x="140" y="157"/>
                  </a:cubicBezTo>
                  <a:cubicBezTo>
                    <a:pt x="120" y="169"/>
                    <a:pt x="110" y="143"/>
                    <a:pt x="97" y="134"/>
                  </a:cubicBezTo>
                  <a:cubicBezTo>
                    <a:pt x="84" y="125"/>
                    <a:pt x="71" y="128"/>
                    <a:pt x="59" y="133"/>
                  </a:cubicBezTo>
                  <a:cubicBezTo>
                    <a:pt x="69" y="119"/>
                    <a:pt x="79" y="106"/>
                    <a:pt x="88" y="92"/>
                  </a:cubicBezTo>
                  <a:close/>
                  <a:moveTo>
                    <a:pt x="35" y="166"/>
                  </a:moveTo>
                  <a:cubicBezTo>
                    <a:pt x="42" y="160"/>
                    <a:pt x="49" y="154"/>
                    <a:pt x="56" y="148"/>
                  </a:cubicBezTo>
                  <a:cubicBezTo>
                    <a:pt x="61" y="145"/>
                    <a:pt x="65" y="142"/>
                    <a:pt x="70" y="139"/>
                  </a:cubicBezTo>
                  <a:cubicBezTo>
                    <a:pt x="74" y="137"/>
                    <a:pt x="77" y="136"/>
                    <a:pt x="81" y="134"/>
                  </a:cubicBezTo>
                  <a:cubicBezTo>
                    <a:pt x="81" y="134"/>
                    <a:pt x="81" y="134"/>
                    <a:pt x="82" y="134"/>
                  </a:cubicBezTo>
                  <a:cubicBezTo>
                    <a:pt x="80" y="135"/>
                    <a:pt x="77" y="139"/>
                    <a:pt x="76" y="140"/>
                  </a:cubicBezTo>
                  <a:cubicBezTo>
                    <a:pt x="64" y="150"/>
                    <a:pt x="51" y="159"/>
                    <a:pt x="38" y="168"/>
                  </a:cubicBezTo>
                  <a:cubicBezTo>
                    <a:pt x="32" y="173"/>
                    <a:pt x="27" y="178"/>
                    <a:pt x="22" y="184"/>
                  </a:cubicBezTo>
                  <a:cubicBezTo>
                    <a:pt x="26" y="177"/>
                    <a:pt x="31" y="171"/>
                    <a:pt x="35" y="166"/>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250"/>
            <p:cNvSpPr>
              <a:spLocks noEditPoints="1"/>
            </p:cNvSpPr>
            <p:nvPr/>
          </p:nvSpPr>
          <p:spPr bwMode="auto">
            <a:xfrm>
              <a:off x="4448421" y="3912622"/>
              <a:ext cx="546100" cy="508000"/>
            </a:xfrm>
            <a:custGeom>
              <a:avLst/>
              <a:gdLst>
                <a:gd name="T0" fmla="*/ 108 w 129"/>
                <a:gd name="T1" fmla="*/ 67 h 120"/>
                <a:gd name="T2" fmla="*/ 37 w 129"/>
                <a:gd name="T3" fmla="*/ 3 h 120"/>
                <a:gd name="T4" fmla="*/ 6 w 129"/>
                <a:gd name="T5" fmla="*/ 108 h 120"/>
                <a:gd name="T6" fmla="*/ 24 w 129"/>
                <a:gd name="T7" fmla="*/ 69 h 120"/>
                <a:gd name="T8" fmla="*/ 42 w 129"/>
                <a:gd name="T9" fmla="*/ 65 h 120"/>
                <a:gd name="T10" fmla="*/ 103 w 129"/>
                <a:gd name="T11" fmla="*/ 69 h 120"/>
                <a:gd name="T12" fmla="*/ 98 w 129"/>
                <a:gd name="T13" fmla="*/ 71 h 120"/>
                <a:gd name="T14" fmla="*/ 59 w 129"/>
                <a:gd name="T15" fmla="*/ 102 h 120"/>
                <a:gd name="T16" fmla="*/ 80 w 129"/>
                <a:gd name="T17" fmla="*/ 69 h 120"/>
                <a:gd name="T18" fmla="*/ 40 w 129"/>
                <a:gd name="T19" fmla="*/ 111 h 120"/>
                <a:gd name="T20" fmla="*/ 62 w 129"/>
                <a:gd name="T21" fmla="*/ 84 h 120"/>
                <a:gd name="T22" fmla="*/ 29 w 129"/>
                <a:gd name="T23" fmla="*/ 100 h 120"/>
                <a:gd name="T24" fmla="*/ 55 w 129"/>
                <a:gd name="T25" fmla="*/ 76 h 120"/>
                <a:gd name="T26" fmla="*/ 41 w 129"/>
                <a:gd name="T27" fmla="*/ 96 h 120"/>
                <a:gd name="T28" fmla="*/ 13 w 129"/>
                <a:gd name="T29" fmla="*/ 107 h 120"/>
                <a:gd name="T30" fmla="*/ 47 w 129"/>
                <a:gd name="T31" fmla="*/ 73 h 120"/>
                <a:gd name="T32" fmla="*/ 49 w 129"/>
                <a:gd name="T33" fmla="*/ 71 h 120"/>
                <a:gd name="T34" fmla="*/ 7 w 129"/>
                <a:gd name="T35" fmla="*/ 98 h 120"/>
                <a:gd name="T36" fmla="*/ 37 w 129"/>
                <a:gd name="T37" fmla="*/ 68 h 120"/>
                <a:gd name="T38" fmla="*/ 9 w 129"/>
                <a:gd name="T39" fmla="*/ 92 h 120"/>
                <a:gd name="T40" fmla="*/ 7 w 129"/>
                <a:gd name="T41" fmla="*/ 105 h 120"/>
                <a:gd name="T42" fmla="*/ 42 w 129"/>
                <a:gd name="T43" fmla="*/ 79 h 120"/>
                <a:gd name="T44" fmla="*/ 53 w 129"/>
                <a:gd name="T45" fmla="*/ 77 h 120"/>
                <a:gd name="T46" fmla="*/ 11 w 129"/>
                <a:gd name="T47" fmla="*/ 109 h 120"/>
                <a:gd name="T48" fmla="*/ 42 w 129"/>
                <a:gd name="T49" fmla="*/ 94 h 120"/>
                <a:gd name="T50" fmla="*/ 62 w 129"/>
                <a:gd name="T51" fmla="*/ 82 h 120"/>
                <a:gd name="T52" fmla="*/ 53 w 129"/>
                <a:gd name="T53" fmla="*/ 94 h 120"/>
                <a:gd name="T54" fmla="*/ 38 w 129"/>
                <a:gd name="T55" fmla="*/ 113 h 120"/>
                <a:gd name="T56" fmla="*/ 48 w 129"/>
                <a:gd name="T57" fmla="*/ 97 h 120"/>
                <a:gd name="T58" fmla="*/ 81 w 129"/>
                <a:gd name="T59" fmla="*/ 74 h 120"/>
                <a:gd name="T60" fmla="*/ 48 w 129"/>
                <a:gd name="T61" fmla="*/ 112 h 120"/>
                <a:gd name="T62" fmla="*/ 93 w 129"/>
                <a:gd name="T63" fmla="*/ 72 h 120"/>
                <a:gd name="T64" fmla="*/ 60 w 129"/>
                <a:gd name="T65" fmla="*/ 109 h 120"/>
                <a:gd name="T66" fmla="*/ 63 w 129"/>
                <a:gd name="T67" fmla="*/ 113 h 120"/>
                <a:gd name="T68" fmla="*/ 105 w 129"/>
                <a:gd name="T69" fmla="*/ 76 h 120"/>
                <a:gd name="T70" fmla="*/ 64 w 129"/>
                <a:gd name="T71" fmla="*/ 113 h 120"/>
                <a:gd name="T72" fmla="*/ 79 w 129"/>
                <a:gd name="T73" fmla="*/ 113 h 120"/>
                <a:gd name="T74" fmla="*/ 88 w 129"/>
                <a:gd name="T75" fmla="*/ 111 h 120"/>
                <a:gd name="T76" fmla="*/ 105 w 129"/>
                <a:gd name="T77" fmla="*/ 82 h 120"/>
                <a:gd name="T78" fmla="*/ 111 w 129"/>
                <a:gd name="T79" fmla="*/ 90 h 120"/>
                <a:gd name="T80" fmla="*/ 116 w 129"/>
                <a:gd name="T81" fmla="*/ 92 h 120"/>
                <a:gd name="T82" fmla="*/ 97 w 129"/>
                <a:gd name="T83" fmla="*/ 115 h 120"/>
                <a:gd name="T84" fmla="*/ 105 w 129"/>
                <a:gd name="T85" fmla="*/ 114 h 120"/>
                <a:gd name="T86" fmla="*/ 118 w 129"/>
                <a:gd name="T87" fmla="*/ 104 h 120"/>
                <a:gd name="T88" fmla="*/ 115 w 129"/>
                <a:gd name="T89" fmla="*/ 98 h 120"/>
                <a:gd name="T90" fmla="*/ 122 w 129"/>
                <a:gd name="T91" fmla="*/ 100 h 120"/>
                <a:gd name="T92" fmla="*/ 116 w 129"/>
                <a:gd name="T93" fmla="*/ 112 h 120"/>
                <a:gd name="T94" fmla="*/ 123 w 129"/>
                <a:gd name="T95" fmla="*/ 104 h 120"/>
                <a:gd name="T96" fmla="*/ 120 w 129"/>
                <a:gd name="T97" fmla="*/ 104 h 120"/>
                <a:gd name="T98" fmla="*/ 113 w 129"/>
                <a:gd name="T99" fmla="*/ 106 h 120"/>
                <a:gd name="T100" fmla="*/ 107 w 129"/>
                <a:gd name="T101" fmla="*/ 105 h 120"/>
                <a:gd name="T102" fmla="*/ 118 w 129"/>
                <a:gd name="T103" fmla="*/ 84 h 120"/>
                <a:gd name="T104" fmla="*/ 125 w 129"/>
                <a:gd name="T105" fmla="*/ 98 h 120"/>
                <a:gd name="T106" fmla="*/ 111 w 129"/>
                <a:gd name="T107" fmla="*/ 77 h 120"/>
                <a:gd name="T108" fmla="*/ 75 w 129"/>
                <a:gd name="T109" fmla="*/ 102 h 120"/>
                <a:gd name="T110" fmla="*/ 42 w 129"/>
                <a:gd name="T111" fmla="*/ 44 h 120"/>
                <a:gd name="T112" fmla="*/ 99 w 129"/>
                <a:gd name="T113" fmla="*/ 67 h 120"/>
                <a:gd name="T114" fmla="*/ 17 w 129"/>
                <a:gd name="T115" fmla="*/ 79 h 120"/>
                <a:gd name="T116" fmla="*/ 19 w 129"/>
                <a:gd name="T117" fmla="*/ 8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9" h="120">
                  <a:moveTo>
                    <a:pt x="29" y="116"/>
                  </a:moveTo>
                  <a:cubicBezTo>
                    <a:pt x="34" y="116"/>
                    <a:pt x="39" y="116"/>
                    <a:pt x="44" y="115"/>
                  </a:cubicBezTo>
                  <a:cubicBezTo>
                    <a:pt x="52" y="115"/>
                    <a:pt x="61" y="116"/>
                    <a:pt x="69" y="116"/>
                  </a:cubicBezTo>
                  <a:cubicBezTo>
                    <a:pt x="82" y="117"/>
                    <a:pt x="97" y="120"/>
                    <a:pt x="110" y="117"/>
                  </a:cubicBezTo>
                  <a:cubicBezTo>
                    <a:pt x="120" y="115"/>
                    <a:pt x="129" y="107"/>
                    <a:pt x="128" y="96"/>
                  </a:cubicBezTo>
                  <a:cubicBezTo>
                    <a:pt x="126" y="84"/>
                    <a:pt x="116" y="75"/>
                    <a:pt x="108" y="67"/>
                  </a:cubicBezTo>
                  <a:cubicBezTo>
                    <a:pt x="99" y="58"/>
                    <a:pt x="89" y="51"/>
                    <a:pt x="80" y="42"/>
                  </a:cubicBezTo>
                  <a:cubicBezTo>
                    <a:pt x="75" y="36"/>
                    <a:pt x="71" y="30"/>
                    <a:pt x="70" y="22"/>
                  </a:cubicBezTo>
                  <a:cubicBezTo>
                    <a:pt x="70" y="16"/>
                    <a:pt x="74" y="10"/>
                    <a:pt x="77" y="4"/>
                  </a:cubicBezTo>
                  <a:cubicBezTo>
                    <a:pt x="77" y="3"/>
                    <a:pt x="77" y="2"/>
                    <a:pt x="76" y="2"/>
                  </a:cubicBezTo>
                  <a:cubicBezTo>
                    <a:pt x="76" y="2"/>
                    <a:pt x="76" y="1"/>
                    <a:pt x="75" y="1"/>
                  </a:cubicBezTo>
                  <a:cubicBezTo>
                    <a:pt x="62" y="2"/>
                    <a:pt x="50" y="0"/>
                    <a:pt x="37" y="3"/>
                  </a:cubicBezTo>
                  <a:cubicBezTo>
                    <a:pt x="36" y="3"/>
                    <a:pt x="36" y="4"/>
                    <a:pt x="36" y="5"/>
                  </a:cubicBezTo>
                  <a:cubicBezTo>
                    <a:pt x="36" y="5"/>
                    <a:pt x="36" y="6"/>
                    <a:pt x="36" y="6"/>
                  </a:cubicBezTo>
                  <a:cubicBezTo>
                    <a:pt x="40" y="13"/>
                    <a:pt x="43" y="19"/>
                    <a:pt x="44" y="27"/>
                  </a:cubicBezTo>
                  <a:cubicBezTo>
                    <a:pt x="44" y="36"/>
                    <a:pt x="39" y="43"/>
                    <a:pt x="34" y="50"/>
                  </a:cubicBezTo>
                  <a:cubicBezTo>
                    <a:pt x="26" y="60"/>
                    <a:pt x="18" y="71"/>
                    <a:pt x="11" y="82"/>
                  </a:cubicBezTo>
                  <a:cubicBezTo>
                    <a:pt x="6" y="89"/>
                    <a:pt x="0" y="100"/>
                    <a:pt x="6" y="108"/>
                  </a:cubicBezTo>
                  <a:cubicBezTo>
                    <a:pt x="10" y="116"/>
                    <a:pt x="21" y="116"/>
                    <a:pt x="29" y="116"/>
                  </a:cubicBezTo>
                  <a:close/>
                  <a:moveTo>
                    <a:pt x="24" y="69"/>
                  </a:moveTo>
                  <a:cubicBezTo>
                    <a:pt x="24" y="69"/>
                    <a:pt x="25" y="68"/>
                    <a:pt x="25" y="68"/>
                  </a:cubicBezTo>
                  <a:cubicBezTo>
                    <a:pt x="27" y="67"/>
                    <a:pt x="29" y="66"/>
                    <a:pt x="31" y="65"/>
                  </a:cubicBezTo>
                  <a:cubicBezTo>
                    <a:pt x="27" y="68"/>
                    <a:pt x="24" y="71"/>
                    <a:pt x="21" y="74"/>
                  </a:cubicBezTo>
                  <a:cubicBezTo>
                    <a:pt x="22" y="72"/>
                    <a:pt x="23" y="71"/>
                    <a:pt x="24" y="69"/>
                  </a:cubicBezTo>
                  <a:close/>
                  <a:moveTo>
                    <a:pt x="33" y="65"/>
                  </a:moveTo>
                  <a:cubicBezTo>
                    <a:pt x="34" y="64"/>
                    <a:pt x="36" y="64"/>
                    <a:pt x="37" y="64"/>
                  </a:cubicBezTo>
                  <a:cubicBezTo>
                    <a:pt x="33" y="65"/>
                    <a:pt x="30" y="68"/>
                    <a:pt x="27" y="70"/>
                  </a:cubicBezTo>
                  <a:cubicBezTo>
                    <a:pt x="29" y="68"/>
                    <a:pt x="31" y="66"/>
                    <a:pt x="33" y="65"/>
                  </a:cubicBezTo>
                  <a:close/>
                  <a:moveTo>
                    <a:pt x="40" y="64"/>
                  </a:moveTo>
                  <a:cubicBezTo>
                    <a:pt x="41" y="64"/>
                    <a:pt x="41" y="64"/>
                    <a:pt x="42" y="65"/>
                  </a:cubicBezTo>
                  <a:cubicBezTo>
                    <a:pt x="38" y="67"/>
                    <a:pt x="34" y="70"/>
                    <a:pt x="30" y="73"/>
                  </a:cubicBezTo>
                  <a:cubicBezTo>
                    <a:pt x="24" y="78"/>
                    <a:pt x="18" y="83"/>
                    <a:pt x="11" y="88"/>
                  </a:cubicBezTo>
                  <a:cubicBezTo>
                    <a:pt x="12" y="88"/>
                    <a:pt x="12" y="87"/>
                    <a:pt x="12" y="87"/>
                  </a:cubicBezTo>
                  <a:cubicBezTo>
                    <a:pt x="15" y="84"/>
                    <a:pt x="18" y="81"/>
                    <a:pt x="22" y="79"/>
                  </a:cubicBezTo>
                  <a:cubicBezTo>
                    <a:pt x="28" y="74"/>
                    <a:pt x="35" y="69"/>
                    <a:pt x="40" y="64"/>
                  </a:cubicBezTo>
                  <a:close/>
                  <a:moveTo>
                    <a:pt x="103" y="69"/>
                  </a:moveTo>
                  <a:cubicBezTo>
                    <a:pt x="95" y="75"/>
                    <a:pt x="88" y="82"/>
                    <a:pt x="81" y="89"/>
                  </a:cubicBezTo>
                  <a:cubicBezTo>
                    <a:pt x="77" y="92"/>
                    <a:pt x="73" y="96"/>
                    <a:pt x="69" y="100"/>
                  </a:cubicBezTo>
                  <a:cubicBezTo>
                    <a:pt x="71" y="97"/>
                    <a:pt x="75" y="94"/>
                    <a:pt x="78" y="91"/>
                  </a:cubicBezTo>
                  <a:cubicBezTo>
                    <a:pt x="84" y="85"/>
                    <a:pt x="89" y="79"/>
                    <a:pt x="93" y="72"/>
                  </a:cubicBezTo>
                  <a:cubicBezTo>
                    <a:pt x="94" y="72"/>
                    <a:pt x="94" y="72"/>
                    <a:pt x="95" y="72"/>
                  </a:cubicBezTo>
                  <a:cubicBezTo>
                    <a:pt x="96" y="72"/>
                    <a:pt x="97" y="72"/>
                    <a:pt x="98" y="71"/>
                  </a:cubicBezTo>
                  <a:cubicBezTo>
                    <a:pt x="99" y="71"/>
                    <a:pt x="102" y="68"/>
                    <a:pt x="103" y="69"/>
                  </a:cubicBezTo>
                  <a:close/>
                  <a:moveTo>
                    <a:pt x="87" y="69"/>
                  </a:moveTo>
                  <a:cubicBezTo>
                    <a:pt x="89" y="69"/>
                    <a:pt x="90" y="70"/>
                    <a:pt x="92" y="71"/>
                  </a:cubicBezTo>
                  <a:cubicBezTo>
                    <a:pt x="89" y="74"/>
                    <a:pt x="86" y="78"/>
                    <a:pt x="82" y="81"/>
                  </a:cubicBezTo>
                  <a:cubicBezTo>
                    <a:pt x="78" y="84"/>
                    <a:pt x="74" y="88"/>
                    <a:pt x="70" y="92"/>
                  </a:cubicBezTo>
                  <a:cubicBezTo>
                    <a:pt x="66" y="95"/>
                    <a:pt x="63" y="98"/>
                    <a:pt x="59" y="102"/>
                  </a:cubicBezTo>
                  <a:cubicBezTo>
                    <a:pt x="59" y="101"/>
                    <a:pt x="60" y="101"/>
                    <a:pt x="60" y="101"/>
                  </a:cubicBezTo>
                  <a:cubicBezTo>
                    <a:pt x="63" y="97"/>
                    <a:pt x="67" y="94"/>
                    <a:pt x="70" y="90"/>
                  </a:cubicBezTo>
                  <a:cubicBezTo>
                    <a:pt x="73" y="87"/>
                    <a:pt x="75" y="82"/>
                    <a:pt x="79" y="79"/>
                  </a:cubicBezTo>
                  <a:cubicBezTo>
                    <a:pt x="82" y="76"/>
                    <a:pt x="85" y="73"/>
                    <a:pt x="87" y="69"/>
                  </a:cubicBezTo>
                  <a:cubicBezTo>
                    <a:pt x="87" y="69"/>
                    <a:pt x="87" y="69"/>
                    <a:pt x="87" y="69"/>
                  </a:cubicBezTo>
                  <a:close/>
                  <a:moveTo>
                    <a:pt x="80" y="69"/>
                  </a:moveTo>
                  <a:cubicBezTo>
                    <a:pt x="81" y="68"/>
                    <a:pt x="83" y="68"/>
                    <a:pt x="85" y="68"/>
                  </a:cubicBezTo>
                  <a:cubicBezTo>
                    <a:pt x="85" y="68"/>
                    <a:pt x="86" y="68"/>
                    <a:pt x="86" y="68"/>
                  </a:cubicBezTo>
                  <a:cubicBezTo>
                    <a:pt x="79" y="74"/>
                    <a:pt x="72" y="81"/>
                    <a:pt x="66" y="88"/>
                  </a:cubicBezTo>
                  <a:cubicBezTo>
                    <a:pt x="58" y="95"/>
                    <a:pt x="50" y="101"/>
                    <a:pt x="43" y="108"/>
                  </a:cubicBezTo>
                  <a:cubicBezTo>
                    <a:pt x="42" y="109"/>
                    <a:pt x="41" y="110"/>
                    <a:pt x="40" y="111"/>
                  </a:cubicBezTo>
                  <a:cubicBezTo>
                    <a:pt x="40" y="111"/>
                    <a:pt x="40" y="111"/>
                    <a:pt x="40" y="111"/>
                  </a:cubicBezTo>
                  <a:cubicBezTo>
                    <a:pt x="42" y="109"/>
                    <a:pt x="44" y="107"/>
                    <a:pt x="46" y="105"/>
                  </a:cubicBezTo>
                  <a:cubicBezTo>
                    <a:pt x="50" y="101"/>
                    <a:pt x="54" y="98"/>
                    <a:pt x="58" y="94"/>
                  </a:cubicBezTo>
                  <a:cubicBezTo>
                    <a:pt x="66" y="86"/>
                    <a:pt x="73" y="77"/>
                    <a:pt x="80" y="69"/>
                  </a:cubicBezTo>
                  <a:close/>
                  <a:moveTo>
                    <a:pt x="77" y="70"/>
                  </a:moveTo>
                  <a:cubicBezTo>
                    <a:pt x="75" y="72"/>
                    <a:pt x="74" y="74"/>
                    <a:pt x="72" y="76"/>
                  </a:cubicBezTo>
                  <a:cubicBezTo>
                    <a:pt x="69" y="79"/>
                    <a:pt x="65" y="81"/>
                    <a:pt x="62" y="84"/>
                  </a:cubicBezTo>
                  <a:cubicBezTo>
                    <a:pt x="61" y="85"/>
                    <a:pt x="60" y="85"/>
                    <a:pt x="60" y="86"/>
                  </a:cubicBezTo>
                  <a:cubicBezTo>
                    <a:pt x="62" y="83"/>
                    <a:pt x="65" y="80"/>
                    <a:pt x="67" y="78"/>
                  </a:cubicBezTo>
                  <a:cubicBezTo>
                    <a:pt x="71" y="76"/>
                    <a:pt x="74" y="72"/>
                    <a:pt x="77" y="70"/>
                  </a:cubicBezTo>
                  <a:close/>
                  <a:moveTo>
                    <a:pt x="57" y="78"/>
                  </a:moveTo>
                  <a:cubicBezTo>
                    <a:pt x="50" y="82"/>
                    <a:pt x="44" y="87"/>
                    <a:pt x="39" y="92"/>
                  </a:cubicBezTo>
                  <a:cubicBezTo>
                    <a:pt x="36" y="95"/>
                    <a:pt x="32" y="97"/>
                    <a:pt x="29" y="100"/>
                  </a:cubicBezTo>
                  <a:cubicBezTo>
                    <a:pt x="25" y="103"/>
                    <a:pt x="22" y="107"/>
                    <a:pt x="18" y="110"/>
                  </a:cubicBezTo>
                  <a:cubicBezTo>
                    <a:pt x="15" y="112"/>
                    <a:pt x="17" y="110"/>
                    <a:pt x="18" y="109"/>
                  </a:cubicBezTo>
                  <a:cubicBezTo>
                    <a:pt x="20" y="107"/>
                    <a:pt x="21" y="106"/>
                    <a:pt x="23" y="104"/>
                  </a:cubicBezTo>
                  <a:cubicBezTo>
                    <a:pt x="27" y="101"/>
                    <a:pt x="31" y="98"/>
                    <a:pt x="35" y="95"/>
                  </a:cubicBezTo>
                  <a:cubicBezTo>
                    <a:pt x="42" y="89"/>
                    <a:pt x="48" y="83"/>
                    <a:pt x="55" y="77"/>
                  </a:cubicBezTo>
                  <a:cubicBezTo>
                    <a:pt x="55" y="77"/>
                    <a:pt x="55" y="76"/>
                    <a:pt x="55" y="76"/>
                  </a:cubicBezTo>
                  <a:cubicBezTo>
                    <a:pt x="57" y="78"/>
                    <a:pt x="60" y="79"/>
                    <a:pt x="64" y="79"/>
                  </a:cubicBezTo>
                  <a:cubicBezTo>
                    <a:pt x="59" y="82"/>
                    <a:pt x="54" y="86"/>
                    <a:pt x="49" y="90"/>
                  </a:cubicBezTo>
                  <a:cubicBezTo>
                    <a:pt x="43" y="96"/>
                    <a:pt x="36" y="102"/>
                    <a:pt x="29" y="108"/>
                  </a:cubicBezTo>
                  <a:cubicBezTo>
                    <a:pt x="29" y="108"/>
                    <a:pt x="25" y="112"/>
                    <a:pt x="26" y="111"/>
                  </a:cubicBezTo>
                  <a:cubicBezTo>
                    <a:pt x="27" y="109"/>
                    <a:pt x="29" y="107"/>
                    <a:pt x="31" y="106"/>
                  </a:cubicBezTo>
                  <a:cubicBezTo>
                    <a:pt x="34" y="102"/>
                    <a:pt x="38" y="99"/>
                    <a:pt x="41" y="96"/>
                  </a:cubicBezTo>
                  <a:cubicBezTo>
                    <a:pt x="44" y="93"/>
                    <a:pt x="47" y="90"/>
                    <a:pt x="50" y="87"/>
                  </a:cubicBezTo>
                  <a:cubicBezTo>
                    <a:pt x="53" y="84"/>
                    <a:pt x="55" y="82"/>
                    <a:pt x="57" y="79"/>
                  </a:cubicBezTo>
                  <a:cubicBezTo>
                    <a:pt x="57" y="78"/>
                    <a:pt x="57" y="78"/>
                    <a:pt x="57" y="78"/>
                  </a:cubicBezTo>
                  <a:close/>
                  <a:moveTo>
                    <a:pt x="50" y="72"/>
                  </a:moveTo>
                  <a:cubicBezTo>
                    <a:pt x="51" y="73"/>
                    <a:pt x="53" y="75"/>
                    <a:pt x="54" y="76"/>
                  </a:cubicBezTo>
                  <a:cubicBezTo>
                    <a:pt x="38" y="84"/>
                    <a:pt x="27" y="97"/>
                    <a:pt x="13" y="107"/>
                  </a:cubicBezTo>
                  <a:cubicBezTo>
                    <a:pt x="9" y="110"/>
                    <a:pt x="14" y="105"/>
                    <a:pt x="15" y="105"/>
                  </a:cubicBezTo>
                  <a:cubicBezTo>
                    <a:pt x="16" y="103"/>
                    <a:pt x="18" y="102"/>
                    <a:pt x="19" y="100"/>
                  </a:cubicBezTo>
                  <a:cubicBezTo>
                    <a:pt x="23" y="97"/>
                    <a:pt x="26" y="94"/>
                    <a:pt x="30" y="91"/>
                  </a:cubicBezTo>
                  <a:cubicBezTo>
                    <a:pt x="37" y="85"/>
                    <a:pt x="43" y="78"/>
                    <a:pt x="50" y="72"/>
                  </a:cubicBezTo>
                  <a:close/>
                  <a:moveTo>
                    <a:pt x="48" y="72"/>
                  </a:moveTo>
                  <a:cubicBezTo>
                    <a:pt x="48" y="72"/>
                    <a:pt x="48" y="72"/>
                    <a:pt x="47" y="73"/>
                  </a:cubicBezTo>
                  <a:cubicBezTo>
                    <a:pt x="40" y="79"/>
                    <a:pt x="32" y="85"/>
                    <a:pt x="24" y="91"/>
                  </a:cubicBezTo>
                  <a:cubicBezTo>
                    <a:pt x="21" y="94"/>
                    <a:pt x="17" y="97"/>
                    <a:pt x="14" y="100"/>
                  </a:cubicBezTo>
                  <a:cubicBezTo>
                    <a:pt x="12" y="101"/>
                    <a:pt x="10" y="103"/>
                    <a:pt x="8" y="104"/>
                  </a:cubicBezTo>
                  <a:cubicBezTo>
                    <a:pt x="9" y="103"/>
                    <a:pt x="10" y="102"/>
                    <a:pt x="12" y="100"/>
                  </a:cubicBezTo>
                  <a:cubicBezTo>
                    <a:pt x="22" y="89"/>
                    <a:pt x="37" y="81"/>
                    <a:pt x="47" y="68"/>
                  </a:cubicBezTo>
                  <a:cubicBezTo>
                    <a:pt x="48" y="69"/>
                    <a:pt x="48" y="70"/>
                    <a:pt x="49" y="71"/>
                  </a:cubicBezTo>
                  <a:cubicBezTo>
                    <a:pt x="49" y="71"/>
                    <a:pt x="49" y="71"/>
                    <a:pt x="49" y="71"/>
                  </a:cubicBezTo>
                  <a:cubicBezTo>
                    <a:pt x="49" y="71"/>
                    <a:pt x="49" y="72"/>
                    <a:pt x="48" y="72"/>
                  </a:cubicBezTo>
                  <a:close/>
                  <a:moveTo>
                    <a:pt x="46" y="67"/>
                  </a:moveTo>
                  <a:cubicBezTo>
                    <a:pt x="39" y="72"/>
                    <a:pt x="32" y="77"/>
                    <a:pt x="26" y="82"/>
                  </a:cubicBezTo>
                  <a:cubicBezTo>
                    <a:pt x="22" y="85"/>
                    <a:pt x="19" y="88"/>
                    <a:pt x="16" y="91"/>
                  </a:cubicBezTo>
                  <a:cubicBezTo>
                    <a:pt x="13" y="93"/>
                    <a:pt x="9" y="96"/>
                    <a:pt x="7" y="98"/>
                  </a:cubicBezTo>
                  <a:cubicBezTo>
                    <a:pt x="7" y="98"/>
                    <a:pt x="7" y="98"/>
                    <a:pt x="7" y="98"/>
                  </a:cubicBezTo>
                  <a:cubicBezTo>
                    <a:pt x="18" y="86"/>
                    <a:pt x="33" y="78"/>
                    <a:pt x="44" y="66"/>
                  </a:cubicBezTo>
                  <a:cubicBezTo>
                    <a:pt x="45" y="66"/>
                    <a:pt x="45" y="67"/>
                    <a:pt x="46" y="67"/>
                  </a:cubicBezTo>
                  <a:close/>
                  <a:moveTo>
                    <a:pt x="9" y="92"/>
                  </a:moveTo>
                  <a:cubicBezTo>
                    <a:pt x="15" y="86"/>
                    <a:pt x="21" y="81"/>
                    <a:pt x="27" y="76"/>
                  </a:cubicBezTo>
                  <a:cubicBezTo>
                    <a:pt x="30" y="74"/>
                    <a:pt x="34" y="71"/>
                    <a:pt x="37" y="68"/>
                  </a:cubicBezTo>
                  <a:cubicBezTo>
                    <a:pt x="38" y="67"/>
                    <a:pt x="40" y="67"/>
                    <a:pt x="41" y="66"/>
                  </a:cubicBezTo>
                  <a:cubicBezTo>
                    <a:pt x="42" y="65"/>
                    <a:pt x="42" y="65"/>
                    <a:pt x="43" y="65"/>
                  </a:cubicBezTo>
                  <a:cubicBezTo>
                    <a:pt x="43" y="65"/>
                    <a:pt x="43" y="65"/>
                    <a:pt x="43" y="65"/>
                  </a:cubicBezTo>
                  <a:cubicBezTo>
                    <a:pt x="43" y="66"/>
                    <a:pt x="42" y="66"/>
                    <a:pt x="42" y="67"/>
                  </a:cubicBezTo>
                  <a:cubicBezTo>
                    <a:pt x="31" y="78"/>
                    <a:pt x="18" y="86"/>
                    <a:pt x="7" y="97"/>
                  </a:cubicBezTo>
                  <a:cubicBezTo>
                    <a:pt x="7" y="95"/>
                    <a:pt x="8" y="93"/>
                    <a:pt x="9" y="92"/>
                  </a:cubicBezTo>
                  <a:close/>
                  <a:moveTo>
                    <a:pt x="24" y="85"/>
                  </a:moveTo>
                  <a:cubicBezTo>
                    <a:pt x="28" y="82"/>
                    <a:pt x="32" y="79"/>
                    <a:pt x="36" y="75"/>
                  </a:cubicBezTo>
                  <a:cubicBezTo>
                    <a:pt x="38" y="74"/>
                    <a:pt x="40" y="72"/>
                    <a:pt x="42" y="71"/>
                  </a:cubicBezTo>
                  <a:cubicBezTo>
                    <a:pt x="43" y="70"/>
                    <a:pt x="44" y="69"/>
                    <a:pt x="45" y="69"/>
                  </a:cubicBezTo>
                  <a:cubicBezTo>
                    <a:pt x="47" y="68"/>
                    <a:pt x="42" y="73"/>
                    <a:pt x="43" y="72"/>
                  </a:cubicBezTo>
                  <a:cubicBezTo>
                    <a:pt x="33" y="84"/>
                    <a:pt x="17" y="92"/>
                    <a:pt x="7" y="105"/>
                  </a:cubicBezTo>
                  <a:cubicBezTo>
                    <a:pt x="6" y="103"/>
                    <a:pt x="6" y="101"/>
                    <a:pt x="6" y="99"/>
                  </a:cubicBezTo>
                  <a:cubicBezTo>
                    <a:pt x="13" y="95"/>
                    <a:pt x="18" y="90"/>
                    <a:pt x="24" y="85"/>
                  </a:cubicBezTo>
                  <a:close/>
                  <a:moveTo>
                    <a:pt x="7" y="106"/>
                  </a:moveTo>
                  <a:cubicBezTo>
                    <a:pt x="15" y="100"/>
                    <a:pt x="22" y="94"/>
                    <a:pt x="29" y="88"/>
                  </a:cubicBezTo>
                  <a:cubicBezTo>
                    <a:pt x="33" y="86"/>
                    <a:pt x="36" y="83"/>
                    <a:pt x="40" y="80"/>
                  </a:cubicBezTo>
                  <a:cubicBezTo>
                    <a:pt x="40" y="80"/>
                    <a:pt x="41" y="79"/>
                    <a:pt x="42" y="79"/>
                  </a:cubicBezTo>
                  <a:cubicBezTo>
                    <a:pt x="37" y="83"/>
                    <a:pt x="33" y="88"/>
                    <a:pt x="28" y="92"/>
                  </a:cubicBezTo>
                  <a:cubicBezTo>
                    <a:pt x="22" y="97"/>
                    <a:pt x="15" y="102"/>
                    <a:pt x="10" y="109"/>
                  </a:cubicBezTo>
                  <a:cubicBezTo>
                    <a:pt x="9" y="108"/>
                    <a:pt x="8" y="107"/>
                    <a:pt x="7" y="106"/>
                  </a:cubicBezTo>
                  <a:close/>
                  <a:moveTo>
                    <a:pt x="11" y="109"/>
                  </a:moveTo>
                  <a:cubicBezTo>
                    <a:pt x="25" y="100"/>
                    <a:pt x="36" y="87"/>
                    <a:pt x="50" y="79"/>
                  </a:cubicBezTo>
                  <a:cubicBezTo>
                    <a:pt x="50" y="79"/>
                    <a:pt x="53" y="77"/>
                    <a:pt x="53" y="77"/>
                  </a:cubicBezTo>
                  <a:cubicBezTo>
                    <a:pt x="51" y="79"/>
                    <a:pt x="49" y="81"/>
                    <a:pt x="48" y="82"/>
                  </a:cubicBezTo>
                  <a:cubicBezTo>
                    <a:pt x="44" y="86"/>
                    <a:pt x="41" y="89"/>
                    <a:pt x="37" y="92"/>
                  </a:cubicBezTo>
                  <a:cubicBezTo>
                    <a:pt x="29" y="98"/>
                    <a:pt x="22" y="104"/>
                    <a:pt x="15" y="111"/>
                  </a:cubicBezTo>
                  <a:cubicBezTo>
                    <a:pt x="15" y="111"/>
                    <a:pt x="15" y="111"/>
                    <a:pt x="15" y="111"/>
                  </a:cubicBezTo>
                  <a:cubicBezTo>
                    <a:pt x="14" y="111"/>
                    <a:pt x="13" y="110"/>
                    <a:pt x="12" y="110"/>
                  </a:cubicBezTo>
                  <a:cubicBezTo>
                    <a:pt x="11" y="110"/>
                    <a:pt x="11" y="109"/>
                    <a:pt x="11" y="109"/>
                  </a:cubicBezTo>
                  <a:close/>
                  <a:moveTo>
                    <a:pt x="16" y="112"/>
                  </a:moveTo>
                  <a:cubicBezTo>
                    <a:pt x="23" y="108"/>
                    <a:pt x="28" y="102"/>
                    <a:pt x="34" y="97"/>
                  </a:cubicBezTo>
                  <a:cubicBezTo>
                    <a:pt x="40" y="92"/>
                    <a:pt x="46" y="87"/>
                    <a:pt x="53" y="82"/>
                  </a:cubicBezTo>
                  <a:cubicBezTo>
                    <a:pt x="53" y="81"/>
                    <a:pt x="56" y="80"/>
                    <a:pt x="56" y="79"/>
                  </a:cubicBezTo>
                  <a:cubicBezTo>
                    <a:pt x="55" y="82"/>
                    <a:pt x="52" y="84"/>
                    <a:pt x="50" y="85"/>
                  </a:cubicBezTo>
                  <a:cubicBezTo>
                    <a:pt x="47" y="88"/>
                    <a:pt x="45" y="91"/>
                    <a:pt x="42" y="94"/>
                  </a:cubicBezTo>
                  <a:cubicBezTo>
                    <a:pt x="36" y="100"/>
                    <a:pt x="29" y="105"/>
                    <a:pt x="24" y="112"/>
                  </a:cubicBezTo>
                  <a:cubicBezTo>
                    <a:pt x="24" y="112"/>
                    <a:pt x="24" y="113"/>
                    <a:pt x="25" y="112"/>
                  </a:cubicBezTo>
                  <a:cubicBezTo>
                    <a:pt x="31" y="108"/>
                    <a:pt x="37" y="102"/>
                    <a:pt x="43" y="97"/>
                  </a:cubicBezTo>
                  <a:cubicBezTo>
                    <a:pt x="50" y="90"/>
                    <a:pt x="58" y="84"/>
                    <a:pt x="65" y="78"/>
                  </a:cubicBezTo>
                  <a:cubicBezTo>
                    <a:pt x="66" y="78"/>
                    <a:pt x="66" y="78"/>
                    <a:pt x="66" y="78"/>
                  </a:cubicBezTo>
                  <a:cubicBezTo>
                    <a:pt x="64" y="80"/>
                    <a:pt x="63" y="81"/>
                    <a:pt x="62" y="82"/>
                  </a:cubicBezTo>
                  <a:cubicBezTo>
                    <a:pt x="58" y="86"/>
                    <a:pt x="55" y="89"/>
                    <a:pt x="51" y="93"/>
                  </a:cubicBezTo>
                  <a:cubicBezTo>
                    <a:pt x="44" y="99"/>
                    <a:pt x="37" y="105"/>
                    <a:pt x="30" y="112"/>
                  </a:cubicBezTo>
                  <a:cubicBezTo>
                    <a:pt x="30" y="112"/>
                    <a:pt x="30" y="113"/>
                    <a:pt x="31" y="112"/>
                  </a:cubicBezTo>
                  <a:cubicBezTo>
                    <a:pt x="31" y="112"/>
                    <a:pt x="32" y="112"/>
                    <a:pt x="32" y="111"/>
                  </a:cubicBezTo>
                  <a:cubicBezTo>
                    <a:pt x="32" y="111"/>
                    <a:pt x="32" y="111"/>
                    <a:pt x="32" y="111"/>
                  </a:cubicBezTo>
                  <a:cubicBezTo>
                    <a:pt x="40" y="106"/>
                    <a:pt x="47" y="100"/>
                    <a:pt x="53" y="94"/>
                  </a:cubicBezTo>
                  <a:cubicBezTo>
                    <a:pt x="57" y="89"/>
                    <a:pt x="61" y="85"/>
                    <a:pt x="66" y="81"/>
                  </a:cubicBezTo>
                  <a:cubicBezTo>
                    <a:pt x="69" y="79"/>
                    <a:pt x="72" y="77"/>
                    <a:pt x="74" y="75"/>
                  </a:cubicBezTo>
                  <a:cubicBezTo>
                    <a:pt x="74" y="75"/>
                    <a:pt x="73" y="76"/>
                    <a:pt x="73" y="76"/>
                  </a:cubicBezTo>
                  <a:cubicBezTo>
                    <a:pt x="69" y="80"/>
                    <a:pt x="66" y="85"/>
                    <a:pt x="62" y="89"/>
                  </a:cubicBezTo>
                  <a:cubicBezTo>
                    <a:pt x="54" y="97"/>
                    <a:pt x="45" y="104"/>
                    <a:pt x="38" y="112"/>
                  </a:cubicBezTo>
                  <a:cubicBezTo>
                    <a:pt x="38" y="112"/>
                    <a:pt x="38" y="113"/>
                    <a:pt x="38" y="113"/>
                  </a:cubicBezTo>
                  <a:cubicBezTo>
                    <a:pt x="30" y="113"/>
                    <a:pt x="23" y="114"/>
                    <a:pt x="16" y="112"/>
                  </a:cubicBezTo>
                  <a:close/>
                  <a:moveTo>
                    <a:pt x="50" y="95"/>
                  </a:moveTo>
                  <a:cubicBezTo>
                    <a:pt x="46" y="98"/>
                    <a:pt x="43" y="102"/>
                    <a:pt x="39" y="105"/>
                  </a:cubicBezTo>
                  <a:cubicBezTo>
                    <a:pt x="37" y="106"/>
                    <a:pt x="36" y="107"/>
                    <a:pt x="35" y="108"/>
                  </a:cubicBezTo>
                  <a:cubicBezTo>
                    <a:pt x="35" y="108"/>
                    <a:pt x="35" y="108"/>
                    <a:pt x="36" y="107"/>
                  </a:cubicBezTo>
                  <a:cubicBezTo>
                    <a:pt x="39" y="104"/>
                    <a:pt x="43" y="100"/>
                    <a:pt x="48" y="97"/>
                  </a:cubicBezTo>
                  <a:cubicBezTo>
                    <a:pt x="48" y="96"/>
                    <a:pt x="49" y="96"/>
                    <a:pt x="50" y="95"/>
                  </a:cubicBezTo>
                  <a:close/>
                  <a:moveTo>
                    <a:pt x="42" y="112"/>
                  </a:moveTo>
                  <a:cubicBezTo>
                    <a:pt x="41" y="113"/>
                    <a:pt x="40" y="113"/>
                    <a:pt x="39" y="113"/>
                  </a:cubicBezTo>
                  <a:cubicBezTo>
                    <a:pt x="42" y="111"/>
                    <a:pt x="44" y="108"/>
                    <a:pt x="47" y="106"/>
                  </a:cubicBezTo>
                  <a:cubicBezTo>
                    <a:pt x="50" y="102"/>
                    <a:pt x="54" y="99"/>
                    <a:pt x="58" y="96"/>
                  </a:cubicBezTo>
                  <a:cubicBezTo>
                    <a:pt x="66" y="89"/>
                    <a:pt x="73" y="81"/>
                    <a:pt x="81" y="74"/>
                  </a:cubicBezTo>
                  <a:cubicBezTo>
                    <a:pt x="82" y="73"/>
                    <a:pt x="85" y="71"/>
                    <a:pt x="86" y="70"/>
                  </a:cubicBezTo>
                  <a:cubicBezTo>
                    <a:pt x="84" y="73"/>
                    <a:pt x="82" y="75"/>
                    <a:pt x="79" y="77"/>
                  </a:cubicBezTo>
                  <a:cubicBezTo>
                    <a:pt x="76" y="81"/>
                    <a:pt x="73" y="85"/>
                    <a:pt x="70" y="89"/>
                  </a:cubicBezTo>
                  <a:cubicBezTo>
                    <a:pt x="67" y="92"/>
                    <a:pt x="64" y="95"/>
                    <a:pt x="60" y="99"/>
                  </a:cubicBezTo>
                  <a:cubicBezTo>
                    <a:pt x="56" y="104"/>
                    <a:pt x="53" y="108"/>
                    <a:pt x="48" y="112"/>
                  </a:cubicBezTo>
                  <a:cubicBezTo>
                    <a:pt x="48" y="112"/>
                    <a:pt x="48" y="112"/>
                    <a:pt x="48" y="112"/>
                  </a:cubicBezTo>
                  <a:cubicBezTo>
                    <a:pt x="46" y="112"/>
                    <a:pt x="44" y="112"/>
                    <a:pt x="42" y="112"/>
                  </a:cubicBezTo>
                  <a:close/>
                  <a:moveTo>
                    <a:pt x="48" y="112"/>
                  </a:moveTo>
                  <a:cubicBezTo>
                    <a:pt x="48" y="112"/>
                    <a:pt x="48" y="112"/>
                    <a:pt x="48" y="112"/>
                  </a:cubicBezTo>
                  <a:cubicBezTo>
                    <a:pt x="52" y="110"/>
                    <a:pt x="55" y="107"/>
                    <a:pt x="58" y="104"/>
                  </a:cubicBezTo>
                  <a:cubicBezTo>
                    <a:pt x="61" y="100"/>
                    <a:pt x="65" y="97"/>
                    <a:pt x="69" y="93"/>
                  </a:cubicBezTo>
                  <a:cubicBezTo>
                    <a:pt x="77" y="86"/>
                    <a:pt x="85" y="79"/>
                    <a:pt x="93" y="72"/>
                  </a:cubicBezTo>
                  <a:cubicBezTo>
                    <a:pt x="90" y="74"/>
                    <a:pt x="87" y="79"/>
                    <a:pt x="85" y="82"/>
                  </a:cubicBezTo>
                  <a:cubicBezTo>
                    <a:pt x="81" y="86"/>
                    <a:pt x="78" y="89"/>
                    <a:pt x="75" y="92"/>
                  </a:cubicBezTo>
                  <a:cubicBezTo>
                    <a:pt x="69" y="99"/>
                    <a:pt x="62" y="105"/>
                    <a:pt x="57" y="112"/>
                  </a:cubicBezTo>
                  <a:cubicBezTo>
                    <a:pt x="57" y="112"/>
                    <a:pt x="57" y="113"/>
                    <a:pt x="58" y="112"/>
                  </a:cubicBezTo>
                  <a:cubicBezTo>
                    <a:pt x="58" y="112"/>
                    <a:pt x="58" y="111"/>
                    <a:pt x="59" y="111"/>
                  </a:cubicBezTo>
                  <a:cubicBezTo>
                    <a:pt x="59" y="111"/>
                    <a:pt x="60" y="111"/>
                    <a:pt x="60" y="109"/>
                  </a:cubicBezTo>
                  <a:cubicBezTo>
                    <a:pt x="66" y="102"/>
                    <a:pt x="73" y="97"/>
                    <a:pt x="80" y="90"/>
                  </a:cubicBezTo>
                  <a:cubicBezTo>
                    <a:pt x="88" y="83"/>
                    <a:pt x="96" y="76"/>
                    <a:pt x="104" y="69"/>
                  </a:cubicBezTo>
                  <a:cubicBezTo>
                    <a:pt x="101" y="71"/>
                    <a:pt x="97" y="76"/>
                    <a:pt x="94" y="80"/>
                  </a:cubicBezTo>
                  <a:cubicBezTo>
                    <a:pt x="90" y="83"/>
                    <a:pt x="87" y="87"/>
                    <a:pt x="84" y="91"/>
                  </a:cubicBezTo>
                  <a:cubicBezTo>
                    <a:pt x="80" y="95"/>
                    <a:pt x="77" y="99"/>
                    <a:pt x="73" y="103"/>
                  </a:cubicBezTo>
                  <a:cubicBezTo>
                    <a:pt x="70" y="107"/>
                    <a:pt x="66" y="110"/>
                    <a:pt x="63" y="113"/>
                  </a:cubicBezTo>
                  <a:cubicBezTo>
                    <a:pt x="63" y="113"/>
                    <a:pt x="63" y="113"/>
                    <a:pt x="63" y="113"/>
                  </a:cubicBezTo>
                  <a:cubicBezTo>
                    <a:pt x="58" y="113"/>
                    <a:pt x="53" y="112"/>
                    <a:pt x="48" y="112"/>
                  </a:cubicBezTo>
                  <a:close/>
                  <a:moveTo>
                    <a:pt x="64" y="113"/>
                  </a:moveTo>
                  <a:cubicBezTo>
                    <a:pt x="70" y="109"/>
                    <a:pt x="75" y="103"/>
                    <a:pt x="81" y="98"/>
                  </a:cubicBezTo>
                  <a:cubicBezTo>
                    <a:pt x="88" y="92"/>
                    <a:pt x="94" y="85"/>
                    <a:pt x="101" y="80"/>
                  </a:cubicBezTo>
                  <a:cubicBezTo>
                    <a:pt x="102" y="78"/>
                    <a:pt x="103" y="77"/>
                    <a:pt x="105" y="76"/>
                  </a:cubicBezTo>
                  <a:cubicBezTo>
                    <a:pt x="105" y="75"/>
                    <a:pt x="106" y="74"/>
                    <a:pt x="107" y="74"/>
                  </a:cubicBezTo>
                  <a:cubicBezTo>
                    <a:pt x="106" y="75"/>
                    <a:pt x="106" y="76"/>
                    <a:pt x="105" y="77"/>
                  </a:cubicBezTo>
                  <a:cubicBezTo>
                    <a:pt x="102" y="80"/>
                    <a:pt x="99" y="83"/>
                    <a:pt x="96" y="86"/>
                  </a:cubicBezTo>
                  <a:cubicBezTo>
                    <a:pt x="91" y="91"/>
                    <a:pt x="87" y="97"/>
                    <a:pt x="82" y="102"/>
                  </a:cubicBezTo>
                  <a:cubicBezTo>
                    <a:pt x="78" y="106"/>
                    <a:pt x="75" y="110"/>
                    <a:pt x="72" y="113"/>
                  </a:cubicBezTo>
                  <a:cubicBezTo>
                    <a:pt x="69" y="113"/>
                    <a:pt x="67" y="113"/>
                    <a:pt x="64" y="113"/>
                  </a:cubicBezTo>
                  <a:close/>
                  <a:moveTo>
                    <a:pt x="105" y="82"/>
                  </a:moveTo>
                  <a:cubicBezTo>
                    <a:pt x="106" y="81"/>
                    <a:pt x="107" y="80"/>
                    <a:pt x="109" y="79"/>
                  </a:cubicBezTo>
                  <a:cubicBezTo>
                    <a:pt x="112" y="77"/>
                    <a:pt x="108" y="81"/>
                    <a:pt x="107" y="81"/>
                  </a:cubicBezTo>
                  <a:cubicBezTo>
                    <a:pt x="104" y="85"/>
                    <a:pt x="100" y="89"/>
                    <a:pt x="97" y="93"/>
                  </a:cubicBezTo>
                  <a:cubicBezTo>
                    <a:pt x="94" y="96"/>
                    <a:pt x="92" y="98"/>
                    <a:pt x="90" y="102"/>
                  </a:cubicBezTo>
                  <a:cubicBezTo>
                    <a:pt x="86" y="106"/>
                    <a:pt x="83" y="109"/>
                    <a:pt x="79" y="113"/>
                  </a:cubicBezTo>
                  <a:cubicBezTo>
                    <a:pt x="79" y="113"/>
                    <a:pt x="79" y="114"/>
                    <a:pt x="80" y="113"/>
                  </a:cubicBezTo>
                  <a:cubicBezTo>
                    <a:pt x="90" y="106"/>
                    <a:pt x="98" y="95"/>
                    <a:pt x="107" y="86"/>
                  </a:cubicBezTo>
                  <a:cubicBezTo>
                    <a:pt x="109" y="84"/>
                    <a:pt x="112" y="82"/>
                    <a:pt x="114" y="79"/>
                  </a:cubicBezTo>
                  <a:cubicBezTo>
                    <a:pt x="111" y="82"/>
                    <a:pt x="109" y="85"/>
                    <a:pt x="107" y="88"/>
                  </a:cubicBezTo>
                  <a:cubicBezTo>
                    <a:pt x="102" y="94"/>
                    <a:pt x="97" y="100"/>
                    <a:pt x="92" y="106"/>
                  </a:cubicBezTo>
                  <a:cubicBezTo>
                    <a:pt x="91" y="108"/>
                    <a:pt x="90" y="109"/>
                    <a:pt x="88" y="111"/>
                  </a:cubicBezTo>
                  <a:cubicBezTo>
                    <a:pt x="88" y="111"/>
                    <a:pt x="88" y="112"/>
                    <a:pt x="87" y="112"/>
                  </a:cubicBezTo>
                  <a:cubicBezTo>
                    <a:pt x="86" y="113"/>
                    <a:pt x="86" y="113"/>
                    <a:pt x="86" y="113"/>
                  </a:cubicBezTo>
                  <a:cubicBezTo>
                    <a:pt x="86" y="114"/>
                    <a:pt x="85" y="114"/>
                    <a:pt x="85" y="114"/>
                  </a:cubicBezTo>
                  <a:cubicBezTo>
                    <a:pt x="81" y="114"/>
                    <a:pt x="77" y="114"/>
                    <a:pt x="73" y="114"/>
                  </a:cubicBezTo>
                  <a:cubicBezTo>
                    <a:pt x="77" y="109"/>
                    <a:pt x="82" y="104"/>
                    <a:pt x="86" y="99"/>
                  </a:cubicBezTo>
                  <a:cubicBezTo>
                    <a:pt x="92" y="93"/>
                    <a:pt x="98" y="88"/>
                    <a:pt x="105" y="82"/>
                  </a:cubicBezTo>
                  <a:close/>
                  <a:moveTo>
                    <a:pt x="90" y="115"/>
                  </a:moveTo>
                  <a:cubicBezTo>
                    <a:pt x="89" y="115"/>
                    <a:pt x="87" y="115"/>
                    <a:pt x="86" y="114"/>
                  </a:cubicBezTo>
                  <a:cubicBezTo>
                    <a:pt x="86" y="114"/>
                    <a:pt x="86" y="114"/>
                    <a:pt x="87" y="114"/>
                  </a:cubicBezTo>
                  <a:cubicBezTo>
                    <a:pt x="87" y="114"/>
                    <a:pt x="87" y="114"/>
                    <a:pt x="87" y="114"/>
                  </a:cubicBezTo>
                  <a:cubicBezTo>
                    <a:pt x="89" y="111"/>
                    <a:pt x="92" y="108"/>
                    <a:pt x="95" y="106"/>
                  </a:cubicBezTo>
                  <a:cubicBezTo>
                    <a:pt x="100" y="100"/>
                    <a:pt x="106" y="96"/>
                    <a:pt x="111" y="90"/>
                  </a:cubicBezTo>
                  <a:cubicBezTo>
                    <a:pt x="112" y="89"/>
                    <a:pt x="113" y="88"/>
                    <a:pt x="114" y="87"/>
                  </a:cubicBezTo>
                  <a:cubicBezTo>
                    <a:pt x="115" y="86"/>
                    <a:pt x="118" y="83"/>
                    <a:pt x="115" y="86"/>
                  </a:cubicBezTo>
                  <a:cubicBezTo>
                    <a:pt x="113" y="90"/>
                    <a:pt x="111" y="93"/>
                    <a:pt x="108" y="96"/>
                  </a:cubicBezTo>
                  <a:cubicBezTo>
                    <a:pt x="103" y="102"/>
                    <a:pt x="98" y="107"/>
                    <a:pt x="93" y="113"/>
                  </a:cubicBezTo>
                  <a:cubicBezTo>
                    <a:pt x="93" y="113"/>
                    <a:pt x="93" y="114"/>
                    <a:pt x="93" y="113"/>
                  </a:cubicBezTo>
                  <a:cubicBezTo>
                    <a:pt x="102" y="107"/>
                    <a:pt x="108" y="99"/>
                    <a:pt x="116" y="92"/>
                  </a:cubicBezTo>
                  <a:cubicBezTo>
                    <a:pt x="117" y="91"/>
                    <a:pt x="119" y="90"/>
                    <a:pt x="119" y="89"/>
                  </a:cubicBezTo>
                  <a:cubicBezTo>
                    <a:pt x="118" y="92"/>
                    <a:pt x="115" y="94"/>
                    <a:pt x="113" y="97"/>
                  </a:cubicBezTo>
                  <a:cubicBezTo>
                    <a:pt x="110" y="101"/>
                    <a:pt x="106" y="105"/>
                    <a:pt x="103" y="110"/>
                  </a:cubicBezTo>
                  <a:cubicBezTo>
                    <a:pt x="102" y="110"/>
                    <a:pt x="102" y="111"/>
                    <a:pt x="101" y="111"/>
                  </a:cubicBezTo>
                  <a:cubicBezTo>
                    <a:pt x="100" y="112"/>
                    <a:pt x="99" y="114"/>
                    <a:pt x="97" y="115"/>
                  </a:cubicBezTo>
                  <a:cubicBezTo>
                    <a:pt x="97" y="115"/>
                    <a:pt x="97" y="115"/>
                    <a:pt x="97" y="115"/>
                  </a:cubicBezTo>
                  <a:cubicBezTo>
                    <a:pt x="94" y="115"/>
                    <a:pt x="92" y="115"/>
                    <a:pt x="90" y="115"/>
                  </a:cubicBezTo>
                  <a:close/>
                  <a:moveTo>
                    <a:pt x="121" y="98"/>
                  </a:moveTo>
                  <a:cubicBezTo>
                    <a:pt x="121" y="99"/>
                    <a:pt x="121" y="100"/>
                    <a:pt x="120" y="101"/>
                  </a:cubicBezTo>
                  <a:cubicBezTo>
                    <a:pt x="116" y="105"/>
                    <a:pt x="112" y="109"/>
                    <a:pt x="108" y="114"/>
                  </a:cubicBezTo>
                  <a:cubicBezTo>
                    <a:pt x="108" y="114"/>
                    <a:pt x="108" y="114"/>
                    <a:pt x="108" y="114"/>
                  </a:cubicBezTo>
                  <a:cubicBezTo>
                    <a:pt x="107" y="114"/>
                    <a:pt x="106" y="114"/>
                    <a:pt x="105" y="114"/>
                  </a:cubicBezTo>
                  <a:cubicBezTo>
                    <a:pt x="110" y="110"/>
                    <a:pt x="115" y="105"/>
                    <a:pt x="119" y="100"/>
                  </a:cubicBezTo>
                  <a:cubicBezTo>
                    <a:pt x="120" y="100"/>
                    <a:pt x="123" y="96"/>
                    <a:pt x="121" y="98"/>
                  </a:cubicBezTo>
                  <a:close/>
                  <a:moveTo>
                    <a:pt x="118" y="104"/>
                  </a:moveTo>
                  <a:cubicBezTo>
                    <a:pt x="116" y="107"/>
                    <a:pt x="113" y="109"/>
                    <a:pt x="111" y="111"/>
                  </a:cubicBezTo>
                  <a:cubicBezTo>
                    <a:pt x="106" y="116"/>
                    <a:pt x="113" y="109"/>
                    <a:pt x="114" y="108"/>
                  </a:cubicBezTo>
                  <a:cubicBezTo>
                    <a:pt x="115" y="107"/>
                    <a:pt x="117" y="105"/>
                    <a:pt x="118" y="104"/>
                  </a:cubicBezTo>
                  <a:close/>
                  <a:moveTo>
                    <a:pt x="104" y="114"/>
                  </a:moveTo>
                  <a:cubicBezTo>
                    <a:pt x="102" y="115"/>
                    <a:pt x="100" y="115"/>
                    <a:pt x="98" y="115"/>
                  </a:cubicBezTo>
                  <a:cubicBezTo>
                    <a:pt x="98" y="115"/>
                    <a:pt x="99" y="114"/>
                    <a:pt x="99" y="114"/>
                  </a:cubicBezTo>
                  <a:cubicBezTo>
                    <a:pt x="99" y="114"/>
                    <a:pt x="100" y="114"/>
                    <a:pt x="100" y="113"/>
                  </a:cubicBezTo>
                  <a:cubicBezTo>
                    <a:pt x="101" y="112"/>
                    <a:pt x="102" y="111"/>
                    <a:pt x="104" y="110"/>
                  </a:cubicBezTo>
                  <a:cubicBezTo>
                    <a:pt x="108" y="106"/>
                    <a:pt x="111" y="102"/>
                    <a:pt x="115" y="98"/>
                  </a:cubicBezTo>
                  <a:cubicBezTo>
                    <a:pt x="116" y="97"/>
                    <a:pt x="122" y="91"/>
                    <a:pt x="120" y="95"/>
                  </a:cubicBezTo>
                  <a:cubicBezTo>
                    <a:pt x="118" y="97"/>
                    <a:pt x="116" y="100"/>
                    <a:pt x="114" y="102"/>
                  </a:cubicBezTo>
                  <a:cubicBezTo>
                    <a:pt x="110" y="106"/>
                    <a:pt x="107" y="110"/>
                    <a:pt x="104" y="114"/>
                  </a:cubicBezTo>
                  <a:close/>
                  <a:moveTo>
                    <a:pt x="109" y="114"/>
                  </a:moveTo>
                  <a:cubicBezTo>
                    <a:pt x="114" y="111"/>
                    <a:pt x="118" y="106"/>
                    <a:pt x="121" y="101"/>
                  </a:cubicBezTo>
                  <a:cubicBezTo>
                    <a:pt x="121" y="101"/>
                    <a:pt x="121" y="101"/>
                    <a:pt x="122" y="100"/>
                  </a:cubicBezTo>
                  <a:cubicBezTo>
                    <a:pt x="122" y="100"/>
                    <a:pt x="123" y="99"/>
                    <a:pt x="123" y="99"/>
                  </a:cubicBezTo>
                  <a:cubicBezTo>
                    <a:pt x="123" y="99"/>
                    <a:pt x="122" y="100"/>
                    <a:pt x="122" y="100"/>
                  </a:cubicBezTo>
                  <a:cubicBezTo>
                    <a:pt x="121" y="102"/>
                    <a:pt x="120" y="103"/>
                    <a:pt x="119" y="105"/>
                  </a:cubicBezTo>
                  <a:cubicBezTo>
                    <a:pt x="117" y="108"/>
                    <a:pt x="114" y="111"/>
                    <a:pt x="111" y="113"/>
                  </a:cubicBezTo>
                  <a:cubicBezTo>
                    <a:pt x="111" y="113"/>
                    <a:pt x="110" y="114"/>
                    <a:pt x="109" y="114"/>
                  </a:cubicBezTo>
                  <a:close/>
                  <a:moveTo>
                    <a:pt x="116" y="112"/>
                  </a:moveTo>
                  <a:cubicBezTo>
                    <a:pt x="115" y="112"/>
                    <a:pt x="114" y="113"/>
                    <a:pt x="113" y="113"/>
                  </a:cubicBezTo>
                  <a:cubicBezTo>
                    <a:pt x="113" y="113"/>
                    <a:pt x="113" y="113"/>
                    <a:pt x="113" y="113"/>
                  </a:cubicBezTo>
                  <a:cubicBezTo>
                    <a:pt x="113" y="113"/>
                    <a:pt x="113" y="113"/>
                    <a:pt x="113" y="112"/>
                  </a:cubicBezTo>
                  <a:cubicBezTo>
                    <a:pt x="113" y="112"/>
                    <a:pt x="113" y="112"/>
                    <a:pt x="114" y="112"/>
                  </a:cubicBezTo>
                  <a:cubicBezTo>
                    <a:pt x="116" y="110"/>
                    <a:pt x="118" y="107"/>
                    <a:pt x="121" y="105"/>
                  </a:cubicBezTo>
                  <a:cubicBezTo>
                    <a:pt x="122" y="103"/>
                    <a:pt x="125" y="99"/>
                    <a:pt x="123" y="104"/>
                  </a:cubicBezTo>
                  <a:cubicBezTo>
                    <a:pt x="121" y="107"/>
                    <a:pt x="119" y="110"/>
                    <a:pt x="116" y="112"/>
                  </a:cubicBezTo>
                  <a:cubicBezTo>
                    <a:pt x="116" y="112"/>
                    <a:pt x="116" y="112"/>
                    <a:pt x="116" y="112"/>
                  </a:cubicBezTo>
                  <a:close/>
                  <a:moveTo>
                    <a:pt x="120" y="110"/>
                  </a:moveTo>
                  <a:cubicBezTo>
                    <a:pt x="122" y="107"/>
                    <a:pt x="124" y="104"/>
                    <a:pt x="125" y="101"/>
                  </a:cubicBezTo>
                  <a:cubicBezTo>
                    <a:pt x="125" y="101"/>
                    <a:pt x="124" y="100"/>
                    <a:pt x="124" y="101"/>
                  </a:cubicBezTo>
                  <a:cubicBezTo>
                    <a:pt x="123" y="102"/>
                    <a:pt x="122" y="103"/>
                    <a:pt x="120" y="104"/>
                  </a:cubicBezTo>
                  <a:cubicBezTo>
                    <a:pt x="122" y="102"/>
                    <a:pt x="123" y="100"/>
                    <a:pt x="124" y="98"/>
                  </a:cubicBezTo>
                  <a:cubicBezTo>
                    <a:pt x="124" y="98"/>
                    <a:pt x="124" y="97"/>
                    <a:pt x="124" y="97"/>
                  </a:cubicBezTo>
                  <a:cubicBezTo>
                    <a:pt x="123" y="98"/>
                    <a:pt x="123" y="98"/>
                    <a:pt x="122" y="99"/>
                  </a:cubicBezTo>
                  <a:cubicBezTo>
                    <a:pt x="122" y="98"/>
                    <a:pt x="123" y="97"/>
                    <a:pt x="123" y="96"/>
                  </a:cubicBezTo>
                  <a:cubicBezTo>
                    <a:pt x="123" y="96"/>
                    <a:pt x="123" y="96"/>
                    <a:pt x="123" y="96"/>
                  </a:cubicBezTo>
                  <a:cubicBezTo>
                    <a:pt x="119" y="99"/>
                    <a:pt x="116" y="103"/>
                    <a:pt x="113" y="106"/>
                  </a:cubicBezTo>
                  <a:cubicBezTo>
                    <a:pt x="111" y="108"/>
                    <a:pt x="109" y="110"/>
                    <a:pt x="108" y="111"/>
                  </a:cubicBezTo>
                  <a:cubicBezTo>
                    <a:pt x="107" y="111"/>
                    <a:pt x="107" y="112"/>
                    <a:pt x="106" y="113"/>
                  </a:cubicBezTo>
                  <a:cubicBezTo>
                    <a:pt x="109" y="109"/>
                    <a:pt x="111" y="105"/>
                    <a:pt x="114" y="102"/>
                  </a:cubicBezTo>
                  <a:cubicBezTo>
                    <a:pt x="117" y="99"/>
                    <a:pt x="120" y="96"/>
                    <a:pt x="122" y="93"/>
                  </a:cubicBezTo>
                  <a:cubicBezTo>
                    <a:pt x="122" y="92"/>
                    <a:pt x="121" y="92"/>
                    <a:pt x="121" y="92"/>
                  </a:cubicBezTo>
                  <a:cubicBezTo>
                    <a:pt x="116" y="96"/>
                    <a:pt x="112" y="100"/>
                    <a:pt x="107" y="105"/>
                  </a:cubicBezTo>
                  <a:cubicBezTo>
                    <a:pt x="108" y="104"/>
                    <a:pt x="108" y="104"/>
                    <a:pt x="108" y="104"/>
                  </a:cubicBezTo>
                  <a:cubicBezTo>
                    <a:pt x="112" y="98"/>
                    <a:pt x="117" y="94"/>
                    <a:pt x="121" y="88"/>
                  </a:cubicBezTo>
                  <a:cubicBezTo>
                    <a:pt x="121" y="87"/>
                    <a:pt x="120" y="87"/>
                    <a:pt x="120" y="87"/>
                  </a:cubicBezTo>
                  <a:cubicBezTo>
                    <a:pt x="116" y="91"/>
                    <a:pt x="112" y="95"/>
                    <a:pt x="108" y="99"/>
                  </a:cubicBezTo>
                  <a:cubicBezTo>
                    <a:pt x="104" y="103"/>
                    <a:pt x="99" y="107"/>
                    <a:pt x="95" y="112"/>
                  </a:cubicBezTo>
                  <a:cubicBezTo>
                    <a:pt x="103" y="103"/>
                    <a:pt x="111" y="94"/>
                    <a:pt x="118" y="84"/>
                  </a:cubicBezTo>
                  <a:cubicBezTo>
                    <a:pt x="118" y="83"/>
                    <a:pt x="118" y="83"/>
                    <a:pt x="117" y="83"/>
                  </a:cubicBezTo>
                  <a:cubicBezTo>
                    <a:pt x="112" y="87"/>
                    <a:pt x="108" y="93"/>
                    <a:pt x="102" y="97"/>
                  </a:cubicBezTo>
                  <a:cubicBezTo>
                    <a:pt x="100" y="100"/>
                    <a:pt x="97" y="102"/>
                    <a:pt x="94" y="105"/>
                  </a:cubicBezTo>
                  <a:cubicBezTo>
                    <a:pt x="101" y="96"/>
                    <a:pt x="108" y="87"/>
                    <a:pt x="115" y="79"/>
                  </a:cubicBezTo>
                  <a:cubicBezTo>
                    <a:pt x="115" y="79"/>
                    <a:pt x="115" y="79"/>
                    <a:pt x="115" y="79"/>
                  </a:cubicBezTo>
                  <a:cubicBezTo>
                    <a:pt x="120" y="84"/>
                    <a:pt x="124" y="91"/>
                    <a:pt x="125" y="98"/>
                  </a:cubicBezTo>
                  <a:cubicBezTo>
                    <a:pt x="125" y="103"/>
                    <a:pt x="123" y="107"/>
                    <a:pt x="120" y="110"/>
                  </a:cubicBezTo>
                  <a:close/>
                  <a:moveTo>
                    <a:pt x="115" y="78"/>
                  </a:moveTo>
                  <a:cubicBezTo>
                    <a:pt x="105" y="85"/>
                    <a:pt x="98" y="95"/>
                    <a:pt x="89" y="104"/>
                  </a:cubicBezTo>
                  <a:cubicBezTo>
                    <a:pt x="91" y="102"/>
                    <a:pt x="92" y="100"/>
                    <a:pt x="94" y="98"/>
                  </a:cubicBezTo>
                  <a:cubicBezTo>
                    <a:pt x="100" y="91"/>
                    <a:pt x="106" y="84"/>
                    <a:pt x="112" y="78"/>
                  </a:cubicBezTo>
                  <a:cubicBezTo>
                    <a:pt x="112" y="77"/>
                    <a:pt x="112" y="77"/>
                    <a:pt x="111" y="77"/>
                  </a:cubicBezTo>
                  <a:cubicBezTo>
                    <a:pt x="104" y="81"/>
                    <a:pt x="98" y="87"/>
                    <a:pt x="92" y="93"/>
                  </a:cubicBezTo>
                  <a:cubicBezTo>
                    <a:pt x="92" y="92"/>
                    <a:pt x="93" y="91"/>
                    <a:pt x="93" y="90"/>
                  </a:cubicBezTo>
                  <a:cubicBezTo>
                    <a:pt x="98" y="84"/>
                    <a:pt x="105" y="79"/>
                    <a:pt x="108" y="72"/>
                  </a:cubicBezTo>
                  <a:cubicBezTo>
                    <a:pt x="109" y="72"/>
                    <a:pt x="108" y="72"/>
                    <a:pt x="108" y="72"/>
                  </a:cubicBezTo>
                  <a:cubicBezTo>
                    <a:pt x="101" y="79"/>
                    <a:pt x="93" y="86"/>
                    <a:pt x="86" y="92"/>
                  </a:cubicBezTo>
                  <a:cubicBezTo>
                    <a:pt x="82" y="96"/>
                    <a:pt x="79" y="98"/>
                    <a:pt x="75" y="102"/>
                  </a:cubicBezTo>
                  <a:cubicBezTo>
                    <a:pt x="76" y="101"/>
                    <a:pt x="76" y="101"/>
                    <a:pt x="76" y="101"/>
                  </a:cubicBezTo>
                  <a:cubicBezTo>
                    <a:pt x="79" y="97"/>
                    <a:pt x="83" y="93"/>
                    <a:pt x="86" y="89"/>
                  </a:cubicBezTo>
                  <a:cubicBezTo>
                    <a:pt x="92" y="82"/>
                    <a:pt x="100" y="76"/>
                    <a:pt x="105" y="69"/>
                  </a:cubicBezTo>
                  <a:cubicBezTo>
                    <a:pt x="105" y="68"/>
                    <a:pt x="105" y="68"/>
                    <a:pt x="105" y="68"/>
                  </a:cubicBezTo>
                  <a:cubicBezTo>
                    <a:pt x="108" y="71"/>
                    <a:pt x="112" y="74"/>
                    <a:pt x="115" y="78"/>
                  </a:cubicBezTo>
                  <a:close/>
                  <a:moveTo>
                    <a:pt x="42" y="44"/>
                  </a:moveTo>
                  <a:cubicBezTo>
                    <a:pt x="50" y="31"/>
                    <a:pt x="46" y="17"/>
                    <a:pt x="39" y="5"/>
                  </a:cubicBezTo>
                  <a:cubicBezTo>
                    <a:pt x="50" y="3"/>
                    <a:pt x="62" y="5"/>
                    <a:pt x="73" y="4"/>
                  </a:cubicBezTo>
                  <a:cubicBezTo>
                    <a:pt x="68" y="14"/>
                    <a:pt x="65" y="24"/>
                    <a:pt x="71" y="35"/>
                  </a:cubicBezTo>
                  <a:cubicBezTo>
                    <a:pt x="77" y="47"/>
                    <a:pt x="91" y="56"/>
                    <a:pt x="101" y="64"/>
                  </a:cubicBezTo>
                  <a:cubicBezTo>
                    <a:pt x="101" y="65"/>
                    <a:pt x="102" y="65"/>
                    <a:pt x="102" y="65"/>
                  </a:cubicBezTo>
                  <a:cubicBezTo>
                    <a:pt x="101" y="66"/>
                    <a:pt x="100" y="66"/>
                    <a:pt x="99" y="67"/>
                  </a:cubicBezTo>
                  <a:cubicBezTo>
                    <a:pt x="95" y="70"/>
                    <a:pt x="89" y="66"/>
                    <a:pt x="86" y="65"/>
                  </a:cubicBezTo>
                  <a:cubicBezTo>
                    <a:pt x="77" y="63"/>
                    <a:pt x="73" y="71"/>
                    <a:pt x="67" y="75"/>
                  </a:cubicBezTo>
                  <a:cubicBezTo>
                    <a:pt x="57" y="80"/>
                    <a:pt x="52" y="68"/>
                    <a:pt x="46" y="64"/>
                  </a:cubicBezTo>
                  <a:cubicBezTo>
                    <a:pt x="40" y="59"/>
                    <a:pt x="34" y="61"/>
                    <a:pt x="28" y="63"/>
                  </a:cubicBezTo>
                  <a:cubicBezTo>
                    <a:pt x="33" y="57"/>
                    <a:pt x="38" y="50"/>
                    <a:pt x="42" y="44"/>
                  </a:cubicBezTo>
                  <a:close/>
                  <a:moveTo>
                    <a:pt x="17" y="79"/>
                  </a:moveTo>
                  <a:cubicBezTo>
                    <a:pt x="20" y="76"/>
                    <a:pt x="24" y="73"/>
                    <a:pt x="27" y="70"/>
                  </a:cubicBezTo>
                  <a:cubicBezTo>
                    <a:pt x="29" y="69"/>
                    <a:pt x="31" y="67"/>
                    <a:pt x="34" y="66"/>
                  </a:cubicBezTo>
                  <a:cubicBezTo>
                    <a:pt x="35" y="65"/>
                    <a:pt x="37" y="65"/>
                    <a:pt x="39" y="64"/>
                  </a:cubicBezTo>
                  <a:cubicBezTo>
                    <a:pt x="39" y="64"/>
                    <a:pt x="39" y="64"/>
                    <a:pt x="39" y="64"/>
                  </a:cubicBezTo>
                  <a:cubicBezTo>
                    <a:pt x="38" y="64"/>
                    <a:pt x="37" y="66"/>
                    <a:pt x="36" y="66"/>
                  </a:cubicBezTo>
                  <a:cubicBezTo>
                    <a:pt x="31" y="71"/>
                    <a:pt x="25" y="76"/>
                    <a:pt x="19" y="80"/>
                  </a:cubicBezTo>
                  <a:cubicBezTo>
                    <a:pt x="16" y="82"/>
                    <a:pt x="13" y="85"/>
                    <a:pt x="11" y="88"/>
                  </a:cubicBezTo>
                  <a:cubicBezTo>
                    <a:pt x="13" y="84"/>
                    <a:pt x="15" y="81"/>
                    <a:pt x="17" y="79"/>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251"/>
            <p:cNvSpPr>
              <a:spLocks noEditPoints="1"/>
            </p:cNvSpPr>
            <p:nvPr/>
          </p:nvSpPr>
          <p:spPr bwMode="auto">
            <a:xfrm>
              <a:off x="793996" y="764609"/>
              <a:ext cx="661988" cy="763588"/>
            </a:xfrm>
            <a:custGeom>
              <a:avLst/>
              <a:gdLst>
                <a:gd name="T0" fmla="*/ 132 w 156"/>
                <a:gd name="T1" fmla="*/ 160 h 180"/>
                <a:gd name="T2" fmla="*/ 90 w 156"/>
                <a:gd name="T3" fmla="*/ 0 h 180"/>
                <a:gd name="T4" fmla="*/ 0 w 156"/>
                <a:gd name="T5" fmla="*/ 105 h 180"/>
                <a:gd name="T6" fmla="*/ 85 w 156"/>
                <a:gd name="T7" fmla="*/ 138 h 180"/>
                <a:gd name="T8" fmla="*/ 66 w 156"/>
                <a:gd name="T9" fmla="*/ 161 h 180"/>
                <a:gd name="T10" fmla="*/ 64 w 156"/>
                <a:gd name="T11" fmla="*/ 133 h 180"/>
                <a:gd name="T12" fmla="*/ 35 w 156"/>
                <a:gd name="T13" fmla="*/ 166 h 180"/>
                <a:gd name="T14" fmla="*/ 52 w 156"/>
                <a:gd name="T15" fmla="*/ 160 h 180"/>
                <a:gd name="T16" fmla="*/ 26 w 156"/>
                <a:gd name="T17" fmla="*/ 160 h 180"/>
                <a:gd name="T18" fmla="*/ 59 w 156"/>
                <a:gd name="T19" fmla="*/ 134 h 180"/>
                <a:gd name="T20" fmla="*/ 101 w 156"/>
                <a:gd name="T21" fmla="*/ 133 h 180"/>
                <a:gd name="T22" fmla="*/ 71 w 156"/>
                <a:gd name="T23" fmla="*/ 143 h 180"/>
                <a:gd name="T24" fmla="*/ 41 w 156"/>
                <a:gd name="T25" fmla="*/ 159 h 180"/>
                <a:gd name="T26" fmla="*/ 116 w 156"/>
                <a:gd name="T27" fmla="*/ 113 h 180"/>
                <a:gd name="T28" fmla="*/ 96 w 156"/>
                <a:gd name="T29" fmla="*/ 104 h 180"/>
                <a:gd name="T30" fmla="*/ 29 w 156"/>
                <a:gd name="T31" fmla="*/ 156 h 180"/>
                <a:gd name="T32" fmla="*/ 24 w 156"/>
                <a:gd name="T33" fmla="*/ 149 h 180"/>
                <a:gd name="T34" fmla="*/ 73 w 156"/>
                <a:gd name="T35" fmla="*/ 107 h 180"/>
                <a:gd name="T36" fmla="*/ 51 w 156"/>
                <a:gd name="T37" fmla="*/ 117 h 180"/>
                <a:gd name="T38" fmla="*/ 18 w 156"/>
                <a:gd name="T39" fmla="*/ 152 h 180"/>
                <a:gd name="T40" fmla="*/ 42 w 156"/>
                <a:gd name="T41" fmla="*/ 115 h 180"/>
                <a:gd name="T42" fmla="*/ 31 w 156"/>
                <a:gd name="T43" fmla="*/ 106 h 180"/>
                <a:gd name="T44" fmla="*/ 25 w 156"/>
                <a:gd name="T45" fmla="*/ 121 h 180"/>
                <a:gd name="T46" fmla="*/ 13 w 156"/>
                <a:gd name="T47" fmla="*/ 112 h 180"/>
                <a:gd name="T48" fmla="*/ 13 w 156"/>
                <a:gd name="T49" fmla="*/ 112 h 180"/>
                <a:gd name="T50" fmla="*/ 49 w 156"/>
                <a:gd name="T51" fmla="*/ 109 h 180"/>
                <a:gd name="T52" fmla="*/ 48 w 156"/>
                <a:gd name="T53" fmla="*/ 108 h 180"/>
                <a:gd name="T54" fmla="*/ 48 w 156"/>
                <a:gd name="T55" fmla="*/ 108 h 180"/>
                <a:gd name="T56" fmla="*/ 24 w 156"/>
                <a:gd name="T57" fmla="*/ 116 h 180"/>
                <a:gd name="T58" fmla="*/ 15 w 156"/>
                <a:gd name="T59" fmla="*/ 114 h 180"/>
                <a:gd name="T60" fmla="*/ 28 w 156"/>
                <a:gd name="T61" fmla="*/ 116 h 180"/>
                <a:gd name="T62" fmla="*/ 9 w 156"/>
                <a:gd name="T63" fmla="*/ 115 h 180"/>
                <a:gd name="T64" fmla="*/ 13 w 156"/>
                <a:gd name="T65" fmla="*/ 107 h 180"/>
                <a:gd name="T66" fmla="*/ 6 w 156"/>
                <a:gd name="T67" fmla="*/ 110 h 180"/>
                <a:gd name="T68" fmla="*/ 72 w 156"/>
                <a:gd name="T69" fmla="*/ 113 h 180"/>
                <a:gd name="T70" fmla="*/ 54 w 156"/>
                <a:gd name="T71" fmla="*/ 173 h 180"/>
                <a:gd name="T72" fmla="*/ 114 w 156"/>
                <a:gd name="T73" fmla="*/ 124 h 180"/>
                <a:gd name="T74" fmla="*/ 64 w 156"/>
                <a:gd name="T75" fmla="*/ 174 h 180"/>
                <a:gd name="T76" fmla="*/ 74 w 156"/>
                <a:gd name="T77" fmla="*/ 175 h 180"/>
                <a:gd name="T78" fmla="*/ 88 w 156"/>
                <a:gd name="T79" fmla="*/ 173 h 180"/>
                <a:gd name="T80" fmla="*/ 100 w 156"/>
                <a:gd name="T81" fmla="*/ 167 h 180"/>
                <a:gd name="T82" fmla="*/ 131 w 156"/>
                <a:gd name="T83" fmla="*/ 146 h 180"/>
                <a:gd name="T84" fmla="*/ 118 w 156"/>
                <a:gd name="T85" fmla="*/ 163 h 180"/>
                <a:gd name="T86" fmla="*/ 124 w 156"/>
                <a:gd name="T87" fmla="*/ 150 h 180"/>
                <a:gd name="T88" fmla="*/ 144 w 156"/>
                <a:gd name="T89" fmla="*/ 123 h 180"/>
                <a:gd name="T90" fmla="*/ 143 w 156"/>
                <a:gd name="T91" fmla="*/ 118 h 180"/>
                <a:gd name="T92" fmla="*/ 82 w 156"/>
                <a:gd name="T93" fmla="*/ 168 h 180"/>
                <a:gd name="T94" fmla="*/ 82 w 156"/>
                <a:gd name="T95" fmla="*/ 158 h 180"/>
                <a:gd name="T96" fmla="*/ 132 w 156"/>
                <a:gd name="T97" fmla="*/ 112 h 180"/>
                <a:gd name="T98" fmla="*/ 63 w 156"/>
                <a:gd name="T99" fmla="*/ 50 h 180"/>
                <a:gd name="T100" fmla="*/ 90 w 156"/>
                <a:gd name="T101" fmla="*/ 48 h 180"/>
                <a:gd name="T102" fmla="*/ 111 w 156"/>
                <a:gd name="T103" fmla="*/ 103 h 180"/>
                <a:gd name="T104" fmla="*/ 63 w 156"/>
                <a:gd name="T105" fmla="*/ 5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6" h="180">
                  <a:moveTo>
                    <a:pt x="0" y="107"/>
                  </a:moveTo>
                  <a:cubicBezTo>
                    <a:pt x="0" y="109"/>
                    <a:pt x="0" y="110"/>
                    <a:pt x="0" y="111"/>
                  </a:cubicBezTo>
                  <a:cubicBezTo>
                    <a:pt x="0" y="130"/>
                    <a:pt x="6" y="148"/>
                    <a:pt x="19" y="161"/>
                  </a:cubicBezTo>
                  <a:cubicBezTo>
                    <a:pt x="33" y="177"/>
                    <a:pt x="58" y="180"/>
                    <a:pt x="78" y="180"/>
                  </a:cubicBezTo>
                  <a:cubicBezTo>
                    <a:pt x="98" y="180"/>
                    <a:pt x="117" y="172"/>
                    <a:pt x="132" y="160"/>
                  </a:cubicBezTo>
                  <a:cubicBezTo>
                    <a:pt x="144" y="149"/>
                    <a:pt x="149" y="133"/>
                    <a:pt x="151" y="118"/>
                  </a:cubicBezTo>
                  <a:cubicBezTo>
                    <a:pt x="156" y="82"/>
                    <a:pt x="133" y="45"/>
                    <a:pt x="95" y="45"/>
                  </a:cubicBezTo>
                  <a:cubicBezTo>
                    <a:pt x="96" y="31"/>
                    <a:pt x="97" y="17"/>
                    <a:pt x="94" y="4"/>
                  </a:cubicBezTo>
                  <a:cubicBezTo>
                    <a:pt x="94" y="3"/>
                    <a:pt x="93" y="2"/>
                    <a:pt x="93" y="2"/>
                  </a:cubicBezTo>
                  <a:cubicBezTo>
                    <a:pt x="92" y="1"/>
                    <a:pt x="91" y="0"/>
                    <a:pt x="90" y="0"/>
                  </a:cubicBezTo>
                  <a:cubicBezTo>
                    <a:pt x="82" y="1"/>
                    <a:pt x="74" y="3"/>
                    <a:pt x="66" y="1"/>
                  </a:cubicBezTo>
                  <a:cubicBezTo>
                    <a:pt x="64" y="0"/>
                    <a:pt x="63" y="1"/>
                    <a:pt x="63" y="2"/>
                  </a:cubicBezTo>
                  <a:cubicBezTo>
                    <a:pt x="62" y="2"/>
                    <a:pt x="61" y="3"/>
                    <a:pt x="61" y="4"/>
                  </a:cubicBezTo>
                  <a:cubicBezTo>
                    <a:pt x="60" y="18"/>
                    <a:pt x="64" y="31"/>
                    <a:pt x="61" y="45"/>
                  </a:cubicBezTo>
                  <a:cubicBezTo>
                    <a:pt x="30" y="43"/>
                    <a:pt x="3" y="75"/>
                    <a:pt x="0" y="105"/>
                  </a:cubicBezTo>
                  <a:cubicBezTo>
                    <a:pt x="0" y="106"/>
                    <a:pt x="0" y="107"/>
                    <a:pt x="0" y="107"/>
                  </a:cubicBezTo>
                  <a:close/>
                  <a:moveTo>
                    <a:pt x="53" y="172"/>
                  </a:moveTo>
                  <a:cubicBezTo>
                    <a:pt x="52" y="172"/>
                    <a:pt x="52" y="172"/>
                    <a:pt x="52" y="172"/>
                  </a:cubicBezTo>
                  <a:cubicBezTo>
                    <a:pt x="49" y="172"/>
                    <a:pt x="46" y="171"/>
                    <a:pt x="42" y="169"/>
                  </a:cubicBezTo>
                  <a:cubicBezTo>
                    <a:pt x="56" y="158"/>
                    <a:pt x="71" y="148"/>
                    <a:pt x="85" y="138"/>
                  </a:cubicBezTo>
                  <a:cubicBezTo>
                    <a:pt x="91" y="134"/>
                    <a:pt x="96" y="130"/>
                    <a:pt x="101" y="126"/>
                  </a:cubicBezTo>
                  <a:cubicBezTo>
                    <a:pt x="105" y="123"/>
                    <a:pt x="109" y="120"/>
                    <a:pt x="113" y="117"/>
                  </a:cubicBezTo>
                  <a:cubicBezTo>
                    <a:pt x="117" y="114"/>
                    <a:pt x="120" y="111"/>
                    <a:pt x="115" y="117"/>
                  </a:cubicBezTo>
                  <a:cubicBezTo>
                    <a:pt x="106" y="127"/>
                    <a:pt x="94" y="135"/>
                    <a:pt x="83" y="144"/>
                  </a:cubicBezTo>
                  <a:cubicBezTo>
                    <a:pt x="77" y="149"/>
                    <a:pt x="72" y="155"/>
                    <a:pt x="66" y="161"/>
                  </a:cubicBezTo>
                  <a:cubicBezTo>
                    <a:pt x="63" y="164"/>
                    <a:pt x="60" y="166"/>
                    <a:pt x="57" y="168"/>
                  </a:cubicBezTo>
                  <a:cubicBezTo>
                    <a:pt x="56" y="170"/>
                    <a:pt x="54" y="171"/>
                    <a:pt x="53" y="172"/>
                  </a:cubicBezTo>
                  <a:close/>
                  <a:moveTo>
                    <a:pt x="31" y="164"/>
                  </a:moveTo>
                  <a:cubicBezTo>
                    <a:pt x="31" y="164"/>
                    <a:pt x="31" y="164"/>
                    <a:pt x="31" y="164"/>
                  </a:cubicBezTo>
                  <a:cubicBezTo>
                    <a:pt x="41" y="153"/>
                    <a:pt x="52" y="143"/>
                    <a:pt x="64" y="133"/>
                  </a:cubicBezTo>
                  <a:cubicBezTo>
                    <a:pt x="70" y="127"/>
                    <a:pt x="77" y="122"/>
                    <a:pt x="83" y="117"/>
                  </a:cubicBezTo>
                  <a:cubicBezTo>
                    <a:pt x="88" y="114"/>
                    <a:pt x="96" y="109"/>
                    <a:pt x="99" y="106"/>
                  </a:cubicBezTo>
                  <a:cubicBezTo>
                    <a:pt x="87" y="117"/>
                    <a:pt x="74" y="128"/>
                    <a:pt x="62" y="139"/>
                  </a:cubicBezTo>
                  <a:cubicBezTo>
                    <a:pt x="52" y="147"/>
                    <a:pt x="42" y="154"/>
                    <a:pt x="34" y="165"/>
                  </a:cubicBezTo>
                  <a:cubicBezTo>
                    <a:pt x="34" y="165"/>
                    <a:pt x="35" y="166"/>
                    <a:pt x="35" y="166"/>
                  </a:cubicBezTo>
                  <a:cubicBezTo>
                    <a:pt x="47" y="158"/>
                    <a:pt x="58" y="149"/>
                    <a:pt x="69" y="140"/>
                  </a:cubicBezTo>
                  <a:cubicBezTo>
                    <a:pt x="82" y="131"/>
                    <a:pt x="94" y="119"/>
                    <a:pt x="107" y="112"/>
                  </a:cubicBezTo>
                  <a:cubicBezTo>
                    <a:pt x="102" y="115"/>
                    <a:pt x="96" y="120"/>
                    <a:pt x="91" y="125"/>
                  </a:cubicBezTo>
                  <a:cubicBezTo>
                    <a:pt x="84" y="130"/>
                    <a:pt x="77" y="136"/>
                    <a:pt x="70" y="142"/>
                  </a:cubicBezTo>
                  <a:cubicBezTo>
                    <a:pt x="64" y="148"/>
                    <a:pt x="59" y="155"/>
                    <a:pt x="52" y="160"/>
                  </a:cubicBezTo>
                  <a:cubicBezTo>
                    <a:pt x="48" y="163"/>
                    <a:pt x="44" y="165"/>
                    <a:pt x="41" y="169"/>
                  </a:cubicBezTo>
                  <a:cubicBezTo>
                    <a:pt x="37" y="167"/>
                    <a:pt x="34" y="166"/>
                    <a:pt x="31" y="164"/>
                  </a:cubicBezTo>
                  <a:close/>
                  <a:moveTo>
                    <a:pt x="30" y="163"/>
                  </a:moveTo>
                  <a:cubicBezTo>
                    <a:pt x="30" y="163"/>
                    <a:pt x="30" y="163"/>
                    <a:pt x="30" y="163"/>
                  </a:cubicBezTo>
                  <a:cubicBezTo>
                    <a:pt x="28" y="162"/>
                    <a:pt x="27" y="161"/>
                    <a:pt x="26" y="160"/>
                  </a:cubicBezTo>
                  <a:cubicBezTo>
                    <a:pt x="37" y="151"/>
                    <a:pt x="48" y="141"/>
                    <a:pt x="60" y="131"/>
                  </a:cubicBezTo>
                  <a:cubicBezTo>
                    <a:pt x="66" y="126"/>
                    <a:pt x="73" y="120"/>
                    <a:pt x="79" y="115"/>
                  </a:cubicBezTo>
                  <a:cubicBezTo>
                    <a:pt x="83" y="113"/>
                    <a:pt x="87" y="110"/>
                    <a:pt x="90" y="108"/>
                  </a:cubicBezTo>
                  <a:cubicBezTo>
                    <a:pt x="98" y="103"/>
                    <a:pt x="89" y="109"/>
                    <a:pt x="87" y="110"/>
                  </a:cubicBezTo>
                  <a:cubicBezTo>
                    <a:pt x="77" y="118"/>
                    <a:pt x="68" y="126"/>
                    <a:pt x="59" y="134"/>
                  </a:cubicBezTo>
                  <a:cubicBezTo>
                    <a:pt x="49" y="144"/>
                    <a:pt x="38" y="152"/>
                    <a:pt x="30" y="163"/>
                  </a:cubicBezTo>
                  <a:close/>
                  <a:moveTo>
                    <a:pt x="88" y="141"/>
                  </a:moveTo>
                  <a:cubicBezTo>
                    <a:pt x="99" y="133"/>
                    <a:pt x="111" y="125"/>
                    <a:pt x="119" y="114"/>
                  </a:cubicBezTo>
                  <a:cubicBezTo>
                    <a:pt x="120" y="114"/>
                    <a:pt x="121" y="114"/>
                    <a:pt x="123" y="114"/>
                  </a:cubicBezTo>
                  <a:cubicBezTo>
                    <a:pt x="115" y="120"/>
                    <a:pt x="108" y="127"/>
                    <a:pt x="101" y="133"/>
                  </a:cubicBezTo>
                  <a:cubicBezTo>
                    <a:pt x="91" y="141"/>
                    <a:pt x="81" y="150"/>
                    <a:pt x="70" y="159"/>
                  </a:cubicBezTo>
                  <a:cubicBezTo>
                    <a:pt x="76" y="153"/>
                    <a:pt x="82" y="147"/>
                    <a:pt x="88" y="141"/>
                  </a:cubicBezTo>
                  <a:close/>
                  <a:moveTo>
                    <a:pt x="85" y="137"/>
                  </a:moveTo>
                  <a:cubicBezTo>
                    <a:pt x="77" y="142"/>
                    <a:pt x="68" y="148"/>
                    <a:pt x="61" y="154"/>
                  </a:cubicBezTo>
                  <a:cubicBezTo>
                    <a:pt x="64" y="150"/>
                    <a:pt x="68" y="147"/>
                    <a:pt x="71" y="143"/>
                  </a:cubicBezTo>
                  <a:cubicBezTo>
                    <a:pt x="83" y="131"/>
                    <a:pt x="98" y="121"/>
                    <a:pt x="110" y="111"/>
                  </a:cubicBezTo>
                  <a:cubicBezTo>
                    <a:pt x="111" y="110"/>
                    <a:pt x="110" y="109"/>
                    <a:pt x="109" y="109"/>
                  </a:cubicBezTo>
                  <a:cubicBezTo>
                    <a:pt x="98" y="115"/>
                    <a:pt x="88" y="124"/>
                    <a:pt x="79" y="131"/>
                  </a:cubicBezTo>
                  <a:cubicBezTo>
                    <a:pt x="66" y="141"/>
                    <a:pt x="53" y="151"/>
                    <a:pt x="40" y="161"/>
                  </a:cubicBezTo>
                  <a:cubicBezTo>
                    <a:pt x="34" y="165"/>
                    <a:pt x="40" y="160"/>
                    <a:pt x="41" y="159"/>
                  </a:cubicBezTo>
                  <a:cubicBezTo>
                    <a:pt x="43" y="156"/>
                    <a:pt x="46" y="153"/>
                    <a:pt x="49" y="151"/>
                  </a:cubicBezTo>
                  <a:cubicBezTo>
                    <a:pt x="54" y="146"/>
                    <a:pt x="60" y="142"/>
                    <a:pt x="65" y="138"/>
                  </a:cubicBezTo>
                  <a:cubicBezTo>
                    <a:pt x="77" y="127"/>
                    <a:pt x="90" y="116"/>
                    <a:pt x="102" y="105"/>
                  </a:cubicBezTo>
                  <a:cubicBezTo>
                    <a:pt x="102" y="105"/>
                    <a:pt x="102" y="105"/>
                    <a:pt x="102" y="105"/>
                  </a:cubicBezTo>
                  <a:cubicBezTo>
                    <a:pt x="107" y="107"/>
                    <a:pt x="112" y="110"/>
                    <a:pt x="116" y="113"/>
                  </a:cubicBezTo>
                  <a:cubicBezTo>
                    <a:pt x="105" y="120"/>
                    <a:pt x="96" y="129"/>
                    <a:pt x="85" y="137"/>
                  </a:cubicBezTo>
                  <a:close/>
                  <a:moveTo>
                    <a:pt x="74" y="123"/>
                  </a:moveTo>
                  <a:cubicBezTo>
                    <a:pt x="76" y="120"/>
                    <a:pt x="78" y="118"/>
                    <a:pt x="81" y="116"/>
                  </a:cubicBezTo>
                  <a:cubicBezTo>
                    <a:pt x="86" y="112"/>
                    <a:pt x="92" y="109"/>
                    <a:pt x="96" y="104"/>
                  </a:cubicBezTo>
                  <a:cubicBezTo>
                    <a:pt x="96" y="104"/>
                    <a:pt x="96" y="104"/>
                    <a:pt x="96" y="104"/>
                  </a:cubicBezTo>
                  <a:cubicBezTo>
                    <a:pt x="97" y="104"/>
                    <a:pt x="97" y="104"/>
                    <a:pt x="98" y="104"/>
                  </a:cubicBezTo>
                  <a:cubicBezTo>
                    <a:pt x="99" y="104"/>
                    <a:pt x="100" y="104"/>
                    <a:pt x="101" y="104"/>
                  </a:cubicBezTo>
                  <a:cubicBezTo>
                    <a:pt x="91" y="110"/>
                    <a:pt x="82" y="116"/>
                    <a:pt x="74" y="123"/>
                  </a:cubicBezTo>
                  <a:close/>
                  <a:moveTo>
                    <a:pt x="32" y="154"/>
                  </a:moveTo>
                  <a:cubicBezTo>
                    <a:pt x="31" y="154"/>
                    <a:pt x="30" y="155"/>
                    <a:pt x="29" y="156"/>
                  </a:cubicBezTo>
                  <a:cubicBezTo>
                    <a:pt x="31" y="155"/>
                    <a:pt x="32" y="153"/>
                    <a:pt x="34" y="151"/>
                  </a:cubicBezTo>
                  <a:cubicBezTo>
                    <a:pt x="39" y="146"/>
                    <a:pt x="44" y="141"/>
                    <a:pt x="49" y="135"/>
                  </a:cubicBezTo>
                  <a:cubicBezTo>
                    <a:pt x="60" y="125"/>
                    <a:pt x="72" y="116"/>
                    <a:pt x="83" y="106"/>
                  </a:cubicBezTo>
                  <a:cubicBezTo>
                    <a:pt x="84" y="106"/>
                    <a:pt x="83" y="105"/>
                    <a:pt x="82" y="105"/>
                  </a:cubicBezTo>
                  <a:cubicBezTo>
                    <a:pt x="59" y="113"/>
                    <a:pt x="43" y="135"/>
                    <a:pt x="24" y="149"/>
                  </a:cubicBezTo>
                  <a:cubicBezTo>
                    <a:pt x="23" y="150"/>
                    <a:pt x="20" y="152"/>
                    <a:pt x="19" y="153"/>
                  </a:cubicBezTo>
                  <a:cubicBezTo>
                    <a:pt x="21" y="149"/>
                    <a:pt x="24" y="146"/>
                    <a:pt x="27" y="143"/>
                  </a:cubicBezTo>
                  <a:cubicBezTo>
                    <a:pt x="31" y="138"/>
                    <a:pt x="37" y="134"/>
                    <a:pt x="42" y="130"/>
                  </a:cubicBezTo>
                  <a:cubicBezTo>
                    <a:pt x="50" y="124"/>
                    <a:pt x="58" y="118"/>
                    <a:pt x="64" y="110"/>
                  </a:cubicBezTo>
                  <a:cubicBezTo>
                    <a:pt x="67" y="109"/>
                    <a:pt x="70" y="108"/>
                    <a:pt x="73" y="107"/>
                  </a:cubicBezTo>
                  <a:cubicBezTo>
                    <a:pt x="80" y="105"/>
                    <a:pt x="87" y="103"/>
                    <a:pt x="94" y="104"/>
                  </a:cubicBezTo>
                  <a:cubicBezTo>
                    <a:pt x="72" y="118"/>
                    <a:pt x="52" y="136"/>
                    <a:pt x="32" y="154"/>
                  </a:cubicBezTo>
                  <a:close/>
                  <a:moveTo>
                    <a:pt x="14" y="146"/>
                  </a:moveTo>
                  <a:cubicBezTo>
                    <a:pt x="23" y="142"/>
                    <a:pt x="31" y="135"/>
                    <a:pt x="38" y="129"/>
                  </a:cubicBezTo>
                  <a:cubicBezTo>
                    <a:pt x="42" y="125"/>
                    <a:pt x="47" y="121"/>
                    <a:pt x="51" y="117"/>
                  </a:cubicBezTo>
                  <a:cubicBezTo>
                    <a:pt x="54" y="115"/>
                    <a:pt x="57" y="113"/>
                    <a:pt x="60" y="111"/>
                  </a:cubicBezTo>
                  <a:cubicBezTo>
                    <a:pt x="60" y="111"/>
                    <a:pt x="60" y="110"/>
                    <a:pt x="60" y="110"/>
                  </a:cubicBezTo>
                  <a:cubicBezTo>
                    <a:pt x="61" y="110"/>
                    <a:pt x="61" y="110"/>
                    <a:pt x="62" y="110"/>
                  </a:cubicBezTo>
                  <a:cubicBezTo>
                    <a:pt x="62" y="110"/>
                    <a:pt x="62" y="111"/>
                    <a:pt x="62" y="111"/>
                  </a:cubicBezTo>
                  <a:cubicBezTo>
                    <a:pt x="49" y="126"/>
                    <a:pt x="29" y="134"/>
                    <a:pt x="18" y="152"/>
                  </a:cubicBezTo>
                  <a:cubicBezTo>
                    <a:pt x="17" y="150"/>
                    <a:pt x="15" y="148"/>
                    <a:pt x="14" y="146"/>
                  </a:cubicBezTo>
                  <a:close/>
                  <a:moveTo>
                    <a:pt x="12" y="142"/>
                  </a:moveTo>
                  <a:cubicBezTo>
                    <a:pt x="17" y="137"/>
                    <a:pt x="23" y="132"/>
                    <a:pt x="28" y="126"/>
                  </a:cubicBezTo>
                  <a:cubicBezTo>
                    <a:pt x="31" y="123"/>
                    <a:pt x="34" y="121"/>
                    <a:pt x="37" y="118"/>
                  </a:cubicBezTo>
                  <a:cubicBezTo>
                    <a:pt x="40" y="115"/>
                    <a:pt x="51" y="104"/>
                    <a:pt x="42" y="115"/>
                  </a:cubicBezTo>
                  <a:cubicBezTo>
                    <a:pt x="37" y="121"/>
                    <a:pt x="32" y="127"/>
                    <a:pt x="27" y="133"/>
                  </a:cubicBezTo>
                  <a:cubicBezTo>
                    <a:pt x="22" y="137"/>
                    <a:pt x="17" y="140"/>
                    <a:pt x="13" y="145"/>
                  </a:cubicBezTo>
                  <a:cubicBezTo>
                    <a:pt x="13" y="144"/>
                    <a:pt x="12" y="143"/>
                    <a:pt x="12" y="142"/>
                  </a:cubicBezTo>
                  <a:close/>
                  <a:moveTo>
                    <a:pt x="7" y="127"/>
                  </a:moveTo>
                  <a:cubicBezTo>
                    <a:pt x="15" y="120"/>
                    <a:pt x="22" y="112"/>
                    <a:pt x="31" y="106"/>
                  </a:cubicBezTo>
                  <a:cubicBezTo>
                    <a:pt x="30" y="107"/>
                    <a:pt x="27" y="112"/>
                    <a:pt x="25" y="114"/>
                  </a:cubicBezTo>
                  <a:cubicBezTo>
                    <a:pt x="23" y="116"/>
                    <a:pt x="21" y="118"/>
                    <a:pt x="18" y="120"/>
                  </a:cubicBezTo>
                  <a:cubicBezTo>
                    <a:pt x="15" y="124"/>
                    <a:pt x="12" y="129"/>
                    <a:pt x="9" y="133"/>
                  </a:cubicBezTo>
                  <a:cubicBezTo>
                    <a:pt x="9" y="134"/>
                    <a:pt x="9" y="134"/>
                    <a:pt x="10" y="134"/>
                  </a:cubicBezTo>
                  <a:cubicBezTo>
                    <a:pt x="15" y="130"/>
                    <a:pt x="20" y="126"/>
                    <a:pt x="25" y="121"/>
                  </a:cubicBezTo>
                  <a:cubicBezTo>
                    <a:pt x="28" y="119"/>
                    <a:pt x="30" y="116"/>
                    <a:pt x="33" y="113"/>
                  </a:cubicBezTo>
                  <a:cubicBezTo>
                    <a:pt x="34" y="112"/>
                    <a:pt x="42" y="104"/>
                    <a:pt x="38" y="110"/>
                  </a:cubicBezTo>
                  <a:cubicBezTo>
                    <a:pt x="30" y="121"/>
                    <a:pt x="19" y="129"/>
                    <a:pt x="11" y="139"/>
                  </a:cubicBezTo>
                  <a:cubicBezTo>
                    <a:pt x="9" y="135"/>
                    <a:pt x="8" y="131"/>
                    <a:pt x="7" y="127"/>
                  </a:cubicBezTo>
                  <a:close/>
                  <a:moveTo>
                    <a:pt x="13" y="112"/>
                  </a:moveTo>
                  <a:cubicBezTo>
                    <a:pt x="15" y="110"/>
                    <a:pt x="18" y="108"/>
                    <a:pt x="21" y="106"/>
                  </a:cubicBezTo>
                  <a:cubicBezTo>
                    <a:pt x="26" y="102"/>
                    <a:pt x="21" y="107"/>
                    <a:pt x="20" y="108"/>
                  </a:cubicBezTo>
                  <a:cubicBezTo>
                    <a:pt x="15" y="113"/>
                    <a:pt x="10" y="117"/>
                    <a:pt x="6" y="123"/>
                  </a:cubicBezTo>
                  <a:cubicBezTo>
                    <a:pt x="6" y="122"/>
                    <a:pt x="6" y="121"/>
                    <a:pt x="6" y="119"/>
                  </a:cubicBezTo>
                  <a:cubicBezTo>
                    <a:pt x="8" y="117"/>
                    <a:pt x="11" y="115"/>
                    <a:pt x="13" y="112"/>
                  </a:cubicBezTo>
                  <a:close/>
                  <a:moveTo>
                    <a:pt x="20" y="141"/>
                  </a:moveTo>
                  <a:cubicBezTo>
                    <a:pt x="19" y="142"/>
                    <a:pt x="17" y="143"/>
                    <a:pt x="15" y="144"/>
                  </a:cubicBezTo>
                  <a:cubicBezTo>
                    <a:pt x="17" y="143"/>
                    <a:pt x="19" y="141"/>
                    <a:pt x="20" y="140"/>
                  </a:cubicBezTo>
                  <a:cubicBezTo>
                    <a:pt x="23" y="137"/>
                    <a:pt x="26" y="135"/>
                    <a:pt x="29" y="132"/>
                  </a:cubicBezTo>
                  <a:cubicBezTo>
                    <a:pt x="37" y="125"/>
                    <a:pt x="43" y="117"/>
                    <a:pt x="49" y="109"/>
                  </a:cubicBezTo>
                  <a:cubicBezTo>
                    <a:pt x="49" y="108"/>
                    <a:pt x="49" y="108"/>
                    <a:pt x="49" y="108"/>
                  </a:cubicBezTo>
                  <a:cubicBezTo>
                    <a:pt x="51" y="109"/>
                    <a:pt x="54" y="110"/>
                    <a:pt x="57" y="110"/>
                  </a:cubicBezTo>
                  <a:cubicBezTo>
                    <a:pt x="57" y="110"/>
                    <a:pt x="57" y="110"/>
                    <a:pt x="58" y="110"/>
                  </a:cubicBezTo>
                  <a:cubicBezTo>
                    <a:pt x="45" y="120"/>
                    <a:pt x="34" y="132"/>
                    <a:pt x="20" y="141"/>
                  </a:cubicBezTo>
                  <a:close/>
                  <a:moveTo>
                    <a:pt x="48" y="108"/>
                  </a:moveTo>
                  <a:cubicBezTo>
                    <a:pt x="34" y="117"/>
                    <a:pt x="24" y="129"/>
                    <a:pt x="11" y="140"/>
                  </a:cubicBezTo>
                  <a:cubicBezTo>
                    <a:pt x="16" y="136"/>
                    <a:pt x="22" y="128"/>
                    <a:pt x="28" y="123"/>
                  </a:cubicBezTo>
                  <a:cubicBezTo>
                    <a:pt x="33" y="118"/>
                    <a:pt x="38" y="112"/>
                    <a:pt x="42" y="106"/>
                  </a:cubicBezTo>
                  <a:cubicBezTo>
                    <a:pt x="42" y="106"/>
                    <a:pt x="42" y="105"/>
                    <a:pt x="42" y="105"/>
                  </a:cubicBezTo>
                  <a:cubicBezTo>
                    <a:pt x="44" y="106"/>
                    <a:pt x="46" y="107"/>
                    <a:pt x="48" y="108"/>
                  </a:cubicBezTo>
                  <a:cubicBezTo>
                    <a:pt x="48" y="108"/>
                    <a:pt x="48" y="108"/>
                    <a:pt x="48" y="108"/>
                  </a:cubicBezTo>
                  <a:close/>
                  <a:moveTo>
                    <a:pt x="28" y="116"/>
                  </a:moveTo>
                  <a:cubicBezTo>
                    <a:pt x="25" y="119"/>
                    <a:pt x="23" y="122"/>
                    <a:pt x="20" y="124"/>
                  </a:cubicBezTo>
                  <a:cubicBezTo>
                    <a:pt x="18" y="127"/>
                    <a:pt x="13" y="129"/>
                    <a:pt x="11" y="132"/>
                  </a:cubicBezTo>
                  <a:cubicBezTo>
                    <a:pt x="15" y="126"/>
                    <a:pt x="19" y="121"/>
                    <a:pt x="24" y="116"/>
                  </a:cubicBezTo>
                  <a:cubicBezTo>
                    <a:pt x="28" y="113"/>
                    <a:pt x="32" y="110"/>
                    <a:pt x="34" y="105"/>
                  </a:cubicBezTo>
                  <a:cubicBezTo>
                    <a:pt x="34" y="104"/>
                    <a:pt x="33" y="104"/>
                    <a:pt x="33" y="104"/>
                  </a:cubicBezTo>
                  <a:cubicBezTo>
                    <a:pt x="24" y="108"/>
                    <a:pt x="17" y="115"/>
                    <a:pt x="10" y="122"/>
                  </a:cubicBezTo>
                  <a:cubicBezTo>
                    <a:pt x="7" y="125"/>
                    <a:pt x="7" y="123"/>
                    <a:pt x="10" y="120"/>
                  </a:cubicBezTo>
                  <a:cubicBezTo>
                    <a:pt x="12" y="118"/>
                    <a:pt x="14" y="116"/>
                    <a:pt x="15" y="114"/>
                  </a:cubicBezTo>
                  <a:cubicBezTo>
                    <a:pt x="19" y="111"/>
                    <a:pt x="23" y="107"/>
                    <a:pt x="26" y="103"/>
                  </a:cubicBezTo>
                  <a:cubicBezTo>
                    <a:pt x="26" y="103"/>
                    <a:pt x="26" y="103"/>
                    <a:pt x="26" y="103"/>
                  </a:cubicBezTo>
                  <a:cubicBezTo>
                    <a:pt x="31" y="103"/>
                    <a:pt x="36" y="104"/>
                    <a:pt x="40" y="105"/>
                  </a:cubicBezTo>
                  <a:cubicBezTo>
                    <a:pt x="40" y="105"/>
                    <a:pt x="41" y="105"/>
                    <a:pt x="41" y="105"/>
                  </a:cubicBezTo>
                  <a:cubicBezTo>
                    <a:pt x="36" y="108"/>
                    <a:pt x="32" y="112"/>
                    <a:pt x="28" y="116"/>
                  </a:cubicBezTo>
                  <a:close/>
                  <a:moveTo>
                    <a:pt x="9" y="115"/>
                  </a:moveTo>
                  <a:cubicBezTo>
                    <a:pt x="10" y="113"/>
                    <a:pt x="11" y="112"/>
                    <a:pt x="12" y="111"/>
                  </a:cubicBezTo>
                  <a:cubicBezTo>
                    <a:pt x="14" y="108"/>
                    <a:pt x="16" y="105"/>
                    <a:pt x="18" y="103"/>
                  </a:cubicBezTo>
                  <a:cubicBezTo>
                    <a:pt x="20" y="102"/>
                    <a:pt x="22" y="102"/>
                    <a:pt x="24" y="102"/>
                  </a:cubicBezTo>
                  <a:cubicBezTo>
                    <a:pt x="18" y="105"/>
                    <a:pt x="13" y="110"/>
                    <a:pt x="9" y="115"/>
                  </a:cubicBezTo>
                  <a:close/>
                  <a:moveTo>
                    <a:pt x="6" y="111"/>
                  </a:moveTo>
                  <a:cubicBezTo>
                    <a:pt x="9" y="109"/>
                    <a:pt x="11" y="107"/>
                    <a:pt x="13" y="105"/>
                  </a:cubicBezTo>
                  <a:cubicBezTo>
                    <a:pt x="14" y="105"/>
                    <a:pt x="15" y="104"/>
                    <a:pt x="15" y="103"/>
                  </a:cubicBezTo>
                  <a:cubicBezTo>
                    <a:pt x="16" y="103"/>
                    <a:pt x="16" y="103"/>
                    <a:pt x="17" y="103"/>
                  </a:cubicBezTo>
                  <a:cubicBezTo>
                    <a:pt x="15" y="104"/>
                    <a:pt x="14" y="106"/>
                    <a:pt x="13" y="107"/>
                  </a:cubicBezTo>
                  <a:cubicBezTo>
                    <a:pt x="11" y="111"/>
                    <a:pt x="8" y="114"/>
                    <a:pt x="5" y="117"/>
                  </a:cubicBezTo>
                  <a:cubicBezTo>
                    <a:pt x="5" y="116"/>
                    <a:pt x="5" y="115"/>
                    <a:pt x="5" y="114"/>
                  </a:cubicBezTo>
                  <a:cubicBezTo>
                    <a:pt x="5" y="112"/>
                    <a:pt x="5" y="110"/>
                    <a:pt x="5" y="108"/>
                  </a:cubicBezTo>
                  <a:cubicBezTo>
                    <a:pt x="7" y="106"/>
                    <a:pt x="10" y="104"/>
                    <a:pt x="13" y="104"/>
                  </a:cubicBezTo>
                  <a:cubicBezTo>
                    <a:pt x="10" y="106"/>
                    <a:pt x="8" y="108"/>
                    <a:pt x="6" y="110"/>
                  </a:cubicBezTo>
                  <a:cubicBezTo>
                    <a:pt x="5" y="111"/>
                    <a:pt x="6" y="112"/>
                    <a:pt x="6" y="111"/>
                  </a:cubicBezTo>
                  <a:close/>
                  <a:moveTo>
                    <a:pt x="19" y="154"/>
                  </a:moveTo>
                  <a:cubicBezTo>
                    <a:pt x="39" y="141"/>
                    <a:pt x="53" y="122"/>
                    <a:pt x="74" y="110"/>
                  </a:cubicBezTo>
                  <a:cubicBezTo>
                    <a:pt x="74" y="110"/>
                    <a:pt x="82" y="105"/>
                    <a:pt x="80" y="107"/>
                  </a:cubicBezTo>
                  <a:cubicBezTo>
                    <a:pt x="77" y="109"/>
                    <a:pt x="75" y="111"/>
                    <a:pt x="72" y="113"/>
                  </a:cubicBezTo>
                  <a:cubicBezTo>
                    <a:pt x="67" y="118"/>
                    <a:pt x="61" y="123"/>
                    <a:pt x="55" y="128"/>
                  </a:cubicBezTo>
                  <a:cubicBezTo>
                    <a:pt x="45" y="138"/>
                    <a:pt x="34" y="148"/>
                    <a:pt x="25" y="160"/>
                  </a:cubicBezTo>
                  <a:cubicBezTo>
                    <a:pt x="25" y="159"/>
                    <a:pt x="25" y="159"/>
                    <a:pt x="24" y="159"/>
                  </a:cubicBezTo>
                  <a:cubicBezTo>
                    <a:pt x="23" y="158"/>
                    <a:pt x="21" y="156"/>
                    <a:pt x="19" y="154"/>
                  </a:cubicBezTo>
                  <a:close/>
                  <a:moveTo>
                    <a:pt x="54" y="173"/>
                  </a:moveTo>
                  <a:cubicBezTo>
                    <a:pt x="54" y="172"/>
                    <a:pt x="55" y="172"/>
                    <a:pt x="56" y="171"/>
                  </a:cubicBezTo>
                  <a:cubicBezTo>
                    <a:pt x="56" y="172"/>
                    <a:pt x="57" y="171"/>
                    <a:pt x="58" y="169"/>
                  </a:cubicBezTo>
                  <a:cubicBezTo>
                    <a:pt x="60" y="168"/>
                    <a:pt x="62" y="167"/>
                    <a:pt x="63" y="166"/>
                  </a:cubicBezTo>
                  <a:cubicBezTo>
                    <a:pt x="75" y="157"/>
                    <a:pt x="86" y="147"/>
                    <a:pt x="97" y="138"/>
                  </a:cubicBezTo>
                  <a:cubicBezTo>
                    <a:pt x="103" y="133"/>
                    <a:pt x="108" y="129"/>
                    <a:pt x="114" y="124"/>
                  </a:cubicBezTo>
                  <a:cubicBezTo>
                    <a:pt x="117" y="121"/>
                    <a:pt x="119" y="119"/>
                    <a:pt x="122" y="116"/>
                  </a:cubicBezTo>
                  <a:cubicBezTo>
                    <a:pt x="123" y="116"/>
                    <a:pt x="125" y="115"/>
                    <a:pt x="127" y="114"/>
                  </a:cubicBezTo>
                  <a:cubicBezTo>
                    <a:pt x="128" y="113"/>
                    <a:pt x="129" y="113"/>
                    <a:pt x="130" y="113"/>
                  </a:cubicBezTo>
                  <a:cubicBezTo>
                    <a:pt x="111" y="136"/>
                    <a:pt x="84" y="151"/>
                    <a:pt x="63" y="173"/>
                  </a:cubicBezTo>
                  <a:cubicBezTo>
                    <a:pt x="63" y="173"/>
                    <a:pt x="63" y="174"/>
                    <a:pt x="64" y="174"/>
                  </a:cubicBezTo>
                  <a:cubicBezTo>
                    <a:pt x="87" y="157"/>
                    <a:pt x="109" y="140"/>
                    <a:pt x="130" y="121"/>
                  </a:cubicBezTo>
                  <a:cubicBezTo>
                    <a:pt x="129" y="123"/>
                    <a:pt x="127" y="124"/>
                    <a:pt x="125" y="126"/>
                  </a:cubicBezTo>
                  <a:cubicBezTo>
                    <a:pt x="119" y="132"/>
                    <a:pt x="113" y="137"/>
                    <a:pt x="107" y="143"/>
                  </a:cubicBezTo>
                  <a:cubicBezTo>
                    <a:pt x="96" y="153"/>
                    <a:pt x="84" y="163"/>
                    <a:pt x="73" y="174"/>
                  </a:cubicBezTo>
                  <a:cubicBezTo>
                    <a:pt x="73" y="174"/>
                    <a:pt x="73" y="175"/>
                    <a:pt x="74" y="175"/>
                  </a:cubicBezTo>
                  <a:cubicBezTo>
                    <a:pt x="96" y="160"/>
                    <a:pt x="115" y="142"/>
                    <a:pt x="135" y="124"/>
                  </a:cubicBezTo>
                  <a:cubicBezTo>
                    <a:pt x="135" y="124"/>
                    <a:pt x="135" y="125"/>
                    <a:pt x="135" y="125"/>
                  </a:cubicBezTo>
                  <a:cubicBezTo>
                    <a:pt x="129" y="130"/>
                    <a:pt x="124" y="136"/>
                    <a:pt x="118" y="141"/>
                  </a:cubicBezTo>
                  <a:cubicBezTo>
                    <a:pt x="108" y="152"/>
                    <a:pt x="97" y="162"/>
                    <a:pt x="87" y="172"/>
                  </a:cubicBezTo>
                  <a:cubicBezTo>
                    <a:pt x="86" y="172"/>
                    <a:pt x="87" y="173"/>
                    <a:pt x="88" y="173"/>
                  </a:cubicBezTo>
                  <a:cubicBezTo>
                    <a:pt x="106" y="161"/>
                    <a:pt x="120" y="144"/>
                    <a:pt x="138" y="130"/>
                  </a:cubicBezTo>
                  <a:cubicBezTo>
                    <a:pt x="139" y="129"/>
                    <a:pt x="141" y="128"/>
                    <a:pt x="142" y="126"/>
                  </a:cubicBezTo>
                  <a:cubicBezTo>
                    <a:pt x="140" y="128"/>
                    <a:pt x="139" y="131"/>
                    <a:pt x="137" y="132"/>
                  </a:cubicBezTo>
                  <a:cubicBezTo>
                    <a:pt x="134" y="136"/>
                    <a:pt x="130" y="139"/>
                    <a:pt x="126" y="142"/>
                  </a:cubicBezTo>
                  <a:cubicBezTo>
                    <a:pt x="117" y="149"/>
                    <a:pt x="108" y="159"/>
                    <a:pt x="100" y="167"/>
                  </a:cubicBezTo>
                  <a:cubicBezTo>
                    <a:pt x="100" y="168"/>
                    <a:pt x="100" y="169"/>
                    <a:pt x="101" y="168"/>
                  </a:cubicBezTo>
                  <a:cubicBezTo>
                    <a:pt x="114" y="162"/>
                    <a:pt x="124" y="152"/>
                    <a:pt x="135" y="142"/>
                  </a:cubicBezTo>
                  <a:cubicBezTo>
                    <a:pt x="136" y="142"/>
                    <a:pt x="139" y="139"/>
                    <a:pt x="141" y="137"/>
                  </a:cubicBezTo>
                  <a:cubicBezTo>
                    <a:pt x="140" y="138"/>
                    <a:pt x="140" y="138"/>
                    <a:pt x="140" y="139"/>
                  </a:cubicBezTo>
                  <a:cubicBezTo>
                    <a:pt x="137" y="142"/>
                    <a:pt x="134" y="144"/>
                    <a:pt x="131" y="146"/>
                  </a:cubicBezTo>
                  <a:cubicBezTo>
                    <a:pt x="124" y="152"/>
                    <a:pt x="119" y="160"/>
                    <a:pt x="113" y="166"/>
                  </a:cubicBezTo>
                  <a:cubicBezTo>
                    <a:pt x="113" y="166"/>
                    <a:pt x="113" y="166"/>
                    <a:pt x="113" y="166"/>
                  </a:cubicBezTo>
                  <a:cubicBezTo>
                    <a:pt x="102" y="171"/>
                    <a:pt x="91" y="174"/>
                    <a:pt x="78" y="175"/>
                  </a:cubicBezTo>
                  <a:cubicBezTo>
                    <a:pt x="70" y="175"/>
                    <a:pt x="62" y="174"/>
                    <a:pt x="54" y="173"/>
                  </a:cubicBezTo>
                  <a:close/>
                  <a:moveTo>
                    <a:pt x="118" y="163"/>
                  </a:moveTo>
                  <a:cubicBezTo>
                    <a:pt x="122" y="159"/>
                    <a:pt x="126" y="154"/>
                    <a:pt x="130" y="149"/>
                  </a:cubicBezTo>
                  <a:cubicBezTo>
                    <a:pt x="132" y="147"/>
                    <a:pt x="135" y="144"/>
                    <a:pt x="138" y="142"/>
                  </a:cubicBezTo>
                  <a:cubicBezTo>
                    <a:pt x="133" y="150"/>
                    <a:pt x="126" y="158"/>
                    <a:pt x="118" y="163"/>
                  </a:cubicBezTo>
                  <a:close/>
                  <a:moveTo>
                    <a:pt x="141" y="135"/>
                  </a:moveTo>
                  <a:cubicBezTo>
                    <a:pt x="135" y="140"/>
                    <a:pt x="130" y="145"/>
                    <a:pt x="124" y="150"/>
                  </a:cubicBezTo>
                  <a:cubicBezTo>
                    <a:pt x="120" y="154"/>
                    <a:pt x="116" y="157"/>
                    <a:pt x="112" y="161"/>
                  </a:cubicBezTo>
                  <a:cubicBezTo>
                    <a:pt x="110" y="162"/>
                    <a:pt x="99" y="170"/>
                    <a:pt x="106" y="164"/>
                  </a:cubicBezTo>
                  <a:cubicBezTo>
                    <a:pt x="113" y="156"/>
                    <a:pt x="121" y="148"/>
                    <a:pt x="129" y="141"/>
                  </a:cubicBezTo>
                  <a:cubicBezTo>
                    <a:pt x="135" y="136"/>
                    <a:pt x="142" y="132"/>
                    <a:pt x="145" y="124"/>
                  </a:cubicBezTo>
                  <a:cubicBezTo>
                    <a:pt x="145" y="123"/>
                    <a:pt x="144" y="123"/>
                    <a:pt x="144" y="123"/>
                  </a:cubicBezTo>
                  <a:cubicBezTo>
                    <a:pt x="135" y="131"/>
                    <a:pt x="126" y="137"/>
                    <a:pt x="118" y="145"/>
                  </a:cubicBezTo>
                  <a:cubicBezTo>
                    <a:pt x="113" y="149"/>
                    <a:pt x="108" y="154"/>
                    <a:pt x="104" y="158"/>
                  </a:cubicBezTo>
                  <a:cubicBezTo>
                    <a:pt x="100" y="162"/>
                    <a:pt x="92" y="168"/>
                    <a:pt x="90" y="170"/>
                  </a:cubicBezTo>
                  <a:cubicBezTo>
                    <a:pt x="108" y="154"/>
                    <a:pt x="125" y="137"/>
                    <a:pt x="142" y="120"/>
                  </a:cubicBezTo>
                  <a:cubicBezTo>
                    <a:pt x="143" y="119"/>
                    <a:pt x="143" y="119"/>
                    <a:pt x="143" y="118"/>
                  </a:cubicBezTo>
                  <a:cubicBezTo>
                    <a:pt x="144" y="118"/>
                    <a:pt x="145" y="117"/>
                    <a:pt x="145" y="116"/>
                  </a:cubicBezTo>
                  <a:cubicBezTo>
                    <a:pt x="146" y="115"/>
                    <a:pt x="145" y="114"/>
                    <a:pt x="144" y="115"/>
                  </a:cubicBezTo>
                  <a:cubicBezTo>
                    <a:pt x="132" y="125"/>
                    <a:pt x="121" y="135"/>
                    <a:pt x="109" y="145"/>
                  </a:cubicBezTo>
                  <a:cubicBezTo>
                    <a:pt x="103" y="150"/>
                    <a:pt x="97" y="155"/>
                    <a:pt x="92" y="160"/>
                  </a:cubicBezTo>
                  <a:cubicBezTo>
                    <a:pt x="88" y="163"/>
                    <a:pt x="85" y="165"/>
                    <a:pt x="82" y="168"/>
                  </a:cubicBezTo>
                  <a:cubicBezTo>
                    <a:pt x="91" y="159"/>
                    <a:pt x="101" y="150"/>
                    <a:pt x="110" y="142"/>
                  </a:cubicBezTo>
                  <a:cubicBezTo>
                    <a:pt x="120" y="132"/>
                    <a:pt x="132" y="123"/>
                    <a:pt x="141" y="111"/>
                  </a:cubicBezTo>
                  <a:cubicBezTo>
                    <a:pt x="141" y="111"/>
                    <a:pt x="141" y="110"/>
                    <a:pt x="140" y="110"/>
                  </a:cubicBezTo>
                  <a:cubicBezTo>
                    <a:pt x="128" y="121"/>
                    <a:pt x="116" y="132"/>
                    <a:pt x="104" y="142"/>
                  </a:cubicBezTo>
                  <a:cubicBezTo>
                    <a:pt x="97" y="147"/>
                    <a:pt x="90" y="153"/>
                    <a:pt x="82" y="158"/>
                  </a:cubicBezTo>
                  <a:cubicBezTo>
                    <a:pt x="79" y="161"/>
                    <a:pt x="75" y="164"/>
                    <a:pt x="72" y="167"/>
                  </a:cubicBezTo>
                  <a:cubicBezTo>
                    <a:pt x="71" y="167"/>
                    <a:pt x="68" y="170"/>
                    <a:pt x="67" y="171"/>
                  </a:cubicBezTo>
                  <a:cubicBezTo>
                    <a:pt x="67" y="170"/>
                    <a:pt x="68" y="170"/>
                    <a:pt x="69" y="169"/>
                  </a:cubicBezTo>
                  <a:cubicBezTo>
                    <a:pt x="79" y="159"/>
                    <a:pt x="92" y="150"/>
                    <a:pt x="103" y="139"/>
                  </a:cubicBezTo>
                  <a:cubicBezTo>
                    <a:pt x="113" y="130"/>
                    <a:pt x="124" y="122"/>
                    <a:pt x="132" y="112"/>
                  </a:cubicBezTo>
                  <a:cubicBezTo>
                    <a:pt x="137" y="110"/>
                    <a:pt x="141" y="108"/>
                    <a:pt x="146" y="109"/>
                  </a:cubicBezTo>
                  <a:cubicBezTo>
                    <a:pt x="146" y="109"/>
                    <a:pt x="146" y="109"/>
                    <a:pt x="146" y="109"/>
                  </a:cubicBezTo>
                  <a:cubicBezTo>
                    <a:pt x="146" y="111"/>
                    <a:pt x="146" y="113"/>
                    <a:pt x="146" y="115"/>
                  </a:cubicBezTo>
                  <a:cubicBezTo>
                    <a:pt x="146" y="122"/>
                    <a:pt x="144" y="129"/>
                    <a:pt x="141" y="135"/>
                  </a:cubicBezTo>
                  <a:close/>
                  <a:moveTo>
                    <a:pt x="63" y="50"/>
                  </a:moveTo>
                  <a:cubicBezTo>
                    <a:pt x="63" y="50"/>
                    <a:pt x="63" y="50"/>
                    <a:pt x="63" y="50"/>
                  </a:cubicBezTo>
                  <a:cubicBezTo>
                    <a:pt x="65" y="50"/>
                    <a:pt x="66" y="50"/>
                    <a:pt x="66" y="48"/>
                  </a:cubicBezTo>
                  <a:cubicBezTo>
                    <a:pt x="69" y="34"/>
                    <a:pt x="66" y="20"/>
                    <a:pt x="66" y="6"/>
                  </a:cubicBezTo>
                  <a:cubicBezTo>
                    <a:pt x="74" y="7"/>
                    <a:pt x="81" y="6"/>
                    <a:pt x="89" y="6"/>
                  </a:cubicBezTo>
                  <a:cubicBezTo>
                    <a:pt x="92" y="20"/>
                    <a:pt x="90" y="34"/>
                    <a:pt x="90" y="48"/>
                  </a:cubicBezTo>
                  <a:cubicBezTo>
                    <a:pt x="90" y="48"/>
                    <a:pt x="90" y="49"/>
                    <a:pt x="90" y="49"/>
                  </a:cubicBezTo>
                  <a:cubicBezTo>
                    <a:pt x="91" y="50"/>
                    <a:pt x="92" y="50"/>
                    <a:pt x="93" y="50"/>
                  </a:cubicBezTo>
                  <a:cubicBezTo>
                    <a:pt x="124" y="49"/>
                    <a:pt x="144" y="75"/>
                    <a:pt x="146" y="104"/>
                  </a:cubicBezTo>
                  <a:cubicBezTo>
                    <a:pt x="142" y="103"/>
                    <a:pt x="139" y="103"/>
                    <a:pt x="135" y="105"/>
                  </a:cubicBezTo>
                  <a:cubicBezTo>
                    <a:pt x="125" y="110"/>
                    <a:pt x="120" y="109"/>
                    <a:pt x="111" y="103"/>
                  </a:cubicBezTo>
                  <a:cubicBezTo>
                    <a:pt x="99" y="95"/>
                    <a:pt x="84" y="98"/>
                    <a:pt x="71" y="102"/>
                  </a:cubicBezTo>
                  <a:cubicBezTo>
                    <a:pt x="62" y="105"/>
                    <a:pt x="55" y="105"/>
                    <a:pt x="46" y="101"/>
                  </a:cubicBezTo>
                  <a:cubicBezTo>
                    <a:pt x="41" y="99"/>
                    <a:pt x="35" y="98"/>
                    <a:pt x="30" y="98"/>
                  </a:cubicBezTo>
                  <a:cubicBezTo>
                    <a:pt x="22" y="97"/>
                    <a:pt x="13" y="97"/>
                    <a:pt x="6" y="101"/>
                  </a:cubicBezTo>
                  <a:cubicBezTo>
                    <a:pt x="11" y="74"/>
                    <a:pt x="35" y="48"/>
                    <a:pt x="63" y="50"/>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252"/>
            <p:cNvSpPr>
              <a:spLocks noEditPoints="1"/>
            </p:cNvSpPr>
            <p:nvPr/>
          </p:nvSpPr>
          <p:spPr bwMode="auto">
            <a:xfrm>
              <a:off x="8979146" y="1278959"/>
              <a:ext cx="347663" cy="520700"/>
            </a:xfrm>
            <a:custGeom>
              <a:avLst/>
              <a:gdLst>
                <a:gd name="T0" fmla="*/ 47 w 82"/>
                <a:gd name="T1" fmla="*/ 98 h 123"/>
                <a:gd name="T2" fmla="*/ 78 w 82"/>
                <a:gd name="T3" fmla="*/ 24 h 123"/>
                <a:gd name="T4" fmla="*/ 59 w 82"/>
                <a:gd name="T5" fmla="*/ 1 h 123"/>
                <a:gd name="T6" fmla="*/ 44 w 82"/>
                <a:gd name="T7" fmla="*/ 22 h 123"/>
                <a:gd name="T8" fmla="*/ 8 w 82"/>
                <a:gd name="T9" fmla="*/ 95 h 123"/>
                <a:gd name="T10" fmla="*/ 24 w 82"/>
                <a:gd name="T11" fmla="*/ 93 h 123"/>
                <a:gd name="T12" fmla="*/ 9 w 82"/>
                <a:gd name="T13" fmla="*/ 112 h 123"/>
                <a:gd name="T14" fmla="*/ 11 w 82"/>
                <a:gd name="T15" fmla="*/ 111 h 123"/>
                <a:gd name="T16" fmla="*/ 11 w 82"/>
                <a:gd name="T17" fmla="*/ 113 h 123"/>
                <a:gd name="T18" fmla="*/ 29 w 82"/>
                <a:gd name="T19" fmla="*/ 97 h 123"/>
                <a:gd name="T20" fmla="*/ 35 w 82"/>
                <a:gd name="T21" fmla="*/ 97 h 123"/>
                <a:gd name="T22" fmla="*/ 19 w 82"/>
                <a:gd name="T23" fmla="*/ 117 h 123"/>
                <a:gd name="T24" fmla="*/ 22 w 82"/>
                <a:gd name="T25" fmla="*/ 118 h 123"/>
                <a:gd name="T26" fmla="*/ 6 w 82"/>
                <a:gd name="T27" fmla="*/ 104 h 123"/>
                <a:gd name="T28" fmla="*/ 20 w 82"/>
                <a:gd name="T29" fmla="*/ 93 h 123"/>
                <a:gd name="T30" fmla="*/ 19 w 82"/>
                <a:gd name="T31" fmla="*/ 96 h 123"/>
                <a:gd name="T32" fmla="*/ 32 w 82"/>
                <a:gd name="T33" fmla="*/ 92 h 123"/>
                <a:gd name="T34" fmla="*/ 28 w 82"/>
                <a:gd name="T35" fmla="*/ 93 h 123"/>
                <a:gd name="T36" fmla="*/ 18 w 82"/>
                <a:gd name="T37" fmla="*/ 113 h 123"/>
                <a:gd name="T38" fmla="*/ 38 w 82"/>
                <a:gd name="T39" fmla="*/ 93 h 123"/>
                <a:gd name="T40" fmla="*/ 31 w 82"/>
                <a:gd name="T41" fmla="*/ 105 h 123"/>
                <a:gd name="T42" fmla="*/ 38 w 82"/>
                <a:gd name="T43" fmla="*/ 94 h 123"/>
                <a:gd name="T44" fmla="*/ 32 w 82"/>
                <a:gd name="T45" fmla="*/ 116 h 123"/>
                <a:gd name="T46" fmla="*/ 36 w 82"/>
                <a:gd name="T47" fmla="*/ 107 h 123"/>
                <a:gd name="T48" fmla="*/ 35 w 82"/>
                <a:gd name="T49" fmla="*/ 107 h 123"/>
                <a:gd name="T50" fmla="*/ 41 w 82"/>
                <a:gd name="T51" fmla="*/ 95 h 123"/>
                <a:gd name="T52" fmla="*/ 31 w 82"/>
                <a:gd name="T53" fmla="*/ 118 h 123"/>
                <a:gd name="T54" fmla="*/ 36 w 82"/>
                <a:gd name="T55" fmla="*/ 117 h 123"/>
                <a:gd name="T56" fmla="*/ 44 w 82"/>
                <a:gd name="T57" fmla="*/ 111 h 123"/>
                <a:gd name="T58" fmla="*/ 43 w 82"/>
                <a:gd name="T59" fmla="*/ 107 h 123"/>
                <a:gd name="T60" fmla="*/ 41 w 82"/>
                <a:gd name="T61" fmla="*/ 106 h 123"/>
                <a:gd name="T62" fmla="*/ 44 w 82"/>
                <a:gd name="T63" fmla="*/ 99 h 123"/>
                <a:gd name="T64" fmla="*/ 51 w 82"/>
                <a:gd name="T65" fmla="*/ 4 h 123"/>
                <a:gd name="T66" fmla="*/ 47 w 82"/>
                <a:gd name="T67" fmla="*/ 8 h 123"/>
                <a:gd name="T68" fmla="*/ 54 w 82"/>
                <a:gd name="T69" fmla="*/ 9 h 123"/>
                <a:gd name="T70" fmla="*/ 47 w 82"/>
                <a:gd name="T71" fmla="*/ 12 h 123"/>
                <a:gd name="T72" fmla="*/ 47 w 82"/>
                <a:gd name="T73" fmla="*/ 12 h 123"/>
                <a:gd name="T74" fmla="*/ 57 w 82"/>
                <a:gd name="T75" fmla="*/ 13 h 123"/>
                <a:gd name="T76" fmla="*/ 54 w 82"/>
                <a:gd name="T77" fmla="*/ 22 h 123"/>
                <a:gd name="T78" fmla="*/ 54 w 82"/>
                <a:gd name="T79" fmla="*/ 22 h 123"/>
                <a:gd name="T80" fmla="*/ 55 w 82"/>
                <a:gd name="T81" fmla="*/ 22 h 123"/>
                <a:gd name="T82" fmla="*/ 65 w 82"/>
                <a:gd name="T83" fmla="*/ 22 h 123"/>
                <a:gd name="T84" fmla="*/ 74 w 82"/>
                <a:gd name="T85" fmla="*/ 23 h 123"/>
                <a:gd name="T86" fmla="*/ 70 w 82"/>
                <a:gd name="T87" fmla="*/ 22 h 123"/>
                <a:gd name="T88" fmla="*/ 67 w 82"/>
                <a:gd name="T89" fmla="*/ 21 h 123"/>
                <a:gd name="T90" fmla="*/ 73 w 82"/>
                <a:gd name="T91" fmla="*/ 22 h 123"/>
                <a:gd name="T92" fmla="*/ 71 w 82"/>
                <a:gd name="T93" fmla="*/ 19 h 123"/>
                <a:gd name="T94" fmla="*/ 78 w 82"/>
                <a:gd name="T95" fmla="*/ 5 h 123"/>
                <a:gd name="T96" fmla="*/ 58 w 82"/>
                <a:gd name="T97" fmla="*/ 18 h 123"/>
                <a:gd name="T98" fmla="*/ 56 w 82"/>
                <a:gd name="T99" fmla="*/ 16 h 123"/>
                <a:gd name="T100" fmla="*/ 50 w 82"/>
                <a:gd name="T101" fmla="*/ 17 h 123"/>
                <a:gd name="T102" fmla="*/ 48 w 82"/>
                <a:gd name="T103" fmla="*/ 14 h 123"/>
                <a:gd name="T104" fmla="*/ 54 w 82"/>
                <a:gd name="T105" fmla="*/ 5 h 123"/>
                <a:gd name="T106" fmla="*/ 47 w 82"/>
                <a:gd name="T107" fmla="*/ 10 h 123"/>
                <a:gd name="T108" fmla="*/ 28 w 82"/>
                <a:gd name="T109" fmla="*/ 92 h 123"/>
                <a:gd name="T110" fmla="*/ 28 w 82"/>
                <a:gd name="T111" fmla="*/ 92 h 123"/>
                <a:gd name="T112" fmla="*/ 13 w 82"/>
                <a:gd name="T113" fmla="*/ 9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2" h="123">
                  <a:moveTo>
                    <a:pt x="10" y="118"/>
                  </a:moveTo>
                  <a:cubicBezTo>
                    <a:pt x="17" y="122"/>
                    <a:pt x="29" y="123"/>
                    <a:pt x="38" y="120"/>
                  </a:cubicBezTo>
                  <a:cubicBezTo>
                    <a:pt x="48" y="116"/>
                    <a:pt x="50" y="107"/>
                    <a:pt x="47" y="99"/>
                  </a:cubicBezTo>
                  <a:cubicBezTo>
                    <a:pt x="47" y="98"/>
                    <a:pt x="47" y="98"/>
                    <a:pt x="47" y="98"/>
                  </a:cubicBezTo>
                  <a:cubicBezTo>
                    <a:pt x="49" y="74"/>
                    <a:pt x="48" y="49"/>
                    <a:pt x="47" y="25"/>
                  </a:cubicBezTo>
                  <a:cubicBezTo>
                    <a:pt x="57" y="26"/>
                    <a:pt x="67" y="24"/>
                    <a:pt x="76" y="26"/>
                  </a:cubicBezTo>
                  <a:cubicBezTo>
                    <a:pt x="78" y="26"/>
                    <a:pt x="78" y="25"/>
                    <a:pt x="78" y="24"/>
                  </a:cubicBezTo>
                  <a:cubicBezTo>
                    <a:pt x="78" y="24"/>
                    <a:pt x="78" y="24"/>
                    <a:pt x="78" y="24"/>
                  </a:cubicBezTo>
                  <a:cubicBezTo>
                    <a:pt x="79" y="17"/>
                    <a:pt x="82" y="10"/>
                    <a:pt x="82" y="3"/>
                  </a:cubicBezTo>
                  <a:cubicBezTo>
                    <a:pt x="82" y="2"/>
                    <a:pt x="81" y="2"/>
                    <a:pt x="80" y="2"/>
                  </a:cubicBezTo>
                  <a:cubicBezTo>
                    <a:pt x="79" y="2"/>
                    <a:pt x="79" y="2"/>
                    <a:pt x="79" y="2"/>
                  </a:cubicBezTo>
                  <a:cubicBezTo>
                    <a:pt x="72" y="2"/>
                    <a:pt x="65" y="2"/>
                    <a:pt x="59" y="1"/>
                  </a:cubicBezTo>
                  <a:cubicBezTo>
                    <a:pt x="54" y="1"/>
                    <a:pt x="48" y="0"/>
                    <a:pt x="44" y="3"/>
                  </a:cubicBezTo>
                  <a:cubicBezTo>
                    <a:pt x="43" y="3"/>
                    <a:pt x="43" y="4"/>
                    <a:pt x="43" y="4"/>
                  </a:cubicBezTo>
                  <a:cubicBezTo>
                    <a:pt x="43" y="4"/>
                    <a:pt x="43" y="4"/>
                    <a:pt x="43" y="5"/>
                  </a:cubicBezTo>
                  <a:cubicBezTo>
                    <a:pt x="43" y="10"/>
                    <a:pt x="43" y="16"/>
                    <a:pt x="44" y="22"/>
                  </a:cubicBezTo>
                  <a:cubicBezTo>
                    <a:pt x="43" y="23"/>
                    <a:pt x="43" y="24"/>
                    <a:pt x="44" y="24"/>
                  </a:cubicBezTo>
                  <a:cubicBezTo>
                    <a:pt x="44" y="47"/>
                    <a:pt x="45" y="70"/>
                    <a:pt x="44" y="93"/>
                  </a:cubicBezTo>
                  <a:cubicBezTo>
                    <a:pt x="44" y="92"/>
                    <a:pt x="43" y="92"/>
                    <a:pt x="43" y="92"/>
                  </a:cubicBezTo>
                  <a:cubicBezTo>
                    <a:pt x="31" y="87"/>
                    <a:pt x="17" y="87"/>
                    <a:pt x="8" y="95"/>
                  </a:cubicBezTo>
                  <a:cubicBezTo>
                    <a:pt x="0" y="102"/>
                    <a:pt x="1" y="112"/>
                    <a:pt x="10" y="118"/>
                  </a:cubicBezTo>
                  <a:close/>
                  <a:moveTo>
                    <a:pt x="6" y="109"/>
                  </a:moveTo>
                  <a:cubicBezTo>
                    <a:pt x="12" y="104"/>
                    <a:pt x="17" y="98"/>
                    <a:pt x="23" y="93"/>
                  </a:cubicBezTo>
                  <a:cubicBezTo>
                    <a:pt x="23" y="93"/>
                    <a:pt x="24" y="93"/>
                    <a:pt x="24" y="93"/>
                  </a:cubicBezTo>
                  <a:cubicBezTo>
                    <a:pt x="24" y="93"/>
                    <a:pt x="23" y="93"/>
                    <a:pt x="23" y="94"/>
                  </a:cubicBezTo>
                  <a:cubicBezTo>
                    <a:pt x="22" y="95"/>
                    <a:pt x="21" y="96"/>
                    <a:pt x="20" y="98"/>
                  </a:cubicBezTo>
                  <a:cubicBezTo>
                    <a:pt x="18" y="101"/>
                    <a:pt x="16" y="104"/>
                    <a:pt x="13" y="107"/>
                  </a:cubicBezTo>
                  <a:cubicBezTo>
                    <a:pt x="12" y="108"/>
                    <a:pt x="10" y="110"/>
                    <a:pt x="9" y="112"/>
                  </a:cubicBezTo>
                  <a:cubicBezTo>
                    <a:pt x="9" y="112"/>
                    <a:pt x="9" y="113"/>
                    <a:pt x="9" y="112"/>
                  </a:cubicBezTo>
                  <a:cubicBezTo>
                    <a:pt x="10" y="112"/>
                    <a:pt x="10" y="111"/>
                    <a:pt x="11" y="111"/>
                  </a:cubicBezTo>
                  <a:cubicBezTo>
                    <a:pt x="11" y="111"/>
                    <a:pt x="11" y="111"/>
                    <a:pt x="11" y="111"/>
                  </a:cubicBezTo>
                  <a:cubicBezTo>
                    <a:pt x="11" y="111"/>
                    <a:pt x="11" y="111"/>
                    <a:pt x="11" y="111"/>
                  </a:cubicBezTo>
                  <a:cubicBezTo>
                    <a:pt x="12" y="110"/>
                    <a:pt x="13" y="109"/>
                    <a:pt x="14" y="107"/>
                  </a:cubicBezTo>
                  <a:cubicBezTo>
                    <a:pt x="15" y="106"/>
                    <a:pt x="16" y="105"/>
                    <a:pt x="17" y="103"/>
                  </a:cubicBezTo>
                  <a:cubicBezTo>
                    <a:pt x="20" y="100"/>
                    <a:pt x="24" y="97"/>
                    <a:pt x="27" y="94"/>
                  </a:cubicBezTo>
                  <a:cubicBezTo>
                    <a:pt x="21" y="100"/>
                    <a:pt x="15" y="106"/>
                    <a:pt x="11" y="113"/>
                  </a:cubicBezTo>
                  <a:cubicBezTo>
                    <a:pt x="11" y="114"/>
                    <a:pt x="11" y="114"/>
                    <a:pt x="12" y="114"/>
                  </a:cubicBezTo>
                  <a:cubicBezTo>
                    <a:pt x="19" y="109"/>
                    <a:pt x="24" y="101"/>
                    <a:pt x="30" y="95"/>
                  </a:cubicBezTo>
                  <a:cubicBezTo>
                    <a:pt x="30" y="95"/>
                    <a:pt x="31" y="95"/>
                    <a:pt x="31" y="95"/>
                  </a:cubicBezTo>
                  <a:cubicBezTo>
                    <a:pt x="30" y="95"/>
                    <a:pt x="30" y="96"/>
                    <a:pt x="29" y="97"/>
                  </a:cubicBezTo>
                  <a:cubicBezTo>
                    <a:pt x="28" y="99"/>
                    <a:pt x="26" y="101"/>
                    <a:pt x="24" y="103"/>
                  </a:cubicBezTo>
                  <a:cubicBezTo>
                    <a:pt x="21" y="107"/>
                    <a:pt x="18" y="111"/>
                    <a:pt x="15" y="115"/>
                  </a:cubicBezTo>
                  <a:cubicBezTo>
                    <a:pt x="15" y="115"/>
                    <a:pt x="15" y="116"/>
                    <a:pt x="16" y="116"/>
                  </a:cubicBezTo>
                  <a:cubicBezTo>
                    <a:pt x="24" y="111"/>
                    <a:pt x="28" y="103"/>
                    <a:pt x="35" y="97"/>
                  </a:cubicBezTo>
                  <a:cubicBezTo>
                    <a:pt x="36" y="95"/>
                    <a:pt x="38" y="93"/>
                    <a:pt x="36" y="97"/>
                  </a:cubicBezTo>
                  <a:cubicBezTo>
                    <a:pt x="34" y="99"/>
                    <a:pt x="32" y="102"/>
                    <a:pt x="30" y="105"/>
                  </a:cubicBezTo>
                  <a:cubicBezTo>
                    <a:pt x="27" y="109"/>
                    <a:pt x="22" y="112"/>
                    <a:pt x="18" y="117"/>
                  </a:cubicBezTo>
                  <a:cubicBezTo>
                    <a:pt x="18" y="117"/>
                    <a:pt x="18" y="118"/>
                    <a:pt x="19" y="117"/>
                  </a:cubicBezTo>
                  <a:cubicBezTo>
                    <a:pt x="27" y="112"/>
                    <a:pt x="32" y="105"/>
                    <a:pt x="38" y="98"/>
                  </a:cubicBezTo>
                  <a:cubicBezTo>
                    <a:pt x="41" y="95"/>
                    <a:pt x="38" y="98"/>
                    <a:pt x="38" y="99"/>
                  </a:cubicBezTo>
                  <a:cubicBezTo>
                    <a:pt x="36" y="102"/>
                    <a:pt x="33" y="105"/>
                    <a:pt x="31" y="107"/>
                  </a:cubicBezTo>
                  <a:cubicBezTo>
                    <a:pt x="28" y="111"/>
                    <a:pt x="25" y="114"/>
                    <a:pt x="22" y="118"/>
                  </a:cubicBezTo>
                  <a:cubicBezTo>
                    <a:pt x="22" y="118"/>
                    <a:pt x="22" y="118"/>
                    <a:pt x="22" y="118"/>
                  </a:cubicBezTo>
                  <a:cubicBezTo>
                    <a:pt x="18" y="118"/>
                    <a:pt x="15" y="116"/>
                    <a:pt x="11" y="115"/>
                  </a:cubicBezTo>
                  <a:cubicBezTo>
                    <a:pt x="9" y="113"/>
                    <a:pt x="7" y="111"/>
                    <a:pt x="6" y="109"/>
                  </a:cubicBezTo>
                  <a:close/>
                  <a:moveTo>
                    <a:pt x="6" y="104"/>
                  </a:moveTo>
                  <a:cubicBezTo>
                    <a:pt x="8" y="102"/>
                    <a:pt x="10" y="101"/>
                    <a:pt x="11" y="99"/>
                  </a:cubicBezTo>
                  <a:cubicBezTo>
                    <a:pt x="13" y="97"/>
                    <a:pt x="15" y="96"/>
                    <a:pt x="17" y="94"/>
                  </a:cubicBezTo>
                  <a:cubicBezTo>
                    <a:pt x="17" y="94"/>
                    <a:pt x="19" y="93"/>
                    <a:pt x="20" y="93"/>
                  </a:cubicBezTo>
                  <a:cubicBezTo>
                    <a:pt x="20" y="93"/>
                    <a:pt x="20" y="93"/>
                    <a:pt x="20" y="93"/>
                  </a:cubicBezTo>
                  <a:cubicBezTo>
                    <a:pt x="16" y="98"/>
                    <a:pt x="11" y="103"/>
                    <a:pt x="6" y="108"/>
                  </a:cubicBezTo>
                  <a:cubicBezTo>
                    <a:pt x="6" y="107"/>
                    <a:pt x="6" y="105"/>
                    <a:pt x="6" y="104"/>
                  </a:cubicBezTo>
                  <a:close/>
                  <a:moveTo>
                    <a:pt x="23" y="92"/>
                  </a:moveTo>
                  <a:cubicBezTo>
                    <a:pt x="22" y="93"/>
                    <a:pt x="20" y="95"/>
                    <a:pt x="19" y="96"/>
                  </a:cubicBezTo>
                  <a:cubicBezTo>
                    <a:pt x="19" y="95"/>
                    <a:pt x="20" y="94"/>
                    <a:pt x="21" y="92"/>
                  </a:cubicBezTo>
                  <a:cubicBezTo>
                    <a:pt x="22" y="92"/>
                    <a:pt x="23" y="92"/>
                    <a:pt x="23" y="92"/>
                  </a:cubicBezTo>
                  <a:close/>
                  <a:moveTo>
                    <a:pt x="28" y="92"/>
                  </a:moveTo>
                  <a:cubicBezTo>
                    <a:pt x="30" y="92"/>
                    <a:pt x="31" y="92"/>
                    <a:pt x="32" y="92"/>
                  </a:cubicBezTo>
                  <a:cubicBezTo>
                    <a:pt x="26" y="97"/>
                    <a:pt x="22" y="103"/>
                    <a:pt x="16" y="109"/>
                  </a:cubicBezTo>
                  <a:cubicBezTo>
                    <a:pt x="16" y="109"/>
                    <a:pt x="11" y="114"/>
                    <a:pt x="13" y="111"/>
                  </a:cubicBezTo>
                  <a:cubicBezTo>
                    <a:pt x="15" y="108"/>
                    <a:pt x="17" y="106"/>
                    <a:pt x="19" y="104"/>
                  </a:cubicBezTo>
                  <a:cubicBezTo>
                    <a:pt x="22" y="100"/>
                    <a:pt x="25" y="96"/>
                    <a:pt x="28" y="93"/>
                  </a:cubicBezTo>
                  <a:cubicBezTo>
                    <a:pt x="29" y="92"/>
                    <a:pt x="28" y="92"/>
                    <a:pt x="28" y="92"/>
                  </a:cubicBezTo>
                  <a:close/>
                  <a:moveTo>
                    <a:pt x="38" y="93"/>
                  </a:moveTo>
                  <a:cubicBezTo>
                    <a:pt x="31" y="98"/>
                    <a:pt x="27" y="105"/>
                    <a:pt x="21" y="110"/>
                  </a:cubicBezTo>
                  <a:cubicBezTo>
                    <a:pt x="20" y="112"/>
                    <a:pt x="19" y="112"/>
                    <a:pt x="18" y="113"/>
                  </a:cubicBezTo>
                  <a:cubicBezTo>
                    <a:pt x="16" y="114"/>
                    <a:pt x="16" y="114"/>
                    <a:pt x="17" y="114"/>
                  </a:cubicBezTo>
                  <a:cubicBezTo>
                    <a:pt x="19" y="111"/>
                    <a:pt x="21" y="108"/>
                    <a:pt x="23" y="105"/>
                  </a:cubicBezTo>
                  <a:cubicBezTo>
                    <a:pt x="27" y="101"/>
                    <a:pt x="30" y="97"/>
                    <a:pt x="34" y="93"/>
                  </a:cubicBezTo>
                  <a:cubicBezTo>
                    <a:pt x="35" y="93"/>
                    <a:pt x="36" y="93"/>
                    <a:pt x="38" y="93"/>
                  </a:cubicBezTo>
                  <a:close/>
                  <a:moveTo>
                    <a:pt x="40" y="94"/>
                  </a:moveTo>
                  <a:cubicBezTo>
                    <a:pt x="40" y="94"/>
                    <a:pt x="40" y="95"/>
                    <a:pt x="40" y="95"/>
                  </a:cubicBezTo>
                  <a:cubicBezTo>
                    <a:pt x="40" y="95"/>
                    <a:pt x="40" y="95"/>
                    <a:pt x="40" y="95"/>
                  </a:cubicBezTo>
                  <a:cubicBezTo>
                    <a:pt x="37" y="98"/>
                    <a:pt x="34" y="102"/>
                    <a:pt x="31" y="105"/>
                  </a:cubicBezTo>
                  <a:cubicBezTo>
                    <a:pt x="30" y="107"/>
                    <a:pt x="28" y="109"/>
                    <a:pt x="26" y="110"/>
                  </a:cubicBezTo>
                  <a:cubicBezTo>
                    <a:pt x="25" y="112"/>
                    <a:pt x="22" y="114"/>
                    <a:pt x="20" y="116"/>
                  </a:cubicBezTo>
                  <a:cubicBezTo>
                    <a:pt x="23" y="112"/>
                    <a:pt x="27" y="110"/>
                    <a:pt x="30" y="107"/>
                  </a:cubicBezTo>
                  <a:cubicBezTo>
                    <a:pt x="33" y="103"/>
                    <a:pt x="36" y="98"/>
                    <a:pt x="38" y="94"/>
                  </a:cubicBezTo>
                  <a:cubicBezTo>
                    <a:pt x="39" y="94"/>
                    <a:pt x="39" y="94"/>
                    <a:pt x="40" y="94"/>
                  </a:cubicBezTo>
                  <a:close/>
                  <a:moveTo>
                    <a:pt x="31" y="118"/>
                  </a:moveTo>
                  <a:cubicBezTo>
                    <a:pt x="30" y="118"/>
                    <a:pt x="30" y="118"/>
                    <a:pt x="29" y="119"/>
                  </a:cubicBezTo>
                  <a:cubicBezTo>
                    <a:pt x="30" y="118"/>
                    <a:pt x="31" y="117"/>
                    <a:pt x="32" y="116"/>
                  </a:cubicBezTo>
                  <a:cubicBezTo>
                    <a:pt x="31" y="117"/>
                    <a:pt x="31" y="117"/>
                    <a:pt x="31" y="118"/>
                  </a:cubicBezTo>
                  <a:cubicBezTo>
                    <a:pt x="30" y="118"/>
                    <a:pt x="31" y="118"/>
                    <a:pt x="31" y="118"/>
                  </a:cubicBezTo>
                  <a:close/>
                  <a:moveTo>
                    <a:pt x="23" y="118"/>
                  </a:moveTo>
                  <a:cubicBezTo>
                    <a:pt x="27" y="115"/>
                    <a:pt x="32" y="111"/>
                    <a:pt x="36" y="107"/>
                  </a:cubicBezTo>
                  <a:cubicBezTo>
                    <a:pt x="35" y="108"/>
                    <a:pt x="35" y="108"/>
                    <a:pt x="34" y="109"/>
                  </a:cubicBezTo>
                  <a:cubicBezTo>
                    <a:pt x="32" y="112"/>
                    <a:pt x="29" y="115"/>
                    <a:pt x="27" y="119"/>
                  </a:cubicBezTo>
                  <a:cubicBezTo>
                    <a:pt x="26" y="119"/>
                    <a:pt x="24" y="119"/>
                    <a:pt x="23" y="118"/>
                  </a:cubicBezTo>
                  <a:close/>
                  <a:moveTo>
                    <a:pt x="35" y="107"/>
                  </a:moveTo>
                  <a:cubicBezTo>
                    <a:pt x="33" y="109"/>
                    <a:pt x="31" y="111"/>
                    <a:pt x="29" y="112"/>
                  </a:cubicBezTo>
                  <a:cubicBezTo>
                    <a:pt x="29" y="113"/>
                    <a:pt x="22" y="119"/>
                    <a:pt x="25" y="116"/>
                  </a:cubicBezTo>
                  <a:cubicBezTo>
                    <a:pt x="30" y="109"/>
                    <a:pt x="37" y="103"/>
                    <a:pt x="41" y="95"/>
                  </a:cubicBezTo>
                  <a:cubicBezTo>
                    <a:pt x="41" y="95"/>
                    <a:pt x="41" y="95"/>
                    <a:pt x="41" y="95"/>
                  </a:cubicBezTo>
                  <a:cubicBezTo>
                    <a:pt x="42" y="96"/>
                    <a:pt x="42" y="97"/>
                    <a:pt x="43" y="99"/>
                  </a:cubicBezTo>
                  <a:cubicBezTo>
                    <a:pt x="40" y="101"/>
                    <a:pt x="37" y="104"/>
                    <a:pt x="35" y="107"/>
                  </a:cubicBezTo>
                  <a:close/>
                  <a:moveTo>
                    <a:pt x="33" y="118"/>
                  </a:moveTo>
                  <a:cubicBezTo>
                    <a:pt x="33" y="118"/>
                    <a:pt x="32" y="118"/>
                    <a:pt x="31" y="118"/>
                  </a:cubicBezTo>
                  <a:cubicBezTo>
                    <a:pt x="34" y="116"/>
                    <a:pt x="37" y="113"/>
                    <a:pt x="39" y="111"/>
                  </a:cubicBezTo>
                  <a:cubicBezTo>
                    <a:pt x="40" y="110"/>
                    <a:pt x="45" y="106"/>
                    <a:pt x="40" y="111"/>
                  </a:cubicBezTo>
                  <a:cubicBezTo>
                    <a:pt x="39" y="113"/>
                    <a:pt x="37" y="114"/>
                    <a:pt x="36" y="116"/>
                  </a:cubicBezTo>
                  <a:cubicBezTo>
                    <a:pt x="35" y="116"/>
                    <a:pt x="36" y="117"/>
                    <a:pt x="36" y="117"/>
                  </a:cubicBezTo>
                  <a:cubicBezTo>
                    <a:pt x="38" y="115"/>
                    <a:pt x="41" y="113"/>
                    <a:pt x="43" y="112"/>
                  </a:cubicBezTo>
                  <a:cubicBezTo>
                    <a:pt x="41" y="115"/>
                    <a:pt x="37" y="117"/>
                    <a:pt x="33" y="118"/>
                  </a:cubicBezTo>
                  <a:close/>
                  <a:moveTo>
                    <a:pt x="45" y="108"/>
                  </a:moveTo>
                  <a:cubicBezTo>
                    <a:pt x="45" y="109"/>
                    <a:pt x="44" y="110"/>
                    <a:pt x="44" y="111"/>
                  </a:cubicBezTo>
                  <a:cubicBezTo>
                    <a:pt x="44" y="111"/>
                    <a:pt x="43" y="111"/>
                    <a:pt x="43" y="111"/>
                  </a:cubicBezTo>
                  <a:cubicBezTo>
                    <a:pt x="42" y="112"/>
                    <a:pt x="40" y="113"/>
                    <a:pt x="39" y="114"/>
                  </a:cubicBezTo>
                  <a:cubicBezTo>
                    <a:pt x="41" y="112"/>
                    <a:pt x="42" y="110"/>
                    <a:pt x="44" y="108"/>
                  </a:cubicBezTo>
                  <a:cubicBezTo>
                    <a:pt x="44" y="107"/>
                    <a:pt x="43" y="107"/>
                    <a:pt x="43" y="107"/>
                  </a:cubicBezTo>
                  <a:cubicBezTo>
                    <a:pt x="39" y="110"/>
                    <a:pt x="36" y="113"/>
                    <a:pt x="32" y="117"/>
                  </a:cubicBezTo>
                  <a:cubicBezTo>
                    <a:pt x="35" y="114"/>
                    <a:pt x="39" y="109"/>
                    <a:pt x="42" y="105"/>
                  </a:cubicBezTo>
                  <a:cubicBezTo>
                    <a:pt x="43" y="105"/>
                    <a:pt x="42" y="104"/>
                    <a:pt x="42" y="105"/>
                  </a:cubicBezTo>
                  <a:cubicBezTo>
                    <a:pt x="41" y="105"/>
                    <a:pt x="41" y="106"/>
                    <a:pt x="41" y="106"/>
                  </a:cubicBezTo>
                  <a:cubicBezTo>
                    <a:pt x="40" y="106"/>
                    <a:pt x="40" y="106"/>
                    <a:pt x="40" y="107"/>
                  </a:cubicBezTo>
                  <a:cubicBezTo>
                    <a:pt x="36" y="111"/>
                    <a:pt x="30" y="115"/>
                    <a:pt x="28" y="119"/>
                  </a:cubicBezTo>
                  <a:cubicBezTo>
                    <a:pt x="28" y="119"/>
                    <a:pt x="28" y="119"/>
                    <a:pt x="28" y="119"/>
                  </a:cubicBezTo>
                  <a:cubicBezTo>
                    <a:pt x="33" y="112"/>
                    <a:pt x="38" y="105"/>
                    <a:pt x="44" y="99"/>
                  </a:cubicBezTo>
                  <a:cubicBezTo>
                    <a:pt x="45" y="102"/>
                    <a:pt x="46" y="105"/>
                    <a:pt x="45" y="108"/>
                  </a:cubicBezTo>
                  <a:close/>
                  <a:moveTo>
                    <a:pt x="47" y="6"/>
                  </a:moveTo>
                  <a:cubicBezTo>
                    <a:pt x="47" y="5"/>
                    <a:pt x="47" y="5"/>
                    <a:pt x="47" y="5"/>
                  </a:cubicBezTo>
                  <a:cubicBezTo>
                    <a:pt x="48" y="4"/>
                    <a:pt x="49" y="4"/>
                    <a:pt x="51" y="4"/>
                  </a:cubicBezTo>
                  <a:cubicBezTo>
                    <a:pt x="49" y="5"/>
                    <a:pt x="48" y="5"/>
                    <a:pt x="47" y="6"/>
                  </a:cubicBezTo>
                  <a:close/>
                  <a:moveTo>
                    <a:pt x="47" y="7"/>
                  </a:moveTo>
                  <a:cubicBezTo>
                    <a:pt x="47" y="6"/>
                    <a:pt x="48" y="6"/>
                    <a:pt x="48" y="6"/>
                  </a:cubicBezTo>
                  <a:cubicBezTo>
                    <a:pt x="48" y="7"/>
                    <a:pt x="47" y="8"/>
                    <a:pt x="47" y="8"/>
                  </a:cubicBezTo>
                  <a:cubicBezTo>
                    <a:pt x="47" y="8"/>
                    <a:pt x="47" y="7"/>
                    <a:pt x="47" y="7"/>
                  </a:cubicBezTo>
                  <a:close/>
                  <a:moveTo>
                    <a:pt x="47" y="16"/>
                  </a:moveTo>
                  <a:cubicBezTo>
                    <a:pt x="48" y="15"/>
                    <a:pt x="50" y="13"/>
                    <a:pt x="51" y="12"/>
                  </a:cubicBezTo>
                  <a:cubicBezTo>
                    <a:pt x="52" y="11"/>
                    <a:pt x="53" y="10"/>
                    <a:pt x="54" y="9"/>
                  </a:cubicBezTo>
                  <a:cubicBezTo>
                    <a:pt x="54" y="8"/>
                    <a:pt x="59" y="4"/>
                    <a:pt x="56" y="8"/>
                  </a:cubicBezTo>
                  <a:cubicBezTo>
                    <a:pt x="53" y="12"/>
                    <a:pt x="50" y="15"/>
                    <a:pt x="47" y="19"/>
                  </a:cubicBezTo>
                  <a:cubicBezTo>
                    <a:pt x="47" y="18"/>
                    <a:pt x="47" y="17"/>
                    <a:pt x="47" y="16"/>
                  </a:cubicBezTo>
                  <a:close/>
                  <a:moveTo>
                    <a:pt x="47" y="12"/>
                  </a:moveTo>
                  <a:cubicBezTo>
                    <a:pt x="47" y="11"/>
                    <a:pt x="48" y="10"/>
                    <a:pt x="49" y="10"/>
                  </a:cubicBezTo>
                  <a:cubicBezTo>
                    <a:pt x="49" y="10"/>
                    <a:pt x="50" y="9"/>
                    <a:pt x="50" y="8"/>
                  </a:cubicBezTo>
                  <a:cubicBezTo>
                    <a:pt x="49" y="10"/>
                    <a:pt x="48" y="12"/>
                    <a:pt x="47" y="13"/>
                  </a:cubicBezTo>
                  <a:cubicBezTo>
                    <a:pt x="47" y="13"/>
                    <a:pt x="47" y="12"/>
                    <a:pt x="47" y="12"/>
                  </a:cubicBezTo>
                  <a:close/>
                  <a:moveTo>
                    <a:pt x="47" y="21"/>
                  </a:moveTo>
                  <a:cubicBezTo>
                    <a:pt x="51" y="18"/>
                    <a:pt x="55" y="14"/>
                    <a:pt x="59" y="10"/>
                  </a:cubicBezTo>
                  <a:cubicBezTo>
                    <a:pt x="59" y="9"/>
                    <a:pt x="64" y="5"/>
                    <a:pt x="62" y="7"/>
                  </a:cubicBezTo>
                  <a:cubicBezTo>
                    <a:pt x="61" y="9"/>
                    <a:pt x="59" y="11"/>
                    <a:pt x="57" y="13"/>
                  </a:cubicBezTo>
                  <a:cubicBezTo>
                    <a:pt x="55" y="16"/>
                    <a:pt x="52" y="19"/>
                    <a:pt x="50" y="22"/>
                  </a:cubicBezTo>
                  <a:cubicBezTo>
                    <a:pt x="49" y="22"/>
                    <a:pt x="48" y="22"/>
                    <a:pt x="47" y="22"/>
                  </a:cubicBezTo>
                  <a:cubicBezTo>
                    <a:pt x="47" y="21"/>
                    <a:pt x="47" y="21"/>
                    <a:pt x="47" y="21"/>
                  </a:cubicBezTo>
                  <a:close/>
                  <a:moveTo>
                    <a:pt x="54" y="22"/>
                  </a:moveTo>
                  <a:cubicBezTo>
                    <a:pt x="53" y="22"/>
                    <a:pt x="52" y="22"/>
                    <a:pt x="51" y="22"/>
                  </a:cubicBezTo>
                  <a:cubicBezTo>
                    <a:pt x="55" y="18"/>
                    <a:pt x="60" y="14"/>
                    <a:pt x="64" y="10"/>
                  </a:cubicBezTo>
                  <a:cubicBezTo>
                    <a:pt x="63" y="11"/>
                    <a:pt x="62" y="13"/>
                    <a:pt x="61" y="14"/>
                  </a:cubicBezTo>
                  <a:cubicBezTo>
                    <a:pt x="59" y="17"/>
                    <a:pt x="56" y="19"/>
                    <a:pt x="54" y="22"/>
                  </a:cubicBezTo>
                  <a:close/>
                  <a:moveTo>
                    <a:pt x="55" y="22"/>
                  </a:moveTo>
                  <a:cubicBezTo>
                    <a:pt x="61" y="17"/>
                    <a:pt x="65" y="12"/>
                    <a:pt x="71" y="7"/>
                  </a:cubicBezTo>
                  <a:cubicBezTo>
                    <a:pt x="67" y="11"/>
                    <a:pt x="64" y="18"/>
                    <a:pt x="60" y="22"/>
                  </a:cubicBezTo>
                  <a:cubicBezTo>
                    <a:pt x="58" y="22"/>
                    <a:pt x="57" y="22"/>
                    <a:pt x="55" y="22"/>
                  </a:cubicBezTo>
                  <a:close/>
                  <a:moveTo>
                    <a:pt x="61" y="22"/>
                  </a:moveTo>
                  <a:cubicBezTo>
                    <a:pt x="66" y="18"/>
                    <a:pt x="69" y="14"/>
                    <a:pt x="74" y="10"/>
                  </a:cubicBezTo>
                  <a:cubicBezTo>
                    <a:pt x="73" y="11"/>
                    <a:pt x="72" y="12"/>
                    <a:pt x="72" y="12"/>
                  </a:cubicBezTo>
                  <a:cubicBezTo>
                    <a:pt x="69" y="15"/>
                    <a:pt x="67" y="19"/>
                    <a:pt x="65" y="22"/>
                  </a:cubicBezTo>
                  <a:cubicBezTo>
                    <a:pt x="65" y="22"/>
                    <a:pt x="65" y="22"/>
                    <a:pt x="65" y="22"/>
                  </a:cubicBezTo>
                  <a:cubicBezTo>
                    <a:pt x="64" y="22"/>
                    <a:pt x="63" y="22"/>
                    <a:pt x="61" y="22"/>
                  </a:cubicBezTo>
                  <a:close/>
                  <a:moveTo>
                    <a:pt x="75" y="23"/>
                  </a:moveTo>
                  <a:cubicBezTo>
                    <a:pt x="75" y="23"/>
                    <a:pt x="75" y="23"/>
                    <a:pt x="74" y="23"/>
                  </a:cubicBezTo>
                  <a:cubicBezTo>
                    <a:pt x="74" y="22"/>
                    <a:pt x="75" y="22"/>
                    <a:pt x="75" y="21"/>
                  </a:cubicBezTo>
                  <a:cubicBezTo>
                    <a:pt x="75" y="21"/>
                    <a:pt x="75" y="21"/>
                    <a:pt x="74" y="21"/>
                  </a:cubicBezTo>
                  <a:cubicBezTo>
                    <a:pt x="73" y="21"/>
                    <a:pt x="72" y="22"/>
                    <a:pt x="71" y="22"/>
                  </a:cubicBezTo>
                  <a:cubicBezTo>
                    <a:pt x="71" y="22"/>
                    <a:pt x="71" y="22"/>
                    <a:pt x="70" y="22"/>
                  </a:cubicBezTo>
                  <a:cubicBezTo>
                    <a:pt x="70" y="22"/>
                    <a:pt x="71" y="22"/>
                    <a:pt x="71" y="21"/>
                  </a:cubicBezTo>
                  <a:cubicBezTo>
                    <a:pt x="73" y="18"/>
                    <a:pt x="75" y="16"/>
                    <a:pt x="77" y="13"/>
                  </a:cubicBezTo>
                  <a:cubicBezTo>
                    <a:pt x="77" y="13"/>
                    <a:pt x="77" y="12"/>
                    <a:pt x="76" y="12"/>
                  </a:cubicBezTo>
                  <a:cubicBezTo>
                    <a:pt x="74" y="15"/>
                    <a:pt x="69" y="18"/>
                    <a:pt x="67" y="21"/>
                  </a:cubicBezTo>
                  <a:cubicBezTo>
                    <a:pt x="70" y="15"/>
                    <a:pt x="74" y="11"/>
                    <a:pt x="78" y="6"/>
                  </a:cubicBezTo>
                  <a:cubicBezTo>
                    <a:pt x="78" y="12"/>
                    <a:pt x="76" y="17"/>
                    <a:pt x="75" y="23"/>
                  </a:cubicBezTo>
                  <a:close/>
                  <a:moveTo>
                    <a:pt x="72" y="22"/>
                  </a:moveTo>
                  <a:cubicBezTo>
                    <a:pt x="73" y="22"/>
                    <a:pt x="74" y="21"/>
                    <a:pt x="73" y="22"/>
                  </a:cubicBezTo>
                  <a:cubicBezTo>
                    <a:pt x="73" y="22"/>
                    <a:pt x="72" y="22"/>
                    <a:pt x="72" y="22"/>
                  </a:cubicBezTo>
                  <a:close/>
                  <a:moveTo>
                    <a:pt x="66" y="22"/>
                  </a:moveTo>
                  <a:cubicBezTo>
                    <a:pt x="69" y="20"/>
                    <a:pt x="71" y="18"/>
                    <a:pt x="74" y="15"/>
                  </a:cubicBezTo>
                  <a:cubicBezTo>
                    <a:pt x="78" y="12"/>
                    <a:pt x="72" y="18"/>
                    <a:pt x="71" y="19"/>
                  </a:cubicBezTo>
                  <a:cubicBezTo>
                    <a:pt x="71" y="20"/>
                    <a:pt x="70" y="21"/>
                    <a:pt x="69" y="22"/>
                  </a:cubicBezTo>
                  <a:cubicBezTo>
                    <a:pt x="68" y="22"/>
                    <a:pt x="67" y="22"/>
                    <a:pt x="66" y="22"/>
                  </a:cubicBezTo>
                  <a:close/>
                  <a:moveTo>
                    <a:pt x="60" y="5"/>
                  </a:moveTo>
                  <a:cubicBezTo>
                    <a:pt x="66" y="5"/>
                    <a:pt x="72" y="5"/>
                    <a:pt x="78" y="5"/>
                  </a:cubicBezTo>
                  <a:cubicBezTo>
                    <a:pt x="73" y="9"/>
                    <a:pt x="69" y="13"/>
                    <a:pt x="65" y="17"/>
                  </a:cubicBezTo>
                  <a:cubicBezTo>
                    <a:pt x="68" y="14"/>
                    <a:pt x="70" y="10"/>
                    <a:pt x="73" y="6"/>
                  </a:cubicBezTo>
                  <a:cubicBezTo>
                    <a:pt x="73" y="6"/>
                    <a:pt x="72" y="5"/>
                    <a:pt x="72" y="6"/>
                  </a:cubicBezTo>
                  <a:cubicBezTo>
                    <a:pt x="67" y="9"/>
                    <a:pt x="63" y="14"/>
                    <a:pt x="58" y="18"/>
                  </a:cubicBezTo>
                  <a:cubicBezTo>
                    <a:pt x="59" y="17"/>
                    <a:pt x="60" y="16"/>
                    <a:pt x="61" y="15"/>
                  </a:cubicBezTo>
                  <a:cubicBezTo>
                    <a:pt x="64" y="12"/>
                    <a:pt x="66" y="9"/>
                    <a:pt x="69" y="6"/>
                  </a:cubicBezTo>
                  <a:cubicBezTo>
                    <a:pt x="69" y="6"/>
                    <a:pt x="68" y="5"/>
                    <a:pt x="68" y="6"/>
                  </a:cubicBezTo>
                  <a:cubicBezTo>
                    <a:pt x="64" y="9"/>
                    <a:pt x="60" y="12"/>
                    <a:pt x="56" y="16"/>
                  </a:cubicBezTo>
                  <a:cubicBezTo>
                    <a:pt x="56" y="16"/>
                    <a:pt x="56" y="16"/>
                    <a:pt x="56" y="16"/>
                  </a:cubicBezTo>
                  <a:cubicBezTo>
                    <a:pt x="59" y="12"/>
                    <a:pt x="62" y="9"/>
                    <a:pt x="64" y="6"/>
                  </a:cubicBezTo>
                  <a:cubicBezTo>
                    <a:pt x="64" y="5"/>
                    <a:pt x="64" y="5"/>
                    <a:pt x="64" y="5"/>
                  </a:cubicBezTo>
                  <a:cubicBezTo>
                    <a:pt x="58" y="8"/>
                    <a:pt x="55" y="13"/>
                    <a:pt x="50" y="17"/>
                  </a:cubicBezTo>
                  <a:cubicBezTo>
                    <a:pt x="44" y="23"/>
                    <a:pt x="52" y="14"/>
                    <a:pt x="53" y="12"/>
                  </a:cubicBezTo>
                  <a:cubicBezTo>
                    <a:pt x="55" y="10"/>
                    <a:pt x="57" y="8"/>
                    <a:pt x="59" y="5"/>
                  </a:cubicBezTo>
                  <a:cubicBezTo>
                    <a:pt x="59" y="5"/>
                    <a:pt x="59" y="4"/>
                    <a:pt x="59" y="5"/>
                  </a:cubicBezTo>
                  <a:cubicBezTo>
                    <a:pt x="55" y="7"/>
                    <a:pt x="51" y="10"/>
                    <a:pt x="48" y="14"/>
                  </a:cubicBezTo>
                  <a:cubicBezTo>
                    <a:pt x="47" y="14"/>
                    <a:pt x="47" y="15"/>
                    <a:pt x="47" y="15"/>
                  </a:cubicBezTo>
                  <a:cubicBezTo>
                    <a:pt x="47" y="15"/>
                    <a:pt x="47" y="15"/>
                    <a:pt x="47" y="15"/>
                  </a:cubicBezTo>
                  <a:cubicBezTo>
                    <a:pt x="47" y="14"/>
                    <a:pt x="47" y="14"/>
                    <a:pt x="48" y="13"/>
                  </a:cubicBezTo>
                  <a:cubicBezTo>
                    <a:pt x="49" y="10"/>
                    <a:pt x="52" y="8"/>
                    <a:pt x="54" y="5"/>
                  </a:cubicBezTo>
                  <a:cubicBezTo>
                    <a:pt x="54" y="5"/>
                    <a:pt x="54" y="4"/>
                    <a:pt x="54" y="5"/>
                  </a:cubicBezTo>
                  <a:cubicBezTo>
                    <a:pt x="52" y="6"/>
                    <a:pt x="50" y="7"/>
                    <a:pt x="48" y="9"/>
                  </a:cubicBezTo>
                  <a:cubicBezTo>
                    <a:pt x="48" y="9"/>
                    <a:pt x="47" y="10"/>
                    <a:pt x="47" y="11"/>
                  </a:cubicBezTo>
                  <a:cubicBezTo>
                    <a:pt x="47" y="10"/>
                    <a:pt x="47" y="10"/>
                    <a:pt x="47" y="10"/>
                  </a:cubicBezTo>
                  <a:cubicBezTo>
                    <a:pt x="48" y="8"/>
                    <a:pt x="49" y="6"/>
                    <a:pt x="51" y="5"/>
                  </a:cubicBezTo>
                  <a:cubicBezTo>
                    <a:pt x="52" y="4"/>
                    <a:pt x="51" y="4"/>
                    <a:pt x="51" y="4"/>
                  </a:cubicBezTo>
                  <a:cubicBezTo>
                    <a:pt x="54" y="4"/>
                    <a:pt x="57" y="4"/>
                    <a:pt x="60" y="5"/>
                  </a:cubicBezTo>
                  <a:close/>
                  <a:moveTo>
                    <a:pt x="28" y="92"/>
                  </a:moveTo>
                  <a:cubicBezTo>
                    <a:pt x="28" y="92"/>
                    <a:pt x="28" y="92"/>
                    <a:pt x="28" y="92"/>
                  </a:cubicBezTo>
                  <a:cubicBezTo>
                    <a:pt x="25" y="94"/>
                    <a:pt x="22" y="97"/>
                    <a:pt x="20" y="99"/>
                  </a:cubicBezTo>
                  <a:cubicBezTo>
                    <a:pt x="21" y="97"/>
                    <a:pt x="23" y="94"/>
                    <a:pt x="25" y="92"/>
                  </a:cubicBezTo>
                  <a:cubicBezTo>
                    <a:pt x="26" y="92"/>
                    <a:pt x="27" y="92"/>
                    <a:pt x="28" y="92"/>
                  </a:cubicBezTo>
                  <a:close/>
                  <a:moveTo>
                    <a:pt x="13" y="96"/>
                  </a:moveTo>
                  <a:cubicBezTo>
                    <a:pt x="14" y="95"/>
                    <a:pt x="15" y="94"/>
                    <a:pt x="17" y="93"/>
                  </a:cubicBezTo>
                  <a:cubicBezTo>
                    <a:pt x="13" y="96"/>
                    <a:pt x="10" y="99"/>
                    <a:pt x="7" y="102"/>
                  </a:cubicBezTo>
                  <a:cubicBezTo>
                    <a:pt x="8" y="100"/>
                    <a:pt x="10" y="97"/>
                    <a:pt x="13" y="96"/>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253"/>
            <p:cNvSpPr>
              <a:spLocks noEditPoints="1"/>
            </p:cNvSpPr>
            <p:nvPr/>
          </p:nvSpPr>
          <p:spPr bwMode="auto">
            <a:xfrm>
              <a:off x="5286621" y="1388497"/>
              <a:ext cx="487363" cy="492125"/>
            </a:xfrm>
            <a:custGeom>
              <a:avLst/>
              <a:gdLst>
                <a:gd name="T0" fmla="*/ 10 w 115"/>
                <a:gd name="T1" fmla="*/ 2 h 116"/>
                <a:gd name="T2" fmla="*/ 69 w 115"/>
                <a:gd name="T3" fmla="*/ 83 h 116"/>
                <a:gd name="T4" fmla="*/ 91 w 115"/>
                <a:gd name="T5" fmla="*/ 70 h 116"/>
                <a:gd name="T6" fmla="*/ 35 w 115"/>
                <a:gd name="T7" fmla="*/ 22 h 116"/>
                <a:gd name="T8" fmla="*/ 31 w 115"/>
                <a:gd name="T9" fmla="*/ 23 h 116"/>
                <a:gd name="T10" fmla="*/ 42 w 115"/>
                <a:gd name="T11" fmla="*/ 26 h 116"/>
                <a:gd name="T12" fmla="*/ 42 w 115"/>
                <a:gd name="T13" fmla="*/ 39 h 116"/>
                <a:gd name="T14" fmla="*/ 44 w 115"/>
                <a:gd name="T15" fmla="*/ 41 h 116"/>
                <a:gd name="T16" fmla="*/ 47 w 115"/>
                <a:gd name="T17" fmla="*/ 41 h 116"/>
                <a:gd name="T18" fmla="*/ 83 w 115"/>
                <a:gd name="T19" fmla="*/ 79 h 116"/>
                <a:gd name="T20" fmla="*/ 95 w 115"/>
                <a:gd name="T21" fmla="*/ 106 h 116"/>
                <a:gd name="T22" fmla="*/ 89 w 115"/>
                <a:gd name="T23" fmla="*/ 97 h 116"/>
                <a:gd name="T24" fmla="*/ 90 w 115"/>
                <a:gd name="T25" fmla="*/ 105 h 116"/>
                <a:gd name="T26" fmla="*/ 94 w 115"/>
                <a:gd name="T27" fmla="*/ 99 h 116"/>
                <a:gd name="T28" fmla="*/ 93 w 115"/>
                <a:gd name="T29" fmla="*/ 72 h 116"/>
                <a:gd name="T30" fmla="*/ 62 w 115"/>
                <a:gd name="T31" fmla="*/ 69 h 116"/>
                <a:gd name="T32" fmla="*/ 74 w 115"/>
                <a:gd name="T33" fmla="*/ 53 h 116"/>
                <a:gd name="T34" fmla="*/ 73 w 115"/>
                <a:gd name="T35" fmla="*/ 56 h 116"/>
                <a:gd name="T36" fmla="*/ 68 w 115"/>
                <a:gd name="T37" fmla="*/ 61 h 116"/>
                <a:gd name="T38" fmla="*/ 74 w 115"/>
                <a:gd name="T39" fmla="*/ 86 h 116"/>
                <a:gd name="T40" fmla="*/ 73 w 115"/>
                <a:gd name="T41" fmla="*/ 60 h 116"/>
                <a:gd name="T42" fmla="*/ 71 w 115"/>
                <a:gd name="T43" fmla="*/ 83 h 116"/>
                <a:gd name="T44" fmla="*/ 66 w 115"/>
                <a:gd name="T45" fmla="*/ 71 h 116"/>
                <a:gd name="T46" fmla="*/ 78 w 115"/>
                <a:gd name="T47" fmla="*/ 92 h 116"/>
                <a:gd name="T48" fmla="*/ 79 w 115"/>
                <a:gd name="T49" fmla="*/ 75 h 116"/>
                <a:gd name="T50" fmla="*/ 79 w 115"/>
                <a:gd name="T51" fmla="*/ 92 h 116"/>
                <a:gd name="T52" fmla="*/ 75 w 115"/>
                <a:gd name="T53" fmla="*/ 81 h 116"/>
                <a:gd name="T54" fmla="*/ 81 w 115"/>
                <a:gd name="T55" fmla="*/ 60 h 116"/>
                <a:gd name="T56" fmla="*/ 42 w 115"/>
                <a:gd name="T57" fmla="*/ 44 h 116"/>
                <a:gd name="T58" fmla="*/ 48 w 115"/>
                <a:gd name="T59" fmla="*/ 40 h 116"/>
                <a:gd name="T60" fmla="*/ 43 w 115"/>
                <a:gd name="T61" fmla="*/ 44 h 116"/>
                <a:gd name="T62" fmla="*/ 50 w 115"/>
                <a:gd name="T63" fmla="*/ 53 h 116"/>
                <a:gd name="T64" fmla="*/ 49 w 115"/>
                <a:gd name="T65" fmla="*/ 50 h 116"/>
                <a:gd name="T66" fmla="*/ 54 w 115"/>
                <a:gd name="T67" fmla="*/ 60 h 116"/>
                <a:gd name="T68" fmla="*/ 61 w 115"/>
                <a:gd name="T69" fmla="*/ 58 h 116"/>
                <a:gd name="T70" fmla="*/ 64 w 115"/>
                <a:gd name="T71" fmla="*/ 45 h 116"/>
                <a:gd name="T72" fmla="*/ 63 w 115"/>
                <a:gd name="T73" fmla="*/ 43 h 116"/>
                <a:gd name="T74" fmla="*/ 56 w 115"/>
                <a:gd name="T75" fmla="*/ 37 h 116"/>
                <a:gd name="T76" fmla="*/ 34 w 115"/>
                <a:gd name="T77" fmla="*/ 32 h 116"/>
                <a:gd name="T78" fmla="*/ 42 w 115"/>
                <a:gd name="T79" fmla="*/ 27 h 116"/>
                <a:gd name="T80" fmla="*/ 65 w 115"/>
                <a:gd name="T81" fmla="*/ 64 h 116"/>
                <a:gd name="T82" fmla="*/ 79 w 115"/>
                <a:gd name="T83" fmla="*/ 93 h 116"/>
                <a:gd name="T84" fmla="*/ 79 w 115"/>
                <a:gd name="T85" fmla="*/ 93 h 116"/>
                <a:gd name="T86" fmla="*/ 88 w 115"/>
                <a:gd name="T87" fmla="*/ 105 h 116"/>
                <a:gd name="T88" fmla="*/ 96 w 115"/>
                <a:gd name="T89" fmla="*/ 85 h 116"/>
                <a:gd name="T90" fmla="*/ 94 w 115"/>
                <a:gd name="T91" fmla="*/ 109 h 116"/>
                <a:gd name="T92" fmla="*/ 97 w 115"/>
                <a:gd name="T93" fmla="*/ 111 h 116"/>
                <a:gd name="T94" fmla="*/ 107 w 115"/>
                <a:gd name="T95" fmla="*/ 89 h 116"/>
                <a:gd name="T96" fmla="*/ 103 w 115"/>
                <a:gd name="T97" fmla="*/ 110 h 116"/>
                <a:gd name="T98" fmla="*/ 110 w 115"/>
                <a:gd name="T99" fmla="*/ 95 h 116"/>
                <a:gd name="T100" fmla="*/ 67 w 115"/>
                <a:gd name="T101" fmla="*/ 47 h 116"/>
                <a:gd name="T102" fmla="*/ 6 w 115"/>
                <a:gd name="T103" fmla="*/ 4 h 116"/>
                <a:gd name="T104" fmla="*/ 31 w 115"/>
                <a:gd name="T105" fmla="*/ 19 h 116"/>
                <a:gd name="T106" fmla="*/ 26 w 115"/>
                <a:gd name="T107" fmla="*/ 24 h 116"/>
                <a:gd name="T108" fmla="*/ 100 w 115"/>
                <a:gd name="T109" fmla="*/ 113 h 116"/>
                <a:gd name="T110" fmla="*/ 107 w 115"/>
                <a:gd name="T111" fmla="*/ 91 h 116"/>
                <a:gd name="T112" fmla="*/ 105 w 115"/>
                <a:gd name="T113" fmla="*/ 112 h 116"/>
                <a:gd name="T114" fmla="*/ 104 w 115"/>
                <a:gd name="T115" fmla="*/ 11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5" h="116">
                  <a:moveTo>
                    <a:pt x="115" y="103"/>
                  </a:moveTo>
                  <a:cubicBezTo>
                    <a:pt x="114" y="95"/>
                    <a:pt x="109" y="88"/>
                    <a:pt x="104" y="82"/>
                  </a:cubicBezTo>
                  <a:cubicBezTo>
                    <a:pt x="98" y="75"/>
                    <a:pt x="91" y="67"/>
                    <a:pt x="84" y="60"/>
                  </a:cubicBezTo>
                  <a:cubicBezTo>
                    <a:pt x="68" y="44"/>
                    <a:pt x="50" y="29"/>
                    <a:pt x="31" y="16"/>
                  </a:cubicBezTo>
                  <a:cubicBezTo>
                    <a:pt x="31" y="16"/>
                    <a:pt x="30" y="16"/>
                    <a:pt x="30" y="16"/>
                  </a:cubicBezTo>
                  <a:cubicBezTo>
                    <a:pt x="27" y="11"/>
                    <a:pt x="22" y="6"/>
                    <a:pt x="18" y="1"/>
                  </a:cubicBezTo>
                  <a:cubicBezTo>
                    <a:pt x="18" y="1"/>
                    <a:pt x="18" y="1"/>
                    <a:pt x="18" y="1"/>
                  </a:cubicBezTo>
                  <a:cubicBezTo>
                    <a:pt x="18" y="0"/>
                    <a:pt x="17" y="0"/>
                    <a:pt x="17" y="0"/>
                  </a:cubicBezTo>
                  <a:cubicBezTo>
                    <a:pt x="15" y="1"/>
                    <a:pt x="13" y="2"/>
                    <a:pt x="10" y="2"/>
                  </a:cubicBezTo>
                  <a:cubicBezTo>
                    <a:pt x="8" y="3"/>
                    <a:pt x="5" y="2"/>
                    <a:pt x="3" y="0"/>
                  </a:cubicBezTo>
                  <a:cubicBezTo>
                    <a:pt x="3" y="0"/>
                    <a:pt x="2" y="0"/>
                    <a:pt x="2" y="0"/>
                  </a:cubicBezTo>
                  <a:cubicBezTo>
                    <a:pt x="1" y="0"/>
                    <a:pt x="0" y="1"/>
                    <a:pt x="1" y="2"/>
                  </a:cubicBezTo>
                  <a:cubicBezTo>
                    <a:pt x="4" y="5"/>
                    <a:pt x="7" y="9"/>
                    <a:pt x="5" y="13"/>
                  </a:cubicBezTo>
                  <a:cubicBezTo>
                    <a:pt x="4" y="14"/>
                    <a:pt x="5" y="14"/>
                    <a:pt x="6" y="14"/>
                  </a:cubicBezTo>
                  <a:cubicBezTo>
                    <a:pt x="11" y="18"/>
                    <a:pt x="18" y="20"/>
                    <a:pt x="23" y="24"/>
                  </a:cubicBezTo>
                  <a:cubicBezTo>
                    <a:pt x="23" y="24"/>
                    <a:pt x="23" y="24"/>
                    <a:pt x="24" y="24"/>
                  </a:cubicBezTo>
                  <a:cubicBezTo>
                    <a:pt x="31" y="32"/>
                    <a:pt x="38" y="41"/>
                    <a:pt x="44" y="50"/>
                  </a:cubicBezTo>
                  <a:cubicBezTo>
                    <a:pt x="53" y="61"/>
                    <a:pt x="61" y="72"/>
                    <a:pt x="69" y="83"/>
                  </a:cubicBezTo>
                  <a:cubicBezTo>
                    <a:pt x="75" y="92"/>
                    <a:pt x="81" y="101"/>
                    <a:pt x="89" y="108"/>
                  </a:cubicBezTo>
                  <a:cubicBezTo>
                    <a:pt x="93" y="113"/>
                    <a:pt x="99" y="116"/>
                    <a:pt x="106" y="115"/>
                  </a:cubicBezTo>
                  <a:cubicBezTo>
                    <a:pt x="112" y="114"/>
                    <a:pt x="115" y="109"/>
                    <a:pt x="115" y="103"/>
                  </a:cubicBezTo>
                  <a:close/>
                  <a:moveTo>
                    <a:pt x="85" y="101"/>
                  </a:moveTo>
                  <a:cubicBezTo>
                    <a:pt x="84" y="100"/>
                    <a:pt x="83" y="99"/>
                    <a:pt x="82" y="98"/>
                  </a:cubicBezTo>
                  <a:cubicBezTo>
                    <a:pt x="84" y="94"/>
                    <a:pt x="85" y="89"/>
                    <a:pt x="86" y="84"/>
                  </a:cubicBezTo>
                  <a:cubicBezTo>
                    <a:pt x="87" y="82"/>
                    <a:pt x="88" y="79"/>
                    <a:pt x="88" y="77"/>
                  </a:cubicBezTo>
                  <a:cubicBezTo>
                    <a:pt x="89" y="74"/>
                    <a:pt x="90" y="72"/>
                    <a:pt x="91" y="70"/>
                  </a:cubicBezTo>
                  <a:cubicBezTo>
                    <a:pt x="91" y="70"/>
                    <a:pt x="91" y="70"/>
                    <a:pt x="91" y="70"/>
                  </a:cubicBezTo>
                  <a:cubicBezTo>
                    <a:pt x="90" y="81"/>
                    <a:pt x="86" y="91"/>
                    <a:pt x="85" y="102"/>
                  </a:cubicBezTo>
                  <a:cubicBezTo>
                    <a:pt x="85" y="102"/>
                    <a:pt x="85" y="101"/>
                    <a:pt x="85" y="101"/>
                  </a:cubicBezTo>
                  <a:close/>
                  <a:moveTo>
                    <a:pt x="34" y="21"/>
                  </a:moveTo>
                  <a:cubicBezTo>
                    <a:pt x="33" y="23"/>
                    <a:pt x="31" y="25"/>
                    <a:pt x="31" y="27"/>
                  </a:cubicBezTo>
                  <a:cubicBezTo>
                    <a:pt x="31" y="25"/>
                    <a:pt x="32" y="23"/>
                    <a:pt x="33" y="20"/>
                  </a:cubicBezTo>
                  <a:cubicBezTo>
                    <a:pt x="34" y="21"/>
                    <a:pt x="35" y="22"/>
                    <a:pt x="36" y="22"/>
                  </a:cubicBezTo>
                  <a:cubicBezTo>
                    <a:pt x="36" y="22"/>
                    <a:pt x="36" y="22"/>
                    <a:pt x="36" y="22"/>
                  </a:cubicBezTo>
                  <a:cubicBezTo>
                    <a:pt x="34" y="24"/>
                    <a:pt x="33" y="27"/>
                    <a:pt x="32" y="29"/>
                  </a:cubicBezTo>
                  <a:cubicBezTo>
                    <a:pt x="33" y="28"/>
                    <a:pt x="34" y="24"/>
                    <a:pt x="35" y="22"/>
                  </a:cubicBezTo>
                  <a:cubicBezTo>
                    <a:pt x="35" y="21"/>
                    <a:pt x="34" y="21"/>
                    <a:pt x="34" y="21"/>
                  </a:cubicBezTo>
                  <a:close/>
                  <a:moveTo>
                    <a:pt x="29" y="20"/>
                  </a:moveTo>
                  <a:cubicBezTo>
                    <a:pt x="29" y="19"/>
                    <a:pt x="30" y="19"/>
                    <a:pt x="30" y="18"/>
                  </a:cubicBezTo>
                  <a:cubicBezTo>
                    <a:pt x="30" y="18"/>
                    <a:pt x="30" y="18"/>
                    <a:pt x="31" y="19"/>
                  </a:cubicBezTo>
                  <a:cubicBezTo>
                    <a:pt x="30" y="20"/>
                    <a:pt x="30" y="21"/>
                    <a:pt x="29" y="22"/>
                  </a:cubicBezTo>
                  <a:cubicBezTo>
                    <a:pt x="27" y="26"/>
                    <a:pt x="29" y="21"/>
                    <a:pt x="29" y="20"/>
                  </a:cubicBezTo>
                  <a:cubicBezTo>
                    <a:pt x="29" y="20"/>
                    <a:pt x="29" y="20"/>
                    <a:pt x="29" y="20"/>
                  </a:cubicBezTo>
                  <a:close/>
                  <a:moveTo>
                    <a:pt x="33" y="20"/>
                  </a:moveTo>
                  <a:cubicBezTo>
                    <a:pt x="32" y="21"/>
                    <a:pt x="31" y="22"/>
                    <a:pt x="31" y="23"/>
                  </a:cubicBezTo>
                  <a:cubicBezTo>
                    <a:pt x="30" y="23"/>
                    <a:pt x="29" y="27"/>
                    <a:pt x="30" y="24"/>
                  </a:cubicBezTo>
                  <a:cubicBezTo>
                    <a:pt x="31" y="23"/>
                    <a:pt x="31" y="21"/>
                    <a:pt x="31" y="19"/>
                  </a:cubicBezTo>
                  <a:cubicBezTo>
                    <a:pt x="32" y="19"/>
                    <a:pt x="32" y="20"/>
                    <a:pt x="33" y="20"/>
                  </a:cubicBezTo>
                  <a:close/>
                  <a:moveTo>
                    <a:pt x="38" y="24"/>
                  </a:moveTo>
                  <a:cubicBezTo>
                    <a:pt x="37" y="26"/>
                    <a:pt x="36" y="29"/>
                    <a:pt x="34" y="31"/>
                  </a:cubicBezTo>
                  <a:cubicBezTo>
                    <a:pt x="35" y="30"/>
                    <a:pt x="36" y="25"/>
                    <a:pt x="37" y="23"/>
                  </a:cubicBezTo>
                  <a:cubicBezTo>
                    <a:pt x="37" y="23"/>
                    <a:pt x="37" y="23"/>
                    <a:pt x="37" y="23"/>
                  </a:cubicBezTo>
                  <a:cubicBezTo>
                    <a:pt x="37" y="23"/>
                    <a:pt x="38" y="23"/>
                    <a:pt x="38" y="24"/>
                  </a:cubicBezTo>
                  <a:close/>
                  <a:moveTo>
                    <a:pt x="42" y="26"/>
                  </a:moveTo>
                  <a:cubicBezTo>
                    <a:pt x="40" y="29"/>
                    <a:pt x="39" y="32"/>
                    <a:pt x="37" y="35"/>
                  </a:cubicBezTo>
                  <a:cubicBezTo>
                    <a:pt x="39" y="33"/>
                    <a:pt x="40" y="29"/>
                    <a:pt x="41" y="25"/>
                  </a:cubicBezTo>
                  <a:cubicBezTo>
                    <a:pt x="41" y="26"/>
                    <a:pt x="42" y="26"/>
                    <a:pt x="42" y="26"/>
                  </a:cubicBezTo>
                  <a:close/>
                  <a:moveTo>
                    <a:pt x="44" y="28"/>
                  </a:moveTo>
                  <a:cubicBezTo>
                    <a:pt x="43" y="32"/>
                    <a:pt x="41" y="36"/>
                    <a:pt x="40" y="39"/>
                  </a:cubicBezTo>
                  <a:cubicBezTo>
                    <a:pt x="41" y="35"/>
                    <a:pt x="42" y="31"/>
                    <a:pt x="43" y="27"/>
                  </a:cubicBezTo>
                  <a:cubicBezTo>
                    <a:pt x="43" y="27"/>
                    <a:pt x="44" y="28"/>
                    <a:pt x="44" y="28"/>
                  </a:cubicBezTo>
                  <a:close/>
                  <a:moveTo>
                    <a:pt x="47" y="30"/>
                  </a:moveTo>
                  <a:cubicBezTo>
                    <a:pt x="45" y="33"/>
                    <a:pt x="44" y="36"/>
                    <a:pt x="42" y="39"/>
                  </a:cubicBezTo>
                  <a:cubicBezTo>
                    <a:pt x="42" y="41"/>
                    <a:pt x="42" y="41"/>
                    <a:pt x="42" y="39"/>
                  </a:cubicBezTo>
                  <a:cubicBezTo>
                    <a:pt x="42" y="38"/>
                    <a:pt x="43" y="37"/>
                    <a:pt x="43" y="36"/>
                  </a:cubicBezTo>
                  <a:cubicBezTo>
                    <a:pt x="43" y="34"/>
                    <a:pt x="44" y="31"/>
                    <a:pt x="45" y="29"/>
                  </a:cubicBezTo>
                  <a:cubicBezTo>
                    <a:pt x="46" y="29"/>
                    <a:pt x="46" y="30"/>
                    <a:pt x="47" y="30"/>
                  </a:cubicBezTo>
                  <a:close/>
                  <a:moveTo>
                    <a:pt x="50" y="32"/>
                  </a:moveTo>
                  <a:cubicBezTo>
                    <a:pt x="50" y="32"/>
                    <a:pt x="50" y="32"/>
                    <a:pt x="50" y="32"/>
                  </a:cubicBezTo>
                  <a:cubicBezTo>
                    <a:pt x="48" y="34"/>
                    <a:pt x="47" y="35"/>
                    <a:pt x="46" y="37"/>
                  </a:cubicBezTo>
                  <a:cubicBezTo>
                    <a:pt x="46" y="38"/>
                    <a:pt x="45" y="39"/>
                    <a:pt x="45" y="40"/>
                  </a:cubicBezTo>
                  <a:cubicBezTo>
                    <a:pt x="45" y="40"/>
                    <a:pt x="44" y="41"/>
                    <a:pt x="44" y="41"/>
                  </a:cubicBezTo>
                  <a:cubicBezTo>
                    <a:pt x="46" y="37"/>
                    <a:pt x="46" y="34"/>
                    <a:pt x="47" y="31"/>
                  </a:cubicBezTo>
                  <a:cubicBezTo>
                    <a:pt x="48" y="31"/>
                    <a:pt x="49" y="32"/>
                    <a:pt x="50" y="32"/>
                  </a:cubicBezTo>
                  <a:close/>
                  <a:moveTo>
                    <a:pt x="53" y="35"/>
                  </a:moveTo>
                  <a:cubicBezTo>
                    <a:pt x="52" y="37"/>
                    <a:pt x="51" y="38"/>
                    <a:pt x="50" y="40"/>
                  </a:cubicBezTo>
                  <a:cubicBezTo>
                    <a:pt x="50" y="41"/>
                    <a:pt x="49" y="42"/>
                    <a:pt x="49" y="43"/>
                  </a:cubicBezTo>
                  <a:cubicBezTo>
                    <a:pt x="48" y="44"/>
                    <a:pt x="47" y="46"/>
                    <a:pt x="47" y="48"/>
                  </a:cubicBezTo>
                  <a:cubicBezTo>
                    <a:pt x="47" y="43"/>
                    <a:pt x="50" y="38"/>
                    <a:pt x="51" y="34"/>
                  </a:cubicBezTo>
                  <a:cubicBezTo>
                    <a:pt x="52" y="34"/>
                    <a:pt x="51" y="34"/>
                    <a:pt x="51" y="34"/>
                  </a:cubicBezTo>
                  <a:cubicBezTo>
                    <a:pt x="49" y="36"/>
                    <a:pt x="48" y="39"/>
                    <a:pt x="47" y="41"/>
                  </a:cubicBezTo>
                  <a:cubicBezTo>
                    <a:pt x="47" y="41"/>
                    <a:pt x="47" y="40"/>
                    <a:pt x="47" y="39"/>
                  </a:cubicBezTo>
                  <a:cubicBezTo>
                    <a:pt x="48" y="37"/>
                    <a:pt x="49" y="35"/>
                    <a:pt x="50" y="33"/>
                  </a:cubicBezTo>
                  <a:cubicBezTo>
                    <a:pt x="51" y="33"/>
                    <a:pt x="52" y="34"/>
                    <a:pt x="53" y="35"/>
                  </a:cubicBezTo>
                  <a:close/>
                  <a:moveTo>
                    <a:pt x="55" y="37"/>
                  </a:moveTo>
                  <a:cubicBezTo>
                    <a:pt x="54" y="39"/>
                    <a:pt x="52" y="42"/>
                    <a:pt x="51" y="45"/>
                  </a:cubicBezTo>
                  <a:cubicBezTo>
                    <a:pt x="52" y="42"/>
                    <a:pt x="53" y="39"/>
                    <a:pt x="54" y="36"/>
                  </a:cubicBezTo>
                  <a:cubicBezTo>
                    <a:pt x="54" y="36"/>
                    <a:pt x="55" y="36"/>
                    <a:pt x="55" y="37"/>
                  </a:cubicBezTo>
                  <a:close/>
                  <a:moveTo>
                    <a:pt x="87" y="66"/>
                  </a:moveTo>
                  <a:cubicBezTo>
                    <a:pt x="85" y="70"/>
                    <a:pt x="84" y="75"/>
                    <a:pt x="83" y="79"/>
                  </a:cubicBezTo>
                  <a:cubicBezTo>
                    <a:pt x="82" y="81"/>
                    <a:pt x="81" y="83"/>
                    <a:pt x="81" y="86"/>
                  </a:cubicBezTo>
                  <a:cubicBezTo>
                    <a:pt x="82" y="78"/>
                    <a:pt x="84" y="71"/>
                    <a:pt x="85" y="64"/>
                  </a:cubicBezTo>
                  <a:cubicBezTo>
                    <a:pt x="86" y="64"/>
                    <a:pt x="86" y="65"/>
                    <a:pt x="87" y="66"/>
                  </a:cubicBezTo>
                  <a:close/>
                  <a:moveTo>
                    <a:pt x="102" y="83"/>
                  </a:moveTo>
                  <a:cubicBezTo>
                    <a:pt x="101" y="87"/>
                    <a:pt x="100" y="92"/>
                    <a:pt x="99" y="96"/>
                  </a:cubicBezTo>
                  <a:cubicBezTo>
                    <a:pt x="98" y="99"/>
                    <a:pt x="97" y="101"/>
                    <a:pt x="96" y="104"/>
                  </a:cubicBezTo>
                  <a:cubicBezTo>
                    <a:pt x="96" y="105"/>
                    <a:pt x="95" y="106"/>
                    <a:pt x="95" y="107"/>
                  </a:cubicBezTo>
                  <a:cubicBezTo>
                    <a:pt x="95" y="107"/>
                    <a:pt x="95" y="107"/>
                    <a:pt x="95" y="107"/>
                  </a:cubicBezTo>
                  <a:cubicBezTo>
                    <a:pt x="95" y="107"/>
                    <a:pt x="95" y="107"/>
                    <a:pt x="95" y="106"/>
                  </a:cubicBezTo>
                  <a:cubicBezTo>
                    <a:pt x="95" y="102"/>
                    <a:pt x="97" y="98"/>
                    <a:pt x="98" y="94"/>
                  </a:cubicBezTo>
                  <a:cubicBezTo>
                    <a:pt x="99" y="90"/>
                    <a:pt x="101" y="86"/>
                    <a:pt x="101" y="82"/>
                  </a:cubicBezTo>
                  <a:cubicBezTo>
                    <a:pt x="102" y="82"/>
                    <a:pt x="102" y="83"/>
                    <a:pt x="102" y="83"/>
                  </a:cubicBezTo>
                  <a:close/>
                  <a:moveTo>
                    <a:pt x="95" y="75"/>
                  </a:moveTo>
                  <a:cubicBezTo>
                    <a:pt x="94" y="79"/>
                    <a:pt x="93" y="83"/>
                    <a:pt x="92" y="87"/>
                  </a:cubicBezTo>
                  <a:cubicBezTo>
                    <a:pt x="92" y="90"/>
                    <a:pt x="91" y="92"/>
                    <a:pt x="90" y="94"/>
                  </a:cubicBezTo>
                  <a:cubicBezTo>
                    <a:pt x="90" y="97"/>
                    <a:pt x="89" y="100"/>
                    <a:pt x="88" y="102"/>
                  </a:cubicBezTo>
                  <a:cubicBezTo>
                    <a:pt x="88" y="105"/>
                    <a:pt x="88" y="103"/>
                    <a:pt x="88" y="102"/>
                  </a:cubicBezTo>
                  <a:cubicBezTo>
                    <a:pt x="89" y="101"/>
                    <a:pt x="89" y="99"/>
                    <a:pt x="89" y="97"/>
                  </a:cubicBezTo>
                  <a:cubicBezTo>
                    <a:pt x="90" y="95"/>
                    <a:pt x="91" y="92"/>
                    <a:pt x="91" y="89"/>
                  </a:cubicBezTo>
                  <a:cubicBezTo>
                    <a:pt x="93" y="84"/>
                    <a:pt x="93" y="78"/>
                    <a:pt x="93" y="73"/>
                  </a:cubicBezTo>
                  <a:cubicBezTo>
                    <a:pt x="94" y="73"/>
                    <a:pt x="95" y="74"/>
                    <a:pt x="95" y="75"/>
                  </a:cubicBezTo>
                  <a:close/>
                  <a:moveTo>
                    <a:pt x="96" y="75"/>
                  </a:moveTo>
                  <a:cubicBezTo>
                    <a:pt x="96" y="76"/>
                    <a:pt x="97" y="76"/>
                    <a:pt x="97" y="77"/>
                  </a:cubicBezTo>
                  <a:cubicBezTo>
                    <a:pt x="96" y="82"/>
                    <a:pt x="95" y="88"/>
                    <a:pt x="93" y="93"/>
                  </a:cubicBezTo>
                  <a:cubicBezTo>
                    <a:pt x="92" y="95"/>
                    <a:pt x="92" y="97"/>
                    <a:pt x="92" y="100"/>
                  </a:cubicBezTo>
                  <a:cubicBezTo>
                    <a:pt x="91" y="101"/>
                    <a:pt x="91" y="102"/>
                    <a:pt x="91" y="103"/>
                  </a:cubicBezTo>
                  <a:cubicBezTo>
                    <a:pt x="91" y="103"/>
                    <a:pt x="90" y="108"/>
                    <a:pt x="90" y="105"/>
                  </a:cubicBezTo>
                  <a:cubicBezTo>
                    <a:pt x="91" y="99"/>
                    <a:pt x="93" y="94"/>
                    <a:pt x="93" y="89"/>
                  </a:cubicBezTo>
                  <a:cubicBezTo>
                    <a:pt x="94" y="86"/>
                    <a:pt x="94" y="83"/>
                    <a:pt x="94" y="81"/>
                  </a:cubicBezTo>
                  <a:cubicBezTo>
                    <a:pt x="94" y="79"/>
                    <a:pt x="95" y="77"/>
                    <a:pt x="96" y="75"/>
                  </a:cubicBezTo>
                  <a:close/>
                  <a:moveTo>
                    <a:pt x="97" y="79"/>
                  </a:moveTo>
                  <a:cubicBezTo>
                    <a:pt x="98" y="79"/>
                    <a:pt x="98" y="78"/>
                    <a:pt x="98" y="78"/>
                  </a:cubicBezTo>
                  <a:cubicBezTo>
                    <a:pt x="98" y="78"/>
                    <a:pt x="98" y="78"/>
                    <a:pt x="98" y="78"/>
                  </a:cubicBezTo>
                  <a:cubicBezTo>
                    <a:pt x="99" y="79"/>
                    <a:pt x="100" y="80"/>
                    <a:pt x="101" y="81"/>
                  </a:cubicBezTo>
                  <a:cubicBezTo>
                    <a:pt x="98" y="89"/>
                    <a:pt x="97" y="97"/>
                    <a:pt x="93" y="105"/>
                  </a:cubicBezTo>
                  <a:cubicBezTo>
                    <a:pt x="94" y="104"/>
                    <a:pt x="94" y="101"/>
                    <a:pt x="94" y="99"/>
                  </a:cubicBezTo>
                  <a:cubicBezTo>
                    <a:pt x="94" y="96"/>
                    <a:pt x="95" y="94"/>
                    <a:pt x="95" y="92"/>
                  </a:cubicBezTo>
                  <a:cubicBezTo>
                    <a:pt x="96" y="87"/>
                    <a:pt x="97" y="83"/>
                    <a:pt x="97" y="79"/>
                  </a:cubicBezTo>
                  <a:close/>
                  <a:moveTo>
                    <a:pt x="93" y="72"/>
                  </a:moveTo>
                  <a:cubicBezTo>
                    <a:pt x="91" y="77"/>
                    <a:pt x="90" y="82"/>
                    <a:pt x="89" y="86"/>
                  </a:cubicBezTo>
                  <a:cubicBezTo>
                    <a:pt x="88" y="89"/>
                    <a:pt x="88" y="92"/>
                    <a:pt x="87" y="95"/>
                  </a:cubicBezTo>
                  <a:cubicBezTo>
                    <a:pt x="87" y="96"/>
                    <a:pt x="86" y="98"/>
                    <a:pt x="86" y="99"/>
                  </a:cubicBezTo>
                  <a:cubicBezTo>
                    <a:pt x="85" y="102"/>
                    <a:pt x="86" y="100"/>
                    <a:pt x="86" y="99"/>
                  </a:cubicBezTo>
                  <a:cubicBezTo>
                    <a:pt x="87" y="89"/>
                    <a:pt x="90" y="80"/>
                    <a:pt x="91" y="70"/>
                  </a:cubicBezTo>
                  <a:cubicBezTo>
                    <a:pt x="92" y="71"/>
                    <a:pt x="92" y="71"/>
                    <a:pt x="93" y="72"/>
                  </a:cubicBezTo>
                  <a:close/>
                  <a:moveTo>
                    <a:pt x="90" y="69"/>
                  </a:moveTo>
                  <a:cubicBezTo>
                    <a:pt x="88" y="73"/>
                    <a:pt x="87" y="78"/>
                    <a:pt x="86" y="82"/>
                  </a:cubicBezTo>
                  <a:cubicBezTo>
                    <a:pt x="86" y="85"/>
                    <a:pt x="85" y="87"/>
                    <a:pt x="85" y="90"/>
                  </a:cubicBezTo>
                  <a:cubicBezTo>
                    <a:pt x="84" y="91"/>
                    <a:pt x="84" y="93"/>
                    <a:pt x="83" y="94"/>
                  </a:cubicBezTo>
                  <a:cubicBezTo>
                    <a:pt x="84" y="90"/>
                    <a:pt x="84" y="86"/>
                    <a:pt x="86" y="81"/>
                  </a:cubicBezTo>
                  <a:cubicBezTo>
                    <a:pt x="86" y="79"/>
                    <a:pt x="87" y="76"/>
                    <a:pt x="87" y="73"/>
                  </a:cubicBezTo>
                  <a:cubicBezTo>
                    <a:pt x="87" y="71"/>
                    <a:pt x="88" y="69"/>
                    <a:pt x="88" y="67"/>
                  </a:cubicBezTo>
                  <a:cubicBezTo>
                    <a:pt x="89" y="68"/>
                    <a:pt x="89" y="68"/>
                    <a:pt x="90" y="69"/>
                  </a:cubicBezTo>
                  <a:close/>
                  <a:moveTo>
                    <a:pt x="62" y="69"/>
                  </a:moveTo>
                  <a:cubicBezTo>
                    <a:pt x="63" y="68"/>
                    <a:pt x="65" y="66"/>
                    <a:pt x="65" y="65"/>
                  </a:cubicBezTo>
                  <a:cubicBezTo>
                    <a:pt x="64" y="67"/>
                    <a:pt x="64" y="70"/>
                    <a:pt x="63" y="72"/>
                  </a:cubicBezTo>
                  <a:cubicBezTo>
                    <a:pt x="62" y="70"/>
                    <a:pt x="62" y="69"/>
                    <a:pt x="61" y="68"/>
                  </a:cubicBezTo>
                  <a:cubicBezTo>
                    <a:pt x="61" y="68"/>
                    <a:pt x="61" y="68"/>
                    <a:pt x="61" y="68"/>
                  </a:cubicBezTo>
                  <a:cubicBezTo>
                    <a:pt x="62" y="67"/>
                    <a:pt x="62" y="67"/>
                    <a:pt x="62" y="66"/>
                  </a:cubicBezTo>
                  <a:cubicBezTo>
                    <a:pt x="62" y="67"/>
                    <a:pt x="62" y="69"/>
                    <a:pt x="62" y="69"/>
                  </a:cubicBezTo>
                  <a:cubicBezTo>
                    <a:pt x="62" y="70"/>
                    <a:pt x="62" y="70"/>
                    <a:pt x="62" y="69"/>
                  </a:cubicBezTo>
                  <a:close/>
                  <a:moveTo>
                    <a:pt x="68" y="61"/>
                  </a:moveTo>
                  <a:cubicBezTo>
                    <a:pt x="71" y="59"/>
                    <a:pt x="73" y="56"/>
                    <a:pt x="74" y="53"/>
                  </a:cubicBezTo>
                  <a:cubicBezTo>
                    <a:pt x="75" y="54"/>
                    <a:pt x="75" y="55"/>
                    <a:pt x="76" y="55"/>
                  </a:cubicBezTo>
                  <a:cubicBezTo>
                    <a:pt x="76" y="55"/>
                    <a:pt x="76" y="55"/>
                    <a:pt x="76" y="56"/>
                  </a:cubicBezTo>
                  <a:cubicBezTo>
                    <a:pt x="75" y="59"/>
                    <a:pt x="74" y="63"/>
                    <a:pt x="73" y="67"/>
                  </a:cubicBezTo>
                  <a:cubicBezTo>
                    <a:pt x="72" y="71"/>
                    <a:pt x="71" y="75"/>
                    <a:pt x="70" y="79"/>
                  </a:cubicBezTo>
                  <a:cubicBezTo>
                    <a:pt x="71" y="75"/>
                    <a:pt x="71" y="71"/>
                    <a:pt x="72" y="67"/>
                  </a:cubicBezTo>
                  <a:cubicBezTo>
                    <a:pt x="73" y="63"/>
                    <a:pt x="74" y="59"/>
                    <a:pt x="74" y="54"/>
                  </a:cubicBezTo>
                  <a:cubicBezTo>
                    <a:pt x="74" y="54"/>
                    <a:pt x="74" y="54"/>
                    <a:pt x="74" y="54"/>
                  </a:cubicBezTo>
                  <a:cubicBezTo>
                    <a:pt x="74" y="55"/>
                    <a:pt x="74" y="55"/>
                    <a:pt x="73" y="55"/>
                  </a:cubicBezTo>
                  <a:cubicBezTo>
                    <a:pt x="73" y="55"/>
                    <a:pt x="73" y="56"/>
                    <a:pt x="73" y="56"/>
                  </a:cubicBezTo>
                  <a:cubicBezTo>
                    <a:pt x="73" y="59"/>
                    <a:pt x="72" y="62"/>
                    <a:pt x="71" y="65"/>
                  </a:cubicBezTo>
                  <a:cubicBezTo>
                    <a:pt x="70" y="68"/>
                    <a:pt x="69" y="72"/>
                    <a:pt x="68" y="75"/>
                  </a:cubicBezTo>
                  <a:cubicBezTo>
                    <a:pt x="68" y="78"/>
                    <a:pt x="68" y="74"/>
                    <a:pt x="68" y="73"/>
                  </a:cubicBezTo>
                  <a:cubicBezTo>
                    <a:pt x="69" y="71"/>
                    <a:pt x="69" y="69"/>
                    <a:pt x="69" y="67"/>
                  </a:cubicBezTo>
                  <a:cubicBezTo>
                    <a:pt x="70" y="64"/>
                    <a:pt x="72" y="61"/>
                    <a:pt x="72" y="58"/>
                  </a:cubicBezTo>
                  <a:cubicBezTo>
                    <a:pt x="72" y="58"/>
                    <a:pt x="71" y="58"/>
                    <a:pt x="71" y="58"/>
                  </a:cubicBezTo>
                  <a:cubicBezTo>
                    <a:pt x="70" y="61"/>
                    <a:pt x="69" y="64"/>
                    <a:pt x="68" y="68"/>
                  </a:cubicBezTo>
                  <a:cubicBezTo>
                    <a:pt x="68" y="65"/>
                    <a:pt x="68" y="63"/>
                    <a:pt x="68" y="61"/>
                  </a:cubicBezTo>
                  <a:cubicBezTo>
                    <a:pt x="68" y="61"/>
                    <a:pt x="68" y="61"/>
                    <a:pt x="68" y="61"/>
                  </a:cubicBezTo>
                  <a:close/>
                  <a:moveTo>
                    <a:pt x="74" y="86"/>
                  </a:moveTo>
                  <a:cubicBezTo>
                    <a:pt x="74" y="86"/>
                    <a:pt x="74" y="86"/>
                    <a:pt x="74" y="86"/>
                  </a:cubicBezTo>
                  <a:cubicBezTo>
                    <a:pt x="73" y="85"/>
                    <a:pt x="72" y="84"/>
                    <a:pt x="71" y="83"/>
                  </a:cubicBezTo>
                  <a:cubicBezTo>
                    <a:pt x="72" y="83"/>
                    <a:pt x="72" y="83"/>
                    <a:pt x="72" y="83"/>
                  </a:cubicBezTo>
                  <a:cubicBezTo>
                    <a:pt x="73" y="79"/>
                    <a:pt x="74" y="75"/>
                    <a:pt x="75" y="71"/>
                  </a:cubicBezTo>
                  <a:cubicBezTo>
                    <a:pt x="76" y="69"/>
                    <a:pt x="77" y="67"/>
                    <a:pt x="77" y="65"/>
                  </a:cubicBezTo>
                  <a:cubicBezTo>
                    <a:pt x="78" y="64"/>
                    <a:pt x="78" y="63"/>
                    <a:pt x="78" y="62"/>
                  </a:cubicBezTo>
                  <a:cubicBezTo>
                    <a:pt x="77" y="66"/>
                    <a:pt x="77" y="69"/>
                    <a:pt x="76" y="73"/>
                  </a:cubicBezTo>
                  <a:cubicBezTo>
                    <a:pt x="75" y="77"/>
                    <a:pt x="75" y="81"/>
                    <a:pt x="74" y="86"/>
                  </a:cubicBezTo>
                  <a:close/>
                  <a:moveTo>
                    <a:pt x="67" y="71"/>
                  </a:moveTo>
                  <a:cubicBezTo>
                    <a:pt x="67" y="70"/>
                    <a:pt x="67" y="70"/>
                    <a:pt x="68" y="69"/>
                  </a:cubicBezTo>
                  <a:cubicBezTo>
                    <a:pt x="69" y="67"/>
                    <a:pt x="69" y="64"/>
                    <a:pt x="70" y="62"/>
                  </a:cubicBezTo>
                  <a:cubicBezTo>
                    <a:pt x="70" y="62"/>
                    <a:pt x="71" y="58"/>
                    <a:pt x="71" y="60"/>
                  </a:cubicBezTo>
                  <a:cubicBezTo>
                    <a:pt x="71" y="61"/>
                    <a:pt x="70" y="62"/>
                    <a:pt x="70" y="64"/>
                  </a:cubicBezTo>
                  <a:cubicBezTo>
                    <a:pt x="68" y="68"/>
                    <a:pt x="68" y="73"/>
                    <a:pt x="67" y="77"/>
                  </a:cubicBezTo>
                  <a:cubicBezTo>
                    <a:pt x="67" y="77"/>
                    <a:pt x="68" y="77"/>
                    <a:pt x="68" y="77"/>
                  </a:cubicBezTo>
                  <a:cubicBezTo>
                    <a:pt x="70" y="74"/>
                    <a:pt x="70" y="70"/>
                    <a:pt x="71" y="66"/>
                  </a:cubicBezTo>
                  <a:cubicBezTo>
                    <a:pt x="72" y="64"/>
                    <a:pt x="72" y="62"/>
                    <a:pt x="73" y="60"/>
                  </a:cubicBezTo>
                  <a:cubicBezTo>
                    <a:pt x="73" y="60"/>
                    <a:pt x="73" y="60"/>
                    <a:pt x="73" y="60"/>
                  </a:cubicBezTo>
                  <a:cubicBezTo>
                    <a:pt x="73" y="62"/>
                    <a:pt x="72" y="65"/>
                    <a:pt x="71" y="67"/>
                  </a:cubicBezTo>
                  <a:cubicBezTo>
                    <a:pt x="70" y="71"/>
                    <a:pt x="70" y="75"/>
                    <a:pt x="69" y="80"/>
                  </a:cubicBezTo>
                  <a:cubicBezTo>
                    <a:pt x="69" y="80"/>
                    <a:pt x="69" y="80"/>
                    <a:pt x="69" y="80"/>
                  </a:cubicBezTo>
                  <a:cubicBezTo>
                    <a:pt x="68" y="78"/>
                    <a:pt x="67" y="77"/>
                    <a:pt x="66" y="75"/>
                  </a:cubicBezTo>
                  <a:cubicBezTo>
                    <a:pt x="66" y="75"/>
                    <a:pt x="66" y="75"/>
                    <a:pt x="66" y="75"/>
                  </a:cubicBezTo>
                  <a:cubicBezTo>
                    <a:pt x="66" y="74"/>
                    <a:pt x="67" y="72"/>
                    <a:pt x="67" y="71"/>
                  </a:cubicBezTo>
                  <a:close/>
                  <a:moveTo>
                    <a:pt x="71" y="83"/>
                  </a:moveTo>
                  <a:cubicBezTo>
                    <a:pt x="71" y="83"/>
                    <a:pt x="71" y="83"/>
                    <a:pt x="71" y="83"/>
                  </a:cubicBezTo>
                  <a:cubicBezTo>
                    <a:pt x="71" y="82"/>
                    <a:pt x="70" y="81"/>
                    <a:pt x="69" y="80"/>
                  </a:cubicBezTo>
                  <a:cubicBezTo>
                    <a:pt x="69" y="80"/>
                    <a:pt x="70" y="80"/>
                    <a:pt x="70" y="80"/>
                  </a:cubicBezTo>
                  <a:cubicBezTo>
                    <a:pt x="73" y="72"/>
                    <a:pt x="74" y="64"/>
                    <a:pt x="76" y="57"/>
                  </a:cubicBezTo>
                  <a:cubicBezTo>
                    <a:pt x="76" y="58"/>
                    <a:pt x="76" y="60"/>
                    <a:pt x="75" y="62"/>
                  </a:cubicBezTo>
                  <a:cubicBezTo>
                    <a:pt x="75" y="64"/>
                    <a:pt x="74" y="67"/>
                    <a:pt x="74" y="69"/>
                  </a:cubicBezTo>
                  <a:cubicBezTo>
                    <a:pt x="73" y="73"/>
                    <a:pt x="72" y="78"/>
                    <a:pt x="71" y="83"/>
                  </a:cubicBezTo>
                  <a:close/>
                  <a:moveTo>
                    <a:pt x="68" y="63"/>
                  </a:moveTo>
                  <a:cubicBezTo>
                    <a:pt x="68" y="66"/>
                    <a:pt x="67" y="68"/>
                    <a:pt x="66" y="71"/>
                  </a:cubicBezTo>
                  <a:cubicBezTo>
                    <a:pt x="66" y="71"/>
                    <a:pt x="66" y="71"/>
                    <a:pt x="66" y="71"/>
                  </a:cubicBezTo>
                  <a:cubicBezTo>
                    <a:pt x="66" y="72"/>
                    <a:pt x="66" y="72"/>
                    <a:pt x="66" y="72"/>
                  </a:cubicBezTo>
                  <a:cubicBezTo>
                    <a:pt x="65" y="73"/>
                    <a:pt x="65" y="74"/>
                    <a:pt x="66" y="74"/>
                  </a:cubicBezTo>
                  <a:cubicBezTo>
                    <a:pt x="66" y="74"/>
                    <a:pt x="65" y="74"/>
                    <a:pt x="65" y="74"/>
                  </a:cubicBezTo>
                  <a:cubicBezTo>
                    <a:pt x="65" y="74"/>
                    <a:pt x="64" y="73"/>
                    <a:pt x="64" y="72"/>
                  </a:cubicBezTo>
                  <a:cubicBezTo>
                    <a:pt x="64" y="72"/>
                    <a:pt x="64" y="72"/>
                    <a:pt x="64" y="72"/>
                  </a:cubicBezTo>
                  <a:cubicBezTo>
                    <a:pt x="65" y="70"/>
                    <a:pt x="65" y="68"/>
                    <a:pt x="66" y="66"/>
                  </a:cubicBezTo>
                  <a:cubicBezTo>
                    <a:pt x="66" y="65"/>
                    <a:pt x="67" y="64"/>
                    <a:pt x="67" y="63"/>
                  </a:cubicBezTo>
                  <a:cubicBezTo>
                    <a:pt x="68" y="62"/>
                    <a:pt x="68" y="62"/>
                    <a:pt x="68" y="63"/>
                  </a:cubicBezTo>
                  <a:close/>
                  <a:moveTo>
                    <a:pt x="78" y="92"/>
                  </a:moveTo>
                  <a:cubicBezTo>
                    <a:pt x="78" y="92"/>
                    <a:pt x="78" y="92"/>
                    <a:pt x="78" y="92"/>
                  </a:cubicBezTo>
                  <a:cubicBezTo>
                    <a:pt x="78" y="92"/>
                    <a:pt x="77" y="91"/>
                    <a:pt x="76" y="90"/>
                  </a:cubicBezTo>
                  <a:cubicBezTo>
                    <a:pt x="75" y="89"/>
                    <a:pt x="75" y="87"/>
                    <a:pt x="74" y="86"/>
                  </a:cubicBezTo>
                  <a:cubicBezTo>
                    <a:pt x="74" y="86"/>
                    <a:pt x="74" y="86"/>
                    <a:pt x="74" y="86"/>
                  </a:cubicBezTo>
                  <a:cubicBezTo>
                    <a:pt x="74" y="85"/>
                    <a:pt x="74" y="85"/>
                    <a:pt x="74" y="85"/>
                  </a:cubicBezTo>
                  <a:cubicBezTo>
                    <a:pt x="75" y="85"/>
                    <a:pt x="75" y="84"/>
                    <a:pt x="75" y="84"/>
                  </a:cubicBezTo>
                  <a:cubicBezTo>
                    <a:pt x="76" y="80"/>
                    <a:pt x="77" y="76"/>
                    <a:pt x="78" y="72"/>
                  </a:cubicBezTo>
                  <a:cubicBezTo>
                    <a:pt x="79" y="71"/>
                    <a:pt x="80" y="69"/>
                    <a:pt x="80" y="67"/>
                  </a:cubicBezTo>
                  <a:cubicBezTo>
                    <a:pt x="80" y="70"/>
                    <a:pt x="80" y="72"/>
                    <a:pt x="79" y="75"/>
                  </a:cubicBezTo>
                  <a:cubicBezTo>
                    <a:pt x="77" y="80"/>
                    <a:pt x="78" y="84"/>
                    <a:pt x="76" y="89"/>
                  </a:cubicBezTo>
                  <a:cubicBezTo>
                    <a:pt x="76" y="89"/>
                    <a:pt x="76" y="89"/>
                    <a:pt x="76" y="89"/>
                  </a:cubicBezTo>
                  <a:cubicBezTo>
                    <a:pt x="78" y="85"/>
                    <a:pt x="79" y="80"/>
                    <a:pt x="80" y="76"/>
                  </a:cubicBezTo>
                  <a:cubicBezTo>
                    <a:pt x="81" y="74"/>
                    <a:pt x="81" y="72"/>
                    <a:pt x="82" y="70"/>
                  </a:cubicBezTo>
                  <a:cubicBezTo>
                    <a:pt x="83" y="69"/>
                    <a:pt x="84" y="65"/>
                    <a:pt x="84" y="64"/>
                  </a:cubicBezTo>
                  <a:cubicBezTo>
                    <a:pt x="84" y="69"/>
                    <a:pt x="83" y="74"/>
                    <a:pt x="82" y="79"/>
                  </a:cubicBezTo>
                  <a:cubicBezTo>
                    <a:pt x="81" y="81"/>
                    <a:pt x="81" y="84"/>
                    <a:pt x="80" y="86"/>
                  </a:cubicBezTo>
                  <a:cubicBezTo>
                    <a:pt x="80" y="87"/>
                    <a:pt x="79" y="88"/>
                    <a:pt x="79" y="90"/>
                  </a:cubicBezTo>
                  <a:cubicBezTo>
                    <a:pt x="79" y="90"/>
                    <a:pt x="79" y="91"/>
                    <a:pt x="79" y="92"/>
                  </a:cubicBezTo>
                  <a:cubicBezTo>
                    <a:pt x="78" y="92"/>
                    <a:pt x="78" y="92"/>
                    <a:pt x="78" y="92"/>
                  </a:cubicBezTo>
                  <a:close/>
                  <a:moveTo>
                    <a:pt x="84" y="63"/>
                  </a:moveTo>
                  <a:cubicBezTo>
                    <a:pt x="82" y="67"/>
                    <a:pt x="81" y="72"/>
                    <a:pt x="79" y="77"/>
                  </a:cubicBezTo>
                  <a:cubicBezTo>
                    <a:pt x="79" y="78"/>
                    <a:pt x="79" y="79"/>
                    <a:pt x="79" y="80"/>
                  </a:cubicBezTo>
                  <a:cubicBezTo>
                    <a:pt x="79" y="78"/>
                    <a:pt x="79" y="76"/>
                    <a:pt x="80" y="74"/>
                  </a:cubicBezTo>
                  <a:cubicBezTo>
                    <a:pt x="81" y="70"/>
                    <a:pt x="81" y="65"/>
                    <a:pt x="82" y="61"/>
                  </a:cubicBezTo>
                  <a:cubicBezTo>
                    <a:pt x="83" y="62"/>
                    <a:pt x="83" y="62"/>
                    <a:pt x="84" y="63"/>
                  </a:cubicBezTo>
                  <a:close/>
                  <a:moveTo>
                    <a:pt x="78" y="71"/>
                  </a:moveTo>
                  <a:cubicBezTo>
                    <a:pt x="77" y="74"/>
                    <a:pt x="76" y="78"/>
                    <a:pt x="75" y="81"/>
                  </a:cubicBezTo>
                  <a:cubicBezTo>
                    <a:pt x="75" y="81"/>
                    <a:pt x="75" y="80"/>
                    <a:pt x="75" y="80"/>
                  </a:cubicBezTo>
                  <a:cubicBezTo>
                    <a:pt x="76" y="78"/>
                    <a:pt x="76" y="75"/>
                    <a:pt x="76" y="73"/>
                  </a:cubicBezTo>
                  <a:cubicBezTo>
                    <a:pt x="77" y="68"/>
                    <a:pt x="78" y="63"/>
                    <a:pt x="79" y="59"/>
                  </a:cubicBezTo>
                  <a:cubicBezTo>
                    <a:pt x="79" y="58"/>
                    <a:pt x="79" y="58"/>
                    <a:pt x="79" y="58"/>
                  </a:cubicBezTo>
                  <a:cubicBezTo>
                    <a:pt x="77" y="63"/>
                    <a:pt x="76" y="67"/>
                    <a:pt x="75" y="71"/>
                  </a:cubicBezTo>
                  <a:cubicBezTo>
                    <a:pt x="74" y="74"/>
                    <a:pt x="73" y="76"/>
                    <a:pt x="73" y="79"/>
                  </a:cubicBezTo>
                  <a:cubicBezTo>
                    <a:pt x="73" y="75"/>
                    <a:pt x="74" y="71"/>
                    <a:pt x="75" y="67"/>
                  </a:cubicBezTo>
                  <a:cubicBezTo>
                    <a:pt x="76" y="63"/>
                    <a:pt x="77" y="59"/>
                    <a:pt x="77" y="56"/>
                  </a:cubicBezTo>
                  <a:cubicBezTo>
                    <a:pt x="78" y="57"/>
                    <a:pt x="80" y="59"/>
                    <a:pt x="81" y="60"/>
                  </a:cubicBezTo>
                  <a:cubicBezTo>
                    <a:pt x="80" y="64"/>
                    <a:pt x="80" y="68"/>
                    <a:pt x="78" y="71"/>
                  </a:cubicBezTo>
                  <a:close/>
                  <a:moveTo>
                    <a:pt x="72" y="52"/>
                  </a:moveTo>
                  <a:cubicBezTo>
                    <a:pt x="70" y="58"/>
                    <a:pt x="64" y="63"/>
                    <a:pt x="58" y="64"/>
                  </a:cubicBezTo>
                  <a:cubicBezTo>
                    <a:pt x="57" y="63"/>
                    <a:pt x="57" y="63"/>
                    <a:pt x="56" y="62"/>
                  </a:cubicBezTo>
                  <a:cubicBezTo>
                    <a:pt x="63" y="61"/>
                    <a:pt x="67" y="55"/>
                    <a:pt x="70" y="50"/>
                  </a:cubicBezTo>
                  <a:cubicBezTo>
                    <a:pt x="71" y="50"/>
                    <a:pt x="71" y="51"/>
                    <a:pt x="72" y="52"/>
                  </a:cubicBezTo>
                  <a:close/>
                  <a:moveTo>
                    <a:pt x="42" y="42"/>
                  </a:moveTo>
                  <a:cubicBezTo>
                    <a:pt x="44" y="38"/>
                    <a:pt x="45" y="34"/>
                    <a:pt x="47" y="31"/>
                  </a:cubicBezTo>
                  <a:cubicBezTo>
                    <a:pt x="45" y="35"/>
                    <a:pt x="45" y="40"/>
                    <a:pt x="42" y="44"/>
                  </a:cubicBezTo>
                  <a:cubicBezTo>
                    <a:pt x="41" y="43"/>
                    <a:pt x="41" y="41"/>
                    <a:pt x="40" y="40"/>
                  </a:cubicBezTo>
                  <a:cubicBezTo>
                    <a:pt x="40" y="40"/>
                    <a:pt x="40" y="40"/>
                    <a:pt x="40" y="40"/>
                  </a:cubicBezTo>
                  <a:cubicBezTo>
                    <a:pt x="41" y="38"/>
                    <a:pt x="42" y="35"/>
                    <a:pt x="43" y="33"/>
                  </a:cubicBezTo>
                  <a:cubicBezTo>
                    <a:pt x="43" y="33"/>
                    <a:pt x="43" y="33"/>
                    <a:pt x="43" y="34"/>
                  </a:cubicBezTo>
                  <a:cubicBezTo>
                    <a:pt x="42" y="36"/>
                    <a:pt x="42" y="39"/>
                    <a:pt x="41" y="42"/>
                  </a:cubicBezTo>
                  <a:cubicBezTo>
                    <a:pt x="41" y="42"/>
                    <a:pt x="42" y="42"/>
                    <a:pt x="42" y="42"/>
                  </a:cubicBezTo>
                  <a:close/>
                  <a:moveTo>
                    <a:pt x="44" y="46"/>
                  </a:moveTo>
                  <a:cubicBezTo>
                    <a:pt x="44" y="46"/>
                    <a:pt x="45" y="46"/>
                    <a:pt x="45" y="46"/>
                  </a:cubicBezTo>
                  <a:cubicBezTo>
                    <a:pt x="46" y="44"/>
                    <a:pt x="47" y="42"/>
                    <a:pt x="48" y="40"/>
                  </a:cubicBezTo>
                  <a:cubicBezTo>
                    <a:pt x="48" y="39"/>
                    <a:pt x="49" y="38"/>
                    <a:pt x="49" y="37"/>
                  </a:cubicBezTo>
                  <a:cubicBezTo>
                    <a:pt x="49" y="37"/>
                    <a:pt x="51" y="33"/>
                    <a:pt x="50" y="36"/>
                  </a:cubicBezTo>
                  <a:cubicBezTo>
                    <a:pt x="48" y="40"/>
                    <a:pt x="46" y="44"/>
                    <a:pt x="46" y="48"/>
                  </a:cubicBezTo>
                  <a:cubicBezTo>
                    <a:pt x="46" y="49"/>
                    <a:pt x="46" y="49"/>
                    <a:pt x="47" y="49"/>
                  </a:cubicBezTo>
                  <a:cubicBezTo>
                    <a:pt x="49" y="45"/>
                    <a:pt x="51" y="40"/>
                    <a:pt x="53" y="36"/>
                  </a:cubicBezTo>
                  <a:cubicBezTo>
                    <a:pt x="51" y="40"/>
                    <a:pt x="50" y="45"/>
                    <a:pt x="48" y="49"/>
                  </a:cubicBezTo>
                  <a:cubicBezTo>
                    <a:pt x="48" y="50"/>
                    <a:pt x="48" y="50"/>
                    <a:pt x="48" y="51"/>
                  </a:cubicBezTo>
                  <a:cubicBezTo>
                    <a:pt x="48" y="51"/>
                    <a:pt x="48" y="51"/>
                    <a:pt x="48" y="51"/>
                  </a:cubicBezTo>
                  <a:cubicBezTo>
                    <a:pt x="46" y="49"/>
                    <a:pt x="44" y="46"/>
                    <a:pt x="43" y="44"/>
                  </a:cubicBezTo>
                  <a:cubicBezTo>
                    <a:pt x="45" y="41"/>
                    <a:pt x="48" y="37"/>
                    <a:pt x="49" y="33"/>
                  </a:cubicBezTo>
                  <a:cubicBezTo>
                    <a:pt x="48" y="38"/>
                    <a:pt x="46" y="42"/>
                    <a:pt x="44" y="46"/>
                  </a:cubicBezTo>
                  <a:close/>
                  <a:moveTo>
                    <a:pt x="49" y="50"/>
                  </a:moveTo>
                  <a:cubicBezTo>
                    <a:pt x="49" y="49"/>
                    <a:pt x="50" y="48"/>
                    <a:pt x="50" y="48"/>
                  </a:cubicBezTo>
                  <a:cubicBezTo>
                    <a:pt x="50" y="47"/>
                    <a:pt x="51" y="45"/>
                    <a:pt x="52" y="44"/>
                  </a:cubicBezTo>
                  <a:cubicBezTo>
                    <a:pt x="52" y="43"/>
                    <a:pt x="53" y="42"/>
                    <a:pt x="53" y="41"/>
                  </a:cubicBezTo>
                  <a:cubicBezTo>
                    <a:pt x="54" y="40"/>
                    <a:pt x="56" y="35"/>
                    <a:pt x="55" y="38"/>
                  </a:cubicBezTo>
                  <a:cubicBezTo>
                    <a:pt x="53" y="43"/>
                    <a:pt x="52" y="48"/>
                    <a:pt x="50" y="53"/>
                  </a:cubicBezTo>
                  <a:cubicBezTo>
                    <a:pt x="50" y="53"/>
                    <a:pt x="50" y="53"/>
                    <a:pt x="50" y="53"/>
                  </a:cubicBezTo>
                  <a:cubicBezTo>
                    <a:pt x="52" y="51"/>
                    <a:pt x="53" y="49"/>
                    <a:pt x="54" y="47"/>
                  </a:cubicBezTo>
                  <a:cubicBezTo>
                    <a:pt x="55" y="45"/>
                    <a:pt x="56" y="44"/>
                    <a:pt x="56" y="43"/>
                  </a:cubicBezTo>
                  <a:cubicBezTo>
                    <a:pt x="57" y="42"/>
                    <a:pt x="59" y="38"/>
                    <a:pt x="58" y="40"/>
                  </a:cubicBezTo>
                  <a:cubicBezTo>
                    <a:pt x="58" y="43"/>
                    <a:pt x="56" y="46"/>
                    <a:pt x="54" y="49"/>
                  </a:cubicBezTo>
                  <a:cubicBezTo>
                    <a:pt x="53" y="52"/>
                    <a:pt x="53" y="54"/>
                    <a:pt x="52" y="56"/>
                  </a:cubicBezTo>
                  <a:cubicBezTo>
                    <a:pt x="51" y="56"/>
                    <a:pt x="51" y="55"/>
                    <a:pt x="50" y="54"/>
                  </a:cubicBezTo>
                  <a:cubicBezTo>
                    <a:pt x="49" y="53"/>
                    <a:pt x="49" y="52"/>
                    <a:pt x="48" y="51"/>
                  </a:cubicBezTo>
                  <a:cubicBezTo>
                    <a:pt x="48" y="51"/>
                    <a:pt x="48" y="51"/>
                    <a:pt x="48" y="51"/>
                  </a:cubicBezTo>
                  <a:cubicBezTo>
                    <a:pt x="48" y="51"/>
                    <a:pt x="49" y="50"/>
                    <a:pt x="49" y="50"/>
                  </a:cubicBezTo>
                  <a:cubicBezTo>
                    <a:pt x="49" y="50"/>
                    <a:pt x="49" y="50"/>
                    <a:pt x="49" y="50"/>
                  </a:cubicBezTo>
                  <a:close/>
                  <a:moveTo>
                    <a:pt x="58" y="49"/>
                  </a:moveTo>
                  <a:cubicBezTo>
                    <a:pt x="57" y="52"/>
                    <a:pt x="56" y="55"/>
                    <a:pt x="55" y="58"/>
                  </a:cubicBezTo>
                  <a:cubicBezTo>
                    <a:pt x="55" y="59"/>
                    <a:pt x="56" y="59"/>
                    <a:pt x="56" y="59"/>
                  </a:cubicBezTo>
                  <a:cubicBezTo>
                    <a:pt x="58" y="54"/>
                    <a:pt x="60" y="48"/>
                    <a:pt x="63" y="44"/>
                  </a:cubicBezTo>
                  <a:cubicBezTo>
                    <a:pt x="62" y="46"/>
                    <a:pt x="61" y="49"/>
                    <a:pt x="60" y="51"/>
                  </a:cubicBezTo>
                  <a:cubicBezTo>
                    <a:pt x="59" y="54"/>
                    <a:pt x="58" y="57"/>
                    <a:pt x="58" y="59"/>
                  </a:cubicBezTo>
                  <a:cubicBezTo>
                    <a:pt x="58" y="59"/>
                    <a:pt x="58" y="59"/>
                    <a:pt x="58" y="59"/>
                  </a:cubicBezTo>
                  <a:cubicBezTo>
                    <a:pt x="57" y="60"/>
                    <a:pt x="56" y="60"/>
                    <a:pt x="54" y="60"/>
                  </a:cubicBezTo>
                  <a:cubicBezTo>
                    <a:pt x="54" y="59"/>
                    <a:pt x="53" y="58"/>
                    <a:pt x="52" y="57"/>
                  </a:cubicBezTo>
                  <a:cubicBezTo>
                    <a:pt x="55" y="53"/>
                    <a:pt x="57" y="47"/>
                    <a:pt x="60" y="42"/>
                  </a:cubicBezTo>
                  <a:cubicBezTo>
                    <a:pt x="61" y="40"/>
                    <a:pt x="59" y="45"/>
                    <a:pt x="59" y="45"/>
                  </a:cubicBezTo>
                  <a:cubicBezTo>
                    <a:pt x="59" y="47"/>
                    <a:pt x="58" y="48"/>
                    <a:pt x="58" y="49"/>
                  </a:cubicBezTo>
                  <a:close/>
                  <a:moveTo>
                    <a:pt x="58" y="59"/>
                  </a:moveTo>
                  <a:cubicBezTo>
                    <a:pt x="61" y="55"/>
                    <a:pt x="62" y="51"/>
                    <a:pt x="64" y="46"/>
                  </a:cubicBezTo>
                  <a:cubicBezTo>
                    <a:pt x="65" y="45"/>
                    <a:pt x="64" y="45"/>
                    <a:pt x="64" y="46"/>
                  </a:cubicBezTo>
                  <a:cubicBezTo>
                    <a:pt x="64" y="48"/>
                    <a:pt x="64" y="50"/>
                    <a:pt x="63" y="51"/>
                  </a:cubicBezTo>
                  <a:cubicBezTo>
                    <a:pt x="63" y="54"/>
                    <a:pt x="62" y="55"/>
                    <a:pt x="61" y="58"/>
                  </a:cubicBezTo>
                  <a:cubicBezTo>
                    <a:pt x="60" y="58"/>
                    <a:pt x="59" y="59"/>
                    <a:pt x="58" y="59"/>
                  </a:cubicBezTo>
                  <a:close/>
                  <a:moveTo>
                    <a:pt x="62" y="55"/>
                  </a:moveTo>
                  <a:cubicBezTo>
                    <a:pt x="63" y="53"/>
                    <a:pt x="64" y="52"/>
                    <a:pt x="64" y="51"/>
                  </a:cubicBezTo>
                  <a:cubicBezTo>
                    <a:pt x="65" y="49"/>
                    <a:pt x="65" y="47"/>
                    <a:pt x="65" y="45"/>
                  </a:cubicBezTo>
                  <a:cubicBezTo>
                    <a:pt x="65" y="46"/>
                    <a:pt x="66" y="46"/>
                    <a:pt x="66" y="46"/>
                  </a:cubicBezTo>
                  <a:cubicBezTo>
                    <a:pt x="66" y="46"/>
                    <a:pt x="66" y="46"/>
                    <a:pt x="66" y="46"/>
                  </a:cubicBezTo>
                  <a:cubicBezTo>
                    <a:pt x="66" y="49"/>
                    <a:pt x="65" y="51"/>
                    <a:pt x="64" y="53"/>
                  </a:cubicBezTo>
                  <a:cubicBezTo>
                    <a:pt x="64" y="54"/>
                    <a:pt x="61" y="60"/>
                    <a:pt x="62" y="55"/>
                  </a:cubicBezTo>
                  <a:close/>
                  <a:moveTo>
                    <a:pt x="64" y="45"/>
                  </a:moveTo>
                  <a:cubicBezTo>
                    <a:pt x="63" y="47"/>
                    <a:pt x="63" y="49"/>
                    <a:pt x="62" y="51"/>
                  </a:cubicBezTo>
                  <a:cubicBezTo>
                    <a:pt x="61" y="54"/>
                    <a:pt x="59" y="56"/>
                    <a:pt x="58" y="58"/>
                  </a:cubicBezTo>
                  <a:cubicBezTo>
                    <a:pt x="60" y="54"/>
                    <a:pt x="62" y="49"/>
                    <a:pt x="63" y="44"/>
                  </a:cubicBezTo>
                  <a:cubicBezTo>
                    <a:pt x="64" y="44"/>
                    <a:pt x="64" y="44"/>
                    <a:pt x="64" y="45"/>
                  </a:cubicBezTo>
                  <a:close/>
                  <a:moveTo>
                    <a:pt x="63" y="43"/>
                  </a:moveTo>
                  <a:cubicBezTo>
                    <a:pt x="60" y="48"/>
                    <a:pt x="58" y="53"/>
                    <a:pt x="56" y="57"/>
                  </a:cubicBezTo>
                  <a:cubicBezTo>
                    <a:pt x="57" y="55"/>
                    <a:pt x="58" y="51"/>
                    <a:pt x="59" y="49"/>
                  </a:cubicBezTo>
                  <a:cubicBezTo>
                    <a:pt x="59" y="46"/>
                    <a:pt x="60" y="44"/>
                    <a:pt x="61" y="42"/>
                  </a:cubicBezTo>
                  <a:cubicBezTo>
                    <a:pt x="61" y="42"/>
                    <a:pt x="62" y="43"/>
                    <a:pt x="63" y="43"/>
                  </a:cubicBezTo>
                  <a:close/>
                  <a:moveTo>
                    <a:pt x="53" y="56"/>
                  </a:moveTo>
                  <a:cubicBezTo>
                    <a:pt x="52" y="58"/>
                    <a:pt x="54" y="52"/>
                    <a:pt x="54" y="52"/>
                  </a:cubicBezTo>
                  <a:cubicBezTo>
                    <a:pt x="55" y="50"/>
                    <a:pt x="55" y="48"/>
                    <a:pt x="56" y="46"/>
                  </a:cubicBezTo>
                  <a:cubicBezTo>
                    <a:pt x="57" y="44"/>
                    <a:pt x="58" y="42"/>
                    <a:pt x="59" y="40"/>
                  </a:cubicBezTo>
                  <a:cubicBezTo>
                    <a:pt x="59" y="40"/>
                    <a:pt x="60" y="41"/>
                    <a:pt x="60" y="41"/>
                  </a:cubicBezTo>
                  <a:cubicBezTo>
                    <a:pt x="57" y="45"/>
                    <a:pt x="55" y="51"/>
                    <a:pt x="53" y="56"/>
                  </a:cubicBezTo>
                  <a:close/>
                  <a:moveTo>
                    <a:pt x="58" y="39"/>
                  </a:moveTo>
                  <a:cubicBezTo>
                    <a:pt x="55" y="43"/>
                    <a:pt x="52" y="48"/>
                    <a:pt x="51" y="52"/>
                  </a:cubicBezTo>
                  <a:cubicBezTo>
                    <a:pt x="53" y="47"/>
                    <a:pt x="54" y="42"/>
                    <a:pt x="56" y="37"/>
                  </a:cubicBezTo>
                  <a:cubicBezTo>
                    <a:pt x="56" y="38"/>
                    <a:pt x="57" y="38"/>
                    <a:pt x="58" y="39"/>
                  </a:cubicBezTo>
                  <a:close/>
                  <a:moveTo>
                    <a:pt x="40" y="25"/>
                  </a:moveTo>
                  <a:cubicBezTo>
                    <a:pt x="40" y="26"/>
                    <a:pt x="39" y="28"/>
                    <a:pt x="38" y="29"/>
                  </a:cubicBezTo>
                  <a:cubicBezTo>
                    <a:pt x="38" y="30"/>
                    <a:pt x="37" y="31"/>
                    <a:pt x="37" y="31"/>
                  </a:cubicBezTo>
                  <a:cubicBezTo>
                    <a:pt x="38" y="29"/>
                    <a:pt x="39" y="27"/>
                    <a:pt x="39" y="24"/>
                  </a:cubicBezTo>
                  <a:cubicBezTo>
                    <a:pt x="39" y="24"/>
                    <a:pt x="40" y="25"/>
                    <a:pt x="40" y="25"/>
                  </a:cubicBezTo>
                  <a:close/>
                  <a:moveTo>
                    <a:pt x="34" y="26"/>
                  </a:moveTo>
                  <a:cubicBezTo>
                    <a:pt x="35" y="26"/>
                    <a:pt x="36" y="21"/>
                    <a:pt x="35" y="24"/>
                  </a:cubicBezTo>
                  <a:cubicBezTo>
                    <a:pt x="35" y="27"/>
                    <a:pt x="34" y="30"/>
                    <a:pt x="34" y="32"/>
                  </a:cubicBezTo>
                  <a:cubicBezTo>
                    <a:pt x="33" y="33"/>
                    <a:pt x="34" y="33"/>
                    <a:pt x="34" y="32"/>
                  </a:cubicBezTo>
                  <a:cubicBezTo>
                    <a:pt x="35" y="30"/>
                    <a:pt x="38" y="27"/>
                    <a:pt x="38" y="24"/>
                  </a:cubicBezTo>
                  <a:cubicBezTo>
                    <a:pt x="38" y="28"/>
                    <a:pt x="37" y="31"/>
                    <a:pt x="35" y="34"/>
                  </a:cubicBezTo>
                  <a:cubicBezTo>
                    <a:pt x="35" y="34"/>
                    <a:pt x="36" y="34"/>
                    <a:pt x="36" y="34"/>
                  </a:cubicBezTo>
                  <a:cubicBezTo>
                    <a:pt x="37" y="31"/>
                    <a:pt x="39" y="29"/>
                    <a:pt x="40" y="26"/>
                  </a:cubicBezTo>
                  <a:cubicBezTo>
                    <a:pt x="39" y="29"/>
                    <a:pt x="38" y="33"/>
                    <a:pt x="37" y="36"/>
                  </a:cubicBezTo>
                  <a:cubicBezTo>
                    <a:pt x="37" y="37"/>
                    <a:pt x="37" y="37"/>
                    <a:pt x="37" y="37"/>
                  </a:cubicBezTo>
                  <a:cubicBezTo>
                    <a:pt x="38" y="35"/>
                    <a:pt x="39" y="33"/>
                    <a:pt x="40" y="32"/>
                  </a:cubicBezTo>
                  <a:cubicBezTo>
                    <a:pt x="41" y="30"/>
                    <a:pt x="42" y="29"/>
                    <a:pt x="42" y="27"/>
                  </a:cubicBezTo>
                  <a:cubicBezTo>
                    <a:pt x="42" y="32"/>
                    <a:pt x="40" y="36"/>
                    <a:pt x="39" y="40"/>
                  </a:cubicBezTo>
                  <a:cubicBezTo>
                    <a:pt x="37" y="37"/>
                    <a:pt x="35" y="34"/>
                    <a:pt x="32" y="31"/>
                  </a:cubicBezTo>
                  <a:cubicBezTo>
                    <a:pt x="32" y="31"/>
                    <a:pt x="32" y="31"/>
                    <a:pt x="32" y="31"/>
                  </a:cubicBezTo>
                  <a:cubicBezTo>
                    <a:pt x="33" y="29"/>
                    <a:pt x="34" y="28"/>
                    <a:pt x="34" y="26"/>
                  </a:cubicBezTo>
                  <a:close/>
                  <a:moveTo>
                    <a:pt x="67" y="62"/>
                  </a:moveTo>
                  <a:cubicBezTo>
                    <a:pt x="66" y="64"/>
                    <a:pt x="66" y="66"/>
                    <a:pt x="65" y="68"/>
                  </a:cubicBezTo>
                  <a:cubicBezTo>
                    <a:pt x="64" y="69"/>
                    <a:pt x="64" y="72"/>
                    <a:pt x="64" y="69"/>
                  </a:cubicBezTo>
                  <a:cubicBezTo>
                    <a:pt x="65" y="68"/>
                    <a:pt x="65" y="66"/>
                    <a:pt x="65" y="64"/>
                  </a:cubicBezTo>
                  <a:cubicBezTo>
                    <a:pt x="65" y="64"/>
                    <a:pt x="65" y="64"/>
                    <a:pt x="65" y="64"/>
                  </a:cubicBezTo>
                  <a:cubicBezTo>
                    <a:pt x="64" y="65"/>
                    <a:pt x="63" y="67"/>
                    <a:pt x="63" y="68"/>
                  </a:cubicBezTo>
                  <a:cubicBezTo>
                    <a:pt x="63" y="68"/>
                    <a:pt x="63" y="66"/>
                    <a:pt x="63" y="65"/>
                  </a:cubicBezTo>
                  <a:cubicBezTo>
                    <a:pt x="63" y="65"/>
                    <a:pt x="62" y="65"/>
                    <a:pt x="62" y="65"/>
                  </a:cubicBezTo>
                  <a:cubicBezTo>
                    <a:pt x="62" y="66"/>
                    <a:pt x="61" y="68"/>
                    <a:pt x="61" y="66"/>
                  </a:cubicBezTo>
                  <a:cubicBezTo>
                    <a:pt x="61" y="66"/>
                    <a:pt x="60" y="66"/>
                    <a:pt x="60" y="66"/>
                  </a:cubicBezTo>
                  <a:cubicBezTo>
                    <a:pt x="60" y="67"/>
                    <a:pt x="60" y="67"/>
                    <a:pt x="60" y="68"/>
                  </a:cubicBezTo>
                  <a:cubicBezTo>
                    <a:pt x="60" y="67"/>
                    <a:pt x="59" y="66"/>
                    <a:pt x="59" y="66"/>
                  </a:cubicBezTo>
                  <a:cubicBezTo>
                    <a:pt x="62" y="65"/>
                    <a:pt x="65" y="64"/>
                    <a:pt x="67" y="62"/>
                  </a:cubicBezTo>
                  <a:close/>
                  <a:moveTo>
                    <a:pt x="79" y="93"/>
                  </a:moveTo>
                  <a:cubicBezTo>
                    <a:pt x="79" y="92"/>
                    <a:pt x="79" y="91"/>
                    <a:pt x="79" y="90"/>
                  </a:cubicBezTo>
                  <a:cubicBezTo>
                    <a:pt x="81" y="87"/>
                    <a:pt x="82" y="83"/>
                    <a:pt x="83" y="80"/>
                  </a:cubicBezTo>
                  <a:cubicBezTo>
                    <a:pt x="84" y="78"/>
                    <a:pt x="85" y="75"/>
                    <a:pt x="85" y="73"/>
                  </a:cubicBezTo>
                  <a:cubicBezTo>
                    <a:pt x="86" y="72"/>
                    <a:pt x="86" y="70"/>
                    <a:pt x="87" y="69"/>
                  </a:cubicBezTo>
                  <a:cubicBezTo>
                    <a:pt x="87" y="68"/>
                    <a:pt x="87" y="67"/>
                    <a:pt x="87" y="67"/>
                  </a:cubicBezTo>
                  <a:cubicBezTo>
                    <a:pt x="87" y="67"/>
                    <a:pt x="87" y="68"/>
                    <a:pt x="87" y="69"/>
                  </a:cubicBezTo>
                  <a:cubicBezTo>
                    <a:pt x="86" y="73"/>
                    <a:pt x="86" y="78"/>
                    <a:pt x="85" y="83"/>
                  </a:cubicBezTo>
                  <a:cubicBezTo>
                    <a:pt x="83" y="88"/>
                    <a:pt x="83" y="93"/>
                    <a:pt x="82" y="98"/>
                  </a:cubicBezTo>
                  <a:cubicBezTo>
                    <a:pt x="81" y="96"/>
                    <a:pt x="80" y="95"/>
                    <a:pt x="79" y="93"/>
                  </a:cubicBezTo>
                  <a:close/>
                  <a:moveTo>
                    <a:pt x="85" y="102"/>
                  </a:moveTo>
                  <a:cubicBezTo>
                    <a:pt x="87" y="97"/>
                    <a:pt x="88" y="93"/>
                    <a:pt x="89" y="88"/>
                  </a:cubicBezTo>
                  <a:cubicBezTo>
                    <a:pt x="90" y="83"/>
                    <a:pt x="92" y="77"/>
                    <a:pt x="93" y="72"/>
                  </a:cubicBezTo>
                  <a:cubicBezTo>
                    <a:pt x="92" y="78"/>
                    <a:pt x="92" y="84"/>
                    <a:pt x="91" y="89"/>
                  </a:cubicBezTo>
                  <a:cubicBezTo>
                    <a:pt x="90" y="94"/>
                    <a:pt x="88" y="99"/>
                    <a:pt x="87" y="104"/>
                  </a:cubicBezTo>
                  <a:cubicBezTo>
                    <a:pt x="87" y="104"/>
                    <a:pt x="87" y="104"/>
                    <a:pt x="87" y="105"/>
                  </a:cubicBezTo>
                  <a:cubicBezTo>
                    <a:pt x="87" y="104"/>
                    <a:pt x="86" y="103"/>
                    <a:pt x="85" y="102"/>
                  </a:cubicBezTo>
                  <a:cubicBezTo>
                    <a:pt x="85" y="102"/>
                    <a:pt x="85" y="102"/>
                    <a:pt x="85" y="102"/>
                  </a:cubicBezTo>
                  <a:close/>
                  <a:moveTo>
                    <a:pt x="88" y="105"/>
                  </a:moveTo>
                  <a:cubicBezTo>
                    <a:pt x="88" y="105"/>
                    <a:pt x="88" y="105"/>
                    <a:pt x="88" y="104"/>
                  </a:cubicBezTo>
                  <a:cubicBezTo>
                    <a:pt x="90" y="100"/>
                    <a:pt x="90" y="95"/>
                    <a:pt x="92" y="91"/>
                  </a:cubicBezTo>
                  <a:cubicBezTo>
                    <a:pt x="92" y="89"/>
                    <a:pt x="93" y="87"/>
                    <a:pt x="93" y="85"/>
                  </a:cubicBezTo>
                  <a:cubicBezTo>
                    <a:pt x="93" y="86"/>
                    <a:pt x="93" y="87"/>
                    <a:pt x="93" y="89"/>
                  </a:cubicBezTo>
                  <a:cubicBezTo>
                    <a:pt x="93" y="91"/>
                    <a:pt x="92" y="94"/>
                    <a:pt x="91" y="97"/>
                  </a:cubicBezTo>
                  <a:cubicBezTo>
                    <a:pt x="91" y="100"/>
                    <a:pt x="90" y="103"/>
                    <a:pt x="89" y="106"/>
                  </a:cubicBezTo>
                  <a:cubicBezTo>
                    <a:pt x="89" y="106"/>
                    <a:pt x="88" y="105"/>
                    <a:pt x="88" y="105"/>
                  </a:cubicBezTo>
                  <a:close/>
                  <a:moveTo>
                    <a:pt x="93" y="97"/>
                  </a:moveTo>
                  <a:cubicBezTo>
                    <a:pt x="93" y="93"/>
                    <a:pt x="95" y="89"/>
                    <a:pt x="96" y="85"/>
                  </a:cubicBezTo>
                  <a:cubicBezTo>
                    <a:pt x="96" y="87"/>
                    <a:pt x="95" y="89"/>
                    <a:pt x="95" y="90"/>
                  </a:cubicBezTo>
                  <a:cubicBezTo>
                    <a:pt x="94" y="96"/>
                    <a:pt x="93" y="101"/>
                    <a:pt x="93" y="106"/>
                  </a:cubicBezTo>
                  <a:cubicBezTo>
                    <a:pt x="93" y="107"/>
                    <a:pt x="93" y="107"/>
                    <a:pt x="93" y="106"/>
                  </a:cubicBezTo>
                  <a:cubicBezTo>
                    <a:pt x="95" y="102"/>
                    <a:pt x="96" y="98"/>
                    <a:pt x="98" y="94"/>
                  </a:cubicBezTo>
                  <a:cubicBezTo>
                    <a:pt x="98" y="91"/>
                    <a:pt x="99" y="89"/>
                    <a:pt x="99" y="87"/>
                  </a:cubicBezTo>
                  <a:cubicBezTo>
                    <a:pt x="100" y="86"/>
                    <a:pt x="100" y="84"/>
                    <a:pt x="101" y="83"/>
                  </a:cubicBezTo>
                  <a:cubicBezTo>
                    <a:pt x="102" y="80"/>
                    <a:pt x="101" y="83"/>
                    <a:pt x="100" y="84"/>
                  </a:cubicBezTo>
                  <a:cubicBezTo>
                    <a:pt x="99" y="88"/>
                    <a:pt x="98" y="93"/>
                    <a:pt x="97" y="98"/>
                  </a:cubicBezTo>
                  <a:cubicBezTo>
                    <a:pt x="95" y="102"/>
                    <a:pt x="94" y="105"/>
                    <a:pt x="94" y="109"/>
                  </a:cubicBezTo>
                  <a:cubicBezTo>
                    <a:pt x="94" y="109"/>
                    <a:pt x="95" y="109"/>
                    <a:pt x="95" y="109"/>
                  </a:cubicBezTo>
                  <a:cubicBezTo>
                    <a:pt x="96" y="105"/>
                    <a:pt x="98" y="101"/>
                    <a:pt x="99" y="98"/>
                  </a:cubicBezTo>
                  <a:cubicBezTo>
                    <a:pt x="100" y="95"/>
                    <a:pt x="100" y="93"/>
                    <a:pt x="101" y="90"/>
                  </a:cubicBezTo>
                  <a:cubicBezTo>
                    <a:pt x="101" y="89"/>
                    <a:pt x="101" y="88"/>
                    <a:pt x="102" y="87"/>
                  </a:cubicBezTo>
                  <a:cubicBezTo>
                    <a:pt x="101" y="88"/>
                    <a:pt x="102" y="84"/>
                    <a:pt x="103" y="83"/>
                  </a:cubicBezTo>
                  <a:cubicBezTo>
                    <a:pt x="103" y="83"/>
                    <a:pt x="103" y="83"/>
                    <a:pt x="103" y="83"/>
                  </a:cubicBezTo>
                  <a:cubicBezTo>
                    <a:pt x="103" y="84"/>
                    <a:pt x="103" y="84"/>
                    <a:pt x="103" y="84"/>
                  </a:cubicBezTo>
                  <a:cubicBezTo>
                    <a:pt x="102" y="88"/>
                    <a:pt x="101" y="93"/>
                    <a:pt x="100" y="97"/>
                  </a:cubicBezTo>
                  <a:cubicBezTo>
                    <a:pt x="99" y="102"/>
                    <a:pt x="98" y="106"/>
                    <a:pt x="97" y="111"/>
                  </a:cubicBezTo>
                  <a:cubicBezTo>
                    <a:pt x="97" y="111"/>
                    <a:pt x="97" y="111"/>
                    <a:pt x="97" y="112"/>
                  </a:cubicBezTo>
                  <a:cubicBezTo>
                    <a:pt x="94" y="110"/>
                    <a:pt x="92" y="109"/>
                    <a:pt x="90" y="107"/>
                  </a:cubicBezTo>
                  <a:cubicBezTo>
                    <a:pt x="92" y="104"/>
                    <a:pt x="92" y="100"/>
                    <a:pt x="93" y="97"/>
                  </a:cubicBezTo>
                  <a:close/>
                  <a:moveTo>
                    <a:pt x="101" y="94"/>
                  </a:moveTo>
                  <a:cubicBezTo>
                    <a:pt x="102" y="90"/>
                    <a:pt x="103" y="87"/>
                    <a:pt x="103" y="84"/>
                  </a:cubicBezTo>
                  <a:cubicBezTo>
                    <a:pt x="104" y="85"/>
                    <a:pt x="104" y="85"/>
                    <a:pt x="105" y="86"/>
                  </a:cubicBezTo>
                  <a:cubicBezTo>
                    <a:pt x="103" y="90"/>
                    <a:pt x="102" y="93"/>
                    <a:pt x="101" y="97"/>
                  </a:cubicBezTo>
                  <a:cubicBezTo>
                    <a:pt x="101" y="96"/>
                    <a:pt x="101" y="95"/>
                    <a:pt x="101" y="94"/>
                  </a:cubicBezTo>
                  <a:close/>
                  <a:moveTo>
                    <a:pt x="107" y="89"/>
                  </a:moveTo>
                  <a:cubicBezTo>
                    <a:pt x="106" y="93"/>
                    <a:pt x="104" y="97"/>
                    <a:pt x="103" y="101"/>
                  </a:cubicBezTo>
                  <a:cubicBezTo>
                    <a:pt x="103" y="102"/>
                    <a:pt x="102" y="103"/>
                    <a:pt x="102" y="104"/>
                  </a:cubicBezTo>
                  <a:cubicBezTo>
                    <a:pt x="103" y="99"/>
                    <a:pt x="105" y="93"/>
                    <a:pt x="105" y="87"/>
                  </a:cubicBezTo>
                  <a:cubicBezTo>
                    <a:pt x="106" y="88"/>
                    <a:pt x="106" y="88"/>
                    <a:pt x="107" y="89"/>
                  </a:cubicBezTo>
                  <a:close/>
                  <a:moveTo>
                    <a:pt x="109" y="92"/>
                  </a:moveTo>
                  <a:cubicBezTo>
                    <a:pt x="108" y="95"/>
                    <a:pt x="107" y="98"/>
                    <a:pt x="106" y="101"/>
                  </a:cubicBezTo>
                  <a:cubicBezTo>
                    <a:pt x="106" y="103"/>
                    <a:pt x="105" y="105"/>
                    <a:pt x="104" y="107"/>
                  </a:cubicBezTo>
                  <a:cubicBezTo>
                    <a:pt x="104" y="108"/>
                    <a:pt x="104" y="109"/>
                    <a:pt x="104" y="110"/>
                  </a:cubicBezTo>
                  <a:cubicBezTo>
                    <a:pt x="104" y="110"/>
                    <a:pt x="103" y="110"/>
                    <a:pt x="103" y="110"/>
                  </a:cubicBezTo>
                  <a:cubicBezTo>
                    <a:pt x="103" y="110"/>
                    <a:pt x="104" y="110"/>
                    <a:pt x="104" y="109"/>
                  </a:cubicBezTo>
                  <a:cubicBezTo>
                    <a:pt x="104" y="105"/>
                    <a:pt x="105" y="101"/>
                    <a:pt x="106" y="98"/>
                  </a:cubicBezTo>
                  <a:cubicBezTo>
                    <a:pt x="106" y="95"/>
                    <a:pt x="107" y="93"/>
                    <a:pt x="108" y="90"/>
                  </a:cubicBezTo>
                  <a:cubicBezTo>
                    <a:pt x="108" y="91"/>
                    <a:pt x="108" y="92"/>
                    <a:pt x="109" y="92"/>
                  </a:cubicBezTo>
                  <a:close/>
                  <a:moveTo>
                    <a:pt x="110" y="95"/>
                  </a:moveTo>
                  <a:cubicBezTo>
                    <a:pt x="110" y="96"/>
                    <a:pt x="109" y="98"/>
                    <a:pt x="109" y="99"/>
                  </a:cubicBezTo>
                  <a:cubicBezTo>
                    <a:pt x="109" y="97"/>
                    <a:pt x="109" y="96"/>
                    <a:pt x="110" y="94"/>
                  </a:cubicBezTo>
                  <a:cubicBezTo>
                    <a:pt x="110" y="94"/>
                    <a:pt x="110" y="94"/>
                    <a:pt x="110" y="94"/>
                  </a:cubicBezTo>
                  <a:cubicBezTo>
                    <a:pt x="110" y="95"/>
                    <a:pt x="110" y="95"/>
                    <a:pt x="110" y="95"/>
                  </a:cubicBezTo>
                  <a:close/>
                  <a:moveTo>
                    <a:pt x="112" y="99"/>
                  </a:moveTo>
                  <a:cubicBezTo>
                    <a:pt x="111" y="101"/>
                    <a:pt x="111" y="103"/>
                    <a:pt x="111" y="104"/>
                  </a:cubicBezTo>
                  <a:cubicBezTo>
                    <a:pt x="110" y="105"/>
                    <a:pt x="110" y="107"/>
                    <a:pt x="110" y="108"/>
                  </a:cubicBezTo>
                  <a:cubicBezTo>
                    <a:pt x="109" y="109"/>
                    <a:pt x="109" y="112"/>
                    <a:pt x="109" y="108"/>
                  </a:cubicBezTo>
                  <a:cubicBezTo>
                    <a:pt x="110" y="104"/>
                    <a:pt x="111" y="101"/>
                    <a:pt x="111" y="97"/>
                  </a:cubicBezTo>
                  <a:cubicBezTo>
                    <a:pt x="111" y="98"/>
                    <a:pt x="112" y="98"/>
                    <a:pt x="112" y="99"/>
                  </a:cubicBezTo>
                  <a:close/>
                  <a:moveTo>
                    <a:pt x="68" y="48"/>
                  </a:moveTo>
                  <a:cubicBezTo>
                    <a:pt x="67" y="51"/>
                    <a:pt x="65" y="54"/>
                    <a:pt x="63" y="57"/>
                  </a:cubicBezTo>
                  <a:cubicBezTo>
                    <a:pt x="65" y="54"/>
                    <a:pt x="66" y="50"/>
                    <a:pt x="67" y="47"/>
                  </a:cubicBezTo>
                  <a:cubicBezTo>
                    <a:pt x="67" y="47"/>
                    <a:pt x="67" y="47"/>
                    <a:pt x="68" y="48"/>
                  </a:cubicBezTo>
                  <a:cubicBezTo>
                    <a:pt x="68" y="48"/>
                    <a:pt x="68" y="48"/>
                    <a:pt x="68" y="48"/>
                  </a:cubicBezTo>
                  <a:close/>
                  <a:moveTo>
                    <a:pt x="6" y="4"/>
                  </a:moveTo>
                  <a:cubicBezTo>
                    <a:pt x="7" y="4"/>
                    <a:pt x="8" y="4"/>
                    <a:pt x="9" y="5"/>
                  </a:cubicBezTo>
                  <a:cubicBezTo>
                    <a:pt x="12" y="5"/>
                    <a:pt x="14" y="3"/>
                    <a:pt x="17" y="2"/>
                  </a:cubicBezTo>
                  <a:cubicBezTo>
                    <a:pt x="21" y="7"/>
                    <a:pt x="25" y="12"/>
                    <a:pt x="28" y="17"/>
                  </a:cubicBezTo>
                  <a:cubicBezTo>
                    <a:pt x="27" y="19"/>
                    <a:pt x="26" y="20"/>
                    <a:pt x="25" y="22"/>
                  </a:cubicBezTo>
                  <a:cubicBezTo>
                    <a:pt x="19" y="19"/>
                    <a:pt x="13" y="17"/>
                    <a:pt x="7" y="13"/>
                  </a:cubicBezTo>
                  <a:cubicBezTo>
                    <a:pt x="8" y="10"/>
                    <a:pt x="7" y="7"/>
                    <a:pt x="6" y="4"/>
                  </a:cubicBezTo>
                  <a:close/>
                  <a:moveTo>
                    <a:pt x="26" y="24"/>
                  </a:moveTo>
                  <a:cubicBezTo>
                    <a:pt x="26" y="24"/>
                    <a:pt x="26" y="23"/>
                    <a:pt x="26" y="23"/>
                  </a:cubicBezTo>
                  <a:cubicBezTo>
                    <a:pt x="26" y="24"/>
                    <a:pt x="27" y="24"/>
                    <a:pt x="27" y="23"/>
                  </a:cubicBezTo>
                  <a:cubicBezTo>
                    <a:pt x="27" y="23"/>
                    <a:pt x="27" y="22"/>
                    <a:pt x="28" y="22"/>
                  </a:cubicBezTo>
                  <a:cubicBezTo>
                    <a:pt x="28" y="21"/>
                    <a:pt x="28" y="21"/>
                    <a:pt x="28" y="21"/>
                  </a:cubicBezTo>
                  <a:cubicBezTo>
                    <a:pt x="28" y="21"/>
                    <a:pt x="28" y="21"/>
                    <a:pt x="28" y="22"/>
                  </a:cubicBezTo>
                  <a:cubicBezTo>
                    <a:pt x="27" y="23"/>
                    <a:pt x="27" y="23"/>
                    <a:pt x="27" y="24"/>
                  </a:cubicBezTo>
                  <a:cubicBezTo>
                    <a:pt x="27" y="25"/>
                    <a:pt x="27" y="25"/>
                    <a:pt x="28" y="25"/>
                  </a:cubicBezTo>
                  <a:cubicBezTo>
                    <a:pt x="29" y="23"/>
                    <a:pt x="31" y="21"/>
                    <a:pt x="31" y="19"/>
                  </a:cubicBezTo>
                  <a:cubicBezTo>
                    <a:pt x="31" y="22"/>
                    <a:pt x="29" y="24"/>
                    <a:pt x="29" y="26"/>
                  </a:cubicBezTo>
                  <a:cubicBezTo>
                    <a:pt x="29" y="26"/>
                    <a:pt x="29" y="27"/>
                    <a:pt x="29" y="26"/>
                  </a:cubicBezTo>
                  <a:cubicBezTo>
                    <a:pt x="30" y="25"/>
                    <a:pt x="31" y="24"/>
                    <a:pt x="31" y="23"/>
                  </a:cubicBezTo>
                  <a:cubicBezTo>
                    <a:pt x="32" y="22"/>
                    <a:pt x="33" y="18"/>
                    <a:pt x="32" y="22"/>
                  </a:cubicBezTo>
                  <a:cubicBezTo>
                    <a:pt x="31" y="24"/>
                    <a:pt x="30" y="26"/>
                    <a:pt x="30" y="28"/>
                  </a:cubicBezTo>
                  <a:cubicBezTo>
                    <a:pt x="30" y="28"/>
                    <a:pt x="31" y="29"/>
                    <a:pt x="31" y="28"/>
                  </a:cubicBezTo>
                  <a:cubicBezTo>
                    <a:pt x="32" y="27"/>
                    <a:pt x="34" y="24"/>
                    <a:pt x="34" y="23"/>
                  </a:cubicBezTo>
                  <a:cubicBezTo>
                    <a:pt x="33" y="25"/>
                    <a:pt x="32" y="28"/>
                    <a:pt x="32" y="31"/>
                  </a:cubicBezTo>
                  <a:cubicBezTo>
                    <a:pt x="30" y="28"/>
                    <a:pt x="28" y="26"/>
                    <a:pt x="26" y="24"/>
                  </a:cubicBezTo>
                  <a:close/>
                  <a:moveTo>
                    <a:pt x="97" y="112"/>
                  </a:moveTo>
                  <a:cubicBezTo>
                    <a:pt x="97" y="112"/>
                    <a:pt x="97" y="112"/>
                    <a:pt x="97" y="111"/>
                  </a:cubicBezTo>
                  <a:cubicBezTo>
                    <a:pt x="99" y="107"/>
                    <a:pt x="100" y="103"/>
                    <a:pt x="101" y="99"/>
                  </a:cubicBezTo>
                  <a:cubicBezTo>
                    <a:pt x="102" y="96"/>
                    <a:pt x="102" y="94"/>
                    <a:pt x="103" y="92"/>
                  </a:cubicBezTo>
                  <a:cubicBezTo>
                    <a:pt x="103" y="90"/>
                    <a:pt x="104" y="89"/>
                    <a:pt x="104" y="88"/>
                  </a:cubicBezTo>
                  <a:cubicBezTo>
                    <a:pt x="105" y="87"/>
                    <a:pt x="105" y="86"/>
                    <a:pt x="105" y="87"/>
                  </a:cubicBezTo>
                  <a:cubicBezTo>
                    <a:pt x="105" y="95"/>
                    <a:pt x="101" y="103"/>
                    <a:pt x="100" y="111"/>
                  </a:cubicBezTo>
                  <a:cubicBezTo>
                    <a:pt x="100" y="111"/>
                    <a:pt x="100" y="111"/>
                    <a:pt x="100" y="111"/>
                  </a:cubicBezTo>
                  <a:cubicBezTo>
                    <a:pt x="100" y="112"/>
                    <a:pt x="100" y="112"/>
                    <a:pt x="100" y="113"/>
                  </a:cubicBezTo>
                  <a:cubicBezTo>
                    <a:pt x="100" y="113"/>
                    <a:pt x="100" y="113"/>
                    <a:pt x="100" y="113"/>
                  </a:cubicBezTo>
                  <a:cubicBezTo>
                    <a:pt x="99" y="112"/>
                    <a:pt x="98" y="112"/>
                    <a:pt x="97" y="112"/>
                  </a:cubicBezTo>
                  <a:close/>
                  <a:moveTo>
                    <a:pt x="104" y="113"/>
                  </a:moveTo>
                  <a:cubicBezTo>
                    <a:pt x="103" y="113"/>
                    <a:pt x="101" y="113"/>
                    <a:pt x="100" y="113"/>
                  </a:cubicBezTo>
                  <a:cubicBezTo>
                    <a:pt x="100" y="113"/>
                    <a:pt x="100" y="113"/>
                    <a:pt x="100" y="113"/>
                  </a:cubicBezTo>
                  <a:cubicBezTo>
                    <a:pt x="101" y="108"/>
                    <a:pt x="102" y="104"/>
                    <a:pt x="104" y="100"/>
                  </a:cubicBezTo>
                  <a:cubicBezTo>
                    <a:pt x="104" y="98"/>
                    <a:pt x="105" y="97"/>
                    <a:pt x="105" y="95"/>
                  </a:cubicBezTo>
                  <a:cubicBezTo>
                    <a:pt x="106" y="94"/>
                    <a:pt x="106" y="93"/>
                    <a:pt x="106" y="93"/>
                  </a:cubicBezTo>
                  <a:cubicBezTo>
                    <a:pt x="106" y="93"/>
                    <a:pt x="107" y="89"/>
                    <a:pt x="107" y="91"/>
                  </a:cubicBezTo>
                  <a:cubicBezTo>
                    <a:pt x="107" y="94"/>
                    <a:pt x="105" y="96"/>
                    <a:pt x="105" y="99"/>
                  </a:cubicBezTo>
                  <a:cubicBezTo>
                    <a:pt x="104" y="104"/>
                    <a:pt x="103" y="108"/>
                    <a:pt x="103" y="112"/>
                  </a:cubicBezTo>
                  <a:cubicBezTo>
                    <a:pt x="103" y="112"/>
                    <a:pt x="103" y="112"/>
                    <a:pt x="103" y="112"/>
                  </a:cubicBezTo>
                  <a:cubicBezTo>
                    <a:pt x="106" y="106"/>
                    <a:pt x="107" y="99"/>
                    <a:pt x="109" y="93"/>
                  </a:cubicBezTo>
                  <a:cubicBezTo>
                    <a:pt x="109" y="93"/>
                    <a:pt x="109" y="93"/>
                    <a:pt x="109" y="93"/>
                  </a:cubicBezTo>
                  <a:cubicBezTo>
                    <a:pt x="109" y="95"/>
                    <a:pt x="108" y="99"/>
                    <a:pt x="108" y="101"/>
                  </a:cubicBezTo>
                  <a:cubicBezTo>
                    <a:pt x="107" y="104"/>
                    <a:pt x="107" y="106"/>
                    <a:pt x="106" y="108"/>
                  </a:cubicBezTo>
                  <a:cubicBezTo>
                    <a:pt x="106" y="109"/>
                    <a:pt x="105" y="110"/>
                    <a:pt x="106" y="110"/>
                  </a:cubicBezTo>
                  <a:cubicBezTo>
                    <a:pt x="106" y="111"/>
                    <a:pt x="106" y="111"/>
                    <a:pt x="105" y="112"/>
                  </a:cubicBezTo>
                  <a:cubicBezTo>
                    <a:pt x="105" y="112"/>
                    <a:pt x="106" y="112"/>
                    <a:pt x="106" y="112"/>
                  </a:cubicBezTo>
                  <a:cubicBezTo>
                    <a:pt x="108" y="106"/>
                    <a:pt x="109" y="101"/>
                    <a:pt x="111" y="96"/>
                  </a:cubicBezTo>
                  <a:cubicBezTo>
                    <a:pt x="111" y="96"/>
                    <a:pt x="111" y="96"/>
                    <a:pt x="111" y="96"/>
                  </a:cubicBezTo>
                  <a:cubicBezTo>
                    <a:pt x="111" y="97"/>
                    <a:pt x="111" y="98"/>
                    <a:pt x="110" y="99"/>
                  </a:cubicBezTo>
                  <a:cubicBezTo>
                    <a:pt x="110" y="100"/>
                    <a:pt x="110" y="102"/>
                    <a:pt x="110" y="103"/>
                  </a:cubicBezTo>
                  <a:cubicBezTo>
                    <a:pt x="109" y="106"/>
                    <a:pt x="109" y="108"/>
                    <a:pt x="109" y="111"/>
                  </a:cubicBezTo>
                  <a:cubicBezTo>
                    <a:pt x="109" y="111"/>
                    <a:pt x="109" y="111"/>
                    <a:pt x="109" y="111"/>
                  </a:cubicBezTo>
                  <a:cubicBezTo>
                    <a:pt x="110" y="107"/>
                    <a:pt x="111" y="104"/>
                    <a:pt x="112" y="100"/>
                  </a:cubicBezTo>
                  <a:cubicBezTo>
                    <a:pt x="113" y="106"/>
                    <a:pt x="112" y="112"/>
                    <a:pt x="104" y="113"/>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254"/>
            <p:cNvSpPr/>
            <p:nvPr/>
          </p:nvSpPr>
          <p:spPr bwMode="auto">
            <a:xfrm>
              <a:off x="5334246" y="1421834"/>
              <a:ext cx="28575" cy="25400"/>
            </a:xfrm>
            <a:custGeom>
              <a:avLst/>
              <a:gdLst>
                <a:gd name="T0" fmla="*/ 5 w 7"/>
                <a:gd name="T1" fmla="*/ 5 h 6"/>
                <a:gd name="T2" fmla="*/ 6 w 7"/>
                <a:gd name="T3" fmla="*/ 4 h 6"/>
                <a:gd name="T4" fmla="*/ 2 w 7"/>
                <a:gd name="T5" fmla="*/ 1 h 6"/>
                <a:gd name="T6" fmla="*/ 1 w 7"/>
                <a:gd name="T7" fmla="*/ 3 h 6"/>
                <a:gd name="T8" fmla="*/ 5 w 7"/>
                <a:gd name="T9" fmla="*/ 5 h 6"/>
              </a:gdLst>
              <a:ahLst/>
              <a:cxnLst>
                <a:cxn ang="0">
                  <a:pos x="T0" y="T1"/>
                </a:cxn>
                <a:cxn ang="0">
                  <a:pos x="T2" y="T3"/>
                </a:cxn>
                <a:cxn ang="0">
                  <a:pos x="T4" y="T5"/>
                </a:cxn>
                <a:cxn ang="0">
                  <a:pos x="T6" y="T7"/>
                </a:cxn>
                <a:cxn ang="0">
                  <a:pos x="T8" y="T9"/>
                </a:cxn>
              </a:cxnLst>
              <a:rect l="0" t="0" r="r" b="b"/>
              <a:pathLst>
                <a:path w="7" h="6">
                  <a:moveTo>
                    <a:pt x="5" y="5"/>
                  </a:moveTo>
                  <a:cubicBezTo>
                    <a:pt x="6" y="6"/>
                    <a:pt x="7" y="5"/>
                    <a:pt x="6" y="4"/>
                  </a:cubicBezTo>
                  <a:cubicBezTo>
                    <a:pt x="5" y="3"/>
                    <a:pt x="4" y="1"/>
                    <a:pt x="2" y="1"/>
                  </a:cubicBezTo>
                  <a:cubicBezTo>
                    <a:pt x="1" y="0"/>
                    <a:pt x="0" y="2"/>
                    <a:pt x="1" y="3"/>
                  </a:cubicBezTo>
                  <a:cubicBezTo>
                    <a:pt x="3" y="3"/>
                    <a:pt x="4" y="5"/>
                    <a:pt x="5" y="5"/>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255"/>
            <p:cNvSpPr>
              <a:spLocks noEditPoints="1"/>
            </p:cNvSpPr>
            <p:nvPr/>
          </p:nvSpPr>
          <p:spPr bwMode="auto">
            <a:xfrm>
              <a:off x="6943971" y="1626622"/>
              <a:ext cx="169863" cy="198438"/>
            </a:xfrm>
            <a:custGeom>
              <a:avLst/>
              <a:gdLst>
                <a:gd name="T0" fmla="*/ 12 w 40"/>
                <a:gd name="T1" fmla="*/ 2 h 47"/>
                <a:gd name="T2" fmla="*/ 18 w 40"/>
                <a:gd name="T3" fmla="*/ 46 h 47"/>
                <a:gd name="T4" fmla="*/ 40 w 40"/>
                <a:gd name="T5" fmla="*/ 8 h 47"/>
                <a:gd name="T6" fmla="*/ 19 w 40"/>
                <a:gd name="T7" fmla="*/ 44 h 47"/>
                <a:gd name="T8" fmla="*/ 22 w 40"/>
                <a:gd name="T9" fmla="*/ 37 h 47"/>
                <a:gd name="T10" fmla="*/ 26 w 40"/>
                <a:gd name="T11" fmla="*/ 35 h 47"/>
                <a:gd name="T12" fmla="*/ 27 w 40"/>
                <a:gd name="T13" fmla="*/ 33 h 47"/>
                <a:gd name="T14" fmla="*/ 17 w 40"/>
                <a:gd name="T15" fmla="*/ 41 h 47"/>
                <a:gd name="T16" fmla="*/ 17 w 40"/>
                <a:gd name="T17" fmla="*/ 41 h 47"/>
                <a:gd name="T18" fmla="*/ 15 w 40"/>
                <a:gd name="T19" fmla="*/ 38 h 47"/>
                <a:gd name="T20" fmla="*/ 25 w 40"/>
                <a:gd name="T21" fmla="*/ 30 h 47"/>
                <a:gd name="T22" fmla="*/ 26 w 40"/>
                <a:gd name="T23" fmla="*/ 26 h 47"/>
                <a:gd name="T24" fmla="*/ 11 w 40"/>
                <a:gd name="T25" fmla="*/ 31 h 47"/>
                <a:gd name="T26" fmla="*/ 13 w 40"/>
                <a:gd name="T27" fmla="*/ 33 h 47"/>
                <a:gd name="T28" fmla="*/ 37 w 40"/>
                <a:gd name="T29" fmla="*/ 11 h 47"/>
                <a:gd name="T30" fmla="*/ 25 w 40"/>
                <a:gd name="T31" fmla="*/ 22 h 47"/>
                <a:gd name="T32" fmla="*/ 27 w 40"/>
                <a:gd name="T33" fmla="*/ 19 h 47"/>
                <a:gd name="T34" fmla="*/ 38 w 40"/>
                <a:gd name="T35" fmla="*/ 10 h 47"/>
                <a:gd name="T36" fmla="*/ 15 w 40"/>
                <a:gd name="T37" fmla="*/ 24 h 47"/>
                <a:gd name="T38" fmla="*/ 36 w 40"/>
                <a:gd name="T39" fmla="*/ 6 h 47"/>
                <a:gd name="T40" fmla="*/ 19 w 40"/>
                <a:gd name="T41" fmla="*/ 30 h 47"/>
                <a:gd name="T42" fmla="*/ 35 w 40"/>
                <a:gd name="T43" fmla="*/ 20 h 47"/>
                <a:gd name="T44" fmla="*/ 25 w 40"/>
                <a:gd name="T45" fmla="*/ 32 h 47"/>
                <a:gd name="T46" fmla="*/ 31 w 40"/>
                <a:gd name="T47" fmla="*/ 26 h 47"/>
                <a:gd name="T48" fmla="*/ 15 w 40"/>
                <a:gd name="T49" fmla="*/ 37 h 47"/>
                <a:gd name="T50" fmla="*/ 33 w 40"/>
                <a:gd name="T51" fmla="*/ 23 h 47"/>
                <a:gd name="T52" fmla="*/ 14 w 40"/>
                <a:gd name="T53" fmla="*/ 35 h 47"/>
                <a:gd name="T54" fmla="*/ 36 w 40"/>
                <a:gd name="T55" fmla="*/ 5 h 47"/>
                <a:gd name="T56" fmla="*/ 12 w 40"/>
                <a:gd name="T57" fmla="*/ 24 h 47"/>
                <a:gd name="T58" fmla="*/ 35 w 40"/>
                <a:gd name="T59" fmla="*/ 4 h 47"/>
                <a:gd name="T60" fmla="*/ 9 w 40"/>
                <a:gd name="T61" fmla="*/ 26 h 47"/>
                <a:gd name="T62" fmla="*/ 18 w 40"/>
                <a:gd name="T63" fmla="*/ 15 h 47"/>
                <a:gd name="T64" fmla="*/ 15 w 40"/>
                <a:gd name="T65" fmla="*/ 14 h 47"/>
                <a:gd name="T66" fmla="*/ 6 w 40"/>
                <a:gd name="T67" fmla="*/ 20 h 47"/>
                <a:gd name="T68" fmla="*/ 11 w 40"/>
                <a:gd name="T69" fmla="*/ 15 h 47"/>
                <a:gd name="T70" fmla="*/ 9 w 40"/>
                <a:gd name="T71" fmla="*/ 11 h 47"/>
                <a:gd name="T72" fmla="*/ 4 w 40"/>
                <a:gd name="T73" fmla="*/ 15 h 47"/>
                <a:gd name="T74" fmla="*/ 3 w 40"/>
                <a:gd name="T75" fmla="*/ 11 h 47"/>
                <a:gd name="T76" fmla="*/ 12 w 40"/>
                <a:gd name="T77" fmla="*/ 7 h 47"/>
                <a:gd name="T78" fmla="*/ 16 w 40"/>
                <a:gd name="T79" fmla="*/ 10 h 47"/>
                <a:gd name="T80" fmla="*/ 15 w 40"/>
                <a:gd name="T81" fmla="*/ 8 h 47"/>
                <a:gd name="T82" fmla="*/ 7 w 40"/>
                <a:gd name="T83" fmla="*/ 18 h 47"/>
                <a:gd name="T84" fmla="*/ 18 w 40"/>
                <a:gd name="T85" fmla="*/ 14 h 47"/>
                <a:gd name="T86" fmla="*/ 19 w 40"/>
                <a:gd name="T87" fmla="*/ 15 h 47"/>
                <a:gd name="T88" fmla="*/ 16 w 40"/>
                <a:gd name="T89" fmla="*/ 20 h 47"/>
                <a:gd name="T90" fmla="*/ 18 w 40"/>
                <a:gd name="T91" fmla="*/ 15 h 47"/>
                <a:gd name="T92" fmla="*/ 26 w 40"/>
                <a:gd name="T93" fmla="*/ 11 h 47"/>
                <a:gd name="T94" fmla="*/ 20 w 40"/>
                <a:gd name="T95" fmla="*/ 16 h 47"/>
                <a:gd name="T96" fmla="*/ 26 w 40"/>
                <a:gd name="T97" fmla="*/ 12 h 47"/>
                <a:gd name="T98" fmla="*/ 34 w 40"/>
                <a:gd name="T99" fmla="*/ 6 h 47"/>
                <a:gd name="T100" fmla="*/ 22 w 40"/>
                <a:gd name="T101" fmla="*/ 15 h 47"/>
                <a:gd name="T102" fmla="*/ 26 w 40"/>
                <a:gd name="T103" fmla="*/ 10 h 47"/>
                <a:gd name="T104" fmla="*/ 29 w 40"/>
                <a:gd name="T105" fmla="*/ 5 h 47"/>
                <a:gd name="T106" fmla="*/ 4 w 40"/>
                <a:gd name="T107" fmla="*/ 15 h 47"/>
                <a:gd name="T108" fmla="*/ 4 w 40"/>
                <a:gd name="T109" fmla="*/ 12 h 47"/>
                <a:gd name="T110" fmla="*/ 13 w 40"/>
                <a:gd name="T111" fmla="*/ 5 h 47"/>
                <a:gd name="T112" fmla="*/ 9 w 40"/>
                <a:gd name="T113" fmla="*/ 27 h 47"/>
                <a:gd name="T114" fmla="*/ 25 w 40"/>
                <a:gd name="T115" fmla="*/ 20 h 47"/>
                <a:gd name="T116" fmla="*/ 11 w 40"/>
                <a:gd name="T117" fmla="*/ 3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 h="47">
                  <a:moveTo>
                    <a:pt x="40" y="8"/>
                  </a:moveTo>
                  <a:cubicBezTo>
                    <a:pt x="39" y="3"/>
                    <a:pt x="35" y="1"/>
                    <a:pt x="31" y="2"/>
                  </a:cubicBezTo>
                  <a:cubicBezTo>
                    <a:pt x="25" y="3"/>
                    <a:pt x="22" y="8"/>
                    <a:pt x="20" y="13"/>
                  </a:cubicBezTo>
                  <a:cubicBezTo>
                    <a:pt x="18" y="9"/>
                    <a:pt x="16" y="4"/>
                    <a:pt x="12" y="2"/>
                  </a:cubicBezTo>
                  <a:cubicBezTo>
                    <a:pt x="8" y="0"/>
                    <a:pt x="3" y="2"/>
                    <a:pt x="2" y="7"/>
                  </a:cubicBezTo>
                  <a:cubicBezTo>
                    <a:pt x="0" y="12"/>
                    <a:pt x="2" y="18"/>
                    <a:pt x="5" y="23"/>
                  </a:cubicBezTo>
                  <a:cubicBezTo>
                    <a:pt x="8" y="31"/>
                    <a:pt x="13" y="38"/>
                    <a:pt x="18" y="46"/>
                  </a:cubicBezTo>
                  <a:cubicBezTo>
                    <a:pt x="18" y="46"/>
                    <a:pt x="18" y="46"/>
                    <a:pt x="18" y="46"/>
                  </a:cubicBezTo>
                  <a:cubicBezTo>
                    <a:pt x="19" y="47"/>
                    <a:pt x="20" y="47"/>
                    <a:pt x="20" y="46"/>
                  </a:cubicBezTo>
                  <a:cubicBezTo>
                    <a:pt x="20" y="46"/>
                    <a:pt x="20" y="46"/>
                    <a:pt x="20" y="46"/>
                  </a:cubicBezTo>
                  <a:cubicBezTo>
                    <a:pt x="26" y="39"/>
                    <a:pt x="31" y="31"/>
                    <a:pt x="35" y="23"/>
                  </a:cubicBezTo>
                  <a:cubicBezTo>
                    <a:pt x="38" y="18"/>
                    <a:pt x="40" y="13"/>
                    <a:pt x="40" y="8"/>
                  </a:cubicBezTo>
                  <a:close/>
                  <a:moveTo>
                    <a:pt x="19" y="44"/>
                  </a:moveTo>
                  <a:cubicBezTo>
                    <a:pt x="19" y="44"/>
                    <a:pt x="19" y="44"/>
                    <a:pt x="19" y="44"/>
                  </a:cubicBezTo>
                  <a:cubicBezTo>
                    <a:pt x="20" y="43"/>
                    <a:pt x="21" y="42"/>
                    <a:pt x="22" y="41"/>
                  </a:cubicBezTo>
                  <a:cubicBezTo>
                    <a:pt x="21" y="42"/>
                    <a:pt x="20" y="43"/>
                    <a:pt x="19" y="44"/>
                  </a:cubicBezTo>
                  <a:close/>
                  <a:moveTo>
                    <a:pt x="18" y="41"/>
                  </a:moveTo>
                  <a:cubicBezTo>
                    <a:pt x="18" y="41"/>
                    <a:pt x="19" y="40"/>
                    <a:pt x="19" y="40"/>
                  </a:cubicBezTo>
                  <a:cubicBezTo>
                    <a:pt x="20" y="39"/>
                    <a:pt x="21" y="38"/>
                    <a:pt x="22" y="37"/>
                  </a:cubicBezTo>
                  <a:cubicBezTo>
                    <a:pt x="22" y="37"/>
                    <a:pt x="22" y="37"/>
                    <a:pt x="22" y="37"/>
                  </a:cubicBezTo>
                  <a:cubicBezTo>
                    <a:pt x="21" y="39"/>
                    <a:pt x="20" y="40"/>
                    <a:pt x="18" y="41"/>
                  </a:cubicBezTo>
                  <a:cubicBezTo>
                    <a:pt x="18" y="41"/>
                    <a:pt x="18" y="41"/>
                    <a:pt x="18" y="41"/>
                  </a:cubicBezTo>
                  <a:cubicBezTo>
                    <a:pt x="18" y="41"/>
                    <a:pt x="18" y="41"/>
                    <a:pt x="18" y="41"/>
                  </a:cubicBezTo>
                  <a:close/>
                  <a:moveTo>
                    <a:pt x="26" y="35"/>
                  </a:moveTo>
                  <a:cubicBezTo>
                    <a:pt x="23" y="37"/>
                    <a:pt x="21" y="41"/>
                    <a:pt x="19" y="43"/>
                  </a:cubicBezTo>
                  <a:cubicBezTo>
                    <a:pt x="18" y="43"/>
                    <a:pt x="18" y="42"/>
                    <a:pt x="18" y="42"/>
                  </a:cubicBezTo>
                  <a:cubicBezTo>
                    <a:pt x="21" y="40"/>
                    <a:pt x="23" y="37"/>
                    <a:pt x="26" y="35"/>
                  </a:cubicBezTo>
                  <a:close/>
                  <a:moveTo>
                    <a:pt x="27" y="33"/>
                  </a:moveTo>
                  <a:cubicBezTo>
                    <a:pt x="26" y="34"/>
                    <a:pt x="26" y="34"/>
                    <a:pt x="26" y="34"/>
                  </a:cubicBezTo>
                  <a:cubicBezTo>
                    <a:pt x="26" y="34"/>
                    <a:pt x="27" y="33"/>
                    <a:pt x="27" y="33"/>
                  </a:cubicBezTo>
                  <a:cubicBezTo>
                    <a:pt x="27" y="33"/>
                    <a:pt x="27" y="33"/>
                    <a:pt x="27" y="33"/>
                  </a:cubicBezTo>
                  <a:close/>
                  <a:moveTo>
                    <a:pt x="17" y="41"/>
                  </a:moveTo>
                  <a:cubicBezTo>
                    <a:pt x="17" y="40"/>
                    <a:pt x="17" y="40"/>
                    <a:pt x="16" y="39"/>
                  </a:cubicBezTo>
                  <a:cubicBezTo>
                    <a:pt x="20" y="37"/>
                    <a:pt x="25" y="34"/>
                    <a:pt x="28" y="31"/>
                  </a:cubicBezTo>
                  <a:cubicBezTo>
                    <a:pt x="28" y="31"/>
                    <a:pt x="28" y="31"/>
                    <a:pt x="28" y="31"/>
                  </a:cubicBezTo>
                  <a:cubicBezTo>
                    <a:pt x="25" y="34"/>
                    <a:pt x="21" y="37"/>
                    <a:pt x="17" y="41"/>
                  </a:cubicBezTo>
                  <a:close/>
                  <a:moveTo>
                    <a:pt x="15" y="38"/>
                  </a:moveTo>
                  <a:cubicBezTo>
                    <a:pt x="17" y="37"/>
                    <a:pt x="19" y="36"/>
                    <a:pt x="21" y="35"/>
                  </a:cubicBezTo>
                  <a:cubicBezTo>
                    <a:pt x="19" y="36"/>
                    <a:pt x="18" y="38"/>
                    <a:pt x="16" y="39"/>
                  </a:cubicBezTo>
                  <a:cubicBezTo>
                    <a:pt x="16" y="39"/>
                    <a:pt x="16" y="38"/>
                    <a:pt x="15" y="38"/>
                  </a:cubicBezTo>
                  <a:close/>
                  <a:moveTo>
                    <a:pt x="14" y="36"/>
                  </a:moveTo>
                  <a:cubicBezTo>
                    <a:pt x="20" y="34"/>
                    <a:pt x="26" y="29"/>
                    <a:pt x="31" y="25"/>
                  </a:cubicBezTo>
                  <a:cubicBezTo>
                    <a:pt x="31" y="25"/>
                    <a:pt x="31" y="25"/>
                    <a:pt x="31" y="25"/>
                  </a:cubicBezTo>
                  <a:cubicBezTo>
                    <a:pt x="29" y="27"/>
                    <a:pt x="27" y="29"/>
                    <a:pt x="25" y="30"/>
                  </a:cubicBezTo>
                  <a:cubicBezTo>
                    <a:pt x="21" y="33"/>
                    <a:pt x="18" y="35"/>
                    <a:pt x="15" y="37"/>
                  </a:cubicBezTo>
                  <a:cubicBezTo>
                    <a:pt x="15" y="37"/>
                    <a:pt x="14" y="36"/>
                    <a:pt x="14" y="36"/>
                  </a:cubicBezTo>
                  <a:close/>
                  <a:moveTo>
                    <a:pt x="13" y="34"/>
                  </a:moveTo>
                  <a:cubicBezTo>
                    <a:pt x="18" y="32"/>
                    <a:pt x="22" y="29"/>
                    <a:pt x="26" y="26"/>
                  </a:cubicBezTo>
                  <a:cubicBezTo>
                    <a:pt x="28" y="25"/>
                    <a:pt x="29" y="24"/>
                    <a:pt x="31" y="23"/>
                  </a:cubicBezTo>
                  <a:cubicBezTo>
                    <a:pt x="25" y="28"/>
                    <a:pt x="19" y="30"/>
                    <a:pt x="14" y="35"/>
                  </a:cubicBezTo>
                  <a:cubicBezTo>
                    <a:pt x="13" y="35"/>
                    <a:pt x="13" y="34"/>
                    <a:pt x="13" y="34"/>
                  </a:cubicBezTo>
                  <a:close/>
                  <a:moveTo>
                    <a:pt x="11" y="31"/>
                  </a:moveTo>
                  <a:cubicBezTo>
                    <a:pt x="11" y="31"/>
                    <a:pt x="11" y="31"/>
                    <a:pt x="11" y="31"/>
                  </a:cubicBezTo>
                  <a:cubicBezTo>
                    <a:pt x="16" y="29"/>
                    <a:pt x="21" y="26"/>
                    <a:pt x="25" y="23"/>
                  </a:cubicBezTo>
                  <a:cubicBezTo>
                    <a:pt x="25" y="23"/>
                    <a:pt x="25" y="23"/>
                    <a:pt x="24" y="24"/>
                  </a:cubicBezTo>
                  <a:cubicBezTo>
                    <a:pt x="20" y="27"/>
                    <a:pt x="16" y="30"/>
                    <a:pt x="13" y="33"/>
                  </a:cubicBezTo>
                  <a:cubicBezTo>
                    <a:pt x="12" y="32"/>
                    <a:pt x="12" y="32"/>
                    <a:pt x="11" y="31"/>
                  </a:cubicBezTo>
                  <a:close/>
                  <a:moveTo>
                    <a:pt x="28" y="17"/>
                  </a:moveTo>
                  <a:cubicBezTo>
                    <a:pt x="31" y="15"/>
                    <a:pt x="33" y="13"/>
                    <a:pt x="36" y="11"/>
                  </a:cubicBezTo>
                  <a:cubicBezTo>
                    <a:pt x="37" y="11"/>
                    <a:pt x="37" y="11"/>
                    <a:pt x="37" y="11"/>
                  </a:cubicBezTo>
                  <a:cubicBezTo>
                    <a:pt x="37" y="11"/>
                    <a:pt x="37" y="11"/>
                    <a:pt x="38" y="10"/>
                  </a:cubicBezTo>
                  <a:cubicBezTo>
                    <a:pt x="38" y="11"/>
                    <a:pt x="38" y="12"/>
                    <a:pt x="37" y="13"/>
                  </a:cubicBezTo>
                  <a:cubicBezTo>
                    <a:pt x="37" y="13"/>
                    <a:pt x="37" y="13"/>
                    <a:pt x="37" y="13"/>
                  </a:cubicBezTo>
                  <a:cubicBezTo>
                    <a:pt x="33" y="16"/>
                    <a:pt x="29" y="20"/>
                    <a:pt x="25" y="22"/>
                  </a:cubicBezTo>
                  <a:cubicBezTo>
                    <a:pt x="22" y="24"/>
                    <a:pt x="20" y="26"/>
                    <a:pt x="17" y="27"/>
                  </a:cubicBezTo>
                  <a:cubicBezTo>
                    <a:pt x="16" y="28"/>
                    <a:pt x="15" y="29"/>
                    <a:pt x="13" y="29"/>
                  </a:cubicBezTo>
                  <a:cubicBezTo>
                    <a:pt x="11" y="31"/>
                    <a:pt x="14" y="29"/>
                    <a:pt x="14" y="28"/>
                  </a:cubicBezTo>
                  <a:cubicBezTo>
                    <a:pt x="18" y="25"/>
                    <a:pt x="23" y="22"/>
                    <a:pt x="27" y="19"/>
                  </a:cubicBezTo>
                  <a:cubicBezTo>
                    <a:pt x="27" y="18"/>
                    <a:pt x="28" y="18"/>
                    <a:pt x="28" y="17"/>
                  </a:cubicBezTo>
                  <a:close/>
                  <a:moveTo>
                    <a:pt x="37" y="6"/>
                  </a:moveTo>
                  <a:cubicBezTo>
                    <a:pt x="37" y="7"/>
                    <a:pt x="38" y="8"/>
                    <a:pt x="38" y="10"/>
                  </a:cubicBezTo>
                  <a:cubicBezTo>
                    <a:pt x="38" y="10"/>
                    <a:pt x="38" y="10"/>
                    <a:pt x="38" y="10"/>
                  </a:cubicBezTo>
                  <a:cubicBezTo>
                    <a:pt x="35" y="11"/>
                    <a:pt x="32" y="13"/>
                    <a:pt x="29" y="16"/>
                  </a:cubicBezTo>
                  <a:cubicBezTo>
                    <a:pt x="26" y="18"/>
                    <a:pt x="23" y="20"/>
                    <a:pt x="20" y="22"/>
                  </a:cubicBezTo>
                  <a:cubicBezTo>
                    <a:pt x="17" y="23"/>
                    <a:pt x="15" y="25"/>
                    <a:pt x="13" y="26"/>
                  </a:cubicBezTo>
                  <a:cubicBezTo>
                    <a:pt x="14" y="25"/>
                    <a:pt x="14" y="25"/>
                    <a:pt x="15" y="24"/>
                  </a:cubicBezTo>
                  <a:cubicBezTo>
                    <a:pt x="22" y="18"/>
                    <a:pt x="31" y="14"/>
                    <a:pt x="37" y="6"/>
                  </a:cubicBezTo>
                  <a:close/>
                  <a:moveTo>
                    <a:pt x="23" y="18"/>
                  </a:moveTo>
                  <a:cubicBezTo>
                    <a:pt x="25" y="16"/>
                    <a:pt x="27" y="14"/>
                    <a:pt x="30" y="12"/>
                  </a:cubicBezTo>
                  <a:cubicBezTo>
                    <a:pt x="32" y="10"/>
                    <a:pt x="35" y="8"/>
                    <a:pt x="36" y="6"/>
                  </a:cubicBezTo>
                  <a:cubicBezTo>
                    <a:pt x="33" y="11"/>
                    <a:pt x="28" y="15"/>
                    <a:pt x="23" y="18"/>
                  </a:cubicBezTo>
                  <a:close/>
                  <a:moveTo>
                    <a:pt x="35" y="20"/>
                  </a:moveTo>
                  <a:cubicBezTo>
                    <a:pt x="32" y="22"/>
                    <a:pt x="28" y="24"/>
                    <a:pt x="25" y="26"/>
                  </a:cubicBezTo>
                  <a:cubicBezTo>
                    <a:pt x="23" y="27"/>
                    <a:pt x="21" y="29"/>
                    <a:pt x="19" y="30"/>
                  </a:cubicBezTo>
                  <a:cubicBezTo>
                    <a:pt x="17" y="31"/>
                    <a:pt x="15" y="32"/>
                    <a:pt x="14" y="33"/>
                  </a:cubicBezTo>
                  <a:cubicBezTo>
                    <a:pt x="17" y="30"/>
                    <a:pt x="21" y="26"/>
                    <a:pt x="26" y="23"/>
                  </a:cubicBezTo>
                  <a:cubicBezTo>
                    <a:pt x="29" y="21"/>
                    <a:pt x="33" y="17"/>
                    <a:pt x="37" y="14"/>
                  </a:cubicBezTo>
                  <a:cubicBezTo>
                    <a:pt x="36" y="16"/>
                    <a:pt x="36" y="18"/>
                    <a:pt x="35" y="20"/>
                  </a:cubicBezTo>
                  <a:close/>
                  <a:moveTo>
                    <a:pt x="29" y="29"/>
                  </a:moveTo>
                  <a:cubicBezTo>
                    <a:pt x="27" y="31"/>
                    <a:pt x="25" y="33"/>
                    <a:pt x="22" y="35"/>
                  </a:cubicBezTo>
                  <a:cubicBezTo>
                    <a:pt x="21" y="35"/>
                    <a:pt x="21" y="36"/>
                    <a:pt x="20" y="36"/>
                  </a:cubicBezTo>
                  <a:cubicBezTo>
                    <a:pt x="22" y="35"/>
                    <a:pt x="24" y="33"/>
                    <a:pt x="25" y="32"/>
                  </a:cubicBezTo>
                  <a:cubicBezTo>
                    <a:pt x="27" y="31"/>
                    <a:pt x="29" y="29"/>
                    <a:pt x="30" y="28"/>
                  </a:cubicBezTo>
                  <a:cubicBezTo>
                    <a:pt x="30" y="28"/>
                    <a:pt x="30" y="29"/>
                    <a:pt x="29" y="29"/>
                  </a:cubicBezTo>
                  <a:close/>
                  <a:moveTo>
                    <a:pt x="31" y="26"/>
                  </a:moveTo>
                  <a:cubicBezTo>
                    <a:pt x="31" y="26"/>
                    <a:pt x="31" y="26"/>
                    <a:pt x="31" y="26"/>
                  </a:cubicBezTo>
                  <a:cubicBezTo>
                    <a:pt x="31" y="26"/>
                    <a:pt x="31" y="26"/>
                    <a:pt x="31" y="27"/>
                  </a:cubicBezTo>
                  <a:cubicBezTo>
                    <a:pt x="29" y="28"/>
                    <a:pt x="27" y="30"/>
                    <a:pt x="25" y="31"/>
                  </a:cubicBezTo>
                  <a:cubicBezTo>
                    <a:pt x="23" y="33"/>
                    <a:pt x="21" y="34"/>
                    <a:pt x="19" y="35"/>
                  </a:cubicBezTo>
                  <a:cubicBezTo>
                    <a:pt x="18" y="36"/>
                    <a:pt x="17" y="37"/>
                    <a:pt x="15" y="37"/>
                  </a:cubicBezTo>
                  <a:cubicBezTo>
                    <a:pt x="16" y="37"/>
                    <a:pt x="18" y="36"/>
                    <a:pt x="19" y="35"/>
                  </a:cubicBezTo>
                  <a:cubicBezTo>
                    <a:pt x="24" y="31"/>
                    <a:pt x="29" y="28"/>
                    <a:pt x="33" y="24"/>
                  </a:cubicBezTo>
                  <a:cubicBezTo>
                    <a:pt x="32" y="24"/>
                    <a:pt x="32" y="25"/>
                    <a:pt x="31" y="26"/>
                  </a:cubicBezTo>
                  <a:close/>
                  <a:moveTo>
                    <a:pt x="33" y="23"/>
                  </a:moveTo>
                  <a:cubicBezTo>
                    <a:pt x="33" y="22"/>
                    <a:pt x="33" y="22"/>
                    <a:pt x="33" y="23"/>
                  </a:cubicBezTo>
                  <a:cubicBezTo>
                    <a:pt x="30" y="25"/>
                    <a:pt x="26" y="28"/>
                    <a:pt x="23" y="31"/>
                  </a:cubicBezTo>
                  <a:cubicBezTo>
                    <a:pt x="21" y="32"/>
                    <a:pt x="19" y="33"/>
                    <a:pt x="17" y="34"/>
                  </a:cubicBezTo>
                  <a:cubicBezTo>
                    <a:pt x="17" y="34"/>
                    <a:pt x="14" y="36"/>
                    <a:pt x="14" y="35"/>
                  </a:cubicBezTo>
                  <a:cubicBezTo>
                    <a:pt x="15" y="34"/>
                    <a:pt x="16" y="34"/>
                    <a:pt x="17" y="33"/>
                  </a:cubicBezTo>
                  <a:cubicBezTo>
                    <a:pt x="22" y="29"/>
                    <a:pt x="29" y="26"/>
                    <a:pt x="34" y="21"/>
                  </a:cubicBezTo>
                  <a:cubicBezTo>
                    <a:pt x="34" y="22"/>
                    <a:pt x="34" y="22"/>
                    <a:pt x="33" y="23"/>
                  </a:cubicBezTo>
                  <a:close/>
                  <a:moveTo>
                    <a:pt x="36" y="5"/>
                  </a:moveTo>
                  <a:cubicBezTo>
                    <a:pt x="32" y="10"/>
                    <a:pt x="27" y="14"/>
                    <a:pt x="22" y="18"/>
                  </a:cubicBezTo>
                  <a:cubicBezTo>
                    <a:pt x="19" y="20"/>
                    <a:pt x="16" y="22"/>
                    <a:pt x="13" y="24"/>
                  </a:cubicBezTo>
                  <a:cubicBezTo>
                    <a:pt x="12" y="25"/>
                    <a:pt x="11" y="26"/>
                    <a:pt x="9" y="26"/>
                  </a:cubicBezTo>
                  <a:cubicBezTo>
                    <a:pt x="10" y="26"/>
                    <a:pt x="11" y="24"/>
                    <a:pt x="12" y="24"/>
                  </a:cubicBezTo>
                  <a:cubicBezTo>
                    <a:pt x="12" y="23"/>
                    <a:pt x="12" y="23"/>
                    <a:pt x="12" y="23"/>
                  </a:cubicBezTo>
                  <a:cubicBezTo>
                    <a:pt x="14" y="22"/>
                    <a:pt x="15" y="21"/>
                    <a:pt x="16" y="20"/>
                  </a:cubicBezTo>
                  <a:cubicBezTo>
                    <a:pt x="19" y="18"/>
                    <a:pt x="23" y="15"/>
                    <a:pt x="26" y="13"/>
                  </a:cubicBezTo>
                  <a:cubicBezTo>
                    <a:pt x="30" y="11"/>
                    <a:pt x="33" y="8"/>
                    <a:pt x="35" y="4"/>
                  </a:cubicBezTo>
                  <a:cubicBezTo>
                    <a:pt x="35" y="5"/>
                    <a:pt x="36" y="5"/>
                    <a:pt x="36" y="5"/>
                  </a:cubicBezTo>
                  <a:close/>
                  <a:moveTo>
                    <a:pt x="8" y="26"/>
                  </a:moveTo>
                  <a:cubicBezTo>
                    <a:pt x="9" y="25"/>
                    <a:pt x="10" y="25"/>
                    <a:pt x="10" y="25"/>
                  </a:cubicBezTo>
                  <a:cubicBezTo>
                    <a:pt x="10" y="25"/>
                    <a:pt x="9" y="26"/>
                    <a:pt x="9" y="26"/>
                  </a:cubicBezTo>
                  <a:cubicBezTo>
                    <a:pt x="9" y="26"/>
                    <a:pt x="9" y="26"/>
                    <a:pt x="8" y="26"/>
                  </a:cubicBezTo>
                  <a:close/>
                  <a:moveTo>
                    <a:pt x="7" y="23"/>
                  </a:moveTo>
                  <a:cubicBezTo>
                    <a:pt x="9" y="22"/>
                    <a:pt x="11" y="20"/>
                    <a:pt x="12" y="19"/>
                  </a:cubicBezTo>
                  <a:cubicBezTo>
                    <a:pt x="14" y="18"/>
                    <a:pt x="17" y="16"/>
                    <a:pt x="18" y="15"/>
                  </a:cubicBezTo>
                  <a:cubicBezTo>
                    <a:pt x="15" y="18"/>
                    <a:pt x="11" y="21"/>
                    <a:pt x="8" y="25"/>
                  </a:cubicBezTo>
                  <a:cubicBezTo>
                    <a:pt x="8" y="24"/>
                    <a:pt x="7" y="23"/>
                    <a:pt x="7" y="23"/>
                  </a:cubicBezTo>
                  <a:close/>
                  <a:moveTo>
                    <a:pt x="6" y="20"/>
                  </a:moveTo>
                  <a:cubicBezTo>
                    <a:pt x="9" y="19"/>
                    <a:pt x="12" y="16"/>
                    <a:pt x="15" y="14"/>
                  </a:cubicBezTo>
                  <a:cubicBezTo>
                    <a:pt x="15" y="13"/>
                    <a:pt x="17" y="12"/>
                    <a:pt x="15" y="14"/>
                  </a:cubicBezTo>
                  <a:cubicBezTo>
                    <a:pt x="15" y="14"/>
                    <a:pt x="14" y="15"/>
                    <a:pt x="13" y="16"/>
                  </a:cubicBezTo>
                  <a:cubicBezTo>
                    <a:pt x="11" y="18"/>
                    <a:pt x="9" y="20"/>
                    <a:pt x="7" y="22"/>
                  </a:cubicBezTo>
                  <a:cubicBezTo>
                    <a:pt x="6" y="21"/>
                    <a:pt x="6" y="21"/>
                    <a:pt x="6" y="20"/>
                  </a:cubicBezTo>
                  <a:close/>
                  <a:moveTo>
                    <a:pt x="5" y="17"/>
                  </a:moveTo>
                  <a:cubicBezTo>
                    <a:pt x="8" y="15"/>
                    <a:pt x="11" y="13"/>
                    <a:pt x="15" y="11"/>
                  </a:cubicBezTo>
                  <a:cubicBezTo>
                    <a:pt x="17" y="10"/>
                    <a:pt x="14" y="12"/>
                    <a:pt x="14" y="12"/>
                  </a:cubicBezTo>
                  <a:cubicBezTo>
                    <a:pt x="13" y="13"/>
                    <a:pt x="12" y="14"/>
                    <a:pt x="11" y="15"/>
                  </a:cubicBezTo>
                  <a:cubicBezTo>
                    <a:pt x="9" y="16"/>
                    <a:pt x="7" y="18"/>
                    <a:pt x="6" y="19"/>
                  </a:cubicBezTo>
                  <a:cubicBezTo>
                    <a:pt x="5" y="19"/>
                    <a:pt x="5" y="18"/>
                    <a:pt x="5" y="17"/>
                  </a:cubicBezTo>
                  <a:close/>
                  <a:moveTo>
                    <a:pt x="4" y="15"/>
                  </a:moveTo>
                  <a:cubicBezTo>
                    <a:pt x="6" y="14"/>
                    <a:pt x="8" y="13"/>
                    <a:pt x="9" y="11"/>
                  </a:cubicBezTo>
                  <a:cubicBezTo>
                    <a:pt x="10" y="11"/>
                    <a:pt x="11" y="10"/>
                    <a:pt x="12" y="9"/>
                  </a:cubicBezTo>
                  <a:cubicBezTo>
                    <a:pt x="13" y="9"/>
                    <a:pt x="16" y="6"/>
                    <a:pt x="13" y="9"/>
                  </a:cubicBezTo>
                  <a:cubicBezTo>
                    <a:pt x="11" y="12"/>
                    <a:pt x="7" y="14"/>
                    <a:pt x="4" y="17"/>
                  </a:cubicBezTo>
                  <a:cubicBezTo>
                    <a:pt x="4" y="16"/>
                    <a:pt x="4" y="15"/>
                    <a:pt x="4" y="15"/>
                  </a:cubicBezTo>
                  <a:close/>
                  <a:moveTo>
                    <a:pt x="3" y="10"/>
                  </a:moveTo>
                  <a:cubicBezTo>
                    <a:pt x="5" y="9"/>
                    <a:pt x="6" y="8"/>
                    <a:pt x="7" y="7"/>
                  </a:cubicBezTo>
                  <a:cubicBezTo>
                    <a:pt x="9" y="5"/>
                    <a:pt x="12" y="3"/>
                    <a:pt x="8" y="7"/>
                  </a:cubicBezTo>
                  <a:cubicBezTo>
                    <a:pt x="7" y="9"/>
                    <a:pt x="5" y="10"/>
                    <a:pt x="3" y="11"/>
                  </a:cubicBezTo>
                  <a:cubicBezTo>
                    <a:pt x="3" y="11"/>
                    <a:pt x="3" y="10"/>
                    <a:pt x="3" y="10"/>
                  </a:cubicBezTo>
                  <a:close/>
                  <a:moveTo>
                    <a:pt x="4" y="13"/>
                  </a:moveTo>
                  <a:cubicBezTo>
                    <a:pt x="4" y="13"/>
                    <a:pt x="4" y="13"/>
                    <a:pt x="4" y="12"/>
                  </a:cubicBezTo>
                  <a:cubicBezTo>
                    <a:pt x="7" y="11"/>
                    <a:pt x="9" y="8"/>
                    <a:pt x="12" y="7"/>
                  </a:cubicBezTo>
                  <a:cubicBezTo>
                    <a:pt x="14" y="5"/>
                    <a:pt x="10" y="9"/>
                    <a:pt x="9" y="10"/>
                  </a:cubicBezTo>
                  <a:cubicBezTo>
                    <a:pt x="8" y="11"/>
                    <a:pt x="6" y="13"/>
                    <a:pt x="4" y="14"/>
                  </a:cubicBezTo>
                  <a:cubicBezTo>
                    <a:pt x="4" y="14"/>
                    <a:pt x="4" y="14"/>
                    <a:pt x="4" y="13"/>
                  </a:cubicBezTo>
                  <a:close/>
                  <a:moveTo>
                    <a:pt x="16" y="10"/>
                  </a:moveTo>
                  <a:cubicBezTo>
                    <a:pt x="14" y="10"/>
                    <a:pt x="12" y="12"/>
                    <a:pt x="11" y="13"/>
                  </a:cubicBezTo>
                  <a:cubicBezTo>
                    <a:pt x="9" y="14"/>
                    <a:pt x="6" y="16"/>
                    <a:pt x="5" y="17"/>
                  </a:cubicBezTo>
                  <a:cubicBezTo>
                    <a:pt x="5" y="17"/>
                    <a:pt x="5" y="17"/>
                    <a:pt x="5" y="17"/>
                  </a:cubicBezTo>
                  <a:cubicBezTo>
                    <a:pt x="8" y="14"/>
                    <a:pt x="12" y="12"/>
                    <a:pt x="15" y="8"/>
                  </a:cubicBezTo>
                  <a:cubicBezTo>
                    <a:pt x="15" y="8"/>
                    <a:pt x="16" y="9"/>
                    <a:pt x="16" y="10"/>
                  </a:cubicBezTo>
                  <a:close/>
                  <a:moveTo>
                    <a:pt x="17" y="12"/>
                  </a:moveTo>
                  <a:cubicBezTo>
                    <a:pt x="13" y="13"/>
                    <a:pt x="11" y="16"/>
                    <a:pt x="8" y="18"/>
                  </a:cubicBezTo>
                  <a:cubicBezTo>
                    <a:pt x="7" y="19"/>
                    <a:pt x="5" y="20"/>
                    <a:pt x="7" y="18"/>
                  </a:cubicBezTo>
                  <a:cubicBezTo>
                    <a:pt x="8" y="18"/>
                    <a:pt x="9" y="17"/>
                    <a:pt x="10" y="16"/>
                  </a:cubicBezTo>
                  <a:cubicBezTo>
                    <a:pt x="12" y="14"/>
                    <a:pt x="14" y="12"/>
                    <a:pt x="16" y="10"/>
                  </a:cubicBezTo>
                  <a:cubicBezTo>
                    <a:pt x="17" y="11"/>
                    <a:pt x="17" y="11"/>
                    <a:pt x="17" y="12"/>
                  </a:cubicBezTo>
                  <a:close/>
                  <a:moveTo>
                    <a:pt x="18" y="14"/>
                  </a:moveTo>
                  <a:cubicBezTo>
                    <a:pt x="14" y="16"/>
                    <a:pt x="11" y="19"/>
                    <a:pt x="8" y="22"/>
                  </a:cubicBezTo>
                  <a:cubicBezTo>
                    <a:pt x="11" y="20"/>
                    <a:pt x="14" y="16"/>
                    <a:pt x="17" y="12"/>
                  </a:cubicBezTo>
                  <a:cubicBezTo>
                    <a:pt x="18" y="13"/>
                    <a:pt x="18" y="14"/>
                    <a:pt x="18" y="14"/>
                  </a:cubicBezTo>
                  <a:close/>
                  <a:moveTo>
                    <a:pt x="19" y="15"/>
                  </a:moveTo>
                  <a:cubicBezTo>
                    <a:pt x="19" y="16"/>
                    <a:pt x="19" y="16"/>
                    <a:pt x="19" y="16"/>
                  </a:cubicBezTo>
                  <a:cubicBezTo>
                    <a:pt x="19" y="16"/>
                    <a:pt x="19" y="16"/>
                    <a:pt x="19" y="16"/>
                  </a:cubicBezTo>
                  <a:cubicBezTo>
                    <a:pt x="19" y="17"/>
                    <a:pt x="18" y="17"/>
                    <a:pt x="18" y="18"/>
                  </a:cubicBezTo>
                  <a:cubicBezTo>
                    <a:pt x="17" y="18"/>
                    <a:pt x="16" y="19"/>
                    <a:pt x="16" y="20"/>
                  </a:cubicBezTo>
                  <a:cubicBezTo>
                    <a:pt x="14" y="21"/>
                    <a:pt x="13" y="22"/>
                    <a:pt x="12" y="23"/>
                  </a:cubicBezTo>
                  <a:cubicBezTo>
                    <a:pt x="11" y="23"/>
                    <a:pt x="11" y="24"/>
                    <a:pt x="10" y="24"/>
                  </a:cubicBezTo>
                  <a:cubicBezTo>
                    <a:pt x="10" y="24"/>
                    <a:pt x="8" y="26"/>
                    <a:pt x="9" y="24"/>
                  </a:cubicBezTo>
                  <a:cubicBezTo>
                    <a:pt x="12" y="21"/>
                    <a:pt x="16" y="18"/>
                    <a:pt x="18" y="15"/>
                  </a:cubicBezTo>
                  <a:cubicBezTo>
                    <a:pt x="19" y="15"/>
                    <a:pt x="19" y="15"/>
                    <a:pt x="19" y="15"/>
                  </a:cubicBezTo>
                  <a:close/>
                  <a:moveTo>
                    <a:pt x="23" y="12"/>
                  </a:moveTo>
                  <a:cubicBezTo>
                    <a:pt x="25" y="11"/>
                    <a:pt x="27" y="10"/>
                    <a:pt x="29" y="8"/>
                  </a:cubicBezTo>
                  <a:cubicBezTo>
                    <a:pt x="28" y="9"/>
                    <a:pt x="27" y="10"/>
                    <a:pt x="26" y="11"/>
                  </a:cubicBezTo>
                  <a:cubicBezTo>
                    <a:pt x="24" y="12"/>
                    <a:pt x="23" y="13"/>
                    <a:pt x="22" y="14"/>
                  </a:cubicBezTo>
                  <a:cubicBezTo>
                    <a:pt x="22" y="13"/>
                    <a:pt x="23" y="13"/>
                    <a:pt x="23" y="12"/>
                  </a:cubicBezTo>
                  <a:close/>
                  <a:moveTo>
                    <a:pt x="20" y="16"/>
                  </a:moveTo>
                  <a:cubicBezTo>
                    <a:pt x="20" y="16"/>
                    <a:pt x="20" y="16"/>
                    <a:pt x="20" y="16"/>
                  </a:cubicBezTo>
                  <a:cubicBezTo>
                    <a:pt x="20" y="17"/>
                    <a:pt x="20" y="17"/>
                    <a:pt x="19" y="17"/>
                  </a:cubicBezTo>
                  <a:cubicBezTo>
                    <a:pt x="20" y="17"/>
                    <a:pt x="20" y="17"/>
                    <a:pt x="20" y="16"/>
                  </a:cubicBezTo>
                  <a:close/>
                  <a:moveTo>
                    <a:pt x="22" y="15"/>
                  </a:moveTo>
                  <a:cubicBezTo>
                    <a:pt x="23" y="14"/>
                    <a:pt x="24" y="13"/>
                    <a:pt x="26" y="12"/>
                  </a:cubicBezTo>
                  <a:cubicBezTo>
                    <a:pt x="28" y="10"/>
                    <a:pt x="29" y="9"/>
                    <a:pt x="30" y="8"/>
                  </a:cubicBezTo>
                  <a:cubicBezTo>
                    <a:pt x="31" y="7"/>
                    <a:pt x="32" y="6"/>
                    <a:pt x="33" y="5"/>
                  </a:cubicBezTo>
                  <a:cubicBezTo>
                    <a:pt x="33" y="5"/>
                    <a:pt x="34" y="5"/>
                    <a:pt x="34" y="5"/>
                  </a:cubicBezTo>
                  <a:cubicBezTo>
                    <a:pt x="34" y="5"/>
                    <a:pt x="34" y="5"/>
                    <a:pt x="34" y="6"/>
                  </a:cubicBezTo>
                  <a:cubicBezTo>
                    <a:pt x="33" y="7"/>
                    <a:pt x="32" y="8"/>
                    <a:pt x="31" y="8"/>
                  </a:cubicBezTo>
                  <a:cubicBezTo>
                    <a:pt x="30" y="10"/>
                    <a:pt x="28" y="11"/>
                    <a:pt x="26" y="13"/>
                  </a:cubicBezTo>
                  <a:cubicBezTo>
                    <a:pt x="24" y="14"/>
                    <a:pt x="23" y="15"/>
                    <a:pt x="21" y="16"/>
                  </a:cubicBezTo>
                  <a:cubicBezTo>
                    <a:pt x="21" y="15"/>
                    <a:pt x="21" y="15"/>
                    <a:pt x="22" y="15"/>
                  </a:cubicBezTo>
                  <a:close/>
                  <a:moveTo>
                    <a:pt x="31" y="5"/>
                  </a:moveTo>
                  <a:cubicBezTo>
                    <a:pt x="32" y="4"/>
                    <a:pt x="33" y="4"/>
                    <a:pt x="34" y="4"/>
                  </a:cubicBezTo>
                  <a:cubicBezTo>
                    <a:pt x="33" y="5"/>
                    <a:pt x="32" y="5"/>
                    <a:pt x="31" y="6"/>
                  </a:cubicBezTo>
                  <a:cubicBezTo>
                    <a:pt x="29" y="7"/>
                    <a:pt x="27" y="9"/>
                    <a:pt x="26" y="10"/>
                  </a:cubicBezTo>
                  <a:cubicBezTo>
                    <a:pt x="25" y="10"/>
                    <a:pt x="24" y="11"/>
                    <a:pt x="23" y="12"/>
                  </a:cubicBezTo>
                  <a:cubicBezTo>
                    <a:pt x="24" y="11"/>
                    <a:pt x="24" y="11"/>
                    <a:pt x="24" y="10"/>
                  </a:cubicBezTo>
                  <a:cubicBezTo>
                    <a:pt x="26" y="8"/>
                    <a:pt x="29" y="6"/>
                    <a:pt x="31" y="5"/>
                  </a:cubicBezTo>
                  <a:close/>
                  <a:moveTo>
                    <a:pt x="29" y="5"/>
                  </a:moveTo>
                  <a:cubicBezTo>
                    <a:pt x="28" y="6"/>
                    <a:pt x="26" y="8"/>
                    <a:pt x="25" y="9"/>
                  </a:cubicBezTo>
                  <a:cubicBezTo>
                    <a:pt x="26" y="7"/>
                    <a:pt x="27" y="6"/>
                    <a:pt x="29" y="5"/>
                  </a:cubicBezTo>
                  <a:close/>
                  <a:moveTo>
                    <a:pt x="15" y="7"/>
                  </a:moveTo>
                  <a:cubicBezTo>
                    <a:pt x="11" y="9"/>
                    <a:pt x="7" y="12"/>
                    <a:pt x="4" y="15"/>
                  </a:cubicBezTo>
                  <a:cubicBezTo>
                    <a:pt x="7" y="12"/>
                    <a:pt x="11" y="9"/>
                    <a:pt x="13" y="6"/>
                  </a:cubicBezTo>
                  <a:cubicBezTo>
                    <a:pt x="14" y="6"/>
                    <a:pt x="14" y="7"/>
                    <a:pt x="15" y="7"/>
                  </a:cubicBezTo>
                  <a:close/>
                  <a:moveTo>
                    <a:pt x="13" y="5"/>
                  </a:moveTo>
                  <a:cubicBezTo>
                    <a:pt x="9" y="7"/>
                    <a:pt x="7" y="10"/>
                    <a:pt x="4" y="12"/>
                  </a:cubicBezTo>
                  <a:cubicBezTo>
                    <a:pt x="5" y="11"/>
                    <a:pt x="6" y="9"/>
                    <a:pt x="8" y="8"/>
                  </a:cubicBezTo>
                  <a:cubicBezTo>
                    <a:pt x="9" y="7"/>
                    <a:pt x="10" y="6"/>
                    <a:pt x="11" y="4"/>
                  </a:cubicBezTo>
                  <a:cubicBezTo>
                    <a:pt x="11" y="4"/>
                    <a:pt x="11" y="4"/>
                    <a:pt x="11" y="4"/>
                  </a:cubicBezTo>
                  <a:cubicBezTo>
                    <a:pt x="12" y="4"/>
                    <a:pt x="12" y="5"/>
                    <a:pt x="13" y="5"/>
                  </a:cubicBezTo>
                  <a:close/>
                  <a:moveTo>
                    <a:pt x="10" y="4"/>
                  </a:moveTo>
                  <a:cubicBezTo>
                    <a:pt x="8" y="5"/>
                    <a:pt x="6" y="7"/>
                    <a:pt x="4" y="9"/>
                  </a:cubicBezTo>
                  <a:cubicBezTo>
                    <a:pt x="4" y="6"/>
                    <a:pt x="6" y="3"/>
                    <a:pt x="10" y="4"/>
                  </a:cubicBezTo>
                  <a:close/>
                  <a:moveTo>
                    <a:pt x="9" y="27"/>
                  </a:moveTo>
                  <a:cubicBezTo>
                    <a:pt x="11" y="26"/>
                    <a:pt x="13" y="25"/>
                    <a:pt x="15" y="24"/>
                  </a:cubicBezTo>
                  <a:cubicBezTo>
                    <a:pt x="13" y="25"/>
                    <a:pt x="12" y="26"/>
                    <a:pt x="10" y="28"/>
                  </a:cubicBezTo>
                  <a:cubicBezTo>
                    <a:pt x="10" y="28"/>
                    <a:pt x="11" y="28"/>
                    <a:pt x="11" y="28"/>
                  </a:cubicBezTo>
                  <a:cubicBezTo>
                    <a:pt x="15" y="25"/>
                    <a:pt x="20" y="23"/>
                    <a:pt x="25" y="20"/>
                  </a:cubicBezTo>
                  <a:cubicBezTo>
                    <a:pt x="25" y="20"/>
                    <a:pt x="25" y="20"/>
                    <a:pt x="25" y="20"/>
                  </a:cubicBezTo>
                  <a:cubicBezTo>
                    <a:pt x="25" y="20"/>
                    <a:pt x="25" y="20"/>
                    <a:pt x="25" y="20"/>
                  </a:cubicBezTo>
                  <a:cubicBezTo>
                    <a:pt x="21" y="24"/>
                    <a:pt x="15" y="26"/>
                    <a:pt x="11" y="30"/>
                  </a:cubicBezTo>
                  <a:cubicBezTo>
                    <a:pt x="11" y="30"/>
                    <a:pt x="11" y="30"/>
                    <a:pt x="11" y="31"/>
                  </a:cubicBezTo>
                  <a:cubicBezTo>
                    <a:pt x="11" y="30"/>
                    <a:pt x="11" y="30"/>
                    <a:pt x="10" y="29"/>
                  </a:cubicBezTo>
                  <a:cubicBezTo>
                    <a:pt x="10" y="28"/>
                    <a:pt x="10" y="28"/>
                    <a:pt x="9" y="27"/>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256"/>
            <p:cNvSpPr>
              <a:spLocks noEditPoints="1"/>
            </p:cNvSpPr>
            <p:nvPr/>
          </p:nvSpPr>
          <p:spPr bwMode="auto">
            <a:xfrm>
              <a:off x="9329983" y="4442847"/>
              <a:ext cx="169863" cy="198438"/>
            </a:xfrm>
            <a:custGeom>
              <a:avLst/>
              <a:gdLst>
                <a:gd name="T0" fmla="*/ 12 w 40"/>
                <a:gd name="T1" fmla="*/ 2 h 47"/>
                <a:gd name="T2" fmla="*/ 18 w 40"/>
                <a:gd name="T3" fmla="*/ 46 h 47"/>
                <a:gd name="T4" fmla="*/ 40 w 40"/>
                <a:gd name="T5" fmla="*/ 7 h 47"/>
                <a:gd name="T6" fmla="*/ 19 w 40"/>
                <a:gd name="T7" fmla="*/ 44 h 47"/>
                <a:gd name="T8" fmla="*/ 22 w 40"/>
                <a:gd name="T9" fmla="*/ 37 h 47"/>
                <a:gd name="T10" fmla="*/ 25 w 40"/>
                <a:gd name="T11" fmla="*/ 35 h 47"/>
                <a:gd name="T12" fmla="*/ 26 w 40"/>
                <a:gd name="T13" fmla="*/ 33 h 47"/>
                <a:gd name="T14" fmla="*/ 17 w 40"/>
                <a:gd name="T15" fmla="*/ 41 h 47"/>
                <a:gd name="T16" fmla="*/ 17 w 40"/>
                <a:gd name="T17" fmla="*/ 41 h 47"/>
                <a:gd name="T18" fmla="*/ 15 w 40"/>
                <a:gd name="T19" fmla="*/ 37 h 47"/>
                <a:gd name="T20" fmla="*/ 24 w 40"/>
                <a:gd name="T21" fmla="*/ 30 h 47"/>
                <a:gd name="T22" fmla="*/ 26 w 40"/>
                <a:gd name="T23" fmla="*/ 26 h 47"/>
                <a:gd name="T24" fmla="*/ 11 w 40"/>
                <a:gd name="T25" fmla="*/ 30 h 47"/>
                <a:gd name="T26" fmla="*/ 12 w 40"/>
                <a:gd name="T27" fmla="*/ 33 h 47"/>
                <a:gd name="T28" fmla="*/ 37 w 40"/>
                <a:gd name="T29" fmla="*/ 11 h 47"/>
                <a:gd name="T30" fmla="*/ 25 w 40"/>
                <a:gd name="T31" fmla="*/ 22 h 47"/>
                <a:gd name="T32" fmla="*/ 27 w 40"/>
                <a:gd name="T33" fmla="*/ 18 h 47"/>
                <a:gd name="T34" fmla="*/ 37 w 40"/>
                <a:gd name="T35" fmla="*/ 9 h 47"/>
                <a:gd name="T36" fmla="*/ 15 w 40"/>
                <a:gd name="T37" fmla="*/ 24 h 47"/>
                <a:gd name="T38" fmla="*/ 36 w 40"/>
                <a:gd name="T39" fmla="*/ 6 h 47"/>
                <a:gd name="T40" fmla="*/ 19 w 40"/>
                <a:gd name="T41" fmla="*/ 30 h 47"/>
                <a:gd name="T42" fmla="*/ 35 w 40"/>
                <a:gd name="T43" fmla="*/ 19 h 47"/>
                <a:gd name="T44" fmla="*/ 25 w 40"/>
                <a:gd name="T45" fmla="*/ 32 h 47"/>
                <a:gd name="T46" fmla="*/ 31 w 40"/>
                <a:gd name="T47" fmla="*/ 26 h 47"/>
                <a:gd name="T48" fmla="*/ 15 w 40"/>
                <a:gd name="T49" fmla="*/ 37 h 47"/>
                <a:gd name="T50" fmla="*/ 33 w 40"/>
                <a:gd name="T51" fmla="*/ 22 h 47"/>
                <a:gd name="T52" fmla="*/ 14 w 40"/>
                <a:gd name="T53" fmla="*/ 35 h 47"/>
                <a:gd name="T54" fmla="*/ 36 w 40"/>
                <a:gd name="T55" fmla="*/ 5 h 47"/>
                <a:gd name="T56" fmla="*/ 12 w 40"/>
                <a:gd name="T57" fmla="*/ 23 h 47"/>
                <a:gd name="T58" fmla="*/ 35 w 40"/>
                <a:gd name="T59" fmla="*/ 4 h 47"/>
                <a:gd name="T60" fmla="*/ 9 w 40"/>
                <a:gd name="T61" fmla="*/ 26 h 47"/>
                <a:gd name="T62" fmla="*/ 18 w 40"/>
                <a:gd name="T63" fmla="*/ 15 h 47"/>
                <a:gd name="T64" fmla="*/ 15 w 40"/>
                <a:gd name="T65" fmla="*/ 13 h 47"/>
                <a:gd name="T66" fmla="*/ 6 w 40"/>
                <a:gd name="T67" fmla="*/ 20 h 47"/>
                <a:gd name="T68" fmla="*/ 11 w 40"/>
                <a:gd name="T69" fmla="*/ 14 h 47"/>
                <a:gd name="T70" fmla="*/ 9 w 40"/>
                <a:gd name="T71" fmla="*/ 11 h 47"/>
                <a:gd name="T72" fmla="*/ 4 w 40"/>
                <a:gd name="T73" fmla="*/ 14 h 47"/>
                <a:gd name="T74" fmla="*/ 3 w 40"/>
                <a:gd name="T75" fmla="*/ 11 h 47"/>
                <a:gd name="T76" fmla="*/ 11 w 40"/>
                <a:gd name="T77" fmla="*/ 6 h 47"/>
                <a:gd name="T78" fmla="*/ 16 w 40"/>
                <a:gd name="T79" fmla="*/ 9 h 47"/>
                <a:gd name="T80" fmla="*/ 15 w 40"/>
                <a:gd name="T81" fmla="*/ 7 h 47"/>
                <a:gd name="T82" fmla="*/ 7 w 40"/>
                <a:gd name="T83" fmla="*/ 18 h 47"/>
                <a:gd name="T84" fmla="*/ 18 w 40"/>
                <a:gd name="T85" fmla="*/ 14 h 47"/>
                <a:gd name="T86" fmla="*/ 18 w 40"/>
                <a:gd name="T87" fmla="*/ 15 h 47"/>
                <a:gd name="T88" fmla="*/ 16 w 40"/>
                <a:gd name="T89" fmla="*/ 19 h 47"/>
                <a:gd name="T90" fmla="*/ 18 w 40"/>
                <a:gd name="T91" fmla="*/ 15 h 47"/>
                <a:gd name="T92" fmla="*/ 25 w 40"/>
                <a:gd name="T93" fmla="*/ 11 h 47"/>
                <a:gd name="T94" fmla="*/ 20 w 40"/>
                <a:gd name="T95" fmla="*/ 16 h 47"/>
                <a:gd name="T96" fmla="*/ 26 w 40"/>
                <a:gd name="T97" fmla="*/ 11 h 47"/>
                <a:gd name="T98" fmla="*/ 33 w 40"/>
                <a:gd name="T99" fmla="*/ 5 h 47"/>
                <a:gd name="T100" fmla="*/ 21 w 40"/>
                <a:gd name="T101" fmla="*/ 15 h 47"/>
                <a:gd name="T102" fmla="*/ 25 w 40"/>
                <a:gd name="T103" fmla="*/ 10 h 47"/>
                <a:gd name="T104" fmla="*/ 29 w 40"/>
                <a:gd name="T105" fmla="*/ 5 h 47"/>
                <a:gd name="T106" fmla="*/ 4 w 40"/>
                <a:gd name="T107" fmla="*/ 14 h 47"/>
                <a:gd name="T108" fmla="*/ 3 w 40"/>
                <a:gd name="T109" fmla="*/ 12 h 47"/>
                <a:gd name="T110" fmla="*/ 13 w 40"/>
                <a:gd name="T111" fmla="*/ 5 h 47"/>
                <a:gd name="T112" fmla="*/ 9 w 40"/>
                <a:gd name="T113" fmla="*/ 27 h 47"/>
                <a:gd name="T114" fmla="*/ 25 w 40"/>
                <a:gd name="T115" fmla="*/ 19 h 47"/>
                <a:gd name="T116" fmla="*/ 11 w 40"/>
                <a:gd name="T117" fmla="*/ 3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 h="47">
                  <a:moveTo>
                    <a:pt x="40" y="7"/>
                  </a:moveTo>
                  <a:cubicBezTo>
                    <a:pt x="39" y="3"/>
                    <a:pt x="35" y="1"/>
                    <a:pt x="31" y="2"/>
                  </a:cubicBezTo>
                  <a:cubicBezTo>
                    <a:pt x="25" y="3"/>
                    <a:pt x="22" y="8"/>
                    <a:pt x="20" y="13"/>
                  </a:cubicBezTo>
                  <a:cubicBezTo>
                    <a:pt x="18" y="9"/>
                    <a:pt x="16" y="4"/>
                    <a:pt x="12" y="2"/>
                  </a:cubicBezTo>
                  <a:cubicBezTo>
                    <a:pt x="7" y="0"/>
                    <a:pt x="3" y="2"/>
                    <a:pt x="2" y="6"/>
                  </a:cubicBezTo>
                  <a:cubicBezTo>
                    <a:pt x="0" y="11"/>
                    <a:pt x="2" y="18"/>
                    <a:pt x="4" y="22"/>
                  </a:cubicBezTo>
                  <a:cubicBezTo>
                    <a:pt x="8" y="31"/>
                    <a:pt x="13" y="38"/>
                    <a:pt x="18" y="46"/>
                  </a:cubicBezTo>
                  <a:cubicBezTo>
                    <a:pt x="18" y="46"/>
                    <a:pt x="18" y="46"/>
                    <a:pt x="18" y="46"/>
                  </a:cubicBezTo>
                  <a:cubicBezTo>
                    <a:pt x="19" y="47"/>
                    <a:pt x="19" y="46"/>
                    <a:pt x="20" y="46"/>
                  </a:cubicBezTo>
                  <a:cubicBezTo>
                    <a:pt x="20" y="46"/>
                    <a:pt x="20" y="46"/>
                    <a:pt x="20" y="46"/>
                  </a:cubicBezTo>
                  <a:cubicBezTo>
                    <a:pt x="26" y="38"/>
                    <a:pt x="31" y="31"/>
                    <a:pt x="35" y="23"/>
                  </a:cubicBezTo>
                  <a:cubicBezTo>
                    <a:pt x="38" y="18"/>
                    <a:pt x="40" y="13"/>
                    <a:pt x="40" y="7"/>
                  </a:cubicBezTo>
                  <a:close/>
                  <a:moveTo>
                    <a:pt x="19" y="44"/>
                  </a:moveTo>
                  <a:cubicBezTo>
                    <a:pt x="19" y="43"/>
                    <a:pt x="19" y="43"/>
                    <a:pt x="19" y="43"/>
                  </a:cubicBezTo>
                  <a:cubicBezTo>
                    <a:pt x="20" y="42"/>
                    <a:pt x="21" y="41"/>
                    <a:pt x="22" y="40"/>
                  </a:cubicBezTo>
                  <a:cubicBezTo>
                    <a:pt x="21" y="41"/>
                    <a:pt x="20" y="42"/>
                    <a:pt x="19" y="44"/>
                  </a:cubicBezTo>
                  <a:close/>
                  <a:moveTo>
                    <a:pt x="17" y="41"/>
                  </a:moveTo>
                  <a:cubicBezTo>
                    <a:pt x="18" y="41"/>
                    <a:pt x="19" y="40"/>
                    <a:pt x="19" y="39"/>
                  </a:cubicBezTo>
                  <a:cubicBezTo>
                    <a:pt x="20" y="39"/>
                    <a:pt x="21" y="38"/>
                    <a:pt x="22" y="37"/>
                  </a:cubicBezTo>
                  <a:cubicBezTo>
                    <a:pt x="22" y="37"/>
                    <a:pt x="22" y="37"/>
                    <a:pt x="22" y="37"/>
                  </a:cubicBezTo>
                  <a:cubicBezTo>
                    <a:pt x="21" y="38"/>
                    <a:pt x="19" y="40"/>
                    <a:pt x="18" y="41"/>
                  </a:cubicBezTo>
                  <a:cubicBezTo>
                    <a:pt x="18" y="41"/>
                    <a:pt x="18" y="41"/>
                    <a:pt x="17" y="41"/>
                  </a:cubicBezTo>
                  <a:cubicBezTo>
                    <a:pt x="17" y="41"/>
                    <a:pt x="17" y="41"/>
                    <a:pt x="17" y="41"/>
                  </a:cubicBezTo>
                  <a:close/>
                  <a:moveTo>
                    <a:pt x="25" y="35"/>
                  </a:moveTo>
                  <a:cubicBezTo>
                    <a:pt x="23" y="37"/>
                    <a:pt x="21" y="40"/>
                    <a:pt x="19" y="43"/>
                  </a:cubicBezTo>
                  <a:cubicBezTo>
                    <a:pt x="18" y="42"/>
                    <a:pt x="18" y="42"/>
                    <a:pt x="18" y="41"/>
                  </a:cubicBezTo>
                  <a:cubicBezTo>
                    <a:pt x="21" y="40"/>
                    <a:pt x="23" y="37"/>
                    <a:pt x="25" y="35"/>
                  </a:cubicBezTo>
                  <a:close/>
                  <a:moveTo>
                    <a:pt x="26" y="33"/>
                  </a:moveTo>
                  <a:cubicBezTo>
                    <a:pt x="26" y="33"/>
                    <a:pt x="26" y="34"/>
                    <a:pt x="25" y="34"/>
                  </a:cubicBezTo>
                  <a:cubicBezTo>
                    <a:pt x="26" y="33"/>
                    <a:pt x="26" y="33"/>
                    <a:pt x="27" y="32"/>
                  </a:cubicBezTo>
                  <a:cubicBezTo>
                    <a:pt x="27" y="33"/>
                    <a:pt x="27" y="33"/>
                    <a:pt x="26" y="33"/>
                  </a:cubicBezTo>
                  <a:close/>
                  <a:moveTo>
                    <a:pt x="17" y="41"/>
                  </a:moveTo>
                  <a:cubicBezTo>
                    <a:pt x="17" y="40"/>
                    <a:pt x="16" y="40"/>
                    <a:pt x="16" y="39"/>
                  </a:cubicBezTo>
                  <a:cubicBezTo>
                    <a:pt x="20" y="36"/>
                    <a:pt x="24" y="33"/>
                    <a:pt x="28" y="30"/>
                  </a:cubicBezTo>
                  <a:cubicBezTo>
                    <a:pt x="28" y="30"/>
                    <a:pt x="28" y="30"/>
                    <a:pt x="28" y="30"/>
                  </a:cubicBezTo>
                  <a:cubicBezTo>
                    <a:pt x="24" y="34"/>
                    <a:pt x="21" y="37"/>
                    <a:pt x="17" y="41"/>
                  </a:cubicBezTo>
                  <a:close/>
                  <a:moveTo>
                    <a:pt x="15" y="37"/>
                  </a:moveTo>
                  <a:cubicBezTo>
                    <a:pt x="17" y="37"/>
                    <a:pt x="19" y="36"/>
                    <a:pt x="21" y="34"/>
                  </a:cubicBezTo>
                  <a:cubicBezTo>
                    <a:pt x="19" y="36"/>
                    <a:pt x="17" y="37"/>
                    <a:pt x="16" y="39"/>
                  </a:cubicBezTo>
                  <a:cubicBezTo>
                    <a:pt x="16" y="38"/>
                    <a:pt x="15" y="38"/>
                    <a:pt x="15" y="37"/>
                  </a:cubicBezTo>
                  <a:close/>
                  <a:moveTo>
                    <a:pt x="14" y="35"/>
                  </a:moveTo>
                  <a:cubicBezTo>
                    <a:pt x="20" y="33"/>
                    <a:pt x="25" y="29"/>
                    <a:pt x="31" y="25"/>
                  </a:cubicBezTo>
                  <a:cubicBezTo>
                    <a:pt x="31" y="25"/>
                    <a:pt x="31" y="25"/>
                    <a:pt x="31" y="25"/>
                  </a:cubicBezTo>
                  <a:cubicBezTo>
                    <a:pt x="29" y="27"/>
                    <a:pt x="27" y="28"/>
                    <a:pt x="24" y="30"/>
                  </a:cubicBezTo>
                  <a:cubicBezTo>
                    <a:pt x="21" y="32"/>
                    <a:pt x="18" y="35"/>
                    <a:pt x="15" y="37"/>
                  </a:cubicBezTo>
                  <a:cubicBezTo>
                    <a:pt x="14" y="36"/>
                    <a:pt x="14" y="36"/>
                    <a:pt x="14" y="35"/>
                  </a:cubicBezTo>
                  <a:close/>
                  <a:moveTo>
                    <a:pt x="13" y="33"/>
                  </a:moveTo>
                  <a:cubicBezTo>
                    <a:pt x="17" y="31"/>
                    <a:pt x="22" y="28"/>
                    <a:pt x="26" y="26"/>
                  </a:cubicBezTo>
                  <a:cubicBezTo>
                    <a:pt x="28" y="25"/>
                    <a:pt x="29" y="24"/>
                    <a:pt x="30" y="23"/>
                  </a:cubicBezTo>
                  <a:cubicBezTo>
                    <a:pt x="25" y="27"/>
                    <a:pt x="18" y="30"/>
                    <a:pt x="13" y="35"/>
                  </a:cubicBezTo>
                  <a:cubicBezTo>
                    <a:pt x="13" y="34"/>
                    <a:pt x="13" y="34"/>
                    <a:pt x="13" y="33"/>
                  </a:cubicBezTo>
                  <a:close/>
                  <a:moveTo>
                    <a:pt x="11" y="30"/>
                  </a:moveTo>
                  <a:cubicBezTo>
                    <a:pt x="11" y="30"/>
                    <a:pt x="11" y="30"/>
                    <a:pt x="11" y="30"/>
                  </a:cubicBezTo>
                  <a:cubicBezTo>
                    <a:pt x="16" y="28"/>
                    <a:pt x="20" y="25"/>
                    <a:pt x="25" y="23"/>
                  </a:cubicBezTo>
                  <a:cubicBezTo>
                    <a:pt x="25" y="23"/>
                    <a:pt x="24" y="23"/>
                    <a:pt x="24" y="23"/>
                  </a:cubicBezTo>
                  <a:cubicBezTo>
                    <a:pt x="20" y="26"/>
                    <a:pt x="16" y="29"/>
                    <a:pt x="12" y="33"/>
                  </a:cubicBezTo>
                  <a:cubicBezTo>
                    <a:pt x="12" y="32"/>
                    <a:pt x="11" y="31"/>
                    <a:pt x="11" y="30"/>
                  </a:cubicBezTo>
                  <a:close/>
                  <a:moveTo>
                    <a:pt x="28" y="17"/>
                  </a:moveTo>
                  <a:cubicBezTo>
                    <a:pt x="31" y="15"/>
                    <a:pt x="33" y="13"/>
                    <a:pt x="36" y="11"/>
                  </a:cubicBezTo>
                  <a:cubicBezTo>
                    <a:pt x="36" y="11"/>
                    <a:pt x="37" y="11"/>
                    <a:pt x="37" y="11"/>
                  </a:cubicBezTo>
                  <a:cubicBezTo>
                    <a:pt x="37" y="10"/>
                    <a:pt x="37" y="10"/>
                    <a:pt x="37" y="10"/>
                  </a:cubicBezTo>
                  <a:cubicBezTo>
                    <a:pt x="37" y="11"/>
                    <a:pt x="37" y="12"/>
                    <a:pt x="37" y="12"/>
                  </a:cubicBezTo>
                  <a:cubicBezTo>
                    <a:pt x="37" y="13"/>
                    <a:pt x="37" y="13"/>
                    <a:pt x="37" y="13"/>
                  </a:cubicBezTo>
                  <a:cubicBezTo>
                    <a:pt x="32" y="15"/>
                    <a:pt x="29" y="20"/>
                    <a:pt x="25" y="22"/>
                  </a:cubicBezTo>
                  <a:cubicBezTo>
                    <a:pt x="22" y="24"/>
                    <a:pt x="19" y="25"/>
                    <a:pt x="17" y="27"/>
                  </a:cubicBezTo>
                  <a:cubicBezTo>
                    <a:pt x="16" y="28"/>
                    <a:pt x="14" y="28"/>
                    <a:pt x="13" y="29"/>
                  </a:cubicBezTo>
                  <a:cubicBezTo>
                    <a:pt x="11" y="30"/>
                    <a:pt x="13" y="29"/>
                    <a:pt x="14" y="28"/>
                  </a:cubicBezTo>
                  <a:cubicBezTo>
                    <a:pt x="18" y="25"/>
                    <a:pt x="23" y="22"/>
                    <a:pt x="27" y="18"/>
                  </a:cubicBezTo>
                  <a:cubicBezTo>
                    <a:pt x="27" y="18"/>
                    <a:pt x="28" y="18"/>
                    <a:pt x="28" y="17"/>
                  </a:cubicBezTo>
                  <a:close/>
                  <a:moveTo>
                    <a:pt x="37" y="6"/>
                  </a:moveTo>
                  <a:cubicBezTo>
                    <a:pt x="37" y="7"/>
                    <a:pt x="37" y="8"/>
                    <a:pt x="37" y="9"/>
                  </a:cubicBezTo>
                  <a:cubicBezTo>
                    <a:pt x="37" y="9"/>
                    <a:pt x="37" y="9"/>
                    <a:pt x="37" y="9"/>
                  </a:cubicBezTo>
                  <a:cubicBezTo>
                    <a:pt x="34" y="11"/>
                    <a:pt x="32" y="13"/>
                    <a:pt x="29" y="15"/>
                  </a:cubicBezTo>
                  <a:cubicBezTo>
                    <a:pt x="26" y="18"/>
                    <a:pt x="23" y="20"/>
                    <a:pt x="19" y="22"/>
                  </a:cubicBezTo>
                  <a:cubicBezTo>
                    <a:pt x="17" y="23"/>
                    <a:pt x="15" y="24"/>
                    <a:pt x="13" y="26"/>
                  </a:cubicBezTo>
                  <a:cubicBezTo>
                    <a:pt x="13" y="25"/>
                    <a:pt x="14" y="24"/>
                    <a:pt x="15" y="24"/>
                  </a:cubicBezTo>
                  <a:cubicBezTo>
                    <a:pt x="22" y="18"/>
                    <a:pt x="31" y="13"/>
                    <a:pt x="37" y="6"/>
                  </a:cubicBezTo>
                  <a:close/>
                  <a:moveTo>
                    <a:pt x="23" y="18"/>
                  </a:moveTo>
                  <a:cubicBezTo>
                    <a:pt x="25" y="16"/>
                    <a:pt x="27" y="14"/>
                    <a:pt x="30" y="12"/>
                  </a:cubicBezTo>
                  <a:cubicBezTo>
                    <a:pt x="32" y="10"/>
                    <a:pt x="34" y="8"/>
                    <a:pt x="36" y="6"/>
                  </a:cubicBezTo>
                  <a:cubicBezTo>
                    <a:pt x="32" y="11"/>
                    <a:pt x="27" y="14"/>
                    <a:pt x="23" y="18"/>
                  </a:cubicBezTo>
                  <a:close/>
                  <a:moveTo>
                    <a:pt x="35" y="19"/>
                  </a:moveTo>
                  <a:cubicBezTo>
                    <a:pt x="32" y="22"/>
                    <a:pt x="28" y="24"/>
                    <a:pt x="25" y="26"/>
                  </a:cubicBezTo>
                  <a:cubicBezTo>
                    <a:pt x="23" y="27"/>
                    <a:pt x="21" y="28"/>
                    <a:pt x="19" y="30"/>
                  </a:cubicBezTo>
                  <a:cubicBezTo>
                    <a:pt x="17" y="31"/>
                    <a:pt x="14" y="32"/>
                    <a:pt x="13" y="33"/>
                  </a:cubicBezTo>
                  <a:cubicBezTo>
                    <a:pt x="17" y="29"/>
                    <a:pt x="21" y="26"/>
                    <a:pt x="25" y="23"/>
                  </a:cubicBezTo>
                  <a:cubicBezTo>
                    <a:pt x="29" y="20"/>
                    <a:pt x="33" y="17"/>
                    <a:pt x="37" y="14"/>
                  </a:cubicBezTo>
                  <a:cubicBezTo>
                    <a:pt x="36" y="16"/>
                    <a:pt x="35" y="18"/>
                    <a:pt x="35" y="19"/>
                  </a:cubicBezTo>
                  <a:close/>
                  <a:moveTo>
                    <a:pt x="29" y="29"/>
                  </a:moveTo>
                  <a:cubicBezTo>
                    <a:pt x="27" y="31"/>
                    <a:pt x="24" y="33"/>
                    <a:pt x="22" y="35"/>
                  </a:cubicBezTo>
                  <a:cubicBezTo>
                    <a:pt x="21" y="35"/>
                    <a:pt x="21" y="35"/>
                    <a:pt x="20" y="36"/>
                  </a:cubicBezTo>
                  <a:cubicBezTo>
                    <a:pt x="22" y="34"/>
                    <a:pt x="23" y="33"/>
                    <a:pt x="25" y="32"/>
                  </a:cubicBezTo>
                  <a:cubicBezTo>
                    <a:pt x="27" y="30"/>
                    <a:pt x="29" y="29"/>
                    <a:pt x="30" y="27"/>
                  </a:cubicBezTo>
                  <a:cubicBezTo>
                    <a:pt x="30" y="28"/>
                    <a:pt x="30" y="28"/>
                    <a:pt x="29" y="29"/>
                  </a:cubicBezTo>
                  <a:close/>
                  <a:moveTo>
                    <a:pt x="31" y="25"/>
                  </a:moveTo>
                  <a:cubicBezTo>
                    <a:pt x="31" y="26"/>
                    <a:pt x="31" y="26"/>
                    <a:pt x="31" y="26"/>
                  </a:cubicBezTo>
                  <a:cubicBezTo>
                    <a:pt x="31" y="26"/>
                    <a:pt x="31" y="26"/>
                    <a:pt x="30" y="26"/>
                  </a:cubicBezTo>
                  <a:cubicBezTo>
                    <a:pt x="29" y="28"/>
                    <a:pt x="27" y="29"/>
                    <a:pt x="25" y="31"/>
                  </a:cubicBezTo>
                  <a:cubicBezTo>
                    <a:pt x="23" y="32"/>
                    <a:pt x="21" y="34"/>
                    <a:pt x="19" y="35"/>
                  </a:cubicBezTo>
                  <a:cubicBezTo>
                    <a:pt x="18" y="36"/>
                    <a:pt x="16" y="36"/>
                    <a:pt x="15" y="37"/>
                  </a:cubicBezTo>
                  <a:cubicBezTo>
                    <a:pt x="16" y="36"/>
                    <a:pt x="18" y="35"/>
                    <a:pt x="19" y="35"/>
                  </a:cubicBezTo>
                  <a:cubicBezTo>
                    <a:pt x="24" y="31"/>
                    <a:pt x="29" y="28"/>
                    <a:pt x="32" y="23"/>
                  </a:cubicBezTo>
                  <a:cubicBezTo>
                    <a:pt x="32" y="24"/>
                    <a:pt x="32" y="25"/>
                    <a:pt x="31" y="25"/>
                  </a:cubicBezTo>
                  <a:close/>
                  <a:moveTo>
                    <a:pt x="33" y="22"/>
                  </a:moveTo>
                  <a:cubicBezTo>
                    <a:pt x="33" y="22"/>
                    <a:pt x="33" y="22"/>
                    <a:pt x="33" y="22"/>
                  </a:cubicBezTo>
                  <a:cubicBezTo>
                    <a:pt x="29" y="25"/>
                    <a:pt x="26" y="28"/>
                    <a:pt x="22" y="30"/>
                  </a:cubicBezTo>
                  <a:cubicBezTo>
                    <a:pt x="21" y="32"/>
                    <a:pt x="19" y="33"/>
                    <a:pt x="17" y="34"/>
                  </a:cubicBezTo>
                  <a:cubicBezTo>
                    <a:pt x="17" y="34"/>
                    <a:pt x="14" y="35"/>
                    <a:pt x="14" y="35"/>
                  </a:cubicBezTo>
                  <a:cubicBezTo>
                    <a:pt x="15" y="34"/>
                    <a:pt x="16" y="33"/>
                    <a:pt x="17" y="32"/>
                  </a:cubicBezTo>
                  <a:cubicBezTo>
                    <a:pt x="22" y="28"/>
                    <a:pt x="29" y="25"/>
                    <a:pt x="34" y="21"/>
                  </a:cubicBezTo>
                  <a:cubicBezTo>
                    <a:pt x="34" y="21"/>
                    <a:pt x="33" y="22"/>
                    <a:pt x="33" y="22"/>
                  </a:cubicBezTo>
                  <a:close/>
                  <a:moveTo>
                    <a:pt x="36" y="5"/>
                  </a:moveTo>
                  <a:cubicBezTo>
                    <a:pt x="31" y="9"/>
                    <a:pt x="27" y="14"/>
                    <a:pt x="22" y="18"/>
                  </a:cubicBezTo>
                  <a:cubicBezTo>
                    <a:pt x="19" y="20"/>
                    <a:pt x="16" y="22"/>
                    <a:pt x="13" y="24"/>
                  </a:cubicBezTo>
                  <a:cubicBezTo>
                    <a:pt x="12" y="25"/>
                    <a:pt x="11" y="25"/>
                    <a:pt x="9" y="26"/>
                  </a:cubicBezTo>
                  <a:cubicBezTo>
                    <a:pt x="10" y="26"/>
                    <a:pt x="11" y="24"/>
                    <a:pt x="12" y="23"/>
                  </a:cubicBezTo>
                  <a:cubicBezTo>
                    <a:pt x="12" y="23"/>
                    <a:pt x="12" y="23"/>
                    <a:pt x="12" y="23"/>
                  </a:cubicBezTo>
                  <a:cubicBezTo>
                    <a:pt x="13" y="22"/>
                    <a:pt x="15" y="21"/>
                    <a:pt x="16" y="20"/>
                  </a:cubicBezTo>
                  <a:cubicBezTo>
                    <a:pt x="19" y="17"/>
                    <a:pt x="23" y="15"/>
                    <a:pt x="26" y="13"/>
                  </a:cubicBezTo>
                  <a:cubicBezTo>
                    <a:pt x="29" y="10"/>
                    <a:pt x="33" y="8"/>
                    <a:pt x="35" y="4"/>
                  </a:cubicBezTo>
                  <a:cubicBezTo>
                    <a:pt x="35" y="4"/>
                    <a:pt x="36" y="5"/>
                    <a:pt x="36" y="5"/>
                  </a:cubicBezTo>
                  <a:close/>
                  <a:moveTo>
                    <a:pt x="8" y="25"/>
                  </a:moveTo>
                  <a:cubicBezTo>
                    <a:pt x="9" y="25"/>
                    <a:pt x="9" y="25"/>
                    <a:pt x="10" y="24"/>
                  </a:cubicBezTo>
                  <a:cubicBezTo>
                    <a:pt x="9" y="25"/>
                    <a:pt x="9" y="25"/>
                    <a:pt x="9" y="26"/>
                  </a:cubicBezTo>
                  <a:cubicBezTo>
                    <a:pt x="9" y="26"/>
                    <a:pt x="8" y="25"/>
                    <a:pt x="8" y="25"/>
                  </a:cubicBezTo>
                  <a:close/>
                  <a:moveTo>
                    <a:pt x="7" y="22"/>
                  </a:moveTo>
                  <a:cubicBezTo>
                    <a:pt x="9" y="21"/>
                    <a:pt x="10" y="20"/>
                    <a:pt x="12" y="19"/>
                  </a:cubicBezTo>
                  <a:cubicBezTo>
                    <a:pt x="14" y="17"/>
                    <a:pt x="16" y="16"/>
                    <a:pt x="18" y="15"/>
                  </a:cubicBezTo>
                  <a:cubicBezTo>
                    <a:pt x="15" y="18"/>
                    <a:pt x="11" y="21"/>
                    <a:pt x="8" y="24"/>
                  </a:cubicBezTo>
                  <a:cubicBezTo>
                    <a:pt x="8" y="24"/>
                    <a:pt x="7" y="23"/>
                    <a:pt x="7" y="22"/>
                  </a:cubicBezTo>
                  <a:close/>
                  <a:moveTo>
                    <a:pt x="6" y="20"/>
                  </a:moveTo>
                  <a:cubicBezTo>
                    <a:pt x="9" y="18"/>
                    <a:pt x="12" y="15"/>
                    <a:pt x="15" y="13"/>
                  </a:cubicBezTo>
                  <a:cubicBezTo>
                    <a:pt x="15" y="13"/>
                    <a:pt x="17" y="11"/>
                    <a:pt x="15" y="13"/>
                  </a:cubicBezTo>
                  <a:cubicBezTo>
                    <a:pt x="14" y="14"/>
                    <a:pt x="14" y="15"/>
                    <a:pt x="13" y="16"/>
                  </a:cubicBezTo>
                  <a:cubicBezTo>
                    <a:pt x="11" y="18"/>
                    <a:pt x="9" y="20"/>
                    <a:pt x="7" y="22"/>
                  </a:cubicBezTo>
                  <a:cubicBezTo>
                    <a:pt x="6" y="21"/>
                    <a:pt x="6" y="20"/>
                    <a:pt x="6" y="20"/>
                  </a:cubicBezTo>
                  <a:close/>
                  <a:moveTo>
                    <a:pt x="5" y="17"/>
                  </a:moveTo>
                  <a:cubicBezTo>
                    <a:pt x="8" y="15"/>
                    <a:pt x="11" y="12"/>
                    <a:pt x="15" y="10"/>
                  </a:cubicBezTo>
                  <a:cubicBezTo>
                    <a:pt x="17" y="9"/>
                    <a:pt x="14" y="12"/>
                    <a:pt x="13" y="12"/>
                  </a:cubicBezTo>
                  <a:cubicBezTo>
                    <a:pt x="13" y="13"/>
                    <a:pt x="12" y="13"/>
                    <a:pt x="11" y="14"/>
                  </a:cubicBezTo>
                  <a:cubicBezTo>
                    <a:pt x="9" y="16"/>
                    <a:pt x="7" y="17"/>
                    <a:pt x="5" y="19"/>
                  </a:cubicBezTo>
                  <a:cubicBezTo>
                    <a:pt x="5" y="18"/>
                    <a:pt x="5" y="18"/>
                    <a:pt x="5" y="17"/>
                  </a:cubicBezTo>
                  <a:close/>
                  <a:moveTo>
                    <a:pt x="4" y="14"/>
                  </a:moveTo>
                  <a:cubicBezTo>
                    <a:pt x="6" y="13"/>
                    <a:pt x="7" y="12"/>
                    <a:pt x="9" y="11"/>
                  </a:cubicBezTo>
                  <a:cubicBezTo>
                    <a:pt x="10" y="10"/>
                    <a:pt x="11" y="10"/>
                    <a:pt x="12" y="9"/>
                  </a:cubicBezTo>
                  <a:cubicBezTo>
                    <a:pt x="13" y="8"/>
                    <a:pt x="15" y="6"/>
                    <a:pt x="13" y="9"/>
                  </a:cubicBezTo>
                  <a:cubicBezTo>
                    <a:pt x="11" y="12"/>
                    <a:pt x="7" y="14"/>
                    <a:pt x="4" y="16"/>
                  </a:cubicBezTo>
                  <a:cubicBezTo>
                    <a:pt x="4" y="16"/>
                    <a:pt x="4" y="15"/>
                    <a:pt x="4" y="14"/>
                  </a:cubicBezTo>
                  <a:close/>
                  <a:moveTo>
                    <a:pt x="3" y="9"/>
                  </a:moveTo>
                  <a:cubicBezTo>
                    <a:pt x="4" y="8"/>
                    <a:pt x="5" y="8"/>
                    <a:pt x="7" y="7"/>
                  </a:cubicBezTo>
                  <a:cubicBezTo>
                    <a:pt x="8" y="5"/>
                    <a:pt x="11" y="3"/>
                    <a:pt x="8" y="7"/>
                  </a:cubicBezTo>
                  <a:cubicBezTo>
                    <a:pt x="7" y="8"/>
                    <a:pt x="5" y="9"/>
                    <a:pt x="3" y="11"/>
                  </a:cubicBezTo>
                  <a:cubicBezTo>
                    <a:pt x="3" y="11"/>
                    <a:pt x="3" y="10"/>
                    <a:pt x="3" y="9"/>
                  </a:cubicBezTo>
                  <a:close/>
                  <a:moveTo>
                    <a:pt x="3" y="13"/>
                  </a:moveTo>
                  <a:cubicBezTo>
                    <a:pt x="3" y="13"/>
                    <a:pt x="3" y="12"/>
                    <a:pt x="3" y="12"/>
                  </a:cubicBezTo>
                  <a:cubicBezTo>
                    <a:pt x="6" y="11"/>
                    <a:pt x="9" y="8"/>
                    <a:pt x="11" y="6"/>
                  </a:cubicBezTo>
                  <a:cubicBezTo>
                    <a:pt x="14" y="5"/>
                    <a:pt x="10" y="9"/>
                    <a:pt x="9" y="9"/>
                  </a:cubicBezTo>
                  <a:cubicBezTo>
                    <a:pt x="7" y="11"/>
                    <a:pt x="5" y="12"/>
                    <a:pt x="4" y="14"/>
                  </a:cubicBezTo>
                  <a:cubicBezTo>
                    <a:pt x="4" y="13"/>
                    <a:pt x="4" y="13"/>
                    <a:pt x="3" y="13"/>
                  </a:cubicBezTo>
                  <a:close/>
                  <a:moveTo>
                    <a:pt x="16" y="9"/>
                  </a:moveTo>
                  <a:cubicBezTo>
                    <a:pt x="14" y="10"/>
                    <a:pt x="12" y="11"/>
                    <a:pt x="11" y="12"/>
                  </a:cubicBezTo>
                  <a:cubicBezTo>
                    <a:pt x="9" y="14"/>
                    <a:pt x="6" y="15"/>
                    <a:pt x="4" y="17"/>
                  </a:cubicBezTo>
                  <a:cubicBezTo>
                    <a:pt x="4" y="17"/>
                    <a:pt x="4" y="17"/>
                    <a:pt x="4" y="17"/>
                  </a:cubicBezTo>
                  <a:cubicBezTo>
                    <a:pt x="8" y="13"/>
                    <a:pt x="12" y="11"/>
                    <a:pt x="15" y="7"/>
                  </a:cubicBezTo>
                  <a:cubicBezTo>
                    <a:pt x="15" y="8"/>
                    <a:pt x="16" y="9"/>
                    <a:pt x="16" y="9"/>
                  </a:cubicBezTo>
                  <a:close/>
                  <a:moveTo>
                    <a:pt x="17" y="12"/>
                  </a:moveTo>
                  <a:cubicBezTo>
                    <a:pt x="13" y="13"/>
                    <a:pt x="11" y="16"/>
                    <a:pt x="8" y="18"/>
                  </a:cubicBezTo>
                  <a:cubicBezTo>
                    <a:pt x="7" y="19"/>
                    <a:pt x="5" y="20"/>
                    <a:pt x="7" y="18"/>
                  </a:cubicBezTo>
                  <a:cubicBezTo>
                    <a:pt x="8" y="17"/>
                    <a:pt x="9" y="16"/>
                    <a:pt x="10" y="16"/>
                  </a:cubicBezTo>
                  <a:cubicBezTo>
                    <a:pt x="12" y="14"/>
                    <a:pt x="14" y="12"/>
                    <a:pt x="16" y="10"/>
                  </a:cubicBezTo>
                  <a:cubicBezTo>
                    <a:pt x="16" y="11"/>
                    <a:pt x="17" y="11"/>
                    <a:pt x="17" y="12"/>
                  </a:cubicBezTo>
                  <a:close/>
                  <a:moveTo>
                    <a:pt x="18" y="14"/>
                  </a:moveTo>
                  <a:cubicBezTo>
                    <a:pt x="14" y="16"/>
                    <a:pt x="11" y="19"/>
                    <a:pt x="7" y="21"/>
                  </a:cubicBezTo>
                  <a:cubicBezTo>
                    <a:pt x="11" y="19"/>
                    <a:pt x="14" y="15"/>
                    <a:pt x="17" y="12"/>
                  </a:cubicBezTo>
                  <a:cubicBezTo>
                    <a:pt x="17" y="13"/>
                    <a:pt x="18" y="13"/>
                    <a:pt x="18" y="14"/>
                  </a:cubicBezTo>
                  <a:close/>
                  <a:moveTo>
                    <a:pt x="18" y="15"/>
                  </a:moveTo>
                  <a:cubicBezTo>
                    <a:pt x="19" y="15"/>
                    <a:pt x="19" y="15"/>
                    <a:pt x="19" y="15"/>
                  </a:cubicBezTo>
                  <a:cubicBezTo>
                    <a:pt x="19" y="16"/>
                    <a:pt x="19" y="16"/>
                    <a:pt x="19" y="16"/>
                  </a:cubicBezTo>
                  <a:cubicBezTo>
                    <a:pt x="19" y="16"/>
                    <a:pt x="18" y="17"/>
                    <a:pt x="17" y="18"/>
                  </a:cubicBezTo>
                  <a:cubicBezTo>
                    <a:pt x="17" y="18"/>
                    <a:pt x="16" y="19"/>
                    <a:pt x="16" y="19"/>
                  </a:cubicBezTo>
                  <a:cubicBezTo>
                    <a:pt x="14" y="20"/>
                    <a:pt x="13" y="22"/>
                    <a:pt x="11" y="23"/>
                  </a:cubicBezTo>
                  <a:cubicBezTo>
                    <a:pt x="11" y="23"/>
                    <a:pt x="11" y="23"/>
                    <a:pt x="10" y="24"/>
                  </a:cubicBezTo>
                  <a:cubicBezTo>
                    <a:pt x="10" y="24"/>
                    <a:pt x="8" y="26"/>
                    <a:pt x="9" y="24"/>
                  </a:cubicBezTo>
                  <a:cubicBezTo>
                    <a:pt x="12" y="20"/>
                    <a:pt x="15" y="18"/>
                    <a:pt x="18" y="15"/>
                  </a:cubicBezTo>
                  <a:cubicBezTo>
                    <a:pt x="18" y="15"/>
                    <a:pt x="18" y="15"/>
                    <a:pt x="18" y="15"/>
                  </a:cubicBezTo>
                  <a:close/>
                  <a:moveTo>
                    <a:pt x="23" y="12"/>
                  </a:moveTo>
                  <a:cubicBezTo>
                    <a:pt x="25" y="11"/>
                    <a:pt x="27" y="9"/>
                    <a:pt x="29" y="8"/>
                  </a:cubicBezTo>
                  <a:cubicBezTo>
                    <a:pt x="28" y="9"/>
                    <a:pt x="27" y="10"/>
                    <a:pt x="25" y="11"/>
                  </a:cubicBezTo>
                  <a:cubicBezTo>
                    <a:pt x="24" y="12"/>
                    <a:pt x="23" y="12"/>
                    <a:pt x="22" y="13"/>
                  </a:cubicBezTo>
                  <a:cubicBezTo>
                    <a:pt x="22" y="13"/>
                    <a:pt x="22" y="12"/>
                    <a:pt x="23" y="12"/>
                  </a:cubicBezTo>
                  <a:close/>
                  <a:moveTo>
                    <a:pt x="20" y="16"/>
                  </a:moveTo>
                  <a:cubicBezTo>
                    <a:pt x="20" y="16"/>
                    <a:pt x="20" y="16"/>
                    <a:pt x="20" y="16"/>
                  </a:cubicBezTo>
                  <a:cubicBezTo>
                    <a:pt x="20" y="16"/>
                    <a:pt x="19" y="16"/>
                    <a:pt x="19" y="17"/>
                  </a:cubicBezTo>
                  <a:cubicBezTo>
                    <a:pt x="19" y="16"/>
                    <a:pt x="20" y="16"/>
                    <a:pt x="20" y="16"/>
                  </a:cubicBezTo>
                  <a:close/>
                  <a:moveTo>
                    <a:pt x="21" y="15"/>
                  </a:moveTo>
                  <a:cubicBezTo>
                    <a:pt x="23" y="13"/>
                    <a:pt x="24" y="12"/>
                    <a:pt x="26" y="11"/>
                  </a:cubicBezTo>
                  <a:cubicBezTo>
                    <a:pt x="27" y="10"/>
                    <a:pt x="29" y="9"/>
                    <a:pt x="30" y="8"/>
                  </a:cubicBezTo>
                  <a:cubicBezTo>
                    <a:pt x="31" y="7"/>
                    <a:pt x="32" y="6"/>
                    <a:pt x="33" y="5"/>
                  </a:cubicBezTo>
                  <a:cubicBezTo>
                    <a:pt x="33" y="5"/>
                    <a:pt x="33" y="4"/>
                    <a:pt x="34" y="4"/>
                  </a:cubicBezTo>
                  <a:cubicBezTo>
                    <a:pt x="34" y="4"/>
                    <a:pt x="34" y="5"/>
                    <a:pt x="33" y="5"/>
                  </a:cubicBezTo>
                  <a:cubicBezTo>
                    <a:pt x="33" y="6"/>
                    <a:pt x="32" y="7"/>
                    <a:pt x="31" y="8"/>
                  </a:cubicBezTo>
                  <a:cubicBezTo>
                    <a:pt x="29" y="10"/>
                    <a:pt x="27" y="11"/>
                    <a:pt x="26" y="12"/>
                  </a:cubicBezTo>
                  <a:cubicBezTo>
                    <a:pt x="24" y="13"/>
                    <a:pt x="23" y="14"/>
                    <a:pt x="21" y="15"/>
                  </a:cubicBezTo>
                  <a:cubicBezTo>
                    <a:pt x="21" y="15"/>
                    <a:pt x="21" y="15"/>
                    <a:pt x="21" y="15"/>
                  </a:cubicBezTo>
                  <a:close/>
                  <a:moveTo>
                    <a:pt x="31" y="4"/>
                  </a:moveTo>
                  <a:cubicBezTo>
                    <a:pt x="31" y="4"/>
                    <a:pt x="33" y="4"/>
                    <a:pt x="33" y="4"/>
                  </a:cubicBezTo>
                  <a:cubicBezTo>
                    <a:pt x="32" y="4"/>
                    <a:pt x="32" y="5"/>
                    <a:pt x="31" y="6"/>
                  </a:cubicBezTo>
                  <a:cubicBezTo>
                    <a:pt x="29" y="7"/>
                    <a:pt x="27" y="8"/>
                    <a:pt x="25" y="10"/>
                  </a:cubicBezTo>
                  <a:cubicBezTo>
                    <a:pt x="25" y="10"/>
                    <a:pt x="24" y="11"/>
                    <a:pt x="23" y="11"/>
                  </a:cubicBezTo>
                  <a:cubicBezTo>
                    <a:pt x="24" y="11"/>
                    <a:pt x="24" y="10"/>
                    <a:pt x="24" y="10"/>
                  </a:cubicBezTo>
                  <a:cubicBezTo>
                    <a:pt x="26" y="8"/>
                    <a:pt x="28" y="6"/>
                    <a:pt x="31" y="4"/>
                  </a:cubicBezTo>
                  <a:close/>
                  <a:moveTo>
                    <a:pt x="29" y="5"/>
                  </a:moveTo>
                  <a:cubicBezTo>
                    <a:pt x="27" y="6"/>
                    <a:pt x="26" y="7"/>
                    <a:pt x="24" y="9"/>
                  </a:cubicBezTo>
                  <a:cubicBezTo>
                    <a:pt x="26" y="7"/>
                    <a:pt x="27" y="5"/>
                    <a:pt x="29" y="5"/>
                  </a:cubicBezTo>
                  <a:close/>
                  <a:moveTo>
                    <a:pt x="14" y="7"/>
                  </a:moveTo>
                  <a:cubicBezTo>
                    <a:pt x="11" y="9"/>
                    <a:pt x="7" y="12"/>
                    <a:pt x="4" y="14"/>
                  </a:cubicBezTo>
                  <a:cubicBezTo>
                    <a:pt x="7" y="12"/>
                    <a:pt x="11" y="9"/>
                    <a:pt x="13" y="5"/>
                  </a:cubicBezTo>
                  <a:cubicBezTo>
                    <a:pt x="14" y="6"/>
                    <a:pt x="14" y="6"/>
                    <a:pt x="14" y="7"/>
                  </a:cubicBezTo>
                  <a:close/>
                  <a:moveTo>
                    <a:pt x="13" y="5"/>
                  </a:moveTo>
                  <a:cubicBezTo>
                    <a:pt x="9" y="6"/>
                    <a:pt x="7" y="10"/>
                    <a:pt x="3" y="12"/>
                  </a:cubicBezTo>
                  <a:cubicBezTo>
                    <a:pt x="5" y="11"/>
                    <a:pt x="6" y="9"/>
                    <a:pt x="7" y="8"/>
                  </a:cubicBezTo>
                  <a:cubicBezTo>
                    <a:pt x="9" y="7"/>
                    <a:pt x="10" y="6"/>
                    <a:pt x="11" y="4"/>
                  </a:cubicBezTo>
                  <a:cubicBezTo>
                    <a:pt x="11" y="4"/>
                    <a:pt x="11" y="4"/>
                    <a:pt x="11" y="4"/>
                  </a:cubicBezTo>
                  <a:cubicBezTo>
                    <a:pt x="11" y="4"/>
                    <a:pt x="12" y="4"/>
                    <a:pt x="13" y="5"/>
                  </a:cubicBezTo>
                  <a:close/>
                  <a:moveTo>
                    <a:pt x="10" y="4"/>
                  </a:moveTo>
                  <a:cubicBezTo>
                    <a:pt x="8" y="5"/>
                    <a:pt x="6" y="7"/>
                    <a:pt x="3" y="9"/>
                  </a:cubicBezTo>
                  <a:cubicBezTo>
                    <a:pt x="4" y="5"/>
                    <a:pt x="6" y="3"/>
                    <a:pt x="10" y="4"/>
                  </a:cubicBezTo>
                  <a:close/>
                  <a:moveTo>
                    <a:pt x="9" y="27"/>
                  </a:moveTo>
                  <a:cubicBezTo>
                    <a:pt x="11" y="26"/>
                    <a:pt x="13" y="25"/>
                    <a:pt x="14" y="24"/>
                  </a:cubicBezTo>
                  <a:cubicBezTo>
                    <a:pt x="13" y="25"/>
                    <a:pt x="12" y="26"/>
                    <a:pt x="10" y="28"/>
                  </a:cubicBezTo>
                  <a:cubicBezTo>
                    <a:pt x="10" y="28"/>
                    <a:pt x="10" y="28"/>
                    <a:pt x="11" y="28"/>
                  </a:cubicBezTo>
                  <a:cubicBezTo>
                    <a:pt x="15" y="25"/>
                    <a:pt x="20" y="22"/>
                    <a:pt x="25" y="19"/>
                  </a:cubicBezTo>
                  <a:cubicBezTo>
                    <a:pt x="25" y="19"/>
                    <a:pt x="25" y="19"/>
                    <a:pt x="25" y="19"/>
                  </a:cubicBezTo>
                  <a:cubicBezTo>
                    <a:pt x="25" y="19"/>
                    <a:pt x="25" y="19"/>
                    <a:pt x="25" y="19"/>
                  </a:cubicBezTo>
                  <a:cubicBezTo>
                    <a:pt x="21" y="23"/>
                    <a:pt x="15" y="26"/>
                    <a:pt x="11" y="30"/>
                  </a:cubicBezTo>
                  <a:cubicBezTo>
                    <a:pt x="11" y="30"/>
                    <a:pt x="11" y="30"/>
                    <a:pt x="11" y="30"/>
                  </a:cubicBezTo>
                  <a:cubicBezTo>
                    <a:pt x="11" y="30"/>
                    <a:pt x="10" y="29"/>
                    <a:pt x="10" y="29"/>
                  </a:cubicBezTo>
                  <a:cubicBezTo>
                    <a:pt x="10" y="28"/>
                    <a:pt x="9" y="27"/>
                    <a:pt x="9" y="27"/>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257"/>
            <p:cNvSpPr>
              <a:spLocks noEditPoints="1"/>
            </p:cNvSpPr>
            <p:nvPr/>
          </p:nvSpPr>
          <p:spPr bwMode="auto">
            <a:xfrm>
              <a:off x="9852271" y="790009"/>
              <a:ext cx="431800" cy="407988"/>
            </a:xfrm>
            <a:custGeom>
              <a:avLst/>
              <a:gdLst>
                <a:gd name="T0" fmla="*/ 50 w 102"/>
                <a:gd name="T1" fmla="*/ 4 h 96"/>
                <a:gd name="T2" fmla="*/ 28 w 102"/>
                <a:gd name="T3" fmla="*/ 95 h 96"/>
                <a:gd name="T4" fmla="*/ 82 w 102"/>
                <a:gd name="T5" fmla="*/ 29 h 96"/>
                <a:gd name="T6" fmla="*/ 78 w 102"/>
                <a:gd name="T7" fmla="*/ 26 h 96"/>
                <a:gd name="T8" fmla="*/ 79 w 102"/>
                <a:gd name="T9" fmla="*/ 15 h 96"/>
                <a:gd name="T10" fmla="*/ 8 w 102"/>
                <a:gd name="T11" fmla="*/ 73 h 96"/>
                <a:gd name="T12" fmla="*/ 16 w 102"/>
                <a:gd name="T13" fmla="*/ 66 h 96"/>
                <a:gd name="T14" fmla="*/ 21 w 102"/>
                <a:gd name="T15" fmla="*/ 77 h 96"/>
                <a:gd name="T16" fmla="*/ 23 w 102"/>
                <a:gd name="T17" fmla="*/ 78 h 96"/>
                <a:gd name="T18" fmla="*/ 30 w 102"/>
                <a:gd name="T19" fmla="*/ 68 h 96"/>
                <a:gd name="T20" fmla="*/ 29 w 102"/>
                <a:gd name="T21" fmla="*/ 83 h 96"/>
                <a:gd name="T22" fmla="*/ 47 w 102"/>
                <a:gd name="T23" fmla="*/ 46 h 96"/>
                <a:gd name="T24" fmla="*/ 51 w 102"/>
                <a:gd name="T25" fmla="*/ 32 h 96"/>
                <a:gd name="T26" fmla="*/ 43 w 102"/>
                <a:gd name="T27" fmla="*/ 62 h 96"/>
                <a:gd name="T28" fmla="*/ 73 w 102"/>
                <a:gd name="T29" fmla="*/ 6 h 96"/>
                <a:gd name="T30" fmla="*/ 63 w 102"/>
                <a:gd name="T31" fmla="*/ 13 h 96"/>
                <a:gd name="T32" fmla="*/ 57 w 102"/>
                <a:gd name="T33" fmla="*/ 7 h 96"/>
                <a:gd name="T34" fmla="*/ 52 w 102"/>
                <a:gd name="T35" fmla="*/ 51 h 96"/>
                <a:gd name="T36" fmla="*/ 63 w 102"/>
                <a:gd name="T37" fmla="*/ 19 h 96"/>
                <a:gd name="T38" fmla="*/ 67 w 102"/>
                <a:gd name="T39" fmla="*/ 17 h 96"/>
                <a:gd name="T40" fmla="*/ 70 w 102"/>
                <a:gd name="T41" fmla="*/ 17 h 96"/>
                <a:gd name="T42" fmla="*/ 66 w 102"/>
                <a:gd name="T43" fmla="*/ 15 h 96"/>
                <a:gd name="T44" fmla="*/ 62 w 102"/>
                <a:gd name="T45" fmla="*/ 15 h 96"/>
                <a:gd name="T46" fmla="*/ 54 w 102"/>
                <a:gd name="T47" fmla="*/ 7 h 96"/>
                <a:gd name="T48" fmla="*/ 27 w 102"/>
                <a:gd name="T49" fmla="*/ 87 h 96"/>
                <a:gd name="T50" fmla="*/ 22 w 102"/>
                <a:gd name="T51" fmla="*/ 82 h 96"/>
                <a:gd name="T52" fmla="*/ 28 w 102"/>
                <a:gd name="T53" fmla="*/ 89 h 96"/>
                <a:gd name="T54" fmla="*/ 36 w 102"/>
                <a:gd name="T55" fmla="*/ 55 h 96"/>
                <a:gd name="T56" fmla="*/ 21 w 102"/>
                <a:gd name="T57" fmla="*/ 81 h 96"/>
                <a:gd name="T58" fmla="*/ 18 w 102"/>
                <a:gd name="T59" fmla="*/ 79 h 96"/>
                <a:gd name="T60" fmla="*/ 20 w 102"/>
                <a:gd name="T61" fmla="*/ 71 h 96"/>
                <a:gd name="T62" fmla="*/ 11 w 102"/>
                <a:gd name="T63" fmla="*/ 74 h 96"/>
                <a:gd name="T64" fmla="*/ 36 w 102"/>
                <a:gd name="T65" fmla="*/ 86 h 96"/>
                <a:gd name="T66" fmla="*/ 58 w 102"/>
                <a:gd name="T67" fmla="*/ 28 h 96"/>
                <a:gd name="T68" fmla="*/ 66 w 102"/>
                <a:gd name="T69" fmla="*/ 18 h 96"/>
                <a:gd name="T70" fmla="*/ 57 w 102"/>
                <a:gd name="T71" fmla="*/ 57 h 96"/>
                <a:gd name="T72" fmla="*/ 61 w 102"/>
                <a:gd name="T73" fmla="*/ 60 h 96"/>
                <a:gd name="T74" fmla="*/ 79 w 102"/>
                <a:gd name="T75" fmla="*/ 5 h 96"/>
                <a:gd name="T76" fmla="*/ 56 w 102"/>
                <a:gd name="T77" fmla="*/ 66 h 96"/>
                <a:gd name="T78" fmla="*/ 73 w 102"/>
                <a:gd name="T79" fmla="*/ 45 h 96"/>
                <a:gd name="T80" fmla="*/ 78 w 102"/>
                <a:gd name="T81" fmla="*/ 21 h 96"/>
                <a:gd name="T82" fmla="*/ 78 w 102"/>
                <a:gd name="T83" fmla="*/ 37 h 96"/>
                <a:gd name="T84" fmla="*/ 87 w 102"/>
                <a:gd name="T85" fmla="*/ 7 h 96"/>
                <a:gd name="T86" fmla="*/ 57 w 102"/>
                <a:gd name="T87" fmla="*/ 65 h 96"/>
                <a:gd name="T88" fmla="*/ 76 w 102"/>
                <a:gd name="T89" fmla="*/ 27 h 96"/>
                <a:gd name="T90" fmla="*/ 91 w 102"/>
                <a:gd name="T91" fmla="*/ 44 h 96"/>
                <a:gd name="T92" fmla="*/ 95 w 102"/>
                <a:gd name="T93" fmla="*/ 16 h 96"/>
                <a:gd name="T94" fmla="*/ 87 w 102"/>
                <a:gd name="T95" fmla="*/ 39 h 96"/>
                <a:gd name="T96" fmla="*/ 92 w 102"/>
                <a:gd name="T97" fmla="*/ 11 h 96"/>
                <a:gd name="T98" fmla="*/ 97 w 102"/>
                <a:gd name="T99" fmla="*/ 20 h 96"/>
                <a:gd name="T100" fmla="*/ 94 w 102"/>
                <a:gd name="T101" fmla="*/ 30 h 96"/>
                <a:gd name="T102" fmla="*/ 98 w 102"/>
                <a:gd name="T103" fmla="*/ 5 h 96"/>
                <a:gd name="T104" fmla="*/ 95 w 102"/>
                <a:gd name="T105" fmla="*/ 8 h 96"/>
                <a:gd name="T106" fmla="*/ 85 w 102"/>
                <a:gd name="T107" fmla="*/ 38 h 96"/>
                <a:gd name="T108" fmla="*/ 81 w 102"/>
                <a:gd name="T109" fmla="*/ 37 h 96"/>
                <a:gd name="T110" fmla="*/ 90 w 102"/>
                <a:gd name="T111" fmla="*/ 2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2" h="96">
                  <a:moveTo>
                    <a:pt x="96" y="52"/>
                  </a:moveTo>
                  <a:cubicBezTo>
                    <a:pt x="97" y="52"/>
                    <a:pt x="97" y="51"/>
                    <a:pt x="97" y="50"/>
                  </a:cubicBezTo>
                  <a:cubicBezTo>
                    <a:pt x="98" y="34"/>
                    <a:pt x="101" y="18"/>
                    <a:pt x="102" y="2"/>
                  </a:cubicBezTo>
                  <a:cubicBezTo>
                    <a:pt x="102" y="1"/>
                    <a:pt x="102" y="1"/>
                    <a:pt x="101" y="1"/>
                  </a:cubicBezTo>
                  <a:cubicBezTo>
                    <a:pt x="101" y="1"/>
                    <a:pt x="101" y="0"/>
                    <a:pt x="101" y="0"/>
                  </a:cubicBezTo>
                  <a:cubicBezTo>
                    <a:pt x="92" y="0"/>
                    <a:pt x="82" y="1"/>
                    <a:pt x="74" y="2"/>
                  </a:cubicBezTo>
                  <a:cubicBezTo>
                    <a:pt x="66" y="2"/>
                    <a:pt x="58" y="3"/>
                    <a:pt x="50" y="4"/>
                  </a:cubicBezTo>
                  <a:cubicBezTo>
                    <a:pt x="49" y="4"/>
                    <a:pt x="49" y="4"/>
                    <a:pt x="49" y="5"/>
                  </a:cubicBezTo>
                  <a:cubicBezTo>
                    <a:pt x="48" y="6"/>
                    <a:pt x="48" y="7"/>
                    <a:pt x="49" y="7"/>
                  </a:cubicBezTo>
                  <a:cubicBezTo>
                    <a:pt x="53" y="10"/>
                    <a:pt x="56" y="15"/>
                    <a:pt x="59" y="19"/>
                  </a:cubicBezTo>
                  <a:cubicBezTo>
                    <a:pt x="40" y="37"/>
                    <a:pt x="23" y="57"/>
                    <a:pt x="1" y="72"/>
                  </a:cubicBezTo>
                  <a:cubicBezTo>
                    <a:pt x="0" y="72"/>
                    <a:pt x="0" y="74"/>
                    <a:pt x="0" y="75"/>
                  </a:cubicBezTo>
                  <a:cubicBezTo>
                    <a:pt x="1" y="75"/>
                    <a:pt x="1" y="75"/>
                    <a:pt x="2" y="75"/>
                  </a:cubicBezTo>
                  <a:cubicBezTo>
                    <a:pt x="13" y="76"/>
                    <a:pt x="23" y="86"/>
                    <a:pt x="28" y="95"/>
                  </a:cubicBezTo>
                  <a:cubicBezTo>
                    <a:pt x="28" y="96"/>
                    <a:pt x="29" y="96"/>
                    <a:pt x="29" y="96"/>
                  </a:cubicBezTo>
                  <a:cubicBezTo>
                    <a:pt x="30" y="96"/>
                    <a:pt x="30" y="96"/>
                    <a:pt x="31" y="96"/>
                  </a:cubicBezTo>
                  <a:cubicBezTo>
                    <a:pt x="49" y="78"/>
                    <a:pt x="66" y="59"/>
                    <a:pt x="84" y="42"/>
                  </a:cubicBezTo>
                  <a:cubicBezTo>
                    <a:pt x="88" y="45"/>
                    <a:pt x="91" y="49"/>
                    <a:pt x="94" y="52"/>
                  </a:cubicBezTo>
                  <a:cubicBezTo>
                    <a:pt x="95" y="53"/>
                    <a:pt x="96" y="53"/>
                    <a:pt x="96" y="52"/>
                  </a:cubicBezTo>
                  <a:close/>
                  <a:moveTo>
                    <a:pt x="77" y="44"/>
                  </a:moveTo>
                  <a:cubicBezTo>
                    <a:pt x="80" y="40"/>
                    <a:pt x="80" y="34"/>
                    <a:pt x="82" y="29"/>
                  </a:cubicBezTo>
                  <a:cubicBezTo>
                    <a:pt x="82" y="29"/>
                    <a:pt x="82" y="29"/>
                    <a:pt x="82" y="29"/>
                  </a:cubicBezTo>
                  <a:cubicBezTo>
                    <a:pt x="81" y="33"/>
                    <a:pt x="81" y="37"/>
                    <a:pt x="80" y="42"/>
                  </a:cubicBezTo>
                  <a:cubicBezTo>
                    <a:pt x="79" y="42"/>
                    <a:pt x="78" y="43"/>
                    <a:pt x="77" y="44"/>
                  </a:cubicBezTo>
                  <a:close/>
                  <a:moveTo>
                    <a:pt x="69" y="53"/>
                  </a:moveTo>
                  <a:cubicBezTo>
                    <a:pt x="71" y="47"/>
                    <a:pt x="73" y="41"/>
                    <a:pt x="74" y="34"/>
                  </a:cubicBezTo>
                  <a:cubicBezTo>
                    <a:pt x="77" y="28"/>
                    <a:pt x="79" y="21"/>
                    <a:pt x="82" y="15"/>
                  </a:cubicBezTo>
                  <a:cubicBezTo>
                    <a:pt x="81" y="19"/>
                    <a:pt x="79" y="22"/>
                    <a:pt x="78" y="26"/>
                  </a:cubicBezTo>
                  <a:cubicBezTo>
                    <a:pt x="76" y="34"/>
                    <a:pt x="73" y="42"/>
                    <a:pt x="71" y="50"/>
                  </a:cubicBezTo>
                  <a:cubicBezTo>
                    <a:pt x="71" y="50"/>
                    <a:pt x="71" y="50"/>
                    <a:pt x="71" y="50"/>
                  </a:cubicBezTo>
                  <a:cubicBezTo>
                    <a:pt x="70" y="51"/>
                    <a:pt x="69" y="52"/>
                    <a:pt x="69" y="53"/>
                  </a:cubicBezTo>
                  <a:close/>
                  <a:moveTo>
                    <a:pt x="61" y="60"/>
                  </a:moveTo>
                  <a:cubicBezTo>
                    <a:pt x="69" y="44"/>
                    <a:pt x="74" y="27"/>
                    <a:pt x="80" y="10"/>
                  </a:cubicBezTo>
                  <a:cubicBezTo>
                    <a:pt x="80" y="9"/>
                    <a:pt x="82" y="2"/>
                    <a:pt x="81" y="7"/>
                  </a:cubicBezTo>
                  <a:cubicBezTo>
                    <a:pt x="81" y="10"/>
                    <a:pt x="80" y="12"/>
                    <a:pt x="79" y="15"/>
                  </a:cubicBezTo>
                  <a:cubicBezTo>
                    <a:pt x="78" y="20"/>
                    <a:pt x="76" y="24"/>
                    <a:pt x="75" y="29"/>
                  </a:cubicBezTo>
                  <a:cubicBezTo>
                    <a:pt x="71" y="37"/>
                    <a:pt x="70" y="46"/>
                    <a:pt x="67" y="54"/>
                  </a:cubicBezTo>
                  <a:cubicBezTo>
                    <a:pt x="65" y="56"/>
                    <a:pt x="63" y="58"/>
                    <a:pt x="61" y="60"/>
                  </a:cubicBezTo>
                  <a:close/>
                  <a:moveTo>
                    <a:pt x="6" y="73"/>
                  </a:moveTo>
                  <a:cubicBezTo>
                    <a:pt x="7" y="72"/>
                    <a:pt x="8" y="71"/>
                    <a:pt x="9" y="70"/>
                  </a:cubicBezTo>
                  <a:cubicBezTo>
                    <a:pt x="9" y="71"/>
                    <a:pt x="8" y="72"/>
                    <a:pt x="8" y="73"/>
                  </a:cubicBezTo>
                  <a:cubicBezTo>
                    <a:pt x="7" y="73"/>
                    <a:pt x="8" y="74"/>
                    <a:pt x="8" y="73"/>
                  </a:cubicBezTo>
                  <a:cubicBezTo>
                    <a:pt x="9" y="73"/>
                    <a:pt x="10" y="68"/>
                    <a:pt x="10" y="71"/>
                  </a:cubicBezTo>
                  <a:cubicBezTo>
                    <a:pt x="10" y="72"/>
                    <a:pt x="10" y="73"/>
                    <a:pt x="10" y="74"/>
                  </a:cubicBezTo>
                  <a:cubicBezTo>
                    <a:pt x="9" y="73"/>
                    <a:pt x="7" y="73"/>
                    <a:pt x="6" y="73"/>
                  </a:cubicBezTo>
                  <a:close/>
                  <a:moveTo>
                    <a:pt x="20" y="62"/>
                  </a:moveTo>
                  <a:cubicBezTo>
                    <a:pt x="19" y="64"/>
                    <a:pt x="18" y="67"/>
                    <a:pt x="17" y="70"/>
                  </a:cubicBezTo>
                  <a:cubicBezTo>
                    <a:pt x="17" y="71"/>
                    <a:pt x="15" y="77"/>
                    <a:pt x="15" y="75"/>
                  </a:cubicBezTo>
                  <a:cubicBezTo>
                    <a:pt x="15" y="72"/>
                    <a:pt x="16" y="69"/>
                    <a:pt x="16" y="66"/>
                  </a:cubicBezTo>
                  <a:cubicBezTo>
                    <a:pt x="16" y="66"/>
                    <a:pt x="15" y="66"/>
                    <a:pt x="15" y="66"/>
                  </a:cubicBezTo>
                  <a:cubicBezTo>
                    <a:pt x="13" y="68"/>
                    <a:pt x="12" y="71"/>
                    <a:pt x="11" y="73"/>
                  </a:cubicBezTo>
                  <a:cubicBezTo>
                    <a:pt x="10" y="74"/>
                    <a:pt x="11" y="71"/>
                    <a:pt x="11" y="71"/>
                  </a:cubicBezTo>
                  <a:cubicBezTo>
                    <a:pt x="11" y="70"/>
                    <a:pt x="11" y="70"/>
                    <a:pt x="11" y="69"/>
                  </a:cubicBezTo>
                  <a:cubicBezTo>
                    <a:pt x="14" y="66"/>
                    <a:pt x="17" y="64"/>
                    <a:pt x="20" y="62"/>
                  </a:cubicBezTo>
                  <a:close/>
                  <a:moveTo>
                    <a:pt x="28" y="54"/>
                  </a:moveTo>
                  <a:cubicBezTo>
                    <a:pt x="25" y="61"/>
                    <a:pt x="25" y="70"/>
                    <a:pt x="21" y="77"/>
                  </a:cubicBezTo>
                  <a:cubicBezTo>
                    <a:pt x="19" y="81"/>
                    <a:pt x="21" y="76"/>
                    <a:pt x="21" y="75"/>
                  </a:cubicBezTo>
                  <a:cubicBezTo>
                    <a:pt x="22" y="72"/>
                    <a:pt x="23" y="70"/>
                    <a:pt x="24" y="67"/>
                  </a:cubicBezTo>
                  <a:cubicBezTo>
                    <a:pt x="25" y="63"/>
                    <a:pt x="26" y="59"/>
                    <a:pt x="27" y="55"/>
                  </a:cubicBezTo>
                  <a:cubicBezTo>
                    <a:pt x="27" y="55"/>
                    <a:pt x="28" y="55"/>
                    <a:pt x="28" y="54"/>
                  </a:cubicBezTo>
                  <a:close/>
                  <a:moveTo>
                    <a:pt x="34" y="48"/>
                  </a:moveTo>
                  <a:cubicBezTo>
                    <a:pt x="29" y="58"/>
                    <a:pt x="28" y="69"/>
                    <a:pt x="23" y="79"/>
                  </a:cubicBezTo>
                  <a:cubicBezTo>
                    <a:pt x="22" y="83"/>
                    <a:pt x="22" y="82"/>
                    <a:pt x="23" y="78"/>
                  </a:cubicBezTo>
                  <a:cubicBezTo>
                    <a:pt x="24" y="75"/>
                    <a:pt x="26" y="71"/>
                    <a:pt x="27" y="68"/>
                  </a:cubicBezTo>
                  <a:cubicBezTo>
                    <a:pt x="29" y="63"/>
                    <a:pt x="30" y="57"/>
                    <a:pt x="31" y="52"/>
                  </a:cubicBezTo>
                  <a:cubicBezTo>
                    <a:pt x="32" y="50"/>
                    <a:pt x="33" y="49"/>
                    <a:pt x="34" y="48"/>
                  </a:cubicBezTo>
                  <a:close/>
                  <a:moveTo>
                    <a:pt x="39" y="44"/>
                  </a:moveTo>
                  <a:cubicBezTo>
                    <a:pt x="34" y="56"/>
                    <a:pt x="32" y="70"/>
                    <a:pt x="26" y="82"/>
                  </a:cubicBezTo>
                  <a:cubicBezTo>
                    <a:pt x="24" y="88"/>
                    <a:pt x="25" y="82"/>
                    <a:pt x="26" y="79"/>
                  </a:cubicBezTo>
                  <a:cubicBezTo>
                    <a:pt x="27" y="75"/>
                    <a:pt x="28" y="72"/>
                    <a:pt x="30" y="68"/>
                  </a:cubicBezTo>
                  <a:cubicBezTo>
                    <a:pt x="32" y="61"/>
                    <a:pt x="34" y="54"/>
                    <a:pt x="36" y="47"/>
                  </a:cubicBezTo>
                  <a:cubicBezTo>
                    <a:pt x="36" y="47"/>
                    <a:pt x="36" y="47"/>
                    <a:pt x="36" y="46"/>
                  </a:cubicBezTo>
                  <a:cubicBezTo>
                    <a:pt x="37" y="46"/>
                    <a:pt x="38" y="45"/>
                    <a:pt x="39" y="44"/>
                  </a:cubicBezTo>
                  <a:close/>
                  <a:moveTo>
                    <a:pt x="44" y="38"/>
                  </a:moveTo>
                  <a:cubicBezTo>
                    <a:pt x="42" y="45"/>
                    <a:pt x="40" y="52"/>
                    <a:pt x="38" y="58"/>
                  </a:cubicBezTo>
                  <a:cubicBezTo>
                    <a:pt x="37" y="62"/>
                    <a:pt x="35" y="66"/>
                    <a:pt x="33" y="70"/>
                  </a:cubicBezTo>
                  <a:cubicBezTo>
                    <a:pt x="32" y="75"/>
                    <a:pt x="30" y="79"/>
                    <a:pt x="29" y="83"/>
                  </a:cubicBezTo>
                  <a:cubicBezTo>
                    <a:pt x="29" y="85"/>
                    <a:pt x="28" y="86"/>
                    <a:pt x="28" y="88"/>
                  </a:cubicBezTo>
                  <a:cubicBezTo>
                    <a:pt x="28" y="85"/>
                    <a:pt x="28" y="82"/>
                    <a:pt x="29" y="80"/>
                  </a:cubicBezTo>
                  <a:cubicBezTo>
                    <a:pt x="30" y="75"/>
                    <a:pt x="31" y="71"/>
                    <a:pt x="33" y="66"/>
                  </a:cubicBezTo>
                  <a:cubicBezTo>
                    <a:pt x="35" y="58"/>
                    <a:pt x="38" y="51"/>
                    <a:pt x="40" y="42"/>
                  </a:cubicBezTo>
                  <a:cubicBezTo>
                    <a:pt x="42" y="41"/>
                    <a:pt x="43" y="40"/>
                    <a:pt x="44" y="38"/>
                  </a:cubicBezTo>
                  <a:close/>
                  <a:moveTo>
                    <a:pt x="51" y="32"/>
                  </a:moveTo>
                  <a:cubicBezTo>
                    <a:pt x="49" y="36"/>
                    <a:pt x="48" y="41"/>
                    <a:pt x="47" y="46"/>
                  </a:cubicBezTo>
                  <a:cubicBezTo>
                    <a:pt x="46" y="49"/>
                    <a:pt x="44" y="53"/>
                    <a:pt x="43" y="56"/>
                  </a:cubicBezTo>
                  <a:cubicBezTo>
                    <a:pt x="39" y="65"/>
                    <a:pt x="36" y="75"/>
                    <a:pt x="33" y="85"/>
                  </a:cubicBezTo>
                  <a:cubicBezTo>
                    <a:pt x="33" y="86"/>
                    <a:pt x="32" y="87"/>
                    <a:pt x="32" y="88"/>
                  </a:cubicBezTo>
                  <a:cubicBezTo>
                    <a:pt x="32" y="86"/>
                    <a:pt x="33" y="85"/>
                    <a:pt x="33" y="83"/>
                  </a:cubicBezTo>
                  <a:cubicBezTo>
                    <a:pt x="35" y="78"/>
                    <a:pt x="36" y="72"/>
                    <a:pt x="37" y="67"/>
                  </a:cubicBezTo>
                  <a:cubicBezTo>
                    <a:pt x="40" y="57"/>
                    <a:pt x="43" y="46"/>
                    <a:pt x="46" y="36"/>
                  </a:cubicBezTo>
                  <a:cubicBezTo>
                    <a:pt x="48" y="35"/>
                    <a:pt x="50" y="33"/>
                    <a:pt x="51" y="32"/>
                  </a:cubicBezTo>
                  <a:close/>
                  <a:moveTo>
                    <a:pt x="59" y="24"/>
                  </a:moveTo>
                  <a:cubicBezTo>
                    <a:pt x="56" y="31"/>
                    <a:pt x="54" y="38"/>
                    <a:pt x="52" y="45"/>
                  </a:cubicBezTo>
                  <a:cubicBezTo>
                    <a:pt x="50" y="50"/>
                    <a:pt x="48" y="54"/>
                    <a:pt x="46" y="59"/>
                  </a:cubicBezTo>
                  <a:cubicBezTo>
                    <a:pt x="44" y="64"/>
                    <a:pt x="43" y="70"/>
                    <a:pt x="41" y="75"/>
                  </a:cubicBezTo>
                  <a:cubicBezTo>
                    <a:pt x="40" y="78"/>
                    <a:pt x="38" y="81"/>
                    <a:pt x="37" y="84"/>
                  </a:cubicBezTo>
                  <a:cubicBezTo>
                    <a:pt x="38" y="83"/>
                    <a:pt x="39" y="80"/>
                    <a:pt x="39" y="78"/>
                  </a:cubicBezTo>
                  <a:cubicBezTo>
                    <a:pt x="41" y="73"/>
                    <a:pt x="42" y="67"/>
                    <a:pt x="43" y="62"/>
                  </a:cubicBezTo>
                  <a:cubicBezTo>
                    <a:pt x="45" y="57"/>
                    <a:pt x="46" y="53"/>
                    <a:pt x="47" y="48"/>
                  </a:cubicBezTo>
                  <a:cubicBezTo>
                    <a:pt x="47" y="48"/>
                    <a:pt x="47" y="48"/>
                    <a:pt x="47" y="47"/>
                  </a:cubicBezTo>
                  <a:cubicBezTo>
                    <a:pt x="49" y="42"/>
                    <a:pt x="51" y="36"/>
                    <a:pt x="53" y="30"/>
                  </a:cubicBezTo>
                  <a:cubicBezTo>
                    <a:pt x="55" y="28"/>
                    <a:pt x="57" y="26"/>
                    <a:pt x="59" y="24"/>
                  </a:cubicBezTo>
                  <a:close/>
                  <a:moveTo>
                    <a:pt x="75" y="5"/>
                  </a:moveTo>
                  <a:cubicBezTo>
                    <a:pt x="74" y="6"/>
                    <a:pt x="73" y="7"/>
                    <a:pt x="72" y="8"/>
                  </a:cubicBezTo>
                  <a:cubicBezTo>
                    <a:pt x="72" y="7"/>
                    <a:pt x="72" y="6"/>
                    <a:pt x="73" y="6"/>
                  </a:cubicBezTo>
                  <a:cubicBezTo>
                    <a:pt x="73" y="5"/>
                    <a:pt x="72" y="5"/>
                    <a:pt x="72" y="5"/>
                  </a:cubicBezTo>
                  <a:cubicBezTo>
                    <a:pt x="69" y="8"/>
                    <a:pt x="68" y="10"/>
                    <a:pt x="66" y="13"/>
                  </a:cubicBezTo>
                  <a:cubicBezTo>
                    <a:pt x="66" y="14"/>
                    <a:pt x="64" y="19"/>
                    <a:pt x="64" y="16"/>
                  </a:cubicBezTo>
                  <a:cubicBezTo>
                    <a:pt x="65" y="14"/>
                    <a:pt x="66" y="12"/>
                    <a:pt x="67" y="9"/>
                  </a:cubicBezTo>
                  <a:cubicBezTo>
                    <a:pt x="67" y="9"/>
                    <a:pt x="67" y="9"/>
                    <a:pt x="66" y="9"/>
                  </a:cubicBezTo>
                  <a:cubicBezTo>
                    <a:pt x="65" y="11"/>
                    <a:pt x="64" y="13"/>
                    <a:pt x="63" y="15"/>
                  </a:cubicBezTo>
                  <a:cubicBezTo>
                    <a:pt x="62" y="19"/>
                    <a:pt x="63" y="14"/>
                    <a:pt x="63" y="13"/>
                  </a:cubicBezTo>
                  <a:cubicBezTo>
                    <a:pt x="63" y="12"/>
                    <a:pt x="64" y="10"/>
                    <a:pt x="64" y="9"/>
                  </a:cubicBezTo>
                  <a:cubicBezTo>
                    <a:pt x="65" y="8"/>
                    <a:pt x="64" y="8"/>
                    <a:pt x="64" y="9"/>
                  </a:cubicBezTo>
                  <a:cubicBezTo>
                    <a:pt x="63" y="10"/>
                    <a:pt x="61" y="14"/>
                    <a:pt x="61" y="15"/>
                  </a:cubicBezTo>
                  <a:cubicBezTo>
                    <a:pt x="61" y="13"/>
                    <a:pt x="61" y="11"/>
                    <a:pt x="61" y="9"/>
                  </a:cubicBezTo>
                  <a:cubicBezTo>
                    <a:pt x="61" y="9"/>
                    <a:pt x="60" y="8"/>
                    <a:pt x="60" y="9"/>
                  </a:cubicBezTo>
                  <a:cubicBezTo>
                    <a:pt x="59" y="13"/>
                    <a:pt x="58" y="9"/>
                    <a:pt x="58" y="7"/>
                  </a:cubicBezTo>
                  <a:cubicBezTo>
                    <a:pt x="58" y="7"/>
                    <a:pt x="57" y="7"/>
                    <a:pt x="57" y="7"/>
                  </a:cubicBezTo>
                  <a:cubicBezTo>
                    <a:pt x="56" y="10"/>
                    <a:pt x="56" y="9"/>
                    <a:pt x="55" y="7"/>
                  </a:cubicBezTo>
                  <a:cubicBezTo>
                    <a:pt x="61" y="6"/>
                    <a:pt x="68" y="6"/>
                    <a:pt x="75" y="5"/>
                  </a:cubicBezTo>
                  <a:close/>
                  <a:moveTo>
                    <a:pt x="66" y="15"/>
                  </a:moveTo>
                  <a:cubicBezTo>
                    <a:pt x="58" y="33"/>
                    <a:pt x="55" y="52"/>
                    <a:pt x="47" y="70"/>
                  </a:cubicBezTo>
                  <a:cubicBezTo>
                    <a:pt x="47" y="71"/>
                    <a:pt x="45" y="78"/>
                    <a:pt x="46" y="73"/>
                  </a:cubicBezTo>
                  <a:cubicBezTo>
                    <a:pt x="47" y="71"/>
                    <a:pt x="47" y="68"/>
                    <a:pt x="48" y="66"/>
                  </a:cubicBezTo>
                  <a:cubicBezTo>
                    <a:pt x="49" y="61"/>
                    <a:pt x="51" y="56"/>
                    <a:pt x="52" y="51"/>
                  </a:cubicBezTo>
                  <a:cubicBezTo>
                    <a:pt x="55" y="41"/>
                    <a:pt x="58" y="31"/>
                    <a:pt x="61" y="22"/>
                  </a:cubicBezTo>
                  <a:cubicBezTo>
                    <a:pt x="62" y="22"/>
                    <a:pt x="62" y="21"/>
                    <a:pt x="63" y="21"/>
                  </a:cubicBezTo>
                  <a:cubicBezTo>
                    <a:pt x="63" y="20"/>
                    <a:pt x="63" y="20"/>
                    <a:pt x="63" y="19"/>
                  </a:cubicBezTo>
                  <a:cubicBezTo>
                    <a:pt x="63" y="19"/>
                    <a:pt x="63" y="19"/>
                    <a:pt x="63" y="18"/>
                  </a:cubicBezTo>
                  <a:cubicBezTo>
                    <a:pt x="63" y="18"/>
                    <a:pt x="63" y="18"/>
                    <a:pt x="63" y="18"/>
                  </a:cubicBezTo>
                  <a:cubicBezTo>
                    <a:pt x="63" y="18"/>
                    <a:pt x="63" y="17"/>
                    <a:pt x="64" y="17"/>
                  </a:cubicBezTo>
                  <a:cubicBezTo>
                    <a:pt x="63" y="17"/>
                    <a:pt x="63" y="18"/>
                    <a:pt x="63" y="19"/>
                  </a:cubicBezTo>
                  <a:cubicBezTo>
                    <a:pt x="63" y="19"/>
                    <a:pt x="64" y="19"/>
                    <a:pt x="64" y="19"/>
                  </a:cubicBezTo>
                  <a:cubicBezTo>
                    <a:pt x="65" y="17"/>
                    <a:pt x="66" y="15"/>
                    <a:pt x="67" y="14"/>
                  </a:cubicBezTo>
                  <a:cubicBezTo>
                    <a:pt x="68" y="13"/>
                    <a:pt x="68" y="12"/>
                    <a:pt x="69" y="11"/>
                  </a:cubicBezTo>
                  <a:cubicBezTo>
                    <a:pt x="69" y="10"/>
                    <a:pt x="72" y="7"/>
                    <a:pt x="72" y="7"/>
                  </a:cubicBezTo>
                  <a:cubicBezTo>
                    <a:pt x="71" y="9"/>
                    <a:pt x="71" y="10"/>
                    <a:pt x="70" y="12"/>
                  </a:cubicBezTo>
                  <a:cubicBezTo>
                    <a:pt x="70" y="12"/>
                    <a:pt x="70" y="12"/>
                    <a:pt x="70" y="12"/>
                  </a:cubicBezTo>
                  <a:cubicBezTo>
                    <a:pt x="69" y="14"/>
                    <a:pt x="68" y="16"/>
                    <a:pt x="67" y="17"/>
                  </a:cubicBezTo>
                  <a:cubicBezTo>
                    <a:pt x="67" y="18"/>
                    <a:pt x="66" y="19"/>
                    <a:pt x="67" y="19"/>
                  </a:cubicBezTo>
                  <a:cubicBezTo>
                    <a:pt x="67" y="19"/>
                    <a:pt x="66" y="20"/>
                    <a:pt x="66" y="20"/>
                  </a:cubicBezTo>
                  <a:cubicBezTo>
                    <a:pt x="66" y="21"/>
                    <a:pt x="67" y="21"/>
                    <a:pt x="67" y="20"/>
                  </a:cubicBezTo>
                  <a:cubicBezTo>
                    <a:pt x="69" y="17"/>
                    <a:pt x="70" y="12"/>
                    <a:pt x="73" y="9"/>
                  </a:cubicBezTo>
                  <a:cubicBezTo>
                    <a:pt x="73" y="7"/>
                    <a:pt x="74" y="6"/>
                    <a:pt x="75" y="6"/>
                  </a:cubicBezTo>
                  <a:cubicBezTo>
                    <a:pt x="74" y="7"/>
                    <a:pt x="73" y="9"/>
                    <a:pt x="73" y="11"/>
                  </a:cubicBezTo>
                  <a:cubicBezTo>
                    <a:pt x="72" y="13"/>
                    <a:pt x="71" y="15"/>
                    <a:pt x="70" y="17"/>
                  </a:cubicBezTo>
                  <a:cubicBezTo>
                    <a:pt x="68" y="22"/>
                    <a:pt x="67" y="28"/>
                    <a:pt x="65" y="34"/>
                  </a:cubicBezTo>
                  <a:cubicBezTo>
                    <a:pt x="63" y="40"/>
                    <a:pt x="61" y="46"/>
                    <a:pt x="58" y="52"/>
                  </a:cubicBezTo>
                  <a:cubicBezTo>
                    <a:pt x="56" y="57"/>
                    <a:pt x="54" y="63"/>
                    <a:pt x="52" y="68"/>
                  </a:cubicBezTo>
                  <a:cubicBezTo>
                    <a:pt x="49" y="73"/>
                    <a:pt x="52" y="65"/>
                    <a:pt x="53" y="64"/>
                  </a:cubicBezTo>
                  <a:cubicBezTo>
                    <a:pt x="54" y="61"/>
                    <a:pt x="54" y="58"/>
                    <a:pt x="55" y="54"/>
                  </a:cubicBezTo>
                  <a:cubicBezTo>
                    <a:pt x="59" y="41"/>
                    <a:pt x="64" y="29"/>
                    <a:pt x="67" y="16"/>
                  </a:cubicBezTo>
                  <a:cubicBezTo>
                    <a:pt x="67" y="15"/>
                    <a:pt x="67" y="15"/>
                    <a:pt x="66" y="15"/>
                  </a:cubicBezTo>
                  <a:close/>
                  <a:moveTo>
                    <a:pt x="56" y="10"/>
                  </a:moveTo>
                  <a:cubicBezTo>
                    <a:pt x="56" y="10"/>
                    <a:pt x="56" y="10"/>
                    <a:pt x="56" y="10"/>
                  </a:cubicBezTo>
                  <a:cubicBezTo>
                    <a:pt x="57" y="9"/>
                    <a:pt x="57" y="9"/>
                    <a:pt x="58" y="8"/>
                  </a:cubicBezTo>
                  <a:cubicBezTo>
                    <a:pt x="57" y="9"/>
                    <a:pt x="58" y="11"/>
                    <a:pt x="58" y="12"/>
                  </a:cubicBezTo>
                  <a:cubicBezTo>
                    <a:pt x="57" y="11"/>
                    <a:pt x="57" y="11"/>
                    <a:pt x="56" y="10"/>
                  </a:cubicBezTo>
                  <a:close/>
                  <a:moveTo>
                    <a:pt x="61" y="16"/>
                  </a:moveTo>
                  <a:cubicBezTo>
                    <a:pt x="61" y="16"/>
                    <a:pt x="62" y="15"/>
                    <a:pt x="62" y="15"/>
                  </a:cubicBezTo>
                  <a:cubicBezTo>
                    <a:pt x="62" y="16"/>
                    <a:pt x="62" y="17"/>
                    <a:pt x="62" y="17"/>
                  </a:cubicBezTo>
                  <a:cubicBezTo>
                    <a:pt x="62" y="17"/>
                    <a:pt x="61" y="17"/>
                    <a:pt x="61" y="16"/>
                  </a:cubicBezTo>
                  <a:close/>
                  <a:moveTo>
                    <a:pt x="59" y="14"/>
                  </a:moveTo>
                  <a:cubicBezTo>
                    <a:pt x="60" y="13"/>
                    <a:pt x="60" y="12"/>
                    <a:pt x="61" y="10"/>
                  </a:cubicBezTo>
                  <a:cubicBezTo>
                    <a:pt x="60" y="12"/>
                    <a:pt x="60" y="14"/>
                    <a:pt x="60" y="15"/>
                  </a:cubicBezTo>
                  <a:cubicBezTo>
                    <a:pt x="60" y="15"/>
                    <a:pt x="59" y="14"/>
                    <a:pt x="59" y="14"/>
                  </a:cubicBezTo>
                  <a:close/>
                  <a:moveTo>
                    <a:pt x="54" y="7"/>
                  </a:moveTo>
                  <a:cubicBezTo>
                    <a:pt x="54" y="7"/>
                    <a:pt x="54" y="8"/>
                    <a:pt x="54" y="8"/>
                  </a:cubicBezTo>
                  <a:cubicBezTo>
                    <a:pt x="54" y="8"/>
                    <a:pt x="54" y="7"/>
                    <a:pt x="53" y="7"/>
                  </a:cubicBezTo>
                  <a:cubicBezTo>
                    <a:pt x="54" y="7"/>
                    <a:pt x="54" y="7"/>
                    <a:pt x="54" y="7"/>
                  </a:cubicBezTo>
                  <a:cubicBezTo>
                    <a:pt x="54" y="7"/>
                    <a:pt x="54" y="7"/>
                    <a:pt x="54" y="7"/>
                  </a:cubicBezTo>
                  <a:close/>
                  <a:moveTo>
                    <a:pt x="25" y="85"/>
                  </a:moveTo>
                  <a:cubicBezTo>
                    <a:pt x="27" y="83"/>
                    <a:pt x="28" y="81"/>
                    <a:pt x="29" y="78"/>
                  </a:cubicBezTo>
                  <a:cubicBezTo>
                    <a:pt x="28" y="81"/>
                    <a:pt x="27" y="84"/>
                    <a:pt x="27" y="87"/>
                  </a:cubicBezTo>
                  <a:cubicBezTo>
                    <a:pt x="26" y="87"/>
                    <a:pt x="26" y="86"/>
                    <a:pt x="25" y="85"/>
                  </a:cubicBezTo>
                  <a:close/>
                  <a:moveTo>
                    <a:pt x="22" y="82"/>
                  </a:moveTo>
                  <a:cubicBezTo>
                    <a:pt x="28" y="72"/>
                    <a:pt x="29" y="61"/>
                    <a:pt x="34" y="51"/>
                  </a:cubicBezTo>
                  <a:cubicBezTo>
                    <a:pt x="34" y="52"/>
                    <a:pt x="33" y="53"/>
                    <a:pt x="33" y="53"/>
                  </a:cubicBezTo>
                  <a:cubicBezTo>
                    <a:pt x="32" y="57"/>
                    <a:pt x="31" y="61"/>
                    <a:pt x="30" y="64"/>
                  </a:cubicBezTo>
                  <a:cubicBezTo>
                    <a:pt x="28" y="71"/>
                    <a:pt x="26" y="77"/>
                    <a:pt x="24" y="84"/>
                  </a:cubicBezTo>
                  <a:cubicBezTo>
                    <a:pt x="24" y="84"/>
                    <a:pt x="23" y="83"/>
                    <a:pt x="22" y="82"/>
                  </a:cubicBezTo>
                  <a:close/>
                  <a:moveTo>
                    <a:pt x="15" y="77"/>
                  </a:moveTo>
                  <a:cubicBezTo>
                    <a:pt x="18" y="73"/>
                    <a:pt x="18" y="69"/>
                    <a:pt x="19" y="65"/>
                  </a:cubicBezTo>
                  <a:cubicBezTo>
                    <a:pt x="20" y="64"/>
                    <a:pt x="20" y="63"/>
                    <a:pt x="20" y="62"/>
                  </a:cubicBezTo>
                  <a:cubicBezTo>
                    <a:pt x="20" y="64"/>
                    <a:pt x="19" y="66"/>
                    <a:pt x="19" y="69"/>
                  </a:cubicBezTo>
                  <a:cubicBezTo>
                    <a:pt x="19" y="72"/>
                    <a:pt x="18" y="75"/>
                    <a:pt x="17" y="78"/>
                  </a:cubicBezTo>
                  <a:cubicBezTo>
                    <a:pt x="17" y="77"/>
                    <a:pt x="16" y="77"/>
                    <a:pt x="15" y="77"/>
                  </a:cubicBezTo>
                  <a:close/>
                  <a:moveTo>
                    <a:pt x="28" y="89"/>
                  </a:moveTo>
                  <a:cubicBezTo>
                    <a:pt x="29" y="86"/>
                    <a:pt x="30" y="83"/>
                    <a:pt x="31" y="80"/>
                  </a:cubicBezTo>
                  <a:cubicBezTo>
                    <a:pt x="32" y="76"/>
                    <a:pt x="34" y="71"/>
                    <a:pt x="35" y="67"/>
                  </a:cubicBezTo>
                  <a:cubicBezTo>
                    <a:pt x="38" y="61"/>
                    <a:pt x="40" y="55"/>
                    <a:pt x="41" y="49"/>
                  </a:cubicBezTo>
                  <a:cubicBezTo>
                    <a:pt x="40" y="54"/>
                    <a:pt x="39" y="58"/>
                    <a:pt x="37" y="63"/>
                  </a:cubicBezTo>
                  <a:cubicBezTo>
                    <a:pt x="34" y="72"/>
                    <a:pt x="33" y="82"/>
                    <a:pt x="30" y="91"/>
                  </a:cubicBezTo>
                  <a:cubicBezTo>
                    <a:pt x="29" y="90"/>
                    <a:pt x="29" y="90"/>
                    <a:pt x="28" y="89"/>
                  </a:cubicBezTo>
                  <a:close/>
                  <a:moveTo>
                    <a:pt x="36" y="55"/>
                  </a:moveTo>
                  <a:cubicBezTo>
                    <a:pt x="36" y="55"/>
                    <a:pt x="36" y="55"/>
                    <a:pt x="36" y="55"/>
                  </a:cubicBezTo>
                  <a:cubicBezTo>
                    <a:pt x="36" y="53"/>
                    <a:pt x="37" y="51"/>
                    <a:pt x="38" y="49"/>
                  </a:cubicBezTo>
                  <a:cubicBezTo>
                    <a:pt x="38" y="48"/>
                    <a:pt x="40" y="40"/>
                    <a:pt x="39" y="45"/>
                  </a:cubicBezTo>
                  <a:cubicBezTo>
                    <a:pt x="38" y="48"/>
                    <a:pt x="37" y="52"/>
                    <a:pt x="36" y="55"/>
                  </a:cubicBezTo>
                  <a:close/>
                  <a:moveTo>
                    <a:pt x="29" y="56"/>
                  </a:moveTo>
                  <a:cubicBezTo>
                    <a:pt x="29" y="59"/>
                    <a:pt x="28" y="62"/>
                    <a:pt x="27" y="64"/>
                  </a:cubicBezTo>
                  <a:cubicBezTo>
                    <a:pt x="25" y="70"/>
                    <a:pt x="23" y="76"/>
                    <a:pt x="21" y="81"/>
                  </a:cubicBezTo>
                  <a:cubicBezTo>
                    <a:pt x="21" y="81"/>
                    <a:pt x="20" y="80"/>
                    <a:pt x="20" y="80"/>
                  </a:cubicBezTo>
                  <a:cubicBezTo>
                    <a:pt x="26" y="74"/>
                    <a:pt x="25" y="64"/>
                    <a:pt x="28" y="57"/>
                  </a:cubicBezTo>
                  <a:cubicBezTo>
                    <a:pt x="28" y="56"/>
                    <a:pt x="29" y="54"/>
                    <a:pt x="29" y="53"/>
                  </a:cubicBezTo>
                  <a:cubicBezTo>
                    <a:pt x="29" y="53"/>
                    <a:pt x="30" y="53"/>
                    <a:pt x="30" y="52"/>
                  </a:cubicBezTo>
                  <a:cubicBezTo>
                    <a:pt x="30" y="53"/>
                    <a:pt x="30" y="54"/>
                    <a:pt x="29" y="56"/>
                  </a:cubicBezTo>
                  <a:close/>
                  <a:moveTo>
                    <a:pt x="19" y="79"/>
                  </a:moveTo>
                  <a:cubicBezTo>
                    <a:pt x="19" y="79"/>
                    <a:pt x="18" y="79"/>
                    <a:pt x="18" y="79"/>
                  </a:cubicBezTo>
                  <a:cubicBezTo>
                    <a:pt x="20" y="75"/>
                    <a:pt x="21" y="71"/>
                    <a:pt x="22" y="68"/>
                  </a:cubicBezTo>
                  <a:cubicBezTo>
                    <a:pt x="23" y="65"/>
                    <a:pt x="24" y="63"/>
                    <a:pt x="24" y="61"/>
                  </a:cubicBezTo>
                  <a:cubicBezTo>
                    <a:pt x="25" y="59"/>
                    <a:pt x="25" y="58"/>
                    <a:pt x="26" y="56"/>
                  </a:cubicBezTo>
                  <a:cubicBezTo>
                    <a:pt x="26" y="56"/>
                    <a:pt x="26" y="56"/>
                    <a:pt x="26" y="56"/>
                  </a:cubicBezTo>
                  <a:cubicBezTo>
                    <a:pt x="26" y="64"/>
                    <a:pt x="21" y="72"/>
                    <a:pt x="19" y="79"/>
                  </a:cubicBezTo>
                  <a:close/>
                  <a:moveTo>
                    <a:pt x="19" y="74"/>
                  </a:moveTo>
                  <a:cubicBezTo>
                    <a:pt x="16" y="82"/>
                    <a:pt x="19" y="73"/>
                    <a:pt x="20" y="71"/>
                  </a:cubicBezTo>
                  <a:cubicBezTo>
                    <a:pt x="20" y="67"/>
                    <a:pt x="21" y="64"/>
                    <a:pt x="21" y="60"/>
                  </a:cubicBezTo>
                  <a:cubicBezTo>
                    <a:pt x="21" y="60"/>
                    <a:pt x="21" y="60"/>
                    <a:pt x="21" y="60"/>
                  </a:cubicBezTo>
                  <a:cubicBezTo>
                    <a:pt x="22" y="59"/>
                    <a:pt x="23" y="58"/>
                    <a:pt x="24" y="57"/>
                  </a:cubicBezTo>
                  <a:cubicBezTo>
                    <a:pt x="22" y="63"/>
                    <a:pt x="21" y="69"/>
                    <a:pt x="19" y="74"/>
                  </a:cubicBezTo>
                  <a:close/>
                  <a:moveTo>
                    <a:pt x="15" y="68"/>
                  </a:moveTo>
                  <a:cubicBezTo>
                    <a:pt x="14" y="69"/>
                    <a:pt x="14" y="74"/>
                    <a:pt x="14" y="76"/>
                  </a:cubicBezTo>
                  <a:cubicBezTo>
                    <a:pt x="13" y="75"/>
                    <a:pt x="12" y="75"/>
                    <a:pt x="11" y="74"/>
                  </a:cubicBezTo>
                  <a:cubicBezTo>
                    <a:pt x="12" y="72"/>
                    <a:pt x="13" y="70"/>
                    <a:pt x="15" y="68"/>
                  </a:cubicBezTo>
                  <a:close/>
                  <a:moveTo>
                    <a:pt x="35" y="80"/>
                  </a:moveTo>
                  <a:cubicBezTo>
                    <a:pt x="37" y="75"/>
                    <a:pt x="39" y="69"/>
                    <a:pt x="41" y="64"/>
                  </a:cubicBezTo>
                  <a:cubicBezTo>
                    <a:pt x="42" y="60"/>
                    <a:pt x="44" y="57"/>
                    <a:pt x="45" y="53"/>
                  </a:cubicBezTo>
                  <a:cubicBezTo>
                    <a:pt x="45" y="54"/>
                    <a:pt x="45" y="54"/>
                    <a:pt x="45" y="55"/>
                  </a:cubicBezTo>
                  <a:cubicBezTo>
                    <a:pt x="42" y="65"/>
                    <a:pt x="39" y="75"/>
                    <a:pt x="36" y="85"/>
                  </a:cubicBezTo>
                  <a:cubicBezTo>
                    <a:pt x="36" y="86"/>
                    <a:pt x="36" y="86"/>
                    <a:pt x="36" y="86"/>
                  </a:cubicBezTo>
                  <a:cubicBezTo>
                    <a:pt x="34" y="88"/>
                    <a:pt x="32" y="90"/>
                    <a:pt x="30" y="92"/>
                  </a:cubicBezTo>
                  <a:cubicBezTo>
                    <a:pt x="33" y="88"/>
                    <a:pt x="34" y="84"/>
                    <a:pt x="35" y="80"/>
                  </a:cubicBezTo>
                  <a:close/>
                  <a:moveTo>
                    <a:pt x="47" y="59"/>
                  </a:moveTo>
                  <a:cubicBezTo>
                    <a:pt x="49" y="54"/>
                    <a:pt x="51" y="50"/>
                    <a:pt x="53" y="45"/>
                  </a:cubicBezTo>
                  <a:cubicBezTo>
                    <a:pt x="54" y="41"/>
                    <a:pt x="56" y="35"/>
                    <a:pt x="57" y="30"/>
                  </a:cubicBezTo>
                  <a:cubicBezTo>
                    <a:pt x="58" y="28"/>
                    <a:pt x="59" y="26"/>
                    <a:pt x="60" y="24"/>
                  </a:cubicBezTo>
                  <a:cubicBezTo>
                    <a:pt x="59" y="25"/>
                    <a:pt x="59" y="27"/>
                    <a:pt x="58" y="28"/>
                  </a:cubicBezTo>
                  <a:cubicBezTo>
                    <a:pt x="56" y="34"/>
                    <a:pt x="55" y="39"/>
                    <a:pt x="53" y="45"/>
                  </a:cubicBezTo>
                  <a:cubicBezTo>
                    <a:pt x="50" y="56"/>
                    <a:pt x="47" y="66"/>
                    <a:pt x="44" y="77"/>
                  </a:cubicBezTo>
                  <a:cubicBezTo>
                    <a:pt x="44" y="77"/>
                    <a:pt x="45" y="77"/>
                    <a:pt x="45" y="77"/>
                  </a:cubicBezTo>
                  <a:cubicBezTo>
                    <a:pt x="42" y="80"/>
                    <a:pt x="40" y="82"/>
                    <a:pt x="37" y="85"/>
                  </a:cubicBezTo>
                  <a:cubicBezTo>
                    <a:pt x="42" y="77"/>
                    <a:pt x="44" y="68"/>
                    <a:pt x="47" y="59"/>
                  </a:cubicBezTo>
                  <a:close/>
                  <a:moveTo>
                    <a:pt x="64" y="23"/>
                  </a:moveTo>
                  <a:cubicBezTo>
                    <a:pt x="65" y="21"/>
                    <a:pt x="65" y="19"/>
                    <a:pt x="66" y="18"/>
                  </a:cubicBezTo>
                  <a:cubicBezTo>
                    <a:pt x="65" y="20"/>
                    <a:pt x="64" y="23"/>
                    <a:pt x="64" y="25"/>
                  </a:cubicBezTo>
                  <a:cubicBezTo>
                    <a:pt x="62" y="31"/>
                    <a:pt x="60" y="36"/>
                    <a:pt x="59" y="41"/>
                  </a:cubicBezTo>
                  <a:cubicBezTo>
                    <a:pt x="55" y="51"/>
                    <a:pt x="53" y="61"/>
                    <a:pt x="50" y="71"/>
                  </a:cubicBezTo>
                  <a:cubicBezTo>
                    <a:pt x="50" y="72"/>
                    <a:pt x="50" y="72"/>
                    <a:pt x="50" y="72"/>
                  </a:cubicBezTo>
                  <a:cubicBezTo>
                    <a:pt x="49" y="73"/>
                    <a:pt x="47" y="75"/>
                    <a:pt x="45" y="77"/>
                  </a:cubicBezTo>
                  <a:cubicBezTo>
                    <a:pt x="53" y="59"/>
                    <a:pt x="57" y="41"/>
                    <a:pt x="64" y="23"/>
                  </a:cubicBezTo>
                  <a:close/>
                  <a:moveTo>
                    <a:pt x="57" y="57"/>
                  </a:moveTo>
                  <a:cubicBezTo>
                    <a:pt x="59" y="51"/>
                    <a:pt x="62" y="46"/>
                    <a:pt x="64" y="40"/>
                  </a:cubicBezTo>
                  <a:cubicBezTo>
                    <a:pt x="66" y="34"/>
                    <a:pt x="68" y="28"/>
                    <a:pt x="69" y="22"/>
                  </a:cubicBezTo>
                  <a:cubicBezTo>
                    <a:pt x="71" y="16"/>
                    <a:pt x="74" y="11"/>
                    <a:pt x="76" y="5"/>
                  </a:cubicBezTo>
                  <a:cubicBezTo>
                    <a:pt x="78" y="5"/>
                    <a:pt x="80" y="4"/>
                    <a:pt x="81" y="4"/>
                  </a:cubicBezTo>
                  <a:cubicBezTo>
                    <a:pt x="78" y="11"/>
                    <a:pt x="76" y="19"/>
                    <a:pt x="74" y="27"/>
                  </a:cubicBezTo>
                  <a:cubicBezTo>
                    <a:pt x="70" y="36"/>
                    <a:pt x="66" y="46"/>
                    <a:pt x="62" y="56"/>
                  </a:cubicBezTo>
                  <a:cubicBezTo>
                    <a:pt x="62" y="57"/>
                    <a:pt x="61" y="58"/>
                    <a:pt x="61" y="60"/>
                  </a:cubicBezTo>
                  <a:cubicBezTo>
                    <a:pt x="61" y="58"/>
                    <a:pt x="61" y="57"/>
                    <a:pt x="62" y="55"/>
                  </a:cubicBezTo>
                  <a:cubicBezTo>
                    <a:pt x="62" y="53"/>
                    <a:pt x="63" y="51"/>
                    <a:pt x="63" y="48"/>
                  </a:cubicBezTo>
                  <a:cubicBezTo>
                    <a:pt x="65" y="45"/>
                    <a:pt x="66" y="41"/>
                    <a:pt x="68" y="37"/>
                  </a:cubicBezTo>
                  <a:cubicBezTo>
                    <a:pt x="68" y="37"/>
                    <a:pt x="68" y="37"/>
                    <a:pt x="68" y="37"/>
                  </a:cubicBezTo>
                  <a:cubicBezTo>
                    <a:pt x="70" y="31"/>
                    <a:pt x="72" y="25"/>
                    <a:pt x="74" y="19"/>
                  </a:cubicBezTo>
                  <a:cubicBezTo>
                    <a:pt x="76" y="14"/>
                    <a:pt x="78" y="10"/>
                    <a:pt x="79" y="5"/>
                  </a:cubicBezTo>
                  <a:cubicBezTo>
                    <a:pt x="80" y="5"/>
                    <a:pt x="79" y="5"/>
                    <a:pt x="79" y="5"/>
                  </a:cubicBezTo>
                  <a:cubicBezTo>
                    <a:pt x="78" y="6"/>
                    <a:pt x="78" y="6"/>
                    <a:pt x="78" y="7"/>
                  </a:cubicBezTo>
                  <a:cubicBezTo>
                    <a:pt x="78" y="7"/>
                    <a:pt x="78" y="7"/>
                    <a:pt x="77" y="8"/>
                  </a:cubicBezTo>
                  <a:cubicBezTo>
                    <a:pt x="76" y="10"/>
                    <a:pt x="75" y="13"/>
                    <a:pt x="75" y="15"/>
                  </a:cubicBezTo>
                  <a:cubicBezTo>
                    <a:pt x="74" y="17"/>
                    <a:pt x="73" y="19"/>
                    <a:pt x="73" y="20"/>
                  </a:cubicBezTo>
                  <a:cubicBezTo>
                    <a:pt x="71" y="25"/>
                    <a:pt x="69" y="30"/>
                    <a:pt x="67" y="35"/>
                  </a:cubicBezTo>
                  <a:cubicBezTo>
                    <a:pt x="67" y="36"/>
                    <a:pt x="67" y="36"/>
                    <a:pt x="67" y="37"/>
                  </a:cubicBezTo>
                  <a:cubicBezTo>
                    <a:pt x="63" y="46"/>
                    <a:pt x="59" y="56"/>
                    <a:pt x="56" y="66"/>
                  </a:cubicBezTo>
                  <a:cubicBezTo>
                    <a:pt x="56" y="66"/>
                    <a:pt x="56" y="66"/>
                    <a:pt x="56" y="66"/>
                  </a:cubicBezTo>
                  <a:cubicBezTo>
                    <a:pt x="54" y="68"/>
                    <a:pt x="52" y="70"/>
                    <a:pt x="51" y="71"/>
                  </a:cubicBezTo>
                  <a:cubicBezTo>
                    <a:pt x="54" y="67"/>
                    <a:pt x="55" y="62"/>
                    <a:pt x="57" y="57"/>
                  </a:cubicBezTo>
                  <a:close/>
                  <a:moveTo>
                    <a:pt x="88" y="4"/>
                  </a:moveTo>
                  <a:cubicBezTo>
                    <a:pt x="84" y="13"/>
                    <a:pt x="80" y="22"/>
                    <a:pt x="78" y="32"/>
                  </a:cubicBezTo>
                  <a:cubicBezTo>
                    <a:pt x="77" y="36"/>
                    <a:pt x="75" y="41"/>
                    <a:pt x="73" y="45"/>
                  </a:cubicBezTo>
                  <a:cubicBezTo>
                    <a:pt x="73" y="45"/>
                    <a:pt x="73" y="45"/>
                    <a:pt x="73" y="45"/>
                  </a:cubicBezTo>
                  <a:cubicBezTo>
                    <a:pt x="73" y="45"/>
                    <a:pt x="73" y="45"/>
                    <a:pt x="73" y="45"/>
                  </a:cubicBezTo>
                  <a:cubicBezTo>
                    <a:pt x="74" y="42"/>
                    <a:pt x="75" y="40"/>
                    <a:pt x="76" y="37"/>
                  </a:cubicBezTo>
                  <a:cubicBezTo>
                    <a:pt x="78" y="28"/>
                    <a:pt x="82" y="19"/>
                    <a:pt x="84" y="9"/>
                  </a:cubicBezTo>
                  <a:cubicBezTo>
                    <a:pt x="84" y="8"/>
                    <a:pt x="84" y="8"/>
                    <a:pt x="84" y="8"/>
                  </a:cubicBezTo>
                  <a:cubicBezTo>
                    <a:pt x="84" y="7"/>
                    <a:pt x="84" y="7"/>
                    <a:pt x="84" y="6"/>
                  </a:cubicBezTo>
                  <a:cubicBezTo>
                    <a:pt x="85" y="5"/>
                    <a:pt x="84" y="5"/>
                    <a:pt x="84" y="6"/>
                  </a:cubicBezTo>
                  <a:cubicBezTo>
                    <a:pt x="82" y="11"/>
                    <a:pt x="80" y="16"/>
                    <a:pt x="78" y="21"/>
                  </a:cubicBezTo>
                  <a:cubicBezTo>
                    <a:pt x="80" y="16"/>
                    <a:pt x="82" y="10"/>
                    <a:pt x="83" y="4"/>
                  </a:cubicBezTo>
                  <a:cubicBezTo>
                    <a:pt x="84" y="4"/>
                    <a:pt x="86" y="4"/>
                    <a:pt x="88" y="4"/>
                  </a:cubicBezTo>
                  <a:close/>
                  <a:moveTo>
                    <a:pt x="91" y="4"/>
                  </a:moveTo>
                  <a:cubicBezTo>
                    <a:pt x="88" y="10"/>
                    <a:pt x="86" y="16"/>
                    <a:pt x="84" y="22"/>
                  </a:cubicBezTo>
                  <a:cubicBezTo>
                    <a:pt x="82" y="26"/>
                    <a:pt x="80" y="30"/>
                    <a:pt x="80" y="34"/>
                  </a:cubicBezTo>
                  <a:cubicBezTo>
                    <a:pt x="79" y="36"/>
                    <a:pt x="79" y="39"/>
                    <a:pt x="78" y="41"/>
                  </a:cubicBezTo>
                  <a:cubicBezTo>
                    <a:pt x="76" y="49"/>
                    <a:pt x="77" y="39"/>
                    <a:pt x="78" y="37"/>
                  </a:cubicBezTo>
                  <a:cubicBezTo>
                    <a:pt x="78" y="35"/>
                    <a:pt x="78" y="34"/>
                    <a:pt x="78" y="33"/>
                  </a:cubicBezTo>
                  <a:cubicBezTo>
                    <a:pt x="79" y="31"/>
                    <a:pt x="80" y="29"/>
                    <a:pt x="80" y="27"/>
                  </a:cubicBezTo>
                  <a:cubicBezTo>
                    <a:pt x="83" y="19"/>
                    <a:pt x="87" y="12"/>
                    <a:pt x="89" y="4"/>
                  </a:cubicBezTo>
                  <a:cubicBezTo>
                    <a:pt x="89" y="4"/>
                    <a:pt x="90" y="4"/>
                    <a:pt x="91" y="4"/>
                  </a:cubicBezTo>
                  <a:close/>
                  <a:moveTo>
                    <a:pt x="82" y="21"/>
                  </a:moveTo>
                  <a:cubicBezTo>
                    <a:pt x="83" y="16"/>
                    <a:pt x="85" y="12"/>
                    <a:pt x="87" y="7"/>
                  </a:cubicBezTo>
                  <a:cubicBezTo>
                    <a:pt x="87" y="7"/>
                    <a:pt x="87" y="7"/>
                    <a:pt x="87" y="7"/>
                  </a:cubicBezTo>
                  <a:cubicBezTo>
                    <a:pt x="87" y="7"/>
                    <a:pt x="87" y="7"/>
                    <a:pt x="87" y="8"/>
                  </a:cubicBezTo>
                  <a:cubicBezTo>
                    <a:pt x="86" y="10"/>
                    <a:pt x="85" y="13"/>
                    <a:pt x="84" y="15"/>
                  </a:cubicBezTo>
                  <a:cubicBezTo>
                    <a:pt x="83" y="17"/>
                    <a:pt x="83" y="19"/>
                    <a:pt x="82" y="21"/>
                  </a:cubicBezTo>
                  <a:close/>
                  <a:moveTo>
                    <a:pt x="62" y="50"/>
                  </a:moveTo>
                  <a:cubicBezTo>
                    <a:pt x="61" y="53"/>
                    <a:pt x="60" y="57"/>
                    <a:pt x="60" y="61"/>
                  </a:cubicBezTo>
                  <a:cubicBezTo>
                    <a:pt x="60" y="61"/>
                    <a:pt x="60" y="61"/>
                    <a:pt x="60" y="62"/>
                  </a:cubicBezTo>
                  <a:cubicBezTo>
                    <a:pt x="59" y="63"/>
                    <a:pt x="58" y="64"/>
                    <a:pt x="57" y="65"/>
                  </a:cubicBezTo>
                  <a:cubicBezTo>
                    <a:pt x="58" y="60"/>
                    <a:pt x="60" y="55"/>
                    <a:pt x="62" y="50"/>
                  </a:cubicBezTo>
                  <a:close/>
                  <a:moveTo>
                    <a:pt x="76" y="26"/>
                  </a:moveTo>
                  <a:cubicBezTo>
                    <a:pt x="76" y="28"/>
                    <a:pt x="75" y="29"/>
                    <a:pt x="75" y="31"/>
                  </a:cubicBezTo>
                  <a:cubicBezTo>
                    <a:pt x="73" y="35"/>
                    <a:pt x="72" y="39"/>
                    <a:pt x="71" y="43"/>
                  </a:cubicBezTo>
                  <a:cubicBezTo>
                    <a:pt x="71" y="44"/>
                    <a:pt x="71" y="44"/>
                    <a:pt x="71" y="44"/>
                  </a:cubicBezTo>
                  <a:cubicBezTo>
                    <a:pt x="71" y="43"/>
                    <a:pt x="71" y="41"/>
                    <a:pt x="72" y="40"/>
                  </a:cubicBezTo>
                  <a:cubicBezTo>
                    <a:pt x="73" y="35"/>
                    <a:pt x="74" y="31"/>
                    <a:pt x="76" y="27"/>
                  </a:cubicBezTo>
                  <a:cubicBezTo>
                    <a:pt x="76" y="27"/>
                    <a:pt x="76" y="27"/>
                    <a:pt x="76" y="26"/>
                  </a:cubicBezTo>
                  <a:close/>
                  <a:moveTo>
                    <a:pt x="76" y="40"/>
                  </a:moveTo>
                  <a:cubicBezTo>
                    <a:pt x="76" y="42"/>
                    <a:pt x="75" y="44"/>
                    <a:pt x="75" y="46"/>
                  </a:cubicBezTo>
                  <a:cubicBezTo>
                    <a:pt x="75" y="46"/>
                    <a:pt x="75" y="46"/>
                    <a:pt x="75" y="46"/>
                  </a:cubicBezTo>
                  <a:cubicBezTo>
                    <a:pt x="74" y="47"/>
                    <a:pt x="74" y="48"/>
                    <a:pt x="73" y="49"/>
                  </a:cubicBezTo>
                  <a:cubicBezTo>
                    <a:pt x="74" y="46"/>
                    <a:pt x="75" y="43"/>
                    <a:pt x="76" y="40"/>
                  </a:cubicBezTo>
                  <a:close/>
                  <a:moveTo>
                    <a:pt x="91" y="44"/>
                  </a:moveTo>
                  <a:cubicBezTo>
                    <a:pt x="92" y="38"/>
                    <a:pt x="94" y="32"/>
                    <a:pt x="96" y="26"/>
                  </a:cubicBezTo>
                  <a:cubicBezTo>
                    <a:pt x="96" y="28"/>
                    <a:pt x="95" y="29"/>
                    <a:pt x="95" y="31"/>
                  </a:cubicBezTo>
                  <a:cubicBezTo>
                    <a:pt x="94" y="36"/>
                    <a:pt x="93" y="41"/>
                    <a:pt x="93" y="46"/>
                  </a:cubicBezTo>
                  <a:cubicBezTo>
                    <a:pt x="92" y="45"/>
                    <a:pt x="91" y="45"/>
                    <a:pt x="91" y="44"/>
                  </a:cubicBezTo>
                  <a:close/>
                  <a:moveTo>
                    <a:pt x="87" y="40"/>
                  </a:moveTo>
                  <a:cubicBezTo>
                    <a:pt x="90" y="36"/>
                    <a:pt x="91" y="31"/>
                    <a:pt x="92" y="26"/>
                  </a:cubicBezTo>
                  <a:cubicBezTo>
                    <a:pt x="93" y="22"/>
                    <a:pt x="93" y="19"/>
                    <a:pt x="95" y="16"/>
                  </a:cubicBezTo>
                  <a:cubicBezTo>
                    <a:pt x="95" y="15"/>
                    <a:pt x="95" y="15"/>
                    <a:pt x="95" y="15"/>
                  </a:cubicBezTo>
                  <a:cubicBezTo>
                    <a:pt x="94" y="18"/>
                    <a:pt x="93" y="22"/>
                    <a:pt x="93" y="26"/>
                  </a:cubicBezTo>
                  <a:cubicBezTo>
                    <a:pt x="93" y="32"/>
                    <a:pt x="90" y="37"/>
                    <a:pt x="89" y="43"/>
                  </a:cubicBezTo>
                  <a:cubicBezTo>
                    <a:pt x="89" y="42"/>
                    <a:pt x="88" y="41"/>
                    <a:pt x="87" y="40"/>
                  </a:cubicBezTo>
                  <a:close/>
                  <a:moveTo>
                    <a:pt x="85" y="38"/>
                  </a:moveTo>
                  <a:cubicBezTo>
                    <a:pt x="87" y="36"/>
                    <a:pt x="87" y="33"/>
                    <a:pt x="88" y="30"/>
                  </a:cubicBezTo>
                  <a:cubicBezTo>
                    <a:pt x="87" y="33"/>
                    <a:pt x="87" y="36"/>
                    <a:pt x="87" y="39"/>
                  </a:cubicBezTo>
                  <a:cubicBezTo>
                    <a:pt x="86" y="39"/>
                    <a:pt x="86" y="39"/>
                    <a:pt x="86" y="38"/>
                  </a:cubicBezTo>
                  <a:cubicBezTo>
                    <a:pt x="86" y="38"/>
                    <a:pt x="86" y="38"/>
                    <a:pt x="85" y="38"/>
                  </a:cubicBezTo>
                  <a:close/>
                  <a:moveTo>
                    <a:pt x="84" y="38"/>
                  </a:moveTo>
                  <a:cubicBezTo>
                    <a:pt x="84" y="38"/>
                    <a:pt x="84" y="38"/>
                    <a:pt x="83" y="38"/>
                  </a:cubicBezTo>
                  <a:cubicBezTo>
                    <a:pt x="83" y="39"/>
                    <a:pt x="82" y="39"/>
                    <a:pt x="82" y="40"/>
                  </a:cubicBezTo>
                  <a:cubicBezTo>
                    <a:pt x="84" y="36"/>
                    <a:pt x="84" y="32"/>
                    <a:pt x="85" y="28"/>
                  </a:cubicBezTo>
                  <a:cubicBezTo>
                    <a:pt x="87" y="22"/>
                    <a:pt x="89" y="17"/>
                    <a:pt x="92" y="11"/>
                  </a:cubicBezTo>
                  <a:cubicBezTo>
                    <a:pt x="91" y="12"/>
                    <a:pt x="91" y="13"/>
                    <a:pt x="91" y="14"/>
                  </a:cubicBezTo>
                  <a:cubicBezTo>
                    <a:pt x="89" y="16"/>
                    <a:pt x="88" y="19"/>
                    <a:pt x="88" y="22"/>
                  </a:cubicBezTo>
                  <a:cubicBezTo>
                    <a:pt x="86" y="27"/>
                    <a:pt x="85" y="33"/>
                    <a:pt x="84" y="38"/>
                  </a:cubicBezTo>
                  <a:close/>
                  <a:moveTo>
                    <a:pt x="94" y="48"/>
                  </a:moveTo>
                  <a:cubicBezTo>
                    <a:pt x="94" y="48"/>
                    <a:pt x="94" y="47"/>
                    <a:pt x="94" y="47"/>
                  </a:cubicBezTo>
                  <a:cubicBezTo>
                    <a:pt x="93" y="42"/>
                    <a:pt x="94" y="38"/>
                    <a:pt x="95" y="33"/>
                  </a:cubicBezTo>
                  <a:cubicBezTo>
                    <a:pt x="96" y="29"/>
                    <a:pt x="97" y="25"/>
                    <a:pt x="97" y="20"/>
                  </a:cubicBezTo>
                  <a:cubicBezTo>
                    <a:pt x="97" y="19"/>
                    <a:pt x="97" y="18"/>
                    <a:pt x="98" y="18"/>
                  </a:cubicBezTo>
                  <a:cubicBezTo>
                    <a:pt x="96" y="28"/>
                    <a:pt x="95" y="38"/>
                    <a:pt x="94" y="48"/>
                  </a:cubicBezTo>
                  <a:close/>
                  <a:moveTo>
                    <a:pt x="99" y="4"/>
                  </a:moveTo>
                  <a:cubicBezTo>
                    <a:pt x="99" y="5"/>
                    <a:pt x="99" y="6"/>
                    <a:pt x="99" y="7"/>
                  </a:cubicBezTo>
                  <a:cubicBezTo>
                    <a:pt x="98" y="7"/>
                    <a:pt x="98" y="7"/>
                    <a:pt x="98" y="8"/>
                  </a:cubicBezTo>
                  <a:cubicBezTo>
                    <a:pt x="97" y="11"/>
                    <a:pt x="97" y="15"/>
                    <a:pt x="97" y="19"/>
                  </a:cubicBezTo>
                  <a:cubicBezTo>
                    <a:pt x="96" y="23"/>
                    <a:pt x="95" y="26"/>
                    <a:pt x="94" y="30"/>
                  </a:cubicBezTo>
                  <a:cubicBezTo>
                    <a:pt x="93" y="34"/>
                    <a:pt x="92" y="38"/>
                    <a:pt x="90" y="42"/>
                  </a:cubicBezTo>
                  <a:cubicBezTo>
                    <a:pt x="91" y="40"/>
                    <a:pt x="91" y="39"/>
                    <a:pt x="91" y="37"/>
                  </a:cubicBezTo>
                  <a:cubicBezTo>
                    <a:pt x="92" y="35"/>
                    <a:pt x="92" y="33"/>
                    <a:pt x="93" y="31"/>
                  </a:cubicBezTo>
                  <a:cubicBezTo>
                    <a:pt x="94" y="28"/>
                    <a:pt x="94" y="24"/>
                    <a:pt x="94" y="21"/>
                  </a:cubicBezTo>
                  <a:cubicBezTo>
                    <a:pt x="95" y="17"/>
                    <a:pt x="96" y="12"/>
                    <a:pt x="97" y="8"/>
                  </a:cubicBezTo>
                  <a:cubicBezTo>
                    <a:pt x="98" y="8"/>
                    <a:pt x="98" y="7"/>
                    <a:pt x="98" y="7"/>
                  </a:cubicBezTo>
                  <a:cubicBezTo>
                    <a:pt x="98" y="6"/>
                    <a:pt x="98" y="6"/>
                    <a:pt x="98" y="5"/>
                  </a:cubicBezTo>
                  <a:cubicBezTo>
                    <a:pt x="98" y="4"/>
                    <a:pt x="98" y="4"/>
                    <a:pt x="97" y="5"/>
                  </a:cubicBezTo>
                  <a:cubicBezTo>
                    <a:pt x="96" y="10"/>
                    <a:pt x="94" y="15"/>
                    <a:pt x="92" y="21"/>
                  </a:cubicBezTo>
                  <a:cubicBezTo>
                    <a:pt x="91" y="27"/>
                    <a:pt x="91" y="32"/>
                    <a:pt x="88" y="38"/>
                  </a:cubicBezTo>
                  <a:cubicBezTo>
                    <a:pt x="87" y="39"/>
                    <a:pt x="87" y="40"/>
                    <a:pt x="87" y="39"/>
                  </a:cubicBezTo>
                  <a:cubicBezTo>
                    <a:pt x="88" y="36"/>
                    <a:pt x="88" y="34"/>
                    <a:pt x="89" y="32"/>
                  </a:cubicBezTo>
                  <a:cubicBezTo>
                    <a:pt x="89" y="28"/>
                    <a:pt x="90" y="25"/>
                    <a:pt x="91" y="22"/>
                  </a:cubicBezTo>
                  <a:cubicBezTo>
                    <a:pt x="92" y="17"/>
                    <a:pt x="94" y="12"/>
                    <a:pt x="95" y="8"/>
                  </a:cubicBezTo>
                  <a:cubicBezTo>
                    <a:pt x="96" y="7"/>
                    <a:pt x="96" y="6"/>
                    <a:pt x="96" y="6"/>
                  </a:cubicBezTo>
                  <a:cubicBezTo>
                    <a:pt x="96" y="6"/>
                    <a:pt x="96" y="5"/>
                    <a:pt x="96" y="4"/>
                  </a:cubicBezTo>
                  <a:cubicBezTo>
                    <a:pt x="96" y="4"/>
                    <a:pt x="96" y="4"/>
                    <a:pt x="96" y="4"/>
                  </a:cubicBezTo>
                  <a:cubicBezTo>
                    <a:pt x="94" y="9"/>
                    <a:pt x="91" y="14"/>
                    <a:pt x="90" y="19"/>
                  </a:cubicBezTo>
                  <a:cubicBezTo>
                    <a:pt x="88" y="25"/>
                    <a:pt x="87" y="30"/>
                    <a:pt x="86" y="36"/>
                  </a:cubicBezTo>
                  <a:cubicBezTo>
                    <a:pt x="85" y="36"/>
                    <a:pt x="85" y="37"/>
                    <a:pt x="85" y="38"/>
                  </a:cubicBezTo>
                  <a:cubicBezTo>
                    <a:pt x="85" y="38"/>
                    <a:pt x="85" y="38"/>
                    <a:pt x="85" y="38"/>
                  </a:cubicBezTo>
                  <a:cubicBezTo>
                    <a:pt x="85" y="36"/>
                    <a:pt x="86" y="33"/>
                    <a:pt x="86" y="31"/>
                  </a:cubicBezTo>
                  <a:cubicBezTo>
                    <a:pt x="87" y="28"/>
                    <a:pt x="87" y="25"/>
                    <a:pt x="88" y="22"/>
                  </a:cubicBezTo>
                  <a:cubicBezTo>
                    <a:pt x="90" y="17"/>
                    <a:pt x="93" y="11"/>
                    <a:pt x="94" y="6"/>
                  </a:cubicBezTo>
                  <a:cubicBezTo>
                    <a:pt x="94" y="5"/>
                    <a:pt x="93" y="5"/>
                    <a:pt x="93" y="6"/>
                  </a:cubicBezTo>
                  <a:cubicBezTo>
                    <a:pt x="89" y="14"/>
                    <a:pt x="86" y="22"/>
                    <a:pt x="84" y="31"/>
                  </a:cubicBezTo>
                  <a:cubicBezTo>
                    <a:pt x="83" y="34"/>
                    <a:pt x="83" y="36"/>
                    <a:pt x="82" y="38"/>
                  </a:cubicBezTo>
                  <a:cubicBezTo>
                    <a:pt x="80" y="44"/>
                    <a:pt x="81" y="38"/>
                    <a:pt x="81" y="37"/>
                  </a:cubicBezTo>
                  <a:cubicBezTo>
                    <a:pt x="82" y="32"/>
                    <a:pt x="83" y="28"/>
                    <a:pt x="84" y="23"/>
                  </a:cubicBezTo>
                  <a:cubicBezTo>
                    <a:pt x="87" y="17"/>
                    <a:pt x="89" y="10"/>
                    <a:pt x="91" y="4"/>
                  </a:cubicBezTo>
                  <a:cubicBezTo>
                    <a:pt x="91" y="4"/>
                    <a:pt x="91" y="4"/>
                    <a:pt x="91" y="4"/>
                  </a:cubicBezTo>
                  <a:cubicBezTo>
                    <a:pt x="94" y="3"/>
                    <a:pt x="96" y="3"/>
                    <a:pt x="99" y="4"/>
                  </a:cubicBezTo>
                  <a:close/>
                  <a:moveTo>
                    <a:pt x="89" y="26"/>
                  </a:moveTo>
                  <a:cubicBezTo>
                    <a:pt x="90" y="23"/>
                    <a:pt x="90" y="20"/>
                    <a:pt x="91" y="18"/>
                  </a:cubicBezTo>
                  <a:cubicBezTo>
                    <a:pt x="91" y="19"/>
                    <a:pt x="90" y="21"/>
                    <a:pt x="90" y="22"/>
                  </a:cubicBezTo>
                  <a:cubicBezTo>
                    <a:pt x="90" y="23"/>
                    <a:pt x="89" y="25"/>
                    <a:pt x="89" y="26"/>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258"/>
            <p:cNvSpPr>
              <a:spLocks noEditPoints="1"/>
            </p:cNvSpPr>
            <p:nvPr/>
          </p:nvSpPr>
          <p:spPr bwMode="auto">
            <a:xfrm>
              <a:off x="8156821" y="3517334"/>
              <a:ext cx="482600" cy="258763"/>
            </a:xfrm>
            <a:custGeom>
              <a:avLst/>
              <a:gdLst>
                <a:gd name="T0" fmla="*/ 76 w 114"/>
                <a:gd name="T1" fmla="*/ 0 h 61"/>
                <a:gd name="T2" fmla="*/ 7 w 114"/>
                <a:gd name="T3" fmla="*/ 50 h 61"/>
                <a:gd name="T4" fmla="*/ 84 w 114"/>
                <a:gd name="T5" fmla="*/ 36 h 61"/>
                <a:gd name="T6" fmla="*/ 83 w 114"/>
                <a:gd name="T7" fmla="*/ 32 h 61"/>
                <a:gd name="T8" fmla="*/ 90 w 114"/>
                <a:gd name="T9" fmla="*/ 25 h 61"/>
                <a:gd name="T10" fmla="*/ 7 w 114"/>
                <a:gd name="T11" fmla="*/ 23 h 61"/>
                <a:gd name="T12" fmla="*/ 16 w 114"/>
                <a:gd name="T13" fmla="*/ 23 h 61"/>
                <a:gd name="T14" fmla="*/ 13 w 114"/>
                <a:gd name="T15" fmla="*/ 33 h 61"/>
                <a:gd name="T16" fmla="*/ 14 w 114"/>
                <a:gd name="T17" fmla="*/ 36 h 61"/>
                <a:gd name="T18" fmla="*/ 24 w 114"/>
                <a:gd name="T19" fmla="*/ 32 h 61"/>
                <a:gd name="T20" fmla="*/ 15 w 114"/>
                <a:gd name="T21" fmla="*/ 43 h 61"/>
                <a:gd name="T22" fmla="*/ 50 w 114"/>
                <a:gd name="T23" fmla="*/ 27 h 61"/>
                <a:gd name="T24" fmla="*/ 60 w 114"/>
                <a:gd name="T25" fmla="*/ 20 h 61"/>
                <a:gd name="T26" fmla="*/ 38 w 114"/>
                <a:gd name="T27" fmla="*/ 36 h 61"/>
                <a:gd name="T28" fmla="*/ 91 w 114"/>
                <a:gd name="T29" fmla="*/ 14 h 61"/>
                <a:gd name="T30" fmla="*/ 80 w 114"/>
                <a:gd name="T31" fmla="*/ 14 h 61"/>
                <a:gd name="T32" fmla="*/ 79 w 114"/>
                <a:gd name="T33" fmla="*/ 6 h 61"/>
                <a:gd name="T34" fmla="*/ 50 w 114"/>
                <a:gd name="T35" fmla="*/ 34 h 61"/>
                <a:gd name="T36" fmla="*/ 77 w 114"/>
                <a:gd name="T37" fmla="*/ 18 h 61"/>
                <a:gd name="T38" fmla="*/ 81 w 114"/>
                <a:gd name="T39" fmla="*/ 19 h 61"/>
                <a:gd name="T40" fmla="*/ 82 w 114"/>
                <a:gd name="T41" fmla="*/ 21 h 61"/>
                <a:gd name="T42" fmla="*/ 81 w 114"/>
                <a:gd name="T43" fmla="*/ 18 h 61"/>
                <a:gd name="T44" fmla="*/ 78 w 114"/>
                <a:gd name="T45" fmla="*/ 15 h 61"/>
                <a:gd name="T46" fmla="*/ 77 w 114"/>
                <a:gd name="T47" fmla="*/ 4 h 61"/>
                <a:gd name="T48" fmla="*/ 11 w 114"/>
                <a:gd name="T49" fmla="*/ 44 h 61"/>
                <a:gd name="T50" fmla="*/ 11 w 114"/>
                <a:gd name="T51" fmla="*/ 38 h 61"/>
                <a:gd name="T52" fmla="*/ 11 w 114"/>
                <a:gd name="T53" fmla="*/ 46 h 61"/>
                <a:gd name="T54" fmla="*/ 36 w 114"/>
                <a:gd name="T55" fmla="*/ 27 h 61"/>
                <a:gd name="T56" fmla="*/ 11 w 114"/>
                <a:gd name="T57" fmla="*/ 37 h 61"/>
                <a:gd name="T58" fmla="*/ 10 w 114"/>
                <a:gd name="T59" fmla="*/ 33 h 61"/>
                <a:gd name="T60" fmla="*/ 16 w 114"/>
                <a:gd name="T61" fmla="*/ 28 h 61"/>
                <a:gd name="T62" fmla="*/ 8 w 114"/>
                <a:gd name="T63" fmla="*/ 26 h 61"/>
                <a:gd name="T64" fmla="*/ 19 w 114"/>
                <a:gd name="T65" fmla="*/ 49 h 61"/>
                <a:gd name="T66" fmla="*/ 68 w 114"/>
                <a:gd name="T67" fmla="*/ 22 h 61"/>
                <a:gd name="T68" fmla="*/ 79 w 114"/>
                <a:gd name="T69" fmla="*/ 19 h 61"/>
                <a:gd name="T70" fmla="*/ 50 w 114"/>
                <a:gd name="T71" fmla="*/ 41 h 61"/>
                <a:gd name="T72" fmla="*/ 51 w 114"/>
                <a:gd name="T73" fmla="*/ 45 h 61"/>
                <a:gd name="T74" fmla="*/ 95 w 114"/>
                <a:gd name="T75" fmla="*/ 18 h 61"/>
                <a:gd name="T76" fmla="*/ 44 w 114"/>
                <a:gd name="T77" fmla="*/ 46 h 61"/>
                <a:gd name="T78" fmla="*/ 68 w 114"/>
                <a:gd name="T79" fmla="*/ 42 h 61"/>
                <a:gd name="T80" fmla="*/ 85 w 114"/>
                <a:gd name="T81" fmla="*/ 29 h 61"/>
                <a:gd name="T82" fmla="*/ 76 w 114"/>
                <a:gd name="T83" fmla="*/ 39 h 61"/>
                <a:gd name="T84" fmla="*/ 100 w 114"/>
                <a:gd name="T85" fmla="*/ 24 h 61"/>
                <a:gd name="T86" fmla="*/ 45 w 114"/>
                <a:gd name="T87" fmla="*/ 46 h 61"/>
                <a:gd name="T88" fmla="*/ 80 w 114"/>
                <a:gd name="T89" fmla="*/ 31 h 61"/>
                <a:gd name="T90" fmla="*/ 81 w 114"/>
                <a:gd name="T91" fmla="*/ 51 h 61"/>
                <a:gd name="T92" fmla="*/ 100 w 114"/>
                <a:gd name="T93" fmla="*/ 34 h 61"/>
                <a:gd name="T94" fmla="*/ 81 w 114"/>
                <a:gd name="T95" fmla="*/ 46 h 61"/>
                <a:gd name="T96" fmla="*/ 101 w 114"/>
                <a:gd name="T97" fmla="*/ 29 h 61"/>
                <a:gd name="T98" fmla="*/ 99 w 114"/>
                <a:gd name="T99" fmla="*/ 39 h 61"/>
                <a:gd name="T100" fmla="*/ 91 w 114"/>
                <a:gd name="T101" fmla="*/ 44 h 61"/>
                <a:gd name="T102" fmla="*/ 109 w 114"/>
                <a:gd name="T103" fmla="*/ 29 h 61"/>
                <a:gd name="T104" fmla="*/ 105 w 114"/>
                <a:gd name="T105" fmla="*/ 29 h 61"/>
                <a:gd name="T106" fmla="*/ 80 w 114"/>
                <a:gd name="T107" fmla="*/ 44 h 61"/>
                <a:gd name="T108" fmla="*/ 79 w 114"/>
                <a:gd name="T109" fmla="*/ 41 h 61"/>
                <a:gd name="T110" fmla="*/ 93 w 114"/>
                <a:gd name="T111"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4" h="61">
                  <a:moveTo>
                    <a:pt x="80" y="60"/>
                  </a:moveTo>
                  <a:cubicBezTo>
                    <a:pt x="81" y="61"/>
                    <a:pt x="81" y="60"/>
                    <a:pt x="82" y="60"/>
                  </a:cubicBezTo>
                  <a:cubicBezTo>
                    <a:pt x="92" y="49"/>
                    <a:pt x="103" y="40"/>
                    <a:pt x="113" y="29"/>
                  </a:cubicBezTo>
                  <a:cubicBezTo>
                    <a:pt x="114" y="29"/>
                    <a:pt x="114" y="28"/>
                    <a:pt x="114" y="28"/>
                  </a:cubicBezTo>
                  <a:cubicBezTo>
                    <a:pt x="114" y="28"/>
                    <a:pt x="113" y="27"/>
                    <a:pt x="113" y="27"/>
                  </a:cubicBezTo>
                  <a:cubicBezTo>
                    <a:pt x="107" y="22"/>
                    <a:pt x="100" y="17"/>
                    <a:pt x="94" y="12"/>
                  </a:cubicBezTo>
                  <a:cubicBezTo>
                    <a:pt x="88" y="8"/>
                    <a:pt x="82" y="4"/>
                    <a:pt x="76" y="0"/>
                  </a:cubicBezTo>
                  <a:cubicBezTo>
                    <a:pt x="76" y="0"/>
                    <a:pt x="75" y="0"/>
                    <a:pt x="75" y="0"/>
                  </a:cubicBezTo>
                  <a:cubicBezTo>
                    <a:pt x="74" y="0"/>
                    <a:pt x="73" y="1"/>
                    <a:pt x="74" y="2"/>
                  </a:cubicBezTo>
                  <a:cubicBezTo>
                    <a:pt x="75" y="6"/>
                    <a:pt x="74" y="11"/>
                    <a:pt x="74" y="16"/>
                  </a:cubicBezTo>
                  <a:cubicBezTo>
                    <a:pt x="50" y="17"/>
                    <a:pt x="26" y="21"/>
                    <a:pt x="2" y="18"/>
                  </a:cubicBezTo>
                  <a:cubicBezTo>
                    <a:pt x="1" y="18"/>
                    <a:pt x="0" y="19"/>
                    <a:pt x="0" y="20"/>
                  </a:cubicBezTo>
                  <a:cubicBezTo>
                    <a:pt x="0" y="20"/>
                    <a:pt x="0" y="21"/>
                    <a:pt x="1" y="21"/>
                  </a:cubicBezTo>
                  <a:cubicBezTo>
                    <a:pt x="8" y="28"/>
                    <a:pt x="10" y="41"/>
                    <a:pt x="7" y="50"/>
                  </a:cubicBezTo>
                  <a:cubicBezTo>
                    <a:pt x="7" y="51"/>
                    <a:pt x="7" y="51"/>
                    <a:pt x="8" y="51"/>
                  </a:cubicBezTo>
                  <a:cubicBezTo>
                    <a:pt x="8" y="52"/>
                    <a:pt x="8" y="52"/>
                    <a:pt x="9" y="52"/>
                  </a:cubicBezTo>
                  <a:cubicBezTo>
                    <a:pt x="32" y="51"/>
                    <a:pt x="55" y="47"/>
                    <a:pt x="78" y="46"/>
                  </a:cubicBezTo>
                  <a:cubicBezTo>
                    <a:pt x="78" y="51"/>
                    <a:pt x="78" y="55"/>
                    <a:pt x="78" y="59"/>
                  </a:cubicBezTo>
                  <a:cubicBezTo>
                    <a:pt x="78" y="60"/>
                    <a:pt x="79" y="61"/>
                    <a:pt x="80" y="60"/>
                  </a:cubicBezTo>
                  <a:close/>
                  <a:moveTo>
                    <a:pt x="71" y="44"/>
                  </a:moveTo>
                  <a:cubicBezTo>
                    <a:pt x="76" y="42"/>
                    <a:pt x="80" y="38"/>
                    <a:pt x="84" y="36"/>
                  </a:cubicBezTo>
                  <a:cubicBezTo>
                    <a:pt x="84" y="36"/>
                    <a:pt x="84" y="36"/>
                    <a:pt x="84" y="36"/>
                  </a:cubicBezTo>
                  <a:cubicBezTo>
                    <a:pt x="81" y="38"/>
                    <a:pt x="78" y="41"/>
                    <a:pt x="75" y="44"/>
                  </a:cubicBezTo>
                  <a:cubicBezTo>
                    <a:pt x="74" y="44"/>
                    <a:pt x="72" y="44"/>
                    <a:pt x="71" y="44"/>
                  </a:cubicBezTo>
                  <a:close/>
                  <a:moveTo>
                    <a:pt x="60" y="45"/>
                  </a:moveTo>
                  <a:cubicBezTo>
                    <a:pt x="65" y="42"/>
                    <a:pt x="70" y="39"/>
                    <a:pt x="75" y="35"/>
                  </a:cubicBezTo>
                  <a:cubicBezTo>
                    <a:pt x="81" y="32"/>
                    <a:pt x="86" y="29"/>
                    <a:pt x="92" y="26"/>
                  </a:cubicBezTo>
                  <a:cubicBezTo>
                    <a:pt x="89" y="28"/>
                    <a:pt x="86" y="30"/>
                    <a:pt x="83" y="32"/>
                  </a:cubicBezTo>
                  <a:cubicBezTo>
                    <a:pt x="76" y="36"/>
                    <a:pt x="70" y="40"/>
                    <a:pt x="64" y="44"/>
                  </a:cubicBezTo>
                  <a:cubicBezTo>
                    <a:pt x="64" y="44"/>
                    <a:pt x="64" y="44"/>
                    <a:pt x="64" y="44"/>
                  </a:cubicBezTo>
                  <a:cubicBezTo>
                    <a:pt x="62" y="44"/>
                    <a:pt x="61" y="45"/>
                    <a:pt x="60" y="45"/>
                  </a:cubicBezTo>
                  <a:close/>
                  <a:moveTo>
                    <a:pt x="51" y="46"/>
                  </a:moveTo>
                  <a:cubicBezTo>
                    <a:pt x="66" y="39"/>
                    <a:pt x="79" y="30"/>
                    <a:pt x="93" y="22"/>
                  </a:cubicBezTo>
                  <a:cubicBezTo>
                    <a:pt x="94" y="21"/>
                    <a:pt x="100" y="18"/>
                    <a:pt x="96" y="21"/>
                  </a:cubicBezTo>
                  <a:cubicBezTo>
                    <a:pt x="94" y="22"/>
                    <a:pt x="92" y="23"/>
                    <a:pt x="90" y="25"/>
                  </a:cubicBezTo>
                  <a:cubicBezTo>
                    <a:pt x="86" y="27"/>
                    <a:pt x="82" y="29"/>
                    <a:pt x="79" y="32"/>
                  </a:cubicBezTo>
                  <a:cubicBezTo>
                    <a:pt x="71" y="36"/>
                    <a:pt x="65" y="41"/>
                    <a:pt x="58" y="45"/>
                  </a:cubicBezTo>
                  <a:cubicBezTo>
                    <a:pt x="56" y="45"/>
                    <a:pt x="53" y="45"/>
                    <a:pt x="51" y="46"/>
                  </a:cubicBezTo>
                  <a:close/>
                  <a:moveTo>
                    <a:pt x="5" y="21"/>
                  </a:moveTo>
                  <a:cubicBezTo>
                    <a:pt x="6" y="21"/>
                    <a:pt x="8" y="22"/>
                    <a:pt x="9" y="22"/>
                  </a:cubicBezTo>
                  <a:cubicBezTo>
                    <a:pt x="8" y="22"/>
                    <a:pt x="7" y="22"/>
                    <a:pt x="7" y="23"/>
                  </a:cubicBezTo>
                  <a:cubicBezTo>
                    <a:pt x="6" y="23"/>
                    <a:pt x="6" y="23"/>
                    <a:pt x="7" y="23"/>
                  </a:cubicBezTo>
                  <a:cubicBezTo>
                    <a:pt x="7" y="23"/>
                    <a:pt x="11" y="21"/>
                    <a:pt x="9" y="23"/>
                  </a:cubicBezTo>
                  <a:cubicBezTo>
                    <a:pt x="9" y="24"/>
                    <a:pt x="8" y="24"/>
                    <a:pt x="7" y="25"/>
                  </a:cubicBezTo>
                  <a:cubicBezTo>
                    <a:pt x="7" y="24"/>
                    <a:pt x="6" y="22"/>
                    <a:pt x="5" y="21"/>
                  </a:cubicBezTo>
                  <a:close/>
                  <a:moveTo>
                    <a:pt x="21" y="22"/>
                  </a:moveTo>
                  <a:cubicBezTo>
                    <a:pt x="19" y="23"/>
                    <a:pt x="17" y="25"/>
                    <a:pt x="15" y="27"/>
                  </a:cubicBezTo>
                  <a:cubicBezTo>
                    <a:pt x="14" y="27"/>
                    <a:pt x="9" y="30"/>
                    <a:pt x="10" y="29"/>
                  </a:cubicBezTo>
                  <a:cubicBezTo>
                    <a:pt x="12" y="27"/>
                    <a:pt x="14" y="25"/>
                    <a:pt x="16" y="23"/>
                  </a:cubicBezTo>
                  <a:cubicBezTo>
                    <a:pt x="16" y="23"/>
                    <a:pt x="16" y="22"/>
                    <a:pt x="15" y="22"/>
                  </a:cubicBezTo>
                  <a:cubicBezTo>
                    <a:pt x="13" y="23"/>
                    <a:pt x="11" y="24"/>
                    <a:pt x="8" y="25"/>
                  </a:cubicBezTo>
                  <a:cubicBezTo>
                    <a:pt x="7" y="25"/>
                    <a:pt x="10" y="24"/>
                    <a:pt x="10" y="24"/>
                  </a:cubicBezTo>
                  <a:cubicBezTo>
                    <a:pt x="10" y="23"/>
                    <a:pt x="11" y="22"/>
                    <a:pt x="11" y="22"/>
                  </a:cubicBezTo>
                  <a:cubicBezTo>
                    <a:pt x="15" y="22"/>
                    <a:pt x="18" y="22"/>
                    <a:pt x="21" y="22"/>
                  </a:cubicBezTo>
                  <a:close/>
                  <a:moveTo>
                    <a:pt x="32" y="22"/>
                  </a:moveTo>
                  <a:cubicBezTo>
                    <a:pt x="25" y="25"/>
                    <a:pt x="20" y="31"/>
                    <a:pt x="13" y="33"/>
                  </a:cubicBezTo>
                  <a:cubicBezTo>
                    <a:pt x="9" y="35"/>
                    <a:pt x="13" y="33"/>
                    <a:pt x="15" y="32"/>
                  </a:cubicBezTo>
                  <a:cubicBezTo>
                    <a:pt x="17" y="31"/>
                    <a:pt x="19" y="30"/>
                    <a:pt x="21" y="28"/>
                  </a:cubicBezTo>
                  <a:cubicBezTo>
                    <a:pt x="24" y="27"/>
                    <a:pt x="27" y="24"/>
                    <a:pt x="30" y="22"/>
                  </a:cubicBezTo>
                  <a:cubicBezTo>
                    <a:pt x="30" y="22"/>
                    <a:pt x="31" y="22"/>
                    <a:pt x="32" y="22"/>
                  </a:cubicBezTo>
                  <a:close/>
                  <a:moveTo>
                    <a:pt x="39" y="21"/>
                  </a:moveTo>
                  <a:cubicBezTo>
                    <a:pt x="30" y="25"/>
                    <a:pt x="23" y="32"/>
                    <a:pt x="14" y="36"/>
                  </a:cubicBezTo>
                  <a:cubicBezTo>
                    <a:pt x="10" y="38"/>
                    <a:pt x="11" y="37"/>
                    <a:pt x="14" y="36"/>
                  </a:cubicBezTo>
                  <a:cubicBezTo>
                    <a:pt x="17" y="34"/>
                    <a:pt x="20" y="32"/>
                    <a:pt x="22" y="31"/>
                  </a:cubicBezTo>
                  <a:cubicBezTo>
                    <a:pt x="27" y="28"/>
                    <a:pt x="31" y="25"/>
                    <a:pt x="35" y="22"/>
                  </a:cubicBezTo>
                  <a:cubicBezTo>
                    <a:pt x="36" y="22"/>
                    <a:pt x="38" y="21"/>
                    <a:pt x="39" y="21"/>
                  </a:cubicBezTo>
                  <a:close/>
                  <a:moveTo>
                    <a:pt x="45" y="21"/>
                  </a:moveTo>
                  <a:cubicBezTo>
                    <a:pt x="34" y="27"/>
                    <a:pt x="25" y="35"/>
                    <a:pt x="14" y="40"/>
                  </a:cubicBezTo>
                  <a:cubicBezTo>
                    <a:pt x="9" y="42"/>
                    <a:pt x="13" y="40"/>
                    <a:pt x="15" y="38"/>
                  </a:cubicBezTo>
                  <a:cubicBezTo>
                    <a:pt x="18" y="36"/>
                    <a:pt x="21" y="34"/>
                    <a:pt x="24" y="32"/>
                  </a:cubicBezTo>
                  <a:cubicBezTo>
                    <a:pt x="30" y="29"/>
                    <a:pt x="36" y="25"/>
                    <a:pt x="42" y="21"/>
                  </a:cubicBezTo>
                  <a:cubicBezTo>
                    <a:pt x="42" y="21"/>
                    <a:pt x="42" y="21"/>
                    <a:pt x="42" y="21"/>
                  </a:cubicBezTo>
                  <a:cubicBezTo>
                    <a:pt x="43" y="21"/>
                    <a:pt x="44" y="21"/>
                    <a:pt x="45" y="21"/>
                  </a:cubicBezTo>
                  <a:close/>
                  <a:moveTo>
                    <a:pt x="52" y="21"/>
                  </a:moveTo>
                  <a:cubicBezTo>
                    <a:pt x="46" y="23"/>
                    <a:pt x="41" y="27"/>
                    <a:pt x="36" y="30"/>
                  </a:cubicBezTo>
                  <a:cubicBezTo>
                    <a:pt x="33" y="33"/>
                    <a:pt x="29" y="34"/>
                    <a:pt x="26" y="36"/>
                  </a:cubicBezTo>
                  <a:cubicBezTo>
                    <a:pt x="22" y="38"/>
                    <a:pt x="19" y="40"/>
                    <a:pt x="15" y="43"/>
                  </a:cubicBezTo>
                  <a:cubicBezTo>
                    <a:pt x="14" y="43"/>
                    <a:pt x="12" y="44"/>
                    <a:pt x="11" y="45"/>
                  </a:cubicBezTo>
                  <a:cubicBezTo>
                    <a:pt x="13" y="43"/>
                    <a:pt x="15" y="42"/>
                    <a:pt x="17" y="40"/>
                  </a:cubicBezTo>
                  <a:cubicBezTo>
                    <a:pt x="20" y="37"/>
                    <a:pt x="24" y="35"/>
                    <a:pt x="28" y="33"/>
                  </a:cubicBezTo>
                  <a:cubicBezTo>
                    <a:pt x="34" y="29"/>
                    <a:pt x="41" y="25"/>
                    <a:pt x="47" y="21"/>
                  </a:cubicBezTo>
                  <a:cubicBezTo>
                    <a:pt x="49" y="21"/>
                    <a:pt x="50" y="21"/>
                    <a:pt x="52" y="21"/>
                  </a:cubicBezTo>
                  <a:close/>
                  <a:moveTo>
                    <a:pt x="60" y="20"/>
                  </a:moveTo>
                  <a:cubicBezTo>
                    <a:pt x="57" y="22"/>
                    <a:pt x="53" y="24"/>
                    <a:pt x="50" y="27"/>
                  </a:cubicBezTo>
                  <a:cubicBezTo>
                    <a:pt x="47" y="29"/>
                    <a:pt x="44" y="30"/>
                    <a:pt x="41" y="32"/>
                  </a:cubicBezTo>
                  <a:cubicBezTo>
                    <a:pt x="33" y="36"/>
                    <a:pt x="25" y="41"/>
                    <a:pt x="17" y="46"/>
                  </a:cubicBezTo>
                  <a:cubicBezTo>
                    <a:pt x="16" y="46"/>
                    <a:pt x="15" y="47"/>
                    <a:pt x="14" y="47"/>
                  </a:cubicBezTo>
                  <a:cubicBezTo>
                    <a:pt x="15" y="46"/>
                    <a:pt x="17" y="46"/>
                    <a:pt x="18" y="45"/>
                  </a:cubicBezTo>
                  <a:cubicBezTo>
                    <a:pt x="22" y="42"/>
                    <a:pt x="26" y="39"/>
                    <a:pt x="30" y="36"/>
                  </a:cubicBezTo>
                  <a:cubicBezTo>
                    <a:pt x="38" y="30"/>
                    <a:pt x="46" y="25"/>
                    <a:pt x="55" y="20"/>
                  </a:cubicBezTo>
                  <a:cubicBezTo>
                    <a:pt x="57" y="20"/>
                    <a:pt x="59" y="20"/>
                    <a:pt x="60" y="20"/>
                  </a:cubicBezTo>
                  <a:close/>
                  <a:moveTo>
                    <a:pt x="71" y="19"/>
                  </a:moveTo>
                  <a:cubicBezTo>
                    <a:pt x="64" y="22"/>
                    <a:pt x="59" y="26"/>
                    <a:pt x="53" y="30"/>
                  </a:cubicBezTo>
                  <a:cubicBezTo>
                    <a:pt x="49" y="32"/>
                    <a:pt x="45" y="33"/>
                    <a:pt x="41" y="36"/>
                  </a:cubicBezTo>
                  <a:cubicBezTo>
                    <a:pt x="37" y="38"/>
                    <a:pt x="33" y="41"/>
                    <a:pt x="28" y="44"/>
                  </a:cubicBezTo>
                  <a:cubicBezTo>
                    <a:pt x="26" y="45"/>
                    <a:pt x="23" y="46"/>
                    <a:pt x="20" y="47"/>
                  </a:cubicBezTo>
                  <a:cubicBezTo>
                    <a:pt x="21" y="47"/>
                    <a:pt x="24" y="46"/>
                    <a:pt x="25" y="45"/>
                  </a:cubicBezTo>
                  <a:cubicBezTo>
                    <a:pt x="29" y="42"/>
                    <a:pt x="33" y="39"/>
                    <a:pt x="38" y="36"/>
                  </a:cubicBezTo>
                  <a:cubicBezTo>
                    <a:pt x="41" y="34"/>
                    <a:pt x="45" y="31"/>
                    <a:pt x="48" y="29"/>
                  </a:cubicBezTo>
                  <a:cubicBezTo>
                    <a:pt x="48" y="29"/>
                    <a:pt x="49" y="29"/>
                    <a:pt x="49" y="28"/>
                  </a:cubicBezTo>
                  <a:cubicBezTo>
                    <a:pt x="54" y="26"/>
                    <a:pt x="58" y="22"/>
                    <a:pt x="63" y="20"/>
                  </a:cubicBezTo>
                  <a:cubicBezTo>
                    <a:pt x="65" y="20"/>
                    <a:pt x="68" y="19"/>
                    <a:pt x="71" y="19"/>
                  </a:cubicBezTo>
                  <a:close/>
                  <a:moveTo>
                    <a:pt x="93" y="15"/>
                  </a:moveTo>
                  <a:cubicBezTo>
                    <a:pt x="91" y="15"/>
                    <a:pt x="90" y="15"/>
                    <a:pt x="89" y="16"/>
                  </a:cubicBezTo>
                  <a:cubicBezTo>
                    <a:pt x="90" y="15"/>
                    <a:pt x="90" y="15"/>
                    <a:pt x="91" y="14"/>
                  </a:cubicBezTo>
                  <a:cubicBezTo>
                    <a:pt x="91" y="14"/>
                    <a:pt x="91" y="14"/>
                    <a:pt x="91" y="14"/>
                  </a:cubicBezTo>
                  <a:cubicBezTo>
                    <a:pt x="87" y="14"/>
                    <a:pt x="85" y="15"/>
                    <a:pt x="82" y="16"/>
                  </a:cubicBezTo>
                  <a:cubicBezTo>
                    <a:pt x="82" y="16"/>
                    <a:pt x="77" y="19"/>
                    <a:pt x="79" y="17"/>
                  </a:cubicBezTo>
                  <a:cubicBezTo>
                    <a:pt x="81" y="16"/>
                    <a:pt x="83" y="15"/>
                    <a:pt x="85" y="14"/>
                  </a:cubicBezTo>
                  <a:cubicBezTo>
                    <a:pt x="85" y="14"/>
                    <a:pt x="85" y="13"/>
                    <a:pt x="85" y="13"/>
                  </a:cubicBezTo>
                  <a:cubicBezTo>
                    <a:pt x="82" y="13"/>
                    <a:pt x="81" y="14"/>
                    <a:pt x="79" y="15"/>
                  </a:cubicBezTo>
                  <a:cubicBezTo>
                    <a:pt x="75" y="18"/>
                    <a:pt x="79" y="14"/>
                    <a:pt x="80" y="14"/>
                  </a:cubicBezTo>
                  <a:cubicBezTo>
                    <a:pt x="81" y="13"/>
                    <a:pt x="82" y="13"/>
                    <a:pt x="83" y="12"/>
                  </a:cubicBezTo>
                  <a:cubicBezTo>
                    <a:pt x="84" y="12"/>
                    <a:pt x="83" y="11"/>
                    <a:pt x="83" y="11"/>
                  </a:cubicBezTo>
                  <a:cubicBezTo>
                    <a:pt x="82" y="12"/>
                    <a:pt x="78" y="13"/>
                    <a:pt x="77" y="14"/>
                  </a:cubicBezTo>
                  <a:cubicBezTo>
                    <a:pt x="78" y="13"/>
                    <a:pt x="80" y="11"/>
                    <a:pt x="81" y="10"/>
                  </a:cubicBezTo>
                  <a:cubicBezTo>
                    <a:pt x="81" y="10"/>
                    <a:pt x="81" y="9"/>
                    <a:pt x="80" y="9"/>
                  </a:cubicBezTo>
                  <a:cubicBezTo>
                    <a:pt x="77" y="12"/>
                    <a:pt x="79" y="8"/>
                    <a:pt x="80" y="7"/>
                  </a:cubicBezTo>
                  <a:cubicBezTo>
                    <a:pt x="80" y="7"/>
                    <a:pt x="80" y="6"/>
                    <a:pt x="79" y="6"/>
                  </a:cubicBezTo>
                  <a:cubicBezTo>
                    <a:pt x="77" y="8"/>
                    <a:pt x="77" y="7"/>
                    <a:pt x="78" y="5"/>
                  </a:cubicBezTo>
                  <a:cubicBezTo>
                    <a:pt x="83" y="8"/>
                    <a:pt x="88" y="12"/>
                    <a:pt x="93" y="15"/>
                  </a:cubicBezTo>
                  <a:close/>
                  <a:moveTo>
                    <a:pt x="81" y="18"/>
                  </a:moveTo>
                  <a:cubicBezTo>
                    <a:pt x="65" y="25"/>
                    <a:pt x="51" y="36"/>
                    <a:pt x="36" y="44"/>
                  </a:cubicBezTo>
                  <a:cubicBezTo>
                    <a:pt x="35" y="45"/>
                    <a:pt x="29" y="48"/>
                    <a:pt x="33" y="46"/>
                  </a:cubicBezTo>
                  <a:cubicBezTo>
                    <a:pt x="35" y="44"/>
                    <a:pt x="37" y="43"/>
                    <a:pt x="38" y="41"/>
                  </a:cubicBezTo>
                  <a:cubicBezTo>
                    <a:pt x="42" y="39"/>
                    <a:pt x="46" y="36"/>
                    <a:pt x="50" y="34"/>
                  </a:cubicBezTo>
                  <a:cubicBezTo>
                    <a:pt x="58" y="29"/>
                    <a:pt x="65" y="23"/>
                    <a:pt x="73" y="19"/>
                  </a:cubicBezTo>
                  <a:cubicBezTo>
                    <a:pt x="74" y="19"/>
                    <a:pt x="75" y="19"/>
                    <a:pt x="75" y="19"/>
                  </a:cubicBezTo>
                  <a:cubicBezTo>
                    <a:pt x="76" y="19"/>
                    <a:pt x="76" y="19"/>
                    <a:pt x="76" y="18"/>
                  </a:cubicBezTo>
                  <a:cubicBezTo>
                    <a:pt x="76" y="18"/>
                    <a:pt x="77" y="18"/>
                    <a:pt x="77" y="18"/>
                  </a:cubicBezTo>
                  <a:cubicBezTo>
                    <a:pt x="77" y="18"/>
                    <a:pt x="77" y="18"/>
                    <a:pt x="77" y="17"/>
                  </a:cubicBezTo>
                  <a:cubicBezTo>
                    <a:pt x="77" y="17"/>
                    <a:pt x="77" y="17"/>
                    <a:pt x="78" y="17"/>
                  </a:cubicBezTo>
                  <a:cubicBezTo>
                    <a:pt x="78" y="17"/>
                    <a:pt x="77" y="17"/>
                    <a:pt x="77" y="18"/>
                  </a:cubicBezTo>
                  <a:cubicBezTo>
                    <a:pt x="76" y="18"/>
                    <a:pt x="77" y="19"/>
                    <a:pt x="77" y="18"/>
                  </a:cubicBezTo>
                  <a:cubicBezTo>
                    <a:pt x="79" y="18"/>
                    <a:pt x="81" y="17"/>
                    <a:pt x="82" y="17"/>
                  </a:cubicBezTo>
                  <a:cubicBezTo>
                    <a:pt x="83" y="16"/>
                    <a:pt x="84" y="16"/>
                    <a:pt x="85" y="16"/>
                  </a:cubicBezTo>
                  <a:cubicBezTo>
                    <a:pt x="86" y="15"/>
                    <a:pt x="89" y="15"/>
                    <a:pt x="89" y="15"/>
                  </a:cubicBezTo>
                  <a:cubicBezTo>
                    <a:pt x="88" y="16"/>
                    <a:pt x="87" y="16"/>
                    <a:pt x="86" y="17"/>
                  </a:cubicBezTo>
                  <a:cubicBezTo>
                    <a:pt x="85" y="17"/>
                    <a:pt x="85" y="17"/>
                    <a:pt x="85" y="17"/>
                  </a:cubicBezTo>
                  <a:cubicBezTo>
                    <a:pt x="83" y="18"/>
                    <a:pt x="82" y="19"/>
                    <a:pt x="81" y="19"/>
                  </a:cubicBezTo>
                  <a:cubicBezTo>
                    <a:pt x="79" y="20"/>
                    <a:pt x="79" y="20"/>
                    <a:pt x="79" y="20"/>
                  </a:cubicBezTo>
                  <a:cubicBezTo>
                    <a:pt x="79" y="20"/>
                    <a:pt x="78" y="21"/>
                    <a:pt x="78" y="21"/>
                  </a:cubicBezTo>
                  <a:cubicBezTo>
                    <a:pt x="78" y="21"/>
                    <a:pt x="78" y="22"/>
                    <a:pt x="78" y="21"/>
                  </a:cubicBezTo>
                  <a:cubicBezTo>
                    <a:pt x="82" y="20"/>
                    <a:pt x="85" y="18"/>
                    <a:pt x="89" y="16"/>
                  </a:cubicBezTo>
                  <a:cubicBezTo>
                    <a:pt x="90" y="16"/>
                    <a:pt x="91" y="16"/>
                    <a:pt x="93" y="16"/>
                  </a:cubicBezTo>
                  <a:cubicBezTo>
                    <a:pt x="91" y="16"/>
                    <a:pt x="89" y="17"/>
                    <a:pt x="88" y="18"/>
                  </a:cubicBezTo>
                  <a:cubicBezTo>
                    <a:pt x="86" y="19"/>
                    <a:pt x="84" y="20"/>
                    <a:pt x="82" y="21"/>
                  </a:cubicBezTo>
                  <a:cubicBezTo>
                    <a:pt x="78" y="23"/>
                    <a:pt x="74" y="27"/>
                    <a:pt x="69" y="30"/>
                  </a:cubicBezTo>
                  <a:cubicBezTo>
                    <a:pt x="64" y="33"/>
                    <a:pt x="59" y="35"/>
                    <a:pt x="54" y="38"/>
                  </a:cubicBezTo>
                  <a:cubicBezTo>
                    <a:pt x="49" y="40"/>
                    <a:pt x="44" y="44"/>
                    <a:pt x="39" y="45"/>
                  </a:cubicBezTo>
                  <a:cubicBezTo>
                    <a:pt x="35" y="47"/>
                    <a:pt x="42" y="44"/>
                    <a:pt x="43" y="43"/>
                  </a:cubicBezTo>
                  <a:cubicBezTo>
                    <a:pt x="45" y="41"/>
                    <a:pt x="48" y="40"/>
                    <a:pt x="50" y="38"/>
                  </a:cubicBezTo>
                  <a:cubicBezTo>
                    <a:pt x="60" y="31"/>
                    <a:pt x="71" y="25"/>
                    <a:pt x="81" y="18"/>
                  </a:cubicBezTo>
                  <a:cubicBezTo>
                    <a:pt x="81" y="18"/>
                    <a:pt x="81" y="17"/>
                    <a:pt x="81" y="18"/>
                  </a:cubicBezTo>
                  <a:close/>
                  <a:moveTo>
                    <a:pt x="77" y="8"/>
                  </a:moveTo>
                  <a:cubicBezTo>
                    <a:pt x="77" y="8"/>
                    <a:pt x="77" y="8"/>
                    <a:pt x="77" y="8"/>
                  </a:cubicBezTo>
                  <a:cubicBezTo>
                    <a:pt x="78" y="8"/>
                    <a:pt x="78" y="8"/>
                    <a:pt x="79" y="7"/>
                  </a:cubicBezTo>
                  <a:cubicBezTo>
                    <a:pt x="78" y="8"/>
                    <a:pt x="77" y="9"/>
                    <a:pt x="77" y="10"/>
                  </a:cubicBezTo>
                  <a:cubicBezTo>
                    <a:pt x="77" y="9"/>
                    <a:pt x="77" y="9"/>
                    <a:pt x="77" y="8"/>
                  </a:cubicBezTo>
                  <a:close/>
                  <a:moveTo>
                    <a:pt x="77" y="15"/>
                  </a:moveTo>
                  <a:cubicBezTo>
                    <a:pt x="77" y="15"/>
                    <a:pt x="78" y="15"/>
                    <a:pt x="78" y="15"/>
                  </a:cubicBezTo>
                  <a:cubicBezTo>
                    <a:pt x="77" y="15"/>
                    <a:pt x="77" y="16"/>
                    <a:pt x="77" y="16"/>
                  </a:cubicBezTo>
                  <a:cubicBezTo>
                    <a:pt x="77" y="16"/>
                    <a:pt x="77" y="15"/>
                    <a:pt x="77" y="15"/>
                  </a:cubicBezTo>
                  <a:close/>
                  <a:moveTo>
                    <a:pt x="77" y="12"/>
                  </a:moveTo>
                  <a:cubicBezTo>
                    <a:pt x="78" y="12"/>
                    <a:pt x="79" y="11"/>
                    <a:pt x="80" y="11"/>
                  </a:cubicBezTo>
                  <a:cubicBezTo>
                    <a:pt x="79" y="11"/>
                    <a:pt x="78" y="13"/>
                    <a:pt x="77" y="14"/>
                  </a:cubicBezTo>
                  <a:cubicBezTo>
                    <a:pt x="77" y="13"/>
                    <a:pt x="77" y="13"/>
                    <a:pt x="77" y="12"/>
                  </a:cubicBezTo>
                  <a:close/>
                  <a:moveTo>
                    <a:pt x="77" y="4"/>
                  </a:moveTo>
                  <a:cubicBezTo>
                    <a:pt x="77" y="5"/>
                    <a:pt x="77" y="5"/>
                    <a:pt x="77" y="5"/>
                  </a:cubicBezTo>
                  <a:cubicBezTo>
                    <a:pt x="77" y="5"/>
                    <a:pt x="77" y="4"/>
                    <a:pt x="77" y="4"/>
                  </a:cubicBezTo>
                  <a:cubicBezTo>
                    <a:pt x="77" y="4"/>
                    <a:pt x="77" y="4"/>
                    <a:pt x="77" y="4"/>
                  </a:cubicBezTo>
                  <a:cubicBezTo>
                    <a:pt x="77" y="4"/>
                    <a:pt x="77" y="4"/>
                    <a:pt x="77" y="4"/>
                  </a:cubicBezTo>
                  <a:close/>
                  <a:moveTo>
                    <a:pt x="11" y="42"/>
                  </a:moveTo>
                  <a:cubicBezTo>
                    <a:pt x="13" y="41"/>
                    <a:pt x="16" y="40"/>
                    <a:pt x="18" y="39"/>
                  </a:cubicBezTo>
                  <a:cubicBezTo>
                    <a:pt x="16" y="40"/>
                    <a:pt x="13" y="42"/>
                    <a:pt x="11" y="44"/>
                  </a:cubicBezTo>
                  <a:cubicBezTo>
                    <a:pt x="11" y="43"/>
                    <a:pt x="11" y="43"/>
                    <a:pt x="11" y="42"/>
                  </a:cubicBezTo>
                  <a:close/>
                  <a:moveTo>
                    <a:pt x="11" y="38"/>
                  </a:moveTo>
                  <a:cubicBezTo>
                    <a:pt x="21" y="34"/>
                    <a:pt x="28" y="27"/>
                    <a:pt x="38" y="23"/>
                  </a:cubicBezTo>
                  <a:cubicBezTo>
                    <a:pt x="37" y="23"/>
                    <a:pt x="36" y="24"/>
                    <a:pt x="36" y="24"/>
                  </a:cubicBezTo>
                  <a:cubicBezTo>
                    <a:pt x="33" y="26"/>
                    <a:pt x="30" y="28"/>
                    <a:pt x="27" y="30"/>
                  </a:cubicBezTo>
                  <a:cubicBezTo>
                    <a:pt x="22" y="33"/>
                    <a:pt x="16" y="36"/>
                    <a:pt x="11" y="40"/>
                  </a:cubicBezTo>
                  <a:cubicBezTo>
                    <a:pt x="11" y="39"/>
                    <a:pt x="11" y="39"/>
                    <a:pt x="11" y="38"/>
                  </a:cubicBezTo>
                  <a:close/>
                  <a:moveTo>
                    <a:pt x="9" y="30"/>
                  </a:moveTo>
                  <a:cubicBezTo>
                    <a:pt x="13" y="29"/>
                    <a:pt x="16" y="26"/>
                    <a:pt x="19" y="24"/>
                  </a:cubicBezTo>
                  <a:cubicBezTo>
                    <a:pt x="20" y="24"/>
                    <a:pt x="21" y="23"/>
                    <a:pt x="21" y="23"/>
                  </a:cubicBezTo>
                  <a:cubicBezTo>
                    <a:pt x="20" y="24"/>
                    <a:pt x="18" y="25"/>
                    <a:pt x="17" y="27"/>
                  </a:cubicBezTo>
                  <a:cubicBezTo>
                    <a:pt x="15" y="28"/>
                    <a:pt x="12" y="30"/>
                    <a:pt x="10" y="32"/>
                  </a:cubicBezTo>
                  <a:cubicBezTo>
                    <a:pt x="10" y="31"/>
                    <a:pt x="10" y="30"/>
                    <a:pt x="9" y="30"/>
                  </a:cubicBezTo>
                  <a:close/>
                  <a:moveTo>
                    <a:pt x="11" y="46"/>
                  </a:moveTo>
                  <a:cubicBezTo>
                    <a:pt x="14" y="45"/>
                    <a:pt x="16" y="43"/>
                    <a:pt x="18" y="41"/>
                  </a:cubicBezTo>
                  <a:cubicBezTo>
                    <a:pt x="22" y="39"/>
                    <a:pt x="25" y="37"/>
                    <a:pt x="29" y="35"/>
                  </a:cubicBezTo>
                  <a:cubicBezTo>
                    <a:pt x="34" y="32"/>
                    <a:pt x="39" y="29"/>
                    <a:pt x="44" y="26"/>
                  </a:cubicBezTo>
                  <a:cubicBezTo>
                    <a:pt x="40" y="28"/>
                    <a:pt x="37" y="31"/>
                    <a:pt x="33" y="33"/>
                  </a:cubicBezTo>
                  <a:cubicBezTo>
                    <a:pt x="25" y="38"/>
                    <a:pt x="19" y="44"/>
                    <a:pt x="11" y="48"/>
                  </a:cubicBezTo>
                  <a:cubicBezTo>
                    <a:pt x="11" y="47"/>
                    <a:pt x="11" y="47"/>
                    <a:pt x="11" y="46"/>
                  </a:cubicBezTo>
                  <a:close/>
                  <a:moveTo>
                    <a:pt x="36" y="27"/>
                  </a:moveTo>
                  <a:cubicBezTo>
                    <a:pt x="36" y="27"/>
                    <a:pt x="36" y="27"/>
                    <a:pt x="36" y="27"/>
                  </a:cubicBezTo>
                  <a:cubicBezTo>
                    <a:pt x="38" y="26"/>
                    <a:pt x="40" y="25"/>
                    <a:pt x="41" y="24"/>
                  </a:cubicBezTo>
                  <a:cubicBezTo>
                    <a:pt x="42" y="24"/>
                    <a:pt x="48" y="19"/>
                    <a:pt x="45" y="22"/>
                  </a:cubicBezTo>
                  <a:cubicBezTo>
                    <a:pt x="42" y="24"/>
                    <a:pt x="39" y="25"/>
                    <a:pt x="36" y="27"/>
                  </a:cubicBezTo>
                  <a:close/>
                  <a:moveTo>
                    <a:pt x="32" y="24"/>
                  </a:moveTo>
                  <a:cubicBezTo>
                    <a:pt x="29" y="25"/>
                    <a:pt x="27" y="27"/>
                    <a:pt x="25" y="28"/>
                  </a:cubicBezTo>
                  <a:cubicBezTo>
                    <a:pt x="20" y="31"/>
                    <a:pt x="16" y="34"/>
                    <a:pt x="11" y="37"/>
                  </a:cubicBezTo>
                  <a:cubicBezTo>
                    <a:pt x="11" y="36"/>
                    <a:pt x="11" y="35"/>
                    <a:pt x="11" y="35"/>
                  </a:cubicBezTo>
                  <a:cubicBezTo>
                    <a:pt x="18" y="34"/>
                    <a:pt x="24" y="27"/>
                    <a:pt x="30" y="23"/>
                  </a:cubicBezTo>
                  <a:cubicBezTo>
                    <a:pt x="31" y="23"/>
                    <a:pt x="32" y="22"/>
                    <a:pt x="33" y="22"/>
                  </a:cubicBezTo>
                  <a:cubicBezTo>
                    <a:pt x="33" y="22"/>
                    <a:pt x="33" y="22"/>
                    <a:pt x="34" y="22"/>
                  </a:cubicBezTo>
                  <a:cubicBezTo>
                    <a:pt x="33" y="22"/>
                    <a:pt x="33" y="23"/>
                    <a:pt x="32" y="24"/>
                  </a:cubicBezTo>
                  <a:close/>
                  <a:moveTo>
                    <a:pt x="10" y="34"/>
                  </a:moveTo>
                  <a:cubicBezTo>
                    <a:pt x="10" y="33"/>
                    <a:pt x="10" y="33"/>
                    <a:pt x="10" y="33"/>
                  </a:cubicBezTo>
                  <a:cubicBezTo>
                    <a:pt x="14" y="31"/>
                    <a:pt x="17" y="30"/>
                    <a:pt x="20" y="28"/>
                  </a:cubicBezTo>
                  <a:cubicBezTo>
                    <a:pt x="21" y="26"/>
                    <a:pt x="23" y="25"/>
                    <a:pt x="25" y="24"/>
                  </a:cubicBezTo>
                  <a:cubicBezTo>
                    <a:pt x="26" y="23"/>
                    <a:pt x="28" y="23"/>
                    <a:pt x="29" y="22"/>
                  </a:cubicBezTo>
                  <a:cubicBezTo>
                    <a:pt x="29" y="22"/>
                    <a:pt x="29" y="22"/>
                    <a:pt x="29" y="22"/>
                  </a:cubicBezTo>
                  <a:cubicBezTo>
                    <a:pt x="24" y="27"/>
                    <a:pt x="16" y="30"/>
                    <a:pt x="10" y="34"/>
                  </a:cubicBezTo>
                  <a:close/>
                  <a:moveTo>
                    <a:pt x="14" y="30"/>
                  </a:moveTo>
                  <a:cubicBezTo>
                    <a:pt x="7" y="34"/>
                    <a:pt x="14" y="29"/>
                    <a:pt x="16" y="28"/>
                  </a:cubicBezTo>
                  <a:cubicBezTo>
                    <a:pt x="18" y="26"/>
                    <a:pt x="21" y="24"/>
                    <a:pt x="23" y="22"/>
                  </a:cubicBezTo>
                  <a:cubicBezTo>
                    <a:pt x="23" y="22"/>
                    <a:pt x="23" y="22"/>
                    <a:pt x="23" y="22"/>
                  </a:cubicBezTo>
                  <a:cubicBezTo>
                    <a:pt x="24" y="22"/>
                    <a:pt x="26" y="22"/>
                    <a:pt x="27" y="22"/>
                  </a:cubicBezTo>
                  <a:cubicBezTo>
                    <a:pt x="22" y="25"/>
                    <a:pt x="18" y="28"/>
                    <a:pt x="14" y="30"/>
                  </a:cubicBezTo>
                  <a:close/>
                  <a:moveTo>
                    <a:pt x="14" y="23"/>
                  </a:moveTo>
                  <a:cubicBezTo>
                    <a:pt x="13" y="24"/>
                    <a:pt x="10" y="27"/>
                    <a:pt x="9" y="29"/>
                  </a:cubicBezTo>
                  <a:cubicBezTo>
                    <a:pt x="9" y="28"/>
                    <a:pt x="8" y="27"/>
                    <a:pt x="8" y="26"/>
                  </a:cubicBezTo>
                  <a:cubicBezTo>
                    <a:pt x="10" y="25"/>
                    <a:pt x="12" y="24"/>
                    <a:pt x="14" y="23"/>
                  </a:cubicBezTo>
                  <a:close/>
                  <a:moveTo>
                    <a:pt x="21" y="44"/>
                  </a:moveTo>
                  <a:cubicBezTo>
                    <a:pt x="26" y="41"/>
                    <a:pt x="30" y="39"/>
                    <a:pt x="35" y="36"/>
                  </a:cubicBezTo>
                  <a:cubicBezTo>
                    <a:pt x="38" y="34"/>
                    <a:pt x="41" y="33"/>
                    <a:pt x="44" y="31"/>
                  </a:cubicBezTo>
                  <a:cubicBezTo>
                    <a:pt x="44" y="31"/>
                    <a:pt x="43" y="32"/>
                    <a:pt x="43" y="32"/>
                  </a:cubicBezTo>
                  <a:cubicBezTo>
                    <a:pt x="35" y="38"/>
                    <a:pt x="27" y="43"/>
                    <a:pt x="19" y="48"/>
                  </a:cubicBezTo>
                  <a:cubicBezTo>
                    <a:pt x="19" y="48"/>
                    <a:pt x="19" y="48"/>
                    <a:pt x="19" y="49"/>
                  </a:cubicBezTo>
                  <a:cubicBezTo>
                    <a:pt x="16" y="49"/>
                    <a:pt x="14" y="49"/>
                    <a:pt x="11" y="49"/>
                  </a:cubicBezTo>
                  <a:cubicBezTo>
                    <a:pt x="15" y="48"/>
                    <a:pt x="18" y="46"/>
                    <a:pt x="21" y="44"/>
                  </a:cubicBezTo>
                  <a:close/>
                  <a:moveTo>
                    <a:pt x="42" y="36"/>
                  </a:moveTo>
                  <a:cubicBezTo>
                    <a:pt x="46" y="34"/>
                    <a:pt x="50" y="32"/>
                    <a:pt x="54" y="30"/>
                  </a:cubicBezTo>
                  <a:cubicBezTo>
                    <a:pt x="58" y="28"/>
                    <a:pt x="62" y="25"/>
                    <a:pt x="66" y="23"/>
                  </a:cubicBezTo>
                  <a:cubicBezTo>
                    <a:pt x="67" y="21"/>
                    <a:pt x="69" y="21"/>
                    <a:pt x="71" y="20"/>
                  </a:cubicBezTo>
                  <a:cubicBezTo>
                    <a:pt x="70" y="20"/>
                    <a:pt x="69" y="21"/>
                    <a:pt x="68" y="22"/>
                  </a:cubicBezTo>
                  <a:cubicBezTo>
                    <a:pt x="63" y="24"/>
                    <a:pt x="59" y="27"/>
                    <a:pt x="54" y="30"/>
                  </a:cubicBezTo>
                  <a:cubicBezTo>
                    <a:pt x="46" y="36"/>
                    <a:pt x="38" y="41"/>
                    <a:pt x="29" y="47"/>
                  </a:cubicBezTo>
                  <a:cubicBezTo>
                    <a:pt x="29" y="47"/>
                    <a:pt x="29" y="47"/>
                    <a:pt x="29" y="48"/>
                  </a:cubicBezTo>
                  <a:cubicBezTo>
                    <a:pt x="26" y="48"/>
                    <a:pt x="23" y="48"/>
                    <a:pt x="20" y="48"/>
                  </a:cubicBezTo>
                  <a:cubicBezTo>
                    <a:pt x="28" y="45"/>
                    <a:pt x="35" y="41"/>
                    <a:pt x="42" y="36"/>
                  </a:cubicBezTo>
                  <a:close/>
                  <a:moveTo>
                    <a:pt x="75" y="21"/>
                  </a:moveTo>
                  <a:cubicBezTo>
                    <a:pt x="76" y="21"/>
                    <a:pt x="78" y="20"/>
                    <a:pt x="79" y="19"/>
                  </a:cubicBezTo>
                  <a:cubicBezTo>
                    <a:pt x="77" y="20"/>
                    <a:pt x="75" y="22"/>
                    <a:pt x="73" y="23"/>
                  </a:cubicBezTo>
                  <a:cubicBezTo>
                    <a:pt x="69" y="25"/>
                    <a:pt x="65" y="28"/>
                    <a:pt x="61" y="30"/>
                  </a:cubicBezTo>
                  <a:cubicBezTo>
                    <a:pt x="52" y="36"/>
                    <a:pt x="45" y="41"/>
                    <a:pt x="36" y="46"/>
                  </a:cubicBezTo>
                  <a:cubicBezTo>
                    <a:pt x="36" y="47"/>
                    <a:pt x="36" y="47"/>
                    <a:pt x="36" y="47"/>
                  </a:cubicBezTo>
                  <a:cubicBezTo>
                    <a:pt x="34" y="47"/>
                    <a:pt x="32" y="47"/>
                    <a:pt x="30" y="48"/>
                  </a:cubicBezTo>
                  <a:cubicBezTo>
                    <a:pt x="46" y="40"/>
                    <a:pt x="60" y="30"/>
                    <a:pt x="75" y="21"/>
                  </a:cubicBezTo>
                  <a:close/>
                  <a:moveTo>
                    <a:pt x="50" y="41"/>
                  </a:moveTo>
                  <a:cubicBezTo>
                    <a:pt x="55" y="38"/>
                    <a:pt x="60" y="36"/>
                    <a:pt x="65" y="33"/>
                  </a:cubicBezTo>
                  <a:cubicBezTo>
                    <a:pt x="70" y="30"/>
                    <a:pt x="75" y="27"/>
                    <a:pt x="79" y="24"/>
                  </a:cubicBezTo>
                  <a:cubicBezTo>
                    <a:pt x="84" y="20"/>
                    <a:pt x="89" y="19"/>
                    <a:pt x="94" y="16"/>
                  </a:cubicBezTo>
                  <a:cubicBezTo>
                    <a:pt x="95" y="17"/>
                    <a:pt x="96" y="18"/>
                    <a:pt x="98" y="19"/>
                  </a:cubicBezTo>
                  <a:cubicBezTo>
                    <a:pt x="91" y="21"/>
                    <a:pt x="85" y="26"/>
                    <a:pt x="79" y="29"/>
                  </a:cubicBezTo>
                  <a:cubicBezTo>
                    <a:pt x="71" y="34"/>
                    <a:pt x="63" y="39"/>
                    <a:pt x="54" y="43"/>
                  </a:cubicBezTo>
                  <a:cubicBezTo>
                    <a:pt x="53" y="44"/>
                    <a:pt x="52" y="44"/>
                    <a:pt x="51" y="45"/>
                  </a:cubicBezTo>
                  <a:cubicBezTo>
                    <a:pt x="52" y="44"/>
                    <a:pt x="53" y="43"/>
                    <a:pt x="54" y="42"/>
                  </a:cubicBezTo>
                  <a:cubicBezTo>
                    <a:pt x="56" y="41"/>
                    <a:pt x="58" y="40"/>
                    <a:pt x="59" y="39"/>
                  </a:cubicBezTo>
                  <a:cubicBezTo>
                    <a:pt x="62" y="37"/>
                    <a:pt x="65" y="35"/>
                    <a:pt x="69" y="33"/>
                  </a:cubicBezTo>
                  <a:cubicBezTo>
                    <a:pt x="69" y="33"/>
                    <a:pt x="69" y="33"/>
                    <a:pt x="69" y="33"/>
                  </a:cubicBezTo>
                  <a:cubicBezTo>
                    <a:pt x="74" y="31"/>
                    <a:pt x="79" y="28"/>
                    <a:pt x="84" y="24"/>
                  </a:cubicBezTo>
                  <a:cubicBezTo>
                    <a:pt x="88" y="22"/>
                    <a:pt x="92" y="20"/>
                    <a:pt x="96" y="18"/>
                  </a:cubicBezTo>
                  <a:cubicBezTo>
                    <a:pt x="96" y="18"/>
                    <a:pt x="96" y="17"/>
                    <a:pt x="95" y="18"/>
                  </a:cubicBezTo>
                  <a:cubicBezTo>
                    <a:pt x="95" y="18"/>
                    <a:pt x="94" y="18"/>
                    <a:pt x="94" y="18"/>
                  </a:cubicBezTo>
                  <a:cubicBezTo>
                    <a:pt x="94" y="18"/>
                    <a:pt x="93" y="18"/>
                    <a:pt x="93" y="19"/>
                  </a:cubicBezTo>
                  <a:cubicBezTo>
                    <a:pt x="91" y="20"/>
                    <a:pt x="88" y="21"/>
                    <a:pt x="86" y="22"/>
                  </a:cubicBezTo>
                  <a:cubicBezTo>
                    <a:pt x="85" y="23"/>
                    <a:pt x="84" y="24"/>
                    <a:pt x="83" y="25"/>
                  </a:cubicBezTo>
                  <a:cubicBezTo>
                    <a:pt x="78" y="27"/>
                    <a:pt x="74" y="30"/>
                    <a:pt x="70" y="32"/>
                  </a:cubicBezTo>
                  <a:cubicBezTo>
                    <a:pt x="69" y="32"/>
                    <a:pt x="69" y="32"/>
                    <a:pt x="69" y="33"/>
                  </a:cubicBezTo>
                  <a:cubicBezTo>
                    <a:pt x="60" y="37"/>
                    <a:pt x="52" y="41"/>
                    <a:pt x="44" y="46"/>
                  </a:cubicBezTo>
                  <a:cubicBezTo>
                    <a:pt x="44" y="46"/>
                    <a:pt x="44" y="46"/>
                    <a:pt x="44" y="46"/>
                  </a:cubicBezTo>
                  <a:cubicBezTo>
                    <a:pt x="41" y="46"/>
                    <a:pt x="39" y="47"/>
                    <a:pt x="37" y="47"/>
                  </a:cubicBezTo>
                  <a:cubicBezTo>
                    <a:pt x="42" y="46"/>
                    <a:pt x="46" y="43"/>
                    <a:pt x="50" y="41"/>
                  </a:cubicBezTo>
                  <a:close/>
                  <a:moveTo>
                    <a:pt x="102" y="22"/>
                  </a:moveTo>
                  <a:cubicBezTo>
                    <a:pt x="94" y="26"/>
                    <a:pt x="86" y="30"/>
                    <a:pt x="79" y="36"/>
                  </a:cubicBezTo>
                  <a:cubicBezTo>
                    <a:pt x="76" y="38"/>
                    <a:pt x="72" y="40"/>
                    <a:pt x="68" y="42"/>
                  </a:cubicBezTo>
                  <a:cubicBezTo>
                    <a:pt x="68" y="42"/>
                    <a:pt x="68" y="42"/>
                    <a:pt x="68" y="42"/>
                  </a:cubicBezTo>
                  <a:cubicBezTo>
                    <a:pt x="68" y="42"/>
                    <a:pt x="68" y="42"/>
                    <a:pt x="68" y="42"/>
                  </a:cubicBezTo>
                  <a:cubicBezTo>
                    <a:pt x="70" y="41"/>
                    <a:pt x="72" y="39"/>
                    <a:pt x="74" y="38"/>
                  </a:cubicBezTo>
                  <a:cubicBezTo>
                    <a:pt x="82" y="33"/>
                    <a:pt x="89" y="29"/>
                    <a:pt x="97" y="23"/>
                  </a:cubicBezTo>
                  <a:cubicBezTo>
                    <a:pt x="97" y="23"/>
                    <a:pt x="97" y="23"/>
                    <a:pt x="97" y="23"/>
                  </a:cubicBezTo>
                  <a:cubicBezTo>
                    <a:pt x="98" y="22"/>
                    <a:pt x="98" y="22"/>
                    <a:pt x="99" y="22"/>
                  </a:cubicBezTo>
                  <a:cubicBezTo>
                    <a:pt x="99" y="21"/>
                    <a:pt x="99" y="21"/>
                    <a:pt x="98" y="21"/>
                  </a:cubicBezTo>
                  <a:cubicBezTo>
                    <a:pt x="94" y="24"/>
                    <a:pt x="90" y="26"/>
                    <a:pt x="85" y="29"/>
                  </a:cubicBezTo>
                  <a:cubicBezTo>
                    <a:pt x="90" y="26"/>
                    <a:pt x="94" y="23"/>
                    <a:pt x="99" y="19"/>
                  </a:cubicBezTo>
                  <a:cubicBezTo>
                    <a:pt x="100" y="20"/>
                    <a:pt x="101" y="21"/>
                    <a:pt x="102" y="22"/>
                  </a:cubicBezTo>
                  <a:close/>
                  <a:moveTo>
                    <a:pt x="104" y="24"/>
                  </a:moveTo>
                  <a:cubicBezTo>
                    <a:pt x="99" y="26"/>
                    <a:pt x="94" y="29"/>
                    <a:pt x="89" y="32"/>
                  </a:cubicBezTo>
                  <a:cubicBezTo>
                    <a:pt x="85" y="34"/>
                    <a:pt x="82" y="36"/>
                    <a:pt x="79" y="38"/>
                  </a:cubicBezTo>
                  <a:cubicBezTo>
                    <a:pt x="77" y="39"/>
                    <a:pt x="76" y="41"/>
                    <a:pt x="74" y="42"/>
                  </a:cubicBezTo>
                  <a:cubicBezTo>
                    <a:pt x="68" y="46"/>
                    <a:pt x="74" y="40"/>
                    <a:pt x="76" y="39"/>
                  </a:cubicBezTo>
                  <a:cubicBezTo>
                    <a:pt x="77" y="38"/>
                    <a:pt x="78" y="37"/>
                    <a:pt x="79" y="37"/>
                  </a:cubicBezTo>
                  <a:cubicBezTo>
                    <a:pt x="80" y="36"/>
                    <a:pt x="82" y="35"/>
                    <a:pt x="83" y="34"/>
                  </a:cubicBezTo>
                  <a:cubicBezTo>
                    <a:pt x="90" y="30"/>
                    <a:pt x="97" y="27"/>
                    <a:pt x="103" y="23"/>
                  </a:cubicBezTo>
                  <a:cubicBezTo>
                    <a:pt x="104" y="23"/>
                    <a:pt x="104" y="23"/>
                    <a:pt x="104" y="24"/>
                  </a:cubicBezTo>
                  <a:close/>
                  <a:moveTo>
                    <a:pt x="88" y="31"/>
                  </a:moveTo>
                  <a:cubicBezTo>
                    <a:pt x="92" y="28"/>
                    <a:pt x="96" y="26"/>
                    <a:pt x="100" y="24"/>
                  </a:cubicBezTo>
                  <a:cubicBezTo>
                    <a:pt x="100" y="24"/>
                    <a:pt x="100" y="24"/>
                    <a:pt x="100" y="24"/>
                  </a:cubicBezTo>
                  <a:cubicBezTo>
                    <a:pt x="100" y="24"/>
                    <a:pt x="100" y="24"/>
                    <a:pt x="99" y="24"/>
                  </a:cubicBezTo>
                  <a:cubicBezTo>
                    <a:pt x="97" y="25"/>
                    <a:pt x="95" y="27"/>
                    <a:pt x="93" y="28"/>
                  </a:cubicBezTo>
                  <a:cubicBezTo>
                    <a:pt x="92" y="29"/>
                    <a:pt x="90" y="30"/>
                    <a:pt x="88" y="31"/>
                  </a:cubicBezTo>
                  <a:close/>
                  <a:moveTo>
                    <a:pt x="58" y="39"/>
                  </a:moveTo>
                  <a:cubicBezTo>
                    <a:pt x="55" y="41"/>
                    <a:pt x="52" y="43"/>
                    <a:pt x="49" y="45"/>
                  </a:cubicBezTo>
                  <a:cubicBezTo>
                    <a:pt x="49" y="45"/>
                    <a:pt x="49" y="46"/>
                    <a:pt x="49" y="46"/>
                  </a:cubicBezTo>
                  <a:cubicBezTo>
                    <a:pt x="48" y="46"/>
                    <a:pt x="46" y="46"/>
                    <a:pt x="45" y="46"/>
                  </a:cubicBezTo>
                  <a:cubicBezTo>
                    <a:pt x="49" y="43"/>
                    <a:pt x="53" y="41"/>
                    <a:pt x="58" y="39"/>
                  </a:cubicBezTo>
                  <a:close/>
                  <a:moveTo>
                    <a:pt x="81" y="31"/>
                  </a:moveTo>
                  <a:cubicBezTo>
                    <a:pt x="80" y="32"/>
                    <a:pt x="79" y="32"/>
                    <a:pt x="78" y="33"/>
                  </a:cubicBezTo>
                  <a:cubicBezTo>
                    <a:pt x="74" y="35"/>
                    <a:pt x="71" y="37"/>
                    <a:pt x="68" y="39"/>
                  </a:cubicBezTo>
                  <a:cubicBezTo>
                    <a:pt x="67" y="40"/>
                    <a:pt x="67" y="40"/>
                    <a:pt x="67" y="40"/>
                  </a:cubicBezTo>
                  <a:cubicBezTo>
                    <a:pt x="68" y="39"/>
                    <a:pt x="69" y="38"/>
                    <a:pt x="70" y="37"/>
                  </a:cubicBezTo>
                  <a:cubicBezTo>
                    <a:pt x="73" y="35"/>
                    <a:pt x="77" y="33"/>
                    <a:pt x="80" y="31"/>
                  </a:cubicBezTo>
                  <a:cubicBezTo>
                    <a:pt x="81" y="31"/>
                    <a:pt x="81" y="31"/>
                    <a:pt x="81" y="31"/>
                  </a:cubicBezTo>
                  <a:close/>
                  <a:moveTo>
                    <a:pt x="73" y="40"/>
                  </a:moveTo>
                  <a:cubicBezTo>
                    <a:pt x="72" y="41"/>
                    <a:pt x="70" y="42"/>
                    <a:pt x="69" y="44"/>
                  </a:cubicBezTo>
                  <a:cubicBezTo>
                    <a:pt x="69" y="44"/>
                    <a:pt x="69" y="44"/>
                    <a:pt x="69" y="44"/>
                  </a:cubicBezTo>
                  <a:cubicBezTo>
                    <a:pt x="68" y="44"/>
                    <a:pt x="67" y="44"/>
                    <a:pt x="66" y="44"/>
                  </a:cubicBezTo>
                  <a:cubicBezTo>
                    <a:pt x="68" y="43"/>
                    <a:pt x="71" y="41"/>
                    <a:pt x="73" y="40"/>
                  </a:cubicBezTo>
                  <a:close/>
                  <a:moveTo>
                    <a:pt x="81" y="51"/>
                  </a:moveTo>
                  <a:cubicBezTo>
                    <a:pt x="86" y="48"/>
                    <a:pt x="90" y="45"/>
                    <a:pt x="95" y="42"/>
                  </a:cubicBezTo>
                  <a:cubicBezTo>
                    <a:pt x="94" y="43"/>
                    <a:pt x="93" y="44"/>
                    <a:pt x="91" y="45"/>
                  </a:cubicBezTo>
                  <a:cubicBezTo>
                    <a:pt x="88" y="48"/>
                    <a:pt x="84" y="51"/>
                    <a:pt x="81" y="54"/>
                  </a:cubicBezTo>
                  <a:cubicBezTo>
                    <a:pt x="81" y="53"/>
                    <a:pt x="81" y="52"/>
                    <a:pt x="81" y="51"/>
                  </a:cubicBezTo>
                  <a:close/>
                  <a:moveTo>
                    <a:pt x="81" y="47"/>
                  </a:moveTo>
                  <a:cubicBezTo>
                    <a:pt x="85" y="46"/>
                    <a:pt x="89" y="43"/>
                    <a:pt x="93" y="40"/>
                  </a:cubicBezTo>
                  <a:cubicBezTo>
                    <a:pt x="95" y="38"/>
                    <a:pt x="97" y="36"/>
                    <a:pt x="100" y="34"/>
                  </a:cubicBezTo>
                  <a:cubicBezTo>
                    <a:pt x="100" y="34"/>
                    <a:pt x="101" y="34"/>
                    <a:pt x="101" y="34"/>
                  </a:cubicBezTo>
                  <a:cubicBezTo>
                    <a:pt x="98" y="36"/>
                    <a:pt x="95" y="38"/>
                    <a:pt x="93" y="41"/>
                  </a:cubicBezTo>
                  <a:cubicBezTo>
                    <a:pt x="89" y="44"/>
                    <a:pt x="85" y="47"/>
                    <a:pt x="81" y="50"/>
                  </a:cubicBezTo>
                  <a:cubicBezTo>
                    <a:pt x="81" y="49"/>
                    <a:pt x="81" y="48"/>
                    <a:pt x="81" y="47"/>
                  </a:cubicBezTo>
                  <a:close/>
                  <a:moveTo>
                    <a:pt x="81" y="45"/>
                  </a:moveTo>
                  <a:cubicBezTo>
                    <a:pt x="83" y="43"/>
                    <a:pt x="85" y="42"/>
                    <a:pt x="87" y="41"/>
                  </a:cubicBezTo>
                  <a:cubicBezTo>
                    <a:pt x="85" y="42"/>
                    <a:pt x="83" y="44"/>
                    <a:pt x="81" y="46"/>
                  </a:cubicBezTo>
                  <a:cubicBezTo>
                    <a:pt x="81" y="46"/>
                    <a:pt x="81" y="45"/>
                    <a:pt x="81" y="45"/>
                  </a:cubicBezTo>
                  <a:cubicBezTo>
                    <a:pt x="81" y="45"/>
                    <a:pt x="81" y="45"/>
                    <a:pt x="81" y="45"/>
                  </a:cubicBezTo>
                  <a:close/>
                  <a:moveTo>
                    <a:pt x="80" y="44"/>
                  </a:moveTo>
                  <a:cubicBezTo>
                    <a:pt x="80" y="43"/>
                    <a:pt x="79" y="43"/>
                    <a:pt x="79" y="43"/>
                  </a:cubicBezTo>
                  <a:cubicBezTo>
                    <a:pt x="78" y="43"/>
                    <a:pt x="78" y="43"/>
                    <a:pt x="77" y="43"/>
                  </a:cubicBezTo>
                  <a:cubicBezTo>
                    <a:pt x="80" y="42"/>
                    <a:pt x="83" y="40"/>
                    <a:pt x="86" y="38"/>
                  </a:cubicBezTo>
                  <a:cubicBezTo>
                    <a:pt x="91" y="34"/>
                    <a:pt x="96" y="32"/>
                    <a:pt x="101" y="29"/>
                  </a:cubicBezTo>
                  <a:cubicBezTo>
                    <a:pt x="100" y="30"/>
                    <a:pt x="99" y="30"/>
                    <a:pt x="99" y="30"/>
                  </a:cubicBezTo>
                  <a:cubicBezTo>
                    <a:pt x="96" y="32"/>
                    <a:pt x="94" y="33"/>
                    <a:pt x="92" y="34"/>
                  </a:cubicBezTo>
                  <a:cubicBezTo>
                    <a:pt x="88" y="37"/>
                    <a:pt x="84" y="40"/>
                    <a:pt x="80" y="44"/>
                  </a:cubicBezTo>
                  <a:close/>
                  <a:moveTo>
                    <a:pt x="81" y="56"/>
                  </a:moveTo>
                  <a:cubicBezTo>
                    <a:pt x="81" y="56"/>
                    <a:pt x="81" y="56"/>
                    <a:pt x="81" y="56"/>
                  </a:cubicBezTo>
                  <a:cubicBezTo>
                    <a:pt x="84" y="52"/>
                    <a:pt x="87" y="49"/>
                    <a:pt x="91" y="47"/>
                  </a:cubicBezTo>
                  <a:cubicBezTo>
                    <a:pt x="94" y="44"/>
                    <a:pt x="96" y="42"/>
                    <a:pt x="99" y="39"/>
                  </a:cubicBezTo>
                  <a:cubicBezTo>
                    <a:pt x="100" y="38"/>
                    <a:pt x="100" y="38"/>
                    <a:pt x="101" y="37"/>
                  </a:cubicBezTo>
                  <a:cubicBezTo>
                    <a:pt x="94" y="44"/>
                    <a:pt x="87" y="50"/>
                    <a:pt x="81" y="56"/>
                  </a:cubicBezTo>
                  <a:close/>
                  <a:moveTo>
                    <a:pt x="110" y="28"/>
                  </a:moveTo>
                  <a:cubicBezTo>
                    <a:pt x="109" y="29"/>
                    <a:pt x="108" y="30"/>
                    <a:pt x="108" y="31"/>
                  </a:cubicBezTo>
                  <a:cubicBezTo>
                    <a:pt x="108" y="31"/>
                    <a:pt x="107" y="31"/>
                    <a:pt x="107" y="31"/>
                  </a:cubicBezTo>
                  <a:cubicBezTo>
                    <a:pt x="105" y="33"/>
                    <a:pt x="102" y="35"/>
                    <a:pt x="100" y="38"/>
                  </a:cubicBezTo>
                  <a:cubicBezTo>
                    <a:pt x="97" y="40"/>
                    <a:pt x="94" y="42"/>
                    <a:pt x="91" y="44"/>
                  </a:cubicBezTo>
                  <a:cubicBezTo>
                    <a:pt x="88" y="46"/>
                    <a:pt x="85" y="48"/>
                    <a:pt x="82" y="50"/>
                  </a:cubicBezTo>
                  <a:cubicBezTo>
                    <a:pt x="83" y="49"/>
                    <a:pt x="84" y="48"/>
                    <a:pt x="85" y="47"/>
                  </a:cubicBezTo>
                  <a:cubicBezTo>
                    <a:pt x="87" y="46"/>
                    <a:pt x="88" y="45"/>
                    <a:pt x="90" y="44"/>
                  </a:cubicBezTo>
                  <a:cubicBezTo>
                    <a:pt x="93" y="42"/>
                    <a:pt x="95" y="40"/>
                    <a:pt x="97" y="38"/>
                  </a:cubicBezTo>
                  <a:cubicBezTo>
                    <a:pt x="100" y="35"/>
                    <a:pt x="103" y="33"/>
                    <a:pt x="106" y="31"/>
                  </a:cubicBezTo>
                  <a:cubicBezTo>
                    <a:pt x="107" y="31"/>
                    <a:pt x="108" y="30"/>
                    <a:pt x="108" y="30"/>
                  </a:cubicBezTo>
                  <a:cubicBezTo>
                    <a:pt x="108" y="30"/>
                    <a:pt x="108" y="29"/>
                    <a:pt x="109" y="29"/>
                  </a:cubicBezTo>
                  <a:cubicBezTo>
                    <a:pt x="109" y="29"/>
                    <a:pt x="109" y="28"/>
                    <a:pt x="109" y="28"/>
                  </a:cubicBezTo>
                  <a:cubicBezTo>
                    <a:pt x="104" y="31"/>
                    <a:pt x="100" y="33"/>
                    <a:pt x="95" y="36"/>
                  </a:cubicBezTo>
                  <a:cubicBezTo>
                    <a:pt x="91" y="40"/>
                    <a:pt x="88" y="43"/>
                    <a:pt x="83" y="46"/>
                  </a:cubicBezTo>
                  <a:cubicBezTo>
                    <a:pt x="81" y="46"/>
                    <a:pt x="81" y="46"/>
                    <a:pt x="82" y="46"/>
                  </a:cubicBezTo>
                  <a:cubicBezTo>
                    <a:pt x="83" y="45"/>
                    <a:pt x="85" y="43"/>
                    <a:pt x="87" y="42"/>
                  </a:cubicBezTo>
                  <a:cubicBezTo>
                    <a:pt x="89" y="40"/>
                    <a:pt x="91" y="38"/>
                    <a:pt x="94" y="37"/>
                  </a:cubicBezTo>
                  <a:cubicBezTo>
                    <a:pt x="97" y="34"/>
                    <a:pt x="101" y="32"/>
                    <a:pt x="105" y="29"/>
                  </a:cubicBezTo>
                  <a:cubicBezTo>
                    <a:pt x="106" y="29"/>
                    <a:pt x="106" y="29"/>
                    <a:pt x="106" y="28"/>
                  </a:cubicBezTo>
                  <a:cubicBezTo>
                    <a:pt x="107" y="28"/>
                    <a:pt x="107" y="28"/>
                    <a:pt x="108" y="28"/>
                  </a:cubicBezTo>
                  <a:cubicBezTo>
                    <a:pt x="108" y="27"/>
                    <a:pt x="108" y="27"/>
                    <a:pt x="108" y="27"/>
                  </a:cubicBezTo>
                  <a:cubicBezTo>
                    <a:pt x="103" y="29"/>
                    <a:pt x="99" y="31"/>
                    <a:pt x="95" y="34"/>
                  </a:cubicBezTo>
                  <a:cubicBezTo>
                    <a:pt x="90" y="37"/>
                    <a:pt x="87" y="40"/>
                    <a:pt x="82" y="43"/>
                  </a:cubicBezTo>
                  <a:cubicBezTo>
                    <a:pt x="81" y="43"/>
                    <a:pt x="81" y="44"/>
                    <a:pt x="80" y="44"/>
                  </a:cubicBezTo>
                  <a:cubicBezTo>
                    <a:pt x="80" y="44"/>
                    <a:pt x="80" y="44"/>
                    <a:pt x="80" y="44"/>
                  </a:cubicBezTo>
                  <a:cubicBezTo>
                    <a:pt x="82" y="43"/>
                    <a:pt x="84" y="41"/>
                    <a:pt x="85" y="40"/>
                  </a:cubicBezTo>
                  <a:cubicBezTo>
                    <a:pt x="87" y="38"/>
                    <a:pt x="90" y="37"/>
                    <a:pt x="92" y="35"/>
                  </a:cubicBezTo>
                  <a:cubicBezTo>
                    <a:pt x="96" y="32"/>
                    <a:pt x="101" y="30"/>
                    <a:pt x="105" y="27"/>
                  </a:cubicBezTo>
                  <a:cubicBezTo>
                    <a:pt x="106" y="27"/>
                    <a:pt x="106" y="26"/>
                    <a:pt x="105" y="26"/>
                  </a:cubicBezTo>
                  <a:cubicBezTo>
                    <a:pt x="97" y="30"/>
                    <a:pt x="90" y="34"/>
                    <a:pt x="83" y="39"/>
                  </a:cubicBezTo>
                  <a:cubicBezTo>
                    <a:pt x="82" y="40"/>
                    <a:pt x="80" y="41"/>
                    <a:pt x="78" y="42"/>
                  </a:cubicBezTo>
                  <a:cubicBezTo>
                    <a:pt x="73" y="45"/>
                    <a:pt x="77" y="42"/>
                    <a:pt x="79" y="41"/>
                  </a:cubicBezTo>
                  <a:cubicBezTo>
                    <a:pt x="82" y="38"/>
                    <a:pt x="85" y="36"/>
                    <a:pt x="88" y="34"/>
                  </a:cubicBezTo>
                  <a:cubicBezTo>
                    <a:pt x="94" y="31"/>
                    <a:pt x="100" y="28"/>
                    <a:pt x="105" y="24"/>
                  </a:cubicBezTo>
                  <a:cubicBezTo>
                    <a:pt x="105" y="24"/>
                    <a:pt x="105" y="24"/>
                    <a:pt x="105" y="24"/>
                  </a:cubicBezTo>
                  <a:cubicBezTo>
                    <a:pt x="107" y="25"/>
                    <a:pt x="109" y="27"/>
                    <a:pt x="110" y="28"/>
                  </a:cubicBezTo>
                  <a:close/>
                  <a:moveTo>
                    <a:pt x="90" y="38"/>
                  </a:moveTo>
                  <a:cubicBezTo>
                    <a:pt x="93" y="36"/>
                    <a:pt x="95" y="35"/>
                    <a:pt x="97" y="34"/>
                  </a:cubicBezTo>
                  <a:cubicBezTo>
                    <a:pt x="96" y="34"/>
                    <a:pt x="94" y="35"/>
                    <a:pt x="93" y="36"/>
                  </a:cubicBezTo>
                  <a:cubicBezTo>
                    <a:pt x="92" y="37"/>
                    <a:pt x="91" y="37"/>
                    <a:pt x="90" y="38"/>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259"/>
            <p:cNvSpPr>
              <a:spLocks noEditPoints="1"/>
            </p:cNvSpPr>
            <p:nvPr/>
          </p:nvSpPr>
          <p:spPr bwMode="auto">
            <a:xfrm>
              <a:off x="1697283" y="5057209"/>
              <a:ext cx="593725" cy="317500"/>
            </a:xfrm>
            <a:custGeom>
              <a:avLst/>
              <a:gdLst>
                <a:gd name="T0" fmla="*/ 94 w 140"/>
                <a:gd name="T1" fmla="*/ 0 h 75"/>
                <a:gd name="T2" fmla="*/ 9 w 140"/>
                <a:gd name="T3" fmla="*/ 62 h 75"/>
                <a:gd name="T4" fmla="*/ 103 w 140"/>
                <a:gd name="T5" fmla="*/ 44 h 75"/>
                <a:gd name="T6" fmla="*/ 102 w 140"/>
                <a:gd name="T7" fmla="*/ 39 h 75"/>
                <a:gd name="T8" fmla="*/ 111 w 140"/>
                <a:gd name="T9" fmla="*/ 30 h 75"/>
                <a:gd name="T10" fmla="*/ 8 w 140"/>
                <a:gd name="T11" fmla="*/ 29 h 75"/>
                <a:gd name="T12" fmla="*/ 19 w 140"/>
                <a:gd name="T13" fmla="*/ 28 h 75"/>
                <a:gd name="T14" fmla="*/ 16 w 140"/>
                <a:gd name="T15" fmla="*/ 41 h 75"/>
                <a:gd name="T16" fmla="*/ 17 w 140"/>
                <a:gd name="T17" fmla="*/ 44 h 75"/>
                <a:gd name="T18" fmla="*/ 30 w 140"/>
                <a:gd name="T19" fmla="*/ 40 h 75"/>
                <a:gd name="T20" fmla="*/ 19 w 140"/>
                <a:gd name="T21" fmla="*/ 52 h 75"/>
                <a:gd name="T22" fmla="*/ 61 w 140"/>
                <a:gd name="T23" fmla="*/ 33 h 75"/>
                <a:gd name="T24" fmla="*/ 74 w 140"/>
                <a:gd name="T25" fmla="*/ 24 h 75"/>
                <a:gd name="T26" fmla="*/ 46 w 140"/>
                <a:gd name="T27" fmla="*/ 44 h 75"/>
                <a:gd name="T28" fmla="*/ 112 w 140"/>
                <a:gd name="T29" fmla="*/ 18 h 75"/>
                <a:gd name="T30" fmla="*/ 98 w 140"/>
                <a:gd name="T31" fmla="*/ 17 h 75"/>
                <a:gd name="T32" fmla="*/ 98 w 140"/>
                <a:gd name="T33" fmla="*/ 8 h 75"/>
                <a:gd name="T34" fmla="*/ 62 w 140"/>
                <a:gd name="T35" fmla="*/ 41 h 75"/>
                <a:gd name="T36" fmla="*/ 94 w 140"/>
                <a:gd name="T37" fmla="*/ 22 h 75"/>
                <a:gd name="T38" fmla="*/ 99 w 140"/>
                <a:gd name="T39" fmla="*/ 24 h 75"/>
                <a:gd name="T40" fmla="*/ 101 w 140"/>
                <a:gd name="T41" fmla="*/ 25 h 75"/>
                <a:gd name="T42" fmla="*/ 99 w 140"/>
                <a:gd name="T43" fmla="*/ 22 h 75"/>
                <a:gd name="T44" fmla="*/ 96 w 140"/>
                <a:gd name="T45" fmla="*/ 18 h 75"/>
                <a:gd name="T46" fmla="*/ 95 w 140"/>
                <a:gd name="T47" fmla="*/ 5 h 75"/>
                <a:gd name="T48" fmla="*/ 14 w 140"/>
                <a:gd name="T49" fmla="*/ 54 h 75"/>
                <a:gd name="T50" fmla="*/ 14 w 140"/>
                <a:gd name="T51" fmla="*/ 47 h 75"/>
                <a:gd name="T52" fmla="*/ 13 w 140"/>
                <a:gd name="T53" fmla="*/ 56 h 75"/>
                <a:gd name="T54" fmla="*/ 44 w 140"/>
                <a:gd name="T55" fmla="*/ 33 h 75"/>
                <a:gd name="T56" fmla="*/ 13 w 140"/>
                <a:gd name="T57" fmla="*/ 45 h 75"/>
                <a:gd name="T58" fmla="*/ 12 w 140"/>
                <a:gd name="T59" fmla="*/ 40 h 75"/>
                <a:gd name="T60" fmla="*/ 19 w 140"/>
                <a:gd name="T61" fmla="*/ 35 h 75"/>
                <a:gd name="T62" fmla="*/ 10 w 140"/>
                <a:gd name="T63" fmla="*/ 32 h 75"/>
                <a:gd name="T64" fmla="*/ 23 w 140"/>
                <a:gd name="T65" fmla="*/ 60 h 75"/>
                <a:gd name="T66" fmla="*/ 83 w 140"/>
                <a:gd name="T67" fmla="*/ 26 h 75"/>
                <a:gd name="T68" fmla="*/ 97 w 140"/>
                <a:gd name="T69" fmla="*/ 23 h 75"/>
                <a:gd name="T70" fmla="*/ 61 w 140"/>
                <a:gd name="T71" fmla="*/ 50 h 75"/>
                <a:gd name="T72" fmla="*/ 63 w 140"/>
                <a:gd name="T73" fmla="*/ 55 h 75"/>
                <a:gd name="T74" fmla="*/ 118 w 140"/>
                <a:gd name="T75" fmla="*/ 22 h 75"/>
                <a:gd name="T76" fmla="*/ 54 w 140"/>
                <a:gd name="T77" fmla="*/ 57 h 75"/>
                <a:gd name="T78" fmla="*/ 83 w 140"/>
                <a:gd name="T79" fmla="*/ 52 h 75"/>
                <a:gd name="T80" fmla="*/ 105 w 140"/>
                <a:gd name="T81" fmla="*/ 35 h 75"/>
                <a:gd name="T82" fmla="*/ 93 w 140"/>
                <a:gd name="T83" fmla="*/ 48 h 75"/>
                <a:gd name="T84" fmla="*/ 123 w 140"/>
                <a:gd name="T85" fmla="*/ 29 h 75"/>
                <a:gd name="T86" fmla="*/ 55 w 140"/>
                <a:gd name="T87" fmla="*/ 57 h 75"/>
                <a:gd name="T88" fmla="*/ 99 w 140"/>
                <a:gd name="T89" fmla="*/ 39 h 75"/>
                <a:gd name="T90" fmla="*/ 99 w 140"/>
                <a:gd name="T91" fmla="*/ 63 h 75"/>
                <a:gd name="T92" fmla="*/ 123 w 140"/>
                <a:gd name="T93" fmla="*/ 42 h 75"/>
                <a:gd name="T94" fmla="*/ 99 w 140"/>
                <a:gd name="T95" fmla="*/ 57 h 75"/>
                <a:gd name="T96" fmla="*/ 124 w 140"/>
                <a:gd name="T97" fmla="*/ 36 h 75"/>
                <a:gd name="T98" fmla="*/ 122 w 140"/>
                <a:gd name="T99" fmla="*/ 48 h 75"/>
                <a:gd name="T100" fmla="*/ 112 w 140"/>
                <a:gd name="T101" fmla="*/ 54 h 75"/>
                <a:gd name="T102" fmla="*/ 134 w 140"/>
                <a:gd name="T103" fmla="*/ 36 h 75"/>
                <a:gd name="T104" fmla="*/ 130 w 140"/>
                <a:gd name="T105" fmla="*/ 36 h 75"/>
                <a:gd name="T106" fmla="*/ 99 w 140"/>
                <a:gd name="T107" fmla="*/ 54 h 75"/>
                <a:gd name="T108" fmla="*/ 97 w 140"/>
                <a:gd name="T109" fmla="*/ 51 h 75"/>
                <a:gd name="T110" fmla="*/ 115 w 140"/>
                <a:gd name="T111" fmla="*/ 4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0" h="75">
                  <a:moveTo>
                    <a:pt x="99" y="74"/>
                  </a:moveTo>
                  <a:cubicBezTo>
                    <a:pt x="99" y="74"/>
                    <a:pt x="100" y="74"/>
                    <a:pt x="101" y="74"/>
                  </a:cubicBezTo>
                  <a:cubicBezTo>
                    <a:pt x="113" y="61"/>
                    <a:pt x="127" y="49"/>
                    <a:pt x="139" y="36"/>
                  </a:cubicBezTo>
                  <a:cubicBezTo>
                    <a:pt x="140" y="36"/>
                    <a:pt x="140" y="35"/>
                    <a:pt x="140" y="34"/>
                  </a:cubicBezTo>
                  <a:cubicBezTo>
                    <a:pt x="140" y="34"/>
                    <a:pt x="140" y="34"/>
                    <a:pt x="139" y="34"/>
                  </a:cubicBezTo>
                  <a:cubicBezTo>
                    <a:pt x="132" y="27"/>
                    <a:pt x="123" y="21"/>
                    <a:pt x="115" y="15"/>
                  </a:cubicBezTo>
                  <a:cubicBezTo>
                    <a:pt x="108" y="10"/>
                    <a:pt x="101" y="5"/>
                    <a:pt x="94" y="0"/>
                  </a:cubicBezTo>
                  <a:cubicBezTo>
                    <a:pt x="93" y="0"/>
                    <a:pt x="93" y="0"/>
                    <a:pt x="92" y="0"/>
                  </a:cubicBezTo>
                  <a:cubicBezTo>
                    <a:pt x="91" y="0"/>
                    <a:pt x="90" y="1"/>
                    <a:pt x="90" y="2"/>
                  </a:cubicBezTo>
                  <a:cubicBezTo>
                    <a:pt x="92" y="8"/>
                    <a:pt x="91" y="14"/>
                    <a:pt x="91" y="20"/>
                  </a:cubicBezTo>
                  <a:cubicBezTo>
                    <a:pt x="61" y="21"/>
                    <a:pt x="32" y="26"/>
                    <a:pt x="3" y="22"/>
                  </a:cubicBezTo>
                  <a:cubicBezTo>
                    <a:pt x="1" y="22"/>
                    <a:pt x="0" y="23"/>
                    <a:pt x="0" y="24"/>
                  </a:cubicBezTo>
                  <a:cubicBezTo>
                    <a:pt x="0" y="25"/>
                    <a:pt x="0" y="25"/>
                    <a:pt x="1" y="26"/>
                  </a:cubicBezTo>
                  <a:cubicBezTo>
                    <a:pt x="10" y="35"/>
                    <a:pt x="12" y="50"/>
                    <a:pt x="9" y="62"/>
                  </a:cubicBezTo>
                  <a:cubicBezTo>
                    <a:pt x="9" y="62"/>
                    <a:pt x="9" y="63"/>
                    <a:pt x="9" y="63"/>
                  </a:cubicBezTo>
                  <a:cubicBezTo>
                    <a:pt x="10" y="64"/>
                    <a:pt x="10" y="64"/>
                    <a:pt x="11" y="64"/>
                  </a:cubicBezTo>
                  <a:cubicBezTo>
                    <a:pt x="39" y="63"/>
                    <a:pt x="67" y="58"/>
                    <a:pt x="96" y="57"/>
                  </a:cubicBezTo>
                  <a:cubicBezTo>
                    <a:pt x="96" y="62"/>
                    <a:pt x="96" y="67"/>
                    <a:pt x="96" y="73"/>
                  </a:cubicBezTo>
                  <a:cubicBezTo>
                    <a:pt x="96" y="74"/>
                    <a:pt x="98" y="75"/>
                    <a:pt x="99" y="74"/>
                  </a:cubicBezTo>
                  <a:close/>
                  <a:moveTo>
                    <a:pt x="88" y="54"/>
                  </a:moveTo>
                  <a:cubicBezTo>
                    <a:pt x="93" y="52"/>
                    <a:pt x="98" y="47"/>
                    <a:pt x="103" y="44"/>
                  </a:cubicBezTo>
                  <a:cubicBezTo>
                    <a:pt x="103" y="44"/>
                    <a:pt x="103" y="44"/>
                    <a:pt x="103" y="44"/>
                  </a:cubicBezTo>
                  <a:cubicBezTo>
                    <a:pt x="99" y="47"/>
                    <a:pt x="96" y="50"/>
                    <a:pt x="92" y="54"/>
                  </a:cubicBezTo>
                  <a:cubicBezTo>
                    <a:pt x="91" y="54"/>
                    <a:pt x="89" y="54"/>
                    <a:pt x="88" y="54"/>
                  </a:cubicBezTo>
                  <a:close/>
                  <a:moveTo>
                    <a:pt x="74" y="55"/>
                  </a:moveTo>
                  <a:cubicBezTo>
                    <a:pt x="81" y="52"/>
                    <a:pt x="86" y="48"/>
                    <a:pt x="93" y="44"/>
                  </a:cubicBezTo>
                  <a:cubicBezTo>
                    <a:pt x="99" y="39"/>
                    <a:pt x="106" y="36"/>
                    <a:pt x="113" y="32"/>
                  </a:cubicBezTo>
                  <a:cubicBezTo>
                    <a:pt x="109" y="34"/>
                    <a:pt x="105" y="37"/>
                    <a:pt x="102" y="39"/>
                  </a:cubicBezTo>
                  <a:cubicBezTo>
                    <a:pt x="94" y="44"/>
                    <a:pt x="86" y="49"/>
                    <a:pt x="78" y="55"/>
                  </a:cubicBezTo>
                  <a:cubicBezTo>
                    <a:pt x="78" y="55"/>
                    <a:pt x="78" y="55"/>
                    <a:pt x="78" y="55"/>
                  </a:cubicBezTo>
                  <a:cubicBezTo>
                    <a:pt x="77" y="55"/>
                    <a:pt x="75" y="55"/>
                    <a:pt x="74" y="55"/>
                  </a:cubicBezTo>
                  <a:close/>
                  <a:moveTo>
                    <a:pt x="62" y="56"/>
                  </a:moveTo>
                  <a:cubicBezTo>
                    <a:pt x="81" y="48"/>
                    <a:pt x="97" y="37"/>
                    <a:pt x="114" y="27"/>
                  </a:cubicBezTo>
                  <a:cubicBezTo>
                    <a:pt x="116" y="26"/>
                    <a:pt x="122" y="22"/>
                    <a:pt x="118" y="25"/>
                  </a:cubicBezTo>
                  <a:cubicBezTo>
                    <a:pt x="116" y="27"/>
                    <a:pt x="113" y="29"/>
                    <a:pt x="111" y="30"/>
                  </a:cubicBezTo>
                  <a:cubicBezTo>
                    <a:pt x="106" y="34"/>
                    <a:pt x="101" y="36"/>
                    <a:pt x="97" y="39"/>
                  </a:cubicBezTo>
                  <a:cubicBezTo>
                    <a:pt x="88" y="44"/>
                    <a:pt x="80" y="51"/>
                    <a:pt x="72" y="55"/>
                  </a:cubicBezTo>
                  <a:cubicBezTo>
                    <a:pt x="68" y="55"/>
                    <a:pt x="65" y="56"/>
                    <a:pt x="62" y="56"/>
                  </a:cubicBezTo>
                  <a:close/>
                  <a:moveTo>
                    <a:pt x="6" y="26"/>
                  </a:moveTo>
                  <a:cubicBezTo>
                    <a:pt x="8" y="26"/>
                    <a:pt x="9" y="26"/>
                    <a:pt x="11" y="27"/>
                  </a:cubicBezTo>
                  <a:cubicBezTo>
                    <a:pt x="10" y="27"/>
                    <a:pt x="9" y="27"/>
                    <a:pt x="8" y="28"/>
                  </a:cubicBezTo>
                  <a:cubicBezTo>
                    <a:pt x="7" y="28"/>
                    <a:pt x="8" y="29"/>
                    <a:pt x="8" y="29"/>
                  </a:cubicBezTo>
                  <a:cubicBezTo>
                    <a:pt x="9" y="28"/>
                    <a:pt x="13" y="26"/>
                    <a:pt x="11" y="28"/>
                  </a:cubicBezTo>
                  <a:cubicBezTo>
                    <a:pt x="11" y="29"/>
                    <a:pt x="10" y="30"/>
                    <a:pt x="9" y="30"/>
                  </a:cubicBezTo>
                  <a:cubicBezTo>
                    <a:pt x="8" y="29"/>
                    <a:pt x="7" y="28"/>
                    <a:pt x="6" y="26"/>
                  </a:cubicBezTo>
                  <a:close/>
                  <a:moveTo>
                    <a:pt x="26" y="27"/>
                  </a:moveTo>
                  <a:cubicBezTo>
                    <a:pt x="23" y="29"/>
                    <a:pt x="21" y="31"/>
                    <a:pt x="18" y="33"/>
                  </a:cubicBezTo>
                  <a:cubicBezTo>
                    <a:pt x="17" y="33"/>
                    <a:pt x="11" y="36"/>
                    <a:pt x="12" y="35"/>
                  </a:cubicBezTo>
                  <a:cubicBezTo>
                    <a:pt x="15" y="33"/>
                    <a:pt x="17" y="31"/>
                    <a:pt x="19" y="28"/>
                  </a:cubicBezTo>
                  <a:cubicBezTo>
                    <a:pt x="20" y="28"/>
                    <a:pt x="19" y="27"/>
                    <a:pt x="19" y="27"/>
                  </a:cubicBezTo>
                  <a:cubicBezTo>
                    <a:pt x="16" y="28"/>
                    <a:pt x="13" y="29"/>
                    <a:pt x="10" y="31"/>
                  </a:cubicBezTo>
                  <a:cubicBezTo>
                    <a:pt x="9" y="31"/>
                    <a:pt x="12" y="29"/>
                    <a:pt x="12" y="29"/>
                  </a:cubicBezTo>
                  <a:cubicBezTo>
                    <a:pt x="13" y="28"/>
                    <a:pt x="13" y="28"/>
                    <a:pt x="14" y="27"/>
                  </a:cubicBezTo>
                  <a:cubicBezTo>
                    <a:pt x="18" y="27"/>
                    <a:pt x="22" y="27"/>
                    <a:pt x="26" y="27"/>
                  </a:cubicBezTo>
                  <a:close/>
                  <a:moveTo>
                    <a:pt x="39" y="27"/>
                  </a:moveTo>
                  <a:cubicBezTo>
                    <a:pt x="31" y="31"/>
                    <a:pt x="25" y="38"/>
                    <a:pt x="16" y="41"/>
                  </a:cubicBezTo>
                  <a:cubicBezTo>
                    <a:pt x="12" y="43"/>
                    <a:pt x="16" y="40"/>
                    <a:pt x="18" y="39"/>
                  </a:cubicBezTo>
                  <a:cubicBezTo>
                    <a:pt x="21" y="38"/>
                    <a:pt x="23" y="36"/>
                    <a:pt x="26" y="35"/>
                  </a:cubicBezTo>
                  <a:cubicBezTo>
                    <a:pt x="30" y="33"/>
                    <a:pt x="34" y="30"/>
                    <a:pt x="37" y="27"/>
                  </a:cubicBezTo>
                  <a:cubicBezTo>
                    <a:pt x="37" y="27"/>
                    <a:pt x="38" y="27"/>
                    <a:pt x="39" y="27"/>
                  </a:cubicBezTo>
                  <a:close/>
                  <a:moveTo>
                    <a:pt x="48" y="26"/>
                  </a:moveTo>
                  <a:cubicBezTo>
                    <a:pt x="37" y="31"/>
                    <a:pt x="28" y="39"/>
                    <a:pt x="17" y="44"/>
                  </a:cubicBezTo>
                  <a:cubicBezTo>
                    <a:pt x="12" y="46"/>
                    <a:pt x="14" y="46"/>
                    <a:pt x="17" y="44"/>
                  </a:cubicBezTo>
                  <a:cubicBezTo>
                    <a:pt x="21" y="42"/>
                    <a:pt x="24" y="40"/>
                    <a:pt x="28" y="38"/>
                  </a:cubicBezTo>
                  <a:cubicBezTo>
                    <a:pt x="33" y="34"/>
                    <a:pt x="38" y="31"/>
                    <a:pt x="43" y="27"/>
                  </a:cubicBezTo>
                  <a:cubicBezTo>
                    <a:pt x="45" y="26"/>
                    <a:pt x="47" y="26"/>
                    <a:pt x="48" y="26"/>
                  </a:cubicBezTo>
                  <a:close/>
                  <a:moveTo>
                    <a:pt x="55" y="26"/>
                  </a:moveTo>
                  <a:cubicBezTo>
                    <a:pt x="42" y="33"/>
                    <a:pt x="31" y="43"/>
                    <a:pt x="17" y="49"/>
                  </a:cubicBezTo>
                  <a:cubicBezTo>
                    <a:pt x="10" y="52"/>
                    <a:pt x="16" y="49"/>
                    <a:pt x="19" y="47"/>
                  </a:cubicBezTo>
                  <a:cubicBezTo>
                    <a:pt x="22" y="44"/>
                    <a:pt x="26" y="42"/>
                    <a:pt x="30" y="40"/>
                  </a:cubicBezTo>
                  <a:cubicBezTo>
                    <a:pt x="37" y="36"/>
                    <a:pt x="44" y="30"/>
                    <a:pt x="51" y="26"/>
                  </a:cubicBezTo>
                  <a:cubicBezTo>
                    <a:pt x="51" y="26"/>
                    <a:pt x="51" y="26"/>
                    <a:pt x="51" y="26"/>
                  </a:cubicBezTo>
                  <a:cubicBezTo>
                    <a:pt x="53" y="26"/>
                    <a:pt x="54" y="26"/>
                    <a:pt x="55" y="26"/>
                  </a:cubicBezTo>
                  <a:close/>
                  <a:moveTo>
                    <a:pt x="64" y="25"/>
                  </a:moveTo>
                  <a:cubicBezTo>
                    <a:pt x="57" y="29"/>
                    <a:pt x="51" y="33"/>
                    <a:pt x="44" y="37"/>
                  </a:cubicBezTo>
                  <a:cubicBezTo>
                    <a:pt x="40" y="40"/>
                    <a:pt x="36" y="42"/>
                    <a:pt x="32" y="44"/>
                  </a:cubicBezTo>
                  <a:cubicBezTo>
                    <a:pt x="27" y="47"/>
                    <a:pt x="23" y="49"/>
                    <a:pt x="19" y="52"/>
                  </a:cubicBezTo>
                  <a:cubicBezTo>
                    <a:pt x="17" y="53"/>
                    <a:pt x="15" y="54"/>
                    <a:pt x="14" y="55"/>
                  </a:cubicBezTo>
                  <a:cubicBezTo>
                    <a:pt x="16" y="53"/>
                    <a:pt x="19" y="51"/>
                    <a:pt x="21" y="49"/>
                  </a:cubicBezTo>
                  <a:cubicBezTo>
                    <a:pt x="25" y="46"/>
                    <a:pt x="29" y="43"/>
                    <a:pt x="34" y="41"/>
                  </a:cubicBezTo>
                  <a:cubicBezTo>
                    <a:pt x="42" y="36"/>
                    <a:pt x="50" y="31"/>
                    <a:pt x="58" y="26"/>
                  </a:cubicBezTo>
                  <a:cubicBezTo>
                    <a:pt x="60" y="26"/>
                    <a:pt x="62" y="25"/>
                    <a:pt x="64" y="25"/>
                  </a:cubicBezTo>
                  <a:close/>
                  <a:moveTo>
                    <a:pt x="74" y="24"/>
                  </a:moveTo>
                  <a:cubicBezTo>
                    <a:pt x="70" y="27"/>
                    <a:pt x="65" y="30"/>
                    <a:pt x="61" y="33"/>
                  </a:cubicBezTo>
                  <a:cubicBezTo>
                    <a:pt x="57" y="35"/>
                    <a:pt x="54" y="37"/>
                    <a:pt x="50" y="39"/>
                  </a:cubicBezTo>
                  <a:cubicBezTo>
                    <a:pt x="40" y="44"/>
                    <a:pt x="30" y="51"/>
                    <a:pt x="21" y="56"/>
                  </a:cubicBezTo>
                  <a:cubicBezTo>
                    <a:pt x="19" y="57"/>
                    <a:pt x="18" y="58"/>
                    <a:pt x="17" y="58"/>
                  </a:cubicBezTo>
                  <a:cubicBezTo>
                    <a:pt x="19" y="57"/>
                    <a:pt x="20" y="56"/>
                    <a:pt x="22" y="55"/>
                  </a:cubicBezTo>
                  <a:cubicBezTo>
                    <a:pt x="27" y="52"/>
                    <a:pt x="32" y="48"/>
                    <a:pt x="37" y="44"/>
                  </a:cubicBezTo>
                  <a:cubicBezTo>
                    <a:pt x="47" y="37"/>
                    <a:pt x="57" y="30"/>
                    <a:pt x="67" y="25"/>
                  </a:cubicBezTo>
                  <a:cubicBezTo>
                    <a:pt x="70" y="25"/>
                    <a:pt x="72" y="25"/>
                    <a:pt x="74" y="24"/>
                  </a:cubicBezTo>
                  <a:close/>
                  <a:moveTo>
                    <a:pt x="87" y="24"/>
                  </a:moveTo>
                  <a:cubicBezTo>
                    <a:pt x="79" y="27"/>
                    <a:pt x="73" y="32"/>
                    <a:pt x="65" y="36"/>
                  </a:cubicBezTo>
                  <a:cubicBezTo>
                    <a:pt x="61" y="39"/>
                    <a:pt x="56" y="41"/>
                    <a:pt x="51" y="44"/>
                  </a:cubicBezTo>
                  <a:cubicBezTo>
                    <a:pt x="45" y="47"/>
                    <a:pt x="40" y="51"/>
                    <a:pt x="34" y="54"/>
                  </a:cubicBezTo>
                  <a:cubicBezTo>
                    <a:pt x="31" y="55"/>
                    <a:pt x="28" y="57"/>
                    <a:pt x="25" y="58"/>
                  </a:cubicBezTo>
                  <a:cubicBezTo>
                    <a:pt x="26" y="58"/>
                    <a:pt x="29" y="56"/>
                    <a:pt x="31" y="55"/>
                  </a:cubicBezTo>
                  <a:cubicBezTo>
                    <a:pt x="36" y="52"/>
                    <a:pt x="41" y="48"/>
                    <a:pt x="46" y="44"/>
                  </a:cubicBezTo>
                  <a:cubicBezTo>
                    <a:pt x="51" y="42"/>
                    <a:pt x="55" y="39"/>
                    <a:pt x="59" y="36"/>
                  </a:cubicBezTo>
                  <a:cubicBezTo>
                    <a:pt x="59" y="35"/>
                    <a:pt x="60" y="35"/>
                    <a:pt x="60" y="35"/>
                  </a:cubicBezTo>
                  <a:cubicBezTo>
                    <a:pt x="66" y="31"/>
                    <a:pt x="71" y="28"/>
                    <a:pt x="77" y="24"/>
                  </a:cubicBezTo>
                  <a:cubicBezTo>
                    <a:pt x="80" y="24"/>
                    <a:pt x="83" y="24"/>
                    <a:pt x="87" y="24"/>
                  </a:cubicBezTo>
                  <a:close/>
                  <a:moveTo>
                    <a:pt x="114" y="19"/>
                  </a:moveTo>
                  <a:cubicBezTo>
                    <a:pt x="113" y="19"/>
                    <a:pt x="111" y="19"/>
                    <a:pt x="110" y="19"/>
                  </a:cubicBezTo>
                  <a:cubicBezTo>
                    <a:pt x="110" y="19"/>
                    <a:pt x="111" y="18"/>
                    <a:pt x="112" y="18"/>
                  </a:cubicBezTo>
                  <a:cubicBezTo>
                    <a:pt x="112" y="18"/>
                    <a:pt x="112" y="17"/>
                    <a:pt x="111" y="17"/>
                  </a:cubicBezTo>
                  <a:cubicBezTo>
                    <a:pt x="108" y="17"/>
                    <a:pt x="105" y="18"/>
                    <a:pt x="101" y="20"/>
                  </a:cubicBezTo>
                  <a:cubicBezTo>
                    <a:pt x="100" y="20"/>
                    <a:pt x="94" y="23"/>
                    <a:pt x="97" y="21"/>
                  </a:cubicBezTo>
                  <a:cubicBezTo>
                    <a:pt x="99" y="19"/>
                    <a:pt x="102" y="18"/>
                    <a:pt x="104" y="17"/>
                  </a:cubicBezTo>
                  <a:cubicBezTo>
                    <a:pt x="105" y="17"/>
                    <a:pt x="105" y="16"/>
                    <a:pt x="104" y="16"/>
                  </a:cubicBezTo>
                  <a:cubicBezTo>
                    <a:pt x="101" y="16"/>
                    <a:pt x="99" y="18"/>
                    <a:pt x="97" y="19"/>
                  </a:cubicBezTo>
                  <a:cubicBezTo>
                    <a:pt x="93" y="22"/>
                    <a:pt x="98" y="17"/>
                    <a:pt x="98" y="17"/>
                  </a:cubicBezTo>
                  <a:cubicBezTo>
                    <a:pt x="99" y="16"/>
                    <a:pt x="101" y="15"/>
                    <a:pt x="102" y="15"/>
                  </a:cubicBezTo>
                  <a:cubicBezTo>
                    <a:pt x="103" y="14"/>
                    <a:pt x="103" y="14"/>
                    <a:pt x="102" y="14"/>
                  </a:cubicBezTo>
                  <a:cubicBezTo>
                    <a:pt x="100" y="15"/>
                    <a:pt x="96" y="16"/>
                    <a:pt x="95" y="17"/>
                  </a:cubicBezTo>
                  <a:cubicBezTo>
                    <a:pt x="96" y="15"/>
                    <a:pt x="98" y="14"/>
                    <a:pt x="99" y="12"/>
                  </a:cubicBezTo>
                  <a:cubicBezTo>
                    <a:pt x="100" y="12"/>
                    <a:pt x="99" y="11"/>
                    <a:pt x="99" y="11"/>
                  </a:cubicBezTo>
                  <a:cubicBezTo>
                    <a:pt x="95" y="15"/>
                    <a:pt x="97" y="10"/>
                    <a:pt x="98" y="8"/>
                  </a:cubicBezTo>
                  <a:cubicBezTo>
                    <a:pt x="98" y="8"/>
                    <a:pt x="98" y="8"/>
                    <a:pt x="98" y="8"/>
                  </a:cubicBezTo>
                  <a:cubicBezTo>
                    <a:pt x="95" y="9"/>
                    <a:pt x="95" y="8"/>
                    <a:pt x="96" y="6"/>
                  </a:cubicBezTo>
                  <a:cubicBezTo>
                    <a:pt x="102" y="10"/>
                    <a:pt x="108" y="14"/>
                    <a:pt x="114" y="19"/>
                  </a:cubicBezTo>
                  <a:close/>
                  <a:moveTo>
                    <a:pt x="99" y="22"/>
                  </a:moveTo>
                  <a:cubicBezTo>
                    <a:pt x="80" y="31"/>
                    <a:pt x="63" y="44"/>
                    <a:pt x="44" y="54"/>
                  </a:cubicBezTo>
                  <a:cubicBezTo>
                    <a:pt x="43" y="55"/>
                    <a:pt x="36" y="60"/>
                    <a:pt x="40" y="56"/>
                  </a:cubicBezTo>
                  <a:cubicBezTo>
                    <a:pt x="43" y="54"/>
                    <a:pt x="45" y="53"/>
                    <a:pt x="47" y="51"/>
                  </a:cubicBezTo>
                  <a:cubicBezTo>
                    <a:pt x="52" y="48"/>
                    <a:pt x="57" y="44"/>
                    <a:pt x="62" y="41"/>
                  </a:cubicBezTo>
                  <a:cubicBezTo>
                    <a:pt x="71" y="36"/>
                    <a:pt x="80" y="29"/>
                    <a:pt x="90" y="23"/>
                  </a:cubicBezTo>
                  <a:cubicBezTo>
                    <a:pt x="91" y="23"/>
                    <a:pt x="92" y="23"/>
                    <a:pt x="92" y="23"/>
                  </a:cubicBezTo>
                  <a:cubicBezTo>
                    <a:pt x="93" y="23"/>
                    <a:pt x="93" y="23"/>
                    <a:pt x="94" y="23"/>
                  </a:cubicBezTo>
                  <a:cubicBezTo>
                    <a:pt x="94" y="22"/>
                    <a:pt x="94" y="22"/>
                    <a:pt x="94" y="22"/>
                  </a:cubicBezTo>
                  <a:cubicBezTo>
                    <a:pt x="94" y="22"/>
                    <a:pt x="94" y="22"/>
                    <a:pt x="94" y="21"/>
                  </a:cubicBezTo>
                  <a:cubicBezTo>
                    <a:pt x="95" y="21"/>
                    <a:pt x="95" y="21"/>
                    <a:pt x="96" y="21"/>
                  </a:cubicBezTo>
                  <a:cubicBezTo>
                    <a:pt x="96" y="21"/>
                    <a:pt x="95" y="21"/>
                    <a:pt x="94" y="22"/>
                  </a:cubicBezTo>
                  <a:cubicBezTo>
                    <a:pt x="94" y="22"/>
                    <a:pt x="94" y="23"/>
                    <a:pt x="95" y="23"/>
                  </a:cubicBezTo>
                  <a:cubicBezTo>
                    <a:pt x="97" y="22"/>
                    <a:pt x="99" y="21"/>
                    <a:pt x="101" y="21"/>
                  </a:cubicBezTo>
                  <a:cubicBezTo>
                    <a:pt x="102" y="20"/>
                    <a:pt x="104" y="20"/>
                    <a:pt x="105" y="19"/>
                  </a:cubicBezTo>
                  <a:cubicBezTo>
                    <a:pt x="106" y="19"/>
                    <a:pt x="110" y="18"/>
                    <a:pt x="110" y="18"/>
                  </a:cubicBezTo>
                  <a:cubicBezTo>
                    <a:pt x="109" y="19"/>
                    <a:pt x="107" y="20"/>
                    <a:pt x="105" y="21"/>
                  </a:cubicBezTo>
                  <a:cubicBezTo>
                    <a:pt x="105" y="21"/>
                    <a:pt x="105" y="21"/>
                    <a:pt x="104" y="21"/>
                  </a:cubicBezTo>
                  <a:cubicBezTo>
                    <a:pt x="103" y="22"/>
                    <a:pt x="101" y="23"/>
                    <a:pt x="99" y="24"/>
                  </a:cubicBezTo>
                  <a:cubicBezTo>
                    <a:pt x="98" y="24"/>
                    <a:pt x="97" y="24"/>
                    <a:pt x="97" y="25"/>
                  </a:cubicBezTo>
                  <a:cubicBezTo>
                    <a:pt x="97" y="25"/>
                    <a:pt x="96" y="25"/>
                    <a:pt x="96" y="25"/>
                  </a:cubicBezTo>
                  <a:cubicBezTo>
                    <a:pt x="95" y="26"/>
                    <a:pt x="96" y="26"/>
                    <a:pt x="96" y="26"/>
                  </a:cubicBezTo>
                  <a:cubicBezTo>
                    <a:pt x="101" y="24"/>
                    <a:pt x="105" y="22"/>
                    <a:pt x="110" y="20"/>
                  </a:cubicBezTo>
                  <a:cubicBezTo>
                    <a:pt x="111" y="20"/>
                    <a:pt x="112" y="19"/>
                    <a:pt x="114" y="19"/>
                  </a:cubicBezTo>
                  <a:cubicBezTo>
                    <a:pt x="112" y="20"/>
                    <a:pt x="110" y="21"/>
                    <a:pt x="108" y="22"/>
                  </a:cubicBezTo>
                  <a:cubicBezTo>
                    <a:pt x="106" y="23"/>
                    <a:pt x="103" y="24"/>
                    <a:pt x="101" y="25"/>
                  </a:cubicBezTo>
                  <a:cubicBezTo>
                    <a:pt x="96" y="28"/>
                    <a:pt x="91" y="33"/>
                    <a:pt x="85" y="37"/>
                  </a:cubicBezTo>
                  <a:cubicBezTo>
                    <a:pt x="79" y="40"/>
                    <a:pt x="72" y="43"/>
                    <a:pt x="66" y="47"/>
                  </a:cubicBezTo>
                  <a:cubicBezTo>
                    <a:pt x="60" y="50"/>
                    <a:pt x="55" y="54"/>
                    <a:pt x="48" y="56"/>
                  </a:cubicBezTo>
                  <a:cubicBezTo>
                    <a:pt x="44" y="58"/>
                    <a:pt x="52" y="54"/>
                    <a:pt x="53" y="53"/>
                  </a:cubicBezTo>
                  <a:cubicBezTo>
                    <a:pt x="56" y="51"/>
                    <a:pt x="59" y="49"/>
                    <a:pt x="62" y="47"/>
                  </a:cubicBezTo>
                  <a:cubicBezTo>
                    <a:pt x="74" y="38"/>
                    <a:pt x="88" y="31"/>
                    <a:pt x="100" y="22"/>
                  </a:cubicBezTo>
                  <a:cubicBezTo>
                    <a:pt x="100" y="22"/>
                    <a:pt x="100" y="21"/>
                    <a:pt x="99" y="22"/>
                  </a:cubicBezTo>
                  <a:close/>
                  <a:moveTo>
                    <a:pt x="95" y="9"/>
                  </a:moveTo>
                  <a:cubicBezTo>
                    <a:pt x="95" y="9"/>
                    <a:pt x="95" y="9"/>
                    <a:pt x="95" y="9"/>
                  </a:cubicBezTo>
                  <a:cubicBezTo>
                    <a:pt x="96" y="9"/>
                    <a:pt x="96" y="9"/>
                    <a:pt x="97" y="9"/>
                  </a:cubicBezTo>
                  <a:cubicBezTo>
                    <a:pt x="96" y="10"/>
                    <a:pt x="95" y="11"/>
                    <a:pt x="94" y="12"/>
                  </a:cubicBezTo>
                  <a:cubicBezTo>
                    <a:pt x="95" y="11"/>
                    <a:pt x="95" y="10"/>
                    <a:pt x="95" y="9"/>
                  </a:cubicBezTo>
                  <a:close/>
                  <a:moveTo>
                    <a:pt x="94" y="18"/>
                  </a:moveTo>
                  <a:cubicBezTo>
                    <a:pt x="95" y="18"/>
                    <a:pt x="95" y="18"/>
                    <a:pt x="96" y="18"/>
                  </a:cubicBezTo>
                  <a:cubicBezTo>
                    <a:pt x="95" y="19"/>
                    <a:pt x="95" y="19"/>
                    <a:pt x="94" y="20"/>
                  </a:cubicBezTo>
                  <a:cubicBezTo>
                    <a:pt x="94" y="20"/>
                    <a:pt x="94" y="19"/>
                    <a:pt x="94" y="18"/>
                  </a:cubicBezTo>
                  <a:close/>
                  <a:moveTo>
                    <a:pt x="94" y="15"/>
                  </a:moveTo>
                  <a:cubicBezTo>
                    <a:pt x="96" y="15"/>
                    <a:pt x="97" y="14"/>
                    <a:pt x="98" y="13"/>
                  </a:cubicBezTo>
                  <a:cubicBezTo>
                    <a:pt x="97" y="14"/>
                    <a:pt x="95" y="15"/>
                    <a:pt x="94" y="17"/>
                  </a:cubicBezTo>
                  <a:cubicBezTo>
                    <a:pt x="94" y="16"/>
                    <a:pt x="94" y="16"/>
                    <a:pt x="94" y="15"/>
                  </a:cubicBezTo>
                  <a:close/>
                  <a:moveTo>
                    <a:pt x="95" y="5"/>
                  </a:moveTo>
                  <a:cubicBezTo>
                    <a:pt x="95" y="6"/>
                    <a:pt x="95" y="6"/>
                    <a:pt x="95" y="6"/>
                  </a:cubicBezTo>
                  <a:cubicBezTo>
                    <a:pt x="95" y="6"/>
                    <a:pt x="95" y="5"/>
                    <a:pt x="94" y="5"/>
                  </a:cubicBezTo>
                  <a:cubicBezTo>
                    <a:pt x="95" y="5"/>
                    <a:pt x="95" y="5"/>
                    <a:pt x="95" y="5"/>
                  </a:cubicBezTo>
                  <a:cubicBezTo>
                    <a:pt x="95" y="5"/>
                    <a:pt x="95" y="5"/>
                    <a:pt x="95" y="5"/>
                  </a:cubicBezTo>
                  <a:close/>
                  <a:moveTo>
                    <a:pt x="14" y="51"/>
                  </a:moveTo>
                  <a:cubicBezTo>
                    <a:pt x="16" y="50"/>
                    <a:pt x="19" y="49"/>
                    <a:pt x="22" y="48"/>
                  </a:cubicBezTo>
                  <a:cubicBezTo>
                    <a:pt x="19" y="50"/>
                    <a:pt x="16" y="52"/>
                    <a:pt x="14" y="54"/>
                  </a:cubicBezTo>
                  <a:cubicBezTo>
                    <a:pt x="14" y="53"/>
                    <a:pt x="14" y="52"/>
                    <a:pt x="14" y="51"/>
                  </a:cubicBezTo>
                  <a:close/>
                  <a:moveTo>
                    <a:pt x="14" y="47"/>
                  </a:moveTo>
                  <a:cubicBezTo>
                    <a:pt x="25" y="42"/>
                    <a:pt x="35" y="33"/>
                    <a:pt x="46" y="28"/>
                  </a:cubicBezTo>
                  <a:cubicBezTo>
                    <a:pt x="45" y="29"/>
                    <a:pt x="44" y="29"/>
                    <a:pt x="44" y="30"/>
                  </a:cubicBezTo>
                  <a:cubicBezTo>
                    <a:pt x="40" y="32"/>
                    <a:pt x="37" y="35"/>
                    <a:pt x="33" y="37"/>
                  </a:cubicBezTo>
                  <a:cubicBezTo>
                    <a:pt x="26" y="41"/>
                    <a:pt x="20" y="45"/>
                    <a:pt x="14" y="50"/>
                  </a:cubicBezTo>
                  <a:cubicBezTo>
                    <a:pt x="14" y="49"/>
                    <a:pt x="14" y="48"/>
                    <a:pt x="14" y="47"/>
                  </a:cubicBezTo>
                  <a:close/>
                  <a:moveTo>
                    <a:pt x="12" y="37"/>
                  </a:moveTo>
                  <a:cubicBezTo>
                    <a:pt x="16" y="35"/>
                    <a:pt x="20" y="32"/>
                    <a:pt x="24" y="29"/>
                  </a:cubicBezTo>
                  <a:cubicBezTo>
                    <a:pt x="25" y="29"/>
                    <a:pt x="26" y="28"/>
                    <a:pt x="26" y="28"/>
                  </a:cubicBezTo>
                  <a:cubicBezTo>
                    <a:pt x="24" y="29"/>
                    <a:pt x="22" y="31"/>
                    <a:pt x="21" y="33"/>
                  </a:cubicBezTo>
                  <a:cubicBezTo>
                    <a:pt x="18" y="35"/>
                    <a:pt x="15" y="37"/>
                    <a:pt x="12" y="39"/>
                  </a:cubicBezTo>
                  <a:cubicBezTo>
                    <a:pt x="12" y="38"/>
                    <a:pt x="12" y="37"/>
                    <a:pt x="12" y="37"/>
                  </a:cubicBezTo>
                  <a:close/>
                  <a:moveTo>
                    <a:pt x="13" y="56"/>
                  </a:moveTo>
                  <a:cubicBezTo>
                    <a:pt x="17" y="55"/>
                    <a:pt x="19" y="53"/>
                    <a:pt x="22" y="51"/>
                  </a:cubicBezTo>
                  <a:cubicBezTo>
                    <a:pt x="26" y="48"/>
                    <a:pt x="31" y="45"/>
                    <a:pt x="36" y="43"/>
                  </a:cubicBezTo>
                  <a:cubicBezTo>
                    <a:pt x="42" y="40"/>
                    <a:pt x="48" y="36"/>
                    <a:pt x="54" y="32"/>
                  </a:cubicBezTo>
                  <a:cubicBezTo>
                    <a:pt x="49" y="35"/>
                    <a:pt x="45" y="38"/>
                    <a:pt x="40" y="41"/>
                  </a:cubicBezTo>
                  <a:cubicBezTo>
                    <a:pt x="31" y="47"/>
                    <a:pt x="23" y="54"/>
                    <a:pt x="13" y="59"/>
                  </a:cubicBezTo>
                  <a:cubicBezTo>
                    <a:pt x="13" y="58"/>
                    <a:pt x="13" y="57"/>
                    <a:pt x="13" y="56"/>
                  </a:cubicBezTo>
                  <a:close/>
                  <a:moveTo>
                    <a:pt x="44" y="33"/>
                  </a:moveTo>
                  <a:cubicBezTo>
                    <a:pt x="45" y="33"/>
                    <a:pt x="45" y="33"/>
                    <a:pt x="45" y="33"/>
                  </a:cubicBezTo>
                  <a:cubicBezTo>
                    <a:pt x="47" y="32"/>
                    <a:pt x="49" y="31"/>
                    <a:pt x="50" y="29"/>
                  </a:cubicBezTo>
                  <a:cubicBezTo>
                    <a:pt x="51" y="29"/>
                    <a:pt x="59" y="24"/>
                    <a:pt x="55" y="27"/>
                  </a:cubicBezTo>
                  <a:cubicBezTo>
                    <a:pt x="51" y="29"/>
                    <a:pt x="48" y="31"/>
                    <a:pt x="44" y="33"/>
                  </a:cubicBezTo>
                  <a:close/>
                  <a:moveTo>
                    <a:pt x="39" y="29"/>
                  </a:moveTo>
                  <a:cubicBezTo>
                    <a:pt x="36" y="31"/>
                    <a:pt x="33" y="33"/>
                    <a:pt x="30" y="35"/>
                  </a:cubicBezTo>
                  <a:cubicBezTo>
                    <a:pt x="25" y="38"/>
                    <a:pt x="19" y="42"/>
                    <a:pt x="13" y="45"/>
                  </a:cubicBezTo>
                  <a:cubicBezTo>
                    <a:pt x="13" y="44"/>
                    <a:pt x="13" y="44"/>
                    <a:pt x="13" y="43"/>
                  </a:cubicBezTo>
                  <a:cubicBezTo>
                    <a:pt x="22" y="42"/>
                    <a:pt x="29" y="34"/>
                    <a:pt x="37" y="29"/>
                  </a:cubicBezTo>
                  <a:cubicBezTo>
                    <a:pt x="38" y="28"/>
                    <a:pt x="39" y="27"/>
                    <a:pt x="40" y="27"/>
                  </a:cubicBezTo>
                  <a:cubicBezTo>
                    <a:pt x="41" y="27"/>
                    <a:pt x="41" y="27"/>
                    <a:pt x="41" y="27"/>
                  </a:cubicBezTo>
                  <a:cubicBezTo>
                    <a:pt x="41" y="27"/>
                    <a:pt x="40" y="28"/>
                    <a:pt x="39" y="29"/>
                  </a:cubicBezTo>
                  <a:close/>
                  <a:moveTo>
                    <a:pt x="13" y="42"/>
                  </a:moveTo>
                  <a:cubicBezTo>
                    <a:pt x="13" y="41"/>
                    <a:pt x="13" y="41"/>
                    <a:pt x="12" y="40"/>
                  </a:cubicBezTo>
                  <a:cubicBezTo>
                    <a:pt x="17" y="39"/>
                    <a:pt x="20" y="36"/>
                    <a:pt x="24" y="34"/>
                  </a:cubicBezTo>
                  <a:cubicBezTo>
                    <a:pt x="26" y="32"/>
                    <a:pt x="28" y="31"/>
                    <a:pt x="31" y="29"/>
                  </a:cubicBezTo>
                  <a:cubicBezTo>
                    <a:pt x="32" y="29"/>
                    <a:pt x="34" y="28"/>
                    <a:pt x="35" y="27"/>
                  </a:cubicBezTo>
                  <a:cubicBezTo>
                    <a:pt x="35" y="27"/>
                    <a:pt x="35" y="27"/>
                    <a:pt x="35" y="27"/>
                  </a:cubicBezTo>
                  <a:cubicBezTo>
                    <a:pt x="29" y="33"/>
                    <a:pt x="20" y="37"/>
                    <a:pt x="13" y="42"/>
                  </a:cubicBezTo>
                  <a:close/>
                  <a:moveTo>
                    <a:pt x="17" y="37"/>
                  </a:moveTo>
                  <a:cubicBezTo>
                    <a:pt x="9" y="42"/>
                    <a:pt x="18" y="36"/>
                    <a:pt x="19" y="35"/>
                  </a:cubicBezTo>
                  <a:cubicBezTo>
                    <a:pt x="22" y="32"/>
                    <a:pt x="25" y="30"/>
                    <a:pt x="28" y="27"/>
                  </a:cubicBezTo>
                  <a:cubicBezTo>
                    <a:pt x="28" y="27"/>
                    <a:pt x="28" y="27"/>
                    <a:pt x="28" y="27"/>
                  </a:cubicBezTo>
                  <a:cubicBezTo>
                    <a:pt x="30" y="27"/>
                    <a:pt x="32" y="27"/>
                    <a:pt x="33" y="27"/>
                  </a:cubicBezTo>
                  <a:cubicBezTo>
                    <a:pt x="28" y="30"/>
                    <a:pt x="22" y="34"/>
                    <a:pt x="17" y="37"/>
                  </a:cubicBezTo>
                  <a:close/>
                  <a:moveTo>
                    <a:pt x="17" y="29"/>
                  </a:moveTo>
                  <a:cubicBezTo>
                    <a:pt x="16" y="29"/>
                    <a:pt x="13" y="33"/>
                    <a:pt x="11" y="35"/>
                  </a:cubicBezTo>
                  <a:cubicBezTo>
                    <a:pt x="11" y="34"/>
                    <a:pt x="10" y="33"/>
                    <a:pt x="10" y="32"/>
                  </a:cubicBezTo>
                  <a:cubicBezTo>
                    <a:pt x="12" y="31"/>
                    <a:pt x="15" y="29"/>
                    <a:pt x="17" y="29"/>
                  </a:cubicBezTo>
                  <a:close/>
                  <a:moveTo>
                    <a:pt x="26" y="54"/>
                  </a:moveTo>
                  <a:cubicBezTo>
                    <a:pt x="31" y="51"/>
                    <a:pt x="37" y="47"/>
                    <a:pt x="43" y="44"/>
                  </a:cubicBezTo>
                  <a:cubicBezTo>
                    <a:pt x="47" y="42"/>
                    <a:pt x="50" y="40"/>
                    <a:pt x="54" y="38"/>
                  </a:cubicBezTo>
                  <a:cubicBezTo>
                    <a:pt x="54" y="39"/>
                    <a:pt x="53" y="39"/>
                    <a:pt x="52" y="39"/>
                  </a:cubicBezTo>
                  <a:cubicBezTo>
                    <a:pt x="43" y="46"/>
                    <a:pt x="33" y="53"/>
                    <a:pt x="23" y="59"/>
                  </a:cubicBezTo>
                  <a:cubicBezTo>
                    <a:pt x="23" y="59"/>
                    <a:pt x="23" y="60"/>
                    <a:pt x="23" y="60"/>
                  </a:cubicBezTo>
                  <a:cubicBezTo>
                    <a:pt x="20" y="60"/>
                    <a:pt x="17" y="60"/>
                    <a:pt x="13" y="60"/>
                  </a:cubicBezTo>
                  <a:cubicBezTo>
                    <a:pt x="18" y="59"/>
                    <a:pt x="22" y="57"/>
                    <a:pt x="26" y="54"/>
                  </a:cubicBezTo>
                  <a:close/>
                  <a:moveTo>
                    <a:pt x="51" y="45"/>
                  </a:moveTo>
                  <a:cubicBezTo>
                    <a:pt x="56" y="42"/>
                    <a:pt x="61" y="40"/>
                    <a:pt x="66" y="37"/>
                  </a:cubicBezTo>
                  <a:cubicBezTo>
                    <a:pt x="71" y="34"/>
                    <a:pt x="76" y="31"/>
                    <a:pt x="81" y="28"/>
                  </a:cubicBezTo>
                  <a:cubicBezTo>
                    <a:pt x="83" y="26"/>
                    <a:pt x="85" y="25"/>
                    <a:pt x="88" y="24"/>
                  </a:cubicBezTo>
                  <a:cubicBezTo>
                    <a:pt x="86" y="25"/>
                    <a:pt x="85" y="26"/>
                    <a:pt x="83" y="26"/>
                  </a:cubicBezTo>
                  <a:cubicBezTo>
                    <a:pt x="78" y="30"/>
                    <a:pt x="72" y="34"/>
                    <a:pt x="67" y="37"/>
                  </a:cubicBezTo>
                  <a:cubicBezTo>
                    <a:pt x="56" y="44"/>
                    <a:pt x="46" y="51"/>
                    <a:pt x="36" y="58"/>
                  </a:cubicBezTo>
                  <a:cubicBezTo>
                    <a:pt x="36" y="58"/>
                    <a:pt x="36" y="58"/>
                    <a:pt x="36" y="59"/>
                  </a:cubicBezTo>
                  <a:cubicBezTo>
                    <a:pt x="32" y="59"/>
                    <a:pt x="28" y="59"/>
                    <a:pt x="24" y="60"/>
                  </a:cubicBezTo>
                  <a:cubicBezTo>
                    <a:pt x="34" y="56"/>
                    <a:pt x="43" y="50"/>
                    <a:pt x="51" y="45"/>
                  </a:cubicBezTo>
                  <a:close/>
                  <a:moveTo>
                    <a:pt x="92" y="26"/>
                  </a:moveTo>
                  <a:cubicBezTo>
                    <a:pt x="94" y="25"/>
                    <a:pt x="96" y="24"/>
                    <a:pt x="97" y="23"/>
                  </a:cubicBezTo>
                  <a:cubicBezTo>
                    <a:pt x="95" y="25"/>
                    <a:pt x="92" y="26"/>
                    <a:pt x="90" y="28"/>
                  </a:cubicBezTo>
                  <a:cubicBezTo>
                    <a:pt x="85" y="31"/>
                    <a:pt x="80" y="34"/>
                    <a:pt x="74" y="37"/>
                  </a:cubicBezTo>
                  <a:cubicBezTo>
                    <a:pt x="64" y="44"/>
                    <a:pt x="55" y="51"/>
                    <a:pt x="45" y="57"/>
                  </a:cubicBezTo>
                  <a:cubicBezTo>
                    <a:pt x="44" y="57"/>
                    <a:pt x="44" y="58"/>
                    <a:pt x="45" y="58"/>
                  </a:cubicBezTo>
                  <a:cubicBezTo>
                    <a:pt x="42" y="58"/>
                    <a:pt x="40" y="58"/>
                    <a:pt x="37" y="59"/>
                  </a:cubicBezTo>
                  <a:cubicBezTo>
                    <a:pt x="56" y="49"/>
                    <a:pt x="73" y="36"/>
                    <a:pt x="92" y="26"/>
                  </a:cubicBezTo>
                  <a:close/>
                  <a:moveTo>
                    <a:pt x="61" y="50"/>
                  </a:moveTo>
                  <a:cubicBezTo>
                    <a:pt x="67" y="47"/>
                    <a:pt x="74" y="44"/>
                    <a:pt x="80" y="41"/>
                  </a:cubicBezTo>
                  <a:cubicBezTo>
                    <a:pt x="86" y="37"/>
                    <a:pt x="92" y="34"/>
                    <a:pt x="97" y="29"/>
                  </a:cubicBezTo>
                  <a:cubicBezTo>
                    <a:pt x="103" y="25"/>
                    <a:pt x="110" y="23"/>
                    <a:pt x="115" y="19"/>
                  </a:cubicBezTo>
                  <a:cubicBezTo>
                    <a:pt x="117" y="21"/>
                    <a:pt x="119" y="22"/>
                    <a:pt x="120" y="23"/>
                  </a:cubicBezTo>
                  <a:cubicBezTo>
                    <a:pt x="112" y="26"/>
                    <a:pt x="105" y="32"/>
                    <a:pt x="97" y="36"/>
                  </a:cubicBezTo>
                  <a:cubicBezTo>
                    <a:pt x="87" y="42"/>
                    <a:pt x="77" y="48"/>
                    <a:pt x="67" y="53"/>
                  </a:cubicBezTo>
                  <a:cubicBezTo>
                    <a:pt x="65" y="54"/>
                    <a:pt x="64" y="54"/>
                    <a:pt x="63" y="55"/>
                  </a:cubicBezTo>
                  <a:cubicBezTo>
                    <a:pt x="64" y="54"/>
                    <a:pt x="65" y="53"/>
                    <a:pt x="67" y="52"/>
                  </a:cubicBezTo>
                  <a:cubicBezTo>
                    <a:pt x="69" y="50"/>
                    <a:pt x="71" y="49"/>
                    <a:pt x="73" y="47"/>
                  </a:cubicBezTo>
                  <a:cubicBezTo>
                    <a:pt x="77" y="45"/>
                    <a:pt x="81" y="43"/>
                    <a:pt x="84" y="41"/>
                  </a:cubicBezTo>
                  <a:cubicBezTo>
                    <a:pt x="84" y="41"/>
                    <a:pt x="85" y="41"/>
                    <a:pt x="85" y="41"/>
                  </a:cubicBezTo>
                  <a:cubicBezTo>
                    <a:pt x="91" y="38"/>
                    <a:pt x="98" y="34"/>
                    <a:pt x="104" y="30"/>
                  </a:cubicBezTo>
                  <a:cubicBezTo>
                    <a:pt x="108" y="27"/>
                    <a:pt x="113" y="25"/>
                    <a:pt x="118" y="22"/>
                  </a:cubicBezTo>
                  <a:cubicBezTo>
                    <a:pt x="118" y="22"/>
                    <a:pt x="118" y="21"/>
                    <a:pt x="118" y="22"/>
                  </a:cubicBezTo>
                  <a:cubicBezTo>
                    <a:pt x="117" y="22"/>
                    <a:pt x="116" y="22"/>
                    <a:pt x="115" y="23"/>
                  </a:cubicBezTo>
                  <a:cubicBezTo>
                    <a:pt x="115" y="22"/>
                    <a:pt x="115" y="23"/>
                    <a:pt x="114" y="23"/>
                  </a:cubicBezTo>
                  <a:cubicBezTo>
                    <a:pt x="111" y="24"/>
                    <a:pt x="109" y="26"/>
                    <a:pt x="106" y="27"/>
                  </a:cubicBezTo>
                  <a:cubicBezTo>
                    <a:pt x="105" y="28"/>
                    <a:pt x="103" y="29"/>
                    <a:pt x="102" y="30"/>
                  </a:cubicBezTo>
                  <a:cubicBezTo>
                    <a:pt x="96" y="33"/>
                    <a:pt x="91" y="36"/>
                    <a:pt x="86" y="39"/>
                  </a:cubicBezTo>
                  <a:cubicBezTo>
                    <a:pt x="85" y="40"/>
                    <a:pt x="85" y="40"/>
                    <a:pt x="84" y="40"/>
                  </a:cubicBezTo>
                  <a:cubicBezTo>
                    <a:pt x="74" y="45"/>
                    <a:pt x="63" y="50"/>
                    <a:pt x="54" y="57"/>
                  </a:cubicBezTo>
                  <a:cubicBezTo>
                    <a:pt x="54" y="57"/>
                    <a:pt x="53" y="57"/>
                    <a:pt x="53" y="57"/>
                  </a:cubicBezTo>
                  <a:cubicBezTo>
                    <a:pt x="51" y="57"/>
                    <a:pt x="48" y="57"/>
                    <a:pt x="46" y="58"/>
                  </a:cubicBezTo>
                  <a:cubicBezTo>
                    <a:pt x="51" y="56"/>
                    <a:pt x="56" y="53"/>
                    <a:pt x="61" y="50"/>
                  </a:cubicBezTo>
                  <a:close/>
                  <a:moveTo>
                    <a:pt x="126" y="27"/>
                  </a:moveTo>
                  <a:cubicBezTo>
                    <a:pt x="116" y="32"/>
                    <a:pt x="106" y="37"/>
                    <a:pt x="97" y="44"/>
                  </a:cubicBezTo>
                  <a:cubicBezTo>
                    <a:pt x="93" y="47"/>
                    <a:pt x="89" y="49"/>
                    <a:pt x="84" y="52"/>
                  </a:cubicBezTo>
                  <a:cubicBezTo>
                    <a:pt x="84" y="52"/>
                    <a:pt x="84" y="52"/>
                    <a:pt x="83" y="52"/>
                  </a:cubicBezTo>
                  <a:cubicBezTo>
                    <a:pt x="84" y="52"/>
                    <a:pt x="84" y="52"/>
                    <a:pt x="84" y="52"/>
                  </a:cubicBezTo>
                  <a:cubicBezTo>
                    <a:pt x="86" y="50"/>
                    <a:pt x="89" y="48"/>
                    <a:pt x="91" y="47"/>
                  </a:cubicBezTo>
                  <a:cubicBezTo>
                    <a:pt x="101" y="41"/>
                    <a:pt x="110" y="35"/>
                    <a:pt x="119" y="29"/>
                  </a:cubicBezTo>
                  <a:cubicBezTo>
                    <a:pt x="119" y="28"/>
                    <a:pt x="120" y="28"/>
                    <a:pt x="120" y="28"/>
                  </a:cubicBezTo>
                  <a:cubicBezTo>
                    <a:pt x="120" y="27"/>
                    <a:pt x="121" y="27"/>
                    <a:pt x="122" y="26"/>
                  </a:cubicBezTo>
                  <a:cubicBezTo>
                    <a:pt x="122" y="26"/>
                    <a:pt x="122" y="25"/>
                    <a:pt x="121" y="26"/>
                  </a:cubicBezTo>
                  <a:cubicBezTo>
                    <a:pt x="116" y="29"/>
                    <a:pt x="110" y="32"/>
                    <a:pt x="105" y="35"/>
                  </a:cubicBezTo>
                  <a:cubicBezTo>
                    <a:pt x="111" y="32"/>
                    <a:pt x="116" y="28"/>
                    <a:pt x="121" y="24"/>
                  </a:cubicBezTo>
                  <a:cubicBezTo>
                    <a:pt x="123" y="25"/>
                    <a:pt x="124" y="26"/>
                    <a:pt x="126" y="27"/>
                  </a:cubicBezTo>
                  <a:close/>
                  <a:moveTo>
                    <a:pt x="129" y="29"/>
                  </a:moveTo>
                  <a:cubicBezTo>
                    <a:pt x="122" y="32"/>
                    <a:pt x="115" y="36"/>
                    <a:pt x="109" y="40"/>
                  </a:cubicBezTo>
                  <a:cubicBezTo>
                    <a:pt x="105" y="42"/>
                    <a:pt x="101" y="44"/>
                    <a:pt x="97" y="47"/>
                  </a:cubicBezTo>
                  <a:cubicBezTo>
                    <a:pt x="95" y="49"/>
                    <a:pt x="93" y="50"/>
                    <a:pt x="91" y="51"/>
                  </a:cubicBezTo>
                  <a:cubicBezTo>
                    <a:pt x="83" y="56"/>
                    <a:pt x="91" y="49"/>
                    <a:pt x="93" y="48"/>
                  </a:cubicBezTo>
                  <a:cubicBezTo>
                    <a:pt x="95" y="47"/>
                    <a:pt x="96" y="46"/>
                    <a:pt x="97" y="45"/>
                  </a:cubicBezTo>
                  <a:cubicBezTo>
                    <a:pt x="99" y="44"/>
                    <a:pt x="101" y="43"/>
                    <a:pt x="102" y="42"/>
                  </a:cubicBezTo>
                  <a:cubicBezTo>
                    <a:pt x="110" y="37"/>
                    <a:pt x="119" y="33"/>
                    <a:pt x="127" y="28"/>
                  </a:cubicBezTo>
                  <a:cubicBezTo>
                    <a:pt x="127" y="28"/>
                    <a:pt x="128" y="29"/>
                    <a:pt x="129" y="29"/>
                  </a:cubicBezTo>
                  <a:close/>
                  <a:moveTo>
                    <a:pt x="108" y="38"/>
                  </a:moveTo>
                  <a:cubicBezTo>
                    <a:pt x="113" y="35"/>
                    <a:pt x="118" y="32"/>
                    <a:pt x="123" y="29"/>
                  </a:cubicBezTo>
                  <a:cubicBezTo>
                    <a:pt x="123" y="29"/>
                    <a:pt x="123" y="29"/>
                    <a:pt x="123" y="29"/>
                  </a:cubicBezTo>
                  <a:cubicBezTo>
                    <a:pt x="123" y="29"/>
                    <a:pt x="123" y="30"/>
                    <a:pt x="122" y="30"/>
                  </a:cubicBezTo>
                  <a:cubicBezTo>
                    <a:pt x="120" y="31"/>
                    <a:pt x="117" y="33"/>
                    <a:pt x="115" y="34"/>
                  </a:cubicBezTo>
                  <a:cubicBezTo>
                    <a:pt x="113" y="35"/>
                    <a:pt x="110" y="36"/>
                    <a:pt x="108" y="38"/>
                  </a:cubicBezTo>
                  <a:close/>
                  <a:moveTo>
                    <a:pt x="71" y="48"/>
                  </a:moveTo>
                  <a:cubicBezTo>
                    <a:pt x="67" y="50"/>
                    <a:pt x="64" y="53"/>
                    <a:pt x="61" y="56"/>
                  </a:cubicBezTo>
                  <a:cubicBezTo>
                    <a:pt x="61" y="56"/>
                    <a:pt x="61" y="56"/>
                    <a:pt x="61" y="56"/>
                  </a:cubicBezTo>
                  <a:cubicBezTo>
                    <a:pt x="59" y="56"/>
                    <a:pt x="57" y="57"/>
                    <a:pt x="55" y="57"/>
                  </a:cubicBezTo>
                  <a:cubicBezTo>
                    <a:pt x="60" y="53"/>
                    <a:pt x="66" y="50"/>
                    <a:pt x="71" y="48"/>
                  </a:cubicBezTo>
                  <a:close/>
                  <a:moveTo>
                    <a:pt x="100" y="38"/>
                  </a:moveTo>
                  <a:cubicBezTo>
                    <a:pt x="98" y="39"/>
                    <a:pt x="97" y="40"/>
                    <a:pt x="96" y="41"/>
                  </a:cubicBezTo>
                  <a:cubicBezTo>
                    <a:pt x="91" y="43"/>
                    <a:pt x="87" y="46"/>
                    <a:pt x="83" y="49"/>
                  </a:cubicBezTo>
                  <a:cubicBezTo>
                    <a:pt x="83" y="49"/>
                    <a:pt x="83" y="49"/>
                    <a:pt x="82" y="49"/>
                  </a:cubicBezTo>
                  <a:cubicBezTo>
                    <a:pt x="84" y="48"/>
                    <a:pt x="85" y="47"/>
                    <a:pt x="86" y="46"/>
                  </a:cubicBezTo>
                  <a:cubicBezTo>
                    <a:pt x="90" y="43"/>
                    <a:pt x="95" y="41"/>
                    <a:pt x="99" y="39"/>
                  </a:cubicBezTo>
                  <a:cubicBezTo>
                    <a:pt x="99" y="38"/>
                    <a:pt x="100" y="38"/>
                    <a:pt x="100" y="38"/>
                  </a:cubicBezTo>
                  <a:close/>
                  <a:moveTo>
                    <a:pt x="90" y="49"/>
                  </a:moveTo>
                  <a:cubicBezTo>
                    <a:pt x="88" y="51"/>
                    <a:pt x="87" y="52"/>
                    <a:pt x="85" y="54"/>
                  </a:cubicBezTo>
                  <a:cubicBezTo>
                    <a:pt x="85" y="54"/>
                    <a:pt x="85" y="54"/>
                    <a:pt x="85" y="54"/>
                  </a:cubicBezTo>
                  <a:cubicBezTo>
                    <a:pt x="83" y="54"/>
                    <a:pt x="82" y="54"/>
                    <a:pt x="81" y="54"/>
                  </a:cubicBezTo>
                  <a:cubicBezTo>
                    <a:pt x="84" y="53"/>
                    <a:pt x="87" y="51"/>
                    <a:pt x="90" y="49"/>
                  </a:cubicBezTo>
                  <a:close/>
                  <a:moveTo>
                    <a:pt x="99" y="63"/>
                  </a:moveTo>
                  <a:cubicBezTo>
                    <a:pt x="105" y="59"/>
                    <a:pt x="111" y="56"/>
                    <a:pt x="117" y="52"/>
                  </a:cubicBezTo>
                  <a:cubicBezTo>
                    <a:pt x="115" y="53"/>
                    <a:pt x="114" y="54"/>
                    <a:pt x="112" y="56"/>
                  </a:cubicBezTo>
                  <a:cubicBezTo>
                    <a:pt x="108" y="59"/>
                    <a:pt x="103" y="62"/>
                    <a:pt x="100" y="67"/>
                  </a:cubicBezTo>
                  <a:cubicBezTo>
                    <a:pt x="100" y="66"/>
                    <a:pt x="99" y="64"/>
                    <a:pt x="99" y="63"/>
                  </a:cubicBezTo>
                  <a:close/>
                  <a:moveTo>
                    <a:pt x="99" y="58"/>
                  </a:moveTo>
                  <a:cubicBezTo>
                    <a:pt x="105" y="56"/>
                    <a:pt x="109" y="53"/>
                    <a:pt x="114" y="49"/>
                  </a:cubicBezTo>
                  <a:cubicBezTo>
                    <a:pt x="117" y="47"/>
                    <a:pt x="120" y="44"/>
                    <a:pt x="123" y="42"/>
                  </a:cubicBezTo>
                  <a:cubicBezTo>
                    <a:pt x="123" y="42"/>
                    <a:pt x="124" y="42"/>
                    <a:pt x="124" y="42"/>
                  </a:cubicBezTo>
                  <a:cubicBezTo>
                    <a:pt x="121" y="44"/>
                    <a:pt x="117" y="47"/>
                    <a:pt x="114" y="50"/>
                  </a:cubicBezTo>
                  <a:cubicBezTo>
                    <a:pt x="110" y="55"/>
                    <a:pt x="104" y="57"/>
                    <a:pt x="99" y="61"/>
                  </a:cubicBezTo>
                  <a:cubicBezTo>
                    <a:pt x="99" y="60"/>
                    <a:pt x="99" y="59"/>
                    <a:pt x="99" y="58"/>
                  </a:cubicBezTo>
                  <a:close/>
                  <a:moveTo>
                    <a:pt x="99" y="55"/>
                  </a:moveTo>
                  <a:cubicBezTo>
                    <a:pt x="102" y="53"/>
                    <a:pt x="104" y="52"/>
                    <a:pt x="107" y="50"/>
                  </a:cubicBezTo>
                  <a:cubicBezTo>
                    <a:pt x="104" y="52"/>
                    <a:pt x="102" y="54"/>
                    <a:pt x="99" y="57"/>
                  </a:cubicBezTo>
                  <a:cubicBezTo>
                    <a:pt x="99" y="56"/>
                    <a:pt x="99" y="56"/>
                    <a:pt x="99" y="55"/>
                  </a:cubicBezTo>
                  <a:cubicBezTo>
                    <a:pt x="99" y="55"/>
                    <a:pt x="99" y="55"/>
                    <a:pt x="99" y="55"/>
                  </a:cubicBezTo>
                  <a:close/>
                  <a:moveTo>
                    <a:pt x="98" y="54"/>
                  </a:moveTo>
                  <a:cubicBezTo>
                    <a:pt x="98" y="53"/>
                    <a:pt x="98" y="53"/>
                    <a:pt x="97" y="53"/>
                  </a:cubicBezTo>
                  <a:cubicBezTo>
                    <a:pt x="96" y="53"/>
                    <a:pt x="96" y="53"/>
                    <a:pt x="95" y="53"/>
                  </a:cubicBezTo>
                  <a:cubicBezTo>
                    <a:pt x="99" y="52"/>
                    <a:pt x="103" y="49"/>
                    <a:pt x="106" y="46"/>
                  </a:cubicBezTo>
                  <a:cubicBezTo>
                    <a:pt x="112" y="42"/>
                    <a:pt x="118" y="39"/>
                    <a:pt x="124" y="36"/>
                  </a:cubicBezTo>
                  <a:cubicBezTo>
                    <a:pt x="123" y="36"/>
                    <a:pt x="122" y="37"/>
                    <a:pt x="121" y="37"/>
                  </a:cubicBezTo>
                  <a:cubicBezTo>
                    <a:pt x="118" y="39"/>
                    <a:pt x="116" y="40"/>
                    <a:pt x="113" y="42"/>
                  </a:cubicBezTo>
                  <a:cubicBezTo>
                    <a:pt x="108" y="46"/>
                    <a:pt x="103" y="50"/>
                    <a:pt x="98" y="54"/>
                  </a:cubicBezTo>
                  <a:close/>
                  <a:moveTo>
                    <a:pt x="100" y="69"/>
                  </a:moveTo>
                  <a:cubicBezTo>
                    <a:pt x="100" y="69"/>
                    <a:pt x="100" y="69"/>
                    <a:pt x="100" y="68"/>
                  </a:cubicBezTo>
                  <a:cubicBezTo>
                    <a:pt x="103" y="64"/>
                    <a:pt x="107" y="61"/>
                    <a:pt x="111" y="57"/>
                  </a:cubicBezTo>
                  <a:cubicBezTo>
                    <a:pt x="115" y="55"/>
                    <a:pt x="118" y="51"/>
                    <a:pt x="122" y="48"/>
                  </a:cubicBezTo>
                  <a:cubicBezTo>
                    <a:pt x="123" y="47"/>
                    <a:pt x="124" y="47"/>
                    <a:pt x="124" y="46"/>
                  </a:cubicBezTo>
                  <a:cubicBezTo>
                    <a:pt x="116" y="54"/>
                    <a:pt x="108" y="61"/>
                    <a:pt x="100" y="69"/>
                  </a:cubicBezTo>
                  <a:close/>
                  <a:moveTo>
                    <a:pt x="136" y="35"/>
                  </a:moveTo>
                  <a:cubicBezTo>
                    <a:pt x="135" y="36"/>
                    <a:pt x="134" y="37"/>
                    <a:pt x="133" y="38"/>
                  </a:cubicBezTo>
                  <a:cubicBezTo>
                    <a:pt x="132" y="38"/>
                    <a:pt x="132" y="38"/>
                    <a:pt x="132" y="38"/>
                  </a:cubicBezTo>
                  <a:cubicBezTo>
                    <a:pt x="129" y="41"/>
                    <a:pt x="126" y="43"/>
                    <a:pt x="123" y="46"/>
                  </a:cubicBezTo>
                  <a:cubicBezTo>
                    <a:pt x="119" y="49"/>
                    <a:pt x="116" y="52"/>
                    <a:pt x="112" y="54"/>
                  </a:cubicBezTo>
                  <a:cubicBezTo>
                    <a:pt x="108" y="57"/>
                    <a:pt x="104" y="59"/>
                    <a:pt x="101" y="61"/>
                  </a:cubicBezTo>
                  <a:cubicBezTo>
                    <a:pt x="102" y="60"/>
                    <a:pt x="103" y="59"/>
                    <a:pt x="105" y="58"/>
                  </a:cubicBezTo>
                  <a:cubicBezTo>
                    <a:pt x="107" y="57"/>
                    <a:pt x="109" y="56"/>
                    <a:pt x="111" y="54"/>
                  </a:cubicBezTo>
                  <a:cubicBezTo>
                    <a:pt x="114" y="52"/>
                    <a:pt x="116" y="49"/>
                    <a:pt x="119" y="46"/>
                  </a:cubicBezTo>
                  <a:cubicBezTo>
                    <a:pt x="123" y="43"/>
                    <a:pt x="127" y="41"/>
                    <a:pt x="131" y="38"/>
                  </a:cubicBezTo>
                  <a:cubicBezTo>
                    <a:pt x="132" y="38"/>
                    <a:pt x="132" y="37"/>
                    <a:pt x="132" y="37"/>
                  </a:cubicBezTo>
                  <a:cubicBezTo>
                    <a:pt x="133" y="36"/>
                    <a:pt x="133" y="36"/>
                    <a:pt x="134" y="36"/>
                  </a:cubicBezTo>
                  <a:cubicBezTo>
                    <a:pt x="135" y="35"/>
                    <a:pt x="134" y="35"/>
                    <a:pt x="134" y="35"/>
                  </a:cubicBezTo>
                  <a:cubicBezTo>
                    <a:pt x="128" y="38"/>
                    <a:pt x="123" y="41"/>
                    <a:pt x="117" y="45"/>
                  </a:cubicBezTo>
                  <a:cubicBezTo>
                    <a:pt x="112" y="49"/>
                    <a:pt x="108" y="54"/>
                    <a:pt x="102" y="56"/>
                  </a:cubicBezTo>
                  <a:cubicBezTo>
                    <a:pt x="100" y="57"/>
                    <a:pt x="100" y="57"/>
                    <a:pt x="100" y="57"/>
                  </a:cubicBezTo>
                  <a:cubicBezTo>
                    <a:pt x="102" y="55"/>
                    <a:pt x="104" y="53"/>
                    <a:pt x="107" y="51"/>
                  </a:cubicBezTo>
                  <a:cubicBezTo>
                    <a:pt x="109" y="49"/>
                    <a:pt x="112" y="47"/>
                    <a:pt x="115" y="45"/>
                  </a:cubicBezTo>
                  <a:cubicBezTo>
                    <a:pt x="120" y="42"/>
                    <a:pt x="125" y="39"/>
                    <a:pt x="130" y="36"/>
                  </a:cubicBezTo>
                  <a:cubicBezTo>
                    <a:pt x="131" y="36"/>
                    <a:pt x="131" y="35"/>
                    <a:pt x="131" y="35"/>
                  </a:cubicBezTo>
                  <a:cubicBezTo>
                    <a:pt x="132" y="35"/>
                    <a:pt x="132" y="34"/>
                    <a:pt x="133" y="34"/>
                  </a:cubicBezTo>
                  <a:cubicBezTo>
                    <a:pt x="133" y="34"/>
                    <a:pt x="133" y="33"/>
                    <a:pt x="132" y="33"/>
                  </a:cubicBezTo>
                  <a:cubicBezTo>
                    <a:pt x="127" y="36"/>
                    <a:pt x="121" y="38"/>
                    <a:pt x="116" y="42"/>
                  </a:cubicBezTo>
                  <a:cubicBezTo>
                    <a:pt x="111" y="45"/>
                    <a:pt x="107" y="49"/>
                    <a:pt x="101" y="53"/>
                  </a:cubicBezTo>
                  <a:cubicBezTo>
                    <a:pt x="100" y="53"/>
                    <a:pt x="100" y="54"/>
                    <a:pt x="99" y="54"/>
                  </a:cubicBezTo>
                  <a:cubicBezTo>
                    <a:pt x="99" y="54"/>
                    <a:pt x="99" y="54"/>
                    <a:pt x="99" y="54"/>
                  </a:cubicBezTo>
                  <a:cubicBezTo>
                    <a:pt x="101" y="52"/>
                    <a:pt x="103" y="51"/>
                    <a:pt x="105" y="49"/>
                  </a:cubicBezTo>
                  <a:cubicBezTo>
                    <a:pt x="108" y="47"/>
                    <a:pt x="110" y="45"/>
                    <a:pt x="113" y="43"/>
                  </a:cubicBezTo>
                  <a:cubicBezTo>
                    <a:pt x="119" y="39"/>
                    <a:pt x="125" y="37"/>
                    <a:pt x="130" y="33"/>
                  </a:cubicBezTo>
                  <a:cubicBezTo>
                    <a:pt x="130" y="33"/>
                    <a:pt x="130" y="32"/>
                    <a:pt x="129" y="33"/>
                  </a:cubicBezTo>
                  <a:cubicBezTo>
                    <a:pt x="120" y="37"/>
                    <a:pt x="111" y="42"/>
                    <a:pt x="103" y="48"/>
                  </a:cubicBezTo>
                  <a:cubicBezTo>
                    <a:pt x="101" y="49"/>
                    <a:pt x="98" y="51"/>
                    <a:pt x="96" y="52"/>
                  </a:cubicBezTo>
                  <a:cubicBezTo>
                    <a:pt x="90" y="56"/>
                    <a:pt x="95" y="52"/>
                    <a:pt x="97" y="51"/>
                  </a:cubicBezTo>
                  <a:cubicBezTo>
                    <a:pt x="101" y="47"/>
                    <a:pt x="105" y="44"/>
                    <a:pt x="109" y="41"/>
                  </a:cubicBezTo>
                  <a:cubicBezTo>
                    <a:pt x="116" y="38"/>
                    <a:pt x="123" y="34"/>
                    <a:pt x="129" y="30"/>
                  </a:cubicBezTo>
                  <a:cubicBezTo>
                    <a:pt x="129" y="30"/>
                    <a:pt x="129" y="30"/>
                    <a:pt x="129" y="30"/>
                  </a:cubicBezTo>
                  <a:cubicBezTo>
                    <a:pt x="131" y="31"/>
                    <a:pt x="134" y="33"/>
                    <a:pt x="136" y="35"/>
                  </a:cubicBezTo>
                  <a:close/>
                  <a:moveTo>
                    <a:pt x="111" y="47"/>
                  </a:moveTo>
                  <a:cubicBezTo>
                    <a:pt x="114" y="45"/>
                    <a:pt x="116" y="43"/>
                    <a:pt x="119" y="41"/>
                  </a:cubicBezTo>
                  <a:cubicBezTo>
                    <a:pt x="118" y="42"/>
                    <a:pt x="116" y="43"/>
                    <a:pt x="115" y="44"/>
                  </a:cubicBezTo>
                  <a:cubicBezTo>
                    <a:pt x="113" y="45"/>
                    <a:pt x="112" y="46"/>
                    <a:pt x="111" y="47"/>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260"/>
            <p:cNvSpPr>
              <a:spLocks noEditPoints="1"/>
            </p:cNvSpPr>
            <p:nvPr/>
          </p:nvSpPr>
          <p:spPr bwMode="auto">
            <a:xfrm>
              <a:off x="5372346" y="4420622"/>
              <a:ext cx="185738" cy="55563"/>
            </a:xfrm>
            <a:custGeom>
              <a:avLst/>
              <a:gdLst>
                <a:gd name="T0" fmla="*/ 8 w 44"/>
                <a:gd name="T1" fmla="*/ 12 h 13"/>
                <a:gd name="T2" fmla="*/ 43 w 44"/>
                <a:gd name="T3" fmla="*/ 12 h 13"/>
                <a:gd name="T4" fmla="*/ 43 w 44"/>
                <a:gd name="T5" fmla="*/ 12 h 13"/>
                <a:gd name="T6" fmla="*/ 42 w 44"/>
                <a:gd name="T7" fmla="*/ 1 h 13"/>
                <a:gd name="T8" fmla="*/ 2 w 44"/>
                <a:gd name="T9" fmla="*/ 0 h 13"/>
                <a:gd name="T10" fmla="*/ 0 w 44"/>
                <a:gd name="T11" fmla="*/ 11 h 13"/>
                <a:gd name="T12" fmla="*/ 3 w 44"/>
                <a:gd name="T13" fmla="*/ 8 h 13"/>
                <a:gd name="T14" fmla="*/ 6 w 44"/>
                <a:gd name="T15" fmla="*/ 6 h 13"/>
                <a:gd name="T16" fmla="*/ 5 w 44"/>
                <a:gd name="T17" fmla="*/ 3 h 13"/>
                <a:gd name="T18" fmla="*/ 3 w 44"/>
                <a:gd name="T19" fmla="*/ 5 h 13"/>
                <a:gd name="T20" fmla="*/ 5 w 44"/>
                <a:gd name="T21" fmla="*/ 2 h 13"/>
                <a:gd name="T22" fmla="*/ 3 w 44"/>
                <a:gd name="T23" fmla="*/ 9 h 13"/>
                <a:gd name="T24" fmla="*/ 5 w 44"/>
                <a:gd name="T25" fmla="*/ 9 h 13"/>
                <a:gd name="T26" fmla="*/ 14 w 44"/>
                <a:gd name="T27" fmla="*/ 4 h 13"/>
                <a:gd name="T28" fmla="*/ 8 w 44"/>
                <a:gd name="T29" fmla="*/ 10 h 13"/>
                <a:gd name="T30" fmla="*/ 11 w 44"/>
                <a:gd name="T31" fmla="*/ 10 h 13"/>
                <a:gd name="T32" fmla="*/ 15 w 44"/>
                <a:gd name="T33" fmla="*/ 10 h 13"/>
                <a:gd name="T34" fmla="*/ 17 w 44"/>
                <a:gd name="T35" fmla="*/ 10 h 13"/>
                <a:gd name="T36" fmla="*/ 14 w 44"/>
                <a:gd name="T37" fmla="*/ 7 h 13"/>
                <a:gd name="T38" fmla="*/ 22 w 44"/>
                <a:gd name="T39" fmla="*/ 3 h 13"/>
                <a:gd name="T40" fmla="*/ 17 w 44"/>
                <a:gd name="T41" fmla="*/ 8 h 13"/>
                <a:gd name="T42" fmla="*/ 29 w 44"/>
                <a:gd name="T43" fmla="*/ 10 h 13"/>
                <a:gd name="T44" fmla="*/ 36 w 44"/>
                <a:gd name="T45" fmla="*/ 7 h 13"/>
                <a:gd name="T46" fmla="*/ 40 w 44"/>
                <a:gd name="T47" fmla="*/ 6 h 13"/>
                <a:gd name="T48" fmla="*/ 36 w 44"/>
                <a:gd name="T49" fmla="*/ 10 h 13"/>
                <a:gd name="T50" fmla="*/ 40 w 44"/>
                <a:gd name="T51" fmla="*/ 8 h 13"/>
                <a:gd name="T52" fmla="*/ 39 w 44"/>
                <a:gd name="T53" fmla="*/ 8 h 13"/>
                <a:gd name="T54" fmla="*/ 25 w 44"/>
                <a:gd name="T55" fmla="*/ 10 h 13"/>
                <a:gd name="T56" fmla="*/ 28 w 44"/>
                <a:gd name="T57" fmla="*/ 10 h 13"/>
                <a:gd name="T58" fmla="*/ 36 w 44"/>
                <a:gd name="T59" fmla="*/ 7 h 13"/>
                <a:gd name="T60" fmla="*/ 40 w 44"/>
                <a:gd name="T61" fmla="*/ 3 h 13"/>
                <a:gd name="T62" fmla="*/ 33 w 44"/>
                <a:gd name="T63" fmla="*/ 6 h 13"/>
                <a:gd name="T64" fmla="*/ 41 w 44"/>
                <a:gd name="T65" fmla="*/ 3 h 13"/>
                <a:gd name="T66" fmla="*/ 33 w 44"/>
                <a:gd name="T67" fmla="*/ 3 h 13"/>
                <a:gd name="T68" fmla="*/ 25 w 44"/>
                <a:gd name="T69" fmla="*/ 10 h 13"/>
                <a:gd name="T70" fmla="*/ 24 w 44"/>
                <a:gd name="T71" fmla="*/ 8 h 13"/>
                <a:gd name="T72" fmla="*/ 26 w 44"/>
                <a:gd name="T73" fmla="*/ 3 h 13"/>
                <a:gd name="T74" fmla="*/ 19 w 44"/>
                <a:gd name="T75" fmla="*/ 9 h 13"/>
                <a:gd name="T76" fmla="*/ 26 w 44"/>
                <a:gd name="T77" fmla="*/ 3 h 13"/>
                <a:gd name="T78" fmla="*/ 28 w 44"/>
                <a:gd name="T79" fmla="*/ 4 h 13"/>
                <a:gd name="T80" fmla="*/ 21 w 44"/>
                <a:gd name="T81" fmla="*/ 10 h 13"/>
                <a:gd name="T82" fmla="*/ 28 w 44"/>
                <a:gd name="T83" fmla="*/ 7 h 13"/>
                <a:gd name="T84" fmla="*/ 20 w 44"/>
                <a:gd name="T85" fmla="*/ 10 h 13"/>
                <a:gd name="T86" fmla="*/ 24 w 44"/>
                <a:gd name="T87" fmla="*/ 8 h 13"/>
                <a:gd name="T88" fmla="*/ 19 w 44"/>
                <a:gd name="T89" fmla="*/ 3 h 13"/>
                <a:gd name="T90" fmla="*/ 12 w 44"/>
                <a:gd name="T91" fmla="*/ 6 h 13"/>
                <a:gd name="T92" fmla="*/ 9 w 44"/>
                <a:gd name="T93" fmla="*/ 6 h 13"/>
                <a:gd name="T94" fmla="*/ 11 w 44"/>
                <a:gd name="T95" fmla="*/ 3 h 13"/>
                <a:gd name="T96" fmla="*/ 9 w 44"/>
                <a:gd name="T97" fmla="*/ 2 h 13"/>
                <a:gd name="T98" fmla="*/ 13 w 44"/>
                <a:gd name="T99" fmla="*/ 8 h 13"/>
                <a:gd name="T100" fmla="*/ 3 w 44"/>
                <a:gd name="T101" fmla="*/ 6 h 13"/>
                <a:gd name="T102" fmla="*/ 8 w 44"/>
                <a:gd name="T103"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4" h="13">
                  <a:moveTo>
                    <a:pt x="1" y="12"/>
                  </a:moveTo>
                  <a:cubicBezTo>
                    <a:pt x="1" y="12"/>
                    <a:pt x="1" y="12"/>
                    <a:pt x="2" y="12"/>
                  </a:cubicBezTo>
                  <a:cubicBezTo>
                    <a:pt x="4" y="12"/>
                    <a:pt x="6" y="12"/>
                    <a:pt x="8" y="12"/>
                  </a:cubicBezTo>
                  <a:cubicBezTo>
                    <a:pt x="12" y="12"/>
                    <a:pt x="16" y="12"/>
                    <a:pt x="20" y="12"/>
                  </a:cubicBezTo>
                  <a:cubicBezTo>
                    <a:pt x="28" y="12"/>
                    <a:pt x="35" y="13"/>
                    <a:pt x="42" y="13"/>
                  </a:cubicBezTo>
                  <a:cubicBezTo>
                    <a:pt x="42" y="13"/>
                    <a:pt x="43" y="13"/>
                    <a:pt x="43" y="12"/>
                  </a:cubicBezTo>
                  <a:cubicBezTo>
                    <a:pt x="43" y="12"/>
                    <a:pt x="43" y="12"/>
                    <a:pt x="43" y="12"/>
                  </a:cubicBezTo>
                  <a:cubicBezTo>
                    <a:pt x="43" y="12"/>
                    <a:pt x="43" y="12"/>
                    <a:pt x="43" y="12"/>
                  </a:cubicBezTo>
                  <a:cubicBezTo>
                    <a:pt x="43" y="12"/>
                    <a:pt x="43" y="12"/>
                    <a:pt x="43" y="12"/>
                  </a:cubicBezTo>
                  <a:cubicBezTo>
                    <a:pt x="43" y="8"/>
                    <a:pt x="44" y="5"/>
                    <a:pt x="44" y="2"/>
                  </a:cubicBezTo>
                  <a:cubicBezTo>
                    <a:pt x="44" y="1"/>
                    <a:pt x="43" y="1"/>
                    <a:pt x="43" y="1"/>
                  </a:cubicBezTo>
                  <a:cubicBezTo>
                    <a:pt x="43" y="1"/>
                    <a:pt x="43" y="1"/>
                    <a:pt x="42" y="1"/>
                  </a:cubicBezTo>
                  <a:cubicBezTo>
                    <a:pt x="36" y="0"/>
                    <a:pt x="29" y="1"/>
                    <a:pt x="22" y="0"/>
                  </a:cubicBezTo>
                  <a:cubicBezTo>
                    <a:pt x="18" y="0"/>
                    <a:pt x="14" y="0"/>
                    <a:pt x="9" y="0"/>
                  </a:cubicBezTo>
                  <a:cubicBezTo>
                    <a:pt x="7" y="0"/>
                    <a:pt x="5" y="0"/>
                    <a:pt x="2" y="0"/>
                  </a:cubicBezTo>
                  <a:cubicBezTo>
                    <a:pt x="2" y="0"/>
                    <a:pt x="2" y="0"/>
                    <a:pt x="1" y="0"/>
                  </a:cubicBezTo>
                  <a:cubicBezTo>
                    <a:pt x="1" y="0"/>
                    <a:pt x="1" y="1"/>
                    <a:pt x="1" y="1"/>
                  </a:cubicBezTo>
                  <a:cubicBezTo>
                    <a:pt x="1" y="4"/>
                    <a:pt x="0" y="8"/>
                    <a:pt x="0" y="11"/>
                  </a:cubicBezTo>
                  <a:cubicBezTo>
                    <a:pt x="0" y="12"/>
                    <a:pt x="1" y="12"/>
                    <a:pt x="1" y="12"/>
                  </a:cubicBezTo>
                  <a:close/>
                  <a:moveTo>
                    <a:pt x="6" y="6"/>
                  </a:moveTo>
                  <a:cubicBezTo>
                    <a:pt x="5" y="7"/>
                    <a:pt x="4" y="8"/>
                    <a:pt x="3" y="8"/>
                  </a:cubicBezTo>
                  <a:cubicBezTo>
                    <a:pt x="3" y="8"/>
                    <a:pt x="3" y="7"/>
                    <a:pt x="3" y="7"/>
                  </a:cubicBezTo>
                  <a:cubicBezTo>
                    <a:pt x="4" y="5"/>
                    <a:pt x="6" y="4"/>
                    <a:pt x="8" y="3"/>
                  </a:cubicBezTo>
                  <a:cubicBezTo>
                    <a:pt x="8" y="2"/>
                    <a:pt x="6" y="5"/>
                    <a:pt x="6" y="6"/>
                  </a:cubicBezTo>
                  <a:close/>
                  <a:moveTo>
                    <a:pt x="3" y="5"/>
                  </a:moveTo>
                  <a:cubicBezTo>
                    <a:pt x="3" y="5"/>
                    <a:pt x="3" y="5"/>
                    <a:pt x="3" y="5"/>
                  </a:cubicBezTo>
                  <a:cubicBezTo>
                    <a:pt x="4" y="4"/>
                    <a:pt x="4" y="3"/>
                    <a:pt x="5" y="3"/>
                  </a:cubicBezTo>
                  <a:cubicBezTo>
                    <a:pt x="4" y="3"/>
                    <a:pt x="4" y="4"/>
                    <a:pt x="4" y="4"/>
                  </a:cubicBezTo>
                  <a:cubicBezTo>
                    <a:pt x="3" y="5"/>
                    <a:pt x="3" y="5"/>
                    <a:pt x="3" y="5"/>
                  </a:cubicBezTo>
                  <a:cubicBezTo>
                    <a:pt x="3" y="5"/>
                    <a:pt x="3" y="5"/>
                    <a:pt x="3" y="5"/>
                  </a:cubicBezTo>
                  <a:close/>
                  <a:moveTo>
                    <a:pt x="3" y="4"/>
                  </a:moveTo>
                  <a:cubicBezTo>
                    <a:pt x="3" y="3"/>
                    <a:pt x="3" y="3"/>
                    <a:pt x="3" y="2"/>
                  </a:cubicBezTo>
                  <a:cubicBezTo>
                    <a:pt x="4" y="2"/>
                    <a:pt x="4" y="2"/>
                    <a:pt x="5" y="2"/>
                  </a:cubicBezTo>
                  <a:cubicBezTo>
                    <a:pt x="4" y="3"/>
                    <a:pt x="4" y="3"/>
                    <a:pt x="3" y="4"/>
                  </a:cubicBezTo>
                  <a:close/>
                  <a:moveTo>
                    <a:pt x="3" y="10"/>
                  </a:moveTo>
                  <a:cubicBezTo>
                    <a:pt x="3" y="10"/>
                    <a:pt x="3" y="9"/>
                    <a:pt x="3" y="9"/>
                  </a:cubicBezTo>
                  <a:cubicBezTo>
                    <a:pt x="3" y="9"/>
                    <a:pt x="3" y="9"/>
                    <a:pt x="3" y="9"/>
                  </a:cubicBezTo>
                  <a:cubicBezTo>
                    <a:pt x="4" y="9"/>
                    <a:pt x="6" y="8"/>
                    <a:pt x="7" y="6"/>
                  </a:cubicBezTo>
                  <a:cubicBezTo>
                    <a:pt x="6" y="7"/>
                    <a:pt x="5" y="8"/>
                    <a:pt x="5" y="9"/>
                  </a:cubicBezTo>
                  <a:cubicBezTo>
                    <a:pt x="5" y="9"/>
                    <a:pt x="5" y="10"/>
                    <a:pt x="5" y="10"/>
                  </a:cubicBezTo>
                  <a:cubicBezTo>
                    <a:pt x="8" y="8"/>
                    <a:pt x="11" y="6"/>
                    <a:pt x="13" y="4"/>
                  </a:cubicBezTo>
                  <a:cubicBezTo>
                    <a:pt x="15" y="3"/>
                    <a:pt x="15" y="3"/>
                    <a:pt x="14" y="4"/>
                  </a:cubicBezTo>
                  <a:cubicBezTo>
                    <a:pt x="13" y="4"/>
                    <a:pt x="12" y="5"/>
                    <a:pt x="11" y="6"/>
                  </a:cubicBezTo>
                  <a:cubicBezTo>
                    <a:pt x="10" y="7"/>
                    <a:pt x="9" y="8"/>
                    <a:pt x="8" y="10"/>
                  </a:cubicBezTo>
                  <a:cubicBezTo>
                    <a:pt x="8" y="10"/>
                    <a:pt x="8" y="10"/>
                    <a:pt x="8" y="10"/>
                  </a:cubicBezTo>
                  <a:cubicBezTo>
                    <a:pt x="8" y="10"/>
                    <a:pt x="8" y="10"/>
                    <a:pt x="8" y="10"/>
                  </a:cubicBezTo>
                  <a:cubicBezTo>
                    <a:pt x="6" y="10"/>
                    <a:pt x="4" y="10"/>
                    <a:pt x="3" y="10"/>
                  </a:cubicBezTo>
                  <a:close/>
                  <a:moveTo>
                    <a:pt x="11" y="10"/>
                  </a:moveTo>
                  <a:cubicBezTo>
                    <a:pt x="14" y="8"/>
                    <a:pt x="17" y="6"/>
                    <a:pt x="20" y="4"/>
                  </a:cubicBezTo>
                  <a:cubicBezTo>
                    <a:pt x="22" y="2"/>
                    <a:pt x="21" y="3"/>
                    <a:pt x="20" y="5"/>
                  </a:cubicBezTo>
                  <a:cubicBezTo>
                    <a:pt x="18" y="6"/>
                    <a:pt x="16" y="8"/>
                    <a:pt x="15" y="10"/>
                  </a:cubicBezTo>
                  <a:cubicBezTo>
                    <a:pt x="14" y="10"/>
                    <a:pt x="15" y="10"/>
                    <a:pt x="15" y="10"/>
                  </a:cubicBezTo>
                  <a:cubicBezTo>
                    <a:pt x="17" y="9"/>
                    <a:pt x="19" y="7"/>
                    <a:pt x="21" y="6"/>
                  </a:cubicBezTo>
                  <a:cubicBezTo>
                    <a:pt x="20" y="7"/>
                    <a:pt x="19" y="9"/>
                    <a:pt x="17" y="10"/>
                  </a:cubicBezTo>
                  <a:cubicBezTo>
                    <a:pt x="14" y="10"/>
                    <a:pt x="11" y="10"/>
                    <a:pt x="8" y="10"/>
                  </a:cubicBezTo>
                  <a:cubicBezTo>
                    <a:pt x="8" y="10"/>
                    <a:pt x="8" y="10"/>
                    <a:pt x="8" y="10"/>
                  </a:cubicBezTo>
                  <a:cubicBezTo>
                    <a:pt x="10" y="9"/>
                    <a:pt x="12" y="8"/>
                    <a:pt x="14" y="7"/>
                  </a:cubicBezTo>
                  <a:cubicBezTo>
                    <a:pt x="13" y="8"/>
                    <a:pt x="12" y="9"/>
                    <a:pt x="11" y="10"/>
                  </a:cubicBezTo>
                  <a:cubicBezTo>
                    <a:pt x="11" y="10"/>
                    <a:pt x="11" y="10"/>
                    <a:pt x="11" y="10"/>
                  </a:cubicBezTo>
                  <a:close/>
                  <a:moveTo>
                    <a:pt x="22" y="3"/>
                  </a:moveTo>
                  <a:cubicBezTo>
                    <a:pt x="22" y="3"/>
                    <a:pt x="22" y="3"/>
                    <a:pt x="22" y="3"/>
                  </a:cubicBezTo>
                  <a:cubicBezTo>
                    <a:pt x="23" y="3"/>
                    <a:pt x="24" y="3"/>
                    <a:pt x="25" y="3"/>
                  </a:cubicBezTo>
                  <a:cubicBezTo>
                    <a:pt x="22" y="4"/>
                    <a:pt x="19" y="7"/>
                    <a:pt x="17" y="8"/>
                  </a:cubicBezTo>
                  <a:cubicBezTo>
                    <a:pt x="14" y="10"/>
                    <a:pt x="18" y="7"/>
                    <a:pt x="18" y="7"/>
                  </a:cubicBezTo>
                  <a:cubicBezTo>
                    <a:pt x="20" y="5"/>
                    <a:pt x="21" y="4"/>
                    <a:pt x="22" y="3"/>
                  </a:cubicBezTo>
                  <a:close/>
                  <a:moveTo>
                    <a:pt x="29" y="10"/>
                  </a:moveTo>
                  <a:cubicBezTo>
                    <a:pt x="32" y="9"/>
                    <a:pt x="35" y="6"/>
                    <a:pt x="39" y="4"/>
                  </a:cubicBezTo>
                  <a:cubicBezTo>
                    <a:pt x="38" y="4"/>
                    <a:pt x="38" y="5"/>
                    <a:pt x="38" y="5"/>
                  </a:cubicBezTo>
                  <a:cubicBezTo>
                    <a:pt x="37" y="6"/>
                    <a:pt x="36" y="6"/>
                    <a:pt x="36" y="7"/>
                  </a:cubicBezTo>
                  <a:cubicBezTo>
                    <a:pt x="35" y="8"/>
                    <a:pt x="33" y="9"/>
                    <a:pt x="32" y="10"/>
                  </a:cubicBezTo>
                  <a:cubicBezTo>
                    <a:pt x="32" y="10"/>
                    <a:pt x="32" y="10"/>
                    <a:pt x="33" y="10"/>
                  </a:cubicBezTo>
                  <a:cubicBezTo>
                    <a:pt x="35" y="9"/>
                    <a:pt x="37" y="7"/>
                    <a:pt x="40" y="6"/>
                  </a:cubicBezTo>
                  <a:cubicBezTo>
                    <a:pt x="42" y="4"/>
                    <a:pt x="40" y="6"/>
                    <a:pt x="39" y="7"/>
                  </a:cubicBezTo>
                  <a:cubicBezTo>
                    <a:pt x="38" y="8"/>
                    <a:pt x="37" y="9"/>
                    <a:pt x="36" y="10"/>
                  </a:cubicBezTo>
                  <a:cubicBezTo>
                    <a:pt x="36" y="10"/>
                    <a:pt x="36" y="10"/>
                    <a:pt x="36" y="10"/>
                  </a:cubicBezTo>
                  <a:cubicBezTo>
                    <a:pt x="37" y="10"/>
                    <a:pt x="40" y="8"/>
                    <a:pt x="40" y="10"/>
                  </a:cubicBezTo>
                  <a:cubicBezTo>
                    <a:pt x="40" y="10"/>
                    <a:pt x="40" y="11"/>
                    <a:pt x="40" y="10"/>
                  </a:cubicBezTo>
                  <a:cubicBezTo>
                    <a:pt x="40" y="9"/>
                    <a:pt x="40" y="9"/>
                    <a:pt x="40" y="8"/>
                  </a:cubicBezTo>
                  <a:cubicBezTo>
                    <a:pt x="40" y="8"/>
                    <a:pt x="40" y="8"/>
                    <a:pt x="40" y="8"/>
                  </a:cubicBezTo>
                  <a:cubicBezTo>
                    <a:pt x="39" y="8"/>
                    <a:pt x="39" y="9"/>
                    <a:pt x="38" y="9"/>
                  </a:cubicBezTo>
                  <a:cubicBezTo>
                    <a:pt x="36" y="10"/>
                    <a:pt x="39" y="8"/>
                    <a:pt x="39" y="8"/>
                  </a:cubicBezTo>
                  <a:cubicBezTo>
                    <a:pt x="40" y="7"/>
                    <a:pt x="41" y="6"/>
                    <a:pt x="41" y="5"/>
                  </a:cubicBezTo>
                  <a:cubicBezTo>
                    <a:pt x="41" y="7"/>
                    <a:pt x="41" y="9"/>
                    <a:pt x="41" y="11"/>
                  </a:cubicBezTo>
                  <a:cubicBezTo>
                    <a:pt x="36" y="11"/>
                    <a:pt x="30" y="10"/>
                    <a:pt x="25" y="10"/>
                  </a:cubicBezTo>
                  <a:cubicBezTo>
                    <a:pt x="28" y="9"/>
                    <a:pt x="31" y="7"/>
                    <a:pt x="34" y="4"/>
                  </a:cubicBezTo>
                  <a:cubicBezTo>
                    <a:pt x="37" y="2"/>
                    <a:pt x="35" y="4"/>
                    <a:pt x="33" y="5"/>
                  </a:cubicBezTo>
                  <a:cubicBezTo>
                    <a:pt x="31" y="7"/>
                    <a:pt x="30" y="8"/>
                    <a:pt x="28" y="10"/>
                  </a:cubicBezTo>
                  <a:cubicBezTo>
                    <a:pt x="28" y="10"/>
                    <a:pt x="28" y="10"/>
                    <a:pt x="29" y="10"/>
                  </a:cubicBezTo>
                  <a:close/>
                  <a:moveTo>
                    <a:pt x="41" y="4"/>
                  </a:moveTo>
                  <a:cubicBezTo>
                    <a:pt x="40" y="5"/>
                    <a:pt x="38" y="6"/>
                    <a:pt x="36" y="7"/>
                  </a:cubicBezTo>
                  <a:cubicBezTo>
                    <a:pt x="36" y="8"/>
                    <a:pt x="35" y="8"/>
                    <a:pt x="34" y="9"/>
                  </a:cubicBezTo>
                  <a:cubicBezTo>
                    <a:pt x="34" y="9"/>
                    <a:pt x="34" y="9"/>
                    <a:pt x="34" y="9"/>
                  </a:cubicBezTo>
                  <a:cubicBezTo>
                    <a:pt x="36" y="7"/>
                    <a:pt x="38" y="6"/>
                    <a:pt x="40" y="3"/>
                  </a:cubicBezTo>
                  <a:cubicBezTo>
                    <a:pt x="40" y="3"/>
                    <a:pt x="40" y="3"/>
                    <a:pt x="39" y="3"/>
                  </a:cubicBezTo>
                  <a:cubicBezTo>
                    <a:pt x="36" y="5"/>
                    <a:pt x="33" y="8"/>
                    <a:pt x="30" y="9"/>
                  </a:cubicBezTo>
                  <a:cubicBezTo>
                    <a:pt x="30" y="9"/>
                    <a:pt x="32" y="7"/>
                    <a:pt x="33" y="6"/>
                  </a:cubicBezTo>
                  <a:cubicBezTo>
                    <a:pt x="34" y="5"/>
                    <a:pt x="36" y="4"/>
                    <a:pt x="37" y="3"/>
                  </a:cubicBezTo>
                  <a:cubicBezTo>
                    <a:pt x="37" y="3"/>
                    <a:pt x="37" y="3"/>
                    <a:pt x="37" y="3"/>
                  </a:cubicBezTo>
                  <a:cubicBezTo>
                    <a:pt x="38" y="3"/>
                    <a:pt x="40" y="3"/>
                    <a:pt x="41" y="3"/>
                  </a:cubicBezTo>
                  <a:cubicBezTo>
                    <a:pt x="41" y="3"/>
                    <a:pt x="41" y="4"/>
                    <a:pt x="41" y="4"/>
                  </a:cubicBezTo>
                  <a:close/>
                  <a:moveTo>
                    <a:pt x="25" y="10"/>
                  </a:moveTo>
                  <a:cubicBezTo>
                    <a:pt x="28" y="8"/>
                    <a:pt x="31" y="5"/>
                    <a:pt x="33" y="3"/>
                  </a:cubicBezTo>
                  <a:cubicBezTo>
                    <a:pt x="33" y="3"/>
                    <a:pt x="33" y="3"/>
                    <a:pt x="33" y="3"/>
                  </a:cubicBezTo>
                  <a:cubicBezTo>
                    <a:pt x="34" y="3"/>
                    <a:pt x="35" y="3"/>
                    <a:pt x="36" y="3"/>
                  </a:cubicBezTo>
                  <a:cubicBezTo>
                    <a:pt x="32" y="5"/>
                    <a:pt x="29" y="8"/>
                    <a:pt x="25" y="10"/>
                  </a:cubicBezTo>
                  <a:close/>
                  <a:moveTo>
                    <a:pt x="30" y="3"/>
                  </a:moveTo>
                  <a:cubicBezTo>
                    <a:pt x="30" y="3"/>
                    <a:pt x="31" y="3"/>
                    <a:pt x="32" y="3"/>
                  </a:cubicBezTo>
                  <a:cubicBezTo>
                    <a:pt x="30" y="4"/>
                    <a:pt x="27" y="6"/>
                    <a:pt x="24" y="8"/>
                  </a:cubicBezTo>
                  <a:cubicBezTo>
                    <a:pt x="26" y="7"/>
                    <a:pt x="28" y="5"/>
                    <a:pt x="30" y="3"/>
                  </a:cubicBezTo>
                  <a:cubicBezTo>
                    <a:pt x="30" y="3"/>
                    <a:pt x="30" y="3"/>
                    <a:pt x="30" y="3"/>
                  </a:cubicBezTo>
                  <a:close/>
                  <a:moveTo>
                    <a:pt x="26" y="3"/>
                  </a:moveTo>
                  <a:cubicBezTo>
                    <a:pt x="26" y="3"/>
                    <a:pt x="26" y="3"/>
                    <a:pt x="26" y="3"/>
                  </a:cubicBezTo>
                  <a:cubicBezTo>
                    <a:pt x="27" y="3"/>
                    <a:pt x="28" y="3"/>
                    <a:pt x="29" y="3"/>
                  </a:cubicBezTo>
                  <a:cubicBezTo>
                    <a:pt x="26" y="5"/>
                    <a:pt x="23" y="7"/>
                    <a:pt x="19" y="9"/>
                  </a:cubicBezTo>
                  <a:cubicBezTo>
                    <a:pt x="19" y="9"/>
                    <a:pt x="19" y="9"/>
                    <a:pt x="19" y="9"/>
                  </a:cubicBezTo>
                  <a:cubicBezTo>
                    <a:pt x="19" y="8"/>
                    <a:pt x="20" y="8"/>
                    <a:pt x="20" y="7"/>
                  </a:cubicBezTo>
                  <a:cubicBezTo>
                    <a:pt x="22" y="6"/>
                    <a:pt x="24" y="4"/>
                    <a:pt x="26" y="3"/>
                  </a:cubicBezTo>
                  <a:close/>
                  <a:moveTo>
                    <a:pt x="20" y="10"/>
                  </a:moveTo>
                  <a:cubicBezTo>
                    <a:pt x="19" y="10"/>
                    <a:pt x="19" y="10"/>
                    <a:pt x="18" y="10"/>
                  </a:cubicBezTo>
                  <a:cubicBezTo>
                    <a:pt x="22" y="8"/>
                    <a:pt x="25" y="6"/>
                    <a:pt x="28" y="4"/>
                  </a:cubicBezTo>
                  <a:cubicBezTo>
                    <a:pt x="27" y="5"/>
                    <a:pt x="26" y="6"/>
                    <a:pt x="24" y="7"/>
                  </a:cubicBezTo>
                  <a:cubicBezTo>
                    <a:pt x="23" y="8"/>
                    <a:pt x="22" y="9"/>
                    <a:pt x="21" y="10"/>
                  </a:cubicBezTo>
                  <a:cubicBezTo>
                    <a:pt x="21" y="10"/>
                    <a:pt x="21" y="10"/>
                    <a:pt x="21" y="10"/>
                  </a:cubicBezTo>
                  <a:cubicBezTo>
                    <a:pt x="25" y="8"/>
                    <a:pt x="28" y="6"/>
                    <a:pt x="31" y="4"/>
                  </a:cubicBezTo>
                  <a:cubicBezTo>
                    <a:pt x="32" y="3"/>
                    <a:pt x="32" y="3"/>
                    <a:pt x="31" y="4"/>
                  </a:cubicBezTo>
                  <a:cubicBezTo>
                    <a:pt x="31" y="5"/>
                    <a:pt x="29" y="6"/>
                    <a:pt x="28" y="7"/>
                  </a:cubicBezTo>
                  <a:cubicBezTo>
                    <a:pt x="27" y="8"/>
                    <a:pt x="26" y="9"/>
                    <a:pt x="24" y="10"/>
                  </a:cubicBezTo>
                  <a:cubicBezTo>
                    <a:pt x="24" y="10"/>
                    <a:pt x="24" y="10"/>
                    <a:pt x="24" y="10"/>
                  </a:cubicBezTo>
                  <a:cubicBezTo>
                    <a:pt x="23" y="10"/>
                    <a:pt x="21" y="10"/>
                    <a:pt x="20" y="10"/>
                  </a:cubicBezTo>
                  <a:close/>
                  <a:moveTo>
                    <a:pt x="24" y="8"/>
                  </a:moveTo>
                  <a:cubicBezTo>
                    <a:pt x="24" y="8"/>
                    <a:pt x="24" y="8"/>
                    <a:pt x="23" y="8"/>
                  </a:cubicBezTo>
                  <a:cubicBezTo>
                    <a:pt x="24" y="8"/>
                    <a:pt x="24" y="8"/>
                    <a:pt x="24" y="8"/>
                  </a:cubicBezTo>
                  <a:close/>
                  <a:moveTo>
                    <a:pt x="21" y="2"/>
                  </a:moveTo>
                  <a:cubicBezTo>
                    <a:pt x="19" y="4"/>
                    <a:pt x="16" y="6"/>
                    <a:pt x="14" y="8"/>
                  </a:cubicBezTo>
                  <a:cubicBezTo>
                    <a:pt x="16" y="6"/>
                    <a:pt x="18" y="5"/>
                    <a:pt x="19" y="3"/>
                  </a:cubicBezTo>
                  <a:cubicBezTo>
                    <a:pt x="19" y="3"/>
                    <a:pt x="19" y="2"/>
                    <a:pt x="19" y="3"/>
                  </a:cubicBezTo>
                  <a:cubicBezTo>
                    <a:pt x="15" y="5"/>
                    <a:pt x="12" y="7"/>
                    <a:pt x="9" y="9"/>
                  </a:cubicBezTo>
                  <a:cubicBezTo>
                    <a:pt x="9" y="9"/>
                    <a:pt x="11" y="7"/>
                    <a:pt x="12" y="6"/>
                  </a:cubicBezTo>
                  <a:cubicBezTo>
                    <a:pt x="13" y="5"/>
                    <a:pt x="14" y="4"/>
                    <a:pt x="15" y="3"/>
                  </a:cubicBezTo>
                  <a:cubicBezTo>
                    <a:pt x="16" y="3"/>
                    <a:pt x="15" y="2"/>
                    <a:pt x="15" y="2"/>
                  </a:cubicBezTo>
                  <a:cubicBezTo>
                    <a:pt x="13" y="3"/>
                    <a:pt x="11" y="5"/>
                    <a:pt x="9" y="6"/>
                  </a:cubicBezTo>
                  <a:cubicBezTo>
                    <a:pt x="8" y="7"/>
                    <a:pt x="7" y="8"/>
                    <a:pt x="7" y="8"/>
                  </a:cubicBezTo>
                  <a:cubicBezTo>
                    <a:pt x="4" y="10"/>
                    <a:pt x="7" y="7"/>
                    <a:pt x="7" y="7"/>
                  </a:cubicBezTo>
                  <a:cubicBezTo>
                    <a:pt x="9" y="6"/>
                    <a:pt x="10" y="4"/>
                    <a:pt x="11" y="3"/>
                  </a:cubicBezTo>
                  <a:cubicBezTo>
                    <a:pt x="11" y="3"/>
                    <a:pt x="11" y="2"/>
                    <a:pt x="11" y="3"/>
                  </a:cubicBezTo>
                  <a:cubicBezTo>
                    <a:pt x="8" y="4"/>
                    <a:pt x="5" y="7"/>
                    <a:pt x="4" y="8"/>
                  </a:cubicBezTo>
                  <a:cubicBezTo>
                    <a:pt x="6" y="7"/>
                    <a:pt x="7" y="5"/>
                    <a:pt x="9" y="2"/>
                  </a:cubicBezTo>
                  <a:cubicBezTo>
                    <a:pt x="13" y="2"/>
                    <a:pt x="17" y="2"/>
                    <a:pt x="21" y="2"/>
                  </a:cubicBezTo>
                  <a:close/>
                  <a:moveTo>
                    <a:pt x="13" y="8"/>
                  </a:moveTo>
                  <a:cubicBezTo>
                    <a:pt x="13" y="8"/>
                    <a:pt x="13" y="8"/>
                    <a:pt x="13" y="8"/>
                  </a:cubicBezTo>
                  <a:cubicBezTo>
                    <a:pt x="13" y="8"/>
                    <a:pt x="13" y="8"/>
                    <a:pt x="13" y="8"/>
                  </a:cubicBezTo>
                  <a:close/>
                  <a:moveTo>
                    <a:pt x="8" y="2"/>
                  </a:moveTo>
                  <a:cubicBezTo>
                    <a:pt x="6" y="3"/>
                    <a:pt x="4" y="5"/>
                    <a:pt x="3" y="6"/>
                  </a:cubicBezTo>
                  <a:cubicBezTo>
                    <a:pt x="3" y="6"/>
                    <a:pt x="3" y="6"/>
                    <a:pt x="3" y="6"/>
                  </a:cubicBezTo>
                  <a:cubicBezTo>
                    <a:pt x="4" y="5"/>
                    <a:pt x="5" y="3"/>
                    <a:pt x="6" y="2"/>
                  </a:cubicBezTo>
                  <a:cubicBezTo>
                    <a:pt x="7" y="2"/>
                    <a:pt x="7" y="2"/>
                    <a:pt x="8" y="2"/>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261"/>
            <p:cNvSpPr>
              <a:spLocks noEditPoints="1"/>
            </p:cNvSpPr>
            <p:nvPr/>
          </p:nvSpPr>
          <p:spPr bwMode="auto">
            <a:xfrm>
              <a:off x="7126533" y="3479234"/>
              <a:ext cx="80963" cy="63500"/>
            </a:xfrm>
            <a:custGeom>
              <a:avLst/>
              <a:gdLst>
                <a:gd name="T0" fmla="*/ 9 w 19"/>
                <a:gd name="T1" fmla="*/ 15 h 15"/>
                <a:gd name="T2" fmla="*/ 10 w 19"/>
                <a:gd name="T3" fmla="*/ 15 h 15"/>
                <a:gd name="T4" fmla="*/ 18 w 19"/>
                <a:gd name="T5" fmla="*/ 8 h 15"/>
                <a:gd name="T6" fmla="*/ 12 w 19"/>
                <a:gd name="T7" fmla="*/ 1 h 15"/>
                <a:gd name="T8" fmla="*/ 9 w 19"/>
                <a:gd name="T9" fmla="*/ 15 h 15"/>
                <a:gd name="T10" fmla="*/ 6 w 19"/>
                <a:gd name="T11" fmla="*/ 7 h 15"/>
                <a:gd name="T12" fmla="*/ 6 w 19"/>
                <a:gd name="T13" fmla="*/ 7 h 15"/>
                <a:gd name="T14" fmla="*/ 11 w 19"/>
                <a:gd name="T15" fmla="*/ 4 h 15"/>
                <a:gd name="T16" fmla="*/ 6 w 19"/>
                <a:gd name="T17" fmla="*/ 8 h 15"/>
                <a:gd name="T18" fmla="*/ 6 w 19"/>
                <a:gd name="T19" fmla="*/ 7 h 15"/>
                <a:gd name="T20" fmla="*/ 14 w 19"/>
                <a:gd name="T21" fmla="*/ 4 h 15"/>
                <a:gd name="T22" fmla="*/ 6 w 19"/>
                <a:gd name="T23" fmla="*/ 9 h 15"/>
                <a:gd name="T24" fmla="*/ 6 w 19"/>
                <a:gd name="T25" fmla="*/ 9 h 15"/>
                <a:gd name="T26" fmla="*/ 12 w 19"/>
                <a:gd name="T27" fmla="*/ 3 h 15"/>
                <a:gd name="T28" fmla="*/ 12 w 19"/>
                <a:gd name="T29" fmla="*/ 3 h 15"/>
                <a:gd name="T30" fmla="*/ 15 w 19"/>
                <a:gd name="T31" fmla="*/ 4 h 15"/>
                <a:gd name="T32" fmla="*/ 14 w 19"/>
                <a:gd name="T33" fmla="*/ 4 h 15"/>
                <a:gd name="T34" fmla="*/ 13 w 19"/>
                <a:gd name="T35" fmla="*/ 6 h 15"/>
                <a:gd name="T36" fmla="*/ 7 w 19"/>
                <a:gd name="T37" fmla="*/ 11 h 15"/>
                <a:gd name="T38" fmla="*/ 6 w 19"/>
                <a:gd name="T39" fmla="*/ 10 h 15"/>
                <a:gd name="T40" fmla="*/ 13 w 19"/>
                <a:gd name="T41" fmla="*/ 6 h 15"/>
                <a:gd name="T42" fmla="*/ 7 w 19"/>
                <a:gd name="T43" fmla="*/ 12 h 15"/>
                <a:gd name="T44" fmla="*/ 13 w 19"/>
                <a:gd name="T45" fmla="*/ 9 h 15"/>
                <a:gd name="T46" fmla="*/ 9 w 19"/>
                <a:gd name="T47" fmla="*/ 13 h 15"/>
                <a:gd name="T48" fmla="*/ 9 w 19"/>
                <a:gd name="T49" fmla="*/ 13 h 15"/>
                <a:gd name="T50" fmla="*/ 7 w 19"/>
                <a:gd name="T51" fmla="*/ 12 h 15"/>
                <a:gd name="T52" fmla="*/ 16 w 19"/>
                <a:gd name="T53" fmla="*/ 8 h 15"/>
                <a:gd name="T54" fmla="*/ 10 w 19"/>
                <a:gd name="T55" fmla="*/ 13 h 15"/>
                <a:gd name="T56" fmla="*/ 9 w 19"/>
                <a:gd name="T57" fmla="*/ 13 h 15"/>
                <a:gd name="T58" fmla="*/ 14 w 19"/>
                <a:gd name="T59" fmla="*/ 10 h 15"/>
                <a:gd name="T60" fmla="*/ 12 w 19"/>
                <a:gd name="T61" fmla="*/ 11 h 15"/>
                <a:gd name="T62" fmla="*/ 13 w 19"/>
                <a:gd name="T63" fmla="*/ 12 h 15"/>
                <a:gd name="T64" fmla="*/ 15 w 19"/>
                <a:gd name="T65" fmla="*/ 9 h 15"/>
                <a:gd name="T66" fmla="*/ 15 w 19"/>
                <a:gd name="T67" fmla="*/ 9 h 15"/>
                <a:gd name="T68" fmla="*/ 10 w 19"/>
                <a:gd name="T69" fmla="*/ 12 h 15"/>
                <a:gd name="T70" fmla="*/ 15 w 19"/>
                <a:gd name="T71" fmla="*/ 8 h 15"/>
                <a:gd name="T72" fmla="*/ 14 w 19"/>
                <a:gd name="T73" fmla="*/ 7 h 15"/>
                <a:gd name="T74" fmla="*/ 8 w 19"/>
                <a:gd name="T75" fmla="*/ 11 h 15"/>
                <a:gd name="T76" fmla="*/ 15 w 19"/>
                <a:gd name="T77" fmla="*/ 5 h 15"/>
                <a:gd name="T78" fmla="*/ 15 w 19"/>
                <a:gd name="T79" fmla="*/ 5 h 15"/>
                <a:gd name="T80" fmla="*/ 16 w 19"/>
                <a:gd name="T81" fmla="*/ 8 h 15"/>
                <a:gd name="T82" fmla="*/ 11 w 19"/>
                <a:gd name="T83" fmla="*/ 3 h 15"/>
                <a:gd name="T84" fmla="*/ 11 w 19"/>
                <a:gd name="T85" fmla="*/ 3 h 15"/>
                <a:gd name="T86" fmla="*/ 6 w 19"/>
                <a:gd name="T87" fmla="*/ 7 h 15"/>
                <a:gd name="T88" fmla="*/ 11 w 19"/>
                <a:gd name="T89"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 h="15">
                  <a:moveTo>
                    <a:pt x="9" y="15"/>
                  </a:moveTo>
                  <a:cubicBezTo>
                    <a:pt x="10" y="15"/>
                    <a:pt x="10" y="15"/>
                    <a:pt x="10" y="15"/>
                  </a:cubicBezTo>
                  <a:cubicBezTo>
                    <a:pt x="14" y="15"/>
                    <a:pt x="18" y="13"/>
                    <a:pt x="18" y="8"/>
                  </a:cubicBezTo>
                  <a:cubicBezTo>
                    <a:pt x="19" y="4"/>
                    <a:pt x="16" y="1"/>
                    <a:pt x="12" y="1"/>
                  </a:cubicBezTo>
                  <a:cubicBezTo>
                    <a:pt x="3" y="0"/>
                    <a:pt x="0" y="13"/>
                    <a:pt x="9" y="15"/>
                  </a:cubicBezTo>
                  <a:close/>
                  <a:moveTo>
                    <a:pt x="6" y="7"/>
                  </a:moveTo>
                  <a:cubicBezTo>
                    <a:pt x="6" y="7"/>
                    <a:pt x="6" y="7"/>
                    <a:pt x="6" y="7"/>
                  </a:cubicBezTo>
                  <a:cubicBezTo>
                    <a:pt x="8" y="6"/>
                    <a:pt x="9" y="5"/>
                    <a:pt x="11" y="4"/>
                  </a:cubicBezTo>
                  <a:cubicBezTo>
                    <a:pt x="10" y="6"/>
                    <a:pt x="7" y="7"/>
                    <a:pt x="6" y="8"/>
                  </a:cubicBezTo>
                  <a:cubicBezTo>
                    <a:pt x="6" y="8"/>
                    <a:pt x="6" y="8"/>
                    <a:pt x="6" y="7"/>
                  </a:cubicBezTo>
                  <a:close/>
                  <a:moveTo>
                    <a:pt x="14" y="4"/>
                  </a:moveTo>
                  <a:cubicBezTo>
                    <a:pt x="11" y="6"/>
                    <a:pt x="9" y="8"/>
                    <a:pt x="6" y="9"/>
                  </a:cubicBezTo>
                  <a:cubicBezTo>
                    <a:pt x="6" y="9"/>
                    <a:pt x="6" y="9"/>
                    <a:pt x="6" y="9"/>
                  </a:cubicBezTo>
                  <a:cubicBezTo>
                    <a:pt x="8" y="7"/>
                    <a:pt x="11" y="6"/>
                    <a:pt x="12" y="3"/>
                  </a:cubicBezTo>
                  <a:cubicBezTo>
                    <a:pt x="12" y="3"/>
                    <a:pt x="12" y="3"/>
                    <a:pt x="12" y="3"/>
                  </a:cubicBezTo>
                  <a:cubicBezTo>
                    <a:pt x="13" y="3"/>
                    <a:pt x="14" y="4"/>
                    <a:pt x="15" y="4"/>
                  </a:cubicBezTo>
                  <a:cubicBezTo>
                    <a:pt x="14" y="4"/>
                    <a:pt x="14" y="4"/>
                    <a:pt x="14" y="4"/>
                  </a:cubicBezTo>
                  <a:close/>
                  <a:moveTo>
                    <a:pt x="13" y="6"/>
                  </a:moveTo>
                  <a:cubicBezTo>
                    <a:pt x="11" y="8"/>
                    <a:pt x="9" y="9"/>
                    <a:pt x="7" y="11"/>
                  </a:cubicBezTo>
                  <a:cubicBezTo>
                    <a:pt x="6" y="11"/>
                    <a:pt x="6" y="10"/>
                    <a:pt x="6" y="10"/>
                  </a:cubicBezTo>
                  <a:cubicBezTo>
                    <a:pt x="8" y="9"/>
                    <a:pt x="11" y="7"/>
                    <a:pt x="13" y="6"/>
                  </a:cubicBezTo>
                  <a:close/>
                  <a:moveTo>
                    <a:pt x="7" y="12"/>
                  </a:moveTo>
                  <a:cubicBezTo>
                    <a:pt x="9" y="11"/>
                    <a:pt x="11" y="10"/>
                    <a:pt x="13" y="9"/>
                  </a:cubicBezTo>
                  <a:cubicBezTo>
                    <a:pt x="11" y="10"/>
                    <a:pt x="10" y="11"/>
                    <a:pt x="9" y="13"/>
                  </a:cubicBezTo>
                  <a:cubicBezTo>
                    <a:pt x="9" y="13"/>
                    <a:pt x="9" y="13"/>
                    <a:pt x="9" y="13"/>
                  </a:cubicBezTo>
                  <a:cubicBezTo>
                    <a:pt x="8" y="12"/>
                    <a:pt x="8" y="12"/>
                    <a:pt x="7" y="12"/>
                  </a:cubicBezTo>
                  <a:close/>
                  <a:moveTo>
                    <a:pt x="16" y="8"/>
                  </a:moveTo>
                  <a:cubicBezTo>
                    <a:pt x="16" y="11"/>
                    <a:pt x="13" y="13"/>
                    <a:pt x="10" y="13"/>
                  </a:cubicBezTo>
                  <a:cubicBezTo>
                    <a:pt x="10" y="13"/>
                    <a:pt x="9" y="13"/>
                    <a:pt x="9" y="13"/>
                  </a:cubicBezTo>
                  <a:cubicBezTo>
                    <a:pt x="11" y="12"/>
                    <a:pt x="12" y="11"/>
                    <a:pt x="14" y="10"/>
                  </a:cubicBezTo>
                  <a:cubicBezTo>
                    <a:pt x="14" y="10"/>
                    <a:pt x="13" y="11"/>
                    <a:pt x="12" y="11"/>
                  </a:cubicBezTo>
                  <a:cubicBezTo>
                    <a:pt x="12" y="12"/>
                    <a:pt x="12" y="12"/>
                    <a:pt x="13" y="12"/>
                  </a:cubicBezTo>
                  <a:cubicBezTo>
                    <a:pt x="14" y="11"/>
                    <a:pt x="15" y="10"/>
                    <a:pt x="15" y="9"/>
                  </a:cubicBezTo>
                  <a:cubicBezTo>
                    <a:pt x="15" y="9"/>
                    <a:pt x="15" y="9"/>
                    <a:pt x="15" y="9"/>
                  </a:cubicBezTo>
                  <a:cubicBezTo>
                    <a:pt x="13" y="10"/>
                    <a:pt x="12" y="11"/>
                    <a:pt x="10" y="12"/>
                  </a:cubicBezTo>
                  <a:cubicBezTo>
                    <a:pt x="11" y="10"/>
                    <a:pt x="13" y="9"/>
                    <a:pt x="15" y="8"/>
                  </a:cubicBezTo>
                  <a:cubicBezTo>
                    <a:pt x="15" y="7"/>
                    <a:pt x="15" y="7"/>
                    <a:pt x="14" y="7"/>
                  </a:cubicBezTo>
                  <a:cubicBezTo>
                    <a:pt x="12" y="8"/>
                    <a:pt x="10" y="10"/>
                    <a:pt x="8" y="11"/>
                  </a:cubicBezTo>
                  <a:cubicBezTo>
                    <a:pt x="10" y="9"/>
                    <a:pt x="12" y="7"/>
                    <a:pt x="15" y="5"/>
                  </a:cubicBezTo>
                  <a:cubicBezTo>
                    <a:pt x="15" y="5"/>
                    <a:pt x="15" y="5"/>
                    <a:pt x="15" y="5"/>
                  </a:cubicBezTo>
                  <a:cubicBezTo>
                    <a:pt x="16" y="6"/>
                    <a:pt x="16" y="7"/>
                    <a:pt x="16" y="8"/>
                  </a:cubicBezTo>
                  <a:close/>
                  <a:moveTo>
                    <a:pt x="11" y="3"/>
                  </a:moveTo>
                  <a:cubicBezTo>
                    <a:pt x="11" y="3"/>
                    <a:pt x="11" y="3"/>
                    <a:pt x="11" y="3"/>
                  </a:cubicBezTo>
                  <a:cubicBezTo>
                    <a:pt x="10" y="4"/>
                    <a:pt x="8" y="5"/>
                    <a:pt x="6" y="7"/>
                  </a:cubicBezTo>
                  <a:cubicBezTo>
                    <a:pt x="6" y="5"/>
                    <a:pt x="8" y="3"/>
                    <a:pt x="11" y="3"/>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262"/>
            <p:cNvSpPr>
              <a:spLocks noEditPoints="1"/>
            </p:cNvSpPr>
            <p:nvPr/>
          </p:nvSpPr>
          <p:spPr bwMode="auto">
            <a:xfrm>
              <a:off x="7067796" y="3555434"/>
              <a:ext cx="211138" cy="60325"/>
            </a:xfrm>
            <a:custGeom>
              <a:avLst/>
              <a:gdLst>
                <a:gd name="T0" fmla="*/ 50 w 50"/>
                <a:gd name="T1" fmla="*/ 3 h 14"/>
                <a:gd name="T2" fmla="*/ 0 w 50"/>
                <a:gd name="T3" fmla="*/ 1 h 14"/>
                <a:gd name="T4" fmla="*/ 1 w 50"/>
                <a:gd name="T5" fmla="*/ 13 h 14"/>
                <a:gd name="T6" fmla="*/ 34 w 50"/>
                <a:gd name="T7" fmla="*/ 5 h 14"/>
                <a:gd name="T8" fmla="*/ 27 w 50"/>
                <a:gd name="T9" fmla="*/ 11 h 14"/>
                <a:gd name="T10" fmla="*/ 31 w 50"/>
                <a:gd name="T11" fmla="*/ 7 h 14"/>
                <a:gd name="T12" fmla="*/ 21 w 50"/>
                <a:gd name="T13" fmla="*/ 6 h 14"/>
                <a:gd name="T14" fmla="*/ 15 w 50"/>
                <a:gd name="T15" fmla="*/ 11 h 14"/>
                <a:gd name="T16" fmla="*/ 5 w 50"/>
                <a:gd name="T17" fmla="*/ 11 h 14"/>
                <a:gd name="T18" fmla="*/ 2 w 50"/>
                <a:gd name="T19" fmla="*/ 8 h 14"/>
                <a:gd name="T20" fmla="*/ 9 w 50"/>
                <a:gd name="T21" fmla="*/ 3 h 14"/>
                <a:gd name="T22" fmla="*/ 16 w 50"/>
                <a:gd name="T23" fmla="*/ 3 h 14"/>
                <a:gd name="T24" fmla="*/ 8 w 50"/>
                <a:gd name="T25" fmla="*/ 9 h 14"/>
                <a:gd name="T26" fmla="*/ 13 w 50"/>
                <a:gd name="T27" fmla="*/ 3 h 14"/>
                <a:gd name="T28" fmla="*/ 2 w 50"/>
                <a:gd name="T29" fmla="*/ 6 h 14"/>
                <a:gd name="T30" fmla="*/ 8 w 50"/>
                <a:gd name="T31" fmla="*/ 4 h 14"/>
                <a:gd name="T32" fmla="*/ 9 w 50"/>
                <a:gd name="T33" fmla="*/ 3 h 14"/>
                <a:gd name="T34" fmla="*/ 2 w 50"/>
                <a:gd name="T35" fmla="*/ 5 h 14"/>
                <a:gd name="T36" fmla="*/ 12 w 50"/>
                <a:gd name="T37" fmla="*/ 7 h 14"/>
                <a:gd name="T38" fmla="*/ 10 w 50"/>
                <a:gd name="T39" fmla="*/ 11 h 14"/>
                <a:gd name="T40" fmla="*/ 17 w 50"/>
                <a:gd name="T41" fmla="*/ 4 h 14"/>
                <a:gd name="T42" fmla="*/ 11 w 50"/>
                <a:gd name="T43" fmla="*/ 11 h 14"/>
                <a:gd name="T44" fmla="*/ 12 w 50"/>
                <a:gd name="T45" fmla="*/ 11 h 14"/>
                <a:gd name="T46" fmla="*/ 14 w 50"/>
                <a:gd name="T47" fmla="*/ 11 h 14"/>
                <a:gd name="T48" fmla="*/ 26 w 50"/>
                <a:gd name="T49" fmla="*/ 4 h 14"/>
                <a:gd name="T50" fmla="*/ 24 w 50"/>
                <a:gd name="T51" fmla="*/ 11 h 14"/>
                <a:gd name="T52" fmla="*/ 28 w 50"/>
                <a:gd name="T53" fmla="*/ 6 h 14"/>
                <a:gd name="T54" fmla="*/ 43 w 50"/>
                <a:gd name="T55" fmla="*/ 4 h 14"/>
                <a:gd name="T56" fmla="*/ 42 w 50"/>
                <a:gd name="T57" fmla="*/ 9 h 14"/>
                <a:gd name="T58" fmla="*/ 40 w 50"/>
                <a:gd name="T59" fmla="*/ 3 h 14"/>
                <a:gd name="T60" fmla="*/ 37 w 50"/>
                <a:gd name="T61" fmla="*/ 3 h 14"/>
                <a:gd name="T62" fmla="*/ 40 w 50"/>
                <a:gd name="T63" fmla="*/ 4 h 14"/>
                <a:gd name="T64" fmla="*/ 38 w 50"/>
                <a:gd name="T65" fmla="*/ 6 h 14"/>
                <a:gd name="T66" fmla="*/ 42 w 50"/>
                <a:gd name="T67" fmla="*/ 5 h 14"/>
                <a:gd name="T68" fmla="*/ 31 w 50"/>
                <a:gd name="T69" fmla="*/ 12 h 14"/>
                <a:gd name="T70" fmla="*/ 43 w 50"/>
                <a:gd name="T71" fmla="*/ 7 h 14"/>
                <a:gd name="T72" fmla="*/ 43 w 50"/>
                <a:gd name="T73" fmla="*/ 6 h 14"/>
                <a:gd name="T74" fmla="*/ 43 w 50"/>
                <a:gd name="T75" fmla="*/ 12 h 14"/>
                <a:gd name="T76" fmla="*/ 48 w 50"/>
                <a:gd name="T77" fmla="*/ 11 h 14"/>
                <a:gd name="T78" fmla="*/ 48 w 50"/>
                <a:gd name="T79" fmla="*/ 7 h 14"/>
                <a:gd name="T80" fmla="*/ 48 w 50"/>
                <a:gd name="T81" fmla="*/ 4 h 14"/>
                <a:gd name="T82" fmla="*/ 46 w 50"/>
                <a:gd name="T83" fmla="*/ 6 h 14"/>
                <a:gd name="T84" fmla="*/ 34 w 50"/>
                <a:gd name="T85" fmla="*/ 4 h 14"/>
                <a:gd name="T86" fmla="*/ 31 w 50"/>
                <a:gd name="T87" fmla="*/ 3 h 14"/>
                <a:gd name="T88" fmla="*/ 27 w 50"/>
                <a:gd name="T89" fmla="*/ 4 h 14"/>
                <a:gd name="T90" fmla="*/ 24 w 50"/>
                <a:gd name="T91" fmla="*/ 3 h 14"/>
                <a:gd name="T92" fmla="*/ 17 w 50"/>
                <a:gd name="T93" fmla="*/ 7 h 14"/>
                <a:gd name="T94" fmla="*/ 12 w 50"/>
                <a:gd name="T95" fmla="*/ 10 h 14"/>
                <a:gd name="T96" fmla="*/ 26 w 50"/>
                <a:gd name="T97"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 h="14">
                  <a:moveTo>
                    <a:pt x="49" y="14"/>
                  </a:moveTo>
                  <a:cubicBezTo>
                    <a:pt x="49" y="14"/>
                    <a:pt x="50" y="14"/>
                    <a:pt x="50" y="13"/>
                  </a:cubicBezTo>
                  <a:cubicBezTo>
                    <a:pt x="50" y="10"/>
                    <a:pt x="50" y="6"/>
                    <a:pt x="50" y="3"/>
                  </a:cubicBezTo>
                  <a:cubicBezTo>
                    <a:pt x="50" y="3"/>
                    <a:pt x="50" y="3"/>
                    <a:pt x="50" y="3"/>
                  </a:cubicBezTo>
                  <a:cubicBezTo>
                    <a:pt x="50" y="3"/>
                    <a:pt x="50" y="2"/>
                    <a:pt x="50" y="2"/>
                  </a:cubicBezTo>
                  <a:cubicBezTo>
                    <a:pt x="43" y="1"/>
                    <a:pt x="36" y="1"/>
                    <a:pt x="29" y="1"/>
                  </a:cubicBezTo>
                  <a:cubicBezTo>
                    <a:pt x="20" y="0"/>
                    <a:pt x="10" y="1"/>
                    <a:pt x="1" y="1"/>
                  </a:cubicBezTo>
                  <a:cubicBezTo>
                    <a:pt x="1" y="1"/>
                    <a:pt x="0" y="1"/>
                    <a:pt x="0" y="1"/>
                  </a:cubicBezTo>
                  <a:cubicBezTo>
                    <a:pt x="0" y="1"/>
                    <a:pt x="0" y="1"/>
                    <a:pt x="0" y="2"/>
                  </a:cubicBezTo>
                  <a:cubicBezTo>
                    <a:pt x="0" y="5"/>
                    <a:pt x="0" y="8"/>
                    <a:pt x="0" y="12"/>
                  </a:cubicBezTo>
                  <a:cubicBezTo>
                    <a:pt x="0" y="12"/>
                    <a:pt x="0" y="12"/>
                    <a:pt x="0" y="12"/>
                  </a:cubicBezTo>
                  <a:cubicBezTo>
                    <a:pt x="1" y="13"/>
                    <a:pt x="1" y="13"/>
                    <a:pt x="1" y="13"/>
                  </a:cubicBezTo>
                  <a:cubicBezTo>
                    <a:pt x="17" y="13"/>
                    <a:pt x="33" y="14"/>
                    <a:pt x="48" y="14"/>
                  </a:cubicBezTo>
                  <a:cubicBezTo>
                    <a:pt x="49" y="14"/>
                    <a:pt x="49" y="14"/>
                    <a:pt x="49" y="14"/>
                  </a:cubicBezTo>
                  <a:close/>
                  <a:moveTo>
                    <a:pt x="27" y="11"/>
                  </a:moveTo>
                  <a:cubicBezTo>
                    <a:pt x="29" y="10"/>
                    <a:pt x="31" y="7"/>
                    <a:pt x="34" y="5"/>
                  </a:cubicBezTo>
                  <a:cubicBezTo>
                    <a:pt x="34" y="5"/>
                    <a:pt x="35" y="4"/>
                    <a:pt x="36" y="4"/>
                  </a:cubicBezTo>
                  <a:cubicBezTo>
                    <a:pt x="36" y="4"/>
                    <a:pt x="35" y="6"/>
                    <a:pt x="35" y="6"/>
                  </a:cubicBezTo>
                  <a:cubicBezTo>
                    <a:pt x="34" y="8"/>
                    <a:pt x="32" y="10"/>
                    <a:pt x="30" y="12"/>
                  </a:cubicBezTo>
                  <a:cubicBezTo>
                    <a:pt x="29" y="11"/>
                    <a:pt x="28" y="11"/>
                    <a:pt x="27" y="11"/>
                  </a:cubicBezTo>
                  <a:close/>
                  <a:moveTo>
                    <a:pt x="24" y="11"/>
                  </a:moveTo>
                  <a:cubicBezTo>
                    <a:pt x="27" y="10"/>
                    <a:pt x="28" y="8"/>
                    <a:pt x="31" y="6"/>
                  </a:cubicBezTo>
                  <a:cubicBezTo>
                    <a:pt x="31" y="5"/>
                    <a:pt x="32" y="5"/>
                    <a:pt x="33" y="4"/>
                  </a:cubicBezTo>
                  <a:cubicBezTo>
                    <a:pt x="32" y="5"/>
                    <a:pt x="31" y="6"/>
                    <a:pt x="31" y="7"/>
                  </a:cubicBezTo>
                  <a:cubicBezTo>
                    <a:pt x="29" y="9"/>
                    <a:pt x="28" y="10"/>
                    <a:pt x="26" y="11"/>
                  </a:cubicBezTo>
                  <a:cubicBezTo>
                    <a:pt x="26" y="11"/>
                    <a:pt x="25" y="11"/>
                    <a:pt x="24" y="11"/>
                  </a:cubicBezTo>
                  <a:close/>
                  <a:moveTo>
                    <a:pt x="15" y="11"/>
                  </a:moveTo>
                  <a:cubicBezTo>
                    <a:pt x="17" y="9"/>
                    <a:pt x="19" y="7"/>
                    <a:pt x="21" y="6"/>
                  </a:cubicBezTo>
                  <a:cubicBezTo>
                    <a:pt x="21" y="5"/>
                    <a:pt x="22" y="4"/>
                    <a:pt x="23" y="4"/>
                  </a:cubicBezTo>
                  <a:cubicBezTo>
                    <a:pt x="22" y="4"/>
                    <a:pt x="22" y="5"/>
                    <a:pt x="21" y="6"/>
                  </a:cubicBezTo>
                  <a:cubicBezTo>
                    <a:pt x="19" y="8"/>
                    <a:pt x="18" y="9"/>
                    <a:pt x="16" y="11"/>
                  </a:cubicBezTo>
                  <a:cubicBezTo>
                    <a:pt x="16" y="11"/>
                    <a:pt x="15" y="11"/>
                    <a:pt x="15" y="11"/>
                  </a:cubicBezTo>
                  <a:close/>
                  <a:moveTo>
                    <a:pt x="2" y="11"/>
                  </a:moveTo>
                  <a:cubicBezTo>
                    <a:pt x="6" y="9"/>
                    <a:pt x="8" y="6"/>
                    <a:pt x="11" y="4"/>
                  </a:cubicBezTo>
                  <a:cubicBezTo>
                    <a:pt x="14" y="2"/>
                    <a:pt x="9" y="6"/>
                    <a:pt x="9" y="7"/>
                  </a:cubicBezTo>
                  <a:cubicBezTo>
                    <a:pt x="8" y="8"/>
                    <a:pt x="6" y="9"/>
                    <a:pt x="5" y="11"/>
                  </a:cubicBezTo>
                  <a:cubicBezTo>
                    <a:pt x="4" y="11"/>
                    <a:pt x="3" y="11"/>
                    <a:pt x="2" y="11"/>
                  </a:cubicBezTo>
                  <a:close/>
                  <a:moveTo>
                    <a:pt x="9" y="3"/>
                  </a:moveTo>
                  <a:cubicBezTo>
                    <a:pt x="6" y="4"/>
                    <a:pt x="5" y="5"/>
                    <a:pt x="3" y="7"/>
                  </a:cubicBezTo>
                  <a:cubicBezTo>
                    <a:pt x="3" y="7"/>
                    <a:pt x="2" y="8"/>
                    <a:pt x="2" y="8"/>
                  </a:cubicBezTo>
                  <a:cubicBezTo>
                    <a:pt x="2" y="8"/>
                    <a:pt x="2" y="8"/>
                    <a:pt x="2" y="7"/>
                  </a:cubicBezTo>
                  <a:cubicBezTo>
                    <a:pt x="2" y="7"/>
                    <a:pt x="3" y="6"/>
                    <a:pt x="3" y="6"/>
                  </a:cubicBezTo>
                  <a:cubicBezTo>
                    <a:pt x="4" y="5"/>
                    <a:pt x="5" y="4"/>
                    <a:pt x="6" y="3"/>
                  </a:cubicBezTo>
                  <a:cubicBezTo>
                    <a:pt x="7" y="3"/>
                    <a:pt x="8" y="3"/>
                    <a:pt x="9" y="3"/>
                  </a:cubicBezTo>
                  <a:close/>
                  <a:moveTo>
                    <a:pt x="16" y="3"/>
                  </a:moveTo>
                  <a:cubicBezTo>
                    <a:pt x="17" y="3"/>
                    <a:pt x="17" y="3"/>
                    <a:pt x="18" y="3"/>
                  </a:cubicBezTo>
                  <a:cubicBezTo>
                    <a:pt x="17" y="3"/>
                    <a:pt x="16" y="4"/>
                    <a:pt x="15" y="5"/>
                  </a:cubicBezTo>
                  <a:cubicBezTo>
                    <a:pt x="15" y="4"/>
                    <a:pt x="16" y="4"/>
                    <a:pt x="16" y="3"/>
                  </a:cubicBezTo>
                  <a:cubicBezTo>
                    <a:pt x="16" y="3"/>
                    <a:pt x="16" y="3"/>
                    <a:pt x="16" y="3"/>
                  </a:cubicBezTo>
                  <a:close/>
                  <a:moveTo>
                    <a:pt x="13" y="3"/>
                  </a:moveTo>
                  <a:cubicBezTo>
                    <a:pt x="14" y="3"/>
                    <a:pt x="15" y="3"/>
                    <a:pt x="16" y="3"/>
                  </a:cubicBezTo>
                  <a:cubicBezTo>
                    <a:pt x="13" y="5"/>
                    <a:pt x="10" y="7"/>
                    <a:pt x="8" y="9"/>
                  </a:cubicBezTo>
                  <a:cubicBezTo>
                    <a:pt x="7" y="10"/>
                    <a:pt x="5" y="11"/>
                    <a:pt x="7" y="9"/>
                  </a:cubicBezTo>
                  <a:cubicBezTo>
                    <a:pt x="8" y="9"/>
                    <a:pt x="9" y="8"/>
                    <a:pt x="9" y="7"/>
                  </a:cubicBezTo>
                  <a:cubicBezTo>
                    <a:pt x="11" y="6"/>
                    <a:pt x="12" y="4"/>
                    <a:pt x="13" y="3"/>
                  </a:cubicBezTo>
                  <a:cubicBezTo>
                    <a:pt x="13" y="3"/>
                    <a:pt x="13" y="3"/>
                    <a:pt x="13" y="3"/>
                  </a:cubicBezTo>
                  <a:close/>
                  <a:moveTo>
                    <a:pt x="2" y="6"/>
                  </a:moveTo>
                  <a:cubicBezTo>
                    <a:pt x="3" y="5"/>
                    <a:pt x="6" y="1"/>
                    <a:pt x="4" y="4"/>
                  </a:cubicBezTo>
                  <a:cubicBezTo>
                    <a:pt x="3" y="5"/>
                    <a:pt x="3" y="6"/>
                    <a:pt x="2" y="7"/>
                  </a:cubicBezTo>
                  <a:cubicBezTo>
                    <a:pt x="2" y="7"/>
                    <a:pt x="2" y="6"/>
                    <a:pt x="2" y="6"/>
                  </a:cubicBezTo>
                  <a:close/>
                  <a:moveTo>
                    <a:pt x="2" y="8"/>
                  </a:moveTo>
                  <a:cubicBezTo>
                    <a:pt x="3" y="8"/>
                    <a:pt x="4" y="7"/>
                    <a:pt x="5" y="6"/>
                  </a:cubicBezTo>
                  <a:cubicBezTo>
                    <a:pt x="6" y="5"/>
                    <a:pt x="6" y="5"/>
                    <a:pt x="7" y="4"/>
                  </a:cubicBezTo>
                  <a:cubicBezTo>
                    <a:pt x="8" y="3"/>
                    <a:pt x="9" y="3"/>
                    <a:pt x="8" y="4"/>
                  </a:cubicBezTo>
                  <a:cubicBezTo>
                    <a:pt x="6" y="6"/>
                    <a:pt x="4" y="8"/>
                    <a:pt x="2" y="10"/>
                  </a:cubicBezTo>
                  <a:cubicBezTo>
                    <a:pt x="2" y="9"/>
                    <a:pt x="2" y="9"/>
                    <a:pt x="2" y="8"/>
                  </a:cubicBezTo>
                  <a:close/>
                  <a:moveTo>
                    <a:pt x="9" y="3"/>
                  </a:moveTo>
                  <a:cubicBezTo>
                    <a:pt x="9" y="3"/>
                    <a:pt x="9" y="3"/>
                    <a:pt x="9" y="3"/>
                  </a:cubicBezTo>
                  <a:cubicBezTo>
                    <a:pt x="10" y="3"/>
                    <a:pt x="11" y="3"/>
                    <a:pt x="12" y="3"/>
                  </a:cubicBezTo>
                  <a:cubicBezTo>
                    <a:pt x="9" y="5"/>
                    <a:pt x="6" y="8"/>
                    <a:pt x="3" y="10"/>
                  </a:cubicBezTo>
                  <a:cubicBezTo>
                    <a:pt x="5" y="8"/>
                    <a:pt x="8" y="5"/>
                    <a:pt x="9" y="3"/>
                  </a:cubicBezTo>
                  <a:close/>
                  <a:moveTo>
                    <a:pt x="2" y="5"/>
                  </a:moveTo>
                  <a:cubicBezTo>
                    <a:pt x="2" y="4"/>
                    <a:pt x="2" y="4"/>
                    <a:pt x="2" y="3"/>
                  </a:cubicBezTo>
                  <a:cubicBezTo>
                    <a:pt x="3" y="3"/>
                    <a:pt x="4" y="3"/>
                    <a:pt x="4" y="3"/>
                  </a:cubicBezTo>
                  <a:cubicBezTo>
                    <a:pt x="3" y="3"/>
                    <a:pt x="3" y="4"/>
                    <a:pt x="2" y="5"/>
                  </a:cubicBezTo>
                  <a:close/>
                  <a:moveTo>
                    <a:pt x="12" y="7"/>
                  </a:moveTo>
                  <a:cubicBezTo>
                    <a:pt x="12" y="6"/>
                    <a:pt x="13" y="6"/>
                    <a:pt x="13" y="5"/>
                  </a:cubicBezTo>
                  <a:cubicBezTo>
                    <a:pt x="13" y="5"/>
                    <a:pt x="16" y="2"/>
                    <a:pt x="15" y="4"/>
                  </a:cubicBezTo>
                  <a:cubicBezTo>
                    <a:pt x="13" y="6"/>
                    <a:pt x="11" y="8"/>
                    <a:pt x="10" y="10"/>
                  </a:cubicBezTo>
                  <a:cubicBezTo>
                    <a:pt x="10" y="10"/>
                    <a:pt x="10" y="11"/>
                    <a:pt x="10" y="11"/>
                  </a:cubicBezTo>
                  <a:cubicBezTo>
                    <a:pt x="9" y="11"/>
                    <a:pt x="7" y="11"/>
                    <a:pt x="6" y="11"/>
                  </a:cubicBezTo>
                  <a:cubicBezTo>
                    <a:pt x="8" y="10"/>
                    <a:pt x="10" y="8"/>
                    <a:pt x="12" y="7"/>
                  </a:cubicBezTo>
                  <a:close/>
                  <a:moveTo>
                    <a:pt x="10" y="11"/>
                  </a:moveTo>
                  <a:cubicBezTo>
                    <a:pt x="12" y="8"/>
                    <a:pt x="14" y="6"/>
                    <a:pt x="17" y="4"/>
                  </a:cubicBezTo>
                  <a:cubicBezTo>
                    <a:pt x="18" y="3"/>
                    <a:pt x="18" y="3"/>
                    <a:pt x="17" y="4"/>
                  </a:cubicBezTo>
                  <a:cubicBezTo>
                    <a:pt x="16" y="5"/>
                    <a:pt x="15" y="6"/>
                    <a:pt x="14" y="7"/>
                  </a:cubicBezTo>
                  <a:cubicBezTo>
                    <a:pt x="13" y="8"/>
                    <a:pt x="12" y="9"/>
                    <a:pt x="11" y="11"/>
                  </a:cubicBezTo>
                  <a:cubicBezTo>
                    <a:pt x="11" y="11"/>
                    <a:pt x="11" y="11"/>
                    <a:pt x="11" y="11"/>
                  </a:cubicBezTo>
                  <a:cubicBezTo>
                    <a:pt x="11" y="11"/>
                    <a:pt x="10" y="11"/>
                    <a:pt x="10" y="11"/>
                  </a:cubicBezTo>
                  <a:cubicBezTo>
                    <a:pt x="10" y="11"/>
                    <a:pt x="10" y="11"/>
                    <a:pt x="10" y="11"/>
                  </a:cubicBezTo>
                  <a:close/>
                  <a:moveTo>
                    <a:pt x="14" y="11"/>
                  </a:moveTo>
                  <a:cubicBezTo>
                    <a:pt x="14" y="11"/>
                    <a:pt x="13" y="11"/>
                    <a:pt x="12" y="11"/>
                  </a:cubicBezTo>
                  <a:cubicBezTo>
                    <a:pt x="15" y="9"/>
                    <a:pt x="17" y="7"/>
                    <a:pt x="19" y="5"/>
                  </a:cubicBezTo>
                  <a:cubicBezTo>
                    <a:pt x="22" y="2"/>
                    <a:pt x="19" y="5"/>
                    <a:pt x="18" y="6"/>
                  </a:cubicBezTo>
                  <a:cubicBezTo>
                    <a:pt x="16" y="8"/>
                    <a:pt x="15" y="9"/>
                    <a:pt x="14" y="11"/>
                  </a:cubicBezTo>
                  <a:cubicBezTo>
                    <a:pt x="14" y="11"/>
                    <a:pt x="14" y="11"/>
                    <a:pt x="14" y="11"/>
                  </a:cubicBezTo>
                  <a:close/>
                  <a:moveTo>
                    <a:pt x="21" y="11"/>
                  </a:moveTo>
                  <a:cubicBezTo>
                    <a:pt x="20" y="11"/>
                    <a:pt x="19" y="11"/>
                    <a:pt x="18" y="11"/>
                  </a:cubicBezTo>
                  <a:cubicBezTo>
                    <a:pt x="20" y="10"/>
                    <a:pt x="22" y="8"/>
                    <a:pt x="23" y="7"/>
                  </a:cubicBezTo>
                  <a:cubicBezTo>
                    <a:pt x="24" y="6"/>
                    <a:pt x="25" y="5"/>
                    <a:pt x="26" y="4"/>
                  </a:cubicBezTo>
                  <a:cubicBezTo>
                    <a:pt x="27" y="3"/>
                    <a:pt x="26" y="5"/>
                    <a:pt x="25" y="5"/>
                  </a:cubicBezTo>
                  <a:cubicBezTo>
                    <a:pt x="24" y="7"/>
                    <a:pt x="23" y="9"/>
                    <a:pt x="21" y="11"/>
                  </a:cubicBezTo>
                  <a:cubicBezTo>
                    <a:pt x="21" y="11"/>
                    <a:pt x="21" y="11"/>
                    <a:pt x="21" y="11"/>
                  </a:cubicBezTo>
                  <a:close/>
                  <a:moveTo>
                    <a:pt x="24" y="11"/>
                  </a:moveTo>
                  <a:cubicBezTo>
                    <a:pt x="24" y="11"/>
                    <a:pt x="24" y="11"/>
                    <a:pt x="24" y="11"/>
                  </a:cubicBezTo>
                  <a:cubicBezTo>
                    <a:pt x="23" y="11"/>
                    <a:pt x="22" y="11"/>
                    <a:pt x="22" y="11"/>
                  </a:cubicBezTo>
                  <a:cubicBezTo>
                    <a:pt x="24" y="9"/>
                    <a:pt x="26" y="6"/>
                    <a:pt x="29" y="4"/>
                  </a:cubicBezTo>
                  <a:cubicBezTo>
                    <a:pt x="32" y="3"/>
                    <a:pt x="29" y="6"/>
                    <a:pt x="28" y="6"/>
                  </a:cubicBezTo>
                  <a:cubicBezTo>
                    <a:pt x="27" y="8"/>
                    <a:pt x="25" y="10"/>
                    <a:pt x="24" y="11"/>
                  </a:cubicBezTo>
                  <a:close/>
                  <a:moveTo>
                    <a:pt x="45" y="4"/>
                  </a:moveTo>
                  <a:cubicBezTo>
                    <a:pt x="42" y="6"/>
                    <a:pt x="40" y="8"/>
                    <a:pt x="38" y="11"/>
                  </a:cubicBezTo>
                  <a:cubicBezTo>
                    <a:pt x="40" y="9"/>
                    <a:pt x="42" y="6"/>
                    <a:pt x="43" y="4"/>
                  </a:cubicBezTo>
                  <a:cubicBezTo>
                    <a:pt x="43" y="4"/>
                    <a:pt x="43" y="3"/>
                    <a:pt x="43" y="3"/>
                  </a:cubicBezTo>
                  <a:cubicBezTo>
                    <a:pt x="45" y="4"/>
                    <a:pt x="46" y="4"/>
                    <a:pt x="47" y="4"/>
                  </a:cubicBezTo>
                  <a:cubicBezTo>
                    <a:pt x="47" y="4"/>
                    <a:pt x="47" y="4"/>
                    <a:pt x="47" y="4"/>
                  </a:cubicBezTo>
                  <a:cubicBezTo>
                    <a:pt x="45" y="6"/>
                    <a:pt x="44" y="8"/>
                    <a:pt x="42" y="9"/>
                  </a:cubicBezTo>
                  <a:cubicBezTo>
                    <a:pt x="42" y="9"/>
                    <a:pt x="43" y="9"/>
                    <a:pt x="43" y="8"/>
                  </a:cubicBezTo>
                  <a:cubicBezTo>
                    <a:pt x="44" y="7"/>
                    <a:pt x="45" y="6"/>
                    <a:pt x="45" y="4"/>
                  </a:cubicBezTo>
                  <a:cubicBezTo>
                    <a:pt x="45" y="4"/>
                    <a:pt x="45" y="4"/>
                    <a:pt x="45" y="4"/>
                  </a:cubicBezTo>
                  <a:close/>
                  <a:moveTo>
                    <a:pt x="40" y="3"/>
                  </a:moveTo>
                  <a:cubicBezTo>
                    <a:pt x="38" y="4"/>
                    <a:pt x="37" y="5"/>
                    <a:pt x="36" y="7"/>
                  </a:cubicBezTo>
                  <a:cubicBezTo>
                    <a:pt x="35" y="7"/>
                    <a:pt x="35" y="7"/>
                    <a:pt x="34" y="8"/>
                  </a:cubicBezTo>
                  <a:cubicBezTo>
                    <a:pt x="36" y="6"/>
                    <a:pt x="36" y="5"/>
                    <a:pt x="37" y="3"/>
                  </a:cubicBezTo>
                  <a:cubicBezTo>
                    <a:pt x="37" y="3"/>
                    <a:pt x="37" y="3"/>
                    <a:pt x="37" y="3"/>
                  </a:cubicBezTo>
                  <a:cubicBezTo>
                    <a:pt x="39" y="3"/>
                    <a:pt x="41" y="3"/>
                    <a:pt x="43" y="3"/>
                  </a:cubicBezTo>
                  <a:cubicBezTo>
                    <a:pt x="40" y="5"/>
                    <a:pt x="38" y="7"/>
                    <a:pt x="36" y="9"/>
                  </a:cubicBezTo>
                  <a:cubicBezTo>
                    <a:pt x="36" y="9"/>
                    <a:pt x="37" y="9"/>
                    <a:pt x="37" y="8"/>
                  </a:cubicBezTo>
                  <a:cubicBezTo>
                    <a:pt x="38" y="7"/>
                    <a:pt x="39" y="5"/>
                    <a:pt x="40" y="4"/>
                  </a:cubicBezTo>
                  <a:cubicBezTo>
                    <a:pt x="40" y="3"/>
                    <a:pt x="40" y="3"/>
                    <a:pt x="40" y="3"/>
                  </a:cubicBezTo>
                  <a:close/>
                  <a:moveTo>
                    <a:pt x="37" y="6"/>
                  </a:moveTo>
                  <a:cubicBezTo>
                    <a:pt x="38" y="6"/>
                    <a:pt x="38" y="5"/>
                    <a:pt x="39" y="4"/>
                  </a:cubicBezTo>
                  <a:cubicBezTo>
                    <a:pt x="39" y="5"/>
                    <a:pt x="38" y="6"/>
                    <a:pt x="38" y="6"/>
                  </a:cubicBezTo>
                  <a:cubicBezTo>
                    <a:pt x="37" y="8"/>
                    <a:pt x="35" y="9"/>
                    <a:pt x="34" y="11"/>
                  </a:cubicBezTo>
                  <a:cubicBezTo>
                    <a:pt x="34" y="11"/>
                    <a:pt x="35" y="12"/>
                    <a:pt x="35" y="11"/>
                  </a:cubicBezTo>
                  <a:cubicBezTo>
                    <a:pt x="37" y="9"/>
                    <a:pt x="39" y="7"/>
                    <a:pt x="41" y="5"/>
                  </a:cubicBezTo>
                  <a:cubicBezTo>
                    <a:pt x="42" y="4"/>
                    <a:pt x="43" y="4"/>
                    <a:pt x="42" y="5"/>
                  </a:cubicBezTo>
                  <a:cubicBezTo>
                    <a:pt x="41" y="6"/>
                    <a:pt x="40" y="7"/>
                    <a:pt x="40" y="8"/>
                  </a:cubicBezTo>
                  <a:cubicBezTo>
                    <a:pt x="39" y="9"/>
                    <a:pt x="37" y="10"/>
                    <a:pt x="36" y="11"/>
                  </a:cubicBezTo>
                  <a:cubicBezTo>
                    <a:pt x="36" y="11"/>
                    <a:pt x="36" y="12"/>
                    <a:pt x="37" y="12"/>
                  </a:cubicBezTo>
                  <a:cubicBezTo>
                    <a:pt x="35" y="12"/>
                    <a:pt x="33" y="12"/>
                    <a:pt x="31" y="12"/>
                  </a:cubicBezTo>
                  <a:cubicBezTo>
                    <a:pt x="33" y="10"/>
                    <a:pt x="35" y="8"/>
                    <a:pt x="37" y="6"/>
                  </a:cubicBezTo>
                  <a:close/>
                  <a:moveTo>
                    <a:pt x="43" y="6"/>
                  </a:moveTo>
                  <a:cubicBezTo>
                    <a:pt x="43" y="6"/>
                    <a:pt x="44" y="5"/>
                    <a:pt x="44" y="5"/>
                  </a:cubicBezTo>
                  <a:cubicBezTo>
                    <a:pt x="44" y="6"/>
                    <a:pt x="44" y="7"/>
                    <a:pt x="43" y="7"/>
                  </a:cubicBezTo>
                  <a:cubicBezTo>
                    <a:pt x="42" y="9"/>
                    <a:pt x="41" y="10"/>
                    <a:pt x="39" y="12"/>
                  </a:cubicBezTo>
                  <a:cubicBezTo>
                    <a:pt x="39" y="12"/>
                    <a:pt x="39" y="12"/>
                    <a:pt x="39" y="12"/>
                  </a:cubicBezTo>
                  <a:cubicBezTo>
                    <a:pt x="38" y="12"/>
                    <a:pt x="38" y="12"/>
                    <a:pt x="37" y="12"/>
                  </a:cubicBezTo>
                  <a:cubicBezTo>
                    <a:pt x="39" y="10"/>
                    <a:pt x="41" y="8"/>
                    <a:pt x="43" y="6"/>
                  </a:cubicBezTo>
                  <a:close/>
                  <a:moveTo>
                    <a:pt x="46" y="6"/>
                  </a:moveTo>
                  <a:cubicBezTo>
                    <a:pt x="46" y="6"/>
                    <a:pt x="48" y="4"/>
                    <a:pt x="47" y="6"/>
                  </a:cubicBezTo>
                  <a:cubicBezTo>
                    <a:pt x="46" y="8"/>
                    <a:pt x="44" y="10"/>
                    <a:pt x="43" y="11"/>
                  </a:cubicBezTo>
                  <a:cubicBezTo>
                    <a:pt x="43" y="12"/>
                    <a:pt x="43" y="12"/>
                    <a:pt x="43" y="12"/>
                  </a:cubicBezTo>
                  <a:cubicBezTo>
                    <a:pt x="44" y="11"/>
                    <a:pt x="44" y="11"/>
                    <a:pt x="45" y="11"/>
                  </a:cubicBezTo>
                  <a:cubicBezTo>
                    <a:pt x="46" y="9"/>
                    <a:pt x="48" y="8"/>
                    <a:pt x="45" y="11"/>
                  </a:cubicBezTo>
                  <a:cubicBezTo>
                    <a:pt x="45" y="12"/>
                    <a:pt x="45" y="12"/>
                    <a:pt x="46" y="12"/>
                  </a:cubicBezTo>
                  <a:cubicBezTo>
                    <a:pt x="46" y="12"/>
                    <a:pt x="47" y="11"/>
                    <a:pt x="48" y="11"/>
                  </a:cubicBezTo>
                  <a:cubicBezTo>
                    <a:pt x="48" y="11"/>
                    <a:pt x="48" y="11"/>
                    <a:pt x="48" y="11"/>
                  </a:cubicBezTo>
                  <a:cubicBezTo>
                    <a:pt x="47" y="11"/>
                    <a:pt x="46" y="11"/>
                    <a:pt x="46" y="11"/>
                  </a:cubicBezTo>
                  <a:cubicBezTo>
                    <a:pt x="47" y="10"/>
                    <a:pt x="48" y="9"/>
                    <a:pt x="48" y="8"/>
                  </a:cubicBezTo>
                  <a:cubicBezTo>
                    <a:pt x="48" y="8"/>
                    <a:pt x="48" y="7"/>
                    <a:pt x="48" y="7"/>
                  </a:cubicBezTo>
                  <a:cubicBezTo>
                    <a:pt x="47" y="8"/>
                    <a:pt x="47" y="8"/>
                    <a:pt x="46" y="9"/>
                  </a:cubicBezTo>
                  <a:cubicBezTo>
                    <a:pt x="46" y="9"/>
                    <a:pt x="43" y="12"/>
                    <a:pt x="45" y="10"/>
                  </a:cubicBezTo>
                  <a:cubicBezTo>
                    <a:pt x="46" y="8"/>
                    <a:pt x="47" y="6"/>
                    <a:pt x="48" y="4"/>
                  </a:cubicBezTo>
                  <a:cubicBezTo>
                    <a:pt x="48" y="4"/>
                    <a:pt x="48" y="4"/>
                    <a:pt x="48" y="4"/>
                  </a:cubicBezTo>
                  <a:cubicBezTo>
                    <a:pt x="48" y="4"/>
                    <a:pt x="48" y="4"/>
                    <a:pt x="48" y="4"/>
                  </a:cubicBezTo>
                  <a:cubicBezTo>
                    <a:pt x="48" y="7"/>
                    <a:pt x="48" y="9"/>
                    <a:pt x="48" y="12"/>
                  </a:cubicBezTo>
                  <a:cubicBezTo>
                    <a:pt x="45" y="12"/>
                    <a:pt x="43" y="12"/>
                    <a:pt x="40" y="12"/>
                  </a:cubicBezTo>
                  <a:cubicBezTo>
                    <a:pt x="42" y="10"/>
                    <a:pt x="44" y="8"/>
                    <a:pt x="46" y="6"/>
                  </a:cubicBezTo>
                  <a:close/>
                  <a:moveTo>
                    <a:pt x="26" y="3"/>
                  </a:moveTo>
                  <a:cubicBezTo>
                    <a:pt x="30" y="3"/>
                    <a:pt x="33" y="3"/>
                    <a:pt x="36" y="3"/>
                  </a:cubicBezTo>
                  <a:cubicBezTo>
                    <a:pt x="35" y="4"/>
                    <a:pt x="33" y="5"/>
                    <a:pt x="32" y="6"/>
                  </a:cubicBezTo>
                  <a:cubicBezTo>
                    <a:pt x="33" y="5"/>
                    <a:pt x="33" y="4"/>
                    <a:pt x="34" y="4"/>
                  </a:cubicBezTo>
                  <a:cubicBezTo>
                    <a:pt x="34" y="3"/>
                    <a:pt x="34" y="3"/>
                    <a:pt x="34" y="3"/>
                  </a:cubicBezTo>
                  <a:cubicBezTo>
                    <a:pt x="31" y="5"/>
                    <a:pt x="29" y="7"/>
                    <a:pt x="27" y="9"/>
                  </a:cubicBezTo>
                  <a:cubicBezTo>
                    <a:pt x="27" y="9"/>
                    <a:pt x="27" y="8"/>
                    <a:pt x="27" y="8"/>
                  </a:cubicBezTo>
                  <a:cubicBezTo>
                    <a:pt x="29" y="7"/>
                    <a:pt x="30" y="5"/>
                    <a:pt x="31" y="3"/>
                  </a:cubicBezTo>
                  <a:cubicBezTo>
                    <a:pt x="31" y="3"/>
                    <a:pt x="31" y="3"/>
                    <a:pt x="31" y="3"/>
                  </a:cubicBezTo>
                  <a:cubicBezTo>
                    <a:pt x="28" y="4"/>
                    <a:pt x="26" y="6"/>
                    <a:pt x="24" y="8"/>
                  </a:cubicBezTo>
                  <a:cubicBezTo>
                    <a:pt x="23" y="9"/>
                    <a:pt x="21" y="12"/>
                    <a:pt x="23" y="9"/>
                  </a:cubicBezTo>
                  <a:cubicBezTo>
                    <a:pt x="24" y="7"/>
                    <a:pt x="26" y="6"/>
                    <a:pt x="27" y="4"/>
                  </a:cubicBezTo>
                  <a:cubicBezTo>
                    <a:pt x="28" y="3"/>
                    <a:pt x="27" y="3"/>
                    <a:pt x="27" y="3"/>
                  </a:cubicBezTo>
                  <a:cubicBezTo>
                    <a:pt x="25" y="4"/>
                    <a:pt x="23" y="6"/>
                    <a:pt x="21" y="8"/>
                  </a:cubicBezTo>
                  <a:cubicBezTo>
                    <a:pt x="20" y="9"/>
                    <a:pt x="16" y="12"/>
                    <a:pt x="19" y="9"/>
                  </a:cubicBezTo>
                  <a:cubicBezTo>
                    <a:pt x="20" y="7"/>
                    <a:pt x="22" y="5"/>
                    <a:pt x="24" y="3"/>
                  </a:cubicBezTo>
                  <a:cubicBezTo>
                    <a:pt x="24" y="3"/>
                    <a:pt x="24" y="3"/>
                    <a:pt x="23" y="3"/>
                  </a:cubicBezTo>
                  <a:cubicBezTo>
                    <a:pt x="21" y="4"/>
                    <a:pt x="19" y="6"/>
                    <a:pt x="17" y="8"/>
                  </a:cubicBezTo>
                  <a:cubicBezTo>
                    <a:pt x="17" y="9"/>
                    <a:pt x="16" y="9"/>
                    <a:pt x="16" y="9"/>
                  </a:cubicBezTo>
                  <a:cubicBezTo>
                    <a:pt x="14" y="11"/>
                    <a:pt x="17" y="8"/>
                    <a:pt x="17" y="7"/>
                  </a:cubicBezTo>
                  <a:cubicBezTo>
                    <a:pt x="19" y="6"/>
                    <a:pt x="20" y="5"/>
                    <a:pt x="21" y="3"/>
                  </a:cubicBezTo>
                  <a:cubicBezTo>
                    <a:pt x="22" y="3"/>
                    <a:pt x="21" y="3"/>
                    <a:pt x="21" y="3"/>
                  </a:cubicBezTo>
                  <a:cubicBezTo>
                    <a:pt x="19" y="4"/>
                    <a:pt x="17" y="6"/>
                    <a:pt x="15" y="8"/>
                  </a:cubicBezTo>
                  <a:cubicBezTo>
                    <a:pt x="14" y="9"/>
                    <a:pt x="13" y="10"/>
                    <a:pt x="12" y="10"/>
                  </a:cubicBezTo>
                  <a:cubicBezTo>
                    <a:pt x="13" y="10"/>
                    <a:pt x="14" y="9"/>
                    <a:pt x="14" y="8"/>
                  </a:cubicBezTo>
                  <a:cubicBezTo>
                    <a:pt x="15" y="6"/>
                    <a:pt x="17" y="4"/>
                    <a:pt x="19" y="3"/>
                  </a:cubicBezTo>
                  <a:cubicBezTo>
                    <a:pt x="19" y="3"/>
                    <a:pt x="19" y="3"/>
                    <a:pt x="19" y="3"/>
                  </a:cubicBezTo>
                  <a:cubicBezTo>
                    <a:pt x="21" y="3"/>
                    <a:pt x="24" y="3"/>
                    <a:pt x="26" y="3"/>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263"/>
            <p:cNvSpPr>
              <a:spLocks noEditPoints="1"/>
            </p:cNvSpPr>
            <p:nvPr/>
          </p:nvSpPr>
          <p:spPr bwMode="auto">
            <a:xfrm>
              <a:off x="7139233" y="3631634"/>
              <a:ext cx="55563" cy="50800"/>
            </a:xfrm>
            <a:custGeom>
              <a:avLst/>
              <a:gdLst>
                <a:gd name="T0" fmla="*/ 8 w 13"/>
                <a:gd name="T1" fmla="*/ 12 h 12"/>
                <a:gd name="T2" fmla="*/ 12 w 13"/>
                <a:gd name="T3" fmla="*/ 5 h 12"/>
                <a:gd name="T4" fmla="*/ 5 w 13"/>
                <a:gd name="T5" fmla="*/ 0 h 12"/>
                <a:gd name="T6" fmla="*/ 5 w 13"/>
                <a:gd name="T7" fmla="*/ 0 h 12"/>
                <a:gd name="T8" fmla="*/ 0 w 13"/>
                <a:gd name="T9" fmla="*/ 6 h 12"/>
                <a:gd name="T10" fmla="*/ 8 w 13"/>
                <a:gd name="T11" fmla="*/ 12 h 12"/>
                <a:gd name="T12" fmla="*/ 7 w 13"/>
                <a:gd name="T13" fmla="*/ 9 h 12"/>
                <a:gd name="T14" fmla="*/ 2 w 13"/>
                <a:gd name="T15" fmla="*/ 6 h 12"/>
                <a:gd name="T16" fmla="*/ 3 w 13"/>
                <a:gd name="T17" fmla="*/ 6 h 12"/>
                <a:gd name="T18" fmla="*/ 7 w 13"/>
                <a:gd name="T19" fmla="*/ 4 h 12"/>
                <a:gd name="T20" fmla="*/ 3 w 13"/>
                <a:gd name="T21" fmla="*/ 7 h 12"/>
                <a:gd name="T22" fmla="*/ 4 w 13"/>
                <a:gd name="T23" fmla="*/ 8 h 12"/>
                <a:gd name="T24" fmla="*/ 8 w 13"/>
                <a:gd name="T25" fmla="*/ 5 h 12"/>
                <a:gd name="T26" fmla="*/ 5 w 13"/>
                <a:gd name="T27" fmla="*/ 9 h 12"/>
                <a:gd name="T28" fmla="*/ 5 w 13"/>
                <a:gd name="T29" fmla="*/ 9 h 12"/>
                <a:gd name="T30" fmla="*/ 9 w 13"/>
                <a:gd name="T31" fmla="*/ 7 h 12"/>
                <a:gd name="T32" fmla="*/ 8 w 13"/>
                <a:gd name="T33" fmla="*/ 9 h 12"/>
                <a:gd name="T34" fmla="*/ 8 w 13"/>
                <a:gd name="T35" fmla="*/ 9 h 12"/>
                <a:gd name="T36" fmla="*/ 7 w 13"/>
                <a:gd name="T37" fmla="*/ 9 h 12"/>
                <a:gd name="T38" fmla="*/ 8 w 13"/>
                <a:gd name="T39" fmla="*/ 9 h 12"/>
                <a:gd name="T40" fmla="*/ 10 w 13"/>
                <a:gd name="T41" fmla="*/ 7 h 12"/>
                <a:gd name="T42" fmla="*/ 10 w 13"/>
                <a:gd name="T43" fmla="*/ 6 h 12"/>
                <a:gd name="T44" fmla="*/ 6 w 13"/>
                <a:gd name="T45" fmla="*/ 8 h 12"/>
                <a:gd name="T46" fmla="*/ 9 w 13"/>
                <a:gd name="T47" fmla="*/ 5 h 12"/>
                <a:gd name="T48" fmla="*/ 9 w 13"/>
                <a:gd name="T49" fmla="*/ 4 h 12"/>
                <a:gd name="T50" fmla="*/ 5 w 13"/>
                <a:gd name="T51" fmla="*/ 6 h 12"/>
                <a:gd name="T52" fmla="*/ 8 w 13"/>
                <a:gd name="T53" fmla="*/ 3 h 12"/>
                <a:gd name="T54" fmla="*/ 8 w 13"/>
                <a:gd name="T55" fmla="*/ 3 h 12"/>
                <a:gd name="T56" fmla="*/ 4 w 13"/>
                <a:gd name="T57" fmla="*/ 5 h 12"/>
                <a:gd name="T58" fmla="*/ 7 w 13"/>
                <a:gd name="T59" fmla="*/ 2 h 12"/>
                <a:gd name="T60" fmla="*/ 8 w 13"/>
                <a:gd name="T61" fmla="*/ 9 h 12"/>
                <a:gd name="T62" fmla="*/ 5 w 13"/>
                <a:gd name="T63" fmla="*/ 2 h 12"/>
                <a:gd name="T64" fmla="*/ 3 w 13"/>
                <a:gd name="T65" fmla="*/ 3 h 12"/>
                <a:gd name="T66" fmla="*/ 5 w 13"/>
                <a:gd name="T67" fmla="*/ 2 h 12"/>
                <a:gd name="T68" fmla="*/ 3 w 13"/>
                <a:gd name="T69" fmla="*/ 3 h 12"/>
                <a:gd name="T70" fmla="*/ 3 w 13"/>
                <a:gd name="T71" fmla="*/ 4 h 12"/>
                <a:gd name="T72" fmla="*/ 6 w 13"/>
                <a:gd name="T73" fmla="*/ 2 h 12"/>
                <a:gd name="T74" fmla="*/ 2 w 13"/>
                <a:gd name="T75" fmla="*/ 6 h 12"/>
                <a:gd name="T76" fmla="*/ 2 w 13"/>
                <a:gd name="T77" fmla="*/ 6 h 12"/>
                <a:gd name="T78" fmla="*/ 3 w 13"/>
                <a:gd name="T79"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 h="12">
                  <a:moveTo>
                    <a:pt x="8" y="12"/>
                  </a:moveTo>
                  <a:cubicBezTo>
                    <a:pt x="11" y="11"/>
                    <a:pt x="13" y="8"/>
                    <a:pt x="12" y="5"/>
                  </a:cubicBezTo>
                  <a:cubicBezTo>
                    <a:pt x="12" y="1"/>
                    <a:pt x="9" y="0"/>
                    <a:pt x="5" y="0"/>
                  </a:cubicBezTo>
                  <a:cubicBezTo>
                    <a:pt x="5" y="0"/>
                    <a:pt x="5" y="0"/>
                    <a:pt x="5" y="0"/>
                  </a:cubicBezTo>
                  <a:cubicBezTo>
                    <a:pt x="2" y="0"/>
                    <a:pt x="0" y="3"/>
                    <a:pt x="0" y="6"/>
                  </a:cubicBezTo>
                  <a:cubicBezTo>
                    <a:pt x="0" y="10"/>
                    <a:pt x="4" y="12"/>
                    <a:pt x="8" y="12"/>
                  </a:cubicBezTo>
                  <a:close/>
                  <a:moveTo>
                    <a:pt x="7" y="9"/>
                  </a:moveTo>
                  <a:cubicBezTo>
                    <a:pt x="5" y="10"/>
                    <a:pt x="3" y="9"/>
                    <a:pt x="2" y="6"/>
                  </a:cubicBezTo>
                  <a:cubicBezTo>
                    <a:pt x="2" y="6"/>
                    <a:pt x="2" y="6"/>
                    <a:pt x="3" y="6"/>
                  </a:cubicBezTo>
                  <a:cubicBezTo>
                    <a:pt x="4" y="5"/>
                    <a:pt x="5" y="5"/>
                    <a:pt x="7" y="4"/>
                  </a:cubicBezTo>
                  <a:cubicBezTo>
                    <a:pt x="6" y="5"/>
                    <a:pt x="4" y="6"/>
                    <a:pt x="3" y="7"/>
                  </a:cubicBezTo>
                  <a:cubicBezTo>
                    <a:pt x="3" y="8"/>
                    <a:pt x="3" y="8"/>
                    <a:pt x="4" y="8"/>
                  </a:cubicBezTo>
                  <a:cubicBezTo>
                    <a:pt x="5" y="7"/>
                    <a:pt x="6" y="6"/>
                    <a:pt x="8" y="5"/>
                  </a:cubicBezTo>
                  <a:cubicBezTo>
                    <a:pt x="7" y="6"/>
                    <a:pt x="6" y="7"/>
                    <a:pt x="5" y="9"/>
                  </a:cubicBezTo>
                  <a:cubicBezTo>
                    <a:pt x="5" y="9"/>
                    <a:pt x="5" y="9"/>
                    <a:pt x="5" y="9"/>
                  </a:cubicBezTo>
                  <a:cubicBezTo>
                    <a:pt x="7" y="8"/>
                    <a:pt x="8" y="7"/>
                    <a:pt x="9" y="7"/>
                  </a:cubicBezTo>
                  <a:cubicBezTo>
                    <a:pt x="9" y="8"/>
                    <a:pt x="8" y="8"/>
                    <a:pt x="8" y="9"/>
                  </a:cubicBezTo>
                  <a:cubicBezTo>
                    <a:pt x="8" y="9"/>
                    <a:pt x="8" y="9"/>
                    <a:pt x="8" y="9"/>
                  </a:cubicBezTo>
                  <a:cubicBezTo>
                    <a:pt x="8" y="9"/>
                    <a:pt x="8" y="9"/>
                    <a:pt x="7" y="9"/>
                  </a:cubicBezTo>
                  <a:close/>
                  <a:moveTo>
                    <a:pt x="8" y="9"/>
                  </a:moveTo>
                  <a:cubicBezTo>
                    <a:pt x="9" y="8"/>
                    <a:pt x="10" y="8"/>
                    <a:pt x="10" y="7"/>
                  </a:cubicBezTo>
                  <a:cubicBezTo>
                    <a:pt x="10" y="7"/>
                    <a:pt x="10" y="6"/>
                    <a:pt x="10" y="6"/>
                  </a:cubicBezTo>
                  <a:cubicBezTo>
                    <a:pt x="8" y="7"/>
                    <a:pt x="7" y="7"/>
                    <a:pt x="6" y="8"/>
                  </a:cubicBezTo>
                  <a:cubicBezTo>
                    <a:pt x="7" y="7"/>
                    <a:pt x="8" y="6"/>
                    <a:pt x="9" y="5"/>
                  </a:cubicBezTo>
                  <a:cubicBezTo>
                    <a:pt x="9" y="4"/>
                    <a:pt x="9" y="4"/>
                    <a:pt x="9" y="4"/>
                  </a:cubicBezTo>
                  <a:cubicBezTo>
                    <a:pt x="7" y="5"/>
                    <a:pt x="6" y="5"/>
                    <a:pt x="5" y="6"/>
                  </a:cubicBezTo>
                  <a:cubicBezTo>
                    <a:pt x="6" y="5"/>
                    <a:pt x="7" y="4"/>
                    <a:pt x="8" y="3"/>
                  </a:cubicBezTo>
                  <a:cubicBezTo>
                    <a:pt x="8" y="3"/>
                    <a:pt x="8" y="3"/>
                    <a:pt x="8" y="3"/>
                  </a:cubicBezTo>
                  <a:cubicBezTo>
                    <a:pt x="7" y="3"/>
                    <a:pt x="6" y="4"/>
                    <a:pt x="4" y="5"/>
                  </a:cubicBezTo>
                  <a:cubicBezTo>
                    <a:pt x="5" y="4"/>
                    <a:pt x="6" y="3"/>
                    <a:pt x="7" y="2"/>
                  </a:cubicBezTo>
                  <a:cubicBezTo>
                    <a:pt x="11" y="2"/>
                    <a:pt x="12" y="8"/>
                    <a:pt x="8" y="9"/>
                  </a:cubicBezTo>
                  <a:close/>
                  <a:moveTo>
                    <a:pt x="5" y="2"/>
                  </a:moveTo>
                  <a:cubicBezTo>
                    <a:pt x="4" y="3"/>
                    <a:pt x="4" y="3"/>
                    <a:pt x="3" y="3"/>
                  </a:cubicBezTo>
                  <a:cubicBezTo>
                    <a:pt x="4" y="3"/>
                    <a:pt x="4" y="2"/>
                    <a:pt x="5" y="2"/>
                  </a:cubicBezTo>
                  <a:close/>
                  <a:moveTo>
                    <a:pt x="3" y="3"/>
                  </a:moveTo>
                  <a:cubicBezTo>
                    <a:pt x="3" y="4"/>
                    <a:pt x="3" y="4"/>
                    <a:pt x="3" y="4"/>
                  </a:cubicBezTo>
                  <a:cubicBezTo>
                    <a:pt x="4" y="3"/>
                    <a:pt x="5" y="3"/>
                    <a:pt x="6" y="2"/>
                  </a:cubicBezTo>
                  <a:cubicBezTo>
                    <a:pt x="5" y="3"/>
                    <a:pt x="4" y="5"/>
                    <a:pt x="2" y="6"/>
                  </a:cubicBezTo>
                  <a:cubicBezTo>
                    <a:pt x="2" y="6"/>
                    <a:pt x="2" y="6"/>
                    <a:pt x="2" y="6"/>
                  </a:cubicBezTo>
                  <a:cubicBezTo>
                    <a:pt x="2" y="5"/>
                    <a:pt x="2" y="4"/>
                    <a:pt x="3" y="3"/>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264"/>
            <p:cNvSpPr>
              <a:spLocks noEditPoints="1"/>
            </p:cNvSpPr>
            <p:nvPr/>
          </p:nvSpPr>
          <p:spPr bwMode="auto">
            <a:xfrm>
              <a:off x="8210796" y="6478022"/>
              <a:ext cx="166688" cy="157163"/>
            </a:xfrm>
            <a:custGeom>
              <a:avLst/>
              <a:gdLst>
                <a:gd name="T0" fmla="*/ 31 w 39"/>
                <a:gd name="T1" fmla="*/ 0 h 37"/>
                <a:gd name="T2" fmla="*/ 9 w 39"/>
                <a:gd name="T3" fmla="*/ 1 h 37"/>
                <a:gd name="T4" fmla="*/ 8 w 39"/>
                <a:gd name="T5" fmla="*/ 1 h 37"/>
                <a:gd name="T6" fmla="*/ 11 w 39"/>
                <a:gd name="T7" fmla="*/ 20 h 37"/>
                <a:gd name="T8" fmla="*/ 8 w 39"/>
                <a:gd name="T9" fmla="*/ 37 h 37"/>
                <a:gd name="T10" fmla="*/ 29 w 39"/>
                <a:gd name="T11" fmla="*/ 36 h 37"/>
                <a:gd name="T12" fmla="*/ 38 w 39"/>
                <a:gd name="T13" fmla="*/ 28 h 37"/>
                <a:gd name="T14" fmla="*/ 38 w 39"/>
                <a:gd name="T15" fmla="*/ 9 h 37"/>
                <a:gd name="T16" fmla="*/ 28 w 39"/>
                <a:gd name="T17" fmla="*/ 33 h 37"/>
                <a:gd name="T18" fmla="*/ 26 w 39"/>
                <a:gd name="T19" fmla="*/ 31 h 37"/>
                <a:gd name="T20" fmla="*/ 25 w 39"/>
                <a:gd name="T21" fmla="*/ 29 h 37"/>
                <a:gd name="T22" fmla="*/ 23 w 39"/>
                <a:gd name="T23" fmla="*/ 27 h 37"/>
                <a:gd name="T24" fmla="*/ 23 w 39"/>
                <a:gd name="T25" fmla="*/ 27 h 37"/>
                <a:gd name="T26" fmla="*/ 23 w 39"/>
                <a:gd name="T27" fmla="*/ 27 h 37"/>
                <a:gd name="T28" fmla="*/ 26 w 39"/>
                <a:gd name="T29" fmla="*/ 20 h 37"/>
                <a:gd name="T30" fmla="*/ 32 w 39"/>
                <a:gd name="T31" fmla="*/ 31 h 37"/>
                <a:gd name="T32" fmla="*/ 29 w 39"/>
                <a:gd name="T33" fmla="*/ 31 h 37"/>
                <a:gd name="T34" fmla="*/ 31 w 39"/>
                <a:gd name="T35" fmla="*/ 24 h 37"/>
                <a:gd name="T36" fmla="*/ 30 w 39"/>
                <a:gd name="T37" fmla="*/ 23 h 37"/>
                <a:gd name="T38" fmla="*/ 32 w 39"/>
                <a:gd name="T39" fmla="*/ 31 h 37"/>
                <a:gd name="T40" fmla="*/ 27 w 39"/>
                <a:gd name="T41" fmla="*/ 20 h 37"/>
                <a:gd name="T42" fmla="*/ 26 w 39"/>
                <a:gd name="T43" fmla="*/ 19 h 37"/>
                <a:gd name="T44" fmla="*/ 26 w 39"/>
                <a:gd name="T45" fmla="*/ 19 h 37"/>
                <a:gd name="T46" fmla="*/ 25 w 39"/>
                <a:gd name="T47" fmla="*/ 18 h 37"/>
                <a:gd name="T48" fmla="*/ 26 w 39"/>
                <a:gd name="T49" fmla="*/ 13 h 37"/>
                <a:gd name="T50" fmla="*/ 20 w 39"/>
                <a:gd name="T51" fmla="*/ 19 h 37"/>
                <a:gd name="T52" fmla="*/ 10 w 39"/>
                <a:gd name="T53" fmla="*/ 24 h 37"/>
                <a:gd name="T54" fmla="*/ 16 w 39"/>
                <a:gd name="T55" fmla="*/ 20 h 37"/>
                <a:gd name="T56" fmla="*/ 13 w 39"/>
                <a:gd name="T57" fmla="*/ 12 h 37"/>
                <a:gd name="T58" fmla="*/ 13 w 39"/>
                <a:gd name="T59" fmla="*/ 10 h 37"/>
                <a:gd name="T60" fmla="*/ 9 w 39"/>
                <a:gd name="T61" fmla="*/ 7 h 37"/>
                <a:gd name="T62" fmla="*/ 7 w 39"/>
                <a:gd name="T63" fmla="*/ 12 h 37"/>
                <a:gd name="T64" fmla="*/ 7 w 39"/>
                <a:gd name="T65" fmla="*/ 6 h 37"/>
                <a:gd name="T66" fmla="*/ 8 w 39"/>
                <a:gd name="T67" fmla="*/ 3 h 37"/>
                <a:gd name="T68" fmla="*/ 11 w 39"/>
                <a:gd name="T69" fmla="*/ 8 h 37"/>
                <a:gd name="T70" fmla="*/ 10 w 39"/>
                <a:gd name="T71" fmla="*/ 6 h 37"/>
                <a:gd name="T72" fmla="*/ 7 w 39"/>
                <a:gd name="T73" fmla="*/ 12 h 37"/>
                <a:gd name="T74" fmla="*/ 14 w 39"/>
                <a:gd name="T75" fmla="*/ 11 h 37"/>
                <a:gd name="T76" fmla="*/ 16 w 39"/>
                <a:gd name="T77" fmla="*/ 12 h 37"/>
                <a:gd name="T78" fmla="*/ 16 w 39"/>
                <a:gd name="T79" fmla="*/ 12 h 37"/>
                <a:gd name="T80" fmla="*/ 16 w 39"/>
                <a:gd name="T81" fmla="*/ 12 h 37"/>
                <a:gd name="T82" fmla="*/ 31 w 39"/>
                <a:gd name="T83" fmla="*/ 4 h 37"/>
                <a:gd name="T84" fmla="*/ 15 w 39"/>
                <a:gd name="T85" fmla="*/ 17 h 37"/>
                <a:gd name="T86" fmla="*/ 19 w 39"/>
                <a:gd name="T87" fmla="*/ 14 h 37"/>
                <a:gd name="T88" fmla="*/ 14 w 39"/>
                <a:gd name="T89" fmla="*/ 20 h 37"/>
                <a:gd name="T90" fmla="*/ 20 w 39"/>
                <a:gd name="T91" fmla="*/ 14 h 37"/>
                <a:gd name="T92" fmla="*/ 32 w 39"/>
                <a:gd name="T93" fmla="*/ 4 h 37"/>
                <a:gd name="T94" fmla="*/ 28 w 39"/>
                <a:gd name="T95" fmla="*/ 8 h 37"/>
                <a:gd name="T96" fmla="*/ 13 w 39"/>
                <a:gd name="T97" fmla="*/ 19 h 37"/>
                <a:gd name="T98" fmla="*/ 13 w 39"/>
                <a:gd name="T99" fmla="*/ 18 h 37"/>
                <a:gd name="T100" fmla="*/ 13 w 39"/>
                <a:gd name="T101" fmla="*/ 26 h 37"/>
                <a:gd name="T102" fmla="*/ 10 w 39"/>
                <a:gd name="T103" fmla="*/ 30 h 37"/>
                <a:gd name="T104" fmla="*/ 19 w 39"/>
                <a:gd name="T105" fmla="*/ 18 h 37"/>
                <a:gd name="T106" fmla="*/ 18 w 39"/>
                <a:gd name="T107" fmla="*/ 18 h 37"/>
                <a:gd name="T108" fmla="*/ 14 w 39"/>
                <a:gd name="T109" fmla="*/ 13 h 37"/>
                <a:gd name="T110" fmla="*/ 8 w 39"/>
                <a:gd name="T111" fmla="*/ 34 h 37"/>
                <a:gd name="T112" fmla="*/ 31 w 39"/>
                <a:gd name="T113" fmla="*/ 12 h 37"/>
                <a:gd name="T114" fmla="*/ 19 w 39"/>
                <a:gd name="T115" fmla="*/ 24 h 37"/>
                <a:gd name="T116" fmla="*/ 29 w 39"/>
                <a:gd name="T117"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 h="37">
                  <a:moveTo>
                    <a:pt x="38" y="7"/>
                  </a:moveTo>
                  <a:cubicBezTo>
                    <a:pt x="36" y="5"/>
                    <a:pt x="33" y="3"/>
                    <a:pt x="31" y="1"/>
                  </a:cubicBezTo>
                  <a:cubicBezTo>
                    <a:pt x="31" y="1"/>
                    <a:pt x="31" y="1"/>
                    <a:pt x="31" y="0"/>
                  </a:cubicBezTo>
                  <a:cubicBezTo>
                    <a:pt x="31" y="0"/>
                    <a:pt x="31" y="0"/>
                    <a:pt x="31" y="0"/>
                  </a:cubicBezTo>
                  <a:cubicBezTo>
                    <a:pt x="31" y="0"/>
                    <a:pt x="31" y="0"/>
                    <a:pt x="31" y="0"/>
                  </a:cubicBezTo>
                  <a:cubicBezTo>
                    <a:pt x="31" y="0"/>
                    <a:pt x="30" y="0"/>
                    <a:pt x="30" y="1"/>
                  </a:cubicBezTo>
                  <a:cubicBezTo>
                    <a:pt x="26" y="4"/>
                    <a:pt x="22" y="8"/>
                    <a:pt x="18" y="12"/>
                  </a:cubicBezTo>
                  <a:cubicBezTo>
                    <a:pt x="15" y="8"/>
                    <a:pt x="12" y="4"/>
                    <a:pt x="9" y="1"/>
                  </a:cubicBezTo>
                  <a:cubicBezTo>
                    <a:pt x="9" y="1"/>
                    <a:pt x="9" y="1"/>
                    <a:pt x="9" y="1"/>
                  </a:cubicBezTo>
                  <a:cubicBezTo>
                    <a:pt x="9" y="1"/>
                    <a:pt x="9" y="1"/>
                    <a:pt x="9" y="1"/>
                  </a:cubicBezTo>
                  <a:cubicBezTo>
                    <a:pt x="9" y="1"/>
                    <a:pt x="9" y="1"/>
                    <a:pt x="9" y="1"/>
                  </a:cubicBezTo>
                  <a:cubicBezTo>
                    <a:pt x="8" y="1"/>
                    <a:pt x="8" y="1"/>
                    <a:pt x="8" y="1"/>
                  </a:cubicBezTo>
                  <a:cubicBezTo>
                    <a:pt x="5" y="3"/>
                    <a:pt x="3" y="5"/>
                    <a:pt x="0" y="6"/>
                  </a:cubicBezTo>
                  <a:cubicBezTo>
                    <a:pt x="0" y="7"/>
                    <a:pt x="0" y="7"/>
                    <a:pt x="0" y="7"/>
                  </a:cubicBezTo>
                  <a:cubicBezTo>
                    <a:pt x="0" y="7"/>
                    <a:pt x="0" y="8"/>
                    <a:pt x="0" y="8"/>
                  </a:cubicBezTo>
                  <a:cubicBezTo>
                    <a:pt x="4" y="12"/>
                    <a:pt x="7" y="16"/>
                    <a:pt x="11" y="20"/>
                  </a:cubicBezTo>
                  <a:cubicBezTo>
                    <a:pt x="8" y="23"/>
                    <a:pt x="4" y="26"/>
                    <a:pt x="1" y="29"/>
                  </a:cubicBezTo>
                  <a:cubicBezTo>
                    <a:pt x="1" y="30"/>
                    <a:pt x="1" y="30"/>
                    <a:pt x="1" y="30"/>
                  </a:cubicBezTo>
                  <a:cubicBezTo>
                    <a:pt x="1" y="30"/>
                    <a:pt x="1" y="31"/>
                    <a:pt x="1" y="31"/>
                  </a:cubicBezTo>
                  <a:cubicBezTo>
                    <a:pt x="3" y="33"/>
                    <a:pt x="5" y="35"/>
                    <a:pt x="8" y="37"/>
                  </a:cubicBezTo>
                  <a:cubicBezTo>
                    <a:pt x="8" y="37"/>
                    <a:pt x="8" y="37"/>
                    <a:pt x="8" y="37"/>
                  </a:cubicBezTo>
                  <a:cubicBezTo>
                    <a:pt x="8" y="37"/>
                    <a:pt x="9" y="37"/>
                    <a:pt x="9" y="36"/>
                  </a:cubicBezTo>
                  <a:cubicBezTo>
                    <a:pt x="12" y="33"/>
                    <a:pt x="16" y="30"/>
                    <a:pt x="19" y="26"/>
                  </a:cubicBezTo>
                  <a:cubicBezTo>
                    <a:pt x="23" y="29"/>
                    <a:pt x="25" y="33"/>
                    <a:pt x="29" y="36"/>
                  </a:cubicBezTo>
                  <a:cubicBezTo>
                    <a:pt x="29" y="36"/>
                    <a:pt x="29" y="36"/>
                    <a:pt x="29" y="37"/>
                  </a:cubicBezTo>
                  <a:cubicBezTo>
                    <a:pt x="30" y="37"/>
                    <a:pt x="30" y="37"/>
                    <a:pt x="30" y="36"/>
                  </a:cubicBezTo>
                  <a:cubicBezTo>
                    <a:pt x="33" y="34"/>
                    <a:pt x="36" y="32"/>
                    <a:pt x="38" y="29"/>
                  </a:cubicBezTo>
                  <a:cubicBezTo>
                    <a:pt x="38" y="29"/>
                    <a:pt x="38" y="29"/>
                    <a:pt x="38" y="28"/>
                  </a:cubicBezTo>
                  <a:cubicBezTo>
                    <a:pt x="38" y="28"/>
                    <a:pt x="38" y="28"/>
                    <a:pt x="38" y="28"/>
                  </a:cubicBezTo>
                  <a:cubicBezTo>
                    <a:pt x="34" y="25"/>
                    <a:pt x="31" y="21"/>
                    <a:pt x="28" y="18"/>
                  </a:cubicBezTo>
                  <a:cubicBezTo>
                    <a:pt x="31" y="15"/>
                    <a:pt x="35" y="12"/>
                    <a:pt x="38" y="9"/>
                  </a:cubicBezTo>
                  <a:cubicBezTo>
                    <a:pt x="38" y="9"/>
                    <a:pt x="38" y="9"/>
                    <a:pt x="38" y="9"/>
                  </a:cubicBezTo>
                  <a:cubicBezTo>
                    <a:pt x="39" y="8"/>
                    <a:pt x="39" y="8"/>
                    <a:pt x="38" y="7"/>
                  </a:cubicBezTo>
                  <a:close/>
                  <a:moveTo>
                    <a:pt x="29" y="33"/>
                  </a:moveTo>
                  <a:cubicBezTo>
                    <a:pt x="29" y="33"/>
                    <a:pt x="29" y="33"/>
                    <a:pt x="29" y="33"/>
                  </a:cubicBezTo>
                  <a:cubicBezTo>
                    <a:pt x="28" y="33"/>
                    <a:pt x="28" y="33"/>
                    <a:pt x="28" y="33"/>
                  </a:cubicBezTo>
                  <a:cubicBezTo>
                    <a:pt x="29" y="32"/>
                    <a:pt x="29" y="31"/>
                    <a:pt x="30" y="31"/>
                  </a:cubicBezTo>
                  <a:cubicBezTo>
                    <a:pt x="31" y="30"/>
                    <a:pt x="32" y="29"/>
                    <a:pt x="33" y="29"/>
                  </a:cubicBezTo>
                  <a:cubicBezTo>
                    <a:pt x="31" y="30"/>
                    <a:pt x="30" y="32"/>
                    <a:pt x="29" y="33"/>
                  </a:cubicBezTo>
                  <a:close/>
                  <a:moveTo>
                    <a:pt x="26" y="31"/>
                  </a:moveTo>
                  <a:cubicBezTo>
                    <a:pt x="28" y="29"/>
                    <a:pt x="30" y="28"/>
                    <a:pt x="31" y="27"/>
                  </a:cubicBezTo>
                  <a:cubicBezTo>
                    <a:pt x="30" y="28"/>
                    <a:pt x="28" y="30"/>
                    <a:pt x="27" y="32"/>
                  </a:cubicBezTo>
                  <a:cubicBezTo>
                    <a:pt x="27" y="32"/>
                    <a:pt x="27" y="31"/>
                    <a:pt x="26" y="31"/>
                  </a:cubicBezTo>
                  <a:close/>
                  <a:moveTo>
                    <a:pt x="25" y="29"/>
                  </a:moveTo>
                  <a:cubicBezTo>
                    <a:pt x="27" y="28"/>
                    <a:pt x="29" y="27"/>
                    <a:pt x="29" y="26"/>
                  </a:cubicBezTo>
                  <a:cubicBezTo>
                    <a:pt x="28" y="27"/>
                    <a:pt x="27" y="29"/>
                    <a:pt x="26" y="30"/>
                  </a:cubicBezTo>
                  <a:cubicBezTo>
                    <a:pt x="26" y="30"/>
                    <a:pt x="25" y="30"/>
                    <a:pt x="25" y="29"/>
                  </a:cubicBezTo>
                  <a:close/>
                  <a:moveTo>
                    <a:pt x="23" y="27"/>
                  </a:moveTo>
                  <a:cubicBezTo>
                    <a:pt x="25" y="26"/>
                    <a:pt x="27" y="25"/>
                    <a:pt x="29" y="23"/>
                  </a:cubicBezTo>
                  <a:cubicBezTo>
                    <a:pt x="29" y="23"/>
                    <a:pt x="27" y="25"/>
                    <a:pt x="27" y="25"/>
                  </a:cubicBezTo>
                  <a:cubicBezTo>
                    <a:pt x="26" y="27"/>
                    <a:pt x="26" y="28"/>
                    <a:pt x="25" y="29"/>
                  </a:cubicBezTo>
                  <a:cubicBezTo>
                    <a:pt x="24" y="28"/>
                    <a:pt x="24" y="28"/>
                    <a:pt x="23" y="27"/>
                  </a:cubicBezTo>
                  <a:close/>
                  <a:moveTo>
                    <a:pt x="22" y="25"/>
                  </a:moveTo>
                  <a:cubicBezTo>
                    <a:pt x="23" y="24"/>
                    <a:pt x="25" y="23"/>
                    <a:pt x="27" y="22"/>
                  </a:cubicBezTo>
                  <a:cubicBezTo>
                    <a:pt x="26" y="22"/>
                    <a:pt x="25" y="24"/>
                    <a:pt x="25" y="25"/>
                  </a:cubicBezTo>
                  <a:cubicBezTo>
                    <a:pt x="24" y="25"/>
                    <a:pt x="24" y="26"/>
                    <a:pt x="23" y="27"/>
                  </a:cubicBezTo>
                  <a:cubicBezTo>
                    <a:pt x="22" y="26"/>
                    <a:pt x="22" y="26"/>
                    <a:pt x="22" y="25"/>
                  </a:cubicBezTo>
                  <a:close/>
                  <a:moveTo>
                    <a:pt x="20" y="24"/>
                  </a:moveTo>
                  <a:cubicBezTo>
                    <a:pt x="20" y="24"/>
                    <a:pt x="20" y="24"/>
                    <a:pt x="20" y="24"/>
                  </a:cubicBezTo>
                  <a:cubicBezTo>
                    <a:pt x="22" y="23"/>
                    <a:pt x="24" y="21"/>
                    <a:pt x="26" y="20"/>
                  </a:cubicBezTo>
                  <a:cubicBezTo>
                    <a:pt x="25" y="20"/>
                    <a:pt x="24" y="22"/>
                    <a:pt x="23" y="23"/>
                  </a:cubicBezTo>
                  <a:cubicBezTo>
                    <a:pt x="22" y="23"/>
                    <a:pt x="22" y="24"/>
                    <a:pt x="21" y="25"/>
                  </a:cubicBezTo>
                  <a:cubicBezTo>
                    <a:pt x="21" y="25"/>
                    <a:pt x="20" y="24"/>
                    <a:pt x="20" y="24"/>
                  </a:cubicBezTo>
                  <a:close/>
                  <a:moveTo>
                    <a:pt x="32" y="31"/>
                  </a:moveTo>
                  <a:cubicBezTo>
                    <a:pt x="32" y="30"/>
                    <a:pt x="33" y="29"/>
                    <a:pt x="34" y="28"/>
                  </a:cubicBezTo>
                  <a:cubicBezTo>
                    <a:pt x="34" y="28"/>
                    <a:pt x="34" y="28"/>
                    <a:pt x="34" y="28"/>
                  </a:cubicBezTo>
                  <a:cubicBezTo>
                    <a:pt x="32" y="28"/>
                    <a:pt x="31" y="29"/>
                    <a:pt x="30" y="30"/>
                  </a:cubicBezTo>
                  <a:cubicBezTo>
                    <a:pt x="29" y="31"/>
                    <a:pt x="28" y="33"/>
                    <a:pt x="29" y="31"/>
                  </a:cubicBezTo>
                  <a:cubicBezTo>
                    <a:pt x="30" y="29"/>
                    <a:pt x="31" y="28"/>
                    <a:pt x="32" y="26"/>
                  </a:cubicBezTo>
                  <a:cubicBezTo>
                    <a:pt x="33" y="26"/>
                    <a:pt x="32" y="26"/>
                    <a:pt x="32" y="26"/>
                  </a:cubicBezTo>
                  <a:cubicBezTo>
                    <a:pt x="30" y="27"/>
                    <a:pt x="28" y="29"/>
                    <a:pt x="26" y="30"/>
                  </a:cubicBezTo>
                  <a:cubicBezTo>
                    <a:pt x="27" y="29"/>
                    <a:pt x="30" y="26"/>
                    <a:pt x="31" y="24"/>
                  </a:cubicBezTo>
                  <a:cubicBezTo>
                    <a:pt x="31" y="24"/>
                    <a:pt x="31" y="24"/>
                    <a:pt x="31" y="24"/>
                  </a:cubicBezTo>
                  <a:cubicBezTo>
                    <a:pt x="29" y="25"/>
                    <a:pt x="28" y="26"/>
                    <a:pt x="26" y="28"/>
                  </a:cubicBezTo>
                  <a:cubicBezTo>
                    <a:pt x="24" y="30"/>
                    <a:pt x="27" y="27"/>
                    <a:pt x="27" y="27"/>
                  </a:cubicBezTo>
                  <a:cubicBezTo>
                    <a:pt x="28" y="25"/>
                    <a:pt x="29" y="24"/>
                    <a:pt x="30" y="23"/>
                  </a:cubicBezTo>
                  <a:cubicBezTo>
                    <a:pt x="30" y="23"/>
                    <a:pt x="30" y="23"/>
                    <a:pt x="30" y="23"/>
                  </a:cubicBezTo>
                  <a:cubicBezTo>
                    <a:pt x="31" y="25"/>
                    <a:pt x="33" y="27"/>
                    <a:pt x="35" y="29"/>
                  </a:cubicBezTo>
                  <a:cubicBezTo>
                    <a:pt x="34" y="30"/>
                    <a:pt x="33" y="30"/>
                    <a:pt x="31" y="31"/>
                  </a:cubicBezTo>
                  <a:cubicBezTo>
                    <a:pt x="28" y="34"/>
                    <a:pt x="31" y="32"/>
                    <a:pt x="32" y="31"/>
                  </a:cubicBezTo>
                  <a:close/>
                  <a:moveTo>
                    <a:pt x="29" y="22"/>
                  </a:moveTo>
                  <a:cubicBezTo>
                    <a:pt x="28" y="23"/>
                    <a:pt x="27" y="24"/>
                    <a:pt x="26" y="25"/>
                  </a:cubicBezTo>
                  <a:cubicBezTo>
                    <a:pt x="25" y="26"/>
                    <a:pt x="22" y="28"/>
                    <a:pt x="24" y="26"/>
                  </a:cubicBezTo>
                  <a:cubicBezTo>
                    <a:pt x="26" y="24"/>
                    <a:pt x="27" y="23"/>
                    <a:pt x="27" y="20"/>
                  </a:cubicBezTo>
                  <a:cubicBezTo>
                    <a:pt x="28" y="20"/>
                    <a:pt x="27" y="20"/>
                    <a:pt x="27" y="20"/>
                  </a:cubicBezTo>
                  <a:cubicBezTo>
                    <a:pt x="26" y="22"/>
                    <a:pt x="24" y="23"/>
                    <a:pt x="23" y="24"/>
                  </a:cubicBezTo>
                  <a:cubicBezTo>
                    <a:pt x="21" y="26"/>
                    <a:pt x="22" y="24"/>
                    <a:pt x="23" y="24"/>
                  </a:cubicBezTo>
                  <a:cubicBezTo>
                    <a:pt x="24" y="22"/>
                    <a:pt x="26" y="21"/>
                    <a:pt x="26" y="19"/>
                  </a:cubicBezTo>
                  <a:cubicBezTo>
                    <a:pt x="27" y="20"/>
                    <a:pt x="28" y="21"/>
                    <a:pt x="29" y="22"/>
                  </a:cubicBezTo>
                  <a:cubicBezTo>
                    <a:pt x="29" y="22"/>
                    <a:pt x="29" y="22"/>
                    <a:pt x="29" y="22"/>
                  </a:cubicBezTo>
                  <a:close/>
                  <a:moveTo>
                    <a:pt x="26" y="19"/>
                  </a:moveTo>
                  <a:cubicBezTo>
                    <a:pt x="26" y="19"/>
                    <a:pt x="26" y="19"/>
                    <a:pt x="26" y="19"/>
                  </a:cubicBezTo>
                  <a:cubicBezTo>
                    <a:pt x="24" y="20"/>
                    <a:pt x="22" y="22"/>
                    <a:pt x="20" y="23"/>
                  </a:cubicBezTo>
                  <a:cubicBezTo>
                    <a:pt x="20" y="23"/>
                    <a:pt x="21" y="23"/>
                    <a:pt x="21" y="23"/>
                  </a:cubicBezTo>
                  <a:cubicBezTo>
                    <a:pt x="22" y="21"/>
                    <a:pt x="23" y="20"/>
                    <a:pt x="24" y="19"/>
                  </a:cubicBezTo>
                  <a:cubicBezTo>
                    <a:pt x="24" y="19"/>
                    <a:pt x="25" y="18"/>
                    <a:pt x="25" y="18"/>
                  </a:cubicBezTo>
                  <a:cubicBezTo>
                    <a:pt x="25" y="18"/>
                    <a:pt x="26" y="18"/>
                    <a:pt x="26" y="19"/>
                  </a:cubicBezTo>
                  <a:close/>
                  <a:moveTo>
                    <a:pt x="5" y="32"/>
                  </a:moveTo>
                  <a:cubicBezTo>
                    <a:pt x="9" y="28"/>
                    <a:pt x="14" y="24"/>
                    <a:pt x="18" y="20"/>
                  </a:cubicBezTo>
                  <a:cubicBezTo>
                    <a:pt x="20" y="17"/>
                    <a:pt x="23" y="15"/>
                    <a:pt x="26" y="13"/>
                  </a:cubicBezTo>
                  <a:cubicBezTo>
                    <a:pt x="28" y="12"/>
                    <a:pt x="30" y="9"/>
                    <a:pt x="32" y="8"/>
                  </a:cubicBezTo>
                  <a:cubicBezTo>
                    <a:pt x="34" y="6"/>
                    <a:pt x="31" y="9"/>
                    <a:pt x="30" y="9"/>
                  </a:cubicBezTo>
                  <a:cubicBezTo>
                    <a:pt x="29" y="11"/>
                    <a:pt x="28" y="12"/>
                    <a:pt x="27" y="13"/>
                  </a:cubicBezTo>
                  <a:cubicBezTo>
                    <a:pt x="25" y="15"/>
                    <a:pt x="22" y="17"/>
                    <a:pt x="20" y="19"/>
                  </a:cubicBezTo>
                  <a:cubicBezTo>
                    <a:pt x="15" y="24"/>
                    <a:pt x="11" y="28"/>
                    <a:pt x="6" y="33"/>
                  </a:cubicBezTo>
                  <a:cubicBezTo>
                    <a:pt x="6" y="33"/>
                    <a:pt x="5" y="32"/>
                    <a:pt x="5" y="32"/>
                  </a:cubicBezTo>
                  <a:close/>
                  <a:moveTo>
                    <a:pt x="4" y="30"/>
                  </a:moveTo>
                  <a:cubicBezTo>
                    <a:pt x="6" y="28"/>
                    <a:pt x="8" y="26"/>
                    <a:pt x="10" y="24"/>
                  </a:cubicBezTo>
                  <a:cubicBezTo>
                    <a:pt x="10" y="24"/>
                    <a:pt x="11" y="23"/>
                    <a:pt x="11" y="23"/>
                  </a:cubicBezTo>
                  <a:cubicBezTo>
                    <a:pt x="13" y="21"/>
                    <a:pt x="15" y="19"/>
                    <a:pt x="17" y="17"/>
                  </a:cubicBezTo>
                  <a:cubicBezTo>
                    <a:pt x="19" y="15"/>
                    <a:pt x="21" y="14"/>
                    <a:pt x="23" y="13"/>
                  </a:cubicBezTo>
                  <a:cubicBezTo>
                    <a:pt x="21" y="15"/>
                    <a:pt x="18" y="17"/>
                    <a:pt x="16" y="20"/>
                  </a:cubicBezTo>
                  <a:cubicBezTo>
                    <a:pt x="12" y="24"/>
                    <a:pt x="7" y="26"/>
                    <a:pt x="4" y="31"/>
                  </a:cubicBezTo>
                  <a:cubicBezTo>
                    <a:pt x="4" y="31"/>
                    <a:pt x="4" y="31"/>
                    <a:pt x="4" y="30"/>
                  </a:cubicBezTo>
                  <a:close/>
                  <a:moveTo>
                    <a:pt x="8" y="14"/>
                  </a:moveTo>
                  <a:cubicBezTo>
                    <a:pt x="10" y="13"/>
                    <a:pt x="12" y="13"/>
                    <a:pt x="13" y="12"/>
                  </a:cubicBezTo>
                  <a:cubicBezTo>
                    <a:pt x="12" y="13"/>
                    <a:pt x="10" y="13"/>
                    <a:pt x="9" y="15"/>
                  </a:cubicBezTo>
                  <a:cubicBezTo>
                    <a:pt x="9" y="14"/>
                    <a:pt x="9" y="14"/>
                    <a:pt x="8" y="14"/>
                  </a:cubicBezTo>
                  <a:close/>
                  <a:moveTo>
                    <a:pt x="7" y="12"/>
                  </a:moveTo>
                  <a:cubicBezTo>
                    <a:pt x="9" y="12"/>
                    <a:pt x="11" y="11"/>
                    <a:pt x="13" y="10"/>
                  </a:cubicBezTo>
                  <a:cubicBezTo>
                    <a:pt x="11" y="11"/>
                    <a:pt x="9" y="12"/>
                    <a:pt x="8" y="13"/>
                  </a:cubicBezTo>
                  <a:cubicBezTo>
                    <a:pt x="8" y="13"/>
                    <a:pt x="7" y="13"/>
                    <a:pt x="7" y="12"/>
                  </a:cubicBezTo>
                  <a:close/>
                  <a:moveTo>
                    <a:pt x="5" y="10"/>
                  </a:moveTo>
                  <a:cubicBezTo>
                    <a:pt x="6" y="9"/>
                    <a:pt x="8" y="8"/>
                    <a:pt x="9" y="7"/>
                  </a:cubicBezTo>
                  <a:cubicBezTo>
                    <a:pt x="8" y="8"/>
                    <a:pt x="7" y="9"/>
                    <a:pt x="6" y="10"/>
                  </a:cubicBezTo>
                  <a:cubicBezTo>
                    <a:pt x="6" y="11"/>
                    <a:pt x="6" y="11"/>
                    <a:pt x="6" y="11"/>
                  </a:cubicBezTo>
                  <a:cubicBezTo>
                    <a:pt x="8" y="10"/>
                    <a:pt x="9" y="9"/>
                    <a:pt x="11" y="8"/>
                  </a:cubicBezTo>
                  <a:cubicBezTo>
                    <a:pt x="9" y="9"/>
                    <a:pt x="8" y="11"/>
                    <a:pt x="7" y="12"/>
                  </a:cubicBezTo>
                  <a:cubicBezTo>
                    <a:pt x="6" y="11"/>
                    <a:pt x="5" y="10"/>
                    <a:pt x="5" y="10"/>
                  </a:cubicBezTo>
                  <a:close/>
                  <a:moveTo>
                    <a:pt x="3" y="8"/>
                  </a:moveTo>
                  <a:cubicBezTo>
                    <a:pt x="4" y="7"/>
                    <a:pt x="6" y="6"/>
                    <a:pt x="7" y="6"/>
                  </a:cubicBezTo>
                  <a:cubicBezTo>
                    <a:pt x="7" y="6"/>
                    <a:pt x="7" y="6"/>
                    <a:pt x="7" y="6"/>
                  </a:cubicBezTo>
                  <a:cubicBezTo>
                    <a:pt x="6" y="7"/>
                    <a:pt x="5" y="8"/>
                    <a:pt x="4" y="9"/>
                  </a:cubicBezTo>
                  <a:cubicBezTo>
                    <a:pt x="4" y="9"/>
                    <a:pt x="4" y="9"/>
                    <a:pt x="3" y="8"/>
                  </a:cubicBezTo>
                  <a:close/>
                  <a:moveTo>
                    <a:pt x="3" y="8"/>
                  </a:moveTo>
                  <a:cubicBezTo>
                    <a:pt x="5" y="6"/>
                    <a:pt x="6" y="5"/>
                    <a:pt x="8" y="3"/>
                  </a:cubicBezTo>
                  <a:cubicBezTo>
                    <a:pt x="9" y="3"/>
                    <a:pt x="9" y="4"/>
                    <a:pt x="9" y="4"/>
                  </a:cubicBezTo>
                  <a:cubicBezTo>
                    <a:pt x="7" y="5"/>
                    <a:pt x="5" y="6"/>
                    <a:pt x="3" y="8"/>
                  </a:cubicBezTo>
                  <a:cubicBezTo>
                    <a:pt x="3" y="8"/>
                    <a:pt x="3" y="8"/>
                    <a:pt x="3" y="8"/>
                  </a:cubicBezTo>
                  <a:close/>
                  <a:moveTo>
                    <a:pt x="11" y="8"/>
                  </a:moveTo>
                  <a:cubicBezTo>
                    <a:pt x="10" y="8"/>
                    <a:pt x="9" y="9"/>
                    <a:pt x="8" y="10"/>
                  </a:cubicBezTo>
                  <a:cubicBezTo>
                    <a:pt x="7" y="9"/>
                    <a:pt x="8" y="9"/>
                    <a:pt x="8" y="8"/>
                  </a:cubicBezTo>
                  <a:cubicBezTo>
                    <a:pt x="9" y="8"/>
                    <a:pt x="10" y="7"/>
                    <a:pt x="11" y="6"/>
                  </a:cubicBezTo>
                  <a:cubicBezTo>
                    <a:pt x="11" y="6"/>
                    <a:pt x="10" y="6"/>
                    <a:pt x="10" y="6"/>
                  </a:cubicBezTo>
                  <a:cubicBezTo>
                    <a:pt x="8" y="7"/>
                    <a:pt x="7" y="8"/>
                    <a:pt x="5" y="9"/>
                  </a:cubicBezTo>
                  <a:cubicBezTo>
                    <a:pt x="6" y="8"/>
                    <a:pt x="8" y="6"/>
                    <a:pt x="9" y="4"/>
                  </a:cubicBezTo>
                  <a:cubicBezTo>
                    <a:pt x="11" y="6"/>
                    <a:pt x="12" y="7"/>
                    <a:pt x="13" y="9"/>
                  </a:cubicBezTo>
                  <a:cubicBezTo>
                    <a:pt x="11" y="10"/>
                    <a:pt x="9" y="11"/>
                    <a:pt x="7" y="12"/>
                  </a:cubicBezTo>
                  <a:cubicBezTo>
                    <a:pt x="9" y="11"/>
                    <a:pt x="11" y="9"/>
                    <a:pt x="12" y="8"/>
                  </a:cubicBezTo>
                  <a:cubicBezTo>
                    <a:pt x="12" y="8"/>
                    <a:pt x="12" y="7"/>
                    <a:pt x="11" y="8"/>
                  </a:cubicBezTo>
                  <a:close/>
                  <a:moveTo>
                    <a:pt x="14" y="11"/>
                  </a:moveTo>
                  <a:cubicBezTo>
                    <a:pt x="14" y="11"/>
                    <a:pt x="14" y="11"/>
                    <a:pt x="14" y="11"/>
                  </a:cubicBezTo>
                  <a:cubicBezTo>
                    <a:pt x="12" y="12"/>
                    <a:pt x="11" y="12"/>
                    <a:pt x="10" y="13"/>
                  </a:cubicBezTo>
                  <a:cubicBezTo>
                    <a:pt x="7" y="14"/>
                    <a:pt x="10" y="12"/>
                    <a:pt x="11" y="12"/>
                  </a:cubicBezTo>
                  <a:cubicBezTo>
                    <a:pt x="12" y="11"/>
                    <a:pt x="13" y="10"/>
                    <a:pt x="13" y="9"/>
                  </a:cubicBezTo>
                  <a:cubicBezTo>
                    <a:pt x="14" y="10"/>
                    <a:pt x="15" y="11"/>
                    <a:pt x="16" y="12"/>
                  </a:cubicBezTo>
                  <a:cubicBezTo>
                    <a:pt x="16" y="12"/>
                    <a:pt x="16" y="12"/>
                    <a:pt x="15" y="12"/>
                  </a:cubicBezTo>
                  <a:cubicBezTo>
                    <a:pt x="13" y="13"/>
                    <a:pt x="12" y="14"/>
                    <a:pt x="9" y="15"/>
                  </a:cubicBezTo>
                  <a:cubicBezTo>
                    <a:pt x="11" y="14"/>
                    <a:pt x="13" y="13"/>
                    <a:pt x="14" y="11"/>
                  </a:cubicBezTo>
                  <a:close/>
                  <a:moveTo>
                    <a:pt x="16" y="12"/>
                  </a:moveTo>
                  <a:cubicBezTo>
                    <a:pt x="16" y="12"/>
                    <a:pt x="16" y="12"/>
                    <a:pt x="16" y="12"/>
                  </a:cubicBezTo>
                  <a:cubicBezTo>
                    <a:pt x="16" y="12"/>
                    <a:pt x="16" y="13"/>
                    <a:pt x="17" y="13"/>
                  </a:cubicBezTo>
                  <a:cubicBezTo>
                    <a:pt x="15" y="14"/>
                    <a:pt x="13" y="15"/>
                    <a:pt x="12" y="16"/>
                  </a:cubicBezTo>
                  <a:cubicBezTo>
                    <a:pt x="13" y="15"/>
                    <a:pt x="15" y="14"/>
                    <a:pt x="16" y="12"/>
                  </a:cubicBezTo>
                  <a:close/>
                  <a:moveTo>
                    <a:pt x="19" y="14"/>
                  </a:moveTo>
                  <a:cubicBezTo>
                    <a:pt x="23" y="10"/>
                    <a:pt x="26" y="6"/>
                    <a:pt x="31" y="3"/>
                  </a:cubicBezTo>
                  <a:cubicBezTo>
                    <a:pt x="31" y="3"/>
                    <a:pt x="31" y="3"/>
                    <a:pt x="31" y="4"/>
                  </a:cubicBezTo>
                  <a:cubicBezTo>
                    <a:pt x="31" y="4"/>
                    <a:pt x="31" y="4"/>
                    <a:pt x="31" y="4"/>
                  </a:cubicBezTo>
                  <a:cubicBezTo>
                    <a:pt x="27" y="7"/>
                    <a:pt x="23" y="11"/>
                    <a:pt x="19" y="14"/>
                  </a:cubicBezTo>
                  <a:cubicBezTo>
                    <a:pt x="19" y="14"/>
                    <a:pt x="18" y="14"/>
                    <a:pt x="18" y="14"/>
                  </a:cubicBezTo>
                  <a:cubicBezTo>
                    <a:pt x="18" y="15"/>
                    <a:pt x="17" y="15"/>
                    <a:pt x="17" y="15"/>
                  </a:cubicBezTo>
                  <a:cubicBezTo>
                    <a:pt x="16" y="16"/>
                    <a:pt x="16" y="16"/>
                    <a:pt x="15" y="17"/>
                  </a:cubicBezTo>
                  <a:cubicBezTo>
                    <a:pt x="15" y="17"/>
                    <a:pt x="13" y="18"/>
                    <a:pt x="13" y="18"/>
                  </a:cubicBezTo>
                  <a:cubicBezTo>
                    <a:pt x="14" y="16"/>
                    <a:pt x="16" y="15"/>
                    <a:pt x="17" y="14"/>
                  </a:cubicBezTo>
                  <a:cubicBezTo>
                    <a:pt x="17" y="14"/>
                    <a:pt x="17" y="14"/>
                    <a:pt x="17" y="14"/>
                  </a:cubicBezTo>
                  <a:cubicBezTo>
                    <a:pt x="18" y="14"/>
                    <a:pt x="18" y="14"/>
                    <a:pt x="19" y="14"/>
                  </a:cubicBezTo>
                  <a:cubicBezTo>
                    <a:pt x="19" y="14"/>
                    <a:pt x="19" y="14"/>
                    <a:pt x="19" y="14"/>
                  </a:cubicBezTo>
                  <a:close/>
                  <a:moveTo>
                    <a:pt x="26" y="10"/>
                  </a:moveTo>
                  <a:cubicBezTo>
                    <a:pt x="24" y="12"/>
                    <a:pt x="21" y="13"/>
                    <a:pt x="19" y="15"/>
                  </a:cubicBezTo>
                  <a:cubicBezTo>
                    <a:pt x="17" y="17"/>
                    <a:pt x="15" y="18"/>
                    <a:pt x="14" y="20"/>
                  </a:cubicBezTo>
                  <a:cubicBezTo>
                    <a:pt x="14" y="20"/>
                    <a:pt x="14" y="20"/>
                    <a:pt x="14" y="20"/>
                  </a:cubicBezTo>
                  <a:cubicBezTo>
                    <a:pt x="14" y="19"/>
                    <a:pt x="15" y="18"/>
                    <a:pt x="15" y="18"/>
                  </a:cubicBezTo>
                  <a:cubicBezTo>
                    <a:pt x="15" y="18"/>
                    <a:pt x="15" y="18"/>
                    <a:pt x="16" y="17"/>
                  </a:cubicBezTo>
                  <a:cubicBezTo>
                    <a:pt x="17" y="16"/>
                    <a:pt x="19" y="15"/>
                    <a:pt x="20" y="14"/>
                  </a:cubicBezTo>
                  <a:cubicBezTo>
                    <a:pt x="21" y="13"/>
                    <a:pt x="22" y="12"/>
                    <a:pt x="24" y="11"/>
                  </a:cubicBezTo>
                  <a:cubicBezTo>
                    <a:pt x="26" y="9"/>
                    <a:pt x="29" y="6"/>
                    <a:pt x="31" y="4"/>
                  </a:cubicBezTo>
                  <a:cubicBezTo>
                    <a:pt x="31" y="4"/>
                    <a:pt x="31" y="4"/>
                    <a:pt x="31" y="4"/>
                  </a:cubicBezTo>
                  <a:cubicBezTo>
                    <a:pt x="32" y="4"/>
                    <a:pt x="32" y="4"/>
                    <a:pt x="32" y="4"/>
                  </a:cubicBezTo>
                  <a:cubicBezTo>
                    <a:pt x="30" y="6"/>
                    <a:pt x="28" y="8"/>
                    <a:pt x="26" y="10"/>
                  </a:cubicBezTo>
                  <a:close/>
                  <a:moveTo>
                    <a:pt x="30" y="6"/>
                  </a:moveTo>
                  <a:cubicBezTo>
                    <a:pt x="29" y="7"/>
                    <a:pt x="28" y="8"/>
                    <a:pt x="27" y="9"/>
                  </a:cubicBezTo>
                  <a:cubicBezTo>
                    <a:pt x="28" y="9"/>
                    <a:pt x="28" y="9"/>
                    <a:pt x="28" y="8"/>
                  </a:cubicBezTo>
                  <a:cubicBezTo>
                    <a:pt x="29" y="8"/>
                    <a:pt x="33" y="4"/>
                    <a:pt x="30" y="6"/>
                  </a:cubicBezTo>
                  <a:close/>
                  <a:moveTo>
                    <a:pt x="13" y="19"/>
                  </a:moveTo>
                  <a:cubicBezTo>
                    <a:pt x="13" y="19"/>
                    <a:pt x="14" y="19"/>
                    <a:pt x="14" y="19"/>
                  </a:cubicBezTo>
                  <a:cubicBezTo>
                    <a:pt x="14" y="19"/>
                    <a:pt x="13" y="19"/>
                    <a:pt x="13" y="19"/>
                  </a:cubicBezTo>
                  <a:cubicBezTo>
                    <a:pt x="13" y="19"/>
                    <a:pt x="13" y="19"/>
                    <a:pt x="13" y="19"/>
                  </a:cubicBezTo>
                  <a:cubicBezTo>
                    <a:pt x="13" y="19"/>
                    <a:pt x="13" y="19"/>
                    <a:pt x="13" y="19"/>
                  </a:cubicBezTo>
                  <a:close/>
                  <a:moveTo>
                    <a:pt x="17" y="14"/>
                  </a:moveTo>
                  <a:cubicBezTo>
                    <a:pt x="15" y="15"/>
                    <a:pt x="14" y="17"/>
                    <a:pt x="13" y="18"/>
                  </a:cubicBezTo>
                  <a:cubicBezTo>
                    <a:pt x="12" y="18"/>
                    <a:pt x="12" y="17"/>
                    <a:pt x="11" y="17"/>
                  </a:cubicBezTo>
                  <a:cubicBezTo>
                    <a:pt x="13" y="16"/>
                    <a:pt x="15" y="15"/>
                    <a:pt x="17" y="14"/>
                  </a:cubicBezTo>
                  <a:close/>
                  <a:moveTo>
                    <a:pt x="10" y="30"/>
                  </a:moveTo>
                  <a:cubicBezTo>
                    <a:pt x="11" y="29"/>
                    <a:pt x="12" y="28"/>
                    <a:pt x="13" y="26"/>
                  </a:cubicBezTo>
                  <a:cubicBezTo>
                    <a:pt x="15" y="24"/>
                    <a:pt x="18" y="22"/>
                    <a:pt x="20" y="20"/>
                  </a:cubicBezTo>
                  <a:cubicBezTo>
                    <a:pt x="25" y="15"/>
                    <a:pt x="30" y="11"/>
                    <a:pt x="34" y="6"/>
                  </a:cubicBezTo>
                  <a:cubicBezTo>
                    <a:pt x="35" y="7"/>
                    <a:pt x="35" y="7"/>
                    <a:pt x="36" y="8"/>
                  </a:cubicBezTo>
                  <a:cubicBezTo>
                    <a:pt x="26" y="15"/>
                    <a:pt x="18" y="22"/>
                    <a:pt x="10" y="30"/>
                  </a:cubicBezTo>
                  <a:cubicBezTo>
                    <a:pt x="10" y="30"/>
                    <a:pt x="10" y="30"/>
                    <a:pt x="10" y="30"/>
                  </a:cubicBezTo>
                  <a:close/>
                  <a:moveTo>
                    <a:pt x="34" y="6"/>
                  </a:moveTo>
                  <a:cubicBezTo>
                    <a:pt x="31" y="7"/>
                    <a:pt x="30" y="9"/>
                    <a:pt x="28" y="11"/>
                  </a:cubicBezTo>
                  <a:cubicBezTo>
                    <a:pt x="25" y="14"/>
                    <a:pt x="22" y="15"/>
                    <a:pt x="19" y="18"/>
                  </a:cubicBezTo>
                  <a:cubicBezTo>
                    <a:pt x="17" y="20"/>
                    <a:pt x="15" y="22"/>
                    <a:pt x="13" y="24"/>
                  </a:cubicBezTo>
                  <a:cubicBezTo>
                    <a:pt x="10" y="26"/>
                    <a:pt x="7" y="29"/>
                    <a:pt x="5" y="31"/>
                  </a:cubicBezTo>
                  <a:cubicBezTo>
                    <a:pt x="6" y="30"/>
                    <a:pt x="8" y="27"/>
                    <a:pt x="10" y="25"/>
                  </a:cubicBezTo>
                  <a:cubicBezTo>
                    <a:pt x="13" y="23"/>
                    <a:pt x="15" y="21"/>
                    <a:pt x="18" y="18"/>
                  </a:cubicBezTo>
                  <a:cubicBezTo>
                    <a:pt x="22" y="13"/>
                    <a:pt x="28" y="10"/>
                    <a:pt x="32" y="5"/>
                  </a:cubicBezTo>
                  <a:cubicBezTo>
                    <a:pt x="33" y="5"/>
                    <a:pt x="33" y="6"/>
                    <a:pt x="34" y="6"/>
                  </a:cubicBezTo>
                  <a:close/>
                  <a:moveTo>
                    <a:pt x="10" y="15"/>
                  </a:moveTo>
                  <a:cubicBezTo>
                    <a:pt x="11" y="15"/>
                    <a:pt x="12" y="14"/>
                    <a:pt x="14" y="13"/>
                  </a:cubicBezTo>
                  <a:cubicBezTo>
                    <a:pt x="16" y="12"/>
                    <a:pt x="14" y="14"/>
                    <a:pt x="13" y="14"/>
                  </a:cubicBezTo>
                  <a:cubicBezTo>
                    <a:pt x="12" y="15"/>
                    <a:pt x="12" y="16"/>
                    <a:pt x="11" y="16"/>
                  </a:cubicBezTo>
                  <a:cubicBezTo>
                    <a:pt x="10" y="16"/>
                    <a:pt x="10" y="16"/>
                    <a:pt x="10" y="15"/>
                  </a:cubicBezTo>
                  <a:close/>
                  <a:moveTo>
                    <a:pt x="8" y="34"/>
                  </a:moveTo>
                  <a:cubicBezTo>
                    <a:pt x="8" y="34"/>
                    <a:pt x="7" y="34"/>
                    <a:pt x="7" y="33"/>
                  </a:cubicBezTo>
                  <a:cubicBezTo>
                    <a:pt x="7" y="33"/>
                    <a:pt x="7" y="33"/>
                    <a:pt x="8" y="33"/>
                  </a:cubicBezTo>
                  <a:cubicBezTo>
                    <a:pt x="8" y="33"/>
                    <a:pt x="8" y="33"/>
                    <a:pt x="8" y="33"/>
                  </a:cubicBezTo>
                  <a:cubicBezTo>
                    <a:pt x="15" y="26"/>
                    <a:pt x="23" y="19"/>
                    <a:pt x="31" y="12"/>
                  </a:cubicBezTo>
                  <a:cubicBezTo>
                    <a:pt x="32" y="11"/>
                    <a:pt x="33" y="10"/>
                    <a:pt x="34" y="9"/>
                  </a:cubicBezTo>
                  <a:cubicBezTo>
                    <a:pt x="33" y="11"/>
                    <a:pt x="31" y="12"/>
                    <a:pt x="29" y="14"/>
                  </a:cubicBezTo>
                  <a:cubicBezTo>
                    <a:pt x="25" y="17"/>
                    <a:pt x="22" y="20"/>
                    <a:pt x="19" y="24"/>
                  </a:cubicBezTo>
                  <a:cubicBezTo>
                    <a:pt x="19" y="24"/>
                    <a:pt x="19" y="24"/>
                    <a:pt x="19" y="24"/>
                  </a:cubicBezTo>
                  <a:cubicBezTo>
                    <a:pt x="15" y="28"/>
                    <a:pt x="11" y="31"/>
                    <a:pt x="8" y="34"/>
                  </a:cubicBezTo>
                  <a:close/>
                  <a:moveTo>
                    <a:pt x="30" y="34"/>
                  </a:moveTo>
                  <a:cubicBezTo>
                    <a:pt x="29" y="34"/>
                    <a:pt x="29" y="34"/>
                    <a:pt x="29" y="34"/>
                  </a:cubicBezTo>
                  <a:cubicBezTo>
                    <a:pt x="29" y="34"/>
                    <a:pt x="29" y="34"/>
                    <a:pt x="29" y="34"/>
                  </a:cubicBezTo>
                  <a:cubicBezTo>
                    <a:pt x="31" y="32"/>
                    <a:pt x="33" y="31"/>
                    <a:pt x="35" y="30"/>
                  </a:cubicBezTo>
                  <a:cubicBezTo>
                    <a:pt x="33" y="31"/>
                    <a:pt x="31" y="33"/>
                    <a:pt x="30" y="34"/>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265"/>
            <p:cNvSpPr>
              <a:spLocks noEditPoints="1"/>
            </p:cNvSpPr>
            <p:nvPr/>
          </p:nvSpPr>
          <p:spPr bwMode="auto">
            <a:xfrm>
              <a:off x="8677521" y="3517334"/>
              <a:ext cx="165100" cy="157163"/>
            </a:xfrm>
            <a:custGeom>
              <a:avLst/>
              <a:gdLst>
                <a:gd name="T0" fmla="*/ 31 w 39"/>
                <a:gd name="T1" fmla="*/ 1 h 37"/>
                <a:gd name="T2" fmla="*/ 9 w 39"/>
                <a:gd name="T3" fmla="*/ 1 h 37"/>
                <a:gd name="T4" fmla="*/ 8 w 39"/>
                <a:gd name="T5" fmla="*/ 1 h 37"/>
                <a:gd name="T6" fmla="*/ 11 w 39"/>
                <a:gd name="T7" fmla="*/ 20 h 37"/>
                <a:gd name="T8" fmla="*/ 8 w 39"/>
                <a:gd name="T9" fmla="*/ 37 h 37"/>
                <a:gd name="T10" fmla="*/ 29 w 39"/>
                <a:gd name="T11" fmla="*/ 36 h 37"/>
                <a:gd name="T12" fmla="*/ 38 w 39"/>
                <a:gd name="T13" fmla="*/ 28 h 37"/>
                <a:gd name="T14" fmla="*/ 38 w 39"/>
                <a:gd name="T15" fmla="*/ 9 h 37"/>
                <a:gd name="T16" fmla="*/ 28 w 39"/>
                <a:gd name="T17" fmla="*/ 33 h 37"/>
                <a:gd name="T18" fmla="*/ 26 w 39"/>
                <a:gd name="T19" fmla="*/ 31 h 37"/>
                <a:gd name="T20" fmla="*/ 25 w 39"/>
                <a:gd name="T21" fmla="*/ 29 h 37"/>
                <a:gd name="T22" fmla="*/ 23 w 39"/>
                <a:gd name="T23" fmla="*/ 27 h 37"/>
                <a:gd name="T24" fmla="*/ 23 w 39"/>
                <a:gd name="T25" fmla="*/ 27 h 37"/>
                <a:gd name="T26" fmla="*/ 23 w 39"/>
                <a:gd name="T27" fmla="*/ 27 h 37"/>
                <a:gd name="T28" fmla="*/ 26 w 39"/>
                <a:gd name="T29" fmla="*/ 20 h 37"/>
                <a:gd name="T30" fmla="*/ 32 w 39"/>
                <a:gd name="T31" fmla="*/ 31 h 37"/>
                <a:gd name="T32" fmla="*/ 29 w 39"/>
                <a:gd name="T33" fmla="*/ 31 h 37"/>
                <a:gd name="T34" fmla="*/ 31 w 39"/>
                <a:gd name="T35" fmla="*/ 25 h 37"/>
                <a:gd name="T36" fmla="*/ 30 w 39"/>
                <a:gd name="T37" fmla="*/ 23 h 37"/>
                <a:gd name="T38" fmla="*/ 32 w 39"/>
                <a:gd name="T39" fmla="*/ 31 h 37"/>
                <a:gd name="T40" fmla="*/ 28 w 39"/>
                <a:gd name="T41" fmla="*/ 21 h 37"/>
                <a:gd name="T42" fmla="*/ 26 w 39"/>
                <a:gd name="T43" fmla="*/ 19 h 37"/>
                <a:gd name="T44" fmla="*/ 26 w 39"/>
                <a:gd name="T45" fmla="*/ 19 h 37"/>
                <a:gd name="T46" fmla="*/ 25 w 39"/>
                <a:gd name="T47" fmla="*/ 18 h 37"/>
                <a:gd name="T48" fmla="*/ 26 w 39"/>
                <a:gd name="T49" fmla="*/ 13 h 37"/>
                <a:gd name="T50" fmla="*/ 20 w 39"/>
                <a:gd name="T51" fmla="*/ 20 h 37"/>
                <a:gd name="T52" fmla="*/ 10 w 39"/>
                <a:gd name="T53" fmla="*/ 24 h 37"/>
                <a:gd name="T54" fmla="*/ 16 w 39"/>
                <a:gd name="T55" fmla="*/ 20 h 37"/>
                <a:gd name="T56" fmla="*/ 13 w 39"/>
                <a:gd name="T57" fmla="*/ 12 h 37"/>
                <a:gd name="T58" fmla="*/ 13 w 39"/>
                <a:gd name="T59" fmla="*/ 10 h 37"/>
                <a:gd name="T60" fmla="*/ 9 w 39"/>
                <a:gd name="T61" fmla="*/ 7 h 37"/>
                <a:gd name="T62" fmla="*/ 7 w 39"/>
                <a:gd name="T63" fmla="*/ 12 h 37"/>
                <a:gd name="T64" fmla="*/ 7 w 39"/>
                <a:gd name="T65" fmla="*/ 6 h 37"/>
                <a:gd name="T66" fmla="*/ 8 w 39"/>
                <a:gd name="T67" fmla="*/ 3 h 37"/>
                <a:gd name="T68" fmla="*/ 11 w 39"/>
                <a:gd name="T69" fmla="*/ 8 h 37"/>
                <a:gd name="T70" fmla="*/ 10 w 39"/>
                <a:gd name="T71" fmla="*/ 6 h 37"/>
                <a:gd name="T72" fmla="*/ 7 w 39"/>
                <a:gd name="T73" fmla="*/ 12 h 37"/>
                <a:gd name="T74" fmla="*/ 14 w 39"/>
                <a:gd name="T75" fmla="*/ 11 h 37"/>
                <a:gd name="T76" fmla="*/ 16 w 39"/>
                <a:gd name="T77" fmla="*/ 12 h 37"/>
                <a:gd name="T78" fmla="*/ 16 w 39"/>
                <a:gd name="T79" fmla="*/ 12 h 37"/>
                <a:gd name="T80" fmla="*/ 16 w 39"/>
                <a:gd name="T81" fmla="*/ 12 h 37"/>
                <a:gd name="T82" fmla="*/ 31 w 39"/>
                <a:gd name="T83" fmla="*/ 4 h 37"/>
                <a:gd name="T84" fmla="*/ 15 w 39"/>
                <a:gd name="T85" fmla="*/ 17 h 37"/>
                <a:gd name="T86" fmla="*/ 19 w 39"/>
                <a:gd name="T87" fmla="*/ 14 h 37"/>
                <a:gd name="T88" fmla="*/ 14 w 39"/>
                <a:gd name="T89" fmla="*/ 20 h 37"/>
                <a:gd name="T90" fmla="*/ 20 w 39"/>
                <a:gd name="T91" fmla="*/ 14 h 37"/>
                <a:gd name="T92" fmla="*/ 32 w 39"/>
                <a:gd name="T93" fmla="*/ 5 h 37"/>
                <a:gd name="T94" fmla="*/ 28 w 39"/>
                <a:gd name="T95" fmla="*/ 8 h 37"/>
                <a:gd name="T96" fmla="*/ 13 w 39"/>
                <a:gd name="T97" fmla="*/ 19 h 37"/>
                <a:gd name="T98" fmla="*/ 13 w 39"/>
                <a:gd name="T99" fmla="*/ 18 h 37"/>
                <a:gd name="T100" fmla="*/ 13 w 39"/>
                <a:gd name="T101" fmla="*/ 27 h 37"/>
                <a:gd name="T102" fmla="*/ 10 w 39"/>
                <a:gd name="T103" fmla="*/ 30 h 37"/>
                <a:gd name="T104" fmla="*/ 19 w 39"/>
                <a:gd name="T105" fmla="*/ 18 h 37"/>
                <a:gd name="T106" fmla="*/ 18 w 39"/>
                <a:gd name="T107" fmla="*/ 18 h 37"/>
                <a:gd name="T108" fmla="*/ 14 w 39"/>
                <a:gd name="T109" fmla="*/ 13 h 37"/>
                <a:gd name="T110" fmla="*/ 8 w 39"/>
                <a:gd name="T111" fmla="*/ 34 h 37"/>
                <a:gd name="T112" fmla="*/ 31 w 39"/>
                <a:gd name="T113" fmla="*/ 12 h 37"/>
                <a:gd name="T114" fmla="*/ 19 w 39"/>
                <a:gd name="T115" fmla="*/ 24 h 37"/>
                <a:gd name="T116" fmla="*/ 29 w 39"/>
                <a:gd name="T117"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 h="37">
                  <a:moveTo>
                    <a:pt x="38" y="7"/>
                  </a:moveTo>
                  <a:cubicBezTo>
                    <a:pt x="36" y="5"/>
                    <a:pt x="33" y="3"/>
                    <a:pt x="31" y="1"/>
                  </a:cubicBezTo>
                  <a:cubicBezTo>
                    <a:pt x="31" y="1"/>
                    <a:pt x="31" y="1"/>
                    <a:pt x="31" y="1"/>
                  </a:cubicBezTo>
                  <a:cubicBezTo>
                    <a:pt x="31" y="1"/>
                    <a:pt x="31" y="1"/>
                    <a:pt x="31" y="1"/>
                  </a:cubicBezTo>
                  <a:cubicBezTo>
                    <a:pt x="31" y="1"/>
                    <a:pt x="31" y="1"/>
                    <a:pt x="31" y="1"/>
                  </a:cubicBezTo>
                  <a:cubicBezTo>
                    <a:pt x="31" y="0"/>
                    <a:pt x="30" y="1"/>
                    <a:pt x="30" y="1"/>
                  </a:cubicBezTo>
                  <a:cubicBezTo>
                    <a:pt x="26" y="4"/>
                    <a:pt x="22" y="8"/>
                    <a:pt x="18" y="12"/>
                  </a:cubicBezTo>
                  <a:cubicBezTo>
                    <a:pt x="15" y="8"/>
                    <a:pt x="12" y="5"/>
                    <a:pt x="9" y="1"/>
                  </a:cubicBezTo>
                  <a:cubicBezTo>
                    <a:pt x="9" y="1"/>
                    <a:pt x="9" y="1"/>
                    <a:pt x="9" y="1"/>
                  </a:cubicBezTo>
                  <a:cubicBezTo>
                    <a:pt x="9" y="1"/>
                    <a:pt x="9" y="1"/>
                    <a:pt x="9" y="1"/>
                  </a:cubicBezTo>
                  <a:cubicBezTo>
                    <a:pt x="9" y="1"/>
                    <a:pt x="9" y="1"/>
                    <a:pt x="9" y="1"/>
                  </a:cubicBezTo>
                  <a:cubicBezTo>
                    <a:pt x="8" y="1"/>
                    <a:pt x="8" y="1"/>
                    <a:pt x="8" y="1"/>
                  </a:cubicBezTo>
                  <a:cubicBezTo>
                    <a:pt x="5" y="3"/>
                    <a:pt x="3" y="5"/>
                    <a:pt x="0" y="7"/>
                  </a:cubicBezTo>
                  <a:cubicBezTo>
                    <a:pt x="0" y="7"/>
                    <a:pt x="0" y="7"/>
                    <a:pt x="0" y="7"/>
                  </a:cubicBezTo>
                  <a:cubicBezTo>
                    <a:pt x="0" y="8"/>
                    <a:pt x="0" y="8"/>
                    <a:pt x="0" y="8"/>
                  </a:cubicBezTo>
                  <a:cubicBezTo>
                    <a:pt x="4" y="12"/>
                    <a:pt x="7" y="16"/>
                    <a:pt x="11" y="20"/>
                  </a:cubicBezTo>
                  <a:cubicBezTo>
                    <a:pt x="8" y="23"/>
                    <a:pt x="4" y="26"/>
                    <a:pt x="1" y="30"/>
                  </a:cubicBezTo>
                  <a:cubicBezTo>
                    <a:pt x="1" y="30"/>
                    <a:pt x="1" y="30"/>
                    <a:pt x="1" y="30"/>
                  </a:cubicBezTo>
                  <a:cubicBezTo>
                    <a:pt x="1" y="30"/>
                    <a:pt x="1" y="31"/>
                    <a:pt x="1" y="31"/>
                  </a:cubicBezTo>
                  <a:cubicBezTo>
                    <a:pt x="3" y="33"/>
                    <a:pt x="5" y="35"/>
                    <a:pt x="8" y="37"/>
                  </a:cubicBezTo>
                  <a:cubicBezTo>
                    <a:pt x="8" y="37"/>
                    <a:pt x="8" y="37"/>
                    <a:pt x="8" y="37"/>
                  </a:cubicBezTo>
                  <a:cubicBezTo>
                    <a:pt x="8" y="37"/>
                    <a:pt x="9" y="37"/>
                    <a:pt x="9" y="36"/>
                  </a:cubicBezTo>
                  <a:cubicBezTo>
                    <a:pt x="12" y="33"/>
                    <a:pt x="16" y="30"/>
                    <a:pt x="19" y="26"/>
                  </a:cubicBezTo>
                  <a:cubicBezTo>
                    <a:pt x="23" y="29"/>
                    <a:pt x="25" y="34"/>
                    <a:pt x="29" y="36"/>
                  </a:cubicBezTo>
                  <a:cubicBezTo>
                    <a:pt x="29" y="37"/>
                    <a:pt x="29" y="37"/>
                    <a:pt x="29" y="37"/>
                  </a:cubicBezTo>
                  <a:cubicBezTo>
                    <a:pt x="30" y="37"/>
                    <a:pt x="30" y="37"/>
                    <a:pt x="30" y="36"/>
                  </a:cubicBezTo>
                  <a:cubicBezTo>
                    <a:pt x="33" y="34"/>
                    <a:pt x="36" y="32"/>
                    <a:pt x="38" y="29"/>
                  </a:cubicBezTo>
                  <a:cubicBezTo>
                    <a:pt x="38" y="29"/>
                    <a:pt x="38" y="29"/>
                    <a:pt x="38" y="28"/>
                  </a:cubicBezTo>
                  <a:cubicBezTo>
                    <a:pt x="38" y="28"/>
                    <a:pt x="38" y="28"/>
                    <a:pt x="38" y="28"/>
                  </a:cubicBezTo>
                  <a:cubicBezTo>
                    <a:pt x="34" y="25"/>
                    <a:pt x="31" y="21"/>
                    <a:pt x="28" y="18"/>
                  </a:cubicBezTo>
                  <a:cubicBezTo>
                    <a:pt x="31" y="15"/>
                    <a:pt x="35" y="12"/>
                    <a:pt x="38" y="9"/>
                  </a:cubicBezTo>
                  <a:cubicBezTo>
                    <a:pt x="38" y="9"/>
                    <a:pt x="38" y="9"/>
                    <a:pt x="38" y="9"/>
                  </a:cubicBezTo>
                  <a:cubicBezTo>
                    <a:pt x="39" y="8"/>
                    <a:pt x="39" y="8"/>
                    <a:pt x="38" y="7"/>
                  </a:cubicBezTo>
                  <a:close/>
                  <a:moveTo>
                    <a:pt x="29" y="33"/>
                  </a:moveTo>
                  <a:cubicBezTo>
                    <a:pt x="29" y="33"/>
                    <a:pt x="29" y="33"/>
                    <a:pt x="29" y="33"/>
                  </a:cubicBezTo>
                  <a:cubicBezTo>
                    <a:pt x="28" y="33"/>
                    <a:pt x="28" y="33"/>
                    <a:pt x="28" y="33"/>
                  </a:cubicBezTo>
                  <a:cubicBezTo>
                    <a:pt x="29" y="32"/>
                    <a:pt x="29" y="31"/>
                    <a:pt x="30" y="31"/>
                  </a:cubicBezTo>
                  <a:cubicBezTo>
                    <a:pt x="31" y="30"/>
                    <a:pt x="32" y="29"/>
                    <a:pt x="33" y="29"/>
                  </a:cubicBezTo>
                  <a:cubicBezTo>
                    <a:pt x="31" y="30"/>
                    <a:pt x="30" y="32"/>
                    <a:pt x="29" y="33"/>
                  </a:cubicBezTo>
                  <a:close/>
                  <a:moveTo>
                    <a:pt x="26" y="31"/>
                  </a:moveTo>
                  <a:cubicBezTo>
                    <a:pt x="28" y="30"/>
                    <a:pt x="30" y="28"/>
                    <a:pt x="31" y="27"/>
                  </a:cubicBezTo>
                  <a:cubicBezTo>
                    <a:pt x="30" y="28"/>
                    <a:pt x="28" y="30"/>
                    <a:pt x="28" y="32"/>
                  </a:cubicBezTo>
                  <a:cubicBezTo>
                    <a:pt x="27" y="32"/>
                    <a:pt x="27" y="31"/>
                    <a:pt x="26" y="31"/>
                  </a:cubicBezTo>
                  <a:close/>
                  <a:moveTo>
                    <a:pt x="25" y="29"/>
                  </a:moveTo>
                  <a:cubicBezTo>
                    <a:pt x="27" y="28"/>
                    <a:pt x="29" y="27"/>
                    <a:pt x="29" y="26"/>
                  </a:cubicBezTo>
                  <a:cubicBezTo>
                    <a:pt x="28" y="27"/>
                    <a:pt x="27" y="29"/>
                    <a:pt x="26" y="30"/>
                  </a:cubicBezTo>
                  <a:cubicBezTo>
                    <a:pt x="26" y="30"/>
                    <a:pt x="25" y="30"/>
                    <a:pt x="25" y="29"/>
                  </a:cubicBezTo>
                  <a:close/>
                  <a:moveTo>
                    <a:pt x="23" y="27"/>
                  </a:moveTo>
                  <a:cubicBezTo>
                    <a:pt x="25" y="26"/>
                    <a:pt x="27" y="25"/>
                    <a:pt x="29" y="23"/>
                  </a:cubicBezTo>
                  <a:cubicBezTo>
                    <a:pt x="29" y="23"/>
                    <a:pt x="27" y="25"/>
                    <a:pt x="27" y="25"/>
                  </a:cubicBezTo>
                  <a:cubicBezTo>
                    <a:pt x="26" y="27"/>
                    <a:pt x="26" y="28"/>
                    <a:pt x="25" y="29"/>
                  </a:cubicBezTo>
                  <a:cubicBezTo>
                    <a:pt x="24" y="28"/>
                    <a:pt x="24" y="28"/>
                    <a:pt x="23" y="27"/>
                  </a:cubicBezTo>
                  <a:close/>
                  <a:moveTo>
                    <a:pt x="22" y="25"/>
                  </a:moveTo>
                  <a:cubicBezTo>
                    <a:pt x="24" y="24"/>
                    <a:pt x="25" y="23"/>
                    <a:pt x="27" y="22"/>
                  </a:cubicBezTo>
                  <a:cubicBezTo>
                    <a:pt x="26" y="22"/>
                    <a:pt x="25" y="24"/>
                    <a:pt x="25" y="25"/>
                  </a:cubicBezTo>
                  <a:cubicBezTo>
                    <a:pt x="24" y="26"/>
                    <a:pt x="24" y="26"/>
                    <a:pt x="23" y="27"/>
                  </a:cubicBezTo>
                  <a:cubicBezTo>
                    <a:pt x="22" y="26"/>
                    <a:pt x="22" y="26"/>
                    <a:pt x="22" y="25"/>
                  </a:cubicBezTo>
                  <a:close/>
                  <a:moveTo>
                    <a:pt x="20" y="24"/>
                  </a:moveTo>
                  <a:cubicBezTo>
                    <a:pt x="20" y="24"/>
                    <a:pt x="20" y="24"/>
                    <a:pt x="20" y="24"/>
                  </a:cubicBezTo>
                  <a:cubicBezTo>
                    <a:pt x="22" y="23"/>
                    <a:pt x="24" y="21"/>
                    <a:pt x="26" y="20"/>
                  </a:cubicBezTo>
                  <a:cubicBezTo>
                    <a:pt x="25" y="20"/>
                    <a:pt x="24" y="22"/>
                    <a:pt x="23" y="23"/>
                  </a:cubicBezTo>
                  <a:cubicBezTo>
                    <a:pt x="22" y="24"/>
                    <a:pt x="22" y="24"/>
                    <a:pt x="21" y="25"/>
                  </a:cubicBezTo>
                  <a:cubicBezTo>
                    <a:pt x="21" y="25"/>
                    <a:pt x="20" y="24"/>
                    <a:pt x="20" y="24"/>
                  </a:cubicBezTo>
                  <a:close/>
                  <a:moveTo>
                    <a:pt x="32" y="31"/>
                  </a:moveTo>
                  <a:cubicBezTo>
                    <a:pt x="32" y="30"/>
                    <a:pt x="33" y="29"/>
                    <a:pt x="34" y="28"/>
                  </a:cubicBezTo>
                  <a:cubicBezTo>
                    <a:pt x="34" y="28"/>
                    <a:pt x="34" y="28"/>
                    <a:pt x="34" y="28"/>
                  </a:cubicBezTo>
                  <a:cubicBezTo>
                    <a:pt x="32" y="28"/>
                    <a:pt x="31" y="29"/>
                    <a:pt x="30" y="30"/>
                  </a:cubicBezTo>
                  <a:cubicBezTo>
                    <a:pt x="29" y="31"/>
                    <a:pt x="28" y="33"/>
                    <a:pt x="29" y="31"/>
                  </a:cubicBezTo>
                  <a:cubicBezTo>
                    <a:pt x="30" y="29"/>
                    <a:pt x="31" y="28"/>
                    <a:pt x="32" y="26"/>
                  </a:cubicBezTo>
                  <a:cubicBezTo>
                    <a:pt x="33" y="26"/>
                    <a:pt x="32" y="26"/>
                    <a:pt x="32" y="26"/>
                  </a:cubicBezTo>
                  <a:cubicBezTo>
                    <a:pt x="30" y="27"/>
                    <a:pt x="28" y="29"/>
                    <a:pt x="26" y="31"/>
                  </a:cubicBezTo>
                  <a:cubicBezTo>
                    <a:pt x="27" y="29"/>
                    <a:pt x="30" y="27"/>
                    <a:pt x="31" y="25"/>
                  </a:cubicBezTo>
                  <a:cubicBezTo>
                    <a:pt x="31" y="24"/>
                    <a:pt x="31" y="24"/>
                    <a:pt x="31" y="24"/>
                  </a:cubicBezTo>
                  <a:cubicBezTo>
                    <a:pt x="29" y="25"/>
                    <a:pt x="28" y="26"/>
                    <a:pt x="26" y="28"/>
                  </a:cubicBezTo>
                  <a:cubicBezTo>
                    <a:pt x="24" y="30"/>
                    <a:pt x="27" y="27"/>
                    <a:pt x="27" y="27"/>
                  </a:cubicBezTo>
                  <a:cubicBezTo>
                    <a:pt x="28" y="25"/>
                    <a:pt x="29" y="24"/>
                    <a:pt x="30" y="23"/>
                  </a:cubicBezTo>
                  <a:cubicBezTo>
                    <a:pt x="30" y="23"/>
                    <a:pt x="30" y="23"/>
                    <a:pt x="30" y="23"/>
                  </a:cubicBezTo>
                  <a:cubicBezTo>
                    <a:pt x="31" y="25"/>
                    <a:pt x="33" y="27"/>
                    <a:pt x="35" y="29"/>
                  </a:cubicBezTo>
                  <a:cubicBezTo>
                    <a:pt x="34" y="30"/>
                    <a:pt x="33" y="31"/>
                    <a:pt x="31" y="31"/>
                  </a:cubicBezTo>
                  <a:cubicBezTo>
                    <a:pt x="28" y="34"/>
                    <a:pt x="31" y="32"/>
                    <a:pt x="32" y="31"/>
                  </a:cubicBezTo>
                  <a:close/>
                  <a:moveTo>
                    <a:pt x="29" y="22"/>
                  </a:moveTo>
                  <a:cubicBezTo>
                    <a:pt x="28" y="23"/>
                    <a:pt x="27" y="24"/>
                    <a:pt x="26" y="25"/>
                  </a:cubicBezTo>
                  <a:cubicBezTo>
                    <a:pt x="25" y="26"/>
                    <a:pt x="22" y="29"/>
                    <a:pt x="24" y="26"/>
                  </a:cubicBezTo>
                  <a:cubicBezTo>
                    <a:pt x="26" y="24"/>
                    <a:pt x="27" y="23"/>
                    <a:pt x="28" y="21"/>
                  </a:cubicBezTo>
                  <a:cubicBezTo>
                    <a:pt x="28" y="20"/>
                    <a:pt x="27" y="20"/>
                    <a:pt x="27" y="20"/>
                  </a:cubicBezTo>
                  <a:cubicBezTo>
                    <a:pt x="26" y="22"/>
                    <a:pt x="24" y="23"/>
                    <a:pt x="23" y="24"/>
                  </a:cubicBezTo>
                  <a:cubicBezTo>
                    <a:pt x="21" y="26"/>
                    <a:pt x="22" y="24"/>
                    <a:pt x="23" y="24"/>
                  </a:cubicBezTo>
                  <a:cubicBezTo>
                    <a:pt x="24" y="22"/>
                    <a:pt x="26" y="21"/>
                    <a:pt x="26" y="19"/>
                  </a:cubicBezTo>
                  <a:cubicBezTo>
                    <a:pt x="27" y="20"/>
                    <a:pt x="28" y="21"/>
                    <a:pt x="29" y="22"/>
                  </a:cubicBezTo>
                  <a:cubicBezTo>
                    <a:pt x="29" y="22"/>
                    <a:pt x="29" y="22"/>
                    <a:pt x="29" y="22"/>
                  </a:cubicBezTo>
                  <a:close/>
                  <a:moveTo>
                    <a:pt x="26" y="19"/>
                  </a:moveTo>
                  <a:cubicBezTo>
                    <a:pt x="26" y="19"/>
                    <a:pt x="26" y="19"/>
                    <a:pt x="26" y="19"/>
                  </a:cubicBezTo>
                  <a:cubicBezTo>
                    <a:pt x="24" y="20"/>
                    <a:pt x="22" y="22"/>
                    <a:pt x="20" y="23"/>
                  </a:cubicBezTo>
                  <a:cubicBezTo>
                    <a:pt x="20" y="23"/>
                    <a:pt x="21" y="23"/>
                    <a:pt x="21" y="23"/>
                  </a:cubicBezTo>
                  <a:cubicBezTo>
                    <a:pt x="22" y="22"/>
                    <a:pt x="23" y="20"/>
                    <a:pt x="24" y="19"/>
                  </a:cubicBezTo>
                  <a:cubicBezTo>
                    <a:pt x="24" y="19"/>
                    <a:pt x="25" y="18"/>
                    <a:pt x="25" y="18"/>
                  </a:cubicBezTo>
                  <a:cubicBezTo>
                    <a:pt x="25" y="18"/>
                    <a:pt x="26" y="18"/>
                    <a:pt x="26" y="19"/>
                  </a:cubicBezTo>
                  <a:close/>
                  <a:moveTo>
                    <a:pt x="5" y="32"/>
                  </a:moveTo>
                  <a:cubicBezTo>
                    <a:pt x="9" y="28"/>
                    <a:pt x="14" y="24"/>
                    <a:pt x="18" y="20"/>
                  </a:cubicBezTo>
                  <a:cubicBezTo>
                    <a:pt x="20" y="17"/>
                    <a:pt x="23" y="15"/>
                    <a:pt x="26" y="13"/>
                  </a:cubicBezTo>
                  <a:cubicBezTo>
                    <a:pt x="28" y="12"/>
                    <a:pt x="30" y="10"/>
                    <a:pt x="32" y="8"/>
                  </a:cubicBezTo>
                  <a:cubicBezTo>
                    <a:pt x="34" y="6"/>
                    <a:pt x="31" y="9"/>
                    <a:pt x="30" y="10"/>
                  </a:cubicBezTo>
                  <a:cubicBezTo>
                    <a:pt x="29" y="11"/>
                    <a:pt x="28" y="12"/>
                    <a:pt x="27" y="13"/>
                  </a:cubicBezTo>
                  <a:cubicBezTo>
                    <a:pt x="25" y="15"/>
                    <a:pt x="22" y="17"/>
                    <a:pt x="20" y="20"/>
                  </a:cubicBezTo>
                  <a:cubicBezTo>
                    <a:pt x="15" y="24"/>
                    <a:pt x="11" y="28"/>
                    <a:pt x="6" y="33"/>
                  </a:cubicBezTo>
                  <a:cubicBezTo>
                    <a:pt x="6" y="33"/>
                    <a:pt x="5" y="32"/>
                    <a:pt x="5" y="32"/>
                  </a:cubicBezTo>
                  <a:close/>
                  <a:moveTo>
                    <a:pt x="4" y="30"/>
                  </a:moveTo>
                  <a:cubicBezTo>
                    <a:pt x="6" y="28"/>
                    <a:pt x="8" y="26"/>
                    <a:pt x="10" y="24"/>
                  </a:cubicBezTo>
                  <a:cubicBezTo>
                    <a:pt x="10" y="24"/>
                    <a:pt x="11" y="23"/>
                    <a:pt x="11" y="23"/>
                  </a:cubicBezTo>
                  <a:cubicBezTo>
                    <a:pt x="13" y="21"/>
                    <a:pt x="15" y="19"/>
                    <a:pt x="17" y="17"/>
                  </a:cubicBezTo>
                  <a:cubicBezTo>
                    <a:pt x="19" y="16"/>
                    <a:pt x="21" y="14"/>
                    <a:pt x="23" y="13"/>
                  </a:cubicBezTo>
                  <a:cubicBezTo>
                    <a:pt x="21" y="15"/>
                    <a:pt x="18" y="17"/>
                    <a:pt x="16" y="20"/>
                  </a:cubicBezTo>
                  <a:cubicBezTo>
                    <a:pt x="12" y="24"/>
                    <a:pt x="7" y="27"/>
                    <a:pt x="4" y="31"/>
                  </a:cubicBezTo>
                  <a:cubicBezTo>
                    <a:pt x="4" y="31"/>
                    <a:pt x="4" y="31"/>
                    <a:pt x="4" y="30"/>
                  </a:cubicBezTo>
                  <a:close/>
                  <a:moveTo>
                    <a:pt x="8" y="14"/>
                  </a:moveTo>
                  <a:cubicBezTo>
                    <a:pt x="10" y="13"/>
                    <a:pt x="12" y="13"/>
                    <a:pt x="13" y="12"/>
                  </a:cubicBezTo>
                  <a:cubicBezTo>
                    <a:pt x="12" y="13"/>
                    <a:pt x="10" y="14"/>
                    <a:pt x="9" y="15"/>
                  </a:cubicBezTo>
                  <a:cubicBezTo>
                    <a:pt x="9" y="14"/>
                    <a:pt x="9" y="14"/>
                    <a:pt x="8" y="14"/>
                  </a:cubicBezTo>
                  <a:close/>
                  <a:moveTo>
                    <a:pt x="7" y="13"/>
                  </a:moveTo>
                  <a:cubicBezTo>
                    <a:pt x="9" y="12"/>
                    <a:pt x="11" y="11"/>
                    <a:pt x="13" y="10"/>
                  </a:cubicBezTo>
                  <a:cubicBezTo>
                    <a:pt x="11" y="11"/>
                    <a:pt x="9" y="12"/>
                    <a:pt x="8" y="13"/>
                  </a:cubicBezTo>
                  <a:cubicBezTo>
                    <a:pt x="8" y="13"/>
                    <a:pt x="7" y="13"/>
                    <a:pt x="7" y="13"/>
                  </a:cubicBezTo>
                  <a:close/>
                  <a:moveTo>
                    <a:pt x="5" y="10"/>
                  </a:moveTo>
                  <a:cubicBezTo>
                    <a:pt x="6" y="9"/>
                    <a:pt x="8" y="8"/>
                    <a:pt x="9" y="7"/>
                  </a:cubicBezTo>
                  <a:cubicBezTo>
                    <a:pt x="8" y="8"/>
                    <a:pt x="7" y="9"/>
                    <a:pt x="6" y="11"/>
                  </a:cubicBezTo>
                  <a:cubicBezTo>
                    <a:pt x="6" y="11"/>
                    <a:pt x="6" y="11"/>
                    <a:pt x="6" y="11"/>
                  </a:cubicBezTo>
                  <a:cubicBezTo>
                    <a:pt x="8" y="10"/>
                    <a:pt x="9" y="9"/>
                    <a:pt x="11" y="9"/>
                  </a:cubicBezTo>
                  <a:cubicBezTo>
                    <a:pt x="9" y="9"/>
                    <a:pt x="8" y="11"/>
                    <a:pt x="7" y="12"/>
                  </a:cubicBezTo>
                  <a:cubicBezTo>
                    <a:pt x="6" y="11"/>
                    <a:pt x="5" y="11"/>
                    <a:pt x="5" y="10"/>
                  </a:cubicBezTo>
                  <a:close/>
                  <a:moveTo>
                    <a:pt x="3" y="8"/>
                  </a:moveTo>
                  <a:cubicBezTo>
                    <a:pt x="4" y="7"/>
                    <a:pt x="6" y="7"/>
                    <a:pt x="7" y="6"/>
                  </a:cubicBezTo>
                  <a:cubicBezTo>
                    <a:pt x="7" y="6"/>
                    <a:pt x="7" y="6"/>
                    <a:pt x="7" y="6"/>
                  </a:cubicBezTo>
                  <a:cubicBezTo>
                    <a:pt x="6" y="7"/>
                    <a:pt x="5" y="8"/>
                    <a:pt x="4" y="9"/>
                  </a:cubicBezTo>
                  <a:cubicBezTo>
                    <a:pt x="4" y="9"/>
                    <a:pt x="4" y="9"/>
                    <a:pt x="3" y="8"/>
                  </a:cubicBezTo>
                  <a:close/>
                  <a:moveTo>
                    <a:pt x="3" y="8"/>
                  </a:moveTo>
                  <a:cubicBezTo>
                    <a:pt x="5" y="6"/>
                    <a:pt x="6" y="5"/>
                    <a:pt x="8" y="3"/>
                  </a:cubicBezTo>
                  <a:cubicBezTo>
                    <a:pt x="9" y="4"/>
                    <a:pt x="9" y="4"/>
                    <a:pt x="9" y="4"/>
                  </a:cubicBezTo>
                  <a:cubicBezTo>
                    <a:pt x="7" y="5"/>
                    <a:pt x="5" y="6"/>
                    <a:pt x="3" y="8"/>
                  </a:cubicBezTo>
                  <a:cubicBezTo>
                    <a:pt x="3" y="8"/>
                    <a:pt x="3" y="8"/>
                    <a:pt x="3" y="8"/>
                  </a:cubicBezTo>
                  <a:close/>
                  <a:moveTo>
                    <a:pt x="11" y="8"/>
                  </a:moveTo>
                  <a:cubicBezTo>
                    <a:pt x="10" y="8"/>
                    <a:pt x="9" y="9"/>
                    <a:pt x="8" y="10"/>
                  </a:cubicBezTo>
                  <a:cubicBezTo>
                    <a:pt x="7" y="9"/>
                    <a:pt x="8" y="9"/>
                    <a:pt x="8" y="8"/>
                  </a:cubicBezTo>
                  <a:cubicBezTo>
                    <a:pt x="9" y="8"/>
                    <a:pt x="10" y="7"/>
                    <a:pt x="11" y="6"/>
                  </a:cubicBezTo>
                  <a:cubicBezTo>
                    <a:pt x="11" y="6"/>
                    <a:pt x="11" y="6"/>
                    <a:pt x="10" y="6"/>
                  </a:cubicBezTo>
                  <a:cubicBezTo>
                    <a:pt x="8" y="7"/>
                    <a:pt x="7" y="8"/>
                    <a:pt x="5" y="9"/>
                  </a:cubicBezTo>
                  <a:cubicBezTo>
                    <a:pt x="6" y="8"/>
                    <a:pt x="8" y="6"/>
                    <a:pt x="9" y="5"/>
                  </a:cubicBezTo>
                  <a:cubicBezTo>
                    <a:pt x="11" y="6"/>
                    <a:pt x="12" y="7"/>
                    <a:pt x="13" y="9"/>
                  </a:cubicBezTo>
                  <a:cubicBezTo>
                    <a:pt x="11" y="10"/>
                    <a:pt x="9" y="11"/>
                    <a:pt x="7" y="12"/>
                  </a:cubicBezTo>
                  <a:cubicBezTo>
                    <a:pt x="9" y="12"/>
                    <a:pt x="11" y="9"/>
                    <a:pt x="12" y="8"/>
                  </a:cubicBezTo>
                  <a:cubicBezTo>
                    <a:pt x="12" y="8"/>
                    <a:pt x="12" y="8"/>
                    <a:pt x="11" y="8"/>
                  </a:cubicBezTo>
                  <a:close/>
                  <a:moveTo>
                    <a:pt x="14" y="12"/>
                  </a:moveTo>
                  <a:cubicBezTo>
                    <a:pt x="14" y="11"/>
                    <a:pt x="14" y="11"/>
                    <a:pt x="14" y="11"/>
                  </a:cubicBezTo>
                  <a:cubicBezTo>
                    <a:pt x="12" y="12"/>
                    <a:pt x="11" y="12"/>
                    <a:pt x="10" y="13"/>
                  </a:cubicBezTo>
                  <a:cubicBezTo>
                    <a:pt x="7" y="14"/>
                    <a:pt x="10" y="12"/>
                    <a:pt x="11" y="12"/>
                  </a:cubicBezTo>
                  <a:cubicBezTo>
                    <a:pt x="12" y="11"/>
                    <a:pt x="13" y="10"/>
                    <a:pt x="14" y="9"/>
                  </a:cubicBezTo>
                  <a:cubicBezTo>
                    <a:pt x="14" y="10"/>
                    <a:pt x="15" y="11"/>
                    <a:pt x="16" y="12"/>
                  </a:cubicBezTo>
                  <a:cubicBezTo>
                    <a:pt x="16" y="12"/>
                    <a:pt x="16" y="12"/>
                    <a:pt x="15" y="12"/>
                  </a:cubicBezTo>
                  <a:cubicBezTo>
                    <a:pt x="13" y="13"/>
                    <a:pt x="12" y="14"/>
                    <a:pt x="9" y="15"/>
                  </a:cubicBezTo>
                  <a:cubicBezTo>
                    <a:pt x="11" y="14"/>
                    <a:pt x="13" y="13"/>
                    <a:pt x="14" y="12"/>
                  </a:cubicBezTo>
                  <a:close/>
                  <a:moveTo>
                    <a:pt x="16" y="12"/>
                  </a:moveTo>
                  <a:cubicBezTo>
                    <a:pt x="16" y="12"/>
                    <a:pt x="16" y="12"/>
                    <a:pt x="16" y="12"/>
                  </a:cubicBezTo>
                  <a:cubicBezTo>
                    <a:pt x="16" y="12"/>
                    <a:pt x="17" y="13"/>
                    <a:pt x="17" y="13"/>
                  </a:cubicBezTo>
                  <a:cubicBezTo>
                    <a:pt x="15" y="14"/>
                    <a:pt x="13" y="15"/>
                    <a:pt x="12" y="16"/>
                  </a:cubicBezTo>
                  <a:cubicBezTo>
                    <a:pt x="13" y="15"/>
                    <a:pt x="15" y="14"/>
                    <a:pt x="16" y="12"/>
                  </a:cubicBezTo>
                  <a:close/>
                  <a:moveTo>
                    <a:pt x="19" y="14"/>
                  </a:moveTo>
                  <a:cubicBezTo>
                    <a:pt x="23" y="10"/>
                    <a:pt x="26" y="6"/>
                    <a:pt x="31" y="3"/>
                  </a:cubicBezTo>
                  <a:cubicBezTo>
                    <a:pt x="31" y="3"/>
                    <a:pt x="31" y="4"/>
                    <a:pt x="31" y="4"/>
                  </a:cubicBezTo>
                  <a:cubicBezTo>
                    <a:pt x="31" y="4"/>
                    <a:pt x="31" y="4"/>
                    <a:pt x="31" y="4"/>
                  </a:cubicBezTo>
                  <a:cubicBezTo>
                    <a:pt x="27" y="7"/>
                    <a:pt x="23" y="11"/>
                    <a:pt x="19" y="14"/>
                  </a:cubicBezTo>
                  <a:cubicBezTo>
                    <a:pt x="19" y="14"/>
                    <a:pt x="18" y="14"/>
                    <a:pt x="18" y="15"/>
                  </a:cubicBezTo>
                  <a:cubicBezTo>
                    <a:pt x="18" y="15"/>
                    <a:pt x="17" y="15"/>
                    <a:pt x="17" y="16"/>
                  </a:cubicBezTo>
                  <a:cubicBezTo>
                    <a:pt x="16" y="16"/>
                    <a:pt x="16" y="16"/>
                    <a:pt x="15" y="17"/>
                  </a:cubicBezTo>
                  <a:cubicBezTo>
                    <a:pt x="15" y="17"/>
                    <a:pt x="13" y="18"/>
                    <a:pt x="13" y="18"/>
                  </a:cubicBezTo>
                  <a:cubicBezTo>
                    <a:pt x="14" y="17"/>
                    <a:pt x="16" y="15"/>
                    <a:pt x="17" y="14"/>
                  </a:cubicBezTo>
                  <a:cubicBezTo>
                    <a:pt x="17" y="14"/>
                    <a:pt x="17" y="14"/>
                    <a:pt x="17" y="14"/>
                  </a:cubicBezTo>
                  <a:cubicBezTo>
                    <a:pt x="18" y="14"/>
                    <a:pt x="18" y="14"/>
                    <a:pt x="19" y="14"/>
                  </a:cubicBezTo>
                  <a:cubicBezTo>
                    <a:pt x="19" y="14"/>
                    <a:pt x="19" y="14"/>
                    <a:pt x="19" y="14"/>
                  </a:cubicBezTo>
                  <a:close/>
                  <a:moveTo>
                    <a:pt x="26" y="10"/>
                  </a:moveTo>
                  <a:cubicBezTo>
                    <a:pt x="24" y="12"/>
                    <a:pt x="21" y="13"/>
                    <a:pt x="19" y="15"/>
                  </a:cubicBezTo>
                  <a:cubicBezTo>
                    <a:pt x="17" y="17"/>
                    <a:pt x="15" y="18"/>
                    <a:pt x="14" y="20"/>
                  </a:cubicBezTo>
                  <a:cubicBezTo>
                    <a:pt x="14" y="20"/>
                    <a:pt x="14" y="20"/>
                    <a:pt x="14" y="20"/>
                  </a:cubicBezTo>
                  <a:cubicBezTo>
                    <a:pt x="14" y="19"/>
                    <a:pt x="15" y="19"/>
                    <a:pt x="15" y="18"/>
                  </a:cubicBezTo>
                  <a:cubicBezTo>
                    <a:pt x="15" y="18"/>
                    <a:pt x="15" y="18"/>
                    <a:pt x="16" y="18"/>
                  </a:cubicBezTo>
                  <a:cubicBezTo>
                    <a:pt x="17" y="16"/>
                    <a:pt x="19" y="15"/>
                    <a:pt x="20" y="14"/>
                  </a:cubicBezTo>
                  <a:cubicBezTo>
                    <a:pt x="21" y="13"/>
                    <a:pt x="22" y="12"/>
                    <a:pt x="24" y="12"/>
                  </a:cubicBezTo>
                  <a:cubicBezTo>
                    <a:pt x="26" y="9"/>
                    <a:pt x="29" y="7"/>
                    <a:pt x="31" y="4"/>
                  </a:cubicBezTo>
                  <a:cubicBezTo>
                    <a:pt x="31" y="4"/>
                    <a:pt x="31" y="4"/>
                    <a:pt x="31" y="4"/>
                  </a:cubicBezTo>
                  <a:cubicBezTo>
                    <a:pt x="32" y="4"/>
                    <a:pt x="32" y="4"/>
                    <a:pt x="32" y="5"/>
                  </a:cubicBezTo>
                  <a:cubicBezTo>
                    <a:pt x="30" y="6"/>
                    <a:pt x="28" y="8"/>
                    <a:pt x="26" y="10"/>
                  </a:cubicBezTo>
                  <a:close/>
                  <a:moveTo>
                    <a:pt x="30" y="6"/>
                  </a:moveTo>
                  <a:cubicBezTo>
                    <a:pt x="29" y="7"/>
                    <a:pt x="28" y="8"/>
                    <a:pt x="27" y="9"/>
                  </a:cubicBezTo>
                  <a:cubicBezTo>
                    <a:pt x="28" y="9"/>
                    <a:pt x="28" y="9"/>
                    <a:pt x="28" y="8"/>
                  </a:cubicBezTo>
                  <a:cubicBezTo>
                    <a:pt x="29" y="8"/>
                    <a:pt x="33" y="4"/>
                    <a:pt x="30" y="6"/>
                  </a:cubicBezTo>
                  <a:close/>
                  <a:moveTo>
                    <a:pt x="13" y="19"/>
                  </a:moveTo>
                  <a:cubicBezTo>
                    <a:pt x="13" y="19"/>
                    <a:pt x="14" y="19"/>
                    <a:pt x="14" y="19"/>
                  </a:cubicBezTo>
                  <a:cubicBezTo>
                    <a:pt x="14" y="19"/>
                    <a:pt x="13" y="19"/>
                    <a:pt x="13" y="19"/>
                  </a:cubicBezTo>
                  <a:cubicBezTo>
                    <a:pt x="13" y="19"/>
                    <a:pt x="13" y="19"/>
                    <a:pt x="13" y="19"/>
                  </a:cubicBezTo>
                  <a:cubicBezTo>
                    <a:pt x="13" y="19"/>
                    <a:pt x="13" y="19"/>
                    <a:pt x="13" y="19"/>
                  </a:cubicBezTo>
                  <a:close/>
                  <a:moveTo>
                    <a:pt x="17" y="14"/>
                  </a:moveTo>
                  <a:cubicBezTo>
                    <a:pt x="15" y="15"/>
                    <a:pt x="14" y="17"/>
                    <a:pt x="13" y="18"/>
                  </a:cubicBezTo>
                  <a:cubicBezTo>
                    <a:pt x="12" y="18"/>
                    <a:pt x="12" y="18"/>
                    <a:pt x="11" y="17"/>
                  </a:cubicBezTo>
                  <a:cubicBezTo>
                    <a:pt x="13" y="16"/>
                    <a:pt x="15" y="15"/>
                    <a:pt x="17" y="14"/>
                  </a:cubicBezTo>
                  <a:close/>
                  <a:moveTo>
                    <a:pt x="10" y="30"/>
                  </a:moveTo>
                  <a:cubicBezTo>
                    <a:pt x="11" y="29"/>
                    <a:pt x="12" y="28"/>
                    <a:pt x="13" y="27"/>
                  </a:cubicBezTo>
                  <a:cubicBezTo>
                    <a:pt x="15" y="24"/>
                    <a:pt x="18" y="22"/>
                    <a:pt x="20" y="20"/>
                  </a:cubicBezTo>
                  <a:cubicBezTo>
                    <a:pt x="25" y="16"/>
                    <a:pt x="30" y="11"/>
                    <a:pt x="34" y="6"/>
                  </a:cubicBezTo>
                  <a:cubicBezTo>
                    <a:pt x="35" y="7"/>
                    <a:pt x="35" y="7"/>
                    <a:pt x="36" y="8"/>
                  </a:cubicBezTo>
                  <a:cubicBezTo>
                    <a:pt x="26" y="15"/>
                    <a:pt x="18" y="23"/>
                    <a:pt x="10" y="30"/>
                  </a:cubicBezTo>
                  <a:cubicBezTo>
                    <a:pt x="10" y="30"/>
                    <a:pt x="10" y="30"/>
                    <a:pt x="10" y="30"/>
                  </a:cubicBezTo>
                  <a:close/>
                  <a:moveTo>
                    <a:pt x="34" y="6"/>
                  </a:moveTo>
                  <a:cubicBezTo>
                    <a:pt x="31" y="7"/>
                    <a:pt x="30" y="9"/>
                    <a:pt x="28" y="11"/>
                  </a:cubicBezTo>
                  <a:cubicBezTo>
                    <a:pt x="25" y="14"/>
                    <a:pt x="22" y="15"/>
                    <a:pt x="19" y="18"/>
                  </a:cubicBezTo>
                  <a:cubicBezTo>
                    <a:pt x="17" y="20"/>
                    <a:pt x="15" y="22"/>
                    <a:pt x="13" y="24"/>
                  </a:cubicBezTo>
                  <a:cubicBezTo>
                    <a:pt x="10" y="26"/>
                    <a:pt x="7" y="29"/>
                    <a:pt x="5" y="31"/>
                  </a:cubicBezTo>
                  <a:cubicBezTo>
                    <a:pt x="6" y="30"/>
                    <a:pt x="8" y="27"/>
                    <a:pt x="10" y="26"/>
                  </a:cubicBezTo>
                  <a:cubicBezTo>
                    <a:pt x="13" y="23"/>
                    <a:pt x="15" y="21"/>
                    <a:pt x="18" y="18"/>
                  </a:cubicBezTo>
                  <a:cubicBezTo>
                    <a:pt x="22" y="14"/>
                    <a:pt x="28" y="10"/>
                    <a:pt x="32" y="5"/>
                  </a:cubicBezTo>
                  <a:cubicBezTo>
                    <a:pt x="33" y="5"/>
                    <a:pt x="33" y="6"/>
                    <a:pt x="34" y="6"/>
                  </a:cubicBezTo>
                  <a:close/>
                  <a:moveTo>
                    <a:pt x="10" y="15"/>
                  </a:moveTo>
                  <a:cubicBezTo>
                    <a:pt x="11" y="15"/>
                    <a:pt x="12" y="14"/>
                    <a:pt x="14" y="13"/>
                  </a:cubicBezTo>
                  <a:cubicBezTo>
                    <a:pt x="16" y="12"/>
                    <a:pt x="14" y="14"/>
                    <a:pt x="13" y="14"/>
                  </a:cubicBezTo>
                  <a:cubicBezTo>
                    <a:pt x="12" y="15"/>
                    <a:pt x="12" y="16"/>
                    <a:pt x="11" y="17"/>
                  </a:cubicBezTo>
                  <a:cubicBezTo>
                    <a:pt x="10" y="16"/>
                    <a:pt x="10" y="16"/>
                    <a:pt x="10" y="15"/>
                  </a:cubicBezTo>
                  <a:close/>
                  <a:moveTo>
                    <a:pt x="8" y="34"/>
                  </a:moveTo>
                  <a:cubicBezTo>
                    <a:pt x="8" y="34"/>
                    <a:pt x="7" y="34"/>
                    <a:pt x="7" y="34"/>
                  </a:cubicBezTo>
                  <a:cubicBezTo>
                    <a:pt x="7" y="33"/>
                    <a:pt x="7" y="33"/>
                    <a:pt x="8" y="33"/>
                  </a:cubicBezTo>
                  <a:cubicBezTo>
                    <a:pt x="8" y="33"/>
                    <a:pt x="8" y="33"/>
                    <a:pt x="8" y="33"/>
                  </a:cubicBezTo>
                  <a:cubicBezTo>
                    <a:pt x="15" y="26"/>
                    <a:pt x="23" y="19"/>
                    <a:pt x="31" y="12"/>
                  </a:cubicBezTo>
                  <a:cubicBezTo>
                    <a:pt x="32" y="11"/>
                    <a:pt x="33" y="10"/>
                    <a:pt x="34" y="9"/>
                  </a:cubicBezTo>
                  <a:cubicBezTo>
                    <a:pt x="33" y="11"/>
                    <a:pt x="31" y="12"/>
                    <a:pt x="29" y="14"/>
                  </a:cubicBezTo>
                  <a:cubicBezTo>
                    <a:pt x="25" y="17"/>
                    <a:pt x="22" y="20"/>
                    <a:pt x="19" y="24"/>
                  </a:cubicBezTo>
                  <a:cubicBezTo>
                    <a:pt x="19" y="24"/>
                    <a:pt x="19" y="24"/>
                    <a:pt x="19" y="24"/>
                  </a:cubicBezTo>
                  <a:cubicBezTo>
                    <a:pt x="15" y="28"/>
                    <a:pt x="11" y="31"/>
                    <a:pt x="8" y="34"/>
                  </a:cubicBezTo>
                  <a:close/>
                  <a:moveTo>
                    <a:pt x="30" y="34"/>
                  </a:moveTo>
                  <a:cubicBezTo>
                    <a:pt x="30" y="34"/>
                    <a:pt x="29" y="34"/>
                    <a:pt x="29" y="34"/>
                  </a:cubicBezTo>
                  <a:cubicBezTo>
                    <a:pt x="29" y="34"/>
                    <a:pt x="29" y="34"/>
                    <a:pt x="29" y="34"/>
                  </a:cubicBezTo>
                  <a:cubicBezTo>
                    <a:pt x="31" y="32"/>
                    <a:pt x="33" y="31"/>
                    <a:pt x="35" y="30"/>
                  </a:cubicBezTo>
                  <a:cubicBezTo>
                    <a:pt x="33" y="31"/>
                    <a:pt x="31" y="33"/>
                    <a:pt x="30" y="34"/>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266"/>
            <p:cNvSpPr>
              <a:spLocks noEditPoints="1"/>
            </p:cNvSpPr>
            <p:nvPr/>
          </p:nvSpPr>
          <p:spPr bwMode="auto">
            <a:xfrm>
              <a:off x="7004296" y="4361884"/>
              <a:ext cx="398463" cy="368300"/>
            </a:xfrm>
            <a:custGeom>
              <a:avLst/>
              <a:gdLst>
                <a:gd name="T0" fmla="*/ 75 w 94"/>
                <a:gd name="T1" fmla="*/ 0 h 87"/>
                <a:gd name="T2" fmla="*/ 23 w 94"/>
                <a:gd name="T3" fmla="*/ 1 h 87"/>
                <a:gd name="T4" fmla="*/ 20 w 94"/>
                <a:gd name="T5" fmla="*/ 1 h 87"/>
                <a:gd name="T6" fmla="*/ 28 w 94"/>
                <a:gd name="T7" fmla="*/ 47 h 87"/>
                <a:gd name="T8" fmla="*/ 20 w 94"/>
                <a:gd name="T9" fmla="*/ 87 h 87"/>
                <a:gd name="T10" fmla="*/ 71 w 94"/>
                <a:gd name="T11" fmla="*/ 87 h 87"/>
                <a:gd name="T12" fmla="*/ 92 w 94"/>
                <a:gd name="T13" fmla="*/ 67 h 87"/>
                <a:gd name="T14" fmla="*/ 93 w 94"/>
                <a:gd name="T15" fmla="*/ 20 h 87"/>
                <a:gd name="T16" fmla="*/ 68 w 94"/>
                <a:gd name="T17" fmla="*/ 77 h 87"/>
                <a:gd name="T18" fmla="*/ 64 w 94"/>
                <a:gd name="T19" fmla="*/ 73 h 87"/>
                <a:gd name="T20" fmla="*/ 61 w 94"/>
                <a:gd name="T21" fmla="*/ 70 h 87"/>
                <a:gd name="T22" fmla="*/ 57 w 94"/>
                <a:gd name="T23" fmla="*/ 65 h 87"/>
                <a:gd name="T24" fmla="*/ 57 w 94"/>
                <a:gd name="T25" fmla="*/ 65 h 87"/>
                <a:gd name="T26" fmla="*/ 56 w 94"/>
                <a:gd name="T27" fmla="*/ 63 h 87"/>
                <a:gd name="T28" fmla="*/ 62 w 94"/>
                <a:gd name="T29" fmla="*/ 46 h 87"/>
                <a:gd name="T30" fmla="*/ 77 w 94"/>
                <a:gd name="T31" fmla="*/ 73 h 87"/>
                <a:gd name="T32" fmla="*/ 70 w 94"/>
                <a:gd name="T33" fmla="*/ 73 h 87"/>
                <a:gd name="T34" fmla="*/ 75 w 94"/>
                <a:gd name="T35" fmla="*/ 58 h 87"/>
                <a:gd name="T36" fmla="*/ 72 w 94"/>
                <a:gd name="T37" fmla="*/ 54 h 87"/>
                <a:gd name="T38" fmla="*/ 77 w 94"/>
                <a:gd name="T39" fmla="*/ 73 h 87"/>
                <a:gd name="T40" fmla="*/ 67 w 94"/>
                <a:gd name="T41" fmla="*/ 48 h 87"/>
                <a:gd name="T42" fmla="*/ 64 w 94"/>
                <a:gd name="T43" fmla="*/ 45 h 87"/>
                <a:gd name="T44" fmla="*/ 63 w 94"/>
                <a:gd name="T45" fmla="*/ 44 h 87"/>
                <a:gd name="T46" fmla="*/ 62 w 94"/>
                <a:gd name="T47" fmla="*/ 41 h 87"/>
                <a:gd name="T48" fmla="*/ 64 w 94"/>
                <a:gd name="T49" fmla="*/ 31 h 87"/>
                <a:gd name="T50" fmla="*/ 49 w 94"/>
                <a:gd name="T51" fmla="*/ 46 h 87"/>
                <a:gd name="T52" fmla="*/ 25 w 94"/>
                <a:gd name="T53" fmla="*/ 57 h 87"/>
                <a:gd name="T54" fmla="*/ 39 w 94"/>
                <a:gd name="T55" fmla="*/ 46 h 87"/>
                <a:gd name="T56" fmla="*/ 32 w 94"/>
                <a:gd name="T57" fmla="*/ 28 h 87"/>
                <a:gd name="T58" fmla="*/ 31 w 94"/>
                <a:gd name="T59" fmla="*/ 22 h 87"/>
                <a:gd name="T60" fmla="*/ 23 w 94"/>
                <a:gd name="T61" fmla="*/ 15 h 87"/>
                <a:gd name="T62" fmla="*/ 17 w 94"/>
                <a:gd name="T63" fmla="*/ 27 h 87"/>
                <a:gd name="T64" fmla="*/ 17 w 94"/>
                <a:gd name="T65" fmla="*/ 14 h 87"/>
                <a:gd name="T66" fmla="*/ 21 w 94"/>
                <a:gd name="T67" fmla="*/ 7 h 87"/>
                <a:gd name="T68" fmla="*/ 28 w 94"/>
                <a:gd name="T69" fmla="*/ 17 h 87"/>
                <a:gd name="T70" fmla="*/ 25 w 94"/>
                <a:gd name="T71" fmla="*/ 13 h 87"/>
                <a:gd name="T72" fmla="*/ 19 w 94"/>
                <a:gd name="T73" fmla="*/ 27 h 87"/>
                <a:gd name="T74" fmla="*/ 34 w 94"/>
                <a:gd name="T75" fmla="*/ 26 h 87"/>
                <a:gd name="T76" fmla="*/ 38 w 94"/>
                <a:gd name="T77" fmla="*/ 27 h 87"/>
                <a:gd name="T78" fmla="*/ 39 w 94"/>
                <a:gd name="T79" fmla="*/ 28 h 87"/>
                <a:gd name="T80" fmla="*/ 39 w 94"/>
                <a:gd name="T81" fmla="*/ 28 h 87"/>
                <a:gd name="T82" fmla="*/ 75 w 94"/>
                <a:gd name="T83" fmla="*/ 8 h 87"/>
                <a:gd name="T84" fmla="*/ 38 w 94"/>
                <a:gd name="T85" fmla="*/ 39 h 87"/>
                <a:gd name="T86" fmla="*/ 46 w 94"/>
                <a:gd name="T87" fmla="*/ 33 h 87"/>
                <a:gd name="T88" fmla="*/ 34 w 94"/>
                <a:gd name="T89" fmla="*/ 47 h 87"/>
                <a:gd name="T90" fmla="*/ 49 w 94"/>
                <a:gd name="T91" fmla="*/ 33 h 87"/>
                <a:gd name="T92" fmla="*/ 78 w 94"/>
                <a:gd name="T93" fmla="*/ 10 h 87"/>
                <a:gd name="T94" fmla="*/ 68 w 94"/>
                <a:gd name="T95" fmla="*/ 19 h 87"/>
                <a:gd name="T96" fmla="*/ 33 w 94"/>
                <a:gd name="T97" fmla="*/ 45 h 87"/>
                <a:gd name="T98" fmla="*/ 31 w 94"/>
                <a:gd name="T99" fmla="*/ 43 h 87"/>
                <a:gd name="T100" fmla="*/ 32 w 94"/>
                <a:gd name="T101" fmla="*/ 63 h 87"/>
                <a:gd name="T102" fmla="*/ 24 w 94"/>
                <a:gd name="T103" fmla="*/ 72 h 87"/>
                <a:gd name="T104" fmla="*/ 47 w 94"/>
                <a:gd name="T105" fmla="*/ 42 h 87"/>
                <a:gd name="T106" fmla="*/ 44 w 94"/>
                <a:gd name="T107" fmla="*/ 43 h 87"/>
                <a:gd name="T108" fmla="*/ 34 w 94"/>
                <a:gd name="T109" fmla="*/ 31 h 87"/>
                <a:gd name="T110" fmla="*/ 20 w 94"/>
                <a:gd name="T111" fmla="*/ 81 h 87"/>
                <a:gd name="T112" fmla="*/ 74 w 94"/>
                <a:gd name="T113" fmla="*/ 29 h 87"/>
                <a:gd name="T114" fmla="*/ 46 w 94"/>
                <a:gd name="T115" fmla="*/ 57 h 87"/>
                <a:gd name="T116" fmla="*/ 71 w 94"/>
                <a:gd name="T117" fmla="*/ 8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 h="87">
                  <a:moveTo>
                    <a:pt x="93" y="17"/>
                  </a:moveTo>
                  <a:cubicBezTo>
                    <a:pt x="88" y="11"/>
                    <a:pt x="81" y="7"/>
                    <a:pt x="76" y="1"/>
                  </a:cubicBezTo>
                  <a:cubicBezTo>
                    <a:pt x="76" y="0"/>
                    <a:pt x="76" y="0"/>
                    <a:pt x="75" y="0"/>
                  </a:cubicBezTo>
                  <a:cubicBezTo>
                    <a:pt x="75" y="0"/>
                    <a:pt x="75" y="0"/>
                    <a:pt x="75" y="0"/>
                  </a:cubicBezTo>
                  <a:cubicBezTo>
                    <a:pt x="75" y="0"/>
                    <a:pt x="75" y="0"/>
                    <a:pt x="75" y="0"/>
                  </a:cubicBezTo>
                  <a:cubicBezTo>
                    <a:pt x="75" y="0"/>
                    <a:pt x="74" y="0"/>
                    <a:pt x="73" y="0"/>
                  </a:cubicBezTo>
                  <a:cubicBezTo>
                    <a:pt x="63" y="8"/>
                    <a:pt x="54" y="18"/>
                    <a:pt x="45" y="27"/>
                  </a:cubicBezTo>
                  <a:cubicBezTo>
                    <a:pt x="37" y="18"/>
                    <a:pt x="31" y="10"/>
                    <a:pt x="23" y="1"/>
                  </a:cubicBezTo>
                  <a:cubicBezTo>
                    <a:pt x="23" y="1"/>
                    <a:pt x="22" y="1"/>
                    <a:pt x="22" y="1"/>
                  </a:cubicBezTo>
                  <a:cubicBezTo>
                    <a:pt x="22" y="1"/>
                    <a:pt x="22" y="1"/>
                    <a:pt x="22" y="1"/>
                  </a:cubicBezTo>
                  <a:cubicBezTo>
                    <a:pt x="21" y="1"/>
                    <a:pt x="21" y="1"/>
                    <a:pt x="21" y="1"/>
                  </a:cubicBezTo>
                  <a:cubicBezTo>
                    <a:pt x="21" y="1"/>
                    <a:pt x="21" y="1"/>
                    <a:pt x="20" y="1"/>
                  </a:cubicBezTo>
                  <a:cubicBezTo>
                    <a:pt x="14" y="5"/>
                    <a:pt x="8" y="11"/>
                    <a:pt x="1" y="15"/>
                  </a:cubicBezTo>
                  <a:cubicBezTo>
                    <a:pt x="1" y="15"/>
                    <a:pt x="0" y="16"/>
                    <a:pt x="0" y="16"/>
                  </a:cubicBezTo>
                  <a:cubicBezTo>
                    <a:pt x="0" y="17"/>
                    <a:pt x="0" y="18"/>
                    <a:pt x="1" y="19"/>
                  </a:cubicBezTo>
                  <a:cubicBezTo>
                    <a:pt x="11" y="27"/>
                    <a:pt x="18" y="38"/>
                    <a:pt x="28" y="47"/>
                  </a:cubicBezTo>
                  <a:cubicBezTo>
                    <a:pt x="20" y="55"/>
                    <a:pt x="11" y="61"/>
                    <a:pt x="4" y="70"/>
                  </a:cubicBezTo>
                  <a:cubicBezTo>
                    <a:pt x="3" y="70"/>
                    <a:pt x="3" y="71"/>
                    <a:pt x="3" y="71"/>
                  </a:cubicBezTo>
                  <a:cubicBezTo>
                    <a:pt x="3" y="72"/>
                    <a:pt x="3" y="73"/>
                    <a:pt x="4" y="74"/>
                  </a:cubicBezTo>
                  <a:cubicBezTo>
                    <a:pt x="8" y="79"/>
                    <a:pt x="13" y="83"/>
                    <a:pt x="20" y="87"/>
                  </a:cubicBezTo>
                  <a:cubicBezTo>
                    <a:pt x="20" y="87"/>
                    <a:pt x="20" y="87"/>
                    <a:pt x="20" y="87"/>
                  </a:cubicBezTo>
                  <a:cubicBezTo>
                    <a:pt x="21" y="87"/>
                    <a:pt x="22" y="87"/>
                    <a:pt x="23" y="87"/>
                  </a:cubicBezTo>
                  <a:cubicBezTo>
                    <a:pt x="30" y="78"/>
                    <a:pt x="39" y="71"/>
                    <a:pt x="48" y="62"/>
                  </a:cubicBezTo>
                  <a:cubicBezTo>
                    <a:pt x="56" y="70"/>
                    <a:pt x="62" y="80"/>
                    <a:pt x="71" y="87"/>
                  </a:cubicBezTo>
                  <a:cubicBezTo>
                    <a:pt x="71" y="87"/>
                    <a:pt x="71" y="87"/>
                    <a:pt x="71" y="87"/>
                  </a:cubicBezTo>
                  <a:cubicBezTo>
                    <a:pt x="72" y="87"/>
                    <a:pt x="73" y="87"/>
                    <a:pt x="74" y="87"/>
                  </a:cubicBezTo>
                  <a:cubicBezTo>
                    <a:pt x="80" y="81"/>
                    <a:pt x="87" y="76"/>
                    <a:pt x="92" y="70"/>
                  </a:cubicBezTo>
                  <a:cubicBezTo>
                    <a:pt x="92" y="69"/>
                    <a:pt x="92" y="68"/>
                    <a:pt x="92" y="67"/>
                  </a:cubicBezTo>
                  <a:cubicBezTo>
                    <a:pt x="91" y="67"/>
                    <a:pt x="91" y="67"/>
                    <a:pt x="91" y="67"/>
                  </a:cubicBezTo>
                  <a:cubicBezTo>
                    <a:pt x="83" y="59"/>
                    <a:pt x="76" y="50"/>
                    <a:pt x="68" y="41"/>
                  </a:cubicBezTo>
                  <a:cubicBezTo>
                    <a:pt x="76" y="35"/>
                    <a:pt x="84" y="28"/>
                    <a:pt x="92" y="21"/>
                  </a:cubicBezTo>
                  <a:cubicBezTo>
                    <a:pt x="93" y="21"/>
                    <a:pt x="93" y="20"/>
                    <a:pt x="93" y="20"/>
                  </a:cubicBezTo>
                  <a:cubicBezTo>
                    <a:pt x="94" y="19"/>
                    <a:pt x="94" y="18"/>
                    <a:pt x="93" y="17"/>
                  </a:cubicBezTo>
                  <a:close/>
                  <a:moveTo>
                    <a:pt x="70" y="79"/>
                  </a:moveTo>
                  <a:cubicBezTo>
                    <a:pt x="70" y="79"/>
                    <a:pt x="70" y="79"/>
                    <a:pt x="70" y="79"/>
                  </a:cubicBezTo>
                  <a:cubicBezTo>
                    <a:pt x="69" y="79"/>
                    <a:pt x="69" y="78"/>
                    <a:pt x="68" y="77"/>
                  </a:cubicBezTo>
                  <a:cubicBezTo>
                    <a:pt x="70" y="76"/>
                    <a:pt x="72" y="74"/>
                    <a:pt x="73" y="72"/>
                  </a:cubicBezTo>
                  <a:cubicBezTo>
                    <a:pt x="75" y="71"/>
                    <a:pt x="78" y="69"/>
                    <a:pt x="80" y="68"/>
                  </a:cubicBezTo>
                  <a:cubicBezTo>
                    <a:pt x="76" y="71"/>
                    <a:pt x="73" y="75"/>
                    <a:pt x="70" y="79"/>
                  </a:cubicBezTo>
                  <a:close/>
                  <a:moveTo>
                    <a:pt x="64" y="73"/>
                  </a:moveTo>
                  <a:cubicBezTo>
                    <a:pt x="68" y="70"/>
                    <a:pt x="73" y="66"/>
                    <a:pt x="76" y="63"/>
                  </a:cubicBezTo>
                  <a:cubicBezTo>
                    <a:pt x="72" y="67"/>
                    <a:pt x="69" y="71"/>
                    <a:pt x="67" y="76"/>
                  </a:cubicBezTo>
                  <a:cubicBezTo>
                    <a:pt x="66" y="75"/>
                    <a:pt x="65" y="74"/>
                    <a:pt x="64" y="73"/>
                  </a:cubicBezTo>
                  <a:close/>
                  <a:moveTo>
                    <a:pt x="61" y="70"/>
                  </a:moveTo>
                  <a:cubicBezTo>
                    <a:pt x="65" y="67"/>
                    <a:pt x="69" y="64"/>
                    <a:pt x="72" y="61"/>
                  </a:cubicBezTo>
                  <a:cubicBezTo>
                    <a:pt x="69" y="65"/>
                    <a:pt x="65" y="68"/>
                    <a:pt x="63" y="72"/>
                  </a:cubicBezTo>
                  <a:cubicBezTo>
                    <a:pt x="62" y="71"/>
                    <a:pt x="62" y="70"/>
                    <a:pt x="61" y="70"/>
                  </a:cubicBezTo>
                  <a:close/>
                  <a:moveTo>
                    <a:pt x="57" y="65"/>
                  </a:moveTo>
                  <a:cubicBezTo>
                    <a:pt x="62" y="62"/>
                    <a:pt x="65" y="58"/>
                    <a:pt x="70" y="55"/>
                  </a:cubicBezTo>
                  <a:cubicBezTo>
                    <a:pt x="70" y="55"/>
                    <a:pt x="67" y="60"/>
                    <a:pt x="67" y="60"/>
                  </a:cubicBezTo>
                  <a:cubicBezTo>
                    <a:pt x="65" y="63"/>
                    <a:pt x="62" y="66"/>
                    <a:pt x="60" y="68"/>
                  </a:cubicBezTo>
                  <a:cubicBezTo>
                    <a:pt x="59" y="67"/>
                    <a:pt x="58" y="66"/>
                    <a:pt x="57" y="65"/>
                  </a:cubicBezTo>
                  <a:close/>
                  <a:moveTo>
                    <a:pt x="53" y="60"/>
                  </a:moveTo>
                  <a:cubicBezTo>
                    <a:pt x="57" y="58"/>
                    <a:pt x="61" y="55"/>
                    <a:pt x="65" y="51"/>
                  </a:cubicBezTo>
                  <a:cubicBezTo>
                    <a:pt x="64" y="52"/>
                    <a:pt x="62" y="57"/>
                    <a:pt x="60" y="59"/>
                  </a:cubicBezTo>
                  <a:cubicBezTo>
                    <a:pt x="59" y="60"/>
                    <a:pt x="57" y="62"/>
                    <a:pt x="56" y="63"/>
                  </a:cubicBezTo>
                  <a:cubicBezTo>
                    <a:pt x="55" y="62"/>
                    <a:pt x="54" y="61"/>
                    <a:pt x="53" y="60"/>
                  </a:cubicBezTo>
                  <a:close/>
                  <a:moveTo>
                    <a:pt x="49" y="57"/>
                  </a:moveTo>
                  <a:cubicBezTo>
                    <a:pt x="49" y="57"/>
                    <a:pt x="49" y="57"/>
                    <a:pt x="49" y="57"/>
                  </a:cubicBezTo>
                  <a:cubicBezTo>
                    <a:pt x="53" y="53"/>
                    <a:pt x="58" y="50"/>
                    <a:pt x="62" y="46"/>
                  </a:cubicBezTo>
                  <a:cubicBezTo>
                    <a:pt x="60" y="48"/>
                    <a:pt x="59" y="52"/>
                    <a:pt x="57" y="54"/>
                  </a:cubicBezTo>
                  <a:cubicBezTo>
                    <a:pt x="55" y="55"/>
                    <a:pt x="53" y="57"/>
                    <a:pt x="51" y="59"/>
                  </a:cubicBezTo>
                  <a:cubicBezTo>
                    <a:pt x="51" y="58"/>
                    <a:pt x="50" y="57"/>
                    <a:pt x="49" y="57"/>
                  </a:cubicBezTo>
                  <a:close/>
                  <a:moveTo>
                    <a:pt x="77" y="73"/>
                  </a:moveTo>
                  <a:cubicBezTo>
                    <a:pt x="79" y="71"/>
                    <a:pt x="81" y="69"/>
                    <a:pt x="83" y="67"/>
                  </a:cubicBezTo>
                  <a:cubicBezTo>
                    <a:pt x="83" y="66"/>
                    <a:pt x="83" y="65"/>
                    <a:pt x="82" y="65"/>
                  </a:cubicBezTo>
                  <a:cubicBezTo>
                    <a:pt x="78" y="66"/>
                    <a:pt x="75" y="69"/>
                    <a:pt x="72" y="72"/>
                  </a:cubicBezTo>
                  <a:cubicBezTo>
                    <a:pt x="71" y="73"/>
                    <a:pt x="67" y="78"/>
                    <a:pt x="70" y="73"/>
                  </a:cubicBezTo>
                  <a:cubicBezTo>
                    <a:pt x="73" y="69"/>
                    <a:pt x="76" y="65"/>
                    <a:pt x="79" y="62"/>
                  </a:cubicBezTo>
                  <a:cubicBezTo>
                    <a:pt x="79" y="62"/>
                    <a:pt x="79" y="61"/>
                    <a:pt x="78" y="61"/>
                  </a:cubicBezTo>
                  <a:cubicBezTo>
                    <a:pt x="72" y="64"/>
                    <a:pt x="68" y="68"/>
                    <a:pt x="64" y="72"/>
                  </a:cubicBezTo>
                  <a:cubicBezTo>
                    <a:pt x="67" y="69"/>
                    <a:pt x="72" y="63"/>
                    <a:pt x="75" y="58"/>
                  </a:cubicBezTo>
                  <a:cubicBezTo>
                    <a:pt x="76" y="57"/>
                    <a:pt x="75" y="57"/>
                    <a:pt x="75" y="57"/>
                  </a:cubicBezTo>
                  <a:cubicBezTo>
                    <a:pt x="71" y="59"/>
                    <a:pt x="68" y="62"/>
                    <a:pt x="64" y="66"/>
                  </a:cubicBezTo>
                  <a:cubicBezTo>
                    <a:pt x="59" y="70"/>
                    <a:pt x="65" y="64"/>
                    <a:pt x="66" y="63"/>
                  </a:cubicBezTo>
                  <a:cubicBezTo>
                    <a:pt x="68" y="60"/>
                    <a:pt x="70" y="57"/>
                    <a:pt x="72" y="54"/>
                  </a:cubicBezTo>
                  <a:cubicBezTo>
                    <a:pt x="72" y="53"/>
                    <a:pt x="72" y="53"/>
                    <a:pt x="72" y="53"/>
                  </a:cubicBezTo>
                  <a:cubicBezTo>
                    <a:pt x="77" y="58"/>
                    <a:pt x="81" y="63"/>
                    <a:pt x="86" y="68"/>
                  </a:cubicBezTo>
                  <a:cubicBezTo>
                    <a:pt x="82" y="70"/>
                    <a:pt x="79" y="72"/>
                    <a:pt x="76" y="74"/>
                  </a:cubicBezTo>
                  <a:cubicBezTo>
                    <a:pt x="68" y="81"/>
                    <a:pt x="75" y="75"/>
                    <a:pt x="77" y="73"/>
                  </a:cubicBezTo>
                  <a:close/>
                  <a:moveTo>
                    <a:pt x="71" y="53"/>
                  </a:moveTo>
                  <a:cubicBezTo>
                    <a:pt x="68" y="54"/>
                    <a:pt x="66" y="56"/>
                    <a:pt x="63" y="59"/>
                  </a:cubicBezTo>
                  <a:cubicBezTo>
                    <a:pt x="60" y="62"/>
                    <a:pt x="54" y="67"/>
                    <a:pt x="60" y="61"/>
                  </a:cubicBezTo>
                  <a:cubicBezTo>
                    <a:pt x="63" y="57"/>
                    <a:pt x="66" y="53"/>
                    <a:pt x="67" y="48"/>
                  </a:cubicBezTo>
                  <a:cubicBezTo>
                    <a:pt x="67" y="48"/>
                    <a:pt x="66" y="47"/>
                    <a:pt x="66" y="48"/>
                  </a:cubicBezTo>
                  <a:cubicBezTo>
                    <a:pt x="63" y="51"/>
                    <a:pt x="60" y="54"/>
                    <a:pt x="56" y="57"/>
                  </a:cubicBezTo>
                  <a:cubicBezTo>
                    <a:pt x="51" y="60"/>
                    <a:pt x="54" y="58"/>
                    <a:pt x="56" y="56"/>
                  </a:cubicBezTo>
                  <a:cubicBezTo>
                    <a:pt x="60" y="52"/>
                    <a:pt x="63" y="49"/>
                    <a:pt x="64" y="45"/>
                  </a:cubicBezTo>
                  <a:cubicBezTo>
                    <a:pt x="67" y="47"/>
                    <a:pt x="69" y="50"/>
                    <a:pt x="72" y="53"/>
                  </a:cubicBezTo>
                  <a:cubicBezTo>
                    <a:pt x="72" y="53"/>
                    <a:pt x="71" y="53"/>
                    <a:pt x="71" y="53"/>
                  </a:cubicBezTo>
                  <a:close/>
                  <a:moveTo>
                    <a:pt x="63" y="44"/>
                  </a:moveTo>
                  <a:cubicBezTo>
                    <a:pt x="63" y="44"/>
                    <a:pt x="63" y="44"/>
                    <a:pt x="63" y="44"/>
                  </a:cubicBezTo>
                  <a:cubicBezTo>
                    <a:pt x="59" y="48"/>
                    <a:pt x="54" y="51"/>
                    <a:pt x="50" y="55"/>
                  </a:cubicBezTo>
                  <a:cubicBezTo>
                    <a:pt x="50" y="54"/>
                    <a:pt x="50" y="54"/>
                    <a:pt x="51" y="54"/>
                  </a:cubicBezTo>
                  <a:cubicBezTo>
                    <a:pt x="53" y="51"/>
                    <a:pt x="56" y="48"/>
                    <a:pt x="59" y="45"/>
                  </a:cubicBezTo>
                  <a:cubicBezTo>
                    <a:pt x="60" y="44"/>
                    <a:pt x="61" y="42"/>
                    <a:pt x="62" y="41"/>
                  </a:cubicBezTo>
                  <a:cubicBezTo>
                    <a:pt x="62" y="42"/>
                    <a:pt x="63" y="43"/>
                    <a:pt x="63" y="44"/>
                  </a:cubicBezTo>
                  <a:close/>
                  <a:moveTo>
                    <a:pt x="13" y="76"/>
                  </a:moveTo>
                  <a:cubicBezTo>
                    <a:pt x="23" y="65"/>
                    <a:pt x="35" y="58"/>
                    <a:pt x="44" y="47"/>
                  </a:cubicBezTo>
                  <a:cubicBezTo>
                    <a:pt x="50" y="40"/>
                    <a:pt x="57" y="36"/>
                    <a:pt x="64" y="31"/>
                  </a:cubicBezTo>
                  <a:cubicBezTo>
                    <a:pt x="69" y="27"/>
                    <a:pt x="74" y="22"/>
                    <a:pt x="78" y="17"/>
                  </a:cubicBezTo>
                  <a:cubicBezTo>
                    <a:pt x="84" y="12"/>
                    <a:pt x="75" y="21"/>
                    <a:pt x="74" y="22"/>
                  </a:cubicBezTo>
                  <a:cubicBezTo>
                    <a:pt x="72" y="24"/>
                    <a:pt x="69" y="27"/>
                    <a:pt x="66" y="30"/>
                  </a:cubicBezTo>
                  <a:cubicBezTo>
                    <a:pt x="60" y="35"/>
                    <a:pt x="54" y="40"/>
                    <a:pt x="49" y="46"/>
                  </a:cubicBezTo>
                  <a:cubicBezTo>
                    <a:pt x="37" y="56"/>
                    <a:pt x="26" y="67"/>
                    <a:pt x="16" y="79"/>
                  </a:cubicBezTo>
                  <a:cubicBezTo>
                    <a:pt x="15" y="78"/>
                    <a:pt x="14" y="77"/>
                    <a:pt x="13" y="76"/>
                  </a:cubicBezTo>
                  <a:close/>
                  <a:moveTo>
                    <a:pt x="9" y="72"/>
                  </a:moveTo>
                  <a:cubicBezTo>
                    <a:pt x="14" y="67"/>
                    <a:pt x="19" y="62"/>
                    <a:pt x="25" y="57"/>
                  </a:cubicBezTo>
                  <a:cubicBezTo>
                    <a:pt x="26" y="56"/>
                    <a:pt x="27" y="55"/>
                    <a:pt x="28" y="54"/>
                  </a:cubicBezTo>
                  <a:cubicBezTo>
                    <a:pt x="33" y="49"/>
                    <a:pt x="38" y="45"/>
                    <a:pt x="43" y="40"/>
                  </a:cubicBezTo>
                  <a:cubicBezTo>
                    <a:pt x="47" y="36"/>
                    <a:pt x="52" y="33"/>
                    <a:pt x="56" y="30"/>
                  </a:cubicBezTo>
                  <a:cubicBezTo>
                    <a:pt x="50" y="35"/>
                    <a:pt x="44" y="40"/>
                    <a:pt x="39" y="46"/>
                  </a:cubicBezTo>
                  <a:cubicBezTo>
                    <a:pt x="30" y="56"/>
                    <a:pt x="18" y="63"/>
                    <a:pt x="11" y="74"/>
                  </a:cubicBezTo>
                  <a:cubicBezTo>
                    <a:pt x="11" y="74"/>
                    <a:pt x="10" y="73"/>
                    <a:pt x="9" y="72"/>
                  </a:cubicBezTo>
                  <a:close/>
                  <a:moveTo>
                    <a:pt x="21" y="32"/>
                  </a:moveTo>
                  <a:cubicBezTo>
                    <a:pt x="25" y="31"/>
                    <a:pt x="29" y="30"/>
                    <a:pt x="32" y="28"/>
                  </a:cubicBezTo>
                  <a:cubicBezTo>
                    <a:pt x="29" y="29"/>
                    <a:pt x="25" y="31"/>
                    <a:pt x="23" y="34"/>
                  </a:cubicBezTo>
                  <a:cubicBezTo>
                    <a:pt x="22" y="33"/>
                    <a:pt x="21" y="33"/>
                    <a:pt x="21" y="32"/>
                  </a:cubicBezTo>
                  <a:close/>
                  <a:moveTo>
                    <a:pt x="18" y="29"/>
                  </a:moveTo>
                  <a:cubicBezTo>
                    <a:pt x="23" y="27"/>
                    <a:pt x="27" y="25"/>
                    <a:pt x="31" y="22"/>
                  </a:cubicBezTo>
                  <a:cubicBezTo>
                    <a:pt x="27" y="24"/>
                    <a:pt x="23" y="27"/>
                    <a:pt x="20" y="31"/>
                  </a:cubicBezTo>
                  <a:cubicBezTo>
                    <a:pt x="19" y="30"/>
                    <a:pt x="19" y="29"/>
                    <a:pt x="18" y="29"/>
                  </a:cubicBezTo>
                  <a:close/>
                  <a:moveTo>
                    <a:pt x="12" y="22"/>
                  </a:moveTo>
                  <a:cubicBezTo>
                    <a:pt x="16" y="20"/>
                    <a:pt x="20" y="18"/>
                    <a:pt x="23" y="15"/>
                  </a:cubicBezTo>
                  <a:cubicBezTo>
                    <a:pt x="20" y="18"/>
                    <a:pt x="17" y="21"/>
                    <a:pt x="15" y="24"/>
                  </a:cubicBezTo>
                  <a:cubicBezTo>
                    <a:pt x="15" y="25"/>
                    <a:pt x="15" y="25"/>
                    <a:pt x="16" y="25"/>
                  </a:cubicBezTo>
                  <a:cubicBezTo>
                    <a:pt x="20" y="24"/>
                    <a:pt x="23" y="21"/>
                    <a:pt x="26" y="19"/>
                  </a:cubicBezTo>
                  <a:cubicBezTo>
                    <a:pt x="23" y="21"/>
                    <a:pt x="19" y="24"/>
                    <a:pt x="17" y="27"/>
                  </a:cubicBezTo>
                  <a:cubicBezTo>
                    <a:pt x="15" y="26"/>
                    <a:pt x="14" y="24"/>
                    <a:pt x="12" y="22"/>
                  </a:cubicBezTo>
                  <a:close/>
                  <a:moveTo>
                    <a:pt x="9" y="19"/>
                  </a:moveTo>
                  <a:cubicBezTo>
                    <a:pt x="12" y="16"/>
                    <a:pt x="15" y="14"/>
                    <a:pt x="18" y="13"/>
                  </a:cubicBezTo>
                  <a:cubicBezTo>
                    <a:pt x="18" y="13"/>
                    <a:pt x="17" y="13"/>
                    <a:pt x="17" y="14"/>
                  </a:cubicBezTo>
                  <a:cubicBezTo>
                    <a:pt x="15" y="16"/>
                    <a:pt x="13" y="19"/>
                    <a:pt x="11" y="21"/>
                  </a:cubicBezTo>
                  <a:cubicBezTo>
                    <a:pt x="10" y="20"/>
                    <a:pt x="9" y="20"/>
                    <a:pt x="9" y="19"/>
                  </a:cubicBezTo>
                  <a:close/>
                  <a:moveTo>
                    <a:pt x="7" y="17"/>
                  </a:moveTo>
                  <a:cubicBezTo>
                    <a:pt x="12" y="14"/>
                    <a:pt x="16" y="10"/>
                    <a:pt x="21" y="7"/>
                  </a:cubicBezTo>
                  <a:cubicBezTo>
                    <a:pt x="21" y="7"/>
                    <a:pt x="22" y="8"/>
                    <a:pt x="23" y="8"/>
                  </a:cubicBezTo>
                  <a:cubicBezTo>
                    <a:pt x="17" y="12"/>
                    <a:pt x="12" y="14"/>
                    <a:pt x="8" y="18"/>
                  </a:cubicBezTo>
                  <a:cubicBezTo>
                    <a:pt x="7" y="18"/>
                    <a:pt x="7" y="17"/>
                    <a:pt x="7" y="17"/>
                  </a:cubicBezTo>
                  <a:close/>
                  <a:moveTo>
                    <a:pt x="28" y="17"/>
                  </a:moveTo>
                  <a:cubicBezTo>
                    <a:pt x="25" y="18"/>
                    <a:pt x="22" y="20"/>
                    <a:pt x="19" y="22"/>
                  </a:cubicBezTo>
                  <a:cubicBezTo>
                    <a:pt x="19" y="21"/>
                    <a:pt x="19" y="20"/>
                    <a:pt x="21" y="19"/>
                  </a:cubicBezTo>
                  <a:cubicBezTo>
                    <a:pt x="22" y="17"/>
                    <a:pt x="24" y="16"/>
                    <a:pt x="26" y="14"/>
                  </a:cubicBezTo>
                  <a:cubicBezTo>
                    <a:pt x="27" y="13"/>
                    <a:pt x="26" y="12"/>
                    <a:pt x="25" y="13"/>
                  </a:cubicBezTo>
                  <a:cubicBezTo>
                    <a:pt x="21" y="15"/>
                    <a:pt x="17" y="18"/>
                    <a:pt x="12" y="21"/>
                  </a:cubicBezTo>
                  <a:cubicBezTo>
                    <a:pt x="16" y="18"/>
                    <a:pt x="20" y="13"/>
                    <a:pt x="23" y="10"/>
                  </a:cubicBezTo>
                  <a:cubicBezTo>
                    <a:pt x="26" y="13"/>
                    <a:pt x="29" y="17"/>
                    <a:pt x="32" y="20"/>
                  </a:cubicBezTo>
                  <a:cubicBezTo>
                    <a:pt x="28" y="23"/>
                    <a:pt x="24" y="26"/>
                    <a:pt x="19" y="27"/>
                  </a:cubicBezTo>
                  <a:cubicBezTo>
                    <a:pt x="21" y="26"/>
                    <a:pt x="26" y="21"/>
                    <a:pt x="29" y="18"/>
                  </a:cubicBezTo>
                  <a:cubicBezTo>
                    <a:pt x="29" y="17"/>
                    <a:pt x="29" y="17"/>
                    <a:pt x="28" y="17"/>
                  </a:cubicBezTo>
                  <a:close/>
                  <a:moveTo>
                    <a:pt x="35" y="27"/>
                  </a:moveTo>
                  <a:cubicBezTo>
                    <a:pt x="35" y="26"/>
                    <a:pt x="34" y="25"/>
                    <a:pt x="34" y="26"/>
                  </a:cubicBezTo>
                  <a:cubicBezTo>
                    <a:pt x="31" y="27"/>
                    <a:pt x="27" y="29"/>
                    <a:pt x="24" y="30"/>
                  </a:cubicBezTo>
                  <a:cubicBezTo>
                    <a:pt x="18" y="32"/>
                    <a:pt x="25" y="28"/>
                    <a:pt x="26" y="28"/>
                  </a:cubicBezTo>
                  <a:cubicBezTo>
                    <a:pt x="29" y="26"/>
                    <a:pt x="31" y="24"/>
                    <a:pt x="33" y="21"/>
                  </a:cubicBezTo>
                  <a:cubicBezTo>
                    <a:pt x="35" y="23"/>
                    <a:pt x="37" y="25"/>
                    <a:pt x="38" y="27"/>
                  </a:cubicBezTo>
                  <a:cubicBezTo>
                    <a:pt x="38" y="27"/>
                    <a:pt x="38" y="27"/>
                    <a:pt x="38" y="27"/>
                  </a:cubicBezTo>
                  <a:cubicBezTo>
                    <a:pt x="33" y="30"/>
                    <a:pt x="28" y="32"/>
                    <a:pt x="24" y="35"/>
                  </a:cubicBezTo>
                  <a:cubicBezTo>
                    <a:pt x="27" y="33"/>
                    <a:pt x="32" y="30"/>
                    <a:pt x="35" y="27"/>
                  </a:cubicBezTo>
                  <a:close/>
                  <a:moveTo>
                    <a:pt x="39" y="28"/>
                  </a:moveTo>
                  <a:cubicBezTo>
                    <a:pt x="39" y="28"/>
                    <a:pt x="39" y="28"/>
                    <a:pt x="39" y="28"/>
                  </a:cubicBezTo>
                  <a:cubicBezTo>
                    <a:pt x="40" y="29"/>
                    <a:pt x="41" y="30"/>
                    <a:pt x="41" y="30"/>
                  </a:cubicBezTo>
                  <a:cubicBezTo>
                    <a:pt x="37" y="33"/>
                    <a:pt x="32" y="35"/>
                    <a:pt x="29" y="38"/>
                  </a:cubicBezTo>
                  <a:cubicBezTo>
                    <a:pt x="33" y="35"/>
                    <a:pt x="36" y="32"/>
                    <a:pt x="39" y="28"/>
                  </a:cubicBezTo>
                  <a:close/>
                  <a:moveTo>
                    <a:pt x="46" y="32"/>
                  </a:moveTo>
                  <a:cubicBezTo>
                    <a:pt x="56" y="24"/>
                    <a:pt x="64" y="14"/>
                    <a:pt x="74" y="6"/>
                  </a:cubicBezTo>
                  <a:cubicBezTo>
                    <a:pt x="75" y="7"/>
                    <a:pt x="75" y="7"/>
                    <a:pt x="76" y="8"/>
                  </a:cubicBezTo>
                  <a:cubicBezTo>
                    <a:pt x="76" y="8"/>
                    <a:pt x="75" y="8"/>
                    <a:pt x="75" y="8"/>
                  </a:cubicBezTo>
                  <a:cubicBezTo>
                    <a:pt x="65" y="16"/>
                    <a:pt x="56" y="24"/>
                    <a:pt x="46" y="33"/>
                  </a:cubicBezTo>
                  <a:cubicBezTo>
                    <a:pt x="46" y="33"/>
                    <a:pt x="45" y="33"/>
                    <a:pt x="45" y="34"/>
                  </a:cubicBezTo>
                  <a:cubicBezTo>
                    <a:pt x="44" y="35"/>
                    <a:pt x="43" y="35"/>
                    <a:pt x="41" y="36"/>
                  </a:cubicBezTo>
                  <a:cubicBezTo>
                    <a:pt x="40" y="37"/>
                    <a:pt x="39" y="38"/>
                    <a:pt x="38" y="39"/>
                  </a:cubicBezTo>
                  <a:cubicBezTo>
                    <a:pt x="36" y="41"/>
                    <a:pt x="32" y="43"/>
                    <a:pt x="32" y="43"/>
                  </a:cubicBezTo>
                  <a:cubicBezTo>
                    <a:pt x="35" y="39"/>
                    <a:pt x="39" y="35"/>
                    <a:pt x="42" y="32"/>
                  </a:cubicBezTo>
                  <a:cubicBezTo>
                    <a:pt x="43" y="32"/>
                    <a:pt x="43" y="32"/>
                    <a:pt x="43" y="32"/>
                  </a:cubicBezTo>
                  <a:cubicBezTo>
                    <a:pt x="44" y="33"/>
                    <a:pt x="45" y="33"/>
                    <a:pt x="46" y="33"/>
                  </a:cubicBezTo>
                  <a:cubicBezTo>
                    <a:pt x="46" y="33"/>
                    <a:pt x="46" y="32"/>
                    <a:pt x="46" y="32"/>
                  </a:cubicBezTo>
                  <a:close/>
                  <a:moveTo>
                    <a:pt x="63" y="22"/>
                  </a:moveTo>
                  <a:cubicBezTo>
                    <a:pt x="58" y="27"/>
                    <a:pt x="52" y="30"/>
                    <a:pt x="46" y="35"/>
                  </a:cubicBezTo>
                  <a:cubicBezTo>
                    <a:pt x="42" y="39"/>
                    <a:pt x="38" y="43"/>
                    <a:pt x="34" y="47"/>
                  </a:cubicBezTo>
                  <a:cubicBezTo>
                    <a:pt x="34" y="46"/>
                    <a:pt x="34" y="46"/>
                    <a:pt x="34" y="46"/>
                  </a:cubicBezTo>
                  <a:cubicBezTo>
                    <a:pt x="35" y="45"/>
                    <a:pt x="36" y="43"/>
                    <a:pt x="37" y="42"/>
                  </a:cubicBezTo>
                  <a:cubicBezTo>
                    <a:pt x="38" y="42"/>
                    <a:pt x="38" y="41"/>
                    <a:pt x="38" y="41"/>
                  </a:cubicBezTo>
                  <a:cubicBezTo>
                    <a:pt x="42" y="38"/>
                    <a:pt x="46" y="35"/>
                    <a:pt x="49" y="33"/>
                  </a:cubicBezTo>
                  <a:cubicBezTo>
                    <a:pt x="52" y="31"/>
                    <a:pt x="55" y="29"/>
                    <a:pt x="58" y="27"/>
                  </a:cubicBezTo>
                  <a:cubicBezTo>
                    <a:pt x="64" y="21"/>
                    <a:pt x="70" y="15"/>
                    <a:pt x="76" y="9"/>
                  </a:cubicBezTo>
                  <a:cubicBezTo>
                    <a:pt x="76" y="9"/>
                    <a:pt x="76" y="8"/>
                    <a:pt x="76" y="8"/>
                  </a:cubicBezTo>
                  <a:cubicBezTo>
                    <a:pt x="77" y="9"/>
                    <a:pt x="77" y="9"/>
                    <a:pt x="78" y="10"/>
                  </a:cubicBezTo>
                  <a:cubicBezTo>
                    <a:pt x="72" y="13"/>
                    <a:pt x="68" y="18"/>
                    <a:pt x="63" y="22"/>
                  </a:cubicBezTo>
                  <a:close/>
                  <a:moveTo>
                    <a:pt x="74" y="14"/>
                  </a:moveTo>
                  <a:cubicBezTo>
                    <a:pt x="72" y="16"/>
                    <a:pt x="69" y="19"/>
                    <a:pt x="67" y="21"/>
                  </a:cubicBezTo>
                  <a:cubicBezTo>
                    <a:pt x="67" y="20"/>
                    <a:pt x="68" y="20"/>
                    <a:pt x="68" y="19"/>
                  </a:cubicBezTo>
                  <a:cubicBezTo>
                    <a:pt x="70" y="18"/>
                    <a:pt x="80" y="7"/>
                    <a:pt x="74" y="14"/>
                  </a:cubicBezTo>
                  <a:close/>
                  <a:moveTo>
                    <a:pt x="33" y="45"/>
                  </a:moveTo>
                  <a:cubicBezTo>
                    <a:pt x="33" y="44"/>
                    <a:pt x="33" y="44"/>
                    <a:pt x="34" y="44"/>
                  </a:cubicBezTo>
                  <a:cubicBezTo>
                    <a:pt x="33" y="44"/>
                    <a:pt x="33" y="45"/>
                    <a:pt x="33" y="45"/>
                  </a:cubicBezTo>
                  <a:cubicBezTo>
                    <a:pt x="33" y="45"/>
                    <a:pt x="33" y="45"/>
                    <a:pt x="33" y="45"/>
                  </a:cubicBezTo>
                  <a:cubicBezTo>
                    <a:pt x="33" y="45"/>
                    <a:pt x="33" y="45"/>
                    <a:pt x="33" y="45"/>
                  </a:cubicBezTo>
                  <a:close/>
                  <a:moveTo>
                    <a:pt x="41" y="32"/>
                  </a:moveTo>
                  <a:cubicBezTo>
                    <a:pt x="37" y="35"/>
                    <a:pt x="33" y="39"/>
                    <a:pt x="31" y="43"/>
                  </a:cubicBezTo>
                  <a:cubicBezTo>
                    <a:pt x="30" y="42"/>
                    <a:pt x="29" y="41"/>
                    <a:pt x="28" y="40"/>
                  </a:cubicBezTo>
                  <a:cubicBezTo>
                    <a:pt x="33" y="38"/>
                    <a:pt x="37" y="35"/>
                    <a:pt x="41" y="32"/>
                  </a:cubicBezTo>
                  <a:close/>
                  <a:moveTo>
                    <a:pt x="24" y="71"/>
                  </a:moveTo>
                  <a:cubicBezTo>
                    <a:pt x="27" y="68"/>
                    <a:pt x="30" y="65"/>
                    <a:pt x="32" y="63"/>
                  </a:cubicBezTo>
                  <a:cubicBezTo>
                    <a:pt x="38" y="57"/>
                    <a:pt x="44" y="52"/>
                    <a:pt x="50" y="47"/>
                  </a:cubicBezTo>
                  <a:cubicBezTo>
                    <a:pt x="61" y="36"/>
                    <a:pt x="73" y="26"/>
                    <a:pt x="83" y="14"/>
                  </a:cubicBezTo>
                  <a:cubicBezTo>
                    <a:pt x="84" y="15"/>
                    <a:pt x="85" y="16"/>
                    <a:pt x="87" y="17"/>
                  </a:cubicBezTo>
                  <a:cubicBezTo>
                    <a:pt x="64" y="34"/>
                    <a:pt x="44" y="53"/>
                    <a:pt x="24" y="72"/>
                  </a:cubicBezTo>
                  <a:cubicBezTo>
                    <a:pt x="24" y="72"/>
                    <a:pt x="24" y="71"/>
                    <a:pt x="24" y="71"/>
                  </a:cubicBezTo>
                  <a:close/>
                  <a:moveTo>
                    <a:pt x="82" y="13"/>
                  </a:moveTo>
                  <a:cubicBezTo>
                    <a:pt x="76" y="17"/>
                    <a:pt x="72" y="21"/>
                    <a:pt x="68" y="26"/>
                  </a:cubicBezTo>
                  <a:cubicBezTo>
                    <a:pt x="61" y="32"/>
                    <a:pt x="53" y="36"/>
                    <a:pt x="47" y="42"/>
                  </a:cubicBezTo>
                  <a:cubicBezTo>
                    <a:pt x="42" y="47"/>
                    <a:pt x="38" y="53"/>
                    <a:pt x="32" y="57"/>
                  </a:cubicBezTo>
                  <a:cubicBezTo>
                    <a:pt x="25" y="62"/>
                    <a:pt x="19" y="68"/>
                    <a:pt x="13" y="74"/>
                  </a:cubicBezTo>
                  <a:cubicBezTo>
                    <a:pt x="16" y="71"/>
                    <a:pt x="21" y="64"/>
                    <a:pt x="26" y="60"/>
                  </a:cubicBezTo>
                  <a:cubicBezTo>
                    <a:pt x="32" y="55"/>
                    <a:pt x="38" y="49"/>
                    <a:pt x="44" y="43"/>
                  </a:cubicBezTo>
                  <a:cubicBezTo>
                    <a:pt x="54" y="31"/>
                    <a:pt x="68" y="22"/>
                    <a:pt x="79" y="10"/>
                  </a:cubicBezTo>
                  <a:cubicBezTo>
                    <a:pt x="80" y="11"/>
                    <a:pt x="81" y="12"/>
                    <a:pt x="82" y="13"/>
                  </a:cubicBezTo>
                  <a:close/>
                  <a:moveTo>
                    <a:pt x="24" y="36"/>
                  </a:moveTo>
                  <a:cubicBezTo>
                    <a:pt x="28" y="34"/>
                    <a:pt x="31" y="32"/>
                    <a:pt x="34" y="31"/>
                  </a:cubicBezTo>
                  <a:cubicBezTo>
                    <a:pt x="40" y="28"/>
                    <a:pt x="34" y="32"/>
                    <a:pt x="33" y="33"/>
                  </a:cubicBezTo>
                  <a:cubicBezTo>
                    <a:pt x="31" y="35"/>
                    <a:pt x="29" y="37"/>
                    <a:pt x="27" y="39"/>
                  </a:cubicBezTo>
                  <a:cubicBezTo>
                    <a:pt x="26" y="38"/>
                    <a:pt x="25" y="37"/>
                    <a:pt x="24" y="36"/>
                  </a:cubicBezTo>
                  <a:close/>
                  <a:moveTo>
                    <a:pt x="20" y="81"/>
                  </a:moveTo>
                  <a:cubicBezTo>
                    <a:pt x="19" y="81"/>
                    <a:pt x="18" y="80"/>
                    <a:pt x="17" y="79"/>
                  </a:cubicBezTo>
                  <a:cubicBezTo>
                    <a:pt x="18" y="79"/>
                    <a:pt x="19" y="78"/>
                    <a:pt x="19" y="78"/>
                  </a:cubicBezTo>
                  <a:cubicBezTo>
                    <a:pt x="19" y="78"/>
                    <a:pt x="19" y="78"/>
                    <a:pt x="20" y="77"/>
                  </a:cubicBezTo>
                  <a:cubicBezTo>
                    <a:pt x="38" y="61"/>
                    <a:pt x="55" y="44"/>
                    <a:pt x="74" y="29"/>
                  </a:cubicBezTo>
                  <a:cubicBezTo>
                    <a:pt x="77" y="26"/>
                    <a:pt x="80" y="24"/>
                    <a:pt x="83" y="22"/>
                  </a:cubicBezTo>
                  <a:cubicBezTo>
                    <a:pt x="79" y="25"/>
                    <a:pt x="74" y="29"/>
                    <a:pt x="70" y="32"/>
                  </a:cubicBezTo>
                  <a:cubicBezTo>
                    <a:pt x="61" y="39"/>
                    <a:pt x="54" y="48"/>
                    <a:pt x="47" y="56"/>
                  </a:cubicBezTo>
                  <a:cubicBezTo>
                    <a:pt x="46" y="56"/>
                    <a:pt x="46" y="57"/>
                    <a:pt x="46" y="57"/>
                  </a:cubicBezTo>
                  <a:cubicBezTo>
                    <a:pt x="38" y="65"/>
                    <a:pt x="28" y="73"/>
                    <a:pt x="20" y="81"/>
                  </a:cubicBezTo>
                  <a:close/>
                  <a:moveTo>
                    <a:pt x="72" y="81"/>
                  </a:moveTo>
                  <a:cubicBezTo>
                    <a:pt x="72" y="81"/>
                    <a:pt x="71" y="81"/>
                    <a:pt x="71" y="80"/>
                  </a:cubicBezTo>
                  <a:cubicBezTo>
                    <a:pt x="71" y="80"/>
                    <a:pt x="71" y="80"/>
                    <a:pt x="71" y="80"/>
                  </a:cubicBezTo>
                  <a:cubicBezTo>
                    <a:pt x="76" y="77"/>
                    <a:pt x="80" y="73"/>
                    <a:pt x="85" y="70"/>
                  </a:cubicBezTo>
                  <a:cubicBezTo>
                    <a:pt x="81" y="74"/>
                    <a:pt x="76" y="78"/>
                    <a:pt x="72" y="81"/>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267"/>
            <p:cNvSpPr>
              <a:spLocks noEditPoints="1"/>
            </p:cNvSpPr>
            <p:nvPr/>
          </p:nvSpPr>
          <p:spPr bwMode="auto">
            <a:xfrm>
              <a:off x="5154858" y="3580834"/>
              <a:ext cx="131763" cy="149225"/>
            </a:xfrm>
            <a:custGeom>
              <a:avLst/>
              <a:gdLst>
                <a:gd name="T0" fmla="*/ 20 w 31"/>
                <a:gd name="T1" fmla="*/ 35 h 35"/>
                <a:gd name="T2" fmla="*/ 30 w 31"/>
                <a:gd name="T3" fmla="*/ 24 h 35"/>
                <a:gd name="T4" fmla="*/ 31 w 31"/>
                <a:gd name="T5" fmla="*/ 15 h 35"/>
                <a:gd name="T6" fmla="*/ 22 w 31"/>
                <a:gd name="T7" fmla="*/ 14 h 35"/>
                <a:gd name="T8" fmla="*/ 12 w 31"/>
                <a:gd name="T9" fmla="*/ 1 h 35"/>
                <a:gd name="T10" fmla="*/ 1 w 31"/>
                <a:gd name="T11" fmla="*/ 13 h 35"/>
                <a:gd name="T12" fmla="*/ 1 w 31"/>
                <a:gd name="T13" fmla="*/ 23 h 35"/>
                <a:gd name="T14" fmla="*/ 4 w 31"/>
                <a:gd name="T15" fmla="*/ 21 h 35"/>
                <a:gd name="T16" fmla="*/ 5 w 31"/>
                <a:gd name="T17" fmla="*/ 18 h 35"/>
                <a:gd name="T18" fmla="*/ 2 w 31"/>
                <a:gd name="T19" fmla="*/ 19 h 35"/>
                <a:gd name="T20" fmla="*/ 2 w 31"/>
                <a:gd name="T21" fmla="*/ 18 h 35"/>
                <a:gd name="T22" fmla="*/ 2 w 31"/>
                <a:gd name="T23" fmla="*/ 15 h 35"/>
                <a:gd name="T24" fmla="*/ 5 w 31"/>
                <a:gd name="T25" fmla="*/ 19 h 35"/>
                <a:gd name="T26" fmla="*/ 6 w 31"/>
                <a:gd name="T27" fmla="*/ 18 h 35"/>
                <a:gd name="T28" fmla="*/ 13 w 31"/>
                <a:gd name="T29" fmla="*/ 15 h 35"/>
                <a:gd name="T30" fmla="*/ 11 w 31"/>
                <a:gd name="T31" fmla="*/ 17 h 35"/>
                <a:gd name="T32" fmla="*/ 20 w 31"/>
                <a:gd name="T33" fmla="*/ 3 h 35"/>
                <a:gd name="T34" fmla="*/ 14 w 31"/>
                <a:gd name="T35" fmla="*/ 13 h 35"/>
                <a:gd name="T36" fmla="*/ 14 w 31"/>
                <a:gd name="T37" fmla="*/ 10 h 35"/>
                <a:gd name="T38" fmla="*/ 13 w 31"/>
                <a:gd name="T39" fmla="*/ 8 h 35"/>
                <a:gd name="T40" fmla="*/ 25 w 31"/>
                <a:gd name="T41" fmla="*/ 16 h 35"/>
                <a:gd name="T42" fmla="*/ 23 w 31"/>
                <a:gd name="T43" fmla="*/ 16 h 35"/>
                <a:gd name="T44" fmla="*/ 27 w 31"/>
                <a:gd name="T45" fmla="*/ 19 h 35"/>
                <a:gd name="T46" fmla="*/ 16 w 31"/>
                <a:gd name="T47" fmla="*/ 31 h 35"/>
                <a:gd name="T48" fmla="*/ 19 w 31"/>
                <a:gd name="T49" fmla="*/ 26 h 35"/>
                <a:gd name="T50" fmla="*/ 20 w 31"/>
                <a:gd name="T51" fmla="*/ 15 h 35"/>
                <a:gd name="T52" fmla="*/ 20 w 31"/>
                <a:gd name="T53" fmla="*/ 14 h 35"/>
                <a:gd name="T54" fmla="*/ 13 w 31"/>
                <a:gd name="T55" fmla="*/ 24 h 35"/>
                <a:gd name="T56" fmla="*/ 19 w 31"/>
                <a:gd name="T57" fmla="*/ 25 h 35"/>
                <a:gd name="T58" fmla="*/ 13 w 31"/>
                <a:gd name="T59" fmla="*/ 29 h 35"/>
                <a:gd name="T60" fmla="*/ 19 w 31"/>
                <a:gd name="T61" fmla="*/ 23 h 35"/>
                <a:gd name="T62" fmla="*/ 19 w 31"/>
                <a:gd name="T63" fmla="*/ 22 h 35"/>
                <a:gd name="T64" fmla="*/ 13 w 31"/>
                <a:gd name="T65" fmla="*/ 27 h 35"/>
                <a:gd name="T66" fmla="*/ 13 w 31"/>
                <a:gd name="T67" fmla="*/ 26 h 35"/>
                <a:gd name="T68" fmla="*/ 22 w 31"/>
                <a:gd name="T69" fmla="*/ 16 h 35"/>
                <a:gd name="T70" fmla="*/ 13 w 31"/>
                <a:gd name="T71" fmla="*/ 24 h 35"/>
                <a:gd name="T72" fmla="*/ 22 w 31"/>
                <a:gd name="T73" fmla="*/ 16 h 35"/>
                <a:gd name="T74" fmla="*/ 18 w 31"/>
                <a:gd name="T75" fmla="*/ 12 h 35"/>
                <a:gd name="T76" fmla="*/ 13 w 31"/>
                <a:gd name="T77" fmla="*/ 5 h 35"/>
                <a:gd name="T78" fmla="*/ 16 w 31"/>
                <a:gd name="T79" fmla="*/ 8 h 35"/>
                <a:gd name="T80" fmla="*/ 17 w 31"/>
                <a:gd name="T81" fmla="*/ 9 h 35"/>
                <a:gd name="T82" fmla="*/ 17 w 31"/>
                <a:gd name="T83" fmla="*/ 9 h 35"/>
                <a:gd name="T84" fmla="*/ 6 w 31"/>
                <a:gd name="T85" fmla="*/ 21 h 35"/>
                <a:gd name="T86" fmla="*/ 20 w 31"/>
                <a:gd name="T87" fmla="*/ 13 h 35"/>
                <a:gd name="T88" fmla="*/ 15 w 31"/>
                <a:gd name="T89" fmla="*/ 18 h 35"/>
                <a:gd name="T90" fmla="*/ 12 w 31"/>
                <a:gd name="T91" fmla="*/ 21 h 35"/>
                <a:gd name="T92" fmla="*/ 13 w 31"/>
                <a:gd name="T93" fmla="*/ 33 h 35"/>
                <a:gd name="T94" fmla="*/ 15 w 31"/>
                <a:gd name="T95" fmla="*/ 32 h 35"/>
                <a:gd name="T96" fmla="*/ 19 w 31"/>
                <a:gd name="T97" fmla="*/ 32 h 35"/>
                <a:gd name="T98" fmla="*/ 20 w 31"/>
                <a:gd name="T99" fmla="*/ 22 h 35"/>
                <a:gd name="T100" fmla="*/ 22 w 31"/>
                <a:gd name="T101" fmla="*/ 22 h 35"/>
                <a:gd name="T102" fmla="*/ 25 w 31"/>
                <a:gd name="T103" fmla="*/ 22 h 35"/>
                <a:gd name="T104" fmla="*/ 29 w 31"/>
                <a:gd name="T105" fmla="*/ 22 h 35"/>
                <a:gd name="T106" fmla="*/ 24 w 31"/>
                <a:gd name="T107" fmla="*/ 20 h 35"/>
                <a:gd name="T108" fmla="*/ 13 w 31"/>
                <a:gd name="T109" fmla="*/ 3 h 35"/>
                <a:gd name="T110" fmla="*/ 3 w 31"/>
                <a:gd name="T111" fmla="*/ 19 h 35"/>
                <a:gd name="T112" fmla="*/ 3 w 31"/>
                <a:gd name="T113" fmla="*/ 17 h 35"/>
                <a:gd name="T114" fmla="*/ 4 w 31"/>
                <a:gd name="T115" fmla="*/ 21 h 35"/>
                <a:gd name="T116" fmla="*/ 6 w 31"/>
                <a:gd name="T117" fmla="*/ 2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 h="35">
                  <a:moveTo>
                    <a:pt x="11" y="33"/>
                  </a:moveTo>
                  <a:cubicBezTo>
                    <a:pt x="11" y="34"/>
                    <a:pt x="11" y="34"/>
                    <a:pt x="11" y="34"/>
                  </a:cubicBezTo>
                  <a:cubicBezTo>
                    <a:pt x="11" y="35"/>
                    <a:pt x="12" y="35"/>
                    <a:pt x="12" y="35"/>
                  </a:cubicBezTo>
                  <a:cubicBezTo>
                    <a:pt x="15" y="35"/>
                    <a:pt x="17" y="35"/>
                    <a:pt x="20" y="35"/>
                  </a:cubicBezTo>
                  <a:cubicBezTo>
                    <a:pt x="21" y="35"/>
                    <a:pt x="21" y="34"/>
                    <a:pt x="21" y="34"/>
                  </a:cubicBezTo>
                  <a:cubicBezTo>
                    <a:pt x="21" y="34"/>
                    <a:pt x="21" y="34"/>
                    <a:pt x="21" y="33"/>
                  </a:cubicBezTo>
                  <a:cubicBezTo>
                    <a:pt x="20" y="30"/>
                    <a:pt x="21" y="27"/>
                    <a:pt x="21" y="24"/>
                  </a:cubicBezTo>
                  <a:cubicBezTo>
                    <a:pt x="24" y="24"/>
                    <a:pt x="27" y="24"/>
                    <a:pt x="30" y="24"/>
                  </a:cubicBezTo>
                  <a:cubicBezTo>
                    <a:pt x="30" y="24"/>
                    <a:pt x="30" y="24"/>
                    <a:pt x="30" y="24"/>
                  </a:cubicBezTo>
                  <a:cubicBezTo>
                    <a:pt x="31" y="24"/>
                    <a:pt x="31" y="24"/>
                    <a:pt x="31" y="23"/>
                  </a:cubicBezTo>
                  <a:cubicBezTo>
                    <a:pt x="31" y="20"/>
                    <a:pt x="31" y="18"/>
                    <a:pt x="31" y="15"/>
                  </a:cubicBezTo>
                  <a:cubicBezTo>
                    <a:pt x="31" y="15"/>
                    <a:pt x="31" y="15"/>
                    <a:pt x="31" y="15"/>
                  </a:cubicBezTo>
                  <a:cubicBezTo>
                    <a:pt x="31" y="15"/>
                    <a:pt x="31" y="15"/>
                    <a:pt x="31" y="15"/>
                  </a:cubicBezTo>
                  <a:cubicBezTo>
                    <a:pt x="31" y="15"/>
                    <a:pt x="31" y="15"/>
                    <a:pt x="31" y="15"/>
                  </a:cubicBezTo>
                  <a:cubicBezTo>
                    <a:pt x="31" y="15"/>
                    <a:pt x="31" y="14"/>
                    <a:pt x="31" y="14"/>
                  </a:cubicBezTo>
                  <a:cubicBezTo>
                    <a:pt x="28" y="14"/>
                    <a:pt x="25" y="14"/>
                    <a:pt x="22" y="14"/>
                  </a:cubicBezTo>
                  <a:cubicBezTo>
                    <a:pt x="22" y="10"/>
                    <a:pt x="22" y="6"/>
                    <a:pt x="22" y="2"/>
                  </a:cubicBezTo>
                  <a:cubicBezTo>
                    <a:pt x="22" y="2"/>
                    <a:pt x="22" y="2"/>
                    <a:pt x="21" y="2"/>
                  </a:cubicBezTo>
                  <a:cubicBezTo>
                    <a:pt x="21" y="1"/>
                    <a:pt x="21" y="1"/>
                    <a:pt x="21" y="1"/>
                  </a:cubicBezTo>
                  <a:cubicBezTo>
                    <a:pt x="18" y="1"/>
                    <a:pt x="15" y="0"/>
                    <a:pt x="12" y="1"/>
                  </a:cubicBezTo>
                  <a:cubicBezTo>
                    <a:pt x="12" y="1"/>
                    <a:pt x="12" y="1"/>
                    <a:pt x="12" y="1"/>
                  </a:cubicBezTo>
                  <a:cubicBezTo>
                    <a:pt x="12" y="1"/>
                    <a:pt x="11" y="2"/>
                    <a:pt x="11" y="2"/>
                  </a:cubicBezTo>
                  <a:cubicBezTo>
                    <a:pt x="11" y="6"/>
                    <a:pt x="11" y="9"/>
                    <a:pt x="11" y="13"/>
                  </a:cubicBezTo>
                  <a:cubicBezTo>
                    <a:pt x="8" y="13"/>
                    <a:pt x="5" y="13"/>
                    <a:pt x="1" y="13"/>
                  </a:cubicBezTo>
                  <a:cubicBezTo>
                    <a:pt x="1" y="13"/>
                    <a:pt x="1" y="13"/>
                    <a:pt x="1" y="13"/>
                  </a:cubicBezTo>
                  <a:cubicBezTo>
                    <a:pt x="0" y="13"/>
                    <a:pt x="0" y="13"/>
                    <a:pt x="0" y="14"/>
                  </a:cubicBezTo>
                  <a:cubicBezTo>
                    <a:pt x="0" y="17"/>
                    <a:pt x="0" y="19"/>
                    <a:pt x="0" y="22"/>
                  </a:cubicBezTo>
                  <a:cubicBezTo>
                    <a:pt x="0" y="23"/>
                    <a:pt x="1" y="23"/>
                    <a:pt x="1" y="23"/>
                  </a:cubicBezTo>
                  <a:cubicBezTo>
                    <a:pt x="1" y="23"/>
                    <a:pt x="1" y="23"/>
                    <a:pt x="1" y="23"/>
                  </a:cubicBezTo>
                  <a:cubicBezTo>
                    <a:pt x="4" y="23"/>
                    <a:pt x="7" y="23"/>
                    <a:pt x="11" y="23"/>
                  </a:cubicBezTo>
                  <a:cubicBezTo>
                    <a:pt x="11" y="26"/>
                    <a:pt x="11" y="30"/>
                    <a:pt x="11" y="33"/>
                  </a:cubicBezTo>
                  <a:close/>
                  <a:moveTo>
                    <a:pt x="4" y="21"/>
                  </a:moveTo>
                  <a:cubicBezTo>
                    <a:pt x="3" y="21"/>
                    <a:pt x="2" y="21"/>
                    <a:pt x="2" y="21"/>
                  </a:cubicBezTo>
                  <a:cubicBezTo>
                    <a:pt x="2" y="21"/>
                    <a:pt x="2" y="21"/>
                    <a:pt x="2" y="21"/>
                  </a:cubicBezTo>
                  <a:cubicBezTo>
                    <a:pt x="2" y="21"/>
                    <a:pt x="2" y="21"/>
                    <a:pt x="2" y="21"/>
                  </a:cubicBezTo>
                  <a:cubicBezTo>
                    <a:pt x="3" y="20"/>
                    <a:pt x="4" y="19"/>
                    <a:pt x="5" y="18"/>
                  </a:cubicBezTo>
                  <a:cubicBezTo>
                    <a:pt x="4" y="19"/>
                    <a:pt x="4" y="20"/>
                    <a:pt x="4" y="21"/>
                  </a:cubicBezTo>
                  <a:cubicBezTo>
                    <a:pt x="4" y="21"/>
                    <a:pt x="4" y="21"/>
                    <a:pt x="4" y="21"/>
                  </a:cubicBezTo>
                  <a:close/>
                  <a:moveTo>
                    <a:pt x="2" y="19"/>
                  </a:moveTo>
                  <a:cubicBezTo>
                    <a:pt x="2" y="19"/>
                    <a:pt x="2" y="19"/>
                    <a:pt x="2" y="19"/>
                  </a:cubicBezTo>
                  <a:cubicBezTo>
                    <a:pt x="3" y="18"/>
                    <a:pt x="7" y="14"/>
                    <a:pt x="4" y="17"/>
                  </a:cubicBezTo>
                  <a:cubicBezTo>
                    <a:pt x="3" y="18"/>
                    <a:pt x="2" y="19"/>
                    <a:pt x="2" y="20"/>
                  </a:cubicBezTo>
                  <a:cubicBezTo>
                    <a:pt x="2" y="20"/>
                    <a:pt x="2" y="19"/>
                    <a:pt x="2" y="19"/>
                  </a:cubicBezTo>
                  <a:close/>
                  <a:moveTo>
                    <a:pt x="2" y="18"/>
                  </a:moveTo>
                  <a:cubicBezTo>
                    <a:pt x="2" y="17"/>
                    <a:pt x="2" y="16"/>
                    <a:pt x="2" y="16"/>
                  </a:cubicBezTo>
                  <a:cubicBezTo>
                    <a:pt x="2" y="16"/>
                    <a:pt x="2" y="16"/>
                    <a:pt x="2" y="16"/>
                  </a:cubicBezTo>
                  <a:cubicBezTo>
                    <a:pt x="3" y="15"/>
                    <a:pt x="2" y="17"/>
                    <a:pt x="2" y="18"/>
                  </a:cubicBezTo>
                  <a:close/>
                  <a:moveTo>
                    <a:pt x="2" y="15"/>
                  </a:moveTo>
                  <a:cubicBezTo>
                    <a:pt x="2" y="15"/>
                    <a:pt x="2" y="15"/>
                    <a:pt x="2" y="15"/>
                  </a:cubicBezTo>
                  <a:cubicBezTo>
                    <a:pt x="2" y="15"/>
                    <a:pt x="2" y="15"/>
                    <a:pt x="3" y="15"/>
                  </a:cubicBezTo>
                  <a:cubicBezTo>
                    <a:pt x="2" y="15"/>
                    <a:pt x="2" y="15"/>
                    <a:pt x="2" y="15"/>
                  </a:cubicBezTo>
                  <a:close/>
                  <a:moveTo>
                    <a:pt x="5" y="19"/>
                  </a:moveTo>
                  <a:cubicBezTo>
                    <a:pt x="6" y="18"/>
                    <a:pt x="7" y="17"/>
                    <a:pt x="8" y="15"/>
                  </a:cubicBezTo>
                  <a:cubicBezTo>
                    <a:pt x="8" y="15"/>
                    <a:pt x="8" y="15"/>
                    <a:pt x="8" y="15"/>
                  </a:cubicBezTo>
                  <a:cubicBezTo>
                    <a:pt x="8" y="15"/>
                    <a:pt x="9" y="15"/>
                    <a:pt x="10" y="15"/>
                  </a:cubicBezTo>
                  <a:cubicBezTo>
                    <a:pt x="9" y="16"/>
                    <a:pt x="8" y="17"/>
                    <a:pt x="6" y="18"/>
                  </a:cubicBezTo>
                  <a:cubicBezTo>
                    <a:pt x="6" y="19"/>
                    <a:pt x="3" y="22"/>
                    <a:pt x="5" y="19"/>
                  </a:cubicBezTo>
                  <a:close/>
                  <a:moveTo>
                    <a:pt x="10" y="15"/>
                  </a:moveTo>
                  <a:cubicBezTo>
                    <a:pt x="11" y="15"/>
                    <a:pt x="12" y="15"/>
                    <a:pt x="12" y="15"/>
                  </a:cubicBezTo>
                  <a:cubicBezTo>
                    <a:pt x="13" y="15"/>
                    <a:pt x="13" y="15"/>
                    <a:pt x="13" y="15"/>
                  </a:cubicBezTo>
                  <a:cubicBezTo>
                    <a:pt x="13" y="15"/>
                    <a:pt x="13" y="15"/>
                    <a:pt x="13" y="14"/>
                  </a:cubicBezTo>
                  <a:cubicBezTo>
                    <a:pt x="13" y="14"/>
                    <a:pt x="13" y="14"/>
                    <a:pt x="13" y="14"/>
                  </a:cubicBezTo>
                  <a:cubicBezTo>
                    <a:pt x="14" y="14"/>
                    <a:pt x="15" y="13"/>
                    <a:pt x="16" y="13"/>
                  </a:cubicBezTo>
                  <a:cubicBezTo>
                    <a:pt x="14" y="14"/>
                    <a:pt x="12" y="15"/>
                    <a:pt x="11" y="17"/>
                  </a:cubicBezTo>
                  <a:cubicBezTo>
                    <a:pt x="9" y="18"/>
                    <a:pt x="8" y="19"/>
                    <a:pt x="7" y="20"/>
                  </a:cubicBezTo>
                  <a:cubicBezTo>
                    <a:pt x="8" y="18"/>
                    <a:pt x="9" y="17"/>
                    <a:pt x="10" y="15"/>
                  </a:cubicBezTo>
                  <a:cubicBezTo>
                    <a:pt x="10" y="15"/>
                    <a:pt x="10" y="15"/>
                    <a:pt x="10" y="15"/>
                  </a:cubicBezTo>
                  <a:close/>
                  <a:moveTo>
                    <a:pt x="20" y="3"/>
                  </a:moveTo>
                  <a:cubicBezTo>
                    <a:pt x="20" y="6"/>
                    <a:pt x="20" y="9"/>
                    <a:pt x="20" y="11"/>
                  </a:cubicBezTo>
                  <a:cubicBezTo>
                    <a:pt x="20" y="11"/>
                    <a:pt x="19" y="11"/>
                    <a:pt x="19" y="11"/>
                  </a:cubicBezTo>
                  <a:cubicBezTo>
                    <a:pt x="18" y="12"/>
                    <a:pt x="17" y="12"/>
                    <a:pt x="15" y="13"/>
                  </a:cubicBezTo>
                  <a:cubicBezTo>
                    <a:pt x="15" y="13"/>
                    <a:pt x="12" y="14"/>
                    <a:pt x="14" y="13"/>
                  </a:cubicBezTo>
                  <a:cubicBezTo>
                    <a:pt x="17" y="12"/>
                    <a:pt x="18" y="10"/>
                    <a:pt x="20" y="8"/>
                  </a:cubicBezTo>
                  <a:cubicBezTo>
                    <a:pt x="20" y="8"/>
                    <a:pt x="19" y="7"/>
                    <a:pt x="19" y="8"/>
                  </a:cubicBezTo>
                  <a:cubicBezTo>
                    <a:pt x="18" y="8"/>
                    <a:pt x="17" y="8"/>
                    <a:pt x="16" y="9"/>
                  </a:cubicBezTo>
                  <a:cubicBezTo>
                    <a:pt x="16" y="9"/>
                    <a:pt x="12" y="12"/>
                    <a:pt x="14" y="10"/>
                  </a:cubicBezTo>
                  <a:cubicBezTo>
                    <a:pt x="16" y="9"/>
                    <a:pt x="18" y="7"/>
                    <a:pt x="19" y="4"/>
                  </a:cubicBezTo>
                  <a:cubicBezTo>
                    <a:pt x="19" y="4"/>
                    <a:pt x="19" y="4"/>
                    <a:pt x="19" y="4"/>
                  </a:cubicBezTo>
                  <a:cubicBezTo>
                    <a:pt x="17" y="5"/>
                    <a:pt x="15" y="7"/>
                    <a:pt x="13" y="8"/>
                  </a:cubicBezTo>
                  <a:cubicBezTo>
                    <a:pt x="13" y="8"/>
                    <a:pt x="13" y="8"/>
                    <a:pt x="13" y="8"/>
                  </a:cubicBezTo>
                  <a:cubicBezTo>
                    <a:pt x="14" y="7"/>
                    <a:pt x="15" y="6"/>
                    <a:pt x="15" y="5"/>
                  </a:cubicBezTo>
                  <a:cubicBezTo>
                    <a:pt x="16" y="5"/>
                    <a:pt x="17" y="4"/>
                    <a:pt x="17" y="3"/>
                  </a:cubicBezTo>
                  <a:cubicBezTo>
                    <a:pt x="18" y="3"/>
                    <a:pt x="19" y="3"/>
                    <a:pt x="20" y="3"/>
                  </a:cubicBezTo>
                  <a:close/>
                  <a:moveTo>
                    <a:pt x="25" y="16"/>
                  </a:moveTo>
                  <a:cubicBezTo>
                    <a:pt x="24" y="17"/>
                    <a:pt x="22" y="19"/>
                    <a:pt x="21" y="20"/>
                  </a:cubicBezTo>
                  <a:cubicBezTo>
                    <a:pt x="20" y="21"/>
                    <a:pt x="19" y="22"/>
                    <a:pt x="19" y="22"/>
                  </a:cubicBezTo>
                  <a:cubicBezTo>
                    <a:pt x="19" y="22"/>
                    <a:pt x="20" y="21"/>
                    <a:pt x="20" y="20"/>
                  </a:cubicBezTo>
                  <a:cubicBezTo>
                    <a:pt x="21" y="19"/>
                    <a:pt x="22" y="17"/>
                    <a:pt x="23" y="16"/>
                  </a:cubicBezTo>
                  <a:cubicBezTo>
                    <a:pt x="24" y="16"/>
                    <a:pt x="25" y="16"/>
                    <a:pt x="25" y="16"/>
                  </a:cubicBezTo>
                  <a:close/>
                  <a:moveTo>
                    <a:pt x="29" y="20"/>
                  </a:moveTo>
                  <a:cubicBezTo>
                    <a:pt x="29" y="20"/>
                    <a:pt x="29" y="20"/>
                    <a:pt x="29" y="20"/>
                  </a:cubicBezTo>
                  <a:cubicBezTo>
                    <a:pt x="28" y="20"/>
                    <a:pt x="26" y="21"/>
                    <a:pt x="27" y="19"/>
                  </a:cubicBezTo>
                  <a:cubicBezTo>
                    <a:pt x="28" y="18"/>
                    <a:pt x="29" y="17"/>
                    <a:pt x="29" y="16"/>
                  </a:cubicBezTo>
                  <a:cubicBezTo>
                    <a:pt x="29" y="16"/>
                    <a:pt x="29" y="16"/>
                    <a:pt x="29" y="16"/>
                  </a:cubicBezTo>
                  <a:cubicBezTo>
                    <a:pt x="29" y="17"/>
                    <a:pt x="29" y="18"/>
                    <a:pt x="29" y="20"/>
                  </a:cubicBezTo>
                  <a:close/>
                  <a:moveTo>
                    <a:pt x="16" y="31"/>
                  </a:moveTo>
                  <a:cubicBezTo>
                    <a:pt x="17" y="30"/>
                    <a:pt x="18" y="29"/>
                    <a:pt x="18" y="28"/>
                  </a:cubicBezTo>
                  <a:cubicBezTo>
                    <a:pt x="19" y="28"/>
                    <a:pt x="18" y="28"/>
                    <a:pt x="18" y="28"/>
                  </a:cubicBezTo>
                  <a:cubicBezTo>
                    <a:pt x="17" y="28"/>
                    <a:pt x="16" y="29"/>
                    <a:pt x="14" y="30"/>
                  </a:cubicBezTo>
                  <a:cubicBezTo>
                    <a:pt x="16" y="29"/>
                    <a:pt x="18" y="27"/>
                    <a:pt x="19" y="26"/>
                  </a:cubicBezTo>
                  <a:cubicBezTo>
                    <a:pt x="19" y="27"/>
                    <a:pt x="19" y="29"/>
                    <a:pt x="19" y="30"/>
                  </a:cubicBezTo>
                  <a:cubicBezTo>
                    <a:pt x="18" y="30"/>
                    <a:pt x="17" y="31"/>
                    <a:pt x="16" y="31"/>
                  </a:cubicBezTo>
                  <a:close/>
                  <a:moveTo>
                    <a:pt x="20" y="14"/>
                  </a:moveTo>
                  <a:cubicBezTo>
                    <a:pt x="20" y="14"/>
                    <a:pt x="20" y="14"/>
                    <a:pt x="20" y="15"/>
                  </a:cubicBezTo>
                  <a:cubicBezTo>
                    <a:pt x="20" y="15"/>
                    <a:pt x="20" y="15"/>
                    <a:pt x="20" y="15"/>
                  </a:cubicBezTo>
                  <a:cubicBezTo>
                    <a:pt x="20" y="15"/>
                    <a:pt x="20" y="15"/>
                    <a:pt x="20" y="15"/>
                  </a:cubicBezTo>
                  <a:cubicBezTo>
                    <a:pt x="18" y="17"/>
                    <a:pt x="16" y="19"/>
                    <a:pt x="14" y="21"/>
                  </a:cubicBezTo>
                  <a:cubicBezTo>
                    <a:pt x="16" y="19"/>
                    <a:pt x="17" y="16"/>
                    <a:pt x="20" y="14"/>
                  </a:cubicBezTo>
                  <a:close/>
                  <a:moveTo>
                    <a:pt x="21" y="16"/>
                  </a:moveTo>
                  <a:cubicBezTo>
                    <a:pt x="21" y="16"/>
                    <a:pt x="21" y="16"/>
                    <a:pt x="21" y="16"/>
                  </a:cubicBezTo>
                  <a:cubicBezTo>
                    <a:pt x="19" y="16"/>
                    <a:pt x="18" y="18"/>
                    <a:pt x="17" y="19"/>
                  </a:cubicBezTo>
                  <a:cubicBezTo>
                    <a:pt x="16" y="21"/>
                    <a:pt x="14" y="22"/>
                    <a:pt x="13" y="24"/>
                  </a:cubicBezTo>
                  <a:cubicBezTo>
                    <a:pt x="13" y="23"/>
                    <a:pt x="13" y="22"/>
                    <a:pt x="13" y="22"/>
                  </a:cubicBezTo>
                  <a:cubicBezTo>
                    <a:pt x="16" y="20"/>
                    <a:pt x="18" y="17"/>
                    <a:pt x="21" y="16"/>
                  </a:cubicBezTo>
                  <a:close/>
                  <a:moveTo>
                    <a:pt x="19" y="25"/>
                  </a:moveTo>
                  <a:cubicBezTo>
                    <a:pt x="19" y="25"/>
                    <a:pt x="19" y="25"/>
                    <a:pt x="19" y="25"/>
                  </a:cubicBezTo>
                  <a:cubicBezTo>
                    <a:pt x="17" y="26"/>
                    <a:pt x="16" y="27"/>
                    <a:pt x="14" y="28"/>
                  </a:cubicBezTo>
                  <a:cubicBezTo>
                    <a:pt x="16" y="26"/>
                    <a:pt x="18" y="25"/>
                    <a:pt x="19" y="23"/>
                  </a:cubicBezTo>
                  <a:cubicBezTo>
                    <a:pt x="19" y="24"/>
                    <a:pt x="19" y="25"/>
                    <a:pt x="19" y="25"/>
                  </a:cubicBezTo>
                  <a:close/>
                  <a:moveTo>
                    <a:pt x="13" y="29"/>
                  </a:moveTo>
                  <a:cubicBezTo>
                    <a:pt x="15" y="28"/>
                    <a:pt x="16" y="27"/>
                    <a:pt x="18" y="26"/>
                  </a:cubicBezTo>
                  <a:cubicBezTo>
                    <a:pt x="17" y="28"/>
                    <a:pt x="15" y="29"/>
                    <a:pt x="13" y="31"/>
                  </a:cubicBezTo>
                  <a:cubicBezTo>
                    <a:pt x="13" y="30"/>
                    <a:pt x="13" y="30"/>
                    <a:pt x="13" y="29"/>
                  </a:cubicBezTo>
                  <a:close/>
                  <a:moveTo>
                    <a:pt x="19" y="23"/>
                  </a:moveTo>
                  <a:cubicBezTo>
                    <a:pt x="19" y="23"/>
                    <a:pt x="19" y="23"/>
                    <a:pt x="19" y="23"/>
                  </a:cubicBezTo>
                  <a:cubicBezTo>
                    <a:pt x="19" y="23"/>
                    <a:pt x="19" y="23"/>
                    <a:pt x="19" y="23"/>
                  </a:cubicBezTo>
                  <a:cubicBezTo>
                    <a:pt x="19" y="23"/>
                    <a:pt x="19" y="23"/>
                    <a:pt x="19" y="22"/>
                  </a:cubicBezTo>
                  <a:cubicBezTo>
                    <a:pt x="19" y="22"/>
                    <a:pt x="19" y="22"/>
                    <a:pt x="19" y="22"/>
                  </a:cubicBezTo>
                  <a:cubicBezTo>
                    <a:pt x="19" y="23"/>
                    <a:pt x="19" y="23"/>
                    <a:pt x="19" y="23"/>
                  </a:cubicBezTo>
                  <a:close/>
                  <a:moveTo>
                    <a:pt x="18" y="24"/>
                  </a:moveTo>
                  <a:cubicBezTo>
                    <a:pt x="16" y="25"/>
                    <a:pt x="14" y="27"/>
                    <a:pt x="13" y="28"/>
                  </a:cubicBezTo>
                  <a:cubicBezTo>
                    <a:pt x="13" y="28"/>
                    <a:pt x="13" y="27"/>
                    <a:pt x="13" y="27"/>
                  </a:cubicBezTo>
                  <a:cubicBezTo>
                    <a:pt x="15" y="26"/>
                    <a:pt x="16" y="24"/>
                    <a:pt x="18" y="24"/>
                  </a:cubicBezTo>
                  <a:close/>
                  <a:moveTo>
                    <a:pt x="18" y="23"/>
                  </a:moveTo>
                  <a:cubicBezTo>
                    <a:pt x="18" y="23"/>
                    <a:pt x="18" y="23"/>
                    <a:pt x="18" y="23"/>
                  </a:cubicBezTo>
                  <a:cubicBezTo>
                    <a:pt x="16" y="24"/>
                    <a:pt x="14" y="25"/>
                    <a:pt x="13" y="26"/>
                  </a:cubicBezTo>
                  <a:cubicBezTo>
                    <a:pt x="13" y="26"/>
                    <a:pt x="13" y="25"/>
                    <a:pt x="13" y="25"/>
                  </a:cubicBezTo>
                  <a:cubicBezTo>
                    <a:pt x="15" y="23"/>
                    <a:pt x="17" y="21"/>
                    <a:pt x="19" y="19"/>
                  </a:cubicBezTo>
                  <a:cubicBezTo>
                    <a:pt x="20" y="18"/>
                    <a:pt x="20" y="17"/>
                    <a:pt x="21" y="17"/>
                  </a:cubicBezTo>
                  <a:cubicBezTo>
                    <a:pt x="21" y="17"/>
                    <a:pt x="22" y="16"/>
                    <a:pt x="22" y="16"/>
                  </a:cubicBezTo>
                  <a:cubicBezTo>
                    <a:pt x="22" y="16"/>
                    <a:pt x="22" y="16"/>
                    <a:pt x="23" y="16"/>
                  </a:cubicBezTo>
                  <a:cubicBezTo>
                    <a:pt x="21" y="18"/>
                    <a:pt x="19" y="20"/>
                    <a:pt x="18" y="23"/>
                  </a:cubicBezTo>
                  <a:close/>
                  <a:moveTo>
                    <a:pt x="16" y="22"/>
                  </a:moveTo>
                  <a:cubicBezTo>
                    <a:pt x="15" y="22"/>
                    <a:pt x="14" y="23"/>
                    <a:pt x="13" y="24"/>
                  </a:cubicBezTo>
                  <a:cubicBezTo>
                    <a:pt x="13" y="24"/>
                    <a:pt x="13" y="24"/>
                    <a:pt x="14" y="23"/>
                  </a:cubicBezTo>
                  <a:cubicBezTo>
                    <a:pt x="14" y="22"/>
                    <a:pt x="15" y="22"/>
                    <a:pt x="16" y="21"/>
                  </a:cubicBezTo>
                  <a:cubicBezTo>
                    <a:pt x="18" y="19"/>
                    <a:pt x="19" y="18"/>
                    <a:pt x="21" y="16"/>
                  </a:cubicBezTo>
                  <a:cubicBezTo>
                    <a:pt x="21" y="16"/>
                    <a:pt x="21" y="16"/>
                    <a:pt x="22" y="16"/>
                  </a:cubicBezTo>
                  <a:cubicBezTo>
                    <a:pt x="19" y="17"/>
                    <a:pt x="18" y="20"/>
                    <a:pt x="16" y="22"/>
                  </a:cubicBezTo>
                  <a:close/>
                  <a:moveTo>
                    <a:pt x="17" y="13"/>
                  </a:moveTo>
                  <a:cubicBezTo>
                    <a:pt x="17" y="13"/>
                    <a:pt x="17" y="13"/>
                    <a:pt x="17" y="13"/>
                  </a:cubicBezTo>
                  <a:cubicBezTo>
                    <a:pt x="17" y="12"/>
                    <a:pt x="18" y="12"/>
                    <a:pt x="18" y="12"/>
                  </a:cubicBezTo>
                  <a:cubicBezTo>
                    <a:pt x="18" y="12"/>
                    <a:pt x="18" y="12"/>
                    <a:pt x="17" y="13"/>
                  </a:cubicBezTo>
                  <a:close/>
                  <a:moveTo>
                    <a:pt x="15" y="5"/>
                  </a:moveTo>
                  <a:cubicBezTo>
                    <a:pt x="14" y="5"/>
                    <a:pt x="14" y="6"/>
                    <a:pt x="13" y="7"/>
                  </a:cubicBezTo>
                  <a:cubicBezTo>
                    <a:pt x="13" y="6"/>
                    <a:pt x="13" y="6"/>
                    <a:pt x="13" y="5"/>
                  </a:cubicBezTo>
                  <a:cubicBezTo>
                    <a:pt x="14" y="5"/>
                    <a:pt x="15" y="4"/>
                    <a:pt x="16" y="4"/>
                  </a:cubicBezTo>
                  <a:cubicBezTo>
                    <a:pt x="18" y="3"/>
                    <a:pt x="15" y="4"/>
                    <a:pt x="15" y="5"/>
                  </a:cubicBezTo>
                  <a:close/>
                  <a:moveTo>
                    <a:pt x="18" y="5"/>
                  </a:moveTo>
                  <a:cubicBezTo>
                    <a:pt x="20" y="4"/>
                    <a:pt x="16" y="8"/>
                    <a:pt x="16" y="8"/>
                  </a:cubicBezTo>
                  <a:cubicBezTo>
                    <a:pt x="15" y="9"/>
                    <a:pt x="14" y="10"/>
                    <a:pt x="13" y="10"/>
                  </a:cubicBezTo>
                  <a:cubicBezTo>
                    <a:pt x="13" y="10"/>
                    <a:pt x="13" y="9"/>
                    <a:pt x="13" y="9"/>
                  </a:cubicBezTo>
                  <a:cubicBezTo>
                    <a:pt x="15" y="8"/>
                    <a:pt x="16" y="6"/>
                    <a:pt x="18" y="5"/>
                  </a:cubicBezTo>
                  <a:close/>
                  <a:moveTo>
                    <a:pt x="17" y="9"/>
                  </a:moveTo>
                  <a:cubicBezTo>
                    <a:pt x="20" y="7"/>
                    <a:pt x="17" y="10"/>
                    <a:pt x="17" y="11"/>
                  </a:cubicBezTo>
                  <a:cubicBezTo>
                    <a:pt x="16" y="12"/>
                    <a:pt x="15" y="12"/>
                    <a:pt x="13" y="13"/>
                  </a:cubicBezTo>
                  <a:cubicBezTo>
                    <a:pt x="13" y="13"/>
                    <a:pt x="13" y="12"/>
                    <a:pt x="13" y="12"/>
                  </a:cubicBezTo>
                  <a:cubicBezTo>
                    <a:pt x="15" y="11"/>
                    <a:pt x="16" y="10"/>
                    <a:pt x="17" y="9"/>
                  </a:cubicBezTo>
                  <a:close/>
                  <a:moveTo>
                    <a:pt x="16" y="13"/>
                  </a:moveTo>
                  <a:cubicBezTo>
                    <a:pt x="13" y="16"/>
                    <a:pt x="11" y="18"/>
                    <a:pt x="9" y="21"/>
                  </a:cubicBezTo>
                  <a:cubicBezTo>
                    <a:pt x="9" y="21"/>
                    <a:pt x="9" y="21"/>
                    <a:pt x="9" y="21"/>
                  </a:cubicBezTo>
                  <a:cubicBezTo>
                    <a:pt x="8" y="21"/>
                    <a:pt x="7" y="21"/>
                    <a:pt x="6" y="21"/>
                  </a:cubicBezTo>
                  <a:cubicBezTo>
                    <a:pt x="10" y="18"/>
                    <a:pt x="13" y="16"/>
                    <a:pt x="16" y="13"/>
                  </a:cubicBezTo>
                  <a:close/>
                  <a:moveTo>
                    <a:pt x="19" y="12"/>
                  </a:moveTo>
                  <a:cubicBezTo>
                    <a:pt x="20" y="11"/>
                    <a:pt x="20" y="11"/>
                    <a:pt x="20" y="11"/>
                  </a:cubicBezTo>
                  <a:cubicBezTo>
                    <a:pt x="20" y="12"/>
                    <a:pt x="20" y="13"/>
                    <a:pt x="20" y="13"/>
                  </a:cubicBezTo>
                  <a:cubicBezTo>
                    <a:pt x="20" y="13"/>
                    <a:pt x="20" y="13"/>
                    <a:pt x="20" y="13"/>
                  </a:cubicBezTo>
                  <a:cubicBezTo>
                    <a:pt x="17" y="15"/>
                    <a:pt x="14" y="18"/>
                    <a:pt x="11" y="20"/>
                  </a:cubicBezTo>
                  <a:cubicBezTo>
                    <a:pt x="11" y="21"/>
                    <a:pt x="11" y="21"/>
                    <a:pt x="11" y="21"/>
                  </a:cubicBezTo>
                  <a:cubicBezTo>
                    <a:pt x="12" y="20"/>
                    <a:pt x="13" y="19"/>
                    <a:pt x="15" y="18"/>
                  </a:cubicBezTo>
                  <a:cubicBezTo>
                    <a:pt x="15" y="17"/>
                    <a:pt x="16" y="16"/>
                    <a:pt x="17" y="16"/>
                  </a:cubicBezTo>
                  <a:cubicBezTo>
                    <a:pt x="17" y="16"/>
                    <a:pt x="17" y="16"/>
                    <a:pt x="17" y="16"/>
                  </a:cubicBezTo>
                  <a:cubicBezTo>
                    <a:pt x="16" y="17"/>
                    <a:pt x="14" y="20"/>
                    <a:pt x="13" y="21"/>
                  </a:cubicBezTo>
                  <a:cubicBezTo>
                    <a:pt x="12" y="21"/>
                    <a:pt x="12" y="21"/>
                    <a:pt x="12" y="21"/>
                  </a:cubicBezTo>
                  <a:cubicBezTo>
                    <a:pt x="12" y="21"/>
                    <a:pt x="12" y="21"/>
                    <a:pt x="12" y="21"/>
                  </a:cubicBezTo>
                  <a:cubicBezTo>
                    <a:pt x="11" y="21"/>
                    <a:pt x="10" y="21"/>
                    <a:pt x="10" y="21"/>
                  </a:cubicBezTo>
                  <a:cubicBezTo>
                    <a:pt x="13" y="17"/>
                    <a:pt x="16" y="14"/>
                    <a:pt x="19" y="12"/>
                  </a:cubicBezTo>
                  <a:close/>
                  <a:moveTo>
                    <a:pt x="13" y="33"/>
                  </a:moveTo>
                  <a:cubicBezTo>
                    <a:pt x="13" y="32"/>
                    <a:pt x="13" y="32"/>
                    <a:pt x="13" y="32"/>
                  </a:cubicBezTo>
                  <a:cubicBezTo>
                    <a:pt x="14" y="31"/>
                    <a:pt x="16" y="30"/>
                    <a:pt x="17" y="29"/>
                  </a:cubicBezTo>
                  <a:cubicBezTo>
                    <a:pt x="16" y="30"/>
                    <a:pt x="15" y="31"/>
                    <a:pt x="15" y="32"/>
                  </a:cubicBezTo>
                  <a:cubicBezTo>
                    <a:pt x="15" y="32"/>
                    <a:pt x="15" y="32"/>
                    <a:pt x="15" y="32"/>
                  </a:cubicBezTo>
                  <a:cubicBezTo>
                    <a:pt x="16" y="32"/>
                    <a:pt x="16" y="32"/>
                    <a:pt x="17" y="31"/>
                  </a:cubicBezTo>
                  <a:cubicBezTo>
                    <a:pt x="17" y="31"/>
                    <a:pt x="17" y="31"/>
                    <a:pt x="18" y="31"/>
                  </a:cubicBezTo>
                  <a:cubicBezTo>
                    <a:pt x="19" y="30"/>
                    <a:pt x="18" y="31"/>
                    <a:pt x="18" y="32"/>
                  </a:cubicBezTo>
                  <a:cubicBezTo>
                    <a:pt x="18" y="32"/>
                    <a:pt x="18" y="32"/>
                    <a:pt x="19" y="32"/>
                  </a:cubicBezTo>
                  <a:cubicBezTo>
                    <a:pt x="19" y="32"/>
                    <a:pt x="19" y="33"/>
                    <a:pt x="19" y="33"/>
                  </a:cubicBezTo>
                  <a:cubicBezTo>
                    <a:pt x="17" y="33"/>
                    <a:pt x="15" y="33"/>
                    <a:pt x="13" y="33"/>
                  </a:cubicBezTo>
                  <a:close/>
                  <a:moveTo>
                    <a:pt x="20" y="22"/>
                  </a:moveTo>
                  <a:cubicBezTo>
                    <a:pt x="20" y="22"/>
                    <a:pt x="20" y="22"/>
                    <a:pt x="20" y="22"/>
                  </a:cubicBezTo>
                  <a:cubicBezTo>
                    <a:pt x="21" y="21"/>
                    <a:pt x="23" y="19"/>
                    <a:pt x="24" y="18"/>
                  </a:cubicBezTo>
                  <a:cubicBezTo>
                    <a:pt x="25" y="17"/>
                    <a:pt x="27" y="15"/>
                    <a:pt x="25" y="18"/>
                  </a:cubicBezTo>
                  <a:cubicBezTo>
                    <a:pt x="24" y="19"/>
                    <a:pt x="23" y="20"/>
                    <a:pt x="22" y="21"/>
                  </a:cubicBezTo>
                  <a:cubicBezTo>
                    <a:pt x="22" y="22"/>
                    <a:pt x="22" y="22"/>
                    <a:pt x="22" y="22"/>
                  </a:cubicBezTo>
                  <a:cubicBezTo>
                    <a:pt x="24" y="21"/>
                    <a:pt x="25" y="20"/>
                    <a:pt x="26" y="18"/>
                  </a:cubicBezTo>
                  <a:cubicBezTo>
                    <a:pt x="27" y="18"/>
                    <a:pt x="29" y="17"/>
                    <a:pt x="27" y="18"/>
                  </a:cubicBezTo>
                  <a:cubicBezTo>
                    <a:pt x="27" y="19"/>
                    <a:pt x="26" y="20"/>
                    <a:pt x="25" y="21"/>
                  </a:cubicBezTo>
                  <a:cubicBezTo>
                    <a:pt x="25" y="22"/>
                    <a:pt x="25" y="22"/>
                    <a:pt x="25" y="22"/>
                  </a:cubicBezTo>
                  <a:cubicBezTo>
                    <a:pt x="26" y="21"/>
                    <a:pt x="29" y="20"/>
                    <a:pt x="28" y="21"/>
                  </a:cubicBezTo>
                  <a:cubicBezTo>
                    <a:pt x="28" y="21"/>
                    <a:pt x="29" y="22"/>
                    <a:pt x="29" y="21"/>
                  </a:cubicBezTo>
                  <a:cubicBezTo>
                    <a:pt x="29" y="21"/>
                    <a:pt x="29" y="21"/>
                    <a:pt x="29" y="20"/>
                  </a:cubicBezTo>
                  <a:cubicBezTo>
                    <a:pt x="29" y="21"/>
                    <a:pt x="29" y="22"/>
                    <a:pt x="29" y="22"/>
                  </a:cubicBezTo>
                  <a:cubicBezTo>
                    <a:pt x="26" y="22"/>
                    <a:pt x="23" y="22"/>
                    <a:pt x="20" y="22"/>
                  </a:cubicBezTo>
                  <a:close/>
                  <a:moveTo>
                    <a:pt x="27" y="16"/>
                  </a:moveTo>
                  <a:cubicBezTo>
                    <a:pt x="27" y="16"/>
                    <a:pt x="28" y="16"/>
                    <a:pt x="28" y="16"/>
                  </a:cubicBezTo>
                  <a:cubicBezTo>
                    <a:pt x="27" y="17"/>
                    <a:pt x="25" y="19"/>
                    <a:pt x="24" y="20"/>
                  </a:cubicBezTo>
                  <a:cubicBezTo>
                    <a:pt x="25" y="19"/>
                    <a:pt x="26" y="17"/>
                    <a:pt x="27" y="16"/>
                  </a:cubicBezTo>
                  <a:close/>
                  <a:moveTo>
                    <a:pt x="16" y="3"/>
                  </a:moveTo>
                  <a:cubicBezTo>
                    <a:pt x="15" y="4"/>
                    <a:pt x="14" y="4"/>
                    <a:pt x="13" y="5"/>
                  </a:cubicBezTo>
                  <a:cubicBezTo>
                    <a:pt x="13" y="4"/>
                    <a:pt x="13" y="3"/>
                    <a:pt x="13" y="3"/>
                  </a:cubicBezTo>
                  <a:cubicBezTo>
                    <a:pt x="14" y="3"/>
                    <a:pt x="15" y="3"/>
                    <a:pt x="16" y="3"/>
                  </a:cubicBezTo>
                  <a:close/>
                  <a:moveTo>
                    <a:pt x="8" y="15"/>
                  </a:moveTo>
                  <a:cubicBezTo>
                    <a:pt x="8" y="15"/>
                    <a:pt x="8" y="15"/>
                    <a:pt x="7" y="15"/>
                  </a:cubicBezTo>
                  <a:cubicBezTo>
                    <a:pt x="6" y="16"/>
                    <a:pt x="5" y="18"/>
                    <a:pt x="3" y="19"/>
                  </a:cubicBezTo>
                  <a:cubicBezTo>
                    <a:pt x="1" y="21"/>
                    <a:pt x="5" y="17"/>
                    <a:pt x="4" y="18"/>
                  </a:cubicBezTo>
                  <a:cubicBezTo>
                    <a:pt x="5" y="17"/>
                    <a:pt x="5" y="16"/>
                    <a:pt x="6" y="15"/>
                  </a:cubicBezTo>
                  <a:cubicBezTo>
                    <a:pt x="6" y="15"/>
                    <a:pt x="6" y="15"/>
                    <a:pt x="5" y="15"/>
                  </a:cubicBezTo>
                  <a:cubicBezTo>
                    <a:pt x="5" y="16"/>
                    <a:pt x="4" y="16"/>
                    <a:pt x="3" y="17"/>
                  </a:cubicBezTo>
                  <a:cubicBezTo>
                    <a:pt x="1" y="19"/>
                    <a:pt x="3" y="16"/>
                    <a:pt x="3" y="15"/>
                  </a:cubicBezTo>
                  <a:cubicBezTo>
                    <a:pt x="3" y="15"/>
                    <a:pt x="3" y="15"/>
                    <a:pt x="3" y="15"/>
                  </a:cubicBezTo>
                  <a:cubicBezTo>
                    <a:pt x="5" y="15"/>
                    <a:pt x="6" y="15"/>
                    <a:pt x="8" y="15"/>
                  </a:cubicBezTo>
                  <a:close/>
                  <a:moveTo>
                    <a:pt x="4" y="21"/>
                  </a:moveTo>
                  <a:cubicBezTo>
                    <a:pt x="6" y="20"/>
                    <a:pt x="7" y="19"/>
                    <a:pt x="8" y="17"/>
                  </a:cubicBezTo>
                  <a:cubicBezTo>
                    <a:pt x="10" y="15"/>
                    <a:pt x="9" y="17"/>
                    <a:pt x="8" y="18"/>
                  </a:cubicBezTo>
                  <a:cubicBezTo>
                    <a:pt x="7" y="19"/>
                    <a:pt x="6" y="20"/>
                    <a:pt x="6" y="21"/>
                  </a:cubicBezTo>
                  <a:cubicBezTo>
                    <a:pt x="6" y="21"/>
                    <a:pt x="6" y="21"/>
                    <a:pt x="6" y="21"/>
                  </a:cubicBezTo>
                  <a:cubicBezTo>
                    <a:pt x="5" y="21"/>
                    <a:pt x="5" y="21"/>
                    <a:pt x="4" y="21"/>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268"/>
            <p:cNvSpPr>
              <a:spLocks noEditPoints="1"/>
            </p:cNvSpPr>
            <p:nvPr/>
          </p:nvSpPr>
          <p:spPr bwMode="auto">
            <a:xfrm>
              <a:off x="4969121" y="5374709"/>
              <a:ext cx="241300" cy="263525"/>
            </a:xfrm>
            <a:custGeom>
              <a:avLst/>
              <a:gdLst>
                <a:gd name="T0" fmla="*/ 36 w 57"/>
                <a:gd name="T1" fmla="*/ 62 h 62"/>
                <a:gd name="T2" fmla="*/ 54 w 57"/>
                <a:gd name="T3" fmla="*/ 42 h 62"/>
                <a:gd name="T4" fmla="*/ 57 w 57"/>
                <a:gd name="T5" fmla="*/ 26 h 62"/>
                <a:gd name="T6" fmla="*/ 40 w 57"/>
                <a:gd name="T7" fmla="*/ 23 h 62"/>
                <a:gd name="T8" fmla="*/ 23 w 57"/>
                <a:gd name="T9" fmla="*/ 0 h 62"/>
                <a:gd name="T10" fmla="*/ 3 w 57"/>
                <a:gd name="T11" fmla="*/ 22 h 62"/>
                <a:gd name="T12" fmla="*/ 2 w 57"/>
                <a:gd name="T13" fmla="*/ 40 h 62"/>
                <a:gd name="T14" fmla="*/ 7 w 57"/>
                <a:gd name="T15" fmla="*/ 37 h 62"/>
                <a:gd name="T16" fmla="*/ 9 w 57"/>
                <a:gd name="T17" fmla="*/ 32 h 62"/>
                <a:gd name="T18" fmla="*/ 5 w 57"/>
                <a:gd name="T19" fmla="*/ 32 h 62"/>
                <a:gd name="T20" fmla="*/ 4 w 57"/>
                <a:gd name="T21" fmla="*/ 31 h 62"/>
                <a:gd name="T22" fmla="*/ 4 w 57"/>
                <a:gd name="T23" fmla="*/ 26 h 62"/>
                <a:gd name="T24" fmla="*/ 10 w 57"/>
                <a:gd name="T25" fmla="*/ 33 h 62"/>
                <a:gd name="T26" fmla="*/ 12 w 57"/>
                <a:gd name="T27" fmla="*/ 32 h 62"/>
                <a:gd name="T28" fmla="*/ 24 w 57"/>
                <a:gd name="T29" fmla="*/ 26 h 62"/>
                <a:gd name="T30" fmla="*/ 20 w 57"/>
                <a:gd name="T31" fmla="*/ 29 h 62"/>
                <a:gd name="T32" fmla="*/ 36 w 57"/>
                <a:gd name="T33" fmla="*/ 4 h 62"/>
                <a:gd name="T34" fmla="*/ 27 w 57"/>
                <a:gd name="T35" fmla="*/ 22 h 62"/>
                <a:gd name="T36" fmla="*/ 25 w 57"/>
                <a:gd name="T37" fmla="*/ 18 h 62"/>
                <a:gd name="T38" fmla="*/ 24 w 57"/>
                <a:gd name="T39" fmla="*/ 13 h 62"/>
                <a:gd name="T40" fmla="*/ 46 w 57"/>
                <a:gd name="T41" fmla="*/ 27 h 62"/>
                <a:gd name="T42" fmla="*/ 42 w 57"/>
                <a:gd name="T43" fmla="*/ 27 h 62"/>
                <a:gd name="T44" fmla="*/ 50 w 57"/>
                <a:gd name="T45" fmla="*/ 34 h 62"/>
                <a:gd name="T46" fmla="*/ 29 w 57"/>
                <a:gd name="T47" fmla="*/ 55 h 62"/>
                <a:gd name="T48" fmla="*/ 34 w 57"/>
                <a:gd name="T49" fmla="*/ 45 h 62"/>
                <a:gd name="T50" fmla="*/ 36 w 57"/>
                <a:gd name="T51" fmla="*/ 25 h 62"/>
                <a:gd name="T52" fmla="*/ 36 w 57"/>
                <a:gd name="T53" fmla="*/ 24 h 62"/>
                <a:gd name="T54" fmla="*/ 23 w 57"/>
                <a:gd name="T55" fmla="*/ 41 h 62"/>
                <a:gd name="T56" fmla="*/ 34 w 57"/>
                <a:gd name="T57" fmla="*/ 44 h 62"/>
                <a:gd name="T58" fmla="*/ 24 w 57"/>
                <a:gd name="T59" fmla="*/ 51 h 62"/>
                <a:gd name="T60" fmla="*/ 35 w 57"/>
                <a:gd name="T61" fmla="*/ 40 h 62"/>
                <a:gd name="T62" fmla="*/ 35 w 57"/>
                <a:gd name="T63" fmla="*/ 39 h 62"/>
                <a:gd name="T64" fmla="*/ 24 w 57"/>
                <a:gd name="T65" fmla="*/ 47 h 62"/>
                <a:gd name="T66" fmla="*/ 24 w 57"/>
                <a:gd name="T67" fmla="*/ 46 h 62"/>
                <a:gd name="T68" fmla="*/ 41 w 57"/>
                <a:gd name="T69" fmla="*/ 27 h 62"/>
                <a:gd name="T70" fmla="*/ 25 w 57"/>
                <a:gd name="T71" fmla="*/ 42 h 62"/>
                <a:gd name="T72" fmla="*/ 39 w 57"/>
                <a:gd name="T73" fmla="*/ 27 h 62"/>
                <a:gd name="T74" fmla="*/ 34 w 57"/>
                <a:gd name="T75" fmla="*/ 20 h 62"/>
                <a:gd name="T76" fmla="*/ 24 w 57"/>
                <a:gd name="T77" fmla="*/ 8 h 62"/>
                <a:gd name="T78" fmla="*/ 29 w 57"/>
                <a:gd name="T79" fmla="*/ 13 h 62"/>
                <a:gd name="T80" fmla="*/ 32 w 57"/>
                <a:gd name="T81" fmla="*/ 15 h 62"/>
                <a:gd name="T82" fmla="*/ 32 w 57"/>
                <a:gd name="T83" fmla="*/ 15 h 62"/>
                <a:gd name="T84" fmla="*/ 12 w 57"/>
                <a:gd name="T85" fmla="*/ 37 h 62"/>
                <a:gd name="T86" fmla="*/ 36 w 57"/>
                <a:gd name="T87" fmla="*/ 23 h 62"/>
                <a:gd name="T88" fmla="*/ 27 w 57"/>
                <a:gd name="T89" fmla="*/ 31 h 62"/>
                <a:gd name="T90" fmla="*/ 23 w 57"/>
                <a:gd name="T91" fmla="*/ 37 h 62"/>
                <a:gd name="T92" fmla="*/ 24 w 57"/>
                <a:gd name="T93" fmla="*/ 58 h 62"/>
                <a:gd name="T94" fmla="*/ 28 w 57"/>
                <a:gd name="T95" fmla="*/ 57 h 62"/>
                <a:gd name="T96" fmla="*/ 34 w 57"/>
                <a:gd name="T97" fmla="*/ 57 h 62"/>
                <a:gd name="T98" fmla="*/ 36 w 57"/>
                <a:gd name="T99" fmla="*/ 39 h 62"/>
                <a:gd name="T100" fmla="*/ 41 w 57"/>
                <a:gd name="T101" fmla="*/ 38 h 62"/>
                <a:gd name="T102" fmla="*/ 46 w 57"/>
                <a:gd name="T103" fmla="*/ 38 h 62"/>
                <a:gd name="T104" fmla="*/ 53 w 57"/>
                <a:gd name="T105" fmla="*/ 39 h 62"/>
                <a:gd name="T106" fmla="*/ 43 w 57"/>
                <a:gd name="T107" fmla="*/ 35 h 62"/>
                <a:gd name="T108" fmla="*/ 25 w 57"/>
                <a:gd name="T109" fmla="*/ 4 h 62"/>
                <a:gd name="T110" fmla="*/ 7 w 57"/>
                <a:gd name="T111" fmla="*/ 34 h 62"/>
                <a:gd name="T112" fmla="*/ 7 w 57"/>
                <a:gd name="T113" fmla="*/ 29 h 62"/>
                <a:gd name="T114" fmla="*/ 8 w 57"/>
                <a:gd name="T115" fmla="*/ 37 h 62"/>
                <a:gd name="T116" fmla="*/ 11 w 57"/>
                <a:gd name="T117" fmla="*/ 3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62">
                  <a:moveTo>
                    <a:pt x="20" y="59"/>
                  </a:moveTo>
                  <a:cubicBezTo>
                    <a:pt x="20" y="60"/>
                    <a:pt x="20" y="60"/>
                    <a:pt x="21" y="61"/>
                  </a:cubicBezTo>
                  <a:cubicBezTo>
                    <a:pt x="21" y="61"/>
                    <a:pt x="21" y="62"/>
                    <a:pt x="22" y="62"/>
                  </a:cubicBezTo>
                  <a:cubicBezTo>
                    <a:pt x="27" y="61"/>
                    <a:pt x="32" y="62"/>
                    <a:pt x="36" y="62"/>
                  </a:cubicBezTo>
                  <a:cubicBezTo>
                    <a:pt x="38" y="62"/>
                    <a:pt x="38" y="61"/>
                    <a:pt x="38" y="60"/>
                  </a:cubicBezTo>
                  <a:cubicBezTo>
                    <a:pt x="38" y="60"/>
                    <a:pt x="38" y="59"/>
                    <a:pt x="38" y="59"/>
                  </a:cubicBezTo>
                  <a:cubicBezTo>
                    <a:pt x="37" y="54"/>
                    <a:pt x="38" y="48"/>
                    <a:pt x="38" y="43"/>
                  </a:cubicBezTo>
                  <a:cubicBezTo>
                    <a:pt x="44" y="43"/>
                    <a:pt x="49" y="43"/>
                    <a:pt x="54" y="42"/>
                  </a:cubicBezTo>
                  <a:cubicBezTo>
                    <a:pt x="55" y="42"/>
                    <a:pt x="55" y="42"/>
                    <a:pt x="55" y="42"/>
                  </a:cubicBezTo>
                  <a:cubicBezTo>
                    <a:pt x="56" y="42"/>
                    <a:pt x="56" y="41"/>
                    <a:pt x="56" y="41"/>
                  </a:cubicBezTo>
                  <a:cubicBezTo>
                    <a:pt x="56" y="36"/>
                    <a:pt x="57" y="31"/>
                    <a:pt x="57" y="26"/>
                  </a:cubicBezTo>
                  <a:cubicBezTo>
                    <a:pt x="57" y="26"/>
                    <a:pt x="57" y="26"/>
                    <a:pt x="57" y="26"/>
                  </a:cubicBezTo>
                  <a:cubicBezTo>
                    <a:pt x="57" y="26"/>
                    <a:pt x="57" y="26"/>
                    <a:pt x="57" y="26"/>
                  </a:cubicBezTo>
                  <a:cubicBezTo>
                    <a:pt x="57" y="26"/>
                    <a:pt x="57" y="26"/>
                    <a:pt x="57" y="26"/>
                  </a:cubicBezTo>
                  <a:cubicBezTo>
                    <a:pt x="57" y="25"/>
                    <a:pt x="57" y="25"/>
                    <a:pt x="56" y="24"/>
                  </a:cubicBezTo>
                  <a:cubicBezTo>
                    <a:pt x="50" y="23"/>
                    <a:pt x="45" y="24"/>
                    <a:pt x="40" y="23"/>
                  </a:cubicBezTo>
                  <a:cubicBezTo>
                    <a:pt x="39" y="16"/>
                    <a:pt x="40" y="9"/>
                    <a:pt x="40" y="2"/>
                  </a:cubicBezTo>
                  <a:cubicBezTo>
                    <a:pt x="40" y="2"/>
                    <a:pt x="39" y="2"/>
                    <a:pt x="39" y="2"/>
                  </a:cubicBezTo>
                  <a:cubicBezTo>
                    <a:pt x="39" y="1"/>
                    <a:pt x="38" y="1"/>
                    <a:pt x="38" y="1"/>
                  </a:cubicBezTo>
                  <a:cubicBezTo>
                    <a:pt x="33" y="1"/>
                    <a:pt x="28" y="0"/>
                    <a:pt x="23" y="0"/>
                  </a:cubicBezTo>
                  <a:cubicBezTo>
                    <a:pt x="23" y="0"/>
                    <a:pt x="22" y="1"/>
                    <a:pt x="22" y="1"/>
                  </a:cubicBezTo>
                  <a:cubicBezTo>
                    <a:pt x="21" y="1"/>
                    <a:pt x="21" y="2"/>
                    <a:pt x="21" y="2"/>
                  </a:cubicBezTo>
                  <a:cubicBezTo>
                    <a:pt x="20" y="9"/>
                    <a:pt x="21" y="16"/>
                    <a:pt x="21" y="22"/>
                  </a:cubicBezTo>
                  <a:cubicBezTo>
                    <a:pt x="15" y="22"/>
                    <a:pt x="9" y="22"/>
                    <a:pt x="3" y="22"/>
                  </a:cubicBezTo>
                  <a:cubicBezTo>
                    <a:pt x="2" y="22"/>
                    <a:pt x="2" y="22"/>
                    <a:pt x="2" y="22"/>
                  </a:cubicBezTo>
                  <a:cubicBezTo>
                    <a:pt x="1" y="22"/>
                    <a:pt x="0" y="23"/>
                    <a:pt x="0" y="24"/>
                  </a:cubicBezTo>
                  <a:cubicBezTo>
                    <a:pt x="1" y="29"/>
                    <a:pt x="0" y="34"/>
                    <a:pt x="1" y="39"/>
                  </a:cubicBezTo>
                  <a:cubicBezTo>
                    <a:pt x="1" y="40"/>
                    <a:pt x="2" y="40"/>
                    <a:pt x="2" y="40"/>
                  </a:cubicBezTo>
                  <a:cubicBezTo>
                    <a:pt x="2" y="40"/>
                    <a:pt x="2" y="40"/>
                    <a:pt x="3" y="40"/>
                  </a:cubicBezTo>
                  <a:cubicBezTo>
                    <a:pt x="8" y="41"/>
                    <a:pt x="14" y="40"/>
                    <a:pt x="20" y="40"/>
                  </a:cubicBezTo>
                  <a:cubicBezTo>
                    <a:pt x="20" y="47"/>
                    <a:pt x="20" y="53"/>
                    <a:pt x="20" y="59"/>
                  </a:cubicBezTo>
                  <a:close/>
                  <a:moveTo>
                    <a:pt x="7" y="37"/>
                  </a:moveTo>
                  <a:cubicBezTo>
                    <a:pt x="6" y="37"/>
                    <a:pt x="5" y="37"/>
                    <a:pt x="4" y="36"/>
                  </a:cubicBezTo>
                  <a:cubicBezTo>
                    <a:pt x="4" y="36"/>
                    <a:pt x="4" y="36"/>
                    <a:pt x="4" y="36"/>
                  </a:cubicBezTo>
                  <a:cubicBezTo>
                    <a:pt x="4" y="36"/>
                    <a:pt x="4" y="36"/>
                    <a:pt x="4" y="36"/>
                  </a:cubicBezTo>
                  <a:cubicBezTo>
                    <a:pt x="6" y="35"/>
                    <a:pt x="8" y="34"/>
                    <a:pt x="9" y="32"/>
                  </a:cubicBezTo>
                  <a:cubicBezTo>
                    <a:pt x="8" y="33"/>
                    <a:pt x="8" y="35"/>
                    <a:pt x="7" y="36"/>
                  </a:cubicBezTo>
                  <a:cubicBezTo>
                    <a:pt x="7" y="36"/>
                    <a:pt x="7" y="37"/>
                    <a:pt x="7" y="37"/>
                  </a:cubicBezTo>
                  <a:close/>
                  <a:moveTo>
                    <a:pt x="4" y="32"/>
                  </a:moveTo>
                  <a:cubicBezTo>
                    <a:pt x="4" y="33"/>
                    <a:pt x="4" y="33"/>
                    <a:pt x="5" y="32"/>
                  </a:cubicBezTo>
                  <a:cubicBezTo>
                    <a:pt x="6" y="31"/>
                    <a:pt x="12" y="24"/>
                    <a:pt x="8" y="30"/>
                  </a:cubicBezTo>
                  <a:cubicBezTo>
                    <a:pt x="6" y="32"/>
                    <a:pt x="5" y="33"/>
                    <a:pt x="4" y="35"/>
                  </a:cubicBezTo>
                  <a:cubicBezTo>
                    <a:pt x="4" y="34"/>
                    <a:pt x="4" y="33"/>
                    <a:pt x="4" y="32"/>
                  </a:cubicBezTo>
                  <a:close/>
                  <a:moveTo>
                    <a:pt x="4" y="31"/>
                  </a:moveTo>
                  <a:cubicBezTo>
                    <a:pt x="4" y="30"/>
                    <a:pt x="4" y="29"/>
                    <a:pt x="4" y="27"/>
                  </a:cubicBezTo>
                  <a:cubicBezTo>
                    <a:pt x="4" y="27"/>
                    <a:pt x="4" y="27"/>
                    <a:pt x="4" y="27"/>
                  </a:cubicBezTo>
                  <a:cubicBezTo>
                    <a:pt x="7" y="26"/>
                    <a:pt x="5" y="29"/>
                    <a:pt x="4" y="31"/>
                  </a:cubicBezTo>
                  <a:close/>
                  <a:moveTo>
                    <a:pt x="4" y="26"/>
                  </a:moveTo>
                  <a:cubicBezTo>
                    <a:pt x="4" y="26"/>
                    <a:pt x="4" y="26"/>
                    <a:pt x="4" y="26"/>
                  </a:cubicBezTo>
                  <a:cubicBezTo>
                    <a:pt x="5" y="26"/>
                    <a:pt x="5" y="26"/>
                    <a:pt x="5" y="26"/>
                  </a:cubicBezTo>
                  <a:cubicBezTo>
                    <a:pt x="5" y="26"/>
                    <a:pt x="5" y="26"/>
                    <a:pt x="4" y="26"/>
                  </a:cubicBezTo>
                  <a:close/>
                  <a:moveTo>
                    <a:pt x="10" y="33"/>
                  </a:moveTo>
                  <a:cubicBezTo>
                    <a:pt x="11" y="31"/>
                    <a:pt x="13" y="29"/>
                    <a:pt x="15" y="27"/>
                  </a:cubicBezTo>
                  <a:cubicBezTo>
                    <a:pt x="15" y="26"/>
                    <a:pt x="15" y="26"/>
                    <a:pt x="15" y="26"/>
                  </a:cubicBezTo>
                  <a:cubicBezTo>
                    <a:pt x="16" y="26"/>
                    <a:pt x="17" y="26"/>
                    <a:pt x="18" y="26"/>
                  </a:cubicBezTo>
                  <a:cubicBezTo>
                    <a:pt x="16" y="28"/>
                    <a:pt x="14" y="30"/>
                    <a:pt x="12" y="32"/>
                  </a:cubicBezTo>
                  <a:cubicBezTo>
                    <a:pt x="11" y="33"/>
                    <a:pt x="7" y="38"/>
                    <a:pt x="10" y="33"/>
                  </a:cubicBezTo>
                  <a:close/>
                  <a:moveTo>
                    <a:pt x="19" y="26"/>
                  </a:moveTo>
                  <a:cubicBezTo>
                    <a:pt x="20" y="26"/>
                    <a:pt x="22" y="26"/>
                    <a:pt x="23" y="26"/>
                  </a:cubicBezTo>
                  <a:cubicBezTo>
                    <a:pt x="23" y="26"/>
                    <a:pt x="24" y="26"/>
                    <a:pt x="24" y="26"/>
                  </a:cubicBezTo>
                  <a:cubicBezTo>
                    <a:pt x="24" y="26"/>
                    <a:pt x="25" y="25"/>
                    <a:pt x="25" y="24"/>
                  </a:cubicBezTo>
                  <a:cubicBezTo>
                    <a:pt x="25" y="24"/>
                    <a:pt x="25" y="24"/>
                    <a:pt x="25" y="24"/>
                  </a:cubicBezTo>
                  <a:cubicBezTo>
                    <a:pt x="26" y="23"/>
                    <a:pt x="28" y="23"/>
                    <a:pt x="29" y="22"/>
                  </a:cubicBezTo>
                  <a:cubicBezTo>
                    <a:pt x="26" y="24"/>
                    <a:pt x="23" y="27"/>
                    <a:pt x="20" y="29"/>
                  </a:cubicBezTo>
                  <a:cubicBezTo>
                    <a:pt x="18" y="31"/>
                    <a:pt x="14" y="33"/>
                    <a:pt x="13" y="35"/>
                  </a:cubicBezTo>
                  <a:cubicBezTo>
                    <a:pt x="15" y="32"/>
                    <a:pt x="17" y="29"/>
                    <a:pt x="19" y="27"/>
                  </a:cubicBezTo>
                  <a:cubicBezTo>
                    <a:pt x="19" y="26"/>
                    <a:pt x="19" y="26"/>
                    <a:pt x="19" y="26"/>
                  </a:cubicBezTo>
                  <a:close/>
                  <a:moveTo>
                    <a:pt x="36" y="4"/>
                  </a:moveTo>
                  <a:cubicBezTo>
                    <a:pt x="36" y="9"/>
                    <a:pt x="36" y="14"/>
                    <a:pt x="36" y="19"/>
                  </a:cubicBezTo>
                  <a:cubicBezTo>
                    <a:pt x="36" y="19"/>
                    <a:pt x="36" y="19"/>
                    <a:pt x="35" y="19"/>
                  </a:cubicBezTo>
                  <a:cubicBezTo>
                    <a:pt x="33" y="20"/>
                    <a:pt x="31" y="21"/>
                    <a:pt x="28" y="22"/>
                  </a:cubicBezTo>
                  <a:cubicBezTo>
                    <a:pt x="27" y="22"/>
                    <a:pt x="23" y="25"/>
                    <a:pt x="27" y="22"/>
                  </a:cubicBezTo>
                  <a:cubicBezTo>
                    <a:pt x="30" y="20"/>
                    <a:pt x="34" y="17"/>
                    <a:pt x="36" y="13"/>
                  </a:cubicBezTo>
                  <a:cubicBezTo>
                    <a:pt x="36" y="13"/>
                    <a:pt x="36" y="12"/>
                    <a:pt x="35" y="13"/>
                  </a:cubicBezTo>
                  <a:cubicBezTo>
                    <a:pt x="33" y="13"/>
                    <a:pt x="32" y="14"/>
                    <a:pt x="30" y="15"/>
                  </a:cubicBezTo>
                  <a:cubicBezTo>
                    <a:pt x="29" y="16"/>
                    <a:pt x="22" y="21"/>
                    <a:pt x="25" y="18"/>
                  </a:cubicBezTo>
                  <a:cubicBezTo>
                    <a:pt x="29" y="14"/>
                    <a:pt x="33" y="11"/>
                    <a:pt x="35" y="7"/>
                  </a:cubicBezTo>
                  <a:cubicBezTo>
                    <a:pt x="35" y="6"/>
                    <a:pt x="35" y="6"/>
                    <a:pt x="34" y="6"/>
                  </a:cubicBezTo>
                  <a:cubicBezTo>
                    <a:pt x="31" y="8"/>
                    <a:pt x="28" y="11"/>
                    <a:pt x="24" y="13"/>
                  </a:cubicBezTo>
                  <a:cubicBezTo>
                    <a:pt x="24" y="13"/>
                    <a:pt x="24" y="13"/>
                    <a:pt x="24" y="13"/>
                  </a:cubicBezTo>
                  <a:cubicBezTo>
                    <a:pt x="26" y="11"/>
                    <a:pt x="27" y="9"/>
                    <a:pt x="28" y="8"/>
                  </a:cubicBezTo>
                  <a:cubicBezTo>
                    <a:pt x="30" y="7"/>
                    <a:pt x="31" y="6"/>
                    <a:pt x="32" y="4"/>
                  </a:cubicBezTo>
                  <a:cubicBezTo>
                    <a:pt x="33" y="4"/>
                    <a:pt x="34" y="4"/>
                    <a:pt x="36" y="4"/>
                  </a:cubicBezTo>
                  <a:close/>
                  <a:moveTo>
                    <a:pt x="46" y="27"/>
                  </a:moveTo>
                  <a:cubicBezTo>
                    <a:pt x="44" y="30"/>
                    <a:pt x="41" y="33"/>
                    <a:pt x="38" y="36"/>
                  </a:cubicBezTo>
                  <a:cubicBezTo>
                    <a:pt x="37" y="37"/>
                    <a:pt x="36" y="38"/>
                    <a:pt x="34" y="39"/>
                  </a:cubicBezTo>
                  <a:cubicBezTo>
                    <a:pt x="35" y="38"/>
                    <a:pt x="36" y="36"/>
                    <a:pt x="37" y="35"/>
                  </a:cubicBezTo>
                  <a:cubicBezTo>
                    <a:pt x="39" y="32"/>
                    <a:pt x="41" y="30"/>
                    <a:pt x="42" y="27"/>
                  </a:cubicBezTo>
                  <a:cubicBezTo>
                    <a:pt x="44" y="27"/>
                    <a:pt x="45" y="27"/>
                    <a:pt x="46" y="27"/>
                  </a:cubicBezTo>
                  <a:close/>
                  <a:moveTo>
                    <a:pt x="53" y="34"/>
                  </a:moveTo>
                  <a:cubicBezTo>
                    <a:pt x="53" y="34"/>
                    <a:pt x="53" y="34"/>
                    <a:pt x="52" y="34"/>
                  </a:cubicBezTo>
                  <a:cubicBezTo>
                    <a:pt x="51" y="35"/>
                    <a:pt x="47" y="37"/>
                    <a:pt x="50" y="34"/>
                  </a:cubicBezTo>
                  <a:cubicBezTo>
                    <a:pt x="51" y="32"/>
                    <a:pt x="52" y="30"/>
                    <a:pt x="53" y="28"/>
                  </a:cubicBezTo>
                  <a:cubicBezTo>
                    <a:pt x="53" y="28"/>
                    <a:pt x="53" y="28"/>
                    <a:pt x="53" y="28"/>
                  </a:cubicBezTo>
                  <a:cubicBezTo>
                    <a:pt x="53" y="30"/>
                    <a:pt x="53" y="32"/>
                    <a:pt x="53" y="34"/>
                  </a:cubicBezTo>
                  <a:close/>
                  <a:moveTo>
                    <a:pt x="29" y="55"/>
                  </a:moveTo>
                  <a:cubicBezTo>
                    <a:pt x="31" y="53"/>
                    <a:pt x="33" y="52"/>
                    <a:pt x="34" y="49"/>
                  </a:cubicBezTo>
                  <a:cubicBezTo>
                    <a:pt x="34" y="49"/>
                    <a:pt x="34" y="49"/>
                    <a:pt x="33" y="49"/>
                  </a:cubicBezTo>
                  <a:cubicBezTo>
                    <a:pt x="31" y="50"/>
                    <a:pt x="29" y="52"/>
                    <a:pt x="26" y="53"/>
                  </a:cubicBezTo>
                  <a:cubicBezTo>
                    <a:pt x="29" y="51"/>
                    <a:pt x="32" y="48"/>
                    <a:pt x="34" y="45"/>
                  </a:cubicBezTo>
                  <a:cubicBezTo>
                    <a:pt x="34" y="48"/>
                    <a:pt x="34" y="50"/>
                    <a:pt x="34" y="53"/>
                  </a:cubicBezTo>
                  <a:cubicBezTo>
                    <a:pt x="32" y="53"/>
                    <a:pt x="31" y="54"/>
                    <a:pt x="29" y="55"/>
                  </a:cubicBezTo>
                  <a:close/>
                  <a:moveTo>
                    <a:pt x="36" y="24"/>
                  </a:moveTo>
                  <a:cubicBezTo>
                    <a:pt x="36" y="24"/>
                    <a:pt x="36" y="25"/>
                    <a:pt x="36" y="25"/>
                  </a:cubicBezTo>
                  <a:cubicBezTo>
                    <a:pt x="36" y="25"/>
                    <a:pt x="36" y="25"/>
                    <a:pt x="36" y="25"/>
                  </a:cubicBezTo>
                  <a:cubicBezTo>
                    <a:pt x="36" y="26"/>
                    <a:pt x="36" y="26"/>
                    <a:pt x="37" y="27"/>
                  </a:cubicBezTo>
                  <a:cubicBezTo>
                    <a:pt x="32" y="29"/>
                    <a:pt x="29" y="34"/>
                    <a:pt x="25" y="37"/>
                  </a:cubicBezTo>
                  <a:cubicBezTo>
                    <a:pt x="29" y="33"/>
                    <a:pt x="32" y="28"/>
                    <a:pt x="36" y="24"/>
                  </a:cubicBezTo>
                  <a:close/>
                  <a:moveTo>
                    <a:pt x="38" y="27"/>
                  </a:moveTo>
                  <a:cubicBezTo>
                    <a:pt x="38" y="27"/>
                    <a:pt x="38" y="27"/>
                    <a:pt x="38" y="27"/>
                  </a:cubicBezTo>
                  <a:cubicBezTo>
                    <a:pt x="35" y="29"/>
                    <a:pt x="33" y="31"/>
                    <a:pt x="31" y="33"/>
                  </a:cubicBezTo>
                  <a:cubicBezTo>
                    <a:pt x="29" y="36"/>
                    <a:pt x="26" y="39"/>
                    <a:pt x="23" y="41"/>
                  </a:cubicBezTo>
                  <a:cubicBezTo>
                    <a:pt x="23" y="40"/>
                    <a:pt x="23" y="39"/>
                    <a:pt x="24" y="38"/>
                  </a:cubicBezTo>
                  <a:cubicBezTo>
                    <a:pt x="29" y="36"/>
                    <a:pt x="32" y="30"/>
                    <a:pt x="38" y="27"/>
                  </a:cubicBezTo>
                  <a:close/>
                  <a:moveTo>
                    <a:pt x="35" y="45"/>
                  </a:moveTo>
                  <a:cubicBezTo>
                    <a:pt x="34" y="44"/>
                    <a:pt x="34" y="44"/>
                    <a:pt x="34" y="44"/>
                  </a:cubicBezTo>
                  <a:cubicBezTo>
                    <a:pt x="31" y="45"/>
                    <a:pt x="29" y="47"/>
                    <a:pt x="26" y="49"/>
                  </a:cubicBezTo>
                  <a:cubicBezTo>
                    <a:pt x="29" y="46"/>
                    <a:pt x="32" y="44"/>
                    <a:pt x="35" y="41"/>
                  </a:cubicBezTo>
                  <a:cubicBezTo>
                    <a:pt x="35" y="42"/>
                    <a:pt x="35" y="43"/>
                    <a:pt x="35" y="45"/>
                  </a:cubicBezTo>
                  <a:close/>
                  <a:moveTo>
                    <a:pt x="24" y="51"/>
                  </a:moveTo>
                  <a:cubicBezTo>
                    <a:pt x="27" y="50"/>
                    <a:pt x="30" y="47"/>
                    <a:pt x="33" y="46"/>
                  </a:cubicBezTo>
                  <a:cubicBezTo>
                    <a:pt x="30" y="49"/>
                    <a:pt x="27" y="52"/>
                    <a:pt x="24" y="54"/>
                  </a:cubicBezTo>
                  <a:cubicBezTo>
                    <a:pt x="24" y="53"/>
                    <a:pt x="24" y="52"/>
                    <a:pt x="24" y="51"/>
                  </a:cubicBezTo>
                  <a:close/>
                  <a:moveTo>
                    <a:pt x="35" y="40"/>
                  </a:moveTo>
                  <a:cubicBezTo>
                    <a:pt x="35" y="40"/>
                    <a:pt x="35" y="40"/>
                    <a:pt x="35" y="40"/>
                  </a:cubicBezTo>
                  <a:cubicBezTo>
                    <a:pt x="34" y="40"/>
                    <a:pt x="34" y="40"/>
                    <a:pt x="34" y="40"/>
                  </a:cubicBezTo>
                  <a:cubicBezTo>
                    <a:pt x="35" y="40"/>
                    <a:pt x="35" y="40"/>
                    <a:pt x="35" y="39"/>
                  </a:cubicBezTo>
                  <a:cubicBezTo>
                    <a:pt x="35" y="39"/>
                    <a:pt x="35" y="39"/>
                    <a:pt x="35" y="39"/>
                  </a:cubicBezTo>
                  <a:cubicBezTo>
                    <a:pt x="35" y="40"/>
                    <a:pt x="35" y="40"/>
                    <a:pt x="35" y="40"/>
                  </a:cubicBezTo>
                  <a:close/>
                  <a:moveTo>
                    <a:pt x="33" y="41"/>
                  </a:moveTo>
                  <a:cubicBezTo>
                    <a:pt x="30" y="45"/>
                    <a:pt x="26" y="47"/>
                    <a:pt x="24" y="50"/>
                  </a:cubicBezTo>
                  <a:cubicBezTo>
                    <a:pt x="24" y="49"/>
                    <a:pt x="24" y="48"/>
                    <a:pt x="24" y="47"/>
                  </a:cubicBezTo>
                  <a:cubicBezTo>
                    <a:pt x="27" y="45"/>
                    <a:pt x="30" y="43"/>
                    <a:pt x="33" y="41"/>
                  </a:cubicBezTo>
                  <a:close/>
                  <a:moveTo>
                    <a:pt x="32" y="40"/>
                  </a:moveTo>
                  <a:cubicBezTo>
                    <a:pt x="32" y="40"/>
                    <a:pt x="32" y="40"/>
                    <a:pt x="33" y="41"/>
                  </a:cubicBezTo>
                  <a:cubicBezTo>
                    <a:pt x="29" y="42"/>
                    <a:pt x="27" y="44"/>
                    <a:pt x="24" y="46"/>
                  </a:cubicBezTo>
                  <a:cubicBezTo>
                    <a:pt x="23" y="45"/>
                    <a:pt x="23" y="44"/>
                    <a:pt x="23" y="43"/>
                  </a:cubicBezTo>
                  <a:cubicBezTo>
                    <a:pt x="28" y="41"/>
                    <a:pt x="32" y="37"/>
                    <a:pt x="35" y="32"/>
                  </a:cubicBezTo>
                  <a:cubicBezTo>
                    <a:pt x="36" y="31"/>
                    <a:pt x="37" y="30"/>
                    <a:pt x="38" y="29"/>
                  </a:cubicBezTo>
                  <a:cubicBezTo>
                    <a:pt x="38" y="29"/>
                    <a:pt x="40" y="28"/>
                    <a:pt x="41" y="27"/>
                  </a:cubicBezTo>
                  <a:cubicBezTo>
                    <a:pt x="41" y="27"/>
                    <a:pt x="41" y="27"/>
                    <a:pt x="41" y="27"/>
                  </a:cubicBezTo>
                  <a:cubicBezTo>
                    <a:pt x="38" y="32"/>
                    <a:pt x="35" y="36"/>
                    <a:pt x="32" y="40"/>
                  </a:cubicBezTo>
                  <a:close/>
                  <a:moveTo>
                    <a:pt x="29" y="38"/>
                  </a:moveTo>
                  <a:cubicBezTo>
                    <a:pt x="28" y="39"/>
                    <a:pt x="26" y="41"/>
                    <a:pt x="25" y="42"/>
                  </a:cubicBezTo>
                  <a:cubicBezTo>
                    <a:pt x="23" y="43"/>
                    <a:pt x="24" y="42"/>
                    <a:pt x="26" y="40"/>
                  </a:cubicBezTo>
                  <a:cubicBezTo>
                    <a:pt x="27" y="39"/>
                    <a:pt x="28" y="38"/>
                    <a:pt x="29" y="37"/>
                  </a:cubicBezTo>
                  <a:cubicBezTo>
                    <a:pt x="32" y="34"/>
                    <a:pt x="35" y="31"/>
                    <a:pt x="39" y="27"/>
                  </a:cubicBezTo>
                  <a:cubicBezTo>
                    <a:pt x="39" y="27"/>
                    <a:pt x="39" y="27"/>
                    <a:pt x="39" y="27"/>
                  </a:cubicBezTo>
                  <a:cubicBezTo>
                    <a:pt x="35" y="30"/>
                    <a:pt x="33" y="34"/>
                    <a:pt x="29" y="38"/>
                  </a:cubicBezTo>
                  <a:close/>
                  <a:moveTo>
                    <a:pt x="31" y="22"/>
                  </a:moveTo>
                  <a:cubicBezTo>
                    <a:pt x="31" y="22"/>
                    <a:pt x="31" y="22"/>
                    <a:pt x="31" y="21"/>
                  </a:cubicBezTo>
                  <a:cubicBezTo>
                    <a:pt x="32" y="21"/>
                    <a:pt x="33" y="21"/>
                    <a:pt x="34" y="20"/>
                  </a:cubicBezTo>
                  <a:cubicBezTo>
                    <a:pt x="33" y="21"/>
                    <a:pt x="32" y="21"/>
                    <a:pt x="31" y="22"/>
                  </a:cubicBezTo>
                  <a:close/>
                  <a:moveTo>
                    <a:pt x="28" y="8"/>
                  </a:moveTo>
                  <a:cubicBezTo>
                    <a:pt x="27" y="9"/>
                    <a:pt x="25" y="10"/>
                    <a:pt x="24" y="11"/>
                  </a:cubicBezTo>
                  <a:cubicBezTo>
                    <a:pt x="24" y="10"/>
                    <a:pt x="24" y="9"/>
                    <a:pt x="24" y="8"/>
                  </a:cubicBezTo>
                  <a:cubicBezTo>
                    <a:pt x="26" y="8"/>
                    <a:pt x="27" y="7"/>
                    <a:pt x="29" y="6"/>
                  </a:cubicBezTo>
                  <a:cubicBezTo>
                    <a:pt x="33" y="3"/>
                    <a:pt x="28" y="7"/>
                    <a:pt x="28" y="8"/>
                  </a:cubicBezTo>
                  <a:close/>
                  <a:moveTo>
                    <a:pt x="32" y="9"/>
                  </a:moveTo>
                  <a:cubicBezTo>
                    <a:pt x="36" y="6"/>
                    <a:pt x="30" y="13"/>
                    <a:pt x="29" y="13"/>
                  </a:cubicBezTo>
                  <a:cubicBezTo>
                    <a:pt x="27" y="15"/>
                    <a:pt x="26" y="16"/>
                    <a:pt x="24" y="17"/>
                  </a:cubicBezTo>
                  <a:cubicBezTo>
                    <a:pt x="24" y="16"/>
                    <a:pt x="24" y="15"/>
                    <a:pt x="24" y="14"/>
                  </a:cubicBezTo>
                  <a:cubicBezTo>
                    <a:pt x="27" y="13"/>
                    <a:pt x="30" y="11"/>
                    <a:pt x="32" y="9"/>
                  </a:cubicBezTo>
                  <a:close/>
                  <a:moveTo>
                    <a:pt x="32" y="15"/>
                  </a:moveTo>
                  <a:cubicBezTo>
                    <a:pt x="37" y="12"/>
                    <a:pt x="32" y="17"/>
                    <a:pt x="31" y="18"/>
                  </a:cubicBezTo>
                  <a:cubicBezTo>
                    <a:pt x="29" y="20"/>
                    <a:pt x="27" y="21"/>
                    <a:pt x="25" y="22"/>
                  </a:cubicBezTo>
                  <a:cubicBezTo>
                    <a:pt x="25" y="21"/>
                    <a:pt x="25" y="21"/>
                    <a:pt x="25" y="20"/>
                  </a:cubicBezTo>
                  <a:cubicBezTo>
                    <a:pt x="27" y="18"/>
                    <a:pt x="30" y="16"/>
                    <a:pt x="32" y="15"/>
                  </a:cubicBezTo>
                  <a:close/>
                  <a:moveTo>
                    <a:pt x="29" y="23"/>
                  </a:moveTo>
                  <a:cubicBezTo>
                    <a:pt x="25" y="27"/>
                    <a:pt x="20" y="31"/>
                    <a:pt x="17" y="36"/>
                  </a:cubicBezTo>
                  <a:cubicBezTo>
                    <a:pt x="17" y="36"/>
                    <a:pt x="17" y="36"/>
                    <a:pt x="17" y="36"/>
                  </a:cubicBezTo>
                  <a:cubicBezTo>
                    <a:pt x="15" y="36"/>
                    <a:pt x="14" y="37"/>
                    <a:pt x="12" y="37"/>
                  </a:cubicBezTo>
                  <a:cubicBezTo>
                    <a:pt x="18" y="32"/>
                    <a:pt x="24" y="28"/>
                    <a:pt x="29" y="23"/>
                  </a:cubicBezTo>
                  <a:close/>
                  <a:moveTo>
                    <a:pt x="36" y="20"/>
                  </a:moveTo>
                  <a:cubicBezTo>
                    <a:pt x="36" y="20"/>
                    <a:pt x="36" y="20"/>
                    <a:pt x="36" y="19"/>
                  </a:cubicBezTo>
                  <a:cubicBezTo>
                    <a:pt x="36" y="21"/>
                    <a:pt x="36" y="22"/>
                    <a:pt x="36" y="23"/>
                  </a:cubicBezTo>
                  <a:cubicBezTo>
                    <a:pt x="36" y="23"/>
                    <a:pt x="36" y="23"/>
                    <a:pt x="36" y="23"/>
                  </a:cubicBezTo>
                  <a:cubicBezTo>
                    <a:pt x="30" y="27"/>
                    <a:pt x="25" y="31"/>
                    <a:pt x="20" y="35"/>
                  </a:cubicBezTo>
                  <a:cubicBezTo>
                    <a:pt x="20" y="36"/>
                    <a:pt x="21" y="37"/>
                    <a:pt x="21" y="36"/>
                  </a:cubicBezTo>
                  <a:cubicBezTo>
                    <a:pt x="23" y="34"/>
                    <a:pt x="25" y="32"/>
                    <a:pt x="27" y="31"/>
                  </a:cubicBezTo>
                  <a:cubicBezTo>
                    <a:pt x="28" y="29"/>
                    <a:pt x="30" y="28"/>
                    <a:pt x="32" y="27"/>
                  </a:cubicBezTo>
                  <a:cubicBezTo>
                    <a:pt x="32" y="27"/>
                    <a:pt x="32" y="27"/>
                    <a:pt x="32" y="27"/>
                  </a:cubicBezTo>
                  <a:cubicBezTo>
                    <a:pt x="29" y="30"/>
                    <a:pt x="27" y="34"/>
                    <a:pt x="23" y="37"/>
                  </a:cubicBezTo>
                  <a:cubicBezTo>
                    <a:pt x="23" y="37"/>
                    <a:pt x="23" y="37"/>
                    <a:pt x="23" y="37"/>
                  </a:cubicBezTo>
                  <a:cubicBezTo>
                    <a:pt x="22" y="36"/>
                    <a:pt x="22" y="36"/>
                    <a:pt x="22" y="36"/>
                  </a:cubicBezTo>
                  <a:cubicBezTo>
                    <a:pt x="21" y="36"/>
                    <a:pt x="19" y="36"/>
                    <a:pt x="18" y="36"/>
                  </a:cubicBezTo>
                  <a:cubicBezTo>
                    <a:pt x="23" y="30"/>
                    <a:pt x="29" y="25"/>
                    <a:pt x="36" y="20"/>
                  </a:cubicBezTo>
                  <a:close/>
                  <a:moveTo>
                    <a:pt x="24" y="58"/>
                  </a:moveTo>
                  <a:cubicBezTo>
                    <a:pt x="24" y="57"/>
                    <a:pt x="24" y="56"/>
                    <a:pt x="24" y="56"/>
                  </a:cubicBezTo>
                  <a:cubicBezTo>
                    <a:pt x="27" y="55"/>
                    <a:pt x="29" y="53"/>
                    <a:pt x="32" y="51"/>
                  </a:cubicBezTo>
                  <a:cubicBezTo>
                    <a:pt x="30" y="53"/>
                    <a:pt x="28" y="54"/>
                    <a:pt x="27" y="56"/>
                  </a:cubicBezTo>
                  <a:cubicBezTo>
                    <a:pt x="27" y="56"/>
                    <a:pt x="27" y="57"/>
                    <a:pt x="28" y="57"/>
                  </a:cubicBezTo>
                  <a:cubicBezTo>
                    <a:pt x="29" y="56"/>
                    <a:pt x="30" y="56"/>
                    <a:pt x="30" y="55"/>
                  </a:cubicBezTo>
                  <a:cubicBezTo>
                    <a:pt x="31" y="55"/>
                    <a:pt x="32" y="55"/>
                    <a:pt x="33" y="54"/>
                  </a:cubicBezTo>
                  <a:cubicBezTo>
                    <a:pt x="34" y="54"/>
                    <a:pt x="34" y="55"/>
                    <a:pt x="34" y="56"/>
                  </a:cubicBezTo>
                  <a:cubicBezTo>
                    <a:pt x="34" y="56"/>
                    <a:pt x="34" y="57"/>
                    <a:pt x="34" y="57"/>
                  </a:cubicBezTo>
                  <a:cubicBezTo>
                    <a:pt x="34" y="57"/>
                    <a:pt x="34" y="58"/>
                    <a:pt x="34" y="58"/>
                  </a:cubicBezTo>
                  <a:cubicBezTo>
                    <a:pt x="31" y="58"/>
                    <a:pt x="27" y="58"/>
                    <a:pt x="24" y="58"/>
                  </a:cubicBezTo>
                  <a:close/>
                  <a:moveTo>
                    <a:pt x="37" y="39"/>
                  </a:moveTo>
                  <a:cubicBezTo>
                    <a:pt x="36" y="39"/>
                    <a:pt x="36" y="39"/>
                    <a:pt x="36" y="39"/>
                  </a:cubicBezTo>
                  <a:cubicBezTo>
                    <a:pt x="39" y="36"/>
                    <a:pt x="42" y="34"/>
                    <a:pt x="44" y="31"/>
                  </a:cubicBezTo>
                  <a:cubicBezTo>
                    <a:pt x="46" y="29"/>
                    <a:pt x="50" y="26"/>
                    <a:pt x="45" y="32"/>
                  </a:cubicBezTo>
                  <a:cubicBezTo>
                    <a:pt x="43" y="34"/>
                    <a:pt x="42" y="35"/>
                    <a:pt x="40" y="37"/>
                  </a:cubicBezTo>
                  <a:cubicBezTo>
                    <a:pt x="40" y="38"/>
                    <a:pt x="40" y="38"/>
                    <a:pt x="41" y="38"/>
                  </a:cubicBezTo>
                  <a:cubicBezTo>
                    <a:pt x="43" y="36"/>
                    <a:pt x="46" y="34"/>
                    <a:pt x="48" y="32"/>
                  </a:cubicBezTo>
                  <a:cubicBezTo>
                    <a:pt x="49" y="31"/>
                    <a:pt x="52" y="29"/>
                    <a:pt x="50" y="32"/>
                  </a:cubicBezTo>
                  <a:cubicBezTo>
                    <a:pt x="49" y="34"/>
                    <a:pt x="47" y="36"/>
                    <a:pt x="46" y="37"/>
                  </a:cubicBezTo>
                  <a:cubicBezTo>
                    <a:pt x="46" y="38"/>
                    <a:pt x="46" y="38"/>
                    <a:pt x="46" y="38"/>
                  </a:cubicBezTo>
                  <a:cubicBezTo>
                    <a:pt x="48" y="38"/>
                    <a:pt x="52" y="34"/>
                    <a:pt x="51" y="37"/>
                  </a:cubicBezTo>
                  <a:cubicBezTo>
                    <a:pt x="51" y="38"/>
                    <a:pt x="52" y="38"/>
                    <a:pt x="52" y="37"/>
                  </a:cubicBezTo>
                  <a:cubicBezTo>
                    <a:pt x="52" y="37"/>
                    <a:pt x="53" y="36"/>
                    <a:pt x="53" y="36"/>
                  </a:cubicBezTo>
                  <a:cubicBezTo>
                    <a:pt x="53" y="37"/>
                    <a:pt x="53" y="38"/>
                    <a:pt x="53" y="39"/>
                  </a:cubicBezTo>
                  <a:cubicBezTo>
                    <a:pt x="47" y="39"/>
                    <a:pt x="42" y="39"/>
                    <a:pt x="37" y="39"/>
                  </a:cubicBezTo>
                  <a:close/>
                  <a:moveTo>
                    <a:pt x="49" y="27"/>
                  </a:moveTo>
                  <a:cubicBezTo>
                    <a:pt x="50" y="28"/>
                    <a:pt x="51" y="28"/>
                    <a:pt x="52" y="28"/>
                  </a:cubicBezTo>
                  <a:cubicBezTo>
                    <a:pt x="49" y="30"/>
                    <a:pt x="45" y="32"/>
                    <a:pt x="43" y="35"/>
                  </a:cubicBezTo>
                  <a:cubicBezTo>
                    <a:pt x="45" y="33"/>
                    <a:pt x="47" y="30"/>
                    <a:pt x="49" y="27"/>
                  </a:cubicBezTo>
                  <a:close/>
                  <a:moveTo>
                    <a:pt x="30" y="4"/>
                  </a:moveTo>
                  <a:cubicBezTo>
                    <a:pt x="28" y="5"/>
                    <a:pt x="26" y="6"/>
                    <a:pt x="25" y="7"/>
                  </a:cubicBezTo>
                  <a:cubicBezTo>
                    <a:pt x="25" y="6"/>
                    <a:pt x="25" y="5"/>
                    <a:pt x="25" y="4"/>
                  </a:cubicBezTo>
                  <a:cubicBezTo>
                    <a:pt x="26" y="4"/>
                    <a:pt x="28" y="4"/>
                    <a:pt x="30" y="4"/>
                  </a:cubicBezTo>
                  <a:close/>
                  <a:moveTo>
                    <a:pt x="14" y="26"/>
                  </a:moveTo>
                  <a:cubicBezTo>
                    <a:pt x="14" y="26"/>
                    <a:pt x="14" y="26"/>
                    <a:pt x="14" y="26"/>
                  </a:cubicBezTo>
                  <a:cubicBezTo>
                    <a:pt x="11" y="28"/>
                    <a:pt x="9" y="31"/>
                    <a:pt x="7" y="34"/>
                  </a:cubicBezTo>
                  <a:cubicBezTo>
                    <a:pt x="3" y="38"/>
                    <a:pt x="9" y="30"/>
                    <a:pt x="8" y="31"/>
                  </a:cubicBezTo>
                  <a:cubicBezTo>
                    <a:pt x="9" y="29"/>
                    <a:pt x="10" y="28"/>
                    <a:pt x="11" y="27"/>
                  </a:cubicBezTo>
                  <a:cubicBezTo>
                    <a:pt x="11" y="26"/>
                    <a:pt x="11" y="26"/>
                    <a:pt x="10" y="26"/>
                  </a:cubicBezTo>
                  <a:cubicBezTo>
                    <a:pt x="9" y="27"/>
                    <a:pt x="8" y="28"/>
                    <a:pt x="7" y="29"/>
                  </a:cubicBezTo>
                  <a:cubicBezTo>
                    <a:pt x="3" y="33"/>
                    <a:pt x="6" y="27"/>
                    <a:pt x="7" y="26"/>
                  </a:cubicBezTo>
                  <a:cubicBezTo>
                    <a:pt x="7" y="26"/>
                    <a:pt x="7" y="26"/>
                    <a:pt x="7" y="26"/>
                  </a:cubicBezTo>
                  <a:cubicBezTo>
                    <a:pt x="9" y="26"/>
                    <a:pt x="12" y="26"/>
                    <a:pt x="14" y="26"/>
                  </a:cubicBezTo>
                  <a:close/>
                  <a:moveTo>
                    <a:pt x="8" y="37"/>
                  </a:moveTo>
                  <a:cubicBezTo>
                    <a:pt x="11" y="35"/>
                    <a:pt x="13" y="32"/>
                    <a:pt x="15" y="30"/>
                  </a:cubicBezTo>
                  <a:cubicBezTo>
                    <a:pt x="19" y="26"/>
                    <a:pt x="16" y="29"/>
                    <a:pt x="14" y="31"/>
                  </a:cubicBezTo>
                  <a:cubicBezTo>
                    <a:pt x="13" y="33"/>
                    <a:pt x="12" y="34"/>
                    <a:pt x="11" y="36"/>
                  </a:cubicBezTo>
                  <a:cubicBezTo>
                    <a:pt x="11" y="36"/>
                    <a:pt x="11" y="36"/>
                    <a:pt x="11" y="37"/>
                  </a:cubicBezTo>
                  <a:cubicBezTo>
                    <a:pt x="10" y="37"/>
                    <a:pt x="9" y="37"/>
                    <a:pt x="8" y="37"/>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269"/>
            <p:cNvSpPr>
              <a:spLocks noEditPoints="1"/>
            </p:cNvSpPr>
            <p:nvPr/>
          </p:nvSpPr>
          <p:spPr bwMode="auto">
            <a:xfrm>
              <a:off x="4515096" y="1525022"/>
              <a:ext cx="639763" cy="673100"/>
            </a:xfrm>
            <a:custGeom>
              <a:avLst/>
              <a:gdLst>
                <a:gd name="T0" fmla="*/ 80 w 151"/>
                <a:gd name="T1" fmla="*/ 152 h 159"/>
                <a:gd name="T2" fmla="*/ 14 w 151"/>
                <a:gd name="T3" fmla="*/ 49 h 159"/>
                <a:gd name="T4" fmla="*/ 45 w 151"/>
                <a:gd name="T5" fmla="*/ 110 h 159"/>
                <a:gd name="T6" fmla="*/ 18 w 151"/>
                <a:gd name="T7" fmla="*/ 121 h 159"/>
                <a:gd name="T8" fmla="*/ 12 w 151"/>
                <a:gd name="T9" fmla="*/ 111 h 159"/>
                <a:gd name="T10" fmla="*/ 12 w 151"/>
                <a:gd name="T11" fmla="*/ 111 h 159"/>
                <a:gd name="T12" fmla="*/ 12 w 151"/>
                <a:gd name="T13" fmla="*/ 111 h 159"/>
                <a:gd name="T14" fmla="*/ 72 w 151"/>
                <a:gd name="T15" fmla="*/ 24 h 159"/>
                <a:gd name="T16" fmla="*/ 62 w 151"/>
                <a:gd name="T17" fmla="*/ 33 h 159"/>
                <a:gd name="T18" fmla="*/ 91 w 151"/>
                <a:gd name="T19" fmla="*/ 24 h 159"/>
                <a:gd name="T20" fmla="*/ 102 w 151"/>
                <a:gd name="T21" fmla="*/ 33 h 159"/>
                <a:gd name="T22" fmla="*/ 98 w 151"/>
                <a:gd name="T23" fmla="*/ 41 h 159"/>
                <a:gd name="T24" fmla="*/ 70 w 151"/>
                <a:gd name="T25" fmla="*/ 36 h 159"/>
                <a:gd name="T26" fmla="*/ 47 w 151"/>
                <a:gd name="T27" fmla="*/ 49 h 159"/>
                <a:gd name="T28" fmla="*/ 84 w 151"/>
                <a:gd name="T29" fmla="*/ 35 h 159"/>
                <a:gd name="T30" fmla="*/ 84 w 151"/>
                <a:gd name="T31" fmla="*/ 28 h 159"/>
                <a:gd name="T32" fmla="*/ 67 w 151"/>
                <a:gd name="T33" fmla="*/ 35 h 159"/>
                <a:gd name="T34" fmla="*/ 22 w 151"/>
                <a:gd name="T35" fmla="*/ 56 h 159"/>
                <a:gd name="T36" fmla="*/ 9 w 151"/>
                <a:gd name="T37" fmla="*/ 70 h 159"/>
                <a:gd name="T38" fmla="*/ 7 w 151"/>
                <a:gd name="T39" fmla="*/ 77 h 159"/>
                <a:gd name="T40" fmla="*/ 30 w 151"/>
                <a:gd name="T41" fmla="*/ 72 h 159"/>
                <a:gd name="T42" fmla="*/ 111 w 151"/>
                <a:gd name="T43" fmla="*/ 48 h 159"/>
                <a:gd name="T44" fmla="*/ 35 w 151"/>
                <a:gd name="T45" fmla="*/ 77 h 159"/>
                <a:gd name="T46" fmla="*/ 66 w 151"/>
                <a:gd name="T47" fmla="*/ 67 h 159"/>
                <a:gd name="T48" fmla="*/ 133 w 151"/>
                <a:gd name="T49" fmla="*/ 47 h 159"/>
                <a:gd name="T50" fmla="*/ 122 w 151"/>
                <a:gd name="T51" fmla="*/ 53 h 159"/>
                <a:gd name="T52" fmla="*/ 65 w 151"/>
                <a:gd name="T53" fmla="*/ 83 h 159"/>
                <a:gd name="T54" fmla="*/ 138 w 151"/>
                <a:gd name="T55" fmla="*/ 60 h 159"/>
                <a:gd name="T56" fmla="*/ 80 w 151"/>
                <a:gd name="T57" fmla="*/ 89 h 159"/>
                <a:gd name="T58" fmla="*/ 80 w 151"/>
                <a:gd name="T59" fmla="*/ 140 h 159"/>
                <a:gd name="T60" fmla="*/ 130 w 151"/>
                <a:gd name="T61" fmla="*/ 113 h 159"/>
                <a:gd name="T62" fmla="*/ 96 w 151"/>
                <a:gd name="T63" fmla="*/ 128 h 159"/>
                <a:gd name="T64" fmla="*/ 142 w 151"/>
                <a:gd name="T65" fmla="*/ 106 h 159"/>
                <a:gd name="T66" fmla="*/ 95 w 151"/>
                <a:gd name="T67" fmla="*/ 117 h 159"/>
                <a:gd name="T68" fmla="*/ 41 w 151"/>
                <a:gd name="T69" fmla="*/ 144 h 159"/>
                <a:gd name="T70" fmla="*/ 31 w 151"/>
                <a:gd name="T71" fmla="*/ 137 h 159"/>
                <a:gd name="T72" fmla="*/ 123 w 151"/>
                <a:gd name="T73" fmla="*/ 104 h 159"/>
                <a:gd name="T74" fmla="*/ 97 w 151"/>
                <a:gd name="T75" fmla="*/ 110 h 159"/>
                <a:gd name="T76" fmla="*/ 119 w 151"/>
                <a:gd name="T77" fmla="*/ 99 h 159"/>
                <a:gd name="T78" fmla="*/ 144 w 151"/>
                <a:gd name="T79" fmla="*/ 80 h 159"/>
                <a:gd name="T80" fmla="*/ 92 w 151"/>
                <a:gd name="T81" fmla="*/ 104 h 159"/>
                <a:gd name="T82" fmla="*/ 144 w 151"/>
                <a:gd name="T83" fmla="*/ 80 h 159"/>
                <a:gd name="T84" fmla="*/ 26 w 151"/>
                <a:gd name="T85" fmla="*/ 125 h 159"/>
                <a:gd name="T86" fmla="*/ 143 w 151"/>
                <a:gd name="T87" fmla="*/ 75 h 159"/>
                <a:gd name="T88" fmla="*/ 23 w 151"/>
                <a:gd name="T89" fmla="*/ 117 h 159"/>
                <a:gd name="T90" fmla="*/ 54 w 151"/>
                <a:gd name="T91" fmla="*/ 120 h 159"/>
                <a:gd name="T92" fmla="*/ 50 w 151"/>
                <a:gd name="T93" fmla="*/ 148 h 159"/>
                <a:gd name="T94" fmla="*/ 52 w 151"/>
                <a:gd name="T95" fmla="*/ 148 h 159"/>
                <a:gd name="T96" fmla="*/ 131 w 151"/>
                <a:gd name="T97" fmla="*/ 134 h 159"/>
                <a:gd name="T98" fmla="*/ 93 w 151"/>
                <a:gd name="T99" fmla="*/ 150 h 159"/>
                <a:gd name="T100" fmla="*/ 86 w 151"/>
                <a:gd name="T101" fmla="*/ 147 h 159"/>
                <a:gd name="T102" fmla="*/ 134 w 151"/>
                <a:gd name="T103" fmla="*/ 127 h 159"/>
                <a:gd name="T104" fmla="*/ 113 w 151"/>
                <a:gd name="T105" fmla="*/ 149 h 159"/>
                <a:gd name="T106" fmla="*/ 137 w 151"/>
                <a:gd name="T107" fmla="*/ 117 h 159"/>
                <a:gd name="T108" fmla="*/ 72 w 151"/>
                <a:gd name="T109" fmla="*/ 145 h 159"/>
                <a:gd name="T110" fmla="*/ 85 w 151"/>
                <a:gd name="T111" fmla="*/ 80 h 159"/>
                <a:gd name="T112" fmla="*/ 131 w 151"/>
                <a:gd name="T113" fmla="*/ 44 h 159"/>
                <a:gd name="T114" fmla="*/ 118 w 151"/>
                <a:gd name="T115" fmla="*/ 46 h 159"/>
                <a:gd name="T116" fmla="*/ 27 w 151"/>
                <a:gd name="T117" fmla="*/ 77 h 159"/>
                <a:gd name="T118" fmla="*/ 89 w 151"/>
                <a:gd name="T119" fmla="*/ 24 h 159"/>
                <a:gd name="T120" fmla="*/ 22 w 151"/>
                <a:gd name="T121" fmla="*/ 53 h 159"/>
                <a:gd name="T122" fmla="*/ 24 w 151"/>
                <a:gd name="T123" fmla="*/ 44 h 159"/>
                <a:gd name="T124" fmla="*/ 72 w 151"/>
                <a:gd name="T125" fmla="*/ 7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1" h="159">
                  <a:moveTo>
                    <a:pt x="36" y="145"/>
                  </a:moveTo>
                  <a:cubicBezTo>
                    <a:pt x="47" y="153"/>
                    <a:pt x="60" y="152"/>
                    <a:pt x="72" y="149"/>
                  </a:cubicBezTo>
                  <a:cubicBezTo>
                    <a:pt x="71" y="151"/>
                    <a:pt x="71" y="153"/>
                    <a:pt x="69" y="155"/>
                  </a:cubicBezTo>
                  <a:cubicBezTo>
                    <a:pt x="69" y="157"/>
                    <a:pt x="71" y="159"/>
                    <a:pt x="73" y="157"/>
                  </a:cubicBezTo>
                  <a:cubicBezTo>
                    <a:pt x="73" y="156"/>
                    <a:pt x="74" y="156"/>
                    <a:pt x="74" y="155"/>
                  </a:cubicBezTo>
                  <a:cubicBezTo>
                    <a:pt x="74" y="155"/>
                    <a:pt x="74" y="155"/>
                    <a:pt x="74" y="155"/>
                  </a:cubicBezTo>
                  <a:cubicBezTo>
                    <a:pt x="75" y="157"/>
                    <a:pt x="77" y="157"/>
                    <a:pt x="77" y="155"/>
                  </a:cubicBezTo>
                  <a:cubicBezTo>
                    <a:pt x="77" y="155"/>
                    <a:pt x="77" y="155"/>
                    <a:pt x="77" y="155"/>
                  </a:cubicBezTo>
                  <a:cubicBezTo>
                    <a:pt x="78" y="155"/>
                    <a:pt x="80" y="155"/>
                    <a:pt x="80" y="153"/>
                  </a:cubicBezTo>
                  <a:cubicBezTo>
                    <a:pt x="80" y="153"/>
                    <a:pt x="80" y="153"/>
                    <a:pt x="80" y="152"/>
                  </a:cubicBezTo>
                  <a:cubicBezTo>
                    <a:pt x="81" y="152"/>
                    <a:pt x="83" y="151"/>
                    <a:pt x="82" y="150"/>
                  </a:cubicBezTo>
                  <a:cubicBezTo>
                    <a:pt x="92" y="155"/>
                    <a:pt x="105" y="157"/>
                    <a:pt x="116" y="152"/>
                  </a:cubicBezTo>
                  <a:cubicBezTo>
                    <a:pt x="128" y="146"/>
                    <a:pt x="135" y="135"/>
                    <a:pt x="141" y="122"/>
                  </a:cubicBezTo>
                  <a:cubicBezTo>
                    <a:pt x="150" y="99"/>
                    <a:pt x="151" y="69"/>
                    <a:pt x="137" y="47"/>
                  </a:cubicBezTo>
                  <a:cubicBezTo>
                    <a:pt x="126" y="29"/>
                    <a:pt x="105" y="22"/>
                    <a:pt x="85" y="20"/>
                  </a:cubicBezTo>
                  <a:cubicBezTo>
                    <a:pt x="87" y="14"/>
                    <a:pt x="91" y="7"/>
                    <a:pt x="97" y="4"/>
                  </a:cubicBezTo>
                  <a:cubicBezTo>
                    <a:pt x="99" y="3"/>
                    <a:pt x="97" y="0"/>
                    <a:pt x="95" y="1"/>
                  </a:cubicBezTo>
                  <a:cubicBezTo>
                    <a:pt x="88" y="5"/>
                    <a:pt x="84" y="12"/>
                    <a:pt x="82" y="20"/>
                  </a:cubicBezTo>
                  <a:cubicBezTo>
                    <a:pt x="80" y="20"/>
                    <a:pt x="78" y="20"/>
                    <a:pt x="75" y="20"/>
                  </a:cubicBezTo>
                  <a:cubicBezTo>
                    <a:pt x="52" y="21"/>
                    <a:pt x="28" y="29"/>
                    <a:pt x="14" y="49"/>
                  </a:cubicBezTo>
                  <a:cubicBezTo>
                    <a:pt x="1" y="68"/>
                    <a:pt x="0" y="93"/>
                    <a:pt x="10" y="114"/>
                  </a:cubicBezTo>
                  <a:cubicBezTo>
                    <a:pt x="15" y="126"/>
                    <a:pt x="25" y="138"/>
                    <a:pt x="36" y="145"/>
                  </a:cubicBezTo>
                  <a:close/>
                  <a:moveTo>
                    <a:pt x="22" y="127"/>
                  </a:moveTo>
                  <a:cubicBezTo>
                    <a:pt x="31" y="124"/>
                    <a:pt x="39" y="120"/>
                    <a:pt x="48" y="116"/>
                  </a:cubicBezTo>
                  <a:cubicBezTo>
                    <a:pt x="57" y="112"/>
                    <a:pt x="66" y="108"/>
                    <a:pt x="75" y="105"/>
                  </a:cubicBezTo>
                  <a:cubicBezTo>
                    <a:pt x="67" y="109"/>
                    <a:pt x="58" y="113"/>
                    <a:pt x="50" y="117"/>
                  </a:cubicBezTo>
                  <a:cubicBezTo>
                    <a:pt x="42" y="122"/>
                    <a:pt x="32" y="125"/>
                    <a:pt x="26" y="132"/>
                  </a:cubicBezTo>
                  <a:cubicBezTo>
                    <a:pt x="25" y="130"/>
                    <a:pt x="23" y="129"/>
                    <a:pt x="22" y="127"/>
                  </a:cubicBezTo>
                  <a:close/>
                  <a:moveTo>
                    <a:pt x="18" y="121"/>
                  </a:moveTo>
                  <a:cubicBezTo>
                    <a:pt x="27" y="120"/>
                    <a:pt x="37" y="113"/>
                    <a:pt x="45" y="110"/>
                  </a:cubicBezTo>
                  <a:cubicBezTo>
                    <a:pt x="56" y="105"/>
                    <a:pt x="67" y="101"/>
                    <a:pt x="77" y="96"/>
                  </a:cubicBezTo>
                  <a:cubicBezTo>
                    <a:pt x="89" y="91"/>
                    <a:pt x="100" y="86"/>
                    <a:pt x="112" y="81"/>
                  </a:cubicBezTo>
                  <a:cubicBezTo>
                    <a:pt x="118" y="78"/>
                    <a:pt x="125" y="76"/>
                    <a:pt x="131" y="74"/>
                  </a:cubicBezTo>
                  <a:cubicBezTo>
                    <a:pt x="131" y="74"/>
                    <a:pt x="131" y="74"/>
                    <a:pt x="130" y="74"/>
                  </a:cubicBezTo>
                  <a:cubicBezTo>
                    <a:pt x="124" y="77"/>
                    <a:pt x="118" y="79"/>
                    <a:pt x="112" y="82"/>
                  </a:cubicBezTo>
                  <a:cubicBezTo>
                    <a:pt x="102" y="86"/>
                    <a:pt x="92" y="90"/>
                    <a:pt x="81" y="95"/>
                  </a:cubicBezTo>
                  <a:cubicBezTo>
                    <a:pt x="71" y="100"/>
                    <a:pt x="60" y="105"/>
                    <a:pt x="50" y="110"/>
                  </a:cubicBezTo>
                  <a:cubicBezTo>
                    <a:pt x="45" y="113"/>
                    <a:pt x="41" y="115"/>
                    <a:pt x="36" y="118"/>
                  </a:cubicBezTo>
                  <a:cubicBezTo>
                    <a:pt x="31" y="121"/>
                    <a:pt x="26" y="123"/>
                    <a:pt x="21" y="126"/>
                  </a:cubicBezTo>
                  <a:cubicBezTo>
                    <a:pt x="20" y="125"/>
                    <a:pt x="19" y="123"/>
                    <a:pt x="18" y="121"/>
                  </a:cubicBezTo>
                  <a:close/>
                  <a:moveTo>
                    <a:pt x="15" y="116"/>
                  </a:moveTo>
                  <a:cubicBezTo>
                    <a:pt x="18" y="116"/>
                    <a:pt x="21" y="114"/>
                    <a:pt x="24" y="113"/>
                  </a:cubicBezTo>
                  <a:cubicBezTo>
                    <a:pt x="29" y="110"/>
                    <a:pt x="34" y="109"/>
                    <a:pt x="39" y="106"/>
                  </a:cubicBezTo>
                  <a:cubicBezTo>
                    <a:pt x="52" y="101"/>
                    <a:pt x="64" y="96"/>
                    <a:pt x="76" y="92"/>
                  </a:cubicBezTo>
                  <a:cubicBezTo>
                    <a:pt x="78" y="91"/>
                    <a:pt x="80" y="90"/>
                    <a:pt x="82" y="90"/>
                  </a:cubicBezTo>
                  <a:cubicBezTo>
                    <a:pt x="81" y="90"/>
                    <a:pt x="79" y="91"/>
                    <a:pt x="78" y="91"/>
                  </a:cubicBezTo>
                  <a:cubicBezTo>
                    <a:pt x="68" y="95"/>
                    <a:pt x="57" y="100"/>
                    <a:pt x="47" y="105"/>
                  </a:cubicBezTo>
                  <a:cubicBezTo>
                    <a:pt x="37" y="110"/>
                    <a:pt x="26" y="114"/>
                    <a:pt x="17" y="120"/>
                  </a:cubicBezTo>
                  <a:cubicBezTo>
                    <a:pt x="16" y="118"/>
                    <a:pt x="15" y="117"/>
                    <a:pt x="15" y="116"/>
                  </a:cubicBezTo>
                  <a:close/>
                  <a:moveTo>
                    <a:pt x="12" y="111"/>
                  </a:moveTo>
                  <a:cubicBezTo>
                    <a:pt x="12" y="111"/>
                    <a:pt x="13" y="111"/>
                    <a:pt x="13" y="111"/>
                  </a:cubicBezTo>
                  <a:cubicBezTo>
                    <a:pt x="17" y="110"/>
                    <a:pt x="22" y="108"/>
                    <a:pt x="26" y="106"/>
                  </a:cubicBezTo>
                  <a:cubicBezTo>
                    <a:pt x="32" y="103"/>
                    <a:pt x="37" y="100"/>
                    <a:pt x="43" y="98"/>
                  </a:cubicBezTo>
                  <a:cubicBezTo>
                    <a:pt x="55" y="93"/>
                    <a:pt x="66" y="88"/>
                    <a:pt x="77" y="84"/>
                  </a:cubicBezTo>
                  <a:cubicBezTo>
                    <a:pt x="79" y="83"/>
                    <a:pt x="81" y="82"/>
                    <a:pt x="82" y="82"/>
                  </a:cubicBezTo>
                  <a:cubicBezTo>
                    <a:pt x="79" y="83"/>
                    <a:pt x="76" y="85"/>
                    <a:pt x="72" y="86"/>
                  </a:cubicBezTo>
                  <a:cubicBezTo>
                    <a:pt x="62" y="91"/>
                    <a:pt x="51" y="95"/>
                    <a:pt x="40" y="100"/>
                  </a:cubicBezTo>
                  <a:cubicBezTo>
                    <a:pt x="35" y="102"/>
                    <a:pt x="31" y="105"/>
                    <a:pt x="27" y="108"/>
                  </a:cubicBezTo>
                  <a:cubicBezTo>
                    <a:pt x="22" y="110"/>
                    <a:pt x="18" y="112"/>
                    <a:pt x="14" y="115"/>
                  </a:cubicBezTo>
                  <a:cubicBezTo>
                    <a:pt x="14" y="114"/>
                    <a:pt x="13" y="112"/>
                    <a:pt x="12" y="111"/>
                  </a:cubicBezTo>
                  <a:close/>
                  <a:moveTo>
                    <a:pt x="22" y="102"/>
                  </a:moveTo>
                  <a:cubicBezTo>
                    <a:pt x="29" y="99"/>
                    <a:pt x="36" y="97"/>
                    <a:pt x="43" y="94"/>
                  </a:cubicBezTo>
                  <a:cubicBezTo>
                    <a:pt x="60" y="86"/>
                    <a:pt x="77" y="78"/>
                    <a:pt x="95" y="71"/>
                  </a:cubicBezTo>
                  <a:cubicBezTo>
                    <a:pt x="101" y="69"/>
                    <a:pt x="108" y="66"/>
                    <a:pt x="115" y="64"/>
                  </a:cubicBezTo>
                  <a:cubicBezTo>
                    <a:pt x="113" y="65"/>
                    <a:pt x="111" y="65"/>
                    <a:pt x="109" y="66"/>
                  </a:cubicBezTo>
                  <a:cubicBezTo>
                    <a:pt x="97" y="72"/>
                    <a:pt x="85" y="77"/>
                    <a:pt x="73" y="82"/>
                  </a:cubicBezTo>
                  <a:cubicBezTo>
                    <a:pt x="63" y="86"/>
                    <a:pt x="53" y="91"/>
                    <a:pt x="43" y="96"/>
                  </a:cubicBezTo>
                  <a:cubicBezTo>
                    <a:pt x="39" y="98"/>
                    <a:pt x="34" y="99"/>
                    <a:pt x="29" y="101"/>
                  </a:cubicBezTo>
                  <a:cubicBezTo>
                    <a:pt x="23" y="104"/>
                    <a:pt x="18" y="107"/>
                    <a:pt x="12" y="110"/>
                  </a:cubicBezTo>
                  <a:cubicBezTo>
                    <a:pt x="12" y="110"/>
                    <a:pt x="12" y="111"/>
                    <a:pt x="12" y="111"/>
                  </a:cubicBezTo>
                  <a:cubicBezTo>
                    <a:pt x="12" y="110"/>
                    <a:pt x="11" y="109"/>
                    <a:pt x="11" y="108"/>
                  </a:cubicBezTo>
                  <a:cubicBezTo>
                    <a:pt x="15" y="106"/>
                    <a:pt x="18" y="104"/>
                    <a:pt x="22" y="102"/>
                  </a:cubicBezTo>
                  <a:close/>
                  <a:moveTo>
                    <a:pt x="72" y="24"/>
                  </a:moveTo>
                  <a:cubicBezTo>
                    <a:pt x="54" y="31"/>
                    <a:pt x="37" y="41"/>
                    <a:pt x="19" y="50"/>
                  </a:cubicBezTo>
                  <a:cubicBezTo>
                    <a:pt x="19" y="50"/>
                    <a:pt x="18" y="50"/>
                    <a:pt x="18" y="51"/>
                  </a:cubicBezTo>
                  <a:cubicBezTo>
                    <a:pt x="18" y="51"/>
                    <a:pt x="18" y="50"/>
                    <a:pt x="18" y="50"/>
                  </a:cubicBezTo>
                  <a:cubicBezTo>
                    <a:pt x="20" y="49"/>
                    <a:pt x="22" y="47"/>
                    <a:pt x="24" y="46"/>
                  </a:cubicBezTo>
                  <a:cubicBezTo>
                    <a:pt x="28" y="43"/>
                    <a:pt x="33" y="41"/>
                    <a:pt x="38" y="38"/>
                  </a:cubicBezTo>
                  <a:cubicBezTo>
                    <a:pt x="47" y="33"/>
                    <a:pt x="57" y="29"/>
                    <a:pt x="66" y="24"/>
                  </a:cubicBezTo>
                  <a:cubicBezTo>
                    <a:pt x="68" y="24"/>
                    <a:pt x="70" y="24"/>
                    <a:pt x="72" y="24"/>
                  </a:cubicBezTo>
                  <a:close/>
                  <a:moveTo>
                    <a:pt x="17" y="52"/>
                  </a:moveTo>
                  <a:cubicBezTo>
                    <a:pt x="26" y="48"/>
                    <a:pt x="34" y="43"/>
                    <a:pt x="43" y="39"/>
                  </a:cubicBezTo>
                  <a:cubicBezTo>
                    <a:pt x="48" y="36"/>
                    <a:pt x="53" y="33"/>
                    <a:pt x="58" y="31"/>
                  </a:cubicBezTo>
                  <a:cubicBezTo>
                    <a:pt x="60" y="30"/>
                    <a:pt x="62" y="29"/>
                    <a:pt x="64" y="28"/>
                  </a:cubicBezTo>
                  <a:cubicBezTo>
                    <a:pt x="47" y="37"/>
                    <a:pt x="30" y="47"/>
                    <a:pt x="14" y="57"/>
                  </a:cubicBezTo>
                  <a:cubicBezTo>
                    <a:pt x="15" y="55"/>
                    <a:pt x="16" y="54"/>
                    <a:pt x="17" y="52"/>
                  </a:cubicBezTo>
                  <a:close/>
                  <a:moveTo>
                    <a:pt x="12" y="60"/>
                  </a:moveTo>
                  <a:cubicBezTo>
                    <a:pt x="17" y="58"/>
                    <a:pt x="20" y="55"/>
                    <a:pt x="24" y="53"/>
                  </a:cubicBezTo>
                  <a:cubicBezTo>
                    <a:pt x="30" y="49"/>
                    <a:pt x="36" y="46"/>
                    <a:pt x="42" y="43"/>
                  </a:cubicBezTo>
                  <a:cubicBezTo>
                    <a:pt x="49" y="40"/>
                    <a:pt x="55" y="36"/>
                    <a:pt x="62" y="33"/>
                  </a:cubicBezTo>
                  <a:cubicBezTo>
                    <a:pt x="56" y="36"/>
                    <a:pt x="50" y="39"/>
                    <a:pt x="44" y="43"/>
                  </a:cubicBezTo>
                  <a:cubicBezTo>
                    <a:pt x="38" y="46"/>
                    <a:pt x="31" y="49"/>
                    <a:pt x="25" y="53"/>
                  </a:cubicBezTo>
                  <a:cubicBezTo>
                    <a:pt x="22" y="55"/>
                    <a:pt x="18" y="57"/>
                    <a:pt x="14" y="59"/>
                  </a:cubicBezTo>
                  <a:cubicBezTo>
                    <a:pt x="14" y="59"/>
                    <a:pt x="13" y="59"/>
                    <a:pt x="12" y="60"/>
                  </a:cubicBezTo>
                  <a:cubicBezTo>
                    <a:pt x="12" y="60"/>
                    <a:pt x="12" y="60"/>
                    <a:pt x="12" y="60"/>
                  </a:cubicBezTo>
                  <a:close/>
                  <a:moveTo>
                    <a:pt x="91" y="24"/>
                  </a:moveTo>
                  <a:cubicBezTo>
                    <a:pt x="93" y="25"/>
                    <a:pt x="96" y="25"/>
                    <a:pt x="98" y="26"/>
                  </a:cubicBezTo>
                  <a:cubicBezTo>
                    <a:pt x="93" y="28"/>
                    <a:pt x="88" y="30"/>
                    <a:pt x="84" y="33"/>
                  </a:cubicBezTo>
                  <a:cubicBezTo>
                    <a:pt x="84" y="31"/>
                    <a:pt x="84" y="30"/>
                    <a:pt x="84" y="29"/>
                  </a:cubicBezTo>
                  <a:cubicBezTo>
                    <a:pt x="86" y="27"/>
                    <a:pt x="88" y="26"/>
                    <a:pt x="91" y="24"/>
                  </a:cubicBezTo>
                  <a:cubicBezTo>
                    <a:pt x="91" y="24"/>
                    <a:pt x="91" y="24"/>
                    <a:pt x="91" y="24"/>
                  </a:cubicBezTo>
                  <a:close/>
                  <a:moveTo>
                    <a:pt x="116" y="32"/>
                  </a:moveTo>
                  <a:cubicBezTo>
                    <a:pt x="99" y="40"/>
                    <a:pt x="82" y="47"/>
                    <a:pt x="65" y="54"/>
                  </a:cubicBezTo>
                  <a:cubicBezTo>
                    <a:pt x="49" y="61"/>
                    <a:pt x="34" y="69"/>
                    <a:pt x="18" y="77"/>
                  </a:cubicBezTo>
                  <a:cubicBezTo>
                    <a:pt x="15" y="79"/>
                    <a:pt x="10" y="80"/>
                    <a:pt x="7" y="82"/>
                  </a:cubicBezTo>
                  <a:cubicBezTo>
                    <a:pt x="11" y="80"/>
                    <a:pt x="14" y="78"/>
                    <a:pt x="18" y="76"/>
                  </a:cubicBezTo>
                  <a:cubicBezTo>
                    <a:pt x="25" y="71"/>
                    <a:pt x="33" y="67"/>
                    <a:pt x="41" y="63"/>
                  </a:cubicBezTo>
                  <a:cubicBezTo>
                    <a:pt x="56" y="55"/>
                    <a:pt x="71" y="49"/>
                    <a:pt x="85" y="41"/>
                  </a:cubicBezTo>
                  <a:cubicBezTo>
                    <a:pt x="91" y="41"/>
                    <a:pt x="97" y="39"/>
                    <a:pt x="103" y="37"/>
                  </a:cubicBezTo>
                  <a:cubicBezTo>
                    <a:pt x="105" y="36"/>
                    <a:pt x="104" y="32"/>
                    <a:pt x="102" y="33"/>
                  </a:cubicBezTo>
                  <a:cubicBezTo>
                    <a:pt x="100" y="34"/>
                    <a:pt x="98" y="35"/>
                    <a:pt x="96" y="35"/>
                  </a:cubicBezTo>
                  <a:cubicBezTo>
                    <a:pt x="97" y="35"/>
                    <a:pt x="98" y="35"/>
                    <a:pt x="98" y="34"/>
                  </a:cubicBezTo>
                  <a:cubicBezTo>
                    <a:pt x="99" y="34"/>
                    <a:pt x="99" y="34"/>
                    <a:pt x="99" y="34"/>
                  </a:cubicBezTo>
                  <a:cubicBezTo>
                    <a:pt x="102" y="33"/>
                    <a:pt x="104" y="31"/>
                    <a:pt x="106" y="30"/>
                  </a:cubicBezTo>
                  <a:cubicBezTo>
                    <a:pt x="107" y="30"/>
                    <a:pt x="107" y="30"/>
                    <a:pt x="107" y="29"/>
                  </a:cubicBezTo>
                  <a:cubicBezTo>
                    <a:pt x="108" y="29"/>
                    <a:pt x="108" y="29"/>
                    <a:pt x="108" y="29"/>
                  </a:cubicBezTo>
                  <a:cubicBezTo>
                    <a:pt x="111" y="30"/>
                    <a:pt x="114" y="31"/>
                    <a:pt x="116" y="32"/>
                  </a:cubicBezTo>
                  <a:close/>
                  <a:moveTo>
                    <a:pt x="117" y="33"/>
                  </a:moveTo>
                  <a:cubicBezTo>
                    <a:pt x="117" y="33"/>
                    <a:pt x="116" y="33"/>
                    <a:pt x="116" y="33"/>
                  </a:cubicBezTo>
                  <a:cubicBezTo>
                    <a:pt x="110" y="37"/>
                    <a:pt x="104" y="39"/>
                    <a:pt x="98" y="41"/>
                  </a:cubicBezTo>
                  <a:cubicBezTo>
                    <a:pt x="100" y="40"/>
                    <a:pt x="102" y="39"/>
                    <a:pt x="105" y="38"/>
                  </a:cubicBezTo>
                  <a:cubicBezTo>
                    <a:pt x="107" y="37"/>
                    <a:pt x="110" y="36"/>
                    <a:pt x="113" y="35"/>
                  </a:cubicBezTo>
                  <a:cubicBezTo>
                    <a:pt x="114" y="35"/>
                    <a:pt x="116" y="33"/>
                    <a:pt x="117" y="33"/>
                  </a:cubicBezTo>
                  <a:cubicBezTo>
                    <a:pt x="117" y="33"/>
                    <a:pt x="117" y="33"/>
                    <a:pt x="117" y="33"/>
                  </a:cubicBezTo>
                  <a:close/>
                  <a:moveTo>
                    <a:pt x="75" y="41"/>
                  </a:moveTo>
                  <a:cubicBezTo>
                    <a:pt x="77" y="41"/>
                    <a:pt x="79" y="41"/>
                    <a:pt x="81" y="41"/>
                  </a:cubicBezTo>
                  <a:cubicBezTo>
                    <a:pt x="66" y="49"/>
                    <a:pt x="50" y="55"/>
                    <a:pt x="35" y="62"/>
                  </a:cubicBezTo>
                  <a:cubicBezTo>
                    <a:pt x="48" y="55"/>
                    <a:pt x="61" y="49"/>
                    <a:pt x="74" y="42"/>
                  </a:cubicBezTo>
                  <a:cubicBezTo>
                    <a:pt x="74" y="42"/>
                    <a:pt x="75" y="41"/>
                    <a:pt x="75" y="41"/>
                  </a:cubicBezTo>
                  <a:close/>
                  <a:moveTo>
                    <a:pt x="70" y="36"/>
                  </a:moveTo>
                  <a:cubicBezTo>
                    <a:pt x="74" y="35"/>
                    <a:pt x="77" y="33"/>
                    <a:pt x="80" y="31"/>
                  </a:cubicBezTo>
                  <a:cubicBezTo>
                    <a:pt x="80" y="32"/>
                    <a:pt x="80" y="33"/>
                    <a:pt x="80" y="35"/>
                  </a:cubicBezTo>
                  <a:cubicBezTo>
                    <a:pt x="78" y="35"/>
                    <a:pt x="76" y="36"/>
                    <a:pt x="74" y="37"/>
                  </a:cubicBezTo>
                  <a:cubicBezTo>
                    <a:pt x="73" y="37"/>
                    <a:pt x="72" y="37"/>
                    <a:pt x="70" y="36"/>
                  </a:cubicBezTo>
                  <a:close/>
                  <a:moveTo>
                    <a:pt x="69" y="40"/>
                  </a:moveTo>
                  <a:cubicBezTo>
                    <a:pt x="64" y="42"/>
                    <a:pt x="58" y="45"/>
                    <a:pt x="53" y="48"/>
                  </a:cubicBezTo>
                  <a:cubicBezTo>
                    <a:pt x="39" y="54"/>
                    <a:pt x="26" y="61"/>
                    <a:pt x="13" y="68"/>
                  </a:cubicBezTo>
                  <a:cubicBezTo>
                    <a:pt x="13" y="68"/>
                    <a:pt x="13" y="68"/>
                    <a:pt x="13" y="68"/>
                  </a:cubicBezTo>
                  <a:cubicBezTo>
                    <a:pt x="17" y="66"/>
                    <a:pt x="20" y="64"/>
                    <a:pt x="24" y="62"/>
                  </a:cubicBezTo>
                  <a:cubicBezTo>
                    <a:pt x="32" y="57"/>
                    <a:pt x="39" y="53"/>
                    <a:pt x="47" y="49"/>
                  </a:cubicBezTo>
                  <a:cubicBezTo>
                    <a:pt x="53" y="46"/>
                    <a:pt x="60" y="42"/>
                    <a:pt x="66" y="39"/>
                  </a:cubicBezTo>
                  <a:cubicBezTo>
                    <a:pt x="67" y="39"/>
                    <a:pt x="68" y="39"/>
                    <a:pt x="69" y="40"/>
                  </a:cubicBezTo>
                  <a:close/>
                  <a:moveTo>
                    <a:pt x="80" y="35"/>
                  </a:moveTo>
                  <a:cubicBezTo>
                    <a:pt x="80" y="36"/>
                    <a:pt x="80" y="37"/>
                    <a:pt x="80" y="37"/>
                  </a:cubicBezTo>
                  <a:cubicBezTo>
                    <a:pt x="80" y="37"/>
                    <a:pt x="79" y="38"/>
                    <a:pt x="79" y="38"/>
                  </a:cubicBezTo>
                  <a:cubicBezTo>
                    <a:pt x="78" y="38"/>
                    <a:pt x="77" y="38"/>
                    <a:pt x="76" y="38"/>
                  </a:cubicBezTo>
                  <a:cubicBezTo>
                    <a:pt x="77" y="37"/>
                    <a:pt x="79" y="36"/>
                    <a:pt x="80" y="35"/>
                  </a:cubicBezTo>
                  <a:close/>
                  <a:moveTo>
                    <a:pt x="84" y="34"/>
                  </a:moveTo>
                  <a:cubicBezTo>
                    <a:pt x="88" y="32"/>
                    <a:pt x="93" y="29"/>
                    <a:pt x="97" y="27"/>
                  </a:cubicBezTo>
                  <a:cubicBezTo>
                    <a:pt x="92" y="29"/>
                    <a:pt x="88" y="32"/>
                    <a:pt x="84" y="35"/>
                  </a:cubicBezTo>
                  <a:cubicBezTo>
                    <a:pt x="84" y="35"/>
                    <a:pt x="84" y="34"/>
                    <a:pt x="84" y="34"/>
                  </a:cubicBezTo>
                  <a:close/>
                  <a:moveTo>
                    <a:pt x="98" y="33"/>
                  </a:moveTo>
                  <a:cubicBezTo>
                    <a:pt x="96" y="34"/>
                    <a:pt x="93" y="36"/>
                    <a:pt x="91" y="37"/>
                  </a:cubicBezTo>
                  <a:cubicBezTo>
                    <a:pt x="89" y="37"/>
                    <a:pt x="86" y="38"/>
                    <a:pt x="84" y="38"/>
                  </a:cubicBezTo>
                  <a:cubicBezTo>
                    <a:pt x="84" y="37"/>
                    <a:pt x="84" y="37"/>
                    <a:pt x="84" y="36"/>
                  </a:cubicBezTo>
                  <a:cubicBezTo>
                    <a:pt x="89" y="33"/>
                    <a:pt x="94" y="30"/>
                    <a:pt x="99" y="26"/>
                  </a:cubicBezTo>
                  <a:cubicBezTo>
                    <a:pt x="99" y="26"/>
                    <a:pt x="99" y="26"/>
                    <a:pt x="99" y="26"/>
                  </a:cubicBezTo>
                  <a:cubicBezTo>
                    <a:pt x="102" y="27"/>
                    <a:pt x="104" y="27"/>
                    <a:pt x="107" y="28"/>
                  </a:cubicBezTo>
                  <a:cubicBezTo>
                    <a:pt x="104" y="30"/>
                    <a:pt x="101" y="32"/>
                    <a:pt x="98" y="33"/>
                  </a:cubicBezTo>
                  <a:close/>
                  <a:moveTo>
                    <a:pt x="84" y="28"/>
                  </a:moveTo>
                  <a:cubicBezTo>
                    <a:pt x="84" y="28"/>
                    <a:pt x="84" y="28"/>
                    <a:pt x="84" y="28"/>
                  </a:cubicBezTo>
                  <a:cubicBezTo>
                    <a:pt x="85" y="27"/>
                    <a:pt x="87" y="26"/>
                    <a:pt x="88" y="25"/>
                  </a:cubicBezTo>
                  <a:cubicBezTo>
                    <a:pt x="87" y="26"/>
                    <a:pt x="85" y="27"/>
                    <a:pt x="84" y="28"/>
                  </a:cubicBezTo>
                  <a:close/>
                  <a:moveTo>
                    <a:pt x="80" y="30"/>
                  </a:moveTo>
                  <a:cubicBezTo>
                    <a:pt x="77" y="32"/>
                    <a:pt x="73" y="34"/>
                    <a:pt x="69" y="36"/>
                  </a:cubicBezTo>
                  <a:cubicBezTo>
                    <a:pt x="69" y="36"/>
                    <a:pt x="68" y="36"/>
                    <a:pt x="68" y="36"/>
                  </a:cubicBezTo>
                  <a:cubicBezTo>
                    <a:pt x="72" y="34"/>
                    <a:pt x="76" y="32"/>
                    <a:pt x="80" y="30"/>
                  </a:cubicBezTo>
                  <a:cubicBezTo>
                    <a:pt x="80" y="30"/>
                    <a:pt x="80" y="30"/>
                    <a:pt x="80" y="30"/>
                  </a:cubicBezTo>
                  <a:close/>
                  <a:moveTo>
                    <a:pt x="73" y="32"/>
                  </a:moveTo>
                  <a:cubicBezTo>
                    <a:pt x="71" y="33"/>
                    <a:pt x="69" y="34"/>
                    <a:pt x="67" y="35"/>
                  </a:cubicBezTo>
                  <a:cubicBezTo>
                    <a:pt x="66" y="35"/>
                    <a:pt x="65" y="34"/>
                    <a:pt x="64" y="34"/>
                  </a:cubicBezTo>
                  <a:cubicBezTo>
                    <a:pt x="62" y="33"/>
                    <a:pt x="61" y="36"/>
                    <a:pt x="63" y="37"/>
                  </a:cubicBezTo>
                  <a:cubicBezTo>
                    <a:pt x="63" y="37"/>
                    <a:pt x="63" y="37"/>
                    <a:pt x="63" y="37"/>
                  </a:cubicBezTo>
                  <a:cubicBezTo>
                    <a:pt x="59" y="39"/>
                    <a:pt x="56" y="40"/>
                    <a:pt x="52" y="42"/>
                  </a:cubicBezTo>
                  <a:cubicBezTo>
                    <a:pt x="46" y="45"/>
                    <a:pt x="39" y="48"/>
                    <a:pt x="32" y="51"/>
                  </a:cubicBezTo>
                  <a:cubicBezTo>
                    <a:pt x="26" y="54"/>
                    <a:pt x="19" y="59"/>
                    <a:pt x="12" y="61"/>
                  </a:cubicBezTo>
                  <a:cubicBezTo>
                    <a:pt x="12" y="61"/>
                    <a:pt x="12" y="61"/>
                    <a:pt x="12" y="61"/>
                  </a:cubicBezTo>
                  <a:cubicBezTo>
                    <a:pt x="12" y="61"/>
                    <a:pt x="12" y="61"/>
                    <a:pt x="12" y="61"/>
                  </a:cubicBezTo>
                  <a:cubicBezTo>
                    <a:pt x="13" y="60"/>
                    <a:pt x="14" y="60"/>
                    <a:pt x="15" y="60"/>
                  </a:cubicBezTo>
                  <a:cubicBezTo>
                    <a:pt x="17" y="59"/>
                    <a:pt x="20" y="57"/>
                    <a:pt x="22" y="56"/>
                  </a:cubicBezTo>
                  <a:cubicBezTo>
                    <a:pt x="29" y="52"/>
                    <a:pt x="36" y="48"/>
                    <a:pt x="43" y="44"/>
                  </a:cubicBezTo>
                  <a:cubicBezTo>
                    <a:pt x="56" y="38"/>
                    <a:pt x="68" y="30"/>
                    <a:pt x="81" y="24"/>
                  </a:cubicBezTo>
                  <a:cubicBezTo>
                    <a:pt x="81" y="25"/>
                    <a:pt x="80" y="27"/>
                    <a:pt x="80" y="28"/>
                  </a:cubicBezTo>
                  <a:cubicBezTo>
                    <a:pt x="78" y="29"/>
                    <a:pt x="75" y="31"/>
                    <a:pt x="73" y="32"/>
                  </a:cubicBezTo>
                  <a:close/>
                  <a:moveTo>
                    <a:pt x="11" y="62"/>
                  </a:moveTo>
                  <a:cubicBezTo>
                    <a:pt x="15" y="61"/>
                    <a:pt x="19" y="59"/>
                    <a:pt x="23" y="57"/>
                  </a:cubicBezTo>
                  <a:cubicBezTo>
                    <a:pt x="30" y="53"/>
                    <a:pt x="37" y="50"/>
                    <a:pt x="45" y="47"/>
                  </a:cubicBezTo>
                  <a:cubicBezTo>
                    <a:pt x="51" y="44"/>
                    <a:pt x="57" y="41"/>
                    <a:pt x="64" y="38"/>
                  </a:cubicBezTo>
                  <a:cubicBezTo>
                    <a:pt x="64" y="38"/>
                    <a:pt x="65" y="38"/>
                    <a:pt x="65" y="38"/>
                  </a:cubicBezTo>
                  <a:cubicBezTo>
                    <a:pt x="46" y="49"/>
                    <a:pt x="27" y="59"/>
                    <a:pt x="9" y="70"/>
                  </a:cubicBezTo>
                  <a:cubicBezTo>
                    <a:pt x="9" y="67"/>
                    <a:pt x="10" y="64"/>
                    <a:pt x="11" y="62"/>
                  </a:cubicBezTo>
                  <a:close/>
                  <a:moveTo>
                    <a:pt x="8" y="72"/>
                  </a:moveTo>
                  <a:cubicBezTo>
                    <a:pt x="14" y="70"/>
                    <a:pt x="19" y="66"/>
                    <a:pt x="24" y="63"/>
                  </a:cubicBezTo>
                  <a:cubicBezTo>
                    <a:pt x="32" y="59"/>
                    <a:pt x="40" y="55"/>
                    <a:pt x="47" y="51"/>
                  </a:cubicBezTo>
                  <a:cubicBezTo>
                    <a:pt x="55" y="48"/>
                    <a:pt x="63" y="44"/>
                    <a:pt x="70" y="40"/>
                  </a:cubicBezTo>
                  <a:cubicBezTo>
                    <a:pt x="72" y="40"/>
                    <a:pt x="73" y="41"/>
                    <a:pt x="74" y="41"/>
                  </a:cubicBezTo>
                  <a:cubicBezTo>
                    <a:pt x="67" y="45"/>
                    <a:pt x="59" y="48"/>
                    <a:pt x="52" y="52"/>
                  </a:cubicBezTo>
                  <a:cubicBezTo>
                    <a:pt x="41" y="58"/>
                    <a:pt x="31" y="64"/>
                    <a:pt x="20" y="70"/>
                  </a:cubicBezTo>
                  <a:cubicBezTo>
                    <a:pt x="18" y="71"/>
                    <a:pt x="15" y="72"/>
                    <a:pt x="13" y="74"/>
                  </a:cubicBezTo>
                  <a:cubicBezTo>
                    <a:pt x="11" y="75"/>
                    <a:pt x="9" y="76"/>
                    <a:pt x="7" y="77"/>
                  </a:cubicBezTo>
                  <a:cubicBezTo>
                    <a:pt x="7" y="75"/>
                    <a:pt x="8" y="73"/>
                    <a:pt x="8" y="72"/>
                  </a:cubicBezTo>
                  <a:close/>
                  <a:moveTo>
                    <a:pt x="14" y="74"/>
                  </a:moveTo>
                  <a:cubicBezTo>
                    <a:pt x="19" y="72"/>
                    <a:pt x="23" y="69"/>
                    <a:pt x="27" y="67"/>
                  </a:cubicBezTo>
                  <a:cubicBezTo>
                    <a:pt x="37" y="63"/>
                    <a:pt x="46" y="58"/>
                    <a:pt x="56" y="54"/>
                  </a:cubicBezTo>
                  <a:cubicBezTo>
                    <a:pt x="62" y="51"/>
                    <a:pt x="69" y="48"/>
                    <a:pt x="76" y="45"/>
                  </a:cubicBezTo>
                  <a:cubicBezTo>
                    <a:pt x="52" y="56"/>
                    <a:pt x="28" y="67"/>
                    <a:pt x="7" y="82"/>
                  </a:cubicBezTo>
                  <a:cubicBezTo>
                    <a:pt x="7" y="80"/>
                    <a:pt x="7" y="79"/>
                    <a:pt x="7" y="78"/>
                  </a:cubicBezTo>
                  <a:cubicBezTo>
                    <a:pt x="10" y="77"/>
                    <a:pt x="12" y="75"/>
                    <a:pt x="14" y="74"/>
                  </a:cubicBezTo>
                  <a:close/>
                  <a:moveTo>
                    <a:pt x="7" y="83"/>
                  </a:moveTo>
                  <a:cubicBezTo>
                    <a:pt x="15" y="80"/>
                    <a:pt x="22" y="76"/>
                    <a:pt x="30" y="72"/>
                  </a:cubicBezTo>
                  <a:cubicBezTo>
                    <a:pt x="39" y="66"/>
                    <a:pt x="49" y="62"/>
                    <a:pt x="59" y="58"/>
                  </a:cubicBezTo>
                  <a:cubicBezTo>
                    <a:pt x="64" y="56"/>
                    <a:pt x="68" y="54"/>
                    <a:pt x="72" y="53"/>
                  </a:cubicBezTo>
                  <a:cubicBezTo>
                    <a:pt x="68" y="54"/>
                    <a:pt x="64" y="56"/>
                    <a:pt x="60" y="58"/>
                  </a:cubicBezTo>
                  <a:cubicBezTo>
                    <a:pt x="51" y="63"/>
                    <a:pt x="41" y="67"/>
                    <a:pt x="32" y="72"/>
                  </a:cubicBezTo>
                  <a:cubicBezTo>
                    <a:pt x="23" y="77"/>
                    <a:pt x="15" y="83"/>
                    <a:pt x="7" y="87"/>
                  </a:cubicBezTo>
                  <a:cubicBezTo>
                    <a:pt x="7" y="86"/>
                    <a:pt x="7" y="84"/>
                    <a:pt x="7" y="83"/>
                  </a:cubicBezTo>
                  <a:close/>
                  <a:moveTo>
                    <a:pt x="125" y="38"/>
                  </a:moveTo>
                  <a:cubicBezTo>
                    <a:pt x="126" y="39"/>
                    <a:pt x="127" y="40"/>
                    <a:pt x="128" y="41"/>
                  </a:cubicBezTo>
                  <a:cubicBezTo>
                    <a:pt x="126" y="41"/>
                    <a:pt x="124" y="42"/>
                    <a:pt x="122" y="43"/>
                  </a:cubicBezTo>
                  <a:cubicBezTo>
                    <a:pt x="118" y="45"/>
                    <a:pt x="114" y="47"/>
                    <a:pt x="111" y="48"/>
                  </a:cubicBezTo>
                  <a:cubicBezTo>
                    <a:pt x="107" y="50"/>
                    <a:pt x="102" y="51"/>
                    <a:pt x="98" y="53"/>
                  </a:cubicBezTo>
                  <a:cubicBezTo>
                    <a:pt x="94" y="54"/>
                    <a:pt x="89" y="57"/>
                    <a:pt x="85" y="59"/>
                  </a:cubicBezTo>
                  <a:cubicBezTo>
                    <a:pt x="80" y="60"/>
                    <a:pt x="76" y="62"/>
                    <a:pt x="72" y="64"/>
                  </a:cubicBezTo>
                  <a:cubicBezTo>
                    <a:pt x="55" y="71"/>
                    <a:pt x="39" y="77"/>
                    <a:pt x="23" y="84"/>
                  </a:cubicBezTo>
                  <a:cubicBezTo>
                    <a:pt x="22" y="85"/>
                    <a:pt x="21" y="85"/>
                    <a:pt x="21" y="85"/>
                  </a:cubicBezTo>
                  <a:cubicBezTo>
                    <a:pt x="26" y="82"/>
                    <a:pt x="32" y="80"/>
                    <a:pt x="37" y="77"/>
                  </a:cubicBezTo>
                  <a:cubicBezTo>
                    <a:pt x="50" y="71"/>
                    <a:pt x="63" y="64"/>
                    <a:pt x="76" y="58"/>
                  </a:cubicBezTo>
                  <a:cubicBezTo>
                    <a:pt x="89" y="53"/>
                    <a:pt x="101" y="48"/>
                    <a:pt x="113" y="43"/>
                  </a:cubicBezTo>
                  <a:cubicBezTo>
                    <a:pt x="117" y="42"/>
                    <a:pt x="121" y="40"/>
                    <a:pt x="125" y="38"/>
                  </a:cubicBezTo>
                  <a:close/>
                  <a:moveTo>
                    <a:pt x="35" y="77"/>
                  </a:moveTo>
                  <a:cubicBezTo>
                    <a:pt x="26" y="82"/>
                    <a:pt x="16" y="87"/>
                    <a:pt x="7" y="92"/>
                  </a:cubicBezTo>
                  <a:cubicBezTo>
                    <a:pt x="7" y="91"/>
                    <a:pt x="7" y="90"/>
                    <a:pt x="7" y="89"/>
                  </a:cubicBezTo>
                  <a:cubicBezTo>
                    <a:pt x="15" y="87"/>
                    <a:pt x="22" y="81"/>
                    <a:pt x="29" y="77"/>
                  </a:cubicBezTo>
                  <a:cubicBezTo>
                    <a:pt x="40" y="71"/>
                    <a:pt x="52" y="68"/>
                    <a:pt x="64" y="63"/>
                  </a:cubicBezTo>
                  <a:cubicBezTo>
                    <a:pt x="64" y="63"/>
                    <a:pt x="64" y="63"/>
                    <a:pt x="64" y="63"/>
                  </a:cubicBezTo>
                  <a:cubicBezTo>
                    <a:pt x="54" y="67"/>
                    <a:pt x="45" y="72"/>
                    <a:pt x="35" y="77"/>
                  </a:cubicBezTo>
                  <a:close/>
                  <a:moveTo>
                    <a:pt x="7" y="94"/>
                  </a:moveTo>
                  <a:cubicBezTo>
                    <a:pt x="10" y="92"/>
                    <a:pt x="13" y="90"/>
                    <a:pt x="16" y="89"/>
                  </a:cubicBezTo>
                  <a:cubicBezTo>
                    <a:pt x="21" y="86"/>
                    <a:pt x="26" y="84"/>
                    <a:pt x="31" y="81"/>
                  </a:cubicBezTo>
                  <a:cubicBezTo>
                    <a:pt x="42" y="76"/>
                    <a:pt x="54" y="72"/>
                    <a:pt x="66" y="67"/>
                  </a:cubicBezTo>
                  <a:cubicBezTo>
                    <a:pt x="67" y="67"/>
                    <a:pt x="69" y="66"/>
                    <a:pt x="70" y="66"/>
                  </a:cubicBezTo>
                  <a:cubicBezTo>
                    <a:pt x="68" y="66"/>
                    <a:pt x="67" y="67"/>
                    <a:pt x="65" y="68"/>
                  </a:cubicBezTo>
                  <a:cubicBezTo>
                    <a:pt x="55" y="73"/>
                    <a:pt x="44" y="78"/>
                    <a:pt x="33" y="83"/>
                  </a:cubicBezTo>
                  <a:cubicBezTo>
                    <a:pt x="25" y="88"/>
                    <a:pt x="16" y="92"/>
                    <a:pt x="8" y="97"/>
                  </a:cubicBezTo>
                  <a:cubicBezTo>
                    <a:pt x="8" y="96"/>
                    <a:pt x="7" y="95"/>
                    <a:pt x="7" y="94"/>
                  </a:cubicBezTo>
                  <a:close/>
                  <a:moveTo>
                    <a:pt x="8" y="99"/>
                  </a:moveTo>
                  <a:cubicBezTo>
                    <a:pt x="16" y="97"/>
                    <a:pt x="24" y="93"/>
                    <a:pt x="31" y="89"/>
                  </a:cubicBezTo>
                  <a:cubicBezTo>
                    <a:pt x="42" y="84"/>
                    <a:pt x="53" y="79"/>
                    <a:pt x="64" y="74"/>
                  </a:cubicBezTo>
                  <a:cubicBezTo>
                    <a:pt x="86" y="64"/>
                    <a:pt x="109" y="54"/>
                    <a:pt x="132" y="45"/>
                  </a:cubicBezTo>
                  <a:cubicBezTo>
                    <a:pt x="132" y="46"/>
                    <a:pt x="133" y="46"/>
                    <a:pt x="133" y="47"/>
                  </a:cubicBezTo>
                  <a:cubicBezTo>
                    <a:pt x="133" y="47"/>
                    <a:pt x="133" y="47"/>
                    <a:pt x="133" y="47"/>
                  </a:cubicBezTo>
                  <a:cubicBezTo>
                    <a:pt x="111" y="58"/>
                    <a:pt x="89" y="67"/>
                    <a:pt x="67" y="76"/>
                  </a:cubicBezTo>
                  <a:cubicBezTo>
                    <a:pt x="62" y="78"/>
                    <a:pt x="58" y="80"/>
                    <a:pt x="53" y="83"/>
                  </a:cubicBezTo>
                  <a:cubicBezTo>
                    <a:pt x="48" y="85"/>
                    <a:pt x="42" y="87"/>
                    <a:pt x="37" y="89"/>
                  </a:cubicBezTo>
                  <a:cubicBezTo>
                    <a:pt x="27" y="92"/>
                    <a:pt x="18" y="96"/>
                    <a:pt x="9" y="101"/>
                  </a:cubicBezTo>
                  <a:cubicBezTo>
                    <a:pt x="9" y="100"/>
                    <a:pt x="9" y="100"/>
                    <a:pt x="8" y="99"/>
                  </a:cubicBezTo>
                  <a:close/>
                  <a:moveTo>
                    <a:pt x="125" y="52"/>
                  </a:moveTo>
                  <a:cubicBezTo>
                    <a:pt x="123" y="53"/>
                    <a:pt x="122" y="54"/>
                    <a:pt x="120" y="54"/>
                  </a:cubicBezTo>
                  <a:cubicBezTo>
                    <a:pt x="115" y="57"/>
                    <a:pt x="110" y="59"/>
                    <a:pt x="105" y="61"/>
                  </a:cubicBezTo>
                  <a:cubicBezTo>
                    <a:pt x="111" y="58"/>
                    <a:pt x="116" y="56"/>
                    <a:pt x="122" y="53"/>
                  </a:cubicBezTo>
                  <a:cubicBezTo>
                    <a:pt x="123" y="53"/>
                    <a:pt x="124" y="53"/>
                    <a:pt x="125" y="52"/>
                  </a:cubicBezTo>
                  <a:close/>
                  <a:moveTo>
                    <a:pt x="131" y="50"/>
                  </a:moveTo>
                  <a:cubicBezTo>
                    <a:pt x="131" y="50"/>
                    <a:pt x="132" y="50"/>
                    <a:pt x="132" y="49"/>
                  </a:cubicBezTo>
                  <a:cubicBezTo>
                    <a:pt x="132" y="49"/>
                    <a:pt x="133" y="49"/>
                    <a:pt x="134" y="48"/>
                  </a:cubicBezTo>
                  <a:cubicBezTo>
                    <a:pt x="134" y="48"/>
                    <a:pt x="134" y="48"/>
                    <a:pt x="134" y="48"/>
                  </a:cubicBezTo>
                  <a:cubicBezTo>
                    <a:pt x="135" y="49"/>
                    <a:pt x="136" y="51"/>
                    <a:pt x="136" y="52"/>
                  </a:cubicBezTo>
                  <a:cubicBezTo>
                    <a:pt x="133" y="53"/>
                    <a:pt x="130" y="56"/>
                    <a:pt x="126" y="58"/>
                  </a:cubicBezTo>
                  <a:cubicBezTo>
                    <a:pt x="126" y="58"/>
                    <a:pt x="125" y="58"/>
                    <a:pt x="125" y="59"/>
                  </a:cubicBezTo>
                  <a:cubicBezTo>
                    <a:pt x="124" y="59"/>
                    <a:pt x="124" y="59"/>
                    <a:pt x="123" y="59"/>
                  </a:cubicBezTo>
                  <a:cubicBezTo>
                    <a:pt x="104" y="67"/>
                    <a:pt x="84" y="74"/>
                    <a:pt x="65" y="83"/>
                  </a:cubicBezTo>
                  <a:cubicBezTo>
                    <a:pt x="55" y="87"/>
                    <a:pt x="45" y="92"/>
                    <a:pt x="35" y="96"/>
                  </a:cubicBezTo>
                  <a:cubicBezTo>
                    <a:pt x="33" y="96"/>
                    <a:pt x="31" y="97"/>
                    <a:pt x="29" y="98"/>
                  </a:cubicBezTo>
                  <a:cubicBezTo>
                    <a:pt x="44" y="90"/>
                    <a:pt x="58" y="83"/>
                    <a:pt x="73" y="76"/>
                  </a:cubicBezTo>
                  <a:cubicBezTo>
                    <a:pt x="92" y="66"/>
                    <a:pt x="112" y="60"/>
                    <a:pt x="131" y="50"/>
                  </a:cubicBezTo>
                  <a:close/>
                  <a:moveTo>
                    <a:pt x="131" y="56"/>
                  </a:moveTo>
                  <a:cubicBezTo>
                    <a:pt x="131" y="56"/>
                    <a:pt x="131" y="56"/>
                    <a:pt x="131" y="56"/>
                  </a:cubicBezTo>
                  <a:cubicBezTo>
                    <a:pt x="131" y="56"/>
                    <a:pt x="132" y="55"/>
                    <a:pt x="132" y="55"/>
                  </a:cubicBezTo>
                  <a:cubicBezTo>
                    <a:pt x="136" y="53"/>
                    <a:pt x="132" y="56"/>
                    <a:pt x="131" y="56"/>
                  </a:cubicBezTo>
                  <a:close/>
                  <a:moveTo>
                    <a:pt x="137" y="61"/>
                  </a:moveTo>
                  <a:cubicBezTo>
                    <a:pt x="138" y="61"/>
                    <a:pt x="138" y="60"/>
                    <a:pt x="138" y="60"/>
                  </a:cubicBezTo>
                  <a:cubicBezTo>
                    <a:pt x="139" y="60"/>
                    <a:pt x="139" y="60"/>
                    <a:pt x="139" y="59"/>
                  </a:cubicBezTo>
                  <a:cubicBezTo>
                    <a:pt x="140" y="61"/>
                    <a:pt x="141" y="63"/>
                    <a:pt x="141" y="66"/>
                  </a:cubicBezTo>
                  <a:cubicBezTo>
                    <a:pt x="141" y="66"/>
                    <a:pt x="141" y="66"/>
                    <a:pt x="140" y="66"/>
                  </a:cubicBezTo>
                  <a:cubicBezTo>
                    <a:pt x="140" y="66"/>
                    <a:pt x="140" y="66"/>
                    <a:pt x="139" y="67"/>
                  </a:cubicBezTo>
                  <a:cubicBezTo>
                    <a:pt x="139" y="67"/>
                    <a:pt x="138" y="67"/>
                    <a:pt x="138" y="67"/>
                  </a:cubicBezTo>
                  <a:cubicBezTo>
                    <a:pt x="136" y="68"/>
                    <a:pt x="134" y="69"/>
                    <a:pt x="132" y="70"/>
                  </a:cubicBezTo>
                  <a:cubicBezTo>
                    <a:pt x="128" y="72"/>
                    <a:pt x="123" y="73"/>
                    <a:pt x="119" y="75"/>
                  </a:cubicBezTo>
                  <a:cubicBezTo>
                    <a:pt x="117" y="76"/>
                    <a:pt x="116" y="76"/>
                    <a:pt x="114" y="77"/>
                  </a:cubicBezTo>
                  <a:cubicBezTo>
                    <a:pt x="114" y="77"/>
                    <a:pt x="113" y="77"/>
                    <a:pt x="112" y="78"/>
                  </a:cubicBezTo>
                  <a:cubicBezTo>
                    <a:pt x="102" y="82"/>
                    <a:pt x="91" y="85"/>
                    <a:pt x="80" y="89"/>
                  </a:cubicBezTo>
                  <a:cubicBezTo>
                    <a:pt x="63" y="96"/>
                    <a:pt x="46" y="103"/>
                    <a:pt x="29" y="110"/>
                  </a:cubicBezTo>
                  <a:cubicBezTo>
                    <a:pt x="26" y="111"/>
                    <a:pt x="23" y="112"/>
                    <a:pt x="20" y="113"/>
                  </a:cubicBezTo>
                  <a:cubicBezTo>
                    <a:pt x="17" y="115"/>
                    <a:pt x="16" y="115"/>
                    <a:pt x="19" y="113"/>
                  </a:cubicBezTo>
                  <a:cubicBezTo>
                    <a:pt x="20" y="112"/>
                    <a:pt x="22" y="111"/>
                    <a:pt x="24" y="110"/>
                  </a:cubicBezTo>
                  <a:cubicBezTo>
                    <a:pt x="32" y="106"/>
                    <a:pt x="39" y="101"/>
                    <a:pt x="48" y="98"/>
                  </a:cubicBezTo>
                  <a:cubicBezTo>
                    <a:pt x="64" y="92"/>
                    <a:pt x="79" y="84"/>
                    <a:pt x="95" y="77"/>
                  </a:cubicBezTo>
                  <a:cubicBezTo>
                    <a:pt x="109" y="72"/>
                    <a:pt x="124" y="68"/>
                    <a:pt x="137" y="61"/>
                  </a:cubicBezTo>
                  <a:close/>
                  <a:moveTo>
                    <a:pt x="141" y="109"/>
                  </a:moveTo>
                  <a:cubicBezTo>
                    <a:pt x="129" y="114"/>
                    <a:pt x="117" y="121"/>
                    <a:pt x="105" y="127"/>
                  </a:cubicBezTo>
                  <a:cubicBezTo>
                    <a:pt x="97" y="132"/>
                    <a:pt x="88" y="136"/>
                    <a:pt x="80" y="140"/>
                  </a:cubicBezTo>
                  <a:cubicBezTo>
                    <a:pt x="81" y="139"/>
                    <a:pt x="82" y="138"/>
                    <a:pt x="83" y="137"/>
                  </a:cubicBezTo>
                  <a:cubicBezTo>
                    <a:pt x="89" y="133"/>
                    <a:pt x="97" y="129"/>
                    <a:pt x="103" y="126"/>
                  </a:cubicBezTo>
                  <a:cubicBezTo>
                    <a:pt x="105" y="125"/>
                    <a:pt x="107" y="124"/>
                    <a:pt x="109" y="123"/>
                  </a:cubicBezTo>
                  <a:cubicBezTo>
                    <a:pt x="110" y="122"/>
                    <a:pt x="111" y="122"/>
                    <a:pt x="112" y="121"/>
                  </a:cubicBezTo>
                  <a:cubicBezTo>
                    <a:pt x="121" y="117"/>
                    <a:pt x="130" y="114"/>
                    <a:pt x="139" y="109"/>
                  </a:cubicBezTo>
                  <a:cubicBezTo>
                    <a:pt x="140" y="109"/>
                    <a:pt x="141" y="108"/>
                    <a:pt x="142" y="108"/>
                  </a:cubicBezTo>
                  <a:cubicBezTo>
                    <a:pt x="141" y="108"/>
                    <a:pt x="141" y="108"/>
                    <a:pt x="141" y="109"/>
                  </a:cubicBezTo>
                  <a:close/>
                  <a:moveTo>
                    <a:pt x="115" y="119"/>
                  </a:moveTo>
                  <a:cubicBezTo>
                    <a:pt x="118" y="118"/>
                    <a:pt x="121" y="117"/>
                    <a:pt x="123" y="115"/>
                  </a:cubicBezTo>
                  <a:cubicBezTo>
                    <a:pt x="126" y="114"/>
                    <a:pt x="128" y="114"/>
                    <a:pt x="130" y="113"/>
                  </a:cubicBezTo>
                  <a:cubicBezTo>
                    <a:pt x="125" y="115"/>
                    <a:pt x="120" y="117"/>
                    <a:pt x="115" y="119"/>
                  </a:cubicBezTo>
                  <a:close/>
                  <a:moveTo>
                    <a:pt x="142" y="106"/>
                  </a:moveTo>
                  <a:cubicBezTo>
                    <a:pt x="141" y="107"/>
                    <a:pt x="141" y="107"/>
                    <a:pt x="141" y="107"/>
                  </a:cubicBezTo>
                  <a:cubicBezTo>
                    <a:pt x="140" y="107"/>
                    <a:pt x="140" y="107"/>
                    <a:pt x="139" y="108"/>
                  </a:cubicBezTo>
                  <a:cubicBezTo>
                    <a:pt x="139" y="108"/>
                    <a:pt x="138" y="108"/>
                    <a:pt x="138" y="109"/>
                  </a:cubicBezTo>
                  <a:cubicBezTo>
                    <a:pt x="137" y="109"/>
                    <a:pt x="135" y="110"/>
                    <a:pt x="134" y="110"/>
                  </a:cubicBezTo>
                  <a:cubicBezTo>
                    <a:pt x="131" y="111"/>
                    <a:pt x="129" y="112"/>
                    <a:pt x="127" y="113"/>
                  </a:cubicBezTo>
                  <a:cubicBezTo>
                    <a:pt x="122" y="115"/>
                    <a:pt x="117" y="117"/>
                    <a:pt x="112" y="120"/>
                  </a:cubicBezTo>
                  <a:cubicBezTo>
                    <a:pt x="110" y="121"/>
                    <a:pt x="108" y="122"/>
                    <a:pt x="107" y="123"/>
                  </a:cubicBezTo>
                  <a:cubicBezTo>
                    <a:pt x="103" y="124"/>
                    <a:pt x="99" y="126"/>
                    <a:pt x="96" y="128"/>
                  </a:cubicBezTo>
                  <a:cubicBezTo>
                    <a:pt x="88" y="131"/>
                    <a:pt x="80" y="134"/>
                    <a:pt x="72" y="138"/>
                  </a:cubicBezTo>
                  <a:cubicBezTo>
                    <a:pt x="69" y="140"/>
                    <a:pt x="65" y="142"/>
                    <a:pt x="61" y="143"/>
                  </a:cubicBezTo>
                  <a:cubicBezTo>
                    <a:pt x="59" y="145"/>
                    <a:pt x="56" y="146"/>
                    <a:pt x="54" y="146"/>
                  </a:cubicBezTo>
                  <a:cubicBezTo>
                    <a:pt x="49" y="148"/>
                    <a:pt x="54" y="146"/>
                    <a:pt x="55" y="146"/>
                  </a:cubicBezTo>
                  <a:cubicBezTo>
                    <a:pt x="59" y="144"/>
                    <a:pt x="62" y="141"/>
                    <a:pt x="65" y="139"/>
                  </a:cubicBezTo>
                  <a:cubicBezTo>
                    <a:pt x="68" y="137"/>
                    <a:pt x="72" y="135"/>
                    <a:pt x="76" y="133"/>
                  </a:cubicBezTo>
                  <a:cubicBezTo>
                    <a:pt x="84" y="128"/>
                    <a:pt x="92" y="124"/>
                    <a:pt x="100" y="120"/>
                  </a:cubicBezTo>
                  <a:cubicBezTo>
                    <a:pt x="101" y="120"/>
                    <a:pt x="102" y="120"/>
                    <a:pt x="102" y="119"/>
                  </a:cubicBezTo>
                  <a:cubicBezTo>
                    <a:pt x="116" y="114"/>
                    <a:pt x="129" y="108"/>
                    <a:pt x="143" y="102"/>
                  </a:cubicBezTo>
                  <a:cubicBezTo>
                    <a:pt x="142" y="104"/>
                    <a:pt x="142" y="105"/>
                    <a:pt x="142" y="106"/>
                  </a:cubicBezTo>
                  <a:close/>
                  <a:moveTo>
                    <a:pt x="143" y="101"/>
                  </a:moveTo>
                  <a:cubicBezTo>
                    <a:pt x="131" y="106"/>
                    <a:pt x="118" y="111"/>
                    <a:pt x="106" y="116"/>
                  </a:cubicBezTo>
                  <a:cubicBezTo>
                    <a:pt x="98" y="120"/>
                    <a:pt x="90" y="123"/>
                    <a:pt x="82" y="126"/>
                  </a:cubicBezTo>
                  <a:cubicBezTo>
                    <a:pt x="74" y="129"/>
                    <a:pt x="67" y="133"/>
                    <a:pt x="60" y="136"/>
                  </a:cubicBezTo>
                  <a:cubicBezTo>
                    <a:pt x="56" y="138"/>
                    <a:pt x="52" y="140"/>
                    <a:pt x="49" y="141"/>
                  </a:cubicBezTo>
                  <a:cubicBezTo>
                    <a:pt x="46" y="143"/>
                    <a:pt x="44" y="144"/>
                    <a:pt x="42" y="145"/>
                  </a:cubicBezTo>
                  <a:cubicBezTo>
                    <a:pt x="42" y="145"/>
                    <a:pt x="45" y="142"/>
                    <a:pt x="46" y="141"/>
                  </a:cubicBezTo>
                  <a:cubicBezTo>
                    <a:pt x="52" y="135"/>
                    <a:pt x="61" y="133"/>
                    <a:pt x="68" y="129"/>
                  </a:cubicBezTo>
                  <a:cubicBezTo>
                    <a:pt x="71" y="127"/>
                    <a:pt x="73" y="126"/>
                    <a:pt x="76" y="124"/>
                  </a:cubicBezTo>
                  <a:cubicBezTo>
                    <a:pt x="82" y="122"/>
                    <a:pt x="88" y="119"/>
                    <a:pt x="95" y="117"/>
                  </a:cubicBezTo>
                  <a:cubicBezTo>
                    <a:pt x="95" y="116"/>
                    <a:pt x="95" y="116"/>
                    <a:pt x="96" y="116"/>
                  </a:cubicBezTo>
                  <a:cubicBezTo>
                    <a:pt x="107" y="112"/>
                    <a:pt x="117" y="108"/>
                    <a:pt x="128" y="103"/>
                  </a:cubicBezTo>
                  <a:cubicBezTo>
                    <a:pt x="131" y="101"/>
                    <a:pt x="134" y="100"/>
                    <a:pt x="137" y="99"/>
                  </a:cubicBezTo>
                  <a:cubicBezTo>
                    <a:pt x="139" y="98"/>
                    <a:pt x="141" y="97"/>
                    <a:pt x="144" y="95"/>
                  </a:cubicBezTo>
                  <a:cubicBezTo>
                    <a:pt x="143" y="97"/>
                    <a:pt x="143" y="99"/>
                    <a:pt x="143" y="101"/>
                  </a:cubicBezTo>
                  <a:close/>
                  <a:moveTo>
                    <a:pt x="37" y="142"/>
                  </a:moveTo>
                  <a:cubicBezTo>
                    <a:pt x="47" y="137"/>
                    <a:pt x="58" y="132"/>
                    <a:pt x="68" y="128"/>
                  </a:cubicBezTo>
                  <a:cubicBezTo>
                    <a:pt x="66" y="129"/>
                    <a:pt x="65" y="130"/>
                    <a:pt x="63" y="131"/>
                  </a:cubicBezTo>
                  <a:cubicBezTo>
                    <a:pt x="58" y="133"/>
                    <a:pt x="54" y="135"/>
                    <a:pt x="50" y="137"/>
                  </a:cubicBezTo>
                  <a:cubicBezTo>
                    <a:pt x="46" y="139"/>
                    <a:pt x="43" y="142"/>
                    <a:pt x="41" y="144"/>
                  </a:cubicBezTo>
                  <a:cubicBezTo>
                    <a:pt x="39" y="144"/>
                    <a:pt x="38" y="143"/>
                    <a:pt x="37" y="142"/>
                  </a:cubicBezTo>
                  <a:close/>
                  <a:moveTo>
                    <a:pt x="31" y="137"/>
                  </a:moveTo>
                  <a:cubicBezTo>
                    <a:pt x="39" y="135"/>
                    <a:pt x="47" y="129"/>
                    <a:pt x="55" y="126"/>
                  </a:cubicBezTo>
                  <a:cubicBezTo>
                    <a:pt x="65" y="121"/>
                    <a:pt x="76" y="117"/>
                    <a:pt x="87" y="112"/>
                  </a:cubicBezTo>
                  <a:cubicBezTo>
                    <a:pt x="97" y="108"/>
                    <a:pt x="107" y="104"/>
                    <a:pt x="117" y="101"/>
                  </a:cubicBezTo>
                  <a:cubicBezTo>
                    <a:pt x="112" y="102"/>
                    <a:pt x="109" y="104"/>
                    <a:pt x="105" y="106"/>
                  </a:cubicBezTo>
                  <a:cubicBezTo>
                    <a:pt x="98" y="109"/>
                    <a:pt x="91" y="112"/>
                    <a:pt x="85" y="114"/>
                  </a:cubicBezTo>
                  <a:cubicBezTo>
                    <a:pt x="75" y="118"/>
                    <a:pt x="65" y="122"/>
                    <a:pt x="56" y="128"/>
                  </a:cubicBezTo>
                  <a:cubicBezTo>
                    <a:pt x="49" y="132"/>
                    <a:pt x="40" y="135"/>
                    <a:pt x="36" y="141"/>
                  </a:cubicBezTo>
                  <a:cubicBezTo>
                    <a:pt x="34" y="140"/>
                    <a:pt x="33" y="139"/>
                    <a:pt x="31" y="137"/>
                  </a:cubicBezTo>
                  <a:close/>
                  <a:moveTo>
                    <a:pt x="110" y="110"/>
                  </a:moveTo>
                  <a:cubicBezTo>
                    <a:pt x="112" y="109"/>
                    <a:pt x="114" y="109"/>
                    <a:pt x="115" y="108"/>
                  </a:cubicBezTo>
                  <a:cubicBezTo>
                    <a:pt x="114" y="109"/>
                    <a:pt x="112" y="109"/>
                    <a:pt x="110" y="110"/>
                  </a:cubicBezTo>
                  <a:close/>
                  <a:moveTo>
                    <a:pt x="137" y="98"/>
                  </a:moveTo>
                  <a:cubicBezTo>
                    <a:pt x="138" y="97"/>
                    <a:pt x="139" y="97"/>
                    <a:pt x="140" y="96"/>
                  </a:cubicBezTo>
                  <a:cubicBezTo>
                    <a:pt x="147" y="92"/>
                    <a:pt x="139" y="97"/>
                    <a:pt x="138" y="97"/>
                  </a:cubicBezTo>
                  <a:cubicBezTo>
                    <a:pt x="138" y="97"/>
                    <a:pt x="138" y="98"/>
                    <a:pt x="137" y="98"/>
                  </a:cubicBezTo>
                  <a:close/>
                  <a:moveTo>
                    <a:pt x="134" y="98"/>
                  </a:moveTo>
                  <a:cubicBezTo>
                    <a:pt x="132" y="99"/>
                    <a:pt x="130" y="100"/>
                    <a:pt x="128" y="101"/>
                  </a:cubicBezTo>
                  <a:cubicBezTo>
                    <a:pt x="126" y="102"/>
                    <a:pt x="125" y="103"/>
                    <a:pt x="123" y="104"/>
                  </a:cubicBezTo>
                  <a:cubicBezTo>
                    <a:pt x="114" y="108"/>
                    <a:pt x="104" y="111"/>
                    <a:pt x="95" y="115"/>
                  </a:cubicBezTo>
                  <a:cubicBezTo>
                    <a:pt x="94" y="116"/>
                    <a:pt x="92" y="117"/>
                    <a:pt x="90" y="117"/>
                  </a:cubicBezTo>
                  <a:cubicBezTo>
                    <a:pt x="86" y="119"/>
                    <a:pt x="81" y="121"/>
                    <a:pt x="77" y="123"/>
                  </a:cubicBezTo>
                  <a:cubicBezTo>
                    <a:pt x="76" y="123"/>
                    <a:pt x="75" y="124"/>
                    <a:pt x="75" y="124"/>
                  </a:cubicBezTo>
                  <a:cubicBezTo>
                    <a:pt x="65" y="128"/>
                    <a:pt x="55" y="132"/>
                    <a:pt x="45" y="137"/>
                  </a:cubicBezTo>
                  <a:cubicBezTo>
                    <a:pt x="43" y="138"/>
                    <a:pt x="41" y="139"/>
                    <a:pt x="39" y="140"/>
                  </a:cubicBezTo>
                  <a:cubicBezTo>
                    <a:pt x="35" y="142"/>
                    <a:pt x="39" y="139"/>
                    <a:pt x="40" y="138"/>
                  </a:cubicBezTo>
                  <a:cubicBezTo>
                    <a:pt x="42" y="136"/>
                    <a:pt x="45" y="135"/>
                    <a:pt x="48" y="134"/>
                  </a:cubicBezTo>
                  <a:cubicBezTo>
                    <a:pt x="56" y="129"/>
                    <a:pt x="63" y="125"/>
                    <a:pt x="71" y="121"/>
                  </a:cubicBezTo>
                  <a:cubicBezTo>
                    <a:pt x="80" y="117"/>
                    <a:pt x="88" y="114"/>
                    <a:pt x="97" y="110"/>
                  </a:cubicBezTo>
                  <a:cubicBezTo>
                    <a:pt x="105" y="107"/>
                    <a:pt x="112" y="103"/>
                    <a:pt x="119" y="100"/>
                  </a:cubicBezTo>
                  <a:cubicBezTo>
                    <a:pt x="122" y="99"/>
                    <a:pt x="125" y="98"/>
                    <a:pt x="128" y="96"/>
                  </a:cubicBezTo>
                  <a:cubicBezTo>
                    <a:pt x="133" y="94"/>
                    <a:pt x="139" y="91"/>
                    <a:pt x="144" y="88"/>
                  </a:cubicBezTo>
                  <a:cubicBezTo>
                    <a:pt x="144" y="88"/>
                    <a:pt x="144" y="88"/>
                    <a:pt x="144" y="88"/>
                  </a:cubicBezTo>
                  <a:cubicBezTo>
                    <a:pt x="144" y="90"/>
                    <a:pt x="144" y="92"/>
                    <a:pt x="144" y="94"/>
                  </a:cubicBezTo>
                  <a:cubicBezTo>
                    <a:pt x="140" y="95"/>
                    <a:pt x="137" y="97"/>
                    <a:pt x="134" y="98"/>
                  </a:cubicBezTo>
                  <a:close/>
                  <a:moveTo>
                    <a:pt x="143" y="87"/>
                  </a:moveTo>
                  <a:cubicBezTo>
                    <a:pt x="139" y="88"/>
                    <a:pt x="136" y="90"/>
                    <a:pt x="132" y="93"/>
                  </a:cubicBezTo>
                  <a:cubicBezTo>
                    <a:pt x="131" y="93"/>
                    <a:pt x="130" y="94"/>
                    <a:pt x="129" y="94"/>
                  </a:cubicBezTo>
                  <a:cubicBezTo>
                    <a:pt x="126" y="96"/>
                    <a:pt x="122" y="97"/>
                    <a:pt x="119" y="99"/>
                  </a:cubicBezTo>
                  <a:cubicBezTo>
                    <a:pt x="102" y="105"/>
                    <a:pt x="85" y="112"/>
                    <a:pt x="68" y="119"/>
                  </a:cubicBezTo>
                  <a:cubicBezTo>
                    <a:pt x="61" y="122"/>
                    <a:pt x="54" y="125"/>
                    <a:pt x="47" y="129"/>
                  </a:cubicBezTo>
                  <a:cubicBezTo>
                    <a:pt x="43" y="130"/>
                    <a:pt x="40" y="132"/>
                    <a:pt x="36" y="134"/>
                  </a:cubicBezTo>
                  <a:cubicBezTo>
                    <a:pt x="35" y="135"/>
                    <a:pt x="29" y="138"/>
                    <a:pt x="33" y="135"/>
                  </a:cubicBezTo>
                  <a:cubicBezTo>
                    <a:pt x="35" y="134"/>
                    <a:pt x="37" y="133"/>
                    <a:pt x="39" y="132"/>
                  </a:cubicBezTo>
                  <a:cubicBezTo>
                    <a:pt x="55" y="123"/>
                    <a:pt x="70" y="114"/>
                    <a:pt x="87" y="107"/>
                  </a:cubicBezTo>
                  <a:cubicBezTo>
                    <a:pt x="90" y="106"/>
                    <a:pt x="93" y="104"/>
                    <a:pt x="96" y="103"/>
                  </a:cubicBezTo>
                  <a:cubicBezTo>
                    <a:pt x="102" y="100"/>
                    <a:pt x="109" y="97"/>
                    <a:pt x="115" y="94"/>
                  </a:cubicBezTo>
                  <a:cubicBezTo>
                    <a:pt x="125" y="90"/>
                    <a:pt x="135" y="87"/>
                    <a:pt x="144" y="80"/>
                  </a:cubicBezTo>
                  <a:cubicBezTo>
                    <a:pt x="144" y="80"/>
                    <a:pt x="144" y="80"/>
                    <a:pt x="144" y="80"/>
                  </a:cubicBezTo>
                  <a:cubicBezTo>
                    <a:pt x="144" y="83"/>
                    <a:pt x="144" y="85"/>
                    <a:pt x="144" y="88"/>
                  </a:cubicBezTo>
                  <a:cubicBezTo>
                    <a:pt x="144" y="87"/>
                    <a:pt x="144" y="87"/>
                    <a:pt x="143" y="87"/>
                  </a:cubicBezTo>
                  <a:close/>
                  <a:moveTo>
                    <a:pt x="113" y="94"/>
                  </a:moveTo>
                  <a:cubicBezTo>
                    <a:pt x="119" y="91"/>
                    <a:pt x="125" y="89"/>
                    <a:pt x="131" y="87"/>
                  </a:cubicBezTo>
                  <a:cubicBezTo>
                    <a:pt x="130" y="87"/>
                    <a:pt x="130" y="87"/>
                    <a:pt x="130" y="87"/>
                  </a:cubicBezTo>
                  <a:cubicBezTo>
                    <a:pt x="124" y="90"/>
                    <a:pt x="119" y="92"/>
                    <a:pt x="113" y="94"/>
                  </a:cubicBezTo>
                  <a:close/>
                  <a:moveTo>
                    <a:pt x="144" y="80"/>
                  </a:moveTo>
                  <a:cubicBezTo>
                    <a:pt x="144" y="80"/>
                    <a:pt x="143" y="80"/>
                    <a:pt x="143" y="80"/>
                  </a:cubicBezTo>
                  <a:cubicBezTo>
                    <a:pt x="135" y="85"/>
                    <a:pt x="125" y="88"/>
                    <a:pt x="116" y="92"/>
                  </a:cubicBezTo>
                  <a:cubicBezTo>
                    <a:pt x="108" y="95"/>
                    <a:pt x="100" y="100"/>
                    <a:pt x="92" y="104"/>
                  </a:cubicBezTo>
                  <a:cubicBezTo>
                    <a:pt x="79" y="109"/>
                    <a:pt x="66" y="114"/>
                    <a:pt x="54" y="119"/>
                  </a:cubicBezTo>
                  <a:cubicBezTo>
                    <a:pt x="46" y="122"/>
                    <a:pt x="39" y="126"/>
                    <a:pt x="31" y="130"/>
                  </a:cubicBezTo>
                  <a:cubicBezTo>
                    <a:pt x="30" y="130"/>
                    <a:pt x="28" y="131"/>
                    <a:pt x="27" y="132"/>
                  </a:cubicBezTo>
                  <a:cubicBezTo>
                    <a:pt x="29" y="130"/>
                    <a:pt x="30" y="129"/>
                    <a:pt x="32" y="128"/>
                  </a:cubicBezTo>
                  <a:cubicBezTo>
                    <a:pt x="36" y="126"/>
                    <a:pt x="40" y="124"/>
                    <a:pt x="43" y="122"/>
                  </a:cubicBezTo>
                  <a:cubicBezTo>
                    <a:pt x="59" y="114"/>
                    <a:pt x="74" y="106"/>
                    <a:pt x="89" y="99"/>
                  </a:cubicBezTo>
                  <a:cubicBezTo>
                    <a:pt x="106" y="92"/>
                    <a:pt x="124" y="85"/>
                    <a:pt x="141" y="77"/>
                  </a:cubicBezTo>
                  <a:cubicBezTo>
                    <a:pt x="141" y="77"/>
                    <a:pt x="141" y="77"/>
                    <a:pt x="142" y="76"/>
                  </a:cubicBezTo>
                  <a:cubicBezTo>
                    <a:pt x="142" y="76"/>
                    <a:pt x="143" y="76"/>
                    <a:pt x="143" y="76"/>
                  </a:cubicBezTo>
                  <a:cubicBezTo>
                    <a:pt x="143" y="77"/>
                    <a:pt x="144" y="78"/>
                    <a:pt x="144" y="80"/>
                  </a:cubicBezTo>
                  <a:close/>
                  <a:moveTo>
                    <a:pt x="104" y="92"/>
                  </a:moveTo>
                  <a:cubicBezTo>
                    <a:pt x="108" y="90"/>
                    <a:pt x="111" y="88"/>
                    <a:pt x="115" y="87"/>
                  </a:cubicBezTo>
                  <a:cubicBezTo>
                    <a:pt x="120" y="85"/>
                    <a:pt x="124" y="83"/>
                    <a:pt x="129" y="81"/>
                  </a:cubicBezTo>
                  <a:cubicBezTo>
                    <a:pt x="131" y="80"/>
                    <a:pt x="133" y="79"/>
                    <a:pt x="135" y="78"/>
                  </a:cubicBezTo>
                  <a:cubicBezTo>
                    <a:pt x="135" y="78"/>
                    <a:pt x="136" y="78"/>
                    <a:pt x="136" y="78"/>
                  </a:cubicBezTo>
                  <a:cubicBezTo>
                    <a:pt x="125" y="83"/>
                    <a:pt x="115" y="87"/>
                    <a:pt x="104" y="92"/>
                  </a:cubicBezTo>
                  <a:close/>
                  <a:moveTo>
                    <a:pt x="89" y="98"/>
                  </a:moveTo>
                  <a:cubicBezTo>
                    <a:pt x="89" y="98"/>
                    <a:pt x="88" y="98"/>
                    <a:pt x="88" y="99"/>
                  </a:cubicBezTo>
                  <a:cubicBezTo>
                    <a:pt x="72" y="105"/>
                    <a:pt x="55" y="112"/>
                    <a:pt x="40" y="119"/>
                  </a:cubicBezTo>
                  <a:cubicBezTo>
                    <a:pt x="35" y="121"/>
                    <a:pt x="31" y="123"/>
                    <a:pt x="26" y="125"/>
                  </a:cubicBezTo>
                  <a:cubicBezTo>
                    <a:pt x="25" y="125"/>
                    <a:pt x="23" y="126"/>
                    <a:pt x="22" y="127"/>
                  </a:cubicBezTo>
                  <a:cubicBezTo>
                    <a:pt x="24" y="126"/>
                    <a:pt x="26" y="125"/>
                    <a:pt x="27" y="124"/>
                  </a:cubicBezTo>
                  <a:cubicBezTo>
                    <a:pt x="35" y="120"/>
                    <a:pt x="43" y="115"/>
                    <a:pt x="51" y="111"/>
                  </a:cubicBezTo>
                  <a:cubicBezTo>
                    <a:pt x="67" y="102"/>
                    <a:pt x="85" y="94"/>
                    <a:pt x="102" y="87"/>
                  </a:cubicBezTo>
                  <a:cubicBezTo>
                    <a:pt x="110" y="84"/>
                    <a:pt x="117" y="81"/>
                    <a:pt x="125" y="78"/>
                  </a:cubicBezTo>
                  <a:cubicBezTo>
                    <a:pt x="129" y="76"/>
                    <a:pt x="132" y="75"/>
                    <a:pt x="136" y="72"/>
                  </a:cubicBezTo>
                  <a:cubicBezTo>
                    <a:pt x="136" y="72"/>
                    <a:pt x="137" y="72"/>
                    <a:pt x="137" y="72"/>
                  </a:cubicBezTo>
                  <a:cubicBezTo>
                    <a:pt x="139" y="71"/>
                    <a:pt x="141" y="70"/>
                    <a:pt x="142" y="69"/>
                  </a:cubicBezTo>
                  <a:cubicBezTo>
                    <a:pt x="142" y="69"/>
                    <a:pt x="142" y="69"/>
                    <a:pt x="142" y="69"/>
                  </a:cubicBezTo>
                  <a:cubicBezTo>
                    <a:pt x="143" y="71"/>
                    <a:pt x="143" y="73"/>
                    <a:pt x="143" y="75"/>
                  </a:cubicBezTo>
                  <a:cubicBezTo>
                    <a:pt x="125" y="81"/>
                    <a:pt x="107" y="90"/>
                    <a:pt x="89" y="98"/>
                  </a:cubicBezTo>
                  <a:close/>
                  <a:moveTo>
                    <a:pt x="142" y="68"/>
                  </a:moveTo>
                  <a:cubicBezTo>
                    <a:pt x="142" y="68"/>
                    <a:pt x="142" y="68"/>
                    <a:pt x="142" y="68"/>
                  </a:cubicBezTo>
                  <a:cubicBezTo>
                    <a:pt x="140" y="69"/>
                    <a:pt x="138" y="70"/>
                    <a:pt x="137" y="71"/>
                  </a:cubicBezTo>
                  <a:cubicBezTo>
                    <a:pt x="135" y="71"/>
                    <a:pt x="133" y="72"/>
                    <a:pt x="131" y="73"/>
                  </a:cubicBezTo>
                  <a:cubicBezTo>
                    <a:pt x="116" y="78"/>
                    <a:pt x="99" y="84"/>
                    <a:pt x="84" y="92"/>
                  </a:cubicBezTo>
                  <a:cubicBezTo>
                    <a:pt x="68" y="100"/>
                    <a:pt x="52" y="106"/>
                    <a:pt x="35" y="113"/>
                  </a:cubicBezTo>
                  <a:cubicBezTo>
                    <a:pt x="31" y="115"/>
                    <a:pt x="27" y="118"/>
                    <a:pt x="22" y="119"/>
                  </a:cubicBezTo>
                  <a:cubicBezTo>
                    <a:pt x="21" y="119"/>
                    <a:pt x="18" y="120"/>
                    <a:pt x="18" y="120"/>
                  </a:cubicBezTo>
                  <a:cubicBezTo>
                    <a:pt x="19" y="119"/>
                    <a:pt x="21" y="118"/>
                    <a:pt x="23" y="117"/>
                  </a:cubicBezTo>
                  <a:cubicBezTo>
                    <a:pt x="31" y="113"/>
                    <a:pt x="39" y="109"/>
                    <a:pt x="47" y="105"/>
                  </a:cubicBezTo>
                  <a:cubicBezTo>
                    <a:pt x="65" y="97"/>
                    <a:pt x="84" y="90"/>
                    <a:pt x="102" y="83"/>
                  </a:cubicBezTo>
                  <a:cubicBezTo>
                    <a:pt x="110" y="80"/>
                    <a:pt x="118" y="76"/>
                    <a:pt x="126" y="74"/>
                  </a:cubicBezTo>
                  <a:cubicBezTo>
                    <a:pt x="129" y="72"/>
                    <a:pt x="132" y="71"/>
                    <a:pt x="135" y="70"/>
                  </a:cubicBezTo>
                  <a:cubicBezTo>
                    <a:pt x="136" y="69"/>
                    <a:pt x="138" y="69"/>
                    <a:pt x="139" y="68"/>
                  </a:cubicBezTo>
                  <a:cubicBezTo>
                    <a:pt x="140" y="67"/>
                    <a:pt x="141" y="67"/>
                    <a:pt x="142" y="67"/>
                  </a:cubicBezTo>
                  <a:cubicBezTo>
                    <a:pt x="142" y="67"/>
                    <a:pt x="142" y="68"/>
                    <a:pt x="142" y="68"/>
                  </a:cubicBezTo>
                  <a:close/>
                  <a:moveTo>
                    <a:pt x="27" y="133"/>
                  </a:moveTo>
                  <a:cubicBezTo>
                    <a:pt x="27" y="133"/>
                    <a:pt x="27" y="133"/>
                    <a:pt x="27" y="133"/>
                  </a:cubicBezTo>
                  <a:cubicBezTo>
                    <a:pt x="36" y="129"/>
                    <a:pt x="45" y="124"/>
                    <a:pt x="54" y="120"/>
                  </a:cubicBezTo>
                  <a:cubicBezTo>
                    <a:pt x="61" y="117"/>
                    <a:pt x="68" y="114"/>
                    <a:pt x="75" y="111"/>
                  </a:cubicBezTo>
                  <a:cubicBezTo>
                    <a:pt x="68" y="115"/>
                    <a:pt x="61" y="118"/>
                    <a:pt x="54" y="122"/>
                  </a:cubicBezTo>
                  <a:cubicBezTo>
                    <a:pt x="46" y="126"/>
                    <a:pt x="37" y="130"/>
                    <a:pt x="30" y="136"/>
                  </a:cubicBezTo>
                  <a:cubicBezTo>
                    <a:pt x="29" y="135"/>
                    <a:pt x="28" y="134"/>
                    <a:pt x="27" y="133"/>
                  </a:cubicBezTo>
                  <a:close/>
                  <a:moveTo>
                    <a:pt x="42" y="145"/>
                  </a:moveTo>
                  <a:cubicBezTo>
                    <a:pt x="49" y="143"/>
                    <a:pt x="56" y="139"/>
                    <a:pt x="62" y="136"/>
                  </a:cubicBezTo>
                  <a:cubicBezTo>
                    <a:pt x="72" y="131"/>
                    <a:pt x="81" y="127"/>
                    <a:pt x="91" y="123"/>
                  </a:cubicBezTo>
                  <a:cubicBezTo>
                    <a:pt x="85" y="127"/>
                    <a:pt x="78" y="130"/>
                    <a:pt x="72" y="134"/>
                  </a:cubicBezTo>
                  <a:cubicBezTo>
                    <a:pt x="69" y="136"/>
                    <a:pt x="65" y="137"/>
                    <a:pt x="63" y="140"/>
                  </a:cubicBezTo>
                  <a:cubicBezTo>
                    <a:pt x="59" y="143"/>
                    <a:pt x="54" y="145"/>
                    <a:pt x="50" y="148"/>
                  </a:cubicBezTo>
                  <a:cubicBezTo>
                    <a:pt x="50" y="148"/>
                    <a:pt x="50" y="148"/>
                    <a:pt x="50" y="148"/>
                  </a:cubicBezTo>
                  <a:cubicBezTo>
                    <a:pt x="50" y="148"/>
                    <a:pt x="49" y="148"/>
                    <a:pt x="49" y="148"/>
                  </a:cubicBezTo>
                  <a:cubicBezTo>
                    <a:pt x="47" y="147"/>
                    <a:pt x="45" y="146"/>
                    <a:pt x="42" y="145"/>
                  </a:cubicBezTo>
                  <a:close/>
                  <a:moveTo>
                    <a:pt x="52" y="148"/>
                  </a:moveTo>
                  <a:cubicBezTo>
                    <a:pt x="61" y="145"/>
                    <a:pt x="69" y="140"/>
                    <a:pt x="78" y="136"/>
                  </a:cubicBezTo>
                  <a:cubicBezTo>
                    <a:pt x="85" y="133"/>
                    <a:pt x="93" y="130"/>
                    <a:pt x="100" y="127"/>
                  </a:cubicBezTo>
                  <a:cubicBezTo>
                    <a:pt x="94" y="130"/>
                    <a:pt x="89" y="133"/>
                    <a:pt x="83" y="137"/>
                  </a:cubicBezTo>
                  <a:cubicBezTo>
                    <a:pt x="80" y="139"/>
                    <a:pt x="77" y="141"/>
                    <a:pt x="74" y="143"/>
                  </a:cubicBezTo>
                  <a:cubicBezTo>
                    <a:pt x="72" y="144"/>
                    <a:pt x="70" y="145"/>
                    <a:pt x="68" y="146"/>
                  </a:cubicBezTo>
                  <a:cubicBezTo>
                    <a:pt x="63" y="148"/>
                    <a:pt x="57" y="148"/>
                    <a:pt x="52" y="148"/>
                  </a:cubicBezTo>
                  <a:close/>
                  <a:moveTo>
                    <a:pt x="139" y="116"/>
                  </a:moveTo>
                  <a:cubicBezTo>
                    <a:pt x="139" y="118"/>
                    <a:pt x="138" y="119"/>
                    <a:pt x="138" y="121"/>
                  </a:cubicBezTo>
                  <a:cubicBezTo>
                    <a:pt x="135" y="122"/>
                    <a:pt x="132" y="123"/>
                    <a:pt x="130" y="125"/>
                  </a:cubicBezTo>
                  <a:cubicBezTo>
                    <a:pt x="121" y="129"/>
                    <a:pt x="112" y="133"/>
                    <a:pt x="103" y="138"/>
                  </a:cubicBezTo>
                  <a:cubicBezTo>
                    <a:pt x="98" y="140"/>
                    <a:pt x="93" y="143"/>
                    <a:pt x="88" y="145"/>
                  </a:cubicBezTo>
                  <a:cubicBezTo>
                    <a:pt x="83" y="148"/>
                    <a:pt x="90" y="144"/>
                    <a:pt x="91" y="143"/>
                  </a:cubicBezTo>
                  <a:cubicBezTo>
                    <a:pt x="93" y="142"/>
                    <a:pt x="96" y="140"/>
                    <a:pt x="98" y="139"/>
                  </a:cubicBezTo>
                  <a:cubicBezTo>
                    <a:pt x="105" y="135"/>
                    <a:pt x="111" y="131"/>
                    <a:pt x="118" y="127"/>
                  </a:cubicBezTo>
                  <a:cubicBezTo>
                    <a:pt x="125" y="124"/>
                    <a:pt x="133" y="121"/>
                    <a:pt x="139" y="116"/>
                  </a:cubicBezTo>
                  <a:close/>
                  <a:moveTo>
                    <a:pt x="131" y="134"/>
                  </a:moveTo>
                  <a:cubicBezTo>
                    <a:pt x="131" y="134"/>
                    <a:pt x="131" y="134"/>
                    <a:pt x="130" y="134"/>
                  </a:cubicBezTo>
                  <a:cubicBezTo>
                    <a:pt x="125" y="137"/>
                    <a:pt x="119" y="140"/>
                    <a:pt x="114" y="144"/>
                  </a:cubicBezTo>
                  <a:cubicBezTo>
                    <a:pt x="111" y="146"/>
                    <a:pt x="109" y="147"/>
                    <a:pt x="106" y="149"/>
                  </a:cubicBezTo>
                  <a:cubicBezTo>
                    <a:pt x="104" y="149"/>
                    <a:pt x="102" y="150"/>
                    <a:pt x="101" y="151"/>
                  </a:cubicBezTo>
                  <a:cubicBezTo>
                    <a:pt x="101" y="151"/>
                    <a:pt x="101" y="151"/>
                    <a:pt x="101" y="151"/>
                  </a:cubicBezTo>
                  <a:cubicBezTo>
                    <a:pt x="100" y="151"/>
                    <a:pt x="100" y="151"/>
                    <a:pt x="100" y="151"/>
                  </a:cubicBezTo>
                  <a:cubicBezTo>
                    <a:pt x="101" y="150"/>
                    <a:pt x="104" y="148"/>
                    <a:pt x="105" y="148"/>
                  </a:cubicBezTo>
                  <a:cubicBezTo>
                    <a:pt x="115" y="141"/>
                    <a:pt x="125" y="136"/>
                    <a:pt x="135" y="128"/>
                  </a:cubicBezTo>
                  <a:cubicBezTo>
                    <a:pt x="133" y="130"/>
                    <a:pt x="132" y="132"/>
                    <a:pt x="131" y="134"/>
                  </a:cubicBezTo>
                  <a:close/>
                  <a:moveTo>
                    <a:pt x="93" y="150"/>
                  </a:moveTo>
                  <a:cubicBezTo>
                    <a:pt x="99" y="148"/>
                    <a:pt x="105" y="145"/>
                    <a:pt x="110" y="142"/>
                  </a:cubicBezTo>
                  <a:cubicBezTo>
                    <a:pt x="115" y="139"/>
                    <a:pt x="121" y="136"/>
                    <a:pt x="126" y="133"/>
                  </a:cubicBezTo>
                  <a:cubicBezTo>
                    <a:pt x="123" y="135"/>
                    <a:pt x="120" y="137"/>
                    <a:pt x="117" y="140"/>
                  </a:cubicBezTo>
                  <a:cubicBezTo>
                    <a:pt x="111" y="143"/>
                    <a:pt x="105" y="146"/>
                    <a:pt x="99" y="151"/>
                  </a:cubicBezTo>
                  <a:cubicBezTo>
                    <a:pt x="97" y="151"/>
                    <a:pt x="95" y="150"/>
                    <a:pt x="93" y="150"/>
                  </a:cubicBezTo>
                  <a:close/>
                  <a:moveTo>
                    <a:pt x="86" y="147"/>
                  </a:moveTo>
                  <a:cubicBezTo>
                    <a:pt x="98" y="141"/>
                    <a:pt x="111" y="135"/>
                    <a:pt x="124" y="129"/>
                  </a:cubicBezTo>
                  <a:cubicBezTo>
                    <a:pt x="122" y="130"/>
                    <a:pt x="119" y="132"/>
                    <a:pt x="117" y="133"/>
                  </a:cubicBezTo>
                  <a:cubicBezTo>
                    <a:pt x="109" y="138"/>
                    <a:pt x="100" y="144"/>
                    <a:pt x="91" y="149"/>
                  </a:cubicBezTo>
                  <a:cubicBezTo>
                    <a:pt x="89" y="149"/>
                    <a:pt x="88" y="148"/>
                    <a:pt x="86" y="147"/>
                  </a:cubicBezTo>
                  <a:close/>
                  <a:moveTo>
                    <a:pt x="134" y="127"/>
                  </a:moveTo>
                  <a:cubicBezTo>
                    <a:pt x="126" y="133"/>
                    <a:pt x="116" y="138"/>
                    <a:pt x="106" y="143"/>
                  </a:cubicBezTo>
                  <a:cubicBezTo>
                    <a:pt x="103" y="145"/>
                    <a:pt x="95" y="148"/>
                    <a:pt x="93" y="149"/>
                  </a:cubicBezTo>
                  <a:cubicBezTo>
                    <a:pt x="99" y="146"/>
                    <a:pt x="105" y="142"/>
                    <a:pt x="110" y="138"/>
                  </a:cubicBezTo>
                  <a:cubicBezTo>
                    <a:pt x="115" y="135"/>
                    <a:pt x="120" y="132"/>
                    <a:pt x="125" y="129"/>
                  </a:cubicBezTo>
                  <a:cubicBezTo>
                    <a:pt x="127" y="128"/>
                    <a:pt x="129" y="127"/>
                    <a:pt x="131" y="125"/>
                  </a:cubicBezTo>
                  <a:cubicBezTo>
                    <a:pt x="131" y="125"/>
                    <a:pt x="132" y="125"/>
                    <a:pt x="132" y="125"/>
                  </a:cubicBezTo>
                  <a:cubicBezTo>
                    <a:pt x="134" y="124"/>
                    <a:pt x="135" y="123"/>
                    <a:pt x="137" y="122"/>
                  </a:cubicBezTo>
                  <a:cubicBezTo>
                    <a:pt x="136" y="124"/>
                    <a:pt x="136" y="125"/>
                    <a:pt x="135" y="127"/>
                  </a:cubicBezTo>
                  <a:cubicBezTo>
                    <a:pt x="135" y="127"/>
                    <a:pt x="135" y="127"/>
                    <a:pt x="134" y="127"/>
                  </a:cubicBezTo>
                  <a:close/>
                  <a:moveTo>
                    <a:pt x="85" y="147"/>
                  </a:moveTo>
                  <a:cubicBezTo>
                    <a:pt x="83" y="146"/>
                    <a:pt x="81" y="145"/>
                    <a:pt x="80" y="145"/>
                  </a:cubicBezTo>
                  <a:cubicBezTo>
                    <a:pt x="88" y="142"/>
                    <a:pt x="95" y="138"/>
                    <a:pt x="103" y="135"/>
                  </a:cubicBezTo>
                  <a:cubicBezTo>
                    <a:pt x="96" y="138"/>
                    <a:pt x="90" y="143"/>
                    <a:pt x="85" y="147"/>
                  </a:cubicBezTo>
                  <a:close/>
                  <a:moveTo>
                    <a:pt x="103" y="151"/>
                  </a:moveTo>
                  <a:cubicBezTo>
                    <a:pt x="110" y="148"/>
                    <a:pt x="117" y="143"/>
                    <a:pt x="124" y="138"/>
                  </a:cubicBezTo>
                  <a:cubicBezTo>
                    <a:pt x="125" y="138"/>
                    <a:pt x="126" y="137"/>
                    <a:pt x="128" y="136"/>
                  </a:cubicBezTo>
                  <a:cubicBezTo>
                    <a:pt x="129" y="135"/>
                    <a:pt x="130" y="135"/>
                    <a:pt x="129" y="136"/>
                  </a:cubicBezTo>
                  <a:cubicBezTo>
                    <a:pt x="128" y="138"/>
                    <a:pt x="126" y="139"/>
                    <a:pt x="124" y="140"/>
                  </a:cubicBezTo>
                  <a:cubicBezTo>
                    <a:pt x="120" y="143"/>
                    <a:pt x="117" y="146"/>
                    <a:pt x="113" y="149"/>
                  </a:cubicBezTo>
                  <a:cubicBezTo>
                    <a:pt x="112" y="149"/>
                    <a:pt x="112" y="149"/>
                    <a:pt x="112" y="149"/>
                  </a:cubicBezTo>
                  <a:cubicBezTo>
                    <a:pt x="109" y="150"/>
                    <a:pt x="106" y="151"/>
                    <a:pt x="103" y="151"/>
                  </a:cubicBezTo>
                  <a:close/>
                  <a:moveTo>
                    <a:pt x="115" y="148"/>
                  </a:moveTo>
                  <a:cubicBezTo>
                    <a:pt x="118" y="146"/>
                    <a:pt x="121" y="144"/>
                    <a:pt x="124" y="142"/>
                  </a:cubicBezTo>
                  <a:cubicBezTo>
                    <a:pt x="123" y="143"/>
                    <a:pt x="122" y="144"/>
                    <a:pt x="121" y="145"/>
                  </a:cubicBezTo>
                  <a:cubicBezTo>
                    <a:pt x="119" y="146"/>
                    <a:pt x="117" y="147"/>
                    <a:pt x="115" y="148"/>
                  </a:cubicBezTo>
                  <a:close/>
                  <a:moveTo>
                    <a:pt x="140" y="115"/>
                  </a:moveTo>
                  <a:cubicBezTo>
                    <a:pt x="139" y="115"/>
                    <a:pt x="139" y="115"/>
                    <a:pt x="139" y="115"/>
                  </a:cubicBezTo>
                  <a:cubicBezTo>
                    <a:pt x="138" y="116"/>
                    <a:pt x="138" y="116"/>
                    <a:pt x="137" y="116"/>
                  </a:cubicBezTo>
                  <a:cubicBezTo>
                    <a:pt x="137" y="116"/>
                    <a:pt x="137" y="116"/>
                    <a:pt x="137" y="117"/>
                  </a:cubicBezTo>
                  <a:cubicBezTo>
                    <a:pt x="129" y="121"/>
                    <a:pt x="120" y="125"/>
                    <a:pt x="112" y="129"/>
                  </a:cubicBezTo>
                  <a:cubicBezTo>
                    <a:pt x="101" y="134"/>
                    <a:pt x="90" y="140"/>
                    <a:pt x="79" y="144"/>
                  </a:cubicBezTo>
                  <a:cubicBezTo>
                    <a:pt x="79" y="144"/>
                    <a:pt x="79" y="144"/>
                    <a:pt x="78" y="144"/>
                  </a:cubicBezTo>
                  <a:cubicBezTo>
                    <a:pt x="77" y="143"/>
                    <a:pt x="77" y="143"/>
                    <a:pt x="76" y="144"/>
                  </a:cubicBezTo>
                  <a:cubicBezTo>
                    <a:pt x="76" y="144"/>
                    <a:pt x="76" y="144"/>
                    <a:pt x="76" y="144"/>
                  </a:cubicBezTo>
                  <a:cubicBezTo>
                    <a:pt x="75" y="144"/>
                    <a:pt x="74" y="144"/>
                    <a:pt x="74" y="145"/>
                  </a:cubicBezTo>
                  <a:cubicBezTo>
                    <a:pt x="74" y="145"/>
                    <a:pt x="74" y="145"/>
                    <a:pt x="74" y="145"/>
                  </a:cubicBezTo>
                  <a:cubicBezTo>
                    <a:pt x="73" y="145"/>
                    <a:pt x="72" y="145"/>
                    <a:pt x="72" y="146"/>
                  </a:cubicBezTo>
                  <a:cubicBezTo>
                    <a:pt x="72" y="145"/>
                    <a:pt x="72" y="145"/>
                    <a:pt x="72" y="145"/>
                  </a:cubicBezTo>
                  <a:cubicBezTo>
                    <a:pt x="72" y="145"/>
                    <a:pt x="72" y="145"/>
                    <a:pt x="72" y="145"/>
                  </a:cubicBezTo>
                  <a:cubicBezTo>
                    <a:pt x="76" y="144"/>
                    <a:pt x="78" y="142"/>
                    <a:pt x="81" y="140"/>
                  </a:cubicBezTo>
                  <a:cubicBezTo>
                    <a:pt x="86" y="137"/>
                    <a:pt x="91" y="135"/>
                    <a:pt x="96" y="133"/>
                  </a:cubicBezTo>
                  <a:cubicBezTo>
                    <a:pt x="102" y="130"/>
                    <a:pt x="107" y="127"/>
                    <a:pt x="113" y="124"/>
                  </a:cubicBezTo>
                  <a:cubicBezTo>
                    <a:pt x="122" y="119"/>
                    <a:pt x="131" y="114"/>
                    <a:pt x="141" y="110"/>
                  </a:cubicBezTo>
                  <a:cubicBezTo>
                    <a:pt x="141" y="110"/>
                    <a:pt x="141" y="111"/>
                    <a:pt x="141" y="112"/>
                  </a:cubicBezTo>
                  <a:cubicBezTo>
                    <a:pt x="140" y="113"/>
                    <a:pt x="140" y="114"/>
                    <a:pt x="140" y="115"/>
                  </a:cubicBezTo>
                  <a:close/>
                  <a:moveTo>
                    <a:pt x="139" y="58"/>
                  </a:moveTo>
                  <a:cubicBezTo>
                    <a:pt x="128" y="64"/>
                    <a:pt x="117" y="68"/>
                    <a:pt x="105" y="72"/>
                  </a:cubicBezTo>
                  <a:cubicBezTo>
                    <a:pt x="102" y="73"/>
                    <a:pt x="99" y="75"/>
                    <a:pt x="96" y="76"/>
                  </a:cubicBezTo>
                  <a:cubicBezTo>
                    <a:pt x="92" y="77"/>
                    <a:pt x="89" y="78"/>
                    <a:pt x="85" y="80"/>
                  </a:cubicBezTo>
                  <a:cubicBezTo>
                    <a:pt x="69" y="86"/>
                    <a:pt x="53" y="93"/>
                    <a:pt x="37" y="100"/>
                  </a:cubicBezTo>
                  <a:cubicBezTo>
                    <a:pt x="30" y="103"/>
                    <a:pt x="21" y="106"/>
                    <a:pt x="15" y="110"/>
                  </a:cubicBezTo>
                  <a:cubicBezTo>
                    <a:pt x="23" y="105"/>
                    <a:pt x="31" y="101"/>
                    <a:pt x="40" y="98"/>
                  </a:cubicBezTo>
                  <a:cubicBezTo>
                    <a:pt x="49" y="95"/>
                    <a:pt x="57" y="89"/>
                    <a:pt x="66" y="86"/>
                  </a:cubicBezTo>
                  <a:cubicBezTo>
                    <a:pt x="75" y="82"/>
                    <a:pt x="84" y="78"/>
                    <a:pt x="94" y="74"/>
                  </a:cubicBezTo>
                  <a:cubicBezTo>
                    <a:pt x="103" y="70"/>
                    <a:pt x="112" y="66"/>
                    <a:pt x="121" y="62"/>
                  </a:cubicBezTo>
                  <a:cubicBezTo>
                    <a:pt x="122" y="61"/>
                    <a:pt x="123" y="60"/>
                    <a:pt x="124" y="60"/>
                  </a:cubicBezTo>
                  <a:cubicBezTo>
                    <a:pt x="129" y="58"/>
                    <a:pt x="133" y="56"/>
                    <a:pt x="137" y="53"/>
                  </a:cubicBezTo>
                  <a:cubicBezTo>
                    <a:pt x="138" y="55"/>
                    <a:pt x="138" y="57"/>
                    <a:pt x="139" y="58"/>
                  </a:cubicBezTo>
                  <a:close/>
                  <a:moveTo>
                    <a:pt x="131" y="44"/>
                  </a:moveTo>
                  <a:cubicBezTo>
                    <a:pt x="97" y="58"/>
                    <a:pt x="64" y="73"/>
                    <a:pt x="31" y="88"/>
                  </a:cubicBezTo>
                  <a:cubicBezTo>
                    <a:pt x="23" y="92"/>
                    <a:pt x="16" y="96"/>
                    <a:pt x="8" y="99"/>
                  </a:cubicBezTo>
                  <a:cubicBezTo>
                    <a:pt x="8" y="99"/>
                    <a:pt x="8" y="98"/>
                    <a:pt x="8" y="98"/>
                  </a:cubicBezTo>
                  <a:cubicBezTo>
                    <a:pt x="9" y="98"/>
                    <a:pt x="11" y="96"/>
                    <a:pt x="12" y="95"/>
                  </a:cubicBezTo>
                  <a:cubicBezTo>
                    <a:pt x="14" y="94"/>
                    <a:pt x="16" y="94"/>
                    <a:pt x="17" y="93"/>
                  </a:cubicBezTo>
                  <a:cubicBezTo>
                    <a:pt x="21" y="90"/>
                    <a:pt x="25" y="88"/>
                    <a:pt x="30" y="86"/>
                  </a:cubicBezTo>
                  <a:cubicBezTo>
                    <a:pt x="46" y="78"/>
                    <a:pt x="63" y="70"/>
                    <a:pt x="80" y="62"/>
                  </a:cubicBezTo>
                  <a:cubicBezTo>
                    <a:pt x="81" y="61"/>
                    <a:pt x="82" y="61"/>
                    <a:pt x="82" y="61"/>
                  </a:cubicBezTo>
                  <a:cubicBezTo>
                    <a:pt x="93" y="56"/>
                    <a:pt x="103" y="52"/>
                    <a:pt x="113" y="48"/>
                  </a:cubicBezTo>
                  <a:cubicBezTo>
                    <a:pt x="115" y="48"/>
                    <a:pt x="117" y="47"/>
                    <a:pt x="118" y="46"/>
                  </a:cubicBezTo>
                  <a:cubicBezTo>
                    <a:pt x="119" y="46"/>
                    <a:pt x="121" y="45"/>
                    <a:pt x="122" y="44"/>
                  </a:cubicBezTo>
                  <a:cubicBezTo>
                    <a:pt x="122" y="44"/>
                    <a:pt x="123" y="44"/>
                    <a:pt x="123" y="44"/>
                  </a:cubicBezTo>
                  <a:cubicBezTo>
                    <a:pt x="125" y="43"/>
                    <a:pt x="127" y="42"/>
                    <a:pt x="128" y="41"/>
                  </a:cubicBezTo>
                  <a:cubicBezTo>
                    <a:pt x="129" y="42"/>
                    <a:pt x="130" y="43"/>
                    <a:pt x="131" y="44"/>
                  </a:cubicBezTo>
                  <a:close/>
                  <a:moveTo>
                    <a:pt x="124" y="37"/>
                  </a:moveTo>
                  <a:cubicBezTo>
                    <a:pt x="120" y="39"/>
                    <a:pt x="116" y="41"/>
                    <a:pt x="111" y="43"/>
                  </a:cubicBezTo>
                  <a:cubicBezTo>
                    <a:pt x="110" y="43"/>
                    <a:pt x="109" y="44"/>
                    <a:pt x="107" y="44"/>
                  </a:cubicBezTo>
                  <a:cubicBezTo>
                    <a:pt x="101" y="47"/>
                    <a:pt x="94" y="49"/>
                    <a:pt x="87" y="52"/>
                  </a:cubicBezTo>
                  <a:cubicBezTo>
                    <a:pt x="73" y="58"/>
                    <a:pt x="59" y="64"/>
                    <a:pt x="45" y="70"/>
                  </a:cubicBezTo>
                  <a:cubicBezTo>
                    <a:pt x="39" y="72"/>
                    <a:pt x="33" y="74"/>
                    <a:pt x="27" y="77"/>
                  </a:cubicBezTo>
                  <a:cubicBezTo>
                    <a:pt x="21" y="81"/>
                    <a:pt x="15" y="85"/>
                    <a:pt x="9" y="87"/>
                  </a:cubicBezTo>
                  <a:cubicBezTo>
                    <a:pt x="4" y="89"/>
                    <a:pt x="12" y="86"/>
                    <a:pt x="13" y="85"/>
                  </a:cubicBezTo>
                  <a:cubicBezTo>
                    <a:pt x="16" y="83"/>
                    <a:pt x="18" y="81"/>
                    <a:pt x="21" y="80"/>
                  </a:cubicBezTo>
                  <a:cubicBezTo>
                    <a:pt x="28" y="76"/>
                    <a:pt x="35" y="72"/>
                    <a:pt x="41" y="68"/>
                  </a:cubicBezTo>
                  <a:cubicBezTo>
                    <a:pt x="54" y="61"/>
                    <a:pt x="68" y="55"/>
                    <a:pt x="81" y="49"/>
                  </a:cubicBezTo>
                  <a:cubicBezTo>
                    <a:pt x="88" y="46"/>
                    <a:pt x="95" y="43"/>
                    <a:pt x="102" y="40"/>
                  </a:cubicBezTo>
                  <a:cubicBezTo>
                    <a:pt x="108" y="38"/>
                    <a:pt x="113" y="36"/>
                    <a:pt x="118" y="33"/>
                  </a:cubicBezTo>
                  <a:cubicBezTo>
                    <a:pt x="119" y="34"/>
                    <a:pt x="120" y="34"/>
                    <a:pt x="120" y="35"/>
                  </a:cubicBezTo>
                  <a:cubicBezTo>
                    <a:pt x="122" y="36"/>
                    <a:pt x="123" y="37"/>
                    <a:pt x="124" y="37"/>
                  </a:cubicBezTo>
                  <a:close/>
                  <a:moveTo>
                    <a:pt x="89" y="24"/>
                  </a:moveTo>
                  <a:cubicBezTo>
                    <a:pt x="87" y="25"/>
                    <a:pt x="86" y="25"/>
                    <a:pt x="84" y="26"/>
                  </a:cubicBezTo>
                  <a:cubicBezTo>
                    <a:pt x="84" y="25"/>
                    <a:pt x="84" y="24"/>
                    <a:pt x="84" y="24"/>
                  </a:cubicBezTo>
                  <a:cubicBezTo>
                    <a:pt x="86" y="24"/>
                    <a:pt x="87" y="24"/>
                    <a:pt x="89" y="24"/>
                  </a:cubicBezTo>
                  <a:close/>
                  <a:moveTo>
                    <a:pt x="79" y="23"/>
                  </a:moveTo>
                  <a:cubicBezTo>
                    <a:pt x="79" y="24"/>
                    <a:pt x="79" y="24"/>
                    <a:pt x="79" y="24"/>
                  </a:cubicBezTo>
                  <a:cubicBezTo>
                    <a:pt x="58" y="33"/>
                    <a:pt x="36" y="45"/>
                    <a:pt x="16" y="57"/>
                  </a:cubicBezTo>
                  <a:cubicBezTo>
                    <a:pt x="16" y="57"/>
                    <a:pt x="14" y="58"/>
                    <a:pt x="13" y="59"/>
                  </a:cubicBezTo>
                  <a:cubicBezTo>
                    <a:pt x="13" y="59"/>
                    <a:pt x="13" y="59"/>
                    <a:pt x="13" y="59"/>
                  </a:cubicBezTo>
                  <a:cubicBezTo>
                    <a:pt x="13" y="58"/>
                    <a:pt x="14" y="58"/>
                    <a:pt x="14" y="58"/>
                  </a:cubicBezTo>
                  <a:cubicBezTo>
                    <a:pt x="17" y="56"/>
                    <a:pt x="19" y="54"/>
                    <a:pt x="22" y="53"/>
                  </a:cubicBezTo>
                  <a:cubicBezTo>
                    <a:pt x="27" y="49"/>
                    <a:pt x="33" y="46"/>
                    <a:pt x="38" y="43"/>
                  </a:cubicBezTo>
                  <a:cubicBezTo>
                    <a:pt x="50" y="36"/>
                    <a:pt x="63" y="30"/>
                    <a:pt x="75" y="24"/>
                  </a:cubicBezTo>
                  <a:cubicBezTo>
                    <a:pt x="76" y="23"/>
                    <a:pt x="78" y="23"/>
                    <a:pt x="79" y="23"/>
                  </a:cubicBezTo>
                  <a:close/>
                  <a:moveTo>
                    <a:pt x="46" y="29"/>
                  </a:moveTo>
                  <a:cubicBezTo>
                    <a:pt x="49" y="28"/>
                    <a:pt x="53" y="27"/>
                    <a:pt x="57" y="26"/>
                  </a:cubicBezTo>
                  <a:cubicBezTo>
                    <a:pt x="54" y="27"/>
                    <a:pt x="51" y="29"/>
                    <a:pt x="48" y="31"/>
                  </a:cubicBezTo>
                  <a:cubicBezTo>
                    <a:pt x="40" y="35"/>
                    <a:pt x="32" y="39"/>
                    <a:pt x="24" y="43"/>
                  </a:cubicBezTo>
                  <a:cubicBezTo>
                    <a:pt x="30" y="37"/>
                    <a:pt x="37" y="32"/>
                    <a:pt x="46" y="29"/>
                  </a:cubicBezTo>
                  <a:close/>
                  <a:moveTo>
                    <a:pt x="23" y="44"/>
                  </a:moveTo>
                  <a:cubicBezTo>
                    <a:pt x="23" y="44"/>
                    <a:pt x="23" y="44"/>
                    <a:pt x="24" y="44"/>
                  </a:cubicBezTo>
                  <a:cubicBezTo>
                    <a:pt x="32" y="40"/>
                    <a:pt x="40" y="36"/>
                    <a:pt x="48" y="31"/>
                  </a:cubicBezTo>
                  <a:cubicBezTo>
                    <a:pt x="52" y="29"/>
                    <a:pt x="56" y="27"/>
                    <a:pt x="60" y="26"/>
                  </a:cubicBezTo>
                  <a:cubicBezTo>
                    <a:pt x="61" y="25"/>
                    <a:pt x="62" y="25"/>
                    <a:pt x="63" y="25"/>
                  </a:cubicBezTo>
                  <a:cubicBezTo>
                    <a:pt x="63" y="25"/>
                    <a:pt x="63" y="25"/>
                    <a:pt x="63" y="25"/>
                  </a:cubicBezTo>
                  <a:cubicBezTo>
                    <a:pt x="61" y="26"/>
                    <a:pt x="59" y="27"/>
                    <a:pt x="57" y="28"/>
                  </a:cubicBezTo>
                  <a:cubicBezTo>
                    <a:pt x="44" y="34"/>
                    <a:pt x="32" y="40"/>
                    <a:pt x="20" y="48"/>
                  </a:cubicBezTo>
                  <a:cubicBezTo>
                    <a:pt x="21" y="46"/>
                    <a:pt x="22" y="45"/>
                    <a:pt x="23" y="44"/>
                  </a:cubicBezTo>
                  <a:close/>
                  <a:moveTo>
                    <a:pt x="9" y="102"/>
                  </a:moveTo>
                  <a:cubicBezTo>
                    <a:pt x="23" y="94"/>
                    <a:pt x="38" y="91"/>
                    <a:pt x="52" y="84"/>
                  </a:cubicBezTo>
                  <a:cubicBezTo>
                    <a:pt x="59" y="81"/>
                    <a:pt x="65" y="78"/>
                    <a:pt x="72" y="75"/>
                  </a:cubicBezTo>
                  <a:cubicBezTo>
                    <a:pt x="56" y="83"/>
                    <a:pt x="41" y="92"/>
                    <a:pt x="24" y="99"/>
                  </a:cubicBezTo>
                  <a:cubicBezTo>
                    <a:pt x="23" y="100"/>
                    <a:pt x="22" y="101"/>
                    <a:pt x="21" y="101"/>
                  </a:cubicBezTo>
                  <a:cubicBezTo>
                    <a:pt x="17" y="103"/>
                    <a:pt x="14" y="105"/>
                    <a:pt x="11" y="107"/>
                  </a:cubicBezTo>
                  <a:cubicBezTo>
                    <a:pt x="10" y="105"/>
                    <a:pt x="10" y="104"/>
                    <a:pt x="9" y="102"/>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270"/>
            <p:cNvSpPr>
              <a:spLocks noEditPoints="1"/>
            </p:cNvSpPr>
            <p:nvPr/>
          </p:nvSpPr>
          <p:spPr bwMode="auto">
            <a:xfrm>
              <a:off x="3426071" y="2910909"/>
              <a:ext cx="1089025" cy="768350"/>
            </a:xfrm>
            <a:custGeom>
              <a:avLst/>
              <a:gdLst>
                <a:gd name="T0" fmla="*/ 135 w 257"/>
                <a:gd name="T1" fmla="*/ 144 h 181"/>
                <a:gd name="T2" fmla="*/ 113 w 257"/>
                <a:gd name="T3" fmla="*/ 4 h 181"/>
                <a:gd name="T4" fmla="*/ 13 w 257"/>
                <a:gd name="T5" fmla="*/ 48 h 181"/>
                <a:gd name="T6" fmla="*/ 21 w 257"/>
                <a:gd name="T7" fmla="*/ 59 h 181"/>
                <a:gd name="T8" fmla="*/ 29 w 257"/>
                <a:gd name="T9" fmla="*/ 61 h 181"/>
                <a:gd name="T10" fmla="*/ 91 w 257"/>
                <a:gd name="T11" fmla="*/ 31 h 181"/>
                <a:gd name="T12" fmla="*/ 98 w 257"/>
                <a:gd name="T13" fmla="*/ 24 h 181"/>
                <a:gd name="T14" fmla="*/ 98 w 257"/>
                <a:gd name="T15" fmla="*/ 35 h 181"/>
                <a:gd name="T16" fmla="*/ 124 w 257"/>
                <a:gd name="T17" fmla="*/ 13 h 181"/>
                <a:gd name="T18" fmla="*/ 130 w 257"/>
                <a:gd name="T19" fmla="*/ 22 h 181"/>
                <a:gd name="T20" fmla="*/ 81 w 257"/>
                <a:gd name="T21" fmla="*/ 60 h 181"/>
                <a:gd name="T22" fmla="*/ 87 w 257"/>
                <a:gd name="T23" fmla="*/ 59 h 181"/>
                <a:gd name="T24" fmla="*/ 31 w 257"/>
                <a:gd name="T25" fmla="*/ 111 h 181"/>
                <a:gd name="T26" fmla="*/ 75 w 257"/>
                <a:gd name="T27" fmla="*/ 96 h 181"/>
                <a:gd name="T28" fmla="*/ 27 w 257"/>
                <a:gd name="T29" fmla="*/ 124 h 181"/>
                <a:gd name="T30" fmla="*/ 117 w 257"/>
                <a:gd name="T31" fmla="*/ 85 h 181"/>
                <a:gd name="T32" fmla="*/ 141 w 257"/>
                <a:gd name="T33" fmla="*/ 53 h 181"/>
                <a:gd name="T34" fmla="*/ 36 w 257"/>
                <a:gd name="T35" fmla="*/ 103 h 181"/>
                <a:gd name="T36" fmla="*/ 172 w 257"/>
                <a:gd name="T37" fmla="*/ 26 h 181"/>
                <a:gd name="T38" fmla="*/ 172 w 257"/>
                <a:gd name="T39" fmla="*/ 16 h 181"/>
                <a:gd name="T40" fmla="*/ 73 w 257"/>
                <a:gd name="T41" fmla="*/ 56 h 181"/>
                <a:gd name="T42" fmla="*/ 43 w 257"/>
                <a:gd name="T43" fmla="*/ 58 h 181"/>
                <a:gd name="T44" fmla="*/ 31 w 257"/>
                <a:gd name="T45" fmla="*/ 63 h 181"/>
                <a:gd name="T46" fmla="*/ 53 w 257"/>
                <a:gd name="T47" fmla="*/ 48 h 181"/>
                <a:gd name="T48" fmla="*/ 19 w 257"/>
                <a:gd name="T49" fmla="*/ 53 h 181"/>
                <a:gd name="T50" fmla="*/ 14 w 257"/>
                <a:gd name="T51" fmla="*/ 50 h 181"/>
                <a:gd name="T52" fmla="*/ 118 w 257"/>
                <a:gd name="T53" fmla="*/ 94 h 181"/>
                <a:gd name="T54" fmla="*/ 219 w 257"/>
                <a:gd name="T55" fmla="*/ 58 h 181"/>
                <a:gd name="T56" fmla="*/ 218 w 257"/>
                <a:gd name="T57" fmla="*/ 58 h 181"/>
                <a:gd name="T58" fmla="*/ 137 w 257"/>
                <a:gd name="T59" fmla="*/ 138 h 181"/>
                <a:gd name="T60" fmla="*/ 153 w 257"/>
                <a:gd name="T61" fmla="*/ 123 h 181"/>
                <a:gd name="T62" fmla="*/ 172 w 257"/>
                <a:gd name="T63" fmla="*/ 124 h 181"/>
                <a:gd name="T64" fmla="*/ 229 w 257"/>
                <a:gd name="T65" fmla="*/ 91 h 181"/>
                <a:gd name="T66" fmla="*/ 229 w 257"/>
                <a:gd name="T67" fmla="*/ 91 h 181"/>
                <a:gd name="T68" fmla="*/ 50 w 257"/>
                <a:gd name="T69" fmla="*/ 169 h 181"/>
                <a:gd name="T70" fmla="*/ 67 w 257"/>
                <a:gd name="T71" fmla="*/ 142 h 181"/>
                <a:gd name="T72" fmla="*/ 69 w 257"/>
                <a:gd name="T73" fmla="*/ 137 h 181"/>
                <a:gd name="T74" fmla="*/ 214 w 257"/>
                <a:gd name="T75" fmla="*/ 58 h 181"/>
                <a:gd name="T76" fmla="*/ 135 w 257"/>
                <a:gd name="T77" fmla="*/ 94 h 181"/>
                <a:gd name="T78" fmla="*/ 77 w 257"/>
                <a:gd name="T79" fmla="*/ 153 h 181"/>
                <a:gd name="T80" fmla="*/ 232 w 257"/>
                <a:gd name="T81" fmla="*/ 79 h 181"/>
                <a:gd name="T82" fmla="*/ 113 w 257"/>
                <a:gd name="T83" fmla="*/ 132 h 181"/>
                <a:gd name="T84" fmla="*/ 98 w 257"/>
                <a:gd name="T85" fmla="*/ 142 h 181"/>
                <a:gd name="T86" fmla="*/ 228 w 257"/>
                <a:gd name="T87" fmla="*/ 114 h 181"/>
                <a:gd name="T88" fmla="*/ 230 w 257"/>
                <a:gd name="T89" fmla="*/ 121 h 181"/>
                <a:gd name="T90" fmla="*/ 199 w 257"/>
                <a:gd name="T91" fmla="*/ 130 h 181"/>
                <a:gd name="T92" fmla="*/ 197 w 257"/>
                <a:gd name="T93" fmla="*/ 134 h 181"/>
                <a:gd name="T94" fmla="*/ 172 w 257"/>
                <a:gd name="T95" fmla="*/ 142 h 181"/>
                <a:gd name="T96" fmla="*/ 212 w 257"/>
                <a:gd name="T97" fmla="*/ 132 h 181"/>
                <a:gd name="T98" fmla="*/ 149 w 257"/>
                <a:gd name="T99" fmla="*/ 103 h 181"/>
                <a:gd name="T100" fmla="*/ 185 w 257"/>
                <a:gd name="T101" fmla="*/ 81 h 181"/>
                <a:gd name="T102" fmla="*/ 121 w 257"/>
                <a:gd name="T103" fmla="*/ 85 h 181"/>
                <a:gd name="T104" fmla="*/ 110 w 257"/>
                <a:gd name="T105" fmla="*/ 81 h 181"/>
                <a:gd name="T106" fmla="*/ 205 w 257"/>
                <a:gd name="T107" fmla="*/ 27 h 181"/>
                <a:gd name="T108" fmla="*/ 182 w 257"/>
                <a:gd name="T109" fmla="*/ 32 h 181"/>
                <a:gd name="T110" fmla="*/ 63 w 257"/>
                <a:gd name="T111" fmla="*/ 63 h 181"/>
                <a:gd name="T112" fmla="*/ 100 w 257"/>
                <a:gd name="T113" fmla="*/ 19 h 181"/>
                <a:gd name="T114" fmla="*/ 56 w 257"/>
                <a:gd name="T115" fmla="*/ 31 h 181"/>
                <a:gd name="T116" fmla="*/ 31 w 257"/>
                <a:gd name="T117" fmla="*/ 49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 h="181">
                  <a:moveTo>
                    <a:pt x="17" y="62"/>
                  </a:moveTo>
                  <a:cubicBezTo>
                    <a:pt x="8" y="65"/>
                    <a:pt x="0" y="73"/>
                    <a:pt x="0" y="84"/>
                  </a:cubicBezTo>
                  <a:cubicBezTo>
                    <a:pt x="0" y="97"/>
                    <a:pt x="13" y="104"/>
                    <a:pt x="25" y="106"/>
                  </a:cubicBezTo>
                  <a:cubicBezTo>
                    <a:pt x="16" y="114"/>
                    <a:pt x="11" y="124"/>
                    <a:pt x="21" y="134"/>
                  </a:cubicBezTo>
                  <a:cubicBezTo>
                    <a:pt x="31" y="144"/>
                    <a:pt x="49" y="144"/>
                    <a:pt x="62" y="140"/>
                  </a:cubicBezTo>
                  <a:cubicBezTo>
                    <a:pt x="58" y="155"/>
                    <a:pt x="44" y="166"/>
                    <a:pt x="32" y="176"/>
                  </a:cubicBezTo>
                  <a:cubicBezTo>
                    <a:pt x="31" y="177"/>
                    <a:pt x="31" y="179"/>
                    <a:pt x="32" y="179"/>
                  </a:cubicBezTo>
                  <a:cubicBezTo>
                    <a:pt x="33" y="181"/>
                    <a:pt x="34" y="181"/>
                    <a:pt x="35" y="181"/>
                  </a:cubicBezTo>
                  <a:cubicBezTo>
                    <a:pt x="58" y="172"/>
                    <a:pt x="78" y="164"/>
                    <a:pt x="94" y="145"/>
                  </a:cubicBezTo>
                  <a:cubicBezTo>
                    <a:pt x="103" y="163"/>
                    <a:pt x="124" y="159"/>
                    <a:pt x="135" y="144"/>
                  </a:cubicBezTo>
                  <a:cubicBezTo>
                    <a:pt x="140" y="151"/>
                    <a:pt x="147" y="157"/>
                    <a:pt x="156" y="158"/>
                  </a:cubicBezTo>
                  <a:cubicBezTo>
                    <a:pt x="164" y="159"/>
                    <a:pt x="173" y="150"/>
                    <a:pt x="178" y="143"/>
                  </a:cubicBezTo>
                  <a:cubicBezTo>
                    <a:pt x="187" y="150"/>
                    <a:pt x="205" y="148"/>
                    <a:pt x="207" y="137"/>
                  </a:cubicBezTo>
                  <a:cubicBezTo>
                    <a:pt x="228" y="149"/>
                    <a:pt x="257" y="109"/>
                    <a:pt x="235" y="93"/>
                  </a:cubicBezTo>
                  <a:cubicBezTo>
                    <a:pt x="245" y="87"/>
                    <a:pt x="251" y="77"/>
                    <a:pt x="246" y="66"/>
                  </a:cubicBezTo>
                  <a:cubicBezTo>
                    <a:pt x="241" y="56"/>
                    <a:pt x="231" y="51"/>
                    <a:pt x="221" y="52"/>
                  </a:cubicBezTo>
                  <a:cubicBezTo>
                    <a:pt x="224" y="43"/>
                    <a:pt x="221" y="32"/>
                    <a:pt x="214" y="25"/>
                  </a:cubicBezTo>
                  <a:cubicBezTo>
                    <a:pt x="205" y="15"/>
                    <a:pt x="192" y="19"/>
                    <a:pt x="182" y="26"/>
                  </a:cubicBezTo>
                  <a:cubicBezTo>
                    <a:pt x="181" y="0"/>
                    <a:pt x="148" y="0"/>
                    <a:pt x="135" y="19"/>
                  </a:cubicBezTo>
                  <a:cubicBezTo>
                    <a:pt x="131" y="10"/>
                    <a:pt x="123" y="2"/>
                    <a:pt x="113" y="4"/>
                  </a:cubicBezTo>
                  <a:cubicBezTo>
                    <a:pt x="103" y="5"/>
                    <a:pt x="96" y="13"/>
                    <a:pt x="93" y="23"/>
                  </a:cubicBezTo>
                  <a:cubicBezTo>
                    <a:pt x="87" y="14"/>
                    <a:pt x="77" y="10"/>
                    <a:pt x="66" y="13"/>
                  </a:cubicBezTo>
                  <a:cubicBezTo>
                    <a:pt x="52" y="18"/>
                    <a:pt x="49" y="30"/>
                    <a:pt x="48" y="42"/>
                  </a:cubicBezTo>
                  <a:cubicBezTo>
                    <a:pt x="39" y="30"/>
                    <a:pt x="24" y="23"/>
                    <a:pt x="12" y="35"/>
                  </a:cubicBezTo>
                  <a:cubicBezTo>
                    <a:pt x="2" y="44"/>
                    <a:pt x="8" y="56"/>
                    <a:pt x="17" y="62"/>
                  </a:cubicBezTo>
                  <a:close/>
                  <a:moveTo>
                    <a:pt x="13" y="45"/>
                  </a:moveTo>
                  <a:cubicBezTo>
                    <a:pt x="13" y="45"/>
                    <a:pt x="13" y="45"/>
                    <a:pt x="13" y="45"/>
                  </a:cubicBezTo>
                  <a:cubicBezTo>
                    <a:pt x="16" y="42"/>
                    <a:pt x="20" y="40"/>
                    <a:pt x="23" y="37"/>
                  </a:cubicBezTo>
                  <a:cubicBezTo>
                    <a:pt x="25" y="36"/>
                    <a:pt x="30" y="31"/>
                    <a:pt x="23" y="38"/>
                  </a:cubicBezTo>
                  <a:cubicBezTo>
                    <a:pt x="20" y="42"/>
                    <a:pt x="16" y="44"/>
                    <a:pt x="13" y="48"/>
                  </a:cubicBezTo>
                  <a:cubicBezTo>
                    <a:pt x="13" y="47"/>
                    <a:pt x="13" y="46"/>
                    <a:pt x="13" y="45"/>
                  </a:cubicBezTo>
                  <a:close/>
                  <a:moveTo>
                    <a:pt x="33" y="36"/>
                  </a:moveTo>
                  <a:cubicBezTo>
                    <a:pt x="30" y="37"/>
                    <a:pt x="27" y="39"/>
                    <a:pt x="25" y="41"/>
                  </a:cubicBezTo>
                  <a:cubicBezTo>
                    <a:pt x="22" y="43"/>
                    <a:pt x="16" y="46"/>
                    <a:pt x="13" y="49"/>
                  </a:cubicBezTo>
                  <a:cubicBezTo>
                    <a:pt x="13" y="49"/>
                    <a:pt x="13" y="49"/>
                    <a:pt x="13" y="49"/>
                  </a:cubicBezTo>
                  <a:cubicBezTo>
                    <a:pt x="18" y="43"/>
                    <a:pt x="24" y="40"/>
                    <a:pt x="28" y="34"/>
                  </a:cubicBezTo>
                  <a:cubicBezTo>
                    <a:pt x="30" y="34"/>
                    <a:pt x="32" y="35"/>
                    <a:pt x="33" y="36"/>
                  </a:cubicBezTo>
                  <a:close/>
                  <a:moveTo>
                    <a:pt x="43" y="48"/>
                  </a:moveTo>
                  <a:cubicBezTo>
                    <a:pt x="38" y="53"/>
                    <a:pt x="32" y="56"/>
                    <a:pt x="27" y="61"/>
                  </a:cubicBezTo>
                  <a:cubicBezTo>
                    <a:pt x="25" y="61"/>
                    <a:pt x="23" y="60"/>
                    <a:pt x="21" y="59"/>
                  </a:cubicBezTo>
                  <a:cubicBezTo>
                    <a:pt x="25" y="57"/>
                    <a:pt x="29" y="55"/>
                    <a:pt x="32" y="53"/>
                  </a:cubicBezTo>
                  <a:cubicBezTo>
                    <a:pt x="34" y="52"/>
                    <a:pt x="36" y="51"/>
                    <a:pt x="37" y="50"/>
                  </a:cubicBezTo>
                  <a:cubicBezTo>
                    <a:pt x="37" y="51"/>
                    <a:pt x="45" y="45"/>
                    <a:pt x="43" y="48"/>
                  </a:cubicBezTo>
                  <a:close/>
                  <a:moveTo>
                    <a:pt x="47" y="52"/>
                  </a:moveTo>
                  <a:cubicBezTo>
                    <a:pt x="44" y="53"/>
                    <a:pt x="42" y="54"/>
                    <a:pt x="39" y="56"/>
                  </a:cubicBezTo>
                  <a:cubicBezTo>
                    <a:pt x="37" y="57"/>
                    <a:pt x="35" y="59"/>
                    <a:pt x="33" y="60"/>
                  </a:cubicBezTo>
                  <a:cubicBezTo>
                    <a:pt x="33" y="60"/>
                    <a:pt x="31" y="61"/>
                    <a:pt x="30" y="62"/>
                  </a:cubicBezTo>
                  <a:cubicBezTo>
                    <a:pt x="30" y="62"/>
                    <a:pt x="30" y="62"/>
                    <a:pt x="30" y="62"/>
                  </a:cubicBezTo>
                  <a:cubicBezTo>
                    <a:pt x="29" y="62"/>
                    <a:pt x="29" y="62"/>
                    <a:pt x="29" y="62"/>
                  </a:cubicBezTo>
                  <a:cubicBezTo>
                    <a:pt x="29" y="62"/>
                    <a:pt x="29" y="61"/>
                    <a:pt x="29" y="61"/>
                  </a:cubicBezTo>
                  <a:cubicBezTo>
                    <a:pt x="34" y="56"/>
                    <a:pt x="41" y="53"/>
                    <a:pt x="45" y="47"/>
                  </a:cubicBezTo>
                  <a:cubicBezTo>
                    <a:pt x="46" y="49"/>
                    <a:pt x="47" y="50"/>
                    <a:pt x="47" y="52"/>
                  </a:cubicBezTo>
                  <a:close/>
                  <a:moveTo>
                    <a:pt x="54" y="34"/>
                  </a:moveTo>
                  <a:cubicBezTo>
                    <a:pt x="59" y="32"/>
                    <a:pt x="63" y="30"/>
                    <a:pt x="67" y="27"/>
                  </a:cubicBezTo>
                  <a:cubicBezTo>
                    <a:pt x="70" y="25"/>
                    <a:pt x="73" y="24"/>
                    <a:pt x="77" y="23"/>
                  </a:cubicBezTo>
                  <a:cubicBezTo>
                    <a:pt x="75" y="23"/>
                    <a:pt x="71" y="27"/>
                    <a:pt x="68" y="29"/>
                  </a:cubicBezTo>
                  <a:cubicBezTo>
                    <a:pt x="63" y="32"/>
                    <a:pt x="58" y="36"/>
                    <a:pt x="54" y="41"/>
                  </a:cubicBezTo>
                  <a:cubicBezTo>
                    <a:pt x="54" y="38"/>
                    <a:pt x="54" y="36"/>
                    <a:pt x="54" y="34"/>
                  </a:cubicBezTo>
                  <a:close/>
                  <a:moveTo>
                    <a:pt x="89" y="28"/>
                  </a:moveTo>
                  <a:cubicBezTo>
                    <a:pt x="90" y="29"/>
                    <a:pt x="90" y="30"/>
                    <a:pt x="91" y="31"/>
                  </a:cubicBezTo>
                  <a:cubicBezTo>
                    <a:pt x="85" y="35"/>
                    <a:pt x="77" y="38"/>
                    <a:pt x="70" y="42"/>
                  </a:cubicBezTo>
                  <a:cubicBezTo>
                    <a:pt x="64" y="45"/>
                    <a:pt x="59" y="48"/>
                    <a:pt x="53" y="51"/>
                  </a:cubicBezTo>
                  <a:cubicBezTo>
                    <a:pt x="53" y="51"/>
                    <a:pt x="53" y="51"/>
                    <a:pt x="53" y="51"/>
                  </a:cubicBezTo>
                  <a:cubicBezTo>
                    <a:pt x="59" y="47"/>
                    <a:pt x="65" y="43"/>
                    <a:pt x="70" y="39"/>
                  </a:cubicBezTo>
                  <a:cubicBezTo>
                    <a:pt x="74" y="37"/>
                    <a:pt x="78" y="34"/>
                    <a:pt x="82" y="32"/>
                  </a:cubicBezTo>
                  <a:cubicBezTo>
                    <a:pt x="82" y="31"/>
                    <a:pt x="83" y="31"/>
                    <a:pt x="84" y="30"/>
                  </a:cubicBezTo>
                  <a:cubicBezTo>
                    <a:pt x="86" y="29"/>
                    <a:pt x="88" y="28"/>
                    <a:pt x="89" y="28"/>
                  </a:cubicBezTo>
                  <a:close/>
                  <a:moveTo>
                    <a:pt x="123" y="12"/>
                  </a:moveTo>
                  <a:cubicBezTo>
                    <a:pt x="122" y="12"/>
                    <a:pt x="122" y="12"/>
                    <a:pt x="122" y="12"/>
                  </a:cubicBezTo>
                  <a:cubicBezTo>
                    <a:pt x="114" y="16"/>
                    <a:pt x="107" y="21"/>
                    <a:pt x="98" y="24"/>
                  </a:cubicBezTo>
                  <a:cubicBezTo>
                    <a:pt x="98" y="23"/>
                    <a:pt x="99" y="23"/>
                    <a:pt x="99" y="22"/>
                  </a:cubicBezTo>
                  <a:cubicBezTo>
                    <a:pt x="101" y="20"/>
                    <a:pt x="104" y="18"/>
                    <a:pt x="107" y="17"/>
                  </a:cubicBezTo>
                  <a:cubicBezTo>
                    <a:pt x="110" y="14"/>
                    <a:pt x="114" y="12"/>
                    <a:pt x="118" y="9"/>
                  </a:cubicBezTo>
                  <a:cubicBezTo>
                    <a:pt x="120" y="10"/>
                    <a:pt x="121" y="11"/>
                    <a:pt x="123" y="12"/>
                  </a:cubicBezTo>
                  <a:close/>
                  <a:moveTo>
                    <a:pt x="127" y="16"/>
                  </a:moveTo>
                  <a:cubicBezTo>
                    <a:pt x="107" y="27"/>
                    <a:pt x="88" y="40"/>
                    <a:pt x="68" y="51"/>
                  </a:cubicBezTo>
                  <a:cubicBezTo>
                    <a:pt x="48" y="63"/>
                    <a:pt x="27" y="73"/>
                    <a:pt x="8" y="86"/>
                  </a:cubicBezTo>
                  <a:cubicBezTo>
                    <a:pt x="7" y="87"/>
                    <a:pt x="8" y="88"/>
                    <a:pt x="9" y="87"/>
                  </a:cubicBezTo>
                  <a:cubicBezTo>
                    <a:pt x="28" y="74"/>
                    <a:pt x="49" y="64"/>
                    <a:pt x="69" y="53"/>
                  </a:cubicBezTo>
                  <a:cubicBezTo>
                    <a:pt x="78" y="47"/>
                    <a:pt x="88" y="41"/>
                    <a:pt x="98" y="35"/>
                  </a:cubicBezTo>
                  <a:cubicBezTo>
                    <a:pt x="107" y="30"/>
                    <a:pt x="118" y="24"/>
                    <a:pt x="125" y="18"/>
                  </a:cubicBezTo>
                  <a:cubicBezTo>
                    <a:pt x="117" y="25"/>
                    <a:pt x="107" y="30"/>
                    <a:pt x="98" y="36"/>
                  </a:cubicBezTo>
                  <a:cubicBezTo>
                    <a:pt x="87" y="42"/>
                    <a:pt x="77" y="49"/>
                    <a:pt x="66" y="55"/>
                  </a:cubicBezTo>
                  <a:cubicBezTo>
                    <a:pt x="55" y="62"/>
                    <a:pt x="44" y="68"/>
                    <a:pt x="34" y="75"/>
                  </a:cubicBezTo>
                  <a:cubicBezTo>
                    <a:pt x="25" y="80"/>
                    <a:pt x="16" y="85"/>
                    <a:pt x="9" y="91"/>
                  </a:cubicBezTo>
                  <a:cubicBezTo>
                    <a:pt x="8" y="90"/>
                    <a:pt x="7" y="89"/>
                    <a:pt x="7" y="87"/>
                  </a:cubicBezTo>
                  <a:cubicBezTo>
                    <a:pt x="7" y="87"/>
                    <a:pt x="7" y="87"/>
                    <a:pt x="7" y="87"/>
                  </a:cubicBezTo>
                  <a:cubicBezTo>
                    <a:pt x="24" y="72"/>
                    <a:pt x="46" y="63"/>
                    <a:pt x="66" y="51"/>
                  </a:cubicBezTo>
                  <a:cubicBezTo>
                    <a:pt x="77" y="44"/>
                    <a:pt x="87" y="37"/>
                    <a:pt x="98" y="30"/>
                  </a:cubicBezTo>
                  <a:cubicBezTo>
                    <a:pt x="107" y="25"/>
                    <a:pt x="116" y="20"/>
                    <a:pt x="124" y="13"/>
                  </a:cubicBezTo>
                  <a:cubicBezTo>
                    <a:pt x="125" y="14"/>
                    <a:pt x="126" y="15"/>
                    <a:pt x="127" y="16"/>
                  </a:cubicBezTo>
                  <a:close/>
                  <a:moveTo>
                    <a:pt x="130" y="22"/>
                  </a:moveTo>
                  <a:cubicBezTo>
                    <a:pt x="121" y="26"/>
                    <a:pt x="113" y="32"/>
                    <a:pt x="105" y="37"/>
                  </a:cubicBezTo>
                  <a:cubicBezTo>
                    <a:pt x="94" y="43"/>
                    <a:pt x="83" y="49"/>
                    <a:pt x="72" y="55"/>
                  </a:cubicBezTo>
                  <a:cubicBezTo>
                    <a:pt x="62" y="61"/>
                    <a:pt x="51" y="66"/>
                    <a:pt x="41" y="72"/>
                  </a:cubicBezTo>
                  <a:cubicBezTo>
                    <a:pt x="36" y="75"/>
                    <a:pt x="31" y="78"/>
                    <a:pt x="26" y="81"/>
                  </a:cubicBezTo>
                  <a:cubicBezTo>
                    <a:pt x="25" y="81"/>
                    <a:pt x="25" y="81"/>
                    <a:pt x="24" y="82"/>
                  </a:cubicBezTo>
                  <a:cubicBezTo>
                    <a:pt x="40" y="71"/>
                    <a:pt x="57" y="63"/>
                    <a:pt x="73" y="53"/>
                  </a:cubicBezTo>
                  <a:cubicBezTo>
                    <a:pt x="91" y="42"/>
                    <a:pt x="111" y="32"/>
                    <a:pt x="127" y="17"/>
                  </a:cubicBezTo>
                  <a:cubicBezTo>
                    <a:pt x="128" y="19"/>
                    <a:pt x="129" y="20"/>
                    <a:pt x="130" y="22"/>
                  </a:cubicBezTo>
                  <a:close/>
                  <a:moveTo>
                    <a:pt x="154" y="16"/>
                  </a:moveTo>
                  <a:cubicBezTo>
                    <a:pt x="155" y="15"/>
                    <a:pt x="164" y="10"/>
                    <a:pt x="161" y="12"/>
                  </a:cubicBezTo>
                  <a:cubicBezTo>
                    <a:pt x="158" y="14"/>
                    <a:pt x="155" y="16"/>
                    <a:pt x="152" y="18"/>
                  </a:cubicBezTo>
                  <a:cubicBezTo>
                    <a:pt x="145" y="22"/>
                    <a:pt x="138" y="27"/>
                    <a:pt x="131" y="31"/>
                  </a:cubicBezTo>
                  <a:cubicBezTo>
                    <a:pt x="119" y="40"/>
                    <a:pt x="105" y="47"/>
                    <a:pt x="92" y="55"/>
                  </a:cubicBezTo>
                  <a:cubicBezTo>
                    <a:pt x="79" y="62"/>
                    <a:pt x="66" y="69"/>
                    <a:pt x="53" y="77"/>
                  </a:cubicBezTo>
                  <a:cubicBezTo>
                    <a:pt x="41" y="84"/>
                    <a:pt x="30" y="92"/>
                    <a:pt x="18" y="99"/>
                  </a:cubicBezTo>
                  <a:cubicBezTo>
                    <a:pt x="17" y="98"/>
                    <a:pt x="15" y="97"/>
                    <a:pt x="14" y="97"/>
                  </a:cubicBezTo>
                  <a:cubicBezTo>
                    <a:pt x="24" y="94"/>
                    <a:pt x="33" y="86"/>
                    <a:pt x="42" y="81"/>
                  </a:cubicBezTo>
                  <a:cubicBezTo>
                    <a:pt x="55" y="74"/>
                    <a:pt x="68" y="67"/>
                    <a:pt x="81" y="60"/>
                  </a:cubicBezTo>
                  <a:cubicBezTo>
                    <a:pt x="94" y="53"/>
                    <a:pt x="107" y="46"/>
                    <a:pt x="120" y="38"/>
                  </a:cubicBezTo>
                  <a:cubicBezTo>
                    <a:pt x="131" y="31"/>
                    <a:pt x="142" y="22"/>
                    <a:pt x="154" y="16"/>
                  </a:cubicBezTo>
                  <a:close/>
                  <a:moveTo>
                    <a:pt x="171" y="15"/>
                  </a:moveTo>
                  <a:cubicBezTo>
                    <a:pt x="153" y="25"/>
                    <a:pt x="137" y="37"/>
                    <a:pt x="119" y="47"/>
                  </a:cubicBezTo>
                  <a:cubicBezTo>
                    <a:pt x="116" y="49"/>
                    <a:pt x="112" y="51"/>
                    <a:pt x="109" y="53"/>
                  </a:cubicBezTo>
                  <a:cubicBezTo>
                    <a:pt x="107" y="54"/>
                    <a:pt x="105" y="55"/>
                    <a:pt x="102" y="56"/>
                  </a:cubicBezTo>
                  <a:cubicBezTo>
                    <a:pt x="78" y="68"/>
                    <a:pt x="54" y="81"/>
                    <a:pt x="30" y="93"/>
                  </a:cubicBezTo>
                  <a:cubicBezTo>
                    <a:pt x="30" y="93"/>
                    <a:pt x="31" y="93"/>
                    <a:pt x="31" y="92"/>
                  </a:cubicBezTo>
                  <a:cubicBezTo>
                    <a:pt x="37" y="89"/>
                    <a:pt x="42" y="85"/>
                    <a:pt x="48" y="81"/>
                  </a:cubicBezTo>
                  <a:cubicBezTo>
                    <a:pt x="61" y="73"/>
                    <a:pt x="74" y="66"/>
                    <a:pt x="87" y="59"/>
                  </a:cubicBezTo>
                  <a:cubicBezTo>
                    <a:pt x="113" y="44"/>
                    <a:pt x="139" y="28"/>
                    <a:pt x="164" y="11"/>
                  </a:cubicBezTo>
                  <a:cubicBezTo>
                    <a:pt x="167" y="12"/>
                    <a:pt x="169" y="13"/>
                    <a:pt x="171" y="15"/>
                  </a:cubicBezTo>
                  <a:close/>
                  <a:moveTo>
                    <a:pt x="177" y="29"/>
                  </a:moveTo>
                  <a:cubicBezTo>
                    <a:pt x="177" y="30"/>
                    <a:pt x="177" y="31"/>
                    <a:pt x="177" y="31"/>
                  </a:cubicBezTo>
                  <a:cubicBezTo>
                    <a:pt x="176" y="32"/>
                    <a:pt x="175" y="33"/>
                    <a:pt x="174" y="34"/>
                  </a:cubicBezTo>
                  <a:cubicBezTo>
                    <a:pt x="173" y="34"/>
                    <a:pt x="173" y="34"/>
                    <a:pt x="173" y="34"/>
                  </a:cubicBezTo>
                  <a:cubicBezTo>
                    <a:pt x="168" y="37"/>
                    <a:pt x="162" y="40"/>
                    <a:pt x="157" y="42"/>
                  </a:cubicBezTo>
                  <a:cubicBezTo>
                    <a:pt x="144" y="49"/>
                    <a:pt x="132" y="57"/>
                    <a:pt x="119" y="63"/>
                  </a:cubicBezTo>
                  <a:cubicBezTo>
                    <a:pt x="94" y="76"/>
                    <a:pt x="68" y="88"/>
                    <a:pt x="44" y="102"/>
                  </a:cubicBezTo>
                  <a:cubicBezTo>
                    <a:pt x="39" y="105"/>
                    <a:pt x="35" y="108"/>
                    <a:pt x="31" y="111"/>
                  </a:cubicBezTo>
                  <a:cubicBezTo>
                    <a:pt x="29" y="113"/>
                    <a:pt x="27" y="114"/>
                    <a:pt x="25" y="116"/>
                  </a:cubicBezTo>
                  <a:cubicBezTo>
                    <a:pt x="28" y="113"/>
                    <a:pt x="31" y="110"/>
                    <a:pt x="34" y="107"/>
                  </a:cubicBezTo>
                  <a:cubicBezTo>
                    <a:pt x="35" y="107"/>
                    <a:pt x="35" y="107"/>
                    <a:pt x="35" y="107"/>
                  </a:cubicBezTo>
                  <a:cubicBezTo>
                    <a:pt x="36" y="106"/>
                    <a:pt x="36" y="106"/>
                    <a:pt x="36" y="105"/>
                  </a:cubicBezTo>
                  <a:cubicBezTo>
                    <a:pt x="42" y="101"/>
                    <a:pt x="49" y="96"/>
                    <a:pt x="55" y="92"/>
                  </a:cubicBezTo>
                  <a:cubicBezTo>
                    <a:pt x="73" y="81"/>
                    <a:pt x="91" y="71"/>
                    <a:pt x="109" y="60"/>
                  </a:cubicBezTo>
                  <a:cubicBezTo>
                    <a:pt x="132" y="49"/>
                    <a:pt x="155" y="39"/>
                    <a:pt x="176" y="25"/>
                  </a:cubicBezTo>
                  <a:cubicBezTo>
                    <a:pt x="177" y="26"/>
                    <a:pt x="177" y="28"/>
                    <a:pt x="177" y="29"/>
                  </a:cubicBezTo>
                  <a:close/>
                  <a:moveTo>
                    <a:pt x="31" y="120"/>
                  </a:moveTo>
                  <a:cubicBezTo>
                    <a:pt x="45" y="111"/>
                    <a:pt x="60" y="105"/>
                    <a:pt x="75" y="96"/>
                  </a:cubicBezTo>
                  <a:cubicBezTo>
                    <a:pt x="90" y="88"/>
                    <a:pt x="105" y="80"/>
                    <a:pt x="120" y="72"/>
                  </a:cubicBezTo>
                  <a:cubicBezTo>
                    <a:pt x="135" y="65"/>
                    <a:pt x="150" y="58"/>
                    <a:pt x="165" y="51"/>
                  </a:cubicBezTo>
                  <a:cubicBezTo>
                    <a:pt x="176" y="45"/>
                    <a:pt x="186" y="39"/>
                    <a:pt x="197" y="33"/>
                  </a:cubicBezTo>
                  <a:cubicBezTo>
                    <a:pt x="195" y="34"/>
                    <a:pt x="193" y="36"/>
                    <a:pt x="191" y="37"/>
                  </a:cubicBezTo>
                  <a:cubicBezTo>
                    <a:pt x="184" y="42"/>
                    <a:pt x="176" y="46"/>
                    <a:pt x="169" y="50"/>
                  </a:cubicBezTo>
                  <a:cubicBezTo>
                    <a:pt x="151" y="60"/>
                    <a:pt x="133" y="68"/>
                    <a:pt x="115" y="77"/>
                  </a:cubicBezTo>
                  <a:cubicBezTo>
                    <a:pt x="98" y="86"/>
                    <a:pt x="81" y="95"/>
                    <a:pt x="64" y="104"/>
                  </a:cubicBezTo>
                  <a:cubicBezTo>
                    <a:pt x="50" y="112"/>
                    <a:pt x="36" y="119"/>
                    <a:pt x="24" y="129"/>
                  </a:cubicBezTo>
                  <a:cubicBezTo>
                    <a:pt x="23" y="129"/>
                    <a:pt x="23" y="128"/>
                    <a:pt x="22" y="127"/>
                  </a:cubicBezTo>
                  <a:cubicBezTo>
                    <a:pt x="24" y="126"/>
                    <a:pt x="25" y="125"/>
                    <a:pt x="27" y="124"/>
                  </a:cubicBezTo>
                  <a:cubicBezTo>
                    <a:pt x="28" y="123"/>
                    <a:pt x="30" y="121"/>
                    <a:pt x="31" y="120"/>
                  </a:cubicBezTo>
                  <a:close/>
                  <a:moveTo>
                    <a:pt x="30" y="134"/>
                  </a:moveTo>
                  <a:cubicBezTo>
                    <a:pt x="28" y="133"/>
                    <a:pt x="27" y="132"/>
                    <a:pt x="25" y="131"/>
                  </a:cubicBezTo>
                  <a:cubicBezTo>
                    <a:pt x="38" y="121"/>
                    <a:pt x="54" y="114"/>
                    <a:pt x="68" y="107"/>
                  </a:cubicBezTo>
                  <a:cubicBezTo>
                    <a:pt x="85" y="99"/>
                    <a:pt x="102" y="91"/>
                    <a:pt x="118" y="83"/>
                  </a:cubicBezTo>
                  <a:cubicBezTo>
                    <a:pt x="135" y="75"/>
                    <a:pt x="152" y="67"/>
                    <a:pt x="169" y="59"/>
                  </a:cubicBezTo>
                  <a:cubicBezTo>
                    <a:pt x="177" y="56"/>
                    <a:pt x="185" y="52"/>
                    <a:pt x="193" y="48"/>
                  </a:cubicBezTo>
                  <a:cubicBezTo>
                    <a:pt x="200" y="45"/>
                    <a:pt x="207" y="42"/>
                    <a:pt x="213" y="37"/>
                  </a:cubicBezTo>
                  <a:cubicBezTo>
                    <a:pt x="201" y="48"/>
                    <a:pt x="182" y="54"/>
                    <a:pt x="167" y="61"/>
                  </a:cubicBezTo>
                  <a:cubicBezTo>
                    <a:pt x="150" y="69"/>
                    <a:pt x="133" y="77"/>
                    <a:pt x="117" y="85"/>
                  </a:cubicBezTo>
                  <a:cubicBezTo>
                    <a:pt x="87" y="100"/>
                    <a:pt x="57" y="115"/>
                    <a:pt x="30" y="134"/>
                  </a:cubicBezTo>
                  <a:close/>
                  <a:moveTo>
                    <a:pt x="26" y="123"/>
                  </a:moveTo>
                  <a:cubicBezTo>
                    <a:pt x="24" y="123"/>
                    <a:pt x="23" y="124"/>
                    <a:pt x="23" y="125"/>
                  </a:cubicBezTo>
                  <a:cubicBezTo>
                    <a:pt x="23" y="125"/>
                    <a:pt x="22" y="126"/>
                    <a:pt x="22" y="126"/>
                  </a:cubicBezTo>
                  <a:cubicBezTo>
                    <a:pt x="21" y="125"/>
                    <a:pt x="21" y="123"/>
                    <a:pt x="21" y="122"/>
                  </a:cubicBezTo>
                  <a:cubicBezTo>
                    <a:pt x="31" y="112"/>
                    <a:pt x="43" y="104"/>
                    <a:pt x="55" y="97"/>
                  </a:cubicBezTo>
                  <a:cubicBezTo>
                    <a:pt x="70" y="89"/>
                    <a:pt x="85" y="81"/>
                    <a:pt x="101" y="73"/>
                  </a:cubicBezTo>
                  <a:cubicBezTo>
                    <a:pt x="115" y="66"/>
                    <a:pt x="129" y="60"/>
                    <a:pt x="143" y="52"/>
                  </a:cubicBezTo>
                  <a:cubicBezTo>
                    <a:pt x="144" y="51"/>
                    <a:pt x="145" y="51"/>
                    <a:pt x="146" y="50"/>
                  </a:cubicBezTo>
                  <a:cubicBezTo>
                    <a:pt x="145" y="51"/>
                    <a:pt x="143" y="52"/>
                    <a:pt x="141" y="53"/>
                  </a:cubicBezTo>
                  <a:cubicBezTo>
                    <a:pt x="126" y="62"/>
                    <a:pt x="110" y="70"/>
                    <a:pt x="95" y="78"/>
                  </a:cubicBezTo>
                  <a:cubicBezTo>
                    <a:pt x="80" y="86"/>
                    <a:pt x="66" y="94"/>
                    <a:pt x="52" y="103"/>
                  </a:cubicBezTo>
                  <a:cubicBezTo>
                    <a:pt x="46" y="107"/>
                    <a:pt x="40" y="112"/>
                    <a:pt x="34" y="116"/>
                  </a:cubicBezTo>
                  <a:cubicBezTo>
                    <a:pt x="31" y="118"/>
                    <a:pt x="28" y="121"/>
                    <a:pt x="26" y="123"/>
                  </a:cubicBezTo>
                  <a:close/>
                  <a:moveTo>
                    <a:pt x="79" y="70"/>
                  </a:moveTo>
                  <a:cubicBezTo>
                    <a:pt x="62" y="80"/>
                    <a:pt x="46" y="91"/>
                    <a:pt x="29" y="101"/>
                  </a:cubicBezTo>
                  <a:cubicBezTo>
                    <a:pt x="26" y="101"/>
                    <a:pt x="23" y="101"/>
                    <a:pt x="20" y="99"/>
                  </a:cubicBezTo>
                  <a:cubicBezTo>
                    <a:pt x="40" y="90"/>
                    <a:pt x="60" y="80"/>
                    <a:pt x="79" y="70"/>
                  </a:cubicBezTo>
                  <a:close/>
                  <a:moveTo>
                    <a:pt x="36" y="104"/>
                  </a:moveTo>
                  <a:cubicBezTo>
                    <a:pt x="36" y="104"/>
                    <a:pt x="36" y="104"/>
                    <a:pt x="36" y="103"/>
                  </a:cubicBezTo>
                  <a:cubicBezTo>
                    <a:pt x="36" y="102"/>
                    <a:pt x="35" y="101"/>
                    <a:pt x="34" y="101"/>
                  </a:cubicBezTo>
                  <a:cubicBezTo>
                    <a:pt x="33" y="101"/>
                    <a:pt x="33" y="101"/>
                    <a:pt x="33" y="101"/>
                  </a:cubicBezTo>
                  <a:cubicBezTo>
                    <a:pt x="42" y="97"/>
                    <a:pt x="51" y="90"/>
                    <a:pt x="60" y="85"/>
                  </a:cubicBezTo>
                  <a:cubicBezTo>
                    <a:pt x="69" y="81"/>
                    <a:pt x="77" y="76"/>
                    <a:pt x="86" y="72"/>
                  </a:cubicBezTo>
                  <a:cubicBezTo>
                    <a:pt x="69" y="82"/>
                    <a:pt x="51" y="91"/>
                    <a:pt x="36" y="104"/>
                  </a:cubicBezTo>
                  <a:close/>
                  <a:moveTo>
                    <a:pt x="128" y="50"/>
                  </a:moveTo>
                  <a:cubicBezTo>
                    <a:pt x="128" y="50"/>
                    <a:pt x="128" y="50"/>
                    <a:pt x="128" y="50"/>
                  </a:cubicBezTo>
                  <a:cubicBezTo>
                    <a:pt x="139" y="44"/>
                    <a:pt x="150" y="38"/>
                    <a:pt x="161" y="31"/>
                  </a:cubicBezTo>
                  <a:cubicBezTo>
                    <a:pt x="163" y="29"/>
                    <a:pt x="166" y="28"/>
                    <a:pt x="168" y="26"/>
                  </a:cubicBezTo>
                  <a:cubicBezTo>
                    <a:pt x="168" y="27"/>
                    <a:pt x="179" y="21"/>
                    <a:pt x="172" y="26"/>
                  </a:cubicBezTo>
                  <a:cubicBezTo>
                    <a:pt x="165" y="30"/>
                    <a:pt x="159" y="34"/>
                    <a:pt x="152" y="38"/>
                  </a:cubicBezTo>
                  <a:cubicBezTo>
                    <a:pt x="144" y="42"/>
                    <a:pt x="136" y="46"/>
                    <a:pt x="128" y="50"/>
                  </a:cubicBezTo>
                  <a:close/>
                  <a:moveTo>
                    <a:pt x="143" y="40"/>
                  </a:moveTo>
                  <a:cubicBezTo>
                    <a:pt x="130" y="47"/>
                    <a:pt x="117" y="54"/>
                    <a:pt x="105" y="61"/>
                  </a:cubicBezTo>
                  <a:cubicBezTo>
                    <a:pt x="95" y="66"/>
                    <a:pt x="85" y="71"/>
                    <a:pt x="75" y="76"/>
                  </a:cubicBezTo>
                  <a:cubicBezTo>
                    <a:pt x="60" y="84"/>
                    <a:pt x="46" y="92"/>
                    <a:pt x="32" y="101"/>
                  </a:cubicBezTo>
                  <a:cubicBezTo>
                    <a:pt x="48" y="91"/>
                    <a:pt x="64" y="81"/>
                    <a:pt x="80" y="71"/>
                  </a:cubicBezTo>
                  <a:cubicBezTo>
                    <a:pt x="97" y="61"/>
                    <a:pt x="115" y="52"/>
                    <a:pt x="132" y="42"/>
                  </a:cubicBezTo>
                  <a:cubicBezTo>
                    <a:pt x="146" y="34"/>
                    <a:pt x="161" y="27"/>
                    <a:pt x="172" y="16"/>
                  </a:cubicBezTo>
                  <a:cubicBezTo>
                    <a:pt x="172" y="16"/>
                    <a:pt x="172" y="16"/>
                    <a:pt x="172" y="16"/>
                  </a:cubicBezTo>
                  <a:cubicBezTo>
                    <a:pt x="174" y="17"/>
                    <a:pt x="175" y="20"/>
                    <a:pt x="176" y="23"/>
                  </a:cubicBezTo>
                  <a:cubicBezTo>
                    <a:pt x="164" y="24"/>
                    <a:pt x="153" y="34"/>
                    <a:pt x="143" y="40"/>
                  </a:cubicBezTo>
                  <a:close/>
                  <a:moveTo>
                    <a:pt x="146" y="32"/>
                  </a:moveTo>
                  <a:cubicBezTo>
                    <a:pt x="152" y="28"/>
                    <a:pt x="159" y="23"/>
                    <a:pt x="167" y="19"/>
                  </a:cubicBezTo>
                  <a:cubicBezTo>
                    <a:pt x="167" y="19"/>
                    <a:pt x="167" y="19"/>
                    <a:pt x="168" y="18"/>
                  </a:cubicBezTo>
                  <a:cubicBezTo>
                    <a:pt x="168" y="18"/>
                    <a:pt x="167" y="19"/>
                    <a:pt x="167" y="19"/>
                  </a:cubicBezTo>
                  <a:cubicBezTo>
                    <a:pt x="164" y="21"/>
                    <a:pt x="161" y="23"/>
                    <a:pt x="158" y="25"/>
                  </a:cubicBezTo>
                  <a:cubicBezTo>
                    <a:pt x="154" y="28"/>
                    <a:pt x="150" y="30"/>
                    <a:pt x="146" y="32"/>
                  </a:cubicBezTo>
                  <a:close/>
                  <a:moveTo>
                    <a:pt x="9" y="92"/>
                  </a:moveTo>
                  <a:cubicBezTo>
                    <a:pt x="30" y="79"/>
                    <a:pt x="51" y="68"/>
                    <a:pt x="73" y="56"/>
                  </a:cubicBezTo>
                  <a:cubicBezTo>
                    <a:pt x="77" y="54"/>
                    <a:pt x="81" y="52"/>
                    <a:pt x="85" y="49"/>
                  </a:cubicBezTo>
                  <a:cubicBezTo>
                    <a:pt x="79" y="53"/>
                    <a:pt x="74" y="56"/>
                    <a:pt x="68" y="59"/>
                  </a:cubicBezTo>
                  <a:cubicBezTo>
                    <a:pt x="49" y="69"/>
                    <a:pt x="29" y="81"/>
                    <a:pt x="12" y="95"/>
                  </a:cubicBezTo>
                  <a:cubicBezTo>
                    <a:pt x="11" y="94"/>
                    <a:pt x="10" y="93"/>
                    <a:pt x="9" y="92"/>
                  </a:cubicBezTo>
                  <a:close/>
                  <a:moveTo>
                    <a:pt x="6" y="82"/>
                  </a:moveTo>
                  <a:cubicBezTo>
                    <a:pt x="13" y="77"/>
                    <a:pt x="20" y="72"/>
                    <a:pt x="28" y="67"/>
                  </a:cubicBezTo>
                  <a:cubicBezTo>
                    <a:pt x="28" y="67"/>
                    <a:pt x="28" y="67"/>
                    <a:pt x="28" y="67"/>
                  </a:cubicBezTo>
                  <a:cubicBezTo>
                    <a:pt x="28" y="67"/>
                    <a:pt x="28" y="67"/>
                    <a:pt x="28" y="67"/>
                  </a:cubicBezTo>
                  <a:cubicBezTo>
                    <a:pt x="30" y="68"/>
                    <a:pt x="31" y="67"/>
                    <a:pt x="31" y="65"/>
                  </a:cubicBezTo>
                  <a:cubicBezTo>
                    <a:pt x="35" y="63"/>
                    <a:pt x="40" y="61"/>
                    <a:pt x="43" y="58"/>
                  </a:cubicBezTo>
                  <a:cubicBezTo>
                    <a:pt x="46" y="57"/>
                    <a:pt x="48" y="56"/>
                    <a:pt x="50" y="54"/>
                  </a:cubicBezTo>
                  <a:cubicBezTo>
                    <a:pt x="51" y="54"/>
                    <a:pt x="52" y="54"/>
                    <a:pt x="53" y="53"/>
                  </a:cubicBezTo>
                  <a:cubicBezTo>
                    <a:pt x="59" y="50"/>
                    <a:pt x="65" y="47"/>
                    <a:pt x="71" y="43"/>
                  </a:cubicBezTo>
                  <a:cubicBezTo>
                    <a:pt x="77" y="39"/>
                    <a:pt x="85" y="36"/>
                    <a:pt x="92" y="32"/>
                  </a:cubicBezTo>
                  <a:cubicBezTo>
                    <a:pt x="92" y="32"/>
                    <a:pt x="92" y="32"/>
                    <a:pt x="92" y="32"/>
                  </a:cubicBezTo>
                  <a:cubicBezTo>
                    <a:pt x="82" y="39"/>
                    <a:pt x="72" y="45"/>
                    <a:pt x="62" y="51"/>
                  </a:cubicBezTo>
                  <a:cubicBezTo>
                    <a:pt x="44" y="63"/>
                    <a:pt x="23" y="72"/>
                    <a:pt x="6" y="86"/>
                  </a:cubicBezTo>
                  <a:cubicBezTo>
                    <a:pt x="6" y="85"/>
                    <a:pt x="6" y="83"/>
                    <a:pt x="6" y="82"/>
                  </a:cubicBezTo>
                  <a:close/>
                  <a:moveTo>
                    <a:pt x="31" y="63"/>
                  </a:moveTo>
                  <a:cubicBezTo>
                    <a:pt x="31" y="63"/>
                    <a:pt x="31" y="63"/>
                    <a:pt x="31" y="63"/>
                  </a:cubicBezTo>
                  <a:cubicBezTo>
                    <a:pt x="33" y="62"/>
                    <a:pt x="34" y="61"/>
                    <a:pt x="36" y="60"/>
                  </a:cubicBezTo>
                  <a:cubicBezTo>
                    <a:pt x="38" y="58"/>
                    <a:pt x="40" y="57"/>
                    <a:pt x="42" y="56"/>
                  </a:cubicBezTo>
                  <a:cubicBezTo>
                    <a:pt x="43" y="55"/>
                    <a:pt x="44" y="55"/>
                    <a:pt x="44" y="55"/>
                  </a:cubicBezTo>
                  <a:cubicBezTo>
                    <a:pt x="40" y="57"/>
                    <a:pt x="36" y="60"/>
                    <a:pt x="31" y="63"/>
                  </a:cubicBezTo>
                  <a:close/>
                  <a:moveTo>
                    <a:pt x="98" y="26"/>
                  </a:moveTo>
                  <a:cubicBezTo>
                    <a:pt x="105" y="23"/>
                    <a:pt x="112" y="19"/>
                    <a:pt x="119" y="15"/>
                  </a:cubicBezTo>
                  <a:cubicBezTo>
                    <a:pt x="112" y="20"/>
                    <a:pt x="104" y="25"/>
                    <a:pt x="97" y="29"/>
                  </a:cubicBezTo>
                  <a:cubicBezTo>
                    <a:pt x="97" y="29"/>
                    <a:pt x="97" y="29"/>
                    <a:pt x="97" y="28"/>
                  </a:cubicBezTo>
                  <a:cubicBezTo>
                    <a:pt x="97" y="27"/>
                    <a:pt x="97" y="27"/>
                    <a:pt x="98" y="26"/>
                  </a:cubicBezTo>
                  <a:close/>
                  <a:moveTo>
                    <a:pt x="53" y="48"/>
                  </a:moveTo>
                  <a:cubicBezTo>
                    <a:pt x="53" y="47"/>
                    <a:pt x="53" y="46"/>
                    <a:pt x="53" y="45"/>
                  </a:cubicBezTo>
                  <a:cubicBezTo>
                    <a:pt x="60" y="40"/>
                    <a:pt x="68" y="37"/>
                    <a:pt x="75" y="34"/>
                  </a:cubicBezTo>
                  <a:cubicBezTo>
                    <a:pt x="68" y="39"/>
                    <a:pt x="60" y="43"/>
                    <a:pt x="53" y="48"/>
                  </a:cubicBezTo>
                  <a:close/>
                  <a:moveTo>
                    <a:pt x="20" y="58"/>
                  </a:moveTo>
                  <a:cubicBezTo>
                    <a:pt x="19" y="57"/>
                    <a:pt x="18" y="56"/>
                    <a:pt x="17" y="55"/>
                  </a:cubicBezTo>
                  <a:cubicBezTo>
                    <a:pt x="23" y="53"/>
                    <a:pt x="28" y="48"/>
                    <a:pt x="33" y="45"/>
                  </a:cubicBezTo>
                  <a:cubicBezTo>
                    <a:pt x="40" y="40"/>
                    <a:pt x="36" y="43"/>
                    <a:pt x="32" y="46"/>
                  </a:cubicBezTo>
                  <a:cubicBezTo>
                    <a:pt x="28" y="50"/>
                    <a:pt x="24" y="54"/>
                    <a:pt x="21" y="58"/>
                  </a:cubicBezTo>
                  <a:cubicBezTo>
                    <a:pt x="20" y="58"/>
                    <a:pt x="20" y="58"/>
                    <a:pt x="20" y="58"/>
                  </a:cubicBezTo>
                  <a:close/>
                  <a:moveTo>
                    <a:pt x="19" y="53"/>
                  </a:moveTo>
                  <a:cubicBezTo>
                    <a:pt x="18" y="52"/>
                    <a:pt x="18" y="51"/>
                    <a:pt x="20" y="50"/>
                  </a:cubicBezTo>
                  <a:cubicBezTo>
                    <a:pt x="22" y="49"/>
                    <a:pt x="23" y="48"/>
                    <a:pt x="24" y="47"/>
                  </a:cubicBezTo>
                  <a:cubicBezTo>
                    <a:pt x="27" y="43"/>
                    <a:pt x="31" y="40"/>
                    <a:pt x="34" y="36"/>
                  </a:cubicBezTo>
                  <a:cubicBezTo>
                    <a:pt x="34" y="36"/>
                    <a:pt x="34" y="36"/>
                    <a:pt x="34" y="36"/>
                  </a:cubicBezTo>
                  <a:cubicBezTo>
                    <a:pt x="36" y="37"/>
                    <a:pt x="38" y="38"/>
                    <a:pt x="39" y="40"/>
                  </a:cubicBezTo>
                  <a:cubicBezTo>
                    <a:pt x="32" y="43"/>
                    <a:pt x="26" y="49"/>
                    <a:pt x="19" y="53"/>
                  </a:cubicBezTo>
                  <a:close/>
                  <a:moveTo>
                    <a:pt x="14" y="50"/>
                  </a:moveTo>
                  <a:cubicBezTo>
                    <a:pt x="20" y="47"/>
                    <a:pt x="26" y="41"/>
                    <a:pt x="32" y="38"/>
                  </a:cubicBezTo>
                  <a:cubicBezTo>
                    <a:pt x="26" y="41"/>
                    <a:pt x="20" y="48"/>
                    <a:pt x="15" y="53"/>
                  </a:cubicBezTo>
                  <a:cubicBezTo>
                    <a:pt x="15" y="52"/>
                    <a:pt x="14" y="51"/>
                    <a:pt x="14" y="50"/>
                  </a:cubicBezTo>
                  <a:close/>
                  <a:moveTo>
                    <a:pt x="26" y="67"/>
                  </a:moveTo>
                  <a:cubicBezTo>
                    <a:pt x="19" y="71"/>
                    <a:pt x="12" y="75"/>
                    <a:pt x="6" y="80"/>
                  </a:cubicBezTo>
                  <a:cubicBezTo>
                    <a:pt x="7" y="72"/>
                    <a:pt x="17" y="67"/>
                    <a:pt x="26" y="67"/>
                  </a:cubicBezTo>
                  <a:close/>
                  <a:moveTo>
                    <a:pt x="30" y="109"/>
                  </a:moveTo>
                  <a:cubicBezTo>
                    <a:pt x="27" y="112"/>
                    <a:pt x="24" y="115"/>
                    <a:pt x="22" y="118"/>
                  </a:cubicBezTo>
                  <a:cubicBezTo>
                    <a:pt x="22" y="118"/>
                    <a:pt x="22" y="117"/>
                    <a:pt x="23" y="116"/>
                  </a:cubicBezTo>
                  <a:cubicBezTo>
                    <a:pt x="24" y="113"/>
                    <a:pt x="27" y="111"/>
                    <a:pt x="30" y="109"/>
                  </a:cubicBezTo>
                  <a:close/>
                  <a:moveTo>
                    <a:pt x="36" y="136"/>
                  </a:moveTo>
                  <a:cubicBezTo>
                    <a:pt x="47" y="127"/>
                    <a:pt x="62" y="123"/>
                    <a:pt x="75" y="117"/>
                  </a:cubicBezTo>
                  <a:cubicBezTo>
                    <a:pt x="89" y="109"/>
                    <a:pt x="104" y="102"/>
                    <a:pt x="118" y="94"/>
                  </a:cubicBezTo>
                  <a:cubicBezTo>
                    <a:pt x="133" y="87"/>
                    <a:pt x="149" y="80"/>
                    <a:pt x="165" y="74"/>
                  </a:cubicBezTo>
                  <a:cubicBezTo>
                    <a:pt x="180" y="67"/>
                    <a:pt x="194" y="59"/>
                    <a:pt x="209" y="53"/>
                  </a:cubicBezTo>
                  <a:cubicBezTo>
                    <a:pt x="212" y="52"/>
                    <a:pt x="214" y="51"/>
                    <a:pt x="210" y="53"/>
                  </a:cubicBezTo>
                  <a:cubicBezTo>
                    <a:pt x="207" y="56"/>
                    <a:pt x="203" y="57"/>
                    <a:pt x="199" y="59"/>
                  </a:cubicBezTo>
                  <a:cubicBezTo>
                    <a:pt x="193" y="63"/>
                    <a:pt x="186" y="67"/>
                    <a:pt x="179" y="70"/>
                  </a:cubicBezTo>
                  <a:cubicBezTo>
                    <a:pt x="165" y="77"/>
                    <a:pt x="151" y="83"/>
                    <a:pt x="137" y="91"/>
                  </a:cubicBezTo>
                  <a:cubicBezTo>
                    <a:pt x="123" y="99"/>
                    <a:pt x="109" y="106"/>
                    <a:pt x="95" y="113"/>
                  </a:cubicBezTo>
                  <a:cubicBezTo>
                    <a:pt x="81" y="121"/>
                    <a:pt x="66" y="127"/>
                    <a:pt x="52" y="136"/>
                  </a:cubicBezTo>
                  <a:cubicBezTo>
                    <a:pt x="47" y="137"/>
                    <a:pt x="41" y="137"/>
                    <a:pt x="36" y="136"/>
                  </a:cubicBezTo>
                  <a:close/>
                  <a:moveTo>
                    <a:pt x="219" y="58"/>
                  </a:moveTo>
                  <a:cubicBezTo>
                    <a:pt x="214" y="62"/>
                    <a:pt x="209" y="65"/>
                    <a:pt x="204" y="68"/>
                  </a:cubicBezTo>
                  <a:cubicBezTo>
                    <a:pt x="192" y="77"/>
                    <a:pt x="179" y="83"/>
                    <a:pt x="166" y="89"/>
                  </a:cubicBezTo>
                  <a:cubicBezTo>
                    <a:pt x="140" y="100"/>
                    <a:pt x="115" y="113"/>
                    <a:pt x="89" y="124"/>
                  </a:cubicBezTo>
                  <a:cubicBezTo>
                    <a:pt x="86" y="126"/>
                    <a:pt x="83" y="128"/>
                    <a:pt x="80" y="129"/>
                  </a:cubicBezTo>
                  <a:cubicBezTo>
                    <a:pt x="77" y="131"/>
                    <a:pt x="73" y="133"/>
                    <a:pt x="70" y="135"/>
                  </a:cubicBezTo>
                  <a:cubicBezTo>
                    <a:pt x="69" y="134"/>
                    <a:pt x="69" y="133"/>
                    <a:pt x="69" y="133"/>
                  </a:cubicBezTo>
                  <a:cubicBezTo>
                    <a:pt x="75" y="131"/>
                    <a:pt x="80" y="128"/>
                    <a:pt x="86" y="125"/>
                  </a:cubicBezTo>
                  <a:cubicBezTo>
                    <a:pt x="99" y="119"/>
                    <a:pt x="112" y="112"/>
                    <a:pt x="126" y="106"/>
                  </a:cubicBezTo>
                  <a:cubicBezTo>
                    <a:pt x="153" y="93"/>
                    <a:pt x="179" y="81"/>
                    <a:pt x="205" y="67"/>
                  </a:cubicBezTo>
                  <a:cubicBezTo>
                    <a:pt x="210" y="64"/>
                    <a:pt x="214" y="61"/>
                    <a:pt x="218" y="58"/>
                  </a:cubicBezTo>
                  <a:cubicBezTo>
                    <a:pt x="218" y="58"/>
                    <a:pt x="219" y="58"/>
                    <a:pt x="219" y="58"/>
                  </a:cubicBezTo>
                  <a:close/>
                  <a:moveTo>
                    <a:pt x="240" y="68"/>
                  </a:moveTo>
                  <a:cubicBezTo>
                    <a:pt x="241" y="69"/>
                    <a:pt x="242" y="71"/>
                    <a:pt x="242" y="72"/>
                  </a:cubicBezTo>
                  <a:cubicBezTo>
                    <a:pt x="212" y="86"/>
                    <a:pt x="180" y="95"/>
                    <a:pt x="149" y="109"/>
                  </a:cubicBezTo>
                  <a:cubicBezTo>
                    <a:pt x="133" y="116"/>
                    <a:pt x="118" y="124"/>
                    <a:pt x="102" y="131"/>
                  </a:cubicBezTo>
                  <a:cubicBezTo>
                    <a:pt x="95" y="134"/>
                    <a:pt x="87" y="137"/>
                    <a:pt x="80" y="141"/>
                  </a:cubicBezTo>
                  <a:cubicBezTo>
                    <a:pt x="104" y="128"/>
                    <a:pt x="128" y="116"/>
                    <a:pt x="152" y="105"/>
                  </a:cubicBezTo>
                  <a:cubicBezTo>
                    <a:pt x="181" y="92"/>
                    <a:pt x="213" y="84"/>
                    <a:pt x="240" y="68"/>
                  </a:cubicBezTo>
                  <a:close/>
                  <a:moveTo>
                    <a:pt x="140" y="142"/>
                  </a:moveTo>
                  <a:cubicBezTo>
                    <a:pt x="139" y="141"/>
                    <a:pt x="138" y="139"/>
                    <a:pt x="137" y="138"/>
                  </a:cubicBezTo>
                  <a:cubicBezTo>
                    <a:pt x="145" y="136"/>
                    <a:pt x="152" y="133"/>
                    <a:pt x="160" y="130"/>
                  </a:cubicBezTo>
                  <a:cubicBezTo>
                    <a:pt x="180" y="123"/>
                    <a:pt x="200" y="118"/>
                    <a:pt x="219" y="110"/>
                  </a:cubicBezTo>
                  <a:cubicBezTo>
                    <a:pt x="224" y="107"/>
                    <a:pt x="229" y="104"/>
                    <a:pt x="234" y="102"/>
                  </a:cubicBezTo>
                  <a:cubicBezTo>
                    <a:pt x="230" y="104"/>
                    <a:pt x="226" y="107"/>
                    <a:pt x="221" y="109"/>
                  </a:cubicBezTo>
                  <a:cubicBezTo>
                    <a:pt x="212" y="112"/>
                    <a:pt x="204" y="115"/>
                    <a:pt x="196" y="119"/>
                  </a:cubicBezTo>
                  <a:cubicBezTo>
                    <a:pt x="186" y="123"/>
                    <a:pt x="176" y="127"/>
                    <a:pt x="166" y="132"/>
                  </a:cubicBezTo>
                  <a:cubicBezTo>
                    <a:pt x="157" y="136"/>
                    <a:pt x="149" y="138"/>
                    <a:pt x="140" y="142"/>
                  </a:cubicBezTo>
                  <a:close/>
                  <a:moveTo>
                    <a:pt x="99" y="143"/>
                  </a:moveTo>
                  <a:cubicBezTo>
                    <a:pt x="106" y="143"/>
                    <a:pt x="112" y="141"/>
                    <a:pt x="118" y="138"/>
                  </a:cubicBezTo>
                  <a:cubicBezTo>
                    <a:pt x="129" y="133"/>
                    <a:pt x="141" y="128"/>
                    <a:pt x="153" y="123"/>
                  </a:cubicBezTo>
                  <a:cubicBezTo>
                    <a:pt x="177" y="114"/>
                    <a:pt x="201" y="106"/>
                    <a:pt x="225" y="97"/>
                  </a:cubicBezTo>
                  <a:cubicBezTo>
                    <a:pt x="205" y="104"/>
                    <a:pt x="186" y="113"/>
                    <a:pt x="167" y="122"/>
                  </a:cubicBezTo>
                  <a:cubicBezTo>
                    <a:pt x="146" y="131"/>
                    <a:pt x="123" y="138"/>
                    <a:pt x="103" y="148"/>
                  </a:cubicBezTo>
                  <a:cubicBezTo>
                    <a:pt x="101" y="147"/>
                    <a:pt x="100" y="145"/>
                    <a:pt x="99" y="143"/>
                  </a:cubicBezTo>
                  <a:close/>
                  <a:moveTo>
                    <a:pt x="104" y="149"/>
                  </a:moveTo>
                  <a:cubicBezTo>
                    <a:pt x="113" y="146"/>
                    <a:pt x="122" y="142"/>
                    <a:pt x="131" y="138"/>
                  </a:cubicBezTo>
                  <a:cubicBezTo>
                    <a:pt x="131" y="139"/>
                    <a:pt x="131" y="139"/>
                    <a:pt x="131" y="139"/>
                  </a:cubicBezTo>
                  <a:cubicBezTo>
                    <a:pt x="122" y="142"/>
                    <a:pt x="113" y="146"/>
                    <a:pt x="104" y="149"/>
                  </a:cubicBezTo>
                  <a:close/>
                  <a:moveTo>
                    <a:pt x="206" y="112"/>
                  </a:moveTo>
                  <a:cubicBezTo>
                    <a:pt x="194" y="116"/>
                    <a:pt x="183" y="121"/>
                    <a:pt x="172" y="124"/>
                  </a:cubicBezTo>
                  <a:cubicBezTo>
                    <a:pt x="160" y="128"/>
                    <a:pt x="148" y="133"/>
                    <a:pt x="136" y="137"/>
                  </a:cubicBezTo>
                  <a:cubicBezTo>
                    <a:pt x="136" y="137"/>
                    <a:pt x="136" y="137"/>
                    <a:pt x="135" y="137"/>
                  </a:cubicBezTo>
                  <a:cubicBezTo>
                    <a:pt x="146" y="132"/>
                    <a:pt x="157" y="128"/>
                    <a:pt x="167" y="123"/>
                  </a:cubicBezTo>
                  <a:cubicBezTo>
                    <a:pt x="178" y="118"/>
                    <a:pt x="190" y="114"/>
                    <a:pt x="200" y="109"/>
                  </a:cubicBezTo>
                  <a:cubicBezTo>
                    <a:pt x="210" y="105"/>
                    <a:pt x="221" y="102"/>
                    <a:pt x="229" y="96"/>
                  </a:cubicBezTo>
                  <a:cubicBezTo>
                    <a:pt x="229" y="95"/>
                    <a:pt x="229" y="95"/>
                    <a:pt x="229" y="95"/>
                  </a:cubicBezTo>
                  <a:cubicBezTo>
                    <a:pt x="229" y="95"/>
                    <a:pt x="229" y="95"/>
                    <a:pt x="230" y="96"/>
                  </a:cubicBezTo>
                  <a:cubicBezTo>
                    <a:pt x="232" y="97"/>
                    <a:pt x="234" y="99"/>
                    <a:pt x="235" y="101"/>
                  </a:cubicBezTo>
                  <a:cubicBezTo>
                    <a:pt x="225" y="104"/>
                    <a:pt x="216" y="109"/>
                    <a:pt x="206" y="112"/>
                  </a:cubicBezTo>
                  <a:close/>
                  <a:moveTo>
                    <a:pt x="229" y="91"/>
                  </a:moveTo>
                  <a:cubicBezTo>
                    <a:pt x="228" y="92"/>
                    <a:pt x="228" y="93"/>
                    <a:pt x="229" y="94"/>
                  </a:cubicBezTo>
                  <a:cubicBezTo>
                    <a:pt x="228" y="94"/>
                    <a:pt x="228" y="94"/>
                    <a:pt x="228" y="94"/>
                  </a:cubicBezTo>
                  <a:cubicBezTo>
                    <a:pt x="204" y="103"/>
                    <a:pt x="180" y="112"/>
                    <a:pt x="155" y="121"/>
                  </a:cubicBezTo>
                  <a:cubicBezTo>
                    <a:pt x="145" y="125"/>
                    <a:pt x="134" y="128"/>
                    <a:pt x="124" y="133"/>
                  </a:cubicBezTo>
                  <a:cubicBezTo>
                    <a:pt x="119" y="136"/>
                    <a:pt x="113" y="139"/>
                    <a:pt x="107" y="141"/>
                  </a:cubicBezTo>
                  <a:cubicBezTo>
                    <a:pt x="107" y="141"/>
                    <a:pt x="97" y="143"/>
                    <a:pt x="101" y="142"/>
                  </a:cubicBezTo>
                  <a:cubicBezTo>
                    <a:pt x="104" y="140"/>
                    <a:pt x="108" y="139"/>
                    <a:pt x="111" y="137"/>
                  </a:cubicBezTo>
                  <a:cubicBezTo>
                    <a:pt x="135" y="128"/>
                    <a:pt x="159" y="118"/>
                    <a:pt x="183" y="109"/>
                  </a:cubicBezTo>
                  <a:cubicBezTo>
                    <a:pt x="198" y="103"/>
                    <a:pt x="215" y="99"/>
                    <a:pt x="229" y="91"/>
                  </a:cubicBezTo>
                  <a:cubicBezTo>
                    <a:pt x="229" y="91"/>
                    <a:pt x="229" y="91"/>
                    <a:pt x="229" y="91"/>
                  </a:cubicBezTo>
                  <a:close/>
                  <a:moveTo>
                    <a:pt x="240" y="82"/>
                  </a:moveTo>
                  <a:cubicBezTo>
                    <a:pt x="227" y="85"/>
                    <a:pt x="216" y="92"/>
                    <a:pt x="203" y="96"/>
                  </a:cubicBezTo>
                  <a:cubicBezTo>
                    <a:pt x="191" y="100"/>
                    <a:pt x="179" y="104"/>
                    <a:pt x="167" y="110"/>
                  </a:cubicBezTo>
                  <a:cubicBezTo>
                    <a:pt x="156" y="114"/>
                    <a:pt x="145" y="118"/>
                    <a:pt x="133" y="123"/>
                  </a:cubicBezTo>
                  <a:cubicBezTo>
                    <a:pt x="147" y="116"/>
                    <a:pt x="162" y="110"/>
                    <a:pt x="176" y="104"/>
                  </a:cubicBezTo>
                  <a:cubicBezTo>
                    <a:pt x="188" y="99"/>
                    <a:pt x="200" y="94"/>
                    <a:pt x="212" y="89"/>
                  </a:cubicBezTo>
                  <a:cubicBezTo>
                    <a:pt x="222" y="84"/>
                    <a:pt x="235" y="82"/>
                    <a:pt x="242" y="74"/>
                  </a:cubicBezTo>
                  <a:cubicBezTo>
                    <a:pt x="242" y="77"/>
                    <a:pt x="241" y="79"/>
                    <a:pt x="240" y="82"/>
                  </a:cubicBezTo>
                  <a:close/>
                  <a:moveTo>
                    <a:pt x="49" y="169"/>
                  </a:moveTo>
                  <a:cubicBezTo>
                    <a:pt x="49" y="169"/>
                    <a:pt x="50" y="169"/>
                    <a:pt x="50" y="169"/>
                  </a:cubicBezTo>
                  <a:cubicBezTo>
                    <a:pt x="50" y="169"/>
                    <a:pt x="49" y="170"/>
                    <a:pt x="48" y="170"/>
                  </a:cubicBezTo>
                  <a:cubicBezTo>
                    <a:pt x="48" y="170"/>
                    <a:pt x="48" y="169"/>
                    <a:pt x="49" y="169"/>
                  </a:cubicBezTo>
                  <a:close/>
                  <a:moveTo>
                    <a:pt x="58" y="166"/>
                  </a:moveTo>
                  <a:cubicBezTo>
                    <a:pt x="55" y="166"/>
                    <a:pt x="53" y="167"/>
                    <a:pt x="50" y="167"/>
                  </a:cubicBezTo>
                  <a:cubicBezTo>
                    <a:pt x="52" y="166"/>
                    <a:pt x="54" y="164"/>
                    <a:pt x="55" y="162"/>
                  </a:cubicBezTo>
                  <a:cubicBezTo>
                    <a:pt x="61" y="160"/>
                    <a:pt x="67" y="159"/>
                    <a:pt x="73" y="156"/>
                  </a:cubicBezTo>
                  <a:cubicBezTo>
                    <a:pt x="68" y="160"/>
                    <a:pt x="63" y="163"/>
                    <a:pt x="58" y="166"/>
                  </a:cubicBezTo>
                  <a:close/>
                  <a:moveTo>
                    <a:pt x="145" y="107"/>
                  </a:moveTo>
                  <a:cubicBezTo>
                    <a:pt x="117" y="119"/>
                    <a:pt x="91" y="133"/>
                    <a:pt x="65" y="148"/>
                  </a:cubicBezTo>
                  <a:cubicBezTo>
                    <a:pt x="66" y="146"/>
                    <a:pt x="67" y="144"/>
                    <a:pt x="67" y="142"/>
                  </a:cubicBezTo>
                  <a:cubicBezTo>
                    <a:pt x="97" y="127"/>
                    <a:pt x="128" y="113"/>
                    <a:pt x="159" y="100"/>
                  </a:cubicBezTo>
                  <a:cubicBezTo>
                    <a:pt x="174" y="94"/>
                    <a:pt x="190" y="88"/>
                    <a:pt x="205" y="82"/>
                  </a:cubicBezTo>
                  <a:cubicBezTo>
                    <a:pt x="212" y="79"/>
                    <a:pt x="219" y="76"/>
                    <a:pt x="226" y="73"/>
                  </a:cubicBezTo>
                  <a:cubicBezTo>
                    <a:pt x="227" y="73"/>
                    <a:pt x="228" y="73"/>
                    <a:pt x="228" y="72"/>
                  </a:cubicBezTo>
                  <a:cubicBezTo>
                    <a:pt x="202" y="86"/>
                    <a:pt x="172" y="94"/>
                    <a:pt x="145" y="107"/>
                  </a:cubicBezTo>
                  <a:close/>
                  <a:moveTo>
                    <a:pt x="69" y="139"/>
                  </a:moveTo>
                  <a:cubicBezTo>
                    <a:pt x="69" y="139"/>
                    <a:pt x="68" y="139"/>
                    <a:pt x="68" y="140"/>
                  </a:cubicBezTo>
                  <a:cubicBezTo>
                    <a:pt x="68" y="139"/>
                    <a:pt x="68" y="138"/>
                    <a:pt x="69" y="137"/>
                  </a:cubicBezTo>
                  <a:cubicBezTo>
                    <a:pt x="69" y="137"/>
                    <a:pt x="69" y="137"/>
                    <a:pt x="69" y="137"/>
                  </a:cubicBezTo>
                  <a:cubicBezTo>
                    <a:pt x="69" y="137"/>
                    <a:pt x="69" y="137"/>
                    <a:pt x="69" y="137"/>
                  </a:cubicBezTo>
                  <a:cubicBezTo>
                    <a:pt x="80" y="132"/>
                    <a:pt x="90" y="126"/>
                    <a:pt x="101" y="121"/>
                  </a:cubicBezTo>
                  <a:cubicBezTo>
                    <a:pt x="108" y="117"/>
                    <a:pt x="116" y="114"/>
                    <a:pt x="123" y="110"/>
                  </a:cubicBezTo>
                  <a:cubicBezTo>
                    <a:pt x="150" y="98"/>
                    <a:pt x="178" y="87"/>
                    <a:pt x="204" y="74"/>
                  </a:cubicBezTo>
                  <a:cubicBezTo>
                    <a:pt x="210" y="72"/>
                    <a:pt x="217" y="68"/>
                    <a:pt x="223" y="65"/>
                  </a:cubicBezTo>
                  <a:cubicBezTo>
                    <a:pt x="223" y="65"/>
                    <a:pt x="223" y="65"/>
                    <a:pt x="224" y="64"/>
                  </a:cubicBezTo>
                  <a:cubicBezTo>
                    <a:pt x="212" y="71"/>
                    <a:pt x="200" y="77"/>
                    <a:pt x="188" y="83"/>
                  </a:cubicBezTo>
                  <a:cubicBezTo>
                    <a:pt x="163" y="95"/>
                    <a:pt x="138" y="105"/>
                    <a:pt x="113" y="117"/>
                  </a:cubicBezTo>
                  <a:cubicBezTo>
                    <a:pt x="98" y="125"/>
                    <a:pt x="84" y="132"/>
                    <a:pt x="69" y="139"/>
                  </a:cubicBezTo>
                  <a:close/>
                  <a:moveTo>
                    <a:pt x="214" y="55"/>
                  </a:moveTo>
                  <a:cubicBezTo>
                    <a:pt x="213" y="56"/>
                    <a:pt x="213" y="57"/>
                    <a:pt x="214" y="58"/>
                  </a:cubicBezTo>
                  <a:cubicBezTo>
                    <a:pt x="214" y="58"/>
                    <a:pt x="215" y="59"/>
                    <a:pt x="215" y="59"/>
                  </a:cubicBezTo>
                  <a:cubicBezTo>
                    <a:pt x="206" y="64"/>
                    <a:pt x="198" y="69"/>
                    <a:pt x="189" y="74"/>
                  </a:cubicBezTo>
                  <a:cubicBezTo>
                    <a:pt x="174" y="82"/>
                    <a:pt x="160" y="89"/>
                    <a:pt x="145" y="96"/>
                  </a:cubicBezTo>
                  <a:cubicBezTo>
                    <a:pt x="130" y="103"/>
                    <a:pt x="115" y="110"/>
                    <a:pt x="100" y="117"/>
                  </a:cubicBezTo>
                  <a:cubicBezTo>
                    <a:pt x="89" y="122"/>
                    <a:pt x="78" y="127"/>
                    <a:pt x="67" y="132"/>
                  </a:cubicBezTo>
                  <a:cubicBezTo>
                    <a:pt x="67" y="132"/>
                    <a:pt x="66" y="132"/>
                    <a:pt x="65" y="132"/>
                  </a:cubicBezTo>
                  <a:cubicBezTo>
                    <a:pt x="63" y="134"/>
                    <a:pt x="60" y="135"/>
                    <a:pt x="57" y="135"/>
                  </a:cubicBezTo>
                  <a:cubicBezTo>
                    <a:pt x="62" y="133"/>
                    <a:pt x="67" y="129"/>
                    <a:pt x="71" y="127"/>
                  </a:cubicBezTo>
                  <a:cubicBezTo>
                    <a:pt x="78" y="123"/>
                    <a:pt x="85" y="120"/>
                    <a:pt x="93" y="116"/>
                  </a:cubicBezTo>
                  <a:cubicBezTo>
                    <a:pt x="107" y="108"/>
                    <a:pt x="121" y="102"/>
                    <a:pt x="135" y="94"/>
                  </a:cubicBezTo>
                  <a:cubicBezTo>
                    <a:pt x="149" y="86"/>
                    <a:pt x="162" y="79"/>
                    <a:pt x="177" y="73"/>
                  </a:cubicBezTo>
                  <a:cubicBezTo>
                    <a:pt x="189" y="67"/>
                    <a:pt x="204" y="60"/>
                    <a:pt x="215" y="52"/>
                  </a:cubicBezTo>
                  <a:cubicBezTo>
                    <a:pt x="215" y="53"/>
                    <a:pt x="215" y="54"/>
                    <a:pt x="214" y="55"/>
                  </a:cubicBezTo>
                  <a:close/>
                  <a:moveTo>
                    <a:pt x="77" y="153"/>
                  </a:moveTo>
                  <a:cubicBezTo>
                    <a:pt x="70" y="156"/>
                    <a:pt x="64" y="158"/>
                    <a:pt x="57" y="160"/>
                  </a:cubicBezTo>
                  <a:cubicBezTo>
                    <a:pt x="57" y="160"/>
                    <a:pt x="58" y="159"/>
                    <a:pt x="59" y="158"/>
                  </a:cubicBezTo>
                  <a:cubicBezTo>
                    <a:pt x="63" y="157"/>
                    <a:pt x="67" y="155"/>
                    <a:pt x="71" y="153"/>
                  </a:cubicBezTo>
                  <a:cubicBezTo>
                    <a:pt x="73" y="151"/>
                    <a:pt x="76" y="150"/>
                    <a:pt x="78" y="149"/>
                  </a:cubicBezTo>
                  <a:cubicBezTo>
                    <a:pt x="81" y="147"/>
                    <a:pt x="84" y="146"/>
                    <a:pt x="87" y="145"/>
                  </a:cubicBezTo>
                  <a:cubicBezTo>
                    <a:pt x="84" y="148"/>
                    <a:pt x="80" y="151"/>
                    <a:pt x="77" y="153"/>
                  </a:cubicBezTo>
                  <a:close/>
                  <a:moveTo>
                    <a:pt x="89" y="142"/>
                  </a:moveTo>
                  <a:cubicBezTo>
                    <a:pt x="89" y="142"/>
                    <a:pt x="89" y="142"/>
                    <a:pt x="89" y="142"/>
                  </a:cubicBezTo>
                  <a:cubicBezTo>
                    <a:pt x="79" y="146"/>
                    <a:pt x="70" y="153"/>
                    <a:pt x="60" y="156"/>
                  </a:cubicBezTo>
                  <a:cubicBezTo>
                    <a:pt x="61" y="155"/>
                    <a:pt x="62" y="153"/>
                    <a:pt x="63" y="152"/>
                  </a:cubicBezTo>
                  <a:cubicBezTo>
                    <a:pt x="73" y="147"/>
                    <a:pt x="83" y="141"/>
                    <a:pt x="93" y="137"/>
                  </a:cubicBezTo>
                  <a:cubicBezTo>
                    <a:pt x="106" y="131"/>
                    <a:pt x="118" y="125"/>
                    <a:pt x="131" y="119"/>
                  </a:cubicBezTo>
                  <a:cubicBezTo>
                    <a:pt x="158" y="106"/>
                    <a:pt x="186" y="96"/>
                    <a:pt x="214" y="86"/>
                  </a:cubicBezTo>
                  <a:cubicBezTo>
                    <a:pt x="220" y="84"/>
                    <a:pt x="225" y="81"/>
                    <a:pt x="230" y="79"/>
                  </a:cubicBezTo>
                  <a:cubicBezTo>
                    <a:pt x="233" y="78"/>
                    <a:pt x="237" y="76"/>
                    <a:pt x="240" y="75"/>
                  </a:cubicBezTo>
                  <a:cubicBezTo>
                    <a:pt x="245" y="73"/>
                    <a:pt x="231" y="79"/>
                    <a:pt x="232" y="79"/>
                  </a:cubicBezTo>
                  <a:cubicBezTo>
                    <a:pt x="219" y="84"/>
                    <a:pt x="206" y="90"/>
                    <a:pt x="192" y="96"/>
                  </a:cubicBezTo>
                  <a:cubicBezTo>
                    <a:pt x="166" y="106"/>
                    <a:pt x="140" y="117"/>
                    <a:pt x="115" y="130"/>
                  </a:cubicBezTo>
                  <a:cubicBezTo>
                    <a:pt x="114" y="130"/>
                    <a:pt x="113" y="130"/>
                    <a:pt x="113" y="131"/>
                  </a:cubicBezTo>
                  <a:cubicBezTo>
                    <a:pt x="107" y="133"/>
                    <a:pt x="101" y="136"/>
                    <a:pt x="96" y="139"/>
                  </a:cubicBezTo>
                  <a:cubicBezTo>
                    <a:pt x="95" y="138"/>
                    <a:pt x="95" y="138"/>
                    <a:pt x="94" y="138"/>
                  </a:cubicBezTo>
                  <a:cubicBezTo>
                    <a:pt x="93" y="138"/>
                    <a:pt x="92" y="138"/>
                    <a:pt x="92" y="139"/>
                  </a:cubicBezTo>
                  <a:cubicBezTo>
                    <a:pt x="91" y="140"/>
                    <a:pt x="90" y="141"/>
                    <a:pt x="89" y="142"/>
                  </a:cubicBezTo>
                  <a:close/>
                  <a:moveTo>
                    <a:pt x="97" y="140"/>
                  </a:moveTo>
                  <a:cubicBezTo>
                    <a:pt x="102" y="138"/>
                    <a:pt x="106" y="135"/>
                    <a:pt x="111" y="133"/>
                  </a:cubicBezTo>
                  <a:cubicBezTo>
                    <a:pt x="112" y="133"/>
                    <a:pt x="112" y="133"/>
                    <a:pt x="113" y="132"/>
                  </a:cubicBezTo>
                  <a:cubicBezTo>
                    <a:pt x="126" y="127"/>
                    <a:pt x="138" y="123"/>
                    <a:pt x="151" y="118"/>
                  </a:cubicBezTo>
                  <a:cubicBezTo>
                    <a:pt x="164" y="113"/>
                    <a:pt x="177" y="106"/>
                    <a:pt x="190" y="102"/>
                  </a:cubicBezTo>
                  <a:cubicBezTo>
                    <a:pt x="203" y="97"/>
                    <a:pt x="216" y="93"/>
                    <a:pt x="229" y="87"/>
                  </a:cubicBezTo>
                  <a:cubicBezTo>
                    <a:pt x="228" y="87"/>
                    <a:pt x="239" y="82"/>
                    <a:pt x="238" y="83"/>
                  </a:cubicBezTo>
                  <a:cubicBezTo>
                    <a:pt x="238" y="83"/>
                    <a:pt x="238" y="84"/>
                    <a:pt x="238" y="84"/>
                  </a:cubicBezTo>
                  <a:cubicBezTo>
                    <a:pt x="238" y="84"/>
                    <a:pt x="237" y="84"/>
                    <a:pt x="237" y="85"/>
                  </a:cubicBezTo>
                  <a:cubicBezTo>
                    <a:pt x="235" y="86"/>
                    <a:pt x="232" y="88"/>
                    <a:pt x="229" y="89"/>
                  </a:cubicBezTo>
                  <a:cubicBezTo>
                    <a:pt x="223" y="92"/>
                    <a:pt x="217" y="95"/>
                    <a:pt x="210" y="97"/>
                  </a:cubicBezTo>
                  <a:cubicBezTo>
                    <a:pt x="197" y="102"/>
                    <a:pt x="183" y="107"/>
                    <a:pt x="170" y="113"/>
                  </a:cubicBezTo>
                  <a:cubicBezTo>
                    <a:pt x="146" y="122"/>
                    <a:pt x="121" y="130"/>
                    <a:pt x="98" y="142"/>
                  </a:cubicBezTo>
                  <a:cubicBezTo>
                    <a:pt x="97" y="141"/>
                    <a:pt x="97" y="140"/>
                    <a:pt x="97" y="140"/>
                  </a:cubicBezTo>
                  <a:cubicBezTo>
                    <a:pt x="97" y="140"/>
                    <a:pt x="97" y="140"/>
                    <a:pt x="97" y="140"/>
                  </a:cubicBezTo>
                  <a:close/>
                  <a:moveTo>
                    <a:pt x="105" y="150"/>
                  </a:moveTo>
                  <a:cubicBezTo>
                    <a:pt x="113" y="147"/>
                    <a:pt x="121" y="143"/>
                    <a:pt x="129" y="141"/>
                  </a:cubicBezTo>
                  <a:cubicBezTo>
                    <a:pt x="129" y="141"/>
                    <a:pt x="130" y="141"/>
                    <a:pt x="130" y="140"/>
                  </a:cubicBezTo>
                  <a:cubicBezTo>
                    <a:pt x="124" y="150"/>
                    <a:pt x="114" y="154"/>
                    <a:pt x="105" y="150"/>
                  </a:cubicBezTo>
                  <a:close/>
                  <a:moveTo>
                    <a:pt x="141" y="144"/>
                  </a:moveTo>
                  <a:cubicBezTo>
                    <a:pt x="158" y="138"/>
                    <a:pt x="175" y="133"/>
                    <a:pt x="191" y="127"/>
                  </a:cubicBezTo>
                  <a:cubicBezTo>
                    <a:pt x="199" y="125"/>
                    <a:pt x="207" y="122"/>
                    <a:pt x="215" y="119"/>
                  </a:cubicBezTo>
                  <a:cubicBezTo>
                    <a:pt x="219" y="117"/>
                    <a:pt x="224" y="115"/>
                    <a:pt x="228" y="114"/>
                  </a:cubicBezTo>
                  <a:cubicBezTo>
                    <a:pt x="229" y="114"/>
                    <a:pt x="239" y="110"/>
                    <a:pt x="233" y="113"/>
                  </a:cubicBezTo>
                  <a:cubicBezTo>
                    <a:pt x="215" y="122"/>
                    <a:pt x="195" y="129"/>
                    <a:pt x="176" y="137"/>
                  </a:cubicBezTo>
                  <a:cubicBezTo>
                    <a:pt x="176" y="136"/>
                    <a:pt x="175" y="137"/>
                    <a:pt x="175" y="137"/>
                  </a:cubicBezTo>
                  <a:cubicBezTo>
                    <a:pt x="166" y="141"/>
                    <a:pt x="157" y="145"/>
                    <a:pt x="149" y="150"/>
                  </a:cubicBezTo>
                  <a:cubicBezTo>
                    <a:pt x="146" y="148"/>
                    <a:pt x="144" y="146"/>
                    <a:pt x="141" y="144"/>
                  </a:cubicBezTo>
                  <a:close/>
                  <a:moveTo>
                    <a:pt x="210" y="132"/>
                  </a:moveTo>
                  <a:cubicBezTo>
                    <a:pt x="209" y="132"/>
                    <a:pt x="209" y="131"/>
                    <a:pt x="208" y="130"/>
                  </a:cubicBezTo>
                  <a:cubicBezTo>
                    <a:pt x="208" y="130"/>
                    <a:pt x="208" y="130"/>
                    <a:pt x="208" y="130"/>
                  </a:cubicBezTo>
                  <a:cubicBezTo>
                    <a:pt x="214" y="128"/>
                    <a:pt x="219" y="126"/>
                    <a:pt x="224" y="124"/>
                  </a:cubicBezTo>
                  <a:cubicBezTo>
                    <a:pt x="226" y="123"/>
                    <a:pt x="228" y="122"/>
                    <a:pt x="230" y="121"/>
                  </a:cubicBezTo>
                  <a:cubicBezTo>
                    <a:pt x="236" y="118"/>
                    <a:pt x="231" y="123"/>
                    <a:pt x="229" y="124"/>
                  </a:cubicBezTo>
                  <a:cubicBezTo>
                    <a:pt x="223" y="127"/>
                    <a:pt x="215" y="127"/>
                    <a:pt x="210" y="132"/>
                  </a:cubicBezTo>
                  <a:close/>
                  <a:moveTo>
                    <a:pt x="234" y="118"/>
                  </a:moveTo>
                  <a:cubicBezTo>
                    <a:pt x="230" y="119"/>
                    <a:pt x="226" y="121"/>
                    <a:pt x="223" y="123"/>
                  </a:cubicBezTo>
                  <a:cubicBezTo>
                    <a:pt x="218" y="125"/>
                    <a:pt x="213" y="127"/>
                    <a:pt x="208" y="129"/>
                  </a:cubicBezTo>
                  <a:cubicBezTo>
                    <a:pt x="207" y="129"/>
                    <a:pt x="207" y="130"/>
                    <a:pt x="207" y="130"/>
                  </a:cubicBezTo>
                  <a:cubicBezTo>
                    <a:pt x="207" y="130"/>
                    <a:pt x="207" y="129"/>
                    <a:pt x="206" y="129"/>
                  </a:cubicBezTo>
                  <a:cubicBezTo>
                    <a:pt x="205" y="128"/>
                    <a:pt x="204" y="128"/>
                    <a:pt x="204" y="128"/>
                  </a:cubicBezTo>
                  <a:cubicBezTo>
                    <a:pt x="203" y="128"/>
                    <a:pt x="202" y="129"/>
                    <a:pt x="201" y="129"/>
                  </a:cubicBezTo>
                  <a:cubicBezTo>
                    <a:pt x="200" y="129"/>
                    <a:pt x="200" y="130"/>
                    <a:pt x="199" y="130"/>
                  </a:cubicBezTo>
                  <a:cubicBezTo>
                    <a:pt x="202" y="129"/>
                    <a:pt x="204" y="127"/>
                    <a:pt x="207" y="126"/>
                  </a:cubicBezTo>
                  <a:cubicBezTo>
                    <a:pt x="214" y="123"/>
                    <a:pt x="221" y="120"/>
                    <a:pt x="227" y="117"/>
                  </a:cubicBezTo>
                  <a:cubicBezTo>
                    <a:pt x="231" y="115"/>
                    <a:pt x="234" y="114"/>
                    <a:pt x="237" y="111"/>
                  </a:cubicBezTo>
                  <a:cubicBezTo>
                    <a:pt x="237" y="114"/>
                    <a:pt x="236" y="116"/>
                    <a:pt x="235" y="118"/>
                  </a:cubicBezTo>
                  <a:cubicBezTo>
                    <a:pt x="235" y="118"/>
                    <a:pt x="234" y="118"/>
                    <a:pt x="234" y="118"/>
                  </a:cubicBezTo>
                  <a:close/>
                  <a:moveTo>
                    <a:pt x="185" y="140"/>
                  </a:moveTo>
                  <a:cubicBezTo>
                    <a:pt x="183" y="140"/>
                    <a:pt x="182" y="139"/>
                    <a:pt x="181" y="138"/>
                  </a:cubicBezTo>
                  <a:cubicBezTo>
                    <a:pt x="182" y="138"/>
                    <a:pt x="184" y="137"/>
                    <a:pt x="186" y="136"/>
                  </a:cubicBezTo>
                  <a:cubicBezTo>
                    <a:pt x="189" y="135"/>
                    <a:pt x="192" y="133"/>
                    <a:pt x="196" y="132"/>
                  </a:cubicBezTo>
                  <a:cubicBezTo>
                    <a:pt x="199" y="131"/>
                    <a:pt x="201" y="131"/>
                    <a:pt x="197" y="134"/>
                  </a:cubicBezTo>
                  <a:cubicBezTo>
                    <a:pt x="193" y="136"/>
                    <a:pt x="189" y="137"/>
                    <a:pt x="185" y="140"/>
                  </a:cubicBezTo>
                  <a:cubicBezTo>
                    <a:pt x="185" y="140"/>
                    <a:pt x="185" y="140"/>
                    <a:pt x="185" y="140"/>
                  </a:cubicBezTo>
                  <a:close/>
                  <a:moveTo>
                    <a:pt x="191" y="138"/>
                  </a:moveTo>
                  <a:cubicBezTo>
                    <a:pt x="195" y="136"/>
                    <a:pt x="198" y="135"/>
                    <a:pt x="201" y="133"/>
                  </a:cubicBezTo>
                  <a:cubicBezTo>
                    <a:pt x="201" y="134"/>
                    <a:pt x="201" y="135"/>
                    <a:pt x="201" y="136"/>
                  </a:cubicBezTo>
                  <a:cubicBezTo>
                    <a:pt x="199" y="137"/>
                    <a:pt x="196" y="138"/>
                    <a:pt x="194" y="138"/>
                  </a:cubicBezTo>
                  <a:cubicBezTo>
                    <a:pt x="190" y="139"/>
                    <a:pt x="186" y="140"/>
                    <a:pt x="191" y="138"/>
                  </a:cubicBezTo>
                  <a:close/>
                  <a:moveTo>
                    <a:pt x="156" y="152"/>
                  </a:moveTo>
                  <a:cubicBezTo>
                    <a:pt x="154" y="152"/>
                    <a:pt x="152" y="152"/>
                    <a:pt x="150" y="151"/>
                  </a:cubicBezTo>
                  <a:cubicBezTo>
                    <a:pt x="157" y="148"/>
                    <a:pt x="164" y="145"/>
                    <a:pt x="172" y="142"/>
                  </a:cubicBezTo>
                  <a:cubicBezTo>
                    <a:pt x="168" y="147"/>
                    <a:pt x="162" y="152"/>
                    <a:pt x="156" y="152"/>
                  </a:cubicBezTo>
                  <a:close/>
                  <a:moveTo>
                    <a:pt x="187" y="141"/>
                  </a:moveTo>
                  <a:cubicBezTo>
                    <a:pt x="192" y="140"/>
                    <a:pt x="196" y="139"/>
                    <a:pt x="200" y="138"/>
                  </a:cubicBezTo>
                  <a:cubicBezTo>
                    <a:pt x="198" y="141"/>
                    <a:pt x="192" y="142"/>
                    <a:pt x="187" y="141"/>
                  </a:cubicBezTo>
                  <a:close/>
                  <a:moveTo>
                    <a:pt x="216" y="133"/>
                  </a:moveTo>
                  <a:cubicBezTo>
                    <a:pt x="218" y="133"/>
                    <a:pt x="221" y="132"/>
                    <a:pt x="223" y="131"/>
                  </a:cubicBezTo>
                  <a:cubicBezTo>
                    <a:pt x="221" y="132"/>
                    <a:pt x="218" y="133"/>
                    <a:pt x="216" y="133"/>
                  </a:cubicBezTo>
                  <a:close/>
                  <a:moveTo>
                    <a:pt x="226" y="129"/>
                  </a:moveTo>
                  <a:cubicBezTo>
                    <a:pt x="226" y="129"/>
                    <a:pt x="226" y="129"/>
                    <a:pt x="226" y="129"/>
                  </a:cubicBezTo>
                  <a:cubicBezTo>
                    <a:pt x="221" y="130"/>
                    <a:pt x="217" y="132"/>
                    <a:pt x="212" y="132"/>
                  </a:cubicBezTo>
                  <a:cubicBezTo>
                    <a:pt x="218" y="127"/>
                    <a:pt x="228" y="128"/>
                    <a:pt x="233" y="122"/>
                  </a:cubicBezTo>
                  <a:cubicBezTo>
                    <a:pt x="231" y="125"/>
                    <a:pt x="229" y="127"/>
                    <a:pt x="226" y="129"/>
                  </a:cubicBezTo>
                  <a:close/>
                  <a:moveTo>
                    <a:pt x="237" y="109"/>
                  </a:moveTo>
                  <a:cubicBezTo>
                    <a:pt x="219" y="115"/>
                    <a:pt x="202" y="122"/>
                    <a:pt x="184" y="128"/>
                  </a:cubicBezTo>
                  <a:cubicBezTo>
                    <a:pt x="177" y="130"/>
                    <a:pt x="170" y="133"/>
                    <a:pt x="164" y="135"/>
                  </a:cubicBezTo>
                  <a:cubicBezTo>
                    <a:pt x="175" y="130"/>
                    <a:pt x="186" y="125"/>
                    <a:pt x="197" y="120"/>
                  </a:cubicBezTo>
                  <a:cubicBezTo>
                    <a:pt x="209" y="114"/>
                    <a:pt x="226" y="112"/>
                    <a:pt x="236" y="102"/>
                  </a:cubicBezTo>
                  <a:cubicBezTo>
                    <a:pt x="237" y="104"/>
                    <a:pt x="238" y="107"/>
                    <a:pt x="237" y="109"/>
                  </a:cubicBezTo>
                  <a:close/>
                  <a:moveTo>
                    <a:pt x="240" y="66"/>
                  </a:moveTo>
                  <a:cubicBezTo>
                    <a:pt x="210" y="80"/>
                    <a:pt x="179" y="90"/>
                    <a:pt x="149" y="103"/>
                  </a:cubicBezTo>
                  <a:cubicBezTo>
                    <a:pt x="139" y="107"/>
                    <a:pt x="128" y="112"/>
                    <a:pt x="118" y="117"/>
                  </a:cubicBezTo>
                  <a:cubicBezTo>
                    <a:pt x="130" y="111"/>
                    <a:pt x="141" y="106"/>
                    <a:pt x="153" y="100"/>
                  </a:cubicBezTo>
                  <a:cubicBezTo>
                    <a:pt x="181" y="88"/>
                    <a:pt x="208" y="77"/>
                    <a:pt x="233" y="60"/>
                  </a:cubicBezTo>
                  <a:cubicBezTo>
                    <a:pt x="236" y="61"/>
                    <a:pt x="238" y="64"/>
                    <a:pt x="240" y="66"/>
                  </a:cubicBezTo>
                  <a:close/>
                  <a:moveTo>
                    <a:pt x="231" y="59"/>
                  </a:moveTo>
                  <a:cubicBezTo>
                    <a:pt x="219" y="65"/>
                    <a:pt x="206" y="72"/>
                    <a:pt x="194" y="78"/>
                  </a:cubicBezTo>
                  <a:cubicBezTo>
                    <a:pt x="179" y="85"/>
                    <a:pt x="164" y="92"/>
                    <a:pt x="149" y="98"/>
                  </a:cubicBezTo>
                  <a:cubicBezTo>
                    <a:pt x="145" y="100"/>
                    <a:pt x="142" y="101"/>
                    <a:pt x="139" y="102"/>
                  </a:cubicBezTo>
                  <a:cubicBezTo>
                    <a:pt x="141" y="101"/>
                    <a:pt x="143" y="100"/>
                    <a:pt x="145" y="99"/>
                  </a:cubicBezTo>
                  <a:cubicBezTo>
                    <a:pt x="158" y="93"/>
                    <a:pt x="171" y="88"/>
                    <a:pt x="185" y="81"/>
                  </a:cubicBezTo>
                  <a:cubicBezTo>
                    <a:pt x="198" y="75"/>
                    <a:pt x="210" y="66"/>
                    <a:pt x="222" y="58"/>
                  </a:cubicBezTo>
                  <a:cubicBezTo>
                    <a:pt x="225" y="57"/>
                    <a:pt x="228" y="58"/>
                    <a:pt x="231" y="59"/>
                  </a:cubicBezTo>
                  <a:close/>
                  <a:moveTo>
                    <a:pt x="216" y="50"/>
                  </a:moveTo>
                  <a:cubicBezTo>
                    <a:pt x="216" y="50"/>
                    <a:pt x="215" y="50"/>
                    <a:pt x="215" y="50"/>
                  </a:cubicBezTo>
                  <a:cubicBezTo>
                    <a:pt x="200" y="55"/>
                    <a:pt x="185" y="63"/>
                    <a:pt x="170" y="70"/>
                  </a:cubicBezTo>
                  <a:cubicBezTo>
                    <a:pt x="155" y="76"/>
                    <a:pt x="139" y="83"/>
                    <a:pt x="124" y="90"/>
                  </a:cubicBezTo>
                  <a:cubicBezTo>
                    <a:pt x="107" y="98"/>
                    <a:pt x="91" y="107"/>
                    <a:pt x="74" y="116"/>
                  </a:cubicBezTo>
                  <a:cubicBezTo>
                    <a:pt x="61" y="122"/>
                    <a:pt x="46" y="126"/>
                    <a:pt x="35" y="135"/>
                  </a:cubicBezTo>
                  <a:cubicBezTo>
                    <a:pt x="34" y="135"/>
                    <a:pt x="33" y="135"/>
                    <a:pt x="32" y="134"/>
                  </a:cubicBezTo>
                  <a:cubicBezTo>
                    <a:pt x="59" y="115"/>
                    <a:pt x="90" y="100"/>
                    <a:pt x="121" y="85"/>
                  </a:cubicBezTo>
                  <a:cubicBezTo>
                    <a:pt x="138" y="76"/>
                    <a:pt x="156" y="68"/>
                    <a:pt x="174" y="59"/>
                  </a:cubicBezTo>
                  <a:cubicBezTo>
                    <a:pt x="188" y="53"/>
                    <a:pt x="204" y="47"/>
                    <a:pt x="215" y="37"/>
                  </a:cubicBezTo>
                  <a:cubicBezTo>
                    <a:pt x="217" y="41"/>
                    <a:pt x="217" y="46"/>
                    <a:pt x="216" y="50"/>
                  </a:cubicBezTo>
                  <a:close/>
                  <a:moveTo>
                    <a:pt x="215" y="35"/>
                  </a:moveTo>
                  <a:cubicBezTo>
                    <a:pt x="211" y="37"/>
                    <a:pt x="208" y="39"/>
                    <a:pt x="204" y="41"/>
                  </a:cubicBezTo>
                  <a:cubicBezTo>
                    <a:pt x="199" y="45"/>
                    <a:pt x="192" y="47"/>
                    <a:pt x="187" y="50"/>
                  </a:cubicBezTo>
                  <a:cubicBezTo>
                    <a:pt x="175" y="56"/>
                    <a:pt x="161" y="61"/>
                    <a:pt x="149" y="67"/>
                  </a:cubicBezTo>
                  <a:cubicBezTo>
                    <a:pt x="124" y="78"/>
                    <a:pt x="99" y="91"/>
                    <a:pt x="73" y="103"/>
                  </a:cubicBezTo>
                  <a:cubicBezTo>
                    <a:pt x="63" y="108"/>
                    <a:pt x="52" y="114"/>
                    <a:pt x="41" y="119"/>
                  </a:cubicBezTo>
                  <a:cubicBezTo>
                    <a:pt x="64" y="106"/>
                    <a:pt x="87" y="94"/>
                    <a:pt x="110" y="81"/>
                  </a:cubicBezTo>
                  <a:cubicBezTo>
                    <a:pt x="134" y="68"/>
                    <a:pt x="160" y="56"/>
                    <a:pt x="184" y="43"/>
                  </a:cubicBezTo>
                  <a:cubicBezTo>
                    <a:pt x="188" y="41"/>
                    <a:pt x="193" y="38"/>
                    <a:pt x="196" y="35"/>
                  </a:cubicBezTo>
                  <a:cubicBezTo>
                    <a:pt x="198" y="34"/>
                    <a:pt x="199" y="33"/>
                    <a:pt x="201" y="31"/>
                  </a:cubicBezTo>
                  <a:cubicBezTo>
                    <a:pt x="202" y="31"/>
                    <a:pt x="203" y="30"/>
                    <a:pt x="204" y="29"/>
                  </a:cubicBezTo>
                  <a:cubicBezTo>
                    <a:pt x="205" y="29"/>
                    <a:pt x="207" y="28"/>
                    <a:pt x="208" y="27"/>
                  </a:cubicBezTo>
                  <a:cubicBezTo>
                    <a:pt x="209" y="28"/>
                    <a:pt x="210" y="29"/>
                    <a:pt x="211" y="30"/>
                  </a:cubicBezTo>
                  <a:cubicBezTo>
                    <a:pt x="213" y="31"/>
                    <a:pt x="214" y="33"/>
                    <a:pt x="215" y="35"/>
                  </a:cubicBezTo>
                  <a:close/>
                  <a:moveTo>
                    <a:pt x="207" y="26"/>
                  </a:moveTo>
                  <a:cubicBezTo>
                    <a:pt x="206" y="27"/>
                    <a:pt x="206" y="27"/>
                    <a:pt x="205" y="27"/>
                  </a:cubicBezTo>
                  <a:cubicBezTo>
                    <a:pt x="205" y="27"/>
                    <a:pt x="205" y="27"/>
                    <a:pt x="205" y="27"/>
                  </a:cubicBezTo>
                  <a:cubicBezTo>
                    <a:pt x="202" y="28"/>
                    <a:pt x="199" y="30"/>
                    <a:pt x="197" y="32"/>
                  </a:cubicBezTo>
                  <a:cubicBezTo>
                    <a:pt x="185" y="39"/>
                    <a:pt x="174" y="45"/>
                    <a:pt x="162" y="51"/>
                  </a:cubicBezTo>
                  <a:cubicBezTo>
                    <a:pt x="137" y="63"/>
                    <a:pt x="113" y="73"/>
                    <a:pt x="89" y="87"/>
                  </a:cubicBezTo>
                  <a:cubicBezTo>
                    <a:pt x="77" y="93"/>
                    <a:pt x="65" y="100"/>
                    <a:pt x="53" y="107"/>
                  </a:cubicBezTo>
                  <a:cubicBezTo>
                    <a:pt x="49" y="109"/>
                    <a:pt x="44" y="111"/>
                    <a:pt x="40" y="114"/>
                  </a:cubicBezTo>
                  <a:cubicBezTo>
                    <a:pt x="80" y="85"/>
                    <a:pt x="125" y="64"/>
                    <a:pt x="168" y="39"/>
                  </a:cubicBezTo>
                  <a:cubicBezTo>
                    <a:pt x="170" y="38"/>
                    <a:pt x="173" y="36"/>
                    <a:pt x="176" y="34"/>
                  </a:cubicBezTo>
                  <a:cubicBezTo>
                    <a:pt x="177" y="33"/>
                    <a:pt x="178" y="33"/>
                    <a:pt x="178" y="32"/>
                  </a:cubicBezTo>
                  <a:cubicBezTo>
                    <a:pt x="178" y="32"/>
                    <a:pt x="178" y="32"/>
                    <a:pt x="178" y="32"/>
                  </a:cubicBezTo>
                  <a:cubicBezTo>
                    <a:pt x="179" y="33"/>
                    <a:pt x="181" y="33"/>
                    <a:pt x="182" y="32"/>
                  </a:cubicBezTo>
                  <a:cubicBezTo>
                    <a:pt x="189" y="27"/>
                    <a:pt x="199" y="23"/>
                    <a:pt x="207" y="26"/>
                  </a:cubicBezTo>
                  <a:close/>
                  <a:moveTo>
                    <a:pt x="161" y="11"/>
                  </a:moveTo>
                  <a:cubicBezTo>
                    <a:pt x="153" y="14"/>
                    <a:pt x="145" y="19"/>
                    <a:pt x="138" y="24"/>
                  </a:cubicBezTo>
                  <a:cubicBezTo>
                    <a:pt x="143" y="16"/>
                    <a:pt x="152" y="11"/>
                    <a:pt x="161" y="11"/>
                  </a:cubicBezTo>
                  <a:close/>
                  <a:moveTo>
                    <a:pt x="134" y="27"/>
                  </a:moveTo>
                  <a:cubicBezTo>
                    <a:pt x="123" y="34"/>
                    <a:pt x="113" y="41"/>
                    <a:pt x="102" y="48"/>
                  </a:cubicBezTo>
                  <a:cubicBezTo>
                    <a:pt x="78" y="61"/>
                    <a:pt x="53" y="73"/>
                    <a:pt x="29" y="87"/>
                  </a:cubicBezTo>
                  <a:cubicBezTo>
                    <a:pt x="24" y="90"/>
                    <a:pt x="20" y="93"/>
                    <a:pt x="14" y="95"/>
                  </a:cubicBezTo>
                  <a:cubicBezTo>
                    <a:pt x="18" y="94"/>
                    <a:pt x="25" y="88"/>
                    <a:pt x="29" y="85"/>
                  </a:cubicBezTo>
                  <a:cubicBezTo>
                    <a:pt x="39" y="77"/>
                    <a:pt x="51" y="70"/>
                    <a:pt x="63" y="63"/>
                  </a:cubicBezTo>
                  <a:cubicBezTo>
                    <a:pt x="75" y="57"/>
                    <a:pt x="87" y="50"/>
                    <a:pt x="99" y="43"/>
                  </a:cubicBezTo>
                  <a:cubicBezTo>
                    <a:pt x="109" y="37"/>
                    <a:pt x="117" y="31"/>
                    <a:pt x="126" y="25"/>
                  </a:cubicBezTo>
                  <a:cubicBezTo>
                    <a:pt x="128" y="25"/>
                    <a:pt x="128" y="25"/>
                    <a:pt x="128" y="24"/>
                  </a:cubicBezTo>
                  <a:cubicBezTo>
                    <a:pt x="129" y="24"/>
                    <a:pt x="130" y="23"/>
                    <a:pt x="131" y="23"/>
                  </a:cubicBezTo>
                  <a:cubicBezTo>
                    <a:pt x="131" y="24"/>
                    <a:pt x="131" y="25"/>
                    <a:pt x="132" y="25"/>
                  </a:cubicBezTo>
                  <a:cubicBezTo>
                    <a:pt x="132" y="26"/>
                    <a:pt x="133" y="27"/>
                    <a:pt x="134" y="27"/>
                  </a:cubicBezTo>
                  <a:close/>
                  <a:moveTo>
                    <a:pt x="109" y="10"/>
                  </a:moveTo>
                  <a:cubicBezTo>
                    <a:pt x="112" y="9"/>
                    <a:pt x="114" y="9"/>
                    <a:pt x="116" y="9"/>
                  </a:cubicBezTo>
                  <a:cubicBezTo>
                    <a:pt x="112" y="11"/>
                    <a:pt x="107" y="14"/>
                    <a:pt x="103" y="17"/>
                  </a:cubicBezTo>
                  <a:cubicBezTo>
                    <a:pt x="102" y="18"/>
                    <a:pt x="101" y="19"/>
                    <a:pt x="100" y="19"/>
                  </a:cubicBezTo>
                  <a:cubicBezTo>
                    <a:pt x="102" y="16"/>
                    <a:pt x="105" y="13"/>
                    <a:pt x="109" y="10"/>
                  </a:cubicBezTo>
                  <a:close/>
                  <a:moveTo>
                    <a:pt x="88" y="26"/>
                  </a:moveTo>
                  <a:cubicBezTo>
                    <a:pt x="87" y="27"/>
                    <a:pt x="85" y="28"/>
                    <a:pt x="84" y="29"/>
                  </a:cubicBezTo>
                  <a:cubicBezTo>
                    <a:pt x="74" y="34"/>
                    <a:pt x="63" y="37"/>
                    <a:pt x="53" y="43"/>
                  </a:cubicBezTo>
                  <a:cubicBezTo>
                    <a:pt x="53" y="43"/>
                    <a:pt x="53" y="43"/>
                    <a:pt x="53" y="43"/>
                  </a:cubicBezTo>
                  <a:cubicBezTo>
                    <a:pt x="62" y="36"/>
                    <a:pt x="72" y="29"/>
                    <a:pt x="80" y="22"/>
                  </a:cubicBezTo>
                  <a:cubicBezTo>
                    <a:pt x="81" y="21"/>
                    <a:pt x="80" y="20"/>
                    <a:pt x="79" y="21"/>
                  </a:cubicBezTo>
                  <a:cubicBezTo>
                    <a:pt x="71" y="23"/>
                    <a:pt x="63" y="28"/>
                    <a:pt x="56" y="32"/>
                  </a:cubicBezTo>
                  <a:cubicBezTo>
                    <a:pt x="55" y="32"/>
                    <a:pt x="55" y="33"/>
                    <a:pt x="55" y="33"/>
                  </a:cubicBezTo>
                  <a:cubicBezTo>
                    <a:pt x="55" y="32"/>
                    <a:pt x="55" y="31"/>
                    <a:pt x="56" y="31"/>
                  </a:cubicBezTo>
                  <a:cubicBezTo>
                    <a:pt x="58" y="29"/>
                    <a:pt x="60" y="27"/>
                    <a:pt x="61" y="26"/>
                  </a:cubicBezTo>
                  <a:cubicBezTo>
                    <a:pt x="66" y="23"/>
                    <a:pt x="70" y="21"/>
                    <a:pt x="74" y="17"/>
                  </a:cubicBezTo>
                  <a:cubicBezTo>
                    <a:pt x="80" y="18"/>
                    <a:pt x="85" y="22"/>
                    <a:pt x="88" y="26"/>
                  </a:cubicBezTo>
                  <a:close/>
                  <a:moveTo>
                    <a:pt x="64" y="20"/>
                  </a:moveTo>
                  <a:cubicBezTo>
                    <a:pt x="67" y="19"/>
                    <a:pt x="69" y="18"/>
                    <a:pt x="72" y="17"/>
                  </a:cubicBezTo>
                  <a:cubicBezTo>
                    <a:pt x="68" y="20"/>
                    <a:pt x="62" y="23"/>
                    <a:pt x="58" y="26"/>
                  </a:cubicBezTo>
                  <a:cubicBezTo>
                    <a:pt x="59" y="24"/>
                    <a:pt x="61" y="22"/>
                    <a:pt x="64" y="20"/>
                  </a:cubicBezTo>
                  <a:close/>
                  <a:moveTo>
                    <a:pt x="44" y="45"/>
                  </a:moveTo>
                  <a:cubicBezTo>
                    <a:pt x="38" y="48"/>
                    <a:pt x="32" y="52"/>
                    <a:pt x="26" y="55"/>
                  </a:cubicBezTo>
                  <a:cubicBezTo>
                    <a:pt x="20" y="58"/>
                    <a:pt x="30" y="50"/>
                    <a:pt x="31" y="49"/>
                  </a:cubicBezTo>
                  <a:cubicBezTo>
                    <a:pt x="34" y="47"/>
                    <a:pt x="37" y="44"/>
                    <a:pt x="40" y="41"/>
                  </a:cubicBezTo>
                  <a:cubicBezTo>
                    <a:pt x="41" y="42"/>
                    <a:pt x="42" y="44"/>
                    <a:pt x="44" y="45"/>
                  </a:cubicBezTo>
                  <a:close/>
                  <a:moveTo>
                    <a:pt x="25" y="34"/>
                  </a:moveTo>
                  <a:cubicBezTo>
                    <a:pt x="21" y="37"/>
                    <a:pt x="17" y="40"/>
                    <a:pt x="13" y="43"/>
                  </a:cubicBezTo>
                  <a:cubicBezTo>
                    <a:pt x="14" y="42"/>
                    <a:pt x="14" y="41"/>
                    <a:pt x="14" y="41"/>
                  </a:cubicBezTo>
                  <a:cubicBezTo>
                    <a:pt x="17" y="36"/>
                    <a:pt x="21" y="34"/>
                    <a:pt x="25" y="34"/>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271"/>
            <p:cNvSpPr>
              <a:spLocks noEditPoints="1"/>
            </p:cNvSpPr>
            <p:nvPr/>
          </p:nvSpPr>
          <p:spPr bwMode="auto">
            <a:xfrm>
              <a:off x="293933" y="4034859"/>
              <a:ext cx="1233488" cy="869950"/>
            </a:xfrm>
            <a:custGeom>
              <a:avLst/>
              <a:gdLst>
                <a:gd name="T0" fmla="*/ 153 w 291"/>
                <a:gd name="T1" fmla="*/ 163 h 205"/>
                <a:gd name="T2" fmla="*/ 128 w 291"/>
                <a:gd name="T3" fmla="*/ 3 h 205"/>
                <a:gd name="T4" fmla="*/ 15 w 291"/>
                <a:gd name="T5" fmla="*/ 53 h 205"/>
                <a:gd name="T6" fmla="*/ 24 w 291"/>
                <a:gd name="T7" fmla="*/ 66 h 205"/>
                <a:gd name="T8" fmla="*/ 33 w 291"/>
                <a:gd name="T9" fmla="*/ 68 h 205"/>
                <a:gd name="T10" fmla="*/ 103 w 291"/>
                <a:gd name="T11" fmla="*/ 34 h 205"/>
                <a:gd name="T12" fmla="*/ 111 w 291"/>
                <a:gd name="T13" fmla="*/ 26 h 205"/>
                <a:gd name="T14" fmla="*/ 111 w 291"/>
                <a:gd name="T15" fmla="*/ 39 h 205"/>
                <a:gd name="T16" fmla="*/ 141 w 291"/>
                <a:gd name="T17" fmla="*/ 14 h 205"/>
                <a:gd name="T18" fmla="*/ 147 w 291"/>
                <a:gd name="T19" fmla="*/ 24 h 205"/>
                <a:gd name="T20" fmla="*/ 92 w 291"/>
                <a:gd name="T21" fmla="*/ 67 h 205"/>
                <a:gd name="T22" fmla="*/ 98 w 291"/>
                <a:gd name="T23" fmla="*/ 66 h 205"/>
                <a:gd name="T24" fmla="*/ 35 w 291"/>
                <a:gd name="T25" fmla="*/ 125 h 205"/>
                <a:gd name="T26" fmla="*/ 85 w 291"/>
                <a:gd name="T27" fmla="*/ 109 h 205"/>
                <a:gd name="T28" fmla="*/ 30 w 291"/>
                <a:gd name="T29" fmla="*/ 140 h 205"/>
                <a:gd name="T30" fmla="*/ 132 w 291"/>
                <a:gd name="T31" fmla="*/ 96 h 205"/>
                <a:gd name="T32" fmla="*/ 160 w 291"/>
                <a:gd name="T33" fmla="*/ 59 h 205"/>
                <a:gd name="T34" fmla="*/ 41 w 291"/>
                <a:gd name="T35" fmla="*/ 117 h 205"/>
                <a:gd name="T36" fmla="*/ 195 w 291"/>
                <a:gd name="T37" fmla="*/ 29 h 205"/>
                <a:gd name="T38" fmla="*/ 196 w 291"/>
                <a:gd name="T39" fmla="*/ 17 h 205"/>
                <a:gd name="T40" fmla="*/ 83 w 291"/>
                <a:gd name="T41" fmla="*/ 63 h 205"/>
                <a:gd name="T42" fmla="*/ 49 w 291"/>
                <a:gd name="T43" fmla="*/ 65 h 205"/>
                <a:gd name="T44" fmla="*/ 35 w 291"/>
                <a:gd name="T45" fmla="*/ 70 h 205"/>
                <a:gd name="T46" fmla="*/ 60 w 291"/>
                <a:gd name="T47" fmla="*/ 54 h 205"/>
                <a:gd name="T48" fmla="*/ 22 w 291"/>
                <a:gd name="T49" fmla="*/ 59 h 205"/>
                <a:gd name="T50" fmla="*/ 16 w 291"/>
                <a:gd name="T51" fmla="*/ 56 h 205"/>
                <a:gd name="T52" fmla="*/ 134 w 291"/>
                <a:gd name="T53" fmla="*/ 106 h 205"/>
                <a:gd name="T54" fmla="*/ 248 w 291"/>
                <a:gd name="T55" fmla="*/ 65 h 205"/>
                <a:gd name="T56" fmla="*/ 248 w 291"/>
                <a:gd name="T57" fmla="*/ 65 h 205"/>
                <a:gd name="T58" fmla="*/ 155 w 291"/>
                <a:gd name="T59" fmla="*/ 156 h 205"/>
                <a:gd name="T60" fmla="*/ 173 w 291"/>
                <a:gd name="T61" fmla="*/ 139 h 205"/>
                <a:gd name="T62" fmla="*/ 195 w 291"/>
                <a:gd name="T63" fmla="*/ 140 h 205"/>
                <a:gd name="T64" fmla="*/ 260 w 291"/>
                <a:gd name="T65" fmla="*/ 103 h 205"/>
                <a:gd name="T66" fmla="*/ 260 w 291"/>
                <a:gd name="T67" fmla="*/ 103 h 205"/>
                <a:gd name="T68" fmla="*/ 57 w 291"/>
                <a:gd name="T69" fmla="*/ 191 h 205"/>
                <a:gd name="T70" fmla="*/ 76 w 291"/>
                <a:gd name="T71" fmla="*/ 160 h 205"/>
                <a:gd name="T72" fmla="*/ 78 w 291"/>
                <a:gd name="T73" fmla="*/ 154 h 205"/>
                <a:gd name="T74" fmla="*/ 243 w 291"/>
                <a:gd name="T75" fmla="*/ 65 h 205"/>
                <a:gd name="T76" fmla="*/ 153 w 291"/>
                <a:gd name="T77" fmla="*/ 106 h 205"/>
                <a:gd name="T78" fmla="*/ 87 w 291"/>
                <a:gd name="T79" fmla="*/ 173 h 205"/>
                <a:gd name="T80" fmla="*/ 264 w 291"/>
                <a:gd name="T81" fmla="*/ 89 h 205"/>
                <a:gd name="T82" fmla="*/ 128 w 291"/>
                <a:gd name="T83" fmla="*/ 149 h 205"/>
                <a:gd name="T84" fmla="*/ 111 w 291"/>
                <a:gd name="T85" fmla="*/ 160 h 205"/>
                <a:gd name="T86" fmla="*/ 259 w 291"/>
                <a:gd name="T87" fmla="*/ 128 h 205"/>
                <a:gd name="T88" fmla="*/ 261 w 291"/>
                <a:gd name="T89" fmla="*/ 136 h 205"/>
                <a:gd name="T90" fmla="*/ 226 w 291"/>
                <a:gd name="T91" fmla="*/ 146 h 205"/>
                <a:gd name="T92" fmla="*/ 224 w 291"/>
                <a:gd name="T93" fmla="*/ 151 h 205"/>
                <a:gd name="T94" fmla="*/ 195 w 291"/>
                <a:gd name="T95" fmla="*/ 160 h 205"/>
                <a:gd name="T96" fmla="*/ 240 w 291"/>
                <a:gd name="T97" fmla="*/ 149 h 205"/>
                <a:gd name="T98" fmla="*/ 169 w 291"/>
                <a:gd name="T99" fmla="*/ 116 h 205"/>
                <a:gd name="T100" fmla="*/ 209 w 291"/>
                <a:gd name="T101" fmla="*/ 92 h 205"/>
                <a:gd name="T102" fmla="*/ 137 w 291"/>
                <a:gd name="T103" fmla="*/ 96 h 205"/>
                <a:gd name="T104" fmla="*/ 125 w 291"/>
                <a:gd name="T105" fmla="*/ 91 h 205"/>
                <a:gd name="T106" fmla="*/ 233 w 291"/>
                <a:gd name="T107" fmla="*/ 30 h 205"/>
                <a:gd name="T108" fmla="*/ 207 w 291"/>
                <a:gd name="T109" fmla="*/ 36 h 205"/>
                <a:gd name="T110" fmla="*/ 71 w 291"/>
                <a:gd name="T111" fmla="*/ 71 h 205"/>
                <a:gd name="T112" fmla="*/ 114 w 291"/>
                <a:gd name="T113" fmla="*/ 21 h 205"/>
                <a:gd name="T114" fmla="*/ 63 w 291"/>
                <a:gd name="T115" fmla="*/ 34 h 205"/>
                <a:gd name="T116" fmla="*/ 35 w 291"/>
                <a:gd name="T117" fmla="*/ 5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1" h="205">
                  <a:moveTo>
                    <a:pt x="20" y="70"/>
                  </a:moveTo>
                  <a:cubicBezTo>
                    <a:pt x="9" y="73"/>
                    <a:pt x="0" y="82"/>
                    <a:pt x="0" y="94"/>
                  </a:cubicBezTo>
                  <a:cubicBezTo>
                    <a:pt x="0" y="109"/>
                    <a:pt x="15" y="117"/>
                    <a:pt x="28" y="120"/>
                  </a:cubicBezTo>
                  <a:cubicBezTo>
                    <a:pt x="18" y="128"/>
                    <a:pt x="12" y="140"/>
                    <a:pt x="24" y="151"/>
                  </a:cubicBezTo>
                  <a:cubicBezTo>
                    <a:pt x="35" y="163"/>
                    <a:pt x="55" y="163"/>
                    <a:pt x="71" y="157"/>
                  </a:cubicBezTo>
                  <a:cubicBezTo>
                    <a:pt x="65" y="175"/>
                    <a:pt x="50" y="188"/>
                    <a:pt x="37" y="199"/>
                  </a:cubicBezTo>
                  <a:cubicBezTo>
                    <a:pt x="35" y="200"/>
                    <a:pt x="36" y="202"/>
                    <a:pt x="36" y="203"/>
                  </a:cubicBezTo>
                  <a:cubicBezTo>
                    <a:pt x="37" y="204"/>
                    <a:pt x="38" y="205"/>
                    <a:pt x="40" y="204"/>
                  </a:cubicBezTo>
                  <a:cubicBezTo>
                    <a:pt x="66" y="195"/>
                    <a:pt x="88" y="185"/>
                    <a:pt x="106" y="164"/>
                  </a:cubicBezTo>
                  <a:cubicBezTo>
                    <a:pt x="117" y="184"/>
                    <a:pt x="141" y="179"/>
                    <a:pt x="153" y="163"/>
                  </a:cubicBezTo>
                  <a:cubicBezTo>
                    <a:pt x="159" y="170"/>
                    <a:pt x="167" y="177"/>
                    <a:pt x="177" y="178"/>
                  </a:cubicBezTo>
                  <a:cubicBezTo>
                    <a:pt x="187" y="179"/>
                    <a:pt x="197" y="169"/>
                    <a:pt x="202" y="162"/>
                  </a:cubicBezTo>
                  <a:cubicBezTo>
                    <a:pt x="212" y="169"/>
                    <a:pt x="233" y="167"/>
                    <a:pt x="235" y="154"/>
                  </a:cubicBezTo>
                  <a:cubicBezTo>
                    <a:pt x="259" y="168"/>
                    <a:pt x="291" y="123"/>
                    <a:pt x="267" y="104"/>
                  </a:cubicBezTo>
                  <a:cubicBezTo>
                    <a:pt x="278" y="98"/>
                    <a:pt x="285" y="86"/>
                    <a:pt x="279" y="74"/>
                  </a:cubicBezTo>
                  <a:cubicBezTo>
                    <a:pt x="274" y="63"/>
                    <a:pt x="262" y="57"/>
                    <a:pt x="251" y="58"/>
                  </a:cubicBezTo>
                  <a:cubicBezTo>
                    <a:pt x="254" y="48"/>
                    <a:pt x="251" y="35"/>
                    <a:pt x="243" y="27"/>
                  </a:cubicBezTo>
                  <a:cubicBezTo>
                    <a:pt x="233" y="17"/>
                    <a:pt x="218" y="21"/>
                    <a:pt x="207" y="28"/>
                  </a:cubicBezTo>
                  <a:cubicBezTo>
                    <a:pt x="205" y="0"/>
                    <a:pt x="167" y="0"/>
                    <a:pt x="153" y="20"/>
                  </a:cubicBezTo>
                  <a:cubicBezTo>
                    <a:pt x="148" y="11"/>
                    <a:pt x="140" y="1"/>
                    <a:pt x="128" y="3"/>
                  </a:cubicBezTo>
                  <a:cubicBezTo>
                    <a:pt x="117" y="5"/>
                    <a:pt x="108" y="14"/>
                    <a:pt x="105" y="25"/>
                  </a:cubicBezTo>
                  <a:cubicBezTo>
                    <a:pt x="98" y="15"/>
                    <a:pt x="87" y="10"/>
                    <a:pt x="75" y="14"/>
                  </a:cubicBezTo>
                  <a:cubicBezTo>
                    <a:pt x="59" y="19"/>
                    <a:pt x="56" y="33"/>
                    <a:pt x="54" y="47"/>
                  </a:cubicBezTo>
                  <a:cubicBezTo>
                    <a:pt x="45" y="33"/>
                    <a:pt x="28" y="25"/>
                    <a:pt x="13" y="39"/>
                  </a:cubicBezTo>
                  <a:cubicBezTo>
                    <a:pt x="3" y="49"/>
                    <a:pt x="9" y="62"/>
                    <a:pt x="20" y="70"/>
                  </a:cubicBezTo>
                  <a:close/>
                  <a:moveTo>
                    <a:pt x="15" y="50"/>
                  </a:moveTo>
                  <a:cubicBezTo>
                    <a:pt x="15" y="50"/>
                    <a:pt x="15" y="50"/>
                    <a:pt x="15" y="50"/>
                  </a:cubicBezTo>
                  <a:cubicBezTo>
                    <a:pt x="19" y="47"/>
                    <a:pt x="22" y="44"/>
                    <a:pt x="26" y="41"/>
                  </a:cubicBezTo>
                  <a:cubicBezTo>
                    <a:pt x="29" y="40"/>
                    <a:pt x="34" y="35"/>
                    <a:pt x="27" y="43"/>
                  </a:cubicBezTo>
                  <a:cubicBezTo>
                    <a:pt x="23" y="47"/>
                    <a:pt x="19" y="49"/>
                    <a:pt x="15" y="53"/>
                  </a:cubicBezTo>
                  <a:cubicBezTo>
                    <a:pt x="15" y="52"/>
                    <a:pt x="15" y="51"/>
                    <a:pt x="15" y="50"/>
                  </a:cubicBezTo>
                  <a:close/>
                  <a:moveTo>
                    <a:pt x="37" y="40"/>
                  </a:moveTo>
                  <a:cubicBezTo>
                    <a:pt x="34" y="41"/>
                    <a:pt x="31" y="43"/>
                    <a:pt x="28" y="45"/>
                  </a:cubicBezTo>
                  <a:cubicBezTo>
                    <a:pt x="25" y="48"/>
                    <a:pt x="18" y="51"/>
                    <a:pt x="15" y="55"/>
                  </a:cubicBezTo>
                  <a:cubicBezTo>
                    <a:pt x="15" y="55"/>
                    <a:pt x="15" y="55"/>
                    <a:pt x="15" y="55"/>
                  </a:cubicBezTo>
                  <a:cubicBezTo>
                    <a:pt x="20" y="48"/>
                    <a:pt x="28" y="45"/>
                    <a:pt x="32" y="38"/>
                  </a:cubicBezTo>
                  <a:cubicBezTo>
                    <a:pt x="34" y="38"/>
                    <a:pt x="36" y="39"/>
                    <a:pt x="37" y="40"/>
                  </a:cubicBezTo>
                  <a:close/>
                  <a:moveTo>
                    <a:pt x="48" y="54"/>
                  </a:moveTo>
                  <a:cubicBezTo>
                    <a:pt x="43" y="59"/>
                    <a:pt x="37" y="63"/>
                    <a:pt x="31" y="69"/>
                  </a:cubicBezTo>
                  <a:cubicBezTo>
                    <a:pt x="29" y="68"/>
                    <a:pt x="26" y="67"/>
                    <a:pt x="24" y="66"/>
                  </a:cubicBezTo>
                  <a:cubicBezTo>
                    <a:pt x="29" y="64"/>
                    <a:pt x="32" y="62"/>
                    <a:pt x="36" y="60"/>
                  </a:cubicBezTo>
                  <a:cubicBezTo>
                    <a:pt x="38" y="58"/>
                    <a:pt x="40" y="57"/>
                    <a:pt x="42" y="56"/>
                  </a:cubicBezTo>
                  <a:cubicBezTo>
                    <a:pt x="42" y="56"/>
                    <a:pt x="51" y="51"/>
                    <a:pt x="48" y="54"/>
                  </a:cubicBezTo>
                  <a:close/>
                  <a:moveTo>
                    <a:pt x="54" y="58"/>
                  </a:moveTo>
                  <a:cubicBezTo>
                    <a:pt x="50" y="59"/>
                    <a:pt x="47" y="61"/>
                    <a:pt x="44" y="63"/>
                  </a:cubicBezTo>
                  <a:cubicBezTo>
                    <a:pt x="42" y="64"/>
                    <a:pt x="40" y="66"/>
                    <a:pt x="38" y="67"/>
                  </a:cubicBezTo>
                  <a:cubicBezTo>
                    <a:pt x="38" y="67"/>
                    <a:pt x="35" y="69"/>
                    <a:pt x="34" y="69"/>
                  </a:cubicBezTo>
                  <a:cubicBezTo>
                    <a:pt x="34" y="69"/>
                    <a:pt x="34" y="69"/>
                    <a:pt x="34" y="69"/>
                  </a:cubicBezTo>
                  <a:cubicBezTo>
                    <a:pt x="33" y="69"/>
                    <a:pt x="33" y="69"/>
                    <a:pt x="33" y="69"/>
                  </a:cubicBezTo>
                  <a:cubicBezTo>
                    <a:pt x="33" y="69"/>
                    <a:pt x="33" y="69"/>
                    <a:pt x="33" y="68"/>
                  </a:cubicBezTo>
                  <a:cubicBezTo>
                    <a:pt x="38" y="63"/>
                    <a:pt x="47" y="59"/>
                    <a:pt x="51" y="53"/>
                  </a:cubicBezTo>
                  <a:cubicBezTo>
                    <a:pt x="52" y="54"/>
                    <a:pt x="53" y="56"/>
                    <a:pt x="54" y="58"/>
                  </a:cubicBezTo>
                  <a:close/>
                  <a:moveTo>
                    <a:pt x="62" y="38"/>
                  </a:moveTo>
                  <a:cubicBezTo>
                    <a:pt x="67" y="36"/>
                    <a:pt x="71" y="33"/>
                    <a:pt x="76" y="30"/>
                  </a:cubicBezTo>
                  <a:cubicBezTo>
                    <a:pt x="79" y="28"/>
                    <a:pt x="83" y="26"/>
                    <a:pt x="87" y="25"/>
                  </a:cubicBezTo>
                  <a:cubicBezTo>
                    <a:pt x="85" y="25"/>
                    <a:pt x="80" y="30"/>
                    <a:pt x="78" y="32"/>
                  </a:cubicBezTo>
                  <a:cubicBezTo>
                    <a:pt x="72" y="36"/>
                    <a:pt x="66" y="40"/>
                    <a:pt x="61" y="45"/>
                  </a:cubicBezTo>
                  <a:cubicBezTo>
                    <a:pt x="61" y="43"/>
                    <a:pt x="61" y="40"/>
                    <a:pt x="62" y="38"/>
                  </a:cubicBezTo>
                  <a:close/>
                  <a:moveTo>
                    <a:pt x="101" y="30"/>
                  </a:moveTo>
                  <a:cubicBezTo>
                    <a:pt x="102" y="31"/>
                    <a:pt x="103" y="33"/>
                    <a:pt x="103" y="34"/>
                  </a:cubicBezTo>
                  <a:cubicBezTo>
                    <a:pt x="96" y="39"/>
                    <a:pt x="87" y="42"/>
                    <a:pt x="80" y="47"/>
                  </a:cubicBezTo>
                  <a:cubicBezTo>
                    <a:pt x="73" y="50"/>
                    <a:pt x="67" y="54"/>
                    <a:pt x="60" y="57"/>
                  </a:cubicBezTo>
                  <a:cubicBezTo>
                    <a:pt x="60" y="57"/>
                    <a:pt x="60" y="57"/>
                    <a:pt x="60" y="57"/>
                  </a:cubicBezTo>
                  <a:cubicBezTo>
                    <a:pt x="67" y="53"/>
                    <a:pt x="73" y="48"/>
                    <a:pt x="80" y="44"/>
                  </a:cubicBezTo>
                  <a:cubicBezTo>
                    <a:pt x="84" y="41"/>
                    <a:pt x="89" y="38"/>
                    <a:pt x="93" y="35"/>
                  </a:cubicBezTo>
                  <a:cubicBezTo>
                    <a:pt x="94" y="35"/>
                    <a:pt x="94" y="34"/>
                    <a:pt x="95" y="33"/>
                  </a:cubicBezTo>
                  <a:cubicBezTo>
                    <a:pt x="97" y="32"/>
                    <a:pt x="99" y="31"/>
                    <a:pt x="101" y="30"/>
                  </a:cubicBezTo>
                  <a:close/>
                  <a:moveTo>
                    <a:pt x="139" y="12"/>
                  </a:moveTo>
                  <a:cubicBezTo>
                    <a:pt x="139" y="12"/>
                    <a:pt x="139" y="12"/>
                    <a:pt x="139" y="13"/>
                  </a:cubicBezTo>
                  <a:cubicBezTo>
                    <a:pt x="130" y="17"/>
                    <a:pt x="121" y="23"/>
                    <a:pt x="111" y="26"/>
                  </a:cubicBezTo>
                  <a:cubicBezTo>
                    <a:pt x="112" y="26"/>
                    <a:pt x="112" y="25"/>
                    <a:pt x="112" y="24"/>
                  </a:cubicBezTo>
                  <a:cubicBezTo>
                    <a:pt x="115" y="22"/>
                    <a:pt x="118" y="20"/>
                    <a:pt x="121" y="18"/>
                  </a:cubicBezTo>
                  <a:cubicBezTo>
                    <a:pt x="125" y="15"/>
                    <a:pt x="130" y="12"/>
                    <a:pt x="134" y="10"/>
                  </a:cubicBezTo>
                  <a:cubicBezTo>
                    <a:pt x="136" y="10"/>
                    <a:pt x="138" y="11"/>
                    <a:pt x="139" y="12"/>
                  </a:cubicBezTo>
                  <a:close/>
                  <a:moveTo>
                    <a:pt x="144" y="17"/>
                  </a:moveTo>
                  <a:cubicBezTo>
                    <a:pt x="121" y="30"/>
                    <a:pt x="99" y="44"/>
                    <a:pt x="77" y="58"/>
                  </a:cubicBezTo>
                  <a:cubicBezTo>
                    <a:pt x="55" y="71"/>
                    <a:pt x="30" y="81"/>
                    <a:pt x="9" y="97"/>
                  </a:cubicBezTo>
                  <a:cubicBezTo>
                    <a:pt x="8" y="97"/>
                    <a:pt x="9" y="99"/>
                    <a:pt x="10" y="98"/>
                  </a:cubicBezTo>
                  <a:cubicBezTo>
                    <a:pt x="31" y="83"/>
                    <a:pt x="55" y="72"/>
                    <a:pt x="78" y="59"/>
                  </a:cubicBezTo>
                  <a:cubicBezTo>
                    <a:pt x="89" y="52"/>
                    <a:pt x="100" y="46"/>
                    <a:pt x="111" y="39"/>
                  </a:cubicBezTo>
                  <a:cubicBezTo>
                    <a:pt x="121" y="33"/>
                    <a:pt x="134" y="26"/>
                    <a:pt x="142" y="19"/>
                  </a:cubicBezTo>
                  <a:cubicBezTo>
                    <a:pt x="133" y="27"/>
                    <a:pt x="121" y="33"/>
                    <a:pt x="111" y="40"/>
                  </a:cubicBezTo>
                  <a:cubicBezTo>
                    <a:pt x="99" y="47"/>
                    <a:pt x="87" y="55"/>
                    <a:pt x="75" y="62"/>
                  </a:cubicBezTo>
                  <a:cubicBezTo>
                    <a:pt x="62" y="69"/>
                    <a:pt x="50" y="76"/>
                    <a:pt x="38" y="84"/>
                  </a:cubicBezTo>
                  <a:cubicBezTo>
                    <a:pt x="29" y="90"/>
                    <a:pt x="18" y="95"/>
                    <a:pt x="10" y="102"/>
                  </a:cubicBezTo>
                  <a:cubicBezTo>
                    <a:pt x="9" y="101"/>
                    <a:pt x="8" y="100"/>
                    <a:pt x="7" y="98"/>
                  </a:cubicBezTo>
                  <a:cubicBezTo>
                    <a:pt x="8" y="98"/>
                    <a:pt x="8" y="98"/>
                    <a:pt x="8" y="98"/>
                  </a:cubicBezTo>
                  <a:cubicBezTo>
                    <a:pt x="27" y="81"/>
                    <a:pt x="53" y="70"/>
                    <a:pt x="75" y="57"/>
                  </a:cubicBezTo>
                  <a:cubicBezTo>
                    <a:pt x="87" y="49"/>
                    <a:pt x="99" y="41"/>
                    <a:pt x="111" y="33"/>
                  </a:cubicBezTo>
                  <a:cubicBezTo>
                    <a:pt x="121" y="27"/>
                    <a:pt x="132" y="21"/>
                    <a:pt x="141" y="14"/>
                  </a:cubicBezTo>
                  <a:cubicBezTo>
                    <a:pt x="142" y="15"/>
                    <a:pt x="143" y="16"/>
                    <a:pt x="144" y="17"/>
                  </a:cubicBezTo>
                  <a:close/>
                  <a:moveTo>
                    <a:pt x="147" y="24"/>
                  </a:moveTo>
                  <a:cubicBezTo>
                    <a:pt x="137" y="29"/>
                    <a:pt x="128" y="35"/>
                    <a:pt x="119" y="41"/>
                  </a:cubicBezTo>
                  <a:cubicBezTo>
                    <a:pt x="107" y="48"/>
                    <a:pt x="94" y="55"/>
                    <a:pt x="82" y="61"/>
                  </a:cubicBezTo>
                  <a:cubicBezTo>
                    <a:pt x="70" y="68"/>
                    <a:pt x="58" y="74"/>
                    <a:pt x="47" y="81"/>
                  </a:cubicBezTo>
                  <a:cubicBezTo>
                    <a:pt x="41" y="84"/>
                    <a:pt x="35" y="87"/>
                    <a:pt x="29" y="91"/>
                  </a:cubicBezTo>
                  <a:cubicBezTo>
                    <a:pt x="29" y="91"/>
                    <a:pt x="28" y="91"/>
                    <a:pt x="27" y="92"/>
                  </a:cubicBezTo>
                  <a:cubicBezTo>
                    <a:pt x="45" y="80"/>
                    <a:pt x="64" y="70"/>
                    <a:pt x="82" y="59"/>
                  </a:cubicBezTo>
                  <a:cubicBezTo>
                    <a:pt x="103" y="46"/>
                    <a:pt x="126" y="35"/>
                    <a:pt x="145" y="19"/>
                  </a:cubicBezTo>
                  <a:cubicBezTo>
                    <a:pt x="146" y="20"/>
                    <a:pt x="147" y="22"/>
                    <a:pt x="147" y="24"/>
                  </a:cubicBezTo>
                  <a:close/>
                  <a:moveTo>
                    <a:pt x="175" y="17"/>
                  </a:moveTo>
                  <a:cubicBezTo>
                    <a:pt x="176" y="16"/>
                    <a:pt x="186" y="11"/>
                    <a:pt x="183" y="13"/>
                  </a:cubicBezTo>
                  <a:cubicBezTo>
                    <a:pt x="179" y="15"/>
                    <a:pt x="176" y="17"/>
                    <a:pt x="173" y="19"/>
                  </a:cubicBezTo>
                  <a:cubicBezTo>
                    <a:pt x="165" y="24"/>
                    <a:pt x="157" y="30"/>
                    <a:pt x="149" y="35"/>
                  </a:cubicBezTo>
                  <a:cubicBezTo>
                    <a:pt x="135" y="44"/>
                    <a:pt x="120" y="53"/>
                    <a:pt x="104" y="61"/>
                  </a:cubicBezTo>
                  <a:cubicBezTo>
                    <a:pt x="90" y="69"/>
                    <a:pt x="75" y="77"/>
                    <a:pt x="60" y="86"/>
                  </a:cubicBezTo>
                  <a:cubicBezTo>
                    <a:pt x="47" y="94"/>
                    <a:pt x="34" y="104"/>
                    <a:pt x="20" y="111"/>
                  </a:cubicBezTo>
                  <a:cubicBezTo>
                    <a:pt x="19" y="110"/>
                    <a:pt x="17" y="110"/>
                    <a:pt x="16" y="109"/>
                  </a:cubicBezTo>
                  <a:cubicBezTo>
                    <a:pt x="27" y="106"/>
                    <a:pt x="38" y="97"/>
                    <a:pt x="48" y="91"/>
                  </a:cubicBezTo>
                  <a:cubicBezTo>
                    <a:pt x="62" y="83"/>
                    <a:pt x="77" y="75"/>
                    <a:pt x="92" y="67"/>
                  </a:cubicBezTo>
                  <a:cubicBezTo>
                    <a:pt x="107" y="60"/>
                    <a:pt x="122" y="52"/>
                    <a:pt x="136" y="42"/>
                  </a:cubicBezTo>
                  <a:cubicBezTo>
                    <a:pt x="149" y="34"/>
                    <a:pt x="161" y="25"/>
                    <a:pt x="175" y="17"/>
                  </a:cubicBezTo>
                  <a:close/>
                  <a:moveTo>
                    <a:pt x="195" y="16"/>
                  </a:moveTo>
                  <a:cubicBezTo>
                    <a:pt x="174" y="27"/>
                    <a:pt x="155" y="41"/>
                    <a:pt x="135" y="53"/>
                  </a:cubicBezTo>
                  <a:cubicBezTo>
                    <a:pt x="131" y="55"/>
                    <a:pt x="127" y="57"/>
                    <a:pt x="124" y="59"/>
                  </a:cubicBezTo>
                  <a:cubicBezTo>
                    <a:pt x="121" y="61"/>
                    <a:pt x="119" y="62"/>
                    <a:pt x="116" y="63"/>
                  </a:cubicBezTo>
                  <a:cubicBezTo>
                    <a:pt x="88" y="76"/>
                    <a:pt x="61" y="91"/>
                    <a:pt x="34" y="105"/>
                  </a:cubicBezTo>
                  <a:cubicBezTo>
                    <a:pt x="34" y="105"/>
                    <a:pt x="35" y="104"/>
                    <a:pt x="35" y="104"/>
                  </a:cubicBezTo>
                  <a:cubicBezTo>
                    <a:pt x="42" y="100"/>
                    <a:pt x="48" y="95"/>
                    <a:pt x="54" y="91"/>
                  </a:cubicBezTo>
                  <a:cubicBezTo>
                    <a:pt x="69" y="82"/>
                    <a:pt x="84" y="74"/>
                    <a:pt x="98" y="66"/>
                  </a:cubicBezTo>
                  <a:cubicBezTo>
                    <a:pt x="129" y="50"/>
                    <a:pt x="158" y="31"/>
                    <a:pt x="186" y="12"/>
                  </a:cubicBezTo>
                  <a:cubicBezTo>
                    <a:pt x="189" y="13"/>
                    <a:pt x="192" y="14"/>
                    <a:pt x="195" y="16"/>
                  </a:cubicBezTo>
                  <a:close/>
                  <a:moveTo>
                    <a:pt x="200" y="33"/>
                  </a:moveTo>
                  <a:cubicBezTo>
                    <a:pt x="200" y="33"/>
                    <a:pt x="201" y="34"/>
                    <a:pt x="201" y="35"/>
                  </a:cubicBezTo>
                  <a:cubicBezTo>
                    <a:pt x="200" y="36"/>
                    <a:pt x="198" y="37"/>
                    <a:pt x="197" y="37"/>
                  </a:cubicBezTo>
                  <a:cubicBezTo>
                    <a:pt x="197" y="38"/>
                    <a:pt x="196" y="38"/>
                    <a:pt x="196" y="38"/>
                  </a:cubicBezTo>
                  <a:cubicBezTo>
                    <a:pt x="190" y="41"/>
                    <a:pt x="184" y="44"/>
                    <a:pt x="178" y="47"/>
                  </a:cubicBezTo>
                  <a:cubicBezTo>
                    <a:pt x="163" y="55"/>
                    <a:pt x="149" y="64"/>
                    <a:pt x="135" y="71"/>
                  </a:cubicBezTo>
                  <a:cubicBezTo>
                    <a:pt x="106" y="85"/>
                    <a:pt x="77" y="98"/>
                    <a:pt x="50" y="115"/>
                  </a:cubicBezTo>
                  <a:cubicBezTo>
                    <a:pt x="45" y="118"/>
                    <a:pt x="40" y="121"/>
                    <a:pt x="35" y="125"/>
                  </a:cubicBezTo>
                  <a:cubicBezTo>
                    <a:pt x="33" y="127"/>
                    <a:pt x="31" y="129"/>
                    <a:pt x="29" y="130"/>
                  </a:cubicBezTo>
                  <a:cubicBezTo>
                    <a:pt x="32" y="127"/>
                    <a:pt x="35" y="124"/>
                    <a:pt x="39" y="120"/>
                  </a:cubicBezTo>
                  <a:cubicBezTo>
                    <a:pt x="39" y="120"/>
                    <a:pt x="39" y="120"/>
                    <a:pt x="40" y="120"/>
                  </a:cubicBezTo>
                  <a:cubicBezTo>
                    <a:pt x="40" y="120"/>
                    <a:pt x="41" y="119"/>
                    <a:pt x="41" y="119"/>
                  </a:cubicBezTo>
                  <a:cubicBezTo>
                    <a:pt x="48" y="113"/>
                    <a:pt x="55" y="108"/>
                    <a:pt x="63" y="104"/>
                  </a:cubicBezTo>
                  <a:cubicBezTo>
                    <a:pt x="83" y="91"/>
                    <a:pt x="103" y="79"/>
                    <a:pt x="124" y="68"/>
                  </a:cubicBezTo>
                  <a:cubicBezTo>
                    <a:pt x="150" y="55"/>
                    <a:pt x="176" y="43"/>
                    <a:pt x="200" y="27"/>
                  </a:cubicBezTo>
                  <a:cubicBezTo>
                    <a:pt x="200" y="29"/>
                    <a:pt x="201" y="31"/>
                    <a:pt x="200" y="33"/>
                  </a:cubicBezTo>
                  <a:close/>
                  <a:moveTo>
                    <a:pt x="36" y="136"/>
                  </a:moveTo>
                  <a:cubicBezTo>
                    <a:pt x="51" y="125"/>
                    <a:pt x="68" y="118"/>
                    <a:pt x="85" y="109"/>
                  </a:cubicBezTo>
                  <a:cubicBezTo>
                    <a:pt x="102" y="99"/>
                    <a:pt x="119" y="89"/>
                    <a:pt x="136" y="81"/>
                  </a:cubicBezTo>
                  <a:cubicBezTo>
                    <a:pt x="153" y="72"/>
                    <a:pt x="171" y="65"/>
                    <a:pt x="187" y="57"/>
                  </a:cubicBezTo>
                  <a:cubicBezTo>
                    <a:pt x="200" y="51"/>
                    <a:pt x="211" y="43"/>
                    <a:pt x="223" y="36"/>
                  </a:cubicBezTo>
                  <a:cubicBezTo>
                    <a:pt x="221" y="38"/>
                    <a:pt x="219" y="40"/>
                    <a:pt x="216" y="42"/>
                  </a:cubicBezTo>
                  <a:cubicBezTo>
                    <a:pt x="209" y="47"/>
                    <a:pt x="200" y="51"/>
                    <a:pt x="192" y="56"/>
                  </a:cubicBezTo>
                  <a:cubicBezTo>
                    <a:pt x="172" y="67"/>
                    <a:pt x="151" y="76"/>
                    <a:pt x="131" y="86"/>
                  </a:cubicBezTo>
                  <a:cubicBezTo>
                    <a:pt x="111" y="96"/>
                    <a:pt x="92" y="107"/>
                    <a:pt x="72" y="118"/>
                  </a:cubicBezTo>
                  <a:cubicBezTo>
                    <a:pt x="57" y="126"/>
                    <a:pt x="41" y="135"/>
                    <a:pt x="27" y="146"/>
                  </a:cubicBezTo>
                  <a:cubicBezTo>
                    <a:pt x="27" y="145"/>
                    <a:pt x="26" y="144"/>
                    <a:pt x="25" y="143"/>
                  </a:cubicBezTo>
                  <a:cubicBezTo>
                    <a:pt x="27" y="142"/>
                    <a:pt x="29" y="141"/>
                    <a:pt x="30" y="140"/>
                  </a:cubicBezTo>
                  <a:cubicBezTo>
                    <a:pt x="32" y="138"/>
                    <a:pt x="34" y="137"/>
                    <a:pt x="36" y="136"/>
                  </a:cubicBezTo>
                  <a:close/>
                  <a:moveTo>
                    <a:pt x="34" y="151"/>
                  </a:moveTo>
                  <a:cubicBezTo>
                    <a:pt x="32" y="150"/>
                    <a:pt x="30" y="149"/>
                    <a:pt x="29" y="147"/>
                  </a:cubicBezTo>
                  <a:cubicBezTo>
                    <a:pt x="43" y="136"/>
                    <a:pt x="61" y="129"/>
                    <a:pt x="77" y="121"/>
                  </a:cubicBezTo>
                  <a:cubicBezTo>
                    <a:pt x="96" y="112"/>
                    <a:pt x="115" y="103"/>
                    <a:pt x="134" y="93"/>
                  </a:cubicBezTo>
                  <a:cubicBezTo>
                    <a:pt x="153" y="84"/>
                    <a:pt x="172" y="75"/>
                    <a:pt x="191" y="66"/>
                  </a:cubicBezTo>
                  <a:cubicBezTo>
                    <a:pt x="201" y="62"/>
                    <a:pt x="210" y="58"/>
                    <a:pt x="219" y="54"/>
                  </a:cubicBezTo>
                  <a:cubicBezTo>
                    <a:pt x="227" y="50"/>
                    <a:pt x="235" y="47"/>
                    <a:pt x="242" y="41"/>
                  </a:cubicBezTo>
                  <a:cubicBezTo>
                    <a:pt x="228" y="54"/>
                    <a:pt x="206" y="61"/>
                    <a:pt x="190" y="68"/>
                  </a:cubicBezTo>
                  <a:cubicBezTo>
                    <a:pt x="170" y="77"/>
                    <a:pt x="151" y="87"/>
                    <a:pt x="132" y="96"/>
                  </a:cubicBezTo>
                  <a:cubicBezTo>
                    <a:pt x="99" y="113"/>
                    <a:pt x="65" y="129"/>
                    <a:pt x="34" y="151"/>
                  </a:cubicBezTo>
                  <a:close/>
                  <a:moveTo>
                    <a:pt x="29" y="138"/>
                  </a:moveTo>
                  <a:cubicBezTo>
                    <a:pt x="27" y="139"/>
                    <a:pt x="26" y="140"/>
                    <a:pt x="26" y="141"/>
                  </a:cubicBezTo>
                  <a:cubicBezTo>
                    <a:pt x="26" y="141"/>
                    <a:pt x="25" y="142"/>
                    <a:pt x="25" y="142"/>
                  </a:cubicBezTo>
                  <a:cubicBezTo>
                    <a:pt x="24" y="141"/>
                    <a:pt x="24" y="139"/>
                    <a:pt x="24" y="138"/>
                  </a:cubicBezTo>
                  <a:cubicBezTo>
                    <a:pt x="35" y="126"/>
                    <a:pt x="48" y="117"/>
                    <a:pt x="63" y="109"/>
                  </a:cubicBezTo>
                  <a:cubicBezTo>
                    <a:pt x="80" y="100"/>
                    <a:pt x="97" y="90"/>
                    <a:pt x="115" y="82"/>
                  </a:cubicBezTo>
                  <a:cubicBezTo>
                    <a:pt x="131" y="74"/>
                    <a:pt x="147" y="67"/>
                    <a:pt x="162" y="58"/>
                  </a:cubicBezTo>
                  <a:cubicBezTo>
                    <a:pt x="164" y="57"/>
                    <a:pt x="165" y="57"/>
                    <a:pt x="166" y="56"/>
                  </a:cubicBezTo>
                  <a:cubicBezTo>
                    <a:pt x="164" y="57"/>
                    <a:pt x="162" y="58"/>
                    <a:pt x="160" y="59"/>
                  </a:cubicBezTo>
                  <a:cubicBezTo>
                    <a:pt x="143" y="69"/>
                    <a:pt x="125" y="79"/>
                    <a:pt x="108" y="88"/>
                  </a:cubicBezTo>
                  <a:cubicBezTo>
                    <a:pt x="91" y="96"/>
                    <a:pt x="75" y="106"/>
                    <a:pt x="59" y="116"/>
                  </a:cubicBezTo>
                  <a:cubicBezTo>
                    <a:pt x="52" y="121"/>
                    <a:pt x="45" y="126"/>
                    <a:pt x="38" y="131"/>
                  </a:cubicBezTo>
                  <a:cubicBezTo>
                    <a:pt x="35" y="134"/>
                    <a:pt x="32" y="136"/>
                    <a:pt x="29" y="138"/>
                  </a:cubicBezTo>
                  <a:close/>
                  <a:moveTo>
                    <a:pt x="90" y="78"/>
                  </a:moveTo>
                  <a:cubicBezTo>
                    <a:pt x="71" y="90"/>
                    <a:pt x="52" y="102"/>
                    <a:pt x="33" y="114"/>
                  </a:cubicBezTo>
                  <a:cubicBezTo>
                    <a:pt x="30" y="114"/>
                    <a:pt x="26" y="113"/>
                    <a:pt x="23" y="112"/>
                  </a:cubicBezTo>
                  <a:cubicBezTo>
                    <a:pt x="45" y="102"/>
                    <a:pt x="68" y="90"/>
                    <a:pt x="90" y="78"/>
                  </a:cubicBezTo>
                  <a:close/>
                  <a:moveTo>
                    <a:pt x="41" y="117"/>
                  </a:moveTo>
                  <a:cubicBezTo>
                    <a:pt x="41" y="117"/>
                    <a:pt x="41" y="117"/>
                    <a:pt x="41" y="117"/>
                  </a:cubicBezTo>
                  <a:cubicBezTo>
                    <a:pt x="41" y="115"/>
                    <a:pt x="40" y="114"/>
                    <a:pt x="38" y="114"/>
                  </a:cubicBezTo>
                  <a:cubicBezTo>
                    <a:pt x="38" y="114"/>
                    <a:pt x="37" y="114"/>
                    <a:pt x="37" y="114"/>
                  </a:cubicBezTo>
                  <a:cubicBezTo>
                    <a:pt x="48" y="109"/>
                    <a:pt x="58" y="102"/>
                    <a:pt x="68" y="96"/>
                  </a:cubicBezTo>
                  <a:cubicBezTo>
                    <a:pt x="78" y="91"/>
                    <a:pt x="87" y="86"/>
                    <a:pt x="97" y="81"/>
                  </a:cubicBezTo>
                  <a:cubicBezTo>
                    <a:pt x="78" y="92"/>
                    <a:pt x="58" y="103"/>
                    <a:pt x="41" y="117"/>
                  </a:cubicBezTo>
                  <a:close/>
                  <a:moveTo>
                    <a:pt x="145" y="56"/>
                  </a:moveTo>
                  <a:cubicBezTo>
                    <a:pt x="145" y="56"/>
                    <a:pt x="145" y="56"/>
                    <a:pt x="146" y="56"/>
                  </a:cubicBezTo>
                  <a:cubicBezTo>
                    <a:pt x="158" y="49"/>
                    <a:pt x="171" y="42"/>
                    <a:pt x="183" y="34"/>
                  </a:cubicBezTo>
                  <a:cubicBezTo>
                    <a:pt x="185" y="32"/>
                    <a:pt x="188" y="31"/>
                    <a:pt x="191" y="29"/>
                  </a:cubicBezTo>
                  <a:cubicBezTo>
                    <a:pt x="191" y="29"/>
                    <a:pt x="204" y="23"/>
                    <a:pt x="195" y="29"/>
                  </a:cubicBezTo>
                  <a:cubicBezTo>
                    <a:pt x="188" y="33"/>
                    <a:pt x="180" y="38"/>
                    <a:pt x="172" y="42"/>
                  </a:cubicBezTo>
                  <a:cubicBezTo>
                    <a:pt x="163" y="47"/>
                    <a:pt x="154" y="51"/>
                    <a:pt x="145" y="56"/>
                  </a:cubicBezTo>
                  <a:close/>
                  <a:moveTo>
                    <a:pt x="162" y="45"/>
                  </a:moveTo>
                  <a:cubicBezTo>
                    <a:pt x="148" y="53"/>
                    <a:pt x="133" y="61"/>
                    <a:pt x="119" y="69"/>
                  </a:cubicBezTo>
                  <a:cubicBezTo>
                    <a:pt x="107" y="74"/>
                    <a:pt x="96" y="80"/>
                    <a:pt x="85" y="86"/>
                  </a:cubicBezTo>
                  <a:cubicBezTo>
                    <a:pt x="68" y="94"/>
                    <a:pt x="52" y="104"/>
                    <a:pt x="36" y="114"/>
                  </a:cubicBezTo>
                  <a:cubicBezTo>
                    <a:pt x="54" y="102"/>
                    <a:pt x="72" y="90"/>
                    <a:pt x="91" y="80"/>
                  </a:cubicBezTo>
                  <a:cubicBezTo>
                    <a:pt x="110" y="68"/>
                    <a:pt x="130" y="58"/>
                    <a:pt x="150" y="47"/>
                  </a:cubicBezTo>
                  <a:cubicBezTo>
                    <a:pt x="165" y="38"/>
                    <a:pt x="183" y="30"/>
                    <a:pt x="196" y="17"/>
                  </a:cubicBezTo>
                  <a:cubicBezTo>
                    <a:pt x="196" y="17"/>
                    <a:pt x="196" y="17"/>
                    <a:pt x="196" y="17"/>
                  </a:cubicBezTo>
                  <a:cubicBezTo>
                    <a:pt x="198" y="19"/>
                    <a:pt x="199" y="21"/>
                    <a:pt x="200" y="25"/>
                  </a:cubicBezTo>
                  <a:cubicBezTo>
                    <a:pt x="186" y="27"/>
                    <a:pt x="174" y="38"/>
                    <a:pt x="162" y="45"/>
                  </a:cubicBezTo>
                  <a:close/>
                  <a:moveTo>
                    <a:pt x="165" y="36"/>
                  </a:moveTo>
                  <a:cubicBezTo>
                    <a:pt x="173" y="31"/>
                    <a:pt x="181" y="25"/>
                    <a:pt x="189" y="21"/>
                  </a:cubicBezTo>
                  <a:cubicBezTo>
                    <a:pt x="190" y="20"/>
                    <a:pt x="190" y="20"/>
                    <a:pt x="190" y="20"/>
                  </a:cubicBezTo>
                  <a:cubicBezTo>
                    <a:pt x="190" y="20"/>
                    <a:pt x="190" y="20"/>
                    <a:pt x="190" y="20"/>
                  </a:cubicBezTo>
                  <a:cubicBezTo>
                    <a:pt x="187" y="23"/>
                    <a:pt x="183" y="25"/>
                    <a:pt x="179" y="28"/>
                  </a:cubicBezTo>
                  <a:cubicBezTo>
                    <a:pt x="175" y="31"/>
                    <a:pt x="170" y="33"/>
                    <a:pt x="165" y="36"/>
                  </a:cubicBezTo>
                  <a:close/>
                  <a:moveTo>
                    <a:pt x="11" y="104"/>
                  </a:moveTo>
                  <a:cubicBezTo>
                    <a:pt x="34" y="89"/>
                    <a:pt x="58" y="76"/>
                    <a:pt x="83" y="63"/>
                  </a:cubicBezTo>
                  <a:cubicBezTo>
                    <a:pt x="87" y="60"/>
                    <a:pt x="92" y="58"/>
                    <a:pt x="97" y="55"/>
                  </a:cubicBezTo>
                  <a:cubicBezTo>
                    <a:pt x="90" y="59"/>
                    <a:pt x="84" y="62"/>
                    <a:pt x="77" y="66"/>
                  </a:cubicBezTo>
                  <a:cubicBezTo>
                    <a:pt x="55" y="78"/>
                    <a:pt x="33" y="91"/>
                    <a:pt x="14" y="107"/>
                  </a:cubicBezTo>
                  <a:cubicBezTo>
                    <a:pt x="13" y="106"/>
                    <a:pt x="12" y="105"/>
                    <a:pt x="11" y="104"/>
                  </a:cubicBezTo>
                  <a:close/>
                  <a:moveTo>
                    <a:pt x="6" y="92"/>
                  </a:moveTo>
                  <a:cubicBezTo>
                    <a:pt x="15" y="87"/>
                    <a:pt x="23" y="81"/>
                    <a:pt x="32" y="76"/>
                  </a:cubicBezTo>
                  <a:cubicBezTo>
                    <a:pt x="32" y="75"/>
                    <a:pt x="32" y="75"/>
                    <a:pt x="32" y="75"/>
                  </a:cubicBezTo>
                  <a:cubicBezTo>
                    <a:pt x="32" y="75"/>
                    <a:pt x="32" y="75"/>
                    <a:pt x="32" y="75"/>
                  </a:cubicBezTo>
                  <a:cubicBezTo>
                    <a:pt x="34" y="76"/>
                    <a:pt x="35" y="75"/>
                    <a:pt x="36" y="73"/>
                  </a:cubicBezTo>
                  <a:cubicBezTo>
                    <a:pt x="40" y="71"/>
                    <a:pt x="45" y="68"/>
                    <a:pt x="49" y="65"/>
                  </a:cubicBezTo>
                  <a:cubicBezTo>
                    <a:pt x="52" y="64"/>
                    <a:pt x="54" y="62"/>
                    <a:pt x="57" y="61"/>
                  </a:cubicBezTo>
                  <a:cubicBezTo>
                    <a:pt x="58" y="61"/>
                    <a:pt x="59" y="60"/>
                    <a:pt x="60" y="59"/>
                  </a:cubicBezTo>
                  <a:cubicBezTo>
                    <a:pt x="67" y="56"/>
                    <a:pt x="74" y="52"/>
                    <a:pt x="80" y="48"/>
                  </a:cubicBezTo>
                  <a:cubicBezTo>
                    <a:pt x="88" y="43"/>
                    <a:pt x="97" y="40"/>
                    <a:pt x="104" y="35"/>
                  </a:cubicBezTo>
                  <a:cubicBezTo>
                    <a:pt x="104" y="35"/>
                    <a:pt x="105" y="35"/>
                    <a:pt x="105" y="36"/>
                  </a:cubicBezTo>
                  <a:cubicBezTo>
                    <a:pt x="93" y="43"/>
                    <a:pt x="82" y="50"/>
                    <a:pt x="71" y="57"/>
                  </a:cubicBezTo>
                  <a:cubicBezTo>
                    <a:pt x="50" y="70"/>
                    <a:pt x="26" y="81"/>
                    <a:pt x="7" y="97"/>
                  </a:cubicBezTo>
                  <a:cubicBezTo>
                    <a:pt x="6" y="95"/>
                    <a:pt x="6" y="94"/>
                    <a:pt x="6" y="92"/>
                  </a:cubicBezTo>
                  <a:close/>
                  <a:moveTo>
                    <a:pt x="36" y="71"/>
                  </a:moveTo>
                  <a:cubicBezTo>
                    <a:pt x="36" y="71"/>
                    <a:pt x="36" y="71"/>
                    <a:pt x="35" y="70"/>
                  </a:cubicBezTo>
                  <a:cubicBezTo>
                    <a:pt x="37" y="69"/>
                    <a:pt x="39" y="68"/>
                    <a:pt x="41" y="67"/>
                  </a:cubicBezTo>
                  <a:cubicBezTo>
                    <a:pt x="43" y="65"/>
                    <a:pt x="45" y="64"/>
                    <a:pt x="47" y="63"/>
                  </a:cubicBezTo>
                  <a:cubicBezTo>
                    <a:pt x="49" y="62"/>
                    <a:pt x="50" y="61"/>
                    <a:pt x="50" y="61"/>
                  </a:cubicBezTo>
                  <a:cubicBezTo>
                    <a:pt x="45" y="64"/>
                    <a:pt x="40" y="68"/>
                    <a:pt x="36" y="71"/>
                  </a:cubicBezTo>
                  <a:close/>
                  <a:moveTo>
                    <a:pt x="111" y="28"/>
                  </a:moveTo>
                  <a:cubicBezTo>
                    <a:pt x="119" y="25"/>
                    <a:pt x="127" y="21"/>
                    <a:pt x="135" y="16"/>
                  </a:cubicBezTo>
                  <a:cubicBezTo>
                    <a:pt x="127" y="22"/>
                    <a:pt x="118" y="27"/>
                    <a:pt x="110" y="33"/>
                  </a:cubicBezTo>
                  <a:cubicBezTo>
                    <a:pt x="110" y="32"/>
                    <a:pt x="110" y="32"/>
                    <a:pt x="110" y="31"/>
                  </a:cubicBezTo>
                  <a:cubicBezTo>
                    <a:pt x="110" y="30"/>
                    <a:pt x="111" y="29"/>
                    <a:pt x="111" y="28"/>
                  </a:cubicBezTo>
                  <a:close/>
                  <a:moveTo>
                    <a:pt x="60" y="54"/>
                  </a:moveTo>
                  <a:cubicBezTo>
                    <a:pt x="60" y="53"/>
                    <a:pt x="60" y="51"/>
                    <a:pt x="60" y="50"/>
                  </a:cubicBezTo>
                  <a:cubicBezTo>
                    <a:pt x="68" y="45"/>
                    <a:pt x="77" y="41"/>
                    <a:pt x="86" y="38"/>
                  </a:cubicBezTo>
                  <a:cubicBezTo>
                    <a:pt x="77" y="43"/>
                    <a:pt x="69" y="48"/>
                    <a:pt x="60" y="54"/>
                  </a:cubicBezTo>
                  <a:close/>
                  <a:moveTo>
                    <a:pt x="23" y="65"/>
                  </a:moveTo>
                  <a:cubicBezTo>
                    <a:pt x="22" y="64"/>
                    <a:pt x="20" y="63"/>
                    <a:pt x="19" y="62"/>
                  </a:cubicBezTo>
                  <a:cubicBezTo>
                    <a:pt x="26" y="59"/>
                    <a:pt x="32" y="54"/>
                    <a:pt x="38" y="50"/>
                  </a:cubicBezTo>
                  <a:cubicBezTo>
                    <a:pt x="45" y="44"/>
                    <a:pt x="41" y="48"/>
                    <a:pt x="36" y="52"/>
                  </a:cubicBezTo>
                  <a:cubicBezTo>
                    <a:pt x="32" y="56"/>
                    <a:pt x="28" y="60"/>
                    <a:pt x="23" y="65"/>
                  </a:cubicBezTo>
                  <a:cubicBezTo>
                    <a:pt x="23" y="65"/>
                    <a:pt x="23" y="65"/>
                    <a:pt x="23" y="65"/>
                  </a:cubicBezTo>
                  <a:close/>
                  <a:moveTo>
                    <a:pt x="22" y="59"/>
                  </a:moveTo>
                  <a:cubicBezTo>
                    <a:pt x="20" y="58"/>
                    <a:pt x="20" y="57"/>
                    <a:pt x="23" y="56"/>
                  </a:cubicBezTo>
                  <a:cubicBezTo>
                    <a:pt x="24" y="55"/>
                    <a:pt x="26" y="53"/>
                    <a:pt x="27" y="52"/>
                  </a:cubicBezTo>
                  <a:cubicBezTo>
                    <a:pt x="31" y="48"/>
                    <a:pt x="35" y="44"/>
                    <a:pt x="39" y="40"/>
                  </a:cubicBezTo>
                  <a:cubicBezTo>
                    <a:pt x="39" y="40"/>
                    <a:pt x="39" y="40"/>
                    <a:pt x="39" y="40"/>
                  </a:cubicBezTo>
                  <a:cubicBezTo>
                    <a:pt x="41" y="41"/>
                    <a:pt x="43" y="43"/>
                    <a:pt x="44" y="44"/>
                  </a:cubicBezTo>
                  <a:cubicBezTo>
                    <a:pt x="36" y="48"/>
                    <a:pt x="30" y="54"/>
                    <a:pt x="22" y="59"/>
                  </a:cubicBezTo>
                  <a:close/>
                  <a:moveTo>
                    <a:pt x="16" y="56"/>
                  </a:moveTo>
                  <a:cubicBezTo>
                    <a:pt x="23" y="52"/>
                    <a:pt x="29" y="46"/>
                    <a:pt x="36" y="42"/>
                  </a:cubicBezTo>
                  <a:cubicBezTo>
                    <a:pt x="30" y="46"/>
                    <a:pt x="22" y="53"/>
                    <a:pt x="17" y="60"/>
                  </a:cubicBezTo>
                  <a:cubicBezTo>
                    <a:pt x="17" y="58"/>
                    <a:pt x="16" y="57"/>
                    <a:pt x="16" y="56"/>
                  </a:cubicBezTo>
                  <a:close/>
                  <a:moveTo>
                    <a:pt x="29" y="75"/>
                  </a:moveTo>
                  <a:cubicBezTo>
                    <a:pt x="22" y="80"/>
                    <a:pt x="14" y="85"/>
                    <a:pt x="7" y="90"/>
                  </a:cubicBezTo>
                  <a:cubicBezTo>
                    <a:pt x="8" y="81"/>
                    <a:pt x="20" y="75"/>
                    <a:pt x="29" y="75"/>
                  </a:cubicBezTo>
                  <a:close/>
                  <a:moveTo>
                    <a:pt x="34" y="123"/>
                  </a:moveTo>
                  <a:cubicBezTo>
                    <a:pt x="31" y="126"/>
                    <a:pt x="28" y="130"/>
                    <a:pt x="25" y="133"/>
                  </a:cubicBezTo>
                  <a:cubicBezTo>
                    <a:pt x="25" y="132"/>
                    <a:pt x="25" y="132"/>
                    <a:pt x="26" y="131"/>
                  </a:cubicBezTo>
                  <a:cubicBezTo>
                    <a:pt x="28" y="128"/>
                    <a:pt x="31" y="125"/>
                    <a:pt x="34" y="123"/>
                  </a:cubicBezTo>
                  <a:close/>
                  <a:moveTo>
                    <a:pt x="41" y="153"/>
                  </a:moveTo>
                  <a:cubicBezTo>
                    <a:pt x="53" y="144"/>
                    <a:pt x="71" y="139"/>
                    <a:pt x="85" y="132"/>
                  </a:cubicBezTo>
                  <a:cubicBezTo>
                    <a:pt x="101" y="123"/>
                    <a:pt x="118" y="115"/>
                    <a:pt x="134" y="106"/>
                  </a:cubicBezTo>
                  <a:cubicBezTo>
                    <a:pt x="151" y="98"/>
                    <a:pt x="169" y="90"/>
                    <a:pt x="187" y="83"/>
                  </a:cubicBezTo>
                  <a:cubicBezTo>
                    <a:pt x="204" y="76"/>
                    <a:pt x="220" y="67"/>
                    <a:pt x="238" y="60"/>
                  </a:cubicBezTo>
                  <a:cubicBezTo>
                    <a:pt x="241" y="58"/>
                    <a:pt x="243" y="57"/>
                    <a:pt x="238" y="60"/>
                  </a:cubicBezTo>
                  <a:cubicBezTo>
                    <a:pt x="234" y="62"/>
                    <a:pt x="230" y="64"/>
                    <a:pt x="226" y="66"/>
                  </a:cubicBezTo>
                  <a:cubicBezTo>
                    <a:pt x="219" y="70"/>
                    <a:pt x="211" y="75"/>
                    <a:pt x="203" y="79"/>
                  </a:cubicBezTo>
                  <a:cubicBezTo>
                    <a:pt x="187" y="86"/>
                    <a:pt x="171" y="93"/>
                    <a:pt x="155" y="102"/>
                  </a:cubicBezTo>
                  <a:cubicBezTo>
                    <a:pt x="140" y="111"/>
                    <a:pt x="124" y="119"/>
                    <a:pt x="108" y="127"/>
                  </a:cubicBezTo>
                  <a:cubicBezTo>
                    <a:pt x="92" y="136"/>
                    <a:pt x="74" y="143"/>
                    <a:pt x="59" y="154"/>
                  </a:cubicBezTo>
                  <a:cubicBezTo>
                    <a:pt x="53" y="155"/>
                    <a:pt x="47" y="155"/>
                    <a:pt x="41" y="153"/>
                  </a:cubicBezTo>
                  <a:close/>
                  <a:moveTo>
                    <a:pt x="248" y="65"/>
                  </a:moveTo>
                  <a:cubicBezTo>
                    <a:pt x="242" y="69"/>
                    <a:pt x="237" y="73"/>
                    <a:pt x="232" y="77"/>
                  </a:cubicBezTo>
                  <a:cubicBezTo>
                    <a:pt x="218" y="86"/>
                    <a:pt x="203" y="93"/>
                    <a:pt x="188" y="100"/>
                  </a:cubicBezTo>
                  <a:cubicBezTo>
                    <a:pt x="159" y="113"/>
                    <a:pt x="130" y="127"/>
                    <a:pt x="101" y="140"/>
                  </a:cubicBezTo>
                  <a:cubicBezTo>
                    <a:pt x="98" y="142"/>
                    <a:pt x="94" y="144"/>
                    <a:pt x="91" y="146"/>
                  </a:cubicBezTo>
                  <a:cubicBezTo>
                    <a:pt x="87" y="148"/>
                    <a:pt x="83" y="150"/>
                    <a:pt x="79" y="152"/>
                  </a:cubicBezTo>
                  <a:cubicBezTo>
                    <a:pt x="79" y="151"/>
                    <a:pt x="79" y="151"/>
                    <a:pt x="78" y="150"/>
                  </a:cubicBezTo>
                  <a:cubicBezTo>
                    <a:pt x="85" y="147"/>
                    <a:pt x="91" y="144"/>
                    <a:pt x="97" y="141"/>
                  </a:cubicBezTo>
                  <a:cubicBezTo>
                    <a:pt x="112" y="134"/>
                    <a:pt x="128" y="126"/>
                    <a:pt x="143" y="119"/>
                  </a:cubicBezTo>
                  <a:cubicBezTo>
                    <a:pt x="173" y="105"/>
                    <a:pt x="203" y="91"/>
                    <a:pt x="233" y="75"/>
                  </a:cubicBezTo>
                  <a:cubicBezTo>
                    <a:pt x="238" y="72"/>
                    <a:pt x="243" y="69"/>
                    <a:pt x="248" y="65"/>
                  </a:cubicBezTo>
                  <a:cubicBezTo>
                    <a:pt x="248" y="65"/>
                    <a:pt x="248" y="65"/>
                    <a:pt x="248" y="65"/>
                  </a:cubicBezTo>
                  <a:close/>
                  <a:moveTo>
                    <a:pt x="273" y="76"/>
                  </a:moveTo>
                  <a:cubicBezTo>
                    <a:pt x="274" y="78"/>
                    <a:pt x="274" y="79"/>
                    <a:pt x="275" y="81"/>
                  </a:cubicBezTo>
                  <a:cubicBezTo>
                    <a:pt x="240" y="96"/>
                    <a:pt x="204" y="107"/>
                    <a:pt x="170" y="123"/>
                  </a:cubicBezTo>
                  <a:cubicBezTo>
                    <a:pt x="151" y="131"/>
                    <a:pt x="133" y="140"/>
                    <a:pt x="115" y="148"/>
                  </a:cubicBezTo>
                  <a:cubicBezTo>
                    <a:pt x="107" y="152"/>
                    <a:pt x="99" y="155"/>
                    <a:pt x="91" y="159"/>
                  </a:cubicBezTo>
                  <a:cubicBezTo>
                    <a:pt x="118" y="144"/>
                    <a:pt x="145" y="131"/>
                    <a:pt x="172" y="118"/>
                  </a:cubicBezTo>
                  <a:cubicBezTo>
                    <a:pt x="206" y="103"/>
                    <a:pt x="241" y="94"/>
                    <a:pt x="273" y="76"/>
                  </a:cubicBezTo>
                  <a:close/>
                  <a:moveTo>
                    <a:pt x="159" y="161"/>
                  </a:moveTo>
                  <a:cubicBezTo>
                    <a:pt x="158" y="159"/>
                    <a:pt x="156" y="157"/>
                    <a:pt x="155" y="156"/>
                  </a:cubicBezTo>
                  <a:cubicBezTo>
                    <a:pt x="164" y="153"/>
                    <a:pt x="173" y="149"/>
                    <a:pt x="182" y="146"/>
                  </a:cubicBezTo>
                  <a:cubicBezTo>
                    <a:pt x="204" y="138"/>
                    <a:pt x="227" y="133"/>
                    <a:pt x="248" y="123"/>
                  </a:cubicBezTo>
                  <a:cubicBezTo>
                    <a:pt x="254" y="121"/>
                    <a:pt x="260" y="118"/>
                    <a:pt x="266" y="115"/>
                  </a:cubicBezTo>
                  <a:cubicBezTo>
                    <a:pt x="261" y="117"/>
                    <a:pt x="256" y="121"/>
                    <a:pt x="251" y="123"/>
                  </a:cubicBezTo>
                  <a:cubicBezTo>
                    <a:pt x="241" y="127"/>
                    <a:pt x="232" y="130"/>
                    <a:pt x="222" y="134"/>
                  </a:cubicBezTo>
                  <a:cubicBezTo>
                    <a:pt x="211" y="139"/>
                    <a:pt x="200" y="144"/>
                    <a:pt x="188" y="149"/>
                  </a:cubicBezTo>
                  <a:cubicBezTo>
                    <a:pt x="179" y="153"/>
                    <a:pt x="169" y="156"/>
                    <a:pt x="159" y="161"/>
                  </a:cubicBezTo>
                  <a:close/>
                  <a:moveTo>
                    <a:pt x="112" y="162"/>
                  </a:moveTo>
                  <a:cubicBezTo>
                    <a:pt x="120" y="162"/>
                    <a:pt x="127" y="159"/>
                    <a:pt x="134" y="156"/>
                  </a:cubicBezTo>
                  <a:cubicBezTo>
                    <a:pt x="147" y="150"/>
                    <a:pt x="160" y="144"/>
                    <a:pt x="173" y="139"/>
                  </a:cubicBezTo>
                  <a:cubicBezTo>
                    <a:pt x="200" y="129"/>
                    <a:pt x="228" y="119"/>
                    <a:pt x="255" y="109"/>
                  </a:cubicBezTo>
                  <a:cubicBezTo>
                    <a:pt x="233" y="117"/>
                    <a:pt x="211" y="127"/>
                    <a:pt x="189" y="137"/>
                  </a:cubicBezTo>
                  <a:cubicBezTo>
                    <a:pt x="166" y="148"/>
                    <a:pt x="140" y="155"/>
                    <a:pt x="117" y="167"/>
                  </a:cubicBezTo>
                  <a:cubicBezTo>
                    <a:pt x="115" y="166"/>
                    <a:pt x="113" y="164"/>
                    <a:pt x="112" y="162"/>
                  </a:cubicBezTo>
                  <a:close/>
                  <a:moveTo>
                    <a:pt x="118" y="168"/>
                  </a:moveTo>
                  <a:cubicBezTo>
                    <a:pt x="128" y="165"/>
                    <a:pt x="139" y="161"/>
                    <a:pt x="149" y="156"/>
                  </a:cubicBezTo>
                  <a:cubicBezTo>
                    <a:pt x="149" y="156"/>
                    <a:pt x="149" y="157"/>
                    <a:pt x="149" y="157"/>
                  </a:cubicBezTo>
                  <a:cubicBezTo>
                    <a:pt x="139" y="161"/>
                    <a:pt x="128" y="165"/>
                    <a:pt x="118" y="168"/>
                  </a:cubicBezTo>
                  <a:close/>
                  <a:moveTo>
                    <a:pt x="234" y="127"/>
                  </a:moveTo>
                  <a:cubicBezTo>
                    <a:pt x="221" y="131"/>
                    <a:pt x="208" y="136"/>
                    <a:pt x="195" y="140"/>
                  </a:cubicBezTo>
                  <a:cubicBezTo>
                    <a:pt x="181" y="145"/>
                    <a:pt x="168" y="150"/>
                    <a:pt x="154" y="155"/>
                  </a:cubicBezTo>
                  <a:cubicBezTo>
                    <a:pt x="154" y="155"/>
                    <a:pt x="154" y="154"/>
                    <a:pt x="154" y="154"/>
                  </a:cubicBezTo>
                  <a:cubicBezTo>
                    <a:pt x="166" y="149"/>
                    <a:pt x="178" y="144"/>
                    <a:pt x="190" y="139"/>
                  </a:cubicBezTo>
                  <a:cubicBezTo>
                    <a:pt x="202" y="133"/>
                    <a:pt x="215" y="128"/>
                    <a:pt x="227" y="123"/>
                  </a:cubicBezTo>
                  <a:cubicBezTo>
                    <a:pt x="238" y="118"/>
                    <a:pt x="251" y="115"/>
                    <a:pt x="260" y="108"/>
                  </a:cubicBezTo>
                  <a:cubicBezTo>
                    <a:pt x="260" y="107"/>
                    <a:pt x="260" y="107"/>
                    <a:pt x="260" y="107"/>
                  </a:cubicBezTo>
                  <a:cubicBezTo>
                    <a:pt x="260" y="107"/>
                    <a:pt x="260" y="107"/>
                    <a:pt x="261" y="108"/>
                  </a:cubicBezTo>
                  <a:cubicBezTo>
                    <a:pt x="264" y="109"/>
                    <a:pt x="266" y="111"/>
                    <a:pt x="267" y="113"/>
                  </a:cubicBezTo>
                  <a:cubicBezTo>
                    <a:pt x="256" y="117"/>
                    <a:pt x="245" y="123"/>
                    <a:pt x="234" y="127"/>
                  </a:cubicBezTo>
                  <a:close/>
                  <a:moveTo>
                    <a:pt x="260" y="103"/>
                  </a:moveTo>
                  <a:cubicBezTo>
                    <a:pt x="259" y="104"/>
                    <a:pt x="259" y="105"/>
                    <a:pt x="259" y="106"/>
                  </a:cubicBezTo>
                  <a:cubicBezTo>
                    <a:pt x="259" y="106"/>
                    <a:pt x="259" y="106"/>
                    <a:pt x="259" y="106"/>
                  </a:cubicBezTo>
                  <a:cubicBezTo>
                    <a:pt x="231" y="116"/>
                    <a:pt x="204" y="126"/>
                    <a:pt x="176" y="136"/>
                  </a:cubicBezTo>
                  <a:cubicBezTo>
                    <a:pt x="165" y="141"/>
                    <a:pt x="152" y="145"/>
                    <a:pt x="141" y="150"/>
                  </a:cubicBezTo>
                  <a:cubicBezTo>
                    <a:pt x="135" y="153"/>
                    <a:pt x="129" y="157"/>
                    <a:pt x="122" y="159"/>
                  </a:cubicBezTo>
                  <a:cubicBezTo>
                    <a:pt x="121" y="159"/>
                    <a:pt x="111" y="162"/>
                    <a:pt x="114" y="160"/>
                  </a:cubicBezTo>
                  <a:cubicBezTo>
                    <a:pt x="118" y="158"/>
                    <a:pt x="122" y="157"/>
                    <a:pt x="126" y="155"/>
                  </a:cubicBezTo>
                  <a:cubicBezTo>
                    <a:pt x="154" y="144"/>
                    <a:pt x="181" y="133"/>
                    <a:pt x="208" y="122"/>
                  </a:cubicBezTo>
                  <a:cubicBezTo>
                    <a:pt x="225" y="116"/>
                    <a:pt x="244" y="111"/>
                    <a:pt x="260" y="102"/>
                  </a:cubicBezTo>
                  <a:cubicBezTo>
                    <a:pt x="260" y="103"/>
                    <a:pt x="260" y="103"/>
                    <a:pt x="260" y="103"/>
                  </a:cubicBezTo>
                  <a:close/>
                  <a:moveTo>
                    <a:pt x="272" y="92"/>
                  </a:moveTo>
                  <a:cubicBezTo>
                    <a:pt x="258" y="96"/>
                    <a:pt x="245" y="103"/>
                    <a:pt x="230" y="108"/>
                  </a:cubicBezTo>
                  <a:cubicBezTo>
                    <a:pt x="216" y="113"/>
                    <a:pt x="203" y="118"/>
                    <a:pt x="189" y="124"/>
                  </a:cubicBezTo>
                  <a:cubicBezTo>
                    <a:pt x="177" y="129"/>
                    <a:pt x="164" y="134"/>
                    <a:pt x="151" y="138"/>
                  </a:cubicBezTo>
                  <a:cubicBezTo>
                    <a:pt x="167" y="131"/>
                    <a:pt x="183" y="124"/>
                    <a:pt x="200" y="117"/>
                  </a:cubicBezTo>
                  <a:cubicBezTo>
                    <a:pt x="214" y="111"/>
                    <a:pt x="227" y="106"/>
                    <a:pt x="241" y="100"/>
                  </a:cubicBezTo>
                  <a:cubicBezTo>
                    <a:pt x="252" y="95"/>
                    <a:pt x="266" y="92"/>
                    <a:pt x="275" y="83"/>
                  </a:cubicBezTo>
                  <a:cubicBezTo>
                    <a:pt x="275" y="86"/>
                    <a:pt x="274" y="89"/>
                    <a:pt x="272" y="92"/>
                  </a:cubicBezTo>
                  <a:close/>
                  <a:moveTo>
                    <a:pt x="55" y="191"/>
                  </a:moveTo>
                  <a:cubicBezTo>
                    <a:pt x="56" y="191"/>
                    <a:pt x="57" y="191"/>
                    <a:pt x="57" y="191"/>
                  </a:cubicBezTo>
                  <a:cubicBezTo>
                    <a:pt x="56" y="191"/>
                    <a:pt x="55" y="191"/>
                    <a:pt x="54" y="192"/>
                  </a:cubicBezTo>
                  <a:cubicBezTo>
                    <a:pt x="55" y="192"/>
                    <a:pt x="55" y="191"/>
                    <a:pt x="55" y="191"/>
                  </a:cubicBezTo>
                  <a:close/>
                  <a:moveTo>
                    <a:pt x="65" y="187"/>
                  </a:moveTo>
                  <a:cubicBezTo>
                    <a:pt x="63" y="188"/>
                    <a:pt x="60" y="189"/>
                    <a:pt x="57" y="189"/>
                  </a:cubicBezTo>
                  <a:cubicBezTo>
                    <a:pt x="59" y="187"/>
                    <a:pt x="61" y="185"/>
                    <a:pt x="62" y="183"/>
                  </a:cubicBezTo>
                  <a:cubicBezTo>
                    <a:pt x="69" y="181"/>
                    <a:pt x="76" y="179"/>
                    <a:pt x="83" y="177"/>
                  </a:cubicBezTo>
                  <a:cubicBezTo>
                    <a:pt x="77" y="180"/>
                    <a:pt x="71" y="184"/>
                    <a:pt x="65" y="187"/>
                  </a:cubicBezTo>
                  <a:close/>
                  <a:moveTo>
                    <a:pt x="164" y="120"/>
                  </a:moveTo>
                  <a:cubicBezTo>
                    <a:pt x="133" y="135"/>
                    <a:pt x="103" y="150"/>
                    <a:pt x="73" y="168"/>
                  </a:cubicBezTo>
                  <a:cubicBezTo>
                    <a:pt x="74" y="165"/>
                    <a:pt x="75" y="163"/>
                    <a:pt x="76" y="160"/>
                  </a:cubicBezTo>
                  <a:cubicBezTo>
                    <a:pt x="110" y="143"/>
                    <a:pt x="145" y="128"/>
                    <a:pt x="181" y="113"/>
                  </a:cubicBezTo>
                  <a:cubicBezTo>
                    <a:pt x="198" y="106"/>
                    <a:pt x="215" y="99"/>
                    <a:pt x="233" y="92"/>
                  </a:cubicBezTo>
                  <a:cubicBezTo>
                    <a:pt x="241" y="89"/>
                    <a:pt x="249" y="85"/>
                    <a:pt x="257" y="82"/>
                  </a:cubicBezTo>
                  <a:cubicBezTo>
                    <a:pt x="258" y="82"/>
                    <a:pt x="258" y="82"/>
                    <a:pt x="259" y="81"/>
                  </a:cubicBezTo>
                  <a:cubicBezTo>
                    <a:pt x="229" y="97"/>
                    <a:pt x="195" y="106"/>
                    <a:pt x="164" y="120"/>
                  </a:cubicBezTo>
                  <a:close/>
                  <a:moveTo>
                    <a:pt x="79" y="157"/>
                  </a:moveTo>
                  <a:cubicBezTo>
                    <a:pt x="78" y="157"/>
                    <a:pt x="78" y="157"/>
                    <a:pt x="77" y="157"/>
                  </a:cubicBezTo>
                  <a:cubicBezTo>
                    <a:pt x="77" y="157"/>
                    <a:pt x="78" y="156"/>
                    <a:pt x="78" y="155"/>
                  </a:cubicBezTo>
                  <a:cubicBezTo>
                    <a:pt x="78" y="155"/>
                    <a:pt x="78" y="155"/>
                    <a:pt x="78" y="154"/>
                  </a:cubicBezTo>
                  <a:cubicBezTo>
                    <a:pt x="78" y="154"/>
                    <a:pt x="78" y="154"/>
                    <a:pt x="78" y="154"/>
                  </a:cubicBezTo>
                  <a:cubicBezTo>
                    <a:pt x="90" y="149"/>
                    <a:pt x="102" y="142"/>
                    <a:pt x="114" y="136"/>
                  </a:cubicBezTo>
                  <a:cubicBezTo>
                    <a:pt x="123" y="132"/>
                    <a:pt x="131" y="128"/>
                    <a:pt x="140" y="124"/>
                  </a:cubicBezTo>
                  <a:cubicBezTo>
                    <a:pt x="171" y="111"/>
                    <a:pt x="201" y="98"/>
                    <a:pt x="232" y="84"/>
                  </a:cubicBezTo>
                  <a:cubicBezTo>
                    <a:pt x="239" y="80"/>
                    <a:pt x="246" y="77"/>
                    <a:pt x="253" y="73"/>
                  </a:cubicBezTo>
                  <a:cubicBezTo>
                    <a:pt x="253" y="73"/>
                    <a:pt x="253" y="72"/>
                    <a:pt x="254" y="72"/>
                  </a:cubicBezTo>
                  <a:cubicBezTo>
                    <a:pt x="241" y="80"/>
                    <a:pt x="227" y="87"/>
                    <a:pt x="214" y="93"/>
                  </a:cubicBezTo>
                  <a:cubicBezTo>
                    <a:pt x="185" y="107"/>
                    <a:pt x="156" y="119"/>
                    <a:pt x="128" y="132"/>
                  </a:cubicBezTo>
                  <a:cubicBezTo>
                    <a:pt x="111" y="140"/>
                    <a:pt x="95" y="149"/>
                    <a:pt x="79" y="157"/>
                  </a:cubicBezTo>
                  <a:close/>
                  <a:moveTo>
                    <a:pt x="243" y="61"/>
                  </a:moveTo>
                  <a:cubicBezTo>
                    <a:pt x="242" y="63"/>
                    <a:pt x="242" y="64"/>
                    <a:pt x="243" y="65"/>
                  </a:cubicBezTo>
                  <a:cubicBezTo>
                    <a:pt x="243" y="65"/>
                    <a:pt x="244" y="66"/>
                    <a:pt x="244" y="66"/>
                  </a:cubicBezTo>
                  <a:cubicBezTo>
                    <a:pt x="234" y="71"/>
                    <a:pt x="225" y="78"/>
                    <a:pt x="215" y="83"/>
                  </a:cubicBezTo>
                  <a:cubicBezTo>
                    <a:pt x="198" y="92"/>
                    <a:pt x="181" y="100"/>
                    <a:pt x="164" y="108"/>
                  </a:cubicBezTo>
                  <a:cubicBezTo>
                    <a:pt x="147" y="116"/>
                    <a:pt x="130" y="124"/>
                    <a:pt x="113" y="131"/>
                  </a:cubicBezTo>
                  <a:cubicBezTo>
                    <a:pt x="101" y="137"/>
                    <a:pt x="89" y="144"/>
                    <a:pt x="76" y="149"/>
                  </a:cubicBezTo>
                  <a:cubicBezTo>
                    <a:pt x="76" y="149"/>
                    <a:pt x="75" y="149"/>
                    <a:pt x="74" y="149"/>
                  </a:cubicBezTo>
                  <a:cubicBezTo>
                    <a:pt x="71" y="151"/>
                    <a:pt x="68" y="152"/>
                    <a:pt x="65" y="153"/>
                  </a:cubicBezTo>
                  <a:cubicBezTo>
                    <a:pt x="70" y="150"/>
                    <a:pt x="76" y="145"/>
                    <a:pt x="80" y="143"/>
                  </a:cubicBezTo>
                  <a:cubicBezTo>
                    <a:pt x="89" y="139"/>
                    <a:pt x="97" y="135"/>
                    <a:pt x="105" y="131"/>
                  </a:cubicBezTo>
                  <a:cubicBezTo>
                    <a:pt x="121" y="122"/>
                    <a:pt x="137" y="114"/>
                    <a:pt x="153" y="106"/>
                  </a:cubicBezTo>
                  <a:cubicBezTo>
                    <a:pt x="169" y="97"/>
                    <a:pt x="184" y="89"/>
                    <a:pt x="201" y="82"/>
                  </a:cubicBezTo>
                  <a:cubicBezTo>
                    <a:pt x="215" y="75"/>
                    <a:pt x="232" y="67"/>
                    <a:pt x="244" y="58"/>
                  </a:cubicBezTo>
                  <a:cubicBezTo>
                    <a:pt x="244" y="59"/>
                    <a:pt x="243" y="60"/>
                    <a:pt x="243" y="61"/>
                  </a:cubicBezTo>
                  <a:close/>
                  <a:moveTo>
                    <a:pt x="87" y="173"/>
                  </a:moveTo>
                  <a:cubicBezTo>
                    <a:pt x="80" y="176"/>
                    <a:pt x="72" y="178"/>
                    <a:pt x="64" y="181"/>
                  </a:cubicBezTo>
                  <a:cubicBezTo>
                    <a:pt x="65" y="180"/>
                    <a:pt x="66" y="179"/>
                    <a:pt x="67" y="178"/>
                  </a:cubicBezTo>
                  <a:cubicBezTo>
                    <a:pt x="72" y="177"/>
                    <a:pt x="76" y="175"/>
                    <a:pt x="81" y="172"/>
                  </a:cubicBezTo>
                  <a:cubicBezTo>
                    <a:pt x="83" y="171"/>
                    <a:pt x="86" y="169"/>
                    <a:pt x="89" y="168"/>
                  </a:cubicBezTo>
                  <a:cubicBezTo>
                    <a:pt x="92" y="166"/>
                    <a:pt x="96" y="165"/>
                    <a:pt x="99" y="163"/>
                  </a:cubicBezTo>
                  <a:cubicBezTo>
                    <a:pt x="95" y="167"/>
                    <a:pt x="91" y="170"/>
                    <a:pt x="87" y="173"/>
                  </a:cubicBezTo>
                  <a:close/>
                  <a:moveTo>
                    <a:pt x="101" y="161"/>
                  </a:moveTo>
                  <a:cubicBezTo>
                    <a:pt x="101" y="161"/>
                    <a:pt x="101" y="161"/>
                    <a:pt x="101" y="161"/>
                  </a:cubicBezTo>
                  <a:cubicBezTo>
                    <a:pt x="89" y="164"/>
                    <a:pt x="80" y="172"/>
                    <a:pt x="68" y="176"/>
                  </a:cubicBezTo>
                  <a:cubicBezTo>
                    <a:pt x="69" y="174"/>
                    <a:pt x="70" y="173"/>
                    <a:pt x="71" y="171"/>
                  </a:cubicBezTo>
                  <a:cubicBezTo>
                    <a:pt x="83" y="166"/>
                    <a:pt x="94" y="159"/>
                    <a:pt x="105" y="154"/>
                  </a:cubicBezTo>
                  <a:cubicBezTo>
                    <a:pt x="120" y="148"/>
                    <a:pt x="134" y="141"/>
                    <a:pt x="149" y="134"/>
                  </a:cubicBezTo>
                  <a:cubicBezTo>
                    <a:pt x="180" y="120"/>
                    <a:pt x="211" y="108"/>
                    <a:pt x="243" y="96"/>
                  </a:cubicBezTo>
                  <a:cubicBezTo>
                    <a:pt x="249" y="94"/>
                    <a:pt x="255" y="91"/>
                    <a:pt x="261" y="89"/>
                  </a:cubicBezTo>
                  <a:cubicBezTo>
                    <a:pt x="265" y="87"/>
                    <a:pt x="268" y="86"/>
                    <a:pt x="272" y="84"/>
                  </a:cubicBezTo>
                  <a:cubicBezTo>
                    <a:pt x="278" y="82"/>
                    <a:pt x="262" y="89"/>
                    <a:pt x="264" y="89"/>
                  </a:cubicBezTo>
                  <a:cubicBezTo>
                    <a:pt x="248" y="95"/>
                    <a:pt x="233" y="101"/>
                    <a:pt x="218" y="108"/>
                  </a:cubicBezTo>
                  <a:cubicBezTo>
                    <a:pt x="188" y="120"/>
                    <a:pt x="159" y="132"/>
                    <a:pt x="130" y="146"/>
                  </a:cubicBezTo>
                  <a:cubicBezTo>
                    <a:pt x="129" y="147"/>
                    <a:pt x="129" y="147"/>
                    <a:pt x="128" y="147"/>
                  </a:cubicBezTo>
                  <a:cubicBezTo>
                    <a:pt x="121" y="150"/>
                    <a:pt x="115" y="153"/>
                    <a:pt x="109" y="156"/>
                  </a:cubicBezTo>
                  <a:cubicBezTo>
                    <a:pt x="108" y="156"/>
                    <a:pt x="107" y="156"/>
                    <a:pt x="107" y="156"/>
                  </a:cubicBezTo>
                  <a:cubicBezTo>
                    <a:pt x="106" y="156"/>
                    <a:pt x="105" y="156"/>
                    <a:pt x="104" y="157"/>
                  </a:cubicBezTo>
                  <a:cubicBezTo>
                    <a:pt x="103" y="158"/>
                    <a:pt x="102" y="160"/>
                    <a:pt x="101" y="161"/>
                  </a:cubicBezTo>
                  <a:close/>
                  <a:moveTo>
                    <a:pt x="110" y="158"/>
                  </a:moveTo>
                  <a:cubicBezTo>
                    <a:pt x="115" y="155"/>
                    <a:pt x="121" y="153"/>
                    <a:pt x="126" y="150"/>
                  </a:cubicBezTo>
                  <a:cubicBezTo>
                    <a:pt x="127" y="150"/>
                    <a:pt x="127" y="150"/>
                    <a:pt x="128" y="149"/>
                  </a:cubicBezTo>
                  <a:cubicBezTo>
                    <a:pt x="142" y="144"/>
                    <a:pt x="157" y="139"/>
                    <a:pt x="171" y="133"/>
                  </a:cubicBezTo>
                  <a:cubicBezTo>
                    <a:pt x="186" y="127"/>
                    <a:pt x="201" y="120"/>
                    <a:pt x="216" y="115"/>
                  </a:cubicBezTo>
                  <a:cubicBezTo>
                    <a:pt x="231" y="109"/>
                    <a:pt x="246" y="104"/>
                    <a:pt x="260" y="98"/>
                  </a:cubicBezTo>
                  <a:cubicBezTo>
                    <a:pt x="259" y="98"/>
                    <a:pt x="272" y="92"/>
                    <a:pt x="271" y="94"/>
                  </a:cubicBezTo>
                  <a:cubicBezTo>
                    <a:pt x="270" y="94"/>
                    <a:pt x="270" y="94"/>
                    <a:pt x="270" y="94"/>
                  </a:cubicBezTo>
                  <a:cubicBezTo>
                    <a:pt x="270" y="94"/>
                    <a:pt x="269" y="95"/>
                    <a:pt x="269" y="95"/>
                  </a:cubicBezTo>
                  <a:cubicBezTo>
                    <a:pt x="266" y="97"/>
                    <a:pt x="263" y="99"/>
                    <a:pt x="260" y="100"/>
                  </a:cubicBezTo>
                  <a:cubicBezTo>
                    <a:pt x="253" y="104"/>
                    <a:pt x="246" y="107"/>
                    <a:pt x="239" y="110"/>
                  </a:cubicBezTo>
                  <a:cubicBezTo>
                    <a:pt x="223" y="115"/>
                    <a:pt x="208" y="121"/>
                    <a:pt x="193" y="127"/>
                  </a:cubicBezTo>
                  <a:cubicBezTo>
                    <a:pt x="166" y="138"/>
                    <a:pt x="137" y="147"/>
                    <a:pt x="111" y="160"/>
                  </a:cubicBezTo>
                  <a:cubicBezTo>
                    <a:pt x="111" y="159"/>
                    <a:pt x="110" y="159"/>
                    <a:pt x="110" y="158"/>
                  </a:cubicBezTo>
                  <a:cubicBezTo>
                    <a:pt x="110" y="158"/>
                    <a:pt x="110" y="158"/>
                    <a:pt x="110" y="158"/>
                  </a:cubicBezTo>
                  <a:close/>
                  <a:moveTo>
                    <a:pt x="120" y="169"/>
                  </a:moveTo>
                  <a:cubicBezTo>
                    <a:pt x="129" y="166"/>
                    <a:pt x="137" y="162"/>
                    <a:pt x="146" y="159"/>
                  </a:cubicBezTo>
                  <a:cubicBezTo>
                    <a:pt x="147" y="159"/>
                    <a:pt x="147" y="159"/>
                    <a:pt x="148" y="158"/>
                  </a:cubicBezTo>
                  <a:cubicBezTo>
                    <a:pt x="141" y="169"/>
                    <a:pt x="129" y="174"/>
                    <a:pt x="120" y="169"/>
                  </a:cubicBezTo>
                  <a:close/>
                  <a:moveTo>
                    <a:pt x="160" y="162"/>
                  </a:moveTo>
                  <a:cubicBezTo>
                    <a:pt x="179" y="156"/>
                    <a:pt x="198" y="150"/>
                    <a:pt x="217" y="144"/>
                  </a:cubicBezTo>
                  <a:cubicBezTo>
                    <a:pt x="226" y="141"/>
                    <a:pt x="235" y="137"/>
                    <a:pt x="244" y="134"/>
                  </a:cubicBezTo>
                  <a:cubicBezTo>
                    <a:pt x="249" y="132"/>
                    <a:pt x="254" y="130"/>
                    <a:pt x="259" y="128"/>
                  </a:cubicBezTo>
                  <a:cubicBezTo>
                    <a:pt x="260" y="128"/>
                    <a:pt x="271" y="123"/>
                    <a:pt x="264" y="127"/>
                  </a:cubicBezTo>
                  <a:cubicBezTo>
                    <a:pt x="244" y="138"/>
                    <a:pt x="222" y="145"/>
                    <a:pt x="200" y="154"/>
                  </a:cubicBezTo>
                  <a:cubicBezTo>
                    <a:pt x="200" y="154"/>
                    <a:pt x="199" y="154"/>
                    <a:pt x="198" y="155"/>
                  </a:cubicBezTo>
                  <a:cubicBezTo>
                    <a:pt x="188" y="159"/>
                    <a:pt x="178" y="164"/>
                    <a:pt x="169" y="169"/>
                  </a:cubicBezTo>
                  <a:cubicBezTo>
                    <a:pt x="166" y="167"/>
                    <a:pt x="163" y="165"/>
                    <a:pt x="160" y="162"/>
                  </a:cubicBezTo>
                  <a:close/>
                  <a:moveTo>
                    <a:pt x="239" y="149"/>
                  </a:moveTo>
                  <a:cubicBezTo>
                    <a:pt x="238" y="148"/>
                    <a:pt x="237" y="148"/>
                    <a:pt x="236" y="147"/>
                  </a:cubicBezTo>
                  <a:cubicBezTo>
                    <a:pt x="236" y="147"/>
                    <a:pt x="236" y="147"/>
                    <a:pt x="236" y="147"/>
                  </a:cubicBezTo>
                  <a:cubicBezTo>
                    <a:pt x="242" y="145"/>
                    <a:pt x="248" y="142"/>
                    <a:pt x="255" y="140"/>
                  </a:cubicBezTo>
                  <a:cubicBezTo>
                    <a:pt x="257" y="139"/>
                    <a:pt x="259" y="137"/>
                    <a:pt x="261" y="136"/>
                  </a:cubicBezTo>
                  <a:cubicBezTo>
                    <a:pt x="268" y="133"/>
                    <a:pt x="262" y="138"/>
                    <a:pt x="260" y="139"/>
                  </a:cubicBezTo>
                  <a:cubicBezTo>
                    <a:pt x="253" y="143"/>
                    <a:pt x="244" y="143"/>
                    <a:pt x="239" y="149"/>
                  </a:cubicBezTo>
                  <a:close/>
                  <a:moveTo>
                    <a:pt x="266" y="133"/>
                  </a:moveTo>
                  <a:cubicBezTo>
                    <a:pt x="261" y="134"/>
                    <a:pt x="257" y="137"/>
                    <a:pt x="253" y="139"/>
                  </a:cubicBezTo>
                  <a:cubicBezTo>
                    <a:pt x="247" y="141"/>
                    <a:pt x="241" y="143"/>
                    <a:pt x="236" y="146"/>
                  </a:cubicBezTo>
                  <a:cubicBezTo>
                    <a:pt x="235" y="146"/>
                    <a:pt x="235" y="146"/>
                    <a:pt x="235" y="147"/>
                  </a:cubicBezTo>
                  <a:cubicBezTo>
                    <a:pt x="235" y="146"/>
                    <a:pt x="234" y="146"/>
                    <a:pt x="234" y="146"/>
                  </a:cubicBezTo>
                  <a:cubicBezTo>
                    <a:pt x="233" y="145"/>
                    <a:pt x="232" y="144"/>
                    <a:pt x="231" y="145"/>
                  </a:cubicBezTo>
                  <a:cubicBezTo>
                    <a:pt x="230" y="145"/>
                    <a:pt x="229" y="145"/>
                    <a:pt x="228" y="146"/>
                  </a:cubicBezTo>
                  <a:cubicBezTo>
                    <a:pt x="227" y="146"/>
                    <a:pt x="227" y="146"/>
                    <a:pt x="226" y="146"/>
                  </a:cubicBezTo>
                  <a:cubicBezTo>
                    <a:pt x="229" y="145"/>
                    <a:pt x="232" y="144"/>
                    <a:pt x="235" y="142"/>
                  </a:cubicBezTo>
                  <a:cubicBezTo>
                    <a:pt x="243" y="139"/>
                    <a:pt x="250" y="135"/>
                    <a:pt x="258" y="132"/>
                  </a:cubicBezTo>
                  <a:cubicBezTo>
                    <a:pt x="262" y="130"/>
                    <a:pt x="266" y="128"/>
                    <a:pt x="269" y="126"/>
                  </a:cubicBezTo>
                  <a:cubicBezTo>
                    <a:pt x="269" y="128"/>
                    <a:pt x="268" y="131"/>
                    <a:pt x="267" y="134"/>
                  </a:cubicBezTo>
                  <a:cubicBezTo>
                    <a:pt x="267" y="133"/>
                    <a:pt x="266" y="133"/>
                    <a:pt x="266" y="133"/>
                  </a:cubicBezTo>
                  <a:close/>
                  <a:moveTo>
                    <a:pt x="210" y="159"/>
                  </a:moveTo>
                  <a:cubicBezTo>
                    <a:pt x="208" y="158"/>
                    <a:pt x="206" y="157"/>
                    <a:pt x="205" y="156"/>
                  </a:cubicBezTo>
                  <a:cubicBezTo>
                    <a:pt x="207" y="155"/>
                    <a:pt x="209" y="155"/>
                    <a:pt x="211" y="154"/>
                  </a:cubicBezTo>
                  <a:cubicBezTo>
                    <a:pt x="214" y="152"/>
                    <a:pt x="218" y="150"/>
                    <a:pt x="222" y="149"/>
                  </a:cubicBezTo>
                  <a:cubicBezTo>
                    <a:pt x="226" y="147"/>
                    <a:pt x="228" y="148"/>
                    <a:pt x="224" y="151"/>
                  </a:cubicBezTo>
                  <a:cubicBezTo>
                    <a:pt x="219" y="153"/>
                    <a:pt x="214" y="154"/>
                    <a:pt x="210" y="158"/>
                  </a:cubicBezTo>
                  <a:cubicBezTo>
                    <a:pt x="210" y="158"/>
                    <a:pt x="210" y="158"/>
                    <a:pt x="210" y="159"/>
                  </a:cubicBezTo>
                  <a:close/>
                  <a:moveTo>
                    <a:pt x="217" y="155"/>
                  </a:moveTo>
                  <a:cubicBezTo>
                    <a:pt x="221" y="153"/>
                    <a:pt x="225" y="152"/>
                    <a:pt x="228" y="150"/>
                  </a:cubicBezTo>
                  <a:cubicBezTo>
                    <a:pt x="228" y="151"/>
                    <a:pt x="228" y="153"/>
                    <a:pt x="228" y="154"/>
                  </a:cubicBezTo>
                  <a:cubicBezTo>
                    <a:pt x="225" y="155"/>
                    <a:pt x="223" y="155"/>
                    <a:pt x="220" y="156"/>
                  </a:cubicBezTo>
                  <a:cubicBezTo>
                    <a:pt x="216" y="157"/>
                    <a:pt x="211" y="159"/>
                    <a:pt x="217" y="155"/>
                  </a:cubicBezTo>
                  <a:close/>
                  <a:moveTo>
                    <a:pt x="177" y="172"/>
                  </a:moveTo>
                  <a:cubicBezTo>
                    <a:pt x="175" y="172"/>
                    <a:pt x="173" y="171"/>
                    <a:pt x="171" y="170"/>
                  </a:cubicBezTo>
                  <a:cubicBezTo>
                    <a:pt x="179" y="167"/>
                    <a:pt x="187" y="164"/>
                    <a:pt x="195" y="160"/>
                  </a:cubicBezTo>
                  <a:cubicBezTo>
                    <a:pt x="190" y="166"/>
                    <a:pt x="184" y="171"/>
                    <a:pt x="177" y="172"/>
                  </a:cubicBezTo>
                  <a:close/>
                  <a:moveTo>
                    <a:pt x="212" y="159"/>
                  </a:moveTo>
                  <a:cubicBezTo>
                    <a:pt x="217" y="158"/>
                    <a:pt x="222" y="157"/>
                    <a:pt x="227" y="156"/>
                  </a:cubicBezTo>
                  <a:cubicBezTo>
                    <a:pt x="225" y="159"/>
                    <a:pt x="218" y="160"/>
                    <a:pt x="212" y="159"/>
                  </a:cubicBezTo>
                  <a:close/>
                  <a:moveTo>
                    <a:pt x="245" y="150"/>
                  </a:moveTo>
                  <a:cubicBezTo>
                    <a:pt x="248" y="150"/>
                    <a:pt x="251" y="149"/>
                    <a:pt x="253" y="148"/>
                  </a:cubicBezTo>
                  <a:cubicBezTo>
                    <a:pt x="251" y="149"/>
                    <a:pt x="248" y="150"/>
                    <a:pt x="245" y="150"/>
                  </a:cubicBezTo>
                  <a:close/>
                  <a:moveTo>
                    <a:pt x="257" y="146"/>
                  </a:moveTo>
                  <a:cubicBezTo>
                    <a:pt x="257" y="146"/>
                    <a:pt x="257" y="145"/>
                    <a:pt x="257" y="146"/>
                  </a:cubicBezTo>
                  <a:cubicBezTo>
                    <a:pt x="251" y="146"/>
                    <a:pt x="246" y="149"/>
                    <a:pt x="240" y="149"/>
                  </a:cubicBezTo>
                  <a:cubicBezTo>
                    <a:pt x="247" y="143"/>
                    <a:pt x="258" y="144"/>
                    <a:pt x="264" y="138"/>
                  </a:cubicBezTo>
                  <a:cubicBezTo>
                    <a:pt x="262" y="141"/>
                    <a:pt x="260" y="143"/>
                    <a:pt x="257" y="146"/>
                  </a:cubicBezTo>
                  <a:close/>
                  <a:moveTo>
                    <a:pt x="269" y="123"/>
                  </a:moveTo>
                  <a:cubicBezTo>
                    <a:pt x="249" y="130"/>
                    <a:pt x="229" y="138"/>
                    <a:pt x="209" y="145"/>
                  </a:cubicBezTo>
                  <a:cubicBezTo>
                    <a:pt x="201" y="147"/>
                    <a:pt x="193" y="150"/>
                    <a:pt x="186" y="152"/>
                  </a:cubicBezTo>
                  <a:cubicBezTo>
                    <a:pt x="198" y="147"/>
                    <a:pt x="211" y="141"/>
                    <a:pt x="223" y="135"/>
                  </a:cubicBezTo>
                  <a:cubicBezTo>
                    <a:pt x="237" y="129"/>
                    <a:pt x="256" y="126"/>
                    <a:pt x="268" y="115"/>
                  </a:cubicBezTo>
                  <a:cubicBezTo>
                    <a:pt x="269" y="118"/>
                    <a:pt x="270" y="120"/>
                    <a:pt x="269" y="123"/>
                  </a:cubicBezTo>
                  <a:close/>
                  <a:moveTo>
                    <a:pt x="272" y="74"/>
                  </a:moveTo>
                  <a:cubicBezTo>
                    <a:pt x="239" y="90"/>
                    <a:pt x="203" y="102"/>
                    <a:pt x="169" y="116"/>
                  </a:cubicBezTo>
                  <a:cubicBezTo>
                    <a:pt x="157" y="121"/>
                    <a:pt x="146" y="126"/>
                    <a:pt x="134" y="131"/>
                  </a:cubicBezTo>
                  <a:cubicBezTo>
                    <a:pt x="147" y="125"/>
                    <a:pt x="160" y="119"/>
                    <a:pt x="174" y="113"/>
                  </a:cubicBezTo>
                  <a:cubicBezTo>
                    <a:pt x="205" y="99"/>
                    <a:pt x="236" y="86"/>
                    <a:pt x="264" y="67"/>
                  </a:cubicBezTo>
                  <a:cubicBezTo>
                    <a:pt x="267" y="69"/>
                    <a:pt x="270" y="71"/>
                    <a:pt x="272" y="74"/>
                  </a:cubicBezTo>
                  <a:close/>
                  <a:moveTo>
                    <a:pt x="262" y="66"/>
                  </a:moveTo>
                  <a:cubicBezTo>
                    <a:pt x="248" y="72"/>
                    <a:pt x="234" y="81"/>
                    <a:pt x="220" y="87"/>
                  </a:cubicBezTo>
                  <a:cubicBezTo>
                    <a:pt x="203" y="95"/>
                    <a:pt x="186" y="103"/>
                    <a:pt x="169" y="110"/>
                  </a:cubicBezTo>
                  <a:cubicBezTo>
                    <a:pt x="165" y="112"/>
                    <a:pt x="161" y="114"/>
                    <a:pt x="157" y="115"/>
                  </a:cubicBezTo>
                  <a:cubicBezTo>
                    <a:pt x="160" y="114"/>
                    <a:pt x="162" y="113"/>
                    <a:pt x="164" y="112"/>
                  </a:cubicBezTo>
                  <a:cubicBezTo>
                    <a:pt x="179" y="105"/>
                    <a:pt x="195" y="99"/>
                    <a:pt x="209" y="92"/>
                  </a:cubicBezTo>
                  <a:cubicBezTo>
                    <a:pt x="225" y="84"/>
                    <a:pt x="238" y="74"/>
                    <a:pt x="252" y="65"/>
                  </a:cubicBezTo>
                  <a:cubicBezTo>
                    <a:pt x="256" y="64"/>
                    <a:pt x="259" y="65"/>
                    <a:pt x="262" y="66"/>
                  </a:cubicBezTo>
                  <a:close/>
                  <a:moveTo>
                    <a:pt x="245" y="56"/>
                  </a:moveTo>
                  <a:cubicBezTo>
                    <a:pt x="245" y="56"/>
                    <a:pt x="244" y="56"/>
                    <a:pt x="244" y="56"/>
                  </a:cubicBezTo>
                  <a:cubicBezTo>
                    <a:pt x="226" y="61"/>
                    <a:pt x="210" y="71"/>
                    <a:pt x="193" y="78"/>
                  </a:cubicBezTo>
                  <a:cubicBezTo>
                    <a:pt x="176" y="86"/>
                    <a:pt x="158" y="93"/>
                    <a:pt x="140" y="101"/>
                  </a:cubicBezTo>
                  <a:cubicBezTo>
                    <a:pt x="121" y="111"/>
                    <a:pt x="103" y="121"/>
                    <a:pt x="84" y="130"/>
                  </a:cubicBezTo>
                  <a:cubicBezTo>
                    <a:pt x="70" y="138"/>
                    <a:pt x="52" y="142"/>
                    <a:pt x="39" y="153"/>
                  </a:cubicBezTo>
                  <a:cubicBezTo>
                    <a:pt x="38" y="152"/>
                    <a:pt x="37" y="152"/>
                    <a:pt x="36" y="152"/>
                  </a:cubicBezTo>
                  <a:cubicBezTo>
                    <a:pt x="67" y="129"/>
                    <a:pt x="102" y="113"/>
                    <a:pt x="137" y="96"/>
                  </a:cubicBezTo>
                  <a:cubicBezTo>
                    <a:pt x="157" y="86"/>
                    <a:pt x="177" y="76"/>
                    <a:pt x="198" y="66"/>
                  </a:cubicBezTo>
                  <a:cubicBezTo>
                    <a:pt x="213" y="59"/>
                    <a:pt x="231" y="52"/>
                    <a:pt x="244" y="41"/>
                  </a:cubicBezTo>
                  <a:cubicBezTo>
                    <a:pt x="246" y="45"/>
                    <a:pt x="246" y="51"/>
                    <a:pt x="245" y="56"/>
                  </a:cubicBezTo>
                  <a:close/>
                  <a:moveTo>
                    <a:pt x="244" y="39"/>
                  </a:moveTo>
                  <a:cubicBezTo>
                    <a:pt x="239" y="41"/>
                    <a:pt x="236" y="44"/>
                    <a:pt x="231" y="46"/>
                  </a:cubicBezTo>
                  <a:cubicBezTo>
                    <a:pt x="225" y="50"/>
                    <a:pt x="218" y="52"/>
                    <a:pt x="212" y="56"/>
                  </a:cubicBezTo>
                  <a:cubicBezTo>
                    <a:pt x="198" y="63"/>
                    <a:pt x="183" y="68"/>
                    <a:pt x="169" y="75"/>
                  </a:cubicBezTo>
                  <a:cubicBezTo>
                    <a:pt x="140" y="88"/>
                    <a:pt x="112" y="103"/>
                    <a:pt x="83" y="116"/>
                  </a:cubicBezTo>
                  <a:cubicBezTo>
                    <a:pt x="71" y="122"/>
                    <a:pt x="59" y="129"/>
                    <a:pt x="47" y="135"/>
                  </a:cubicBezTo>
                  <a:cubicBezTo>
                    <a:pt x="72" y="119"/>
                    <a:pt x="98" y="105"/>
                    <a:pt x="125" y="91"/>
                  </a:cubicBezTo>
                  <a:cubicBezTo>
                    <a:pt x="153" y="77"/>
                    <a:pt x="181" y="63"/>
                    <a:pt x="209" y="48"/>
                  </a:cubicBezTo>
                  <a:cubicBezTo>
                    <a:pt x="214" y="45"/>
                    <a:pt x="219" y="42"/>
                    <a:pt x="223" y="39"/>
                  </a:cubicBezTo>
                  <a:cubicBezTo>
                    <a:pt x="225" y="38"/>
                    <a:pt x="226" y="36"/>
                    <a:pt x="228" y="35"/>
                  </a:cubicBezTo>
                  <a:cubicBezTo>
                    <a:pt x="229" y="34"/>
                    <a:pt x="230" y="33"/>
                    <a:pt x="231" y="32"/>
                  </a:cubicBezTo>
                  <a:cubicBezTo>
                    <a:pt x="233" y="31"/>
                    <a:pt x="235" y="31"/>
                    <a:pt x="236" y="30"/>
                  </a:cubicBezTo>
                  <a:cubicBezTo>
                    <a:pt x="237" y="31"/>
                    <a:pt x="239" y="32"/>
                    <a:pt x="240" y="33"/>
                  </a:cubicBezTo>
                  <a:cubicBezTo>
                    <a:pt x="241" y="35"/>
                    <a:pt x="243" y="37"/>
                    <a:pt x="244" y="39"/>
                  </a:cubicBezTo>
                  <a:close/>
                  <a:moveTo>
                    <a:pt x="234" y="29"/>
                  </a:moveTo>
                  <a:cubicBezTo>
                    <a:pt x="234" y="29"/>
                    <a:pt x="233" y="30"/>
                    <a:pt x="233" y="30"/>
                  </a:cubicBezTo>
                  <a:cubicBezTo>
                    <a:pt x="233" y="30"/>
                    <a:pt x="233" y="30"/>
                    <a:pt x="233" y="30"/>
                  </a:cubicBezTo>
                  <a:cubicBezTo>
                    <a:pt x="229" y="31"/>
                    <a:pt x="226" y="33"/>
                    <a:pt x="223" y="35"/>
                  </a:cubicBezTo>
                  <a:cubicBezTo>
                    <a:pt x="210" y="43"/>
                    <a:pt x="197" y="50"/>
                    <a:pt x="183" y="57"/>
                  </a:cubicBezTo>
                  <a:cubicBezTo>
                    <a:pt x="156" y="70"/>
                    <a:pt x="128" y="82"/>
                    <a:pt x="101" y="97"/>
                  </a:cubicBezTo>
                  <a:cubicBezTo>
                    <a:pt x="87" y="105"/>
                    <a:pt x="74" y="113"/>
                    <a:pt x="60" y="120"/>
                  </a:cubicBezTo>
                  <a:cubicBezTo>
                    <a:pt x="55" y="123"/>
                    <a:pt x="50" y="125"/>
                    <a:pt x="45" y="128"/>
                  </a:cubicBezTo>
                  <a:cubicBezTo>
                    <a:pt x="91" y="95"/>
                    <a:pt x="142" y="72"/>
                    <a:pt x="190" y="44"/>
                  </a:cubicBezTo>
                  <a:cubicBezTo>
                    <a:pt x="193" y="42"/>
                    <a:pt x="196" y="40"/>
                    <a:pt x="200" y="38"/>
                  </a:cubicBezTo>
                  <a:cubicBezTo>
                    <a:pt x="201" y="37"/>
                    <a:pt x="202" y="36"/>
                    <a:pt x="202" y="36"/>
                  </a:cubicBezTo>
                  <a:cubicBezTo>
                    <a:pt x="202" y="36"/>
                    <a:pt x="202" y="36"/>
                    <a:pt x="202" y="36"/>
                  </a:cubicBezTo>
                  <a:cubicBezTo>
                    <a:pt x="203" y="37"/>
                    <a:pt x="205" y="37"/>
                    <a:pt x="207" y="36"/>
                  </a:cubicBezTo>
                  <a:cubicBezTo>
                    <a:pt x="215" y="29"/>
                    <a:pt x="225" y="25"/>
                    <a:pt x="234" y="29"/>
                  </a:cubicBezTo>
                  <a:close/>
                  <a:moveTo>
                    <a:pt x="182" y="12"/>
                  </a:moveTo>
                  <a:cubicBezTo>
                    <a:pt x="173" y="15"/>
                    <a:pt x="165" y="21"/>
                    <a:pt x="157" y="26"/>
                  </a:cubicBezTo>
                  <a:cubicBezTo>
                    <a:pt x="162" y="17"/>
                    <a:pt x="173" y="12"/>
                    <a:pt x="182" y="12"/>
                  </a:cubicBezTo>
                  <a:close/>
                  <a:moveTo>
                    <a:pt x="152" y="29"/>
                  </a:moveTo>
                  <a:cubicBezTo>
                    <a:pt x="140" y="38"/>
                    <a:pt x="128" y="46"/>
                    <a:pt x="115" y="53"/>
                  </a:cubicBezTo>
                  <a:cubicBezTo>
                    <a:pt x="88" y="68"/>
                    <a:pt x="60" y="82"/>
                    <a:pt x="33" y="97"/>
                  </a:cubicBezTo>
                  <a:cubicBezTo>
                    <a:pt x="27" y="101"/>
                    <a:pt x="22" y="105"/>
                    <a:pt x="16" y="107"/>
                  </a:cubicBezTo>
                  <a:cubicBezTo>
                    <a:pt x="21" y="106"/>
                    <a:pt x="28" y="99"/>
                    <a:pt x="32" y="95"/>
                  </a:cubicBezTo>
                  <a:cubicBezTo>
                    <a:pt x="45" y="86"/>
                    <a:pt x="58" y="78"/>
                    <a:pt x="71" y="71"/>
                  </a:cubicBezTo>
                  <a:cubicBezTo>
                    <a:pt x="85" y="63"/>
                    <a:pt x="99" y="56"/>
                    <a:pt x="113" y="48"/>
                  </a:cubicBezTo>
                  <a:cubicBezTo>
                    <a:pt x="123" y="42"/>
                    <a:pt x="133" y="34"/>
                    <a:pt x="143" y="28"/>
                  </a:cubicBezTo>
                  <a:cubicBezTo>
                    <a:pt x="145" y="27"/>
                    <a:pt x="146" y="27"/>
                    <a:pt x="146" y="26"/>
                  </a:cubicBezTo>
                  <a:cubicBezTo>
                    <a:pt x="146" y="26"/>
                    <a:pt x="147" y="25"/>
                    <a:pt x="148" y="25"/>
                  </a:cubicBezTo>
                  <a:cubicBezTo>
                    <a:pt x="149" y="26"/>
                    <a:pt x="149" y="27"/>
                    <a:pt x="150" y="28"/>
                  </a:cubicBezTo>
                  <a:cubicBezTo>
                    <a:pt x="150" y="29"/>
                    <a:pt x="151" y="30"/>
                    <a:pt x="152" y="29"/>
                  </a:cubicBezTo>
                  <a:close/>
                  <a:moveTo>
                    <a:pt x="124" y="11"/>
                  </a:moveTo>
                  <a:cubicBezTo>
                    <a:pt x="127" y="9"/>
                    <a:pt x="130" y="9"/>
                    <a:pt x="132" y="9"/>
                  </a:cubicBezTo>
                  <a:cubicBezTo>
                    <a:pt x="127" y="12"/>
                    <a:pt x="122" y="16"/>
                    <a:pt x="117" y="19"/>
                  </a:cubicBezTo>
                  <a:cubicBezTo>
                    <a:pt x="116" y="20"/>
                    <a:pt x="115" y="20"/>
                    <a:pt x="114" y="21"/>
                  </a:cubicBezTo>
                  <a:cubicBezTo>
                    <a:pt x="116" y="17"/>
                    <a:pt x="120" y="13"/>
                    <a:pt x="124" y="11"/>
                  </a:cubicBezTo>
                  <a:close/>
                  <a:moveTo>
                    <a:pt x="100" y="29"/>
                  </a:moveTo>
                  <a:cubicBezTo>
                    <a:pt x="99" y="30"/>
                    <a:pt x="97" y="31"/>
                    <a:pt x="95" y="32"/>
                  </a:cubicBezTo>
                  <a:cubicBezTo>
                    <a:pt x="84" y="38"/>
                    <a:pt x="71" y="41"/>
                    <a:pt x="61" y="48"/>
                  </a:cubicBezTo>
                  <a:cubicBezTo>
                    <a:pt x="61" y="48"/>
                    <a:pt x="61" y="48"/>
                    <a:pt x="61" y="48"/>
                  </a:cubicBezTo>
                  <a:cubicBezTo>
                    <a:pt x="70" y="40"/>
                    <a:pt x="82" y="32"/>
                    <a:pt x="91" y="24"/>
                  </a:cubicBezTo>
                  <a:cubicBezTo>
                    <a:pt x="92" y="23"/>
                    <a:pt x="91" y="22"/>
                    <a:pt x="90" y="22"/>
                  </a:cubicBezTo>
                  <a:cubicBezTo>
                    <a:pt x="80" y="25"/>
                    <a:pt x="72" y="31"/>
                    <a:pt x="63" y="36"/>
                  </a:cubicBezTo>
                  <a:cubicBezTo>
                    <a:pt x="63" y="36"/>
                    <a:pt x="63" y="36"/>
                    <a:pt x="62" y="36"/>
                  </a:cubicBezTo>
                  <a:cubicBezTo>
                    <a:pt x="63" y="36"/>
                    <a:pt x="63" y="35"/>
                    <a:pt x="63" y="34"/>
                  </a:cubicBezTo>
                  <a:cubicBezTo>
                    <a:pt x="65" y="32"/>
                    <a:pt x="68" y="30"/>
                    <a:pt x="69" y="29"/>
                  </a:cubicBezTo>
                  <a:cubicBezTo>
                    <a:pt x="74" y="26"/>
                    <a:pt x="80" y="22"/>
                    <a:pt x="85" y="19"/>
                  </a:cubicBezTo>
                  <a:cubicBezTo>
                    <a:pt x="91" y="20"/>
                    <a:pt x="96" y="24"/>
                    <a:pt x="100" y="29"/>
                  </a:cubicBezTo>
                  <a:close/>
                  <a:moveTo>
                    <a:pt x="73" y="22"/>
                  </a:moveTo>
                  <a:cubicBezTo>
                    <a:pt x="76" y="20"/>
                    <a:pt x="79" y="19"/>
                    <a:pt x="82" y="19"/>
                  </a:cubicBezTo>
                  <a:cubicBezTo>
                    <a:pt x="77" y="22"/>
                    <a:pt x="71" y="25"/>
                    <a:pt x="66" y="29"/>
                  </a:cubicBezTo>
                  <a:cubicBezTo>
                    <a:pt x="67" y="27"/>
                    <a:pt x="70" y="24"/>
                    <a:pt x="73" y="22"/>
                  </a:cubicBezTo>
                  <a:close/>
                  <a:moveTo>
                    <a:pt x="49" y="50"/>
                  </a:moveTo>
                  <a:cubicBezTo>
                    <a:pt x="43" y="54"/>
                    <a:pt x="36" y="58"/>
                    <a:pt x="30" y="62"/>
                  </a:cubicBezTo>
                  <a:cubicBezTo>
                    <a:pt x="23" y="65"/>
                    <a:pt x="34" y="56"/>
                    <a:pt x="35" y="55"/>
                  </a:cubicBezTo>
                  <a:cubicBezTo>
                    <a:pt x="38" y="52"/>
                    <a:pt x="42" y="49"/>
                    <a:pt x="45" y="45"/>
                  </a:cubicBezTo>
                  <a:cubicBezTo>
                    <a:pt x="47" y="47"/>
                    <a:pt x="48" y="49"/>
                    <a:pt x="49" y="50"/>
                  </a:cubicBezTo>
                  <a:close/>
                  <a:moveTo>
                    <a:pt x="29" y="38"/>
                  </a:moveTo>
                  <a:cubicBezTo>
                    <a:pt x="24" y="41"/>
                    <a:pt x="19" y="44"/>
                    <a:pt x="15" y="48"/>
                  </a:cubicBezTo>
                  <a:cubicBezTo>
                    <a:pt x="15" y="47"/>
                    <a:pt x="16" y="46"/>
                    <a:pt x="16" y="45"/>
                  </a:cubicBezTo>
                  <a:cubicBezTo>
                    <a:pt x="19" y="40"/>
                    <a:pt x="24" y="38"/>
                    <a:pt x="29" y="38"/>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272"/>
            <p:cNvSpPr>
              <a:spLocks noEditPoints="1"/>
            </p:cNvSpPr>
            <p:nvPr/>
          </p:nvSpPr>
          <p:spPr bwMode="auto">
            <a:xfrm>
              <a:off x="6774108" y="2839472"/>
              <a:ext cx="949325" cy="669925"/>
            </a:xfrm>
            <a:custGeom>
              <a:avLst/>
              <a:gdLst>
                <a:gd name="T0" fmla="*/ 117 w 224"/>
                <a:gd name="T1" fmla="*/ 126 h 158"/>
                <a:gd name="T2" fmla="*/ 99 w 224"/>
                <a:gd name="T3" fmla="*/ 3 h 158"/>
                <a:gd name="T4" fmla="*/ 11 w 224"/>
                <a:gd name="T5" fmla="*/ 42 h 158"/>
                <a:gd name="T6" fmla="*/ 19 w 224"/>
                <a:gd name="T7" fmla="*/ 51 h 158"/>
                <a:gd name="T8" fmla="*/ 26 w 224"/>
                <a:gd name="T9" fmla="*/ 53 h 158"/>
                <a:gd name="T10" fmla="*/ 79 w 224"/>
                <a:gd name="T11" fmla="*/ 27 h 158"/>
                <a:gd name="T12" fmla="*/ 86 w 224"/>
                <a:gd name="T13" fmla="*/ 21 h 158"/>
                <a:gd name="T14" fmla="*/ 85 w 224"/>
                <a:gd name="T15" fmla="*/ 31 h 158"/>
                <a:gd name="T16" fmla="*/ 108 w 224"/>
                <a:gd name="T17" fmla="*/ 11 h 158"/>
                <a:gd name="T18" fmla="*/ 113 w 224"/>
                <a:gd name="T19" fmla="*/ 19 h 158"/>
                <a:gd name="T20" fmla="*/ 71 w 224"/>
                <a:gd name="T21" fmla="*/ 53 h 158"/>
                <a:gd name="T22" fmla="*/ 76 w 224"/>
                <a:gd name="T23" fmla="*/ 52 h 158"/>
                <a:gd name="T24" fmla="*/ 27 w 224"/>
                <a:gd name="T25" fmla="*/ 97 h 158"/>
                <a:gd name="T26" fmla="*/ 65 w 224"/>
                <a:gd name="T27" fmla="*/ 84 h 158"/>
                <a:gd name="T28" fmla="*/ 23 w 224"/>
                <a:gd name="T29" fmla="*/ 108 h 158"/>
                <a:gd name="T30" fmla="*/ 102 w 224"/>
                <a:gd name="T31" fmla="*/ 75 h 158"/>
                <a:gd name="T32" fmla="*/ 123 w 224"/>
                <a:gd name="T33" fmla="*/ 47 h 158"/>
                <a:gd name="T34" fmla="*/ 32 w 224"/>
                <a:gd name="T35" fmla="*/ 90 h 158"/>
                <a:gd name="T36" fmla="*/ 150 w 224"/>
                <a:gd name="T37" fmla="*/ 23 h 158"/>
                <a:gd name="T38" fmla="*/ 151 w 224"/>
                <a:gd name="T39" fmla="*/ 14 h 158"/>
                <a:gd name="T40" fmla="*/ 64 w 224"/>
                <a:gd name="T41" fmla="*/ 49 h 158"/>
                <a:gd name="T42" fmla="*/ 38 w 224"/>
                <a:gd name="T43" fmla="*/ 51 h 158"/>
                <a:gd name="T44" fmla="*/ 27 w 224"/>
                <a:gd name="T45" fmla="*/ 55 h 158"/>
                <a:gd name="T46" fmla="*/ 46 w 224"/>
                <a:gd name="T47" fmla="*/ 42 h 158"/>
                <a:gd name="T48" fmla="*/ 17 w 224"/>
                <a:gd name="T49" fmla="*/ 46 h 158"/>
                <a:gd name="T50" fmla="*/ 12 w 224"/>
                <a:gd name="T51" fmla="*/ 44 h 158"/>
                <a:gd name="T52" fmla="*/ 103 w 224"/>
                <a:gd name="T53" fmla="*/ 82 h 158"/>
                <a:gd name="T54" fmla="*/ 191 w 224"/>
                <a:gd name="T55" fmla="*/ 51 h 158"/>
                <a:gd name="T56" fmla="*/ 191 w 224"/>
                <a:gd name="T57" fmla="*/ 51 h 158"/>
                <a:gd name="T58" fmla="*/ 119 w 224"/>
                <a:gd name="T59" fmla="*/ 121 h 158"/>
                <a:gd name="T60" fmla="*/ 133 w 224"/>
                <a:gd name="T61" fmla="*/ 108 h 158"/>
                <a:gd name="T62" fmla="*/ 150 w 224"/>
                <a:gd name="T63" fmla="*/ 109 h 158"/>
                <a:gd name="T64" fmla="*/ 200 w 224"/>
                <a:gd name="T65" fmla="*/ 80 h 158"/>
                <a:gd name="T66" fmla="*/ 200 w 224"/>
                <a:gd name="T67" fmla="*/ 80 h 158"/>
                <a:gd name="T68" fmla="*/ 44 w 224"/>
                <a:gd name="T69" fmla="*/ 147 h 158"/>
                <a:gd name="T70" fmla="*/ 59 w 224"/>
                <a:gd name="T71" fmla="*/ 124 h 158"/>
                <a:gd name="T72" fmla="*/ 60 w 224"/>
                <a:gd name="T73" fmla="*/ 120 h 158"/>
                <a:gd name="T74" fmla="*/ 187 w 224"/>
                <a:gd name="T75" fmla="*/ 50 h 158"/>
                <a:gd name="T76" fmla="*/ 118 w 224"/>
                <a:gd name="T77" fmla="*/ 82 h 158"/>
                <a:gd name="T78" fmla="*/ 67 w 224"/>
                <a:gd name="T79" fmla="*/ 134 h 158"/>
                <a:gd name="T80" fmla="*/ 203 w 224"/>
                <a:gd name="T81" fmla="*/ 69 h 158"/>
                <a:gd name="T82" fmla="*/ 99 w 224"/>
                <a:gd name="T83" fmla="*/ 116 h 158"/>
                <a:gd name="T84" fmla="*/ 85 w 224"/>
                <a:gd name="T85" fmla="*/ 124 h 158"/>
                <a:gd name="T86" fmla="*/ 199 w 224"/>
                <a:gd name="T87" fmla="*/ 100 h 158"/>
                <a:gd name="T88" fmla="*/ 201 w 224"/>
                <a:gd name="T89" fmla="*/ 106 h 158"/>
                <a:gd name="T90" fmla="*/ 174 w 224"/>
                <a:gd name="T91" fmla="*/ 113 h 158"/>
                <a:gd name="T92" fmla="*/ 172 w 224"/>
                <a:gd name="T93" fmla="*/ 117 h 158"/>
                <a:gd name="T94" fmla="*/ 150 w 224"/>
                <a:gd name="T95" fmla="*/ 124 h 158"/>
                <a:gd name="T96" fmla="*/ 185 w 224"/>
                <a:gd name="T97" fmla="*/ 116 h 158"/>
                <a:gd name="T98" fmla="*/ 130 w 224"/>
                <a:gd name="T99" fmla="*/ 90 h 158"/>
                <a:gd name="T100" fmla="*/ 161 w 224"/>
                <a:gd name="T101" fmla="*/ 71 h 158"/>
                <a:gd name="T102" fmla="*/ 105 w 224"/>
                <a:gd name="T103" fmla="*/ 74 h 158"/>
                <a:gd name="T104" fmla="*/ 96 w 224"/>
                <a:gd name="T105" fmla="*/ 71 h 158"/>
                <a:gd name="T106" fmla="*/ 179 w 224"/>
                <a:gd name="T107" fmla="*/ 24 h 158"/>
                <a:gd name="T108" fmla="*/ 159 w 224"/>
                <a:gd name="T109" fmla="*/ 28 h 158"/>
                <a:gd name="T110" fmla="*/ 55 w 224"/>
                <a:gd name="T111" fmla="*/ 55 h 158"/>
                <a:gd name="T112" fmla="*/ 88 w 224"/>
                <a:gd name="T113" fmla="*/ 17 h 158"/>
                <a:gd name="T114" fmla="*/ 49 w 224"/>
                <a:gd name="T115" fmla="*/ 27 h 158"/>
                <a:gd name="T116" fmla="*/ 27 w 224"/>
                <a:gd name="T117" fmla="*/ 4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4" h="158">
                  <a:moveTo>
                    <a:pt x="15" y="55"/>
                  </a:moveTo>
                  <a:cubicBezTo>
                    <a:pt x="7" y="57"/>
                    <a:pt x="0" y="64"/>
                    <a:pt x="0" y="73"/>
                  </a:cubicBezTo>
                  <a:cubicBezTo>
                    <a:pt x="0" y="85"/>
                    <a:pt x="11" y="91"/>
                    <a:pt x="22" y="93"/>
                  </a:cubicBezTo>
                  <a:cubicBezTo>
                    <a:pt x="14" y="99"/>
                    <a:pt x="9" y="108"/>
                    <a:pt x="18" y="117"/>
                  </a:cubicBezTo>
                  <a:cubicBezTo>
                    <a:pt x="27" y="126"/>
                    <a:pt x="43" y="126"/>
                    <a:pt x="54" y="122"/>
                  </a:cubicBezTo>
                  <a:cubicBezTo>
                    <a:pt x="50" y="135"/>
                    <a:pt x="39" y="145"/>
                    <a:pt x="28" y="154"/>
                  </a:cubicBezTo>
                  <a:cubicBezTo>
                    <a:pt x="27" y="155"/>
                    <a:pt x="27" y="156"/>
                    <a:pt x="28" y="157"/>
                  </a:cubicBezTo>
                  <a:cubicBezTo>
                    <a:pt x="28" y="158"/>
                    <a:pt x="29" y="158"/>
                    <a:pt x="31" y="158"/>
                  </a:cubicBezTo>
                  <a:cubicBezTo>
                    <a:pt x="50" y="151"/>
                    <a:pt x="68" y="143"/>
                    <a:pt x="82" y="127"/>
                  </a:cubicBezTo>
                  <a:cubicBezTo>
                    <a:pt x="90" y="142"/>
                    <a:pt x="108" y="139"/>
                    <a:pt x="117" y="126"/>
                  </a:cubicBezTo>
                  <a:cubicBezTo>
                    <a:pt x="123" y="132"/>
                    <a:pt x="129" y="137"/>
                    <a:pt x="136" y="138"/>
                  </a:cubicBezTo>
                  <a:cubicBezTo>
                    <a:pt x="144" y="138"/>
                    <a:pt x="151" y="131"/>
                    <a:pt x="155" y="125"/>
                  </a:cubicBezTo>
                  <a:cubicBezTo>
                    <a:pt x="163" y="131"/>
                    <a:pt x="179" y="129"/>
                    <a:pt x="181" y="119"/>
                  </a:cubicBezTo>
                  <a:cubicBezTo>
                    <a:pt x="199" y="130"/>
                    <a:pt x="224" y="95"/>
                    <a:pt x="206" y="81"/>
                  </a:cubicBezTo>
                  <a:cubicBezTo>
                    <a:pt x="214" y="76"/>
                    <a:pt x="219" y="67"/>
                    <a:pt x="215" y="58"/>
                  </a:cubicBezTo>
                  <a:cubicBezTo>
                    <a:pt x="210" y="49"/>
                    <a:pt x="202" y="45"/>
                    <a:pt x="193" y="46"/>
                  </a:cubicBezTo>
                  <a:cubicBezTo>
                    <a:pt x="195" y="38"/>
                    <a:pt x="193" y="28"/>
                    <a:pt x="187" y="22"/>
                  </a:cubicBezTo>
                  <a:cubicBezTo>
                    <a:pt x="179" y="14"/>
                    <a:pt x="167" y="17"/>
                    <a:pt x="159" y="22"/>
                  </a:cubicBezTo>
                  <a:cubicBezTo>
                    <a:pt x="158" y="0"/>
                    <a:pt x="129" y="0"/>
                    <a:pt x="118" y="17"/>
                  </a:cubicBezTo>
                  <a:cubicBezTo>
                    <a:pt x="114" y="9"/>
                    <a:pt x="108" y="2"/>
                    <a:pt x="99" y="3"/>
                  </a:cubicBezTo>
                  <a:cubicBezTo>
                    <a:pt x="90" y="5"/>
                    <a:pt x="83" y="12"/>
                    <a:pt x="81" y="20"/>
                  </a:cubicBezTo>
                  <a:cubicBezTo>
                    <a:pt x="76" y="13"/>
                    <a:pt x="67" y="9"/>
                    <a:pt x="58" y="12"/>
                  </a:cubicBezTo>
                  <a:cubicBezTo>
                    <a:pt x="45" y="16"/>
                    <a:pt x="43" y="26"/>
                    <a:pt x="42" y="37"/>
                  </a:cubicBezTo>
                  <a:cubicBezTo>
                    <a:pt x="34" y="26"/>
                    <a:pt x="21" y="20"/>
                    <a:pt x="10" y="31"/>
                  </a:cubicBezTo>
                  <a:cubicBezTo>
                    <a:pt x="2" y="39"/>
                    <a:pt x="7" y="49"/>
                    <a:pt x="15" y="55"/>
                  </a:cubicBezTo>
                  <a:close/>
                  <a:moveTo>
                    <a:pt x="11" y="39"/>
                  </a:moveTo>
                  <a:cubicBezTo>
                    <a:pt x="11" y="39"/>
                    <a:pt x="11" y="39"/>
                    <a:pt x="12" y="39"/>
                  </a:cubicBezTo>
                  <a:cubicBezTo>
                    <a:pt x="14" y="37"/>
                    <a:pt x="17" y="35"/>
                    <a:pt x="20" y="33"/>
                  </a:cubicBezTo>
                  <a:cubicBezTo>
                    <a:pt x="22" y="31"/>
                    <a:pt x="26" y="27"/>
                    <a:pt x="20" y="34"/>
                  </a:cubicBezTo>
                  <a:cubicBezTo>
                    <a:pt x="18" y="37"/>
                    <a:pt x="14" y="39"/>
                    <a:pt x="11" y="42"/>
                  </a:cubicBezTo>
                  <a:cubicBezTo>
                    <a:pt x="11" y="41"/>
                    <a:pt x="11" y="40"/>
                    <a:pt x="11" y="39"/>
                  </a:cubicBezTo>
                  <a:close/>
                  <a:moveTo>
                    <a:pt x="29" y="31"/>
                  </a:moveTo>
                  <a:cubicBezTo>
                    <a:pt x="26" y="32"/>
                    <a:pt x="24" y="34"/>
                    <a:pt x="22" y="36"/>
                  </a:cubicBezTo>
                  <a:cubicBezTo>
                    <a:pt x="19" y="38"/>
                    <a:pt x="14" y="40"/>
                    <a:pt x="12" y="43"/>
                  </a:cubicBezTo>
                  <a:cubicBezTo>
                    <a:pt x="12" y="43"/>
                    <a:pt x="12" y="43"/>
                    <a:pt x="12" y="43"/>
                  </a:cubicBezTo>
                  <a:cubicBezTo>
                    <a:pt x="16" y="38"/>
                    <a:pt x="21" y="35"/>
                    <a:pt x="25" y="30"/>
                  </a:cubicBezTo>
                  <a:cubicBezTo>
                    <a:pt x="26" y="30"/>
                    <a:pt x="28" y="31"/>
                    <a:pt x="29" y="31"/>
                  </a:cubicBezTo>
                  <a:close/>
                  <a:moveTo>
                    <a:pt x="37" y="42"/>
                  </a:moveTo>
                  <a:cubicBezTo>
                    <a:pt x="33" y="47"/>
                    <a:pt x="28" y="49"/>
                    <a:pt x="24" y="54"/>
                  </a:cubicBezTo>
                  <a:cubicBezTo>
                    <a:pt x="22" y="53"/>
                    <a:pt x="20" y="52"/>
                    <a:pt x="19" y="51"/>
                  </a:cubicBezTo>
                  <a:cubicBezTo>
                    <a:pt x="22" y="50"/>
                    <a:pt x="25" y="49"/>
                    <a:pt x="28" y="47"/>
                  </a:cubicBezTo>
                  <a:cubicBezTo>
                    <a:pt x="29" y="46"/>
                    <a:pt x="31" y="45"/>
                    <a:pt x="33" y="44"/>
                  </a:cubicBezTo>
                  <a:cubicBezTo>
                    <a:pt x="32" y="44"/>
                    <a:pt x="39" y="40"/>
                    <a:pt x="37" y="42"/>
                  </a:cubicBezTo>
                  <a:close/>
                  <a:moveTo>
                    <a:pt x="41" y="45"/>
                  </a:moveTo>
                  <a:cubicBezTo>
                    <a:pt x="39" y="46"/>
                    <a:pt x="36" y="48"/>
                    <a:pt x="34" y="49"/>
                  </a:cubicBezTo>
                  <a:cubicBezTo>
                    <a:pt x="32" y="50"/>
                    <a:pt x="31" y="51"/>
                    <a:pt x="29" y="52"/>
                  </a:cubicBezTo>
                  <a:cubicBezTo>
                    <a:pt x="29" y="52"/>
                    <a:pt x="27" y="54"/>
                    <a:pt x="26" y="54"/>
                  </a:cubicBezTo>
                  <a:cubicBezTo>
                    <a:pt x="26" y="54"/>
                    <a:pt x="26" y="54"/>
                    <a:pt x="26" y="54"/>
                  </a:cubicBezTo>
                  <a:cubicBezTo>
                    <a:pt x="26" y="54"/>
                    <a:pt x="25" y="54"/>
                    <a:pt x="25" y="54"/>
                  </a:cubicBezTo>
                  <a:cubicBezTo>
                    <a:pt x="25" y="54"/>
                    <a:pt x="25" y="54"/>
                    <a:pt x="26" y="53"/>
                  </a:cubicBezTo>
                  <a:cubicBezTo>
                    <a:pt x="30" y="49"/>
                    <a:pt x="36" y="46"/>
                    <a:pt x="39" y="41"/>
                  </a:cubicBezTo>
                  <a:cubicBezTo>
                    <a:pt x="40" y="43"/>
                    <a:pt x="41" y="44"/>
                    <a:pt x="41" y="45"/>
                  </a:cubicBezTo>
                  <a:close/>
                  <a:moveTo>
                    <a:pt x="48" y="30"/>
                  </a:moveTo>
                  <a:cubicBezTo>
                    <a:pt x="51" y="28"/>
                    <a:pt x="55" y="26"/>
                    <a:pt x="58" y="24"/>
                  </a:cubicBezTo>
                  <a:cubicBezTo>
                    <a:pt x="61" y="22"/>
                    <a:pt x="64" y="21"/>
                    <a:pt x="67" y="20"/>
                  </a:cubicBezTo>
                  <a:cubicBezTo>
                    <a:pt x="66" y="20"/>
                    <a:pt x="62" y="24"/>
                    <a:pt x="60" y="25"/>
                  </a:cubicBezTo>
                  <a:cubicBezTo>
                    <a:pt x="55" y="28"/>
                    <a:pt x="51" y="32"/>
                    <a:pt x="47" y="35"/>
                  </a:cubicBezTo>
                  <a:cubicBezTo>
                    <a:pt x="47" y="34"/>
                    <a:pt x="47" y="32"/>
                    <a:pt x="48" y="30"/>
                  </a:cubicBezTo>
                  <a:close/>
                  <a:moveTo>
                    <a:pt x="78" y="24"/>
                  </a:moveTo>
                  <a:cubicBezTo>
                    <a:pt x="78" y="25"/>
                    <a:pt x="79" y="26"/>
                    <a:pt x="79" y="27"/>
                  </a:cubicBezTo>
                  <a:cubicBezTo>
                    <a:pt x="74" y="31"/>
                    <a:pt x="67" y="33"/>
                    <a:pt x="61" y="37"/>
                  </a:cubicBezTo>
                  <a:cubicBezTo>
                    <a:pt x="56" y="39"/>
                    <a:pt x="51" y="42"/>
                    <a:pt x="46" y="45"/>
                  </a:cubicBezTo>
                  <a:cubicBezTo>
                    <a:pt x="46" y="45"/>
                    <a:pt x="46" y="45"/>
                    <a:pt x="46" y="45"/>
                  </a:cubicBezTo>
                  <a:cubicBezTo>
                    <a:pt x="51" y="41"/>
                    <a:pt x="56" y="38"/>
                    <a:pt x="61" y="34"/>
                  </a:cubicBezTo>
                  <a:cubicBezTo>
                    <a:pt x="65" y="32"/>
                    <a:pt x="68" y="30"/>
                    <a:pt x="72" y="28"/>
                  </a:cubicBezTo>
                  <a:cubicBezTo>
                    <a:pt x="72" y="27"/>
                    <a:pt x="73" y="27"/>
                    <a:pt x="73" y="26"/>
                  </a:cubicBezTo>
                  <a:cubicBezTo>
                    <a:pt x="75" y="26"/>
                    <a:pt x="76" y="25"/>
                    <a:pt x="78" y="24"/>
                  </a:cubicBezTo>
                  <a:close/>
                  <a:moveTo>
                    <a:pt x="107" y="10"/>
                  </a:moveTo>
                  <a:cubicBezTo>
                    <a:pt x="107" y="10"/>
                    <a:pt x="107" y="10"/>
                    <a:pt x="107" y="10"/>
                  </a:cubicBezTo>
                  <a:cubicBezTo>
                    <a:pt x="100" y="14"/>
                    <a:pt x="93" y="18"/>
                    <a:pt x="86" y="21"/>
                  </a:cubicBezTo>
                  <a:cubicBezTo>
                    <a:pt x="86" y="20"/>
                    <a:pt x="86" y="20"/>
                    <a:pt x="86" y="19"/>
                  </a:cubicBezTo>
                  <a:cubicBezTo>
                    <a:pt x="88" y="18"/>
                    <a:pt x="91" y="16"/>
                    <a:pt x="93" y="15"/>
                  </a:cubicBezTo>
                  <a:cubicBezTo>
                    <a:pt x="96" y="12"/>
                    <a:pt x="100" y="10"/>
                    <a:pt x="103" y="8"/>
                  </a:cubicBezTo>
                  <a:cubicBezTo>
                    <a:pt x="105" y="9"/>
                    <a:pt x="106" y="9"/>
                    <a:pt x="107" y="10"/>
                  </a:cubicBezTo>
                  <a:close/>
                  <a:moveTo>
                    <a:pt x="110" y="14"/>
                  </a:moveTo>
                  <a:cubicBezTo>
                    <a:pt x="93" y="24"/>
                    <a:pt x="76" y="35"/>
                    <a:pt x="59" y="45"/>
                  </a:cubicBezTo>
                  <a:cubicBezTo>
                    <a:pt x="42" y="55"/>
                    <a:pt x="23" y="63"/>
                    <a:pt x="7" y="75"/>
                  </a:cubicBezTo>
                  <a:cubicBezTo>
                    <a:pt x="7" y="76"/>
                    <a:pt x="7" y="77"/>
                    <a:pt x="8" y="76"/>
                  </a:cubicBezTo>
                  <a:cubicBezTo>
                    <a:pt x="24" y="65"/>
                    <a:pt x="43" y="56"/>
                    <a:pt x="60" y="46"/>
                  </a:cubicBezTo>
                  <a:cubicBezTo>
                    <a:pt x="68" y="41"/>
                    <a:pt x="77" y="36"/>
                    <a:pt x="85" y="31"/>
                  </a:cubicBezTo>
                  <a:cubicBezTo>
                    <a:pt x="93" y="26"/>
                    <a:pt x="103" y="21"/>
                    <a:pt x="109" y="15"/>
                  </a:cubicBezTo>
                  <a:cubicBezTo>
                    <a:pt x="102" y="22"/>
                    <a:pt x="93" y="26"/>
                    <a:pt x="85" y="31"/>
                  </a:cubicBezTo>
                  <a:cubicBezTo>
                    <a:pt x="76" y="37"/>
                    <a:pt x="67" y="43"/>
                    <a:pt x="57" y="48"/>
                  </a:cubicBezTo>
                  <a:cubicBezTo>
                    <a:pt x="48" y="54"/>
                    <a:pt x="39" y="59"/>
                    <a:pt x="29" y="65"/>
                  </a:cubicBezTo>
                  <a:cubicBezTo>
                    <a:pt x="22" y="70"/>
                    <a:pt x="14" y="74"/>
                    <a:pt x="7" y="80"/>
                  </a:cubicBezTo>
                  <a:cubicBezTo>
                    <a:pt x="7" y="79"/>
                    <a:pt x="6" y="78"/>
                    <a:pt x="6" y="76"/>
                  </a:cubicBezTo>
                  <a:cubicBezTo>
                    <a:pt x="6" y="76"/>
                    <a:pt x="6" y="76"/>
                    <a:pt x="6" y="76"/>
                  </a:cubicBezTo>
                  <a:cubicBezTo>
                    <a:pt x="21" y="63"/>
                    <a:pt x="41" y="55"/>
                    <a:pt x="58" y="44"/>
                  </a:cubicBezTo>
                  <a:cubicBezTo>
                    <a:pt x="67" y="39"/>
                    <a:pt x="76" y="32"/>
                    <a:pt x="85" y="27"/>
                  </a:cubicBezTo>
                  <a:cubicBezTo>
                    <a:pt x="93" y="22"/>
                    <a:pt x="101" y="17"/>
                    <a:pt x="108" y="11"/>
                  </a:cubicBezTo>
                  <a:cubicBezTo>
                    <a:pt x="109" y="12"/>
                    <a:pt x="110" y="13"/>
                    <a:pt x="110" y="14"/>
                  </a:cubicBezTo>
                  <a:close/>
                  <a:moveTo>
                    <a:pt x="113" y="19"/>
                  </a:moveTo>
                  <a:cubicBezTo>
                    <a:pt x="106" y="23"/>
                    <a:pt x="99" y="28"/>
                    <a:pt x="91" y="32"/>
                  </a:cubicBezTo>
                  <a:cubicBezTo>
                    <a:pt x="82" y="38"/>
                    <a:pt x="72" y="43"/>
                    <a:pt x="63" y="48"/>
                  </a:cubicBezTo>
                  <a:cubicBezTo>
                    <a:pt x="54" y="53"/>
                    <a:pt x="45" y="58"/>
                    <a:pt x="36" y="63"/>
                  </a:cubicBezTo>
                  <a:cubicBezTo>
                    <a:pt x="31" y="65"/>
                    <a:pt x="27" y="68"/>
                    <a:pt x="23" y="70"/>
                  </a:cubicBezTo>
                  <a:cubicBezTo>
                    <a:pt x="22" y="71"/>
                    <a:pt x="22" y="71"/>
                    <a:pt x="21" y="71"/>
                  </a:cubicBezTo>
                  <a:cubicBezTo>
                    <a:pt x="35" y="62"/>
                    <a:pt x="49" y="55"/>
                    <a:pt x="63" y="46"/>
                  </a:cubicBezTo>
                  <a:cubicBezTo>
                    <a:pt x="79" y="37"/>
                    <a:pt x="97" y="28"/>
                    <a:pt x="111" y="15"/>
                  </a:cubicBezTo>
                  <a:cubicBezTo>
                    <a:pt x="112" y="16"/>
                    <a:pt x="113" y="18"/>
                    <a:pt x="113" y="19"/>
                  </a:cubicBezTo>
                  <a:close/>
                  <a:moveTo>
                    <a:pt x="134" y="14"/>
                  </a:moveTo>
                  <a:cubicBezTo>
                    <a:pt x="135" y="13"/>
                    <a:pt x="143" y="9"/>
                    <a:pt x="140" y="11"/>
                  </a:cubicBezTo>
                  <a:cubicBezTo>
                    <a:pt x="138" y="12"/>
                    <a:pt x="135" y="14"/>
                    <a:pt x="133" y="16"/>
                  </a:cubicBezTo>
                  <a:cubicBezTo>
                    <a:pt x="127" y="20"/>
                    <a:pt x="121" y="24"/>
                    <a:pt x="115" y="27"/>
                  </a:cubicBezTo>
                  <a:cubicBezTo>
                    <a:pt x="103" y="35"/>
                    <a:pt x="92" y="41"/>
                    <a:pt x="80" y="48"/>
                  </a:cubicBezTo>
                  <a:cubicBezTo>
                    <a:pt x="69" y="54"/>
                    <a:pt x="58" y="60"/>
                    <a:pt x="46" y="67"/>
                  </a:cubicBezTo>
                  <a:cubicBezTo>
                    <a:pt x="36" y="73"/>
                    <a:pt x="26" y="81"/>
                    <a:pt x="16" y="86"/>
                  </a:cubicBezTo>
                  <a:cubicBezTo>
                    <a:pt x="15" y="86"/>
                    <a:pt x="13" y="85"/>
                    <a:pt x="12" y="84"/>
                  </a:cubicBezTo>
                  <a:cubicBezTo>
                    <a:pt x="21" y="82"/>
                    <a:pt x="29" y="75"/>
                    <a:pt x="37" y="71"/>
                  </a:cubicBezTo>
                  <a:cubicBezTo>
                    <a:pt x="48" y="65"/>
                    <a:pt x="59" y="59"/>
                    <a:pt x="71" y="53"/>
                  </a:cubicBezTo>
                  <a:cubicBezTo>
                    <a:pt x="82" y="47"/>
                    <a:pt x="94" y="40"/>
                    <a:pt x="105" y="33"/>
                  </a:cubicBezTo>
                  <a:cubicBezTo>
                    <a:pt x="115" y="27"/>
                    <a:pt x="124" y="20"/>
                    <a:pt x="134" y="14"/>
                  </a:cubicBezTo>
                  <a:close/>
                  <a:moveTo>
                    <a:pt x="150" y="13"/>
                  </a:moveTo>
                  <a:cubicBezTo>
                    <a:pt x="134" y="22"/>
                    <a:pt x="119" y="32"/>
                    <a:pt x="104" y="41"/>
                  </a:cubicBezTo>
                  <a:cubicBezTo>
                    <a:pt x="101" y="43"/>
                    <a:pt x="98" y="45"/>
                    <a:pt x="95" y="46"/>
                  </a:cubicBezTo>
                  <a:cubicBezTo>
                    <a:pt x="93" y="47"/>
                    <a:pt x="91" y="48"/>
                    <a:pt x="89" y="49"/>
                  </a:cubicBezTo>
                  <a:cubicBezTo>
                    <a:pt x="68" y="59"/>
                    <a:pt x="47" y="71"/>
                    <a:pt x="26" y="82"/>
                  </a:cubicBezTo>
                  <a:cubicBezTo>
                    <a:pt x="26" y="81"/>
                    <a:pt x="27" y="81"/>
                    <a:pt x="27" y="81"/>
                  </a:cubicBezTo>
                  <a:cubicBezTo>
                    <a:pt x="32" y="77"/>
                    <a:pt x="37" y="74"/>
                    <a:pt x="42" y="71"/>
                  </a:cubicBezTo>
                  <a:cubicBezTo>
                    <a:pt x="53" y="64"/>
                    <a:pt x="64" y="58"/>
                    <a:pt x="76" y="52"/>
                  </a:cubicBezTo>
                  <a:cubicBezTo>
                    <a:pt x="99" y="39"/>
                    <a:pt x="121" y="25"/>
                    <a:pt x="143" y="10"/>
                  </a:cubicBezTo>
                  <a:cubicBezTo>
                    <a:pt x="146" y="10"/>
                    <a:pt x="148" y="11"/>
                    <a:pt x="150" y="13"/>
                  </a:cubicBezTo>
                  <a:close/>
                  <a:moveTo>
                    <a:pt x="154" y="26"/>
                  </a:moveTo>
                  <a:cubicBezTo>
                    <a:pt x="154" y="26"/>
                    <a:pt x="154" y="27"/>
                    <a:pt x="155" y="27"/>
                  </a:cubicBezTo>
                  <a:cubicBezTo>
                    <a:pt x="154" y="28"/>
                    <a:pt x="153" y="29"/>
                    <a:pt x="152" y="30"/>
                  </a:cubicBezTo>
                  <a:cubicBezTo>
                    <a:pt x="151" y="30"/>
                    <a:pt x="151" y="30"/>
                    <a:pt x="151" y="30"/>
                  </a:cubicBezTo>
                  <a:cubicBezTo>
                    <a:pt x="146" y="33"/>
                    <a:pt x="142" y="35"/>
                    <a:pt x="137" y="37"/>
                  </a:cubicBezTo>
                  <a:cubicBezTo>
                    <a:pt x="126" y="43"/>
                    <a:pt x="115" y="50"/>
                    <a:pt x="104" y="55"/>
                  </a:cubicBezTo>
                  <a:cubicBezTo>
                    <a:pt x="82" y="66"/>
                    <a:pt x="59" y="77"/>
                    <a:pt x="38" y="89"/>
                  </a:cubicBezTo>
                  <a:cubicBezTo>
                    <a:pt x="34" y="92"/>
                    <a:pt x="31" y="94"/>
                    <a:pt x="27" y="97"/>
                  </a:cubicBezTo>
                  <a:cubicBezTo>
                    <a:pt x="25" y="98"/>
                    <a:pt x="24" y="100"/>
                    <a:pt x="22" y="101"/>
                  </a:cubicBezTo>
                  <a:cubicBezTo>
                    <a:pt x="25" y="98"/>
                    <a:pt x="27" y="96"/>
                    <a:pt x="30" y="93"/>
                  </a:cubicBezTo>
                  <a:cubicBezTo>
                    <a:pt x="30" y="93"/>
                    <a:pt x="30" y="93"/>
                    <a:pt x="30" y="93"/>
                  </a:cubicBezTo>
                  <a:cubicBezTo>
                    <a:pt x="31" y="93"/>
                    <a:pt x="31" y="93"/>
                    <a:pt x="32" y="92"/>
                  </a:cubicBezTo>
                  <a:cubicBezTo>
                    <a:pt x="37" y="88"/>
                    <a:pt x="42" y="84"/>
                    <a:pt x="48" y="80"/>
                  </a:cubicBezTo>
                  <a:cubicBezTo>
                    <a:pt x="64" y="71"/>
                    <a:pt x="79" y="62"/>
                    <a:pt x="95" y="53"/>
                  </a:cubicBezTo>
                  <a:cubicBezTo>
                    <a:pt x="115" y="43"/>
                    <a:pt x="136" y="34"/>
                    <a:pt x="154" y="22"/>
                  </a:cubicBezTo>
                  <a:cubicBezTo>
                    <a:pt x="154" y="23"/>
                    <a:pt x="154" y="24"/>
                    <a:pt x="154" y="26"/>
                  </a:cubicBezTo>
                  <a:close/>
                  <a:moveTo>
                    <a:pt x="27" y="105"/>
                  </a:moveTo>
                  <a:cubicBezTo>
                    <a:pt x="39" y="97"/>
                    <a:pt x="53" y="91"/>
                    <a:pt x="65" y="84"/>
                  </a:cubicBezTo>
                  <a:cubicBezTo>
                    <a:pt x="78" y="77"/>
                    <a:pt x="91" y="70"/>
                    <a:pt x="105" y="63"/>
                  </a:cubicBezTo>
                  <a:cubicBezTo>
                    <a:pt x="118" y="56"/>
                    <a:pt x="131" y="51"/>
                    <a:pt x="144" y="44"/>
                  </a:cubicBezTo>
                  <a:cubicBezTo>
                    <a:pt x="154" y="40"/>
                    <a:pt x="163" y="34"/>
                    <a:pt x="172" y="29"/>
                  </a:cubicBezTo>
                  <a:cubicBezTo>
                    <a:pt x="170" y="30"/>
                    <a:pt x="168" y="32"/>
                    <a:pt x="167" y="33"/>
                  </a:cubicBezTo>
                  <a:cubicBezTo>
                    <a:pt x="160" y="37"/>
                    <a:pt x="154" y="40"/>
                    <a:pt x="147" y="44"/>
                  </a:cubicBezTo>
                  <a:cubicBezTo>
                    <a:pt x="132" y="52"/>
                    <a:pt x="116" y="59"/>
                    <a:pt x="101" y="67"/>
                  </a:cubicBezTo>
                  <a:cubicBezTo>
                    <a:pt x="86" y="75"/>
                    <a:pt x="71" y="83"/>
                    <a:pt x="56" y="91"/>
                  </a:cubicBezTo>
                  <a:cubicBezTo>
                    <a:pt x="44" y="98"/>
                    <a:pt x="31" y="104"/>
                    <a:pt x="21" y="113"/>
                  </a:cubicBezTo>
                  <a:cubicBezTo>
                    <a:pt x="20" y="112"/>
                    <a:pt x="20" y="112"/>
                    <a:pt x="19" y="111"/>
                  </a:cubicBezTo>
                  <a:cubicBezTo>
                    <a:pt x="21" y="110"/>
                    <a:pt x="22" y="109"/>
                    <a:pt x="23" y="108"/>
                  </a:cubicBezTo>
                  <a:cubicBezTo>
                    <a:pt x="25" y="107"/>
                    <a:pt x="26" y="106"/>
                    <a:pt x="27" y="105"/>
                  </a:cubicBezTo>
                  <a:close/>
                  <a:moveTo>
                    <a:pt x="26" y="117"/>
                  </a:moveTo>
                  <a:cubicBezTo>
                    <a:pt x="25" y="116"/>
                    <a:pt x="23" y="115"/>
                    <a:pt x="22" y="114"/>
                  </a:cubicBezTo>
                  <a:cubicBezTo>
                    <a:pt x="33" y="106"/>
                    <a:pt x="47" y="100"/>
                    <a:pt x="59" y="94"/>
                  </a:cubicBezTo>
                  <a:cubicBezTo>
                    <a:pt x="74" y="87"/>
                    <a:pt x="89" y="80"/>
                    <a:pt x="103" y="73"/>
                  </a:cubicBezTo>
                  <a:cubicBezTo>
                    <a:pt x="118" y="65"/>
                    <a:pt x="132" y="58"/>
                    <a:pt x="147" y="52"/>
                  </a:cubicBezTo>
                  <a:cubicBezTo>
                    <a:pt x="154" y="49"/>
                    <a:pt x="162" y="46"/>
                    <a:pt x="169" y="42"/>
                  </a:cubicBezTo>
                  <a:cubicBezTo>
                    <a:pt x="174" y="39"/>
                    <a:pt x="181" y="37"/>
                    <a:pt x="186" y="32"/>
                  </a:cubicBezTo>
                  <a:cubicBezTo>
                    <a:pt x="175" y="42"/>
                    <a:pt x="159" y="47"/>
                    <a:pt x="146" y="53"/>
                  </a:cubicBezTo>
                  <a:cubicBezTo>
                    <a:pt x="131" y="60"/>
                    <a:pt x="117" y="67"/>
                    <a:pt x="102" y="75"/>
                  </a:cubicBezTo>
                  <a:cubicBezTo>
                    <a:pt x="76" y="88"/>
                    <a:pt x="50" y="100"/>
                    <a:pt x="26" y="117"/>
                  </a:cubicBezTo>
                  <a:close/>
                  <a:moveTo>
                    <a:pt x="22" y="107"/>
                  </a:moveTo>
                  <a:cubicBezTo>
                    <a:pt x="21" y="108"/>
                    <a:pt x="20" y="108"/>
                    <a:pt x="20" y="109"/>
                  </a:cubicBezTo>
                  <a:cubicBezTo>
                    <a:pt x="20" y="109"/>
                    <a:pt x="19" y="110"/>
                    <a:pt x="19" y="110"/>
                  </a:cubicBezTo>
                  <a:cubicBezTo>
                    <a:pt x="18" y="109"/>
                    <a:pt x="18" y="108"/>
                    <a:pt x="18" y="107"/>
                  </a:cubicBezTo>
                  <a:cubicBezTo>
                    <a:pt x="27" y="98"/>
                    <a:pt x="37" y="91"/>
                    <a:pt x="48" y="85"/>
                  </a:cubicBezTo>
                  <a:cubicBezTo>
                    <a:pt x="61" y="78"/>
                    <a:pt x="75" y="70"/>
                    <a:pt x="88" y="64"/>
                  </a:cubicBezTo>
                  <a:cubicBezTo>
                    <a:pt x="101" y="58"/>
                    <a:pt x="113" y="52"/>
                    <a:pt x="125" y="45"/>
                  </a:cubicBezTo>
                  <a:cubicBezTo>
                    <a:pt x="126" y="45"/>
                    <a:pt x="127" y="44"/>
                    <a:pt x="128" y="44"/>
                  </a:cubicBezTo>
                  <a:cubicBezTo>
                    <a:pt x="126" y="45"/>
                    <a:pt x="125" y="46"/>
                    <a:pt x="123" y="47"/>
                  </a:cubicBezTo>
                  <a:cubicBezTo>
                    <a:pt x="110" y="54"/>
                    <a:pt x="96" y="61"/>
                    <a:pt x="83" y="68"/>
                  </a:cubicBezTo>
                  <a:cubicBezTo>
                    <a:pt x="70" y="75"/>
                    <a:pt x="58" y="82"/>
                    <a:pt x="46" y="90"/>
                  </a:cubicBezTo>
                  <a:cubicBezTo>
                    <a:pt x="40" y="94"/>
                    <a:pt x="35" y="98"/>
                    <a:pt x="29" y="102"/>
                  </a:cubicBezTo>
                  <a:cubicBezTo>
                    <a:pt x="27" y="104"/>
                    <a:pt x="25" y="105"/>
                    <a:pt x="22" y="107"/>
                  </a:cubicBezTo>
                  <a:close/>
                  <a:moveTo>
                    <a:pt x="69" y="61"/>
                  </a:moveTo>
                  <a:cubicBezTo>
                    <a:pt x="54" y="70"/>
                    <a:pt x="40" y="79"/>
                    <a:pt x="25" y="89"/>
                  </a:cubicBezTo>
                  <a:cubicBezTo>
                    <a:pt x="23" y="88"/>
                    <a:pt x="20" y="88"/>
                    <a:pt x="17" y="87"/>
                  </a:cubicBezTo>
                  <a:cubicBezTo>
                    <a:pt x="35" y="79"/>
                    <a:pt x="52" y="70"/>
                    <a:pt x="69" y="61"/>
                  </a:cubicBezTo>
                  <a:close/>
                  <a:moveTo>
                    <a:pt x="32" y="91"/>
                  </a:moveTo>
                  <a:cubicBezTo>
                    <a:pt x="32" y="91"/>
                    <a:pt x="32" y="91"/>
                    <a:pt x="32" y="90"/>
                  </a:cubicBezTo>
                  <a:cubicBezTo>
                    <a:pt x="31" y="89"/>
                    <a:pt x="31" y="89"/>
                    <a:pt x="29" y="89"/>
                  </a:cubicBezTo>
                  <a:cubicBezTo>
                    <a:pt x="29" y="89"/>
                    <a:pt x="29" y="89"/>
                    <a:pt x="29" y="89"/>
                  </a:cubicBezTo>
                  <a:cubicBezTo>
                    <a:pt x="37" y="85"/>
                    <a:pt x="45" y="79"/>
                    <a:pt x="53" y="75"/>
                  </a:cubicBezTo>
                  <a:cubicBezTo>
                    <a:pt x="60" y="71"/>
                    <a:pt x="67" y="67"/>
                    <a:pt x="75" y="63"/>
                  </a:cubicBezTo>
                  <a:cubicBezTo>
                    <a:pt x="60" y="71"/>
                    <a:pt x="45" y="80"/>
                    <a:pt x="32" y="91"/>
                  </a:cubicBezTo>
                  <a:close/>
                  <a:moveTo>
                    <a:pt x="111" y="44"/>
                  </a:moveTo>
                  <a:cubicBezTo>
                    <a:pt x="112" y="44"/>
                    <a:pt x="112" y="44"/>
                    <a:pt x="112" y="44"/>
                  </a:cubicBezTo>
                  <a:cubicBezTo>
                    <a:pt x="122" y="38"/>
                    <a:pt x="131" y="33"/>
                    <a:pt x="141" y="27"/>
                  </a:cubicBezTo>
                  <a:cubicBezTo>
                    <a:pt x="143" y="26"/>
                    <a:pt x="145" y="24"/>
                    <a:pt x="147" y="23"/>
                  </a:cubicBezTo>
                  <a:cubicBezTo>
                    <a:pt x="147" y="23"/>
                    <a:pt x="157" y="18"/>
                    <a:pt x="150" y="23"/>
                  </a:cubicBezTo>
                  <a:cubicBezTo>
                    <a:pt x="144" y="27"/>
                    <a:pt x="139" y="30"/>
                    <a:pt x="133" y="33"/>
                  </a:cubicBezTo>
                  <a:cubicBezTo>
                    <a:pt x="126" y="37"/>
                    <a:pt x="118" y="40"/>
                    <a:pt x="111" y="44"/>
                  </a:cubicBezTo>
                  <a:close/>
                  <a:moveTo>
                    <a:pt x="125" y="35"/>
                  </a:moveTo>
                  <a:cubicBezTo>
                    <a:pt x="114" y="41"/>
                    <a:pt x="102" y="47"/>
                    <a:pt x="91" y="54"/>
                  </a:cubicBezTo>
                  <a:cubicBezTo>
                    <a:pt x="83" y="58"/>
                    <a:pt x="74" y="62"/>
                    <a:pt x="65" y="67"/>
                  </a:cubicBezTo>
                  <a:cubicBezTo>
                    <a:pt x="52" y="73"/>
                    <a:pt x="40" y="81"/>
                    <a:pt x="28" y="89"/>
                  </a:cubicBezTo>
                  <a:cubicBezTo>
                    <a:pt x="42" y="79"/>
                    <a:pt x="56" y="70"/>
                    <a:pt x="70" y="62"/>
                  </a:cubicBezTo>
                  <a:cubicBezTo>
                    <a:pt x="85" y="53"/>
                    <a:pt x="100" y="45"/>
                    <a:pt x="115" y="37"/>
                  </a:cubicBezTo>
                  <a:cubicBezTo>
                    <a:pt x="127" y="30"/>
                    <a:pt x="141" y="24"/>
                    <a:pt x="151" y="14"/>
                  </a:cubicBezTo>
                  <a:cubicBezTo>
                    <a:pt x="151" y="14"/>
                    <a:pt x="151" y="14"/>
                    <a:pt x="151" y="14"/>
                  </a:cubicBezTo>
                  <a:cubicBezTo>
                    <a:pt x="152" y="15"/>
                    <a:pt x="153" y="17"/>
                    <a:pt x="154" y="20"/>
                  </a:cubicBezTo>
                  <a:cubicBezTo>
                    <a:pt x="143" y="21"/>
                    <a:pt x="134" y="30"/>
                    <a:pt x="125" y="35"/>
                  </a:cubicBezTo>
                  <a:close/>
                  <a:moveTo>
                    <a:pt x="127" y="28"/>
                  </a:moveTo>
                  <a:cubicBezTo>
                    <a:pt x="133" y="24"/>
                    <a:pt x="139" y="20"/>
                    <a:pt x="146" y="17"/>
                  </a:cubicBezTo>
                  <a:cubicBezTo>
                    <a:pt x="146" y="16"/>
                    <a:pt x="146" y="16"/>
                    <a:pt x="146" y="16"/>
                  </a:cubicBezTo>
                  <a:cubicBezTo>
                    <a:pt x="146" y="16"/>
                    <a:pt x="146" y="16"/>
                    <a:pt x="146" y="16"/>
                  </a:cubicBezTo>
                  <a:cubicBezTo>
                    <a:pt x="144" y="19"/>
                    <a:pt x="141" y="20"/>
                    <a:pt x="138" y="22"/>
                  </a:cubicBezTo>
                  <a:cubicBezTo>
                    <a:pt x="134" y="24"/>
                    <a:pt x="131" y="26"/>
                    <a:pt x="127" y="28"/>
                  </a:cubicBezTo>
                  <a:close/>
                  <a:moveTo>
                    <a:pt x="8" y="81"/>
                  </a:moveTo>
                  <a:cubicBezTo>
                    <a:pt x="26" y="69"/>
                    <a:pt x="45" y="59"/>
                    <a:pt x="64" y="49"/>
                  </a:cubicBezTo>
                  <a:cubicBezTo>
                    <a:pt x="67" y="47"/>
                    <a:pt x="71" y="45"/>
                    <a:pt x="74" y="43"/>
                  </a:cubicBezTo>
                  <a:cubicBezTo>
                    <a:pt x="69" y="46"/>
                    <a:pt x="64" y="49"/>
                    <a:pt x="59" y="51"/>
                  </a:cubicBezTo>
                  <a:cubicBezTo>
                    <a:pt x="42" y="61"/>
                    <a:pt x="25" y="71"/>
                    <a:pt x="10" y="83"/>
                  </a:cubicBezTo>
                  <a:cubicBezTo>
                    <a:pt x="10" y="82"/>
                    <a:pt x="9" y="82"/>
                    <a:pt x="8" y="81"/>
                  </a:cubicBezTo>
                  <a:close/>
                  <a:moveTo>
                    <a:pt x="5" y="72"/>
                  </a:moveTo>
                  <a:cubicBezTo>
                    <a:pt x="11" y="67"/>
                    <a:pt x="18" y="63"/>
                    <a:pt x="24" y="59"/>
                  </a:cubicBezTo>
                  <a:cubicBezTo>
                    <a:pt x="24" y="59"/>
                    <a:pt x="24" y="59"/>
                    <a:pt x="24" y="59"/>
                  </a:cubicBezTo>
                  <a:cubicBezTo>
                    <a:pt x="25" y="59"/>
                    <a:pt x="25" y="59"/>
                    <a:pt x="25" y="59"/>
                  </a:cubicBezTo>
                  <a:cubicBezTo>
                    <a:pt x="26" y="59"/>
                    <a:pt x="27" y="58"/>
                    <a:pt x="27" y="57"/>
                  </a:cubicBezTo>
                  <a:cubicBezTo>
                    <a:pt x="31" y="55"/>
                    <a:pt x="35" y="53"/>
                    <a:pt x="38" y="51"/>
                  </a:cubicBezTo>
                  <a:cubicBezTo>
                    <a:pt x="40" y="50"/>
                    <a:pt x="42" y="49"/>
                    <a:pt x="44" y="47"/>
                  </a:cubicBezTo>
                  <a:cubicBezTo>
                    <a:pt x="45" y="47"/>
                    <a:pt x="46" y="47"/>
                    <a:pt x="46" y="46"/>
                  </a:cubicBezTo>
                  <a:cubicBezTo>
                    <a:pt x="51" y="44"/>
                    <a:pt x="57" y="41"/>
                    <a:pt x="62" y="38"/>
                  </a:cubicBezTo>
                  <a:cubicBezTo>
                    <a:pt x="68" y="34"/>
                    <a:pt x="74" y="32"/>
                    <a:pt x="80" y="28"/>
                  </a:cubicBezTo>
                  <a:cubicBezTo>
                    <a:pt x="80" y="28"/>
                    <a:pt x="80" y="28"/>
                    <a:pt x="81" y="28"/>
                  </a:cubicBezTo>
                  <a:cubicBezTo>
                    <a:pt x="72" y="34"/>
                    <a:pt x="63" y="39"/>
                    <a:pt x="54" y="45"/>
                  </a:cubicBezTo>
                  <a:cubicBezTo>
                    <a:pt x="38" y="55"/>
                    <a:pt x="20" y="63"/>
                    <a:pt x="5" y="75"/>
                  </a:cubicBezTo>
                  <a:cubicBezTo>
                    <a:pt x="5" y="74"/>
                    <a:pt x="5" y="73"/>
                    <a:pt x="5" y="72"/>
                  </a:cubicBezTo>
                  <a:close/>
                  <a:moveTo>
                    <a:pt x="27" y="55"/>
                  </a:moveTo>
                  <a:cubicBezTo>
                    <a:pt x="27" y="55"/>
                    <a:pt x="27" y="55"/>
                    <a:pt x="27" y="55"/>
                  </a:cubicBezTo>
                  <a:cubicBezTo>
                    <a:pt x="29" y="54"/>
                    <a:pt x="30" y="53"/>
                    <a:pt x="31" y="52"/>
                  </a:cubicBezTo>
                  <a:cubicBezTo>
                    <a:pt x="33" y="51"/>
                    <a:pt x="35" y="50"/>
                    <a:pt x="36" y="49"/>
                  </a:cubicBezTo>
                  <a:cubicBezTo>
                    <a:pt x="38" y="48"/>
                    <a:pt x="38" y="48"/>
                    <a:pt x="38" y="48"/>
                  </a:cubicBezTo>
                  <a:cubicBezTo>
                    <a:pt x="35" y="50"/>
                    <a:pt x="31" y="53"/>
                    <a:pt x="27" y="55"/>
                  </a:cubicBezTo>
                  <a:close/>
                  <a:moveTo>
                    <a:pt x="85" y="23"/>
                  </a:moveTo>
                  <a:cubicBezTo>
                    <a:pt x="92" y="20"/>
                    <a:pt x="98" y="17"/>
                    <a:pt x="104" y="13"/>
                  </a:cubicBezTo>
                  <a:cubicBezTo>
                    <a:pt x="98" y="18"/>
                    <a:pt x="91" y="22"/>
                    <a:pt x="84" y="26"/>
                  </a:cubicBezTo>
                  <a:cubicBezTo>
                    <a:pt x="85" y="26"/>
                    <a:pt x="85" y="25"/>
                    <a:pt x="85" y="25"/>
                  </a:cubicBezTo>
                  <a:cubicBezTo>
                    <a:pt x="85" y="24"/>
                    <a:pt x="85" y="23"/>
                    <a:pt x="85" y="23"/>
                  </a:cubicBezTo>
                  <a:close/>
                  <a:moveTo>
                    <a:pt x="46" y="42"/>
                  </a:moveTo>
                  <a:cubicBezTo>
                    <a:pt x="46" y="41"/>
                    <a:pt x="46" y="40"/>
                    <a:pt x="46" y="39"/>
                  </a:cubicBezTo>
                  <a:cubicBezTo>
                    <a:pt x="52" y="35"/>
                    <a:pt x="59" y="33"/>
                    <a:pt x="66" y="30"/>
                  </a:cubicBezTo>
                  <a:cubicBezTo>
                    <a:pt x="59" y="34"/>
                    <a:pt x="53" y="38"/>
                    <a:pt x="46" y="42"/>
                  </a:cubicBezTo>
                  <a:close/>
                  <a:moveTo>
                    <a:pt x="18" y="51"/>
                  </a:moveTo>
                  <a:cubicBezTo>
                    <a:pt x="17" y="50"/>
                    <a:pt x="16" y="49"/>
                    <a:pt x="15" y="48"/>
                  </a:cubicBezTo>
                  <a:cubicBezTo>
                    <a:pt x="20" y="46"/>
                    <a:pt x="24" y="42"/>
                    <a:pt x="29" y="39"/>
                  </a:cubicBezTo>
                  <a:cubicBezTo>
                    <a:pt x="35" y="35"/>
                    <a:pt x="31" y="37"/>
                    <a:pt x="28" y="40"/>
                  </a:cubicBezTo>
                  <a:cubicBezTo>
                    <a:pt x="25" y="44"/>
                    <a:pt x="21" y="47"/>
                    <a:pt x="18" y="50"/>
                  </a:cubicBezTo>
                  <a:cubicBezTo>
                    <a:pt x="18" y="51"/>
                    <a:pt x="18" y="51"/>
                    <a:pt x="18" y="51"/>
                  </a:cubicBezTo>
                  <a:close/>
                  <a:moveTo>
                    <a:pt x="17" y="46"/>
                  </a:moveTo>
                  <a:cubicBezTo>
                    <a:pt x="15" y="45"/>
                    <a:pt x="16" y="45"/>
                    <a:pt x="18" y="44"/>
                  </a:cubicBezTo>
                  <a:cubicBezTo>
                    <a:pt x="19" y="43"/>
                    <a:pt x="20" y="42"/>
                    <a:pt x="21" y="41"/>
                  </a:cubicBezTo>
                  <a:cubicBezTo>
                    <a:pt x="24" y="38"/>
                    <a:pt x="27" y="35"/>
                    <a:pt x="30" y="32"/>
                  </a:cubicBezTo>
                  <a:cubicBezTo>
                    <a:pt x="30" y="32"/>
                    <a:pt x="30" y="32"/>
                    <a:pt x="30" y="32"/>
                  </a:cubicBezTo>
                  <a:cubicBezTo>
                    <a:pt x="31" y="33"/>
                    <a:pt x="33" y="34"/>
                    <a:pt x="34" y="35"/>
                  </a:cubicBezTo>
                  <a:cubicBezTo>
                    <a:pt x="28" y="38"/>
                    <a:pt x="23" y="43"/>
                    <a:pt x="17" y="46"/>
                  </a:cubicBezTo>
                  <a:close/>
                  <a:moveTo>
                    <a:pt x="12" y="44"/>
                  </a:moveTo>
                  <a:cubicBezTo>
                    <a:pt x="18" y="41"/>
                    <a:pt x="22" y="36"/>
                    <a:pt x="28" y="33"/>
                  </a:cubicBezTo>
                  <a:cubicBezTo>
                    <a:pt x="23" y="36"/>
                    <a:pt x="17" y="42"/>
                    <a:pt x="13" y="47"/>
                  </a:cubicBezTo>
                  <a:cubicBezTo>
                    <a:pt x="13" y="46"/>
                    <a:pt x="12" y="45"/>
                    <a:pt x="12" y="44"/>
                  </a:cubicBezTo>
                  <a:close/>
                  <a:moveTo>
                    <a:pt x="22" y="59"/>
                  </a:moveTo>
                  <a:cubicBezTo>
                    <a:pt x="17" y="62"/>
                    <a:pt x="11" y="66"/>
                    <a:pt x="5" y="70"/>
                  </a:cubicBezTo>
                  <a:cubicBezTo>
                    <a:pt x="7" y="63"/>
                    <a:pt x="15" y="58"/>
                    <a:pt x="22" y="59"/>
                  </a:cubicBezTo>
                  <a:close/>
                  <a:moveTo>
                    <a:pt x="26" y="96"/>
                  </a:moveTo>
                  <a:cubicBezTo>
                    <a:pt x="24" y="98"/>
                    <a:pt x="21" y="101"/>
                    <a:pt x="19" y="103"/>
                  </a:cubicBezTo>
                  <a:cubicBezTo>
                    <a:pt x="19" y="103"/>
                    <a:pt x="19" y="102"/>
                    <a:pt x="20" y="101"/>
                  </a:cubicBezTo>
                  <a:cubicBezTo>
                    <a:pt x="21" y="99"/>
                    <a:pt x="24" y="97"/>
                    <a:pt x="26" y="96"/>
                  </a:cubicBezTo>
                  <a:close/>
                  <a:moveTo>
                    <a:pt x="32" y="119"/>
                  </a:moveTo>
                  <a:cubicBezTo>
                    <a:pt x="41" y="111"/>
                    <a:pt x="55" y="108"/>
                    <a:pt x="65" y="102"/>
                  </a:cubicBezTo>
                  <a:cubicBezTo>
                    <a:pt x="78" y="96"/>
                    <a:pt x="91" y="89"/>
                    <a:pt x="103" y="82"/>
                  </a:cubicBezTo>
                  <a:cubicBezTo>
                    <a:pt x="116" y="76"/>
                    <a:pt x="130" y="70"/>
                    <a:pt x="144" y="64"/>
                  </a:cubicBezTo>
                  <a:cubicBezTo>
                    <a:pt x="157" y="59"/>
                    <a:pt x="169" y="52"/>
                    <a:pt x="183" y="47"/>
                  </a:cubicBezTo>
                  <a:cubicBezTo>
                    <a:pt x="185" y="46"/>
                    <a:pt x="187" y="45"/>
                    <a:pt x="183" y="47"/>
                  </a:cubicBezTo>
                  <a:cubicBezTo>
                    <a:pt x="180" y="49"/>
                    <a:pt x="177" y="50"/>
                    <a:pt x="174" y="52"/>
                  </a:cubicBezTo>
                  <a:cubicBezTo>
                    <a:pt x="168" y="55"/>
                    <a:pt x="162" y="58"/>
                    <a:pt x="156" y="61"/>
                  </a:cubicBezTo>
                  <a:cubicBezTo>
                    <a:pt x="144" y="67"/>
                    <a:pt x="131" y="73"/>
                    <a:pt x="120" y="80"/>
                  </a:cubicBezTo>
                  <a:cubicBezTo>
                    <a:pt x="108" y="86"/>
                    <a:pt x="95" y="92"/>
                    <a:pt x="83" y="99"/>
                  </a:cubicBezTo>
                  <a:cubicBezTo>
                    <a:pt x="71" y="105"/>
                    <a:pt x="57" y="111"/>
                    <a:pt x="46" y="119"/>
                  </a:cubicBezTo>
                  <a:cubicBezTo>
                    <a:pt x="41" y="120"/>
                    <a:pt x="36" y="120"/>
                    <a:pt x="32" y="119"/>
                  </a:cubicBezTo>
                  <a:close/>
                  <a:moveTo>
                    <a:pt x="191" y="51"/>
                  </a:moveTo>
                  <a:cubicBezTo>
                    <a:pt x="187" y="54"/>
                    <a:pt x="182" y="57"/>
                    <a:pt x="178" y="60"/>
                  </a:cubicBezTo>
                  <a:cubicBezTo>
                    <a:pt x="168" y="67"/>
                    <a:pt x="156" y="72"/>
                    <a:pt x="145" y="78"/>
                  </a:cubicBezTo>
                  <a:cubicBezTo>
                    <a:pt x="122" y="88"/>
                    <a:pt x="100" y="99"/>
                    <a:pt x="78" y="109"/>
                  </a:cubicBezTo>
                  <a:cubicBezTo>
                    <a:pt x="75" y="110"/>
                    <a:pt x="73" y="111"/>
                    <a:pt x="70" y="113"/>
                  </a:cubicBezTo>
                  <a:cubicBezTo>
                    <a:pt x="67" y="114"/>
                    <a:pt x="64" y="116"/>
                    <a:pt x="61" y="118"/>
                  </a:cubicBezTo>
                  <a:cubicBezTo>
                    <a:pt x="61" y="117"/>
                    <a:pt x="60" y="117"/>
                    <a:pt x="60" y="116"/>
                  </a:cubicBezTo>
                  <a:cubicBezTo>
                    <a:pt x="65" y="114"/>
                    <a:pt x="70" y="112"/>
                    <a:pt x="75" y="109"/>
                  </a:cubicBezTo>
                  <a:cubicBezTo>
                    <a:pt x="87" y="104"/>
                    <a:pt x="98" y="98"/>
                    <a:pt x="110" y="93"/>
                  </a:cubicBezTo>
                  <a:cubicBezTo>
                    <a:pt x="133" y="82"/>
                    <a:pt x="156" y="71"/>
                    <a:pt x="179" y="59"/>
                  </a:cubicBezTo>
                  <a:cubicBezTo>
                    <a:pt x="183" y="56"/>
                    <a:pt x="187" y="54"/>
                    <a:pt x="191" y="51"/>
                  </a:cubicBezTo>
                  <a:cubicBezTo>
                    <a:pt x="191" y="51"/>
                    <a:pt x="191" y="51"/>
                    <a:pt x="191" y="51"/>
                  </a:cubicBezTo>
                  <a:close/>
                  <a:moveTo>
                    <a:pt x="210" y="59"/>
                  </a:moveTo>
                  <a:cubicBezTo>
                    <a:pt x="211" y="61"/>
                    <a:pt x="211" y="62"/>
                    <a:pt x="211" y="63"/>
                  </a:cubicBezTo>
                  <a:cubicBezTo>
                    <a:pt x="185" y="75"/>
                    <a:pt x="157" y="83"/>
                    <a:pt x="130" y="95"/>
                  </a:cubicBezTo>
                  <a:cubicBezTo>
                    <a:pt x="116" y="101"/>
                    <a:pt x="103" y="108"/>
                    <a:pt x="89" y="115"/>
                  </a:cubicBezTo>
                  <a:cubicBezTo>
                    <a:pt x="83" y="117"/>
                    <a:pt x="76" y="120"/>
                    <a:pt x="70" y="123"/>
                  </a:cubicBezTo>
                  <a:cubicBezTo>
                    <a:pt x="91" y="112"/>
                    <a:pt x="111" y="101"/>
                    <a:pt x="133" y="92"/>
                  </a:cubicBezTo>
                  <a:cubicBezTo>
                    <a:pt x="158" y="80"/>
                    <a:pt x="185" y="73"/>
                    <a:pt x="210" y="59"/>
                  </a:cubicBezTo>
                  <a:close/>
                  <a:moveTo>
                    <a:pt x="122" y="124"/>
                  </a:moveTo>
                  <a:cubicBezTo>
                    <a:pt x="121" y="123"/>
                    <a:pt x="120" y="122"/>
                    <a:pt x="119" y="121"/>
                  </a:cubicBezTo>
                  <a:cubicBezTo>
                    <a:pt x="126" y="118"/>
                    <a:pt x="133" y="116"/>
                    <a:pt x="140" y="113"/>
                  </a:cubicBezTo>
                  <a:cubicBezTo>
                    <a:pt x="157" y="107"/>
                    <a:pt x="175" y="103"/>
                    <a:pt x="191" y="96"/>
                  </a:cubicBezTo>
                  <a:cubicBezTo>
                    <a:pt x="196" y="94"/>
                    <a:pt x="200" y="91"/>
                    <a:pt x="204" y="90"/>
                  </a:cubicBezTo>
                  <a:cubicBezTo>
                    <a:pt x="200" y="91"/>
                    <a:pt x="197" y="94"/>
                    <a:pt x="193" y="95"/>
                  </a:cubicBezTo>
                  <a:cubicBezTo>
                    <a:pt x="185" y="98"/>
                    <a:pt x="178" y="101"/>
                    <a:pt x="171" y="104"/>
                  </a:cubicBezTo>
                  <a:cubicBezTo>
                    <a:pt x="162" y="108"/>
                    <a:pt x="154" y="111"/>
                    <a:pt x="145" y="115"/>
                  </a:cubicBezTo>
                  <a:cubicBezTo>
                    <a:pt x="137" y="119"/>
                    <a:pt x="130" y="121"/>
                    <a:pt x="122" y="124"/>
                  </a:cubicBezTo>
                  <a:close/>
                  <a:moveTo>
                    <a:pt x="86" y="125"/>
                  </a:moveTo>
                  <a:cubicBezTo>
                    <a:pt x="92" y="125"/>
                    <a:pt x="98" y="123"/>
                    <a:pt x="103" y="120"/>
                  </a:cubicBezTo>
                  <a:cubicBezTo>
                    <a:pt x="113" y="116"/>
                    <a:pt x="123" y="112"/>
                    <a:pt x="133" y="108"/>
                  </a:cubicBezTo>
                  <a:cubicBezTo>
                    <a:pt x="154" y="100"/>
                    <a:pt x="175" y="92"/>
                    <a:pt x="197" y="85"/>
                  </a:cubicBezTo>
                  <a:cubicBezTo>
                    <a:pt x="179" y="91"/>
                    <a:pt x="162" y="99"/>
                    <a:pt x="146" y="106"/>
                  </a:cubicBezTo>
                  <a:cubicBezTo>
                    <a:pt x="127" y="115"/>
                    <a:pt x="108" y="120"/>
                    <a:pt x="90" y="130"/>
                  </a:cubicBezTo>
                  <a:cubicBezTo>
                    <a:pt x="89" y="128"/>
                    <a:pt x="87" y="127"/>
                    <a:pt x="86" y="125"/>
                  </a:cubicBezTo>
                  <a:close/>
                  <a:moveTo>
                    <a:pt x="91" y="130"/>
                  </a:moveTo>
                  <a:cubicBezTo>
                    <a:pt x="98" y="127"/>
                    <a:pt x="107" y="124"/>
                    <a:pt x="115" y="121"/>
                  </a:cubicBezTo>
                  <a:cubicBezTo>
                    <a:pt x="115" y="121"/>
                    <a:pt x="115" y="121"/>
                    <a:pt x="114" y="122"/>
                  </a:cubicBezTo>
                  <a:cubicBezTo>
                    <a:pt x="107" y="124"/>
                    <a:pt x="99" y="127"/>
                    <a:pt x="91" y="130"/>
                  </a:cubicBezTo>
                  <a:close/>
                  <a:moveTo>
                    <a:pt x="180" y="98"/>
                  </a:moveTo>
                  <a:cubicBezTo>
                    <a:pt x="170" y="101"/>
                    <a:pt x="160" y="105"/>
                    <a:pt x="150" y="109"/>
                  </a:cubicBezTo>
                  <a:cubicBezTo>
                    <a:pt x="140" y="112"/>
                    <a:pt x="129" y="116"/>
                    <a:pt x="119" y="120"/>
                  </a:cubicBezTo>
                  <a:cubicBezTo>
                    <a:pt x="119" y="120"/>
                    <a:pt x="118" y="120"/>
                    <a:pt x="118" y="120"/>
                  </a:cubicBezTo>
                  <a:cubicBezTo>
                    <a:pt x="128" y="116"/>
                    <a:pt x="137" y="111"/>
                    <a:pt x="146" y="107"/>
                  </a:cubicBezTo>
                  <a:cubicBezTo>
                    <a:pt x="156" y="103"/>
                    <a:pt x="165" y="99"/>
                    <a:pt x="175" y="95"/>
                  </a:cubicBezTo>
                  <a:cubicBezTo>
                    <a:pt x="183" y="92"/>
                    <a:pt x="193" y="89"/>
                    <a:pt x="200" y="84"/>
                  </a:cubicBezTo>
                  <a:cubicBezTo>
                    <a:pt x="200" y="83"/>
                    <a:pt x="200" y="83"/>
                    <a:pt x="200" y="83"/>
                  </a:cubicBezTo>
                  <a:cubicBezTo>
                    <a:pt x="200" y="83"/>
                    <a:pt x="200" y="83"/>
                    <a:pt x="201" y="84"/>
                  </a:cubicBezTo>
                  <a:cubicBezTo>
                    <a:pt x="203" y="85"/>
                    <a:pt x="204" y="86"/>
                    <a:pt x="205" y="88"/>
                  </a:cubicBezTo>
                  <a:cubicBezTo>
                    <a:pt x="197" y="91"/>
                    <a:pt x="188" y="95"/>
                    <a:pt x="180" y="98"/>
                  </a:cubicBezTo>
                  <a:close/>
                  <a:moveTo>
                    <a:pt x="200" y="80"/>
                  </a:moveTo>
                  <a:cubicBezTo>
                    <a:pt x="199" y="81"/>
                    <a:pt x="199" y="82"/>
                    <a:pt x="200" y="83"/>
                  </a:cubicBezTo>
                  <a:cubicBezTo>
                    <a:pt x="199" y="82"/>
                    <a:pt x="199" y="82"/>
                    <a:pt x="199" y="82"/>
                  </a:cubicBezTo>
                  <a:cubicBezTo>
                    <a:pt x="178" y="90"/>
                    <a:pt x="157" y="98"/>
                    <a:pt x="136" y="105"/>
                  </a:cubicBezTo>
                  <a:cubicBezTo>
                    <a:pt x="127" y="109"/>
                    <a:pt x="117" y="112"/>
                    <a:pt x="109" y="116"/>
                  </a:cubicBezTo>
                  <a:cubicBezTo>
                    <a:pt x="104" y="119"/>
                    <a:pt x="99" y="121"/>
                    <a:pt x="94" y="123"/>
                  </a:cubicBezTo>
                  <a:cubicBezTo>
                    <a:pt x="93" y="123"/>
                    <a:pt x="85" y="125"/>
                    <a:pt x="88" y="124"/>
                  </a:cubicBezTo>
                  <a:cubicBezTo>
                    <a:pt x="91" y="122"/>
                    <a:pt x="94" y="121"/>
                    <a:pt x="97" y="120"/>
                  </a:cubicBezTo>
                  <a:cubicBezTo>
                    <a:pt x="118" y="111"/>
                    <a:pt x="139" y="103"/>
                    <a:pt x="160" y="95"/>
                  </a:cubicBezTo>
                  <a:cubicBezTo>
                    <a:pt x="173" y="90"/>
                    <a:pt x="188" y="86"/>
                    <a:pt x="200" y="80"/>
                  </a:cubicBezTo>
                  <a:cubicBezTo>
                    <a:pt x="200" y="80"/>
                    <a:pt x="200" y="80"/>
                    <a:pt x="200" y="80"/>
                  </a:cubicBezTo>
                  <a:close/>
                  <a:moveTo>
                    <a:pt x="209" y="71"/>
                  </a:moveTo>
                  <a:cubicBezTo>
                    <a:pt x="198" y="75"/>
                    <a:pt x="188" y="80"/>
                    <a:pt x="177" y="84"/>
                  </a:cubicBezTo>
                  <a:cubicBezTo>
                    <a:pt x="166" y="88"/>
                    <a:pt x="156" y="91"/>
                    <a:pt x="145" y="96"/>
                  </a:cubicBezTo>
                  <a:cubicBezTo>
                    <a:pt x="136" y="100"/>
                    <a:pt x="126" y="104"/>
                    <a:pt x="116" y="107"/>
                  </a:cubicBezTo>
                  <a:cubicBezTo>
                    <a:pt x="129" y="101"/>
                    <a:pt x="141" y="96"/>
                    <a:pt x="154" y="91"/>
                  </a:cubicBezTo>
                  <a:cubicBezTo>
                    <a:pt x="164" y="86"/>
                    <a:pt x="175" y="82"/>
                    <a:pt x="185" y="78"/>
                  </a:cubicBezTo>
                  <a:cubicBezTo>
                    <a:pt x="194" y="74"/>
                    <a:pt x="205" y="72"/>
                    <a:pt x="211" y="65"/>
                  </a:cubicBezTo>
                  <a:cubicBezTo>
                    <a:pt x="211" y="67"/>
                    <a:pt x="211" y="69"/>
                    <a:pt x="209" y="71"/>
                  </a:cubicBezTo>
                  <a:close/>
                  <a:moveTo>
                    <a:pt x="43" y="148"/>
                  </a:moveTo>
                  <a:cubicBezTo>
                    <a:pt x="43" y="148"/>
                    <a:pt x="44" y="148"/>
                    <a:pt x="44" y="147"/>
                  </a:cubicBezTo>
                  <a:cubicBezTo>
                    <a:pt x="43" y="148"/>
                    <a:pt x="43" y="148"/>
                    <a:pt x="42" y="148"/>
                  </a:cubicBezTo>
                  <a:cubicBezTo>
                    <a:pt x="42" y="148"/>
                    <a:pt x="42" y="148"/>
                    <a:pt x="43" y="148"/>
                  </a:cubicBezTo>
                  <a:close/>
                  <a:moveTo>
                    <a:pt x="50" y="145"/>
                  </a:moveTo>
                  <a:cubicBezTo>
                    <a:pt x="48" y="145"/>
                    <a:pt x="46" y="146"/>
                    <a:pt x="44" y="146"/>
                  </a:cubicBezTo>
                  <a:cubicBezTo>
                    <a:pt x="45" y="145"/>
                    <a:pt x="47" y="143"/>
                    <a:pt x="48" y="142"/>
                  </a:cubicBezTo>
                  <a:cubicBezTo>
                    <a:pt x="53" y="140"/>
                    <a:pt x="59" y="138"/>
                    <a:pt x="64" y="137"/>
                  </a:cubicBezTo>
                  <a:cubicBezTo>
                    <a:pt x="60" y="140"/>
                    <a:pt x="55" y="142"/>
                    <a:pt x="50" y="145"/>
                  </a:cubicBezTo>
                  <a:close/>
                  <a:moveTo>
                    <a:pt x="126" y="93"/>
                  </a:moveTo>
                  <a:cubicBezTo>
                    <a:pt x="103" y="104"/>
                    <a:pt x="79" y="116"/>
                    <a:pt x="56" y="130"/>
                  </a:cubicBezTo>
                  <a:cubicBezTo>
                    <a:pt x="57" y="128"/>
                    <a:pt x="58" y="126"/>
                    <a:pt x="59" y="124"/>
                  </a:cubicBezTo>
                  <a:cubicBezTo>
                    <a:pt x="85" y="111"/>
                    <a:pt x="112" y="99"/>
                    <a:pt x="139" y="88"/>
                  </a:cubicBezTo>
                  <a:cubicBezTo>
                    <a:pt x="152" y="82"/>
                    <a:pt x="166" y="77"/>
                    <a:pt x="179" y="72"/>
                  </a:cubicBezTo>
                  <a:cubicBezTo>
                    <a:pt x="185" y="69"/>
                    <a:pt x="191" y="66"/>
                    <a:pt x="198" y="64"/>
                  </a:cubicBezTo>
                  <a:cubicBezTo>
                    <a:pt x="198" y="64"/>
                    <a:pt x="199" y="64"/>
                    <a:pt x="199" y="63"/>
                  </a:cubicBezTo>
                  <a:cubicBezTo>
                    <a:pt x="176" y="75"/>
                    <a:pt x="150" y="82"/>
                    <a:pt x="126" y="93"/>
                  </a:cubicBezTo>
                  <a:close/>
                  <a:moveTo>
                    <a:pt x="60" y="122"/>
                  </a:moveTo>
                  <a:cubicBezTo>
                    <a:pt x="60" y="122"/>
                    <a:pt x="60" y="122"/>
                    <a:pt x="59" y="122"/>
                  </a:cubicBezTo>
                  <a:cubicBezTo>
                    <a:pt x="59" y="121"/>
                    <a:pt x="60" y="121"/>
                    <a:pt x="60" y="120"/>
                  </a:cubicBezTo>
                  <a:cubicBezTo>
                    <a:pt x="60" y="120"/>
                    <a:pt x="60" y="120"/>
                    <a:pt x="60" y="120"/>
                  </a:cubicBezTo>
                  <a:cubicBezTo>
                    <a:pt x="60" y="120"/>
                    <a:pt x="60" y="120"/>
                    <a:pt x="60" y="120"/>
                  </a:cubicBezTo>
                  <a:cubicBezTo>
                    <a:pt x="69" y="116"/>
                    <a:pt x="79" y="110"/>
                    <a:pt x="88" y="105"/>
                  </a:cubicBezTo>
                  <a:cubicBezTo>
                    <a:pt x="94" y="102"/>
                    <a:pt x="101" y="99"/>
                    <a:pt x="108" y="96"/>
                  </a:cubicBezTo>
                  <a:cubicBezTo>
                    <a:pt x="131" y="86"/>
                    <a:pt x="155" y="76"/>
                    <a:pt x="178" y="65"/>
                  </a:cubicBezTo>
                  <a:cubicBezTo>
                    <a:pt x="184" y="63"/>
                    <a:pt x="189" y="60"/>
                    <a:pt x="194" y="57"/>
                  </a:cubicBezTo>
                  <a:cubicBezTo>
                    <a:pt x="195" y="57"/>
                    <a:pt x="195" y="56"/>
                    <a:pt x="195" y="56"/>
                  </a:cubicBezTo>
                  <a:cubicBezTo>
                    <a:pt x="185" y="62"/>
                    <a:pt x="175" y="68"/>
                    <a:pt x="164" y="73"/>
                  </a:cubicBezTo>
                  <a:cubicBezTo>
                    <a:pt x="142" y="83"/>
                    <a:pt x="120" y="92"/>
                    <a:pt x="98" y="103"/>
                  </a:cubicBezTo>
                  <a:cubicBezTo>
                    <a:pt x="86" y="109"/>
                    <a:pt x="73" y="115"/>
                    <a:pt x="60" y="122"/>
                  </a:cubicBezTo>
                  <a:close/>
                  <a:moveTo>
                    <a:pt x="187" y="48"/>
                  </a:moveTo>
                  <a:cubicBezTo>
                    <a:pt x="186" y="49"/>
                    <a:pt x="186" y="50"/>
                    <a:pt x="187" y="50"/>
                  </a:cubicBezTo>
                  <a:cubicBezTo>
                    <a:pt x="187" y="51"/>
                    <a:pt x="187" y="51"/>
                    <a:pt x="188" y="52"/>
                  </a:cubicBezTo>
                  <a:cubicBezTo>
                    <a:pt x="180" y="56"/>
                    <a:pt x="173" y="61"/>
                    <a:pt x="165" y="65"/>
                  </a:cubicBezTo>
                  <a:cubicBezTo>
                    <a:pt x="152" y="71"/>
                    <a:pt x="139" y="77"/>
                    <a:pt x="126" y="84"/>
                  </a:cubicBezTo>
                  <a:cubicBezTo>
                    <a:pt x="113" y="90"/>
                    <a:pt x="100" y="96"/>
                    <a:pt x="87" y="102"/>
                  </a:cubicBezTo>
                  <a:cubicBezTo>
                    <a:pt x="78" y="106"/>
                    <a:pt x="68" y="111"/>
                    <a:pt x="59" y="115"/>
                  </a:cubicBezTo>
                  <a:cubicBezTo>
                    <a:pt x="58" y="115"/>
                    <a:pt x="58" y="115"/>
                    <a:pt x="57" y="116"/>
                  </a:cubicBezTo>
                  <a:cubicBezTo>
                    <a:pt x="55" y="117"/>
                    <a:pt x="53" y="118"/>
                    <a:pt x="50" y="118"/>
                  </a:cubicBezTo>
                  <a:cubicBezTo>
                    <a:pt x="54" y="116"/>
                    <a:pt x="58" y="113"/>
                    <a:pt x="62" y="111"/>
                  </a:cubicBezTo>
                  <a:cubicBezTo>
                    <a:pt x="68" y="108"/>
                    <a:pt x="75" y="105"/>
                    <a:pt x="81" y="101"/>
                  </a:cubicBezTo>
                  <a:cubicBezTo>
                    <a:pt x="93" y="95"/>
                    <a:pt x="106" y="89"/>
                    <a:pt x="118" y="82"/>
                  </a:cubicBezTo>
                  <a:cubicBezTo>
                    <a:pt x="130" y="75"/>
                    <a:pt x="142" y="69"/>
                    <a:pt x="154" y="64"/>
                  </a:cubicBezTo>
                  <a:cubicBezTo>
                    <a:pt x="165" y="58"/>
                    <a:pt x="178" y="52"/>
                    <a:pt x="188" y="45"/>
                  </a:cubicBezTo>
                  <a:cubicBezTo>
                    <a:pt x="188" y="46"/>
                    <a:pt x="187" y="47"/>
                    <a:pt x="187" y="48"/>
                  </a:cubicBezTo>
                  <a:close/>
                  <a:moveTo>
                    <a:pt x="67" y="134"/>
                  </a:moveTo>
                  <a:cubicBezTo>
                    <a:pt x="61" y="136"/>
                    <a:pt x="55" y="138"/>
                    <a:pt x="50" y="140"/>
                  </a:cubicBezTo>
                  <a:cubicBezTo>
                    <a:pt x="50" y="139"/>
                    <a:pt x="51" y="139"/>
                    <a:pt x="51" y="138"/>
                  </a:cubicBezTo>
                  <a:cubicBezTo>
                    <a:pt x="55" y="137"/>
                    <a:pt x="58" y="135"/>
                    <a:pt x="62" y="133"/>
                  </a:cubicBezTo>
                  <a:cubicBezTo>
                    <a:pt x="64" y="132"/>
                    <a:pt x="66" y="131"/>
                    <a:pt x="68" y="130"/>
                  </a:cubicBezTo>
                  <a:cubicBezTo>
                    <a:pt x="70" y="128"/>
                    <a:pt x="74" y="128"/>
                    <a:pt x="76" y="126"/>
                  </a:cubicBezTo>
                  <a:cubicBezTo>
                    <a:pt x="73" y="129"/>
                    <a:pt x="70" y="132"/>
                    <a:pt x="67" y="134"/>
                  </a:cubicBezTo>
                  <a:close/>
                  <a:moveTo>
                    <a:pt x="78" y="124"/>
                  </a:moveTo>
                  <a:cubicBezTo>
                    <a:pt x="77" y="124"/>
                    <a:pt x="77" y="124"/>
                    <a:pt x="77" y="124"/>
                  </a:cubicBezTo>
                  <a:cubicBezTo>
                    <a:pt x="69" y="127"/>
                    <a:pt x="61" y="133"/>
                    <a:pt x="53" y="136"/>
                  </a:cubicBezTo>
                  <a:cubicBezTo>
                    <a:pt x="53" y="135"/>
                    <a:pt x="54" y="134"/>
                    <a:pt x="55" y="133"/>
                  </a:cubicBezTo>
                  <a:cubicBezTo>
                    <a:pt x="64" y="128"/>
                    <a:pt x="72" y="123"/>
                    <a:pt x="81" y="119"/>
                  </a:cubicBezTo>
                  <a:cubicBezTo>
                    <a:pt x="92" y="114"/>
                    <a:pt x="103" y="109"/>
                    <a:pt x="114" y="104"/>
                  </a:cubicBezTo>
                  <a:cubicBezTo>
                    <a:pt x="138" y="93"/>
                    <a:pt x="162" y="84"/>
                    <a:pt x="187" y="75"/>
                  </a:cubicBezTo>
                  <a:cubicBezTo>
                    <a:pt x="192" y="73"/>
                    <a:pt x="196" y="71"/>
                    <a:pt x="201" y="69"/>
                  </a:cubicBezTo>
                  <a:cubicBezTo>
                    <a:pt x="204" y="68"/>
                    <a:pt x="206" y="67"/>
                    <a:pt x="209" y="65"/>
                  </a:cubicBezTo>
                  <a:cubicBezTo>
                    <a:pt x="213" y="64"/>
                    <a:pt x="202" y="69"/>
                    <a:pt x="203" y="69"/>
                  </a:cubicBezTo>
                  <a:cubicBezTo>
                    <a:pt x="191" y="74"/>
                    <a:pt x="180" y="79"/>
                    <a:pt x="168" y="84"/>
                  </a:cubicBezTo>
                  <a:cubicBezTo>
                    <a:pt x="145" y="93"/>
                    <a:pt x="122" y="103"/>
                    <a:pt x="100" y="113"/>
                  </a:cubicBezTo>
                  <a:cubicBezTo>
                    <a:pt x="100" y="114"/>
                    <a:pt x="99" y="114"/>
                    <a:pt x="98" y="114"/>
                  </a:cubicBezTo>
                  <a:cubicBezTo>
                    <a:pt x="93" y="116"/>
                    <a:pt x="88" y="118"/>
                    <a:pt x="84" y="121"/>
                  </a:cubicBezTo>
                  <a:cubicBezTo>
                    <a:pt x="83" y="121"/>
                    <a:pt x="83" y="121"/>
                    <a:pt x="82" y="121"/>
                  </a:cubicBezTo>
                  <a:cubicBezTo>
                    <a:pt x="81" y="121"/>
                    <a:pt x="81" y="121"/>
                    <a:pt x="80" y="122"/>
                  </a:cubicBezTo>
                  <a:cubicBezTo>
                    <a:pt x="79" y="123"/>
                    <a:pt x="78" y="124"/>
                    <a:pt x="78" y="124"/>
                  </a:cubicBezTo>
                  <a:close/>
                  <a:moveTo>
                    <a:pt x="85" y="122"/>
                  </a:moveTo>
                  <a:cubicBezTo>
                    <a:pt x="89" y="120"/>
                    <a:pt x="93" y="118"/>
                    <a:pt x="97" y="116"/>
                  </a:cubicBezTo>
                  <a:cubicBezTo>
                    <a:pt x="97" y="116"/>
                    <a:pt x="98" y="116"/>
                    <a:pt x="99" y="116"/>
                  </a:cubicBezTo>
                  <a:cubicBezTo>
                    <a:pt x="110" y="111"/>
                    <a:pt x="121" y="108"/>
                    <a:pt x="132" y="103"/>
                  </a:cubicBezTo>
                  <a:cubicBezTo>
                    <a:pt x="143" y="98"/>
                    <a:pt x="154" y="93"/>
                    <a:pt x="166" y="89"/>
                  </a:cubicBezTo>
                  <a:cubicBezTo>
                    <a:pt x="177" y="85"/>
                    <a:pt x="189" y="81"/>
                    <a:pt x="200" y="76"/>
                  </a:cubicBezTo>
                  <a:cubicBezTo>
                    <a:pt x="199" y="76"/>
                    <a:pt x="209" y="72"/>
                    <a:pt x="208" y="73"/>
                  </a:cubicBezTo>
                  <a:cubicBezTo>
                    <a:pt x="208" y="73"/>
                    <a:pt x="208" y="73"/>
                    <a:pt x="208" y="73"/>
                  </a:cubicBezTo>
                  <a:cubicBezTo>
                    <a:pt x="208" y="73"/>
                    <a:pt x="207" y="74"/>
                    <a:pt x="207" y="74"/>
                  </a:cubicBezTo>
                  <a:cubicBezTo>
                    <a:pt x="205" y="75"/>
                    <a:pt x="202" y="77"/>
                    <a:pt x="200" y="78"/>
                  </a:cubicBezTo>
                  <a:cubicBezTo>
                    <a:pt x="195" y="81"/>
                    <a:pt x="189" y="83"/>
                    <a:pt x="184" y="85"/>
                  </a:cubicBezTo>
                  <a:cubicBezTo>
                    <a:pt x="172" y="89"/>
                    <a:pt x="160" y="94"/>
                    <a:pt x="148" y="98"/>
                  </a:cubicBezTo>
                  <a:cubicBezTo>
                    <a:pt x="127" y="107"/>
                    <a:pt x="105" y="114"/>
                    <a:pt x="85" y="124"/>
                  </a:cubicBezTo>
                  <a:cubicBezTo>
                    <a:pt x="85" y="123"/>
                    <a:pt x="85" y="123"/>
                    <a:pt x="85" y="122"/>
                  </a:cubicBezTo>
                  <a:cubicBezTo>
                    <a:pt x="85" y="122"/>
                    <a:pt x="85" y="122"/>
                    <a:pt x="85" y="122"/>
                  </a:cubicBezTo>
                  <a:close/>
                  <a:moveTo>
                    <a:pt x="92" y="131"/>
                  </a:moveTo>
                  <a:cubicBezTo>
                    <a:pt x="99" y="128"/>
                    <a:pt x="105" y="125"/>
                    <a:pt x="112" y="123"/>
                  </a:cubicBezTo>
                  <a:cubicBezTo>
                    <a:pt x="113" y="123"/>
                    <a:pt x="113" y="123"/>
                    <a:pt x="114" y="123"/>
                  </a:cubicBezTo>
                  <a:cubicBezTo>
                    <a:pt x="108" y="131"/>
                    <a:pt x="99" y="134"/>
                    <a:pt x="92" y="131"/>
                  </a:cubicBezTo>
                  <a:close/>
                  <a:moveTo>
                    <a:pt x="123" y="125"/>
                  </a:moveTo>
                  <a:cubicBezTo>
                    <a:pt x="138" y="121"/>
                    <a:pt x="152" y="116"/>
                    <a:pt x="167" y="111"/>
                  </a:cubicBezTo>
                  <a:cubicBezTo>
                    <a:pt x="174" y="109"/>
                    <a:pt x="181" y="106"/>
                    <a:pt x="188" y="104"/>
                  </a:cubicBezTo>
                  <a:cubicBezTo>
                    <a:pt x="191" y="102"/>
                    <a:pt x="195" y="101"/>
                    <a:pt x="199" y="100"/>
                  </a:cubicBezTo>
                  <a:cubicBezTo>
                    <a:pt x="200" y="99"/>
                    <a:pt x="209" y="96"/>
                    <a:pt x="203" y="99"/>
                  </a:cubicBezTo>
                  <a:cubicBezTo>
                    <a:pt x="187" y="107"/>
                    <a:pt x="170" y="113"/>
                    <a:pt x="154" y="119"/>
                  </a:cubicBezTo>
                  <a:cubicBezTo>
                    <a:pt x="153" y="119"/>
                    <a:pt x="153" y="119"/>
                    <a:pt x="152" y="120"/>
                  </a:cubicBezTo>
                  <a:cubicBezTo>
                    <a:pt x="145" y="123"/>
                    <a:pt x="137" y="127"/>
                    <a:pt x="130" y="131"/>
                  </a:cubicBezTo>
                  <a:cubicBezTo>
                    <a:pt x="128" y="130"/>
                    <a:pt x="125" y="127"/>
                    <a:pt x="123" y="125"/>
                  </a:cubicBezTo>
                  <a:close/>
                  <a:moveTo>
                    <a:pt x="184" y="115"/>
                  </a:moveTo>
                  <a:cubicBezTo>
                    <a:pt x="183" y="115"/>
                    <a:pt x="182" y="114"/>
                    <a:pt x="181" y="114"/>
                  </a:cubicBezTo>
                  <a:cubicBezTo>
                    <a:pt x="181" y="114"/>
                    <a:pt x="182" y="114"/>
                    <a:pt x="182" y="114"/>
                  </a:cubicBezTo>
                  <a:cubicBezTo>
                    <a:pt x="186" y="112"/>
                    <a:pt x="191" y="110"/>
                    <a:pt x="196" y="108"/>
                  </a:cubicBezTo>
                  <a:cubicBezTo>
                    <a:pt x="198" y="107"/>
                    <a:pt x="199" y="106"/>
                    <a:pt x="201" y="106"/>
                  </a:cubicBezTo>
                  <a:cubicBezTo>
                    <a:pt x="206" y="103"/>
                    <a:pt x="201" y="107"/>
                    <a:pt x="200" y="108"/>
                  </a:cubicBezTo>
                  <a:cubicBezTo>
                    <a:pt x="195" y="111"/>
                    <a:pt x="188" y="111"/>
                    <a:pt x="184" y="115"/>
                  </a:cubicBezTo>
                  <a:close/>
                  <a:moveTo>
                    <a:pt x="204" y="103"/>
                  </a:moveTo>
                  <a:cubicBezTo>
                    <a:pt x="201" y="104"/>
                    <a:pt x="198" y="106"/>
                    <a:pt x="194" y="107"/>
                  </a:cubicBezTo>
                  <a:cubicBezTo>
                    <a:pt x="190" y="109"/>
                    <a:pt x="186" y="111"/>
                    <a:pt x="181" y="113"/>
                  </a:cubicBezTo>
                  <a:cubicBezTo>
                    <a:pt x="181" y="113"/>
                    <a:pt x="181" y="113"/>
                    <a:pt x="181" y="114"/>
                  </a:cubicBezTo>
                  <a:cubicBezTo>
                    <a:pt x="181" y="113"/>
                    <a:pt x="180" y="113"/>
                    <a:pt x="180" y="113"/>
                  </a:cubicBezTo>
                  <a:cubicBezTo>
                    <a:pt x="179" y="112"/>
                    <a:pt x="178" y="112"/>
                    <a:pt x="178" y="112"/>
                  </a:cubicBezTo>
                  <a:cubicBezTo>
                    <a:pt x="177" y="112"/>
                    <a:pt x="176" y="112"/>
                    <a:pt x="176" y="113"/>
                  </a:cubicBezTo>
                  <a:cubicBezTo>
                    <a:pt x="175" y="113"/>
                    <a:pt x="174" y="113"/>
                    <a:pt x="174" y="113"/>
                  </a:cubicBezTo>
                  <a:cubicBezTo>
                    <a:pt x="176" y="112"/>
                    <a:pt x="178" y="111"/>
                    <a:pt x="181" y="110"/>
                  </a:cubicBezTo>
                  <a:cubicBezTo>
                    <a:pt x="187" y="108"/>
                    <a:pt x="193" y="105"/>
                    <a:pt x="198" y="102"/>
                  </a:cubicBezTo>
                  <a:cubicBezTo>
                    <a:pt x="201" y="101"/>
                    <a:pt x="205" y="100"/>
                    <a:pt x="207" y="97"/>
                  </a:cubicBezTo>
                  <a:cubicBezTo>
                    <a:pt x="207" y="99"/>
                    <a:pt x="206" y="102"/>
                    <a:pt x="205" y="104"/>
                  </a:cubicBezTo>
                  <a:cubicBezTo>
                    <a:pt x="205" y="103"/>
                    <a:pt x="205" y="103"/>
                    <a:pt x="204" y="103"/>
                  </a:cubicBezTo>
                  <a:close/>
                  <a:moveTo>
                    <a:pt x="161" y="123"/>
                  </a:moveTo>
                  <a:cubicBezTo>
                    <a:pt x="160" y="122"/>
                    <a:pt x="159" y="122"/>
                    <a:pt x="158" y="121"/>
                  </a:cubicBezTo>
                  <a:cubicBezTo>
                    <a:pt x="159" y="120"/>
                    <a:pt x="161" y="120"/>
                    <a:pt x="162" y="119"/>
                  </a:cubicBezTo>
                  <a:cubicBezTo>
                    <a:pt x="165" y="118"/>
                    <a:pt x="168" y="116"/>
                    <a:pt x="171" y="115"/>
                  </a:cubicBezTo>
                  <a:cubicBezTo>
                    <a:pt x="174" y="114"/>
                    <a:pt x="176" y="115"/>
                    <a:pt x="172" y="117"/>
                  </a:cubicBezTo>
                  <a:cubicBezTo>
                    <a:pt x="169" y="119"/>
                    <a:pt x="165" y="120"/>
                    <a:pt x="161" y="123"/>
                  </a:cubicBezTo>
                  <a:cubicBezTo>
                    <a:pt x="161" y="123"/>
                    <a:pt x="161" y="123"/>
                    <a:pt x="161" y="123"/>
                  </a:cubicBezTo>
                  <a:close/>
                  <a:moveTo>
                    <a:pt x="167" y="120"/>
                  </a:moveTo>
                  <a:cubicBezTo>
                    <a:pt x="170" y="119"/>
                    <a:pt x="173" y="118"/>
                    <a:pt x="175" y="116"/>
                  </a:cubicBezTo>
                  <a:cubicBezTo>
                    <a:pt x="176" y="117"/>
                    <a:pt x="176" y="118"/>
                    <a:pt x="176" y="119"/>
                  </a:cubicBezTo>
                  <a:cubicBezTo>
                    <a:pt x="173" y="120"/>
                    <a:pt x="171" y="120"/>
                    <a:pt x="169" y="121"/>
                  </a:cubicBezTo>
                  <a:cubicBezTo>
                    <a:pt x="166" y="122"/>
                    <a:pt x="162" y="123"/>
                    <a:pt x="167" y="120"/>
                  </a:cubicBezTo>
                  <a:close/>
                  <a:moveTo>
                    <a:pt x="136" y="133"/>
                  </a:moveTo>
                  <a:cubicBezTo>
                    <a:pt x="135" y="133"/>
                    <a:pt x="133" y="133"/>
                    <a:pt x="131" y="132"/>
                  </a:cubicBezTo>
                  <a:cubicBezTo>
                    <a:pt x="137" y="129"/>
                    <a:pt x="144" y="127"/>
                    <a:pt x="150" y="124"/>
                  </a:cubicBezTo>
                  <a:cubicBezTo>
                    <a:pt x="147" y="129"/>
                    <a:pt x="142" y="133"/>
                    <a:pt x="136" y="133"/>
                  </a:cubicBezTo>
                  <a:close/>
                  <a:moveTo>
                    <a:pt x="163" y="123"/>
                  </a:moveTo>
                  <a:cubicBezTo>
                    <a:pt x="167" y="123"/>
                    <a:pt x="171" y="122"/>
                    <a:pt x="175" y="121"/>
                  </a:cubicBezTo>
                  <a:cubicBezTo>
                    <a:pt x="173" y="123"/>
                    <a:pt x="168" y="124"/>
                    <a:pt x="163" y="123"/>
                  </a:cubicBezTo>
                  <a:close/>
                  <a:moveTo>
                    <a:pt x="188" y="116"/>
                  </a:moveTo>
                  <a:cubicBezTo>
                    <a:pt x="191" y="116"/>
                    <a:pt x="193" y="115"/>
                    <a:pt x="195" y="114"/>
                  </a:cubicBezTo>
                  <a:cubicBezTo>
                    <a:pt x="193" y="116"/>
                    <a:pt x="191" y="116"/>
                    <a:pt x="188" y="116"/>
                  </a:cubicBezTo>
                  <a:close/>
                  <a:moveTo>
                    <a:pt x="198" y="113"/>
                  </a:moveTo>
                  <a:cubicBezTo>
                    <a:pt x="198" y="113"/>
                    <a:pt x="198" y="113"/>
                    <a:pt x="197" y="113"/>
                  </a:cubicBezTo>
                  <a:cubicBezTo>
                    <a:pt x="193" y="113"/>
                    <a:pt x="189" y="115"/>
                    <a:pt x="185" y="116"/>
                  </a:cubicBezTo>
                  <a:cubicBezTo>
                    <a:pt x="190" y="111"/>
                    <a:pt x="199" y="112"/>
                    <a:pt x="203" y="107"/>
                  </a:cubicBezTo>
                  <a:cubicBezTo>
                    <a:pt x="202" y="109"/>
                    <a:pt x="200" y="111"/>
                    <a:pt x="198" y="113"/>
                  </a:cubicBezTo>
                  <a:close/>
                  <a:moveTo>
                    <a:pt x="207" y="95"/>
                  </a:moveTo>
                  <a:cubicBezTo>
                    <a:pt x="192" y="101"/>
                    <a:pt x="176" y="107"/>
                    <a:pt x="161" y="112"/>
                  </a:cubicBezTo>
                  <a:cubicBezTo>
                    <a:pt x="155" y="114"/>
                    <a:pt x="149" y="116"/>
                    <a:pt x="143" y="118"/>
                  </a:cubicBezTo>
                  <a:cubicBezTo>
                    <a:pt x="153" y="114"/>
                    <a:pt x="162" y="109"/>
                    <a:pt x="172" y="105"/>
                  </a:cubicBezTo>
                  <a:cubicBezTo>
                    <a:pt x="183" y="100"/>
                    <a:pt x="197" y="98"/>
                    <a:pt x="206" y="89"/>
                  </a:cubicBezTo>
                  <a:cubicBezTo>
                    <a:pt x="207" y="91"/>
                    <a:pt x="207" y="93"/>
                    <a:pt x="207" y="95"/>
                  </a:cubicBezTo>
                  <a:close/>
                  <a:moveTo>
                    <a:pt x="209" y="58"/>
                  </a:moveTo>
                  <a:cubicBezTo>
                    <a:pt x="184" y="70"/>
                    <a:pt x="156" y="79"/>
                    <a:pt x="130" y="90"/>
                  </a:cubicBezTo>
                  <a:cubicBezTo>
                    <a:pt x="121" y="94"/>
                    <a:pt x="112" y="98"/>
                    <a:pt x="103" y="102"/>
                  </a:cubicBezTo>
                  <a:cubicBezTo>
                    <a:pt x="113" y="97"/>
                    <a:pt x="123" y="92"/>
                    <a:pt x="134" y="88"/>
                  </a:cubicBezTo>
                  <a:cubicBezTo>
                    <a:pt x="158" y="77"/>
                    <a:pt x="182" y="67"/>
                    <a:pt x="203" y="52"/>
                  </a:cubicBezTo>
                  <a:cubicBezTo>
                    <a:pt x="206" y="54"/>
                    <a:pt x="208" y="56"/>
                    <a:pt x="209" y="58"/>
                  </a:cubicBezTo>
                  <a:close/>
                  <a:moveTo>
                    <a:pt x="202" y="52"/>
                  </a:moveTo>
                  <a:cubicBezTo>
                    <a:pt x="191" y="57"/>
                    <a:pt x="180" y="63"/>
                    <a:pt x="169" y="68"/>
                  </a:cubicBezTo>
                  <a:cubicBezTo>
                    <a:pt x="156" y="74"/>
                    <a:pt x="143" y="80"/>
                    <a:pt x="130" y="86"/>
                  </a:cubicBezTo>
                  <a:cubicBezTo>
                    <a:pt x="127" y="87"/>
                    <a:pt x="124" y="88"/>
                    <a:pt x="121" y="89"/>
                  </a:cubicBezTo>
                  <a:cubicBezTo>
                    <a:pt x="123" y="89"/>
                    <a:pt x="125" y="88"/>
                    <a:pt x="126" y="87"/>
                  </a:cubicBezTo>
                  <a:cubicBezTo>
                    <a:pt x="138" y="82"/>
                    <a:pt x="150" y="77"/>
                    <a:pt x="161" y="71"/>
                  </a:cubicBezTo>
                  <a:cubicBezTo>
                    <a:pt x="173" y="65"/>
                    <a:pt x="183" y="58"/>
                    <a:pt x="194" y="50"/>
                  </a:cubicBezTo>
                  <a:cubicBezTo>
                    <a:pt x="197" y="50"/>
                    <a:pt x="199" y="51"/>
                    <a:pt x="202" y="52"/>
                  </a:cubicBezTo>
                  <a:close/>
                  <a:moveTo>
                    <a:pt x="188" y="44"/>
                  </a:moveTo>
                  <a:cubicBezTo>
                    <a:pt x="188" y="44"/>
                    <a:pt x="188" y="44"/>
                    <a:pt x="188" y="44"/>
                  </a:cubicBezTo>
                  <a:cubicBezTo>
                    <a:pt x="174" y="48"/>
                    <a:pt x="162" y="56"/>
                    <a:pt x="149" y="61"/>
                  </a:cubicBezTo>
                  <a:cubicBezTo>
                    <a:pt x="135" y="67"/>
                    <a:pt x="121" y="72"/>
                    <a:pt x="108" y="79"/>
                  </a:cubicBezTo>
                  <a:cubicBezTo>
                    <a:pt x="93" y="86"/>
                    <a:pt x="79" y="94"/>
                    <a:pt x="65" y="101"/>
                  </a:cubicBezTo>
                  <a:cubicBezTo>
                    <a:pt x="54" y="107"/>
                    <a:pt x="40" y="110"/>
                    <a:pt x="30" y="118"/>
                  </a:cubicBezTo>
                  <a:cubicBezTo>
                    <a:pt x="29" y="118"/>
                    <a:pt x="28" y="118"/>
                    <a:pt x="28" y="117"/>
                  </a:cubicBezTo>
                  <a:cubicBezTo>
                    <a:pt x="52" y="100"/>
                    <a:pt x="79" y="87"/>
                    <a:pt x="105" y="74"/>
                  </a:cubicBezTo>
                  <a:cubicBezTo>
                    <a:pt x="121" y="67"/>
                    <a:pt x="136" y="59"/>
                    <a:pt x="152" y="52"/>
                  </a:cubicBezTo>
                  <a:cubicBezTo>
                    <a:pt x="164" y="46"/>
                    <a:pt x="178" y="41"/>
                    <a:pt x="188" y="32"/>
                  </a:cubicBezTo>
                  <a:cubicBezTo>
                    <a:pt x="189" y="36"/>
                    <a:pt x="189" y="40"/>
                    <a:pt x="188" y="44"/>
                  </a:cubicBezTo>
                  <a:close/>
                  <a:moveTo>
                    <a:pt x="187" y="31"/>
                  </a:moveTo>
                  <a:cubicBezTo>
                    <a:pt x="184" y="32"/>
                    <a:pt x="181" y="34"/>
                    <a:pt x="178" y="36"/>
                  </a:cubicBezTo>
                  <a:cubicBezTo>
                    <a:pt x="173" y="39"/>
                    <a:pt x="168" y="41"/>
                    <a:pt x="163" y="44"/>
                  </a:cubicBezTo>
                  <a:cubicBezTo>
                    <a:pt x="152" y="49"/>
                    <a:pt x="141" y="53"/>
                    <a:pt x="130" y="58"/>
                  </a:cubicBezTo>
                  <a:cubicBezTo>
                    <a:pt x="108" y="69"/>
                    <a:pt x="86" y="80"/>
                    <a:pt x="64" y="90"/>
                  </a:cubicBezTo>
                  <a:cubicBezTo>
                    <a:pt x="55" y="95"/>
                    <a:pt x="45" y="100"/>
                    <a:pt x="36" y="104"/>
                  </a:cubicBezTo>
                  <a:cubicBezTo>
                    <a:pt x="56" y="93"/>
                    <a:pt x="76" y="82"/>
                    <a:pt x="96" y="71"/>
                  </a:cubicBezTo>
                  <a:cubicBezTo>
                    <a:pt x="117" y="60"/>
                    <a:pt x="139" y="49"/>
                    <a:pt x="161" y="38"/>
                  </a:cubicBezTo>
                  <a:cubicBezTo>
                    <a:pt x="164" y="36"/>
                    <a:pt x="168" y="33"/>
                    <a:pt x="171" y="31"/>
                  </a:cubicBezTo>
                  <a:cubicBezTo>
                    <a:pt x="173" y="30"/>
                    <a:pt x="174" y="29"/>
                    <a:pt x="175" y="28"/>
                  </a:cubicBezTo>
                  <a:cubicBezTo>
                    <a:pt x="176" y="27"/>
                    <a:pt x="177" y="26"/>
                    <a:pt x="178" y="26"/>
                  </a:cubicBezTo>
                  <a:cubicBezTo>
                    <a:pt x="179" y="25"/>
                    <a:pt x="180" y="24"/>
                    <a:pt x="182" y="24"/>
                  </a:cubicBezTo>
                  <a:cubicBezTo>
                    <a:pt x="183" y="24"/>
                    <a:pt x="184" y="25"/>
                    <a:pt x="185" y="26"/>
                  </a:cubicBezTo>
                  <a:cubicBezTo>
                    <a:pt x="186" y="27"/>
                    <a:pt x="187" y="29"/>
                    <a:pt x="187" y="31"/>
                  </a:cubicBezTo>
                  <a:close/>
                  <a:moveTo>
                    <a:pt x="180" y="23"/>
                  </a:moveTo>
                  <a:cubicBezTo>
                    <a:pt x="180" y="23"/>
                    <a:pt x="179" y="24"/>
                    <a:pt x="179" y="24"/>
                  </a:cubicBezTo>
                  <a:cubicBezTo>
                    <a:pt x="179" y="24"/>
                    <a:pt x="179" y="24"/>
                    <a:pt x="179" y="24"/>
                  </a:cubicBezTo>
                  <a:cubicBezTo>
                    <a:pt x="176" y="25"/>
                    <a:pt x="174" y="26"/>
                    <a:pt x="172" y="28"/>
                  </a:cubicBezTo>
                  <a:cubicBezTo>
                    <a:pt x="162" y="34"/>
                    <a:pt x="151" y="39"/>
                    <a:pt x="141" y="45"/>
                  </a:cubicBezTo>
                  <a:cubicBezTo>
                    <a:pt x="120" y="55"/>
                    <a:pt x="98" y="64"/>
                    <a:pt x="78" y="76"/>
                  </a:cubicBezTo>
                  <a:cubicBezTo>
                    <a:pt x="67" y="82"/>
                    <a:pt x="57" y="88"/>
                    <a:pt x="46" y="93"/>
                  </a:cubicBezTo>
                  <a:cubicBezTo>
                    <a:pt x="42" y="95"/>
                    <a:pt x="39" y="97"/>
                    <a:pt x="35" y="99"/>
                  </a:cubicBezTo>
                  <a:cubicBezTo>
                    <a:pt x="70" y="74"/>
                    <a:pt x="109" y="56"/>
                    <a:pt x="146" y="34"/>
                  </a:cubicBezTo>
                  <a:cubicBezTo>
                    <a:pt x="149" y="33"/>
                    <a:pt x="151" y="31"/>
                    <a:pt x="154" y="30"/>
                  </a:cubicBezTo>
                  <a:cubicBezTo>
                    <a:pt x="155" y="29"/>
                    <a:pt x="155" y="29"/>
                    <a:pt x="156" y="28"/>
                  </a:cubicBezTo>
                  <a:cubicBezTo>
                    <a:pt x="156" y="28"/>
                    <a:pt x="156" y="28"/>
                    <a:pt x="156" y="28"/>
                  </a:cubicBezTo>
                  <a:cubicBezTo>
                    <a:pt x="157" y="29"/>
                    <a:pt x="158" y="29"/>
                    <a:pt x="159" y="28"/>
                  </a:cubicBezTo>
                  <a:cubicBezTo>
                    <a:pt x="165" y="23"/>
                    <a:pt x="173" y="20"/>
                    <a:pt x="180" y="23"/>
                  </a:cubicBezTo>
                  <a:close/>
                  <a:moveTo>
                    <a:pt x="140" y="10"/>
                  </a:moveTo>
                  <a:cubicBezTo>
                    <a:pt x="133" y="13"/>
                    <a:pt x="127" y="17"/>
                    <a:pt x="121" y="21"/>
                  </a:cubicBezTo>
                  <a:cubicBezTo>
                    <a:pt x="125" y="14"/>
                    <a:pt x="133" y="10"/>
                    <a:pt x="140" y="10"/>
                  </a:cubicBezTo>
                  <a:close/>
                  <a:moveTo>
                    <a:pt x="117" y="23"/>
                  </a:moveTo>
                  <a:cubicBezTo>
                    <a:pt x="108" y="30"/>
                    <a:pt x="98" y="36"/>
                    <a:pt x="89" y="42"/>
                  </a:cubicBezTo>
                  <a:cubicBezTo>
                    <a:pt x="68" y="53"/>
                    <a:pt x="46" y="64"/>
                    <a:pt x="26" y="76"/>
                  </a:cubicBezTo>
                  <a:cubicBezTo>
                    <a:pt x="21" y="78"/>
                    <a:pt x="17" y="82"/>
                    <a:pt x="12" y="83"/>
                  </a:cubicBezTo>
                  <a:cubicBezTo>
                    <a:pt x="16" y="82"/>
                    <a:pt x="21" y="77"/>
                    <a:pt x="25" y="74"/>
                  </a:cubicBezTo>
                  <a:cubicBezTo>
                    <a:pt x="34" y="67"/>
                    <a:pt x="44" y="61"/>
                    <a:pt x="55" y="55"/>
                  </a:cubicBezTo>
                  <a:cubicBezTo>
                    <a:pt x="65" y="49"/>
                    <a:pt x="76" y="44"/>
                    <a:pt x="87" y="38"/>
                  </a:cubicBezTo>
                  <a:cubicBezTo>
                    <a:pt x="95" y="33"/>
                    <a:pt x="102" y="27"/>
                    <a:pt x="110" y="22"/>
                  </a:cubicBezTo>
                  <a:cubicBezTo>
                    <a:pt x="111" y="22"/>
                    <a:pt x="112" y="22"/>
                    <a:pt x="112" y="21"/>
                  </a:cubicBezTo>
                  <a:cubicBezTo>
                    <a:pt x="113" y="21"/>
                    <a:pt x="113" y="20"/>
                    <a:pt x="114" y="20"/>
                  </a:cubicBezTo>
                  <a:cubicBezTo>
                    <a:pt x="114" y="21"/>
                    <a:pt x="115" y="22"/>
                    <a:pt x="115" y="22"/>
                  </a:cubicBezTo>
                  <a:cubicBezTo>
                    <a:pt x="115" y="23"/>
                    <a:pt x="116" y="24"/>
                    <a:pt x="117" y="23"/>
                  </a:cubicBezTo>
                  <a:close/>
                  <a:moveTo>
                    <a:pt x="96" y="9"/>
                  </a:moveTo>
                  <a:cubicBezTo>
                    <a:pt x="98" y="8"/>
                    <a:pt x="100" y="8"/>
                    <a:pt x="102" y="8"/>
                  </a:cubicBezTo>
                  <a:cubicBezTo>
                    <a:pt x="98" y="10"/>
                    <a:pt x="94" y="13"/>
                    <a:pt x="90" y="15"/>
                  </a:cubicBezTo>
                  <a:cubicBezTo>
                    <a:pt x="89" y="16"/>
                    <a:pt x="88" y="16"/>
                    <a:pt x="88" y="17"/>
                  </a:cubicBezTo>
                  <a:cubicBezTo>
                    <a:pt x="89" y="14"/>
                    <a:pt x="92" y="11"/>
                    <a:pt x="96" y="9"/>
                  </a:cubicBezTo>
                  <a:close/>
                  <a:moveTo>
                    <a:pt x="77" y="23"/>
                  </a:moveTo>
                  <a:cubicBezTo>
                    <a:pt x="76" y="24"/>
                    <a:pt x="74" y="25"/>
                    <a:pt x="73" y="25"/>
                  </a:cubicBezTo>
                  <a:cubicBezTo>
                    <a:pt x="64" y="30"/>
                    <a:pt x="55" y="32"/>
                    <a:pt x="47" y="38"/>
                  </a:cubicBezTo>
                  <a:cubicBezTo>
                    <a:pt x="47" y="38"/>
                    <a:pt x="47" y="38"/>
                    <a:pt x="47" y="38"/>
                  </a:cubicBezTo>
                  <a:cubicBezTo>
                    <a:pt x="54" y="32"/>
                    <a:pt x="63" y="25"/>
                    <a:pt x="70" y="19"/>
                  </a:cubicBezTo>
                  <a:cubicBezTo>
                    <a:pt x="70" y="19"/>
                    <a:pt x="70" y="18"/>
                    <a:pt x="69" y="18"/>
                  </a:cubicBezTo>
                  <a:cubicBezTo>
                    <a:pt x="62" y="20"/>
                    <a:pt x="55" y="24"/>
                    <a:pt x="49" y="28"/>
                  </a:cubicBezTo>
                  <a:cubicBezTo>
                    <a:pt x="48" y="28"/>
                    <a:pt x="48" y="29"/>
                    <a:pt x="48" y="29"/>
                  </a:cubicBezTo>
                  <a:cubicBezTo>
                    <a:pt x="48" y="28"/>
                    <a:pt x="48" y="28"/>
                    <a:pt x="49" y="27"/>
                  </a:cubicBezTo>
                  <a:cubicBezTo>
                    <a:pt x="50" y="25"/>
                    <a:pt x="53" y="24"/>
                    <a:pt x="53" y="23"/>
                  </a:cubicBezTo>
                  <a:cubicBezTo>
                    <a:pt x="57" y="21"/>
                    <a:pt x="61" y="18"/>
                    <a:pt x="65" y="15"/>
                  </a:cubicBezTo>
                  <a:cubicBezTo>
                    <a:pt x="70" y="16"/>
                    <a:pt x="74" y="19"/>
                    <a:pt x="77" y="23"/>
                  </a:cubicBezTo>
                  <a:close/>
                  <a:moveTo>
                    <a:pt x="56" y="18"/>
                  </a:moveTo>
                  <a:cubicBezTo>
                    <a:pt x="58" y="16"/>
                    <a:pt x="61" y="16"/>
                    <a:pt x="63" y="15"/>
                  </a:cubicBezTo>
                  <a:cubicBezTo>
                    <a:pt x="59" y="18"/>
                    <a:pt x="54" y="20"/>
                    <a:pt x="51" y="23"/>
                  </a:cubicBezTo>
                  <a:cubicBezTo>
                    <a:pt x="52" y="21"/>
                    <a:pt x="54" y="19"/>
                    <a:pt x="56" y="18"/>
                  </a:cubicBezTo>
                  <a:close/>
                  <a:moveTo>
                    <a:pt x="38" y="40"/>
                  </a:moveTo>
                  <a:cubicBezTo>
                    <a:pt x="33" y="42"/>
                    <a:pt x="28" y="45"/>
                    <a:pt x="23" y="48"/>
                  </a:cubicBezTo>
                  <a:cubicBezTo>
                    <a:pt x="18" y="51"/>
                    <a:pt x="26" y="44"/>
                    <a:pt x="27" y="43"/>
                  </a:cubicBezTo>
                  <a:cubicBezTo>
                    <a:pt x="29" y="41"/>
                    <a:pt x="32" y="38"/>
                    <a:pt x="35" y="36"/>
                  </a:cubicBezTo>
                  <a:cubicBezTo>
                    <a:pt x="36" y="37"/>
                    <a:pt x="37" y="38"/>
                    <a:pt x="38" y="40"/>
                  </a:cubicBezTo>
                  <a:close/>
                  <a:moveTo>
                    <a:pt x="22" y="30"/>
                  </a:moveTo>
                  <a:cubicBezTo>
                    <a:pt x="19" y="32"/>
                    <a:pt x="15" y="35"/>
                    <a:pt x="12" y="38"/>
                  </a:cubicBezTo>
                  <a:cubicBezTo>
                    <a:pt x="12" y="37"/>
                    <a:pt x="12" y="36"/>
                    <a:pt x="13" y="35"/>
                  </a:cubicBezTo>
                  <a:cubicBezTo>
                    <a:pt x="15" y="32"/>
                    <a:pt x="18" y="30"/>
                    <a:pt x="22" y="30"/>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273"/>
            <p:cNvSpPr>
              <a:spLocks noEditPoints="1"/>
            </p:cNvSpPr>
            <p:nvPr/>
          </p:nvSpPr>
          <p:spPr bwMode="auto">
            <a:xfrm>
              <a:off x="8172696" y="4331722"/>
              <a:ext cx="941388" cy="796925"/>
            </a:xfrm>
            <a:custGeom>
              <a:avLst/>
              <a:gdLst>
                <a:gd name="T0" fmla="*/ 26 w 222"/>
                <a:gd name="T1" fmla="*/ 148 h 188"/>
                <a:gd name="T2" fmla="*/ 8 w 222"/>
                <a:gd name="T3" fmla="*/ 132 h 188"/>
                <a:gd name="T4" fmla="*/ 204 w 222"/>
                <a:gd name="T5" fmla="*/ 56 h 188"/>
                <a:gd name="T6" fmla="*/ 110 w 222"/>
                <a:gd name="T7" fmla="*/ 10 h 188"/>
                <a:gd name="T8" fmla="*/ 117 w 222"/>
                <a:gd name="T9" fmla="*/ 15 h 188"/>
                <a:gd name="T10" fmla="*/ 112 w 222"/>
                <a:gd name="T11" fmla="*/ 19 h 188"/>
                <a:gd name="T12" fmla="*/ 78 w 222"/>
                <a:gd name="T13" fmla="*/ 41 h 188"/>
                <a:gd name="T14" fmla="*/ 89 w 222"/>
                <a:gd name="T15" fmla="*/ 35 h 188"/>
                <a:gd name="T16" fmla="*/ 146 w 222"/>
                <a:gd name="T17" fmla="*/ 15 h 188"/>
                <a:gd name="T18" fmla="*/ 107 w 222"/>
                <a:gd name="T19" fmla="*/ 11 h 188"/>
                <a:gd name="T20" fmla="*/ 128 w 222"/>
                <a:gd name="T21" fmla="*/ 10 h 188"/>
                <a:gd name="T22" fmla="*/ 140 w 222"/>
                <a:gd name="T23" fmla="*/ 14 h 188"/>
                <a:gd name="T24" fmla="*/ 92 w 222"/>
                <a:gd name="T25" fmla="*/ 32 h 188"/>
                <a:gd name="T26" fmla="*/ 121 w 222"/>
                <a:gd name="T27" fmla="*/ 35 h 188"/>
                <a:gd name="T28" fmla="*/ 67 w 222"/>
                <a:gd name="T29" fmla="*/ 58 h 188"/>
                <a:gd name="T30" fmla="*/ 117 w 222"/>
                <a:gd name="T31" fmla="*/ 55 h 188"/>
                <a:gd name="T32" fmla="*/ 56 w 222"/>
                <a:gd name="T33" fmla="*/ 67 h 188"/>
                <a:gd name="T34" fmla="*/ 66 w 222"/>
                <a:gd name="T35" fmla="*/ 55 h 188"/>
                <a:gd name="T36" fmla="*/ 148 w 222"/>
                <a:gd name="T37" fmla="*/ 28 h 188"/>
                <a:gd name="T38" fmla="*/ 158 w 222"/>
                <a:gd name="T39" fmla="*/ 31 h 188"/>
                <a:gd name="T40" fmla="*/ 172 w 222"/>
                <a:gd name="T41" fmla="*/ 33 h 188"/>
                <a:gd name="T42" fmla="*/ 146 w 222"/>
                <a:gd name="T43" fmla="*/ 44 h 188"/>
                <a:gd name="T44" fmla="*/ 43 w 222"/>
                <a:gd name="T45" fmla="*/ 80 h 188"/>
                <a:gd name="T46" fmla="*/ 125 w 222"/>
                <a:gd name="T47" fmla="*/ 63 h 188"/>
                <a:gd name="T48" fmla="*/ 200 w 222"/>
                <a:gd name="T49" fmla="*/ 40 h 188"/>
                <a:gd name="T50" fmla="*/ 194 w 222"/>
                <a:gd name="T51" fmla="*/ 50 h 188"/>
                <a:gd name="T52" fmla="*/ 214 w 222"/>
                <a:gd name="T53" fmla="*/ 46 h 188"/>
                <a:gd name="T54" fmla="*/ 200 w 222"/>
                <a:gd name="T55" fmla="*/ 65 h 188"/>
                <a:gd name="T56" fmla="*/ 64 w 222"/>
                <a:gd name="T57" fmla="*/ 109 h 188"/>
                <a:gd name="T58" fmla="*/ 25 w 222"/>
                <a:gd name="T59" fmla="*/ 121 h 188"/>
                <a:gd name="T60" fmla="*/ 33 w 222"/>
                <a:gd name="T61" fmla="*/ 124 h 188"/>
                <a:gd name="T62" fmla="*/ 148 w 222"/>
                <a:gd name="T63" fmla="*/ 103 h 188"/>
                <a:gd name="T64" fmla="*/ 47 w 222"/>
                <a:gd name="T65" fmla="*/ 132 h 188"/>
                <a:gd name="T66" fmla="*/ 109 w 222"/>
                <a:gd name="T67" fmla="*/ 159 h 188"/>
                <a:gd name="T68" fmla="*/ 107 w 222"/>
                <a:gd name="T69" fmla="*/ 150 h 188"/>
                <a:gd name="T70" fmla="*/ 124 w 222"/>
                <a:gd name="T71" fmla="*/ 144 h 188"/>
                <a:gd name="T72" fmla="*/ 83 w 222"/>
                <a:gd name="T73" fmla="*/ 141 h 188"/>
                <a:gd name="T74" fmla="*/ 104 w 222"/>
                <a:gd name="T75" fmla="*/ 131 h 188"/>
                <a:gd name="T76" fmla="*/ 129 w 222"/>
                <a:gd name="T77" fmla="*/ 118 h 188"/>
                <a:gd name="T78" fmla="*/ 117 w 222"/>
                <a:gd name="T79" fmla="*/ 122 h 188"/>
                <a:gd name="T80" fmla="*/ 74 w 222"/>
                <a:gd name="T81" fmla="*/ 140 h 188"/>
                <a:gd name="T82" fmla="*/ 99 w 222"/>
                <a:gd name="T83" fmla="*/ 144 h 188"/>
                <a:gd name="T84" fmla="*/ 91 w 222"/>
                <a:gd name="T85" fmla="*/ 154 h 188"/>
                <a:gd name="T86" fmla="*/ 113 w 222"/>
                <a:gd name="T87" fmla="*/ 154 h 188"/>
                <a:gd name="T88" fmla="*/ 88 w 222"/>
                <a:gd name="T89" fmla="*/ 120 h 188"/>
                <a:gd name="T90" fmla="*/ 69 w 222"/>
                <a:gd name="T91" fmla="*/ 121 h 188"/>
                <a:gd name="T92" fmla="*/ 36 w 222"/>
                <a:gd name="T93" fmla="*/ 124 h 188"/>
                <a:gd name="T94" fmla="*/ 154 w 222"/>
                <a:gd name="T95" fmla="*/ 93 h 188"/>
                <a:gd name="T96" fmla="*/ 35 w 222"/>
                <a:gd name="T97" fmla="*/ 118 h 188"/>
                <a:gd name="T98" fmla="*/ 93 w 222"/>
                <a:gd name="T99" fmla="*/ 96 h 188"/>
                <a:gd name="T100" fmla="*/ 199 w 222"/>
                <a:gd name="T101" fmla="*/ 62 h 188"/>
                <a:gd name="T102" fmla="*/ 191 w 222"/>
                <a:gd name="T103" fmla="*/ 71 h 188"/>
                <a:gd name="T104" fmla="*/ 190 w 222"/>
                <a:gd name="T105" fmla="*/ 66 h 188"/>
                <a:gd name="T106" fmla="*/ 106 w 222"/>
                <a:gd name="T107" fmla="*/ 168 h 188"/>
                <a:gd name="T108" fmla="*/ 26 w 222"/>
                <a:gd name="T109" fmla="*/ 97 h 188"/>
                <a:gd name="T110" fmla="*/ 26 w 222"/>
                <a:gd name="T111" fmla="*/ 97 h 188"/>
                <a:gd name="T112" fmla="*/ 105 w 222"/>
                <a:gd name="T113" fmla="*/ 175 h 188"/>
                <a:gd name="T114" fmla="*/ 11 w 222"/>
                <a:gd name="T115" fmla="*/ 137 h 188"/>
                <a:gd name="T116" fmla="*/ 114 w 222"/>
                <a:gd name="T117" fmla="*/ 17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 h="188">
                  <a:moveTo>
                    <a:pt x="221" y="63"/>
                  </a:moveTo>
                  <a:cubicBezTo>
                    <a:pt x="221" y="63"/>
                    <a:pt x="221" y="63"/>
                    <a:pt x="220" y="63"/>
                  </a:cubicBezTo>
                  <a:cubicBezTo>
                    <a:pt x="218" y="63"/>
                    <a:pt x="217" y="59"/>
                    <a:pt x="217" y="58"/>
                  </a:cubicBezTo>
                  <a:cubicBezTo>
                    <a:pt x="215" y="54"/>
                    <a:pt x="216" y="50"/>
                    <a:pt x="218" y="46"/>
                  </a:cubicBezTo>
                  <a:cubicBezTo>
                    <a:pt x="218" y="46"/>
                    <a:pt x="218" y="46"/>
                    <a:pt x="218" y="45"/>
                  </a:cubicBezTo>
                  <a:cubicBezTo>
                    <a:pt x="218" y="45"/>
                    <a:pt x="218" y="45"/>
                    <a:pt x="217" y="44"/>
                  </a:cubicBezTo>
                  <a:cubicBezTo>
                    <a:pt x="202" y="38"/>
                    <a:pt x="187" y="31"/>
                    <a:pt x="172" y="24"/>
                  </a:cubicBezTo>
                  <a:cubicBezTo>
                    <a:pt x="153" y="16"/>
                    <a:pt x="135" y="7"/>
                    <a:pt x="115" y="1"/>
                  </a:cubicBezTo>
                  <a:cubicBezTo>
                    <a:pt x="115" y="0"/>
                    <a:pt x="114" y="1"/>
                    <a:pt x="114" y="1"/>
                  </a:cubicBezTo>
                  <a:cubicBezTo>
                    <a:pt x="94" y="19"/>
                    <a:pt x="76" y="40"/>
                    <a:pt x="58" y="59"/>
                  </a:cubicBezTo>
                  <a:cubicBezTo>
                    <a:pt x="42" y="77"/>
                    <a:pt x="24" y="95"/>
                    <a:pt x="9" y="114"/>
                  </a:cubicBezTo>
                  <a:cubicBezTo>
                    <a:pt x="2" y="119"/>
                    <a:pt x="0" y="135"/>
                    <a:pt x="9" y="139"/>
                  </a:cubicBezTo>
                  <a:cubicBezTo>
                    <a:pt x="14" y="143"/>
                    <a:pt x="20" y="145"/>
                    <a:pt x="26" y="148"/>
                  </a:cubicBezTo>
                  <a:cubicBezTo>
                    <a:pt x="36" y="154"/>
                    <a:pt x="46" y="159"/>
                    <a:pt x="57" y="164"/>
                  </a:cubicBezTo>
                  <a:cubicBezTo>
                    <a:pt x="73" y="172"/>
                    <a:pt x="89" y="181"/>
                    <a:pt x="106" y="188"/>
                  </a:cubicBezTo>
                  <a:cubicBezTo>
                    <a:pt x="107" y="188"/>
                    <a:pt x="107" y="187"/>
                    <a:pt x="107" y="187"/>
                  </a:cubicBezTo>
                  <a:cubicBezTo>
                    <a:pt x="107" y="187"/>
                    <a:pt x="108" y="187"/>
                    <a:pt x="108" y="187"/>
                  </a:cubicBezTo>
                  <a:cubicBezTo>
                    <a:pt x="122" y="170"/>
                    <a:pt x="138" y="154"/>
                    <a:pt x="154" y="138"/>
                  </a:cubicBezTo>
                  <a:cubicBezTo>
                    <a:pt x="174" y="117"/>
                    <a:pt x="194" y="95"/>
                    <a:pt x="214" y="74"/>
                  </a:cubicBezTo>
                  <a:cubicBezTo>
                    <a:pt x="216" y="71"/>
                    <a:pt x="220" y="68"/>
                    <a:pt x="222" y="64"/>
                  </a:cubicBezTo>
                  <a:cubicBezTo>
                    <a:pt x="222" y="64"/>
                    <a:pt x="222" y="63"/>
                    <a:pt x="221" y="63"/>
                  </a:cubicBezTo>
                  <a:close/>
                  <a:moveTo>
                    <a:pt x="88" y="171"/>
                  </a:moveTo>
                  <a:cubicBezTo>
                    <a:pt x="77" y="166"/>
                    <a:pt x="67" y="161"/>
                    <a:pt x="56" y="156"/>
                  </a:cubicBezTo>
                  <a:cubicBezTo>
                    <a:pt x="46" y="151"/>
                    <a:pt x="35" y="145"/>
                    <a:pt x="25" y="140"/>
                  </a:cubicBezTo>
                  <a:cubicBezTo>
                    <a:pt x="20" y="138"/>
                    <a:pt x="13" y="135"/>
                    <a:pt x="9" y="132"/>
                  </a:cubicBezTo>
                  <a:cubicBezTo>
                    <a:pt x="9" y="132"/>
                    <a:pt x="8" y="132"/>
                    <a:pt x="8" y="132"/>
                  </a:cubicBezTo>
                  <a:cubicBezTo>
                    <a:pt x="8" y="130"/>
                    <a:pt x="8" y="129"/>
                    <a:pt x="8" y="127"/>
                  </a:cubicBezTo>
                  <a:cubicBezTo>
                    <a:pt x="22" y="136"/>
                    <a:pt x="37" y="143"/>
                    <a:pt x="52" y="150"/>
                  </a:cubicBezTo>
                  <a:cubicBezTo>
                    <a:pt x="69" y="158"/>
                    <a:pt x="86" y="165"/>
                    <a:pt x="102" y="174"/>
                  </a:cubicBezTo>
                  <a:cubicBezTo>
                    <a:pt x="102" y="175"/>
                    <a:pt x="102" y="176"/>
                    <a:pt x="102" y="178"/>
                  </a:cubicBezTo>
                  <a:cubicBezTo>
                    <a:pt x="97" y="175"/>
                    <a:pt x="92" y="173"/>
                    <a:pt x="88" y="171"/>
                  </a:cubicBezTo>
                  <a:close/>
                  <a:moveTo>
                    <a:pt x="30" y="94"/>
                  </a:moveTo>
                  <a:cubicBezTo>
                    <a:pt x="30" y="94"/>
                    <a:pt x="30" y="94"/>
                    <a:pt x="30" y="94"/>
                  </a:cubicBezTo>
                  <a:cubicBezTo>
                    <a:pt x="45" y="89"/>
                    <a:pt x="60" y="86"/>
                    <a:pt x="75" y="82"/>
                  </a:cubicBezTo>
                  <a:cubicBezTo>
                    <a:pt x="90" y="79"/>
                    <a:pt x="105" y="75"/>
                    <a:pt x="120" y="71"/>
                  </a:cubicBezTo>
                  <a:cubicBezTo>
                    <a:pt x="135" y="68"/>
                    <a:pt x="150" y="65"/>
                    <a:pt x="165" y="61"/>
                  </a:cubicBezTo>
                  <a:cubicBezTo>
                    <a:pt x="172" y="59"/>
                    <a:pt x="180" y="57"/>
                    <a:pt x="188" y="56"/>
                  </a:cubicBezTo>
                  <a:cubicBezTo>
                    <a:pt x="195" y="54"/>
                    <a:pt x="202" y="53"/>
                    <a:pt x="209" y="51"/>
                  </a:cubicBezTo>
                  <a:cubicBezTo>
                    <a:pt x="207" y="53"/>
                    <a:pt x="206" y="55"/>
                    <a:pt x="204" y="56"/>
                  </a:cubicBezTo>
                  <a:cubicBezTo>
                    <a:pt x="204" y="56"/>
                    <a:pt x="203" y="56"/>
                    <a:pt x="203" y="57"/>
                  </a:cubicBezTo>
                  <a:cubicBezTo>
                    <a:pt x="203" y="56"/>
                    <a:pt x="202" y="56"/>
                    <a:pt x="202" y="57"/>
                  </a:cubicBezTo>
                  <a:cubicBezTo>
                    <a:pt x="173" y="63"/>
                    <a:pt x="144" y="68"/>
                    <a:pt x="115" y="74"/>
                  </a:cubicBezTo>
                  <a:cubicBezTo>
                    <a:pt x="85" y="80"/>
                    <a:pt x="56" y="89"/>
                    <a:pt x="27" y="96"/>
                  </a:cubicBezTo>
                  <a:cubicBezTo>
                    <a:pt x="28" y="96"/>
                    <a:pt x="29" y="95"/>
                    <a:pt x="30" y="94"/>
                  </a:cubicBezTo>
                  <a:close/>
                  <a:moveTo>
                    <a:pt x="115" y="3"/>
                  </a:moveTo>
                  <a:cubicBezTo>
                    <a:pt x="117" y="4"/>
                    <a:pt x="118" y="4"/>
                    <a:pt x="120" y="5"/>
                  </a:cubicBezTo>
                  <a:cubicBezTo>
                    <a:pt x="117" y="5"/>
                    <a:pt x="114" y="6"/>
                    <a:pt x="112" y="6"/>
                  </a:cubicBezTo>
                  <a:cubicBezTo>
                    <a:pt x="113" y="5"/>
                    <a:pt x="114" y="4"/>
                    <a:pt x="115" y="3"/>
                  </a:cubicBezTo>
                  <a:close/>
                  <a:moveTo>
                    <a:pt x="125" y="7"/>
                  </a:moveTo>
                  <a:cubicBezTo>
                    <a:pt x="122" y="7"/>
                    <a:pt x="119" y="8"/>
                    <a:pt x="115" y="9"/>
                  </a:cubicBezTo>
                  <a:cubicBezTo>
                    <a:pt x="114" y="9"/>
                    <a:pt x="112" y="10"/>
                    <a:pt x="111" y="10"/>
                  </a:cubicBezTo>
                  <a:cubicBezTo>
                    <a:pt x="110" y="10"/>
                    <a:pt x="110" y="10"/>
                    <a:pt x="110" y="10"/>
                  </a:cubicBezTo>
                  <a:cubicBezTo>
                    <a:pt x="111" y="10"/>
                    <a:pt x="112" y="9"/>
                    <a:pt x="113" y="9"/>
                  </a:cubicBezTo>
                  <a:cubicBezTo>
                    <a:pt x="116" y="8"/>
                    <a:pt x="119" y="7"/>
                    <a:pt x="122" y="5"/>
                  </a:cubicBezTo>
                  <a:cubicBezTo>
                    <a:pt x="123" y="6"/>
                    <a:pt x="124" y="6"/>
                    <a:pt x="125" y="7"/>
                  </a:cubicBezTo>
                  <a:close/>
                  <a:moveTo>
                    <a:pt x="130" y="8"/>
                  </a:moveTo>
                  <a:cubicBezTo>
                    <a:pt x="126" y="9"/>
                    <a:pt x="122" y="10"/>
                    <a:pt x="119" y="12"/>
                  </a:cubicBezTo>
                  <a:cubicBezTo>
                    <a:pt x="113" y="13"/>
                    <a:pt x="108" y="14"/>
                    <a:pt x="103" y="15"/>
                  </a:cubicBezTo>
                  <a:cubicBezTo>
                    <a:pt x="103" y="15"/>
                    <a:pt x="103" y="15"/>
                    <a:pt x="104" y="14"/>
                  </a:cubicBezTo>
                  <a:cubicBezTo>
                    <a:pt x="105" y="14"/>
                    <a:pt x="106" y="14"/>
                    <a:pt x="107" y="13"/>
                  </a:cubicBezTo>
                  <a:cubicBezTo>
                    <a:pt x="110" y="13"/>
                    <a:pt x="112" y="12"/>
                    <a:pt x="114" y="12"/>
                  </a:cubicBezTo>
                  <a:cubicBezTo>
                    <a:pt x="118" y="11"/>
                    <a:pt x="122" y="9"/>
                    <a:pt x="126" y="7"/>
                  </a:cubicBezTo>
                  <a:cubicBezTo>
                    <a:pt x="127" y="7"/>
                    <a:pt x="128" y="8"/>
                    <a:pt x="130" y="8"/>
                  </a:cubicBezTo>
                  <a:close/>
                  <a:moveTo>
                    <a:pt x="136" y="11"/>
                  </a:moveTo>
                  <a:cubicBezTo>
                    <a:pt x="130" y="12"/>
                    <a:pt x="124" y="13"/>
                    <a:pt x="117" y="15"/>
                  </a:cubicBezTo>
                  <a:cubicBezTo>
                    <a:pt x="111" y="16"/>
                    <a:pt x="104" y="18"/>
                    <a:pt x="98" y="20"/>
                  </a:cubicBezTo>
                  <a:cubicBezTo>
                    <a:pt x="104" y="17"/>
                    <a:pt x="110" y="16"/>
                    <a:pt x="116" y="14"/>
                  </a:cubicBezTo>
                  <a:cubicBezTo>
                    <a:pt x="121" y="13"/>
                    <a:pt x="126" y="12"/>
                    <a:pt x="131" y="9"/>
                  </a:cubicBezTo>
                  <a:cubicBezTo>
                    <a:pt x="131" y="9"/>
                    <a:pt x="131" y="9"/>
                    <a:pt x="131" y="9"/>
                  </a:cubicBezTo>
                  <a:cubicBezTo>
                    <a:pt x="133" y="10"/>
                    <a:pt x="134" y="10"/>
                    <a:pt x="136" y="11"/>
                  </a:cubicBezTo>
                  <a:close/>
                  <a:moveTo>
                    <a:pt x="140" y="13"/>
                  </a:moveTo>
                  <a:cubicBezTo>
                    <a:pt x="138" y="13"/>
                    <a:pt x="136" y="14"/>
                    <a:pt x="133" y="14"/>
                  </a:cubicBezTo>
                  <a:cubicBezTo>
                    <a:pt x="129" y="15"/>
                    <a:pt x="126" y="16"/>
                    <a:pt x="122" y="17"/>
                  </a:cubicBezTo>
                  <a:cubicBezTo>
                    <a:pt x="114" y="19"/>
                    <a:pt x="105" y="22"/>
                    <a:pt x="97" y="24"/>
                  </a:cubicBezTo>
                  <a:cubicBezTo>
                    <a:pt x="96" y="25"/>
                    <a:pt x="94" y="25"/>
                    <a:pt x="93" y="25"/>
                  </a:cubicBezTo>
                  <a:cubicBezTo>
                    <a:pt x="93" y="25"/>
                    <a:pt x="93" y="25"/>
                    <a:pt x="93" y="25"/>
                  </a:cubicBezTo>
                  <a:cubicBezTo>
                    <a:pt x="94" y="25"/>
                    <a:pt x="96" y="24"/>
                    <a:pt x="98" y="24"/>
                  </a:cubicBezTo>
                  <a:cubicBezTo>
                    <a:pt x="102" y="22"/>
                    <a:pt x="107" y="21"/>
                    <a:pt x="112" y="19"/>
                  </a:cubicBezTo>
                  <a:cubicBezTo>
                    <a:pt x="120" y="16"/>
                    <a:pt x="129" y="15"/>
                    <a:pt x="137" y="12"/>
                  </a:cubicBezTo>
                  <a:cubicBezTo>
                    <a:pt x="137" y="12"/>
                    <a:pt x="137" y="12"/>
                    <a:pt x="137" y="12"/>
                  </a:cubicBezTo>
                  <a:cubicBezTo>
                    <a:pt x="138" y="12"/>
                    <a:pt x="139" y="12"/>
                    <a:pt x="140" y="13"/>
                  </a:cubicBezTo>
                  <a:close/>
                  <a:moveTo>
                    <a:pt x="151" y="18"/>
                  </a:moveTo>
                  <a:cubicBezTo>
                    <a:pt x="143" y="20"/>
                    <a:pt x="135" y="21"/>
                    <a:pt x="126" y="23"/>
                  </a:cubicBezTo>
                  <a:cubicBezTo>
                    <a:pt x="133" y="21"/>
                    <a:pt x="140" y="19"/>
                    <a:pt x="147" y="16"/>
                  </a:cubicBezTo>
                  <a:cubicBezTo>
                    <a:pt x="149" y="16"/>
                    <a:pt x="150" y="17"/>
                    <a:pt x="151" y="18"/>
                  </a:cubicBezTo>
                  <a:close/>
                  <a:moveTo>
                    <a:pt x="158" y="21"/>
                  </a:moveTo>
                  <a:cubicBezTo>
                    <a:pt x="152" y="23"/>
                    <a:pt x="146" y="24"/>
                    <a:pt x="140" y="26"/>
                  </a:cubicBezTo>
                  <a:cubicBezTo>
                    <a:pt x="133" y="27"/>
                    <a:pt x="125" y="29"/>
                    <a:pt x="118" y="31"/>
                  </a:cubicBezTo>
                  <a:cubicBezTo>
                    <a:pt x="111" y="33"/>
                    <a:pt x="104" y="35"/>
                    <a:pt x="97" y="37"/>
                  </a:cubicBezTo>
                  <a:cubicBezTo>
                    <a:pt x="93" y="38"/>
                    <a:pt x="90" y="39"/>
                    <a:pt x="87" y="40"/>
                  </a:cubicBezTo>
                  <a:cubicBezTo>
                    <a:pt x="84" y="40"/>
                    <a:pt x="81" y="40"/>
                    <a:pt x="78" y="41"/>
                  </a:cubicBezTo>
                  <a:cubicBezTo>
                    <a:pt x="78" y="41"/>
                    <a:pt x="78" y="41"/>
                    <a:pt x="79" y="41"/>
                  </a:cubicBezTo>
                  <a:cubicBezTo>
                    <a:pt x="84" y="38"/>
                    <a:pt x="89" y="37"/>
                    <a:pt x="94" y="35"/>
                  </a:cubicBezTo>
                  <a:cubicBezTo>
                    <a:pt x="101" y="33"/>
                    <a:pt x="108" y="31"/>
                    <a:pt x="115" y="29"/>
                  </a:cubicBezTo>
                  <a:cubicBezTo>
                    <a:pt x="122" y="27"/>
                    <a:pt x="129" y="26"/>
                    <a:pt x="136" y="24"/>
                  </a:cubicBezTo>
                  <a:cubicBezTo>
                    <a:pt x="141" y="22"/>
                    <a:pt x="147" y="21"/>
                    <a:pt x="153" y="18"/>
                  </a:cubicBezTo>
                  <a:cubicBezTo>
                    <a:pt x="155" y="19"/>
                    <a:pt x="156" y="20"/>
                    <a:pt x="158" y="21"/>
                  </a:cubicBezTo>
                  <a:close/>
                  <a:moveTo>
                    <a:pt x="83" y="36"/>
                  </a:moveTo>
                  <a:cubicBezTo>
                    <a:pt x="87" y="34"/>
                    <a:pt x="93" y="33"/>
                    <a:pt x="97" y="32"/>
                  </a:cubicBezTo>
                  <a:cubicBezTo>
                    <a:pt x="103" y="30"/>
                    <a:pt x="109" y="28"/>
                    <a:pt x="114" y="26"/>
                  </a:cubicBezTo>
                  <a:cubicBezTo>
                    <a:pt x="116" y="26"/>
                    <a:pt x="117" y="26"/>
                    <a:pt x="118" y="25"/>
                  </a:cubicBezTo>
                  <a:cubicBezTo>
                    <a:pt x="117" y="26"/>
                    <a:pt x="116" y="26"/>
                    <a:pt x="115" y="26"/>
                  </a:cubicBezTo>
                  <a:cubicBezTo>
                    <a:pt x="109" y="28"/>
                    <a:pt x="103" y="30"/>
                    <a:pt x="98" y="32"/>
                  </a:cubicBezTo>
                  <a:cubicBezTo>
                    <a:pt x="95" y="33"/>
                    <a:pt x="92" y="34"/>
                    <a:pt x="89" y="35"/>
                  </a:cubicBezTo>
                  <a:cubicBezTo>
                    <a:pt x="88" y="35"/>
                    <a:pt x="86" y="36"/>
                    <a:pt x="84" y="36"/>
                  </a:cubicBezTo>
                  <a:cubicBezTo>
                    <a:pt x="84" y="36"/>
                    <a:pt x="83" y="37"/>
                    <a:pt x="82" y="37"/>
                  </a:cubicBezTo>
                  <a:cubicBezTo>
                    <a:pt x="83" y="37"/>
                    <a:pt x="83" y="36"/>
                    <a:pt x="83" y="36"/>
                  </a:cubicBezTo>
                  <a:close/>
                  <a:moveTo>
                    <a:pt x="117" y="26"/>
                  </a:moveTo>
                  <a:cubicBezTo>
                    <a:pt x="123" y="24"/>
                    <a:pt x="130" y="23"/>
                    <a:pt x="137" y="22"/>
                  </a:cubicBezTo>
                  <a:cubicBezTo>
                    <a:pt x="140" y="21"/>
                    <a:pt x="144" y="20"/>
                    <a:pt x="148" y="19"/>
                  </a:cubicBezTo>
                  <a:cubicBezTo>
                    <a:pt x="149" y="19"/>
                    <a:pt x="150" y="19"/>
                    <a:pt x="152" y="18"/>
                  </a:cubicBezTo>
                  <a:cubicBezTo>
                    <a:pt x="150" y="19"/>
                    <a:pt x="148" y="20"/>
                    <a:pt x="146" y="20"/>
                  </a:cubicBezTo>
                  <a:cubicBezTo>
                    <a:pt x="133" y="24"/>
                    <a:pt x="120" y="27"/>
                    <a:pt x="107" y="31"/>
                  </a:cubicBezTo>
                  <a:cubicBezTo>
                    <a:pt x="104" y="32"/>
                    <a:pt x="99" y="33"/>
                    <a:pt x="95" y="34"/>
                  </a:cubicBezTo>
                  <a:cubicBezTo>
                    <a:pt x="103" y="32"/>
                    <a:pt x="110" y="29"/>
                    <a:pt x="117" y="26"/>
                  </a:cubicBezTo>
                  <a:close/>
                  <a:moveTo>
                    <a:pt x="142" y="13"/>
                  </a:moveTo>
                  <a:cubicBezTo>
                    <a:pt x="143" y="14"/>
                    <a:pt x="144" y="15"/>
                    <a:pt x="146" y="15"/>
                  </a:cubicBezTo>
                  <a:cubicBezTo>
                    <a:pt x="137" y="17"/>
                    <a:pt x="127" y="19"/>
                    <a:pt x="118" y="21"/>
                  </a:cubicBezTo>
                  <a:cubicBezTo>
                    <a:pt x="109" y="23"/>
                    <a:pt x="100" y="27"/>
                    <a:pt x="91" y="30"/>
                  </a:cubicBezTo>
                  <a:cubicBezTo>
                    <a:pt x="90" y="30"/>
                    <a:pt x="89" y="30"/>
                    <a:pt x="88" y="30"/>
                  </a:cubicBezTo>
                  <a:cubicBezTo>
                    <a:pt x="90" y="30"/>
                    <a:pt x="92" y="29"/>
                    <a:pt x="93" y="28"/>
                  </a:cubicBezTo>
                  <a:cubicBezTo>
                    <a:pt x="95" y="27"/>
                    <a:pt x="97" y="27"/>
                    <a:pt x="100" y="26"/>
                  </a:cubicBezTo>
                  <a:cubicBezTo>
                    <a:pt x="105" y="24"/>
                    <a:pt x="110" y="23"/>
                    <a:pt x="115" y="22"/>
                  </a:cubicBezTo>
                  <a:cubicBezTo>
                    <a:pt x="124" y="19"/>
                    <a:pt x="134" y="18"/>
                    <a:pt x="142" y="13"/>
                  </a:cubicBezTo>
                  <a:cubicBezTo>
                    <a:pt x="142" y="13"/>
                    <a:pt x="142" y="13"/>
                    <a:pt x="142" y="13"/>
                  </a:cubicBezTo>
                  <a:close/>
                  <a:moveTo>
                    <a:pt x="111" y="7"/>
                  </a:moveTo>
                  <a:cubicBezTo>
                    <a:pt x="112" y="7"/>
                    <a:pt x="114" y="6"/>
                    <a:pt x="115" y="6"/>
                  </a:cubicBezTo>
                  <a:cubicBezTo>
                    <a:pt x="117" y="6"/>
                    <a:pt x="119" y="5"/>
                    <a:pt x="120" y="5"/>
                  </a:cubicBezTo>
                  <a:cubicBezTo>
                    <a:pt x="122" y="5"/>
                    <a:pt x="116" y="7"/>
                    <a:pt x="116" y="7"/>
                  </a:cubicBezTo>
                  <a:cubicBezTo>
                    <a:pt x="113" y="8"/>
                    <a:pt x="110" y="10"/>
                    <a:pt x="107" y="11"/>
                  </a:cubicBezTo>
                  <a:cubicBezTo>
                    <a:pt x="108" y="10"/>
                    <a:pt x="110" y="9"/>
                    <a:pt x="111" y="7"/>
                  </a:cubicBezTo>
                  <a:close/>
                  <a:moveTo>
                    <a:pt x="106" y="12"/>
                  </a:moveTo>
                  <a:cubicBezTo>
                    <a:pt x="109" y="11"/>
                    <a:pt x="113" y="10"/>
                    <a:pt x="117" y="9"/>
                  </a:cubicBezTo>
                  <a:cubicBezTo>
                    <a:pt x="120" y="8"/>
                    <a:pt x="122" y="8"/>
                    <a:pt x="124" y="7"/>
                  </a:cubicBezTo>
                  <a:cubicBezTo>
                    <a:pt x="124" y="8"/>
                    <a:pt x="124" y="8"/>
                    <a:pt x="123" y="8"/>
                  </a:cubicBezTo>
                  <a:cubicBezTo>
                    <a:pt x="122" y="8"/>
                    <a:pt x="121" y="9"/>
                    <a:pt x="120" y="9"/>
                  </a:cubicBezTo>
                  <a:cubicBezTo>
                    <a:pt x="115" y="11"/>
                    <a:pt x="109" y="12"/>
                    <a:pt x="105" y="13"/>
                  </a:cubicBezTo>
                  <a:cubicBezTo>
                    <a:pt x="105" y="13"/>
                    <a:pt x="105" y="13"/>
                    <a:pt x="106" y="12"/>
                  </a:cubicBezTo>
                  <a:close/>
                  <a:moveTo>
                    <a:pt x="102" y="16"/>
                  </a:moveTo>
                  <a:cubicBezTo>
                    <a:pt x="106" y="16"/>
                    <a:pt x="110" y="14"/>
                    <a:pt x="114" y="13"/>
                  </a:cubicBezTo>
                  <a:cubicBezTo>
                    <a:pt x="117" y="13"/>
                    <a:pt x="119" y="12"/>
                    <a:pt x="122" y="11"/>
                  </a:cubicBezTo>
                  <a:cubicBezTo>
                    <a:pt x="123" y="11"/>
                    <a:pt x="125" y="10"/>
                    <a:pt x="126" y="10"/>
                  </a:cubicBezTo>
                  <a:cubicBezTo>
                    <a:pt x="127" y="10"/>
                    <a:pt x="131" y="8"/>
                    <a:pt x="128" y="10"/>
                  </a:cubicBezTo>
                  <a:cubicBezTo>
                    <a:pt x="123" y="13"/>
                    <a:pt x="117" y="13"/>
                    <a:pt x="112" y="14"/>
                  </a:cubicBezTo>
                  <a:cubicBezTo>
                    <a:pt x="107" y="15"/>
                    <a:pt x="103" y="17"/>
                    <a:pt x="99" y="19"/>
                  </a:cubicBezTo>
                  <a:cubicBezTo>
                    <a:pt x="100" y="18"/>
                    <a:pt x="101" y="17"/>
                    <a:pt x="102" y="16"/>
                  </a:cubicBezTo>
                  <a:close/>
                  <a:moveTo>
                    <a:pt x="97" y="21"/>
                  </a:moveTo>
                  <a:cubicBezTo>
                    <a:pt x="104" y="19"/>
                    <a:pt x="111" y="17"/>
                    <a:pt x="118" y="15"/>
                  </a:cubicBezTo>
                  <a:cubicBezTo>
                    <a:pt x="121" y="14"/>
                    <a:pt x="125" y="14"/>
                    <a:pt x="128" y="13"/>
                  </a:cubicBezTo>
                  <a:cubicBezTo>
                    <a:pt x="130" y="13"/>
                    <a:pt x="132" y="13"/>
                    <a:pt x="133" y="12"/>
                  </a:cubicBezTo>
                  <a:cubicBezTo>
                    <a:pt x="120" y="17"/>
                    <a:pt x="107" y="20"/>
                    <a:pt x="94" y="25"/>
                  </a:cubicBezTo>
                  <a:cubicBezTo>
                    <a:pt x="95" y="23"/>
                    <a:pt x="96" y="22"/>
                    <a:pt x="97" y="21"/>
                  </a:cubicBezTo>
                  <a:close/>
                  <a:moveTo>
                    <a:pt x="92" y="26"/>
                  </a:moveTo>
                  <a:cubicBezTo>
                    <a:pt x="100" y="25"/>
                    <a:pt x="108" y="22"/>
                    <a:pt x="116" y="19"/>
                  </a:cubicBezTo>
                  <a:cubicBezTo>
                    <a:pt x="120" y="18"/>
                    <a:pt x="124" y="17"/>
                    <a:pt x="129" y="16"/>
                  </a:cubicBezTo>
                  <a:cubicBezTo>
                    <a:pt x="132" y="16"/>
                    <a:pt x="137" y="15"/>
                    <a:pt x="140" y="14"/>
                  </a:cubicBezTo>
                  <a:cubicBezTo>
                    <a:pt x="136" y="16"/>
                    <a:pt x="131" y="17"/>
                    <a:pt x="126" y="18"/>
                  </a:cubicBezTo>
                  <a:cubicBezTo>
                    <a:pt x="121" y="19"/>
                    <a:pt x="116" y="21"/>
                    <a:pt x="111" y="22"/>
                  </a:cubicBezTo>
                  <a:cubicBezTo>
                    <a:pt x="104" y="24"/>
                    <a:pt x="96" y="26"/>
                    <a:pt x="89" y="29"/>
                  </a:cubicBezTo>
                  <a:cubicBezTo>
                    <a:pt x="90" y="28"/>
                    <a:pt x="91" y="27"/>
                    <a:pt x="92" y="26"/>
                  </a:cubicBezTo>
                  <a:close/>
                  <a:moveTo>
                    <a:pt x="87" y="31"/>
                  </a:moveTo>
                  <a:cubicBezTo>
                    <a:pt x="92" y="31"/>
                    <a:pt x="96" y="29"/>
                    <a:pt x="100" y="27"/>
                  </a:cubicBezTo>
                  <a:cubicBezTo>
                    <a:pt x="106" y="25"/>
                    <a:pt x="111" y="24"/>
                    <a:pt x="117" y="22"/>
                  </a:cubicBezTo>
                  <a:cubicBezTo>
                    <a:pt x="123" y="21"/>
                    <a:pt x="129" y="20"/>
                    <a:pt x="135" y="19"/>
                  </a:cubicBezTo>
                  <a:cubicBezTo>
                    <a:pt x="138" y="18"/>
                    <a:pt x="141" y="17"/>
                    <a:pt x="144" y="16"/>
                  </a:cubicBezTo>
                  <a:cubicBezTo>
                    <a:pt x="144" y="16"/>
                    <a:pt x="144" y="16"/>
                    <a:pt x="144" y="16"/>
                  </a:cubicBezTo>
                  <a:cubicBezTo>
                    <a:pt x="143" y="17"/>
                    <a:pt x="141" y="18"/>
                    <a:pt x="140" y="18"/>
                  </a:cubicBezTo>
                  <a:cubicBezTo>
                    <a:pt x="130" y="22"/>
                    <a:pt x="119" y="24"/>
                    <a:pt x="108" y="27"/>
                  </a:cubicBezTo>
                  <a:cubicBezTo>
                    <a:pt x="103" y="29"/>
                    <a:pt x="97" y="31"/>
                    <a:pt x="92" y="32"/>
                  </a:cubicBezTo>
                  <a:cubicBezTo>
                    <a:pt x="89" y="33"/>
                    <a:pt x="87" y="34"/>
                    <a:pt x="84" y="35"/>
                  </a:cubicBezTo>
                  <a:cubicBezTo>
                    <a:pt x="85" y="34"/>
                    <a:pt x="86" y="32"/>
                    <a:pt x="87" y="31"/>
                  </a:cubicBezTo>
                  <a:close/>
                  <a:moveTo>
                    <a:pt x="82" y="37"/>
                  </a:moveTo>
                  <a:cubicBezTo>
                    <a:pt x="84" y="37"/>
                    <a:pt x="86" y="37"/>
                    <a:pt x="88" y="36"/>
                  </a:cubicBezTo>
                  <a:cubicBezTo>
                    <a:pt x="85" y="37"/>
                    <a:pt x="83" y="38"/>
                    <a:pt x="80" y="39"/>
                  </a:cubicBezTo>
                  <a:cubicBezTo>
                    <a:pt x="80" y="39"/>
                    <a:pt x="81" y="38"/>
                    <a:pt x="82" y="37"/>
                  </a:cubicBezTo>
                  <a:close/>
                  <a:moveTo>
                    <a:pt x="77" y="43"/>
                  </a:moveTo>
                  <a:cubicBezTo>
                    <a:pt x="91" y="40"/>
                    <a:pt x="104" y="35"/>
                    <a:pt x="118" y="32"/>
                  </a:cubicBezTo>
                  <a:cubicBezTo>
                    <a:pt x="125" y="30"/>
                    <a:pt x="132" y="28"/>
                    <a:pt x="139" y="27"/>
                  </a:cubicBezTo>
                  <a:cubicBezTo>
                    <a:pt x="146" y="25"/>
                    <a:pt x="153" y="24"/>
                    <a:pt x="159" y="21"/>
                  </a:cubicBezTo>
                  <a:cubicBezTo>
                    <a:pt x="161" y="22"/>
                    <a:pt x="163" y="23"/>
                    <a:pt x="165" y="24"/>
                  </a:cubicBezTo>
                  <a:cubicBezTo>
                    <a:pt x="159" y="23"/>
                    <a:pt x="152" y="26"/>
                    <a:pt x="146" y="28"/>
                  </a:cubicBezTo>
                  <a:cubicBezTo>
                    <a:pt x="138" y="31"/>
                    <a:pt x="129" y="33"/>
                    <a:pt x="121" y="35"/>
                  </a:cubicBezTo>
                  <a:cubicBezTo>
                    <a:pt x="113" y="37"/>
                    <a:pt x="104" y="40"/>
                    <a:pt x="96" y="41"/>
                  </a:cubicBezTo>
                  <a:cubicBezTo>
                    <a:pt x="88" y="43"/>
                    <a:pt x="81" y="45"/>
                    <a:pt x="73" y="47"/>
                  </a:cubicBezTo>
                  <a:cubicBezTo>
                    <a:pt x="75" y="45"/>
                    <a:pt x="76" y="44"/>
                    <a:pt x="77" y="43"/>
                  </a:cubicBezTo>
                  <a:close/>
                  <a:moveTo>
                    <a:pt x="181" y="31"/>
                  </a:moveTo>
                  <a:cubicBezTo>
                    <a:pt x="181" y="31"/>
                    <a:pt x="180" y="31"/>
                    <a:pt x="180" y="31"/>
                  </a:cubicBezTo>
                  <a:cubicBezTo>
                    <a:pt x="171" y="33"/>
                    <a:pt x="161" y="35"/>
                    <a:pt x="151" y="37"/>
                  </a:cubicBezTo>
                  <a:cubicBezTo>
                    <a:pt x="141" y="40"/>
                    <a:pt x="131" y="42"/>
                    <a:pt x="121" y="45"/>
                  </a:cubicBezTo>
                  <a:cubicBezTo>
                    <a:pt x="101" y="49"/>
                    <a:pt x="81" y="55"/>
                    <a:pt x="62" y="61"/>
                  </a:cubicBezTo>
                  <a:cubicBezTo>
                    <a:pt x="61" y="61"/>
                    <a:pt x="60" y="62"/>
                    <a:pt x="59" y="62"/>
                  </a:cubicBezTo>
                  <a:cubicBezTo>
                    <a:pt x="59" y="62"/>
                    <a:pt x="59" y="62"/>
                    <a:pt x="59" y="62"/>
                  </a:cubicBezTo>
                  <a:cubicBezTo>
                    <a:pt x="59" y="62"/>
                    <a:pt x="60" y="62"/>
                    <a:pt x="60" y="61"/>
                  </a:cubicBezTo>
                  <a:cubicBezTo>
                    <a:pt x="60" y="61"/>
                    <a:pt x="60" y="61"/>
                    <a:pt x="60" y="61"/>
                  </a:cubicBezTo>
                  <a:cubicBezTo>
                    <a:pt x="62" y="60"/>
                    <a:pt x="64" y="59"/>
                    <a:pt x="67" y="58"/>
                  </a:cubicBezTo>
                  <a:cubicBezTo>
                    <a:pt x="71" y="56"/>
                    <a:pt x="76" y="55"/>
                    <a:pt x="81" y="53"/>
                  </a:cubicBezTo>
                  <a:cubicBezTo>
                    <a:pt x="91" y="50"/>
                    <a:pt x="102" y="47"/>
                    <a:pt x="112" y="44"/>
                  </a:cubicBezTo>
                  <a:cubicBezTo>
                    <a:pt x="122" y="41"/>
                    <a:pt x="132" y="38"/>
                    <a:pt x="143" y="35"/>
                  </a:cubicBezTo>
                  <a:cubicBezTo>
                    <a:pt x="153" y="33"/>
                    <a:pt x="163" y="31"/>
                    <a:pt x="172" y="27"/>
                  </a:cubicBezTo>
                  <a:cubicBezTo>
                    <a:pt x="175" y="28"/>
                    <a:pt x="178" y="29"/>
                    <a:pt x="181" y="31"/>
                  </a:cubicBezTo>
                  <a:close/>
                  <a:moveTo>
                    <a:pt x="46" y="76"/>
                  </a:moveTo>
                  <a:cubicBezTo>
                    <a:pt x="46" y="76"/>
                    <a:pt x="46" y="76"/>
                    <a:pt x="46" y="76"/>
                  </a:cubicBezTo>
                  <a:cubicBezTo>
                    <a:pt x="46" y="76"/>
                    <a:pt x="46" y="76"/>
                    <a:pt x="46" y="76"/>
                  </a:cubicBezTo>
                  <a:cubicBezTo>
                    <a:pt x="46" y="76"/>
                    <a:pt x="46" y="76"/>
                    <a:pt x="46" y="76"/>
                  </a:cubicBezTo>
                  <a:close/>
                  <a:moveTo>
                    <a:pt x="187" y="34"/>
                  </a:moveTo>
                  <a:cubicBezTo>
                    <a:pt x="187" y="34"/>
                    <a:pt x="187" y="33"/>
                    <a:pt x="187" y="33"/>
                  </a:cubicBezTo>
                  <a:cubicBezTo>
                    <a:pt x="188" y="34"/>
                    <a:pt x="188" y="34"/>
                    <a:pt x="189" y="34"/>
                  </a:cubicBezTo>
                  <a:cubicBezTo>
                    <a:pt x="165" y="41"/>
                    <a:pt x="141" y="47"/>
                    <a:pt x="117" y="55"/>
                  </a:cubicBezTo>
                  <a:cubicBezTo>
                    <a:pt x="105" y="58"/>
                    <a:pt x="93" y="62"/>
                    <a:pt x="80" y="66"/>
                  </a:cubicBezTo>
                  <a:cubicBezTo>
                    <a:pt x="71" y="69"/>
                    <a:pt x="61" y="72"/>
                    <a:pt x="52" y="74"/>
                  </a:cubicBezTo>
                  <a:cubicBezTo>
                    <a:pt x="55" y="73"/>
                    <a:pt x="57" y="73"/>
                    <a:pt x="60" y="72"/>
                  </a:cubicBezTo>
                  <a:cubicBezTo>
                    <a:pt x="66" y="69"/>
                    <a:pt x="72" y="67"/>
                    <a:pt x="79" y="64"/>
                  </a:cubicBezTo>
                  <a:cubicBezTo>
                    <a:pt x="91" y="60"/>
                    <a:pt x="103" y="57"/>
                    <a:pt x="116" y="53"/>
                  </a:cubicBezTo>
                  <a:cubicBezTo>
                    <a:pt x="128" y="49"/>
                    <a:pt x="141" y="46"/>
                    <a:pt x="153" y="42"/>
                  </a:cubicBezTo>
                  <a:cubicBezTo>
                    <a:pt x="164" y="40"/>
                    <a:pt x="176" y="38"/>
                    <a:pt x="187" y="34"/>
                  </a:cubicBezTo>
                  <a:close/>
                  <a:moveTo>
                    <a:pt x="121" y="49"/>
                  </a:moveTo>
                  <a:cubicBezTo>
                    <a:pt x="109" y="52"/>
                    <a:pt x="98" y="56"/>
                    <a:pt x="86" y="59"/>
                  </a:cubicBezTo>
                  <a:cubicBezTo>
                    <a:pt x="75" y="62"/>
                    <a:pt x="65" y="66"/>
                    <a:pt x="53" y="68"/>
                  </a:cubicBezTo>
                  <a:cubicBezTo>
                    <a:pt x="53" y="68"/>
                    <a:pt x="53" y="68"/>
                    <a:pt x="53" y="68"/>
                  </a:cubicBezTo>
                  <a:cubicBezTo>
                    <a:pt x="54" y="68"/>
                    <a:pt x="54" y="68"/>
                    <a:pt x="54" y="67"/>
                  </a:cubicBezTo>
                  <a:cubicBezTo>
                    <a:pt x="55" y="67"/>
                    <a:pt x="55" y="67"/>
                    <a:pt x="56" y="67"/>
                  </a:cubicBezTo>
                  <a:cubicBezTo>
                    <a:pt x="58" y="66"/>
                    <a:pt x="60" y="66"/>
                    <a:pt x="63" y="65"/>
                  </a:cubicBezTo>
                  <a:cubicBezTo>
                    <a:pt x="69" y="64"/>
                    <a:pt x="74" y="62"/>
                    <a:pt x="80" y="60"/>
                  </a:cubicBezTo>
                  <a:cubicBezTo>
                    <a:pt x="91" y="56"/>
                    <a:pt x="103" y="52"/>
                    <a:pt x="114" y="49"/>
                  </a:cubicBezTo>
                  <a:cubicBezTo>
                    <a:pt x="125" y="46"/>
                    <a:pt x="136" y="43"/>
                    <a:pt x="148" y="40"/>
                  </a:cubicBezTo>
                  <a:cubicBezTo>
                    <a:pt x="159" y="37"/>
                    <a:pt x="170" y="35"/>
                    <a:pt x="181" y="31"/>
                  </a:cubicBezTo>
                  <a:cubicBezTo>
                    <a:pt x="181" y="31"/>
                    <a:pt x="181" y="31"/>
                    <a:pt x="181" y="31"/>
                  </a:cubicBezTo>
                  <a:cubicBezTo>
                    <a:pt x="182" y="31"/>
                    <a:pt x="184" y="32"/>
                    <a:pt x="186" y="33"/>
                  </a:cubicBezTo>
                  <a:cubicBezTo>
                    <a:pt x="164" y="38"/>
                    <a:pt x="142" y="43"/>
                    <a:pt x="121" y="49"/>
                  </a:cubicBezTo>
                  <a:close/>
                  <a:moveTo>
                    <a:pt x="116" y="41"/>
                  </a:moveTo>
                  <a:cubicBezTo>
                    <a:pt x="107" y="43"/>
                    <a:pt x="98" y="46"/>
                    <a:pt x="90" y="49"/>
                  </a:cubicBezTo>
                  <a:cubicBezTo>
                    <a:pt x="85" y="50"/>
                    <a:pt x="81" y="51"/>
                    <a:pt x="76" y="53"/>
                  </a:cubicBezTo>
                  <a:cubicBezTo>
                    <a:pt x="74" y="53"/>
                    <a:pt x="71" y="54"/>
                    <a:pt x="69" y="54"/>
                  </a:cubicBezTo>
                  <a:cubicBezTo>
                    <a:pt x="68" y="54"/>
                    <a:pt x="67" y="55"/>
                    <a:pt x="66" y="55"/>
                  </a:cubicBezTo>
                  <a:cubicBezTo>
                    <a:pt x="66" y="54"/>
                    <a:pt x="67" y="54"/>
                    <a:pt x="67" y="53"/>
                  </a:cubicBezTo>
                  <a:cubicBezTo>
                    <a:pt x="70" y="52"/>
                    <a:pt x="73" y="52"/>
                    <a:pt x="76" y="51"/>
                  </a:cubicBezTo>
                  <a:cubicBezTo>
                    <a:pt x="81" y="50"/>
                    <a:pt x="85" y="48"/>
                    <a:pt x="90" y="47"/>
                  </a:cubicBezTo>
                  <a:cubicBezTo>
                    <a:pt x="99" y="45"/>
                    <a:pt x="109" y="43"/>
                    <a:pt x="118" y="40"/>
                  </a:cubicBezTo>
                  <a:cubicBezTo>
                    <a:pt x="127" y="37"/>
                    <a:pt x="135" y="34"/>
                    <a:pt x="144" y="32"/>
                  </a:cubicBezTo>
                  <a:cubicBezTo>
                    <a:pt x="151" y="30"/>
                    <a:pt x="159" y="28"/>
                    <a:pt x="166" y="24"/>
                  </a:cubicBezTo>
                  <a:cubicBezTo>
                    <a:pt x="166" y="24"/>
                    <a:pt x="166" y="24"/>
                    <a:pt x="166" y="24"/>
                  </a:cubicBezTo>
                  <a:cubicBezTo>
                    <a:pt x="168" y="25"/>
                    <a:pt x="169" y="26"/>
                    <a:pt x="171" y="26"/>
                  </a:cubicBezTo>
                  <a:cubicBezTo>
                    <a:pt x="153" y="31"/>
                    <a:pt x="134" y="35"/>
                    <a:pt x="116" y="41"/>
                  </a:cubicBezTo>
                  <a:close/>
                  <a:moveTo>
                    <a:pt x="72" y="48"/>
                  </a:moveTo>
                  <a:cubicBezTo>
                    <a:pt x="80" y="45"/>
                    <a:pt x="88" y="44"/>
                    <a:pt x="96" y="42"/>
                  </a:cubicBezTo>
                  <a:cubicBezTo>
                    <a:pt x="105" y="40"/>
                    <a:pt x="114" y="37"/>
                    <a:pt x="123" y="35"/>
                  </a:cubicBezTo>
                  <a:cubicBezTo>
                    <a:pt x="131" y="33"/>
                    <a:pt x="140" y="31"/>
                    <a:pt x="148" y="28"/>
                  </a:cubicBezTo>
                  <a:cubicBezTo>
                    <a:pt x="151" y="27"/>
                    <a:pt x="155" y="26"/>
                    <a:pt x="159" y="25"/>
                  </a:cubicBezTo>
                  <a:cubicBezTo>
                    <a:pt x="160" y="25"/>
                    <a:pt x="164" y="25"/>
                    <a:pt x="164" y="25"/>
                  </a:cubicBezTo>
                  <a:cubicBezTo>
                    <a:pt x="162" y="26"/>
                    <a:pt x="160" y="26"/>
                    <a:pt x="157" y="27"/>
                  </a:cubicBezTo>
                  <a:cubicBezTo>
                    <a:pt x="150" y="30"/>
                    <a:pt x="143" y="31"/>
                    <a:pt x="136" y="33"/>
                  </a:cubicBezTo>
                  <a:cubicBezTo>
                    <a:pt x="127" y="36"/>
                    <a:pt x="118" y="39"/>
                    <a:pt x="109" y="42"/>
                  </a:cubicBezTo>
                  <a:cubicBezTo>
                    <a:pt x="100" y="44"/>
                    <a:pt x="91" y="46"/>
                    <a:pt x="83" y="48"/>
                  </a:cubicBezTo>
                  <a:cubicBezTo>
                    <a:pt x="78" y="50"/>
                    <a:pt x="73" y="50"/>
                    <a:pt x="68" y="52"/>
                  </a:cubicBezTo>
                  <a:cubicBezTo>
                    <a:pt x="70" y="51"/>
                    <a:pt x="71" y="49"/>
                    <a:pt x="72" y="48"/>
                  </a:cubicBezTo>
                  <a:close/>
                  <a:moveTo>
                    <a:pt x="65" y="55"/>
                  </a:moveTo>
                  <a:cubicBezTo>
                    <a:pt x="72" y="56"/>
                    <a:pt x="79" y="53"/>
                    <a:pt x="85" y="51"/>
                  </a:cubicBezTo>
                  <a:cubicBezTo>
                    <a:pt x="95" y="48"/>
                    <a:pt x="105" y="45"/>
                    <a:pt x="115" y="42"/>
                  </a:cubicBezTo>
                  <a:cubicBezTo>
                    <a:pt x="124" y="39"/>
                    <a:pt x="134" y="37"/>
                    <a:pt x="143" y="34"/>
                  </a:cubicBezTo>
                  <a:cubicBezTo>
                    <a:pt x="148" y="33"/>
                    <a:pt x="153" y="32"/>
                    <a:pt x="158" y="31"/>
                  </a:cubicBezTo>
                  <a:cubicBezTo>
                    <a:pt x="160" y="30"/>
                    <a:pt x="163" y="29"/>
                    <a:pt x="165" y="29"/>
                  </a:cubicBezTo>
                  <a:cubicBezTo>
                    <a:pt x="165" y="29"/>
                    <a:pt x="166" y="29"/>
                    <a:pt x="166" y="28"/>
                  </a:cubicBezTo>
                  <a:cubicBezTo>
                    <a:pt x="158" y="31"/>
                    <a:pt x="149" y="33"/>
                    <a:pt x="141" y="35"/>
                  </a:cubicBezTo>
                  <a:cubicBezTo>
                    <a:pt x="130" y="37"/>
                    <a:pt x="120" y="41"/>
                    <a:pt x="110" y="44"/>
                  </a:cubicBezTo>
                  <a:cubicBezTo>
                    <a:pt x="100" y="47"/>
                    <a:pt x="91" y="50"/>
                    <a:pt x="81" y="53"/>
                  </a:cubicBezTo>
                  <a:cubicBezTo>
                    <a:pt x="74" y="55"/>
                    <a:pt x="67" y="57"/>
                    <a:pt x="61" y="60"/>
                  </a:cubicBezTo>
                  <a:cubicBezTo>
                    <a:pt x="62" y="58"/>
                    <a:pt x="64" y="57"/>
                    <a:pt x="65" y="55"/>
                  </a:cubicBezTo>
                  <a:close/>
                  <a:moveTo>
                    <a:pt x="59" y="63"/>
                  </a:moveTo>
                  <a:cubicBezTo>
                    <a:pt x="68" y="60"/>
                    <a:pt x="78" y="57"/>
                    <a:pt x="87" y="54"/>
                  </a:cubicBezTo>
                  <a:cubicBezTo>
                    <a:pt x="98" y="51"/>
                    <a:pt x="109" y="48"/>
                    <a:pt x="119" y="46"/>
                  </a:cubicBezTo>
                  <a:cubicBezTo>
                    <a:pt x="130" y="43"/>
                    <a:pt x="141" y="41"/>
                    <a:pt x="152" y="38"/>
                  </a:cubicBezTo>
                  <a:cubicBezTo>
                    <a:pt x="157" y="37"/>
                    <a:pt x="162" y="35"/>
                    <a:pt x="168" y="34"/>
                  </a:cubicBezTo>
                  <a:cubicBezTo>
                    <a:pt x="169" y="34"/>
                    <a:pt x="170" y="34"/>
                    <a:pt x="172" y="33"/>
                  </a:cubicBezTo>
                  <a:cubicBezTo>
                    <a:pt x="151" y="39"/>
                    <a:pt x="130" y="43"/>
                    <a:pt x="110" y="49"/>
                  </a:cubicBezTo>
                  <a:cubicBezTo>
                    <a:pt x="99" y="53"/>
                    <a:pt x="89" y="56"/>
                    <a:pt x="78" y="60"/>
                  </a:cubicBezTo>
                  <a:cubicBezTo>
                    <a:pt x="73" y="61"/>
                    <a:pt x="68" y="63"/>
                    <a:pt x="63" y="64"/>
                  </a:cubicBezTo>
                  <a:cubicBezTo>
                    <a:pt x="60" y="65"/>
                    <a:pt x="57" y="66"/>
                    <a:pt x="55" y="66"/>
                  </a:cubicBezTo>
                  <a:cubicBezTo>
                    <a:pt x="56" y="65"/>
                    <a:pt x="57" y="64"/>
                    <a:pt x="59" y="63"/>
                  </a:cubicBezTo>
                  <a:close/>
                  <a:moveTo>
                    <a:pt x="53" y="69"/>
                  </a:moveTo>
                  <a:cubicBezTo>
                    <a:pt x="63" y="67"/>
                    <a:pt x="74" y="63"/>
                    <a:pt x="85" y="60"/>
                  </a:cubicBezTo>
                  <a:cubicBezTo>
                    <a:pt x="97" y="57"/>
                    <a:pt x="109" y="53"/>
                    <a:pt x="121" y="50"/>
                  </a:cubicBezTo>
                  <a:cubicBezTo>
                    <a:pt x="133" y="46"/>
                    <a:pt x="145" y="43"/>
                    <a:pt x="157" y="40"/>
                  </a:cubicBezTo>
                  <a:cubicBezTo>
                    <a:pt x="163" y="39"/>
                    <a:pt x="169" y="37"/>
                    <a:pt x="175" y="36"/>
                  </a:cubicBezTo>
                  <a:cubicBezTo>
                    <a:pt x="177" y="36"/>
                    <a:pt x="180" y="35"/>
                    <a:pt x="182" y="35"/>
                  </a:cubicBezTo>
                  <a:cubicBezTo>
                    <a:pt x="181" y="35"/>
                    <a:pt x="180" y="35"/>
                    <a:pt x="179" y="35"/>
                  </a:cubicBezTo>
                  <a:cubicBezTo>
                    <a:pt x="168" y="39"/>
                    <a:pt x="157" y="41"/>
                    <a:pt x="146" y="44"/>
                  </a:cubicBezTo>
                  <a:cubicBezTo>
                    <a:pt x="134" y="47"/>
                    <a:pt x="122" y="50"/>
                    <a:pt x="110" y="54"/>
                  </a:cubicBezTo>
                  <a:cubicBezTo>
                    <a:pt x="98" y="57"/>
                    <a:pt x="87" y="61"/>
                    <a:pt x="75" y="65"/>
                  </a:cubicBezTo>
                  <a:cubicBezTo>
                    <a:pt x="69" y="67"/>
                    <a:pt x="64" y="69"/>
                    <a:pt x="58" y="72"/>
                  </a:cubicBezTo>
                  <a:cubicBezTo>
                    <a:pt x="54" y="73"/>
                    <a:pt x="50" y="74"/>
                    <a:pt x="47" y="75"/>
                  </a:cubicBezTo>
                  <a:cubicBezTo>
                    <a:pt x="49" y="73"/>
                    <a:pt x="51" y="71"/>
                    <a:pt x="53" y="69"/>
                  </a:cubicBezTo>
                  <a:close/>
                  <a:moveTo>
                    <a:pt x="45" y="77"/>
                  </a:moveTo>
                  <a:cubicBezTo>
                    <a:pt x="56" y="74"/>
                    <a:pt x="68" y="71"/>
                    <a:pt x="79" y="68"/>
                  </a:cubicBezTo>
                  <a:cubicBezTo>
                    <a:pt x="91" y="64"/>
                    <a:pt x="103" y="59"/>
                    <a:pt x="116" y="56"/>
                  </a:cubicBezTo>
                  <a:cubicBezTo>
                    <a:pt x="141" y="49"/>
                    <a:pt x="165" y="42"/>
                    <a:pt x="190" y="35"/>
                  </a:cubicBezTo>
                  <a:cubicBezTo>
                    <a:pt x="192" y="36"/>
                    <a:pt x="194" y="36"/>
                    <a:pt x="195" y="37"/>
                  </a:cubicBezTo>
                  <a:cubicBezTo>
                    <a:pt x="169" y="43"/>
                    <a:pt x="143" y="50"/>
                    <a:pt x="117" y="58"/>
                  </a:cubicBezTo>
                  <a:cubicBezTo>
                    <a:pt x="104" y="62"/>
                    <a:pt x="91" y="65"/>
                    <a:pt x="78" y="69"/>
                  </a:cubicBezTo>
                  <a:cubicBezTo>
                    <a:pt x="67" y="73"/>
                    <a:pt x="54" y="75"/>
                    <a:pt x="43" y="80"/>
                  </a:cubicBezTo>
                  <a:cubicBezTo>
                    <a:pt x="44" y="79"/>
                    <a:pt x="44" y="78"/>
                    <a:pt x="45" y="77"/>
                  </a:cubicBezTo>
                  <a:close/>
                  <a:moveTo>
                    <a:pt x="42" y="81"/>
                  </a:moveTo>
                  <a:cubicBezTo>
                    <a:pt x="53" y="76"/>
                    <a:pt x="65" y="74"/>
                    <a:pt x="77" y="71"/>
                  </a:cubicBezTo>
                  <a:cubicBezTo>
                    <a:pt x="90" y="67"/>
                    <a:pt x="104" y="62"/>
                    <a:pt x="117" y="58"/>
                  </a:cubicBezTo>
                  <a:cubicBezTo>
                    <a:pt x="143" y="51"/>
                    <a:pt x="169" y="43"/>
                    <a:pt x="196" y="38"/>
                  </a:cubicBezTo>
                  <a:cubicBezTo>
                    <a:pt x="196" y="38"/>
                    <a:pt x="196" y="38"/>
                    <a:pt x="196" y="38"/>
                  </a:cubicBezTo>
                  <a:cubicBezTo>
                    <a:pt x="197" y="38"/>
                    <a:pt x="199" y="39"/>
                    <a:pt x="200" y="39"/>
                  </a:cubicBezTo>
                  <a:cubicBezTo>
                    <a:pt x="187" y="42"/>
                    <a:pt x="175" y="44"/>
                    <a:pt x="163" y="47"/>
                  </a:cubicBezTo>
                  <a:cubicBezTo>
                    <a:pt x="149" y="51"/>
                    <a:pt x="135" y="55"/>
                    <a:pt x="121" y="58"/>
                  </a:cubicBezTo>
                  <a:cubicBezTo>
                    <a:pt x="94" y="65"/>
                    <a:pt x="67" y="74"/>
                    <a:pt x="40" y="82"/>
                  </a:cubicBezTo>
                  <a:cubicBezTo>
                    <a:pt x="41" y="82"/>
                    <a:pt x="41" y="81"/>
                    <a:pt x="42" y="81"/>
                  </a:cubicBezTo>
                  <a:close/>
                  <a:moveTo>
                    <a:pt x="209" y="43"/>
                  </a:moveTo>
                  <a:cubicBezTo>
                    <a:pt x="180" y="48"/>
                    <a:pt x="153" y="56"/>
                    <a:pt x="125" y="63"/>
                  </a:cubicBezTo>
                  <a:cubicBezTo>
                    <a:pt x="99" y="70"/>
                    <a:pt x="72" y="77"/>
                    <a:pt x="45" y="84"/>
                  </a:cubicBezTo>
                  <a:cubicBezTo>
                    <a:pt x="47" y="84"/>
                    <a:pt x="49" y="83"/>
                    <a:pt x="50" y="83"/>
                  </a:cubicBezTo>
                  <a:cubicBezTo>
                    <a:pt x="57" y="81"/>
                    <a:pt x="65" y="79"/>
                    <a:pt x="72" y="76"/>
                  </a:cubicBezTo>
                  <a:cubicBezTo>
                    <a:pt x="87" y="72"/>
                    <a:pt x="101" y="68"/>
                    <a:pt x="116" y="63"/>
                  </a:cubicBezTo>
                  <a:cubicBezTo>
                    <a:pt x="130" y="59"/>
                    <a:pt x="145" y="55"/>
                    <a:pt x="159" y="51"/>
                  </a:cubicBezTo>
                  <a:cubicBezTo>
                    <a:pt x="173" y="47"/>
                    <a:pt x="188" y="45"/>
                    <a:pt x="201" y="40"/>
                  </a:cubicBezTo>
                  <a:cubicBezTo>
                    <a:pt x="204" y="41"/>
                    <a:pt x="206" y="42"/>
                    <a:pt x="209" y="43"/>
                  </a:cubicBezTo>
                  <a:close/>
                  <a:moveTo>
                    <a:pt x="39" y="83"/>
                  </a:moveTo>
                  <a:cubicBezTo>
                    <a:pt x="67" y="74"/>
                    <a:pt x="95" y="66"/>
                    <a:pt x="123" y="59"/>
                  </a:cubicBezTo>
                  <a:cubicBezTo>
                    <a:pt x="137" y="55"/>
                    <a:pt x="151" y="51"/>
                    <a:pt x="165" y="48"/>
                  </a:cubicBezTo>
                  <a:cubicBezTo>
                    <a:pt x="171" y="46"/>
                    <a:pt x="178" y="44"/>
                    <a:pt x="184" y="43"/>
                  </a:cubicBezTo>
                  <a:cubicBezTo>
                    <a:pt x="188" y="42"/>
                    <a:pt x="191" y="42"/>
                    <a:pt x="194" y="41"/>
                  </a:cubicBezTo>
                  <a:cubicBezTo>
                    <a:pt x="196" y="41"/>
                    <a:pt x="198" y="40"/>
                    <a:pt x="200" y="40"/>
                  </a:cubicBezTo>
                  <a:cubicBezTo>
                    <a:pt x="200" y="40"/>
                    <a:pt x="197" y="41"/>
                    <a:pt x="196" y="41"/>
                  </a:cubicBezTo>
                  <a:cubicBezTo>
                    <a:pt x="190" y="43"/>
                    <a:pt x="184" y="44"/>
                    <a:pt x="177" y="46"/>
                  </a:cubicBezTo>
                  <a:cubicBezTo>
                    <a:pt x="170" y="47"/>
                    <a:pt x="163" y="50"/>
                    <a:pt x="155" y="51"/>
                  </a:cubicBezTo>
                  <a:cubicBezTo>
                    <a:pt x="142" y="55"/>
                    <a:pt x="128" y="59"/>
                    <a:pt x="114" y="63"/>
                  </a:cubicBezTo>
                  <a:cubicBezTo>
                    <a:pt x="100" y="67"/>
                    <a:pt x="86" y="71"/>
                    <a:pt x="72" y="76"/>
                  </a:cubicBezTo>
                  <a:cubicBezTo>
                    <a:pt x="65" y="78"/>
                    <a:pt x="58" y="80"/>
                    <a:pt x="52" y="82"/>
                  </a:cubicBezTo>
                  <a:cubicBezTo>
                    <a:pt x="47" y="83"/>
                    <a:pt x="42" y="84"/>
                    <a:pt x="37" y="86"/>
                  </a:cubicBezTo>
                  <a:cubicBezTo>
                    <a:pt x="38" y="85"/>
                    <a:pt x="38" y="84"/>
                    <a:pt x="39" y="83"/>
                  </a:cubicBezTo>
                  <a:close/>
                  <a:moveTo>
                    <a:pt x="35" y="88"/>
                  </a:moveTo>
                  <a:cubicBezTo>
                    <a:pt x="64" y="80"/>
                    <a:pt x="93" y="72"/>
                    <a:pt x="122" y="65"/>
                  </a:cubicBezTo>
                  <a:cubicBezTo>
                    <a:pt x="151" y="58"/>
                    <a:pt x="180" y="49"/>
                    <a:pt x="210" y="44"/>
                  </a:cubicBezTo>
                  <a:cubicBezTo>
                    <a:pt x="211" y="44"/>
                    <a:pt x="212" y="45"/>
                    <a:pt x="213" y="45"/>
                  </a:cubicBezTo>
                  <a:cubicBezTo>
                    <a:pt x="207" y="47"/>
                    <a:pt x="201" y="49"/>
                    <a:pt x="194" y="50"/>
                  </a:cubicBezTo>
                  <a:cubicBezTo>
                    <a:pt x="187" y="52"/>
                    <a:pt x="179" y="53"/>
                    <a:pt x="171" y="55"/>
                  </a:cubicBezTo>
                  <a:cubicBezTo>
                    <a:pt x="155" y="58"/>
                    <a:pt x="139" y="62"/>
                    <a:pt x="123" y="65"/>
                  </a:cubicBezTo>
                  <a:cubicBezTo>
                    <a:pt x="108" y="69"/>
                    <a:pt x="92" y="73"/>
                    <a:pt x="77" y="78"/>
                  </a:cubicBezTo>
                  <a:cubicBezTo>
                    <a:pt x="69" y="80"/>
                    <a:pt x="62" y="82"/>
                    <a:pt x="54" y="84"/>
                  </a:cubicBezTo>
                  <a:cubicBezTo>
                    <a:pt x="47" y="86"/>
                    <a:pt x="40" y="87"/>
                    <a:pt x="33" y="90"/>
                  </a:cubicBezTo>
                  <a:cubicBezTo>
                    <a:pt x="34" y="89"/>
                    <a:pt x="35" y="88"/>
                    <a:pt x="35" y="88"/>
                  </a:cubicBezTo>
                  <a:close/>
                  <a:moveTo>
                    <a:pt x="32" y="91"/>
                  </a:moveTo>
                  <a:cubicBezTo>
                    <a:pt x="39" y="88"/>
                    <a:pt x="46" y="87"/>
                    <a:pt x="53" y="85"/>
                  </a:cubicBezTo>
                  <a:cubicBezTo>
                    <a:pt x="60" y="83"/>
                    <a:pt x="68" y="81"/>
                    <a:pt x="75" y="79"/>
                  </a:cubicBezTo>
                  <a:cubicBezTo>
                    <a:pt x="91" y="74"/>
                    <a:pt x="106" y="70"/>
                    <a:pt x="122" y="66"/>
                  </a:cubicBezTo>
                  <a:cubicBezTo>
                    <a:pt x="138" y="63"/>
                    <a:pt x="153" y="59"/>
                    <a:pt x="169" y="56"/>
                  </a:cubicBezTo>
                  <a:cubicBezTo>
                    <a:pt x="177" y="54"/>
                    <a:pt x="185" y="53"/>
                    <a:pt x="193" y="51"/>
                  </a:cubicBezTo>
                  <a:cubicBezTo>
                    <a:pt x="200" y="50"/>
                    <a:pt x="207" y="47"/>
                    <a:pt x="214" y="46"/>
                  </a:cubicBezTo>
                  <a:cubicBezTo>
                    <a:pt x="214" y="46"/>
                    <a:pt x="214" y="46"/>
                    <a:pt x="214" y="46"/>
                  </a:cubicBezTo>
                  <a:cubicBezTo>
                    <a:pt x="214" y="46"/>
                    <a:pt x="214" y="46"/>
                    <a:pt x="214" y="46"/>
                  </a:cubicBezTo>
                  <a:cubicBezTo>
                    <a:pt x="213" y="47"/>
                    <a:pt x="211" y="49"/>
                    <a:pt x="210" y="50"/>
                  </a:cubicBezTo>
                  <a:cubicBezTo>
                    <a:pt x="195" y="54"/>
                    <a:pt x="181" y="56"/>
                    <a:pt x="166" y="60"/>
                  </a:cubicBezTo>
                  <a:cubicBezTo>
                    <a:pt x="151" y="64"/>
                    <a:pt x="136" y="67"/>
                    <a:pt x="121" y="70"/>
                  </a:cubicBezTo>
                  <a:cubicBezTo>
                    <a:pt x="106" y="74"/>
                    <a:pt x="91" y="77"/>
                    <a:pt x="76" y="81"/>
                  </a:cubicBezTo>
                  <a:cubicBezTo>
                    <a:pt x="61" y="85"/>
                    <a:pt x="46" y="88"/>
                    <a:pt x="30" y="93"/>
                  </a:cubicBezTo>
                  <a:cubicBezTo>
                    <a:pt x="31" y="92"/>
                    <a:pt x="32" y="91"/>
                    <a:pt x="32" y="91"/>
                  </a:cubicBezTo>
                  <a:close/>
                  <a:moveTo>
                    <a:pt x="214" y="50"/>
                  </a:moveTo>
                  <a:cubicBezTo>
                    <a:pt x="214" y="50"/>
                    <a:pt x="214" y="50"/>
                    <a:pt x="214" y="50"/>
                  </a:cubicBezTo>
                  <a:cubicBezTo>
                    <a:pt x="214" y="50"/>
                    <a:pt x="214" y="51"/>
                    <a:pt x="214" y="51"/>
                  </a:cubicBezTo>
                  <a:cubicBezTo>
                    <a:pt x="214" y="51"/>
                    <a:pt x="214" y="51"/>
                    <a:pt x="213" y="51"/>
                  </a:cubicBezTo>
                  <a:cubicBezTo>
                    <a:pt x="209" y="56"/>
                    <a:pt x="205" y="61"/>
                    <a:pt x="200" y="65"/>
                  </a:cubicBezTo>
                  <a:cubicBezTo>
                    <a:pt x="190" y="76"/>
                    <a:pt x="181" y="86"/>
                    <a:pt x="171" y="96"/>
                  </a:cubicBezTo>
                  <a:cubicBezTo>
                    <a:pt x="170" y="98"/>
                    <a:pt x="169" y="99"/>
                    <a:pt x="167" y="100"/>
                  </a:cubicBezTo>
                  <a:cubicBezTo>
                    <a:pt x="183" y="83"/>
                    <a:pt x="198" y="66"/>
                    <a:pt x="214" y="50"/>
                  </a:cubicBezTo>
                  <a:close/>
                  <a:moveTo>
                    <a:pt x="148" y="84"/>
                  </a:moveTo>
                  <a:cubicBezTo>
                    <a:pt x="149" y="83"/>
                    <a:pt x="150" y="83"/>
                    <a:pt x="151" y="83"/>
                  </a:cubicBezTo>
                  <a:cubicBezTo>
                    <a:pt x="158" y="81"/>
                    <a:pt x="165" y="79"/>
                    <a:pt x="172" y="77"/>
                  </a:cubicBezTo>
                  <a:cubicBezTo>
                    <a:pt x="178" y="76"/>
                    <a:pt x="184" y="75"/>
                    <a:pt x="189" y="72"/>
                  </a:cubicBezTo>
                  <a:cubicBezTo>
                    <a:pt x="188" y="74"/>
                    <a:pt x="187" y="75"/>
                    <a:pt x="186" y="76"/>
                  </a:cubicBezTo>
                  <a:cubicBezTo>
                    <a:pt x="179" y="78"/>
                    <a:pt x="173" y="80"/>
                    <a:pt x="167" y="82"/>
                  </a:cubicBezTo>
                  <a:cubicBezTo>
                    <a:pt x="160" y="84"/>
                    <a:pt x="154" y="85"/>
                    <a:pt x="147" y="87"/>
                  </a:cubicBezTo>
                  <a:cubicBezTo>
                    <a:pt x="140" y="89"/>
                    <a:pt x="134" y="91"/>
                    <a:pt x="127" y="93"/>
                  </a:cubicBezTo>
                  <a:cubicBezTo>
                    <a:pt x="119" y="95"/>
                    <a:pt x="112" y="96"/>
                    <a:pt x="105" y="98"/>
                  </a:cubicBezTo>
                  <a:cubicBezTo>
                    <a:pt x="91" y="101"/>
                    <a:pt x="77" y="105"/>
                    <a:pt x="64" y="109"/>
                  </a:cubicBezTo>
                  <a:cubicBezTo>
                    <a:pt x="57" y="110"/>
                    <a:pt x="50" y="112"/>
                    <a:pt x="43" y="114"/>
                  </a:cubicBezTo>
                  <a:cubicBezTo>
                    <a:pt x="36" y="115"/>
                    <a:pt x="29" y="116"/>
                    <a:pt x="22" y="117"/>
                  </a:cubicBezTo>
                  <a:cubicBezTo>
                    <a:pt x="22" y="117"/>
                    <a:pt x="22" y="118"/>
                    <a:pt x="22" y="118"/>
                  </a:cubicBezTo>
                  <a:cubicBezTo>
                    <a:pt x="35" y="115"/>
                    <a:pt x="48" y="114"/>
                    <a:pt x="60" y="110"/>
                  </a:cubicBezTo>
                  <a:cubicBezTo>
                    <a:pt x="74" y="106"/>
                    <a:pt x="88" y="103"/>
                    <a:pt x="101" y="100"/>
                  </a:cubicBezTo>
                  <a:cubicBezTo>
                    <a:pt x="115" y="96"/>
                    <a:pt x="128" y="93"/>
                    <a:pt x="142" y="89"/>
                  </a:cubicBezTo>
                  <a:cubicBezTo>
                    <a:pt x="148" y="87"/>
                    <a:pt x="154" y="86"/>
                    <a:pt x="161" y="85"/>
                  </a:cubicBezTo>
                  <a:cubicBezTo>
                    <a:pt x="166" y="83"/>
                    <a:pt x="171" y="81"/>
                    <a:pt x="177" y="80"/>
                  </a:cubicBezTo>
                  <a:cubicBezTo>
                    <a:pt x="175" y="80"/>
                    <a:pt x="173" y="81"/>
                    <a:pt x="171" y="82"/>
                  </a:cubicBezTo>
                  <a:cubicBezTo>
                    <a:pt x="164" y="85"/>
                    <a:pt x="157" y="87"/>
                    <a:pt x="149" y="89"/>
                  </a:cubicBezTo>
                  <a:cubicBezTo>
                    <a:pt x="135" y="92"/>
                    <a:pt x="121" y="96"/>
                    <a:pt x="107" y="99"/>
                  </a:cubicBezTo>
                  <a:cubicBezTo>
                    <a:pt x="93" y="102"/>
                    <a:pt x="79" y="106"/>
                    <a:pt x="65" y="109"/>
                  </a:cubicBezTo>
                  <a:cubicBezTo>
                    <a:pt x="52" y="113"/>
                    <a:pt x="38" y="116"/>
                    <a:pt x="25" y="121"/>
                  </a:cubicBezTo>
                  <a:cubicBezTo>
                    <a:pt x="23" y="120"/>
                    <a:pt x="21" y="119"/>
                    <a:pt x="19" y="118"/>
                  </a:cubicBezTo>
                  <a:cubicBezTo>
                    <a:pt x="26" y="115"/>
                    <a:pt x="33" y="114"/>
                    <a:pt x="40" y="112"/>
                  </a:cubicBezTo>
                  <a:cubicBezTo>
                    <a:pt x="48" y="110"/>
                    <a:pt x="55" y="108"/>
                    <a:pt x="63" y="106"/>
                  </a:cubicBezTo>
                  <a:cubicBezTo>
                    <a:pt x="78" y="102"/>
                    <a:pt x="92" y="97"/>
                    <a:pt x="107" y="94"/>
                  </a:cubicBezTo>
                  <a:cubicBezTo>
                    <a:pt x="110" y="93"/>
                    <a:pt x="113" y="92"/>
                    <a:pt x="116" y="92"/>
                  </a:cubicBezTo>
                  <a:cubicBezTo>
                    <a:pt x="127" y="89"/>
                    <a:pt x="137" y="86"/>
                    <a:pt x="148" y="84"/>
                  </a:cubicBezTo>
                  <a:close/>
                  <a:moveTo>
                    <a:pt x="33" y="124"/>
                  </a:moveTo>
                  <a:cubicBezTo>
                    <a:pt x="32" y="124"/>
                    <a:pt x="32" y="124"/>
                    <a:pt x="32" y="124"/>
                  </a:cubicBezTo>
                  <a:cubicBezTo>
                    <a:pt x="30" y="124"/>
                    <a:pt x="28" y="123"/>
                    <a:pt x="26" y="122"/>
                  </a:cubicBezTo>
                  <a:cubicBezTo>
                    <a:pt x="48" y="119"/>
                    <a:pt x="68" y="113"/>
                    <a:pt x="89" y="108"/>
                  </a:cubicBezTo>
                  <a:cubicBezTo>
                    <a:pt x="82" y="110"/>
                    <a:pt x="75" y="112"/>
                    <a:pt x="68" y="114"/>
                  </a:cubicBezTo>
                  <a:cubicBezTo>
                    <a:pt x="57" y="117"/>
                    <a:pt x="45" y="120"/>
                    <a:pt x="34" y="124"/>
                  </a:cubicBezTo>
                  <a:cubicBezTo>
                    <a:pt x="33" y="124"/>
                    <a:pt x="33" y="124"/>
                    <a:pt x="33" y="124"/>
                  </a:cubicBezTo>
                  <a:close/>
                  <a:moveTo>
                    <a:pt x="38" y="128"/>
                  </a:moveTo>
                  <a:cubicBezTo>
                    <a:pt x="37" y="127"/>
                    <a:pt x="35" y="126"/>
                    <a:pt x="33" y="125"/>
                  </a:cubicBezTo>
                  <a:cubicBezTo>
                    <a:pt x="43" y="124"/>
                    <a:pt x="53" y="121"/>
                    <a:pt x="62" y="119"/>
                  </a:cubicBezTo>
                  <a:cubicBezTo>
                    <a:pt x="74" y="116"/>
                    <a:pt x="85" y="113"/>
                    <a:pt x="96" y="109"/>
                  </a:cubicBezTo>
                  <a:cubicBezTo>
                    <a:pt x="114" y="105"/>
                    <a:pt x="132" y="102"/>
                    <a:pt x="150" y="98"/>
                  </a:cubicBezTo>
                  <a:cubicBezTo>
                    <a:pt x="147" y="99"/>
                    <a:pt x="145" y="99"/>
                    <a:pt x="142" y="100"/>
                  </a:cubicBezTo>
                  <a:cubicBezTo>
                    <a:pt x="131" y="103"/>
                    <a:pt x="120" y="104"/>
                    <a:pt x="108" y="107"/>
                  </a:cubicBezTo>
                  <a:cubicBezTo>
                    <a:pt x="85" y="113"/>
                    <a:pt x="62" y="122"/>
                    <a:pt x="38" y="128"/>
                  </a:cubicBezTo>
                  <a:close/>
                  <a:moveTo>
                    <a:pt x="50" y="126"/>
                  </a:moveTo>
                  <a:cubicBezTo>
                    <a:pt x="55" y="124"/>
                    <a:pt x="61" y="124"/>
                    <a:pt x="66" y="123"/>
                  </a:cubicBezTo>
                  <a:cubicBezTo>
                    <a:pt x="77" y="120"/>
                    <a:pt x="88" y="116"/>
                    <a:pt x="100" y="113"/>
                  </a:cubicBezTo>
                  <a:cubicBezTo>
                    <a:pt x="118" y="107"/>
                    <a:pt x="136" y="104"/>
                    <a:pt x="155" y="100"/>
                  </a:cubicBezTo>
                  <a:cubicBezTo>
                    <a:pt x="152" y="101"/>
                    <a:pt x="150" y="102"/>
                    <a:pt x="148" y="103"/>
                  </a:cubicBezTo>
                  <a:cubicBezTo>
                    <a:pt x="140" y="105"/>
                    <a:pt x="132" y="107"/>
                    <a:pt x="125" y="109"/>
                  </a:cubicBezTo>
                  <a:cubicBezTo>
                    <a:pt x="110" y="113"/>
                    <a:pt x="96" y="117"/>
                    <a:pt x="81" y="121"/>
                  </a:cubicBezTo>
                  <a:cubicBezTo>
                    <a:pt x="77" y="123"/>
                    <a:pt x="73" y="124"/>
                    <a:pt x="68" y="125"/>
                  </a:cubicBezTo>
                  <a:cubicBezTo>
                    <a:pt x="68" y="125"/>
                    <a:pt x="68" y="125"/>
                    <a:pt x="68" y="125"/>
                  </a:cubicBezTo>
                  <a:cubicBezTo>
                    <a:pt x="61" y="126"/>
                    <a:pt x="53" y="127"/>
                    <a:pt x="46" y="131"/>
                  </a:cubicBezTo>
                  <a:cubicBezTo>
                    <a:pt x="44" y="130"/>
                    <a:pt x="42" y="129"/>
                    <a:pt x="40" y="128"/>
                  </a:cubicBezTo>
                  <a:cubicBezTo>
                    <a:pt x="43" y="128"/>
                    <a:pt x="47" y="127"/>
                    <a:pt x="50" y="126"/>
                  </a:cubicBezTo>
                  <a:close/>
                  <a:moveTo>
                    <a:pt x="47" y="132"/>
                  </a:moveTo>
                  <a:cubicBezTo>
                    <a:pt x="49" y="131"/>
                    <a:pt x="51" y="130"/>
                    <a:pt x="53" y="129"/>
                  </a:cubicBezTo>
                  <a:cubicBezTo>
                    <a:pt x="56" y="128"/>
                    <a:pt x="59" y="127"/>
                    <a:pt x="63" y="127"/>
                  </a:cubicBezTo>
                  <a:cubicBezTo>
                    <a:pt x="62" y="127"/>
                    <a:pt x="61" y="127"/>
                    <a:pt x="60" y="127"/>
                  </a:cubicBezTo>
                  <a:cubicBezTo>
                    <a:pt x="57" y="128"/>
                    <a:pt x="54" y="130"/>
                    <a:pt x="50" y="131"/>
                  </a:cubicBezTo>
                  <a:cubicBezTo>
                    <a:pt x="49" y="131"/>
                    <a:pt x="48" y="131"/>
                    <a:pt x="47" y="132"/>
                  </a:cubicBezTo>
                  <a:cubicBezTo>
                    <a:pt x="47" y="132"/>
                    <a:pt x="47" y="132"/>
                    <a:pt x="47" y="132"/>
                  </a:cubicBezTo>
                  <a:close/>
                  <a:moveTo>
                    <a:pt x="66" y="127"/>
                  </a:moveTo>
                  <a:cubicBezTo>
                    <a:pt x="67" y="126"/>
                    <a:pt x="68" y="126"/>
                    <a:pt x="69" y="126"/>
                  </a:cubicBezTo>
                  <a:cubicBezTo>
                    <a:pt x="69" y="126"/>
                    <a:pt x="69" y="126"/>
                    <a:pt x="70" y="126"/>
                  </a:cubicBezTo>
                  <a:cubicBezTo>
                    <a:pt x="77" y="125"/>
                    <a:pt x="85" y="123"/>
                    <a:pt x="92" y="121"/>
                  </a:cubicBezTo>
                  <a:cubicBezTo>
                    <a:pt x="107" y="118"/>
                    <a:pt x="122" y="115"/>
                    <a:pt x="137" y="111"/>
                  </a:cubicBezTo>
                  <a:cubicBezTo>
                    <a:pt x="137" y="111"/>
                    <a:pt x="138" y="111"/>
                    <a:pt x="139" y="111"/>
                  </a:cubicBezTo>
                  <a:cubicBezTo>
                    <a:pt x="111" y="120"/>
                    <a:pt x="83" y="125"/>
                    <a:pt x="56" y="135"/>
                  </a:cubicBezTo>
                  <a:cubicBezTo>
                    <a:pt x="56" y="135"/>
                    <a:pt x="55" y="135"/>
                    <a:pt x="55" y="135"/>
                  </a:cubicBezTo>
                  <a:cubicBezTo>
                    <a:pt x="52" y="134"/>
                    <a:pt x="50" y="133"/>
                    <a:pt x="48" y="132"/>
                  </a:cubicBezTo>
                  <a:cubicBezTo>
                    <a:pt x="54" y="131"/>
                    <a:pt x="60" y="128"/>
                    <a:pt x="66" y="127"/>
                  </a:cubicBezTo>
                  <a:close/>
                  <a:moveTo>
                    <a:pt x="109" y="159"/>
                  </a:moveTo>
                  <a:cubicBezTo>
                    <a:pt x="109" y="159"/>
                    <a:pt x="109" y="159"/>
                    <a:pt x="109" y="159"/>
                  </a:cubicBezTo>
                  <a:cubicBezTo>
                    <a:pt x="109" y="159"/>
                    <a:pt x="109" y="159"/>
                    <a:pt x="109" y="159"/>
                  </a:cubicBezTo>
                  <a:cubicBezTo>
                    <a:pt x="107" y="159"/>
                    <a:pt x="108" y="159"/>
                    <a:pt x="106" y="159"/>
                  </a:cubicBezTo>
                  <a:cubicBezTo>
                    <a:pt x="102" y="159"/>
                    <a:pt x="108" y="157"/>
                    <a:pt x="109" y="157"/>
                  </a:cubicBezTo>
                  <a:cubicBezTo>
                    <a:pt x="110" y="156"/>
                    <a:pt x="112" y="155"/>
                    <a:pt x="113" y="155"/>
                  </a:cubicBezTo>
                  <a:cubicBezTo>
                    <a:pt x="112" y="156"/>
                    <a:pt x="111" y="158"/>
                    <a:pt x="109" y="159"/>
                  </a:cubicBezTo>
                  <a:close/>
                  <a:moveTo>
                    <a:pt x="115" y="154"/>
                  </a:moveTo>
                  <a:cubicBezTo>
                    <a:pt x="112" y="154"/>
                    <a:pt x="109" y="154"/>
                    <a:pt x="106" y="155"/>
                  </a:cubicBezTo>
                  <a:cubicBezTo>
                    <a:pt x="105" y="156"/>
                    <a:pt x="103" y="156"/>
                    <a:pt x="102" y="156"/>
                  </a:cubicBezTo>
                  <a:cubicBezTo>
                    <a:pt x="96" y="158"/>
                    <a:pt x="101" y="155"/>
                    <a:pt x="103" y="155"/>
                  </a:cubicBezTo>
                  <a:cubicBezTo>
                    <a:pt x="108" y="153"/>
                    <a:pt x="114" y="151"/>
                    <a:pt x="119" y="149"/>
                  </a:cubicBezTo>
                  <a:cubicBezTo>
                    <a:pt x="118" y="150"/>
                    <a:pt x="116" y="152"/>
                    <a:pt x="115" y="154"/>
                  </a:cubicBezTo>
                  <a:close/>
                  <a:moveTo>
                    <a:pt x="121" y="147"/>
                  </a:moveTo>
                  <a:cubicBezTo>
                    <a:pt x="116" y="148"/>
                    <a:pt x="111" y="149"/>
                    <a:pt x="107" y="150"/>
                  </a:cubicBezTo>
                  <a:cubicBezTo>
                    <a:pt x="104" y="151"/>
                    <a:pt x="102" y="152"/>
                    <a:pt x="99" y="153"/>
                  </a:cubicBezTo>
                  <a:cubicBezTo>
                    <a:pt x="98" y="153"/>
                    <a:pt x="97" y="153"/>
                    <a:pt x="96" y="154"/>
                  </a:cubicBezTo>
                  <a:cubicBezTo>
                    <a:pt x="94" y="154"/>
                    <a:pt x="93" y="154"/>
                    <a:pt x="93" y="154"/>
                  </a:cubicBezTo>
                  <a:cubicBezTo>
                    <a:pt x="93" y="154"/>
                    <a:pt x="93" y="154"/>
                    <a:pt x="93" y="154"/>
                  </a:cubicBezTo>
                  <a:cubicBezTo>
                    <a:pt x="93" y="154"/>
                    <a:pt x="94" y="154"/>
                    <a:pt x="95" y="154"/>
                  </a:cubicBezTo>
                  <a:cubicBezTo>
                    <a:pt x="104" y="150"/>
                    <a:pt x="114" y="148"/>
                    <a:pt x="123" y="145"/>
                  </a:cubicBezTo>
                  <a:cubicBezTo>
                    <a:pt x="122" y="146"/>
                    <a:pt x="122" y="146"/>
                    <a:pt x="121" y="147"/>
                  </a:cubicBezTo>
                  <a:close/>
                  <a:moveTo>
                    <a:pt x="107" y="147"/>
                  </a:moveTo>
                  <a:cubicBezTo>
                    <a:pt x="103" y="148"/>
                    <a:pt x="100" y="148"/>
                    <a:pt x="96" y="149"/>
                  </a:cubicBezTo>
                  <a:cubicBezTo>
                    <a:pt x="95" y="149"/>
                    <a:pt x="93" y="150"/>
                    <a:pt x="92" y="150"/>
                  </a:cubicBezTo>
                  <a:cubicBezTo>
                    <a:pt x="91" y="150"/>
                    <a:pt x="83" y="152"/>
                    <a:pt x="88" y="150"/>
                  </a:cubicBezTo>
                  <a:cubicBezTo>
                    <a:pt x="102" y="146"/>
                    <a:pt x="117" y="142"/>
                    <a:pt x="131" y="137"/>
                  </a:cubicBezTo>
                  <a:cubicBezTo>
                    <a:pt x="129" y="139"/>
                    <a:pt x="127" y="141"/>
                    <a:pt x="124" y="144"/>
                  </a:cubicBezTo>
                  <a:cubicBezTo>
                    <a:pt x="119" y="145"/>
                    <a:pt x="112" y="146"/>
                    <a:pt x="107" y="147"/>
                  </a:cubicBezTo>
                  <a:close/>
                  <a:moveTo>
                    <a:pt x="132" y="135"/>
                  </a:moveTo>
                  <a:cubicBezTo>
                    <a:pt x="122" y="138"/>
                    <a:pt x="112" y="140"/>
                    <a:pt x="102" y="142"/>
                  </a:cubicBezTo>
                  <a:cubicBezTo>
                    <a:pt x="97" y="143"/>
                    <a:pt x="92" y="144"/>
                    <a:pt x="87" y="145"/>
                  </a:cubicBezTo>
                  <a:cubicBezTo>
                    <a:pt x="85" y="145"/>
                    <a:pt x="82" y="146"/>
                    <a:pt x="79" y="146"/>
                  </a:cubicBezTo>
                  <a:cubicBezTo>
                    <a:pt x="76" y="146"/>
                    <a:pt x="82" y="145"/>
                    <a:pt x="83" y="145"/>
                  </a:cubicBezTo>
                  <a:cubicBezTo>
                    <a:pt x="93" y="143"/>
                    <a:pt x="103" y="139"/>
                    <a:pt x="113" y="137"/>
                  </a:cubicBezTo>
                  <a:cubicBezTo>
                    <a:pt x="121" y="135"/>
                    <a:pt x="130" y="134"/>
                    <a:pt x="137" y="130"/>
                  </a:cubicBezTo>
                  <a:cubicBezTo>
                    <a:pt x="136" y="132"/>
                    <a:pt x="134" y="133"/>
                    <a:pt x="132" y="135"/>
                  </a:cubicBezTo>
                  <a:close/>
                  <a:moveTo>
                    <a:pt x="139" y="128"/>
                  </a:moveTo>
                  <a:cubicBezTo>
                    <a:pt x="139" y="128"/>
                    <a:pt x="138" y="128"/>
                    <a:pt x="138" y="128"/>
                  </a:cubicBezTo>
                  <a:cubicBezTo>
                    <a:pt x="126" y="132"/>
                    <a:pt x="114" y="134"/>
                    <a:pt x="102" y="137"/>
                  </a:cubicBezTo>
                  <a:cubicBezTo>
                    <a:pt x="96" y="138"/>
                    <a:pt x="89" y="139"/>
                    <a:pt x="83" y="141"/>
                  </a:cubicBezTo>
                  <a:cubicBezTo>
                    <a:pt x="79" y="141"/>
                    <a:pt x="75" y="142"/>
                    <a:pt x="72" y="142"/>
                  </a:cubicBezTo>
                  <a:cubicBezTo>
                    <a:pt x="71" y="142"/>
                    <a:pt x="67" y="143"/>
                    <a:pt x="71" y="142"/>
                  </a:cubicBezTo>
                  <a:cubicBezTo>
                    <a:pt x="72" y="141"/>
                    <a:pt x="73" y="141"/>
                    <a:pt x="75" y="141"/>
                  </a:cubicBezTo>
                  <a:cubicBezTo>
                    <a:pt x="87" y="138"/>
                    <a:pt x="100" y="135"/>
                    <a:pt x="112" y="131"/>
                  </a:cubicBezTo>
                  <a:cubicBezTo>
                    <a:pt x="123" y="128"/>
                    <a:pt x="134" y="127"/>
                    <a:pt x="144" y="122"/>
                  </a:cubicBezTo>
                  <a:cubicBezTo>
                    <a:pt x="142" y="124"/>
                    <a:pt x="140" y="126"/>
                    <a:pt x="139" y="128"/>
                  </a:cubicBezTo>
                  <a:close/>
                  <a:moveTo>
                    <a:pt x="146" y="121"/>
                  </a:moveTo>
                  <a:cubicBezTo>
                    <a:pt x="145" y="121"/>
                    <a:pt x="145" y="121"/>
                    <a:pt x="145" y="121"/>
                  </a:cubicBezTo>
                  <a:cubicBezTo>
                    <a:pt x="144" y="120"/>
                    <a:pt x="143" y="121"/>
                    <a:pt x="142" y="122"/>
                  </a:cubicBezTo>
                  <a:cubicBezTo>
                    <a:pt x="138" y="124"/>
                    <a:pt x="133" y="125"/>
                    <a:pt x="128" y="126"/>
                  </a:cubicBezTo>
                  <a:cubicBezTo>
                    <a:pt x="128" y="126"/>
                    <a:pt x="128" y="126"/>
                    <a:pt x="127" y="126"/>
                  </a:cubicBezTo>
                  <a:cubicBezTo>
                    <a:pt x="127" y="127"/>
                    <a:pt x="126" y="127"/>
                    <a:pt x="125" y="127"/>
                  </a:cubicBezTo>
                  <a:cubicBezTo>
                    <a:pt x="118" y="129"/>
                    <a:pt x="111" y="130"/>
                    <a:pt x="104" y="131"/>
                  </a:cubicBezTo>
                  <a:cubicBezTo>
                    <a:pt x="96" y="133"/>
                    <a:pt x="88" y="134"/>
                    <a:pt x="81" y="136"/>
                  </a:cubicBezTo>
                  <a:cubicBezTo>
                    <a:pt x="77" y="136"/>
                    <a:pt x="73" y="137"/>
                    <a:pt x="70" y="138"/>
                  </a:cubicBezTo>
                  <a:cubicBezTo>
                    <a:pt x="69" y="138"/>
                    <a:pt x="69" y="138"/>
                    <a:pt x="68" y="138"/>
                  </a:cubicBezTo>
                  <a:cubicBezTo>
                    <a:pt x="82" y="133"/>
                    <a:pt x="96" y="129"/>
                    <a:pt x="110" y="125"/>
                  </a:cubicBezTo>
                  <a:cubicBezTo>
                    <a:pt x="116" y="123"/>
                    <a:pt x="123" y="121"/>
                    <a:pt x="129" y="119"/>
                  </a:cubicBezTo>
                  <a:cubicBezTo>
                    <a:pt x="133" y="118"/>
                    <a:pt x="138" y="117"/>
                    <a:pt x="142" y="115"/>
                  </a:cubicBezTo>
                  <a:cubicBezTo>
                    <a:pt x="145" y="114"/>
                    <a:pt x="149" y="113"/>
                    <a:pt x="152" y="112"/>
                  </a:cubicBezTo>
                  <a:cubicBezTo>
                    <a:pt x="152" y="112"/>
                    <a:pt x="153" y="112"/>
                    <a:pt x="153" y="112"/>
                  </a:cubicBezTo>
                  <a:cubicBezTo>
                    <a:pt x="151" y="115"/>
                    <a:pt x="148" y="118"/>
                    <a:pt x="146" y="121"/>
                  </a:cubicBezTo>
                  <a:close/>
                  <a:moveTo>
                    <a:pt x="154" y="111"/>
                  </a:moveTo>
                  <a:cubicBezTo>
                    <a:pt x="150" y="112"/>
                    <a:pt x="145" y="114"/>
                    <a:pt x="140" y="115"/>
                  </a:cubicBezTo>
                  <a:cubicBezTo>
                    <a:pt x="138" y="116"/>
                    <a:pt x="136" y="116"/>
                    <a:pt x="135" y="116"/>
                  </a:cubicBezTo>
                  <a:cubicBezTo>
                    <a:pt x="133" y="117"/>
                    <a:pt x="131" y="117"/>
                    <a:pt x="129" y="118"/>
                  </a:cubicBezTo>
                  <a:cubicBezTo>
                    <a:pt x="121" y="120"/>
                    <a:pt x="112" y="122"/>
                    <a:pt x="104" y="124"/>
                  </a:cubicBezTo>
                  <a:cubicBezTo>
                    <a:pt x="95" y="126"/>
                    <a:pt x="86" y="129"/>
                    <a:pt x="77" y="131"/>
                  </a:cubicBezTo>
                  <a:cubicBezTo>
                    <a:pt x="73" y="131"/>
                    <a:pt x="69" y="133"/>
                    <a:pt x="65" y="134"/>
                  </a:cubicBezTo>
                  <a:cubicBezTo>
                    <a:pt x="63" y="134"/>
                    <a:pt x="60" y="135"/>
                    <a:pt x="58" y="135"/>
                  </a:cubicBezTo>
                  <a:cubicBezTo>
                    <a:pt x="53" y="136"/>
                    <a:pt x="60" y="134"/>
                    <a:pt x="61" y="134"/>
                  </a:cubicBezTo>
                  <a:cubicBezTo>
                    <a:pt x="78" y="129"/>
                    <a:pt x="96" y="124"/>
                    <a:pt x="113" y="119"/>
                  </a:cubicBezTo>
                  <a:cubicBezTo>
                    <a:pt x="122" y="117"/>
                    <a:pt x="131" y="114"/>
                    <a:pt x="140" y="111"/>
                  </a:cubicBezTo>
                  <a:cubicBezTo>
                    <a:pt x="146" y="109"/>
                    <a:pt x="153" y="108"/>
                    <a:pt x="159" y="105"/>
                  </a:cubicBezTo>
                  <a:cubicBezTo>
                    <a:pt x="159" y="105"/>
                    <a:pt x="160" y="105"/>
                    <a:pt x="160" y="105"/>
                  </a:cubicBezTo>
                  <a:cubicBezTo>
                    <a:pt x="158" y="107"/>
                    <a:pt x="156" y="109"/>
                    <a:pt x="154" y="111"/>
                  </a:cubicBezTo>
                  <a:close/>
                  <a:moveTo>
                    <a:pt x="76" y="132"/>
                  </a:moveTo>
                  <a:cubicBezTo>
                    <a:pt x="84" y="130"/>
                    <a:pt x="92" y="128"/>
                    <a:pt x="100" y="126"/>
                  </a:cubicBezTo>
                  <a:cubicBezTo>
                    <a:pt x="106" y="125"/>
                    <a:pt x="111" y="123"/>
                    <a:pt x="117" y="122"/>
                  </a:cubicBezTo>
                  <a:cubicBezTo>
                    <a:pt x="115" y="123"/>
                    <a:pt x="112" y="123"/>
                    <a:pt x="110" y="124"/>
                  </a:cubicBezTo>
                  <a:cubicBezTo>
                    <a:pt x="102" y="127"/>
                    <a:pt x="93" y="129"/>
                    <a:pt x="85" y="131"/>
                  </a:cubicBezTo>
                  <a:cubicBezTo>
                    <a:pt x="78" y="134"/>
                    <a:pt x="71" y="136"/>
                    <a:pt x="64" y="138"/>
                  </a:cubicBezTo>
                  <a:cubicBezTo>
                    <a:pt x="63" y="138"/>
                    <a:pt x="63" y="139"/>
                    <a:pt x="63" y="139"/>
                  </a:cubicBezTo>
                  <a:cubicBezTo>
                    <a:pt x="62" y="139"/>
                    <a:pt x="62" y="139"/>
                    <a:pt x="62" y="139"/>
                  </a:cubicBezTo>
                  <a:cubicBezTo>
                    <a:pt x="61" y="139"/>
                    <a:pt x="61" y="138"/>
                    <a:pt x="61" y="138"/>
                  </a:cubicBezTo>
                  <a:cubicBezTo>
                    <a:pt x="59" y="137"/>
                    <a:pt x="57" y="137"/>
                    <a:pt x="56" y="136"/>
                  </a:cubicBezTo>
                  <a:cubicBezTo>
                    <a:pt x="63" y="135"/>
                    <a:pt x="69" y="133"/>
                    <a:pt x="76" y="132"/>
                  </a:cubicBezTo>
                  <a:close/>
                  <a:moveTo>
                    <a:pt x="104" y="132"/>
                  </a:moveTo>
                  <a:cubicBezTo>
                    <a:pt x="106" y="132"/>
                    <a:pt x="108" y="131"/>
                    <a:pt x="110" y="131"/>
                  </a:cubicBezTo>
                  <a:cubicBezTo>
                    <a:pt x="108" y="132"/>
                    <a:pt x="106" y="132"/>
                    <a:pt x="105" y="132"/>
                  </a:cubicBezTo>
                  <a:cubicBezTo>
                    <a:pt x="97" y="134"/>
                    <a:pt x="90" y="136"/>
                    <a:pt x="83" y="138"/>
                  </a:cubicBezTo>
                  <a:cubicBezTo>
                    <a:pt x="80" y="138"/>
                    <a:pt x="77" y="139"/>
                    <a:pt x="74" y="140"/>
                  </a:cubicBezTo>
                  <a:cubicBezTo>
                    <a:pt x="72" y="140"/>
                    <a:pt x="70" y="141"/>
                    <a:pt x="68" y="142"/>
                  </a:cubicBezTo>
                  <a:cubicBezTo>
                    <a:pt x="67" y="141"/>
                    <a:pt x="65" y="140"/>
                    <a:pt x="63" y="140"/>
                  </a:cubicBezTo>
                  <a:cubicBezTo>
                    <a:pt x="77" y="137"/>
                    <a:pt x="91" y="135"/>
                    <a:pt x="104" y="132"/>
                  </a:cubicBezTo>
                  <a:close/>
                  <a:moveTo>
                    <a:pt x="102" y="137"/>
                  </a:moveTo>
                  <a:cubicBezTo>
                    <a:pt x="113" y="135"/>
                    <a:pt x="124" y="133"/>
                    <a:pt x="135" y="130"/>
                  </a:cubicBezTo>
                  <a:cubicBezTo>
                    <a:pt x="134" y="131"/>
                    <a:pt x="132" y="131"/>
                    <a:pt x="130" y="132"/>
                  </a:cubicBezTo>
                  <a:cubicBezTo>
                    <a:pt x="128" y="132"/>
                    <a:pt x="126" y="133"/>
                    <a:pt x="123" y="134"/>
                  </a:cubicBezTo>
                  <a:cubicBezTo>
                    <a:pt x="118" y="135"/>
                    <a:pt x="112" y="136"/>
                    <a:pt x="107" y="137"/>
                  </a:cubicBezTo>
                  <a:cubicBezTo>
                    <a:pt x="101" y="138"/>
                    <a:pt x="96" y="140"/>
                    <a:pt x="91" y="142"/>
                  </a:cubicBezTo>
                  <a:cubicBezTo>
                    <a:pt x="86" y="144"/>
                    <a:pt x="81" y="144"/>
                    <a:pt x="76" y="146"/>
                  </a:cubicBezTo>
                  <a:cubicBezTo>
                    <a:pt x="74" y="145"/>
                    <a:pt x="72" y="144"/>
                    <a:pt x="70" y="143"/>
                  </a:cubicBezTo>
                  <a:cubicBezTo>
                    <a:pt x="81" y="142"/>
                    <a:pt x="92" y="140"/>
                    <a:pt x="102" y="137"/>
                  </a:cubicBezTo>
                  <a:close/>
                  <a:moveTo>
                    <a:pt x="99" y="144"/>
                  </a:moveTo>
                  <a:cubicBezTo>
                    <a:pt x="108" y="142"/>
                    <a:pt x="118" y="139"/>
                    <a:pt x="127" y="137"/>
                  </a:cubicBezTo>
                  <a:cubicBezTo>
                    <a:pt x="128" y="137"/>
                    <a:pt x="128" y="137"/>
                    <a:pt x="128" y="137"/>
                  </a:cubicBezTo>
                  <a:cubicBezTo>
                    <a:pt x="127" y="137"/>
                    <a:pt x="126" y="138"/>
                    <a:pt x="125" y="138"/>
                  </a:cubicBezTo>
                  <a:cubicBezTo>
                    <a:pt x="121" y="140"/>
                    <a:pt x="116" y="141"/>
                    <a:pt x="112" y="143"/>
                  </a:cubicBezTo>
                  <a:cubicBezTo>
                    <a:pt x="107" y="144"/>
                    <a:pt x="103" y="146"/>
                    <a:pt x="98" y="147"/>
                  </a:cubicBezTo>
                  <a:cubicBezTo>
                    <a:pt x="94" y="148"/>
                    <a:pt x="89" y="149"/>
                    <a:pt x="85" y="151"/>
                  </a:cubicBezTo>
                  <a:cubicBezTo>
                    <a:pt x="83" y="149"/>
                    <a:pt x="80" y="148"/>
                    <a:pt x="78" y="147"/>
                  </a:cubicBezTo>
                  <a:cubicBezTo>
                    <a:pt x="85" y="147"/>
                    <a:pt x="93" y="145"/>
                    <a:pt x="99" y="144"/>
                  </a:cubicBezTo>
                  <a:close/>
                  <a:moveTo>
                    <a:pt x="102" y="149"/>
                  </a:moveTo>
                  <a:cubicBezTo>
                    <a:pt x="107" y="148"/>
                    <a:pt x="112" y="147"/>
                    <a:pt x="117" y="146"/>
                  </a:cubicBezTo>
                  <a:cubicBezTo>
                    <a:pt x="115" y="146"/>
                    <a:pt x="114" y="147"/>
                    <a:pt x="113" y="147"/>
                  </a:cubicBezTo>
                  <a:cubicBezTo>
                    <a:pt x="105" y="149"/>
                    <a:pt x="99" y="152"/>
                    <a:pt x="92" y="154"/>
                  </a:cubicBezTo>
                  <a:cubicBezTo>
                    <a:pt x="92" y="154"/>
                    <a:pt x="92" y="154"/>
                    <a:pt x="91" y="154"/>
                  </a:cubicBezTo>
                  <a:cubicBezTo>
                    <a:pt x="90" y="153"/>
                    <a:pt x="89" y="152"/>
                    <a:pt x="87" y="152"/>
                  </a:cubicBezTo>
                  <a:cubicBezTo>
                    <a:pt x="92" y="152"/>
                    <a:pt x="97" y="150"/>
                    <a:pt x="102" y="149"/>
                  </a:cubicBezTo>
                  <a:close/>
                  <a:moveTo>
                    <a:pt x="104" y="152"/>
                  </a:moveTo>
                  <a:cubicBezTo>
                    <a:pt x="109" y="150"/>
                    <a:pt x="113" y="149"/>
                    <a:pt x="118" y="148"/>
                  </a:cubicBezTo>
                  <a:cubicBezTo>
                    <a:pt x="123" y="147"/>
                    <a:pt x="115" y="150"/>
                    <a:pt x="115" y="150"/>
                  </a:cubicBezTo>
                  <a:cubicBezTo>
                    <a:pt x="113" y="151"/>
                    <a:pt x="110" y="152"/>
                    <a:pt x="108" y="152"/>
                  </a:cubicBezTo>
                  <a:cubicBezTo>
                    <a:pt x="104" y="154"/>
                    <a:pt x="101" y="154"/>
                    <a:pt x="98" y="156"/>
                  </a:cubicBezTo>
                  <a:cubicBezTo>
                    <a:pt x="97" y="157"/>
                    <a:pt x="97" y="157"/>
                    <a:pt x="97" y="157"/>
                  </a:cubicBezTo>
                  <a:cubicBezTo>
                    <a:pt x="96" y="156"/>
                    <a:pt x="95" y="155"/>
                    <a:pt x="93" y="155"/>
                  </a:cubicBezTo>
                  <a:cubicBezTo>
                    <a:pt x="97" y="154"/>
                    <a:pt x="100" y="153"/>
                    <a:pt x="104" y="152"/>
                  </a:cubicBezTo>
                  <a:close/>
                  <a:moveTo>
                    <a:pt x="105" y="156"/>
                  </a:moveTo>
                  <a:cubicBezTo>
                    <a:pt x="106" y="156"/>
                    <a:pt x="108" y="155"/>
                    <a:pt x="109" y="155"/>
                  </a:cubicBezTo>
                  <a:cubicBezTo>
                    <a:pt x="110" y="155"/>
                    <a:pt x="115" y="153"/>
                    <a:pt x="113" y="154"/>
                  </a:cubicBezTo>
                  <a:cubicBezTo>
                    <a:pt x="110" y="156"/>
                    <a:pt x="105" y="156"/>
                    <a:pt x="103" y="159"/>
                  </a:cubicBezTo>
                  <a:cubicBezTo>
                    <a:pt x="103" y="159"/>
                    <a:pt x="103" y="159"/>
                    <a:pt x="103" y="160"/>
                  </a:cubicBezTo>
                  <a:cubicBezTo>
                    <a:pt x="101" y="159"/>
                    <a:pt x="100" y="158"/>
                    <a:pt x="99" y="157"/>
                  </a:cubicBezTo>
                  <a:cubicBezTo>
                    <a:pt x="101" y="157"/>
                    <a:pt x="103" y="157"/>
                    <a:pt x="105" y="156"/>
                  </a:cubicBezTo>
                  <a:close/>
                  <a:moveTo>
                    <a:pt x="103" y="160"/>
                  </a:moveTo>
                  <a:cubicBezTo>
                    <a:pt x="103" y="160"/>
                    <a:pt x="107" y="160"/>
                    <a:pt x="108" y="161"/>
                  </a:cubicBezTo>
                  <a:cubicBezTo>
                    <a:pt x="107" y="161"/>
                    <a:pt x="107" y="161"/>
                    <a:pt x="106" y="162"/>
                  </a:cubicBezTo>
                  <a:cubicBezTo>
                    <a:pt x="105" y="161"/>
                    <a:pt x="104" y="160"/>
                    <a:pt x="103" y="160"/>
                  </a:cubicBezTo>
                  <a:cubicBezTo>
                    <a:pt x="103" y="160"/>
                    <a:pt x="103" y="160"/>
                    <a:pt x="103" y="160"/>
                  </a:cubicBezTo>
                  <a:close/>
                  <a:moveTo>
                    <a:pt x="161" y="103"/>
                  </a:moveTo>
                  <a:cubicBezTo>
                    <a:pt x="142" y="111"/>
                    <a:pt x="120" y="114"/>
                    <a:pt x="99" y="119"/>
                  </a:cubicBezTo>
                  <a:cubicBezTo>
                    <a:pt x="91" y="121"/>
                    <a:pt x="83" y="123"/>
                    <a:pt x="75" y="124"/>
                  </a:cubicBezTo>
                  <a:cubicBezTo>
                    <a:pt x="79" y="123"/>
                    <a:pt x="84" y="121"/>
                    <a:pt x="88" y="120"/>
                  </a:cubicBezTo>
                  <a:cubicBezTo>
                    <a:pt x="103" y="115"/>
                    <a:pt x="117" y="111"/>
                    <a:pt x="132" y="108"/>
                  </a:cubicBezTo>
                  <a:cubicBezTo>
                    <a:pt x="139" y="106"/>
                    <a:pt x="146" y="104"/>
                    <a:pt x="153" y="102"/>
                  </a:cubicBezTo>
                  <a:cubicBezTo>
                    <a:pt x="156" y="101"/>
                    <a:pt x="159" y="100"/>
                    <a:pt x="162" y="98"/>
                  </a:cubicBezTo>
                  <a:cubicBezTo>
                    <a:pt x="163" y="98"/>
                    <a:pt x="164" y="98"/>
                    <a:pt x="165" y="98"/>
                  </a:cubicBezTo>
                  <a:cubicBezTo>
                    <a:pt x="166" y="98"/>
                    <a:pt x="166" y="98"/>
                    <a:pt x="166" y="97"/>
                  </a:cubicBezTo>
                  <a:cubicBezTo>
                    <a:pt x="166" y="97"/>
                    <a:pt x="166" y="97"/>
                    <a:pt x="167" y="97"/>
                  </a:cubicBezTo>
                  <a:cubicBezTo>
                    <a:pt x="165" y="99"/>
                    <a:pt x="163" y="101"/>
                    <a:pt x="161" y="103"/>
                  </a:cubicBezTo>
                  <a:close/>
                  <a:moveTo>
                    <a:pt x="168" y="96"/>
                  </a:moveTo>
                  <a:cubicBezTo>
                    <a:pt x="168" y="96"/>
                    <a:pt x="168" y="96"/>
                    <a:pt x="167" y="96"/>
                  </a:cubicBezTo>
                  <a:cubicBezTo>
                    <a:pt x="165" y="97"/>
                    <a:pt x="163" y="97"/>
                    <a:pt x="161" y="98"/>
                  </a:cubicBezTo>
                  <a:cubicBezTo>
                    <a:pt x="161" y="98"/>
                    <a:pt x="160" y="98"/>
                    <a:pt x="159" y="99"/>
                  </a:cubicBezTo>
                  <a:cubicBezTo>
                    <a:pt x="144" y="102"/>
                    <a:pt x="128" y="104"/>
                    <a:pt x="114" y="108"/>
                  </a:cubicBezTo>
                  <a:cubicBezTo>
                    <a:pt x="99" y="112"/>
                    <a:pt x="84" y="117"/>
                    <a:pt x="69" y="121"/>
                  </a:cubicBezTo>
                  <a:cubicBezTo>
                    <a:pt x="64" y="122"/>
                    <a:pt x="59" y="123"/>
                    <a:pt x="55" y="124"/>
                  </a:cubicBezTo>
                  <a:cubicBezTo>
                    <a:pt x="69" y="119"/>
                    <a:pt x="83" y="115"/>
                    <a:pt x="98" y="111"/>
                  </a:cubicBezTo>
                  <a:cubicBezTo>
                    <a:pt x="113" y="107"/>
                    <a:pt x="128" y="104"/>
                    <a:pt x="143" y="101"/>
                  </a:cubicBezTo>
                  <a:cubicBezTo>
                    <a:pt x="151" y="99"/>
                    <a:pt x="159" y="96"/>
                    <a:pt x="168" y="94"/>
                  </a:cubicBezTo>
                  <a:cubicBezTo>
                    <a:pt x="169" y="94"/>
                    <a:pt x="169" y="94"/>
                    <a:pt x="169" y="94"/>
                  </a:cubicBezTo>
                  <a:cubicBezTo>
                    <a:pt x="170" y="94"/>
                    <a:pt x="170" y="93"/>
                    <a:pt x="170" y="93"/>
                  </a:cubicBezTo>
                  <a:cubicBezTo>
                    <a:pt x="169" y="94"/>
                    <a:pt x="168" y="95"/>
                    <a:pt x="168" y="96"/>
                  </a:cubicBezTo>
                  <a:close/>
                  <a:moveTo>
                    <a:pt x="171" y="92"/>
                  </a:moveTo>
                  <a:cubicBezTo>
                    <a:pt x="171" y="92"/>
                    <a:pt x="171" y="92"/>
                    <a:pt x="171" y="92"/>
                  </a:cubicBezTo>
                  <a:cubicBezTo>
                    <a:pt x="156" y="96"/>
                    <a:pt x="141" y="99"/>
                    <a:pt x="126" y="102"/>
                  </a:cubicBezTo>
                  <a:cubicBezTo>
                    <a:pt x="111" y="105"/>
                    <a:pt x="97" y="109"/>
                    <a:pt x="82" y="113"/>
                  </a:cubicBezTo>
                  <a:cubicBezTo>
                    <a:pt x="67" y="117"/>
                    <a:pt x="53" y="121"/>
                    <a:pt x="38" y="124"/>
                  </a:cubicBezTo>
                  <a:cubicBezTo>
                    <a:pt x="37" y="124"/>
                    <a:pt x="37" y="124"/>
                    <a:pt x="36" y="124"/>
                  </a:cubicBezTo>
                  <a:cubicBezTo>
                    <a:pt x="36" y="124"/>
                    <a:pt x="36" y="124"/>
                    <a:pt x="36" y="124"/>
                  </a:cubicBezTo>
                  <a:cubicBezTo>
                    <a:pt x="36" y="124"/>
                    <a:pt x="37" y="124"/>
                    <a:pt x="38" y="123"/>
                  </a:cubicBezTo>
                  <a:cubicBezTo>
                    <a:pt x="41" y="122"/>
                    <a:pt x="45" y="121"/>
                    <a:pt x="48" y="120"/>
                  </a:cubicBezTo>
                  <a:cubicBezTo>
                    <a:pt x="56" y="117"/>
                    <a:pt x="64" y="116"/>
                    <a:pt x="72" y="114"/>
                  </a:cubicBezTo>
                  <a:cubicBezTo>
                    <a:pt x="86" y="110"/>
                    <a:pt x="101" y="105"/>
                    <a:pt x="116" y="102"/>
                  </a:cubicBezTo>
                  <a:cubicBezTo>
                    <a:pt x="131" y="99"/>
                    <a:pt x="146" y="96"/>
                    <a:pt x="161" y="91"/>
                  </a:cubicBezTo>
                  <a:cubicBezTo>
                    <a:pt x="165" y="90"/>
                    <a:pt x="168" y="89"/>
                    <a:pt x="171" y="88"/>
                  </a:cubicBezTo>
                  <a:cubicBezTo>
                    <a:pt x="172" y="88"/>
                    <a:pt x="172" y="87"/>
                    <a:pt x="172" y="87"/>
                  </a:cubicBezTo>
                  <a:cubicBezTo>
                    <a:pt x="174" y="87"/>
                    <a:pt x="175" y="86"/>
                    <a:pt x="177" y="86"/>
                  </a:cubicBezTo>
                  <a:cubicBezTo>
                    <a:pt x="175" y="88"/>
                    <a:pt x="173" y="90"/>
                    <a:pt x="171" y="92"/>
                  </a:cubicBezTo>
                  <a:close/>
                  <a:moveTo>
                    <a:pt x="108" y="103"/>
                  </a:moveTo>
                  <a:cubicBezTo>
                    <a:pt x="118" y="100"/>
                    <a:pt x="129" y="98"/>
                    <a:pt x="139" y="96"/>
                  </a:cubicBezTo>
                  <a:cubicBezTo>
                    <a:pt x="144" y="95"/>
                    <a:pt x="149" y="94"/>
                    <a:pt x="154" y="93"/>
                  </a:cubicBezTo>
                  <a:cubicBezTo>
                    <a:pt x="150" y="94"/>
                    <a:pt x="147" y="95"/>
                    <a:pt x="143" y="95"/>
                  </a:cubicBezTo>
                  <a:cubicBezTo>
                    <a:pt x="131" y="98"/>
                    <a:pt x="120" y="101"/>
                    <a:pt x="108" y="103"/>
                  </a:cubicBezTo>
                  <a:close/>
                  <a:moveTo>
                    <a:pt x="178" y="85"/>
                  </a:moveTo>
                  <a:cubicBezTo>
                    <a:pt x="178" y="85"/>
                    <a:pt x="178" y="85"/>
                    <a:pt x="178" y="85"/>
                  </a:cubicBezTo>
                  <a:cubicBezTo>
                    <a:pt x="176" y="85"/>
                    <a:pt x="175" y="86"/>
                    <a:pt x="173" y="86"/>
                  </a:cubicBezTo>
                  <a:cubicBezTo>
                    <a:pt x="173" y="86"/>
                    <a:pt x="173" y="86"/>
                    <a:pt x="172" y="86"/>
                  </a:cubicBezTo>
                  <a:cubicBezTo>
                    <a:pt x="165" y="89"/>
                    <a:pt x="158" y="91"/>
                    <a:pt x="150" y="93"/>
                  </a:cubicBezTo>
                  <a:cubicBezTo>
                    <a:pt x="135" y="96"/>
                    <a:pt x="119" y="100"/>
                    <a:pt x="104" y="103"/>
                  </a:cubicBezTo>
                  <a:cubicBezTo>
                    <a:pt x="95" y="106"/>
                    <a:pt x="85" y="108"/>
                    <a:pt x="76" y="111"/>
                  </a:cubicBezTo>
                  <a:cubicBezTo>
                    <a:pt x="66" y="114"/>
                    <a:pt x="56" y="115"/>
                    <a:pt x="46" y="117"/>
                  </a:cubicBezTo>
                  <a:cubicBezTo>
                    <a:pt x="41" y="118"/>
                    <a:pt x="36" y="119"/>
                    <a:pt x="32" y="120"/>
                  </a:cubicBezTo>
                  <a:cubicBezTo>
                    <a:pt x="30" y="121"/>
                    <a:pt x="23" y="122"/>
                    <a:pt x="28" y="121"/>
                  </a:cubicBezTo>
                  <a:cubicBezTo>
                    <a:pt x="30" y="120"/>
                    <a:pt x="33" y="119"/>
                    <a:pt x="35" y="118"/>
                  </a:cubicBezTo>
                  <a:cubicBezTo>
                    <a:pt x="45" y="115"/>
                    <a:pt x="55" y="112"/>
                    <a:pt x="65" y="110"/>
                  </a:cubicBezTo>
                  <a:cubicBezTo>
                    <a:pt x="85" y="105"/>
                    <a:pt x="106" y="100"/>
                    <a:pt x="126" y="95"/>
                  </a:cubicBezTo>
                  <a:cubicBezTo>
                    <a:pt x="136" y="93"/>
                    <a:pt x="147" y="90"/>
                    <a:pt x="157" y="87"/>
                  </a:cubicBezTo>
                  <a:cubicBezTo>
                    <a:pt x="166" y="85"/>
                    <a:pt x="175" y="81"/>
                    <a:pt x="184" y="78"/>
                  </a:cubicBezTo>
                  <a:cubicBezTo>
                    <a:pt x="182" y="80"/>
                    <a:pt x="180" y="83"/>
                    <a:pt x="178" y="85"/>
                  </a:cubicBezTo>
                  <a:close/>
                  <a:moveTo>
                    <a:pt x="61" y="106"/>
                  </a:moveTo>
                  <a:cubicBezTo>
                    <a:pt x="54" y="108"/>
                    <a:pt x="47" y="109"/>
                    <a:pt x="40" y="111"/>
                  </a:cubicBezTo>
                  <a:cubicBezTo>
                    <a:pt x="33" y="113"/>
                    <a:pt x="26" y="114"/>
                    <a:pt x="20" y="117"/>
                  </a:cubicBezTo>
                  <a:cubicBezTo>
                    <a:pt x="19" y="117"/>
                    <a:pt x="19" y="117"/>
                    <a:pt x="18" y="118"/>
                  </a:cubicBezTo>
                  <a:cubicBezTo>
                    <a:pt x="16" y="117"/>
                    <a:pt x="14" y="115"/>
                    <a:pt x="12" y="114"/>
                  </a:cubicBezTo>
                  <a:cubicBezTo>
                    <a:pt x="18" y="114"/>
                    <a:pt x="23" y="112"/>
                    <a:pt x="29" y="110"/>
                  </a:cubicBezTo>
                  <a:cubicBezTo>
                    <a:pt x="36" y="108"/>
                    <a:pt x="44" y="106"/>
                    <a:pt x="51" y="104"/>
                  </a:cubicBezTo>
                  <a:cubicBezTo>
                    <a:pt x="65" y="101"/>
                    <a:pt x="79" y="99"/>
                    <a:pt x="93" y="96"/>
                  </a:cubicBezTo>
                  <a:cubicBezTo>
                    <a:pt x="82" y="99"/>
                    <a:pt x="72" y="103"/>
                    <a:pt x="61" y="106"/>
                  </a:cubicBezTo>
                  <a:close/>
                  <a:moveTo>
                    <a:pt x="58" y="140"/>
                  </a:moveTo>
                  <a:cubicBezTo>
                    <a:pt x="69" y="145"/>
                    <a:pt x="79" y="150"/>
                    <a:pt x="89" y="155"/>
                  </a:cubicBezTo>
                  <a:cubicBezTo>
                    <a:pt x="94" y="158"/>
                    <a:pt x="100" y="160"/>
                    <a:pt x="105" y="164"/>
                  </a:cubicBezTo>
                  <a:cubicBezTo>
                    <a:pt x="105" y="164"/>
                    <a:pt x="104" y="165"/>
                    <a:pt x="104" y="166"/>
                  </a:cubicBezTo>
                  <a:cubicBezTo>
                    <a:pt x="98" y="164"/>
                    <a:pt x="93" y="160"/>
                    <a:pt x="87" y="157"/>
                  </a:cubicBezTo>
                  <a:cubicBezTo>
                    <a:pt x="77" y="153"/>
                    <a:pt x="67" y="148"/>
                    <a:pt x="58" y="143"/>
                  </a:cubicBezTo>
                  <a:cubicBezTo>
                    <a:pt x="51" y="140"/>
                    <a:pt x="45" y="137"/>
                    <a:pt x="38" y="133"/>
                  </a:cubicBezTo>
                  <a:cubicBezTo>
                    <a:pt x="29" y="128"/>
                    <a:pt x="20" y="122"/>
                    <a:pt x="10" y="119"/>
                  </a:cubicBezTo>
                  <a:cubicBezTo>
                    <a:pt x="10" y="119"/>
                    <a:pt x="10" y="119"/>
                    <a:pt x="10" y="119"/>
                  </a:cubicBezTo>
                  <a:cubicBezTo>
                    <a:pt x="11" y="118"/>
                    <a:pt x="11" y="117"/>
                    <a:pt x="11" y="116"/>
                  </a:cubicBezTo>
                  <a:cubicBezTo>
                    <a:pt x="26" y="125"/>
                    <a:pt x="43" y="132"/>
                    <a:pt x="58" y="140"/>
                  </a:cubicBezTo>
                  <a:close/>
                  <a:moveTo>
                    <a:pt x="199" y="62"/>
                  </a:moveTo>
                  <a:cubicBezTo>
                    <a:pt x="199" y="62"/>
                    <a:pt x="198" y="62"/>
                    <a:pt x="198" y="63"/>
                  </a:cubicBezTo>
                  <a:cubicBezTo>
                    <a:pt x="183" y="65"/>
                    <a:pt x="168" y="69"/>
                    <a:pt x="153" y="71"/>
                  </a:cubicBezTo>
                  <a:cubicBezTo>
                    <a:pt x="138" y="74"/>
                    <a:pt x="123" y="77"/>
                    <a:pt x="107" y="81"/>
                  </a:cubicBezTo>
                  <a:cubicBezTo>
                    <a:pt x="92" y="84"/>
                    <a:pt x="77" y="89"/>
                    <a:pt x="62" y="93"/>
                  </a:cubicBezTo>
                  <a:cubicBezTo>
                    <a:pt x="54" y="95"/>
                    <a:pt x="47" y="97"/>
                    <a:pt x="40" y="99"/>
                  </a:cubicBezTo>
                  <a:cubicBezTo>
                    <a:pt x="37" y="100"/>
                    <a:pt x="35" y="101"/>
                    <a:pt x="32" y="101"/>
                  </a:cubicBezTo>
                  <a:cubicBezTo>
                    <a:pt x="42" y="98"/>
                    <a:pt x="51" y="95"/>
                    <a:pt x="61" y="92"/>
                  </a:cubicBezTo>
                  <a:cubicBezTo>
                    <a:pt x="76" y="87"/>
                    <a:pt x="91" y="83"/>
                    <a:pt x="105" y="79"/>
                  </a:cubicBezTo>
                  <a:cubicBezTo>
                    <a:pt x="120" y="76"/>
                    <a:pt x="135" y="72"/>
                    <a:pt x="151" y="69"/>
                  </a:cubicBezTo>
                  <a:cubicBezTo>
                    <a:pt x="165" y="67"/>
                    <a:pt x="179" y="65"/>
                    <a:pt x="193" y="61"/>
                  </a:cubicBezTo>
                  <a:cubicBezTo>
                    <a:pt x="196" y="60"/>
                    <a:pt x="199" y="59"/>
                    <a:pt x="203" y="58"/>
                  </a:cubicBezTo>
                  <a:cubicBezTo>
                    <a:pt x="202" y="59"/>
                    <a:pt x="200" y="61"/>
                    <a:pt x="199" y="62"/>
                  </a:cubicBezTo>
                  <a:close/>
                  <a:moveTo>
                    <a:pt x="191" y="71"/>
                  </a:moveTo>
                  <a:cubicBezTo>
                    <a:pt x="179" y="74"/>
                    <a:pt x="167" y="78"/>
                    <a:pt x="154" y="81"/>
                  </a:cubicBezTo>
                  <a:cubicBezTo>
                    <a:pt x="153" y="82"/>
                    <a:pt x="151" y="82"/>
                    <a:pt x="149" y="83"/>
                  </a:cubicBezTo>
                  <a:cubicBezTo>
                    <a:pt x="137" y="85"/>
                    <a:pt x="125" y="89"/>
                    <a:pt x="113" y="92"/>
                  </a:cubicBezTo>
                  <a:cubicBezTo>
                    <a:pt x="109" y="92"/>
                    <a:pt x="105" y="93"/>
                    <a:pt x="101" y="94"/>
                  </a:cubicBezTo>
                  <a:cubicBezTo>
                    <a:pt x="86" y="97"/>
                    <a:pt x="70" y="100"/>
                    <a:pt x="55" y="103"/>
                  </a:cubicBezTo>
                  <a:cubicBezTo>
                    <a:pt x="48" y="104"/>
                    <a:pt x="40" y="106"/>
                    <a:pt x="33" y="108"/>
                  </a:cubicBezTo>
                  <a:cubicBezTo>
                    <a:pt x="30" y="109"/>
                    <a:pt x="27" y="110"/>
                    <a:pt x="23" y="111"/>
                  </a:cubicBezTo>
                  <a:cubicBezTo>
                    <a:pt x="22" y="112"/>
                    <a:pt x="20" y="112"/>
                    <a:pt x="19" y="113"/>
                  </a:cubicBezTo>
                  <a:cubicBezTo>
                    <a:pt x="16" y="113"/>
                    <a:pt x="14" y="113"/>
                    <a:pt x="12" y="114"/>
                  </a:cubicBezTo>
                  <a:cubicBezTo>
                    <a:pt x="19" y="111"/>
                    <a:pt x="25" y="108"/>
                    <a:pt x="32" y="106"/>
                  </a:cubicBezTo>
                  <a:cubicBezTo>
                    <a:pt x="40" y="104"/>
                    <a:pt x="48" y="102"/>
                    <a:pt x="56" y="100"/>
                  </a:cubicBezTo>
                  <a:cubicBezTo>
                    <a:pt x="71" y="95"/>
                    <a:pt x="86" y="92"/>
                    <a:pt x="101" y="88"/>
                  </a:cubicBezTo>
                  <a:cubicBezTo>
                    <a:pt x="131" y="80"/>
                    <a:pt x="161" y="75"/>
                    <a:pt x="190" y="66"/>
                  </a:cubicBezTo>
                  <a:cubicBezTo>
                    <a:pt x="193" y="65"/>
                    <a:pt x="195" y="65"/>
                    <a:pt x="197" y="64"/>
                  </a:cubicBezTo>
                  <a:cubicBezTo>
                    <a:pt x="195" y="66"/>
                    <a:pt x="193" y="69"/>
                    <a:pt x="191" y="71"/>
                  </a:cubicBezTo>
                  <a:close/>
                  <a:moveTo>
                    <a:pt x="9" y="121"/>
                  </a:moveTo>
                  <a:cubicBezTo>
                    <a:pt x="10" y="121"/>
                    <a:pt x="10" y="121"/>
                    <a:pt x="10" y="121"/>
                  </a:cubicBezTo>
                  <a:cubicBezTo>
                    <a:pt x="20" y="125"/>
                    <a:pt x="29" y="131"/>
                    <a:pt x="38" y="136"/>
                  </a:cubicBezTo>
                  <a:cubicBezTo>
                    <a:pt x="44" y="139"/>
                    <a:pt x="51" y="142"/>
                    <a:pt x="57" y="145"/>
                  </a:cubicBezTo>
                  <a:cubicBezTo>
                    <a:pt x="67" y="150"/>
                    <a:pt x="77" y="155"/>
                    <a:pt x="87" y="160"/>
                  </a:cubicBezTo>
                  <a:cubicBezTo>
                    <a:pt x="92" y="163"/>
                    <a:pt x="98" y="166"/>
                    <a:pt x="104" y="168"/>
                  </a:cubicBezTo>
                  <a:cubicBezTo>
                    <a:pt x="103" y="169"/>
                    <a:pt x="103" y="170"/>
                    <a:pt x="103" y="171"/>
                  </a:cubicBezTo>
                  <a:cubicBezTo>
                    <a:pt x="87" y="163"/>
                    <a:pt x="70" y="155"/>
                    <a:pt x="53" y="148"/>
                  </a:cubicBezTo>
                  <a:cubicBezTo>
                    <a:pt x="38" y="141"/>
                    <a:pt x="23" y="133"/>
                    <a:pt x="9" y="125"/>
                  </a:cubicBezTo>
                  <a:cubicBezTo>
                    <a:pt x="9" y="124"/>
                    <a:pt x="9" y="122"/>
                    <a:pt x="9" y="121"/>
                  </a:cubicBezTo>
                  <a:close/>
                  <a:moveTo>
                    <a:pt x="106" y="168"/>
                  </a:moveTo>
                  <a:cubicBezTo>
                    <a:pt x="106" y="168"/>
                    <a:pt x="106" y="168"/>
                    <a:pt x="107" y="168"/>
                  </a:cubicBezTo>
                  <a:cubicBezTo>
                    <a:pt x="112" y="163"/>
                    <a:pt x="116" y="158"/>
                    <a:pt x="121" y="153"/>
                  </a:cubicBezTo>
                  <a:cubicBezTo>
                    <a:pt x="131" y="143"/>
                    <a:pt x="140" y="132"/>
                    <a:pt x="150" y="122"/>
                  </a:cubicBezTo>
                  <a:cubicBezTo>
                    <a:pt x="170" y="101"/>
                    <a:pt x="189" y="80"/>
                    <a:pt x="209" y="60"/>
                  </a:cubicBezTo>
                  <a:cubicBezTo>
                    <a:pt x="210" y="58"/>
                    <a:pt x="212" y="56"/>
                    <a:pt x="214" y="55"/>
                  </a:cubicBezTo>
                  <a:cubicBezTo>
                    <a:pt x="214" y="55"/>
                    <a:pt x="214" y="56"/>
                    <a:pt x="214" y="57"/>
                  </a:cubicBezTo>
                  <a:cubicBezTo>
                    <a:pt x="214" y="57"/>
                    <a:pt x="214" y="57"/>
                    <a:pt x="214" y="57"/>
                  </a:cubicBezTo>
                  <a:cubicBezTo>
                    <a:pt x="205" y="65"/>
                    <a:pt x="198" y="74"/>
                    <a:pt x="190" y="82"/>
                  </a:cubicBezTo>
                  <a:cubicBezTo>
                    <a:pt x="182" y="91"/>
                    <a:pt x="174" y="99"/>
                    <a:pt x="166" y="107"/>
                  </a:cubicBezTo>
                  <a:cubicBezTo>
                    <a:pt x="148" y="126"/>
                    <a:pt x="130" y="145"/>
                    <a:pt x="112" y="164"/>
                  </a:cubicBezTo>
                  <a:cubicBezTo>
                    <a:pt x="110" y="167"/>
                    <a:pt x="107" y="169"/>
                    <a:pt x="105" y="172"/>
                  </a:cubicBezTo>
                  <a:cubicBezTo>
                    <a:pt x="105" y="170"/>
                    <a:pt x="106" y="169"/>
                    <a:pt x="106" y="168"/>
                  </a:cubicBezTo>
                  <a:close/>
                  <a:moveTo>
                    <a:pt x="26" y="97"/>
                  </a:moveTo>
                  <a:cubicBezTo>
                    <a:pt x="56" y="89"/>
                    <a:pt x="87" y="80"/>
                    <a:pt x="117" y="74"/>
                  </a:cubicBezTo>
                  <a:cubicBezTo>
                    <a:pt x="133" y="71"/>
                    <a:pt x="149" y="68"/>
                    <a:pt x="164" y="65"/>
                  </a:cubicBezTo>
                  <a:cubicBezTo>
                    <a:pt x="172" y="64"/>
                    <a:pt x="179" y="62"/>
                    <a:pt x="187" y="61"/>
                  </a:cubicBezTo>
                  <a:cubicBezTo>
                    <a:pt x="190" y="60"/>
                    <a:pt x="194" y="59"/>
                    <a:pt x="198" y="59"/>
                  </a:cubicBezTo>
                  <a:cubicBezTo>
                    <a:pt x="198" y="58"/>
                    <a:pt x="199" y="58"/>
                    <a:pt x="200" y="58"/>
                  </a:cubicBezTo>
                  <a:cubicBezTo>
                    <a:pt x="200" y="58"/>
                    <a:pt x="200" y="58"/>
                    <a:pt x="200" y="58"/>
                  </a:cubicBezTo>
                  <a:cubicBezTo>
                    <a:pt x="199" y="59"/>
                    <a:pt x="198" y="59"/>
                    <a:pt x="197" y="59"/>
                  </a:cubicBezTo>
                  <a:cubicBezTo>
                    <a:pt x="184" y="64"/>
                    <a:pt x="169" y="65"/>
                    <a:pt x="156" y="68"/>
                  </a:cubicBezTo>
                  <a:cubicBezTo>
                    <a:pt x="141" y="71"/>
                    <a:pt x="125" y="73"/>
                    <a:pt x="110" y="77"/>
                  </a:cubicBezTo>
                  <a:cubicBezTo>
                    <a:pt x="81" y="85"/>
                    <a:pt x="52" y="93"/>
                    <a:pt x="23" y="104"/>
                  </a:cubicBezTo>
                  <a:cubicBezTo>
                    <a:pt x="22" y="104"/>
                    <a:pt x="21" y="104"/>
                    <a:pt x="20" y="105"/>
                  </a:cubicBezTo>
                  <a:cubicBezTo>
                    <a:pt x="20" y="105"/>
                    <a:pt x="20" y="105"/>
                    <a:pt x="20" y="105"/>
                  </a:cubicBezTo>
                  <a:cubicBezTo>
                    <a:pt x="22" y="102"/>
                    <a:pt x="24" y="100"/>
                    <a:pt x="26" y="97"/>
                  </a:cubicBezTo>
                  <a:close/>
                  <a:moveTo>
                    <a:pt x="19" y="106"/>
                  </a:moveTo>
                  <a:cubicBezTo>
                    <a:pt x="48" y="98"/>
                    <a:pt x="78" y="89"/>
                    <a:pt x="108" y="82"/>
                  </a:cubicBezTo>
                  <a:cubicBezTo>
                    <a:pt x="123" y="78"/>
                    <a:pt x="138" y="75"/>
                    <a:pt x="154" y="72"/>
                  </a:cubicBezTo>
                  <a:cubicBezTo>
                    <a:pt x="161" y="71"/>
                    <a:pt x="168" y="69"/>
                    <a:pt x="176" y="68"/>
                  </a:cubicBezTo>
                  <a:cubicBezTo>
                    <a:pt x="183" y="66"/>
                    <a:pt x="191" y="65"/>
                    <a:pt x="197" y="63"/>
                  </a:cubicBezTo>
                  <a:cubicBezTo>
                    <a:pt x="168" y="73"/>
                    <a:pt x="138" y="78"/>
                    <a:pt x="108" y="85"/>
                  </a:cubicBezTo>
                  <a:cubicBezTo>
                    <a:pt x="93" y="89"/>
                    <a:pt x="78" y="93"/>
                    <a:pt x="63" y="97"/>
                  </a:cubicBezTo>
                  <a:cubicBezTo>
                    <a:pt x="49" y="101"/>
                    <a:pt x="34" y="104"/>
                    <a:pt x="20" y="110"/>
                  </a:cubicBezTo>
                  <a:cubicBezTo>
                    <a:pt x="18" y="111"/>
                    <a:pt x="15" y="112"/>
                    <a:pt x="13" y="113"/>
                  </a:cubicBezTo>
                  <a:cubicBezTo>
                    <a:pt x="15" y="110"/>
                    <a:pt x="17" y="108"/>
                    <a:pt x="19" y="106"/>
                  </a:cubicBezTo>
                  <a:close/>
                  <a:moveTo>
                    <a:pt x="104" y="178"/>
                  </a:moveTo>
                  <a:cubicBezTo>
                    <a:pt x="104" y="177"/>
                    <a:pt x="104" y="176"/>
                    <a:pt x="104" y="176"/>
                  </a:cubicBezTo>
                  <a:cubicBezTo>
                    <a:pt x="104" y="176"/>
                    <a:pt x="105" y="176"/>
                    <a:pt x="105" y="175"/>
                  </a:cubicBezTo>
                  <a:cubicBezTo>
                    <a:pt x="138" y="140"/>
                    <a:pt x="172" y="105"/>
                    <a:pt x="205" y="70"/>
                  </a:cubicBezTo>
                  <a:cubicBezTo>
                    <a:pt x="208" y="66"/>
                    <a:pt x="211" y="63"/>
                    <a:pt x="215" y="60"/>
                  </a:cubicBezTo>
                  <a:cubicBezTo>
                    <a:pt x="215" y="60"/>
                    <a:pt x="215" y="60"/>
                    <a:pt x="215" y="60"/>
                  </a:cubicBezTo>
                  <a:cubicBezTo>
                    <a:pt x="212" y="63"/>
                    <a:pt x="209" y="67"/>
                    <a:pt x="206" y="70"/>
                  </a:cubicBezTo>
                  <a:cubicBezTo>
                    <a:pt x="200" y="76"/>
                    <a:pt x="194" y="82"/>
                    <a:pt x="188" y="89"/>
                  </a:cubicBezTo>
                  <a:cubicBezTo>
                    <a:pt x="180" y="98"/>
                    <a:pt x="172" y="107"/>
                    <a:pt x="164" y="115"/>
                  </a:cubicBezTo>
                  <a:cubicBezTo>
                    <a:pt x="144" y="136"/>
                    <a:pt x="124" y="156"/>
                    <a:pt x="104" y="177"/>
                  </a:cubicBezTo>
                  <a:cubicBezTo>
                    <a:pt x="104" y="178"/>
                    <a:pt x="104" y="178"/>
                    <a:pt x="104" y="178"/>
                  </a:cubicBezTo>
                  <a:close/>
                  <a:moveTo>
                    <a:pt x="8" y="118"/>
                  </a:moveTo>
                  <a:cubicBezTo>
                    <a:pt x="7" y="122"/>
                    <a:pt x="6" y="126"/>
                    <a:pt x="6" y="130"/>
                  </a:cubicBezTo>
                  <a:cubicBezTo>
                    <a:pt x="5" y="126"/>
                    <a:pt x="6" y="121"/>
                    <a:pt x="8" y="118"/>
                  </a:cubicBezTo>
                  <a:close/>
                  <a:moveTo>
                    <a:pt x="27" y="146"/>
                  </a:moveTo>
                  <a:cubicBezTo>
                    <a:pt x="22" y="143"/>
                    <a:pt x="16" y="141"/>
                    <a:pt x="11" y="137"/>
                  </a:cubicBezTo>
                  <a:cubicBezTo>
                    <a:pt x="11" y="137"/>
                    <a:pt x="10" y="137"/>
                    <a:pt x="10" y="137"/>
                  </a:cubicBezTo>
                  <a:cubicBezTo>
                    <a:pt x="10" y="137"/>
                    <a:pt x="10" y="136"/>
                    <a:pt x="10" y="136"/>
                  </a:cubicBezTo>
                  <a:cubicBezTo>
                    <a:pt x="14" y="138"/>
                    <a:pt x="18" y="140"/>
                    <a:pt x="22" y="142"/>
                  </a:cubicBezTo>
                  <a:cubicBezTo>
                    <a:pt x="32" y="147"/>
                    <a:pt x="43" y="152"/>
                    <a:pt x="53" y="157"/>
                  </a:cubicBezTo>
                  <a:cubicBezTo>
                    <a:pt x="64" y="162"/>
                    <a:pt x="75" y="167"/>
                    <a:pt x="85" y="172"/>
                  </a:cubicBezTo>
                  <a:cubicBezTo>
                    <a:pt x="91" y="175"/>
                    <a:pt x="97" y="177"/>
                    <a:pt x="102" y="180"/>
                  </a:cubicBezTo>
                  <a:cubicBezTo>
                    <a:pt x="102" y="181"/>
                    <a:pt x="102" y="181"/>
                    <a:pt x="102" y="181"/>
                  </a:cubicBezTo>
                  <a:cubicBezTo>
                    <a:pt x="102" y="182"/>
                    <a:pt x="103" y="183"/>
                    <a:pt x="104" y="184"/>
                  </a:cubicBezTo>
                  <a:cubicBezTo>
                    <a:pt x="88" y="178"/>
                    <a:pt x="73" y="169"/>
                    <a:pt x="58" y="162"/>
                  </a:cubicBezTo>
                  <a:cubicBezTo>
                    <a:pt x="48" y="157"/>
                    <a:pt x="37" y="151"/>
                    <a:pt x="27" y="146"/>
                  </a:cubicBezTo>
                  <a:close/>
                  <a:moveTo>
                    <a:pt x="206" y="79"/>
                  </a:moveTo>
                  <a:cubicBezTo>
                    <a:pt x="196" y="90"/>
                    <a:pt x="186" y="101"/>
                    <a:pt x="176" y="111"/>
                  </a:cubicBezTo>
                  <a:cubicBezTo>
                    <a:pt x="155" y="133"/>
                    <a:pt x="135" y="154"/>
                    <a:pt x="114" y="176"/>
                  </a:cubicBezTo>
                  <a:cubicBezTo>
                    <a:pt x="112" y="179"/>
                    <a:pt x="109" y="181"/>
                    <a:pt x="107" y="184"/>
                  </a:cubicBezTo>
                  <a:cubicBezTo>
                    <a:pt x="106" y="183"/>
                    <a:pt x="105" y="182"/>
                    <a:pt x="105" y="181"/>
                  </a:cubicBezTo>
                  <a:cubicBezTo>
                    <a:pt x="105" y="181"/>
                    <a:pt x="105" y="180"/>
                    <a:pt x="105" y="180"/>
                  </a:cubicBezTo>
                  <a:cubicBezTo>
                    <a:pt x="112" y="172"/>
                    <a:pt x="120" y="164"/>
                    <a:pt x="128" y="156"/>
                  </a:cubicBezTo>
                  <a:cubicBezTo>
                    <a:pt x="139" y="144"/>
                    <a:pt x="151" y="133"/>
                    <a:pt x="162" y="121"/>
                  </a:cubicBezTo>
                  <a:cubicBezTo>
                    <a:pt x="180" y="102"/>
                    <a:pt x="197" y="81"/>
                    <a:pt x="216" y="63"/>
                  </a:cubicBezTo>
                  <a:cubicBezTo>
                    <a:pt x="216" y="63"/>
                    <a:pt x="216" y="63"/>
                    <a:pt x="216" y="63"/>
                  </a:cubicBezTo>
                  <a:cubicBezTo>
                    <a:pt x="217" y="63"/>
                    <a:pt x="218" y="64"/>
                    <a:pt x="219" y="65"/>
                  </a:cubicBezTo>
                  <a:cubicBezTo>
                    <a:pt x="218" y="66"/>
                    <a:pt x="216" y="68"/>
                    <a:pt x="215" y="69"/>
                  </a:cubicBezTo>
                  <a:cubicBezTo>
                    <a:pt x="212" y="72"/>
                    <a:pt x="209" y="76"/>
                    <a:pt x="206" y="79"/>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274"/>
            <p:cNvSpPr/>
            <p:nvPr/>
          </p:nvSpPr>
          <p:spPr bwMode="auto">
            <a:xfrm>
              <a:off x="7915521" y="3839597"/>
              <a:ext cx="363538" cy="628650"/>
            </a:xfrm>
            <a:custGeom>
              <a:avLst/>
              <a:gdLst>
                <a:gd name="T0" fmla="*/ 0 w 86"/>
                <a:gd name="T1" fmla="*/ 148 h 148"/>
                <a:gd name="T2" fmla="*/ 86 w 86"/>
                <a:gd name="T3" fmla="*/ 0 h 148"/>
              </a:gdLst>
              <a:ahLst/>
              <a:cxnLst>
                <a:cxn ang="0">
                  <a:pos x="T0" y="T1"/>
                </a:cxn>
                <a:cxn ang="0">
                  <a:pos x="T2" y="T3"/>
                </a:cxn>
              </a:cxnLst>
              <a:rect l="0" t="0" r="r" b="b"/>
              <a:pathLst>
                <a:path w="86" h="148">
                  <a:moveTo>
                    <a:pt x="0" y="148"/>
                  </a:moveTo>
                  <a:cubicBezTo>
                    <a:pt x="20" y="94"/>
                    <a:pt x="66" y="53"/>
                    <a:pt x="86" y="0"/>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275"/>
            <p:cNvSpPr/>
            <p:nvPr/>
          </p:nvSpPr>
          <p:spPr bwMode="auto">
            <a:xfrm>
              <a:off x="7453558" y="3814197"/>
              <a:ext cx="830263" cy="241300"/>
            </a:xfrm>
            <a:custGeom>
              <a:avLst/>
              <a:gdLst>
                <a:gd name="T0" fmla="*/ 0 w 196"/>
                <a:gd name="T1" fmla="*/ 57 h 57"/>
                <a:gd name="T2" fmla="*/ 196 w 196"/>
                <a:gd name="T3" fmla="*/ 0 h 57"/>
              </a:gdLst>
              <a:ahLst/>
              <a:cxnLst>
                <a:cxn ang="0">
                  <a:pos x="T0" y="T1"/>
                </a:cxn>
                <a:cxn ang="0">
                  <a:pos x="T2" y="T3"/>
                </a:cxn>
              </a:cxnLst>
              <a:rect l="0" t="0" r="r" b="b"/>
              <a:pathLst>
                <a:path w="196" h="57">
                  <a:moveTo>
                    <a:pt x="0" y="57"/>
                  </a:moveTo>
                  <a:cubicBezTo>
                    <a:pt x="63" y="34"/>
                    <a:pt x="131" y="20"/>
                    <a:pt x="196" y="0"/>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276"/>
            <p:cNvSpPr/>
            <p:nvPr/>
          </p:nvSpPr>
          <p:spPr bwMode="auto">
            <a:xfrm>
              <a:off x="7596433" y="4149159"/>
              <a:ext cx="157163" cy="365125"/>
            </a:xfrm>
            <a:custGeom>
              <a:avLst/>
              <a:gdLst>
                <a:gd name="T0" fmla="*/ 0 w 37"/>
                <a:gd name="T1" fmla="*/ 0 h 86"/>
                <a:gd name="T2" fmla="*/ 20 w 37"/>
                <a:gd name="T3" fmla="*/ 83 h 86"/>
                <a:gd name="T4" fmla="*/ 37 w 37"/>
                <a:gd name="T5" fmla="*/ 26 h 86"/>
              </a:gdLst>
              <a:ahLst/>
              <a:cxnLst>
                <a:cxn ang="0">
                  <a:pos x="T0" y="T1"/>
                </a:cxn>
                <a:cxn ang="0">
                  <a:pos x="T2" y="T3"/>
                </a:cxn>
                <a:cxn ang="0">
                  <a:pos x="T4" y="T5"/>
                </a:cxn>
              </a:cxnLst>
              <a:rect l="0" t="0" r="r" b="b"/>
              <a:pathLst>
                <a:path w="37" h="86">
                  <a:moveTo>
                    <a:pt x="0" y="0"/>
                  </a:moveTo>
                  <a:cubicBezTo>
                    <a:pt x="6" y="25"/>
                    <a:pt x="16" y="58"/>
                    <a:pt x="20" y="83"/>
                  </a:cubicBezTo>
                  <a:cubicBezTo>
                    <a:pt x="21" y="86"/>
                    <a:pt x="37" y="26"/>
                    <a:pt x="37" y="26"/>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277"/>
            <p:cNvSpPr/>
            <p:nvPr/>
          </p:nvSpPr>
          <p:spPr bwMode="auto">
            <a:xfrm>
              <a:off x="7677396" y="4395222"/>
              <a:ext cx="182563" cy="119063"/>
            </a:xfrm>
            <a:custGeom>
              <a:avLst/>
              <a:gdLst>
                <a:gd name="T0" fmla="*/ 2 w 43"/>
                <a:gd name="T1" fmla="*/ 28 h 28"/>
                <a:gd name="T2" fmla="*/ 43 w 43"/>
                <a:gd name="T3" fmla="*/ 0 h 28"/>
              </a:gdLst>
              <a:ahLst/>
              <a:cxnLst>
                <a:cxn ang="0">
                  <a:pos x="T0" y="T1"/>
                </a:cxn>
                <a:cxn ang="0">
                  <a:pos x="T2" y="T3"/>
                </a:cxn>
              </a:cxnLst>
              <a:rect l="0" t="0" r="r" b="b"/>
              <a:pathLst>
                <a:path w="43" h="28">
                  <a:moveTo>
                    <a:pt x="2" y="28"/>
                  </a:moveTo>
                  <a:cubicBezTo>
                    <a:pt x="0" y="28"/>
                    <a:pt x="26" y="7"/>
                    <a:pt x="43" y="0"/>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278"/>
            <p:cNvSpPr/>
            <p:nvPr/>
          </p:nvSpPr>
          <p:spPr bwMode="auto">
            <a:xfrm>
              <a:off x="7732958" y="4230122"/>
              <a:ext cx="182563" cy="238125"/>
            </a:xfrm>
            <a:custGeom>
              <a:avLst/>
              <a:gdLst>
                <a:gd name="T0" fmla="*/ 0 w 43"/>
                <a:gd name="T1" fmla="*/ 0 h 56"/>
                <a:gd name="T2" fmla="*/ 43 w 43"/>
                <a:gd name="T3" fmla="*/ 56 h 56"/>
              </a:gdLst>
              <a:ahLst/>
              <a:cxnLst>
                <a:cxn ang="0">
                  <a:pos x="T0" y="T1"/>
                </a:cxn>
                <a:cxn ang="0">
                  <a:pos x="T2" y="T3"/>
                </a:cxn>
              </a:cxnLst>
              <a:rect l="0" t="0" r="r" b="b"/>
              <a:pathLst>
                <a:path w="43" h="56">
                  <a:moveTo>
                    <a:pt x="0" y="0"/>
                  </a:moveTo>
                  <a:cubicBezTo>
                    <a:pt x="0" y="0"/>
                    <a:pt x="21" y="27"/>
                    <a:pt x="43" y="56"/>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279"/>
            <p:cNvSpPr/>
            <p:nvPr/>
          </p:nvSpPr>
          <p:spPr bwMode="auto">
            <a:xfrm>
              <a:off x="7710733" y="3839597"/>
              <a:ext cx="568325" cy="390525"/>
            </a:xfrm>
            <a:custGeom>
              <a:avLst/>
              <a:gdLst>
                <a:gd name="T0" fmla="*/ 0 w 134"/>
                <a:gd name="T1" fmla="*/ 92 h 92"/>
                <a:gd name="T2" fmla="*/ 134 w 134"/>
                <a:gd name="T3" fmla="*/ 0 h 92"/>
              </a:gdLst>
              <a:ahLst/>
              <a:cxnLst>
                <a:cxn ang="0">
                  <a:pos x="T0" y="T1"/>
                </a:cxn>
                <a:cxn ang="0">
                  <a:pos x="T2" y="T3"/>
                </a:cxn>
              </a:cxnLst>
              <a:rect l="0" t="0" r="r" b="b"/>
              <a:pathLst>
                <a:path w="134" h="92">
                  <a:moveTo>
                    <a:pt x="0" y="92"/>
                  </a:moveTo>
                  <a:cubicBezTo>
                    <a:pt x="37" y="73"/>
                    <a:pt x="125" y="11"/>
                    <a:pt x="134" y="0"/>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280"/>
            <p:cNvSpPr/>
            <p:nvPr/>
          </p:nvSpPr>
          <p:spPr bwMode="auto">
            <a:xfrm>
              <a:off x="7466258" y="3814197"/>
              <a:ext cx="817563" cy="390525"/>
            </a:xfrm>
            <a:custGeom>
              <a:avLst/>
              <a:gdLst>
                <a:gd name="T0" fmla="*/ 193 w 193"/>
                <a:gd name="T1" fmla="*/ 0 h 92"/>
                <a:gd name="T2" fmla="*/ 64 w 193"/>
                <a:gd name="T3" fmla="*/ 80 h 92"/>
                <a:gd name="T4" fmla="*/ 43 w 193"/>
                <a:gd name="T5" fmla="*/ 86 h 92"/>
                <a:gd name="T6" fmla="*/ 0 w 193"/>
                <a:gd name="T7" fmla="*/ 57 h 92"/>
              </a:gdLst>
              <a:ahLst/>
              <a:cxnLst>
                <a:cxn ang="0">
                  <a:pos x="T0" y="T1"/>
                </a:cxn>
                <a:cxn ang="0">
                  <a:pos x="T2" y="T3"/>
                </a:cxn>
                <a:cxn ang="0">
                  <a:pos x="T4" y="T5"/>
                </a:cxn>
                <a:cxn ang="0">
                  <a:pos x="T6" y="T7"/>
                </a:cxn>
              </a:cxnLst>
              <a:rect l="0" t="0" r="r" b="b"/>
              <a:pathLst>
                <a:path w="193" h="92">
                  <a:moveTo>
                    <a:pt x="193" y="0"/>
                  </a:moveTo>
                  <a:cubicBezTo>
                    <a:pt x="159" y="16"/>
                    <a:pt x="93" y="57"/>
                    <a:pt x="64" y="80"/>
                  </a:cubicBezTo>
                  <a:cubicBezTo>
                    <a:pt x="53" y="89"/>
                    <a:pt x="56" y="92"/>
                    <a:pt x="43" y="86"/>
                  </a:cubicBezTo>
                  <a:cubicBezTo>
                    <a:pt x="29" y="80"/>
                    <a:pt x="14" y="65"/>
                    <a:pt x="0" y="57"/>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77" name="组合 76"/>
            <p:cNvGrpSpPr/>
            <p:nvPr/>
          </p:nvGrpSpPr>
          <p:grpSpPr>
            <a:xfrm>
              <a:off x="9560171" y="5481072"/>
              <a:ext cx="1020763" cy="882650"/>
              <a:chOff x="14673263" y="-457200"/>
              <a:chExt cx="1020763" cy="882650"/>
            </a:xfrm>
          </p:grpSpPr>
          <p:sp>
            <p:nvSpPr>
              <p:cNvPr id="80" name="Freeform 281"/>
              <p:cNvSpPr/>
              <p:nvPr/>
            </p:nvSpPr>
            <p:spPr bwMode="auto">
              <a:xfrm>
                <a:off x="14732000" y="-104775"/>
                <a:ext cx="287338" cy="355600"/>
              </a:xfrm>
              <a:custGeom>
                <a:avLst/>
                <a:gdLst>
                  <a:gd name="T0" fmla="*/ 0 w 68"/>
                  <a:gd name="T1" fmla="*/ 84 h 84"/>
                  <a:gd name="T2" fmla="*/ 68 w 68"/>
                  <a:gd name="T3" fmla="*/ 0 h 84"/>
                </a:gdLst>
                <a:ahLst/>
                <a:cxnLst>
                  <a:cxn ang="0">
                    <a:pos x="T0" y="T1"/>
                  </a:cxn>
                  <a:cxn ang="0">
                    <a:pos x="T2" y="T3"/>
                  </a:cxn>
                </a:cxnLst>
                <a:rect l="0" t="0" r="r" b="b"/>
                <a:pathLst>
                  <a:path w="68" h="84">
                    <a:moveTo>
                      <a:pt x="0" y="84"/>
                    </a:moveTo>
                    <a:cubicBezTo>
                      <a:pt x="25" y="57"/>
                      <a:pt x="41" y="25"/>
                      <a:pt x="68" y="0"/>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282"/>
              <p:cNvSpPr/>
              <p:nvPr/>
            </p:nvSpPr>
            <p:spPr bwMode="auto">
              <a:xfrm>
                <a:off x="15201900" y="-236538"/>
                <a:ext cx="306388" cy="322263"/>
              </a:xfrm>
              <a:custGeom>
                <a:avLst/>
                <a:gdLst>
                  <a:gd name="T0" fmla="*/ 0 w 72"/>
                  <a:gd name="T1" fmla="*/ 76 h 76"/>
                  <a:gd name="T2" fmla="*/ 72 w 72"/>
                  <a:gd name="T3" fmla="*/ 0 h 76"/>
                </a:gdLst>
                <a:ahLst/>
                <a:cxnLst>
                  <a:cxn ang="0">
                    <a:pos x="T0" y="T1"/>
                  </a:cxn>
                  <a:cxn ang="0">
                    <a:pos x="T2" y="T3"/>
                  </a:cxn>
                </a:cxnLst>
                <a:rect l="0" t="0" r="r" b="b"/>
                <a:pathLst>
                  <a:path w="72" h="76">
                    <a:moveTo>
                      <a:pt x="0" y="76"/>
                    </a:moveTo>
                    <a:cubicBezTo>
                      <a:pt x="24" y="52"/>
                      <a:pt x="56" y="31"/>
                      <a:pt x="72" y="0"/>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283"/>
              <p:cNvSpPr/>
              <p:nvPr/>
            </p:nvSpPr>
            <p:spPr bwMode="auto">
              <a:xfrm>
                <a:off x="15019338" y="-109538"/>
                <a:ext cx="182563" cy="195263"/>
              </a:xfrm>
              <a:custGeom>
                <a:avLst/>
                <a:gdLst>
                  <a:gd name="T0" fmla="*/ 0 w 43"/>
                  <a:gd name="T1" fmla="*/ 0 h 46"/>
                  <a:gd name="T2" fmla="*/ 43 w 43"/>
                  <a:gd name="T3" fmla="*/ 46 h 46"/>
                </a:gdLst>
                <a:ahLst/>
                <a:cxnLst>
                  <a:cxn ang="0">
                    <a:pos x="T0" y="T1"/>
                  </a:cxn>
                  <a:cxn ang="0">
                    <a:pos x="T2" y="T3"/>
                  </a:cxn>
                </a:cxnLst>
                <a:rect l="0" t="0" r="r" b="b"/>
                <a:pathLst>
                  <a:path w="43" h="46">
                    <a:moveTo>
                      <a:pt x="0" y="0"/>
                    </a:moveTo>
                    <a:cubicBezTo>
                      <a:pt x="10" y="8"/>
                      <a:pt x="41" y="40"/>
                      <a:pt x="43" y="46"/>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284"/>
              <p:cNvSpPr/>
              <p:nvPr/>
            </p:nvSpPr>
            <p:spPr bwMode="auto">
              <a:xfrm>
                <a:off x="15325725" y="-236538"/>
                <a:ext cx="198438" cy="169863"/>
              </a:xfrm>
              <a:custGeom>
                <a:avLst/>
                <a:gdLst>
                  <a:gd name="T0" fmla="*/ 0 w 47"/>
                  <a:gd name="T1" fmla="*/ 14 h 40"/>
                  <a:gd name="T2" fmla="*/ 43 w 47"/>
                  <a:gd name="T3" fmla="*/ 0 h 40"/>
                  <a:gd name="T4" fmla="*/ 46 w 47"/>
                  <a:gd name="T5" fmla="*/ 40 h 40"/>
                </a:gdLst>
                <a:ahLst/>
                <a:cxnLst>
                  <a:cxn ang="0">
                    <a:pos x="T0" y="T1"/>
                  </a:cxn>
                  <a:cxn ang="0">
                    <a:pos x="T2" y="T3"/>
                  </a:cxn>
                  <a:cxn ang="0">
                    <a:pos x="T4" y="T5"/>
                  </a:cxn>
                </a:cxnLst>
                <a:rect l="0" t="0" r="r" b="b"/>
                <a:pathLst>
                  <a:path w="47" h="40">
                    <a:moveTo>
                      <a:pt x="0" y="14"/>
                    </a:moveTo>
                    <a:cubicBezTo>
                      <a:pt x="14" y="8"/>
                      <a:pt x="30" y="5"/>
                      <a:pt x="43" y="0"/>
                    </a:cubicBezTo>
                    <a:cubicBezTo>
                      <a:pt x="47" y="12"/>
                      <a:pt x="43" y="27"/>
                      <a:pt x="46" y="40"/>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285"/>
              <p:cNvSpPr/>
              <p:nvPr/>
            </p:nvSpPr>
            <p:spPr bwMode="auto">
              <a:xfrm>
                <a:off x="14673263" y="-457200"/>
                <a:ext cx="53975" cy="873125"/>
              </a:xfrm>
              <a:custGeom>
                <a:avLst/>
                <a:gdLst>
                  <a:gd name="T0" fmla="*/ 0 w 13"/>
                  <a:gd name="T1" fmla="*/ 0 h 206"/>
                  <a:gd name="T2" fmla="*/ 6 w 13"/>
                  <a:gd name="T3" fmla="*/ 206 h 206"/>
                </a:gdLst>
                <a:ahLst/>
                <a:cxnLst>
                  <a:cxn ang="0">
                    <a:pos x="T0" y="T1"/>
                  </a:cxn>
                  <a:cxn ang="0">
                    <a:pos x="T2" y="T3"/>
                  </a:cxn>
                </a:cxnLst>
                <a:rect l="0" t="0" r="r" b="b"/>
                <a:pathLst>
                  <a:path w="13" h="206">
                    <a:moveTo>
                      <a:pt x="0" y="0"/>
                    </a:moveTo>
                    <a:cubicBezTo>
                      <a:pt x="13" y="69"/>
                      <a:pt x="6" y="134"/>
                      <a:pt x="6" y="206"/>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286"/>
              <p:cNvSpPr/>
              <p:nvPr/>
            </p:nvSpPr>
            <p:spPr bwMode="auto">
              <a:xfrm>
                <a:off x="14701838" y="412750"/>
                <a:ext cx="992188" cy="12700"/>
              </a:xfrm>
              <a:custGeom>
                <a:avLst/>
                <a:gdLst>
                  <a:gd name="T0" fmla="*/ 0 w 234"/>
                  <a:gd name="T1" fmla="*/ 1 h 3"/>
                  <a:gd name="T2" fmla="*/ 234 w 234"/>
                  <a:gd name="T3" fmla="*/ 0 h 3"/>
                </a:gdLst>
                <a:ahLst/>
                <a:cxnLst>
                  <a:cxn ang="0">
                    <a:pos x="T0" y="T1"/>
                  </a:cxn>
                  <a:cxn ang="0">
                    <a:pos x="T2" y="T3"/>
                  </a:cxn>
                </a:cxnLst>
                <a:rect l="0" t="0" r="r" b="b"/>
                <a:pathLst>
                  <a:path w="234" h="3">
                    <a:moveTo>
                      <a:pt x="0" y="1"/>
                    </a:moveTo>
                    <a:cubicBezTo>
                      <a:pt x="73" y="1"/>
                      <a:pt x="163" y="3"/>
                      <a:pt x="234" y="0"/>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78" name="Freeform 287"/>
            <p:cNvSpPr>
              <a:spLocks noEditPoints="1"/>
            </p:cNvSpPr>
            <p:nvPr/>
          </p:nvSpPr>
          <p:spPr bwMode="auto">
            <a:xfrm>
              <a:off x="9788771" y="3382397"/>
              <a:ext cx="452438" cy="660400"/>
            </a:xfrm>
            <a:custGeom>
              <a:avLst/>
              <a:gdLst>
                <a:gd name="T0" fmla="*/ 64 w 107"/>
                <a:gd name="T1" fmla="*/ 5 h 156"/>
                <a:gd name="T2" fmla="*/ 35 w 107"/>
                <a:gd name="T3" fmla="*/ 6 h 156"/>
                <a:gd name="T4" fmla="*/ 25 w 107"/>
                <a:gd name="T5" fmla="*/ 36 h 156"/>
                <a:gd name="T6" fmla="*/ 47 w 107"/>
                <a:gd name="T7" fmla="*/ 54 h 156"/>
                <a:gd name="T8" fmla="*/ 54 w 107"/>
                <a:gd name="T9" fmla="*/ 95 h 156"/>
                <a:gd name="T10" fmla="*/ 39 w 107"/>
                <a:gd name="T11" fmla="*/ 100 h 156"/>
                <a:gd name="T12" fmla="*/ 16 w 107"/>
                <a:gd name="T13" fmla="*/ 103 h 156"/>
                <a:gd name="T14" fmla="*/ 26 w 107"/>
                <a:gd name="T15" fmla="*/ 146 h 156"/>
                <a:gd name="T16" fmla="*/ 47 w 107"/>
                <a:gd name="T17" fmla="*/ 155 h 156"/>
                <a:gd name="T18" fmla="*/ 53 w 107"/>
                <a:gd name="T19" fmla="*/ 148 h 156"/>
                <a:gd name="T20" fmla="*/ 66 w 107"/>
                <a:gd name="T21" fmla="*/ 71 h 156"/>
                <a:gd name="T22" fmla="*/ 96 w 107"/>
                <a:gd name="T23" fmla="*/ 52 h 156"/>
                <a:gd name="T24" fmla="*/ 106 w 107"/>
                <a:gd name="T25" fmla="*/ 88 h 156"/>
                <a:gd name="T26" fmla="*/ 54 w 107"/>
                <a:gd name="T27" fmla="*/ 107 h 156"/>
                <a:gd name="T28" fmla="*/ 24 w 107"/>
                <a:gd name="T29" fmla="*/ 95 h 156"/>
                <a:gd name="T30" fmla="*/ 29 w 107"/>
                <a:gd name="T31" fmla="*/ 97 h 156"/>
                <a:gd name="T32" fmla="*/ 24 w 107"/>
                <a:gd name="T33" fmla="*/ 95 h 156"/>
                <a:gd name="T34" fmla="*/ 22 w 107"/>
                <a:gd name="T35" fmla="*/ 98 h 156"/>
                <a:gd name="T36" fmla="*/ 19 w 107"/>
                <a:gd name="T37" fmla="*/ 106 h 156"/>
                <a:gd name="T38" fmla="*/ 25 w 107"/>
                <a:gd name="T39" fmla="*/ 105 h 156"/>
                <a:gd name="T40" fmla="*/ 12 w 107"/>
                <a:gd name="T41" fmla="*/ 111 h 156"/>
                <a:gd name="T42" fmla="*/ 15 w 107"/>
                <a:gd name="T43" fmla="*/ 120 h 156"/>
                <a:gd name="T44" fmla="*/ 7 w 107"/>
                <a:gd name="T45" fmla="*/ 118 h 156"/>
                <a:gd name="T46" fmla="*/ 5 w 107"/>
                <a:gd name="T47" fmla="*/ 122 h 156"/>
                <a:gd name="T48" fmla="*/ 4 w 107"/>
                <a:gd name="T49" fmla="*/ 126 h 156"/>
                <a:gd name="T50" fmla="*/ 6 w 107"/>
                <a:gd name="T51" fmla="*/ 128 h 156"/>
                <a:gd name="T52" fmla="*/ 10 w 107"/>
                <a:gd name="T53" fmla="*/ 128 h 156"/>
                <a:gd name="T54" fmla="*/ 51 w 107"/>
                <a:gd name="T55" fmla="*/ 154 h 156"/>
                <a:gd name="T56" fmla="*/ 33 w 107"/>
                <a:gd name="T57" fmla="*/ 146 h 156"/>
                <a:gd name="T58" fmla="*/ 26 w 107"/>
                <a:gd name="T59" fmla="*/ 111 h 156"/>
                <a:gd name="T60" fmla="*/ 48 w 107"/>
                <a:gd name="T61" fmla="*/ 146 h 156"/>
                <a:gd name="T62" fmla="*/ 45 w 107"/>
                <a:gd name="T63" fmla="*/ 113 h 156"/>
                <a:gd name="T64" fmla="*/ 63 w 107"/>
                <a:gd name="T65" fmla="*/ 91 h 156"/>
                <a:gd name="T66" fmla="*/ 63 w 107"/>
                <a:gd name="T67" fmla="*/ 73 h 156"/>
                <a:gd name="T68" fmla="*/ 62 w 107"/>
                <a:gd name="T69" fmla="*/ 80 h 156"/>
                <a:gd name="T70" fmla="*/ 57 w 107"/>
                <a:gd name="T71" fmla="*/ 103 h 156"/>
                <a:gd name="T72" fmla="*/ 58 w 107"/>
                <a:gd name="T73" fmla="*/ 73 h 156"/>
                <a:gd name="T74" fmla="*/ 60 w 107"/>
                <a:gd name="T75" fmla="*/ 79 h 156"/>
                <a:gd name="T76" fmla="*/ 58 w 107"/>
                <a:gd name="T77" fmla="*/ 63 h 156"/>
                <a:gd name="T78" fmla="*/ 58 w 107"/>
                <a:gd name="T79" fmla="*/ 68 h 156"/>
                <a:gd name="T80" fmla="*/ 56 w 107"/>
                <a:gd name="T81" fmla="*/ 65 h 156"/>
                <a:gd name="T82" fmla="*/ 53 w 107"/>
                <a:gd name="T83" fmla="*/ 54 h 156"/>
                <a:gd name="T84" fmla="*/ 43 w 107"/>
                <a:gd name="T85" fmla="*/ 41 h 156"/>
                <a:gd name="T86" fmla="*/ 30 w 107"/>
                <a:gd name="T87" fmla="*/ 37 h 156"/>
                <a:gd name="T88" fmla="*/ 36 w 107"/>
                <a:gd name="T89" fmla="*/ 41 h 156"/>
                <a:gd name="T90" fmla="*/ 27 w 107"/>
                <a:gd name="T91" fmla="*/ 35 h 156"/>
                <a:gd name="T92" fmla="*/ 34 w 107"/>
                <a:gd name="T93" fmla="*/ 29 h 156"/>
                <a:gd name="T94" fmla="*/ 39 w 107"/>
                <a:gd name="T95" fmla="*/ 23 h 156"/>
                <a:gd name="T96" fmla="*/ 39 w 107"/>
                <a:gd name="T97" fmla="*/ 23 h 156"/>
                <a:gd name="T98" fmla="*/ 32 w 107"/>
                <a:gd name="T99" fmla="*/ 16 h 156"/>
                <a:gd name="T100" fmla="*/ 32 w 107"/>
                <a:gd name="T101" fmla="*/ 15 h 156"/>
                <a:gd name="T102" fmla="*/ 40 w 107"/>
                <a:gd name="T103" fmla="*/ 9 h 156"/>
                <a:gd name="T104" fmla="*/ 45 w 107"/>
                <a:gd name="T105" fmla="*/ 8 h 156"/>
                <a:gd name="T106" fmla="*/ 49 w 107"/>
                <a:gd name="T107" fmla="*/ 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7" h="156">
                  <a:moveTo>
                    <a:pt x="93" y="36"/>
                  </a:moveTo>
                  <a:cubicBezTo>
                    <a:pt x="88" y="26"/>
                    <a:pt x="80" y="16"/>
                    <a:pt x="71" y="10"/>
                  </a:cubicBezTo>
                  <a:cubicBezTo>
                    <a:pt x="71" y="10"/>
                    <a:pt x="71" y="9"/>
                    <a:pt x="71" y="9"/>
                  </a:cubicBezTo>
                  <a:cubicBezTo>
                    <a:pt x="70" y="8"/>
                    <a:pt x="69" y="7"/>
                    <a:pt x="68" y="6"/>
                  </a:cubicBezTo>
                  <a:cubicBezTo>
                    <a:pt x="68" y="6"/>
                    <a:pt x="67" y="5"/>
                    <a:pt x="66" y="5"/>
                  </a:cubicBezTo>
                  <a:cubicBezTo>
                    <a:pt x="66" y="5"/>
                    <a:pt x="65" y="5"/>
                    <a:pt x="64" y="5"/>
                  </a:cubicBezTo>
                  <a:cubicBezTo>
                    <a:pt x="64" y="4"/>
                    <a:pt x="63" y="4"/>
                    <a:pt x="63" y="4"/>
                  </a:cubicBezTo>
                  <a:cubicBezTo>
                    <a:pt x="59" y="2"/>
                    <a:pt x="56" y="1"/>
                    <a:pt x="52" y="1"/>
                  </a:cubicBezTo>
                  <a:cubicBezTo>
                    <a:pt x="52" y="1"/>
                    <a:pt x="52" y="1"/>
                    <a:pt x="51" y="1"/>
                  </a:cubicBezTo>
                  <a:cubicBezTo>
                    <a:pt x="49" y="0"/>
                    <a:pt x="46" y="0"/>
                    <a:pt x="43" y="0"/>
                  </a:cubicBezTo>
                  <a:cubicBezTo>
                    <a:pt x="39" y="1"/>
                    <a:pt x="38" y="2"/>
                    <a:pt x="36" y="6"/>
                  </a:cubicBezTo>
                  <a:cubicBezTo>
                    <a:pt x="35" y="6"/>
                    <a:pt x="35" y="6"/>
                    <a:pt x="35" y="6"/>
                  </a:cubicBezTo>
                  <a:cubicBezTo>
                    <a:pt x="35" y="6"/>
                    <a:pt x="35" y="6"/>
                    <a:pt x="35" y="6"/>
                  </a:cubicBezTo>
                  <a:cubicBezTo>
                    <a:pt x="32" y="8"/>
                    <a:pt x="31" y="14"/>
                    <a:pt x="29" y="17"/>
                  </a:cubicBezTo>
                  <a:cubicBezTo>
                    <a:pt x="28" y="20"/>
                    <a:pt x="27" y="23"/>
                    <a:pt x="26" y="26"/>
                  </a:cubicBezTo>
                  <a:cubicBezTo>
                    <a:pt x="26" y="26"/>
                    <a:pt x="26" y="26"/>
                    <a:pt x="26" y="26"/>
                  </a:cubicBezTo>
                  <a:cubicBezTo>
                    <a:pt x="25" y="28"/>
                    <a:pt x="24" y="31"/>
                    <a:pt x="24" y="33"/>
                  </a:cubicBezTo>
                  <a:cubicBezTo>
                    <a:pt x="23" y="35"/>
                    <a:pt x="24" y="36"/>
                    <a:pt x="25" y="36"/>
                  </a:cubicBezTo>
                  <a:cubicBezTo>
                    <a:pt x="25" y="36"/>
                    <a:pt x="25" y="37"/>
                    <a:pt x="25" y="37"/>
                  </a:cubicBezTo>
                  <a:cubicBezTo>
                    <a:pt x="26" y="40"/>
                    <a:pt x="29" y="42"/>
                    <a:pt x="32" y="43"/>
                  </a:cubicBezTo>
                  <a:cubicBezTo>
                    <a:pt x="32" y="44"/>
                    <a:pt x="32" y="44"/>
                    <a:pt x="33" y="44"/>
                  </a:cubicBezTo>
                  <a:cubicBezTo>
                    <a:pt x="33" y="44"/>
                    <a:pt x="34" y="44"/>
                    <a:pt x="34" y="44"/>
                  </a:cubicBezTo>
                  <a:cubicBezTo>
                    <a:pt x="35" y="45"/>
                    <a:pt x="36" y="45"/>
                    <a:pt x="36" y="45"/>
                  </a:cubicBezTo>
                  <a:cubicBezTo>
                    <a:pt x="40" y="48"/>
                    <a:pt x="44" y="51"/>
                    <a:pt x="47" y="54"/>
                  </a:cubicBezTo>
                  <a:cubicBezTo>
                    <a:pt x="50" y="57"/>
                    <a:pt x="51" y="62"/>
                    <a:pt x="53" y="65"/>
                  </a:cubicBezTo>
                  <a:cubicBezTo>
                    <a:pt x="54" y="66"/>
                    <a:pt x="54" y="67"/>
                    <a:pt x="54" y="68"/>
                  </a:cubicBezTo>
                  <a:cubicBezTo>
                    <a:pt x="55" y="70"/>
                    <a:pt x="55" y="71"/>
                    <a:pt x="55" y="72"/>
                  </a:cubicBezTo>
                  <a:cubicBezTo>
                    <a:pt x="56" y="75"/>
                    <a:pt x="56" y="78"/>
                    <a:pt x="56" y="80"/>
                  </a:cubicBezTo>
                  <a:cubicBezTo>
                    <a:pt x="56" y="83"/>
                    <a:pt x="56" y="87"/>
                    <a:pt x="56" y="90"/>
                  </a:cubicBezTo>
                  <a:cubicBezTo>
                    <a:pt x="55" y="92"/>
                    <a:pt x="54" y="93"/>
                    <a:pt x="54" y="95"/>
                  </a:cubicBezTo>
                  <a:cubicBezTo>
                    <a:pt x="54" y="95"/>
                    <a:pt x="53" y="95"/>
                    <a:pt x="53" y="95"/>
                  </a:cubicBezTo>
                  <a:cubicBezTo>
                    <a:pt x="52" y="100"/>
                    <a:pt x="48" y="106"/>
                    <a:pt x="45" y="109"/>
                  </a:cubicBezTo>
                  <a:cubicBezTo>
                    <a:pt x="45" y="110"/>
                    <a:pt x="44" y="111"/>
                    <a:pt x="43" y="111"/>
                  </a:cubicBezTo>
                  <a:cubicBezTo>
                    <a:pt x="42" y="109"/>
                    <a:pt x="41" y="107"/>
                    <a:pt x="40" y="105"/>
                  </a:cubicBezTo>
                  <a:cubicBezTo>
                    <a:pt x="40" y="105"/>
                    <a:pt x="40" y="104"/>
                    <a:pt x="40" y="104"/>
                  </a:cubicBezTo>
                  <a:cubicBezTo>
                    <a:pt x="39" y="103"/>
                    <a:pt x="39" y="102"/>
                    <a:pt x="39" y="100"/>
                  </a:cubicBezTo>
                  <a:cubicBezTo>
                    <a:pt x="38" y="98"/>
                    <a:pt x="38" y="95"/>
                    <a:pt x="36" y="94"/>
                  </a:cubicBezTo>
                  <a:cubicBezTo>
                    <a:pt x="36" y="93"/>
                    <a:pt x="35" y="92"/>
                    <a:pt x="33" y="93"/>
                  </a:cubicBezTo>
                  <a:cubicBezTo>
                    <a:pt x="33" y="93"/>
                    <a:pt x="33" y="93"/>
                    <a:pt x="33" y="93"/>
                  </a:cubicBezTo>
                  <a:cubicBezTo>
                    <a:pt x="31" y="94"/>
                    <a:pt x="29" y="92"/>
                    <a:pt x="27" y="91"/>
                  </a:cubicBezTo>
                  <a:cubicBezTo>
                    <a:pt x="24" y="91"/>
                    <a:pt x="24" y="92"/>
                    <a:pt x="23" y="94"/>
                  </a:cubicBezTo>
                  <a:cubicBezTo>
                    <a:pt x="20" y="97"/>
                    <a:pt x="18" y="100"/>
                    <a:pt x="16" y="103"/>
                  </a:cubicBezTo>
                  <a:cubicBezTo>
                    <a:pt x="13" y="106"/>
                    <a:pt x="10" y="109"/>
                    <a:pt x="8" y="112"/>
                  </a:cubicBezTo>
                  <a:cubicBezTo>
                    <a:pt x="7" y="115"/>
                    <a:pt x="5" y="119"/>
                    <a:pt x="4" y="122"/>
                  </a:cubicBezTo>
                  <a:cubicBezTo>
                    <a:pt x="3" y="124"/>
                    <a:pt x="0" y="126"/>
                    <a:pt x="0" y="129"/>
                  </a:cubicBezTo>
                  <a:cubicBezTo>
                    <a:pt x="0" y="131"/>
                    <a:pt x="3" y="133"/>
                    <a:pt x="5" y="133"/>
                  </a:cubicBezTo>
                  <a:cubicBezTo>
                    <a:pt x="11" y="137"/>
                    <a:pt x="17" y="141"/>
                    <a:pt x="24" y="145"/>
                  </a:cubicBezTo>
                  <a:cubicBezTo>
                    <a:pt x="24" y="145"/>
                    <a:pt x="25" y="146"/>
                    <a:pt x="26" y="146"/>
                  </a:cubicBezTo>
                  <a:cubicBezTo>
                    <a:pt x="29" y="148"/>
                    <a:pt x="33" y="150"/>
                    <a:pt x="36" y="152"/>
                  </a:cubicBezTo>
                  <a:cubicBezTo>
                    <a:pt x="37" y="152"/>
                    <a:pt x="37" y="152"/>
                    <a:pt x="38" y="152"/>
                  </a:cubicBezTo>
                  <a:cubicBezTo>
                    <a:pt x="39" y="153"/>
                    <a:pt x="40" y="153"/>
                    <a:pt x="41" y="154"/>
                  </a:cubicBezTo>
                  <a:cubicBezTo>
                    <a:pt x="42" y="154"/>
                    <a:pt x="42" y="154"/>
                    <a:pt x="42" y="154"/>
                  </a:cubicBezTo>
                  <a:cubicBezTo>
                    <a:pt x="43" y="155"/>
                    <a:pt x="44" y="155"/>
                    <a:pt x="45" y="155"/>
                  </a:cubicBezTo>
                  <a:cubicBezTo>
                    <a:pt x="46" y="156"/>
                    <a:pt x="46" y="155"/>
                    <a:pt x="47" y="155"/>
                  </a:cubicBezTo>
                  <a:cubicBezTo>
                    <a:pt x="48" y="156"/>
                    <a:pt x="50" y="156"/>
                    <a:pt x="52" y="156"/>
                  </a:cubicBezTo>
                  <a:cubicBezTo>
                    <a:pt x="52" y="156"/>
                    <a:pt x="52" y="156"/>
                    <a:pt x="52" y="156"/>
                  </a:cubicBezTo>
                  <a:cubicBezTo>
                    <a:pt x="52" y="155"/>
                    <a:pt x="53" y="155"/>
                    <a:pt x="53" y="155"/>
                  </a:cubicBezTo>
                  <a:cubicBezTo>
                    <a:pt x="53" y="155"/>
                    <a:pt x="53" y="155"/>
                    <a:pt x="53" y="155"/>
                  </a:cubicBezTo>
                  <a:cubicBezTo>
                    <a:pt x="54" y="153"/>
                    <a:pt x="54" y="151"/>
                    <a:pt x="53" y="149"/>
                  </a:cubicBezTo>
                  <a:cubicBezTo>
                    <a:pt x="53" y="148"/>
                    <a:pt x="53" y="148"/>
                    <a:pt x="53" y="148"/>
                  </a:cubicBezTo>
                  <a:cubicBezTo>
                    <a:pt x="53" y="145"/>
                    <a:pt x="53" y="142"/>
                    <a:pt x="51" y="140"/>
                  </a:cubicBezTo>
                  <a:cubicBezTo>
                    <a:pt x="51" y="140"/>
                    <a:pt x="51" y="140"/>
                    <a:pt x="51" y="140"/>
                  </a:cubicBezTo>
                  <a:cubicBezTo>
                    <a:pt x="50" y="135"/>
                    <a:pt x="47" y="130"/>
                    <a:pt x="45" y="125"/>
                  </a:cubicBezTo>
                  <a:cubicBezTo>
                    <a:pt x="51" y="123"/>
                    <a:pt x="56" y="116"/>
                    <a:pt x="59" y="110"/>
                  </a:cubicBezTo>
                  <a:cubicBezTo>
                    <a:pt x="61" y="107"/>
                    <a:pt x="62" y="105"/>
                    <a:pt x="64" y="102"/>
                  </a:cubicBezTo>
                  <a:cubicBezTo>
                    <a:pt x="68" y="93"/>
                    <a:pt x="68" y="81"/>
                    <a:pt x="66" y="71"/>
                  </a:cubicBezTo>
                  <a:cubicBezTo>
                    <a:pt x="63" y="55"/>
                    <a:pt x="53" y="41"/>
                    <a:pt x="37" y="34"/>
                  </a:cubicBezTo>
                  <a:cubicBezTo>
                    <a:pt x="43" y="25"/>
                    <a:pt x="42" y="13"/>
                    <a:pt x="52" y="7"/>
                  </a:cubicBezTo>
                  <a:cubicBezTo>
                    <a:pt x="52" y="7"/>
                    <a:pt x="52" y="6"/>
                    <a:pt x="52" y="6"/>
                  </a:cubicBezTo>
                  <a:cubicBezTo>
                    <a:pt x="55" y="7"/>
                    <a:pt x="58" y="7"/>
                    <a:pt x="61" y="8"/>
                  </a:cubicBezTo>
                  <a:cubicBezTo>
                    <a:pt x="71" y="11"/>
                    <a:pt x="80" y="22"/>
                    <a:pt x="85" y="29"/>
                  </a:cubicBezTo>
                  <a:cubicBezTo>
                    <a:pt x="90" y="36"/>
                    <a:pt x="94" y="44"/>
                    <a:pt x="96" y="52"/>
                  </a:cubicBezTo>
                  <a:cubicBezTo>
                    <a:pt x="100" y="60"/>
                    <a:pt x="102" y="69"/>
                    <a:pt x="103" y="79"/>
                  </a:cubicBezTo>
                  <a:cubicBezTo>
                    <a:pt x="104" y="93"/>
                    <a:pt x="100" y="107"/>
                    <a:pt x="89" y="117"/>
                  </a:cubicBezTo>
                  <a:cubicBezTo>
                    <a:pt x="79" y="126"/>
                    <a:pt x="65" y="129"/>
                    <a:pt x="52" y="129"/>
                  </a:cubicBezTo>
                  <a:cubicBezTo>
                    <a:pt x="50" y="129"/>
                    <a:pt x="50" y="132"/>
                    <a:pt x="52" y="132"/>
                  </a:cubicBezTo>
                  <a:cubicBezTo>
                    <a:pt x="65" y="132"/>
                    <a:pt x="78" y="129"/>
                    <a:pt x="89" y="121"/>
                  </a:cubicBezTo>
                  <a:cubicBezTo>
                    <a:pt x="99" y="113"/>
                    <a:pt x="105" y="101"/>
                    <a:pt x="106" y="88"/>
                  </a:cubicBezTo>
                  <a:cubicBezTo>
                    <a:pt x="107" y="70"/>
                    <a:pt x="101" y="52"/>
                    <a:pt x="93" y="36"/>
                  </a:cubicBezTo>
                  <a:moveTo>
                    <a:pt x="51" y="111"/>
                  </a:moveTo>
                  <a:cubicBezTo>
                    <a:pt x="51" y="110"/>
                    <a:pt x="51" y="110"/>
                    <a:pt x="52" y="109"/>
                  </a:cubicBezTo>
                  <a:cubicBezTo>
                    <a:pt x="52" y="109"/>
                    <a:pt x="52" y="109"/>
                    <a:pt x="53" y="109"/>
                  </a:cubicBezTo>
                  <a:cubicBezTo>
                    <a:pt x="53" y="108"/>
                    <a:pt x="54" y="108"/>
                    <a:pt x="54" y="107"/>
                  </a:cubicBezTo>
                  <a:cubicBezTo>
                    <a:pt x="54" y="107"/>
                    <a:pt x="54" y="107"/>
                    <a:pt x="54" y="107"/>
                  </a:cubicBezTo>
                  <a:cubicBezTo>
                    <a:pt x="53" y="108"/>
                    <a:pt x="53" y="109"/>
                    <a:pt x="52" y="110"/>
                  </a:cubicBezTo>
                  <a:cubicBezTo>
                    <a:pt x="52" y="111"/>
                    <a:pt x="51" y="111"/>
                    <a:pt x="51" y="112"/>
                  </a:cubicBezTo>
                  <a:cubicBezTo>
                    <a:pt x="51" y="112"/>
                    <a:pt x="50" y="113"/>
                    <a:pt x="50" y="113"/>
                  </a:cubicBezTo>
                  <a:cubicBezTo>
                    <a:pt x="49" y="114"/>
                    <a:pt x="49" y="114"/>
                    <a:pt x="48" y="114"/>
                  </a:cubicBezTo>
                  <a:cubicBezTo>
                    <a:pt x="49" y="113"/>
                    <a:pt x="50" y="112"/>
                    <a:pt x="51" y="111"/>
                  </a:cubicBezTo>
                  <a:moveTo>
                    <a:pt x="24" y="95"/>
                  </a:moveTo>
                  <a:cubicBezTo>
                    <a:pt x="26" y="92"/>
                    <a:pt x="28" y="94"/>
                    <a:pt x="31" y="95"/>
                  </a:cubicBezTo>
                  <a:cubicBezTo>
                    <a:pt x="30" y="95"/>
                    <a:pt x="30" y="96"/>
                    <a:pt x="30" y="96"/>
                  </a:cubicBezTo>
                  <a:cubicBezTo>
                    <a:pt x="29" y="96"/>
                    <a:pt x="29" y="95"/>
                    <a:pt x="28" y="95"/>
                  </a:cubicBezTo>
                  <a:cubicBezTo>
                    <a:pt x="27" y="95"/>
                    <a:pt x="26" y="95"/>
                    <a:pt x="26" y="95"/>
                  </a:cubicBezTo>
                  <a:cubicBezTo>
                    <a:pt x="25" y="94"/>
                    <a:pt x="24" y="95"/>
                    <a:pt x="25" y="96"/>
                  </a:cubicBezTo>
                  <a:cubicBezTo>
                    <a:pt x="26" y="97"/>
                    <a:pt x="28" y="97"/>
                    <a:pt x="29" y="97"/>
                  </a:cubicBezTo>
                  <a:cubicBezTo>
                    <a:pt x="29" y="98"/>
                    <a:pt x="28" y="98"/>
                    <a:pt x="28" y="99"/>
                  </a:cubicBezTo>
                  <a:cubicBezTo>
                    <a:pt x="28" y="99"/>
                    <a:pt x="28" y="99"/>
                    <a:pt x="28" y="99"/>
                  </a:cubicBezTo>
                  <a:cubicBezTo>
                    <a:pt x="28" y="99"/>
                    <a:pt x="28" y="98"/>
                    <a:pt x="27" y="98"/>
                  </a:cubicBezTo>
                  <a:cubicBezTo>
                    <a:pt x="26" y="98"/>
                    <a:pt x="24" y="98"/>
                    <a:pt x="23" y="97"/>
                  </a:cubicBezTo>
                  <a:cubicBezTo>
                    <a:pt x="23" y="97"/>
                    <a:pt x="23" y="97"/>
                    <a:pt x="22" y="97"/>
                  </a:cubicBezTo>
                  <a:cubicBezTo>
                    <a:pt x="23" y="96"/>
                    <a:pt x="23" y="96"/>
                    <a:pt x="24" y="95"/>
                  </a:cubicBezTo>
                  <a:moveTo>
                    <a:pt x="19" y="102"/>
                  </a:moveTo>
                  <a:cubicBezTo>
                    <a:pt x="20" y="103"/>
                    <a:pt x="22" y="104"/>
                    <a:pt x="23" y="104"/>
                  </a:cubicBezTo>
                  <a:cubicBezTo>
                    <a:pt x="24" y="104"/>
                    <a:pt x="25" y="102"/>
                    <a:pt x="24" y="102"/>
                  </a:cubicBezTo>
                  <a:cubicBezTo>
                    <a:pt x="23" y="102"/>
                    <a:pt x="21" y="101"/>
                    <a:pt x="20" y="100"/>
                  </a:cubicBezTo>
                  <a:cubicBezTo>
                    <a:pt x="20" y="100"/>
                    <a:pt x="20" y="100"/>
                    <a:pt x="20" y="100"/>
                  </a:cubicBezTo>
                  <a:cubicBezTo>
                    <a:pt x="20" y="100"/>
                    <a:pt x="21" y="99"/>
                    <a:pt x="22" y="98"/>
                  </a:cubicBezTo>
                  <a:cubicBezTo>
                    <a:pt x="22" y="98"/>
                    <a:pt x="22" y="98"/>
                    <a:pt x="22" y="98"/>
                  </a:cubicBezTo>
                  <a:cubicBezTo>
                    <a:pt x="24" y="99"/>
                    <a:pt x="25" y="100"/>
                    <a:pt x="27" y="100"/>
                  </a:cubicBezTo>
                  <a:cubicBezTo>
                    <a:pt x="27" y="100"/>
                    <a:pt x="27" y="100"/>
                    <a:pt x="27" y="100"/>
                  </a:cubicBezTo>
                  <a:cubicBezTo>
                    <a:pt x="25" y="102"/>
                    <a:pt x="24" y="105"/>
                    <a:pt x="22" y="108"/>
                  </a:cubicBezTo>
                  <a:cubicBezTo>
                    <a:pt x="22" y="108"/>
                    <a:pt x="22" y="108"/>
                    <a:pt x="22" y="108"/>
                  </a:cubicBezTo>
                  <a:cubicBezTo>
                    <a:pt x="21" y="108"/>
                    <a:pt x="20" y="107"/>
                    <a:pt x="19" y="106"/>
                  </a:cubicBezTo>
                  <a:cubicBezTo>
                    <a:pt x="18" y="106"/>
                    <a:pt x="17" y="106"/>
                    <a:pt x="16" y="105"/>
                  </a:cubicBezTo>
                  <a:cubicBezTo>
                    <a:pt x="17" y="104"/>
                    <a:pt x="18" y="103"/>
                    <a:pt x="19" y="102"/>
                  </a:cubicBezTo>
                  <a:moveTo>
                    <a:pt x="25" y="105"/>
                  </a:moveTo>
                  <a:cubicBezTo>
                    <a:pt x="25" y="106"/>
                    <a:pt x="24" y="107"/>
                    <a:pt x="24" y="108"/>
                  </a:cubicBezTo>
                  <a:cubicBezTo>
                    <a:pt x="24" y="109"/>
                    <a:pt x="23" y="110"/>
                    <a:pt x="22" y="111"/>
                  </a:cubicBezTo>
                  <a:cubicBezTo>
                    <a:pt x="23" y="109"/>
                    <a:pt x="24" y="107"/>
                    <a:pt x="25" y="105"/>
                  </a:cubicBezTo>
                  <a:moveTo>
                    <a:pt x="15" y="107"/>
                  </a:moveTo>
                  <a:cubicBezTo>
                    <a:pt x="17" y="107"/>
                    <a:pt x="18" y="108"/>
                    <a:pt x="19" y="109"/>
                  </a:cubicBezTo>
                  <a:cubicBezTo>
                    <a:pt x="20" y="109"/>
                    <a:pt x="21" y="109"/>
                    <a:pt x="21" y="109"/>
                  </a:cubicBezTo>
                  <a:cubicBezTo>
                    <a:pt x="21" y="109"/>
                    <a:pt x="21" y="109"/>
                    <a:pt x="21" y="110"/>
                  </a:cubicBezTo>
                  <a:cubicBezTo>
                    <a:pt x="20" y="111"/>
                    <a:pt x="20" y="112"/>
                    <a:pt x="19" y="114"/>
                  </a:cubicBezTo>
                  <a:cubicBezTo>
                    <a:pt x="17" y="113"/>
                    <a:pt x="14" y="112"/>
                    <a:pt x="12" y="111"/>
                  </a:cubicBezTo>
                  <a:cubicBezTo>
                    <a:pt x="13" y="109"/>
                    <a:pt x="14" y="108"/>
                    <a:pt x="15" y="107"/>
                  </a:cubicBezTo>
                  <a:moveTo>
                    <a:pt x="10" y="113"/>
                  </a:moveTo>
                  <a:cubicBezTo>
                    <a:pt x="10" y="113"/>
                    <a:pt x="10" y="112"/>
                    <a:pt x="11" y="112"/>
                  </a:cubicBezTo>
                  <a:cubicBezTo>
                    <a:pt x="13" y="114"/>
                    <a:pt x="16" y="114"/>
                    <a:pt x="18" y="115"/>
                  </a:cubicBezTo>
                  <a:cubicBezTo>
                    <a:pt x="18" y="116"/>
                    <a:pt x="17" y="117"/>
                    <a:pt x="16" y="118"/>
                  </a:cubicBezTo>
                  <a:cubicBezTo>
                    <a:pt x="16" y="119"/>
                    <a:pt x="15" y="119"/>
                    <a:pt x="15" y="120"/>
                  </a:cubicBezTo>
                  <a:cubicBezTo>
                    <a:pt x="15" y="120"/>
                    <a:pt x="15" y="119"/>
                    <a:pt x="14" y="119"/>
                  </a:cubicBezTo>
                  <a:cubicBezTo>
                    <a:pt x="13" y="119"/>
                    <a:pt x="12" y="118"/>
                    <a:pt x="11" y="118"/>
                  </a:cubicBezTo>
                  <a:cubicBezTo>
                    <a:pt x="10" y="118"/>
                    <a:pt x="9" y="117"/>
                    <a:pt x="8" y="117"/>
                  </a:cubicBezTo>
                  <a:cubicBezTo>
                    <a:pt x="9" y="116"/>
                    <a:pt x="9" y="114"/>
                    <a:pt x="10" y="113"/>
                  </a:cubicBezTo>
                  <a:moveTo>
                    <a:pt x="7" y="119"/>
                  </a:moveTo>
                  <a:cubicBezTo>
                    <a:pt x="7" y="119"/>
                    <a:pt x="7" y="119"/>
                    <a:pt x="7" y="118"/>
                  </a:cubicBezTo>
                  <a:cubicBezTo>
                    <a:pt x="8" y="119"/>
                    <a:pt x="9" y="119"/>
                    <a:pt x="10" y="119"/>
                  </a:cubicBezTo>
                  <a:cubicBezTo>
                    <a:pt x="11" y="120"/>
                    <a:pt x="12" y="120"/>
                    <a:pt x="14" y="121"/>
                  </a:cubicBezTo>
                  <a:cubicBezTo>
                    <a:pt x="14" y="121"/>
                    <a:pt x="14" y="121"/>
                    <a:pt x="14" y="121"/>
                  </a:cubicBezTo>
                  <a:cubicBezTo>
                    <a:pt x="14" y="121"/>
                    <a:pt x="13" y="122"/>
                    <a:pt x="13" y="122"/>
                  </a:cubicBezTo>
                  <a:cubicBezTo>
                    <a:pt x="13" y="123"/>
                    <a:pt x="12" y="123"/>
                    <a:pt x="11" y="124"/>
                  </a:cubicBezTo>
                  <a:cubicBezTo>
                    <a:pt x="9" y="124"/>
                    <a:pt x="8" y="122"/>
                    <a:pt x="5" y="122"/>
                  </a:cubicBezTo>
                  <a:cubicBezTo>
                    <a:pt x="6" y="121"/>
                    <a:pt x="6" y="120"/>
                    <a:pt x="7" y="119"/>
                  </a:cubicBezTo>
                  <a:moveTo>
                    <a:pt x="5" y="124"/>
                  </a:moveTo>
                  <a:cubicBezTo>
                    <a:pt x="5" y="124"/>
                    <a:pt x="5" y="124"/>
                    <a:pt x="5" y="124"/>
                  </a:cubicBezTo>
                  <a:cubicBezTo>
                    <a:pt x="7" y="124"/>
                    <a:pt x="8" y="125"/>
                    <a:pt x="10" y="125"/>
                  </a:cubicBezTo>
                  <a:cubicBezTo>
                    <a:pt x="9" y="126"/>
                    <a:pt x="8" y="127"/>
                    <a:pt x="7" y="127"/>
                  </a:cubicBezTo>
                  <a:cubicBezTo>
                    <a:pt x="6" y="127"/>
                    <a:pt x="5" y="126"/>
                    <a:pt x="4" y="126"/>
                  </a:cubicBezTo>
                  <a:cubicBezTo>
                    <a:pt x="4" y="125"/>
                    <a:pt x="4" y="125"/>
                    <a:pt x="5" y="124"/>
                  </a:cubicBezTo>
                  <a:moveTo>
                    <a:pt x="5" y="129"/>
                  </a:moveTo>
                  <a:cubicBezTo>
                    <a:pt x="4" y="130"/>
                    <a:pt x="4" y="130"/>
                    <a:pt x="4" y="131"/>
                  </a:cubicBezTo>
                  <a:cubicBezTo>
                    <a:pt x="3" y="131"/>
                    <a:pt x="3" y="130"/>
                    <a:pt x="3" y="130"/>
                  </a:cubicBezTo>
                  <a:cubicBezTo>
                    <a:pt x="2" y="129"/>
                    <a:pt x="2" y="128"/>
                    <a:pt x="2" y="127"/>
                  </a:cubicBezTo>
                  <a:cubicBezTo>
                    <a:pt x="4" y="128"/>
                    <a:pt x="5" y="128"/>
                    <a:pt x="6" y="128"/>
                  </a:cubicBezTo>
                  <a:cubicBezTo>
                    <a:pt x="6" y="129"/>
                    <a:pt x="5" y="129"/>
                    <a:pt x="5" y="129"/>
                  </a:cubicBezTo>
                  <a:moveTo>
                    <a:pt x="7" y="130"/>
                  </a:moveTo>
                  <a:cubicBezTo>
                    <a:pt x="7" y="130"/>
                    <a:pt x="7" y="130"/>
                    <a:pt x="7" y="130"/>
                  </a:cubicBezTo>
                  <a:cubicBezTo>
                    <a:pt x="8" y="129"/>
                    <a:pt x="9" y="128"/>
                    <a:pt x="10" y="127"/>
                  </a:cubicBezTo>
                  <a:cubicBezTo>
                    <a:pt x="10" y="127"/>
                    <a:pt x="10" y="127"/>
                    <a:pt x="10" y="127"/>
                  </a:cubicBezTo>
                  <a:cubicBezTo>
                    <a:pt x="10" y="127"/>
                    <a:pt x="10" y="127"/>
                    <a:pt x="10" y="128"/>
                  </a:cubicBezTo>
                  <a:cubicBezTo>
                    <a:pt x="9" y="129"/>
                    <a:pt x="8" y="129"/>
                    <a:pt x="7" y="130"/>
                  </a:cubicBezTo>
                  <a:moveTo>
                    <a:pt x="48" y="146"/>
                  </a:moveTo>
                  <a:cubicBezTo>
                    <a:pt x="49" y="146"/>
                    <a:pt x="49" y="147"/>
                    <a:pt x="49" y="147"/>
                  </a:cubicBezTo>
                  <a:cubicBezTo>
                    <a:pt x="49" y="147"/>
                    <a:pt x="49" y="147"/>
                    <a:pt x="49" y="148"/>
                  </a:cubicBezTo>
                  <a:cubicBezTo>
                    <a:pt x="50" y="150"/>
                    <a:pt x="50" y="152"/>
                    <a:pt x="51" y="154"/>
                  </a:cubicBezTo>
                  <a:cubicBezTo>
                    <a:pt x="51" y="154"/>
                    <a:pt x="51" y="154"/>
                    <a:pt x="51" y="154"/>
                  </a:cubicBezTo>
                  <a:cubicBezTo>
                    <a:pt x="50" y="154"/>
                    <a:pt x="48" y="154"/>
                    <a:pt x="46" y="153"/>
                  </a:cubicBezTo>
                  <a:cubicBezTo>
                    <a:pt x="46" y="153"/>
                    <a:pt x="46" y="153"/>
                    <a:pt x="46" y="153"/>
                  </a:cubicBezTo>
                  <a:cubicBezTo>
                    <a:pt x="46" y="153"/>
                    <a:pt x="46" y="152"/>
                    <a:pt x="46" y="152"/>
                  </a:cubicBezTo>
                  <a:cubicBezTo>
                    <a:pt x="44" y="152"/>
                    <a:pt x="43" y="151"/>
                    <a:pt x="41" y="150"/>
                  </a:cubicBezTo>
                  <a:cubicBezTo>
                    <a:pt x="39" y="149"/>
                    <a:pt x="37" y="148"/>
                    <a:pt x="35" y="147"/>
                  </a:cubicBezTo>
                  <a:cubicBezTo>
                    <a:pt x="35" y="146"/>
                    <a:pt x="34" y="146"/>
                    <a:pt x="33" y="146"/>
                  </a:cubicBezTo>
                  <a:cubicBezTo>
                    <a:pt x="29" y="143"/>
                    <a:pt x="24" y="140"/>
                    <a:pt x="20" y="137"/>
                  </a:cubicBezTo>
                  <a:cubicBezTo>
                    <a:pt x="17" y="135"/>
                    <a:pt x="14" y="132"/>
                    <a:pt x="10" y="131"/>
                  </a:cubicBezTo>
                  <a:cubicBezTo>
                    <a:pt x="9" y="131"/>
                    <a:pt x="9" y="131"/>
                    <a:pt x="9" y="131"/>
                  </a:cubicBezTo>
                  <a:cubicBezTo>
                    <a:pt x="10" y="130"/>
                    <a:pt x="11" y="130"/>
                    <a:pt x="11" y="129"/>
                  </a:cubicBezTo>
                  <a:cubicBezTo>
                    <a:pt x="12" y="129"/>
                    <a:pt x="13" y="129"/>
                    <a:pt x="13" y="128"/>
                  </a:cubicBezTo>
                  <a:cubicBezTo>
                    <a:pt x="16" y="121"/>
                    <a:pt x="23" y="117"/>
                    <a:pt x="26" y="111"/>
                  </a:cubicBezTo>
                  <a:cubicBezTo>
                    <a:pt x="29" y="107"/>
                    <a:pt x="30" y="102"/>
                    <a:pt x="33" y="98"/>
                  </a:cubicBezTo>
                  <a:cubicBezTo>
                    <a:pt x="33" y="98"/>
                    <a:pt x="33" y="98"/>
                    <a:pt x="33" y="98"/>
                  </a:cubicBezTo>
                  <a:cubicBezTo>
                    <a:pt x="33" y="102"/>
                    <a:pt x="34" y="106"/>
                    <a:pt x="36" y="110"/>
                  </a:cubicBezTo>
                  <a:cubicBezTo>
                    <a:pt x="36" y="112"/>
                    <a:pt x="37" y="114"/>
                    <a:pt x="38" y="116"/>
                  </a:cubicBezTo>
                  <a:cubicBezTo>
                    <a:pt x="39" y="118"/>
                    <a:pt x="39" y="121"/>
                    <a:pt x="40" y="123"/>
                  </a:cubicBezTo>
                  <a:cubicBezTo>
                    <a:pt x="44" y="130"/>
                    <a:pt x="45" y="139"/>
                    <a:pt x="48" y="146"/>
                  </a:cubicBezTo>
                  <a:moveTo>
                    <a:pt x="45" y="113"/>
                  </a:moveTo>
                  <a:cubicBezTo>
                    <a:pt x="45" y="113"/>
                    <a:pt x="44" y="113"/>
                    <a:pt x="44" y="113"/>
                  </a:cubicBezTo>
                  <a:cubicBezTo>
                    <a:pt x="44" y="113"/>
                    <a:pt x="44" y="113"/>
                    <a:pt x="44" y="113"/>
                  </a:cubicBezTo>
                  <a:cubicBezTo>
                    <a:pt x="44" y="113"/>
                    <a:pt x="45" y="112"/>
                    <a:pt x="45" y="112"/>
                  </a:cubicBezTo>
                  <a:cubicBezTo>
                    <a:pt x="45" y="112"/>
                    <a:pt x="46" y="111"/>
                    <a:pt x="46" y="111"/>
                  </a:cubicBezTo>
                  <a:cubicBezTo>
                    <a:pt x="46" y="112"/>
                    <a:pt x="45" y="112"/>
                    <a:pt x="45" y="113"/>
                  </a:cubicBezTo>
                  <a:moveTo>
                    <a:pt x="54" y="114"/>
                  </a:moveTo>
                  <a:cubicBezTo>
                    <a:pt x="52" y="116"/>
                    <a:pt x="50" y="118"/>
                    <a:pt x="48" y="120"/>
                  </a:cubicBezTo>
                  <a:cubicBezTo>
                    <a:pt x="50" y="117"/>
                    <a:pt x="52" y="115"/>
                    <a:pt x="54" y="113"/>
                  </a:cubicBezTo>
                  <a:cubicBezTo>
                    <a:pt x="54" y="114"/>
                    <a:pt x="54" y="114"/>
                    <a:pt x="54" y="114"/>
                  </a:cubicBezTo>
                  <a:moveTo>
                    <a:pt x="63" y="91"/>
                  </a:moveTo>
                  <a:cubicBezTo>
                    <a:pt x="63" y="91"/>
                    <a:pt x="63" y="91"/>
                    <a:pt x="63" y="91"/>
                  </a:cubicBezTo>
                  <a:cubicBezTo>
                    <a:pt x="63" y="88"/>
                    <a:pt x="63" y="85"/>
                    <a:pt x="64" y="82"/>
                  </a:cubicBezTo>
                  <a:cubicBezTo>
                    <a:pt x="64" y="85"/>
                    <a:pt x="64" y="88"/>
                    <a:pt x="63" y="91"/>
                  </a:cubicBezTo>
                  <a:moveTo>
                    <a:pt x="62" y="77"/>
                  </a:moveTo>
                  <a:cubicBezTo>
                    <a:pt x="63" y="77"/>
                    <a:pt x="63" y="77"/>
                    <a:pt x="63" y="76"/>
                  </a:cubicBezTo>
                  <a:cubicBezTo>
                    <a:pt x="63" y="73"/>
                    <a:pt x="63" y="73"/>
                    <a:pt x="63" y="73"/>
                  </a:cubicBezTo>
                  <a:cubicBezTo>
                    <a:pt x="63" y="73"/>
                    <a:pt x="63" y="73"/>
                    <a:pt x="63" y="73"/>
                  </a:cubicBezTo>
                  <a:cubicBezTo>
                    <a:pt x="63" y="72"/>
                    <a:pt x="63" y="71"/>
                    <a:pt x="63" y="71"/>
                  </a:cubicBezTo>
                  <a:cubicBezTo>
                    <a:pt x="63" y="72"/>
                    <a:pt x="63" y="73"/>
                    <a:pt x="63" y="74"/>
                  </a:cubicBezTo>
                  <a:cubicBezTo>
                    <a:pt x="64" y="76"/>
                    <a:pt x="64" y="79"/>
                    <a:pt x="64" y="81"/>
                  </a:cubicBezTo>
                  <a:cubicBezTo>
                    <a:pt x="64" y="81"/>
                    <a:pt x="63" y="81"/>
                    <a:pt x="63" y="81"/>
                  </a:cubicBezTo>
                  <a:cubicBezTo>
                    <a:pt x="63" y="81"/>
                    <a:pt x="63" y="81"/>
                    <a:pt x="63" y="81"/>
                  </a:cubicBezTo>
                  <a:cubicBezTo>
                    <a:pt x="63" y="80"/>
                    <a:pt x="63" y="80"/>
                    <a:pt x="62" y="80"/>
                  </a:cubicBezTo>
                  <a:cubicBezTo>
                    <a:pt x="62" y="79"/>
                    <a:pt x="62" y="78"/>
                    <a:pt x="62" y="78"/>
                  </a:cubicBezTo>
                  <a:cubicBezTo>
                    <a:pt x="62" y="77"/>
                    <a:pt x="62" y="77"/>
                    <a:pt x="62" y="77"/>
                  </a:cubicBezTo>
                  <a:moveTo>
                    <a:pt x="56" y="107"/>
                  </a:moveTo>
                  <a:cubicBezTo>
                    <a:pt x="56" y="107"/>
                    <a:pt x="56" y="107"/>
                    <a:pt x="56" y="107"/>
                  </a:cubicBezTo>
                  <a:cubicBezTo>
                    <a:pt x="57" y="106"/>
                    <a:pt x="57" y="105"/>
                    <a:pt x="58" y="104"/>
                  </a:cubicBezTo>
                  <a:cubicBezTo>
                    <a:pt x="58" y="103"/>
                    <a:pt x="57" y="103"/>
                    <a:pt x="57" y="103"/>
                  </a:cubicBezTo>
                  <a:cubicBezTo>
                    <a:pt x="58" y="100"/>
                    <a:pt x="60" y="97"/>
                    <a:pt x="61" y="94"/>
                  </a:cubicBezTo>
                  <a:cubicBezTo>
                    <a:pt x="61" y="94"/>
                    <a:pt x="61" y="95"/>
                    <a:pt x="61" y="95"/>
                  </a:cubicBezTo>
                  <a:cubicBezTo>
                    <a:pt x="60" y="100"/>
                    <a:pt x="59" y="104"/>
                    <a:pt x="56" y="107"/>
                  </a:cubicBezTo>
                  <a:moveTo>
                    <a:pt x="58" y="76"/>
                  </a:moveTo>
                  <a:cubicBezTo>
                    <a:pt x="58" y="76"/>
                    <a:pt x="58" y="75"/>
                    <a:pt x="58" y="75"/>
                  </a:cubicBezTo>
                  <a:cubicBezTo>
                    <a:pt x="58" y="74"/>
                    <a:pt x="58" y="74"/>
                    <a:pt x="58" y="73"/>
                  </a:cubicBezTo>
                  <a:cubicBezTo>
                    <a:pt x="59" y="74"/>
                    <a:pt x="59" y="74"/>
                    <a:pt x="59" y="75"/>
                  </a:cubicBezTo>
                  <a:cubicBezTo>
                    <a:pt x="59" y="75"/>
                    <a:pt x="58" y="75"/>
                    <a:pt x="58" y="75"/>
                  </a:cubicBezTo>
                  <a:cubicBezTo>
                    <a:pt x="58" y="76"/>
                    <a:pt x="58" y="76"/>
                    <a:pt x="58" y="76"/>
                  </a:cubicBezTo>
                  <a:moveTo>
                    <a:pt x="61" y="78"/>
                  </a:moveTo>
                  <a:cubicBezTo>
                    <a:pt x="61" y="79"/>
                    <a:pt x="61" y="79"/>
                    <a:pt x="61" y="79"/>
                  </a:cubicBezTo>
                  <a:cubicBezTo>
                    <a:pt x="61" y="79"/>
                    <a:pt x="60" y="79"/>
                    <a:pt x="60" y="79"/>
                  </a:cubicBezTo>
                  <a:cubicBezTo>
                    <a:pt x="60" y="78"/>
                    <a:pt x="60" y="77"/>
                    <a:pt x="60" y="76"/>
                  </a:cubicBezTo>
                  <a:cubicBezTo>
                    <a:pt x="60" y="77"/>
                    <a:pt x="61" y="78"/>
                    <a:pt x="61" y="78"/>
                  </a:cubicBezTo>
                  <a:moveTo>
                    <a:pt x="59" y="64"/>
                  </a:moveTo>
                  <a:cubicBezTo>
                    <a:pt x="59" y="65"/>
                    <a:pt x="60" y="66"/>
                    <a:pt x="60" y="67"/>
                  </a:cubicBezTo>
                  <a:cubicBezTo>
                    <a:pt x="59" y="66"/>
                    <a:pt x="59" y="65"/>
                    <a:pt x="59" y="63"/>
                  </a:cubicBezTo>
                  <a:cubicBezTo>
                    <a:pt x="59" y="63"/>
                    <a:pt x="59" y="63"/>
                    <a:pt x="58" y="63"/>
                  </a:cubicBezTo>
                  <a:cubicBezTo>
                    <a:pt x="59" y="63"/>
                    <a:pt x="59" y="63"/>
                    <a:pt x="59" y="64"/>
                  </a:cubicBezTo>
                  <a:moveTo>
                    <a:pt x="58" y="68"/>
                  </a:moveTo>
                  <a:cubicBezTo>
                    <a:pt x="59" y="69"/>
                    <a:pt x="59" y="71"/>
                    <a:pt x="59" y="72"/>
                  </a:cubicBezTo>
                  <a:cubicBezTo>
                    <a:pt x="59" y="72"/>
                    <a:pt x="59" y="71"/>
                    <a:pt x="58" y="71"/>
                  </a:cubicBezTo>
                  <a:cubicBezTo>
                    <a:pt x="58" y="71"/>
                    <a:pt x="58" y="71"/>
                    <a:pt x="58" y="71"/>
                  </a:cubicBezTo>
                  <a:cubicBezTo>
                    <a:pt x="58" y="70"/>
                    <a:pt x="58" y="69"/>
                    <a:pt x="58" y="68"/>
                  </a:cubicBezTo>
                  <a:moveTo>
                    <a:pt x="57" y="65"/>
                  </a:moveTo>
                  <a:cubicBezTo>
                    <a:pt x="57" y="66"/>
                    <a:pt x="57" y="68"/>
                    <a:pt x="57" y="70"/>
                  </a:cubicBezTo>
                  <a:cubicBezTo>
                    <a:pt x="57" y="69"/>
                    <a:pt x="57" y="69"/>
                    <a:pt x="57" y="69"/>
                  </a:cubicBezTo>
                  <a:cubicBezTo>
                    <a:pt x="57" y="68"/>
                    <a:pt x="56" y="67"/>
                    <a:pt x="56" y="66"/>
                  </a:cubicBezTo>
                  <a:cubicBezTo>
                    <a:pt x="56" y="66"/>
                    <a:pt x="56" y="66"/>
                    <a:pt x="56" y="65"/>
                  </a:cubicBezTo>
                  <a:cubicBezTo>
                    <a:pt x="56" y="65"/>
                    <a:pt x="56" y="65"/>
                    <a:pt x="56" y="65"/>
                  </a:cubicBezTo>
                  <a:cubicBezTo>
                    <a:pt x="56" y="63"/>
                    <a:pt x="56" y="62"/>
                    <a:pt x="56" y="61"/>
                  </a:cubicBezTo>
                  <a:cubicBezTo>
                    <a:pt x="56" y="62"/>
                    <a:pt x="57" y="63"/>
                    <a:pt x="57" y="65"/>
                  </a:cubicBezTo>
                  <a:moveTo>
                    <a:pt x="54" y="53"/>
                  </a:moveTo>
                  <a:cubicBezTo>
                    <a:pt x="54" y="54"/>
                    <a:pt x="54" y="55"/>
                    <a:pt x="55" y="56"/>
                  </a:cubicBezTo>
                  <a:cubicBezTo>
                    <a:pt x="55" y="56"/>
                    <a:pt x="54" y="56"/>
                    <a:pt x="54" y="56"/>
                  </a:cubicBezTo>
                  <a:cubicBezTo>
                    <a:pt x="54" y="56"/>
                    <a:pt x="53" y="55"/>
                    <a:pt x="53" y="54"/>
                  </a:cubicBezTo>
                  <a:cubicBezTo>
                    <a:pt x="53" y="54"/>
                    <a:pt x="54" y="54"/>
                    <a:pt x="54" y="53"/>
                  </a:cubicBezTo>
                  <a:moveTo>
                    <a:pt x="46" y="43"/>
                  </a:moveTo>
                  <a:cubicBezTo>
                    <a:pt x="47" y="43"/>
                    <a:pt x="48" y="44"/>
                    <a:pt x="48" y="45"/>
                  </a:cubicBezTo>
                  <a:cubicBezTo>
                    <a:pt x="47" y="44"/>
                    <a:pt x="47" y="44"/>
                    <a:pt x="46" y="43"/>
                  </a:cubicBezTo>
                  <a:cubicBezTo>
                    <a:pt x="46" y="43"/>
                    <a:pt x="46" y="43"/>
                    <a:pt x="46" y="43"/>
                  </a:cubicBezTo>
                  <a:moveTo>
                    <a:pt x="43" y="41"/>
                  </a:moveTo>
                  <a:cubicBezTo>
                    <a:pt x="43" y="42"/>
                    <a:pt x="43" y="42"/>
                    <a:pt x="43" y="42"/>
                  </a:cubicBezTo>
                  <a:cubicBezTo>
                    <a:pt x="43" y="42"/>
                    <a:pt x="43" y="42"/>
                    <a:pt x="43" y="42"/>
                  </a:cubicBezTo>
                  <a:cubicBezTo>
                    <a:pt x="42" y="42"/>
                    <a:pt x="42" y="41"/>
                    <a:pt x="42" y="41"/>
                  </a:cubicBezTo>
                  <a:cubicBezTo>
                    <a:pt x="41" y="41"/>
                    <a:pt x="41" y="41"/>
                    <a:pt x="41" y="41"/>
                  </a:cubicBezTo>
                  <a:cubicBezTo>
                    <a:pt x="42" y="41"/>
                    <a:pt x="43" y="41"/>
                    <a:pt x="43" y="41"/>
                  </a:cubicBezTo>
                  <a:moveTo>
                    <a:pt x="30" y="37"/>
                  </a:moveTo>
                  <a:cubicBezTo>
                    <a:pt x="30" y="37"/>
                    <a:pt x="29" y="37"/>
                    <a:pt x="29" y="37"/>
                  </a:cubicBezTo>
                  <a:cubicBezTo>
                    <a:pt x="32" y="37"/>
                    <a:pt x="32" y="37"/>
                    <a:pt x="32" y="37"/>
                  </a:cubicBezTo>
                  <a:cubicBezTo>
                    <a:pt x="31" y="37"/>
                    <a:pt x="31" y="37"/>
                    <a:pt x="30" y="37"/>
                  </a:cubicBezTo>
                  <a:moveTo>
                    <a:pt x="32" y="40"/>
                  </a:moveTo>
                  <a:cubicBezTo>
                    <a:pt x="33" y="40"/>
                    <a:pt x="34" y="40"/>
                    <a:pt x="34" y="40"/>
                  </a:cubicBezTo>
                  <a:cubicBezTo>
                    <a:pt x="35" y="41"/>
                    <a:pt x="35" y="41"/>
                    <a:pt x="36" y="41"/>
                  </a:cubicBezTo>
                  <a:cubicBezTo>
                    <a:pt x="35" y="41"/>
                    <a:pt x="34" y="41"/>
                    <a:pt x="32" y="40"/>
                  </a:cubicBezTo>
                  <a:moveTo>
                    <a:pt x="33" y="34"/>
                  </a:moveTo>
                  <a:cubicBezTo>
                    <a:pt x="33" y="34"/>
                    <a:pt x="33" y="35"/>
                    <a:pt x="33" y="35"/>
                  </a:cubicBezTo>
                  <a:cubicBezTo>
                    <a:pt x="29" y="35"/>
                    <a:pt x="29" y="35"/>
                    <a:pt x="29" y="35"/>
                  </a:cubicBezTo>
                  <a:cubicBezTo>
                    <a:pt x="28" y="35"/>
                    <a:pt x="28" y="35"/>
                    <a:pt x="28" y="35"/>
                  </a:cubicBezTo>
                  <a:cubicBezTo>
                    <a:pt x="27" y="35"/>
                    <a:pt x="27" y="35"/>
                    <a:pt x="27" y="35"/>
                  </a:cubicBezTo>
                  <a:cubicBezTo>
                    <a:pt x="26" y="34"/>
                    <a:pt x="26" y="34"/>
                    <a:pt x="26" y="34"/>
                  </a:cubicBezTo>
                  <a:cubicBezTo>
                    <a:pt x="25" y="34"/>
                    <a:pt x="25" y="34"/>
                    <a:pt x="25" y="33"/>
                  </a:cubicBezTo>
                  <a:cubicBezTo>
                    <a:pt x="25" y="33"/>
                    <a:pt x="26" y="32"/>
                    <a:pt x="26" y="32"/>
                  </a:cubicBezTo>
                  <a:cubicBezTo>
                    <a:pt x="28" y="32"/>
                    <a:pt x="29" y="32"/>
                    <a:pt x="31" y="31"/>
                  </a:cubicBezTo>
                  <a:cubicBezTo>
                    <a:pt x="33" y="31"/>
                    <a:pt x="35" y="31"/>
                    <a:pt x="36" y="29"/>
                  </a:cubicBezTo>
                  <a:cubicBezTo>
                    <a:pt x="36" y="29"/>
                    <a:pt x="35" y="28"/>
                    <a:pt x="34" y="29"/>
                  </a:cubicBezTo>
                  <a:cubicBezTo>
                    <a:pt x="34" y="30"/>
                    <a:pt x="31" y="30"/>
                    <a:pt x="30" y="30"/>
                  </a:cubicBezTo>
                  <a:cubicBezTo>
                    <a:pt x="29" y="30"/>
                    <a:pt x="27" y="30"/>
                    <a:pt x="26" y="30"/>
                  </a:cubicBezTo>
                  <a:cubicBezTo>
                    <a:pt x="26" y="29"/>
                    <a:pt x="27" y="28"/>
                    <a:pt x="27" y="27"/>
                  </a:cubicBezTo>
                  <a:cubicBezTo>
                    <a:pt x="31" y="27"/>
                    <a:pt x="34" y="26"/>
                    <a:pt x="38" y="25"/>
                  </a:cubicBezTo>
                  <a:cubicBezTo>
                    <a:pt x="37" y="28"/>
                    <a:pt x="35" y="31"/>
                    <a:pt x="33" y="34"/>
                  </a:cubicBezTo>
                  <a:moveTo>
                    <a:pt x="39" y="23"/>
                  </a:moveTo>
                  <a:cubicBezTo>
                    <a:pt x="35" y="24"/>
                    <a:pt x="32" y="25"/>
                    <a:pt x="28" y="25"/>
                  </a:cubicBezTo>
                  <a:cubicBezTo>
                    <a:pt x="29" y="24"/>
                    <a:pt x="29" y="22"/>
                    <a:pt x="30" y="21"/>
                  </a:cubicBezTo>
                  <a:cubicBezTo>
                    <a:pt x="30" y="21"/>
                    <a:pt x="30" y="21"/>
                    <a:pt x="30" y="21"/>
                  </a:cubicBezTo>
                  <a:cubicBezTo>
                    <a:pt x="32" y="21"/>
                    <a:pt x="34" y="21"/>
                    <a:pt x="37" y="21"/>
                  </a:cubicBezTo>
                  <a:cubicBezTo>
                    <a:pt x="38" y="21"/>
                    <a:pt x="39" y="20"/>
                    <a:pt x="40" y="20"/>
                  </a:cubicBezTo>
                  <a:cubicBezTo>
                    <a:pt x="39" y="21"/>
                    <a:pt x="39" y="22"/>
                    <a:pt x="39" y="23"/>
                  </a:cubicBezTo>
                  <a:moveTo>
                    <a:pt x="40" y="18"/>
                  </a:moveTo>
                  <a:cubicBezTo>
                    <a:pt x="39" y="19"/>
                    <a:pt x="37" y="19"/>
                    <a:pt x="36" y="19"/>
                  </a:cubicBezTo>
                  <a:cubicBezTo>
                    <a:pt x="34" y="19"/>
                    <a:pt x="32" y="19"/>
                    <a:pt x="31" y="19"/>
                  </a:cubicBezTo>
                  <a:cubicBezTo>
                    <a:pt x="31" y="18"/>
                    <a:pt x="31" y="17"/>
                    <a:pt x="32" y="16"/>
                  </a:cubicBezTo>
                  <a:cubicBezTo>
                    <a:pt x="32" y="16"/>
                    <a:pt x="32" y="16"/>
                    <a:pt x="32" y="16"/>
                  </a:cubicBezTo>
                  <a:cubicBezTo>
                    <a:pt x="32" y="16"/>
                    <a:pt x="32" y="16"/>
                    <a:pt x="32" y="16"/>
                  </a:cubicBezTo>
                  <a:cubicBezTo>
                    <a:pt x="34" y="16"/>
                    <a:pt x="37" y="15"/>
                    <a:pt x="39" y="15"/>
                  </a:cubicBezTo>
                  <a:cubicBezTo>
                    <a:pt x="40" y="15"/>
                    <a:pt x="41" y="15"/>
                    <a:pt x="41" y="15"/>
                  </a:cubicBezTo>
                  <a:cubicBezTo>
                    <a:pt x="41" y="16"/>
                    <a:pt x="41" y="17"/>
                    <a:pt x="40" y="18"/>
                  </a:cubicBezTo>
                  <a:moveTo>
                    <a:pt x="42" y="13"/>
                  </a:moveTo>
                  <a:cubicBezTo>
                    <a:pt x="41" y="14"/>
                    <a:pt x="39" y="14"/>
                    <a:pt x="37" y="14"/>
                  </a:cubicBezTo>
                  <a:cubicBezTo>
                    <a:pt x="35" y="14"/>
                    <a:pt x="34" y="14"/>
                    <a:pt x="32" y="15"/>
                  </a:cubicBezTo>
                  <a:cubicBezTo>
                    <a:pt x="33" y="13"/>
                    <a:pt x="33" y="12"/>
                    <a:pt x="34" y="11"/>
                  </a:cubicBezTo>
                  <a:cubicBezTo>
                    <a:pt x="36" y="11"/>
                    <a:pt x="39" y="11"/>
                    <a:pt x="42" y="10"/>
                  </a:cubicBezTo>
                  <a:cubicBezTo>
                    <a:pt x="42" y="10"/>
                    <a:pt x="43" y="10"/>
                    <a:pt x="44" y="10"/>
                  </a:cubicBezTo>
                  <a:cubicBezTo>
                    <a:pt x="43" y="11"/>
                    <a:pt x="43" y="12"/>
                    <a:pt x="42" y="13"/>
                  </a:cubicBezTo>
                  <a:moveTo>
                    <a:pt x="45" y="8"/>
                  </a:moveTo>
                  <a:cubicBezTo>
                    <a:pt x="44" y="9"/>
                    <a:pt x="42" y="9"/>
                    <a:pt x="40" y="9"/>
                  </a:cubicBezTo>
                  <a:cubicBezTo>
                    <a:pt x="39" y="9"/>
                    <a:pt x="37" y="9"/>
                    <a:pt x="35" y="9"/>
                  </a:cubicBezTo>
                  <a:cubicBezTo>
                    <a:pt x="36" y="8"/>
                    <a:pt x="37" y="7"/>
                    <a:pt x="38" y="7"/>
                  </a:cubicBezTo>
                  <a:cubicBezTo>
                    <a:pt x="40" y="7"/>
                    <a:pt x="42" y="6"/>
                    <a:pt x="44" y="6"/>
                  </a:cubicBezTo>
                  <a:cubicBezTo>
                    <a:pt x="44" y="6"/>
                    <a:pt x="44" y="7"/>
                    <a:pt x="45" y="6"/>
                  </a:cubicBezTo>
                  <a:cubicBezTo>
                    <a:pt x="45" y="6"/>
                    <a:pt x="46" y="6"/>
                    <a:pt x="47" y="6"/>
                  </a:cubicBezTo>
                  <a:cubicBezTo>
                    <a:pt x="46" y="7"/>
                    <a:pt x="46" y="7"/>
                    <a:pt x="45" y="8"/>
                  </a:cubicBezTo>
                  <a:moveTo>
                    <a:pt x="44" y="3"/>
                  </a:moveTo>
                  <a:cubicBezTo>
                    <a:pt x="43" y="3"/>
                    <a:pt x="43" y="4"/>
                    <a:pt x="43" y="5"/>
                  </a:cubicBezTo>
                  <a:cubicBezTo>
                    <a:pt x="41" y="5"/>
                    <a:pt x="39" y="5"/>
                    <a:pt x="38" y="5"/>
                  </a:cubicBezTo>
                  <a:cubicBezTo>
                    <a:pt x="39" y="3"/>
                    <a:pt x="41" y="2"/>
                    <a:pt x="44" y="2"/>
                  </a:cubicBezTo>
                  <a:cubicBezTo>
                    <a:pt x="45" y="2"/>
                    <a:pt x="47" y="2"/>
                    <a:pt x="49" y="2"/>
                  </a:cubicBezTo>
                  <a:cubicBezTo>
                    <a:pt x="49" y="3"/>
                    <a:pt x="49" y="3"/>
                    <a:pt x="49" y="3"/>
                  </a:cubicBezTo>
                  <a:cubicBezTo>
                    <a:pt x="47" y="3"/>
                    <a:pt x="46" y="3"/>
                    <a:pt x="44" y="3"/>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288"/>
            <p:cNvSpPr>
              <a:spLocks noEditPoints="1"/>
            </p:cNvSpPr>
            <p:nvPr/>
          </p:nvSpPr>
          <p:spPr bwMode="auto">
            <a:xfrm>
              <a:off x="1887783" y="5523934"/>
              <a:ext cx="1152525" cy="792163"/>
            </a:xfrm>
            <a:custGeom>
              <a:avLst/>
              <a:gdLst>
                <a:gd name="T0" fmla="*/ 264 w 272"/>
                <a:gd name="T1" fmla="*/ 112 h 187"/>
                <a:gd name="T2" fmla="*/ 262 w 272"/>
                <a:gd name="T3" fmla="*/ 62 h 187"/>
                <a:gd name="T4" fmla="*/ 209 w 272"/>
                <a:gd name="T5" fmla="*/ 43 h 187"/>
                <a:gd name="T6" fmla="*/ 178 w 272"/>
                <a:gd name="T7" fmla="*/ 82 h 187"/>
                <a:gd name="T8" fmla="*/ 107 w 272"/>
                <a:gd name="T9" fmla="*/ 94 h 187"/>
                <a:gd name="T10" fmla="*/ 97 w 272"/>
                <a:gd name="T11" fmla="*/ 68 h 187"/>
                <a:gd name="T12" fmla="*/ 92 w 272"/>
                <a:gd name="T13" fmla="*/ 28 h 187"/>
                <a:gd name="T14" fmla="*/ 17 w 272"/>
                <a:gd name="T15" fmla="*/ 46 h 187"/>
                <a:gd name="T16" fmla="*/ 2 w 272"/>
                <a:gd name="T17" fmla="*/ 82 h 187"/>
                <a:gd name="T18" fmla="*/ 15 w 272"/>
                <a:gd name="T19" fmla="*/ 93 h 187"/>
                <a:gd name="T20" fmla="*/ 147 w 272"/>
                <a:gd name="T21" fmla="*/ 115 h 187"/>
                <a:gd name="T22" fmla="*/ 182 w 272"/>
                <a:gd name="T23" fmla="*/ 169 h 187"/>
                <a:gd name="T24" fmla="*/ 119 w 272"/>
                <a:gd name="T25" fmla="*/ 185 h 187"/>
                <a:gd name="T26" fmla="*/ 85 w 272"/>
                <a:gd name="T27" fmla="*/ 95 h 187"/>
                <a:gd name="T28" fmla="*/ 107 w 272"/>
                <a:gd name="T29" fmla="*/ 42 h 187"/>
                <a:gd name="T30" fmla="*/ 102 w 272"/>
                <a:gd name="T31" fmla="*/ 51 h 187"/>
                <a:gd name="T32" fmla="*/ 107 w 272"/>
                <a:gd name="T33" fmla="*/ 42 h 187"/>
                <a:gd name="T34" fmla="*/ 101 w 272"/>
                <a:gd name="T35" fmla="*/ 38 h 187"/>
                <a:gd name="T36" fmla="*/ 86 w 272"/>
                <a:gd name="T37" fmla="*/ 34 h 187"/>
                <a:gd name="T38" fmla="*/ 88 w 272"/>
                <a:gd name="T39" fmla="*/ 44 h 187"/>
                <a:gd name="T40" fmla="*/ 79 w 272"/>
                <a:gd name="T41" fmla="*/ 21 h 187"/>
                <a:gd name="T42" fmla="*/ 63 w 272"/>
                <a:gd name="T43" fmla="*/ 26 h 187"/>
                <a:gd name="T44" fmla="*/ 66 w 272"/>
                <a:gd name="T45" fmla="*/ 13 h 187"/>
                <a:gd name="T46" fmla="*/ 59 w 272"/>
                <a:gd name="T47" fmla="*/ 10 h 187"/>
                <a:gd name="T48" fmla="*/ 53 w 272"/>
                <a:gd name="T49" fmla="*/ 7 h 187"/>
                <a:gd name="T50" fmla="*/ 48 w 272"/>
                <a:gd name="T51" fmla="*/ 11 h 187"/>
                <a:gd name="T52" fmla="*/ 50 w 272"/>
                <a:gd name="T53" fmla="*/ 18 h 187"/>
                <a:gd name="T54" fmla="*/ 3 w 272"/>
                <a:gd name="T55" fmla="*/ 90 h 187"/>
                <a:gd name="T56" fmla="*/ 18 w 272"/>
                <a:gd name="T57" fmla="*/ 58 h 187"/>
                <a:gd name="T58" fmla="*/ 78 w 272"/>
                <a:gd name="T59" fmla="*/ 46 h 187"/>
                <a:gd name="T60" fmla="*/ 17 w 272"/>
                <a:gd name="T61" fmla="*/ 85 h 187"/>
                <a:gd name="T62" fmla="*/ 75 w 272"/>
                <a:gd name="T63" fmla="*/ 78 h 187"/>
                <a:gd name="T64" fmla="*/ 113 w 272"/>
                <a:gd name="T65" fmla="*/ 111 h 187"/>
                <a:gd name="T66" fmla="*/ 145 w 272"/>
                <a:gd name="T67" fmla="*/ 109 h 187"/>
                <a:gd name="T68" fmla="*/ 133 w 272"/>
                <a:gd name="T69" fmla="*/ 109 h 187"/>
                <a:gd name="T70" fmla="*/ 92 w 272"/>
                <a:gd name="T71" fmla="*/ 99 h 187"/>
                <a:gd name="T72" fmla="*/ 144 w 272"/>
                <a:gd name="T73" fmla="*/ 102 h 187"/>
                <a:gd name="T74" fmla="*/ 135 w 272"/>
                <a:gd name="T75" fmla="*/ 105 h 187"/>
                <a:gd name="T76" fmla="*/ 163 w 272"/>
                <a:gd name="T77" fmla="*/ 102 h 187"/>
                <a:gd name="T78" fmla="*/ 153 w 272"/>
                <a:gd name="T79" fmla="*/ 102 h 187"/>
                <a:gd name="T80" fmla="*/ 159 w 272"/>
                <a:gd name="T81" fmla="*/ 99 h 187"/>
                <a:gd name="T82" fmla="*/ 177 w 272"/>
                <a:gd name="T83" fmla="*/ 93 h 187"/>
                <a:gd name="T84" fmla="*/ 200 w 272"/>
                <a:gd name="T85" fmla="*/ 75 h 187"/>
                <a:gd name="T86" fmla="*/ 207 w 272"/>
                <a:gd name="T87" fmla="*/ 53 h 187"/>
                <a:gd name="T88" fmla="*/ 200 w 272"/>
                <a:gd name="T89" fmla="*/ 63 h 187"/>
                <a:gd name="T90" fmla="*/ 212 w 272"/>
                <a:gd name="T91" fmla="*/ 47 h 187"/>
                <a:gd name="T92" fmla="*/ 222 w 272"/>
                <a:gd name="T93" fmla="*/ 60 h 187"/>
                <a:gd name="T94" fmla="*/ 231 w 272"/>
                <a:gd name="T95" fmla="*/ 68 h 187"/>
                <a:gd name="T96" fmla="*/ 231 w 272"/>
                <a:gd name="T97" fmla="*/ 68 h 187"/>
                <a:gd name="T98" fmla="*/ 244 w 272"/>
                <a:gd name="T99" fmla="*/ 56 h 187"/>
                <a:gd name="T100" fmla="*/ 247 w 272"/>
                <a:gd name="T101" fmla="*/ 57 h 187"/>
                <a:gd name="T102" fmla="*/ 257 w 272"/>
                <a:gd name="T103" fmla="*/ 71 h 187"/>
                <a:gd name="T104" fmla="*/ 258 w 272"/>
                <a:gd name="T105" fmla="*/ 80 h 187"/>
                <a:gd name="T106" fmla="*/ 266 w 272"/>
                <a:gd name="T107" fmla="*/ 86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2" h="187">
                  <a:moveTo>
                    <a:pt x="209" y="163"/>
                  </a:moveTo>
                  <a:cubicBezTo>
                    <a:pt x="226" y="154"/>
                    <a:pt x="243" y="141"/>
                    <a:pt x="255" y="125"/>
                  </a:cubicBezTo>
                  <a:cubicBezTo>
                    <a:pt x="255" y="125"/>
                    <a:pt x="256" y="125"/>
                    <a:pt x="256" y="125"/>
                  </a:cubicBezTo>
                  <a:cubicBezTo>
                    <a:pt x="258" y="123"/>
                    <a:pt x="259" y="121"/>
                    <a:pt x="261" y="119"/>
                  </a:cubicBezTo>
                  <a:cubicBezTo>
                    <a:pt x="262" y="119"/>
                    <a:pt x="263" y="118"/>
                    <a:pt x="264" y="116"/>
                  </a:cubicBezTo>
                  <a:cubicBezTo>
                    <a:pt x="264" y="115"/>
                    <a:pt x="264" y="113"/>
                    <a:pt x="264" y="112"/>
                  </a:cubicBezTo>
                  <a:cubicBezTo>
                    <a:pt x="264" y="111"/>
                    <a:pt x="265" y="111"/>
                    <a:pt x="265" y="110"/>
                  </a:cubicBezTo>
                  <a:cubicBezTo>
                    <a:pt x="268" y="104"/>
                    <a:pt x="270" y="98"/>
                    <a:pt x="270" y="91"/>
                  </a:cubicBezTo>
                  <a:cubicBezTo>
                    <a:pt x="270" y="91"/>
                    <a:pt x="270" y="90"/>
                    <a:pt x="270" y="90"/>
                  </a:cubicBezTo>
                  <a:cubicBezTo>
                    <a:pt x="271" y="85"/>
                    <a:pt x="272" y="80"/>
                    <a:pt x="271" y="75"/>
                  </a:cubicBezTo>
                  <a:cubicBezTo>
                    <a:pt x="271" y="68"/>
                    <a:pt x="269" y="66"/>
                    <a:pt x="262" y="62"/>
                  </a:cubicBezTo>
                  <a:cubicBezTo>
                    <a:pt x="262" y="62"/>
                    <a:pt x="262" y="62"/>
                    <a:pt x="262" y="62"/>
                  </a:cubicBezTo>
                  <a:cubicBezTo>
                    <a:pt x="262" y="62"/>
                    <a:pt x="261" y="62"/>
                    <a:pt x="261" y="61"/>
                  </a:cubicBezTo>
                  <a:cubicBezTo>
                    <a:pt x="258" y="56"/>
                    <a:pt x="247" y="54"/>
                    <a:pt x="242" y="52"/>
                  </a:cubicBezTo>
                  <a:cubicBezTo>
                    <a:pt x="237" y="50"/>
                    <a:pt x="232" y="48"/>
                    <a:pt x="227" y="46"/>
                  </a:cubicBezTo>
                  <a:cubicBezTo>
                    <a:pt x="227" y="46"/>
                    <a:pt x="227" y="46"/>
                    <a:pt x="227" y="46"/>
                  </a:cubicBezTo>
                  <a:cubicBezTo>
                    <a:pt x="223" y="44"/>
                    <a:pt x="218" y="42"/>
                    <a:pt x="214" y="41"/>
                  </a:cubicBezTo>
                  <a:cubicBezTo>
                    <a:pt x="211" y="41"/>
                    <a:pt x="210" y="42"/>
                    <a:pt x="209" y="43"/>
                  </a:cubicBezTo>
                  <a:cubicBezTo>
                    <a:pt x="209" y="43"/>
                    <a:pt x="208" y="44"/>
                    <a:pt x="208" y="45"/>
                  </a:cubicBezTo>
                  <a:cubicBezTo>
                    <a:pt x="203" y="46"/>
                    <a:pt x="199" y="51"/>
                    <a:pt x="197" y="56"/>
                  </a:cubicBezTo>
                  <a:cubicBezTo>
                    <a:pt x="196" y="56"/>
                    <a:pt x="195" y="56"/>
                    <a:pt x="195" y="57"/>
                  </a:cubicBezTo>
                  <a:cubicBezTo>
                    <a:pt x="195" y="58"/>
                    <a:pt x="195" y="59"/>
                    <a:pt x="195" y="60"/>
                  </a:cubicBezTo>
                  <a:cubicBezTo>
                    <a:pt x="194" y="61"/>
                    <a:pt x="193" y="63"/>
                    <a:pt x="193" y="64"/>
                  </a:cubicBezTo>
                  <a:cubicBezTo>
                    <a:pt x="189" y="71"/>
                    <a:pt x="184" y="77"/>
                    <a:pt x="178" y="82"/>
                  </a:cubicBezTo>
                  <a:cubicBezTo>
                    <a:pt x="173" y="87"/>
                    <a:pt x="165" y="90"/>
                    <a:pt x="158" y="93"/>
                  </a:cubicBezTo>
                  <a:cubicBezTo>
                    <a:pt x="157" y="94"/>
                    <a:pt x="155" y="94"/>
                    <a:pt x="153" y="95"/>
                  </a:cubicBezTo>
                  <a:cubicBezTo>
                    <a:pt x="151" y="96"/>
                    <a:pt x="148" y="96"/>
                    <a:pt x="146" y="97"/>
                  </a:cubicBezTo>
                  <a:cubicBezTo>
                    <a:pt x="142" y="97"/>
                    <a:pt x="137" y="98"/>
                    <a:pt x="133" y="98"/>
                  </a:cubicBezTo>
                  <a:cubicBezTo>
                    <a:pt x="128" y="98"/>
                    <a:pt x="121" y="98"/>
                    <a:pt x="115" y="97"/>
                  </a:cubicBezTo>
                  <a:cubicBezTo>
                    <a:pt x="112" y="96"/>
                    <a:pt x="109" y="95"/>
                    <a:pt x="107" y="94"/>
                  </a:cubicBezTo>
                  <a:cubicBezTo>
                    <a:pt x="106" y="94"/>
                    <a:pt x="106" y="94"/>
                    <a:pt x="106" y="94"/>
                  </a:cubicBezTo>
                  <a:cubicBezTo>
                    <a:pt x="97" y="92"/>
                    <a:pt x="88" y="85"/>
                    <a:pt x="81" y="79"/>
                  </a:cubicBezTo>
                  <a:cubicBezTo>
                    <a:pt x="80" y="78"/>
                    <a:pt x="79" y="77"/>
                    <a:pt x="78" y="76"/>
                  </a:cubicBezTo>
                  <a:cubicBezTo>
                    <a:pt x="82" y="74"/>
                    <a:pt x="86" y="72"/>
                    <a:pt x="89" y="70"/>
                  </a:cubicBezTo>
                  <a:cubicBezTo>
                    <a:pt x="90" y="70"/>
                    <a:pt x="90" y="70"/>
                    <a:pt x="90" y="70"/>
                  </a:cubicBezTo>
                  <a:cubicBezTo>
                    <a:pt x="93" y="69"/>
                    <a:pt x="95" y="68"/>
                    <a:pt x="97" y="68"/>
                  </a:cubicBezTo>
                  <a:cubicBezTo>
                    <a:pt x="102" y="68"/>
                    <a:pt x="106" y="66"/>
                    <a:pt x="109" y="63"/>
                  </a:cubicBezTo>
                  <a:cubicBezTo>
                    <a:pt x="110" y="63"/>
                    <a:pt x="112" y="61"/>
                    <a:pt x="110" y="59"/>
                  </a:cubicBezTo>
                  <a:cubicBezTo>
                    <a:pt x="110" y="58"/>
                    <a:pt x="110" y="58"/>
                    <a:pt x="110" y="58"/>
                  </a:cubicBezTo>
                  <a:cubicBezTo>
                    <a:pt x="108" y="54"/>
                    <a:pt x="112" y="51"/>
                    <a:pt x="113" y="47"/>
                  </a:cubicBezTo>
                  <a:cubicBezTo>
                    <a:pt x="113" y="43"/>
                    <a:pt x="111" y="42"/>
                    <a:pt x="108" y="40"/>
                  </a:cubicBezTo>
                  <a:cubicBezTo>
                    <a:pt x="103" y="36"/>
                    <a:pt x="98" y="31"/>
                    <a:pt x="92" y="28"/>
                  </a:cubicBezTo>
                  <a:cubicBezTo>
                    <a:pt x="87" y="24"/>
                    <a:pt x="82" y="18"/>
                    <a:pt x="76" y="15"/>
                  </a:cubicBezTo>
                  <a:cubicBezTo>
                    <a:pt x="71" y="12"/>
                    <a:pt x="65" y="9"/>
                    <a:pt x="59" y="7"/>
                  </a:cubicBezTo>
                  <a:cubicBezTo>
                    <a:pt x="56" y="5"/>
                    <a:pt x="52" y="0"/>
                    <a:pt x="48" y="0"/>
                  </a:cubicBezTo>
                  <a:cubicBezTo>
                    <a:pt x="44" y="0"/>
                    <a:pt x="39" y="6"/>
                    <a:pt x="40" y="10"/>
                  </a:cubicBezTo>
                  <a:cubicBezTo>
                    <a:pt x="33" y="20"/>
                    <a:pt x="26" y="31"/>
                    <a:pt x="20" y="42"/>
                  </a:cubicBezTo>
                  <a:cubicBezTo>
                    <a:pt x="19" y="43"/>
                    <a:pt x="18" y="44"/>
                    <a:pt x="17" y="46"/>
                  </a:cubicBezTo>
                  <a:cubicBezTo>
                    <a:pt x="14" y="51"/>
                    <a:pt x="10" y="57"/>
                    <a:pt x="7" y="63"/>
                  </a:cubicBezTo>
                  <a:cubicBezTo>
                    <a:pt x="6" y="64"/>
                    <a:pt x="6" y="65"/>
                    <a:pt x="7" y="66"/>
                  </a:cubicBezTo>
                  <a:cubicBezTo>
                    <a:pt x="6" y="68"/>
                    <a:pt x="5" y="70"/>
                    <a:pt x="4" y="72"/>
                  </a:cubicBezTo>
                  <a:cubicBezTo>
                    <a:pt x="4" y="73"/>
                    <a:pt x="4" y="73"/>
                    <a:pt x="4" y="74"/>
                  </a:cubicBezTo>
                  <a:cubicBezTo>
                    <a:pt x="3" y="75"/>
                    <a:pt x="2" y="77"/>
                    <a:pt x="1" y="79"/>
                  </a:cubicBezTo>
                  <a:cubicBezTo>
                    <a:pt x="1" y="80"/>
                    <a:pt x="1" y="81"/>
                    <a:pt x="2" y="82"/>
                  </a:cubicBezTo>
                  <a:cubicBezTo>
                    <a:pt x="1" y="85"/>
                    <a:pt x="0" y="88"/>
                    <a:pt x="0" y="91"/>
                  </a:cubicBezTo>
                  <a:cubicBezTo>
                    <a:pt x="0" y="91"/>
                    <a:pt x="0" y="92"/>
                    <a:pt x="1" y="92"/>
                  </a:cubicBezTo>
                  <a:cubicBezTo>
                    <a:pt x="1" y="92"/>
                    <a:pt x="1" y="92"/>
                    <a:pt x="2" y="92"/>
                  </a:cubicBezTo>
                  <a:cubicBezTo>
                    <a:pt x="2" y="93"/>
                    <a:pt x="2" y="93"/>
                    <a:pt x="2" y="93"/>
                  </a:cubicBezTo>
                  <a:cubicBezTo>
                    <a:pt x="5" y="95"/>
                    <a:pt x="9" y="94"/>
                    <a:pt x="13" y="93"/>
                  </a:cubicBezTo>
                  <a:cubicBezTo>
                    <a:pt x="14" y="93"/>
                    <a:pt x="14" y="93"/>
                    <a:pt x="15" y="93"/>
                  </a:cubicBezTo>
                  <a:cubicBezTo>
                    <a:pt x="19" y="93"/>
                    <a:pt x="24" y="92"/>
                    <a:pt x="27" y="89"/>
                  </a:cubicBezTo>
                  <a:cubicBezTo>
                    <a:pt x="27" y="89"/>
                    <a:pt x="27" y="89"/>
                    <a:pt x="27" y="89"/>
                  </a:cubicBezTo>
                  <a:cubicBezTo>
                    <a:pt x="37" y="87"/>
                    <a:pt x="46" y="83"/>
                    <a:pt x="55" y="79"/>
                  </a:cubicBezTo>
                  <a:cubicBezTo>
                    <a:pt x="58" y="90"/>
                    <a:pt x="70" y="97"/>
                    <a:pt x="81" y="103"/>
                  </a:cubicBezTo>
                  <a:cubicBezTo>
                    <a:pt x="85" y="106"/>
                    <a:pt x="89" y="109"/>
                    <a:pt x="94" y="111"/>
                  </a:cubicBezTo>
                  <a:cubicBezTo>
                    <a:pt x="110" y="118"/>
                    <a:pt x="130" y="118"/>
                    <a:pt x="147" y="115"/>
                  </a:cubicBezTo>
                  <a:cubicBezTo>
                    <a:pt x="177" y="110"/>
                    <a:pt x="201" y="93"/>
                    <a:pt x="213" y="65"/>
                  </a:cubicBezTo>
                  <a:cubicBezTo>
                    <a:pt x="228" y="75"/>
                    <a:pt x="249" y="74"/>
                    <a:pt x="261" y="90"/>
                  </a:cubicBezTo>
                  <a:cubicBezTo>
                    <a:pt x="261" y="90"/>
                    <a:pt x="261" y="91"/>
                    <a:pt x="261" y="91"/>
                  </a:cubicBezTo>
                  <a:cubicBezTo>
                    <a:pt x="260" y="96"/>
                    <a:pt x="260" y="102"/>
                    <a:pt x="259" y="108"/>
                  </a:cubicBezTo>
                  <a:cubicBezTo>
                    <a:pt x="252" y="125"/>
                    <a:pt x="235" y="139"/>
                    <a:pt x="221" y="149"/>
                  </a:cubicBezTo>
                  <a:cubicBezTo>
                    <a:pt x="209" y="158"/>
                    <a:pt x="196" y="164"/>
                    <a:pt x="182" y="169"/>
                  </a:cubicBezTo>
                  <a:cubicBezTo>
                    <a:pt x="167" y="174"/>
                    <a:pt x="151" y="178"/>
                    <a:pt x="135" y="179"/>
                  </a:cubicBezTo>
                  <a:cubicBezTo>
                    <a:pt x="110" y="181"/>
                    <a:pt x="86" y="175"/>
                    <a:pt x="69" y="156"/>
                  </a:cubicBezTo>
                  <a:cubicBezTo>
                    <a:pt x="53" y="138"/>
                    <a:pt x="47" y="114"/>
                    <a:pt x="47" y="92"/>
                  </a:cubicBezTo>
                  <a:cubicBezTo>
                    <a:pt x="48" y="88"/>
                    <a:pt x="42" y="88"/>
                    <a:pt x="42" y="91"/>
                  </a:cubicBezTo>
                  <a:cubicBezTo>
                    <a:pt x="42" y="114"/>
                    <a:pt x="47" y="137"/>
                    <a:pt x="61" y="155"/>
                  </a:cubicBezTo>
                  <a:cubicBezTo>
                    <a:pt x="75" y="174"/>
                    <a:pt x="96" y="183"/>
                    <a:pt x="119" y="185"/>
                  </a:cubicBezTo>
                  <a:cubicBezTo>
                    <a:pt x="150" y="187"/>
                    <a:pt x="182" y="177"/>
                    <a:pt x="209" y="163"/>
                  </a:cubicBezTo>
                  <a:moveTo>
                    <a:pt x="78" y="88"/>
                  </a:moveTo>
                  <a:cubicBezTo>
                    <a:pt x="80" y="89"/>
                    <a:pt x="81" y="90"/>
                    <a:pt x="82" y="91"/>
                  </a:cubicBezTo>
                  <a:cubicBezTo>
                    <a:pt x="82" y="91"/>
                    <a:pt x="82" y="92"/>
                    <a:pt x="82" y="92"/>
                  </a:cubicBezTo>
                  <a:cubicBezTo>
                    <a:pt x="83" y="93"/>
                    <a:pt x="84" y="94"/>
                    <a:pt x="85" y="95"/>
                  </a:cubicBezTo>
                  <a:cubicBezTo>
                    <a:pt x="85" y="95"/>
                    <a:pt x="85" y="95"/>
                    <a:pt x="85" y="95"/>
                  </a:cubicBezTo>
                  <a:cubicBezTo>
                    <a:pt x="83" y="94"/>
                    <a:pt x="81" y="92"/>
                    <a:pt x="80" y="91"/>
                  </a:cubicBezTo>
                  <a:cubicBezTo>
                    <a:pt x="79" y="91"/>
                    <a:pt x="78" y="90"/>
                    <a:pt x="77" y="90"/>
                  </a:cubicBezTo>
                  <a:cubicBezTo>
                    <a:pt x="76" y="89"/>
                    <a:pt x="76" y="88"/>
                    <a:pt x="75" y="87"/>
                  </a:cubicBezTo>
                  <a:cubicBezTo>
                    <a:pt x="74" y="86"/>
                    <a:pt x="74" y="86"/>
                    <a:pt x="73" y="85"/>
                  </a:cubicBezTo>
                  <a:cubicBezTo>
                    <a:pt x="75" y="86"/>
                    <a:pt x="76" y="87"/>
                    <a:pt x="78" y="88"/>
                  </a:cubicBezTo>
                  <a:moveTo>
                    <a:pt x="107" y="42"/>
                  </a:moveTo>
                  <a:cubicBezTo>
                    <a:pt x="112" y="46"/>
                    <a:pt x="108" y="50"/>
                    <a:pt x="107" y="54"/>
                  </a:cubicBezTo>
                  <a:cubicBezTo>
                    <a:pt x="106" y="54"/>
                    <a:pt x="106" y="53"/>
                    <a:pt x="105" y="52"/>
                  </a:cubicBezTo>
                  <a:cubicBezTo>
                    <a:pt x="105" y="51"/>
                    <a:pt x="106" y="50"/>
                    <a:pt x="106" y="49"/>
                  </a:cubicBezTo>
                  <a:cubicBezTo>
                    <a:pt x="106" y="48"/>
                    <a:pt x="106" y="47"/>
                    <a:pt x="107" y="46"/>
                  </a:cubicBezTo>
                  <a:cubicBezTo>
                    <a:pt x="109" y="44"/>
                    <a:pt x="106" y="42"/>
                    <a:pt x="105" y="44"/>
                  </a:cubicBezTo>
                  <a:cubicBezTo>
                    <a:pt x="103" y="46"/>
                    <a:pt x="104" y="48"/>
                    <a:pt x="102" y="51"/>
                  </a:cubicBezTo>
                  <a:cubicBezTo>
                    <a:pt x="101" y="50"/>
                    <a:pt x="101" y="50"/>
                    <a:pt x="100" y="49"/>
                  </a:cubicBezTo>
                  <a:cubicBezTo>
                    <a:pt x="100" y="49"/>
                    <a:pt x="100" y="49"/>
                    <a:pt x="100" y="49"/>
                  </a:cubicBezTo>
                  <a:cubicBezTo>
                    <a:pt x="100" y="49"/>
                    <a:pt x="100" y="49"/>
                    <a:pt x="101" y="48"/>
                  </a:cubicBezTo>
                  <a:cubicBezTo>
                    <a:pt x="101" y="46"/>
                    <a:pt x="102" y="43"/>
                    <a:pt x="103" y="41"/>
                  </a:cubicBezTo>
                  <a:cubicBezTo>
                    <a:pt x="103" y="40"/>
                    <a:pt x="103" y="40"/>
                    <a:pt x="103" y="40"/>
                  </a:cubicBezTo>
                  <a:cubicBezTo>
                    <a:pt x="104" y="40"/>
                    <a:pt x="105" y="41"/>
                    <a:pt x="107" y="42"/>
                  </a:cubicBezTo>
                  <a:moveTo>
                    <a:pt x="95" y="33"/>
                  </a:moveTo>
                  <a:cubicBezTo>
                    <a:pt x="93" y="35"/>
                    <a:pt x="92" y="38"/>
                    <a:pt x="91" y="41"/>
                  </a:cubicBezTo>
                  <a:cubicBezTo>
                    <a:pt x="91" y="43"/>
                    <a:pt x="94" y="44"/>
                    <a:pt x="94" y="42"/>
                  </a:cubicBezTo>
                  <a:cubicBezTo>
                    <a:pt x="94" y="40"/>
                    <a:pt x="95" y="37"/>
                    <a:pt x="97" y="35"/>
                  </a:cubicBezTo>
                  <a:cubicBezTo>
                    <a:pt x="97" y="35"/>
                    <a:pt x="97" y="35"/>
                    <a:pt x="97" y="35"/>
                  </a:cubicBezTo>
                  <a:cubicBezTo>
                    <a:pt x="98" y="36"/>
                    <a:pt x="100" y="37"/>
                    <a:pt x="101" y="38"/>
                  </a:cubicBezTo>
                  <a:cubicBezTo>
                    <a:pt x="101" y="38"/>
                    <a:pt x="101" y="39"/>
                    <a:pt x="100" y="39"/>
                  </a:cubicBezTo>
                  <a:cubicBezTo>
                    <a:pt x="99" y="42"/>
                    <a:pt x="98" y="45"/>
                    <a:pt x="98" y="47"/>
                  </a:cubicBezTo>
                  <a:cubicBezTo>
                    <a:pt x="98" y="48"/>
                    <a:pt x="98" y="48"/>
                    <a:pt x="98" y="48"/>
                  </a:cubicBezTo>
                  <a:cubicBezTo>
                    <a:pt x="93" y="44"/>
                    <a:pt x="89" y="42"/>
                    <a:pt x="85" y="39"/>
                  </a:cubicBezTo>
                  <a:cubicBezTo>
                    <a:pt x="85" y="39"/>
                    <a:pt x="85" y="39"/>
                    <a:pt x="85" y="39"/>
                  </a:cubicBezTo>
                  <a:cubicBezTo>
                    <a:pt x="84" y="38"/>
                    <a:pt x="86" y="35"/>
                    <a:pt x="86" y="34"/>
                  </a:cubicBezTo>
                  <a:cubicBezTo>
                    <a:pt x="87" y="32"/>
                    <a:pt x="88" y="30"/>
                    <a:pt x="89" y="28"/>
                  </a:cubicBezTo>
                  <a:cubicBezTo>
                    <a:pt x="91" y="30"/>
                    <a:pt x="93" y="32"/>
                    <a:pt x="95" y="33"/>
                  </a:cubicBezTo>
                  <a:moveTo>
                    <a:pt x="88" y="44"/>
                  </a:moveTo>
                  <a:cubicBezTo>
                    <a:pt x="86" y="44"/>
                    <a:pt x="85" y="43"/>
                    <a:pt x="83" y="42"/>
                  </a:cubicBezTo>
                  <a:cubicBezTo>
                    <a:pt x="81" y="41"/>
                    <a:pt x="80" y="41"/>
                    <a:pt x="78" y="40"/>
                  </a:cubicBezTo>
                  <a:cubicBezTo>
                    <a:pt x="82" y="41"/>
                    <a:pt x="85" y="43"/>
                    <a:pt x="88" y="44"/>
                  </a:cubicBezTo>
                  <a:moveTo>
                    <a:pt x="86" y="26"/>
                  </a:moveTo>
                  <a:cubicBezTo>
                    <a:pt x="85" y="29"/>
                    <a:pt x="84" y="32"/>
                    <a:pt x="83" y="34"/>
                  </a:cubicBezTo>
                  <a:cubicBezTo>
                    <a:pt x="82" y="35"/>
                    <a:pt x="82" y="36"/>
                    <a:pt x="82" y="37"/>
                  </a:cubicBezTo>
                  <a:cubicBezTo>
                    <a:pt x="81" y="37"/>
                    <a:pt x="81" y="37"/>
                    <a:pt x="81" y="37"/>
                  </a:cubicBezTo>
                  <a:cubicBezTo>
                    <a:pt x="79" y="36"/>
                    <a:pt x="76" y="35"/>
                    <a:pt x="74" y="34"/>
                  </a:cubicBezTo>
                  <a:cubicBezTo>
                    <a:pt x="75" y="29"/>
                    <a:pt x="77" y="24"/>
                    <a:pt x="79" y="21"/>
                  </a:cubicBezTo>
                  <a:cubicBezTo>
                    <a:pt x="82" y="23"/>
                    <a:pt x="84" y="25"/>
                    <a:pt x="86" y="26"/>
                  </a:cubicBezTo>
                  <a:moveTo>
                    <a:pt x="75" y="18"/>
                  </a:moveTo>
                  <a:cubicBezTo>
                    <a:pt x="75" y="18"/>
                    <a:pt x="76" y="18"/>
                    <a:pt x="77" y="19"/>
                  </a:cubicBezTo>
                  <a:cubicBezTo>
                    <a:pt x="74" y="23"/>
                    <a:pt x="73" y="28"/>
                    <a:pt x="71" y="32"/>
                  </a:cubicBezTo>
                  <a:cubicBezTo>
                    <a:pt x="70" y="31"/>
                    <a:pt x="68" y="30"/>
                    <a:pt x="66" y="29"/>
                  </a:cubicBezTo>
                  <a:cubicBezTo>
                    <a:pt x="65" y="28"/>
                    <a:pt x="64" y="27"/>
                    <a:pt x="63" y="26"/>
                  </a:cubicBezTo>
                  <a:cubicBezTo>
                    <a:pt x="64" y="26"/>
                    <a:pt x="64" y="26"/>
                    <a:pt x="64" y="25"/>
                  </a:cubicBezTo>
                  <a:cubicBezTo>
                    <a:pt x="65" y="23"/>
                    <a:pt x="66" y="22"/>
                    <a:pt x="66" y="20"/>
                  </a:cubicBezTo>
                  <a:cubicBezTo>
                    <a:pt x="67" y="18"/>
                    <a:pt x="68" y="16"/>
                    <a:pt x="68" y="14"/>
                  </a:cubicBezTo>
                  <a:cubicBezTo>
                    <a:pt x="70" y="15"/>
                    <a:pt x="73" y="16"/>
                    <a:pt x="75" y="18"/>
                  </a:cubicBezTo>
                  <a:moveTo>
                    <a:pt x="64" y="13"/>
                  </a:moveTo>
                  <a:cubicBezTo>
                    <a:pt x="65" y="13"/>
                    <a:pt x="65" y="13"/>
                    <a:pt x="66" y="13"/>
                  </a:cubicBezTo>
                  <a:cubicBezTo>
                    <a:pt x="65" y="15"/>
                    <a:pt x="65" y="16"/>
                    <a:pt x="64" y="17"/>
                  </a:cubicBezTo>
                  <a:cubicBezTo>
                    <a:pt x="63" y="20"/>
                    <a:pt x="62" y="22"/>
                    <a:pt x="61" y="25"/>
                  </a:cubicBezTo>
                  <a:cubicBezTo>
                    <a:pt x="61" y="25"/>
                    <a:pt x="61" y="25"/>
                    <a:pt x="61" y="25"/>
                  </a:cubicBezTo>
                  <a:cubicBezTo>
                    <a:pt x="60" y="24"/>
                    <a:pt x="59" y="24"/>
                    <a:pt x="59" y="23"/>
                  </a:cubicBezTo>
                  <a:cubicBezTo>
                    <a:pt x="58" y="22"/>
                    <a:pt x="57" y="21"/>
                    <a:pt x="56" y="20"/>
                  </a:cubicBezTo>
                  <a:cubicBezTo>
                    <a:pt x="57" y="17"/>
                    <a:pt x="58" y="14"/>
                    <a:pt x="59" y="10"/>
                  </a:cubicBezTo>
                  <a:cubicBezTo>
                    <a:pt x="61" y="11"/>
                    <a:pt x="63" y="12"/>
                    <a:pt x="64" y="13"/>
                  </a:cubicBezTo>
                  <a:moveTo>
                    <a:pt x="56" y="9"/>
                  </a:moveTo>
                  <a:cubicBezTo>
                    <a:pt x="56" y="9"/>
                    <a:pt x="56" y="9"/>
                    <a:pt x="56" y="9"/>
                  </a:cubicBezTo>
                  <a:cubicBezTo>
                    <a:pt x="56" y="12"/>
                    <a:pt x="55" y="15"/>
                    <a:pt x="54" y="18"/>
                  </a:cubicBezTo>
                  <a:cubicBezTo>
                    <a:pt x="53" y="16"/>
                    <a:pt x="51" y="15"/>
                    <a:pt x="50" y="13"/>
                  </a:cubicBezTo>
                  <a:cubicBezTo>
                    <a:pt x="51" y="11"/>
                    <a:pt x="52" y="9"/>
                    <a:pt x="53" y="7"/>
                  </a:cubicBezTo>
                  <a:cubicBezTo>
                    <a:pt x="54" y="7"/>
                    <a:pt x="55" y="8"/>
                    <a:pt x="56" y="9"/>
                  </a:cubicBezTo>
                  <a:moveTo>
                    <a:pt x="46" y="9"/>
                  </a:moveTo>
                  <a:cubicBezTo>
                    <a:pt x="46" y="8"/>
                    <a:pt x="45" y="7"/>
                    <a:pt x="44" y="7"/>
                  </a:cubicBezTo>
                  <a:cubicBezTo>
                    <a:pt x="44" y="6"/>
                    <a:pt x="45" y="6"/>
                    <a:pt x="46" y="5"/>
                  </a:cubicBezTo>
                  <a:cubicBezTo>
                    <a:pt x="47" y="3"/>
                    <a:pt x="49" y="4"/>
                    <a:pt x="50" y="5"/>
                  </a:cubicBezTo>
                  <a:cubicBezTo>
                    <a:pt x="50" y="7"/>
                    <a:pt x="49" y="9"/>
                    <a:pt x="48" y="11"/>
                  </a:cubicBezTo>
                  <a:cubicBezTo>
                    <a:pt x="48" y="10"/>
                    <a:pt x="47" y="10"/>
                    <a:pt x="46" y="9"/>
                  </a:cubicBezTo>
                  <a:moveTo>
                    <a:pt x="45" y="13"/>
                  </a:moveTo>
                  <a:cubicBezTo>
                    <a:pt x="45" y="13"/>
                    <a:pt x="45" y="13"/>
                    <a:pt x="45" y="13"/>
                  </a:cubicBezTo>
                  <a:cubicBezTo>
                    <a:pt x="47" y="14"/>
                    <a:pt x="49" y="17"/>
                    <a:pt x="50" y="19"/>
                  </a:cubicBezTo>
                  <a:cubicBezTo>
                    <a:pt x="50" y="19"/>
                    <a:pt x="50" y="19"/>
                    <a:pt x="50" y="19"/>
                  </a:cubicBezTo>
                  <a:cubicBezTo>
                    <a:pt x="50" y="18"/>
                    <a:pt x="50" y="18"/>
                    <a:pt x="50" y="18"/>
                  </a:cubicBezTo>
                  <a:cubicBezTo>
                    <a:pt x="48" y="17"/>
                    <a:pt x="46" y="15"/>
                    <a:pt x="45" y="13"/>
                  </a:cubicBezTo>
                  <a:moveTo>
                    <a:pt x="17" y="85"/>
                  </a:moveTo>
                  <a:cubicBezTo>
                    <a:pt x="17" y="85"/>
                    <a:pt x="17" y="86"/>
                    <a:pt x="16" y="86"/>
                  </a:cubicBezTo>
                  <a:cubicBezTo>
                    <a:pt x="16" y="86"/>
                    <a:pt x="15" y="86"/>
                    <a:pt x="14" y="86"/>
                  </a:cubicBezTo>
                  <a:cubicBezTo>
                    <a:pt x="10" y="87"/>
                    <a:pt x="7" y="88"/>
                    <a:pt x="4" y="90"/>
                  </a:cubicBezTo>
                  <a:cubicBezTo>
                    <a:pt x="3" y="90"/>
                    <a:pt x="3" y="90"/>
                    <a:pt x="3" y="90"/>
                  </a:cubicBezTo>
                  <a:cubicBezTo>
                    <a:pt x="3" y="87"/>
                    <a:pt x="4" y="84"/>
                    <a:pt x="6" y="81"/>
                  </a:cubicBezTo>
                  <a:cubicBezTo>
                    <a:pt x="6" y="81"/>
                    <a:pt x="6" y="81"/>
                    <a:pt x="6" y="81"/>
                  </a:cubicBezTo>
                  <a:cubicBezTo>
                    <a:pt x="6" y="81"/>
                    <a:pt x="6" y="81"/>
                    <a:pt x="6" y="81"/>
                  </a:cubicBezTo>
                  <a:cubicBezTo>
                    <a:pt x="8" y="78"/>
                    <a:pt x="9" y="75"/>
                    <a:pt x="11" y="72"/>
                  </a:cubicBezTo>
                  <a:cubicBezTo>
                    <a:pt x="13" y="69"/>
                    <a:pt x="15" y="66"/>
                    <a:pt x="17" y="62"/>
                  </a:cubicBezTo>
                  <a:cubicBezTo>
                    <a:pt x="17" y="61"/>
                    <a:pt x="18" y="59"/>
                    <a:pt x="18" y="58"/>
                  </a:cubicBezTo>
                  <a:cubicBezTo>
                    <a:pt x="23" y="50"/>
                    <a:pt x="28" y="43"/>
                    <a:pt x="33" y="35"/>
                  </a:cubicBezTo>
                  <a:cubicBezTo>
                    <a:pt x="37" y="30"/>
                    <a:pt x="41" y="24"/>
                    <a:pt x="44" y="17"/>
                  </a:cubicBezTo>
                  <a:cubicBezTo>
                    <a:pt x="44" y="17"/>
                    <a:pt x="44" y="17"/>
                    <a:pt x="44" y="16"/>
                  </a:cubicBezTo>
                  <a:cubicBezTo>
                    <a:pt x="45" y="18"/>
                    <a:pt x="46" y="19"/>
                    <a:pt x="47" y="20"/>
                  </a:cubicBezTo>
                  <a:cubicBezTo>
                    <a:pt x="47" y="21"/>
                    <a:pt x="47" y="23"/>
                    <a:pt x="49" y="24"/>
                  </a:cubicBezTo>
                  <a:cubicBezTo>
                    <a:pt x="60" y="29"/>
                    <a:pt x="67" y="40"/>
                    <a:pt x="78" y="46"/>
                  </a:cubicBezTo>
                  <a:cubicBezTo>
                    <a:pt x="86" y="50"/>
                    <a:pt x="95" y="52"/>
                    <a:pt x="102" y="57"/>
                  </a:cubicBezTo>
                  <a:cubicBezTo>
                    <a:pt x="101" y="57"/>
                    <a:pt x="101" y="57"/>
                    <a:pt x="101" y="57"/>
                  </a:cubicBezTo>
                  <a:cubicBezTo>
                    <a:pt x="94" y="58"/>
                    <a:pt x="87" y="60"/>
                    <a:pt x="80" y="63"/>
                  </a:cubicBezTo>
                  <a:cubicBezTo>
                    <a:pt x="77" y="64"/>
                    <a:pt x="73" y="65"/>
                    <a:pt x="70" y="66"/>
                  </a:cubicBezTo>
                  <a:cubicBezTo>
                    <a:pt x="66" y="68"/>
                    <a:pt x="62" y="68"/>
                    <a:pt x="58" y="70"/>
                  </a:cubicBezTo>
                  <a:cubicBezTo>
                    <a:pt x="45" y="76"/>
                    <a:pt x="30" y="79"/>
                    <a:pt x="17" y="85"/>
                  </a:cubicBezTo>
                  <a:moveTo>
                    <a:pt x="75" y="78"/>
                  </a:moveTo>
                  <a:cubicBezTo>
                    <a:pt x="75" y="78"/>
                    <a:pt x="75" y="78"/>
                    <a:pt x="74" y="77"/>
                  </a:cubicBezTo>
                  <a:cubicBezTo>
                    <a:pt x="75" y="77"/>
                    <a:pt x="75" y="77"/>
                    <a:pt x="75" y="77"/>
                  </a:cubicBezTo>
                  <a:cubicBezTo>
                    <a:pt x="76" y="78"/>
                    <a:pt x="76" y="78"/>
                    <a:pt x="77" y="79"/>
                  </a:cubicBezTo>
                  <a:cubicBezTo>
                    <a:pt x="77" y="80"/>
                    <a:pt x="78" y="80"/>
                    <a:pt x="78" y="81"/>
                  </a:cubicBezTo>
                  <a:cubicBezTo>
                    <a:pt x="77" y="80"/>
                    <a:pt x="76" y="79"/>
                    <a:pt x="75" y="78"/>
                  </a:cubicBezTo>
                  <a:moveTo>
                    <a:pt x="73" y="94"/>
                  </a:moveTo>
                  <a:cubicBezTo>
                    <a:pt x="69" y="92"/>
                    <a:pt x="66" y="88"/>
                    <a:pt x="64" y="84"/>
                  </a:cubicBezTo>
                  <a:cubicBezTo>
                    <a:pt x="68" y="87"/>
                    <a:pt x="71" y="91"/>
                    <a:pt x="74" y="95"/>
                  </a:cubicBezTo>
                  <a:cubicBezTo>
                    <a:pt x="74" y="95"/>
                    <a:pt x="73" y="94"/>
                    <a:pt x="73" y="94"/>
                  </a:cubicBezTo>
                  <a:moveTo>
                    <a:pt x="113" y="111"/>
                  </a:moveTo>
                  <a:cubicBezTo>
                    <a:pt x="113" y="111"/>
                    <a:pt x="113" y="111"/>
                    <a:pt x="113" y="111"/>
                  </a:cubicBezTo>
                  <a:cubicBezTo>
                    <a:pt x="118" y="111"/>
                    <a:pt x="124" y="111"/>
                    <a:pt x="129" y="112"/>
                  </a:cubicBezTo>
                  <a:cubicBezTo>
                    <a:pt x="124" y="112"/>
                    <a:pt x="118" y="111"/>
                    <a:pt x="113" y="111"/>
                  </a:cubicBezTo>
                  <a:moveTo>
                    <a:pt x="138" y="109"/>
                  </a:moveTo>
                  <a:cubicBezTo>
                    <a:pt x="138" y="110"/>
                    <a:pt x="139" y="110"/>
                    <a:pt x="139" y="110"/>
                  </a:cubicBezTo>
                  <a:cubicBezTo>
                    <a:pt x="144" y="110"/>
                    <a:pt x="144" y="110"/>
                    <a:pt x="144" y="110"/>
                  </a:cubicBezTo>
                  <a:cubicBezTo>
                    <a:pt x="145" y="110"/>
                    <a:pt x="145" y="110"/>
                    <a:pt x="145" y="109"/>
                  </a:cubicBezTo>
                  <a:cubicBezTo>
                    <a:pt x="146" y="109"/>
                    <a:pt x="147" y="110"/>
                    <a:pt x="148" y="109"/>
                  </a:cubicBezTo>
                  <a:cubicBezTo>
                    <a:pt x="147" y="110"/>
                    <a:pt x="145" y="110"/>
                    <a:pt x="143" y="110"/>
                  </a:cubicBezTo>
                  <a:cubicBezTo>
                    <a:pt x="139" y="111"/>
                    <a:pt x="135" y="112"/>
                    <a:pt x="130" y="112"/>
                  </a:cubicBezTo>
                  <a:cubicBezTo>
                    <a:pt x="131" y="112"/>
                    <a:pt x="131" y="111"/>
                    <a:pt x="131" y="110"/>
                  </a:cubicBezTo>
                  <a:cubicBezTo>
                    <a:pt x="131" y="110"/>
                    <a:pt x="131" y="110"/>
                    <a:pt x="131" y="110"/>
                  </a:cubicBezTo>
                  <a:cubicBezTo>
                    <a:pt x="132" y="110"/>
                    <a:pt x="133" y="110"/>
                    <a:pt x="133" y="109"/>
                  </a:cubicBezTo>
                  <a:cubicBezTo>
                    <a:pt x="134" y="109"/>
                    <a:pt x="136" y="109"/>
                    <a:pt x="137" y="109"/>
                  </a:cubicBezTo>
                  <a:cubicBezTo>
                    <a:pt x="137" y="109"/>
                    <a:pt x="138" y="109"/>
                    <a:pt x="138" y="109"/>
                  </a:cubicBezTo>
                  <a:moveTo>
                    <a:pt x="85" y="99"/>
                  </a:moveTo>
                  <a:cubicBezTo>
                    <a:pt x="85" y="99"/>
                    <a:pt x="85" y="99"/>
                    <a:pt x="85" y="99"/>
                  </a:cubicBezTo>
                  <a:cubicBezTo>
                    <a:pt x="87" y="100"/>
                    <a:pt x="89" y="101"/>
                    <a:pt x="90" y="101"/>
                  </a:cubicBezTo>
                  <a:cubicBezTo>
                    <a:pt x="92" y="102"/>
                    <a:pt x="93" y="100"/>
                    <a:pt x="92" y="99"/>
                  </a:cubicBezTo>
                  <a:cubicBezTo>
                    <a:pt x="98" y="102"/>
                    <a:pt x="103" y="104"/>
                    <a:pt x="109" y="106"/>
                  </a:cubicBezTo>
                  <a:cubicBezTo>
                    <a:pt x="108" y="106"/>
                    <a:pt x="107" y="106"/>
                    <a:pt x="106" y="106"/>
                  </a:cubicBezTo>
                  <a:cubicBezTo>
                    <a:pt x="98" y="105"/>
                    <a:pt x="91" y="103"/>
                    <a:pt x="85" y="99"/>
                  </a:cubicBezTo>
                  <a:moveTo>
                    <a:pt x="139" y="102"/>
                  </a:moveTo>
                  <a:cubicBezTo>
                    <a:pt x="140" y="102"/>
                    <a:pt x="141" y="102"/>
                    <a:pt x="141" y="102"/>
                  </a:cubicBezTo>
                  <a:cubicBezTo>
                    <a:pt x="142" y="102"/>
                    <a:pt x="143" y="102"/>
                    <a:pt x="144" y="102"/>
                  </a:cubicBezTo>
                  <a:cubicBezTo>
                    <a:pt x="143" y="103"/>
                    <a:pt x="143" y="103"/>
                    <a:pt x="142" y="104"/>
                  </a:cubicBezTo>
                  <a:cubicBezTo>
                    <a:pt x="142" y="103"/>
                    <a:pt x="142" y="102"/>
                    <a:pt x="141" y="102"/>
                  </a:cubicBezTo>
                  <a:cubicBezTo>
                    <a:pt x="140" y="102"/>
                    <a:pt x="140" y="102"/>
                    <a:pt x="139" y="102"/>
                  </a:cubicBezTo>
                  <a:moveTo>
                    <a:pt x="135" y="106"/>
                  </a:moveTo>
                  <a:cubicBezTo>
                    <a:pt x="135" y="106"/>
                    <a:pt x="135" y="106"/>
                    <a:pt x="134" y="106"/>
                  </a:cubicBezTo>
                  <a:cubicBezTo>
                    <a:pt x="135" y="106"/>
                    <a:pt x="135" y="106"/>
                    <a:pt x="135" y="105"/>
                  </a:cubicBezTo>
                  <a:cubicBezTo>
                    <a:pt x="137" y="105"/>
                    <a:pt x="138" y="105"/>
                    <a:pt x="139" y="105"/>
                  </a:cubicBezTo>
                  <a:cubicBezTo>
                    <a:pt x="138" y="106"/>
                    <a:pt x="137" y="106"/>
                    <a:pt x="135" y="106"/>
                  </a:cubicBezTo>
                  <a:moveTo>
                    <a:pt x="161" y="104"/>
                  </a:moveTo>
                  <a:cubicBezTo>
                    <a:pt x="159" y="104"/>
                    <a:pt x="157" y="104"/>
                    <a:pt x="155" y="104"/>
                  </a:cubicBezTo>
                  <a:cubicBezTo>
                    <a:pt x="157" y="104"/>
                    <a:pt x="159" y="103"/>
                    <a:pt x="162" y="103"/>
                  </a:cubicBezTo>
                  <a:cubicBezTo>
                    <a:pt x="162" y="103"/>
                    <a:pt x="163" y="102"/>
                    <a:pt x="163" y="102"/>
                  </a:cubicBezTo>
                  <a:cubicBezTo>
                    <a:pt x="162" y="103"/>
                    <a:pt x="162" y="103"/>
                    <a:pt x="161" y="104"/>
                  </a:cubicBezTo>
                  <a:moveTo>
                    <a:pt x="153" y="102"/>
                  </a:moveTo>
                  <a:cubicBezTo>
                    <a:pt x="151" y="103"/>
                    <a:pt x="149" y="103"/>
                    <a:pt x="147" y="103"/>
                  </a:cubicBezTo>
                  <a:cubicBezTo>
                    <a:pt x="147" y="103"/>
                    <a:pt x="148" y="103"/>
                    <a:pt x="148" y="102"/>
                  </a:cubicBezTo>
                  <a:cubicBezTo>
                    <a:pt x="148" y="102"/>
                    <a:pt x="148" y="102"/>
                    <a:pt x="148" y="102"/>
                  </a:cubicBezTo>
                  <a:cubicBezTo>
                    <a:pt x="150" y="102"/>
                    <a:pt x="152" y="102"/>
                    <a:pt x="153" y="102"/>
                  </a:cubicBezTo>
                  <a:moveTo>
                    <a:pt x="159" y="100"/>
                  </a:moveTo>
                  <a:cubicBezTo>
                    <a:pt x="158" y="100"/>
                    <a:pt x="154" y="100"/>
                    <a:pt x="151" y="99"/>
                  </a:cubicBezTo>
                  <a:cubicBezTo>
                    <a:pt x="151" y="99"/>
                    <a:pt x="151" y="99"/>
                    <a:pt x="152" y="99"/>
                  </a:cubicBezTo>
                  <a:cubicBezTo>
                    <a:pt x="154" y="99"/>
                    <a:pt x="156" y="99"/>
                    <a:pt x="158" y="98"/>
                  </a:cubicBezTo>
                  <a:cubicBezTo>
                    <a:pt x="158" y="98"/>
                    <a:pt x="158" y="98"/>
                    <a:pt x="158" y="98"/>
                  </a:cubicBezTo>
                  <a:cubicBezTo>
                    <a:pt x="158" y="98"/>
                    <a:pt x="159" y="99"/>
                    <a:pt x="159" y="99"/>
                  </a:cubicBezTo>
                  <a:cubicBezTo>
                    <a:pt x="162" y="99"/>
                    <a:pt x="164" y="98"/>
                    <a:pt x="166" y="97"/>
                  </a:cubicBezTo>
                  <a:cubicBezTo>
                    <a:pt x="164" y="99"/>
                    <a:pt x="162" y="100"/>
                    <a:pt x="159" y="100"/>
                  </a:cubicBezTo>
                  <a:moveTo>
                    <a:pt x="179" y="94"/>
                  </a:moveTo>
                  <a:cubicBezTo>
                    <a:pt x="177" y="95"/>
                    <a:pt x="176" y="95"/>
                    <a:pt x="174" y="96"/>
                  </a:cubicBezTo>
                  <a:cubicBezTo>
                    <a:pt x="174" y="96"/>
                    <a:pt x="174" y="95"/>
                    <a:pt x="174" y="95"/>
                  </a:cubicBezTo>
                  <a:cubicBezTo>
                    <a:pt x="175" y="94"/>
                    <a:pt x="176" y="94"/>
                    <a:pt x="177" y="93"/>
                  </a:cubicBezTo>
                  <a:cubicBezTo>
                    <a:pt x="177" y="94"/>
                    <a:pt x="178" y="94"/>
                    <a:pt x="179" y="94"/>
                  </a:cubicBezTo>
                  <a:moveTo>
                    <a:pt x="197" y="81"/>
                  </a:moveTo>
                  <a:cubicBezTo>
                    <a:pt x="196" y="82"/>
                    <a:pt x="195" y="83"/>
                    <a:pt x="194" y="85"/>
                  </a:cubicBezTo>
                  <a:cubicBezTo>
                    <a:pt x="195" y="83"/>
                    <a:pt x="196" y="82"/>
                    <a:pt x="196" y="80"/>
                  </a:cubicBezTo>
                  <a:cubicBezTo>
                    <a:pt x="197" y="80"/>
                    <a:pt x="197" y="81"/>
                    <a:pt x="197" y="81"/>
                  </a:cubicBezTo>
                  <a:moveTo>
                    <a:pt x="200" y="75"/>
                  </a:moveTo>
                  <a:cubicBezTo>
                    <a:pt x="200" y="75"/>
                    <a:pt x="199" y="76"/>
                    <a:pt x="199" y="76"/>
                  </a:cubicBezTo>
                  <a:cubicBezTo>
                    <a:pt x="199" y="75"/>
                    <a:pt x="199" y="75"/>
                    <a:pt x="199" y="75"/>
                  </a:cubicBezTo>
                  <a:cubicBezTo>
                    <a:pt x="199" y="74"/>
                    <a:pt x="200" y="73"/>
                    <a:pt x="200" y="73"/>
                  </a:cubicBezTo>
                  <a:cubicBezTo>
                    <a:pt x="200" y="72"/>
                    <a:pt x="200" y="72"/>
                    <a:pt x="201" y="72"/>
                  </a:cubicBezTo>
                  <a:cubicBezTo>
                    <a:pt x="201" y="73"/>
                    <a:pt x="200" y="75"/>
                    <a:pt x="200" y="75"/>
                  </a:cubicBezTo>
                  <a:moveTo>
                    <a:pt x="207" y="53"/>
                  </a:moveTo>
                  <a:cubicBezTo>
                    <a:pt x="208" y="52"/>
                    <a:pt x="208" y="51"/>
                    <a:pt x="208" y="50"/>
                  </a:cubicBezTo>
                  <a:cubicBezTo>
                    <a:pt x="208" y="56"/>
                    <a:pt x="208" y="56"/>
                    <a:pt x="208" y="56"/>
                  </a:cubicBezTo>
                  <a:cubicBezTo>
                    <a:pt x="208" y="55"/>
                    <a:pt x="208" y="54"/>
                    <a:pt x="207" y="53"/>
                  </a:cubicBezTo>
                  <a:moveTo>
                    <a:pt x="202" y="57"/>
                  </a:moveTo>
                  <a:cubicBezTo>
                    <a:pt x="202" y="58"/>
                    <a:pt x="202" y="59"/>
                    <a:pt x="202" y="60"/>
                  </a:cubicBezTo>
                  <a:cubicBezTo>
                    <a:pt x="201" y="61"/>
                    <a:pt x="201" y="62"/>
                    <a:pt x="200" y="63"/>
                  </a:cubicBezTo>
                  <a:cubicBezTo>
                    <a:pt x="200" y="61"/>
                    <a:pt x="201" y="59"/>
                    <a:pt x="202" y="57"/>
                  </a:cubicBezTo>
                  <a:moveTo>
                    <a:pt x="213" y="59"/>
                  </a:moveTo>
                  <a:cubicBezTo>
                    <a:pt x="213" y="58"/>
                    <a:pt x="212" y="58"/>
                    <a:pt x="211" y="58"/>
                  </a:cubicBezTo>
                  <a:cubicBezTo>
                    <a:pt x="211" y="50"/>
                    <a:pt x="211" y="50"/>
                    <a:pt x="211" y="50"/>
                  </a:cubicBezTo>
                  <a:cubicBezTo>
                    <a:pt x="211" y="50"/>
                    <a:pt x="212" y="50"/>
                    <a:pt x="212" y="49"/>
                  </a:cubicBezTo>
                  <a:cubicBezTo>
                    <a:pt x="212" y="48"/>
                    <a:pt x="212" y="47"/>
                    <a:pt x="212" y="47"/>
                  </a:cubicBezTo>
                  <a:cubicBezTo>
                    <a:pt x="212" y="46"/>
                    <a:pt x="212" y="46"/>
                    <a:pt x="212" y="45"/>
                  </a:cubicBezTo>
                  <a:cubicBezTo>
                    <a:pt x="212" y="45"/>
                    <a:pt x="213" y="44"/>
                    <a:pt x="215" y="45"/>
                  </a:cubicBezTo>
                  <a:cubicBezTo>
                    <a:pt x="215" y="45"/>
                    <a:pt x="216" y="45"/>
                    <a:pt x="216" y="45"/>
                  </a:cubicBezTo>
                  <a:cubicBezTo>
                    <a:pt x="217" y="48"/>
                    <a:pt x="217" y="52"/>
                    <a:pt x="217" y="55"/>
                  </a:cubicBezTo>
                  <a:cubicBezTo>
                    <a:pt x="218" y="58"/>
                    <a:pt x="218" y="61"/>
                    <a:pt x="221" y="63"/>
                  </a:cubicBezTo>
                  <a:cubicBezTo>
                    <a:pt x="222" y="64"/>
                    <a:pt x="224" y="61"/>
                    <a:pt x="222" y="60"/>
                  </a:cubicBezTo>
                  <a:cubicBezTo>
                    <a:pt x="221" y="59"/>
                    <a:pt x="220" y="54"/>
                    <a:pt x="220" y="53"/>
                  </a:cubicBezTo>
                  <a:cubicBezTo>
                    <a:pt x="220" y="50"/>
                    <a:pt x="219" y="48"/>
                    <a:pt x="219" y="46"/>
                  </a:cubicBezTo>
                  <a:cubicBezTo>
                    <a:pt x="221" y="46"/>
                    <a:pt x="223" y="47"/>
                    <a:pt x="225" y="48"/>
                  </a:cubicBezTo>
                  <a:cubicBezTo>
                    <a:pt x="225" y="54"/>
                    <a:pt x="226" y="60"/>
                    <a:pt x="228" y="66"/>
                  </a:cubicBezTo>
                  <a:cubicBezTo>
                    <a:pt x="223" y="64"/>
                    <a:pt x="218" y="62"/>
                    <a:pt x="213" y="59"/>
                  </a:cubicBezTo>
                  <a:moveTo>
                    <a:pt x="231" y="68"/>
                  </a:moveTo>
                  <a:cubicBezTo>
                    <a:pt x="230" y="62"/>
                    <a:pt x="228" y="56"/>
                    <a:pt x="228" y="49"/>
                  </a:cubicBezTo>
                  <a:cubicBezTo>
                    <a:pt x="231" y="50"/>
                    <a:pt x="233" y="51"/>
                    <a:pt x="236" y="53"/>
                  </a:cubicBezTo>
                  <a:cubicBezTo>
                    <a:pt x="236" y="53"/>
                    <a:pt x="236" y="53"/>
                    <a:pt x="236" y="53"/>
                  </a:cubicBezTo>
                  <a:cubicBezTo>
                    <a:pt x="236" y="56"/>
                    <a:pt x="235" y="60"/>
                    <a:pt x="236" y="64"/>
                  </a:cubicBezTo>
                  <a:cubicBezTo>
                    <a:pt x="236" y="66"/>
                    <a:pt x="237" y="68"/>
                    <a:pt x="237" y="70"/>
                  </a:cubicBezTo>
                  <a:cubicBezTo>
                    <a:pt x="235" y="69"/>
                    <a:pt x="233" y="68"/>
                    <a:pt x="231" y="68"/>
                  </a:cubicBezTo>
                  <a:moveTo>
                    <a:pt x="240" y="71"/>
                  </a:moveTo>
                  <a:cubicBezTo>
                    <a:pt x="240" y="68"/>
                    <a:pt x="239" y="66"/>
                    <a:pt x="239" y="63"/>
                  </a:cubicBezTo>
                  <a:cubicBezTo>
                    <a:pt x="238" y="60"/>
                    <a:pt x="238" y="57"/>
                    <a:pt x="239" y="54"/>
                  </a:cubicBezTo>
                  <a:cubicBezTo>
                    <a:pt x="240" y="54"/>
                    <a:pt x="242" y="55"/>
                    <a:pt x="243" y="55"/>
                  </a:cubicBezTo>
                  <a:cubicBezTo>
                    <a:pt x="244" y="55"/>
                    <a:pt x="244" y="55"/>
                    <a:pt x="244" y="56"/>
                  </a:cubicBezTo>
                  <a:cubicBezTo>
                    <a:pt x="244" y="56"/>
                    <a:pt x="243" y="56"/>
                    <a:pt x="244" y="56"/>
                  </a:cubicBezTo>
                  <a:cubicBezTo>
                    <a:pt x="245" y="60"/>
                    <a:pt x="245" y="65"/>
                    <a:pt x="245" y="69"/>
                  </a:cubicBezTo>
                  <a:cubicBezTo>
                    <a:pt x="245" y="70"/>
                    <a:pt x="246" y="71"/>
                    <a:pt x="246" y="73"/>
                  </a:cubicBezTo>
                  <a:cubicBezTo>
                    <a:pt x="244" y="72"/>
                    <a:pt x="242" y="71"/>
                    <a:pt x="240" y="71"/>
                  </a:cubicBezTo>
                  <a:moveTo>
                    <a:pt x="249" y="74"/>
                  </a:moveTo>
                  <a:cubicBezTo>
                    <a:pt x="248" y="71"/>
                    <a:pt x="248" y="68"/>
                    <a:pt x="248" y="65"/>
                  </a:cubicBezTo>
                  <a:cubicBezTo>
                    <a:pt x="248" y="62"/>
                    <a:pt x="247" y="59"/>
                    <a:pt x="247" y="57"/>
                  </a:cubicBezTo>
                  <a:cubicBezTo>
                    <a:pt x="249" y="57"/>
                    <a:pt x="251" y="58"/>
                    <a:pt x="253" y="59"/>
                  </a:cubicBezTo>
                  <a:cubicBezTo>
                    <a:pt x="253" y="64"/>
                    <a:pt x="254" y="68"/>
                    <a:pt x="254" y="73"/>
                  </a:cubicBezTo>
                  <a:cubicBezTo>
                    <a:pt x="254" y="74"/>
                    <a:pt x="254" y="76"/>
                    <a:pt x="255" y="77"/>
                  </a:cubicBezTo>
                  <a:cubicBezTo>
                    <a:pt x="253" y="76"/>
                    <a:pt x="251" y="75"/>
                    <a:pt x="249" y="74"/>
                  </a:cubicBezTo>
                  <a:moveTo>
                    <a:pt x="258" y="80"/>
                  </a:moveTo>
                  <a:cubicBezTo>
                    <a:pt x="257" y="77"/>
                    <a:pt x="257" y="74"/>
                    <a:pt x="257" y="71"/>
                  </a:cubicBezTo>
                  <a:cubicBezTo>
                    <a:pt x="256" y="68"/>
                    <a:pt x="256" y="64"/>
                    <a:pt x="256" y="61"/>
                  </a:cubicBezTo>
                  <a:cubicBezTo>
                    <a:pt x="258" y="63"/>
                    <a:pt x="260" y="65"/>
                    <a:pt x="260" y="67"/>
                  </a:cubicBezTo>
                  <a:cubicBezTo>
                    <a:pt x="261" y="70"/>
                    <a:pt x="261" y="73"/>
                    <a:pt x="261" y="77"/>
                  </a:cubicBezTo>
                  <a:cubicBezTo>
                    <a:pt x="261" y="77"/>
                    <a:pt x="261" y="78"/>
                    <a:pt x="261" y="78"/>
                  </a:cubicBezTo>
                  <a:cubicBezTo>
                    <a:pt x="261" y="80"/>
                    <a:pt x="261" y="81"/>
                    <a:pt x="261" y="82"/>
                  </a:cubicBezTo>
                  <a:cubicBezTo>
                    <a:pt x="260" y="81"/>
                    <a:pt x="259" y="80"/>
                    <a:pt x="258" y="80"/>
                  </a:cubicBezTo>
                  <a:moveTo>
                    <a:pt x="266" y="77"/>
                  </a:moveTo>
                  <a:cubicBezTo>
                    <a:pt x="266" y="76"/>
                    <a:pt x="265" y="75"/>
                    <a:pt x="264" y="75"/>
                  </a:cubicBezTo>
                  <a:cubicBezTo>
                    <a:pt x="264" y="72"/>
                    <a:pt x="264" y="69"/>
                    <a:pt x="263" y="66"/>
                  </a:cubicBezTo>
                  <a:cubicBezTo>
                    <a:pt x="267" y="69"/>
                    <a:pt x="268" y="71"/>
                    <a:pt x="268" y="77"/>
                  </a:cubicBezTo>
                  <a:cubicBezTo>
                    <a:pt x="269" y="80"/>
                    <a:pt x="269" y="82"/>
                    <a:pt x="268" y="85"/>
                  </a:cubicBezTo>
                  <a:cubicBezTo>
                    <a:pt x="267" y="85"/>
                    <a:pt x="267" y="85"/>
                    <a:pt x="266" y="86"/>
                  </a:cubicBezTo>
                  <a:cubicBezTo>
                    <a:pt x="266" y="83"/>
                    <a:pt x="266" y="80"/>
                    <a:pt x="266" y="77"/>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86" name="MH_Entry_2"/>
          <p:cNvSpPr/>
          <p:nvPr>
            <p:custDataLst>
              <p:tags r:id="rId1"/>
            </p:custDataLst>
          </p:nvPr>
        </p:nvSpPr>
        <p:spPr>
          <a:xfrm>
            <a:off x="4027132" y="3927079"/>
            <a:ext cx="4194449" cy="979263"/>
          </a:xfrm>
          <a:prstGeom prst="rect">
            <a:avLst/>
          </a:prstGeom>
          <a:noFill/>
          <a:ln>
            <a:solidFill>
              <a:srgbClr val="FFA91B"/>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r>
              <a:rPr lang="zh-CN" altLang="en-US" sz="4800" b="1" dirty="0">
                <a:solidFill>
                  <a:schemeClr val="tx1">
                    <a:lumMod val="75000"/>
                    <a:lumOff val="25000"/>
                  </a:schemeClr>
                </a:solidFill>
                <a:latin typeface="微软雅黑" panose="020B0503020204020204" pitchFamily="34" charset="-122"/>
                <a:ea typeface="微软雅黑" panose="020B0503020204020204" pitchFamily="34" charset="-122"/>
              </a:rPr>
              <a:t>点击添加标题</a:t>
            </a:r>
            <a:endParaRPr lang="zh-CN" altLang="en-US" sz="48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87" name="MH_Number_2"/>
          <p:cNvSpPr/>
          <p:nvPr>
            <p:custDataLst>
              <p:tags r:id="rId2"/>
            </p:custDataLst>
          </p:nvPr>
        </p:nvSpPr>
        <p:spPr>
          <a:xfrm>
            <a:off x="977301" y="1948895"/>
            <a:ext cx="2962209" cy="2960209"/>
          </a:xfrm>
          <a:prstGeom prst="rect">
            <a:avLst/>
          </a:prstGeom>
          <a:solidFill>
            <a:srgbClr val="FFA91B"/>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16600" b="1" dirty="0">
                <a:solidFill>
                  <a:schemeClr val="tx1">
                    <a:lumMod val="75000"/>
                    <a:lumOff val="25000"/>
                  </a:schemeClr>
                </a:solidFill>
                <a:latin typeface="微软雅黑" panose="020B0503020204020204" pitchFamily="34" charset="-122"/>
                <a:ea typeface="微软雅黑" panose="020B0503020204020204" pitchFamily="34" charset="-122"/>
                <a:cs typeface="Times New Roman" panose="02020603050405020304" pitchFamily="18" charset="0"/>
              </a:rPr>
              <a:t>01</a:t>
            </a:r>
            <a:endParaRPr lang="zh-CN" altLang="en-US" sz="16600" b="1" dirty="0">
              <a:solidFill>
                <a:schemeClr val="tx1">
                  <a:lumMod val="75000"/>
                  <a:lumOff val="25000"/>
                </a:schemeClr>
              </a:solidFill>
              <a:latin typeface="微软雅黑" panose="020B0503020204020204" pitchFamily="34" charset="-122"/>
              <a:ea typeface="微软雅黑" panose="020B0503020204020204" pitchFamily="34" charset="-122"/>
              <a:cs typeface="Times New Roman" panose="02020603050405020304" pitchFamily="18" charset="0"/>
            </a:endParaRPr>
          </a:p>
        </p:txBody>
      </p:sp>
      <p:grpSp>
        <p:nvGrpSpPr>
          <p:cNvPr id="88" name="组合 87"/>
          <p:cNvGrpSpPr/>
          <p:nvPr/>
        </p:nvGrpSpPr>
        <p:grpSpPr>
          <a:xfrm>
            <a:off x="4037461" y="1245235"/>
            <a:ext cx="4184120" cy="2611652"/>
            <a:chOff x="1" y="0"/>
            <a:chExt cx="10425112" cy="6507163"/>
          </a:xfrm>
        </p:grpSpPr>
        <p:sp>
          <p:nvSpPr>
            <p:cNvPr id="89" name="Freeform 5"/>
            <p:cNvSpPr/>
            <p:nvPr/>
          </p:nvSpPr>
          <p:spPr bwMode="auto">
            <a:xfrm>
              <a:off x="1525588" y="4424363"/>
              <a:ext cx="339725" cy="1408113"/>
            </a:xfrm>
            <a:custGeom>
              <a:avLst/>
              <a:gdLst>
                <a:gd name="T0" fmla="*/ 214 w 214"/>
                <a:gd name="T1" fmla="*/ 0 h 887"/>
                <a:gd name="T2" fmla="*/ 107 w 214"/>
                <a:gd name="T3" fmla="*/ 0 h 887"/>
                <a:gd name="T4" fmla="*/ 0 w 214"/>
                <a:gd name="T5" fmla="*/ 0 h 887"/>
                <a:gd name="T6" fmla="*/ 0 w 214"/>
                <a:gd name="T7" fmla="*/ 887 h 887"/>
                <a:gd name="T8" fmla="*/ 107 w 214"/>
                <a:gd name="T9" fmla="*/ 887 h 887"/>
                <a:gd name="T10" fmla="*/ 214 w 214"/>
                <a:gd name="T11" fmla="*/ 887 h 887"/>
                <a:gd name="T12" fmla="*/ 214 w 214"/>
                <a:gd name="T13" fmla="*/ 0 h 887"/>
              </a:gdLst>
              <a:ahLst/>
              <a:cxnLst>
                <a:cxn ang="0">
                  <a:pos x="T0" y="T1"/>
                </a:cxn>
                <a:cxn ang="0">
                  <a:pos x="T2" y="T3"/>
                </a:cxn>
                <a:cxn ang="0">
                  <a:pos x="T4" y="T5"/>
                </a:cxn>
                <a:cxn ang="0">
                  <a:pos x="T6" y="T7"/>
                </a:cxn>
                <a:cxn ang="0">
                  <a:pos x="T8" y="T9"/>
                </a:cxn>
                <a:cxn ang="0">
                  <a:pos x="T10" y="T11"/>
                </a:cxn>
                <a:cxn ang="0">
                  <a:pos x="T12" y="T13"/>
                </a:cxn>
              </a:cxnLst>
              <a:rect l="0" t="0" r="r" b="b"/>
              <a:pathLst>
                <a:path w="214" h="887">
                  <a:moveTo>
                    <a:pt x="214" y="0"/>
                  </a:moveTo>
                  <a:lnTo>
                    <a:pt x="107" y="0"/>
                  </a:lnTo>
                  <a:lnTo>
                    <a:pt x="0" y="0"/>
                  </a:lnTo>
                  <a:lnTo>
                    <a:pt x="0" y="887"/>
                  </a:lnTo>
                  <a:lnTo>
                    <a:pt x="107" y="887"/>
                  </a:lnTo>
                  <a:lnTo>
                    <a:pt x="214" y="887"/>
                  </a:lnTo>
                  <a:lnTo>
                    <a:pt x="214"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6"/>
            <p:cNvSpPr/>
            <p:nvPr/>
          </p:nvSpPr>
          <p:spPr bwMode="auto">
            <a:xfrm>
              <a:off x="1525588" y="4424363"/>
              <a:ext cx="339725" cy="1408113"/>
            </a:xfrm>
            <a:custGeom>
              <a:avLst/>
              <a:gdLst>
                <a:gd name="T0" fmla="*/ 214 w 214"/>
                <a:gd name="T1" fmla="*/ 0 h 887"/>
                <a:gd name="T2" fmla="*/ 107 w 214"/>
                <a:gd name="T3" fmla="*/ 0 h 887"/>
                <a:gd name="T4" fmla="*/ 0 w 214"/>
                <a:gd name="T5" fmla="*/ 0 h 887"/>
                <a:gd name="T6" fmla="*/ 0 w 214"/>
                <a:gd name="T7" fmla="*/ 887 h 887"/>
                <a:gd name="T8" fmla="*/ 107 w 214"/>
                <a:gd name="T9" fmla="*/ 887 h 887"/>
                <a:gd name="T10" fmla="*/ 214 w 214"/>
                <a:gd name="T11" fmla="*/ 887 h 887"/>
                <a:gd name="T12" fmla="*/ 214 w 214"/>
                <a:gd name="T13" fmla="*/ 0 h 887"/>
              </a:gdLst>
              <a:ahLst/>
              <a:cxnLst>
                <a:cxn ang="0">
                  <a:pos x="T0" y="T1"/>
                </a:cxn>
                <a:cxn ang="0">
                  <a:pos x="T2" y="T3"/>
                </a:cxn>
                <a:cxn ang="0">
                  <a:pos x="T4" y="T5"/>
                </a:cxn>
                <a:cxn ang="0">
                  <a:pos x="T6" y="T7"/>
                </a:cxn>
                <a:cxn ang="0">
                  <a:pos x="T8" y="T9"/>
                </a:cxn>
                <a:cxn ang="0">
                  <a:pos x="T10" y="T11"/>
                </a:cxn>
                <a:cxn ang="0">
                  <a:pos x="T12" y="T13"/>
                </a:cxn>
              </a:cxnLst>
              <a:rect l="0" t="0" r="r" b="b"/>
              <a:pathLst>
                <a:path w="214" h="887">
                  <a:moveTo>
                    <a:pt x="214" y="0"/>
                  </a:moveTo>
                  <a:lnTo>
                    <a:pt x="107" y="0"/>
                  </a:lnTo>
                  <a:lnTo>
                    <a:pt x="0" y="0"/>
                  </a:lnTo>
                  <a:lnTo>
                    <a:pt x="0" y="887"/>
                  </a:lnTo>
                  <a:lnTo>
                    <a:pt x="107" y="887"/>
                  </a:lnTo>
                  <a:lnTo>
                    <a:pt x="214" y="887"/>
                  </a:lnTo>
                  <a:lnTo>
                    <a:pt x="2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7"/>
            <p:cNvSpPr/>
            <p:nvPr/>
          </p:nvSpPr>
          <p:spPr bwMode="auto">
            <a:xfrm>
              <a:off x="1868488" y="4398963"/>
              <a:ext cx="487362" cy="1433513"/>
            </a:xfrm>
            <a:custGeom>
              <a:avLst/>
              <a:gdLst>
                <a:gd name="T0" fmla="*/ 177 w 307"/>
                <a:gd name="T1" fmla="*/ 0 h 903"/>
                <a:gd name="T2" fmla="*/ 177 w 307"/>
                <a:gd name="T3" fmla="*/ 0 h 903"/>
                <a:gd name="T4" fmla="*/ 89 w 307"/>
                <a:gd name="T5" fmla="*/ 13 h 903"/>
                <a:gd name="T6" fmla="*/ 0 w 307"/>
                <a:gd name="T7" fmla="*/ 24 h 903"/>
                <a:gd name="T8" fmla="*/ 41 w 307"/>
                <a:gd name="T9" fmla="*/ 275 h 903"/>
                <a:gd name="T10" fmla="*/ 41 w 307"/>
                <a:gd name="T11" fmla="*/ 275 h 903"/>
                <a:gd name="T12" fmla="*/ 97 w 307"/>
                <a:gd name="T13" fmla="*/ 646 h 903"/>
                <a:gd name="T14" fmla="*/ 97 w 307"/>
                <a:gd name="T15" fmla="*/ 646 h 903"/>
                <a:gd name="T16" fmla="*/ 134 w 307"/>
                <a:gd name="T17" fmla="*/ 903 h 903"/>
                <a:gd name="T18" fmla="*/ 307 w 307"/>
                <a:gd name="T19" fmla="*/ 876 h 903"/>
                <a:gd name="T20" fmla="*/ 270 w 307"/>
                <a:gd name="T21" fmla="*/ 620 h 903"/>
                <a:gd name="T22" fmla="*/ 270 w 307"/>
                <a:gd name="T23" fmla="*/ 620 h 903"/>
                <a:gd name="T24" fmla="*/ 227 w 307"/>
                <a:gd name="T25" fmla="*/ 347 h 903"/>
                <a:gd name="T26" fmla="*/ 177 w 307"/>
                <a:gd name="T27"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7" h="903">
                  <a:moveTo>
                    <a:pt x="177" y="0"/>
                  </a:moveTo>
                  <a:lnTo>
                    <a:pt x="177" y="0"/>
                  </a:lnTo>
                  <a:lnTo>
                    <a:pt x="89" y="13"/>
                  </a:lnTo>
                  <a:lnTo>
                    <a:pt x="0" y="24"/>
                  </a:lnTo>
                  <a:lnTo>
                    <a:pt x="41" y="275"/>
                  </a:lnTo>
                  <a:lnTo>
                    <a:pt x="41" y="275"/>
                  </a:lnTo>
                  <a:lnTo>
                    <a:pt x="97" y="646"/>
                  </a:lnTo>
                  <a:lnTo>
                    <a:pt x="97" y="646"/>
                  </a:lnTo>
                  <a:lnTo>
                    <a:pt x="134" y="903"/>
                  </a:lnTo>
                  <a:lnTo>
                    <a:pt x="307" y="876"/>
                  </a:lnTo>
                  <a:lnTo>
                    <a:pt x="270" y="620"/>
                  </a:lnTo>
                  <a:lnTo>
                    <a:pt x="270" y="620"/>
                  </a:lnTo>
                  <a:lnTo>
                    <a:pt x="227" y="347"/>
                  </a:lnTo>
                  <a:lnTo>
                    <a:pt x="177"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8"/>
            <p:cNvSpPr/>
            <p:nvPr/>
          </p:nvSpPr>
          <p:spPr bwMode="auto">
            <a:xfrm>
              <a:off x="1868488" y="4398963"/>
              <a:ext cx="487362" cy="1433513"/>
            </a:xfrm>
            <a:custGeom>
              <a:avLst/>
              <a:gdLst>
                <a:gd name="T0" fmla="*/ 177 w 307"/>
                <a:gd name="T1" fmla="*/ 0 h 903"/>
                <a:gd name="T2" fmla="*/ 177 w 307"/>
                <a:gd name="T3" fmla="*/ 0 h 903"/>
                <a:gd name="T4" fmla="*/ 89 w 307"/>
                <a:gd name="T5" fmla="*/ 13 h 903"/>
                <a:gd name="T6" fmla="*/ 0 w 307"/>
                <a:gd name="T7" fmla="*/ 24 h 903"/>
                <a:gd name="T8" fmla="*/ 41 w 307"/>
                <a:gd name="T9" fmla="*/ 275 h 903"/>
                <a:gd name="T10" fmla="*/ 41 w 307"/>
                <a:gd name="T11" fmla="*/ 275 h 903"/>
                <a:gd name="T12" fmla="*/ 97 w 307"/>
                <a:gd name="T13" fmla="*/ 646 h 903"/>
                <a:gd name="T14" fmla="*/ 97 w 307"/>
                <a:gd name="T15" fmla="*/ 646 h 903"/>
                <a:gd name="T16" fmla="*/ 134 w 307"/>
                <a:gd name="T17" fmla="*/ 903 h 903"/>
                <a:gd name="T18" fmla="*/ 307 w 307"/>
                <a:gd name="T19" fmla="*/ 876 h 903"/>
                <a:gd name="T20" fmla="*/ 270 w 307"/>
                <a:gd name="T21" fmla="*/ 620 h 903"/>
                <a:gd name="T22" fmla="*/ 270 w 307"/>
                <a:gd name="T23" fmla="*/ 620 h 903"/>
                <a:gd name="T24" fmla="*/ 227 w 307"/>
                <a:gd name="T25" fmla="*/ 347 h 903"/>
                <a:gd name="T26" fmla="*/ 177 w 307"/>
                <a:gd name="T27"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7" h="903">
                  <a:moveTo>
                    <a:pt x="177" y="0"/>
                  </a:moveTo>
                  <a:lnTo>
                    <a:pt x="177" y="0"/>
                  </a:lnTo>
                  <a:lnTo>
                    <a:pt x="89" y="13"/>
                  </a:lnTo>
                  <a:lnTo>
                    <a:pt x="0" y="24"/>
                  </a:lnTo>
                  <a:lnTo>
                    <a:pt x="41" y="275"/>
                  </a:lnTo>
                  <a:lnTo>
                    <a:pt x="41" y="275"/>
                  </a:lnTo>
                  <a:lnTo>
                    <a:pt x="97" y="646"/>
                  </a:lnTo>
                  <a:lnTo>
                    <a:pt x="97" y="646"/>
                  </a:lnTo>
                  <a:lnTo>
                    <a:pt x="134" y="903"/>
                  </a:lnTo>
                  <a:lnTo>
                    <a:pt x="307" y="876"/>
                  </a:lnTo>
                  <a:lnTo>
                    <a:pt x="270" y="620"/>
                  </a:lnTo>
                  <a:lnTo>
                    <a:pt x="270" y="620"/>
                  </a:lnTo>
                  <a:lnTo>
                    <a:pt x="227" y="347"/>
                  </a:lnTo>
                  <a:lnTo>
                    <a:pt x="17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9"/>
            <p:cNvSpPr/>
            <p:nvPr/>
          </p:nvSpPr>
          <p:spPr bwMode="auto">
            <a:xfrm>
              <a:off x="627063" y="3770313"/>
              <a:ext cx="852487" cy="2070100"/>
            </a:xfrm>
            <a:custGeom>
              <a:avLst/>
              <a:gdLst>
                <a:gd name="T0" fmla="*/ 409 w 537"/>
                <a:gd name="T1" fmla="*/ 0 h 1304"/>
                <a:gd name="T2" fmla="*/ 345 w 537"/>
                <a:gd name="T3" fmla="*/ 6 h 1304"/>
                <a:gd name="T4" fmla="*/ 281 w 537"/>
                <a:gd name="T5" fmla="*/ 11 h 1304"/>
                <a:gd name="T6" fmla="*/ 281 w 537"/>
                <a:gd name="T7" fmla="*/ 14 h 1304"/>
                <a:gd name="T8" fmla="*/ 281 w 537"/>
                <a:gd name="T9" fmla="*/ 14 h 1304"/>
                <a:gd name="T10" fmla="*/ 286 w 537"/>
                <a:gd name="T11" fmla="*/ 70 h 1304"/>
                <a:gd name="T12" fmla="*/ 286 w 537"/>
                <a:gd name="T13" fmla="*/ 72 h 1304"/>
                <a:gd name="T14" fmla="*/ 299 w 537"/>
                <a:gd name="T15" fmla="*/ 209 h 1304"/>
                <a:gd name="T16" fmla="*/ 150 w 537"/>
                <a:gd name="T17" fmla="*/ 209 h 1304"/>
                <a:gd name="T18" fmla="*/ 0 w 537"/>
                <a:gd name="T19" fmla="*/ 209 h 1304"/>
                <a:gd name="T20" fmla="*/ 0 w 537"/>
                <a:gd name="T21" fmla="*/ 246 h 1304"/>
                <a:gd name="T22" fmla="*/ 0 w 537"/>
                <a:gd name="T23" fmla="*/ 308 h 1304"/>
                <a:gd name="T24" fmla="*/ 0 w 537"/>
                <a:gd name="T25" fmla="*/ 412 h 1304"/>
                <a:gd name="T26" fmla="*/ 0 w 537"/>
                <a:gd name="T27" fmla="*/ 639 h 1304"/>
                <a:gd name="T28" fmla="*/ 0 w 537"/>
                <a:gd name="T29" fmla="*/ 794 h 1304"/>
                <a:gd name="T30" fmla="*/ 0 w 537"/>
                <a:gd name="T31" fmla="*/ 1024 h 1304"/>
                <a:gd name="T32" fmla="*/ 0 w 537"/>
                <a:gd name="T33" fmla="*/ 1179 h 1304"/>
                <a:gd name="T34" fmla="*/ 0 w 537"/>
                <a:gd name="T35" fmla="*/ 1243 h 1304"/>
                <a:gd name="T36" fmla="*/ 0 w 537"/>
                <a:gd name="T37" fmla="*/ 1299 h 1304"/>
                <a:gd name="T38" fmla="*/ 150 w 537"/>
                <a:gd name="T39" fmla="*/ 1299 h 1304"/>
                <a:gd name="T40" fmla="*/ 299 w 537"/>
                <a:gd name="T41" fmla="*/ 1299 h 1304"/>
                <a:gd name="T42" fmla="*/ 299 w 537"/>
                <a:gd name="T43" fmla="*/ 1243 h 1304"/>
                <a:gd name="T44" fmla="*/ 299 w 537"/>
                <a:gd name="T45" fmla="*/ 1179 h 1304"/>
                <a:gd name="T46" fmla="*/ 299 w 537"/>
                <a:gd name="T47" fmla="*/ 1024 h 1304"/>
                <a:gd name="T48" fmla="*/ 299 w 537"/>
                <a:gd name="T49" fmla="*/ 794 h 1304"/>
                <a:gd name="T50" fmla="*/ 299 w 537"/>
                <a:gd name="T51" fmla="*/ 639 h 1304"/>
                <a:gd name="T52" fmla="*/ 299 w 537"/>
                <a:gd name="T53" fmla="*/ 412 h 1304"/>
                <a:gd name="T54" fmla="*/ 299 w 537"/>
                <a:gd name="T55" fmla="*/ 308 h 1304"/>
                <a:gd name="T56" fmla="*/ 299 w 537"/>
                <a:gd name="T57" fmla="*/ 246 h 1304"/>
                <a:gd name="T58" fmla="*/ 299 w 537"/>
                <a:gd name="T59" fmla="*/ 217 h 1304"/>
                <a:gd name="T60" fmla="*/ 409 w 537"/>
                <a:gd name="T61" fmla="*/ 1304 h 1304"/>
                <a:gd name="T62" fmla="*/ 473 w 537"/>
                <a:gd name="T63" fmla="*/ 1299 h 1304"/>
                <a:gd name="T64" fmla="*/ 473 w 537"/>
                <a:gd name="T65" fmla="*/ 1299 h 1304"/>
                <a:gd name="T66" fmla="*/ 537 w 537"/>
                <a:gd name="T67" fmla="*/ 1291 h 1304"/>
                <a:gd name="T68" fmla="*/ 409 w 537"/>
                <a:gd name="T69" fmla="*/ 0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37" h="1304">
                  <a:moveTo>
                    <a:pt x="409" y="0"/>
                  </a:moveTo>
                  <a:lnTo>
                    <a:pt x="345" y="6"/>
                  </a:lnTo>
                  <a:lnTo>
                    <a:pt x="281" y="11"/>
                  </a:lnTo>
                  <a:lnTo>
                    <a:pt x="281" y="14"/>
                  </a:lnTo>
                  <a:lnTo>
                    <a:pt x="281" y="14"/>
                  </a:lnTo>
                  <a:lnTo>
                    <a:pt x="286" y="70"/>
                  </a:lnTo>
                  <a:lnTo>
                    <a:pt x="286" y="72"/>
                  </a:lnTo>
                  <a:lnTo>
                    <a:pt x="299" y="209"/>
                  </a:lnTo>
                  <a:lnTo>
                    <a:pt x="150" y="209"/>
                  </a:lnTo>
                  <a:lnTo>
                    <a:pt x="0" y="209"/>
                  </a:lnTo>
                  <a:lnTo>
                    <a:pt x="0" y="246"/>
                  </a:lnTo>
                  <a:lnTo>
                    <a:pt x="0" y="308"/>
                  </a:lnTo>
                  <a:lnTo>
                    <a:pt x="0" y="412"/>
                  </a:lnTo>
                  <a:lnTo>
                    <a:pt x="0" y="639"/>
                  </a:lnTo>
                  <a:lnTo>
                    <a:pt x="0" y="794"/>
                  </a:lnTo>
                  <a:lnTo>
                    <a:pt x="0" y="1024"/>
                  </a:lnTo>
                  <a:lnTo>
                    <a:pt x="0" y="1179"/>
                  </a:lnTo>
                  <a:lnTo>
                    <a:pt x="0" y="1243"/>
                  </a:lnTo>
                  <a:lnTo>
                    <a:pt x="0" y="1299"/>
                  </a:lnTo>
                  <a:lnTo>
                    <a:pt x="150" y="1299"/>
                  </a:lnTo>
                  <a:lnTo>
                    <a:pt x="299" y="1299"/>
                  </a:lnTo>
                  <a:lnTo>
                    <a:pt x="299" y="1243"/>
                  </a:lnTo>
                  <a:lnTo>
                    <a:pt x="299" y="1179"/>
                  </a:lnTo>
                  <a:lnTo>
                    <a:pt x="299" y="1024"/>
                  </a:lnTo>
                  <a:lnTo>
                    <a:pt x="299" y="794"/>
                  </a:lnTo>
                  <a:lnTo>
                    <a:pt x="299" y="639"/>
                  </a:lnTo>
                  <a:lnTo>
                    <a:pt x="299" y="412"/>
                  </a:lnTo>
                  <a:lnTo>
                    <a:pt x="299" y="308"/>
                  </a:lnTo>
                  <a:lnTo>
                    <a:pt x="299" y="246"/>
                  </a:lnTo>
                  <a:lnTo>
                    <a:pt x="299" y="217"/>
                  </a:lnTo>
                  <a:lnTo>
                    <a:pt x="409" y="1304"/>
                  </a:lnTo>
                  <a:lnTo>
                    <a:pt x="473" y="1299"/>
                  </a:lnTo>
                  <a:lnTo>
                    <a:pt x="473" y="1299"/>
                  </a:lnTo>
                  <a:lnTo>
                    <a:pt x="537" y="1291"/>
                  </a:lnTo>
                  <a:lnTo>
                    <a:pt x="409"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10"/>
            <p:cNvSpPr/>
            <p:nvPr/>
          </p:nvSpPr>
          <p:spPr bwMode="auto">
            <a:xfrm>
              <a:off x="627063" y="3770313"/>
              <a:ext cx="852487" cy="2070100"/>
            </a:xfrm>
            <a:custGeom>
              <a:avLst/>
              <a:gdLst>
                <a:gd name="T0" fmla="*/ 409 w 537"/>
                <a:gd name="T1" fmla="*/ 0 h 1304"/>
                <a:gd name="T2" fmla="*/ 345 w 537"/>
                <a:gd name="T3" fmla="*/ 6 h 1304"/>
                <a:gd name="T4" fmla="*/ 281 w 537"/>
                <a:gd name="T5" fmla="*/ 11 h 1304"/>
                <a:gd name="T6" fmla="*/ 281 w 537"/>
                <a:gd name="T7" fmla="*/ 14 h 1304"/>
                <a:gd name="T8" fmla="*/ 281 w 537"/>
                <a:gd name="T9" fmla="*/ 14 h 1304"/>
                <a:gd name="T10" fmla="*/ 286 w 537"/>
                <a:gd name="T11" fmla="*/ 70 h 1304"/>
                <a:gd name="T12" fmla="*/ 286 w 537"/>
                <a:gd name="T13" fmla="*/ 72 h 1304"/>
                <a:gd name="T14" fmla="*/ 299 w 537"/>
                <a:gd name="T15" fmla="*/ 209 h 1304"/>
                <a:gd name="T16" fmla="*/ 150 w 537"/>
                <a:gd name="T17" fmla="*/ 209 h 1304"/>
                <a:gd name="T18" fmla="*/ 0 w 537"/>
                <a:gd name="T19" fmla="*/ 209 h 1304"/>
                <a:gd name="T20" fmla="*/ 0 w 537"/>
                <a:gd name="T21" fmla="*/ 246 h 1304"/>
                <a:gd name="T22" fmla="*/ 0 w 537"/>
                <a:gd name="T23" fmla="*/ 308 h 1304"/>
                <a:gd name="T24" fmla="*/ 0 w 537"/>
                <a:gd name="T25" fmla="*/ 412 h 1304"/>
                <a:gd name="T26" fmla="*/ 0 w 537"/>
                <a:gd name="T27" fmla="*/ 639 h 1304"/>
                <a:gd name="T28" fmla="*/ 0 w 537"/>
                <a:gd name="T29" fmla="*/ 794 h 1304"/>
                <a:gd name="T30" fmla="*/ 0 w 537"/>
                <a:gd name="T31" fmla="*/ 1024 h 1304"/>
                <a:gd name="T32" fmla="*/ 0 w 537"/>
                <a:gd name="T33" fmla="*/ 1179 h 1304"/>
                <a:gd name="T34" fmla="*/ 0 w 537"/>
                <a:gd name="T35" fmla="*/ 1243 h 1304"/>
                <a:gd name="T36" fmla="*/ 0 w 537"/>
                <a:gd name="T37" fmla="*/ 1299 h 1304"/>
                <a:gd name="T38" fmla="*/ 150 w 537"/>
                <a:gd name="T39" fmla="*/ 1299 h 1304"/>
                <a:gd name="T40" fmla="*/ 299 w 537"/>
                <a:gd name="T41" fmla="*/ 1299 h 1304"/>
                <a:gd name="T42" fmla="*/ 299 w 537"/>
                <a:gd name="T43" fmla="*/ 1243 h 1304"/>
                <a:gd name="T44" fmla="*/ 299 w 537"/>
                <a:gd name="T45" fmla="*/ 1179 h 1304"/>
                <a:gd name="T46" fmla="*/ 299 w 537"/>
                <a:gd name="T47" fmla="*/ 1024 h 1304"/>
                <a:gd name="T48" fmla="*/ 299 w 537"/>
                <a:gd name="T49" fmla="*/ 794 h 1304"/>
                <a:gd name="T50" fmla="*/ 299 w 537"/>
                <a:gd name="T51" fmla="*/ 639 h 1304"/>
                <a:gd name="T52" fmla="*/ 299 w 537"/>
                <a:gd name="T53" fmla="*/ 412 h 1304"/>
                <a:gd name="T54" fmla="*/ 299 w 537"/>
                <a:gd name="T55" fmla="*/ 308 h 1304"/>
                <a:gd name="T56" fmla="*/ 299 w 537"/>
                <a:gd name="T57" fmla="*/ 246 h 1304"/>
                <a:gd name="T58" fmla="*/ 299 w 537"/>
                <a:gd name="T59" fmla="*/ 217 h 1304"/>
                <a:gd name="T60" fmla="*/ 409 w 537"/>
                <a:gd name="T61" fmla="*/ 1304 h 1304"/>
                <a:gd name="T62" fmla="*/ 473 w 537"/>
                <a:gd name="T63" fmla="*/ 1299 h 1304"/>
                <a:gd name="T64" fmla="*/ 473 w 537"/>
                <a:gd name="T65" fmla="*/ 1299 h 1304"/>
                <a:gd name="T66" fmla="*/ 537 w 537"/>
                <a:gd name="T67" fmla="*/ 1291 h 1304"/>
                <a:gd name="T68" fmla="*/ 409 w 537"/>
                <a:gd name="T69" fmla="*/ 0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37" h="1304">
                  <a:moveTo>
                    <a:pt x="409" y="0"/>
                  </a:moveTo>
                  <a:lnTo>
                    <a:pt x="345" y="6"/>
                  </a:lnTo>
                  <a:lnTo>
                    <a:pt x="281" y="11"/>
                  </a:lnTo>
                  <a:lnTo>
                    <a:pt x="281" y="14"/>
                  </a:lnTo>
                  <a:lnTo>
                    <a:pt x="281" y="14"/>
                  </a:lnTo>
                  <a:lnTo>
                    <a:pt x="286" y="70"/>
                  </a:lnTo>
                  <a:lnTo>
                    <a:pt x="286" y="72"/>
                  </a:lnTo>
                  <a:lnTo>
                    <a:pt x="299" y="209"/>
                  </a:lnTo>
                  <a:lnTo>
                    <a:pt x="150" y="209"/>
                  </a:lnTo>
                  <a:lnTo>
                    <a:pt x="0" y="209"/>
                  </a:lnTo>
                  <a:lnTo>
                    <a:pt x="0" y="246"/>
                  </a:lnTo>
                  <a:lnTo>
                    <a:pt x="0" y="308"/>
                  </a:lnTo>
                  <a:lnTo>
                    <a:pt x="0" y="412"/>
                  </a:lnTo>
                  <a:lnTo>
                    <a:pt x="0" y="639"/>
                  </a:lnTo>
                  <a:lnTo>
                    <a:pt x="0" y="794"/>
                  </a:lnTo>
                  <a:lnTo>
                    <a:pt x="0" y="1024"/>
                  </a:lnTo>
                  <a:lnTo>
                    <a:pt x="0" y="1179"/>
                  </a:lnTo>
                  <a:lnTo>
                    <a:pt x="0" y="1243"/>
                  </a:lnTo>
                  <a:lnTo>
                    <a:pt x="0" y="1299"/>
                  </a:lnTo>
                  <a:lnTo>
                    <a:pt x="150" y="1299"/>
                  </a:lnTo>
                  <a:lnTo>
                    <a:pt x="299" y="1299"/>
                  </a:lnTo>
                  <a:lnTo>
                    <a:pt x="299" y="1243"/>
                  </a:lnTo>
                  <a:lnTo>
                    <a:pt x="299" y="1179"/>
                  </a:lnTo>
                  <a:lnTo>
                    <a:pt x="299" y="1024"/>
                  </a:lnTo>
                  <a:lnTo>
                    <a:pt x="299" y="794"/>
                  </a:lnTo>
                  <a:lnTo>
                    <a:pt x="299" y="639"/>
                  </a:lnTo>
                  <a:lnTo>
                    <a:pt x="299" y="412"/>
                  </a:lnTo>
                  <a:lnTo>
                    <a:pt x="299" y="308"/>
                  </a:lnTo>
                  <a:lnTo>
                    <a:pt x="299" y="246"/>
                  </a:lnTo>
                  <a:lnTo>
                    <a:pt x="299" y="217"/>
                  </a:lnTo>
                  <a:lnTo>
                    <a:pt x="409" y="1304"/>
                  </a:lnTo>
                  <a:lnTo>
                    <a:pt x="473" y="1299"/>
                  </a:lnTo>
                  <a:lnTo>
                    <a:pt x="473" y="1299"/>
                  </a:lnTo>
                  <a:lnTo>
                    <a:pt x="537" y="1291"/>
                  </a:lnTo>
                  <a:lnTo>
                    <a:pt x="4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11"/>
            <p:cNvSpPr>
              <a:spLocks noEditPoints="1"/>
            </p:cNvSpPr>
            <p:nvPr/>
          </p:nvSpPr>
          <p:spPr bwMode="auto">
            <a:xfrm>
              <a:off x="8081963" y="5035550"/>
              <a:ext cx="1211262" cy="779463"/>
            </a:xfrm>
            <a:custGeom>
              <a:avLst/>
              <a:gdLst>
                <a:gd name="T0" fmla="*/ 237 w 286"/>
                <a:gd name="T1" fmla="*/ 71 h 184"/>
                <a:gd name="T2" fmla="*/ 237 w 286"/>
                <a:gd name="T3" fmla="*/ 65 h 184"/>
                <a:gd name="T4" fmla="*/ 237 w 286"/>
                <a:gd name="T5" fmla="*/ 32 h 184"/>
                <a:gd name="T6" fmla="*/ 255 w 286"/>
                <a:gd name="T7" fmla="*/ 27 h 184"/>
                <a:gd name="T8" fmla="*/ 266 w 286"/>
                <a:gd name="T9" fmla="*/ 32 h 184"/>
                <a:gd name="T10" fmla="*/ 266 w 286"/>
                <a:gd name="T11" fmla="*/ 52 h 184"/>
                <a:gd name="T12" fmla="*/ 237 w 286"/>
                <a:gd name="T13" fmla="*/ 71 h 184"/>
                <a:gd name="T14" fmla="*/ 237 w 286"/>
                <a:gd name="T15" fmla="*/ 0 h 184"/>
                <a:gd name="T16" fmla="*/ 130 w 286"/>
                <a:gd name="T17" fmla="*/ 0 h 184"/>
                <a:gd name="T18" fmla="*/ 21 w 286"/>
                <a:gd name="T19" fmla="*/ 0 h 184"/>
                <a:gd name="T20" fmla="*/ 21 w 286"/>
                <a:gd name="T21" fmla="*/ 65 h 184"/>
                <a:gd name="T22" fmla="*/ 116 w 286"/>
                <a:gd name="T23" fmla="*/ 156 h 184"/>
                <a:gd name="T24" fmla="*/ 0 w 286"/>
                <a:gd name="T25" fmla="*/ 156 h 184"/>
                <a:gd name="T26" fmla="*/ 26 w 286"/>
                <a:gd name="T27" fmla="*/ 184 h 184"/>
                <a:gd name="T28" fmla="*/ 130 w 286"/>
                <a:gd name="T29" fmla="*/ 184 h 184"/>
                <a:gd name="T30" fmla="*/ 235 w 286"/>
                <a:gd name="T31" fmla="*/ 184 h 184"/>
                <a:gd name="T32" fmla="*/ 261 w 286"/>
                <a:gd name="T33" fmla="*/ 156 h 184"/>
                <a:gd name="T34" fmla="*/ 145 w 286"/>
                <a:gd name="T35" fmla="*/ 156 h 184"/>
                <a:gd name="T36" fmla="*/ 236 w 286"/>
                <a:gd name="T37" fmla="*/ 85 h 184"/>
                <a:gd name="T38" fmla="*/ 279 w 286"/>
                <a:gd name="T39" fmla="*/ 58 h 184"/>
                <a:gd name="T40" fmla="*/ 278 w 286"/>
                <a:gd name="T41" fmla="*/ 23 h 184"/>
                <a:gd name="T42" fmla="*/ 255 w 286"/>
                <a:gd name="T43" fmla="*/ 12 h 184"/>
                <a:gd name="T44" fmla="*/ 237 w 286"/>
                <a:gd name="T45" fmla="*/ 16 h 184"/>
                <a:gd name="T46" fmla="*/ 237 w 286"/>
                <a:gd name="T47"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6" h="184">
                  <a:moveTo>
                    <a:pt x="237" y="71"/>
                  </a:moveTo>
                  <a:cubicBezTo>
                    <a:pt x="238" y="69"/>
                    <a:pt x="237" y="67"/>
                    <a:pt x="237" y="65"/>
                  </a:cubicBezTo>
                  <a:cubicBezTo>
                    <a:pt x="237" y="32"/>
                    <a:pt x="237" y="32"/>
                    <a:pt x="237" y="32"/>
                  </a:cubicBezTo>
                  <a:cubicBezTo>
                    <a:pt x="242" y="30"/>
                    <a:pt x="249" y="27"/>
                    <a:pt x="255" y="27"/>
                  </a:cubicBezTo>
                  <a:cubicBezTo>
                    <a:pt x="259" y="27"/>
                    <a:pt x="263" y="28"/>
                    <a:pt x="266" y="32"/>
                  </a:cubicBezTo>
                  <a:cubicBezTo>
                    <a:pt x="270" y="37"/>
                    <a:pt x="270" y="44"/>
                    <a:pt x="266" y="52"/>
                  </a:cubicBezTo>
                  <a:cubicBezTo>
                    <a:pt x="262" y="60"/>
                    <a:pt x="252" y="69"/>
                    <a:pt x="237" y="71"/>
                  </a:cubicBezTo>
                  <a:moveTo>
                    <a:pt x="237" y="0"/>
                  </a:moveTo>
                  <a:cubicBezTo>
                    <a:pt x="130" y="0"/>
                    <a:pt x="130" y="0"/>
                    <a:pt x="130" y="0"/>
                  </a:cubicBezTo>
                  <a:cubicBezTo>
                    <a:pt x="21" y="0"/>
                    <a:pt x="21" y="0"/>
                    <a:pt x="21" y="0"/>
                  </a:cubicBezTo>
                  <a:cubicBezTo>
                    <a:pt x="21" y="65"/>
                    <a:pt x="21" y="65"/>
                    <a:pt x="21" y="65"/>
                  </a:cubicBezTo>
                  <a:cubicBezTo>
                    <a:pt x="21" y="116"/>
                    <a:pt x="64" y="156"/>
                    <a:pt x="116" y="156"/>
                  </a:cubicBezTo>
                  <a:cubicBezTo>
                    <a:pt x="0" y="156"/>
                    <a:pt x="0" y="156"/>
                    <a:pt x="0" y="156"/>
                  </a:cubicBezTo>
                  <a:cubicBezTo>
                    <a:pt x="7" y="168"/>
                    <a:pt x="14" y="176"/>
                    <a:pt x="26" y="184"/>
                  </a:cubicBezTo>
                  <a:cubicBezTo>
                    <a:pt x="130" y="184"/>
                    <a:pt x="130" y="184"/>
                    <a:pt x="130" y="184"/>
                  </a:cubicBezTo>
                  <a:cubicBezTo>
                    <a:pt x="235" y="184"/>
                    <a:pt x="235" y="184"/>
                    <a:pt x="235" y="184"/>
                  </a:cubicBezTo>
                  <a:cubicBezTo>
                    <a:pt x="242" y="180"/>
                    <a:pt x="252" y="172"/>
                    <a:pt x="261" y="156"/>
                  </a:cubicBezTo>
                  <a:cubicBezTo>
                    <a:pt x="145" y="156"/>
                    <a:pt x="145" y="156"/>
                    <a:pt x="145" y="156"/>
                  </a:cubicBezTo>
                  <a:cubicBezTo>
                    <a:pt x="189" y="156"/>
                    <a:pt x="226" y="126"/>
                    <a:pt x="236" y="85"/>
                  </a:cubicBezTo>
                  <a:cubicBezTo>
                    <a:pt x="254" y="84"/>
                    <a:pt x="271" y="74"/>
                    <a:pt x="279" y="58"/>
                  </a:cubicBezTo>
                  <a:cubicBezTo>
                    <a:pt x="286" y="46"/>
                    <a:pt x="285" y="33"/>
                    <a:pt x="278" y="23"/>
                  </a:cubicBezTo>
                  <a:cubicBezTo>
                    <a:pt x="272" y="15"/>
                    <a:pt x="263" y="12"/>
                    <a:pt x="255" y="12"/>
                  </a:cubicBezTo>
                  <a:cubicBezTo>
                    <a:pt x="248" y="12"/>
                    <a:pt x="242" y="14"/>
                    <a:pt x="237" y="16"/>
                  </a:cubicBezTo>
                  <a:cubicBezTo>
                    <a:pt x="237" y="0"/>
                    <a:pt x="237" y="0"/>
                    <a:pt x="237" y="0"/>
                  </a:cubicBezTo>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12"/>
            <p:cNvSpPr>
              <a:spLocks noEditPoints="1"/>
            </p:cNvSpPr>
            <p:nvPr/>
          </p:nvSpPr>
          <p:spPr bwMode="auto">
            <a:xfrm>
              <a:off x="3073400" y="0"/>
              <a:ext cx="4313237" cy="5849938"/>
            </a:xfrm>
            <a:custGeom>
              <a:avLst/>
              <a:gdLst>
                <a:gd name="T0" fmla="*/ 363 w 1018"/>
                <a:gd name="T1" fmla="*/ 183 h 1379"/>
                <a:gd name="T2" fmla="*/ 436 w 1018"/>
                <a:gd name="T3" fmla="*/ 183 h 1379"/>
                <a:gd name="T4" fmla="*/ 511 w 1018"/>
                <a:gd name="T5" fmla="*/ 167 h 1379"/>
                <a:gd name="T6" fmla="*/ 511 w 1018"/>
                <a:gd name="T7" fmla="*/ 403 h 1379"/>
                <a:gd name="T8" fmla="*/ 511 w 1018"/>
                <a:gd name="T9" fmla="*/ 503 h 1379"/>
                <a:gd name="T10" fmla="*/ 419 w 1018"/>
                <a:gd name="T11" fmla="*/ 503 h 1379"/>
                <a:gd name="T12" fmla="*/ 406 w 1018"/>
                <a:gd name="T13" fmla="*/ 503 h 1379"/>
                <a:gd name="T14" fmla="*/ 307 w 1018"/>
                <a:gd name="T15" fmla="*/ 370 h 1379"/>
                <a:gd name="T16" fmla="*/ 307 w 1018"/>
                <a:gd name="T17" fmla="*/ 298 h 1379"/>
                <a:gd name="T18" fmla="*/ 339 w 1018"/>
                <a:gd name="T19" fmla="*/ 264 h 1379"/>
                <a:gd name="T20" fmla="*/ 339 w 1018"/>
                <a:gd name="T21" fmla="*/ 202 h 1379"/>
                <a:gd name="T22" fmla="*/ 361 w 1018"/>
                <a:gd name="T23" fmla="*/ 183 h 1379"/>
                <a:gd name="T24" fmla="*/ 363 w 1018"/>
                <a:gd name="T25" fmla="*/ 183 h 1379"/>
                <a:gd name="T26" fmla="*/ 625 w 1018"/>
                <a:gd name="T27" fmla="*/ 0 h 1379"/>
                <a:gd name="T28" fmla="*/ 511 w 1018"/>
                <a:gd name="T29" fmla="*/ 0 h 1379"/>
                <a:gd name="T30" fmla="*/ 393 w 1018"/>
                <a:gd name="T31" fmla="*/ 0 h 1379"/>
                <a:gd name="T32" fmla="*/ 307 w 1018"/>
                <a:gd name="T33" fmla="*/ 69 h 1379"/>
                <a:gd name="T34" fmla="*/ 307 w 1018"/>
                <a:gd name="T35" fmla="*/ 123 h 1379"/>
                <a:gd name="T36" fmla="*/ 307 w 1018"/>
                <a:gd name="T37" fmla="*/ 298 h 1379"/>
                <a:gd name="T38" fmla="*/ 307 w 1018"/>
                <a:gd name="T39" fmla="*/ 370 h 1379"/>
                <a:gd name="T40" fmla="*/ 406 w 1018"/>
                <a:gd name="T41" fmla="*/ 503 h 1379"/>
                <a:gd name="T42" fmla="*/ 419 w 1018"/>
                <a:gd name="T43" fmla="*/ 503 h 1379"/>
                <a:gd name="T44" fmla="*/ 419 w 1018"/>
                <a:gd name="T45" fmla="*/ 512 h 1379"/>
                <a:gd name="T46" fmla="*/ 370 w 1018"/>
                <a:gd name="T47" fmla="*/ 539 h 1379"/>
                <a:gd name="T48" fmla="*/ 365 w 1018"/>
                <a:gd name="T49" fmla="*/ 539 h 1379"/>
                <a:gd name="T50" fmla="*/ 268 w 1018"/>
                <a:gd name="T51" fmla="*/ 539 h 1379"/>
                <a:gd name="T52" fmla="*/ 206 w 1018"/>
                <a:gd name="T53" fmla="*/ 539 h 1379"/>
                <a:gd name="T54" fmla="*/ 223 w 1018"/>
                <a:gd name="T55" fmla="*/ 586 h 1379"/>
                <a:gd name="T56" fmla="*/ 106 w 1018"/>
                <a:gd name="T57" fmla="*/ 671 h 1379"/>
                <a:gd name="T58" fmla="*/ 0 w 1018"/>
                <a:gd name="T59" fmla="*/ 1379 h 1379"/>
                <a:gd name="T60" fmla="*/ 1018 w 1018"/>
                <a:gd name="T61" fmla="*/ 1379 h 1379"/>
                <a:gd name="T62" fmla="*/ 947 w 1018"/>
                <a:gd name="T63" fmla="*/ 686 h 1379"/>
                <a:gd name="T64" fmla="*/ 823 w 1018"/>
                <a:gd name="T65" fmla="*/ 539 h 1379"/>
                <a:gd name="T66" fmla="*/ 653 w 1018"/>
                <a:gd name="T67" fmla="*/ 539 h 1379"/>
                <a:gd name="T68" fmla="*/ 626 w 1018"/>
                <a:gd name="T69" fmla="*/ 539 h 1379"/>
                <a:gd name="T70" fmla="*/ 595 w 1018"/>
                <a:gd name="T71" fmla="*/ 512 h 1379"/>
                <a:gd name="T72" fmla="*/ 595 w 1018"/>
                <a:gd name="T73" fmla="*/ 503 h 1379"/>
                <a:gd name="T74" fmla="*/ 624 w 1018"/>
                <a:gd name="T75" fmla="*/ 503 h 1379"/>
                <a:gd name="T76" fmla="*/ 715 w 1018"/>
                <a:gd name="T77" fmla="*/ 370 h 1379"/>
                <a:gd name="T78" fmla="*/ 624 w 1018"/>
                <a:gd name="T79" fmla="*/ 503 h 1379"/>
                <a:gd name="T80" fmla="*/ 595 w 1018"/>
                <a:gd name="T81" fmla="*/ 503 h 1379"/>
                <a:gd name="T82" fmla="*/ 511 w 1018"/>
                <a:gd name="T83" fmla="*/ 503 h 1379"/>
                <a:gd name="T84" fmla="*/ 511 w 1018"/>
                <a:gd name="T85" fmla="*/ 404 h 1379"/>
                <a:gd name="T86" fmla="*/ 511 w 1018"/>
                <a:gd name="T87" fmla="*/ 167 h 1379"/>
                <a:gd name="T88" fmla="*/ 563 w 1018"/>
                <a:gd name="T89" fmla="*/ 115 h 1379"/>
                <a:gd name="T90" fmla="*/ 659 w 1018"/>
                <a:gd name="T91" fmla="*/ 115 h 1379"/>
                <a:gd name="T92" fmla="*/ 675 w 1018"/>
                <a:gd name="T93" fmla="*/ 142 h 1379"/>
                <a:gd name="T94" fmla="*/ 675 w 1018"/>
                <a:gd name="T95" fmla="*/ 274 h 1379"/>
                <a:gd name="T96" fmla="*/ 715 w 1018"/>
                <a:gd name="T97" fmla="*/ 298 h 1379"/>
                <a:gd name="T98" fmla="*/ 715 w 1018"/>
                <a:gd name="T99" fmla="*/ 158 h 1379"/>
                <a:gd name="T100" fmla="*/ 716 w 1018"/>
                <a:gd name="T101" fmla="*/ 98 h 1379"/>
                <a:gd name="T102" fmla="*/ 625 w 1018"/>
                <a:gd name="T103" fmla="*/ 0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18" h="1379">
                  <a:moveTo>
                    <a:pt x="363" y="183"/>
                  </a:moveTo>
                  <a:cubicBezTo>
                    <a:pt x="436" y="183"/>
                    <a:pt x="436" y="183"/>
                    <a:pt x="436" y="183"/>
                  </a:cubicBezTo>
                  <a:cubicBezTo>
                    <a:pt x="466" y="183"/>
                    <a:pt x="491" y="176"/>
                    <a:pt x="511" y="167"/>
                  </a:cubicBezTo>
                  <a:cubicBezTo>
                    <a:pt x="511" y="403"/>
                    <a:pt x="511" y="403"/>
                    <a:pt x="511" y="403"/>
                  </a:cubicBezTo>
                  <a:cubicBezTo>
                    <a:pt x="511" y="503"/>
                    <a:pt x="511" y="503"/>
                    <a:pt x="511" y="503"/>
                  </a:cubicBezTo>
                  <a:cubicBezTo>
                    <a:pt x="419" y="503"/>
                    <a:pt x="419" y="503"/>
                    <a:pt x="419" y="503"/>
                  </a:cubicBezTo>
                  <a:cubicBezTo>
                    <a:pt x="406" y="503"/>
                    <a:pt x="406" y="503"/>
                    <a:pt x="406" y="503"/>
                  </a:cubicBezTo>
                  <a:cubicBezTo>
                    <a:pt x="307" y="370"/>
                    <a:pt x="307" y="370"/>
                    <a:pt x="307" y="370"/>
                  </a:cubicBezTo>
                  <a:cubicBezTo>
                    <a:pt x="307" y="298"/>
                    <a:pt x="307" y="298"/>
                    <a:pt x="307" y="298"/>
                  </a:cubicBezTo>
                  <a:cubicBezTo>
                    <a:pt x="351" y="298"/>
                    <a:pt x="339" y="264"/>
                    <a:pt x="339" y="264"/>
                  </a:cubicBezTo>
                  <a:cubicBezTo>
                    <a:pt x="339" y="202"/>
                    <a:pt x="339" y="202"/>
                    <a:pt x="339" y="202"/>
                  </a:cubicBezTo>
                  <a:cubicBezTo>
                    <a:pt x="339" y="184"/>
                    <a:pt x="355" y="183"/>
                    <a:pt x="361" y="183"/>
                  </a:cubicBezTo>
                  <a:cubicBezTo>
                    <a:pt x="362" y="183"/>
                    <a:pt x="363" y="183"/>
                    <a:pt x="363" y="183"/>
                  </a:cubicBezTo>
                  <a:moveTo>
                    <a:pt x="625" y="0"/>
                  </a:moveTo>
                  <a:cubicBezTo>
                    <a:pt x="625" y="0"/>
                    <a:pt x="571" y="0"/>
                    <a:pt x="511" y="0"/>
                  </a:cubicBezTo>
                  <a:cubicBezTo>
                    <a:pt x="471" y="0"/>
                    <a:pt x="424" y="0"/>
                    <a:pt x="393" y="0"/>
                  </a:cubicBezTo>
                  <a:cubicBezTo>
                    <a:pt x="315" y="0"/>
                    <a:pt x="307" y="69"/>
                    <a:pt x="307" y="69"/>
                  </a:cubicBezTo>
                  <a:cubicBezTo>
                    <a:pt x="307" y="123"/>
                    <a:pt x="307" y="123"/>
                    <a:pt x="307" y="123"/>
                  </a:cubicBezTo>
                  <a:cubicBezTo>
                    <a:pt x="307" y="298"/>
                    <a:pt x="307" y="298"/>
                    <a:pt x="307" y="298"/>
                  </a:cubicBezTo>
                  <a:cubicBezTo>
                    <a:pt x="307" y="370"/>
                    <a:pt x="307" y="370"/>
                    <a:pt x="307" y="370"/>
                  </a:cubicBezTo>
                  <a:cubicBezTo>
                    <a:pt x="406" y="503"/>
                    <a:pt x="406" y="503"/>
                    <a:pt x="406" y="503"/>
                  </a:cubicBezTo>
                  <a:cubicBezTo>
                    <a:pt x="419" y="503"/>
                    <a:pt x="419" y="503"/>
                    <a:pt x="419" y="503"/>
                  </a:cubicBezTo>
                  <a:cubicBezTo>
                    <a:pt x="419" y="512"/>
                    <a:pt x="419" y="512"/>
                    <a:pt x="419" y="512"/>
                  </a:cubicBezTo>
                  <a:cubicBezTo>
                    <a:pt x="370" y="539"/>
                    <a:pt x="370" y="539"/>
                    <a:pt x="370" y="539"/>
                  </a:cubicBezTo>
                  <a:cubicBezTo>
                    <a:pt x="365" y="539"/>
                    <a:pt x="365" y="539"/>
                    <a:pt x="365" y="539"/>
                  </a:cubicBezTo>
                  <a:cubicBezTo>
                    <a:pt x="268" y="539"/>
                    <a:pt x="268" y="539"/>
                    <a:pt x="268" y="539"/>
                  </a:cubicBezTo>
                  <a:cubicBezTo>
                    <a:pt x="206" y="539"/>
                    <a:pt x="206" y="539"/>
                    <a:pt x="206" y="539"/>
                  </a:cubicBezTo>
                  <a:cubicBezTo>
                    <a:pt x="223" y="586"/>
                    <a:pt x="223" y="586"/>
                    <a:pt x="223" y="586"/>
                  </a:cubicBezTo>
                  <a:cubicBezTo>
                    <a:pt x="106" y="671"/>
                    <a:pt x="106" y="671"/>
                    <a:pt x="106" y="671"/>
                  </a:cubicBezTo>
                  <a:cubicBezTo>
                    <a:pt x="0" y="1379"/>
                    <a:pt x="0" y="1379"/>
                    <a:pt x="0" y="1379"/>
                  </a:cubicBezTo>
                  <a:cubicBezTo>
                    <a:pt x="1018" y="1379"/>
                    <a:pt x="1018" y="1379"/>
                    <a:pt x="1018" y="1379"/>
                  </a:cubicBezTo>
                  <a:cubicBezTo>
                    <a:pt x="947" y="686"/>
                    <a:pt x="947" y="686"/>
                    <a:pt x="947" y="686"/>
                  </a:cubicBezTo>
                  <a:cubicBezTo>
                    <a:pt x="823" y="539"/>
                    <a:pt x="823" y="539"/>
                    <a:pt x="823" y="539"/>
                  </a:cubicBezTo>
                  <a:cubicBezTo>
                    <a:pt x="653" y="539"/>
                    <a:pt x="653" y="539"/>
                    <a:pt x="653" y="539"/>
                  </a:cubicBezTo>
                  <a:cubicBezTo>
                    <a:pt x="626" y="539"/>
                    <a:pt x="626" y="539"/>
                    <a:pt x="626" y="539"/>
                  </a:cubicBezTo>
                  <a:cubicBezTo>
                    <a:pt x="595" y="512"/>
                    <a:pt x="595" y="512"/>
                    <a:pt x="595" y="512"/>
                  </a:cubicBezTo>
                  <a:cubicBezTo>
                    <a:pt x="595" y="503"/>
                    <a:pt x="595" y="503"/>
                    <a:pt x="595" y="503"/>
                  </a:cubicBezTo>
                  <a:cubicBezTo>
                    <a:pt x="624" y="503"/>
                    <a:pt x="624" y="503"/>
                    <a:pt x="624" y="503"/>
                  </a:cubicBezTo>
                  <a:cubicBezTo>
                    <a:pt x="715" y="370"/>
                    <a:pt x="715" y="370"/>
                    <a:pt x="715" y="370"/>
                  </a:cubicBezTo>
                  <a:cubicBezTo>
                    <a:pt x="624" y="503"/>
                    <a:pt x="624" y="503"/>
                    <a:pt x="624" y="503"/>
                  </a:cubicBezTo>
                  <a:cubicBezTo>
                    <a:pt x="595" y="503"/>
                    <a:pt x="595" y="503"/>
                    <a:pt x="595" y="503"/>
                  </a:cubicBezTo>
                  <a:cubicBezTo>
                    <a:pt x="511" y="503"/>
                    <a:pt x="511" y="503"/>
                    <a:pt x="511" y="503"/>
                  </a:cubicBezTo>
                  <a:cubicBezTo>
                    <a:pt x="511" y="404"/>
                    <a:pt x="511" y="404"/>
                    <a:pt x="511" y="404"/>
                  </a:cubicBezTo>
                  <a:cubicBezTo>
                    <a:pt x="511" y="167"/>
                    <a:pt x="511" y="167"/>
                    <a:pt x="511" y="167"/>
                  </a:cubicBezTo>
                  <a:cubicBezTo>
                    <a:pt x="555" y="148"/>
                    <a:pt x="563" y="115"/>
                    <a:pt x="563" y="115"/>
                  </a:cubicBezTo>
                  <a:cubicBezTo>
                    <a:pt x="659" y="115"/>
                    <a:pt x="659" y="115"/>
                    <a:pt x="659" y="115"/>
                  </a:cubicBezTo>
                  <a:cubicBezTo>
                    <a:pt x="676" y="115"/>
                    <a:pt x="675" y="142"/>
                    <a:pt x="675" y="142"/>
                  </a:cubicBezTo>
                  <a:cubicBezTo>
                    <a:pt x="675" y="142"/>
                    <a:pt x="675" y="242"/>
                    <a:pt x="675" y="274"/>
                  </a:cubicBezTo>
                  <a:cubicBezTo>
                    <a:pt x="675" y="286"/>
                    <a:pt x="715" y="298"/>
                    <a:pt x="715" y="298"/>
                  </a:cubicBezTo>
                  <a:cubicBezTo>
                    <a:pt x="715" y="158"/>
                    <a:pt x="715" y="158"/>
                    <a:pt x="715" y="158"/>
                  </a:cubicBezTo>
                  <a:cubicBezTo>
                    <a:pt x="715" y="139"/>
                    <a:pt x="716" y="112"/>
                    <a:pt x="716" y="98"/>
                  </a:cubicBezTo>
                  <a:cubicBezTo>
                    <a:pt x="712" y="16"/>
                    <a:pt x="625" y="0"/>
                    <a:pt x="625" y="0"/>
                  </a:cubicBezTo>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Rectangle 13"/>
            <p:cNvSpPr>
              <a:spLocks noChangeArrowheads="1"/>
            </p:cNvSpPr>
            <p:nvPr/>
          </p:nvSpPr>
          <p:spPr bwMode="auto">
            <a:xfrm>
              <a:off x="627063" y="4092575"/>
              <a:ext cx="479425" cy="1739900"/>
            </a:xfrm>
            <a:prstGeom prst="rect">
              <a:avLst/>
            </a:prstGeom>
            <a:solidFill>
              <a:srgbClr val="FFA9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8" name="Rectangle 14"/>
            <p:cNvSpPr>
              <a:spLocks noChangeArrowheads="1"/>
            </p:cNvSpPr>
            <p:nvPr/>
          </p:nvSpPr>
          <p:spPr bwMode="auto">
            <a:xfrm>
              <a:off x="865188" y="4092575"/>
              <a:ext cx="241300" cy="1739900"/>
            </a:xfrm>
            <a:prstGeom prst="rect">
              <a:avLst/>
            </a:prstGeom>
            <a:solidFill>
              <a:srgbClr val="FFC5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9" name="Rectangle 15"/>
            <p:cNvSpPr>
              <a:spLocks noChangeArrowheads="1"/>
            </p:cNvSpPr>
            <p:nvPr/>
          </p:nvSpPr>
          <p:spPr bwMode="auto">
            <a:xfrm>
              <a:off x="1517650" y="4424363"/>
              <a:ext cx="350837" cy="1408113"/>
            </a:xfrm>
            <a:prstGeom prst="rect">
              <a:avLst/>
            </a:prstGeom>
            <a:solidFill>
              <a:srgbClr val="183A4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0" name="Rectangle 16"/>
            <p:cNvSpPr>
              <a:spLocks noChangeArrowheads="1"/>
            </p:cNvSpPr>
            <p:nvPr/>
          </p:nvSpPr>
          <p:spPr bwMode="auto">
            <a:xfrm>
              <a:off x="1695450" y="4424363"/>
              <a:ext cx="173037" cy="1408113"/>
            </a:xfrm>
            <a:prstGeom prst="rect">
              <a:avLst/>
            </a:prstGeom>
            <a:solidFill>
              <a:srgbClr val="00B4B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1" name="Freeform 17"/>
            <p:cNvSpPr/>
            <p:nvPr/>
          </p:nvSpPr>
          <p:spPr bwMode="auto">
            <a:xfrm>
              <a:off x="1868488" y="4398963"/>
              <a:ext cx="487362" cy="1433513"/>
            </a:xfrm>
            <a:custGeom>
              <a:avLst/>
              <a:gdLst>
                <a:gd name="T0" fmla="*/ 0 w 307"/>
                <a:gd name="T1" fmla="*/ 24 h 903"/>
                <a:gd name="T2" fmla="*/ 134 w 307"/>
                <a:gd name="T3" fmla="*/ 903 h 903"/>
                <a:gd name="T4" fmla="*/ 307 w 307"/>
                <a:gd name="T5" fmla="*/ 876 h 903"/>
                <a:gd name="T6" fmla="*/ 177 w 307"/>
                <a:gd name="T7" fmla="*/ 0 h 903"/>
                <a:gd name="T8" fmla="*/ 0 w 307"/>
                <a:gd name="T9" fmla="*/ 24 h 903"/>
              </a:gdLst>
              <a:ahLst/>
              <a:cxnLst>
                <a:cxn ang="0">
                  <a:pos x="T0" y="T1"/>
                </a:cxn>
                <a:cxn ang="0">
                  <a:pos x="T2" y="T3"/>
                </a:cxn>
                <a:cxn ang="0">
                  <a:pos x="T4" y="T5"/>
                </a:cxn>
                <a:cxn ang="0">
                  <a:pos x="T6" y="T7"/>
                </a:cxn>
                <a:cxn ang="0">
                  <a:pos x="T8" y="T9"/>
                </a:cxn>
              </a:cxnLst>
              <a:rect l="0" t="0" r="r" b="b"/>
              <a:pathLst>
                <a:path w="307" h="903">
                  <a:moveTo>
                    <a:pt x="0" y="24"/>
                  </a:moveTo>
                  <a:lnTo>
                    <a:pt x="134" y="903"/>
                  </a:lnTo>
                  <a:lnTo>
                    <a:pt x="307" y="876"/>
                  </a:lnTo>
                  <a:lnTo>
                    <a:pt x="177" y="0"/>
                  </a:lnTo>
                  <a:lnTo>
                    <a:pt x="0" y="24"/>
                  </a:lnTo>
                  <a:close/>
                </a:path>
              </a:pathLst>
            </a:custGeom>
            <a:solidFill>
              <a:srgbClr val="0675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18"/>
            <p:cNvSpPr/>
            <p:nvPr/>
          </p:nvSpPr>
          <p:spPr bwMode="auto">
            <a:xfrm>
              <a:off x="2009775" y="4398963"/>
              <a:ext cx="346075" cy="1412875"/>
            </a:xfrm>
            <a:custGeom>
              <a:avLst/>
              <a:gdLst>
                <a:gd name="T0" fmla="*/ 0 w 218"/>
                <a:gd name="T1" fmla="*/ 13 h 890"/>
                <a:gd name="T2" fmla="*/ 133 w 218"/>
                <a:gd name="T3" fmla="*/ 890 h 890"/>
                <a:gd name="T4" fmla="*/ 218 w 218"/>
                <a:gd name="T5" fmla="*/ 876 h 890"/>
                <a:gd name="T6" fmla="*/ 88 w 218"/>
                <a:gd name="T7" fmla="*/ 0 h 890"/>
                <a:gd name="T8" fmla="*/ 0 w 218"/>
                <a:gd name="T9" fmla="*/ 13 h 890"/>
              </a:gdLst>
              <a:ahLst/>
              <a:cxnLst>
                <a:cxn ang="0">
                  <a:pos x="T0" y="T1"/>
                </a:cxn>
                <a:cxn ang="0">
                  <a:pos x="T2" y="T3"/>
                </a:cxn>
                <a:cxn ang="0">
                  <a:pos x="T4" y="T5"/>
                </a:cxn>
                <a:cxn ang="0">
                  <a:pos x="T6" y="T7"/>
                </a:cxn>
                <a:cxn ang="0">
                  <a:pos x="T8" y="T9"/>
                </a:cxn>
              </a:cxnLst>
              <a:rect l="0" t="0" r="r" b="b"/>
              <a:pathLst>
                <a:path w="218" h="890">
                  <a:moveTo>
                    <a:pt x="0" y="13"/>
                  </a:moveTo>
                  <a:lnTo>
                    <a:pt x="133" y="890"/>
                  </a:lnTo>
                  <a:lnTo>
                    <a:pt x="218" y="876"/>
                  </a:lnTo>
                  <a:lnTo>
                    <a:pt x="88" y="0"/>
                  </a:lnTo>
                  <a:lnTo>
                    <a:pt x="0" y="13"/>
                  </a:lnTo>
                  <a:close/>
                </a:path>
              </a:pathLst>
            </a:custGeom>
            <a:solidFill>
              <a:srgbClr val="00A5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19"/>
            <p:cNvSpPr/>
            <p:nvPr/>
          </p:nvSpPr>
          <p:spPr bwMode="auto">
            <a:xfrm>
              <a:off x="1933575" y="4797425"/>
              <a:ext cx="363537" cy="627063"/>
            </a:xfrm>
            <a:custGeom>
              <a:avLst/>
              <a:gdLst>
                <a:gd name="T0" fmla="*/ 229 w 229"/>
                <a:gd name="T1" fmla="*/ 369 h 395"/>
                <a:gd name="T2" fmla="*/ 56 w 229"/>
                <a:gd name="T3" fmla="*/ 395 h 395"/>
                <a:gd name="T4" fmla="*/ 0 w 229"/>
                <a:gd name="T5" fmla="*/ 24 h 395"/>
                <a:gd name="T6" fmla="*/ 173 w 229"/>
                <a:gd name="T7" fmla="*/ 0 h 395"/>
                <a:gd name="T8" fmla="*/ 229 w 229"/>
                <a:gd name="T9" fmla="*/ 369 h 395"/>
              </a:gdLst>
              <a:ahLst/>
              <a:cxnLst>
                <a:cxn ang="0">
                  <a:pos x="T0" y="T1"/>
                </a:cxn>
                <a:cxn ang="0">
                  <a:pos x="T2" y="T3"/>
                </a:cxn>
                <a:cxn ang="0">
                  <a:pos x="T4" y="T5"/>
                </a:cxn>
                <a:cxn ang="0">
                  <a:pos x="T6" y="T7"/>
                </a:cxn>
                <a:cxn ang="0">
                  <a:pos x="T8" y="T9"/>
                </a:cxn>
              </a:cxnLst>
              <a:rect l="0" t="0" r="r" b="b"/>
              <a:pathLst>
                <a:path w="229" h="395">
                  <a:moveTo>
                    <a:pt x="229" y="369"/>
                  </a:moveTo>
                  <a:lnTo>
                    <a:pt x="56" y="395"/>
                  </a:lnTo>
                  <a:lnTo>
                    <a:pt x="0" y="24"/>
                  </a:lnTo>
                  <a:lnTo>
                    <a:pt x="173" y="0"/>
                  </a:lnTo>
                  <a:lnTo>
                    <a:pt x="229" y="369"/>
                  </a:lnTo>
                  <a:close/>
                </a:path>
              </a:pathLst>
            </a:custGeom>
            <a:solidFill>
              <a:srgbClr val="22B5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20"/>
            <p:cNvSpPr/>
            <p:nvPr/>
          </p:nvSpPr>
          <p:spPr bwMode="auto">
            <a:xfrm>
              <a:off x="1073150" y="3767138"/>
              <a:ext cx="406400" cy="2070100"/>
            </a:xfrm>
            <a:custGeom>
              <a:avLst/>
              <a:gdLst>
                <a:gd name="T0" fmla="*/ 128 w 256"/>
                <a:gd name="T1" fmla="*/ 0 h 1304"/>
                <a:gd name="T2" fmla="*/ 0 w 256"/>
                <a:gd name="T3" fmla="*/ 13 h 1304"/>
                <a:gd name="T4" fmla="*/ 128 w 256"/>
                <a:gd name="T5" fmla="*/ 1304 h 1304"/>
                <a:gd name="T6" fmla="*/ 256 w 256"/>
                <a:gd name="T7" fmla="*/ 1290 h 1304"/>
                <a:gd name="T8" fmla="*/ 128 w 256"/>
                <a:gd name="T9" fmla="*/ 0 h 1304"/>
              </a:gdLst>
              <a:ahLst/>
              <a:cxnLst>
                <a:cxn ang="0">
                  <a:pos x="T0" y="T1"/>
                </a:cxn>
                <a:cxn ang="0">
                  <a:pos x="T2" y="T3"/>
                </a:cxn>
                <a:cxn ang="0">
                  <a:pos x="T4" y="T5"/>
                </a:cxn>
                <a:cxn ang="0">
                  <a:pos x="T6" y="T7"/>
                </a:cxn>
                <a:cxn ang="0">
                  <a:pos x="T8" y="T9"/>
                </a:cxn>
              </a:cxnLst>
              <a:rect l="0" t="0" r="r" b="b"/>
              <a:pathLst>
                <a:path w="256" h="1304">
                  <a:moveTo>
                    <a:pt x="128" y="0"/>
                  </a:moveTo>
                  <a:lnTo>
                    <a:pt x="0" y="13"/>
                  </a:lnTo>
                  <a:lnTo>
                    <a:pt x="128" y="1304"/>
                  </a:lnTo>
                  <a:lnTo>
                    <a:pt x="256" y="1290"/>
                  </a:lnTo>
                  <a:lnTo>
                    <a:pt x="128" y="0"/>
                  </a:lnTo>
                  <a:close/>
                </a:path>
              </a:pathLst>
            </a:custGeom>
            <a:solidFill>
              <a:srgbClr val="F231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21"/>
            <p:cNvSpPr/>
            <p:nvPr/>
          </p:nvSpPr>
          <p:spPr bwMode="auto">
            <a:xfrm>
              <a:off x="1174750" y="3767138"/>
              <a:ext cx="304800" cy="2060575"/>
            </a:xfrm>
            <a:custGeom>
              <a:avLst/>
              <a:gdLst>
                <a:gd name="T0" fmla="*/ 64 w 192"/>
                <a:gd name="T1" fmla="*/ 0 h 1298"/>
                <a:gd name="T2" fmla="*/ 0 w 192"/>
                <a:gd name="T3" fmla="*/ 8 h 1298"/>
                <a:gd name="T4" fmla="*/ 128 w 192"/>
                <a:gd name="T5" fmla="*/ 1298 h 1298"/>
                <a:gd name="T6" fmla="*/ 192 w 192"/>
                <a:gd name="T7" fmla="*/ 1290 h 1298"/>
                <a:gd name="T8" fmla="*/ 64 w 192"/>
                <a:gd name="T9" fmla="*/ 0 h 1298"/>
              </a:gdLst>
              <a:ahLst/>
              <a:cxnLst>
                <a:cxn ang="0">
                  <a:pos x="T0" y="T1"/>
                </a:cxn>
                <a:cxn ang="0">
                  <a:pos x="T2" y="T3"/>
                </a:cxn>
                <a:cxn ang="0">
                  <a:pos x="T4" y="T5"/>
                </a:cxn>
                <a:cxn ang="0">
                  <a:pos x="T6" y="T7"/>
                </a:cxn>
                <a:cxn ang="0">
                  <a:pos x="T8" y="T9"/>
                </a:cxn>
              </a:cxnLst>
              <a:rect l="0" t="0" r="r" b="b"/>
              <a:pathLst>
                <a:path w="192" h="1298">
                  <a:moveTo>
                    <a:pt x="64" y="0"/>
                  </a:moveTo>
                  <a:lnTo>
                    <a:pt x="0" y="8"/>
                  </a:lnTo>
                  <a:lnTo>
                    <a:pt x="128" y="1298"/>
                  </a:lnTo>
                  <a:lnTo>
                    <a:pt x="192" y="1290"/>
                  </a:lnTo>
                  <a:lnTo>
                    <a:pt x="64" y="0"/>
                  </a:lnTo>
                  <a:close/>
                </a:path>
              </a:pathLst>
            </a:custGeom>
            <a:solidFill>
              <a:srgbClr val="CE0F0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22"/>
            <p:cNvSpPr/>
            <p:nvPr/>
          </p:nvSpPr>
          <p:spPr bwMode="auto">
            <a:xfrm>
              <a:off x="1073150" y="3770313"/>
              <a:ext cx="211137" cy="111125"/>
            </a:xfrm>
            <a:custGeom>
              <a:avLst/>
              <a:gdLst>
                <a:gd name="T0" fmla="*/ 0 w 133"/>
                <a:gd name="T1" fmla="*/ 14 h 70"/>
                <a:gd name="T2" fmla="*/ 5 w 133"/>
                <a:gd name="T3" fmla="*/ 70 h 70"/>
                <a:gd name="T4" fmla="*/ 133 w 133"/>
                <a:gd name="T5" fmla="*/ 59 h 70"/>
                <a:gd name="T6" fmla="*/ 128 w 133"/>
                <a:gd name="T7" fmla="*/ 0 h 70"/>
                <a:gd name="T8" fmla="*/ 0 w 133"/>
                <a:gd name="T9" fmla="*/ 14 h 70"/>
              </a:gdLst>
              <a:ahLst/>
              <a:cxnLst>
                <a:cxn ang="0">
                  <a:pos x="T0" y="T1"/>
                </a:cxn>
                <a:cxn ang="0">
                  <a:pos x="T2" y="T3"/>
                </a:cxn>
                <a:cxn ang="0">
                  <a:pos x="T4" y="T5"/>
                </a:cxn>
                <a:cxn ang="0">
                  <a:pos x="T6" y="T7"/>
                </a:cxn>
                <a:cxn ang="0">
                  <a:pos x="T8" y="T9"/>
                </a:cxn>
              </a:cxnLst>
              <a:rect l="0" t="0" r="r" b="b"/>
              <a:pathLst>
                <a:path w="133" h="70">
                  <a:moveTo>
                    <a:pt x="0" y="14"/>
                  </a:moveTo>
                  <a:lnTo>
                    <a:pt x="5" y="70"/>
                  </a:lnTo>
                  <a:lnTo>
                    <a:pt x="133" y="59"/>
                  </a:lnTo>
                  <a:lnTo>
                    <a:pt x="128" y="0"/>
                  </a:lnTo>
                  <a:lnTo>
                    <a:pt x="0" y="14"/>
                  </a:lnTo>
                  <a:close/>
                </a:path>
              </a:pathLst>
            </a:custGeom>
            <a:solidFill>
              <a:srgbClr val="C7B2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Rectangle 23"/>
            <p:cNvSpPr>
              <a:spLocks noChangeArrowheads="1"/>
            </p:cNvSpPr>
            <p:nvPr/>
          </p:nvSpPr>
          <p:spPr bwMode="auto">
            <a:xfrm>
              <a:off x="627063" y="4424363"/>
              <a:ext cx="479425" cy="360363"/>
            </a:xfrm>
            <a:prstGeom prst="rect">
              <a:avLst/>
            </a:prstGeom>
            <a:solidFill>
              <a:srgbClr val="CE0F0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8" name="Rectangle 24"/>
            <p:cNvSpPr>
              <a:spLocks noChangeArrowheads="1"/>
            </p:cNvSpPr>
            <p:nvPr/>
          </p:nvSpPr>
          <p:spPr bwMode="auto">
            <a:xfrm>
              <a:off x="627063" y="5030788"/>
              <a:ext cx="479425" cy="365125"/>
            </a:xfrm>
            <a:prstGeom prst="rect">
              <a:avLst/>
            </a:prstGeom>
            <a:solidFill>
              <a:srgbClr val="CE0F0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9" name="Rectangle 25"/>
            <p:cNvSpPr>
              <a:spLocks noChangeArrowheads="1"/>
            </p:cNvSpPr>
            <p:nvPr/>
          </p:nvSpPr>
          <p:spPr bwMode="auto">
            <a:xfrm>
              <a:off x="627063" y="4160838"/>
              <a:ext cx="479425" cy="98425"/>
            </a:xfrm>
            <a:prstGeom prst="rect">
              <a:avLst/>
            </a:prstGeom>
            <a:solidFill>
              <a:srgbClr val="CE0F0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0" name="Rectangle 26"/>
            <p:cNvSpPr>
              <a:spLocks noChangeArrowheads="1"/>
            </p:cNvSpPr>
            <p:nvPr/>
          </p:nvSpPr>
          <p:spPr bwMode="auto">
            <a:xfrm>
              <a:off x="627063" y="5641975"/>
              <a:ext cx="479425" cy="101600"/>
            </a:xfrm>
            <a:prstGeom prst="rect">
              <a:avLst/>
            </a:prstGeom>
            <a:solidFill>
              <a:srgbClr val="CE0F0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1" name="Rectangle 27"/>
            <p:cNvSpPr>
              <a:spLocks noChangeArrowheads="1"/>
            </p:cNvSpPr>
            <p:nvPr/>
          </p:nvSpPr>
          <p:spPr bwMode="auto">
            <a:xfrm>
              <a:off x="1543050" y="4584700"/>
              <a:ext cx="296862" cy="288925"/>
            </a:xfrm>
            <a:prstGeom prst="rect">
              <a:avLst/>
            </a:prstGeom>
            <a:solidFill>
              <a:srgbClr val="FAF6F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2" name="Rectangle 28"/>
            <p:cNvSpPr>
              <a:spLocks noChangeArrowheads="1"/>
            </p:cNvSpPr>
            <p:nvPr/>
          </p:nvSpPr>
          <p:spPr bwMode="auto">
            <a:xfrm>
              <a:off x="1690688" y="4584700"/>
              <a:ext cx="149225" cy="288925"/>
            </a:xfrm>
            <a:prstGeom prst="rect">
              <a:avLst/>
            </a:prstGeom>
            <a:solidFill>
              <a:srgbClr val="F4EB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3" name="Rectangle 29"/>
            <p:cNvSpPr>
              <a:spLocks noChangeArrowheads="1"/>
            </p:cNvSpPr>
            <p:nvPr/>
          </p:nvSpPr>
          <p:spPr bwMode="auto">
            <a:xfrm>
              <a:off x="1543050" y="5421313"/>
              <a:ext cx="296862" cy="287338"/>
            </a:xfrm>
            <a:prstGeom prst="rect">
              <a:avLst/>
            </a:prstGeom>
            <a:solidFill>
              <a:srgbClr val="FAF6F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4" name="Rectangle 30"/>
            <p:cNvSpPr>
              <a:spLocks noChangeArrowheads="1"/>
            </p:cNvSpPr>
            <p:nvPr/>
          </p:nvSpPr>
          <p:spPr bwMode="auto">
            <a:xfrm>
              <a:off x="1690688" y="5421313"/>
              <a:ext cx="149225" cy="287338"/>
            </a:xfrm>
            <a:prstGeom prst="rect">
              <a:avLst/>
            </a:prstGeom>
            <a:solidFill>
              <a:srgbClr val="F4EB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5" name="Freeform 31"/>
            <p:cNvSpPr/>
            <p:nvPr/>
          </p:nvSpPr>
          <p:spPr bwMode="auto">
            <a:xfrm>
              <a:off x="8178800" y="5030788"/>
              <a:ext cx="911225" cy="674688"/>
            </a:xfrm>
            <a:custGeom>
              <a:avLst/>
              <a:gdLst>
                <a:gd name="T0" fmla="*/ 0 w 215"/>
                <a:gd name="T1" fmla="*/ 0 h 159"/>
                <a:gd name="T2" fmla="*/ 0 w 215"/>
                <a:gd name="T3" fmla="*/ 66 h 159"/>
                <a:gd name="T4" fmla="*/ 93 w 215"/>
                <a:gd name="T5" fmla="*/ 159 h 159"/>
                <a:gd name="T6" fmla="*/ 122 w 215"/>
                <a:gd name="T7" fmla="*/ 159 h 159"/>
                <a:gd name="T8" fmla="*/ 215 w 215"/>
                <a:gd name="T9" fmla="*/ 66 h 159"/>
                <a:gd name="T10" fmla="*/ 215 w 215"/>
                <a:gd name="T11" fmla="*/ 0 h 159"/>
                <a:gd name="T12" fmla="*/ 0 w 215"/>
                <a:gd name="T13" fmla="*/ 0 h 159"/>
              </a:gdLst>
              <a:ahLst/>
              <a:cxnLst>
                <a:cxn ang="0">
                  <a:pos x="T0" y="T1"/>
                </a:cxn>
                <a:cxn ang="0">
                  <a:pos x="T2" y="T3"/>
                </a:cxn>
                <a:cxn ang="0">
                  <a:pos x="T4" y="T5"/>
                </a:cxn>
                <a:cxn ang="0">
                  <a:pos x="T6" y="T7"/>
                </a:cxn>
                <a:cxn ang="0">
                  <a:pos x="T8" y="T9"/>
                </a:cxn>
                <a:cxn ang="0">
                  <a:pos x="T10" y="T11"/>
                </a:cxn>
                <a:cxn ang="0">
                  <a:pos x="T12" y="T13"/>
                </a:cxn>
              </a:cxnLst>
              <a:rect l="0" t="0" r="r" b="b"/>
              <a:pathLst>
                <a:path w="215" h="159">
                  <a:moveTo>
                    <a:pt x="0" y="0"/>
                  </a:moveTo>
                  <a:cubicBezTo>
                    <a:pt x="0" y="66"/>
                    <a:pt x="0" y="66"/>
                    <a:pt x="0" y="66"/>
                  </a:cubicBezTo>
                  <a:cubicBezTo>
                    <a:pt x="0" y="117"/>
                    <a:pt x="41" y="159"/>
                    <a:pt x="93" y="159"/>
                  </a:cubicBezTo>
                  <a:cubicBezTo>
                    <a:pt x="122" y="159"/>
                    <a:pt x="122" y="159"/>
                    <a:pt x="122" y="159"/>
                  </a:cubicBezTo>
                  <a:cubicBezTo>
                    <a:pt x="174" y="159"/>
                    <a:pt x="215" y="117"/>
                    <a:pt x="215" y="66"/>
                  </a:cubicBezTo>
                  <a:cubicBezTo>
                    <a:pt x="215" y="0"/>
                    <a:pt x="215" y="0"/>
                    <a:pt x="215" y="0"/>
                  </a:cubicBezTo>
                  <a:lnTo>
                    <a:pt x="0" y="0"/>
                  </a:lnTo>
                  <a:close/>
                </a:path>
              </a:pathLst>
            </a:custGeom>
            <a:solidFill>
              <a:srgbClr val="ED1C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32"/>
            <p:cNvSpPr/>
            <p:nvPr/>
          </p:nvSpPr>
          <p:spPr bwMode="auto">
            <a:xfrm>
              <a:off x="8081963" y="5705475"/>
              <a:ext cx="1106487" cy="114300"/>
            </a:xfrm>
            <a:custGeom>
              <a:avLst/>
              <a:gdLst>
                <a:gd name="T0" fmla="*/ 26 w 261"/>
                <a:gd name="T1" fmla="*/ 27 h 27"/>
                <a:gd name="T2" fmla="*/ 235 w 261"/>
                <a:gd name="T3" fmla="*/ 27 h 27"/>
                <a:gd name="T4" fmla="*/ 261 w 261"/>
                <a:gd name="T5" fmla="*/ 0 h 27"/>
                <a:gd name="T6" fmla="*/ 0 w 261"/>
                <a:gd name="T7" fmla="*/ 0 h 27"/>
                <a:gd name="T8" fmla="*/ 26 w 261"/>
                <a:gd name="T9" fmla="*/ 27 h 27"/>
              </a:gdLst>
              <a:ahLst/>
              <a:cxnLst>
                <a:cxn ang="0">
                  <a:pos x="T0" y="T1"/>
                </a:cxn>
                <a:cxn ang="0">
                  <a:pos x="T2" y="T3"/>
                </a:cxn>
                <a:cxn ang="0">
                  <a:pos x="T4" y="T5"/>
                </a:cxn>
                <a:cxn ang="0">
                  <a:pos x="T6" y="T7"/>
                </a:cxn>
                <a:cxn ang="0">
                  <a:pos x="T8" y="T9"/>
                </a:cxn>
              </a:cxnLst>
              <a:rect l="0" t="0" r="r" b="b"/>
              <a:pathLst>
                <a:path w="261" h="27">
                  <a:moveTo>
                    <a:pt x="26" y="27"/>
                  </a:moveTo>
                  <a:cubicBezTo>
                    <a:pt x="235" y="27"/>
                    <a:pt x="235" y="27"/>
                    <a:pt x="235" y="27"/>
                  </a:cubicBezTo>
                  <a:cubicBezTo>
                    <a:pt x="242" y="23"/>
                    <a:pt x="252" y="13"/>
                    <a:pt x="261" y="0"/>
                  </a:cubicBezTo>
                  <a:cubicBezTo>
                    <a:pt x="0" y="0"/>
                    <a:pt x="0" y="0"/>
                    <a:pt x="0" y="0"/>
                  </a:cubicBezTo>
                  <a:cubicBezTo>
                    <a:pt x="7" y="11"/>
                    <a:pt x="14" y="19"/>
                    <a:pt x="26" y="27"/>
                  </a:cubicBezTo>
                  <a:close/>
                </a:path>
              </a:pathLst>
            </a:custGeom>
            <a:solidFill>
              <a:srgbClr val="9E4A2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33"/>
            <p:cNvSpPr/>
            <p:nvPr/>
          </p:nvSpPr>
          <p:spPr bwMode="auto">
            <a:xfrm>
              <a:off x="9043988" y="5051425"/>
              <a:ext cx="249237" cy="347663"/>
            </a:xfrm>
            <a:custGeom>
              <a:avLst/>
              <a:gdLst>
                <a:gd name="T0" fmla="*/ 6 w 59"/>
                <a:gd name="T1" fmla="*/ 82 h 82"/>
                <a:gd name="T2" fmla="*/ 4 w 59"/>
                <a:gd name="T3" fmla="*/ 82 h 82"/>
                <a:gd name="T4" fmla="*/ 4 w 59"/>
                <a:gd name="T5" fmla="*/ 67 h 82"/>
                <a:gd name="T6" fmla="*/ 39 w 59"/>
                <a:gd name="T7" fmla="*/ 48 h 82"/>
                <a:gd name="T8" fmla="*/ 40 w 59"/>
                <a:gd name="T9" fmla="*/ 28 h 82"/>
                <a:gd name="T10" fmla="*/ 8 w 59"/>
                <a:gd name="T11" fmla="*/ 30 h 82"/>
                <a:gd name="T12" fmla="*/ 0 w 59"/>
                <a:gd name="T13" fmla="*/ 18 h 82"/>
                <a:gd name="T14" fmla="*/ 51 w 59"/>
                <a:gd name="T15" fmla="*/ 19 h 82"/>
                <a:gd name="T16" fmla="*/ 52 w 59"/>
                <a:gd name="T17" fmla="*/ 55 h 82"/>
                <a:gd name="T18" fmla="*/ 6 w 59"/>
                <a:gd name="T1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82">
                  <a:moveTo>
                    <a:pt x="6" y="82"/>
                  </a:moveTo>
                  <a:cubicBezTo>
                    <a:pt x="5" y="82"/>
                    <a:pt x="5" y="82"/>
                    <a:pt x="4" y="82"/>
                  </a:cubicBezTo>
                  <a:cubicBezTo>
                    <a:pt x="4" y="67"/>
                    <a:pt x="4" y="67"/>
                    <a:pt x="4" y="67"/>
                  </a:cubicBezTo>
                  <a:cubicBezTo>
                    <a:pt x="22" y="68"/>
                    <a:pt x="34" y="57"/>
                    <a:pt x="39" y="48"/>
                  </a:cubicBezTo>
                  <a:cubicBezTo>
                    <a:pt x="43" y="40"/>
                    <a:pt x="43" y="33"/>
                    <a:pt x="40" y="28"/>
                  </a:cubicBezTo>
                  <a:cubicBezTo>
                    <a:pt x="30" y="15"/>
                    <a:pt x="9" y="29"/>
                    <a:pt x="8" y="30"/>
                  </a:cubicBezTo>
                  <a:cubicBezTo>
                    <a:pt x="0" y="18"/>
                    <a:pt x="0" y="18"/>
                    <a:pt x="0" y="18"/>
                  </a:cubicBezTo>
                  <a:cubicBezTo>
                    <a:pt x="11" y="10"/>
                    <a:pt x="37" y="0"/>
                    <a:pt x="51" y="19"/>
                  </a:cubicBezTo>
                  <a:cubicBezTo>
                    <a:pt x="59" y="29"/>
                    <a:pt x="59" y="42"/>
                    <a:pt x="52" y="55"/>
                  </a:cubicBezTo>
                  <a:cubicBezTo>
                    <a:pt x="43" y="71"/>
                    <a:pt x="26" y="82"/>
                    <a:pt x="6" y="82"/>
                  </a:cubicBezTo>
                  <a:close/>
                </a:path>
              </a:pathLst>
            </a:custGeom>
            <a:solidFill>
              <a:srgbClr val="C127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34"/>
            <p:cNvSpPr/>
            <p:nvPr/>
          </p:nvSpPr>
          <p:spPr bwMode="auto">
            <a:xfrm>
              <a:off x="8632825" y="5030788"/>
              <a:ext cx="457200" cy="674688"/>
            </a:xfrm>
            <a:custGeom>
              <a:avLst/>
              <a:gdLst>
                <a:gd name="T0" fmla="*/ 0 w 108"/>
                <a:gd name="T1" fmla="*/ 159 h 159"/>
                <a:gd name="T2" fmla="*/ 15 w 108"/>
                <a:gd name="T3" fmla="*/ 159 h 159"/>
                <a:gd name="T4" fmla="*/ 108 w 108"/>
                <a:gd name="T5" fmla="*/ 66 h 159"/>
                <a:gd name="T6" fmla="*/ 108 w 108"/>
                <a:gd name="T7" fmla="*/ 0 h 159"/>
                <a:gd name="T8" fmla="*/ 0 w 108"/>
                <a:gd name="T9" fmla="*/ 0 h 159"/>
                <a:gd name="T10" fmla="*/ 0 w 108"/>
                <a:gd name="T11" fmla="*/ 159 h 159"/>
              </a:gdLst>
              <a:ahLst/>
              <a:cxnLst>
                <a:cxn ang="0">
                  <a:pos x="T0" y="T1"/>
                </a:cxn>
                <a:cxn ang="0">
                  <a:pos x="T2" y="T3"/>
                </a:cxn>
                <a:cxn ang="0">
                  <a:pos x="T4" y="T5"/>
                </a:cxn>
                <a:cxn ang="0">
                  <a:pos x="T6" y="T7"/>
                </a:cxn>
                <a:cxn ang="0">
                  <a:pos x="T8" y="T9"/>
                </a:cxn>
                <a:cxn ang="0">
                  <a:pos x="T10" y="T11"/>
                </a:cxn>
              </a:cxnLst>
              <a:rect l="0" t="0" r="r" b="b"/>
              <a:pathLst>
                <a:path w="108" h="159">
                  <a:moveTo>
                    <a:pt x="0" y="159"/>
                  </a:moveTo>
                  <a:cubicBezTo>
                    <a:pt x="15" y="159"/>
                    <a:pt x="15" y="159"/>
                    <a:pt x="15" y="159"/>
                  </a:cubicBezTo>
                  <a:cubicBezTo>
                    <a:pt x="67" y="159"/>
                    <a:pt x="108" y="117"/>
                    <a:pt x="108" y="66"/>
                  </a:cubicBezTo>
                  <a:cubicBezTo>
                    <a:pt x="108" y="0"/>
                    <a:pt x="108" y="0"/>
                    <a:pt x="108" y="0"/>
                  </a:cubicBezTo>
                  <a:cubicBezTo>
                    <a:pt x="0" y="0"/>
                    <a:pt x="0" y="0"/>
                    <a:pt x="0" y="0"/>
                  </a:cubicBezTo>
                  <a:lnTo>
                    <a:pt x="0" y="159"/>
                  </a:lnTo>
                  <a:close/>
                </a:path>
              </a:pathLst>
            </a:custGeom>
            <a:solidFill>
              <a:srgbClr val="C127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35"/>
            <p:cNvSpPr/>
            <p:nvPr/>
          </p:nvSpPr>
          <p:spPr bwMode="auto">
            <a:xfrm>
              <a:off x="8632825" y="5705475"/>
              <a:ext cx="555625" cy="114300"/>
            </a:xfrm>
            <a:custGeom>
              <a:avLst/>
              <a:gdLst>
                <a:gd name="T0" fmla="*/ 0 w 131"/>
                <a:gd name="T1" fmla="*/ 27 h 27"/>
                <a:gd name="T2" fmla="*/ 105 w 131"/>
                <a:gd name="T3" fmla="*/ 27 h 27"/>
                <a:gd name="T4" fmla="*/ 131 w 131"/>
                <a:gd name="T5" fmla="*/ 0 h 27"/>
                <a:gd name="T6" fmla="*/ 0 w 131"/>
                <a:gd name="T7" fmla="*/ 0 h 27"/>
                <a:gd name="T8" fmla="*/ 0 w 131"/>
                <a:gd name="T9" fmla="*/ 27 h 27"/>
              </a:gdLst>
              <a:ahLst/>
              <a:cxnLst>
                <a:cxn ang="0">
                  <a:pos x="T0" y="T1"/>
                </a:cxn>
                <a:cxn ang="0">
                  <a:pos x="T2" y="T3"/>
                </a:cxn>
                <a:cxn ang="0">
                  <a:pos x="T4" y="T5"/>
                </a:cxn>
                <a:cxn ang="0">
                  <a:pos x="T6" y="T7"/>
                </a:cxn>
                <a:cxn ang="0">
                  <a:pos x="T8" y="T9"/>
                </a:cxn>
              </a:cxnLst>
              <a:rect l="0" t="0" r="r" b="b"/>
              <a:pathLst>
                <a:path w="131" h="27">
                  <a:moveTo>
                    <a:pt x="0" y="27"/>
                  </a:moveTo>
                  <a:cubicBezTo>
                    <a:pt x="105" y="27"/>
                    <a:pt x="105" y="27"/>
                    <a:pt x="105" y="27"/>
                  </a:cubicBezTo>
                  <a:cubicBezTo>
                    <a:pt x="112" y="23"/>
                    <a:pt x="122" y="13"/>
                    <a:pt x="131" y="0"/>
                  </a:cubicBezTo>
                  <a:cubicBezTo>
                    <a:pt x="0" y="0"/>
                    <a:pt x="0" y="0"/>
                    <a:pt x="0" y="0"/>
                  </a:cubicBezTo>
                  <a:lnTo>
                    <a:pt x="0" y="27"/>
                  </a:lnTo>
                  <a:close/>
                </a:path>
              </a:pathLst>
            </a:custGeom>
            <a:solidFill>
              <a:srgbClr val="893D2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36"/>
            <p:cNvSpPr/>
            <p:nvPr/>
          </p:nvSpPr>
          <p:spPr bwMode="auto">
            <a:xfrm>
              <a:off x="3068638" y="2286000"/>
              <a:ext cx="2813050" cy="3597275"/>
            </a:xfrm>
            <a:custGeom>
              <a:avLst/>
              <a:gdLst>
                <a:gd name="T0" fmla="*/ 1746 w 1772"/>
                <a:gd name="T1" fmla="*/ 0 h 2266"/>
                <a:gd name="T2" fmla="*/ 523 w 1772"/>
                <a:gd name="T3" fmla="*/ 0 h 2266"/>
                <a:gd name="T4" fmla="*/ 192 w 1772"/>
                <a:gd name="T5" fmla="*/ 393 h 2266"/>
                <a:gd name="T6" fmla="*/ 0 w 1772"/>
                <a:gd name="T7" fmla="*/ 2266 h 2266"/>
                <a:gd name="T8" fmla="*/ 1772 w 1772"/>
                <a:gd name="T9" fmla="*/ 2266 h 2266"/>
                <a:gd name="T10" fmla="*/ 1746 w 1772"/>
                <a:gd name="T11" fmla="*/ 0 h 2266"/>
              </a:gdLst>
              <a:ahLst/>
              <a:cxnLst>
                <a:cxn ang="0">
                  <a:pos x="T0" y="T1"/>
                </a:cxn>
                <a:cxn ang="0">
                  <a:pos x="T2" y="T3"/>
                </a:cxn>
                <a:cxn ang="0">
                  <a:pos x="T4" y="T5"/>
                </a:cxn>
                <a:cxn ang="0">
                  <a:pos x="T6" y="T7"/>
                </a:cxn>
                <a:cxn ang="0">
                  <a:pos x="T8" y="T9"/>
                </a:cxn>
                <a:cxn ang="0">
                  <a:pos x="T10" y="T11"/>
                </a:cxn>
              </a:cxnLst>
              <a:rect l="0" t="0" r="r" b="b"/>
              <a:pathLst>
                <a:path w="1772" h="2266">
                  <a:moveTo>
                    <a:pt x="1746" y="0"/>
                  </a:moveTo>
                  <a:lnTo>
                    <a:pt x="523" y="0"/>
                  </a:lnTo>
                  <a:lnTo>
                    <a:pt x="192" y="393"/>
                  </a:lnTo>
                  <a:lnTo>
                    <a:pt x="0" y="2266"/>
                  </a:lnTo>
                  <a:lnTo>
                    <a:pt x="1772" y="2266"/>
                  </a:lnTo>
                  <a:lnTo>
                    <a:pt x="1746" y="0"/>
                  </a:lnTo>
                  <a:close/>
                </a:path>
              </a:pathLst>
            </a:custGeom>
            <a:solidFill>
              <a:srgbClr val="2E3E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37"/>
            <p:cNvSpPr/>
            <p:nvPr/>
          </p:nvSpPr>
          <p:spPr bwMode="auto">
            <a:xfrm>
              <a:off x="4576763" y="2286000"/>
              <a:ext cx="2814637" cy="3597275"/>
            </a:xfrm>
            <a:custGeom>
              <a:avLst/>
              <a:gdLst>
                <a:gd name="T0" fmla="*/ 27 w 1773"/>
                <a:gd name="T1" fmla="*/ 0 h 2266"/>
                <a:gd name="T2" fmla="*/ 1250 w 1773"/>
                <a:gd name="T3" fmla="*/ 0 h 2266"/>
                <a:gd name="T4" fmla="*/ 1581 w 1773"/>
                <a:gd name="T5" fmla="*/ 393 h 2266"/>
                <a:gd name="T6" fmla="*/ 1773 w 1773"/>
                <a:gd name="T7" fmla="*/ 2266 h 2266"/>
                <a:gd name="T8" fmla="*/ 0 w 1773"/>
                <a:gd name="T9" fmla="*/ 2266 h 2266"/>
                <a:gd name="T10" fmla="*/ 27 w 1773"/>
                <a:gd name="T11" fmla="*/ 0 h 2266"/>
              </a:gdLst>
              <a:ahLst/>
              <a:cxnLst>
                <a:cxn ang="0">
                  <a:pos x="T0" y="T1"/>
                </a:cxn>
                <a:cxn ang="0">
                  <a:pos x="T2" y="T3"/>
                </a:cxn>
                <a:cxn ang="0">
                  <a:pos x="T4" y="T5"/>
                </a:cxn>
                <a:cxn ang="0">
                  <a:pos x="T6" y="T7"/>
                </a:cxn>
                <a:cxn ang="0">
                  <a:pos x="T8" y="T9"/>
                </a:cxn>
                <a:cxn ang="0">
                  <a:pos x="T10" y="T11"/>
                </a:cxn>
              </a:cxnLst>
              <a:rect l="0" t="0" r="r" b="b"/>
              <a:pathLst>
                <a:path w="1773" h="2266">
                  <a:moveTo>
                    <a:pt x="27" y="0"/>
                  </a:moveTo>
                  <a:lnTo>
                    <a:pt x="1250" y="0"/>
                  </a:lnTo>
                  <a:lnTo>
                    <a:pt x="1581" y="393"/>
                  </a:lnTo>
                  <a:lnTo>
                    <a:pt x="1773" y="2266"/>
                  </a:lnTo>
                  <a:lnTo>
                    <a:pt x="0" y="2266"/>
                  </a:lnTo>
                  <a:lnTo>
                    <a:pt x="27" y="0"/>
                  </a:lnTo>
                  <a:close/>
                </a:path>
              </a:pathLst>
            </a:custGeom>
            <a:solidFill>
              <a:srgbClr val="2E3E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38"/>
            <p:cNvSpPr/>
            <p:nvPr/>
          </p:nvSpPr>
          <p:spPr bwMode="auto">
            <a:xfrm>
              <a:off x="4848225" y="2133600"/>
              <a:ext cx="390525" cy="525463"/>
            </a:xfrm>
            <a:custGeom>
              <a:avLst/>
              <a:gdLst>
                <a:gd name="T0" fmla="*/ 0 w 246"/>
                <a:gd name="T1" fmla="*/ 0 h 331"/>
                <a:gd name="T2" fmla="*/ 0 w 246"/>
                <a:gd name="T3" fmla="*/ 294 h 331"/>
                <a:gd name="T4" fmla="*/ 246 w 246"/>
                <a:gd name="T5" fmla="*/ 331 h 331"/>
                <a:gd name="T6" fmla="*/ 246 w 246"/>
                <a:gd name="T7" fmla="*/ 0 h 331"/>
                <a:gd name="T8" fmla="*/ 0 w 246"/>
                <a:gd name="T9" fmla="*/ 0 h 331"/>
              </a:gdLst>
              <a:ahLst/>
              <a:cxnLst>
                <a:cxn ang="0">
                  <a:pos x="T0" y="T1"/>
                </a:cxn>
                <a:cxn ang="0">
                  <a:pos x="T2" y="T3"/>
                </a:cxn>
                <a:cxn ang="0">
                  <a:pos x="T4" y="T5"/>
                </a:cxn>
                <a:cxn ang="0">
                  <a:pos x="T6" y="T7"/>
                </a:cxn>
                <a:cxn ang="0">
                  <a:pos x="T8" y="T9"/>
                </a:cxn>
              </a:cxnLst>
              <a:rect l="0" t="0" r="r" b="b"/>
              <a:pathLst>
                <a:path w="246" h="331">
                  <a:moveTo>
                    <a:pt x="0" y="0"/>
                  </a:moveTo>
                  <a:lnTo>
                    <a:pt x="0" y="294"/>
                  </a:lnTo>
                  <a:lnTo>
                    <a:pt x="246" y="331"/>
                  </a:lnTo>
                  <a:lnTo>
                    <a:pt x="246" y="0"/>
                  </a:lnTo>
                  <a:lnTo>
                    <a:pt x="0" y="0"/>
                  </a:lnTo>
                  <a:close/>
                </a:path>
              </a:pathLst>
            </a:custGeom>
            <a:solidFill>
              <a:srgbClr val="F0D6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39"/>
            <p:cNvSpPr/>
            <p:nvPr/>
          </p:nvSpPr>
          <p:spPr bwMode="auto">
            <a:xfrm>
              <a:off x="4373563" y="708025"/>
              <a:ext cx="865187" cy="1425575"/>
            </a:xfrm>
            <a:custGeom>
              <a:avLst/>
              <a:gdLst>
                <a:gd name="T0" fmla="*/ 129 w 204"/>
                <a:gd name="T1" fmla="*/ 16 h 336"/>
                <a:gd name="T2" fmla="*/ 56 w 204"/>
                <a:gd name="T3" fmla="*/ 16 h 336"/>
                <a:gd name="T4" fmla="*/ 32 w 204"/>
                <a:gd name="T5" fmla="*/ 35 h 336"/>
                <a:gd name="T6" fmla="*/ 32 w 204"/>
                <a:gd name="T7" fmla="*/ 97 h 336"/>
                <a:gd name="T8" fmla="*/ 0 w 204"/>
                <a:gd name="T9" fmla="*/ 131 h 336"/>
                <a:gd name="T10" fmla="*/ 0 w 204"/>
                <a:gd name="T11" fmla="*/ 203 h 336"/>
                <a:gd name="T12" fmla="*/ 99 w 204"/>
                <a:gd name="T13" fmla="*/ 336 h 336"/>
                <a:gd name="T14" fmla="*/ 112 w 204"/>
                <a:gd name="T15" fmla="*/ 336 h 336"/>
                <a:gd name="T16" fmla="*/ 204 w 204"/>
                <a:gd name="T17" fmla="*/ 336 h 336"/>
                <a:gd name="T18" fmla="*/ 204 w 204"/>
                <a:gd name="T19" fmla="*/ 236 h 336"/>
                <a:gd name="T20" fmla="*/ 204 w 204"/>
                <a:gd name="T21" fmla="*/ 0 h 336"/>
                <a:gd name="T22" fmla="*/ 129 w 204"/>
                <a:gd name="T23" fmla="*/ 1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4" h="336">
                  <a:moveTo>
                    <a:pt x="129" y="16"/>
                  </a:moveTo>
                  <a:cubicBezTo>
                    <a:pt x="56" y="16"/>
                    <a:pt x="56" y="16"/>
                    <a:pt x="56" y="16"/>
                  </a:cubicBezTo>
                  <a:cubicBezTo>
                    <a:pt x="56" y="16"/>
                    <a:pt x="32" y="14"/>
                    <a:pt x="32" y="35"/>
                  </a:cubicBezTo>
                  <a:cubicBezTo>
                    <a:pt x="32" y="97"/>
                    <a:pt x="32" y="97"/>
                    <a:pt x="32" y="97"/>
                  </a:cubicBezTo>
                  <a:cubicBezTo>
                    <a:pt x="32" y="97"/>
                    <a:pt x="44" y="131"/>
                    <a:pt x="0" y="131"/>
                  </a:cubicBezTo>
                  <a:cubicBezTo>
                    <a:pt x="0" y="203"/>
                    <a:pt x="0" y="203"/>
                    <a:pt x="0" y="203"/>
                  </a:cubicBezTo>
                  <a:cubicBezTo>
                    <a:pt x="99" y="336"/>
                    <a:pt x="99" y="336"/>
                    <a:pt x="99" y="336"/>
                  </a:cubicBezTo>
                  <a:cubicBezTo>
                    <a:pt x="112" y="336"/>
                    <a:pt x="112" y="336"/>
                    <a:pt x="112" y="336"/>
                  </a:cubicBezTo>
                  <a:cubicBezTo>
                    <a:pt x="204" y="336"/>
                    <a:pt x="204" y="336"/>
                    <a:pt x="204" y="336"/>
                  </a:cubicBezTo>
                  <a:cubicBezTo>
                    <a:pt x="204" y="236"/>
                    <a:pt x="204" y="236"/>
                    <a:pt x="204" y="236"/>
                  </a:cubicBezTo>
                  <a:cubicBezTo>
                    <a:pt x="204" y="0"/>
                    <a:pt x="204" y="0"/>
                    <a:pt x="204" y="0"/>
                  </a:cubicBezTo>
                  <a:cubicBezTo>
                    <a:pt x="184" y="9"/>
                    <a:pt x="159" y="16"/>
                    <a:pt x="129" y="16"/>
                  </a:cubicBezTo>
                </a:path>
              </a:pathLst>
            </a:custGeom>
            <a:solidFill>
              <a:srgbClr val="FEE1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40"/>
            <p:cNvSpPr/>
            <p:nvPr/>
          </p:nvSpPr>
          <p:spPr bwMode="auto">
            <a:xfrm>
              <a:off x="4373563" y="0"/>
              <a:ext cx="865187" cy="1263650"/>
            </a:xfrm>
            <a:custGeom>
              <a:avLst/>
              <a:gdLst>
                <a:gd name="T0" fmla="*/ 86 w 204"/>
                <a:gd name="T1" fmla="*/ 0 h 298"/>
                <a:gd name="T2" fmla="*/ 0 w 204"/>
                <a:gd name="T3" fmla="*/ 98 h 298"/>
                <a:gd name="T4" fmla="*/ 0 w 204"/>
                <a:gd name="T5" fmla="*/ 123 h 298"/>
                <a:gd name="T6" fmla="*/ 0 w 204"/>
                <a:gd name="T7" fmla="*/ 298 h 298"/>
                <a:gd name="T8" fmla="*/ 32 w 204"/>
                <a:gd name="T9" fmla="*/ 264 h 298"/>
                <a:gd name="T10" fmla="*/ 32 w 204"/>
                <a:gd name="T11" fmla="*/ 202 h 298"/>
                <a:gd name="T12" fmla="*/ 56 w 204"/>
                <a:gd name="T13" fmla="*/ 183 h 298"/>
                <a:gd name="T14" fmla="*/ 129 w 204"/>
                <a:gd name="T15" fmla="*/ 183 h 298"/>
                <a:gd name="T16" fmla="*/ 204 w 204"/>
                <a:gd name="T17" fmla="*/ 167 h 298"/>
                <a:gd name="T18" fmla="*/ 204 w 204"/>
                <a:gd name="T19" fmla="*/ 79 h 298"/>
                <a:gd name="T20" fmla="*/ 204 w 204"/>
                <a:gd name="T21" fmla="*/ 0 h 298"/>
                <a:gd name="T22" fmla="*/ 86 w 204"/>
                <a:gd name="T23" fmla="*/ 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4" h="298">
                  <a:moveTo>
                    <a:pt x="86" y="0"/>
                  </a:moveTo>
                  <a:cubicBezTo>
                    <a:pt x="22" y="0"/>
                    <a:pt x="0" y="98"/>
                    <a:pt x="0" y="98"/>
                  </a:cubicBezTo>
                  <a:cubicBezTo>
                    <a:pt x="0" y="123"/>
                    <a:pt x="0" y="123"/>
                    <a:pt x="0" y="123"/>
                  </a:cubicBezTo>
                  <a:cubicBezTo>
                    <a:pt x="0" y="298"/>
                    <a:pt x="0" y="298"/>
                    <a:pt x="0" y="298"/>
                  </a:cubicBezTo>
                  <a:cubicBezTo>
                    <a:pt x="44" y="298"/>
                    <a:pt x="32" y="264"/>
                    <a:pt x="32" y="264"/>
                  </a:cubicBezTo>
                  <a:cubicBezTo>
                    <a:pt x="32" y="202"/>
                    <a:pt x="32" y="202"/>
                    <a:pt x="32" y="202"/>
                  </a:cubicBezTo>
                  <a:cubicBezTo>
                    <a:pt x="32" y="181"/>
                    <a:pt x="56" y="183"/>
                    <a:pt x="56" y="183"/>
                  </a:cubicBezTo>
                  <a:cubicBezTo>
                    <a:pt x="129" y="183"/>
                    <a:pt x="129" y="183"/>
                    <a:pt x="129" y="183"/>
                  </a:cubicBezTo>
                  <a:cubicBezTo>
                    <a:pt x="159" y="183"/>
                    <a:pt x="184" y="176"/>
                    <a:pt x="204" y="167"/>
                  </a:cubicBezTo>
                  <a:cubicBezTo>
                    <a:pt x="204" y="79"/>
                    <a:pt x="204" y="79"/>
                    <a:pt x="204" y="79"/>
                  </a:cubicBezTo>
                  <a:cubicBezTo>
                    <a:pt x="204" y="0"/>
                    <a:pt x="204" y="0"/>
                    <a:pt x="204" y="0"/>
                  </a:cubicBezTo>
                  <a:cubicBezTo>
                    <a:pt x="164" y="0"/>
                    <a:pt x="117" y="0"/>
                    <a:pt x="86" y="0"/>
                  </a:cubicBezTo>
                  <a:close/>
                </a:path>
              </a:pathLst>
            </a:custGeom>
            <a:solidFill>
              <a:srgbClr val="2E3E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41"/>
            <p:cNvSpPr/>
            <p:nvPr/>
          </p:nvSpPr>
          <p:spPr bwMode="auto">
            <a:xfrm>
              <a:off x="5238750" y="2133600"/>
              <a:ext cx="355600" cy="525463"/>
            </a:xfrm>
            <a:custGeom>
              <a:avLst/>
              <a:gdLst>
                <a:gd name="T0" fmla="*/ 224 w 224"/>
                <a:gd name="T1" fmla="*/ 294 h 331"/>
                <a:gd name="T2" fmla="*/ 224 w 224"/>
                <a:gd name="T3" fmla="*/ 0 h 331"/>
                <a:gd name="T4" fmla="*/ 0 w 224"/>
                <a:gd name="T5" fmla="*/ 0 h 331"/>
                <a:gd name="T6" fmla="*/ 0 w 224"/>
                <a:gd name="T7" fmla="*/ 331 h 331"/>
                <a:gd name="T8" fmla="*/ 224 w 224"/>
                <a:gd name="T9" fmla="*/ 294 h 331"/>
              </a:gdLst>
              <a:ahLst/>
              <a:cxnLst>
                <a:cxn ang="0">
                  <a:pos x="T0" y="T1"/>
                </a:cxn>
                <a:cxn ang="0">
                  <a:pos x="T2" y="T3"/>
                </a:cxn>
                <a:cxn ang="0">
                  <a:pos x="T4" y="T5"/>
                </a:cxn>
                <a:cxn ang="0">
                  <a:pos x="T6" y="T7"/>
                </a:cxn>
                <a:cxn ang="0">
                  <a:pos x="T8" y="T9"/>
                </a:cxn>
              </a:cxnLst>
              <a:rect l="0" t="0" r="r" b="b"/>
              <a:pathLst>
                <a:path w="224" h="331">
                  <a:moveTo>
                    <a:pt x="224" y="294"/>
                  </a:moveTo>
                  <a:lnTo>
                    <a:pt x="224" y="0"/>
                  </a:lnTo>
                  <a:lnTo>
                    <a:pt x="0" y="0"/>
                  </a:lnTo>
                  <a:lnTo>
                    <a:pt x="0" y="331"/>
                  </a:lnTo>
                  <a:lnTo>
                    <a:pt x="224" y="294"/>
                  </a:lnTo>
                  <a:close/>
                </a:path>
              </a:pathLst>
            </a:custGeom>
            <a:solidFill>
              <a:srgbClr val="DDC0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42"/>
            <p:cNvSpPr/>
            <p:nvPr/>
          </p:nvSpPr>
          <p:spPr bwMode="auto">
            <a:xfrm>
              <a:off x="5238750" y="487363"/>
              <a:ext cx="863600" cy="1646238"/>
            </a:xfrm>
            <a:custGeom>
              <a:avLst/>
              <a:gdLst>
                <a:gd name="T0" fmla="*/ 164 w 204"/>
                <a:gd name="T1" fmla="*/ 159 h 388"/>
                <a:gd name="T2" fmla="*/ 164 w 204"/>
                <a:gd name="T3" fmla="*/ 27 h 388"/>
                <a:gd name="T4" fmla="*/ 148 w 204"/>
                <a:gd name="T5" fmla="*/ 0 h 388"/>
                <a:gd name="T6" fmla="*/ 52 w 204"/>
                <a:gd name="T7" fmla="*/ 0 h 388"/>
                <a:gd name="T8" fmla="*/ 0 w 204"/>
                <a:gd name="T9" fmla="*/ 52 h 388"/>
                <a:gd name="T10" fmla="*/ 0 w 204"/>
                <a:gd name="T11" fmla="*/ 289 h 388"/>
                <a:gd name="T12" fmla="*/ 0 w 204"/>
                <a:gd name="T13" fmla="*/ 388 h 388"/>
                <a:gd name="T14" fmla="*/ 84 w 204"/>
                <a:gd name="T15" fmla="*/ 388 h 388"/>
                <a:gd name="T16" fmla="*/ 113 w 204"/>
                <a:gd name="T17" fmla="*/ 388 h 388"/>
                <a:gd name="T18" fmla="*/ 204 w 204"/>
                <a:gd name="T19" fmla="*/ 255 h 388"/>
                <a:gd name="T20" fmla="*/ 204 w 204"/>
                <a:gd name="T21" fmla="*/ 183 h 388"/>
                <a:gd name="T22" fmla="*/ 164 w 204"/>
                <a:gd name="T23" fmla="*/ 159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4" h="388">
                  <a:moveTo>
                    <a:pt x="164" y="159"/>
                  </a:moveTo>
                  <a:cubicBezTo>
                    <a:pt x="164" y="127"/>
                    <a:pt x="164" y="27"/>
                    <a:pt x="164" y="27"/>
                  </a:cubicBezTo>
                  <a:cubicBezTo>
                    <a:pt x="164" y="27"/>
                    <a:pt x="165" y="0"/>
                    <a:pt x="148" y="0"/>
                  </a:cubicBezTo>
                  <a:cubicBezTo>
                    <a:pt x="52" y="0"/>
                    <a:pt x="52" y="0"/>
                    <a:pt x="52" y="0"/>
                  </a:cubicBezTo>
                  <a:cubicBezTo>
                    <a:pt x="52" y="0"/>
                    <a:pt x="44" y="33"/>
                    <a:pt x="0" y="52"/>
                  </a:cubicBezTo>
                  <a:cubicBezTo>
                    <a:pt x="0" y="289"/>
                    <a:pt x="0" y="289"/>
                    <a:pt x="0" y="289"/>
                  </a:cubicBezTo>
                  <a:cubicBezTo>
                    <a:pt x="0" y="388"/>
                    <a:pt x="0" y="388"/>
                    <a:pt x="0" y="388"/>
                  </a:cubicBezTo>
                  <a:cubicBezTo>
                    <a:pt x="84" y="388"/>
                    <a:pt x="84" y="388"/>
                    <a:pt x="84" y="388"/>
                  </a:cubicBezTo>
                  <a:cubicBezTo>
                    <a:pt x="113" y="388"/>
                    <a:pt x="113" y="388"/>
                    <a:pt x="113" y="388"/>
                  </a:cubicBezTo>
                  <a:cubicBezTo>
                    <a:pt x="204" y="255"/>
                    <a:pt x="204" y="255"/>
                    <a:pt x="204" y="255"/>
                  </a:cubicBezTo>
                  <a:cubicBezTo>
                    <a:pt x="204" y="183"/>
                    <a:pt x="204" y="183"/>
                    <a:pt x="204" y="183"/>
                  </a:cubicBezTo>
                  <a:cubicBezTo>
                    <a:pt x="204" y="183"/>
                    <a:pt x="164" y="171"/>
                    <a:pt x="164" y="159"/>
                  </a:cubicBezTo>
                </a:path>
              </a:pathLst>
            </a:custGeom>
            <a:solidFill>
              <a:srgbClr val="F0D6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43"/>
            <p:cNvSpPr/>
            <p:nvPr/>
          </p:nvSpPr>
          <p:spPr bwMode="auto">
            <a:xfrm>
              <a:off x="5238750" y="0"/>
              <a:ext cx="863600" cy="1263650"/>
            </a:xfrm>
            <a:custGeom>
              <a:avLst/>
              <a:gdLst>
                <a:gd name="T0" fmla="*/ 114 w 204"/>
                <a:gd name="T1" fmla="*/ 0 h 298"/>
                <a:gd name="T2" fmla="*/ 0 w 204"/>
                <a:gd name="T3" fmla="*/ 0 h 298"/>
                <a:gd name="T4" fmla="*/ 0 w 204"/>
                <a:gd name="T5" fmla="*/ 167 h 298"/>
                <a:gd name="T6" fmla="*/ 52 w 204"/>
                <a:gd name="T7" fmla="*/ 115 h 298"/>
                <a:gd name="T8" fmla="*/ 148 w 204"/>
                <a:gd name="T9" fmla="*/ 115 h 298"/>
                <a:gd name="T10" fmla="*/ 164 w 204"/>
                <a:gd name="T11" fmla="*/ 142 h 298"/>
                <a:gd name="T12" fmla="*/ 164 w 204"/>
                <a:gd name="T13" fmla="*/ 274 h 298"/>
                <a:gd name="T14" fmla="*/ 204 w 204"/>
                <a:gd name="T15" fmla="*/ 298 h 298"/>
                <a:gd name="T16" fmla="*/ 204 w 204"/>
                <a:gd name="T17" fmla="*/ 118 h 298"/>
                <a:gd name="T18" fmla="*/ 204 w 204"/>
                <a:gd name="T19" fmla="*/ 93 h 298"/>
                <a:gd name="T20" fmla="*/ 114 w 204"/>
                <a:gd name="T21" fmla="*/ 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4" h="298">
                  <a:moveTo>
                    <a:pt x="114" y="0"/>
                  </a:moveTo>
                  <a:cubicBezTo>
                    <a:pt x="114" y="0"/>
                    <a:pt x="60" y="0"/>
                    <a:pt x="0" y="0"/>
                  </a:cubicBezTo>
                  <a:cubicBezTo>
                    <a:pt x="0" y="167"/>
                    <a:pt x="0" y="167"/>
                    <a:pt x="0" y="167"/>
                  </a:cubicBezTo>
                  <a:cubicBezTo>
                    <a:pt x="44" y="148"/>
                    <a:pt x="52" y="115"/>
                    <a:pt x="52" y="115"/>
                  </a:cubicBezTo>
                  <a:cubicBezTo>
                    <a:pt x="148" y="115"/>
                    <a:pt x="148" y="115"/>
                    <a:pt x="148" y="115"/>
                  </a:cubicBezTo>
                  <a:cubicBezTo>
                    <a:pt x="165" y="115"/>
                    <a:pt x="164" y="142"/>
                    <a:pt x="164" y="142"/>
                  </a:cubicBezTo>
                  <a:cubicBezTo>
                    <a:pt x="164" y="142"/>
                    <a:pt x="164" y="242"/>
                    <a:pt x="164" y="274"/>
                  </a:cubicBezTo>
                  <a:cubicBezTo>
                    <a:pt x="164" y="286"/>
                    <a:pt x="204" y="298"/>
                    <a:pt x="204" y="298"/>
                  </a:cubicBezTo>
                  <a:cubicBezTo>
                    <a:pt x="204" y="118"/>
                    <a:pt x="204" y="118"/>
                    <a:pt x="204" y="118"/>
                  </a:cubicBezTo>
                  <a:cubicBezTo>
                    <a:pt x="204" y="98"/>
                    <a:pt x="204" y="107"/>
                    <a:pt x="204" y="93"/>
                  </a:cubicBezTo>
                  <a:cubicBezTo>
                    <a:pt x="204" y="20"/>
                    <a:pt x="114" y="0"/>
                    <a:pt x="114" y="0"/>
                  </a:cubicBezTo>
                  <a:close/>
                </a:path>
              </a:pathLst>
            </a:custGeom>
            <a:solidFill>
              <a:srgbClr val="212D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Rectangle 44"/>
            <p:cNvSpPr>
              <a:spLocks noChangeArrowheads="1"/>
            </p:cNvSpPr>
            <p:nvPr/>
          </p:nvSpPr>
          <p:spPr bwMode="auto">
            <a:xfrm>
              <a:off x="1" y="5849938"/>
              <a:ext cx="10425112" cy="322263"/>
            </a:xfrm>
            <a:prstGeom prst="rect">
              <a:avLst/>
            </a:prstGeom>
            <a:solidFill>
              <a:srgbClr val="C7B29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9" name="Rectangle 45"/>
            <p:cNvSpPr>
              <a:spLocks noChangeArrowheads="1"/>
            </p:cNvSpPr>
            <p:nvPr/>
          </p:nvSpPr>
          <p:spPr bwMode="auto">
            <a:xfrm>
              <a:off x="1" y="5849938"/>
              <a:ext cx="10425112"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0" name="Rectangle 46"/>
            <p:cNvSpPr>
              <a:spLocks noChangeArrowheads="1"/>
            </p:cNvSpPr>
            <p:nvPr/>
          </p:nvSpPr>
          <p:spPr bwMode="auto">
            <a:xfrm>
              <a:off x="1017588" y="6172200"/>
              <a:ext cx="8391525" cy="322263"/>
            </a:xfrm>
            <a:prstGeom prst="rect">
              <a:avLst/>
            </a:prstGeom>
            <a:solidFill>
              <a:srgbClr val="99867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1" name="Rectangle 47"/>
            <p:cNvSpPr>
              <a:spLocks noChangeArrowheads="1"/>
            </p:cNvSpPr>
            <p:nvPr/>
          </p:nvSpPr>
          <p:spPr bwMode="auto">
            <a:xfrm>
              <a:off x="1017588" y="6172200"/>
              <a:ext cx="8391525"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pic>
          <p:nvPicPr>
            <p:cNvPr id="132" name="Picture 48"/>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00125" y="6159500"/>
              <a:ext cx="8421687" cy="347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 name="Freeform 49"/>
            <p:cNvSpPr/>
            <p:nvPr/>
          </p:nvSpPr>
          <p:spPr bwMode="auto">
            <a:xfrm>
              <a:off x="4640263" y="2171700"/>
              <a:ext cx="598487" cy="819150"/>
            </a:xfrm>
            <a:custGeom>
              <a:avLst/>
              <a:gdLst>
                <a:gd name="T0" fmla="*/ 131 w 377"/>
                <a:gd name="T1" fmla="*/ 0 h 516"/>
                <a:gd name="T2" fmla="*/ 0 w 377"/>
                <a:gd name="T3" fmla="*/ 72 h 516"/>
                <a:gd name="T4" fmla="*/ 254 w 377"/>
                <a:gd name="T5" fmla="*/ 516 h 516"/>
                <a:gd name="T6" fmla="*/ 377 w 377"/>
                <a:gd name="T7" fmla="*/ 307 h 516"/>
                <a:gd name="T8" fmla="*/ 131 w 377"/>
                <a:gd name="T9" fmla="*/ 0 h 516"/>
              </a:gdLst>
              <a:ahLst/>
              <a:cxnLst>
                <a:cxn ang="0">
                  <a:pos x="T0" y="T1"/>
                </a:cxn>
                <a:cxn ang="0">
                  <a:pos x="T2" y="T3"/>
                </a:cxn>
                <a:cxn ang="0">
                  <a:pos x="T4" y="T5"/>
                </a:cxn>
                <a:cxn ang="0">
                  <a:pos x="T6" y="T7"/>
                </a:cxn>
                <a:cxn ang="0">
                  <a:pos x="T8" y="T9"/>
                </a:cxn>
              </a:cxnLst>
              <a:rect l="0" t="0" r="r" b="b"/>
              <a:pathLst>
                <a:path w="377" h="516">
                  <a:moveTo>
                    <a:pt x="131" y="0"/>
                  </a:moveTo>
                  <a:lnTo>
                    <a:pt x="0" y="72"/>
                  </a:lnTo>
                  <a:lnTo>
                    <a:pt x="254" y="516"/>
                  </a:lnTo>
                  <a:lnTo>
                    <a:pt x="377" y="307"/>
                  </a:lnTo>
                  <a:lnTo>
                    <a:pt x="131" y="0"/>
                  </a:lnTo>
                  <a:close/>
                </a:path>
              </a:pathLst>
            </a:custGeom>
            <a:solidFill>
              <a:srgbClr val="F5FF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50"/>
            <p:cNvSpPr/>
            <p:nvPr/>
          </p:nvSpPr>
          <p:spPr bwMode="auto">
            <a:xfrm>
              <a:off x="5238750" y="2171700"/>
              <a:ext cx="617537" cy="819150"/>
            </a:xfrm>
            <a:custGeom>
              <a:avLst/>
              <a:gdLst>
                <a:gd name="T0" fmla="*/ 235 w 389"/>
                <a:gd name="T1" fmla="*/ 0 h 516"/>
                <a:gd name="T2" fmla="*/ 389 w 389"/>
                <a:gd name="T3" fmla="*/ 136 h 516"/>
                <a:gd name="T4" fmla="*/ 112 w 389"/>
                <a:gd name="T5" fmla="*/ 516 h 516"/>
                <a:gd name="T6" fmla="*/ 0 w 389"/>
                <a:gd name="T7" fmla="*/ 307 h 516"/>
                <a:gd name="T8" fmla="*/ 235 w 389"/>
                <a:gd name="T9" fmla="*/ 0 h 516"/>
              </a:gdLst>
              <a:ahLst/>
              <a:cxnLst>
                <a:cxn ang="0">
                  <a:pos x="T0" y="T1"/>
                </a:cxn>
                <a:cxn ang="0">
                  <a:pos x="T2" y="T3"/>
                </a:cxn>
                <a:cxn ang="0">
                  <a:pos x="T4" y="T5"/>
                </a:cxn>
                <a:cxn ang="0">
                  <a:pos x="T6" y="T7"/>
                </a:cxn>
                <a:cxn ang="0">
                  <a:pos x="T8" y="T9"/>
                </a:cxn>
              </a:cxnLst>
              <a:rect l="0" t="0" r="r" b="b"/>
              <a:pathLst>
                <a:path w="389" h="516">
                  <a:moveTo>
                    <a:pt x="235" y="0"/>
                  </a:moveTo>
                  <a:lnTo>
                    <a:pt x="389" y="136"/>
                  </a:lnTo>
                  <a:lnTo>
                    <a:pt x="112" y="516"/>
                  </a:lnTo>
                  <a:lnTo>
                    <a:pt x="0" y="307"/>
                  </a:lnTo>
                  <a:lnTo>
                    <a:pt x="235" y="0"/>
                  </a:lnTo>
                  <a:close/>
                </a:path>
              </a:pathLst>
            </a:custGeom>
            <a:solidFill>
              <a:srgbClr val="F5FF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51"/>
            <p:cNvSpPr/>
            <p:nvPr/>
          </p:nvSpPr>
          <p:spPr bwMode="auto">
            <a:xfrm>
              <a:off x="5000625" y="2659063"/>
              <a:ext cx="238125" cy="1425575"/>
            </a:xfrm>
            <a:custGeom>
              <a:avLst/>
              <a:gdLst>
                <a:gd name="T0" fmla="*/ 150 w 150"/>
                <a:gd name="T1" fmla="*/ 0 h 898"/>
                <a:gd name="T2" fmla="*/ 0 w 150"/>
                <a:gd name="T3" fmla="*/ 257 h 898"/>
                <a:gd name="T4" fmla="*/ 78 w 150"/>
                <a:gd name="T5" fmla="*/ 332 h 898"/>
                <a:gd name="T6" fmla="*/ 16 w 150"/>
                <a:gd name="T7" fmla="*/ 898 h 898"/>
                <a:gd name="T8" fmla="*/ 139 w 150"/>
                <a:gd name="T9" fmla="*/ 898 h 898"/>
                <a:gd name="T10" fmla="*/ 150 w 150"/>
                <a:gd name="T11" fmla="*/ 0 h 898"/>
              </a:gdLst>
              <a:ahLst/>
              <a:cxnLst>
                <a:cxn ang="0">
                  <a:pos x="T0" y="T1"/>
                </a:cxn>
                <a:cxn ang="0">
                  <a:pos x="T2" y="T3"/>
                </a:cxn>
                <a:cxn ang="0">
                  <a:pos x="T4" y="T5"/>
                </a:cxn>
                <a:cxn ang="0">
                  <a:pos x="T6" y="T7"/>
                </a:cxn>
                <a:cxn ang="0">
                  <a:pos x="T8" y="T9"/>
                </a:cxn>
                <a:cxn ang="0">
                  <a:pos x="T10" y="T11"/>
                </a:cxn>
              </a:cxnLst>
              <a:rect l="0" t="0" r="r" b="b"/>
              <a:pathLst>
                <a:path w="150" h="898">
                  <a:moveTo>
                    <a:pt x="150" y="0"/>
                  </a:moveTo>
                  <a:lnTo>
                    <a:pt x="0" y="257"/>
                  </a:lnTo>
                  <a:lnTo>
                    <a:pt x="78" y="332"/>
                  </a:lnTo>
                  <a:lnTo>
                    <a:pt x="16" y="898"/>
                  </a:lnTo>
                  <a:lnTo>
                    <a:pt x="139" y="898"/>
                  </a:lnTo>
                  <a:lnTo>
                    <a:pt x="150" y="0"/>
                  </a:lnTo>
                  <a:close/>
                </a:path>
              </a:pathLst>
            </a:custGeom>
            <a:solidFill>
              <a:srgbClr val="EE4A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52"/>
            <p:cNvSpPr/>
            <p:nvPr/>
          </p:nvSpPr>
          <p:spPr bwMode="auto">
            <a:xfrm>
              <a:off x="5221288" y="2659063"/>
              <a:ext cx="241300" cy="1425575"/>
            </a:xfrm>
            <a:custGeom>
              <a:avLst/>
              <a:gdLst>
                <a:gd name="T0" fmla="*/ 11 w 152"/>
                <a:gd name="T1" fmla="*/ 0 h 898"/>
                <a:gd name="T2" fmla="*/ 152 w 152"/>
                <a:gd name="T3" fmla="*/ 254 h 898"/>
                <a:gd name="T4" fmla="*/ 61 w 152"/>
                <a:gd name="T5" fmla="*/ 332 h 898"/>
                <a:gd name="T6" fmla="*/ 123 w 152"/>
                <a:gd name="T7" fmla="*/ 898 h 898"/>
                <a:gd name="T8" fmla="*/ 0 w 152"/>
                <a:gd name="T9" fmla="*/ 898 h 898"/>
                <a:gd name="T10" fmla="*/ 11 w 152"/>
                <a:gd name="T11" fmla="*/ 0 h 898"/>
              </a:gdLst>
              <a:ahLst/>
              <a:cxnLst>
                <a:cxn ang="0">
                  <a:pos x="T0" y="T1"/>
                </a:cxn>
                <a:cxn ang="0">
                  <a:pos x="T2" y="T3"/>
                </a:cxn>
                <a:cxn ang="0">
                  <a:pos x="T4" y="T5"/>
                </a:cxn>
                <a:cxn ang="0">
                  <a:pos x="T6" y="T7"/>
                </a:cxn>
                <a:cxn ang="0">
                  <a:pos x="T8" y="T9"/>
                </a:cxn>
                <a:cxn ang="0">
                  <a:pos x="T10" y="T11"/>
                </a:cxn>
              </a:cxnLst>
              <a:rect l="0" t="0" r="r" b="b"/>
              <a:pathLst>
                <a:path w="152" h="898">
                  <a:moveTo>
                    <a:pt x="11" y="0"/>
                  </a:moveTo>
                  <a:lnTo>
                    <a:pt x="152" y="254"/>
                  </a:lnTo>
                  <a:lnTo>
                    <a:pt x="61" y="332"/>
                  </a:lnTo>
                  <a:lnTo>
                    <a:pt x="123" y="898"/>
                  </a:lnTo>
                  <a:lnTo>
                    <a:pt x="0" y="898"/>
                  </a:lnTo>
                  <a:lnTo>
                    <a:pt x="11" y="0"/>
                  </a:lnTo>
                  <a:close/>
                </a:path>
              </a:pathLst>
            </a:custGeom>
            <a:solidFill>
              <a:srgbClr val="E23A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53"/>
            <p:cNvSpPr/>
            <p:nvPr/>
          </p:nvSpPr>
          <p:spPr bwMode="auto">
            <a:xfrm>
              <a:off x="3459163" y="3338513"/>
              <a:ext cx="1779587" cy="2408238"/>
            </a:xfrm>
            <a:custGeom>
              <a:avLst/>
              <a:gdLst>
                <a:gd name="T0" fmla="*/ 420 w 420"/>
                <a:gd name="T1" fmla="*/ 0 h 568"/>
                <a:gd name="T2" fmla="*/ 77 w 420"/>
                <a:gd name="T3" fmla="*/ 0 h 568"/>
                <a:gd name="T4" fmla="*/ 0 w 420"/>
                <a:gd name="T5" fmla="*/ 78 h 568"/>
                <a:gd name="T6" fmla="*/ 0 w 420"/>
                <a:gd name="T7" fmla="*/ 486 h 568"/>
                <a:gd name="T8" fmla="*/ 77 w 420"/>
                <a:gd name="T9" fmla="*/ 568 h 568"/>
                <a:gd name="T10" fmla="*/ 420 w 420"/>
                <a:gd name="T11" fmla="*/ 568 h 568"/>
                <a:gd name="T12" fmla="*/ 420 w 420"/>
                <a:gd name="T13" fmla="*/ 0 h 568"/>
              </a:gdLst>
              <a:ahLst/>
              <a:cxnLst>
                <a:cxn ang="0">
                  <a:pos x="T0" y="T1"/>
                </a:cxn>
                <a:cxn ang="0">
                  <a:pos x="T2" y="T3"/>
                </a:cxn>
                <a:cxn ang="0">
                  <a:pos x="T4" y="T5"/>
                </a:cxn>
                <a:cxn ang="0">
                  <a:pos x="T6" y="T7"/>
                </a:cxn>
                <a:cxn ang="0">
                  <a:pos x="T8" y="T9"/>
                </a:cxn>
                <a:cxn ang="0">
                  <a:pos x="T10" y="T11"/>
                </a:cxn>
                <a:cxn ang="0">
                  <a:pos x="T12" y="T13"/>
                </a:cxn>
              </a:cxnLst>
              <a:rect l="0" t="0" r="r" b="b"/>
              <a:pathLst>
                <a:path w="420" h="568">
                  <a:moveTo>
                    <a:pt x="420" y="0"/>
                  </a:moveTo>
                  <a:cubicBezTo>
                    <a:pt x="77" y="0"/>
                    <a:pt x="77" y="0"/>
                    <a:pt x="77" y="0"/>
                  </a:cubicBezTo>
                  <a:cubicBezTo>
                    <a:pt x="33" y="0"/>
                    <a:pt x="0" y="34"/>
                    <a:pt x="0" y="78"/>
                  </a:cubicBezTo>
                  <a:cubicBezTo>
                    <a:pt x="0" y="486"/>
                    <a:pt x="0" y="486"/>
                    <a:pt x="0" y="486"/>
                  </a:cubicBezTo>
                  <a:cubicBezTo>
                    <a:pt x="0" y="530"/>
                    <a:pt x="33" y="568"/>
                    <a:pt x="77" y="568"/>
                  </a:cubicBezTo>
                  <a:cubicBezTo>
                    <a:pt x="420" y="568"/>
                    <a:pt x="420" y="568"/>
                    <a:pt x="420" y="568"/>
                  </a:cubicBezTo>
                  <a:lnTo>
                    <a:pt x="42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54"/>
            <p:cNvSpPr/>
            <p:nvPr/>
          </p:nvSpPr>
          <p:spPr bwMode="auto">
            <a:xfrm>
              <a:off x="3471863" y="5746750"/>
              <a:ext cx="1766887" cy="103188"/>
            </a:xfrm>
            <a:custGeom>
              <a:avLst/>
              <a:gdLst>
                <a:gd name="T0" fmla="*/ 78 w 417"/>
                <a:gd name="T1" fmla="*/ 0 h 24"/>
                <a:gd name="T2" fmla="*/ 7 w 417"/>
                <a:gd name="T3" fmla="*/ 0 h 24"/>
                <a:gd name="T4" fmla="*/ 0 w 417"/>
                <a:gd name="T5" fmla="*/ 12 h 24"/>
                <a:gd name="T6" fmla="*/ 7 w 417"/>
                <a:gd name="T7" fmla="*/ 24 h 24"/>
                <a:gd name="T8" fmla="*/ 417 w 417"/>
                <a:gd name="T9" fmla="*/ 24 h 24"/>
                <a:gd name="T10" fmla="*/ 417 w 417"/>
                <a:gd name="T11" fmla="*/ 0 h 24"/>
                <a:gd name="T12" fmla="*/ 78 w 417"/>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417" h="24">
                  <a:moveTo>
                    <a:pt x="78" y="0"/>
                  </a:moveTo>
                  <a:cubicBezTo>
                    <a:pt x="7" y="0"/>
                    <a:pt x="7" y="0"/>
                    <a:pt x="7" y="0"/>
                  </a:cubicBezTo>
                  <a:cubicBezTo>
                    <a:pt x="3" y="0"/>
                    <a:pt x="0" y="5"/>
                    <a:pt x="0" y="12"/>
                  </a:cubicBezTo>
                  <a:cubicBezTo>
                    <a:pt x="0" y="19"/>
                    <a:pt x="3" y="24"/>
                    <a:pt x="7" y="24"/>
                  </a:cubicBezTo>
                  <a:cubicBezTo>
                    <a:pt x="417" y="24"/>
                    <a:pt x="417" y="24"/>
                    <a:pt x="417" y="24"/>
                  </a:cubicBezTo>
                  <a:cubicBezTo>
                    <a:pt x="417" y="0"/>
                    <a:pt x="417" y="0"/>
                    <a:pt x="417" y="0"/>
                  </a:cubicBezTo>
                  <a:lnTo>
                    <a:pt x="78" y="0"/>
                  </a:ln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55"/>
            <p:cNvSpPr/>
            <p:nvPr/>
          </p:nvSpPr>
          <p:spPr bwMode="auto">
            <a:xfrm>
              <a:off x="5238750" y="3338513"/>
              <a:ext cx="1779587" cy="2408238"/>
            </a:xfrm>
            <a:custGeom>
              <a:avLst/>
              <a:gdLst>
                <a:gd name="T0" fmla="*/ 335 w 420"/>
                <a:gd name="T1" fmla="*/ 568 h 568"/>
                <a:gd name="T2" fmla="*/ 420 w 420"/>
                <a:gd name="T3" fmla="*/ 486 h 568"/>
                <a:gd name="T4" fmla="*/ 420 w 420"/>
                <a:gd name="T5" fmla="*/ 78 h 568"/>
                <a:gd name="T6" fmla="*/ 335 w 420"/>
                <a:gd name="T7" fmla="*/ 0 h 568"/>
                <a:gd name="T8" fmla="*/ 0 w 420"/>
                <a:gd name="T9" fmla="*/ 0 h 568"/>
                <a:gd name="T10" fmla="*/ 0 w 420"/>
                <a:gd name="T11" fmla="*/ 568 h 568"/>
                <a:gd name="T12" fmla="*/ 335 w 420"/>
                <a:gd name="T13" fmla="*/ 568 h 568"/>
              </a:gdLst>
              <a:ahLst/>
              <a:cxnLst>
                <a:cxn ang="0">
                  <a:pos x="T0" y="T1"/>
                </a:cxn>
                <a:cxn ang="0">
                  <a:pos x="T2" y="T3"/>
                </a:cxn>
                <a:cxn ang="0">
                  <a:pos x="T4" y="T5"/>
                </a:cxn>
                <a:cxn ang="0">
                  <a:pos x="T6" y="T7"/>
                </a:cxn>
                <a:cxn ang="0">
                  <a:pos x="T8" y="T9"/>
                </a:cxn>
                <a:cxn ang="0">
                  <a:pos x="T10" y="T11"/>
                </a:cxn>
                <a:cxn ang="0">
                  <a:pos x="T12" y="T13"/>
                </a:cxn>
              </a:cxnLst>
              <a:rect l="0" t="0" r="r" b="b"/>
              <a:pathLst>
                <a:path w="420" h="568">
                  <a:moveTo>
                    <a:pt x="335" y="568"/>
                  </a:moveTo>
                  <a:cubicBezTo>
                    <a:pt x="378" y="568"/>
                    <a:pt x="420" y="530"/>
                    <a:pt x="420" y="486"/>
                  </a:cubicBezTo>
                  <a:cubicBezTo>
                    <a:pt x="420" y="78"/>
                    <a:pt x="420" y="78"/>
                    <a:pt x="420" y="78"/>
                  </a:cubicBezTo>
                  <a:cubicBezTo>
                    <a:pt x="420" y="34"/>
                    <a:pt x="378" y="0"/>
                    <a:pt x="335" y="0"/>
                  </a:cubicBezTo>
                  <a:cubicBezTo>
                    <a:pt x="0" y="0"/>
                    <a:pt x="0" y="0"/>
                    <a:pt x="0" y="0"/>
                  </a:cubicBezTo>
                  <a:cubicBezTo>
                    <a:pt x="0" y="568"/>
                    <a:pt x="0" y="568"/>
                    <a:pt x="0" y="568"/>
                  </a:cubicBezTo>
                  <a:lnTo>
                    <a:pt x="335" y="56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56"/>
            <p:cNvSpPr/>
            <p:nvPr/>
          </p:nvSpPr>
          <p:spPr bwMode="auto">
            <a:xfrm>
              <a:off x="5238750" y="3338513"/>
              <a:ext cx="1779587" cy="2408238"/>
            </a:xfrm>
            <a:custGeom>
              <a:avLst/>
              <a:gdLst>
                <a:gd name="T0" fmla="*/ 335 w 420"/>
                <a:gd name="T1" fmla="*/ 568 h 568"/>
                <a:gd name="T2" fmla="*/ 420 w 420"/>
                <a:gd name="T3" fmla="*/ 486 h 568"/>
                <a:gd name="T4" fmla="*/ 420 w 420"/>
                <a:gd name="T5" fmla="*/ 78 h 568"/>
                <a:gd name="T6" fmla="*/ 335 w 420"/>
                <a:gd name="T7" fmla="*/ 0 h 568"/>
                <a:gd name="T8" fmla="*/ 0 w 420"/>
                <a:gd name="T9" fmla="*/ 0 h 568"/>
                <a:gd name="T10" fmla="*/ 0 w 420"/>
                <a:gd name="T11" fmla="*/ 568 h 568"/>
                <a:gd name="T12" fmla="*/ 335 w 420"/>
                <a:gd name="T13" fmla="*/ 568 h 568"/>
              </a:gdLst>
              <a:ahLst/>
              <a:cxnLst>
                <a:cxn ang="0">
                  <a:pos x="T0" y="T1"/>
                </a:cxn>
                <a:cxn ang="0">
                  <a:pos x="T2" y="T3"/>
                </a:cxn>
                <a:cxn ang="0">
                  <a:pos x="T4" y="T5"/>
                </a:cxn>
                <a:cxn ang="0">
                  <a:pos x="T6" y="T7"/>
                </a:cxn>
                <a:cxn ang="0">
                  <a:pos x="T8" y="T9"/>
                </a:cxn>
                <a:cxn ang="0">
                  <a:pos x="T10" y="T11"/>
                </a:cxn>
                <a:cxn ang="0">
                  <a:pos x="T12" y="T13"/>
                </a:cxn>
              </a:cxnLst>
              <a:rect l="0" t="0" r="r" b="b"/>
              <a:pathLst>
                <a:path w="420" h="568">
                  <a:moveTo>
                    <a:pt x="335" y="568"/>
                  </a:moveTo>
                  <a:cubicBezTo>
                    <a:pt x="378" y="568"/>
                    <a:pt x="420" y="530"/>
                    <a:pt x="420" y="486"/>
                  </a:cubicBezTo>
                  <a:cubicBezTo>
                    <a:pt x="420" y="78"/>
                    <a:pt x="420" y="78"/>
                    <a:pt x="420" y="78"/>
                  </a:cubicBezTo>
                  <a:cubicBezTo>
                    <a:pt x="420" y="34"/>
                    <a:pt x="378" y="0"/>
                    <a:pt x="335" y="0"/>
                  </a:cubicBezTo>
                  <a:cubicBezTo>
                    <a:pt x="0" y="0"/>
                    <a:pt x="0" y="0"/>
                    <a:pt x="0" y="0"/>
                  </a:cubicBezTo>
                  <a:cubicBezTo>
                    <a:pt x="0" y="568"/>
                    <a:pt x="0" y="568"/>
                    <a:pt x="0" y="568"/>
                  </a:cubicBezTo>
                  <a:lnTo>
                    <a:pt x="335" y="568"/>
                  </a:ln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57"/>
            <p:cNvSpPr/>
            <p:nvPr/>
          </p:nvSpPr>
          <p:spPr bwMode="auto">
            <a:xfrm>
              <a:off x="5238750" y="5746750"/>
              <a:ext cx="1733550" cy="103188"/>
            </a:xfrm>
            <a:custGeom>
              <a:avLst/>
              <a:gdLst>
                <a:gd name="T0" fmla="*/ 409 w 409"/>
                <a:gd name="T1" fmla="*/ 12 h 24"/>
                <a:gd name="T2" fmla="*/ 402 w 409"/>
                <a:gd name="T3" fmla="*/ 0 h 24"/>
                <a:gd name="T4" fmla="*/ 331 w 409"/>
                <a:gd name="T5" fmla="*/ 0 h 24"/>
                <a:gd name="T6" fmla="*/ 0 w 409"/>
                <a:gd name="T7" fmla="*/ 0 h 24"/>
                <a:gd name="T8" fmla="*/ 0 w 409"/>
                <a:gd name="T9" fmla="*/ 24 h 24"/>
                <a:gd name="T10" fmla="*/ 402 w 409"/>
                <a:gd name="T11" fmla="*/ 24 h 24"/>
                <a:gd name="T12" fmla="*/ 409 w 409"/>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409" h="24">
                  <a:moveTo>
                    <a:pt x="409" y="12"/>
                  </a:moveTo>
                  <a:cubicBezTo>
                    <a:pt x="409" y="5"/>
                    <a:pt x="406" y="0"/>
                    <a:pt x="402" y="0"/>
                  </a:cubicBezTo>
                  <a:cubicBezTo>
                    <a:pt x="331" y="0"/>
                    <a:pt x="331" y="0"/>
                    <a:pt x="331" y="0"/>
                  </a:cubicBezTo>
                  <a:cubicBezTo>
                    <a:pt x="0" y="0"/>
                    <a:pt x="0" y="0"/>
                    <a:pt x="0" y="0"/>
                  </a:cubicBezTo>
                  <a:cubicBezTo>
                    <a:pt x="0" y="24"/>
                    <a:pt x="0" y="24"/>
                    <a:pt x="0" y="24"/>
                  </a:cubicBezTo>
                  <a:cubicBezTo>
                    <a:pt x="402" y="24"/>
                    <a:pt x="402" y="24"/>
                    <a:pt x="402" y="24"/>
                  </a:cubicBezTo>
                  <a:cubicBezTo>
                    <a:pt x="406" y="24"/>
                    <a:pt x="409" y="19"/>
                    <a:pt x="409" y="1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58"/>
            <p:cNvSpPr/>
            <p:nvPr/>
          </p:nvSpPr>
          <p:spPr bwMode="auto">
            <a:xfrm>
              <a:off x="5010150" y="4198938"/>
              <a:ext cx="228600" cy="471488"/>
            </a:xfrm>
            <a:custGeom>
              <a:avLst/>
              <a:gdLst>
                <a:gd name="T0" fmla="*/ 0 w 54"/>
                <a:gd name="T1" fmla="*/ 55 h 111"/>
                <a:gd name="T2" fmla="*/ 54 w 54"/>
                <a:gd name="T3" fmla="*/ 111 h 111"/>
                <a:gd name="T4" fmla="*/ 54 w 54"/>
                <a:gd name="T5" fmla="*/ 0 h 111"/>
                <a:gd name="T6" fmla="*/ 0 w 54"/>
                <a:gd name="T7" fmla="*/ 55 h 111"/>
              </a:gdLst>
              <a:ahLst/>
              <a:cxnLst>
                <a:cxn ang="0">
                  <a:pos x="T0" y="T1"/>
                </a:cxn>
                <a:cxn ang="0">
                  <a:pos x="T2" y="T3"/>
                </a:cxn>
                <a:cxn ang="0">
                  <a:pos x="T4" y="T5"/>
                </a:cxn>
                <a:cxn ang="0">
                  <a:pos x="T6" y="T7"/>
                </a:cxn>
              </a:cxnLst>
              <a:rect l="0" t="0" r="r" b="b"/>
              <a:pathLst>
                <a:path w="54" h="111">
                  <a:moveTo>
                    <a:pt x="0" y="55"/>
                  </a:moveTo>
                  <a:cubicBezTo>
                    <a:pt x="0" y="86"/>
                    <a:pt x="24" y="110"/>
                    <a:pt x="54" y="111"/>
                  </a:cubicBezTo>
                  <a:cubicBezTo>
                    <a:pt x="54" y="0"/>
                    <a:pt x="54" y="0"/>
                    <a:pt x="54" y="0"/>
                  </a:cubicBezTo>
                  <a:cubicBezTo>
                    <a:pt x="24" y="0"/>
                    <a:pt x="0" y="25"/>
                    <a:pt x="0" y="55"/>
                  </a:cubicBez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59"/>
            <p:cNvSpPr/>
            <p:nvPr/>
          </p:nvSpPr>
          <p:spPr bwMode="auto">
            <a:xfrm>
              <a:off x="5238750" y="4198938"/>
              <a:ext cx="241300" cy="471488"/>
            </a:xfrm>
            <a:custGeom>
              <a:avLst/>
              <a:gdLst>
                <a:gd name="T0" fmla="*/ 57 w 57"/>
                <a:gd name="T1" fmla="*/ 55 h 111"/>
                <a:gd name="T2" fmla="*/ 1 w 57"/>
                <a:gd name="T3" fmla="*/ 0 h 111"/>
                <a:gd name="T4" fmla="*/ 0 w 57"/>
                <a:gd name="T5" fmla="*/ 0 h 111"/>
                <a:gd name="T6" fmla="*/ 0 w 57"/>
                <a:gd name="T7" fmla="*/ 111 h 111"/>
                <a:gd name="T8" fmla="*/ 1 w 57"/>
                <a:gd name="T9" fmla="*/ 111 h 111"/>
                <a:gd name="T10" fmla="*/ 57 w 57"/>
                <a:gd name="T11" fmla="*/ 55 h 111"/>
              </a:gdLst>
              <a:ahLst/>
              <a:cxnLst>
                <a:cxn ang="0">
                  <a:pos x="T0" y="T1"/>
                </a:cxn>
                <a:cxn ang="0">
                  <a:pos x="T2" y="T3"/>
                </a:cxn>
                <a:cxn ang="0">
                  <a:pos x="T4" y="T5"/>
                </a:cxn>
                <a:cxn ang="0">
                  <a:pos x="T6" y="T7"/>
                </a:cxn>
                <a:cxn ang="0">
                  <a:pos x="T8" y="T9"/>
                </a:cxn>
                <a:cxn ang="0">
                  <a:pos x="T10" y="T11"/>
                </a:cxn>
              </a:cxnLst>
              <a:rect l="0" t="0" r="r" b="b"/>
              <a:pathLst>
                <a:path w="57" h="111">
                  <a:moveTo>
                    <a:pt x="57" y="55"/>
                  </a:moveTo>
                  <a:cubicBezTo>
                    <a:pt x="57" y="25"/>
                    <a:pt x="32" y="0"/>
                    <a:pt x="1" y="0"/>
                  </a:cubicBezTo>
                  <a:cubicBezTo>
                    <a:pt x="1" y="0"/>
                    <a:pt x="1" y="0"/>
                    <a:pt x="0" y="0"/>
                  </a:cubicBezTo>
                  <a:cubicBezTo>
                    <a:pt x="0" y="111"/>
                    <a:pt x="0" y="111"/>
                    <a:pt x="0" y="111"/>
                  </a:cubicBezTo>
                  <a:cubicBezTo>
                    <a:pt x="1" y="111"/>
                    <a:pt x="1" y="111"/>
                    <a:pt x="1" y="111"/>
                  </a:cubicBezTo>
                  <a:cubicBezTo>
                    <a:pt x="32" y="111"/>
                    <a:pt x="57" y="86"/>
                    <a:pt x="57" y="55"/>
                  </a:cubicBezTo>
                  <a:close/>
                </a:path>
              </a:pathLst>
            </a:custGeom>
            <a:solidFill>
              <a:srgbClr val="B3B3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60"/>
            <p:cNvSpPr/>
            <p:nvPr/>
          </p:nvSpPr>
          <p:spPr bwMode="auto">
            <a:xfrm>
              <a:off x="4594225" y="1065213"/>
              <a:ext cx="576262" cy="304800"/>
            </a:xfrm>
            <a:custGeom>
              <a:avLst/>
              <a:gdLst>
                <a:gd name="T0" fmla="*/ 128 w 136"/>
                <a:gd name="T1" fmla="*/ 0 h 72"/>
                <a:gd name="T2" fmla="*/ 8 w 136"/>
                <a:gd name="T3" fmla="*/ 0 h 72"/>
                <a:gd name="T4" fmla="*/ 0 w 136"/>
                <a:gd name="T5" fmla="*/ 9 h 72"/>
                <a:gd name="T6" fmla="*/ 0 w 136"/>
                <a:gd name="T7" fmla="*/ 63 h 72"/>
                <a:gd name="T8" fmla="*/ 8 w 136"/>
                <a:gd name="T9" fmla="*/ 72 h 72"/>
                <a:gd name="T10" fmla="*/ 128 w 136"/>
                <a:gd name="T11" fmla="*/ 72 h 72"/>
                <a:gd name="T12" fmla="*/ 136 w 136"/>
                <a:gd name="T13" fmla="*/ 63 h 72"/>
                <a:gd name="T14" fmla="*/ 136 w 136"/>
                <a:gd name="T15" fmla="*/ 9 h 72"/>
                <a:gd name="T16" fmla="*/ 128 w 136"/>
                <a:gd name="T1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6" h="72">
                  <a:moveTo>
                    <a:pt x="128" y="0"/>
                  </a:moveTo>
                  <a:cubicBezTo>
                    <a:pt x="8" y="0"/>
                    <a:pt x="8" y="0"/>
                    <a:pt x="8" y="0"/>
                  </a:cubicBezTo>
                  <a:cubicBezTo>
                    <a:pt x="4" y="0"/>
                    <a:pt x="0" y="4"/>
                    <a:pt x="0" y="9"/>
                  </a:cubicBezTo>
                  <a:cubicBezTo>
                    <a:pt x="0" y="63"/>
                    <a:pt x="0" y="63"/>
                    <a:pt x="0" y="63"/>
                  </a:cubicBezTo>
                  <a:cubicBezTo>
                    <a:pt x="0" y="68"/>
                    <a:pt x="4" y="72"/>
                    <a:pt x="8" y="72"/>
                  </a:cubicBezTo>
                  <a:cubicBezTo>
                    <a:pt x="128" y="72"/>
                    <a:pt x="128" y="72"/>
                    <a:pt x="128" y="72"/>
                  </a:cubicBezTo>
                  <a:cubicBezTo>
                    <a:pt x="133" y="72"/>
                    <a:pt x="136" y="68"/>
                    <a:pt x="136" y="63"/>
                  </a:cubicBezTo>
                  <a:cubicBezTo>
                    <a:pt x="136" y="9"/>
                    <a:pt x="136" y="9"/>
                    <a:pt x="136" y="9"/>
                  </a:cubicBezTo>
                  <a:cubicBezTo>
                    <a:pt x="136" y="4"/>
                    <a:pt x="133" y="0"/>
                    <a:pt x="128" y="0"/>
                  </a:cubicBezTo>
                </a:path>
              </a:pathLst>
            </a:custGeom>
            <a:solidFill>
              <a:srgbClr val="FFF3E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61"/>
            <p:cNvSpPr/>
            <p:nvPr/>
          </p:nvSpPr>
          <p:spPr bwMode="auto">
            <a:xfrm>
              <a:off x="5305425" y="1065213"/>
              <a:ext cx="560387" cy="287338"/>
            </a:xfrm>
            <a:custGeom>
              <a:avLst/>
              <a:gdLst>
                <a:gd name="T0" fmla="*/ 124 w 132"/>
                <a:gd name="T1" fmla="*/ 0 h 68"/>
                <a:gd name="T2" fmla="*/ 8 w 132"/>
                <a:gd name="T3" fmla="*/ 0 h 68"/>
                <a:gd name="T4" fmla="*/ 0 w 132"/>
                <a:gd name="T5" fmla="*/ 9 h 68"/>
                <a:gd name="T6" fmla="*/ 0 w 132"/>
                <a:gd name="T7" fmla="*/ 59 h 68"/>
                <a:gd name="T8" fmla="*/ 8 w 132"/>
                <a:gd name="T9" fmla="*/ 68 h 68"/>
                <a:gd name="T10" fmla="*/ 124 w 132"/>
                <a:gd name="T11" fmla="*/ 68 h 68"/>
                <a:gd name="T12" fmla="*/ 132 w 132"/>
                <a:gd name="T13" fmla="*/ 59 h 68"/>
                <a:gd name="T14" fmla="*/ 132 w 132"/>
                <a:gd name="T15" fmla="*/ 9 h 68"/>
                <a:gd name="T16" fmla="*/ 124 w 132"/>
                <a:gd name="T1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68">
                  <a:moveTo>
                    <a:pt x="124" y="0"/>
                  </a:moveTo>
                  <a:cubicBezTo>
                    <a:pt x="8" y="0"/>
                    <a:pt x="8" y="0"/>
                    <a:pt x="8" y="0"/>
                  </a:cubicBezTo>
                  <a:cubicBezTo>
                    <a:pt x="4" y="0"/>
                    <a:pt x="0" y="4"/>
                    <a:pt x="0" y="9"/>
                  </a:cubicBezTo>
                  <a:cubicBezTo>
                    <a:pt x="0" y="59"/>
                    <a:pt x="0" y="59"/>
                    <a:pt x="0" y="59"/>
                  </a:cubicBezTo>
                  <a:cubicBezTo>
                    <a:pt x="0" y="64"/>
                    <a:pt x="4" y="68"/>
                    <a:pt x="8" y="68"/>
                  </a:cubicBezTo>
                  <a:cubicBezTo>
                    <a:pt x="124" y="68"/>
                    <a:pt x="124" y="68"/>
                    <a:pt x="124" y="68"/>
                  </a:cubicBezTo>
                  <a:cubicBezTo>
                    <a:pt x="129" y="68"/>
                    <a:pt x="132" y="64"/>
                    <a:pt x="132" y="59"/>
                  </a:cubicBezTo>
                  <a:cubicBezTo>
                    <a:pt x="132" y="9"/>
                    <a:pt x="132" y="9"/>
                    <a:pt x="132" y="9"/>
                  </a:cubicBezTo>
                  <a:cubicBezTo>
                    <a:pt x="132" y="4"/>
                    <a:pt x="129" y="0"/>
                    <a:pt x="124" y="0"/>
                  </a:cubicBezTo>
                </a:path>
              </a:pathLst>
            </a:custGeom>
            <a:solidFill>
              <a:srgbClr val="F9EF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62"/>
            <p:cNvSpPr>
              <a:spLocks noEditPoints="1"/>
            </p:cNvSpPr>
            <p:nvPr/>
          </p:nvSpPr>
          <p:spPr bwMode="auto">
            <a:xfrm>
              <a:off x="4576763" y="1047750"/>
              <a:ext cx="611187" cy="339725"/>
            </a:xfrm>
            <a:custGeom>
              <a:avLst/>
              <a:gdLst>
                <a:gd name="T0" fmla="*/ 132 w 144"/>
                <a:gd name="T1" fmla="*/ 0 h 80"/>
                <a:gd name="T2" fmla="*/ 12 w 144"/>
                <a:gd name="T3" fmla="*/ 0 h 80"/>
                <a:gd name="T4" fmla="*/ 0 w 144"/>
                <a:gd name="T5" fmla="*/ 13 h 80"/>
                <a:gd name="T6" fmla="*/ 0 w 144"/>
                <a:gd name="T7" fmla="*/ 15 h 80"/>
                <a:gd name="T8" fmla="*/ 0 w 144"/>
                <a:gd name="T9" fmla="*/ 67 h 80"/>
                <a:gd name="T10" fmla="*/ 0 w 144"/>
                <a:gd name="T11" fmla="*/ 69 h 80"/>
                <a:gd name="T12" fmla="*/ 10 w 144"/>
                <a:gd name="T13" fmla="*/ 80 h 80"/>
                <a:gd name="T14" fmla="*/ 12 w 144"/>
                <a:gd name="T15" fmla="*/ 80 h 80"/>
                <a:gd name="T16" fmla="*/ 130 w 144"/>
                <a:gd name="T17" fmla="*/ 80 h 80"/>
                <a:gd name="T18" fmla="*/ 132 w 144"/>
                <a:gd name="T19" fmla="*/ 80 h 80"/>
                <a:gd name="T20" fmla="*/ 144 w 144"/>
                <a:gd name="T21" fmla="*/ 67 h 80"/>
                <a:gd name="T22" fmla="*/ 144 w 144"/>
                <a:gd name="T23" fmla="*/ 13 h 80"/>
                <a:gd name="T24" fmla="*/ 132 w 144"/>
                <a:gd name="T25" fmla="*/ 0 h 80"/>
                <a:gd name="T26" fmla="*/ 132 w 144"/>
                <a:gd name="T27" fmla="*/ 72 h 80"/>
                <a:gd name="T28" fmla="*/ 12 w 144"/>
                <a:gd name="T29" fmla="*/ 72 h 80"/>
                <a:gd name="T30" fmla="*/ 8 w 144"/>
                <a:gd name="T31" fmla="*/ 67 h 80"/>
                <a:gd name="T32" fmla="*/ 8 w 144"/>
                <a:gd name="T33" fmla="*/ 13 h 80"/>
                <a:gd name="T34" fmla="*/ 12 w 144"/>
                <a:gd name="T35" fmla="*/ 8 h 80"/>
                <a:gd name="T36" fmla="*/ 130 w 144"/>
                <a:gd name="T37" fmla="*/ 8 h 80"/>
                <a:gd name="T38" fmla="*/ 136 w 144"/>
                <a:gd name="T39" fmla="*/ 15 h 80"/>
                <a:gd name="T40" fmla="*/ 136 w 144"/>
                <a:gd name="T41" fmla="*/ 67 h 80"/>
                <a:gd name="T42" fmla="*/ 132 w 144"/>
                <a:gd name="T43"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80">
                  <a:moveTo>
                    <a:pt x="132" y="0"/>
                  </a:moveTo>
                  <a:cubicBezTo>
                    <a:pt x="12" y="0"/>
                    <a:pt x="12" y="0"/>
                    <a:pt x="12" y="0"/>
                  </a:cubicBezTo>
                  <a:cubicBezTo>
                    <a:pt x="6" y="0"/>
                    <a:pt x="0" y="6"/>
                    <a:pt x="0" y="13"/>
                  </a:cubicBezTo>
                  <a:cubicBezTo>
                    <a:pt x="0" y="15"/>
                    <a:pt x="0" y="15"/>
                    <a:pt x="0" y="15"/>
                  </a:cubicBezTo>
                  <a:cubicBezTo>
                    <a:pt x="0" y="67"/>
                    <a:pt x="0" y="67"/>
                    <a:pt x="0" y="67"/>
                  </a:cubicBezTo>
                  <a:cubicBezTo>
                    <a:pt x="0" y="69"/>
                    <a:pt x="0" y="69"/>
                    <a:pt x="0" y="69"/>
                  </a:cubicBezTo>
                  <a:cubicBezTo>
                    <a:pt x="0" y="75"/>
                    <a:pt x="5" y="80"/>
                    <a:pt x="10" y="80"/>
                  </a:cubicBezTo>
                  <a:cubicBezTo>
                    <a:pt x="12" y="80"/>
                    <a:pt x="12" y="80"/>
                    <a:pt x="12" y="80"/>
                  </a:cubicBezTo>
                  <a:cubicBezTo>
                    <a:pt x="130" y="80"/>
                    <a:pt x="130" y="80"/>
                    <a:pt x="130" y="80"/>
                  </a:cubicBezTo>
                  <a:cubicBezTo>
                    <a:pt x="132" y="80"/>
                    <a:pt x="132" y="80"/>
                    <a:pt x="132" y="80"/>
                  </a:cubicBezTo>
                  <a:cubicBezTo>
                    <a:pt x="139" y="80"/>
                    <a:pt x="144" y="74"/>
                    <a:pt x="144" y="67"/>
                  </a:cubicBezTo>
                  <a:cubicBezTo>
                    <a:pt x="144" y="13"/>
                    <a:pt x="144" y="13"/>
                    <a:pt x="144" y="13"/>
                  </a:cubicBezTo>
                  <a:cubicBezTo>
                    <a:pt x="144" y="6"/>
                    <a:pt x="139" y="0"/>
                    <a:pt x="132" y="0"/>
                  </a:cubicBezTo>
                  <a:close/>
                  <a:moveTo>
                    <a:pt x="132" y="72"/>
                  </a:moveTo>
                  <a:cubicBezTo>
                    <a:pt x="12" y="72"/>
                    <a:pt x="12" y="72"/>
                    <a:pt x="12" y="72"/>
                  </a:cubicBezTo>
                  <a:cubicBezTo>
                    <a:pt x="10" y="72"/>
                    <a:pt x="8" y="69"/>
                    <a:pt x="8" y="67"/>
                  </a:cubicBezTo>
                  <a:cubicBezTo>
                    <a:pt x="8" y="13"/>
                    <a:pt x="8" y="13"/>
                    <a:pt x="8" y="13"/>
                  </a:cubicBezTo>
                  <a:cubicBezTo>
                    <a:pt x="8" y="10"/>
                    <a:pt x="10" y="8"/>
                    <a:pt x="12" y="8"/>
                  </a:cubicBezTo>
                  <a:cubicBezTo>
                    <a:pt x="130" y="8"/>
                    <a:pt x="130" y="8"/>
                    <a:pt x="130" y="8"/>
                  </a:cubicBezTo>
                  <a:cubicBezTo>
                    <a:pt x="134" y="8"/>
                    <a:pt x="136" y="11"/>
                    <a:pt x="136" y="15"/>
                  </a:cubicBezTo>
                  <a:cubicBezTo>
                    <a:pt x="136" y="67"/>
                    <a:pt x="136" y="67"/>
                    <a:pt x="136" y="67"/>
                  </a:cubicBezTo>
                  <a:cubicBezTo>
                    <a:pt x="136" y="69"/>
                    <a:pt x="134" y="72"/>
                    <a:pt x="132" y="72"/>
                  </a:cubicBezTo>
                  <a:close/>
                </a:path>
              </a:pathLst>
            </a:custGeom>
            <a:solidFill>
              <a:srgbClr val="5B595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63"/>
            <p:cNvSpPr>
              <a:spLocks noEditPoints="1"/>
            </p:cNvSpPr>
            <p:nvPr/>
          </p:nvSpPr>
          <p:spPr bwMode="auto">
            <a:xfrm>
              <a:off x="5272088" y="1047750"/>
              <a:ext cx="609600" cy="339725"/>
            </a:xfrm>
            <a:custGeom>
              <a:avLst/>
              <a:gdLst>
                <a:gd name="T0" fmla="*/ 132 w 144"/>
                <a:gd name="T1" fmla="*/ 0 h 80"/>
                <a:gd name="T2" fmla="*/ 12 w 144"/>
                <a:gd name="T3" fmla="*/ 0 h 80"/>
                <a:gd name="T4" fmla="*/ 0 w 144"/>
                <a:gd name="T5" fmla="*/ 13 h 80"/>
                <a:gd name="T6" fmla="*/ 0 w 144"/>
                <a:gd name="T7" fmla="*/ 15 h 80"/>
                <a:gd name="T8" fmla="*/ 0 w 144"/>
                <a:gd name="T9" fmla="*/ 67 h 80"/>
                <a:gd name="T10" fmla="*/ 0 w 144"/>
                <a:gd name="T11" fmla="*/ 69 h 80"/>
                <a:gd name="T12" fmla="*/ 10 w 144"/>
                <a:gd name="T13" fmla="*/ 80 h 80"/>
                <a:gd name="T14" fmla="*/ 12 w 144"/>
                <a:gd name="T15" fmla="*/ 80 h 80"/>
                <a:gd name="T16" fmla="*/ 130 w 144"/>
                <a:gd name="T17" fmla="*/ 80 h 80"/>
                <a:gd name="T18" fmla="*/ 132 w 144"/>
                <a:gd name="T19" fmla="*/ 80 h 80"/>
                <a:gd name="T20" fmla="*/ 144 w 144"/>
                <a:gd name="T21" fmla="*/ 67 h 80"/>
                <a:gd name="T22" fmla="*/ 144 w 144"/>
                <a:gd name="T23" fmla="*/ 13 h 80"/>
                <a:gd name="T24" fmla="*/ 132 w 144"/>
                <a:gd name="T25" fmla="*/ 0 h 80"/>
                <a:gd name="T26" fmla="*/ 132 w 144"/>
                <a:gd name="T27" fmla="*/ 72 h 80"/>
                <a:gd name="T28" fmla="*/ 12 w 144"/>
                <a:gd name="T29" fmla="*/ 72 h 80"/>
                <a:gd name="T30" fmla="*/ 8 w 144"/>
                <a:gd name="T31" fmla="*/ 67 h 80"/>
                <a:gd name="T32" fmla="*/ 8 w 144"/>
                <a:gd name="T33" fmla="*/ 13 h 80"/>
                <a:gd name="T34" fmla="*/ 12 w 144"/>
                <a:gd name="T35" fmla="*/ 8 h 80"/>
                <a:gd name="T36" fmla="*/ 130 w 144"/>
                <a:gd name="T37" fmla="*/ 8 h 80"/>
                <a:gd name="T38" fmla="*/ 136 w 144"/>
                <a:gd name="T39" fmla="*/ 15 h 80"/>
                <a:gd name="T40" fmla="*/ 136 w 144"/>
                <a:gd name="T41" fmla="*/ 67 h 80"/>
                <a:gd name="T42" fmla="*/ 132 w 144"/>
                <a:gd name="T43"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80">
                  <a:moveTo>
                    <a:pt x="132" y="0"/>
                  </a:moveTo>
                  <a:cubicBezTo>
                    <a:pt x="12" y="0"/>
                    <a:pt x="12" y="0"/>
                    <a:pt x="12" y="0"/>
                  </a:cubicBezTo>
                  <a:cubicBezTo>
                    <a:pt x="6" y="0"/>
                    <a:pt x="0" y="6"/>
                    <a:pt x="0" y="13"/>
                  </a:cubicBezTo>
                  <a:cubicBezTo>
                    <a:pt x="0" y="15"/>
                    <a:pt x="0" y="15"/>
                    <a:pt x="0" y="15"/>
                  </a:cubicBezTo>
                  <a:cubicBezTo>
                    <a:pt x="0" y="67"/>
                    <a:pt x="0" y="67"/>
                    <a:pt x="0" y="67"/>
                  </a:cubicBezTo>
                  <a:cubicBezTo>
                    <a:pt x="0" y="69"/>
                    <a:pt x="0" y="69"/>
                    <a:pt x="0" y="69"/>
                  </a:cubicBezTo>
                  <a:cubicBezTo>
                    <a:pt x="0" y="75"/>
                    <a:pt x="5" y="80"/>
                    <a:pt x="10" y="80"/>
                  </a:cubicBezTo>
                  <a:cubicBezTo>
                    <a:pt x="12" y="80"/>
                    <a:pt x="12" y="80"/>
                    <a:pt x="12" y="80"/>
                  </a:cubicBezTo>
                  <a:cubicBezTo>
                    <a:pt x="130" y="80"/>
                    <a:pt x="130" y="80"/>
                    <a:pt x="130" y="80"/>
                  </a:cubicBezTo>
                  <a:cubicBezTo>
                    <a:pt x="132" y="80"/>
                    <a:pt x="132" y="80"/>
                    <a:pt x="132" y="80"/>
                  </a:cubicBezTo>
                  <a:cubicBezTo>
                    <a:pt x="139" y="80"/>
                    <a:pt x="144" y="74"/>
                    <a:pt x="144" y="67"/>
                  </a:cubicBezTo>
                  <a:cubicBezTo>
                    <a:pt x="144" y="13"/>
                    <a:pt x="144" y="13"/>
                    <a:pt x="144" y="13"/>
                  </a:cubicBezTo>
                  <a:cubicBezTo>
                    <a:pt x="144" y="6"/>
                    <a:pt x="139" y="0"/>
                    <a:pt x="132" y="0"/>
                  </a:cubicBezTo>
                  <a:close/>
                  <a:moveTo>
                    <a:pt x="132" y="72"/>
                  </a:moveTo>
                  <a:cubicBezTo>
                    <a:pt x="12" y="72"/>
                    <a:pt x="12" y="72"/>
                    <a:pt x="12" y="72"/>
                  </a:cubicBezTo>
                  <a:cubicBezTo>
                    <a:pt x="10" y="72"/>
                    <a:pt x="8" y="69"/>
                    <a:pt x="8" y="67"/>
                  </a:cubicBezTo>
                  <a:cubicBezTo>
                    <a:pt x="8" y="13"/>
                    <a:pt x="8" y="13"/>
                    <a:pt x="8" y="13"/>
                  </a:cubicBezTo>
                  <a:cubicBezTo>
                    <a:pt x="8" y="10"/>
                    <a:pt x="10" y="8"/>
                    <a:pt x="12" y="8"/>
                  </a:cubicBezTo>
                  <a:cubicBezTo>
                    <a:pt x="130" y="8"/>
                    <a:pt x="130" y="8"/>
                    <a:pt x="130" y="8"/>
                  </a:cubicBezTo>
                  <a:cubicBezTo>
                    <a:pt x="134" y="8"/>
                    <a:pt x="136" y="11"/>
                    <a:pt x="136" y="15"/>
                  </a:cubicBezTo>
                  <a:cubicBezTo>
                    <a:pt x="136" y="67"/>
                    <a:pt x="136" y="67"/>
                    <a:pt x="136" y="67"/>
                  </a:cubicBezTo>
                  <a:cubicBezTo>
                    <a:pt x="136" y="69"/>
                    <a:pt x="134" y="72"/>
                    <a:pt x="132" y="72"/>
                  </a:cubicBezTo>
                  <a:close/>
                </a:path>
              </a:pathLst>
            </a:custGeom>
            <a:solidFill>
              <a:srgbClr val="5B595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64"/>
            <p:cNvSpPr/>
            <p:nvPr/>
          </p:nvSpPr>
          <p:spPr bwMode="auto">
            <a:xfrm>
              <a:off x="4373563" y="1182688"/>
              <a:ext cx="238125" cy="50800"/>
            </a:xfrm>
            <a:custGeom>
              <a:avLst/>
              <a:gdLst>
                <a:gd name="T0" fmla="*/ 56 w 56"/>
                <a:gd name="T1" fmla="*/ 7 h 12"/>
                <a:gd name="T2" fmla="*/ 53 w 56"/>
                <a:gd name="T3" fmla="*/ 12 h 12"/>
                <a:gd name="T4" fmla="*/ 4 w 56"/>
                <a:gd name="T5" fmla="*/ 12 h 12"/>
                <a:gd name="T6" fmla="*/ 0 w 56"/>
                <a:gd name="T7" fmla="*/ 7 h 12"/>
                <a:gd name="T8" fmla="*/ 0 w 56"/>
                <a:gd name="T9" fmla="*/ 5 h 12"/>
                <a:gd name="T10" fmla="*/ 4 w 56"/>
                <a:gd name="T11" fmla="*/ 0 h 12"/>
                <a:gd name="T12" fmla="*/ 53 w 56"/>
                <a:gd name="T13" fmla="*/ 0 h 12"/>
                <a:gd name="T14" fmla="*/ 56 w 56"/>
                <a:gd name="T15" fmla="*/ 5 h 12"/>
                <a:gd name="T16" fmla="*/ 56 w 56"/>
                <a:gd name="T17"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12">
                  <a:moveTo>
                    <a:pt x="56" y="7"/>
                  </a:moveTo>
                  <a:cubicBezTo>
                    <a:pt x="56" y="10"/>
                    <a:pt x="55" y="12"/>
                    <a:pt x="53" y="12"/>
                  </a:cubicBezTo>
                  <a:cubicBezTo>
                    <a:pt x="4" y="12"/>
                    <a:pt x="4" y="12"/>
                    <a:pt x="4" y="12"/>
                  </a:cubicBezTo>
                  <a:cubicBezTo>
                    <a:pt x="2" y="12"/>
                    <a:pt x="0" y="10"/>
                    <a:pt x="0" y="7"/>
                  </a:cubicBezTo>
                  <a:cubicBezTo>
                    <a:pt x="0" y="5"/>
                    <a:pt x="0" y="5"/>
                    <a:pt x="0" y="5"/>
                  </a:cubicBezTo>
                  <a:cubicBezTo>
                    <a:pt x="0" y="2"/>
                    <a:pt x="2" y="0"/>
                    <a:pt x="4" y="0"/>
                  </a:cubicBezTo>
                  <a:cubicBezTo>
                    <a:pt x="53" y="0"/>
                    <a:pt x="53" y="0"/>
                    <a:pt x="53" y="0"/>
                  </a:cubicBezTo>
                  <a:cubicBezTo>
                    <a:pt x="55" y="0"/>
                    <a:pt x="56" y="2"/>
                    <a:pt x="56" y="5"/>
                  </a:cubicBezTo>
                  <a:lnTo>
                    <a:pt x="56" y="7"/>
                  </a:lnTo>
                  <a:close/>
                </a:path>
              </a:pathLst>
            </a:custGeom>
            <a:solidFill>
              <a:srgbClr val="5B595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65"/>
            <p:cNvSpPr/>
            <p:nvPr/>
          </p:nvSpPr>
          <p:spPr bwMode="auto">
            <a:xfrm>
              <a:off x="5865813" y="1182688"/>
              <a:ext cx="236537" cy="50800"/>
            </a:xfrm>
            <a:custGeom>
              <a:avLst/>
              <a:gdLst>
                <a:gd name="T0" fmla="*/ 56 w 56"/>
                <a:gd name="T1" fmla="*/ 7 h 12"/>
                <a:gd name="T2" fmla="*/ 53 w 56"/>
                <a:gd name="T3" fmla="*/ 12 h 12"/>
                <a:gd name="T4" fmla="*/ 4 w 56"/>
                <a:gd name="T5" fmla="*/ 12 h 12"/>
                <a:gd name="T6" fmla="*/ 0 w 56"/>
                <a:gd name="T7" fmla="*/ 7 h 12"/>
                <a:gd name="T8" fmla="*/ 0 w 56"/>
                <a:gd name="T9" fmla="*/ 5 h 12"/>
                <a:gd name="T10" fmla="*/ 4 w 56"/>
                <a:gd name="T11" fmla="*/ 0 h 12"/>
                <a:gd name="T12" fmla="*/ 53 w 56"/>
                <a:gd name="T13" fmla="*/ 0 h 12"/>
                <a:gd name="T14" fmla="*/ 56 w 56"/>
                <a:gd name="T15" fmla="*/ 5 h 12"/>
                <a:gd name="T16" fmla="*/ 56 w 56"/>
                <a:gd name="T17"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12">
                  <a:moveTo>
                    <a:pt x="56" y="7"/>
                  </a:moveTo>
                  <a:cubicBezTo>
                    <a:pt x="56" y="10"/>
                    <a:pt x="55" y="12"/>
                    <a:pt x="53" y="12"/>
                  </a:cubicBezTo>
                  <a:cubicBezTo>
                    <a:pt x="4" y="12"/>
                    <a:pt x="4" y="12"/>
                    <a:pt x="4" y="12"/>
                  </a:cubicBezTo>
                  <a:cubicBezTo>
                    <a:pt x="2" y="12"/>
                    <a:pt x="0" y="10"/>
                    <a:pt x="0" y="7"/>
                  </a:cubicBezTo>
                  <a:cubicBezTo>
                    <a:pt x="0" y="5"/>
                    <a:pt x="0" y="5"/>
                    <a:pt x="0" y="5"/>
                  </a:cubicBezTo>
                  <a:cubicBezTo>
                    <a:pt x="0" y="2"/>
                    <a:pt x="2" y="0"/>
                    <a:pt x="4" y="0"/>
                  </a:cubicBezTo>
                  <a:cubicBezTo>
                    <a:pt x="53" y="0"/>
                    <a:pt x="53" y="0"/>
                    <a:pt x="53" y="0"/>
                  </a:cubicBezTo>
                  <a:cubicBezTo>
                    <a:pt x="55" y="0"/>
                    <a:pt x="56" y="2"/>
                    <a:pt x="56" y="5"/>
                  </a:cubicBezTo>
                  <a:lnTo>
                    <a:pt x="56" y="7"/>
                  </a:lnTo>
                  <a:close/>
                </a:path>
              </a:pathLst>
            </a:custGeom>
            <a:solidFill>
              <a:srgbClr val="5B595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66"/>
            <p:cNvSpPr/>
            <p:nvPr/>
          </p:nvSpPr>
          <p:spPr bwMode="auto">
            <a:xfrm>
              <a:off x="5170488" y="1182688"/>
              <a:ext cx="134937" cy="50800"/>
            </a:xfrm>
            <a:custGeom>
              <a:avLst/>
              <a:gdLst>
                <a:gd name="T0" fmla="*/ 32 w 32"/>
                <a:gd name="T1" fmla="*/ 7 h 12"/>
                <a:gd name="T2" fmla="*/ 30 w 32"/>
                <a:gd name="T3" fmla="*/ 12 h 12"/>
                <a:gd name="T4" fmla="*/ 2 w 32"/>
                <a:gd name="T5" fmla="*/ 12 h 12"/>
                <a:gd name="T6" fmla="*/ 0 w 32"/>
                <a:gd name="T7" fmla="*/ 7 h 12"/>
                <a:gd name="T8" fmla="*/ 0 w 32"/>
                <a:gd name="T9" fmla="*/ 5 h 12"/>
                <a:gd name="T10" fmla="*/ 2 w 32"/>
                <a:gd name="T11" fmla="*/ 0 h 12"/>
                <a:gd name="T12" fmla="*/ 30 w 32"/>
                <a:gd name="T13" fmla="*/ 0 h 12"/>
                <a:gd name="T14" fmla="*/ 32 w 32"/>
                <a:gd name="T15" fmla="*/ 5 h 12"/>
                <a:gd name="T16" fmla="*/ 32 w 32"/>
                <a:gd name="T17"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12">
                  <a:moveTo>
                    <a:pt x="32" y="7"/>
                  </a:moveTo>
                  <a:cubicBezTo>
                    <a:pt x="32" y="10"/>
                    <a:pt x="31" y="12"/>
                    <a:pt x="30" y="12"/>
                  </a:cubicBezTo>
                  <a:cubicBezTo>
                    <a:pt x="2" y="12"/>
                    <a:pt x="2" y="12"/>
                    <a:pt x="2" y="12"/>
                  </a:cubicBezTo>
                  <a:cubicBezTo>
                    <a:pt x="1" y="12"/>
                    <a:pt x="0" y="10"/>
                    <a:pt x="0" y="7"/>
                  </a:cubicBezTo>
                  <a:cubicBezTo>
                    <a:pt x="0" y="5"/>
                    <a:pt x="0" y="5"/>
                    <a:pt x="0" y="5"/>
                  </a:cubicBezTo>
                  <a:cubicBezTo>
                    <a:pt x="0" y="2"/>
                    <a:pt x="1" y="0"/>
                    <a:pt x="2" y="0"/>
                  </a:cubicBezTo>
                  <a:cubicBezTo>
                    <a:pt x="30" y="0"/>
                    <a:pt x="30" y="0"/>
                    <a:pt x="30" y="0"/>
                  </a:cubicBezTo>
                  <a:cubicBezTo>
                    <a:pt x="31" y="0"/>
                    <a:pt x="32" y="2"/>
                    <a:pt x="32" y="5"/>
                  </a:cubicBezTo>
                  <a:lnTo>
                    <a:pt x="32" y="7"/>
                  </a:lnTo>
                  <a:close/>
                </a:path>
              </a:pathLst>
            </a:custGeom>
            <a:solidFill>
              <a:srgbClr val="5B595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p:nvPr/>
        </p:nvSpPr>
        <p:spPr>
          <a:xfrm>
            <a:off x="80387" y="80387"/>
            <a:ext cx="8983226" cy="6692202"/>
          </a:xfrm>
          <a:prstGeom prst="rect">
            <a:avLst/>
          </a:prstGeom>
          <a:noFill/>
          <a:ln>
            <a:solidFill>
              <a:srgbClr val="FFA91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MH_Number_1"/>
          <p:cNvSpPr/>
          <p:nvPr>
            <p:custDataLst>
              <p:tags r:id="rId1"/>
            </p:custDataLst>
          </p:nvPr>
        </p:nvSpPr>
        <p:spPr>
          <a:xfrm>
            <a:off x="80387" y="155904"/>
            <a:ext cx="498951" cy="498614"/>
          </a:xfrm>
          <a:prstGeom prst="rect">
            <a:avLst/>
          </a:prstGeom>
          <a:solidFill>
            <a:srgbClr val="FFA91B"/>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2800" b="1" dirty="0">
                <a:solidFill>
                  <a:schemeClr val="tx1">
                    <a:lumMod val="75000"/>
                    <a:lumOff val="25000"/>
                  </a:schemeClr>
                </a:solidFill>
                <a:latin typeface="微软雅黑" panose="020B0503020204020204" pitchFamily="34" charset="-122"/>
                <a:ea typeface="微软雅黑" panose="020B0503020204020204" pitchFamily="34" charset="-122"/>
                <a:cs typeface="Times New Roman" panose="02020603050405020304" pitchFamily="18" charset="0"/>
              </a:rPr>
              <a:t>01</a:t>
            </a:r>
            <a:endParaRPr lang="zh-CN" altLang="en-US" sz="2800" b="1" dirty="0">
              <a:solidFill>
                <a:schemeClr val="tx1">
                  <a:lumMod val="75000"/>
                  <a:lumOff val="25000"/>
                </a:schemeClr>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5" name="MH_Entry_1"/>
          <p:cNvSpPr/>
          <p:nvPr>
            <p:custDataLst>
              <p:tags r:id="rId2"/>
            </p:custDataLst>
          </p:nvPr>
        </p:nvSpPr>
        <p:spPr>
          <a:xfrm>
            <a:off x="573137" y="155904"/>
            <a:ext cx="2210257" cy="498614"/>
          </a:xfrm>
          <a:prstGeom prst="rect">
            <a:avLst/>
          </a:prstGeom>
          <a:noFill/>
          <a:ln>
            <a:solidFill>
              <a:srgbClr val="FFA91B"/>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r>
              <a:rPr lang="zh-CN" altLang="en-US" sz="2400" b="1" dirty="0">
                <a:solidFill>
                  <a:schemeClr val="tx1">
                    <a:lumMod val="75000"/>
                    <a:lumOff val="25000"/>
                  </a:schemeClr>
                </a:solidFill>
                <a:latin typeface="微软雅黑" panose="020B0503020204020204" pitchFamily="34" charset="-122"/>
                <a:ea typeface="微软雅黑" panose="020B0503020204020204" pitchFamily="34" charset="-122"/>
              </a:rPr>
              <a:t>点击添加标题</a:t>
            </a:r>
            <a:endParaRPr lang="zh-CN" altLang="en-US" sz="24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7" name="MH_Other_1"/>
          <p:cNvSpPr/>
          <p:nvPr>
            <p:custDataLst>
              <p:tags r:id="rId3"/>
            </p:custDataLst>
          </p:nvPr>
        </p:nvSpPr>
        <p:spPr>
          <a:xfrm>
            <a:off x="2456260" y="1384698"/>
            <a:ext cx="4212431" cy="339328"/>
          </a:xfrm>
          <a:prstGeom prst="rect">
            <a:avLst/>
          </a:prstGeom>
          <a:solidFill>
            <a:srgbClr val="000000">
              <a:alpha val="9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dirty="0"/>
          </a:p>
        </p:txBody>
      </p:sp>
      <p:sp>
        <p:nvSpPr>
          <p:cNvPr id="8" name="MH_Other_2"/>
          <p:cNvSpPr/>
          <p:nvPr>
            <p:custDataLst>
              <p:tags r:id="rId4"/>
            </p:custDataLst>
          </p:nvPr>
        </p:nvSpPr>
        <p:spPr>
          <a:xfrm>
            <a:off x="2456260" y="2193131"/>
            <a:ext cx="4212431" cy="339329"/>
          </a:xfrm>
          <a:prstGeom prst="rect">
            <a:avLst/>
          </a:prstGeom>
          <a:solidFill>
            <a:srgbClr val="000000">
              <a:alpha val="9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dirty="0"/>
          </a:p>
        </p:txBody>
      </p:sp>
      <p:sp>
        <p:nvSpPr>
          <p:cNvPr id="9" name="MH_Other_3"/>
          <p:cNvSpPr/>
          <p:nvPr>
            <p:custDataLst>
              <p:tags r:id="rId5"/>
            </p:custDataLst>
          </p:nvPr>
        </p:nvSpPr>
        <p:spPr>
          <a:xfrm>
            <a:off x="2456260" y="3002756"/>
            <a:ext cx="4212431" cy="338138"/>
          </a:xfrm>
          <a:prstGeom prst="rect">
            <a:avLst/>
          </a:prstGeom>
          <a:solidFill>
            <a:srgbClr val="000000">
              <a:alpha val="9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dirty="0"/>
          </a:p>
        </p:txBody>
      </p:sp>
      <p:sp>
        <p:nvSpPr>
          <p:cNvPr id="10" name="MH_Other_4"/>
          <p:cNvSpPr/>
          <p:nvPr>
            <p:custDataLst>
              <p:tags r:id="rId6"/>
            </p:custDataLst>
          </p:nvPr>
        </p:nvSpPr>
        <p:spPr>
          <a:xfrm>
            <a:off x="2456260" y="3811191"/>
            <a:ext cx="4212431" cy="339328"/>
          </a:xfrm>
          <a:prstGeom prst="rect">
            <a:avLst/>
          </a:prstGeom>
          <a:solidFill>
            <a:srgbClr val="000000">
              <a:alpha val="9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dirty="0"/>
          </a:p>
        </p:txBody>
      </p:sp>
      <p:sp>
        <p:nvSpPr>
          <p:cNvPr id="11" name="MH_Other_5"/>
          <p:cNvSpPr/>
          <p:nvPr>
            <p:custDataLst>
              <p:tags r:id="rId7"/>
            </p:custDataLst>
          </p:nvPr>
        </p:nvSpPr>
        <p:spPr bwMode="auto">
          <a:xfrm rot="16200000">
            <a:off x="6657975" y="3883819"/>
            <a:ext cx="521494" cy="166688"/>
          </a:xfrm>
          <a:custGeom>
            <a:avLst/>
            <a:gdLst>
              <a:gd name="T0" fmla="*/ 281 w 281"/>
              <a:gd name="T1" fmla="*/ 0 h 90"/>
              <a:gd name="T2" fmla="*/ 139 w 281"/>
              <a:gd name="T3" fmla="*/ 90 h 90"/>
              <a:gd name="T4" fmla="*/ 0 w 281"/>
              <a:gd name="T5" fmla="*/ 3 h 90"/>
              <a:gd name="T6" fmla="*/ 0 w 281"/>
              <a:gd name="T7" fmla="*/ 0 h 90"/>
              <a:gd name="T8" fmla="*/ 281 w 281"/>
              <a:gd name="T9" fmla="*/ 0 h 90"/>
              <a:gd name="T10" fmla="*/ 281 w 281"/>
              <a:gd name="T11" fmla="*/ 0 h 90"/>
            </a:gdLst>
            <a:ahLst/>
            <a:cxnLst>
              <a:cxn ang="0">
                <a:pos x="T0" y="T1"/>
              </a:cxn>
              <a:cxn ang="0">
                <a:pos x="T2" y="T3"/>
              </a:cxn>
              <a:cxn ang="0">
                <a:pos x="T4" y="T5"/>
              </a:cxn>
              <a:cxn ang="0">
                <a:pos x="T6" y="T7"/>
              </a:cxn>
              <a:cxn ang="0">
                <a:pos x="T8" y="T9"/>
              </a:cxn>
              <a:cxn ang="0">
                <a:pos x="T10" y="T11"/>
              </a:cxn>
            </a:cxnLst>
            <a:rect l="0" t="0" r="r" b="b"/>
            <a:pathLst>
              <a:path w="281" h="90">
                <a:moveTo>
                  <a:pt x="281" y="0"/>
                </a:moveTo>
                <a:lnTo>
                  <a:pt x="139" y="90"/>
                </a:lnTo>
                <a:lnTo>
                  <a:pt x="0" y="3"/>
                </a:lnTo>
                <a:lnTo>
                  <a:pt x="0" y="0"/>
                </a:lnTo>
                <a:lnTo>
                  <a:pt x="281" y="0"/>
                </a:lnTo>
                <a:lnTo>
                  <a:pt x="281" y="0"/>
                </a:lnTo>
                <a:close/>
              </a:path>
            </a:pathLst>
          </a:custGeom>
          <a:solidFill>
            <a:schemeClr val="accent4"/>
          </a:solidFill>
          <a:ln>
            <a:noFill/>
          </a:ln>
        </p:spPr>
        <p:txBody>
          <a:bodyPr/>
          <a:lstStyle/>
          <a:p>
            <a:pPr defTabSz="514350" eaLnBrk="1" fontAlgn="auto" hangingPunct="1">
              <a:spcBef>
                <a:spcPts val="0"/>
              </a:spcBef>
              <a:spcAft>
                <a:spcPts val="0"/>
              </a:spcAft>
              <a:defRPr/>
            </a:pPr>
            <a:endParaRPr lang="zh-CN" altLang="en-US" sz="1200" kern="0">
              <a:solidFill>
                <a:prstClr val="black"/>
              </a:solidFill>
              <a:latin typeface="+mn-lt"/>
              <a:ea typeface="+mn-ea"/>
            </a:endParaRPr>
          </a:p>
        </p:txBody>
      </p:sp>
      <p:sp>
        <p:nvSpPr>
          <p:cNvPr id="12" name="MH_Other_6"/>
          <p:cNvSpPr/>
          <p:nvPr>
            <p:custDataLst>
              <p:tags r:id="rId8"/>
            </p:custDataLst>
          </p:nvPr>
        </p:nvSpPr>
        <p:spPr bwMode="auto">
          <a:xfrm rot="16200000">
            <a:off x="6657975" y="3071813"/>
            <a:ext cx="521494" cy="166688"/>
          </a:xfrm>
          <a:custGeom>
            <a:avLst/>
            <a:gdLst>
              <a:gd name="T0" fmla="*/ 281 w 281"/>
              <a:gd name="T1" fmla="*/ 0 h 90"/>
              <a:gd name="T2" fmla="*/ 139 w 281"/>
              <a:gd name="T3" fmla="*/ 90 h 90"/>
              <a:gd name="T4" fmla="*/ 0 w 281"/>
              <a:gd name="T5" fmla="*/ 3 h 90"/>
              <a:gd name="T6" fmla="*/ 0 w 281"/>
              <a:gd name="T7" fmla="*/ 0 h 90"/>
              <a:gd name="T8" fmla="*/ 281 w 281"/>
              <a:gd name="T9" fmla="*/ 0 h 90"/>
              <a:gd name="T10" fmla="*/ 281 w 281"/>
              <a:gd name="T11" fmla="*/ 0 h 90"/>
            </a:gdLst>
            <a:ahLst/>
            <a:cxnLst>
              <a:cxn ang="0">
                <a:pos x="T0" y="T1"/>
              </a:cxn>
              <a:cxn ang="0">
                <a:pos x="T2" y="T3"/>
              </a:cxn>
              <a:cxn ang="0">
                <a:pos x="T4" y="T5"/>
              </a:cxn>
              <a:cxn ang="0">
                <a:pos x="T6" y="T7"/>
              </a:cxn>
              <a:cxn ang="0">
                <a:pos x="T8" y="T9"/>
              </a:cxn>
              <a:cxn ang="0">
                <a:pos x="T10" y="T11"/>
              </a:cxn>
            </a:cxnLst>
            <a:rect l="0" t="0" r="r" b="b"/>
            <a:pathLst>
              <a:path w="281" h="90">
                <a:moveTo>
                  <a:pt x="281" y="0"/>
                </a:moveTo>
                <a:lnTo>
                  <a:pt x="139" y="90"/>
                </a:lnTo>
                <a:lnTo>
                  <a:pt x="0" y="3"/>
                </a:lnTo>
                <a:lnTo>
                  <a:pt x="0" y="0"/>
                </a:lnTo>
                <a:lnTo>
                  <a:pt x="281" y="0"/>
                </a:lnTo>
                <a:lnTo>
                  <a:pt x="281" y="0"/>
                </a:lnTo>
                <a:close/>
              </a:path>
            </a:pathLst>
          </a:custGeom>
          <a:solidFill>
            <a:schemeClr val="accent3"/>
          </a:solidFill>
          <a:ln>
            <a:noFill/>
          </a:ln>
        </p:spPr>
        <p:txBody>
          <a:bodyPr/>
          <a:lstStyle/>
          <a:p>
            <a:pPr defTabSz="514350" eaLnBrk="1" fontAlgn="auto" hangingPunct="1">
              <a:spcBef>
                <a:spcPts val="0"/>
              </a:spcBef>
              <a:spcAft>
                <a:spcPts val="0"/>
              </a:spcAft>
              <a:defRPr/>
            </a:pPr>
            <a:endParaRPr lang="zh-CN" altLang="en-US" sz="1200" kern="0">
              <a:solidFill>
                <a:prstClr val="black"/>
              </a:solidFill>
              <a:latin typeface="+mn-lt"/>
              <a:ea typeface="+mn-ea"/>
            </a:endParaRPr>
          </a:p>
        </p:txBody>
      </p:sp>
      <p:sp>
        <p:nvSpPr>
          <p:cNvPr id="13" name="MH_Other_7"/>
          <p:cNvSpPr/>
          <p:nvPr>
            <p:custDataLst>
              <p:tags r:id="rId9"/>
            </p:custDataLst>
          </p:nvPr>
        </p:nvSpPr>
        <p:spPr bwMode="auto">
          <a:xfrm rot="16200000">
            <a:off x="6657975" y="2260997"/>
            <a:ext cx="521494" cy="166688"/>
          </a:xfrm>
          <a:custGeom>
            <a:avLst/>
            <a:gdLst>
              <a:gd name="T0" fmla="*/ 281 w 281"/>
              <a:gd name="T1" fmla="*/ 0 h 90"/>
              <a:gd name="T2" fmla="*/ 139 w 281"/>
              <a:gd name="T3" fmla="*/ 90 h 90"/>
              <a:gd name="T4" fmla="*/ 0 w 281"/>
              <a:gd name="T5" fmla="*/ 3 h 90"/>
              <a:gd name="T6" fmla="*/ 0 w 281"/>
              <a:gd name="T7" fmla="*/ 0 h 90"/>
              <a:gd name="T8" fmla="*/ 281 w 281"/>
              <a:gd name="T9" fmla="*/ 0 h 90"/>
              <a:gd name="T10" fmla="*/ 281 w 281"/>
              <a:gd name="T11" fmla="*/ 0 h 90"/>
            </a:gdLst>
            <a:ahLst/>
            <a:cxnLst>
              <a:cxn ang="0">
                <a:pos x="T0" y="T1"/>
              </a:cxn>
              <a:cxn ang="0">
                <a:pos x="T2" y="T3"/>
              </a:cxn>
              <a:cxn ang="0">
                <a:pos x="T4" y="T5"/>
              </a:cxn>
              <a:cxn ang="0">
                <a:pos x="T6" y="T7"/>
              </a:cxn>
              <a:cxn ang="0">
                <a:pos x="T8" y="T9"/>
              </a:cxn>
              <a:cxn ang="0">
                <a:pos x="T10" y="T11"/>
              </a:cxn>
            </a:cxnLst>
            <a:rect l="0" t="0" r="r" b="b"/>
            <a:pathLst>
              <a:path w="281" h="90">
                <a:moveTo>
                  <a:pt x="281" y="0"/>
                </a:moveTo>
                <a:lnTo>
                  <a:pt x="139" y="90"/>
                </a:lnTo>
                <a:lnTo>
                  <a:pt x="0" y="3"/>
                </a:lnTo>
                <a:lnTo>
                  <a:pt x="0" y="0"/>
                </a:lnTo>
                <a:lnTo>
                  <a:pt x="281" y="0"/>
                </a:lnTo>
                <a:lnTo>
                  <a:pt x="281" y="0"/>
                </a:lnTo>
                <a:close/>
              </a:path>
            </a:pathLst>
          </a:custGeom>
          <a:solidFill>
            <a:schemeClr val="accent2"/>
          </a:solidFill>
          <a:ln>
            <a:noFill/>
          </a:ln>
        </p:spPr>
        <p:txBody>
          <a:bodyPr/>
          <a:lstStyle/>
          <a:p>
            <a:pPr defTabSz="514350" eaLnBrk="1" fontAlgn="auto" hangingPunct="1">
              <a:spcBef>
                <a:spcPts val="0"/>
              </a:spcBef>
              <a:spcAft>
                <a:spcPts val="0"/>
              </a:spcAft>
              <a:defRPr/>
            </a:pPr>
            <a:endParaRPr lang="zh-CN" altLang="en-US" sz="1200" kern="0">
              <a:solidFill>
                <a:prstClr val="black"/>
              </a:solidFill>
              <a:latin typeface="+mn-lt"/>
              <a:ea typeface="+mn-ea"/>
            </a:endParaRPr>
          </a:p>
        </p:txBody>
      </p:sp>
      <p:sp>
        <p:nvSpPr>
          <p:cNvPr id="14" name="MH_Other_8"/>
          <p:cNvSpPr/>
          <p:nvPr>
            <p:custDataLst>
              <p:tags r:id="rId10"/>
            </p:custDataLst>
          </p:nvPr>
        </p:nvSpPr>
        <p:spPr bwMode="auto">
          <a:xfrm rot="16200000">
            <a:off x="6657975" y="1448991"/>
            <a:ext cx="521494" cy="166688"/>
          </a:xfrm>
          <a:custGeom>
            <a:avLst/>
            <a:gdLst>
              <a:gd name="T0" fmla="*/ 281 w 281"/>
              <a:gd name="T1" fmla="*/ 0 h 90"/>
              <a:gd name="T2" fmla="*/ 139 w 281"/>
              <a:gd name="T3" fmla="*/ 90 h 90"/>
              <a:gd name="T4" fmla="*/ 0 w 281"/>
              <a:gd name="T5" fmla="*/ 3 h 90"/>
              <a:gd name="T6" fmla="*/ 0 w 281"/>
              <a:gd name="T7" fmla="*/ 0 h 90"/>
              <a:gd name="T8" fmla="*/ 281 w 281"/>
              <a:gd name="T9" fmla="*/ 0 h 90"/>
              <a:gd name="T10" fmla="*/ 281 w 281"/>
              <a:gd name="T11" fmla="*/ 0 h 90"/>
            </a:gdLst>
            <a:ahLst/>
            <a:cxnLst>
              <a:cxn ang="0">
                <a:pos x="T0" y="T1"/>
              </a:cxn>
              <a:cxn ang="0">
                <a:pos x="T2" y="T3"/>
              </a:cxn>
              <a:cxn ang="0">
                <a:pos x="T4" y="T5"/>
              </a:cxn>
              <a:cxn ang="0">
                <a:pos x="T6" y="T7"/>
              </a:cxn>
              <a:cxn ang="0">
                <a:pos x="T8" y="T9"/>
              </a:cxn>
              <a:cxn ang="0">
                <a:pos x="T10" y="T11"/>
              </a:cxn>
            </a:cxnLst>
            <a:rect l="0" t="0" r="r" b="b"/>
            <a:pathLst>
              <a:path w="281" h="90">
                <a:moveTo>
                  <a:pt x="281" y="0"/>
                </a:moveTo>
                <a:lnTo>
                  <a:pt x="139" y="90"/>
                </a:lnTo>
                <a:lnTo>
                  <a:pt x="0" y="3"/>
                </a:lnTo>
                <a:lnTo>
                  <a:pt x="0" y="0"/>
                </a:lnTo>
                <a:lnTo>
                  <a:pt x="281" y="0"/>
                </a:lnTo>
                <a:lnTo>
                  <a:pt x="281" y="0"/>
                </a:lnTo>
                <a:close/>
              </a:path>
            </a:pathLst>
          </a:custGeom>
          <a:solidFill>
            <a:schemeClr val="accent1"/>
          </a:solidFill>
          <a:ln>
            <a:noFill/>
          </a:ln>
        </p:spPr>
        <p:txBody>
          <a:bodyPr/>
          <a:lstStyle/>
          <a:p>
            <a:pPr defTabSz="514350" eaLnBrk="1" fontAlgn="auto" hangingPunct="1">
              <a:spcBef>
                <a:spcPts val="0"/>
              </a:spcBef>
              <a:spcAft>
                <a:spcPts val="0"/>
              </a:spcAft>
              <a:defRPr/>
            </a:pPr>
            <a:endParaRPr lang="zh-CN" altLang="en-US" sz="1200" kern="0">
              <a:solidFill>
                <a:prstClr val="black"/>
              </a:solidFill>
              <a:latin typeface="+mn-lt"/>
              <a:ea typeface="+mn-ea"/>
            </a:endParaRPr>
          </a:p>
        </p:txBody>
      </p:sp>
      <p:sp>
        <p:nvSpPr>
          <p:cNvPr id="15" name="MH_SubTitle_1"/>
          <p:cNvSpPr txBox="1"/>
          <p:nvPr>
            <p:custDataLst>
              <p:tags r:id="rId11"/>
            </p:custDataLst>
          </p:nvPr>
        </p:nvSpPr>
        <p:spPr bwMode="auto">
          <a:xfrm>
            <a:off x="1010841" y="1384698"/>
            <a:ext cx="1329928" cy="339328"/>
          </a:xfrm>
          <a:prstGeom prst="rect">
            <a:avLst/>
          </a:prstGeom>
          <a:noFill/>
        </p:spPr>
        <p:txBody>
          <a:bodyPr anchor="ctr">
            <a:normAutofit fontScale="85000" lnSpcReduction="20000"/>
          </a:bodyPr>
          <a:lstStyle>
            <a:defPPr>
              <a:defRPr lang="zh-CN"/>
            </a:defPPr>
            <a:lvl1pPr algn="ctr" fontAlgn="auto">
              <a:spcBef>
                <a:spcPts val="0"/>
              </a:spcBef>
              <a:spcAft>
                <a:spcPts val="0"/>
              </a:spcAft>
              <a:defRPr sz="1600" spc="300">
                <a:solidFill>
                  <a:srgbClr val="F83003"/>
                </a:solidFill>
                <a:latin typeface="微软雅黑" panose="020B0503020204020204" pitchFamily="34" charset="-122"/>
                <a:ea typeface="微软雅黑" panose="020B0503020204020204" pitchFamily="34" charset="-122"/>
                <a:cs typeface="Arial" panose="020B0604020202020204" pitchFamily="34" charset="0"/>
              </a:defRPr>
            </a:lvl1pPr>
          </a:lstStyle>
          <a:p>
            <a:pPr lvl="0" algn="l"/>
            <a:r>
              <a:rPr lang="zh-CN" altLang="en-US" sz="2400" b="1" spc="0" dirty="0">
                <a:solidFill>
                  <a:prstClr val="black"/>
                </a:solidFill>
                <a:cs typeface="+mn-cs"/>
              </a:rPr>
              <a:t>添加标题</a:t>
            </a:r>
            <a:endParaRPr lang="zh-CN" altLang="en-US" sz="2400" b="1" spc="0" dirty="0">
              <a:solidFill>
                <a:prstClr val="black"/>
              </a:solidFill>
              <a:cs typeface="+mn-cs"/>
            </a:endParaRPr>
          </a:p>
        </p:txBody>
      </p:sp>
      <p:sp>
        <p:nvSpPr>
          <p:cNvPr id="16" name="MH_Other_9"/>
          <p:cNvSpPr/>
          <p:nvPr>
            <p:custDataLst>
              <p:tags r:id="rId12"/>
            </p:custDataLst>
          </p:nvPr>
        </p:nvSpPr>
        <p:spPr>
          <a:xfrm>
            <a:off x="4400550" y="1384698"/>
            <a:ext cx="2268141" cy="3393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dirty="0"/>
          </a:p>
        </p:txBody>
      </p:sp>
      <p:sp>
        <p:nvSpPr>
          <p:cNvPr id="17" name="MH_Other_10"/>
          <p:cNvSpPr/>
          <p:nvPr>
            <p:custDataLst>
              <p:tags r:id="rId13"/>
            </p:custDataLst>
          </p:nvPr>
        </p:nvSpPr>
        <p:spPr>
          <a:xfrm>
            <a:off x="3427810" y="2193131"/>
            <a:ext cx="3240881" cy="339329"/>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dirty="0"/>
          </a:p>
        </p:txBody>
      </p:sp>
      <p:sp>
        <p:nvSpPr>
          <p:cNvPr id="18" name="MH_Other_11"/>
          <p:cNvSpPr/>
          <p:nvPr>
            <p:custDataLst>
              <p:tags r:id="rId14"/>
            </p:custDataLst>
          </p:nvPr>
        </p:nvSpPr>
        <p:spPr>
          <a:xfrm>
            <a:off x="4724400" y="3002756"/>
            <a:ext cx="1944291" cy="33813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dirty="0"/>
          </a:p>
        </p:txBody>
      </p:sp>
      <p:sp>
        <p:nvSpPr>
          <p:cNvPr id="19" name="MH_Other_12"/>
          <p:cNvSpPr/>
          <p:nvPr>
            <p:custDataLst>
              <p:tags r:id="rId15"/>
            </p:custDataLst>
          </p:nvPr>
        </p:nvSpPr>
        <p:spPr>
          <a:xfrm>
            <a:off x="2833687" y="3811191"/>
            <a:ext cx="3835004" cy="339328"/>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dirty="0"/>
          </a:p>
        </p:txBody>
      </p:sp>
      <p:sp>
        <p:nvSpPr>
          <p:cNvPr id="20" name="MH_Text_1"/>
          <p:cNvSpPr txBox="1"/>
          <p:nvPr>
            <p:custDataLst>
              <p:tags r:id="rId16"/>
            </p:custDataLst>
          </p:nvPr>
        </p:nvSpPr>
        <p:spPr bwMode="auto">
          <a:xfrm>
            <a:off x="7168754" y="1384698"/>
            <a:ext cx="1341834" cy="339328"/>
          </a:xfrm>
          <a:prstGeom prst="rect">
            <a:avLst/>
          </a:prstGeom>
          <a:noFill/>
        </p:spPr>
        <p:txBody>
          <a:bodyPr anchor="ctr">
            <a:normAutofit/>
          </a:bodyPr>
          <a:lstStyle>
            <a:defPPr>
              <a:defRPr lang="zh-CN"/>
            </a:defPPr>
            <a:lvl1pPr algn="ctr" fontAlgn="auto">
              <a:spcBef>
                <a:spcPts val="0"/>
              </a:spcBef>
              <a:spcAft>
                <a:spcPts val="0"/>
              </a:spcAft>
              <a:defRPr sz="1600" spc="300">
                <a:solidFill>
                  <a:srgbClr val="F83003"/>
                </a:solidFill>
                <a:latin typeface="微软雅黑" panose="020B0503020204020204" pitchFamily="34" charset="-122"/>
                <a:ea typeface="微软雅黑" panose="020B0503020204020204" pitchFamily="34" charset="-122"/>
                <a:cs typeface="Arial" panose="020B0604020202020204" pitchFamily="34" charset="0"/>
              </a:defRPr>
            </a:lvl1pPr>
          </a:lstStyle>
          <a:p>
            <a:pPr algn="l" defTabSz="514350" eaLnBrk="1" hangingPunct="1">
              <a:defRPr/>
            </a:pPr>
            <a:r>
              <a:rPr lang="en-US" altLang="zh-CN" sz="1400">
                <a:solidFill>
                  <a:schemeClr val="tx1"/>
                </a:solidFill>
                <a:latin typeface="+mn-lt"/>
                <a:ea typeface="+mn-ea"/>
              </a:rPr>
              <a:t>54%</a:t>
            </a:r>
            <a:endParaRPr lang="zh-CN" altLang="en-US" sz="1400" dirty="0">
              <a:solidFill>
                <a:schemeClr val="tx1"/>
              </a:solidFill>
              <a:latin typeface="+mn-lt"/>
              <a:ea typeface="+mn-ea"/>
            </a:endParaRPr>
          </a:p>
        </p:txBody>
      </p:sp>
      <p:sp>
        <p:nvSpPr>
          <p:cNvPr id="21" name="MH_Text_2"/>
          <p:cNvSpPr txBox="1"/>
          <p:nvPr>
            <p:custDataLst>
              <p:tags r:id="rId17"/>
            </p:custDataLst>
          </p:nvPr>
        </p:nvSpPr>
        <p:spPr bwMode="auto">
          <a:xfrm>
            <a:off x="7181850" y="2181225"/>
            <a:ext cx="1341835" cy="339329"/>
          </a:xfrm>
          <a:prstGeom prst="rect">
            <a:avLst/>
          </a:prstGeom>
          <a:noFill/>
        </p:spPr>
        <p:txBody>
          <a:bodyPr anchor="ctr">
            <a:normAutofit/>
          </a:bodyPr>
          <a:lstStyle>
            <a:defPPr>
              <a:defRPr lang="zh-CN"/>
            </a:defPPr>
            <a:lvl1pPr algn="ctr" fontAlgn="auto">
              <a:spcBef>
                <a:spcPts val="0"/>
              </a:spcBef>
              <a:spcAft>
                <a:spcPts val="0"/>
              </a:spcAft>
              <a:defRPr sz="1600" spc="300">
                <a:solidFill>
                  <a:srgbClr val="EBAC07"/>
                </a:solidFill>
                <a:latin typeface="微软雅黑" panose="020B0503020204020204" pitchFamily="34" charset="-122"/>
                <a:ea typeface="微软雅黑" panose="020B0503020204020204" pitchFamily="34" charset="-122"/>
                <a:cs typeface="Arial" panose="020B0604020202020204" pitchFamily="34" charset="0"/>
              </a:defRPr>
            </a:lvl1pPr>
          </a:lstStyle>
          <a:p>
            <a:pPr algn="l" defTabSz="514350" eaLnBrk="1" hangingPunct="1">
              <a:defRPr/>
            </a:pPr>
            <a:r>
              <a:rPr lang="en-US" altLang="zh-CN" sz="1400">
                <a:solidFill>
                  <a:schemeClr val="tx1"/>
                </a:solidFill>
                <a:latin typeface="+mn-lt"/>
                <a:ea typeface="+mn-ea"/>
              </a:rPr>
              <a:t>76%</a:t>
            </a:r>
            <a:endParaRPr lang="zh-CN" altLang="en-US" sz="1400" dirty="0">
              <a:solidFill>
                <a:schemeClr val="tx1"/>
              </a:solidFill>
              <a:latin typeface="+mn-lt"/>
              <a:ea typeface="+mn-ea"/>
            </a:endParaRPr>
          </a:p>
        </p:txBody>
      </p:sp>
      <p:sp>
        <p:nvSpPr>
          <p:cNvPr id="22" name="MH_Text_3"/>
          <p:cNvSpPr txBox="1"/>
          <p:nvPr>
            <p:custDataLst>
              <p:tags r:id="rId18"/>
            </p:custDataLst>
          </p:nvPr>
        </p:nvSpPr>
        <p:spPr bwMode="auto">
          <a:xfrm>
            <a:off x="7168754" y="2999185"/>
            <a:ext cx="1341834" cy="339328"/>
          </a:xfrm>
          <a:prstGeom prst="rect">
            <a:avLst/>
          </a:prstGeom>
          <a:noFill/>
        </p:spPr>
        <p:txBody>
          <a:bodyPr anchor="ctr">
            <a:normAutofit/>
          </a:bodyPr>
          <a:lstStyle>
            <a:defPPr>
              <a:defRPr lang="zh-CN"/>
            </a:defPPr>
            <a:lvl1pPr algn="ctr" fontAlgn="auto">
              <a:spcBef>
                <a:spcPts val="0"/>
              </a:spcBef>
              <a:spcAft>
                <a:spcPts val="0"/>
              </a:spcAft>
              <a:defRPr sz="1600" spc="300">
                <a:solidFill>
                  <a:srgbClr val="8BC925"/>
                </a:solidFill>
                <a:latin typeface="微软雅黑" panose="020B0503020204020204" pitchFamily="34" charset="-122"/>
                <a:ea typeface="微软雅黑" panose="020B0503020204020204" pitchFamily="34" charset="-122"/>
                <a:cs typeface="Arial" panose="020B0604020202020204" pitchFamily="34" charset="0"/>
              </a:defRPr>
            </a:lvl1pPr>
          </a:lstStyle>
          <a:p>
            <a:pPr algn="l" defTabSz="514350" eaLnBrk="1" hangingPunct="1">
              <a:defRPr/>
            </a:pPr>
            <a:r>
              <a:rPr lang="en-US" altLang="zh-CN" sz="1400">
                <a:solidFill>
                  <a:schemeClr val="tx1"/>
                </a:solidFill>
                <a:latin typeface="+mn-lt"/>
                <a:ea typeface="+mn-ea"/>
              </a:rPr>
              <a:t>46%</a:t>
            </a:r>
            <a:endParaRPr lang="zh-CN" altLang="en-US" sz="1400" dirty="0">
              <a:solidFill>
                <a:schemeClr val="tx1"/>
              </a:solidFill>
              <a:latin typeface="+mn-lt"/>
              <a:ea typeface="+mn-ea"/>
            </a:endParaRPr>
          </a:p>
        </p:txBody>
      </p:sp>
      <p:sp>
        <p:nvSpPr>
          <p:cNvPr id="23" name="MH_Text_4"/>
          <p:cNvSpPr txBox="1"/>
          <p:nvPr>
            <p:custDataLst>
              <p:tags r:id="rId19"/>
            </p:custDataLst>
          </p:nvPr>
        </p:nvSpPr>
        <p:spPr bwMode="auto">
          <a:xfrm>
            <a:off x="7168754" y="3814762"/>
            <a:ext cx="1341834" cy="339329"/>
          </a:xfrm>
          <a:prstGeom prst="rect">
            <a:avLst/>
          </a:prstGeom>
          <a:noFill/>
        </p:spPr>
        <p:txBody>
          <a:bodyPr anchor="ctr">
            <a:normAutofit/>
          </a:bodyPr>
          <a:lstStyle>
            <a:defPPr>
              <a:defRPr lang="zh-CN"/>
            </a:defPPr>
            <a:lvl1pPr algn="ctr" fontAlgn="auto">
              <a:spcBef>
                <a:spcPts val="0"/>
              </a:spcBef>
              <a:spcAft>
                <a:spcPts val="0"/>
              </a:spcAft>
              <a:defRPr sz="1600" spc="300">
                <a:solidFill>
                  <a:srgbClr val="284848"/>
                </a:solidFill>
                <a:latin typeface="微软雅黑" panose="020B0503020204020204" pitchFamily="34" charset="-122"/>
                <a:ea typeface="微软雅黑" panose="020B0503020204020204" pitchFamily="34" charset="-122"/>
                <a:cs typeface="Arial" panose="020B0604020202020204" pitchFamily="34" charset="0"/>
              </a:defRPr>
            </a:lvl1pPr>
          </a:lstStyle>
          <a:p>
            <a:pPr algn="l" defTabSz="514350" eaLnBrk="1" hangingPunct="1">
              <a:defRPr/>
            </a:pPr>
            <a:r>
              <a:rPr lang="en-US" altLang="zh-CN" sz="1400">
                <a:solidFill>
                  <a:schemeClr val="tx1"/>
                </a:solidFill>
                <a:latin typeface="+mn-lt"/>
                <a:ea typeface="+mn-ea"/>
              </a:rPr>
              <a:t>91%</a:t>
            </a:r>
            <a:endParaRPr lang="zh-CN" altLang="en-US" sz="1400" dirty="0">
              <a:solidFill>
                <a:schemeClr val="tx1"/>
              </a:solidFill>
              <a:latin typeface="+mn-lt"/>
              <a:ea typeface="+mn-ea"/>
            </a:endParaRPr>
          </a:p>
        </p:txBody>
      </p:sp>
      <p:sp>
        <p:nvSpPr>
          <p:cNvPr id="24" name="MH_SubTitle_1"/>
          <p:cNvSpPr txBox="1"/>
          <p:nvPr>
            <p:custDataLst>
              <p:tags r:id="rId20"/>
            </p:custDataLst>
          </p:nvPr>
        </p:nvSpPr>
        <p:spPr bwMode="auto">
          <a:xfrm>
            <a:off x="1010841" y="2184201"/>
            <a:ext cx="1329928" cy="339328"/>
          </a:xfrm>
          <a:prstGeom prst="rect">
            <a:avLst/>
          </a:prstGeom>
          <a:noFill/>
        </p:spPr>
        <p:txBody>
          <a:bodyPr anchor="ctr">
            <a:normAutofit fontScale="85000" lnSpcReduction="20000"/>
          </a:bodyPr>
          <a:lstStyle>
            <a:defPPr>
              <a:defRPr lang="zh-CN"/>
            </a:defPPr>
            <a:lvl1pPr algn="ctr" fontAlgn="auto">
              <a:spcBef>
                <a:spcPts val="0"/>
              </a:spcBef>
              <a:spcAft>
                <a:spcPts val="0"/>
              </a:spcAft>
              <a:defRPr sz="1600" spc="300">
                <a:solidFill>
                  <a:srgbClr val="F83003"/>
                </a:solidFill>
                <a:latin typeface="微软雅黑" panose="020B0503020204020204" pitchFamily="34" charset="-122"/>
                <a:ea typeface="微软雅黑" panose="020B0503020204020204" pitchFamily="34" charset="-122"/>
                <a:cs typeface="Arial" panose="020B0604020202020204" pitchFamily="34" charset="0"/>
              </a:defRPr>
            </a:lvl1pPr>
          </a:lstStyle>
          <a:p>
            <a:pPr lvl="0" algn="l"/>
            <a:r>
              <a:rPr lang="zh-CN" altLang="en-US" sz="2400" b="1" spc="0" dirty="0">
                <a:solidFill>
                  <a:prstClr val="black"/>
                </a:solidFill>
                <a:cs typeface="+mn-cs"/>
              </a:rPr>
              <a:t>添加标题</a:t>
            </a:r>
            <a:endParaRPr lang="zh-CN" altLang="en-US" sz="2400" b="1" spc="0" dirty="0">
              <a:solidFill>
                <a:prstClr val="black"/>
              </a:solidFill>
              <a:cs typeface="+mn-cs"/>
            </a:endParaRPr>
          </a:p>
        </p:txBody>
      </p:sp>
      <p:sp>
        <p:nvSpPr>
          <p:cNvPr id="25" name="MH_SubTitle_1"/>
          <p:cNvSpPr txBox="1"/>
          <p:nvPr>
            <p:custDataLst>
              <p:tags r:id="rId21"/>
            </p:custDataLst>
          </p:nvPr>
        </p:nvSpPr>
        <p:spPr bwMode="auto">
          <a:xfrm>
            <a:off x="1010841" y="3011688"/>
            <a:ext cx="1329928" cy="339328"/>
          </a:xfrm>
          <a:prstGeom prst="rect">
            <a:avLst/>
          </a:prstGeom>
          <a:noFill/>
        </p:spPr>
        <p:txBody>
          <a:bodyPr anchor="ctr">
            <a:normAutofit fontScale="85000" lnSpcReduction="20000"/>
          </a:bodyPr>
          <a:lstStyle>
            <a:defPPr>
              <a:defRPr lang="zh-CN"/>
            </a:defPPr>
            <a:lvl1pPr algn="ctr" fontAlgn="auto">
              <a:spcBef>
                <a:spcPts val="0"/>
              </a:spcBef>
              <a:spcAft>
                <a:spcPts val="0"/>
              </a:spcAft>
              <a:defRPr sz="1600" spc="300">
                <a:solidFill>
                  <a:srgbClr val="F83003"/>
                </a:solidFill>
                <a:latin typeface="微软雅黑" panose="020B0503020204020204" pitchFamily="34" charset="-122"/>
                <a:ea typeface="微软雅黑" panose="020B0503020204020204" pitchFamily="34" charset="-122"/>
                <a:cs typeface="Arial" panose="020B0604020202020204" pitchFamily="34" charset="0"/>
              </a:defRPr>
            </a:lvl1pPr>
          </a:lstStyle>
          <a:p>
            <a:pPr lvl="0" algn="l"/>
            <a:r>
              <a:rPr lang="zh-CN" altLang="en-US" sz="2400" b="1" spc="0" dirty="0">
                <a:solidFill>
                  <a:prstClr val="black"/>
                </a:solidFill>
                <a:cs typeface="+mn-cs"/>
              </a:rPr>
              <a:t>添加标题</a:t>
            </a:r>
            <a:endParaRPr lang="zh-CN" altLang="en-US" sz="2400" b="1" spc="0" dirty="0">
              <a:solidFill>
                <a:prstClr val="black"/>
              </a:solidFill>
              <a:cs typeface="+mn-cs"/>
            </a:endParaRPr>
          </a:p>
        </p:txBody>
      </p:sp>
      <p:sp>
        <p:nvSpPr>
          <p:cNvPr id="26" name="MH_SubTitle_1"/>
          <p:cNvSpPr txBox="1"/>
          <p:nvPr>
            <p:custDataLst>
              <p:tags r:id="rId22"/>
            </p:custDataLst>
          </p:nvPr>
        </p:nvSpPr>
        <p:spPr bwMode="auto">
          <a:xfrm>
            <a:off x="1010841" y="3811191"/>
            <a:ext cx="1329928" cy="339328"/>
          </a:xfrm>
          <a:prstGeom prst="rect">
            <a:avLst/>
          </a:prstGeom>
          <a:noFill/>
        </p:spPr>
        <p:txBody>
          <a:bodyPr anchor="ctr">
            <a:normAutofit fontScale="85000" lnSpcReduction="20000"/>
          </a:bodyPr>
          <a:lstStyle>
            <a:defPPr>
              <a:defRPr lang="zh-CN"/>
            </a:defPPr>
            <a:lvl1pPr algn="ctr" fontAlgn="auto">
              <a:spcBef>
                <a:spcPts val="0"/>
              </a:spcBef>
              <a:spcAft>
                <a:spcPts val="0"/>
              </a:spcAft>
              <a:defRPr sz="1600" spc="300">
                <a:solidFill>
                  <a:srgbClr val="F83003"/>
                </a:solidFill>
                <a:latin typeface="微软雅黑" panose="020B0503020204020204" pitchFamily="34" charset="-122"/>
                <a:ea typeface="微软雅黑" panose="020B0503020204020204" pitchFamily="34" charset="-122"/>
                <a:cs typeface="Arial" panose="020B0604020202020204" pitchFamily="34" charset="0"/>
              </a:defRPr>
            </a:lvl1pPr>
          </a:lstStyle>
          <a:p>
            <a:pPr lvl="0" algn="l"/>
            <a:r>
              <a:rPr lang="zh-CN" altLang="en-US" sz="2400" b="1" spc="0" dirty="0">
                <a:solidFill>
                  <a:prstClr val="black"/>
                </a:solidFill>
                <a:cs typeface="+mn-cs"/>
              </a:rPr>
              <a:t>添加标题</a:t>
            </a:r>
            <a:endParaRPr lang="zh-CN" altLang="en-US" sz="2400" b="1" spc="0" dirty="0">
              <a:solidFill>
                <a:prstClr val="black"/>
              </a:solidFill>
              <a:cs typeface="+mn-cs"/>
            </a:endParaRPr>
          </a:p>
        </p:txBody>
      </p:sp>
      <p:sp>
        <p:nvSpPr>
          <p:cNvPr id="27" name="MH_Desc_1"/>
          <p:cNvSpPr/>
          <p:nvPr>
            <p:custDataLst>
              <p:tags r:id="rId23"/>
            </p:custDataLst>
          </p:nvPr>
        </p:nvSpPr>
        <p:spPr>
          <a:xfrm>
            <a:off x="918853" y="4518421"/>
            <a:ext cx="7347594" cy="1705393"/>
          </a:xfrm>
          <a:prstGeom prst="roundRect">
            <a:avLst>
              <a:gd name="adj" fmla="val 25667"/>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rIns="144000" anchor="ctr">
            <a:normAutofit/>
          </a:bodyPr>
          <a:lstStyle/>
          <a:p>
            <a:pPr algn="just" eaLnBrk="1" fontAlgn="auto" hangingPunct="1">
              <a:lnSpc>
                <a:spcPct val="140000"/>
              </a:lnSpc>
              <a:spcBef>
                <a:spcPts val="0"/>
              </a:spcBef>
              <a:spcAft>
                <a:spcPts val="0"/>
              </a:spcAft>
              <a:defRPr/>
            </a:pPr>
            <a:endParaRPr lang="zh-CN" altLang="en-US" dirty="0">
              <a:solidFill>
                <a:srgbClr val="5F5F5F"/>
              </a:solidFill>
            </a:endParaRPr>
          </a:p>
        </p:txBody>
      </p:sp>
      <p:sp>
        <p:nvSpPr>
          <p:cNvPr id="28" name="矩形 44"/>
          <p:cNvSpPr>
            <a:spLocks noChangeArrowheads="1"/>
          </p:cNvSpPr>
          <p:nvPr/>
        </p:nvSpPr>
        <p:spPr bwMode="auto">
          <a:xfrm>
            <a:off x="1238503" y="4744811"/>
            <a:ext cx="6710746" cy="1453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nSpc>
                <a:spcPct val="130000"/>
              </a:lnSpc>
              <a:defRPr/>
            </a:pPr>
            <a:r>
              <a:rPr lang="zh-CN" altLang="en-US" sz="1400" dirty="0">
                <a:latin typeface="宋体" panose="02010600030101010101" pitchFamily="2" charset="-122"/>
              </a:rPr>
              <a:t>点击添加文本点击添加文本点击添加文本点击添加文本点击添加文本点击添加文本点击添加文本点击添加文本点击添加文本点击添加文本点击添加文本点击添加文本点击添加文本点击添加文本点击添加文本点击添加文本点击添加文本点击添加文本点击添加文本点击添加文本点击添加文本点击添加文本点击添加文本点击添加文本点击添加文本</a:t>
            </a:r>
            <a:endParaRPr lang="zh-CN" altLang="en-US" sz="1400" dirty="0">
              <a:latin typeface="宋体" panose="02010600030101010101" pitchFamily="2" charset="-122"/>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p:nvPr/>
        </p:nvSpPr>
        <p:spPr>
          <a:xfrm>
            <a:off x="80387" y="80387"/>
            <a:ext cx="8983226" cy="6692202"/>
          </a:xfrm>
          <a:prstGeom prst="rect">
            <a:avLst/>
          </a:prstGeom>
          <a:noFill/>
          <a:ln>
            <a:solidFill>
              <a:srgbClr val="FFA91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MH_Number_1"/>
          <p:cNvSpPr/>
          <p:nvPr>
            <p:custDataLst>
              <p:tags r:id="rId1"/>
            </p:custDataLst>
          </p:nvPr>
        </p:nvSpPr>
        <p:spPr>
          <a:xfrm>
            <a:off x="80387" y="155904"/>
            <a:ext cx="498951" cy="498614"/>
          </a:xfrm>
          <a:prstGeom prst="rect">
            <a:avLst/>
          </a:prstGeom>
          <a:solidFill>
            <a:srgbClr val="FFA91B"/>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2800" b="1" dirty="0">
                <a:solidFill>
                  <a:schemeClr val="tx1">
                    <a:lumMod val="75000"/>
                    <a:lumOff val="25000"/>
                  </a:schemeClr>
                </a:solidFill>
                <a:latin typeface="微软雅黑" panose="020B0503020204020204" pitchFamily="34" charset="-122"/>
                <a:ea typeface="微软雅黑" panose="020B0503020204020204" pitchFamily="34" charset="-122"/>
                <a:cs typeface="Times New Roman" panose="02020603050405020304" pitchFamily="18" charset="0"/>
              </a:rPr>
              <a:t>01</a:t>
            </a:r>
            <a:endParaRPr lang="zh-CN" altLang="en-US" sz="2800" b="1" dirty="0">
              <a:solidFill>
                <a:schemeClr val="tx1">
                  <a:lumMod val="75000"/>
                  <a:lumOff val="25000"/>
                </a:schemeClr>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5" name="MH_Entry_1"/>
          <p:cNvSpPr/>
          <p:nvPr>
            <p:custDataLst>
              <p:tags r:id="rId2"/>
            </p:custDataLst>
          </p:nvPr>
        </p:nvSpPr>
        <p:spPr>
          <a:xfrm>
            <a:off x="573137" y="155904"/>
            <a:ext cx="2210257" cy="498614"/>
          </a:xfrm>
          <a:prstGeom prst="rect">
            <a:avLst/>
          </a:prstGeom>
          <a:noFill/>
          <a:ln>
            <a:solidFill>
              <a:srgbClr val="FFA91B"/>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r>
              <a:rPr lang="zh-CN" altLang="en-US" sz="2400" b="1" dirty="0">
                <a:solidFill>
                  <a:schemeClr val="tx1">
                    <a:lumMod val="75000"/>
                    <a:lumOff val="25000"/>
                  </a:schemeClr>
                </a:solidFill>
                <a:latin typeface="微软雅黑" panose="020B0503020204020204" pitchFamily="34" charset="-122"/>
                <a:ea typeface="微软雅黑" panose="020B0503020204020204" pitchFamily="34" charset="-122"/>
              </a:rPr>
              <a:t>点击添加标题</a:t>
            </a:r>
            <a:endParaRPr lang="zh-CN" altLang="en-US" sz="24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7" name="MH_Other_1"/>
          <p:cNvSpPr/>
          <p:nvPr>
            <p:custDataLst>
              <p:tags r:id="rId3"/>
            </p:custDataLst>
          </p:nvPr>
        </p:nvSpPr>
        <p:spPr bwMode="auto">
          <a:xfrm>
            <a:off x="2372719" y="3084364"/>
            <a:ext cx="2033587" cy="2057400"/>
          </a:xfrm>
          <a:custGeom>
            <a:avLst/>
            <a:gdLst>
              <a:gd name="T0" fmla="*/ 2147483646 w 1578"/>
              <a:gd name="T1" fmla="*/ 0 h 1598"/>
              <a:gd name="T2" fmla="*/ 2147483646 w 1578"/>
              <a:gd name="T3" fmla="*/ 0 h 1598"/>
              <a:gd name="T4" fmla="*/ 2147483646 w 1578"/>
              <a:gd name="T5" fmla="*/ 0 h 1598"/>
              <a:gd name="T6" fmla="*/ 2147483646 w 1578"/>
              <a:gd name="T7" fmla="*/ 2147483646 h 1598"/>
              <a:gd name="T8" fmla="*/ 2147483646 w 1578"/>
              <a:gd name="T9" fmla="*/ 2147483646 h 1598"/>
              <a:gd name="T10" fmla="*/ 2147483646 w 1578"/>
              <a:gd name="T11" fmla="*/ 2147483646 h 1598"/>
              <a:gd name="T12" fmla="*/ 2147483646 w 1578"/>
              <a:gd name="T13" fmla="*/ 2147483646 h 1598"/>
              <a:gd name="T14" fmla="*/ 2147483646 w 1578"/>
              <a:gd name="T15" fmla="*/ 2147483646 h 1598"/>
              <a:gd name="T16" fmla="*/ 2147483646 w 1578"/>
              <a:gd name="T17" fmla="*/ 2147483646 h 1598"/>
              <a:gd name="T18" fmla="*/ 2147483646 w 1578"/>
              <a:gd name="T19" fmla="*/ 2147483646 h 1598"/>
              <a:gd name="T20" fmla="*/ 2147483646 w 1578"/>
              <a:gd name="T21" fmla="*/ 2147483646 h 1598"/>
              <a:gd name="T22" fmla="*/ 2147483646 w 1578"/>
              <a:gd name="T23" fmla="*/ 2147483646 h 1598"/>
              <a:gd name="T24" fmla="*/ 2147483646 w 1578"/>
              <a:gd name="T25" fmla="*/ 2147483646 h 1598"/>
              <a:gd name="T26" fmla="*/ 0 w 1578"/>
              <a:gd name="T27" fmla="*/ 2147483646 h 1598"/>
              <a:gd name="T28" fmla="*/ 0 w 1578"/>
              <a:gd name="T29" fmla="*/ 2147483646 h 1598"/>
              <a:gd name="T30" fmla="*/ 0 w 1578"/>
              <a:gd name="T31" fmla="*/ 2147483646 h 1598"/>
              <a:gd name="T32" fmla="*/ 2147483646 w 1578"/>
              <a:gd name="T33" fmla="*/ 2147483646 h 1598"/>
              <a:gd name="T34" fmla="*/ 2147483646 w 1578"/>
              <a:gd name="T35" fmla="*/ 2147483646 h 1598"/>
              <a:gd name="T36" fmla="*/ 2147483646 w 1578"/>
              <a:gd name="T37" fmla="*/ 2147483646 h 1598"/>
              <a:gd name="T38" fmla="*/ 2147483646 w 1578"/>
              <a:gd name="T39" fmla="*/ 2147483646 h 1598"/>
              <a:gd name="T40" fmla="*/ 2147483646 w 1578"/>
              <a:gd name="T41" fmla="*/ 2147483646 h 1598"/>
              <a:gd name="T42" fmla="*/ 2147483646 w 1578"/>
              <a:gd name="T43" fmla="*/ 2147483646 h 1598"/>
              <a:gd name="T44" fmla="*/ 2147483646 w 1578"/>
              <a:gd name="T45" fmla="*/ 2147483646 h 1598"/>
              <a:gd name="T46" fmla="*/ 2147483646 w 1578"/>
              <a:gd name="T47" fmla="*/ 2147483646 h 1598"/>
              <a:gd name="T48" fmla="*/ 2147483646 w 1578"/>
              <a:gd name="T49" fmla="*/ 2147483646 h 1598"/>
              <a:gd name="T50" fmla="*/ 2147483646 w 1578"/>
              <a:gd name="T51" fmla="*/ 2147483646 h 1598"/>
              <a:gd name="T52" fmla="*/ 2147483646 w 1578"/>
              <a:gd name="T53" fmla="*/ 2147483646 h 1598"/>
              <a:gd name="T54" fmla="*/ 2147483646 w 1578"/>
              <a:gd name="T55" fmla="*/ 2147483646 h 1598"/>
              <a:gd name="T56" fmla="*/ 2147483646 w 1578"/>
              <a:gd name="T57" fmla="*/ 2147483646 h 1598"/>
              <a:gd name="T58" fmla="*/ 2147483646 w 1578"/>
              <a:gd name="T59" fmla="*/ 2147483646 h 1598"/>
              <a:gd name="T60" fmla="*/ 2147483646 w 1578"/>
              <a:gd name="T61" fmla="*/ 2147483646 h 1598"/>
              <a:gd name="T62" fmla="*/ 2147483646 w 1578"/>
              <a:gd name="T63" fmla="*/ 2147483646 h 1598"/>
              <a:gd name="T64" fmla="*/ 2147483646 w 1578"/>
              <a:gd name="T65" fmla="*/ 2147483646 h 1598"/>
              <a:gd name="T66" fmla="*/ 2147483646 w 1578"/>
              <a:gd name="T67" fmla="*/ 2147483646 h 1598"/>
              <a:gd name="T68" fmla="*/ 2147483646 w 1578"/>
              <a:gd name="T69" fmla="*/ 2147483646 h 1598"/>
              <a:gd name="T70" fmla="*/ 2147483646 w 1578"/>
              <a:gd name="T71" fmla="*/ 2147483646 h 1598"/>
              <a:gd name="T72" fmla="*/ 2147483646 w 1578"/>
              <a:gd name="T73" fmla="*/ 2147483646 h 1598"/>
              <a:gd name="T74" fmla="*/ 2147483646 w 1578"/>
              <a:gd name="T75" fmla="*/ 2147483646 h 1598"/>
              <a:gd name="T76" fmla="*/ 2147483646 w 1578"/>
              <a:gd name="T77" fmla="*/ 2147483646 h 1598"/>
              <a:gd name="T78" fmla="*/ 2147483646 w 1578"/>
              <a:gd name="T79" fmla="*/ 2147483646 h 1598"/>
              <a:gd name="T80" fmla="*/ 2147483646 w 1578"/>
              <a:gd name="T81" fmla="*/ 2147483646 h 1598"/>
              <a:gd name="T82" fmla="*/ 2147483646 w 1578"/>
              <a:gd name="T83" fmla="*/ 2147483646 h 1598"/>
              <a:gd name="T84" fmla="*/ 2147483646 w 1578"/>
              <a:gd name="T85" fmla="*/ 2147483646 h 1598"/>
              <a:gd name="T86" fmla="*/ 2147483646 w 1578"/>
              <a:gd name="T87" fmla="*/ 2147483646 h 1598"/>
              <a:gd name="T88" fmla="*/ 2147483646 w 1578"/>
              <a:gd name="T89" fmla="*/ 2147483646 h 1598"/>
              <a:gd name="T90" fmla="*/ 2147483646 w 1578"/>
              <a:gd name="T91" fmla="*/ 2147483646 h 1598"/>
              <a:gd name="T92" fmla="*/ 2147483646 w 1578"/>
              <a:gd name="T93" fmla="*/ 2147483646 h 1598"/>
              <a:gd name="T94" fmla="*/ 2147483646 w 1578"/>
              <a:gd name="T95" fmla="*/ 2147483646 h 1598"/>
              <a:gd name="T96" fmla="*/ 2147483646 w 1578"/>
              <a:gd name="T97" fmla="*/ 2147483646 h 1598"/>
              <a:gd name="T98" fmla="*/ 2147483646 w 1578"/>
              <a:gd name="T99" fmla="*/ 2147483646 h 1598"/>
              <a:gd name="T100" fmla="*/ 2147483646 w 1578"/>
              <a:gd name="T101" fmla="*/ 2147483646 h 1598"/>
              <a:gd name="T102" fmla="*/ 2147483646 w 1578"/>
              <a:gd name="T103" fmla="*/ 2147483646 h 1598"/>
              <a:gd name="T104" fmla="*/ 2147483646 w 1578"/>
              <a:gd name="T105" fmla="*/ 2147483646 h 1598"/>
              <a:gd name="T106" fmla="*/ 2147483646 w 1578"/>
              <a:gd name="T107" fmla="*/ 0 h 1598"/>
              <a:gd name="T108" fmla="*/ 2147483646 w 1578"/>
              <a:gd name="T109" fmla="*/ 0 h 1598"/>
              <a:gd name="T110" fmla="*/ 2147483646 w 1578"/>
              <a:gd name="T111" fmla="*/ 0 h 159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578" h="1598">
                <a:moveTo>
                  <a:pt x="1472" y="0"/>
                </a:moveTo>
                <a:lnTo>
                  <a:pt x="104" y="0"/>
                </a:lnTo>
                <a:lnTo>
                  <a:pt x="88" y="2"/>
                </a:lnTo>
                <a:lnTo>
                  <a:pt x="74" y="4"/>
                </a:lnTo>
                <a:lnTo>
                  <a:pt x="60" y="8"/>
                </a:lnTo>
                <a:lnTo>
                  <a:pt x="48" y="12"/>
                </a:lnTo>
                <a:lnTo>
                  <a:pt x="36" y="18"/>
                </a:lnTo>
                <a:lnTo>
                  <a:pt x="26" y="26"/>
                </a:lnTo>
                <a:lnTo>
                  <a:pt x="18" y="36"/>
                </a:lnTo>
                <a:lnTo>
                  <a:pt x="12" y="46"/>
                </a:lnTo>
                <a:lnTo>
                  <a:pt x="6" y="56"/>
                </a:lnTo>
                <a:lnTo>
                  <a:pt x="2" y="68"/>
                </a:lnTo>
                <a:lnTo>
                  <a:pt x="0" y="80"/>
                </a:lnTo>
                <a:lnTo>
                  <a:pt x="0" y="94"/>
                </a:lnTo>
                <a:lnTo>
                  <a:pt x="0" y="106"/>
                </a:lnTo>
                <a:lnTo>
                  <a:pt x="4" y="120"/>
                </a:lnTo>
                <a:lnTo>
                  <a:pt x="8" y="136"/>
                </a:lnTo>
                <a:lnTo>
                  <a:pt x="14" y="150"/>
                </a:lnTo>
                <a:lnTo>
                  <a:pt x="714" y="1538"/>
                </a:lnTo>
                <a:lnTo>
                  <a:pt x="722" y="1552"/>
                </a:lnTo>
                <a:lnTo>
                  <a:pt x="730" y="1564"/>
                </a:lnTo>
                <a:lnTo>
                  <a:pt x="738" y="1574"/>
                </a:lnTo>
                <a:lnTo>
                  <a:pt x="748" y="1582"/>
                </a:lnTo>
                <a:lnTo>
                  <a:pt x="758" y="1588"/>
                </a:lnTo>
                <a:lnTo>
                  <a:pt x="768" y="1594"/>
                </a:lnTo>
                <a:lnTo>
                  <a:pt x="778" y="1596"/>
                </a:lnTo>
                <a:lnTo>
                  <a:pt x="788" y="1598"/>
                </a:lnTo>
                <a:lnTo>
                  <a:pt x="800" y="1596"/>
                </a:lnTo>
                <a:lnTo>
                  <a:pt x="810" y="1594"/>
                </a:lnTo>
                <a:lnTo>
                  <a:pt x="820" y="1588"/>
                </a:lnTo>
                <a:lnTo>
                  <a:pt x="830" y="1582"/>
                </a:lnTo>
                <a:lnTo>
                  <a:pt x="838" y="1574"/>
                </a:lnTo>
                <a:lnTo>
                  <a:pt x="848" y="1564"/>
                </a:lnTo>
                <a:lnTo>
                  <a:pt x="856" y="1552"/>
                </a:lnTo>
                <a:lnTo>
                  <a:pt x="864" y="1538"/>
                </a:lnTo>
                <a:lnTo>
                  <a:pt x="1564" y="140"/>
                </a:lnTo>
                <a:lnTo>
                  <a:pt x="1570" y="126"/>
                </a:lnTo>
                <a:lnTo>
                  <a:pt x="1574" y="112"/>
                </a:lnTo>
                <a:lnTo>
                  <a:pt x="1578" y="98"/>
                </a:lnTo>
                <a:lnTo>
                  <a:pt x="1578" y="84"/>
                </a:lnTo>
                <a:lnTo>
                  <a:pt x="1578" y="72"/>
                </a:lnTo>
                <a:lnTo>
                  <a:pt x="1576" y="60"/>
                </a:lnTo>
                <a:lnTo>
                  <a:pt x="1572" y="50"/>
                </a:lnTo>
                <a:lnTo>
                  <a:pt x="1566" y="40"/>
                </a:lnTo>
                <a:lnTo>
                  <a:pt x="1560" y="32"/>
                </a:lnTo>
                <a:lnTo>
                  <a:pt x="1552" y="24"/>
                </a:lnTo>
                <a:lnTo>
                  <a:pt x="1542" y="16"/>
                </a:lnTo>
                <a:lnTo>
                  <a:pt x="1530" y="10"/>
                </a:lnTo>
                <a:lnTo>
                  <a:pt x="1518" y="6"/>
                </a:lnTo>
                <a:lnTo>
                  <a:pt x="1504" y="4"/>
                </a:lnTo>
                <a:lnTo>
                  <a:pt x="1490" y="0"/>
                </a:lnTo>
                <a:lnTo>
                  <a:pt x="1472"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solidFill>
                <a:srgbClr val="FFFFFF"/>
              </a:solidFill>
            </a:endParaRPr>
          </a:p>
        </p:txBody>
      </p:sp>
      <p:sp>
        <p:nvSpPr>
          <p:cNvPr id="8" name="MH_Other_2"/>
          <p:cNvSpPr/>
          <p:nvPr>
            <p:custDataLst>
              <p:tags r:id="rId4"/>
            </p:custDataLst>
          </p:nvPr>
        </p:nvSpPr>
        <p:spPr bwMode="auto">
          <a:xfrm>
            <a:off x="420094" y="2481114"/>
            <a:ext cx="2046287" cy="2055812"/>
          </a:xfrm>
          <a:custGeom>
            <a:avLst/>
            <a:gdLst>
              <a:gd name="T0" fmla="*/ 2147483646 w 1588"/>
              <a:gd name="T1" fmla="*/ 2147483646 h 1596"/>
              <a:gd name="T2" fmla="*/ 2147483646 w 1588"/>
              <a:gd name="T3" fmla="*/ 2147483646 h 1596"/>
              <a:gd name="T4" fmla="*/ 2147483646 w 1588"/>
              <a:gd name="T5" fmla="*/ 2147483646 h 1596"/>
              <a:gd name="T6" fmla="*/ 2147483646 w 1588"/>
              <a:gd name="T7" fmla="*/ 2147483646 h 1596"/>
              <a:gd name="T8" fmla="*/ 2147483646 w 1588"/>
              <a:gd name="T9" fmla="*/ 2147483646 h 1596"/>
              <a:gd name="T10" fmla="*/ 2147483646 w 1588"/>
              <a:gd name="T11" fmla="*/ 2147483646 h 1596"/>
              <a:gd name="T12" fmla="*/ 2147483646 w 1588"/>
              <a:gd name="T13" fmla="*/ 2147483646 h 1596"/>
              <a:gd name="T14" fmla="*/ 2147483646 w 1588"/>
              <a:gd name="T15" fmla="*/ 2147483646 h 1596"/>
              <a:gd name="T16" fmla="*/ 2147483646 w 1588"/>
              <a:gd name="T17" fmla="*/ 2147483646 h 1596"/>
              <a:gd name="T18" fmla="*/ 2147483646 w 1588"/>
              <a:gd name="T19" fmla="*/ 2147483646 h 1596"/>
              <a:gd name="T20" fmla="*/ 2147483646 w 1588"/>
              <a:gd name="T21" fmla="*/ 2147483646 h 1596"/>
              <a:gd name="T22" fmla="*/ 2147483646 w 1588"/>
              <a:gd name="T23" fmla="*/ 2147483646 h 1596"/>
              <a:gd name="T24" fmla="*/ 2147483646 w 1588"/>
              <a:gd name="T25" fmla="*/ 2147483646 h 1596"/>
              <a:gd name="T26" fmla="*/ 2147483646 w 1588"/>
              <a:gd name="T27" fmla="*/ 2147483646 h 1596"/>
              <a:gd name="T28" fmla="*/ 2147483646 w 1588"/>
              <a:gd name="T29" fmla="*/ 2147483646 h 1596"/>
              <a:gd name="T30" fmla="*/ 2147483646 w 1588"/>
              <a:gd name="T31" fmla="*/ 2147483646 h 1596"/>
              <a:gd name="T32" fmla="*/ 2147483646 w 1588"/>
              <a:gd name="T33" fmla="*/ 2147483646 h 1596"/>
              <a:gd name="T34" fmla="*/ 2147483646 w 1588"/>
              <a:gd name="T35" fmla="*/ 2147483646 h 1596"/>
              <a:gd name="T36" fmla="*/ 2147483646 w 1588"/>
              <a:gd name="T37" fmla="*/ 2147483646 h 1596"/>
              <a:gd name="T38" fmla="*/ 2147483646 w 1588"/>
              <a:gd name="T39" fmla="*/ 2147483646 h 1596"/>
              <a:gd name="T40" fmla="*/ 2147483646 w 1588"/>
              <a:gd name="T41" fmla="*/ 2147483646 h 1596"/>
              <a:gd name="T42" fmla="*/ 2147483646 w 1588"/>
              <a:gd name="T43" fmla="*/ 2147483646 h 1596"/>
              <a:gd name="T44" fmla="*/ 2147483646 w 1588"/>
              <a:gd name="T45" fmla="*/ 2147483646 h 1596"/>
              <a:gd name="T46" fmla="*/ 2147483646 w 1588"/>
              <a:gd name="T47" fmla="*/ 2147483646 h 1596"/>
              <a:gd name="T48" fmla="*/ 2147483646 w 1588"/>
              <a:gd name="T49" fmla="*/ 2147483646 h 1596"/>
              <a:gd name="T50" fmla="*/ 2147483646 w 1588"/>
              <a:gd name="T51" fmla="*/ 2147483646 h 1596"/>
              <a:gd name="T52" fmla="*/ 2147483646 w 1588"/>
              <a:gd name="T53" fmla="*/ 2147483646 h 1596"/>
              <a:gd name="T54" fmla="*/ 2147483646 w 1588"/>
              <a:gd name="T55" fmla="*/ 0 h 1596"/>
              <a:gd name="T56" fmla="*/ 2147483646 w 1588"/>
              <a:gd name="T57" fmla="*/ 0 h 1596"/>
              <a:gd name="T58" fmla="*/ 2147483646 w 1588"/>
              <a:gd name="T59" fmla="*/ 0 h 1596"/>
              <a:gd name="T60" fmla="*/ 2147483646 w 1588"/>
              <a:gd name="T61" fmla="*/ 2147483646 h 1596"/>
              <a:gd name="T62" fmla="*/ 2147483646 w 1588"/>
              <a:gd name="T63" fmla="*/ 2147483646 h 1596"/>
              <a:gd name="T64" fmla="*/ 2147483646 w 1588"/>
              <a:gd name="T65" fmla="*/ 2147483646 h 1596"/>
              <a:gd name="T66" fmla="*/ 2147483646 w 1588"/>
              <a:gd name="T67" fmla="*/ 2147483646 h 1596"/>
              <a:gd name="T68" fmla="*/ 2147483646 w 1588"/>
              <a:gd name="T69" fmla="*/ 2147483646 h 1596"/>
              <a:gd name="T70" fmla="*/ 2147483646 w 1588"/>
              <a:gd name="T71" fmla="*/ 2147483646 h 1596"/>
              <a:gd name="T72" fmla="*/ 2147483646 w 1588"/>
              <a:gd name="T73" fmla="*/ 2147483646 h 1596"/>
              <a:gd name="T74" fmla="*/ 2147483646 w 1588"/>
              <a:gd name="T75" fmla="*/ 2147483646 h 1596"/>
              <a:gd name="T76" fmla="*/ 2147483646 w 1588"/>
              <a:gd name="T77" fmla="*/ 2147483646 h 1596"/>
              <a:gd name="T78" fmla="*/ 2147483646 w 1588"/>
              <a:gd name="T79" fmla="*/ 2147483646 h 1596"/>
              <a:gd name="T80" fmla="*/ 2147483646 w 1588"/>
              <a:gd name="T81" fmla="*/ 2147483646 h 1596"/>
              <a:gd name="T82" fmla="*/ 0 w 1588"/>
              <a:gd name="T83" fmla="*/ 2147483646 h 1596"/>
              <a:gd name="T84" fmla="*/ 0 w 1588"/>
              <a:gd name="T85" fmla="*/ 2147483646 h 1596"/>
              <a:gd name="T86" fmla="*/ 0 w 1588"/>
              <a:gd name="T87" fmla="*/ 2147483646 h 1596"/>
              <a:gd name="T88" fmla="*/ 2147483646 w 1588"/>
              <a:gd name="T89" fmla="*/ 2147483646 h 1596"/>
              <a:gd name="T90" fmla="*/ 2147483646 w 1588"/>
              <a:gd name="T91" fmla="*/ 2147483646 h 1596"/>
              <a:gd name="T92" fmla="*/ 2147483646 w 1588"/>
              <a:gd name="T93" fmla="*/ 2147483646 h 1596"/>
              <a:gd name="T94" fmla="*/ 2147483646 w 1588"/>
              <a:gd name="T95" fmla="*/ 2147483646 h 1596"/>
              <a:gd name="T96" fmla="*/ 2147483646 w 1588"/>
              <a:gd name="T97" fmla="*/ 2147483646 h 1596"/>
              <a:gd name="T98" fmla="*/ 2147483646 w 1588"/>
              <a:gd name="T99" fmla="*/ 2147483646 h 1596"/>
              <a:gd name="T100" fmla="*/ 2147483646 w 1588"/>
              <a:gd name="T101" fmla="*/ 2147483646 h 1596"/>
              <a:gd name="T102" fmla="*/ 2147483646 w 1588"/>
              <a:gd name="T103" fmla="*/ 2147483646 h 1596"/>
              <a:gd name="T104" fmla="*/ 2147483646 w 1588"/>
              <a:gd name="T105" fmla="*/ 2147483646 h 1596"/>
              <a:gd name="T106" fmla="*/ 2147483646 w 1588"/>
              <a:gd name="T107" fmla="*/ 2147483646 h 1596"/>
              <a:gd name="T108" fmla="*/ 2147483646 w 1588"/>
              <a:gd name="T109" fmla="*/ 2147483646 h 1596"/>
              <a:gd name="T110" fmla="*/ 2147483646 w 1588"/>
              <a:gd name="T111" fmla="*/ 2147483646 h 15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588" h="1596">
                <a:moveTo>
                  <a:pt x="104" y="1596"/>
                </a:moveTo>
                <a:lnTo>
                  <a:pt x="1470" y="1596"/>
                </a:lnTo>
                <a:lnTo>
                  <a:pt x="1488" y="1596"/>
                </a:lnTo>
                <a:lnTo>
                  <a:pt x="1506" y="1594"/>
                </a:lnTo>
                <a:lnTo>
                  <a:pt x="1520" y="1590"/>
                </a:lnTo>
                <a:lnTo>
                  <a:pt x="1534" y="1584"/>
                </a:lnTo>
                <a:lnTo>
                  <a:pt x="1548" y="1578"/>
                </a:lnTo>
                <a:lnTo>
                  <a:pt x="1558" y="1570"/>
                </a:lnTo>
                <a:lnTo>
                  <a:pt x="1566" y="1562"/>
                </a:lnTo>
                <a:lnTo>
                  <a:pt x="1574" y="1552"/>
                </a:lnTo>
                <a:lnTo>
                  <a:pt x="1580" y="1540"/>
                </a:lnTo>
                <a:lnTo>
                  <a:pt x="1584" y="1528"/>
                </a:lnTo>
                <a:lnTo>
                  <a:pt x="1586" y="1516"/>
                </a:lnTo>
                <a:lnTo>
                  <a:pt x="1588" y="1504"/>
                </a:lnTo>
                <a:lnTo>
                  <a:pt x="1586" y="1490"/>
                </a:lnTo>
                <a:lnTo>
                  <a:pt x="1584" y="1476"/>
                </a:lnTo>
                <a:lnTo>
                  <a:pt x="1578" y="1462"/>
                </a:lnTo>
                <a:lnTo>
                  <a:pt x="1572" y="1446"/>
                </a:lnTo>
                <a:lnTo>
                  <a:pt x="862" y="58"/>
                </a:lnTo>
                <a:lnTo>
                  <a:pt x="854" y="44"/>
                </a:lnTo>
                <a:lnTo>
                  <a:pt x="846" y="32"/>
                </a:lnTo>
                <a:lnTo>
                  <a:pt x="836" y="22"/>
                </a:lnTo>
                <a:lnTo>
                  <a:pt x="828" y="14"/>
                </a:lnTo>
                <a:lnTo>
                  <a:pt x="818" y="8"/>
                </a:lnTo>
                <a:lnTo>
                  <a:pt x="808" y="4"/>
                </a:lnTo>
                <a:lnTo>
                  <a:pt x="798" y="0"/>
                </a:lnTo>
                <a:lnTo>
                  <a:pt x="788" y="0"/>
                </a:lnTo>
                <a:lnTo>
                  <a:pt x="778" y="0"/>
                </a:lnTo>
                <a:lnTo>
                  <a:pt x="768" y="4"/>
                </a:lnTo>
                <a:lnTo>
                  <a:pt x="758" y="8"/>
                </a:lnTo>
                <a:lnTo>
                  <a:pt x="748" y="14"/>
                </a:lnTo>
                <a:lnTo>
                  <a:pt x="738" y="22"/>
                </a:lnTo>
                <a:lnTo>
                  <a:pt x="730" y="32"/>
                </a:lnTo>
                <a:lnTo>
                  <a:pt x="722" y="44"/>
                </a:lnTo>
                <a:lnTo>
                  <a:pt x="714" y="58"/>
                </a:lnTo>
                <a:lnTo>
                  <a:pt x="14" y="1456"/>
                </a:lnTo>
                <a:lnTo>
                  <a:pt x="8" y="1472"/>
                </a:lnTo>
                <a:lnTo>
                  <a:pt x="4" y="1486"/>
                </a:lnTo>
                <a:lnTo>
                  <a:pt x="0" y="1500"/>
                </a:lnTo>
                <a:lnTo>
                  <a:pt x="0" y="1512"/>
                </a:lnTo>
                <a:lnTo>
                  <a:pt x="0" y="1524"/>
                </a:lnTo>
                <a:lnTo>
                  <a:pt x="2" y="1536"/>
                </a:lnTo>
                <a:lnTo>
                  <a:pt x="6" y="1546"/>
                </a:lnTo>
                <a:lnTo>
                  <a:pt x="12" y="1556"/>
                </a:lnTo>
                <a:lnTo>
                  <a:pt x="18" y="1566"/>
                </a:lnTo>
                <a:lnTo>
                  <a:pt x="26" y="1574"/>
                </a:lnTo>
                <a:lnTo>
                  <a:pt x="36" y="1580"/>
                </a:lnTo>
                <a:lnTo>
                  <a:pt x="48" y="1586"/>
                </a:lnTo>
                <a:lnTo>
                  <a:pt x="60" y="1590"/>
                </a:lnTo>
                <a:lnTo>
                  <a:pt x="74" y="1594"/>
                </a:lnTo>
                <a:lnTo>
                  <a:pt x="88" y="1596"/>
                </a:lnTo>
                <a:lnTo>
                  <a:pt x="104" y="1596"/>
                </a:lnTo>
                <a:close/>
              </a:path>
            </a:pathLst>
          </a:custGeom>
          <a:solidFill>
            <a:schemeClr val="accent1"/>
          </a:solidFill>
          <a:ln>
            <a:noFill/>
          </a:ln>
        </p:spPr>
        <p:txBody>
          <a:bodyPr/>
          <a:lstStyle/>
          <a:p>
            <a:endParaRPr lang="zh-CN" altLang="en-US"/>
          </a:p>
        </p:txBody>
      </p:sp>
      <p:sp>
        <p:nvSpPr>
          <p:cNvPr id="9" name="MH_Other_3"/>
          <p:cNvSpPr/>
          <p:nvPr>
            <p:custDataLst>
              <p:tags r:id="rId5"/>
            </p:custDataLst>
          </p:nvPr>
        </p:nvSpPr>
        <p:spPr bwMode="auto">
          <a:xfrm>
            <a:off x="4341219" y="2481114"/>
            <a:ext cx="2044700" cy="2055812"/>
          </a:xfrm>
          <a:custGeom>
            <a:avLst/>
            <a:gdLst>
              <a:gd name="T0" fmla="*/ 104 w 1588"/>
              <a:gd name="T1" fmla="*/ 1596 h 1596"/>
              <a:gd name="T2" fmla="*/ 1482 w 1588"/>
              <a:gd name="T3" fmla="*/ 1596 h 1596"/>
              <a:gd name="T4" fmla="*/ 1482 w 1588"/>
              <a:gd name="T5" fmla="*/ 1596 h 1596"/>
              <a:gd name="T6" fmla="*/ 1498 w 1588"/>
              <a:gd name="T7" fmla="*/ 1596 h 1596"/>
              <a:gd name="T8" fmla="*/ 1514 w 1588"/>
              <a:gd name="T9" fmla="*/ 1594 h 1596"/>
              <a:gd name="T10" fmla="*/ 1526 w 1588"/>
              <a:gd name="T11" fmla="*/ 1590 h 1596"/>
              <a:gd name="T12" fmla="*/ 1540 w 1588"/>
              <a:gd name="T13" fmla="*/ 1584 h 1596"/>
              <a:gd name="T14" fmla="*/ 1550 w 1588"/>
              <a:gd name="T15" fmla="*/ 1578 h 1596"/>
              <a:gd name="T16" fmla="*/ 1560 w 1588"/>
              <a:gd name="T17" fmla="*/ 1570 h 1596"/>
              <a:gd name="T18" fmla="*/ 1568 w 1588"/>
              <a:gd name="T19" fmla="*/ 1562 h 1596"/>
              <a:gd name="T20" fmla="*/ 1576 w 1588"/>
              <a:gd name="T21" fmla="*/ 1552 h 1596"/>
              <a:gd name="T22" fmla="*/ 1580 w 1588"/>
              <a:gd name="T23" fmla="*/ 1540 h 1596"/>
              <a:gd name="T24" fmla="*/ 1584 w 1588"/>
              <a:gd name="T25" fmla="*/ 1528 h 1596"/>
              <a:gd name="T26" fmla="*/ 1586 w 1588"/>
              <a:gd name="T27" fmla="*/ 1516 h 1596"/>
              <a:gd name="T28" fmla="*/ 1588 w 1588"/>
              <a:gd name="T29" fmla="*/ 1504 h 1596"/>
              <a:gd name="T30" fmla="*/ 1586 w 1588"/>
              <a:gd name="T31" fmla="*/ 1490 h 1596"/>
              <a:gd name="T32" fmla="*/ 1584 w 1588"/>
              <a:gd name="T33" fmla="*/ 1476 h 1596"/>
              <a:gd name="T34" fmla="*/ 1578 w 1588"/>
              <a:gd name="T35" fmla="*/ 1462 h 1596"/>
              <a:gd name="T36" fmla="*/ 1572 w 1588"/>
              <a:gd name="T37" fmla="*/ 1446 h 1596"/>
              <a:gd name="T38" fmla="*/ 872 w 1588"/>
              <a:gd name="T39" fmla="*/ 58 h 1596"/>
              <a:gd name="T40" fmla="*/ 872 w 1588"/>
              <a:gd name="T41" fmla="*/ 58 h 1596"/>
              <a:gd name="T42" fmla="*/ 866 w 1588"/>
              <a:gd name="T43" fmla="*/ 44 h 1596"/>
              <a:gd name="T44" fmla="*/ 856 w 1588"/>
              <a:gd name="T45" fmla="*/ 32 h 1596"/>
              <a:gd name="T46" fmla="*/ 848 w 1588"/>
              <a:gd name="T47" fmla="*/ 22 h 1596"/>
              <a:gd name="T48" fmla="*/ 838 w 1588"/>
              <a:gd name="T49" fmla="*/ 14 h 1596"/>
              <a:gd name="T50" fmla="*/ 830 w 1588"/>
              <a:gd name="T51" fmla="*/ 8 h 1596"/>
              <a:gd name="T52" fmla="*/ 820 w 1588"/>
              <a:gd name="T53" fmla="*/ 4 h 1596"/>
              <a:gd name="T54" fmla="*/ 808 w 1588"/>
              <a:gd name="T55" fmla="*/ 0 h 1596"/>
              <a:gd name="T56" fmla="*/ 798 w 1588"/>
              <a:gd name="T57" fmla="*/ 0 h 1596"/>
              <a:gd name="T58" fmla="*/ 788 w 1588"/>
              <a:gd name="T59" fmla="*/ 0 h 1596"/>
              <a:gd name="T60" fmla="*/ 778 w 1588"/>
              <a:gd name="T61" fmla="*/ 4 h 1596"/>
              <a:gd name="T62" fmla="*/ 768 w 1588"/>
              <a:gd name="T63" fmla="*/ 8 h 1596"/>
              <a:gd name="T64" fmla="*/ 758 w 1588"/>
              <a:gd name="T65" fmla="*/ 14 h 1596"/>
              <a:gd name="T66" fmla="*/ 748 w 1588"/>
              <a:gd name="T67" fmla="*/ 22 h 1596"/>
              <a:gd name="T68" fmla="*/ 740 w 1588"/>
              <a:gd name="T69" fmla="*/ 32 h 1596"/>
              <a:gd name="T70" fmla="*/ 730 w 1588"/>
              <a:gd name="T71" fmla="*/ 44 h 1596"/>
              <a:gd name="T72" fmla="*/ 722 w 1588"/>
              <a:gd name="T73" fmla="*/ 58 h 1596"/>
              <a:gd name="T74" fmla="*/ 14 w 1588"/>
              <a:gd name="T75" fmla="*/ 1456 h 1596"/>
              <a:gd name="T76" fmla="*/ 14 w 1588"/>
              <a:gd name="T77" fmla="*/ 1456 h 1596"/>
              <a:gd name="T78" fmla="*/ 8 w 1588"/>
              <a:gd name="T79" fmla="*/ 1472 h 1596"/>
              <a:gd name="T80" fmla="*/ 4 w 1588"/>
              <a:gd name="T81" fmla="*/ 1486 h 1596"/>
              <a:gd name="T82" fmla="*/ 0 w 1588"/>
              <a:gd name="T83" fmla="*/ 1500 h 1596"/>
              <a:gd name="T84" fmla="*/ 0 w 1588"/>
              <a:gd name="T85" fmla="*/ 1512 h 1596"/>
              <a:gd name="T86" fmla="*/ 0 w 1588"/>
              <a:gd name="T87" fmla="*/ 1524 h 1596"/>
              <a:gd name="T88" fmla="*/ 2 w 1588"/>
              <a:gd name="T89" fmla="*/ 1536 h 1596"/>
              <a:gd name="T90" fmla="*/ 6 w 1588"/>
              <a:gd name="T91" fmla="*/ 1546 h 1596"/>
              <a:gd name="T92" fmla="*/ 10 w 1588"/>
              <a:gd name="T93" fmla="*/ 1556 h 1596"/>
              <a:gd name="T94" fmla="*/ 18 w 1588"/>
              <a:gd name="T95" fmla="*/ 1566 h 1596"/>
              <a:gd name="T96" fmla="*/ 26 w 1588"/>
              <a:gd name="T97" fmla="*/ 1574 h 1596"/>
              <a:gd name="T98" fmla="*/ 36 w 1588"/>
              <a:gd name="T99" fmla="*/ 1580 h 1596"/>
              <a:gd name="T100" fmla="*/ 46 w 1588"/>
              <a:gd name="T101" fmla="*/ 1586 h 1596"/>
              <a:gd name="T102" fmla="*/ 60 w 1588"/>
              <a:gd name="T103" fmla="*/ 1590 h 1596"/>
              <a:gd name="T104" fmla="*/ 74 w 1588"/>
              <a:gd name="T105" fmla="*/ 1594 h 1596"/>
              <a:gd name="T106" fmla="*/ 88 w 1588"/>
              <a:gd name="T107" fmla="*/ 1596 h 1596"/>
              <a:gd name="T108" fmla="*/ 104 w 1588"/>
              <a:gd name="T109" fmla="*/ 1596 h 1596"/>
              <a:gd name="T110" fmla="*/ 104 w 1588"/>
              <a:gd name="T111" fmla="*/ 1596 h 1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8" h="1596">
                <a:moveTo>
                  <a:pt x="104" y="1596"/>
                </a:moveTo>
                <a:lnTo>
                  <a:pt x="1482" y="1596"/>
                </a:lnTo>
                <a:lnTo>
                  <a:pt x="1482" y="1596"/>
                </a:lnTo>
                <a:lnTo>
                  <a:pt x="1498" y="1596"/>
                </a:lnTo>
                <a:lnTo>
                  <a:pt x="1514" y="1594"/>
                </a:lnTo>
                <a:lnTo>
                  <a:pt x="1526" y="1590"/>
                </a:lnTo>
                <a:lnTo>
                  <a:pt x="1540" y="1584"/>
                </a:lnTo>
                <a:lnTo>
                  <a:pt x="1550" y="1578"/>
                </a:lnTo>
                <a:lnTo>
                  <a:pt x="1560" y="1570"/>
                </a:lnTo>
                <a:lnTo>
                  <a:pt x="1568" y="1562"/>
                </a:lnTo>
                <a:lnTo>
                  <a:pt x="1576" y="1552"/>
                </a:lnTo>
                <a:lnTo>
                  <a:pt x="1580" y="1540"/>
                </a:lnTo>
                <a:lnTo>
                  <a:pt x="1584" y="1528"/>
                </a:lnTo>
                <a:lnTo>
                  <a:pt x="1586" y="1516"/>
                </a:lnTo>
                <a:lnTo>
                  <a:pt x="1588" y="1504"/>
                </a:lnTo>
                <a:lnTo>
                  <a:pt x="1586" y="1490"/>
                </a:lnTo>
                <a:lnTo>
                  <a:pt x="1584" y="1476"/>
                </a:lnTo>
                <a:lnTo>
                  <a:pt x="1578" y="1462"/>
                </a:lnTo>
                <a:lnTo>
                  <a:pt x="1572" y="1446"/>
                </a:lnTo>
                <a:lnTo>
                  <a:pt x="872" y="58"/>
                </a:lnTo>
                <a:lnTo>
                  <a:pt x="872" y="58"/>
                </a:lnTo>
                <a:lnTo>
                  <a:pt x="866" y="44"/>
                </a:lnTo>
                <a:lnTo>
                  <a:pt x="856" y="32"/>
                </a:lnTo>
                <a:lnTo>
                  <a:pt x="848" y="22"/>
                </a:lnTo>
                <a:lnTo>
                  <a:pt x="838" y="14"/>
                </a:lnTo>
                <a:lnTo>
                  <a:pt x="830" y="8"/>
                </a:lnTo>
                <a:lnTo>
                  <a:pt x="820" y="4"/>
                </a:lnTo>
                <a:lnTo>
                  <a:pt x="808" y="0"/>
                </a:lnTo>
                <a:lnTo>
                  <a:pt x="798" y="0"/>
                </a:lnTo>
                <a:lnTo>
                  <a:pt x="788" y="0"/>
                </a:lnTo>
                <a:lnTo>
                  <a:pt x="778" y="4"/>
                </a:lnTo>
                <a:lnTo>
                  <a:pt x="768" y="8"/>
                </a:lnTo>
                <a:lnTo>
                  <a:pt x="758" y="14"/>
                </a:lnTo>
                <a:lnTo>
                  <a:pt x="748" y="22"/>
                </a:lnTo>
                <a:lnTo>
                  <a:pt x="740" y="32"/>
                </a:lnTo>
                <a:lnTo>
                  <a:pt x="730" y="44"/>
                </a:lnTo>
                <a:lnTo>
                  <a:pt x="722" y="58"/>
                </a:lnTo>
                <a:lnTo>
                  <a:pt x="14" y="1456"/>
                </a:lnTo>
                <a:lnTo>
                  <a:pt x="14" y="1456"/>
                </a:lnTo>
                <a:lnTo>
                  <a:pt x="8" y="1472"/>
                </a:lnTo>
                <a:lnTo>
                  <a:pt x="4" y="1486"/>
                </a:lnTo>
                <a:lnTo>
                  <a:pt x="0" y="1500"/>
                </a:lnTo>
                <a:lnTo>
                  <a:pt x="0" y="1512"/>
                </a:lnTo>
                <a:lnTo>
                  <a:pt x="0" y="1524"/>
                </a:lnTo>
                <a:lnTo>
                  <a:pt x="2" y="1536"/>
                </a:lnTo>
                <a:lnTo>
                  <a:pt x="6" y="1546"/>
                </a:lnTo>
                <a:lnTo>
                  <a:pt x="10" y="1556"/>
                </a:lnTo>
                <a:lnTo>
                  <a:pt x="18" y="1566"/>
                </a:lnTo>
                <a:lnTo>
                  <a:pt x="26" y="1574"/>
                </a:lnTo>
                <a:lnTo>
                  <a:pt x="36" y="1580"/>
                </a:lnTo>
                <a:lnTo>
                  <a:pt x="46" y="1586"/>
                </a:lnTo>
                <a:lnTo>
                  <a:pt x="60" y="1590"/>
                </a:lnTo>
                <a:lnTo>
                  <a:pt x="74" y="1594"/>
                </a:lnTo>
                <a:lnTo>
                  <a:pt x="88" y="1596"/>
                </a:lnTo>
                <a:lnTo>
                  <a:pt x="104" y="1596"/>
                </a:lnTo>
                <a:lnTo>
                  <a:pt x="104" y="1596"/>
                </a:lnTo>
                <a:close/>
              </a:path>
            </a:pathLst>
          </a:custGeom>
          <a:solidFill>
            <a:schemeClr val="accent3"/>
          </a:solidFill>
          <a:ln>
            <a:noFill/>
          </a:ln>
        </p:spPr>
        <p:txBody>
          <a:bodyPr>
            <a:normAutofit/>
          </a:bodyPr>
          <a:lstStyle/>
          <a:p>
            <a:pPr eaLnBrk="1" fontAlgn="auto" hangingPunct="1">
              <a:spcBef>
                <a:spcPts val="0"/>
              </a:spcBef>
              <a:spcAft>
                <a:spcPts val="0"/>
              </a:spcAft>
              <a:defRPr/>
            </a:pPr>
            <a:endParaRPr lang="zh-CN" altLang="en-US">
              <a:latin typeface="+mn-lt"/>
              <a:ea typeface="+mn-ea"/>
            </a:endParaRPr>
          </a:p>
        </p:txBody>
      </p:sp>
      <p:sp>
        <p:nvSpPr>
          <p:cNvPr id="10" name="MH_Other_4"/>
          <p:cNvSpPr/>
          <p:nvPr>
            <p:custDataLst>
              <p:tags r:id="rId6"/>
            </p:custDataLst>
          </p:nvPr>
        </p:nvSpPr>
        <p:spPr bwMode="auto">
          <a:xfrm>
            <a:off x="6430369" y="3084364"/>
            <a:ext cx="2038350" cy="2057400"/>
          </a:xfrm>
          <a:custGeom>
            <a:avLst/>
            <a:gdLst>
              <a:gd name="T0" fmla="*/ 1476 w 1582"/>
              <a:gd name="T1" fmla="*/ 0 h 1598"/>
              <a:gd name="T2" fmla="*/ 98 w 1582"/>
              <a:gd name="T3" fmla="*/ 0 h 1598"/>
              <a:gd name="T4" fmla="*/ 98 w 1582"/>
              <a:gd name="T5" fmla="*/ 0 h 1598"/>
              <a:gd name="T6" fmla="*/ 84 w 1582"/>
              <a:gd name="T7" fmla="*/ 2 h 1598"/>
              <a:gd name="T8" fmla="*/ 70 w 1582"/>
              <a:gd name="T9" fmla="*/ 4 h 1598"/>
              <a:gd name="T10" fmla="*/ 58 w 1582"/>
              <a:gd name="T11" fmla="*/ 8 h 1598"/>
              <a:gd name="T12" fmla="*/ 46 w 1582"/>
              <a:gd name="T13" fmla="*/ 12 h 1598"/>
              <a:gd name="T14" fmla="*/ 36 w 1582"/>
              <a:gd name="T15" fmla="*/ 18 h 1598"/>
              <a:gd name="T16" fmla="*/ 26 w 1582"/>
              <a:gd name="T17" fmla="*/ 26 h 1598"/>
              <a:gd name="T18" fmla="*/ 18 w 1582"/>
              <a:gd name="T19" fmla="*/ 36 h 1598"/>
              <a:gd name="T20" fmla="*/ 10 w 1582"/>
              <a:gd name="T21" fmla="*/ 46 h 1598"/>
              <a:gd name="T22" fmla="*/ 6 w 1582"/>
              <a:gd name="T23" fmla="*/ 56 h 1598"/>
              <a:gd name="T24" fmla="*/ 2 w 1582"/>
              <a:gd name="T25" fmla="*/ 68 h 1598"/>
              <a:gd name="T26" fmla="*/ 0 w 1582"/>
              <a:gd name="T27" fmla="*/ 80 h 1598"/>
              <a:gd name="T28" fmla="*/ 0 w 1582"/>
              <a:gd name="T29" fmla="*/ 94 h 1598"/>
              <a:gd name="T30" fmla="*/ 2 w 1582"/>
              <a:gd name="T31" fmla="*/ 106 h 1598"/>
              <a:gd name="T32" fmla="*/ 6 w 1582"/>
              <a:gd name="T33" fmla="*/ 120 h 1598"/>
              <a:gd name="T34" fmla="*/ 12 w 1582"/>
              <a:gd name="T35" fmla="*/ 136 h 1598"/>
              <a:gd name="T36" fmla="*/ 20 w 1582"/>
              <a:gd name="T37" fmla="*/ 150 h 1598"/>
              <a:gd name="T38" fmla="*/ 720 w 1582"/>
              <a:gd name="T39" fmla="*/ 1538 h 1598"/>
              <a:gd name="T40" fmla="*/ 720 w 1582"/>
              <a:gd name="T41" fmla="*/ 1538 h 1598"/>
              <a:gd name="T42" fmla="*/ 726 w 1582"/>
              <a:gd name="T43" fmla="*/ 1552 h 1598"/>
              <a:gd name="T44" fmla="*/ 734 w 1582"/>
              <a:gd name="T45" fmla="*/ 1564 h 1598"/>
              <a:gd name="T46" fmla="*/ 744 w 1582"/>
              <a:gd name="T47" fmla="*/ 1574 h 1598"/>
              <a:gd name="T48" fmla="*/ 752 w 1582"/>
              <a:gd name="T49" fmla="*/ 1582 h 1598"/>
              <a:gd name="T50" fmla="*/ 760 w 1582"/>
              <a:gd name="T51" fmla="*/ 1588 h 1598"/>
              <a:gd name="T52" fmla="*/ 770 w 1582"/>
              <a:gd name="T53" fmla="*/ 1594 h 1598"/>
              <a:gd name="T54" fmla="*/ 780 w 1582"/>
              <a:gd name="T55" fmla="*/ 1596 h 1598"/>
              <a:gd name="T56" fmla="*/ 788 w 1582"/>
              <a:gd name="T57" fmla="*/ 1598 h 1598"/>
              <a:gd name="T58" fmla="*/ 798 w 1582"/>
              <a:gd name="T59" fmla="*/ 1596 h 1598"/>
              <a:gd name="T60" fmla="*/ 808 w 1582"/>
              <a:gd name="T61" fmla="*/ 1594 h 1598"/>
              <a:gd name="T62" fmla="*/ 816 w 1582"/>
              <a:gd name="T63" fmla="*/ 1588 h 1598"/>
              <a:gd name="T64" fmla="*/ 826 w 1582"/>
              <a:gd name="T65" fmla="*/ 1582 h 1598"/>
              <a:gd name="T66" fmla="*/ 834 w 1582"/>
              <a:gd name="T67" fmla="*/ 1574 h 1598"/>
              <a:gd name="T68" fmla="*/ 842 w 1582"/>
              <a:gd name="T69" fmla="*/ 1564 h 1598"/>
              <a:gd name="T70" fmla="*/ 850 w 1582"/>
              <a:gd name="T71" fmla="*/ 1552 h 1598"/>
              <a:gd name="T72" fmla="*/ 858 w 1582"/>
              <a:gd name="T73" fmla="*/ 1538 h 1598"/>
              <a:gd name="T74" fmla="*/ 1566 w 1582"/>
              <a:gd name="T75" fmla="*/ 140 h 1598"/>
              <a:gd name="T76" fmla="*/ 1566 w 1582"/>
              <a:gd name="T77" fmla="*/ 140 h 1598"/>
              <a:gd name="T78" fmla="*/ 1572 w 1582"/>
              <a:gd name="T79" fmla="*/ 126 h 1598"/>
              <a:gd name="T80" fmla="*/ 1578 w 1582"/>
              <a:gd name="T81" fmla="*/ 112 h 1598"/>
              <a:gd name="T82" fmla="*/ 1580 w 1582"/>
              <a:gd name="T83" fmla="*/ 98 h 1598"/>
              <a:gd name="T84" fmla="*/ 1582 w 1582"/>
              <a:gd name="T85" fmla="*/ 84 h 1598"/>
              <a:gd name="T86" fmla="*/ 1582 w 1582"/>
              <a:gd name="T87" fmla="*/ 72 h 1598"/>
              <a:gd name="T88" fmla="*/ 1578 w 1582"/>
              <a:gd name="T89" fmla="*/ 60 h 1598"/>
              <a:gd name="T90" fmla="*/ 1576 w 1582"/>
              <a:gd name="T91" fmla="*/ 50 h 1598"/>
              <a:gd name="T92" fmla="*/ 1570 w 1582"/>
              <a:gd name="T93" fmla="*/ 40 h 1598"/>
              <a:gd name="T94" fmla="*/ 1564 w 1582"/>
              <a:gd name="T95" fmla="*/ 32 h 1598"/>
              <a:gd name="T96" fmla="*/ 1554 w 1582"/>
              <a:gd name="T97" fmla="*/ 24 h 1598"/>
              <a:gd name="T98" fmla="*/ 1546 w 1582"/>
              <a:gd name="T99" fmla="*/ 16 h 1598"/>
              <a:gd name="T100" fmla="*/ 1534 w 1582"/>
              <a:gd name="T101" fmla="*/ 10 h 1598"/>
              <a:gd name="T102" fmla="*/ 1522 w 1582"/>
              <a:gd name="T103" fmla="*/ 6 h 1598"/>
              <a:gd name="T104" fmla="*/ 1508 w 1582"/>
              <a:gd name="T105" fmla="*/ 4 h 1598"/>
              <a:gd name="T106" fmla="*/ 1492 w 1582"/>
              <a:gd name="T107" fmla="*/ 0 h 1598"/>
              <a:gd name="T108" fmla="*/ 1476 w 1582"/>
              <a:gd name="T109" fmla="*/ 0 h 1598"/>
              <a:gd name="T110" fmla="*/ 1476 w 1582"/>
              <a:gd name="T111" fmla="*/ 0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2" h="1598">
                <a:moveTo>
                  <a:pt x="1476" y="0"/>
                </a:moveTo>
                <a:lnTo>
                  <a:pt x="98" y="0"/>
                </a:lnTo>
                <a:lnTo>
                  <a:pt x="98" y="0"/>
                </a:lnTo>
                <a:lnTo>
                  <a:pt x="84" y="2"/>
                </a:lnTo>
                <a:lnTo>
                  <a:pt x="70" y="4"/>
                </a:lnTo>
                <a:lnTo>
                  <a:pt x="58" y="8"/>
                </a:lnTo>
                <a:lnTo>
                  <a:pt x="46" y="12"/>
                </a:lnTo>
                <a:lnTo>
                  <a:pt x="36" y="18"/>
                </a:lnTo>
                <a:lnTo>
                  <a:pt x="26" y="26"/>
                </a:lnTo>
                <a:lnTo>
                  <a:pt x="18" y="36"/>
                </a:lnTo>
                <a:lnTo>
                  <a:pt x="10" y="46"/>
                </a:lnTo>
                <a:lnTo>
                  <a:pt x="6" y="56"/>
                </a:lnTo>
                <a:lnTo>
                  <a:pt x="2" y="68"/>
                </a:lnTo>
                <a:lnTo>
                  <a:pt x="0" y="80"/>
                </a:lnTo>
                <a:lnTo>
                  <a:pt x="0" y="94"/>
                </a:lnTo>
                <a:lnTo>
                  <a:pt x="2" y="106"/>
                </a:lnTo>
                <a:lnTo>
                  <a:pt x="6" y="120"/>
                </a:lnTo>
                <a:lnTo>
                  <a:pt x="12" y="136"/>
                </a:lnTo>
                <a:lnTo>
                  <a:pt x="20" y="150"/>
                </a:lnTo>
                <a:lnTo>
                  <a:pt x="720" y="1538"/>
                </a:lnTo>
                <a:lnTo>
                  <a:pt x="720" y="1538"/>
                </a:lnTo>
                <a:lnTo>
                  <a:pt x="726" y="1552"/>
                </a:lnTo>
                <a:lnTo>
                  <a:pt x="734" y="1564"/>
                </a:lnTo>
                <a:lnTo>
                  <a:pt x="744" y="1574"/>
                </a:lnTo>
                <a:lnTo>
                  <a:pt x="752" y="1582"/>
                </a:lnTo>
                <a:lnTo>
                  <a:pt x="760" y="1588"/>
                </a:lnTo>
                <a:lnTo>
                  <a:pt x="770" y="1594"/>
                </a:lnTo>
                <a:lnTo>
                  <a:pt x="780" y="1596"/>
                </a:lnTo>
                <a:lnTo>
                  <a:pt x="788" y="1598"/>
                </a:lnTo>
                <a:lnTo>
                  <a:pt x="798" y="1596"/>
                </a:lnTo>
                <a:lnTo>
                  <a:pt x="808" y="1594"/>
                </a:lnTo>
                <a:lnTo>
                  <a:pt x="816" y="1588"/>
                </a:lnTo>
                <a:lnTo>
                  <a:pt x="826" y="1582"/>
                </a:lnTo>
                <a:lnTo>
                  <a:pt x="834" y="1574"/>
                </a:lnTo>
                <a:lnTo>
                  <a:pt x="842" y="1564"/>
                </a:lnTo>
                <a:lnTo>
                  <a:pt x="850" y="1552"/>
                </a:lnTo>
                <a:lnTo>
                  <a:pt x="858" y="1538"/>
                </a:lnTo>
                <a:lnTo>
                  <a:pt x="1566" y="140"/>
                </a:lnTo>
                <a:lnTo>
                  <a:pt x="1566" y="140"/>
                </a:lnTo>
                <a:lnTo>
                  <a:pt x="1572" y="126"/>
                </a:lnTo>
                <a:lnTo>
                  <a:pt x="1578" y="112"/>
                </a:lnTo>
                <a:lnTo>
                  <a:pt x="1580" y="98"/>
                </a:lnTo>
                <a:lnTo>
                  <a:pt x="1582" y="84"/>
                </a:lnTo>
                <a:lnTo>
                  <a:pt x="1582" y="72"/>
                </a:lnTo>
                <a:lnTo>
                  <a:pt x="1578" y="60"/>
                </a:lnTo>
                <a:lnTo>
                  <a:pt x="1576" y="50"/>
                </a:lnTo>
                <a:lnTo>
                  <a:pt x="1570" y="40"/>
                </a:lnTo>
                <a:lnTo>
                  <a:pt x="1564" y="32"/>
                </a:lnTo>
                <a:lnTo>
                  <a:pt x="1554" y="24"/>
                </a:lnTo>
                <a:lnTo>
                  <a:pt x="1546" y="16"/>
                </a:lnTo>
                <a:lnTo>
                  <a:pt x="1534" y="10"/>
                </a:lnTo>
                <a:lnTo>
                  <a:pt x="1522" y="6"/>
                </a:lnTo>
                <a:lnTo>
                  <a:pt x="1508" y="4"/>
                </a:lnTo>
                <a:lnTo>
                  <a:pt x="1492" y="0"/>
                </a:lnTo>
                <a:lnTo>
                  <a:pt x="1476" y="0"/>
                </a:lnTo>
                <a:lnTo>
                  <a:pt x="1476" y="0"/>
                </a:lnTo>
                <a:close/>
              </a:path>
            </a:pathLst>
          </a:custGeom>
          <a:solidFill>
            <a:schemeClr val="accent4"/>
          </a:solidFill>
          <a:ln>
            <a:noFill/>
          </a:ln>
        </p:spPr>
        <p:txBody>
          <a:bodyPr>
            <a:normAutofit/>
          </a:bodyPr>
          <a:lstStyle/>
          <a:p>
            <a:pPr eaLnBrk="1" fontAlgn="auto" hangingPunct="1">
              <a:spcBef>
                <a:spcPts val="0"/>
              </a:spcBef>
              <a:spcAft>
                <a:spcPts val="0"/>
              </a:spcAft>
              <a:defRPr/>
            </a:pPr>
            <a:endParaRPr lang="zh-CN" altLang="en-US">
              <a:latin typeface="+mn-lt"/>
              <a:ea typeface="+mn-ea"/>
            </a:endParaRPr>
          </a:p>
        </p:txBody>
      </p:sp>
      <p:sp>
        <p:nvSpPr>
          <p:cNvPr id="11" name="MH_Other_5"/>
          <p:cNvSpPr txBox="1">
            <a:spLocks noChangeArrowheads="1"/>
          </p:cNvSpPr>
          <p:nvPr>
            <p:custDataLst>
              <p:tags r:id="rId7"/>
            </p:custDataLst>
          </p:nvPr>
        </p:nvSpPr>
        <p:spPr bwMode="auto">
          <a:xfrm>
            <a:off x="826494" y="3274864"/>
            <a:ext cx="750887" cy="769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en-US" altLang="zh-CN" sz="4400" dirty="0">
                <a:solidFill>
                  <a:srgbClr val="FFFFFF"/>
                </a:solidFill>
                <a:ea typeface="MS Gothic" panose="020B0609070205080204" pitchFamily="49" charset="-128"/>
              </a:rPr>
              <a:t>01</a:t>
            </a:r>
            <a:endParaRPr lang="zh-CN" altLang="en-US" sz="4400" dirty="0">
              <a:solidFill>
                <a:srgbClr val="FFFFFF"/>
              </a:solidFill>
              <a:ea typeface="MS Gothic" panose="020B0609070205080204" pitchFamily="49" charset="-128"/>
            </a:endParaRPr>
          </a:p>
        </p:txBody>
      </p:sp>
      <p:pic>
        <p:nvPicPr>
          <p:cNvPr id="12" name="MH_Other_6"/>
          <p:cNvPicPr>
            <a:picLocks noChangeAspect="1"/>
          </p:cNvPicPr>
          <p:nvPr>
            <p:custDataLst>
              <p:tags r:id="rId8"/>
            </p:custDataLst>
          </p:nvPr>
        </p:nvPicPr>
        <p:blipFill>
          <a:blip r:embed="rId9" cstate="print">
            <a:extLst>
              <a:ext uri="{28A0092B-C50C-407E-A947-70E740481C1C}">
                <a14:useLocalDpi xmlns:a14="http://schemas.microsoft.com/office/drawing/2010/main" val="0"/>
              </a:ext>
            </a:extLst>
          </a:blip>
          <a:srcRect/>
          <a:stretch>
            <a:fillRect/>
          </a:stretch>
        </p:blipFill>
        <p:spPr bwMode="auto">
          <a:xfrm>
            <a:off x="1520231" y="3468539"/>
            <a:ext cx="4159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3" name="MH_Other_7"/>
          <p:cNvCxnSpPr/>
          <p:nvPr>
            <p:custDataLst>
              <p:tags r:id="rId10"/>
            </p:custDataLst>
          </p:nvPr>
        </p:nvCxnSpPr>
        <p:spPr>
          <a:xfrm>
            <a:off x="815381" y="3943201"/>
            <a:ext cx="1255713" cy="0"/>
          </a:xfrm>
          <a:prstGeom prst="line">
            <a:avLst/>
          </a:prstGeom>
          <a:ln>
            <a:solidFill>
              <a:srgbClr val="FFFFFF"/>
            </a:solidFill>
          </a:ln>
        </p:spPr>
        <p:style>
          <a:lnRef idx="1">
            <a:schemeClr val="accent1"/>
          </a:lnRef>
          <a:fillRef idx="0">
            <a:schemeClr val="accent1"/>
          </a:fillRef>
          <a:effectRef idx="0">
            <a:schemeClr val="accent1"/>
          </a:effectRef>
          <a:fontRef idx="minor">
            <a:schemeClr val="tx1"/>
          </a:fontRef>
        </p:style>
      </p:cxnSp>
      <p:sp>
        <p:nvSpPr>
          <p:cNvPr id="14" name="MH_SubTitle_1"/>
          <p:cNvSpPr>
            <a:spLocks noChangeArrowheads="1"/>
          </p:cNvSpPr>
          <p:nvPr>
            <p:custDataLst>
              <p:tags r:id="rId11"/>
            </p:custDataLst>
          </p:nvPr>
        </p:nvSpPr>
        <p:spPr bwMode="auto">
          <a:xfrm>
            <a:off x="625471" y="3908276"/>
            <a:ext cx="1584325" cy="665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no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a:r>
              <a:rPr lang="zh-CN" altLang="en-US" sz="2400" b="1" dirty="0">
                <a:solidFill>
                  <a:schemeClr val="bg1"/>
                </a:solidFill>
                <a:latin typeface="微软雅黑" panose="020B0503020204020204" pitchFamily="34" charset="-122"/>
                <a:ea typeface="微软雅黑" panose="020B0503020204020204" pitchFamily="34" charset="-122"/>
              </a:rPr>
              <a:t>标题</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15" name="MH_Other_8"/>
          <p:cNvSpPr txBox="1">
            <a:spLocks noChangeArrowheads="1"/>
          </p:cNvSpPr>
          <p:nvPr>
            <p:custDataLst>
              <p:tags r:id="rId12"/>
            </p:custDataLst>
          </p:nvPr>
        </p:nvSpPr>
        <p:spPr bwMode="auto">
          <a:xfrm>
            <a:off x="4779369" y="3274864"/>
            <a:ext cx="750887" cy="769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en-US" altLang="zh-CN" sz="4400">
                <a:solidFill>
                  <a:srgbClr val="FFFFFF"/>
                </a:solidFill>
                <a:ea typeface="MS Gothic" panose="020B0609070205080204" pitchFamily="49" charset="-128"/>
              </a:rPr>
              <a:t>03</a:t>
            </a:r>
            <a:endParaRPr lang="zh-CN" altLang="en-US" sz="4400">
              <a:solidFill>
                <a:srgbClr val="FFFFFF"/>
              </a:solidFill>
              <a:ea typeface="MS Gothic" panose="020B0609070205080204" pitchFamily="49" charset="-128"/>
            </a:endParaRPr>
          </a:p>
        </p:txBody>
      </p:sp>
      <p:pic>
        <p:nvPicPr>
          <p:cNvPr id="16" name="MH_Other_9"/>
          <p:cNvPicPr>
            <a:picLocks noChangeAspect="1"/>
          </p:cNvPicPr>
          <p:nvPr>
            <p:custDataLst>
              <p:tags r:id="rId13"/>
            </p:custDataLst>
          </p:nvPr>
        </p:nvPicPr>
        <p:blipFill>
          <a:blip r:embed="rId14" cstate="print">
            <a:extLst>
              <a:ext uri="{28A0092B-C50C-407E-A947-70E740481C1C}">
                <a14:useLocalDpi xmlns:a14="http://schemas.microsoft.com/office/drawing/2010/main" val="0"/>
              </a:ext>
            </a:extLst>
          </a:blip>
          <a:srcRect/>
          <a:stretch>
            <a:fillRect/>
          </a:stretch>
        </p:blipFill>
        <p:spPr bwMode="auto">
          <a:xfrm>
            <a:off x="5474694" y="3454251"/>
            <a:ext cx="414337"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7" name="MH_Other_10"/>
          <p:cNvCxnSpPr/>
          <p:nvPr>
            <p:custDataLst>
              <p:tags r:id="rId15"/>
            </p:custDataLst>
          </p:nvPr>
        </p:nvCxnSpPr>
        <p:spPr>
          <a:xfrm>
            <a:off x="4768256" y="3943201"/>
            <a:ext cx="1255713" cy="0"/>
          </a:xfrm>
          <a:prstGeom prst="line">
            <a:avLst/>
          </a:prstGeom>
          <a:ln>
            <a:solidFill>
              <a:srgbClr val="FFFFFF"/>
            </a:solidFill>
          </a:ln>
        </p:spPr>
        <p:style>
          <a:lnRef idx="1">
            <a:schemeClr val="accent1"/>
          </a:lnRef>
          <a:fillRef idx="0">
            <a:schemeClr val="accent1"/>
          </a:fillRef>
          <a:effectRef idx="0">
            <a:schemeClr val="accent1"/>
          </a:effectRef>
          <a:fontRef idx="minor">
            <a:schemeClr val="tx1"/>
          </a:fontRef>
        </p:style>
      </p:cxnSp>
      <p:sp>
        <p:nvSpPr>
          <p:cNvPr id="18" name="MH_Other_11"/>
          <p:cNvSpPr txBox="1">
            <a:spLocks noChangeArrowheads="1"/>
          </p:cNvSpPr>
          <p:nvPr>
            <p:custDataLst>
              <p:tags r:id="rId16"/>
            </p:custDataLst>
          </p:nvPr>
        </p:nvSpPr>
        <p:spPr bwMode="auto">
          <a:xfrm>
            <a:off x="2798169" y="3130401"/>
            <a:ext cx="750887" cy="76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en-US" altLang="zh-CN" sz="4400">
                <a:solidFill>
                  <a:srgbClr val="FFFFFF"/>
                </a:solidFill>
                <a:ea typeface="MS Gothic" panose="020B0609070205080204" pitchFamily="49" charset="-128"/>
              </a:rPr>
              <a:t>02</a:t>
            </a:r>
            <a:endParaRPr lang="zh-CN" altLang="en-US" sz="4400">
              <a:solidFill>
                <a:srgbClr val="FFFFFF"/>
              </a:solidFill>
              <a:ea typeface="MS Gothic" panose="020B0609070205080204" pitchFamily="49" charset="-128"/>
            </a:endParaRPr>
          </a:p>
        </p:txBody>
      </p:sp>
      <p:pic>
        <p:nvPicPr>
          <p:cNvPr id="19" name="MH_Other_12"/>
          <p:cNvPicPr>
            <a:picLocks noChangeAspect="1"/>
          </p:cNvPicPr>
          <p:nvPr>
            <p:custDataLst>
              <p:tags r:id="rId17"/>
            </p:custDataLst>
          </p:nvPr>
        </p:nvPicPr>
        <p:blipFill>
          <a:blip r:embed="rId18">
            <a:extLst>
              <a:ext uri="{28A0092B-C50C-407E-A947-70E740481C1C}">
                <a14:useLocalDpi xmlns:a14="http://schemas.microsoft.com/office/drawing/2010/main" val="0"/>
              </a:ext>
            </a:extLst>
          </a:blip>
          <a:srcRect/>
          <a:stretch>
            <a:fillRect/>
          </a:stretch>
        </p:blipFill>
        <p:spPr bwMode="auto">
          <a:xfrm>
            <a:off x="3491906" y="3282801"/>
            <a:ext cx="41592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0" name="MH_Other_13"/>
          <p:cNvCxnSpPr/>
          <p:nvPr>
            <p:custDataLst>
              <p:tags r:id="rId19"/>
            </p:custDataLst>
          </p:nvPr>
        </p:nvCxnSpPr>
        <p:spPr>
          <a:xfrm>
            <a:off x="2742606" y="3765401"/>
            <a:ext cx="1255713" cy="0"/>
          </a:xfrm>
          <a:prstGeom prst="line">
            <a:avLst/>
          </a:prstGeom>
          <a:ln>
            <a:solidFill>
              <a:srgbClr val="FFFFFF"/>
            </a:solidFill>
          </a:ln>
        </p:spPr>
        <p:style>
          <a:lnRef idx="1">
            <a:schemeClr val="accent1"/>
          </a:lnRef>
          <a:fillRef idx="0">
            <a:schemeClr val="accent1"/>
          </a:fillRef>
          <a:effectRef idx="0">
            <a:schemeClr val="accent1"/>
          </a:effectRef>
          <a:fontRef idx="minor">
            <a:schemeClr val="tx1"/>
          </a:fontRef>
        </p:style>
      </p:cxnSp>
      <p:sp>
        <p:nvSpPr>
          <p:cNvPr id="21" name="MH_Other_14"/>
          <p:cNvSpPr txBox="1">
            <a:spLocks noChangeArrowheads="1"/>
          </p:cNvSpPr>
          <p:nvPr>
            <p:custDataLst>
              <p:tags r:id="rId20"/>
            </p:custDataLst>
          </p:nvPr>
        </p:nvSpPr>
        <p:spPr bwMode="auto">
          <a:xfrm>
            <a:off x="6865344" y="3130401"/>
            <a:ext cx="750887" cy="76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en-US" altLang="zh-CN" sz="4400">
                <a:solidFill>
                  <a:srgbClr val="FFFFFF"/>
                </a:solidFill>
                <a:ea typeface="MS Gothic" panose="020B0609070205080204" pitchFamily="49" charset="-128"/>
              </a:rPr>
              <a:t>04</a:t>
            </a:r>
            <a:endParaRPr lang="zh-CN" altLang="en-US" sz="4400">
              <a:solidFill>
                <a:srgbClr val="FFFFFF"/>
              </a:solidFill>
              <a:ea typeface="MS Gothic" panose="020B0609070205080204" pitchFamily="49" charset="-128"/>
            </a:endParaRPr>
          </a:p>
        </p:txBody>
      </p:sp>
      <p:pic>
        <p:nvPicPr>
          <p:cNvPr id="22" name="MH_Other_15"/>
          <p:cNvPicPr>
            <a:picLocks noChangeAspect="1"/>
          </p:cNvPicPr>
          <p:nvPr>
            <p:custDataLst>
              <p:tags r:id="rId21"/>
            </p:custDataLst>
          </p:nvPr>
        </p:nvPicPr>
        <p:blipFill>
          <a:blip r:embed="rId22" cstate="print">
            <a:extLst>
              <a:ext uri="{28A0092B-C50C-407E-A947-70E740481C1C}">
                <a14:useLocalDpi xmlns:a14="http://schemas.microsoft.com/office/drawing/2010/main" val="0"/>
              </a:ext>
            </a:extLst>
          </a:blip>
          <a:srcRect/>
          <a:stretch>
            <a:fillRect/>
          </a:stretch>
        </p:blipFill>
        <p:spPr bwMode="auto">
          <a:xfrm>
            <a:off x="7559081" y="3290739"/>
            <a:ext cx="414338"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3" name="MH_Other_16"/>
          <p:cNvCxnSpPr/>
          <p:nvPr>
            <p:custDataLst>
              <p:tags r:id="rId23"/>
            </p:custDataLst>
          </p:nvPr>
        </p:nvCxnSpPr>
        <p:spPr>
          <a:xfrm>
            <a:off x="6809781" y="3765401"/>
            <a:ext cx="1255713" cy="0"/>
          </a:xfrm>
          <a:prstGeom prst="line">
            <a:avLst/>
          </a:prstGeom>
          <a:ln>
            <a:solidFill>
              <a:srgbClr val="FFFFFF"/>
            </a:solidFill>
          </a:ln>
        </p:spPr>
        <p:style>
          <a:lnRef idx="1">
            <a:schemeClr val="accent1"/>
          </a:lnRef>
          <a:fillRef idx="0">
            <a:schemeClr val="accent1"/>
          </a:fillRef>
          <a:effectRef idx="0">
            <a:schemeClr val="accent1"/>
          </a:effectRef>
          <a:fontRef idx="minor">
            <a:schemeClr val="tx1"/>
          </a:fontRef>
        </p:style>
      </p:cxnSp>
      <p:sp>
        <p:nvSpPr>
          <p:cNvPr id="24" name="MH_Other_17"/>
          <p:cNvSpPr/>
          <p:nvPr>
            <p:custDataLst>
              <p:tags r:id="rId24"/>
            </p:custDataLst>
          </p:nvPr>
        </p:nvSpPr>
        <p:spPr>
          <a:xfrm>
            <a:off x="693144" y="4830614"/>
            <a:ext cx="204787" cy="2032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US" altLang="zh-CN" dirty="0">
                <a:solidFill>
                  <a:srgbClr val="FFFFFF"/>
                </a:solidFill>
              </a:rPr>
              <a:t>+</a:t>
            </a:r>
            <a:endParaRPr lang="zh-CN" altLang="en-US" dirty="0">
              <a:solidFill>
                <a:srgbClr val="FFFFFF"/>
              </a:solidFill>
            </a:endParaRPr>
          </a:p>
        </p:txBody>
      </p:sp>
      <p:sp>
        <p:nvSpPr>
          <p:cNvPr id="25" name="MH_Other_18"/>
          <p:cNvSpPr/>
          <p:nvPr>
            <p:custDataLst>
              <p:tags r:id="rId25"/>
            </p:custDataLst>
          </p:nvPr>
        </p:nvSpPr>
        <p:spPr>
          <a:xfrm>
            <a:off x="4614269" y="4830614"/>
            <a:ext cx="204787" cy="2032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US" altLang="zh-CN" dirty="0">
                <a:solidFill>
                  <a:srgbClr val="FFFFFF"/>
                </a:solidFill>
              </a:rPr>
              <a:t>+</a:t>
            </a:r>
            <a:endParaRPr lang="zh-CN" altLang="en-US" dirty="0">
              <a:solidFill>
                <a:srgbClr val="FFFFFF"/>
              </a:solidFill>
            </a:endParaRPr>
          </a:p>
        </p:txBody>
      </p:sp>
      <p:sp>
        <p:nvSpPr>
          <p:cNvPr id="26" name="MH_Other_19"/>
          <p:cNvSpPr/>
          <p:nvPr>
            <p:custDataLst>
              <p:tags r:id="rId26"/>
            </p:custDataLst>
          </p:nvPr>
        </p:nvSpPr>
        <p:spPr>
          <a:xfrm>
            <a:off x="2639419" y="2598589"/>
            <a:ext cx="204787" cy="20478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en-US" altLang="zh-CN" dirty="0">
                <a:solidFill>
                  <a:srgbClr val="FFFFFF"/>
                </a:solidFill>
              </a:rPr>
              <a:t>+</a:t>
            </a:r>
            <a:endParaRPr lang="zh-CN" altLang="en-US" dirty="0">
              <a:solidFill>
                <a:srgbClr val="FFFFFF"/>
              </a:solidFill>
            </a:endParaRPr>
          </a:p>
        </p:txBody>
      </p:sp>
      <p:sp>
        <p:nvSpPr>
          <p:cNvPr id="27" name="MH_Other_20"/>
          <p:cNvSpPr/>
          <p:nvPr>
            <p:custDataLst>
              <p:tags r:id="rId27"/>
            </p:custDataLst>
          </p:nvPr>
        </p:nvSpPr>
        <p:spPr>
          <a:xfrm>
            <a:off x="6700244" y="2598589"/>
            <a:ext cx="204787" cy="20478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US" altLang="zh-CN" dirty="0">
                <a:solidFill>
                  <a:srgbClr val="FFFFFF"/>
                </a:solidFill>
              </a:rPr>
              <a:t>+</a:t>
            </a:r>
            <a:endParaRPr lang="zh-CN" altLang="en-US" dirty="0">
              <a:solidFill>
                <a:srgbClr val="FFFFFF"/>
              </a:solidFill>
            </a:endParaRPr>
          </a:p>
        </p:txBody>
      </p:sp>
      <p:sp>
        <p:nvSpPr>
          <p:cNvPr id="28" name="MH_SubTitle_1"/>
          <p:cNvSpPr>
            <a:spLocks noChangeArrowheads="1"/>
          </p:cNvSpPr>
          <p:nvPr>
            <p:custDataLst>
              <p:tags r:id="rId28"/>
            </p:custDataLst>
          </p:nvPr>
        </p:nvSpPr>
        <p:spPr bwMode="auto">
          <a:xfrm>
            <a:off x="2527783" y="3712236"/>
            <a:ext cx="1584325" cy="665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no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a:r>
              <a:rPr lang="zh-CN" altLang="en-US" sz="2400" b="1" dirty="0">
                <a:solidFill>
                  <a:schemeClr val="bg1"/>
                </a:solidFill>
                <a:latin typeface="微软雅黑" panose="020B0503020204020204" pitchFamily="34" charset="-122"/>
                <a:ea typeface="微软雅黑" panose="020B0503020204020204" pitchFamily="34" charset="-122"/>
              </a:rPr>
              <a:t>标题</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9" name="MH_SubTitle_1"/>
          <p:cNvSpPr>
            <a:spLocks noChangeArrowheads="1"/>
          </p:cNvSpPr>
          <p:nvPr>
            <p:custDataLst>
              <p:tags r:id="rId29"/>
            </p:custDataLst>
          </p:nvPr>
        </p:nvSpPr>
        <p:spPr bwMode="auto">
          <a:xfrm>
            <a:off x="4599182" y="3908276"/>
            <a:ext cx="1584325" cy="665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no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a:r>
              <a:rPr lang="zh-CN" altLang="en-US" sz="2400" b="1" dirty="0">
                <a:solidFill>
                  <a:schemeClr val="bg1"/>
                </a:solidFill>
                <a:latin typeface="微软雅黑" panose="020B0503020204020204" pitchFamily="34" charset="-122"/>
                <a:ea typeface="微软雅黑" panose="020B0503020204020204" pitchFamily="34" charset="-122"/>
              </a:rPr>
              <a:t>标题</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30" name="MH_SubTitle_1"/>
          <p:cNvSpPr>
            <a:spLocks noChangeArrowheads="1"/>
          </p:cNvSpPr>
          <p:nvPr>
            <p:custDataLst>
              <p:tags r:id="rId30"/>
            </p:custDataLst>
          </p:nvPr>
        </p:nvSpPr>
        <p:spPr bwMode="auto">
          <a:xfrm>
            <a:off x="6650352" y="3712236"/>
            <a:ext cx="1584325" cy="665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no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a:r>
              <a:rPr lang="zh-CN" altLang="en-US" sz="2400" b="1" dirty="0">
                <a:solidFill>
                  <a:schemeClr val="bg1"/>
                </a:solidFill>
                <a:latin typeface="微软雅黑" panose="020B0503020204020204" pitchFamily="34" charset="-122"/>
                <a:ea typeface="微软雅黑" panose="020B0503020204020204" pitchFamily="34" charset="-122"/>
              </a:rPr>
              <a:t>标题</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31" name="文本框 30"/>
          <p:cNvSpPr txBox="1"/>
          <p:nvPr/>
        </p:nvSpPr>
        <p:spPr>
          <a:xfrm>
            <a:off x="903415" y="4725605"/>
            <a:ext cx="1988343" cy="906851"/>
          </a:xfrm>
          <a:prstGeom prst="rect">
            <a:avLst/>
          </a:prstGeom>
          <a:noFill/>
        </p:spPr>
        <p:txBody>
          <a:bodyPr wrap="square" rtlCol="0">
            <a:spAutoFit/>
          </a:bodyPr>
          <a:lstStyle/>
          <a:p>
            <a:pPr>
              <a:lnSpc>
                <a:spcPct val="130000"/>
              </a:lnSpc>
              <a:defRPr/>
            </a:pPr>
            <a:r>
              <a:rPr lang="zh-CN" altLang="en-US" sz="1400" dirty="0">
                <a:latin typeface="宋体" panose="02010600030101010101" pitchFamily="2" charset="-122"/>
              </a:rPr>
              <a:t>点击添加文本点击添加文本点击添加文本点击添加文本点击添加文本</a:t>
            </a:r>
            <a:endParaRPr lang="zh-CN" altLang="en-US" sz="1400" dirty="0">
              <a:latin typeface="宋体" panose="02010600030101010101" pitchFamily="2" charset="-122"/>
            </a:endParaRPr>
          </a:p>
        </p:txBody>
      </p:sp>
      <p:sp>
        <p:nvSpPr>
          <p:cNvPr id="32" name="文本框 31"/>
          <p:cNvSpPr txBox="1"/>
          <p:nvPr/>
        </p:nvSpPr>
        <p:spPr>
          <a:xfrm>
            <a:off x="2845111" y="1417545"/>
            <a:ext cx="1988343" cy="906851"/>
          </a:xfrm>
          <a:prstGeom prst="rect">
            <a:avLst/>
          </a:prstGeom>
          <a:noFill/>
        </p:spPr>
        <p:txBody>
          <a:bodyPr wrap="square" rtlCol="0">
            <a:spAutoFit/>
          </a:bodyPr>
          <a:lstStyle/>
          <a:p>
            <a:pPr>
              <a:lnSpc>
                <a:spcPct val="130000"/>
              </a:lnSpc>
              <a:defRPr/>
            </a:pPr>
            <a:r>
              <a:rPr lang="zh-CN" altLang="en-US" sz="1400" dirty="0">
                <a:latin typeface="宋体" panose="02010600030101010101" pitchFamily="2" charset="-122"/>
              </a:rPr>
              <a:t>点击添加文本点击添加文本点击添加文本点击添加文本点击添加文本</a:t>
            </a:r>
            <a:endParaRPr lang="zh-CN" altLang="en-US" sz="1400" dirty="0">
              <a:latin typeface="宋体" panose="02010600030101010101" pitchFamily="2" charset="-122"/>
            </a:endParaRPr>
          </a:p>
        </p:txBody>
      </p:sp>
      <p:sp>
        <p:nvSpPr>
          <p:cNvPr id="33" name="文本框 32"/>
          <p:cNvSpPr txBox="1"/>
          <p:nvPr/>
        </p:nvSpPr>
        <p:spPr>
          <a:xfrm>
            <a:off x="4842869" y="4753935"/>
            <a:ext cx="1988343" cy="906851"/>
          </a:xfrm>
          <a:prstGeom prst="rect">
            <a:avLst/>
          </a:prstGeom>
          <a:noFill/>
        </p:spPr>
        <p:txBody>
          <a:bodyPr wrap="square" rtlCol="0">
            <a:spAutoFit/>
          </a:bodyPr>
          <a:lstStyle/>
          <a:p>
            <a:pPr>
              <a:lnSpc>
                <a:spcPct val="130000"/>
              </a:lnSpc>
              <a:defRPr/>
            </a:pPr>
            <a:r>
              <a:rPr lang="zh-CN" altLang="en-US" sz="1400" dirty="0">
                <a:latin typeface="宋体" panose="02010600030101010101" pitchFamily="2" charset="-122"/>
              </a:rPr>
              <a:t>点击添加文本点击添加文本点击添加文本点击添加文本点击添加文本</a:t>
            </a:r>
            <a:endParaRPr lang="zh-CN" altLang="en-US" sz="1400" dirty="0">
              <a:latin typeface="宋体" panose="02010600030101010101" pitchFamily="2" charset="-122"/>
            </a:endParaRPr>
          </a:p>
        </p:txBody>
      </p:sp>
      <p:sp>
        <p:nvSpPr>
          <p:cNvPr id="34" name="文本框 33"/>
          <p:cNvSpPr txBox="1"/>
          <p:nvPr/>
        </p:nvSpPr>
        <p:spPr>
          <a:xfrm>
            <a:off x="6905031" y="1393060"/>
            <a:ext cx="1988343" cy="906851"/>
          </a:xfrm>
          <a:prstGeom prst="rect">
            <a:avLst/>
          </a:prstGeom>
          <a:noFill/>
        </p:spPr>
        <p:txBody>
          <a:bodyPr wrap="square" rtlCol="0">
            <a:spAutoFit/>
          </a:bodyPr>
          <a:lstStyle/>
          <a:p>
            <a:pPr>
              <a:lnSpc>
                <a:spcPct val="130000"/>
              </a:lnSpc>
              <a:defRPr/>
            </a:pPr>
            <a:r>
              <a:rPr lang="zh-CN" altLang="en-US" sz="1400" dirty="0">
                <a:latin typeface="宋体" panose="02010600030101010101" pitchFamily="2" charset="-122"/>
              </a:rPr>
              <a:t>点击添加文本点击添加文本点击添加文本点击添加文本点击添加文本</a:t>
            </a:r>
            <a:endParaRPr lang="zh-CN" altLang="en-US" sz="1400" dirty="0">
              <a:latin typeface="宋体" panose="02010600030101010101" pitchFamily="2" charset="-122"/>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p:nvPr/>
        </p:nvSpPr>
        <p:spPr>
          <a:xfrm>
            <a:off x="80387" y="80387"/>
            <a:ext cx="8983226" cy="6692202"/>
          </a:xfrm>
          <a:prstGeom prst="rect">
            <a:avLst/>
          </a:prstGeom>
          <a:noFill/>
          <a:ln>
            <a:solidFill>
              <a:srgbClr val="FFA91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MH_Number_1"/>
          <p:cNvSpPr/>
          <p:nvPr>
            <p:custDataLst>
              <p:tags r:id="rId1"/>
            </p:custDataLst>
          </p:nvPr>
        </p:nvSpPr>
        <p:spPr>
          <a:xfrm>
            <a:off x="80387" y="155904"/>
            <a:ext cx="498951" cy="498614"/>
          </a:xfrm>
          <a:prstGeom prst="rect">
            <a:avLst/>
          </a:prstGeom>
          <a:solidFill>
            <a:srgbClr val="FFA91B"/>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2800" b="1" dirty="0">
                <a:solidFill>
                  <a:schemeClr val="tx1">
                    <a:lumMod val="75000"/>
                    <a:lumOff val="25000"/>
                  </a:schemeClr>
                </a:solidFill>
                <a:latin typeface="微软雅黑" panose="020B0503020204020204" pitchFamily="34" charset="-122"/>
                <a:ea typeface="微软雅黑" panose="020B0503020204020204" pitchFamily="34" charset="-122"/>
                <a:cs typeface="Times New Roman" panose="02020603050405020304" pitchFamily="18" charset="0"/>
              </a:rPr>
              <a:t>01</a:t>
            </a:r>
            <a:endParaRPr lang="zh-CN" altLang="en-US" sz="2800" b="1" dirty="0">
              <a:solidFill>
                <a:schemeClr val="tx1">
                  <a:lumMod val="75000"/>
                  <a:lumOff val="25000"/>
                </a:schemeClr>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5" name="MH_Entry_1"/>
          <p:cNvSpPr/>
          <p:nvPr>
            <p:custDataLst>
              <p:tags r:id="rId2"/>
            </p:custDataLst>
          </p:nvPr>
        </p:nvSpPr>
        <p:spPr>
          <a:xfrm>
            <a:off x="573137" y="155904"/>
            <a:ext cx="2210257" cy="498614"/>
          </a:xfrm>
          <a:prstGeom prst="rect">
            <a:avLst/>
          </a:prstGeom>
          <a:noFill/>
          <a:ln>
            <a:solidFill>
              <a:srgbClr val="FFA91B"/>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r>
              <a:rPr lang="zh-CN" altLang="en-US" sz="2400" b="1" dirty="0">
                <a:solidFill>
                  <a:schemeClr val="tx1">
                    <a:lumMod val="75000"/>
                    <a:lumOff val="25000"/>
                  </a:schemeClr>
                </a:solidFill>
                <a:latin typeface="微软雅黑" panose="020B0503020204020204" pitchFamily="34" charset="-122"/>
                <a:ea typeface="微软雅黑" panose="020B0503020204020204" pitchFamily="34" charset="-122"/>
              </a:rPr>
              <a:t>点击添加标题</a:t>
            </a:r>
            <a:endParaRPr lang="zh-CN" altLang="en-US" sz="24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7" name="矩形 6"/>
          <p:cNvSpPr/>
          <p:nvPr/>
        </p:nvSpPr>
        <p:spPr>
          <a:xfrm>
            <a:off x="957866" y="3806391"/>
            <a:ext cx="1197765" cy="584775"/>
          </a:xfrm>
          <a:prstGeom prst="rect">
            <a:avLst/>
          </a:prstGeom>
        </p:spPr>
        <p:txBody>
          <a:bodyPr wrap="none">
            <a:spAutoFit/>
          </a:bodyPr>
          <a:lstStyle/>
          <a:p>
            <a:pPr algn="ctr"/>
            <a:r>
              <a:rPr lang="en-US" altLang="zh-CN" sz="3200" b="1" dirty="0">
                <a:solidFill>
                  <a:schemeClr val="accent1"/>
                </a:solidFill>
                <a:latin typeface="微软雅黑" panose="020B0503020204020204" pitchFamily="34" charset="-122"/>
                <a:ea typeface="微软雅黑" panose="020B0503020204020204" pitchFamily="34" charset="-122"/>
              </a:rPr>
              <a:t>1990</a:t>
            </a:r>
            <a:endParaRPr lang="zh-CN" altLang="en-US" sz="3200" b="1" dirty="0">
              <a:solidFill>
                <a:schemeClr val="accent1"/>
              </a:solidFill>
              <a:latin typeface="微软雅黑" panose="020B0503020204020204" pitchFamily="34" charset="-122"/>
              <a:ea typeface="微软雅黑" panose="020B0503020204020204" pitchFamily="34" charset="-122"/>
            </a:endParaRPr>
          </a:p>
        </p:txBody>
      </p:sp>
      <p:sp>
        <p:nvSpPr>
          <p:cNvPr id="8" name="Freeform 68"/>
          <p:cNvSpPr/>
          <p:nvPr/>
        </p:nvSpPr>
        <p:spPr bwMode="auto">
          <a:xfrm>
            <a:off x="600822" y="3561384"/>
            <a:ext cx="1962150" cy="207963"/>
          </a:xfrm>
          <a:custGeom>
            <a:avLst/>
            <a:gdLst>
              <a:gd name="T0" fmla="*/ 1182 w 1236"/>
              <a:gd name="T1" fmla="*/ 131 h 131"/>
              <a:gd name="T2" fmla="*/ 592 w 1236"/>
              <a:gd name="T3" fmla="*/ 131 h 131"/>
              <a:gd name="T4" fmla="*/ 0 w 1236"/>
              <a:gd name="T5" fmla="*/ 131 h 131"/>
              <a:gd name="T6" fmla="*/ 53 w 1236"/>
              <a:gd name="T7" fmla="*/ 67 h 131"/>
              <a:gd name="T8" fmla="*/ 0 w 1236"/>
              <a:gd name="T9" fmla="*/ 0 h 131"/>
              <a:gd name="T10" fmla="*/ 592 w 1236"/>
              <a:gd name="T11" fmla="*/ 0 h 131"/>
              <a:gd name="T12" fmla="*/ 1182 w 1236"/>
              <a:gd name="T13" fmla="*/ 0 h 131"/>
              <a:gd name="T14" fmla="*/ 1236 w 1236"/>
              <a:gd name="T15" fmla="*/ 67 h 131"/>
              <a:gd name="T16" fmla="*/ 1182 w 1236"/>
              <a:gd name="T17"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6" h="131">
                <a:moveTo>
                  <a:pt x="1182" y="131"/>
                </a:moveTo>
                <a:lnTo>
                  <a:pt x="592" y="131"/>
                </a:lnTo>
                <a:lnTo>
                  <a:pt x="0" y="131"/>
                </a:lnTo>
                <a:lnTo>
                  <a:pt x="53" y="67"/>
                </a:lnTo>
                <a:lnTo>
                  <a:pt x="0" y="0"/>
                </a:lnTo>
                <a:lnTo>
                  <a:pt x="592" y="0"/>
                </a:lnTo>
                <a:lnTo>
                  <a:pt x="1182" y="0"/>
                </a:lnTo>
                <a:lnTo>
                  <a:pt x="1236" y="67"/>
                </a:lnTo>
                <a:lnTo>
                  <a:pt x="1182" y="131"/>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9" name="Freeform 69"/>
          <p:cNvSpPr/>
          <p:nvPr/>
        </p:nvSpPr>
        <p:spPr bwMode="auto">
          <a:xfrm>
            <a:off x="2591547" y="3561384"/>
            <a:ext cx="1962150" cy="207963"/>
          </a:xfrm>
          <a:custGeom>
            <a:avLst/>
            <a:gdLst>
              <a:gd name="T0" fmla="*/ 1183 w 1236"/>
              <a:gd name="T1" fmla="*/ 131 h 131"/>
              <a:gd name="T2" fmla="*/ 590 w 1236"/>
              <a:gd name="T3" fmla="*/ 131 h 131"/>
              <a:gd name="T4" fmla="*/ 0 w 1236"/>
              <a:gd name="T5" fmla="*/ 131 h 131"/>
              <a:gd name="T6" fmla="*/ 54 w 1236"/>
              <a:gd name="T7" fmla="*/ 67 h 131"/>
              <a:gd name="T8" fmla="*/ 0 w 1236"/>
              <a:gd name="T9" fmla="*/ 0 h 131"/>
              <a:gd name="T10" fmla="*/ 590 w 1236"/>
              <a:gd name="T11" fmla="*/ 0 h 131"/>
              <a:gd name="T12" fmla="*/ 1183 w 1236"/>
              <a:gd name="T13" fmla="*/ 0 h 131"/>
              <a:gd name="T14" fmla="*/ 1236 w 1236"/>
              <a:gd name="T15" fmla="*/ 67 h 131"/>
              <a:gd name="T16" fmla="*/ 1183 w 1236"/>
              <a:gd name="T17"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6" h="131">
                <a:moveTo>
                  <a:pt x="1183" y="131"/>
                </a:moveTo>
                <a:lnTo>
                  <a:pt x="590" y="131"/>
                </a:lnTo>
                <a:lnTo>
                  <a:pt x="0" y="131"/>
                </a:lnTo>
                <a:lnTo>
                  <a:pt x="54" y="67"/>
                </a:lnTo>
                <a:lnTo>
                  <a:pt x="0" y="0"/>
                </a:lnTo>
                <a:lnTo>
                  <a:pt x="590" y="0"/>
                </a:lnTo>
                <a:lnTo>
                  <a:pt x="1183" y="0"/>
                </a:lnTo>
                <a:lnTo>
                  <a:pt x="1236" y="67"/>
                </a:lnTo>
                <a:lnTo>
                  <a:pt x="1183" y="13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solidFill>
                <a:srgbClr val="FFFFFF"/>
              </a:solidFill>
            </a:endParaRPr>
          </a:p>
        </p:txBody>
      </p:sp>
      <p:sp>
        <p:nvSpPr>
          <p:cNvPr id="10" name="Freeform 70"/>
          <p:cNvSpPr/>
          <p:nvPr/>
        </p:nvSpPr>
        <p:spPr bwMode="auto">
          <a:xfrm>
            <a:off x="4583859" y="3561384"/>
            <a:ext cx="1962150" cy="207963"/>
          </a:xfrm>
          <a:custGeom>
            <a:avLst/>
            <a:gdLst>
              <a:gd name="T0" fmla="*/ 1183 w 1236"/>
              <a:gd name="T1" fmla="*/ 131 h 131"/>
              <a:gd name="T2" fmla="*/ 590 w 1236"/>
              <a:gd name="T3" fmla="*/ 131 h 131"/>
              <a:gd name="T4" fmla="*/ 0 w 1236"/>
              <a:gd name="T5" fmla="*/ 131 h 131"/>
              <a:gd name="T6" fmla="*/ 54 w 1236"/>
              <a:gd name="T7" fmla="*/ 67 h 131"/>
              <a:gd name="T8" fmla="*/ 0 w 1236"/>
              <a:gd name="T9" fmla="*/ 0 h 131"/>
              <a:gd name="T10" fmla="*/ 590 w 1236"/>
              <a:gd name="T11" fmla="*/ 0 h 131"/>
              <a:gd name="T12" fmla="*/ 1183 w 1236"/>
              <a:gd name="T13" fmla="*/ 0 h 131"/>
              <a:gd name="T14" fmla="*/ 1236 w 1236"/>
              <a:gd name="T15" fmla="*/ 67 h 131"/>
              <a:gd name="T16" fmla="*/ 1183 w 1236"/>
              <a:gd name="T17"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6" h="131">
                <a:moveTo>
                  <a:pt x="1183" y="131"/>
                </a:moveTo>
                <a:lnTo>
                  <a:pt x="590" y="131"/>
                </a:lnTo>
                <a:lnTo>
                  <a:pt x="0" y="131"/>
                </a:lnTo>
                <a:lnTo>
                  <a:pt x="54" y="67"/>
                </a:lnTo>
                <a:lnTo>
                  <a:pt x="0" y="0"/>
                </a:lnTo>
                <a:lnTo>
                  <a:pt x="590" y="0"/>
                </a:lnTo>
                <a:lnTo>
                  <a:pt x="1183" y="0"/>
                </a:lnTo>
                <a:lnTo>
                  <a:pt x="1236" y="67"/>
                </a:lnTo>
                <a:lnTo>
                  <a:pt x="1183" y="131"/>
                </a:ln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1" name="Freeform 71"/>
          <p:cNvSpPr/>
          <p:nvPr/>
        </p:nvSpPr>
        <p:spPr bwMode="auto">
          <a:xfrm>
            <a:off x="6576172" y="3561384"/>
            <a:ext cx="1957388" cy="207963"/>
          </a:xfrm>
          <a:custGeom>
            <a:avLst/>
            <a:gdLst>
              <a:gd name="T0" fmla="*/ 1180 w 1233"/>
              <a:gd name="T1" fmla="*/ 131 h 131"/>
              <a:gd name="T2" fmla="*/ 590 w 1233"/>
              <a:gd name="T3" fmla="*/ 131 h 131"/>
              <a:gd name="T4" fmla="*/ 0 w 1233"/>
              <a:gd name="T5" fmla="*/ 131 h 131"/>
              <a:gd name="T6" fmla="*/ 53 w 1233"/>
              <a:gd name="T7" fmla="*/ 67 h 131"/>
              <a:gd name="T8" fmla="*/ 0 w 1233"/>
              <a:gd name="T9" fmla="*/ 0 h 131"/>
              <a:gd name="T10" fmla="*/ 590 w 1233"/>
              <a:gd name="T11" fmla="*/ 0 h 131"/>
              <a:gd name="T12" fmla="*/ 1180 w 1233"/>
              <a:gd name="T13" fmla="*/ 0 h 131"/>
              <a:gd name="T14" fmla="*/ 1233 w 1233"/>
              <a:gd name="T15" fmla="*/ 67 h 131"/>
              <a:gd name="T16" fmla="*/ 1180 w 1233"/>
              <a:gd name="T17"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3" h="131">
                <a:moveTo>
                  <a:pt x="1180" y="131"/>
                </a:moveTo>
                <a:lnTo>
                  <a:pt x="590" y="131"/>
                </a:lnTo>
                <a:lnTo>
                  <a:pt x="0" y="131"/>
                </a:lnTo>
                <a:lnTo>
                  <a:pt x="53" y="67"/>
                </a:lnTo>
                <a:lnTo>
                  <a:pt x="0" y="0"/>
                </a:lnTo>
                <a:lnTo>
                  <a:pt x="590" y="0"/>
                </a:lnTo>
                <a:lnTo>
                  <a:pt x="1180" y="0"/>
                </a:lnTo>
                <a:lnTo>
                  <a:pt x="1233" y="67"/>
                </a:lnTo>
                <a:lnTo>
                  <a:pt x="1180" y="131"/>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2" name="Rectangle 93"/>
          <p:cNvSpPr>
            <a:spLocks noChangeArrowheads="1"/>
          </p:cNvSpPr>
          <p:nvPr/>
        </p:nvSpPr>
        <p:spPr bwMode="auto">
          <a:xfrm>
            <a:off x="1570784" y="2962897"/>
            <a:ext cx="20638" cy="704850"/>
          </a:xfrm>
          <a:prstGeom prst="rect">
            <a:avLst/>
          </a:prstGeom>
          <a:solidFill>
            <a:schemeClr val="accent1"/>
          </a:solidFill>
          <a:ln w="9525">
            <a:noFill/>
            <a:miter lim="800000"/>
          </a:ln>
        </p:spPr>
        <p:txBody>
          <a:bodyPr vert="horz" wrap="square" lIns="91440" tIns="45720" rIns="91440" bIns="45720" numCol="1" anchor="t" anchorCtr="0" compatLnSpc="1"/>
          <a:lstStyle/>
          <a:p>
            <a:endParaRPr lang="zh-CN" altLang="en-US"/>
          </a:p>
        </p:txBody>
      </p:sp>
      <p:sp>
        <p:nvSpPr>
          <p:cNvPr id="13" name="Rectangle 94"/>
          <p:cNvSpPr>
            <a:spLocks noChangeArrowheads="1"/>
          </p:cNvSpPr>
          <p:nvPr/>
        </p:nvSpPr>
        <p:spPr bwMode="auto">
          <a:xfrm>
            <a:off x="3563097" y="3667747"/>
            <a:ext cx="20638" cy="70167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solidFill>
                <a:srgbClr val="FFFFFF"/>
              </a:solidFill>
            </a:endParaRPr>
          </a:p>
        </p:txBody>
      </p:sp>
      <p:sp>
        <p:nvSpPr>
          <p:cNvPr id="14" name="Rectangle 95"/>
          <p:cNvSpPr>
            <a:spLocks noChangeArrowheads="1"/>
          </p:cNvSpPr>
          <p:nvPr/>
        </p:nvSpPr>
        <p:spPr bwMode="auto">
          <a:xfrm>
            <a:off x="5555409" y="2962897"/>
            <a:ext cx="20638" cy="704850"/>
          </a:xfrm>
          <a:prstGeom prst="rect">
            <a:avLst/>
          </a:prstGeom>
          <a:solidFill>
            <a:schemeClr val="accent3"/>
          </a:solidFill>
          <a:ln w="9525">
            <a:noFill/>
            <a:miter lim="800000"/>
          </a:ln>
        </p:spPr>
        <p:txBody>
          <a:bodyPr vert="horz" wrap="square" lIns="91440" tIns="45720" rIns="91440" bIns="45720" numCol="1" anchor="t" anchorCtr="0" compatLnSpc="1"/>
          <a:lstStyle/>
          <a:p>
            <a:endParaRPr lang="zh-CN" altLang="en-US"/>
          </a:p>
        </p:txBody>
      </p:sp>
      <p:sp>
        <p:nvSpPr>
          <p:cNvPr id="15" name="Rectangle 96"/>
          <p:cNvSpPr>
            <a:spLocks noChangeArrowheads="1"/>
          </p:cNvSpPr>
          <p:nvPr/>
        </p:nvSpPr>
        <p:spPr bwMode="auto">
          <a:xfrm>
            <a:off x="7546134" y="3667747"/>
            <a:ext cx="17463" cy="701675"/>
          </a:xfrm>
          <a:prstGeom prst="rect">
            <a:avLst/>
          </a:prstGeom>
          <a:solidFill>
            <a:schemeClr val="accent4"/>
          </a:solidFill>
          <a:ln w="9525">
            <a:noFill/>
            <a:miter lim="800000"/>
          </a:ln>
        </p:spPr>
        <p:txBody>
          <a:bodyPr vert="horz" wrap="square" lIns="91440" tIns="45720" rIns="91440" bIns="45720" numCol="1" anchor="t" anchorCtr="0" compatLnSpc="1"/>
          <a:lstStyle/>
          <a:p>
            <a:endParaRPr lang="zh-CN" altLang="en-US"/>
          </a:p>
        </p:txBody>
      </p:sp>
      <p:sp>
        <p:nvSpPr>
          <p:cNvPr id="16" name="Oval 97"/>
          <p:cNvSpPr>
            <a:spLocks noChangeArrowheads="1"/>
          </p:cNvSpPr>
          <p:nvPr/>
        </p:nvSpPr>
        <p:spPr bwMode="auto">
          <a:xfrm>
            <a:off x="1167559" y="2131047"/>
            <a:ext cx="831850" cy="836613"/>
          </a:xfrm>
          <a:prstGeom prst="ellipse">
            <a:avLst/>
          </a:prstGeom>
          <a:solidFill>
            <a:schemeClr val="accent1"/>
          </a:solidFill>
          <a:ln>
            <a:noFill/>
          </a:ln>
        </p:spPr>
        <p:txBody>
          <a:bodyPr vert="horz" wrap="square" lIns="91440" tIns="45720" rIns="91440" bIns="45720" numCol="1" anchor="t" anchorCtr="0" compatLnSpc="1"/>
          <a:lstStyle/>
          <a:p>
            <a:endParaRPr lang="zh-CN" altLang="en-US"/>
          </a:p>
        </p:txBody>
      </p:sp>
      <p:sp>
        <p:nvSpPr>
          <p:cNvPr id="17" name="Freeform 98"/>
          <p:cNvSpPr/>
          <p:nvPr/>
        </p:nvSpPr>
        <p:spPr bwMode="auto">
          <a:xfrm>
            <a:off x="1720009" y="2389809"/>
            <a:ext cx="92075" cy="149225"/>
          </a:xfrm>
          <a:custGeom>
            <a:avLst/>
            <a:gdLst>
              <a:gd name="T0" fmla="*/ 6 w 22"/>
              <a:gd name="T1" fmla="*/ 31 h 35"/>
              <a:gd name="T2" fmla="*/ 6 w 22"/>
              <a:gd name="T3" fmla="*/ 31 h 35"/>
              <a:gd name="T4" fmla="*/ 6 w 22"/>
              <a:gd name="T5" fmla="*/ 30 h 35"/>
              <a:gd name="T6" fmla="*/ 6 w 22"/>
              <a:gd name="T7" fmla="*/ 29 h 35"/>
              <a:gd name="T8" fmla="*/ 6 w 22"/>
              <a:gd name="T9" fmla="*/ 28 h 35"/>
              <a:gd name="T10" fmla="*/ 6 w 22"/>
              <a:gd name="T11" fmla="*/ 26 h 35"/>
              <a:gd name="T12" fmla="*/ 6 w 22"/>
              <a:gd name="T13" fmla="*/ 24 h 35"/>
              <a:gd name="T14" fmla="*/ 5 w 22"/>
              <a:gd name="T15" fmla="*/ 23 h 35"/>
              <a:gd name="T16" fmla="*/ 5 w 22"/>
              <a:gd name="T17" fmla="*/ 21 h 35"/>
              <a:gd name="T18" fmla="*/ 5 w 22"/>
              <a:gd name="T19" fmla="*/ 20 h 35"/>
              <a:gd name="T20" fmla="*/ 5 w 22"/>
              <a:gd name="T21" fmla="*/ 18 h 35"/>
              <a:gd name="T22" fmla="*/ 4 w 22"/>
              <a:gd name="T23" fmla="*/ 17 h 35"/>
              <a:gd name="T24" fmla="*/ 4 w 22"/>
              <a:gd name="T25" fmla="*/ 15 h 35"/>
              <a:gd name="T26" fmla="*/ 3 w 22"/>
              <a:gd name="T27" fmla="*/ 13 h 35"/>
              <a:gd name="T28" fmla="*/ 3 w 22"/>
              <a:gd name="T29" fmla="*/ 12 h 35"/>
              <a:gd name="T30" fmla="*/ 2 w 22"/>
              <a:gd name="T31" fmla="*/ 10 h 35"/>
              <a:gd name="T32" fmla="*/ 2 w 22"/>
              <a:gd name="T33" fmla="*/ 9 h 35"/>
              <a:gd name="T34" fmla="*/ 1 w 22"/>
              <a:gd name="T35" fmla="*/ 8 h 35"/>
              <a:gd name="T36" fmla="*/ 1 w 22"/>
              <a:gd name="T37" fmla="*/ 6 h 35"/>
              <a:gd name="T38" fmla="*/ 3 w 22"/>
              <a:gd name="T39" fmla="*/ 1 h 35"/>
              <a:gd name="T40" fmla="*/ 4 w 22"/>
              <a:gd name="T41" fmla="*/ 0 h 35"/>
              <a:gd name="T42" fmla="*/ 6 w 22"/>
              <a:gd name="T43" fmla="*/ 0 h 35"/>
              <a:gd name="T44" fmla="*/ 9 w 22"/>
              <a:gd name="T45" fmla="*/ 1 h 35"/>
              <a:gd name="T46" fmla="*/ 22 w 22"/>
              <a:gd name="T47" fmla="*/ 31 h 35"/>
              <a:gd name="T48" fmla="*/ 21 w 22"/>
              <a:gd name="T49" fmla="*/ 34 h 35"/>
              <a:gd name="T50" fmla="*/ 18 w 22"/>
              <a:gd name="T51" fmla="*/ 35 h 35"/>
              <a:gd name="T52" fmla="*/ 10 w 22"/>
              <a:gd name="T53" fmla="*/ 35 h 35"/>
              <a:gd name="T54" fmla="*/ 6 w 22"/>
              <a:gd name="T55"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35">
                <a:moveTo>
                  <a:pt x="6" y="31"/>
                </a:moveTo>
                <a:cubicBezTo>
                  <a:pt x="6" y="31"/>
                  <a:pt x="6" y="31"/>
                  <a:pt x="6" y="31"/>
                </a:cubicBezTo>
                <a:cubicBezTo>
                  <a:pt x="6" y="31"/>
                  <a:pt x="6" y="31"/>
                  <a:pt x="6" y="30"/>
                </a:cubicBezTo>
                <a:cubicBezTo>
                  <a:pt x="6" y="30"/>
                  <a:pt x="6" y="30"/>
                  <a:pt x="6" y="29"/>
                </a:cubicBezTo>
                <a:cubicBezTo>
                  <a:pt x="6" y="29"/>
                  <a:pt x="6" y="28"/>
                  <a:pt x="6" y="28"/>
                </a:cubicBezTo>
                <a:cubicBezTo>
                  <a:pt x="6" y="27"/>
                  <a:pt x="6" y="27"/>
                  <a:pt x="6" y="26"/>
                </a:cubicBezTo>
                <a:cubicBezTo>
                  <a:pt x="6" y="25"/>
                  <a:pt x="6" y="25"/>
                  <a:pt x="6" y="24"/>
                </a:cubicBezTo>
                <a:cubicBezTo>
                  <a:pt x="6" y="24"/>
                  <a:pt x="6" y="23"/>
                  <a:pt x="5" y="23"/>
                </a:cubicBezTo>
                <a:cubicBezTo>
                  <a:pt x="5" y="22"/>
                  <a:pt x="5" y="22"/>
                  <a:pt x="5" y="21"/>
                </a:cubicBezTo>
                <a:cubicBezTo>
                  <a:pt x="5" y="21"/>
                  <a:pt x="5" y="20"/>
                  <a:pt x="5" y="20"/>
                </a:cubicBezTo>
                <a:cubicBezTo>
                  <a:pt x="5" y="19"/>
                  <a:pt x="5" y="19"/>
                  <a:pt x="5" y="18"/>
                </a:cubicBezTo>
                <a:cubicBezTo>
                  <a:pt x="4" y="17"/>
                  <a:pt x="4" y="17"/>
                  <a:pt x="4" y="17"/>
                </a:cubicBezTo>
                <a:cubicBezTo>
                  <a:pt x="4" y="16"/>
                  <a:pt x="4" y="15"/>
                  <a:pt x="4" y="15"/>
                </a:cubicBezTo>
                <a:cubicBezTo>
                  <a:pt x="4" y="14"/>
                  <a:pt x="3" y="14"/>
                  <a:pt x="3" y="13"/>
                </a:cubicBezTo>
                <a:cubicBezTo>
                  <a:pt x="3" y="13"/>
                  <a:pt x="3" y="12"/>
                  <a:pt x="3" y="12"/>
                </a:cubicBezTo>
                <a:cubicBezTo>
                  <a:pt x="3" y="11"/>
                  <a:pt x="3" y="11"/>
                  <a:pt x="2" y="10"/>
                </a:cubicBezTo>
                <a:cubicBezTo>
                  <a:pt x="2" y="10"/>
                  <a:pt x="2" y="9"/>
                  <a:pt x="2" y="9"/>
                </a:cubicBezTo>
                <a:cubicBezTo>
                  <a:pt x="2" y="8"/>
                  <a:pt x="2" y="8"/>
                  <a:pt x="1" y="8"/>
                </a:cubicBezTo>
                <a:cubicBezTo>
                  <a:pt x="1" y="7"/>
                  <a:pt x="1" y="7"/>
                  <a:pt x="1" y="6"/>
                </a:cubicBezTo>
                <a:cubicBezTo>
                  <a:pt x="0" y="4"/>
                  <a:pt x="1" y="2"/>
                  <a:pt x="3" y="1"/>
                </a:cubicBezTo>
                <a:cubicBezTo>
                  <a:pt x="3" y="1"/>
                  <a:pt x="3" y="1"/>
                  <a:pt x="4" y="0"/>
                </a:cubicBezTo>
                <a:cubicBezTo>
                  <a:pt x="4" y="0"/>
                  <a:pt x="5" y="0"/>
                  <a:pt x="6" y="0"/>
                </a:cubicBezTo>
                <a:cubicBezTo>
                  <a:pt x="7" y="0"/>
                  <a:pt x="8" y="1"/>
                  <a:pt x="9" y="1"/>
                </a:cubicBezTo>
                <a:cubicBezTo>
                  <a:pt x="16" y="10"/>
                  <a:pt x="20" y="20"/>
                  <a:pt x="22" y="31"/>
                </a:cubicBezTo>
                <a:cubicBezTo>
                  <a:pt x="22" y="32"/>
                  <a:pt x="22" y="33"/>
                  <a:pt x="21" y="34"/>
                </a:cubicBezTo>
                <a:cubicBezTo>
                  <a:pt x="20" y="35"/>
                  <a:pt x="19" y="35"/>
                  <a:pt x="18" y="35"/>
                </a:cubicBezTo>
                <a:cubicBezTo>
                  <a:pt x="10" y="35"/>
                  <a:pt x="10" y="35"/>
                  <a:pt x="10" y="35"/>
                </a:cubicBezTo>
                <a:cubicBezTo>
                  <a:pt x="8" y="35"/>
                  <a:pt x="7" y="34"/>
                  <a:pt x="6" y="31"/>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8" name="Freeform 99"/>
          <p:cNvSpPr/>
          <p:nvPr/>
        </p:nvSpPr>
        <p:spPr bwMode="auto">
          <a:xfrm>
            <a:off x="1350122" y="2389809"/>
            <a:ext cx="88900" cy="149225"/>
          </a:xfrm>
          <a:custGeom>
            <a:avLst/>
            <a:gdLst>
              <a:gd name="T0" fmla="*/ 19 w 21"/>
              <a:gd name="T1" fmla="*/ 10 h 35"/>
              <a:gd name="T2" fmla="*/ 19 w 21"/>
              <a:gd name="T3" fmla="*/ 12 h 35"/>
              <a:gd name="T4" fmla="*/ 18 w 21"/>
              <a:gd name="T5" fmla="*/ 13 h 35"/>
              <a:gd name="T6" fmla="*/ 18 w 21"/>
              <a:gd name="T7" fmla="*/ 15 h 35"/>
              <a:gd name="T8" fmla="*/ 17 w 21"/>
              <a:gd name="T9" fmla="*/ 16 h 35"/>
              <a:gd name="T10" fmla="*/ 17 w 21"/>
              <a:gd name="T11" fmla="*/ 18 h 35"/>
              <a:gd name="T12" fmla="*/ 17 w 21"/>
              <a:gd name="T13" fmla="*/ 20 h 35"/>
              <a:gd name="T14" fmla="*/ 16 w 21"/>
              <a:gd name="T15" fmla="*/ 21 h 35"/>
              <a:gd name="T16" fmla="*/ 16 w 21"/>
              <a:gd name="T17" fmla="*/ 23 h 35"/>
              <a:gd name="T18" fmla="*/ 16 w 21"/>
              <a:gd name="T19" fmla="*/ 24 h 35"/>
              <a:gd name="T20" fmla="*/ 15 w 21"/>
              <a:gd name="T21" fmla="*/ 26 h 35"/>
              <a:gd name="T22" fmla="*/ 15 w 21"/>
              <a:gd name="T23" fmla="*/ 28 h 35"/>
              <a:gd name="T24" fmla="*/ 15 w 21"/>
              <a:gd name="T25" fmla="*/ 29 h 35"/>
              <a:gd name="T26" fmla="*/ 15 w 21"/>
              <a:gd name="T27" fmla="*/ 30 h 35"/>
              <a:gd name="T28" fmla="*/ 15 w 21"/>
              <a:gd name="T29" fmla="*/ 31 h 35"/>
              <a:gd name="T30" fmla="*/ 15 w 21"/>
              <a:gd name="T31" fmla="*/ 31 h 35"/>
              <a:gd name="T32" fmla="*/ 11 w 21"/>
              <a:gd name="T33" fmla="*/ 35 h 35"/>
              <a:gd name="T34" fmla="*/ 4 w 21"/>
              <a:gd name="T35" fmla="*/ 35 h 35"/>
              <a:gd name="T36" fmla="*/ 1 w 21"/>
              <a:gd name="T37" fmla="*/ 34 h 35"/>
              <a:gd name="T38" fmla="*/ 0 w 21"/>
              <a:gd name="T39" fmla="*/ 31 h 35"/>
              <a:gd name="T40" fmla="*/ 13 w 21"/>
              <a:gd name="T41" fmla="*/ 1 h 35"/>
              <a:gd name="T42" fmla="*/ 18 w 21"/>
              <a:gd name="T43" fmla="*/ 0 h 35"/>
              <a:gd name="T44" fmla="*/ 19 w 21"/>
              <a:gd name="T45" fmla="*/ 1 h 35"/>
              <a:gd name="T46" fmla="*/ 21 w 21"/>
              <a:gd name="T47" fmla="*/ 6 h 35"/>
              <a:gd name="T48" fmla="*/ 20 w 21"/>
              <a:gd name="T49" fmla="*/ 7 h 35"/>
              <a:gd name="T50" fmla="*/ 20 w 21"/>
              <a:gd name="T51" fmla="*/ 9 h 35"/>
              <a:gd name="T52" fmla="*/ 19 w 21"/>
              <a:gd name="T53" fmla="*/ 1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 h="35">
                <a:moveTo>
                  <a:pt x="19" y="10"/>
                </a:moveTo>
                <a:cubicBezTo>
                  <a:pt x="19" y="11"/>
                  <a:pt x="19" y="11"/>
                  <a:pt x="19" y="12"/>
                </a:cubicBezTo>
                <a:cubicBezTo>
                  <a:pt x="18" y="12"/>
                  <a:pt x="18" y="13"/>
                  <a:pt x="18" y="13"/>
                </a:cubicBezTo>
                <a:cubicBezTo>
                  <a:pt x="18" y="14"/>
                  <a:pt x="18" y="14"/>
                  <a:pt x="18" y="15"/>
                </a:cubicBezTo>
                <a:cubicBezTo>
                  <a:pt x="18" y="15"/>
                  <a:pt x="17" y="16"/>
                  <a:pt x="17" y="16"/>
                </a:cubicBezTo>
                <a:cubicBezTo>
                  <a:pt x="17" y="17"/>
                  <a:pt x="17" y="17"/>
                  <a:pt x="17" y="18"/>
                </a:cubicBezTo>
                <a:cubicBezTo>
                  <a:pt x="17" y="18"/>
                  <a:pt x="17" y="19"/>
                  <a:pt x="17" y="20"/>
                </a:cubicBezTo>
                <a:cubicBezTo>
                  <a:pt x="16" y="20"/>
                  <a:pt x="16" y="21"/>
                  <a:pt x="16" y="21"/>
                </a:cubicBezTo>
                <a:cubicBezTo>
                  <a:pt x="16" y="22"/>
                  <a:pt x="16" y="22"/>
                  <a:pt x="16" y="23"/>
                </a:cubicBezTo>
                <a:cubicBezTo>
                  <a:pt x="16" y="23"/>
                  <a:pt x="16" y="24"/>
                  <a:pt x="16" y="24"/>
                </a:cubicBezTo>
                <a:cubicBezTo>
                  <a:pt x="16" y="25"/>
                  <a:pt x="16" y="25"/>
                  <a:pt x="15" y="26"/>
                </a:cubicBezTo>
                <a:cubicBezTo>
                  <a:pt x="15" y="27"/>
                  <a:pt x="15" y="27"/>
                  <a:pt x="15" y="28"/>
                </a:cubicBezTo>
                <a:cubicBezTo>
                  <a:pt x="15" y="28"/>
                  <a:pt x="15" y="29"/>
                  <a:pt x="15" y="29"/>
                </a:cubicBezTo>
                <a:cubicBezTo>
                  <a:pt x="15" y="30"/>
                  <a:pt x="15" y="30"/>
                  <a:pt x="15" y="30"/>
                </a:cubicBezTo>
                <a:cubicBezTo>
                  <a:pt x="15" y="31"/>
                  <a:pt x="15" y="31"/>
                  <a:pt x="15" y="31"/>
                </a:cubicBezTo>
                <a:cubicBezTo>
                  <a:pt x="15" y="31"/>
                  <a:pt x="15" y="31"/>
                  <a:pt x="15" y="31"/>
                </a:cubicBezTo>
                <a:cubicBezTo>
                  <a:pt x="15" y="34"/>
                  <a:pt x="13" y="35"/>
                  <a:pt x="11" y="35"/>
                </a:cubicBezTo>
                <a:cubicBezTo>
                  <a:pt x="4" y="35"/>
                  <a:pt x="4" y="35"/>
                  <a:pt x="4" y="35"/>
                </a:cubicBezTo>
                <a:cubicBezTo>
                  <a:pt x="3" y="35"/>
                  <a:pt x="1" y="35"/>
                  <a:pt x="1" y="34"/>
                </a:cubicBezTo>
                <a:cubicBezTo>
                  <a:pt x="0" y="33"/>
                  <a:pt x="0" y="32"/>
                  <a:pt x="0" y="31"/>
                </a:cubicBezTo>
                <a:cubicBezTo>
                  <a:pt x="1" y="20"/>
                  <a:pt x="6" y="10"/>
                  <a:pt x="13" y="1"/>
                </a:cubicBezTo>
                <a:cubicBezTo>
                  <a:pt x="14" y="0"/>
                  <a:pt x="16" y="0"/>
                  <a:pt x="18" y="0"/>
                </a:cubicBezTo>
                <a:cubicBezTo>
                  <a:pt x="18" y="1"/>
                  <a:pt x="18" y="1"/>
                  <a:pt x="19" y="1"/>
                </a:cubicBezTo>
                <a:cubicBezTo>
                  <a:pt x="21" y="2"/>
                  <a:pt x="21" y="4"/>
                  <a:pt x="21" y="6"/>
                </a:cubicBezTo>
                <a:cubicBezTo>
                  <a:pt x="21" y="6"/>
                  <a:pt x="20" y="7"/>
                  <a:pt x="20" y="7"/>
                </a:cubicBezTo>
                <a:cubicBezTo>
                  <a:pt x="20" y="8"/>
                  <a:pt x="20" y="8"/>
                  <a:pt x="20" y="9"/>
                </a:cubicBezTo>
                <a:cubicBezTo>
                  <a:pt x="19" y="9"/>
                  <a:pt x="19" y="10"/>
                  <a:pt x="19" y="10"/>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9" name="Freeform 100"/>
          <p:cNvSpPr/>
          <p:nvPr/>
        </p:nvSpPr>
        <p:spPr bwMode="auto">
          <a:xfrm>
            <a:off x="1591422" y="2410447"/>
            <a:ext cx="136525" cy="128588"/>
          </a:xfrm>
          <a:custGeom>
            <a:avLst/>
            <a:gdLst>
              <a:gd name="T0" fmla="*/ 28 w 32"/>
              <a:gd name="T1" fmla="*/ 30 h 30"/>
              <a:gd name="T2" fmla="*/ 4 w 32"/>
              <a:gd name="T3" fmla="*/ 30 h 30"/>
              <a:gd name="T4" fmla="*/ 0 w 32"/>
              <a:gd name="T5" fmla="*/ 26 h 30"/>
              <a:gd name="T6" fmla="*/ 0 w 32"/>
              <a:gd name="T7" fmla="*/ 8 h 30"/>
              <a:gd name="T8" fmla="*/ 3 w 32"/>
              <a:gd name="T9" fmla="*/ 4 h 30"/>
              <a:gd name="T10" fmla="*/ 4 w 32"/>
              <a:gd name="T11" fmla="*/ 4 h 30"/>
              <a:gd name="T12" fmla="*/ 4 w 32"/>
              <a:gd name="T13" fmla="*/ 4 h 30"/>
              <a:gd name="T14" fmla="*/ 8 w 32"/>
              <a:gd name="T15" fmla="*/ 3 h 30"/>
              <a:gd name="T16" fmla="*/ 8 w 32"/>
              <a:gd name="T17" fmla="*/ 3 h 30"/>
              <a:gd name="T18" fmla="*/ 12 w 32"/>
              <a:gd name="T19" fmla="*/ 3 h 30"/>
              <a:gd name="T20" fmla="*/ 13 w 32"/>
              <a:gd name="T21" fmla="*/ 2 h 30"/>
              <a:gd name="T22" fmla="*/ 16 w 32"/>
              <a:gd name="T23" fmla="*/ 2 h 30"/>
              <a:gd name="T24" fmla="*/ 18 w 32"/>
              <a:gd name="T25" fmla="*/ 1 h 30"/>
              <a:gd name="T26" fmla="*/ 18 w 32"/>
              <a:gd name="T27" fmla="*/ 1 h 30"/>
              <a:gd name="T28" fmla="*/ 19 w 32"/>
              <a:gd name="T29" fmla="*/ 1 h 30"/>
              <a:gd name="T30" fmla="*/ 21 w 32"/>
              <a:gd name="T31" fmla="*/ 0 h 30"/>
              <a:gd name="T32" fmla="*/ 23 w 32"/>
              <a:gd name="T33" fmla="*/ 0 h 30"/>
              <a:gd name="T34" fmla="*/ 26 w 32"/>
              <a:gd name="T35" fmla="*/ 3 h 30"/>
              <a:gd name="T36" fmla="*/ 27 w 32"/>
              <a:gd name="T37" fmla="*/ 3 h 30"/>
              <a:gd name="T38" fmla="*/ 27 w 32"/>
              <a:gd name="T39" fmla="*/ 6 h 30"/>
              <a:gd name="T40" fmla="*/ 27 w 32"/>
              <a:gd name="T41" fmla="*/ 6 h 30"/>
              <a:gd name="T42" fmla="*/ 31 w 32"/>
              <a:gd name="T43" fmla="*/ 20 h 30"/>
              <a:gd name="T44" fmla="*/ 31 w 32"/>
              <a:gd name="T45" fmla="*/ 21 h 30"/>
              <a:gd name="T46" fmla="*/ 31 w 32"/>
              <a:gd name="T47" fmla="*/ 23 h 30"/>
              <a:gd name="T48" fmla="*/ 31 w 32"/>
              <a:gd name="T49" fmla="*/ 24 h 30"/>
              <a:gd name="T50" fmla="*/ 32 w 32"/>
              <a:gd name="T51" fmla="*/ 26 h 30"/>
              <a:gd name="T52" fmla="*/ 31 w 32"/>
              <a:gd name="T53" fmla="*/ 29 h 30"/>
              <a:gd name="T54" fmla="*/ 28 w 32"/>
              <a:gd name="T5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 h="30">
                <a:moveTo>
                  <a:pt x="28" y="30"/>
                </a:moveTo>
                <a:cubicBezTo>
                  <a:pt x="4" y="30"/>
                  <a:pt x="4" y="30"/>
                  <a:pt x="4" y="30"/>
                </a:cubicBezTo>
                <a:cubicBezTo>
                  <a:pt x="1" y="30"/>
                  <a:pt x="0" y="28"/>
                  <a:pt x="0" y="26"/>
                </a:cubicBezTo>
                <a:cubicBezTo>
                  <a:pt x="0" y="8"/>
                  <a:pt x="0" y="8"/>
                  <a:pt x="0" y="8"/>
                </a:cubicBezTo>
                <a:cubicBezTo>
                  <a:pt x="0" y="6"/>
                  <a:pt x="1" y="4"/>
                  <a:pt x="3" y="4"/>
                </a:cubicBezTo>
                <a:cubicBezTo>
                  <a:pt x="4" y="4"/>
                  <a:pt x="4" y="4"/>
                  <a:pt x="4" y="4"/>
                </a:cubicBezTo>
                <a:cubicBezTo>
                  <a:pt x="4" y="4"/>
                  <a:pt x="4" y="4"/>
                  <a:pt x="4" y="4"/>
                </a:cubicBezTo>
                <a:cubicBezTo>
                  <a:pt x="6" y="4"/>
                  <a:pt x="7" y="3"/>
                  <a:pt x="8" y="3"/>
                </a:cubicBezTo>
                <a:cubicBezTo>
                  <a:pt x="8" y="3"/>
                  <a:pt x="8" y="3"/>
                  <a:pt x="8" y="3"/>
                </a:cubicBezTo>
                <a:cubicBezTo>
                  <a:pt x="9" y="3"/>
                  <a:pt x="11" y="3"/>
                  <a:pt x="12" y="3"/>
                </a:cubicBezTo>
                <a:cubicBezTo>
                  <a:pt x="13" y="3"/>
                  <a:pt x="13" y="2"/>
                  <a:pt x="13" y="2"/>
                </a:cubicBezTo>
                <a:cubicBezTo>
                  <a:pt x="14" y="2"/>
                  <a:pt x="15" y="2"/>
                  <a:pt x="16" y="2"/>
                </a:cubicBezTo>
                <a:cubicBezTo>
                  <a:pt x="17" y="2"/>
                  <a:pt x="17" y="2"/>
                  <a:pt x="18" y="1"/>
                </a:cubicBezTo>
                <a:cubicBezTo>
                  <a:pt x="18" y="1"/>
                  <a:pt x="18" y="1"/>
                  <a:pt x="18" y="1"/>
                </a:cubicBezTo>
                <a:cubicBezTo>
                  <a:pt x="19" y="1"/>
                  <a:pt x="19" y="1"/>
                  <a:pt x="19" y="1"/>
                </a:cubicBezTo>
                <a:cubicBezTo>
                  <a:pt x="20" y="1"/>
                  <a:pt x="21" y="1"/>
                  <a:pt x="21" y="0"/>
                </a:cubicBezTo>
                <a:cubicBezTo>
                  <a:pt x="22" y="0"/>
                  <a:pt x="22" y="0"/>
                  <a:pt x="23" y="0"/>
                </a:cubicBezTo>
                <a:cubicBezTo>
                  <a:pt x="24" y="0"/>
                  <a:pt x="26" y="1"/>
                  <a:pt x="26" y="3"/>
                </a:cubicBezTo>
                <a:cubicBezTo>
                  <a:pt x="26" y="3"/>
                  <a:pt x="26" y="3"/>
                  <a:pt x="27" y="3"/>
                </a:cubicBezTo>
                <a:cubicBezTo>
                  <a:pt x="27" y="4"/>
                  <a:pt x="27" y="5"/>
                  <a:pt x="27" y="6"/>
                </a:cubicBezTo>
                <a:cubicBezTo>
                  <a:pt x="27" y="6"/>
                  <a:pt x="27" y="6"/>
                  <a:pt x="27" y="6"/>
                </a:cubicBezTo>
                <a:cubicBezTo>
                  <a:pt x="29" y="10"/>
                  <a:pt x="30" y="15"/>
                  <a:pt x="31" y="20"/>
                </a:cubicBezTo>
                <a:cubicBezTo>
                  <a:pt x="31" y="21"/>
                  <a:pt x="31" y="21"/>
                  <a:pt x="31" y="21"/>
                </a:cubicBezTo>
                <a:cubicBezTo>
                  <a:pt x="31" y="22"/>
                  <a:pt x="31" y="22"/>
                  <a:pt x="31" y="23"/>
                </a:cubicBezTo>
                <a:cubicBezTo>
                  <a:pt x="31" y="24"/>
                  <a:pt x="31" y="24"/>
                  <a:pt x="31" y="24"/>
                </a:cubicBezTo>
                <a:cubicBezTo>
                  <a:pt x="32" y="25"/>
                  <a:pt x="32" y="25"/>
                  <a:pt x="32" y="26"/>
                </a:cubicBezTo>
                <a:cubicBezTo>
                  <a:pt x="32" y="27"/>
                  <a:pt x="31" y="28"/>
                  <a:pt x="31" y="29"/>
                </a:cubicBezTo>
                <a:cubicBezTo>
                  <a:pt x="30" y="30"/>
                  <a:pt x="29" y="30"/>
                  <a:pt x="28" y="30"/>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0" name="Freeform 101"/>
          <p:cNvSpPr/>
          <p:nvPr/>
        </p:nvSpPr>
        <p:spPr bwMode="auto">
          <a:xfrm>
            <a:off x="1435847" y="2410447"/>
            <a:ext cx="134938" cy="128588"/>
          </a:xfrm>
          <a:custGeom>
            <a:avLst/>
            <a:gdLst>
              <a:gd name="T0" fmla="*/ 32 w 32"/>
              <a:gd name="T1" fmla="*/ 8 h 30"/>
              <a:gd name="T2" fmla="*/ 32 w 32"/>
              <a:gd name="T3" fmla="*/ 26 h 30"/>
              <a:gd name="T4" fmla="*/ 28 w 32"/>
              <a:gd name="T5" fmla="*/ 30 h 30"/>
              <a:gd name="T6" fmla="*/ 4 w 32"/>
              <a:gd name="T7" fmla="*/ 30 h 30"/>
              <a:gd name="T8" fmla="*/ 1 w 32"/>
              <a:gd name="T9" fmla="*/ 29 h 30"/>
              <a:gd name="T10" fmla="*/ 0 w 32"/>
              <a:gd name="T11" fmla="*/ 26 h 30"/>
              <a:gd name="T12" fmla="*/ 0 w 32"/>
              <a:gd name="T13" fmla="*/ 24 h 30"/>
              <a:gd name="T14" fmla="*/ 0 w 32"/>
              <a:gd name="T15" fmla="*/ 23 h 30"/>
              <a:gd name="T16" fmla="*/ 0 w 32"/>
              <a:gd name="T17" fmla="*/ 21 h 30"/>
              <a:gd name="T18" fmla="*/ 0 w 32"/>
              <a:gd name="T19" fmla="*/ 20 h 30"/>
              <a:gd name="T20" fmla="*/ 4 w 32"/>
              <a:gd name="T21" fmla="*/ 6 h 30"/>
              <a:gd name="T22" fmla="*/ 4 w 32"/>
              <a:gd name="T23" fmla="*/ 6 h 30"/>
              <a:gd name="T24" fmla="*/ 5 w 32"/>
              <a:gd name="T25" fmla="*/ 3 h 30"/>
              <a:gd name="T26" fmla="*/ 5 w 32"/>
              <a:gd name="T27" fmla="*/ 3 h 30"/>
              <a:gd name="T28" fmla="*/ 9 w 32"/>
              <a:gd name="T29" fmla="*/ 0 h 30"/>
              <a:gd name="T30" fmla="*/ 9 w 32"/>
              <a:gd name="T31" fmla="*/ 0 h 30"/>
              <a:gd name="T32" fmla="*/ 10 w 32"/>
              <a:gd name="T33" fmla="*/ 0 h 30"/>
              <a:gd name="T34" fmla="*/ 13 w 32"/>
              <a:gd name="T35" fmla="*/ 1 h 30"/>
              <a:gd name="T36" fmla="*/ 13 w 32"/>
              <a:gd name="T37" fmla="*/ 1 h 30"/>
              <a:gd name="T38" fmla="*/ 14 w 32"/>
              <a:gd name="T39" fmla="*/ 1 h 30"/>
              <a:gd name="T40" fmla="*/ 15 w 32"/>
              <a:gd name="T41" fmla="*/ 2 h 30"/>
              <a:gd name="T42" fmla="*/ 18 w 32"/>
              <a:gd name="T43" fmla="*/ 2 h 30"/>
              <a:gd name="T44" fmla="*/ 19 w 32"/>
              <a:gd name="T45" fmla="*/ 3 h 30"/>
              <a:gd name="T46" fmla="*/ 23 w 32"/>
              <a:gd name="T47" fmla="*/ 3 h 30"/>
              <a:gd name="T48" fmla="*/ 23 w 32"/>
              <a:gd name="T49" fmla="*/ 3 h 30"/>
              <a:gd name="T50" fmla="*/ 27 w 32"/>
              <a:gd name="T51" fmla="*/ 4 h 30"/>
              <a:gd name="T52" fmla="*/ 27 w 32"/>
              <a:gd name="T53" fmla="*/ 4 h 30"/>
              <a:gd name="T54" fmla="*/ 28 w 32"/>
              <a:gd name="T55" fmla="*/ 4 h 30"/>
              <a:gd name="T56" fmla="*/ 32 w 32"/>
              <a:gd name="T57"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30">
                <a:moveTo>
                  <a:pt x="32" y="8"/>
                </a:moveTo>
                <a:cubicBezTo>
                  <a:pt x="32" y="26"/>
                  <a:pt x="32" y="26"/>
                  <a:pt x="32" y="26"/>
                </a:cubicBezTo>
                <a:cubicBezTo>
                  <a:pt x="32" y="28"/>
                  <a:pt x="30" y="30"/>
                  <a:pt x="28" y="30"/>
                </a:cubicBezTo>
                <a:cubicBezTo>
                  <a:pt x="4" y="30"/>
                  <a:pt x="4" y="30"/>
                  <a:pt x="4" y="30"/>
                </a:cubicBezTo>
                <a:cubicBezTo>
                  <a:pt x="3" y="30"/>
                  <a:pt x="2" y="30"/>
                  <a:pt x="1" y="29"/>
                </a:cubicBezTo>
                <a:cubicBezTo>
                  <a:pt x="0" y="28"/>
                  <a:pt x="0" y="27"/>
                  <a:pt x="0" y="26"/>
                </a:cubicBezTo>
                <a:cubicBezTo>
                  <a:pt x="0" y="25"/>
                  <a:pt x="0" y="25"/>
                  <a:pt x="0" y="24"/>
                </a:cubicBezTo>
                <a:cubicBezTo>
                  <a:pt x="0" y="24"/>
                  <a:pt x="0" y="24"/>
                  <a:pt x="0" y="23"/>
                </a:cubicBezTo>
                <a:cubicBezTo>
                  <a:pt x="0" y="22"/>
                  <a:pt x="0" y="22"/>
                  <a:pt x="0" y="21"/>
                </a:cubicBezTo>
                <a:cubicBezTo>
                  <a:pt x="0" y="21"/>
                  <a:pt x="0" y="21"/>
                  <a:pt x="0" y="20"/>
                </a:cubicBezTo>
                <a:cubicBezTo>
                  <a:pt x="1" y="15"/>
                  <a:pt x="2" y="10"/>
                  <a:pt x="4" y="6"/>
                </a:cubicBezTo>
                <a:cubicBezTo>
                  <a:pt x="4" y="6"/>
                  <a:pt x="4" y="6"/>
                  <a:pt x="4" y="6"/>
                </a:cubicBezTo>
                <a:cubicBezTo>
                  <a:pt x="4" y="5"/>
                  <a:pt x="5" y="4"/>
                  <a:pt x="5" y="3"/>
                </a:cubicBezTo>
                <a:cubicBezTo>
                  <a:pt x="5" y="3"/>
                  <a:pt x="5" y="3"/>
                  <a:pt x="5" y="3"/>
                </a:cubicBezTo>
                <a:cubicBezTo>
                  <a:pt x="6" y="1"/>
                  <a:pt x="7" y="0"/>
                  <a:pt x="9" y="0"/>
                </a:cubicBezTo>
                <a:cubicBezTo>
                  <a:pt x="9" y="0"/>
                  <a:pt x="9" y="0"/>
                  <a:pt x="9" y="0"/>
                </a:cubicBezTo>
                <a:cubicBezTo>
                  <a:pt x="9" y="0"/>
                  <a:pt x="10" y="0"/>
                  <a:pt x="10" y="0"/>
                </a:cubicBezTo>
                <a:cubicBezTo>
                  <a:pt x="11" y="1"/>
                  <a:pt x="12" y="1"/>
                  <a:pt x="13" y="1"/>
                </a:cubicBezTo>
                <a:cubicBezTo>
                  <a:pt x="13" y="1"/>
                  <a:pt x="13" y="1"/>
                  <a:pt x="13" y="1"/>
                </a:cubicBezTo>
                <a:cubicBezTo>
                  <a:pt x="13" y="1"/>
                  <a:pt x="14" y="1"/>
                  <a:pt x="14" y="1"/>
                </a:cubicBezTo>
                <a:cubicBezTo>
                  <a:pt x="14" y="2"/>
                  <a:pt x="15" y="2"/>
                  <a:pt x="15" y="2"/>
                </a:cubicBezTo>
                <a:cubicBezTo>
                  <a:pt x="16" y="2"/>
                  <a:pt x="17" y="2"/>
                  <a:pt x="18" y="2"/>
                </a:cubicBezTo>
                <a:cubicBezTo>
                  <a:pt x="18" y="2"/>
                  <a:pt x="19" y="3"/>
                  <a:pt x="19" y="3"/>
                </a:cubicBezTo>
                <a:cubicBezTo>
                  <a:pt x="21" y="3"/>
                  <a:pt x="22" y="3"/>
                  <a:pt x="23" y="3"/>
                </a:cubicBezTo>
                <a:cubicBezTo>
                  <a:pt x="23" y="3"/>
                  <a:pt x="23" y="3"/>
                  <a:pt x="23" y="3"/>
                </a:cubicBezTo>
                <a:cubicBezTo>
                  <a:pt x="25" y="3"/>
                  <a:pt x="26" y="4"/>
                  <a:pt x="27" y="4"/>
                </a:cubicBezTo>
                <a:cubicBezTo>
                  <a:pt x="27" y="4"/>
                  <a:pt x="27" y="4"/>
                  <a:pt x="27" y="4"/>
                </a:cubicBezTo>
                <a:cubicBezTo>
                  <a:pt x="28" y="4"/>
                  <a:pt x="28" y="4"/>
                  <a:pt x="28" y="4"/>
                </a:cubicBezTo>
                <a:cubicBezTo>
                  <a:pt x="30" y="4"/>
                  <a:pt x="32" y="6"/>
                  <a:pt x="32" y="8"/>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1" name="Freeform 102"/>
          <p:cNvSpPr/>
          <p:nvPr/>
        </p:nvSpPr>
        <p:spPr bwMode="auto">
          <a:xfrm>
            <a:off x="1481884" y="2321547"/>
            <a:ext cx="88900" cy="85725"/>
          </a:xfrm>
          <a:custGeom>
            <a:avLst/>
            <a:gdLst>
              <a:gd name="T0" fmla="*/ 19 w 21"/>
              <a:gd name="T1" fmla="*/ 0 h 20"/>
              <a:gd name="T2" fmla="*/ 21 w 21"/>
              <a:gd name="T3" fmla="*/ 4 h 20"/>
              <a:gd name="T4" fmla="*/ 21 w 21"/>
              <a:gd name="T5" fmla="*/ 16 h 20"/>
              <a:gd name="T6" fmla="*/ 20 w 21"/>
              <a:gd name="T7" fmla="*/ 19 h 20"/>
              <a:gd name="T8" fmla="*/ 17 w 21"/>
              <a:gd name="T9" fmla="*/ 20 h 20"/>
              <a:gd name="T10" fmla="*/ 13 w 21"/>
              <a:gd name="T11" fmla="*/ 20 h 20"/>
              <a:gd name="T12" fmla="*/ 13 w 21"/>
              <a:gd name="T13" fmla="*/ 19 h 20"/>
              <a:gd name="T14" fmla="*/ 9 w 21"/>
              <a:gd name="T15" fmla="*/ 19 h 20"/>
              <a:gd name="T16" fmla="*/ 8 w 21"/>
              <a:gd name="T17" fmla="*/ 19 h 20"/>
              <a:gd name="T18" fmla="*/ 5 w 21"/>
              <a:gd name="T19" fmla="*/ 18 h 20"/>
              <a:gd name="T20" fmla="*/ 4 w 21"/>
              <a:gd name="T21" fmla="*/ 18 h 20"/>
              <a:gd name="T22" fmla="*/ 3 w 21"/>
              <a:gd name="T23" fmla="*/ 18 h 20"/>
              <a:gd name="T24" fmla="*/ 0 w 21"/>
              <a:gd name="T25" fmla="*/ 15 h 20"/>
              <a:gd name="T26" fmla="*/ 1 w 21"/>
              <a:gd name="T27" fmla="*/ 11 h 20"/>
              <a:gd name="T28" fmla="*/ 1 w 21"/>
              <a:gd name="T29" fmla="*/ 11 h 20"/>
              <a:gd name="T30" fmla="*/ 2 w 21"/>
              <a:gd name="T31" fmla="*/ 10 h 20"/>
              <a:gd name="T32" fmla="*/ 3 w 21"/>
              <a:gd name="T33" fmla="*/ 9 h 20"/>
              <a:gd name="T34" fmla="*/ 4 w 21"/>
              <a:gd name="T35" fmla="*/ 8 h 20"/>
              <a:gd name="T36" fmla="*/ 5 w 21"/>
              <a:gd name="T37" fmla="*/ 7 h 20"/>
              <a:gd name="T38" fmla="*/ 6 w 21"/>
              <a:gd name="T39" fmla="*/ 6 h 20"/>
              <a:gd name="T40" fmla="*/ 7 w 21"/>
              <a:gd name="T41" fmla="*/ 5 h 20"/>
              <a:gd name="T42" fmla="*/ 8 w 21"/>
              <a:gd name="T43" fmla="*/ 5 h 20"/>
              <a:gd name="T44" fmla="*/ 9 w 21"/>
              <a:gd name="T45" fmla="*/ 4 h 20"/>
              <a:gd name="T46" fmla="*/ 9 w 21"/>
              <a:gd name="T47" fmla="*/ 3 h 20"/>
              <a:gd name="T48" fmla="*/ 10 w 21"/>
              <a:gd name="T49" fmla="*/ 3 h 20"/>
              <a:gd name="T50" fmla="*/ 11 w 21"/>
              <a:gd name="T51" fmla="*/ 2 h 20"/>
              <a:gd name="T52" fmla="*/ 12 w 21"/>
              <a:gd name="T53" fmla="*/ 1 h 20"/>
              <a:gd name="T54" fmla="*/ 13 w 21"/>
              <a:gd name="T55" fmla="*/ 1 h 20"/>
              <a:gd name="T56" fmla="*/ 14 w 21"/>
              <a:gd name="T57" fmla="*/ 1 h 20"/>
              <a:gd name="T58" fmla="*/ 14 w 21"/>
              <a:gd name="T59" fmla="*/ 0 h 20"/>
              <a:gd name="T60" fmla="*/ 16 w 21"/>
              <a:gd name="T61" fmla="*/ 0 h 20"/>
              <a:gd name="T62" fmla="*/ 19 w 21"/>
              <a:gd name="T6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0">
                <a:moveTo>
                  <a:pt x="19" y="0"/>
                </a:moveTo>
                <a:cubicBezTo>
                  <a:pt x="20" y="1"/>
                  <a:pt x="21" y="2"/>
                  <a:pt x="21" y="4"/>
                </a:cubicBezTo>
                <a:cubicBezTo>
                  <a:pt x="21" y="16"/>
                  <a:pt x="21" y="16"/>
                  <a:pt x="21" y="16"/>
                </a:cubicBezTo>
                <a:cubicBezTo>
                  <a:pt x="21" y="17"/>
                  <a:pt x="20" y="18"/>
                  <a:pt x="20" y="19"/>
                </a:cubicBezTo>
                <a:cubicBezTo>
                  <a:pt x="19" y="20"/>
                  <a:pt x="18" y="20"/>
                  <a:pt x="17" y="20"/>
                </a:cubicBezTo>
                <a:cubicBezTo>
                  <a:pt x="16" y="20"/>
                  <a:pt x="14" y="20"/>
                  <a:pt x="13" y="20"/>
                </a:cubicBezTo>
                <a:cubicBezTo>
                  <a:pt x="13" y="20"/>
                  <a:pt x="13" y="19"/>
                  <a:pt x="13" y="19"/>
                </a:cubicBezTo>
                <a:cubicBezTo>
                  <a:pt x="12" y="19"/>
                  <a:pt x="10" y="19"/>
                  <a:pt x="9" y="19"/>
                </a:cubicBezTo>
                <a:cubicBezTo>
                  <a:pt x="9" y="19"/>
                  <a:pt x="8" y="19"/>
                  <a:pt x="8" y="19"/>
                </a:cubicBezTo>
                <a:cubicBezTo>
                  <a:pt x="7" y="19"/>
                  <a:pt x="6" y="18"/>
                  <a:pt x="5" y="18"/>
                </a:cubicBezTo>
                <a:cubicBezTo>
                  <a:pt x="5" y="18"/>
                  <a:pt x="4" y="18"/>
                  <a:pt x="4" y="18"/>
                </a:cubicBezTo>
                <a:cubicBezTo>
                  <a:pt x="4" y="18"/>
                  <a:pt x="3" y="18"/>
                  <a:pt x="3" y="18"/>
                </a:cubicBezTo>
                <a:cubicBezTo>
                  <a:pt x="2" y="17"/>
                  <a:pt x="1" y="16"/>
                  <a:pt x="0" y="15"/>
                </a:cubicBezTo>
                <a:cubicBezTo>
                  <a:pt x="0" y="14"/>
                  <a:pt x="0" y="13"/>
                  <a:pt x="1" y="11"/>
                </a:cubicBezTo>
                <a:cubicBezTo>
                  <a:pt x="1" y="11"/>
                  <a:pt x="1" y="11"/>
                  <a:pt x="1" y="11"/>
                </a:cubicBezTo>
                <a:cubicBezTo>
                  <a:pt x="2" y="11"/>
                  <a:pt x="2" y="10"/>
                  <a:pt x="2" y="10"/>
                </a:cubicBezTo>
                <a:cubicBezTo>
                  <a:pt x="2" y="10"/>
                  <a:pt x="3" y="9"/>
                  <a:pt x="3" y="9"/>
                </a:cubicBezTo>
                <a:cubicBezTo>
                  <a:pt x="3" y="9"/>
                  <a:pt x="4" y="8"/>
                  <a:pt x="4" y="8"/>
                </a:cubicBezTo>
                <a:cubicBezTo>
                  <a:pt x="5" y="7"/>
                  <a:pt x="5" y="7"/>
                  <a:pt x="5" y="7"/>
                </a:cubicBezTo>
                <a:cubicBezTo>
                  <a:pt x="5" y="7"/>
                  <a:pt x="6" y="6"/>
                  <a:pt x="6" y="6"/>
                </a:cubicBezTo>
                <a:cubicBezTo>
                  <a:pt x="6" y="6"/>
                  <a:pt x="7" y="5"/>
                  <a:pt x="7" y="5"/>
                </a:cubicBezTo>
                <a:cubicBezTo>
                  <a:pt x="7" y="5"/>
                  <a:pt x="7" y="5"/>
                  <a:pt x="8" y="5"/>
                </a:cubicBezTo>
                <a:cubicBezTo>
                  <a:pt x="8" y="4"/>
                  <a:pt x="8" y="4"/>
                  <a:pt x="9" y="4"/>
                </a:cubicBezTo>
                <a:cubicBezTo>
                  <a:pt x="9" y="4"/>
                  <a:pt x="9" y="3"/>
                  <a:pt x="9" y="3"/>
                </a:cubicBezTo>
                <a:cubicBezTo>
                  <a:pt x="10" y="3"/>
                  <a:pt x="10" y="3"/>
                  <a:pt x="10" y="3"/>
                </a:cubicBezTo>
                <a:cubicBezTo>
                  <a:pt x="11" y="2"/>
                  <a:pt x="11" y="2"/>
                  <a:pt x="11" y="2"/>
                </a:cubicBezTo>
                <a:cubicBezTo>
                  <a:pt x="11" y="2"/>
                  <a:pt x="12" y="2"/>
                  <a:pt x="12" y="1"/>
                </a:cubicBezTo>
                <a:cubicBezTo>
                  <a:pt x="12" y="1"/>
                  <a:pt x="13" y="1"/>
                  <a:pt x="13" y="1"/>
                </a:cubicBezTo>
                <a:cubicBezTo>
                  <a:pt x="13" y="1"/>
                  <a:pt x="14" y="1"/>
                  <a:pt x="14" y="1"/>
                </a:cubicBezTo>
                <a:cubicBezTo>
                  <a:pt x="14" y="1"/>
                  <a:pt x="14" y="1"/>
                  <a:pt x="14" y="0"/>
                </a:cubicBezTo>
                <a:cubicBezTo>
                  <a:pt x="15" y="0"/>
                  <a:pt x="15" y="0"/>
                  <a:pt x="16" y="0"/>
                </a:cubicBezTo>
                <a:cubicBezTo>
                  <a:pt x="17" y="0"/>
                  <a:pt x="18" y="0"/>
                  <a:pt x="19" y="0"/>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2" name="Freeform 103"/>
          <p:cNvSpPr/>
          <p:nvPr/>
        </p:nvSpPr>
        <p:spPr bwMode="auto">
          <a:xfrm>
            <a:off x="1591422" y="2321547"/>
            <a:ext cx="85725" cy="85725"/>
          </a:xfrm>
          <a:custGeom>
            <a:avLst/>
            <a:gdLst>
              <a:gd name="T0" fmla="*/ 20 w 20"/>
              <a:gd name="T1" fmla="*/ 15 h 20"/>
              <a:gd name="T2" fmla="*/ 17 w 20"/>
              <a:gd name="T3" fmla="*/ 18 h 20"/>
              <a:gd name="T4" fmla="*/ 16 w 20"/>
              <a:gd name="T5" fmla="*/ 18 h 20"/>
              <a:gd name="T6" fmla="*/ 15 w 20"/>
              <a:gd name="T7" fmla="*/ 18 h 20"/>
              <a:gd name="T8" fmla="*/ 12 w 20"/>
              <a:gd name="T9" fmla="*/ 19 h 20"/>
              <a:gd name="T10" fmla="*/ 11 w 20"/>
              <a:gd name="T11" fmla="*/ 19 h 20"/>
              <a:gd name="T12" fmla="*/ 8 w 20"/>
              <a:gd name="T13" fmla="*/ 19 h 20"/>
              <a:gd name="T14" fmla="*/ 7 w 20"/>
              <a:gd name="T15" fmla="*/ 20 h 20"/>
              <a:gd name="T16" fmla="*/ 4 w 20"/>
              <a:gd name="T17" fmla="*/ 20 h 20"/>
              <a:gd name="T18" fmla="*/ 1 w 20"/>
              <a:gd name="T19" fmla="*/ 19 h 20"/>
              <a:gd name="T20" fmla="*/ 0 w 20"/>
              <a:gd name="T21" fmla="*/ 16 h 20"/>
              <a:gd name="T22" fmla="*/ 0 w 20"/>
              <a:gd name="T23" fmla="*/ 4 h 20"/>
              <a:gd name="T24" fmla="*/ 1 w 20"/>
              <a:gd name="T25" fmla="*/ 0 h 20"/>
              <a:gd name="T26" fmla="*/ 5 w 20"/>
              <a:gd name="T27" fmla="*/ 0 h 20"/>
              <a:gd name="T28" fmla="*/ 6 w 20"/>
              <a:gd name="T29" fmla="*/ 1 h 20"/>
              <a:gd name="T30" fmla="*/ 6 w 20"/>
              <a:gd name="T31" fmla="*/ 1 h 20"/>
              <a:gd name="T32" fmla="*/ 8 w 20"/>
              <a:gd name="T33" fmla="*/ 1 h 20"/>
              <a:gd name="T34" fmla="*/ 8 w 20"/>
              <a:gd name="T35" fmla="*/ 1 h 20"/>
              <a:gd name="T36" fmla="*/ 10 w 20"/>
              <a:gd name="T37" fmla="*/ 2 h 20"/>
              <a:gd name="T38" fmla="*/ 10 w 20"/>
              <a:gd name="T39" fmla="*/ 3 h 20"/>
              <a:gd name="T40" fmla="*/ 11 w 20"/>
              <a:gd name="T41" fmla="*/ 3 h 20"/>
              <a:gd name="T42" fmla="*/ 12 w 20"/>
              <a:gd name="T43" fmla="*/ 4 h 20"/>
              <a:gd name="T44" fmla="*/ 13 w 20"/>
              <a:gd name="T45" fmla="*/ 5 h 20"/>
              <a:gd name="T46" fmla="*/ 14 w 20"/>
              <a:gd name="T47" fmla="*/ 5 h 20"/>
              <a:gd name="T48" fmla="*/ 15 w 20"/>
              <a:gd name="T49" fmla="*/ 6 h 20"/>
              <a:gd name="T50" fmla="*/ 15 w 20"/>
              <a:gd name="T51" fmla="*/ 7 h 20"/>
              <a:gd name="T52" fmla="*/ 16 w 20"/>
              <a:gd name="T53" fmla="*/ 8 h 20"/>
              <a:gd name="T54" fmla="*/ 18 w 20"/>
              <a:gd name="T55" fmla="*/ 9 h 20"/>
              <a:gd name="T56" fmla="*/ 18 w 20"/>
              <a:gd name="T57" fmla="*/ 10 h 20"/>
              <a:gd name="T58" fmla="*/ 19 w 20"/>
              <a:gd name="T59" fmla="*/ 11 h 20"/>
              <a:gd name="T60" fmla="*/ 19 w 20"/>
              <a:gd name="T61" fmla="*/ 11 h 20"/>
              <a:gd name="T62" fmla="*/ 20 w 20"/>
              <a:gd name="T63"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 h="20">
                <a:moveTo>
                  <a:pt x="20" y="15"/>
                </a:moveTo>
                <a:cubicBezTo>
                  <a:pt x="20" y="16"/>
                  <a:pt x="19" y="17"/>
                  <a:pt x="17" y="18"/>
                </a:cubicBezTo>
                <a:cubicBezTo>
                  <a:pt x="17" y="18"/>
                  <a:pt x="17" y="18"/>
                  <a:pt x="16" y="18"/>
                </a:cubicBezTo>
                <a:cubicBezTo>
                  <a:pt x="16" y="18"/>
                  <a:pt x="16" y="18"/>
                  <a:pt x="15" y="18"/>
                </a:cubicBezTo>
                <a:cubicBezTo>
                  <a:pt x="14" y="18"/>
                  <a:pt x="13" y="19"/>
                  <a:pt x="12" y="19"/>
                </a:cubicBezTo>
                <a:cubicBezTo>
                  <a:pt x="12" y="19"/>
                  <a:pt x="12" y="19"/>
                  <a:pt x="11" y="19"/>
                </a:cubicBezTo>
                <a:cubicBezTo>
                  <a:pt x="10" y="19"/>
                  <a:pt x="9" y="19"/>
                  <a:pt x="8" y="19"/>
                </a:cubicBezTo>
                <a:cubicBezTo>
                  <a:pt x="8" y="19"/>
                  <a:pt x="7" y="20"/>
                  <a:pt x="7" y="20"/>
                </a:cubicBezTo>
                <a:cubicBezTo>
                  <a:pt x="6" y="20"/>
                  <a:pt x="5" y="20"/>
                  <a:pt x="4" y="20"/>
                </a:cubicBezTo>
                <a:cubicBezTo>
                  <a:pt x="3" y="20"/>
                  <a:pt x="2" y="20"/>
                  <a:pt x="1" y="19"/>
                </a:cubicBezTo>
                <a:cubicBezTo>
                  <a:pt x="0" y="18"/>
                  <a:pt x="0" y="17"/>
                  <a:pt x="0" y="16"/>
                </a:cubicBezTo>
                <a:cubicBezTo>
                  <a:pt x="0" y="4"/>
                  <a:pt x="0" y="4"/>
                  <a:pt x="0" y="4"/>
                </a:cubicBezTo>
                <a:cubicBezTo>
                  <a:pt x="0" y="2"/>
                  <a:pt x="0" y="1"/>
                  <a:pt x="1" y="0"/>
                </a:cubicBezTo>
                <a:cubicBezTo>
                  <a:pt x="2" y="0"/>
                  <a:pt x="4" y="0"/>
                  <a:pt x="5" y="0"/>
                </a:cubicBezTo>
                <a:cubicBezTo>
                  <a:pt x="5" y="0"/>
                  <a:pt x="6" y="0"/>
                  <a:pt x="6" y="1"/>
                </a:cubicBezTo>
                <a:cubicBezTo>
                  <a:pt x="6" y="1"/>
                  <a:pt x="6" y="1"/>
                  <a:pt x="6" y="1"/>
                </a:cubicBezTo>
                <a:cubicBezTo>
                  <a:pt x="7" y="1"/>
                  <a:pt x="7" y="1"/>
                  <a:pt x="8" y="1"/>
                </a:cubicBezTo>
                <a:cubicBezTo>
                  <a:pt x="8" y="1"/>
                  <a:pt x="8" y="1"/>
                  <a:pt x="8" y="1"/>
                </a:cubicBezTo>
                <a:cubicBezTo>
                  <a:pt x="9" y="2"/>
                  <a:pt x="9" y="2"/>
                  <a:pt x="10" y="2"/>
                </a:cubicBezTo>
                <a:cubicBezTo>
                  <a:pt x="10" y="2"/>
                  <a:pt x="10" y="2"/>
                  <a:pt x="10" y="3"/>
                </a:cubicBezTo>
                <a:cubicBezTo>
                  <a:pt x="10" y="3"/>
                  <a:pt x="11" y="3"/>
                  <a:pt x="11" y="3"/>
                </a:cubicBezTo>
                <a:cubicBezTo>
                  <a:pt x="11" y="3"/>
                  <a:pt x="12" y="4"/>
                  <a:pt x="12" y="4"/>
                </a:cubicBezTo>
                <a:cubicBezTo>
                  <a:pt x="12" y="4"/>
                  <a:pt x="13" y="4"/>
                  <a:pt x="13" y="5"/>
                </a:cubicBezTo>
                <a:cubicBezTo>
                  <a:pt x="13" y="5"/>
                  <a:pt x="13" y="5"/>
                  <a:pt x="14" y="5"/>
                </a:cubicBezTo>
                <a:cubicBezTo>
                  <a:pt x="14" y="5"/>
                  <a:pt x="14" y="6"/>
                  <a:pt x="15" y="6"/>
                </a:cubicBezTo>
                <a:cubicBezTo>
                  <a:pt x="15" y="6"/>
                  <a:pt x="15" y="7"/>
                  <a:pt x="15" y="7"/>
                </a:cubicBezTo>
                <a:cubicBezTo>
                  <a:pt x="16" y="7"/>
                  <a:pt x="16" y="7"/>
                  <a:pt x="16" y="8"/>
                </a:cubicBezTo>
                <a:cubicBezTo>
                  <a:pt x="17" y="8"/>
                  <a:pt x="17" y="9"/>
                  <a:pt x="18" y="9"/>
                </a:cubicBezTo>
                <a:cubicBezTo>
                  <a:pt x="18" y="10"/>
                  <a:pt x="18" y="10"/>
                  <a:pt x="18" y="10"/>
                </a:cubicBezTo>
                <a:cubicBezTo>
                  <a:pt x="19" y="10"/>
                  <a:pt x="19" y="11"/>
                  <a:pt x="19" y="11"/>
                </a:cubicBezTo>
                <a:cubicBezTo>
                  <a:pt x="19" y="11"/>
                  <a:pt x="19" y="11"/>
                  <a:pt x="19" y="11"/>
                </a:cubicBezTo>
                <a:cubicBezTo>
                  <a:pt x="20" y="13"/>
                  <a:pt x="20" y="14"/>
                  <a:pt x="20" y="15"/>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3" name="Freeform 104"/>
          <p:cNvSpPr/>
          <p:nvPr/>
        </p:nvSpPr>
        <p:spPr bwMode="auto">
          <a:xfrm>
            <a:off x="1720009" y="2559672"/>
            <a:ext cx="92075" cy="149225"/>
          </a:xfrm>
          <a:custGeom>
            <a:avLst/>
            <a:gdLst>
              <a:gd name="T0" fmla="*/ 6 w 22"/>
              <a:gd name="T1" fmla="*/ 3 h 35"/>
              <a:gd name="T2" fmla="*/ 6 w 22"/>
              <a:gd name="T3" fmla="*/ 4 h 35"/>
              <a:gd name="T4" fmla="*/ 6 w 22"/>
              <a:gd name="T5" fmla="*/ 4 h 35"/>
              <a:gd name="T6" fmla="*/ 6 w 22"/>
              <a:gd name="T7" fmla="*/ 6 h 35"/>
              <a:gd name="T8" fmla="*/ 6 w 22"/>
              <a:gd name="T9" fmla="*/ 7 h 35"/>
              <a:gd name="T10" fmla="*/ 6 w 22"/>
              <a:gd name="T11" fmla="*/ 9 h 35"/>
              <a:gd name="T12" fmla="*/ 6 w 22"/>
              <a:gd name="T13" fmla="*/ 10 h 35"/>
              <a:gd name="T14" fmla="*/ 5 w 22"/>
              <a:gd name="T15" fmla="*/ 12 h 35"/>
              <a:gd name="T16" fmla="*/ 5 w 22"/>
              <a:gd name="T17" fmla="*/ 14 h 35"/>
              <a:gd name="T18" fmla="*/ 5 w 22"/>
              <a:gd name="T19" fmla="*/ 15 h 35"/>
              <a:gd name="T20" fmla="*/ 5 w 22"/>
              <a:gd name="T21" fmla="*/ 17 h 35"/>
              <a:gd name="T22" fmla="*/ 4 w 22"/>
              <a:gd name="T23" fmla="*/ 18 h 35"/>
              <a:gd name="T24" fmla="*/ 4 w 22"/>
              <a:gd name="T25" fmla="*/ 20 h 35"/>
              <a:gd name="T26" fmla="*/ 3 w 22"/>
              <a:gd name="T27" fmla="*/ 21 h 35"/>
              <a:gd name="T28" fmla="*/ 3 w 22"/>
              <a:gd name="T29" fmla="*/ 23 h 35"/>
              <a:gd name="T30" fmla="*/ 2 w 22"/>
              <a:gd name="T31" fmla="*/ 24 h 35"/>
              <a:gd name="T32" fmla="*/ 2 w 22"/>
              <a:gd name="T33" fmla="*/ 26 h 35"/>
              <a:gd name="T34" fmla="*/ 1 w 22"/>
              <a:gd name="T35" fmla="*/ 27 h 35"/>
              <a:gd name="T36" fmla="*/ 1 w 22"/>
              <a:gd name="T37" fmla="*/ 29 h 35"/>
              <a:gd name="T38" fmla="*/ 3 w 22"/>
              <a:gd name="T39" fmla="*/ 34 h 35"/>
              <a:gd name="T40" fmla="*/ 4 w 22"/>
              <a:gd name="T41" fmla="*/ 34 h 35"/>
              <a:gd name="T42" fmla="*/ 6 w 22"/>
              <a:gd name="T43" fmla="*/ 35 h 35"/>
              <a:gd name="T44" fmla="*/ 9 w 22"/>
              <a:gd name="T45" fmla="*/ 33 h 35"/>
              <a:gd name="T46" fmla="*/ 22 w 22"/>
              <a:gd name="T47" fmla="*/ 4 h 35"/>
              <a:gd name="T48" fmla="*/ 21 w 22"/>
              <a:gd name="T49" fmla="*/ 1 h 35"/>
              <a:gd name="T50" fmla="*/ 18 w 22"/>
              <a:gd name="T51" fmla="*/ 0 h 35"/>
              <a:gd name="T52" fmla="*/ 10 w 22"/>
              <a:gd name="T53" fmla="*/ 0 h 35"/>
              <a:gd name="T54" fmla="*/ 6 w 22"/>
              <a:gd name="T55"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35">
                <a:moveTo>
                  <a:pt x="6" y="3"/>
                </a:moveTo>
                <a:cubicBezTo>
                  <a:pt x="6" y="4"/>
                  <a:pt x="6" y="4"/>
                  <a:pt x="6" y="4"/>
                </a:cubicBezTo>
                <a:cubicBezTo>
                  <a:pt x="6" y="4"/>
                  <a:pt x="6" y="4"/>
                  <a:pt x="6" y="4"/>
                </a:cubicBezTo>
                <a:cubicBezTo>
                  <a:pt x="6" y="5"/>
                  <a:pt x="6" y="5"/>
                  <a:pt x="6" y="6"/>
                </a:cubicBezTo>
                <a:cubicBezTo>
                  <a:pt x="6" y="6"/>
                  <a:pt x="6" y="7"/>
                  <a:pt x="6" y="7"/>
                </a:cubicBezTo>
                <a:cubicBezTo>
                  <a:pt x="6" y="8"/>
                  <a:pt x="6" y="8"/>
                  <a:pt x="6" y="9"/>
                </a:cubicBezTo>
                <a:cubicBezTo>
                  <a:pt x="6" y="9"/>
                  <a:pt x="6" y="10"/>
                  <a:pt x="6" y="10"/>
                </a:cubicBezTo>
                <a:cubicBezTo>
                  <a:pt x="6" y="11"/>
                  <a:pt x="6" y="11"/>
                  <a:pt x="5" y="12"/>
                </a:cubicBezTo>
                <a:cubicBezTo>
                  <a:pt x="5" y="13"/>
                  <a:pt x="5" y="13"/>
                  <a:pt x="5" y="14"/>
                </a:cubicBezTo>
                <a:cubicBezTo>
                  <a:pt x="5" y="14"/>
                  <a:pt x="5" y="15"/>
                  <a:pt x="5" y="15"/>
                </a:cubicBezTo>
                <a:cubicBezTo>
                  <a:pt x="5" y="16"/>
                  <a:pt x="5" y="16"/>
                  <a:pt x="5" y="17"/>
                </a:cubicBezTo>
                <a:cubicBezTo>
                  <a:pt x="4" y="17"/>
                  <a:pt x="4" y="18"/>
                  <a:pt x="4" y="18"/>
                </a:cubicBezTo>
                <a:cubicBezTo>
                  <a:pt x="4" y="19"/>
                  <a:pt x="4" y="19"/>
                  <a:pt x="4" y="20"/>
                </a:cubicBezTo>
                <a:cubicBezTo>
                  <a:pt x="4" y="20"/>
                  <a:pt x="3" y="21"/>
                  <a:pt x="3" y="21"/>
                </a:cubicBezTo>
                <a:cubicBezTo>
                  <a:pt x="3" y="22"/>
                  <a:pt x="3" y="22"/>
                  <a:pt x="3" y="23"/>
                </a:cubicBezTo>
                <a:cubicBezTo>
                  <a:pt x="3" y="23"/>
                  <a:pt x="3" y="24"/>
                  <a:pt x="2" y="24"/>
                </a:cubicBezTo>
                <a:cubicBezTo>
                  <a:pt x="2" y="25"/>
                  <a:pt x="2" y="25"/>
                  <a:pt x="2" y="26"/>
                </a:cubicBezTo>
                <a:cubicBezTo>
                  <a:pt x="2" y="26"/>
                  <a:pt x="2" y="27"/>
                  <a:pt x="1" y="27"/>
                </a:cubicBezTo>
                <a:cubicBezTo>
                  <a:pt x="1" y="28"/>
                  <a:pt x="1" y="28"/>
                  <a:pt x="1" y="29"/>
                </a:cubicBezTo>
                <a:cubicBezTo>
                  <a:pt x="0" y="31"/>
                  <a:pt x="1" y="33"/>
                  <a:pt x="3" y="34"/>
                </a:cubicBezTo>
                <a:cubicBezTo>
                  <a:pt x="3" y="34"/>
                  <a:pt x="3" y="34"/>
                  <a:pt x="4" y="34"/>
                </a:cubicBezTo>
                <a:cubicBezTo>
                  <a:pt x="4" y="35"/>
                  <a:pt x="5" y="35"/>
                  <a:pt x="6" y="35"/>
                </a:cubicBezTo>
                <a:cubicBezTo>
                  <a:pt x="7" y="35"/>
                  <a:pt x="8" y="34"/>
                  <a:pt x="9" y="33"/>
                </a:cubicBezTo>
                <a:cubicBezTo>
                  <a:pt x="16" y="25"/>
                  <a:pt x="20" y="15"/>
                  <a:pt x="22" y="4"/>
                </a:cubicBezTo>
                <a:cubicBezTo>
                  <a:pt x="22" y="3"/>
                  <a:pt x="22" y="2"/>
                  <a:pt x="21" y="1"/>
                </a:cubicBezTo>
                <a:cubicBezTo>
                  <a:pt x="20" y="0"/>
                  <a:pt x="19" y="0"/>
                  <a:pt x="18" y="0"/>
                </a:cubicBezTo>
                <a:cubicBezTo>
                  <a:pt x="10" y="0"/>
                  <a:pt x="10" y="0"/>
                  <a:pt x="10" y="0"/>
                </a:cubicBezTo>
                <a:cubicBezTo>
                  <a:pt x="8" y="0"/>
                  <a:pt x="7" y="1"/>
                  <a:pt x="6" y="3"/>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4" name="Freeform 105"/>
          <p:cNvSpPr/>
          <p:nvPr/>
        </p:nvSpPr>
        <p:spPr bwMode="auto">
          <a:xfrm>
            <a:off x="1350122" y="2559672"/>
            <a:ext cx="88900" cy="149225"/>
          </a:xfrm>
          <a:custGeom>
            <a:avLst/>
            <a:gdLst>
              <a:gd name="T0" fmla="*/ 19 w 21"/>
              <a:gd name="T1" fmla="*/ 25 h 35"/>
              <a:gd name="T2" fmla="*/ 19 w 21"/>
              <a:gd name="T3" fmla="*/ 23 h 35"/>
              <a:gd name="T4" fmla="*/ 18 w 21"/>
              <a:gd name="T5" fmla="*/ 22 h 35"/>
              <a:gd name="T6" fmla="*/ 18 w 21"/>
              <a:gd name="T7" fmla="*/ 20 h 35"/>
              <a:gd name="T8" fmla="*/ 17 w 21"/>
              <a:gd name="T9" fmla="*/ 18 h 35"/>
              <a:gd name="T10" fmla="*/ 17 w 21"/>
              <a:gd name="T11" fmla="*/ 17 h 35"/>
              <a:gd name="T12" fmla="*/ 17 w 21"/>
              <a:gd name="T13" fmla="*/ 15 h 35"/>
              <a:gd name="T14" fmla="*/ 16 w 21"/>
              <a:gd name="T15" fmla="*/ 14 h 35"/>
              <a:gd name="T16" fmla="*/ 16 w 21"/>
              <a:gd name="T17" fmla="*/ 12 h 35"/>
              <a:gd name="T18" fmla="*/ 16 w 21"/>
              <a:gd name="T19" fmla="*/ 10 h 35"/>
              <a:gd name="T20" fmla="*/ 15 w 21"/>
              <a:gd name="T21" fmla="*/ 9 h 35"/>
              <a:gd name="T22" fmla="*/ 15 w 21"/>
              <a:gd name="T23" fmla="*/ 7 h 35"/>
              <a:gd name="T24" fmla="*/ 15 w 21"/>
              <a:gd name="T25" fmla="*/ 5 h 35"/>
              <a:gd name="T26" fmla="*/ 15 w 21"/>
              <a:gd name="T27" fmla="*/ 4 h 35"/>
              <a:gd name="T28" fmla="*/ 15 w 21"/>
              <a:gd name="T29" fmla="*/ 4 h 35"/>
              <a:gd name="T30" fmla="*/ 15 w 21"/>
              <a:gd name="T31" fmla="*/ 3 h 35"/>
              <a:gd name="T32" fmla="*/ 11 w 21"/>
              <a:gd name="T33" fmla="*/ 0 h 35"/>
              <a:gd name="T34" fmla="*/ 4 w 21"/>
              <a:gd name="T35" fmla="*/ 0 h 35"/>
              <a:gd name="T36" fmla="*/ 1 w 21"/>
              <a:gd name="T37" fmla="*/ 1 h 35"/>
              <a:gd name="T38" fmla="*/ 0 w 21"/>
              <a:gd name="T39" fmla="*/ 4 h 35"/>
              <a:gd name="T40" fmla="*/ 13 w 21"/>
              <a:gd name="T41" fmla="*/ 33 h 35"/>
              <a:gd name="T42" fmla="*/ 18 w 21"/>
              <a:gd name="T43" fmla="*/ 34 h 35"/>
              <a:gd name="T44" fmla="*/ 19 w 21"/>
              <a:gd name="T45" fmla="*/ 34 h 35"/>
              <a:gd name="T46" fmla="*/ 21 w 21"/>
              <a:gd name="T47" fmla="*/ 29 h 35"/>
              <a:gd name="T48" fmla="*/ 20 w 21"/>
              <a:gd name="T49" fmla="*/ 28 h 35"/>
              <a:gd name="T50" fmla="*/ 20 w 21"/>
              <a:gd name="T51" fmla="*/ 26 h 35"/>
              <a:gd name="T52" fmla="*/ 19 w 21"/>
              <a:gd name="T53" fmla="*/ 2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 h="35">
                <a:moveTo>
                  <a:pt x="19" y="25"/>
                </a:moveTo>
                <a:cubicBezTo>
                  <a:pt x="19" y="24"/>
                  <a:pt x="19" y="24"/>
                  <a:pt x="19" y="23"/>
                </a:cubicBezTo>
                <a:cubicBezTo>
                  <a:pt x="18" y="22"/>
                  <a:pt x="18" y="22"/>
                  <a:pt x="18" y="22"/>
                </a:cubicBezTo>
                <a:cubicBezTo>
                  <a:pt x="18" y="21"/>
                  <a:pt x="18" y="20"/>
                  <a:pt x="18" y="20"/>
                </a:cubicBezTo>
                <a:cubicBezTo>
                  <a:pt x="18" y="19"/>
                  <a:pt x="17" y="19"/>
                  <a:pt x="17" y="18"/>
                </a:cubicBezTo>
                <a:cubicBezTo>
                  <a:pt x="17" y="18"/>
                  <a:pt x="17" y="17"/>
                  <a:pt x="17" y="17"/>
                </a:cubicBezTo>
                <a:cubicBezTo>
                  <a:pt x="17" y="16"/>
                  <a:pt x="17" y="16"/>
                  <a:pt x="17" y="15"/>
                </a:cubicBezTo>
                <a:cubicBezTo>
                  <a:pt x="16" y="15"/>
                  <a:pt x="16" y="14"/>
                  <a:pt x="16" y="14"/>
                </a:cubicBezTo>
                <a:cubicBezTo>
                  <a:pt x="16" y="13"/>
                  <a:pt x="16" y="13"/>
                  <a:pt x="16" y="12"/>
                </a:cubicBezTo>
                <a:cubicBezTo>
                  <a:pt x="16" y="11"/>
                  <a:pt x="16" y="11"/>
                  <a:pt x="16" y="10"/>
                </a:cubicBezTo>
                <a:cubicBezTo>
                  <a:pt x="16" y="10"/>
                  <a:pt x="16" y="9"/>
                  <a:pt x="15" y="9"/>
                </a:cubicBezTo>
                <a:cubicBezTo>
                  <a:pt x="15" y="8"/>
                  <a:pt x="15" y="8"/>
                  <a:pt x="15" y="7"/>
                </a:cubicBezTo>
                <a:cubicBezTo>
                  <a:pt x="15" y="7"/>
                  <a:pt x="15" y="6"/>
                  <a:pt x="15" y="5"/>
                </a:cubicBezTo>
                <a:cubicBezTo>
                  <a:pt x="15" y="5"/>
                  <a:pt x="15" y="5"/>
                  <a:pt x="15" y="4"/>
                </a:cubicBezTo>
                <a:cubicBezTo>
                  <a:pt x="15" y="4"/>
                  <a:pt x="15" y="4"/>
                  <a:pt x="15" y="4"/>
                </a:cubicBezTo>
                <a:cubicBezTo>
                  <a:pt x="15" y="4"/>
                  <a:pt x="15" y="4"/>
                  <a:pt x="15" y="3"/>
                </a:cubicBezTo>
                <a:cubicBezTo>
                  <a:pt x="15" y="1"/>
                  <a:pt x="13" y="0"/>
                  <a:pt x="11" y="0"/>
                </a:cubicBezTo>
                <a:cubicBezTo>
                  <a:pt x="4" y="0"/>
                  <a:pt x="4" y="0"/>
                  <a:pt x="4" y="0"/>
                </a:cubicBezTo>
                <a:cubicBezTo>
                  <a:pt x="3" y="0"/>
                  <a:pt x="1" y="0"/>
                  <a:pt x="1" y="1"/>
                </a:cubicBezTo>
                <a:cubicBezTo>
                  <a:pt x="0" y="2"/>
                  <a:pt x="0" y="3"/>
                  <a:pt x="0" y="4"/>
                </a:cubicBezTo>
                <a:cubicBezTo>
                  <a:pt x="1" y="15"/>
                  <a:pt x="6" y="25"/>
                  <a:pt x="13" y="33"/>
                </a:cubicBezTo>
                <a:cubicBezTo>
                  <a:pt x="14" y="35"/>
                  <a:pt x="16" y="35"/>
                  <a:pt x="18" y="34"/>
                </a:cubicBezTo>
                <a:cubicBezTo>
                  <a:pt x="18" y="34"/>
                  <a:pt x="18" y="34"/>
                  <a:pt x="19" y="34"/>
                </a:cubicBezTo>
                <a:cubicBezTo>
                  <a:pt x="21" y="33"/>
                  <a:pt x="21" y="31"/>
                  <a:pt x="21" y="29"/>
                </a:cubicBezTo>
                <a:cubicBezTo>
                  <a:pt x="21" y="28"/>
                  <a:pt x="20" y="28"/>
                  <a:pt x="20" y="28"/>
                </a:cubicBezTo>
                <a:cubicBezTo>
                  <a:pt x="20" y="27"/>
                  <a:pt x="20" y="27"/>
                  <a:pt x="20" y="26"/>
                </a:cubicBezTo>
                <a:cubicBezTo>
                  <a:pt x="19" y="26"/>
                  <a:pt x="19" y="25"/>
                  <a:pt x="19" y="25"/>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5" name="Freeform 106"/>
          <p:cNvSpPr/>
          <p:nvPr/>
        </p:nvSpPr>
        <p:spPr bwMode="auto">
          <a:xfrm>
            <a:off x="1591422" y="2559672"/>
            <a:ext cx="136525" cy="127000"/>
          </a:xfrm>
          <a:custGeom>
            <a:avLst/>
            <a:gdLst>
              <a:gd name="T0" fmla="*/ 28 w 32"/>
              <a:gd name="T1" fmla="*/ 0 h 30"/>
              <a:gd name="T2" fmla="*/ 4 w 32"/>
              <a:gd name="T3" fmla="*/ 0 h 30"/>
              <a:gd name="T4" fmla="*/ 0 w 32"/>
              <a:gd name="T5" fmla="*/ 4 h 30"/>
              <a:gd name="T6" fmla="*/ 0 w 32"/>
              <a:gd name="T7" fmla="*/ 22 h 30"/>
              <a:gd name="T8" fmla="*/ 3 w 32"/>
              <a:gd name="T9" fmla="*/ 26 h 30"/>
              <a:gd name="T10" fmla="*/ 4 w 32"/>
              <a:gd name="T11" fmla="*/ 26 h 30"/>
              <a:gd name="T12" fmla="*/ 4 w 32"/>
              <a:gd name="T13" fmla="*/ 26 h 30"/>
              <a:gd name="T14" fmla="*/ 8 w 32"/>
              <a:gd name="T15" fmla="*/ 27 h 30"/>
              <a:gd name="T16" fmla="*/ 8 w 32"/>
              <a:gd name="T17" fmla="*/ 27 h 30"/>
              <a:gd name="T18" fmla="*/ 12 w 32"/>
              <a:gd name="T19" fmla="*/ 27 h 30"/>
              <a:gd name="T20" fmla="*/ 13 w 32"/>
              <a:gd name="T21" fmla="*/ 27 h 30"/>
              <a:gd name="T22" fmla="*/ 16 w 32"/>
              <a:gd name="T23" fmla="*/ 28 h 30"/>
              <a:gd name="T24" fmla="*/ 18 w 32"/>
              <a:gd name="T25" fmla="*/ 28 h 30"/>
              <a:gd name="T26" fmla="*/ 18 w 32"/>
              <a:gd name="T27" fmla="*/ 29 h 30"/>
              <a:gd name="T28" fmla="*/ 19 w 32"/>
              <a:gd name="T29" fmla="*/ 29 h 30"/>
              <a:gd name="T30" fmla="*/ 21 w 32"/>
              <a:gd name="T31" fmla="*/ 29 h 30"/>
              <a:gd name="T32" fmla="*/ 23 w 32"/>
              <a:gd name="T33" fmla="*/ 30 h 30"/>
              <a:gd name="T34" fmla="*/ 26 w 32"/>
              <a:gd name="T35" fmla="*/ 27 h 30"/>
              <a:gd name="T36" fmla="*/ 27 w 32"/>
              <a:gd name="T37" fmla="*/ 26 h 30"/>
              <a:gd name="T38" fmla="*/ 27 w 32"/>
              <a:gd name="T39" fmla="*/ 24 h 30"/>
              <a:gd name="T40" fmla="*/ 27 w 32"/>
              <a:gd name="T41" fmla="*/ 24 h 30"/>
              <a:gd name="T42" fmla="*/ 31 w 32"/>
              <a:gd name="T43" fmla="*/ 9 h 30"/>
              <a:gd name="T44" fmla="*/ 31 w 32"/>
              <a:gd name="T45" fmla="*/ 9 h 30"/>
              <a:gd name="T46" fmla="*/ 31 w 32"/>
              <a:gd name="T47" fmla="*/ 6 h 30"/>
              <a:gd name="T48" fmla="*/ 31 w 32"/>
              <a:gd name="T49" fmla="*/ 5 h 30"/>
              <a:gd name="T50" fmla="*/ 32 w 32"/>
              <a:gd name="T51" fmla="*/ 4 h 30"/>
              <a:gd name="T52" fmla="*/ 31 w 32"/>
              <a:gd name="T53" fmla="*/ 1 h 30"/>
              <a:gd name="T54" fmla="*/ 28 w 32"/>
              <a:gd name="T5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 h="30">
                <a:moveTo>
                  <a:pt x="28" y="0"/>
                </a:moveTo>
                <a:cubicBezTo>
                  <a:pt x="4" y="0"/>
                  <a:pt x="4" y="0"/>
                  <a:pt x="4" y="0"/>
                </a:cubicBezTo>
                <a:cubicBezTo>
                  <a:pt x="1" y="0"/>
                  <a:pt x="0" y="1"/>
                  <a:pt x="0" y="4"/>
                </a:cubicBezTo>
                <a:cubicBezTo>
                  <a:pt x="0" y="22"/>
                  <a:pt x="0" y="22"/>
                  <a:pt x="0" y="22"/>
                </a:cubicBezTo>
                <a:cubicBezTo>
                  <a:pt x="0" y="24"/>
                  <a:pt x="1" y="26"/>
                  <a:pt x="3" y="26"/>
                </a:cubicBezTo>
                <a:cubicBezTo>
                  <a:pt x="4" y="26"/>
                  <a:pt x="4" y="26"/>
                  <a:pt x="4" y="26"/>
                </a:cubicBezTo>
                <a:cubicBezTo>
                  <a:pt x="4" y="26"/>
                  <a:pt x="4" y="26"/>
                  <a:pt x="4" y="26"/>
                </a:cubicBezTo>
                <a:cubicBezTo>
                  <a:pt x="6" y="26"/>
                  <a:pt x="7" y="26"/>
                  <a:pt x="8" y="27"/>
                </a:cubicBezTo>
                <a:cubicBezTo>
                  <a:pt x="8" y="27"/>
                  <a:pt x="8" y="27"/>
                  <a:pt x="8" y="27"/>
                </a:cubicBezTo>
                <a:cubicBezTo>
                  <a:pt x="9" y="27"/>
                  <a:pt x="11" y="27"/>
                  <a:pt x="12" y="27"/>
                </a:cubicBezTo>
                <a:cubicBezTo>
                  <a:pt x="13" y="27"/>
                  <a:pt x="13" y="27"/>
                  <a:pt x="13" y="27"/>
                </a:cubicBezTo>
                <a:cubicBezTo>
                  <a:pt x="14" y="28"/>
                  <a:pt x="15" y="28"/>
                  <a:pt x="16" y="28"/>
                </a:cubicBezTo>
                <a:cubicBezTo>
                  <a:pt x="17" y="28"/>
                  <a:pt x="17" y="28"/>
                  <a:pt x="18" y="28"/>
                </a:cubicBezTo>
                <a:cubicBezTo>
                  <a:pt x="18" y="28"/>
                  <a:pt x="18" y="28"/>
                  <a:pt x="18" y="29"/>
                </a:cubicBezTo>
                <a:cubicBezTo>
                  <a:pt x="19" y="29"/>
                  <a:pt x="19" y="29"/>
                  <a:pt x="19" y="29"/>
                </a:cubicBezTo>
                <a:cubicBezTo>
                  <a:pt x="20" y="29"/>
                  <a:pt x="21" y="29"/>
                  <a:pt x="21" y="29"/>
                </a:cubicBezTo>
                <a:cubicBezTo>
                  <a:pt x="22" y="29"/>
                  <a:pt x="22" y="30"/>
                  <a:pt x="23" y="30"/>
                </a:cubicBezTo>
                <a:cubicBezTo>
                  <a:pt x="24" y="30"/>
                  <a:pt x="26" y="29"/>
                  <a:pt x="26" y="27"/>
                </a:cubicBezTo>
                <a:cubicBezTo>
                  <a:pt x="26" y="27"/>
                  <a:pt x="26" y="27"/>
                  <a:pt x="27" y="26"/>
                </a:cubicBezTo>
                <a:cubicBezTo>
                  <a:pt x="27" y="26"/>
                  <a:pt x="27" y="25"/>
                  <a:pt x="27" y="24"/>
                </a:cubicBezTo>
                <a:cubicBezTo>
                  <a:pt x="27" y="24"/>
                  <a:pt x="27" y="24"/>
                  <a:pt x="27" y="24"/>
                </a:cubicBezTo>
                <a:cubicBezTo>
                  <a:pt x="29" y="19"/>
                  <a:pt x="30" y="14"/>
                  <a:pt x="31" y="9"/>
                </a:cubicBezTo>
                <a:cubicBezTo>
                  <a:pt x="31" y="9"/>
                  <a:pt x="31" y="9"/>
                  <a:pt x="31" y="9"/>
                </a:cubicBezTo>
                <a:cubicBezTo>
                  <a:pt x="31" y="8"/>
                  <a:pt x="31" y="7"/>
                  <a:pt x="31" y="6"/>
                </a:cubicBezTo>
                <a:cubicBezTo>
                  <a:pt x="31" y="6"/>
                  <a:pt x="31" y="6"/>
                  <a:pt x="31" y="5"/>
                </a:cubicBezTo>
                <a:cubicBezTo>
                  <a:pt x="32" y="5"/>
                  <a:pt x="32" y="4"/>
                  <a:pt x="32" y="4"/>
                </a:cubicBezTo>
                <a:cubicBezTo>
                  <a:pt x="32" y="3"/>
                  <a:pt x="31" y="2"/>
                  <a:pt x="31" y="1"/>
                </a:cubicBezTo>
                <a:cubicBezTo>
                  <a:pt x="30" y="0"/>
                  <a:pt x="29" y="0"/>
                  <a:pt x="28" y="0"/>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6" name="Freeform 107"/>
          <p:cNvSpPr/>
          <p:nvPr/>
        </p:nvSpPr>
        <p:spPr bwMode="auto">
          <a:xfrm>
            <a:off x="1435847" y="2559672"/>
            <a:ext cx="134938" cy="127000"/>
          </a:xfrm>
          <a:custGeom>
            <a:avLst/>
            <a:gdLst>
              <a:gd name="T0" fmla="*/ 32 w 32"/>
              <a:gd name="T1" fmla="*/ 22 h 30"/>
              <a:gd name="T2" fmla="*/ 32 w 32"/>
              <a:gd name="T3" fmla="*/ 4 h 30"/>
              <a:gd name="T4" fmla="*/ 28 w 32"/>
              <a:gd name="T5" fmla="*/ 0 h 30"/>
              <a:gd name="T6" fmla="*/ 4 w 32"/>
              <a:gd name="T7" fmla="*/ 0 h 30"/>
              <a:gd name="T8" fmla="*/ 1 w 32"/>
              <a:gd name="T9" fmla="*/ 1 h 30"/>
              <a:gd name="T10" fmla="*/ 0 w 32"/>
              <a:gd name="T11" fmla="*/ 4 h 30"/>
              <a:gd name="T12" fmla="*/ 0 w 32"/>
              <a:gd name="T13" fmla="*/ 5 h 30"/>
              <a:gd name="T14" fmla="*/ 0 w 32"/>
              <a:gd name="T15" fmla="*/ 6 h 30"/>
              <a:gd name="T16" fmla="*/ 0 w 32"/>
              <a:gd name="T17" fmla="*/ 9 h 30"/>
              <a:gd name="T18" fmla="*/ 0 w 32"/>
              <a:gd name="T19" fmla="*/ 9 h 30"/>
              <a:gd name="T20" fmla="*/ 4 w 32"/>
              <a:gd name="T21" fmla="*/ 24 h 30"/>
              <a:gd name="T22" fmla="*/ 4 w 32"/>
              <a:gd name="T23" fmla="*/ 24 h 30"/>
              <a:gd name="T24" fmla="*/ 5 w 32"/>
              <a:gd name="T25" fmla="*/ 27 h 30"/>
              <a:gd name="T26" fmla="*/ 5 w 32"/>
              <a:gd name="T27" fmla="*/ 27 h 30"/>
              <a:gd name="T28" fmla="*/ 9 w 32"/>
              <a:gd name="T29" fmla="*/ 30 h 30"/>
              <a:gd name="T30" fmla="*/ 9 w 32"/>
              <a:gd name="T31" fmla="*/ 30 h 30"/>
              <a:gd name="T32" fmla="*/ 10 w 32"/>
              <a:gd name="T33" fmla="*/ 29 h 30"/>
              <a:gd name="T34" fmla="*/ 13 w 32"/>
              <a:gd name="T35" fmla="*/ 29 h 30"/>
              <a:gd name="T36" fmla="*/ 13 w 32"/>
              <a:gd name="T37" fmla="*/ 29 h 30"/>
              <a:gd name="T38" fmla="*/ 14 w 32"/>
              <a:gd name="T39" fmla="*/ 28 h 30"/>
              <a:gd name="T40" fmla="*/ 15 w 32"/>
              <a:gd name="T41" fmla="*/ 28 h 30"/>
              <a:gd name="T42" fmla="*/ 18 w 32"/>
              <a:gd name="T43" fmla="*/ 27 h 30"/>
              <a:gd name="T44" fmla="*/ 19 w 32"/>
              <a:gd name="T45" fmla="*/ 27 h 30"/>
              <a:gd name="T46" fmla="*/ 23 w 32"/>
              <a:gd name="T47" fmla="*/ 27 h 30"/>
              <a:gd name="T48" fmla="*/ 23 w 32"/>
              <a:gd name="T49" fmla="*/ 27 h 30"/>
              <a:gd name="T50" fmla="*/ 27 w 32"/>
              <a:gd name="T51" fmla="*/ 26 h 30"/>
              <a:gd name="T52" fmla="*/ 27 w 32"/>
              <a:gd name="T53" fmla="*/ 26 h 30"/>
              <a:gd name="T54" fmla="*/ 28 w 32"/>
              <a:gd name="T55" fmla="*/ 26 h 30"/>
              <a:gd name="T56" fmla="*/ 32 w 32"/>
              <a:gd name="T57" fmla="*/ 2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30">
                <a:moveTo>
                  <a:pt x="32" y="22"/>
                </a:moveTo>
                <a:cubicBezTo>
                  <a:pt x="32" y="4"/>
                  <a:pt x="32" y="4"/>
                  <a:pt x="32" y="4"/>
                </a:cubicBezTo>
                <a:cubicBezTo>
                  <a:pt x="32" y="1"/>
                  <a:pt x="30" y="0"/>
                  <a:pt x="28" y="0"/>
                </a:cubicBezTo>
                <a:cubicBezTo>
                  <a:pt x="4" y="0"/>
                  <a:pt x="4" y="0"/>
                  <a:pt x="4" y="0"/>
                </a:cubicBezTo>
                <a:cubicBezTo>
                  <a:pt x="3" y="0"/>
                  <a:pt x="2" y="0"/>
                  <a:pt x="1" y="1"/>
                </a:cubicBezTo>
                <a:cubicBezTo>
                  <a:pt x="0" y="2"/>
                  <a:pt x="0" y="3"/>
                  <a:pt x="0" y="4"/>
                </a:cubicBezTo>
                <a:cubicBezTo>
                  <a:pt x="0" y="4"/>
                  <a:pt x="0" y="5"/>
                  <a:pt x="0" y="5"/>
                </a:cubicBezTo>
                <a:cubicBezTo>
                  <a:pt x="0" y="6"/>
                  <a:pt x="0" y="6"/>
                  <a:pt x="0" y="6"/>
                </a:cubicBezTo>
                <a:cubicBezTo>
                  <a:pt x="0" y="7"/>
                  <a:pt x="0" y="8"/>
                  <a:pt x="0" y="9"/>
                </a:cubicBezTo>
                <a:cubicBezTo>
                  <a:pt x="0" y="9"/>
                  <a:pt x="0" y="9"/>
                  <a:pt x="0" y="9"/>
                </a:cubicBezTo>
                <a:cubicBezTo>
                  <a:pt x="1" y="15"/>
                  <a:pt x="2" y="19"/>
                  <a:pt x="4" y="24"/>
                </a:cubicBezTo>
                <a:cubicBezTo>
                  <a:pt x="4" y="24"/>
                  <a:pt x="4" y="24"/>
                  <a:pt x="4" y="24"/>
                </a:cubicBezTo>
                <a:cubicBezTo>
                  <a:pt x="4" y="25"/>
                  <a:pt x="5" y="26"/>
                  <a:pt x="5" y="27"/>
                </a:cubicBezTo>
                <a:cubicBezTo>
                  <a:pt x="5" y="27"/>
                  <a:pt x="5" y="27"/>
                  <a:pt x="5" y="27"/>
                </a:cubicBezTo>
                <a:cubicBezTo>
                  <a:pt x="6" y="29"/>
                  <a:pt x="7" y="30"/>
                  <a:pt x="9" y="30"/>
                </a:cubicBezTo>
                <a:cubicBezTo>
                  <a:pt x="9" y="30"/>
                  <a:pt x="9" y="30"/>
                  <a:pt x="9" y="30"/>
                </a:cubicBezTo>
                <a:cubicBezTo>
                  <a:pt x="9" y="30"/>
                  <a:pt x="10" y="29"/>
                  <a:pt x="10" y="29"/>
                </a:cubicBezTo>
                <a:cubicBezTo>
                  <a:pt x="11" y="29"/>
                  <a:pt x="12" y="29"/>
                  <a:pt x="13" y="29"/>
                </a:cubicBezTo>
                <a:cubicBezTo>
                  <a:pt x="13" y="29"/>
                  <a:pt x="13" y="29"/>
                  <a:pt x="13" y="29"/>
                </a:cubicBezTo>
                <a:cubicBezTo>
                  <a:pt x="13" y="28"/>
                  <a:pt x="14" y="28"/>
                  <a:pt x="14" y="28"/>
                </a:cubicBezTo>
                <a:cubicBezTo>
                  <a:pt x="14" y="28"/>
                  <a:pt x="15" y="28"/>
                  <a:pt x="15" y="28"/>
                </a:cubicBezTo>
                <a:cubicBezTo>
                  <a:pt x="16" y="28"/>
                  <a:pt x="17" y="28"/>
                  <a:pt x="18" y="27"/>
                </a:cubicBezTo>
                <a:cubicBezTo>
                  <a:pt x="18" y="27"/>
                  <a:pt x="19" y="27"/>
                  <a:pt x="19" y="27"/>
                </a:cubicBezTo>
                <a:cubicBezTo>
                  <a:pt x="21" y="27"/>
                  <a:pt x="22" y="27"/>
                  <a:pt x="23" y="27"/>
                </a:cubicBezTo>
                <a:cubicBezTo>
                  <a:pt x="23" y="27"/>
                  <a:pt x="23" y="27"/>
                  <a:pt x="23" y="27"/>
                </a:cubicBezTo>
                <a:cubicBezTo>
                  <a:pt x="25" y="26"/>
                  <a:pt x="26" y="26"/>
                  <a:pt x="27" y="26"/>
                </a:cubicBezTo>
                <a:cubicBezTo>
                  <a:pt x="27" y="26"/>
                  <a:pt x="27" y="26"/>
                  <a:pt x="27" y="26"/>
                </a:cubicBezTo>
                <a:cubicBezTo>
                  <a:pt x="28" y="26"/>
                  <a:pt x="28" y="26"/>
                  <a:pt x="28" y="26"/>
                </a:cubicBezTo>
                <a:cubicBezTo>
                  <a:pt x="30" y="26"/>
                  <a:pt x="32" y="24"/>
                  <a:pt x="32" y="22"/>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7" name="Freeform 108"/>
          <p:cNvSpPr/>
          <p:nvPr/>
        </p:nvSpPr>
        <p:spPr bwMode="auto">
          <a:xfrm>
            <a:off x="1481884" y="2691434"/>
            <a:ext cx="88900" cy="84138"/>
          </a:xfrm>
          <a:custGeom>
            <a:avLst/>
            <a:gdLst>
              <a:gd name="T0" fmla="*/ 19 w 21"/>
              <a:gd name="T1" fmla="*/ 19 h 20"/>
              <a:gd name="T2" fmla="*/ 21 w 21"/>
              <a:gd name="T3" fmla="*/ 16 h 20"/>
              <a:gd name="T4" fmla="*/ 21 w 21"/>
              <a:gd name="T5" fmla="*/ 4 h 20"/>
              <a:gd name="T6" fmla="*/ 20 w 21"/>
              <a:gd name="T7" fmla="*/ 1 h 20"/>
              <a:gd name="T8" fmla="*/ 17 w 21"/>
              <a:gd name="T9" fmla="*/ 0 h 20"/>
              <a:gd name="T10" fmla="*/ 13 w 21"/>
              <a:gd name="T11" fmla="*/ 0 h 20"/>
              <a:gd name="T12" fmla="*/ 13 w 21"/>
              <a:gd name="T13" fmla="*/ 0 h 20"/>
              <a:gd name="T14" fmla="*/ 9 w 21"/>
              <a:gd name="T15" fmla="*/ 1 h 20"/>
              <a:gd name="T16" fmla="*/ 8 w 21"/>
              <a:gd name="T17" fmla="*/ 1 h 20"/>
              <a:gd name="T18" fmla="*/ 5 w 21"/>
              <a:gd name="T19" fmla="*/ 2 h 20"/>
              <a:gd name="T20" fmla="*/ 4 w 21"/>
              <a:gd name="T21" fmla="*/ 2 h 20"/>
              <a:gd name="T22" fmla="*/ 3 w 21"/>
              <a:gd name="T23" fmla="*/ 2 h 20"/>
              <a:gd name="T24" fmla="*/ 0 w 21"/>
              <a:gd name="T25" fmla="*/ 5 h 20"/>
              <a:gd name="T26" fmla="*/ 1 w 21"/>
              <a:gd name="T27" fmla="*/ 8 h 20"/>
              <a:gd name="T28" fmla="*/ 1 w 21"/>
              <a:gd name="T29" fmla="*/ 9 h 20"/>
              <a:gd name="T30" fmla="*/ 2 w 21"/>
              <a:gd name="T31" fmla="*/ 10 h 20"/>
              <a:gd name="T32" fmla="*/ 3 w 21"/>
              <a:gd name="T33" fmla="*/ 10 h 20"/>
              <a:gd name="T34" fmla="*/ 4 w 21"/>
              <a:gd name="T35" fmla="*/ 12 h 20"/>
              <a:gd name="T36" fmla="*/ 5 w 21"/>
              <a:gd name="T37" fmla="*/ 13 h 20"/>
              <a:gd name="T38" fmla="*/ 6 w 21"/>
              <a:gd name="T39" fmla="*/ 14 h 20"/>
              <a:gd name="T40" fmla="*/ 7 w 21"/>
              <a:gd name="T41" fmla="*/ 15 h 20"/>
              <a:gd name="T42" fmla="*/ 8 w 21"/>
              <a:gd name="T43" fmla="*/ 15 h 20"/>
              <a:gd name="T44" fmla="*/ 9 w 21"/>
              <a:gd name="T45" fmla="*/ 16 h 20"/>
              <a:gd name="T46" fmla="*/ 9 w 21"/>
              <a:gd name="T47" fmla="*/ 16 h 20"/>
              <a:gd name="T48" fmla="*/ 10 w 21"/>
              <a:gd name="T49" fmla="*/ 17 h 20"/>
              <a:gd name="T50" fmla="*/ 11 w 21"/>
              <a:gd name="T51" fmla="*/ 18 h 20"/>
              <a:gd name="T52" fmla="*/ 12 w 21"/>
              <a:gd name="T53" fmla="*/ 18 h 20"/>
              <a:gd name="T54" fmla="*/ 13 w 21"/>
              <a:gd name="T55" fmla="*/ 19 h 20"/>
              <a:gd name="T56" fmla="*/ 14 w 21"/>
              <a:gd name="T57" fmla="*/ 19 h 20"/>
              <a:gd name="T58" fmla="*/ 14 w 21"/>
              <a:gd name="T59" fmla="*/ 19 h 20"/>
              <a:gd name="T60" fmla="*/ 16 w 21"/>
              <a:gd name="T61" fmla="*/ 20 h 20"/>
              <a:gd name="T62" fmla="*/ 19 w 21"/>
              <a:gd name="T63"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0">
                <a:moveTo>
                  <a:pt x="19" y="19"/>
                </a:moveTo>
                <a:cubicBezTo>
                  <a:pt x="20" y="19"/>
                  <a:pt x="21" y="17"/>
                  <a:pt x="21" y="16"/>
                </a:cubicBezTo>
                <a:cubicBezTo>
                  <a:pt x="21" y="4"/>
                  <a:pt x="21" y="4"/>
                  <a:pt x="21" y="4"/>
                </a:cubicBezTo>
                <a:cubicBezTo>
                  <a:pt x="21" y="3"/>
                  <a:pt x="20" y="2"/>
                  <a:pt x="20" y="1"/>
                </a:cubicBezTo>
                <a:cubicBezTo>
                  <a:pt x="19" y="0"/>
                  <a:pt x="18" y="0"/>
                  <a:pt x="17" y="0"/>
                </a:cubicBezTo>
                <a:cubicBezTo>
                  <a:pt x="16" y="0"/>
                  <a:pt x="14" y="0"/>
                  <a:pt x="13" y="0"/>
                </a:cubicBezTo>
                <a:cubicBezTo>
                  <a:pt x="13" y="0"/>
                  <a:pt x="13" y="0"/>
                  <a:pt x="13" y="0"/>
                </a:cubicBezTo>
                <a:cubicBezTo>
                  <a:pt x="12" y="0"/>
                  <a:pt x="10" y="1"/>
                  <a:pt x="9" y="1"/>
                </a:cubicBezTo>
                <a:cubicBezTo>
                  <a:pt x="9" y="1"/>
                  <a:pt x="8" y="1"/>
                  <a:pt x="8" y="1"/>
                </a:cubicBezTo>
                <a:cubicBezTo>
                  <a:pt x="7" y="1"/>
                  <a:pt x="6" y="1"/>
                  <a:pt x="5" y="2"/>
                </a:cubicBezTo>
                <a:cubicBezTo>
                  <a:pt x="5" y="2"/>
                  <a:pt x="4" y="2"/>
                  <a:pt x="4" y="2"/>
                </a:cubicBezTo>
                <a:cubicBezTo>
                  <a:pt x="4" y="2"/>
                  <a:pt x="3" y="2"/>
                  <a:pt x="3" y="2"/>
                </a:cubicBezTo>
                <a:cubicBezTo>
                  <a:pt x="2" y="3"/>
                  <a:pt x="1" y="4"/>
                  <a:pt x="0" y="5"/>
                </a:cubicBezTo>
                <a:cubicBezTo>
                  <a:pt x="0" y="6"/>
                  <a:pt x="0" y="7"/>
                  <a:pt x="1" y="8"/>
                </a:cubicBezTo>
                <a:cubicBezTo>
                  <a:pt x="1" y="8"/>
                  <a:pt x="1" y="8"/>
                  <a:pt x="1" y="9"/>
                </a:cubicBezTo>
                <a:cubicBezTo>
                  <a:pt x="2" y="9"/>
                  <a:pt x="2" y="9"/>
                  <a:pt x="2" y="10"/>
                </a:cubicBezTo>
                <a:cubicBezTo>
                  <a:pt x="2" y="10"/>
                  <a:pt x="3" y="10"/>
                  <a:pt x="3" y="10"/>
                </a:cubicBezTo>
                <a:cubicBezTo>
                  <a:pt x="3" y="11"/>
                  <a:pt x="4" y="12"/>
                  <a:pt x="4" y="12"/>
                </a:cubicBezTo>
                <a:cubicBezTo>
                  <a:pt x="5" y="12"/>
                  <a:pt x="5" y="13"/>
                  <a:pt x="5" y="13"/>
                </a:cubicBezTo>
                <a:cubicBezTo>
                  <a:pt x="5" y="13"/>
                  <a:pt x="6" y="13"/>
                  <a:pt x="6" y="14"/>
                </a:cubicBezTo>
                <a:cubicBezTo>
                  <a:pt x="6" y="14"/>
                  <a:pt x="7" y="14"/>
                  <a:pt x="7" y="15"/>
                </a:cubicBezTo>
                <a:cubicBezTo>
                  <a:pt x="7" y="15"/>
                  <a:pt x="7" y="15"/>
                  <a:pt x="8" y="15"/>
                </a:cubicBezTo>
                <a:cubicBezTo>
                  <a:pt x="8" y="15"/>
                  <a:pt x="8" y="16"/>
                  <a:pt x="9" y="16"/>
                </a:cubicBezTo>
                <a:cubicBezTo>
                  <a:pt x="9" y="16"/>
                  <a:pt x="9" y="16"/>
                  <a:pt x="9" y="16"/>
                </a:cubicBezTo>
                <a:cubicBezTo>
                  <a:pt x="10" y="17"/>
                  <a:pt x="10" y="17"/>
                  <a:pt x="10" y="17"/>
                </a:cubicBezTo>
                <a:cubicBezTo>
                  <a:pt x="11" y="17"/>
                  <a:pt x="11" y="17"/>
                  <a:pt x="11" y="18"/>
                </a:cubicBezTo>
                <a:cubicBezTo>
                  <a:pt x="11" y="18"/>
                  <a:pt x="12" y="18"/>
                  <a:pt x="12" y="18"/>
                </a:cubicBezTo>
                <a:cubicBezTo>
                  <a:pt x="12" y="18"/>
                  <a:pt x="13" y="18"/>
                  <a:pt x="13" y="19"/>
                </a:cubicBezTo>
                <a:cubicBezTo>
                  <a:pt x="13" y="19"/>
                  <a:pt x="14" y="19"/>
                  <a:pt x="14" y="19"/>
                </a:cubicBezTo>
                <a:cubicBezTo>
                  <a:pt x="14" y="19"/>
                  <a:pt x="14" y="19"/>
                  <a:pt x="14" y="19"/>
                </a:cubicBezTo>
                <a:cubicBezTo>
                  <a:pt x="15" y="19"/>
                  <a:pt x="15" y="20"/>
                  <a:pt x="16" y="20"/>
                </a:cubicBezTo>
                <a:cubicBezTo>
                  <a:pt x="17" y="20"/>
                  <a:pt x="18" y="20"/>
                  <a:pt x="19" y="19"/>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8" name="Freeform 109"/>
          <p:cNvSpPr/>
          <p:nvPr/>
        </p:nvSpPr>
        <p:spPr bwMode="auto">
          <a:xfrm>
            <a:off x="1591422" y="2691434"/>
            <a:ext cx="85725" cy="84138"/>
          </a:xfrm>
          <a:custGeom>
            <a:avLst/>
            <a:gdLst>
              <a:gd name="T0" fmla="*/ 20 w 20"/>
              <a:gd name="T1" fmla="*/ 5 h 20"/>
              <a:gd name="T2" fmla="*/ 17 w 20"/>
              <a:gd name="T3" fmla="*/ 2 h 20"/>
              <a:gd name="T4" fmla="*/ 16 w 20"/>
              <a:gd name="T5" fmla="*/ 2 h 20"/>
              <a:gd name="T6" fmla="*/ 15 w 20"/>
              <a:gd name="T7" fmla="*/ 2 h 20"/>
              <a:gd name="T8" fmla="*/ 12 w 20"/>
              <a:gd name="T9" fmla="*/ 1 h 20"/>
              <a:gd name="T10" fmla="*/ 11 w 20"/>
              <a:gd name="T11" fmla="*/ 1 h 20"/>
              <a:gd name="T12" fmla="*/ 8 w 20"/>
              <a:gd name="T13" fmla="*/ 0 h 20"/>
              <a:gd name="T14" fmla="*/ 7 w 20"/>
              <a:gd name="T15" fmla="*/ 0 h 20"/>
              <a:gd name="T16" fmla="*/ 4 w 20"/>
              <a:gd name="T17" fmla="*/ 0 h 20"/>
              <a:gd name="T18" fmla="*/ 1 w 20"/>
              <a:gd name="T19" fmla="*/ 1 h 20"/>
              <a:gd name="T20" fmla="*/ 0 w 20"/>
              <a:gd name="T21" fmla="*/ 4 h 20"/>
              <a:gd name="T22" fmla="*/ 0 w 20"/>
              <a:gd name="T23" fmla="*/ 16 h 20"/>
              <a:gd name="T24" fmla="*/ 1 w 20"/>
              <a:gd name="T25" fmla="*/ 19 h 20"/>
              <a:gd name="T26" fmla="*/ 5 w 20"/>
              <a:gd name="T27" fmla="*/ 20 h 20"/>
              <a:gd name="T28" fmla="*/ 6 w 20"/>
              <a:gd name="T29" fmla="*/ 19 h 20"/>
              <a:gd name="T30" fmla="*/ 6 w 20"/>
              <a:gd name="T31" fmla="*/ 19 h 20"/>
              <a:gd name="T32" fmla="*/ 8 w 20"/>
              <a:gd name="T33" fmla="*/ 18 h 20"/>
              <a:gd name="T34" fmla="*/ 8 w 20"/>
              <a:gd name="T35" fmla="*/ 18 h 20"/>
              <a:gd name="T36" fmla="*/ 10 w 20"/>
              <a:gd name="T37" fmla="*/ 18 h 20"/>
              <a:gd name="T38" fmla="*/ 10 w 20"/>
              <a:gd name="T39" fmla="*/ 17 h 20"/>
              <a:gd name="T40" fmla="*/ 11 w 20"/>
              <a:gd name="T41" fmla="*/ 16 h 20"/>
              <a:gd name="T42" fmla="*/ 12 w 20"/>
              <a:gd name="T43" fmla="*/ 16 h 20"/>
              <a:gd name="T44" fmla="*/ 13 w 20"/>
              <a:gd name="T45" fmla="*/ 15 h 20"/>
              <a:gd name="T46" fmla="*/ 14 w 20"/>
              <a:gd name="T47" fmla="*/ 15 h 20"/>
              <a:gd name="T48" fmla="*/ 15 w 20"/>
              <a:gd name="T49" fmla="*/ 14 h 20"/>
              <a:gd name="T50" fmla="*/ 15 w 20"/>
              <a:gd name="T51" fmla="*/ 13 h 20"/>
              <a:gd name="T52" fmla="*/ 16 w 20"/>
              <a:gd name="T53" fmla="*/ 12 h 20"/>
              <a:gd name="T54" fmla="*/ 18 w 20"/>
              <a:gd name="T55" fmla="*/ 10 h 20"/>
              <a:gd name="T56" fmla="*/ 18 w 20"/>
              <a:gd name="T57" fmla="*/ 10 h 20"/>
              <a:gd name="T58" fmla="*/ 19 w 20"/>
              <a:gd name="T59" fmla="*/ 9 h 20"/>
              <a:gd name="T60" fmla="*/ 19 w 20"/>
              <a:gd name="T61" fmla="*/ 8 h 20"/>
              <a:gd name="T62" fmla="*/ 20 w 20"/>
              <a:gd name="T63" fmla="*/ 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 h="20">
                <a:moveTo>
                  <a:pt x="20" y="5"/>
                </a:moveTo>
                <a:cubicBezTo>
                  <a:pt x="20" y="4"/>
                  <a:pt x="19" y="3"/>
                  <a:pt x="17" y="2"/>
                </a:cubicBezTo>
                <a:cubicBezTo>
                  <a:pt x="17" y="2"/>
                  <a:pt x="17" y="2"/>
                  <a:pt x="16" y="2"/>
                </a:cubicBezTo>
                <a:cubicBezTo>
                  <a:pt x="16" y="2"/>
                  <a:pt x="16" y="2"/>
                  <a:pt x="15" y="2"/>
                </a:cubicBezTo>
                <a:cubicBezTo>
                  <a:pt x="14" y="1"/>
                  <a:pt x="13" y="1"/>
                  <a:pt x="12" y="1"/>
                </a:cubicBezTo>
                <a:cubicBezTo>
                  <a:pt x="12" y="1"/>
                  <a:pt x="12" y="1"/>
                  <a:pt x="11" y="1"/>
                </a:cubicBezTo>
                <a:cubicBezTo>
                  <a:pt x="10" y="1"/>
                  <a:pt x="9" y="0"/>
                  <a:pt x="8" y="0"/>
                </a:cubicBezTo>
                <a:cubicBezTo>
                  <a:pt x="8" y="0"/>
                  <a:pt x="7" y="0"/>
                  <a:pt x="7" y="0"/>
                </a:cubicBezTo>
                <a:cubicBezTo>
                  <a:pt x="6" y="0"/>
                  <a:pt x="5" y="0"/>
                  <a:pt x="4" y="0"/>
                </a:cubicBezTo>
                <a:cubicBezTo>
                  <a:pt x="3" y="0"/>
                  <a:pt x="2" y="0"/>
                  <a:pt x="1" y="1"/>
                </a:cubicBezTo>
                <a:cubicBezTo>
                  <a:pt x="0" y="2"/>
                  <a:pt x="0" y="3"/>
                  <a:pt x="0" y="4"/>
                </a:cubicBezTo>
                <a:cubicBezTo>
                  <a:pt x="0" y="16"/>
                  <a:pt x="0" y="16"/>
                  <a:pt x="0" y="16"/>
                </a:cubicBezTo>
                <a:cubicBezTo>
                  <a:pt x="0" y="17"/>
                  <a:pt x="0" y="19"/>
                  <a:pt x="1" y="19"/>
                </a:cubicBezTo>
                <a:cubicBezTo>
                  <a:pt x="2" y="20"/>
                  <a:pt x="4" y="20"/>
                  <a:pt x="5" y="20"/>
                </a:cubicBezTo>
                <a:cubicBezTo>
                  <a:pt x="5" y="20"/>
                  <a:pt x="6" y="19"/>
                  <a:pt x="6" y="19"/>
                </a:cubicBezTo>
                <a:cubicBezTo>
                  <a:pt x="6" y="19"/>
                  <a:pt x="6" y="19"/>
                  <a:pt x="6" y="19"/>
                </a:cubicBezTo>
                <a:cubicBezTo>
                  <a:pt x="7" y="19"/>
                  <a:pt x="7" y="19"/>
                  <a:pt x="8" y="18"/>
                </a:cubicBezTo>
                <a:cubicBezTo>
                  <a:pt x="8" y="18"/>
                  <a:pt x="8" y="18"/>
                  <a:pt x="8" y="18"/>
                </a:cubicBezTo>
                <a:cubicBezTo>
                  <a:pt x="9" y="18"/>
                  <a:pt x="9" y="18"/>
                  <a:pt x="10" y="18"/>
                </a:cubicBezTo>
                <a:cubicBezTo>
                  <a:pt x="10" y="17"/>
                  <a:pt x="10" y="17"/>
                  <a:pt x="10" y="17"/>
                </a:cubicBezTo>
                <a:cubicBezTo>
                  <a:pt x="10" y="17"/>
                  <a:pt x="11" y="17"/>
                  <a:pt x="11" y="16"/>
                </a:cubicBezTo>
                <a:cubicBezTo>
                  <a:pt x="11" y="16"/>
                  <a:pt x="12" y="16"/>
                  <a:pt x="12" y="16"/>
                </a:cubicBezTo>
                <a:cubicBezTo>
                  <a:pt x="12" y="16"/>
                  <a:pt x="13" y="15"/>
                  <a:pt x="13" y="15"/>
                </a:cubicBezTo>
                <a:cubicBezTo>
                  <a:pt x="13" y="15"/>
                  <a:pt x="13" y="15"/>
                  <a:pt x="14" y="15"/>
                </a:cubicBezTo>
                <a:cubicBezTo>
                  <a:pt x="14" y="14"/>
                  <a:pt x="14" y="14"/>
                  <a:pt x="15" y="14"/>
                </a:cubicBezTo>
                <a:cubicBezTo>
                  <a:pt x="15" y="13"/>
                  <a:pt x="15" y="13"/>
                  <a:pt x="15" y="13"/>
                </a:cubicBezTo>
                <a:cubicBezTo>
                  <a:pt x="16" y="13"/>
                  <a:pt x="16" y="12"/>
                  <a:pt x="16" y="12"/>
                </a:cubicBezTo>
                <a:cubicBezTo>
                  <a:pt x="17" y="12"/>
                  <a:pt x="17" y="11"/>
                  <a:pt x="18" y="10"/>
                </a:cubicBezTo>
                <a:cubicBezTo>
                  <a:pt x="18" y="10"/>
                  <a:pt x="18" y="10"/>
                  <a:pt x="18" y="10"/>
                </a:cubicBezTo>
                <a:cubicBezTo>
                  <a:pt x="19" y="9"/>
                  <a:pt x="19" y="9"/>
                  <a:pt x="19" y="9"/>
                </a:cubicBezTo>
                <a:cubicBezTo>
                  <a:pt x="19" y="9"/>
                  <a:pt x="19" y="8"/>
                  <a:pt x="19" y="8"/>
                </a:cubicBezTo>
                <a:cubicBezTo>
                  <a:pt x="20" y="7"/>
                  <a:pt x="20" y="6"/>
                  <a:pt x="20" y="5"/>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9" name="Freeform 110"/>
          <p:cNvSpPr/>
          <p:nvPr/>
        </p:nvSpPr>
        <p:spPr bwMode="auto">
          <a:xfrm>
            <a:off x="1431084" y="2712072"/>
            <a:ext cx="55563" cy="50800"/>
          </a:xfrm>
          <a:custGeom>
            <a:avLst/>
            <a:gdLst>
              <a:gd name="T0" fmla="*/ 8 w 13"/>
              <a:gd name="T1" fmla="*/ 5 h 12"/>
              <a:gd name="T2" fmla="*/ 9 w 13"/>
              <a:gd name="T3" fmla="*/ 6 h 12"/>
              <a:gd name="T4" fmla="*/ 10 w 13"/>
              <a:gd name="T5" fmla="*/ 7 h 12"/>
              <a:gd name="T6" fmla="*/ 13 w 13"/>
              <a:gd name="T7" fmla="*/ 11 h 12"/>
              <a:gd name="T8" fmla="*/ 13 w 13"/>
              <a:gd name="T9" fmla="*/ 11 h 12"/>
              <a:gd name="T10" fmla="*/ 12 w 13"/>
              <a:gd name="T11" fmla="*/ 11 h 12"/>
              <a:gd name="T12" fmla="*/ 1 w 13"/>
              <a:gd name="T13" fmla="*/ 4 h 12"/>
              <a:gd name="T14" fmla="*/ 0 w 13"/>
              <a:gd name="T15" fmla="*/ 3 h 12"/>
              <a:gd name="T16" fmla="*/ 1 w 13"/>
              <a:gd name="T17" fmla="*/ 1 h 12"/>
              <a:gd name="T18" fmla="*/ 6 w 13"/>
              <a:gd name="T19" fmla="*/ 2 h 12"/>
              <a:gd name="T20" fmla="*/ 8 w 13"/>
              <a:gd name="T21" fmla="*/ 5 h 12"/>
              <a:gd name="T22" fmla="*/ 8 w 13"/>
              <a:gd name="T23" fmla="*/ 5 h 12"/>
              <a:gd name="T24" fmla="*/ 8 w 13"/>
              <a:gd name="T25"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2">
                <a:moveTo>
                  <a:pt x="8" y="5"/>
                </a:moveTo>
                <a:cubicBezTo>
                  <a:pt x="8" y="5"/>
                  <a:pt x="8" y="5"/>
                  <a:pt x="9" y="6"/>
                </a:cubicBezTo>
                <a:cubicBezTo>
                  <a:pt x="9" y="6"/>
                  <a:pt x="9" y="7"/>
                  <a:pt x="10" y="7"/>
                </a:cubicBezTo>
                <a:cubicBezTo>
                  <a:pt x="10" y="8"/>
                  <a:pt x="11" y="9"/>
                  <a:pt x="13" y="11"/>
                </a:cubicBezTo>
                <a:cubicBezTo>
                  <a:pt x="13" y="11"/>
                  <a:pt x="13" y="11"/>
                  <a:pt x="13" y="11"/>
                </a:cubicBezTo>
                <a:cubicBezTo>
                  <a:pt x="13" y="11"/>
                  <a:pt x="12" y="12"/>
                  <a:pt x="12" y="11"/>
                </a:cubicBezTo>
                <a:cubicBezTo>
                  <a:pt x="8" y="10"/>
                  <a:pt x="4" y="7"/>
                  <a:pt x="1" y="4"/>
                </a:cubicBezTo>
                <a:cubicBezTo>
                  <a:pt x="0" y="4"/>
                  <a:pt x="0" y="3"/>
                  <a:pt x="0" y="3"/>
                </a:cubicBezTo>
                <a:cubicBezTo>
                  <a:pt x="0" y="2"/>
                  <a:pt x="1" y="1"/>
                  <a:pt x="1" y="1"/>
                </a:cubicBezTo>
                <a:cubicBezTo>
                  <a:pt x="3" y="0"/>
                  <a:pt x="5" y="1"/>
                  <a:pt x="6" y="2"/>
                </a:cubicBezTo>
                <a:cubicBezTo>
                  <a:pt x="7" y="3"/>
                  <a:pt x="7" y="4"/>
                  <a:pt x="8" y="5"/>
                </a:cubicBezTo>
                <a:cubicBezTo>
                  <a:pt x="8" y="5"/>
                  <a:pt x="8" y="5"/>
                  <a:pt x="8" y="5"/>
                </a:cubicBezTo>
                <a:cubicBezTo>
                  <a:pt x="8" y="5"/>
                  <a:pt x="8" y="5"/>
                  <a:pt x="8" y="5"/>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30" name="Freeform 111"/>
          <p:cNvSpPr/>
          <p:nvPr/>
        </p:nvSpPr>
        <p:spPr bwMode="auto">
          <a:xfrm>
            <a:off x="1672384" y="2712072"/>
            <a:ext cx="55563" cy="50800"/>
          </a:xfrm>
          <a:custGeom>
            <a:avLst/>
            <a:gdLst>
              <a:gd name="T0" fmla="*/ 5 w 13"/>
              <a:gd name="T1" fmla="*/ 5 h 12"/>
              <a:gd name="T2" fmla="*/ 5 w 13"/>
              <a:gd name="T3" fmla="*/ 6 h 12"/>
              <a:gd name="T4" fmla="*/ 3 w 13"/>
              <a:gd name="T5" fmla="*/ 7 h 12"/>
              <a:gd name="T6" fmla="*/ 1 w 13"/>
              <a:gd name="T7" fmla="*/ 11 h 12"/>
              <a:gd name="T8" fmla="*/ 0 w 13"/>
              <a:gd name="T9" fmla="*/ 11 h 12"/>
              <a:gd name="T10" fmla="*/ 1 w 13"/>
              <a:gd name="T11" fmla="*/ 11 h 12"/>
              <a:gd name="T12" fmla="*/ 12 w 13"/>
              <a:gd name="T13" fmla="*/ 4 h 12"/>
              <a:gd name="T14" fmla="*/ 13 w 13"/>
              <a:gd name="T15" fmla="*/ 3 h 12"/>
              <a:gd name="T16" fmla="*/ 12 w 13"/>
              <a:gd name="T17" fmla="*/ 1 h 12"/>
              <a:gd name="T18" fmla="*/ 7 w 13"/>
              <a:gd name="T19" fmla="*/ 2 h 12"/>
              <a:gd name="T20" fmla="*/ 5 w 13"/>
              <a:gd name="T21" fmla="*/ 5 h 12"/>
              <a:gd name="T22" fmla="*/ 5 w 13"/>
              <a:gd name="T23" fmla="*/ 5 h 12"/>
              <a:gd name="T24" fmla="*/ 5 w 13"/>
              <a:gd name="T25"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2">
                <a:moveTo>
                  <a:pt x="5" y="5"/>
                </a:moveTo>
                <a:cubicBezTo>
                  <a:pt x="5" y="5"/>
                  <a:pt x="5" y="5"/>
                  <a:pt x="5" y="6"/>
                </a:cubicBezTo>
                <a:cubicBezTo>
                  <a:pt x="4" y="6"/>
                  <a:pt x="4" y="7"/>
                  <a:pt x="3" y="7"/>
                </a:cubicBezTo>
                <a:cubicBezTo>
                  <a:pt x="3" y="8"/>
                  <a:pt x="2" y="9"/>
                  <a:pt x="1" y="11"/>
                </a:cubicBezTo>
                <a:cubicBezTo>
                  <a:pt x="0" y="11"/>
                  <a:pt x="0" y="11"/>
                  <a:pt x="0" y="11"/>
                </a:cubicBezTo>
                <a:cubicBezTo>
                  <a:pt x="1" y="11"/>
                  <a:pt x="1" y="12"/>
                  <a:pt x="1" y="11"/>
                </a:cubicBezTo>
                <a:cubicBezTo>
                  <a:pt x="5" y="10"/>
                  <a:pt x="9" y="7"/>
                  <a:pt x="12" y="4"/>
                </a:cubicBezTo>
                <a:cubicBezTo>
                  <a:pt x="13" y="4"/>
                  <a:pt x="13" y="3"/>
                  <a:pt x="13" y="3"/>
                </a:cubicBezTo>
                <a:cubicBezTo>
                  <a:pt x="13" y="2"/>
                  <a:pt x="13" y="1"/>
                  <a:pt x="12" y="1"/>
                </a:cubicBezTo>
                <a:cubicBezTo>
                  <a:pt x="10" y="0"/>
                  <a:pt x="8" y="1"/>
                  <a:pt x="7" y="2"/>
                </a:cubicBezTo>
                <a:cubicBezTo>
                  <a:pt x="6" y="3"/>
                  <a:pt x="6" y="4"/>
                  <a:pt x="5" y="5"/>
                </a:cubicBezTo>
                <a:cubicBezTo>
                  <a:pt x="5" y="5"/>
                  <a:pt x="5" y="5"/>
                  <a:pt x="5" y="5"/>
                </a:cubicBezTo>
                <a:cubicBezTo>
                  <a:pt x="5" y="5"/>
                  <a:pt x="5" y="5"/>
                  <a:pt x="5" y="5"/>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31" name="Freeform 112"/>
          <p:cNvSpPr/>
          <p:nvPr/>
        </p:nvSpPr>
        <p:spPr bwMode="auto">
          <a:xfrm>
            <a:off x="1431084" y="2334247"/>
            <a:ext cx="55563" cy="50800"/>
          </a:xfrm>
          <a:custGeom>
            <a:avLst/>
            <a:gdLst>
              <a:gd name="T0" fmla="*/ 8 w 13"/>
              <a:gd name="T1" fmla="*/ 7 h 12"/>
              <a:gd name="T2" fmla="*/ 9 w 13"/>
              <a:gd name="T3" fmla="*/ 6 h 12"/>
              <a:gd name="T4" fmla="*/ 10 w 13"/>
              <a:gd name="T5" fmla="*/ 4 h 12"/>
              <a:gd name="T6" fmla="*/ 13 w 13"/>
              <a:gd name="T7" fmla="*/ 1 h 12"/>
              <a:gd name="T8" fmla="*/ 13 w 13"/>
              <a:gd name="T9" fmla="*/ 0 h 12"/>
              <a:gd name="T10" fmla="*/ 12 w 13"/>
              <a:gd name="T11" fmla="*/ 0 h 12"/>
              <a:gd name="T12" fmla="*/ 1 w 13"/>
              <a:gd name="T13" fmla="*/ 7 h 12"/>
              <a:gd name="T14" fmla="*/ 0 w 13"/>
              <a:gd name="T15" fmla="*/ 9 h 12"/>
              <a:gd name="T16" fmla="*/ 1 w 13"/>
              <a:gd name="T17" fmla="*/ 11 h 12"/>
              <a:gd name="T18" fmla="*/ 6 w 13"/>
              <a:gd name="T19" fmla="*/ 9 h 12"/>
              <a:gd name="T20" fmla="*/ 8 w 13"/>
              <a:gd name="T21" fmla="*/ 7 h 12"/>
              <a:gd name="T22" fmla="*/ 8 w 13"/>
              <a:gd name="T23" fmla="*/ 7 h 12"/>
              <a:gd name="T24" fmla="*/ 8 w 13"/>
              <a:gd name="T25"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2">
                <a:moveTo>
                  <a:pt x="8" y="7"/>
                </a:moveTo>
                <a:cubicBezTo>
                  <a:pt x="8" y="6"/>
                  <a:pt x="8" y="6"/>
                  <a:pt x="9" y="6"/>
                </a:cubicBezTo>
                <a:cubicBezTo>
                  <a:pt x="9" y="5"/>
                  <a:pt x="9" y="5"/>
                  <a:pt x="10" y="4"/>
                </a:cubicBezTo>
                <a:cubicBezTo>
                  <a:pt x="10" y="4"/>
                  <a:pt x="11" y="3"/>
                  <a:pt x="13" y="1"/>
                </a:cubicBezTo>
                <a:cubicBezTo>
                  <a:pt x="13" y="1"/>
                  <a:pt x="13" y="1"/>
                  <a:pt x="13" y="0"/>
                </a:cubicBezTo>
                <a:cubicBezTo>
                  <a:pt x="13" y="0"/>
                  <a:pt x="12" y="0"/>
                  <a:pt x="12" y="0"/>
                </a:cubicBezTo>
                <a:cubicBezTo>
                  <a:pt x="8" y="2"/>
                  <a:pt x="4" y="4"/>
                  <a:pt x="1" y="7"/>
                </a:cubicBezTo>
                <a:cubicBezTo>
                  <a:pt x="0" y="8"/>
                  <a:pt x="0" y="8"/>
                  <a:pt x="0" y="9"/>
                </a:cubicBezTo>
                <a:cubicBezTo>
                  <a:pt x="0" y="10"/>
                  <a:pt x="1" y="10"/>
                  <a:pt x="1" y="11"/>
                </a:cubicBezTo>
                <a:cubicBezTo>
                  <a:pt x="3" y="12"/>
                  <a:pt x="5" y="11"/>
                  <a:pt x="6" y="9"/>
                </a:cubicBezTo>
                <a:cubicBezTo>
                  <a:pt x="7" y="9"/>
                  <a:pt x="7" y="8"/>
                  <a:pt x="8" y="7"/>
                </a:cubicBezTo>
                <a:cubicBezTo>
                  <a:pt x="8" y="7"/>
                  <a:pt x="8" y="7"/>
                  <a:pt x="8" y="7"/>
                </a:cubicBezTo>
                <a:cubicBezTo>
                  <a:pt x="8" y="7"/>
                  <a:pt x="8" y="7"/>
                  <a:pt x="8" y="7"/>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32" name="Freeform 113"/>
          <p:cNvSpPr/>
          <p:nvPr/>
        </p:nvSpPr>
        <p:spPr bwMode="auto">
          <a:xfrm>
            <a:off x="1672384" y="2334247"/>
            <a:ext cx="55563" cy="50800"/>
          </a:xfrm>
          <a:custGeom>
            <a:avLst/>
            <a:gdLst>
              <a:gd name="T0" fmla="*/ 5 w 13"/>
              <a:gd name="T1" fmla="*/ 7 h 12"/>
              <a:gd name="T2" fmla="*/ 5 w 13"/>
              <a:gd name="T3" fmla="*/ 6 h 12"/>
              <a:gd name="T4" fmla="*/ 3 w 13"/>
              <a:gd name="T5" fmla="*/ 4 h 12"/>
              <a:gd name="T6" fmla="*/ 1 w 13"/>
              <a:gd name="T7" fmla="*/ 1 h 12"/>
              <a:gd name="T8" fmla="*/ 0 w 13"/>
              <a:gd name="T9" fmla="*/ 0 h 12"/>
              <a:gd name="T10" fmla="*/ 1 w 13"/>
              <a:gd name="T11" fmla="*/ 0 h 12"/>
              <a:gd name="T12" fmla="*/ 12 w 13"/>
              <a:gd name="T13" fmla="*/ 7 h 12"/>
              <a:gd name="T14" fmla="*/ 13 w 13"/>
              <a:gd name="T15" fmla="*/ 9 h 12"/>
              <a:gd name="T16" fmla="*/ 12 w 13"/>
              <a:gd name="T17" fmla="*/ 11 h 12"/>
              <a:gd name="T18" fmla="*/ 7 w 13"/>
              <a:gd name="T19" fmla="*/ 9 h 12"/>
              <a:gd name="T20" fmla="*/ 5 w 13"/>
              <a:gd name="T21" fmla="*/ 7 h 12"/>
              <a:gd name="T22" fmla="*/ 5 w 13"/>
              <a:gd name="T23" fmla="*/ 7 h 12"/>
              <a:gd name="T24" fmla="*/ 5 w 13"/>
              <a:gd name="T25"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2">
                <a:moveTo>
                  <a:pt x="5" y="7"/>
                </a:moveTo>
                <a:cubicBezTo>
                  <a:pt x="5" y="6"/>
                  <a:pt x="5" y="6"/>
                  <a:pt x="5" y="6"/>
                </a:cubicBezTo>
                <a:cubicBezTo>
                  <a:pt x="4" y="5"/>
                  <a:pt x="4" y="5"/>
                  <a:pt x="3" y="4"/>
                </a:cubicBezTo>
                <a:cubicBezTo>
                  <a:pt x="3" y="4"/>
                  <a:pt x="2" y="3"/>
                  <a:pt x="1" y="1"/>
                </a:cubicBezTo>
                <a:cubicBezTo>
                  <a:pt x="0" y="1"/>
                  <a:pt x="0" y="1"/>
                  <a:pt x="0" y="0"/>
                </a:cubicBezTo>
                <a:cubicBezTo>
                  <a:pt x="1" y="0"/>
                  <a:pt x="1" y="0"/>
                  <a:pt x="1" y="0"/>
                </a:cubicBezTo>
                <a:cubicBezTo>
                  <a:pt x="5" y="2"/>
                  <a:pt x="9" y="4"/>
                  <a:pt x="12" y="7"/>
                </a:cubicBezTo>
                <a:cubicBezTo>
                  <a:pt x="13" y="8"/>
                  <a:pt x="13" y="8"/>
                  <a:pt x="13" y="9"/>
                </a:cubicBezTo>
                <a:cubicBezTo>
                  <a:pt x="13" y="10"/>
                  <a:pt x="13" y="10"/>
                  <a:pt x="12" y="11"/>
                </a:cubicBezTo>
                <a:cubicBezTo>
                  <a:pt x="10" y="12"/>
                  <a:pt x="8" y="11"/>
                  <a:pt x="7" y="9"/>
                </a:cubicBezTo>
                <a:cubicBezTo>
                  <a:pt x="6" y="9"/>
                  <a:pt x="6" y="8"/>
                  <a:pt x="5" y="7"/>
                </a:cubicBezTo>
                <a:cubicBezTo>
                  <a:pt x="5" y="7"/>
                  <a:pt x="5" y="7"/>
                  <a:pt x="5" y="7"/>
                </a:cubicBezTo>
                <a:cubicBezTo>
                  <a:pt x="5" y="7"/>
                  <a:pt x="5" y="7"/>
                  <a:pt x="5" y="7"/>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33" name="Oval 114"/>
          <p:cNvSpPr>
            <a:spLocks noChangeArrowheads="1"/>
          </p:cNvSpPr>
          <p:nvPr/>
        </p:nvSpPr>
        <p:spPr bwMode="auto">
          <a:xfrm>
            <a:off x="3156697" y="4364659"/>
            <a:ext cx="833438" cy="83661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solidFill>
                <a:srgbClr val="FFFFFF"/>
              </a:solidFill>
            </a:endParaRPr>
          </a:p>
        </p:txBody>
      </p:sp>
      <p:sp>
        <p:nvSpPr>
          <p:cNvPr id="34" name="Freeform 115"/>
          <p:cNvSpPr/>
          <p:nvPr/>
        </p:nvSpPr>
        <p:spPr bwMode="auto">
          <a:xfrm>
            <a:off x="3583734" y="4785347"/>
            <a:ext cx="93663" cy="174625"/>
          </a:xfrm>
          <a:custGeom>
            <a:avLst/>
            <a:gdLst>
              <a:gd name="T0" fmla="*/ 17 w 22"/>
              <a:gd name="T1" fmla="*/ 0 h 41"/>
              <a:gd name="T2" fmla="*/ 4 w 22"/>
              <a:gd name="T3" fmla="*/ 0 h 41"/>
              <a:gd name="T4" fmla="*/ 0 w 22"/>
              <a:gd name="T5" fmla="*/ 5 h 41"/>
              <a:gd name="T6" fmla="*/ 0 w 22"/>
              <a:gd name="T7" fmla="*/ 36 h 41"/>
              <a:gd name="T8" fmla="*/ 4 w 22"/>
              <a:gd name="T9" fmla="*/ 41 h 41"/>
              <a:gd name="T10" fmla="*/ 17 w 22"/>
              <a:gd name="T11" fmla="*/ 41 h 41"/>
              <a:gd name="T12" fmla="*/ 22 w 22"/>
              <a:gd name="T13" fmla="*/ 36 h 41"/>
              <a:gd name="T14" fmla="*/ 22 w 22"/>
              <a:gd name="T15" fmla="*/ 5 h 41"/>
              <a:gd name="T16" fmla="*/ 17 w 22"/>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1">
                <a:moveTo>
                  <a:pt x="17" y="0"/>
                </a:moveTo>
                <a:cubicBezTo>
                  <a:pt x="4" y="0"/>
                  <a:pt x="4" y="0"/>
                  <a:pt x="4" y="0"/>
                </a:cubicBezTo>
                <a:cubicBezTo>
                  <a:pt x="2" y="0"/>
                  <a:pt x="0" y="2"/>
                  <a:pt x="0" y="5"/>
                </a:cubicBezTo>
                <a:cubicBezTo>
                  <a:pt x="0" y="36"/>
                  <a:pt x="0" y="36"/>
                  <a:pt x="0" y="36"/>
                </a:cubicBezTo>
                <a:cubicBezTo>
                  <a:pt x="0" y="39"/>
                  <a:pt x="2" y="41"/>
                  <a:pt x="4" y="41"/>
                </a:cubicBezTo>
                <a:cubicBezTo>
                  <a:pt x="17" y="41"/>
                  <a:pt x="17" y="41"/>
                  <a:pt x="17" y="41"/>
                </a:cubicBezTo>
                <a:cubicBezTo>
                  <a:pt x="20" y="41"/>
                  <a:pt x="22" y="39"/>
                  <a:pt x="22" y="36"/>
                </a:cubicBezTo>
                <a:cubicBezTo>
                  <a:pt x="22" y="5"/>
                  <a:pt x="22" y="5"/>
                  <a:pt x="22" y="5"/>
                </a:cubicBezTo>
                <a:cubicBezTo>
                  <a:pt x="22" y="2"/>
                  <a:pt x="20" y="0"/>
                  <a:pt x="17" y="0"/>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35" name="Freeform 116"/>
          <p:cNvSpPr/>
          <p:nvPr/>
        </p:nvSpPr>
        <p:spPr bwMode="auto">
          <a:xfrm>
            <a:off x="3694859" y="4607547"/>
            <a:ext cx="92075" cy="352425"/>
          </a:xfrm>
          <a:custGeom>
            <a:avLst/>
            <a:gdLst>
              <a:gd name="T0" fmla="*/ 5 w 22"/>
              <a:gd name="T1" fmla="*/ 83 h 83"/>
              <a:gd name="T2" fmla="*/ 18 w 22"/>
              <a:gd name="T3" fmla="*/ 83 h 83"/>
              <a:gd name="T4" fmla="*/ 22 w 22"/>
              <a:gd name="T5" fmla="*/ 78 h 83"/>
              <a:gd name="T6" fmla="*/ 22 w 22"/>
              <a:gd name="T7" fmla="*/ 5 h 83"/>
              <a:gd name="T8" fmla="*/ 18 w 22"/>
              <a:gd name="T9" fmla="*/ 0 h 83"/>
              <a:gd name="T10" fmla="*/ 5 w 22"/>
              <a:gd name="T11" fmla="*/ 0 h 83"/>
              <a:gd name="T12" fmla="*/ 0 w 22"/>
              <a:gd name="T13" fmla="*/ 5 h 83"/>
              <a:gd name="T14" fmla="*/ 0 w 22"/>
              <a:gd name="T15" fmla="*/ 47 h 83"/>
              <a:gd name="T16" fmla="*/ 0 w 22"/>
              <a:gd name="T17" fmla="*/ 78 h 83"/>
              <a:gd name="T18" fmla="*/ 5 w 22"/>
              <a:gd name="T1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83">
                <a:moveTo>
                  <a:pt x="5" y="83"/>
                </a:moveTo>
                <a:cubicBezTo>
                  <a:pt x="18" y="83"/>
                  <a:pt x="18" y="83"/>
                  <a:pt x="18" y="83"/>
                </a:cubicBezTo>
                <a:cubicBezTo>
                  <a:pt x="20" y="83"/>
                  <a:pt x="22" y="81"/>
                  <a:pt x="22" y="78"/>
                </a:cubicBezTo>
                <a:cubicBezTo>
                  <a:pt x="22" y="5"/>
                  <a:pt x="22" y="5"/>
                  <a:pt x="22" y="5"/>
                </a:cubicBezTo>
                <a:cubicBezTo>
                  <a:pt x="22" y="2"/>
                  <a:pt x="20" y="0"/>
                  <a:pt x="18" y="0"/>
                </a:cubicBezTo>
                <a:cubicBezTo>
                  <a:pt x="5" y="0"/>
                  <a:pt x="5" y="0"/>
                  <a:pt x="5" y="0"/>
                </a:cubicBezTo>
                <a:cubicBezTo>
                  <a:pt x="2" y="0"/>
                  <a:pt x="0" y="2"/>
                  <a:pt x="0" y="5"/>
                </a:cubicBezTo>
                <a:cubicBezTo>
                  <a:pt x="0" y="47"/>
                  <a:pt x="0" y="47"/>
                  <a:pt x="0" y="47"/>
                </a:cubicBezTo>
                <a:cubicBezTo>
                  <a:pt x="0" y="78"/>
                  <a:pt x="0" y="78"/>
                  <a:pt x="0" y="78"/>
                </a:cubicBezTo>
                <a:cubicBezTo>
                  <a:pt x="0" y="81"/>
                  <a:pt x="2" y="83"/>
                  <a:pt x="5" y="83"/>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36" name="Freeform 117"/>
          <p:cNvSpPr/>
          <p:nvPr/>
        </p:nvSpPr>
        <p:spPr bwMode="auto">
          <a:xfrm>
            <a:off x="3469434" y="4709147"/>
            <a:ext cx="93663" cy="250825"/>
          </a:xfrm>
          <a:custGeom>
            <a:avLst/>
            <a:gdLst>
              <a:gd name="T0" fmla="*/ 18 w 22"/>
              <a:gd name="T1" fmla="*/ 0 h 59"/>
              <a:gd name="T2" fmla="*/ 5 w 22"/>
              <a:gd name="T3" fmla="*/ 0 h 59"/>
              <a:gd name="T4" fmla="*/ 0 w 22"/>
              <a:gd name="T5" fmla="*/ 4 h 59"/>
              <a:gd name="T6" fmla="*/ 0 w 22"/>
              <a:gd name="T7" fmla="*/ 42 h 59"/>
              <a:gd name="T8" fmla="*/ 0 w 22"/>
              <a:gd name="T9" fmla="*/ 54 h 59"/>
              <a:gd name="T10" fmla="*/ 5 w 22"/>
              <a:gd name="T11" fmla="*/ 59 h 59"/>
              <a:gd name="T12" fmla="*/ 18 w 22"/>
              <a:gd name="T13" fmla="*/ 59 h 59"/>
              <a:gd name="T14" fmla="*/ 22 w 22"/>
              <a:gd name="T15" fmla="*/ 54 h 59"/>
              <a:gd name="T16" fmla="*/ 22 w 22"/>
              <a:gd name="T17" fmla="*/ 23 h 59"/>
              <a:gd name="T18" fmla="*/ 22 w 22"/>
              <a:gd name="T19" fmla="*/ 4 h 59"/>
              <a:gd name="T20" fmla="*/ 18 w 22"/>
              <a:gd name="T2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59">
                <a:moveTo>
                  <a:pt x="18" y="0"/>
                </a:moveTo>
                <a:cubicBezTo>
                  <a:pt x="5" y="0"/>
                  <a:pt x="5" y="0"/>
                  <a:pt x="5" y="0"/>
                </a:cubicBezTo>
                <a:cubicBezTo>
                  <a:pt x="2" y="0"/>
                  <a:pt x="0" y="2"/>
                  <a:pt x="0" y="4"/>
                </a:cubicBezTo>
                <a:cubicBezTo>
                  <a:pt x="0" y="42"/>
                  <a:pt x="0" y="42"/>
                  <a:pt x="0" y="42"/>
                </a:cubicBezTo>
                <a:cubicBezTo>
                  <a:pt x="0" y="54"/>
                  <a:pt x="0" y="54"/>
                  <a:pt x="0" y="54"/>
                </a:cubicBezTo>
                <a:cubicBezTo>
                  <a:pt x="0" y="57"/>
                  <a:pt x="2" y="59"/>
                  <a:pt x="5" y="59"/>
                </a:cubicBezTo>
                <a:cubicBezTo>
                  <a:pt x="18" y="59"/>
                  <a:pt x="18" y="59"/>
                  <a:pt x="18" y="59"/>
                </a:cubicBezTo>
                <a:cubicBezTo>
                  <a:pt x="20" y="59"/>
                  <a:pt x="22" y="57"/>
                  <a:pt x="22" y="54"/>
                </a:cubicBezTo>
                <a:cubicBezTo>
                  <a:pt x="22" y="23"/>
                  <a:pt x="22" y="23"/>
                  <a:pt x="22" y="23"/>
                </a:cubicBezTo>
                <a:cubicBezTo>
                  <a:pt x="22" y="4"/>
                  <a:pt x="22" y="4"/>
                  <a:pt x="22" y="4"/>
                </a:cubicBezTo>
                <a:cubicBezTo>
                  <a:pt x="22" y="2"/>
                  <a:pt x="20" y="0"/>
                  <a:pt x="18" y="0"/>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37" name="Freeform 118"/>
          <p:cNvSpPr/>
          <p:nvPr/>
        </p:nvSpPr>
        <p:spPr bwMode="auto">
          <a:xfrm>
            <a:off x="3355134" y="4866309"/>
            <a:ext cx="96838" cy="93663"/>
          </a:xfrm>
          <a:custGeom>
            <a:avLst/>
            <a:gdLst>
              <a:gd name="T0" fmla="*/ 18 w 23"/>
              <a:gd name="T1" fmla="*/ 0 h 22"/>
              <a:gd name="T2" fmla="*/ 5 w 23"/>
              <a:gd name="T3" fmla="*/ 0 h 22"/>
              <a:gd name="T4" fmla="*/ 0 w 23"/>
              <a:gd name="T5" fmla="*/ 5 h 22"/>
              <a:gd name="T6" fmla="*/ 0 w 23"/>
              <a:gd name="T7" fmla="*/ 17 h 22"/>
              <a:gd name="T8" fmla="*/ 5 w 23"/>
              <a:gd name="T9" fmla="*/ 22 h 22"/>
              <a:gd name="T10" fmla="*/ 18 w 23"/>
              <a:gd name="T11" fmla="*/ 22 h 22"/>
              <a:gd name="T12" fmla="*/ 23 w 23"/>
              <a:gd name="T13" fmla="*/ 17 h 22"/>
              <a:gd name="T14" fmla="*/ 23 w 23"/>
              <a:gd name="T15" fmla="*/ 5 h 22"/>
              <a:gd name="T16" fmla="*/ 18 w 23"/>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2">
                <a:moveTo>
                  <a:pt x="18" y="0"/>
                </a:moveTo>
                <a:cubicBezTo>
                  <a:pt x="5" y="0"/>
                  <a:pt x="5" y="0"/>
                  <a:pt x="5" y="0"/>
                </a:cubicBezTo>
                <a:cubicBezTo>
                  <a:pt x="2" y="0"/>
                  <a:pt x="0" y="2"/>
                  <a:pt x="0" y="5"/>
                </a:cubicBezTo>
                <a:cubicBezTo>
                  <a:pt x="0" y="17"/>
                  <a:pt x="0" y="17"/>
                  <a:pt x="0" y="17"/>
                </a:cubicBezTo>
                <a:cubicBezTo>
                  <a:pt x="0" y="20"/>
                  <a:pt x="2" y="22"/>
                  <a:pt x="5" y="22"/>
                </a:cubicBezTo>
                <a:cubicBezTo>
                  <a:pt x="18" y="22"/>
                  <a:pt x="18" y="22"/>
                  <a:pt x="18" y="22"/>
                </a:cubicBezTo>
                <a:cubicBezTo>
                  <a:pt x="21" y="22"/>
                  <a:pt x="23" y="20"/>
                  <a:pt x="23" y="17"/>
                </a:cubicBezTo>
                <a:cubicBezTo>
                  <a:pt x="23" y="5"/>
                  <a:pt x="23" y="5"/>
                  <a:pt x="23" y="5"/>
                </a:cubicBezTo>
                <a:cubicBezTo>
                  <a:pt x="23" y="2"/>
                  <a:pt x="21" y="0"/>
                  <a:pt x="18" y="0"/>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38" name="Oval 119"/>
          <p:cNvSpPr>
            <a:spLocks noChangeArrowheads="1"/>
          </p:cNvSpPr>
          <p:nvPr/>
        </p:nvSpPr>
        <p:spPr bwMode="auto">
          <a:xfrm>
            <a:off x="5147422" y="2131047"/>
            <a:ext cx="830263" cy="836613"/>
          </a:xfrm>
          <a:prstGeom prst="ellipse">
            <a:avLst/>
          </a:prstGeom>
          <a:solidFill>
            <a:schemeClr val="accent3"/>
          </a:solidFill>
          <a:ln>
            <a:noFill/>
          </a:ln>
        </p:spPr>
        <p:txBody>
          <a:bodyPr vert="horz" wrap="square" lIns="91440" tIns="45720" rIns="91440" bIns="45720" numCol="1" anchor="t" anchorCtr="0" compatLnSpc="1"/>
          <a:lstStyle/>
          <a:p>
            <a:endParaRPr lang="zh-CN" altLang="en-US"/>
          </a:p>
        </p:txBody>
      </p:sp>
      <p:sp>
        <p:nvSpPr>
          <p:cNvPr id="39" name="Freeform 120"/>
          <p:cNvSpPr>
            <a:spLocks noEditPoints="1"/>
          </p:cNvSpPr>
          <p:nvPr/>
        </p:nvSpPr>
        <p:spPr bwMode="auto">
          <a:xfrm>
            <a:off x="5372847" y="2359647"/>
            <a:ext cx="381000" cy="276225"/>
          </a:xfrm>
          <a:custGeom>
            <a:avLst/>
            <a:gdLst>
              <a:gd name="T0" fmla="*/ 6 w 90"/>
              <a:gd name="T1" fmla="*/ 65 h 65"/>
              <a:gd name="T2" fmla="*/ 85 w 90"/>
              <a:gd name="T3" fmla="*/ 65 h 65"/>
              <a:gd name="T4" fmla="*/ 90 w 90"/>
              <a:gd name="T5" fmla="*/ 60 h 65"/>
              <a:gd name="T6" fmla="*/ 90 w 90"/>
              <a:gd name="T7" fmla="*/ 5 h 65"/>
              <a:gd name="T8" fmla="*/ 85 w 90"/>
              <a:gd name="T9" fmla="*/ 0 h 65"/>
              <a:gd name="T10" fmla="*/ 6 w 90"/>
              <a:gd name="T11" fmla="*/ 0 h 65"/>
              <a:gd name="T12" fmla="*/ 0 w 90"/>
              <a:gd name="T13" fmla="*/ 5 h 65"/>
              <a:gd name="T14" fmla="*/ 0 w 90"/>
              <a:gd name="T15" fmla="*/ 60 h 65"/>
              <a:gd name="T16" fmla="*/ 6 w 90"/>
              <a:gd name="T17" fmla="*/ 65 h 65"/>
              <a:gd name="T18" fmla="*/ 7 w 90"/>
              <a:gd name="T19" fmla="*/ 9 h 65"/>
              <a:gd name="T20" fmla="*/ 10 w 90"/>
              <a:gd name="T21" fmla="*/ 6 h 65"/>
              <a:gd name="T22" fmla="*/ 80 w 90"/>
              <a:gd name="T23" fmla="*/ 6 h 65"/>
              <a:gd name="T24" fmla="*/ 84 w 90"/>
              <a:gd name="T25" fmla="*/ 9 h 65"/>
              <a:gd name="T26" fmla="*/ 84 w 90"/>
              <a:gd name="T27" fmla="*/ 55 h 65"/>
              <a:gd name="T28" fmla="*/ 80 w 90"/>
              <a:gd name="T29" fmla="*/ 59 h 65"/>
              <a:gd name="T30" fmla="*/ 10 w 90"/>
              <a:gd name="T31" fmla="*/ 59 h 65"/>
              <a:gd name="T32" fmla="*/ 7 w 90"/>
              <a:gd name="T33" fmla="*/ 55 h 65"/>
              <a:gd name="T34" fmla="*/ 7 w 90"/>
              <a:gd name="T35" fmla="*/ 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0" h="65">
                <a:moveTo>
                  <a:pt x="6" y="65"/>
                </a:moveTo>
                <a:cubicBezTo>
                  <a:pt x="85" y="65"/>
                  <a:pt x="85" y="65"/>
                  <a:pt x="85" y="65"/>
                </a:cubicBezTo>
                <a:cubicBezTo>
                  <a:pt x="88" y="65"/>
                  <a:pt x="90" y="63"/>
                  <a:pt x="90" y="60"/>
                </a:cubicBezTo>
                <a:cubicBezTo>
                  <a:pt x="90" y="5"/>
                  <a:pt x="90" y="5"/>
                  <a:pt x="90" y="5"/>
                </a:cubicBezTo>
                <a:cubicBezTo>
                  <a:pt x="90" y="2"/>
                  <a:pt x="88" y="0"/>
                  <a:pt x="85" y="0"/>
                </a:cubicBezTo>
                <a:cubicBezTo>
                  <a:pt x="6" y="0"/>
                  <a:pt x="6" y="0"/>
                  <a:pt x="6" y="0"/>
                </a:cubicBezTo>
                <a:cubicBezTo>
                  <a:pt x="3" y="0"/>
                  <a:pt x="0" y="2"/>
                  <a:pt x="0" y="5"/>
                </a:cubicBezTo>
                <a:cubicBezTo>
                  <a:pt x="0" y="60"/>
                  <a:pt x="0" y="60"/>
                  <a:pt x="0" y="60"/>
                </a:cubicBezTo>
                <a:cubicBezTo>
                  <a:pt x="0" y="63"/>
                  <a:pt x="3" y="65"/>
                  <a:pt x="6" y="65"/>
                </a:cubicBezTo>
                <a:close/>
                <a:moveTo>
                  <a:pt x="7" y="9"/>
                </a:moveTo>
                <a:cubicBezTo>
                  <a:pt x="7" y="7"/>
                  <a:pt x="8" y="6"/>
                  <a:pt x="10" y="6"/>
                </a:cubicBezTo>
                <a:cubicBezTo>
                  <a:pt x="80" y="6"/>
                  <a:pt x="80" y="6"/>
                  <a:pt x="80" y="6"/>
                </a:cubicBezTo>
                <a:cubicBezTo>
                  <a:pt x="82" y="6"/>
                  <a:pt x="84" y="7"/>
                  <a:pt x="84" y="9"/>
                </a:cubicBezTo>
                <a:cubicBezTo>
                  <a:pt x="84" y="55"/>
                  <a:pt x="84" y="55"/>
                  <a:pt x="84" y="55"/>
                </a:cubicBezTo>
                <a:cubicBezTo>
                  <a:pt x="84" y="57"/>
                  <a:pt x="82" y="59"/>
                  <a:pt x="80" y="59"/>
                </a:cubicBezTo>
                <a:cubicBezTo>
                  <a:pt x="10" y="59"/>
                  <a:pt x="10" y="59"/>
                  <a:pt x="10" y="59"/>
                </a:cubicBezTo>
                <a:cubicBezTo>
                  <a:pt x="8" y="59"/>
                  <a:pt x="7" y="57"/>
                  <a:pt x="7" y="55"/>
                </a:cubicBezTo>
                <a:lnTo>
                  <a:pt x="7" y="9"/>
                </a:ln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40" name="Freeform 121"/>
          <p:cNvSpPr/>
          <p:nvPr/>
        </p:nvSpPr>
        <p:spPr bwMode="auto">
          <a:xfrm>
            <a:off x="5337922" y="2653334"/>
            <a:ext cx="454025" cy="88900"/>
          </a:xfrm>
          <a:custGeom>
            <a:avLst/>
            <a:gdLst>
              <a:gd name="T0" fmla="*/ 105 w 107"/>
              <a:gd name="T1" fmla="*/ 8 h 21"/>
              <a:gd name="T2" fmla="*/ 102 w 107"/>
              <a:gd name="T3" fmla="*/ 3 h 21"/>
              <a:gd name="T4" fmla="*/ 97 w 107"/>
              <a:gd name="T5" fmla="*/ 0 h 21"/>
              <a:gd name="T6" fmla="*/ 96 w 107"/>
              <a:gd name="T7" fmla="*/ 0 h 21"/>
              <a:gd name="T8" fmla="*/ 10 w 107"/>
              <a:gd name="T9" fmla="*/ 0 h 21"/>
              <a:gd name="T10" fmla="*/ 10 w 107"/>
              <a:gd name="T11" fmla="*/ 0 h 21"/>
              <a:gd name="T12" fmla="*/ 5 w 107"/>
              <a:gd name="T13" fmla="*/ 3 h 21"/>
              <a:gd name="T14" fmla="*/ 1 w 107"/>
              <a:gd name="T15" fmla="*/ 8 h 21"/>
              <a:gd name="T16" fmla="*/ 1 w 107"/>
              <a:gd name="T17" fmla="*/ 16 h 21"/>
              <a:gd name="T18" fmla="*/ 6 w 107"/>
              <a:gd name="T19" fmla="*/ 21 h 21"/>
              <a:gd name="T20" fmla="*/ 100 w 107"/>
              <a:gd name="T21" fmla="*/ 21 h 21"/>
              <a:gd name="T22" fmla="*/ 106 w 107"/>
              <a:gd name="T23" fmla="*/ 16 h 21"/>
              <a:gd name="T24" fmla="*/ 105 w 107"/>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7" h="21">
                <a:moveTo>
                  <a:pt x="105" y="8"/>
                </a:moveTo>
                <a:cubicBezTo>
                  <a:pt x="102" y="3"/>
                  <a:pt x="102" y="3"/>
                  <a:pt x="102" y="3"/>
                </a:cubicBezTo>
                <a:cubicBezTo>
                  <a:pt x="100" y="1"/>
                  <a:pt x="99" y="0"/>
                  <a:pt x="97" y="0"/>
                </a:cubicBezTo>
                <a:cubicBezTo>
                  <a:pt x="96" y="0"/>
                  <a:pt x="96" y="0"/>
                  <a:pt x="96" y="0"/>
                </a:cubicBezTo>
                <a:cubicBezTo>
                  <a:pt x="10" y="0"/>
                  <a:pt x="10" y="0"/>
                  <a:pt x="10" y="0"/>
                </a:cubicBezTo>
                <a:cubicBezTo>
                  <a:pt x="10" y="0"/>
                  <a:pt x="10" y="0"/>
                  <a:pt x="10" y="0"/>
                </a:cubicBezTo>
                <a:cubicBezTo>
                  <a:pt x="8" y="0"/>
                  <a:pt x="6" y="1"/>
                  <a:pt x="5" y="3"/>
                </a:cubicBezTo>
                <a:cubicBezTo>
                  <a:pt x="1" y="8"/>
                  <a:pt x="1" y="8"/>
                  <a:pt x="1" y="8"/>
                </a:cubicBezTo>
                <a:cubicBezTo>
                  <a:pt x="0" y="10"/>
                  <a:pt x="0" y="14"/>
                  <a:pt x="1" y="16"/>
                </a:cubicBezTo>
                <a:cubicBezTo>
                  <a:pt x="2" y="19"/>
                  <a:pt x="4" y="21"/>
                  <a:pt x="6" y="21"/>
                </a:cubicBezTo>
                <a:cubicBezTo>
                  <a:pt x="100" y="21"/>
                  <a:pt x="100" y="21"/>
                  <a:pt x="100" y="21"/>
                </a:cubicBezTo>
                <a:cubicBezTo>
                  <a:pt x="102" y="21"/>
                  <a:pt x="105" y="19"/>
                  <a:pt x="106" y="16"/>
                </a:cubicBezTo>
                <a:cubicBezTo>
                  <a:pt x="107" y="14"/>
                  <a:pt x="106" y="10"/>
                  <a:pt x="105" y="8"/>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41" name="Oval 125"/>
          <p:cNvSpPr>
            <a:spLocks noChangeArrowheads="1"/>
          </p:cNvSpPr>
          <p:nvPr/>
        </p:nvSpPr>
        <p:spPr bwMode="auto">
          <a:xfrm>
            <a:off x="7139734" y="4364659"/>
            <a:ext cx="830263" cy="836613"/>
          </a:xfrm>
          <a:prstGeom prst="ellipse">
            <a:avLst/>
          </a:prstGeom>
          <a:solidFill>
            <a:schemeClr val="accent4"/>
          </a:solidFill>
          <a:ln>
            <a:noFill/>
          </a:ln>
        </p:spPr>
        <p:txBody>
          <a:bodyPr vert="horz" wrap="square" lIns="91440" tIns="45720" rIns="91440" bIns="45720" numCol="1" anchor="t" anchorCtr="0" compatLnSpc="1"/>
          <a:lstStyle/>
          <a:p>
            <a:endParaRPr lang="zh-CN" altLang="en-US"/>
          </a:p>
        </p:txBody>
      </p:sp>
      <p:sp>
        <p:nvSpPr>
          <p:cNvPr id="42" name="Freeform 126"/>
          <p:cNvSpPr/>
          <p:nvPr/>
        </p:nvSpPr>
        <p:spPr bwMode="auto">
          <a:xfrm>
            <a:off x="7347697" y="4721847"/>
            <a:ext cx="414338" cy="131763"/>
          </a:xfrm>
          <a:custGeom>
            <a:avLst/>
            <a:gdLst>
              <a:gd name="T0" fmla="*/ 2 w 98"/>
              <a:gd name="T1" fmla="*/ 31 h 31"/>
              <a:gd name="T2" fmla="*/ 3 w 98"/>
              <a:gd name="T3" fmla="*/ 31 h 31"/>
              <a:gd name="T4" fmla="*/ 5 w 98"/>
              <a:gd name="T5" fmla="*/ 29 h 31"/>
              <a:gd name="T6" fmla="*/ 5 w 98"/>
              <a:gd name="T7" fmla="*/ 25 h 31"/>
              <a:gd name="T8" fmla="*/ 13 w 98"/>
              <a:gd name="T9" fmla="*/ 17 h 31"/>
              <a:gd name="T10" fmla="*/ 44 w 98"/>
              <a:gd name="T11" fmla="*/ 17 h 31"/>
              <a:gd name="T12" fmla="*/ 47 w 98"/>
              <a:gd name="T13" fmla="*/ 21 h 31"/>
              <a:gd name="T14" fmla="*/ 47 w 98"/>
              <a:gd name="T15" fmla="*/ 29 h 31"/>
              <a:gd name="T16" fmla="*/ 49 w 98"/>
              <a:gd name="T17" fmla="*/ 31 h 31"/>
              <a:gd name="T18" fmla="*/ 49 w 98"/>
              <a:gd name="T19" fmla="*/ 31 h 31"/>
              <a:gd name="T20" fmla="*/ 51 w 98"/>
              <a:gd name="T21" fmla="*/ 29 h 31"/>
              <a:gd name="T22" fmla="*/ 51 w 98"/>
              <a:gd name="T23" fmla="*/ 21 h 31"/>
              <a:gd name="T24" fmla="*/ 54 w 98"/>
              <a:gd name="T25" fmla="*/ 17 h 31"/>
              <a:gd name="T26" fmla="*/ 85 w 98"/>
              <a:gd name="T27" fmla="*/ 17 h 31"/>
              <a:gd name="T28" fmla="*/ 93 w 98"/>
              <a:gd name="T29" fmla="*/ 25 h 31"/>
              <a:gd name="T30" fmla="*/ 93 w 98"/>
              <a:gd name="T31" fmla="*/ 29 h 31"/>
              <a:gd name="T32" fmla="*/ 95 w 98"/>
              <a:gd name="T33" fmla="*/ 31 h 31"/>
              <a:gd name="T34" fmla="*/ 96 w 98"/>
              <a:gd name="T35" fmla="*/ 31 h 31"/>
              <a:gd name="T36" fmla="*/ 98 w 98"/>
              <a:gd name="T37" fmla="*/ 29 h 31"/>
              <a:gd name="T38" fmla="*/ 98 w 98"/>
              <a:gd name="T39" fmla="*/ 25 h 31"/>
              <a:gd name="T40" fmla="*/ 85 w 98"/>
              <a:gd name="T41" fmla="*/ 13 h 31"/>
              <a:gd name="T42" fmla="*/ 54 w 98"/>
              <a:gd name="T43" fmla="*/ 13 h 31"/>
              <a:gd name="T44" fmla="*/ 51 w 98"/>
              <a:gd name="T45" fmla="*/ 10 h 31"/>
              <a:gd name="T46" fmla="*/ 51 w 98"/>
              <a:gd name="T47" fmla="*/ 2 h 31"/>
              <a:gd name="T48" fmla="*/ 49 w 98"/>
              <a:gd name="T49" fmla="*/ 0 h 31"/>
              <a:gd name="T50" fmla="*/ 49 w 98"/>
              <a:gd name="T51" fmla="*/ 0 h 31"/>
              <a:gd name="T52" fmla="*/ 47 w 98"/>
              <a:gd name="T53" fmla="*/ 2 h 31"/>
              <a:gd name="T54" fmla="*/ 47 w 98"/>
              <a:gd name="T55" fmla="*/ 10 h 31"/>
              <a:gd name="T56" fmla="*/ 44 w 98"/>
              <a:gd name="T57" fmla="*/ 13 h 31"/>
              <a:gd name="T58" fmla="*/ 13 w 98"/>
              <a:gd name="T59" fmla="*/ 13 h 31"/>
              <a:gd name="T60" fmla="*/ 0 w 98"/>
              <a:gd name="T61" fmla="*/ 25 h 31"/>
              <a:gd name="T62" fmla="*/ 0 w 98"/>
              <a:gd name="T63" fmla="*/ 29 h 31"/>
              <a:gd name="T64" fmla="*/ 2 w 98"/>
              <a:gd name="T65"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31">
                <a:moveTo>
                  <a:pt x="2" y="31"/>
                </a:moveTo>
                <a:cubicBezTo>
                  <a:pt x="3" y="31"/>
                  <a:pt x="3" y="31"/>
                  <a:pt x="3" y="31"/>
                </a:cubicBezTo>
                <a:cubicBezTo>
                  <a:pt x="4" y="31"/>
                  <a:pt x="5" y="30"/>
                  <a:pt x="5" y="29"/>
                </a:cubicBezTo>
                <a:cubicBezTo>
                  <a:pt x="5" y="25"/>
                  <a:pt x="5" y="25"/>
                  <a:pt x="5" y="25"/>
                </a:cubicBezTo>
                <a:cubicBezTo>
                  <a:pt x="5" y="21"/>
                  <a:pt x="8" y="17"/>
                  <a:pt x="13" y="17"/>
                </a:cubicBezTo>
                <a:cubicBezTo>
                  <a:pt x="44" y="17"/>
                  <a:pt x="44" y="17"/>
                  <a:pt x="44" y="17"/>
                </a:cubicBezTo>
                <a:cubicBezTo>
                  <a:pt x="45" y="17"/>
                  <a:pt x="47" y="19"/>
                  <a:pt x="47" y="21"/>
                </a:cubicBezTo>
                <a:cubicBezTo>
                  <a:pt x="47" y="29"/>
                  <a:pt x="47" y="29"/>
                  <a:pt x="47" y="29"/>
                </a:cubicBezTo>
                <a:cubicBezTo>
                  <a:pt x="47" y="30"/>
                  <a:pt x="48" y="31"/>
                  <a:pt x="49" y="31"/>
                </a:cubicBezTo>
                <a:cubicBezTo>
                  <a:pt x="49" y="31"/>
                  <a:pt x="49" y="31"/>
                  <a:pt x="49" y="31"/>
                </a:cubicBezTo>
                <a:cubicBezTo>
                  <a:pt x="50" y="31"/>
                  <a:pt x="51" y="30"/>
                  <a:pt x="51" y="29"/>
                </a:cubicBezTo>
                <a:cubicBezTo>
                  <a:pt x="51" y="21"/>
                  <a:pt x="51" y="21"/>
                  <a:pt x="51" y="21"/>
                </a:cubicBezTo>
                <a:cubicBezTo>
                  <a:pt x="51" y="19"/>
                  <a:pt x="53" y="17"/>
                  <a:pt x="54" y="17"/>
                </a:cubicBezTo>
                <a:cubicBezTo>
                  <a:pt x="85" y="17"/>
                  <a:pt x="85" y="17"/>
                  <a:pt x="85" y="17"/>
                </a:cubicBezTo>
                <a:cubicBezTo>
                  <a:pt x="90" y="17"/>
                  <a:pt x="93" y="21"/>
                  <a:pt x="93" y="25"/>
                </a:cubicBezTo>
                <a:cubicBezTo>
                  <a:pt x="93" y="29"/>
                  <a:pt x="93" y="29"/>
                  <a:pt x="93" y="29"/>
                </a:cubicBezTo>
                <a:cubicBezTo>
                  <a:pt x="93" y="30"/>
                  <a:pt x="94" y="31"/>
                  <a:pt x="95" y="31"/>
                </a:cubicBezTo>
                <a:cubicBezTo>
                  <a:pt x="96" y="31"/>
                  <a:pt x="96" y="31"/>
                  <a:pt x="96" y="31"/>
                </a:cubicBezTo>
                <a:cubicBezTo>
                  <a:pt x="97" y="31"/>
                  <a:pt x="98" y="30"/>
                  <a:pt x="98" y="29"/>
                </a:cubicBezTo>
                <a:cubicBezTo>
                  <a:pt x="98" y="25"/>
                  <a:pt x="98" y="25"/>
                  <a:pt x="98" y="25"/>
                </a:cubicBezTo>
                <a:cubicBezTo>
                  <a:pt x="98" y="19"/>
                  <a:pt x="92" y="13"/>
                  <a:pt x="85" y="13"/>
                </a:cubicBezTo>
                <a:cubicBezTo>
                  <a:pt x="54" y="13"/>
                  <a:pt x="54" y="13"/>
                  <a:pt x="54" y="13"/>
                </a:cubicBezTo>
                <a:cubicBezTo>
                  <a:pt x="53" y="13"/>
                  <a:pt x="51" y="11"/>
                  <a:pt x="51" y="10"/>
                </a:cubicBezTo>
                <a:cubicBezTo>
                  <a:pt x="51" y="2"/>
                  <a:pt x="51" y="2"/>
                  <a:pt x="51" y="2"/>
                </a:cubicBezTo>
                <a:cubicBezTo>
                  <a:pt x="51" y="1"/>
                  <a:pt x="50" y="0"/>
                  <a:pt x="49" y="0"/>
                </a:cubicBezTo>
                <a:cubicBezTo>
                  <a:pt x="49" y="0"/>
                  <a:pt x="49" y="0"/>
                  <a:pt x="49" y="0"/>
                </a:cubicBezTo>
                <a:cubicBezTo>
                  <a:pt x="48" y="0"/>
                  <a:pt x="47" y="1"/>
                  <a:pt x="47" y="2"/>
                </a:cubicBezTo>
                <a:cubicBezTo>
                  <a:pt x="47" y="10"/>
                  <a:pt x="47" y="10"/>
                  <a:pt x="47" y="10"/>
                </a:cubicBezTo>
                <a:cubicBezTo>
                  <a:pt x="47" y="11"/>
                  <a:pt x="45" y="13"/>
                  <a:pt x="44" y="13"/>
                </a:cubicBezTo>
                <a:cubicBezTo>
                  <a:pt x="13" y="13"/>
                  <a:pt x="13" y="13"/>
                  <a:pt x="13" y="13"/>
                </a:cubicBezTo>
                <a:cubicBezTo>
                  <a:pt x="6" y="13"/>
                  <a:pt x="0" y="19"/>
                  <a:pt x="0" y="25"/>
                </a:cubicBezTo>
                <a:cubicBezTo>
                  <a:pt x="0" y="29"/>
                  <a:pt x="0" y="29"/>
                  <a:pt x="0" y="29"/>
                </a:cubicBezTo>
                <a:cubicBezTo>
                  <a:pt x="0" y="30"/>
                  <a:pt x="1" y="31"/>
                  <a:pt x="2" y="31"/>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43" name="Freeform 127"/>
          <p:cNvSpPr/>
          <p:nvPr/>
        </p:nvSpPr>
        <p:spPr bwMode="auto">
          <a:xfrm>
            <a:off x="7469934" y="4547222"/>
            <a:ext cx="169863" cy="157163"/>
          </a:xfrm>
          <a:custGeom>
            <a:avLst/>
            <a:gdLst>
              <a:gd name="T0" fmla="*/ 8 w 40"/>
              <a:gd name="T1" fmla="*/ 37 h 37"/>
              <a:gd name="T2" fmla="*/ 18 w 40"/>
              <a:gd name="T3" fmla="*/ 37 h 37"/>
              <a:gd name="T4" fmla="*/ 22 w 40"/>
              <a:gd name="T5" fmla="*/ 37 h 37"/>
              <a:gd name="T6" fmla="*/ 32 w 40"/>
              <a:gd name="T7" fmla="*/ 37 h 37"/>
              <a:gd name="T8" fmla="*/ 40 w 40"/>
              <a:gd name="T9" fmla="*/ 28 h 37"/>
              <a:gd name="T10" fmla="*/ 40 w 40"/>
              <a:gd name="T11" fmla="*/ 8 h 37"/>
              <a:gd name="T12" fmla="*/ 32 w 40"/>
              <a:gd name="T13" fmla="*/ 0 h 37"/>
              <a:gd name="T14" fmla="*/ 8 w 40"/>
              <a:gd name="T15" fmla="*/ 0 h 37"/>
              <a:gd name="T16" fmla="*/ 0 w 40"/>
              <a:gd name="T17" fmla="*/ 8 h 37"/>
              <a:gd name="T18" fmla="*/ 0 w 40"/>
              <a:gd name="T19" fmla="*/ 28 h 37"/>
              <a:gd name="T20" fmla="*/ 8 w 40"/>
              <a:gd name="T2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37">
                <a:moveTo>
                  <a:pt x="8" y="37"/>
                </a:moveTo>
                <a:cubicBezTo>
                  <a:pt x="18" y="37"/>
                  <a:pt x="18" y="37"/>
                  <a:pt x="18" y="37"/>
                </a:cubicBezTo>
                <a:cubicBezTo>
                  <a:pt x="22" y="37"/>
                  <a:pt x="22" y="37"/>
                  <a:pt x="22" y="37"/>
                </a:cubicBezTo>
                <a:cubicBezTo>
                  <a:pt x="32" y="37"/>
                  <a:pt x="32" y="37"/>
                  <a:pt x="32" y="37"/>
                </a:cubicBezTo>
                <a:cubicBezTo>
                  <a:pt x="36" y="37"/>
                  <a:pt x="40" y="33"/>
                  <a:pt x="40" y="28"/>
                </a:cubicBezTo>
                <a:cubicBezTo>
                  <a:pt x="40" y="8"/>
                  <a:pt x="40" y="8"/>
                  <a:pt x="40" y="8"/>
                </a:cubicBezTo>
                <a:cubicBezTo>
                  <a:pt x="40" y="4"/>
                  <a:pt x="36" y="0"/>
                  <a:pt x="32" y="0"/>
                </a:cubicBezTo>
                <a:cubicBezTo>
                  <a:pt x="8" y="0"/>
                  <a:pt x="8" y="0"/>
                  <a:pt x="8" y="0"/>
                </a:cubicBezTo>
                <a:cubicBezTo>
                  <a:pt x="4" y="0"/>
                  <a:pt x="0" y="4"/>
                  <a:pt x="0" y="8"/>
                </a:cubicBezTo>
                <a:cubicBezTo>
                  <a:pt x="0" y="28"/>
                  <a:pt x="0" y="28"/>
                  <a:pt x="0" y="28"/>
                </a:cubicBezTo>
                <a:cubicBezTo>
                  <a:pt x="0" y="33"/>
                  <a:pt x="4" y="37"/>
                  <a:pt x="8" y="37"/>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44" name="Freeform 128"/>
          <p:cNvSpPr/>
          <p:nvPr/>
        </p:nvSpPr>
        <p:spPr bwMode="auto">
          <a:xfrm>
            <a:off x="7296897" y="4874247"/>
            <a:ext cx="122238" cy="114300"/>
          </a:xfrm>
          <a:custGeom>
            <a:avLst/>
            <a:gdLst>
              <a:gd name="T0" fmla="*/ 23 w 29"/>
              <a:gd name="T1" fmla="*/ 0 h 27"/>
              <a:gd name="T2" fmla="*/ 6 w 29"/>
              <a:gd name="T3" fmla="*/ 0 h 27"/>
              <a:gd name="T4" fmla="*/ 0 w 29"/>
              <a:gd name="T5" fmla="*/ 6 h 27"/>
              <a:gd name="T6" fmla="*/ 0 w 29"/>
              <a:gd name="T7" fmla="*/ 21 h 27"/>
              <a:gd name="T8" fmla="*/ 6 w 29"/>
              <a:gd name="T9" fmla="*/ 27 h 27"/>
              <a:gd name="T10" fmla="*/ 23 w 29"/>
              <a:gd name="T11" fmla="*/ 27 h 27"/>
              <a:gd name="T12" fmla="*/ 29 w 29"/>
              <a:gd name="T13" fmla="*/ 21 h 27"/>
              <a:gd name="T14" fmla="*/ 29 w 29"/>
              <a:gd name="T15" fmla="*/ 6 h 27"/>
              <a:gd name="T16" fmla="*/ 23 w 29"/>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7">
                <a:moveTo>
                  <a:pt x="23" y="0"/>
                </a:moveTo>
                <a:cubicBezTo>
                  <a:pt x="6" y="0"/>
                  <a:pt x="6" y="0"/>
                  <a:pt x="6" y="0"/>
                </a:cubicBezTo>
                <a:cubicBezTo>
                  <a:pt x="2" y="0"/>
                  <a:pt x="0" y="2"/>
                  <a:pt x="0" y="6"/>
                </a:cubicBezTo>
                <a:cubicBezTo>
                  <a:pt x="0" y="21"/>
                  <a:pt x="0" y="21"/>
                  <a:pt x="0" y="21"/>
                </a:cubicBezTo>
                <a:cubicBezTo>
                  <a:pt x="0" y="24"/>
                  <a:pt x="2" y="27"/>
                  <a:pt x="6" y="27"/>
                </a:cubicBezTo>
                <a:cubicBezTo>
                  <a:pt x="23" y="27"/>
                  <a:pt x="23" y="27"/>
                  <a:pt x="23" y="27"/>
                </a:cubicBezTo>
                <a:cubicBezTo>
                  <a:pt x="27" y="27"/>
                  <a:pt x="29" y="24"/>
                  <a:pt x="29" y="21"/>
                </a:cubicBezTo>
                <a:cubicBezTo>
                  <a:pt x="29" y="6"/>
                  <a:pt x="29" y="6"/>
                  <a:pt x="29" y="6"/>
                </a:cubicBezTo>
                <a:cubicBezTo>
                  <a:pt x="29" y="2"/>
                  <a:pt x="27" y="0"/>
                  <a:pt x="23" y="0"/>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45" name="Freeform 129"/>
          <p:cNvSpPr/>
          <p:nvPr/>
        </p:nvSpPr>
        <p:spPr bwMode="auto">
          <a:xfrm>
            <a:off x="7490572" y="4874247"/>
            <a:ext cx="128588" cy="114300"/>
          </a:xfrm>
          <a:custGeom>
            <a:avLst/>
            <a:gdLst>
              <a:gd name="T0" fmla="*/ 24 w 30"/>
              <a:gd name="T1" fmla="*/ 0 h 27"/>
              <a:gd name="T2" fmla="*/ 6 w 30"/>
              <a:gd name="T3" fmla="*/ 0 h 27"/>
              <a:gd name="T4" fmla="*/ 0 w 30"/>
              <a:gd name="T5" fmla="*/ 6 h 27"/>
              <a:gd name="T6" fmla="*/ 0 w 30"/>
              <a:gd name="T7" fmla="*/ 21 h 27"/>
              <a:gd name="T8" fmla="*/ 6 w 30"/>
              <a:gd name="T9" fmla="*/ 27 h 27"/>
              <a:gd name="T10" fmla="*/ 24 w 30"/>
              <a:gd name="T11" fmla="*/ 27 h 27"/>
              <a:gd name="T12" fmla="*/ 30 w 30"/>
              <a:gd name="T13" fmla="*/ 21 h 27"/>
              <a:gd name="T14" fmla="*/ 30 w 30"/>
              <a:gd name="T15" fmla="*/ 6 h 27"/>
              <a:gd name="T16" fmla="*/ 24 w 30"/>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7">
                <a:moveTo>
                  <a:pt x="24" y="0"/>
                </a:moveTo>
                <a:cubicBezTo>
                  <a:pt x="6" y="0"/>
                  <a:pt x="6" y="0"/>
                  <a:pt x="6" y="0"/>
                </a:cubicBezTo>
                <a:cubicBezTo>
                  <a:pt x="3" y="0"/>
                  <a:pt x="0" y="2"/>
                  <a:pt x="0" y="6"/>
                </a:cubicBezTo>
                <a:cubicBezTo>
                  <a:pt x="0" y="21"/>
                  <a:pt x="0" y="21"/>
                  <a:pt x="0" y="21"/>
                </a:cubicBezTo>
                <a:cubicBezTo>
                  <a:pt x="0" y="24"/>
                  <a:pt x="3" y="27"/>
                  <a:pt x="6" y="27"/>
                </a:cubicBezTo>
                <a:cubicBezTo>
                  <a:pt x="24" y="27"/>
                  <a:pt x="24" y="27"/>
                  <a:pt x="24" y="27"/>
                </a:cubicBezTo>
                <a:cubicBezTo>
                  <a:pt x="27" y="27"/>
                  <a:pt x="30" y="24"/>
                  <a:pt x="30" y="21"/>
                </a:cubicBezTo>
                <a:cubicBezTo>
                  <a:pt x="30" y="6"/>
                  <a:pt x="30" y="6"/>
                  <a:pt x="30" y="6"/>
                </a:cubicBezTo>
                <a:cubicBezTo>
                  <a:pt x="30" y="2"/>
                  <a:pt x="27" y="0"/>
                  <a:pt x="24" y="0"/>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46" name="Freeform 130"/>
          <p:cNvSpPr/>
          <p:nvPr/>
        </p:nvSpPr>
        <p:spPr bwMode="auto">
          <a:xfrm>
            <a:off x="7690597" y="4874247"/>
            <a:ext cx="122238" cy="114300"/>
          </a:xfrm>
          <a:custGeom>
            <a:avLst/>
            <a:gdLst>
              <a:gd name="T0" fmla="*/ 23 w 29"/>
              <a:gd name="T1" fmla="*/ 0 h 27"/>
              <a:gd name="T2" fmla="*/ 6 w 29"/>
              <a:gd name="T3" fmla="*/ 0 h 27"/>
              <a:gd name="T4" fmla="*/ 0 w 29"/>
              <a:gd name="T5" fmla="*/ 6 h 27"/>
              <a:gd name="T6" fmla="*/ 0 w 29"/>
              <a:gd name="T7" fmla="*/ 21 h 27"/>
              <a:gd name="T8" fmla="*/ 6 w 29"/>
              <a:gd name="T9" fmla="*/ 27 h 27"/>
              <a:gd name="T10" fmla="*/ 23 w 29"/>
              <a:gd name="T11" fmla="*/ 27 h 27"/>
              <a:gd name="T12" fmla="*/ 29 w 29"/>
              <a:gd name="T13" fmla="*/ 21 h 27"/>
              <a:gd name="T14" fmla="*/ 29 w 29"/>
              <a:gd name="T15" fmla="*/ 6 h 27"/>
              <a:gd name="T16" fmla="*/ 23 w 29"/>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7">
                <a:moveTo>
                  <a:pt x="23" y="0"/>
                </a:moveTo>
                <a:cubicBezTo>
                  <a:pt x="6" y="0"/>
                  <a:pt x="6" y="0"/>
                  <a:pt x="6" y="0"/>
                </a:cubicBezTo>
                <a:cubicBezTo>
                  <a:pt x="2" y="0"/>
                  <a:pt x="0" y="2"/>
                  <a:pt x="0" y="6"/>
                </a:cubicBezTo>
                <a:cubicBezTo>
                  <a:pt x="0" y="21"/>
                  <a:pt x="0" y="21"/>
                  <a:pt x="0" y="21"/>
                </a:cubicBezTo>
                <a:cubicBezTo>
                  <a:pt x="0" y="24"/>
                  <a:pt x="2" y="27"/>
                  <a:pt x="6" y="27"/>
                </a:cubicBezTo>
                <a:cubicBezTo>
                  <a:pt x="23" y="27"/>
                  <a:pt x="23" y="27"/>
                  <a:pt x="23" y="27"/>
                </a:cubicBezTo>
                <a:cubicBezTo>
                  <a:pt x="27" y="27"/>
                  <a:pt x="29" y="24"/>
                  <a:pt x="29" y="21"/>
                </a:cubicBezTo>
                <a:cubicBezTo>
                  <a:pt x="29" y="6"/>
                  <a:pt x="29" y="6"/>
                  <a:pt x="29" y="6"/>
                </a:cubicBezTo>
                <a:cubicBezTo>
                  <a:pt x="29" y="2"/>
                  <a:pt x="27" y="0"/>
                  <a:pt x="23" y="0"/>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47" name="Oval 132"/>
          <p:cNvSpPr>
            <a:spLocks noChangeArrowheads="1"/>
          </p:cNvSpPr>
          <p:nvPr/>
        </p:nvSpPr>
        <p:spPr bwMode="auto">
          <a:xfrm>
            <a:off x="1532684" y="3616947"/>
            <a:ext cx="96838" cy="98425"/>
          </a:xfrm>
          <a:prstGeom prst="ellipse">
            <a:avLst/>
          </a:prstGeom>
          <a:solidFill>
            <a:schemeClr val="bg1"/>
          </a:solidFill>
          <a:ln>
            <a:noFill/>
          </a:ln>
        </p:spPr>
        <p:txBody>
          <a:bodyPr vert="horz" wrap="square" lIns="91440" tIns="45720" rIns="91440" bIns="45720" numCol="1" anchor="t" anchorCtr="0" compatLnSpc="1"/>
          <a:lstStyle/>
          <a:p>
            <a:endParaRPr lang="zh-CN" altLang="en-US"/>
          </a:p>
        </p:txBody>
      </p:sp>
      <p:sp>
        <p:nvSpPr>
          <p:cNvPr id="48" name="Oval 133"/>
          <p:cNvSpPr>
            <a:spLocks noChangeArrowheads="1"/>
          </p:cNvSpPr>
          <p:nvPr/>
        </p:nvSpPr>
        <p:spPr bwMode="auto">
          <a:xfrm>
            <a:off x="3524997" y="3616947"/>
            <a:ext cx="96838" cy="98425"/>
          </a:xfrm>
          <a:prstGeom prst="ellipse">
            <a:avLst/>
          </a:prstGeom>
          <a:solidFill>
            <a:schemeClr val="bg1"/>
          </a:solidFill>
          <a:ln>
            <a:noFill/>
          </a:ln>
        </p:spPr>
        <p:txBody>
          <a:bodyPr vert="horz" wrap="square" lIns="91440" tIns="45720" rIns="91440" bIns="45720" numCol="1" anchor="t" anchorCtr="0" compatLnSpc="1"/>
          <a:lstStyle/>
          <a:p>
            <a:endParaRPr lang="zh-CN" altLang="en-US"/>
          </a:p>
        </p:txBody>
      </p:sp>
      <p:sp>
        <p:nvSpPr>
          <p:cNvPr id="49" name="Oval 134"/>
          <p:cNvSpPr>
            <a:spLocks noChangeArrowheads="1"/>
          </p:cNvSpPr>
          <p:nvPr/>
        </p:nvSpPr>
        <p:spPr bwMode="auto">
          <a:xfrm>
            <a:off x="5512547" y="3616947"/>
            <a:ext cx="101600" cy="98425"/>
          </a:xfrm>
          <a:prstGeom prst="ellipse">
            <a:avLst/>
          </a:prstGeom>
          <a:solidFill>
            <a:schemeClr val="bg1"/>
          </a:solidFill>
          <a:ln>
            <a:noFill/>
          </a:ln>
        </p:spPr>
        <p:txBody>
          <a:bodyPr vert="horz" wrap="square" lIns="91440" tIns="45720" rIns="91440" bIns="45720" numCol="1" anchor="t" anchorCtr="0" compatLnSpc="1"/>
          <a:lstStyle/>
          <a:p>
            <a:endParaRPr lang="zh-CN" altLang="en-US"/>
          </a:p>
        </p:txBody>
      </p:sp>
      <p:sp>
        <p:nvSpPr>
          <p:cNvPr id="50" name="Oval 135"/>
          <p:cNvSpPr>
            <a:spLocks noChangeArrowheads="1"/>
          </p:cNvSpPr>
          <p:nvPr/>
        </p:nvSpPr>
        <p:spPr bwMode="auto">
          <a:xfrm>
            <a:off x="7504859" y="3616947"/>
            <a:ext cx="101600" cy="98425"/>
          </a:xfrm>
          <a:prstGeom prst="ellipse">
            <a:avLst/>
          </a:prstGeom>
          <a:solidFill>
            <a:schemeClr val="bg1"/>
          </a:solidFill>
          <a:ln>
            <a:noFill/>
          </a:ln>
        </p:spPr>
        <p:txBody>
          <a:bodyPr vert="horz" wrap="square" lIns="91440" tIns="45720" rIns="91440" bIns="45720" numCol="1" anchor="t" anchorCtr="0" compatLnSpc="1"/>
          <a:lstStyle/>
          <a:p>
            <a:endParaRPr lang="zh-CN" altLang="en-US"/>
          </a:p>
        </p:txBody>
      </p:sp>
      <p:sp>
        <p:nvSpPr>
          <p:cNvPr id="51" name="文本框 50"/>
          <p:cNvSpPr txBox="1"/>
          <p:nvPr/>
        </p:nvSpPr>
        <p:spPr>
          <a:xfrm>
            <a:off x="583360" y="4391646"/>
            <a:ext cx="1988343" cy="892873"/>
          </a:xfrm>
          <a:prstGeom prst="rect">
            <a:avLst/>
          </a:prstGeom>
          <a:noFill/>
        </p:spPr>
        <p:txBody>
          <a:bodyPr wrap="square" rtlCol="0">
            <a:spAutoFit/>
          </a:bodyPr>
          <a:lstStyle/>
          <a:p>
            <a:pPr>
              <a:lnSpc>
                <a:spcPct val="130000"/>
              </a:lnSpc>
              <a:defRPr/>
            </a:pPr>
            <a:r>
              <a:rPr lang="zh-CN" altLang="en-US" sz="1400" dirty="0">
                <a:latin typeface="宋体" panose="02010600030101010101" pitchFamily="2" charset="-122"/>
                <a:ea typeface="宋体" panose="02010600030101010101" pitchFamily="2" charset="-122"/>
              </a:rPr>
              <a:t>点击添加文本点击添加文本点击添加文本点击添加文本点击添加文本</a:t>
            </a:r>
            <a:endParaRPr lang="zh-CN" altLang="en-US" sz="1400" dirty="0">
              <a:latin typeface="宋体" panose="02010600030101010101" pitchFamily="2" charset="-122"/>
              <a:ea typeface="宋体" panose="02010600030101010101" pitchFamily="2" charset="-122"/>
            </a:endParaRPr>
          </a:p>
        </p:txBody>
      </p:sp>
      <p:sp>
        <p:nvSpPr>
          <p:cNvPr id="52" name="文本框 51"/>
          <p:cNvSpPr txBox="1"/>
          <p:nvPr/>
        </p:nvSpPr>
        <p:spPr>
          <a:xfrm>
            <a:off x="2568925" y="1534475"/>
            <a:ext cx="1988343" cy="892873"/>
          </a:xfrm>
          <a:prstGeom prst="rect">
            <a:avLst/>
          </a:prstGeom>
          <a:noFill/>
        </p:spPr>
        <p:txBody>
          <a:bodyPr wrap="square" rtlCol="0">
            <a:spAutoFit/>
          </a:bodyPr>
          <a:lstStyle/>
          <a:p>
            <a:pPr>
              <a:lnSpc>
                <a:spcPct val="130000"/>
              </a:lnSpc>
              <a:defRPr/>
            </a:pPr>
            <a:r>
              <a:rPr lang="zh-CN" altLang="en-US" sz="1400" dirty="0">
                <a:latin typeface="宋体" panose="02010600030101010101" pitchFamily="2" charset="-122"/>
                <a:ea typeface="宋体" panose="02010600030101010101" pitchFamily="2" charset="-122"/>
              </a:rPr>
              <a:t>点击添加文本点击添加文本点击添加文本点击添加文本点击添加文本</a:t>
            </a:r>
            <a:endParaRPr lang="zh-CN" altLang="en-US" sz="1400" dirty="0">
              <a:latin typeface="宋体" panose="02010600030101010101" pitchFamily="2" charset="-122"/>
              <a:ea typeface="宋体" panose="02010600030101010101" pitchFamily="2" charset="-122"/>
            </a:endParaRPr>
          </a:p>
        </p:txBody>
      </p:sp>
      <p:sp>
        <p:nvSpPr>
          <p:cNvPr id="53" name="文本框 52"/>
          <p:cNvSpPr txBox="1"/>
          <p:nvPr/>
        </p:nvSpPr>
        <p:spPr>
          <a:xfrm>
            <a:off x="6563346" y="1534475"/>
            <a:ext cx="1988343" cy="892873"/>
          </a:xfrm>
          <a:prstGeom prst="rect">
            <a:avLst/>
          </a:prstGeom>
          <a:noFill/>
        </p:spPr>
        <p:txBody>
          <a:bodyPr wrap="square" rtlCol="0">
            <a:spAutoFit/>
          </a:bodyPr>
          <a:lstStyle/>
          <a:p>
            <a:pPr>
              <a:lnSpc>
                <a:spcPct val="130000"/>
              </a:lnSpc>
              <a:defRPr/>
            </a:pPr>
            <a:r>
              <a:rPr lang="zh-CN" altLang="en-US" sz="1400" dirty="0">
                <a:latin typeface="宋体" panose="02010600030101010101" pitchFamily="2" charset="-122"/>
                <a:ea typeface="宋体" panose="02010600030101010101" pitchFamily="2" charset="-122"/>
              </a:rPr>
              <a:t>点击添加文本点击添加文本点击添加文本点击添加文本点击添加文本</a:t>
            </a:r>
            <a:endParaRPr lang="zh-CN" altLang="en-US" sz="1400" dirty="0">
              <a:latin typeface="宋体" panose="02010600030101010101" pitchFamily="2" charset="-122"/>
              <a:ea typeface="宋体" panose="02010600030101010101" pitchFamily="2" charset="-122"/>
            </a:endParaRPr>
          </a:p>
        </p:txBody>
      </p:sp>
      <p:sp>
        <p:nvSpPr>
          <p:cNvPr id="54" name="文本框 53"/>
          <p:cNvSpPr txBox="1"/>
          <p:nvPr/>
        </p:nvSpPr>
        <p:spPr>
          <a:xfrm>
            <a:off x="4564205" y="4391646"/>
            <a:ext cx="1988343" cy="892873"/>
          </a:xfrm>
          <a:prstGeom prst="rect">
            <a:avLst/>
          </a:prstGeom>
          <a:noFill/>
        </p:spPr>
        <p:txBody>
          <a:bodyPr wrap="square" rtlCol="0">
            <a:spAutoFit/>
          </a:bodyPr>
          <a:lstStyle/>
          <a:p>
            <a:pPr>
              <a:lnSpc>
                <a:spcPct val="130000"/>
              </a:lnSpc>
              <a:defRPr/>
            </a:pPr>
            <a:r>
              <a:rPr lang="zh-CN" altLang="en-US" sz="1400" dirty="0">
                <a:latin typeface="宋体" panose="02010600030101010101" pitchFamily="2" charset="-122"/>
                <a:ea typeface="宋体" panose="02010600030101010101" pitchFamily="2" charset="-122"/>
              </a:rPr>
              <a:t>点击添加文本点击添加文本点击添加文本点击添加文本点击添加文本</a:t>
            </a:r>
            <a:endParaRPr lang="zh-CN" altLang="en-US" sz="1400" dirty="0">
              <a:latin typeface="宋体" panose="02010600030101010101" pitchFamily="2" charset="-122"/>
              <a:ea typeface="宋体" panose="02010600030101010101" pitchFamily="2" charset="-122"/>
            </a:endParaRPr>
          </a:p>
        </p:txBody>
      </p:sp>
      <p:sp>
        <p:nvSpPr>
          <p:cNvPr id="55" name="矩形 54"/>
          <p:cNvSpPr/>
          <p:nvPr/>
        </p:nvSpPr>
        <p:spPr>
          <a:xfrm>
            <a:off x="972237" y="1669943"/>
            <a:ext cx="1210589" cy="400110"/>
          </a:xfrm>
          <a:prstGeom prst="rect">
            <a:avLst/>
          </a:prstGeom>
        </p:spPr>
        <p:txBody>
          <a:bodyPr wrap="none">
            <a:spAutoFit/>
          </a:bodyPr>
          <a:lstStyle/>
          <a:p>
            <a:pPr algn="ctr"/>
            <a:r>
              <a:rPr lang="zh-CN" altLang="en-US" sz="2000" b="1" dirty="0">
                <a:solidFill>
                  <a:schemeClr val="accent1"/>
                </a:solidFill>
                <a:latin typeface="微软雅黑" panose="020B0503020204020204" pitchFamily="34" charset="-122"/>
                <a:ea typeface="微软雅黑" panose="020B0503020204020204" pitchFamily="34" charset="-122"/>
              </a:rPr>
              <a:t>添加标题</a:t>
            </a:r>
            <a:endParaRPr lang="zh-CN" altLang="en-US" sz="2000" b="1" dirty="0">
              <a:solidFill>
                <a:schemeClr val="accent1"/>
              </a:solidFill>
              <a:latin typeface="微软雅黑" panose="020B0503020204020204" pitchFamily="34" charset="-122"/>
              <a:ea typeface="微软雅黑" panose="020B0503020204020204" pitchFamily="34" charset="-122"/>
            </a:endParaRPr>
          </a:p>
        </p:txBody>
      </p:sp>
      <p:sp>
        <p:nvSpPr>
          <p:cNvPr id="56" name="矩形 55"/>
          <p:cNvSpPr/>
          <p:nvPr/>
        </p:nvSpPr>
        <p:spPr>
          <a:xfrm>
            <a:off x="2957801" y="5357823"/>
            <a:ext cx="1210589" cy="400110"/>
          </a:xfrm>
          <a:prstGeom prst="rect">
            <a:avLst/>
          </a:prstGeom>
        </p:spPr>
        <p:txBody>
          <a:bodyPr wrap="none">
            <a:spAutoFit/>
          </a:bodyPr>
          <a:lstStyle/>
          <a:p>
            <a:pPr algn="ctr"/>
            <a:r>
              <a:rPr lang="zh-CN" altLang="en-US" sz="2000" b="1" dirty="0">
                <a:solidFill>
                  <a:schemeClr val="accent2"/>
                </a:solidFill>
                <a:latin typeface="微软雅黑" panose="020B0503020204020204" pitchFamily="34" charset="-122"/>
                <a:ea typeface="微软雅黑" panose="020B0503020204020204" pitchFamily="34" charset="-122"/>
              </a:rPr>
              <a:t>添加标题</a:t>
            </a:r>
            <a:endParaRPr lang="zh-CN" altLang="en-US" sz="2000" b="1" dirty="0">
              <a:solidFill>
                <a:schemeClr val="accent2"/>
              </a:solidFill>
              <a:latin typeface="微软雅黑" panose="020B0503020204020204" pitchFamily="34" charset="-122"/>
              <a:ea typeface="微软雅黑" panose="020B0503020204020204" pitchFamily="34" charset="-122"/>
            </a:endParaRPr>
          </a:p>
        </p:txBody>
      </p:sp>
      <p:sp>
        <p:nvSpPr>
          <p:cNvPr id="57" name="矩形 56"/>
          <p:cNvSpPr/>
          <p:nvPr/>
        </p:nvSpPr>
        <p:spPr>
          <a:xfrm>
            <a:off x="4965989" y="1669943"/>
            <a:ext cx="1210589" cy="400110"/>
          </a:xfrm>
          <a:prstGeom prst="rect">
            <a:avLst/>
          </a:prstGeom>
        </p:spPr>
        <p:txBody>
          <a:bodyPr wrap="none">
            <a:spAutoFit/>
          </a:bodyPr>
          <a:lstStyle/>
          <a:p>
            <a:pPr algn="ctr"/>
            <a:r>
              <a:rPr lang="zh-CN" altLang="en-US" sz="2000" b="1" dirty="0">
                <a:solidFill>
                  <a:schemeClr val="accent3"/>
                </a:solidFill>
                <a:latin typeface="微软雅黑" panose="020B0503020204020204" pitchFamily="34" charset="-122"/>
                <a:ea typeface="微软雅黑" panose="020B0503020204020204" pitchFamily="34" charset="-122"/>
              </a:rPr>
              <a:t>添加标题</a:t>
            </a:r>
            <a:endParaRPr lang="zh-CN" altLang="en-US" sz="2000" b="1" dirty="0">
              <a:solidFill>
                <a:schemeClr val="accent3"/>
              </a:solidFill>
              <a:latin typeface="微软雅黑" panose="020B0503020204020204" pitchFamily="34" charset="-122"/>
              <a:ea typeface="微软雅黑" panose="020B0503020204020204" pitchFamily="34" charset="-122"/>
            </a:endParaRPr>
          </a:p>
        </p:txBody>
      </p:sp>
      <p:sp>
        <p:nvSpPr>
          <p:cNvPr id="58" name="矩形 57"/>
          <p:cNvSpPr/>
          <p:nvPr/>
        </p:nvSpPr>
        <p:spPr>
          <a:xfrm>
            <a:off x="6958302" y="5357823"/>
            <a:ext cx="1210589" cy="400110"/>
          </a:xfrm>
          <a:prstGeom prst="rect">
            <a:avLst/>
          </a:prstGeom>
        </p:spPr>
        <p:txBody>
          <a:bodyPr wrap="none">
            <a:spAutoFit/>
          </a:bodyPr>
          <a:lstStyle/>
          <a:p>
            <a:pPr algn="ctr"/>
            <a:r>
              <a:rPr lang="zh-CN" altLang="en-US" sz="2000" b="1" dirty="0">
                <a:solidFill>
                  <a:schemeClr val="accent4"/>
                </a:solidFill>
                <a:latin typeface="微软雅黑" panose="020B0503020204020204" pitchFamily="34" charset="-122"/>
                <a:ea typeface="微软雅黑" panose="020B0503020204020204" pitchFamily="34" charset="-122"/>
              </a:rPr>
              <a:t>添加标题</a:t>
            </a:r>
            <a:endParaRPr lang="zh-CN" altLang="en-US" sz="2000" b="1" dirty="0">
              <a:solidFill>
                <a:schemeClr val="accent4"/>
              </a:solidFill>
              <a:latin typeface="微软雅黑" panose="020B0503020204020204" pitchFamily="34" charset="-122"/>
              <a:ea typeface="微软雅黑" panose="020B0503020204020204" pitchFamily="34" charset="-122"/>
            </a:endParaRPr>
          </a:p>
        </p:txBody>
      </p:sp>
      <p:sp>
        <p:nvSpPr>
          <p:cNvPr id="59" name="矩形 58"/>
          <p:cNvSpPr/>
          <p:nvPr/>
        </p:nvSpPr>
        <p:spPr>
          <a:xfrm>
            <a:off x="2945263" y="2974929"/>
            <a:ext cx="1197764" cy="584775"/>
          </a:xfrm>
          <a:prstGeom prst="rect">
            <a:avLst/>
          </a:prstGeom>
        </p:spPr>
        <p:txBody>
          <a:bodyPr wrap="none">
            <a:spAutoFit/>
          </a:bodyPr>
          <a:lstStyle/>
          <a:p>
            <a:pPr algn="ctr"/>
            <a:r>
              <a:rPr lang="en-US" altLang="zh-CN" sz="3200" b="1" dirty="0">
                <a:solidFill>
                  <a:schemeClr val="accent2"/>
                </a:solidFill>
                <a:latin typeface="微软雅黑" panose="020B0503020204020204" pitchFamily="34" charset="-122"/>
                <a:ea typeface="微软雅黑" panose="020B0503020204020204" pitchFamily="34" charset="-122"/>
              </a:rPr>
              <a:t>2000</a:t>
            </a:r>
            <a:endParaRPr lang="zh-CN" altLang="en-US" sz="3200" b="1" dirty="0">
              <a:solidFill>
                <a:schemeClr val="accent2"/>
              </a:solidFill>
              <a:latin typeface="微软雅黑" panose="020B0503020204020204" pitchFamily="34" charset="-122"/>
              <a:ea typeface="微软雅黑" panose="020B0503020204020204" pitchFamily="34" charset="-122"/>
            </a:endParaRPr>
          </a:p>
        </p:txBody>
      </p:sp>
      <p:sp>
        <p:nvSpPr>
          <p:cNvPr id="60" name="矩形 59"/>
          <p:cNvSpPr/>
          <p:nvPr/>
        </p:nvSpPr>
        <p:spPr>
          <a:xfrm>
            <a:off x="6952333" y="2974929"/>
            <a:ext cx="1197764" cy="584775"/>
          </a:xfrm>
          <a:prstGeom prst="rect">
            <a:avLst/>
          </a:prstGeom>
        </p:spPr>
        <p:txBody>
          <a:bodyPr wrap="none">
            <a:spAutoFit/>
          </a:bodyPr>
          <a:lstStyle/>
          <a:p>
            <a:pPr algn="ctr"/>
            <a:r>
              <a:rPr lang="en-US" altLang="zh-CN" sz="3200" b="1" dirty="0">
                <a:solidFill>
                  <a:schemeClr val="accent4"/>
                </a:solidFill>
                <a:latin typeface="微软雅黑" panose="020B0503020204020204" pitchFamily="34" charset="-122"/>
                <a:ea typeface="微软雅黑" panose="020B0503020204020204" pitchFamily="34" charset="-122"/>
              </a:rPr>
              <a:t>2020</a:t>
            </a:r>
            <a:endParaRPr lang="zh-CN" altLang="en-US" sz="3200" b="1" dirty="0">
              <a:solidFill>
                <a:schemeClr val="accent4"/>
              </a:solidFill>
              <a:latin typeface="微软雅黑" panose="020B0503020204020204" pitchFamily="34" charset="-122"/>
              <a:ea typeface="微软雅黑" panose="020B0503020204020204" pitchFamily="34" charset="-122"/>
            </a:endParaRPr>
          </a:p>
        </p:txBody>
      </p:sp>
      <p:sp>
        <p:nvSpPr>
          <p:cNvPr id="61" name="矩形 60"/>
          <p:cNvSpPr/>
          <p:nvPr/>
        </p:nvSpPr>
        <p:spPr>
          <a:xfrm>
            <a:off x="4934886" y="3804973"/>
            <a:ext cx="1197764" cy="584775"/>
          </a:xfrm>
          <a:prstGeom prst="rect">
            <a:avLst/>
          </a:prstGeom>
        </p:spPr>
        <p:txBody>
          <a:bodyPr wrap="none">
            <a:spAutoFit/>
          </a:bodyPr>
          <a:lstStyle/>
          <a:p>
            <a:pPr algn="ctr"/>
            <a:r>
              <a:rPr lang="en-US" altLang="zh-CN" sz="3200" b="1" dirty="0">
                <a:solidFill>
                  <a:schemeClr val="accent3"/>
                </a:solidFill>
                <a:latin typeface="微软雅黑" panose="020B0503020204020204" pitchFamily="34" charset="-122"/>
                <a:ea typeface="微软雅黑" panose="020B0503020204020204" pitchFamily="34" charset="-122"/>
              </a:rPr>
              <a:t>2010</a:t>
            </a:r>
            <a:endParaRPr lang="zh-CN" altLang="en-US" sz="3200" b="1" dirty="0">
              <a:solidFill>
                <a:schemeClr val="accent3"/>
              </a:solidFill>
              <a:latin typeface="微软雅黑" panose="020B0503020204020204" pitchFamily="34" charset="-122"/>
              <a:ea typeface="微软雅黑" panose="020B0503020204020204" pitchFamily="34" charset="-122"/>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p:nvPr/>
        </p:nvSpPr>
        <p:spPr>
          <a:xfrm>
            <a:off x="80387" y="80387"/>
            <a:ext cx="8983226" cy="6692202"/>
          </a:xfrm>
          <a:prstGeom prst="rect">
            <a:avLst/>
          </a:prstGeom>
          <a:noFill/>
          <a:ln>
            <a:solidFill>
              <a:srgbClr val="FFA91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MH_Number_1"/>
          <p:cNvSpPr/>
          <p:nvPr>
            <p:custDataLst>
              <p:tags r:id="rId1"/>
            </p:custDataLst>
          </p:nvPr>
        </p:nvSpPr>
        <p:spPr>
          <a:xfrm>
            <a:off x="80387" y="155904"/>
            <a:ext cx="498951" cy="498614"/>
          </a:xfrm>
          <a:prstGeom prst="rect">
            <a:avLst/>
          </a:prstGeom>
          <a:solidFill>
            <a:srgbClr val="FFA91B"/>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2800" b="1" dirty="0">
                <a:solidFill>
                  <a:schemeClr val="tx1">
                    <a:lumMod val="75000"/>
                    <a:lumOff val="25000"/>
                  </a:schemeClr>
                </a:solidFill>
                <a:latin typeface="微软雅黑" panose="020B0503020204020204" pitchFamily="34" charset="-122"/>
                <a:ea typeface="微软雅黑" panose="020B0503020204020204" pitchFamily="34" charset="-122"/>
                <a:cs typeface="Times New Roman" panose="02020603050405020304" pitchFamily="18" charset="0"/>
              </a:rPr>
              <a:t>01</a:t>
            </a:r>
            <a:endParaRPr lang="zh-CN" altLang="en-US" sz="2800" b="1" dirty="0">
              <a:solidFill>
                <a:schemeClr val="tx1">
                  <a:lumMod val="75000"/>
                  <a:lumOff val="25000"/>
                </a:schemeClr>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5" name="MH_Entry_1"/>
          <p:cNvSpPr/>
          <p:nvPr>
            <p:custDataLst>
              <p:tags r:id="rId2"/>
            </p:custDataLst>
          </p:nvPr>
        </p:nvSpPr>
        <p:spPr>
          <a:xfrm>
            <a:off x="573137" y="155904"/>
            <a:ext cx="2210257" cy="498614"/>
          </a:xfrm>
          <a:prstGeom prst="rect">
            <a:avLst/>
          </a:prstGeom>
          <a:noFill/>
          <a:ln>
            <a:solidFill>
              <a:srgbClr val="FFA91B"/>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r>
              <a:rPr lang="zh-CN" altLang="en-US" sz="2400" b="1" dirty="0">
                <a:solidFill>
                  <a:schemeClr val="tx1">
                    <a:lumMod val="75000"/>
                    <a:lumOff val="25000"/>
                  </a:schemeClr>
                </a:solidFill>
                <a:latin typeface="微软雅黑" panose="020B0503020204020204" pitchFamily="34" charset="-122"/>
                <a:ea typeface="微软雅黑" panose="020B0503020204020204" pitchFamily="34" charset="-122"/>
              </a:rPr>
              <a:t>点击添加标题</a:t>
            </a:r>
            <a:endParaRPr lang="zh-CN" altLang="en-US" sz="24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7" name="MH_Other_1"/>
          <p:cNvSpPr/>
          <p:nvPr>
            <p:custDataLst>
              <p:tags r:id="rId3"/>
            </p:custDataLst>
          </p:nvPr>
        </p:nvSpPr>
        <p:spPr>
          <a:xfrm rot="16200000">
            <a:off x="1045912" y="3496007"/>
            <a:ext cx="3297990" cy="514350"/>
          </a:xfrm>
          <a:prstGeom prst="parallelogram">
            <a:avLst>
              <a:gd name="adj" fmla="val 156667"/>
            </a:avLst>
          </a:prstGeom>
          <a:solidFill>
            <a:srgbClr val="DDDDD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fontScale="92500" lnSpcReduction="20000"/>
          </a:bodyPr>
          <a:lstStyle/>
          <a:p>
            <a:pPr algn="ctr" eaLnBrk="1" fontAlgn="auto" hangingPunct="1">
              <a:spcBef>
                <a:spcPts val="0"/>
              </a:spcBef>
              <a:spcAft>
                <a:spcPts val="0"/>
              </a:spcAft>
              <a:defRPr/>
            </a:pPr>
            <a:endParaRPr lang="zh-CN" altLang="en-US"/>
          </a:p>
        </p:txBody>
      </p:sp>
      <p:sp>
        <p:nvSpPr>
          <p:cNvPr id="8" name="MH_Other_2"/>
          <p:cNvSpPr/>
          <p:nvPr>
            <p:custDataLst>
              <p:tags r:id="rId4"/>
            </p:custDataLst>
          </p:nvPr>
        </p:nvSpPr>
        <p:spPr>
          <a:xfrm>
            <a:off x="1608138" y="1929562"/>
            <a:ext cx="184150" cy="174625"/>
          </a:xfrm>
          <a:prstGeom prst="rtTriangle">
            <a:avLst/>
          </a:prstGeom>
          <a:solidFill>
            <a:srgbClr val="DDDDD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fontScale="25000" lnSpcReduction="20000"/>
          </a:bodyPr>
          <a:lstStyle/>
          <a:p>
            <a:pPr algn="ctr" eaLnBrk="1" fontAlgn="auto" hangingPunct="1">
              <a:spcBef>
                <a:spcPts val="0"/>
              </a:spcBef>
              <a:spcAft>
                <a:spcPts val="0"/>
              </a:spcAft>
              <a:defRPr/>
            </a:pPr>
            <a:endParaRPr lang="zh-CN" altLang="en-US" sz="2800"/>
          </a:p>
        </p:txBody>
      </p:sp>
      <p:sp>
        <p:nvSpPr>
          <p:cNvPr id="9" name="MH_SubTitle_1"/>
          <p:cNvSpPr/>
          <p:nvPr>
            <p:custDataLst>
              <p:tags r:id="rId5"/>
            </p:custDataLst>
          </p:nvPr>
        </p:nvSpPr>
        <p:spPr>
          <a:xfrm>
            <a:off x="1067720" y="2104187"/>
            <a:ext cx="1377950" cy="3297989"/>
          </a:xfrm>
          <a:prstGeom prst="rect">
            <a:avLst/>
          </a:prstGeom>
          <a:solidFill>
            <a:srgbClr val="FEFFFF"/>
          </a:solidFill>
          <a:ln w="3175">
            <a:solidFill>
              <a:schemeClr val="accent1"/>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2000" tIns="144000" rIns="72000" bIns="0" anchor="ctr">
            <a:normAutofit/>
          </a:bodyPr>
          <a:lstStyle/>
          <a:p>
            <a:pPr algn="ctr" eaLnBrk="1" fontAlgn="auto" hangingPunct="1">
              <a:lnSpc>
                <a:spcPct val="120000"/>
              </a:lnSpc>
              <a:spcBef>
                <a:spcPts val="0"/>
              </a:spcBef>
              <a:spcAft>
                <a:spcPts val="0"/>
              </a:spcAft>
              <a:defRPr/>
            </a:pPr>
            <a:endParaRPr lang="zh-CN" altLang="en-US" sz="2000" dirty="0">
              <a:solidFill>
                <a:schemeClr val="accent1"/>
              </a:solidFill>
            </a:endParaRPr>
          </a:p>
        </p:txBody>
      </p:sp>
      <p:sp>
        <p:nvSpPr>
          <p:cNvPr id="10" name="MH_Other_3"/>
          <p:cNvSpPr/>
          <p:nvPr>
            <p:custDataLst>
              <p:tags r:id="rId6"/>
            </p:custDataLst>
          </p:nvPr>
        </p:nvSpPr>
        <p:spPr>
          <a:xfrm>
            <a:off x="1134395" y="1929562"/>
            <a:ext cx="476250" cy="542925"/>
          </a:xfrm>
          <a:custGeom>
            <a:avLst/>
            <a:gdLst>
              <a:gd name="connsiteX0" fmla="*/ 0 w 466725"/>
              <a:gd name="connsiteY0" fmla="*/ 0 h 533401"/>
              <a:gd name="connsiteX1" fmla="*/ 466725 w 466725"/>
              <a:gd name="connsiteY1" fmla="*/ 0 h 533401"/>
              <a:gd name="connsiteX2" fmla="*/ 466725 w 466725"/>
              <a:gd name="connsiteY2" fmla="*/ 300038 h 533401"/>
              <a:gd name="connsiteX3" fmla="*/ 233362 w 466725"/>
              <a:gd name="connsiteY3" fmla="*/ 533401 h 533401"/>
              <a:gd name="connsiteX4" fmla="*/ 233363 w 466725"/>
              <a:gd name="connsiteY4" fmla="*/ 533400 h 533401"/>
              <a:gd name="connsiteX5" fmla="*/ 0 w 466725"/>
              <a:gd name="connsiteY5" fmla="*/ 300037 h 53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725" h="533401">
                <a:moveTo>
                  <a:pt x="0" y="0"/>
                </a:moveTo>
                <a:lnTo>
                  <a:pt x="466725" y="0"/>
                </a:lnTo>
                <a:lnTo>
                  <a:pt x="466725" y="300038"/>
                </a:lnTo>
                <a:cubicBezTo>
                  <a:pt x="466725" y="428921"/>
                  <a:pt x="362245" y="533401"/>
                  <a:pt x="233362" y="533401"/>
                </a:cubicBezTo>
                <a:lnTo>
                  <a:pt x="233363" y="533400"/>
                </a:lnTo>
                <a:cubicBezTo>
                  <a:pt x="104480" y="533400"/>
                  <a:pt x="0" y="428920"/>
                  <a:pt x="0" y="300037"/>
                </a:cubicBezTo>
                <a:close/>
              </a:path>
            </a:pathLst>
          </a:custGeom>
          <a:solidFill>
            <a:schemeClr val="accent1"/>
          </a:solidFill>
          <a:ln>
            <a:noFill/>
          </a:ln>
          <a:effectLst>
            <a:outerShdw blurRad="508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eaLnBrk="1" fontAlgn="auto" hangingPunct="1">
              <a:spcBef>
                <a:spcPts val="0"/>
              </a:spcBef>
              <a:spcAft>
                <a:spcPts val="0"/>
              </a:spcAft>
              <a:defRPr/>
            </a:pPr>
            <a:r>
              <a:rPr lang="en-US" altLang="zh-CN" sz="2800" dirty="0">
                <a:solidFill>
                  <a:srgbClr val="FEFFFF"/>
                </a:solidFill>
              </a:rPr>
              <a:t>A</a:t>
            </a:r>
            <a:endParaRPr lang="zh-CN" altLang="en-US" sz="2800" dirty="0">
              <a:solidFill>
                <a:srgbClr val="FEFFFF"/>
              </a:solidFill>
            </a:endParaRPr>
          </a:p>
        </p:txBody>
      </p:sp>
      <p:sp>
        <p:nvSpPr>
          <p:cNvPr id="11" name="MH_Other_4"/>
          <p:cNvSpPr/>
          <p:nvPr>
            <p:custDataLst>
              <p:tags r:id="rId7"/>
            </p:custDataLst>
          </p:nvPr>
        </p:nvSpPr>
        <p:spPr>
          <a:xfrm rot="16200000">
            <a:off x="2931863" y="3496006"/>
            <a:ext cx="3297988" cy="514350"/>
          </a:xfrm>
          <a:prstGeom prst="parallelogram">
            <a:avLst>
              <a:gd name="adj" fmla="val 156667"/>
            </a:avLst>
          </a:prstGeom>
          <a:solidFill>
            <a:srgbClr val="DDDDD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fontScale="92500" lnSpcReduction="20000"/>
          </a:bodyPr>
          <a:lstStyle/>
          <a:p>
            <a:pPr algn="ctr" eaLnBrk="1" fontAlgn="auto" hangingPunct="1">
              <a:spcBef>
                <a:spcPts val="0"/>
              </a:spcBef>
              <a:spcAft>
                <a:spcPts val="0"/>
              </a:spcAft>
              <a:defRPr/>
            </a:pPr>
            <a:endParaRPr lang="zh-CN" altLang="en-US"/>
          </a:p>
        </p:txBody>
      </p:sp>
      <p:sp>
        <p:nvSpPr>
          <p:cNvPr id="12" name="MH_Other_5"/>
          <p:cNvSpPr/>
          <p:nvPr>
            <p:custDataLst>
              <p:tags r:id="rId8"/>
            </p:custDataLst>
          </p:nvPr>
        </p:nvSpPr>
        <p:spPr>
          <a:xfrm>
            <a:off x="3495487" y="1929562"/>
            <a:ext cx="184150" cy="174625"/>
          </a:xfrm>
          <a:prstGeom prst="rtTriangle">
            <a:avLst/>
          </a:prstGeom>
          <a:solidFill>
            <a:srgbClr val="DDDDD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fontScale="25000" lnSpcReduction="20000"/>
          </a:bodyPr>
          <a:lstStyle/>
          <a:p>
            <a:pPr algn="ctr" eaLnBrk="1" fontAlgn="auto" hangingPunct="1">
              <a:spcBef>
                <a:spcPts val="0"/>
              </a:spcBef>
              <a:spcAft>
                <a:spcPts val="0"/>
              </a:spcAft>
              <a:defRPr/>
            </a:pPr>
            <a:endParaRPr lang="zh-CN" altLang="en-US" sz="2800"/>
          </a:p>
        </p:txBody>
      </p:sp>
      <p:sp>
        <p:nvSpPr>
          <p:cNvPr id="13" name="MH_SubTitle_2"/>
          <p:cNvSpPr/>
          <p:nvPr>
            <p:custDataLst>
              <p:tags r:id="rId9"/>
            </p:custDataLst>
          </p:nvPr>
        </p:nvSpPr>
        <p:spPr>
          <a:xfrm>
            <a:off x="2952082" y="2104187"/>
            <a:ext cx="1377950" cy="3297989"/>
          </a:xfrm>
          <a:prstGeom prst="rect">
            <a:avLst/>
          </a:prstGeom>
          <a:solidFill>
            <a:srgbClr val="FEFFFF"/>
          </a:solidFill>
          <a:ln w="3175">
            <a:solidFill>
              <a:schemeClr val="accent2"/>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2000" tIns="144000" rIns="72000" bIns="0" anchor="ctr">
            <a:normAutofit/>
          </a:bodyPr>
          <a:lstStyle/>
          <a:p>
            <a:pPr algn="ctr" eaLnBrk="1" fontAlgn="auto" hangingPunct="1">
              <a:lnSpc>
                <a:spcPct val="120000"/>
              </a:lnSpc>
              <a:spcBef>
                <a:spcPts val="0"/>
              </a:spcBef>
              <a:spcAft>
                <a:spcPts val="0"/>
              </a:spcAft>
              <a:defRPr/>
            </a:pPr>
            <a:endParaRPr lang="zh-CN" altLang="en-US" sz="2000" dirty="0">
              <a:solidFill>
                <a:schemeClr val="accent2"/>
              </a:solidFill>
            </a:endParaRPr>
          </a:p>
        </p:txBody>
      </p:sp>
      <p:sp>
        <p:nvSpPr>
          <p:cNvPr id="14" name="MH_Other_6"/>
          <p:cNvSpPr/>
          <p:nvPr>
            <p:custDataLst>
              <p:tags r:id="rId10"/>
            </p:custDataLst>
          </p:nvPr>
        </p:nvSpPr>
        <p:spPr>
          <a:xfrm>
            <a:off x="3020345" y="1929562"/>
            <a:ext cx="476250" cy="542925"/>
          </a:xfrm>
          <a:custGeom>
            <a:avLst/>
            <a:gdLst>
              <a:gd name="connsiteX0" fmla="*/ 0 w 466725"/>
              <a:gd name="connsiteY0" fmla="*/ 0 h 533401"/>
              <a:gd name="connsiteX1" fmla="*/ 466725 w 466725"/>
              <a:gd name="connsiteY1" fmla="*/ 0 h 533401"/>
              <a:gd name="connsiteX2" fmla="*/ 466725 w 466725"/>
              <a:gd name="connsiteY2" fmla="*/ 300038 h 533401"/>
              <a:gd name="connsiteX3" fmla="*/ 233362 w 466725"/>
              <a:gd name="connsiteY3" fmla="*/ 533401 h 533401"/>
              <a:gd name="connsiteX4" fmla="*/ 233363 w 466725"/>
              <a:gd name="connsiteY4" fmla="*/ 533400 h 533401"/>
              <a:gd name="connsiteX5" fmla="*/ 0 w 466725"/>
              <a:gd name="connsiteY5" fmla="*/ 300037 h 53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725" h="533401">
                <a:moveTo>
                  <a:pt x="0" y="0"/>
                </a:moveTo>
                <a:lnTo>
                  <a:pt x="466725" y="0"/>
                </a:lnTo>
                <a:lnTo>
                  <a:pt x="466725" y="300038"/>
                </a:lnTo>
                <a:cubicBezTo>
                  <a:pt x="466725" y="428921"/>
                  <a:pt x="362245" y="533401"/>
                  <a:pt x="233362" y="533401"/>
                </a:cubicBezTo>
                <a:lnTo>
                  <a:pt x="233363" y="533400"/>
                </a:lnTo>
                <a:cubicBezTo>
                  <a:pt x="104480" y="533400"/>
                  <a:pt x="0" y="428920"/>
                  <a:pt x="0" y="300037"/>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en-US" altLang="zh-CN" dirty="0">
                <a:solidFill>
                  <a:srgbClr val="FFFFFF"/>
                </a:solidFill>
              </a:rPr>
              <a:t>B</a:t>
            </a:r>
            <a:endParaRPr lang="zh-CN" altLang="en-US" dirty="0">
              <a:solidFill>
                <a:srgbClr val="FFFFFF"/>
              </a:solidFill>
            </a:endParaRPr>
          </a:p>
        </p:txBody>
      </p:sp>
      <p:sp>
        <p:nvSpPr>
          <p:cNvPr id="15" name="MH_Other_7"/>
          <p:cNvSpPr/>
          <p:nvPr>
            <p:custDataLst>
              <p:tags r:id="rId11"/>
            </p:custDataLst>
          </p:nvPr>
        </p:nvSpPr>
        <p:spPr>
          <a:xfrm rot="16200000">
            <a:off x="4816226" y="3496006"/>
            <a:ext cx="3297988" cy="514350"/>
          </a:xfrm>
          <a:prstGeom prst="parallelogram">
            <a:avLst>
              <a:gd name="adj" fmla="val 156667"/>
            </a:avLst>
          </a:prstGeom>
          <a:solidFill>
            <a:srgbClr val="DDDDD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fontScale="92500" lnSpcReduction="20000"/>
          </a:bodyPr>
          <a:lstStyle/>
          <a:p>
            <a:pPr algn="ctr" eaLnBrk="1" fontAlgn="auto" hangingPunct="1">
              <a:spcBef>
                <a:spcPts val="0"/>
              </a:spcBef>
              <a:spcAft>
                <a:spcPts val="0"/>
              </a:spcAft>
              <a:defRPr/>
            </a:pPr>
            <a:endParaRPr lang="zh-CN" altLang="en-US"/>
          </a:p>
        </p:txBody>
      </p:sp>
      <p:sp>
        <p:nvSpPr>
          <p:cNvPr id="16" name="MH_Other_8"/>
          <p:cNvSpPr/>
          <p:nvPr>
            <p:custDataLst>
              <p:tags r:id="rId12"/>
            </p:custDataLst>
          </p:nvPr>
        </p:nvSpPr>
        <p:spPr>
          <a:xfrm>
            <a:off x="5378450" y="1929562"/>
            <a:ext cx="184150" cy="174625"/>
          </a:xfrm>
          <a:prstGeom prst="rtTriangle">
            <a:avLst/>
          </a:prstGeom>
          <a:solidFill>
            <a:srgbClr val="DDDDD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fontScale="25000" lnSpcReduction="20000"/>
          </a:bodyPr>
          <a:lstStyle/>
          <a:p>
            <a:pPr algn="ctr" eaLnBrk="1" fontAlgn="auto" hangingPunct="1">
              <a:spcBef>
                <a:spcPts val="0"/>
              </a:spcBef>
              <a:spcAft>
                <a:spcPts val="0"/>
              </a:spcAft>
              <a:defRPr/>
            </a:pPr>
            <a:endParaRPr lang="zh-CN" altLang="en-US" sz="2800"/>
          </a:p>
        </p:txBody>
      </p:sp>
      <p:sp>
        <p:nvSpPr>
          <p:cNvPr id="17" name="MH_SubTitle_3"/>
          <p:cNvSpPr/>
          <p:nvPr>
            <p:custDataLst>
              <p:tags r:id="rId13"/>
            </p:custDataLst>
          </p:nvPr>
        </p:nvSpPr>
        <p:spPr>
          <a:xfrm>
            <a:off x="4838032" y="2104187"/>
            <a:ext cx="1377950" cy="3297989"/>
          </a:xfrm>
          <a:prstGeom prst="rect">
            <a:avLst/>
          </a:prstGeom>
          <a:solidFill>
            <a:srgbClr val="FEFFFF"/>
          </a:solidFill>
          <a:ln w="3175">
            <a:solidFill>
              <a:schemeClr val="accent3"/>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2000" tIns="144000" rIns="72000" bIns="0" anchor="ctr">
            <a:normAutofit/>
          </a:bodyPr>
          <a:lstStyle/>
          <a:p>
            <a:pPr algn="ctr" eaLnBrk="1" fontAlgn="auto" hangingPunct="1">
              <a:lnSpc>
                <a:spcPct val="120000"/>
              </a:lnSpc>
              <a:spcBef>
                <a:spcPts val="0"/>
              </a:spcBef>
              <a:spcAft>
                <a:spcPts val="0"/>
              </a:spcAft>
              <a:defRPr/>
            </a:pPr>
            <a:endParaRPr lang="zh-CN" altLang="en-US" sz="2000" dirty="0">
              <a:solidFill>
                <a:schemeClr val="accent3"/>
              </a:solidFill>
            </a:endParaRPr>
          </a:p>
        </p:txBody>
      </p:sp>
      <p:sp>
        <p:nvSpPr>
          <p:cNvPr id="18" name="MH_Other_9"/>
          <p:cNvSpPr/>
          <p:nvPr>
            <p:custDataLst>
              <p:tags r:id="rId14"/>
            </p:custDataLst>
          </p:nvPr>
        </p:nvSpPr>
        <p:spPr>
          <a:xfrm>
            <a:off x="4906295" y="1929562"/>
            <a:ext cx="474662" cy="542925"/>
          </a:xfrm>
          <a:custGeom>
            <a:avLst/>
            <a:gdLst>
              <a:gd name="connsiteX0" fmla="*/ 0 w 466725"/>
              <a:gd name="connsiteY0" fmla="*/ 0 h 533401"/>
              <a:gd name="connsiteX1" fmla="*/ 466725 w 466725"/>
              <a:gd name="connsiteY1" fmla="*/ 0 h 533401"/>
              <a:gd name="connsiteX2" fmla="*/ 466725 w 466725"/>
              <a:gd name="connsiteY2" fmla="*/ 300038 h 533401"/>
              <a:gd name="connsiteX3" fmla="*/ 233362 w 466725"/>
              <a:gd name="connsiteY3" fmla="*/ 533401 h 533401"/>
              <a:gd name="connsiteX4" fmla="*/ 233363 w 466725"/>
              <a:gd name="connsiteY4" fmla="*/ 533400 h 533401"/>
              <a:gd name="connsiteX5" fmla="*/ 0 w 466725"/>
              <a:gd name="connsiteY5" fmla="*/ 300037 h 53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725" h="533401">
                <a:moveTo>
                  <a:pt x="0" y="0"/>
                </a:moveTo>
                <a:lnTo>
                  <a:pt x="466725" y="0"/>
                </a:lnTo>
                <a:lnTo>
                  <a:pt x="466725" y="300038"/>
                </a:lnTo>
                <a:cubicBezTo>
                  <a:pt x="466725" y="428921"/>
                  <a:pt x="362245" y="533401"/>
                  <a:pt x="233362" y="533401"/>
                </a:cubicBezTo>
                <a:lnTo>
                  <a:pt x="233363" y="533400"/>
                </a:lnTo>
                <a:cubicBezTo>
                  <a:pt x="104480" y="533400"/>
                  <a:pt x="0" y="428920"/>
                  <a:pt x="0" y="300037"/>
                </a:cubicBezTo>
                <a:close/>
              </a:path>
            </a:pathLst>
          </a:custGeom>
          <a:solidFill>
            <a:schemeClr val="accent3"/>
          </a:solidFill>
          <a:ln>
            <a:noFill/>
          </a:ln>
          <a:effectLst>
            <a:outerShdw blurRad="508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eaLnBrk="1" fontAlgn="auto" hangingPunct="1">
              <a:spcBef>
                <a:spcPts val="0"/>
              </a:spcBef>
              <a:spcAft>
                <a:spcPts val="0"/>
              </a:spcAft>
              <a:defRPr/>
            </a:pPr>
            <a:r>
              <a:rPr lang="en-US" altLang="zh-CN" sz="2800" dirty="0">
                <a:solidFill>
                  <a:srgbClr val="FEFFFF"/>
                </a:solidFill>
              </a:rPr>
              <a:t>C</a:t>
            </a:r>
            <a:endParaRPr lang="zh-CN" altLang="en-US" sz="2800" dirty="0">
              <a:solidFill>
                <a:srgbClr val="FEFFFF"/>
              </a:solidFill>
            </a:endParaRPr>
          </a:p>
        </p:txBody>
      </p:sp>
      <p:sp>
        <p:nvSpPr>
          <p:cNvPr id="19" name="MH_Other_10"/>
          <p:cNvSpPr/>
          <p:nvPr>
            <p:custDataLst>
              <p:tags r:id="rId15"/>
            </p:custDataLst>
          </p:nvPr>
        </p:nvSpPr>
        <p:spPr>
          <a:xfrm>
            <a:off x="7264400" y="1929562"/>
            <a:ext cx="184150" cy="174625"/>
          </a:xfrm>
          <a:prstGeom prst="rtTriangle">
            <a:avLst/>
          </a:prstGeom>
          <a:solidFill>
            <a:srgbClr val="DDDDD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fontScale="25000" lnSpcReduction="20000"/>
          </a:bodyPr>
          <a:lstStyle/>
          <a:p>
            <a:pPr algn="ctr" eaLnBrk="1" fontAlgn="auto" hangingPunct="1">
              <a:spcBef>
                <a:spcPts val="0"/>
              </a:spcBef>
              <a:spcAft>
                <a:spcPts val="0"/>
              </a:spcAft>
              <a:defRPr/>
            </a:pPr>
            <a:endParaRPr lang="zh-CN" altLang="en-US" sz="2800"/>
          </a:p>
        </p:txBody>
      </p:sp>
      <p:sp>
        <p:nvSpPr>
          <p:cNvPr id="20" name="MH_SubTitle_4"/>
          <p:cNvSpPr/>
          <p:nvPr>
            <p:custDataLst>
              <p:tags r:id="rId16"/>
            </p:custDataLst>
          </p:nvPr>
        </p:nvSpPr>
        <p:spPr>
          <a:xfrm>
            <a:off x="6722395" y="2104187"/>
            <a:ext cx="1377950" cy="3297989"/>
          </a:xfrm>
          <a:prstGeom prst="rect">
            <a:avLst/>
          </a:prstGeom>
          <a:solidFill>
            <a:srgbClr val="FEFFFF"/>
          </a:solidFill>
          <a:ln w="3175">
            <a:solidFill>
              <a:schemeClr val="accent4"/>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72000" tIns="144000" rIns="72000" bIns="0" anchor="ctr">
            <a:normAutofit/>
          </a:bodyPr>
          <a:lstStyle/>
          <a:p>
            <a:pPr algn="ctr" eaLnBrk="1" fontAlgn="auto" hangingPunct="1">
              <a:lnSpc>
                <a:spcPct val="120000"/>
              </a:lnSpc>
              <a:spcBef>
                <a:spcPts val="0"/>
              </a:spcBef>
              <a:spcAft>
                <a:spcPts val="0"/>
              </a:spcAft>
              <a:defRPr/>
            </a:pPr>
            <a:endParaRPr lang="zh-CN" altLang="en-US" sz="2000" dirty="0">
              <a:solidFill>
                <a:schemeClr val="accent4"/>
              </a:solidFill>
            </a:endParaRPr>
          </a:p>
        </p:txBody>
      </p:sp>
      <p:sp>
        <p:nvSpPr>
          <p:cNvPr id="21" name="MH_Other_11"/>
          <p:cNvSpPr/>
          <p:nvPr>
            <p:custDataLst>
              <p:tags r:id="rId17"/>
            </p:custDataLst>
          </p:nvPr>
        </p:nvSpPr>
        <p:spPr>
          <a:xfrm>
            <a:off x="6790657" y="1929562"/>
            <a:ext cx="476250" cy="542925"/>
          </a:xfrm>
          <a:custGeom>
            <a:avLst/>
            <a:gdLst>
              <a:gd name="connsiteX0" fmla="*/ 0 w 466725"/>
              <a:gd name="connsiteY0" fmla="*/ 0 h 533401"/>
              <a:gd name="connsiteX1" fmla="*/ 466725 w 466725"/>
              <a:gd name="connsiteY1" fmla="*/ 0 h 533401"/>
              <a:gd name="connsiteX2" fmla="*/ 466725 w 466725"/>
              <a:gd name="connsiteY2" fmla="*/ 300038 h 533401"/>
              <a:gd name="connsiteX3" fmla="*/ 233362 w 466725"/>
              <a:gd name="connsiteY3" fmla="*/ 533401 h 533401"/>
              <a:gd name="connsiteX4" fmla="*/ 233363 w 466725"/>
              <a:gd name="connsiteY4" fmla="*/ 533400 h 533401"/>
              <a:gd name="connsiteX5" fmla="*/ 0 w 466725"/>
              <a:gd name="connsiteY5" fmla="*/ 300037 h 53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725" h="533401">
                <a:moveTo>
                  <a:pt x="0" y="0"/>
                </a:moveTo>
                <a:lnTo>
                  <a:pt x="466725" y="0"/>
                </a:lnTo>
                <a:lnTo>
                  <a:pt x="466725" y="300038"/>
                </a:lnTo>
                <a:cubicBezTo>
                  <a:pt x="466725" y="428921"/>
                  <a:pt x="362245" y="533401"/>
                  <a:pt x="233362" y="533401"/>
                </a:cubicBezTo>
                <a:lnTo>
                  <a:pt x="233363" y="533400"/>
                </a:lnTo>
                <a:cubicBezTo>
                  <a:pt x="104480" y="533400"/>
                  <a:pt x="0" y="428920"/>
                  <a:pt x="0" y="300037"/>
                </a:cubicBezTo>
                <a:close/>
              </a:path>
            </a:pathLst>
          </a:custGeom>
          <a:solidFill>
            <a:schemeClr val="accent4"/>
          </a:solidFill>
          <a:ln>
            <a:noFill/>
          </a:ln>
          <a:effectLst>
            <a:outerShdw blurRad="508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eaLnBrk="1" fontAlgn="auto" hangingPunct="1">
              <a:spcBef>
                <a:spcPts val="0"/>
              </a:spcBef>
              <a:spcAft>
                <a:spcPts val="0"/>
              </a:spcAft>
              <a:defRPr/>
            </a:pPr>
            <a:r>
              <a:rPr lang="en-US" altLang="zh-CN" sz="2800" dirty="0">
                <a:solidFill>
                  <a:srgbClr val="FEFFFF"/>
                </a:solidFill>
              </a:rPr>
              <a:t>D</a:t>
            </a:r>
            <a:endParaRPr lang="zh-CN" altLang="en-US" sz="2800" dirty="0">
              <a:solidFill>
                <a:srgbClr val="FEFFFF"/>
              </a:solidFill>
            </a:endParaRPr>
          </a:p>
        </p:txBody>
      </p:sp>
      <p:sp>
        <p:nvSpPr>
          <p:cNvPr id="22" name="文本框 21"/>
          <p:cNvSpPr txBox="1"/>
          <p:nvPr/>
        </p:nvSpPr>
        <p:spPr>
          <a:xfrm>
            <a:off x="1187824" y="2630820"/>
            <a:ext cx="1145548" cy="1733103"/>
          </a:xfrm>
          <a:prstGeom prst="rect">
            <a:avLst/>
          </a:prstGeom>
          <a:noFill/>
        </p:spPr>
        <p:txBody>
          <a:bodyPr wrap="square" rtlCol="0">
            <a:spAutoFit/>
          </a:bodyPr>
          <a:lstStyle/>
          <a:p>
            <a:pPr>
              <a:lnSpc>
                <a:spcPct val="130000"/>
              </a:lnSpc>
              <a:defRPr/>
            </a:pPr>
            <a:r>
              <a:rPr lang="zh-CN" altLang="en-US" sz="1400" dirty="0">
                <a:latin typeface="宋体" panose="02010600030101010101" pitchFamily="2" charset="-122"/>
                <a:ea typeface="宋体" panose="02010600030101010101" pitchFamily="2" charset="-122"/>
              </a:rPr>
              <a:t>点击添加文本点击添加文本点击添加文本点击添加文本点击添加文本</a:t>
            </a:r>
            <a:endParaRPr lang="zh-CN" altLang="en-US" sz="1400" dirty="0">
              <a:latin typeface="宋体" panose="02010600030101010101" pitchFamily="2" charset="-122"/>
              <a:ea typeface="宋体" panose="02010600030101010101" pitchFamily="2" charset="-122"/>
            </a:endParaRPr>
          </a:p>
        </p:txBody>
      </p:sp>
      <p:sp>
        <p:nvSpPr>
          <p:cNvPr id="23" name="文本框 22"/>
          <p:cNvSpPr txBox="1"/>
          <p:nvPr/>
        </p:nvSpPr>
        <p:spPr>
          <a:xfrm>
            <a:off x="3064649" y="2630820"/>
            <a:ext cx="1145548" cy="1733103"/>
          </a:xfrm>
          <a:prstGeom prst="rect">
            <a:avLst/>
          </a:prstGeom>
          <a:noFill/>
        </p:spPr>
        <p:txBody>
          <a:bodyPr wrap="square" rtlCol="0">
            <a:spAutoFit/>
          </a:bodyPr>
          <a:lstStyle/>
          <a:p>
            <a:pPr>
              <a:lnSpc>
                <a:spcPct val="130000"/>
              </a:lnSpc>
              <a:defRPr/>
            </a:pPr>
            <a:r>
              <a:rPr lang="zh-CN" altLang="en-US" sz="1400" dirty="0">
                <a:latin typeface="宋体" panose="02010600030101010101" pitchFamily="2" charset="-122"/>
                <a:ea typeface="宋体" panose="02010600030101010101" pitchFamily="2" charset="-122"/>
              </a:rPr>
              <a:t>点击添加文本点击添加文本点击添加文本点击添加文本点击添加文本</a:t>
            </a:r>
            <a:endParaRPr lang="zh-CN" altLang="en-US" sz="1400" dirty="0">
              <a:latin typeface="宋体" panose="02010600030101010101" pitchFamily="2" charset="-122"/>
              <a:ea typeface="宋体" panose="02010600030101010101" pitchFamily="2" charset="-122"/>
            </a:endParaRPr>
          </a:p>
        </p:txBody>
      </p:sp>
      <p:sp>
        <p:nvSpPr>
          <p:cNvPr id="24" name="文本框 23"/>
          <p:cNvSpPr txBox="1"/>
          <p:nvPr/>
        </p:nvSpPr>
        <p:spPr>
          <a:xfrm>
            <a:off x="4954233" y="2630820"/>
            <a:ext cx="1145548" cy="1733103"/>
          </a:xfrm>
          <a:prstGeom prst="rect">
            <a:avLst/>
          </a:prstGeom>
          <a:noFill/>
        </p:spPr>
        <p:txBody>
          <a:bodyPr wrap="square" rtlCol="0">
            <a:spAutoFit/>
          </a:bodyPr>
          <a:lstStyle/>
          <a:p>
            <a:pPr>
              <a:lnSpc>
                <a:spcPct val="130000"/>
              </a:lnSpc>
              <a:defRPr/>
            </a:pPr>
            <a:r>
              <a:rPr lang="zh-CN" altLang="en-US" sz="1400" dirty="0">
                <a:latin typeface="宋体" panose="02010600030101010101" pitchFamily="2" charset="-122"/>
                <a:ea typeface="宋体" panose="02010600030101010101" pitchFamily="2" charset="-122"/>
              </a:rPr>
              <a:t>点击添加文本点击添加文本点击添加文本点击添加文本点击添加文本</a:t>
            </a:r>
            <a:endParaRPr lang="zh-CN" altLang="en-US" sz="1400" dirty="0">
              <a:latin typeface="宋体" panose="02010600030101010101" pitchFamily="2" charset="-122"/>
              <a:ea typeface="宋体" panose="02010600030101010101" pitchFamily="2" charset="-122"/>
            </a:endParaRPr>
          </a:p>
        </p:txBody>
      </p:sp>
      <p:sp>
        <p:nvSpPr>
          <p:cNvPr id="25" name="文本框 24"/>
          <p:cNvSpPr txBox="1"/>
          <p:nvPr/>
        </p:nvSpPr>
        <p:spPr>
          <a:xfrm>
            <a:off x="6861427" y="2630820"/>
            <a:ext cx="1145548" cy="1733103"/>
          </a:xfrm>
          <a:prstGeom prst="rect">
            <a:avLst/>
          </a:prstGeom>
          <a:noFill/>
        </p:spPr>
        <p:txBody>
          <a:bodyPr wrap="square" rtlCol="0">
            <a:spAutoFit/>
          </a:bodyPr>
          <a:lstStyle/>
          <a:p>
            <a:pPr>
              <a:lnSpc>
                <a:spcPct val="130000"/>
              </a:lnSpc>
              <a:defRPr/>
            </a:pPr>
            <a:r>
              <a:rPr lang="zh-CN" altLang="en-US" sz="1400" dirty="0">
                <a:latin typeface="宋体" panose="02010600030101010101" pitchFamily="2" charset="-122"/>
                <a:ea typeface="宋体" panose="02010600030101010101" pitchFamily="2" charset="-122"/>
              </a:rPr>
              <a:t>点击添加文本点击添加文本点击添加文本点击添加文本点击添加文本</a:t>
            </a:r>
            <a:endParaRPr lang="zh-CN" altLang="en-US" sz="1400" dirty="0">
              <a:latin typeface="宋体" panose="02010600030101010101" pitchFamily="2" charset="-122"/>
              <a:ea typeface="宋体" panose="02010600030101010101" pitchFamily="2" charset="-122"/>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114300" y="361742"/>
            <a:ext cx="8918329" cy="6073914"/>
            <a:chOff x="225671" y="-426016"/>
            <a:chExt cx="10367962" cy="7061201"/>
          </a:xfrm>
        </p:grpSpPr>
        <p:sp>
          <p:nvSpPr>
            <p:cNvPr id="5" name="Freeform 209"/>
            <p:cNvSpPr>
              <a:spLocks noEditPoints="1"/>
            </p:cNvSpPr>
            <p:nvPr/>
          </p:nvSpPr>
          <p:spPr bwMode="auto">
            <a:xfrm>
              <a:off x="9339508" y="1494859"/>
              <a:ext cx="1254125" cy="1979613"/>
            </a:xfrm>
            <a:custGeom>
              <a:avLst/>
              <a:gdLst>
                <a:gd name="T0" fmla="*/ 16 w 296"/>
                <a:gd name="T1" fmla="*/ 158 h 467"/>
                <a:gd name="T2" fmla="*/ 19 w 296"/>
                <a:gd name="T3" fmla="*/ 164 h 467"/>
                <a:gd name="T4" fmla="*/ 25 w 296"/>
                <a:gd name="T5" fmla="*/ 167 h 467"/>
                <a:gd name="T6" fmla="*/ 125 w 296"/>
                <a:gd name="T7" fmla="*/ 225 h 467"/>
                <a:gd name="T8" fmla="*/ 79 w 296"/>
                <a:gd name="T9" fmla="*/ 226 h 467"/>
                <a:gd name="T10" fmla="*/ 79 w 296"/>
                <a:gd name="T11" fmla="*/ 254 h 467"/>
                <a:gd name="T12" fmla="*/ 221 w 296"/>
                <a:gd name="T13" fmla="*/ 257 h 467"/>
                <a:gd name="T14" fmla="*/ 224 w 296"/>
                <a:gd name="T15" fmla="*/ 244 h 467"/>
                <a:gd name="T16" fmla="*/ 242 w 296"/>
                <a:gd name="T17" fmla="*/ 282 h 467"/>
                <a:gd name="T18" fmla="*/ 162 w 296"/>
                <a:gd name="T19" fmla="*/ 286 h 467"/>
                <a:gd name="T20" fmla="*/ 88 w 296"/>
                <a:gd name="T21" fmla="*/ 275 h 467"/>
                <a:gd name="T22" fmla="*/ 109 w 296"/>
                <a:gd name="T23" fmla="*/ 312 h 467"/>
                <a:gd name="T24" fmla="*/ 89 w 296"/>
                <a:gd name="T25" fmla="*/ 331 h 467"/>
                <a:gd name="T26" fmla="*/ 42 w 296"/>
                <a:gd name="T27" fmla="*/ 361 h 467"/>
                <a:gd name="T28" fmla="*/ 16 w 296"/>
                <a:gd name="T29" fmla="*/ 378 h 467"/>
                <a:gd name="T30" fmla="*/ 48 w 296"/>
                <a:gd name="T31" fmla="*/ 363 h 467"/>
                <a:gd name="T32" fmla="*/ 88 w 296"/>
                <a:gd name="T33" fmla="*/ 334 h 467"/>
                <a:gd name="T34" fmla="*/ 114 w 296"/>
                <a:gd name="T35" fmla="*/ 307 h 467"/>
                <a:gd name="T36" fmla="*/ 67 w 296"/>
                <a:gd name="T37" fmla="*/ 296 h 467"/>
                <a:gd name="T38" fmla="*/ 146 w 296"/>
                <a:gd name="T39" fmla="*/ 285 h 467"/>
                <a:gd name="T40" fmla="*/ 205 w 296"/>
                <a:gd name="T41" fmla="*/ 295 h 467"/>
                <a:gd name="T42" fmla="*/ 224 w 296"/>
                <a:gd name="T43" fmla="*/ 241 h 467"/>
                <a:gd name="T44" fmla="*/ 222 w 296"/>
                <a:gd name="T45" fmla="*/ 226 h 467"/>
                <a:gd name="T46" fmla="*/ 284 w 296"/>
                <a:gd name="T47" fmla="*/ 167 h 467"/>
                <a:gd name="T48" fmla="*/ 296 w 296"/>
                <a:gd name="T49" fmla="*/ 10 h 467"/>
                <a:gd name="T50" fmla="*/ 293 w 296"/>
                <a:gd name="T51" fmla="*/ 3 h 467"/>
                <a:gd name="T52" fmla="*/ 287 w 296"/>
                <a:gd name="T53" fmla="*/ 0 h 467"/>
                <a:gd name="T54" fmla="*/ 27 w 296"/>
                <a:gd name="T55" fmla="*/ 0 h 467"/>
                <a:gd name="T56" fmla="*/ 74 w 296"/>
                <a:gd name="T57" fmla="*/ 397 h 467"/>
                <a:gd name="T58" fmla="*/ 47 w 296"/>
                <a:gd name="T59" fmla="*/ 369 h 467"/>
                <a:gd name="T60" fmla="*/ 75 w 296"/>
                <a:gd name="T61" fmla="*/ 403 h 467"/>
                <a:gd name="T62" fmla="*/ 40 w 296"/>
                <a:gd name="T63" fmla="*/ 368 h 467"/>
                <a:gd name="T64" fmla="*/ 13 w 296"/>
                <a:gd name="T65" fmla="*/ 395 h 467"/>
                <a:gd name="T66" fmla="*/ 125 w 296"/>
                <a:gd name="T67" fmla="*/ 228 h 467"/>
                <a:gd name="T68" fmla="*/ 128 w 296"/>
                <a:gd name="T69" fmla="*/ 167 h 467"/>
                <a:gd name="T70" fmla="*/ 177 w 296"/>
                <a:gd name="T71" fmla="*/ 229 h 467"/>
                <a:gd name="T72" fmla="*/ 221 w 296"/>
                <a:gd name="T73" fmla="*/ 254 h 467"/>
                <a:gd name="T74" fmla="*/ 125 w 296"/>
                <a:gd name="T75" fmla="*/ 228 h 467"/>
                <a:gd name="T76" fmla="*/ 32 w 296"/>
                <a:gd name="T77" fmla="*/ 9 h 467"/>
                <a:gd name="T78" fmla="*/ 108 w 296"/>
                <a:gd name="T79" fmla="*/ 79 h 467"/>
                <a:gd name="T80" fmla="*/ 188 w 296"/>
                <a:gd name="T81" fmla="*/ 153 h 467"/>
                <a:gd name="T82" fmla="*/ 167 w 296"/>
                <a:gd name="T83" fmla="*/ 132 h 467"/>
                <a:gd name="T84" fmla="*/ 107 w 296"/>
                <a:gd name="T85" fmla="*/ 74 h 467"/>
                <a:gd name="T86" fmla="*/ 34 w 296"/>
                <a:gd name="T87" fmla="*/ 7 h 467"/>
                <a:gd name="T88" fmla="*/ 103 w 296"/>
                <a:gd name="T89" fmla="*/ 17 h 467"/>
                <a:gd name="T90" fmla="*/ 154 w 296"/>
                <a:gd name="T91" fmla="*/ 68 h 467"/>
                <a:gd name="T92" fmla="*/ 208 w 296"/>
                <a:gd name="T93" fmla="*/ 117 h 467"/>
                <a:gd name="T94" fmla="*/ 241 w 296"/>
                <a:gd name="T95" fmla="*/ 146 h 467"/>
                <a:gd name="T96" fmla="*/ 238 w 296"/>
                <a:gd name="T97" fmla="*/ 143 h 467"/>
                <a:gd name="T98" fmla="*/ 223 w 296"/>
                <a:gd name="T99" fmla="*/ 126 h 467"/>
                <a:gd name="T100" fmla="*/ 141 w 296"/>
                <a:gd name="T101" fmla="*/ 50 h 467"/>
                <a:gd name="T102" fmla="*/ 290 w 296"/>
                <a:gd name="T103" fmla="*/ 6 h 467"/>
                <a:gd name="T104" fmla="*/ 88 w 296"/>
                <a:gd name="T105" fmla="*/ 155 h 467"/>
                <a:gd name="T106" fmla="*/ 34 w 296"/>
                <a:gd name="T107" fmla="*/ 111 h 467"/>
                <a:gd name="T108" fmla="*/ 90 w 296"/>
                <a:gd name="T109" fmla="*/ 161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96" h="467">
                  <a:moveTo>
                    <a:pt x="16" y="11"/>
                  </a:moveTo>
                  <a:cubicBezTo>
                    <a:pt x="16" y="157"/>
                    <a:pt x="16" y="157"/>
                    <a:pt x="16" y="157"/>
                  </a:cubicBezTo>
                  <a:cubicBezTo>
                    <a:pt x="16" y="157"/>
                    <a:pt x="16" y="158"/>
                    <a:pt x="16" y="158"/>
                  </a:cubicBezTo>
                  <a:cubicBezTo>
                    <a:pt x="16" y="158"/>
                    <a:pt x="16" y="158"/>
                    <a:pt x="16" y="158"/>
                  </a:cubicBezTo>
                  <a:cubicBezTo>
                    <a:pt x="16" y="160"/>
                    <a:pt x="17" y="162"/>
                    <a:pt x="18" y="164"/>
                  </a:cubicBezTo>
                  <a:cubicBezTo>
                    <a:pt x="18" y="164"/>
                    <a:pt x="19" y="164"/>
                    <a:pt x="19" y="164"/>
                  </a:cubicBezTo>
                  <a:cubicBezTo>
                    <a:pt x="19" y="164"/>
                    <a:pt x="19" y="164"/>
                    <a:pt x="19" y="165"/>
                  </a:cubicBezTo>
                  <a:cubicBezTo>
                    <a:pt x="21" y="166"/>
                    <a:pt x="22" y="167"/>
                    <a:pt x="25" y="167"/>
                  </a:cubicBezTo>
                  <a:cubicBezTo>
                    <a:pt x="25" y="167"/>
                    <a:pt x="25" y="167"/>
                    <a:pt x="25" y="167"/>
                  </a:cubicBezTo>
                  <a:cubicBezTo>
                    <a:pt x="25" y="167"/>
                    <a:pt x="26" y="167"/>
                    <a:pt x="26" y="167"/>
                  </a:cubicBezTo>
                  <a:cubicBezTo>
                    <a:pt x="125" y="167"/>
                    <a:pt x="125" y="167"/>
                    <a:pt x="125" y="167"/>
                  </a:cubicBezTo>
                  <a:cubicBezTo>
                    <a:pt x="125" y="225"/>
                    <a:pt x="125" y="225"/>
                    <a:pt x="125" y="225"/>
                  </a:cubicBezTo>
                  <a:cubicBezTo>
                    <a:pt x="80" y="225"/>
                    <a:pt x="80" y="225"/>
                    <a:pt x="80" y="225"/>
                  </a:cubicBezTo>
                  <a:cubicBezTo>
                    <a:pt x="80" y="225"/>
                    <a:pt x="79" y="226"/>
                    <a:pt x="79" y="226"/>
                  </a:cubicBezTo>
                  <a:cubicBezTo>
                    <a:pt x="79" y="226"/>
                    <a:pt x="79" y="226"/>
                    <a:pt x="79" y="226"/>
                  </a:cubicBezTo>
                  <a:cubicBezTo>
                    <a:pt x="79" y="226"/>
                    <a:pt x="79" y="226"/>
                    <a:pt x="79" y="226"/>
                  </a:cubicBezTo>
                  <a:cubicBezTo>
                    <a:pt x="79" y="226"/>
                    <a:pt x="79" y="227"/>
                    <a:pt x="79" y="227"/>
                  </a:cubicBezTo>
                  <a:cubicBezTo>
                    <a:pt x="79" y="254"/>
                    <a:pt x="79" y="254"/>
                    <a:pt x="79" y="254"/>
                  </a:cubicBezTo>
                  <a:cubicBezTo>
                    <a:pt x="79" y="255"/>
                    <a:pt x="79" y="256"/>
                    <a:pt x="80" y="256"/>
                  </a:cubicBezTo>
                  <a:cubicBezTo>
                    <a:pt x="80" y="256"/>
                    <a:pt x="80" y="257"/>
                    <a:pt x="81" y="257"/>
                  </a:cubicBezTo>
                  <a:cubicBezTo>
                    <a:pt x="221" y="257"/>
                    <a:pt x="221" y="257"/>
                    <a:pt x="221" y="257"/>
                  </a:cubicBezTo>
                  <a:cubicBezTo>
                    <a:pt x="222" y="257"/>
                    <a:pt x="223" y="257"/>
                    <a:pt x="224" y="257"/>
                  </a:cubicBezTo>
                  <a:cubicBezTo>
                    <a:pt x="225" y="256"/>
                    <a:pt x="225" y="254"/>
                    <a:pt x="224" y="254"/>
                  </a:cubicBezTo>
                  <a:cubicBezTo>
                    <a:pt x="224" y="244"/>
                    <a:pt x="224" y="244"/>
                    <a:pt x="224" y="244"/>
                  </a:cubicBezTo>
                  <a:cubicBezTo>
                    <a:pt x="224" y="244"/>
                    <a:pt x="225" y="244"/>
                    <a:pt x="225" y="244"/>
                  </a:cubicBezTo>
                  <a:cubicBezTo>
                    <a:pt x="228" y="241"/>
                    <a:pt x="235" y="243"/>
                    <a:pt x="238" y="245"/>
                  </a:cubicBezTo>
                  <a:cubicBezTo>
                    <a:pt x="250" y="252"/>
                    <a:pt x="253" y="272"/>
                    <a:pt x="242" y="282"/>
                  </a:cubicBezTo>
                  <a:cubicBezTo>
                    <a:pt x="234" y="291"/>
                    <a:pt x="222" y="292"/>
                    <a:pt x="211" y="292"/>
                  </a:cubicBezTo>
                  <a:cubicBezTo>
                    <a:pt x="199" y="293"/>
                    <a:pt x="185" y="293"/>
                    <a:pt x="175" y="289"/>
                  </a:cubicBezTo>
                  <a:cubicBezTo>
                    <a:pt x="171" y="287"/>
                    <a:pt x="166" y="288"/>
                    <a:pt x="162" y="286"/>
                  </a:cubicBezTo>
                  <a:cubicBezTo>
                    <a:pt x="157" y="285"/>
                    <a:pt x="152" y="284"/>
                    <a:pt x="147" y="282"/>
                  </a:cubicBezTo>
                  <a:cubicBezTo>
                    <a:pt x="137" y="278"/>
                    <a:pt x="126" y="277"/>
                    <a:pt x="116" y="275"/>
                  </a:cubicBezTo>
                  <a:cubicBezTo>
                    <a:pt x="107" y="274"/>
                    <a:pt x="97" y="274"/>
                    <a:pt x="88" y="275"/>
                  </a:cubicBezTo>
                  <a:cubicBezTo>
                    <a:pt x="75" y="277"/>
                    <a:pt x="59" y="289"/>
                    <a:pt x="65" y="304"/>
                  </a:cubicBezTo>
                  <a:cubicBezTo>
                    <a:pt x="67" y="310"/>
                    <a:pt x="75" y="312"/>
                    <a:pt x="81" y="313"/>
                  </a:cubicBezTo>
                  <a:cubicBezTo>
                    <a:pt x="91" y="315"/>
                    <a:pt x="99" y="315"/>
                    <a:pt x="109" y="312"/>
                  </a:cubicBezTo>
                  <a:cubicBezTo>
                    <a:pt x="121" y="308"/>
                    <a:pt x="139" y="308"/>
                    <a:pt x="147" y="319"/>
                  </a:cubicBezTo>
                  <a:cubicBezTo>
                    <a:pt x="159" y="334"/>
                    <a:pt x="133" y="339"/>
                    <a:pt x="123" y="338"/>
                  </a:cubicBezTo>
                  <a:cubicBezTo>
                    <a:pt x="112" y="338"/>
                    <a:pt x="100" y="333"/>
                    <a:pt x="89" y="331"/>
                  </a:cubicBezTo>
                  <a:cubicBezTo>
                    <a:pt x="81" y="330"/>
                    <a:pt x="73" y="330"/>
                    <a:pt x="65" y="331"/>
                  </a:cubicBezTo>
                  <a:cubicBezTo>
                    <a:pt x="58" y="332"/>
                    <a:pt x="49" y="335"/>
                    <a:pt x="46" y="342"/>
                  </a:cubicBezTo>
                  <a:cubicBezTo>
                    <a:pt x="43" y="348"/>
                    <a:pt x="43" y="355"/>
                    <a:pt x="42" y="361"/>
                  </a:cubicBezTo>
                  <a:cubicBezTo>
                    <a:pt x="42" y="361"/>
                    <a:pt x="42" y="362"/>
                    <a:pt x="42" y="362"/>
                  </a:cubicBezTo>
                  <a:cubicBezTo>
                    <a:pt x="38" y="362"/>
                    <a:pt x="33" y="361"/>
                    <a:pt x="29" y="363"/>
                  </a:cubicBezTo>
                  <a:cubicBezTo>
                    <a:pt x="24" y="367"/>
                    <a:pt x="20" y="372"/>
                    <a:pt x="16" y="378"/>
                  </a:cubicBezTo>
                  <a:cubicBezTo>
                    <a:pt x="9" y="388"/>
                    <a:pt x="3" y="400"/>
                    <a:pt x="2" y="414"/>
                  </a:cubicBezTo>
                  <a:cubicBezTo>
                    <a:pt x="0" y="439"/>
                    <a:pt x="18" y="465"/>
                    <a:pt x="45" y="464"/>
                  </a:cubicBezTo>
                  <a:cubicBezTo>
                    <a:pt x="96" y="461"/>
                    <a:pt x="93" y="372"/>
                    <a:pt x="48" y="363"/>
                  </a:cubicBezTo>
                  <a:cubicBezTo>
                    <a:pt x="47" y="362"/>
                    <a:pt x="46" y="362"/>
                    <a:pt x="45" y="362"/>
                  </a:cubicBezTo>
                  <a:cubicBezTo>
                    <a:pt x="46" y="351"/>
                    <a:pt x="46" y="340"/>
                    <a:pt x="59" y="336"/>
                  </a:cubicBezTo>
                  <a:cubicBezTo>
                    <a:pt x="68" y="333"/>
                    <a:pt x="78" y="332"/>
                    <a:pt x="88" y="334"/>
                  </a:cubicBezTo>
                  <a:cubicBezTo>
                    <a:pt x="107" y="337"/>
                    <a:pt x="125" y="346"/>
                    <a:pt x="144" y="338"/>
                  </a:cubicBezTo>
                  <a:cubicBezTo>
                    <a:pt x="159" y="332"/>
                    <a:pt x="152" y="315"/>
                    <a:pt x="141" y="310"/>
                  </a:cubicBezTo>
                  <a:cubicBezTo>
                    <a:pt x="132" y="306"/>
                    <a:pt x="123" y="306"/>
                    <a:pt x="114" y="307"/>
                  </a:cubicBezTo>
                  <a:cubicBezTo>
                    <a:pt x="109" y="308"/>
                    <a:pt x="104" y="310"/>
                    <a:pt x="100" y="311"/>
                  </a:cubicBezTo>
                  <a:cubicBezTo>
                    <a:pt x="93" y="312"/>
                    <a:pt x="85" y="312"/>
                    <a:pt x="79" y="310"/>
                  </a:cubicBezTo>
                  <a:cubicBezTo>
                    <a:pt x="72" y="308"/>
                    <a:pt x="66" y="304"/>
                    <a:pt x="67" y="296"/>
                  </a:cubicBezTo>
                  <a:cubicBezTo>
                    <a:pt x="67" y="289"/>
                    <a:pt x="73" y="284"/>
                    <a:pt x="79" y="281"/>
                  </a:cubicBezTo>
                  <a:cubicBezTo>
                    <a:pt x="88" y="277"/>
                    <a:pt x="100" y="277"/>
                    <a:pt x="111" y="278"/>
                  </a:cubicBezTo>
                  <a:cubicBezTo>
                    <a:pt x="123" y="279"/>
                    <a:pt x="134" y="282"/>
                    <a:pt x="146" y="285"/>
                  </a:cubicBezTo>
                  <a:cubicBezTo>
                    <a:pt x="154" y="287"/>
                    <a:pt x="163" y="291"/>
                    <a:pt x="172" y="292"/>
                  </a:cubicBezTo>
                  <a:cubicBezTo>
                    <a:pt x="178" y="292"/>
                    <a:pt x="183" y="294"/>
                    <a:pt x="189" y="295"/>
                  </a:cubicBezTo>
                  <a:cubicBezTo>
                    <a:pt x="194" y="295"/>
                    <a:pt x="200" y="296"/>
                    <a:pt x="205" y="295"/>
                  </a:cubicBezTo>
                  <a:cubicBezTo>
                    <a:pt x="214" y="295"/>
                    <a:pt x="224" y="295"/>
                    <a:pt x="233" y="292"/>
                  </a:cubicBezTo>
                  <a:cubicBezTo>
                    <a:pt x="248" y="287"/>
                    <a:pt x="256" y="270"/>
                    <a:pt x="250" y="254"/>
                  </a:cubicBezTo>
                  <a:cubicBezTo>
                    <a:pt x="247" y="246"/>
                    <a:pt x="233" y="234"/>
                    <a:pt x="224" y="241"/>
                  </a:cubicBezTo>
                  <a:cubicBezTo>
                    <a:pt x="224" y="228"/>
                    <a:pt x="224" y="228"/>
                    <a:pt x="224" y="228"/>
                  </a:cubicBezTo>
                  <a:cubicBezTo>
                    <a:pt x="224" y="227"/>
                    <a:pt x="223" y="227"/>
                    <a:pt x="223" y="226"/>
                  </a:cubicBezTo>
                  <a:cubicBezTo>
                    <a:pt x="223" y="226"/>
                    <a:pt x="222" y="226"/>
                    <a:pt x="222" y="226"/>
                  </a:cubicBezTo>
                  <a:cubicBezTo>
                    <a:pt x="178" y="226"/>
                    <a:pt x="178" y="226"/>
                    <a:pt x="178" y="226"/>
                  </a:cubicBezTo>
                  <a:cubicBezTo>
                    <a:pt x="178" y="167"/>
                    <a:pt x="178" y="167"/>
                    <a:pt x="178" y="167"/>
                  </a:cubicBezTo>
                  <a:cubicBezTo>
                    <a:pt x="284" y="167"/>
                    <a:pt x="284" y="167"/>
                    <a:pt x="284" y="167"/>
                  </a:cubicBezTo>
                  <a:cubicBezTo>
                    <a:pt x="287" y="167"/>
                    <a:pt x="288" y="167"/>
                    <a:pt x="290" y="166"/>
                  </a:cubicBezTo>
                  <a:cubicBezTo>
                    <a:pt x="293" y="164"/>
                    <a:pt x="296" y="161"/>
                    <a:pt x="296" y="156"/>
                  </a:cubicBezTo>
                  <a:cubicBezTo>
                    <a:pt x="296" y="10"/>
                    <a:pt x="296" y="10"/>
                    <a:pt x="296" y="10"/>
                  </a:cubicBezTo>
                  <a:cubicBezTo>
                    <a:pt x="296" y="10"/>
                    <a:pt x="295" y="9"/>
                    <a:pt x="295" y="9"/>
                  </a:cubicBezTo>
                  <a:cubicBezTo>
                    <a:pt x="295" y="9"/>
                    <a:pt x="295" y="9"/>
                    <a:pt x="295" y="9"/>
                  </a:cubicBezTo>
                  <a:cubicBezTo>
                    <a:pt x="295" y="7"/>
                    <a:pt x="294" y="5"/>
                    <a:pt x="293" y="3"/>
                  </a:cubicBezTo>
                  <a:cubicBezTo>
                    <a:pt x="293" y="3"/>
                    <a:pt x="293" y="3"/>
                    <a:pt x="293" y="3"/>
                  </a:cubicBezTo>
                  <a:cubicBezTo>
                    <a:pt x="292" y="3"/>
                    <a:pt x="292" y="3"/>
                    <a:pt x="292" y="2"/>
                  </a:cubicBezTo>
                  <a:cubicBezTo>
                    <a:pt x="291" y="1"/>
                    <a:pt x="289" y="0"/>
                    <a:pt x="287" y="0"/>
                  </a:cubicBezTo>
                  <a:cubicBezTo>
                    <a:pt x="287" y="0"/>
                    <a:pt x="287" y="0"/>
                    <a:pt x="287" y="0"/>
                  </a:cubicBezTo>
                  <a:cubicBezTo>
                    <a:pt x="286" y="0"/>
                    <a:pt x="286" y="0"/>
                    <a:pt x="285" y="0"/>
                  </a:cubicBezTo>
                  <a:cubicBezTo>
                    <a:pt x="27" y="0"/>
                    <a:pt x="27" y="0"/>
                    <a:pt x="27" y="0"/>
                  </a:cubicBezTo>
                  <a:cubicBezTo>
                    <a:pt x="25" y="0"/>
                    <a:pt x="23" y="1"/>
                    <a:pt x="21" y="1"/>
                  </a:cubicBezTo>
                  <a:cubicBezTo>
                    <a:pt x="18" y="3"/>
                    <a:pt x="16" y="6"/>
                    <a:pt x="16" y="11"/>
                  </a:cubicBezTo>
                  <a:moveTo>
                    <a:pt x="74" y="397"/>
                  </a:moveTo>
                  <a:cubicBezTo>
                    <a:pt x="65" y="397"/>
                    <a:pt x="55" y="396"/>
                    <a:pt x="46" y="396"/>
                  </a:cubicBezTo>
                  <a:cubicBezTo>
                    <a:pt x="47" y="390"/>
                    <a:pt x="46" y="385"/>
                    <a:pt x="46" y="380"/>
                  </a:cubicBezTo>
                  <a:cubicBezTo>
                    <a:pt x="46" y="376"/>
                    <a:pt x="47" y="372"/>
                    <a:pt x="47" y="369"/>
                  </a:cubicBezTo>
                  <a:cubicBezTo>
                    <a:pt x="61" y="371"/>
                    <a:pt x="70" y="383"/>
                    <a:pt x="74" y="397"/>
                  </a:cubicBezTo>
                  <a:moveTo>
                    <a:pt x="11" y="402"/>
                  </a:moveTo>
                  <a:cubicBezTo>
                    <a:pt x="32" y="400"/>
                    <a:pt x="54" y="403"/>
                    <a:pt x="75" y="403"/>
                  </a:cubicBezTo>
                  <a:cubicBezTo>
                    <a:pt x="79" y="432"/>
                    <a:pt x="65" y="467"/>
                    <a:pt x="36" y="457"/>
                  </a:cubicBezTo>
                  <a:cubicBezTo>
                    <a:pt x="12" y="448"/>
                    <a:pt x="3" y="425"/>
                    <a:pt x="11" y="402"/>
                  </a:cubicBezTo>
                  <a:moveTo>
                    <a:pt x="40" y="368"/>
                  </a:moveTo>
                  <a:cubicBezTo>
                    <a:pt x="41" y="372"/>
                    <a:pt x="40" y="377"/>
                    <a:pt x="40" y="381"/>
                  </a:cubicBezTo>
                  <a:cubicBezTo>
                    <a:pt x="41" y="386"/>
                    <a:pt x="41" y="391"/>
                    <a:pt x="40" y="396"/>
                  </a:cubicBezTo>
                  <a:cubicBezTo>
                    <a:pt x="31" y="395"/>
                    <a:pt x="22" y="395"/>
                    <a:pt x="13" y="395"/>
                  </a:cubicBezTo>
                  <a:cubicBezTo>
                    <a:pt x="16" y="389"/>
                    <a:pt x="20" y="382"/>
                    <a:pt x="25" y="376"/>
                  </a:cubicBezTo>
                  <a:cubicBezTo>
                    <a:pt x="30" y="370"/>
                    <a:pt x="34" y="369"/>
                    <a:pt x="40" y="368"/>
                  </a:cubicBezTo>
                  <a:moveTo>
                    <a:pt x="125" y="228"/>
                  </a:moveTo>
                  <a:cubicBezTo>
                    <a:pt x="125" y="229"/>
                    <a:pt x="125" y="229"/>
                    <a:pt x="125" y="229"/>
                  </a:cubicBezTo>
                  <a:cubicBezTo>
                    <a:pt x="125" y="231"/>
                    <a:pt x="128" y="231"/>
                    <a:pt x="128" y="229"/>
                  </a:cubicBezTo>
                  <a:cubicBezTo>
                    <a:pt x="128" y="167"/>
                    <a:pt x="128" y="167"/>
                    <a:pt x="128" y="167"/>
                  </a:cubicBezTo>
                  <a:cubicBezTo>
                    <a:pt x="175" y="167"/>
                    <a:pt x="175" y="167"/>
                    <a:pt x="175" y="167"/>
                  </a:cubicBezTo>
                  <a:cubicBezTo>
                    <a:pt x="175" y="228"/>
                    <a:pt x="175" y="228"/>
                    <a:pt x="175" y="228"/>
                  </a:cubicBezTo>
                  <a:cubicBezTo>
                    <a:pt x="175" y="229"/>
                    <a:pt x="176" y="229"/>
                    <a:pt x="177" y="229"/>
                  </a:cubicBezTo>
                  <a:cubicBezTo>
                    <a:pt x="177" y="229"/>
                    <a:pt x="177" y="229"/>
                    <a:pt x="177" y="229"/>
                  </a:cubicBezTo>
                  <a:cubicBezTo>
                    <a:pt x="221" y="229"/>
                    <a:pt x="221" y="229"/>
                    <a:pt x="221" y="229"/>
                  </a:cubicBezTo>
                  <a:cubicBezTo>
                    <a:pt x="221" y="254"/>
                    <a:pt x="221" y="254"/>
                    <a:pt x="221" y="254"/>
                  </a:cubicBezTo>
                  <a:cubicBezTo>
                    <a:pt x="82" y="254"/>
                    <a:pt x="82" y="254"/>
                    <a:pt x="82" y="254"/>
                  </a:cubicBezTo>
                  <a:cubicBezTo>
                    <a:pt x="82" y="228"/>
                    <a:pt x="82" y="228"/>
                    <a:pt x="82" y="228"/>
                  </a:cubicBezTo>
                  <a:lnTo>
                    <a:pt x="125" y="228"/>
                  </a:lnTo>
                  <a:close/>
                  <a:moveTo>
                    <a:pt x="22" y="6"/>
                  </a:moveTo>
                  <a:cubicBezTo>
                    <a:pt x="28" y="6"/>
                    <a:pt x="28" y="6"/>
                    <a:pt x="28" y="6"/>
                  </a:cubicBezTo>
                  <a:cubicBezTo>
                    <a:pt x="30" y="7"/>
                    <a:pt x="31" y="8"/>
                    <a:pt x="32" y="9"/>
                  </a:cubicBezTo>
                  <a:cubicBezTo>
                    <a:pt x="35" y="12"/>
                    <a:pt x="38" y="15"/>
                    <a:pt x="41" y="18"/>
                  </a:cubicBezTo>
                  <a:cubicBezTo>
                    <a:pt x="50" y="24"/>
                    <a:pt x="59" y="31"/>
                    <a:pt x="67" y="38"/>
                  </a:cubicBezTo>
                  <a:cubicBezTo>
                    <a:pt x="82" y="51"/>
                    <a:pt x="94" y="66"/>
                    <a:pt x="108" y="79"/>
                  </a:cubicBezTo>
                  <a:cubicBezTo>
                    <a:pt x="123" y="92"/>
                    <a:pt x="136" y="107"/>
                    <a:pt x="149" y="121"/>
                  </a:cubicBezTo>
                  <a:cubicBezTo>
                    <a:pt x="157" y="128"/>
                    <a:pt x="165" y="134"/>
                    <a:pt x="173" y="141"/>
                  </a:cubicBezTo>
                  <a:cubicBezTo>
                    <a:pt x="177" y="145"/>
                    <a:pt x="183" y="152"/>
                    <a:pt x="188" y="153"/>
                  </a:cubicBezTo>
                  <a:cubicBezTo>
                    <a:pt x="190" y="154"/>
                    <a:pt x="191" y="151"/>
                    <a:pt x="189" y="150"/>
                  </a:cubicBezTo>
                  <a:cubicBezTo>
                    <a:pt x="185" y="149"/>
                    <a:pt x="182" y="145"/>
                    <a:pt x="179" y="142"/>
                  </a:cubicBezTo>
                  <a:cubicBezTo>
                    <a:pt x="175" y="139"/>
                    <a:pt x="171" y="135"/>
                    <a:pt x="167" y="132"/>
                  </a:cubicBezTo>
                  <a:cubicBezTo>
                    <a:pt x="160" y="126"/>
                    <a:pt x="153" y="120"/>
                    <a:pt x="146" y="113"/>
                  </a:cubicBezTo>
                  <a:cubicBezTo>
                    <a:pt x="139" y="107"/>
                    <a:pt x="134" y="100"/>
                    <a:pt x="127" y="93"/>
                  </a:cubicBezTo>
                  <a:cubicBezTo>
                    <a:pt x="121" y="86"/>
                    <a:pt x="114" y="80"/>
                    <a:pt x="107" y="74"/>
                  </a:cubicBezTo>
                  <a:cubicBezTo>
                    <a:pt x="94" y="61"/>
                    <a:pt x="81" y="46"/>
                    <a:pt x="67" y="34"/>
                  </a:cubicBezTo>
                  <a:cubicBezTo>
                    <a:pt x="61" y="28"/>
                    <a:pt x="54" y="23"/>
                    <a:pt x="47" y="18"/>
                  </a:cubicBezTo>
                  <a:cubicBezTo>
                    <a:pt x="42" y="15"/>
                    <a:pt x="38" y="11"/>
                    <a:pt x="34" y="7"/>
                  </a:cubicBezTo>
                  <a:cubicBezTo>
                    <a:pt x="34" y="7"/>
                    <a:pt x="33" y="6"/>
                    <a:pt x="33" y="6"/>
                  </a:cubicBezTo>
                  <a:cubicBezTo>
                    <a:pt x="92" y="6"/>
                    <a:pt x="92" y="6"/>
                    <a:pt x="92" y="6"/>
                  </a:cubicBezTo>
                  <a:cubicBezTo>
                    <a:pt x="96" y="9"/>
                    <a:pt x="99" y="13"/>
                    <a:pt x="103" y="17"/>
                  </a:cubicBezTo>
                  <a:cubicBezTo>
                    <a:pt x="110" y="24"/>
                    <a:pt x="117" y="30"/>
                    <a:pt x="124" y="36"/>
                  </a:cubicBezTo>
                  <a:cubicBezTo>
                    <a:pt x="131" y="43"/>
                    <a:pt x="138" y="50"/>
                    <a:pt x="144" y="58"/>
                  </a:cubicBezTo>
                  <a:cubicBezTo>
                    <a:pt x="148" y="61"/>
                    <a:pt x="151" y="65"/>
                    <a:pt x="154" y="68"/>
                  </a:cubicBezTo>
                  <a:cubicBezTo>
                    <a:pt x="157" y="71"/>
                    <a:pt x="161" y="73"/>
                    <a:pt x="164" y="76"/>
                  </a:cubicBezTo>
                  <a:cubicBezTo>
                    <a:pt x="170" y="83"/>
                    <a:pt x="179" y="89"/>
                    <a:pt x="186" y="95"/>
                  </a:cubicBezTo>
                  <a:cubicBezTo>
                    <a:pt x="193" y="102"/>
                    <a:pt x="201" y="110"/>
                    <a:pt x="208" y="117"/>
                  </a:cubicBezTo>
                  <a:cubicBezTo>
                    <a:pt x="215" y="123"/>
                    <a:pt x="222" y="129"/>
                    <a:pt x="228" y="137"/>
                  </a:cubicBezTo>
                  <a:cubicBezTo>
                    <a:pt x="230" y="139"/>
                    <a:pt x="236" y="148"/>
                    <a:pt x="240" y="147"/>
                  </a:cubicBezTo>
                  <a:cubicBezTo>
                    <a:pt x="240" y="147"/>
                    <a:pt x="241" y="146"/>
                    <a:pt x="241" y="146"/>
                  </a:cubicBezTo>
                  <a:cubicBezTo>
                    <a:pt x="241" y="146"/>
                    <a:pt x="241" y="146"/>
                    <a:pt x="241" y="145"/>
                  </a:cubicBezTo>
                  <a:cubicBezTo>
                    <a:pt x="241" y="144"/>
                    <a:pt x="240" y="144"/>
                    <a:pt x="239" y="144"/>
                  </a:cubicBezTo>
                  <a:cubicBezTo>
                    <a:pt x="239" y="143"/>
                    <a:pt x="239" y="143"/>
                    <a:pt x="238" y="143"/>
                  </a:cubicBezTo>
                  <a:cubicBezTo>
                    <a:pt x="237" y="142"/>
                    <a:pt x="237" y="142"/>
                    <a:pt x="236" y="141"/>
                  </a:cubicBezTo>
                  <a:cubicBezTo>
                    <a:pt x="235" y="140"/>
                    <a:pt x="233" y="138"/>
                    <a:pt x="231" y="136"/>
                  </a:cubicBezTo>
                  <a:cubicBezTo>
                    <a:pt x="228" y="133"/>
                    <a:pt x="226" y="129"/>
                    <a:pt x="223" y="126"/>
                  </a:cubicBezTo>
                  <a:cubicBezTo>
                    <a:pt x="216" y="120"/>
                    <a:pt x="209" y="114"/>
                    <a:pt x="203" y="108"/>
                  </a:cubicBezTo>
                  <a:cubicBezTo>
                    <a:pt x="190" y="95"/>
                    <a:pt x="177" y="82"/>
                    <a:pt x="162" y="71"/>
                  </a:cubicBezTo>
                  <a:cubicBezTo>
                    <a:pt x="155" y="65"/>
                    <a:pt x="148" y="57"/>
                    <a:pt x="141" y="50"/>
                  </a:cubicBezTo>
                  <a:cubicBezTo>
                    <a:pt x="136" y="43"/>
                    <a:pt x="129" y="37"/>
                    <a:pt x="123" y="31"/>
                  </a:cubicBezTo>
                  <a:cubicBezTo>
                    <a:pt x="114" y="23"/>
                    <a:pt x="105" y="14"/>
                    <a:pt x="96" y="6"/>
                  </a:cubicBezTo>
                  <a:cubicBezTo>
                    <a:pt x="290" y="6"/>
                    <a:pt x="290" y="6"/>
                    <a:pt x="290" y="6"/>
                  </a:cubicBezTo>
                  <a:cubicBezTo>
                    <a:pt x="290" y="161"/>
                    <a:pt x="290" y="161"/>
                    <a:pt x="290" y="161"/>
                  </a:cubicBezTo>
                  <a:cubicBezTo>
                    <a:pt x="95" y="161"/>
                    <a:pt x="95" y="161"/>
                    <a:pt x="95" y="161"/>
                  </a:cubicBezTo>
                  <a:cubicBezTo>
                    <a:pt x="92" y="159"/>
                    <a:pt x="90" y="157"/>
                    <a:pt x="88" y="155"/>
                  </a:cubicBezTo>
                  <a:cubicBezTo>
                    <a:pt x="82" y="150"/>
                    <a:pt x="76" y="144"/>
                    <a:pt x="70" y="139"/>
                  </a:cubicBezTo>
                  <a:cubicBezTo>
                    <a:pt x="58" y="129"/>
                    <a:pt x="47" y="120"/>
                    <a:pt x="37" y="109"/>
                  </a:cubicBezTo>
                  <a:cubicBezTo>
                    <a:pt x="35" y="108"/>
                    <a:pt x="33" y="110"/>
                    <a:pt x="34" y="111"/>
                  </a:cubicBezTo>
                  <a:cubicBezTo>
                    <a:pt x="44" y="121"/>
                    <a:pt x="55" y="130"/>
                    <a:pt x="66" y="140"/>
                  </a:cubicBezTo>
                  <a:cubicBezTo>
                    <a:pt x="72" y="145"/>
                    <a:pt x="77" y="150"/>
                    <a:pt x="83" y="155"/>
                  </a:cubicBezTo>
                  <a:cubicBezTo>
                    <a:pt x="85" y="157"/>
                    <a:pt x="88" y="159"/>
                    <a:pt x="90" y="161"/>
                  </a:cubicBezTo>
                  <a:cubicBezTo>
                    <a:pt x="22" y="161"/>
                    <a:pt x="22" y="161"/>
                    <a:pt x="22" y="161"/>
                  </a:cubicBezTo>
                  <a:lnTo>
                    <a:pt x="22" y="6"/>
                  </a:ln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210"/>
            <p:cNvSpPr>
              <a:spLocks noEditPoints="1"/>
            </p:cNvSpPr>
            <p:nvPr/>
          </p:nvSpPr>
          <p:spPr bwMode="auto">
            <a:xfrm>
              <a:off x="2392608" y="2580709"/>
              <a:ext cx="660400" cy="919163"/>
            </a:xfrm>
            <a:custGeom>
              <a:avLst/>
              <a:gdLst>
                <a:gd name="T0" fmla="*/ 69 w 156"/>
                <a:gd name="T1" fmla="*/ 158 h 217"/>
                <a:gd name="T2" fmla="*/ 82 w 156"/>
                <a:gd name="T3" fmla="*/ 178 h 217"/>
                <a:gd name="T4" fmla="*/ 86 w 156"/>
                <a:gd name="T5" fmla="*/ 186 h 217"/>
                <a:gd name="T6" fmla="*/ 88 w 156"/>
                <a:gd name="T7" fmla="*/ 199 h 217"/>
                <a:gd name="T8" fmla="*/ 127 w 156"/>
                <a:gd name="T9" fmla="*/ 214 h 217"/>
                <a:gd name="T10" fmla="*/ 145 w 156"/>
                <a:gd name="T11" fmla="*/ 178 h 217"/>
                <a:gd name="T12" fmla="*/ 140 w 156"/>
                <a:gd name="T13" fmla="*/ 162 h 217"/>
                <a:gd name="T14" fmla="*/ 139 w 156"/>
                <a:gd name="T15" fmla="*/ 138 h 217"/>
                <a:gd name="T16" fmla="*/ 147 w 156"/>
                <a:gd name="T17" fmla="*/ 55 h 217"/>
                <a:gd name="T18" fmla="*/ 11 w 156"/>
                <a:gd name="T19" fmla="*/ 100 h 217"/>
                <a:gd name="T20" fmla="*/ 106 w 156"/>
                <a:gd name="T21" fmla="*/ 187 h 217"/>
                <a:gd name="T22" fmla="*/ 104 w 156"/>
                <a:gd name="T23" fmla="*/ 183 h 217"/>
                <a:gd name="T24" fmla="*/ 101 w 156"/>
                <a:gd name="T25" fmla="*/ 179 h 217"/>
                <a:gd name="T26" fmla="*/ 138 w 156"/>
                <a:gd name="T27" fmla="*/ 165 h 217"/>
                <a:gd name="T28" fmla="*/ 141 w 156"/>
                <a:gd name="T29" fmla="*/ 181 h 217"/>
                <a:gd name="T30" fmla="*/ 105 w 156"/>
                <a:gd name="T31" fmla="*/ 196 h 217"/>
                <a:gd name="T32" fmla="*/ 140 w 156"/>
                <a:gd name="T33" fmla="*/ 187 h 217"/>
                <a:gd name="T34" fmla="*/ 132 w 156"/>
                <a:gd name="T35" fmla="*/ 207 h 217"/>
                <a:gd name="T36" fmla="*/ 94 w 156"/>
                <a:gd name="T37" fmla="*/ 195 h 217"/>
                <a:gd name="T38" fmla="*/ 113 w 156"/>
                <a:gd name="T39" fmla="*/ 85 h 217"/>
                <a:gd name="T40" fmla="*/ 122 w 156"/>
                <a:gd name="T41" fmla="*/ 168 h 217"/>
                <a:gd name="T42" fmla="*/ 88 w 156"/>
                <a:gd name="T43" fmla="*/ 124 h 217"/>
                <a:gd name="T44" fmla="*/ 61 w 156"/>
                <a:gd name="T45" fmla="*/ 88 h 217"/>
                <a:gd name="T46" fmla="*/ 69 w 156"/>
                <a:gd name="T47" fmla="*/ 82 h 217"/>
                <a:gd name="T48" fmla="*/ 85 w 156"/>
                <a:gd name="T49" fmla="*/ 80 h 217"/>
                <a:gd name="T50" fmla="*/ 99 w 156"/>
                <a:gd name="T51" fmla="*/ 72 h 217"/>
                <a:gd name="T52" fmla="*/ 112 w 156"/>
                <a:gd name="T53" fmla="*/ 71 h 217"/>
                <a:gd name="T54" fmla="*/ 117 w 156"/>
                <a:gd name="T55" fmla="*/ 20 h 217"/>
                <a:gd name="T56" fmla="*/ 148 w 156"/>
                <a:gd name="T57" fmla="*/ 101 h 217"/>
                <a:gd name="T58" fmla="*/ 136 w 156"/>
                <a:gd name="T59" fmla="*/ 159 h 217"/>
                <a:gd name="T60" fmla="*/ 126 w 156"/>
                <a:gd name="T61" fmla="*/ 166 h 217"/>
                <a:gd name="T62" fmla="*/ 116 w 156"/>
                <a:gd name="T63" fmla="*/ 70 h 217"/>
                <a:gd name="T64" fmla="*/ 116 w 156"/>
                <a:gd name="T65" fmla="*/ 53 h 217"/>
                <a:gd name="T66" fmla="*/ 110 w 156"/>
                <a:gd name="T67" fmla="*/ 56 h 217"/>
                <a:gd name="T68" fmla="*/ 105 w 156"/>
                <a:gd name="T69" fmla="*/ 64 h 217"/>
                <a:gd name="T70" fmla="*/ 100 w 156"/>
                <a:gd name="T71" fmla="*/ 62 h 217"/>
                <a:gd name="T72" fmla="*/ 88 w 156"/>
                <a:gd name="T73" fmla="*/ 63 h 217"/>
                <a:gd name="T74" fmla="*/ 85 w 156"/>
                <a:gd name="T75" fmla="*/ 74 h 217"/>
                <a:gd name="T76" fmla="*/ 75 w 156"/>
                <a:gd name="T77" fmla="*/ 66 h 217"/>
                <a:gd name="T78" fmla="*/ 68 w 156"/>
                <a:gd name="T79" fmla="*/ 74 h 217"/>
                <a:gd name="T80" fmla="*/ 64 w 156"/>
                <a:gd name="T81" fmla="*/ 77 h 217"/>
                <a:gd name="T82" fmla="*/ 56 w 156"/>
                <a:gd name="T83" fmla="*/ 74 h 217"/>
                <a:gd name="T84" fmla="*/ 45 w 156"/>
                <a:gd name="T85" fmla="*/ 75 h 217"/>
                <a:gd name="T86" fmla="*/ 46 w 156"/>
                <a:gd name="T87" fmla="*/ 90 h 217"/>
                <a:gd name="T88" fmla="*/ 57 w 156"/>
                <a:gd name="T89" fmla="*/ 91 h 217"/>
                <a:gd name="T90" fmla="*/ 107 w 156"/>
                <a:gd name="T91" fmla="*/ 173 h 217"/>
                <a:gd name="T92" fmla="*/ 70 w 156"/>
                <a:gd name="T93" fmla="*/ 154 h 217"/>
                <a:gd name="T94" fmla="*/ 52 w 156"/>
                <a:gd name="T95" fmla="*/ 77 h 217"/>
                <a:gd name="T96" fmla="*/ 55 w 156"/>
                <a:gd name="T97" fmla="*/ 87 h 217"/>
                <a:gd name="T98" fmla="*/ 48 w 156"/>
                <a:gd name="T99" fmla="*/ 78 h 217"/>
                <a:gd name="T100" fmla="*/ 114 w 156"/>
                <a:gd name="T101" fmla="*/ 59 h 217"/>
                <a:gd name="T102" fmla="*/ 117 w 156"/>
                <a:gd name="T103" fmla="*/ 64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6" h="217">
                  <a:moveTo>
                    <a:pt x="11" y="100"/>
                  </a:moveTo>
                  <a:cubicBezTo>
                    <a:pt x="16" y="118"/>
                    <a:pt x="26" y="137"/>
                    <a:pt x="43" y="146"/>
                  </a:cubicBezTo>
                  <a:cubicBezTo>
                    <a:pt x="52" y="151"/>
                    <a:pt x="59" y="157"/>
                    <a:pt x="69" y="158"/>
                  </a:cubicBezTo>
                  <a:cubicBezTo>
                    <a:pt x="75" y="159"/>
                    <a:pt x="79" y="160"/>
                    <a:pt x="80" y="167"/>
                  </a:cubicBezTo>
                  <a:cubicBezTo>
                    <a:pt x="81" y="170"/>
                    <a:pt x="82" y="173"/>
                    <a:pt x="82" y="176"/>
                  </a:cubicBezTo>
                  <a:cubicBezTo>
                    <a:pt x="82" y="177"/>
                    <a:pt x="82" y="177"/>
                    <a:pt x="82" y="178"/>
                  </a:cubicBezTo>
                  <a:cubicBezTo>
                    <a:pt x="82" y="178"/>
                    <a:pt x="82" y="178"/>
                    <a:pt x="82" y="178"/>
                  </a:cubicBezTo>
                  <a:cubicBezTo>
                    <a:pt x="81" y="179"/>
                    <a:pt x="81" y="180"/>
                    <a:pt x="81" y="181"/>
                  </a:cubicBezTo>
                  <a:cubicBezTo>
                    <a:pt x="82" y="182"/>
                    <a:pt x="86" y="185"/>
                    <a:pt x="86" y="186"/>
                  </a:cubicBezTo>
                  <a:cubicBezTo>
                    <a:pt x="85" y="188"/>
                    <a:pt x="84" y="190"/>
                    <a:pt x="85" y="191"/>
                  </a:cubicBezTo>
                  <a:cubicBezTo>
                    <a:pt x="86" y="193"/>
                    <a:pt x="89" y="195"/>
                    <a:pt x="91" y="196"/>
                  </a:cubicBezTo>
                  <a:cubicBezTo>
                    <a:pt x="89" y="195"/>
                    <a:pt x="88" y="197"/>
                    <a:pt x="88" y="199"/>
                  </a:cubicBezTo>
                  <a:cubicBezTo>
                    <a:pt x="89" y="201"/>
                    <a:pt x="91" y="202"/>
                    <a:pt x="93" y="202"/>
                  </a:cubicBezTo>
                  <a:cubicBezTo>
                    <a:pt x="98" y="202"/>
                    <a:pt x="100" y="209"/>
                    <a:pt x="105" y="211"/>
                  </a:cubicBezTo>
                  <a:cubicBezTo>
                    <a:pt x="112" y="215"/>
                    <a:pt x="119" y="217"/>
                    <a:pt x="127" y="214"/>
                  </a:cubicBezTo>
                  <a:cubicBezTo>
                    <a:pt x="134" y="211"/>
                    <a:pt x="139" y="207"/>
                    <a:pt x="141" y="200"/>
                  </a:cubicBezTo>
                  <a:cubicBezTo>
                    <a:pt x="142" y="197"/>
                    <a:pt x="150" y="189"/>
                    <a:pt x="145" y="186"/>
                  </a:cubicBezTo>
                  <a:cubicBezTo>
                    <a:pt x="143" y="185"/>
                    <a:pt x="146" y="180"/>
                    <a:pt x="145" y="178"/>
                  </a:cubicBezTo>
                  <a:cubicBezTo>
                    <a:pt x="144" y="176"/>
                    <a:pt x="143" y="173"/>
                    <a:pt x="141" y="172"/>
                  </a:cubicBezTo>
                  <a:cubicBezTo>
                    <a:pt x="139" y="171"/>
                    <a:pt x="142" y="168"/>
                    <a:pt x="142" y="166"/>
                  </a:cubicBezTo>
                  <a:cubicBezTo>
                    <a:pt x="142" y="164"/>
                    <a:pt x="141" y="163"/>
                    <a:pt x="140" y="162"/>
                  </a:cubicBezTo>
                  <a:cubicBezTo>
                    <a:pt x="140" y="161"/>
                    <a:pt x="141" y="161"/>
                    <a:pt x="141" y="161"/>
                  </a:cubicBezTo>
                  <a:cubicBezTo>
                    <a:pt x="141" y="160"/>
                    <a:pt x="141" y="159"/>
                    <a:pt x="140" y="159"/>
                  </a:cubicBezTo>
                  <a:cubicBezTo>
                    <a:pt x="138" y="151"/>
                    <a:pt x="135" y="146"/>
                    <a:pt x="139" y="138"/>
                  </a:cubicBezTo>
                  <a:cubicBezTo>
                    <a:pt x="143" y="129"/>
                    <a:pt x="147" y="119"/>
                    <a:pt x="150" y="108"/>
                  </a:cubicBezTo>
                  <a:cubicBezTo>
                    <a:pt x="152" y="101"/>
                    <a:pt x="156" y="89"/>
                    <a:pt x="154" y="81"/>
                  </a:cubicBezTo>
                  <a:cubicBezTo>
                    <a:pt x="151" y="72"/>
                    <a:pt x="151" y="63"/>
                    <a:pt x="147" y="55"/>
                  </a:cubicBezTo>
                  <a:cubicBezTo>
                    <a:pt x="140" y="37"/>
                    <a:pt x="127" y="17"/>
                    <a:pt x="109" y="9"/>
                  </a:cubicBezTo>
                  <a:cubicBezTo>
                    <a:pt x="90" y="0"/>
                    <a:pt x="74" y="1"/>
                    <a:pt x="54" y="6"/>
                  </a:cubicBezTo>
                  <a:cubicBezTo>
                    <a:pt x="12" y="18"/>
                    <a:pt x="0" y="62"/>
                    <a:pt x="11" y="100"/>
                  </a:cubicBezTo>
                  <a:moveTo>
                    <a:pt x="90" y="186"/>
                  </a:moveTo>
                  <a:cubicBezTo>
                    <a:pt x="91" y="187"/>
                    <a:pt x="92" y="187"/>
                    <a:pt x="93" y="187"/>
                  </a:cubicBezTo>
                  <a:cubicBezTo>
                    <a:pt x="97" y="188"/>
                    <a:pt x="102" y="188"/>
                    <a:pt x="106" y="187"/>
                  </a:cubicBezTo>
                  <a:cubicBezTo>
                    <a:pt x="112" y="186"/>
                    <a:pt x="127" y="183"/>
                    <a:pt x="130" y="178"/>
                  </a:cubicBezTo>
                  <a:cubicBezTo>
                    <a:pt x="131" y="175"/>
                    <a:pt x="128" y="173"/>
                    <a:pt x="127" y="176"/>
                  </a:cubicBezTo>
                  <a:cubicBezTo>
                    <a:pt x="125" y="180"/>
                    <a:pt x="107" y="183"/>
                    <a:pt x="104" y="183"/>
                  </a:cubicBezTo>
                  <a:cubicBezTo>
                    <a:pt x="100" y="184"/>
                    <a:pt x="94" y="184"/>
                    <a:pt x="90" y="182"/>
                  </a:cubicBezTo>
                  <a:cubicBezTo>
                    <a:pt x="89" y="182"/>
                    <a:pt x="88" y="181"/>
                    <a:pt x="86" y="180"/>
                  </a:cubicBezTo>
                  <a:cubicBezTo>
                    <a:pt x="91" y="179"/>
                    <a:pt x="96" y="180"/>
                    <a:pt x="101" y="179"/>
                  </a:cubicBezTo>
                  <a:cubicBezTo>
                    <a:pt x="106" y="177"/>
                    <a:pt x="111" y="176"/>
                    <a:pt x="115" y="174"/>
                  </a:cubicBezTo>
                  <a:cubicBezTo>
                    <a:pt x="119" y="173"/>
                    <a:pt x="123" y="171"/>
                    <a:pt x="127" y="170"/>
                  </a:cubicBezTo>
                  <a:cubicBezTo>
                    <a:pt x="130" y="169"/>
                    <a:pt x="134" y="167"/>
                    <a:pt x="138" y="165"/>
                  </a:cubicBezTo>
                  <a:cubicBezTo>
                    <a:pt x="138" y="167"/>
                    <a:pt x="137" y="168"/>
                    <a:pt x="136" y="170"/>
                  </a:cubicBezTo>
                  <a:cubicBezTo>
                    <a:pt x="135" y="175"/>
                    <a:pt x="143" y="178"/>
                    <a:pt x="141" y="181"/>
                  </a:cubicBezTo>
                  <a:cubicBezTo>
                    <a:pt x="141" y="181"/>
                    <a:pt x="141" y="181"/>
                    <a:pt x="141" y="181"/>
                  </a:cubicBezTo>
                  <a:cubicBezTo>
                    <a:pt x="140" y="181"/>
                    <a:pt x="139" y="182"/>
                    <a:pt x="139" y="182"/>
                  </a:cubicBezTo>
                  <a:cubicBezTo>
                    <a:pt x="137" y="188"/>
                    <a:pt x="126" y="190"/>
                    <a:pt x="121" y="192"/>
                  </a:cubicBezTo>
                  <a:cubicBezTo>
                    <a:pt x="119" y="192"/>
                    <a:pt x="105" y="197"/>
                    <a:pt x="105" y="196"/>
                  </a:cubicBezTo>
                  <a:cubicBezTo>
                    <a:pt x="103" y="194"/>
                    <a:pt x="100" y="196"/>
                    <a:pt x="101" y="199"/>
                  </a:cubicBezTo>
                  <a:cubicBezTo>
                    <a:pt x="104" y="203"/>
                    <a:pt x="118" y="197"/>
                    <a:pt x="122" y="196"/>
                  </a:cubicBezTo>
                  <a:cubicBezTo>
                    <a:pt x="127" y="194"/>
                    <a:pt x="136" y="192"/>
                    <a:pt x="140" y="187"/>
                  </a:cubicBezTo>
                  <a:cubicBezTo>
                    <a:pt x="141" y="188"/>
                    <a:pt x="141" y="188"/>
                    <a:pt x="141" y="188"/>
                  </a:cubicBezTo>
                  <a:cubicBezTo>
                    <a:pt x="142" y="189"/>
                    <a:pt x="138" y="194"/>
                    <a:pt x="138" y="195"/>
                  </a:cubicBezTo>
                  <a:cubicBezTo>
                    <a:pt x="137" y="200"/>
                    <a:pt x="136" y="204"/>
                    <a:pt x="132" y="207"/>
                  </a:cubicBezTo>
                  <a:cubicBezTo>
                    <a:pt x="120" y="215"/>
                    <a:pt x="107" y="211"/>
                    <a:pt x="99" y="200"/>
                  </a:cubicBezTo>
                  <a:cubicBezTo>
                    <a:pt x="98" y="198"/>
                    <a:pt x="97" y="198"/>
                    <a:pt x="95" y="198"/>
                  </a:cubicBezTo>
                  <a:cubicBezTo>
                    <a:pt x="92" y="197"/>
                    <a:pt x="94" y="196"/>
                    <a:pt x="94" y="195"/>
                  </a:cubicBezTo>
                  <a:cubicBezTo>
                    <a:pt x="95" y="190"/>
                    <a:pt x="86" y="193"/>
                    <a:pt x="90" y="186"/>
                  </a:cubicBezTo>
                  <a:moveTo>
                    <a:pt x="112" y="71"/>
                  </a:moveTo>
                  <a:cubicBezTo>
                    <a:pt x="112" y="76"/>
                    <a:pt x="113" y="81"/>
                    <a:pt x="113" y="85"/>
                  </a:cubicBezTo>
                  <a:cubicBezTo>
                    <a:pt x="113" y="95"/>
                    <a:pt x="114" y="104"/>
                    <a:pt x="115" y="113"/>
                  </a:cubicBezTo>
                  <a:cubicBezTo>
                    <a:pt x="117" y="132"/>
                    <a:pt x="122" y="150"/>
                    <a:pt x="122" y="168"/>
                  </a:cubicBezTo>
                  <a:cubicBezTo>
                    <a:pt x="122" y="168"/>
                    <a:pt x="122" y="168"/>
                    <a:pt x="122" y="168"/>
                  </a:cubicBezTo>
                  <a:cubicBezTo>
                    <a:pt x="119" y="170"/>
                    <a:pt x="115" y="171"/>
                    <a:pt x="112" y="172"/>
                  </a:cubicBezTo>
                  <a:cubicBezTo>
                    <a:pt x="112" y="171"/>
                    <a:pt x="111" y="170"/>
                    <a:pt x="110" y="170"/>
                  </a:cubicBezTo>
                  <a:cubicBezTo>
                    <a:pt x="105" y="154"/>
                    <a:pt x="98" y="139"/>
                    <a:pt x="88" y="124"/>
                  </a:cubicBezTo>
                  <a:cubicBezTo>
                    <a:pt x="84" y="117"/>
                    <a:pt x="78" y="111"/>
                    <a:pt x="73" y="104"/>
                  </a:cubicBezTo>
                  <a:cubicBezTo>
                    <a:pt x="69" y="99"/>
                    <a:pt x="64" y="95"/>
                    <a:pt x="60" y="89"/>
                  </a:cubicBezTo>
                  <a:cubicBezTo>
                    <a:pt x="60" y="89"/>
                    <a:pt x="61" y="89"/>
                    <a:pt x="61" y="88"/>
                  </a:cubicBezTo>
                  <a:cubicBezTo>
                    <a:pt x="62" y="87"/>
                    <a:pt x="62" y="86"/>
                    <a:pt x="63" y="85"/>
                  </a:cubicBezTo>
                  <a:cubicBezTo>
                    <a:pt x="64" y="85"/>
                    <a:pt x="66" y="85"/>
                    <a:pt x="68" y="84"/>
                  </a:cubicBezTo>
                  <a:cubicBezTo>
                    <a:pt x="69" y="84"/>
                    <a:pt x="69" y="83"/>
                    <a:pt x="69" y="82"/>
                  </a:cubicBezTo>
                  <a:cubicBezTo>
                    <a:pt x="71" y="83"/>
                    <a:pt x="74" y="84"/>
                    <a:pt x="77" y="83"/>
                  </a:cubicBezTo>
                  <a:cubicBezTo>
                    <a:pt x="78" y="83"/>
                    <a:pt x="79" y="81"/>
                    <a:pt x="80" y="79"/>
                  </a:cubicBezTo>
                  <a:cubicBezTo>
                    <a:pt x="81" y="80"/>
                    <a:pt x="83" y="81"/>
                    <a:pt x="85" y="80"/>
                  </a:cubicBezTo>
                  <a:cubicBezTo>
                    <a:pt x="87" y="80"/>
                    <a:pt x="88" y="79"/>
                    <a:pt x="89" y="77"/>
                  </a:cubicBezTo>
                  <a:cubicBezTo>
                    <a:pt x="89" y="78"/>
                    <a:pt x="90" y="78"/>
                    <a:pt x="92" y="78"/>
                  </a:cubicBezTo>
                  <a:cubicBezTo>
                    <a:pt x="95" y="78"/>
                    <a:pt x="98" y="75"/>
                    <a:pt x="99" y="72"/>
                  </a:cubicBezTo>
                  <a:cubicBezTo>
                    <a:pt x="100" y="74"/>
                    <a:pt x="102" y="76"/>
                    <a:pt x="105" y="76"/>
                  </a:cubicBezTo>
                  <a:cubicBezTo>
                    <a:pt x="107" y="75"/>
                    <a:pt x="109" y="73"/>
                    <a:pt x="109" y="71"/>
                  </a:cubicBezTo>
                  <a:cubicBezTo>
                    <a:pt x="110" y="71"/>
                    <a:pt x="111" y="71"/>
                    <a:pt x="112" y="71"/>
                  </a:cubicBezTo>
                  <a:moveTo>
                    <a:pt x="24" y="121"/>
                  </a:moveTo>
                  <a:cubicBezTo>
                    <a:pt x="1" y="84"/>
                    <a:pt x="7" y="22"/>
                    <a:pt x="55" y="10"/>
                  </a:cubicBezTo>
                  <a:cubicBezTo>
                    <a:pt x="78" y="4"/>
                    <a:pt x="99" y="3"/>
                    <a:pt x="117" y="20"/>
                  </a:cubicBezTo>
                  <a:cubicBezTo>
                    <a:pt x="125" y="27"/>
                    <a:pt x="133" y="35"/>
                    <a:pt x="138" y="45"/>
                  </a:cubicBezTo>
                  <a:cubicBezTo>
                    <a:pt x="143" y="53"/>
                    <a:pt x="149" y="66"/>
                    <a:pt x="149" y="76"/>
                  </a:cubicBezTo>
                  <a:cubicBezTo>
                    <a:pt x="149" y="84"/>
                    <a:pt x="151" y="93"/>
                    <a:pt x="148" y="101"/>
                  </a:cubicBezTo>
                  <a:cubicBezTo>
                    <a:pt x="144" y="111"/>
                    <a:pt x="143" y="122"/>
                    <a:pt x="138" y="131"/>
                  </a:cubicBezTo>
                  <a:cubicBezTo>
                    <a:pt x="132" y="142"/>
                    <a:pt x="133" y="147"/>
                    <a:pt x="136" y="158"/>
                  </a:cubicBezTo>
                  <a:cubicBezTo>
                    <a:pt x="136" y="158"/>
                    <a:pt x="136" y="158"/>
                    <a:pt x="136" y="159"/>
                  </a:cubicBezTo>
                  <a:cubicBezTo>
                    <a:pt x="136" y="159"/>
                    <a:pt x="136" y="160"/>
                    <a:pt x="136" y="161"/>
                  </a:cubicBezTo>
                  <a:cubicBezTo>
                    <a:pt x="133" y="163"/>
                    <a:pt x="129" y="164"/>
                    <a:pt x="126" y="166"/>
                  </a:cubicBezTo>
                  <a:cubicBezTo>
                    <a:pt x="126" y="166"/>
                    <a:pt x="126" y="166"/>
                    <a:pt x="126" y="166"/>
                  </a:cubicBezTo>
                  <a:cubicBezTo>
                    <a:pt x="125" y="148"/>
                    <a:pt x="121" y="131"/>
                    <a:pt x="119" y="113"/>
                  </a:cubicBezTo>
                  <a:cubicBezTo>
                    <a:pt x="118" y="104"/>
                    <a:pt x="117" y="95"/>
                    <a:pt x="117" y="85"/>
                  </a:cubicBezTo>
                  <a:cubicBezTo>
                    <a:pt x="117" y="81"/>
                    <a:pt x="116" y="75"/>
                    <a:pt x="116" y="70"/>
                  </a:cubicBezTo>
                  <a:cubicBezTo>
                    <a:pt x="119" y="69"/>
                    <a:pt x="122" y="67"/>
                    <a:pt x="121" y="63"/>
                  </a:cubicBezTo>
                  <a:cubicBezTo>
                    <a:pt x="122" y="61"/>
                    <a:pt x="121" y="59"/>
                    <a:pt x="121" y="57"/>
                  </a:cubicBezTo>
                  <a:cubicBezTo>
                    <a:pt x="120" y="55"/>
                    <a:pt x="118" y="53"/>
                    <a:pt x="116" y="53"/>
                  </a:cubicBezTo>
                  <a:cubicBezTo>
                    <a:pt x="115" y="53"/>
                    <a:pt x="114" y="54"/>
                    <a:pt x="113" y="55"/>
                  </a:cubicBezTo>
                  <a:cubicBezTo>
                    <a:pt x="112" y="55"/>
                    <a:pt x="112" y="55"/>
                    <a:pt x="111" y="55"/>
                  </a:cubicBezTo>
                  <a:cubicBezTo>
                    <a:pt x="110" y="55"/>
                    <a:pt x="110" y="55"/>
                    <a:pt x="110" y="56"/>
                  </a:cubicBezTo>
                  <a:cubicBezTo>
                    <a:pt x="107" y="57"/>
                    <a:pt x="105" y="59"/>
                    <a:pt x="105" y="62"/>
                  </a:cubicBezTo>
                  <a:cubicBezTo>
                    <a:pt x="105" y="62"/>
                    <a:pt x="105" y="63"/>
                    <a:pt x="105" y="64"/>
                  </a:cubicBezTo>
                  <a:cubicBezTo>
                    <a:pt x="105" y="64"/>
                    <a:pt x="105" y="64"/>
                    <a:pt x="105" y="64"/>
                  </a:cubicBezTo>
                  <a:cubicBezTo>
                    <a:pt x="105" y="64"/>
                    <a:pt x="105" y="65"/>
                    <a:pt x="105" y="65"/>
                  </a:cubicBezTo>
                  <a:cubicBezTo>
                    <a:pt x="105" y="69"/>
                    <a:pt x="103" y="74"/>
                    <a:pt x="101" y="67"/>
                  </a:cubicBezTo>
                  <a:cubicBezTo>
                    <a:pt x="101" y="66"/>
                    <a:pt x="100" y="64"/>
                    <a:pt x="100" y="62"/>
                  </a:cubicBezTo>
                  <a:cubicBezTo>
                    <a:pt x="99" y="60"/>
                    <a:pt x="95" y="61"/>
                    <a:pt x="96" y="63"/>
                  </a:cubicBezTo>
                  <a:cubicBezTo>
                    <a:pt x="98" y="73"/>
                    <a:pt x="92" y="73"/>
                    <a:pt x="90" y="70"/>
                  </a:cubicBezTo>
                  <a:cubicBezTo>
                    <a:pt x="89" y="67"/>
                    <a:pt x="89" y="64"/>
                    <a:pt x="88" y="63"/>
                  </a:cubicBezTo>
                  <a:cubicBezTo>
                    <a:pt x="88" y="61"/>
                    <a:pt x="85" y="61"/>
                    <a:pt x="84" y="63"/>
                  </a:cubicBezTo>
                  <a:cubicBezTo>
                    <a:pt x="84" y="65"/>
                    <a:pt x="84" y="69"/>
                    <a:pt x="85" y="72"/>
                  </a:cubicBezTo>
                  <a:cubicBezTo>
                    <a:pt x="85" y="73"/>
                    <a:pt x="85" y="73"/>
                    <a:pt x="85" y="74"/>
                  </a:cubicBezTo>
                  <a:cubicBezTo>
                    <a:pt x="83" y="74"/>
                    <a:pt x="81" y="73"/>
                    <a:pt x="80" y="72"/>
                  </a:cubicBezTo>
                  <a:cubicBezTo>
                    <a:pt x="80" y="69"/>
                    <a:pt x="80" y="67"/>
                    <a:pt x="79" y="66"/>
                  </a:cubicBezTo>
                  <a:cubicBezTo>
                    <a:pt x="79" y="63"/>
                    <a:pt x="75" y="64"/>
                    <a:pt x="75" y="66"/>
                  </a:cubicBezTo>
                  <a:cubicBezTo>
                    <a:pt x="75" y="68"/>
                    <a:pt x="76" y="71"/>
                    <a:pt x="77" y="74"/>
                  </a:cubicBezTo>
                  <a:cubicBezTo>
                    <a:pt x="77" y="75"/>
                    <a:pt x="76" y="77"/>
                    <a:pt x="76" y="78"/>
                  </a:cubicBezTo>
                  <a:cubicBezTo>
                    <a:pt x="72" y="77"/>
                    <a:pt x="69" y="76"/>
                    <a:pt x="68" y="74"/>
                  </a:cubicBezTo>
                  <a:cubicBezTo>
                    <a:pt x="67" y="72"/>
                    <a:pt x="66" y="70"/>
                    <a:pt x="66" y="69"/>
                  </a:cubicBezTo>
                  <a:cubicBezTo>
                    <a:pt x="65" y="67"/>
                    <a:pt x="62" y="68"/>
                    <a:pt x="62" y="71"/>
                  </a:cubicBezTo>
                  <a:cubicBezTo>
                    <a:pt x="64" y="77"/>
                    <a:pt x="64" y="77"/>
                    <a:pt x="64" y="77"/>
                  </a:cubicBezTo>
                  <a:cubicBezTo>
                    <a:pt x="65" y="78"/>
                    <a:pt x="65" y="80"/>
                    <a:pt x="64" y="81"/>
                  </a:cubicBezTo>
                  <a:cubicBezTo>
                    <a:pt x="64" y="80"/>
                    <a:pt x="62" y="80"/>
                    <a:pt x="61" y="80"/>
                  </a:cubicBezTo>
                  <a:cubicBezTo>
                    <a:pt x="60" y="78"/>
                    <a:pt x="58" y="75"/>
                    <a:pt x="56" y="74"/>
                  </a:cubicBezTo>
                  <a:cubicBezTo>
                    <a:pt x="55" y="74"/>
                    <a:pt x="55" y="73"/>
                    <a:pt x="54" y="73"/>
                  </a:cubicBezTo>
                  <a:cubicBezTo>
                    <a:pt x="53" y="72"/>
                    <a:pt x="52" y="71"/>
                    <a:pt x="51" y="71"/>
                  </a:cubicBezTo>
                  <a:cubicBezTo>
                    <a:pt x="48" y="70"/>
                    <a:pt x="45" y="73"/>
                    <a:pt x="45" y="75"/>
                  </a:cubicBezTo>
                  <a:cubicBezTo>
                    <a:pt x="45" y="76"/>
                    <a:pt x="45" y="76"/>
                    <a:pt x="44" y="77"/>
                  </a:cubicBezTo>
                  <a:cubicBezTo>
                    <a:pt x="44" y="78"/>
                    <a:pt x="43" y="79"/>
                    <a:pt x="43" y="81"/>
                  </a:cubicBezTo>
                  <a:cubicBezTo>
                    <a:pt x="42" y="84"/>
                    <a:pt x="43" y="88"/>
                    <a:pt x="46" y="90"/>
                  </a:cubicBezTo>
                  <a:cubicBezTo>
                    <a:pt x="48" y="92"/>
                    <a:pt x="52" y="93"/>
                    <a:pt x="55" y="92"/>
                  </a:cubicBezTo>
                  <a:cubicBezTo>
                    <a:pt x="55" y="92"/>
                    <a:pt x="56" y="91"/>
                    <a:pt x="56" y="91"/>
                  </a:cubicBezTo>
                  <a:cubicBezTo>
                    <a:pt x="56" y="91"/>
                    <a:pt x="57" y="91"/>
                    <a:pt x="57" y="91"/>
                  </a:cubicBezTo>
                  <a:cubicBezTo>
                    <a:pt x="65" y="104"/>
                    <a:pt x="77" y="113"/>
                    <a:pt x="85" y="127"/>
                  </a:cubicBezTo>
                  <a:cubicBezTo>
                    <a:pt x="94" y="141"/>
                    <a:pt x="101" y="156"/>
                    <a:pt x="107" y="173"/>
                  </a:cubicBezTo>
                  <a:cubicBezTo>
                    <a:pt x="107" y="173"/>
                    <a:pt x="107" y="173"/>
                    <a:pt x="107" y="173"/>
                  </a:cubicBezTo>
                  <a:cubicBezTo>
                    <a:pt x="100" y="175"/>
                    <a:pt x="93" y="175"/>
                    <a:pt x="86" y="176"/>
                  </a:cubicBezTo>
                  <a:cubicBezTo>
                    <a:pt x="86" y="171"/>
                    <a:pt x="85" y="164"/>
                    <a:pt x="83" y="160"/>
                  </a:cubicBezTo>
                  <a:cubicBezTo>
                    <a:pt x="80" y="156"/>
                    <a:pt x="75" y="155"/>
                    <a:pt x="70" y="154"/>
                  </a:cubicBezTo>
                  <a:cubicBezTo>
                    <a:pt x="52" y="150"/>
                    <a:pt x="34" y="137"/>
                    <a:pt x="24" y="121"/>
                  </a:cubicBezTo>
                  <a:moveTo>
                    <a:pt x="48" y="78"/>
                  </a:moveTo>
                  <a:cubicBezTo>
                    <a:pt x="49" y="81"/>
                    <a:pt x="53" y="80"/>
                    <a:pt x="52" y="77"/>
                  </a:cubicBezTo>
                  <a:cubicBezTo>
                    <a:pt x="54" y="79"/>
                    <a:pt x="56" y="82"/>
                    <a:pt x="55" y="83"/>
                  </a:cubicBezTo>
                  <a:cubicBezTo>
                    <a:pt x="55" y="84"/>
                    <a:pt x="55" y="85"/>
                    <a:pt x="56" y="86"/>
                  </a:cubicBezTo>
                  <a:cubicBezTo>
                    <a:pt x="56" y="86"/>
                    <a:pt x="55" y="87"/>
                    <a:pt x="55" y="87"/>
                  </a:cubicBezTo>
                  <a:cubicBezTo>
                    <a:pt x="51" y="87"/>
                    <a:pt x="48" y="85"/>
                    <a:pt x="48" y="81"/>
                  </a:cubicBezTo>
                  <a:cubicBezTo>
                    <a:pt x="48" y="80"/>
                    <a:pt x="48" y="79"/>
                    <a:pt x="48" y="78"/>
                  </a:cubicBezTo>
                  <a:cubicBezTo>
                    <a:pt x="48" y="78"/>
                    <a:pt x="48" y="78"/>
                    <a:pt x="48" y="78"/>
                  </a:cubicBezTo>
                  <a:cubicBezTo>
                    <a:pt x="48" y="78"/>
                    <a:pt x="48" y="78"/>
                    <a:pt x="48" y="78"/>
                  </a:cubicBezTo>
                  <a:moveTo>
                    <a:pt x="113" y="62"/>
                  </a:moveTo>
                  <a:cubicBezTo>
                    <a:pt x="113" y="61"/>
                    <a:pt x="114" y="60"/>
                    <a:pt x="114" y="59"/>
                  </a:cubicBezTo>
                  <a:cubicBezTo>
                    <a:pt x="115" y="60"/>
                    <a:pt x="116" y="61"/>
                    <a:pt x="117" y="62"/>
                  </a:cubicBezTo>
                  <a:cubicBezTo>
                    <a:pt x="117" y="63"/>
                    <a:pt x="117" y="63"/>
                    <a:pt x="117" y="63"/>
                  </a:cubicBezTo>
                  <a:cubicBezTo>
                    <a:pt x="117" y="63"/>
                    <a:pt x="117" y="64"/>
                    <a:pt x="117" y="64"/>
                  </a:cubicBezTo>
                  <a:cubicBezTo>
                    <a:pt x="116" y="67"/>
                    <a:pt x="112" y="65"/>
                    <a:pt x="113" y="62"/>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211"/>
            <p:cNvSpPr/>
            <p:nvPr/>
          </p:nvSpPr>
          <p:spPr bwMode="auto">
            <a:xfrm>
              <a:off x="3057771" y="2606109"/>
              <a:ext cx="169863" cy="165100"/>
            </a:xfrm>
            <a:custGeom>
              <a:avLst/>
              <a:gdLst>
                <a:gd name="T0" fmla="*/ 1 w 40"/>
                <a:gd name="T1" fmla="*/ 35 h 39"/>
                <a:gd name="T2" fmla="*/ 8 w 40"/>
                <a:gd name="T3" fmla="*/ 29 h 39"/>
                <a:gd name="T4" fmla="*/ 20 w 40"/>
                <a:gd name="T5" fmla="*/ 17 h 39"/>
                <a:gd name="T6" fmla="*/ 31 w 40"/>
                <a:gd name="T7" fmla="*/ 5 h 39"/>
                <a:gd name="T8" fmla="*/ 37 w 40"/>
                <a:gd name="T9" fmla="*/ 1 h 39"/>
                <a:gd name="T10" fmla="*/ 38 w 40"/>
                <a:gd name="T11" fmla="*/ 5 h 39"/>
                <a:gd name="T12" fmla="*/ 30 w 40"/>
                <a:gd name="T13" fmla="*/ 13 h 39"/>
                <a:gd name="T14" fmla="*/ 21 w 40"/>
                <a:gd name="T15" fmla="*/ 22 h 39"/>
                <a:gd name="T16" fmla="*/ 5 w 40"/>
                <a:gd name="T17" fmla="*/ 36 h 39"/>
                <a:gd name="T18" fmla="*/ 4 w 40"/>
                <a:gd name="T19" fmla="*/ 38 h 39"/>
                <a:gd name="T20" fmla="*/ 3 w 40"/>
                <a:gd name="T21" fmla="*/ 38 h 39"/>
                <a:gd name="T22" fmla="*/ 1 w 40"/>
                <a:gd name="T23" fmla="*/ 3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39">
                  <a:moveTo>
                    <a:pt x="1" y="35"/>
                  </a:moveTo>
                  <a:cubicBezTo>
                    <a:pt x="3" y="32"/>
                    <a:pt x="5" y="31"/>
                    <a:pt x="8" y="29"/>
                  </a:cubicBezTo>
                  <a:cubicBezTo>
                    <a:pt x="13" y="26"/>
                    <a:pt x="17" y="21"/>
                    <a:pt x="20" y="17"/>
                  </a:cubicBezTo>
                  <a:cubicBezTo>
                    <a:pt x="24" y="13"/>
                    <a:pt x="28" y="10"/>
                    <a:pt x="31" y="5"/>
                  </a:cubicBezTo>
                  <a:cubicBezTo>
                    <a:pt x="32" y="3"/>
                    <a:pt x="34" y="2"/>
                    <a:pt x="37" y="1"/>
                  </a:cubicBezTo>
                  <a:cubicBezTo>
                    <a:pt x="39" y="0"/>
                    <a:pt x="40" y="4"/>
                    <a:pt x="38" y="5"/>
                  </a:cubicBezTo>
                  <a:cubicBezTo>
                    <a:pt x="35" y="6"/>
                    <a:pt x="32" y="10"/>
                    <a:pt x="30" y="13"/>
                  </a:cubicBezTo>
                  <a:cubicBezTo>
                    <a:pt x="28" y="16"/>
                    <a:pt x="24" y="19"/>
                    <a:pt x="21" y="22"/>
                  </a:cubicBezTo>
                  <a:cubicBezTo>
                    <a:pt x="17" y="27"/>
                    <a:pt x="10" y="31"/>
                    <a:pt x="5" y="36"/>
                  </a:cubicBezTo>
                  <a:cubicBezTo>
                    <a:pt x="5" y="37"/>
                    <a:pt x="5" y="37"/>
                    <a:pt x="4" y="38"/>
                  </a:cubicBezTo>
                  <a:cubicBezTo>
                    <a:pt x="3" y="38"/>
                    <a:pt x="3" y="38"/>
                    <a:pt x="3" y="38"/>
                  </a:cubicBezTo>
                  <a:cubicBezTo>
                    <a:pt x="1" y="39"/>
                    <a:pt x="0" y="36"/>
                    <a:pt x="1" y="35"/>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212"/>
            <p:cNvSpPr/>
            <p:nvPr/>
          </p:nvSpPr>
          <p:spPr bwMode="auto">
            <a:xfrm>
              <a:off x="2951408" y="2372747"/>
              <a:ext cx="157163" cy="185738"/>
            </a:xfrm>
            <a:custGeom>
              <a:avLst/>
              <a:gdLst>
                <a:gd name="T0" fmla="*/ 1 w 37"/>
                <a:gd name="T1" fmla="*/ 41 h 44"/>
                <a:gd name="T2" fmla="*/ 15 w 37"/>
                <a:gd name="T3" fmla="*/ 20 h 44"/>
                <a:gd name="T4" fmla="*/ 34 w 37"/>
                <a:gd name="T5" fmla="*/ 0 h 44"/>
                <a:gd name="T6" fmla="*/ 36 w 37"/>
                <a:gd name="T7" fmla="*/ 2 h 44"/>
                <a:gd name="T8" fmla="*/ 36 w 37"/>
                <a:gd name="T9" fmla="*/ 3 h 44"/>
                <a:gd name="T10" fmla="*/ 34 w 37"/>
                <a:gd name="T11" fmla="*/ 5 h 44"/>
                <a:gd name="T12" fmla="*/ 20 w 37"/>
                <a:gd name="T13" fmla="*/ 20 h 44"/>
                <a:gd name="T14" fmla="*/ 11 w 37"/>
                <a:gd name="T15" fmla="*/ 31 h 44"/>
                <a:gd name="T16" fmla="*/ 6 w 37"/>
                <a:gd name="T17" fmla="*/ 39 h 44"/>
                <a:gd name="T18" fmla="*/ 6 w 37"/>
                <a:gd name="T19" fmla="*/ 40 h 44"/>
                <a:gd name="T20" fmla="*/ 4 w 37"/>
                <a:gd name="T21" fmla="*/ 43 h 44"/>
                <a:gd name="T22" fmla="*/ 1 w 37"/>
                <a:gd name="T23" fmla="*/ 4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44">
                  <a:moveTo>
                    <a:pt x="1" y="41"/>
                  </a:moveTo>
                  <a:cubicBezTo>
                    <a:pt x="2" y="33"/>
                    <a:pt x="10" y="26"/>
                    <a:pt x="15" y="20"/>
                  </a:cubicBezTo>
                  <a:cubicBezTo>
                    <a:pt x="21" y="13"/>
                    <a:pt x="25" y="4"/>
                    <a:pt x="34" y="0"/>
                  </a:cubicBezTo>
                  <a:cubicBezTo>
                    <a:pt x="35" y="0"/>
                    <a:pt x="36" y="1"/>
                    <a:pt x="36" y="2"/>
                  </a:cubicBezTo>
                  <a:cubicBezTo>
                    <a:pt x="36" y="3"/>
                    <a:pt x="36" y="3"/>
                    <a:pt x="36" y="3"/>
                  </a:cubicBezTo>
                  <a:cubicBezTo>
                    <a:pt x="37" y="4"/>
                    <a:pt x="35" y="6"/>
                    <a:pt x="34" y="5"/>
                  </a:cubicBezTo>
                  <a:cubicBezTo>
                    <a:pt x="27" y="8"/>
                    <a:pt x="24" y="15"/>
                    <a:pt x="20" y="20"/>
                  </a:cubicBezTo>
                  <a:cubicBezTo>
                    <a:pt x="17" y="24"/>
                    <a:pt x="14" y="27"/>
                    <a:pt x="11" y="31"/>
                  </a:cubicBezTo>
                  <a:cubicBezTo>
                    <a:pt x="10" y="33"/>
                    <a:pt x="7" y="36"/>
                    <a:pt x="6" y="39"/>
                  </a:cubicBezTo>
                  <a:cubicBezTo>
                    <a:pt x="6" y="39"/>
                    <a:pt x="6" y="39"/>
                    <a:pt x="6" y="40"/>
                  </a:cubicBezTo>
                  <a:cubicBezTo>
                    <a:pt x="5" y="41"/>
                    <a:pt x="5" y="42"/>
                    <a:pt x="4" y="43"/>
                  </a:cubicBezTo>
                  <a:cubicBezTo>
                    <a:pt x="3" y="44"/>
                    <a:pt x="0" y="43"/>
                    <a:pt x="1" y="41"/>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213"/>
            <p:cNvSpPr/>
            <p:nvPr/>
          </p:nvSpPr>
          <p:spPr bwMode="auto">
            <a:xfrm>
              <a:off x="2760908" y="2266384"/>
              <a:ext cx="114300" cy="258763"/>
            </a:xfrm>
            <a:custGeom>
              <a:avLst/>
              <a:gdLst>
                <a:gd name="T0" fmla="*/ 1 w 27"/>
                <a:gd name="T1" fmla="*/ 55 h 61"/>
                <a:gd name="T2" fmla="*/ 1 w 27"/>
                <a:gd name="T3" fmla="*/ 54 h 61"/>
                <a:gd name="T4" fmla="*/ 11 w 27"/>
                <a:gd name="T5" fmla="*/ 22 h 61"/>
                <a:gd name="T6" fmla="*/ 23 w 27"/>
                <a:gd name="T7" fmla="*/ 2 h 61"/>
                <a:gd name="T8" fmla="*/ 25 w 27"/>
                <a:gd name="T9" fmla="*/ 5 h 61"/>
                <a:gd name="T10" fmla="*/ 13 w 27"/>
                <a:gd name="T11" fmla="*/ 29 h 61"/>
                <a:gd name="T12" fmla="*/ 5 w 27"/>
                <a:gd name="T13" fmla="*/ 59 h 61"/>
                <a:gd name="T14" fmla="*/ 1 w 27"/>
                <a:gd name="T15" fmla="*/ 59 h 61"/>
                <a:gd name="T16" fmla="*/ 1 w 27"/>
                <a:gd name="T17" fmla="*/ 5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61">
                  <a:moveTo>
                    <a:pt x="1" y="55"/>
                  </a:moveTo>
                  <a:cubicBezTo>
                    <a:pt x="1" y="54"/>
                    <a:pt x="1" y="54"/>
                    <a:pt x="1" y="54"/>
                  </a:cubicBezTo>
                  <a:cubicBezTo>
                    <a:pt x="4" y="43"/>
                    <a:pt x="7" y="32"/>
                    <a:pt x="11" y="22"/>
                  </a:cubicBezTo>
                  <a:cubicBezTo>
                    <a:pt x="13" y="16"/>
                    <a:pt x="16" y="5"/>
                    <a:pt x="23" y="2"/>
                  </a:cubicBezTo>
                  <a:cubicBezTo>
                    <a:pt x="25" y="0"/>
                    <a:pt x="27" y="4"/>
                    <a:pt x="25" y="5"/>
                  </a:cubicBezTo>
                  <a:cubicBezTo>
                    <a:pt x="18" y="9"/>
                    <a:pt x="16" y="22"/>
                    <a:pt x="13" y="29"/>
                  </a:cubicBezTo>
                  <a:cubicBezTo>
                    <a:pt x="9" y="38"/>
                    <a:pt x="6" y="48"/>
                    <a:pt x="5" y="59"/>
                  </a:cubicBezTo>
                  <a:cubicBezTo>
                    <a:pt x="4" y="61"/>
                    <a:pt x="1" y="61"/>
                    <a:pt x="1" y="59"/>
                  </a:cubicBezTo>
                  <a:cubicBezTo>
                    <a:pt x="0" y="57"/>
                    <a:pt x="0" y="57"/>
                    <a:pt x="1" y="55"/>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214"/>
            <p:cNvSpPr/>
            <p:nvPr/>
          </p:nvSpPr>
          <p:spPr bwMode="auto">
            <a:xfrm>
              <a:off x="2540246" y="2220347"/>
              <a:ext cx="60325" cy="300038"/>
            </a:xfrm>
            <a:custGeom>
              <a:avLst/>
              <a:gdLst>
                <a:gd name="T0" fmla="*/ 2 w 14"/>
                <a:gd name="T1" fmla="*/ 38 h 71"/>
                <a:gd name="T2" fmla="*/ 3 w 14"/>
                <a:gd name="T3" fmla="*/ 3 h 71"/>
                <a:gd name="T4" fmla="*/ 7 w 14"/>
                <a:gd name="T5" fmla="*/ 4 h 71"/>
                <a:gd name="T6" fmla="*/ 6 w 14"/>
                <a:gd name="T7" fmla="*/ 34 h 71"/>
                <a:gd name="T8" fmla="*/ 11 w 14"/>
                <a:gd name="T9" fmla="*/ 67 h 71"/>
                <a:gd name="T10" fmla="*/ 12 w 14"/>
                <a:gd name="T11" fmla="*/ 71 h 71"/>
                <a:gd name="T12" fmla="*/ 10 w 14"/>
                <a:gd name="T13" fmla="*/ 71 h 71"/>
                <a:gd name="T14" fmla="*/ 7 w 14"/>
                <a:gd name="T15" fmla="*/ 70 h 71"/>
                <a:gd name="T16" fmla="*/ 2 w 14"/>
                <a:gd name="T17" fmla="*/ 3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71">
                  <a:moveTo>
                    <a:pt x="2" y="38"/>
                  </a:moveTo>
                  <a:cubicBezTo>
                    <a:pt x="1" y="27"/>
                    <a:pt x="0" y="14"/>
                    <a:pt x="3" y="3"/>
                  </a:cubicBezTo>
                  <a:cubicBezTo>
                    <a:pt x="4" y="0"/>
                    <a:pt x="8" y="1"/>
                    <a:pt x="7" y="4"/>
                  </a:cubicBezTo>
                  <a:cubicBezTo>
                    <a:pt x="4" y="13"/>
                    <a:pt x="5" y="24"/>
                    <a:pt x="6" y="34"/>
                  </a:cubicBezTo>
                  <a:cubicBezTo>
                    <a:pt x="7" y="45"/>
                    <a:pt x="9" y="56"/>
                    <a:pt x="11" y="67"/>
                  </a:cubicBezTo>
                  <a:cubicBezTo>
                    <a:pt x="13" y="66"/>
                    <a:pt x="14" y="70"/>
                    <a:pt x="12" y="71"/>
                  </a:cubicBezTo>
                  <a:cubicBezTo>
                    <a:pt x="10" y="71"/>
                    <a:pt x="10" y="71"/>
                    <a:pt x="10" y="71"/>
                  </a:cubicBezTo>
                  <a:cubicBezTo>
                    <a:pt x="9" y="71"/>
                    <a:pt x="7" y="71"/>
                    <a:pt x="7" y="70"/>
                  </a:cubicBezTo>
                  <a:cubicBezTo>
                    <a:pt x="5" y="59"/>
                    <a:pt x="4" y="49"/>
                    <a:pt x="2" y="38"/>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215"/>
            <p:cNvSpPr/>
            <p:nvPr/>
          </p:nvSpPr>
          <p:spPr bwMode="auto">
            <a:xfrm>
              <a:off x="2291008" y="2360047"/>
              <a:ext cx="160338" cy="249238"/>
            </a:xfrm>
            <a:custGeom>
              <a:avLst/>
              <a:gdLst>
                <a:gd name="T0" fmla="*/ 4 w 38"/>
                <a:gd name="T1" fmla="*/ 2 h 59"/>
                <a:gd name="T2" fmla="*/ 15 w 38"/>
                <a:gd name="T3" fmla="*/ 29 h 59"/>
                <a:gd name="T4" fmla="*/ 35 w 38"/>
                <a:gd name="T5" fmla="*/ 53 h 59"/>
                <a:gd name="T6" fmla="*/ 36 w 38"/>
                <a:gd name="T7" fmla="*/ 57 h 59"/>
                <a:gd name="T8" fmla="*/ 19 w 38"/>
                <a:gd name="T9" fmla="*/ 42 h 59"/>
                <a:gd name="T10" fmla="*/ 0 w 38"/>
                <a:gd name="T11" fmla="*/ 4 h 59"/>
                <a:gd name="T12" fmla="*/ 4 w 38"/>
                <a:gd name="T13" fmla="*/ 2 h 59"/>
              </a:gdLst>
              <a:ahLst/>
              <a:cxnLst>
                <a:cxn ang="0">
                  <a:pos x="T0" y="T1"/>
                </a:cxn>
                <a:cxn ang="0">
                  <a:pos x="T2" y="T3"/>
                </a:cxn>
                <a:cxn ang="0">
                  <a:pos x="T4" y="T5"/>
                </a:cxn>
                <a:cxn ang="0">
                  <a:pos x="T6" y="T7"/>
                </a:cxn>
                <a:cxn ang="0">
                  <a:pos x="T8" y="T9"/>
                </a:cxn>
                <a:cxn ang="0">
                  <a:pos x="T10" y="T11"/>
                </a:cxn>
                <a:cxn ang="0">
                  <a:pos x="T12" y="T13"/>
                </a:cxn>
              </a:cxnLst>
              <a:rect l="0" t="0" r="r" b="b"/>
              <a:pathLst>
                <a:path w="38" h="59">
                  <a:moveTo>
                    <a:pt x="4" y="2"/>
                  </a:moveTo>
                  <a:cubicBezTo>
                    <a:pt x="7" y="12"/>
                    <a:pt x="10" y="21"/>
                    <a:pt x="15" y="29"/>
                  </a:cubicBezTo>
                  <a:cubicBezTo>
                    <a:pt x="18" y="34"/>
                    <a:pt x="30" y="54"/>
                    <a:pt x="35" y="53"/>
                  </a:cubicBezTo>
                  <a:cubicBezTo>
                    <a:pt x="37" y="53"/>
                    <a:pt x="38" y="57"/>
                    <a:pt x="36" y="57"/>
                  </a:cubicBezTo>
                  <a:cubicBezTo>
                    <a:pt x="28" y="59"/>
                    <a:pt x="23" y="47"/>
                    <a:pt x="19" y="42"/>
                  </a:cubicBezTo>
                  <a:cubicBezTo>
                    <a:pt x="11" y="29"/>
                    <a:pt x="5" y="18"/>
                    <a:pt x="0" y="4"/>
                  </a:cubicBezTo>
                  <a:cubicBezTo>
                    <a:pt x="0" y="1"/>
                    <a:pt x="3" y="0"/>
                    <a:pt x="4" y="2"/>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216"/>
            <p:cNvSpPr/>
            <p:nvPr/>
          </p:nvSpPr>
          <p:spPr bwMode="auto">
            <a:xfrm>
              <a:off x="2048121" y="2644209"/>
              <a:ext cx="301625" cy="96838"/>
            </a:xfrm>
            <a:custGeom>
              <a:avLst/>
              <a:gdLst>
                <a:gd name="T0" fmla="*/ 4 w 71"/>
                <a:gd name="T1" fmla="*/ 2 h 23"/>
                <a:gd name="T2" fmla="*/ 15 w 71"/>
                <a:gd name="T3" fmla="*/ 5 h 23"/>
                <a:gd name="T4" fmla="*/ 31 w 71"/>
                <a:gd name="T5" fmla="*/ 10 h 23"/>
                <a:gd name="T6" fmla="*/ 68 w 71"/>
                <a:gd name="T7" fmla="*/ 16 h 23"/>
                <a:gd name="T8" fmla="*/ 69 w 71"/>
                <a:gd name="T9" fmla="*/ 20 h 23"/>
                <a:gd name="T10" fmla="*/ 30 w 71"/>
                <a:gd name="T11" fmla="*/ 14 h 23"/>
                <a:gd name="T12" fmla="*/ 7 w 71"/>
                <a:gd name="T13" fmla="*/ 8 h 23"/>
                <a:gd name="T14" fmla="*/ 1 w 71"/>
                <a:gd name="T15" fmla="*/ 5 h 23"/>
                <a:gd name="T16" fmla="*/ 4 w 71"/>
                <a:gd name="T17"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23">
                  <a:moveTo>
                    <a:pt x="4" y="2"/>
                  </a:moveTo>
                  <a:cubicBezTo>
                    <a:pt x="6" y="4"/>
                    <a:pt x="14" y="5"/>
                    <a:pt x="15" y="5"/>
                  </a:cubicBezTo>
                  <a:cubicBezTo>
                    <a:pt x="21" y="6"/>
                    <a:pt x="26" y="8"/>
                    <a:pt x="31" y="10"/>
                  </a:cubicBezTo>
                  <a:cubicBezTo>
                    <a:pt x="43" y="15"/>
                    <a:pt x="55" y="19"/>
                    <a:pt x="68" y="16"/>
                  </a:cubicBezTo>
                  <a:cubicBezTo>
                    <a:pt x="70" y="16"/>
                    <a:pt x="71" y="20"/>
                    <a:pt x="69" y="20"/>
                  </a:cubicBezTo>
                  <a:cubicBezTo>
                    <a:pt x="55" y="23"/>
                    <a:pt x="43" y="19"/>
                    <a:pt x="30" y="14"/>
                  </a:cubicBezTo>
                  <a:cubicBezTo>
                    <a:pt x="22" y="11"/>
                    <a:pt x="15" y="8"/>
                    <a:pt x="7" y="8"/>
                  </a:cubicBezTo>
                  <a:cubicBezTo>
                    <a:pt x="4" y="7"/>
                    <a:pt x="3" y="7"/>
                    <a:pt x="1" y="5"/>
                  </a:cubicBezTo>
                  <a:cubicBezTo>
                    <a:pt x="0" y="2"/>
                    <a:pt x="3" y="0"/>
                    <a:pt x="4" y="2"/>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217"/>
            <p:cNvSpPr/>
            <p:nvPr/>
          </p:nvSpPr>
          <p:spPr bwMode="auto">
            <a:xfrm>
              <a:off x="2065583" y="2868047"/>
              <a:ext cx="271463" cy="42863"/>
            </a:xfrm>
            <a:custGeom>
              <a:avLst/>
              <a:gdLst>
                <a:gd name="T0" fmla="*/ 3 w 64"/>
                <a:gd name="T1" fmla="*/ 5 h 10"/>
                <a:gd name="T2" fmla="*/ 60 w 64"/>
                <a:gd name="T3" fmla="*/ 2 h 10"/>
                <a:gd name="T4" fmla="*/ 62 w 64"/>
                <a:gd name="T5" fmla="*/ 5 h 10"/>
                <a:gd name="T6" fmla="*/ 4 w 64"/>
                <a:gd name="T7" fmla="*/ 9 h 10"/>
                <a:gd name="T8" fmla="*/ 3 w 64"/>
                <a:gd name="T9" fmla="*/ 5 h 10"/>
              </a:gdLst>
              <a:ahLst/>
              <a:cxnLst>
                <a:cxn ang="0">
                  <a:pos x="T0" y="T1"/>
                </a:cxn>
                <a:cxn ang="0">
                  <a:pos x="T2" y="T3"/>
                </a:cxn>
                <a:cxn ang="0">
                  <a:pos x="T4" y="T5"/>
                </a:cxn>
                <a:cxn ang="0">
                  <a:pos x="T6" y="T7"/>
                </a:cxn>
                <a:cxn ang="0">
                  <a:pos x="T8" y="T9"/>
                </a:cxn>
              </a:cxnLst>
              <a:rect l="0" t="0" r="r" b="b"/>
              <a:pathLst>
                <a:path w="64" h="10">
                  <a:moveTo>
                    <a:pt x="3" y="5"/>
                  </a:moveTo>
                  <a:cubicBezTo>
                    <a:pt x="22" y="0"/>
                    <a:pt x="41" y="5"/>
                    <a:pt x="60" y="2"/>
                  </a:cubicBezTo>
                  <a:cubicBezTo>
                    <a:pt x="63" y="1"/>
                    <a:pt x="64" y="5"/>
                    <a:pt x="62" y="5"/>
                  </a:cubicBezTo>
                  <a:cubicBezTo>
                    <a:pt x="43" y="9"/>
                    <a:pt x="23" y="4"/>
                    <a:pt x="4" y="9"/>
                  </a:cubicBezTo>
                  <a:cubicBezTo>
                    <a:pt x="1" y="10"/>
                    <a:pt x="0" y="6"/>
                    <a:pt x="3" y="5"/>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218"/>
            <p:cNvSpPr/>
            <p:nvPr/>
          </p:nvSpPr>
          <p:spPr bwMode="auto">
            <a:xfrm>
              <a:off x="2164008" y="3068072"/>
              <a:ext cx="236538" cy="207963"/>
            </a:xfrm>
            <a:custGeom>
              <a:avLst/>
              <a:gdLst>
                <a:gd name="T0" fmla="*/ 2 w 56"/>
                <a:gd name="T1" fmla="*/ 44 h 49"/>
                <a:gd name="T2" fmla="*/ 52 w 56"/>
                <a:gd name="T3" fmla="*/ 1 h 49"/>
                <a:gd name="T4" fmla="*/ 53 w 56"/>
                <a:gd name="T5" fmla="*/ 5 h 49"/>
                <a:gd name="T6" fmla="*/ 5 w 56"/>
                <a:gd name="T7" fmla="*/ 46 h 49"/>
                <a:gd name="T8" fmla="*/ 2 w 56"/>
                <a:gd name="T9" fmla="*/ 44 h 49"/>
              </a:gdLst>
              <a:ahLst/>
              <a:cxnLst>
                <a:cxn ang="0">
                  <a:pos x="T0" y="T1"/>
                </a:cxn>
                <a:cxn ang="0">
                  <a:pos x="T2" y="T3"/>
                </a:cxn>
                <a:cxn ang="0">
                  <a:pos x="T4" y="T5"/>
                </a:cxn>
                <a:cxn ang="0">
                  <a:pos x="T6" y="T7"/>
                </a:cxn>
                <a:cxn ang="0">
                  <a:pos x="T8" y="T9"/>
                </a:cxn>
              </a:cxnLst>
              <a:rect l="0" t="0" r="r" b="b"/>
              <a:pathLst>
                <a:path w="56" h="49">
                  <a:moveTo>
                    <a:pt x="2" y="44"/>
                  </a:moveTo>
                  <a:cubicBezTo>
                    <a:pt x="12" y="26"/>
                    <a:pt x="32" y="8"/>
                    <a:pt x="52" y="1"/>
                  </a:cubicBezTo>
                  <a:cubicBezTo>
                    <a:pt x="55" y="0"/>
                    <a:pt x="56" y="4"/>
                    <a:pt x="53" y="5"/>
                  </a:cubicBezTo>
                  <a:cubicBezTo>
                    <a:pt x="34" y="11"/>
                    <a:pt x="15" y="29"/>
                    <a:pt x="5" y="46"/>
                  </a:cubicBezTo>
                  <a:cubicBezTo>
                    <a:pt x="4" y="49"/>
                    <a:pt x="0" y="47"/>
                    <a:pt x="2" y="44"/>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219"/>
            <p:cNvSpPr/>
            <p:nvPr/>
          </p:nvSpPr>
          <p:spPr bwMode="auto">
            <a:xfrm>
              <a:off x="3103808" y="2928372"/>
              <a:ext cx="266700" cy="50800"/>
            </a:xfrm>
            <a:custGeom>
              <a:avLst/>
              <a:gdLst>
                <a:gd name="T0" fmla="*/ 4 w 63"/>
                <a:gd name="T1" fmla="*/ 1 h 12"/>
                <a:gd name="T2" fmla="*/ 31 w 63"/>
                <a:gd name="T3" fmla="*/ 4 h 12"/>
                <a:gd name="T4" fmla="*/ 60 w 63"/>
                <a:gd name="T5" fmla="*/ 7 h 12"/>
                <a:gd name="T6" fmla="*/ 60 w 63"/>
                <a:gd name="T7" fmla="*/ 11 h 12"/>
                <a:gd name="T8" fmla="*/ 60 w 63"/>
                <a:gd name="T9" fmla="*/ 11 h 12"/>
                <a:gd name="T10" fmla="*/ 58 w 63"/>
                <a:gd name="T11" fmla="*/ 11 h 12"/>
                <a:gd name="T12" fmla="*/ 28 w 63"/>
                <a:gd name="T13" fmla="*/ 8 h 12"/>
                <a:gd name="T14" fmla="*/ 3 w 63"/>
                <a:gd name="T15" fmla="*/ 5 h 12"/>
                <a:gd name="T16" fmla="*/ 4 w 63"/>
                <a:gd name="T1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12">
                  <a:moveTo>
                    <a:pt x="4" y="1"/>
                  </a:moveTo>
                  <a:cubicBezTo>
                    <a:pt x="13" y="4"/>
                    <a:pt x="21" y="3"/>
                    <a:pt x="31" y="4"/>
                  </a:cubicBezTo>
                  <a:cubicBezTo>
                    <a:pt x="40" y="5"/>
                    <a:pt x="50" y="8"/>
                    <a:pt x="60" y="7"/>
                  </a:cubicBezTo>
                  <a:cubicBezTo>
                    <a:pt x="62" y="7"/>
                    <a:pt x="63" y="10"/>
                    <a:pt x="60" y="11"/>
                  </a:cubicBezTo>
                  <a:cubicBezTo>
                    <a:pt x="60" y="11"/>
                    <a:pt x="60" y="11"/>
                    <a:pt x="60" y="11"/>
                  </a:cubicBezTo>
                  <a:cubicBezTo>
                    <a:pt x="59" y="12"/>
                    <a:pt x="59" y="11"/>
                    <a:pt x="58" y="11"/>
                  </a:cubicBezTo>
                  <a:cubicBezTo>
                    <a:pt x="48" y="12"/>
                    <a:pt x="38" y="9"/>
                    <a:pt x="28" y="8"/>
                  </a:cubicBezTo>
                  <a:cubicBezTo>
                    <a:pt x="19" y="7"/>
                    <a:pt x="12" y="8"/>
                    <a:pt x="3" y="5"/>
                  </a:cubicBezTo>
                  <a:cubicBezTo>
                    <a:pt x="0" y="4"/>
                    <a:pt x="1" y="0"/>
                    <a:pt x="4" y="1"/>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220"/>
            <p:cNvSpPr>
              <a:spLocks noEditPoints="1"/>
            </p:cNvSpPr>
            <p:nvPr/>
          </p:nvSpPr>
          <p:spPr bwMode="auto">
            <a:xfrm>
              <a:off x="5540621" y="2583884"/>
              <a:ext cx="704850" cy="788988"/>
            </a:xfrm>
            <a:custGeom>
              <a:avLst/>
              <a:gdLst>
                <a:gd name="T0" fmla="*/ 12 w 166"/>
                <a:gd name="T1" fmla="*/ 141 h 186"/>
                <a:gd name="T2" fmla="*/ 62 w 166"/>
                <a:gd name="T3" fmla="*/ 141 h 186"/>
                <a:gd name="T4" fmla="*/ 74 w 166"/>
                <a:gd name="T5" fmla="*/ 176 h 186"/>
                <a:gd name="T6" fmla="*/ 102 w 166"/>
                <a:gd name="T7" fmla="*/ 172 h 186"/>
                <a:gd name="T8" fmla="*/ 118 w 166"/>
                <a:gd name="T9" fmla="*/ 142 h 186"/>
                <a:gd name="T10" fmla="*/ 165 w 166"/>
                <a:gd name="T11" fmla="*/ 137 h 186"/>
                <a:gd name="T12" fmla="*/ 139 w 166"/>
                <a:gd name="T13" fmla="*/ 98 h 186"/>
                <a:gd name="T14" fmla="*/ 163 w 166"/>
                <a:gd name="T15" fmla="*/ 56 h 186"/>
                <a:gd name="T16" fmla="*/ 112 w 166"/>
                <a:gd name="T17" fmla="*/ 56 h 186"/>
                <a:gd name="T18" fmla="*/ 98 w 166"/>
                <a:gd name="T19" fmla="*/ 18 h 186"/>
                <a:gd name="T20" fmla="*/ 72 w 166"/>
                <a:gd name="T21" fmla="*/ 24 h 186"/>
                <a:gd name="T22" fmla="*/ 46 w 166"/>
                <a:gd name="T23" fmla="*/ 52 h 186"/>
                <a:gd name="T24" fmla="*/ 17 w 166"/>
                <a:gd name="T25" fmla="*/ 79 h 186"/>
                <a:gd name="T26" fmla="*/ 28 w 166"/>
                <a:gd name="T27" fmla="*/ 105 h 186"/>
                <a:gd name="T28" fmla="*/ 106 w 166"/>
                <a:gd name="T29" fmla="*/ 152 h 186"/>
                <a:gd name="T30" fmla="*/ 76 w 166"/>
                <a:gd name="T31" fmla="*/ 172 h 186"/>
                <a:gd name="T32" fmla="*/ 65 w 166"/>
                <a:gd name="T33" fmla="*/ 140 h 186"/>
                <a:gd name="T34" fmla="*/ 109 w 166"/>
                <a:gd name="T35" fmla="*/ 139 h 186"/>
                <a:gd name="T36" fmla="*/ 58 w 166"/>
                <a:gd name="T37" fmla="*/ 98 h 186"/>
                <a:gd name="T38" fmla="*/ 41 w 166"/>
                <a:gd name="T39" fmla="*/ 98 h 186"/>
                <a:gd name="T40" fmla="*/ 59 w 166"/>
                <a:gd name="T41" fmla="*/ 85 h 186"/>
                <a:gd name="T42" fmla="*/ 62 w 166"/>
                <a:gd name="T43" fmla="*/ 98 h 186"/>
                <a:gd name="T44" fmla="*/ 87 w 166"/>
                <a:gd name="T45" fmla="*/ 70 h 186"/>
                <a:gd name="T46" fmla="*/ 112 w 166"/>
                <a:gd name="T47" fmla="*/ 113 h 186"/>
                <a:gd name="T48" fmla="*/ 87 w 166"/>
                <a:gd name="T49" fmla="*/ 126 h 186"/>
                <a:gd name="T50" fmla="*/ 62 w 166"/>
                <a:gd name="T51" fmla="*/ 113 h 186"/>
                <a:gd name="T52" fmla="*/ 63 w 166"/>
                <a:gd name="T53" fmla="*/ 79 h 186"/>
                <a:gd name="T54" fmla="*/ 83 w 166"/>
                <a:gd name="T55" fmla="*/ 68 h 186"/>
                <a:gd name="T56" fmla="*/ 63 w 166"/>
                <a:gd name="T57" fmla="*/ 79 h 186"/>
                <a:gd name="T58" fmla="*/ 109 w 166"/>
                <a:gd name="T59" fmla="*/ 61 h 186"/>
                <a:gd name="T60" fmla="*/ 91 w 166"/>
                <a:gd name="T61" fmla="*/ 68 h 186"/>
                <a:gd name="T62" fmla="*/ 115 w 166"/>
                <a:gd name="T63" fmla="*/ 85 h 186"/>
                <a:gd name="T64" fmla="*/ 115 w 166"/>
                <a:gd name="T65" fmla="*/ 111 h 186"/>
                <a:gd name="T66" fmla="*/ 101 w 166"/>
                <a:gd name="T67" fmla="*/ 123 h 186"/>
                <a:gd name="T68" fmla="*/ 110 w 166"/>
                <a:gd name="T69" fmla="*/ 136 h 186"/>
                <a:gd name="T70" fmla="*/ 101 w 166"/>
                <a:gd name="T71" fmla="*/ 123 h 186"/>
                <a:gd name="T72" fmla="*/ 83 w 166"/>
                <a:gd name="T73" fmla="*/ 128 h 186"/>
                <a:gd name="T74" fmla="*/ 63 w 166"/>
                <a:gd name="T75" fmla="*/ 117 h 186"/>
                <a:gd name="T76" fmla="*/ 161 w 166"/>
                <a:gd name="T77" fmla="*/ 132 h 186"/>
                <a:gd name="T78" fmla="*/ 114 w 166"/>
                <a:gd name="T79" fmla="*/ 137 h 186"/>
                <a:gd name="T80" fmla="*/ 115 w 166"/>
                <a:gd name="T81" fmla="*/ 115 h 186"/>
                <a:gd name="T82" fmla="*/ 145 w 166"/>
                <a:gd name="T83" fmla="*/ 108 h 186"/>
                <a:gd name="T84" fmla="*/ 130 w 166"/>
                <a:gd name="T85" fmla="*/ 55 h 186"/>
                <a:gd name="T86" fmla="*/ 154 w 166"/>
                <a:gd name="T87" fmla="*/ 78 h 186"/>
                <a:gd name="T88" fmla="*/ 115 w 166"/>
                <a:gd name="T89" fmla="*/ 81 h 186"/>
                <a:gd name="T90" fmla="*/ 130 w 166"/>
                <a:gd name="T91" fmla="*/ 55 h 186"/>
                <a:gd name="T92" fmla="*/ 79 w 166"/>
                <a:gd name="T93" fmla="*/ 19 h 186"/>
                <a:gd name="T94" fmla="*/ 109 w 166"/>
                <a:gd name="T95" fmla="*/ 57 h 186"/>
                <a:gd name="T96" fmla="*/ 87 w 166"/>
                <a:gd name="T97" fmla="*/ 66 h 186"/>
                <a:gd name="T98" fmla="*/ 67 w 166"/>
                <a:gd name="T99" fmla="*/ 50 h 186"/>
                <a:gd name="T100" fmla="*/ 14 w 166"/>
                <a:gd name="T101" fmla="*/ 68 h 186"/>
                <a:gd name="T102" fmla="*/ 61 w 166"/>
                <a:gd name="T103" fmla="*/ 59 h 186"/>
                <a:gd name="T104" fmla="*/ 38 w 166"/>
                <a:gd name="T105" fmla="*/ 96 h 186"/>
                <a:gd name="T106" fmla="*/ 59 w 166"/>
                <a:gd name="T107" fmla="*/ 115 h 186"/>
                <a:gd name="T108" fmla="*/ 52 w 166"/>
                <a:gd name="T109" fmla="*/ 140 h 186"/>
                <a:gd name="T110" fmla="*/ 38 w 166"/>
                <a:gd name="T111" fmla="*/ 101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6" h="186">
                  <a:moveTo>
                    <a:pt x="11" y="127"/>
                  </a:moveTo>
                  <a:cubicBezTo>
                    <a:pt x="9" y="132"/>
                    <a:pt x="9" y="137"/>
                    <a:pt x="12" y="141"/>
                  </a:cubicBezTo>
                  <a:cubicBezTo>
                    <a:pt x="16" y="146"/>
                    <a:pt x="24" y="147"/>
                    <a:pt x="29" y="147"/>
                  </a:cubicBezTo>
                  <a:cubicBezTo>
                    <a:pt x="40" y="147"/>
                    <a:pt x="51" y="144"/>
                    <a:pt x="62" y="141"/>
                  </a:cubicBezTo>
                  <a:cubicBezTo>
                    <a:pt x="62" y="142"/>
                    <a:pt x="63" y="143"/>
                    <a:pt x="63" y="144"/>
                  </a:cubicBezTo>
                  <a:cubicBezTo>
                    <a:pt x="65" y="155"/>
                    <a:pt x="68" y="166"/>
                    <a:pt x="74" y="176"/>
                  </a:cubicBezTo>
                  <a:cubicBezTo>
                    <a:pt x="77" y="181"/>
                    <a:pt x="82" y="186"/>
                    <a:pt x="88" y="185"/>
                  </a:cubicBezTo>
                  <a:cubicBezTo>
                    <a:pt x="95" y="184"/>
                    <a:pt x="99" y="177"/>
                    <a:pt x="102" y="172"/>
                  </a:cubicBezTo>
                  <a:cubicBezTo>
                    <a:pt x="108" y="162"/>
                    <a:pt x="110" y="151"/>
                    <a:pt x="112" y="140"/>
                  </a:cubicBezTo>
                  <a:cubicBezTo>
                    <a:pt x="114" y="141"/>
                    <a:pt x="116" y="141"/>
                    <a:pt x="118" y="142"/>
                  </a:cubicBezTo>
                  <a:cubicBezTo>
                    <a:pt x="129" y="145"/>
                    <a:pt x="140" y="148"/>
                    <a:pt x="151" y="146"/>
                  </a:cubicBezTo>
                  <a:cubicBezTo>
                    <a:pt x="157" y="146"/>
                    <a:pt x="163" y="143"/>
                    <a:pt x="165" y="137"/>
                  </a:cubicBezTo>
                  <a:cubicBezTo>
                    <a:pt x="166" y="130"/>
                    <a:pt x="161" y="122"/>
                    <a:pt x="157" y="117"/>
                  </a:cubicBezTo>
                  <a:cubicBezTo>
                    <a:pt x="152" y="110"/>
                    <a:pt x="146" y="104"/>
                    <a:pt x="139" y="98"/>
                  </a:cubicBezTo>
                  <a:cubicBezTo>
                    <a:pt x="147" y="91"/>
                    <a:pt x="156" y="83"/>
                    <a:pt x="161" y="74"/>
                  </a:cubicBezTo>
                  <a:cubicBezTo>
                    <a:pt x="164" y="69"/>
                    <a:pt x="166" y="62"/>
                    <a:pt x="163" y="56"/>
                  </a:cubicBezTo>
                  <a:cubicBezTo>
                    <a:pt x="160" y="50"/>
                    <a:pt x="151" y="50"/>
                    <a:pt x="145" y="50"/>
                  </a:cubicBezTo>
                  <a:cubicBezTo>
                    <a:pt x="134" y="50"/>
                    <a:pt x="123" y="53"/>
                    <a:pt x="112" y="56"/>
                  </a:cubicBezTo>
                  <a:cubicBezTo>
                    <a:pt x="111" y="53"/>
                    <a:pt x="111" y="49"/>
                    <a:pt x="110" y="46"/>
                  </a:cubicBezTo>
                  <a:cubicBezTo>
                    <a:pt x="108" y="36"/>
                    <a:pt x="104" y="26"/>
                    <a:pt x="98" y="18"/>
                  </a:cubicBezTo>
                  <a:cubicBezTo>
                    <a:pt x="95" y="14"/>
                    <a:pt x="90" y="11"/>
                    <a:pt x="85" y="12"/>
                  </a:cubicBezTo>
                  <a:cubicBezTo>
                    <a:pt x="78" y="13"/>
                    <a:pt x="74" y="19"/>
                    <a:pt x="72" y="24"/>
                  </a:cubicBezTo>
                  <a:cubicBezTo>
                    <a:pt x="67" y="34"/>
                    <a:pt x="63" y="45"/>
                    <a:pt x="61" y="56"/>
                  </a:cubicBezTo>
                  <a:cubicBezTo>
                    <a:pt x="57" y="55"/>
                    <a:pt x="51" y="53"/>
                    <a:pt x="46" y="52"/>
                  </a:cubicBezTo>
                  <a:cubicBezTo>
                    <a:pt x="37" y="50"/>
                    <a:pt x="27" y="48"/>
                    <a:pt x="18" y="51"/>
                  </a:cubicBezTo>
                  <a:cubicBezTo>
                    <a:pt x="4" y="56"/>
                    <a:pt x="10" y="71"/>
                    <a:pt x="17" y="79"/>
                  </a:cubicBezTo>
                  <a:cubicBezTo>
                    <a:pt x="22" y="86"/>
                    <a:pt x="28" y="93"/>
                    <a:pt x="35" y="98"/>
                  </a:cubicBezTo>
                  <a:cubicBezTo>
                    <a:pt x="33" y="101"/>
                    <a:pt x="30" y="103"/>
                    <a:pt x="28" y="105"/>
                  </a:cubicBezTo>
                  <a:cubicBezTo>
                    <a:pt x="21" y="111"/>
                    <a:pt x="14" y="119"/>
                    <a:pt x="11" y="127"/>
                  </a:cubicBezTo>
                  <a:close/>
                  <a:moveTo>
                    <a:pt x="106" y="152"/>
                  </a:moveTo>
                  <a:cubicBezTo>
                    <a:pt x="104" y="161"/>
                    <a:pt x="100" y="172"/>
                    <a:pt x="93" y="179"/>
                  </a:cubicBezTo>
                  <a:cubicBezTo>
                    <a:pt x="86" y="186"/>
                    <a:pt x="79" y="178"/>
                    <a:pt x="76" y="172"/>
                  </a:cubicBezTo>
                  <a:cubicBezTo>
                    <a:pt x="70" y="163"/>
                    <a:pt x="68" y="152"/>
                    <a:pt x="66" y="142"/>
                  </a:cubicBezTo>
                  <a:cubicBezTo>
                    <a:pt x="66" y="141"/>
                    <a:pt x="65" y="140"/>
                    <a:pt x="65" y="140"/>
                  </a:cubicBezTo>
                  <a:cubicBezTo>
                    <a:pt x="73" y="137"/>
                    <a:pt x="80" y="134"/>
                    <a:pt x="87" y="130"/>
                  </a:cubicBezTo>
                  <a:cubicBezTo>
                    <a:pt x="94" y="134"/>
                    <a:pt x="102" y="137"/>
                    <a:pt x="109" y="139"/>
                  </a:cubicBezTo>
                  <a:cubicBezTo>
                    <a:pt x="108" y="143"/>
                    <a:pt x="107" y="147"/>
                    <a:pt x="106" y="152"/>
                  </a:cubicBezTo>
                  <a:close/>
                  <a:moveTo>
                    <a:pt x="58" y="98"/>
                  </a:moveTo>
                  <a:cubicBezTo>
                    <a:pt x="59" y="102"/>
                    <a:pt x="59" y="107"/>
                    <a:pt x="59" y="111"/>
                  </a:cubicBezTo>
                  <a:cubicBezTo>
                    <a:pt x="53" y="107"/>
                    <a:pt x="47" y="103"/>
                    <a:pt x="41" y="98"/>
                  </a:cubicBezTo>
                  <a:cubicBezTo>
                    <a:pt x="42" y="98"/>
                    <a:pt x="42" y="97"/>
                    <a:pt x="43" y="97"/>
                  </a:cubicBezTo>
                  <a:cubicBezTo>
                    <a:pt x="48" y="93"/>
                    <a:pt x="53" y="89"/>
                    <a:pt x="59" y="85"/>
                  </a:cubicBezTo>
                  <a:cubicBezTo>
                    <a:pt x="59" y="90"/>
                    <a:pt x="59" y="94"/>
                    <a:pt x="58" y="98"/>
                  </a:cubicBezTo>
                  <a:close/>
                  <a:moveTo>
                    <a:pt x="62" y="98"/>
                  </a:moveTo>
                  <a:cubicBezTo>
                    <a:pt x="62" y="93"/>
                    <a:pt x="62" y="88"/>
                    <a:pt x="62" y="83"/>
                  </a:cubicBezTo>
                  <a:cubicBezTo>
                    <a:pt x="70" y="78"/>
                    <a:pt x="78" y="74"/>
                    <a:pt x="87" y="70"/>
                  </a:cubicBezTo>
                  <a:cubicBezTo>
                    <a:pt x="96" y="74"/>
                    <a:pt x="104" y="78"/>
                    <a:pt x="112" y="83"/>
                  </a:cubicBezTo>
                  <a:cubicBezTo>
                    <a:pt x="113" y="93"/>
                    <a:pt x="113" y="103"/>
                    <a:pt x="112" y="113"/>
                  </a:cubicBezTo>
                  <a:cubicBezTo>
                    <a:pt x="108" y="116"/>
                    <a:pt x="103" y="118"/>
                    <a:pt x="99" y="120"/>
                  </a:cubicBezTo>
                  <a:cubicBezTo>
                    <a:pt x="95" y="123"/>
                    <a:pt x="91" y="125"/>
                    <a:pt x="87" y="126"/>
                  </a:cubicBezTo>
                  <a:cubicBezTo>
                    <a:pt x="83" y="125"/>
                    <a:pt x="79" y="123"/>
                    <a:pt x="75" y="120"/>
                  </a:cubicBezTo>
                  <a:cubicBezTo>
                    <a:pt x="71" y="118"/>
                    <a:pt x="66" y="116"/>
                    <a:pt x="62" y="113"/>
                  </a:cubicBezTo>
                  <a:cubicBezTo>
                    <a:pt x="62" y="108"/>
                    <a:pt x="62" y="103"/>
                    <a:pt x="62" y="98"/>
                  </a:cubicBezTo>
                  <a:close/>
                  <a:moveTo>
                    <a:pt x="63" y="79"/>
                  </a:moveTo>
                  <a:cubicBezTo>
                    <a:pt x="63" y="73"/>
                    <a:pt x="64" y="67"/>
                    <a:pt x="65" y="61"/>
                  </a:cubicBezTo>
                  <a:cubicBezTo>
                    <a:pt x="71" y="63"/>
                    <a:pt x="77" y="65"/>
                    <a:pt x="83" y="68"/>
                  </a:cubicBezTo>
                  <a:cubicBezTo>
                    <a:pt x="76" y="71"/>
                    <a:pt x="70" y="75"/>
                    <a:pt x="63" y="79"/>
                  </a:cubicBezTo>
                  <a:cubicBezTo>
                    <a:pt x="63" y="79"/>
                    <a:pt x="63" y="79"/>
                    <a:pt x="63" y="79"/>
                  </a:cubicBezTo>
                  <a:close/>
                  <a:moveTo>
                    <a:pt x="91" y="68"/>
                  </a:moveTo>
                  <a:cubicBezTo>
                    <a:pt x="97" y="65"/>
                    <a:pt x="103" y="63"/>
                    <a:pt x="109" y="61"/>
                  </a:cubicBezTo>
                  <a:cubicBezTo>
                    <a:pt x="110" y="67"/>
                    <a:pt x="111" y="73"/>
                    <a:pt x="112" y="79"/>
                  </a:cubicBezTo>
                  <a:cubicBezTo>
                    <a:pt x="105" y="75"/>
                    <a:pt x="98" y="71"/>
                    <a:pt x="91" y="68"/>
                  </a:cubicBezTo>
                  <a:close/>
                  <a:moveTo>
                    <a:pt x="115" y="90"/>
                  </a:moveTo>
                  <a:cubicBezTo>
                    <a:pt x="115" y="88"/>
                    <a:pt x="115" y="87"/>
                    <a:pt x="115" y="85"/>
                  </a:cubicBezTo>
                  <a:cubicBezTo>
                    <a:pt x="122" y="89"/>
                    <a:pt x="128" y="94"/>
                    <a:pt x="134" y="98"/>
                  </a:cubicBezTo>
                  <a:cubicBezTo>
                    <a:pt x="128" y="103"/>
                    <a:pt x="122" y="107"/>
                    <a:pt x="115" y="111"/>
                  </a:cubicBezTo>
                  <a:cubicBezTo>
                    <a:pt x="116" y="104"/>
                    <a:pt x="116" y="97"/>
                    <a:pt x="115" y="90"/>
                  </a:cubicBezTo>
                  <a:close/>
                  <a:moveTo>
                    <a:pt x="101" y="123"/>
                  </a:moveTo>
                  <a:cubicBezTo>
                    <a:pt x="104" y="121"/>
                    <a:pt x="108" y="119"/>
                    <a:pt x="112" y="117"/>
                  </a:cubicBezTo>
                  <a:cubicBezTo>
                    <a:pt x="111" y="123"/>
                    <a:pt x="111" y="130"/>
                    <a:pt x="110" y="136"/>
                  </a:cubicBezTo>
                  <a:cubicBezTo>
                    <a:pt x="103" y="134"/>
                    <a:pt x="97" y="131"/>
                    <a:pt x="91" y="128"/>
                  </a:cubicBezTo>
                  <a:cubicBezTo>
                    <a:pt x="94" y="127"/>
                    <a:pt x="97" y="125"/>
                    <a:pt x="101" y="123"/>
                  </a:cubicBezTo>
                  <a:close/>
                  <a:moveTo>
                    <a:pt x="73" y="123"/>
                  </a:moveTo>
                  <a:cubicBezTo>
                    <a:pt x="77" y="125"/>
                    <a:pt x="80" y="127"/>
                    <a:pt x="83" y="128"/>
                  </a:cubicBezTo>
                  <a:cubicBezTo>
                    <a:pt x="77" y="131"/>
                    <a:pt x="71" y="134"/>
                    <a:pt x="65" y="136"/>
                  </a:cubicBezTo>
                  <a:cubicBezTo>
                    <a:pt x="64" y="130"/>
                    <a:pt x="63" y="123"/>
                    <a:pt x="63" y="117"/>
                  </a:cubicBezTo>
                  <a:cubicBezTo>
                    <a:pt x="66" y="119"/>
                    <a:pt x="70" y="121"/>
                    <a:pt x="73" y="123"/>
                  </a:cubicBezTo>
                  <a:close/>
                  <a:moveTo>
                    <a:pt x="161" y="132"/>
                  </a:moveTo>
                  <a:cubicBezTo>
                    <a:pt x="163" y="142"/>
                    <a:pt x="151" y="143"/>
                    <a:pt x="145" y="143"/>
                  </a:cubicBezTo>
                  <a:cubicBezTo>
                    <a:pt x="134" y="143"/>
                    <a:pt x="124" y="140"/>
                    <a:pt x="114" y="137"/>
                  </a:cubicBezTo>
                  <a:cubicBezTo>
                    <a:pt x="113" y="137"/>
                    <a:pt x="113" y="137"/>
                    <a:pt x="113" y="137"/>
                  </a:cubicBezTo>
                  <a:cubicBezTo>
                    <a:pt x="114" y="130"/>
                    <a:pt x="115" y="122"/>
                    <a:pt x="115" y="115"/>
                  </a:cubicBezTo>
                  <a:cubicBezTo>
                    <a:pt x="122" y="110"/>
                    <a:pt x="129" y="106"/>
                    <a:pt x="136" y="100"/>
                  </a:cubicBezTo>
                  <a:cubicBezTo>
                    <a:pt x="139" y="103"/>
                    <a:pt x="142" y="105"/>
                    <a:pt x="145" y="108"/>
                  </a:cubicBezTo>
                  <a:cubicBezTo>
                    <a:pt x="152" y="115"/>
                    <a:pt x="160" y="123"/>
                    <a:pt x="161" y="132"/>
                  </a:cubicBezTo>
                  <a:close/>
                  <a:moveTo>
                    <a:pt x="130" y="55"/>
                  </a:moveTo>
                  <a:cubicBezTo>
                    <a:pt x="138" y="53"/>
                    <a:pt x="152" y="50"/>
                    <a:pt x="159" y="57"/>
                  </a:cubicBezTo>
                  <a:cubicBezTo>
                    <a:pt x="166" y="63"/>
                    <a:pt x="158" y="73"/>
                    <a:pt x="154" y="78"/>
                  </a:cubicBezTo>
                  <a:cubicBezTo>
                    <a:pt x="149" y="85"/>
                    <a:pt x="143" y="91"/>
                    <a:pt x="137" y="96"/>
                  </a:cubicBezTo>
                  <a:cubicBezTo>
                    <a:pt x="130" y="91"/>
                    <a:pt x="123" y="86"/>
                    <a:pt x="115" y="81"/>
                  </a:cubicBezTo>
                  <a:cubicBezTo>
                    <a:pt x="115" y="74"/>
                    <a:pt x="114" y="67"/>
                    <a:pt x="113" y="60"/>
                  </a:cubicBezTo>
                  <a:cubicBezTo>
                    <a:pt x="118" y="58"/>
                    <a:pt x="124" y="56"/>
                    <a:pt x="130" y="55"/>
                  </a:cubicBezTo>
                  <a:close/>
                  <a:moveTo>
                    <a:pt x="67" y="50"/>
                  </a:moveTo>
                  <a:cubicBezTo>
                    <a:pt x="69" y="39"/>
                    <a:pt x="72" y="27"/>
                    <a:pt x="79" y="19"/>
                  </a:cubicBezTo>
                  <a:cubicBezTo>
                    <a:pt x="96" y="0"/>
                    <a:pt x="107" y="46"/>
                    <a:pt x="108" y="55"/>
                  </a:cubicBezTo>
                  <a:cubicBezTo>
                    <a:pt x="109" y="55"/>
                    <a:pt x="109" y="56"/>
                    <a:pt x="109" y="57"/>
                  </a:cubicBezTo>
                  <a:cubicBezTo>
                    <a:pt x="108" y="58"/>
                    <a:pt x="108" y="58"/>
                    <a:pt x="108" y="58"/>
                  </a:cubicBezTo>
                  <a:cubicBezTo>
                    <a:pt x="101" y="60"/>
                    <a:pt x="94" y="63"/>
                    <a:pt x="87" y="66"/>
                  </a:cubicBezTo>
                  <a:cubicBezTo>
                    <a:pt x="80" y="63"/>
                    <a:pt x="73" y="60"/>
                    <a:pt x="65" y="57"/>
                  </a:cubicBezTo>
                  <a:cubicBezTo>
                    <a:pt x="66" y="55"/>
                    <a:pt x="66" y="52"/>
                    <a:pt x="67" y="50"/>
                  </a:cubicBezTo>
                  <a:close/>
                  <a:moveTo>
                    <a:pt x="35" y="94"/>
                  </a:moveTo>
                  <a:cubicBezTo>
                    <a:pt x="27" y="87"/>
                    <a:pt x="18" y="78"/>
                    <a:pt x="14" y="68"/>
                  </a:cubicBezTo>
                  <a:cubicBezTo>
                    <a:pt x="4" y="44"/>
                    <a:pt x="51" y="56"/>
                    <a:pt x="60" y="59"/>
                  </a:cubicBezTo>
                  <a:cubicBezTo>
                    <a:pt x="60" y="59"/>
                    <a:pt x="61" y="59"/>
                    <a:pt x="61" y="59"/>
                  </a:cubicBezTo>
                  <a:cubicBezTo>
                    <a:pt x="60" y="67"/>
                    <a:pt x="59" y="74"/>
                    <a:pt x="59" y="82"/>
                  </a:cubicBezTo>
                  <a:cubicBezTo>
                    <a:pt x="52" y="86"/>
                    <a:pt x="45" y="91"/>
                    <a:pt x="38" y="96"/>
                  </a:cubicBezTo>
                  <a:cubicBezTo>
                    <a:pt x="37" y="95"/>
                    <a:pt x="36" y="94"/>
                    <a:pt x="35" y="94"/>
                  </a:cubicBezTo>
                  <a:close/>
                  <a:moveTo>
                    <a:pt x="59" y="115"/>
                  </a:moveTo>
                  <a:cubicBezTo>
                    <a:pt x="60" y="122"/>
                    <a:pt x="60" y="130"/>
                    <a:pt x="61" y="137"/>
                  </a:cubicBezTo>
                  <a:cubicBezTo>
                    <a:pt x="58" y="138"/>
                    <a:pt x="55" y="139"/>
                    <a:pt x="52" y="140"/>
                  </a:cubicBezTo>
                  <a:cubicBezTo>
                    <a:pt x="42" y="143"/>
                    <a:pt x="29" y="145"/>
                    <a:pt x="19" y="142"/>
                  </a:cubicBezTo>
                  <a:cubicBezTo>
                    <a:pt x="0" y="136"/>
                    <a:pt x="26" y="111"/>
                    <a:pt x="38" y="101"/>
                  </a:cubicBezTo>
                  <a:cubicBezTo>
                    <a:pt x="45" y="106"/>
                    <a:pt x="52" y="111"/>
                    <a:pt x="59" y="115"/>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221"/>
            <p:cNvSpPr>
              <a:spLocks noEditPoints="1"/>
            </p:cNvSpPr>
            <p:nvPr/>
          </p:nvSpPr>
          <p:spPr bwMode="auto">
            <a:xfrm>
              <a:off x="6304208" y="1990159"/>
              <a:ext cx="411163" cy="280988"/>
            </a:xfrm>
            <a:custGeom>
              <a:avLst/>
              <a:gdLst>
                <a:gd name="T0" fmla="*/ 49 w 97"/>
                <a:gd name="T1" fmla="*/ 66 h 66"/>
                <a:gd name="T2" fmla="*/ 96 w 97"/>
                <a:gd name="T3" fmla="*/ 66 h 66"/>
                <a:gd name="T4" fmla="*/ 96 w 97"/>
                <a:gd name="T5" fmla="*/ 66 h 66"/>
                <a:gd name="T6" fmla="*/ 96 w 97"/>
                <a:gd name="T7" fmla="*/ 37 h 66"/>
                <a:gd name="T8" fmla="*/ 96 w 97"/>
                <a:gd name="T9" fmla="*/ 2 h 66"/>
                <a:gd name="T10" fmla="*/ 72 w 97"/>
                <a:gd name="T11" fmla="*/ 2 h 66"/>
                <a:gd name="T12" fmla="*/ 24 w 97"/>
                <a:gd name="T13" fmla="*/ 0 h 66"/>
                <a:gd name="T14" fmla="*/ 1 w 97"/>
                <a:gd name="T15" fmla="*/ 1 h 66"/>
                <a:gd name="T16" fmla="*/ 0 w 97"/>
                <a:gd name="T17" fmla="*/ 10 h 66"/>
                <a:gd name="T18" fmla="*/ 3 w 97"/>
                <a:gd name="T19" fmla="*/ 63 h 66"/>
                <a:gd name="T20" fmla="*/ 5 w 97"/>
                <a:gd name="T21" fmla="*/ 64 h 66"/>
                <a:gd name="T22" fmla="*/ 27 w 97"/>
                <a:gd name="T23" fmla="*/ 63 h 66"/>
                <a:gd name="T24" fmla="*/ 21 w 97"/>
                <a:gd name="T25" fmla="*/ 52 h 66"/>
                <a:gd name="T26" fmla="*/ 39 w 97"/>
                <a:gd name="T27" fmla="*/ 34 h 66"/>
                <a:gd name="T28" fmla="*/ 50 w 97"/>
                <a:gd name="T29" fmla="*/ 42 h 66"/>
                <a:gd name="T30" fmla="*/ 58 w 97"/>
                <a:gd name="T31" fmla="*/ 35 h 66"/>
                <a:gd name="T32" fmla="*/ 93 w 97"/>
                <a:gd name="T33" fmla="*/ 64 h 66"/>
                <a:gd name="T34" fmla="*/ 27 w 97"/>
                <a:gd name="T35" fmla="*/ 63 h 66"/>
                <a:gd name="T36" fmla="*/ 94 w 97"/>
                <a:gd name="T37" fmla="*/ 37 h 66"/>
                <a:gd name="T38" fmla="*/ 63 w 97"/>
                <a:gd name="T39" fmla="*/ 31 h 66"/>
                <a:gd name="T40" fmla="*/ 94 w 97"/>
                <a:gd name="T41" fmla="*/ 5 h 66"/>
                <a:gd name="T42" fmla="*/ 23 w 97"/>
                <a:gd name="T43" fmla="*/ 2 h 66"/>
                <a:gd name="T44" fmla="*/ 73 w 97"/>
                <a:gd name="T45" fmla="*/ 4 h 66"/>
                <a:gd name="T46" fmla="*/ 70 w 97"/>
                <a:gd name="T47" fmla="*/ 22 h 66"/>
                <a:gd name="T48" fmla="*/ 50 w 97"/>
                <a:gd name="T49" fmla="*/ 40 h 66"/>
                <a:gd name="T50" fmla="*/ 24 w 97"/>
                <a:gd name="T51" fmla="*/ 17 h 66"/>
                <a:gd name="T52" fmla="*/ 23 w 97"/>
                <a:gd name="T53" fmla="*/ 2 h 66"/>
                <a:gd name="T54" fmla="*/ 2 w 97"/>
                <a:gd name="T55" fmla="*/ 12 h 66"/>
                <a:gd name="T56" fmla="*/ 22 w 97"/>
                <a:gd name="T57" fmla="*/ 19 h 66"/>
                <a:gd name="T58" fmla="*/ 38 w 97"/>
                <a:gd name="T59" fmla="*/ 33 h 66"/>
                <a:gd name="T60" fmla="*/ 6 w 97"/>
                <a:gd name="T61" fmla="*/ 62 h 66"/>
                <a:gd name="T62" fmla="*/ 3 w 97"/>
                <a:gd name="T63" fmla="*/ 2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7" h="66">
                  <a:moveTo>
                    <a:pt x="26" y="65"/>
                  </a:moveTo>
                  <a:cubicBezTo>
                    <a:pt x="33" y="65"/>
                    <a:pt x="41" y="66"/>
                    <a:pt x="49" y="66"/>
                  </a:cubicBezTo>
                  <a:cubicBezTo>
                    <a:pt x="64" y="66"/>
                    <a:pt x="80" y="66"/>
                    <a:pt x="95" y="66"/>
                  </a:cubicBezTo>
                  <a:cubicBezTo>
                    <a:pt x="95" y="66"/>
                    <a:pt x="96" y="66"/>
                    <a:pt x="96" y="66"/>
                  </a:cubicBezTo>
                  <a:cubicBezTo>
                    <a:pt x="96" y="66"/>
                    <a:pt x="96" y="66"/>
                    <a:pt x="96" y="66"/>
                  </a:cubicBezTo>
                  <a:cubicBezTo>
                    <a:pt x="96" y="66"/>
                    <a:pt x="96" y="66"/>
                    <a:pt x="96" y="66"/>
                  </a:cubicBezTo>
                  <a:cubicBezTo>
                    <a:pt x="96" y="66"/>
                    <a:pt x="96" y="66"/>
                    <a:pt x="96" y="65"/>
                  </a:cubicBezTo>
                  <a:cubicBezTo>
                    <a:pt x="96" y="56"/>
                    <a:pt x="96" y="46"/>
                    <a:pt x="96" y="37"/>
                  </a:cubicBezTo>
                  <a:cubicBezTo>
                    <a:pt x="96" y="31"/>
                    <a:pt x="96" y="24"/>
                    <a:pt x="96" y="18"/>
                  </a:cubicBezTo>
                  <a:cubicBezTo>
                    <a:pt x="97" y="13"/>
                    <a:pt x="97" y="8"/>
                    <a:pt x="96" y="2"/>
                  </a:cubicBezTo>
                  <a:cubicBezTo>
                    <a:pt x="96" y="2"/>
                    <a:pt x="96" y="1"/>
                    <a:pt x="95" y="1"/>
                  </a:cubicBezTo>
                  <a:cubicBezTo>
                    <a:pt x="87" y="2"/>
                    <a:pt x="80" y="2"/>
                    <a:pt x="72" y="2"/>
                  </a:cubicBezTo>
                  <a:cubicBezTo>
                    <a:pt x="64" y="1"/>
                    <a:pt x="56" y="1"/>
                    <a:pt x="48" y="1"/>
                  </a:cubicBezTo>
                  <a:cubicBezTo>
                    <a:pt x="40" y="1"/>
                    <a:pt x="32" y="1"/>
                    <a:pt x="24" y="0"/>
                  </a:cubicBezTo>
                  <a:cubicBezTo>
                    <a:pt x="16" y="0"/>
                    <a:pt x="9" y="1"/>
                    <a:pt x="2" y="1"/>
                  </a:cubicBezTo>
                  <a:cubicBezTo>
                    <a:pt x="1" y="0"/>
                    <a:pt x="1" y="1"/>
                    <a:pt x="1" y="1"/>
                  </a:cubicBezTo>
                  <a:cubicBezTo>
                    <a:pt x="1" y="1"/>
                    <a:pt x="1" y="1"/>
                    <a:pt x="1" y="1"/>
                  </a:cubicBezTo>
                  <a:cubicBezTo>
                    <a:pt x="0" y="4"/>
                    <a:pt x="0" y="7"/>
                    <a:pt x="0" y="10"/>
                  </a:cubicBezTo>
                  <a:cubicBezTo>
                    <a:pt x="0" y="15"/>
                    <a:pt x="1" y="20"/>
                    <a:pt x="1" y="25"/>
                  </a:cubicBezTo>
                  <a:cubicBezTo>
                    <a:pt x="1" y="38"/>
                    <a:pt x="2" y="50"/>
                    <a:pt x="3" y="63"/>
                  </a:cubicBezTo>
                  <a:cubicBezTo>
                    <a:pt x="3" y="63"/>
                    <a:pt x="4" y="64"/>
                    <a:pt x="5" y="64"/>
                  </a:cubicBezTo>
                  <a:cubicBezTo>
                    <a:pt x="5" y="64"/>
                    <a:pt x="5" y="64"/>
                    <a:pt x="5" y="64"/>
                  </a:cubicBezTo>
                  <a:cubicBezTo>
                    <a:pt x="12" y="65"/>
                    <a:pt x="19" y="65"/>
                    <a:pt x="26" y="65"/>
                  </a:cubicBezTo>
                  <a:close/>
                  <a:moveTo>
                    <a:pt x="27" y="63"/>
                  </a:moveTo>
                  <a:cubicBezTo>
                    <a:pt x="21" y="63"/>
                    <a:pt x="15" y="63"/>
                    <a:pt x="9" y="62"/>
                  </a:cubicBezTo>
                  <a:cubicBezTo>
                    <a:pt x="12" y="58"/>
                    <a:pt x="17" y="55"/>
                    <a:pt x="21" y="52"/>
                  </a:cubicBezTo>
                  <a:cubicBezTo>
                    <a:pt x="27" y="47"/>
                    <a:pt x="34" y="41"/>
                    <a:pt x="39" y="34"/>
                  </a:cubicBezTo>
                  <a:cubicBezTo>
                    <a:pt x="39" y="34"/>
                    <a:pt x="39" y="34"/>
                    <a:pt x="39" y="34"/>
                  </a:cubicBezTo>
                  <a:cubicBezTo>
                    <a:pt x="43" y="37"/>
                    <a:pt x="46" y="40"/>
                    <a:pt x="49" y="42"/>
                  </a:cubicBezTo>
                  <a:cubicBezTo>
                    <a:pt x="49" y="43"/>
                    <a:pt x="50" y="42"/>
                    <a:pt x="50" y="42"/>
                  </a:cubicBezTo>
                  <a:cubicBezTo>
                    <a:pt x="51" y="42"/>
                    <a:pt x="51" y="42"/>
                    <a:pt x="51" y="41"/>
                  </a:cubicBezTo>
                  <a:cubicBezTo>
                    <a:pt x="53" y="39"/>
                    <a:pt x="56" y="37"/>
                    <a:pt x="58" y="35"/>
                  </a:cubicBezTo>
                  <a:cubicBezTo>
                    <a:pt x="59" y="34"/>
                    <a:pt x="61" y="33"/>
                    <a:pt x="62" y="32"/>
                  </a:cubicBezTo>
                  <a:cubicBezTo>
                    <a:pt x="73" y="42"/>
                    <a:pt x="83" y="53"/>
                    <a:pt x="93" y="64"/>
                  </a:cubicBezTo>
                  <a:cubicBezTo>
                    <a:pt x="79" y="64"/>
                    <a:pt x="64" y="64"/>
                    <a:pt x="50" y="64"/>
                  </a:cubicBezTo>
                  <a:cubicBezTo>
                    <a:pt x="42" y="63"/>
                    <a:pt x="35" y="63"/>
                    <a:pt x="27" y="63"/>
                  </a:cubicBezTo>
                  <a:close/>
                  <a:moveTo>
                    <a:pt x="94" y="20"/>
                  </a:moveTo>
                  <a:cubicBezTo>
                    <a:pt x="94" y="25"/>
                    <a:pt x="94" y="31"/>
                    <a:pt x="94" y="37"/>
                  </a:cubicBezTo>
                  <a:cubicBezTo>
                    <a:pt x="94" y="45"/>
                    <a:pt x="94" y="54"/>
                    <a:pt x="94" y="62"/>
                  </a:cubicBezTo>
                  <a:cubicBezTo>
                    <a:pt x="84" y="51"/>
                    <a:pt x="75" y="40"/>
                    <a:pt x="63" y="31"/>
                  </a:cubicBezTo>
                  <a:cubicBezTo>
                    <a:pt x="66" y="29"/>
                    <a:pt x="69" y="26"/>
                    <a:pt x="71" y="24"/>
                  </a:cubicBezTo>
                  <a:cubicBezTo>
                    <a:pt x="79" y="18"/>
                    <a:pt x="87" y="12"/>
                    <a:pt x="94" y="5"/>
                  </a:cubicBezTo>
                  <a:cubicBezTo>
                    <a:pt x="95" y="10"/>
                    <a:pt x="94" y="15"/>
                    <a:pt x="94" y="20"/>
                  </a:cubicBezTo>
                  <a:close/>
                  <a:moveTo>
                    <a:pt x="23" y="2"/>
                  </a:moveTo>
                  <a:cubicBezTo>
                    <a:pt x="31" y="3"/>
                    <a:pt x="39" y="3"/>
                    <a:pt x="48" y="3"/>
                  </a:cubicBezTo>
                  <a:cubicBezTo>
                    <a:pt x="56" y="4"/>
                    <a:pt x="65" y="4"/>
                    <a:pt x="73" y="4"/>
                  </a:cubicBezTo>
                  <a:cubicBezTo>
                    <a:pt x="80" y="4"/>
                    <a:pt x="87" y="4"/>
                    <a:pt x="94" y="3"/>
                  </a:cubicBezTo>
                  <a:cubicBezTo>
                    <a:pt x="86" y="9"/>
                    <a:pt x="78" y="16"/>
                    <a:pt x="70" y="22"/>
                  </a:cubicBezTo>
                  <a:cubicBezTo>
                    <a:pt x="66" y="26"/>
                    <a:pt x="62" y="30"/>
                    <a:pt x="57" y="33"/>
                  </a:cubicBezTo>
                  <a:cubicBezTo>
                    <a:pt x="55" y="35"/>
                    <a:pt x="52" y="37"/>
                    <a:pt x="50" y="40"/>
                  </a:cubicBezTo>
                  <a:cubicBezTo>
                    <a:pt x="50" y="40"/>
                    <a:pt x="50" y="40"/>
                    <a:pt x="50" y="40"/>
                  </a:cubicBezTo>
                  <a:cubicBezTo>
                    <a:pt x="41" y="33"/>
                    <a:pt x="33" y="25"/>
                    <a:pt x="24" y="17"/>
                  </a:cubicBezTo>
                  <a:cubicBezTo>
                    <a:pt x="17" y="13"/>
                    <a:pt x="11" y="8"/>
                    <a:pt x="5" y="3"/>
                  </a:cubicBezTo>
                  <a:cubicBezTo>
                    <a:pt x="11" y="3"/>
                    <a:pt x="17" y="2"/>
                    <a:pt x="23" y="2"/>
                  </a:cubicBezTo>
                  <a:close/>
                  <a:moveTo>
                    <a:pt x="3" y="26"/>
                  </a:moveTo>
                  <a:cubicBezTo>
                    <a:pt x="3" y="21"/>
                    <a:pt x="2" y="17"/>
                    <a:pt x="2" y="12"/>
                  </a:cubicBezTo>
                  <a:cubicBezTo>
                    <a:pt x="2" y="9"/>
                    <a:pt x="2" y="6"/>
                    <a:pt x="2" y="3"/>
                  </a:cubicBezTo>
                  <a:cubicBezTo>
                    <a:pt x="9" y="8"/>
                    <a:pt x="15" y="14"/>
                    <a:pt x="22" y="19"/>
                  </a:cubicBezTo>
                  <a:cubicBezTo>
                    <a:pt x="28" y="23"/>
                    <a:pt x="33" y="28"/>
                    <a:pt x="38" y="33"/>
                  </a:cubicBezTo>
                  <a:cubicBezTo>
                    <a:pt x="38" y="33"/>
                    <a:pt x="38" y="33"/>
                    <a:pt x="38" y="33"/>
                  </a:cubicBezTo>
                  <a:cubicBezTo>
                    <a:pt x="33" y="39"/>
                    <a:pt x="26" y="45"/>
                    <a:pt x="20" y="50"/>
                  </a:cubicBezTo>
                  <a:cubicBezTo>
                    <a:pt x="15" y="54"/>
                    <a:pt x="10" y="57"/>
                    <a:pt x="6" y="62"/>
                  </a:cubicBezTo>
                  <a:cubicBezTo>
                    <a:pt x="6" y="62"/>
                    <a:pt x="6" y="62"/>
                    <a:pt x="5" y="62"/>
                  </a:cubicBezTo>
                  <a:cubicBezTo>
                    <a:pt x="4" y="50"/>
                    <a:pt x="4" y="38"/>
                    <a:pt x="3" y="26"/>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222"/>
            <p:cNvSpPr>
              <a:spLocks noEditPoints="1"/>
            </p:cNvSpPr>
            <p:nvPr/>
          </p:nvSpPr>
          <p:spPr bwMode="auto">
            <a:xfrm>
              <a:off x="3948358" y="2428309"/>
              <a:ext cx="363538" cy="300038"/>
            </a:xfrm>
            <a:custGeom>
              <a:avLst/>
              <a:gdLst>
                <a:gd name="T0" fmla="*/ 75 w 86"/>
                <a:gd name="T1" fmla="*/ 10 h 71"/>
                <a:gd name="T2" fmla="*/ 31 w 86"/>
                <a:gd name="T3" fmla="*/ 3 h 71"/>
                <a:gd name="T4" fmla="*/ 10 w 86"/>
                <a:gd name="T5" fmla="*/ 14 h 71"/>
                <a:gd name="T6" fmla="*/ 5 w 86"/>
                <a:gd name="T7" fmla="*/ 36 h 71"/>
                <a:gd name="T8" fmla="*/ 14 w 86"/>
                <a:gd name="T9" fmla="*/ 52 h 71"/>
                <a:gd name="T10" fmla="*/ 2 w 86"/>
                <a:gd name="T11" fmla="*/ 68 h 71"/>
                <a:gd name="T12" fmla="*/ 2 w 86"/>
                <a:gd name="T13" fmla="*/ 68 h 71"/>
                <a:gd name="T14" fmla="*/ 1 w 86"/>
                <a:gd name="T15" fmla="*/ 69 h 71"/>
                <a:gd name="T16" fmla="*/ 2 w 86"/>
                <a:gd name="T17" fmla="*/ 71 h 71"/>
                <a:gd name="T18" fmla="*/ 29 w 86"/>
                <a:gd name="T19" fmla="*/ 54 h 71"/>
                <a:gd name="T20" fmla="*/ 75 w 86"/>
                <a:gd name="T21" fmla="*/ 46 h 71"/>
                <a:gd name="T22" fmla="*/ 85 w 86"/>
                <a:gd name="T23" fmla="*/ 27 h 71"/>
                <a:gd name="T24" fmla="*/ 75 w 86"/>
                <a:gd name="T25" fmla="*/ 10 h 71"/>
                <a:gd name="T26" fmla="*/ 74 w 86"/>
                <a:gd name="T27" fmla="*/ 44 h 71"/>
                <a:gd name="T28" fmla="*/ 28 w 86"/>
                <a:gd name="T29" fmla="*/ 52 h 71"/>
                <a:gd name="T30" fmla="*/ 28 w 86"/>
                <a:gd name="T31" fmla="*/ 52 h 71"/>
                <a:gd name="T32" fmla="*/ 27 w 86"/>
                <a:gd name="T33" fmla="*/ 53 h 71"/>
                <a:gd name="T34" fmla="*/ 7 w 86"/>
                <a:gd name="T35" fmla="*/ 67 h 71"/>
                <a:gd name="T36" fmla="*/ 16 w 86"/>
                <a:gd name="T37" fmla="*/ 52 h 71"/>
                <a:gd name="T38" fmla="*/ 16 w 86"/>
                <a:gd name="T39" fmla="*/ 52 h 71"/>
                <a:gd name="T40" fmla="*/ 16 w 86"/>
                <a:gd name="T41" fmla="*/ 51 h 71"/>
                <a:gd name="T42" fmla="*/ 7 w 86"/>
                <a:gd name="T43" fmla="*/ 30 h 71"/>
                <a:gd name="T44" fmla="*/ 19 w 86"/>
                <a:gd name="T45" fmla="*/ 9 h 71"/>
                <a:gd name="T46" fmla="*/ 45 w 86"/>
                <a:gd name="T47" fmla="*/ 3 h 71"/>
                <a:gd name="T48" fmla="*/ 67 w 86"/>
                <a:gd name="T49" fmla="*/ 8 h 71"/>
                <a:gd name="T50" fmla="*/ 82 w 86"/>
                <a:gd name="T51" fmla="*/ 22 h 71"/>
                <a:gd name="T52" fmla="*/ 74 w 86"/>
                <a:gd name="T53" fmla="*/ 4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6" h="71">
                  <a:moveTo>
                    <a:pt x="75" y="10"/>
                  </a:moveTo>
                  <a:cubicBezTo>
                    <a:pt x="63" y="1"/>
                    <a:pt x="46" y="0"/>
                    <a:pt x="31" y="3"/>
                  </a:cubicBezTo>
                  <a:cubicBezTo>
                    <a:pt x="23" y="4"/>
                    <a:pt x="15" y="8"/>
                    <a:pt x="10" y="14"/>
                  </a:cubicBezTo>
                  <a:cubicBezTo>
                    <a:pt x="6" y="20"/>
                    <a:pt x="4" y="29"/>
                    <a:pt x="5" y="36"/>
                  </a:cubicBezTo>
                  <a:cubicBezTo>
                    <a:pt x="5" y="42"/>
                    <a:pt x="9" y="48"/>
                    <a:pt x="14" y="52"/>
                  </a:cubicBezTo>
                  <a:cubicBezTo>
                    <a:pt x="14" y="59"/>
                    <a:pt x="7" y="65"/>
                    <a:pt x="2" y="68"/>
                  </a:cubicBezTo>
                  <a:cubicBezTo>
                    <a:pt x="2" y="68"/>
                    <a:pt x="2" y="68"/>
                    <a:pt x="2" y="68"/>
                  </a:cubicBezTo>
                  <a:cubicBezTo>
                    <a:pt x="2" y="68"/>
                    <a:pt x="2" y="69"/>
                    <a:pt x="1" y="69"/>
                  </a:cubicBezTo>
                  <a:cubicBezTo>
                    <a:pt x="0" y="69"/>
                    <a:pt x="1" y="71"/>
                    <a:pt x="2" y="71"/>
                  </a:cubicBezTo>
                  <a:cubicBezTo>
                    <a:pt x="12" y="69"/>
                    <a:pt x="23" y="63"/>
                    <a:pt x="29" y="54"/>
                  </a:cubicBezTo>
                  <a:cubicBezTo>
                    <a:pt x="44" y="55"/>
                    <a:pt x="62" y="56"/>
                    <a:pt x="75" y="46"/>
                  </a:cubicBezTo>
                  <a:cubicBezTo>
                    <a:pt x="81" y="41"/>
                    <a:pt x="86" y="34"/>
                    <a:pt x="85" y="27"/>
                  </a:cubicBezTo>
                  <a:cubicBezTo>
                    <a:pt x="85" y="20"/>
                    <a:pt x="80" y="14"/>
                    <a:pt x="75" y="10"/>
                  </a:cubicBezTo>
                  <a:close/>
                  <a:moveTo>
                    <a:pt x="74" y="44"/>
                  </a:moveTo>
                  <a:cubicBezTo>
                    <a:pt x="62" y="55"/>
                    <a:pt x="43" y="52"/>
                    <a:pt x="28" y="52"/>
                  </a:cubicBezTo>
                  <a:cubicBezTo>
                    <a:pt x="28" y="52"/>
                    <a:pt x="28" y="52"/>
                    <a:pt x="28" y="52"/>
                  </a:cubicBezTo>
                  <a:cubicBezTo>
                    <a:pt x="28" y="52"/>
                    <a:pt x="27" y="53"/>
                    <a:pt x="27" y="53"/>
                  </a:cubicBezTo>
                  <a:cubicBezTo>
                    <a:pt x="23" y="60"/>
                    <a:pt x="15" y="65"/>
                    <a:pt x="7" y="67"/>
                  </a:cubicBezTo>
                  <a:cubicBezTo>
                    <a:pt x="11" y="63"/>
                    <a:pt x="16" y="58"/>
                    <a:pt x="16" y="52"/>
                  </a:cubicBezTo>
                  <a:cubicBezTo>
                    <a:pt x="16" y="52"/>
                    <a:pt x="16" y="52"/>
                    <a:pt x="16" y="52"/>
                  </a:cubicBezTo>
                  <a:cubicBezTo>
                    <a:pt x="16" y="51"/>
                    <a:pt x="16" y="51"/>
                    <a:pt x="16" y="51"/>
                  </a:cubicBezTo>
                  <a:cubicBezTo>
                    <a:pt x="10" y="45"/>
                    <a:pt x="6" y="39"/>
                    <a:pt x="7" y="30"/>
                  </a:cubicBezTo>
                  <a:cubicBezTo>
                    <a:pt x="8" y="21"/>
                    <a:pt x="12" y="14"/>
                    <a:pt x="19" y="9"/>
                  </a:cubicBezTo>
                  <a:cubicBezTo>
                    <a:pt x="27" y="5"/>
                    <a:pt x="36" y="3"/>
                    <a:pt x="45" y="3"/>
                  </a:cubicBezTo>
                  <a:cubicBezTo>
                    <a:pt x="53" y="3"/>
                    <a:pt x="60" y="4"/>
                    <a:pt x="67" y="8"/>
                  </a:cubicBezTo>
                  <a:cubicBezTo>
                    <a:pt x="73" y="11"/>
                    <a:pt x="79" y="15"/>
                    <a:pt x="82" y="22"/>
                  </a:cubicBezTo>
                  <a:cubicBezTo>
                    <a:pt x="85" y="30"/>
                    <a:pt x="81" y="38"/>
                    <a:pt x="74" y="44"/>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223"/>
            <p:cNvSpPr>
              <a:spLocks noEditPoints="1"/>
            </p:cNvSpPr>
            <p:nvPr/>
          </p:nvSpPr>
          <p:spPr bwMode="auto">
            <a:xfrm>
              <a:off x="2837108" y="4022159"/>
              <a:ext cx="457200" cy="801688"/>
            </a:xfrm>
            <a:custGeom>
              <a:avLst/>
              <a:gdLst>
                <a:gd name="T0" fmla="*/ 41 w 108"/>
                <a:gd name="T1" fmla="*/ 160 h 189"/>
                <a:gd name="T2" fmla="*/ 55 w 108"/>
                <a:gd name="T3" fmla="*/ 189 h 189"/>
                <a:gd name="T4" fmla="*/ 68 w 108"/>
                <a:gd name="T5" fmla="*/ 160 h 189"/>
                <a:gd name="T6" fmla="*/ 101 w 108"/>
                <a:gd name="T7" fmla="*/ 81 h 189"/>
                <a:gd name="T8" fmla="*/ 33 w 108"/>
                <a:gd name="T9" fmla="*/ 8 h 189"/>
                <a:gd name="T10" fmla="*/ 14 w 108"/>
                <a:gd name="T11" fmla="*/ 103 h 189"/>
                <a:gd name="T12" fmla="*/ 52 w 108"/>
                <a:gd name="T13" fmla="*/ 117 h 189"/>
                <a:gd name="T14" fmla="*/ 38 w 108"/>
                <a:gd name="T15" fmla="*/ 74 h 189"/>
                <a:gd name="T16" fmla="*/ 50 w 108"/>
                <a:gd name="T17" fmla="*/ 72 h 189"/>
                <a:gd name="T18" fmla="*/ 66 w 108"/>
                <a:gd name="T19" fmla="*/ 73 h 189"/>
                <a:gd name="T20" fmla="*/ 69 w 108"/>
                <a:gd name="T21" fmla="*/ 79 h 189"/>
                <a:gd name="T22" fmla="*/ 63 w 108"/>
                <a:gd name="T23" fmla="*/ 110 h 189"/>
                <a:gd name="T24" fmla="*/ 50 w 108"/>
                <a:gd name="T25" fmla="*/ 159 h 189"/>
                <a:gd name="T26" fmla="*/ 59 w 108"/>
                <a:gd name="T27" fmla="*/ 63 h 189"/>
                <a:gd name="T28" fmla="*/ 61 w 108"/>
                <a:gd name="T29" fmla="*/ 59 h 189"/>
                <a:gd name="T30" fmla="*/ 59 w 108"/>
                <a:gd name="T31" fmla="*/ 64 h 189"/>
                <a:gd name="T32" fmla="*/ 65 w 108"/>
                <a:gd name="T33" fmla="*/ 162 h 189"/>
                <a:gd name="T34" fmla="*/ 64 w 108"/>
                <a:gd name="T35" fmla="*/ 169 h 189"/>
                <a:gd name="T36" fmla="*/ 44 w 108"/>
                <a:gd name="T37" fmla="*/ 162 h 189"/>
                <a:gd name="T38" fmla="*/ 64 w 108"/>
                <a:gd name="T39" fmla="*/ 177 h 189"/>
                <a:gd name="T40" fmla="*/ 46 w 108"/>
                <a:gd name="T41" fmla="*/ 176 h 189"/>
                <a:gd name="T42" fmla="*/ 44 w 108"/>
                <a:gd name="T43" fmla="*/ 171 h 189"/>
                <a:gd name="T44" fmla="*/ 65 w 108"/>
                <a:gd name="T45" fmla="*/ 172 h 189"/>
                <a:gd name="T46" fmla="*/ 56 w 108"/>
                <a:gd name="T47" fmla="*/ 186 h 189"/>
                <a:gd name="T48" fmla="*/ 63 w 108"/>
                <a:gd name="T49" fmla="*/ 180 h 189"/>
                <a:gd name="T50" fmla="*/ 56 w 108"/>
                <a:gd name="T51" fmla="*/ 186 h 189"/>
                <a:gd name="T52" fmla="*/ 81 w 108"/>
                <a:gd name="T53" fmla="*/ 12 h 189"/>
                <a:gd name="T54" fmla="*/ 75 w 108"/>
                <a:gd name="T55" fmla="*/ 119 h 189"/>
                <a:gd name="T56" fmla="*/ 65 w 108"/>
                <a:gd name="T57" fmla="*/ 159 h 189"/>
                <a:gd name="T58" fmla="*/ 63 w 108"/>
                <a:gd name="T59" fmla="*/ 159 h 189"/>
                <a:gd name="T60" fmla="*/ 68 w 108"/>
                <a:gd name="T61" fmla="*/ 92 h 189"/>
                <a:gd name="T62" fmla="*/ 80 w 108"/>
                <a:gd name="T63" fmla="*/ 77 h 189"/>
                <a:gd name="T64" fmla="*/ 71 w 108"/>
                <a:gd name="T65" fmla="*/ 76 h 189"/>
                <a:gd name="T66" fmla="*/ 78 w 108"/>
                <a:gd name="T67" fmla="*/ 66 h 189"/>
                <a:gd name="T68" fmla="*/ 67 w 108"/>
                <a:gd name="T69" fmla="*/ 70 h 189"/>
                <a:gd name="T70" fmla="*/ 65 w 108"/>
                <a:gd name="T71" fmla="*/ 57 h 189"/>
                <a:gd name="T72" fmla="*/ 56 w 108"/>
                <a:gd name="T73" fmla="*/ 57 h 189"/>
                <a:gd name="T74" fmla="*/ 56 w 108"/>
                <a:gd name="T75" fmla="*/ 68 h 189"/>
                <a:gd name="T76" fmla="*/ 46 w 108"/>
                <a:gd name="T77" fmla="*/ 61 h 189"/>
                <a:gd name="T78" fmla="*/ 37 w 108"/>
                <a:gd name="T79" fmla="*/ 56 h 189"/>
                <a:gd name="T80" fmla="*/ 43 w 108"/>
                <a:gd name="T81" fmla="*/ 67 h 189"/>
                <a:gd name="T82" fmla="*/ 37 w 108"/>
                <a:gd name="T83" fmla="*/ 71 h 189"/>
                <a:gd name="T84" fmla="*/ 23 w 108"/>
                <a:gd name="T85" fmla="*/ 68 h 189"/>
                <a:gd name="T86" fmla="*/ 35 w 108"/>
                <a:gd name="T87" fmla="*/ 74 h 189"/>
                <a:gd name="T88" fmla="*/ 48 w 108"/>
                <a:gd name="T89" fmla="*/ 113 h 189"/>
                <a:gd name="T90" fmla="*/ 48 w 108"/>
                <a:gd name="T91" fmla="*/ 159 h 189"/>
                <a:gd name="T92" fmla="*/ 35 w 108"/>
                <a:gd name="T93" fmla="*/ 123 h 189"/>
                <a:gd name="T94" fmla="*/ 18 w 108"/>
                <a:gd name="T95" fmla="*/ 24 h 189"/>
                <a:gd name="T96" fmla="*/ 75 w 108"/>
                <a:gd name="T97" fmla="*/ 77 h 189"/>
                <a:gd name="T98" fmla="*/ 70 w 108"/>
                <a:gd name="T99" fmla="*/ 70 h 189"/>
                <a:gd name="T100" fmla="*/ 75 w 108"/>
                <a:gd name="T101" fmla="*/ 66 h 189"/>
                <a:gd name="T102" fmla="*/ 43 w 108"/>
                <a:gd name="T103" fmla="*/ 63 h 189"/>
                <a:gd name="T104" fmla="*/ 41 w 108"/>
                <a:gd name="T105" fmla="*/ 60 h 189"/>
                <a:gd name="T106" fmla="*/ 43 w 108"/>
                <a:gd name="T107" fmla="*/ 60 h 189"/>
                <a:gd name="T108" fmla="*/ 33 w 108"/>
                <a:gd name="T109" fmla="*/ 71 h 189"/>
                <a:gd name="T110" fmla="*/ 28 w 108"/>
                <a:gd name="T111" fmla="*/ 69 h 189"/>
                <a:gd name="T112" fmla="*/ 27 w 108"/>
                <a:gd name="T113" fmla="*/ 65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8" h="189">
                  <a:moveTo>
                    <a:pt x="34" y="128"/>
                  </a:moveTo>
                  <a:cubicBezTo>
                    <a:pt x="40" y="137"/>
                    <a:pt x="41" y="148"/>
                    <a:pt x="41" y="160"/>
                  </a:cubicBezTo>
                  <a:cubicBezTo>
                    <a:pt x="41" y="160"/>
                    <a:pt x="41" y="160"/>
                    <a:pt x="41" y="161"/>
                  </a:cubicBezTo>
                  <a:cubicBezTo>
                    <a:pt x="41" y="171"/>
                    <a:pt x="41" y="189"/>
                    <a:pt x="55" y="189"/>
                  </a:cubicBezTo>
                  <a:cubicBezTo>
                    <a:pt x="68" y="189"/>
                    <a:pt x="68" y="171"/>
                    <a:pt x="68" y="161"/>
                  </a:cubicBezTo>
                  <a:cubicBezTo>
                    <a:pt x="68" y="161"/>
                    <a:pt x="68" y="160"/>
                    <a:pt x="68" y="160"/>
                  </a:cubicBezTo>
                  <a:cubicBezTo>
                    <a:pt x="70" y="144"/>
                    <a:pt x="72" y="129"/>
                    <a:pt x="81" y="115"/>
                  </a:cubicBezTo>
                  <a:cubicBezTo>
                    <a:pt x="89" y="104"/>
                    <a:pt x="97" y="94"/>
                    <a:pt x="101" y="81"/>
                  </a:cubicBezTo>
                  <a:cubicBezTo>
                    <a:pt x="108" y="60"/>
                    <a:pt x="107" y="31"/>
                    <a:pt x="90" y="15"/>
                  </a:cubicBezTo>
                  <a:cubicBezTo>
                    <a:pt x="75" y="1"/>
                    <a:pt x="51" y="0"/>
                    <a:pt x="33" y="8"/>
                  </a:cubicBezTo>
                  <a:cubicBezTo>
                    <a:pt x="14" y="17"/>
                    <a:pt x="3" y="37"/>
                    <a:pt x="1" y="57"/>
                  </a:cubicBezTo>
                  <a:cubicBezTo>
                    <a:pt x="0" y="73"/>
                    <a:pt x="5" y="89"/>
                    <a:pt x="14" y="103"/>
                  </a:cubicBezTo>
                  <a:cubicBezTo>
                    <a:pt x="21" y="111"/>
                    <a:pt x="28" y="119"/>
                    <a:pt x="34" y="128"/>
                  </a:cubicBezTo>
                  <a:close/>
                  <a:moveTo>
                    <a:pt x="52" y="117"/>
                  </a:moveTo>
                  <a:cubicBezTo>
                    <a:pt x="50" y="104"/>
                    <a:pt x="47" y="89"/>
                    <a:pt x="40" y="77"/>
                  </a:cubicBezTo>
                  <a:cubicBezTo>
                    <a:pt x="40" y="76"/>
                    <a:pt x="39" y="75"/>
                    <a:pt x="38" y="74"/>
                  </a:cubicBezTo>
                  <a:cubicBezTo>
                    <a:pt x="41" y="73"/>
                    <a:pt x="43" y="71"/>
                    <a:pt x="45" y="69"/>
                  </a:cubicBezTo>
                  <a:cubicBezTo>
                    <a:pt x="47" y="70"/>
                    <a:pt x="49" y="72"/>
                    <a:pt x="50" y="72"/>
                  </a:cubicBezTo>
                  <a:cubicBezTo>
                    <a:pt x="53" y="73"/>
                    <a:pt x="56" y="71"/>
                    <a:pt x="59" y="69"/>
                  </a:cubicBezTo>
                  <a:cubicBezTo>
                    <a:pt x="61" y="72"/>
                    <a:pt x="63" y="73"/>
                    <a:pt x="66" y="73"/>
                  </a:cubicBezTo>
                  <a:cubicBezTo>
                    <a:pt x="66" y="74"/>
                    <a:pt x="66" y="75"/>
                    <a:pt x="66" y="75"/>
                  </a:cubicBezTo>
                  <a:cubicBezTo>
                    <a:pt x="66" y="77"/>
                    <a:pt x="67" y="78"/>
                    <a:pt x="69" y="79"/>
                  </a:cubicBezTo>
                  <a:cubicBezTo>
                    <a:pt x="67" y="81"/>
                    <a:pt x="66" y="84"/>
                    <a:pt x="65" y="88"/>
                  </a:cubicBezTo>
                  <a:cubicBezTo>
                    <a:pt x="64" y="95"/>
                    <a:pt x="63" y="103"/>
                    <a:pt x="63" y="110"/>
                  </a:cubicBezTo>
                  <a:cubicBezTo>
                    <a:pt x="62" y="127"/>
                    <a:pt x="60" y="143"/>
                    <a:pt x="60" y="159"/>
                  </a:cubicBezTo>
                  <a:cubicBezTo>
                    <a:pt x="57" y="159"/>
                    <a:pt x="54" y="159"/>
                    <a:pt x="50" y="159"/>
                  </a:cubicBezTo>
                  <a:cubicBezTo>
                    <a:pt x="54" y="146"/>
                    <a:pt x="54" y="131"/>
                    <a:pt x="52" y="117"/>
                  </a:cubicBezTo>
                  <a:close/>
                  <a:moveTo>
                    <a:pt x="59" y="63"/>
                  </a:moveTo>
                  <a:cubicBezTo>
                    <a:pt x="59" y="61"/>
                    <a:pt x="59" y="59"/>
                    <a:pt x="60" y="57"/>
                  </a:cubicBezTo>
                  <a:cubicBezTo>
                    <a:pt x="61" y="55"/>
                    <a:pt x="62" y="58"/>
                    <a:pt x="61" y="59"/>
                  </a:cubicBezTo>
                  <a:cubicBezTo>
                    <a:pt x="61" y="60"/>
                    <a:pt x="60" y="61"/>
                    <a:pt x="60" y="63"/>
                  </a:cubicBezTo>
                  <a:cubicBezTo>
                    <a:pt x="59" y="63"/>
                    <a:pt x="59" y="64"/>
                    <a:pt x="59" y="64"/>
                  </a:cubicBezTo>
                  <a:cubicBezTo>
                    <a:pt x="59" y="64"/>
                    <a:pt x="59" y="63"/>
                    <a:pt x="59" y="63"/>
                  </a:cubicBezTo>
                  <a:close/>
                  <a:moveTo>
                    <a:pt x="65" y="162"/>
                  </a:moveTo>
                  <a:cubicBezTo>
                    <a:pt x="65" y="164"/>
                    <a:pt x="65" y="167"/>
                    <a:pt x="65" y="169"/>
                  </a:cubicBezTo>
                  <a:cubicBezTo>
                    <a:pt x="65" y="169"/>
                    <a:pt x="64" y="169"/>
                    <a:pt x="64" y="169"/>
                  </a:cubicBezTo>
                  <a:cubicBezTo>
                    <a:pt x="57" y="169"/>
                    <a:pt x="51" y="168"/>
                    <a:pt x="44" y="168"/>
                  </a:cubicBezTo>
                  <a:cubicBezTo>
                    <a:pt x="44" y="166"/>
                    <a:pt x="44" y="164"/>
                    <a:pt x="44" y="162"/>
                  </a:cubicBezTo>
                  <a:cubicBezTo>
                    <a:pt x="51" y="163"/>
                    <a:pt x="58" y="162"/>
                    <a:pt x="65" y="162"/>
                  </a:cubicBezTo>
                  <a:close/>
                  <a:moveTo>
                    <a:pt x="64" y="177"/>
                  </a:moveTo>
                  <a:cubicBezTo>
                    <a:pt x="64" y="177"/>
                    <a:pt x="64" y="177"/>
                    <a:pt x="64" y="177"/>
                  </a:cubicBezTo>
                  <a:cubicBezTo>
                    <a:pt x="58" y="175"/>
                    <a:pt x="52" y="178"/>
                    <a:pt x="46" y="176"/>
                  </a:cubicBezTo>
                  <a:cubicBezTo>
                    <a:pt x="46" y="176"/>
                    <a:pt x="45" y="176"/>
                    <a:pt x="45" y="177"/>
                  </a:cubicBezTo>
                  <a:cubicBezTo>
                    <a:pt x="45" y="175"/>
                    <a:pt x="44" y="173"/>
                    <a:pt x="44" y="171"/>
                  </a:cubicBezTo>
                  <a:cubicBezTo>
                    <a:pt x="51" y="171"/>
                    <a:pt x="57" y="172"/>
                    <a:pt x="64" y="172"/>
                  </a:cubicBezTo>
                  <a:cubicBezTo>
                    <a:pt x="64" y="172"/>
                    <a:pt x="65" y="172"/>
                    <a:pt x="65" y="172"/>
                  </a:cubicBezTo>
                  <a:cubicBezTo>
                    <a:pt x="65" y="174"/>
                    <a:pt x="64" y="175"/>
                    <a:pt x="64" y="177"/>
                  </a:cubicBezTo>
                  <a:close/>
                  <a:moveTo>
                    <a:pt x="56" y="186"/>
                  </a:moveTo>
                  <a:cubicBezTo>
                    <a:pt x="51" y="187"/>
                    <a:pt x="48" y="184"/>
                    <a:pt x="46" y="179"/>
                  </a:cubicBezTo>
                  <a:cubicBezTo>
                    <a:pt x="52" y="180"/>
                    <a:pt x="57" y="178"/>
                    <a:pt x="63" y="180"/>
                  </a:cubicBezTo>
                  <a:cubicBezTo>
                    <a:pt x="63" y="180"/>
                    <a:pt x="63" y="180"/>
                    <a:pt x="63" y="180"/>
                  </a:cubicBezTo>
                  <a:cubicBezTo>
                    <a:pt x="62" y="183"/>
                    <a:pt x="60" y="185"/>
                    <a:pt x="56" y="186"/>
                  </a:cubicBezTo>
                  <a:close/>
                  <a:moveTo>
                    <a:pt x="18" y="24"/>
                  </a:moveTo>
                  <a:cubicBezTo>
                    <a:pt x="33" y="5"/>
                    <a:pt x="60" y="1"/>
                    <a:pt x="81" y="12"/>
                  </a:cubicBezTo>
                  <a:cubicBezTo>
                    <a:pt x="105" y="26"/>
                    <a:pt x="105" y="61"/>
                    <a:pt x="97" y="84"/>
                  </a:cubicBezTo>
                  <a:cubicBezTo>
                    <a:pt x="92" y="97"/>
                    <a:pt x="82" y="107"/>
                    <a:pt x="75" y="119"/>
                  </a:cubicBezTo>
                  <a:cubicBezTo>
                    <a:pt x="69" y="131"/>
                    <a:pt x="67" y="144"/>
                    <a:pt x="66" y="157"/>
                  </a:cubicBezTo>
                  <a:cubicBezTo>
                    <a:pt x="65" y="158"/>
                    <a:pt x="65" y="158"/>
                    <a:pt x="65" y="159"/>
                  </a:cubicBezTo>
                  <a:cubicBezTo>
                    <a:pt x="65" y="159"/>
                    <a:pt x="65" y="159"/>
                    <a:pt x="65" y="159"/>
                  </a:cubicBezTo>
                  <a:cubicBezTo>
                    <a:pt x="64" y="159"/>
                    <a:pt x="64" y="159"/>
                    <a:pt x="63" y="159"/>
                  </a:cubicBezTo>
                  <a:cubicBezTo>
                    <a:pt x="63" y="144"/>
                    <a:pt x="65" y="129"/>
                    <a:pt x="66" y="114"/>
                  </a:cubicBezTo>
                  <a:cubicBezTo>
                    <a:pt x="66" y="107"/>
                    <a:pt x="66" y="99"/>
                    <a:pt x="68" y="92"/>
                  </a:cubicBezTo>
                  <a:cubicBezTo>
                    <a:pt x="68" y="87"/>
                    <a:pt x="69" y="83"/>
                    <a:pt x="72" y="80"/>
                  </a:cubicBezTo>
                  <a:cubicBezTo>
                    <a:pt x="75" y="81"/>
                    <a:pt x="79" y="80"/>
                    <a:pt x="80" y="77"/>
                  </a:cubicBezTo>
                  <a:cubicBezTo>
                    <a:pt x="80" y="75"/>
                    <a:pt x="80" y="72"/>
                    <a:pt x="77" y="72"/>
                  </a:cubicBezTo>
                  <a:cubicBezTo>
                    <a:pt x="75" y="73"/>
                    <a:pt x="73" y="75"/>
                    <a:pt x="71" y="76"/>
                  </a:cubicBezTo>
                  <a:cubicBezTo>
                    <a:pt x="70" y="76"/>
                    <a:pt x="69" y="75"/>
                    <a:pt x="69" y="73"/>
                  </a:cubicBezTo>
                  <a:cubicBezTo>
                    <a:pt x="73" y="72"/>
                    <a:pt x="76" y="70"/>
                    <a:pt x="78" y="66"/>
                  </a:cubicBezTo>
                  <a:cubicBezTo>
                    <a:pt x="79" y="65"/>
                    <a:pt x="80" y="60"/>
                    <a:pt x="78" y="59"/>
                  </a:cubicBezTo>
                  <a:cubicBezTo>
                    <a:pt x="73" y="58"/>
                    <a:pt x="68" y="65"/>
                    <a:pt x="67" y="70"/>
                  </a:cubicBezTo>
                  <a:cubicBezTo>
                    <a:pt x="64" y="70"/>
                    <a:pt x="62" y="69"/>
                    <a:pt x="61" y="67"/>
                  </a:cubicBezTo>
                  <a:cubicBezTo>
                    <a:pt x="63" y="64"/>
                    <a:pt x="65" y="61"/>
                    <a:pt x="65" y="57"/>
                  </a:cubicBezTo>
                  <a:cubicBezTo>
                    <a:pt x="65" y="55"/>
                    <a:pt x="64" y="52"/>
                    <a:pt x="61" y="52"/>
                  </a:cubicBezTo>
                  <a:cubicBezTo>
                    <a:pt x="58" y="53"/>
                    <a:pt x="57" y="55"/>
                    <a:pt x="56" y="57"/>
                  </a:cubicBezTo>
                  <a:cubicBezTo>
                    <a:pt x="55" y="61"/>
                    <a:pt x="56" y="64"/>
                    <a:pt x="57" y="67"/>
                  </a:cubicBezTo>
                  <a:cubicBezTo>
                    <a:pt x="57" y="67"/>
                    <a:pt x="56" y="67"/>
                    <a:pt x="56" y="68"/>
                  </a:cubicBezTo>
                  <a:cubicBezTo>
                    <a:pt x="53" y="71"/>
                    <a:pt x="49" y="68"/>
                    <a:pt x="46" y="66"/>
                  </a:cubicBezTo>
                  <a:cubicBezTo>
                    <a:pt x="46" y="64"/>
                    <a:pt x="47" y="63"/>
                    <a:pt x="46" y="61"/>
                  </a:cubicBezTo>
                  <a:cubicBezTo>
                    <a:pt x="46" y="58"/>
                    <a:pt x="45" y="55"/>
                    <a:pt x="43" y="54"/>
                  </a:cubicBezTo>
                  <a:cubicBezTo>
                    <a:pt x="41" y="52"/>
                    <a:pt x="37" y="54"/>
                    <a:pt x="37" y="56"/>
                  </a:cubicBezTo>
                  <a:cubicBezTo>
                    <a:pt x="36" y="60"/>
                    <a:pt x="38" y="62"/>
                    <a:pt x="40" y="64"/>
                  </a:cubicBezTo>
                  <a:cubicBezTo>
                    <a:pt x="41" y="65"/>
                    <a:pt x="42" y="66"/>
                    <a:pt x="43" y="67"/>
                  </a:cubicBezTo>
                  <a:cubicBezTo>
                    <a:pt x="43" y="67"/>
                    <a:pt x="43" y="67"/>
                    <a:pt x="43" y="67"/>
                  </a:cubicBezTo>
                  <a:cubicBezTo>
                    <a:pt x="41" y="70"/>
                    <a:pt x="39" y="71"/>
                    <a:pt x="37" y="71"/>
                  </a:cubicBezTo>
                  <a:cubicBezTo>
                    <a:pt x="34" y="66"/>
                    <a:pt x="30" y="60"/>
                    <a:pt x="25" y="62"/>
                  </a:cubicBezTo>
                  <a:cubicBezTo>
                    <a:pt x="23" y="62"/>
                    <a:pt x="21" y="65"/>
                    <a:pt x="23" y="68"/>
                  </a:cubicBezTo>
                  <a:cubicBezTo>
                    <a:pt x="24" y="71"/>
                    <a:pt x="29" y="73"/>
                    <a:pt x="32" y="74"/>
                  </a:cubicBezTo>
                  <a:cubicBezTo>
                    <a:pt x="33" y="74"/>
                    <a:pt x="34" y="74"/>
                    <a:pt x="35" y="74"/>
                  </a:cubicBezTo>
                  <a:cubicBezTo>
                    <a:pt x="35" y="75"/>
                    <a:pt x="36" y="76"/>
                    <a:pt x="36" y="76"/>
                  </a:cubicBezTo>
                  <a:cubicBezTo>
                    <a:pt x="42" y="87"/>
                    <a:pt x="46" y="100"/>
                    <a:pt x="48" y="113"/>
                  </a:cubicBezTo>
                  <a:cubicBezTo>
                    <a:pt x="51" y="128"/>
                    <a:pt x="51" y="144"/>
                    <a:pt x="48" y="159"/>
                  </a:cubicBezTo>
                  <a:cubicBezTo>
                    <a:pt x="47" y="159"/>
                    <a:pt x="47" y="159"/>
                    <a:pt x="48" y="159"/>
                  </a:cubicBezTo>
                  <a:cubicBezTo>
                    <a:pt x="47" y="159"/>
                    <a:pt x="46" y="159"/>
                    <a:pt x="45" y="159"/>
                  </a:cubicBezTo>
                  <a:cubicBezTo>
                    <a:pt x="44" y="146"/>
                    <a:pt x="42" y="134"/>
                    <a:pt x="35" y="123"/>
                  </a:cubicBezTo>
                  <a:cubicBezTo>
                    <a:pt x="26" y="112"/>
                    <a:pt x="16" y="102"/>
                    <a:pt x="10" y="89"/>
                  </a:cubicBezTo>
                  <a:cubicBezTo>
                    <a:pt x="0" y="68"/>
                    <a:pt x="3" y="42"/>
                    <a:pt x="18" y="24"/>
                  </a:cubicBezTo>
                  <a:close/>
                  <a:moveTo>
                    <a:pt x="75" y="77"/>
                  </a:moveTo>
                  <a:cubicBezTo>
                    <a:pt x="75" y="77"/>
                    <a:pt x="75" y="77"/>
                    <a:pt x="75" y="77"/>
                  </a:cubicBezTo>
                  <a:cubicBezTo>
                    <a:pt x="77" y="75"/>
                    <a:pt x="77" y="77"/>
                    <a:pt x="75" y="77"/>
                  </a:cubicBezTo>
                  <a:close/>
                  <a:moveTo>
                    <a:pt x="70" y="70"/>
                  </a:moveTo>
                  <a:cubicBezTo>
                    <a:pt x="71" y="67"/>
                    <a:pt x="73" y="65"/>
                    <a:pt x="74" y="64"/>
                  </a:cubicBezTo>
                  <a:cubicBezTo>
                    <a:pt x="77" y="61"/>
                    <a:pt x="75" y="65"/>
                    <a:pt x="75" y="66"/>
                  </a:cubicBezTo>
                  <a:cubicBezTo>
                    <a:pt x="74" y="68"/>
                    <a:pt x="72" y="69"/>
                    <a:pt x="70" y="70"/>
                  </a:cubicBezTo>
                  <a:close/>
                  <a:moveTo>
                    <a:pt x="43" y="63"/>
                  </a:moveTo>
                  <a:cubicBezTo>
                    <a:pt x="43" y="62"/>
                    <a:pt x="42" y="62"/>
                    <a:pt x="42" y="61"/>
                  </a:cubicBezTo>
                  <a:cubicBezTo>
                    <a:pt x="41" y="61"/>
                    <a:pt x="41" y="60"/>
                    <a:pt x="41" y="60"/>
                  </a:cubicBezTo>
                  <a:cubicBezTo>
                    <a:pt x="40" y="59"/>
                    <a:pt x="40" y="58"/>
                    <a:pt x="42" y="57"/>
                  </a:cubicBezTo>
                  <a:cubicBezTo>
                    <a:pt x="43" y="58"/>
                    <a:pt x="43" y="59"/>
                    <a:pt x="43" y="60"/>
                  </a:cubicBezTo>
                  <a:cubicBezTo>
                    <a:pt x="43" y="61"/>
                    <a:pt x="43" y="62"/>
                    <a:pt x="43" y="63"/>
                  </a:cubicBezTo>
                  <a:close/>
                  <a:moveTo>
                    <a:pt x="33" y="71"/>
                  </a:moveTo>
                  <a:cubicBezTo>
                    <a:pt x="33" y="71"/>
                    <a:pt x="33" y="71"/>
                    <a:pt x="32" y="71"/>
                  </a:cubicBezTo>
                  <a:cubicBezTo>
                    <a:pt x="31" y="70"/>
                    <a:pt x="30" y="70"/>
                    <a:pt x="28" y="69"/>
                  </a:cubicBezTo>
                  <a:cubicBezTo>
                    <a:pt x="28" y="69"/>
                    <a:pt x="28" y="69"/>
                    <a:pt x="27" y="68"/>
                  </a:cubicBezTo>
                  <a:cubicBezTo>
                    <a:pt x="26" y="68"/>
                    <a:pt x="25" y="66"/>
                    <a:pt x="27" y="65"/>
                  </a:cubicBezTo>
                  <a:cubicBezTo>
                    <a:pt x="29" y="65"/>
                    <a:pt x="31" y="68"/>
                    <a:pt x="33" y="71"/>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224"/>
            <p:cNvSpPr>
              <a:spLocks noEditPoints="1"/>
            </p:cNvSpPr>
            <p:nvPr/>
          </p:nvSpPr>
          <p:spPr bwMode="auto">
            <a:xfrm>
              <a:off x="8631483" y="-426016"/>
              <a:ext cx="736600" cy="1101725"/>
            </a:xfrm>
            <a:custGeom>
              <a:avLst/>
              <a:gdLst>
                <a:gd name="T0" fmla="*/ 122 w 174"/>
                <a:gd name="T1" fmla="*/ 222 h 260"/>
                <a:gd name="T2" fmla="*/ 156 w 174"/>
                <a:gd name="T3" fmla="*/ 252 h 260"/>
                <a:gd name="T4" fmla="*/ 156 w 174"/>
                <a:gd name="T5" fmla="*/ 207 h 260"/>
                <a:gd name="T6" fmla="*/ 151 w 174"/>
                <a:gd name="T7" fmla="*/ 87 h 260"/>
                <a:gd name="T8" fmla="*/ 21 w 174"/>
                <a:gd name="T9" fmla="*/ 34 h 260"/>
                <a:gd name="T10" fmla="*/ 53 w 174"/>
                <a:gd name="T11" fmla="*/ 166 h 260"/>
                <a:gd name="T12" fmla="*/ 110 w 174"/>
                <a:gd name="T13" fmla="*/ 162 h 260"/>
                <a:gd name="T14" fmla="*/ 67 w 174"/>
                <a:gd name="T15" fmla="*/ 115 h 260"/>
                <a:gd name="T16" fmla="*/ 81 w 174"/>
                <a:gd name="T17" fmla="*/ 105 h 260"/>
                <a:gd name="T18" fmla="*/ 102 w 174"/>
                <a:gd name="T19" fmla="*/ 97 h 260"/>
                <a:gd name="T20" fmla="*/ 108 w 174"/>
                <a:gd name="T21" fmla="*/ 103 h 260"/>
                <a:gd name="T22" fmla="*/ 119 w 174"/>
                <a:gd name="T23" fmla="*/ 147 h 260"/>
                <a:gd name="T24" fmla="*/ 133 w 174"/>
                <a:gd name="T25" fmla="*/ 217 h 260"/>
                <a:gd name="T26" fmla="*/ 86 w 174"/>
                <a:gd name="T27" fmla="*/ 89 h 260"/>
                <a:gd name="T28" fmla="*/ 87 w 174"/>
                <a:gd name="T29" fmla="*/ 82 h 260"/>
                <a:gd name="T30" fmla="*/ 87 w 174"/>
                <a:gd name="T31" fmla="*/ 90 h 260"/>
                <a:gd name="T32" fmla="*/ 153 w 174"/>
                <a:gd name="T33" fmla="*/ 212 h 260"/>
                <a:gd name="T34" fmla="*/ 156 w 174"/>
                <a:gd name="T35" fmla="*/ 221 h 260"/>
                <a:gd name="T36" fmla="*/ 126 w 174"/>
                <a:gd name="T37" fmla="*/ 225 h 260"/>
                <a:gd name="T38" fmla="*/ 161 w 174"/>
                <a:gd name="T39" fmla="*/ 231 h 260"/>
                <a:gd name="T40" fmla="*/ 138 w 174"/>
                <a:gd name="T41" fmla="*/ 241 h 260"/>
                <a:gd name="T42" fmla="*/ 132 w 174"/>
                <a:gd name="T43" fmla="*/ 236 h 260"/>
                <a:gd name="T44" fmla="*/ 159 w 174"/>
                <a:gd name="T45" fmla="*/ 224 h 260"/>
                <a:gd name="T46" fmla="*/ 156 w 174"/>
                <a:gd name="T47" fmla="*/ 248 h 260"/>
                <a:gd name="T48" fmla="*/ 161 w 174"/>
                <a:gd name="T49" fmla="*/ 236 h 260"/>
                <a:gd name="T50" fmla="*/ 156 w 174"/>
                <a:gd name="T51" fmla="*/ 248 h 260"/>
                <a:gd name="T52" fmla="*/ 84 w 174"/>
                <a:gd name="T53" fmla="*/ 11 h 260"/>
                <a:gd name="T54" fmla="*/ 140 w 174"/>
                <a:gd name="T55" fmla="*/ 151 h 260"/>
                <a:gd name="T56" fmla="*/ 151 w 174"/>
                <a:gd name="T57" fmla="*/ 207 h 260"/>
                <a:gd name="T58" fmla="*/ 149 w 174"/>
                <a:gd name="T59" fmla="*/ 209 h 260"/>
                <a:gd name="T60" fmla="*/ 115 w 174"/>
                <a:gd name="T61" fmla="*/ 121 h 260"/>
                <a:gd name="T62" fmla="*/ 121 w 174"/>
                <a:gd name="T63" fmla="*/ 94 h 260"/>
                <a:gd name="T64" fmla="*/ 110 w 174"/>
                <a:gd name="T65" fmla="*/ 99 h 260"/>
                <a:gd name="T66" fmla="*/ 113 w 174"/>
                <a:gd name="T67" fmla="*/ 81 h 260"/>
                <a:gd name="T68" fmla="*/ 101 w 174"/>
                <a:gd name="T69" fmla="*/ 93 h 260"/>
                <a:gd name="T70" fmla="*/ 90 w 174"/>
                <a:gd name="T71" fmla="*/ 78 h 260"/>
                <a:gd name="T72" fmla="*/ 80 w 174"/>
                <a:gd name="T73" fmla="*/ 83 h 260"/>
                <a:gd name="T74" fmla="*/ 86 w 174"/>
                <a:gd name="T75" fmla="*/ 97 h 260"/>
                <a:gd name="T76" fmla="*/ 69 w 174"/>
                <a:gd name="T77" fmla="*/ 94 h 260"/>
                <a:gd name="T78" fmla="*/ 54 w 174"/>
                <a:gd name="T79" fmla="*/ 93 h 260"/>
                <a:gd name="T80" fmla="*/ 68 w 174"/>
                <a:gd name="T81" fmla="*/ 103 h 260"/>
                <a:gd name="T82" fmla="*/ 63 w 174"/>
                <a:gd name="T83" fmla="*/ 112 h 260"/>
                <a:gd name="T84" fmla="*/ 43 w 174"/>
                <a:gd name="T85" fmla="*/ 116 h 260"/>
                <a:gd name="T86" fmla="*/ 63 w 174"/>
                <a:gd name="T87" fmla="*/ 117 h 260"/>
                <a:gd name="T88" fmla="*/ 103 w 174"/>
                <a:gd name="T89" fmla="*/ 159 h 260"/>
                <a:gd name="T90" fmla="*/ 129 w 174"/>
                <a:gd name="T91" fmla="*/ 219 h 260"/>
                <a:gd name="T92" fmla="*/ 91 w 174"/>
                <a:gd name="T93" fmla="*/ 180 h 260"/>
                <a:gd name="T94" fmla="*/ 10 w 174"/>
                <a:gd name="T95" fmla="*/ 63 h 260"/>
                <a:gd name="T96" fmla="*/ 115 w 174"/>
                <a:gd name="T97" fmla="*/ 97 h 260"/>
                <a:gd name="T98" fmla="*/ 104 w 174"/>
                <a:gd name="T99" fmla="*/ 91 h 260"/>
                <a:gd name="T100" fmla="*/ 109 w 174"/>
                <a:gd name="T101" fmla="*/ 83 h 260"/>
                <a:gd name="T102" fmla="*/ 67 w 174"/>
                <a:gd name="T103" fmla="*/ 98 h 260"/>
                <a:gd name="T104" fmla="*/ 61 w 174"/>
                <a:gd name="T105" fmla="*/ 96 h 260"/>
                <a:gd name="T106" fmla="*/ 65 w 174"/>
                <a:gd name="T107" fmla="*/ 95 h 260"/>
                <a:gd name="T108" fmla="*/ 58 w 174"/>
                <a:gd name="T109" fmla="*/ 114 h 260"/>
                <a:gd name="T110" fmla="*/ 51 w 174"/>
                <a:gd name="T111" fmla="*/ 115 h 260"/>
                <a:gd name="T112" fmla="*/ 46 w 174"/>
                <a:gd name="T113" fmla="*/ 11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4" h="260">
                  <a:moveTo>
                    <a:pt x="93" y="186"/>
                  </a:moveTo>
                  <a:cubicBezTo>
                    <a:pt x="107" y="195"/>
                    <a:pt x="115" y="208"/>
                    <a:pt x="122" y="222"/>
                  </a:cubicBezTo>
                  <a:cubicBezTo>
                    <a:pt x="121" y="223"/>
                    <a:pt x="121" y="224"/>
                    <a:pt x="121" y="225"/>
                  </a:cubicBezTo>
                  <a:cubicBezTo>
                    <a:pt x="127" y="237"/>
                    <a:pt x="139" y="260"/>
                    <a:pt x="156" y="252"/>
                  </a:cubicBezTo>
                  <a:cubicBezTo>
                    <a:pt x="174" y="245"/>
                    <a:pt x="163" y="221"/>
                    <a:pt x="156" y="208"/>
                  </a:cubicBezTo>
                  <a:cubicBezTo>
                    <a:pt x="156" y="208"/>
                    <a:pt x="156" y="207"/>
                    <a:pt x="156" y="207"/>
                  </a:cubicBezTo>
                  <a:cubicBezTo>
                    <a:pt x="149" y="186"/>
                    <a:pt x="143" y="165"/>
                    <a:pt x="146" y="142"/>
                  </a:cubicBezTo>
                  <a:cubicBezTo>
                    <a:pt x="149" y="123"/>
                    <a:pt x="154" y="106"/>
                    <a:pt x="151" y="87"/>
                  </a:cubicBezTo>
                  <a:cubicBezTo>
                    <a:pt x="148" y="56"/>
                    <a:pt x="129" y="20"/>
                    <a:pt x="97" y="9"/>
                  </a:cubicBezTo>
                  <a:cubicBezTo>
                    <a:pt x="70" y="0"/>
                    <a:pt x="39" y="13"/>
                    <a:pt x="21" y="34"/>
                  </a:cubicBezTo>
                  <a:cubicBezTo>
                    <a:pt x="1" y="56"/>
                    <a:pt x="0" y="88"/>
                    <a:pt x="9" y="115"/>
                  </a:cubicBezTo>
                  <a:cubicBezTo>
                    <a:pt x="17" y="137"/>
                    <a:pt x="33" y="155"/>
                    <a:pt x="53" y="166"/>
                  </a:cubicBezTo>
                  <a:cubicBezTo>
                    <a:pt x="66" y="173"/>
                    <a:pt x="80" y="179"/>
                    <a:pt x="93" y="186"/>
                  </a:cubicBezTo>
                  <a:close/>
                  <a:moveTo>
                    <a:pt x="110" y="162"/>
                  </a:moveTo>
                  <a:cubicBezTo>
                    <a:pt x="99" y="146"/>
                    <a:pt x="86" y="129"/>
                    <a:pt x="71" y="118"/>
                  </a:cubicBezTo>
                  <a:cubicBezTo>
                    <a:pt x="70" y="117"/>
                    <a:pt x="68" y="116"/>
                    <a:pt x="67" y="115"/>
                  </a:cubicBezTo>
                  <a:cubicBezTo>
                    <a:pt x="70" y="112"/>
                    <a:pt x="72" y="109"/>
                    <a:pt x="72" y="105"/>
                  </a:cubicBezTo>
                  <a:cubicBezTo>
                    <a:pt x="75" y="105"/>
                    <a:pt x="78" y="106"/>
                    <a:pt x="81" y="105"/>
                  </a:cubicBezTo>
                  <a:cubicBezTo>
                    <a:pt x="85" y="104"/>
                    <a:pt x="88" y="101"/>
                    <a:pt x="90" y="97"/>
                  </a:cubicBezTo>
                  <a:cubicBezTo>
                    <a:pt x="94" y="99"/>
                    <a:pt x="98" y="99"/>
                    <a:pt x="102" y="97"/>
                  </a:cubicBezTo>
                  <a:cubicBezTo>
                    <a:pt x="102" y="99"/>
                    <a:pt x="103" y="99"/>
                    <a:pt x="103" y="100"/>
                  </a:cubicBezTo>
                  <a:cubicBezTo>
                    <a:pt x="104" y="102"/>
                    <a:pt x="106" y="103"/>
                    <a:pt x="108" y="103"/>
                  </a:cubicBezTo>
                  <a:cubicBezTo>
                    <a:pt x="107" y="107"/>
                    <a:pt x="108" y="112"/>
                    <a:pt x="109" y="117"/>
                  </a:cubicBezTo>
                  <a:cubicBezTo>
                    <a:pt x="112" y="127"/>
                    <a:pt x="115" y="137"/>
                    <a:pt x="119" y="147"/>
                  </a:cubicBezTo>
                  <a:cubicBezTo>
                    <a:pt x="128" y="168"/>
                    <a:pt x="135" y="190"/>
                    <a:pt x="145" y="211"/>
                  </a:cubicBezTo>
                  <a:cubicBezTo>
                    <a:pt x="141" y="213"/>
                    <a:pt x="137" y="215"/>
                    <a:pt x="133" y="217"/>
                  </a:cubicBezTo>
                  <a:cubicBezTo>
                    <a:pt x="129" y="198"/>
                    <a:pt x="121" y="179"/>
                    <a:pt x="110" y="162"/>
                  </a:cubicBezTo>
                  <a:close/>
                  <a:moveTo>
                    <a:pt x="86" y="89"/>
                  </a:moveTo>
                  <a:cubicBezTo>
                    <a:pt x="85" y="86"/>
                    <a:pt x="84" y="84"/>
                    <a:pt x="84" y="81"/>
                  </a:cubicBezTo>
                  <a:cubicBezTo>
                    <a:pt x="84" y="77"/>
                    <a:pt x="87" y="80"/>
                    <a:pt x="87" y="82"/>
                  </a:cubicBezTo>
                  <a:cubicBezTo>
                    <a:pt x="87" y="84"/>
                    <a:pt x="87" y="86"/>
                    <a:pt x="87" y="88"/>
                  </a:cubicBezTo>
                  <a:cubicBezTo>
                    <a:pt x="87" y="88"/>
                    <a:pt x="87" y="89"/>
                    <a:pt x="87" y="90"/>
                  </a:cubicBezTo>
                  <a:cubicBezTo>
                    <a:pt x="87" y="90"/>
                    <a:pt x="86" y="89"/>
                    <a:pt x="86" y="89"/>
                  </a:cubicBezTo>
                  <a:close/>
                  <a:moveTo>
                    <a:pt x="153" y="212"/>
                  </a:moveTo>
                  <a:cubicBezTo>
                    <a:pt x="154" y="214"/>
                    <a:pt x="156" y="217"/>
                    <a:pt x="157" y="221"/>
                  </a:cubicBezTo>
                  <a:cubicBezTo>
                    <a:pt x="157" y="221"/>
                    <a:pt x="157" y="221"/>
                    <a:pt x="156" y="221"/>
                  </a:cubicBezTo>
                  <a:cubicBezTo>
                    <a:pt x="147" y="225"/>
                    <a:pt x="138" y="228"/>
                    <a:pt x="130" y="232"/>
                  </a:cubicBezTo>
                  <a:cubicBezTo>
                    <a:pt x="128" y="229"/>
                    <a:pt x="127" y="227"/>
                    <a:pt x="126" y="225"/>
                  </a:cubicBezTo>
                  <a:cubicBezTo>
                    <a:pt x="135" y="221"/>
                    <a:pt x="144" y="216"/>
                    <a:pt x="153" y="212"/>
                  </a:cubicBezTo>
                  <a:close/>
                  <a:moveTo>
                    <a:pt x="161" y="231"/>
                  </a:moveTo>
                  <a:cubicBezTo>
                    <a:pt x="161" y="231"/>
                    <a:pt x="160" y="231"/>
                    <a:pt x="160" y="231"/>
                  </a:cubicBezTo>
                  <a:cubicBezTo>
                    <a:pt x="152" y="232"/>
                    <a:pt x="146" y="239"/>
                    <a:pt x="138" y="241"/>
                  </a:cubicBezTo>
                  <a:cubicBezTo>
                    <a:pt x="137" y="241"/>
                    <a:pt x="137" y="242"/>
                    <a:pt x="136" y="242"/>
                  </a:cubicBezTo>
                  <a:cubicBezTo>
                    <a:pt x="135" y="240"/>
                    <a:pt x="133" y="238"/>
                    <a:pt x="132" y="236"/>
                  </a:cubicBezTo>
                  <a:cubicBezTo>
                    <a:pt x="141" y="232"/>
                    <a:pt x="149" y="229"/>
                    <a:pt x="158" y="225"/>
                  </a:cubicBezTo>
                  <a:cubicBezTo>
                    <a:pt x="158" y="225"/>
                    <a:pt x="159" y="225"/>
                    <a:pt x="159" y="224"/>
                  </a:cubicBezTo>
                  <a:cubicBezTo>
                    <a:pt x="160" y="227"/>
                    <a:pt x="160" y="229"/>
                    <a:pt x="161" y="231"/>
                  </a:cubicBezTo>
                  <a:close/>
                  <a:moveTo>
                    <a:pt x="156" y="248"/>
                  </a:moveTo>
                  <a:cubicBezTo>
                    <a:pt x="150" y="251"/>
                    <a:pt x="144" y="249"/>
                    <a:pt x="139" y="245"/>
                  </a:cubicBezTo>
                  <a:cubicBezTo>
                    <a:pt x="147" y="243"/>
                    <a:pt x="153" y="237"/>
                    <a:pt x="161" y="236"/>
                  </a:cubicBezTo>
                  <a:cubicBezTo>
                    <a:pt x="161" y="236"/>
                    <a:pt x="161" y="236"/>
                    <a:pt x="161" y="235"/>
                  </a:cubicBezTo>
                  <a:cubicBezTo>
                    <a:pt x="162" y="240"/>
                    <a:pt x="160" y="245"/>
                    <a:pt x="156" y="248"/>
                  </a:cubicBezTo>
                  <a:close/>
                  <a:moveTo>
                    <a:pt x="10" y="63"/>
                  </a:moveTo>
                  <a:cubicBezTo>
                    <a:pt x="19" y="31"/>
                    <a:pt x="51" y="9"/>
                    <a:pt x="84" y="11"/>
                  </a:cubicBezTo>
                  <a:cubicBezTo>
                    <a:pt x="123" y="13"/>
                    <a:pt x="144" y="58"/>
                    <a:pt x="148" y="92"/>
                  </a:cubicBezTo>
                  <a:cubicBezTo>
                    <a:pt x="149" y="112"/>
                    <a:pt x="142" y="131"/>
                    <a:pt x="140" y="151"/>
                  </a:cubicBezTo>
                  <a:cubicBezTo>
                    <a:pt x="139" y="170"/>
                    <a:pt x="145" y="188"/>
                    <a:pt x="151" y="205"/>
                  </a:cubicBezTo>
                  <a:cubicBezTo>
                    <a:pt x="151" y="206"/>
                    <a:pt x="151" y="206"/>
                    <a:pt x="151" y="207"/>
                  </a:cubicBezTo>
                  <a:cubicBezTo>
                    <a:pt x="151" y="207"/>
                    <a:pt x="151" y="208"/>
                    <a:pt x="151" y="208"/>
                  </a:cubicBezTo>
                  <a:cubicBezTo>
                    <a:pt x="150" y="208"/>
                    <a:pt x="150" y="208"/>
                    <a:pt x="149" y="209"/>
                  </a:cubicBezTo>
                  <a:cubicBezTo>
                    <a:pt x="140" y="190"/>
                    <a:pt x="133" y="170"/>
                    <a:pt x="125" y="150"/>
                  </a:cubicBezTo>
                  <a:cubicBezTo>
                    <a:pt x="122" y="140"/>
                    <a:pt x="118" y="131"/>
                    <a:pt x="115" y="121"/>
                  </a:cubicBezTo>
                  <a:cubicBezTo>
                    <a:pt x="113" y="114"/>
                    <a:pt x="111" y="109"/>
                    <a:pt x="113" y="103"/>
                  </a:cubicBezTo>
                  <a:cubicBezTo>
                    <a:pt x="118" y="102"/>
                    <a:pt x="122" y="99"/>
                    <a:pt x="121" y="94"/>
                  </a:cubicBezTo>
                  <a:cubicBezTo>
                    <a:pt x="121" y="92"/>
                    <a:pt x="119" y="88"/>
                    <a:pt x="116" y="90"/>
                  </a:cubicBezTo>
                  <a:cubicBezTo>
                    <a:pt x="112" y="91"/>
                    <a:pt x="111" y="95"/>
                    <a:pt x="110" y="99"/>
                  </a:cubicBezTo>
                  <a:cubicBezTo>
                    <a:pt x="108" y="98"/>
                    <a:pt x="107" y="97"/>
                    <a:pt x="106" y="96"/>
                  </a:cubicBezTo>
                  <a:cubicBezTo>
                    <a:pt x="110" y="92"/>
                    <a:pt x="113" y="87"/>
                    <a:pt x="113" y="81"/>
                  </a:cubicBezTo>
                  <a:cubicBezTo>
                    <a:pt x="113" y="79"/>
                    <a:pt x="112" y="72"/>
                    <a:pt x="108" y="73"/>
                  </a:cubicBezTo>
                  <a:cubicBezTo>
                    <a:pt x="101" y="74"/>
                    <a:pt x="99" y="85"/>
                    <a:pt x="101" y="93"/>
                  </a:cubicBezTo>
                  <a:cubicBezTo>
                    <a:pt x="98" y="95"/>
                    <a:pt x="94" y="95"/>
                    <a:pt x="91" y="93"/>
                  </a:cubicBezTo>
                  <a:cubicBezTo>
                    <a:pt x="93" y="88"/>
                    <a:pt x="92" y="82"/>
                    <a:pt x="90" y="78"/>
                  </a:cubicBezTo>
                  <a:cubicBezTo>
                    <a:pt x="89" y="76"/>
                    <a:pt x="86" y="72"/>
                    <a:pt x="83" y="74"/>
                  </a:cubicBezTo>
                  <a:cubicBezTo>
                    <a:pt x="79" y="76"/>
                    <a:pt x="80" y="80"/>
                    <a:pt x="80" y="83"/>
                  </a:cubicBezTo>
                  <a:cubicBezTo>
                    <a:pt x="80" y="88"/>
                    <a:pt x="83" y="92"/>
                    <a:pt x="86" y="95"/>
                  </a:cubicBezTo>
                  <a:cubicBezTo>
                    <a:pt x="86" y="95"/>
                    <a:pt x="86" y="96"/>
                    <a:pt x="86" y="97"/>
                  </a:cubicBezTo>
                  <a:cubicBezTo>
                    <a:pt x="84" y="102"/>
                    <a:pt x="77" y="101"/>
                    <a:pt x="72" y="100"/>
                  </a:cubicBezTo>
                  <a:cubicBezTo>
                    <a:pt x="71" y="98"/>
                    <a:pt x="70" y="96"/>
                    <a:pt x="69" y="94"/>
                  </a:cubicBezTo>
                  <a:cubicBezTo>
                    <a:pt x="67" y="91"/>
                    <a:pt x="64" y="87"/>
                    <a:pt x="60" y="86"/>
                  </a:cubicBezTo>
                  <a:cubicBezTo>
                    <a:pt x="57" y="86"/>
                    <a:pt x="54" y="90"/>
                    <a:pt x="54" y="93"/>
                  </a:cubicBezTo>
                  <a:cubicBezTo>
                    <a:pt x="56" y="98"/>
                    <a:pt x="59" y="100"/>
                    <a:pt x="63" y="102"/>
                  </a:cubicBezTo>
                  <a:cubicBezTo>
                    <a:pt x="65" y="102"/>
                    <a:pt x="66" y="103"/>
                    <a:pt x="68" y="103"/>
                  </a:cubicBezTo>
                  <a:cubicBezTo>
                    <a:pt x="68" y="103"/>
                    <a:pt x="68" y="103"/>
                    <a:pt x="68" y="103"/>
                  </a:cubicBezTo>
                  <a:cubicBezTo>
                    <a:pt x="68" y="108"/>
                    <a:pt x="66" y="110"/>
                    <a:pt x="63" y="112"/>
                  </a:cubicBezTo>
                  <a:cubicBezTo>
                    <a:pt x="56" y="107"/>
                    <a:pt x="48" y="103"/>
                    <a:pt x="42" y="107"/>
                  </a:cubicBezTo>
                  <a:cubicBezTo>
                    <a:pt x="40" y="109"/>
                    <a:pt x="40" y="114"/>
                    <a:pt x="43" y="116"/>
                  </a:cubicBezTo>
                  <a:cubicBezTo>
                    <a:pt x="47" y="120"/>
                    <a:pt x="54" y="119"/>
                    <a:pt x="59" y="118"/>
                  </a:cubicBezTo>
                  <a:cubicBezTo>
                    <a:pt x="60" y="118"/>
                    <a:pt x="62" y="118"/>
                    <a:pt x="63" y="117"/>
                  </a:cubicBezTo>
                  <a:cubicBezTo>
                    <a:pt x="64" y="118"/>
                    <a:pt x="64" y="119"/>
                    <a:pt x="65" y="119"/>
                  </a:cubicBezTo>
                  <a:cubicBezTo>
                    <a:pt x="80" y="130"/>
                    <a:pt x="92" y="144"/>
                    <a:pt x="103" y="159"/>
                  </a:cubicBezTo>
                  <a:cubicBezTo>
                    <a:pt x="115" y="176"/>
                    <a:pt x="124" y="197"/>
                    <a:pt x="129" y="218"/>
                  </a:cubicBezTo>
                  <a:cubicBezTo>
                    <a:pt x="129" y="218"/>
                    <a:pt x="129" y="218"/>
                    <a:pt x="129" y="219"/>
                  </a:cubicBezTo>
                  <a:cubicBezTo>
                    <a:pt x="128" y="219"/>
                    <a:pt x="127" y="220"/>
                    <a:pt x="126" y="220"/>
                  </a:cubicBezTo>
                  <a:cubicBezTo>
                    <a:pt x="117" y="204"/>
                    <a:pt x="108" y="190"/>
                    <a:pt x="91" y="180"/>
                  </a:cubicBezTo>
                  <a:cubicBezTo>
                    <a:pt x="74" y="170"/>
                    <a:pt x="54" y="164"/>
                    <a:pt x="39" y="151"/>
                  </a:cubicBezTo>
                  <a:cubicBezTo>
                    <a:pt x="14" y="130"/>
                    <a:pt x="2" y="95"/>
                    <a:pt x="10" y="63"/>
                  </a:cubicBezTo>
                  <a:close/>
                  <a:moveTo>
                    <a:pt x="115" y="97"/>
                  </a:moveTo>
                  <a:cubicBezTo>
                    <a:pt x="115" y="97"/>
                    <a:pt x="115" y="97"/>
                    <a:pt x="115" y="97"/>
                  </a:cubicBezTo>
                  <a:cubicBezTo>
                    <a:pt x="117" y="94"/>
                    <a:pt x="118" y="95"/>
                    <a:pt x="115" y="97"/>
                  </a:cubicBezTo>
                  <a:close/>
                  <a:moveTo>
                    <a:pt x="104" y="91"/>
                  </a:moveTo>
                  <a:cubicBezTo>
                    <a:pt x="104" y="87"/>
                    <a:pt x="105" y="83"/>
                    <a:pt x="106" y="80"/>
                  </a:cubicBezTo>
                  <a:cubicBezTo>
                    <a:pt x="108" y="76"/>
                    <a:pt x="109" y="82"/>
                    <a:pt x="109" y="83"/>
                  </a:cubicBezTo>
                  <a:cubicBezTo>
                    <a:pt x="108" y="86"/>
                    <a:pt x="106" y="89"/>
                    <a:pt x="104" y="91"/>
                  </a:cubicBezTo>
                  <a:close/>
                  <a:moveTo>
                    <a:pt x="67" y="98"/>
                  </a:moveTo>
                  <a:cubicBezTo>
                    <a:pt x="65" y="98"/>
                    <a:pt x="64" y="97"/>
                    <a:pt x="63" y="97"/>
                  </a:cubicBezTo>
                  <a:cubicBezTo>
                    <a:pt x="63" y="96"/>
                    <a:pt x="62" y="96"/>
                    <a:pt x="61" y="96"/>
                  </a:cubicBezTo>
                  <a:cubicBezTo>
                    <a:pt x="60" y="95"/>
                    <a:pt x="60" y="93"/>
                    <a:pt x="61" y="92"/>
                  </a:cubicBezTo>
                  <a:cubicBezTo>
                    <a:pt x="63" y="92"/>
                    <a:pt x="64" y="94"/>
                    <a:pt x="65" y="95"/>
                  </a:cubicBezTo>
                  <a:cubicBezTo>
                    <a:pt x="65" y="96"/>
                    <a:pt x="66" y="97"/>
                    <a:pt x="67" y="98"/>
                  </a:cubicBezTo>
                  <a:close/>
                  <a:moveTo>
                    <a:pt x="58" y="114"/>
                  </a:moveTo>
                  <a:cubicBezTo>
                    <a:pt x="58" y="114"/>
                    <a:pt x="57" y="114"/>
                    <a:pt x="57" y="114"/>
                  </a:cubicBezTo>
                  <a:cubicBezTo>
                    <a:pt x="55" y="115"/>
                    <a:pt x="53" y="115"/>
                    <a:pt x="51" y="115"/>
                  </a:cubicBezTo>
                  <a:cubicBezTo>
                    <a:pt x="50" y="115"/>
                    <a:pt x="50" y="115"/>
                    <a:pt x="49" y="114"/>
                  </a:cubicBezTo>
                  <a:cubicBezTo>
                    <a:pt x="47" y="114"/>
                    <a:pt x="46" y="113"/>
                    <a:pt x="46" y="110"/>
                  </a:cubicBezTo>
                  <a:cubicBezTo>
                    <a:pt x="50" y="109"/>
                    <a:pt x="54" y="111"/>
                    <a:pt x="58" y="114"/>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25"/>
            <p:cNvSpPr>
              <a:spLocks noEditPoints="1"/>
            </p:cNvSpPr>
            <p:nvPr/>
          </p:nvSpPr>
          <p:spPr bwMode="auto">
            <a:xfrm>
              <a:off x="9966571" y="4149159"/>
              <a:ext cx="334963" cy="542925"/>
            </a:xfrm>
            <a:custGeom>
              <a:avLst/>
              <a:gdLst>
                <a:gd name="T0" fmla="*/ 9 w 79"/>
                <a:gd name="T1" fmla="*/ 103 h 128"/>
                <a:gd name="T2" fmla="*/ 12 w 79"/>
                <a:gd name="T3" fmla="*/ 125 h 128"/>
                <a:gd name="T4" fmla="*/ 27 w 79"/>
                <a:gd name="T5" fmla="*/ 109 h 128"/>
                <a:gd name="T6" fmla="*/ 64 w 79"/>
                <a:gd name="T7" fmla="*/ 64 h 128"/>
                <a:gd name="T8" fmla="*/ 35 w 79"/>
                <a:gd name="T9" fmla="*/ 2 h 128"/>
                <a:gd name="T10" fmla="*/ 3 w 79"/>
                <a:gd name="T11" fmla="*/ 60 h 128"/>
                <a:gd name="T12" fmla="*/ 25 w 79"/>
                <a:gd name="T13" fmla="*/ 78 h 128"/>
                <a:gd name="T14" fmla="*/ 25 w 79"/>
                <a:gd name="T15" fmla="*/ 46 h 128"/>
                <a:gd name="T16" fmla="*/ 33 w 79"/>
                <a:gd name="T17" fmla="*/ 48 h 128"/>
                <a:gd name="T18" fmla="*/ 43 w 79"/>
                <a:gd name="T19" fmla="*/ 52 h 128"/>
                <a:gd name="T20" fmla="*/ 44 w 79"/>
                <a:gd name="T21" fmla="*/ 56 h 128"/>
                <a:gd name="T22" fmla="*/ 33 w 79"/>
                <a:gd name="T23" fmla="*/ 75 h 128"/>
                <a:gd name="T24" fmla="*/ 15 w 79"/>
                <a:gd name="T25" fmla="*/ 105 h 128"/>
                <a:gd name="T26" fmla="*/ 40 w 79"/>
                <a:gd name="T27" fmla="*/ 43 h 128"/>
                <a:gd name="T28" fmla="*/ 43 w 79"/>
                <a:gd name="T29" fmla="*/ 41 h 128"/>
                <a:gd name="T30" fmla="*/ 40 w 79"/>
                <a:gd name="T31" fmla="*/ 44 h 128"/>
                <a:gd name="T32" fmla="*/ 24 w 79"/>
                <a:gd name="T33" fmla="*/ 110 h 128"/>
                <a:gd name="T34" fmla="*/ 22 w 79"/>
                <a:gd name="T35" fmla="*/ 114 h 128"/>
                <a:gd name="T36" fmla="*/ 10 w 79"/>
                <a:gd name="T37" fmla="*/ 105 h 128"/>
                <a:gd name="T38" fmla="*/ 20 w 79"/>
                <a:gd name="T39" fmla="*/ 119 h 128"/>
                <a:gd name="T40" fmla="*/ 9 w 79"/>
                <a:gd name="T41" fmla="*/ 115 h 128"/>
                <a:gd name="T42" fmla="*/ 8 w 79"/>
                <a:gd name="T43" fmla="*/ 111 h 128"/>
                <a:gd name="T44" fmla="*/ 22 w 79"/>
                <a:gd name="T45" fmla="*/ 116 h 128"/>
                <a:gd name="T46" fmla="*/ 13 w 79"/>
                <a:gd name="T47" fmla="*/ 123 h 128"/>
                <a:gd name="T48" fmla="*/ 19 w 79"/>
                <a:gd name="T49" fmla="*/ 121 h 128"/>
                <a:gd name="T50" fmla="*/ 13 w 79"/>
                <a:gd name="T51" fmla="*/ 123 h 128"/>
                <a:gd name="T52" fmla="*/ 65 w 79"/>
                <a:gd name="T53" fmla="*/ 15 h 128"/>
                <a:gd name="T54" fmla="*/ 39 w 79"/>
                <a:gd name="T55" fmla="*/ 84 h 128"/>
                <a:gd name="T56" fmla="*/ 25 w 79"/>
                <a:gd name="T57" fmla="*/ 107 h 128"/>
                <a:gd name="T58" fmla="*/ 23 w 79"/>
                <a:gd name="T59" fmla="*/ 107 h 128"/>
                <a:gd name="T60" fmla="*/ 40 w 79"/>
                <a:gd name="T61" fmla="*/ 64 h 128"/>
                <a:gd name="T62" fmla="*/ 51 w 79"/>
                <a:gd name="T63" fmla="*/ 57 h 128"/>
                <a:gd name="T64" fmla="*/ 46 w 79"/>
                <a:gd name="T65" fmla="*/ 55 h 128"/>
                <a:gd name="T66" fmla="*/ 52 w 79"/>
                <a:gd name="T67" fmla="*/ 50 h 128"/>
                <a:gd name="T68" fmla="*/ 44 w 79"/>
                <a:gd name="T69" fmla="*/ 50 h 128"/>
                <a:gd name="T70" fmla="*/ 45 w 79"/>
                <a:gd name="T71" fmla="*/ 41 h 128"/>
                <a:gd name="T72" fmla="*/ 40 w 79"/>
                <a:gd name="T73" fmla="*/ 39 h 128"/>
                <a:gd name="T74" fmla="*/ 38 w 79"/>
                <a:gd name="T75" fmla="*/ 46 h 128"/>
                <a:gd name="T76" fmla="*/ 33 w 79"/>
                <a:gd name="T77" fmla="*/ 40 h 128"/>
                <a:gd name="T78" fmla="*/ 28 w 79"/>
                <a:gd name="T79" fmla="*/ 35 h 128"/>
                <a:gd name="T80" fmla="*/ 29 w 79"/>
                <a:gd name="T81" fmla="*/ 43 h 128"/>
                <a:gd name="T82" fmla="*/ 24 w 79"/>
                <a:gd name="T83" fmla="*/ 44 h 128"/>
                <a:gd name="T84" fmla="*/ 16 w 79"/>
                <a:gd name="T85" fmla="*/ 39 h 128"/>
                <a:gd name="T86" fmla="*/ 23 w 79"/>
                <a:gd name="T87" fmla="*/ 46 h 128"/>
                <a:gd name="T88" fmla="*/ 23 w 79"/>
                <a:gd name="T89" fmla="*/ 74 h 128"/>
                <a:gd name="T90" fmla="*/ 13 w 79"/>
                <a:gd name="T91" fmla="*/ 104 h 128"/>
                <a:gd name="T92" fmla="*/ 12 w 79"/>
                <a:gd name="T93" fmla="*/ 78 h 128"/>
                <a:gd name="T94" fmla="*/ 22 w 79"/>
                <a:gd name="T95" fmla="*/ 9 h 128"/>
                <a:gd name="T96" fmla="*/ 48 w 79"/>
                <a:gd name="T97" fmla="*/ 56 h 128"/>
                <a:gd name="T98" fmla="*/ 46 w 79"/>
                <a:gd name="T99" fmla="*/ 50 h 128"/>
                <a:gd name="T100" fmla="*/ 50 w 79"/>
                <a:gd name="T101" fmla="*/ 49 h 128"/>
                <a:gd name="T102" fmla="*/ 30 w 79"/>
                <a:gd name="T103" fmla="*/ 40 h 128"/>
                <a:gd name="T104" fmla="*/ 29 w 79"/>
                <a:gd name="T105" fmla="*/ 38 h 128"/>
                <a:gd name="T106" fmla="*/ 31 w 79"/>
                <a:gd name="T107" fmla="*/ 38 h 128"/>
                <a:gd name="T108" fmla="*/ 22 w 79"/>
                <a:gd name="T109" fmla="*/ 43 h 128"/>
                <a:gd name="T110" fmla="*/ 19 w 79"/>
                <a:gd name="T111" fmla="*/ 41 h 128"/>
                <a:gd name="T112" fmla="*/ 19 w 79"/>
                <a:gd name="T113" fmla="*/ 3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 h="128">
                  <a:moveTo>
                    <a:pt x="11" y="81"/>
                  </a:moveTo>
                  <a:cubicBezTo>
                    <a:pt x="13" y="88"/>
                    <a:pt x="11" y="96"/>
                    <a:pt x="9" y="103"/>
                  </a:cubicBezTo>
                  <a:cubicBezTo>
                    <a:pt x="9" y="103"/>
                    <a:pt x="8" y="103"/>
                    <a:pt x="8" y="104"/>
                  </a:cubicBezTo>
                  <a:cubicBezTo>
                    <a:pt x="6" y="110"/>
                    <a:pt x="3" y="122"/>
                    <a:pt x="12" y="125"/>
                  </a:cubicBezTo>
                  <a:cubicBezTo>
                    <a:pt x="20" y="128"/>
                    <a:pt x="24" y="116"/>
                    <a:pt x="26" y="109"/>
                  </a:cubicBezTo>
                  <a:cubicBezTo>
                    <a:pt x="26" y="109"/>
                    <a:pt x="26" y="109"/>
                    <a:pt x="27" y="109"/>
                  </a:cubicBezTo>
                  <a:cubicBezTo>
                    <a:pt x="31" y="99"/>
                    <a:pt x="36" y="89"/>
                    <a:pt x="44" y="82"/>
                  </a:cubicBezTo>
                  <a:cubicBezTo>
                    <a:pt x="51" y="76"/>
                    <a:pt x="59" y="72"/>
                    <a:pt x="64" y="64"/>
                  </a:cubicBezTo>
                  <a:cubicBezTo>
                    <a:pt x="73" y="52"/>
                    <a:pt x="79" y="33"/>
                    <a:pt x="71" y="19"/>
                  </a:cubicBezTo>
                  <a:cubicBezTo>
                    <a:pt x="64" y="6"/>
                    <a:pt x="48" y="1"/>
                    <a:pt x="35" y="2"/>
                  </a:cubicBezTo>
                  <a:cubicBezTo>
                    <a:pt x="21" y="4"/>
                    <a:pt x="10" y="15"/>
                    <a:pt x="4" y="28"/>
                  </a:cubicBezTo>
                  <a:cubicBezTo>
                    <a:pt x="0" y="38"/>
                    <a:pt x="0" y="49"/>
                    <a:pt x="3" y="60"/>
                  </a:cubicBezTo>
                  <a:cubicBezTo>
                    <a:pt x="5" y="67"/>
                    <a:pt x="9" y="74"/>
                    <a:pt x="11" y="81"/>
                  </a:cubicBezTo>
                  <a:close/>
                  <a:moveTo>
                    <a:pt x="25" y="78"/>
                  </a:moveTo>
                  <a:cubicBezTo>
                    <a:pt x="26" y="68"/>
                    <a:pt x="27" y="58"/>
                    <a:pt x="25" y="49"/>
                  </a:cubicBezTo>
                  <a:cubicBezTo>
                    <a:pt x="25" y="48"/>
                    <a:pt x="25" y="47"/>
                    <a:pt x="25" y="46"/>
                  </a:cubicBezTo>
                  <a:cubicBezTo>
                    <a:pt x="27" y="47"/>
                    <a:pt x="29" y="46"/>
                    <a:pt x="30" y="44"/>
                  </a:cubicBezTo>
                  <a:cubicBezTo>
                    <a:pt x="31" y="46"/>
                    <a:pt x="32" y="47"/>
                    <a:pt x="33" y="48"/>
                  </a:cubicBezTo>
                  <a:cubicBezTo>
                    <a:pt x="35" y="49"/>
                    <a:pt x="37" y="48"/>
                    <a:pt x="39" y="48"/>
                  </a:cubicBezTo>
                  <a:cubicBezTo>
                    <a:pt x="40" y="49"/>
                    <a:pt x="41" y="51"/>
                    <a:pt x="43" y="52"/>
                  </a:cubicBezTo>
                  <a:cubicBezTo>
                    <a:pt x="43" y="52"/>
                    <a:pt x="43" y="53"/>
                    <a:pt x="43" y="53"/>
                  </a:cubicBezTo>
                  <a:cubicBezTo>
                    <a:pt x="43" y="54"/>
                    <a:pt x="43" y="55"/>
                    <a:pt x="44" y="56"/>
                  </a:cubicBezTo>
                  <a:cubicBezTo>
                    <a:pt x="42" y="57"/>
                    <a:pt x="41" y="59"/>
                    <a:pt x="39" y="61"/>
                  </a:cubicBezTo>
                  <a:cubicBezTo>
                    <a:pt x="37" y="66"/>
                    <a:pt x="35" y="70"/>
                    <a:pt x="33" y="75"/>
                  </a:cubicBezTo>
                  <a:cubicBezTo>
                    <a:pt x="29" y="86"/>
                    <a:pt x="25" y="96"/>
                    <a:pt x="21" y="107"/>
                  </a:cubicBezTo>
                  <a:cubicBezTo>
                    <a:pt x="19" y="106"/>
                    <a:pt x="17" y="105"/>
                    <a:pt x="15" y="105"/>
                  </a:cubicBezTo>
                  <a:cubicBezTo>
                    <a:pt x="20" y="96"/>
                    <a:pt x="23" y="87"/>
                    <a:pt x="25" y="78"/>
                  </a:cubicBezTo>
                  <a:close/>
                  <a:moveTo>
                    <a:pt x="40" y="43"/>
                  </a:moveTo>
                  <a:cubicBezTo>
                    <a:pt x="41" y="42"/>
                    <a:pt x="41" y="41"/>
                    <a:pt x="42" y="40"/>
                  </a:cubicBezTo>
                  <a:cubicBezTo>
                    <a:pt x="43" y="38"/>
                    <a:pt x="43" y="40"/>
                    <a:pt x="43" y="41"/>
                  </a:cubicBezTo>
                  <a:cubicBezTo>
                    <a:pt x="42" y="42"/>
                    <a:pt x="42" y="43"/>
                    <a:pt x="41" y="43"/>
                  </a:cubicBezTo>
                  <a:cubicBezTo>
                    <a:pt x="41" y="44"/>
                    <a:pt x="41" y="44"/>
                    <a:pt x="40" y="44"/>
                  </a:cubicBezTo>
                  <a:cubicBezTo>
                    <a:pt x="40" y="44"/>
                    <a:pt x="40" y="44"/>
                    <a:pt x="40" y="43"/>
                  </a:cubicBezTo>
                  <a:close/>
                  <a:moveTo>
                    <a:pt x="24" y="110"/>
                  </a:moveTo>
                  <a:cubicBezTo>
                    <a:pt x="23" y="111"/>
                    <a:pt x="23" y="113"/>
                    <a:pt x="22" y="114"/>
                  </a:cubicBezTo>
                  <a:cubicBezTo>
                    <a:pt x="22" y="114"/>
                    <a:pt x="22" y="114"/>
                    <a:pt x="22" y="114"/>
                  </a:cubicBezTo>
                  <a:cubicBezTo>
                    <a:pt x="17" y="112"/>
                    <a:pt x="13" y="111"/>
                    <a:pt x="9" y="109"/>
                  </a:cubicBezTo>
                  <a:cubicBezTo>
                    <a:pt x="9" y="108"/>
                    <a:pt x="10" y="106"/>
                    <a:pt x="10" y="105"/>
                  </a:cubicBezTo>
                  <a:cubicBezTo>
                    <a:pt x="14" y="107"/>
                    <a:pt x="19" y="108"/>
                    <a:pt x="24" y="110"/>
                  </a:cubicBezTo>
                  <a:close/>
                  <a:moveTo>
                    <a:pt x="20" y="119"/>
                  </a:moveTo>
                  <a:cubicBezTo>
                    <a:pt x="20" y="119"/>
                    <a:pt x="20" y="119"/>
                    <a:pt x="20" y="119"/>
                  </a:cubicBezTo>
                  <a:cubicBezTo>
                    <a:pt x="17" y="117"/>
                    <a:pt x="12" y="117"/>
                    <a:pt x="9" y="115"/>
                  </a:cubicBezTo>
                  <a:cubicBezTo>
                    <a:pt x="8" y="115"/>
                    <a:pt x="8" y="115"/>
                    <a:pt x="8" y="115"/>
                  </a:cubicBezTo>
                  <a:cubicBezTo>
                    <a:pt x="8" y="114"/>
                    <a:pt x="8" y="112"/>
                    <a:pt x="8" y="111"/>
                  </a:cubicBezTo>
                  <a:cubicBezTo>
                    <a:pt x="13" y="113"/>
                    <a:pt x="17" y="114"/>
                    <a:pt x="21" y="116"/>
                  </a:cubicBezTo>
                  <a:cubicBezTo>
                    <a:pt x="21" y="116"/>
                    <a:pt x="22" y="116"/>
                    <a:pt x="22" y="116"/>
                  </a:cubicBezTo>
                  <a:cubicBezTo>
                    <a:pt x="21" y="117"/>
                    <a:pt x="21" y="118"/>
                    <a:pt x="20" y="119"/>
                  </a:cubicBezTo>
                  <a:close/>
                  <a:moveTo>
                    <a:pt x="13" y="123"/>
                  </a:moveTo>
                  <a:cubicBezTo>
                    <a:pt x="9" y="123"/>
                    <a:pt x="8" y="120"/>
                    <a:pt x="8" y="117"/>
                  </a:cubicBezTo>
                  <a:cubicBezTo>
                    <a:pt x="11" y="119"/>
                    <a:pt x="16" y="119"/>
                    <a:pt x="19" y="121"/>
                  </a:cubicBezTo>
                  <a:cubicBezTo>
                    <a:pt x="19" y="121"/>
                    <a:pt x="19" y="121"/>
                    <a:pt x="19" y="121"/>
                  </a:cubicBezTo>
                  <a:cubicBezTo>
                    <a:pt x="17" y="123"/>
                    <a:pt x="15" y="124"/>
                    <a:pt x="13" y="123"/>
                  </a:cubicBezTo>
                  <a:close/>
                  <a:moveTo>
                    <a:pt x="22" y="9"/>
                  </a:moveTo>
                  <a:cubicBezTo>
                    <a:pt x="35" y="0"/>
                    <a:pt x="54" y="3"/>
                    <a:pt x="65" y="15"/>
                  </a:cubicBezTo>
                  <a:cubicBezTo>
                    <a:pt x="78" y="29"/>
                    <a:pt x="71" y="52"/>
                    <a:pt x="61" y="65"/>
                  </a:cubicBezTo>
                  <a:cubicBezTo>
                    <a:pt x="55" y="73"/>
                    <a:pt x="46" y="77"/>
                    <a:pt x="39" y="84"/>
                  </a:cubicBezTo>
                  <a:cubicBezTo>
                    <a:pt x="33" y="90"/>
                    <a:pt x="29" y="98"/>
                    <a:pt x="25" y="107"/>
                  </a:cubicBezTo>
                  <a:cubicBezTo>
                    <a:pt x="25" y="107"/>
                    <a:pt x="25" y="107"/>
                    <a:pt x="25" y="107"/>
                  </a:cubicBezTo>
                  <a:cubicBezTo>
                    <a:pt x="25" y="107"/>
                    <a:pt x="24" y="107"/>
                    <a:pt x="24" y="107"/>
                  </a:cubicBezTo>
                  <a:cubicBezTo>
                    <a:pt x="24" y="107"/>
                    <a:pt x="24" y="107"/>
                    <a:pt x="23" y="107"/>
                  </a:cubicBezTo>
                  <a:cubicBezTo>
                    <a:pt x="26" y="97"/>
                    <a:pt x="30" y="88"/>
                    <a:pt x="34" y="78"/>
                  </a:cubicBezTo>
                  <a:cubicBezTo>
                    <a:pt x="36" y="74"/>
                    <a:pt x="38" y="69"/>
                    <a:pt x="40" y="64"/>
                  </a:cubicBezTo>
                  <a:cubicBezTo>
                    <a:pt x="42" y="61"/>
                    <a:pt x="43" y="59"/>
                    <a:pt x="45" y="57"/>
                  </a:cubicBezTo>
                  <a:cubicBezTo>
                    <a:pt x="47" y="58"/>
                    <a:pt x="50" y="59"/>
                    <a:pt x="51" y="57"/>
                  </a:cubicBezTo>
                  <a:cubicBezTo>
                    <a:pt x="52" y="56"/>
                    <a:pt x="52" y="54"/>
                    <a:pt x="51" y="54"/>
                  </a:cubicBezTo>
                  <a:cubicBezTo>
                    <a:pt x="49" y="53"/>
                    <a:pt x="47" y="54"/>
                    <a:pt x="46" y="55"/>
                  </a:cubicBezTo>
                  <a:cubicBezTo>
                    <a:pt x="45" y="54"/>
                    <a:pt x="45" y="53"/>
                    <a:pt x="45" y="52"/>
                  </a:cubicBezTo>
                  <a:cubicBezTo>
                    <a:pt x="48" y="53"/>
                    <a:pt x="51" y="51"/>
                    <a:pt x="52" y="50"/>
                  </a:cubicBezTo>
                  <a:cubicBezTo>
                    <a:pt x="53" y="49"/>
                    <a:pt x="55" y="46"/>
                    <a:pt x="54" y="45"/>
                  </a:cubicBezTo>
                  <a:cubicBezTo>
                    <a:pt x="51" y="43"/>
                    <a:pt x="46" y="47"/>
                    <a:pt x="44" y="50"/>
                  </a:cubicBezTo>
                  <a:cubicBezTo>
                    <a:pt x="43" y="49"/>
                    <a:pt x="41" y="48"/>
                    <a:pt x="41" y="47"/>
                  </a:cubicBezTo>
                  <a:cubicBezTo>
                    <a:pt x="43" y="45"/>
                    <a:pt x="45" y="43"/>
                    <a:pt x="45" y="41"/>
                  </a:cubicBezTo>
                  <a:cubicBezTo>
                    <a:pt x="46" y="40"/>
                    <a:pt x="46" y="37"/>
                    <a:pt x="44" y="37"/>
                  </a:cubicBezTo>
                  <a:cubicBezTo>
                    <a:pt x="42" y="37"/>
                    <a:pt x="41" y="38"/>
                    <a:pt x="40" y="39"/>
                  </a:cubicBezTo>
                  <a:cubicBezTo>
                    <a:pt x="39" y="41"/>
                    <a:pt x="38" y="43"/>
                    <a:pt x="38" y="46"/>
                  </a:cubicBezTo>
                  <a:cubicBezTo>
                    <a:pt x="38" y="46"/>
                    <a:pt x="38" y="46"/>
                    <a:pt x="38" y="46"/>
                  </a:cubicBezTo>
                  <a:cubicBezTo>
                    <a:pt x="35" y="47"/>
                    <a:pt x="33" y="45"/>
                    <a:pt x="32" y="43"/>
                  </a:cubicBezTo>
                  <a:cubicBezTo>
                    <a:pt x="32" y="42"/>
                    <a:pt x="32" y="41"/>
                    <a:pt x="33" y="40"/>
                  </a:cubicBezTo>
                  <a:cubicBezTo>
                    <a:pt x="33" y="38"/>
                    <a:pt x="33" y="36"/>
                    <a:pt x="32" y="34"/>
                  </a:cubicBezTo>
                  <a:cubicBezTo>
                    <a:pt x="31" y="33"/>
                    <a:pt x="28" y="33"/>
                    <a:pt x="28" y="35"/>
                  </a:cubicBezTo>
                  <a:cubicBezTo>
                    <a:pt x="26" y="37"/>
                    <a:pt x="27" y="39"/>
                    <a:pt x="28" y="40"/>
                  </a:cubicBezTo>
                  <a:cubicBezTo>
                    <a:pt x="28" y="41"/>
                    <a:pt x="29" y="42"/>
                    <a:pt x="29" y="43"/>
                  </a:cubicBezTo>
                  <a:cubicBezTo>
                    <a:pt x="29" y="43"/>
                    <a:pt x="29" y="43"/>
                    <a:pt x="29" y="43"/>
                  </a:cubicBezTo>
                  <a:cubicBezTo>
                    <a:pt x="28" y="44"/>
                    <a:pt x="26" y="45"/>
                    <a:pt x="24" y="44"/>
                  </a:cubicBezTo>
                  <a:cubicBezTo>
                    <a:pt x="24" y="40"/>
                    <a:pt x="22" y="36"/>
                    <a:pt x="19" y="36"/>
                  </a:cubicBezTo>
                  <a:cubicBezTo>
                    <a:pt x="17" y="35"/>
                    <a:pt x="15" y="37"/>
                    <a:pt x="16" y="39"/>
                  </a:cubicBezTo>
                  <a:cubicBezTo>
                    <a:pt x="16" y="42"/>
                    <a:pt x="19" y="44"/>
                    <a:pt x="21" y="45"/>
                  </a:cubicBezTo>
                  <a:cubicBezTo>
                    <a:pt x="21" y="46"/>
                    <a:pt x="22" y="46"/>
                    <a:pt x="23" y="46"/>
                  </a:cubicBezTo>
                  <a:cubicBezTo>
                    <a:pt x="23" y="46"/>
                    <a:pt x="23" y="47"/>
                    <a:pt x="23" y="47"/>
                  </a:cubicBezTo>
                  <a:cubicBezTo>
                    <a:pt x="25" y="56"/>
                    <a:pt x="24" y="65"/>
                    <a:pt x="23" y="74"/>
                  </a:cubicBezTo>
                  <a:cubicBezTo>
                    <a:pt x="22" y="84"/>
                    <a:pt x="18" y="95"/>
                    <a:pt x="13" y="104"/>
                  </a:cubicBezTo>
                  <a:cubicBezTo>
                    <a:pt x="13" y="104"/>
                    <a:pt x="13" y="104"/>
                    <a:pt x="13" y="104"/>
                  </a:cubicBezTo>
                  <a:cubicBezTo>
                    <a:pt x="12" y="104"/>
                    <a:pt x="12" y="104"/>
                    <a:pt x="11" y="104"/>
                  </a:cubicBezTo>
                  <a:cubicBezTo>
                    <a:pt x="14" y="95"/>
                    <a:pt x="15" y="87"/>
                    <a:pt x="12" y="78"/>
                  </a:cubicBezTo>
                  <a:cubicBezTo>
                    <a:pt x="9" y="69"/>
                    <a:pt x="4" y="60"/>
                    <a:pt x="3" y="50"/>
                  </a:cubicBezTo>
                  <a:cubicBezTo>
                    <a:pt x="1" y="35"/>
                    <a:pt x="8" y="18"/>
                    <a:pt x="22" y="9"/>
                  </a:cubicBezTo>
                  <a:close/>
                  <a:moveTo>
                    <a:pt x="48" y="56"/>
                  </a:moveTo>
                  <a:cubicBezTo>
                    <a:pt x="48" y="56"/>
                    <a:pt x="48" y="56"/>
                    <a:pt x="48" y="56"/>
                  </a:cubicBezTo>
                  <a:cubicBezTo>
                    <a:pt x="50" y="55"/>
                    <a:pt x="49" y="56"/>
                    <a:pt x="48" y="56"/>
                  </a:cubicBezTo>
                  <a:close/>
                  <a:moveTo>
                    <a:pt x="46" y="50"/>
                  </a:moveTo>
                  <a:cubicBezTo>
                    <a:pt x="47" y="49"/>
                    <a:pt x="49" y="48"/>
                    <a:pt x="50" y="47"/>
                  </a:cubicBezTo>
                  <a:cubicBezTo>
                    <a:pt x="53" y="46"/>
                    <a:pt x="51" y="48"/>
                    <a:pt x="50" y="49"/>
                  </a:cubicBezTo>
                  <a:cubicBezTo>
                    <a:pt x="49" y="50"/>
                    <a:pt x="48" y="50"/>
                    <a:pt x="46" y="50"/>
                  </a:cubicBezTo>
                  <a:close/>
                  <a:moveTo>
                    <a:pt x="30" y="40"/>
                  </a:moveTo>
                  <a:cubicBezTo>
                    <a:pt x="30" y="40"/>
                    <a:pt x="30" y="39"/>
                    <a:pt x="30" y="39"/>
                  </a:cubicBezTo>
                  <a:cubicBezTo>
                    <a:pt x="29" y="38"/>
                    <a:pt x="29" y="38"/>
                    <a:pt x="29" y="38"/>
                  </a:cubicBezTo>
                  <a:cubicBezTo>
                    <a:pt x="29" y="37"/>
                    <a:pt x="29" y="36"/>
                    <a:pt x="31" y="36"/>
                  </a:cubicBezTo>
                  <a:cubicBezTo>
                    <a:pt x="31" y="37"/>
                    <a:pt x="31" y="38"/>
                    <a:pt x="31" y="38"/>
                  </a:cubicBezTo>
                  <a:cubicBezTo>
                    <a:pt x="31" y="39"/>
                    <a:pt x="31" y="40"/>
                    <a:pt x="30" y="40"/>
                  </a:cubicBezTo>
                  <a:close/>
                  <a:moveTo>
                    <a:pt x="22" y="43"/>
                  </a:moveTo>
                  <a:cubicBezTo>
                    <a:pt x="22" y="43"/>
                    <a:pt x="22" y="43"/>
                    <a:pt x="21" y="43"/>
                  </a:cubicBezTo>
                  <a:cubicBezTo>
                    <a:pt x="21" y="42"/>
                    <a:pt x="20" y="42"/>
                    <a:pt x="19" y="41"/>
                  </a:cubicBezTo>
                  <a:cubicBezTo>
                    <a:pt x="19" y="41"/>
                    <a:pt x="19" y="41"/>
                    <a:pt x="19" y="40"/>
                  </a:cubicBezTo>
                  <a:cubicBezTo>
                    <a:pt x="18" y="40"/>
                    <a:pt x="18" y="39"/>
                    <a:pt x="19" y="38"/>
                  </a:cubicBezTo>
                  <a:cubicBezTo>
                    <a:pt x="21" y="39"/>
                    <a:pt x="21" y="41"/>
                    <a:pt x="22" y="43"/>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26"/>
            <p:cNvSpPr>
              <a:spLocks noEditPoints="1"/>
            </p:cNvSpPr>
            <p:nvPr/>
          </p:nvSpPr>
          <p:spPr bwMode="auto">
            <a:xfrm>
              <a:off x="7415458" y="5011172"/>
              <a:ext cx="779463" cy="987425"/>
            </a:xfrm>
            <a:custGeom>
              <a:avLst/>
              <a:gdLst>
                <a:gd name="T0" fmla="*/ 21 w 184"/>
                <a:gd name="T1" fmla="*/ 2 h 233"/>
                <a:gd name="T2" fmla="*/ 9 w 184"/>
                <a:gd name="T3" fmla="*/ 23 h 233"/>
                <a:gd name="T4" fmla="*/ 9 w 184"/>
                <a:gd name="T5" fmla="*/ 37 h 233"/>
                <a:gd name="T6" fmla="*/ 9 w 184"/>
                <a:gd name="T7" fmla="*/ 53 h 233"/>
                <a:gd name="T8" fmla="*/ 9 w 184"/>
                <a:gd name="T9" fmla="*/ 64 h 233"/>
                <a:gd name="T10" fmla="*/ 4 w 184"/>
                <a:gd name="T11" fmla="*/ 76 h 233"/>
                <a:gd name="T12" fmla="*/ 9 w 184"/>
                <a:gd name="T13" fmla="*/ 94 h 233"/>
                <a:gd name="T14" fmla="*/ 9 w 184"/>
                <a:gd name="T15" fmla="*/ 105 h 233"/>
                <a:gd name="T16" fmla="*/ 9 w 184"/>
                <a:gd name="T17" fmla="*/ 119 h 233"/>
                <a:gd name="T18" fmla="*/ 9 w 184"/>
                <a:gd name="T19" fmla="*/ 128 h 233"/>
                <a:gd name="T20" fmla="*/ 4 w 184"/>
                <a:gd name="T21" fmla="*/ 140 h 233"/>
                <a:gd name="T22" fmla="*/ 9 w 184"/>
                <a:gd name="T23" fmla="*/ 158 h 233"/>
                <a:gd name="T24" fmla="*/ 9 w 184"/>
                <a:gd name="T25" fmla="*/ 170 h 233"/>
                <a:gd name="T26" fmla="*/ 9 w 184"/>
                <a:gd name="T27" fmla="*/ 186 h 233"/>
                <a:gd name="T28" fmla="*/ 5 w 184"/>
                <a:gd name="T29" fmla="*/ 200 h 233"/>
                <a:gd name="T30" fmla="*/ 9 w 184"/>
                <a:gd name="T31" fmla="*/ 218 h 233"/>
                <a:gd name="T32" fmla="*/ 134 w 184"/>
                <a:gd name="T33" fmla="*/ 232 h 233"/>
                <a:gd name="T34" fmla="*/ 183 w 184"/>
                <a:gd name="T35" fmla="*/ 64 h 233"/>
                <a:gd name="T36" fmla="*/ 7 w 184"/>
                <a:gd name="T37" fmla="*/ 18 h 233"/>
                <a:gd name="T38" fmla="*/ 7 w 184"/>
                <a:gd name="T39" fmla="*/ 18 h 233"/>
                <a:gd name="T40" fmla="*/ 8 w 184"/>
                <a:gd name="T41" fmla="*/ 28 h 233"/>
                <a:gd name="T42" fmla="*/ 9 w 184"/>
                <a:gd name="T43" fmla="*/ 45 h 233"/>
                <a:gd name="T44" fmla="*/ 7 w 184"/>
                <a:gd name="T45" fmla="*/ 58 h 233"/>
                <a:gd name="T46" fmla="*/ 9 w 184"/>
                <a:gd name="T47" fmla="*/ 68 h 233"/>
                <a:gd name="T48" fmla="*/ 9 w 184"/>
                <a:gd name="T49" fmla="*/ 77 h 233"/>
                <a:gd name="T50" fmla="*/ 6 w 184"/>
                <a:gd name="T51" fmla="*/ 89 h 233"/>
                <a:gd name="T52" fmla="*/ 7 w 184"/>
                <a:gd name="T53" fmla="*/ 90 h 233"/>
                <a:gd name="T54" fmla="*/ 9 w 184"/>
                <a:gd name="T55" fmla="*/ 100 h 233"/>
                <a:gd name="T56" fmla="*/ 8 w 184"/>
                <a:gd name="T57" fmla="*/ 112 h 233"/>
                <a:gd name="T58" fmla="*/ 8 w 184"/>
                <a:gd name="T59" fmla="*/ 112 h 233"/>
                <a:gd name="T60" fmla="*/ 7 w 184"/>
                <a:gd name="T61" fmla="*/ 122 h 233"/>
                <a:gd name="T62" fmla="*/ 8 w 184"/>
                <a:gd name="T63" fmla="*/ 131 h 233"/>
                <a:gd name="T64" fmla="*/ 7 w 184"/>
                <a:gd name="T65" fmla="*/ 142 h 233"/>
                <a:gd name="T66" fmla="*/ 8 w 184"/>
                <a:gd name="T67" fmla="*/ 153 h 233"/>
                <a:gd name="T68" fmla="*/ 7 w 184"/>
                <a:gd name="T69" fmla="*/ 166 h 233"/>
                <a:gd name="T70" fmla="*/ 9 w 184"/>
                <a:gd name="T71" fmla="*/ 164 h 233"/>
                <a:gd name="T72" fmla="*/ 9 w 184"/>
                <a:gd name="T73" fmla="*/ 175 h 233"/>
                <a:gd name="T74" fmla="*/ 7 w 184"/>
                <a:gd name="T75" fmla="*/ 190 h 233"/>
                <a:gd name="T76" fmla="*/ 9 w 184"/>
                <a:gd name="T77" fmla="*/ 191 h 233"/>
                <a:gd name="T78" fmla="*/ 8 w 184"/>
                <a:gd name="T79" fmla="*/ 202 h 233"/>
                <a:gd name="T80" fmla="*/ 8 w 184"/>
                <a:gd name="T81" fmla="*/ 213 h 233"/>
                <a:gd name="T82" fmla="*/ 8 w 184"/>
                <a:gd name="T83" fmla="*/ 213 h 233"/>
                <a:gd name="T84" fmla="*/ 12 w 184"/>
                <a:gd name="T85" fmla="*/ 220 h 233"/>
                <a:gd name="T86" fmla="*/ 15 w 184"/>
                <a:gd name="T87" fmla="*/ 211 h 233"/>
                <a:gd name="T88" fmla="*/ 16 w 184"/>
                <a:gd name="T89" fmla="*/ 199 h 233"/>
                <a:gd name="T90" fmla="*/ 15 w 184"/>
                <a:gd name="T91" fmla="*/ 188 h 233"/>
                <a:gd name="T92" fmla="*/ 16 w 184"/>
                <a:gd name="T93" fmla="*/ 174 h 233"/>
                <a:gd name="T94" fmla="*/ 17 w 184"/>
                <a:gd name="T95" fmla="*/ 164 h 233"/>
                <a:gd name="T96" fmla="*/ 16 w 184"/>
                <a:gd name="T97" fmla="*/ 152 h 233"/>
                <a:gd name="T98" fmla="*/ 15 w 184"/>
                <a:gd name="T99" fmla="*/ 141 h 233"/>
                <a:gd name="T100" fmla="*/ 15 w 184"/>
                <a:gd name="T101" fmla="*/ 130 h 233"/>
                <a:gd name="T102" fmla="*/ 15 w 184"/>
                <a:gd name="T103" fmla="*/ 120 h 233"/>
                <a:gd name="T104" fmla="*/ 15 w 184"/>
                <a:gd name="T105" fmla="*/ 109 h 233"/>
                <a:gd name="T106" fmla="*/ 14 w 184"/>
                <a:gd name="T107" fmla="*/ 98 h 233"/>
                <a:gd name="T108" fmla="*/ 15 w 184"/>
                <a:gd name="T109" fmla="*/ 88 h 233"/>
                <a:gd name="T110" fmla="*/ 15 w 184"/>
                <a:gd name="T111" fmla="*/ 76 h 233"/>
                <a:gd name="T112" fmla="*/ 15 w 184"/>
                <a:gd name="T113" fmla="*/ 66 h 233"/>
                <a:gd name="T114" fmla="*/ 15 w 184"/>
                <a:gd name="T115" fmla="*/ 55 h 233"/>
                <a:gd name="T116" fmla="*/ 16 w 184"/>
                <a:gd name="T117" fmla="*/ 40 h 233"/>
                <a:gd name="T118" fmla="*/ 16 w 184"/>
                <a:gd name="T119" fmla="*/ 25 h 233"/>
                <a:gd name="T120" fmla="*/ 15 w 184"/>
                <a:gd name="T121" fmla="*/ 16 h 233"/>
                <a:gd name="T122" fmla="*/ 27 w 184"/>
                <a:gd name="T123" fmla="*/ 5 h 233"/>
                <a:gd name="T124" fmla="*/ 179 w 184"/>
                <a:gd name="T125" fmla="*/ 3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 h="233">
                  <a:moveTo>
                    <a:pt x="158" y="2"/>
                  </a:moveTo>
                  <a:cubicBezTo>
                    <a:pt x="144" y="2"/>
                    <a:pt x="129" y="2"/>
                    <a:pt x="115" y="2"/>
                  </a:cubicBezTo>
                  <a:cubicBezTo>
                    <a:pt x="86" y="2"/>
                    <a:pt x="56" y="2"/>
                    <a:pt x="27" y="2"/>
                  </a:cubicBezTo>
                  <a:cubicBezTo>
                    <a:pt x="25" y="2"/>
                    <a:pt x="23" y="2"/>
                    <a:pt x="21" y="2"/>
                  </a:cubicBezTo>
                  <a:cubicBezTo>
                    <a:pt x="15" y="2"/>
                    <a:pt x="10" y="7"/>
                    <a:pt x="9" y="12"/>
                  </a:cubicBezTo>
                  <a:cubicBezTo>
                    <a:pt x="8" y="13"/>
                    <a:pt x="6" y="13"/>
                    <a:pt x="5" y="15"/>
                  </a:cubicBezTo>
                  <a:cubicBezTo>
                    <a:pt x="4" y="16"/>
                    <a:pt x="4" y="18"/>
                    <a:pt x="4" y="19"/>
                  </a:cubicBezTo>
                  <a:cubicBezTo>
                    <a:pt x="5" y="21"/>
                    <a:pt x="7" y="22"/>
                    <a:pt x="9" y="23"/>
                  </a:cubicBezTo>
                  <a:cubicBezTo>
                    <a:pt x="9" y="23"/>
                    <a:pt x="9" y="24"/>
                    <a:pt x="9" y="25"/>
                  </a:cubicBezTo>
                  <a:cubicBezTo>
                    <a:pt x="7" y="25"/>
                    <a:pt x="6" y="25"/>
                    <a:pt x="5" y="27"/>
                  </a:cubicBezTo>
                  <a:cubicBezTo>
                    <a:pt x="3" y="28"/>
                    <a:pt x="3" y="31"/>
                    <a:pt x="4" y="33"/>
                  </a:cubicBezTo>
                  <a:cubicBezTo>
                    <a:pt x="5" y="35"/>
                    <a:pt x="7" y="36"/>
                    <a:pt x="9" y="37"/>
                  </a:cubicBezTo>
                  <a:cubicBezTo>
                    <a:pt x="9" y="37"/>
                    <a:pt x="9" y="38"/>
                    <a:pt x="9" y="38"/>
                  </a:cubicBezTo>
                  <a:cubicBezTo>
                    <a:pt x="7" y="38"/>
                    <a:pt x="5" y="39"/>
                    <a:pt x="4" y="41"/>
                  </a:cubicBezTo>
                  <a:cubicBezTo>
                    <a:pt x="1" y="45"/>
                    <a:pt x="5" y="48"/>
                    <a:pt x="9" y="48"/>
                  </a:cubicBezTo>
                  <a:cubicBezTo>
                    <a:pt x="9" y="50"/>
                    <a:pt x="9" y="52"/>
                    <a:pt x="9" y="53"/>
                  </a:cubicBezTo>
                  <a:cubicBezTo>
                    <a:pt x="7" y="53"/>
                    <a:pt x="5" y="54"/>
                    <a:pt x="4" y="56"/>
                  </a:cubicBezTo>
                  <a:cubicBezTo>
                    <a:pt x="3" y="57"/>
                    <a:pt x="3" y="59"/>
                    <a:pt x="4" y="61"/>
                  </a:cubicBezTo>
                  <a:cubicBezTo>
                    <a:pt x="4" y="63"/>
                    <a:pt x="7" y="63"/>
                    <a:pt x="9" y="64"/>
                  </a:cubicBezTo>
                  <a:cubicBezTo>
                    <a:pt x="9" y="64"/>
                    <a:pt x="9" y="64"/>
                    <a:pt x="9" y="64"/>
                  </a:cubicBezTo>
                  <a:cubicBezTo>
                    <a:pt x="8" y="64"/>
                    <a:pt x="7" y="65"/>
                    <a:pt x="6" y="65"/>
                  </a:cubicBezTo>
                  <a:cubicBezTo>
                    <a:pt x="3" y="68"/>
                    <a:pt x="5" y="72"/>
                    <a:pt x="9" y="73"/>
                  </a:cubicBezTo>
                  <a:cubicBezTo>
                    <a:pt x="9" y="74"/>
                    <a:pt x="9" y="74"/>
                    <a:pt x="9" y="74"/>
                  </a:cubicBezTo>
                  <a:cubicBezTo>
                    <a:pt x="7" y="74"/>
                    <a:pt x="5" y="75"/>
                    <a:pt x="4" y="76"/>
                  </a:cubicBezTo>
                  <a:cubicBezTo>
                    <a:pt x="1" y="80"/>
                    <a:pt x="5" y="84"/>
                    <a:pt x="9" y="84"/>
                  </a:cubicBezTo>
                  <a:cubicBezTo>
                    <a:pt x="9" y="85"/>
                    <a:pt x="9" y="85"/>
                    <a:pt x="9" y="85"/>
                  </a:cubicBezTo>
                  <a:cubicBezTo>
                    <a:pt x="7" y="85"/>
                    <a:pt x="5" y="85"/>
                    <a:pt x="3" y="87"/>
                  </a:cubicBezTo>
                  <a:cubicBezTo>
                    <a:pt x="1" y="91"/>
                    <a:pt x="6" y="93"/>
                    <a:pt x="9" y="94"/>
                  </a:cubicBezTo>
                  <a:cubicBezTo>
                    <a:pt x="9" y="95"/>
                    <a:pt x="9" y="96"/>
                    <a:pt x="9" y="97"/>
                  </a:cubicBezTo>
                  <a:cubicBezTo>
                    <a:pt x="8" y="97"/>
                    <a:pt x="8" y="97"/>
                    <a:pt x="7" y="97"/>
                  </a:cubicBezTo>
                  <a:cubicBezTo>
                    <a:pt x="5" y="98"/>
                    <a:pt x="4" y="99"/>
                    <a:pt x="3" y="100"/>
                  </a:cubicBezTo>
                  <a:cubicBezTo>
                    <a:pt x="3" y="103"/>
                    <a:pt x="6" y="105"/>
                    <a:pt x="9" y="105"/>
                  </a:cubicBezTo>
                  <a:cubicBezTo>
                    <a:pt x="9" y="106"/>
                    <a:pt x="9" y="107"/>
                    <a:pt x="9" y="107"/>
                  </a:cubicBezTo>
                  <a:cubicBezTo>
                    <a:pt x="7" y="107"/>
                    <a:pt x="5" y="108"/>
                    <a:pt x="4" y="110"/>
                  </a:cubicBezTo>
                  <a:cubicBezTo>
                    <a:pt x="2" y="113"/>
                    <a:pt x="6" y="115"/>
                    <a:pt x="9" y="116"/>
                  </a:cubicBezTo>
                  <a:cubicBezTo>
                    <a:pt x="9" y="117"/>
                    <a:pt x="9" y="118"/>
                    <a:pt x="9" y="119"/>
                  </a:cubicBezTo>
                  <a:cubicBezTo>
                    <a:pt x="8" y="119"/>
                    <a:pt x="8" y="119"/>
                    <a:pt x="8" y="119"/>
                  </a:cubicBezTo>
                  <a:cubicBezTo>
                    <a:pt x="6" y="119"/>
                    <a:pt x="4" y="120"/>
                    <a:pt x="4" y="122"/>
                  </a:cubicBezTo>
                  <a:cubicBezTo>
                    <a:pt x="3" y="125"/>
                    <a:pt x="6" y="127"/>
                    <a:pt x="9" y="127"/>
                  </a:cubicBezTo>
                  <a:cubicBezTo>
                    <a:pt x="9" y="128"/>
                    <a:pt x="9" y="128"/>
                    <a:pt x="9" y="128"/>
                  </a:cubicBezTo>
                  <a:cubicBezTo>
                    <a:pt x="7" y="128"/>
                    <a:pt x="6" y="128"/>
                    <a:pt x="5" y="130"/>
                  </a:cubicBezTo>
                  <a:cubicBezTo>
                    <a:pt x="2" y="133"/>
                    <a:pt x="6" y="136"/>
                    <a:pt x="9" y="137"/>
                  </a:cubicBezTo>
                  <a:cubicBezTo>
                    <a:pt x="9" y="138"/>
                    <a:pt x="9" y="138"/>
                    <a:pt x="9" y="139"/>
                  </a:cubicBezTo>
                  <a:cubicBezTo>
                    <a:pt x="7" y="139"/>
                    <a:pt x="6" y="139"/>
                    <a:pt x="4" y="140"/>
                  </a:cubicBezTo>
                  <a:cubicBezTo>
                    <a:pt x="0" y="143"/>
                    <a:pt x="6" y="147"/>
                    <a:pt x="9" y="148"/>
                  </a:cubicBezTo>
                  <a:cubicBezTo>
                    <a:pt x="9" y="148"/>
                    <a:pt x="9" y="149"/>
                    <a:pt x="9" y="149"/>
                  </a:cubicBezTo>
                  <a:cubicBezTo>
                    <a:pt x="7" y="149"/>
                    <a:pt x="5" y="150"/>
                    <a:pt x="4" y="151"/>
                  </a:cubicBezTo>
                  <a:cubicBezTo>
                    <a:pt x="1" y="155"/>
                    <a:pt x="6" y="157"/>
                    <a:pt x="9" y="158"/>
                  </a:cubicBezTo>
                  <a:cubicBezTo>
                    <a:pt x="9" y="159"/>
                    <a:pt x="9" y="160"/>
                    <a:pt x="9" y="161"/>
                  </a:cubicBezTo>
                  <a:cubicBezTo>
                    <a:pt x="8" y="161"/>
                    <a:pt x="7" y="162"/>
                    <a:pt x="6" y="162"/>
                  </a:cubicBezTo>
                  <a:cubicBezTo>
                    <a:pt x="5" y="163"/>
                    <a:pt x="4" y="165"/>
                    <a:pt x="4" y="166"/>
                  </a:cubicBezTo>
                  <a:cubicBezTo>
                    <a:pt x="4" y="169"/>
                    <a:pt x="7" y="170"/>
                    <a:pt x="9" y="170"/>
                  </a:cubicBezTo>
                  <a:cubicBezTo>
                    <a:pt x="9" y="171"/>
                    <a:pt x="9" y="171"/>
                    <a:pt x="9" y="172"/>
                  </a:cubicBezTo>
                  <a:cubicBezTo>
                    <a:pt x="7" y="172"/>
                    <a:pt x="5" y="173"/>
                    <a:pt x="4" y="175"/>
                  </a:cubicBezTo>
                  <a:cubicBezTo>
                    <a:pt x="1" y="179"/>
                    <a:pt x="6" y="181"/>
                    <a:pt x="9" y="182"/>
                  </a:cubicBezTo>
                  <a:cubicBezTo>
                    <a:pt x="9" y="183"/>
                    <a:pt x="9" y="185"/>
                    <a:pt x="9" y="186"/>
                  </a:cubicBezTo>
                  <a:cubicBezTo>
                    <a:pt x="7" y="186"/>
                    <a:pt x="5" y="187"/>
                    <a:pt x="4" y="188"/>
                  </a:cubicBezTo>
                  <a:cubicBezTo>
                    <a:pt x="2" y="192"/>
                    <a:pt x="6" y="194"/>
                    <a:pt x="9" y="195"/>
                  </a:cubicBezTo>
                  <a:cubicBezTo>
                    <a:pt x="9" y="196"/>
                    <a:pt x="9" y="197"/>
                    <a:pt x="9" y="198"/>
                  </a:cubicBezTo>
                  <a:cubicBezTo>
                    <a:pt x="7" y="198"/>
                    <a:pt x="6" y="199"/>
                    <a:pt x="5" y="200"/>
                  </a:cubicBezTo>
                  <a:cubicBezTo>
                    <a:pt x="3" y="203"/>
                    <a:pt x="6" y="206"/>
                    <a:pt x="9" y="207"/>
                  </a:cubicBezTo>
                  <a:cubicBezTo>
                    <a:pt x="9" y="208"/>
                    <a:pt x="9" y="208"/>
                    <a:pt x="9" y="209"/>
                  </a:cubicBezTo>
                  <a:cubicBezTo>
                    <a:pt x="8" y="210"/>
                    <a:pt x="6" y="210"/>
                    <a:pt x="5" y="211"/>
                  </a:cubicBezTo>
                  <a:cubicBezTo>
                    <a:pt x="2" y="214"/>
                    <a:pt x="6" y="217"/>
                    <a:pt x="9" y="218"/>
                  </a:cubicBezTo>
                  <a:cubicBezTo>
                    <a:pt x="9" y="224"/>
                    <a:pt x="10" y="228"/>
                    <a:pt x="16" y="231"/>
                  </a:cubicBezTo>
                  <a:cubicBezTo>
                    <a:pt x="19" y="233"/>
                    <a:pt x="22" y="232"/>
                    <a:pt x="25" y="232"/>
                  </a:cubicBezTo>
                  <a:cubicBezTo>
                    <a:pt x="29" y="232"/>
                    <a:pt x="34" y="232"/>
                    <a:pt x="38" y="232"/>
                  </a:cubicBezTo>
                  <a:cubicBezTo>
                    <a:pt x="70" y="232"/>
                    <a:pt x="102" y="232"/>
                    <a:pt x="134" y="232"/>
                  </a:cubicBezTo>
                  <a:cubicBezTo>
                    <a:pt x="145" y="232"/>
                    <a:pt x="155" y="232"/>
                    <a:pt x="165" y="232"/>
                  </a:cubicBezTo>
                  <a:cubicBezTo>
                    <a:pt x="173" y="232"/>
                    <a:pt x="182" y="231"/>
                    <a:pt x="182" y="221"/>
                  </a:cubicBezTo>
                  <a:cubicBezTo>
                    <a:pt x="183" y="221"/>
                    <a:pt x="183" y="220"/>
                    <a:pt x="183" y="220"/>
                  </a:cubicBezTo>
                  <a:cubicBezTo>
                    <a:pt x="183" y="168"/>
                    <a:pt x="183" y="116"/>
                    <a:pt x="183" y="64"/>
                  </a:cubicBezTo>
                  <a:cubicBezTo>
                    <a:pt x="183" y="51"/>
                    <a:pt x="183" y="39"/>
                    <a:pt x="183" y="26"/>
                  </a:cubicBezTo>
                  <a:cubicBezTo>
                    <a:pt x="183" y="21"/>
                    <a:pt x="184" y="13"/>
                    <a:pt x="181" y="8"/>
                  </a:cubicBezTo>
                  <a:cubicBezTo>
                    <a:pt x="177" y="0"/>
                    <a:pt x="165" y="2"/>
                    <a:pt x="158" y="2"/>
                  </a:cubicBezTo>
                  <a:close/>
                  <a:moveTo>
                    <a:pt x="7" y="18"/>
                  </a:moveTo>
                  <a:cubicBezTo>
                    <a:pt x="7" y="18"/>
                    <a:pt x="7" y="17"/>
                    <a:pt x="8" y="16"/>
                  </a:cubicBezTo>
                  <a:cubicBezTo>
                    <a:pt x="8" y="16"/>
                    <a:pt x="9" y="16"/>
                    <a:pt x="9" y="16"/>
                  </a:cubicBezTo>
                  <a:cubicBezTo>
                    <a:pt x="9" y="17"/>
                    <a:pt x="9" y="18"/>
                    <a:pt x="9" y="19"/>
                  </a:cubicBezTo>
                  <a:cubicBezTo>
                    <a:pt x="8" y="19"/>
                    <a:pt x="7" y="19"/>
                    <a:pt x="7" y="18"/>
                  </a:cubicBezTo>
                  <a:close/>
                  <a:moveTo>
                    <a:pt x="8" y="28"/>
                  </a:moveTo>
                  <a:cubicBezTo>
                    <a:pt x="8" y="28"/>
                    <a:pt x="9" y="28"/>
                    <a:pt x="9" y="28"/>
                  </a:cubicBezTo>
                  <a:cubicBezTo>
                    <a:pt x="9" y="30"/>
                    <a:pt x="9" y="32"/>
                    <a:pt x="9" y="34"/>
                  </a:cubicBezTo>
                  <a:cubicBezTo>
                    <a:pt x="7" y="32"/>
                    <a:pt x="5" y="29"/>
                    <a:pt x="8" y="28"/>
                  </a:cubicBezTo>
                  <a:close/>
                  <a:moveTo>
                    <a:pt x="7" y="44"/>
                  </a:moveTo>
                  <a:cubicBezTo>
                    <a:pt x="6" y="44"/>
                    <a:pt x="6" y="43"/>
                    <a:pt x="7" y="42"/>
                  </a:cubicBezTo>
                  <a:cubicBezTo>
                    <a:pt x="7" y="42"/>
                    <a:pt x="8" y="41"/>
                    <a:pt x="9" y="41"/>
                  </a:cubicBezTo>
                  <a:cubicBezTo>
                    <a:pt x="9" y="43"/>
                    <a:pt x="9" y="44"/>
                    <a:pt x="9" y="45"/>
                  </a:cubicBezTo>
                  <a:cubicBezTo>
                    <a:pt x="8" y="45"/>
                    <a:pt x="8" y="45"/>
                    <a:pt x="7" y="44"/>
                  </a:cubicBezTo>
                  <a:close/>
                  <a:moveTo>
                    <a:pt x="6" y="59"/>
                  </a:moveTo>
                  <a:cubicBezTo>
                    <a:pt x="6" y="59"/>
                    <a:pt x="6" y="59"/>
                    <a:pt x="6" y="59"/>
                  </a:cubicBezTo>
                  <a:cubicBezTo>
                    <a:pt x="6" y="58"/>
                    <a:pt x="7" y="58"/>
                    <a:pt x="7" y="58"/>
                  </a:cubicBezTo>
                  <a:cubicBezTo>
                    <a:pt x="7" y="57"/>
                    <a:pt x="8" y="57"/>
                    <a:pt x="9" y="56"/>
                  </a:cubicBezTo>
                  <a:cubicBezTo>
                    <a:pt x="9" y="58"/>
                    <a:pt x="9" y="59"/>
                    <a:pt x="9" y="61"/>
                  </a:cubicBezTo>
                  <a:cubicBezTo>
                    <a:pt x="8" y="60"/>
                    <a:pt x="7" y="60"/>
                    <a:pt x="6" y="59"/>
                  </a:cubicBezTo>
                  <a:close/>
                  <a:moveTo>
                    <a:pt x="9" y="68"/>
                  </a:moveTo>
                  <a:cubicBezTo>
                    <a:pt x="9" y="68"/>
                    <a:pt x="9" y="69"/>
                    <a:pt x="9" y="70"/>
                  </a:cubicBezTo>
                  <a:cubicBezTo>
                    <a:pt x="8" y="69"/>
                    <a:pt x="7" y="68"/>
                    <a:pt x="9" y="68"/>
                  </a:cubicBezTo>
                  <a:close/>
                  <a:moveTo>
                    <a:pt x="7" y="78"/>
                  </a:moveTo>
                  <a:cubicBezTo>
                    <a:pt x="8" y="77"/>
                    <a:pt x="8" y="77"/>
                    <a:pt x="9" y="77"/>
                  </a:cubicBezTo>
                  <a:cubicBezTo>
                    <a:pt x="9" y="78"/>
                    <a:pt x="9" y="80"/>
                    <a:pt x="9" y="81"/>
                  </a:cubicBezTo>
                  <a:cubicBezTo>
                    <a:pt x="7" y="80"/>
                    <a:pt x="5" y="79"/>
                    <a:pt x="7" y="78"/>
                  </a:cubicBezTo>
                  <a:close/>
                  <a:moveTo>
                    <a:pt x="7" y="90"/>
                  </a:moveTo>
                  <a:cubicBezTo>
                    <a:pt x="7" y="90"/>
                    <a:pt x="6" y="90"/>
                    <a:pt x="6" y="89"/>
                  </a:cubicBezTo>
                  <a:cubicBezTo>
                    <a:pt x="6" y="89"/>
                    <a:pt x="6" y="89"/>
                    <a:pt x="6" y="89"/>
                  </a:cubicBezTo>
                  <a:cubicBezTo>
                    <a:pt x="7" y="88"/>
                    <a:pt x="8" y="88"/>
                    <a:pt x="9" y="88"/>
                  </a:cubicBezTo>
                  <a:cubicBezTo>
                    <a:pt x="9" y="89"/>
                    <a:pt x="9" y="90"/>
                    <a:pt x="9" y="91"/>
                  </a:cubicBezTo>
                  <a:cubicBezTo>
                    <a:pt x="8" y="91"/>
                    <a:pt x="8" y="90"/>
                    <a:pt x="7" y="90"/>
                  </a:cubicBezTo>
                  <a:close/>
                  <a:moveTo>
                    <a:pt x="8" y="102"/>
                  </a:moveTo>
                  <a:cubicBezTo>
                    <a:pt x="7" y="102"/>
                    <a:pt x="7" y="101"/>
                    <a:pt x="7" y="101"/>
                  </a:cubicBezTo>
                  <a:cubicBezTo>
                    <a:pt x="7" y="101"/>
                    <a:pt x="7" y="101"/>
                    <a:pt x="7" y="101"/>
                  </a:cubicBezTo>
                  <a:cubicBezTo>
                    <a:pt x="7" y="100"/>
                    <a:pt x="8" y="100"/>
                    <a:pt x="9" y="100"/>
                  </a:cubicBezTo>
                  <a:cubicBezTo>
                    <a:pt x="9" y="100"/>
                    <a:pt x="9" y="100"/>
                    <a:pt x="9" y="100"/>
                  </a:cubicBezTo>
                  <a:cubicBezTo>
                    <a:pt x="9" y="101"/>
                    <a:pt x="9" y="101"/>
                    <a:pt x="9" y="102"/>
                  </a:cubicBezTo>
                  <a:cubicBezTo>
                    <a:pt x="8" y="102"/>
                    <a:pt x="8" y="102"/>
                    <a:pt x="8" y="102"/>
                  </a:cubicBezTo>
                  <a:close/>
                  <a:moveTo>
                    <a:pt x="8" y="112"/>
                  </a:moveTo>
                  <a:cubicBezTo>
                    <a:pt x="6" y="111"/>
                    <a:pt x="7" y="111"/>
                    <a:pt x="8" y="111"/>
                  </a:cubicBezTo>
                  <a:cubicBezTo>
                    <a:pt x="8" y="111"/>
                    <a:pt x="8" y="110"/>
                    <a:pt x="9" y="110"/>
                  </a:cubicBezTo>
                  <a:cubicBezTo>
                    <a:pt x="9" y="111"/>
                    <a:pt x="9" y="112"/>
                    <a:pt x="9" y="113"/>
                  </a:cubicBezTo>
                  <a:cubicBezTo>
                    <a:pt x="8" y="113"/>
                    <a:pt x="8" y="112"/>
                    <a:pt x="8" y="112"/>
                  </a:cubicBezTo>
                  <a:close/>
                  <a:moveTo>
                    <a:pt x="7" y="122"/>
                  </a:moveTo>
                  <a:cubicBezTo>
                    <a:pt x="7" y="122"/>
                    <a:pt x="8" y="122"/>
                    <a:pt x="9" y="122"/>
                  </a:cubicBezTo>
                  <a:cubicBezTo>
                    <a:pt x="9" y="123"/>
                    <a:pt x="9" y="123"/>
                    <a:pt x="9" y="124"/>
                  </a:cubicBezTo>
                  <a:cubicBezTo>
                    <a:pt x="8" y="124"/>
                    <a:pt x="7" y="123"/>
                    <a:pt x="7" y="122"/>
                  </a:cubicBezTo>
                  <a:close/>
                  <a:moveTo>
                    <a:pt x="8" y="131"/>
                  </a:moveTo>
                  <a:cubicBezTo>
                    <a:pt x="8" y="131"/>
                    <a:pt x="8" y="131"/>
                    <a:pt x="9" y="131"/>
                  </a:cubicBezTo>
                  <a:cubicBezTo>
                    <a:pt x="9" y="132"/>
                    <a:pt x="9" y="133"/>
                    <a:pt x="9" y="134"/>
                  </a:cubicBezTo>
                  <a:cubicBezTo>
                    <a:pt x="8" y="133"/>
                    <a:pt x="6" y="132"/>
                    <a:pt x="8" y="131"/>
                  </a:cubicBezTo>
                  <a:close/>
                  <a:moveTo>
                    <a:pt x="7" y="142"/>
                  </a:moveTo>
                  <a:cubicBezTo>
                    <a:pt x="8" y="142"/>
                    <a:pt x="8" y="142"/>
                    <a:pt x="9" y="142"/>
                  </a:cubicBezTo>
                  <a:cubicBezTo>
                    <a:pt x="9" y="143"/>
                    <a:pt x="9" y="143"/>
                    <a:pt x="9" y="144"/>
                  </a:cubicBezTo>
                  <a:cubicBezTo>
                    <a:pt x="7" y="144"/>
                    <a:pt x="5" y="142"/>
                    <a:pt x="7" y="142"/>
                  </a:cubicBezTo>
                  <a:close/>
                  <a:moveTo>
                    <a:pt x="8" y="153"/>
                  </a:moveTo>
                  <a:cubicBezTo>
                    <a:pt x="8" y="153"/>
                    <a:pt x="8" y="153"/>
                    <a:pt x="9" y="153"/>
                  </a:cubicBezTo>
                  <a:cubicBezTo>
                    <a:pt x="9" y="153"/>
                    <a:pt x="9" y="154"/>
                    <a:pt x="9" y="155"/>
                  </a:cubicBezTo>
                  <a:cubicBezTo>
                    <a:pt x="7" y="154"/>
                    <a:pt x="5" y="153"/>
                    <a:pt x="8" y="153"/>
                  </a:cubicBezTo>
                  <a:close/>
                  <a:moveTo>
                    <a:pt x="8" y="166"/>
                  </a:moveTo>
                  <a:cubicBezTo>
                    <a:pt x="8" y="166"/>
                    <a:pt x="7" y="166"/>
                    <a:pt x="7" y="166"/>
                  </a:cubicBezTo>
                  <a:cubicBezTo>
                    <a:pt x="7" y="166"/>
                    <a:pt x="7" y="165"/>
                    <a:pt x="7" y="166"/>
                  </a:cubicBezTo>
                  <a:cubicBezTo>
                    <a:pt x="7" y="166"/>
                    <a:pt x="7" y="166"/>
                    <a:pt x="7" y="166"/>
                  </a:cubicBezTo>
                  <a:cubicBezTo>
                    <a:pt x="7" y="165"/>
                    <a:pt x="7" y="165"/>
                    <a:pt x="7" y="165"/>
                  </a:cubicBezTo>
                  <a:cubicBezTo>
                    <a:pt x="7" y="165"/>
                    <a:pt x="7" y="165"/>
                    <a:pt x="7" y="165"/>
                  </a:cubicBezTo>
                  <a:cubicBezTo>
                    <a:pt x="7" y="165"/>
                    <a:pt x="8" y="165"/>
                    <a:pt x="8" y="165"/>
                  </a:cubicBezTo>
                  <a:cubicBezTo>
                    <a:pt x="8" y="164"/>
                    <a:pt x="9" y="164"/>
                    <a:pt x="9" y="164"/>
                  </a:cubicBezTo>
                  <a:cubicBezTo>
                    <a:pt x="9" y="165"/>
                    <a:pt x="9" y="166"/>
                    <a:pt x="9" y="167"/>
                  </a:cubicBezTo>
                  <a:cubicBezTo>
                    <a:pt x="9" y="167"/>
                    <a:pt x="8" y="167"/>
                    <a:pt x="8" y="166"/>
                  </a:cubicBezTo>
                  <a:close/>
                  <a:moveTo>
                    <a:pt x="7" y="176"/>
                  </a:moveTo>
                  <a:cubicBezTo>
                    <a:pt x="7" y="175"/>
                    <a:pt x="8" y="175"/>
                    <a:pt x="9" y="175"/>
                  </a:cubicBezTo>
                  <a:cubicBezTo>
                    <a:pt x="9" y="176"/>
                    <a:pt x="9" y="178"/>
                    <a:pt x="9" y="179"/>
                  </a:cubicBezTo>
                  <a:cubicBezTo>
                    <a:pt x="7" y="179"/>
                    <a:pt x="6" y="178"/>
                    <a:pt x="7" y="176"/>
                  </a:cubicBezTo>
                  <a:close/>
                  <a:moveTo>
                    <a:pt x="8" y="191"/>
                  </a:moveTo>
                  <a:cubicBezTo>
                    <a:pt x="7" y="191"/>
                    <a:pt x="7" y="190"/>
                    <a:pt x="7" y="190"/>
                  </a:cubicBezTo>
                  <a:cubicBezTo>
                    <a:pt x="7" y="190"/>
                    <a:pt x="7" y="190"/>
                    <a:pt x="7" y="190"/>
                  </a:cubicBezTo>
                  <a:cubicBezTo>
                    <a:pt x="7" y="190"/>
                    <a:pt x="7" y="189"/>
                    <a:pt x="7" y="189"/>
                  </a:cubicBezTo>
                  <a:cubicBezTo>
                    <a:pt x="8" y="189"/>
                    <a:pt x="8" y="189"/>
                    <a:pt x="9" y="189"/>
                  </a:cubicBezTo>
                  <a:cubicBezTo>
                    <a:pt x="9" y="190"/>
                    <a:pt x="9" y="190"/>
                    <a:pt x="9" y="191"/>
                  </a:cubicBezTo>
                  <a:cubicBezTo>
                    <a:pt x="8" y="191"/>
                    <a:pt x="8" y="191"/>
                    <a:pt x="8" y="191"/>
                  </a:cubicBezTo>
                  <a:close/>
                  <a:moveTo>
                    <a:pt x="8" y="203"/>
                  </a:moveTo>
                  <a:cubicBezTo>
                    <a:pt x="8" y="202"/>
                    <a:pt x="8" y="202"/>
                    <a:pt x="8" y="202"/>
                  </a:cubicBezTo>
                  <a:cubicBezTo>
                    <a:pt x="8" y="202"/>
                    <a:pt x="8" y="202"/>
                    <a:pt x="8" y="202"/>
                  </a:cubicBezTo>
                  <a:cubicBezTo>
                    <a:pt x="8" y="201"/>
                    <a:pt x="9" y="201"/>
                    <a:pt x="9" y="201"/>
                  </a:cubicBezTo>
                  <a:cubicBezTo>
                    <a:pt x="9" y="202"/>
                    <a:pt x="9" y="202"/>
                    <a:pt x="9" y="203"/>
                  </a:cubicBezTo>
                  <a:cubicBezTo>
                    <a:pt x="9" y="203"/>
                    <a:pt x="8" y="203"/>
                    <a:pt x="8" y="203"/>
                  </a:cubicBezTo>
                  <a:close/>
                  <a:moveTo>
                    <a:pt x="8" y="213"/>
                  </a:moveTo>
                  <a:cubicBezTo>
                    <a:pt x="9" y="213"/>
                    <a:pt x="9" y="213"/>
                    <a:pt x="9" y="213"/>
                  </a:cubicBezTo>
                  <a:cubicBezTo>
                    <a:pt x="9" y="213"/>
                    <a:pt x="9" y="214"/>
                    <a:pt x="9" y="215"/>
                  </a:cubicBezTo>
                  <a:cubicBezTo>
                    <a:pt x="9" y="215"/>
                    <a:pt x="8" y="215"/>
                    <a:pt x="8" y="214"/>
                  </a:cubicBezTo>
                  <a:cubicBezTo>
                    <a:pt x="7" y="214"/>
                    <a:pt x="8" y="213"/>
                    <a:pt x="8" y="213"/>
                  </a:cubicBezTo>
                  <a:close/>
                  <a:moveTo>
                    <a:pt x="154" y="229"/>
                  </a:moveTo>
                  <a:cubicBezTo>
                    <a:pt x="139" y="229"/>
                    <a:pt x="124" y="229"/>
                    <a:pt x="109" y="229"/>
                  </a:cubicBezTo>
                  <a:cubicBezTo>
                    <a:pt x="81" y="229"/>
                    <a:pt x="52" y="229"/>
                    <a:pt x="24" y="229"/>
                  </a:cubicBezTo>
                  <a:cubicBezTo>
                    <a:pt x="18" y="229"/>
                    <a:pt x="13" y="228"/>
                    <a:pt x="12" y="220"/>
                  </a:cubicBezTo>
                  <a:cubicBezTo>
                    <a:pt x="12" y="219"/>
                    <a:pt x="12" y="217"/>
                    <a:pt x="12" y="216"/>
                  </a:cubicBezTo>
                  <a:cubicBezTo>
                    <a:pt x="12" y="215"/>
                    <a:pt x="12" y="214"/>
                    <a:pt x="12" y="213"/>
                  </a:cubicBezTo>
                  <a:cubicBezTo>
                    <a:pt x="13" y="213"/>
                    <a:pt x="13" y="214"/>
                    <a:pt x="14" y="214"/>
                  </a:cubicBezTo>
                  <a:cubicBezTo>
                    <a:pt x="15" y="215"/>
                    <a:pt x="17" y="212"/>
                    <a:pt x="15" y="211"/>
                  </a:cubicBezTo>
                  <a:cubicBezTo>
                    <a:pt x="14" y="210"/>
                    <a:pt x="13" y="210"/>
                    <a:pt x="12" y="210"/>
                  </a:cubicBezTo>
                  <a:cubicBezTo>
                    <a:pt x="12" y="207"/>
                    <a:pt x="12" y="204"/>
                    <a:pt x="12" y="202"/>
                  </a:cubicBezTo>
                  <a:cubicBezTo>
                    <a:pt x="13" y="202"/>
                    <a:pt x="14" y="202"/>
                    <a:pt x="15" y="203"/>
                  </a:cubicBezTo>
                  <a:cubicBezTo>
                    <a:pt x="17" y="203"/>
                    <a:pt x="18" y="200"/>
                    <a:pt x="16" y="199"/>
                  </a:cubicBezTo>
                  <a:cubicBezTo>
                    <a:pt x="15" y="199"/>
                    <a:pt x="13" y="199"/>
                    <a:pt x="12" y="198"/>
                  </a:cubicBezTo>
                  <a:cubicBezTo>
                    <a:pt x="12" y="196"/>
                    <a:pt x="12" y="193"/>
                    <a:pt x="12" y="190"/>
                  </a:cubicBezTo>
                  <a:cubicBezTo>
                    <a:pt x="13" y="190"/>
                    <a:pt x="14" y="190"/>
                    <a:pt x="14" y="191"/>
                  </a:cubicBezTo>
                  <a:cubicBezTo>
                    <a:pt x="16" y="191"/>
                    <a:pt x="17" y="188"/>
                    <a:pt x="15" y="188"/>
                  </a:cubicBezTo>
                  <a:cubicBezTo>
                    <a:pt x="14" y="187"/>
                    <a:pt x="13" y="187"/>
                    <a:pt x="12" y="186"/>
                  </a:cubicBezTo>
                  <a:cubicBezTo>
                    <a:pt x="12" y="183"/>
                    <a:pt x="12" y="179"/>
                    <a:pt x="12" y="176"/>
                  </a:cubicBezTo>
                  <a:cubicBezTo>
                    <a:pt x="13" y="176"/>
                    <a:pt x="14" y="177"/>
                    <a:pt x="15" y="177"/>
                  </a:cubicBezTo>
                  <a:cubicBezTo>
                    <a:pt x="17" y="178"/>
                    <a:pt x="18" y="175"/>
                    <a:pt x="16" y="174"/>
                  </a:cubicBezTo>
                  <a:cubicBezTo>
                    <a:pt x="15" y="174"/>
                    <a:pt x="13" y="173"/>
                    <a:pt x="12" y="173"/>
                  </a:cubicBezTo>
                  <a:cubicBezTo>
                    <a:pt x="12" y="170"/>
                    <a:pt x="12" y="167"/>
                    <a:pt x="12" y="164"/>
                  </a:cubicBezTo>
                  <a:cubicBezTo>
                    <a:pt x="13" y="164"/>
                    <a:pt x="13" y="165"/>
                    <a:pt x="14" y="166"/>
                  </a:cubicBezTo>
                  <a:cubicBezTo>
                    <a:pt x="15" y="167"/>
                    <a:pt x="18" y="166"/>
                    <a:pt x="17" y="164"/>
                  </a:cubicBezTo>
                  <a:cubicBezTo>
                    <a:pt x="16" y="162"/>
                    <a:pt x="14" y="161"/>
                    <a:pt x="12" y="161"/>
                  </a:cubicBezTo>
                  <a:cubicBezTo>
                    <a:pt x="12" y="158"/>
                    <a:pt x="12" y="156"/>
                    <a:pt x="12" y="153"/>
                  </a:cubicBezTo>
                  <a:cubicBezTo>
                    <a:pt x="13" y="154"/>
                    <a:pt x="14" y="154"/>
                    <a:pt x="14" y="155"/>
                  </a:cubicBezTo>
                  <a:cubicBezTo>
                    <a:pt x="16" y="156"/>
                    <a:pt x="17" y="153"/>
                    <a:pt x="16" y="152"/>
                  </a:cubicBezTo>
                  <a:cubicBezTo>
                    <a:pt x="15" y="151"/>
                    <a:pt x="13" y="150"/>
                    <a:pt x="12" y="150"/>
                  </a:cubicBezTo>
                  <a:cubicBezTo>
                    <a:pt x="12" y="148"/>
                    <a:pt x="12" y="145"/>
                    <a:pt x="12" y="143"/>
                  </a:cubicBezTo>
                  <a:cubicBezTo>
                    <a:pt x="13" y="143"/>
                    <a:pt x="13" y="143"/>
                    <a:pt x="14" y="144"/>
                  </a:cubicBezTo>
                  <a:cubicBezTo>
                    <a:pt x="16" y="145"/>
                    <a:pt x="17" y="142"/>
                    <a:pt x="15" y="141"/>
                  </a:cubicBezTo>
                  <a:cubicBezTo>
                    <a:pt x="15" y="140"/>
                    <a:pt x="13" y="140"/>
                    <a:pt x="12" y="139"/>
                  </a:cubicBezTo>
                  <a:cubicBezTo>
                    <a:pt x="12" y="137"/>
                    <a:pt x="12" y="135"/>
                    <a:pt x="12" y="132"/>
                  </a:cubicBezTo>
                  <a:cubicBezTo>
                    <a:pt x="13" y="133"/>
                    <a:pt x="14" y="133"/>
                    <a:pt x="15" y="133"/>
                  </a:cubicBezTo>
                  <a:cubicBezTo>
                    <a:pt x="16" y="134"/>
                    <a:pt x="17" y="131"/>
                    <a:pt x="15" y="130"/>
                  </a:cubicBezTo>
                  <a:cubicBezTo>
                    <a:pt x="14" y="130"/>
                    <a:pt x="13" y="129"/>
                    <a:pt x="12" y="129"/>
                  </a:cubicBezTo>
                  <a:cubicBezTo>
                    <a:pt x="12" y="127"/>
                    <a:pt x="12" y="125"/>
                    <a:pt x="12" y="122"/>
                  </a:cubicBezTo>
                  <a:cubicBezTo>
                    <a:pt x="13" y="123"/>
                    <a:pt x="13" y="123"/>
                    <a:pt x="14" y="123"/>
                  </a:cubicBezTo>
                  <a:cubicBezTo>
                    <a:pt x="16" y="124"/>
                    <a:pt x="17" y="121"/>
                    <a:pt x="15" y="120"/>
                  </a:cubicBezTo>
                  <a:cubicBezTo>
                    <a:pt x="14" y="120"/>
                    <a:pt x="13" y="119"/>
                    <a:pt x="12" y="119"/>
                  </a:cubicBezTo>
                  <a:cubicBezTo>
                    <a:pt x="12" y="116"/>
                    <a:pt x="12" y="114"/>
                    <a:pt x="12" y="111"/>
                  </a:cubicBezTo>
                  <a:cubicBezTo>
                    <a:pt x="13" y="111"/>
                    <a:pt x="14" y="111"/>
                    <a:pt x="14" y="112"/>
                  </a:cubicBezTo>
                  <a:cubicBezTo>
                    <a:pt x="16" y="112"/>
                    <a:pt x="17" y="109"/>
                    <a:pt x="15" y="109"/>
                  </a:cubicBezTo>
                  <a:cubicBezTo>
                    <a:pt x="14" y="108"/>
                    <a:pt x="13" y="108"/>
                    <a:pt x="12" y="108"/>
                  </a:cubicBezTo>
                  <a:cubicBezTo>
                    <a:pt x="12" y="105"/>
                    <a:pt x="12" y="103"/>
                    <a:pt x="12" y="101"/>
                  </a:cubicBezTo>
                  <a:cubicBezTo>
                    <a:pt x="13" y="101"/>
                    <a:pt x="13" y="101"/>
                    <a:pt x="14" y="101"/>
                  </a:cubicBezTo>
                  <a:cubicBezTo>
                    <a:pt x="15" y="102"/>
                    <a:pt x="16" y="99"/>
                    <a:pt x="14" y="98"/>
                  </a:cubicBezTo>
                  <a:cubicBezTo>
                    <a:pt x="14" y="98"/>
                    <a:pt x="13" y="98"/>
                    <a:pt x="12" y="97"/>
                  </a:cubicBezTo>
                  <a:cubicBezTo>
                    <a:pt x="12" y="95"/>
                    <a:pt x="12" y="92"/>
                    <a:pt x="12" y="90"/>
                  </a:cubicBezTo>
                  <a:cubicBezTo>
                    <a:pt x="12" y="90"/>
                    <a:pt x="13" y="90"/>
                    <a:pt x="13" y="91"/>
                  </a:cubicBezTo>
                  <a:cubicBezTo>
                    <a:pt x="14" y="92"/>
                    <a:pt x="17" y="90"/>
                    <a:pt x="15" y="88"/>
                  </a:cubicBezTo>
                  <a:cubicBezTo>
                    <a:pt x="14" y="88"/>
                    <a:pt x="13" y="87"/>
                    <a:pt x="12" y="86"/>
                  </a:cubicBezTo>
                  <a:cubicBezTo>
                    <a:pt x="12" y="83"/>
                    <a:pt x="12" y="81"/>
                    <a:pt x="12" y="78"/>
                  </a:cubicBezTo>
                  <a:cubicBezTo>
                    <a:pt x="13" y="78"/>
                    <a:pt x="13" y="78"/>
                    <a:pt x="14" y="78"/>
                  </a:cubicBezTo>
                  <a:cubicBezTo>
                    <a:pt x="16" y="79"/>
                    <a:pt x="17" y="77"/>
                    <a:pt x="15" y="76"/>
                  </a:cubicBezTo>
                  <a:cubicBezTo>
                    <a:pt x="14" y="75"/>
                    <a:pt x="13" y="75"/>
                    <a:pt x="12" y="75"/>
                  </a:cubicBezTo>
                  <a:cubicBezTo>
                    <a:pt x="12" y="72"/>
                    <a:pt x="12" y="70"/>
                    <a:pt x="12" y="68"/>
                  </a:cubicBezTo>
                  <a:cubicBezTo>
                    <a:pt x="13" y="68"/>
                    <a:pt x="13" y="68"/>
                    <a:pt x="13" y="69"/>
                  </a:cubicBezTo>
                  <a:cubicBezTo>
                    <a:pt x="15" y="70"/>
                    <a:pt x="17" y="67"/>
                    <a:pt x="15" y="66"/>
                  </a:cubicBezTo>
                  <a:cubicBezTo>
                    <a:pt x="14" y="65"/>
                    <a:pt x="13" y="65"/>
                    <a:pt x="12" y="65"/>
                  </a:cubicBezTo>
                  <a:cubicBezTo>
                    <a:pt x="12" y="62"/>
                    <a:pt x="12" y="59"/>
                    <a:pt x="12" y="56"/>
                  </a:cubicBezTo>
                  <a:cubicBezTo>
                    <a:pt x="13" y="57"/>
                    <a:pt x="13" y="57"/>
                    <a:pt x="14" y="57"/>
                  </a:cubicBezTo>
                  <a:cubicBezTo>
                    <a:pt x="15" y="59"/>
                    <a:pt x="17" y="56"/>
                    <a:pt x="15" y="55"/>
                  </a:cubicBezTo>
                  <a:cubicBezTo>
                    <a:pt x="14" y="54"/>
                    <a:pt x="13" y="53"/>
                    <a:pt x="12" y="53"/>
                  </a:cubicBezTo>
                  <a:cubicBezTo>
                    <a:pt x="12" y="49"/>
                    <a:pt x="12" y="45"/>
                    <a:pt x="12" y="42"/>
                  </a:cubicBezTo>
                  <a:cubicBezTo>
                    <a:pt x="13" y="42"/>
                    <a:pt x="14" y="42"/>
                    <a:pt x="14" y="43"/>
                  </a:cubicBezTo>
                  <a:cubicBezTo>
                    <a:pt x="16" y="44"/>
                    <a:pt x="18" y="41"/>
                    <a:pt x="16" y="40"/>
                  </a:cubicBezTo>
                  <a:cubicBezTo>
                    <a:pt x="15" y="39"/>
                    <a:pt x="13" y="39"/>
                    <a:pt x="12" y="38"/>
                  </a:cubicBezTo>
                  <a:cubicBezTo>
                    <a:pt x="12" y="35"/>
                    <a:pt x="12" y="31"/>
                    <a:pt x="12" y="28"/>
                  </a:cubicBezTo>
                  <a:cubicBezTo>
                    <a:pt x="13" y="28"/>
                    <a:pt x="14" y="28"/>
                    <a:pt x="15" y="28"/>
                  </a:cubicBezTo>
                  <a:cubicBezTo>
                    <a:pt x="17" y="29"/>
                    <a:pt x="18" y="26"/>
                    <a:pt x="16" y="25"/>
                  </a:cubicBezTo>
                  <a:cubicBezTo>
                    <a:pt x="14" y="25"/>
                    <a:pt x="13" y="25"/>
                    <a:pt x="12" y="24"/>
                  </a:cubicBezTo>
                  <a:cubicBezTo>
                    <a:pt x="12" y="22"/>
                    <a:pt x="12" y="19"/>
                    <a:pt x="12" y="16"/>
                  </a:cubicBezTo>
                  <a:cubicBezTo>
                    <a:pt x="12" y="16"/>
                    <a:pt x="12" y="16"/>
                    <a:pt x="12" y="15"/>
                  </a:cubicBezTo>
                  <a:cubicBezTo>
                    <a:pt x="13" y="15"/>
                    <a:pt x="14" y="15"/>
                    <a:pt x="15" y="16"/>
                  </a:cubicBezTo>
                  <a:cubicBezTo>
                    <a:pt x="17" y="17"/>
                    <a:pt x="18" y="14"/>
                    <a:pt x="16" y="13"/>
                  </a:cubicBezTo>
                  <a:cubicBezTo>
                    <a:pt x="15" y="12"/>
                    <a:pt x="14" y="12"/>
                    <a:pt x="13" y="12"/>
                  </a:cubicBezTo>
                  <a:cubicBezTo>
                    <a:pt x="14" y="8"/>
                    <a:pt x="16" y="5"/>
                    <a:pt x="21" y="5"/>
                  </a:cubicBezTo>
                  <a:cubicBezTo>
                    <a:pt x="23" y="5"/>
                    <a:pt x="25" y="5"/>
                    <a:pt x="27" y="5"/>
                  </a:cubicBezTo>
                  <a:cubicBezTo>
                    <a:pt x="39" y="5"/>
                    <a:pt x="51" y="5"/>
                    <a:pt x="64" y="5"/>
                  </a:cubicBezTo>
                  <a:cubicBezTo>
                    <a:pt x="95" y="5"/>
                    <a:pt x="126" y="5"/>
                    <a:pt x="158" y="5"/>
                  </a:cubicBezTo>
                  <a:cubicBezTo>
                    <a:pt x="165" y="5"/>
                    <a:pt x="179" y="3"/>
                    <a:pt x="179" y="14"/>
                  </a:cubicBezTo>
                  <a:cubicBezTo>
                    <a:pt x="179" y="21"/>
                    <a:pt x="179" y="27"/>
                    <a:pt x="179" y="34"/>
                  </a:cubicBezTo>
                  <a:cubicBezTo>
                    <a:pt x="179" y="93"/>
                    <a:pt x="179" y="152"/>
                    <a:pt x="179" y="211"/>
                  </a:cubicBezTo>
                  <a:cubicBezTo>
                    <a:pt x="179" y="214"/>
                    <a:pt x="179" y="217"/>
                    <a:pt x="179" y="220"/>
                  </a:cubicBezTo>
                  <a:cubicBezTo>
                    <a:pt x="179" y="232"/>
                    <a:pt x="162" y="229"/>
                    <a:pt x="154" y="229"/>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27"/>
            <p:cNvSpPr>
              <a:spLocks noEditPoints="1"/>
            </p:cNvSpPr>
            <p:nvPr/>
          </p:nvSpPr>
          <p:spPr bwMode="auto">
            <a:xfrm>
              <a:off x="7621833" y="5184209"/>
              <a:ext cx="395288" cy="139700"/>
            </a:xfrm>
            <a:custGeom>
              <a:avLst/>
              <a:gdLst>
                <a:gd name="T0" fmla="*/ 83 w 93"/>
                <a:gd name="T1" fmla="*/ 16 h 33"/>
                <a:gd name="T2" fmla="*/ 79 w 93"/>
                <a:gd name="T3" fmla="*/ 15 h 33"/>
                <a:gd name="T4" fmla="*/ 79 w 93"/>
                <a:gd name="T5" fmla="*/ 17 h 33"/>
                <a:gd name="T6" fmla="*/ 67 w 93"/>
                <a:gd name="T7" fmla="*/ 23 h 33"/>
                <a:gd name="T8" fmla="*/ 69 w 93"/>
                <a:gd name="T9" fmla="*/ 13 h 33"/>
                <a:gd name="T10" fmla="*/ 64 w 93"/>
                <a:gd name="T11" fmla="*/ 23 h 33"/>
                <a:gd name="T12" fmla="*/ 54 w 93"/>
                <a:gd name="T13" fmla="*/ 12 h 33"/>
                <a:gd name="T14" fmla="*/ 66 w 93"/>
                <a:gd name="T15" fmla="*/ 10 h 33"/>
                <a:gd name="T16" fmla="*/ 57 w 93"/>
                <a:gd name="T17" fmla="*/ 9 h 33"/>
                <a:gd name="T18" fmla="*/ 53 w 93"/>
                <a:gd name="T19" fmla="*/ 8 h 33"/>
                <a:gd name="T20" fmla="*/ 47 w 93"/>
                <a:gd name="T21" fmla="*/ 10 h 33"/>
                <a:gd name="T22" fmla="*/ 51 w 93"/>
                <a:gd name="T23" fmla="*/ 12 h 33"/>
                <a:gd name="T24" fmla="*/ 46 w 93"/>
                <a:gd name="T25" fmla="*/ 15 h 33"/>
                <a:gd name="T26" fmla="*/ 38 w 93"/>
                <a:gd name="T27" fmla="*/ 13 h 33"/>
                <a:gd name="T28" fmla="*/ 30 w 93"/>
                <a:gd name="T29" fmla="*/ 23 h 33"/>
                <a:gd name="T30" fmla="*/ 24 w 93"/>
                <a:gd name="T31" fmla="*/ 22 h 33"/>
                <a:gd name="T32" fmla="*/ 15 w 93"/>
                <a:gd name="T33" fmla="*/ 12 h 33"/>
                <a:gd name="T34" fmla="*/ 1 w 93"/>
                <a:gd name="T35" fmla="*/ 15 h 33"/>
                <a:gd name="T36" fmla="*/ 12 w 93"/>
                <a:gd name="T37" fmla="*/ 7 h 33"/>
                <a:gd name="T38" fmla="*/ 8 w 93"/>
                <a:gd name="T39" fmla="*/ 33 h 33"/>
                <a:gd name="T40" fmla="*/ 14 w 93"/>
                <a:gd name="T41" fmla="*/ 19 h 33"/>
                <a:gd name="T42" fmla="*/ 21 w 93"/>
                <a:gd name="T43" fmla="*/ 9 h 33"/>
                <a:gd name="T44" fmla="*/ 24 w 93"/>
                <a:gd name="T45" fmla="*/ 12 h 33"/>
                <a:gd name="T46" fmla="*/ 32 w 93"/>
                <a:gd name="T47" fmla="*/ 25 h 33"/>
                <a:gd name="T48" fmla="*/ 46 w 93"/>
                <a:gd name="T49" fmla="*/ 18 h 33"/>
                <a:gd name="T50" fmla="*/ 53 w 93"/>
                <a:gd name="T51" fmla="*/ 29 h 33"/>
                <a:gd name="T52" fmla="*/ 65 w 93"/>
                <a:gd name="T53" fmla="*/ 25 h 33"/>
                <a:gd name="T54" fmla="*/ 81 w 93"/>
                <a:gd name="T55" fmla="*/ 18 h 33"/>
                <a:gd name="T56" fmla="*/ 87 w 93"/>
                <a:gd name="T57" fmla="*/ 28 h 33"/>
                <a:gd name="T58" fmla="*/ 77 w 93"/>
                <a:gd name="T59" fmla="*/ 26 h 33"/>
                <a:gd name="T60" fmla="*/ 89 w 93"/>
                <a:gd name="T61" fmla="*/ 29 h 33"/>
                <a:gd name="T62" fmla="*/ 9 w 93"/>
                <a:gd name="T63" fmla="*/ 30 h 33"/>
                <a:gd name="T64" fmla="*/ 9 w 93"/>
                <a:gd name="T65" fmla="*/ 30 h 33"/>
                <a:gd name="T66" fmla="*/ 35 w 93"/>
                <a:gd name="T67" fmla="*/ 23 h 33"/>
                <a:gd name="T68" fmla="*/ 39 w 93"/>
                <a:gd name="T69" fmla="*/ 16 h 33"/>
                <a:gd name="T70" fmla="*/ 43 w 93"/>
                <a:gd name="T71" fmla="*/ 18 h 33"/>
                <a:gd name="T72" fmla="*/ 67 w 93"/>
                <a:gd name="T73" fmla="*/ 18 h 33"/>
                <a:gd name="T74" fmla="*/ 66 w 93"/>
                <a:gd name="T75" fmla="*/ 20 h 33"/>
                <a:gd name="T76" fmla="*/ 66 w 93"/>
                <a:gd name="T77" fmla="*/ 2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 h="33">
                  <a:moveTo>
                    <a:pt x="89" y="19"/>
                  </a:moveTo>
                  <a:cubicBezTo>
                    <a:pt x="87" y="18"/>
                    <a:pt x="84" y="18"/>
                    <a:pt x="83" y="16"/>
                  </a:cubicBezTo>
                  <a:cubicBezTo>
                    <a:pt x="84" y="15"/>
                    <a:pt x="85" y="13"/>
                    <a:pt x="85" y="12"/>
                  </a:cubicBezTo>
                  <a:cubicBezTo>
                    <a:pt x="87" y="7"/>
                    <a:pt x="77" y="10"/>
                    <a:pt x="79" y="15"/>
                  </a:cubicBezTo>
                  <a:cubicBezTo>
                    <a:pt x="79" y="15"/>
                    <a:pt x="79" y="16"/>
                    <a:pt x="80" y="16"/>
                  </a:cubicBezTo>
                  <a:cubicBezTo>
                    <a:pt x="79" y="16"/>
                    <a:pt x="79" y="16"/>
                    <a:pt x="79" y="17"/>
                  </a:cubicBezTo>
                  <a:cubicBezTo>
                    <a:pt x="77" y="19"/>
                    <a:pt x="75" y="20"/>
                    <a:pt x="73" y="22"/>
                  </a:cubicBezTo>
                  <a:cubicBezTo>
                    <a:pt x="71" y="23"/>
                    <a:pt x="68" y="25"/>
                    <a:pt x="67" y="23"/>
                  </a:cubicBezTo>
                  <a:cubicBezTo>
                    <a:pt x="69" y="22"/>
                    <a:pt x="70" y="20"/>
                    <a:pt x="71" y="17"/>
                  </a:cubicBezTo>
                  <a:cubicBezTo>
                    <a:pt x="72" y="15"/>
                    <a:pt x="72" y="13"/>
                    <a:pt x="69" y="13"/>
                  </a:cubicBezTo>
                  <a:cubicBezTo>
                    <a:pt x="66" y="13"/>
                    <a:pt x="64" y="18"/>
                    <a:pt x="64" y="20"/>
                  </a:cubicBezTo>
                  <a:cubicBezTo>
                    <a:pt x="64" y="21"/>
                    <a:pt x="64" y="22"/>
                    <a:pt x="64" y="23"/>
                  </a:cubicBezTo>
                  <a:cubicBezTo>
                    <a:pt x="60" y="26"/>
                    <a:pt x="54" y="28"/>
                    <a:pt x="52" y="25"/>
                  </a:cubicBezTo>
                  <a:cubicBezTo>
                    <a:pt x="51" y="22"/>
                    <a:pt x="52" y="17"/>
                    <a:pt x="54" y="12"/>
                  </a:cubicBezTo>
                  <a:cubicBezTo>
                    <a:pt x="54" y="12"/>
                    <a:pt x="55" y="12"/>
                    <a:pt x="55" y="11"/>
                  </a:cubicBezTo>
                  <a:cubicBezTo>
                    <a:pt x="59" y="11"/>
                    <a:pt x="62" y="11"/>
                    <a:pt x="66" y="10"/>
                  </a:cubicBezTo>
                  <a:cubicBezTo>
                    <a:pt x="67" y="9"/>
                    <a:pt x="66" y="7"/>
                    <a:pt x="65" y="7"/>
                  </a:cubicBezTo>
                  <a:cubicBezTo>
                    <a:pt x="63" y="8"/>
                    <a:pt x="60" y="8"/>
                    <a:pt x="57" y="9"/>
                  </a:cubicBezTo>
                  <a:cubicBezTo>
                    <a:pt x="58" y="7"/>
                    <a:pt x="59" y="5"/>
                    <a:pt x="57" y="4"/>
                  </a:cubicBezTo>
                  <a:cubicBezTo>
                    <a:pt x="55" y="3"/>
                    <a:pt x="53" y="7"/>
                    <a:pt x="53" y="8"/>
                  </a:cubicBezTo>
                  <a:cubicBezTo>
                    <a:pt x="52" y="9"/>
                    <a:pt x="52" y="9"/>
                    <a:pt x="52" y="9"/>
                  </a:cubicBezTo>
                  <a:cubicBezTo>
                    <a:pt x="50" y="9"/>
                    <a:pt x="48" y="10"/>
                    <a:pt x="47" y="10"/>
                  </a:cubicBezTo>
                  <a:cubicBezTo>
                    <a:pt x="45" y="10"/>
                    <a:pt x="46" y="12"/>
                    <a:pt x="47" y="12"/>
                  </a:cubicBezTo>
                  <a:cubicBezTo>
                    <a:pt x="48" y="12"/>
                    <a:pt x="50" y="12"/>
                    <a:pt x="51" y="12"/>
                  </a:cubicBezTo>
                  <a:cubicBezTo>
                    <a:pt x="50" y="12"/>
                    <a:pt x="49" y="13"/>
                    <a:pt x="48" y="13"/>
                  </a:cubicBezTo>
                  <a:cubicBezTo>
                    <a:pt x="47" y="14"/>
                    <a:pt x="47" y="14"/>
                    <a:pt x="46" y="15"/>
                  </a:cubicBezTo>
                  <a:cubicBezTo>
                    <a:pt x="45" y="12"/>
                    <a:pt x="41" y="12"/>
                    <a:pt x="39" y="13"/>
                  </a:cubicBezTo>
                  <a:cubicBezTo>
                    <a:pt x="39" y="13"/>
                    <a:pt x="38" y="13"/>
                    <a:pt x="38" y="13"/>
                  </a:cubicBezTo>
                  <a:cubicBezTo>
                    <a:pt x="36" y="14"/>
                    <a:pt x="34" y="17"/>
                    <a:pt x="33" y="20"/>
                  </a:cubicBezTo>
                  <a:cubicBezTo>
                    <a:pt x="32" y="21"/>
                    <a:pt x="31" y="22"/>
                    <a:pt x="30" y="23"/>
                  </a:cubicBezTo>
                  <a:cubicBezTo>
                    <a:pt x="28" y="25"/>
                    <a:pt x="27" y="26"/>
                    <a:pt x="25" y="27"/>
                  </a:cubicBezTo>
                  <a:cubicBezTo>
                    <a:pt x="22" y="29"/>
                    <a:pt x="23" y="23"/>
                    <a:pt x="24" y="22"/>
                  </a:cubicBezTo>
                  <a:cubicBezTo>
                    <a:pt x="25" y="17"/>
                    <a:pt x="30" y="7"/>
                    <a:pt x="26" y="3"/>
                  </a:cubicBezTo>
                  <a:cubicBezTo>
                    <a:pt x="23" y="0"/>
                    <a:pt x="18" y="7"/>
                    <a:pt x="15" y="12"/>
                  </a:cubicBezTo>
                  <a:cubicBezTo>
                    <a:pt x="15" y="9"/>
                    <a:pt x="15" y="6"/>
                    <a:pt x="13" y="4"/>
                  </a:cubicBezTo>
                  <a:cubicBezTo>
                    <a:pt x="9" y="0"/>
                    <a:pt x="2" y="12"/>
                    <a:pt x="1" y="15"/>
                  </a:cubicBezTo>
                  <a:cubicBezTo>
                    <a:pt x="0" y="16"/>
                    <a:pt x="2" y="17"/>
                    <a:pt x="3" y="16"/>
                  </a:cubicBezTo>
                  <a:cubicBezTo>
                    <a:pt x="4" y="14"/>
                    <a:pt x="11" y="3"/>
                    <a:pt x="12" y="7"/>
                  </a:cubicBezTo>
                  <a:cubicBezTo>
                    <a:pt x="13" y="11"/>
                    <a:pt x="13" y="14"/>
                    <a:pt x="12" y="18"/>
                  </a:cubicBezTo>
                  <a:cubicBezTo>
                    <a:pt x="10" y="21"/>
                    <a:pt x="4" y="31"/>
                    <a:pt x="8" y="33"/>
                  </a:cubicBezTo>
                  <a:cubicBezTo>
                    <a:pt x="8" y="33"/>
                    <a:pt x="9" y="33"/>
                    <a:pt x="9" y="33"/>
                  </a:cubicBezTo>
                  <a:cubicBezTo>
                    <a:pt x="13" y="29"/>
                    <a:pt x="13" y="24"/>
                    <a:pt x="14" y="19"/>
                  </a:cubicBezTo>
                  <a:cubicBezTo>
                    <a:pt x="15" y="18"/>
                    <a:pt x="16" y="16"/>
                    <a:pt x="16" y="15"/>
                  </a:cubicBezTo>
                  <a:cubicBezTo>
                    <a:pt x="18" y="13"/>
                    <a:pt x="19" y="11"/>
                    <a:pt x="21" y="9"/>
                  </a:cubicBezTo>
                  <a:cubicBezTo>
                    <a:pt x="21" y="8"/>
                    <a:pt x="25" y="3"/>
                    <a:pt x="25" y="7"/>
                  </a:cubicBezTo>
                  <a:cubicBezTo>
                    <a:pt x="25" y="9"/>
                    <a:pt x="24" y="11"/>
                    <a:pt x="24" y="12"/>
                  </a:cubicBezTo>
                  <a:cubicBezTo>
                    <a:pt x="23" y="16"/>
                    <a:pt x="16" y="30"/>
                    <a:pt x="24" y="30"/>
                  </a:cubicBezTo>
                  <a:cubicBezTo>
                    <a:pt x="27" y="30"/>
                    <a:pt x="30" y="27"/>
                    <a:pt x="32" y="25"/>
                  </a:cubicBezTo>
                  <a:cubicBezTo>
                    <a:pt x="32" y="26"/>
                    <a:pt x="33" y="27"/>
                    <a:pt x="34" y="28"/>
                  </a:cubicBezTo>
                  <a:cubicBezTo>
                    <a:pt x="40" y="30"/>
                    <a:pt x="44" y="22"/>
                    <a:pt x="46" y="18"/>
                  </a:cubicBezTo>
                  <a:cubicBezTo>
                    <a:pt x="47" y="17"/>
                    <a:pt x="49" y="16"/>
                    <a:pt x="51" y="15"/>
                  </a:cubicBezTo>
                  <a:cubicBezTo>
                    <a:pt x="49" y="20"/>
                    <a:pt x="48" y="26"/>
                    <a:pt x="53" y="29"/>
                  </a:cubicBezTo>
                  <a:cubicBezTo>
                    <a:pt x="56" y="30"/>
                    <a:pt x="60" y="28"/>
                    <a:pt x="63" y="26"/>
                  </a:cubicBezTo>
                  <a:cubicBezTo>
                    <a:pt x="63" y="26"/>
                    <a:pt x="64" y="25"/>
                    <a:pt x="65" y="25"/>
                  </a:cubicBezTo>
                  <a:cubicBezTo>
                    <a:pt x="66" y="27"/>
                    <a:pt x="69" y="27"/>
                    <a:pt x="72" y="25"/>
                  </a:cubicBezTo>
                  <a:cubicBezTo>
                    <a:pt x="75" y="23"/>
                    <a:pt x="78" y="21"/>
                    <a:pt x="81" y="18"/>
                  </a:cubicBezTo>
                  <a:cubicBezTo>
                    <a:pt x="83" y="19"/>
                    <a:pt x="85" y="20"/>
                    <a:pt x="87" y="21"/>
                  </a:cubicBezTo>
                  <a:cubicBezTo>
                    <a:pt x="89" y="22"/>
                    <a:pt x="90" y="27"/>
                    <a:pt x="87" y="28"/>
                  </a:cubicBezTo>
                  <a:cubicBezTo>
                    <a:pt x="85" y="28"/>
                    <a:pt x="84" y="28"/>
                    <a:pt x="83" y="28"/>
                  </a:cubicBezTo>
                  <a:cubicBezTo>
                    <a:pt x="81" y="27"/>
                    <a:pt x="79" y="26"/>
                    <a:pt x="77" y="26"/>
                  </a:cubicBezTo>
                  <a:cubicBezTo>
                    <a:pt x="75" y="25"/>
                    <a:pt x="75" y="27"/>
                    <a:pt x="76" y="28"/>
                  </a:cubicBezTo>
                  <a:cubicBezTo>
                    <a:pt x="80" y="29"/>
                    <a:pt x="85" y="32"/>
                    <a:pt x="89" y="29"/>
                  </a:cubicBezTo>
                  <a:cubicBezTo>
                    <a:pt x="93" y="27"/>
                    <a:pt x="92" y="21"/>
                    <a:pt x="89" y="19"/>
                  </a:cubicBezTo>
                  <a:close/>
                  <a:moveTo>
                    <a:pt x="9" y="30"/>
                  </a:moveTo>
                  <a:cubicBezTo>
                    <a:pt x="9" y="28"/>
                    <a:pt x="10" y="27"/>
                    <a:pt x="10" y="26"/>
                  </a:cubicBezTo>
                  <a:cubicBezTo>
                    <a:pt x="10" y="27"/>
                    <a:pt x="8" y="31"/>
                    <a:pt x="9" y="30"/>
                  </a:cubicBezTo>
                  <a:close/>
                  <a:moveTo>
                    <a:pt x="42" y="21"/>
                  </a:moveTo>
                  <a:cubicBezTo>
                    <a:pt x="40" y="23"/>
                    <a:pt x="34" y="30"/>
                    <a:pt x="35" y="23"/>
                  </a:cubicBezTo>
                  <a:cubicBezTo>
                    <a:pt x="35" y="22"/>
                    <a:pt x="35" y="22"/>
                    <a:pt x="35" y="21"/>
                  </a:cubicBezTo>
                  <a:cubicBezTo>
                    <a:pt x="37" y="20"/>
                    <a:pt x="38" y="18"/>
                    <a:pt x="39" y="16"/>
                  </a:cubicBezTo>
                  <a:cubicBezTo>
                    <a:pt x="39" y="16"/>
                    <a:pt x="39" y="16"/>
                    <a:pt x="39" y="17"/>
                  </a:cubicBezTo>
                  <a:cubicBezTo>
                    <a:pt x="40" y="18"/>
                    <a:pt x="41" y="19"/>
                    <a:pt x="43" y="18"/>
                  </a:cubicBezTo>
                  <a:cubicBezTo>
                    <a:pt x="42" y="20"/>
                    <a:pt x="42" y="21"/>
                    <a:pt x="42" y="21"/>
                  </a:cubicBezTo>
                  <a:close/>
                  <a:moveTo>
                    <a:pt x="67" y="18"/>
                  </a:moveTo>
                  <a:cubicBezTo>
                    <a:pt x="67" y="16"/>
                    <a:pt x="68" y="16"/>
                    <a:pt x="69" y="17"/>
                  </a:cubicBezTo>
                  <a:cubicBezTo>
                    <a:pt x="68" y="18"/>
                    <a:pt x="67" y="19"/>
                    <a:pt x="66" y="20"/>
                  </a:cubicBezTo>
                  <a:cubicBezTo>
                    <a:pt x="66" y="21"/>
                    <a:pt x="66" y="21"/>
                    <a:pt x="66" y="21"/>
                  </a:cubicBezTo>
                  <a:cubicBezTo>
                    <a:pt x="66" y="20"/>
                    <a:pt x="66" y="20"/>
                    <a:pt x="66" y="20"/>
                  </a:cubicBezTo>
                  <a:cubicBezTo>
                    <a:pt x="67" y="19"/>
                    <a:pt x="67" y="19"/>
                    <a:pt x="67" y="18"/>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28"/>
            <p:cNvSpPr>
              <a:spLocks noEditPoints="1"/>
            </p:cNvSpPr>
            <p:nvPr/>
          </p:nvSpPr>
          <p:spPr bwMode="auto">
            <a:xfrm>
              <a:off x="8779121" y="4993709"/>
              <a:ext cx="763588" cy="708025"/>
            </a:xfrm>
            <a:custGeom>
              <a:avLst/>
              <a:gdLst>
                <a:gd name="T0" fmla="*/ 150 w 180"/>
                <a:gd name="T1" fmla="*/ 94 h 167"/>
                <a:gd name="T2" fmla="*/ 51 w 180"/>
                <a:gd name="T3" fmla="*/ 4 h 167"/>
                <a:gd name="T4" fmla="*/ 7 w 180"/>
                <a:gd name="T5" fmla="*/ 151 h 167"/>
                <a:gd name="T6" fmla="*/ 33 w 180"/>
                <a:gd name="T7" fmla="*/ 97 h 167"/>
                <a:gd name="T8" fmla="*/ 58 w 180"/>
                <a:gd name="T9" fmla="*/ 90 h 167"/>
                <a:gd name="T10" fmla="*/ 143 w 180"/>
                <a:gd name="T11" fmla="*/ 96 h 167"/>
                <a:gd name="T12" fmla="*/ 136 w 180"/>
                <a:gd name="T13" fmla="*/ 100 h 167"/>
                <a:gd name="T14" fmla="*/ 82 w 180"/>
                <a:gd name="T15" fmla="*/ 142 h 167"/>
                <a:gd name="T16" fmla="*/ 111 w 180"/>
                <a:gd name="T17" fmla="*/ 96 h 167"/>
                <a:gd name="T18" fmla="*/ 55 w 180"/>
                <a:gd name="T19" fmla="*/ 155 h 167"/>
                <a:gd name="T20" fmla="*/ 85 w 180"/>
                <a:gd name="T21" fmla="*/ 117 h 167"/>
                <a:gd name="T22" fmla="*/ 40 w 180"/>
                <a:gd name="T23" fmla="*/ 139 h 167"/>
                <a:gd name="T24" fmla="*/ 76 w 180"/>
                <a:gd name="T25" fmla="*/ 107 h 167"/>
                <a:gd name="T26" fmla="*/ 57 w 180"/>
                <a:gd name="T27" fmla="*/ 134 h 167"/>
                <a:gd name="T28" fmla="*/ 17 w 180"/>
                <a:gd name="T29" fmla="*/ 150 h 167"/>
                <a:gd name="T30" fmla="*/ 65 w 180"/>
                <a:gd name="T31" fmla="*/ 102 h 167"/>
                <a:gd name="T32" fmla="*/ 68 w 180"/>
                <a:gd name="T33" fmla="*/ 99 h 167"/>
                <a:gd name="T34" fmla="*/ 9 w 180"/>
                <a:gd name="T35" fmla="*/ 137 h 167"/>
                <a:gd name="T36" fmla="*/ 51 w 180"/>
                <a:gd name="T37" fmla="*/ 96 h 167"/>
                <a:gd name="T38" fmla="*/ 12 w 180"/>
                <a:gd name="T39" fmla="*/ 128 h 167"/>
                <a:gd name="T40" fmla="*/ 9 w 180"/>
                <a:gd name="T41" fmla="*/ 146 h 167"/>
                <a:gd name="T42" fmla="*/ 57 w 180"/>
                <a:gd name="T43" fmla="*/ 110 h 167"/>
                <a:gd name="T44" fmla="*/ 73 w 180"/>
                <a:gd name="T45" fmla="*/ 108 h 167"/>
                <a:gd name="T46" fmla="*/ 15 w 180"/>
                <a:gd name="T47" fmla="*/ 153 h 167"/>
                <a:gd name="T48" fmla="*/ 58 w 180"/>
                <a:gd name="T49" fmla="*/ 132 h 167"/>
                <a:gd name="T50" fmla="*/ 86 w 180"/>
                <a:gd name="T51" fmla="*/ 115 h 167"/>
                <a:gd name="T52" fmla="*/ 73 w 180"/>
                <a:gd name="T53" fmla="*/ 131 h 167"/>
                <a:gd name="T54" fmla="*/ 52 w 180"/>
                <a:gd name="T55" fmla="*/ 157 h 167"/>
                <a:gd name="T56" fmla="*/ 66 w 180"/>
                <a:gd name="T57" fmla="*/ 135 h 167"/>
                <a:gd name="T58" fmla="*/ 112 w 180"/>
                <a:gd name="T59" fmla="*/ 103 h 167"/>
                <a:gd name="T60" fmla="*/ 67 w 180"/>
                <a:gd name="T61" fmla="*/ 157 h 167"/>
                <a:gd name="T62" fmla="*/ 129 w 180"/>
                <a:gd name="T63" fmla="*/ 100 h 167"/>
                <a:gd name="T64" fmla="*/ 83 w 180"/>
                <a:gd name="T65" fmla="*/ 152 h 167"/>
                <a:gd name="T66" fmla="*/ 87 w 180"/>
                <a:gd name="T67" fmla="*/ 157 h 167"/>
                <a:gd name="T68" fmla="*/ 145 w 180"/>
                <a:gd name="T69" fmla="*/ 106 h 167"/>
                <a:gd name="T70" fmla="*/ 88 w 180"/>
                <a:gd name="T71" fmla="*/ 158 h 167"/>
                <a:gd name="T72" fmla="*/ 110 w 180"/>
                <a:gd name="T73" fmla="*/ 157 h 167"/>
                <a:gd name="T74" fmla="*/ 123 w 180"/>
                <a:gd name="T75" fmla="*/ 154 h 167"/>
                <a:gd name="T76" fmla="*/ 145 w 180"/>
                <a:gd name="T77" fmla="*/ 115 h 167"/>
                <a:gd name="T78" fmla="*/ 154 w 180"/>
                <a:gd name="T79" fmla="*/ 126 h 167"/>
                <a:gd name="T80" fmla="*/ 160 w 180"/>
                <a:gd name="T81" fmla="*/ 129 h 167"/>
                <a:gd name="T82" fmla="*/ 135 w 180"/>
                <a:gd name="T83" fmla="*/ 160 h 167"/>
                <a:gd name="T84" fmla="*/ 146 w 180"/>
                <a:gd name="T85" fmla="*/ 159 h 167"/>
                <a:gd name="T86" fmla="*/ 164 w 180"/>
                <a:gd name="T87" fmla="*/ 145 h 167"/>
                <a:gd name="T88" fmla="*/ 160 w 180"/>
                <a:gd name="T89" fmla="*/ 137 h 167"/>
                <a:gd name="T90" fmla="*/ 169 w 180"/>
                <a:gd name="T91" fmla="*/ 140 h 167"/>
                <a:gd name="T92" fmla="*/ 161 w 180"/>
                <a:gd name="T93" fmla="*/ 156 h 167"/>
                <a:gd name="T94" fmla="*/ 170 w 180"/>
                <a:gd name="T95" fmla="*/ 146 h 167"/>
                <a:gd name="T96" fmla="*/ 167 w 180"/>
                <a:gd name="T97" fmla="*/ 145 h 167"/>
                <a:gd name="T98" fmla="*/ 156 w 180"/>
                <a:gd name="T99" fmla="*/ 148 h 167"/>
                <a:gd name="T100" fmla="*/ 149 w 180"/>
                <a:gd name="T101" fmla="*/ 146 h 167"/>
                <a:gd name="T102" fmla="*/ 164 w 180"/>
                <a:gd name="T103" fmla="*/ 117 h 167"/>
                <a:gd name="T104" fmla="*/ 173 w 180"/>
                <a:gd name="T105" fmla="*/ 137 h 167"/>
                <a:gd name="T106" fmla="*/ 155 w 180"/>
                <a:gd name="T107" fmla="*/ 107 h 167"/>
                <a:gd name="T108" fmla="*/ 105 w 180"/>
                <a:gd name="T109" fmla="*/ 142 h 167"/>
                <a:gd name="T110" fmla="*/ 58 w 180"/>
                <a:gd name="T111" fmla="*/ 61 h 167"/>
                <a:gd name="T112" fmla="*/ 137 w 180"/>
                <a:gd name="T113" fmla="*/ 94 h 167"/>
                <a:gd name="T114" fmla="*/ 23 w 180"/>
                <a:gd name="T115" fmla="*/ 110 h 167"/>
                <a:gd name="T116" fmla="*/ 25 w 180"/>
                <a:gd name="T117" fmla="*/ 112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0" h="167">
                  <a:moveTo>
                    <a:pt x="39" y="162"/>
                  </a:moveTo>
                  <a:cubicBezTo>
                    <a:pt x="46" y="162"/>
                    <a:pt x="54" y="161"/>
                    <a:pt x="61" y="161"/>
                  </a:cubicBezTo>
                  <a:cubicBezTo>
                    <a:pt x="72" y="161"/>
                    <a:pt x="84" y="161"/>
                    <a:pt x="95" y="162"/>
                  </a:cubicBezTo>
                  <a:cubicBezTo>
                    <a:pt x="114" y="164"/>
                    <a:pt x="134" y="167"/>
                    <a:pt x="153" y="163"/>
                  </a:cubicBezTo>
                  <a:cubicBezTo>
                    <a:pt x="167" y="160"/>
                    <a:pt x="180" y="150"/>
                    <a:pt x="177" y="134"/>
                  </a:cubicBezTo>
                  <a:cubicBezTo>
                    <a:pt x="175" y="118"/>
                    <a:pt x="162" y="105"/>
                    <a:pt x="150" y="94"/>
                  </a:cubicBezTo>
                  <a:cubicBezTo>
                    <a:pt x="137" y="81"/>
                    <a:pt x="123" y="71"/>
                    <a:pt x="110" y="58"/>
                  </a:cubicBezTo>
                  <a:cubicBezTo>
                    <a:pt x="103" y="51"/>
                    <a:pt x="98" y="42"/>
                    <a:pt x="97" y="32"/>
                  </a:cubicBezTo>
                  <a:cubicBezTo>
                    <a:pt x="97" y="22"/>
                    <a:pt x="102" y="14"/>
                    <a:pt x="107" y="6"/>
                  </a:cubicBezTo>
                  <a:cubicBezTo>
                    <a:pt x="107" y="5"/>
                    <a:pt x="107" y="4"/>
                    <a:pt x="106" y="3"/>
                  </a:cubicBezTo>
                  <a:cubicBezTo>
                    <a:pt x="105" y="2"/>
                    <a:pt x="105" y="2"/>
                    <a:pt x="104" y="2"/>
                  </a:cubicBezTo>
                  <a:cubicBezTo>
                    <a:pt x="86" y="3"/>
                    <a:pt x="69" y="0"/>
                    <a:pt x="51" y="4"/>
                  </a:cubicBezTo>
                  <a:cubicBezTo>
                    <a:pt x="50" y="4"/>
                    <a:pt x="49" y="6"/>
                    <a:pt x="50" y="7"/>
                  </a:cubicBezTo>
                  <a:cubicBezTo>
                    <a:pt x="49" y="7"/>
                    <a:pt x="49" y="8"/>
                    <a:pt x="50" y="9"/>
                  </a:cubicBezTo>
                  <a:cubicBezTo>
                    <a:pt x="55" y="18"/>
                    <a:pt x="60" y="27"/>
                    <a:pt x="60" y="37"/>
                  </a:cubicBezTo>
                  <a:cubicBezTo>
                    <a:pt x="61" y="50"/>
                    <a:pt x="54" y="60"/>
                    <a:pt x="47" y="69"/>
                  </a:cubicBezTo>
                  <a:cubicBezTo>
                    <a:pt x="36" y="84"/>
                    <a:pt x="25" y="99"/>
                    <a:pt x="15" y="114"/>
                  </a:cubicBezTo>
                  <a:cubicBezTo>
                    <a:pt x="8" y="124"/>
                    <a:pt x="0" y="139"/>
                    <a:pt x="7" y="151"/>
                  </a:cubicBezTo>
                  <a:cubicBezTo>
                    <a:pt x="14" y="161"/>
                    <a:pt x="29" y="162"/>
                    <a:pt x="39" y="162"/>
                  </a:cubicBezTo>
                  <a:close/>
                  <a:moveTo>
                    <a:pt x="33" y="97"/>
                  </a:moveTo>
                  <a:cubicBezTo>
                    <a:pt x="33" y="96"/>
                    <a:pt x="34" y="96"/>
                    <a:pt x="35" y="95"/>
                  </a:cubicBezTo>
                  <a:cubicBezTo>
                    <a:pt x="37" y="94"/>
                    <a:pt x="40" y="92"/>
                    <a:pt x="42" y="91"/>
                  </a:cubicBezTo>
                  <a:cubicBezTo>
                    <a:pt x="38" y="95"/>
                    <a:pt x="33" y="99"/>
                    <a:pt x="28" y="103"/>
                  </a:cubicBezTo>
                  <a:cubicBezTo>
                    <a:pt x="30" y="101"/>
                    <a:pt x="31" y="99"/>
                    <a:pt x="33" y="97"/>
                  </a:cubicBezTo>
                  <a:close/>
                  <a:moveTo>
                    <a:pt x="46" y="90"/>
                  </a:moveTo>
                  <a:cubicBezTo>
                    <a:pt x="47" y="90"/>
                    <a:pt x="49" y="89"/>
                    <a:pt x="51" y="89"/>
                  </a:cubicBezTo>
                  <a:cubicBezTo>
                    <a:pt x="46" y="91"/>
                    <a:pt x="41" y="94"/>
                    <a:pt x="36" y="98"/>
                  </a:cubicBezTo>
                  <a:cubicBezTo>
                    <a:pt x="39" y="95"/>
                    <a:pt x="42" y="92"/>
                    <a:pt x="46" y="90"/>
                  </a:cubicBezTo>
                  <a:close/>
                  <a:moveTo>
                    <a:pt x="55" y="89"/>
                  </a:moveTo>
                  <a:cubicBezTo>
                    <a:pt x="56" y="90"/>
                    <a:pt x="57" y="90"/>
                    <a:pt x="58" y="90"/>
                  </a:cubicBezTo>
                  <a:cubicBezTo>
                    <a:pt x="52" y="93"/>
                    <a:pt x="47" y="97"/>
                    <a:pt x="42" y="102"/>
                  </a:cubicBezTo>
                  <a:cubicBezTo>
                    <a:pt x="33" y="109"/>
                    <a:pt x="24" y="116"/>
                    <a:pt x="15" y="123"/>
                  </a:cubicBezTo>
                  <a:cubicBezTo>
                    <a:pt x="16" y="123"/>
                    <a:pt x="16" y="122"/>
                    <a:pt x="17" y="122"/>
                  </a:cubicBezTo>
                  <a:cubicBezTo>
                    <a:pt x="20" y="117"/>
                    <a:pt x="25" y="113"/>
                    <a:pt x="30" y="110"/>
                  </a:cubicBezTo>
                  <a:cubicBezTo>
                    <a:pt x="39" y="104"/>
                    <a:pt x="48" y="97"/>
                    <a:pt x="55" y="89"/>
                  </a:cubicBezTo>
                  <a:close/>
                  <a:moveTo>
                    <a:pt x="143" y="96"/>
                  </a:moveTo>
                  <a:cubicBezTo>
                    <a:pt x="132" y="105"/>
                    <a:pt x="122" y="114"/>
                    <a:pt x="112" y="124"/>
                  </a:cubicBezTo>
                  <a:cubicBezTo>
                    <a:pt x="106" y="129"/>
                    <a:pt x="100" y="134"/>
                    <a:pt x="95" y="139"/>
                  </a:cubicBezTo>
                  <a:cubicBezTo>
                    <a:pt x="99" y="135"/>
                    <a:pt x="103" y="131"/>
                    <a:pt x="107" y="127"/>
                  </a:cubicBezTo>
                  <a:cubicBezTo>
                    <a:pt x="116" y="119"/>
                    <a:pt x="124" y="110"/>
                    <a:pt x="129" y="100"/>
                  </a:cubicBezTo>
                  <a:cubicBezTo>
                    <a:pt x="130" y="100"/>
                    <a:pt x="131" y="100"/>
                    <a:pt x="131" y="100"/>
                  </a:cubicBezTo>
                  <a:cubicBezTo>
                    <a:pt x="133" y="100"/>
                    <a:pt x="135" y="100"/>
                    <a:pt x="136" y="100"/>
                  </a:cubicBezTo>
                  <a:cubicBezTo>
                    <a:pt x="138" y="99"/>
                    <a:pt x="141" y="95"/>
                    <a:pt x="143" y="96"/>
                  </a:cubicBezTo>
                  <a:close/>
                  <a:moveTo>
                    <a:pt x="121" y="96"/>
                  </a:moveTo>
                  <a:cubicBezTo>
                    <a:pt x="123" y="97"/>
                    <a:pt x="125" y="98"/>
                    <a:pt x="128" y="99"/>
                  </a:cubicBezTo>
                  <a:cubicBezTo>
                    <a:pt x="123" y="104"/>
                    <a:pt x="119" y="108"/>
                    <a:pt x="114" y="113"/>
                  </a:cubicBezTo>
                  <a:cubicBezTo>
                    <a:pt x="108" y="117"/>
                    <a:pt x="102" y="123"/>
                    <a:pt x="97" y="128"/>
                  </a:cubicBezTo>
                  <a:cubicBezTo>
                    <a:pt x="92" y="133"/>
                    <a:pt x="87" y="137"/>
                    <a:pt x="82" y="142"/>
                  </a:cubicBezTo>
                  <a:cubicBezTo>
                    <a:pt x="82" y="142"/>
                    <a:pt x="82" y="141"/>
                    <a:pt x="83" y="141"/>
                  </a:cubicBezTo>
                  <a:cubicBezTo>
                    <a:pt x="87" y="136"/>
                    <a:pt x="92" y="131"/>
                    <a:pt x="97" y="126"/>
                  </a:cubicBezTo>
                  <a:cubicBezTo>
                    <a:pt x="101" y="121"/>
                    <a:pt x="105" y="115"/>
                    <a:pt x="109" y="110"/>
                  </a:cubicBezTo>
                  <a:cubicBezTo>
                    <a:pt x="113" y="106"/>
                    <a:pt x="118" y="102"/>
                    <a:pt x="120" y="96"/>
                  </a:cubicBezTo>
                  <a:cubicBezTo>
                    <a:pt x="121" y="96"/>
                    <a:pt x="121" y="96"/>
                    <a:pt x="121" y="96"/>
                  </a:cubicBezTo>
                  <a:close/>
                  <a:moveTo>
                    <a:pt x="111" y="96"/>
                  </a:moveTo>
                  <a:cubicBezTo>
                    <a:pt x="113" y="95"/>
                    <a:pt x="115" y="95"/>
                    <a:pt x="118" y="95"/>
                  </a:cubicBezTo>
                  <a:cubicBezTo>
                    <a:pt x="118" y="95"/>
                    <a:pt x="119" y="95"/>
                    <a:pt x="119" y="96"/>
                  </a:cubicBezTo>
                  <a:cubicBezTo>
                    <a:pt x="109" y="103"/>
                    <a:pt x="100" y="113"/>
                    <a:pt x="91" y="122"/>
                  </a:cubicBezTo>
                  <a:cubicBezTo>
                    <a:pt x="81" y="132"/>
                    <a:pt x="69" y="141"/>
                    <a:pt x="60" y="151"/>
                  </a:cubicBezTo>
                  <a:cubicBezTo>
                    <a:pt x="59" y="152"/>
                    <a:pt x="57" y="154"/>
                    <a:pt x="56" y="155"/>
                  </a:cubicBezTo>
                  <a:cubicBezTo>
                    <a:pt x="55" y="155"/>
                    <a:pt x="55" y="155"/>
                    <a:pt x="55" y="155"/>
                  </a:cubicBezTo>
                  <a:cubicBezTo>
                    <a:pt x="58" y="152"/>
                    <a:pt x="61" y="149"/>
                    <a:pt x="64" y="147"/>
                  </a:cubicBezTo>
                  <a:cubicBezTo>
                    <a:pt x="69" y="141"/>
                    <a:pt x="75" y="136"/>
                    <a:pt x="81" y="131"/>
                  </a:cubicBezTo>
                  <a:cubicBezTo>
                    <a:pt x="92" y="120"/>
                    <a:pt x="101" y="107"/>
                    <a:pt x="111" y="96"/>
                  </a:cubicBezTo>
                  <a:close/>
                  <a:moveTo>
                    <a:pt x="107" y="98"/>
                  </a:moveTo>
                  <a:cubicBezTo>
                    <a:pt x="104" y="100"/>
                    <a:pt x="102" y="103"/>
                    <a:pt x="100" y="105"/>
                  </a:cubicBezTo>
                  <a:cubicBezTo>
                    <a:pt x="95" y="110"/>
                    <a:pt x="90" y="113"/>
                    <a:pt x="85" y="117"/>
                  </a:cubicBezTo>
                  <a:cubicBezTo>
                    <a:pt x="84" y="118"/>
                    <a:pt x="83" y="119"/>
                    <a:pt x="82" y="120"/>
                  </a:cubicBezTo>
                  <a:cubicBezTo>
                    <a:pt x="86" y="116"/>
                    <a:pt x="90" y="112"/>
                    <a:pt x="93" y="109"/>
                  </a:cubicBezTo>
                  <a:cubicBezTo>
                    <a:pt x="98" y="106"/>
                    <a:pt x="102" y="101"/>
                    <a:pt x="107" y="98"/>
                  </a:cubicBezTo>
                  <a:close/>
                  <a:moveTo>
                    <a:pt x="79" y="109"/>
                  </a:moveTo>
                  <a:cubicBezTo>
                    <a:pt x="69" y="115"/>
                    <a:pt x="61" y="122"/>
                    <a:pt x="53" y="129"/>
                  </a:cubicBezTo>
                  <a:cubicBezTo>
                    <a:pt x="49" y="133"/>
                    <a:pt x="44" y="135"/>
                    <a:pt x="40" y="139"/>
                  </a:cubicBezTo>
                  <a:cubicBezTo>
                    <a:pt x="34" y="143"/>
                    <a:pt x="30" y="149"/>
                    <a:pt x="24" y="153"/>
                  </a:cubicBezTo>
                  <a:cubicBezTo>
                    <a:pt x="20" y="156"/>
                    <a:pt x="23" y="153"/>
                    <a:pt x="24" y="152"/>
                  </a:cubicBezTo>
                  <a:cubicBezTo>
                    <a:pt x="27" y="150"/>
                    <a:pt x="29" y="148"/>
                    <a:pt x="32" y="145"/>
                  </a:cubicBezTo>
                  <a:cubicBezTo>
                    <a:pt x="37" y="141"/>
                    <a:pt x="42" y="137"/>
                    <a:pt x="48" y="132"/>
                  </a:cubicBezTo>
                  <a:cubicBezTo>
                    <a:pt x="58" y="125"/>
                    <a:pt x="66" y="116"/>
                    <a:pt x="76" y="107"/>
                  </a:cubicBezTo>
                  <a:cubicBezTo>
                    <a:pt x="76" y="107"/>
                    <a:pt x="76" y="107"/>
                    <a:pt x="76" y="107"/>
                  </a:cubicBezTo>
                  <a:cubicBezTo>
                    <a:pt x="79" y="109"/>
                    <a:pt x="83" y="111"/>
                    <a:pt x="88" y="110"/>
                  </a:cubicBezTo>
                  <a:cubicBezTo>
                    <a:pt x="81" y="115"/>
                    <a:pt x="75" y="120"/>
                    <a:pt x="68" y="126"/>
                  </a:cubicBezTo>
                  <a:cubicBezTo>
                    <a:pt x="59" y="134"/>
                    <a:pt x="49" y="142"/>
                    <a:pt x="40" y="151"/>
                  </a:cubicBezTo>
                  <a:cubicBezTo>
                    <a:pt x="39" y="151"/>
                    <a:pt x="34" y="156"/>
                    <a:pt x="35" y="155"/>
                  </a:cubicBezTo>
                  <a:cubicBezTo>
                    <a:pt x="37" y="152"/>
                    <a:pt x="40" y="150"/>
                    <a:pt x="42" y="147"/>
                  </a:cubicBezTo>
                  <a:cubicBezTo>
                    <a:pt x="47" y="143"/>
                    <a:pt x="52" y="139"/>
                    <a:pt x="57" y="134"/>
                  </a:cubicBezTo>
                  <a:cubicBezTo>
                    <a:pt x="61" y="130"/>
                    <a:pt x="65" y="126"/>
                    <a:pt x="69" y="122"/>
                  </a:cubicBezTo>
                  <a:cubicBezTo>
                    <a:pt x="73" y="118"/>
                    <a:pt x="77" y="115"/>
                    <a:pt x="79" y="110"/>
                  </a:cubicBezTo>
                  <a:cubicBezTo>
                    <a:pt x="80" y="109"/>
                    <a:pt x="79" y="109"/>
                    <a:pt x="79" y="109"/>
                  </a:cubicBezTo>
                  <a:close/>
                  <a:moveTo>
                    <a:pt x="69" y="100"/>
                  </a:moveTo>
                  <a:cubicBezTo>
                    <a:pt x="71" y="102"/>
                    <a:pt x="73" y="104"/>
                    <a:pt x="75" y="106"/>
                  </a:cubicBezTo>
                  <a:cubicBezTo>
                    <a:pt x="53" y="117"/>
                    <a:pt x="37" y="136"/>
                    <a:pt x="17" y="150"/>
                  </a:cubicBezTo>
                  <a:cubicBezTo>
                    <a:pt x="12" y="153"/>
                    <a:pt x="19" y="147"/>
                    <a:pt x="20" y="146"/>
                  </a:cubicBezTo>
                  <a:cubicBezTo>
                    <a:pt x="22" y="144"/>
                    <a:pt x="24" y="142"/>
                    <a:pt x="27" y="140"/>
                  </a:cubicBezTo>
                  <a:cubicBezTo>
                    <a:pt x="31" y="136"/>
                    <a:pt x="36" y="132"/>
                    <a:pt x="41" y="128"/>
                  </a:cubicBezTo>
                  <a:cubicBezTo>
                    <a:pt x="51" y="119"/>
                    <a:pt x="59" y="109"/>
                    <a:pt x="69" y="100"/>
                  </a:cubicBezTo>
                  <a:close/>
                  <a:moveTo>
                    <a:pt x="67" y="101"/>
                  </a:moveTo>
                  <a:cubicBezTo>
                    <a:pt x="66" y="101"/>
                    <a:pt x="66" y="101"/>
                    <a:pt x="65" y="102"/>
                  </a:cubicBezTo>
                  <a:cubicBezTo>
                    <a:pt x="55" y="111"/>
                    <a:pt x="44" y="119"/>
                    <a:pt x="33" y="127"/>
                  </a:cubicBezTo>
                  <a:cubicBezTo>
                    <a:pt x="28" y="131"/>
                    <a:pt x="23" y="135"/>
                    <a:pt x="18" y="139"/>
                  </a:cubicBezTo>
                  <a:cubicBezTo>
                    <a:pt x="16" y="141"/>
                    <a:pt x="13" y="143"/>
                    <a:pt x="10" y="146"/>
                  </a:cubicBezTo>
                  <a:cubicBezTo>
                    <a:pt x="12" y="144"/>
                    <a:pt x="14" y="142"/>
                    <a:pt x="15" y="140"/>
                  </a:cubicBezTo>
                  <a:cubicBezTo>
                    <a:pt x="31" y="124"/>
                    <a:pt x="51" y="114"/>
                    <a:pt x="64" y="95"/>
                  </a:cubicBezTo>
                  <a:cubicBezTo>
                    <a:pt x="66" y="96"/>
                    <a:pt x="67" y="98"/>
                    <a:pt x="68" y="99"/>
                  </a:cubicBezTo>
                  <a:cubicBezTo>
                    <a:pt x="68" y="99"/>
                    <a:pt x="68" y="99"/>
                    <a:pt x="68" y="99"/>
                  </a:cubicBezTo>
                  <a:cubicBezTo>
                    <a:pt x="68" y="100"/>
                    <a:pt x="67" y="100"/>
                    <a:pt x="67" y="101"/>
                  </a:cubicBezTo>
                  <a:close/>
                  <a:moveTo>
                    <a:pt x="63" y="94"/>
                  </a:moveTo>
                  <a:cubicBezTo>
                    <a:pt x="54" y="101"/>
                    <a:pt x="44" y="108"/>
                    <a:pt x="35" y="115"/>
                  </a:cubicBezTo>
                  <a:cubicBezTo>
                    <a:pt x="31" y="119"/>
                    <a:pt x="26" y="123"/>
                    <a:pt x="22" y="127"/>
                  </a:cubicBezTo>
                  <a:cubicBezTo>
                    <a:pt x="18" y="130"/>
                    <a:pt x="11" y="134"/>
                    <a:pt x="9" y="137"/>
                  </a:cubicBezTo>
                  <a:cubicBezTo>
                    <a:pt x="9" y="137"/>
                    <a:pt x="9" y="137"/>
                    <a:pt x="9" y="137"/>
                  </a:cubicBezTo>
                  <a:cubicBezTo>
                    <a:pt x="25" y="121"/>
                    <a:pt x="45" y="109"/>
                    <a:pt x="60" y="92"/>
                  </a:cubicBezTo>
                  <a:cubicBezTo>
                    <a:pt x="61" y="92"/>
                    <a:pt x="62" y="93"/>
                    <a:pt x="63" y="94"/>
                  </a:cubicBezTo>
                  <a:close/>
                  <a:moveTo>
                    <a:pt x="12" y="128"/>
                  </a:moveTo>
                  <a:cubicBezTo>
                    <a:pt x="20" y="120"/>
                    <a:pt x="29" y="113"/>
                    <a:pt x="37" y="106"/>
                  </a:cubicBezTo>
                  <a:cubicBezTo>
                    <a:pt x="42" y="103"/>
                    <a:pt x="46" y="99"/>
                    <a:pt x="51" y="96"/>
                  </a:cubicBezTo>
                  <a:cubicBezTo>
                    <a:pt x="53" y="94"/>
                    <a:pt x="55" y="93"/>
                    <a:pt x="57" y="92"/>
                  </a:cubicBezTo>
                  <a:cubicBezTo>
                    <a:pt x="58" y="91"/>
                    <a:pt x="58" y="91"/>
                    <a:pt x="59" y="91"/>
                  </a:cubicBezTo>
                  <a:cubicBezTo>
                    <a:pt x="59" y="91"/>
                    <a:pt x="59" y="91"/>
                    <a:pt x="60" y="91"/>
                  </a:cubicBezTo>
                  <a:cubicBezTo>
                    <a:pt x="59" y="92"/>
                    <a:pt x="58" y="93"/>
                    <a:pt x="57" y="94"/>
                  </a:cubicBezTo>
                  <a:cubicBezTo>
                    <a:pt x="43" y="109"/>
                    <a:pt x="24" y="120"/>
                    <a:pt x="9" y="135"/>
                  </a:cubicBezTo>
                  <a:cubicBezTo>
                    <a:pt x="10" y="133"/>
                    <a:pt x="11" y="130"/>
                    <a:pt x="12" y="128"/>
                  </a:cubicBezTo>
                  <a:close/>
                  <a:moveTo>
                    <a:pt x="33" y="119"/>
                  </a:moveTo>
                  <a:cubicBezTo>
                    <a:pt x="38" y="114"/>
                    <a:pt x="44" y="110"/>
                    <a:pt x="50" y="105"/>
                  </a:cubicBezTo>
                  <a:cubicBezTo>
                    <a:pt x="53" y="103"/>
                    <a:pt x="56" y="101"/>
                    <a:pt x="58" y="99"/>
                  </a:cubicBezTo>
                  <a:cubicBezTo>
                    <a:pt x="60" y="98"/>
                    <a:pt x="61" y="97"/>
                    <a:pt x="63" y="96"/>
                  </a:cubicBezTo>
                  <a:cubicBezTo>
                    <a:pt x="65" y="94"/>
                    <a:pt x="58" y="101"/>
                    <a:pt x="59" y="100"/>
                  </a:cubicBezTo>
                  <a:cubicBezTo>
                    <a:pt x="45" y="118"/>
                    <a:pt x="23" y="128"/>
                    <a:pt x="9" y="146"/>
                  </a:cubicBezTo>
                  <a:cubicBezTo>
                    <a:pt x="8" y="144"/>
                    <a:pt x="8" y="141"/>
                    <a:pt x="8" y="138"/>
                  </a:cubicBezTo>
                  <a:cubicBezTo>
                    <a:pt x="18" y="133"/>
                    <a:pt x="25" y="126"/>
                    <a:pt x="33" y="119"/>
                  </a:cubicBezTo>
                  <a:close/>
                  <a:moveTo>
                    <a:pt x="10" y="147"/>
                  </a:moveTo>
                  <a:cubicBezTo>
                    <a:pt x="20" y="139"/>
                    <a:pt x="30" y="131"/>
                    <a:pt x="40" y="123"/>
                  </a:cubicBezTo>
                  <a:cubicBezTo>
                    <a:pt x="45" y="120"/>
                    <a:pt x="50" y="116"/>
                    <a:pt x="55" y="112"/>
                  </a:cubicBezTo>
                  <a:cubicBezTo>
                    <a:pt x="56" y="111"/>
                    <a:pt x="57" y="110"/>
                    <a:pt x="57" y="110"/>
                  </a:cubicBezTo>
                  <a:cubicBezTo>
                    <a:pt x="51" y="116"/>
                    <a:pt x="45" y="123"/>
                    <a:pt x="38" y="129"/>
                  </a:cubicBezTo>
                  <a:cubicBezTo>
                    <a:pt x="30" y="136"/>
                    <a:pt x="20" y="143"/>
                    <a:pt x="14" y="152"/>
                  </a:cubicBezTo>
                  <a:cubicBezTo>
                    <a:pt x="12" y="150"/>
                    <a:pt x="11" y="149"/>
                    <a:pt x="10" y="147"/>
                  </a:cubicBezTo>
                  <a:close/>
                  <a:moveTo>
                    <a:pt x="15" y="153"/>
                  </a:moveTo>
                  <a:cubicBezTo>
                    <a:pt x="34" y="140"/>
                    <a:pt x="49" y="122"/>
                    <a:pt x="69" y="110"/>
                  </a:cubicBezTo>
                  <a:cubicBezTo>
                    <a:pt x="70" y="110"/>
                    <a:pt x="74" y="107"/>
                    <a:pt x="73" y="108"/>
                  </a:cubicBezTo>
                  <a:cubicBezTo>
                    <a:pt x="71" y="110"/>
                    <a:pt x="68" y="113"/>
                    <a:pt x="66" y="115"/>
                  </a:cubicBezTo>
                  <a:cubicBezTo>
                    <a:pt x="61" y="120"/>
                    <a:pt x="56" y="124"/>
                    <a:pt x="51" y="129"/>
                  </a:cubicBezTo>
                  <a:cubicBezTo>
                    <a:pt x="40" y="137"/>
                    <a:pt x="30" y="145"/>
                    <a:pt x="20" y="155"/>
                  </a:cubicBezTo>
                  <a:cubicBezTo>
                    <a:pt x="20" y="155"/>
                    <a:pt x="20" y="155"/>
                    <a:pt x="20" y="155"/>
                  </a:cubicBezTo>
                  <a:cubicBezTo>
                    <a:pt x="19" y="155"/>
                    <a:pt x="17" y="154"/>
                    <a:pt x="16" y="153"/>
                  </a:cubicBezTo>
                  <a:cubicBezTo>
                    <a:pt x="15" y="153"/>
                    <a:pt x="15" y="153"/>
                    <a:pt x="15" y="153"/>
                  </a:cubicBezTo>
                  <a:close/>
                  <a:moveTo>
                    <a:pt x="21" y="156"/>
                  </a:moveTo>
                  <a:cubicBezTo>
                    <a:pt x="31" y="151"/>
                    <a:pt x="38" y="142"/>
                    <a:pt x="46" y="136"/>
                  </a:cubicBezTo>
                  <a:cubicBezTo>
                    <a:pt x="56" y="129"/>
                    <a:pt x="64" y="121"/>
                    <a:pt x="73" y="114"/>
                  </a:cubicBezTo>
                  <a:cubicBezTo>
                    <a:pt x="74" y="113"/>
                    <a:pt x="77" y="112"/>
                    <a:pt x="77" y="111"/>
                  </a:cubicBezTo>
                  <a:cubicBezTo>
                    <a:pt x="76" y="114"/>
                    <a:pt x="72" y="117"/>
                    <a:pt x="70" y="119"/>
                  </a:cubicBezTo>
                  <a:cubicBezTo>
                    <a:pt x="65" y="123"/>
                    <a:pt x="62" y="127"/>
                    <a:pt x="58" y="132"/>
                  </a:cubicBezTo>
                  <a:cubicBezTo>
                    <a:pt x="49" y="140"/>
                    <a:pt x="40" y="147"/>
                    <a:pt x="33" y="156"/>
                  </a:cubicBezTo>
                  <a:cubicBezTo>
                    <a:pt x="33" y="156"/>
                    <a:pt x="33" y="157"/>
                    <a:pt x="34" y="157"/>
                  </a:cubicBezTo>
                  <a:cubicBezTo>
                    <a:pt x="43" y="151"/>
                    <a:pt x="51" y="142"/>
                    <a:pt x="59" y="135"/>
                  </a:cubicBezTo>
                  <a:cubicBezTo>
                    <a:pt x="69" y="126"/>
                    <a:pt x="80" y="118"/>
                    <a:pt x="91" y="110"/>
                  </a:cubicBezTo>
                  <a:cubicBezTo>
                    <a:pt x="91" y="110"/>
                    <a:pt x="91" y="109"/>
                    <a:pt x="91" y="109"/>
                  </a:cubicBezTo>
                  <a:cubicBezTo>
                    <a:pt x="89" y="111"/>
                    <a:pt x="87" y="113"/>
                    <a:pt x="86" y="115"/>
                  </a:cubicBezTo>
                  <a:cubicBezTo>
                    <a:pt x="81" y="120"/>
                    <a:pt x="76" y="124"/>
                    <a:pt x="71" y="129"/>
                  </a:cubicBezTo>
                  <a:cubicBezTo>
                    <a:pt x="61" y="138"/>
                    <a:pt x="51" y="147"/>
                    <a:pt x="41" y="156"/>
                  </a:cubicBezTo>
                  <a:cubicBezTo>
                    <a:pt x="41" y="156"/>
                    <a:pt x="42" y="157"/>
                    <a:pt x="42" y="157"/>
                  </a:cubicBezTo>
                  <a:cubicBezTo>
                    <a:pt x="43" y="156"/>
                    <a:pt x="44" y="156"/>
                    <a:pt x="44" y="155"/>
                  </a:cubicBezTo>
                  <a:cubicBezTo>
                    <a:pt x="44" y="155"/>
                    <a:pt x="45" y="155"/>
                    <a:pt x="45" y="155"/>
                  </a:cubicBezTo>
                  <a:cubicBezTo>
                    <a:pt x="55" y="147"/>
                    <a:pt x="64" y="139"/>
                    <a:pt x="73" y="131"/>
                  </a:cubicBezTo>
                  <a:cubicBezTo>
                    <a:pt x="79" y="125"/>
                    <a:pt x="85" y="119"/>
                    <a:pt x="91" y="114"/>
                  </a:cubicBezTo>
                  <a:cubicBezTo>
                    <a:pt x="95" y="111"/>
                    <a:pt x="99" y="108"/>
                    <a:pt x="103" y="104"/>
                  </a:cubicBezTo>
                  <a:cubicBezTo>
                    <a:pt x="102" y="105"/>
                    <a:pt x="101" y="106"/>
                    <a:pt x="101" y="106"/>
                  </a:cubicBezTo>
                  <a:cubicBezTo>
                    <a:pt x="96" y="112"/>
                    <a:pt x="91" y="118"/>
                    <a:pt x="85" y="124"/>
                  </a:cubicBezTo>
                  <a:cubicBezTo>
                    <a:pt x="75" y="136"/>
                    <a:pt x="63" y="145"/>
                    <a:pt x="52" y="157"/>
                  </a:cubicBezTo>
                  <a:cubicBezTo>
                    <a:pt x="52" y="157"/>
                    <a:pt x="52" y="157"/>
                    <a:pt x="52" y="157"/>
                  </a:cubicBezTo>
                  <a:cubicBezTo>
                    <a:pt x="42" y="158"/>
                    <a:pt x="31" y="159"/>
                    <a:pt x="21" y="156"/>
                  </a:cubicBezTo>
                  <a:close/>
                  <a:moveTo>
                    <a:pt x="69" y="132"/>
                  </a:moveTo>
                  <a:cubicBezTo>
                    <a:pt x="64" y="137"/>
                    <a:pt x="59" y="142"/>
                    <a:pt x="54" y="147"/>
                  </a:cubicBezTo>
                  <a:cubicBezTo>
                    <a:pt x="52" y="148"/>
                    <a:pt x="50" y="150"/>
                    <a:pt x="48" y="151"/>
                  </a:cubicBezTo>
                  <a:cubicBezTo>
                    <a:pt x="48" y="151"/>
                    <a:pt x="49" y="150"/>
                    <a:pt x="49" y="150"/>
                  </a:cubicBezTo>
                  <a:cubicBezTo>
                    <a:pt x="54" y="145"/>
                    <a:pt x="60" y="140"/>
                    <a:pt x="66" y="135"/>
                  </a:cubicBezTo>
                  <a:cubicBezTo>
                    <a:pt x="67" y="134"/>
                    <a:pt x="68" y="133"/>
                    <a:pt x="69" y="132"/>
                  </a:cubicBezTo>
                  <a:close/>
                  <a:moveTo>
                    <a:pt x="58" y="157"/>
                  </a:moveTo>
                  <a:cubicBezTo>
                    <a:pt x="56" y="157"/>
                    <a:pt x="55" y="157"/>
                    <a:pt x="53" y="157"/>
                  </a:cubicBezTo>
                  <a:cubicBezTo>
                    <a:pt x="58" y="155"/>
                    <a:pt x="61" y="151"/>
                    <a:pt x="65" y="148"/>
                  </a:cubicBezTo>
                  <a:cubicBezTo>
                    <a:pt x="69" y="142"/>
                    <a:pt x="75" y="138"/>
                    <a:pt x="80" y="133"/>
                  </a:cubicBezTo>
                  <a:cubicBezTo>
                    <a:pt x="91" y="124"/>
                    <a:pt x="101" y="113"/>
                    <a:pt x="112" y="103"/>
                  </a:cubicBezTo>
                  <a:cubicBezTo>
                    <a:pt x="113" y="102"/>
                    <a:pt x="118" y="99"/>
                    <a:pt x="119" y="97"/>
                  </a:cubicBezTo>
                  <a:cubicBezTo>
                    <a:pt x="117" y="101"/>
                    <a:pt x="113" y="104"/>
                    <a:pt x="110" y="108"/>
                  </a:cubicBezTo>
                  <a:cubicBezTo>
                    <a:pt x="105" y="113"/>
                    <a:pt x="102" y="118"/>
                    <a:pt x="97" y="124"/>
                  </a:cubicBezTo>
                  <a:cubicBezTo>
                    <a:pt x="93" y="129"/>
                    <a:pt x="88" y="133"/>
                    <a:pt x="83" y="138"/>
                  </a:cubicBezTo>
                  <a:cubicBezTo>
                    <a:pt x="78" y="144"/>
                    <a:pt x="73" y="151"/>
                    <a:pt x="66" y="156"/>
                  </a:cubicBezTo>
                  <a:cubicBezTo>
                    <a:pt x="66" y="156"/>
                    <a:pt x="66" y="157"/>
                    <a:pt x="67" y="157"/>
                  </a:cubicBezTo>
                  <a:cubicBezTo>
                    <a:pt x="64" y="157"/>
                    <a:pt x="61" y="157"/>
                    <a:pt x="58" y="157"/>
                  </a:cubicBezTo>
                  <a:close/>
                  <a:moveTo>
                    <a:pt x="67" y="157"/>
                  </a:moveTo>
                  <a:cubicBezTo>
                    <a:pt x="67" y="157"/>
                    <a:pt x="67" y="157"/>
                    <a:pt x="67" y="157"/>
                  </a:cubicBezTo>
                  <a:cubicBezTo>
                    <a:pt x="72" y="154"/>
                    <a:pt x="76" y="150"/>
                    <a:pt x="80" y="146"/>
                  </a:cubicBezTo>
                  <a:cubicBezTo>
                    <a:pt x="85" y="140"/>
                    <a:pt x="90" y="135"/>
                    <a:pt x="96" y="130"/>
                  </a:cubicBezTo>
                  <a:cubicBezTo>
                    <a:pt x="107" y="120"/>
                    <a:pt x="118" y="111"/>
                    <a:pt x="129" y="100"/>
                  </a:cubicBezTo>
                  <a:cubicBezTo>
                    <a:pt x="125" y="103"/>
                    <a:pt x="121" y="111"/>
                    <a:pt x="117" y="115"/>
                  </a:cubicBezTo>
                  <a:cubicBezTo>
                    <a:pt x="113" y="120"/>
                    <a:pt x="108" y="125"/>
                    <a:pt x="104" y="129"/>
                  </a:cubicBezTo>
                  <a:cubicBezTo>
                    <a:pt x="95" y="138"/>
                    <a:pt x="86" y="146"/>
                    <a:pt x="79" y="156"/>
                  </a:cubicBezTo>
                  <a:cubicBezTo>
                    <a:pt x="79" y="156"/>
                    <a:pt x="80" y="157"/>
                    <a:pt x="80" y="157"/>
                  </a:cubicBezTo>
                  <a:cubicBezTo>
                    <a:pt x="80" y="156"/>
                    <a:pt x="81" y="155"/>
                    <a:pt x="81" y="155"/>
                  </a:cubicBezTo>
                  <a:cubicBezTo>
                    <a:pt x="82" y="155"/>
                    <a:pt x="83" y="154"/>
                    <a:pt x="83" y="152"/>
                  </a:cubicBezTo>
                  <a:cubicBezTo>
                    <a:pt x="92" y="143"/>
                    <a:pt x="101" y="135"/>
                    <a:pt x="111" y="126"/>
                  </a:cubicBezTo>
                  <a:cubicBezTo>
                    <a:pt x="122" y="116"/>
                    <a:pt x="132" y="106"/>
                    <a:pt x="144" y="96"/>
                  </a:cubicBezTo>
                  <a:cubicBezTo>
                    <a:pt x="140" y="100"/>
                    <a:pt x="135" y="106"/>
                    <a:pt x="130" y="111"/>
                  </a:cubicBezTo>
                  <a:cubicBezTo>
                    <a:pt x="125" y="116"/>
                    <a:pt x="121" y="122"/>
                    <a:pt x="116" y="127"/>
                  </a:cubicBezTo>
                  <a:cubicBezTo>
                    <a:pt x="111" y="133"/>
                    <a:pt x="106" y="138"/>
                    <a:pt x="101" y="144"/>
                  </a:cubicBezTo>
                  <a:cubicBezTo>
                    <a:pt x="97" y="149"/>
                    <a:pt x="92" y="153"/>
                    <a:pt x="87" y="157"/>
                  </a:cubicBezTo>
                  <a:cubicBezTo>
                    <a:pt x="87" y="157"/>
                    <a:pt x="87" y="157"/>
                    <a:pt x="87" y="157"/>
                  </a:cubicBezTo>
                  <a:cubicBezTo>
                    <a:pt x="80" y="157"/>
                    <a:pt x="74" y="157"/>
                    <a:pt x="67" y="157"/>
                  </a:cubicBezTo>
                  <a:close/>
                  <a:moveTo>
                    <a:pt x="88" y="158"/>
                  </a:moveTo>
                  <a:cubicBezTo>
                    <a:pt x="97" y="151"/>
                    <a:pt x="104" y="143"/>
                    <a:pt x="112" y="136"/>
                  </a:cubicBezTo>
                  <a:cubicBezTo>
                    <a:pt x="122" y="128"/>
                    <a:pt x="130" y="119"/>
                    <a:pt x="140" y="111"/>
                  </a:cubicBezTo>
                  <a:cubicBezTo>
                    <a:pt x="141" y="109"/>
                    <a:pt x="143" y="108"/>
                    <a:pt x="145" y="106"/>
                  </a:cubicBezTo>
                  <a:cubicBezTo>
                    <a:pt x="146" y="105"/>
                    <a:pt x="147" y="104"/>
                    <a:pt x="149" y="103"/>
                  </a:cubicBezTo>
                  <a:cubicBezTo>
                    <a:pt x="148" y="104"/>
                    <a:pt x="146" y="106"/>
                    <a:pt x="145" y="107"/>
                  </a:cubicBezTo>
                  <a:cubicBezTo>
                    <a:pt x="142" y="112"/>
                    <a:pt x="137" y="115"/>
                    <a:pt x="133" y="120"/>
                  </a:cubicBezTo>
                  <a:cubicBezTo>
                    <a:pt x="127" y="127"/>
                    <a:pt x="120" y="135"/>
                    <a:pt x="113" y="143"/>
                  </a:cubicBezTo>
                  <a:cubicBezTo>
                    <a:pt x="109" y="148"/>
                    <a:pt x="104" y="153"/>
                    <a:pt x="99" y="158"/>
                  </a:cubicBezTo>
                  <a:cubicBezTo>
                    <a:pt x="96" y="158"/>
                    <a:pt x="92" y="158"/>
                    <a:pt x="88" y="158"/>
                  </a:cubicBezTo>
                  <a:close/>
                  <a:moveTo>
                    <a:pt x="145" y="115"/>
                  </a:moveTo>
                  <a:cubicBezTo>
                    <a:pt x="147" y="114"/>
                    <a:pt x="149" y="112"/>
                    <a:pt x="151" y="111"/>
                  </a:cubicBezTo>
                  <a:cubicBezTo>
                    <a:pt x="156" y="108"/>
                    <a:pt x="150" y="112"/>
                    <a:pt x="149" y="114"/>
                  </a:cubicBezTo>
                  <a:cubicBezTo>
                    <a:pt x="144" y="119"/>
                    <a:pt x="139" y="124"/>
                    <a:pt x="134" y="129"/>
                  </a:cubicBezTo>
                  <a:cubicBezTo>
                    <a:pt x="131" y="133"/>
                    <a:pt x="127" y="137"/>
                    <a:pt x="124" y="142"/>
                  </a:cubicBezTo>
                  <a:cubicBezTo>
                    <a:pt x="120" y="148"/>
                    <a:pt x="115" y="152"/>
                    <a:pt x="110" y="157"/>
                  </a:cubicBezTo>
                  <a:cubicBezTo>
                    <a:pt x="109" y="158"/>
                    <a:pt x="110" y="159"/>
                    <a:pt x="110" y="158"/>
                  </a:cubicBezTo>
                  <a:cubicBezTo>
                    <a:pt x="125" y="148"/>
                    <a:pt x="136" y="133"/>
                    <a:pt x="148" y="120"/>
                  </a:cubicBezTo>
                  <a:cubicBezTo>
                    <a:pt x="151" y="117"/>
                    <a:pt x="155" y="114"/>
                    <a:pt x="158" y="111"/>
                  </a:cubicBezTo>
                  <a:cubicBezTo>
                    <a:pt x="154" y="115"/>
                    <a:pt x="151" y="119"/>
                    <a:pt x="148" y="123"/>
                  </a:cubicBezTo>
                  <a:cubicBezTo>
                    <a:pt x="141" y="131"/>
                    <a:pt x="134" y="140"/>
                    <a:pt x="127" y="149"/>
                  </a:cubicBezTo>
                  <a:cubicBezTo>
                    <a:pt x="126" y="151"/>
                    <a:pt x="124" y="152"/>
                    <a:pt x="123" y="154"/>
                  </a:cubicBezTo>
                  <a:cubicBezTo>
                    <a:pt x="122" y="155"/>
                    <a:pt x="121" y="156"/>
                    <a:pt x="121" y="156"/>
                  </a:cubicBezTo>
                  <a:cubicBezTo>
                    <a:pt x="119" y="157"/>
                    <a:pt x="119" y="158"/>
                    <a:pt x="119" y="158"/>
                  </a:cubicBezTo>
                  <a:cubicBezTo>
                    <a:pt x="119" y="159"/>
                    <a:pt x="118" y="159"/>
                    <a:pt x="118" y="160"/>
                  </a:cubicBezTo>
                  <a:cubicBezTo>
                    <a:pt x="112" y="159"/>
                    <a:pt x="107" y="159"/>
                    <a:pt x="101" y="158"/>
                  </a:cubicBezTo>
                  <a:cubicBezTo>
                    <a:pt x="107" y="152"/>
                    <a:pt x="113" y="145"/>
                    <a:pt x="119" y="138"/>
                  </a:cubicBezTo>
                  <a:cubicBezTo>
                    <a:pt x="127" y="130"/>
                    <a:pt x="136" y="122"/>
                    <a:pt x="145" y="115"/>
                  </a:cubicBezTo>
                  <a:close/>
                  <a:moveTo>
                    <a:pt x="125" y="160"/>
                  </a:moveTo>
                  <a:cubicBezTo>
                    <a:pt x="123" y="160"/>
                    <a:pt x="121" y="160"/>
                    <a:pt x="119" y="160"/>
                  </a:cubicBezTo>
                  <a:cubicBezTo>
                    <a:pt x="120" y="159"/>
                    <a:pt x="120" y="159"/>
                    <a:pt x="120" y="159"/>
                  </a:cubicBezTo>
                  <a:cubicBezTo>
                    <a:pt x="120" y="159"/>
                    <a:pt x="120" y="159"/>
                    <a:pt x="120" y="159"/>
                  </a:cubicBezTo>
                  <a:cubicBezTo>
                    <a:pt x="124" y="155"/>
                    <a:pt x="127" y="151"/>
                    <a:pt x="131" y="147"/>
                  </a:cubicBezTo>
                  <a:cubicBezTo>
                    <a:pt x="138" y="140"/>
                    <a:pt x="147" y="134"/>
                    <a:pt x="154" y="126"/>
                  </a:cubicBezTo>
                  <a:cubicBezTo>
                    <a:pt x="155" y="124"/>
                    <a:pt x="157" y="123"/>
                    <a:pt x="158" y="121"/>
                  </a:cubicBezTo>
                  <a:cubicBezTo>
                    <a:pt x="159" y="120"/>
                    <a:pt x="164" y="115"/>
                    <a:pt x="160" y="120"/>
                  </a:cubicBezTo>
                  <a:cubicBezTo>
                    <a:pt x="157" y="125"/>
                    <a:pt x="154" y="129"/>
                    <a:pt x="150" y="134"/>
                  </a:cubicBezTo>
                  <a:cubicBezTo>
                    <a:pt x="143" y="142"/>
                    <a:pt x="136" y="149"/>
                    <a:pt x="129" y="157"/>
                  </a:cubicBezTo>
                  <a:cubicBezTo>
                    <a:pt x="129" y="158"/>
                    <a:pt x="129" y="159"/>
                    <a:pt x="130" y="158"/>
                  </a:cubicBezTo>
                  <a:cubicBezTo>
                    <a:pt x="141" y="149"/>
                    <a:pt x="150" y="139"/>
                    <a:pt x="160" y="129"/>
                  </a:cubicBezTo>
                  <a:cubicBezTo>
                    <a:pt x="162" y="127"/>
                    <a:pt x="165" y="125"/>
                    <a:pt x="165" y="124"/>
                  </a:cubicBezTo>
                  <a:cubicBezTo>
                    <a:pt x="163" y="128"/>
                    <a:pt x="160" y="131"/>
                    <a:pt x="157" y="135"/>
                  </a:cubicBezTo>
                  <a:cubicBezTo>
                    <a:pt x="152" y="141"/>
                    <a:pt x="148" y="147"/>
                    <a:pt x="143" y="153"/>
                  </a:cubicBezTo>
                  <a:cubicBezTo>
                    <a:pt x="142" y="154"/>
                    <a:pt x="141" y="154"/>
                    <a:pt x="141" y="155"/>
                  </a:cubicBezTo>
                  <a:cubicBezTo>
                    <a:pt x="139" y="157"/>
                    <a:pt x="137" y="158"/>
                    <a:pt x="135" y="160"/>
                  </a:cubicBezTo>
                  <a:cubicBezTo>
                    <a:pt x="135" y="160"/>
                    <a:pt x="135" y="160"/>
                    <a:pt x="135" y="160"/>
                  </a:cubicBezTo>
                  <a:cubicBezTo>
                    <a:pt x="131" y="160"/>
                    <a:pt x="128" y="160"/>
                    <a:pt x="125" y="160"/>
                  </a:cubicBezTo>
                  <a:close/>
                  <a:moveTo>
                    <a:pt x="169" y="137"/>
                  </a:moveTo>
                  <a:cubicBezTo>
                    <a:pt x="168" y="138"/>
                    <a:pt x="167" y="140"/>
                    <a:pt x="167" y="141"/>
                  </a:cubicBezTo>
                  <a:cubicBezTo>
                    <a:pt x="161" y="147"/>
                    <a:pt x="155" y="152"/>
                    <a:pt x="149" y="159"/>
                  </a:cubicBezTo>
                  <a:cubicBezTo>
                    <a:pt x="149" y="159"/>
                    <a:pt x="149" y="159"/>
                    <a:pt x="149" y="159"/>
                  </a:cubicBezTo>
                  <a:cubicBezTo>
                    <a:pt x="148" y="159"/>
                    <a:pt x="147" y="159"/>
                    <a:pt x="146" y="159"/>
                  </a:cubicBezTo>
                  <a:cubicBezTo>
                    <a:pt x="153" y="153"/>
                    <a:pt x="159" y="146"/>
                    <a:pt x="166" y="140"/>
                  </a:cubicBezTo>
                  <a:cubicBezTo>
                    <a:pt x="166" y="139"/>
                    <a:pt x="170" y="134"/>
                    <a:pt x="169" y="137"/>
                  </a:cubicBezTo>
                  <a:close/>
                  <a:moveTo>
                    <a:pt x="164" y="145"/>
                  </a:moveTo>
                  <a:cubicBezTo>
                    <a:pt x="161" y="149"/>
                    <a:pt x="158" y="152"/>
                    <a:pt x="154" y="155"/>
                  </a:cubicBezTo>
                  <a:cubicBezTo>
                    <a:pt x="147" y="162"/>
                    <a:pt x="157" y="152"/>
                    <a:pt x="158" y="151"/>
                  </a:cubicBezTo>
                  <a:cubicBezTo>
                    <a:pt x="160" y="149"/>
                    <a:pt x="162" y="147"/>
                    <a:pt x="164" y="145"/>
                  </a:cubicBezTo>
                  <a:close/>
                  <a:moveTo>
                    <a:pt x="144" y="160"/>
                  </a:moveTo>
                  <a:cubicBezTo>
                    <a:pt x="141" y="160"/>
                    <a:pt x="139" y="160"/>
                    <a:pt x="136" y="160"/>
                  </a:cubicBezTo>
                  <a:cubicBezTo>
                    <a:pt x="137" y="160"/>
                    <a:pt x="137" y="160"/>
                    <a:pt x="137" y="159"/>
                  </a:cubicBezTo>
                  <a:cubicBezTo>
                    <a:pt x="138" y="160"/>
                    <a:pt x="138" y="159"/>
                    <a:pt x="139" y="158"/>
                  </a:cubicBezTo>
                  <a:cubicBezTo>
                    <a:pt x="141" y="157"/>
                    <a:pt x="142" y="155"/>
                    <a:pt x="144" y="153"/>
                  </a:cubicBezTo>
                  <a:cubicBezTo>
                    <a:pt x="149" y="148"/>
                    <a:pt x="154" y="142"/>
                    <a:pt x="160" y="137"/>
                  </a:cubicBezTo>
                  <a:cubicBezTo>
                    <a:pt x="161" y="136"/>
                    <a:pt x="169" y="127"/>
                    <a:pt x="166" y="132"/>
                  </a:cubicBezTo>
                  <a:cubicBezTo>
                    <a:pt x="164" y="136"/>
                    <a:pt x="161" y="139"/>
                    <a:pt x="158" y="142"/>
                  </a:cubicBezTo>
                  <a:cubicBezTo>
                    <a:pt x="153" y="147"/>
                    <a:pt x="149" y="154"/>
                    <a:pt x="144" y="160"/>
                  </a:cubicBezTo>
                  <a:close/>
                  <a:moveTo>
                    <a:pt x="151" y="159"/>
                  </a:moveTo>
                  <a:cubicBezTo>
                    <a:pt x="158" y="154"/>
                    <a:pt x="164" y="148"/>
                    <a:pt x="168" y="141"/>
                  </a:cubicBezTo>
                  <a:cubicBezTo>
                    <a:pt x="168" y="141"/>
                    <a:pt x="168" y="140"/>
                    <a:pt x="169" y="140"/>
                  </a:cubicBezTo>
                  <a:cubicBezTo>
                    <a:pt x="170" y="139"/>
                    <a:pt x="170" y="139"/>
                    <a:pt x="170" y="139"/>
                  </a:cubicBezTo>
                  <a:cubicBezTo>
                    <a:pt x="170" y="139"/>
                    <a:pt x="170" y="139"/>
                    <a:pt x="169" y="140"/>
                  </a:cubicBezTo>
                  <a:cubicBezTo>
                    <a:pt x="168" y="142"/>
                    <a:pt x="167" y="144"/>
                    <a:pt x="166" y="146"/>
                  </a:cubicBezTo>
                  <a:cubicBezTo>
                    <a:pt x="162" y="150"/>
                    <a:pt x="159" y="154"/>
                    <a:pt x="155" y="158"/>
                  </a:cubicBezTo>
                  <a:cubicBezTo>
                    <a:pt x="154" y="158"/>
                    <a:pt x="152" y="158"/>
                    <a:pt x="151" y="159"/>
                  </a:cubicBezTo>
                  <a:close/>
                  <a:moveTo>
                    <a:pt x="161" y="156"/>
                  </a:moveTo>
                  <a:cubicBezTo>
                    <a:pt x="160" y="157"/>
                    <a:pt x="158" y="157"/>
                    <a:pt x="157" y="157"/>
                  </a:cubicBezTo>
                  <a:cubicBezTo>
                    <a:pt x="157" y="157"/>
                    <a:pt x="157" y="157"/>
                    <a:pt x="157" y="157"/>
                  </a:cubicBezTo>
                  <a:cubicBezTo>
                    <a:pt x="157" y="157"/>
                    <a:pt x="157" y="157"/>
                    <a:pt x="157" y="157"/>
                  </a:cubicBezTo>
                  <a:cubicBezTo>
                    <a:pt x="157" y="157"/>
                    <a:pt x="157" y="157"/>
                    <a:pt x="158" y="157"/>
                  </a:cubicBezTo>
                  <a:cubicBezTo>
                    <a:pt x="161" y="153"/>
                    <a:pt x="164" y="150"/>
                    <a:pt x="168" y="146"/>
                  </a:cubicBezTo>
                  <a:cubicBezTo>
                    <a:pt x="170" y="144"/>
                    <a:pt x="174" y="139"/>
                    <a:pt x="170" y="146"/>
                  </a:cubicBezTo>
                  <a:cubicBezTo>
                    <a:pt x="168" y="150"/>
                    <a:pt x="165" y="153"/>
                    <a:pt x="161" y="156"/>
                  </a:cubicBezTo>
                  <a:cubicBezTo>
                    <a:pt x="161" y="156"/>
                    <a:pt x="161" y="156"/>
                    <a:pt x="161" y="156"/>
                  </a:cubicBezTo>
                  <a:close/>
                  <a:moveTo>
                    <a:pt x="166" y="153"/>
                  </a:moveTo>
                  <a:cubicBezTo>
                    <a:pt x="170" y="150"/>
                    <a:pt x="172" y="146"/>
                    <a:pt x="173" y="141"/>
                  </a:cubicBezTo>
                  <a:cubicBezTo>
                    <a:pt x="173" y="140"/>
                    <a:pt x="173" y="140"/>
                    <a:pt x="172" y="140"/>
                  </a:cubicBezTo>
                  <a:cubicBezTo>
                    <a:pt x="171" y="142"/>
                    <a:pt x="169" y="144"/>
                    <a:pt x="167" y="145"/>
                  </a:cubicBezTo>
                  <a:cubicBezTo>
                    <a:pt x="169" y="143"/>
                    <a:pt x="171" y="140"/>
                    <a:pt x="172" y="137"/>
                  </a:cubicBezTo>
                  <a:cubicBezTo>
                    <a:pt x="173" y="136"/>
                    <a:pt x="172" y="136"/>
                    <a:pt x="172" y="136"/>
                  </a:cubicBezTo>
                  <a:cubicBezTo>
                    <a:pt x="171" y="137"/>
                    <a:pt x="170" y="137"/>
                    <a:pt x="169" y="138"/>
                  </a:cubicBezTo>
                  <a:cubicBezTo>
                    <a:pt x="170" y="137"/>
                    <a:pt x="171" y="136"/>
                    <a:pt x="171" y="134"/>
                  </a:cubicBezTo>
                  <a:cubicBezTo>
                    <a:pt x="171" y="134"/>
                    <a:pt x="170" y="134"/>
                    <a:pt x="170" y="134"/>
                  </a:cubicBezTo>
                  <a:cubicBezTo>
                    <a:pt x="165" y="138"/>
                    <a:pt x="161" y="143"/>
                    <a:pt x="156" y="148"/>
                  </a:cubicBezTo>
                  <a:cubicBezTo>
                    <a:pt x="154" y="150"/>
                    <a:pt x="152" y="153"/>
                    <a:pt x="149" y="155"/>
                  </a:cubicBezTo>
                  <a:cubicBezTo>
                    <a:pt x="149" y="156"/>
                    <a:pt x="148" y="156"/>
                    <a:pt x="148" y="157"/>
                  </a:cubicBezTo>
                  <a:cubicBezTo>
                    <a:pt x="151" y="152"/>
                    <a:pt x="154" y="147"/>
                    <a:pt x="158" y="143"/>
                  </a:cubicBezTo>
                  <a:cubicBezTo>
                    <a:pt x="162" y="139"/>
                    <a:pt x="166" y="135"/>
                    <a:pt x="169" y="130"/>
                  </a:cubicBezTo>
                  <a:cubicBezTo>
                    <a:pt x="169" y="129"/>
                    <a:pt x="169" y="128"/>
                    <a:pt x="168" y="129"/>
                  </a:cubicBezTo>
                  <a:cubicBezTo>
                    <a:pt x="161" y="134"/>
                    <a:pt x="155" y="140"/>
                    <a:pt x="149" y="146"/>
                  </a:cubicBezTo>
                  <a:cubicBezTo>
                    <a:pt x="149" y="146"/>
                    <a:pt x="150" y="145"/>
                    <a:pt x="150" y="145"/>
                  </a:cubicBezTo>
                  <a:cubicBezTo>
                    <a:pt x="156" y="137"/>
                    <a:pt x="163" y="131"/>
                    <a:pt x="167" y="122"/>
                  </a:cubicBezTo>
                  <a:cubicBezTo>
                    <a:pt x="168" y="122"/>
                    <a:pt x="167" y="121"/>
                    <a:pt x="167" y="122"/>
                  </a:cubicBezTo>
                  <a:cubicBezTo>
                    <a:pt x="161" y="127"/>
                    <a:pt x="155" y="132"/>
                    <a:pt x="150" y="138"/>
                  </a:cubicBezTo>
                  <a:cubicBezTo>
                    <a:pt x="144" y="144"/>
                    <a:pt x="137" y="150"/>
                    <a:pt x="131" y="156"/>
                  </a:cubicBezTo>
                  <a:cubicBezTo>
                    <a:pt x="143" y="144"/>
                    <a:pt x="155" y="131"/>
                    <a:pt x="164" y="117"/>
                  </a:cubicBezTo>
                  <a:cubicBezTo>
                    <a:pt x="164" y="116"/>
                    <a:pt x="164" y="116"/>
                    <a:pt x="163" y="116"/>
                  </a:cubicBezTo>
                  <a:cubicBezTo>
                    <a:pt x="155" y="121"/>
                    <a:pt x="149" y="129"/>
                    <a:pt x="142" y="136"/>
                  </a:cubicBezTo>
                  <a:cubicBezTo>
                    <a:pt x="138" y="139"/>
                    <a:pt x="134" y="143"/>
                    <a:pt x="130" y="147"/>
                  </a:cubicBezTo>
                  <a:cubicBezTo>
                    <a:pt x="140" y="134"/>
                    <a:pt x="150" y="122"/>
                    <a:pt x="160" y="110"/>
                  </a:cubicBezTo>
                  <a:cubicBezTo>
                    <a:pt x="160" y="110"/>
                    <a:pt x="160" y="110"/>
                    <a:pt x="160" y="110"/>
                  </a:cubicBezTo>
                  <a:cubicBezTo>
                    <a:pt x="167" y="118"/>
                    <a:pt x="172" y="127"/>
                    <a:pt x="173" y="137"/>
                  </a:cubicBezTo>
                  <a:cubicBezTo>
                    <a:pt x="174" y="144"/>
                    <a:pt x="171" y="150"/>
                    <a:pt x="166" y="153"/>
                  </a:cubicBezTo>
                  <a:close/>
                  <a:moveTo>
                    <a:pt x="160" y="109"/>
                  </a:moveTo>
                  <a:cubicBezTo>
                    <a:pt x="146" y="119"/>
                    <a:pt x="135" y="133"/>
                    <a:pt x="123" y="145"/>
                  </a:cubicBezTo>
                  <a:cubicBezTo>
                    <a:pt x="126" y="142"/>
                    <a:pt x="128" y="139"/>
                    <a:pt x="130" y="136"/>
                  </a:cubicBezTo>
                  <a:cubicBezTo>
                    <a:pt x="138" y="127"/>
                    <a:pt x="147" y="118"/>
                    <a:pt x="155" y="108"/>
                  </a:cubicBezTo>
                  <a:cubicBezTo>
                    <a:pt x="156" y="108"/>
                    <a:pt x="155" y="107"/>
                    <a:pt x="155" y="107"/>
                  </a:cubicBezTo>
                  <a:cubicBezTo>
                    <a:pt x="145" y="114"/>
                    <a:pt x="136" y="121"/>
                    <a:pt x="127" y="129"/>
                  </a:cubicBezTo>
                  <a:cubicBezTo>
                    <a:pt x="128" y="128"/>
                    <a:pt x="129" y="127"/>
                    <a:pt x="130" y="126"/>
                  </a:cubicBezTo>
                  <a:cubicBezTo>
                    <a:pt x="136" y="118"/>
                    <a:pt x="146" y="111"/>
                    <a:pt x="150" y="101"/>
                  </a:cubicBezTo>
                  <a:cubicBezTo>
                    <a:pt x="151" y="100"/>
                    <a:pt x="150" y="100"/>
                    <a:pt x="149" y="100"/>
                  </a:cubicBezTo>
                  <a:cubicBezTo>
                    <a:pt x="140" y="110"/>
                    <a:pt x="129" y="120"/>
                    <a:pt x="119" y="129"/>
                  </a:cubicBezTo>
                  <a:cubicBezTo>
                    <a:pt x="114" y="133"/>
                    <a:pt x="109" y="137"/>
                    <a:pt x="105" y="142"/>
                  </a:cubicBezTo>
                  <a:cubicBezTo>
                    <a:pt x="105" y="142"/>
                    <a:pt x="105" y="141"/>
                    <a:pt x="105" y="141"/>
                  </a:cubicBezTo>
                  <a:cubicBezTo>
                    <a:pt x="110" y="135"/>
                    <a:pt x="115" y="130"/>
                    <a:pt x="120" y="125"/>
                  </a:cubicBezTo>
                  <a:cubicBezTo>
                    <a:pt x="128" y="115"/>
                    <a:pt x="139" y="106"/>
                    <a:pt x="145" y="96"/>
                  </a:cubicBezTo>
                  <a:cubicBezTo>
                    <a:pt x="146" y="96"/>
                    <a:pt x="146" y="96"/>
                    <a:pt x="146" y="95"/>
                  </a:cubicBezTo>
                  <a:cubicBezTo>
                    <a:pt x="150" y="99"/>
                    <a:pt x="155" y="104"/>
                    <a:pt x="160" y="109"/>
                  </a:cubicBezTo>
                  <a:close/>
                  <a:moveTo>
                    <a:pt x="58" y="61"/>
                  </a:moveTo>
                  <a:cubicBezTo>
                    <a:pt x="70" y="43"/>
                    <a:pt x="64" y="24"/>
                    <a:pt x="54" y="8"/>
                  </a:cubicBezTo>
                  <a:cubicBezTo>
                    <a:pt x="70" y="5"/>
                    <a:pt x="86" y="7"/>
                    <a:pt x="101" y="6"/>
                  </a:cubicBezTo>
                  <a:cubicBezTo>
                    <a:pt x="94" y="20"/>
                    <a:pt x="90" y="34"/>
                    <a:pt x="98" y="49"/>
                  </a:cubicBezTo>
                  <a:cubicBezTo>
                    <a:pt x="107" y="66"/>
                    <a:pt x="126" y="78"/>
                    <a:pt x="140" y="90"/>
                  </a:cubicBezTo>
                  <a:cubicBezTo>
                    <a:pt x="140" y="91"/>
                    <a:pt x="141" y="91"/>
                    <a:pt x="141" y="91"/>
                  </a:cubicBezTo>
                  <a:cubicBezTo>
                    <a:pt x="140" y="92"/>
                    <a:pt x="138" y="92"/>
                    <a:pt x="137" y="94"/>
                  </a:cubicBezTo>
                  <a:cubicBezTo>
                    <a:pt x="132" y="98"/>
                    <a:pt x="124" y="92"/>
                    <a:pt x="119" y="91"/>
                  </a:cubicBezTo>
                  <a:cubicBezTo>
                    <a:pt x="107" y="88"/>
                    <a:pt x="101" y="99"/>
                    <a:pt x="92" y="104"/>
                  </a:cubicBezTo>
                  <a:cubicBezTo>
                    <a:pt x="79" y="112"/>
                    <a:pt x="73" y="95"/>
                    <a:pt x="64" y="89"/>
                  </a:cubicBezTo>
                  <a:cubicBezTo>
                    <a:pt x="55" y="83"/>
                    <a:pt x="47" y="85"/>
                    <a:pt x="39" y="88"/>
                  </a:cubicBezTo>
                  <a:cubicBezTo>
                    <a:pt x="45" y="79"/>
                    <a:pt x="52" y="70"/>
                    <a:pt x="58" y="61"/>
                  </a:cubicBezTo>
                  <a:close/>
                  <a:moveTo>
                    <a:pt x="23" y="110"/>
                  </a:moveTo>
                  <a:cubicBezTo>
                    <a:pt x="28" y="106"/>
                    <a:pt x="32" y="102"/>
                    <a:pt x="37" y="98"/>
                  </a:cubicBezTo>
                  <a:cubicBezTo>
                    <a:pt x="40" y="96"/>
                    <a:pt x="43" y="94"/>
                    <a:pt x="46" y="92"/>
                  </a:cubicBezTo>
                  <a:cubicBezTo>
                    <a:pt x="49" y="91"/>
                    <a:pt x="51" y="90"/>
                    <a:pt x="54" y="89"/>
                  </a:cubicBezTo>
                  <a:cubicBezTo>
                    <a:pt x="54" y="89"/>
                    <a:pt x="54" y="89"/>
                    <a:pt x="54" y="89"/>
                  </a:cubicBezTo>
                  <a:cubicBezTo>
                    <a:pt x="53" y="90"/>
                    <a:pt x="51" y="92"/>
                    <a:pt x="50" y="93"/>
                  </a:cubicBezTo>
                  <a:cubicBezTo>
                    <a:pt x="43" y="100"/>
                    <a:pt x="34" y="106"/>
                    <a:pt x="25" y="112"/>
                  </a:cubicBezTo>
                  <a:cubicBezTo>
                    <a:pt x="21" y="115"/>
                    <a:pt x="18" y="118"/>
                    <a:pt x="15" y="122"/>
                  </a:cubicBezTo>
                  <a:cubicBezTo>
                    <a:pt x="17" y="118"/>
                    <a:pt x="20" y="113"/>
                    <a:pt x="23" y="110"/>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29"/>
            <p:cNvSpPr>
              <a:spLocks noEditPoints="1"/>
            </p:cNvSpPr>
            <p:nvPr/>
          </p:nvSpPr>
          <p:spPr bwMode="auto">
            <a:xfrm>
              <a:off x="8507658" y="3050609"/>
              <a:ext cx="666750" cy="174625"/>
            </a:xfrm>
            <a:custGeom>
              <a:avLst/>
              <a:gdLst>
                <a:gd name="T0" fmla="*/ 7 w 157"/>
                <a:gd name="T1" fmla="*/ 29 h 41"/>
                <a:gd name="T2" fmla="*/ 107 w 157"/>
                <a:gd name="T3" fmla="*/ 29 h 41"/>
                <a:gd name="T4" fmla="*/ 108 w 157"/>
                <a:gd name="T5" fmla="*/ 4 h 41"/>
                <a:gd name="T6" fmla="*/ 37 w 157"/>
                <a:gd name="T7" fmla="*/ 21 h 41"/>
                <a:gd name="T8" fmla="*/ 35 w 157"/>
                <a:gd name="T9" fmla="*/ 25 h 41"/>
                <a:gd name="T10" fmla="*/ 45 w 157"/>
                <a:gd name="T11" fmla="*/ 18 h 41"/>
                <a:gd name="T12" fmla="*/ 56 w 157"/>
                <a:gd name="T13" fmla="*/ 25 h 41"/>
                <a:gd name="T14" fmla="*/ 58 w 157"/>
                <a:gd name="T15" fmla="*/ 24 h 41"/>
                <a:gd name="T16" fmla="*/ 60 w 157"/>
                <a:gd name="T17" fmla="*/ 23 h 41"/>
                <a:gd name="T18" fmla="*/ 111 w 157"/>
                <a:gd name="T19" fmla="*/ 16 h 41"/>
                <a:gd name="T20" fmla="*/ 141 w 157"/>
                <a:gd name="T21" fmla="*/ 22 h 41"/>
                <a:gd name="T22" fmla="*/ 130 w 157"/>
                <a:gd name="T23" fmla="*/ 22 h 41"/>
                <a:gd name="T24" fmla="*/ 137 w 157"/>
                <a:gd name="T25" fmla="*/ 25 h 41"/>
                <a:gd name="T26" fmla="*/ 134 w 157"/>
                <a:gd name="T27" fmla="*/ 19 h 41"/>
                <a:gd name="T28" fmla="*/ 112 w 157"/>
                <a:gd name="T29" fmla="*/ 4 h 41"/>
                <a:gd name="T30" fmla="*/ 92 w 157"/>
                <a:gd name="T31" fmla="*/ 27 h 41"/>
                <a:gd name="T32" fmla="*/ 85 w 157"/>
                <a:gd name="T33" fmla="*/ 8 h 41"/>
                <a:gd name="T34" fmla="*/ 87 w 157"/>
                <a:gd name="T35" fmla="*/ 10 h 41"/>
                <a:gd name="T36" fmla="*/ 88 w 157"/>
                <a:gd name="T37" fmla="*/ 17 h 41"/>
                <a:gd name="T38" fmla="*/ 111 w 157"/>
                <a:gd name="T39" fmla="*/ 27 h 41"/>
                <a:gd name="T40" fmla="*/ 90 w 157"/>
                <a:gd name="T41" fmla="*/ 12 h 41"/>
                <a:gd name="T42" fmla="*/ 107 w 157"/>
                <a:gd name="T43" fmla="*/ 27 h 41"/>
                <a:gd name="T44" fmla="*/ 96 w 157"/>
                <a:gd name="T45" fmla="*/ 25 h 41"/>
                <a:gd name="T46" fmla="*/ 119 w 157"/>
                <a:gd name="T47" fmla="*/ 27 h 41"/>
                <a:gd name="T48" fmla="*/ 106 w 157"/>
                <a:gd name="T49" fmla="*/ 17 h 41"/>
                <a:gd name="T50" fmla="*/ 119 w 157"/>
                <a:gd name="T51" fmla="*/ 27 h 41"/>
                <a:gd name="T52" fmla="*/ 108 w 157"/>
                <a:gd name="T53" fmla="*/ 23 h 41"/>
                <a:gd name="T54" fmla="*/ 96 w 157"/>
                <a:gd name="T55" fmla="*/ 6 h 41"/>
                <a:gd name="T56" fmla="*/ 59 w 157"/>
                <a:gd name="T57" fmla="*/ 28 h 41"/>
                <a:gd name="T58" fmla="*/ 59 w 157"/>
                <a:gd name="T59" fmla="*/ 21 h 41"/>
                <a:gd name="T60" fmla="*/ 60 w 157"/>
                <a:gd name="T61" fmla="*/ 28 h 41"/>
                <a:gd name="T62" fmla="*/ 71 w 157"/>
                <a:gd name="T63" fmla="*/ 27 h 41"/>
                <a:gd name="T64" fmla="*/ 68 w 157"/>
                <a:gd name="T65" fmla="*/ 26 h 41"/>
                <a:gd name="T66" fmla="*/ 79 w 157"/>
                <a:gd name="T67" fmla="*/ 27 h 41"/>
                <a:gd name="T68" fmla="*/ 81 w 157"/>
                <a:gd name="T69" fmla="*/ 21 h 41"/>
                <a:gd name="T70" fmla="*/ 73 w 157"/>
                <a:gd name="T71" fmla="*/ 10 h 41"/>
                <a:gd name="T72" fmla="*/ 70 w 157"/>
                <a:gd name="T73" fmla="*/ 11 h 41"/>
                <a:gd name="T74" fmla="*/ 62 w 157"/>
                <a:gd name="T75" fmla="*/ 13 h 41"/>
                <a:gd name="T76" fmla="*/ 45 w 157"/>
                <a:gd name="T77" fmla="*/ 28 h 41"/>
                <a:gd name="T78" fmla="*/ 46 w 157"/>
                <a:gd name="T79" fmla="*/ 18 h 41"/>
                <a:gd name="T80" fmla="*/ 89 w 157"/>
                <a:gd name="T81" fmla="*/ 22 h 41"/>
                <a:gd name="T82" fmla="*/ 120 w 157"/>
                <a:gd name="T83" fmla="*/ 28 h 41"/>
                <a:gd name="T84" fmla="*/ 120 w 157"/>
                <a:gd name="T85" fmla="*/ 28 h 41"/>
                <a:gd name="T86" fmla="*/ 135 w 157"/>
                <a:gd name="T87" fmla="*/ 27 h 41"/>
                <a:gd name="T88" fmla="*/ 124 w 157"/>
                <a:gd name="T89" fmla="*/ 9 h 41"/>
                <a:gd name="T90" fmla="*/ 142 w 157"/>
                <a:gd name="T91" fmla="*/ 25 h 41"/>
                <a:gd name="T92" fmla="*/ 146 w 157"/>
                <a:gd name="T93" fmla="*/ 24 h 41"/>
                <a:gd name="T94" fmla="*/ 134 w 157"/>
                <a:gd name="T95" fmla="*/ 2 h 41"/>
                <a:gd name="T96" fmla="*/ 149 w 157"/>
                <a:gd name="T97" fmla="*/ 18 h 41"/>
                <a:gd name="T98" fmla="*/ 141 w 157"/>
                <a:gd name="T99" fmla="*/ 3 h 41"/>
                <a:gd name="T100" fmla="*/ 76 w 157"/>
                <a:gd name="T101" fmla="*/ 10 h 41"/>
                <a:gd name="T102" fmla="*/ 5 w 157"/>
                <a:gd name="T103" fmla="*/ 34 h 41"/>
                <a:gd name="T104" fmla="*/ 32 w 157"/>
                <a:gd name="T105" fmla="*/ 22 h 41"/>
                <a:gd name="T106" fmla="*/ 33 w 157"/>
                <a:gd name="T107" fmla="*/ 29 h 41"/>
                <a:gd name="T108" fmla="*/ 148 w 157"/>
                <a:gd name="T109" fmla="*/ 22 h 41"/>
                <a:gd name="T110" fmla="*/ 135 w 157"/>
                <a:gd name="T111" fmla="*/ 3 h 41"/>
                <a:gd name="T112" fmla="*/ 151 w 157"/>
                <a:gd name="T113" fmla="*/ 17 h 41"/>
                <a:gd name="T114" fmla="*/ 151 w 157"/>
                <a:gd name="T115" fmla="*/ 1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7" h="41">
                  <a:moveTo>
                    <a:pt x="149" y="4"/>
                  </a:moveTo>
                  <a:cubicBezTo>
                    <a:pt x="143" y="0"/>
                    <a:pt x="134" y="0"/>
                    <a:pt x="127" y="0"/>
                  </a:cubicBezTo>
                  <a:cubicBezTo>
                    <a:pt x="117" y="1"/>
                    <a:pt x="107" y="2"/>
                    <a:pt x="97" y="4"/>
                  </a:cubicBezTo>
                  <a:cubicBezTo>
                    <a:pt x="75" y="7"/>
                    <a:pt x="51" y="12"/>
                    <a:pt x="30" y="21"/>
                  </a:cubicBezTo>
                  <a:cubicBezTo>
                    <a:pt x="30" y="21"/>
                    <a:pt x="30" y="21"/>
                    <a:pt x="29" y="21"/>
                  </a:cubicBezTo>
                  <a:cubicBezTo>
                    <a:pt x="23" y="21"/>
                    <a:pt x="17" y="21"/>
                    <a:pt x="10" y="22"/>
                  </a:cubicBezTo>
                  <a:cubicBezTo>
                    <a:pt x="10" y="22"/>
                    <a:pt x="10" y="22"/>
                    <a:pt x="10" y="22"/>
                  </a:cubicBezTo>
                  <a:cubicBezTo>
                    <a:pt x="10" y="22"/>
                    <a:pt x="9" y="22"/>
                    <a:pt x="9" y="22"/>
                  </a:cubicBezTo>
                  <a:cubicBezTo>
                    <a:pt x="8" y="25"/>
                    <a:pt x="8" y="27"/>
                    <a:pt x="7" y="29"/>
                  </a:cubicBezTo>
                  <a:cubicBezTo>
                    <a:pt x="6" y="31"/>
                    <a:pt x="3" y="33"/>
                    <a:pt x="1" y="34"/>
                  </a:cubicBezTo>
                  <a:cubicBezTo>
                    <a:pt x="0" y="34"/>
                    <a:pt x="0" y="34"/>
                    <a:pt x="0" y="34"/>
                  </a:cubicBezTo>
                  <a:cubicBezTo>
                    <a:pt x="0" y="35"/>
                    <a:pt x="0" y="36"/>
                    <a:pt x="1" y="36"/>
                  </a:cubicBezTo>
                  <a:cubicBezTo>
                    <a:pt x="5" y="36"/>
                    <a:pt x="10" y="35"/>
                    <a:pt x="12" y="40"/>
                  </a:cubicBezTo>
                  <a:cubicBezTo>
                    <a:pt x="12" y="41"/>
                    <a:pt x="13" y="40"/>
                    <a:pt x="14" y="40"/>
                  </a:cubicBezTo>
                  <a:cubicBezTo>
                    <a:pt x="20" y="38"/>
                    <a:pt x="26" y="34"/>
                    <a:pt x="32" y="31"/>
                  </a:cubicBezTo>
                  <a:cubicBezTo>
                    <a:pt x="32" y="31"/>
                    <a:pt x="32" y="31"/>
                    <a:pt x="32" y="31"/>
                  </a:cubicBezTo>
                  <a:cubicBezTo>
                    <a:pt x="43" y="30"/>
                    <a:pt x="54" y="30"/>
                    <a:pt x="65" y="30"/>
                  </a:cubicBezTo>
                  <a:cubicBezTo>
                    <a:pt x="79" y="29"/>
                    <a:pt x="93" y="29"/>
                    <a:pt x="107" y="29"/>
                  </a:cubicBezTo>
                  <a:cubicBezTo>
                    <a:pt x="117" y="30"/>
                    <a:pt x="128" y="31"/>
                    <a:pt x="139" y="29"/>
                  </a:cubicBezTo>
                  <a:cubicBezTo>
                    <a:pt x="145" y="27"/>
                    <a:pt x="151" y="24"/>
                    <a:pt x="154" y="19"/>
                  </a:cubicBezTo>
                  <a:cubicBezTo>
                    <a:pt x="157" y="13"/>
                    <a:pt x="154" y="7"/>
                    <a:pt x="149" y="4"/>
                  </a:cubicBezTo>
                  <a:close/>
                  <a:moveTo>
                    <a:pt x="130" y="28"/>
                  </a:moveTo>
                  <a:cubicBezTo>
                    <a:pt x="129" y="28"/>
                    <a:pt x="128" y="28"/>
                    <a:pt x="127" y="28"/>
                  </a:cubicBezTo>
                  <a:cubicBezTo>
                    <a:pt x="124" y="24"/>
                    <a:pt x="121" y="20"/>
                    <a:pt x="118" y="16"/>
                  </a:cubicBezTo>
                  <a:cubicBezTo>
                    <a:pt x="116" y="14"/>
                    <a:pt x="114" y="12"/>
                    <a:pt x="113" y="10"/>
                  </a:cubicBezTo>
                  <a:cubicBezTo>
                    <a:pt x="111" y="8"/>
                    <a:pt x="110" y="6"/>
                    <a:pt x="108" y="4"/>
                  </a:cubicBezTo>
                  <a:cubicBezTo>
                    <a:pt x="108" y="4"/>
                    <a:pt x="108" y="4"/>
                    <a:pt x="108" y="4"/>
                  </a:cubicBezTo>
                  <a:cubicBezTo>
                    <a:pt x="117" y="11"/>
                    <a:pt x="123" y="21"/>
                    <a:pt x="131" y="28"/>
                  </a:cubicBezTo>
                  <a:cubicBezTo>
                    <a:pt x="131" y="28"/>
                    <a:pt x="131" y="28"/>
                    <a:pt x="130" y="28"/>
                  </a:cubicBezTo>
                  <a:close/>
                  <a:moveTo>
                    <a:pt x="36" y="21"/>
                  </a:moveTo>
                  <a:cubicBezTo>
                    <a:pt x="37" y="23"/>
                    <a:pt x="38" y="26"/>
                    <a:pt x="39" y="27"/>
                  </a:cubicBezTo>
                  <a:cubicBezTo>
                    <a:pt x="37" y="26"/>
                    <a:pt x="36" y="23"/>
                    <a:pt x="35" y="21"/>
                  </a:cubicBezTo>
                  <a:cubicBezTo>
                    <a:pt x="36" y="21"/>
                    <a:pt x="37" y="20"/>
                    <a:pt x="38" y="20"/>
                  </a:cubicBezTo>
                  <a:cubicBezTo>
                    <a:pt x="38" y="20"/>
                    <a:pt x="38" y="20"/>
                    <a:pt x="38" y="20"/>
                  </a:cubicBezTo>
                  <a:cubicBezTo>
                    <a:pt x="39" y="23"/>
                    <a:pt x="40" y="25"/>
                    <a:pt x="42" y="27"/>
                  </a:cubicBezTo>
                  <a:cubicBezTo>
                    <a:pt x="41" y="26"/>
                    <a:pt x="38" y="23"/>
                    <a:pt x="37" y="21"/>
                  </a:cubicBezTo>
                  <a:cubicBezTo>
                    <a:pt x="37" y="21"/>
                    <a:pt x="36" y="21"/>
                    <a:pt x="36" y="21"/>
                  </a:cubicBezTo>
                  <a:close/>
                  <a:moveTo>
                    <a:pt x="32" y="24"/>
                  </a:moveTo>
                  <a:cubicBezTo>
                    <a:pt x="32" y="24"/>
                    <a:pt x="31" y="23"/>
                    <a:pt x="31" y="22"/>
                  </a:cubicBezTo>
                  <a:cubicBezTo>
                    <a:pt x="31" y="22"/>
                    <a:pt x="32" y="22"/>
                    <a:pt x="32" y="22"/>
                  </a:cubicBezTo>
                  <a:cubicBezTo>
                    <a:pt x="32" y="23"/>
                    <a:pt x="33" y="24"/>
                    <a:pt x="33" y="25"/>
                  </a:cubicBezTo>
                  <a:cubicBezTo>
                    <a:pt x="36" y="30"/>
                    <a:pt x="33" y="26"/>
                    <a:pt x="32" y="25"/>
                  </a:cubicBezTo>
                  <a:cubicBezTo>
                    <a:pt x="32" y="24"/>
                    <a:pt x="32" y="24"/>
                    <a:pt x="32" y="24"/>
                  </a:cubicBezTo>
                  <a:close/>
                  <a:moveTo>
                    <a:pt x="34" y="21"/>
                  </a:moveTo>
                  <a:cubicBezTo>
                    <a:pt x="34" y="23"/>
                    <a:pt x="35" y="24"/>
                    <a:pt x="35" y="25"/>
                  </a:cubicBezTo>
                  <a:cubicBezTo>
                    <a:pt x="35" y="25"/>
                    <a:pt x="37" y="28"/>
                    <a:pt x="36" y="26"/>
                  </a:cubicBezTo>
                  <a:cubicBezTo>
                    <a:pt x="35" y="25"/>
                    <a:pt x="34" y="23"/>
                    <a:pt x="33" y="22"/>
                  </a:cubicBezTo>
                  <a:cubicBezTo>
                    <a:pt x="33" y="22"/>
                    <a:pt x="34" y="22"/>
                    <a:pt x="34" y="21"/>
                  </a:cubicBezTo>
                  <a:close/>
                  <a:moveTo>
                    <a:pt x="40" y="19"/>
                  </a:moveTo>
                  <a:cubicBezTo>
                    <a:pt x="42" y="22"/>
                    <a:pt x="43" y="24"/>
                    <a:pt x="44" y="27"/>
                  </a:cubicBezTo>
                  <a:cubicBezTo>
                    <a:pt x="43" y="25"/>
                    <a:pt x="40" y="22"/>
                    <a:pt x="39" y="20"/>
                  </a:cubicBezTo>
                  <a:cubicBezTo>
                    <a:pt x="39" y="20"/>
                    <a:pt x="39" y="20"/>
                    <a:pt x="39" y="20"/>
                  </a:cubicBezTo>
                  <a:cubicBezTo>
                    <a:pt x="39" y="20"/>
                    <a:pt x="40" y="19"/>
                    <a:pt x="40" y="19"/>
                  </a:cubicBezTo>
                  <a:close/>
                  <a:moveTo>
                    <a:pt x="45" y="18"/>
                  </a:moveTo>
                  <a:cubicBezTo>
                    <a:pt x="46" y="21"/>
                    <a:pt x="48" y="24"/>
                    <a:pt x="49" y="27"/>
                  </a:cubicBezTo>
                  <a:cubicBezTo>
                    <a:pt x="48" y="24"/>
                    <a:pt x="45" y="21"/>
                    <a:pt x="43" y="18"/>
                  </a:cubicBezTo>
                  <a:cubicBezTo>
                    <a:pt x="44" y="18"/>
                    <a:pt x="44" y="18"/>
                    <a:pt x="45" y="18"/>
                  </a:cubicBezTo>
                  <a:close/>
                  <a:moveTo>
                    <a:pt x="48" y="17"/>
                  </a:moveTo>
                  <a:cubicBezTo>
                    <a:pt x="49" y="20"/>
                    <a:pt x="52" y="24"/>
                    <a:pt x="54" y="27"/>
                  </a:cubicBezTo>
                  <a:cubicBezTo>
                    <a:pt x="51" y="24"/>
                    <a:pt x="49" y="20"/>
                    <a:pt x="46" y="17"/>
                  </a:cubicBezTo>
                  <a:cubicBezTo>
                    <a:pt x="46" y="17"/>
                    <a:pt x="47" y="17"/>
                    <a:pt x="48" y="17"/>
                  </a:cubicBezTo>
                  <a:close/>
                  <a:moveTo>
                    <a:pt x="51" y="16"/>
                  </a:moveTo>
                  <a:cubicBezTo>
                    <a:pt x="52" y="19"/>
                    <a:pt x="54" y="22"/>
                    <a:pt x="56" y="25"/>
                  </a:cubicBezTo>
                  <a:cubicBezTo>
                    <a:pt x="56" y="27"/>
                    <a:pt x="56" y="26"/>
                    <a:pt x="55" y="25"/>
                  </a:cubicBezTo>
                  <a:cubicBezTo>
                    <a:pt x="55" y="24"/>
                    <a:pt x="54" y="24"/>
                    <a:pt x="53" y="23"/>
                  </a:cubicBezTo>
                  <a:cubicBezTo>
                    <a:pt x="51" y="21"/>
                    <a:pt x="50" y="19"/>
                    <a:pt x="48" y="17"/>
                  </a:cubicBezTo>
                  <a:cubicBezTo>
                    <a:pt x="49" y="16"/>
                    <a:pt x="50" y="16"/>
                    <a:pt x="51" y="16"/>
                  </a:cubicBezTo>
                  <a:close/>
                  <a:moveTo>
                    <a:pt x="54" y="15"/>
                  </a:moveTo>
                  <a:cubicBezTo>
                    <a:pt x="54" y="15"/>
                    <a:pt x="54" y="15"/>
                    <a:pt x="54" y="15"/>
                  </a:cubicBezTo>
                  <a:cubicBezTo>
                    <a:pt x="55" y="17"/>
                    <a:pt x="55" y="19"/>
                    <a:pt x="56" y="20"/>
                  </a:cubicBezTo>
                  <a:cubicBezTo>
                    <a:pt x="57" y="21"/>
                    <a:pt x="57" y="22"/>
                    <a:pt x="57" y="24"/>
                  </a:cubicBezTo>
                  <a:cubicBezTo>
                    <a:pt x="58" y="24"/>
                    <a:pt x="58" y="24"/>
                    <a:pt x="58" y="24"/>
                  </a:cubicBezTo>
                  <a:cubicBezTo>
                    <a:pt x="56" y="21"/>
                    <a:pt x="53" y="19"/>
                    <a:pt x="51" y="16"/>
                  </a:cubicBezTo>
                  <a:cubicBezTo>
                    <a:pt x="52" y="16"/>
                    <a:pt x="53" y="15"/>
                    <a:pt x="54" y="15"/>
                  </a:cubicBezTo>
                  <a:close/>
                  <a:moveTo>
                    <a:pt x="59" y="14"/>
                  </a:moveTo>
                  <a:cubicBezTo>
                    <a:pt x="59" y="16"/>
                    <a:pt x="60" y="17"/>
                    <a:pt x="61" y="19"/>
                  </a:cubicBezTo>
                  <a:cubicBezTo>
                    <a:pt x="61" y="20"/>
                    <a:pt x="62" y="21"/>
                    <a:pt x="63" y="22"/>
                  </a:cubicBezTo>
                  <a:cubicBezTo>
                    <a:pt x="63" y="23"/>
                    <a:pt x="64" y="26"/>
                    <a:pt x="65" y="26"/>
                  </a:cubicBezTo>
                  <a:cubicBezTo>
                    <a:pt x="61" y="23"/>
                    <a:pt x="59" y="19"/>
                    <a:pt x="57" y="15"/>
                  </a:cubicBezTo>
                  <a:cubicBezTo>
                    <a:pt x="56" y="14"/>
                    <a:pt x="56" y="14"/>
                    <a:pt x="56" y="15"/>
                  </a:cubicBezTo>
                  <a:cubicBezTo>
                    <a:pt x="57" y="18"/>
                    <a:pt x="58" y="20"/>
                    <a:pt x="60" y="23"/>
                  </a:cubicBezTo>
                  <a:cubicBezTo>
                    <a:pt x="59" y="22"/>
                    <a:pt x="59" y="22"/>
                    <a:pt x="58" y="21"/>
                  </a:cubicBezTo>
                  <a:cubicBezTo>
                    <a:pt x="57" y="19"/>
                    <a:pt x="56" y="17"/>
                    <a:pt x="55" y="15"/>
                  </a:cubicBezTo>
                  <a:cubicBezTo>
                    <a:pt x="56" y="15"/>
                    <a:pt x="57" y="14"/>
                    <a:pt x="59" y="14"/>
                  </a:cubicBezTo>
                  <a:close/>
                  <a:moveTo>
                    <a:pt x="61" y="13"/>
                  </a:moveTo>
                  <a:cubicBezTo>
                    <a:pt x="62" y="16"/>
                    <a:pt x="64" y="19"/>
                    <a:pt x="65" y="21"/>
                  </a:cubicBezTo>
                  <a:cubicBezTo>
                    <a:pt x="63" y="19"/>
                    <a:pt x="61" y="16"/>
                    <a:pt x="59" y="14"/>
                  </a:cubicBezTo>
                  <a:cubicBezTo>
                    <a:pt x="60" y="13"/>
                    <a:pt x="61" y="13"/>
                    <a:pt x="61" y="13"/>
                  </a:cubicBezTo>
                  <a:close/>
                  <a:moveTo>
                    <a:pt x="104" y="5"/>
                  </a:moveTo>
                  <a:cubicBezTo>
                    <a:pt x="106" y="9"/>
                    <a:pt x="109" y="12"/>
                    <a:pt x="111" y="16"/>
                  </a:cubicBezTo>
                  <a:cubicBezTo>
                    <a:pt x="113" y="18"/>
                    <a:pt x="114" y="20"/>
                    <a:pt x="115" y="22"/>
                  </a:cubicBezTo>
                  <a:cubicBezTo>
                    <a:pt x="111" y="16"/>
                    <a:pt x="106" y="10"/>
                    <a:pt x="100" y="5"/>
                  </a:cubicBezTo>
                  <a:cubicBezTo>
                    <a:pt x="101" y="5"/>
                    <a:pt x="102" y="5"/>
                    <a:pt x="104" y="5"/>
                  </a:cubicBezTo>
                  <a:close/>
                  <a:moveTo>
                    <a:pt x="126" y="3"/>
                  </a:moveTo>
                  <a:cubicBezTo>
                    <a:pt x="129" y="6"/>
                    <a:pt x="132" y="10"/>
                    <a:pt x="135" y="13"/>
                  </a:cubicBezTo>
                  <a:cubicBezTo>
                    <a:pt x="136" y="15"/>
                    <a:pt x="138" y="18"/>
                    <a:pt x="139" y="20"/>
                  </a:cubicBezTo>
                  <a:cubicBezTo>
                    <a:pt x="140" y="21"/>
                    <a:pt x="140" y="22"/>
                    <a:pt x="141" y="23"/>
                  </a:cubicBezTo>
                  <a:cubicBezTo>
                    <a:pt x="141" y="23"/>
                    <a:pt x="141" y="23"/>
                    <a:pt x="141" y="23"/>
                  </a:cubicBezTo>
                  <a:cubicBezTo>
                    <a:pt x="141" y="23"/>
                    <a:pt x="141" y="23"/>
                    <a:pt x="141" y="22"/>
                  </a:cubicBezTo>
                  <a:cubicBezTo>
                    <a:pt x="137" y="20"/>
                    <a:pt x="136" y="16"/>
                    <a:pt x="133" y="13"/>
                  </a:cubicBezTo>
                  <a:cubicBezTo>
                    <a:pt x="130" y="9"/>
                    <a:pt x="128" y="6"/>
                    <a:pt x="125" y="3"/>
                  </a:cubicBezTo>
                  <a:cubicBezTo>
                    <a:pt x="125" y="3"/>
                    <a:pt x="126" y="3"/>
                    <a:pt x="126" y="3"/>
                  </a:cubicBezTo>
                  <a:close/>
                  <a:moveTo>
                    <a:pt x="115" y="3"/>
                  </a:moveTo>
                  <a:cubicBezTo>
                    <a:pt x="117" y="7"/>
                    <a:pt x="121" y="10"/>
                    <a:pt x="124" y="13"/>
                  </a:cubicBezTo>
                  <a:cubicBezTo>
                    <a:pt x="125" y="15"/>
                    <a:pt x="127" y="17"/>
                    <a:pt x="128" y="19"/>
                  </a:cubicBezTo>
                  <a:cubicBezTo>
                    <a:pt x="130" y="21"/>
                    <a:pt x="132" y="23"/>
                    <a:pt x="134" y="25"/>
                  </a:cubicBezTo>
                  <a:cubicBezTo>
                    <a:pt x="135" y="27"/>
                    <a:pt x="134" y="26"/>
                    <a:pt x="133" y="25"/>
                  </a:cubicBezTo>
                  <a:cubicBezTo>
                    <a:pt x="132" y="24"/>
                    <a:pt x="131" y="23"/>
                    <a:pt x="130" y="22"/>
                  </a:cubicBezTo>
                  <a:cubicBezTo>
                    <a:pt x="128" y="20"/>
                    <a:pt x="127" y="17"/>
                    <a:pt x="125" y="15"/>
                  </a:cubicBezTo>
                  <a:cubicBezTo>
                    <a:pt x="121" y="11"/>
                    <a:pt x="117" y="7"/>
                    <a:pt x="113" y="4"/>
                  </a:cubicBezTo>
                  <a:cubicBezTo>
                    <a:pt x="113" y="4"/>
                    <a:pt x="114" y="3"/>
                    <a:pt x="115" y="3"/>
                  </a:cubicBezTo>
                  <a:close/>
                  <a:moveTo>
                    <a:pt x="116" y="3"/>
                  </a:moveTo>
                  <a:cubicBezTo>
                    <a:pt x="117" y="3"/>
                    <a:pt x="118" y="3"/>
                    <a:pt x="118" y="3"/>
                  </a:cubicBezTo>
                  <a:cubicBezTo>
                    <a:pt x="122" y="7"/>
                    <a:pt x="125" y="12"/>
                    <a:pt x="129" y="16"/>
                  </a:cubicBezTo>
                  <a:cubicBezTo>
                    <a:pt x="130" y="18"/>
                    <a:pt x="132" y="19"/>
                    <a:pt x="133" y="21"/>
                  </a:cubicBezTo>
                  <a:cubicBezTo>
                    <a:pt x="134" y="22"/>
                    <a:pt x="135" y="22"/>
                    <a:pt x="135" y="23"/>
                  </a:cubicBezTo>
                  <a:cubicBezTo>
                    <a:pt x="136" y="24"/>
                    <a:pt x="139" y="27"/>
                    <a:pt x="137" y="25"/>
                  </a:cubicBezTo>
                  <a:cubicBezTo>
                    <a:pt x="133" y="21"/>
                    <a:pt x="129" y="17"/>
                    <a:pt x="126" y="13"/>
                  </a:cubicBezTo>
                  <a:cubicBezTo>
                    <a:pt x="124" y="11"/>
                    <a:pt x="121" y="10"/>
                    <a:pt x="119" y="8"/>
                  </a:cubicBezTo>
                  <a:cubicBezTo>
                    <a:pt x="118" y="6"/>
                    <a:pt x="117" y="5"/>
                    <a:pt x="116" y="3"/>
                  </a:cubicBezTo>
                  <a:close/>
                  <a:moveTo>
                    <a:pt x="120" y="4"/>
                  </a:moveTo>
                  <a:cubicBezTo>
                    <a:pt x="120" y="4"/>
                    <a:pt x="120" y="3"/>
                    <a:pt x="119" y="3"/>
                  </a:cubicBezTo>
                  <a:cubicBezTo>
                    <a:pt x="119" y="3"/>
                    <a:pt x="119" y="3"/>
                    <a:pt x="119" y="3"/>
                  </a:cubicBezTo>
                  <a:cubicBezTo>
                    <a:pt x="121" y="3"/>
                    <a:pt x="122" y="3"/>
                    <a:pt x="124" y="3"/>
                  </a:cubicBezTo>
                  <a:cubicBezTo>
                    <a:pt x="128" y="10"/>
                    <a:pt x="135" y="16"/>
                    <a:pt x="139" y="23"/>
                  </a:cubicBezTo>
                  <a:cubicBezTo>
                    <a:pt x="138" y="21"/>
                    <a:pt x="135" y="20"/>
                    <a:pt x="134" y="19"/>
                  </a:cubicBezTo>
                  <a:cubicBezTo>
                    <a:pt x="132" y="17"/>
                    <a:pt x="131" y="15"/>
                    <a:pt x="129" y="13"/>
                  </a:cubicBezTo>
                  <a:cubicBezTo>
                    <a:pt x="126" y="10"/>
                    <a:pt x="123" y="7"/>
                    <a:pt x="120" y="4"/>
                  </a:cubicBezTo>
                  <a:close/>
                  <a:moveTo>
                    <a:pt x="112" y="4"/>
                  </a:moveTo>
                  <a:cubicBezTo>
                    <a:pt x="114" y="8"/>
                    <a:pt x="118" y="12"/>
                    <a:pt x="121" y="15"/>
                  </a:cubicBezTo>
                  <a:cubicBezTo>
                    <a:pt x="123" y="18"/>
                    <a:pt x="125" y="20"/>
                    <a:pt x="127" y="22"/>
                  </a:cubicBezTo>
                  <a:cubicBezTo>
                    <a:pt x="128" y="23"/>
                    <a:pt x="129" y="24"/>
                    <a:pt x="130" y="26"/>
                  </a:cubicBezTo>
                  <a:cubicBezTo>
                    <a:pt x="131" y="28"/>
                    <a:pt x="130" y="26"/>
                    <a:pt x="129" y="25"/>
                  </a:cubicBezTo>
                  <a:cubicBezTo>
                    <a:pt x="122" y="19"/>
                    <a:pt x="117" y="10"/>
                    <a:pt x="109" y="4"/>
                  </a:cubicBezTo>
                  <a:cubicBezTo>
                    <a:pt x="110" y="4"/>
                    <a:pt x="111" y="4"/>
                    <a:pt x="112" y="4"/>
                  </a:cubicBezTo>
                  <a:close/>
                  <a:moveTo>
                    <a:pt x="108" y="4"/>
                  </a:moveTo>
                  <a:cubicBezTo>
                    <a:pt x="110" y="8"/>
                    <a:pt x="113" y="11"/>
                    <a:pt x="116" y="15"/>
                  </a:cubicBezTo>
                  <a:cubicBezTo>
                    <a:pt x="118" y="17"/>
                    <a:pt x="120" y="19"/>
                    <a:pt x="121" y="21"/>
                  </a:cubicBezTo>
                  <a:cubicBezTo>
                    <a:pt x="122" y="22"/>
                    <a:pt x="123" y="23"/>
                    <a:pt x="124" y="25"/>
                  </a:cubicBezTo>
                  <a:cubicBezTo>
                    <a:pt x="121" y="21"/>
                    <a:pt x="118" y="19"/>
                    <a:pt x="115" y="15"/>
                  </a:cubicBezTo>
                  <a:cubicBezTo>
                    <a:pt x="113" y="13"/>
                    <a:pt x="111" y="11"/>
                    <a:pt x="109" y="9"/>
                  </a:cubicBezTo>
                  <a:cubicBezTo>
                    <a:pt x="108" y="8"/>
                    <a:pt x="106" y="6"/>
                    <a:pt x="105" y="5"/>
                  </a:cubicBezTo>
                  <a:cubicBezTo>
                    <a:pt x="106" y="4"/>
                    <a:pt x="107" y="4"/>
                    <a:pt x="108" y="4"/>
                  </a:cubicBezTo>
                  <a:close/>
                  <a:moveTo>
                    <a:pt x="92" y="27"/>
                  </a:moveTo>
                  <a:cubicBezTo>
                    <a:pt x="91" y="25"/>
                    <a:pt x="90" y="23"/>
                    <a:pt x="90" y="22"/>
                  </a:cubicBezTo>
                  <a:cubicBezTo>
                    <a:pt x="91" y="24"/>
                    <a:pt x="92" y="26"/>
                    <a:pt x="94" y="27"/>
                  </a:cubicBezTo>
                  <a:cubicBezTo>
                    <a:pt x="92" y="27"/>
                    <a:pt x="91" y="27"/>
                    <a:pt x="89" y="27"/>
                  </a:cubicBezTo>
                  <a:cubicBezTo>
                    <a:pt x="90" y="27"/>
                    <a:pt x="90" y="27"/>
                    <a:pt x="90" y="27"/>
                  </a:cubicBezTo>
                  <a:cubicBezTo>
                    <a:pt x="89" y="26"/>
                    <a:pt x="89" y="26"/>
                    <a:pt x="89" y="25"/>
                  </a:cubicBezTo>
                  <a:cubicBezTo>
                    <a:pt x="89" y="26"/>
                    <a:pt x="91" y="27"/>
                    <a:pt x="91" y="27"/>
                  </a:cubicBezTo>
                  <a:cubicBezTo>
                    <a:pt x="91" y="27"/>
                    <a:pt x="92" y="27"/>
                    <a:pt x="92" y="27"/>
                  </a:cubicBezTo>
                  <a:close/>
                  <a:moveTo>
                    <a:pt x="88" y="17"/>
                  </a:moveTo>
                  <a:cubicBezTo>
                    <a:pt x="88" y="14"/>
                    <a:pt x="87" y="11"/>
                    <a:pt x="85" y="8"/>
                  </a:cubicBezTo>
                  <a:cubicBezTo>
                    <a:pt x="86" y="8"/>
                    <a:pt x="87" y="7"/>
                    <a:pt x="88" y="7"/>
                  </a:cubicBezTo>
                  <a:cubicBezTo>
                    <a:pt x="88" y="7"/>
                    <a:pt x="88" y="7"/>
                    <a:pt x="88" y="7"/>
                  </a:cubicBezTo>
                  <a:cubicBezTo>
                    <a:pt x="91" y="11"/>
                    <a:pt x="93" y="14"/>
                    <a:pt x="96" y="17"/>
                  </a:cubicBezTo>
                  <a:cubicBezTo>
                    <a:pt x="99" y="20"/>
                    <a:pt x="101" y="23"/>
                    <a:pt x="104" y="26"/>
                  </a:cubicBezTo>
                  <a:cubicBezTo>
                    <a:pt x="101" y="23"/>
                    <a:pt x="98" y="21"/>
                    <a:pt x="95" y="18"/>
                  </a:cubicBezTo>
                  <a:cubicBezTo>
                    <a:pt x="92" y="14"/>
                    <a:pt x="90" y="11"/>
                    <a:pt x="86" y="8"/>
                  </a:cubicBezTo>
                  <a:cubicBezTo>
                    <a:pt x="86" y="8"/>
                    <a:pt x="86" y="8"/>
                    <a:pt x="86" y="8"/>
                  </a:cubicBezTo>
                  <a:cubicBezTo>
                    <a:pt x="86" y="9"/>
                    <a:pt x="87" y="9"/>
                    <a:pt x="87" y="9"/>
                  </a:cubicBezTo>
                  <a:cubicBezTo>
                    <a:pt x="87" y="10"/>
                    <a:pt x="87" y="10"/>
                    <a:pt x="87" y="10"/>
                  </a:cubicBezTo>
                  <a:cubicBezTo>
                    <a:pt x="89" y="12"/>
                    <a:pt x="91" y="15"/>
                    <a:pt x="93" y="17"/>
                  </a:cubicBezTo>
                  <a:cubicBezTo>
                    <a:pt x="95" y="20"/>
                    <a:pt x="98" y="23"/>
                    <a:pt x="100" y="25"/>
                  </a:cubicBezTo>
                  <a:cubicBezTo>
                    <a:pt x="101" y="27"/>
                    <a:pt x="99" y="24"/>
                    <a:pt x="98" y="24"/>
                  </a:cubicBezTo>
                  <a:cubicBezTo>
                    <a:pt x="97" y="23"/>
                    <a:pt x="95" y="21"/>
                    <a:pt x="94" y="20"/>
                  </a:cubicBezTo>
                  <a:cubicBezTo>
                    <a:pt x="91" y="17"/>
                    <a:pt x="91" y="14"/>
                    <a:pt x="88" y="13"/>
                  </a:cubicBezTo>
                  <a:cubicBezTo>
                    <a:pt x="88" y="13"/>
                    <a:pt x="87" y="13"/>
                    <a:pt x="88" y="13"/>
                  </a:cubicBezTo>
                  <a:cubicBezTo>
                    <a:pt x="90" y="16"/>
                    <a:pt x="91" y="19"/>
                    <a:pt x="93" y="21"/>
                  </a:cubicBezTo>
                  <a:cubicBezTo>
                    <a:pt x="92" y="20"/>
                    <a:pt x="90" y="18"/>
                    <a:pt x="88" y="17"/>
                  </a:cubicBezTo>
                  <a:cubicBezTo>
                    <a:pt x="88" y="17"/>
                    <a:pt x="88" y="17"/>
                    <a:pt x="88" y="17"/>
                  </a:cubicBezTo>
                  <a:close/>
                  <a:moveTo>
                    <a:pt x="111" y="27"/>
                  </a:moveTo>
                  <a:cubicBezTo>
                    <a:pt x="111" y="27"/>
                    <a:pt x="111" y="27"/>
                    <a:pt x="111" y="27"/>
                  </a:cubicBezTo>
                  <a:cubicBezTo>
                    <a:pt x="110" y="27"/>
                    <a:pt x="109" y="27"/>
                    <a:pt x="108" y="27"/>
                  </a:cubicBezTo>
                  <a:cubicBezTo>
                    <a:pt x="108" y="27"/>
                    <a:pt x="108" y="27"/>
                    <a:pt x="108" y="27"/>
                  </a:cubicBezTo>
                  <a:cubicBezTo>
                    <a:pt x="106" y="24"/>
                    <a:pt x="103" y="20"/>
                    <a:pt x="101" y="17"/>
                  </a:cubicBezTo>
                  <a:cubicBezTo>
                    <a:pt x="99" y="15"/>
                    <a:pt x="98" y="14"/>
                    <a:pt x="97" y="12"/>
                  </a:cubicBezTo>
                  <a:cubicBezTo>
                    <a:pt x="96" y="11"/>
                    <a:pt x="96" y="11"/>
                    <a:pt x="95" y="10"/>
                  </a:cubicBezTo>
                  <a:cubicBezTo>
                    <a:pt x="98" y="12"/>
                    <a:pt x="100" y="15"/>
                    <a:pt x="102" y="18"/>
                  </a:cubicBezTo>
                  <a:cubicBezTo>
                    <a:pt x="105" y="21"/>
                    <a:pt x="109" y="24"/>
                    <a:pt x="111" y="27"/>
                  </a:cubicBezTo>
                  <a:close/>
                  <a:moveTo>
                    <a:pt x="96" y="24"/>
                  </a:moveTo>
                  <a:cubicBezTo>
                    <a:pt x="95" y="23"/>
                    <a:pt x="95" y="23"/>
                    <a:pt x="94" y="22"/>
                  </a:cubicBezTo>
                  <a:cubicBezTo>
                    <a:pt x="93" y="20"/>
                    <a:pt x="92" y="18"/>
                    <a:pt x="90" y="16"/>
                  </a:cubicBezTo>
                  <a:cubicBezTo>
                    <a:pt x="90" y="16"/>
                    <a:pt x="88" y="13"/>
                    <a:pt x="89" y="14"/>
                  </a:cubicBezTo>
                  <a:cubicBezTo>
                    <a:pt x="90" y="15"/>
                    <a:pt x="91" y="16"/>
                    <a:pt x="91" y="17"/>
                  </a:cubicBezTo>
                  <a:cubicBezTo>
                    <a:pt x="94" y="21"/>
                    <a:pt x="98" y="24"/>
                    <a:pt x="101" y="27"/>
                  </a:cubicBezTo>
                  <a:cubicBezTo>
                    <a:pt x="101" y="27"/>
                    <a:pt x="101" y="27"/>
                    <a:pt x="101" y="27"/>
                  </a:cubicBezTo>
                  <a:cubicBezTo>
                    <a:pt x="100" y="23"/>
                    <a:pt x="96" y="21"/>
                    <a:pt x="94" y="18"/>
                  </a:cubicBezTo>
                  <a:cubicBezTo>
                    <a:pt x="93" y="16"/>
                    <a:pt x="92" y="14"/>
                    <a:pt x="90" y="12"/>
                  </a:cubicBezTo>
                  <a:cubicBezTo>
                    <a:pt x="90" y="12"/>
                    <a:pt x="90" y="12"/>
                    <a:pt x="90" y="13"/>
                  </a:cubicBezTo>
                  <a:cubicBezTo>
                    <a:pt x="92" y="14"/>
                    <a:pt x="93" y="16"/>
                    <a:pt x="95" y="18"/>
                  </a:cubicBezTo>
                  <a:cubicBezTo>
                    <a:pt x="98" y="21"/>
                    <a:pt x="101" y="24"/>
                    <a:pt x="104" y="27"/>
                  </a:cubicBezTo>
                  <a:cubicBezTo>
                    <a:pt x="104" y="27"/>
                    <a:pt x="104" y="27"/>
                    <a:pt x="104" y="27"/>
                  </a:cubicBezTo>
                  <a:cubicBezTo>
                    <a:pt x="102" y="27"/>
                    <a:pt x="100" y="27"/>
                    <a:pt x="98" y="27"/>
                  </a:cubicBezTo>
                  <a:cubicBezTo>
                    <a:pt x="98" y="27"/>
                    <a:pt x="98" y="27"/>
                    <a:pt x="98" y="27"/>
                  </a:cubicBezTo>
                  <a:cubicBezTo>
                    <a:pt x="97" y="26"/>
                    <a:pt x="97" y="25"/>
                    <a:pt x="96" y="24"/>
                  </a:cubicBezTo>
                  <a:close/>
                  <a:moveTo>
                    <a:pt x="107" y="27"/>
                  </a:moveTo>
                  <a:cubicBezTo>
                    <a:pt x="107" y="27"/>
                    <a:pt x="107" y="27"/>
                    <a:pt x="107" y="27"/>
                  </a:cubicBezTo>
                  <a:cubicBezTo>
                    <a:pt x="106" y="27"/>
                    <a:pt x="105" y="27"/>
                    <a:pt x="104" y="27"/>
                  </a:cubicBezTo>
                  <a:cubicBezTo>
                    <a:pt x="104" y="27"/>
                    <a:pt x="104" y="27"/>
                    <a:pt x="104" y="27"/>
                  </a:cubicBezTo>
                  <a:cubicBezTo>
                    <a:pt x="100" y="20"/>
                    <a:pt x="94" y="14"/>
                    <a:pt x="90" y="8"/>
                  </a:cubicBezTo>
                  <a:cubicBezTo>
                    <a:pt x="90" y="9"/>
                    <a:pt x="92" y="11"/>
                    <a:pt x="93" y="12"/>
                  </a:cubicBezTo>
                  <a:cubicBezTo>
                    <a:pt x="95" y="13"/>
                    <a:pt x="96" y="15"/>
                    <a:pt x="98" y="17"/>
                  </a:cubicBezTo>
                  <a:cubicBezTo>
                    <a:pt x="101" y="21"/>
                    <a:pt x="104" y="24"/>
                    <a:pt x="107" y="27"/>
                  </a:cubicBezTo>
                  <a:close/>
                  <a:moveTo>
                    <a:pt x="90" y="19"/>
                  </a:moveTo>
                  <a:cubicBezTo>
                    <a:pt x="92" y="20"/>
                    <a:pt x="93" y="22"/>
                    <a:pt x="95" y="24"/>
                  </a:cubicBezTo>
                  <a:cubicBezTo>
                    <a:pt x="95" y="24"/>
                    <a:pt x="95" y="25"/>
                    <a:pt x="96" y="25"/>
                  </a:cubicBezTo>
                  <a:cubicBezTo>
                    <a:pt x="96" y="25"/>
                    <a:pt x="96" y="25"/>
                    <a:pt x="96" y="25"/>
                  </a:cubicBezTo>
                  <a:cubicBezTo>
                    <a:pt x="96" y="26"/>
                    <a:pt x="97" y="27"/>
                    <a:pt x="97" y="27"/>
                  </a:cubicBezTo>
                  <a:cubicBezTo>
                    <a:pt x="97" y="27"/>
                    <a:pt x="97" y="27"/>
                    <a:pt x="97" y="27"/>
                  </a:cubicBezTo>
                  <a:cubicBezTo>
                    <a:pt x="96" y="27"/>
                    <a:pt x="95" y="27"/>
                    <a:pt x="94" y="27"/>
                  </a:cubicBezTo>
                  <a:cubicBezTo>
                    <a:pt x="94" y="27"/>
                    <a:pt x="94" y="27"/>
                    <a:pt x="94" y="27"/>
                  </a:cubicBezTo>
                  <a:cubicBezTo>
                    <a:pt x="94" y="25"/>
                    <a:pt x="93" y="24"/>
                    <a:pt x="91" y="22"/>
                  </a:cubicBezTo>
                  <a:cubicBezTo>
                    <a:pt x="91" y="21"/>
                    <a:pt x="90" y="20"/>
                    <a:pt x="89" y="19"/>
                  </a:cubicBezTo>
                  <a:cubicBezTo>
                    <a:pt x="89" y="18"/>
                    <a:pt x="88" y="18"/>
                    <a:pt x="90" y="19"/>
                  </a:cubicBezTo>
                  <a:close/>
                  <a:moveTo>
                    <a:pt x="119" y="27"/>
                  </a:moveTo>
                  <a:cubicBezTo>
                    <a:pt x="119" y="27"/>
                    <a:pt x="119" y="28"/>
                    <a:pt x="120" y="28"/>
                  </a:cubicBezTo>
                  <a:cubicBezTo>
                    <a:pt x="118" y="28"/>
                    <a:pt x="117" y="28"/>
                    <a:pt x="116" y="28"/>
                  </a:cubicBezTo>
                  <a:cubicBezTo>
                    <a:pt x="115" y="27"/>
                    <a:pt x="113" y="27"/>
                    <a:pt x="112" y="27"/>
                  </a:cubicBezTo>
                  <a:cubicBezTo>
                    <a:pt x="112" y="27"/>
                    <a:pt x="112" y="27"/>
                    <a:pt x="112" y="27"/>
                  </a:cubicBezTo>
                  <a:cubicBezTo>
                    <a:pt x="112" y="27"/>
                    <a:pt x="111" y="26"/>
                    <a:pt x="111" y="26"/>
                  </a:cubicBezTo>
                  <a:cubicBezTo>
                    <a:pt x="111" y="26"/>
                    <a:pt x="111" y="26"/>
                    <a:pt x="111" y="25"/>
                  </a:cubicBezTo>
                  <a:cubicBezTo>
                    <a:pt x="108" y="22"/>
                    <a:pt x="105" y="19"/>
                    <a:pt x="103" y="16"/>
                  </a:cubicBezTo>
                  <a:cubicBezTo>
                    <a:pt x="102" y="14"/>
                    <a:pt x="101" y="12"/>
                    <a:pt x="100" y="11"/>
                  </a:cubicBezTo>
                  <a:cubicBezTo>
                    <a:pt x="102" y="13"/>
                    <a:pt x="104" y="15"/>
                    <a:pt x="106" y="17"/>
                  </a:cubicBezTo>
                  <a:cubicBezTo>
                    <a:pt x="109" y="21"/>
                    <a:pt x="113" y="23"/>
                    <a:pt x="115" y="27"/>
                  </a:cubicBezTo>
                  <a:cubicBezTo>
                    <a:pt x="115" y="28"/>
                    <a:pt x="116" y="27"/>
                    <a:pt x="116" y="27"/>
                  </a:cubicBezTo>
                  <a:cubicBezTo>
                    <a:pt x="113" y="23"/>
                    <a:pt x="110" y="20"/>
                    <a:pt x="107" y="16"/>
                  </a:cubicBezTo>
                  <a:cubicBezTo>
                    <a:pt x="106" y="15"/>
                    <a:pt x="105" y="13"/>
                    <a:pt x="104" y="11"/>
                  </a:cubicBezTo>
                  <a:cubicBezTo>
                    <a:pt x="103" y="10"/>
                    <a:pt x="101" y="7"/>
                    <a:pt x="100" y="6"/>
                  </a:cubicBezTo>
                  <a:cubicBezTo>
                    <a:pt x="104" y="9"/>
                    <a:pt x="107" y="13"/>
                    <a:pt x="111" y="17"/>
                  </a:cubicBezTo>
                  <a:cubicBezTo>
                    <a:pt x="112" y="18"/>
                    <a:pt x="114" y="20"/>
                    <a:pt x="115" y="22"/>
                  </a:cubicBezTo>
                  <a:cubicBezTo>
                    <a:pt x="116" y="23"/>
                    <a:pt x="117" y="24"/>
                    <a:pt x="118" y="25"/>
                  </a:cubicBezTo>
                  <a:cubicBezTo>
                    <a:pt x="118" y="26"/>
                    <a:pt x="119" y="26"/>
                    <a:pt x="119" y="27"/>
                  </a:cubicBezTo>
                  <a:cubicBezTo>
                    <a:pt x="119" y="27"/>
                    <a:pt x="119" y="27"/>
                    <a:pt x="119" y="27"/>
                  </a:cubicBezTo>
                  <a:close/>
                  <a:moveTo>
                    <a:pt x="99" y="5"/>
                  </a:moveTo>
                  <a:cubicBezTo>
                    <a:pt x="102" y="10"/>
                    <a:pt x="105" y="13"/>
                    <a:pt x="108" y="17"/>
                  </a:cubicBezTo>
                  <a:cubicBezTo>
                    <a:pt x="108" y="18"/>
                    <a:pt x="109" y="19"/>
                    <a:pt x="110" y="20"/>
                  </a:cubicBezTo>
                  <a:cubicBezTo>
                    <a:pt x="108" y="18"/>
                    <a:pt x="107" y="17"/>
                    <a:pt x="106" y="16"/>
                  </a:cubicBezTo>
                  <a:cubicBezTo>
                    <a:pt x="103" y="12"/>
                    <a:pt x="99" y="9"/>
                    <a:pt x="96" y="6"/>
                  </a:cubicBezTo>
                  <a:cubicBezTo>
                    <a:pt x="97" y="6"/>
                    <a:pt x="98" y="6"/>
                    <a:pt x="99" y="5"/>
                  </a:cubicBezTo>
                  <a:close/>
                  <a:moveTo>
                    <a:pt x="102" y="15"/>
                  </a:moveTo>
                  <a:cubicBezTo>
                    <a:pt x="104" y="18"/>
                    <a:pt x="106" y="21"/>
                    <a:pt x="108" y="23"/>
                  </a:cubicBezTo>
                  <a:cubicBezTo>
                    <a:pt x="108" y="23"/>
                    <a:pt x="108" y="23"/>
                    <a:pt x="108" y="23"/>
                  </a:cubicBezTo>
                  <a:cubicBezTo>
                    <a:pt x="106" y="21"/>
                    <a:pt x="104" y="19"/>
                    <a:pt x="102" y="17"/>
                  </a:cubicBezTo>
                  <a:cubicBezTo>
                    <a:pt x="99" y="14"/>
                    <a:pt x="96" y="10"/>
                    <a:pt x="93" y="7"/>
                  </a:cubicBezTo>
                  <a:cubicBezTo>
                    <a:pt x="92" y="7"/>
                    <a:pt x="92" y="7"/>
                    <a:pt x="92" y="7"/>
                  </a:cubicBezTo>
                  <a:cubicBezTo>
                    <a:pt x="95" y="11"/>
                    <a:pt x="98" y="14"/>
                    <a:pt x="100" y="18"/>
                  </a:cubicBezTo>
                  <a:cubicBezTo>
                    <a:pt x="102" y="20"/>
                    <a:pt x="103" y="22"/>
                    <a:pt x="105" y="24"/>
                  </a:cubicBezTo>
                  <a:cubicBezTo>
                    <a:pt x="102" y="21"/>
                    <a:pt x="99" y="18"/>
                    <a:pt x="97" y="15"/>
                  </a:cubicBezTo>
                  <a:cubicBezTo>
                    <a:pt x="94" y="12"/>
                    <a:pt x="92" y="9"/>
                    <a:pt x="89" y="7"/>
                  </a:cubicBezTo>
                  <a:cubicBezTo>
                    <a:pt x="91" y="7"/>
                    <a:pt x="93" y="6"/>
                    <a:pt x="96" y="6"/>
                  </a:cubicBezTo>
                  <a:cubicBezTo>
                    <a:pt x="97" y="9"/>
                    <a:pt x="100" y="12"/>
                    <a:pt x="102" y="15"/>
                  </a:cubicBezTo>
                  <a:close/>
                  <a:moveTo>
                    <a:pt x="83" y="8"/>
                  </a:moveTo>
                  <a:cubicBezTo>
                    <a:pt x="87" y="14"/>
                    <a:pt x="87" y="21"/>
                    <a:pt x="84" y="27"/>
                  </a:cubicBezTo>
                  <a:cubicBezTo>
                    <a:pt x="83" y="27"/>
                    <a:pt x="83" y="27"/>
                    <a:pt x="82" y="27"/>
                  </a:cubicBezTo>
                  <a:cubicBezTo>
                    <a:pt x="85" y="22"/>
                    <a:pt x="83" y="15"/>
                    <a:pt x="80" y="9"/>
                  </a:cubicBezTo>
                  <a:cubicBezTo>
                    <a:pt x="81" y="9"/>
                    <a:pt x="82" y="8"/>
                    <a:pt x="83" y="8"/>
                  </a:cubicBezTo>
                  <a:close/>
                  <a:moveTo>
                    <a:pt x="57" y="27"/>
                  </a:moveTo>
                  <a:cubicBezTo>
                    <a:pt x="55" y="23"/>
                    <a:pt x="53" y="20"/>
                    <a:pt x="51" y="16"/>
                  </a:cubicBezTo>
                  <a:cubicBezTo>
                    <a:pt x="53" y="20"/>
                    <a:pt x="57" y="23"/>
                    <a:pt x="59" y="28"/>
                  </a:cubicBezTo>
                  <a:cubicBezTo>
                    <a:pt x="58" y="28"/>
                    <a:pt x="56" y="28"/>
                    <a:pt x="55" y="28"/>
                  </a:cubicBezTo>
                  <a:cubicBezTo>
                    <a:pt x="55" y="28"/>
                    <a:pt x="55" y="28"/>
                    <a:pt x="55" y="28"/>
                  </a:cubicBezTo>
                  <a:cubicBezTo>
                    <a:pt x="54" y="25"/>
                    <a:pt x="52" y="23"/>
                    <a:pt x="51" y="20"/>
                  </a:cubicBezTo>
                  <a:cubicBezTo>
                    <a:pt x="51" y="21"/>
                    <a:pt x="51" y="21"/>
                    <a:pt x="51" y="21"/>
                  </a:cubicBezTo>
                  <a:cubicBezTo>
                    <a:pt x="53" y="23"/>
                    <a:pt x="55" y="25"/>
                    <a:pt x="57" y="27"/>
                  </a:cubicBezTo>
                  <a:cubicBezTo>
                    <a:pt x="57" y="27"/>
                    <a:pt x="57" y="27"/>
                    <a:pt x="57" y="27"/>
                  </a:cubicBezTo>
                  <a:close/>
                  <a:moveTo>
                    <a:pt x="62" y="27"/>
                  </a:moveTo>
                  <a:cubicBezTo>
                    <a:pt x="62" y="28"/>
                    <a:pt x="62" y="27"/>
                    <a:pt x="62" y="27"/>
                  </a:cubicBezTo>
                  <a:cubicBezTo>
                    <a:pt x="61" y="25"/>
                    <a:pt x="60" y="23"/>
                    <a:pt x="59" y="21"/>
                  </a:cubicBezTo>
                  <a:cubicBezTo>
                    <a:pt x="59" y="20"/>
                    <a:pt x="58" y="19"/>
                    <a:pt x="58" y="18"/>
                  </a:cubicBezTo>
                  <a:cubicBezTo>
                    <a:pt x="58" y="18"/>
                    <a:pt x="56" y="14"/>
                    <a:pt x="57" y="16"/>
                  </a:cubicBezTo>
                  <a:cubicBezTo>
                    <a:pt x="59" y="20"/>
                    <a:pt x="62" y="24"/>
                    <a:pt x="65" y="27"/>
                  </a:cubicBezTo>
                  <a:cubicBezTo>
                    <a:pt x="65" y="28"/>
                    <a:pt x="66" y="27"/>
                    <a:pt x="66" y="27"/>
                  </a:cubicBezTo>
                  <a:cubicBezTo>
                    <a:pt x="64" y="23"/>
                    <a:pt x="61" y="19"/>
                    <a:pt x="59" y="14"/>
                  </a:cubicBezTo>
                  <a:cubicBezTo>
                    <a:pt x="61" y="18"/>
                    <a:pt x="65" y="22"/>
                    <a:pt x="67" y="26"/>
                  </a:cubicBezTo>
                  <a:cubicBezTo>
                    <a:pt x="67" y="27"/>
                    <a:pt x="68" y="27"/>
                    <a:pt x="68" y="27"/>
                  </a:cubicBezTo>
                  <a:cubicBezTo>
                    <a:pt x="68" y="27"/>
                    <a:pt x="68" y="28"/>
                    <a:pt x="68" y="28"/>
                  </a:cubicBezTo>
                  <a:cubicBezTo>
                    <a:pt x="65" y="28"/>
                    <a:pt x="62" y="28"/>
                    <a:pt x="60" y="28"/>
                  </a:cubicBezTo>
                  <a:cubicBezTo>
                    <a:pt x="58" y="24"/>
                    <a:pt x="57" y="19"/>
                    <a:pt x="55" y="16"/>
                  </a:cubicBezTo>
                  <a:cubicBezTo>
                    <a:pt x="57" y="20"/>
                    <a:pt x="59" y="24"/>
                    <a:pt x="62" y="27"/>
                  </a:cubicBezTo>
                  <a:close/>
                  <a:moveTo>
                    <a:pt x="68" y="26"/>
                  </a:moveTo>
                  <a:cubicBezTo>
                    <a:pt x="67" y="25"/>
                    <a:pt x="67" y="25"/>
                    <a:pt x="67" y="24"/>
                  </a:cubicBezTo>
                  <a:cubicBezTo>
                    <a:pt x="66" y="23"/>
                    <a:pt x="66" y="22"/>
                    <a:pt x="65" y="21"/>
                  </a:cubicBezTo>
                  <a:cubicBezTo>
                    <a:pt x="64" y="19"/>
                    <a:pt x="64" y="18"/>
                    <a:pt x="63" y="17"/>
                  </a:cubicBezTo>
                  <a:cubicBezTo>
                    <a:pt x="63" y="16"/>
                    <a:pt x="60" y="12"/>
                    <a:pt x="62" y="15"/>
                  </a:cubicBezTo>
                  <a:cubicBezTo>
                    <a:pt x="65" y="19"/>
                    <a:pt x="68" y="23"/>
                    <a:pt x="71" y="27"/>
                  </a:cubicBezTo>
                  <a:cubicBezTo>
                    <a:pt x="71" y="27"/>
                    <a:pt x="71" y="27"/>
                    <a:pt x="71" y="27"/>
                  </a:cubicBezTo>
                  <a:cubicBezTo>
                    <a:pt x="70" y="25"/>
                    <a:pt x="69" y="22"/>
                    <a:pt x="68" y="20"/>
                  </a:cubicBezTo>
                  <a:cubicBezTo>
                    <a:pt x="68" y="19"/>
                    <a:pt x="67" y="17"/>
                    <a:pt x="66" y="16"/>
                  </a:cubicBezTo>
                  <a:cubicBezTo>
                    <a:pt x="66" y="15"/>
                    <a:pt x="64" y="11"/>
                    <a:pt x="66" y="13"/>
                  </a:cubicBezTo>
                  <a:cubicBezTo>
                    <a:pt x="68" y="15"/>
                    <a:pt x="69" y="19"/>
                    <a:pt x="70" y="21"/>
                  </a:cubicBezTo>
                  <a:cubicBezTo>
                    <a:pt x="72" y="23"/>
                    <a:pt x="73" y="25"/>
                    <a:pt x="75" y="27"/>
                  </a:cubicBezTo>
                  <a:cubicBezTo>
                    <a:pt x="74" y="27"/>
                    <a:pt x="73" y="27"/>
                    <a:pt x="72" y="27"/>
                  </a:cubicBezTo>
                  <a:cubicBezTo>
                    <a:pt x="71" y="27"/>
                    <a:pt x="69" y="28"/>
                    <a:pt x="68" y="28"/>
                  </a:cubicBezTo>
                  <a:cubicBezTo>
                    <a:pt x="68" y="28"/>
                    <a:pt x="68" y="27"/>
                    <a:pt x="68" y="27"/>
                  </a:cubicBezTo>
                  <a:cubicBezTo>
                    <a:pt x="68" y="27"/>
                    <a:pt x="68" y="26"/>
                    <a:pt x="68" y="26"/>
                  </a:cubicBezTo>
                  <a:cubicBezTo>
                    <a:pt x="68" y="26"/>
                    <a:pt x="68" y="26"/>
                    <a:pt x="68" y="26"/>
                  </a:cubicBezTo>
                  <a:close/>
                  <a:moveTo>
                    <a:pt x="73" y="19"/>
                  </a:moveTo>
                  <a:cubicBezTo>
                    <a:pt x="74" y="21"/>
                    <a:pt x="76" y="24"/>
                    <a:pt x="79" y="26"/>
                  </a:cubicBezTo>
                  <a:cubicBezTo>
                    <a:pt x="79" y="26"/>
                    <a:pt x="79" y="26"/>
                    <a:pt x="79" y="26"/>
                  </a:cubicBezTo>
                  <a:cubicBezTo>
                    <a:pt x="77" y="21"/>
                    <a:pt x="73" y="16"/>
                    <a:pt x="71" y="11"/>
                  </a:cubicBezTo>
                  <a:cubicBezTo>
                    <a:pt x="72" y="13"/>
                    <a:pt x="74" y="16"/>
                    <a:pt x="76" y="18"/>
                  </a:cubicBezTo>
                  <a:cubicBezTo>
                    <a:pt x="77" y="20"/>
                    <a:pt x="79" y="22"/>
                    <a:pt x="81" y="25"/>
                  </a:cubicBezTo>
                  <a:cubicBezTo>
                    <a:pt x="81" y="25"/>
                    <a:pt x="81" y="25"/>
                    <a:pt x="81" y="25"/>
                  </a:cubicBezTo>
                  <a:cubicBezTo>
                    <a:pt x="80" y="26"/>
                    <a:pt x="80" y="26"/>
                    <a:pt x="79" y="27"/>
                  </a:cubicBezTo>
                  <a:cubicBezTo>
                    <a:pt x="78" y="27"/>
                    <a:pt x="77" y="27"/>
                    <a:pt x="76" y="27"/>
                  </a:cubicBezTo>
                  <a:cubicBezTo>
                    <a:pt x="74" y="22"/>
                    <a:pt x="70" y="18"/>
                    <a:pt x="68" y="13"/>
                  </a:cubicBezTo>
                  <a:cubicBezTo>
                    <a:pt x="67" y="10"/>
                    <a:pt x="70" y="15"/>
                    <a:pt x="70" y="15"/>
                  </a:cubicBezTo>
                  <a:cubicBezTo>
                    <a:pt x="71" y="16"/>
                    <a:pt x="72" y="17"/>
                    <a:pt x="73" y="19"/>
                  </a:cubicBezTo>
                  <a:close/>
                  <a:moveTo>
                    <a:pt x="81" y="24"/>
                  </a:moveTo>
                  <a:cubicBezTo>
                    <a:pt x="79" y="19"/>
                    <a:pt x="77" y="16"/>
                    <a:pt x="74" y="11"/>
                  </a:cubicBezTo>
                  <a:cubicBezTo>
                    <a:pt x="73" y="10"/>
                    <a:pt x="73" y="11"/>
                    <a:pt x="74" y="11"/>
                  </a:cubicBezTo>
                  <a:cubicBezTo>
                    <a:pt x="75" y="13"/>
                    <a:pt x="77" y="14"/>
                    <a:pt x="78" y="15"/>
                  </a:cubicBezTo>
                  <a:cubicBezTo>
                    <a:pt x="79" y="17"/>
                    <a:pt x="80" y="19"/>
                    <a:pt x="81" y="21"/>
                  </a:cubicBezTo>
                  <a:cubicBezTo>
                    <a:pt x="81" y="22"/>
                    <a:pt x="81" y="23"/>
                    <a:pt x="81" y="24"/>
                  </a:cubicBezTo>
                  <a:close/>
                  <a:moveTo>
                    <a:pt x="80" y="18"/>
                  </a:moveTo>
                  <a:cubicBezTo>
                    <a:pt x="79" y="17"/>
                    <a:pt x="78" y="15"/>
                    <a:pt x="77" y="14"/>
                  </a:cubicBezTo>
                  <a:cubicBezTo>
                    <a:pt x="76" y="13"/>
                    <a:pt x="75" y="12"/>
                    <a:pt x="74" y="10"/>
                  </a:cubicBezTo>
                  <a:cubicBezTo>
                    <a:pt x="74" y="10"/>
                    <a:pt x="75" y="10"/>
                    <a:pt x="75" y="10"/>
                  </a:cubicBezTo>
                  <a:cubicBezTo>
                    <a:pt x="75" y="10"/>
                    <a:pt x="75" y="10"/>
                    <a:pt x="75" y="10"/>
                  </a:cubicBezTo>
                  <a:cubicBezTo>
                    <a:pt x="77" y="12"/>
                    <a:pt x="78" y="14"/>
                    <a:pt x="79" y="16"/>
                  </a:cubicBezTo>
                  <a:cubicBezTo>
                    <a:pt x="80" y="17"/>
                    <a:pt x="83" y="22"/>
                    <a:pt x="80" y="18"/>
                  </a:cubicBezTo>
                  <a:close/>
                  <a:moveTo>
                    <a:pt x="73" y="10"/>
                  </a:moveTo>
                  <a:cubicBezTo>
                    <a:pt x="74" y="13"/>
                    <a:pt x="75" y="14"/>
                    <a:pt x="77" y="16"/>
                  </a:cubicBezTo>
                  <a:cubicBezTo>
                    <a:pt x="78" y="19"/>
                    <a:pt x="79" y="21"/>
                    <a:pt x="80" y="23"/>
                  </a:cubicBezTo>
                  <a:cubicBezTo>
                    <a:pt x="78" y="19"/>
                    <a:pt x="75" y="15"/>
                    <a:pt x="71" y="11"/>
                  </a:cubicBezTo>
                  <a:cubicBezTo>
                    <a:pt x="72" y="11"/>
                    <a:pt x="72" y="11"/>
                    <a:pt x="73" y="10"/>
                  </a:cubicBezTo>
                  <a:close/>
                  <a:moveTo>
                    <a:pt x="70" y="11"/>
                  </a:moveTo>
                  <a:cubicBezTo>
                    <a:pt x="72" y="16"/>
                    <a:pt x="76" y="20"/>
                    <a:pt x="78" y="25"/>
                  </a:cubicBezTo>
                  <a:cubicBezTo>
                    <a:pt x="77" y="22"/>
                    <a:pt x="74" y="20"/>
                    <a:pt x="73" y="17"/>
                  </a:cubicBezTo>
                  <a:cubicBezTo>
                    <a:pt x="71" y="15"/>
                    <a:pt x="70" y="13"/>
                    <a:pt x="68" y="12"/>
                  </a:cubicBezTo>
                  <a:cubicBezTo>
                    <a:pt x="69" y="11"/>
                    <a:pt x="70" y="11"/>
                    <a:pt x="70" y="11"/>
                  </a:cubicBezTo>
                  <a:close/>
                  <a:moveTo>
                    <a:pt x="75" y="26"/>
                  </a:moveTo>
                  <a:cubicBezTo>
                    <a:pt x="76" y="29"/>
                    <a:pt x="73" y="23"/>
                    <a:pt x="72" y="23"/>
                  </a:cubicBezTo>
                  <a:cubicBezTo>
                    <a:pt x="71" y="21"/>
                    <a:pt x="70" y="20"/>
                    <a:pt x="69" y="18"/>
                  </a:cubicBezTo>
                  <a:cubicBezTo>
                    <a:pt x="68" y="16"/>
                    <a:pt x="67" y="14"/>
                    <a:pt x="65" y="12"/>
                  </a:cubicBezTo>
                  <a:cubicBezTo>
                    <a:pt x="66" y="12"/>
                    <a:pt x="67" y="12"/>
                    <a:pt x="67" y="12"/>
                  </a:cubicBezTo>
                  <a:cubicBezTo>
                    <a:pt x="69" y="17"/>
                    <a:pt x="72" y="21"/>
                    <a:pt x="75" y="26"/>
                  </a:cubicBezTo>
                  <a:close/>
                  <a:moveTo>
                    <a:pt x="64" y="12"/>
                  </a:moveTo>
                  <a:cubicBezTo>
                    <a:pt x="66" y="17"/>
                    <a:pt x="68" y="22"/>
                    <a:pt x="71" y="26"/>
                  </a:cubicBezTo>
                  <a:cubicBezTo>
                    <a:pt x="68" y="21"/>
                    <a:pt x="65" y="17"/>
                    <a:pt x="62" y="13"/>
                  </a:cubicBezTo>
                  <a:cubicBezTo>
                    <a:pt x="63" y="13"/>
                    <a:pt x="64" y="13"/>
                    <a:pt x="64" y="12"/>
                  </a:cubicBezTo>
                  <a:close/>
                  <a:moveTo>
                    <a:pt x="43" y="18"/>
                  </a:moveTo>
                  <a:cubicBezTo>
                    <a:pt x="43" y="20"/>
                    <a:pt x="44" y="21"/>
                    <a:pt x="45" y="22"/>
                  </a:cubicBezTo>
                  <a:cubicBezTo>
                    <a:pt x="45" y="23"/>
                    <a:pt x="46" y="24"/>
                    <a:pt x="46" y="25"/>
                  </a:cubicBezTo>
                  <a:cubicBezTo>
                    <a:pt x="44" y="23"/>
                    <a:pt x="43" y="21"/>
                    <a:pt x="41" y="19"/>
                  </a:cubicBezTo>
                  <a:cubicBezTo>
                    <a:pt x="42" y="19"/>
                    <a:pt x="42" y="19"/>
                    <a:pt x="43" y="18"/>
                  </a:cubicBezTo>
                  <a:close/>
                  <a:moveTo>
                    <a:pt x="40" y="24"/>
                  </a:moveTo>
                  <a:cubicBezTo>
                    <a:pt x="40" y="23"/>
                    <a:pt x="37" y="19"/>
                    <a:pt x="39" y="22"/>
                  </a:cubicBezTo>
                  <a:cubicBezTo>
                    <a:pt x="41" y="24"/>
                    <a:pt x="43" y="26"/>
                    <a:pt x="45" y="28"/>
                  </a:cubicBezTo>
                  <a:cubicBezTo>
                    <a:pt x="45" y="28"/>
                    <a:pt x="45" y="28"/>
                    <a:pt x="45" y="28"/>
                  </a:cubicBezTo>
                  <a:cubicBezTo>
                    <a:pt x="44" y="25"/>
                    <a:pt x="43" y="21"/>
                    <a:pt x="41" y="19"/>
                  </a:cubicBezTo>
                  <a:cubicBezTo>
                    <a:pt x="43" y="22"/>
                    <a:pt x="45" y="25"/>
                    <a:pt x="47" y="27"/>
                  </a:cubicBezTo>
                  <a:cubicBezTo>
                    <a:pt x="47" y="28"/>
                    <a:pt x="47" y="27"/>
                    <a:pt x="47" y="27"/>
                  </a:cubicBezTo>
                  <a:cubicBezTo>
                    <a:pt x="46" y="24"/>
                    <a:pt x="45" y="22"/>
                    <a:pt x="44" y="19"/>
                  </a:cubicBezTo>
                  <a:cubicBezTo>
                    <a:pt x="45" y="22"/>
                    <a:pt x="48" y="25"/>
                    <a:pt x="50" y="28"/>
                  </a:cubicBezTo>
                  <a:cubicBezTo>
                    <a:pt x="50" y="28"/>
                    <a:pt x="50" y="28"/>
                    <a:pt x="50" y="27"/>
                  </a:cubicBezTo>
                  <a:cubicBezTo>
                    <a:pt x="50" y="26"/>
                    <a:pt x="49" y="24"/>
                    <a:pt x="48" y="22"/>
                  </a:cubicBezTo>
                  <a:cubicBezTo>
                    <a:pt x="47" y="21"/>
                    <a:pt x="47" y="19"/>
                    <a:pt x="46" y="18"/>
                  </a:cubicBezTo>
                  <a:cubicBezTo>
                    <a:pt x="49" y="21"/>
                    <a:pt x="51" y="25"/>
                    <a:pt x="54" y="28"/>
                  </a:cubicBezTo>
                  <a:cubicBezTo>
                    <a:pt x="50" y="28"/>
                    <a:pt x="46" y="28"/>
                    <a:pt x="43" y="28"/>
                  </a:cubicBezTo>
                  <a:cubicBezTo>
                    <a:pt x="43" y="28"/>
                    <a:pt x="43" y="28"/>
                    <a:pt x="43" y="28"/>
                  </a:cubicBezTo>
                  <a:cubicBezTo>
                    <a:pt x="42" y="27"/>
                    <a:pt x="41" y="25"/>
                    <a:pt x="40" y="24"/>
                  </a:cubicBezTo>
                  <a:close/>
                  <a:moveTo>
                    <a:pt x="88" y="18"/>
                  </a:moveTo>
                  <a:cubicBezTo>
                    <a:pt x="89" y="20"/>
                    <a:pt x="91" y="22"/>
                    <a:pt x="92" y="24"/>
                  </a:cubicBezTo>
                  <a:cubicBezTo>
                    <a:pt x="93" y="25"/>
                    <a:pt x="95" y="27"/>
                    <a:pt x="93" y="25"/>
                  </a:cubicBezTo>
                  <a:cubicBezTo>
                    <a:pt x="92" y="24"/>
                    <a:pt x="90" y="22"/>
                    <a:pt x="89" y="21"/>
                  </a:cubicBezTo>
                  <a:cubicBezTo>
                    <a:pt x="89" y="21"/>
                    <a:pt x="89" y="21"/>
                    <a:pt x="89" y="22"/>
                  </a:cubicBezTo>
                  <a:cubicBezTo>
                    <a:pt x="89" y="23"/>
                    <a:pt x="90" y="24"/>
                    <a:pt x="91" y="26"/>
                  </a:cubicBezTo>
                  <a:cubicBezTo>
                    <a:pt x="91" y="25"/>
                    <a:pt x="89" y="24"/>
                    <a:pt x="88" y="24"/>
                  </a:cubicBezTo>
                  <a:cubicBezTo>
                    <a:pt x="88" y="24"/>
                    <a:pt x="88" y="24"/>
                    <a:pt x="88" y="24"/>
                  </a:cubicBezTo>
                  <a:cubicBezTo>
                    <a:pt x="89" y="25"/>
                    <a:pt x="90" y="27"/>
                    <a:pt x="88" y="26"/>
                  </a:cubicBezTo>
                  <a:cubicBezTo>
                    <a:pt x="87" y="26"/>
                    <a:pt x="87" y="26"/>
                    <a:pt x="87" y="27"/>
                  </a:cubicBezTo>
                  <a:cubicBezTo>
                    <a:pt x="88" y="27"/>
                    <a:pt x="89" y="27"/>
                    <a:pt x="89" y="27"/>
                  </a:cubicBezTo>
                  <a:cubicBezTo>
                    <a:pt x="88" y="27"/>
                    <a:pt x="87" y="27"/>
                    <a:pt x="87" y="27"/>
                  </a:cubicBezTo>
                  <a:cubicBezTo>
                    <a:pt x="88" y="24"/>
                    <a:pt x="88" y="21"/>
                    <a:pt x="88" y="18"/>
                  </a:cubicBezTo>
                  <a:close/>
                  <a:moveTo>
                    <a:pt x="120" y="28"/>
                  </a:moveTo>
                  <a:cubicBezTo>
                    <a:pt x="120" y="27"/>
                    <a:pt x="119" y="26"/>
                    <a:pt x="118" y="25"/>
                  </a:cubicBezTo>
                  <a:cubicBezTo>
                    <a:pt x="116" y="22"/>
                    <a:pt x="115" y="19"/>
                    <a:pt x="112" y="16"/>
                  </a:cubicBezTo>
                  <a:cubicBezTo>
                    <a:pt x="111" y="14"/>
                    <a:pt x="110" y="12"/>
                    <a:pt x="108" y="11"/>
                  </a:cubicBezTo>
                  <a:cubicBezTo>
                    <a:pt x="107" y="9"/>
                    <a:pt x="106" y="8"/>
                    <a:pt x="105" y="7"/>
                  </a:cubicBezTo>
                  <a:cubicBezTo>
                    <a:pt x="105" y="6"/>
                    <a:pt x="105" y="6"/>
                    <a:pt x="104" y="5"/>
                  </a:cubicBezTo>
                  <a:cubicBezTo>
                    <a:pt x="105" y="5"/>
                    <a:pt x="105" y="6"/>
                    <a:pt x="106" y="7"/>
                  </a:cubicBezTo>
                  <a:cubicBezTo>
                    <a:pt x="109" y="10"/>
                    <a:pt x="113" y="13"/>
                    <a:pt x="115" y="16"/>
                  </a:cubicBezTo>
                  <a:cubicBezTo>
                    <a:pt x="119" y="21"/>
                    <a:pt x="123" y="24"/>
                    <a:pt x="126" y="28"/>
                  </a:cubicBezTo>
                  <a:cubicBezTo>
                    <a:pt x="124" y="28"/>
                    <a:pt x="122" y="28"/>
                    <a:pt x="120" y="28"/>
                  </a:cubicBezTo>
                  <a:close/>
                  <a:moveTo>
                    <a:pt x="131" y="27"/>
                  </a:moveTo>
                  <a:cubicBezTo>
                    <a:pt x="129" y="23"/>
                    <a:pt x="126" y="20"/>
                    <a:pt x="122" y="16"/>
                  </a:cubicBezTo>
                  <a:cubicBezTo>
                    <a:pt x="119" y="12"/>
                    <a:pt x="115" y="7"/>
                    <a:pt x="112" y="4"/>
                  </a:cubicBezTo>
                  <a:cubicBezTo>
                    <a:pt x="116" y="8"/>
                    <a:pt x="121" y="11"/>
                    <a:pt x="124" y="16"/>
                  </a:cubicBezTo>
                  <a:cubicBezTo>
                    <a:pt x="128" y="19"/>
                    <a:pt x="131" y="24"/>
                    <a:pt x="135" y="27"/>
                  </a:cubicBezTo>
                  <a:cubicBezTo>
                    <a:pt x="135" y="27"/>
                    <a:pt x="135" y="27"/>
                    <a:pt x="135" y="27"/>
                  </a:cubicBezTo>
                  <a:cubicBezTo>
                    <a:pt x="134" y="27"/>
                    <a:pt x="133" y="28"/>
                    <a:pt x="132" y="28"/>
                  </a:cubicBezTo>
                  <a:cubicBezTo>
                    <a:pt x="132" y="28"/>
                    <a:pt x="132" y="28"/>
                    <a:pt x="131" y="27"/>
                  </a:cubicBezTo>
                  <a:close/>
                  <a:moveTo>
                    <a:pt x="135" y="27"/>
                  </a:moveTo>
                  <a:cubicBezTo>
                    <a:pt x="135" y="27"/>
                    <a:pt x="135" y="27"/>
                    <a:pt x="135" y="27"/>
                  </a:cubicBezTo>
                  <a:cubicBezTo>
                    <a:pt x="133" y="22"/>
                    <a:pt x="129" y="19"/>
                    <a:pt x="126" y="16"/>
                  </a:cubicBezTo>
                  <a:cubicBezTo>
                    <a:pt x="125" y="14"/>
                    <a:pt x="124" y="13"/>
                    <a:pt x="122" y="11"/>
                  </a:cubicBezTo>
                  <a:cubicBezTo>
                    <a:pt x="123" y="12"/>
                    <a:pt x="124" y="13"/>
                    <a:pt x="125" y="13"/>
                  </a:cubicBezTo>
                  <a:cubicBezTo>
                    <a:pt x="127" y="15"/>
                    <a:pt x="129" y="18"/>
                    <a:pt x="131" y="20"/>
                  </a:cubicBezTo>
                  <a:cubicBezTo>
                    <a:pt x="133" y="22"/>
                    <a:pt x="135" y="24"/>
                    <a:pt x="137" y="27"/>
                  </a:cubicBezTo>
                  <a:cubicBezTo>
                    <a:pt x="137" y="27"/>
                    <a:pt x="136" y="27"/>
                    <a:pt x="135" y="27"/>
                  </a:cubicBezTo>
                  <a:close/>
                  <a:moveTo>
                    <a:pt x="132" y="19"/>
                  </a:moveTo>
                  <a:cubicBezTo>
                    <a:pt x="129" y="16"/>
                    <a:pt x="127" y="12"/>
                    <a:pt x="124" y="9"/>
                  </a:cubicBezTo>
                  <a:cubicBezTo>
                    <a:pt x="125" y="10"/>
                    <a:pt x="126" y="12"/>
                    <a:pt x="128" y="13"/>
                  </a:cubicBezTo>
                  <a:cubicBezTo>
                    <a:pt x="131" y="17"/>
                    <a:pt x="135" y="21"/>
                    <a:pt x="139" y="24"/>
                  </a:cubicBezTo>
                  <a:cubicBezTo>
                    <a:pt x="139" y="24"/>
                    <a:pt x="140" y="24"/>
                    <a:pt x="140" y="24"/>
                  </a:cubicBezTo>
                  <a:cubicBezTo>
                    <a:pt x="138" y="20"/>
                    <a:pt x="135" y="16"/>
                    <a:pt x="132" y="13"/>
                  </a:cubicBezTo>
                  <a:cubicBezTo>
                    <a:pt x="130" y="11"/>
                    <a:pt x="129" y="9"/>
                    <a:pt x="128" y="7"/>
                  </a:cubicBezTo>
                  <a:cubicBezTo>
                    <a:pt x="127" y="6"/>
                    <a:pt x="126" y="5"/>
                    <a:pt x="125" y="4"/>
                  </a:cubicBezTo>
                  <a:cubicBezTo>
                    <a:pt x="124" y="2"/>
                    <a:pt x="125" y="4"/>
                    <a:pt x="126" y="5"/>
                  </a:cubicBezTo>
                  <a:cubicBezTo>
                    <a:pt x="129" y="8"/>
                    <a:pt x="132" y="12"/>
                    <a:pt x="135" y="16"/>
                  </a:cubicBezTo>
                  <a:cubicBezTo>
                    <a:pt x="137" y="19"/>
                    <a:pt x="139" y="22"/>
                    <a:pt x="142" y="25"/>
                  </a:cubicBezTo>
                  <a:cubicBezTo>
                    <a:pt x="143" y="25"/>
                    <a:pt x="143" y="24"/>
                    <a:pt x="143" y="24"/>
                  </a:cubicBezTo>
                  <a:cubicBezTo>
                    <a:pt x="140" y="21"/>
                    <a:pt x="138" y="17"/>
                    <a:pt x="136" y="14"/>
                  </a:cubicBezTo>
                  <a:cubicBezTo>
                    <a:pt x="134" y="12"/>
                    <a:pt x="133" y="10"/>
                    <a:pt x="131" y="8"/>
                  </a:cubicBezTo>
                  <a:cubicBezTo>
                    <a:pt x="130" y="7"/>
                    <a:pt x="130" y="6"/>
                    <a:pt x="129" y="5"/>
                  </a:cubicBezTo>
                  <a:cubicBezTo>
                    <a:pt x="129" y="6"/>
                    <a:pt x="127" y="3"/>
                    <a:pt x="127" y="3"/>
                  </a:cubicBezTo>
                  <a:cubicBezTo>
                    <a:pt x="127" y="3"/>
                    <a:pt x="127" y="3"/>
                    <a:pt x="127" y="3"/>
                  </a:cubicBezTo>
                  <a:cubicBezTo>
                    <a:pt x="127" y="3"/>
                    <a:pt x="127" y="3"/>
                    <a:pt x="127" y="3"/>
                  </a:cubicBezTo>
                  <a:cubicBezTo>
                    <a:pt x="130" y="6"/>
                    <a:pt x="133" y="9"/>
                    <a:pt x="136" y="12"/>
                  </a:cubicBezTo>
                  <a:cubicBezTo>
                    <a:pt x="140" y="16"/>
                    <a:pt x="143" y="20"/>
                    <a:pt x="146" y="24"/>
                  </a:cubicBezTo>
                  <a:cubicBezTo>
                    <a:pt x="146" y="24"/>
                    <a:pt x="146" y="24"/>
                    <a:pt x="146" y="24"/>
                  </a:cubicBezTo>
                  <a:cubicBezTo>
                    <a:pt x="143" y="25"/>
                    <a:pt x="141" y="26"/>
                    <a:pt x="138" y="27"/>
                  </a:cubicBezTo>
                  <a:cubicBezTo>
                    <a:pt x="137" y="23"/>
                    <a:pt x="134" y="21"/>
                    <a:pt x="132" y="19"/>
                  </a:cubicBezTo>
                  <a:close/>
                  <a:moveTo>
                    <a:pt x="134" y="10"/>
                  </a:moveTo>
                  <a:cubicBezTo>
                    <a:pt x="132" y="7"/>
                    <a:pt x="130" y="5"/>
                    <a:pt x="128" y="2"/>
                  </a:cubicBezTo>
                  <a:cubicBezTo>
                    <a:pt x="128" y="2"/>
                    <a:pt x="129" y="2"/>
                    <a:pt x="130" y="2"/>
                  </a:cubicBezTo>
                  <a:cubicBezTo>
                    <a:pt x="132" y="6"/>
                    <a:pt x="134" y="9"/>
                    <a:pt x="137" y="12"/>
                  </a:cubicBezTo>
                  <a:cubicBezTo>
                    <a:pt x="136" y="11"/>
                    <a:pt x="135" y="10"/>
                    <a:pt x="134" y="10"/>
                  </a:cubicBezTo>
                  <a:close/>
                  <a:moveTo>
                    <a:pt x="134" y="2"/>
                  </a:moveTo>
                  <a:cubicBezTo>
                    <a:pt x="136" y="6"/>
                    <a:pt x="139" y="10"/>
                    <a:pt x="141" y="13"/>
                  </a:cubicBezTo>
                  <a:cubicBezTo>
                    <a:pt x="142" y="14"/>
                    <a:pt x="143" y="15"/>
                    <a:pt x="143" y="16"/>
                  </a:cubicBezTo>
                  <a:cubicBezTo>
                    <a:pt x="139" y="11"/>
                    <a:pt x="136" y="6"/>
                    <a:pt x="131" y="2"/>
                  </a:cubicBezTo>
                  <a:cubicBezTo>
                    <a:pt x="132" y="2"/>
                    <a:pt x="133" y="2"/>
                    <a:pt x="134" y="2"/>
                  </a:cubicBezTo>
                  <a:close/>
                  <a:moveTo>
                    <a:pt x="138" y="3"/>
                  </a:moveTo>
                  <a:cubicBezTo>
                    <a:pt x="139" y="5"/>
                    <a:pt x="141" y="8"/>
                    <a:pt x="143" y="10"/>
                  </a:cubicBezTo>
                  <a:cubicBezTo>
                    <a:pt x="144" y="12"/>
                    <a:pt x="146" y="13"/>
                    <a:pt x="147" y="15"/>
                  </a:cubicBezTo>
                  <a:cubicBezTo>
                    <a:pt x="148" y="16"/>
                    <a:pt x="148" y="17"/>
                    <a:pt x="148" y="17"/>
                  </a:cubicBezTo>
                  <a:cubicBezTo>
                    <a:pt x="149" y="17"/>
                    <a:pt x="149" y="18"/>
                    <a:pt x="149" y="18"/>
                  </a:cubicBezTo>
                  <a:cubicBezTo>
                    <a:pt x="149" y="18"/>
                    <a:pt x="148" y="17"/>
                    <a:pt x="148" y="17"/>
                  </a:cubicBezTo>
                  <a:cubicBezTo>
                    <a:pt x="145" y="14"/>
                    <a:pt x="143" y="11"/>
                    <a:pt x="140" y="8"/>
                  </a:cubicBezTo>
                  <a:cubicBezTo>
                    <a:pt x="138" y="6"/>
                    <a:pt x="137" y="4"/>
                    <a:pt x="135" y="3"/>
                  </a:cubicBezTo>
                  <a:cubicBezTo>
                    <a:pt x="136" y="3"/>
                    <a:pt x="137" y="3"/>
                    <a:pt x="138" y="3"/>
                  </a:cubicBezTo>
                  <a:close/>
                  <a:moveTo>
                    <a:pt x="141" y="3"/>
                  </a:moveTo>
                  <a:cubicBezTo>
                    <a:pt x="141" y="4"/>
                    <a:pt x="142" y="6"/>
                    <a:pt x="143" y="7"/>
                  </a:cubicBezTo>
                  <a:cubicBezTo>
                    <a:pt x="142" y="6"/>
                    <a:pt x="140" y="4"/>
                    <a:pt x="139" y="3"/>
                  </a:cubicBezTo>
                  <a:cubicBezTo>
                    <a:pt x="139" y="3"/>
                    <a:pt x="140" y="3"/>
                    <a:pt x="140" y="3"/>
                  </a:cubicBezTo>
                  <a:cubicBezTo>
                    <a:pt x="140" y="3"/>
                    <a:pt x="140" y="3"/>
                    <a:pt x="141" y="3"/>
                  </a:cubicBezTo>
                  <a:close/>
                  <a:moveTo>
                    <a:pt x="144" y="4"/>
                  </a:moveTo>
                  <a:cubicBezTo>
                    <a:pt x="146" y="6"/>
                    <a:pt x="147" y="7"/>
                    <a:pt x="148" y="9"/>
                  </a:cubicBezTo>
                  <a:cubicBezTo>
                    <a:pt x="149" y="9"/>
                    <a:pt x="150" y="10"/>
                    <a:pt x="150" y="11"/>
                  </a:cubicBezTo>
                  <a:cubicBezTo>
                    <a:pt x="151" y="12"/>
                    <a:pt x="154" y="14"/>
                    <a:pt x="150" y="11"/>
                  </a:cubicBezTo>
                  <a:cubicBezTo>
                    <a:pt x="148" y="9"/>
                    <a:pt x="145" y="6"/>
                    <a:pt x="143" y="4"/>
                  </a:cubicBezTo>
                  <a:cubicBezTo>
                    <a:pt x="143" y="4"/>
                    <a:pt x="144" y="4"/>
                    <a:pt x="144" y="4"/>
                  </a:cubicBezTo>
                  <a:close/>
                  <a:moveTo>
                    <a:pt x="78" y="9"/>
                  </a:moveTo>
                  <a:cubicBezTo>
                    <a:pt x="80" y="12"/>
                    <a:pt x="81" y="16"/>
                    <a:pt x="81" y="19"/>
                  </a:cubicBezTo>
                  <a:cubicBezTo>
                    <a:pt x="80" y="16"/>
                    <a:pt x="78" y="13"/>
                    <a:pt x="76" y="10"/>
                  </a:cubicBezTo>
                  <a:cubicBezTo>
                    <a:pt x="76" y="10"/>
                    <a:pt x="77" y="10"/>
                    <a:pt x="77" y="10"/>
                  </a:cubicBezTo>
                  <a:cubicBezTo>
                    <a:pt x="77" y="9"/>
                    <a:pt x="78" y="9"/>
                    <a:pt x="78" y="9"/>
                  </a:cubicBezTo>
                  <a:close/>
                  <a:moveTo>
                    <a:pt x="5" y="34"/>
                  </a:moveTo>
                  <a:cubicBezTo>
                    <a:pt x="6" y="33"/>
                    <a:pt x="7" y="32"/>
                    <a:pt x="8" y="31"/>
                  </a:cubicBezTo>
                  <a:cubicBezTo>
                    <a:pt x="10" y="29"/>
                    <a:pt x="10" y="26"/>
                    <a:pt x="11" y="24"/>
                  </a:cubicBezTo>
                  <a:cubicBezTo>
                    <a:pt x="17" y="23"/>
                    <a:pt x="23" y="23"/>
                    <a:pt x="29" y="23"/>
                  </a:cubicBezTo>
                  <a:cubicBezTo>
                    <a:pt x="30" y="25"/>
                    <a:pt x="31" y="27"/>
                    <a:pt x="31" y="29"/>
                  </a:cubicBezTo>
                  <a:cubicBezTo>
                    <a:pt x="25" y="32"/>
                    <a:pt x="20" y="36"/>
                    <a:pt x="13" y="38"/>
                  </a:cubicBezTo>
                  <a:cubicBezTo>
                    <a:pt x="12" y="35"/>
                    <a:pt x="9" y="34"/>
                    <a:pt x="5" y="34"/>
                  </a:cubicBezTo>
                  <a:close/>
                  <a:moveTo>
                    <a:pt x="33" y="29"/>
                  </a:moveTo>
                  <a:cubicBezTo>
                    <a:pt x="33" y="29"/>
                    <a:pt x="33" y="29"/>
                    <a:pt x="33" y="29"/>
                  </a:cubicBezTo>
                  <a:cubicBezTo>
                    <a:pt x="33" y="29"/>
                    <a:pt x="34" y="28"/>
                    <a:pt x="33" y="28"/>
                  </a:cubicBezTo>
                  <a:cubicBezTo>
                    <a:pt x="33" y="28"/>
                    <a:pt x="33" y="27"/>
                    <a:pt x="32" y="26"/>
                  </a:cubicBezTo>
                  <a:cubicBezTo>
                    <a:pt x="32" y="26"/>
                    <a:pt x="32" y="26"/>
                    <a:pt x="32" y="26"/>
                  </a:cubicBezTo>
                  <a:cubicBezTo>
                    <a:pt x="32" y="26"/>
                    <a:pt x="32" y="26"/>
                    <a:pt x="33" y="26"/>
                  </a:cubicBezTo>
                  <a:cubicBezTo>
                    <a:pt x="33" y="27"/>
                    <a:pt x="34" y="28"/>
                    <a:pt x="34" y="29"/>
                  </a:cubicBezTo>
                  <a:cubicBezTo>
                    <a:pt x="35" y="29"/>
                    <a:pt x="35" y="29"/>
                    <a:pt x="35" y="28"/>
                  </a:cubicBezTo>
                  <a:cubicBezTo>
                    <a:pt x="35" y="27"/>
                    <a:pt x="34" y="23"/>
                    <a:pt x="32" y="22"/>
                  </a:cubicBezTo>
                  <a:cubicBezTo>
                    <a:pt x="34" y="24"/>
                    <a:pt x="35" y="26"/>
                    <a:pt x="37" y="28"/>
                  </a:cubicBezTo>
                  <a:cubicBezTo>
                    <a:pt x="37" y="28"/>
                    <a:pt x="37" y="28"/>
                    <a:pt x="37" y="28"/>
                  </a:cubicBezTo>
                  <a:cubicBezTo>
                    <a:pt x="37" y="27"/>
                    <a:pt x="36" y="26"/>
                    <a:pt x="36" y="24"/>
                  </a:cubicBezTo>
                  <a:cubicBezTo>
                    <a:pt x="35" y="23"/>
                    <a:pt x="33" y="20"/>
                    <a:pt x="36" y="23"/>
                  </a:cubicBezTo>
                  <a:cubicBezTo>
                    <a:pt x="37" y="25"/>
                    <a:pt x="38" y="27"/>
                    <a:pt x="39" y="28"/>
                  </a:cubicBezTo>
                  <a:cubicBezTo>
                    <a:pt x="40" y="28"/>
                    <a:pt x="40" y="28"/>
                    <a:pt x="40" y="28"/>
                  </a:cubicBezTo>
                  <a:cubicBezTo>
                    <a:pt x="39" y="26"/>
                    <a:pt x="38" y="23"/>
                    <a:pt x="37" y="22"/>
                  </a:cubicBezTo>
                  <a:cubicBezTo>
                    <a:pt x="39" y="24"/>
                    <a:pt x="40" y="26"/>
                    <a:pt x="42" y="28"/>
                  </a:cubicBezTo>
                  <a:cubicBezTo>
                    <a:pt x="39" y="29"/>
                    <a:pt x="36" y="29"/>
                    <a:pt x="33" y="29"/>
                  </a:cubicBezTo>
                  <a:close/>
                  <a:moveTo>
                    <a:pt x="146" y="24"/>
                  </a:moveTo>
                  <a:cubicBezTo>
                    <a:pt x="146" y="24"/>
                    <a:pt x="146" y="24"/>
                    <a:pt x="146" y="24"/>
                  </a:cubicBezTo>
                  <a:cubicBezTo>
                    <a:pt x="144" y="20"/>
                    <a:pt x="141" y="17"/>
                    <a:pt x="138" y="13"/>
                  </a:cubicBezTo>
                  <a:cubicBezTo>
                    <a:pt x="137" y="11"/>
                    <a:pt x="135" y="9"/>
                    <a:pt x="134" y="7"/>
                  </a:cubicBezTo>
                  <a:cubicBezTo>
                    <a:pt x="133" y="6"/>
                    <a:pt x="132" y="5"/>
                    <a:pt x="131" y="4"/>
                  </a:cubicBezTo>
                  <a:cubicBezTo>
                    <a:pt x="131" y="3"/>
                    <a:pt x="130" y="2"/>
                    <a:pt x="131" y="3"/>
                  </a:cubicBezTo>
                  <a:cubicBezTo>
                    <a:pt x="138" y="8"/>
                    <a:pt x="142" y="15"/>
                    <a:pt x="147" y="21"/>
                  </a:cubicBezTo>
                  <a:cubicBezTo>
                    <a:pt x="147" y="21"/>
                    <a:pt x="147" y="21"/>
                    <a:pt x="147" y="21"/>
                  </a:cubicBezTo>
                  <a:cubicBezTo>
                    <a:pt x="148" y="21"/>
                    <a:pt x="148" y="22"/>
                    <a:pt x="148" y="22"/>
                  </a:cubicBezTo>
                  <a:cubicBezTo>
                    <a:pt x="148" y="22"/>
                    <a:pt x="148" y="22"/>
                    <a:pt x="149" y="22"/>
                  </a:cubicBezTo>
                  <a:cubicBezTo>
                    <a:pt x="148" y="23"/>
                    <a:pt x="147" y="23"/>
                    <a:pt x="146" y="24"/>
                  </a:cubicBezTo>
                  <a:close/>
                  <a:moveTo>
                    <a:pt x="151" y="19"/>
                  </a:moveTo>
                  <a:cubicBezTo>
                    <a:pt x="151" y="20"/>
                    <a:pt x="150" y="21"/>
                    <a:pt x="149" y="22"/>
                  </a:cubicBezTo>
                  <a:cubicBezTo>
                    <a:pt x="149" y="22"/>
                    <a:pt x="149" y="22"/>
                    <a:pt x="149" y="22"/>
                  </a:cubicBezTo>
                  <a:cubicBezTo>
                    <a:pt x="146" y="18"/>
                    <a:pt x="143" y="15"/>
                    <a:pt x="141" y="12"/>
                  </a:cubicBezTo>
                  <a:cubicBezTo>
                    <a:pt x="140" y="10"/>
                    <a:pt x="139" y="9"/>
                    <a:pt x="138" y="7"/>
                  </a:cubicBezTo>
                  <a:cubicBezTo>
                    <a:pt x="137" y="6"/>
                    <a:pt x="137" y="6"/>
                    <a:pt x="136" y="5"/>
                  </a:cubicBezTo>
                  <a:cubicBezTo>
                    <a:pt x="136" y="5"/>
                    <a:pt x="134" y="2"/>
                    <a:pt x="135" y="3"/>
                  </a:cubicBezTo>
                  <a:cubicBezTo>
                    <a:pt x="138" y="5"/>
                    <a:pt x="139" y="8"/>
                    <a:pt x="141" y="10"/>
                  </a:cubicBezTo>
                  <a:cubicBezTo>
                    <a:pt x="144" y="13"/>
                    <a:pt x="147" y="16"/>
                    <a:pt x="150" y="19"/>
                  </a:cubicBezTo>
                  <a:cubicBezTo>
                    <a:pt x="150" y="20"/>
                    <a:pt x="150" y="19"/>
                    <a:pt x="150" y="19"/>
                  </a:cubicBezTo>
                  <a:cubicBezTo>
                    <a:pt x="147" y="13"/>
                    <a:pt x="142" y="8"/>
                    <a:pt x="138" y="3"/>
                  </a:cubicBezTo>
                  <a:cubicBezTo>
                    <a:pt x="138" y="3"/>
                    <a:pt x="138" y="3"/>
                    <a:pt x="138" y="3"/>
                  </a:cubicBezTo>
                  <a:cubicBezTo>
                    <a:pt x="140" y="5"/>
                    <a:pt x="143" y="7"/>
                    <a:pt x="144" y="9"/>
                  </a:cubicBezTo>
                  <a:cubicBezTo>
                    <a:pt x="146" y="11"/>
                    <a:pt x="148" y="13"/>
                    <a:pt x="149" y="14"/>
                  </a:cubicBezTo>
                  <a:cubicBezTo>
                    <a:pt x="149" y="16"/>
                    <a:pt x="150" y="16"/>
                    <a:pt x="150" y="16"/>
                  </a:cubicBezTo>
                  <a:cubicBezTo>
                    <a:pt x="151" y="16"/>
                    <a:pt x="151" y="17"/>
                    <a:pt x="151" y="17"/>
                  </a:cubicBezTo>
                  <a:cubicBezTo>
                    <a:pt x="151" y="17"/>
                    <a:pt x="152" y="17"/>
                    <a:pt x="151" y="17"/>
                  </a:cubicBezTo>
                  <a:cubicBezTo>
                    <a:pt x="148" y="12"/>
                    <a:pt x="144" y="8"/>
                    <a:pt x="141" y="3"/>
                  </a:cubicBezTo>
                  <a:cubicBezTo>
                    <a:pt x="141" y="3"/>
                    <a:pt x="142" y="3"/>
                    <a:pt x="142" y="3"/>
                  </a:cubicBezTo>
                  <a:cubicBezTo>
                    <a:pt x="142" y="4"/>
                    <a:pt x="143" y="5"/>
                    <a:pt x="144" y="5"/>
                  </a:cubicBezTo>
                  <a:cubicBezTo>
                    <a:pt x="145" y="6"/>
                    <a:pt x="146" y="8"/>
                    <a:pt x="147" y="9"/>
                  </a:cubicBezTo>
                  <a:cubicBezTo>
                    <a:pt x="149" y="11"/>
                    <a:pt x="150" y="12"/>
                    <a:pt x="153" y="14"/>
                  </a:cubicBezTo>
                  <a:cubicBezTo>
                    <a:pt x="153" y="14"/>
                    <a:pt x="153" y="14"/>
                    <a:pt x="153" y="13"/>
                  </a:cubicBezTo>
                  <a:cubicBezTo>
                    <a:pt x="150" y="11"/>
                    <a:pt x="148" y="7"/>
                    <a:pt x="146" y="5"/>
                  </a:cubicBezTo>
                  <a:cubicBezTo>
                    <a:pt x="151" y="7"/>
                    <a:pt x="156" y="12"/>
                    <a:pt x="151" y="19"/>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30"/>
            <p:cNvSpPr/>
            <p:nvPr/>
          </p:nvSpPr>
          <p:spPr bwMode="auto">
            <a:xfrm>
              <a:off x="8558458" y="3174434"/>
              <a:ext cx="34925" cy="15875"/>
            </a:xfrm>
            <a:custGeom>
              <a:avLst/>
              <a:gdLst>
                <a:gd name="T0" fmla="*/ 7 w 8"/>
                <a:gd name="T1" fmla="*/ 2 h 4"/>
                <a:gd name="T2" fmla="*/ 7 w 8"/>
                <a:gd name="T3" fmla="*/ 0 h 4"/>
                <a:gd name="T4" fmla="*/ 2 w 8"/>
                <a:gd name="T5" fmla="*/ 1 h 4"/>
                <a:gd name="T6" fmla="*/ 3 w 8"/>
                <a:gd name="T7" fmla="*/ 3 h 4"/>
                <a:gd name="T8" fmla="*/ 7 w 8"/>
                <a:gd name="T9" fmla="*/ 2 h 4"/>
              </a:gdLst>
              <a:ahLst/>
              <a:cxnLst>
                <a:cxn ang="0">
                  <a:pos x="T0" y="T1"/>
                </a:cxn>
                <a:cxn ang="0">
                  <a:pos x="T2" y="T3"/>
                </a:cxn>
                <a:cxn ang="0">
                  <a:pos x="T4" y="T5"/>
                </a:cxn>
                <a:cxn ang="0">
                  <a:pos x="T6" y="T7"/>
                </a:cxn>
                <a:cxn ang="0">
                  <a:pos x="T8" y="T9"/>
                </a:cxn>
              </a:cxnLst>
              <a:rect l="0" t="0" r="r" b="b"/>
              <a:pathLst>
                <a:path w="8" h="4">
                  <a:moveTo>
                    <a:pt x="7" y="2"/>
                  </a:moveTo>
                  <a:cubicBezTo>
                    <a:pt x="8" y="2"/>
                    <a:pt x="8" y="0"/>
                    <a:pt x="7" y="0"/>
                  </a:cubicBezTo>
                  <a:cubicBezTo>
                    <a:pt x="5" y="0"/>
                    <a:pt x="3" y="0"/>
                    <a:pt x="2" y="1"/>
                  </a:cubicBezTo>
                  <a:cubicBezTo>
                    <a:pt x="0" y="2"/>
                    <a:pt x="1" y="4"/>
                    <a:pt x="3" y="3"/>
                  </a:cubicBezTo>
                  <a:cubicBezTo>
                    <a:pt x="4" y="2"/>
                    <a:pt x="6" y="2"/>
                    <a:pt x="7" y="2"/>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31"/>
            <p:cNvSpPr>
              <a:spLocks noEditPoints="1"/>
            </p:cNvSpPr>
            <p:nvPr/>
          </p:nvSpPr>
          <p:spPr bwMode="auto">
            <a:xfrm>
              <a:off x="9258546" y="3593534"/>
              <a:ext cx="169863" cy="195263"/>
            </a:xfrm>
            <a:custGeom>
              <a:avLst/>
              <a:gdLst>
                <a:gd name="T0" fmla="*/ 12 w 40"/>
                <a:gd name="T1" fmla="*/ 1 h 46"/>
                <a:gd name="T2" fmla="*/ 18 w 40"/>
                <a:gd name="T3" fmla="*/ 45 h 46"/>
                <a:gd name="T4" fmla="*/ 40 w 40"/>
                <a:gd name="T5" fmla="*/ 7 h 46"/>
                <a:gd name="T6" fmla="*/ 19 w 40"/>
                <a:gd name="T7" fmla="*/ 43 h 46"/>
                <a:gd name="T8" fmla="*/ 22 w 40"/>
                <a:gd name="T9" fmla="*/ 37 h 46"/>
                <a:gd name="T10" fmla="*/ 25 w 40"/>
                <a:gd name="T11" fmla="*/ 34 h 46"/>
                <a:gd name="T12" fmla="*/ 27 w 40"/>
                <a:gd name="T13" fmla="*/ 33 h 46"/>
                <a:gd name="T14" fmla="*/ 17 w 40"/>
                <a:gd name="T15" fmla="*/ 40 h 46"/>
                <a:gd name="T16" fmla="*/ 17 w 40"/>
                <a:gd name="T17" fmla="*/ 40 h 46"/>
                <a:gd name="T18" fmla="*/ 15 w 40"/>
                <a:gd name="T19" fmla="*/ 37 h 46"/>
                <a:gd name="T20" fmla="*/ 24 w 40"/>
                <a:gd name="T21" fmla="*/ 29 h 46"/>
                <a:gd name="T22" fmla="*/ 26 w 40"/>
                <a:gd name="T23" fmla="*/ 25 h 46"/>
                <a:gd name="T24" fmla="*/ 11 w 40"/>
                <a:gd name="T25" fmla="*/ 30 h 46"/>
                <a:gd name="T26" fmla="*/ 12 w 40"/>
                <a:gd name="T27" fmla="*/ 32 h 46"/>
                <a:gd name="T28" fmla="*/ 37 w 40"/>
                <a:gd name="T29" fmla="*/ 10 h 46"/>
                <a:gd name="T30" fmla="*/ 25 w 40"/>
                <a:gd name="T31" fmla="*/ 22 h 46"/>
                <a:gd name="T32" fmla="*/ 27 w 40"/>
                <a:gd name="T33" fmla="*/ 18 h 46"/>
                <a:gd name="T34" fmla="*/ 38 w 40"/>
                <a:gd name="T35" fmla="*/ 9 h 46"/>
                <a:gd name="T36" fmla="*/ 15 w 40"/>
                <a:gd name="T37" fmla="*/ 23 h 46"/>
                <a:gd name="T38" fmla="*/ 36 w 40"/>
                <a:gd name="T39" fmla="*/ 5 h 46"/>
                <a:gd name="T40" fmla="*/ 19 w 40"/>
                <a:gd name="T41" fmla="*/ 29 h 46"/>
                <a:gd name="T42" fmla="*/ 35 w 40"/>
                <a:gd name="T43" fmla="*/ 19 h 46"/>
                <a:gd name="T44" fmla="*/ 25 w 40"/>
                <a:gd name="T45" fmla="*/ 31 h 46"/>
                <a:gd name="T46" fmla="*/ 31 w 40"/>
                <a:gd name="T47" fmla="*/ 25 h 46"/>
                <a:gd name="T48" fmla="*/ 15 w 40"/>
                <a:gd name="T49" fmla="*/ 36 h 46"/>
                <a:gd name="T50" fmla="*/ 33 w 40"/>
                <a:gd name="T51" fmla="*/ 22 h 46"/>
                <a:gd name="T52" fmla="*/ 14 w 40"/>
                <a:gd name="T53" fmla="*/ 34 h 46"/>
                <a:gd name="T54" fmla="*/ 36 w 40"/>
                <a:gd name="T55" fmla="*/ 5 h 46"/>
                <a:gd name="T56" fmla="*/ 12 w 40"/>
                <a:gd name="T57" fmla="*/ 23 h 46"/>
                <a:gd name="T58" fmla="*/ 35 w 40"/>
                <a:gd name="T59" fmla="*/ 3 h 46"/>
                <a:gd name="T60" fmla="*/ 9 w 40"/>
                <a:gd name="T61" fmla="*/ 25 h 46"/>
                <a:gd name="T62" fmla="*/ 18 w 40"/>
                <a:gd name="T63" fmla="*/ 14 h 46"/>
                <a:gd name="T64" fmla="*/ 15 w 40"/>
                <a:gd name="T65" fmla="*/ 13 h 46"/>
                <a:gd name="T66" fmla="*/ 6 w 40"/>
                <a:gd name="T67" fmla="*/ 19 h 46"/>
                <a:gd name="T68" fmla="*/ 11 w 40"/>
                <a:gd name="T69" fmla="*/ 14 h 46"/>
                <a:gd name="T70" fmla="*/ 9 w 40"/>
                <a:gd name="T71" fmla="*/ 11 h 46"/>
                <a:gd name="T72" fmla="*/ 4 w 40"/>
                <a:gd name="T73" fmla="*/ 14 h 46"/>
                <a:gd name="T74" fmla="*/ 3 w 40"/>
                <a:gd name="T75" fmla="*/ 11 h 46"/>
                <a:gd name="T76" fmla="*/ 11 w 40"/>
                <a:gd name="T77" fmla="*/ 6 h 46"/>
                <a:gd name="T78" fmla="*/ 16 w 40"/>
                <a:gd name="T79" fmla="*/ 9 h 46"/>
                <a:gd name="T80" fmla="*/ 15 w 40"/>
                <a:gd name="T81" fmla="*/ 7 h 46"/>
                <a:gd name="T82" fmla="*/ 7 w 40"/>
                <a:gd name="T83" fmla="*/ 17 h 46"/>
                <a:gd name="T84" fmla="*/ 18 w 40"/>
                <a:gd name="T85" fmla="*/ 13 h 46"/>
                <a:gd name="T86" fmla="*/ 19 w 40"/>
                <a:gd name="T87" fmla="*/ 14 h 46"/>
                <a:gd name="T88" fmla="*/ 16 w 40"/>
                <a:gd name="T89" fmla="*/ 19 h 46"/>
                <a:gd name="T90" fmla="*/ 18 w 40"/>
                <a:gd name="T91" fmla="*/ 14 h 46"/>
                <a:gd name="T92" fmla="*/ 26 w 40"/>
                <a:gd name="T93" fmla="*/ 10 h 46"/>
                <a:gd name="T94" fmla="*/ 20 w 40"/>
                <a:gd name="T95" fmla="*/ 16 h 46"/>
                <a:gd name="T96" fmla="*/ 26 w 40"/>
                <a:gd name="T97" fmla="*/ 11 h 46"/>
                <a:gd name="T98" fmla="*/ 33 w 40"/>
                <a:gd name="T99" fmla="*/ 5 h 46"/>
                <a:gd name="T100" fmla="*/ 22 w 40"/>
                <a:gd name="T101" fmla="*/ 14 h 46"/>
                <a:gd name="T102" fmla="*/ 26 w 40"/>
                <a:gd name="T103" fmla="*/ 9 h 46"/>
                <a:gd name="T104" fmla="*/ 29 w 40"/>
                <a:gd name="T105" fmla="*/ 4 h 46"/>
                <a:gd name="T106" fmla="*/ 4 w 40"/>
                <a:gd name="T107" fmla="*/ 14 h 46"/>
                <a:gd name="T108" fmla="*/ 4 w 40"/>
                <a:gd name="T109" fmla="*/ 11 h 46"/>
                <a:gd name="T110" fmla="*/ 13 w 40"/>
                <a:gd name="T111" fmla="*/ 4 h 46"/>
                <a:gd name="T112" fmla="*/ 9 w 40"/>
                <a:gd name="T113" fmla="*/ 26 h 46"/>
                <a:gd name="T114" fmla="*/ 25 w 40"/>
                <a:gd name="T115" fmla="*/ 19 h 46"/>
                <a:gd name="T116" fmla="*/ 11 w 40"/>
                <a:gd name="T117" fmla="*/ 3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 h="46">
                  <a:moveTo>
                    <a:pt x="40" y="7"/>
                  </a:moveTo>
                  <a:cubicBezTo>
                    <a:pt x="39" y="2"/>
                    <a:pt x="35" y="0"/>
                    <a:pt x="31" y="1"/>
                  </a:cubicBezTo>
                  <a:cubicBezTo>
                    <a:pt x="25" y="2"/>
                    <a:pt x="22" y="7"/>
                    <a:pt x="20" y="12"/>
                  </a:cubicBezTo>
                  <a:cubicBezTo>
                    <a:pt x="18" y="8"/>
                    <a:pt x="16" y="3"/>
                    <a:pt x="12" y="1"/>
                  </a:cubicBezTo>
                  <a:cubicBezTo>
                    <a:pt x="8" y="0"/>
                    <a:pt x="3" y="2"/>
                    <a:pt x="2" y="6"/>
                  </a:cubicBezTo>
                  <a:cubicBezTo>
                    <a:pt x="0" y="11"/>
                    <a:pt x="2" y="17"/>
                    <a:pt x="5" y="22"/>
                  </a:cubicBezTo>
                  <a:cubicBezTo>
                    <a:pt x="8" y="30"/>
                    <a:pt x="13" y="37"/>
                    <a:pt x="18" y="45"/>
                  </a:cubicBezTo>
                  <a:cubicBezTo>
                    <a:pt x="18" y="45"/>
                    <a:pt x="18" y="45"/>
                    <a:pt x="18" y="45"/>
                  </a:cubicBezTo>
                  <a:cubicBezTo>
                    <a:pt x="19" y="46"/>
                    <a:pt x="20" y="46"/>
                    <a:pt x="20" y="45"/>
                  </a:cubicBezTo>
                  <a:cubicBezTo>
                    <a:pt x="20" y="45"/>
                    <a:pt x="20" y="45"/>
                    <a:pt x="20" y="45"/>
                  </a:cubicBezTo>
                  <a:cubicBezTo>
                    <a:pt x="26" y="38"/>
                    <a:pt x="31" y="30"/>
                    <a:pt x="35" y="22"/>
                  </a:cubicBezTo>
                  <a:cubicBezTo>
                    <a:pt x="38" y="17"/>
                    <a:pt x="40" y="12"/>
                    <a:pt x="40" y="7"/>
                  </a:cubicBezTo>
                  <a:close/>
                  <a:moveTo>
                    <a:pt x="19" y="43"/>
                  </a:moveTo>
                  <a:cubicBezTo>
                    <a:pt x="19" y="43"/>
                    <a:pt x="19" y="43"/>
                    <a:pt x="19" y="43"/>
                  </a:cubicBezTo>
                  <a:cubicBezTo>
                    <a:pt x="20" y="42"/>
                    <a:pt x="21" y="41"/>
                    <a:pt x="22" y="40"/>
                  </a:cubicBezTo>
                  <a:cubicBezTo>
                    <a:pt x="21" y="41"/>
                    <a:pt x="20" y="42"/>
                    <a:pt x="19" y="43"/>
                  </a:cubicBezTo>
                  <a:close/>
                  <a:moveTo>
                    <a:pt x="17" y="40"/>
                  </a:moveTo>
                  <a:cubicBezTo>
                    <a:pt x="18" y="40"/>
                    <a:pt x="19" y="39"/>
                    <a:pt x="19" y="39"/>
                  </a:cubicBezTo>
                  <a:cubicBezTo>
                    <a:pt x="20" y="38"/>
                    <a:pt x="21" y="37"/>
                    <a:pt x="22" y="36"/>
                  </a:cubicBezTo>
                  <a:cubicBezTo>
                    <a:pt x="22" y="36"/>
                    <a:pt x="22" y="37"/>
                    <a:pt x="22" y="37"/>
                  </a:cubicBezTo>
                  <a:cubicBezTo>
                    <a:pt x="21" y="38"/>
                    <a:pt x="19" y="39"/>
                    <a:pt x="18" y="40"/>
                  </a:cubicBezTo>
                  <a:cubicBezTo>
                    <a:pt x="18" y="40"/>
                    <a:pt x="18" y="40"/>
                    <a:pt x="18" y="40"/>
                  </a:cubicBezTo>
                  <a:cubicBezTo>
                    <a:pt x="18" y="40"/>
                    <a:pt x="17" y="40"/>
                    <a:pt x="17" y="40"/>
                  </a:cubicBezTo>
                  <a:close/>
                  <a:moveTo>
                    <a:pt x="25" y="34"/>
                  </a:moveTo>
                  <a:cubicBezTo>
                    <a:pt x="23" y="36"/>
                    <a:pt x="21" y="40"/>
                    <a:pt x="19" y="42"/>
                  </a:cubicBezTo>
                  <a:cubicBezTo>
                    <a:pt x="18" y="42"/>
                    <a:pt x="18" y="41"/>
                    <a:pt x="18" y="41"/>
                  </a:cubicBezTo>
                  <a:cubicBezTo>
                    <a:pt x="21" y="39"/>
                    <a:pt x="23" y="36"/>
                    <a:pt x="25" y="34"/>
                  </a:cubicBezTo>
                  <a:close/>
                  <a:moveTo>
                    <a:pt x="27" y="33"/>
                  </a:moveTo>
                  <a:cubicBezTo>
                    <a:pt x="26" y="33"/>
                    <a:pt x="26" y="33"/>
                    <a:pt x="25" y="33"/>
                  </a:cubicBezTo>
                  <a:cubicBezTo>
                    <a:pt x="26" y="33"/>
                    <a:pt x="27" y="32"/>
                    <a:pt x="27" y="32"/>
                  </a:cubicBezTo>
                  <a:cubicBezTo>
                    <a:pt x="27" y="32"/>
                    <a:pt x="27" y="32"/>
                    <a:pt x="27" y="33"/>
                  </a:cubicBezTo>
                  <a:close/>
                  <a:moveTo>
                    <a:pt x="17" y="40"/>
                  </a:moveTo>
                  <a:cubicBezTo>
                    <a:pt x="17" y="40"/>
                    <a:pt x="17" y="39"/>
                    <a:pt x="16" y="38"/>
                  </a:cubicBezTo>
                  <a:cubicBezTo>
                    <a:pt x="20" y="36"/>
                    <a:pt x="25" y="33"/>
                    <a:pt x="28" y="30"/>
                  </a:cubicBezTo>
                  <a:cubicBezTo>
                    <a:pt x="28" y="30"/>
                    <a:pt x="28" y="30"/>
                    <a:pt x="28" y="30"/>
                  </a:cubicBezTo>
                  <a:cubicBezTo>
                    <a:pt x="25" y="33"/>
                    <a:pt x="21" y="37"/>
                    <a:pt x="17" y="40"/>
                  </a:cubicBezTo>
                  <a:close/>
                  <a:moveTo>
                    <a:pt x="15" y="37"/>
                  </a:moveTo>
                  <a:cubicBezTo>
                    <a:pt x="17" y="36"/>
                    <a:pt x="19" y="35"/>
                    <a:pt x="21" y="34"/>
                  </a:cubicBezTo>
                  <a:cubicBezTo>
                    <a:pt x="19" y="35"/>
                    <a:pt x="18" y="37"/>
                    <a:pt x="16" y="38"/>
                  </a:cubicBezTo>
                  <a:cubicBezTo>
                    <a:pt x="16" y="38"/>
                    <a:pt x="15" y="37"/>
                    <a:pt x="15" y="37"/>
                  </a:cubicBezTo>
                  <a:close/>
                  <a:moveTo>
                    <a:pt x="14" y="35"/>
                  </a:moveTo>
                  <a:cubicBezTo>
                    <a:pt x="20" y="33"/>
                    <a:pt x="26" y="28"/>
                    <a:pt x="31" y="24"/>
                  </a:cubicBezTo>
                  <a:cubicBezTo>
                    <a:pt x="31" y="24"/>
                    <a:pt x="31" y="24"/>
                    <a:pt x="31" y="24"/>
                  </a:cubicBezTo>
                  <a:cubicBezTo>
                    <a:pt x="29" y="26"/>
                    <a:pt x="27" y="28"/>
                    <a:pt x="24" y="29"/>
                  </a:cubicBezTo>
                  <a:cubicBezTo>
                    <a:pt x="21" y="32"/>
                    <a:pt x="18" y="34"/>
                    <a:pt x="15" y="36"/>
                  </a:cubicBezTo>
                  <a:cubicBezTo>
                    <a:pt x="15" y="36"/>
                    <a:pt x="14" y="35"/>
                    <a:pt x="14" y="35"/>
                  </a:cubicBezTo>
                  <a:close/>
                  <a:moveTo>
                    <a:pt x="13" y="33"/>
                  </a:moveTo>
                  <a:cubicBezTo>
                    <a:pt x="18" y="31"/>
                    <a:pt x="22" y="28"/>
                    <a:pt x="26" y="25"/>
                  </a:cubicBezTo>
                  <a:cubicBezTo>
                    <a:pt x="28" y="24"/>
                    <a:pt x="29" y="23"/>
                    <a:pt x="31" y="23"/>
                  </a:cubicBezTo>
                  <a:cubicBezTo>
                    <a:pt x="25" y="27"/>
                    <a:pt x="18" y="29"/>
                    <a:pt x="13" y="34"/>
                  </a:cubicBezTo>
                  <a:cubicBezTo>
                    <a:pt x="13" y="34"/>
                    <a:pt x="13" y="33"/>
                    <a:pt x="13" y="33"/>
                  </a:cubicBezTo>
                  <a:close/>
                  <a:moveTo>
                    <a:pt x="11" y="30"/>
                  </a:moveTo>
                  <a:cubicBezTo>
                    <a:pt x="11" y="30"/>
                    <a:pt x="11" y="30"/>
                    <a:pt x="11" y="30"/>
                  </a:cubicBezTo>
                  <a:cubicBezTo>
                    <a:pt x="16" y="28"/>
                    <a:pt x="20" y="25"/>
                    <a:pt x="25" y="22"/>
                  </a:cubicBezTo>
                  <a:cubicBezTo>
                    <a:pt x="25" y="22"/>
                    <a:pt x="24" y="22"/>
                    <a:pt x="24" y="23"/>
                  </a:cubicBezTo>
                  <a:cubicBezTo>
                    <a:pt x="20" y="26"/>
                    <a:pt x="16" y="29"/>
                    <a:pt x="12" y="32"/>
                  </a:cubicBezTo>
                  <a:cubicBezTo>
                    <a:pt x="12" y="31"/>
                    <a:pt x="12" y="31"/>
                    <a:pt x="11" y="30"/>
                  </a:cubicBezTo>
                  <a:close/>
                  <a:moveTo>
                    <a:pt x="28" y="17"/>
                  </a:moveTo>
                  <a:cubicBezTo>
                    <a:pt x="31" y="15"/>
                    <a:pt x="33" y="12"/>
                    <a:pt x="36" y="10"/>
                  </a:cubicBezTo>
                  <a:cubicBezTo>
                    <a:pt x="37" y="10"/>
                    <a:pt x="37" y="10"/>
                    <a:pt x="37" y="10"/>
                  </a:cubicBezTo>
                  <a:cubicBezTo>
                    <a:pt x="37" y="10"/>
                    <a:pt x="37" y="10"/>
                    <a:pt x="38" y="10"/>
                  </a:cubicBezTo>
                  <a:cubicBezTo>
                    <a:pt x="38" y="10"/>
                    <a:pt x="37" y="11"/>
                    <a:pt x="37" y="12"/>
                  </a:cubicBezTo>
                  <a:cubicBezTo>
                    <a:pt x="37" y="12"/>
                    <a:pt x="37" y="12"/>
                    <a:pt x="37" y="12"/>
                  </a:cubicBezTo>
                  <a:cubicBezTo>
                    <a:pt x="32" y="15"/>
                    <a:pt x="29" y="19"/>
                    <a:pt x="25" y="22"/>
                  </a:cubicBezTo>
                  <a:cubicBezTo>
                    <a:pt x="22" y="23"/>
                    <a:pt x="19" y="25"/>
                    <a:pt x="17" y="26"/>
                  </a:cubicBezTo>
                  <a:cubicBezTo>
                    <a:pt x="16" y="27"/>
                    <a:pt x="15" y="28"/>
                    <a:pt x="13" y="28"/>
                  </a:cubicBezTo>
                  <a:cubicBezTo>
                    <a:pt x="11" y="30"/>
                    <a:pt x="13" y="28"/>
                    <a:pt x="14" y="27"/>
                  </a:cubicBezTo>
                  <a:cubicBezTo>
                    <a:pt x="18" y="24"/>
                    <a:pt x="23" y="21"/>
                    <a:pt x="27" y="18"/>
                  </a:cubicBezTo>
                  <a:cubicBezTo>
                    <a:pt x="27" y="17"/>
                    <a:pt x="28" y="17"/>
                    <a:pt x="28" y="17"/>
                  </a:cubicBezTo>
                  <a:close/>
                  <a:moveTo>
                    <a:pt x="37" y="5"/>
                  </a:moveTo>
                  <a:cubicBezTo>
                    <a:pt x="37" y="6"/>
                    <a:pt x="38" y="7"/>
                    <a:pt x="38" y="9"/>
                  </a:cubicBezTo>
                  <a:cubicBezTo>
                    <a:pt x="38" y="9"/>
                    <a:pt x="38" y="9"/>
                    <a:pt x="38" y="9"/>
                  </a:cubicBezTo>
                  <a:cubicBezTo>
                    <a:pt x="35" y="11"/>
                    <a:pt x="32" y="13"/>
                    <a:pt x="29" y="15"/>
                  </a:cubicBezTo>
                  <a:cubicBezTo>
                    <a:pt x="26" y="17"/>
                    <a:pt x="23" y="19"/>
                    <a:pt x="19" y="21"/>
                  </a:cubicBezTo>
                  <a:cubicBezTo>
                    <a:pt x="17" y="22"/>
                    <a:pt x="15" y="24"/>
                    <a:pt x="13" y="25"/>
                  </a:cubicBezTo>
                  <a:cubicBezTo>
                    <a:pt x="13" y="24"/>
                    <a:pt x="14" y="24"/>
                    <a:pt x="15" y="23"/>
                  </a:cubicBezTo>
                  <a:cubicBezTo>
                    <a:pt x="22" y="17"/>
                    <a:pt x="31" y="13"/>
                    <a:pt x="37" y="5"/>
                  </a:cubicBezTo>
                  <a:close/>
                  <a:moveTo>
                    <a:pt x="23" y="17"/>
                  </a:moveTo>
                  <a:cubicBezTo>
                    <a:pt x="25" y="15"/>
                    <a:pt x="27" y="13"/>
                    <a:pt x="30" y="11"/>
                  </a:cubicBezTo>
                  <a:cubicBezTo>
                    <a:pt x="32" y="9"/>
                    <a:pt x="34" y="7"/>
                    <a:pt x="36" y="5"/>
                  </a:cubicBezTo>
                  <a:cubicBezTo>
                    <a:pt x="32" y="10"/>
                    <a:pt x="28" y="14"/>
                    <a:pt x="23" y="17"/>
                  </a:cubicBezTo>
                  <a:close/>
                  <a:moveTo>
                    <a:pt x="35" y="19"/>
                  </a:moveTo>
                  <a:cubicBezTo>
                    <a:pt x="32" y="21"/>
                    <a:pt x="28" y="23"/>
                    <a:pt x="25" y="25"/>
                  </a:cubicBezTo>
                  <a:cubicBezTo>
                    <a:pt x="23" y="27"/>
                    <a:pt x="21" y="28"/>
                    <a:pt x="19" y="29"/>
                  </a:cubicBezTo>
                  <a:cubicBezTo>
                    <a:pt x="17" y="30"/>
                    <a:pt x="15" y="31"/>
                    <a:pt x="13" y="32"/>
                  </a:cubicBezTo>
                  <a:cubicBezTo>
                    <a:pt x="17" y="29"/>
                    <a:pt x="21" y="25"/>
                    <a:pt x="25" y="22"/>
                  </a:cubicBezTo>
                  <a:cubicBezTo>
                    <a:pt x="29" y="20"/>
                    <a:pt x="33" y="16"/>
                    <a:pt x="37" y="13"/>
                  </a:cubicBezTo>
                  <a:cubicBezTo>
                    <a:pt x="36" y="15"/>
                    <a:pt x="36" y="17"/>
                    <a:pt x="35" y="19"/>
                  </a:cubicBezTo>
                  <a:close/>
                  <a:moveTo>
                    <a:pt x="29" y="28"/>
                  </a:moveTo>
                  <a:cubicBezTo>
                    <a:pt x="27" y="30"/>
                    <a:pt x="24" y="32"/>
                    <a:pt x="22" y="34"/>
                  </a:cubicBezTo>
                  <a:cubicBezTo>
                    <a:pt x="21" y="34"/>
                    <a:pt x="21" y="35"/>
                    <a:pt x="20" y="35"/>
                  </a:cubicBezTo>
                  <a:cubicBezTo>
                    <a:pt x="22" y="34"/>
                    <a:pt x="23" y="32"/>
                    <a:pt x="25" y="31"/>
                  </a:cubicBezTo>
                  <a:cubicBezTo>
                    <a:pt x="27" y="30"/>
                    <a:pt x="29" y="28"/>
                    <a:pt x="30" y="27"/>
                  </a:cubicBezTo>
                  <a:cubicBezTo>
                    <a:pt x="30" y="27"/>
                    <a:pt x="30" y="28"/>
                    <a:pt x="29" y="28"/>
                  </a:cubicBezTo>
                  <a:close/>
                  <a:moveTo>
                    <a:pt x="31" y="25"/>
                  </a:moveTo>
                  <a:cubicBezTo>
                    <a:pt x="31" y="25"/>
                    <a:pt x="31" y="25"/>
                    <a:pt x="31" y="25"/>
                  </a:cubicBezTo>
                  <a:cubicBezTo>
                    <a:pt x="31" y="25"/>
                    <a:pt x="31" y="25"/>
                    <a:pt x="31" y="26"/>
                  </a:cubicBezTo>
                  <a:cubicBezTo>
                    <a:pt x="29" y="27"/>
                    <a:pt x="27" y="29"/>
                    <a:pt x="25" y="30"/>
                  </a:cubicBezTo>
                  <a:cubicBezTo>
                    <a:pt x="23" y="32"/>
                    <a:pt x="21" y="33"/>
                    <a:pt x="19" y="34"/>
                  </a:cubicBezTo>
                  <a:cubicBezTo>
                    <a:pt x="18" y="35"/>
                    <a:pt x="17" y="36"/>
                    <a:pt x="15" y="36"/>
                  </a:cubicBezTo>
                  <a:cubicBezTo>
                    <a:pt x="16" y="36"/>
                    <a:pt x="18" y="35"/>
                    <a:pt x="19" y="34"/>
                  </a:cubicBezTo>
                  <a:cubicBezTo>
                    <a:pt x="24" y="31"/>
                    <a:pt x="29" y="27"/>
                    <a:pt x="33" y="23"/>
                  </a:cubicBezTo>
                  <a:cubicBezTo>
                    <a:pt x="32" y="24"/>
                    <a:pt x="32" y="24"/>
                    <a:pt x="31" y="25"/>
                  </a:cubicBezTo>
                  <a:close/>
                  <a:moveTo>
                    <a:pt x="33" y="22"/>
                  </a:moveTo>
                  <a:cubicBezTo>
                    <a:pt x="33" y="22"/>
                    <a:pt x="33" y="22"/>
                    <a:pt x="33" y="22"/>
                  </a:cubicBezTo>
                  <a:cubicBezTo>
                    <a:pt x="29" y="24"/>
                    <a:pt x="26" y="27"/>
                    <a:pt x="23" y="30"/>
                  </a:cubicBezTo>
                  <a:cubicBezTo>
                    <a:pt x="21" y="31"/>
                    <a:pt x="19" y="32"/>
                    <a:pt x="17" y="33"/>
                  </a:cubicBezTo>
                  <a:cubicBezTo>
                    <a:pt x="17" y="33"/>
                    <a:pt x="14" y="35"/>
                    <a:pt x="14" y="34"/>
                  </a:cubicBezTo>
                  <a:cubicBezTo>
                    <a:pt x="15" y="33"/>
                    <a:pt x="16" y="33"/>
                    <a:pt x="17" y="32"/>
                  </a:cubicBezTo>
                  <a:cubicBezTo>
                    <a:pt x="22" y="28"/>
                    <a:pt x="29" y="25"/>
                    <a:pt x="34" y="20"/>
                  </a:cubicBezTo>
                  <a:cubicBezTo>
                    <a:pt x="34" y="21"/>
                    <a:pt x="33" y="21"/>
                    <a:pt x="33" y="22"/>
                  </a:cubicBezTo>
                  <a:close/>
                  <a:moveTo>
                    <a:pt x="36" y="5"/>
                  </a:moveTo>
                  <a:cubicBezTo>
                    <a:pt x="31" y="9"/>
                    <a:pt x="27" y="13"/>
                    <a:pt x="22" y="17"/>
                  </a:cubicBezTo>
                  <a:cubicBezTo>
                    <a:pt x="19" y="19"/>
                    <a:pt x="16" y="21"/>
                    <a:pt x="13" y="23"/>
                  </a:cubicBezTo>
                  <a:cubicBezTo>
                    <a:pt x="12" y="24"/>
                    <a:pt x="11" y="25"/>
                    <a:pt x="9" y="25"/>
                  </a:cubicBezTo>
                  <a:cubicBezTo>
                    <a:pt x="10" y="25"/>
                    <a:pt x="11" y="23"/>
                    <a:pt x="12" y="23"/>
                  </a:cubicBezTo>
                  <a:cubicBezTo>
                    <a:pt x="12" y="23"/>
                    <a:pt x="12" y="22"/>
                    <a:pt x="12" y="22"/>
                  </a:cubicBezTo>
                  <a:cubicBezTo>
                    <a:pt x="14" y="21"/>
                    <a:pt x="15" y="20"/>
                    <a:pt x="16" y="19"/>
                  </a:cubicBezTo>
                  <a:cubicBezTo>
                    <a:pt x="19" y="17"/>
                    <a:pt x="23" y="14"/>
                    <a:pt x="26" y="12"/>
                  </a:cubicBezTo>
                  <a:cubicBezTo>
                    <a:pt x="29" y="10"/>
                    <a:pt x="33" y="7"/>
                    <a:pt x="35" y="3"/>
                  </a:cubicBezTo>
                  <a:cubicBezTo>
                    <a:pt x="35" y="4"/>
                    <a:pt x="36" y="4"/>
                    <a:pt x="36" y="5"/>
                  </a:cubicBezTo>
                  <a:close/>
                  <a:moveTo>
                    <a:pt x="8" y="25"/>
                  </a:moveTo>
                  <a:cubicBezTo>
                    <a:pt x="9" y="24"/>
                    <a:pt x="9" y="24"/>
                    <a:pt x="10" y="24"/>
                  </a:cubicBezTo>
                  <a:cubicBezTo>
                    <a:pt x="9" y="24"/>
                    <a:pt x="9" y="25"/>
                    <a:pt x="9" y="25"/>
                  </a:cubicBezTo>
                  <a:cubicBezTo>
                    <a:pt x="9" y="25"/>
                    <a:pt x="8" y="25"/>
                    <a:pt x="8" y="25"/>
                  </a:cubicBezTo>
                  <a:close/>
                  <a:moveTo>
                    <a:pt x="7" y="22"/>
                  </a:moveTo>
                  <a:cubicBezTo>
                    <a:pt x="9" y="21"/>
                    <a:pt x="11" y="19"/>
                    <a:pt x="12" y="18"/>
                  </a:cubicBezTo>
                  <a:cubicBezTo>
                    <a:pt x="14" y="17"/>
                    <a:pt x="17" y="15"/>
                    <a:pt x="18" y="14"/>
                  </a:cubicBezTo>
                  <a:cubicBezTo>
                    <a:pt x="15" y="18"/>
                    <a:pt x="11" y="20"/>
                    <a:pt x="8" y="24"/>
                  </a:cubicBezTo>
                  <a:cubicBezTo>
                    <a:pt x="8" y="23"/>
                    <a:pt x="7" y="22"/>
                    <a:pt x="7" y="22"/>
                  </a:cubicBezTo>
                  <a:close/>
                  <a:moveTo>
                    <a:pt x="6" y="19"/>
                  </a:moveTo>
                  <a:cubicBezTo>
                    <a:pt x="9" y="18"/>
                    <a:pt x="12" y="15"/>
                    <a:pt x="15" y="13"/>
                  </a:cubicBezTo>
                  <a:cubicBezTo>
                    <a:pt x="15" y="12"/>
                    <a:pt x="17" y="11"/>
                    <a:pt x="15" y="13"/>
                  </a:cubicBezTo>
                  <a:cubicBezTo>
                    <a:pt x="15" y="14"/>
                    <a:pt x="14" y="14"/>
                    <a:pt x="13" y="15"/>
                  </a:cubicBezTo>
                  <a:cubicBezTo>
                    <a:pt x="11" y="17"/>
                    <a:pt x="9" y="19"/>
                    <a:pt x="7" y="21"/>
                  </a:cubicBezTo>
                  <a:cubicBezTo>
                    <a:pt x="6" y="20"/>
                    <a:pt x="6" y="20"/>
                    <a:pt x="6" y="19"/>
                  </a:cubicBezTo>
                  <a:close/>
                  <a:moveTo>
                    <a:pt x="5" y="17"/>
                  </a:moveTo>
                  <a:cubicBezTo>
                    <a:pt x="8" y="15"/>
                    <a:pt x="11" y="12"/>
                    <a:pt x="15" y="10"/>
                  </a:cubicBezTo>
                  <a:cubicBezTo>
                    <a:pt x="17" y="9"/>
                    <a:pt x="14" y="11"/>
                    <a:pt x="14" y="11"/>
                  </a:cubicBezTo>
                  <a:cubicBezTo>
                    <a:pt x="13" y="12"/>
                    <a:pt x="12" y="13"/>
                    <a:pt x="11" y="14"/>
                  </a:cubicBezTo>
                  <a:cubicBezTo>
                    <a:pt x="9" y="15"/>
                    <a:pt x="7" y="17"/>
                    <a:pt x="5" y="18"/>
                  </a:cubicBezTo>
                  <a:cubicBezTo>
                    <a:pt x="5" y="18"/>
                    <a:pt x="5" y="17"/>
                    <a:pt x="5" y="17"/>
                  </a:cubicBezTo>
                  <a:close/>
                  <a:moveTo>
                    <a:pt x="4" y="14"/>
                  </a:moveTo>
                  <a:cubicBezTo>
                    <a:pt x="6" y="13"/>
                    <a:pt x="7" y="12"/>
                    <a:pt x="9" y="11"/>
                  </a:cubicBezTo>
                  <a:cubicBezTo>
                    <a:pt x="10" y="10"/>
                    <a:pt x="11" y="9"/>
                    <a:pt x="12" y="9"/>
                  </a:cubicBezTo>
                  <a:cubicBezTo>
                    <a:pt x="13" y="8"/>
                    <a:pt x="15" y="5"/>
                    <a:pt x="13" y="8"/>
                  </a:cubicBezTo>
                  <a:cubicBezTo>
                    <a:pt x="11" y="11"/>
                    <a:pt x="7" y="13"/>
                    <a:pt x="4" y="16"/>
                  </a:cubicBezTo>
                  <a:cubicBezTo>
                    <a:pt x="4" y="15"/>
                    <a:pt x="4" y="14"/>
                    <a:pt x="4" y="14"/>
                  </a:cubicBezTo>
                  <a:close/>
                  <a:moveTo>
                    <a:pt x="3" y="9"/>
                  </a:moveTo>
                  <a:cubicBezTo>
                    <a:pt x="4" y="8"/>
                    <a:pt x="6" y="7"/>
                    <a:pt x="7" y="6"/>
                  </a:cubicBezTo>
                  <a:cubicBezTo>
                    <a:pt x="9" y="5"/>
                    <a:pt x="11" y="3"/>
                    <a:pt x="8" y="6"/>
                  </a:cubicBezTo>
                  <a:cubicBezTo>
                    <a:pt x="7" y="8"/>
                    <a:pt x="5" y="9"/>
                    <a:pt x="3" y="11"/>
                  </a:cubicBezTo>
                  <a:cubicBezTo>
                    <a:pt x="3" y="10"/>
                    <a:pt x="3" y="9"/>
                    <a:pt x="3" y="9"/>
                  </a:cubicBezTo>
                  <a:close/>
                  <a:moveTo>
                    <a:pt x="4" y="12"/>
                  </a:moveTo>
                  <a:cubicBezTo>
                    <a:pt x="4" y="12"/>
                    <a:pt x="3" y="12"/>
                    <a:pt x="3" y="12"/>
                  </a:cubicBezTo>
                  <a:cubicBezTo>
                    <a:pt x="6" y="10"/>
                    <a:pt x="9" y="7"/>
                    <a:pt x="11" y="6"/>
                  </a:cubicBezTo>
                  <a:cubicBezTo>
                    <a:pt x="14" y="4"/>
                    <a:pt x="10" y="8"/>
                    <a:pt x="9" y="9"/>
                  </a:cubicBezTo>
                  <a:cubicBezTo>
                    <a:pt x="7" y="10"/>
                    <a:pt x="6" y="12"/>
                    <a:pt x="4" y="13"/>
                  </a:cubicBezTo>
                  <a:cubicBezTo>
                    <a:pt x="4" y="13"/>
                    <a:pt x="4" y="13"/>
                    <a:pt x="4" y="12"/>
                  </a:cubicBezTo>
                  <a:close/>
                  <a:moveTo>
                    <a:pt x="16" y="9"/>
                  </a:moveTo>
                  <a:cubicBezTo>
                    <a:pt x="14" y="10"/>
                    <a:pt x="12" y="11"/>
                    <a:pt x="11" y="12"/>
                  </a:cubicBezTo>
                  <a:cubicBezTo>
                    <a:pt x="9" y="13"/>
                    <a:pt x="6" y="15"/>
                    <a:pt x="5" y="16"/>
                  </a:cubicBezTo>
                  <a:cubicBezTo>
                    <a:pt x="5" y="16"/>
                    <a:pt x="5" y="16"/>
                    <a:pt x="5" y="16"/>
                  </a:cubicBezTo>
                  <a:cubicBezTo>
                    <a:pt x="8" y="13"/>
                    <a:pt x="12" y="11"/>
                    <a:pt x="15" y="7"/>
                  </a:cubicBezTo>
                  <a:cubicBezTo>
                    <a:pt x="15" y="7"/>
                    <a:pt x="16" y="8"/>
                    <a:pt x="16" y="9"/>
                  </a:cubicBezTo>
                  <a:close/>
                  <a:moveTo>
                    <a:pt x="17" y="11"/>
                  </a:moveTo>
                  <a:cubicBezTo>
                    <a:pt x="13" y="12"/>
                    <a:pt x="11" y="15"/>
                    <a:pt x="8" y="18"/>
                  </a:cubicBezTo>
                  <a:cubicBezTo>
                    <a:pt x="7" y="18"/>
                    <a:pt x="5" y="19"/>
                    <a:pt x="7" y="17"/>
                  </a:cubicBezTo>
                  <a:cubicBezTo>
                    <a:pt x="8" y="17"/>
                    <a:pt x="9" y="16"/>
                    <a:pt x="10" y="15"/>
                  </a:cubicBezTo>
                  <a:cubicBezTo>
                    <a:pt x="12" y="13"/>
                    <a:pt x="14" y="11"/>
                    <a:pt x="16" y="9"/>
                  </a:cubicBezTo>
                  <a:cubicBezTo>
                    <a:pt x="17" y="10"/>
                    <a:pt x="17" y="10"/>
                    <a:pt x="17" y="11"/>
                  </a:cubicBezTo>
                  <a:close/>
                  <a:moveTo>
                    <a:pt x="18" y="13"/>
                  </a:moveTo>
                  <a:cubicBezTo>
                    <a:pt x="14" y="16"/>
                    <a:pt x="11" y="18"/>
                    <a:pt x="7" y="21"/>
                  </a:cubicBezTo>
                  <a:cubicBezTo>
                    <a:pt x="11" y="19"/>
                    <a:pt x="14" y="15"/>
                    <a:pt x="17" y="12"/>
                  </a:cubicBezTo>
                  <a:cubicBezTo>
                    <a:pt x="18" y="12"/>
                    <a:pt x="18" y="13"/>
                    <a:pt x="18" y="13"/>
                  </a:cubicBezTo>
                  <a:close/>
                  <a:moveTo>
                    <a:pt x="19" y="14"/>
                  </a:moveTo>
                  <a:cubicBezTo>
                    <a:pt x="19" y="15"/>
                    <a:pt x="19" y="15"/>
                    <a:pt x="19" y="15"/>
                  </a:cubicBezTo>
                  <a:cubicBezTo>
                    <a:pt x="19" y="15"/>
                    <a:pt x="19" y="15"/>
                    <a:pt x="19" y="15"/>
                  </a:cubicBezTo>
                  <a:cubicBezTo>
                    <a:pt x="19" y="16"/>
                    <a:pt x="18" y="16"/>
                    <a:pt x="17" y="17"/>
                  </a:cubicBezTo>
                  <a:cubicBezTo>
                    <a:pt x="17" y="18"/>
                    <a:pt x="16" y="18"/>
                    <a:pt x="16" y="19"/>
                  </a:cubicBezTo>
                  <a:cubicBezTo>
                    <a:pt x="14" y="20"/>
                    <a:pt x="13" y="21"/>
                    <a:pt x="12" y="22"/>
                  </a:cubicBezTo>
                  <a:cubicBezTo>
                    <a:pt x="11" y="23"/>
                    <a:pt x="11" y="23"/>
                    <a:pt x="10" y="23"/>
                  </a:cubicBezTo>
                  <a:cubicBezTo>
                    <a:pt x="10" y="23"/>
                    <a:pt x="8" y="25"/>
                    <a:pt x="9" y="23"/>
                  </a:cubicBezTo>
                  <a:cubicBezTo>
                    <a:pt x="12" y="20"/>
                    <a:pt x="16" y="17"/>
                    <a:pt x="18" y="14"/>
                  </a:cubicBezTo>
                  <a:cubicBezTo>
                    <a:pt x="18" y="14"/>
                    <a:pt x="18" y="14"/>
                    <a:pt x="19" y="14"/>
                  </a:cubicBezTo>
                  <a:close/>
                  <a:moveTo>
                    <a:pt x="23" y="11"/>
                  </a:moveTo>
                  <a:cubicBezTo>
                    <a:pt x="25" y="10"/>
                    <a:pt x="27" y="9"/>
                    <a:pt x="29" y="7"/>
                  </a:cubicBezTo>
                  <a:cubicBezTo>
                    <a:pt x="28" y="8"/>
                    <a:pt x="27" y="9"/>
                    <a:pt x="26" y="10"/>
                  </a:cubicBezTo>
                  <a:cubicBezTo>
                    <a:pt x="24" y="11"/>
                    <a:pt x="23" y="12"/>
                    <a:pt x="22" y="13"/>
                  </a:cubicBezTo>
                  <a:cubicBezTo>
                    <a:pt x="22" y="12"/>
                    <a:pt x="23" y="12"/>
                    <a:pt x="23" y="11"/>
                  </a:cubicBezTo>
                  <a:close/>
                  <a:moveTo>
                    <a:pt x="20" y="16"/>
                  </a:moveTo>
                  <a:cubicBezTo>
                    <a:pt x="20" y="16"/>
                    <a:pt x="20" y="16"/>
                    <a:pt x="20" y="16"/>
                  </a:cubicBezTo>
                  <a:cubicBezTo>
                    <a:pt x="20" y="16"/>
                    <a:pt x="20" y="16"/>
                    <a:pt x="19" y="16"/>
                  </a:cubicBezTo>
                  <a:cubicBezTo>
                    <a:pt x="20" y="16"/>
                    <a:pt x="20" y="16"/>
                    <a:pt x="20" y="16"/>
                  </a:cubicBezTo>
                  <a:close/>
                  <a:moveTo>
                    <a:pt x="22" y="14"/>
                  </a:moveTo>
                  <a:cubicBezTo>
                    <a:pt x="23" y="13"/>
                    <a:pt x="24" y="12"/>
                    <a:pt x="26" y="11"/>
                  </a:cubicBezTo>
                  <a:cubicBezTo>
                    <a:pt x="27" y="10"/>
                    <a:pt x="29" y="9"/>
                    <a:pt x="30" y="7"/>
                  </a:cubicBezTo>
                  <a:cubicBezTo>
                    <a:pt x="31" y="7"/>
                    <a:pt x="32" y="5"/>
                    <a:pt x="33" y="4"/>
                  </a:cubicBezTo>
                  <a:cubicBezTo>
                    <a:pt x="33" y="4"/>
                    <a:pt x="34" y="4"/>
                    <a:pt x="34" y="4"/>
                  </a:cubicBezTo>
                  <a:cubicBezTo>
                    <a:pt x="34" y="4"/>
                    <a:pt x="34" y="4"/>
                    <a:pt x="33" y="5"/>
                  </a:cubicBezTo>
                  <a:cubicBezTo>
                    <a:pt x="33" y="6"/>
                    <a:pt x="32" y="7"/>
                    <a:pt x="31" y="8"/>
                  </a:cubicBezTo>
                  <a:cubicBezTo>
                    <a:pt x="30" y="9"/>
                    <a:pt x="28" y="10"/>
                    <a:pt x="26" y="12"/>
                  </a:cubicBezTo>
                  <a:cubicBezTo>
                    <a:pt x="24" y="13"/>
                    <a:pt x="23" y="14"/>
                    <a:pt x="21" y="15"/>
                  </a:cubicBezTo>
                  <a:cubicBezTo>
                    <a:pt x="21" y="14"/>
                    <a:pt x="21" y="14"/>
                    <a:pt x="22" y="14"/>
                  </a:cubicBezTo>
                  <a:close/>
                  <a:moveTo>
                    <a:pt x="31" y="4"/>
                  </a:moveTo>
                  <a:cubicBezTo>
                    <a:pt x="32" y="4"/>
                    <a:pt x="33" y="3"/>
                    <a:pt x="33" y="3"/>
                  </a:cubicBezTo>
                  <a:cubicBezTo>
                    <a:pt x="33" y="4"/>
                    <a:pt x="32" y="4"/>
                    <a:pt x="31" y="5"/>
                  </a:cubicBezTo>
                  <a:cubicBezTo>
                    <a:pt x="29" y="6"/>
                    <a:pt x="27" y="8"/>
                    <a:pt x="26" y="9"/>
                  </a:cubicBezTo>
                  <a:cubicBezTo>
                    <a:pt x="25" y="10"/>
                    <a:pt x="24" y="10"/>
                    <a:pt x="23" y="11"/>
                  </a:cubicBezTo>
                  <a:cubicBezTo>
                    <a:pt x="24" y="10"/>
                    <a:pt x="24" y="10"/>
                    <a:pt x="24" y="9"/>
                  </a:cubicBezTo>
                  <a:cubicBezTo>
                    <a:pt x="26" y="7"/>
                    <a:pt x="29" y="5"/>
                    <a:pt x="31" y="4"/>
                  </a:cubicBezTo>
                  <a:close/>
                  <a:moveTo>
                    <a:pt x="29" y="4"/>
                  </a:moveTo>
                  <a:cubicBezTo>
                    <a:pt x="28" y="5"/>
                    <a:pt x="26" y="7"/>
                    <a:pt x="24" y="8"/>
                  </a:cubicBezTo>
                  <a:cubicBezTo>
                    <a:pt x="26" y="7"/>
                    <a:pt x="27" y="5"/>
                    <a:pt x="29" y="4"/>
                  </a:cubicBezTo>
                  <a:close/>
                  <a:moveTo>
                    <a:pt x="14" y="6"/>
                  </a:moveTo>
                  <a:cubicBezTo>
                    <a:pt x="11" y="9"/>
                    <a:pt x="7" y="11"/>
                    <a:pt x="4" y="14"/>
                  </a:cubicBezTo>
                  <a:cubicBezTo>
                    <a:pt x="7" y="11"/>
                    <a:pt x="11" y="8"/>
                    <a:pt x="13" y="5"/>
                  </a:cubicBezTo>
                  <a:cubicBezTo>
                    <a:pt x="14" y="5"/>
                    <a:pt x="14" y="6"/>
                    <a:pt x="14" y="6"/>
                  </a:cubicBezTo>
                  <a:close/>
                  <a:moveTo>
                    <a:pt x="13" y="4"/>
                  </a:moveTo>
                  <a:cubicBezTo>
                    <a:pt x="9" y="6"/>
                    <a:pt x="7" y="9"/>
                    <a:pt x="4" y="11"/>
                  </a:cubicBezTo>
                  <a:cubicBezTo>
                    <a:pt x="5" y="10"/>
                    <a:pt x="6" y="9"/>
                    <a:pt x="7" y="8"/>
                  </a:cubicBezTo>
                  <a:cubicBezTo>
                    <a:pt x="9" y="6"/>
                    <a:pt x="10" y="5"/>
                    <a:pt x="11" y="3"/>
                  </a:cubicBezTo>
                  <a:cubicBezTo>
                    <a:pt x="11" y="3"/>
                    <a:pt x="11" y="3"/>
                    <a:pt x="11" y="3"/>
                  </a:cubicBezTo>
                  <a:cubicBezTo>
                    <a:pt x="12" y="3"/>
                    <a:pt x="12" y="4"/>
                    <a:pt x="13" y="4"/>
                  </a:cubicBezTo>
                  <a:close/>
                  <a:moveTo>
                    <a:pt x="10" y="3"/>
                  </a:moveTo>
                  <a:cubicBezTo>
                    <a:pt x="8" y="4"/>
                    <a:pt x="6" y="6"/>
                    <a:pt x="3" y="8"/>
                  </a:cubicBezTo>
                  <a:cubicBezTo>
                    <a:pt x="4" y="5"/>
                    <a:pt x="6" y="2"/>
                    <a:pt x="10" y="3"/>
                  </a:cubicBezTo>
                  <a:close/>
                  <a:moveTo>
                    <a:pt x="9" y="26"/>
                  </a:moveTo>
                  <a:cubicBezTo>
                    <a:pt x="11" y="25"/>
                    <a:pt x="13" y="24"/>
                    <a:pt x="15" y="23"/>
                  </a:cubicBezTo>
                  <a:cubicBezTo>
                    <a:pt x="13" y="24"/>
                    <a:pt x="12" y="26"/>
                    <a:pt x="10" y="27"/>
                  </a:cubicBezTo>
                  <a:cubicBezTo>
                    <a:pt x="10" y="27"/>
                    <a:pt x="10" y="28"/>
                    <a:pt x="11" y="27"/>
                  </a:cubicBezTo>
                  <a:cubicBezTo>
                    <a:pt x="15" y="24"/>
                    <a:pt x="20" y="22"/>
                    <a:pt x="25" y="19"/>
                  </a:cubicBezTo>
                  <a:cubicBezTo>
                    <a:pt x="25" y="19"/>
                    <a:pt x="25" y="19"/>
                    <a:pt x="25" y="19"/>
                  </a:cubicBezTo>
                  <a:cubicBezTo>
                    <a:pt x="25" y="19"/>
                    <a:pt x="25" y="19"/>
                    <a:pt x="25" y="19"/>
                  </a:cubicBezTo>
                  <a:cubicBezTo>
                    <a:pt x="21" y="23"/>
                    <a:pt x="15" y="25"/>
                    <a:pt x="11" y="29"/>
                  </a:cubicBezTo>
                  <a:cubicBezTo>
                    <a:pt x="11" y="29"/>
                    <a:pt x="11" y="30"/>
                    <a:pt x="11" y="30"/>
                  </a:cubicBezTo>
                  <a:cubicBezTo>
                    <a:pt x="11" y="29"/>
                    <a:pt x="11" y="29"/>
                    <a:pt x="10" y="28"/>
                  </a:cubicBezTo>
                  <a:cubicBezTo>
                    <a:pt x="10" y="28"/>
                    <a:pt x="10" y="27"/>
                    <a:pt x="9" y="26"/>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32"/>
            <p:cNvSpPr>
              <a:spLocks noEditPoints="1"/>
            </p:cNvSpPr>
            <p:nvPr/>
          </p:nvSpPr>
          <p:spPr bwMode="auto">
            <a:xfrm>
              <a:off x="3565771" y="1744097"/>
              <a:ext cx="101600" cy="85725"/>
            </a:xfrm>
            <a:custGeom>
              <a:avLst/>
              <a:gdLst>
                <a:gd name="T0" fmla="*/ 12 w 24"/>
                <a:gd name="T1" fmla="*/ 20 h 20"/>
                <a:gd name="T2" fmla="*/ 12 w 24"/>
                <a:gd name="T3" fmla="*/ 20 h 20"/>
                <a:gd name="T4" fmla="*/ 23 w 24"/>
                <a:gd name="T5" fmla="*/ 11 h 20"/>
                <a:gd name="T6" fmla="*/ 15 w 24"/>
                <a:gd name="T7" fmla="*/ 1 h 20"/>
                <a:gd name="T8" fmla="*/ 12 w 24"/>
                <a:gd name="T9" fmla="*/ 20 h 20"/>
                <a:gd name="T10" fmla="*/ 7 w 24"/>
                <a:gd name="T11" fmla="*/ 10 h 20"/>
                <a:gd name="T12" fmla="*/ 7 w 24"/>
                <a:gd name="T13" fmla="*/ 10 h 20"/>
                <a:gd name="T14" fmla="*/ 14 w 24"/>
                <a:gd name="T15" fmla="*/ 5 h 20"/>
                <a:gd name="T16" fmla="*/ 7 w 24"/>
                <a:gd name="T17" fmla="*/ 11 h 20"/>
                <a:gd name="T18" fmla="*/ 7 w 24"/>
                <a:gd name="T19" fmla="*/ 10 h 20"/>
                <a:gd name="T20" fmla="*/ 18 w 24"/>
                <a:gd name="T21" fmla="*/ 6 h 20"/>
                <a:gd name="T22" fmla="*/ 7 w 24"/>
                <a:gd name="T23" fmla="*/ 12 h 20"/>
                <a:gd name="T24" fmla="*/ 7 w 24"/>
                <a:gd name="T25" fmla="*/ 12 h 20"/>
                <a:gd name="T26" fmla="*/ 15 w 24"/>
                <a:gd name="T27" fmla="*/ 4 h 20"/>
                <a:gd name="T28" fmla="*/ 15 w 24"/>
                <a:gd name="T29" fmla="*/ 4 h 20"/>
                <a:gd name="T30" fmla="*/ 18 w 24"/>
                <a:gd name="T31" fmla="*/ 6 h 20"/>
                <a:gd name="T32" fmla="*/ 18 w 24"/>
                <a:gd name="T33" fmla="*/ 6 h 20"/>
                <a:gd name="T34" fmla="*/ 16 w 24"/>
                <a:gd name="T35" fmla="*/ 8 h 20"/>
                <a:gd name="T36" fmla="*/ 8 w 24"/>
                <a:gd name="T37" fmla="*/ 15 h 20"/>
                <a:gd name="T38" fmla="*/ 7 w 24"/>
                <a:gd name="T39" fmla="*/ 13 h 20"/>
                <a:gd name="T40" fmla="*/ 16 w 24"/>
                <a:gd name="T41" fmla="*/ 8 h 20"/>
                <a:gd name="T42" fmla="*/ 9 w 24"/>
                <a:gd name="T43" fmla="*/ 16 h 20"/>
                <a:gd name="T44" fmla="*/ 16 w 24"/>
                <a:gd name="T45" fmla="*/ 11 h 20"/>
                <a:gd name="T46" fmla="*/ 11 w 24"/>
                <a:gd name="T47" fmla="*/ 17 h 20"/>
                <a:gd name="T48" fmla="*/ 11 w 24"/>
                <a:gd name="T49" fmla="*/ 17 h 20"/>
                <a:gd name="T50" fmla="*/ 9 w 24"/>
                <a:gd name="T51" fmla="*/ 16 h 20"/>
                <a:gd name="T52" fmla="*/ 20 w 24"/>
                <a:gd name="T53" fmla="*/ 11 h 20"/>
                <a:gd name="T54" fmla="*/ 12 w 24"/>
                <a:gd name="T55" fmla="*/ 17 h 20"/>
                <a:gd name="T56" fmla="*/ 11 w 24"/>
                <a:gd name="T57" fmla="*/ 17 h 20"/>
                <a:gd name="T58" fmla="*/ 18 w 24"/>
                <a:gd name="T59" fmla="*/ 13 h 20"/>
                <a:gd name="T60" fmla="*/ 15 w 24"/>
                <a:gd name="T61" fmla="*/ 15 h 20"/>
                <a:gd name="T62" fmla="*/ 16 w 24"/>
                <a:gd name="T63" fmla="*/ 16 h 20"/>
                <a:gd name="T64" fmla="*/ 19 w 24"/>
                <a:gd name="T65" fmla="*/ 12 h 20"/>
                <a:gd name="T66" fmla="*/ 19 w 24"/>
                <a:gd name="T67" fmla="*/ 12 h 20"/>
                <a:gd name="T68" fmla="*/ 12 w 24"/>
                <a:gd name="T69" fmla="*/ 16 h 20"/>
                <a:gd name="T70" fmla="*/ 19 w 24"/>
                <a:gd name="T71" fmla="*/ 10 h 20"/>
                <a:gd name="T72" fmla="*/ 18 w 24"/>
                <a:gd name="T73" fmla="*/ 9 h 20"/>
                <a:gd name="T74" fmla="*/ 10 w 24"/>
                <a:gd name="T75" fmla="*/ 14 h 20"/>
                <a:gd name="T76" fmla="*/ 19 w 24"/>
                <a:gd name="T77" fmla="*/ 6 h 20"/>
                <a:gd name="T78" fmla="*/ 19 w 24"/>
                <a:gd name="T79" fmla="*/ 6 h 20"/>
                <a:gd name="T80" fmla="*/ 20 w 24"/>
                <a:gd name="T81" fmla="*/ 11 h 20"/>
                <a:gd name="T82" fmla="*/ 13 w 24"/>
                <a:gd name="T83" fmla="*/ 4 h 20"/>
                <a:gd name="T84" fmla="*/ 14 w 24"/>
                <a:gd name="T85" fmla="*/ 4 h 20"/>
                <a:gd name="T86" fmla="*/ 7 w 24"/>
                <a:gd name="T87" fmla="*/ 9 h 20"/>
                <a:gd name="T88" fmla="*/ 13 w 24"/>
                <a:gd name="T8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 h="20">
                  <a:moveTo>
                    <a:pt x="12" y="20"/>
                  </a:moveTo>
                  <a:cubicBezTo>
                    <a:pt x="12" y="20"/>
                    <a:pt x="12" y="20"/>
                    <a:pt x="12" y="20"/>
                  </a:cubicBezTo>
                  <a:cubicBezTo>
                    <a:pt x="18" y="20"/>
                    <a:pt x="22" y="17"/>
                    <a:pt x="23" y="11"/>
                  </a:cubicBezTo>
                  <a:cubicBezTo>
                    <a:pt x="24" y="6"/>
                    <a:pt x="20" y="2"/>
                    <a:pt x="15" y="1"/>
                  </a:cubicBezTo>
                  <a:cubicBezTo>
                    <a:pt x="3" y="0"/>
                    <a:pt x="0" y="18"/>
                    <a:pt x="12" y="20"/>
                  </a:cubicBezTo>
                  <a:close/>
                  <a:moveTo>
                    <a:pt x="7" y="10"/>
                  </a:moveTo>
                  <a:cubicBezTo>
                    <a:pt x="7" y="10"/>
                    <a:pt x="7" y="10"/>
                    <a:pt x="7" y="10"/>
                  </a:cubicBezTo>
                  <a:cubicBezTo>
                    <a:pt x="9" y="8"/>
                    <a:pt x="11" y="7"/>
                    <a:pt x="14" y="5"/>
                  </a:cubicBezTo>
                  <a:cubicBezTo>
                    <a:pt x="12" y="8"/>
                    <a:pt x="9" y="9"/>
                    <a:pt x="7" y="11"/>
                  </a:cubicBezTo>
                  <a:cubicBezTo>
                    <a:pt x="7" y="11"/>
                    <a:pt x="7" y="10"/>
                    <a:pt x="7" y="10"/>
                  </a:cubicBezTo>
                  <a:close/>
                  <a:moveTo>
                    <a:pt x="18" y="6"/>
                  </a:moveTo>
                  <a:cubicBezTo>
                    <a:pt x="14" y="8"/>
                    <a:pt x="11" y="11"/>
                    <a:pt x="7" y="12"/>
                  </a:cubicBezTo>
                  <a:cubicBezTo>
                    <a:pt x="7" y="12"/>
                    <a:pt x="7" y="12"/>
                    <a:pt x="7" y="12"/>
                  </a:cubicBezTo>
                  <a:cubicBezTo>
                    <a:pt x="10" y="9"/>
                    <a:pt x="13" y="8"/>
                    <a:pt x="15" y="4"/>
                  </a:cubicBezTo>
                  <a:cubicBezTo>
                    <a:pt x="15" y="4"/>
                    <a:pt x="15" y="4"/>
                    <a:pt x="15" y="4"/>
                  </a:cubicBezTo>
                  <a:cubicBezTo>
                    <a:pt x="16" y="4"/>
                    <a:pt x="17" y="5"/>
                    <a:pt x="18" y="6"/>
                  </a:cubicBezTo>
                  <a:cubicBezTo>
                    <a:pt x="18" y="6"/>
                    <a:pt x="18" y="6"/>
                    <a:pt x="18" y="6"/>
                  </a:cubicBezTo>
                  <a:close/>
                  <a:moveTo>
                    <a:pt x="16" y="8"/>
                  </a:moveTo>
                  <a:cubicBezTo>
                    <a:pt x="13" y="10"/>
                    <a:pt x="11" y="12"/>
                    <a:pt x="8" y="15"/>
                  </a:cubicBezTo>
                  <a:cubicBezTo>
                    <a:pt x="8" y="14"/>
                    <a:pt x="7" y="14"/>
                    <a:pt x="7" y="13"/>
                  </a:cubicBezTo>
                  <a:cubicBezTo>
                    <a:pt x="10" y="12"/>
                    <a:pt x="13" y="9"/>
                    <a:pt x="16" y="8"/>
                  </a:cubicBezTo>
                  <a:close/>
                  <a:moveTo>
                    <a:pt x="9" y="16"/>
                  </a:moveTo>
                  <a:cubicBezTo>
                    <a:pt x="11" y="15"/>
                    <a:pt x="14" y="13"/>
                    <a:pt x="16" y="11"/>
                  </a:cubicBezTo>
                  <a:cubicBezTo>
                    <a:pt x="14" y="13"/>
                    <a:pt x="12" y="15"/>
                    <a:pt x="11" y="17"/>
                  </a:cubicBezTo>
                  <a:cubicBezTo>
                    <a:pt x="11" y="17"/>
                    <a:pt x="11" y="17"/>
                    <a:pt x="11" y="17"/>
                  </a:cubicBezTo>
                  <a:cubicBezTo>
                    <a:pt x="10" y="17"/>
                    <a:pt x="9" y="16"/>
                    <a:pt x="9" y="16"/>
                  </a:cubicBezTo>
                  <a:close/>
                  <a:moveTo>
                    <a:pt x="20" y="11"/>
                  </a:moveTo>
                  <a:cubicBezTo>
                    <a:pt x="20" y="15"/>
                    <a:pt x="16" y="17"/>
                    <a:pt x="12" y="17"/>
                  </a:cubicBezTo>
                  <a:cubicBezTo>
                    <a:pt x="12" y="17"/>
                    <a:pt x="12" y="17"/>
                    <a:pt x="11" y="17"/>
                  </a:cubicBezTo>
                  <a:cubicBezTo>
                    <a:pt x="14" y="16"/>
                    <a:pt x="16" y="14"/>
                    <a:pt x="18" y="13"/>
                  </a:cubicBezTo>
                  <a:cubicBezTo>
                    <a:pt x="17" y="14"/>
                    <a:pt x="16" y="15"/>
                    <a:pt x="15" y="15"/>
                  </a:cubicBezTo>
                  <a:cubicBezTo>
                    <a:pt x="15" y="15"/>
                    <a:pt x="15" y="16"/>
                    <a:pt x="16" y="16"/>
                  </a:cubicBezTo>
                  <a:cubicBezTo>
                    <a:pt x="17" y="15"/>
                    <a:pt x="19" y="14"/>
                    <a:pt x="19" y="12"/>
                  </a:cubicBezTo>
                  <a:cubicBezTo>
                    <a:pt x="19" y="12"/>
                    <a:pt x="19" y="12"/>
                    <a:pt x="19" y="12"/>
                  </a:cubicBezTo>
                  <a:cubicBezTo>
                    <a:pt x="17" y="13"/>
                    <a:pt x="15" y="14"/>
                    <a:pt x="12" y="16"/>
                  </a:cubicBezTo>
                  <a:cubicBezTo>
                    <a:pt x="14" y="14"/>
                    <a:pt x="17" y="12"/>
                    <a:pt x="19" y="10"/>
                  </a:cubicBezTo>
                  <a:cubicBezTo>
                    <a:pt x="19" y="10"/>
                    <a:pt x="19" y="9"/>
                    <a:pt x="18" y="9"/>
                  </a:cubicBezTo>
                  <a:cubicBezTo>
                    <a:pt x="15" y="11"/>
                    <a:pt x="13" y="13"/>
                    <a:pt x="10" y="14"/>
                  </a:cubicBezTo>
                  <a:cubicBezTo>
                    <a:pt x="13" y="12"/>
                    <a:pt x="16" y="9"/>
                    <a:pt x="19" y="6"/>
                  </a:cubicBezTo>
                  <a:cubicBezTo>
                    <a:pt x="19" y="6"/>
                    <a:pt x="19" y="6"/>
                    <a:pt x="19" y="6"/>
                  </a:cubicBezTo>
                  <a:cubicBezTo>
                    <a:pt x="20" y="7"/>
                    <a:pt x="21" y="9"/>
                    <a:pt x="20" y="11"/>
                  </a:cubicBezTo>
                  <a:close/>
                  <a:moveTo>
                    <a:pt x="13" y="4"/>
                  </a:moveTo>
                  <a:cubicBezTo>
                    <a:pt x="14" y="4"/>
                    <a:pt x="14" y="4"/>
                    <a:pt x="14" y="4"/>
                  </a:cubicBezTo>
                  <a:cubicBezTo>
                    <a:pt x="12" y="6"/>
                    <a:pt x="9" y="7"/>
                    <a:pt x="7" y="9"/>
                  </a:cubicBezTo>
                  <a:cubicBezTo>
                    <a:pt x="8" y="6"/>
                    <a:pt x="10" y="4"/>
                    <a:pt x="13" y="4"/>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33"/>
            <p:cNvSpPr>
              <a:spLocks noEditPoints="1"/>
            </p:cNvSpPr>
            <p:nvPr/>
          </p:nvSpPr>
          <p:spPr bwMode="auto">
            <a:xfrm>
              <a:off x="3481633" y="1847284"/>
              <a:ext cx="284163" cy="79375"/>
            </a:xfrm>
            <a:custGeom>
              <a:avLst/>
              <a:gdLst>
                <a:gd name="T0" fmla="*/ 67 w 67"/>
                <a:gd name="T1" fmla="*/ 4 h 19"/>
                <a:gd name="T2" fmla="*/ 1 w 67"/>
                <a:gd name="T3" fmla="*/ 1 h 19"/>
                <a:gd name="T4" fmla="*/ 2 w 67"/>
                <a:gd name="T5" fmla="*/ 17 h 19"/>
                <a:gd name="T6" fmla="*/ 45 w 67"/>
                <a:gd name="T7" fmla="*/ 7 h 19"/>
                <a:gd name="T8" fmla="*/ 37 w 67"/>
                <a:gd name="T9" fmla="*/ 15 h 19"/>
                <a:gd name="T10" fmla="*/ 41 w 67"/>
                <a:gd name="T11" fmla="*/ 9 h 19"/>
                <a:gd name="T12" fmla="*/ 28 w 67"/>
                <a:gd name="T13" fmla="*/ 7 h 19"/>
                <a:gd name="T14" fmla="*/ 20 w 67"/>
                <a:gd name="T15" fmla="*/ 14 h 19"/>
                <a:gd name="T16" fmla="*/ 7 w 67"/>
                <a:gd name="T17" fmla="*/ 14 h 19"/>
                <a:gd name="T18" fmla="*/ 3 w 67"/>
                <a:gd name="T19" fmla="*/ 10 h 19"/>
                <a:gd name="T20" fmla="*/ 12 w 67"/>
                <a:gd name="T21" fmla="*/ 4 h 19"/>
                <a:gd name="T22" fmla="*/ 22 w 67"/>
                <a:gd name="T23" fmla="*/ 4 h 19"/>
                <a:gd name="T24" fmla="*/ 11 w 67"/>
                <a:gd name="T25" fmla="*/ 12 h 19"/>
                <a:gd name="T26" fmla="*/ 18 w 67"/>
                <a:gd name="T27" fmla="*/ 4 h 19"/>
                <a:gd name="T28" fmla="*/ 3 w 67"/>
                <a:gd name="T29" fmla="*/ 8 h 19"/>
                <a:gd name="T30" fmla="*/ 11 w 67"/>
                <a:gd name="T31" fmla="*/ 6 h 19"/>
                <a:gd name="T32" fmla="*/ 13 w 67"/>
                <a:gd name="T33" fmla="*/ 4 h 19"/>
                <a:gd name="T34" fmla="*/ 3 w 67"/>
                <a:gd name="T35" fmla="*/ 7 h 19"/>
                <a:gd name="T36" fmla="*/ 16 w 67"/>
                <a:gd name="T37" fmla="*/ 9 h 19"/>
                <a:gd name="T38" fmla="*/ 14 w 67"/>
                <a:gd name="T39" fmla="*/ 14 h 19"/>
                <a:gd name="T40" fmla="*/ 23 w 67"/>
                <a:gd name="T41" fmla="*/ 5 h 19"/>
                <a:gd name="T42" fmla="*/ 16 w 67"/>
                <a:gd name="T43" fmla="*/ 14 h 19"/>
                <a:gd name="T44" fmla="*/ 17 w 67"/>
                <a:gd name="T45" fmla="*/ 14 h 19"/>
                <a:gd name="T46" fmla="*/ 19 w 67"/>
                <a:gd name="T47" fmla="*/ 14 h 19"/>
                <a:gd name="T48" fmla="*/ 35 w 67"/>
                <a:gd name="T49" fmla="*/ 6 h 19"/>
                <a:gd name="T50" fmla="*/ 32 w 67"/>
                <a:gd name="T51" fmla="*/ 15 h 19"/>
                <a:gd name="T52" fmla="*/ 38 w 67"/>
                <a:gd name="T53" fmla="*/ 8 h 19"/>
                <a:gd name="T54" fmla="*/ 58 w 67"/>
                <a:gd name="T55" fmla="*/ 5 h 19"/>
                <a:gd name="T56" fmla="*/ 57 w 67"/>
                <a:gd name="T57" fmla="*/ 12 h 19"/>
                <a:gd name="T58" fmla="*/ 53 w 67"/>
                <a:gd name="T59" fmla="*/ 4 h 19"/>
                <a:gd name="T60" fmla="*/ 50 w 67"/>
                <a:gd name="T61" fmla="*/ 4 h 19"/>
                <a:gd name="T62" fmla="*/ 54 w 67"/>
                <a:gd name="T63" fmla="*/ 5 h 19"/>
                <a:gd name="T64" fmla="*/ 50 w 67"/>
                <a:gd name="T65" fmla="*/ 8 h 19"/>
                <a:gd name="T66" fmla="*/ 56 w 67"/>
                <a:gd name="T67" fmla="*/ 7 h 19"/>
                <a:gd name="T68" fmla="*/ 42 w 67"/>
                <a:gd name="T69" fmla="*/ 15 h 19"/>
                <a:gd name="T70" fmla="*/ 58 w 67"/>
                <a:gd name="T71" fmla="*/ 9 h 19"/>
                <a:gd name="T72" fmla="*/ 57 w 67"/>
                <a:gd name="T73" fmla="*/ 9 h 19"/>
                <a:gd name="T74" fmla="*/ 58 w 67"/>
                <a:gd name="T75" fmla="*/ 16 h 19"/>
                <a:gd name="T76" fmla="*/ 64 w 67"/>
                <a:gd name="T77" fmla="*/ 15 h 19"/>
                <a:gd name="T78" fmla="*/ 64 w 67"/>
                <a:gd name="T79" fmla="*/ 10 h 19"/>
                <a:gd name="T80" fmla="*/ 64 w 67"/>
                <a:gd name="T81" fmla="*/ 5 h 19"/>
                <a:gd name="T82" fmla="*/ 61 w 67"/>
                <a:gd name="T83" fmla="*/ 9 h 19"/>
                <a:gd name="T84" fmla="*/ 46 w 67"/>
                <a:gd name="T85" fmla="*/ 5 h 19"/>
                <a:gd name="T86" fmla="*/ 42 w 67"/>
                <a:gd name="T87" fmla="*/ 4 h 19"/>
                <a:gd name="T88" fmla="*/ 37 w 67"/>
                <a:gd name="T89" fmla="*/ 5 h 19"/>
                <a:gd name="T90" fmla="*/ 32 w 67"/>
                <a:gd name="T91" fmla="*/ 4 h 19"/>
                <a:gd name="T92" fmla="*/ 24 w 67"/>
                <a:gd name="T93" fmla="*/ 10 h 19"/>
                <a:gd name="T94" fmla="*/ 17 w 67"/>
                <a:gd name="T95" fmla="*/ 13 h 19"/>
                <a:gd name="T96" fmla="*/ 36 w 67"/>
                <a:gd name="T97"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 h="19">
                  <a:moveTo>
                    <a:pt x="65" y="18"/>
                  </a:moveTo>
                  <a:cubicBezTo>
                    <a:pt x="66" y="19"/>
                    <a:pt x="67" y="18"/>
                    <a:pt x="67" y="17"/>
                  </a:cubicBezTo>
                  <a:cubicBezTo>
                    <a:pt x="67" y="13"/>
                    <a:pt x="67" y="9"/>
                    <a:pt x="67" y="4"/>
                  </a:cubicBezTo>
                  <a:cubicBezTo>
                    <a:pt x="67" y="4"/>
                    <a:pt x="67" y="4"/>
                    <a:pt x="67" y="4"/>
                  </a:cubicBezTo>
                  <a:cubicBezTo>
                    <a:pt x="67" y="3"/>
                    <a:pt x="67" y="3"/>
                    <a:pt x="66" y="3"/>
                  </a:cubicBezTo>
                  <a:cubicBezTo>
                    <a:pt x="57" y="1"/>
                    <a:pt x="48" y="1"/>
                    <a:pt x="39" y="1"/>
                  </a:cubicBezTo>
                  <a:cubicBezTo>
                    <a:pt x="27" y="0"/>
                    <a:pt x="14" y="1"/>
                    <a:pt x="2" y="1"/>
                  </a:cubicBezTo>
                  <a:cubicBezTo>
                    <a:pt x="1" y="1"/>
                    <a:pt x="1" y="1"/>
                    <a:pt x="1" y="1"/>
                  </a:cubicBezTo>
                  <a:cubicBezTo>
                    <a:pt x="1" y="1"/>
                    <a:pt x="0" y="2"/>
                    <a:pt x="0" y="2"/>
                  </a:cubicBezTo>
                  <a:cubicBezTo>
                    <a:pt x="0" y="7"/>
                    <a:pt x="1" y="11"/>
                    <a:pt x="1" y="15"/>
                  </a:cubicBezTo>
                  <a:cubicBezTo>
                    <a:pt x="1" y="16"/>
                    <a:pt x="1" y="16"/>
                    <a:pt x="1" y="16"/>
                  </a:cubicBezTo>
                  <a:cubicBezTo>
                    <a:pt x="1" y="17"/>
                    <a:pt x="2" y="17"/>
                    <a:pt x="2" y="17"/>
                  </a:cubicBezTo>
                  <a:cubicBezTo>
                    <a:pt x="23" y="17"/>
                    <a:pt x="44" y="19"/>
                    <a:pt x="65" y="19"/>
                  </a:cubicBezTo>
                  <a:cubicBezTo>
                    <a:pt x="65" y="19"/>
                    <a:pt x="65" y="19"/>
                    <a:pt x="65" y="18"/>
                  </a:cubicBezTo>
                  <a:close/>
                  <a:moveTo>
                    <a:pt x="37" y="15"/>
                  </a:moveTo>
                  <a:cubicBezTo>
                    <a:pt x="40" y="13"/>
                    <a:pt x="42" y="10"/>
                    <a:pt x="45" y="7"/>
                  </a:cubicBezTo>
                  <a:cubicBezTo>
                    <a:pt x="46" y="6"/>
                    <a:pt x="47" y="6"/>
                    <a:pt x="48" y="5"/>
                  </a:cubicBezTo>
                  <a:cubicBezTo>
                    <a:pt x="48" y="5"/>
                    <a:pt x="47" y="8"/>
                    <a:pt x="47" y="8"/>
                  </a:cubicBezTo>
                  <a:cubicBezTo>
                    <a:pt x="45" y="11"/>
                    <a:pt x="43" y="13"/>
                    <a:pt x="41" y="15"/>
                  </a:cubicBezTo>
                  <a:cubicBezTo>
                    <a:pt x="39" y="15"/>
                    <a:pt x="38" y="15"/>
                    <a:pt x="37" y="15"/>
                  </a:cubicBezTo>
                  <a:close/>
                  <a:moveTo>
                    <a:pt x="33" y="15"/>
                  </a:moveTo>
                  <a:cubicBezTo>
                    <a:pt x="36" y="13"/>
                    <a:pt x="38" y="10"/>
                    <a:pt x="41" y="8"/>
                  </a:cubicBezTo>
                  <a:cubicBezTo>
                    <a:pt x="42" y="7"/>
                    <a:pt x="43" y="6"/>
                    <a:pt x="44" y="5"/>
                  </a:cubicBezTo>
                  <a:cubicBezTo>
                    <a:pt x="43" y="6"/>
                    <a:pt x="42" y="8"/>
                    <a:pt x="41" y="9"/>
                  </a:cubicBezTo>
                  <a:cubicBezTo>
                    <a:pt x="39" y="11"/>
                    <a:pt x="37" y="13"/>
                    <a:pt x="35" y="15"/>
                  </a:cubicBezTo>
                  <a:cubicBezTo>
                    <a:pt x="35" y="15"/>
                    <a:pt x="34" y="15"/>
                    <a:pt x="33" y="15"/>
                  </a:cubicBezTo>
                  <a:close/>
                  <a:moveTo>
                    <a:pt x="20" y="14"/>
                  </a:moveTo>
                  <a:cubicBezTo>
                    <a:pt x="23" y="12"/>
                    <a:pt x="25" y="10"/>
                    <a:pt x="28" y="7"/>
                  </a:cubicBezTo>
                  <a:cubicBezTo>
                    <a:pt x="29" y="6"/>
                    <a:pt x="30" y="6"/>
                    <a:pt x="31" y="5"/>
                  </a:cubicBezTo>
                  <a:cubicBezTo>
                    <a:pt x="30" y="6"/>
                    <a:pt x="29" y="7"/>
                    <a:pt x="28" y="8"/>
                  </a:cubicBezTo>
                  <a:cubicBezTo>
                    <a:pt x="26" y="10"/>
                    <a:pt x="24" y="12"/>
                    <a:pt x="22" y="14"/>
                  </a:cubicBezTo>
                  <a:cubicBezTo>
                    <a:pt x="22" y="14"/>
                    <a:pt x="21" y="14"/>
                    <a:pt x="20" y="14"/>
                  </a:cubicBezTo>
                  <a:close/>
                  <a:moveTo>
                    <a:pt x="4" y="14"/>
                  </a:moveTo>
                  <a:cubicBezTo>
                    <a:pt x="8" y="12"/>
                    <a:pt x="11" y="8"/>
                    <a:pt x="15" y="6"/>
                  </a:cubicBezTo>
                  <a:cubicBezTo>
                    <a:pt x="19" y="3"/>
                    <a:pt x="13" y="8"/>
                    <a:pt x="12" y="9"/>
                  </a:cubicBezTo>
                  <a:cubicBezTo>
                    <a:pt x="11" y="11"/>
                    <a:pt x="9" y="12"/>
                    <a:pt x="7" y="14"/>
                  </a:cubicBezTo>
                  <a:cubicBezTo>
                    <a:pt x="6" y="14"/>
                    <a:pt x="5" y="14"/>
                    <a:pt x="4" y="14"/>
                  </a:cubicBezTo>
                  <a:close/>
                  <a:moveTo>
                    <a:pt x="12" y="4"/>
                  </a:moveTo>
                  <a:cubicBezTo>
                    <a:pt x="9" y="5"/>
                    <a:pt x="7" y="7"/>
                    <a:pt x="4" y="9"/>
                  </a:cubicBezTo>
                  <a:cubicBezTo>
                    <a:pt x="4" y="10"/>
                    <a:pt x="4" y="10"/>
                    <a:pt x="3" y="10"/>
                  </a:cubicBezTo>
                  <a:cubicBezTo>
                    <a:pt x="3" y="10"/>
                    <a:pt x="3" y="10"/>
                    <a:pt x="3" y="10"/>
                  </a:cubicBezTo>
                  <a:cubicBezTo>
                    <a:pt x="4" y="9"/>
                    <a:pt x="5" y="8"/>
                    <a:pt x="5" y="8"/>
                  </a:cubicBezTo>
                  <a:cubicBezTo>
                    <a:pt x="6" y="6"/>
                    <a:pt x="7" y="5"/>
                    <a:pt x="8" y="4"/>
                  </a:cubicBezTo>
                  <a:cubicBezTo>
                    <a:pt x="9" y="4"/>
                    <a:pt x="11" y="4"/>
                    <a:pt x="12" y="4"/>
                  </a:cubicBezTo>
                  <a:close/>
                  <a:moveTo>
                    <a:pt x="22" y="3"/>
                  </a:moveTo>
                  <a:cubicBezTo>
                    <a:pt x="23" y="3"/>
                    <a:pt x="24" y="3"/>
                    <a:pt x="24" y="3"/>
                  </a:cubicBezTo>
                  <a:cubicBezTo>
                    <a:pt x="23" y="4"/>
                    <a:pt x="21" y="5"/>
                    <a:pt x="20" y="6"/>
                  </a:cubicBezTo>
                  <a:cubicBezTo>
                    <a:pt x="21" y="5"/>
                    <a:pt x="21" y="5"/>
                    <a:pt x="22" y="4"/>
                  </a:cubicBezTo>
                  <a:cubicBezTo>
                    <a:pt x="22" y="4"/>
                    <a:pt x="22" y="4"/>
                    <a:pt x="22" y="3"/>
                  </a:cubicBezTo>
                  <a:close/>
                  <a:moveTo>
                    <a:pt x="18" y="4"/>
                  </a:moveTo>
                  <a:cubicBezTo>
                    <a:pt x="19" y="3"/>
                    <a:pt x="20" y="3"/>
                    <a:pt x="21" y="3"/>
                  </a:cubicBezTo>
                  <a:cubicBezTo>
                    <a:pt x="17" y="6"/>
                    <a:pt x="14" y="10"/>
                    <a:pt x="11" y="12"/>
                  </a:cubicBezTo>
                  <a:cubicBezTo>
                    <a:pt x="10" y="13"/>
                    <a:pt x="7" y="15"/>
                    <a:pt x="10" y="12"/>
                  </a:cubicBezTo>
                  <a:cubicBezTo>
                    <a:pt x="11" y="11"/>
                    <a:pt x="12" y="11"/>
                    <a:pt x="13" y="10"/>
                  </a:cubicBezTo>
                  <a:cubicBezTo>
                    <a:pt x="15" y="8"/>
                    <a:pt x="16" y="6"/>
                    <a:pt x="18" y="4"/>
                  </a:cubicBezTo>
                  <a:cubicBezTo>
                    <a:pt x="18" y="4"/>
                    <a:pt x="18" y="4"/>
                    <a:pt x="18" y="4"/>
                  </a:cubicBezTo>
                  <a:close/>
                  <a:moveTo>
                    <a:pt x="3" y="8"/>
                  </a:moveTo>
                  <a:cubicBezTo>
                    <a:pt x="4" y="7"/>
                    <a:pt x="9" y="2"/>
                    <a:pt x="6" y="5"/>
                  </a:cubicBezTo>
                  <a:cubicBezTo>
                    <a:pt x="5" y="7"/>
                    <a:pt x="4" y="8"/>
                    <a:pt x="3" y="9"/>
                  </a:cubicBezTo>
                  <a:cubicBezTo>
                    <a:pt x="3" y="9"/>
                    <a:pt x="3" y="9"/>
                    <a:pt x="3" y="8"/>
                  </a:cubicBezTo>
                  <a:close/>
                  <a:moveTo>
                    <a:pt x="4" y="11"/>
                  </a:moveTo>
                  <a:cubicBezTo>
                    <a:pt x="5" y="10"/>
                    <a:pt x="6" y="9"/>
                    <a:pt x="7" y="8"/>
                  </a:cubicBezTo>
                  <a:cubicBezTo>
                    <a:pt x="8" y="7"/>
                    <a:pt x="9" y="6"/>
                    <a:pt x="10" y="5"/>
                  </a:cubicBezTo>
                  <a:cubicBezTo>
                    <a:pt x="12" y="4"/>
                    <a:pt x="12" y="4"/>
                    <a:pt x="11" y="6"/>
                  </a:cubicBezTo>
                  <a:cubicBezTo>
                    <a:pt x="9" y="8"/>
                    <a:pt x="6" y="11"/>
                    <a:pt x="4" y="13"/>
                  </a:cubicBezTo>
                  <a:cubicBezTo>
                    <a:pt x="4" y="12"/>
                    <a:pt x="4" y="12"/>
                    <a:pt x="4" y="11"/>
                  </a:cubicBezTo>
                  <a:close/>
                  <a:moveTo>
                    <a:pt x="13" y="4"/>
                  </a:moveTo>
                  <a:cubicBezTo>
                    <a:pt x="13" y="4"/>
                    <a:pt x="13" y="4"/>
                    <a:pt x="13" y="4"/>
                  </a:cubicBezTo>
                  <a:cubicBezTo>
                    <a:pt x="14" y="4"/>
                    <a:pt x="16" y="4"/>
                    <a:pt x="17" y="4"/>
                  </a:cubicBezTo>
                  <a:cubicBezTo>
                    <a:pt x="13" y="6"/>
                    <a:pt x="9" y="10"/>
                    <a:pt x="4" y="13"/>
                  </a:cubicBezTo>
                  <a:cubicBezTo>
                    <a:pt x="7" y="11"/>
                    <a:pt x="11" y="7"/>
                    <a:pt x="13" y="4"/>
                  </a:cubicBezTo>
                  <a:close/>
                  <a:moveTo>
                    <a:pt x="3" y="7"/>
                  </a:moveTo>
                  <a:cubicBezTo>
                    <a:pt x="3" y="6"/>
                    <a:pt x="3" y="5"/>
                    <a:pt x="3" y="4"/>
                  </a:cubicBezTo>
                  <a:cubicBezTo>
                    <a:pt x="4" y="4"/>
                    <a:pt x="5" y="4"/>
                    <a:pt x="6" y="4"/>
                  </a:cubicBezTo>
                  <a:cubicBezTo>
                    <a:pt x="5" y="5"/>
                    <a:pt x="4" y="6"/>
                    <a:pt x="3" y="7"/>
                  </a:cubicBezTo>
                  <a:close/>
                  <a:moveTo>
                    <a:pt x="16" y="9"/>
                  </a:moveTo>
                  <a:cubicBezTo>
                    <a:pt x="17" y="8"/>
                    <a:pt x="17" y="7"/>
                    <a:pt x="18" y="7"/>
                  </a:cubicBezTo>
                  <a:cubicBezTo>
                    <a:pt x="18" y="7"/>
                    <a:pt x="22" y="3"/>
                    <a:pt x="20" y="5"/>
                  </a:cubicBezTo>
                  <a:cubicBezTo>
                    <a:pt x="18" y="8"/>
                    <a:pt x="16" y="11"/>
                    <a:pt x="13" y="14"/>
                  </a:cubicBezTo>
                  <a:cubicBezTo>
                    <a:pt x="13" y="14"/>
                    <a:pt x="13" y="14"/>
                    <a:pt x="14" y="14"/>
                  </a:cubicBezTo>
                  <a:cubicBezTo>
                    <a:pt x="12" y="14"/>
                    <a:pt x="11" y="14"/>
                    <a:pt x="9" y="14"/>
                  </a:cubicBezTo>
                  <a:cubicBezTo>
                    <a:pt x="12" y="13"/>
                    <a:pt x="14" y="11"/>
                    <a:pt x="16" y="9"/>
                  </a:cubicBezTo>
                  <a:close/>
                  <a:moveTo>
                    <a:pt x="14" y="14"/>
                  </a:moveTo>
                  <a:cubicBezTo>
                    <a:pt x="17" y="11"/>
                    <a:pt x="19" y="7"/>
                    <a:pt x="23" y="5"/>
                  </a:cubicBezTo>
                  <a:cubicBezTo>
                    <a:pt x="24" y="4"/>
                    <a:pt x="24" y="4"/>
                    <a:pt x="22" y="5"/>
                  </a:cubicBezTo>
                  <a:cubicBezTo>
                    <a:pt x="21" y="7"/>
                    <a:pt x="20" y="8"/>
                    <a:pt x="19" y="9"/>
                  </a:cubicBezTo>
                  <a:cubicBezTo>
                    <a:pt x="18" y="11"/>
                    <a:pt x="17" y="12"/>
                    <a:pt x="16" y="14"/>
                  </a:cubicBezTo>
                  <a:cubicBezTo>
                    <a:pt x="16" y="14"/>
                    <a:pt x="16" y="14"/>
                    <a:pt x="16" y="14"/>
                  </a:cubicBezTo>
                  <a:cubicBezTo>
                    <a:pt x="15" y="14"/>
                    <a:pt x="14" y="14"/>
                    <a:pt x="14" y="14"/>
                  </a:cubicBezTo>
                  <a:cubicBezTo>
                    <a:pt x="14" y="14"/>
                    <a:pt x="14" y="14"/>
                    <a:pt x="14" y="14"/>
                  </a:cubicBezTo>
                  <a:close/>
                  <a:moveTo>
                    <a:pt x="19" y="14"/>
                  </a:moveTo>
                  <a:cubicBezTo>
                    <a:pt x="19" y="14"/>
                    <a:pt x="18" y="14"/>
                    <a:pt x="17" y="14"/>
                  </a:cubicBezTo>
                  <a:cubicBezTo>
                    <a:pt x="20" y="12"/>
                    <a:pt x="23" y="9"/>
                    <a:pt x="25" y="7"/>
                  </a:cubicBezTo>
                  <a:cubicBezTo>
                    <a:pt x="30" y="2"/>
                    <a:pt x="25" y="7"/>
                    <a:pt x="24" y="8"/>
                  </a:cubicBezTo>
                  <a:cubicBezTo>
                    <a:pt x="22" y="10"/>
                    <a:pt x="21" y="12"/>
                    <a:pt x="19" y="14"/>
                  </a:cubicBezTo>
                  <a:cubicBezTo>
                    <a:pt x="19" y="14"/>
                    <a:pt x="19" y="14"/>
                    <a:pt x="19" y="14"/>
                  </a:cubicBezTo>
                  <a:close/>
                  <a:moveTo>
                    <a:pt x="28" y="15"/>
                  </a:moveTo>
                  <a:cubicBezTo>
                    <a:pt x="27" y="15"/>
                    <a:pt x="26" y="15"/>
                    <a:pt x="24" y="15"/>
                  </a:cubicBezTo>
                  <a:cubicBezTo>
                    <a:pt x="27" y="13"/>
                    <a:pt x="29" y="11"/>
                    <a:pt x="31" y="9"/>
                  </a:cubicBezTo>
                  <a:cubicBezTo>
                    <a:pt x="32" y="8"/>
                    <a:pt x="34" y="7"/>
                    <a:pt x="35" y="6"/>
                  </a:cubicBezTo>
                  <a:cubicBezTo>
                    <a:pt x="37" y="4"/>
                    <a:pt x="35" y="6"/>
                    <a:pt x="34" y="7"/>
                  </a:cubicBezTo>
                  <a:cubicBezTo>
                    <a:pt x="32" y="9"/>
                    <a:pt x="30" y="12"/>
                    <a:pt x="28" y="15"/>
                  </a:cubicBezTo>
                  <a:cubicBezTo>
                    <a:pt x="28" y="15"/>
                    <a:pt x="28" y="15"/>
                    <a:pt x="28" y="15"/>
                  </a:cubicBezTo>
                  <a:close/>
                  <a:moveTo>
                    <a:pt x="32" y="15"/>
                  </a:moveTo>
                  <a:cubicBezTo>
                    <a:pt x="32" y="15"/>
                    <a:pt x="32" y="15"/>
                    <a:pt x="32" y="15"/>
                  </a:cubicBezTo>
                  <a:cubicBezTo>
                    <a:pt x="31" y="15"/>
                    <a:pt x="30" y="15"/>
                    <a:pt x="29" y="15"/>
                  </a:cubicBezTo>
                  <a:cubicBezTo>
                    <a:pt x="33" y="12"/>
                    <a:pt x="36" y="8"/>
                    <a:pt x="40" y="6"/>
                  </a:cubicBezTo>
                  <a:cubicBezTo>
                    <a:pt x="43" y="4"/>
                    <a:pt x="38" y="8"/>
                    <a:pt x="38" y="8"/>
                  </a:cubicBezTo>
                  <a:cubicBezTo>
                    <a:pt x="36" y="10"/>
                    <a:pt x="34" y="13"/>
                    <a:pt x="32" y="15"/>
                  </a:cubicBezTo>
                  <a:close/>
                  <a:moveTo>
                    <a:pt x="60" y="5"/>
                  </a:moveTo>
                  <a:cubicBezTo>
                    <a:pt x="56" y="8"/>
                    <a:pt x="53" y="11"/>
                    <a:pt x="50" y="14"/>
                  </a:cubicBezTo>
                  <a:cubicBezTo>
                    <a:pt x="53" y="11"/>
                    <a:pt x="56" y="8"/>
                    <a:pt x="58" y="5"/>
                  </a:cubicBezTo>
                  <a:cubicBezTo>
                    <a:pt x="58" y="5"/>
                    <a:pt x="58" y="5"/>
                    <a:pt x="58" y="4"/>
                  </a:cubicBezTo>
                  <a:cubicBezTo>
                    <a:pt x="60" y="5"/>
                    <a:pt x="62" y="5"/>
                    <a:pt x="63" y="5"/>
                  </a:cubicBezTo>
                  <a:cubicBezTo>
                    <a:pt x="63" y="5"/>
                    <a:pt x="63" y="5"/>
                    <a:pt x="63" y="5"/>
                  </a:cubicBezTo>
                  <a:cubicBezTo>
                    <a:pt x="61" y="7"/>
                    <a:pt x="59" y="10"/>
                    <a:pt x="57" y="12"/>
                  </a:cubicBezTo>
                  <a:cubicBezTo>
                    <a:pt x="57" y="12"/>
                    <a:pt x="57" y="11"/>
                    <a:pt x="57" y="11"/>
                  </a:cubicBezTo>
                  <a:cubicBezTo>
                    <a:pt x="59" y="9"/>
                    <a:pt x="60" y="8"/>
                    <a:pt x="60" y="6"/>
                  </a:cubicBezTo>
                  <a:cubicBezTo>
                    <a:pt x="60" y="5"/>
                    <a:pt x="60" y="5"/>
                    <a:pt x="60" y="5"/>
                  </a:cubicBezTo>
                  <a:close/>
                  <a:moveTo>
                    <a:pt x="53" y="4"/>
                  </a:moveTo>
                  <a:cubicBezTo>
                    <a:pt x="51" y="6"/>
                    <a:pt x="50" y="7"/>
                    <a:pt x="48" y="9"/>
                  </a:cubicBezTo>
                  <a:cubicBezTo>
                    <a:pt x="47" y="9"/>
                    <a:pt x="47" y="10"/>
                    <a:pt x="46" y="10"/>
                  </a:cubicBezTo>
                  <a:cubicBezTo>
                    <a:pt x="48" y="8"/>
                    <a:pt x="49" y="6"/>
                    <a:pt x="50" y="4"/>
                  </a:cubicBezTo>
                  <a:cubicBezTo>
                    <a:pt x="50" y="4"/>
                    <a:pt x="50" y="4"/>
                    <a:pt x="50" y="4"/>
                  </a:cubicBezTo>
                  <a:cubicBezTo>
                    <a:pt x="52" y="4"/>
                    <a:pt x="55" y="4"/>
                    <a:pt x="57" y="4"/>
                  </a:cubicBezTo>
                  <a:cubicBezTo>
                    <a:pt x="54" y="7"/>
                    <a:pt x="51" y="9"/>
                    <a:pt x="49" y="12"/>
                  </a:cubicBezTo>
                  <a:cubicBezTo>
                    <a:pt x="49" y="12"/>
                    <a:pt x="49" y="11"/>
                    <a:pt x="49" y="11"/>
                  </a:cubicBezTo>
                  <a:cubicBezTo>
                    <a:pt x="51" y="9"/>
                    <a:pt x="52" y="7"/>
                    <a:pt x="54" y="5"/>
                  </a:cubicBezTo>
                  <a:cubicBezTo>
                    <a:pt x="54" y="4"/>
                    <a:pt x="54" y="4"/>
                    <a:pt x="53" y="4"/>
                  </a:cubicBezTo>
                  <a:close/>
                  <a:moveTo>
                    <a:pt x="49" y="8"/>
                  </a:moveTo>
                  <a:cubicBezTo>
                    <a:pt x="50" y="7"/>
                    <a:pt x="51" y="6"/>
                    <a:pt x="52" y="6"/>
                  </a:cubicBezTo>
                  <a:cubicBezTo>
                    <a:pt x="52" y="6"/>
                    <a:pt x="51" y="7"/>
                    <a:pt x="50" y="8"/>
                  </a:cubicBezTo>
                  <a:cubicBezTo>
                    <a:pt x="49" y="10"/>
                    <a:pt x="48" y="12"/>
                    <a:pt x="46" y="15"/>
                  </a:cubicBezTo>
                  <a:cubicBezTo>
                    <a:pt x="46" y="15"/>
                    <a:pt x="46" y="15"/>
                    <a:pt x="47" y="15"/>
                  </a:cubicBezTo>
                  <a:cubicBezTo>
                    <a:pt x="50" y="12"/>
                    <a:pt x="52" y="9"/>
                    <a:pt x="55" y="7"/>
                  </a:cubicBezTo>
                  <a:cubicBezTo>
                    <a:pt x="57" y="5"/>
                    <a:pt x="57" y="5"/>
                    <a:pt x="56" y="7"/>
                  </a:cubicBezTo>
                  <a:cubicBezTo>
                    <a:pt x="55" y="8"/>
                    <a:pt x="54" y="9"/>
                    <a:pt x="53" y="10"/>
                  </a:cubicBezTo>
                  <a:cubicBezTo>
                    <a:pt x="52" y="12"/>
                    <a:pt x="50" y="13"/>
                    <a:pt x="49" y="15"/>
                  </a:cubicBezTo>
                  <a:cubicBezTo>
                    <a:pt x="49" y="15"/>
                    <a:pt x="49" y="15"/>
                    <a:pt x="49" y="16"/>
                  </a:cubicBezTo>
                  <a:cubicBezTo>
                    <a:pt x="47" y="15"/>
                    <a:pt x="44" y="15"/>
                    <a:pt x="42" y="15"/>
                  </a:cubicBezTo>
                  <a:cubicBezTo>
                    <a:pt x="45" y="13"/>
                    <a:pt x="47" y="11"/>
                    <a:pt x="49" y="8"/>
                  </a:cubicBezTo>
                  <a:close/>
                  <a:moveTo>
                    <a:pt x="57" y="9"/>
                  </a:moveTo>
                  <a:cubicBezTo>
                    <a:pt x="58" y="8"/>
                    <a:pt x="58" y="7"/>
                    <a:pt x="59" y="7"/>
                  </a:cubicBezTo>
                  <a:cubicBezTo>
                    <a:pt x="59" y="8"/>
                    <a:pt x="58" y="9"/>
                    <a:pt x="58" y="9"/>
                  </a:cubicBezTo>
                  <a:cubicBezTo>
                    <a:pt x="56" y="12"/>
                    <a:pt x="55" y="14"/>
                    <a:pt x="53" y="15"/>
                  </a:cubicBezTo>
                  <a:cubicBezTo>
                    <a:pt x="53" y="16"/>
                    <a:pt x="53" y="16"/>
                    <a:pt x="53" y="16"/>
                  </a:cubicBezTo>
                  <a:cubicBezTo>
                    <a:pt x="52" y="16"/>
                    <a:pt x="50" y="16"/>
                    <a:pt x="49" y="16"/>
                  </a:cubicBezTo>
                  <a:cubicBezTo>
                    <a:pt x="52" y="14"/>
                    <a:pt x="55" y="11"/>
                    <a:pt x="57" y="9"/>
                  </a:cubicBezTo>
                  <a:close/>
                  <a:moveTo>
                    <a:pt x="61" y="9"/>
                  </a:moveTo>
                  <a:cubicBezTo>
                    <a:pt x="62" y="8"/>
                    <a:pt x="64" y="5"/>
                    <a:pt x="62" y="8"/>
                  </a:cubicBezTo>
                  <a:cubicBezTo>
                    <a:pt x="61" y="10"/>
                    <a:pt x="59" y="13"/>
                    <a:pt x="57" y="15"/>
                  </a:cubicBezTo>
                  <a:cubicBezTo>
                    <a:pt x="57" y="15"/>
                    <a:pt x="57" y="16"/>
                    <a:pt x="58" y="16"/>
                  </a:cubicBezTo>
                  <a:cubicBezTo>
                    <a:pt x="59" y="15"/>
                    <a:pt x="59" y="15"/>
                    <a:pt x="60" y="14"/>
                  </a:cubicBezTo>
                  <a:cubicBezTo>
                    <a:pt x="62" y="12"/>
                    <a:pt x="64" y="11"/>
                    <a:pt x="61" y="15"/>
                  </a:cubicBezTo>
                  <a:cubicBezTo>
                    <a:pt x="60" y="15"/>
                    <a:pt x="61" y="16"/>
                    <a:pt x="61" y="16"/>
                  </a:cubicBezTo>
                  <a:cubicBezTo>
                    <a:pt x="62" y="15"/>
                    <a:pt x="63" y="15"/>
                    <a:pt x="64" y="15"/>
                  </a:cubicBezTo>
                  <a:cubicBezTo>
                    <a:pt x="64" y="15"/>
                    <a:pt x="64" y="14"/>
                    <a:pt x="64" y="14"/>
                  </a:cubicBezTo>
                  <a:cubicBezTo>
                    <a:pt x="63" y="14"/>
                    <a:pt x="62" y="15"/>
                    <a:pt x="62" y="14"/>
                  </a:cubicBezTo>
                  <a:cubicBezTo>
                    <a:pt x="63" y="13"/>
                    <a:pt x="64" y="12"/>
                    <a:pt x="65" y="10"/>
                  </a:cubicBezTo>
                  <a:cubicBezTo>
                    <a:pt x="65" y="10"/>
                    <a:pt x="64" y="10"/>
                    <a:pt x="64" y="10"/>
                  </a:cubicBezTo>
                  <a:cubicBezTo>
                    <a:pt x="63" y="11"/>
                    <a:pt x="63" y="11"/>
                    <a:pt x="62" y="12"/>
                  </a:cubicBezTo>
                  <a:cubicBezTo>
                    <a:pt x="61" y="12"/>
                    <a:pt x="58" y="16"/>
                    <a:pt x="60" y="13"/>
                  </a:cubicBezTo>
                  <a:cubicBezTo>
                    <a:pt x="62" y="11"/>
                    <a:pt x="63" y="8"/>
                    <a:pt x="64" y="6"/>
                  </a:cubicBezTo>
                  <a:cubicBezTo>
                    <a:pt x="64" y="5"/>
                    <a:pt x="64" y="5"/>
                    <a:pt x="64" y="5"/>
                  </a:cubicBezTo>
                  <a:cubicBezTo>
                    <a:pt x="64" y="5"/>
                    <a:pt x="64" y="5"/>
                    <a:pt x="65" y="5"/>
                  </a:cubicBezTo>
                  <a:cubicBezTo>
                    <a:pt x="65" y="9"/>
                    <a:pt x="65" y="12"/>
                    <a:pt x="65" y="16"/>
                  </a:cubicBezTo>
                  <a:cubicBezTo>
                    <a:pt x="61" y="16"/>
                    <a:pt x="57" y="16"/>
                    <a:pt x="54" y="16"/>
                  </a:cubicBezTo>
                  <a:cubicBezTo>
                    <a:pt x="56" y="14"/>
                    <a:pt x="59" y="11"/>
                    <a:pt x="61" y="9"/>
                  </a:cubicBezTo>
                  <a:close/>
                  <a:moveTo>
                    <a:pt x="36" y="4"/>
                  </a:moveTo>
                  <a:cubicBezTo>
                    <a:pt x="40" y="4"/>
                    <a:pt x="44" y="4"/>
                    <a:pt x="49" y="4"/>
                  </a:cubicBezTo>
                  <a:cubicBezTo>
                    <a:pt x="47" y="5"/>
                    <a:pt x="45" y="6"/>
                    <a:pt x="43" y="8"/>
                  </a:cubicBezTo>
                  <a:cubicBezTo>
                    <a:pt x="44" y="7"/>
                    <a:pt x="45" y="6"/>
                    <a:pt x="46" y="5"/>
                  </a:cubicBezTo>
                  <a:cubicBezTo>
                    <a:pt x="46" y="4"/>
                    <a:pt x="46" y="4"/>
                    <a:pt x="45" y="4"/>
                  </a:cubicBezTo>
                  <a:cubicBezTo>
                    <a:pt x="42" y="6"/>
                    <a:pt x="39" y="9"/>
                    <a:pt x="36" y="12"/>
                  </a:cubicBezTo>
                  <a:cubicBezTo>
                    <a:pt x="36" y="11"/>
                    <a:pt x="36" y="11"/>
                    <a:pt x="37" y="11"/>
                  </a:cubicBezTo>
                  <a:cubicBezTo>
                    <a:pt x="38" y="9"/>
                    <a:pt x="40" y="7"/>
                    <a:pt x="42" y="4"/>
                  </a:cubicBezTo>
                  <a:cubicBezTo>
                    <a:pt x="42" y="4"/>
                    <a:pt x="42" y="4"/>
                    <a:pt x="42" y="4"/>
                  </a:cubicBezTo>
                  <a:cubicBezTo>
                    <a:pt x="38" y="5"/>
                    <a:pt x="35" y="8"/>
                    <a:pt x="32" y="11"/>
                  </a:cubicBezTo>
                  <a:cubicBezTo>
                    <a:pt x="32" y="12"/>
                    <a:pt x="29" y="16"/>
                    <a:pt x="31" y="12"/>
                  </a:cubicBezTo>
                  <a:cubicBezTo>
                    <a:pt x="33" y="10"/>
                    <a:pt x="35" y="7"/>
                    <a:pt x="37" y="5"/>
                  </a:cubicBezTo>
                  <a:cubicBezTo>
                    <a:pt x="37" y="4"/>
                    <a:pt x="37" y="4"/>
                    <a:pt x="36" y="4"/>
                  </a:cubicBezTo>
                  <a:cubicBezTo>
                    <a:pt x="33" y="6"/>
                    <a:pt x="31" y="8"/>
                    <a:pt x="28" y="11"/>
                  </a:cubicBezTo>
                  <a:cubicBezTo>
                    <a:pt x="28" y="11"/>
                    <a:pt x="22" y="16"/>
                    <a:pt x="25" y="12"/>
                  </a:cubicBezTo>
                  <a:cubicBezTo>
                    <a:pt x="28" y="10"/>
                    <a:pt x="30" y="7"/>
                    <a:pt x="32" y="4"/>
                  </a:cubicBezTo>
                  <a:cubicBezTo>
                    <a:pt x="32" y="4"/>
                    <a:pt x="32" y="4"/>
                    <a:pt x="32" y="4"/>
                  </a:cubicBezTo>
                  <a:cubicBezTo>
                    <a:pt x="29" y="6"/>
                    <a:pt x="26" y="8"/>
                    <a:pt x="24" y="11"/>
                  </a:cubicBezTo>
                  <a:cubicBezTo>
                    <a:pt x="23" y="11"/>
                    <a:pt x="22" y="12"/>
                    <a:pt x="22" y="13"/>
                  </a:cubicBezTo>
                  <a:cubicBezTo>
                    <a:pt x="19" y="15"/>
                    <a:pt x="23" y="10"/>
                    <a:pt x="24" y="10"/>
                  </a:cubicBezTo>
                  <a:cubicBezTo>
                    <a:pt x="25" y="8"/>
                    <a:pt x="27" y="6"/>
                    <a:pt x="29" y="4"/>
                  </a:cubicBezTo>
                  <a:cubicBezTo>
                    <a:pt x="29" y="4"/>
                    <a:pt x="29" y="4"/>
                    <a:pt x="28" y="4"/>
                  </a:cubicBezTo>
                  <a:cubicBezTo>
                    <a:pt x="25" y="6"/>
                    <a:pt x="23" y="8"/>
                    <a:pt x="20" y="11"/>
                  </a:cubicBezTo>
                  <a:cubicBezTo>
                    <a:pt x="19" y="12"/>
                    <a:pt x="18" y="13"/>
                    <a:pt x="17" y="13"/>
                  </a:cubicBezTo>
                  <a:cubicBezTo>
                    <a:pt x="18" y="13"/>
                    <a:pt x="19" y="11"/>
                    <a:pt x="19" y="11"/>
                  </a:cubicBezTo>
                  <a:cubicBezTo>
                    <a:pt x="21" y="8"/>
                    <a:pt x="23" y="6"/>
                    <a:pt x="25" y="4"/>
                  </a:cubicBezTo>
                  <a:cubicBezTo>
                    <a:pt x="25" y="4"/>
                    <a:pt x="25" y="4"/>
                    <a:pt x="25" y="3"/>
                  </a:cubicBezTo>
                  <a:cubicBezTo>
                    <a:pt x="29" y="3"/>
                    <a:pt x="32" y="3"/>
                    <a:pt x="36" y="4"/>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234"/>
            <p:cNvSpPr>
              <a:spLocks noEditPoints="1"/>
            </p:cNvSpPr>
            <p:nvPr/>
          </p:nvSpPr>
          <p:spPr bwMode="auto">
            <a:xfrm>
              <a:off x="3578471" y="1944122"/>
              <a:ext cx="73025" cy="71438"/>
            </a:xfrm>
            <a:custGeom>
              <a:avLst/>
              <a:gdLst>
                <a:gd name="T0" fmla="*/ 10 w 17"/>
                <a:gd name="T1" fmla="*/ 16 h 17"/>
                <a:gd name="T2" fmla="*/ 17 w 17"/>
                <a:gd name="T3" fmla="*/ 7 h 17"/>
                <a:gd name="T4" fmla="*/ 7 w 17"/>
                <a:gd name="T5" fmla="*/ 1 h 17"/>
                <a:gd name="T6" fmla="*/ 7 w 17"/>
                <a:gd name="T7" fmla="*/ 1 h 17"/>
                <a:gd name="T8" fmla="*/ 0 w 17"/>
                <a:gd name="T9" fmla="*/ 9 h 17"/>
                <a:gd name="T10" fmla="*/ 10 w 17"/>
                <a:gd name="T11" fmla="*/ 16 h 17"/>
                <a:gd name="T12" fmla="*/ 10 w 17"/>
                <a:gd name="T13" fmla="*/ 13 h 17"/>
                <a:gd name="T14" fmla="*/ 3 w 17"/>
                <a:gd name="T15" fmla="*/ 9 h 17"/>
                <a:gd name="T16" fmla="*/ 3 w 17"/>
                <a:gd name="T17" fmla="*/ 9 h 17"/>
                <a:gd name="T18" fmla="*/ 9 w 17"/>
                <a:gd name="T19" fmla="*/ 6 h 17"/>
                <a:gd name="T20" fmla="*/ 4 w 17"/>
                <a:gd name="T21" fmla="*/ 11 h 17"/>
                <a:gd name="T22" fmla="*/ 5 w 17"/>
                <a:gd name="T23" fmla="*/ 11 h 17"/>
                <a:gd name="T24" fmla="*/ 11 w 17"/>
                <a:gd name="T25" fmla="*/ 8 h 17"/>
                <a:gd name="T26" fmla="*/ 7 w 17"/>
                <a:gd name="T27" fmla="*/ 12 h 17"/>
                <a:gd name="T28" fmla="*/ 7 w 17"/>
                <a:gd name="T29" fmla="*/ 13 h 17"/>
                <a:gd name="T30" fmla="*/ 12 w 17"/>
                <a:gd name="T31" fmla="*/ 10 h 17"/>
                <a:gd name="T32" fmla="*/ 11 w 17"/>
                <a:gd name="T33" fmla="*/ 13 h 17"/>
                <a:gd name="T34" fmla="*/ 11 w 17"/>
                <a:gd name="T35" fmla="*/ 13 h 17"/>
                <a:gd name="T36" fmla="*/ 10 w 17"/>
                <a:gd name="T37" fmla="*/ 13 h 17"/>
                <a:gd name="T38" fmla="*/ 11 w 17"/>
                <a:gd name="T39" fmla="*/ 13 h 17"/>
                <a:gd name="T40" fmla="*/ 13 w 17"/>
                <a:gd name="T41" fmla="*/ 10 h 17"/>
                <a:gd name="T42" fmla="*/ 13 w 17"/>
                <a:gd name="T43" fmla="*/ 9 h 17"/>
                <a:gd name="T44" fmla="*/ 8 w 17"/>
                <a:gd name="T45" fmla="*/ 11 h 17"/>
                <a:gd name="T46" fmla="*/ 12 w 17"/>
                <a:gd name="T47" fmla="*/ 7 h 17"/>
                <a:gd name="T48" fmla="*/ 12 w 17"/>
                <a:gd name="T49" fmla="*/ 6 h 17"/>
                <a:gd name="T50" fmla="*/ 7 w 17"/>
                <a:gd name="T51" fmla="*/ 9 h 17"/>
                <a:gd name="T52" fmla="*/ 11 w 17"/>
                <a:gd name="T53" fmla="*/ 5 h 17"/>
                <a:gd name="T54" fmla="*/ 11 w 17"/>
                <a:gd name="T55" fmla="*/ 5 h 17"/>
                <a:gd name="T56" fmla="*/ 6 w 17"/>
                <a:gd name="T57" fmla="*/ 7 h 17"/>
                <a:gd name="T58" fmla="*/ 9 w 17"/>
                <a:gd name="T59" fmla="*/ 4 h 17"/>
                <a:gd name="T60" fmla="*/ 11 w 17"/>
                <a:gd name="T61" fmla="*/ 13 h 17"/>
                <a:gd name="T62" fmla="*/ 7 w 17"/>
                <a:gd name="T63" fmla="*/ 4 h 17"/>
                <a:gd name="T64" fmla="*/ 4 w 17"/>
                <a:gd name="T65" fmla="*/ 5 h 17"/>
                <a:gd name="T66" fmla="*/ 7 w 17"/>
                <a:gd name="T67" fmla="*/ 4 h 17"/>
                <a:gd name="T68" fmla="*/ 4 w 17"/>
                <a:gd name="T69" fmla="*/ 5 h 17"/>
                <a:gd name="T70" fmla="*/ 4 w 17"/>
                <a:gd name="T71" fmla="*/ 6 h 17"/>
                <a:gd name="T72" fmla="*/ 8 w 17"/>
                <a:gd name="T73" fmla="*/ 4 h 17"/>
                <a:gd name="T74" fmla="*/ 3 w 17"/>
                <a:gd name="T75" fmla="*/ 8 h 17"/>
                <a:gd name="T76" fmla="*/ 3 w 17"/>
                <a:gd name="T77" fmla="*/ 8 h 17"/>
                <a:gd name="T78" fmla="*/ 4 w 17"/>
                <a:gd name="T79"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 h="17">
                  <a:moveTo>
                    <a:pt x="10" y="16"/>
                  </a:moveTo>
                  <a:cubicBezTo>
                    <a:pt x="14" y="15"/>
                    <a:pt x="17" y="12"/>
                    <a:pt x="17" y="7"/>
                  </a:cubicBezTo>
                  <a:cubicBezTo>
                    <a:pt x="16" y="3"/>
                    <a:pt x="12" y="0"/>
                    <a:pt x="7" y="1"/>
                  </a:cubicBezTo>
                  <a:cubicBezTo>
                    <a:pt x="7" y="1"/>
                    <a:pt x="7" y="1"/>
                    <a:pt x="7" y="1"/>
                  </a:cubicBezTo>
                  <a:cubicBezTo>
                    <a:pt x="3" y="1"/>
                    <a:pt x="0" y="5"/>
                    <a:pt x="0" y="9"/>
                  </a:cubicBezTo>
                  <a:cubicBezTo>
                    <a:pt x="1" y="14"/>
                    <a:pt x="5" y="17"/>
                    <a:pt x="10" y="16"/>
                  </a:cubicBezTo>
                  <a:close/>
                  <a:moveTo>
                    <a:pt x="10" y="13"/>
                  </a:moveTo>
                  <a:cubicBezTo>
                    <a:pt x="7" y="14"/>
                    <a:pt x="3" y="12"/>
                    <a:pt x="3" y="9"/>
                  </a:cubicBezTo>
                  <a:cubicBezTo>
                    <a:pt x="3" y="9"/>
                    <a:pt x="3" y="9"/>
                    <a:pt x="3" y="9"/>
                  </a:cubicBezTo>
                  <a:cubicBezTo>
                    <a:pt x="6" y="8"/>
                    <a:pt x="7" y="7"/>
                    <a:pt x="9" y="6"/>
                  </a:cubicBezTo>
                  <a:cubicBezTo>
                    <a:pt x="8" y="8"/>
                    <a:pt x="6" y="9"/>
                    <a:pt x="4" y="11"/>
                  </a:cubicBezTo>
                  <a:cubicBezTo>
                    <a:pt x="4" y="11"/>
                    <a:pt x="5" y="11"/>
                    <a:pt x="5" y="11"/>
                  </a:cubicBezTo>
                  <a:cubicBezTo>
                    <a:pt x="7" y="10"/>
                    <a:pt x="9" y="9"/>
                    <a:pt x="11" y="8"/>
                  </a:cubicBezTo>
                  <a:cubicBezTo>
                    <a:pt x="9" y="9"/>
                    <a:pt x="8" y="10"/>
                    <a:pt x="7" y="12"/>
                  </a:cubicBezTo>
                  <a:cubicBezTo>
                    <a:pt x="7" y="13"/>
                    <a:pt x="7" y="13"/>
                    <a:pt x="7" y="13"/>
                  </a:cubicBezTo>
                  <a:cubicBezTo>
                    <a:pt x="9" y="12"/>
                    <a:pt x="11" y="11"/>
                    <a:pt x="12" y="10"/>
                  </a:cubicBezTo>
                  <a:cubicBezTo>
                    <a:pt x="12" y="11"/>
                    <a:pt x="11" y="12"/>
                    <a:pt x="11" y="13"/>
                  </a:cubicBezTo>
                  <a:cubicBezTo>
                    <a:pt x="10" y="13"/>
                    <a:pt x="10" y="13"/>
                    <a:pt x="11" y="13"/>
                  </a:cubicBezTo>
                  <a:cubicBezTo>
                    <a:pt x="10" y="13"/>
                    <a:pt x="10" y="13"/>
                    <a:pt x="10" y="13"/>
                  </a:cubicBezTo>
                  <a:close/>
                  <a:moveTo>
                    <a:pt x="11" y="13"/>
                  </a:moveTo>
                  <a:cubicBezTo>
                    <a:pt x="12" y="12"/>
                    <a:pt x="13" y="11"/>
                    <a:pt x="13" y="10"/>
                  </a:cubicBezTo>
                  <a:cubicBezTo>
                    <a:pt x="14" y="9"/>
                    <a:pt x="13" y="9"/>
                    <a:pt x="13" y="9"/>
                  </a:cubicBezTo>
                  <a:cubicBezTo>
                    <a:pt x="11" y="10"/>
                    <a:pt x="10" y="11"/>
                    <a:pt x="8" y="11"/>
                  </a:cubicBezTo>
                  <a:cubicBezTo>
                    <a:pt x="9" y="10"/>
                    <a:pt x="11" y="9"/>
                    <a:pt x="12" y="7"/>
                  </a:cubicBezTo>
                  <a:cubicBezTo>
                    <a:pt x="12" y="7"/>
                    <a:pt x="12" y="6"/>
                    <a:pt x="12" y="6"/>
                  </a:cubicBezTo>
                  <a:cubicBezTo>
                    <a:pt x="10" y="7"/>
                    <a:pt x="9" y="8"/>
                    <a:pt x="7" y="9"/>
                  </a:cubicBezTo>
                  <a:cubicBezTo>
                    <a:pt x="8" y="8"/>
                    <a:pt x="10" y="7"/>
                    <a:pt x="11" y="5"/>
                  </a:cubicBezTo>
                  <a:cubicBezTo>
                    <a:pt x="11" y="5"/>
                    <a:pt x="11" y="4"/>
                    <a:pt x="11" y="5"/>
                  </a:cubicBezTo>
                  <a:cubicBezTo>
                    <a:pt x="9" y="5"/>
                    <a:pt x="7" y="6"/>
                    <a:pt x="6" y="7"/>
                  </a:cubicBezTo>
                  <a:cubicBezTo>
                    <a:pt x="7" y="6"/>
                    <a:pt x="8" y="5"/>
                    <a:pt x="9" y="4"/>
                  </a:cubicBezTo>
                  <a:cubicBezTo>
                    <a:pt x="14" y="4"/>
                    <a:pt x="16" y="11"/>
                    <a:pt x="11" y="13"/>
                  </a:cubicBezTo>
                  <a:close/>
                  <a:moveTo>
                    <a:pt x="7" y="4"/>
                  </a:moveTo>
                  <a:cubicBezTo>
                    <a:pt x="6" y="4"/>
                    <a:pt x="5" y="5"/>
                    <a:pt x="4" y="5"/>
                  </a:cubicBezTo>
                  <a:cubicBezTo>
                    <a:pt x="5" y="4"/>
                    <a:pt x="6" y="4"/>
                    <a:pt x="7" y="4"/>
                  </a:cubicBezTo>
                  <a:close/>
                  <a:moveTo>
                    <a:pt x="4" y="5"/>
                  </a:moveTo>
                  <a:cubicBezTo>
                    <a:pt x="4" y="6"/>
                    <a:pt x="4" y="6"/>
                    <a:pt x="4" y="6"/>
                  </a:cubicBezTo>
                  <a:cubicBezTo>
                    <a:pt x="6" y="5"/>
                    <a:pt x="7" y="4"/>
                    <a:pt x="8" y="4"/>
                  </a:cubicBezTo>
                  <a:cubicBezTo>
                    <a:pt x="7" y="5"/>
                    <a:pt x="5" y="7"/>
                    <a:pt x="3" y="8"/>
                  </a:cubicBezTo>
                  <a:cubicBezTo>
                    <a:pt x="3" y="8"/>
                    <a:pt x="3" y="8"/>
                    <a:pt x="3" y="8"/>
                  </a:cubicBezTo>
                  <a:cubicBezTo>
                    <a:pt x="3" y="7"/>
                    <a:pt x="3" y="6"/>
                    <a:pt x="4" y="5"/>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235"/>
            <p:cNvSpPr>
              <a:spLocks noEditPoints="1"/>
            </p:cNvSpPr>
            <p:nvPr/>
          </p:nvSpPr>
          <p:spPr bwMode="auto">
            <a:xfrm>
              <a:off x="2459283" y="1672659"/>
              <a:ext cx="103188" cy="93663"/>
            </a:xfrm>
            <a:custGeom>
              <a:avLst/>
              <a:gdLst>
                <a:gd name="T0" fmla="*/ 6 w 24"/>
                <a:gd name="T1" fmla="*/ 21 h 22"/>
                <a:gd name="T2" fmla="*/ 17 w 24"/>
                <a:gd name="T3" fmla="*/ 14 h 22"/>
                <a:gd name="T4" fmla="*/ 24 w 24"/>
                <a:gd name="T5" fmla="*/ 2 h 22"/>
                <a:gd name="T6" fmla="*/ 23 w 24"/>
                <a:gd name="T7" fmla="*/ 1 h 22"/>
                <a:gd name="T8" fmla="*/ 20 w 24"/>
                <a:gd name="T9" fmla="*/ 1 h 22"/>
                <a:gd name="T10" fmla="*/ 11 w 24"/>
                <a:gd name="T11" fmla="*/ 3 h 22"/>
                <a:gd name="T12" fmla="*/ 6 w 24"/>
                <a:gd name="T13" fmla="*/ 10 h 22"/>
                <a:gd name="T14" fmla="*/ 6 w 24"/>
                <a:gd name="T15" fmla="*/ 21 h 22"/>
                <a:gd name="T16" fmla="*/ 16 w 24"/>
                <a:gd name="T17" fmla="*/ 11 h 22"/>
                <a:gd name="T18" fmla="*/ 13 w 24"/>
                <a:gd name="T19" fmla="*/ 14 h 22"/>
                <a:gd name="T20" fmla="*/ 8 w 24"/>
                <a:gd name="T21" fmla="*/ 13 h 22"/>
                <a:gd name="T22" fmla="*/ 17 w 24"/>
                <a:gd name="T23" fmla="*/ 10 h 22"/>
                <a:gd name="T24" fmla="*/ 16 w 24"/>
                <a:gd name="T25" fmla="*/ 9 h 22"/>
                <a:gd name="T26" fmla="*/ 10 w 24"/>
                <a:gd name="T27" fmla="*/ 9 h 22"/>
                <a:gd name="T28" fmla="*/ 11 w 24"/>
                <a:gd name="T29" fmla="*/ 9 h 22"/>
                <a:gd name="T30" fmla="*/ 19 w 24"/>
                <a:gd name="T31" fmla="*/ 6 h 22"/>
                <a:gd name="T32" fmla="*/ 16 w 24"/>
                <a:gd name="T33" fmla="*/ 11 h 22"/>
                <a:gd name="T34" fmla="*/ 20 w 24"/>
                <a:gd name="T35" fmla="*/ 5 h 22"/>
                <a:gd name="T36" fmla="*/ 20 w 24"/>
                <a:gd name="T37" fmla="*/ 5 h 22"/>
                <a:gd name="T38" fmla="*/ 19 w 24"/>
                <a:gd name="T39" fmla="*/ 5 h 22"/>
                <a:gd name="T40" fmla="*/ 20 w 24"/>
                <a:gd name="T41" fmla="*/ 5 h 22"/>
                <a:gd name="T42" fmla="*/ 20 w 24"/>
                <a:gd name="T43" fmla="*/ 5 h 22"/>
                <a:gd name="T44" fmla="*/ 12 w 24"/>
                <a:gd name="T45" fmla="*/ 7 h 22"/>
                <a:gd name="T46" fmla="*/ 18 w 24"/>
                <a:gd name="T47" fmla="*/ 6 h 22"/>
                <a:gd name="T48" fmla="*/ 11 w 24"/>
                <a:gd name="T49" fmla="*/ 8 h 22"/>
                <a:gd name="T50" fmla="*/ 12 w 24"/>
                <a:gd name="T51" fmla="*/ 7 h 22"/>
                <a:gd name="T52" fmla="*/ 10 w 24"/>
                <a:gd name="T53" fmla="*/ 10 h 22"/>
                <a:gd name="T54" fmla="*/ 15 w 24"/>
                <a:gd name="T55" fmla="*/ 10 h 22"/>
                <a:gd name="T56" fmla="*/ 8 w 24"/>
                <a:gd name="T57" fmla="*/ 13 h 22"/>
                <a:gd name="T58" fmla="*/ 10 w 24"/>
                <a:gd name="T59" fmla="*/ 10 h 22"/>
                <a:gd name="T60" fmla="*/ 7 w 24"/>
                <a:gd name="T61" fmla="*/ 14 h 22"/>
                <a:gd name="T62" fmla="*/ 7 w 24"/>
                <a:gd name="T63" fmla="*/ 14 h 22"/>
                <a:gd name="T64" fmla="*/ 12 w 24"/>
                <a:gd name="T65" fmla="*/ 14 h 22"/>
                <a:gd name="T66" fmla="*/ 10 w 24"/>
                <a:gd name="T67" fmla="*/ 16 h 22"/>
                <a:gd name="T68" fmla="*/ 7 w 24"/>
                <a:gd name="T69" fmla="*/ 17 h 22"/>
                <a:gd name="T70" fmla="*/ 7 w 24"/>
                <a:gd name="T71" fmla="*/ 18 h 22"/>
                <a:gd name="T72" fmla="*/ 7 w 24"/>
                <a:gd name="T73"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 h="22">
                  <a:moveTo>
                    <a:pt x="6" y="21"/>
                  </a:moveTo>
                  <a:cubicBezTo>
                    <a:pt x="10" y="22"/>
                    <a:pt x="15" y="17"/>
                    <a:pt x="17" y="14"/>
                  </a:cubicBezTo>
                  <a:cubicBezTo>
                    <a:pt x="20" y="11"/>
                    <a:pt x="24" y="7"/>
                    <a:pt x="24" y="2"/>
                  </a:cubicBezTo>
                  <a:cubicBezTo>
                    <a:pt x="24" y="1"/>
                    <a:pt x="23" y="1"/>
                    <a:pt x="23" y="1"/>
                  </a:cubicBezTo>
                  <a:cubicBezTo>
                    <a:pt x="22" y="0"/>
                    <a:pt x="21" y="0"/>
                    <a:pt x="20" y="1"/>
                  </a:cubicBezTo>
                  <a:cubicBezTo>
                    <a:pt x="18" y="3"/>
                    <a:pt x="14" y="2"/>
                    <a:pt x="11" y="3"/>
                  </a:cubicBezTo>
                  <a:cubicBezTo>
                    <a:pt x="9" y="4"/>
                    <a:pt x="7" y="8"/>
                    <a:pt x="6" y="10"/>
                  </a:cubicBezTo>
                  <a:cubicBezTo>
                    <a:pt x="4" y="13"/>
                    <a:pt x="0" y="19"/>
                    <a:pt x="6" y="21"/>
                  </a:cubicBezTo>
                  <a:close/>
                  <a:moveTo>
                    <a:pt x="16" y="11"/>
                  </a:moveTo>
                  <a:cubicBezTo>
                    <a:pt x="15" y="12"/>
                    <a:pt x="14" y="13"/>
                    <a:pt x="13" y="14"/>
                  </a:cubicBezTo>
                  <a:cubicBezTo>
                    <a:pt x="11" y="14"/>
                    <a:pt x="10" y="14"/>
                    <a:pt x="8" y="13"/>
                  </a:cubicBezTo>
                  <a:cubicBezTo>
                    <a:pt x="11" y="12"/>
                    <a:pt x="15" y="12"/>
                    <a:pt x="17" y="10"/>
                  </a:cubicBezTo>
                  <a:cubicBezTo>
                    <a:pt x="17" y="9"/>
                    <a:pt x="17" y="9"/>
                    <a:pt x="16" y="9"/>
                  </a:cubicBezTo>
                  <a:cubicBezTo>
                    <a:pt x="14" y="9"/>
                    <a:pt x="12" y="9"/>
                    <a:pt x="10" y="9"/>
                  </a:cubicBezTo>
                  <a:cubicBezTo>
                    <a:pt x="10" y="9"/>
                    <a:pt x="10" y="9"/>
                    <a:pt x="11" y="9"/>
                  </a:cubicBezTo>
                  <a:cubicBezTo>
                    <a:pt x="14" y="8"/>
                    <a:pt x="17" y="8"/>
                    <a:pt x="19" y="6"/>
                  </a:cubicBezTo>
                  <a:cubicBezTo>
                    <a:pt x="18" y="8"/>
                    <a:pt x="17" y="9"/>
                    <a:pt x="16" y="11"/>
                  </a:cubicBezTo>
                  <a:close/>
                  <a:moveTo>
                    <a:pt x="20" y="5"/>
                  </a:moveTo>
                  <a:cubicBezTo>
                    <a:pt x="20" y="5"/>
                    <a:pt x="20" y="5"/>
                    <a:pt x="20" y="5"/>
                  </a:cubicBezTo>
                  <a:cubicBezTo>
                    <a:pt x="20" y="5"/>
                    <a:pt x="20" y="5"/>
                    <a:pt x="19" y="5"/>
                  </a:cubicBezTo>
                  <a:cubicBezTo>
                    <a:pt x="20" y="5"/>
                    <a:pt x="20" y="5"/>
                    <a:pt x="20" y="5"/>
                  </a:cubicBezTo>
                  <a:cubicBezTo>
                    <a:pt x="20" y="5"/>
                    <a:pt x="20" y="5"/>
                    <a:pt x="20" y="5"/>
                  </a:cubicBezTo>
                  <a:close/>
                  <a:moveTo>
                    <a:pt x="12" y="7"/>
                  </a:moveTo>
                  <a:cubicBezTo>
                    <a:pt x="14" y="7"/>
                    <a:pt x="16" y="6"/>
                    <a:pt x="18" y="6"/>
                  </a:cubicBezTo>
                  <a:cubicBezTo>
                    <a:pt x="16" y="7"/>
                    <a:pt x="14" y="7"/>
                    <a:pt x="11" y="8"/>
                  </a:cubicBezTo>
                  <a:cubicBezTo>
                    <a:pt x="12" y="8"/>
                    <a:pt x="12" y="7"/>
                    <a:pt x="12" y="7"/>
                  </a:cubicBezTo>
                  <a:close/>
                  <a:moveTo>
                    <a:pt x="10" y="10"/>
                  </a:moveTo>
                  <a:cubicBezTo>
                    <a:pt x="11" y="10"/>
                    <a:pt x="13" y="10"/>
                    <a:pt x="15" y="10"/>
                  </a:cubicBezTo>
                  <a:cubicBezTo>
                    <a:pt x="13" y="11"/>
                    <a:pt x="10" y="12"/>
                    <a:pt x="8" y="13"/>
                  </a:cubicBezTo>
                  <a:cubicBezTo>
                    <a:pt x="8" y="12"/>
                    <a:pt x="9" y="11"/>
                    <a:pt x="10" y="10"/>
                  </a:cubicBezTo>
                  <a:close/>
                  <a:moveTo>
                    <a:pt x="7" y="14"/>
                  </a:moveTo>
                  <a:cubicBezTo>
                    <a:pt x="7" y="14"/>
                    <a:pt x="7" y="14"/>
                    <a:pt x="7" y="14"/>
                  </a:cubicBezTo>
                  <a:cubicBezTo>
                    <a:pt x="9" y="15"/>
                    <a:pt x="11" y="14"/>
                    <a:pt x="12" y="14"/>
                  </a:cubicBezTo>
                  <a:cubicBezTo>
                    <a:pt x="12" y="15"/>
                    <a:pt x="11" y="16"/>
                    <a:pt x="10" y="16"/>
                  </a:cubicBezTo>
                  <a:cubicBezTo>
                    <a:pt x="9" y="16"/>
                    <a:pt x="8" y="17"/>
                    <a:pt x="7" y="17"/>
                  </a:cubicBezTo>
                  <a:cubicBezTo>
                    <a:pt x="7" y="18"/>
                    <a:pt x="7" y="18"/>
                    <a:pt x="7" y="18"/>
                  </a:cubicBezTo>
                  <a:cubicBezTo>
                    <a:pt x="5" y="18"/>
                    <a:pt x="6" y="16"/>
                    <a:pt x="7" y="14"/>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36"/>
            <p:cNvSpPr>
              <a:spLocks noEditPoints="1"/>
            </p:cNvSpPr>
            <p:nvPr/>
          </p:nvSpPr>
          <p:spPr bwMode="auto">
            <a:xfrm>
              <a:off x="1803646" y="888434"/>
              <a:ext cx="1114425" cy="1335088"/>
            </a:xfrm>
            <a:custGeom>
              <a:avLst/>
              <a:gdLst>
                <a:gd name="T0" fmla="*/ 173 w 263"/>
                <a:gd name="T1" fmla="*/ 23 h 315"/>
                <a:gd name="T2" fmla="*/ 208 w 263"/>
                <a:gd name="T3" fmla="*/ 100 h 315"/>
                <a:gd name="T4" fmla="*/ 201 w 263"/>
                <a:gd name="T5" fmla="*/ 121 h 315"/>
                <a:gd name="T6" fmla="*/ 202 w 263"/>
                <a:gd name="T7" fmla="*/ 104 h 315"/>
                <a:gd name="T8" fmla="*/ 138 w 263"/>
                <a:gd name="T9" fmla="*/ 116 h 315"/>
                <a:gd name="T10" fmla="*/ 192 w 263"/>
                <a:gd name="T11" fmla="*/ 110 h 315"/>
                <a:gd name="T12" fmla="*/ 138 w 263"/>
                <a:gd name="T13" fmla="*/ 135 h 315"/>
                <a:gd name="T14" fmla="*/ 192 w 263"/>
                <a:gd name="T15" fmla="*/ 138 h 315"/>
                <a:gd name="T16" fmla="*/ 115 w 263"/>
                <a:gd name="T17" fmla="*/ 174 h 315"/>
                <a:gd name="T18" fmla="*/ 156 w 263"/>
                <a:gd name="T19" fmla="*/ 176 h 315"/>
                <a:gd name="T20" fmla="*/ 143 w 263"/>
                <a:gd name="T21" fmla="*/ 189 h 315"/>
                <a:gd name="T22" fmla="*/ 175 w 263"/>
                <a:gd name="T23" fmla="*/ 162 h 315"/>
                <a:gd name="T24" fmla="*/ 156 w 263"/>
                <a:gd name="T25" fmla="*/ 158 h 315"/>
                <a:gd name="T26" fmla="*/ 185 w 263"/>
                <a:gd name="T27" fmla="*/ 137 h 315"/>
                <a:gd name="T28" fmla="*/ 181 w 263"/>
                <a:gd name="T29" fmla="*/ 131 h 315"/>
                <a:gd name="T30" fmla="*/ 126 w 263"/>
                <a:gd name="T31" fmla="*/ 136 h 315"/>
                <a:gd name="T32" fmla="*/ 133 w 263"/>
                <a:gd name="T33" fmla="*/ 122 h 315"/>
                <a:gd name="T34" fmla="*/ 196 w 263"/>
                <a:gd name="T35" fmla="*/ 92 h 315"/>
                <a:gd name="T36" fmla="*/ 235 w 263"/>
                <a:gd name="T37" fmla="*/ 105 h 315"/>
                <a:gd name="T38" fmla="*/ 240 w 263"/>
                <a:gd name="T39" fmla="*/ 127 h 315"/>
                <a:gd name="T40" fmla="*/ 229 w 263"/>
                <a:gd name="T41" fmla="*/ 100 h 315"/>
                <a:gd name="T42" fmla="*/ 171 w 263"/>
                <a:gd name="T43" fmla="*/ 93 h 315"/>
                <a:gd name="T44" fmla="*/ 97 w 263"/>
                <a:gd name="T45" fmla="*/ 73 h 315"/>
                <a:gd name="T46" fmla="*/ 100 w 263"/>
                <a:gd name="T47" fmla="*/ 70 h 315"/>
                <a:gd name="T48" fmla="*/ 192 w 263"/>
                <a:gd name="T49" fmla="*/ 40 h 315"/>
                <a:gd name="T50" fmla="*/ 202 w 263"/>
                <a:gd name="T51" fmla="*/ 49 h 315"/>
                <a:gd name="T52" fmla="*/ 187 w 263"/>
                <a:gd name="T53" fmla="*/ 65 h 315"/>
                <a:gd name="T54" fmla="*/ 187 w 263"/>
                <a:gd name="T55" fmla="*/ 82 h 315"/>
                <a:gd name="T56" fmla="*/ 173 w 263"/>
                <a:gd name="T57" fmla="*/ 79 h 315"/>
                <a:gd name="T58" fmla="*/ 163 w 263"/>
                <a:gd name="T59" fmla="*/ 69 h 315"/>
                <a:gd name="T60" fmla="*/ 125 w 263"/>
                <a:gd name="T61" fmla="*/ 71 h 315"/>
                <a:gd name="T62" fmla="*/ 109 w 263"/>
                <a:gd name="T63" fmla="*/ 98 h 315"/>
                <a:gd name="T64" fmla="*/ 123 w 263"/>
                <a:gd name="T65" fmla="*/ 105 h 315"/>
                <a:gd name="T66" fmla="*/ 219 w 263"/>
                <a:gd name="T67" fmla="*/ 63 h 315"/>
                <a:gd name="T68" fmla="*/ 200 w 263"/>
                <a:gd name="T69" fmla="*/ 44 h 315"/>
                <a:gd name="T70" fmla="*/ 169 w 263"/>
                <a:gd name="T71" fmla="*/ 44 h 315"/>
                <a:gd name="T72" fmla="*/ 159 w 263"/>
                <a:gd name="T73" fmla="*/ 38 h 315"/>
                <a:gd name="T74" fmla="*/ 154 w 263"/>
                <a:gd name="T75" fmla="*/ 34 h 315"/>
                <a:gd name="T76" fmla="*/ 139 w 263"/>
                <a:gd name="T77" fmla="*/ 42 h 315"/>
                <a:gd name="T78" fmla="*/ 166 w 263"/>
                <a:gd name="T79" fmla="*/ 41 h 315"/>
                <a:gd name="T80" fmla="*/ 13 w 263"/>
                <a:gd name="T81" fmla="*/ 144 h 315"/>
                <a:gd name="T82" fmla="*/ 16 w 263"/>
                <a:gd name="T83" fmla="*/ 146 h 315"/>
                <a:gd name="T84" fmla="*/ 26 w 263"/>
                <a:gd name="T85" fmla="*/ 72 h 315"/>
                <a:gd name="T86" fmla="*/ 15 w 263"/>
                <a:gd name="T87" fmla="*/ 101 h 315"/>
                <a:gd name="T88" fmla="*/ 12 w 263"/>
                <a:gd name="T89" fmla="*/ 127 h 315"/>
                <a:gd name="T90" fmla="*/ 31 w 263"/>
                <a:gd name="T91" fmla="*/ 133 h 315"/>
                <a:gd name="T92" fmla="*/ 17 w 263"/>
                <a:gd name="T93" fmla="*/ 113 h 315"/>
                <a:gd name="T94" fmla="*/ 24 w 263"/>
                <a:gd name="T95" fmla="*/ 84 h 315"/>
                <a:gd name="T96" fmla="*/ 22 w 263"/>
                <a:gd name="T97" fmla="*/ 143 h 315"/>
                <a:gd name="T98" fmla="*/ 177 w 263"/>
                <a:gd name="T99" fmla="*/ 61 h 315"/>
                <a:gd name="T100" fmla="*/ 196 w 263"/>
                <a:gd name="T101" fmla="*/ 124 h 315"/>
                <a:gd name="T102" fmla="*/ 134 w 263"/>
                <a:gd name="T103" fmla="*/ 256 h 315"/>
                <a:gd name="T104" fmla="*/ 112 w 263"/>
                <a:gd name="T105" fmla="*/ 294 h 315"/>
                <a:gd name="T106" fmla="*/ 193 w 263"/>
                <a:gd name="T107" fmla="*/ 293 h 315"/>
                <a:gd name="T108" fmla="*/ 188 w 263"/>
                <a:gd name="T109" fmla="*/ 291 h 315"/>
                <a:gd name="T110" fmla="*/ 135 w 263"/>
                <a:gd name="T111" fmla="*/ 298 h 315"/>
                <a:gd name="T112" fmla="*/ 129 w 263"/>
                <a:gd name="T113" fmla="*/ 261 h 315"/>
                <a:gd name="T114" fmla="*/ 114 w 263"/>
                <a:gd name="T115" fmla="*/ 270 h 315"/>
                <a:gd name="T116" fmla="*/ 119 w 263"/>
                <a:gd name="T117" fmla="*/ 277 h 315"/>
                <a:gd name="T118" fmla="*/ 125 w 263"/>
                <a:gd name="T119" fmla="*/ 296 h 315"/>
                <a:gd name="T120" fmla="*/ 197 w 263"/>
                <a:gd name="T121" fmla="*/ 296 h 315"/>
                <a:gd name="T122" fmla="*/ 117 w 263"/>
                <a:gd name="T123" fmla="*/ 259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3" h="315">
                  <a:moveTo>
                    <a:pt x="230" y="49"/>
                  </a:moveTo>
                  <a:cubicBezTo>
                    <a:pt x="218" y="32"/>
                    <a:pt x="201" y="21"/>
                    <a:pt x="183" y="12"/>
                  </a:cubicBezTo>
                  <a:cubicBezTo>
                    <a:pt x="183" y="12"/>
                    <a:pt x="183" y="12"/>
                    <a:pt x="183" y="12"/>
                  </a:cubicBezTo>
                  <a:cubicBezTo>
                    <a:pt x="183" y="9"/>
                    <a:pt x="182" y="7"/>
                    <a:pt x="179" y="5"/>
                  </a:cubicBezTo>
                  <a:cubicBezTo>
                    <a:pt x="169" y="0"/>
                    <a:pt x="168" y="14"/>
                    <a:pt x="165" y="19"/>
                  </a:cubicBezTo>
                  <a:cubicBezTo>
                    <a:pt x="165" y="19"/>
                    <a:pt x="165" y="20"/>
                    <a:pt x="165" y="20"/>
                  </a:cubicBezTo>
                  <a:cubicBezTo>
                    <a:pt x="119" y="4"/>
                    <a:pt x="66" y="18"/>
                    <a:pt x="34" y="55"/>
                  </a:cubicBezTo>
                  <a:cubicBezTo>
                    <a:pt x="3" y="91"/>
                    <a:pt x="0" y="144"/>
                    <a:pt x="25" y="184"/>
                  </a:cubicBezTo>
                  <a:cubicBezTo>
                    <a:pt x="37" y="204"/>
                    <a:pt x="55" y="218"/>
                    <a:pt x="76" y="227"/>
                  </a:cubicBezTo>
                  <a:cubicBezTo>
                    <a:pt x="73" y="232"/>
                    <a:pt x="61" y="244"/>
                    <a:pt x="68" y="249"/>
                  </a:cubicBezTo>
                  <a:cubicBezTo>
                    <a:pt x="73" y="253"/>
                    <a:pt x="78" y="248"/>
                    <a:pt x="81" y="242"/>
                  </a:cubicBezTo>
                  <a:cubicBezTo>
                    <a:pt x="92" y="247"/>
                    <a:pt x="105" y="249"/>
                    <a:pt x="117" y="249"/>
                  </a:cubicBezTo>
                  <a:cubicBezTo>
                    <a:pt x="115" y="257"/>
                    <a:pt x="109" y="266"/>
                    <a:pt x="112" y="274"/>
                  </a:cubicBezTo>
                  <a:cubicBezTo>
                    <a:pt x="112" y="274"/>
                    <a:pt x="112" y="274"/>
                    <a:pt x="112" y="274"/>
                  </a:cubicBezTo>
                  <a:cubicBezTo>
                    <a:pt x="105" y="276"/>
                    <a:pt x="97" y="277"/>
                    <a:pt x="90" y="279"/>
                  </a:cubicBezTo>
                  <a:cubicBezTo>
                    <a:pt x="80" y="281"/>
                    <a:pt x="69" y="285"/>
                    <a:pt x="60" y="291"/>
                  </a:cubicBezTo>
                  <a:cubicBezTo>
                    <a:pt x="57" y="293"/>
                    <a:pt x="47" y="300"/>
                    <a:pt x="50" y="305"/>
                  </a:cubicBezTo>
                  <a:cubicBezTo>
                    <a:pt x="53" y="309"/>
                    <a:pt x="63" y="310"/>
                    <a:pt x="68" y="311"/>
                  </a:cubicBezTo>
                  <a:cubicBezTo>
                    <a:pt x="87" y="313"/>
                    <a:pt x="108" y="314"/>
                    <a:pt x="127" y="314"/>
                  </a:cubicBezTo>
                  <a:cubicBezTo>
                    <a:pt x="148" y="315"/>
                    <a:pt x="168" y="314"/>
                    <a:pt x="188" y="311"/>
                  </a:cubicBezTo>
                  <a:cubicBezTo>
                    <a:pt x="193" y="310"/>
                    <a:pt x="200" y="309"/>
                    <a:pt x="204" y="306"/>
                  </a:cubicBezTo>
                  <a:cubicBezTo>
                    <a:pt x="208" y="302"/>
                    <a:pt x="204" y="297"/>
                    <a:pt x="201" y="294"/>
                  </a:cubicBezTo>
                  <a:cubicBezTo>
                    <a:pt x="183" y="281"/>
                    <a:pt x="160" y="277"/>
                    <a:pt x="139" y="274"/>
                  </a:cubicBezTo>
                  <a:cubicBezTo>
                    <a:pt x="140" y="265"/>
                    <a:pt x="138" y="257"/>
                    <a:pt x="135" y="249"/>
                  </a:cubicBezTo>
                  <a:cubicBezTo>
                    <a:pt x="143" y="249"/>
                    <a:pt x="151" y="248"/>
                    <a:pt x="158" y="246"/>
                  </a:cubicBezTo>
                  <a:cubicBezTo>
                    <a:pt x="177" y="243"/>
                    <a:pt x="194" y="235"/>
                    <a:pt x="209" y="224"/>
                  </a:cubicBezTo>
                  <a:cubicBezTo>
                    <a:pt x="245" y="198"/>
                    <a:pt x="263" y="150"/>
                    <a:pt x="255" y="106"/>
                  </a:cubicBezTo>
                  <a:cubicBezTo>
                    <a:pt x="252" y="86"/>
                    <a:pt x="242" y="66"/>
                    <a:pt x="230" y="49"/>
                  </a:cubicBezTo>
                  <a:close/>
                  <a:moveTo>
                    <a:pt x="176" y="8"/>
                  </a:moveTo>
                  <a:cubicBezTo>
                    <a:pt x="184" y="9"/>
                    <a:pt x="175" y="19"/>
                    <a:pt x="173" y="23"/>
                  </a:cubicBezTo>
                  <a:cubicBezTo>
                    <a:pt x="171" y="22"/>
                    <a:pt x="169" y="21"/>
                    <a:pt x="168" y="21"/>
                  </a:cubicBezTo>
                  <a:cubicBezTo>
                    <a:pt x="170" y="17"/>
                    <a:pt x="170" y="7"/>
                    <a:pt x="176" y="8"/>
                  </a:cubicBezTo>
                  <a:close/>
                  <a:moveTo>
                    <a:pt x="197" y="95"/>
                  </a:moveTo>
                  <a:cubicBezTo>
                    <a:pt x="199" y="95"/>
                    <a:pt x="208" y="93"/>
                    <a:pt x="204" y="95"/>
                  </a:cubicBezTo>
                  <a:cubicBezTo>
                    <a:pt x="202" y="96"/>
                    <a:pt x="200" y="96"/>
                    <a:pt x="198" y="97"/>
                  </a:cubicBezTo>
                  <a:cubicBezTo>
                    <a:pt x="198" y="96"/>
                    <a:pt x="198" y="96"/>
                    <a:pt x="197" y="95"/>
                  </a:cubicBezTo>
                  <a:close/>
                  <a:moveTo>
                    <a:pt x="200" y="113"/>
                  </a:moveTo>
                  <a:cubicBezTo>
                    <a:pt x="202" y="113"/>
                    <a:pt x="204" y="112"/>
                    <a:pt x="206" y="112"/>
                  </a:cubicBezTo>
                  <a:cubicBezTo>
                    <a:pt x="207" y="112"/>
                    <a:pt x="209" y="111"/>
                    <a:pt x="210" y="111"/>
                  </a:cubicBezTo>
                  <a:cubicBezTo>
                    <a:pt x="211" y="111"/>
                    <a:pt x="217" y="110"/>
                    <a:pt x="213" y="112"/>
                  </a:cubicBezTo>
                  <a:cubicBezTo>
                    <a:pt x="208" y="113"/>
                    <a:pt x="203" y="112"/>
                    <a:pt x="200" y="114"/>
                  </a:cubicBezTo>
                  <a:cubicBezTo>
                    <a:pt x="200" y="114"/>
                    <a:pt x="200" y="113"/>
                    <a:pt x="200" y="113"/>
                  </a:cubicBezTo>
                  <a:close/>
                  <a:moveTo>
                    <a:pt x="200" y="110"/>
                  </a:moveTo>
                  <a:cubicBezTo>
                    <a:pt x="201" y="109"/>
                    <a:pt x="203" y="109"/>
                    <a:pt x="204" y="109"/>
                  </a:cubicBezTo>
                  <a:cubicBezTo>
                    <a:pt x="206" y="108"/>
                    <a:pt x="210" y="108"/>
                    <a:pt x="211" y="107"/>
                  </a:cubicBezTo>
                  <a:cubicBezTo>
                    <a:pt x="208" y="109"/>
                    <a:pt x="204" y="110"/>
                    <a:pt x="200" y="111"/>
                  </a:cubicBezTo>
                  <a:cubicBezTo>
                    <a:pt x="200" y="111"/>
                    <a:pt x="200" y="111"/>
                    <a:pt x="200" y="110"/>
                  </a:cubicBezTo>
                  <a:cubicBezTo>
                    <a:pt x="200" y="110"/>
                    <a:pt x="200" y="110"/>
                    <a:pt x="200" y="110"/>
                  </a:cubicBezTo>
                  <a:close/>
                  <a:moveTo>
                    <a:pt x="200" y="105"/>
                  </a:moveTo>
                  <a:cubicBezTo>
                    <a:pt x="203" y="105"/>
                    <a:pt x="207" y="105"/>
                    <a:pt x="210" y="104"/>
                  </a:cubicBezTo>
                  <a:cubicBezTo>
                    <a:pt x="206" y="105"/>
                    <a:pt x="203" y="106"/>
                    <a:pt x="200" y="108"/>
                  </a:cubicBezTo>
                  <a:cubicBezTo>
                    <a:pt x="200" y="107"/>
                    <a:pt x="200" y="106"/>
                    <a:pt x="200" y="105"/>
                  </a:cubicBezTo>
                  <a:close/>
                  <a:moveTo>
                    <a:pt x="199" y="104"/>
                  </a:moveTo>
                  <a:cubicBezTo>
                    <a:pt x="199" y="103"/>
                    <a:pt x="199" y="102"/>
                    <a:pt x="199" y="102"/>
                  </a:cubicBezTo>
                  <a:cubicBezTo>
                    <a:pt x="200" y="102"/>
                    <a:pt x="201" y="102"/>
                    <a:pt x="202" y="101"/>
                  </a:cubicBezTo>
                  <a:cubicBezTo>
                    <a:pt x="202" y="101"/>
                    <a:pt x="208" y="101"/>
                    <a:pt x="206" y="102"/>
                  </a:cubicBezTo>
                  <a:cubicBezTo>
                    <a:pt x="204" y="102"/>
                    <a:pt x="201" y="103"/>
                    <a:pt x="199" y="104"/>
                  </a:cubicBezTo>
                  <a:close/>
                  <a:moveTo>
                    <a:pt x="199" y="101"/>
                  </a:moveTo>
                  <a:cubicBezTo>
                    <a:pt x="201" y="101"/>
                    <a:pt x="205" y="99"/>
                    <a:pt x="207" y="98"/>
                  </a:cubicBezTo>
                  <a:cubicBezTo>
                    <a:pt x="207" y="98"/>
                    <a:pt x="208" y="99"/>
                    <a:pt x="208" y="100"/>
                  </a:cubicBezTo>
                  <a:cubicBezTo>
                    <a:pt x="205" y="100"/>
                    <a:pt x="202" y="101"/>
                    <a:pt x="199" y="101"/>
                  </a:cubicBezTo>
                  <a:close/>
                  <a:moveTo>
                    <a:pt x="207" y="96"/>
                  </a:moveTo>
                  <a:cubicBezTo>
                    <a:pt x="207" y="96"/>
                    <a:pt x="207" y="97"/>
                    <a:pt x="207" y="97"/>
                  </a:cubicBezTo>
                  <a:cubicBezTo>
                    <a:pt x="205" y="97"/>
                    <a:pt x="203" y="97"/>
                    <a:pt x="201" y="98"/>
                  </a:cubicBezTo>
                  <a:cubicBezTo>
                    <a:pt x="195" y="99"/>
                    <a:pt x="201" y="97"/>
                    <a:pt x="203" y="96"/>
                  </a:cubicBezTo>
                  <a:cubicBezTo>
                    <a:pt x="204" y="96"/>
                    <a:pt x="206" y="95"/>
                    <a:pt x="207" y="94"/>
                  </a:cubicBezTo>
                  <a:cubicBezTo>
                    <a:pt x="207" y="94"/>
                    <a:pt x="207" y="94"/>
                    <a:pt x="207" y="94"/>
                  </a:cubicBezTo>
                  <a:cubicBezTo>
                    <a:pt x="207" y="95"/>
                    <a:pt x="207" y="95"/>
                    <a:pt x="207" y="96"/>
                  </a:cubicBezTo>
                  <a:close/>
                  <a:moveTo>
                    <a:pt x="204" y="98"/>
                  </a:moveTo>
                  <a:cubicBezTo>
                    <a:pt x="206" y="97"/>
                    <a:pt x="202" y="99"/>
                    <a:pt x="201" y="99"/>
                  </a:cubicBezTo>
                  <a:cubicBezTo>
                    <a:pt x="201" y="99"/>
                    <a:pt x="200" y="100"/>
                    <a:pt x="199" y="100"/>
                  </a:cubicBezTo>
                  <a:cubicBezTo>
                    <a:pt x="199" y="100"/>
                    <a:pt x="199" y="99"/>
                    <a:pt x="199" y="99"/>
                  </a:cubicBezTo>
                  <a:cubicBezTo>
                    <a:pt x="200" y="99"/>
                    <a:pt x="202" y="98"/>
                    <a:pt x="204" y="98"/>
                  </a:cubicBezTo>
                  <a:close/>
                  <a:moveTo>
                    <a:pt x="200" y="117"/>
                  </a:moveTo>
                  <a:cubicBezTo>
                    <a:pt x="204" y="117"/>
                    <a:pt x="208" y="116"/>
                    <a:pt x="213" y="115"/>
                  </a:cubicBezTo>
                  <a:cubicBezTo>
                    <a:pt x="218" y="114"/>
                    <a:pt x="215" y="116"/>
                    <a:pt x="213" y="116"/>
                  </a:cubicBezTo>
                  <a:cubicBezTo>
                    <a:pt x="212" y="117"/>
                    <a:pt x="210" y="118"/>
                    <a:pt x="208" y="118"/>
                  </a:cubicBezTo>
                  <a:cubicBezTo>
                    <a:pt x="205" y="119"/>
                    <a:pt x="203" y="120"/>
                    <a:pt x="201" y="120"/>
                  </a:cubicBezTo>
                  <a:cubicBezTo>
                    <a:pt x="200" y="119"/>
                    <a:pt x="200" y="118"/>
                    <a:pt x="200" y="117"/>
                  </a:cubicBezTo>
                  <a:close/>
                  <a:moveTo>
                    <a:pt x="215" y="121"/>
                  </a:moveTo>
                  <a:cubicBezTo>
                    <a:pt x="214" y="122"/>
                    <a:pt x="212" y="122"/>
                    <a:pt x="210" y="123"/>
                  </a:cubicBezTo>
                  <a:cubicBezTo>
                    <a:pt x="209" y="123"/>
                    <a:pt x="207" y="123"/>
                    <a:pt x="206" y="123"/>
                  </a:cubicBezTo>
                  <a:cubicBezTo>
                    <a:pt x="204" y="123"/>
                    <a:pt x="203" y="123"/>
                    <a:pt x="202" y="122"/>
                  </a:cubicBezTo>
                  <a:cubicBezTo>
                    <a:pt x="204" y="122"/>
                    <a:pt x="206" y="121"/>
                    <a:pt x="209" y="121"/>
                  </a:cubicBezTo>
                  <a:cubicBezTo>
                    <a:pt x="210" y="121"/>
                    <a:pt x="211" y="121"/>
                    <a:pt x="212" y="120"/>
                  </a:cubicBezTo>
                  <a:cubicBezTo>
                    <a:pt x="212" y="120"/>
                    <a:pt x="217" y="119"/>
                    <a:pt x="215" y="121"/>
                  </a:cubicBezTo>
                  <a:close/>
                  <a:moveTo>
                    <a:pt x="218" y="119"/>
                  </a:moveTo>
                  <a:cubicBezTo>
                    <a:pt x="218" y="119"/>
                    <a:pt x="217" y="119"/>
                    <a:pt x="217" y="119"/>
                  </a:cubicBezTo>
                  <a:cubicBezTo>
                    <a:pt x="214" y="119"/>
                    <a:pt x="210" y="120"/>
                    <a:pt x="207" y="120"/>
                  </a:cubicBezTo>
                  <a:cubicBezTo>
                    <a:pt x="205" y="121"/>
                    <a:pt x="203" y="121"/>
                    <a:pt x="201" y="121"/>
                  </a:cubicBezTo>
                  <a:cubicBezTo>
                    <a:pt x="201" y="121"/>
                    <a:pt x="201" y="121"/>
                    <a:pt x="201" y="121"/>
                  </a:cubicBezTo>
                  <a:cubicBezTo>
                    <a:pt x="201" y="121"/>
                    <a:pt x="201" y="121"/>
                    <a:pt x="201" y="121"/>
                  </a:cubicBezTo>
                  <a:cubicBezTo>
                    <a:pt x="202" y="121"/>
                    <a:pt x="203" y="120"/>
                    <a:pt x="203" y="120"/>
                  </a:cubicBezTo>
                  <a:cubicBezTo>
                    <a:pt x="208" y="119"/>
                    <a:pt x="213" y="118"/>
                    <a:pt x="217" y="115"/>
                  </a:cubicBezTo>
                  <a:cubicBezTo>
                    <a:pt x="217" y="115"/>
                    <a:pt x="217" y="115"/>
                    <a:pt x="217" y="115"/>
                  </a:cubicBezTo>
                  <a:cubicBezTo>
                    <a:pt x="217" y="115"/>
                    <a:pt x="218" y="115"/>
                    <a:pt x="218" y="116"/>
                  </a:cubicBezTo>
                  <a:cubicBezTo>
                    <a:pt x="218" y="117"/>
                    <a:pt x="218" y="118"/>
                    <a:pt x="218" y="119"/>
                  </a:cubicBezTo>
                  <a:close/>
                  <a:moveTo>
                    <a:pt x="217" y="114"/>
                  </a:moveTo>
                  <a:cubicBezTo>
                    <a:pt x="214" y="114"/>
                    <a:pt x="211" y="115"/>
                    <a:pt x="208" y="115"/>
                  </a:cubicBezTo>
                  <a:cubicBezTo>
                    <a:pt x="206" y="116"/>
                    <a:pt x="204" y="116"/>
                    <a:pt x="202" y="116"/>
                  </a:cubicBezTo>
                  <a:cubicBezTo>
                    <a:pt x="201" y="116"/>
                    <a:pt x="200" y="116"/>
                    <a:pt x="200" y="116"/>
                  </a:cubicBezTo>
                  <a:cubicBezTo>
                    <a:pt x="200" y="116"/>
                    <a:pt x="200" y="116"/>
                    <a:pt x="200" y="115"/>
                  </a:cubicBezTo>
                  <a:cubicBezTo>
                    <a:pt x="200" y="115"/>
                    <a:pt x="202" y="114"/>
                    <a:pt x="203" y="114"/>
                  </a:cubicBezTo>
                  <a:cubicBezTo>
                    <a:pt x="207" y="113"/>
                    <a:pt x="212" y="114"/>
                    <a:pt x="215" y="111"/>
                  </a:cubicBezTo>
                  <a:cubicBezTo>
                    <a:pt x="216" y="112"/>
                    <a:pt x="217" y="113"/>
                    <a:pt x="217" y="114"/>
                  </a:cubicBezTo>
                  <a:cubicBezTo>
                    <a:pt x="217" y="114"/>
                    <a:pt x="217" y="114"/>
                    <a:pt x="217" y="114"/>
                  </a:cubicBezTo>
                  <a:close/>
                  <a:moveTo>
                    <a:pt x="201" y="112"/>
                  </a:moveTo>
                  <a:cubicBezTo>
                    <a:pt x="199" y="112"/>
                    <a:pt x="199" y="112"/>
                    <a:pt x="201" y="111"/>
                  </a:cubicBezTo>
                  <a:cubicBezTo>
                    <a:pt x="203" y="111"/>
                    <a:pt x="205" y="110"/>
                    <a:pt x="207" y="110"/>
                  </a:cubicBezTo>
                  <a:cubicBezTo>
                    <a:pt x="209" y="109"/>
                    <a:pt x="211" y="108"/>
                    <a:pt x="213" y="107"/>
                  </a:cubicBezTo>
                  <a:cubicBezTo>
                    <a:pt x="213" y="107"/>
                    <a:pt x="213" y="108"/>
                    <a:pt x="213" y="108"/>
                  </a:cubicBezTo>
                  <a:cubicBezTo>
                    <a:pt x="214" y="108"/>
                    <a:pt x="214" y="109"/>
                    <a:pt x="214" y="110"/>
                  </a:cubicBezTo>
                  <a:cubicBezTo>
                    <a:pt x="210" y="110"/>
                    <a:pt x="205" y="112"/>
                    <a:pt x="201" y="112"/>
                  </a:cubicBezTo>
                  <a:close/>
                  <a:moveTo>
                    <a:pt x="202" y="108"/>
                  </a:moveTo>
                  <a:cubicBezTo>
                    <a:pt x="198" y="109"/>
                    <a:pt x="202" y="108"/>
                    <a:pt x="203" y="107"/>
                  </a:cubicBezTo>
                  <a:cubicBezTo>
                    <a:pt x="206" y="106"/>
                    <a:pt x="208" y="105"/>
                    <a:pt x="211" y="105"/>
                  </a:cubicBezTo>
                  <a:cubicBezTo>
                    <a:pt x="211" y="105"/>
                    <a:pt x="212" y="106"/>
                    <a:pt x="212" y="106"/>
                  </a:cubicBezTo>
                  <a:cubicBezTo>
                    <a:pt x="209" y="107"/>
                    <a:pt x="205" y="107"/>
                    <a:pt x="202" y="108"/>
                  </a:cubicBezTo>
                  <a:close/>
                  <a:moveTo>
                    <a:pt x="204" y="104"/>
                  </a:moveTo>
                  <a:cubicBezTo>
                    <a:pt x="202" y="104"/>
                    <a:pt x="198" y="105"/>
                    <a:pt x="202" y="104"/>
                  </a:cubicBezTo>
                  <a:cubicBezTo>
                    <a:pt x="204" y="103"/>
                    <a:pt x="206" y="102"/>
                    <a:pt x="208" y="101"/>
                  </a:cubicBezTo>
                  <a:cubicBezTo>
                    <a:pt x="209" y="102"/>
                    <a:pt x="210" y="103"/>
                    <a:pt x="210" y="104"/>
                  </a:cubicBezTo>
                  <a:cubicBezTo>
                    <a:pt x="208" y="104"/>
                    <a:pt x="206" y="104"/>
                    <a:pt x="204" y="104"/>
                  </a:cubicBezTo>
                  <a:close/>
                  <a:moveTo>
                    <a:pt x="208" y="94"/>
                  </a:moveTo>
                  <a:cubicBezTo>
                    <a:pt x="208" y="94"/>
                    <a:pt x="207" y="93"/>
                    <a:pt x="207" y="93"/>
                  </a:cubicBezTo>
                  <a:cubicBezTo>
                    <a:pt x="204" y="94"/>
                    <a:pt x="201" y="94"/>
                    <a:pt x="197" y="94"/>
                  </a:cubicBezTo>
                  <a:cubicBezTo>
                    <a:pt x="197" y="95"/>
                    <a:pt x="197" y="95"/>
                    <a:pt x="197" y="95"/>
                  </a:cubicBezTo>
                  <a:cubicBezTo>
                    <a:pt x="197" y="94"/>
                    <a:pt x="197" y="94"/>
                    <a:pt x="197" y="94"/>
                  </a:cubicBezTo>
                  <a:cubicBezTo>
                    <a:pt x="197" y="94"/>
                    <a:pt x="197" y="93"/>
                    <a:pt x="196" y="93"/>
                  </a:cubicBezTo>
                  <a:cubicBezTo>
                    <a:pt x="205" y="92"/>
                    <a:pt x="213" y="89"/>
                    <a:pt x="222" y="88"/>
                  </a:cubicBezTo>
                  <a:cubicBezTo>
                    <a:pt x="223" y="88"/>
                    <a:pt x="225" y="88"/>
                    <a:pt x="226" y="88"/>
                  </a:cubicBezTo>
                  <a:cubicBezTo>
                    <a:pt x="227" y="87"/>
                    <a:pt x="233" y="86"/>
                    <a:pt x="228" y="87"/>
                  </a:cubicBezTo>
                  <a:cubicBezTo>
                    <a:pt x="224" y="89"/>
                    <a:pt x="219" y="90"/>
                    <a:pt x="214" y="92"/>
                  </a:cubicBezTo>
                  <a:cubicBezTo>
                    <a:pt x="214" y="91"/>
                    <a:pt x="213" y="91"/>
                    <a:pt x="213" y="91"/>
                  </a:cubicBezTo>
                  <a:cubicBezTo>
                    <a:pt x="210" y="90"/>
                    <a:pt x="208" y="92"/>
                    <a:pt x="208" y="94"/>
                  </a:cubicBezTo>
                  <a:close/>
                  <a:moveTo>
                    <a:pt x="187" y="100"/>
                  </a:moveTo>
                  <a:cubicBezTo>
                    <a:pt x="187" y="100"/>
                    <a:pt x="187" y="100"/>
                    <a:pt x="187" y="100"/>
                  </a:cubicBezTo>
                  <a:cubicBezTo>
                    <a:pt x="188" y="101"/>
                    <a:pt x="188" y="101"/>
                    <a:pt x="188" y="102"/>
                  </a:cubicBezTo>
                  <a:cubicBezTo>
                    <a:pt x="188" y="102"/>
                    <a:pt x="188" y="103"/>
                    <a:pt x="188" y="103"/>
                  </a:cubicBezTo>
                  <a:cubicBezTo>
                    <a:pt x="186" y="103"/>
                    <a:pt x="184" y="104"/>
                    <a:pt x="182" y="105"/>
                  </a:cubicBezTo>
                  <a:cubicBezTo>
                    <a:pt x="175" y="107"/>
                    <a:pt x="169" y="110"/>
                    <a:pt x="163" y="111"/>
                  </a:cubicBezTo>
                  <a:cubicBezTo>
                    <a:pt x="156" y="113"/>
                    <a:pt x="148" y="114"/>
                    <a:pt x="141" y="116"/>
                  </a:cubicBezTo>
                  <a:cubicBezTo>
                    <a:pt x="138" y="117"/>
                    <a:pt x="136" y="119"/>
                    <a:pt x="133" y="120"/>
                  </a:cubicBezTo>
                  <a:cubicBezTo>
                    <a:pt x="133" y="120"/>
                    <a:pt x="130" y="120"/>
                    <a:pt x="129" y="120"/>
                  </a:cubicBezTo>
                  <a:cubicBezTo>
                    <a:pt x="129" y="120"/>
                    <a:pt x="129" y="120"/>
                    <a:pt x="129" y="120"/>
                  </a:cubicBezTo>
                  <a:cubicBezTo>
                    <a:pt x="131" y="119"/>
                    <a:pt x="134" y="118"/>
                    <a:pt x="136" y="117"/>
                  </a:cubicBezTo>
                  <a:cubicBezTo>
                    <a:pt x="147" y="115"/>
                    <a:pt x="157" y="111"/>
                    <a:pt x="167" y="107"/>
                  </a:cubicBezTo>
                  <a:cubicBezTo>
                    <a:pt x="174" y="105"/>
                    <a:pt x="181" y="103"/>
                    <a:pt x="187" y="100"/>
                  </a:cubicBezTo>
                  <a:close/>
                  <a:moveTo>
                    <a:pt x="156" y="110"/>
                  </a:moveTo>
                  <a:cubicBezTo>
                    <a:pt x="150" y="112"/>
                    <a:pt x="144" y="114"/>
                    <a:pt x="138" y="116"/>
                  </a:cubicBezTo>
                  <a:cubicBezTo>
                    <a:pt x="135" y="117"/>
                    <a:pt x="132" y="118"/>
                    <a:pt x="129" y="119"/>
                  </a:cubicBezTo>
                  <a:cubicBezTo>
                    <a:pt x="129" y="118"/>
                    <a:pt x="129" y="117"/>
                    <a:pt x="129" y="116"/>
                  </a:cubicBezTo>
                  <a:cubicBezTo>
                    <a:pt x="138" y="116"/>
                    <a:pt x="147" y="112"/>
                    <a:pt x="156" y="110"/>
                  </a:cubicBezTo>
                  <a:cubicBezTo>
                    <a:pt x="158" y="109"/>
                    <a:pt x="160" y="109"/>
                    <a:pt x="162" y="108"/>
                  </a:cubicBezTo>
                  <a:cubicBezTo>
                    <a:pt x="160" y="109"/>
                    <a:pt x="158" y="110"/>
                    <a:pt x="156" y="110"/>
                  </a:cubicBezTo>
                  <a:close/>
                  <a:moveTo>
                    <a:pt x="128" y="112"/>
                  </a:moveTo>
                  <a:cubicBezTo>
                    <a:pt x="137" y="108"/>
                    <a:pt x="147" y="106"/>
                    <a:pt x="156" y="104"/>
                  </a:cubicBezTo>
                  <a:cubicBezTo>
                    <a:pt x="165" y="102"/>
                    <a:pt x="177" y="100"/>
                    <a:pt x="184" y="95"/>
                  </a:cubicBezTo>
                  <a:cubicBezTo>
                    <a:pt x="176" y="101"/>
                    <a:pt x="163" y="103"/>
                    <a:pt x="153" y="107"/>
                  </a:cubicBezTo>
                  <a:cubicBezTo>
                    <a:pt x="148" y="109"/>
                    <a:pt x="143" y="111"/>
                    <a:pt x="138" y="112"/>
                  </a:cubicBezTo>
                  <a:cubicBezTo>
                    <a:pt x="135" y="113"/>
                    <a:pt x="132" y="113"/>
                    <a:pt x="129" y="114"/>
                  </a:cubicBezTo>
                  <a:cubicBezTo>
                    <a:pt x="129" y="113"/>
                    <a:pt x="128" y="113"/>
                    <a:pt x="128" y="112"/>
                  </a:cubicBezTo>
                  <a:close/>
                  <a:moveTo>
                    <a:pt x="129" y="121"/>
                  </a:moveTo>
                  <a:cubicBezTo>
                    <a:pt x="132" y="121"/>
                    <a:pt x="136" y="120"/>
                    <a:pt x="139" y="118"/>
                  </a:cubicBezTo>
                  <a:cubicBezTo>
                    <a:pt x="144" y="116"/>
                    <a:pt x="148" y="115"/>
                    <a:pt x="153" y="114"/>
                  </a:cubicBezTo>
                  <a:cubicBezTo>
                    <a:pt x="161" y="112"/>
                    <a:pt x="169" y="110"/>
                    <a:pt x="177" y="107"/>
                  </a:cubicBezTo>
                  <a:cubicBezTo>
                    <a:pt x="171" y="110"/>
                    <a:pt x="165" y="111"/>
                    <a:pt x="158" y="113"/>
                  </a:cubicBezTo>
                  <a:cubicBezTo>
                    <a:pt x="153" y="115"/>
                    <a:pt x="147" y="117"/>
                    <a:pt x="141" y="119"/>
                  </a:cubicBezTo>
                  <a:cubicBezTo>
                    <a:pt x="137" y="120"/>
                    <a:pt x="133" y="121"/>
                    <a:pt x="128" y="123"/>
                  </a:cubicBezTo>
                  <a:cubicBezTo>
                    <a:pt x="128" y="122"/>
                    <a:pt x="129" y="122"/>
                    <a:pt x="129" y="121"/>
                  </a:cubicBezTo>
                  <a:close/>
                  <a:moveTo>
                    <a:pt x="128" y="125"/>
                  </a:moveTo>
                  <a:cubicBezTo>
                    <a:pt x="132" y="125"/>
                    <a:pt x="136" y="123"/>
                    <a:pt x="140" y="122"/>
                  </a:cubicBezTo>
                  <a:cubicBezTo>
                    <a:pt x="144" y="121"/>
                    <a:pt x="148" y="119"/>
                    <a:pt x="153" y="118"/>
                  </a:cubicBezTo>
                  <a:cubicBezTo>
                    <a:pt x="149" y="120"/>
                    <a:pt x="144" y="122"/>
                    <a:pt x="140" y="123"/>
                  </a:cubicBezTo>
                  <a:cubicBezTo>
                    <a:pt x="136" y="125"/>
                    <a:pt x="131" y="125"/>
                    <a:pt x="127" y="127"/>
                  </a:cubicBezTo>
                  <a:cubicBezTo>
                    <a:pt x="127" y="126"/>
                    <a:pt x="127" y="126"/>
                    <a:pt x="128" y="125"/>
                  </a:cubicBezTo>
                  <a:close/>
                  <a:moveTo>
                    <a:pt x="126" y="129"/>
                  </a:moveTo>
                  <a:cubicBezTo>
                    <a:pt x="130" y="129"/>
                    <a:pt x="134" y="128"/>
                    <a:pt x="138" y="126"/>
                  </a:cubicBezTo>
                  <a:cubicBezTo>
                    <a:pt x="144" y="125"/>
                    <a:pt x="149" y="123"/>
                    <a:pt x="155" y="122"/>
                  </a:cubicBezTo>
                  <a:cubicBezTo>
                    <a:pt x="167" y="118"/>
                    <a:pt x="180" y="115"/>
                    <a:pt x="192" y="110"/>
                  </a:cubicBezTo>
                  <a:cubicBezTo>
                    <a:pt x="192" y="111"/>
                    <a:pt x="192" y="111"/>
                    <a:pt x="192" y="112"/>
                  </a:cubicBezTo>
                  <a:cubicBezTo>
                    <a:pt x="192" y="112"/>
                    <a:pt x="192" y="112"/>
                    <a:pt x="192" y="112"/>
                  </a:cubicBezTo>
                  <a:cubicBezTo>
                    <a:pt x="180" y="116"/>
                    <a:pt x="168" y="119"/>
                    <a:pt x="156" y="122"/>
                  </a:cubicBezTo>
                  <a:cubicBezTo>
                    <a:pt x="145" y="125"/>
                    <a:pt x="135" y="127"/>
                    <a:pt x="125" y="132"/>
                  </a:cubicBezTo>
                  <a:cubicBezTo>
                    <a:pt x="125" y="131"/>
                    <a:pt x="126" y="130"/>
                    <a:pt x="126" y="129"/>
                  </a:cubicBezTo>
                  <a:close/>
                  <a:moveTo>
                    <a:pt x="125" y="133"/>
                  </a:moveTo>
                  <a:cubicBezTo>
                    <a:pt x="135" y="128"/>
                    <a:pt x="147" y="125"/>
                    <a:pt x="158" y="122"/>
                  </a:cubicBezTo>
                  <a:cubicBezTo>
                    <a:pt x="164" y="121"/>
                    <a:pt x="169" y="119"/>
                    <a:pt x="175" y="117"/>
                  </a:cubicBezTo>
                  <a:cubicBezTo>
                    <a:pt x="176" y="117"/>
                    <a:pt x="177" y="117"/>
                    <a:pt x="178" y="117"/>
                  </a:cubicBezTo>
                  <a:cubicBezTo>
                    <a:pt x="169" y="119"/>
                    <a:pt x="161" y="122"/>
                    <a:pt x="153" y="124"/>
                  </a:cubicBezTo>
                  <a:cubicBezTo>
                    <a:pt x="143" y="128"/>
                    <a:pt x="133" y="131"/>
                    <a:pt x="124" y="136"/>
                  </a:cubicBezTo>
                  <a:cubicBezTo>
                    <a:pt x="124" y="135"/>
                    <a:pt x="124" y="134"/>
                    <a:pt x="125" y="133"/>
                  </a:cubicBezTo>
                  <a:close/>
                  <a:moveTo>
                    <a:pt x="193" y="122"/>
                  </a:moveTo>
                  <a:cubicBezTo>
                    <a:pt x="193" y="123"/>
                    <a:pt x="193" y="123"/>
                    <a:pt x="193" y="123"/>
                  </a:cubicBezTo>
                  <a:cubicBezTo>
                    <a:pt x="188" y="126"/>
                    <a:pt x="182" y="127"/>
                    <a:pt x="177" y="129"/>
                  </a:cubicBezTo>
                  <a:cubicBezTo>
                    <a:pt x="170" y="130"/>
                    <a:pt x="164" y="133"/>
                    <a:pt x="158" y="135"/>
                  </a:cubicBezTo>
                  <a:cubicBezTo>
                    <a:pt x="146" y="138"/>
                    <a:pt x="135" y="142"/>
                    <a:pt x="125" y="146"/>
                  </a:cubicBezTo>
                  <a:cubicBezTo>
                    <a:pt x="125" y="145"/>
                    <a:pt x="124" y="144"/>
                    <a:pt x="124" y="142"/>
                  </a:cubicBezTo>
                  <a:cubicBezTo>
                    <a:pt x="126" y="142"/>
                    <a:pt x="128" y="141"/>
                    <a:pt x="130" y="140"/>
                  </a:cubicBezTo>
                  <a:cubicBezTo>
                    <a:pt x="134" y="139"/>
                    <a:pt x="137" y="138"/>
                    <a:pt x="141" y="137"/>
                  </a:cubicBezTo>
                  <a:cubicBezTo>
                    <a:pt x="148" y="135"/>
                    <a:pt x="155" y="133"/>
                    <a:pt x="162" y="131"/>
                  </a:cubicBezTo>
                  <a:cubicBezTo>
                    <a:pt x="169" y="129"/>
                    <a:pt x="176" y="127"/>
                    <a:pt x="183" y="125"/>
                  </a:cubicBezTo>
                  <a:cubicBezTo>
                    <a:pt x="186" y="124"/>
                    <a:pt x="190" y="124"/>
                    <a:pt x="193" y="122"/>
                  </a:cubicBezTo>
                  <a:close/>
                  <a:moveTo>
                    <a:pt x="124" y="138"/>
                  </a:moveTo>
                  <a:cubicBezTo>
                    <a:pt x="135" y="135"/>
                    <a:pt x="146" y="130"/>
                    <a:pt x="158" y="127"/>
                  </a:cubicBezTo>
                  <a:cubicBezTo>
                    <a:pt x="164" y="126"/>
                    <a:pt x="170" y="124"/>
                    <a:pt x="176" y="123"/>
                  </a:cubicBezTo>
                  <a:cubicBezTo>
                    <a:pt x="176" y="122"/>
                    <a:pt x="176" y="122"/>
                    <a:pt x="176" y="122"/>
                  </a:cubicBezTo>
                  <a:cubicBezTo>
                    <a:pt x="175" y="123"/>
                    <a:pt x="174" y="123"/>
                    <a:pt x="173" y="123"/>
                  </a:cubicBezTo>
                  <a:cubicBezTo>
                    <a:pt x="167" y="125"/>
                    <a:pt x="161" y="127"/>
                    <a:pt x="155" y="129"/>
                  </a:cubicBezTo>
                  <a:cubicBezTo>
                    <a:pt x="149" y="131"/>
                    <a:pt x="144" y="133"/>
                    <a:pt x="138" y="135"/>
                  </a:cubicBezTo>
                  <a:cubicBezTo>
                    <a:pt x="133" y="137"/>
                    <a:pt x="129" y="139"/>
                    <a:pt x="124" y="141"/>
                  </a:cubicBezTo>
                  <a:cubicBezTo>
                    <a:pt x="124" y="140"/>
                    <a:pt x="124" y="139"/>
                    <a:pt x="124" y="138"/>
                  </a:cubicBezTo>
                  <a:close/>
                  <a:moveTo>
                    <a:pt x="125" y="148"/>
                  </a:moveTo>
                  <a:cubicBezTo>
                    <a:pt x="125" y="148"/>
                    <a:pt x="125" y="148"/>
                    <a:pt x="125" y="148"/>
                  </a:cubicBezTo>
                  <a:cubicBezTo>
                    <a:pt x="128" y="147"/>
                    <a:pt x="131" y="146"/>
                    <a:pt x="134" y="145"/>
                  </a:cubicBezTo>
                  <a:cubicBezTo>
                    <a:pt x="130" y="147"/>
                    <a:pt x="127" y="149"/>
                    <a:pt x="124" y="150"/>
                  </a:cubicBezTo>
                  <a:cubicBezTo>
                    <a:pt x="124" y="150"/>
                    <a:pt x="125" y="149"/>
                    <a:pt x="125" y="148"/>
                  </a:cubicBezTo>
                  <a:close/>
                  <a:moveTo>
                    <a:pt x="122" y="156"/>
                  </a:moveTo>
                  <a:cubicBezTo>
                    <a:pt x="122" y="155"/>
                    <a:pt x="123" y="154"/>
                    <a:pt x="123" y="153"/>
                  </a:cubicBezTo>
                  <a:cubicBezTo>
                    <a:pt x="128" y="152"/>
                    <a:pt x="132" y="150"/>
                    <a:pt x="137" y="148"/>
                  </a:cubicBezTo>
                  <a:cubicBezTo>
                    <a:pt x="141" y="146"/>
                    <a:pt x="146" y="145"/>
                    <a:pt x="150" y="144"/>
                  </a:cubicBezTo>
                  <a:cubicBezTo>
                    <a:pt x="141" y="147"/>
                    <a:pt x="131" y="151"/>
                    <a:pt x="122" y="156"/>
                  </a:cubicBezTo>
                  <a:cubicBezTo>
                    <a:pt x="122" y="156"/>
                    <a:pt x="122" y="156"/>
                    <a:pt x="122" y="156"/>
                  </a:cubicBezTo>
                  <a:close/>
                  <a:moveTo>
                    <a:pt x="121" y="158"/>
                  </a:moveTo>
                  <a:cubicBezTo>
                    <a:pt x="126" y="157"/>
                    <a:pt x="130" y="155"/>
                    <a:pt x="134" y="153"/>
                  </a:cubicBezTo>
                  <a:cubicBezTo>
                    <a:pt x="142" y="149"/>
                    <a:pt x="150" y="147"/>
                    <a:pt x="158" y="145"/>
                  </a:cubicBezTo>
                  <a:cubicBezTo>
                    <a:pt x="160" y="144"/>
                    <a:pt x="162" y="144"/>
                    <a:pt x="165" y="143"/>
                  </a:cubicBezTo>
                  <a:cubicBezTo>
                    <a:pt x="161" y="144"/>
                    <a:pt x="158" y="146"/>
                    <a:pt x="154" y="147"/>
                  </a:cubicBezTo>
                  <a:cubicBezTo>
                    <a:pt x="147" y="149"/>
                    <a:pt x="141" y="151"/>
                    <a:pt x="135" y="154"/>
                  </a:cubicBezTo>
                  <a:cubicBezTo>
                    <a:pt x="130" y="156"/>
                    <a:pt x="125" y="157"/>
                    <a:pt x="120" y="159"/>
                  </a:cubicBezTo>
                  <a:cubicBezTo>
                    <a:pt x="121" y="159"/>
                    <a:pt x="121" y="159"/>
                    <a:pt x="121" y="158"/>
                  </a:cubicBezTo>
                  <a:close/>
                  <a:moveTo>
                    <a:pt x="119" y="161"/>
                  </a:moveTo>
                  <a:cubicBezTo>
                    <a:pt x="125" y="161"/>
                    <a:pt x="131" y="159"/>
                    <a:pt x="136" y="157"/>
                  </a:cubicBezTo>
                  <a:cubicBezTo>
                    <a:pt x="143" y="154"/>
                    <a:pt x="150" y="152"/>
                    <a:pt x="157" y="150"/>
                  </a:cubicBezTo>
                  <a:cubicBezTo>
                    <a:pt x="156" y="150"/>
                    <a:pt x="156" y="151"/>
                    <a:pt x="155" y="151"/>
                  </a:cubicBezTo>
                  <a:cubicBezTo>
                    <a:pt x="147" y="153"/>
                    <a:pt x="140" y="157"/>
                    <a:pt x="133" y="160"/>
                  </a:cubicBezTo>
                  <a:cubicBezTo>
                    <a:pt x="128" y="161"/>
                    <a:pt x="123" y="163"/>
                    <a:pt x="118" y="165"/>
                  </a:cubicBezTo>
                  <a:cubicBezTo>
                    <a:pt x="118" y="164"/>
                    <a:pt x="119" y="163"/>
                    <a:pt x="119" y="161"/>
                  </a:cubicBezTo>
                  <a:close/>
                  <a:moveTo>
                    <a:pt x="181" y="142"/>
                  </a:moveTo>
                  <a:cubicBezTo>
                    <a:pt x="185" y="141"/>
                    <a:pt x="189" y="140"/>
                    <a:pt x="192" y="138"/>
                  </a:cubicBezTo>
                  <a:cubicBezTo>
                    <a:pt x="193" y="138"/>
                    <a:pt x="193" y="138"/>
                    <a:pt x="194" y="138"/>
                  </a:cubicBezTo>
                  <a:cubicBezTo>
                    <a:pt x="196" y="137"/>
                    <a:pt x="198" y="137"/>
                    <a:pt x="200" y="136"/>
                  </a:cubicBezTo>
                  <a:cubicBezTo>
                    <a:pt x="200" y="137"/>
                    <a:pt x="200" y="137"/>
                    <a:pt x="201" y="138"/>
                  </a:cubicBezTo>
                  <a:cubicBezTo>
                    <a:pt x="194" y="140"/>
                    <a:pt x="188" y="142"/>
                    <a:pt x="181" y="144"/>
                  </a:cubicBezTo>
                  <a:cubicBezTo>
                    <a:pt x="174" y="147"/>
                    <a:pt x="166" y="149"/>
                    <a:pt x="158" y="152"/>
                  </a:cubicBezTo>
                  <a:cubicBezTo>
                    <a:pt x="151" y="154"/>
                    <a:pt x="144" y="157"/>
                    <a:pt x="137" y="159"/>
                  </a:cubicBezTo>
                  <a:cubicBezTo>
                    <a:pt x="131" y="161"/>
                    <a:pt x="124" y="163"/>
                    <a:pt x="118" y="167"/>
                  </a:cubicBezTo>
                  <a:cubicBezTo>
                    <a:pt x="118" y="167"/>
                    <a:pt x="118" y="167"/>
                    <a:pt x="118" y="167"/>
                  </a:cubicBezTo>
                  <a:cubicBezTo>
                    <a:pt x="123" y="163"/>
                    <a:pt x="130" y="161"/>
                    <a:pt x="137" y="159"/>
                  </a:cubicBezTo>
                  <a:cubicBezTo>
                    <a:pt x="144" y="156"/>
                    <a:pt x="151" y="153"/>
                    <a:pt x="159" y="150"/>
                  </a:cubicBezTo>
                  <a:cubicBezTo>
                    <a:pt x="163" y="149"/>
                    <a:pt x="168" y="147"/>
                    <a:pt x="173" y="145"/>
                  </a:cubicBezTo>
                  <a:cubicBezTo>
                    <a:pt x="175" y="144"/>
                    <a:pt x="178" y="143"/>
                    <a:pt x="181" y="142"/>
                  </a:cubicBezTo>
                  <a:close/>
                  <a:moveTo>
                    <a:pt x="190" y="142"/>
                  </a:moveTo>
                  <a:cubicBezTo>
                    <a:pt x="186" y="144"/>
                    <a:pt x="183" y="145"/>
                    <a:pt x="179" y="146"/>
                  </a:cubicBezTo>
                  <a:cubicBezTo>
                    <a:pt x="178" y="146"/>
                    <a:pt x="178" y="146"/>
                    <a:pt x="178" y="147"/>
                  </a:cubicBezTo>
                  <a:cubicBezTo>
                    <a:pt x="178" y="146"/>
                    <a:pt x="179" y="146"/>
                    <a:pt x="180" y="146"/>
                  </a:cubicBezTo>
                  <a:cubicBezTo>
                    <a:pt x="183" y="145"/>
                    <a:pt x="187" y="143"/>
                    <a:pt x="190" y="142"/>
                  </a:cubicBezTo>
                  <a:close/>
                  <a:moveTo>
                    <a:pt x="117" y="167"/>
                  </a:moveTo>
                  <a:cubicBezTo>
                    <a:pt x="119" y="167"/>
                    <a:pt x="120" y="166"/>
                    <a:pt x="122" y="165"/>
                  </a:cubicBezTo>
                  <a:cubicBezTo>
                    <a:pt x="126" y="163"/>
                    <a:pt x="130" y="162"/>
                    <a:pt x="134" y="161"/>
                  </a:cubicBezTo>
                  <a:cubicBezTo>
                    <a:pt x="141" y="158"/>
                    <a:pt x="149" y="156"/>
                    <a:pt x="157" y="153"/>
                  </a:cubicBezTo>
                  <a:cubicBezTo>
                    <a:pt x="161" y="152"/>
                    <a:pt x="166" y="150"/>
                    <a:pt x="171" y="149"/>
                  </a:cubicBezTo>
                  <a:cubicBezTo>
                    <a:pt x="166" y="151"/>
                    <a:pt x="161" y="153"/>
                    <a:pt x="156" y="155"/>
                  </a:cubicBezTo>
                  <a:cubicBezTo>
                    <a:pt x="143" y="160"/>
                    <a:pt x="129" y="165"/>
                    <a:pt x="116" y="172"/>
                  </a:cubicBezTo>
                  <a:cubicBezTo>
                    <a:pt x="116" y="170"/>
                    <a:pt x="117" y="169"/>
                    <a:pt x="117" y="167"/>
                  </a:cubicBezTo>
                  <a:close/>
                  <a:moveTo>
                    <a:pt x="198" y="143"/>
                  </a:moveTo>
                  <a:cubicBezTo>
                    <a:pt x="192" y="147"/>
                    <a:pt x="184" y="149"/>
                    <a:pt x="177" y="151"/>
                  </a:cubicBezTo>
                  <a:cubicBezTo>
                    <a:pt x="169" y="154"/>
                    <a:pt x="162" y="158"/>
                    <a:pt x="154" y="161"/>
                  </a:cubicBezTo>
                  <a:cubicBezTo>
                    <a:pt x="141" y="166"/>
                    <a:pt x="127" y="171"/>
                    <a:pt x="115" y="178"/>
                  </a:cubicBezTo>
                  <a:cubicBezTo>
                    <a:pt x="115" y="177"/>
                    <a:pt x="115" y="176"/>
                    <a:pt x="115" y="174"/>
                  </a:cubicBezTo>
                  <a:cubicBezTo>
                    <a:pt x="122" y="171"/>
                    <a:pt x="129" y="169"/>
                    <a:pt x="136" y="167"/>
                  </a:cubicBezTo>
                  <a:cubicBezTo>
                    <a:pt x="143" y="164"/>
                    <a:pt x="151" y="161"/>
                    <a:pt x="158" y="158"/>
                  </a:cubicBezTo>
                  <a:cubicBezTo>
                    <a:pt x="166" y="155"/>
                    <a:pt x="173" y="151"/>
                    <a:pt x="181" y="149"/>
                  </a:cubicBezTo>
                  <a:cubicBezTo>
                    <a:pt x="185" y="148"/>
                    <a:pt x="189" y="147"/>
                    <a:pt x="192" y="145"/>
                  </a:cubicBezTo>
                  <a:cubicBezTo>
                    <a:pt x="194" y="145"/>
                    <a:pt x="202" y="140"/>
                    <a:pt x="198" y="143"/>
                  </a:cubicBezTo>
                  <a:close/>
                  <a:moveTo>
                    <a:pt x="115" y="180"/>
                  </a:moveTo>
                  <a:cubicBezTo>
                    <a:pt x="121" y="178"/>
                    <a:pt x="126" y="175"/>
                    <a:pt x="132" y="173"/>
                  </a:cubicBezTo>
                  <a:cubicBezTo>
                    <a:pt x="140" y="170"/>
                    <a:pt x="148" y="168"/>
                    <a:pt x="156" y="165"/>
                  </a:cubicBezTo>
                  <a:cubicBezTo>
                    <a:pt x="158" y="164"/>
                    <a:pt x="160" y="164"/>
                    <a:pt x="162" y="163"/>
                  </a:cubicBezTo>
                  <a:cubicBezTo>
                    <a:pt x="159" y="164"/>
                    <a:pt x="157" y="166"/>
                    <a:pt x="154" y="167"/>
                  </a:cubicBezTo>
                  <a:cubicBezTo>
                    <a:pt x="147" y="170"/>
                    <a:pt x="140" y="174"/>
                    <a:pt x="132" y="177"/>
                  </a:cubicBezTo>
                  <a:cubicBezTo>
                    <a:pt x="126" y="179"/>
                    <a:pt x="120" y="181"/>
                    <a:pt x="114" y="184"/>
                  </a:cubicBezTo>
                  <a:cubicBezTo>
                    <a:pt x="114" y="183"/>
                    <a:pt x="114" y="181"/>
                    <a:pt x="115" y="180"/>
                  </a:cubicBezTo>
                  <a:close/>
                  <a:moveTo>
                    <a:pt x="118" y="183"/>
                  </a:moveTo>
                  <a:cubicBezTo>
                    <a:pt x="118" y="183"/>
                    <a:pt x="118" y="183"/>
                    <a:pt x="118" y="183"/>
                  </a:cubicBezTo>
                  <a:cubicBezTo>
                    <a:pt x="118" y="183"/>
                    <a:pt x="118" y="183"/>
                    <a:pt x="118" y="183"/>
                  </a:cubicBezTo>
                  <a:close/>
                  <a:moveTo>
                    <a:pt x="117" y="184"/>
                  </a:moveTo>
                  <a:cubicBezTo>
                    <a:pt x="117" y="184"/>
                    <a:pt x="116" y="184"/>
                    <a:pt x="116" y="184"/>
                  </a:cubicBezTo>
                  <a:cubicBezTo>
                    <a:pt x="116" y="184"/>
                    <a:pt x="117" y="184"/>
                    <a:pt x="117" y="184"/>
                  </a:cubicBezTo>
                  <a:close/>
                  <a:moveTo>
                    <a:pt x="146" y="174"/>
                  </a:moveTo>
                  <a:cubicBezTo>
                    <a:pt x="148" y="173"/>
                    <a:pt x="151" y="172"/>
                    <a:pt x="154" y="171"/>
                  </a:cubicBezTo>
                  <a:cubicBezTo>
                    <a:pt x="149" y="173"/>
                    <a:pt x="145" y="175"/>
                    <a:pt x="141" y="177"/>
                  </a:cubicBezTo>
                  <a:cubicBezTo>
                    <a:pt x="134" y="179"/>
                    <a:pt x="128" y="182"/>
                    <a:pt x="121" y="185"/>
                  </a:cubicBezTo>
                  <a:cubicBezTo>
                    <a:pt x="119" y="186"/>
                    <a:pt x="116" y="187"/>
                    <a:pt x="114" y="189"/>
                  </a:cubicBezTo>
                  <a:cubicBezTo>
                    <a:pt x="114" y="188"/>
                    <a:pt x="114" y="187"/>
                    <a:pt x="114" y="186"/>
                  </a:cubicBezTo>
                  <a:cubicBezTo>
                    <a:pt x="125" y="182"/>
                    <a:pt x="135" y="177"/>
                    <a:pt x="146" y="174"/>
                  </a:cubicBezTo>
                  <a:close/>
                  <a:moveTo>
                    <a:pt x="127" y="185"/>
                  </a:moveTo>
                  <a:cubicBezTo>
                    <a:pt x="133" y="183"/>
                    <a:pt x="139" y="181"/>
                    <a:pt x="144" y="180"/>
                  </a:cubicBezTo>
                  <a:cubicBezTo>
                    <a:pt x="149" y="178"/>
                    <a:pt x="154" y="176"/>
                    <a:pt x="159" y="175"/>
                  </a:cubicBezTo>
                  <a:cubicBezTo>
                    <a:pt x="158" y="175"/>
                    <a:pt x="157" y="176"/>
                    <a:pt x="156" y="176"/>
                  </a:cubicBezTo>
                  <a:cubicBezTo>
                    <a:pt x="151" y="178"/>
                    <a:pt x="145" y="180"/>
                    <a:pt x="140" y="182"/>
                  </a:cubicBezTo>
                  <a:cubicBezTo>
                    <a:pt x="135" y="184"/>
                    <a:pt x="129" y="187"/>
                    <a:pt x="124" y="190"/>
                  </a:cubicBezTo>
                  <a:cubicBezTo>
                    <a:pt x="121" y="191"/>
                    <a:pt x="118" y="192"/>
                    <a:pt x="116" y="194"/>
                  </a:cubicBezTo>
                  <a:cubicBezTo>
                    <a:pt x="115" y="193"/>
                    <a:pt x="115" y="192"/>
                    <a:pt x="115" y="190"/>
                  </a:cubicBezTo>
                  <a:cubicBezTo>
                    <a:pt x="119" y="189"/>
                    <a:pt x="123" y="187"/>
                    <a:pt x="127" y="185"/>
                  </a:cubicBezTo>
                  <a:close/>
                  <a:moveTo>
                    <a:pt x="160" y="180"/>
                  </a:moveTo>
                  <a:cubicBezTo>
                    <a:pt x="158" y="181"/>
                    <a:pt x="155" y="182"/>
                    <a:pt x="153" y="182"/>
                  </a:cubicBezTo>
                  <a:cubicBezTo>
                    <a:pt x="148" y="184"/>
                    <a:pt x="143" y="186"/>
                    <a:pt x="138" y="188"/>
                  </a:cubicBezTo>
                  <a:cubicBezTo>
                    <a:pt x="135" y="189"/>
                    <a:pt x="132" y="191"/>
                    <a:pt x="128" y="193"/>
                  </a:cubicBezTo>
                  <a:cubicBezTo>
                    <a:pt x="125" y="194"/>
                    <a:pt x="122" y="195"/>
                    <a:pt x="120" y="197"/>
                  </a:cubicBezTo>
                  <a:cubicBezTo>
                    <a:pt x="120" y="197"/>
                    <a:pt x="120" y="197"/>
                    <a:pt x="120" y="197"/>
                  </a:cubicBezTo>
                  <a:cubicBezTo>
                    <a:pt x="122" y="198"/>
                    <a:pt x="124" y="197"/>
                    <a:pt x="126" y="196"/>
                  </a:cubicBezTo>
                  <a:cubicBezTo>
                    <a:pt x="130" y="195"/>
                    <a:pt x="134" y="193"/>
                    <a:pt x="138" y="192"/>
                  </a:cubicBezTo>
                  <a:cubicBezTo>
                    <a:pt x="137" y="192"/>
                    <a:pt x="143" y="189"/>
                    <a:pt x="141" y="191"/>
                  </a:cubicBezTo>
                  <a:cubicBezTo>
                    <a:pt x="139" y="192"/>
                    <a:pt x="137" y="193"/>
                    <a:pt x="134" y="193"/>
                  </a:cubicBezTo>
                  <a:cubicBezTo>
                    <a:pt x="132" y="194"/>
                    <a:pt x="130" y="195"/>
                    <a:pt x="128" y="197"/>
                  </a:cubicBezTo>
                  <a:cubicBezTo>
                    <a:pt x="128" y="197"/>
                    <a:pt x="128" y="198"/>
                    <a:pt x="128" y="198"/>
                  </a:cubicBezTo>
                  <a:cubicBezTo>
                    <a:pt x="129" y="198"/>
                    <a:pt x="129" y="198"/>
                    <a:pt x="129" y="198"/>
                  </a:cubicBezTo>
                  <a:cubicBezTo>
                    <a:pt x="130" y="198"/>
                    <a:pt x="130" y="197"/>
                    <a:pt x="129" y="197"/>
                  </a:cubicBezTo>
                  <a:cubicBezTo>
                    <a:pt x="129" y="197"/>
                    <a:pt x="133" y="195"/>
                    <a:pt x="133" y="195"/>
                  </a:cubicBezTo>
                  <a:cubicBezTo>
                    <a:pt x="135" y="194"/>
                    <a:pt x="136" y="194"/>
                    <a:pt x="137" y="193"/>
                  </a:cubicBezTo>
                  <a:cubicBezTo>
                    <a:pt x="138" y="193"/>
                    <a:pt x="139" y="193"/>
                    <a:pt x="140" y="192"/>
                  </a:cubicBezTo>
                  <a:cubicBezTo>
                    <a:pt x="135" y="196"/>
                    <a:pt x="128" y="199"/>
                    <a:pt x="122" y="198"/>
                  </a:cubicBezTo>
                  <a:cubicBezTo>
                    <a:pt x="119" y="198"/>
                    <a:pt x="117" y="197"/>
                    <a:pt x="116" y="195"/>
                  </a:cubicBezTo>
                  <a:cubicBezTo>
                    <a:pt x="124" y="194"/>
                    <a:pt x="131" y="190"/>
                    <a:pt x="139" y="187"/>
                  </a:cubicBezTo>
                  <a:cubicBezTo>
                    <a:pt x="143" y="185"/>
                    <a:pt x="148" y="183"/>
                    <a:pt x="153" y="182"/>
                  </a:cubicBezTo>
                  <a:cubicBezTo>
                    <a:pt x="156" y="181"/>
                    <a:pt x="159" y="180"/>
                    <a:pt x="162" y="179"/>
                  </a:cubicBezTo>
                  <a:cubicBezTo>
                    <a:pt x="161" y="180"/>
                    <a:pt x="161" y="180"/>
                    <a:pt x="160" y="180"/>
                  </a:cubicBezTo>
                  <a:close/>
                  <a:moveTo>
                    <a:pt x="143" y="190"/>
                  </a:moveTo>
                  <a:cubicBezTo>
                    <a:pt x="143" y="189"/>
                    <a:pt x="143" y="189"/>
                    <a:pt x="143" y="189"/>
                  </a:cubicBezTo>
                  <a:cubicBezTo>
                    <a:pt x="138" y="190"/>
                    <a:pt x="133" y="192"/>
                    <a:pt x="128" y="194"/>
                  </a:cubicBezTo>
                  <a:cubicBezTo>
                    <a:pt x="127" y="195"/>
                    <a:pt x="126" y="196"/>
                    <a:pt x="125" y="196"/>
                  </a:cubicBezTo>
                  <a:cubicBezTo>
                    <a:pt x="123" y="197"/>
                    <a:pt x="120" y="197"/>
                    <a:pt x="124" y="195"/>
                  </a:cubicBezTo>
                  <a:cubicBezTo>
                    <a:pt x="127" y="194"/>
                    <a:pt x="129" y="193"/>
                    <a:pt x="132" y="192"/>
                  </a:cubicBezTo>
                  <a:cubicBezTo>
                    <a:pt x="138" y="189"/>
                    <a:pt x="145" y="186"/>
                    <a:pt x="151" y="184"/>
                  </a:cubicBezTo>
                  <a:cubicBezTo>
                    <a:pt x="153" y="183"/>
                    <a:pt x="154" y="183"/>
                    <a:pt x="155" y="183"/>
                  </a:cubicBezTo>
                  <a:cubicBezTo>
                    <a:pt x="151" y="185"/>
                    <a:pt x="147" y="187"/>
                    <a:pt x="143" y="190"/>
                  </a:cubicBezTo>
                  <a:close/>
                  <a:moveTo>
                    <a:pt x="167" y="177"/>
                  </a:moveTo>
                  <a:cubicBezTo>
                    <a:pt x="158" y="179"/>
                    <a:pt x="149" y="182"/>
                    <a:pt x="140" y="186"/>
                  </a:cubicBezTo>
                  <a:cubicBezTo>
                    <a:pt x="136" y="187"/>
                    <a:pt x="132" y="189"/>
                    <a:pt x="128" y="191"/>
                  </a:cubicBezTo>
                  <a:cubicBezTo>
                    <a:pt x="126" y="192"/>
                    <a:pt x="123" y="193"/>
                    <a:pt x="121" y="193"/>
                  </a:cubicBezTo>
                  <a:cubicBezTo>
                    <a:pt x="119" y="194"/>
                    <a:pt x="118" y="194"/>
                    <a:pt x="117" y="193"/>
                  </a:cubicBezTo>
                  <a:cubicBezTo>
                    <a:pt x="118" y="193"/>
                    <a:pt x="119" y="192"/>
                    <a:pt x="120" y="192"/>
                  </a:cubicBezTo>
                  <a:cubicBezTo>
                    <a:pt x="129" y="189"/>
                    <a:pt x="138" y="184"/>
                    <a:pt x="146" y="181"/>
                  </a:cubicBezTo>
                  <a:cubicBezTo>
                    <a:pt x="155" y="177"/>
                    <a:pt x="165" y="174"/>
                    <a:pt x="174" y="170"/>
                  </a:cubicBezTo>
                  <a:cubicBezTo>
                    <a:pt x="172" y="173"/>
                    <a:pt x="170" y="175"/>
                    <a:pt x="167" y="177"/>
                  </a:cubicBezTo>
                  <a:close/>
                  <a:moveTo>
                    <a:pt x="174" y="169"/>
                  </a:moveTo>
                  <a:cubicBezTo>
                    <a:pt x="174" y="169"/>
                    <a:pt x="174" y="169"/>
                    <a:pt x="174" y="169"/>
                  </a:cubicBezTo>
                  <a:cubicBezTo>
                    <a:pt x="164" y="174"/>
                    <a:pt x="153" y="176"/>
                    <a:pt x="142" y="179"/>
                  </a:cubicBezTo>
                  <a:cubicBezTo>
                    <a:pt x="137" y="181"/>
                    <a:pt x="131" y="183"/>
                    <a:pt x="125" y="185"/>
                  </a:cubicBezTo>
                  <a:cubicBezTo>
                    <a:pt x="123" y="186"/>
                    <a:pt x="122" y="186"/>
                    <a:pt x="120" y="187"/>
                  </a:cubicBezTo>
                  <a:cubicBezTo>
                    <a:pt x="118" y="188"/>
                    <a:pt x="117" y="189"/>
                    <a:pt x="115" y="189"/>
                  </a:cubicBezTo>
                  <a:cubicBezTo>
                    <a:pt x="116" y="189"/>
                    <a:pt x="117" y="187"/>
                    <a:pt x="118" y="187"/>
                  </a:cubicBezTo>
                  <a:cubicBezTo>
                    <a:pt x="129" y="182"/>
                    <a:pt x="141" y="177"/>
                    <a:pt x="152" y="173"/>
                  </a:cubicBezTo>
                  <a:cubicBezTo>
                    <a:pt x="157" y="171"/>
                    <a:pt x="162" y="169"/>
                    <a:pt x="167" y="167"/>
                  </a:cubicBezTo>
                  <a:cubicBezTo>
                    <a:pt x="168" y="166"/>
                    <a:pt x="169" y="166"/>
                    <a:pt x="169" y="166"/>
                  </a:cubicBezTo>
                  <a:cubicBezTo>
                    <a:pt x="171" y="165"/>
                    <a:pt x="173" y="164"/>
                    <a:pt x="175" y="163"/>
                  </a:cubicBezTo>
                  <a:cubicBezTo>
                    <a:pt x="175" y="163"/>
                    <a:pt x="175" y="164"/>
                    <a:pt x="175" y="164"/>
                  </a:cubicBezTo>
                  <a:cubicBezTo>
                    <a:pt x="175" y="166"/>
                    <a:pt x="175" y="168"/>
                    <a:pt x="174" y="169"/>
                  </a:cubicBezTo>
                  <a:close/>
                  <a:moveTo>
                    <a:pt x="175" y="162"/>
                  </a:moveTo>
                  <a:cubicBezTo>
                    <a:pt x="175" y="162"/>
                    <a:pt x="174" y="162"/>
                    <a:pt x="174" y="163"/>
                  </a:cubicBezTo>
                  <a:cubicBezTo>
                    <a:pt x="173" y="162"/>
                    <a:pt x="173" y="163"/>
                    <a:pt x="172" y="163"/>
                  </a:cubicBezTo>
                  <a:cubicBezTo>
                    <a:pt x="170" y="165"/>
                    <a:pt x="167" y="166"/>
                    <a:pt x="164" y="167"/>
                  </a:cubicBezTo>
                  <a:cubicBezTo>
                    <a:pt x="154" y="171"/>
                    <a:pt x="142" y="174"/>
                    <a:pt x="132" y="178"/>
                  </a:cubicBezTo>
                  <a:cubicBezTo>
                    <a:pt x="142" y="174"/>
                    <a:pt x="152" y="169"/>
                    <a:pt x="162" y="164"/>
                  </a:cubicBezTo>
                  <a:cubicBezTo>
                    <a:pt x="164" y="163"/>
                    <a:pt x="165" y="162"/>
                    <a:pt x="167" y="162"/>
                  </a:cubicBezTo>
                  <a:cubicBezTo>
                    <a:pt x="170" y="161"/>
                    <a:pt x="172" y="160"/>
                    <a:pt x="175" y="159"/>
                  </a:cubicBezTo>
                  <a:cubicBezTo>
                    <a:pt x="176" y="159"/>
                    <a:pt x="176" y="159"/>
                    <a:pt x="176" y="159"/>
                  </a:cubicBezTo>
                  <a:cubicBezTo>
                    <a:pt x="175" y="160"/>
                    <a:pt x="175" y="161"/>
                    <a:pt x="175" y="162"/>
                  </a:cubicBezTo>
                  <a:close/>
                  <a:moveTo>
                    <a:pt x="176" y="158"/>
                  </a:moveTo>
                  <a:cubicBezTo>
                    <a:pt x="174" y="159"/>
                    <a:pt x="172" y="159"/>
                    <a:pt x="170" y="160"/>
                  </a:cubicBezTo>
                  <a:cubicBezTo>
                    <a:pt x="172" y="159"/>
                    <a:pt x="175" y="158"/>
                    <a:pt x="177" y="156"/>
                  </a:cubicBezTo>
                  <a:cubicBezTo>
                    <a:pt x="177" y="157"/>
                    <a:pt x="177" y="157"/>
                    <a:pt x="176" y="158"/>
                  </a:cubicBezTo>
                  <a:close/>
                  <a:moveTo>
                    <a:pt x="179" y="154"/>
                  </a:moveTo>
                  <a:cubicBezTo>
                    <a:pt x="179" y="154"/>
                    <a:pt x="179" y="154"/>
                    <a:pt x="179" y="155"/>
                  </a:cubicBezTo>
                  <a:cubicBezTo>
                    <a:pt x="178" y="155"/>
                    <a:pt x="177" y="155"/>
                    <a:pt x="176" y="156"/>
                  </a:cubicBezTo>
                  <a:cubicBezTo>
                    <a:pt x="172" y="158"/>
                    <a:pt x="169" y="160"/>
                    <a:pt x="165" y="162"/>
                  </a:cubicBezTo>
                  <a:cubicBezTo>
                    <a:pt x="162" y="162"/>
                    <a:pt x="158" y="163"/>
                    <a:pt x="155" y="164"/>
                  </a:cubicBezTo>
                  <a:cubicBezTo>
                    <a:pt x="148" y="167"/>
                    <a:pt x="140" y="170"/>
                    <a:pt x="132" y="172"/>
                  </a:cubicBezTo>
                  <a:cubicBezTo>
                    <a:pt x="128" y="174"/>
                    <a:pt x="125" y="175"/>
                    <a:pt x="122" y="176"/>
                  </a:cubicBezTo>
                  <a:cubicBezTo>
                    <a:pt x="120" y="177"/>
                    <a:pt x="118" y="178"/>
                    <a:pt x="116" y="178"/>
                  </a:cubicBezTo>
                  <a:cubicBezTo>
                    <a:pt x="115" y="179"/>
                    <a:pt x="115" y="179"/>
                    <a:pt x="115" y="179"/>
                  </a:cubicBezTo>
                  <a:cubicBezTo>
                    <a:pt x="115" y="179"/>
                    <a:pt x="116" y="178"/>
                    <a:pt x="117" y="178"/>
                  </a:cubicBezTo>
                  <a:cubicBezTo>
                    <a:pt x="131" y="170"/>
                    <a:pt x="147" y="165"/>
                    <a:pt x="162" y="158"/>
                  </a:cubicBezTo>
                  <a:cubicBezTo>
                    <a:pt x="169" y="155"/>
                    <a:pt x="177" y="152"/>
                    <a:pt x="184" y="150"/>
                  </a:cubicBezTo>
                  <a:cubicBezTo>
                    <a:pt x="189" y="148"/>
                    <a:pt x="194" y="146"/>
                    <a:pt x="198" y="144"/>
                  </a:cubicBezTo>
                  <a:cubicBezTo>
                    <a:pt x="194" y="149"/>
                    <a:pt x="184" y="150"/>
                    <a:pt x="179" y="154"/>
                  </a:cubicBezTo>
                  <a:close/>
                  <a:moveTo>
                    <a:pt x="200" y="141"/>
                  </a:moveTo>
                  <a:cubicBezTo>
                    <a:pt x="193" y="144"/>
                    <a:pt x="186" y="147"/>
                    <a:pt x="179" y="149"/>
                  </a:cubicBezTo>
                  <a:cubicBezTo>
                    <a:pt x="171" y="151"/>
                    <a:pt x="164" y="155"/>
                    <a:pt x="156" y="158"/>
                  </a:cubicBezTo>
                  <a:cubicBezTo>
                    <a:pt x="149" y="161"/>
                    <a:pt x="141" y="164"/>
                    <a:pt x="134" y="167"/>
                  </a:cubicBezTo>
                  <a:cubicBezTo>
                    <a:pt x="128" y="169"/>
                    <a:pt x="121" y="171"/>
                    <a:pt x="116" y="173"/>
                  </a:cubicBezTo>
                  <a:cubicBezTo>
                    <a:pt x="116" y="173"/>
                    <a:pt x="116" y="173"/>
                    <a:pt x="116" y="173"/>
                  </a:cubicBezTo>
                  <a:cubicBezTo>
                    <a:pt x="129" y="165"/>
                    <a:pt x="144" y="160"/>
                    <a:pt x="158" y="155"/>
                  </a:cubicBezTo>
                  <a:cubicBezTo>
                    <a:pt x="166" y="152"/>
                    <a:pt x="173" y="149"/>
                    <a:pt x="181" y="147"/>
                  </a:cubicBezTo>
                  <a:cubicBezTo>
                    <a:pt x="187" y="145"/>
                    <a:pt x="193" y="142"/>
                    <a:pt x="199" y="140"/>
                  </a:cubicBezTo>
                  <a:cubicBezTo>
                    <a:pt x="199" y="140"/>
                    <a:pt x="200" y="139"/>
                    <a:pt x="200" y="139"/>
                  </a:cubicBezTo>
                  <a:cubicBezTo>
                    <a:pt x="200" y="139"/>
                    <a:pt x="200" y="139"/>
                    <a:pt x="200" y="139"/>
                  </a:cubicBezTo>
                  <a:cubicBezTo>
                    <a:pt x="200" y="140"/>
                    <a:pt x="200" y="141"/>
                    <a:pt x="200" y="141"/>
                  </a:cubicBezTo>
                  <a:close/>
                  <a:moveTo>
                    <a:pt x="198" y="136"/>
                  </a:moveTo>
                  <a:cubicBezTo>
                    <a:pt x="198" y="136"/>
                    <a:pt x="198" y="136"/>
                    <a:pt x="198" y="136"/>
                  </a:cubicBezTo>
                  <a:cubicBezTo>
                    <a:pt x="187" y="139"/>
                    <a:pt x="178" y="142"/>
                    <a:pt x="168" y="146"/>
                  </a:cubicBezTo>
                  <a:cubicBezTo>
                    <a:pt x="163" y="148"/>
                    <a:pt x="159" y="149"/>
                    <a:pt x="154" y="150"/>
                  </a:cubicBezTo>
                  <a:cubicBezTo>
                    <a:pt x="146" y="153"/>
                    <a:pt x="138" y="155"/>
                    <a:pt x="130" y="158"/>
                  </a:cubicBezTo>
                  <a:cubicBezTo>
                    <a:pt x="128" y="158"/>
                    <a:pt x="127" y="159"/>
                    <a:pt x="125" y="160"/>
                  </a:cubicBezTo>
                  <a:cubicBezTo>
                    <a:pt x="124" y="160"/>
                    <a:pt x="124" y="160"/>
                    <a:pt x="123" y="160"/>
                  </a:cubicBezTo>
                  <a:cubicBezTo>
                    <a:pt x="122" y="161"/>
                    <a:pt x="121" y="161"/>
                    <a:pt x="120" y="160"/>
                  </a:cubicBezTo>
                  <a:cubicBezTo>
                    <a:pt x="124" y="158"/>
                    <a:pt x="128" y="158"/>
                    <a:pt x="132" y="156"/>
                  </a:cubicBezTo>
                  <a:cubicBezTo>
                    <a:pt x="139" y="154"/>
                    <a:pt x="145" y="150"/>
                    <a:pt x="152" y="148"/>
                  </a:cubicBezTo>
                  <a:cubicBezTo>
                    <a:pt x="161" y="145"/>
                    <a:pt x="169" y="142"/>
                    <a:pt x="177" y="140"/>
                  </a:cubicBezTo>
                  <a:cubicBezTo>
                    <a:pt x="178" y="139"/>
                    <a:pt x="178" y="139"/>
                    <a:pt x="179" y="139"/>
                  </a:cubicBezTo>
                  <a:cubicBezTo>
                    <a:pt x="179" y="139"/>
                    <a:pt x="180" y="139"/>
                    <a:pt x="180" y="139"/>
                  </a:cubicBezTo>
                  <a:cubicBezTo>
                    <a:pt x="187" y="137"/>
                    <a:pt x="193" y="136"/>
                    <a:pt x="199" y="133"/>
                  </a:cubicBezTo>
                  <a:cubicBezTo>
                    <a:pt x="199" y="134"/>
                    <a:pt x="200" y="134"/>
                    <a:pt x="200" y="135"/>
                  </a:cubicBezTo>
                  <a:cubicBezTo>
                    <a:pt x="199" y="135"/>
                    <a:pt x="199" y="135"/>
                    <a:pt x="198" y="136"/>
                  </a:cubicBezTo>
                  <a:close/>
                  <a:moveTo>
                    <a:pt x="185" y="137"/>
                  </a:moveTo>
                  <a:cubicBezTo>
                    <a:pt x="186" y="136"/>
                    <a:pt x="187" y="136"/>
                    <a:pt x="188" y="136"/>
                  </a:cubicBezTo>
                  <a:cubicBezTo>
                    <a:pt x="190" y="135"/>
                    <a:pt x="192" y="135"/>
                    <a:pt x="194" y="134"/>
                  </a:cubicBezTo>
                  <a:cubicBezTo>
                    <a:pt x="194" y="134"/>
                    <a:pt x="200" y="132"/>
                    <a:pt x="196" y="134"/>
                  </a:cubicBezTo>
                  <a:cubicBezTo>
                    <a:pt x="192" y="135"/>
                    <a:pt x="189" y="136"/>
                    <a:pt x="185" y="137"/>
                  </a:cubicBezTo>
                  <a:close/>
                  <a:moveTo>
                    <a:pt x="175" y="139"/>
                  </a:moveTo>
                  <a:cubicBezTo>
                    <a:pt x="174" y="139"/>
                    <a:pt x="174" y="139"/>
                    <a:pt x="173" y="139"/>
                  </a:cubicBezTo>
                  <a:cubicBezTo>
                    <a:pt x="158" y="143"/>
                    <a:pt x="143" y="148"/>
                    <a:pt x="129" y="155"/>
                  </a:cubicBezTo>
                  <a:cubicBezTo>
                    <a:pt x="127" y="156"/>
                    <a:pt x="125" y="157"/>
                    <a:pt x="122" y="157"/>
                  </a:cubicBezTo>
                  <a:cubicBezTo>
                    <a:pt x="122" y="157"/>
                    <a:pt x="121" y="157"/>
                    <a:pt x="121" y="157"/>
                  </a:cubicBezTo>
                  <a:cubicBezTo>
                    <a:pt x="121" y="157"/>
                    <a:pt x="121" y="157"/>
                    <a:pt x="121" y="157"/>
                  </a:cubicBezTo>
                  <a:cubicBezTo>
                    <a:pt x="122" y="156"/>
                    <a:pt x="124" y="156"/>
                    <a:pt x="124" y="155"/>
                  </a:cubicBezTo>
                  <a:cubicBezTo>
                    <a:pt x="128" y="153"/>
                    <a:pt x="132" y="152"/>
                    <a:pt x="137" y="150"/>
                  </a:cubicBezTo>
                  <a:cubicBezTo>
                    <a:pt x="145" y="147"/>
                    <a:pt x="153" y="144"/>
                    <a:pt x="161" y="141"/>
                  </a:cubicBezTo>
                  <a:cubicBezTo>
                    <a:pt x="163" y="140"/>
                    <a:pt x="166" y="139"/>
                    <a:pt x="169" y="138"/>
                  </a:cubicBezTo>
                  <a:cubicBezTo>
                    <a:pt x="179" y="136"/>
                    <a:pt x="188" y="134"/>
                    <a:pt x="197" y="130"/>
                  </a:cubicBezTo>
                  <a:cubicBezTo>
                    <a:pt x="198" y="131"/>
                    <a:pt x="198" y="132"/>
                    <a:pt x="199" y="132"/>
                  </a:cubicBezTo>
                  <a:cubicBezTo>
                    <a:pt x="190" y="134"/>
                    <a:pt x="182" y="136"/>
                    <a:pt x="175" y="139"/>
                  </a:cubicBezTo>
                  <a:close/>
                  <a:moveTo>
                    <a:pt x="189" y="132"/>
                  </a:moveTo>
                  <a:cubicBezTo>
                    <a:pt x="191" y="132"/>
                    <a:pt x="193" y="131"/>
                    <a:pt x="195" y="131"/>
                  </a:cubicBezTo>
                  <a:cubicBezTo>
                    <a:pt x="193" y="131"/>
                    <a:pt x="191" y="132"/>
                    <a:pt x="189" y="132"/>
                  </a:cubicBezTo>
                  <a:close/>
                  <a:moveTo>
                    <a:pt x="178" y="135"/>
                  </a:moveTo>
                  <a:cubicBezTo>
                    <a:pt x="178" y="135"/>
                    <a:pt x="177" y="135"/>
                    <a:pt x="177" y="135"/>
                  </a:cubicBezTo>
                  <a:cubicBezTo>
                    <a:pt x="163" y="139"/>
                    <a:pt x="149" y="143"/>
                    <a:pt x="135" y="148"/>
                  </a:cubicBezTo>
                  <a:cubicBezTo>
                    <a:pt x="132" y="149"/>
                    <a:pt x="129" y="151"/>
                    <a:pt x="125" y="152"/>
                  </a:cubicBezTo>
                  <a:cubicBezTo>
                    <a:pt x="125" y="152"/>
                    <a:pt x="124" y="152"/>
                    <a:pt x="124" y="153"/>
                  </a:cubicBezTo>
                  <a:cubicBezTo>
                    <a:pt x="124" y="152"/>
                    <a:pt x="124" y="152"/>
                    <a:pt x="124" y="152"/>
                  </a:cubicBezTo>
                  <a:cubicBezTo>
                    <a:pt x="125" y="151"/>
                    <a:pt x="127" y="150"/>
                    <a:pt x="128" y="149"/>
                  </a:cubicBezTo>
                  <a:cubicBezTo>
                    <a:pt x="135" y="145"/>
                    <a:pt x="143" y="143"/>
                    <a:pt x="151" y="140"/>
                  </a:cubicBezTo>
                  <a:cubicBezTo>
                    <a:pt x="165" y="136"/>
                    <a:pt x="181" y="133"/>
                    <a:pt x="195" y="127"/>
                  </a:cubicBezTo>
                  <a:cubicBezTo>
                    <a:pt x="195" y="128"/>
                    <a:pt x="196" y="129"/>
                    <a:pt x="197" y="129"/>
                  </a:cubicBezTo>
                  <a:cubicBezTo>
                    <a:pt x="190" y="131"/>
                    <a:pt x="184" y="133"/>
                    <a:pt x="178" y="135"/>
                  </a:cubicBezTo>
                  <a:close/>
                  <a:moveTo>
                    <a:pt x="166" y="135"/>
                  </a:moveTo>
                  <a:cubicBezTo>
                    <a:pt x="170" y="134"/>
                    <a:pt x="174" y="133"/>
                    <a:pt x="178" y="132"/>
                  </a:cubicBezTo>
                  <a:cubicBezTo>
                    <a:pt x="179" y="132"/>
                    <a:pt x="180" y="131"/>
                    <a:pt x="181" y="131"/>
                  </a:cubicBezTo>
                  <a:cubicBezTo>
                    <a:pt x="176" y="133"/>
                    <a:pt x="171" y="134"/>
                    <a:pt x="166" y="135"/>
                  </a:cubicBezTo>
                  <a:close/>
                  <a:moveTo>
                    <a:pt x="160" y="136"/>
                  </a:moveTo>
                  <a:cubicBezTo>
                    <a:pt x="154" y="138"/>
                    <a:pt x="148" y="139"/>
                    <a:pt x="142" y="141"/>
                  </a:cubicBezTo>
                  <a:cubicBezTo>
                    <a:pt x="139" y="142"/>
                    <a:pt x="137" y="143"/>
                    <a:pt x="134" y="145"/>
                  </a:cubicBezTo>
                  <a:cubicBezTo>
                    <a:pt x="131" y="145"/>
                    <a:pt x="128" y="146"/>
                    <a:pt x="126" y="147"/>
                  </a:cubicBezTo>
                  <a:cubicBezTo>
                    <a:pt x="137" y="141"/>
                    <a:pt x="149" y="138"/>
                    <a:pt x="162" y="134"/>
                  </a:cubicBezTo>
                  <a:cubicBezTo>
                    <a:pt x="167" y="132"/>
                    <a:pt x="173" y="130"/>
                    <a:pt x="179" y="129"/>
                  </a:cubicBezTo>
                  <a:cubicBezTo>
                    <a:pt x="184" y="127"/>
                    <a:pt x="189" y="126"/>
                    <a:pt x="193" y="124"/>
                  </a:cubicBezTo>
                  <a:cubicBezTo>
                    <a:pt x="194" y="125"/>
                    <a:pt x="194" y="125"/>
                    <a:pt x="194" y="126"/>
                  </a:cubicBezTo>
                  <a:cubicBezTo>
                    <a:pt x="183" y="130"/>
                    <a:pt x="171" y="133"/>
                    <a:pt x="160" y="136"/>
                  </a:cubicBezTo>
                  <a:close/>
                  <a:moveTo>
                    <a:pt x="191" y="121"/>
                  </a:moveTo>
                  <a:cubicBezTo>
                    <a:pt x="191" y="121"/>
                    <a:pt x="191" y="122"/>
                    <a:pt x="191" y="122"/>
                  </a:cubicBezTo>
                  <a:cubicBezTo>
                    <a:pt x="190" y="122"/>
                    <a:pt x="189" y="123"/>
                    <a:pt x="188" y="123"/>
                  </a:cubicBezTo>
                  <a:cubicBezTo>
                    <a:pt x="186" y="123"/>
                    <a:pt x="183" y="124"/>
                    <a:pt x="181" y="124"/>
                  </a:cubicBezTo>
                  <a:cubicBezTo>
                    <a:pt x="175" y="126"/>
                    <a:pt x="168" y="128"/>
                    <a:pt x="162" y="130"/>
                  </a:cubicBezTo>
                  <a:cubicBezTo>
                    <a:pt x="150" y="133"/>
                    <a:pt x="137" y="136"/>
                    <a:pt x="127" y="141"/>
                  </a:cubicBezTo>
                  <a:cubicBezTo>
                    <a:pt x="125" y="141"/>
                    <a:pt x="125" y="142"/>
                    <a:pt x="124" y="142"/>
                  </a:cubicBezTo>
                  <a:cubicBezTo>
                    <a:pt x="124" y="142"/>
                    <a:pt x="124" y="142"/>
                    <a:pt x="124" y="142"/>
                  </a:cubicBezTo>
                  <a:cubicBezTo>
                    <a:pt x="125" y="141"/>
                    <a:pt x="127" y="140"/>
                    <a:pt x="128" y="140"/>
                  </a:cubicBezTo>
                  <a:cubicBezTo>
                    <a:pt x="131" y="138"/>
                    <a:pt x="135" y="137"/>
                    <a:pt x="138" y="136"/>
                  </a:cubicBezTo>
                  <a:cubicBezTo>
                    <a:pt x="145" y="134"/>
                    <a:pt x="151" y="131"/>
                    <a:pt x="157" y="129"/>
                  </a:cubicBezTo>
                  <a:cubicBezTo>
                    <a:pt x="163" y="127"/>
                    <a:pt x="169" y="126"/>
                    <a:pt x="175" y="124"/>
                  </a:cubicBezTo>
                  <a:cubicBezTo>
                    <a:pt x="181" y="122"/>
                    <a:pt x="187" y="119"/>
                    <a:pt x="192" y="116"/>
                  </a:cubicBezTo>
                  <a:cubicBezTo>
                    <a:pt x="192" y="116"/>
                    <a:pt x="193" y="116"/>
                    <a:pt x="193" y="116"/>
                  </a:cubicBezTo>
                  <a:cubicBezTo>
                    <a:pt x="193" y="118"/>
                    <a:pt x="193" y="119"/>
                    <a:pt x="193" y="121"/>
                  </a:cubicBezTo>
                  <a:cubicBezTo>
                    <a:pt x="192" y="121"/>
                    <a:pt x="192" y="121"/>
                    <a:pt x="191" y="121"/>
                  </a:cubicBezTo>
                  <a:close/>
                  <a:moveTo>
                    <a:pt x="192" y="116"/>
                  </a:moveTo>
                  <a:cubicBezTo>
                    <a:pt x="187" y="117"/>
                    <a:pt x="182" y="119"/>
                    <a:pt x="177" y="121"/>
                  </a:cubicBezTo>
                  <a:cubicBezTo>
                    <a:pt x="172" y="123"/>
                    <a:pt x="165" y="124"/>
                    <a:pt x="160" y="126"/>
                  </a:cubicBezTo>
                  <a:cubicBezTo>
                    <a:pt x="148" y="129"/>
                    <a:pt x="137" y="134"/>
                    <a:pt x="126" y="136"/>
                  </a:cubicBezTo>
                  <a:cubicBezTo>
                    <a:pt x="122" y="137"/>
                    <a:pt x="127" y="136"/>
                    <a:pt x="128" y="135"/>
                  </a:cubicBezTo>
                  <a:cubicBezTo>
                    <a:pt x="131" y="133"/>
                    <a:pt x="135" y="132"/>
                    <a:pt x="138" y="130"/>
                  </a:cubicBezTo>
                  <a:cubicBezTo>
                    <a:pt x="144" y="128"/>
                    <a:pt x="150" y="126"/>
                    <a:pt x="156" y="125"/>
                  </a:cubicBezTo>
                  <a:cubicBezTo>
                    <a:pt x="167" y="121"/>
                    <a:pt x="178" y="117"/>
                    <a:pt x="188" y="114"/>
                  </a:cubicBezTo>
                  <a:cubicBezTo>
                    <a:pt x="190" y="114"/>
                    <a:pt x="190" y="114"/>
                    <a:pt x="190" y="113"/>
                  </a:cubicBezTo>
                  <a:cubicBezTo>
                    <a:pt x="191" y="113"/>
                    <a:pt x="191" y="113"/>
                    <a:pt x="192" y="113"/>
                  </a:cubicBezTo>
                  <a:cubicBezTo>
                    <a:pt x="192" y="113"/>
                    <a:pt x="192" y="113"/>
                    <a:pt x="192" y="113"/>
                  </a:cubicBezTo>
                  <a:cubicBezTo>
                    <a:pt x="192" y="114"/>
                    <a:pt x="192" y="115"/>
                    <a:pt x="193" y="116"/>
                  </a:cubicBezTo>
                  <a:cubicBezTo>
                    <a:pt x="192" y="116"/>
                    <a:pt x="192" y="116"/>
                    <a:pt x="192" y="116"/>
                  </a:cubicBezTo>
                  <a:close/>
                  <a:moveTo>
                    <a:pt x="143" y="124"/>
                  </a:moveTo>
                  <a:cubicBezTo>
                    <a:pt x="139" y="125"/>
                    <a:pt x="136" y="126"/>
                    <a:pt x="133" y="127"/>
                  </a:cubicBezTo>
                  <a:cubicBezTo>
                    <a:pt x="130" y="128"/>
                    <a:pt x="127" y="128"/>
                    <a:pt x="126" y="128"/>
                  </a:cubicBezTo>
                  <a:cubicBezTo>
                    <a:pt x="126" y="128"/>
                    <a:pt x="126" y="128"/>
                    <a:pt x="126" y="128"/>
                  </a:cubicBezTo>
                  <a:cubicBezTo>
                    <a:pt x="127" y="128"/>
                    <a:pt x="128" y="128"/>
                    <a:pt x="130" y="127"/>
                  </a:cubicBezTo>
                  <a:cubicBezTo>
                    <a:pt x="138" y="125"/>
                    <a:pt x="145" y="123"/>
                    <a:pt x="152" y="120"/>
                  </a:cubicBezTo>
                  <a:cubicBezTo>
                    <a:pt x="156" y="118"/>
                    <a:pt x="159" y="117"/>
                    <a:pt x="163" y="115"/>
                  </a:cubicBezTo>
                  <a:cubicBezTo>
                    <a:pt x="172" y="113"/>
                    <a:pt x="181" y="110"/>
                    <a:pt x="190" y="107"/>
                  </a:cubicBezTo>
                  <a:cubicBezTo>
                    <a:pt x="191" y="108"/>
                    <a:pt x="191" y="109"/>
                    <a:pt x="191" y="110"/>
                  </a:cubicBezTo>
                  <a:cubicBezTo>
                    <a:pt x="175" y="115"/>
                    <a:pt x="159" y="120"/>
                    <a:pt x="143" y="124"/>
                  </a:cubicBezTo>
                  <a:close/>
                  <a:moveTo>
                    <a:pt x="183" y="109"/>
                  </a:moveTo>
                  <a:cubicBezTo>
                    <a:pt x="183" y="109"/>
                    <a:pt x="184" y="109"/>
                    <a:pt x="185" y="108"/>
                  </a:cubicBezTo>
                  <a:cubicBezTo>
                    <a:pt x="186" y="108"/>
                    <a:pt x="187" y="108"/>
                    <a:pt x="188" y="107"/>
                  </a:cubicBezTo>
                  <a:cubicBezTo>
                    <a:pt x="186" y="108"/>
                    <a:pt x="184" y="108"/>
                    <a:pt x="183" y="109"/>
                  </a:cubicBezTo>
                  <a:close/>
                  <a:moveTo>
                    <a:pt x="177" y="110"/>
                  </a:moveTo>
                  <a:cubicBezTo>
                    <a:pt x="172" y="113"/>
                    <a:pt x="166" y="114"/>
                    <a:pt x="160" y="115"/>
                  </a:cubicBezTo>
                  <a:cubicBezTo>
                    <a:pt x="159" y="116"/>
                    <a:pt x="159" y="116"/>
                    <a:pt x="158" y="116"/>
                  </a:cubicBezTo>
                  <a:cubicBezTo>
                    <a:pt x="150" y="118"/>
                    <a:pt x="142" y="121"/>
                    <a:pt x="134" y="123"/>
                  </a:cubicBezTo>
                  <a:cubicBezTo>
                    <a:pt x="132" y="124"/>
                    <a:pt x="130" y="124"/>
                    <a:pt x="128" y="124"/>
                  </a:cubicBezTo>
                  <a:cubicBezTo>
                    <a:pt x="128" y="124"/>
                    <a:pt x="128" y="124"/>
                    <a:pt x="128" y="124"/>
                  </a:cubicBezTo>
                  <a:cubicBezTo>
                    <a:pt x="129" y="124"/>
                    <a:pt x="131" y="123"/>
                    <a:pt x="133" y="122"/>
                  </a:cubicBezTo>
                  <a:cubicBezTo>
                    <a:pt x="136" y="121"/>
                    <a:pt x="140" y="120"/>
                    <a:pt x="144" y="119"/>
                  </a:cubicBezTo>
                  <a:cubicBezTo>
                    <a:pt x="152" y="116"/>
                    <a:pt x="160" y="114"/>
                    <a:pt x="168" y="112"/>
                  </a:cubicBezTo>
                  <a:cubicBezTo>
                    <a:pt x="171" y="111"/>
                    <a:pt x="175" y="110"/>
                    <a:pt x="177" y="108"/>
                  </a:cubicBezTo>
                  <a:cubicBezTo>
                    <a:pt x="179" y="108"/>
                    <a:pt x="180" y="107"/>
                    <a:pt x="181" y="106"/>
                  </a:cubicBezTo>
                  <a:cubicBezTo>
                    <a:pt x="184" y="105"/>
                    <a:pt x="186" y="105"/>
                    <a:pt x="189" y="104"/>
                  </a:cubicBezTo>
                  <a:cubicBezTo>
                    <a:pt x="189" y="105"/>
                    <a:pt x="189" y="106"/>
                    <a:pt x="190" y="106"/>
                  </a:cubicBezTo>
                  <a:cubicBezTo>
                    <a:pt x="185" y="107"/>
                    <a:pt x="181" y="109"/>
                    <a:pt x="177" y="110"/>
                  </a:cubicBezTo>
                  <a:close/>
                  <a:moveTo>
                    <a:pt x="187" y="100"/>
                  </a:moveTo>
                  <a:cubicBezTo>
                    <a:pt x="187" y="100"/>
                    <a:pt x="187" y="100"/>
                    <a:pt x="187" y="100"/>
                  </a:cubicBezTo>
                  <a:cubicBezTo>
                    <a:pt x="182" y="101"/>
                    <a:pt x="177" y="102"/>
                    <a:pt x="172" y="104"/>
                  </a:cubicBezTo>
                  <a:cubicBezTo>
                    <a:pt x="168" y="105"/>
                    <a:pt x="165" y="107"/>
                    <a:pt x="161" y="108"/>
                  </a:cubicBezTo>
                  <a:cubicBezTo>
                    <a:pt x="151" y="110"/>
                    <a:pt x="140" y="114"/>
                    <a:pt x="130" y="115"/>
                  </a:cubicBezTo>
                  <a:cubicBezTo>
                    <a:pt x="139" y="114"/>
                    <a:pt x="149" y="110"/>
                    <a:pt x="157" y="107"/>
                  </a:cubicBezTo>
                  <a:cubicBezTo>
                    <a:pt x="167" y="103"/>
                    <a:pt x="178" y="101"/>
                    <a:pt x="186" y="95"/>
                  </a:cubicBezTo>
                  <a:cubicBezTo>
                    <a:pt x="187" y="95"/>
                    <a:pt x="186" y="94"/>
                    <a:pt x="186" y="94"/>
                  </a:cubicBezTo>
                  <a:cubicBezTo>
                    <a:pt x="176" y="98"/>
                    <a:pt x="165" y="101"/>
                    <a:pt x="154" y="104"/>
                  </a:cubicBezTo>
                  <a:cubicBezTo>
                    <a:pt x="145" y="106"/>
                    <a:pt x="136" y="107"/>
                    <a:pt x="128" y="111"/>
                  </a:cubicBezTo>
                  <a:cubicBezTo>
                    <a:pt x="127" y="110"/>
                    <a:pt x="126" y="110"/>
                    <a:pt x="126" y="109"/>
                  </a:cubicBezTo>
                  <a:cubicBezTo>
                    <a:pt x="144" y="104"/>
                    <a:pt x="162" y="98"/>
                    <a:pt x="180" y="93"/>
                  </a:cubicBezTo>
                  <a:cubicBezTo>
                    <a:pt x="183" y="92"/>
                    <a:pt x="186" y="91"/>
                    <a:pt x="189" y="90"/>
                  </a:cubicBezTo>
                  <a:cubicBezTo>
                    <a:pt x="186" y="92"/>
                    <a:pt x="186" y="96"/>
                    <a:pt x="187" y="100"/>
                  </a:cubicBezTo>
                  <a:close/>
                  <a:moveTo>
                    <a:pt x="179" y="92"/>
                  </a:moveTo>
                  <a:cubicBezTo>
                    <a:pt x="162" y="97"/>
                    <a:pt x="144" y="103"/>
                    <a:pt x="126" y="108"/>
                  </a:cubicBezTo>
                  <a:cubicBezTo>
                    <a:pt x="131" y="105"/>
                    <a:pt x="137" y="104"/>
                    <a:pt x="143" y="102"/>
                  </a:cubicBezTo>
                  <a:cubicBezTo>
                    <a:pt x="152" y="100"/>
                    <a:pt x="161" y="97"/>
                    <a:pt x="170" y="94"/>
                  </a:cubicBezTo>
                  <a:cubicBezTo>
                    <a:pt x="187" y="88"/>
                    <a:pt x="206" y="80"/>
                    <a:pt x="225" y="79"/>
                  </a:cubicBezTo>
                  <a:cubicBezTo>
                    <a:pt x="230" y="79"/>
                    <a:pt x="220" y="81"/>
                    <a:pt x="219" y="81"/>
                  </a:cubicBezTo>
                  <a:cubicBezTo>
                    <a:pt x="215" y="82"/>
                    <a:pt x="211" y="84"/>
                    <a:pt x="207" y="85"/>
                  </a:cubicBezTo>
                  <a:cubicBezTo>
                    <a:pt x="198" y="87"/>
                    <a:pt x="188" y="89"/>
                    <a:pt x="179" y="92"/>
                  </a:cubicBezTo>
                  <a:close/>
                  <a:moveTo>
                    <a:pt x="196" y="92"/>
                  </a:moveTo>
                  <a:cubicBezTo>
                    <a:pt x="195" y="91"/>
                    <a:pt x="195" y="91"/>
                    <a:pt x="194" y="90"/>
                  </a:cubicBezTo>
                  <a:cubicBezTo>
                    <a:pt x="199" y="89"/>
                    <a:pt x="205" y="88"/>
                    <a:pt x="210" y="87"/>
                  </a:cubicBezTo>
                  <a:cubicBezTo>
                    <a:pt x="215" y="86"/>
                    <a:pt x="221" y="84"/>
                    <a:pt x="226" y="83"/>
                  </a:cubicBezTo>
                  <a:cubicBezTo>
                    <a:pt x="228" y="82"/>
                    <a:pt x="228" y="82"/>
                    <a:pt x="226" y="83"/>
                  </a:cubicBezTo>
                  <a:cubicBezTo>
                    <a:pt x="225" y="84"/>
                    <a:pt x="223" y="84"/>
                    <a:pt x="221" y="85"/>
                  </a:cubicBezTo>
                  <a:cubicBezTo>
                    <a:pt x="218" y="86"/>
                    <a:pt x="215" y="87"/>
                    <a:pt x="212" y="88"/>
                  </a:cubicBezTo>
                  <a:cubicBezTo>
                    <a:pt x="207" y="90"/>
                    <a:pt x="201" y="91"/>
                    <a:pt x="196" y="92"/>
                  </a:cubicBezTo>
                  <a:close/>
                  <a:moveTo>
                    <a:pt x="215" y="93"/>
                  </a:moveTo>
                  <a:cubicBezTo>
                    <a:pt x="220" y="92"/>
                    <a:pt x="224" y="91"/>
                    <a:pt x="228" y="90"/>
                  </a:cubicBezTo>
                  <a:cubicBezTo>
                    <a:pt x="234" y="88"/>
                    <a:pt x="225" y="91"/>
                    <a:pt x="224" y="92"/>
                  </a:cubicBezTo>
                  <a:cubicBezTo>
                    <a:pt x="221" y="93"/>
                    <a:pt x="219" y="93"/>
                    <a:pt x="217" y="94"/>
                  </a:cubicBezTo>
                  <a:cubicBezTo>
                    <a:pt x="217" y="94"/>
                    <a:pt x="216" y="93"/>
                    <a:pt x="215" y="93"/>
                  </a:cubicBezTo>
                  <a:close/>
                  <a:moveTo>
                    <a:pt x="218" y="95"/>
                  </a:moveTo>
                  <a:cubicBezTo>
                    <a:pt x="222" y="95"/>
                    <a:pt x="226" y="93"/>
                    <a:pt x="230" y="92"/>
                  </a:cubicBezTo>
                  <a:cubicBezTo>
                    <a:pt x="234" y="91"/>
                    <a:pt x="227" y="94"/>
                    <a:pt x="227" y="95"/>
                  </a:cubicBezTo>
                  <a:cubicBezTo>
                    <a:pt x="225" y="96"/>
                    <a:pt x="222" y="97"/>
                    <a:pt x="220" y="98"/>
                  </a:cubicBezTo>
                  <a:cubicBezTo>
                    <a:pt x="219" y="97"/>
                    <a:pt x="219" y="96"/>
                    <a:pt x="218" y="95"/>
                  </a:cubicBezTo>
                  <a:close/>
                  <a:moveTo>
                    <a:pt x="221" y="100"/>
                  </a:moveTo>
                  <a:cubicBezTo>
                    <a:pt x="221" y="100"/>
                    <a:pt x="221" y="100"/>
                    <a:pt x="221" y="99"/>
                  </a:cubicBezTo>
                  <a:cubicBezTo>
                    <a:pt x="225" y="99"/>
                    <a:pt x="228" y="98"/>
                    <a:pt x="232" y="97"/>
                  </a:cubicBezTo>
                  <a:cubicBezTo>
                    <a:pt x="237" y="96"/>
                    <a:pt x="231" y="97"/>
                    <a:pt x="230" y="98"/>
                  </a:cubicBezTo>
                  <a:cubicBezTo>
                    <a:pt x="227" y="99"/>
                    <a:pt x="225" y="101"/>
                    <a:pt x="222" y="102"/>
                  </a:cubicBezTo>
                  <a:cubicBezTo>
                    <a:pt x="222" y="101"/>
                    <a:pt x="222" y="101"/>
                    <a:pt x="221" y="100"/>
                  </a:cubicBezTo>
                  <a:close/>
                  <a:moveTo>
                    <a:pt x="223" y="103"/>
                  </a:moveTo>
                  <a:cubicBezTo>
                    <a:pt x="224" y="103"/>
                    <a:pt x="225" y="103"/>
                    <a:pt x="227" y="103"/>
                  </a:cubicBezTo>
                  <a:cubicBezTo>
                    <a:pt x="228" y="102"/>
                    <a:pt x="234" y="102"/>
                    <a:pt x="235" y="101"/>
                  </a:cubicBezTo>
                  <a:cubicBezTo>
                    <a:pt x="232" y="103"/>
                    <a:pt x="228" y="104"/>
                    <a:pt x="225" y="107"/>
                  </a:cubicBezTo>
                  <a:cubicBezTo>
                    <a:pt x="224" y="106"/>
                    <a:pt x="223" y="104"/>
                    <a:pt x="223" y="103"/>
                  </a:cubicBezTo>
                  <a:close/>
                  <a:moveTo>
                    <a:pt x="225" y="108"/>
                  </a:moveTo>
                  <a:cubicBezTo>
                    <a:pt x="229" y="108"/>
                    <a:pt x="232" y="106"/>
                    <a:pt x="235" y="105"/>
                  </a:cubicBezTo>
                  <a:cubicBezTo>
                    <a:pt x="239" y="104"/>
                    <a:pt x="233" y="107"/>
                    <a:pt x="232" y="107"/>
                  </a:cubicBezTo>
                  <a:cubicBezTo>
                    <a:pt x="231" y="108"/>
                    <a:pt x="229" y="109"/>
                    <a:pt x="227" y="110"/>
                  </a:cubicBezTo>
                  <a:cubicBezTo>
                    <a:pt x="226" y="109"/>
                    <a:pt x="226" y="109"/>
                    <a:pt x="225" y="108"/>
                  </a:cubicBezTo>
                  <a:close/>
                  <a:moveTo>
                    <a:pt x="229" y="113"/>
                  </a:moveTo>
                  <a:cubicBezTo>
                    <a:pt x="229" y="112"/>
                    <a:pt x="228" y="112"/>
                    <a:pt x="228" y="111"/>
                  </a:cubicBezTo>
                  <a:cubicBezTo>
                    <a:pt x="228" y="111"/>
                    <a:pt x="228" y="111"/>
                    <a:pt x="228" y="111"/>
                  </a:cubicBezTo>
                  <a:cubicBezTo>
                    <a:pt x="230" y="111"/>
                    <a:pt x="232" y="111"/>
                    <a:pt x="234" y="110"/>
                  </a:cubicBezTo>
                  <a:cubicBezTo>
                    <a:pt x="238" y="109"/>
                    <a:pt x="233" y="111"/>
                    <a:pt x="233" y="111"/>
                  </a:cubicBezTo>
                  <a:cubicBezTo>
                    <a:pt x="232" y="111"/>
                    <a:pt x="230" y="112"/>
                    <a:pt x="229" y="113"/>
                  </a:cubicBezTo>
                  <a:cubicBezTo>
                    <a:pt x="229" y="113"/>
                    <a:pt x="229" y="113"/>
                    <a:pt x="229" y="113"/>
                  </a:cubicBezTo>
                  <a:close/>
                  <a:moveTo>
                    <a:pt x="231" y="115"/>
                  </a:moveTo>
                  <a:cubicBezTo>
                    <a:pt x="231" y="115"/>
                    <a:pt x="230" y="114"/>
                    <a:pt x="230" y="113"/>
                  </a:cubicBezTo>
                  <a:cubicBezTo>
                    <a:pt x="231" y="113"/>
                    <a:pt x="233" y="113"/>
                    <a:pt x="234" y="113"/>
                  </a:cubicBezTo>
                  <a:cubicBezTo>
                    <a:pt x="236" y="113"/>
                    <a:pt x="236" y="114"/>
                    <a:pt x="234" y="114"/>
                  </a:cubicBezTo>
                  <a:cubicBezTo>
                    <a:pt x="233" y="114"/>
                    <a:pt x="232" y="115"/>
                    <a:pt x="231" y="115"/>
                  </a:cubicBezTo>
                  <a:close/>
                  <a:moveTo>
                    <a:pt x="237" y="116"/>
                  </a:moveTo>
                  <a:cubicBezTo>
                    <a:pt x="236" y="116"/>
                    <a:pt x="235" y="117"/>
                    <a:pt x="234" y="118"/>
                  </a:cubicBezTo>
                  <a:cubicBezTo>
                    <a:pt x="234" y="117"/>
                    <a:pt x="233" y="117"/>
                    <a:pt x="232" y="116"/>
                  </a:cubicBezTo>
                  <a:cubicBezTo>
                    <a:pt x="234" y="116"/>
                    <a:pt x="236" y="116"/>
                    <a:pt x="237" y="116"/>
                  </a:cubicBezTo>
                  <a:close/>
                  <a:moveTo>
                    <a:pt x="236" y="119"/>
                  </a:moveTo>
                  <a:cubicBezTo>
                    <a:pt x="236" y="119"/>
                    <a:pt x="235" y="119"/>
                    <a:pt x="235" y="119"/>
                  </a:cubicBezTo>
                  <a:cubicBezTo>
                    <a:pt x="237" y="119"/>
                    <a:pt x="238" y="119"/>
                    <a:pt x="237" y="121"/>
                  </a:cubicBezTo>
                  <a:cubicBezTo>
                    <a:pt x="237" y="121"/>
                    <a:pt x="236" y="120"/>
                    <a:pt x="236" y="119"/>
                  </a:cubicBezTo>
                  <a:close/>
                  <a:moveTo>
                    <a:pt x="239" y="122"/>
                  </a:moveTo>
                  <a:cubicBezTo>
                    <a:pt x="240" y="122"/>
                    <a:pt x="239" y="123"/>
                    <a:pt x="239" y="124"/>
                  </a:cubicBezTo>
                  <a:cubicBezTo>
                    <a:pt x="238" y="124"/>
                    <a:pt x="238" y="123"/>
                    <a:pt x="238" y="122"/>
                  </a:cubicBezTo>
                  <a:cubicBezTo>
                    <a:pt x="238" y="122"/>
                    <a:pt x="238" y="122"/>
                    <a:pt x="239" y="122"/>
                  </a:cubicBezTo>
                  <a:close/>
                  <a:moveTo>
                    <a:pt x="240" y="124"/>
                  </a:moveTo>
                  <a:cubicBezTo>
                    <a:pt x="240" y="124"/>
                    <a:pt x="240" y="125"/>
                    <a:pt x="240" y="126"/>
                  </a:cubicBezTo>
                  <a:cubicBezTo>
                    <a:pt x="240" y="126"/>
                    <a:pt x="240" y="127"/>
                    <a:pt x="240" y="127"/>
                  </a:cubicBezTo>
                  <a:cubicBezTo>
                    <a:pt x="240" y="126"/>
                    <a:pt x="240" y="126"/>
                    <a:pt x="239" y="125"/>
                  </a:cubicBezTo>
                  <a:cubicBezTo>
                    <a:pt x="240" y="125"/>
                    <a:pt x="240" y="124"/>
                    <a:pt x="240" y="124"/>
                  </a:cubicBezTo>
                  <a:close/>
                  <a:moveTo>
                    <a:pt x="239" y="118"/>
                  </a:moveTo>
                  <a:cubicBezTo>
                    <a:pt x="239" y="118"/>
                    <a:pt x="239" y="117"/>
                    <a:pt x="239" y="117"/>
                  </a:cubicBezTo>
                  <a:cubicBezTo>
                    <a:pt x="238" y="117"/>
                    <a:pt x="234" y="119"/>
                    <a:pt x="236" y="118"/>
                  </a:cubicBezTo>
                  <a:cubicBezTo>
                    <a:pt x="237" y="117"/>
                    <a:pt x="238" y="116"/>
                    <a:pt x="238" y="115"/>
                  </a:cubicBezTo>
                  <a:cubicBezTo>
                    <a:pt x="239" y="114"/>
                    <a:pt x="238" y="114"/>
                    <a:pt x="238" y="114"/>
                  </a:cubicBezTo>
                  <a:cubicBezTo>
                    <a:pt x="236" y="114"/>
                    <a:pt x="237" y="114"/>
                    <a:pt x="235" y="115"/>
                  </a:cubicBezTo>
                  <a:cubicBezTo>
                    <a:pt x="234" y="115"/>
                    <a:pt x="234" y="115"/>
                    <a:pt x="234" y="115"/>
                  </a:cubicBezTo>
                  <a:cubicBezTo>
                    <a:pt x="236" y="114"/>
                    <a:pt x="237" y="114"/>
                    <a:pt x="238" y="112"/>
                  </a:cubicBezTo>
                  <a:cubicBezTo>
                    <a:pt x="238" y="112"/>
                    <a:pt x="238" y="112"/>
                    <a:pt x="237" y="112"/>
                  </a:cubicBezTo>
                  <a:cubicBezTo>
                    <a:pt x="235" y="112"/>
                    <a:pt x="232" y="112"/>
                    <a:pt x="231" y="113"/>
                  </a:cubicBezTo>
                  <a:cubicBezTo>
                    <a:pt x="233" y="111"/>
                    <a:pt x="235" y="111"/>
                    <a:pt x="237" y="109"/>
                  </a:cubicBezTo>
                  <a:cubicBezTo>
                    <a:pt x="237" y="109"/>
                    <a:pt x="237" y="109"/>
                    <a:pt x="237" y="109"/>
                  </a:cubicBezTo>
                  <a:cubicBezTo>
                    <a:pt x="235" y="109"/>
                    <a:pt x="234" y="109"/>
                    <a:pt x="232" y="110"/>
                  </a:cubicBezTo>
                  <a:cubicBezTo>
                    <a:pt x="231" y="110"/>
                    <a:pt x="226" y="112"/>
                    <a:pt x="230" y="110"/>
                  </a:cubicBezTo>
                  <a:cubicBezTo>
                    <a:pt x="233" y="108"/>
                    <a:pt x="235" y="107"/>
                    <a:pt x="238" y="104"/>
                  </a:cubicBezTo>
                  <a:cubicBezTo>
                    <a:pt x="238" y="104"/>
                    <a:pt x="238" y="104"/>
                    <a:pt x="238" y="104"/>
                  </a:cubicBezTo>
                  <a:cubicBezTo>
                    <a:pt x="239" y="110"/>
                    <a:pt x="240" y="115"/>
                    <a:pt x="240" y="121"/>
                  </a:cubicBezTo>
                  <a:cubicBezTo>
                    <a:pt x="237" y="121"/>
                    <a:pt x="239" y="120"/>
                    <a:pt x="239" y="118"/>
                  </a:cubicBezTo>
                  <a:close/>
                  <a:moveTo>
                    <a:pt x="237" y="104"/>
                  </a:moveTo>
                  <a:cubicBezTo>
                    <a:pt x="233" y="105"/>
                    <a:pt x="230" y="107"/>
                    <a:pt x="226" y="107"/>
                  </a:cubicBezTo>
                  <a:cubicBezTo>
                    <a:pt x="227" y="107"/>
                    <a:pt x="230" y="104"/>
                    <a:pt x="231" y="104"/>
                  </a:cubicBezTo>
                  <a:cubicBezTo>
                    <a:pt x="233" y="103"/>
                    <a:pt x="235" y="102"/>
                    <a:pt x="237" y="101"/>
                  </a:cubicBezTo>
                  <a:cubicBezTo>
                    <a:pt x="237" y="101"/>
                    <a:pt x="237" y="101"/>
                    <a:pt x="237" y="101"/>
                  </a:cubicBezTo>
                  <a:cubicBezTo>
                    <a:pt x="237" y="102"/>
                    <a:pt x="237" y="103"/>
                    <a:pt x="238" y="104"/>
                  </a:cubicBezTo>
                  <a:cubicBezTo>
                    <a:pt x="238" y="104"/>
                    <a:pt x="237" y="104"/>
                    <a:pt x="237" y="104"/>
                  </a:cubicBezTo>
                  <a:close/>
                  <a:moveTo>
                    <a:pt x="237" y="100"/>
                  </a:moveTo>
                  <a:cubicBezTo>
                    <a:pt x="232" y="100"/>
                    <a:pt x="228" y="102"/>
                    <a:pt x="223" y="102"/>
                  </a:cubicBezTo>
                  <a:cubicBezTo>
                    <a:pt x="224" y="102"/>
                    <a:pt x="227" y="100"/>
                    <a:pt x="229" y="100"/>
                  </a:cubicBezTo>
                  <a:cubicBezTo>
                    <a:pt x="231" y="98"/>
                    <a:pt x="233" y="97"/>
                    <a:pt x="236" y="96"/>
                  </a:cubicBezTo>
                  <a:cubicBezTo>
                    <a:pt x="236" y="97"/>
                    <a:pt x="236" y="99"/>
                    <a:pt x="237" y="100"/>
                  </a:cubicBezTo>
                  <a:cubicBezTo>
                    <a:pt x="237" y="100"/>
                    <a:pt x="237" y="100"/>
                    <a:pt x="237" y="100"/>
                  </a:cubicBezTo>
                  <a:close/>
                  <a:moveTo>
                    <a:pt x="228" y="97"/>
                  </a:moveTo>
                  <a:cubicBezTo>
                    <a:pt x="226" y="98"/>
                    <a:pt x="222" y="98"/>
                    <a:pt x="221" y="99"/>
                  </a:cubicBezTo>
                  <a:cubicBezTo>
                    <a:pt x="225" y="96"/>
                    <a:pt x="229" y="94"/>
                    <a:pt x="234" y="92"/>
                  </a:cubicBezTo>
                  <a:cubicBezTo>
                    <a:pt x="234" y="91"/>
                    <a:pt x="234" y="91"/>
                    <a:pt x="233" y="91"/>
                  </a:cubicBezTo>
                  <a:cubicBezTo>
                    <a:pt x="229" y="91"/>
                    <a:pt x="225" y="93"/>
                    <a:pt x="220" y="94"/>
                  </a:cubicBezTo>
                  <a:cubicBezTo>
                    <a:pt x="216" y="95"/>
                    <a:pt x="225" y="92"/>
                    <a:pt x="226" y="92"/>
                  </a:cubicBezTo>
                  <a:cubicBezTo>
                    <a:pt x="228" y="91"/>
                    <a:pt x="230" y="90"/>
                    <a:pt x="232" y="89"/>
                  </a:cubicBezTo>
                  <a:cubicBezTo>
                    <a:pt x="233" y="89"/>
                    <a:pt x="232" y="88"/>
                    <a:pt x="232" y="88"/>
                  </a:cubicBezTo>
                  <a:cubicBezTo>
                    <a:pt x="226" y="89"/>
                    <a:pt x="221" y="90"/>
                    <a:pt x="216" y="92"/>
                  </a:cubicBezTo>
                  <a:cubicBezTo>
                    <a:pt x="221" y="90"/>
                    <a:pt x="227" y="89"/>
                    <a:pt x="232" y="87"/>
                  </a:cubicBezTo>
                  <a:cubicBezTo>
                    <a:pt x="232" y="87"/>
                    <a:pt x="232" y="86"/>
                    <a:pt x="232" y="86"/>
                  </a:cubicBezTo>
                  <a:cubicBezTo>
                    <a:pt x="233" y="89"/>
                    <a:pt x="234" y="92"/>
                    <a:pt x="235" y="95"/>
                  </a:cubicBezTo>
                  <a:cubicBezTo>
                    <a:pt x="233" y="96"/>
                    <a:pt x="230" y="96"/>
                    <a:pt x="228" y="97"/>
                  </a:cubicBezTo>
                  <a:close/>
                  <a:moveTo>
                    <a:pt x="232" y="86"/>
                  </a:moveTo>
                  <a:cubicBezTo>
                    <a:pt x="226" y="87"/>
                    <a:pt x="220" y="87"/>
                    <a:pt x="214" y="89"/>
                  </a:cubicBezTo>
                  <a:cubicBezTo>
                    <a:pt x="211" y="90"/>
                    <a:pt x="207" y="90"/>
                    <a:pt x="204" y="91"/>
                  </a:cubicBezTo>
                  <a:cubicBezTo>
                    <a:pt x="203" y="91"/>
                    <a:pt x="202" y="92"/>
                    <a:pt x="201" y="92"/>
                  </a:cubicBezTo>
                  <a:cubicBezTo>
                    <a:pt x="211" y="89"/>
                    <a:pt x="221" y="87"/>
                    <a:pt x="230" y="82"/>
                  </a:cubicBezTo>
                  <a:cubicBezTo>
                    <a:pt x="230" y="82"/>
                    <a:pt x="230" y="81"/>
                    <a:pt x="230" y="81"/>
                  </a:cubicBezTo>
                  <a:cubicBezTo>
                    <a:pt x="224" y="82"/>
                    <a:pt x="219" y="84"/>
                    <a:pt x="213" y="86"/>
                  </a:cubicBezTo>
                  <a:cubicBezTo>
                    <a:pt x="207" y="87"/>
                    <a:pt x="200" y="88"/>
                    <a:pt x="193" y="90"/>
                  </a:cubicBezTo>
                  <a:cubicBezTo>
                    <a:pt x="193" y="90"/>
                    <a:pt x="192" y="90"/>
                    <a:pt x="192" y="89"/>
                  </a:cubicBezTo>
                  <a:cubicBezTo>
                    <a:pt x="197" y="88"/>
                    <a:pt x="202" y="87"/>
                    <a:pt x="207" y="86"/>
                  </a:cubicBezTo>
                  <a:cubicBezTo>
                    <a:pt x="214" y="84"/>
                    <a:pt x="222" y="82"/>
                    <a:pt x="228" y="79"/>
                  </a:cubicBezTo>
                  <a:cubicBezTo>
                    <a:pt x="229" y="79"/>
                    <a:pt x="229" y="78"/>
                    <a:pt x="228" y="78"/>
                  </a:cubicBezTo>
                  <a:cubicBezTo>
                    <a:pt x="220" y="78"/>
                    <a:pt x="211" y="80"/>
                    <a:pt x="203" y="83"/>
                  </a:cubicBezTo>
                  <a:cubicBezTo>
                    <a:pt x="192" y="86"/>
                    <a:pt x="182" y="89"/>
                    <a:pt x="171" y="93"/>
                  </a:cubicBezTo>
                  <a:cubicBezTo>
                    <a:pt x="162" y="96"/>
                    <a:pt x="152" y="100"/>
                    <a:pt x="141" y="102"/>
                  </a:cubicBezTo>
                  <a:cubicBezTo>
                    <a:pt x="136" y="103"/>
                    <a:pt x="129" y="104"/>
                    <a:pt x="125" y="108"/>
                  </a:cubicBezTo>
                  <a:cubicBezTo>
                    <a:pt x="124" y="107"/>
                    <a:pt x="123" y="107"/>
                    <a:pt x="121" y="106"/>
                  </a:cubicBezTo>
                  <a:cubicBezTo>
                    <a:pt x="124" y="106"/>
                    <a:pt x="126" y="105"/>
                    <a:pt x="129" y="104"/>
                  </a:cubicBezTo>
                  <a:cubicBezTo>
                    <a:pt x="134" y="103"/>
                    <a:pt x="139" y="101"/>
                    <a:pt x="144" y="100"/>
                  </a:cubicBezTo>
                  <a:cubicBezTo>
                    <a:pt x="154" y="98"/>
                    <a:pt x="163" y="94"/>
                    <a:pt x="173" y="91"/>
                  </a:cubicBezTo>
                  <a:cubicBezTo>
                    <a:pt x="182" y="88"/>
                    <a:pt x="191" y="85"/>
                    <a:pt x="201" y="82"/>
                  </a:cubicBezTo>
                  <a:cubicBezTo>
                    <a:pt x="209" y="80"/>
                    <a:pt x="218" y="77"/>
                    <a:pt x="226" y="74"/>
                  </a:cubicBezTo>
                  <a:cubicBezTo>
                    <a:pt x="228" y="78"/>
                    <a:pt x="230" y="82"/>
                    <a:pt x="232" y="86"/>
                  </a:cubicBezTo>
                  <a:cubicBezTo>
                    <a:pt x="232" y="86"/>
                    <a:pt x="232" y="86"/>
                    <a:pt x="232" y="86"/>
                  </a:cubicBezTo>
                  <a:close/>
                  <a:moveTo>
                    <a:pt x="97" y="73"/>
                  </a:moveTo>
                  <a:cubicBezTo>
                    <a:pt x="99" y="73"/>
                    <a:pt x="100" y="72"/>
                    <a:pt x="100" y="72"/>
                  </a:cubicBezTo>
                  <a:cubicBezTo>
                    <a:pt x="103" y="71"/>
                    <a:pt x="105" y="70"/>
                    <a:pt x="107" y="70"/>
                  </a:cubicBezTo>
                  <a:cubicBezTo>
                    <a:pt x="113" y="68"/>
                    <a:pt x="118" y="67"/>
                    <a:pt x="123" y="66"/>
                  </a:cubicBezTo>
                  <a:cubicBezTo>
                    <a:pt x="133" y="64"/>
                    <a:pt x="142" y="62"/>
                    <a:pt x="151" y="58"/>
                  </a:cubicBezTo>
                  <a:cubicBezTo>
                    <a:pt x="152" y="58"/>
                    <a:pt x="151" y="57"/>
                    <a:pt x="151" y="57"/>
                  </a:cubicBezTo>
                  <a:cubicBezTo>
                    <a:pt x="142" y="58"/>
                    <a:pt x="134" y="61"/>
                    <a:pt x="125" y="63"/>
                  </a:cubicBezTo>
                  <a:cubicBezTo>
                    <a:pt x="121" y="64"/>
                    <a:pt x="116" y="65"/>
                    <a:pt x="111" y="66"/>
                  </a:cubicBezTo>
                  <a:cubicBezTo>
                    <a:pt x="108" y="67"/>
                    <a:pt x="104" y="69"/>
                    <a:pt x="101" y="69"/>
                  </a:cubicBezTo>
                  <a:cubicBezTo>
                    <a:pt x="101" y="69"/>
                    <a:pt x="101" y="69"/>
                    <a:pt x="101" y="68"/>
                  </a:cubicBezTo>
                  <a:cubicBezTo>
                    <a:pt x="102" y="68"/>
                    <a:pt x="103" y="68"/>
                    <a:pt x="103" y="68"/>
                  </a:cubicBezTo>
                  <a:cubicBezTo>
                    <a:pt x="105" y="67"/>
                    <a:pt x="108" y="66"/>
                    <a:pt x="110" y="65"/>
                  </a:cubicBezTo>
                  <a:cubicBezTo>
                    <a:pt x="114" y="64"/>
                    <a:pt x="119" y="63"/>
                    <a:pt x="123" y="61"/>
                  </a:cubicBezTo>
                  <a:cubicBezTo>
                    <a:pt x="132" y="59"/>
                    <a:pt x="140" y="58"/>
                    <a:pt x="148" y="55"/>
                  </a:cubicBezTo>
                  <a:cubicBezTo>
                    <a:pt x="151" y="56"/>
                    <a:pt x="153" y="58"/>
                    <a:pt x="154" y="61"/>
                  </a:cubicBezTo>
                  <a:cubicBezTo>
                    <a:pt x="145" y="62"/>
                    <a:pt x="135" y="65"/>
                    <a:pt x="126" y="67"/>
                  </a:cubicBezTo>
                  <a:cubicBezTo>
                    <a:pt x="121" y="68"/>
                    <a:pt x="115" y="69"/>
                    <a:pt x="110" y="70"/>
                  </a:cubicBezTo>
                  <a:cubicBezTo>
                    <a:pt x="106" y="71"/>
                    <a:pt x="102" y="73"/>
                    <a:pt x="98" y="74"/>
                  </a:cubicBezTo>
                  <a:cubicBezTo>
                    <a:pt x="97" y="74"/>
                    <a:pt x="97" y="74"/>
                    <a:pt x="97" y="74"/>
                  </a:cubicBezTo>
                  <a:cubicBezTo>
                    <a:pt x="97" y="74"/>
                    <a:pt x="97" y="73"/>
                    <a:pt x="97" y="73"/>
                  </a:cubicBezTo>
                  <a:close/>
                  <a:moveTo>
                    <a:pt x="128" y="58"/>
                  </a:moveTo>
                  <a:cubicBezTo>
                    <a:pt x="121" y="60"/>
                    <a:pt x="115" y="62"/>
                    <a:pt x="108" y="64"/>
                  </a:cubicBezTo>
                  <a:cubicBezTo>
                    <a:pt x="102" y="65"/>
                    <a:pt x="113" y="61"/>
                    <a:pt x="113" y="61"/>
                  </a:cubicBezTo>
                  <a:cubicBezTo>
                    <a:pt x="116" y="60"/>
                    <a:pt x="119" y="59"/>
                    <a:pt x="122" y="58"/>
                  </a:cubicBezTo>
                  <a:cubicBezTo>
                    <a:pt x="129" y="56"/>
                    <a:pt x="136" y="55"/>
                    <a:pt x="143" y="52"/>
                  </a:cubicBezTo>
                  <a:cubicBezTo>
                    <a:pt x="143" y="52"/>
                    <a:pt x="143" y="52"/>
                    <a:pt x="143" y="52"/>
                  </a:cubicBezTo>
                  <a:cubicBezTo>
                    <a:pt x="145" y="52"/>
                    <a:pt x="146" y="53"/>
                    <a:pt x="147" y="54"/>
                  </a:cubicBezTo>
                  <a:cubicBezTo>
                    <a:pt x="141" y="56"/>
                    <a:pt x="135" y="56"/>
                    <a:pt x="128" y="58"/>
                  </a:cubicBezTo>
                  <a:close/>
                  <a:moveTo>
                    <a:pt x="143" y="52"/>
                  </a:moveTo>
                  <a:cubicBezTo>
                    <a:pt x="135" y="52"/>
                    <a:pt x="126" y="54"/>
                    <a:pt x="118" y="56"/>
                  </a:cubicBezTo>
                  <a:cubicBezTo>
                    <a:pt x="123" y="53"/>
                    <a:pt x="129" y="51"/>
                    <a:pt x="135" y="51"/>
                  </a:cubicBezTo>
                  <a:cubicBezTo>
                    <a:pt x="138" y="50"/>
                    <a:pt x="141" y="51"/>
                    <a:pt x="143" y="52"/>
                  </a:cubicBezTo>
                  <a:cubicBezTo>
                    <a:pt x="143" y="52"/>
                    <a:pt x="143" y="52"/>
                    <a:pt x="143" y="52"/>
                  </a:cubicBezTo>
                  <a:close/>
                  <a:moveTo>
                    <a:pt x="115" y="57"/>
                  </a:moveTo>
                  <a:cubicBezTo>
                    <a:pt x="120" y="56"/>
                    <a:pt x="125" y="56"/>
                    <a:pt x="130" y="55"/>
                  </a:cubicBezTo>
                  <a:cubicBezTo>
                    <a:pt x="133" y="54"/>
                    <a:pt x="135" y="54"/>
                    <a:pt x="138" y="53"/>
                  </a:cubicBezTo>
                  <a:cubicBezTo>
                    <a:pt x="139" y="53"/>
                    <a:pt x="140" y="53"/>
                    <a:pt x="141" y="52"/>
                  </a:cubicBezTo>
                  <a:cubicBezTo>
                    <a:pt x="139" y="53"/>
                    <a:pt x="137" y="54"/>
                    <a:pt x="135" y="54"/>
                  </a:cubicBezTo>
                  <a:cubicBezTo>
                    <a:pt x="130" y="56"/>
                    <a:pt x="124" y="56"/>
                    <a:pt x="118" y="58"/>
                  </a:cubicBezTo>
                  <a:cubicBezTo>
                    <a:pt x="115" y="59"/>
                    <a:pt x="111" y="61"/>
                    <a:pt x="108" y="63"/>
                  </a:cubicBezTo>
                  <a:cubicBezTo>
                    <a:pt x="110" y="61"/>
                    <a:pt x="113" y="59"/>
                    <a:pt x="115" y="57"/>
                  </a:cubicBezTo>
                  <a:close/>
                  <a:moveTo>
                    <a:pt x="105" y="65"/>
                  </a:moveTo>
                  <a:cubicBezTo>
                    <a:pt x="112" y="64"/>
                    <a:pt x="119" y="61"/>
                    <a:pt x="127" y="59"/>
                  </a:cubicBezTo>
                  <a:cubicBezTo>
                    <a:pt x="131" y="58"/>
                    <a:pt x="135" y="57"/>
                    <a:pt x="139" y="57"/>
                  </a:cubicBezTo>
                  <a:cubicBezTo>
                    <a:pt x="140" y="57"/>
                    <a:pt x="140" y="56"/>
                    <a:pt x="141" y="56"/>
                  </a:cubicBezTo>
                  <a:cubicBezTo>
                    <a:pt x="135" y="58"/>
                    <a:pt x="128" y="59"/>
                    <a:pt x="121" y="61"/>
                  </a:cubicBezTo>
                  <a:cubicBezTo>
                    <a:pt x="115" y="63"/>
                    <a:pt x="109" y="65"/>
                    <a:pt x="102" y="67"/>
                  </a:cubicBezTo>
                  <a:cubicBezTo>
                    <a:pt x="103" y="66"/>
                    <a:pt x="104" y="66"/>
                    <a:pt x="105" y="65"/>
                  </a:cubicBezTo>
                  <a:close/>
                  <a:moveTo>
                    <a:pt x="99" y="71"/>
                  </a:moveTo>
                  <a:cubicBezTo>
                    <a:pt x="99" y="71"/>
                    <a:pt x="99" y="70"/>
                    <a:pt x="100" y="70"/>
                  </a:cubicBezTo>
                  <a:cubicBezTo>
                    <a:pt x="102" y="70"/>
                    <a:pt x="104" y="69"/>
                    <a:pt x="106" y="69"/>
                  </a:cubicBezTo>
                  <a:cubicBezTo>
                    <a:pt x="110" y="67"/>
                    <a:pt x="115" y="66"/>
                    <a:pt x="120" y="65"/>
                  </a:cubicBezTo>
                  <a:cubicBezTo>
                    <a:pt x="125" y="64"/>
                    <a:pt x="130" y="62"/>
                    <a:pt x="135" y="61"/>
                  </a:cubicBezTo>
                  <a:cubicBezTo>
                    <a:pt x="140" y="60"/>
                    <a:pt x="145" y="60"/>
                    <a:pt x="149" y="58"/>
                  </a:cubicBezTo>
                  <a:cubicBezTo>
                    <a:pt x="133" y="66"/>
                    <a:pt x="114" y="65"/>
                    <a:pt x="98" y="72"/>
                  </a:cubicBezTo>
                  <a:cubicBezTo>
                    <a:pt x="98" y="72"/>
                    <a:pt x="99" y="71"/>
                    <a:pt x="99" y="71"/>
                  </a:cubicBezTo>
                  <a:close/>
                  <a:moveTo>
                    <a:pt x="96" y="75"/>
                  </a:moveTo>
                  <a:cubicBezTo>
                    <a:pt x="99" y="75"/>
                    <a:pt x="101" y="74"/>
                    <a:pt x="104" y="73"/>
                  </a:cubicBezTo>
                  <a:cubicBezTo>
                    <a:pt x="109" y="72"/>
                    <a:pt x="113" y="70"/>
                    <a:pt x="118" y="69"/>
                  </a:cubicBezTo>
                  <a:cubicBezTo>
                    <a:pt x="131" y="67"/>
                    <a:pt x="143" y="63"/>
                    <a:pt x="155" y="61"/>
                  </a:cubicBezTo>
                  <a:cubicBezTo>
                    <a:pt x="156" y="62"/>
                    <a:pt x="156" y="63"/>
                    <a:pt x="157" y="63"/>
                  </a:cubicBezTo>
                  <a:cubicBezTo>
                    <a:pt x="157" y="63"/>
                    <a:pt x="157" y="63"/>
                    <a:pt x="157" y="63"/>
                  </a:cubicBezTo>
                  <a:cubicBezTo>
                    <a:pt x="146" y="65"/>
                    <a:pt x="136" y="68"/>
                    <a:pt x="125" y="70"/>
                  </a:cubicBezTo>
                  <a:cubicBezTo>
                    <a:pt x="115" y="73"/>
                    <a:pt x="105" y="76"/>
                    <a:pt x="94" y="78"/>
                  </a:cubicBezTo>
                  <a:cubicBezTo>
                    <a:pt x="95" y="77"/>
                    <a:pt x="96" y="76"/>
                    <a:pt x="96" y="75"/>
                  </a:cubicBezTo>
                  <a:close/>
                  <a:moveTo>
                    <a:pt x="172" y="47"/>
                  </a:moveTo>
                  <a:cubicBezTo>
                    <a:pt x="172" y="46"/>
                    <a:pt x="171" y="46"/>
                    <a:pt x="171" y="46"/>
                  </a:cubicBezTo>
                  <a:cubicBezTo>
                    <a:pt x="171" y="46"/>
                    <a:pt x="171" y="46"/>
                    <a:pt x="171" y="45"/>
                  </a:cubicBezTo>
                  <a:cubicBezTo>
                    <a:pt x="174" y="43"/>
                    <a:pt x="178" y="41"/>
                    <a:pt x="181" y="39"/>
                  </a:cubicBezTo>
                  <a:cubicBezTo>
                    <a:pt x="181" y="40"/>
                    <a:pt x="180" y="40"/>
                    <a:pt x="180" y="40"/>
                  </a:cubicBezTo>
                  <a:cubicBezTo>
                    <a:pt x="177" y="43"/>
                    <a:pt x="174" y="45"/>
                    <a:pt x="172" y="47"/>
                  </a:cubicBezTo>
                  <a:cubicBezTo>
                    <a:pt x="172" y="47"/>
                    <a:pt x="172" y="47"/>
                    <a:pt x="172" y="47"/>
                  </a:cubicBezTo>
                  <a:close/>
                  <a:moveTo>
                    <a:pt x="172" y="47"/>
                  </a:moveTo>
                  <a:cubicBezTo>
                    <a:pt x="175" y="46"/>
                    <a:pt x="179" y="44"/>
                    <a:pt x="182" y="43"/>
                  </a:cubicBezTo>
                  <a:cubicBezTo>
                    <a:pt x="179" y="44"/>
                    <a:pt x="175" y="47"/>
                    <a:pt x="173" y="49"/>
                  </a:cubicBezTo>
                  <a:cubicBezTo>
                    <a:pt x="173" y="48"/>
                    <a:pt x="172" y="48"/>
                    <a:pt x="172" y="47"/>
                  </a:cubicBezTo>
                  <a:cubicBezTo>
                    <a:pt x="172" y="47"/>
                    <a:pt x="172" y="47"/>
                    <a:pt x="172" y="47"/>
                  </a:cubicBezTo>
                  <a:close/>
                  <a:moveTo>
                    <a:pt x="183" y="44"/>
                  </a:moveTo>
                  <a:cubicBezTo>
                    <a:pt x="184" y="43"/>
                    <a:pt x="186" y="43"/>
                    <a:pt x="187" y="42"/>
                  </a:cubicBezTo>
                  <a:cubicBezTo>
                    <a:pt x="188" y="41"/>
                    <a:pt x="194" y="38"/>
                    <a:pt x="192" y="40"/>
                  </a:cubicBezTo>
                  <a:cubicBezTo>
                    <a:pt x="190" y="43"/>
                    <a:pt x="186" y="44"/>
                    <a:pt x="183" y="46"/>
                  </a:cubicBezTo>
                  <a:cubicBezTo>
                    <a:pt x="180" y="48"/>
                    <a:pt x="177" y="50"/>
                    <a:pt x="175" y="53"/>
                  </a:cubicBezTo>
                  <a:cubicBezTo>
                    <a:pt x="174" y="52"/>
                    <a:pt x="174" y="51"/>
                    <a:pt x="173" y="50"/>
                  </a:cubicBezTo>
                  <a:cubicBezTo>
                    <a:pt x="176" y="48"/>
                    <a:pt x="179" y="46"/>
                    <a:pt x="183" y="44"/>
                  </a:cubicBezTo>
                  <a:close/>
                  <a:moveTo>
                    <a:pt x="175" y="53"/>
                  </a:moveTo>
                  <a:cubicBezTo>
                    <a:pt x="180" y="51"/>
                    <a:pt x="184" y="48"/>
                    <a:pt x="189" y="46"/>
                  </a:cubicBezTo>
                  <a:cubicBezTo>
                    <a:pt x="191" y="45"/>
                    <a:pt x="194" y="44"/>
                    <a:pt x="196" y="43"/>
                  </a:cubicBezTo>
                  <a:cubicBezTo>
                    <a:pt x="194" y="43"/>
                    <a:pt x="192" y="46"/>
                    <a:pt x="190" y="47"/>
                  </a:cubicBezTo>
                  <a:cubicBezTo>
                    <a:pt x="187" y="49"/>
                    <a:pt x="185" y="51"/>
                    <a:pt x="182" y="53"/>
                  </a:cubicBezTo>
                  <a:cubicBezTo>
                    <a:pt x="180" y="54"/>
                    <a:pt x="178" y="55"/>
                    <a:pt x="176" y="56"/>
                  </a:cubicBezTo>
                  <a:cubicBezTo>
                    <a:pt x="176" y="56"/>
                    <a:pt x="176" y="55"/>
                    <a:pt x="176" y="55"/>
                  </a:cubicBezTo>
                  <a:cubicBezTo>
                    <a:pt x="176" y="55"/>
                    <a:pt x="175" y="54"/>
                    <a:pt x="175" y="54"/>
                  </a:cubicBezTo>
                  <a:cubicBezTo>
                    <a:pt x="175" y="53"/>
                    <a:pt x="175" y="53"/>
                    <a:pt x="175" y="53"/>
                  </a:cubicBezTo>
                  <a:close/>
                  <a:moveTo>
                    <a:pt x="177" y="56"/>
                  </a:moveTo>
                  <a:cubicBezTo>
                    <a:pt x="178" y="56"/>
                    <a:pt x="178" y="56"/>
                    <a:pt x="179" y="55"/>
                  </a:cubicBezTo>
                  <a:cubicBezTo>
                    <a:pt x="180" y="55"/>
                    <a:pt x="181" y="54"/>
                    <a:pt x="182" y="53"/>
                  </a:cubicBezTo>
                  <a:cubicBezTo>
                    <a:pt x="185" y="52"/>
                    <a:pt x="187" y="50"/>
                    <a:pt x="190" y="49"/>
                  </a:cubicBezTo>
                  <a:cubicBezTo>
                    <a:pt x="192" y="48"/>
                    <a:pt x="195" y="47"/>
                    <a:pt x="197" y="46"/>
                  </a:cubicBezTo>
                  <a:cubicBezTo>
                    <a:pt x="199" y="45"/>
                    <a:pt x="199" y="45"/>
                    <a:pt x="197" y="47"/>
                  </a:cubicBezTo>
                  <a:cubicBezTo>
                    <a:pt x="195" y="48"/>
                    <a:pt x="194" y="49"/>
                    <a:pt x="192" y="50"/>
                  </a:cubicBezTo>
                  <a:cubicBezTo>
                    <a:pt x="191" y="51"/>
                    <a:pt x="190" y="52"/>
                    <a:pt x="188" y="53"/>
                  </a:cubicBezTo>
                  <a:cubicBezTo>
                    <a:pt x="187" y="53"/>
                    <a:pt x="186" y="54"/>
                    <a:pt x="186" y="55"/>
                  </a:cubicBezTo>
                  <a:cubicBezTo>
                    <a:pt x="185" y="55"/>
                    <a:pt x="184" y="55"/>
                    <a:pt x="184" y="55"/>
                  </a:cubicBezTo>
                  <a:cubicBezTo>
                    <a:pt x="181" y="56"/>
                    <a:pt x="179" y="59"/>
                    <a:pt x="177" y="56"/>
                  </a:cubicBezTo>
                  <a:cubicBezTo>
                    <a:pt x="177" y="56"/>
                    <a:pt x="177" y="56"/>
                    <a:pt x="177" y="56"/>
                  </a:cubicBezTo>
                  <a:close/>
                  <a:moveTo>
                    <a:pt x="188" y="54"/>
                  </a:moveTo>
                  <a:cubicBezTo>
                    <a:pt x="188" y="54"/>
                    <a:pt x="188" y="54"/>
                    <a:pt x="188" y="54"/>
                  </a:cubicBezTo>
                  <a:cubicBezTo>
                    <a:pt x="189" y="54"/>
                    <a:pt x="190" y="53"/>
                    <a:pt x="191" y="53"/>
                  </a:cubicBezTo>
                  <a:cubicBezTo>
                    <a:pt x="193" y="52"/>
                    <a:pt x="195" y="51"/>
                    <a:pt x="197" y="50"/>
                  </a:cubicBezTo>
                  <a:cubicBezTo>
                    <a:pt x="198" y="49"/>
                    <a:pt x="206" y="45"/>
                    <a:pt x="202" y="49"/>
                  </a:cubicBezTo>
                  <a:cubicBezTo>
                    <a:pt x="199" y="52"/>
                    <a:pt x="196" y="54"/>
                    <a:pt x="192" y="56"/>
                  </a:cubicBezTo>
                  <a:cubicBezTo>
                    <a:pt x="190" y="55"/>
                    <a:pt x="188" y="55"/>
                    <a:pt x="187" y="55"/>
                  </a:cubicBezTo>
                  <a:cubicBezTo>
                    <a:pt x="187" y="55"/>
                    <a:pt x="187" y="54"/>
                    <a:pt x="188" y="54"/>
                  </a:cubicBezTo>
                  <a:close/>
                  <a:moveTo>
                    <a:pt x="203" y="52"/>
                  </a:moveTo>
                  <a:cubicBezTo>
                    <a:pt x="208" y="50"/>
                    <a:pt x="204" y="53"/>
                    <a:pt x="202" y="54"/>
                  </a:cubicBezTo>
                  <a:cubicBezTo>
                    <a:pt x="200" y="56"/>
                    <a:pt x="198" y="57"/>
                    <a:pt x="196" y="58"/>
                  </a:cubicBezTo>
                  <a:cubicBezTo>
                    <a:pt x="195" y="58"/>
                    <a:pt x="195" y="57"/>
                    <a:pt x="194" y="57"/>
                  </a:cubicBezTo>
                  <a:cubicBezTo>
                    <a:pt x="197" y="55"/>
                    <a:pt x="200" y="54"/>
                    <a:pt x="203" y="52"/>
                  </a:cubicBezTo>
                  <a:close/>
                  <a:moveTo>
                    <a:pt x="197" y="59"/>
                  </a:moveTo>
                  <a:cubicBezTo>
                    <a:pt x="201" y="58"/>
                    <a:pt x="206" y="57"/>
                    <a:pt x="209" y="54"/>
                  </a:cubicBezTo>
                  <a:cubicBezTo>
                    <a:pt x="206" y="57"/>
                    <a:pt x="203" y="59"/>
                    <a:pt x="200" y="61"/>
                  </a:cubicBezTo>
                  <a:cubicBezTo>
                    <a:pt x="199" y="60"/>
                    <a:pt x="198" y="60"/>
                    <a:pt x="197" y="59"/>
                  </a:cubicBezTo>
                  <a:close/>
                  <a:moveTo>
                    <a:pt x="202" y="66"/>
                  </a:moveTo>
                  <a:cubicBezTo>
                    <a:pt x="202" y="65"/>
                    <a:pt x="202" y="65"/>
                    <a:pt x="202" y="64"/>
                  </a:cubicBezTo>
                  <a:cubicBezTo>
                    <a:pt x="204" y="64"/>
                    <a:pt x="207" y="63"/>
                    <a:pt x="209" y="62"/>
                  </a:cubicBezTo>
                  <a:cubicBezTo>
                    <a:pt x="207" y="63"/>
                    <a:pt x="204" y="64"/>
                    <a:pt x="202" y="66"/>
                  </a:cubicBezTo>
                  <a:close/>
                  <a:moveTo>
                    <a:pt x="195" y="71"/>
                  </a:moveTo>
                  <a:cubicBezTo>
                    <a:pt x="195" y="71"/>
                    <a:pt x="195" y="71"/>
                    <a:pt x="196" y="71"/>
                  </a:cubicBezTo>
                  <a:cubicBezTo>
                    <a:pt x="195" y="71"/>
                    <a:pt x="195" y="71"/>
                    <a:pt x="194" y="71"/>
                  </a:cubicBezTo>
                  <a:cubicBezTo>
                    <a:pt x="194" y="71"/>
                    <a:pt x="194" y="71"/>
                    <a:pt x="195" y="71"/>
                  </a:cubicBezTo>
                  <a:close/>
                  <a:moveTo>
                    <a:pt x="192" y="69"/>
                  </a:moveTo>
                  <a:cubicBezTo>
                    <a:pt x="192" y="69"/>
                    <a:pt x="193" y="69"/>
                    <a:pt x="193" y="69"/>
                  </a:cubicBezTo>
                  <a:cubicBezTo>
                    <a:pt x="192" y="70"/>
                    <a:pt x="192" y="70"/>
                    <a:pt x="192" y="69"/>
                  </a:cubicBezTo>
                  <a:close/>
                  <a:moveTo>
                    <a:pt x="190" y="67"/>
                  </a:moveTo>
                  <a:cubicBezTo>
                    <a:pt x="190" y="67"/>
                    <a:pt x="191" y="67"/>
                    <a:pt x="191" y="68"/>
                  </a:cubicBezTo>
                  <a:cubicBezTo>
                    <a:pt x="190" y="68"/>
                    <a:pt x="188" y="69"/>
                    <a:pt x="190" y="67"/>
                  </a:cubicBezTo>
                  <a:cubicBezTo>
                    <a:pt x="190" y="67"/>
                    <a:pt x="190" y="67"/>
                    <a:pt x="190" y="67"/>
                  </a:cubicBezTo>
                  <a:close/>
                  <a:moveTo>
                    <a:pt x="189" y="67"/>
                  </a:moveTo>
                  <a:cubicBezTo>
                    <a:pt x="188" y="67"/>
                    <a:pt x="188" y="67"/>
                    <a:pt x="187" y="67"/>
                  </a:cubicBezTo>
                  <a:cubicBezTo>
                    <a:pt x="187" y="67"/>
                    <a:pt x="187" y="66"/>
                    <a:pt x="187" y="65"/>
                  </a:cubicBezTo>
                  <a:cubicBezTo>
                    <a:pt x="188" y="65"/>
                    <a:pt x="189" y="66"/>
                    <a:pt x="189" y="66"/>
                  </a:cubicBezTo>
                  <a:cubicBezTo>
                    <a:pt x="189" y="66"/>
                    <a:pt x="189" y="66"/>
                    <a:pt x="190" y="67"/>
                  </a:cubicBezTo>
                  <a:cubicBezTo>
                    <a:pt x="189" y="67"/>
                    <a:pt x="189" y="67"/>
                    <a:pt x="189" y="67"/>
                  </a:cubicBezTo>
                  <a:close/>
                  <a:moveTo>
                    <a:pt x="186" y="68"/>
                  </a:moveTo>
                  <a:cubicBezTo>
                    <a:pt x="188" y="68"/>
                    <a:pt x="189" y="67"/>
                    <a:pt x="187" y="68"/>
                  </a:cubicBezTo>
                  <a:cubicBezTo>
                    <a:pt x="187" y="68"/>
                    <a:pt x="187" y="68"/>
                    <a:pt x="187" y="68"/>
                  </a:cubicBezTo>
                  <a:cubicBezTo>
                    <a:pt x="187" y="68"/>
                    <a:pt x="187" y="68"/>
                    <a:pt x="186" y="68"/>
                  </a:cubicBezTo>
                  <a:cubicBezTo>
                    <a:pt x="186" y="68"/>
                    <a:pt x="186" y="68"/>
                    <a:pt x="186" y="68"/>
                  </a:cubicBezTo>
                  <a:close/>
                  <a:moveTo>
                    <a:pt x="190" y="70"/>
                  </a:moveTo>
                  <a:cubicBezTo>
                    <a:pt x="190" y="70"/>
                    <a:pt x="190" y="70"/>
                    <a:pt x="190" y="70"/>
                  </a:cubicBezTo>
                  <a:cubicBezTo>
                    <a:pt x="190" y="70"/>
                    <a:pt x="190" y="70"/>
                    <a:pt x="190" y="70"/>
                  </a:cubicBezTo>
                  <a:cubicBezTo>
                    <a:pt x="189" y="70"/>
                    <a:pt x="189" y="69"/>
                    <a:pt x="188" y="69"/>
                  </a:cubicBezTo>
                  <a:cubicBezTo>
                    <a:pt x="189" y="69"/>
                    <a:pt x="191" y="69"/>
                    <a:pt x="190" y="70"/>
                  </a:cubicBezTo>
                  <a:close/>
                  <a:moveTo>
                    <a:pt x="193" y="71"/>
                  </a:moveTo>
                  <a:cubicBezTo>
                    <a:pt x="192" y="71"/>
                    <a:pt x="192" y="71"/>
                    <a:pt x="191" y="70"/>
                  </a:cubicBezTo>
                  <a:cubicBezTo>
                    <a:pt x="193" y="70"/>
                    <a:pt x="194" y="69"/>
                    <a:pt x="193" y="71"/>
                  </a:cubicBezTo>
                  <a:close/>
                  <a:moveTo>
                    <a:pt x="218" y="64"/>
                  </a:moveTo>
                  <a:cubicBezTo>
                    <a:pt x="215" y="65"/>
                    <a:pt x="211" y="68"/>
                    <a:pt x="207" y="70"/>
                  </a:cubicBezTo>
                  <a:cubicBezTo>
                    <a:pt x="204" y="71"/>
                    <a:pt x="200" y="73"/>
                    <a:pt x="196" y="75"/>
                  </a:cubicBezTo>
                  <a:cubicBezTo>
                    <a:pt x="196" y="74"/>
                    <a:pt x="195" y="73"/>
                    <a:pt x="194" y="72"/>
                  </a:cubicBezTo>
                  <a:cubicBezTo>
                    <a:pt x="202" y="71"/>
                    <a:pt x="210" y="67"/>
                    <a:pt x="218" y="64"/>
                  </a:cubicBezTo>
                  <a:close/>
                  <a:moveTo>
                    <a:pt x="197" y="76"/>
                  </a:moveTo>
                  <a:cubicBezTo>
                    <a:pt x="202" y="74"/>
                    <a:pt x="206" y="72"/>
                    <a:pt x="211" y="70"/>
                  </a:cubicBezTo>
                  <a:cubicBezTo>
                    <a:pt x="214" y="69"/>
                    <a:pt x="216" y="69"/>
                    <a:pt x="219" y="68"/>
                  </a:cubicBezTo>
                  <a:cubicBezTo>
                    <a:pt x="217" y="68"/>
                    <a:pt x="214" y="70"/>
                    <a:pt x="212" y="71"/>
                  </a:cubicBezTo>
                  <a:cubicBezTo>
                    <a:pt x="208" y="74"/>
                    <a:pt x="203" y="76"/>
                    <a:pt x="199" y="78"/>
                  </a:cubicBezTo>
                  <a:cubicBezTo>
                    <a:pt x="198" y="78"/>
                    <a:pt x="198" y="78"/>
                    <a:pt x="197" y="78"/>
                  </a:cubicBezTo>
                  <a:cubicBezTo>
                    <a:pt x="197" y="78"/>
                    <a:pt x="197" y="78"/>
                    <a:pt x="197" y="78"/>
                  </a:cubicBezTo>
                  <a:cubicBezTo>
                    <a:pt x="197" y="77"/>
                    <a:pt x="197" y="77"/>
                    <a:pt x="197" y="76"/>
                  </a:cubicBezTo>
                  <a:close/>
                  <a:moveTo>
                    <a:pt x="187" y="82"/>
                  </a:moveTo>
                  <a:cubicBezTo>
                    <a:pt x="188" y="82"/>
                    <a:pt x="188" y="82"/>
                    <a:pt x="188" y="82"/>
                  </a:cubicBezTo>
                  <a:cubicBezTo>
                    <a:pt x="179" y="86"/>
                    <a:pt x="170" y="88"/>
                    <a:pt x="161" y="91"/>
                  </a:cubicBezTo>
                  <a:cubicBezTo>
                    <a:pt x="165" y="90"/>
                    <a:pt x="170" y="88"/>
                    <a:pt x="174" y="87"/>
                  </a:cubicBezTo>
                  <a:cubicBezTo>
                    <a:pt x="176" y="86"/>
                    <a:pt x="179" y="85"/>
                    <a:pt x="182" y="84"/>
                  </a:cubicBezTo>
                  <a:cubicBezTo>
                    <a:pt x="183" y="83"/>
                    <a:pt x="185" y="82"/>
                    <a:pt x="187" y="82"/>
                  </a:cubicBezTo>
                  <a:cubicBezTo>
                    <a:pt x="187" y="82"/>
                    <a:pt x="187" y="82"/>
                    <a:pt x="187" y="82"/>
                  </a:cubicBezTo>
                  <a:close/>
                  <a:moveTo>
                    <a:pt x="173" y="86"/>
                  </a:moveTo>
                  <a:cubicBezTo>
                    <a:pt x="166" y="89"/>
                    <a:pt x="158" y="91"/>
                    <a:pt x="150" y="94"/>
                  </a:cubicBezTo>
                  <a:cubicBezTo>
                    <a:pt x="142" y="96"/>
                    <a:pt x="134" y="98"/>
                    <a:pt x="126" y="101"/>
                  </a:cubicBezTo>
                  <a:cubicBezTo>
                    <a:pt x="123" y="102"/>
                    <a:pt x="118" y="102"/>
                    <a:pt x="116" y="103"/>
                  </a:cubicBezTo>
                  <a:cubicBezTo>
                    <a:pt x="120" y="101"/>
                    <a:pt x="124" y="100"/>
                    <a:pt x="128" y="99"/>
                  </a:cubicBezTo>
                  <a:cubicBezTo>
                    <a:pt x="134" y="97"/>
                    <a:pt x="139" y="95"/>
                    <a:pt x="145" y="93"/>
                  </a:cubicBezTo>
                  <a:cubicBezTo>
                    <a:pt x="158" y="89"/>
                    <a:pt x="171" y="85"/>
                    <a:pt x="184" y="80"/>
                  </a:cubicBezTo>
                  <a:cubicBezTo>
                    <a:pt x="184" y="80"/>
                    <a:pt x="184" y="80"/>
                    <a:pt x="184" y="80"/>
                  </a:cubicBezTo>
                  <a:cubicBezTo>
                    <a:pt x="185" y="80"/>
                    <a:pt x="186" y="81"/>
                    <a:pt x="187" y="81"/>
                  </a:cubicBezTo>
                  <a:cubicBezTo>
                    <a:pt x="182" y="82"/>
                    <a:pt x="178" y="84"/>
                    <a:pt x="173" y="86"/>
                  </a:cubicBezTo>
                  <a:close/>
                  <a:moveTo>
                    <a:pt x="157" y="88"/>
                  </a:moveTo>
                  <a:cubicBezTo>
                    <a:pt x="162" y="87"/>
                    <a:pt x="167" y="85"/>
                    <a:pt x="171" y="83"/>
                  </a:cubicBezTo>
                  <a:cubicBezTo>
                    <a:pt x="175" y="82"/>
                    <a:pt x="178" y="81"/>
                    <a:pt x="182" y="80"/>
                  </a:cubicBezTo>
                  <a:cubicBezTo>
                    <a:pt x="178" y="81"/>
                    <a:pt x="174" y="83"/>
                    <a:pt x="171" y="84"/>
                  </a:cubicBezTo>
                  <a:cubicBezTo>
                    <a:pt x="166" y="86"/>
                    <a:pt x="162" y="87"/>
                    <a:pt x="157" y="88"/>
                  </a:cubicBezTo>
                  <a:close/>
                  <a:moveTo>
                    <a:pt x="166" y="85"/>
                  </a:moveTo>
                  <a:cubicBezTo>
                    <a:pt x="159" y="87"/>
                    <a:pt x="152" y="89"/>
                    <a:pt x="145" y="91"/>
                  </a:cubicBezTo>
                  <a:cubicBezTo>
                    <a:pt x="145" y="92"/>
                    <a:pt x="144" y="92"/>
                    <a:pt x="144" y="92"/>
                  </a:cubicBezTo>
                  <a:cubicBezTo>
                    <a:pt x="136" y="94"/>
                    <a:pt x="129" y="96"/>
                    <a:pt x="122" y="99"/>
                  </a:cubicBezTo>
                  <a:cubicBezTo>
                    <a:pt x="118" y="100"/>
                    <a:pt x="114" y="101"/>
                    <a:pt x="110" y="102"/>
                  </a:cubicBezTo>
                  <a:cubicBezTo>
                    <a:pt x="108" y="103"/>
                    <a:pt x="113" y="101"/>
                    <a:pt x="113" y="101"/>
                  </a:cubicBezTo>
                  <a:cubicBezTo>
                    <a:pt x="114" y="101"/>
                    <a:pt x="116" y="100"/>
                    <a:pt x="118" y="100"/>
                  </a:cubicBezTo>
                  <a:cubicBezTo>
                    <a:pt x="133" y="94"/>
                    <a:pt x="148" y="88"/>
                    <a:pt x="164" y="82"/>
                  </a:cubicBezTo>
                  <a:cubicBezTo>
                    <a:pt x="167" y="81"/>
                    <a:pt x="170" y="80"/>
                    <a:pt x="173" y="79"/>
                  </a:cubicBezTo>
                  <a:cubicBezTo>
                    <a:pt x="173" y="79"/>
                    <a:pt x="174" y="79"/>
                    <a:pt x="174" y="79"/>
                  </a:cubicBezTo>
                  <a:cubicBezTo>
                    <a:pt x="174" y="79"/>
                    <a:pt x="175" y="79"/>
                    <a:pt x="175" y="78"/>
                  </a:cubicBezTo>
                  <a:cubicBezTo>
                    <a:pt x="175" y="78"/>
                    <a:pt x="176" y="78"/>
                    <a:pt x="176" y="78"/>
                  </a:cubicBezTo>
                  <a:cubicBezTo>
                    <a:pt x="177" y="78"/>
                    <a:pt x="178" y="78"/>
                    <a:pt x="179" y="78"/>
                  </a:cubicBezTo>
                  <a:cubicBezTo>
                    <a:pt x="180" y="78"/>
                    <a:pt x="181" y="79"/>
                    <a:pt x="182" y="79"/>
                  </a:cubicBezTo>
                  <a:cubicBezTo>
                    <a:pt x="176" y="80"/>
                    <a:pt x="171" y="83"/>
                    <a:pt x="166" y="85"/>
                  </a:cubicBezTo>
                  <a:close/>
                  <a:moveTo>
                    <a:pt x="176" y="77"/>
                  </a:moveTo>
                  <a:cubicBezTo>
                    <a:pt x="175" y="78"/>
                    <a:pt x="174" y="78"/>
                    <a:pt x="173" y="78"/>
                  </a:cubicBezTo>
                  <a:cubicBezTo>
                    <a:pt x="165" y="79"/>
                    <a:pt x="158" y="82"/>
                    <a:pt x="150" y="85"/>
                  </a:cubicBezTo>
                  <a:cubicBezTo>
                    <a:pt x="144" y="87"/>
                    <a:pt x="137" y="89"/>
                    <a:pt x="131" y="91"/>
                  </a:cubicBezTo>
                  <a:cubicBezTo>
                    <a:pt x="134" y="90"/>
                    <a:pt x="137" y="89"/>
                    <a:pt x="139" y="88"/>
                  </a:cubicBezTo>
                  <a:cubicBezTo>
                    <a:pt x="151" y="85"/>
                    <a:pt x="162" y="80"/>
                    <a:pt x="173" y="75"/>
                  </a:cubicBezTo>
                  <a:cubicBezTo>
                    <a:pt x="174" y="76"/>
                    <a:pt x="176" y="77"/>
                    <a:pt x="177" y="77"/>
                  </a:cubicBezTo>
                  <a:cubicBezTo>
                    <a:pt x="177" y="77"/>
                    <a:pt x="177" y="77"/>
                    <a:pt x="176" y="77"/>
                  </a:cubicBezTo>
                  <a:close/>
                  <a:moveTo>
                    <a:pt x="137" y="85"/>
                  </a:moveTo>
                  <a:cubicBezTo>
                    <a:pt x="131" y="87"/>
                    <a:pt x="124" y="89"/>
                    <a:pt x="118" y="91"/>
                  </a:cubicBezTo>
                  <a:cubicBezTo>
                    <a:pt x="112" y="92"/>
                    <a:pt x="106" y="95"/>
                    <a:pt x="100" y="97"/>
                  </a:cubicBezTo>
                  <a:cubicBezTo>
                    <a:pt x="98" y="97"/>
                    <a:pt x="94" y="99"/>
                    <a:pt x="101" y="96"/>
                  </a:cubicBezTo>
                  <a:cubicBezTo>
                    <a:pt x="104" y="95"/>
                    <a:pt x="107" y="94"/>
                    <a:pt x="110" y="93"/>
                  </a:cubicBezTo>
                  <a:cubicBezTo>
                    <a:pt x="116" y="91"/>
                    <a:pt x="122" y="89"/>
                    <a:pt x="129" y="87"/>
                  </a:cubicBezTo>
                  <a:cubicBezTo>
                    <a:pt x="141" y="82"/>
                    <a:pt x="154" y="76"/>
                    <a:pt x="167" y="72"/>
                  </a:cubicBezTo>
                  <a:cubicBezTo>
                    <a:pt x="168" y="73"/>
                    <a:pt x="170" y="74"/>
                    <a:pt x="172" y="75"/>
                  </a:cubicBezTo>
                  <a:cubicBezTo>
                    <a:pt x="161" y="79"/>
                    <a:pt x="149" y="81"/>
                    <a:pt x="137" y="85"/>
                  </a:cubicBezTo>
                  <a:close/>
                  <a:moveTo>
                    <a:pt x="131" y="82"/>
                  </a:moveTo>
                  <a:cubicBezTo>
                    <a:pt x="119" y="85"/>
                    <a:pt x="108" y="90"/>
                    <a:pt x="96" y="93"/>
                  </a:cubicBezTo>
                  <a:cubicBezTo>
                    <a:pt x="90" y="94"/>
                    <a:pt x="100" y="91"/>
                    <a:pt x="101" y="91"/>
                  </a:cubicBezTo>
                  <a:cubicBezTo>
                    <a:pt x="104" y="90"/>
                    <a:pt x="107" y="89"/>
                    <a:pt x="110" y="88"/>
                  </a:cubicBezTo>
                  <a:cubicBezTo>
                    <a:pt x="116" y="87"/>
                    <a:pt x="122" y="84"/>
                    <a:pt x="128" y="82"/>
                  </a:cubicBezTo>
                  <a:cubicBezTo>
                    <a:pt x="140" y="78"/>
                    <a:pt x="152" y="75"/>
                    <a:pt x="163" y="69"/>
                  </a:cubicBezTo>
                  <a:cubicBezTo>
                    <a:pt x="163" y="69"/>
                    <a:pt x="163" y="69"/>
                    <a:pt x="163" y="69"/>
                  </a:cubicBezTo>
                  <a:cubicBezTo>
                    <a:pt x="164" y="70"/>
                    <a:pt x="164" y="70"/>
                    <a:pt x="165" y="71"/>
                  </a:cubicBezTo>
                  <a:cubicBezTo>
                    <a:pt x="165" y="71"/>
                    <a:pt x="165" y="71"/>
                    <a:pt x="166" y="71"/>
                  </a:cubicBezTo>
                  <a:cubicBezTo>
                    <a:pt x="154" y="75"/>
                    <a:pt x="142" y="78"/>
                    <a:pt x="131" y="82"/>
                  </a:cubicBezTo>
                  <a:close/>
                  <a:moveTo>
                    <a:pt x="162" y="69"/>
                  </a:moveTo>
                  <a:cubicBezTo>
                    <a:pt x="151" y="71"/>
                    <a:pt x="139" y="75"/>
                    <a:pt x="128" y="79"/>
                  </a:cubicBezTo>
                  <a:cubicBezTo>
                    <a:pt x="126" y="79"/>
                    <a:pt x="124" y="80"/>
                    <a:pt x="122" y="80"/>
                  </a:cubicBezTo>
                  <a:cubicBezTo>
                    <a:pt x="123" y="80"/>
                    <a:pt x="125" y="79"/>
                    <a:pt x="126" y="79"/>
                  </a:cubicBezTo>
                  <a:cubicBezTo>
                    <a:pt x="138" y="75"/>
                    <a:pt x="149" y="72"/>
                    <a:pt x="160" y="67"/>
                  </a:cubicBezTo>
                  <a:cubicBezTo>
                    <a:pt x="160" y="67"/>
                    <a:pt x="160" y="66"/>
                    <a:pt x="160" y="66"/>
                  </a:cubicBezTo>
                  <a:cubicBezTo>
                    <a:pt x="148" y="68"/>
                    <a:pt x="138" y="72"/>
                    <a:pt x="127" y="75"/>
                  </a:cubicBezTo>
                  <a:cubicBezTo>
                    <a:pt x="121" y="77"/>
                    <a:pt x="115" y="78"/>
                    <a:pt x="108" y="80"/>
                  </a:cubicBezTo>
                  <a:cubicBezTo>
                    <a:pt x="103" y="81"/>
                    <a:pt x="97" y="82"/>
                    <a:pt x="92" y="85"/>
                  </a:cubicBezTo>
                  <a:cubicBezTo>
                    <a:pt x="92" y="85"/>
                    <a:pt x="92" y="85"/>
                    <a:pt x="92" y="85"/>
                  </a:cubicBezTo>
                  <a:cubicBezTo>
                    <a:pt x="102" y="79"/>
                    <a:pt x="114" y="78"/>
                    <a:pt x="124" y="74"/>
                  </a:cubicBezTo>
                  <a:cubicBezTo>
                    <a:pt x="130" y="72"/>
                    <a:pt x="136" y="70"/>
                    <a:pt x="142" y="68"/>
                  </a:cubicBezTo>
                  <a:cubicBezTo>
                    <a:pt x="147" y="67"/>
                    <a:pt x="152" y="66"/>
                    <a:pt x="157" y="64"/>
                  </a:cubicBezTo>
                  <a:cubicBezTo>
                    <a:pt x="157" y="64"/>
                    <a:pt x="157" y="64"/>
                    <a:pt x="157" y="64"/>
                  </a:cubicBezTo>
                  <a:cubicBezTo>
                    <a:pt x="159" y="66"/>
                    <a:pt x="161" y="67"/>
                    <a:pt x="162" y="69"/>
                  </a:cubicBezTo>
                  <a:cubicBezTo>
                    <a:pt x="162" y="69"/>
                    <a:pt x="162" y="69"/>
                    <a:pt x="162" y="69"/>
                  </a:cubicBezTo>
                  <a:close/>
                  <a:moveTo>
                    <a:pt x="92" y="85"/>
                  </a:moveTo>
                  <a:cubicBezTo>
                    <a:pt x="103" y="82"/>
                    <a:pt x="114" y="79"/>
                    <a:pt x="125" y="76"/>
                  </a:cubicBezTo>
                  <a:cubicBezTo>
                    <a:pt x="131" y="75"/>
                    <a:pt x="137" y="73"/>
                    <a:pt x="143" y="71"/>
                  </a:cubicBezTo>
                  <a:cubicBezTo>
                    <a:pt x="147" y="69"/>
                    <a:pt x="154" y="69"/>
                    <a:pt x="158" y="67"/>
                  </a:cubicBezTo>
                  <a:cubicBezTo>
                    <a:pt x="147" y="72"/>
                    <a:pt x="135" y="75"/>
                    <a:pt x="124" y="79"/>
                  </a:cubicBezTo>
                  <a:cubicBezTo>
                    <a:pt x="114" y="82"/>
                    <a:pt x="104" y="85"/>
                    <a:pt x="93" y="88"/>
                  </a:cubicBezTo>
                  <a:cubicBezTo>
                    <a:pt x="92" y="88"/>
                    <a:pt x="92" y="88"/>
                    <a:pt x="92" y="89"/>
                  </a:cubicBezTo>
                  <a:cubicBezTo>
                    <a:pt x="92" y="89"/>
                    <a:pt x="92" y="89"/>
                    <a:pt x="92" y="89"/>
                  </a:cubicBezTo>
                  <a:cubicBezTo>
                    <a:pt x="92" y="88"/>
                    <a:pt x="92" y="87"/>
                    <a:pt x="92" y="85"/>
                  </a:cubicBezTo>
                  <a:close/>
                  <a:moveTo>
                    <a:pt x="94" y="79"/>
                  </a:moveTo>
                  <a:cubicBezTo>
                    <a:pt x="105" y="77"/>
                    <a:pt x="115" y="74"/>
                    <a:pt x="125" y="71"/>
                  </a:cubicBezTo>
                  <a:cubicBezTo>
                    <a:pt x="131" y="70"/>
                    <a:pt x="137" y="68"/>
                    <a:pt x="143" y="67"/>
                  </a:cubicBezTo>
                  <a:cubicBezTo>
                    <a:pt x="145" y="67"/>
                    <a:pt x="147" y="66"/>
                    <a:pt x="149" y="66"/>
                  </a:cubicBezTo>
                  <a:cubicBezTo>
                    <a:pt x="145" y="67"/>
                    <a:pt x="140" y="68"/>
                    <a:pt x="136" y="69"/>
                  </a:cubicBezTo>
                  <a:cubicBezTo>
                    <a:pt x="130" y="71"/>
                    <a:pt x="124" y="73"/>
                    <a:pt x="118" y="75"/>
                  </a:cubicBezTo>
                  <a:cubicBezTo>
                    <a:pt x="109" y="78"/>
                    <a:pt x="100" y="80"/>
                    <a:pt x="92" y="84"/>
                  </a:cubicBezTo>
                  <a:cubicBezTo>
                    <a:pt x="93" y="82"/>
                    <a:pt x="93" y="80"/>
                    <a:pt x="94" y="79"/>
                  </a:cubicBezTo>
                  <a:close/>
                  <a:moveTo>
                    <a:pt x="126" y="80"/>
                  </a:moveTo>
                  <a:cubicBezTo>
                    <a:pt x="132" y="78"/>
                    <a:pt x="137" y="77"/>
                    <a:pt x="143" y="75"/>
                  </a:cubicBezTo>
                  <a:cubicBezTo>
                    <a:pt x="149" y="73"/>
                    <a:pt x="156" y="72"/>
                    <a:pt x="161" y="70"/>
                  </a:cubicBezTo>
                  <a:cubicBezTo>
                    <a:pt x="149" y="75"/>
                    <a:pt x="136" y="78"/>
                    <a:pt x="124" y="82"/>
                  </a:cubicBezTo>
                  <a:cubicBezTo>
                    <a:pt x="119" y="84"/>
                    <a:pt x="113" y="86"/>
                    <a:pt x="108" y="88"/>
                  </a:cubicBezTo>
                  <a:cubicBezTo>
                    <a:pt x="103" y="90"/>
                    <a:pt x="98" y="91"/>
                    <a:pt x="93" y="93"/>
                  </a:cubicBezTo>
                  <a:cubicBezTo>
                    <a:pt x="93" y="93"/>
                    <a:pt x="93" y="92"/>
                    <a:pt x="92" y="92"/>
                  </a:cubicBezTo>
                  <a:cubicBezTo>
                    <a:pt x="92" y="91"/>
                    <a:pt x="92" y="91"/>
                    <a:pt x="92" y="90"/>
                  </a:cubicBezTo>
                  <a:cubicBezTo>
                    <a:pt x="103" y="87"/>
                    <a:pt x="114" y="83"/>
                    <a:pt x="126" y="80"/>
                  </a:cubicBezTo>
                  <a:close/>
                  <a:moveTo>
                    <a:pt x="106" y="91"/>
                  </a:moveTo>
                  <a:cubicBezTo>
                    <a:pt x="111" y="88"/>
                    <a:pt x="117" y="87"/>
                    <a:pt x="123" y="85"/>
                  </a:cubicBezTo>
                  <a:cubicBezTo>
                    <a:pt x="133" y="81"/>
                    <a:pt x="144" y="79"/>
                    <a:pt x="154" y="76"/>
                  </a:cubicBezTo>
                  <a:cubicBezTo>
                    <a:pt x="153" y="76"/>
                    <a:pt x="152" y="76"/>
                    <a:pt x="152" y="77"/>
                  </a:cubicBezTo>
                  <a:cubicBezTo>
                    <a:pt x="145" y="79"/>
                    <a:pt x="139" y="82"/>
                    <a:pt x="132" y="84"/>
                  </a:cubicBezTo>
                  <a:cubicBezTo>
                    <a:pt x="120" y="89"/>
                    <a:pt x="108" y="92"/>
                    <a:pt x="96" y="97"/>
                  </a:cubicBezTo>
                  <a:cubicBezTo>
                    <a:pt x="95" y="96"/>
                    <a:pt x="94" y="95"/>
                    <a:pt x="93" y="94"/>
                  </a:cubicBezTo>
                  <a:cubicBezTo>
                    <a:pt x="98" y="94"/>
                    <a:pt x="102" y="92"/>
                    <a:pt x="106" y="91"/>
                  </a:cubicBezTo>
                  <a:close/>
                  <a:moveTo>
                    <a:pt x="120" y="91"/>
                  </a:moveTo>
                  <a:cubicBezTo>
                    <a:pt x="130" y="88"/>
                    <a:pt x="139" y="85"/>
                    <a:pt x="149" y="82"/>
                  </a:cubicBezTo>
                  <a:cubicBezTo>
                    <a:pt x="153" y="81"/>
                    <a:pt x="158" y="80"/>
                    <a:pt x="162" y="79"/>
                  </a:cubicBezTo>
                  <a:cubicBezTo>
                    <a:pt x="163" y="78"/>
                    <a:pt x="164" y="78"/>
                    <a:pt x="166" y="77"/>
                  </a:cubicBezTo>
                  <a:cubicBezTo>
                    <a:pt x="158" y="81"/>
                    <a:pt x="149" y="84"/>
                    <a:pt x="141" y="87"/>
                  </a:cubicBezTo>
                  <a:cubicBezTo>
                    <a:pt x="132" y="90"/>
                    <a:pt x="123" y="92"/>
                    <a:pt x="115" y="96"/>
                  </a:cubicBezTo>
                  <a:cubicBezTo>
                    <a:pt x="113" y="96"/>
                    <a:pt x="111" y="97"/>
                    <a:pt x="109" y="98"/>
                  </a:cubicBezTo>
                  <a:cubicBezTo>
                    <a:pt x="108" y="98"/>
                    <a:pt x="107" y="99"/>
                    <a:pt x="106" y="99"/>
                  </a:cubicBezTo>
                  <a:cubicBezTo>
                    <a:pt x="106" y="99"/>
                    <a:pt x="106" y="99"/>
                    <a:pt x="105" y="99"/>
                  </a:cubicBezTo>
                  <a:cubicBezTo>
                    <a:pt x="104" y="99"/>
                    <a:pt x="103" y="100"/>
                    <a:pt x="103" y="100"/>
                  </a:cubicBezTo>
                  <a:cubicBezTo>
                    <a:pt x="103" y="100"/>
                    <a:pt x="102" y="100"/>
                    <a:pt x="102" y="101"/>
                  </a:cubicBezTo>
                  <a:cubicBezTo>
                    <a:pt x="100" y="100"/>
                    <a:pt x="99" y="99"/>
                    <a:pt x="97" y="98"/>
                  </a:cubicBezTo>
                  <a:cubicBezTo>
                    <a:pt x="105" y="97"/>
                    <a:pt x="112" y="93"/>
                    <a:pt x="120" y="91"/>
                  </a:cubicBezTo>
                  <a:close/>
                  <a:moveTo>
                    <a:pt x="111" y="98"/>
                  </a:moveTo>
                  <a:cubicBezTo>
                    <a:pt x="114" y="97"/>
                    <a:pt x="116" y="96"/>
                    <a:pt x="119" y="96"/>
                  </a:cubicBezTo>
                  <a:cubicBezTo>
                    <a:pt x="129" y="92"/>
                    <a:pt x="139" y="90"/>
                    <a:pt x="148" y="86"/>
                  </a:cubicBezTo>
                  <a:cubicBezTo>
                    <a:pt x="154" y="84"/>
                    <a:pt x="160" y="82"/>
                    <a:pt x="166" y="80"/>
                  </a:cubicBezTo>
                  <a:cubicBezTo>
                    <a:pt x="165" y="81"/>
                    <a:pt x="164" y="81"/>
                    <a:pt x="163" y="82"/>
                  </a:cubicBezTo>
                  <a:cubicBezTo>
                    <a:pt x="157" y="84"/>
                    <a:pt x="150" y="87"/>
                    <a:pt x="143" y="89"/>
                  </a:cubicBezTo>
                  <a:cubicBezTo>
                    <a:pt x="136" y="92"/>
                    <a:pt x="129" y="94"/>
                    <a:pt x="123" y="97"/>
                  </a:cubicBezTo>
                  <a:cubicBezTo>
                    <a:pt x="118" y="99"/>
                    <a:pt x="112" y="100"/>
                    <a:pt x="107" y="102"/>
                  </a:cubicBezTo>
                  <a:cubicBezTo>
                    <a:pt x="106" y="102"/>
                    <a:pt x="104" y="101"/>
                    <a:pt x="103" y="101"/>
                  </a:cubicBezTo>
                  <a:cubicBezTo>
                    <a:pt x="106" y="100"/>
                    <a:pt x="108" y="99"/>
                    <a:pt x="111" y="98"/>
                  </a:cubicBezTo>
                  <a:close/>
                  <a:moveTo>
                    <a:pt x="124" y="99"/>
                  </a:moveTo>
                  <a:cubicBezTo>
                    <a:pt x="128" y="98"/>
                    <a:pt x="131" y="96"/>
                    <a:pt x="135" y="95"/>
                  </a:cubicBezTo>
                  <a:cubicBezTo>
                    <a:pt x="132" y="97"/>
                    <a:pt x="129" y="98"/>
                    <a:pt x="126" y="99"/>
                  </a:cubicBezTo>
                  <a:cubicBezTo>
                    <a:pt x="122" y="100"/>
                    <a:pt x="118" y="101"/>
                    <a:pt x="114" y="104"/>
                  </a:cubicBezTo>
                  <a:cubicBezTo>
                    <a:pt x="113" y="103"/>
                    <a:pt x="112" y="103"/>
                    <a:pt x="111" y="103"/>
                  </a:cubicBezTo>
                  <a:cubicBezTo>
                    <a:pt x="115" y="102"/>
                    <a:pt x="120" y="100"/>
                    <a:pt x="124" y="99"/>
                  </a:cubicBezTo>
                  <a:close/>
                  <a:moveTo>
                    <a:pt x="143" y="97"/>
                  </a:moveTo>
                  <a:cubicBezTo>
                    <a:pt x="138" y="98"/>
                    <a:pt x="133" y="100"/>
                    <a:pt x="128" y="101"/>
                  </a:cubicBezTo>
                  <a:cubicBezTo>
                    <a:pt x="125" y="102"/>
                    <a:pt x="121" y="103"/>
                    <a:pt x="119" y="105"/>
                  </a:cubicBezTo>
                  <a:cubicBezTo>
                    <a:pt x="118" y="105"/>
                    <a:pt x="117" y="104"/>
                    <a:pt x="116" y="104"/>
                  </a:cubicBezTo>
                  <a:cubicBezTo>
                    <a:pt x="125" y="102"/>
                    <a:pt x="134" y="99"/>
                    <a:pt x="143" y="97"/>
                  </a:cubicBezTo>
                  <a:close/>
                  <a:moveTo>
                    <a:pt x="180" y="88"/>
                  </a:moveTo>
                  <a:cubicBezTo>
                    <a:pt x="165" y="93"/>
                    <a:pt x="149" y="98"/>
                    <a:pt x="133" y="102"/>
                  </a:cubicBezTo>
                  <a:cubicBezTo>
                    <a:pt x="130" y="103"/>
                    <a:pt x="127" y="104"/>
                    <a:pt x="123" y="105"/>
                  </a:cubicBezTo>
                  <a:cubicBezTo>
                    <a:pt x="122" y="105"/>
                    <a:pt x="121" y="105"/>
                    <a:pt x="120" y="106"/>
                  </a:cubicBezTo>
                  <a:cubicBezTo>
                    <a:pt x="120" y="105"/>
                    <a:pt x="120" y="105"/>
                    <a:pt x="120" y="105"/>
                  </a:cubicBezTo>
                  <a:cubicBezTo>
                    <a:pt x="120" y="105"/>
                    <a:pt x="125" y="103"/>
                    <a:pt x="126" y="103"/>
                  </a:cubicBezTo>
                  <a:cubicBezTo>
                    <a:pt x="133" y="101"/>
                    <a:pt x="140" y="98"/>
                    <a:pt x="148" y="96"/>
                  </a:cubicBezTo>
                  <a:cubicBezTo>
                    <a:pt x="155" y="93"/>
                    <a:pt x="162" y="91"/>
                    <a:pt x="170" y="90"/>
                  </a:cubicBezTo>
                  <a:cubicBezTo>
                    <a:pt x="176" y="88"/>
                    <a:pt x="183" y="85"/>
                    <a:pt x="189" y="83"/>
                  </a:cubicBezTo>
                  <a:cubicBezTo>
                    <a:pt x="189" y="83"/>
                    <a:pt x="189" y="83"/>
                    <a:pt x="190" y="83"/>
                  </a:cubicBezTo>
                  <a:cubicBezTo>
                    <a:pt x="190" y="83"/>
                    <a:pt x="191" y="83"/>
                    <a:pt x="192" y="83"/>
                  </a:cubicBezTo>
                  <a:cubicBezTo>
                    <a:pt x="193" y="83"/>
                    <a:pt x="194" y="82"/>
                    <a:pt x="195" y="82"/>
                  </a:cubicBezTo>
                  <a:cubicBezTo>
                    <a:pt x="205" y="79"/>
                    <a:pt x="215" y="74"/>
                    <a:pt x="224" y="70"/>
                  </a:cubicBezTo>
                  <a:cubicBezTo>
                    <a:pt x="225" y="71"/>
                    <a:pt x="225" y="72"/>
                    <a:pt x="226" y="73"/>
                  </a:cubicBezTo>
                  <a:cubicBezTo>
                    <a:pt x="211" y="80"/>
                    <a:pt x="195" y="83"/>
                    <a:pt x="180" y="88"/>
                  </a:cubicBezTo>
                  <a:close/>
                  <a:moveTo>
                    <a:pt x="207" y="76"/>
                  </a:moveTo>
                  <a:cubicBezTo>
                    <a:pt x="204" y="77"/>
                    <a:pt x="201" y="79"/>
                    <a:pt x="198" y="80"/>
                  </a:cubicBezTo>
                  <a:cubicBezTo>
                    <a:pt x="198" y="80"/>
                    <a:pt x="197" y="80"/>
                    <a:pt x="196" y="80"/>
                  </a:cubicBezTo>
                  <a:cubicBezTo>
                    <a:pt x="197" y="80"/>
                    <a:pt x="197" y="79"/>
                    <a:pt x="197" y="79"/>
                  </a:cubicBezTo>
                  <a:cubicBezTo>
                    <a:pt x="205" y="75"/>
                    <a:pt x="214" y="73"/>
                    <a:pt x="221" y="67"/>
                  </a:cubicBezTo>
                  <a:cubicBezTo>
                    <a:pt x="221" y="67"/>
                    <a:pt x="221" y="66"/>
                    <a:pt x="220" y="67"/>
                  </a:cubicBezTo>
                  <a:cubicBezTo>
                    <a:pt x="213" y="68"/>
                    <a:pt x="204" y="71"/>
                    <a:pt x="198" y="75"/>
                  </a:cubicBezTo>
                  <a:cubicBezTo>
                    <a:pt x="205" y="71"/>
                    <a:pt x="213" y="69"/>
                    <a:pt x="220" y="64"/>
                  </a:cubicBezTo>
                  <a:cubicBezTo>
                    <a:pt x="220" y="64"/>
                    <a:pt x="220" y="64"/>
                    <a:pt x="220" y="64"/>
                  </a:cubicBezTo>
                  <a:cubicBezTo>
                    <a:pt x="221" y="66"/>
                    <a:pt x="223" y="68"/>
                    <a:pt x="224" y="70"/>
                  </a:cubicBezTo>
                  <a:cubicBezTo>
                    <a:pt x="218" y="72"/>
                    <a:pt x="213" y="74"/>
                    <a:pt x="207" y="76"/>
                  </a:cubicBezTo>
                  <a:close/>
                  <a:moveTo>
                    <a:pt x="204" y="68"/>
                  </a:moveTo>
                  <a:cubicBezTo>
                    <a:pt x="203" y="69"/>
                    <a:pt x="202" y="69"/>
                    <a:pt x="201" y="70"/>
                  </a:cubicBezTo>
                  <a:cubicBezTo>
                    <a:pt x="201" y="69"/>
                    <a:pt x="201" y="69"/>
                    <a:pt x="202" y="68"/>
                  </a:cubicBezTo>
                  <a:cubicBezTo>
                    <a:pt x="202" y="68"/>
                    <a:pt x="202" y="68"/>
                    <a:pt x="202" y="67"/>
                  </a:cubicBezTo>
                  <a:cubicBezTo>
                    <a:pt x="207" y="66"/>
                    <a:pt x="212" y="63"/>
                    <a:pt x="217" y="62"/>
                  </a:cubicBezTo>
                  <a:cubicBezTo>
                    <a:pt x="218" y="61"/>
                    <a:pt x="218" y="61"/>
                    <a:pt x="218" y="61"/>
                  </a:cubicBezTo>
                  <a:cubicBezTo>
                    <a:pt x="218" y="62"/>
                    <a:pt x="219" y="63"/>
                    <a:pt x="219" y="63"/>
                  </a:cubicBezTo>
                  <a:cubicBezTo>
                    <a:pt x="214" y="65"/>
                    <a:pt x="209" y="66"/>
                    <a:pt x="204" y="68"/>
                  </a:cubicBezTo>
                  <a:close/>
                  <a:moveTo>
                    <a:pt x="217" y="61"/>
                  </a:moveTo>
                  <a:cubicBezTo>
                    <a:pt x="212" y="63"/>
                    <a:pt x="207" y="65"/>
                    <a:pt x="202" y="66"/>
                  </a:cubicBezTo>
                  <a:cubicBezTo>
                    <a:pt x="202" y="66"/>
                    <a:pt x="202" y="66"/>
                    <a:pt x="202" y="66"/>
                  </a:cubicBezTo>
                  <a:cubicBezTo>
                    <a:pt x="207" y="64"/>
                    <a:pt x="212" y="62"/>
                    <a:pt x="216" y="59"/>
                  </a:cubicBezTo>
                  <a:cubicBezTo>
                    <a:pt x="217" y="60"/>
                    <a:pt x="217" y="60"/>
                    <a:pt x="218" y="61"/>
                  </a:cubicBezTo>
                  <a:cubicBezTo>
                    <a:pt x="217" y="61"/>
                    <a:pt x="217" y="61"/>
                    <a:pt x="217" y="61"/>
                  </a:cubicBezTo>
                  <a:close/>
                  <a:moveTo>
                    <a:pt x="202" y="64"/>
                  </a:moveTo>
                  <a:cubicBezTo>
                    <a:pt x="201" y="63"/>
                    <a:pt x="201" y="63"/>
                    <a:pt x="201" y="62"/>
                  </a:cubicBezTo>
                  <a:cubicBezTo>
                    <a:pt x="205" y="61"/>
                    <a:pt x="209" y="58"/>
                    <a:pt x="214" y="56"/>
                  </a:cubicBezTo>
                  <a:cubicBezTo>
                    <a:pt x="214" y="56"/>
                    <a:pt x="214" y="56"/>
                    <a:pt x="214" y="56"/>
                  </a:cubicBezTo>
                  <a:cubicBezTo>
                    <a:pt x="215" y="57"/>
                    <a:pt x="215" y="58"/>
                    <a:pt x="216" y="59"/>
                  </a:cubicBezTo>
                  <a:cubicBezTo>
                    <a:pt x="211" y="61"/>
                    <a:pt x="207" y="62"/>
                    <a:pt x="202" y="64"/>
                  </a:cubicBezTo>
                  <a:close/>
                  <a:moveTo>
                    <a:pt x="200" y="61"/>
                  </a:moveTo>
                  <a:cubicBezTo>
                    <a:pt x="203" y="60"/>
                    <a:pt x="208" y="56"/>
                    <a:pt x="210" y="54"/>
                  </a:cubicBezTo>
                  <a:cubicBezTo>
                    <a:pt x="211" y="54"/>
                    <a:pt x="210" y="53"/>
                    <a:pt x="210" y="53"/>
                  </a:cubicBezTo>
                  <a:cubicBezTo>
                    <a:pt x="208" y="54"/>
                    <a:pt x="206" y="55"/>
                    <a:pt x="205" y="55"/>
                  </a:cubicBezTo>
                  <a:cubicBezTo>
                    <a:pt x="203" y="56"/>
                    <a:pt x="201" y="57"/>
                    <a:pt x="199" y="57"/>
                  </a:cubicBezTo>
                  <a:cubicBezTo>
                    <a:pt x="198" y="58"/>
                    <a:pt x="196" y="59"/>
                    <a:pt x="199" y="58"/>
                  </a:cubicBezTo>
                  <a:cubicBezTo>
                    <a:pt x="202" y="55"/>
                    <a:pt x="206" y="54"/>
                    <a:pt x="208" y="50"/>
                  </a:cubicBezTo>
                  <a:cubicBezTo>
                    <a:pt x="210" y="52"/>
                    <a:pt x="212" y="54"/>
                    <a:pt x="213" y="56"/>
                  </a:cubicBezTo>
                  <a:cubicBezTo>
                    <a:pt x="209" y="58"/>
                    <a:pt x="205" y="60"/>
                    <a:pt x="200" y="61"/>
                  </a:cubicBezTo>
                  <a:close/>
                  <a:moveTo>
                    <a:pt x="199" y="53"/>
                  </a:moveTo>
                  <a:cubicBezTo>
                    <a:pt x="198" y="54"/>
                    <a:pt x="196" y="55"/>
                    <a:pt x="195" y="56"/>
                  </a:cubicBezTo>
                  <a:cubicBezTo>
                    <a:pt x="198" y="53"/>
                    <a:pt x="202" y="51"/>
                    <a:pt x="205" y="47"/>
                  </a:cubicBezTo>
                  <a:cubicBezTo>
                    <a:pt x="206" y="48"/>
                    <a:pt x="207" y="49"/>
                    <a:pt x="208" y="50"/>
                  </a:cubicBezTo>
                  <a:cubicBezTo>
                    <a:pt x="205" y="51"/>
                    <a:pt x="202" y="52"/>
                    <a:pt x="199" y="53"/>
                  </a:cubicBezTo>
                  <a:close/>
                  <a:moveTo>
                    <a:pt x="193" y="50"/>
                  </a:moveTo>
                  <a:cubicBezTo>
                    <a:pt x="196" y="49"/>
                    <a:pt x="198" y="47"/>
                    <a:pt x="200" y="45"/>
                  </a:cubicBezTo>
                  <a:cubicBezTo>
                    <a:pt x="201" y="44"/>
                    <a:pt x="200" y="44"/>
                    <a:pt x="200" y="44"/>
                  </a:cubicBezTo>
                  <a:cubicBezTo>
                    <a:pt x="196" y="46"/>
                    <a:pt x="192" y="47"/>
                    <a:pt x="189" y="49"/>
                  </a:cubicBezTo>
                  <a:cubicBezTo>
                    <a:pt x="192" y="47"/>
                    <a:pt x="195" y="44"/>
                    <a:pt x="198" y="42"/>
                  </a:cubicBezTo>
                  <a:cubicBezTo>
                    <a:pt x="198" y="42"/>
                    <a:pt x="198" y="42"/>
                    <a:pt x="198" y="41"/>
                  </a:cubicBezTo>
                  <a:cubicBezTo>
                    <a:pt x="199" y="42"/>
                    <a:pt x="199" y="42"/>
                    <a:pt x="200" y="43"/>
                  </a:cubicBezTo>
                  <a:cubicBezTo>
                    <a:pt x="201" y="44"/>
                    <a:pt x="203" y="45"/>
                    <a:pt x="204" y="46"/>
                  </a:cubicBezTo>
                  <a:cubicBezTo>
                    <a:pt x="200" y="47"/>
                    <a:pt x="197" y="49"/>
                    <a:pt x="193" y="50"/>
                  </a:cubicBezTo>
                  <a:close/>
                  <a:moveTo>
                    <a:pt x="198" y="41"/>
                  </a:moveTo>
                  <a:cubicBezTo>
                    <a:pt x="193" y="43"/>
                    <a:pt x="189" y="45"/>
                    <a:pt x="185" y="47"/>
                  </a:cubicBezTo>
                  <a:cubicBezTo>
                    <a:pt x="183" y="48"/>
                    <a:pt x="182" y="49"/>
                    <a:pt x="180" y="50"/>
                  </a:cubicBezTo>
                  <a:cubicBezTo>
                    <a:pt x="179" y="51"/>
                    <a:pt x="174" y="54"/>
                    <a:pt x="178" y="51"/>
                  </a:cubicBezTo>
                  <a:cubicBezTo>
                    <a:pt x="183" y="47"/>
                    <a:pt x="190" y="44"/>
                    <a:pt x="194" y="39"/>
                  </a:cubicBezTo>
                  <a:cubicBezTo>
                    <a:pt x="194" y="39"/>
                    <a:pt x="194" y="39"/>
                    <a:pt x="194" y="38"/>
                  </a:cubicBezTo>
                  <a:cubicBezTo>
                    <a:pt x="195" y="39"/>
                    <a:pt x="197" y="40"/>
                    <a:pt x="198" y="41"/>
                  </a:cubicBezTo>
                  <a:cubicBezTo>
                    <a:pt x="198" y="41"/>
                    <a:pt x="198" y="41"/>
                    <a:pt x="198" y="41"/>
                  </a:cubicBezTo>
                  <a:close/>
                  <a:moveTo>
                    <a:pt x="194" y="38"/>
                  </a:moveTo>
                  <a:cubicBezTo>
                    <a:pt x="190" y="39"/>
                    <a:pt x="187" y="41"/>
                    <a:pt x="184" y="43"/>
                  </a:cubicBezTo>
                  <a:cubicBezTo>
                    <a:pt x="186" y="41"/>
                    <a:pt x="189" y="39"/>
                    <a:pt x="191" y="37"/>
                  </a:cubicBezTo>
                  <a:cubicBezTo>
                    <a:pt x="192" y="37"/>
                    <a:pt x="192" y="37"/>
                    <a:pt x="192" y="37"/>
                  </a:cubicBezTo>
                  <a:cubicBezTo>
                    <a:pt x="192" y="37"/>
                    <a:pt x="193" y="38"/>
                    <a:pt x="194" y="38"/>
                  </a:cubicBezTo>
                  <a:cubicBezTo>
                    <a:pt x="194" y="38"/>
                    <a:pt x="194" y="38"/>
                    <a:pt x="194" y="38"/>
                  </a:cubicBezTo>
                  <a:close/>
                  <a:moveTo>
                    <a:pt x="191" y="36"/>
                  </a:moveTo>
                  <a:cubicBezTo>
                    <a:pt x="185" y="40"/>
                    <a:pt x="180" y="43"/>
                    <a:pt x="174" y="46"/>
                  </a:cubicBezTo>
                  <a:cubicBezTo>
                    <a:pt x="178" y="44"/>
                    <a:pt x="183" y="39"/>
                    <a:pt x="188" y="35"/>
                  </a:cubicBezTo>
                  <a:cubicBezTo>
                    <a:pt x="189" y="35"/>
                    <a:pt x="188" y="34"/>
                    <a:pt x="188" y="35"/>
                  </a:cubicBezTo>
                  <a:cubicBezTo>
                    <a:pt x="187" y="35"/>
                    <a:pt x="186" y="35"/>
                    <a:pt x="186" y="36"/>
                  </a:cubicBezTo>
                  <a:cubicBezTo>
                    <a:pt x="185" y="36"/>
                    <a:pt x="185" y="36"/>
                    <a:pt x="185" y="36"/>
                  </a:cubicBezTo>
                  <a:cubicBezTo>
                    <a:pt x="183" y="37"/>
                    <a:pt x="182" y="38"/>
                    <a:pt x="180" y="39"/>
                  </a:cubicBezTo>
                  <a:cubicBezTo>
                    <a:pt x="177" y="41"/>
                    <a:pt x="174" y="43"/>
                    <a:pt x="171" y="45"/>
                  </a:cubicBezTo>
                  <a:cubicBezTo>
                    <a:pt x="171" y="45"/>
                    <a:pt x="171" y="45"/>
                    <a:pt x="171" y="45"/>
                  </a:cubicBezTo>
                  <a:cubicBezTo>
                    <a:pt x="170" y="44"/>
                    <a:pt x="170" y="44"/>
                    <a:pt x="169" y="44"/>
                  </a:cubicBezTo>
                  <a:cubicBezTo>
                    <a:pt x="176" y="42"/>
                    <a:pt x="180" y="37"/>
                    <a:pt x="186" y="34"/>
                  </a:cubicBezTo>
                  <a:cubicBezTo>
                    <a:pt x="187" y="34"/>
                    <a:pt x="187" y="33"/>
                    <a:pt x="186" y="33"/>
                  </a:cubicBezTo>
                  <a:cubicBezTo>
                    <a:pt x="181" y="35"/>
                    <a:pt x="178" y="38"/>
                    <a:pt x="173" y="41"/>
                  </a:cubicBezTo>
                  <a:cubicBezTo>
                    <a:pt x="172" y="42"/>
                    <a:pt x="171" y="42"/>
                    <a:pt x="170" y="43"/>
                  </a:cubicBezTo>
                  <a:cubicBezTo>
                    <a:pt x="169" y="43"/>
                    <a:pt x="169" y="43"/>
                    <a:pt x="169" y="43"/>
                  </a:cubicBezTo>
                  <a:cubicBezTo>
                    <a:pt x="169" y="43"/>
                    <a:pt x="169" y="43"/>
                    <a:pt x="169" y="43"/>
                  </a:cubicBezTo>
                  <a:cubicBezTo>
                    <a:pt x="169" y="43"/>
                    <a:pt x="169" y="43"/>
                    <a:pt x="170" y="42"/>
                  </a:cubicBezTo>
                  <a:cubicBezTo>
                    <a:pt x="171" y="41"/>
                    <a:pt x="173" y="40"/>
                    <a:pt x="174" y="39"/>
                  </a:cubicBezTo>
                  <a:cubicBezTo>
                    <a:pt x="174" y="39"/>
                    <a:pt x="175" y="39"/>
                    <a:pt x="175" y="39"/>
                  </a:cubicBezTo>
                  <a:cubicBezTo>
                    <a:pt x="178" y="39"/>
                    <a:pt x="179" y="37"/>
                    <a:pt x="179" y="35"/>
                  </a:cubicBezTo>
                  <a:cubicBezTo>
                    <a:pt x="180" y="34"/>
                    <a:pt x="182" y="33"/>
                    <a:pt x="183" y="33"/>
                  </a:cubicBezTo>
                  <a:cubicBezTo>
                    <a:pt x="183" y="33"/>
                    <a:pt x="183" y="32"/>
                    <a:pt x="183" y="32"/>
                  </a:cubicBezTo>
                  <a:cubicBezTo>
                    <a:pt x="181" y="32"/>
                    <a:pt x="180" y="33"/>
                    <a:pt x="179" y="33"/>
                  </a:cubicBezTo>
                  <a:cubicBezTo>
                    <a:pt x="180" y="32"/>
                    <a:pt x="180" y="32"/>
                    <a:pt x="181" y="31"/>
                  </a:cubicBezTo>
                  <a:cubicBezTo>
                    <a:pt x="182" y="31"/>
                    <a:pt x="181" y="31"/>
                    <a:pt x="181" y="31"/>
                  </a:cubicBezTo>
                  <a:cubicBezTo>
                    <a:pt x="179" y="30"/>
                    <a:pt x="178" y="31"/>
                    <a:pt x="176" y="31"/>
                  </a:cubicBezTo>
                  <a:cubicBezTo>
                    <a:pt x="176" y="31"/>
                    <a:pt x="176" y="31"/>
                    <a:pt x="176" y="31"/>
                  </a:cubicBezTo>
                  <a:cubicBezTo>
                    <a:pt x="176" y="31"/>
                    <a:pt x="177" y="30"/>
                    <a:pt x="177" y="30"/>
                  </a:cubicBezTo>
                  <a:cubicBezTo>
                    <a:pt x="177" y="30"/>
                    <a:pt x="177" y="29"/>
                    <a:pt x="177" y="29"/>
                  </a:cubicBezTo>
                  <a:cubicBezTo>
                    <a:pt x="175" y="29"/>
                    <a:pt x="174" y="30"/>
                    <a:pt x="173" y="30"/>
                  </a:cubicBezTo>
                  <a:cubicBezTo>
                    <a:pt x="174" y="30"/>
                    <a:pt x="175" y="29"/>
                    <a:pt x="176" y="29"/>
                  </a:cubicBezTo>
                  <a:cubicBezTo>
                    <a:pt x="176" y="29"/>
                    <a:pt x="176" y="28"/>
                    <a:pt x="176" y="28"/>
                  </a:cubicBezTo>
                  <a:cubicBezTo>
                    <a:pt x="176" y="28"/>
                    <a:pt x="176" y="28"/>
                    <a:pt x="176" y="28"/>
                  </a:cubicBezTo>
                  <a:cubicBezTo>
                    <a:pt x="181" y="30"/>
                    <a:pt x="186" y="33"/>
                    <a:pt x="191" y="36"/>
                  </a:cubicBezTo>
                  <a:cubicBezTo>
                    <a:pt x="191" y="36"/>
                    <a:pt x="191" y="36"/>
                    <a:pt x="191" y="36"/>
                  </a:cubicBezTo>
                  <a:close/>
                  <a:moveTo>
                    <a:pt x="154" y="43"/>
                  </a:moveTo>
                  <a:cubicBezTo>
                    <a:pt x="154" y="43"/>
                    <a:pt x="154" y="43"/>
                    <a:pt x="153" y="43"/>
                  </a:cubicBezTo>
                  <a:cubicBezTo>
                    <a:pt x="153" y="43"/>
                    <a:pt x="153" y="43"/>
                    <a:pt x="153" y="43"/>
                  </a:cubicBezTo>
                  <a:cubicBezTo>
                    <a:pt x="155" y="42"/>
                    <a:pt x="157" y="41"/>
                    <a:pt x="159" y="39"/>
                  </a:cubicBezTo>
                  <a:cubicBezTo>
                    <a:pt x="159" y="39"/>
                    <a:pt x="159" y="39"/>
                    <a:pt x="159" y="38"/>
                  </a:cubicBezTo>
                  <a:cubicBezTo>
                    <a:pt x="161" y="38"/>
                    <a:pt x="166" y="35"/>
                    <a:pt x="162" y="39"/>
                  </a:cubicBezTo>
                  <a:cubicBezTo>
                    <a:pt x="160" y="40"/>
                    <a:pt x="159" y="40"/>
                    <a:pt x="158" y="41"/>
                  </a:cubicBezTo>
                  <a:cubicBezTo>
                    <a:pt x="157" y="41"/>
                    <a:pt x="155" y="42"/>
                    <a:pt x="154" y="43"/>
                  </a:cubicBezTo>
                  <a:close/>
                  <a:moveTo>
                    <a:pt x="158" y="38"/>
                  </a:moveTo>
                  <a:cubicBezTo>
                    <a:pt x="158" y="38"/>
                    <a:pt x="158" y="38"/>
                    <a:pt x="158" y="38"/>
                  </a:cubicBezTo>
                  <a:cubicBezTo>
                    <a:pt x="158" y="38"/>
                    <a:pt x="158" y="38"/>
                    <a:pt x="158" y="38"/>
                  </a:cubicBezTo>
                  <a:close/>
                  <a:moveTo>
                    <a:pt x="161" y="37"/>
                  </a:moveTo>
                  <a:cubicBezTo>
                    <a:pt x="161" y="37"/>
                    <a:pt x="160" y="37"/>
                    <a:pt x="160" y="37"/>
                  </a:cubicBezTo>
                  <a:cubicBezTo>
                    <a:pt x="160" y="37"/>
                    <a:pt x="160" y="37"/>
                    <a:pt x="160" y="37"/>
                  </a:cubicBezTo>
                  <a:cubicBezTo>
                    <a:pt x="160" y="37"/>
                    <a:pt x="160" y="36"/>
                    <a:pt x="159" y="36"/>
                  </a:cubicBezTo>
                  <a:cubicBezTo>
                    <a:pt x="159" y="37"/>
                    <a:pt x="158" y="37"/>
                    <a:pt x="157" y="38"/>
                  </a:cubicBezTo>
                  <a:cubicBezTo>
                    <a:pt x="157" y="38"/>
                    <a:pt x="157" y="38"/>
                    <a:pt x="157" y="37"/>
                  </a:cubicBezTo>
                  <a:cubicBezTo>
                    <a:pt x="158" y="36"/>
                    <a:pt x="159" y="36"/>
                    <a:pt x="160" y="34"/>
                  </a:cubicBezTo>
                  <a:cubicBezTo>
                    <a:pt x="160" y="34"/>
                    <a:pt x="160" y="34"/>
                    <a:pt x="160" y="34"/>
                  </a:cubicBezTo>
                  <a:cubicBezTo>
                    <a:pt x="161" y="34"/>
                    <a:pt x="162" y="35"/>
                    <a:pt x="163" y="36"/>
                  </a:cubicBezTo>
                  <a:cubicBezTo>
                    <a:pt x="162" y="36"/>
                    <a:pt x="162" y="36"/>
                    <a:pt x="161" y="37"/>
                  </a:cubicBezTo>
                  <a:close/>
                  <a:moveTo>
                    <a:pt x="159" y="34"/>
                  </a:moveTo>
                  <a:cubicBezTo>
                    <a:pt x="153" y="36"/>
                    <a:pt x="156" y="34"/>
                    <a:pt x="157" y="32"/>
                  </a:cubicBezTo>
                  <a:cubicBezTo>
                    <a:pt x="157" y="32"/>
                    <a:pt x="157" y="32"/>
                    <a:pt x="157" y="32"/>
                  </a:cubicBezTo>
                  <a:cubicBezTo>
                    <a:pt x="158" y="32"/>
                    <a:pt x="159" y="33"/>
                    <a:pt x="159" y="33"/>
                  </a:cubicBezTo>
                  <a:cubicBezTo>
                    <a:pt x="159" y="33"/>
                    <a:pt x="159" y="33"/>
                    <a:pt x="159" y="34"/>
                  </a:cubicBezTo>
                  <a:cubicBezTo>
                    <a:pt x="159" y="33"/>
                    <a:pt x="159" y="33"/>
                    <a:pt x="159" y="34"/>
                  </a:cubicBezTo>
                  <a:close/>
                  <a:moveTo>
                    <a:pt x="157" y="32"/>
                  </a:moveTo>
                  <a:cubicBezTo>
                    <a:pt x="156" y="32"/>
                    <a:pt x="155" y="32"/>
                    <a:pt x="154" y="32"/>
                  </a:cubicBezTo>
                  <a:cubicBezTo>
                    <a:pt x="154" y="31"/>
                    <a:pt x="154" y="30"/>
                    <a:pt x="156" y="31"/>
                  </a:cubicBezTo>
                  <a:cubicBezTo>
                    <a:pt x="156" y="31"/>
                    <a:pt x="157" y="31"/>
                    <a:pt x="157" y="32"/>
                  </a:cubicBezTo>
                  <a:cubicBezTo>
                    <a:pt x="157" y="32"/>
                    <a:pt x="157" y="32"/>
                    <a:pt x="157" y="32"/>
                  </a:cubicBezTo>
                  <a:close/>
                  <a:moveTo>
                    <a:pt x="154" y="34"/>
                  </a:moveTo>
                  <a:cubicBezTo>
                    <a:pt x="154" y="34"/>
                    <a:pt x="154" y="33"/>
                    <a:pt x="154" y="33"/>
                  </a:cubicBezTo>
                  <a:cubicBezTo>
                    <a:pt x="155" y="33"/>
                    <a:pt x="155" y="33"/>
                    <a:pt x="154" y="34"/>
                  </a:cubicBezTo>
                  <a:close/>
                  <a:moveTo>
                    <a:pt x="154" y="38"/>
                  </a:moveTo>
                  <a:cubicBezTo>
                    <a:pt x="155" y="37"/>
                    <a:pt x="155" y="37"/>
                    <a:pt x="155" y="36"/>
                  </a:cubicBezTo>
                  <a:cubicBezTo>
                    <a:pt x="156" y="35"/>
                    <a:pt x="159" y="34"/>
                    <a:pt x="157" y="36"/>
                  </a:cubicBezTo>
                  <a:cubicBezTo>
                    <a:pt x="156" y="37"/>
                    <a:pt x="155" y="38"/>
                    <a:pt x="154" y="39"/>
                  </a:cubicBezTo>
                  <a:cubicBezTo>
                    <a:pt x="154" y="39"/>
                    <a:pt x="154" y="39"/>
                    <a:pt x="154" y="40"/>
                  </a:cubicBezTo>
                  <a:cubicBezTo>
                    <a:pt x="151" y="41"/>
                    <a:pt x="149" y="43"/>
                    <a:pt x="146" y="44"/>
                  </a:cubicBezTo>
                  <a:cubicBezTo>
                    <a:pt x="145" y="44"/>
                    <a:pt x="145" y="44"/>
                    <a:pt x="145" y="44"/>
                  </a:cubicBezTo>
                  <a:cubicBezTo>
                    <a:pt x="145" y="44"/>
                    <a:pt x="145" y="44"/>
                    <a:pt x="145" y="44"/>
                  </a:cubicBezTo>
                  <a:cubicBezTo>
                    <a:pt x="145" y="44"/>
                    <a:pt x="147" y="42"/>
                    <a:pt x="148" y="42"/>
                  </a:cubicBezTo>
                  <a:cubicBezTo>
                    <a:pt x="148" y="42"/>
                    <a:pt x="148" y="41"/>
                    <a:pt x="149" y="41"/>
                  </a:cubicBezTo>
                  <a:cubicBezTo>
                    <a:pt x="151" y="41"/>
                    <a:pt x="153" y="40"/>
                    <a:pt x="154" y="38"/>
                  </a:cubicBezTo>
                  <a:close/>
                  <a:moveTo>
                    <a:pt x="144" y="40"/>
                  </a:moveTo>
                  <a:cubicBezTo>
                    <a:pt x="145" y="40"/>
                    <a:pt x="146" y="40"/>
                    <a:pt x="147" y="40"/>
                  </a:cubicBezTo>
                  <a:cubicBezTo>
                    <a:pt x="145" y="41"/>
                    <a:pt x="143" y="42"/>
                    <a:pt x="142" y="43"/>
                  </a:cubicBezTo>
                  <a:cubicBezTo>
                    <a:pt x="143" y="42"/>
                    <a:pt x="143" y="41"/>
                    <a:pt x="144" y="40"/>
                  </a:cubicBezTo>
                  <a:cubicBezTo>
                    <a:pt x="144" y="40"/>
                    <a:pt x="144" y="40"/>
                    <a:pt x="144" y="40"/>
                  </a:cubicBezTo>
                  <a:close/>
                  <a:moveTo>
                    <a:pt x="140" y="41"/>
                  </a:moveTo>
                  <a:cubicBezTo>
                    <a:pt x="137" y="43"/>
                    <a:pt x="140" y="41"/>
                    <a:pt x="140" y="40"/>
                  </a:cubicBezTo>
                  <a:cubicBezTo>
                    <a:pt x="140" y="39"/>
                    <a:pt x="140" y="39"/>
                    <a:pt x="140" y="39"/>
                  </a:cubicBezTo>
                  <a:cubicBezTo>
                    <a:pt x="141" y="39"/>
                    <a:pt x="142" y="40"/>
                    <a:pt x="143" y="40"/>
                  </a:cubicBezTo>
                  <a:cubicBezTo>
                    <a:pt x="142" y="40"/>
                    <a:pt x="142" y="40"/>
                    <a:pt x="140" y="41"/>
                  </a:cubicBezTo>
                  <a:close/>
                  <a:moveTo>
                    <a:pt x="137" y="41"/>
                  </a:moveTo>
                  <a:cubicBezTo>
                    <a:pt x="137" y="41"/>
                    <a:pt x="137" y="40"/>
                    <a:pt x="136" y="40"/>
                  </a:cubicBezTo>
                  <a:cubicBezTo>
                    <a:pt x="136" y="39"/>
                    <a:pt x="138" y="39"/>
                    <a:pt x="139" y="39"/>
                  </a:cubicBezTo>
                  <a:cubicBezTo>
                    <a:pt x="139" y="40"/>
                    <a:pt x="138" y="40"/>
                    <a:pt x="137" y="41"/>
                  </a:cubicBezTo>
                  <a:close/>
                  <a:moveTo>
                    <a:pt x="138" y="42"/>
                  </a:moveTo>
                  <a:cubicBezTo>
                    <a:pt x="138" y="42"/>
                    <a:pt x="137" y="41"/>
                    <a:pt x="137" y="41"/>
                  </a:cubicBezTo>
                  <a:cubicBezTo>
                    <a:pt x="139" y="40"/>
                    <a:pt x="139" y="40"/>
                    <a:pt x="138" y="42"/>
                  </a:cubicBezTo>
                  <a:close/>
                  <a:moveTo>
                    <a:pt x="140" y="43"/>
                  </a:moveTo>
                  <a:cubicBezTo>
                    <a:pt x="140" y="43"/>
                    <a:pt x="139" y="43"/>
                    <a:pt x="139" y="42"/>
                  </a:cubicBezTo>
                  <a:cubicBezTo>
                    <a:pt x="140" y="42"/>
                    <a:pt x="142" y="41"/>
                    <a:pt x="140" y="43"/>
                  </a:cubicBezTo>
                  <a:close/>
                  <a:moveTo>
                    <a:pt x="147" y="41"/>
                  </a:moveTo>
                  <a:cubicBezTo>
                    <a:pt x="147" y="41"/>
                    <a:pt x="145" y="43"/>
                    <a:pt x="144" y="44"/>
                  </a:cubicBezTo>
                  <a:cubicBezTo>
                    <a:pt x="143" y="44"/>
                    <a:pt x="143" y="44"/>
                    <a:pt x="142" y="43"/>
                  </a:cubicBezTo>
                  <a:cubicBezTo>
                    <a:pt x="144" y="43"/>
                    <a:pt x="145" y="42"/>
                    <a:pt x="147" y="41"/>
                  </a:cubicBezTo>
                  <a:close/>
                  <a:moveTo>
                    <a:pt x="155" y="40"/>
                  </a:moveTo>
                  <a:cubicBezTo>
                    <a:pt x="156" y="40"/>
                    <a:pt x="156" y="40"/>
                    <a:pt x="156" y="40"/>
                  </a:cubicBezTo>
                  <a:cubicBezTo>
                    <a:pt x="155" y="41"/>
                    <a:pt x="154" y="42"/>
                    <a:pt x="154" y="42"/>
                  </a:cubicBezTo>
                  <a:cubicBezTo>
                    <a:pt x="152" y="43"/>
                    <a:pt x="151" y="44"/>
                    <a:pt x="150" y="45"/>
                  </a:cubicBezTo>
                  <a:cubicBezTo>
                    <a:pt x="149" y="45"/>
                    <a:pt x="148" y="45"/>
                    <a:pt x="147" y="44"/>
                  </a:cubicBezTo>
                  <a:cubicBezTo>
                    <a:pt x="150" y="43"/>
                    <a:pt x="153" y="42"/>
                    <a:pt x="155" y="40"/>
                  </a:cubicBezTo>
                  <a:close/>
                  <a:moveTo>
                    <a:pt x="165" y="37"/>
                  </a:moveTo>
                  <a:cubicBezTo>
                    <a:pt x="166" y="37"/>
                    <a:pt x="166" y="37"/>
                    <a:pt x="167" y="37"/>
                  </a:cubicBezTo>
                  <a:cubicBezTo>
                    <a:pt x="165" y="38"/>
                    <a:pt x="164" y="39"/>
                    <a:pt x="162" y="40"/>
                  </a:cubicBezTo>
                  <a:cubicBezTo>
                    <a:pt x="162" y="40"/>
                    <a:pt x="162" y="40"/>
                    <a:pt x="162" y="40"/>
                  </a:cubicBezTo>
                  <a:cubicBezTo>
                    <a:pt x="161" y="40"/>
                    <a:pt x="161" y="40"/>
                    <a:pt x="161" y="40"/>
                  </a:cubicBezTo>
                  <a:cubicBezTo>
                    <a:pt x="162" y="39"/>
                    <a:pt x="164" y="38"/>
                    <a:pt x="165" y="37"/>
                  </a:cubicBezTo>
                  <a:close/>
                  <a:moveTo>
                    <a:pt x="169" y="30"/>
                  </a:moveTo>
                  <a:cubicBezTo>
                    <a:pt x="171" y="29"/>
                    <a:pt x="173" y="29"/>
                    <a:pt x="175" y="28"/>
                  </a:cubicBezTo>
                  <a:cubicBezTo>
                    <a:pt x="174" y="29"/>
                    <a:pt x="172" y="29"/>
                    <a:pt x="172" y="30"/>
                  </a:cubicBezTo>
                  <a:cubicBezTo>
                    <a:pt x="170" y="30"/>
                    <a:pt x="169" y="30"/>
                    <a:pt x="169" y="30"/>
                  </a:cubicBezTo>
                  <a:close/>
                  <a:moveTo>
                    <a:pt x="177" y="32"/>
                  </a:moveTo>
                  <a:cubicBezTo>
                    <a:pt x="178" y="32"/>
                    <a:pt x="179" y="31"/>
                    <a:pt x="180" y="31"/>
                  </a:cubicBezTo>
                  <a:cubicBezTo>
                    <a:pt x="179" y="32"/>
                    <a:pt x="178" y="32"/>
                    <a:pt x="178" y="33"/>
                  </a:cubicBezTo>
                  <a:cubicBezTo>
                    <a:pt x="178" y="32"/>
                    <a:pt x="177" y="32"/>
                    <a:pt x="177" y="32"/>
                  </a:cubicBezTo>
                  <a:close/>
                  <a:moveTo>
                    <a:pt x="175" y="31"/>
                  </a:moveTo>
                  <a:cubicBezTo>
                    <a:pt x="175" y="31"/>
                    <a:pt x="175" y="31"/>
                    <a:pt x="174" y="30"/>
                  </a:cubicBezTo>
                  <a:cubicBezTo>
                    <a:pt x="175" y="30"/>
                    <a:pt x="175" y="30"/>
                    <a:pt x="176" y="30"/>
                  </a:cubicBezTo>
                  <a:cubicBezTo>
                    <a:pt x="175" y="30"/>
                    <a:pt x="175" y="30"/>
                    <a:pt x="175" y="31"/>
                  </a:cubicBezTo>
                  <a:close/>
                  <a:moveTo>
                    <a:pt x="166" y="41"/>
                  </a:moveTo>
                  <a:cubicBezTo>
                    <a:pt x="166" y="41"/>
                    <a:pt x="165" y="41"/>
                    <a:pt x="165" y="41"/>
                  </a:cubicBezTo>
                  <a:cubicBezTo>
                    <a:pt x="165" y="41"/>
                    <a:pt x="166" y="41"/>
                    <a:pt x="166" y="40"/>
                  </a:cubicBezTo>
                  <a:cubicBezTo>
                    <a:pt x="167" y="39"/>
                    <a:pt x="167" y="39"/>
                    <a:pt x="168" y="38"/>
                  </a:cubicBezTo>
                  <a:cubicBezTo>
                    <a:pt x="169" y="38"/>
                    <a:pt x="170" y="38"/>
                    <a:pt x="171" y="38"/>
                  </a:cubicBezTo>
                  <a:cubicBezTo>
                    <a:pt x="170" y="39"/>
                    <a:pt x="170" y="39"/>
                    <a:pt x="169" y="39"/>
                  </a:cubicBezTo>
                  <a:cubicBezTo>
                    <a:pt x="169" y="40"/>
                    <a:pt x="167" y="41"/>
                    <a:pt x="166" y="41"/>
                  </a:cubicBezTo>
                  <a:close/>
                  <a:moveTo>
                    <a:pt x="167" y="38"/>
                  </a:moveTo>
                  <a:cubicBezTo>
                    <a:pt x="166" y="39"/>
                    <a:pt x="165" y="40"/>
                    <a:pt x="164" y="41"/>
                  </a:cubicBezTo>
                  <a:cubicBezTo>
                    <a:pt x="164" y="41"/>
                    <a:pt x="164" y="40"/>
                    <a:pt x="163" y="40"/>
                  </a:cubicBezTo>
                  <a:cubicBezTo>
                    <a:pt x="164" y="40"/>
                    <a:pt x="166" y="39"/>
                    <a:pt x="167" y="38"/>
                  </a:cubicBezTo>
                  <a:close/>
                  <a:moveTo>
                    <a:pt x="171" y="39"/>
                  </a:moveTo>
                  <a:cubicBezTo>
                    <a:pt x="171" y="39"/>
                    <a:pt x="171" y="39"/>
                    <a:pt x="172" y="39"/>
                  </a:cubicBezTo>
                  <a:cubicBezTo>
                    <a:pt x="172" y="39"/>
                    <a:pt x="172" y="39"/>
                    <a:pt x="173" y="39"/>
                  </a:cubicBezTo>
                  <a:cubicBezTo>
                    <a:pt x="173" y="39"/>
                    <a:pt x="173" y="39"/>
                    <a:pt x="172" y="39"/>
                  </a:cubicBezTo>
                  <a:cubicBezTo>
                    <a:pt x="171" y="40"/>
                    <a:pt x="170" y="41"/>
                    <a:pt x="168" y="43"/>
                  </a:cubicBezTo>
                  <a:cubicBezTo>
                    <a:pt x="168" y="42"/>
                    <a:pt x="167" y="42"/>
                    <a:pt x="166" y="41"/>
                  </a:cubicBezTo>
                  <a:cubicBezTo>
                    <a:pt x="168" y="41"/>
                    <a:pt x="169" y="40"/>
                    <a:pt x="171" y="39"/>
                  </a:cubicBezTo>
                  <a:close/>
                  <a:moveTo>
                    <a:pt x="13" y="147"/>
                  </a:moveTo>
                  <a:cubicBezTo>
                    <a:pt x="13" y="147"/>
                    <a:pt x="13" y="147"/>
                    <a:pt x="14" y="147"/>
                  </a:cubicBezTo>
                  <a:cubicBezTo>
                    <a:pt x="15" y="147"/>
                    <a:pt x="19" y="145"/>
                    <a:pt x="17" y="148"/>
                  </a:cubicBezTo>
                  <a:cubicBezTo>
                    <a:pt x="16" y="149"/>
                    <a:pt x="15" y="150"/>
                    <a:pt x="14" y="151"/>
                  </a:cubicBezTo>
                  <a:cubicBezTo>
                    <a:pt x="14" y="150"/>
                    <a:pt x="14" y="148"/>
                    <a:pt x="13" y="147"/>
                  </a:cubicBezTo>
                  <a:close/>
                  <a:moveTo>
                    <a:pt x="12" y="140"/>
                  </a:moveTo>
                  <a:cubicBezTo>
                    <a:pt x="14" y="139"/>
                    <a:pt x="15" y="138"/>
                    <a:pt x="17" y="138"/>
                  </a:cubicBezTo>
                  <a:cubicBezTo>
                    <a:pt x="18" y="137"/>
                    <a:pt x="18" y="137"/>
                    <a:pt x="19" y="137"/>
                  </a:cubicBezTo>
                  <a:cubicBezTo>
                    <a:pt x="19" y="137"/>
                    <a:pt x="19" y="137"/>
                    <a:pt x="19" y="138"/>
                  </a:cubicBezTo>
                  <a:cubicBezTo>
                    <a:pt x="18" y="138"/>
                    <a:pt x="18" y="139"/>
                    <a:pt x="17" y="139"/>
                  </a:cubicBezTo>
                  <a:cubicBezTo>
                    <a:pt x="16" y="140"/>
                    <a:pt x="14" y="141"/>
                    <a:pt x="13" y="143"/>
                  </a:cubicBezTo>
                  <a:cubicBezTo>
                    <a:pt x="12" y="142"/>
                    <a:pt x="12" y="141"/>
                    <a:pt x="12" y="140"/>
                  </a:cubicBezTo>
                  <a:close/>
                  <a:moveTo>
                    <a:pt x="13" y="144"/>
                  </a:moveTo>
                  <a:cubicBezTo>
                    <a:pt x="13" y="144"/>
                    <a:pt x="14" y="143"/>
                    <a:pt x="15" y="143"/>
                  </a:cubicBezTo>
                  <a:cubicBezTo>
                    <a:pt x="16" y="142"/>
                    <a:pt x="17" y="142"/>
                    <a:pt x="18" y="142"/>
                  </a:cubicBezTo>
                  <a:cubicBezTo>
                    <a:pt x="16" y="144"/>
                    <a:pt x="15" y="145"/>
                    <a:pt x="13" y="147"/>
                  </a:cubicBezTo>
                  <a:cubicBezTo>
                    <a:pt x="13" y="147"/>
                    <a:pt x="13" y="147"/>
                    <a:pt x="13" y="147"/>
                  </a:cubicBezTo>
                  <a:cubicBezTo>
                    <a:pt x="13" y="146"/>
                    <a:pt x="13" y="145"/>
                    <a:pt x="13" y="144"/>
                  </a:cubicBezTo>
                  <a:cubicBezTo>
                    <a:pt x="13" y="144"/>
                    <a:pt x="13" y="144"/>
                    <a:pt x="13" y="144"/>
                  </a:cubicBezTo>
                  <a:close/>
                  <a:moveTo>
                    <a:pt x="19" y="149"/>
                  </a:moveTo>
                  <a:cubicBezTo>
                    <a:pt x="19" y="149"/>
                    <a:pt x="19" y="149"/>
                    <a:pt x="19" y="149"/>
                  </a:cubicBezTo>
                  <a:cubicBezTo>
                    <a:pt x="18" y="150"/>
                    <a:pt x="15" y="151"/>
                    <a:pt x="17" y="149"/>
                  </a:cubicBezTo>
                  <a:cubicBezTo>
                    <a:pt x="18" y="148"/>
                    <a:pt x="18" y="147"/>
                    <a:pt x="19" y="146"/>
                  </a:cubicBezTo>
                  <a:cubicBezTo>
                    <a:pt x="19" y="147"/>
                    <a:pt x="19" y="148"/>
                    <a:pt x="19" y="149"/>
                  </a:cubicBezTo>
                  <a:close/>
                  <a:moveTo>
                    <a:pt x="14" y="152"/>
                  </a:moveTo>
                  <a:cubicBezTo>
                    <a:pt x="15" y="151"/>
                    <a:pt x="19" y="149"/>
                    <a:pt x="18" y="151"/>
                  </a:cubicBezTo>
                  <a:cubicBezTo>
                    <a:pt x="17" y="152"/>
                    <a:pt x="17" y="153"/>
                    <a:pt x="16" y="154"/>
                  </a:cubicBezTo>
                  <a:cubicBezTo>
                    <a:pt x="15" y="154"/>
                    <a:pt x="15" y="155"/>
                    <a:pt x="15" y="156"/>
                  </a:cubicBezTo>
                  <a:cubicBezTo>
                    <a:pt x="15" y="154"/>
                    <a:pt x="15" y="153"/>
                    <a:pt x="14" y="152"/>
                  </a:cubicBezTo>
                  <a:cubicBezTo>
                    <a:pt x="14" y="152"/>
                    <a:pt x="14" y="152"/>
                    <a:pt x="14" y="152"/>
                  </a:cubicBezTo>
                  <a:close/>
                  <a:moveTo>
                    <a:pt x="16" y="158"/>
                  </a:moveTo>
                  <a:cubicBezTo>
                    <a:pt x="16" y="158"/>
                    <a:pt x="16" y="158"/>
                    <a:pt x="16" y="158"/>
                  </a:cubicBezTo>
                  <a:cubicBezTo>
                    <a:pt x="16" y="158"/>
                    <a:pt x="16" y="158"/>
                    <a:pt x="16" y="158"/>
                  </a:cubicBezTo>
                  <a:cubicBezTo>
                    <a:pt x="16" y="158"/>
                    <a:pt x="16" y="157"/>
                    <a:pt x="16" y="157"/>
                  </a:cubicBezTo>
                  <a:cubicBezTo>
                    <a:pt x="16" y="157"/>
                    <a:pt x="16" y="157"/>
                    <a:pt x="16" y="158"/>
                  </a:cubicBezTo>
                  <a:close/>
                  <a:moveTo>
                    <a:pt x="17" y="157"/>
                  </a:moveTo>
                  <a:cubicBezTo>
                    <a:pt x="16" y="155"/>
                    <a:pt x="17" y="154"/>
                    <a:pt x="18" y="152"/>
                  </a:cubicBezTo>
                  <a:cubicBezTo>
                    <a:pt x="18" y="153"/>
                    <a:pt x="18" y="153"/>
                    <a:pt x="18" y="154"/>
                  </a:cubicBezTo>
                  <a:cubicBezTo>
                    <a:pt x="17" y="155"/>
                    <a:pt x="17" y="156"/>
                    <a:pt x="17" y="157"/>
                  </a:cubicBezTo>
                  <a:close/>
                  <a:moveTo>
                    <a:pt x="19" y="143"/>
                  </a:moveTo>
                  <a:cubicBezTo>
                    <a:pt x="19" y="144"/>
                    <a:pt x="19" y="144"/>
                    <a:pt x="19" y="145"/>
                  </a:cubicBezTo>
                  <a:cubicBezTo>
                    <a:pt x="19" y="145"/>
                    <a:pt x="19" y="145"/>
                    <a:pt x="19" y="145"/>
                  </a:cubicBezTo>
                  <a:cubicBezTo>
                    <a:pt x="18" y="145"/>
                    <a:pt x="17" y="146"/>
                    <a:pt x="16" y="146"/>
                  </a:cubicBezTo>
                  <a:cubicBezTo>
                    <a:pt x="13" y="147"/>
                    <a:pt x="16" y="145"/>
                    <a:pt x="16" y="145"/>
                  </a:cubicBezTo>
                  <a:cubicBezTo>
                    <a:pt x="17" y="144"/>
                    <a:pt x="18" y="143"/>
                    <a:pt x="19" y="142"/>
                  </a:cubicBezTo>
                  <a:cubicBezTo>
                    <a:pt x="19" y="143"/>
                    <a:pt x="19" y="143"/>
                    <a:pt x="19" y="143"/>
                  </a:cubicBezTo>
                  <a:close/>
                  <a:moveTo>
                    <a:pt x="18" y="140"/>
                  </a:moveTo>
                  <a:cubicBezTo>
                    <a:pt x="18" y="140"/>
                    <a:pt x="17" y="141"/>
                    <a:pt x="17" y="141"/>
                  </a:cubicBezTo>
                  <a:cubicBezTo>
                    <a:pt x="16" y="141"/>
                    <a:pt x="15" y="142"/>
                    <a:pt x="14" y="142"/>
                  </a:cubicBezTo>
                  <a:cubicBezTo>
                    <a:pt x="13" y="143"/>
                    <a:pt x="13" y="143"/>
                    <a:pt x="14" y="142"/>
                  </a:cubicBezTo>
                  <a:cubicBezTo>
                    <a:pt x="15" y="141"/>
                    <a:pt x="17" y="140"/>
                    <a:pt x="19" y="139"/>
                  </a:cubicBezTo>
                  <a:cubicBezTo>
                    <a:pt x="19" y="139"/>
                    <a:pt x="18" y="140"/>
                    <a:pt x="18" y="140"/>
                  </a:cubicBezTo>
                  <a:close/>
                  <a:moveTo>
                    <a:pt x="19" y="136"/>
                  </a:moveTo>
                  <a:cubicBezTo>
                    <a:pt x="17" y="137"/>
                    <a:pt x="14" y="138"/>
                    <a:pt x="12" y="139"/>
                  </a:cubicBezTo>
                  <a:cubicBezTo>
                    <a:pt x="12" y="138"/>
                    <a:pt x="12" y="137"/>
                    <a:pt x="12" y="137"/>
                  </a:cubicBezTo>
                  <a:cubicBezTo>
                    <a:pt x="16" y="135"/>
                    <a:pt x="20" y="133"/>
                    <a:pt x="24" y="131"/>
                  </a:cubicBezTo>
                  <a:cubicBezTo>
                    <a:pt x="26" y="130"/>
                    <a:pt x="28" y="129"/>
                    <a:pt x="29" y="129"/>
                  </a:cubicBezTo>
                  <a:cubicBezTo>
                    <a:pt x="31" y="128"/>
                    <a:pt x="31" y="128"/>
                    <a:pt x="30" y="129"/>
                  </a:cubicBezTo>
                  <a:cubicBezTo>
                    <a:pt x="28" y="130"/>
                    <a:pt x="26" y="131"/>
                    <a:pt x="25" y="133"/>
                  </a:cubicBezTo>
                  <a:cubicBezTo>
                    <a:pt x="24" y="132"/>
                    <a:pt x="23" y="132"/>
                    <a:pt x="22" y="133"/>
                  </a:cubicBezTo>
                  <a:cubicBezTo>
                    <a:pt x="21" y="134"/>
                    <a:pt x="20" y="135"/>
                    <a:pt x="19" y="136"/>
                  </a:cubicBezTo>
                  <a:close/>
                  <a:moveTo>
                    <a:pt x="19" y="86"/>
                  </a:moveTo>
                  <a:cubicBezTo>
                    <a:pt x="21" y="86"/>
                    <a:pt x="22" y="86"/>
                    <a:pt x="23" y="85"/>
                  </a:cubicBezTo>
                  <a:cubicBezTo>
                    <a:pt x="24" y="85"/>
                    <a:pt x="29" y="81"/>
                    <a:pt x="25" y="84"/>
                  </a:cubicBezTo>
                  <a:cubicBezTo>
                    <a:pt x="23" y="86"/>
                    <a:pt x="21" y="87"/>
                    <a:pt x="19" y="88"/>
                  </a:cubicBezTo>
                  <a:cubicBezTo>
                    <a:pt x="19" y="87"/>
                    <a:pt x="19" y="87"/>
                    <a:pt x="19" y="86"/>
                  </a:cubicBezTo>
                  <a:close/>
                  <a:moveTo>
                    <a:pt x="29" y="68"/>
                  </a:moveTo>
                  <a:cubicBezTo>
                    <a:pt x="31" y="68"/>
                    <a:pt x="31" y="68"/>
                    <a:pt x="28" y="69"/>
                  </a:cubicBezTo>
                  <a:cubicBezTo>
                    <a:pt x="29" y="69"/>
                    <a:pt x="29" y="68"/>
                    <a:pt x="29" y="68"/>
                  </a:cubicBezTo>
                  <a:close/>
                  <a:moveTo>
                    <a:pt x="27" y="71"/>
                  </a:moveTo>
                  <a:cubicBezTo>
                    <a:pt x="29" y="70"/>
                    <a:pt x="30" y="70"/>
                    <a:pt x="31" y="69"/>
                  </a:cubicBezTo>
                  <a:cubicBezTo>
                    <a:pt x="30" y="70"/>
                    <a:pt x="29" y="71"/>
                    <a:pt x="28" y="71"/>
                  </a:cubicBezTo>
                  <a:cubicBezTo>
                    <a:pt x="27" y="72"/>
                    <a:pt x="27" y="72"/>
                    <a:pt x="26" y="72"/>
                  </a:cubicBezTo>
                  <a:cubicBezTo>
                    <a:pt x="27" y="72"/>
                    <a:pt x="27" y="71"/>
                    <a:pt x="27" y="71"/>
                  </a:cubicBezTo>
                  <a:close/>
                  <a:moveTo>
                    <a:pt x="24" y="76"/>
                  </a:moveTo>
                  <a:cubicBezTo>
                    <a:pt x="25" y="76"/>
                    <a:pt x="26" y="75"/>
                    <a:pt x="27" y="75"/>
                  </a:cubicBezTo>
                  <a:cubicBezTo>
                    <a:pt x="28" y="74"/>
                    <a:pt x="34" y="71"/>
                    <a:pt x="30" y="75"/>
                  </a:cubicBezTo>
                  <a:cubicBezTo>
                    <a:pt x="27" y="76"/>
                    <a:pt x="25" y="77"/>
                    <a:pt x="23" y="79"/>
                  </a:cubicBezTo>
                  <a:cubicBezTo>
                    <a:pt x="23" y="78"/>
                    <a:pt x="24" y="77"/>
                    <a:pt x="24" y="76"/>
                  </a:cubicBezTo>
                  <a:close/>
                  <a:moveTo>
                    <a:pt x="22" y="81"/>
                  </a:moveTo>
                  <a:cubicBezTo>
                    <a:pt x="23" y="81"/>
                    <a:pt x="24" y="81"/>
                    <a:pt x="25" y="80"/>
                  </a:cubicBezTo>
                  <a:cubicBezTo>
                    <a:pt x="27" y="79"/>
                    <a:pt x="29" y="78"/>
                    <a:pt x="31" y="78"/>
                  </a:cubicBezTo>
                  <a:cubicBezTo>
                    <a:pt x="30" y="78"/>
                    <a:pt x="29" y="79"/>
                    <a:pt x="28" y="79"/>
                  </a:cubicBezTo>
                  <a:cubicBezTo>
                    <a:pt x="25" y="80"/>
                    <a:pt x="23" y="81"/>
                    <a:pt x="21" y="83"/>
                  </a:cubicBezTo>
                  <a:cubicBezTo>
                    <a:pt x="21" y="82"/>
                    <a:pt x="21" y="82"/>
                    <a:pt x="22" y="81"/>
                  </a:cubicBezTo>
                  <a:close/>
                  <a:moveTo>
                    <a:pt x="18" y="91"/>
                  </a:moveTo>
                  <a:cubicBezTo>
                    <a:pt x="19" y="90"/>
                    <a:pt x="21" y="90"/>
                    <a:pt x="22" y="89"/>
                  </a:cubicBezTo>
                  <a:cubicBezTo>
                    <a:pt x="23" y="89"/>
                    <a:pt x="30" y="86"/>
                    <a:pt x="25" y="89"/>
                  </a:cubicBezTo>
                  <a:cubicBezTo>
                    <a:pt x="23" y="91"/>
                    <a:pt x="19" y="92"/>
                    <a:pt x="16" y="94"/>
                  </a:cubicBezTo>
                  <a:cubicBezTo>
                    <a:pt x="17" y="93"/>
                    <a:pt x="17" y="92"/>
                    <a:pt x="18" y="91"/>
                  </a:cubicBezTo>
                  <a:close/>
                  <a:moveTo>
                    <a:pt x="29" y="90"/>
                  </a:moveTo>
                  <a:cubicBezTo>
                    <a:pt x="27" y="90"/>
                    <a:pt x="26" y="91"/>
                    <a:pt x="24" y="92"/>
                  </a:cubicBezTo>
                  <a:cubicBezTo>
                    <a:pt x="23" y="92"/>
                    <a:pt x="22" y="93"/>
                    <a:pt x="21" y="93"/>
                  </a:cubicBezTo>
                  <a:cubicBezTo>
                    <a:pt x="22" y="93"/>
                    <a:pt x="14" y="97"/>
                    <a:pt x="17" y="95"/>
                  </a:cubicBezTo>
                  <a:cubicBezTo>
                    <a:pt x="21" y="92"/>
                    <a:pt x="25" y="91"/>
                    <a:pt x="28" y="88"/>
                  </a:cubicBezTo>
                  <a:cubicBezTo>
                    <a:pt x="29" y="88"/>
                    <a:pt x="29" y="89"/>
                    <a:pt x="29" y="90"/>
                  </a:cubicBezTo>
                  <a:close/>
                  <a:moveTo>
                    <a:pt x="16" y="96"/>
                  </a:moveTo>
                  <a:cubicBezTo>
                    <a:pt x="18" y="95"/>
                    <a:pt x="20" y="95"/>
                    <a:pt x="21" y="94"/>
                  </a:cubicBezTo>
                  <a:cubicBezTo>
                    <a:pt x="23" y="93"/>
                    <a:pt x="25" y="92"/>
                    <a:pt x="28" y="91"/>
                  </a:cubicBezTo>
                  <a:cubicBezTo>
                    <a:pt x="30" y="90"/>
                    <a:pt x="29" y="91"/>
                    <a:pt x="28" y="92"/>
                  </a:cubicBezTo>
                  <a:cubicBezTo>
                    <a:pt x="24" y="94"/>
                    <a:pt x="19" y="96"/>
                    <a:pt x="15" y="99"/>
                  </a:cubicBezTo>
                  <a:cubicBezTo>
                    <a:pt x="15" y="98"/>
                    <a:pt x="16" y="97"/>
                    <a:pt x="16" y="96"/>
                  </a:cubicBezTo>
                  <a:close/>
                  <a:moveTo>
                    <a:pt x="15" y="101"/>
                  </a:moveTo>
                  <a:cubicBezTo>
                    <a:pt x="17" y="100"/>
                    <a:pt x="19" y="99"/>
                    <a:pt x="22" y="98"/>
                  </a:cubicBezTo>
                  <a:cubicBezTo>
                    <a:pt x="24" y="97"/>
                    <a:pt x="26" y="96"/>
                    <a:pt x="28" y="95"/>
                  </a:cubicBezTo>
                  <a:cubicBezTo>
                    <a:pt x="29" y="95"/>
                    <a:pt x="34" y="94"/>
                    <a:pt x="30" y="96"/>
                  </a:cubicBezTo>
                  <a:cubicBezTo>
                    <a:pt x="25" y="99"/>
                    <a:pt x="19" y="101"/>
                    <a:pt x="14" y="105"/>
                  </a:cubicBezTo>
                  <a:cubicBezTo>
                    <a:pt x="14" y="103"/>
                    <a:pt x="14" y="102"/>
                    <a:pt x="15" y="101"/>
                  </a:cubicBezTo>
                  <a:close/>
                  <a:moveTo>
                    <a:pt x="13" y="106"/>
                  </a:moveTo>
                  <a:cubicBezTo>
                    <a:pt x="17" y="105"/>
                    <a:pt x="21" y="103"/>
                    <a:pt x="24" y="102"/>
                  </a:cubicBezTo>
                  <a:cubicBezTo>
                    <a:pt x="27" y="101"/>
                    <a:pt x="30" y="99"/>
                    <a:pt x="33" y="98"/>
                  </a:cubicBezTo>
                  <a:cubicBezTo>
                    <a:pt x="38" y="96"/>
                    <a:pt x="32" y="99"/>
                    <a:pt x="31" y="100"/>
                  </a:cubicBezTo>
                  <a:cubicBezTo>
                    <a:pt x="25" y="103"/>
                    <a:pt x="18" y="105"/>
                    <a:pt x="13" y="110"/>
                  </a:cubicBezTo>
                  <a:cubicBezTo>
                    <a:pt x="13" y="108"/>
                    <a:pt x="13" y="107"/>
                    <a:pt x="13" y="106"/>
                  </a:cubicBezTo>
                  <a:close/>
                  <a:moveTo>
                    <a:pt x="12" y="111"/>
                  </a:moveTo>
                  <a:cubicBezTo>
                    <a:pt x="16" y="110"/>
                    <a:pt x="19" y="108"/>
                    <a:pt x="22" y="107"/>
                  </a:cubicBezTo>
                  <a:cubicBezTo>
                    <a:pt x="25" y="105"/>
                    <a:pt x="27" y="105"/>
                    <a:pt x="30" y="104"/>
                  </a:cubicBezTo>
                  <a:cubicBezTo>
                    <a:pt x="32" y="103"/>
                    <a:pt x="33" y="103"/>
                    <a:pt x="34" y="102"/>
                  </a:cubicBezTo>
                  <a:cubicBezTo>
                    <a:pt x="33" y="103"/>
                    <a:pt x="32" y="103"/>
                    <a:pt x="31" y="104"/>
                  </a:cubicBezTo>
                  <a:cubicBezTo>
                    <a:pt x="28" y="106"/>
                    <a:pt x="25" y="108"/>
                    <a:pt x="21" y="110"/>
                  </a:cubicBezTo>
                  <a:cubicBezTo>
                    <a:pt x="18" y="112"/>
                    <a:pt x="15" y="113"/>
                    <a:pt x="12" y="115"/>
                  </a:cubicBezTo>
                  <a:cubicBezTo>
                    <a:pt x="12" y="114"/>
                    <a:pt x="12" y="112"/>
                    <a:pt x="12" y="111"/>
                  </a:cubicBezTo>
                  <a:close/>
                  <a:moveTo>
                    <a:pt x="12" y="116"/>
                  </a:moveTo>
                  <a:cubicBezTo>
                    <a:pt x="12" y="116"/>
                    <a:pt x="12" y="116"/>
                    <a:pt x="12" y="116"/>
                  </a:cubicBezTo>
                  <a:cubicBezTo>
                    <a:pt x="16" y="114"/>
                    <a:pt x="21" y="112"/>
                    <a:pt x="25" y="111"/>
                  </a:cubicBezTo>
                  <a:cubicBezTo>
                    <a:pt x="27" y="110"/>
                    <a:pt x="30" y="109"/>
                    <a:pt x="32" y="108"/>
                  </a:cubicBezTo>
                  <a:cubicBezTo>
                    <a:pt x="33" y="107"/>
                    <a:pt x="39" y="104"/>
                    <a:pt x="34" y="107"/>
                  </a:cubicBezTo>
                  <a:cubicBezTo>
                    <a:pt x="27" y="111"/>
                    <a:pt x="18" y="114"/>
                    <a:pt x="11" y="120"/>
                  </a:cubicBezTo>
                  <a:cubicBezTo>
                    <a:pt x="12" y="119"/>
                    <a:pt x="12" y="117"/>
                    <a:pt x="12" y="116"/>
                  </a:cubicBezTo>
                  <a:close/>
                  <a:moveTo>
                    <a:pt x="21" y="124"/>
                  </a:moveTo>
                  <a:cubicBezTo>
                    <a:pt x="17" y="126"/>
                    <a:pt x="14" y="128"/>
                    <a:pt x="11" y="130"/>
                  </a:cubicBezTo>
                  <a:cubicBezTo>
                    <a:pt x="11" y="129"/>
                    <a:pt x="11" y="128"/>
                    <a:pt x="11" y="127"/>
                  </a:cubicBezTo>
                  <a:cubicBezTo>
                    <a:pt x="11" y="127"/>
                    <a:pt x="11" y="127"/>
                    <a:pt x="12" y="127"/>
                  </a:cubicBezTo>
                  <a:cubicBezTo>
                    <a:pt x="20" y="125"/>
                    <a:pt x="27" y="121"/>
                    <a:pt x="35" y="116"/>
                  </a:cubicBezTo>
                  <a:cubicBezTo>
                    <a:pt x="30" y="119"/>
                    <a:pt x="25" y="122"/>
                    <a:pt x="21" y="124"/>
                  </a:cubicBezTo>
                  <a:close/>
                  <a:moveTo>
                    <a:pt x="11" y="126"/>
                  </a:moveTo>
                  <a:cubicBezTo>
                    <a:pt x="11" y="124"/>
                    <a:pt x="11" y="123"/>
                    <a:pt x="11" y="121"/>
                  </a:cubicBezTo>
                  <a:cubicBezTo>
                    <a:pt x="17" y="120"/>
                    <a:pt x="22" y="117"/>
                    <a:pt x="27" y="115"/>
                  </a:cubicBezTo>
                  <a:cubicBezTo>
                    <a:pt x="29" y="114"/>
                    <a:pt x="30" y="114"/>
                    <a:pt x="32" y="113"/>
                  </a:cubicBezTo>
                  <a:cubicBezTo>
                    <a:pt x="33" y="112"/>
                    <a:pt x="35" y="112"/>
                    <a:pt x="37" y="111"/>
                  </a:cubicBezTo>
                  <a:cubicBezTo>
                    <a:pt x="37" y="111"/>
                    <a:pt x="37" y="111"/>
                    <a:pt x="37" y="111"/>
                  </a:cubicBezTo>
                  <a:cubicBezTo>
                    <a:pt x="37" y="111"/>
                    <a:pt x="37" y="111"/>
                    <a:pt x="37" y="111"/>
                  </a:cubicBezTo>
                  <a:cubicBezTo>
                    <a:pt x="32" y="114"/>
                    <a:pt x="28" y="115"/>
                    <a:pt x="23" y="118"/>
                  </a:cubicBezTo>
                  <a:cubicBezTo>
                    <a:pt x="19" y="120"/>
                    <a:pt x="15" y="123"/>
                    <a:pt x="11" y="126"/>
                  </a:cubicBezTo>
                  <a:close/>
                  <a:moveTo>
                    <a:pt x="11" y="131"/>
                  </a:moveTo>
                  <a:cubicBezTo>
                    <a:pt x="11" y="131"/>
                    <a:pt x="11" y="131"/>
                    <a:pt x="12" y="131"/>
                  </a:cubicBezTo>
                  <a:cubicBezTo>
                    <a:pt x="15" y="131"/>
                    <a:pt x="17" y="130"/>
                    <a:pt x="20" y="128"/>
                  </a:cubicBezTo>
                  <a:cubicBezTo>
                    <a:pt x="24" y="126"/>
                    <a:pt x="28" y="125"/>
                    <a:pt x="32" y="123"/>
                  </a:cubicBezTo>
                  <a:cubicBezTo>
                    <a:pt x="32" y="123"/>
                    <a:pt x="32" y="123"/>
                    <a:pt x="32" y="123"/>
                  </a:cubicBezTo>
                  <a:cubicBezTo>
                    <a:pt x="25" y="126"/>
                    <a:pt x="18" y="131"/>
                    <a:pt x="12" y="135"/>
                  </a:cubicBezTo>
                  <a:cubicBezTo>
                    <a:pt x="11" y="134"/>
                    <a:pt x="11" y="133"/>
                    <a:pt x="11" y="131"/>
                  </a:cubicBezTo>
                  <a:close/>
                  <a:moveTo>
                    <a:pt x="29" y="135"/>
                  </a:moveTo>
                  <a:cubicBezTo>
                    <a:pt x="29" y="135"/>
                    <a:pt x="30" y="135"/>
                    <a:pt x="31" y="135"/>
                  </a:cubicBezTo>
                  <a:cubicBezTo>
                    <a:pt x="30" y="136"/>
                    <a:pt x="29" y="136"/>
                    <a:pt x="28" y="135"/>
                  </a:cubicBezTo>
                  <a:cubicBezTo>
                    <a:pt x="27" y="135"/>
                    <a:pt x="27" y="134"/>
                    <a:pt x="26" y="133"/>
                  </a:cubicBezTo>
                  <a:cubicBezTo>
                    <a:pt x="28" y="133"/>
                    <a:pt x="29" y="133"/>
                    <a:pt x="28" y="134"/>
                  </a:cubicBezTo>
                  <a:cubicBezTo>
                    <a:pt x="28" y="135"/>
                    <a:pt x="28" y="135"/>
                    <a:pt x="29" y="135"/>
                  </a:cubicBezTo>
                  <a:close/>
                  <a:moveTo>
                    <a:pt x="31" y="133"/>
                  </a:moveTo>
                  <a:cubicBezTo>
                    <a:pt x="29" y="134"/>
                    <a:pt x="30" y="134"/>
                    <a:pt x="31" y="133"/>
                  </a:cubicBezTo>
                  <a:cubicBezTo>
                    <a:pt x="31" y="132"/>
                    <a:pt x="31" y="132"/>
                    <a:pt x="30" y="132"/>
                  </a:cubicBezTo>
                  <a:cubicBezTo>
                    <a:pt x="29" y="132"/>
                    <a:pt x="24" y="134"/>
                    <a:pt x="27" y="132"/>
                  </a:cubicBezTo>
                  <a:cubicBezTo>
                    <a:pt x="29" y="131"/>
                    <a:pt x="30" y="130"/>
                    <a:pt x="32" y="128"/>
                  </a:cubicBezTo>
                  <a:cubicBezTo>
                    <a:pt x="32" y="130"/>
                    <a:pt x="32" y="132"/>
                    <a:pt x="31" y="133"/>
                  </a:cubicBezTo>
                  <a:close/>
                  <a:moveTo>
                    <a:pt x="32" y="127"/>
                  </a:moveTo>
                  <a:cubicBezTo>
                    <a:pt x="29" y="128"/>
                    <a:pt x="25" y="129"/>
                    <a:pt x="22" y="131"/>
                  </a:cubicBezTo>
                  <a:cubicBezTo>
                    <a:pt x="21" y="132"/>
                    <a:pt x="19" y="133"/>
                    <a:pt x="18" y="133"/>
                  </a:cubicBezTo>
                  <a:cubicBezTo>
                    <a:pt x="18" y="133"/>
                    <a:pt x="10" y="138"/>
                    <a:pt x="14" y="135"/>
                  </a:cubicBezTo>
                  <a:cubicBezTo>
                    <a:pt x="20" y="131"/>
                    <a:pt x="27" y="128"/>
                    <a:pt x="32" y="124"/>
                  </a:cubicBezTo>
                  <a:cubicBezTo>
                    <a:pt x="32" y="125"/>
                    <a:pt x="32" y="126"/>
                    <a:pt x="32" y="127"/>
                  </a:cubicBezTo>
                  <a:close/>
                  <a:moveTo>
                    <a:pt x="33" y="120"/>
                  </a:moveTo>
                  <a:cubicBezTo>
                    <a:pt x="33" y="121"/>
                    <a:pt x="32" y="121"/>
                    <a:pt x="32" y="122"/>
                  </a:cubicBezTo>
                  <a:cubicBezTo>
                    <a:pt x="29" y="124"/>
                    <a:pt x="25" y="125"/>
                    <a:pt x="22" y="126"/>
                  </a:cubicBezTo>
                  <a:cubicBezTo>
                    <a:pt x="21" y="127"/>
                    <a:pt x="19" y="128"/>
                    <a:pt x="18" y="128"/>
                  </a:cubicBezTo>
                  <a:cubicBezTo>
                    <a:pt x="18" y="128"/>
                    <a:pt x="12" y="131"/>
                    <a:pt x="13" y="130"/>
                  </a:cubicBezTo>
                  <a:cubicBezTo>
                    <a:pt x="16" y="127"/>
                    <a:pt x="21" y="125"/>
                    <a:pt x="25" y="123"/>
                  </a:cubicBezTo>
                  <a:cubicBezTo>
                    <a:pt x="28" y="122"/>
                    <a:pt x="31" y="120"/>
                    <a:pt x="34" y="118"/>
                  </a:cubicBezTo>
                  <a:cubicBezTo>
                    <a:pt x="33" y="118"/>
                    <a:pt x="33" y="119"/>
                    <a:pt x="33" y="120"/>
                  </a:cubicBezTo>
                  <a:close/>
                  <a:moveTo>
                    <a:pt x="37" y="115"/>
                  </a:moveTo>
                  <a:cubicBezTo>
                    <a:pt x="37" y="115"/>
                    <a:pt x="37" y="115"/>
                    <a:pt x="36" y="115"/>
                  </a:cubicBezTo>
                  <a:cubicBezTo>
                    <a:pt x="32" y="117"/>
                    <a:pt x="29" y="119"/>
                    <a:pt x="25" y="121"/>
                  </a:cubicBezTo>
                  <a:cubicBezTo>
                    <a:pt x="22" y="122"/>
                    <a:pt x="20" y="124"/>
                    <a:pt x="17" y="125"/>
                  </a:cubicBezTo>
                  <a:cubicBezTo>
                    <a:pt x="14" y="126"/>
                    <a:pt x="11" y="127"/>
                    <a:pt x="16" y="123"/>
                  </a:cubicBezTo>
                  <a:cubicBezTo>
                    <a:pt x="23" y="118"/>
                    <a:pt x="32" y="115"/>
                    <a:pt x="40" y="110"/>
                  </a:cubicBezTo>
                  <a:cubicBezTo>
                    <a:pt x="40" y="112"/>
                    <a:pt x="38" y="114"/>
                    <a:pt x="37" y="115"/>
                  </a:cubicBezTo>
                  <a:close/>
                  <a:moveTo>
                    <a:pt x="13" y="120"/>
                  </a:moveTo>
                  <a:cubicBezTo>
                    <a:pt x="15" y="119"/>
                    <a:pt x="17" y="117"/>
                    <a:pt x="19" y="116"/>
                  </a:cubicBezTo>
                  <a:cubicBezTo>
                    <a:pt x="21" y="115"/>
                    <a:pt x="23" y="114"/>
                    <a:pt x="25" y="113"/>
                  </a:cubicBezTo>
                  <a:cubicBezTo>
                    <a:pt x="29" y="111"/>
                    <a:pt x="33" y="108"/>
                    <a:pt x="37" y="106"/>
                  </a:cubicBezTo>
                  <a:cubicBezTo>
                    <a:pt x="38" y="107"/>
                    <a:pt x="38" y="107"/>
                    <a:pt x="39" y="108"/>
                  </a:cubicBezTo>
                  <a:cubicBezTo>
                    <a:pt x="39" y="108"/>
                    <a:pt x="39" y="109"/>
                    <a:pt x="39" y="109"/>
                  </a:cubicBezTo>
                  <a:cubicBezTo>
                    <a:pt x="30" y="112"/>
                    <a:pt x="22" y="117"/>
                    <a:pt x="13" y="120"/>
                  </a:cubicBezTo>
                  <a:close/>
                  <a:moveTo>
                    <a:pt x="26" y="109"/>
                  </a:moveTo>
                  <a:cubicBezTo>
                    <a:pt x="23" y="111"/>
                    <a:pt x="20" y="112"/>
                    <a:pt x="17" y="113"/>
                  </a:cubicBezTo>
                  <a:cubicBezTo>
                    <a:pt x="17" y="113"/>
                    <a:pt x="12" y="116"/>
                    <a:pt x="14" y="114"/>
                  </a:cubicBezTo>
                  <a:cubicBezTo>
                    <a:pt x="21" y="109"/>
                    <a:pt x="30" y="107"/>
                    <a:pt x="36" y="102"/>
                  </a:cubicBezTo>
                  <a:cubicBezTo>
                    <a:pt x="36" y="101"/>
                    <a:pt x="36" y="101"/>
                    <a:pt x="36" y="101"/>
                  </a:cubicBezTo>
                  <a:cubicBezTo>
                    <a:pt x="32" y="102"/>
                    <a:pt x="28" y="103"/>
                    <a:pt x="25" y="105"/>
                  </a:cubicBezTo>
                  <a:cubicBezTo>
                    <a:pt x="23" y="106"/>
                    <a:pt x="20" y="107"/>
                    <a:pt x="18" y="108"/>
                  </a:cubicBezTo>
                  <a:cubicBezTo>
                    <a:pt x="16" y="109"/>
                    <a:pt x="10" y="112"/>
                    <a:pt x="16" y="108"/>
                  </a:cubicBezTo>
                  <a:cubicBezTo>
                    <a:pt x="22" y="104"/>
                    <a:pt x="30" y="102"/>
                    <a:pt x="37" y="97"/>
                  </a:cubicBezTo>
                  <a:cubicBezTo>
                    <a:pt x="37" y="98"/>
                    <a:pt x="37" y="100"/>
                    <a:pt x="36" y="102"/>
                  </a:cubicBezTo>
                  <a:cubicBezTo>
                    <a:pt x="36" y="103"/>
                    <a:pt x="36" y="104"/>
                    <a:pt x="37" y="105"/>
                  </a:cubicBezTo>
                  <a:cubicBezTo>
                    <a:pt x="33" y="106"/>
                    <a:pt x="30" y="108"/>
                    <a:pt x="26" y="109"/>
                  </a:cubicBezTo>
                  <a:close/>
                  <a:moveTo>
                    <a:pt x="25" y="100"/>
                  </a:moveTo>
                  <a:cubicBezTo>
                    <a:pt x="23" y="101"/>
                    <a:pt x="21" y="102"/>
                    <a:pt x="18" y="103"/>
                  </a:cubicBezTo>
                  <a:cubicBezTo>
                    <a:pt x="17" y="104"/>
                    <a:pt x="11" y="107"/>
                    <a:pt x="17" y="103"/>
                  </a:cubicBezTo>
                  <a:cubicBezTo>
                    <a:pt x="22" y="100"/>
                    <a:pt x="29" y="98"/>
                    <a:pt x="34" y="94"/>
                  </a:cubicBezTo>
                  <a:cubicBezTo>
                    <a:pt x="35" y="94"/>
                    <a:pt x="36" y="95"/>
                    <a:pt x="36" y="96"/>
                  </a:cubicBezTo>
                  <a:cubicBezTo>
                    <a:pt x="33" y="97"/>
                    <a:pt x="29" y="99"/>
                    <a:pt x="25" y="100"/>
                  </a:cubicBezTo>
                  <a:close/>
                  <a:moveTo>
                    <a:pt x="17" y="99"/>
                  </a:moveTo>
                  <a:cubicBezTo>
                    <a:pt x="13" y="101"/>
                    <a:pt x="17" y="98"/>
                    <a:pt x="18" y="98"/>
                  </a:cubicBezTo>
                  <a:cubicBezTo>
                    <a:pt x="19" y="97"/>
                    <a:pt x="21" y="96"/>
                    <a:pt x="22" y="96"/>
                  </a:cubicBezTo>
                  <a:cubicBezTo>
                    <a:pt x="25" y="94"/>
                    <a:pt x="27" y="93"/>
                    <a:pt x="30" y="91"/>
                  </a:cubicBezTo>
                  <a:cubicBezTo>
                    <a:pt x="30" y="92"/>
                    <a:pt x="31" y="93"/>
                    <a:pt x="32" y="93"/>
                  </a:cubicBezTo>
                  <a:cubicBezTo>
                    <a:pt x="32" y="93"/>
                    <a:pt x="33" y="93"/>
                    <a:pt x="33" y="93"/>
                  </a:cubicBezTo>
                  <a:cubicBezTo>
                    <a:pt x="27" y="94"/>
                    <a:pt x="22" y="97"/>
                    <a:pt x="17" y="99"/>
                  </a:cubicBezTo>
                  <a:close/>
                  <a:moveTo>
                    <a:pt x="29" y="83"/>
                  </a:moveTo>
                  <a:cubicBezTo>
                    <a:pt x="29" y="84"/>
                    <a:pt x="28" y="85"/>
                    <a:pt x="28" y="87"/>
                  </a:cubicBezTo>
                  <a:cubicBezTo>
                    <a:pt x="25" y="87"/>
                    <a:pt x="21" y="89"/>
                    <a:pt x="18" y="90"/>
                  </a:cubicBezTo>
                  <a:cubicBezTo>
                    <a:pt x="18" y="90"/>
                    <a:pt x="18" y="90"/>
                    <a:pt x="18" y="90"/>
                  </a:cubicBezTo>
                  <a:cubicBezTo>
                    <a:pt x="22" y="88"/>
                    <a:pt x="26" y="85"/>
                    <a:pt x="29" y="83"/>
                  </a:cubicBezTo>
                  <a:cubicBezTo>
                    <a:pt x="29" y="82"/>
                    <a:pt x="29" y="82"/>
                    <a:pt x="28" y="82"/>
                  </a:cubicBezTo>
                  <a:cubicBezTo>
                    <a:pt x="27" y="82"/>
                    <a:pt x="25" y="83"/>
                    <a:pt x="24" y="84"/>
                  </a:cubicBezTo>
                  <a:cubicBezTo>
                    <a:pt x="23" y="84"/>
                    <a:pt x="21" y="85"/>
                    <a:pt x="20" y="85"/>
                  </a:cubicBezTo>
                  <a:cubicBezTo>
                    <a:pt x="20" y="85"/>
                    <a:pt x="20" y="85"/>
                    <a:pt x="20" y="84"/>
                  </a:cubicBezTo>
                  <a:cubicBezTo>
                    <a:pt x="21" y="83"/>
                    <a:pt x="22" y="83"/>
                    <a:pt x="23" y="82"/>
                  </a:cubicBezTo>
                  <a:cubicBezTo>
                    <a:pt x="26" y="81"/>
                    <a:pt x="29" y="80"/>
                    <a:pt x="31" y="78"/>
                  </a:cubicBezTo>
                  <a:cubicBezTo>
                    <a:pt x="30" y="80"/>
                    <a:pt x="30" y="81"/>
                    <a:pt x="29" y="83"/>
                  </a:cubicBezTo>
                  <a:close/>
                  <a:moveTo>
                    <a:pt x="32" y="77"/>
                  </a:moveTo>
                  <a:cubicBezTo>
                    <a:pt x="30" y="77"/>
                    <a:pt x="29" y="77"/>
                    <a:pt x="28" y="78"/>
                  </a:cubicBezTo>
                  <a:cubicBezTo>
                    <a:pt x="25" y="79"/>
                    <a:pt x="21" y="81"/>
                    <a:pt x="25" y="78"/>
                  </a:cubicBezTo>
                  <a:cubicBezTo>
                    <a:pt x="28" y="77"/>
                    <a:pt x="31" y="75"/>
                    <a:pt x="33" y="73"/>
                  </a:cubicBezTo>
                  <a:cubicBezTo>
                    <a:pt x="33" y="74"/>
                    <a:pt x="32" y="75"/>
                    <a:pt x="32" y="77"/>
                  </a:cubicBezTo>
                  <a:close/>
                  <a:moveTo>
                    <a:pt x="33" y="70"/>
                  </a:moveTo>
                  <a:cubicBezTo>
                    <a:pt x="33" y="71"/>
                    <a:pt x="33" y="71"/>
                    <a:pt x="33" y="72"/>
                  </a:cubicBezTo>
                  <a:cubicBezTo>
                    <a:pt x="33" y="72"/>
                    <a:pt x="33" y="72"/>
                    <a:pt x="33" y="72"/>
                  </a:cubicBezTo>
                  <a:cubicBezTo>
                    <a:pt x="32" y="72"/>
                    <a:pt x="31" y="72"/>
                    <a:pt x="29" y="73"/>
                  </a:cubicBezTo>
                  <a:cubicBezTo>
                    <a:pt x="28" y="73"/>
                    <a:pt x="26" y="74"/>
                    <a:pt x="25" y="75"/>
                  </a:cubicBezTo>
                  <a:cubicBezTo>
                    <a:pt x="25" y="74"/>
                    <a:pt x="25" y="74"/>
                    <a:pt x="26" y="74"/>
                  </a:cubicBezTo>
                  <a:cubicBezTo>
                    <a:pt x="28" y="72"/>
                    <a:pt x="31" y="71"/>
                    <a:pt x="33" y="69"/>
                  </a:cubicBezTo>
                  <a:cubicBezTo>
                    <a:pt x="33" y="70"/>
                    <a:pt x="33" y="70"/>
                    <a:pt x="33" y="70"/>
                  </a:cubicBezTo>
                  <a:close/>
                  <a:moveTo>
                    <a:pt x="33" y="68"/>
                  </a:moveTo>
                  <a:cubicBezTo>
                    <a:pt x="32" y="68"/>
                    <a:pt x="31" y="69"/>
                    <a:pt x="30" y="69"/>
                  </a:cubicBezTo>
                  <a:cubicBezTo>
                    <a:pt x="31" y="68"/>
                    <a:pt x="32" y="68"/>
                    <a:pt x="32" y="67"/>
                  </a:cubicBezTo>
                  <a:cubicBezTo>
                    <a:pt x="33" y="67"/>
                    <a:pt x="32" y="66"/>
                    <a:pt x="32" y="67"/>
                  </a:cubicBezTo>
                  <a:cubicBezTo>
                    <a:pt x="31" y="67"/>
                    <a:pt x="30" y="67"/>
                    <a:pt x="29" y="67"/>
                  </a:cubicBezTo>
                  <a:cubicBezTo>
                    <a:pt x="30" y="66"/>
                    <a:pt x="31" y="65"/>
                    <a:pt x="32" y="63"/>
                  </a:cubicBezTo>
                  <a:cubicBezTo>
                    <a:pt x="32" y="65"/>
                    <a:pt x="33" y="66"/>
                    <a:pt x="33" y="68"/>
                  </a:cubicBezTo>
                  <a:close/>
                  <a:moveTo>
                    <a:pt x="22" y="173"/>
                  </a:moveTo>
                  <a:cubicBezTo>
                    <a:pt x="21" y="169"/>
                    <a:pt x="19" y="166"/>
                    <a:pt x="18" y="163"/>
                  </a:cubicBezTo>
                  <a:cubicBezTo>
                    <a:pt x="18" y="163"/>
                    <a:pt x="18" y="163"/>
                    <a:pt x="18" y="162"/>
                  </a:cubicBezTo>
                  <a:cubicBezTo>
                    <a:pt x="19" y="158"/>
                    <a:pt x="21" y="155"/>
                    <a:pt x="22" y="151"/>
                  </a:cubicBezTo>
                  <a:cubicBezTo>
                    <a:pt x="23" y="149"/>
                    <a:pt x="22" y="146"/>
                    <a:pt x="22" y="143"/>
                  </a:cubicBezTo>
                  <a:cubicBezTo>
                    <a:pt x="22" y="141"/>
                    <a:pt x="22" y="134"/>
                    <a:pt x="25" y="137"/>
                  </a:cubicBezTo>
                  <a:cubicBezTo>
                    <a:pt x="26" y="138"/>
                    <a:pt x="27" y="139"/>
                    <a:pt x="28" y="139"/>
                  </a:cubicBezTo>
                  <a:cubicBezTo>
                    <a:pt x="31" y="140"/>
                    <a:pt x="33" y="138"/>
                    <a:pt x="34" y="135"/>
                  </a:cubicBezTo>
                  <a:cubicBezTo>
                    <a:pt x="35" y="133"/>
                    <a:pt x="35" y="131"/>
                    <a:pt x="35" y="129"/>
                  </a:cubicBezTo>
                  <a:cubicBezTo>
                    <a:pt x="35" y="124"/>
                    <a:pt x="36" y="121"/>
                    <a:pt x="39" y="118"/>
                  </a:cubicBezTo>
                  <a:cubicBezTo>
                    <a:pt x="42" y="115"/>
                    <a:pt x="45" y="110"/>
                    <a:pt x="42" y="107"/>
                  </a:cubicBezTo>
                  <a:cubicBezTo>
                    <a:pt x="41" y="105"/>
                    <a:pt x="39" y="104"/>
                    <a:pt x="40" y="102"/>
                  </a:cubicBezTo>
                  <a:cubicBezTo>
                    <a:pt x="40" y="100"/>
                    <a:pt x="41" y="98"/>
                    <a:pt x="40" y="96"/>
                  </a:cubicBezTo>
                  <a:cubicBezTo>
                    <a:pt x="40" y="94"/>
                    <a:pt x="39" y="92"/>
                    <a:pt x="37" y="91"/>
                  </a:cubicBezTo>
                  <a:cubicBezTo>
                    <a:pt x="36" y="91"/>
                    <a:pt x="36" y="90"/>
                    <a:pt x="35" y="90"/>
                  </a:cubicBezTo>
                  <a:cubicBezTo>
                    <a:pt x="30" y="89"/>
                    <a:pt x="32" y="83"/>
                    <a:pt x="33" y="80"/>
                  </a:cubicBezTo>
                  <a:cubicBezTo>
                    <a:pt x="35" y="78"/>
                    <a:pt x="36" y="75"/>
                    <a:pt x="36" y="72"/>
                  </a:cubicBezTo>
                  <a:cubicBezTo>
                    <a:pt x="36" y="68"/>
                    <a:pt x="35" y="64"/>
                    <a:pt x="35" y="59"/>
                  </a:cubicBezTo>
                  <a:cubicBezTo>
                    <a:pt x="41" y="52"/>
                    <a:pt x="48" y="45"/>
                    <a:pt x="56" y="39"/>
                  </a:cubicBezTo>
                  <a:cubicBezTo>
                    <a:pt x="90" y="15"/>
                    <a:pt x="134" y="11"/>
                    <a:pt x="171" y="26"/>
                  </a:cubicBezTo>
                  <a:cubicBezTo>
                    <a:pt x="169" y="26"/>
                    <a:pt x="167" y="27"/>
                    <a:pt x="166" y="28"/>
                  </a:cubicBezTo>
                  <a:cubicBezTo>
                    <a:pt x="164" y="30"/>
                    <a:pt x="166" y="33"/>
                    <a:pt x="169" y="34"/>
                  </a:cubicBezTo>
                  <a:cubicBezTo>
                    <a:pt x="169" y="34"/>
                    <a:pt x="170" y="34"/>
                    <a:pt x="171" y="34"/>
                  </a:cubicBezTo>
                  <a:cubicBezTo>
                    <a:pt x="172" y="34"/>
                    <a:pt x="172" y="34"/>
                    <a:pt x="172" y="34"/>
                  </a:cubicBezTo>
                  <a:cubicBezTo>
                    <a:pt x="174" y="33"/>
                    <a:pt x="174" y="34"/>
                    <a:pt x="174" y="35"/>
                  </a:cubicBezTo>
                  <a:cubicBezTo>
                    <a:pt x="170" y="36"/>
                    <a:pt x="166" y="34"/>
                    <a:pt x="163" y="32"/>
                  </a:cubicBezTo>
                  <a:cubicBezTo>
                    <a:pt x="160" y="31"/>
                    <a:pt x="156" y="25"/>
                    <a:pt x="153" y="28"/>
                  </a:cubicBezTo>
                  <a:cubicBezTo>
                    <a:pt x="151" y="29"/>
                    <a:pt x="151" y="30"/>
                    <a:pt x="151" y="32"/>
                  </a:cubicBezTo>
                  <a:cubicBezTo>
                    <a:pt x="150" y="34"/>
                    <a:pt x="153" y="37"/>
                    <a:pt x="149" y="38"/>
                  </a:cubicBezTo>
                  <a:cubicBezTo>
                    <a:pt x="146" y="38"/>
                    <a:pt x="142" y="36"/>
                    <a:pt x="139" y="36"/>
                  </a:cubicBezTo>
                  <a:cubicBezTo>
                    <a:pt x="132" y="35"/>
                    <a:pt x="132" y="43"/>
                    <a:pt x="137" y="45"/>
                  </a:cubicBezTo>
                  <a:cubicBezTo>
                    <a:pt x="141" y="47"/>
                    <a:pt x="146" y="48"/>
                    <a:pt x="149" y="48"/>
                  </a:cubicBezTo>
                  <a:cubicBezTo>
                    <a:pt x="151" y="48"/>
                    <a:pt x="153" y="47"/>
                    <a:pt x="154" y="46"/>
                  </a:cubicBezTo>
                  <a:cubicBezTo>
                    <a:pt x="159" y="43"/>
                    <a:pt x="163" y="42"/>
                    <a:pt x="168" y="46"/>
                  </a:cubicBezTo>
                  <a:cubicBezTo>
                    <a:pt x="172" y="50"/>
                    <a:pt x="172" y="57"/>
                    <a:pt x="177" y="61"/>
                  </a:cubicBezTo>
                  <a:cubicBezTo>
                    <a:pt x="180" y="64"/>
                    <a:pt x="183" y="57"/>
                    <a:pt x="187" y="58"/>
                  </a:cubicBezTo>
                  <a:cubicBezTo>
                    <a:pt x="190" y="58"/>
                    <a:pt x="192" y="60"/>
                    <a:pt x="194" y="61"/>
                  </a:cubicBezTo>
                  <a:cubicBezTo>
                    <a:pt x="195" y="62"/>
                    <a:pt x="196" y="62"/>
                    <a:pt x="197" y="63"/>
                  </a:cubicBezTo>
                  <a:cubicBezTo>
                    <a:pt x="198" y="64"/>
                    <a:pt x="201" y="70"/>
                    <a:pt x="196" y="68"/>
                  </a:cubicBezTo>
                  <a:cubicBezTo>
                    <a:pt x="193" y="66"/>
                    <a:pt x="191" y="62"/>
                    <a:pt x="187" y="62"/>
                  </a:cubicBezTo>
                  <a:cubicBezTo>
                    <a:pt x="184" y="62"/>
                    <a:pt x="182" y="64"/>
                    <a:pt x="182" y="67"/>
                  </a:cubicBezTo>
                  <a:cubicBezTo>
                    <a:pt x="182" y="71"/>
                    <a:pt x="187" y="72"/>
                    <a:pt x="190" y="74"/>
                  </a:cubicBezTo>
                  <a:cubicBezTo>
                    <a:pt x="191" y="74"/>
                    <a:pt x="191" y="74"/>
                    <a:pt x="191" y="74"/>
                  </a:cubicBezTo>
                  <a:cubicBezTo>
                    <a:pt x="194" y="75"/>
                    <a:pt x="193" y="77"/>
                    <a:pt x="190" y="79"/>
                  </a:cubicBezTo>
                  <a:cubicBezTo>
                    <a:pt x="190" y="79"/>
                    <a:pt x="190" y="79"/>
                    <a:pt x="190" y="79"/>
                  </a:cubicBezTo>
                  <a:cubicBezTo>
                    <a:pt x="184" y="76"/>
                    <a:pt x="178" y="74"/>
                    <a:pt x="173" y="71"/>
                  </a:cubicBezTo>
                  <a:cubicBezTo>
                    <a:pt x="166" y="68"/>
                    <a:pt x="161" y="63"/>
                    <a:pt x="156" y="58"/>
                  </a:cubicBezTo>
                  <a:cubicBezTo>
                    <a:pt x="153" y="54"/>
                    <a:pt x="150" y="50"/>
                    <a:pt x="145" y="49"/>
                  </a:cubicBezTo>
                  <a:cubicBezTo>
                    <a:pt x="140" y="47"/>
                    <a:pt x="134" y="47"/>
                    <a:pt x="129" y="48"/>
                  </a:cubicBezTo>
                  <a:cubicBezTo>
                    <a:pt x="111" y="53"/>
                    <a:pt x="80" y="74"/>
                    <a:pt x="91" y="96"/>
                  </a:cubicBezTo>
                  <a:cubicBezTo>
                    <a:pt x="96" y="107"/>
                    <a:pt x="112" y="105"/>
                    <a:pt x="121" y="110"/>
                  </a:cubicBezTo>
                  <a:cubicBezTo>
                    <a:pt x="129" y="114"/>
                    <a:pt x="125" y="122"/>
                    <a:pt x="123" y="128"/>
                  </a:cubicBezTo>
                  <a:cubicBezTo>
                    <a:pt x="122" y="131"/>
                    <a:pt x="121" y="133"/>
                    <a:pt x="121" y="136"/>
                  </a:cubicBezTo>
                  <a:cubicBezTo>
                    <a:pt x="120" y="139"/>
                    <a:pt x="121" y="143"/>
                    <a:pt x="122" y="147"/>
                  </a:cubicBezTo>
                  <a:cubicBezTo>
                    <a:pt x="122" y="152"/>
                    <a:pt x="118" y="157"/>
                    <a:pt x="116" y="162"/>
                  </a:cubicBezTo>
                  <a:cubicBezTo>
                    <a:pt x="114" y="165"/>
                    <a:pt x="113" y="169"/>
                    <a:pt x="112" y="173"/>
                  </a:cubicBezTo>
                  <a:cubicBezTo>
                    <a:pt x="111" y="180"/>
                    <a:pt x="110" y="188"/>
                    <a:pt x="113" y="195"/>
                  </a:cubicBezTo>
                  <a:cubicBezTo>
                    <a:pt x="115" y="201"/>
                    <a:pt x="121" y="202"/>
                    <a:pt x="128" y="201"/>
                  </a:cubicBezTo>
                  <a:cubicBezTo>
                    <a:pt x="133" y="201"/>
                    <a:pt x="138" y="197"/>
                    <a:pt x="143" y="194"/>
                  </a:cubicBezTo>
                  <a:cubicBezTo>
                    <a:pt x="150" y="189"/>
                    <a:pt x="156" y="186"/>
                    <a:pt x="164" y="182"/>
                  </a:cubicBezTo>
                  <a:cubicBezTo>
                    <a:pt x="169" y="180"/>
                    <a:pt x="173" y="177"/>
                    <a:pt x="176" y="173"/>
                  </a:cubicBezTo>
                  <a:cubicBezTo>
                    <a:pt x="180" y="167"/>
                    <a:pt x="176" y="160"/>
                    <a:pt x="182" y="156"/>
                  </a:cubicBezTo>
                  <a:cubicBezTo>
                    <a:pt x="189" y="151"/>
                    <a:pt x="199" y="151"/>
                    <a:pt x="203" y="143"/>
                  </a:cubicBezTo>
                  <a:cubicBezTo>
                    <a:pt x="205" y="139"/>
                    <a:pt x="204" y="135"/>
                    <a:pt x="202" y="132"/>
                  </a:cubicBezTo>
                  <a:cubicBezTo>
                    <a:pt x="201" y="129"/>
                    <a:pt x="198" y="127"/>
                    <a:pt x="196" y="124"/>
                  </a:cubicBezTo>
                  <a:cubicBezTo>
                    <a:pt x="195" y="120"/>
                    <a:pt x="196" y="116"/>
                    <a:pt x="195" y="112"/>
                  </a:cubicBezTo>
                  <a:cubicBezTo>
                    <a:pt x="195" y="110"/>
                    <a:pt x="194" y="107"/>
                    <a:pt x="193" y="105"/>
                  </a:cubicBezTo>
                  <a:cubicBezTo>
                    <a:pt x="192" y="103"/>
                    <a:pt x="191" y="101"/>
                    <a:pt x="191" y="100"/>
                  </a:cubicBezTo>
                  <a:cubicBezTo>
                    <a:pt x="190" y="99"/>
                    <a:pt x="190" y="99"/>
                    <a:pt x="190" y="98"/>
                  </a:cubicBezTo>
                  <a:cubicBezTo>
                    <a:pt x="189" y="96"/>
                    <a:pt x="190" y="95"/>
                    <a:pt x="194" y="95"/>
                  </a:cubicBezTo>
                  <a:cubicBezTo>
                    <a:pt x="197" y="100"/>
                    <a:pt x="196" y="108"/>
                    <a:pt x="196" y="114"/>
                  </a:cubicBezTo>
                  <a:cubicBezTo>
                    <a:pt x="196" y="117"/>
                    <a:pt x="196" y="121"/>
                    <a:pt x="199" y="124"/>
                  </a:cubicBezTo>
                  <a:cubicBezTo>
                    <a:pt x="202" y="127"/>
                    <a:pt x="207" y="126"/>
                    <a:pt x="211" y="126"/>
                  </a:cubicBezTo>
                  <a:cubicBezTo>
                    <a:pt x="214" y="125"/>
                    <a:pt x="220" y="123"/>
                    <a:pt x="221" y="120"/>
                  </a:cubicBezTo>
                  <a:cubicBezTo>
                    <a:pt x="222" y="115"/>
                    <a:pt x="219" y="110"/>
                    <a:pt x="216" y="106"/>
                  </a:cubicBezTo>
                  <a:cubicBezTo>
                    <a:pt x="215" y="105"/>
                    <a:pt x="214" y="103"/>
                    <a:pt x="213" y="102"/>
                  </a:cubicBezTo>
                  <a:cubicBezTo>
                    <a:pt x="213" y="101"/>
                    <a:pt x="212" y="101"/>
                    <a:pt x="212" y="100"/>
                  </a:cubicBezTo>
                  <a:cubicBezTo>
                    <a:pt x="212" y="100"/>
                    <a:pt x="208" y="92"/>
                    <a:pt x="212" y="95"/>
                  </a:cubicBezTo>
                  <a:cubicBezTo>
                    <a:pt x="217" y="97"/>
                    <a:pt x="220" y="104"/>
                    <a:pt x="222" y="108"/>
                  </a:cubicBezTo>
                  <a:cubicBezTo>
                    <a:pt x="224" y="113"/>
                    <a:pt x="227" y="116"/>
                    <a:pt x="231" y="119"/>
                  </a:cubicBezTo>
                  <a:cubicBezTo>
                    <a:pt x="236" y="124"/>
                    <a:pt x="238" y="130"/>
                    <a:pt x="239" y="136"/>
                  </a:cubicBezTo>
                  <a:cubicBezTo>
                    <a:pt x="239" y="137"/>
                    <a:pt x="239" y="137"/>
                    <a:pt x="239" y="137"/>
                  </a:cubicBezTo>
                  <a:cubicBezTo>
                    <a:pt x="234" y="184"/>
                    <a:pt x="198" y="222"/>
                    <a:pt x="151" y="232"/>
                  </a:cubicBezTo>
                  <a:cubicBezTo>
                    <a:pt x="100" y="244"/>
                    <a:pt x="46" y="219"/>
                    <a:pt x="22" y="173"/>
                  </a:cubicBezTo>
                  <a:close/>
                  <a:moveTo>
                    <a:pt x="70" y="246"/>
                  </a:moveTo>
                  <a:cubicBezTo>
                    <a:pt x="68" y="244"/>
                    <a:pt x="73" y="238"/>
                    <a:pt x="74" y="236"/>
                  </a:cubicBezTo>
                  <a:cubicBezTo>
                    <a:pt x="75" y="233"/>
                    <a:pt x="77" y="231"/>
                    <a:pt x="78" y="229"/>
                  </a:cubicBezTo>
                  <a:cubicBezTo>
                    <a:pt x="80" y="229"/>
                    <a:pt x="81" y="230"/>
                    <a:pt x="83" y="230"/>
                  </a:cubicBezTo>
                  <a:cubicBezTo>
                    <a:pt x="80" y="235"/>
                    <a:pt x="73" y="252"/>
                    <a:pt x="70" y="246"/>
                  </a:cubicBezTo>
                  <a:close/>
                  <a:moveTo>
                    <a:pt x="121" y="249"/>
                  </a:moveTo>
                  <a:cubicBezTo>
                    <a:pt x="124" y="250"/>
                    <a:pt x="127" y="250"/>
                    <a:pt x="130" y="249"/>
                  </a:cubicBezTo>
                  <a:cubicBezTo>
                    <a:pt x="127" y="250"/>
                    <a:pt x="123" y="251"/>
                    <a:pt x="119" y="252"/>
                  </a:cubicBezTo>
                  <a:cubicBezTo>
                    <a:pt x="120" y="251"/>
                    <a:pt x="120" y="250"/>
                    <a:pt x="120" y="249"/>
                  </a:cubicBezTo>
                  <a:cubicBezTo>
                    <a:pt x="120" y="249"/>
                    <a:pt x="121" y="249"/>
                    <a:pt x="121" y="249"/>
                  </a:cubicBezTo>
                  <a:close/>
                  <a:moveTo>
                    <a:pt x="134" y="256"/>
                  </a:moveTo>
                  <a:cubicBezTo>
                    <a:pt x="134" y="257"/>
                    <a:pt x="134" y="257"/>
                    <a:pt x="135" y="258"/>
                  </a:cubicBezTo>
                  <a:cubicBezTo>
                    <a:pt x="129" y="260"/>
                    <a:pt x="123" y="262"/>
                    <a:pt x="117" y="264"/>
                  </a:cubicBezTo>
                  <a:cubicBezTo>
                    <a:pt x="116" y="264"/>
                    <a:pt x="116" y="264"/>
                    <a:pt x="116" y="264"/>
                  </a:cubicBezTo>
                  <a:cubicBezTo>
                    <a:pt x="116" y="264"/>
                    <a:pt x="116" y="264"/>
                    <a:pt x="117" y="264"/>
                  </a:cubicBezTo>
                  <a:cubicBezTo>
                    <a:pt x="118" y="263"/>
                    <a:pt x="120" y="262"/>
                    <a:pt x="122" y="261"/>
                  </a:cubicBezTo>
                  <a:cubicBezTo>
                    <a:pt x="126" y="259"/>
                    <a:pt x="130" y="258"/>
                    <a:pt x="134" y="256"/>
                  </a:cubicBezTo>
                  <a:cubicBezTo>
                    <a:pt x="134" y="256"/>
                    <a:pt x="134" y="256"/>
                    <a:pt x="134" y="256"/>
                  </a:cubicBezTo>
                  <a:close/>
                  <a:moveTo>
                    <a:pt x="136" y="263"/>
                  </a:moveTo>
                  <a:cubicBezTo>
                    <a:pt x="136" y="263"/>
                    <a:pt x="136" y="263"/>
                    <a:pt x="136" y="263"/>
                  </a:cubicBezTo>
                  <a:cubicBezTo>
                    <a:pt x="129" y="265"/>
                    <a:pt x="122" y="267"/>
                    <a:pt x="114" y="268"/>
                  </a:cubicBezTo>
                  <a:cubicBezTo>
                    <a:pt x="114" y="268"/>
                    <a:pt x="114" y="268"/>
                    <a:pt x="114" y="268"/>
                  </a:cubicBezTo>
                  <a:cubicBezTo>
                    <a:pt x="117" y="267"/>
                    <a:pt x="121" y="265"/>
                    <a:pt x="124" y="264"/>
                  </a:cubicBezTo>
                  <a:cubicBezTo>
                    <a:pt x="128" y="262"/>
                    <a:pt x="131" y="261"/>
                    <a:pt x="135" y="259"/>
                  </a:cubicBezTo>
                  <a:cubicBezTo>
                    <a:pt x="135" y="260"/>
                    <a:pt x="135" y="262"/>
                    <a:pt x="136" y="263"/>
                  </a:cubicBezTo>
                  <a:close/>
                  <a:moveTo>
                    <a:pt x="152" y="279"/>
                  </a:moveTo>
                  <a:cubicBezTo>
                    <a:pt x="148" y="281"/>
                    <a:pt x="144" y="283"/>
                    <a:pt x="139" y="284"/>
                  </a:cubicBezTo>
                  <a:cubicBezTo>
                    <a:pt x="137" y="285"/>
                    <a:pt x="134" y="285"/>
                    <a:pt x="131" y="286"/>
                  </a:cubicBezTo>
                  <a:cubicBezTo>
                    <a:pt x="124" y="287"/>
                    <a:pt x="116" y="290"/>
                    <a:pt x="109" y="292"/>
                  </a:cubicBezTo>
                  <a:cubicBezTo>
                    <a:pt x="94" y="297"/>
                    <a:pt x="79" y="302"/>
                    <a:pt x="63" y="306"/>
                  </a:cubicBezTo>
                  <a:cubicBezTo>
                    <a:pt x="69" y="305"/>
                    <a:pt x="77" y="301"/>
                    <a:pt x="83" y="299"/>
                  </a:cubicBezTo>
                  <a:cubicBezTo>
                    <a:pt x="90" y="297"/>
                    <a:pt x="97" y="294"/>
                    <a:pt x="104" y="291"/>
                  </a:cubicBezTo>
                  <a:cubicBezTo>
                    <a:pt x="116" y="287"/>
                    <a:pt x="129" y="284"/>
                    <a:pt x="141" y="277"/>
                  </a:cubicBezTo>
                  <a:cubicBezTo>
                    <a:pt x="144" y="278"/>
                    <a:pt x="148" y="279"/>
                    <a:pt x="152" y="279"/>
                  </a:cubicBezTo>
                  <a:close/>
                  <a:moveTo>
                    <a:pt x="162" y="282"/>
                  </a:moveTo>
                  <a:cubicBezTo>
                    <a:pt x="148" y="285"/>
                    <a:pt x="134" y="289"/>
                    <a:pt x="121" y="294"/>
                  </a:cubicBezTo>
                  <a:cubicBezTo>
                    <a:pt x="106" y="298"/>
                    <a:pt x="92" y="304"/>
                    <a:pt x="77" y="307"/>
                  </a:cubicBezTo>
                  <a:cubicBezTo>
                    <a:pt x="76" y="307"/>
                    <a:pt x="74" y="307"/>
                    <a:pt x="73" y="308"/>
                  </a:cubicBezTo>
                  <a:cubicBezTo>
                    <a:pt x="75" y="307"/>
                    <a:pt x="77" y="306"/>
                    <a:pt x="79" y="306"/>
                  </a:cubicBezTo>
                  <a:cubicBezTo>
                    <a:pt x="82" y="304"/>
                    <a:pt x="86" y="303"/>
                    <a:pt x="90" y="302"/>
                  </a:cubicBezTo>
                  <a:cubicBezTo>
                    <a:pt x="97" y="299"/>
                    <a:pt x="105" y="297"/>
                    <a:pt x="112" y="294"/>
                  </a:cubicBezTo>
                  <a:cubicBezTo>
                    <a:pt x="119" y="292"/>
                    <a:pt x="126" y="290"/>
                    <a:pt x="133" y="287"/>
                  </a:cubicBezTo>
                  <a:cubicBezTo>
                    <a:pt x="135" y="286"/>
                    <a:pt x="138" y="285"/>
                    <a:pt x="140" y="285"/>
                  </a:cubicBezTo>
                  <a:cubicBezTo>
                    <a:pt x="145" y="283"/>
                    <a:pt x="149" y="282"/>
                    <a:pt x="153" y="280"/>
                  </a:cubicBezTo>
                  <a:cubicBezTo>
                    <a:pt x="156" y="280"/>
                    <a:pt x="159" y="281"/>
                    <a:pt x="162" y="282"/>
                  </a:cubicBezTo>
                  <a:close/>
                  <a:moveTo>
                    <a:pt x="170" y="284"/>
                  </a:moveTo>
                  <a:cubicBezTo>
                    <a:pt x="156" y="287"/>
                    <a:pt x="144" y="291"/>
                    <a:pt x="131" y="296"/>
                  </a:cubicBezTo>
                  <a:cubicBezTo>
                    <a:pt x="124" y="298"/>
                    <a:pt x="118" y="300"/>
                    <a:pt x="112" y="302"/>
                  </a:cubicBezTo>
                  <a:cubicBezTo>
                    <a:pt x="105" y="303"/>
                    <a:pt x="98" y="306"/>
                    <a:pt x="92" y="308"/>
                  </a:cubicBezTo>
                  <a:cubicBezTo>
                    <a:pt x="86" y="309"/>
                    <a:pt x="94" y="306"/>
                    <a:pt x="95" y="306"/>
                  </a:cubicBezTo>
                  <a:cubicBezTo>
                    <a:pt x="98" y="305"/>
                    <a:pt x="101" y="304"/>
                    <a:pt x="104" y="304"/>
                  </a:cubicBezTo>
                  <a:cubicBezTo>
                    <a:pt x="111" y="302"/>
                    <a:pt x="117" y="300"/>
                    <a:pt x="124" y="297"/>
                  </a:cubicBezTo>
                  <a:cubicBezTo>
                    <a:pt x="137" y="292"/>
                    <a:pt x="150" y="286"/>
                    <a:pt x="164" y="282"/>
                  </a:cubicBezTo>
                  <a:cubicBezTo>
                    <a:pt x="164" y="282"/>
                    <a:pt x="164" y="282"/>
                    <a:pt x="164" y="282"/>
                  </a:cubicBezTo>
                  <a:cubicBezTo>
                    <a:pt x="166" y="283"/>
                    <a:pt x="168" y="283"/>
                    <a:pt x="170" y="284"/>
                  </a:cubicBezTo>
                  <a:close/>
                  <a:moveTo>
                    <a:pt x="188" y="290"/>
                  </a:moveTo>
                  <a:cubicBezTo>
                    <a:pt x="177" y="293"/>
                    <a:pt x="167" y="298"/>
                    <a:pt x="156" y="301"/>
                  </a:cubicBezTo>
                  <a:cubicBezTo>
                    <a:pt x="151" y="303"/>
                    <a:pt x="146" y="304"/>
                    <a:pt x="142" y="305"/>
                  </a:cubicBezTo>
                  <a:cubicBezTo>
                    <a:pt x="147" y="303"/>
                    <a:pt x="152" y="301"/>
                    <a:pt x="157" y="299"/>
                  </a:cubicBezTo>
                  <a:cubicBezTo>
                    <a:pt x="162" y="297"/>
                    <a:pt x="167" y="294"/>
                    <a:pt x="172" y="292"/>
                  </a:cubicBezTo>
                  <a:cubicBezTo>
                    <a:pt x="176" y="291"/>
                    <a:pt x="179" y="290"/>
                    <a:pt x="182" y="288"/>
                  </a:cubicBezTo>
                  <a:cubicBezTo>
                    <a:pt x="184" y="289"/>
                    <a:pt x="186" y="289"/>
                    <a:pt x="188" y="290"/>
                  </a:cubicBezTo>
                  <a:close/>
                  <a:moveTo>
                    <a:pt x="197" y="295"/>
                  </a:moveTo>
                  <a:cubicBezTo>
                    <a:pt x="197" y="295"/>
                    <a:pt x="197" y="295"/>
                    <a:pt x="197" y="295"/>
                  </a:cubicBezTo>
                  <a:cubicBezTo>
                    <a:pt x="194" y="296"/>
                    <a:pt x="192" y="298"/>
                    <a:pt x="189" y="299"/>
                  </a:cubicBezTo>
                  <a:cubicBezTo>
                    <a:pt x="189" y="299"/>
                    <a:pt x="189" y="299"/>
                    <a:pt x="189" y="299"/>
                  </a:cubicBezTo>
                  <a:cubicBezTo>
                    <a:pt x="183" y="301"/>
                    <a:pt x="177" y="303"/>
                    <a:pt x="172" y="305"/>
                  </a:cubicBezTo>
                  <a:cubicBezTo>
                    <a:pt x="169" y="306"/>
                    <a:pt x="166" y="307"/>
                    <a:pt x="163" y="309"/>
                  </a:cubicBezTo>
                  <a:cubicBezTo>
                    <a:pt x="161" y="309"/>
                    <a:pt x="159" y="310"/>
                    <a:pt x="157" y="310"/>
                  </a:cubicBezTo>
                  <a:cubicBezTo>
                    <a:pt x="158" y="310"/>
                    <a:pt x="160" y="309"/>
                    <a:pt x="161" y="308"/>
                  </a:cubicBezTo>
                  <a:cubicBezTo>
                    <a:pt x="171" y="302"/>
                    <a:pt x="183" y="300"/>
                    <a:pt x="193" y="293"/>
                  </a:cubicBezTo>
                  <a:cubicBezTo>
                    <a:pt x="194" y="293"/>
                    <a:pt x="196" y="294"/>
                    <a:pt x="197" y="295"/>
                  </a:cubicBezTo>
                  <a:close/>
                  <a:moveTo>
                    <a:pt x="202" y="300"/>
                  </a:moveTo>
                  <a:cubicBezTo>
                    <a:pt x="203" y="301"/>
                    <a:pt x="203" y="302"/>
                    <a:pt x="202" y="302"/>
                  </a:cubicBezTo>
                  <a:cubicBezTo>
                    <a:pt x="202" y="302"/>
                    <a:pt x="202" y="302"/>
                    <a:pt x="202" y="302"/>
                  </a:cubicBezTo>
                  <a:cubicBezTo>
                    <a:pt x="199" y="303"/>
                    <a:pt x="196" y="304"/>
                    <a:pt x="194" y="305"/>
                  </a:cubicBezTo>
                  <a:cubicBezTo>
                    <a:pt x="192" y="306"/>
                    <a:pt x="190" y="307"/>
                    <a:pt x="188" y="307"/>
                  </a:cubicBezTo>
                  <a:cubicBezTo>
                    <a:pt x="188" y="307"/>
                    <a:pt x="188" y="307"/>
                    <a:pt x="188" y="307"/>
                  </a:cubicBezTo>
                  <a:cubicBezTo>
                    <a:pt x="193" y="305"/>
                    <a:pt x="198" y="303"/>
                    <a:pt x="202" y="300"/>
                  </a:cubicBezTo>
                  <a:cubicBezTo>
                    <a:pt x="202" y="300"/>
                    <a:pt x="202" y="300"/>
                    <a:pt x="202" y="300"/>
                  </a:cubicBezTo>
                  <a:close/>
                  <a:moveTo>
                    <a:pt x="199" y="301"/>
                  </a:moveTo>
                  <a:cubicBezTo>
                    <a:pt x="198" y="301"/>
                    <a:pt x="197" y="302"/>
                    <a:pt x="196" y="302"/>
                  </a:cubicBezTo>
                  <a:cubicBezTo>
                    <a:pt x="192" y="304"/>
                    <a:pt x="189" y="306"/>
                    <a:pt x="185" y="308"/>
                  </a:cubicBezTo>
                  <a:cubicBezTo>
                    <a:pt x="185" y="308"/>
                    <a:pt x="185" y="308"/>
                    <a:pt x="185" y="308"/>
                  </a:cubicBezTo>
                  <a:cubicBezTo>
                    <a:pt x="181" y="309"/>
                    <a:pt x="176" y="309"/>
                    <a:pt x="172" y="310"/>
                  </a:cubicBezTo>
                  <a:cubicBezTo>
                    <a:pt x="179" y="306"/>
                    <a:pt x="187" y="304"/>
                    <a:pt x="195" y="301"/>
                  </a:cubicBezTo>
                  <a:cubicBezTo>
                    <a:pt x="197" y="301"/>
                    <a:pt x="198" y="300"/>
                    <a:pt x="200" y="300"/>
                  </a:cubicBezTo>
                  <a:cubicBezTo>
                    <a:pt x="199" y="300"/>
                    <a:pt x="199" y="300"/>
                    <a:pt x="199" y="301"/>
                  </a:cubicBezTo>
                  <a:close/>
                  <a:moveTo>
                    <a:pt x="170" y="309"/>
                  </a:moveTo>
                  <a:cubicBezTo>
                    <a:pt x="170" y="309"/>
                    <a:pt x="169" y="310"/>
                    <a:pt x="169" y="310"/>
                  </a:cubicBezTo>
                  <a:cubicBezTo>
                    <a:pt x="169" y="310"/>
                    <a:pt x="169" y="310"/>
                    <a:pt x="169" y="310"/>
                  </a:cubicBezTo>
                  <a:cubicBezTo>
                    <a:pt x="166" y="310"/>
                    <a:pt x="163" y="310"/>
                    <a:pt x="160" y="310"/>
                  </a:cubicBezTo>
                  <a:cubicBezTo>
                    <a:pt x="166" y="308"/>
                    <a:pt x="173" y="305"/>
                    <a:pt x="179" y="303"/>
                  </a:cubicBezTo>
                  <a:cubicBezTo>
                    <a:pt x="181" y="302"/>
                    <a:pt x="183" y="301"/>
                    <a:pt x="186" y="301"/>
                  </a:cubicBezTo>
                  <a:cubicBezTo>
                    <a:pt x="180" y="303"/>
                    <a:pt x="175" y="306"/>
                    <a:pt x="170" y="309"/>
                  </a:cubicBezTo>
                  <a:close/>
                  <a:moveTo>
                    <a:pt x="140" y="311"/>
                  </a:moveTo>
                  <a:cubicBezTo>
                    <a:pt x="140" y="311"/>
                    <a:pt x="140" y="311"/>
                    <a:pt x="140" y="311"/>
                  </a:cubicBezTo>
                  <a:cubicBezTo>
                    <a:pt x="140" y="311"/>
                    <a:pt x="141" y="311"/>
                    <a:pt x="142" y="310"/>
                  </a:cubicBezTo>
                  <a:cubicBezTo>
                    <a:pt x="144" y="309"/>
                    <a:pt x="147" y="308"/>
                    <a:pt x="150" y="307"/>
                  </a:cubicBezTo>
                  <a:cubicBezTo>
                    <a:pt x="154" y="305"/>
                    <a:pt x="158" y="304"/>
                    <a:pt x="162" y="302"/>
                  </a:cubicBezTo>
                  <a:cubicBezTo>
                    <a:pt x="171" y="299"/>
                    <a:pt x="179" y="295"/>
                    <a:pt x="188" y="291"/>
                  </a:cubicBezTo>
                  <a:cubicBezTo>
                    <a:pt x="188" y="291"/>
                    <a:pt x="188" y="291"/>
                    <a:pt x="188" y="290"/>
                  </a:cubicBezTo>
                  <a:cubicBezTo>
                    <a:pt x="190" y="291"/>
                    <a:pt x="191" y="291"/>
                    <a:pt x="192" y="292"/>
                  </a:cubicBezTo>
                  <a:cubicBezTo>
                    <a:pt x="176" y="299"/>
                    <a:pt x="159" y="307"/>
                    <a:pt x="142" y="311"/>
                  </a:cubicBezTo>
                  <a:cubicBezTo>
                    <a:pt x="141" y="311"/>
                    <a:pt x="141" y="311"/>
                    <a:pt x="140" y="311"/>
                  </a:cubicBezTo>
                  <a:close/>
                  <a:moveTo>
                    <a:pt x="160" y="297"/>
                  </a:moveTo>
                  <a:cubicBezTo>
                    <a:pt x="149" y="302"/>
                    <a:pt x="136" y="307"/>
                    <a:pt x="124" y="311"/>
                  </a:cubicBezTo>
                  <a:cubicBezTo>
                    <a:pt x="121" y="311"/>
                    <a:pt x="117" y="311"/>
                    <a:pt x="113" y="311"/>
                  </a:cubicBezTo>
                  <a:cubicBezTo>
                    <a:pt x="116" y="310"/>
                    <a:pt x="118" y="309"/>
                    <a:pt x="120" y="309"/>
                  </a:cubicBezTo>
                  <a:cubicBezTo>
                    <a:pt x="126" y="306"/>
                    <a:pt x="132" y="304"/>
                    <a:pt x="138" y="303"/>
                  </a:cubicBezTo>
                  <a:cubicBezTo>
                    <a:pt x="149" y="300"/>
                    <a:pt x="159" y="296"/>
                    <a:pt x="170" y="292"/>
                  </a:cubicBezTo>
                  <a:cubicBezTo>
                    <a:pt x="166" y="294"/>
                    <a:pt x="163" y="295"/>
                    <a:pt x="160" y="297"/>
                  </a:cubicBezTo>
                  <a:close/>
                  <a:moveTo>
                    <a:pt x="101" y="310"/>
                  </a:moveTo>
                  <a:cubicBezTo>
                    <a:pt x="113" y="306"/>
                    <a:pt x="125" y="302"/>
                    <a:pt x="137" y="298"/>
                  </a:cubicBezTo>
                  <a:cubicBezTo>
                    <a:pt x="149" y="294"/>
                    <a:pt x="161" y="288"/>
                    <a:pt x="173" y="286"/>
                  </a:cubicBezTo>
                  <a:cubicBezTo>
                    <a:pt x="171" y="286"/>
                    <a:pt x="168" y="288"/>
                    <a:pt x="166" y="289"/>
                  </a:cubicBezTo>
                  <a:cubicBezTo>
                    <a:pt x="162" y="290"/>
                    <a:pt x="159" y="292"/>
                    <a:pt x="155" y="293"/>
                  </a:cubicBezTo>
                  <a:cubicBezTo>
                    <a:pt x="149" y="295"/>
                    <a:pt x="143" y="297"/>
                    <a:pt x="136" y="299"/>
                  </a:cubicBezTo>
                  <a:cubicBezTo>
                    <a:pt x="126" y="303"/>
                    <a:pt x="116" y="305"/>
                    <a:pt x="107" y="310"/>
                  </a:cubicBezTo>
                  <a:cubicBezTo>
                    <a:pt x="105" y="310"/>
                    <a:pt x="103" y="310"/>
                    <a:pt x="101" y="310"/>
                  </a:cubicBezTo>
                  <a:close/>
                  <a:moveTo>
                    <a:pt x="88" y="309"/>
                  </a:moveTo>
                  <a:cubicBezTo>
                    <a:pt x="93" y="308"/>
                    <a:pt x="98" y="307"/>
                    <a:pt x="103" y="305"/>
                  </a:cubicBezTo>
                  <a:cubicBezTo>
                    <a:pt x="109" y="303"/>
                    <a:pt x="117" y="301"/>
                    <a:pt x="123" y="299"/>
                  </a:cubicBezTo>
                  <a:cubicBezTo>
                    <a:pt x="137" y="295"/>
                    <a:pt x="151" y="289"/>
                    <a:pt x="165" y="286"/>
                  </a:cubicBezTo>
                  <a:cubicBezTo>
                    <a:pt x="166" y="285"/>
                    <a:pt x="167" y="285"/>
                    <a:pt x="169" y="285"/>
                  </a:cubicBezTo>
                  <a:cubicBezTo>
                    <a:pt x="169" y="285"/>
                    <a:pt x="165" y="286"/>
                    <a:pt x="164" y="287"/>
                  </a:cubicBezTo>
                  <a:cubicBezTo>
                    <a:pt x="160" y="288"/>
                    <a:pt x="156" y="289"/>
                    <a:pt x="153" y="290"/>
                  </a:cubicBezTo>
                  <a:cubicBezTo>
                    <a:pt x="146" y="293"/>
                    <a:pt x="139" y="295"/>
                    <a:pt x="133" y="298"/>
                  </a:cubicBezTo>
                  <a:cubicBezTo>
                    <a:pt x="121" y="302"/>
                    <a:pt x="109" y="304"/>
                    <a:pt x="98" y="310"/>
                  </a:cubicBezTo>
                  <a:cubicBezTo>
                    <a:pt x="95" y="310"/>
                    <a:pt x="91" y="309"/>
                    <a:pt x="88" y="309"/>
                  </a:cubicBezTo>
                  <a:close/>
                  <a:moveTo>
                    <a:pt x="135" y="298"/>
                  </a:moveTo>
                  <a:cubicBezTo>
                    <a:pt x="139" y="296"/>
                    <a:pt x="144" y="295"/>
                    <a:pt x="148" y="293"/>
                  </a:cubicBezTo>
                  <a:cubicBezTo>
                    <a:pt x="145" y="294"/>
                    <a:pt x="142" y="296"/>
                    <a:pt x="139" y="297"/>
                  </a:cubicBezTo>
                  <a:cubicBezTo>
                    <a:pt x="132" y="299"/>
                    <a:pt x="126" y="301"/>
                    <a:pt x="119" y="303"/>
                  </a:cubicBezTo>
                  <a:cubicBezTo>
                    <a:pt x="113" y="306"/>
                    <a:pt x="105" y="307"/>
                    <a:pt x="100" y="310"/>
                  </a:cubicBezTo>
                  <a:cubicBezTo>
                    <a:pt x="100" y="310"/>
                    <a:pt x="100" y="310"/>
                    <a:pt x="100" y="310"/>
                  </a:cubicBezTo>
                  <a:cubicBezTo>
                    <a:pt x="110" y="304"/>
                    <a:pt x="123" y="302"/>
                    <a:pt x="135" y="298"/>
                  </a:cubicBezTo>
                  <a:close/>
                  <a:moveTo>
                    <a:pt x="166" y="286"/>
                  </a:moveTo>
                  <a:cubicBezTo>
                    <a:pt x="168" y="286"/>
                    <a:pt x="169" y="285"/>
                    <a:pt x="171" y="284"/>
                  </a:cubicBezTo>
                  <a:cubicBezTo>
                    <a:pt x="171" y="284"/>
                    <a:pt x="171" y="284"/>
                    <a:pt x="171" y="284"/>
                  </a:cubicBezTo>
                  <a:cubicBezTo>
                    <a:pt x="172" y="284"/>
                    <a:pt x="172" y="285"/>
                    <a:pt x="173" y="285"/>
                  </a:cubicBezTo>
                  <a:cubicBezTo>
                    <a:pt x="171" y="285"/>
                    <a:pt x="168" y="286"/>
                    <a:pt x="166" y="286"/>
                  </a:cubicBezTo>
                  <a:close/>
                  <a:moveTo>
                    <a:pt x="57" y="305"/>
                  </a:moveTo>
                  <a:cubicBezTo>
                    <a:pt x="65" y="301"/>
                    <a:pt x="74" y="298"/>
                    <a:pt x="83" y="295"/>
                  </a:cubicBezTo>
                  <a:cubicBezTo>
                    <a:pt x="89" y="294"/>
                    <a:pt x="96" y="292"/>
                    <a:pt x="103" y="290"/>
                  </a:cubicBezTo>
                  <a:cubicBezTo>
                    <a:pt x="109" y="288"/>
                    <a:pt x="116" y="286"/>
                    <a:pt x="123" y="284"/>
                  </a:cubicBezTo>
                  <a:cubicBezTo>
                    <a:pt x="126" y="283"/>
                    <a:pt x="129" y="282"/>
                    <a:pt x="132" y="281"/>
                  </a:cubicBezTo>
                  <a:cubicBezTo>
                    <a:pt x="133" y="280"/>
                    <a:pt x="134" y="280"/>
                    <a:pt x="135" y="280"/>
                  </a:cubicBezTo>
                  <a:cubicBezTo>
                    <a:pt x="124" y="285"/>
                    <a:pt x="112" y="288"/>
                    <a:pt x="100" y="292"/>
                  </a:cubicBezTo>
                  <a:cubicBezTo>
                    <a:pt x="94" y="294"/>
                    <a:pt x="88" y="297"/>
                    <a:pt x="81" y="299"/>
                  </a:cubicBezTo>
                  <a:cubicBezTo>
                    <a:pt x="75" y="301"/>
                    <a:pt x="68" y="303"/>
                    <a:pt x="62" y="306"/>
                  </a:cubicBezTo>
                  <a:cubicBezTo>
                    <a:pt x="60" y="306"/>
                    <a:pt x="58" y="306"/>
                    <a:pt x="57" y="305"/>
                  </a:cubicBezTo>
                  <a:close/>
                  <a:moveTo>
                    <a:pt x="101" y="290"/>
                  </a:moveTo>
                  <a:cubicBezTo>
                    <a:pt x="111" y="286"/>
                    <a:pt x="121" y="283"/>
                    <a:pt x="130" y="278"/>
                  </a:cubicBezTo>
                  <a:cubicBezTo>
                    <a:pt x="131" y="278"/>
                    <a:pt x="131" y="278"/>
                    <a:pt x="131" y="278"/>
                  </a:cubicBezTo>
                  <a:cubicBezTo>
                    <a:pt x="133" y="278"/>
                    <a:pt x="135" y="278"/>
                    <a:pt x="138" y="277"/>
                  </a:cubicBezTo>
                  <a:cubicBezTo>
                    <a:pt x="138" y="277"/>
                    <a:pt x="138" y="277"/>
                    <a:pt x="138" y="277"/>
                  </a:cubicBezTo>
                  <a:cubicBezTo>
                    <a:pt x="139" y="277"/>
                    <a:pt x="139" y="277"/>
                    <a:pt x="139" y="277"/>
                  </a:cubicBezTo>
                  <a:cubicBezTo>
                    <a:pt x="127" y="282"/>
                    <a:pt x="114" y="286"/>
                    <a:pt x="101" y="290"/>
                  </a:cubicBezTo>
                  <a:close/>
                  <a:moveTo>
                    <a:pt x="115" y="265"/>
                  </a:moveTo>
                  <a:cubicBezTo>
                    <a:pt x="120" y="264"/>
                    <a:pt x="125" y="262"/>
                    <a:pt x="129" y="261"/>
                  </a:cubicBezTo>
                  <a:cubicBezTo>
                    <a:pt x="127" y="262"/>
                    <a:pt x="126" y="262"/>
                    <a:pt x="124" y="263"/>
                  </a:cubicBezTo>
                  <a:cubicBezTo>
                    <a:pt x="121" y="264"/>
                    <a:pt x="118" y="266"/>
                    <a:pt x="114" y="267"/>
                  </a:cubicBezTo>
                  <a:cubicBezTo>
                    <a:pt x="115" y="266"/>
                    <a:pt x="115" y="266"/>
                    <a:pt x="115" y="265"/>
                  </a:cubicBezTo>
                  <a:close/>
                  <a:moveTo>
                    <a:pt x="128" y="278"/>
                  </a:moveTo>
                  <a:cubicBezTo>
                    <a:pt x="119" y="281"/>
                    <a:pt x="109" y="283"/>
                    <a:pt x="100" y="286"/>
                  </a:cubicBezTo>
                  <a:cubicBezTo>
                    <a:pt x="107" y="283"/>
                    <a:pt x="114" y="281"/>
                    <a:pt x="120" y="277"/>
                  </a:cubicBezTo>
                  <a:cubicBezTo>
                    <a:pt x="123" y="278"/>
                    <a:pt x="126" y="278"/>
                    <a:pt x="128" y="278"/>
                  </a:cubicBezTo>
                  <a:close/>
                  <a:moveTo>
                    <a:pt x="136" y="274"/>
                  </a:moveTo>
                  <a:cubicBezTo>
                    <a:pt x="135" y="274"/>
                    <a:pt x="135" y="274"/>
                    <a:pt x="135" y="274"/>
                  </a:cubicBezTo>
                  <a:cubicBezTo>
                    <a:pt x="135" y="274"/>
                    <a:pt x="135" y="274"/>
                    <a:pt x="135" y="274"/>
                  </a:cubicBezTo>
                  <a:cubicBezTo>
                    <a:pt x="134" y="274"/>
                    <a:pt x="131" y="273"/>
                    <a:pt x="130" y="274"/>
                  </a:cubicBezTo>
                  <a:cubicBezTo>
                    <a:pt x="132" y="273"/>
                    <a:pt x="134" y="272"/>
                    <a:pt x="136" y="271"/>
                  </a:cubicBezTo>
                  <a:cubicBezTo>
                    <a:pt x="136" y="272"/>
                    <a:pt x="136" y="273"/>
                    <a:pt x="136" y="274"/>
                  </a:cubicBezTo>
                  <a:close/>
                  <a:moveTo>
                    <a:pt x="128" y="274"/>
                  </a:moveTo>
                  <a:cubicBezTo>
                    <a:pt x="128" y="274"/>
                    <a:pt x="128" y="274"/>
                    <a:pt x="128" y="275"/>
                  </a:cubicBezTo>
                  <a:cubicBezTo>
                    <a:pt x="125" y="274"/>
                    <a:pt x="122" y="274"/>
                    <a:pt x="119" y="274"/>
                  </a:cubicBezTo>
                  <a:cubicBezTo>
                    <a:pt x="121" y="273"/>
                    <a:pt x="124" y="273"/>
                    <a:pt x="126" y="272"/>
                  </a:cubicBezTo>
                  <a:cubicBezTo>
                    <a:pt x="129" y="272"/>
                    <a:pt x="132" y="271"/>
                    <a:pt x="135" y="271"/>
                  </a:cubicBezTo>
                  <a:cubicBezTo>
                    <a:pt x="133" y="271"/>
                    <a:pt x="130" y="273"/>
                    <a:pt x="128" y="274"/>
                  </a:cubicBezTo>
                  <a:close/>
                  <a:moveTo>
                    <a:pt x="115" y="273"/>
                  </a:moveTo>
                  <a:cubicBezTo>
                    <a:pt x="115" y="273"/>
                    <a:pt x="115" y="273"/>
                    <a:pt x="115" y="273"/>
                  </a:cubicBezTo>
                  <a:cubicBezTo>
                    <a:pt x="115" y="273"/>
                    <a:pt x="115" y="272"/>
                    <a:pt x="115" y="272"/>
                  </a:cubicBezTo>
                  <a:cubicBezTo>
                    <a:pt x="121" y="271"/>
                    <a:pt x="126" y="269"/>
                    <a:pt x="132" y="268"/>
                  </a:cubicBezTo>
                  <a:cubicBezTo>
                    <a:pt x="136" y="267"/>
                    <a:pt x="129" y="269"/>
                    <a:pt x="129" y="269"/>
                  </a:cubicBezTo>
                  <a:cubicBezTo>
                    <a:pt x="128" y="270"/>
                    <a:pt x="126" y="270"/>
                    <a:pt x="124" y="271"/>
                  </a:cubicBezTo>
                  <a:cubicBezTo>
                    <a:pt x="121" y="272"/>
                    <a:pt x="118" y="272"/>
                    <a:pt x="115" y="273"/>
                  </a:cubicBezTo>
                  <a:close/>
                  <a:moveTo>
                    <a:pt x="114" y="269"/>
                  </a:moveTo>
                  <a:cubicBezTo>
                    <a:pt x="117" y="268"/>
                    <a:pt x="120" y="268"/>
                    <a:pt x="123" y="267"/>
                  </a:cubicBezTo>
                  <a:cubicBezTo>
                    <a:pt x="123" y="267"/>
                    <a:pt x="123" y="267"/>
                    <a:pt x="123" y="267"/>
                  </a:cubicBezTo>
                  <a:cubicBezTo>
                    <a:pt x="120" y="268"/>
                    <a:pt x="117" y="269"/>
                    <a:pt x="114" y="270"/>
                  </a:cubicBezTo>
                  <a:cubicBezTo>
                    <a:pt x="114" y="270"/>
                    <a:pt x="114" y="269"/>
                    <a:pt x="114" y="269"/>
                  </a:cubicBezTo>
                  <a:close/>
                  <a:moveTo>
                    <a:pt x="130" y="257"/>
                  </a:moveTo>
                  <a:cubicBezTo>
                    <a:pt x="125" y="259"/>
                    <a:pt x="120" y="261"/>
                    <a:pt x="115" y="263"/>
                  </a:cubicBezTo>
                  <a:cubicBezTo>
                    <a:pt x="115" y="262"/>
                    <a:pt x="116" y="261"/>
                    <a:pt x="116" y="260"/>
                  </a:cubicBezTo>
                  <a:cubicBezTo>
                    <a:pt x="119" y="260"/>
                    <a:pt x="121" y="259"/>
                    <a:pt x="124" y="258"/>
                  </a:cubicBezTo>
                  <a:cubicBezTo>
                    <a:pt x="125" y="258"/>
                    <a:pt x="127" y="257"/>
                    <a:pt x="129" y="257"/>
                  </a:cubicBezTo>
                  <a:cubicBezTo>
                    <a:pt x="129" y="257"/>
                    <a:pt x="134" y="255"/>
                    <a:pt x="130" y="257"/>
                  </a:cubicBezTo>
                  <a:close/>
                  <a:moveTo>
                    <a:pt x="118" y="256"/>
                  </a:moveTo>
                  <a:cubicBezTo>
                    <a:pt x="122" y="256"/>
                    <a:pt x="127" y="255"/>
                    <a:pt x="130" y="253"/>
                  </a:cubicBezTo>
                  <a:cubicBezTo>
                    <a:pt x="125" y="255"/>
                    <a:pt x="121" y="256"/>
                    <a:pt x="117" y="259"/>
                  </a:cubicBezTo>
                  <a:cubicBezTo>
                    <a:pt x="117" y="258"/>
                    <a:pt x="117" y="257"/>
                    <a:pt x="118" y="256"/>
                  </a:cubicBezTo>
                  <a:close/>
                  <a:moveTo>
                    <a:pt x="119" y="253"/>
                  </a:moveTo>
                  <a:cubicBezTo>
                    <a:pt x="121" y="252"/>
                    <a:pt x="124" y="252"/>
                    <a:pt x="126" y="251"/>
                  </a:cubicBezTo>
                  <a:cubicBezTo>
                    <a:pt x="126" y="251"/>
                    <a:pt x="127" y="251"/>
                    <a:pt x="128" y="251"/>
                  </a:cubicBezTo>
                  <a:cubicBezTo>
                    <a:pt x="127" y="251"/>
                    <a:pt x="127" y="251"/>
                    <a:pt x="127" y="251"/>
                  </a:cubicBezTo>
                  <a:cubicBezTo>
                    <a:pt x="124" y="252"/>
                    <a:pt x="121" y="253"/>
                    <a:pt x="118" y="254"/>
                  </a:cubicBezTo>
                  <a:cubicBezTo>
                    <a:pt x="119" y="254"/>
                    <a:pt x="119" y="253"/>
                    <a:pt x="119" y="253"/>
                  </a:cubicBezTo>
                  <a:close/>
                  <a:moveTo>
                    <a:pt x="91" y="282"/>
                  </a:moveTo>
                  <a:cubicBezTo>
                    <a:pt x="98" y="280"/>
                    <a:pt x="106" y="279"/>
                    <a:pt x="114" y="277"/>
                  </a:cubicBezTo>
                  <a:cubicBezTo>
                    <a:pt x="114" y="277"/>
                    <a:pt x="114" y="277"/>
                    <a:pt x="115" y="277"/>
                  </a:cubicBezTo>
                  <a:cubicBezTo>
                    <a:pt x="108" y="279"/>
                    <a:pt x="101" y="282"/>
                    <a:pt x="94" y="283"/>
                  </a:cubicBezTo>
                  <a:cubicBezTo>
                    <a:pt x="84" y="286"/>
                    <a:pt x="73" y="289"/>
                    <a:pt x="64" y="292"/>
                  </a:cubicBezTo>
                  <a:cubicBezTo>
                    <a:pt x="72" y="287"/>
                    <a:pt x="82" y="284"/>
                    <a:pt x="91" y="282"/>
                  </a:cubicBezTo>
                  <a:close/>
                  <a:moveTo>
                    <a:pt x="61" y="294"/>
                  </a:moveTo>
                  <a:cubicBezTo>
                    <a:pt x="61" y="294"/>
                    <a:pt x="62" y="294"/>
                    <a:pt x="62" y="293"/>
                  </a:cubicBezTo>
                  <a:cubicBezTo>
                    <a:pt x="62" y="294"/>
                    <a:pt x="62" y="294"/>
                    <a:pt x="63" y="294"/>
                  </a:cubicBezTo>
                  <a:cubicBezTo>
                    <a:pt x="74" y="289"/>
                    <a:pt x="86" y="286"/>
                    <a:pt x="98" y="283"/>
                  </a:cubicBezTo>
                  <a:cubicBezTo>
                    <a:pt x="103" y="282"/>
                    <a:pt x="109" y="280"/>
                    <a:pt x="114" y="278"/>
                  </a:cubicBezTo>
                  <a:cubicBezTo>
                    <a:pt x="115" y="278"/>
                    <a:pt x="116" y="277"/>
                    <a:pt x="117" y="277"/>
                  </a:cubicBezTo>
                  <a:cubicBezTo>
                    <a:pt x="118" y="277"/>
                    <a:pt x="118" y="277"/>
                    <a:pt x="119" y="277"/>
                  </a:cubicBezTo>
                  <a:cubicBezTo>
                    <a:pt x="117" y="278"/>
                    <a:pt x="116" y="278"/>
                    <a:pt x="115" y="279"/>
                  </a:cubicBezTo>
                  <a:cubicBezTo>
                    <a:pt x="95" y="288"/>
                    <a:pt x="73" y="292"/>
                    <a:pt x="54" y="301"/>
                  </a:cubicBezTo>
                  <a:cubicBezTo>
                    <a:pt x="55" y="299"/>
                    <a:pt x="60" y="295"/>
                    <a:pt x="61" y="294"/>
                  </a:cubicBezTo>
                  <a:close/>
                  <a:moveTo>
                    <a:pt x="84" y="291"/>
                  </a:moveTo>
                  <a:cubicBezTo>
                    <a:pt x="74" y="294"/>
                    <a:pt x="65" y="298"/>
                    <a:pt x="56" y="301"/>
                  </a:cubicBezTo>
                  <a:cubicBezTo>
                    <a:pt x="57" y="300"/>
                    <a:pt x="58" y="300"/>
                    <a:pt x="59" y="300"/>
                  </a:cubicBezTo>
                  <a:cubicBezTo>
                    <a:pt x="62" y="298"/>
                    <a:pt x="66" y="297"/>
                    <a:pt x="69" y="295"/>
                  </a:cubicBezTo>
                  <a:cubicBezTo>
                    <a:pt x="74" y="294"/>
                    <a:pt x="79" y="292"/>
                    <a:pt x="84" y="291"/>
                  </a:cubicBezTo>
                  <a:close/>
                  <a:moveTo>
                    <a:pt x="53" y="303"/>
                  </a:moveTo>
                  <a:cubicBezTo>
                    <a:pt x="66" y="299"/>
                    <a:pt x="78" y="293"/>
                    <a:pt x="91" y="289"/>
                  </a:cubicBezTo>
                  <a:cubicBezTo>
                    <a:pt x="98" y="286"/>
                    <a:pt x="105" y="285"/>
                    <a:pt x="112" y="283"/>
                  </a:cubicBezTo>
                  <a:cubicBezTo>
                    <a:pt x="116" y="282"/>
                    <a:pt x="119" y="282"/>
                    <a:pt x="122" y="281"/>
                  </a:cubicBezTo>
                  <a:cubicBezTo>
                    <a:pt x="123" y="280"/>
                    <a:pt x="124" y="280"/>
                    <a:pt x="125" y="280"/>
                  </a:cubicBezTo>
                  <a:cubicBezTo>
                    <a:pt x="113" y="285"/>
                    <a:pt x="101" y="289"/>
                    <a:pt x="89" y="292"/>
                  </a:cubicBezTo>
                  <a:cubicBezTo>
                    <a:pt x="86" y="294"/>
                    <a:pt x="82" y="295"/>
                    <a:pt x="78" y="296"/>
                  </a:cubicBezTo>
                  <a:cubicBezTo>
                    <a:pt x="70" y="299"/>
                    <a:pt x="63" y="301"/>
                    <a:pt x="56" y="305"/>
                  </a:cubicBezTo>
                  <a:cubicBezTo>
                    <a:pt x="55" y="304"/>
                    <a:pt x="54" y="304"/>
                    <a:pt x="53" y="303"/>
                  </a:cubicBezTo>
                  <a:cubicBezTo>
                    <a:pt x="53" y="303"/>
                    <a:pt x="53" y="303"/>
                    <a:pt x="53" y="303"/>
                  </a:cubicBezTo>
                  <a:close/>
                  <a:moveTo>
                    <a:pt x="64" y="307"/>
                  </a:moveTo>
                  <a:cubicBezTo>
                    <a:pt x="80" y="303"/>
                    <a:pt x="96" y="297"/>
                    <a:pt x="111" y="292"/>
                  </a:cubicBezTo>
                  <a:cubicBezTo>
                    <a:pt x="119" y="290"/>
                    <a:pt x="126" y="288"/>
                    <a:pt x="134" y="286"/>
                  </a:cubicBezTo>
                  <a:cubicBezTo>
                    <a:pt x="126" y="289"/>
                    <a:pt x="119" y="291"/>
                    <a:pt x="112" y="294"/>
                  </a:cubicBezTo>
                  <a:cubicBezTo>
                    <a:pt x="98" y="298"/>
                    <a:pt x="85" y="302"/>
                    <a:pt x="71" y="308"/>
                  </a:cubicBezTo>
                  <a:cubicBezTo>
                    <a:pt x="71" y="308"/>
                    <a:pt x="71" y="308"/>
                    <a:pt x="71" y="308"/>
                  </a:cubicBezTo>
                  <a:cubicBezTo>
                    <a:pt x="69" y="307"/>
                    <a:pt x="66" y="307"/>
                    <a:pt x="64" y="307"/>
                  </a:cubicBezTo>
                  <a:close/>
                  <a:moveTo>
                    <a:pt x="74" y="308"/>
                  </a:moveTo>
                  <a:cubicBezTo>
                    <a:pt x="87" y="306"/>
                    <a:pt x="99" y="302"/>
                    <a:pt x="112" y="298"/>
                  </a:cubicBezTo>
                  <a:cubicBezTo>
                    <a:pt x="125" y="293"/>
                    <a:pt x="140" y="288"/>
                    <a:pt x="154" y="284"/>
                  </a:cubicBezTo>
                  <a:cubicBezTo>
                    <a:pt x="152" y="285"/>
                    <a:pt x="150" y="286"/>
                    <a:pt x="148" y="287"/>
                  </a:cubicBezTo>
                  <a:cubicBezTo>
                    <a:pt x="141" y="289"/>
                    <a:pt x="133" y="293"/>
                    <a:pt x="125" y="296"/>
                  </a:cubicBezTo>
                  <a:cubicBezTo>
                    <a:pt x="113" y="301"/>
                    <a:pt x="99" y="303"/>
                    <a:pt x="86" y="309"/>
                  </a:cubicBezTo>
                  <a:cubicBezTo>
                    <a:pt x="86" y="309"/>
                    <a:pt x="86" y="309"/>
                    <a:pt x="86" y="309"/>
                  </a:cubicBezTo>
                  <a:cubicBezTo>
                    <a:pt x="85" y="309"/>
                    <a:pt x="84" y="309"/>
                    <a:pt x="84" y="309"/>
                  </a:cubicBezTo>
                  <a:cubicBezTo>
                    <a:pt x="81" y="309"/>
                    <a:pt x="78" y="308"/>
                    <a:pt x="74" y="308"/>
                  </a:cubicBezTo>
                  <a:close/>
                  <a:moveTo>
                    <a:pt x="127" y="311"/>
                  </a:moveTo>
                  <a:cubicBezTo>
                    <a:pt x="136" y="308"/>
                    <a:pt x="145" y="305"/>
                    <a:pt x="154" y="303"/>
                  </a:cubicBezTo>
                  <a:cubicBezTo>
                    <a:pt x="163" y="300"/>
                    <a:pt x="172" y="296"/>
                    <a:pt x="182" y="293"/>
                  </a:cubicBezTo>
                  <a:cubicBezTo>
                    <a:pt x="181" y="293"/>
                    <a:pt x="180" y="294"/>
                    <a:pt x="178" y="294"/>
                  </a:cubicBezTo>
                  <a:cubicBezTo>
                    <a:pt x="173" y="297"/>
                    <a:pt x="167" y="299"/>
                    <a:pt x="161" y="301"/>
                  </a:cubicBezTo>
                  <a:cubicBezTo>
                    <a:pt x="154" y="304"/>
                    <a:pt x="146" y="307"/>
                    <a:pt x="139" y="311"/>
                  </a:cubicBezTo>
                  <a:cubicBezTo>
                    <a:pt x="135" y="311"/>
                    <a:pt x="131" y="311"/>
                    <a:pt x="127" y="311"/>
                  </a:cubicBezTo>
                  <a:close/>
                  <a:moveTo>
                    <a:pt x="144" y="311"/>
                  </a:moveTo>
                  <a:cubicBezTo>
                    <a:pt x="151" y="309"/>
                    <a:pt x="157" y="307"/>
                    <a:pt x="164" y="304"/>
                  </a:cubicBezTo>
                  <a:cubicBezTo>
                    <a:pt x="172" y="301"/>
                    <a:pt x="179" y="299"/>
                    <a:pt x="186" y="295"/>
                  </a:cubicBezTo>
                  <a:cubicBezTo>
                    <a:pt x="188" y="295"/>
                    <a:pt x="190" y="294"/>
                    <a:pt x="191" y="293"/>
                  </a:cubicBezTo>
                  <a:cubicBezTo>
                    <a:pt x="190" y="294"/>
                    <a:pt x="188" y="295"/>
                    <a:pt x="186" y="296"/>
                  </a:cubicBezTo>
                  <a:cubicBezTo>
                    <a:pt x="182" y="298"/>
                    <a:pt x="178" y="299"/>
                    <a:pt x="174" y="301"/>
                  </a:cubicBezTo>
                  <a:cubicBezTo>
                    <a:pt x="167" y="304"/>
                    <a:pt x="161" y="306"/>
                    <a:pt x="155" y="311"/>
                  </a:cubicBezTo>
                  <a:cubicBezTo>
                    <a:pt x="155" y="311"/>
                    <a:pt x="154" y="311"/>
                    <a:pt x="153" y="311"/>
                  </a:cubicBezTo>
                  <a:cubicBezTo>
                    <a:pt x="150" y="311"/>
                    <a:pt x="147" y="311"/>
                    <a:pt x="144" y="311"/>
                  </a:cubicBezTo>
                  <a:close/>
                  <a:moveTo>
                    <a:pt x="191" y="307"/>
                  </a:moveTo>
                  <a:cubicBezTo>
                    <a:pt x="195" y="306"/>
                    <a:pt x="198" y="305"/>
                    <a:pt x="202" y="303"/>
                  </a:cubicBezTo>
                  <a:cubicBezTo>
                    <a:pt x="200" y="305"/>
                    <a:pt x="195" y="306"/>
                    <a:pt x="191" y="307"/>
                  </a:cubicBezTo>
                  <a:close/>
                  <a:moveTo>
                    <a:pt x="201" y="299"/>
                  </a:moveTo>
                  <a:cubicBezTo>
                    <a:pt x="196" y="301"/>
                    <a:pt x="190" y="302"/>
                    <a:pt x="184" y="304"/>
                  </a:cubicBezTo>
                  <a:cubicBezTo>
                    <a:pt x="182" y="305"/>
                    <a:pt x="179" y="306"/>
                    <a:pt x="176" y="307"/>
                  </a:cubicBezTo>
                  <a:cubicBezTo>
                    <a:pt x="175" y="307"/>
                    <a:pt x="174" y="308"/>
                    <a:pt x="173" y="308"/>
                  </a:cubicBezTo>
                  <a:cubicBezTo>
                    <a:pt x="178" y="305"/>
                    <a:pt x="182" y="303"/>
                    <a:pt x="187" y="301"/>
                  </a:cubicBezTo>
                  <a:cubicBezTo>
                    <a:pt x="188" y="301"/>
                    <a:pt x="190" y="300"/>
                    <a:pt x="191" y="299"/>
                  </a:cubicBezTo>
                  <a:cubicBezTo>
                    <a:pt x="194" y="298"/>
                    <a:pt x="195" y="297"/>
                    <a:pt x="197" y="296"/>
                  </a:cubicBezTo>
                  <a:cubicBezTo>
                    <a:pt x="198" y="296"/>
                    <a:pt x="198" y="296"/>
                    <a:pt x="198" y="295"/>
                  </a:cubicBezTo>
                  <a:cubicBezTo>
                    <a:pt x="199" y="296"/>
                    <a:pt x="200" y="297"/>
                    <a:pt x="201" y="299"/>
                  </a:cubicBezTo>
                  <a:close/>
                  <a:moveTo>
                    <a:pt x="181" y="287"/>
                  </a:moveTo>
                  <a:cubicBezTo>
                    <a:pt x="169" y="292"/>
                    <a:pt x="158" y="296"/>
                    <a:pt x="146" y="300"/>
                  </a:cubicBezTo>
                  <a:cubicBezTo>
                    <a:pt x="139" y="301"/>
                    <a:pt x="133" y="303"/>
                    <a:pt x="126" y="305"/>
                  </a:cubicBezTo>
                  <a:cubicBezTo>
                    <a:pt x="121" y="307"/>
                    <a:pt x="116" y="310"/>
                    <a:pt x="110" y="311"/>
                  </a:cubicBezTo>
                  <a:cubicBezTo>
                    <a:pt x="109" y="311"/>
                    <a:pt x="109" y="311"/>
                    <a:pt x="108" y="311"/>
                  </a:cubicBezTo>
                  <a:cubicBezTo>
                    <a:pt x="110" y="310"/>
                    <a:pt x="112" y="308"/>
                    <a:pt x="113" y="308"/>
                  </a:cubicBezTo>
                  <a:cubicBezTo>
                    <a:pt x="116" y="306"/>
                    <a:pt x="119" y="305"/>
                    <a:pt x="122" y="304"/>
                  </a:cubicBezTo>
                  <a:cubicBezTo>
                    <a:pt x="128" y="303"/>
                    <a:pt x="133" y="301"/>
                    <a:pt x="138" y="300"/>
                  </a:cubicBezTo>
                  <a:cubicBezTo>
                    <a:pt x="151" y="296"/>
                    <a:pt x="163" y="292"/>
                    <a:pt x="175" y="285"/>
                  </a:cubicBezTo>
                  <a:cubicBezTo>
                    <a:pt x="175" y="285"/>
                    <a:pt x="175" y="285"/>
                    <a:pt x="175" y="285"/>
                  </a:cubicBezTo>
                  <a:cubicBezTo>
                    <a:pt x="176" y="286"/>
                    <a:pt x="177" y="286"/>
                    <a:pt x="178" y="286"/>
                  </a:cubicBezTo>
                  <a:cubicBezTo>
                    <a:pt x="179" y="287"/>
                    <a:pt x="180" y="287"/>
                    <a:pt x="181" y="287"/>
                  </a:cubicBezTo>
                  <a:close/>
                  <a:moveTo>
                    <a:pt x="136" y="270"/>
                  </a:moveTo>
                  <a:cubicBezTo>
                    <a:pt x="133" y="270"/>
                    <a:pt x="129" y="271"/>
                    <a:pt x="126" y="271"/>
                  </a:cubicBezTo>
                  <a:cubicBezTo>
                    <a:pt x="124" y="272"/>
                    <a:pt x="123" y="272"/>
                    <a:pt x="121" y="273"/>
                  </a:cubicBezTo>
                  <a:cubicBezTo>
                    <a:pt x="121" y="273"/>
                    <a:pt x="118" y="273"/>
                    <a:pt x="117" y="274"/>
                  </a:cubicBezTo>
                  <a:cubicBezTo>
                    <a:pt x="117" y="274"/>
                    <a:pt x="117" y="274"/>
                    <a:pt x="116" y="274"/>
                  </a:cubicBezTo>
                  <a:cubicBezTo>
                    <a:pt x="117" y="274"/>
                    <a:pt x="117" y="274"/>
                    <a:pt x="117" y="274"/>
                  </a:cubicBezTo>
                  <a:cubicBezTo>
                    <a:pt x="123" y="271"/>
                    <a:pt x="129" y="271"/>
                    <a:pt x="135" y="267"/>
                  </a:cubicBezTo>
                  <a:cubicBezTo>
                    <a:pt x="135" y="267"/>
                    <a:pt x="135" y="267"/>
                    <a:pt x="135" y="267"/>
                  </a:cubicBezTo>
                  <a:cubicBezTo>
                    <a:pt x="128" y="267"/>
                    <a:pt x="121" y="271"/>
                    <a:pt x="115" y="271"/>
                  </a:cubicBezTo>
                  <a:cubicBezTo>
                    <a:pt x="115" y="271"/>
                    <a:pt x="115" y="271"/>
                    <a:pt x="115" y="271"/>
                  </a:cubicBezTo>
                  <a:cubicBezTo>
                    <a:pt x="118" y="271"/>
                    <a:pt x="122" y="268"/>
                    <a:pt x="125" y="267"/>
                  </a:cubicBezTo>
                  <a:cubicBezTo>
                    <a:pt x="129" y="266"/>
                    <a:pt x="132" y="265"/>
                    <a:pt x="136" y="264"/>
                  </a:cubicBezTo>
                  <a:cubicBezTo>
                    <a:pt x="136" y="266"/>
                    <a:pt x="136" y="268"/>
                    <a:pt x="136" y="270"/>
                  </a:cubicBezTo>
                  <a:close/>
                  <a:moveTo>
                    <a:pt x="134" y="255"/>
                  </a:moveTo>
                  <a:cubicBezTo>
                    <a:pt x="134" y="255"/>
                    <a:pt x="134" y="255"/>
                    <a:pt x="133" y="255"/>
                  </a:cubicBezTo>
                  <a:cubicBezTo>
                    <a:pt x="128" y="256"/>
                    <a:pt x="123" y="258"/>
                    <a:pt x="117" y="259"/>
                  </a:cubicBezTo>
                  <a:cubicBezTo>
                    <a:pt x="119" y="259"/>
                    <a:pt x="122" y="257"/>
                    <a:pt x="124" y="256"/>
                  </a:cubicBezTo>
                  <a:cubicBezTo>
                    <a:pt x="127" y="255"/>
                    <a:pt x="129" y="254"/>
                    <a:pt x="131" y="253"/>
                  </a:cubicBezTo>
                  <a:cubicBezTo>
                    <a:pt x="132" y="253"/>
                    <a:pt x="132" y="252"/>
                    <a:pt x="131" y="253"/>
                  </a:cubicBezTo>
                  <a:cubicBezTo>
                    <a:pt x="129" y="253"/>
                    <a:pt x="127" y="253"/>
                    <a:pt x="124" y="254"/>
                  </a:cubicBezTo>
                  <a:cubicBezTo>
                    <a:pt x="123" y="254"/>
                    <a:pt x="120" y="255"/>
                    <a:pt x="118" y="255"/>
                  </a:cubicBezTo>
                  <a:cubicBezTo>
                    <a:pt x="118" y="255"/>
                    <a:pt x="118" y="255"/>
                    <a:pt x="118" y="255"/>
                  </a:cubicBezTo>
                  <a:cubicBezTo>
                    <a:pt x="122" y="253"/>
                    <a:pt x="127" y="252"/>
                    <a:pt x="131" y="250"/>
                  </a:cubicBezTo>
                  <a:cubicBezTo>
                    <a:pt x="132" y="250"/>
                    <a:pt x="132" y="250"/>
                    <a:pt x="132" y="249"/>
                  </a:cubicBezTo>
                  <a:cubicBezTo>
                    <a:pt x="132" y="249"/>
                    <a:pt x="132" y="249"/>
                    <a:pt x="132" y="249"/>
                  </a:cubicBezTo>
                  <a:cubicBezTo>
                    <a:pt x="132" y="251"/>
                    <a:pt x="133" y="253"/>
                    <a:pt x="134" y="255"/>
                  </a:cubicBezTo>
                  <a:close/>
                  <a:moveTo>
                    <a:pt x="242" y="178"/>
                  </a:moveTo>
                  <a:cubicBezTo>
                    <a:pt x="227" y="213"/>
                    <a:pt x="195" y="235"/>
                    <a:pt x="159" y="243"/>
                  </a:cubicBezTo>
                  <a:cubicBezTo>
                    <a:pt x="148" y="245"/>
                    <a:pt x="136" y="246"/>
                    <a:pt x="125" y="246"/>
                  </a:cubicBezTo>
                  <a:cubicBezTo>
                    <a:pt x="111" y="246"/>
                    <a:pt x="95" y="245"/>
                    <a:pt x="82" y="239"/>
                  </a:cubicBezTo>
                  <a:cubicBezTo>
                    <a:pt x="84" y="236"/>
                    <a:pt x="85" y="233"/>
                    <a:pt x="86" y="231"/>
                  </a:cubicBezTo>
                  <a:cubicBezTo>
                    <a:pt x="106" y="238"/>
                    <a:pt x="128" y="240"/>
                    <a:pt x="149" y="236"/>
                  </a:cubicBezTo>
                  <a:cubicBezTo>
                    <a:pt x="202" y="226"/>
                    <a:pt x="243" y="180"/>
                    <a:pt x="243" y="126"/>
                  </a:cubicBezTo>
                  <a:cubicBezTo>
                    <a:pt x="243" y="81"/>
                    <a:pt x="215" y="42"/>
                    <a:pt x="176" y="24"/>
                  </a:cubicBezTo>
                  <a:cubicBezTo>
                    <a:pt x="177" y="22"/>
                    <a:pt x="180" y="18"/>
                    <a:pt x="182" y="15"/>
                  </a:cubicBezTo>
                  <a:cubicBezTo>
                    <a:pt x="196" y="22"/>
                    <a:pt x="209" y="30"/>
                    <a:pt x="220" y="41"/>
                  </a:cubicBezTo>
                  <a:cubicBezTo>
                    <a:pt x="231" y="53"/>
                    <a:pt x="239" y="68"/>
                    <a:pt x="245" y="83"/>
                  </a:cubicBezTo>
                  <a:cubicBezTo>
                    <a:pt x="258" y="114"/>
                    <a:pt x="256" y="148"/>
                    <a:pt x="242" y="178"/>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37"/>
            <p:cNvSpPr>
              <a:spLocks noEditPoints="1"/>
            </p:cNvSpPr>
            <p:nvPr/>
          </p:nvSpPr>
          <p:spPr bwMode="auto">
            <a:xfrm>
              <a:off x="6761408" y="-299016"/>
              <a:ext cx="1090613" cy="1152525"/>
            </a:xfrm>
            <a:custGeom>
              <a:avLst/>
              <a:gdLst>
                <a:gd name="T0" fmla="*/ 136 w 257"/>
                <a:gd name="T1" fmla="*/ 260 h 272"/>
                <a:gd name="T2" fmla="*/ 24 w 257"/>
                <a:gd name="T3" fmla="*/ 84 h 272"/>
                <a:gd name="T4" fmla="*/ 77 w 257"/>
                <a:gd name="T5" fmla="*/ 188 h 272"/>
                <a:gd name="T6" fmla="*/ 30 w 257"/>
                <a:gd name="T7" fmla="*/ 207 h 272"/>
                <a:gd name="T8" fmla="*/ 20 w 257"/>
                <a:gd name="T9" fmla="*/ 190 h 272"/>
                <a:gd name="T10" fmla="*/ 20 w 257"/>
                <a:gd name="T11" fmla="*/ 190 h 272"/>
                <a:gd name="T12" fmla="*/ 20 w 257"/>
                <a:gd name="T13" fmla="*/ 190 h 272"/>
                <a:gd name="T14" fmla="*/ 123 w 257"/>
                <a:gd name="T15" fmla="*/ 41 h 272"/>
                <a:gd name="T16" fmla="*/ 105 w 257"/>
                <a:gd name="T17" fmla="*/ 57 h 272"/>
                <a:gd name="T18" fmla="*/ 154 w 257"/>
                <a:gd name="T19" fmla="*/ 42 h 272"/>
                <a:gd name="T20" fmla="*/ 174 w 257"/>
                <a:gd name="T21" fmla="*/ 57 h 272"/>
                <a:gd name="T22" fmla="*/ 166 w 257"/>
                <a:gd name="T23" fmla="*/ 71 h 272"/>
                <a:gd name="T24" fmla="*/ 119 w 257"/>
                <a:gd name="T25" fmla="*/ 63 h 272"/>
                <a:gd name="T26" fmla="*/ 80 w 257"/>
                <a:gd name="T27" fmla="*/ 84 h 272"/>
                <a:gd name="T28" fmla="*/ 142 w 257"/>
                <a:gd name="T29" fmla="*/ 60 h 272"/>
                <a:gd name="T30" fmla="*/ 143 w 257"/>
                <a:gd name="T31" fmla="*/ 48 h 272"/>
                <a:gd name="T32" fmla="*/ 113 w 257"/>
                <a:gd name="T33" fmla="*/ 60 h 272"/>
                <a:gd name="T34" fmla="*/ 37 w 257"/>
                <a:gd name="T35" fmla="*/ 96 h 272"/>
                <a:gd name="T36" fmla="*/ 14 w 257"/>
                <a:gd name="T37" fmla="*/ 119 h 272"/>
                <a:gd name="T38" fmla="*/ 12 w 257"/>
                <a:gd name="T39" fmla="*/ 132 h 272"/>
                <a:gd name="T40" fmla="*/ 50 w 257"/>
                <a:gd name="T41" fmla="*/ 123 h 272"/>
                <a:gd name="T42" fmla="*/ 189 w 257"/>
                <a:gd name="T43" fmla="*/ 83 h 272"/>
                <a:gd name="T44" fmla="*/ 59 w 257"/>
                <a:gd name="T45" fmla="*/ 132 h 272"/>
                <a:gd name="T46" fmla="*/ 112 w 257"/>
                <a:gd name="T47" fmla="*/ 115 h 272"/>
                <a:gd name="T48" fmla="*/ 227 w 257"/>
                <a:gd name="T49" fmla="*/ 81 h 272"/>
                <a:gd name="T50" fmla="*/ 207 w 257"/>
                <a:gd name="T51" fmla="*/ 92 h 272"/>
                <a:gd name="T52" fmla="*/ 110 w 257"/>
                <a:gd name="T53" fmla="*/ 142 h 272"/>
                <a:gd name="T54" fmla="*/ 235 w 257"/>
                <a:gd name="T55" fmla="*/ 103 h 272"/>
                <a:gd name="T56" fmla="*/ 137 w 257"/>
                <a:gd name="T57" fmla="*/ 153 h 272"/>
                <a:gd name="T58" fmla="*/ 136 w 257"/>
                <a:gd name="T59" fmla="*/ 239 h 272"/>
                <a:gd name="T60" fmla="*/ 221 w 257"/>
                <a:gd name="T61" fmla="*/ 193 h 272"/>
                <a:gd name="T62" fmla="*/ 163 w 257"/>
                <a:gd name="T63" fmla="*/ 218 h 272"/>
                <a:gd name="T64" fmla="*/ 242 w 257"/>
                <a:gd name="T65" fmla="*/ 182 h 272"/>
                <a:gd name="T66" fmla="*/ 161 w 257"/>
                <a:gd name="T67" fmla="*/ 199 h 272"/>
                <a:gd name="T68" fmla="*/ 69 w 257"/>
                <a:gd name="T69" fmla="*/ 247 h 272"/>
                <a:gd name="T70" fmla="*/ 52 w 257"/>
                <a:gd name="T71" fmla="*/ 235 h 272"/>
                <a:gd name="T72" fmla="*/ 209 w 257"/>
                <a:gd name="T73" fmla="*/ 178 h 272"/>
                <a:gd name="T74" fmla="*/ 165 w 257"/>
                <a:gd name="T75" fmla="*/ 189 h 272"/>
                <a:gd name="T76" fmla="*/ 202 w 257"/>
                <a:gd name="T77" fmla="*/ 169 h 272"/>
                <a:gd name="T78" fmla="*/ 245 w 257"/>
                <a:gd name="T79" fmla="*/ 138 h 272"/>
                <a:gd name="T80" fmla="*/ 156 w 257"/>
                <a:gd name="T81" fmla="*/ 177 h 272"/>
                <a:gd name="T82" fmla="*/ 245 w 257"/>
                <a:gd name="T83" fmla="*/ 136 h 272"/>
                <a:gd name="T84" fmla="*/ 44 w 257"/>
                <a:gd name="T85" fmla="*/ 214 h 272"/>
                <a:gd name="T86" fmla="*/ 244 w 257"/>
                <a:gd name="T87" fmla="*/ 128 h 272"/>
                <a:gd name="T88" fmla="*/ 38 w 257"/>
                <a:gd name="T89" fmla="*/ 201 h 272"/>
                <a:gd name="T90" fmla="*/ 92 w 257"/>
                <a:gd name="T91" fmla="*/ 205 h 272"/>
                <a:gd name="T92" fmla="*/ 84 w 257"/>
                <a:gd name="T93" fmla="*/ 253 h 272"/>
                <a:gd name="T94" fmla="*/ 88 w 257"/>
                <a:gd name="T95" fmla="*/ 253 h 272"/>
                <a:gd name="T96" fmla="*/ 223 w 257"/>
                <a:gd name="T97" fmla="*/ 229 h 272"/>
                <a:gd name="T98" fmla="*/ 159 w 257"/>
                <a:gd name="T99" fmla="*/ 256 h 272"/>
                <a:gd name="T100" fmla="*/ 146 w 257"/>
                <a:gd name="T101" fmla="*/ 252 h 272"/>
                <a:gd name="T102" fmla="*/ 229 w 257"/>
                <a:gd name="T103" fmla="*/ 217 h 272"/>
                <a:gd name="T104" fmla="*/ 192 w 257"/>
                <a:gd name="T105" fmla="*/ 255 h 272"/>
                <a:gd name="T106" fmla="*/ 232 w 257"/>
                <a:gd name="T107" fmla="*/ 200 h 272"/>
                <a:gd name="T108" fmla="*/ 123 w 257"/>
                <a:gd name="T109" fmla="*/ 248 h 272"/>
                <a:gd name="T110" fmla="*/ 145 w 257"/>
                <a:gd name="T111" fmla="*/ 136 h 272"/>
                <a:gd name="T112" fmla="*/ 223 w 257"/>
                <a:gd name="T113" fmla="*/ 76 h 272"/>
                <a:gd name="T114" fmla="*/ 201 w 257"/>
                <a:gd name="T115" fmla="*/ 80 h 272"/>
                <a:gd name="T116" fmla="*/ 46 w 257"/>
                <a:gd name="T117" fmla="*/ 133 h 272"/>
                <a:gd name="T118" fmla="*/ 151 w 257"/>
                <a:gd name="T119" fmla="*/ 42 h 272"/>
                <a:gd name="T120" fmla="*/ 37 w 257"/>
                <a:gd name="T121" fmla="*/ 90 h 272"/>
                <a:gd name="T122" fmla="*/ 40 w 257"/>
                <a:gd name="T123" fmla="*/ 76 h 272"/>
                <a:gd name="T124" fmla="*/ 122 w 257"/>
                <a:gd name="T125" fmla="*/ 129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7" h="272">
                  <a:moveTo>
                    <a:pt x="60" y="249"/>
                  </a:moveTo>
                  <a:cubicBezTo>
                    <a:pt x="80" y="262"/>
                    <a:pt x="101" y="260"/>
                    <a:pt x="123" y="255"/>
                  </a:cubicBezTo>
                  <a:cubicBezTo>
                    <a:pt x="121" y="259"/>
                    <a:pt x="120" y="262"/>
                    <a:pt x="118" y="266"/>
                  </a:cubicBezTo>
                  <a:cubicBezTo>
                    <a:pt x="116" y="269"/>
                    <a:pt x="121" y="272"/>
                    <a:pt x="123" y="269"/>
                  </a:cubicBezTo>
                  <a:cubicBezTo>
                    <a:pt x="124" y="268"/>
                    <a:pt x="125" y="266"/>
                    <a:pt x="126" y="265"/>
                  </a:cubicBezTo>
                  <a:cubicBezTo>
                    <a:pt x="126" y="265"/>
                    <a:pt x="126" y="265"/>
                    <a:pt x="126" y="265"/>
                  </a:cubicBezTo>
                  <a:cubicBezTo>
                    <a:pt x="127" y="268"/>
                    <a:pt x="131" y="268"/>
                    <a:pt x="131" y="265"/>
                  </a:cubicBezTo>
                  <a:cubicBezTo>
                    <a:pt x="132" y="265"/>
                    <a:pt x="132" y="265"/>
                    <a:pt x="132" y="265"/>
                  </a:cubicBezTo>
                  <a:cubicBezTo>
                    <a:pt x="133" y="266"/>
                    <a:pt x="137" y="265"/>
                    <a:pt x="137" y="262"/>
                  </a:cubicBezTo>
                  <a:cubicBezTo>
                    <a:pt x="137" y="262"/>
                    <a:pt x="137" y="261"/>
                    <a:pt x="136" y="260"/>
                  </a:cubicBezTo>
                  <a:cubicBezTo>
                    <a:pt x="138" y="260"/>
                    <a:pt x="140" y="258"/>
                    <a:pt x="139" y="256"/>
                  </a:cubicBezTo>
                  <a:cubicBezTo>
                    <a:pt x="157" y="265"/>
                    <a:pt x="178" y="268"/>
                    <a:pt x="197" y="259"/>
                  </a:cubicBezTo>
                  <a:cubicBezTo>
                    <a:pt x="218" y="250"/>
                    <a:pt x="231" y="231"/>
                    <a:pt x="239" y="209"/>
                  </a:cubicBezTo>
                  <a:cubicBezTo>
                    <a:pt x="256" y="169"/>
                    <a:pt x="257" y="118"/>
                    <a:pt x="234" y="80"/>
                  </a:cubicBezTo>
                  <a:cubicBezTo>
                    <a:pt x="215" y="50"/>
                    <a:pt x="179" y="38"/>
                    <a:pt x="145" y="35"/>
                  </a:cubicBezTo>
                  <a:cubicBezTo>
                    <a:pt x="148" y="24"/>
                    <a:pt x="155" y="13"/>
                    <a:pt x="165" y="7"/>
                  </a:cubicBezTo>
                  <a:cubicBezTo>
                    <a:pt x="168" y="5"/>
                    <a:pt x="165" y="0"/>
                    <a:pt x="162" y="2"/>
                  </a:cubicBezTo>
                  <a:cubicBezTo>
                    <a:pt x="150" y="9"/>
                    <a:pt x="143" y="21"/>
                    <a:pt x="139" y="35"/>
                  </a:cubicBezTo>
                  <a:cubicBezTo>
                    <a:pt x="135" y="35"/>
                    <a:pt x="132" y="35"/>
                    <a:pt x="128" y="35"/>
                  </a:cubicBezTo>
                  <a:cubicBezTo>
                    <a:pt x="88" y="36"/>
                    <a:pt x="48" y="50"/>
                    <a:pt x="24" y="84"/>
                  </a:cubicBezTo>
                  <a:cubicBezTo>
                    <a:pt x="1" y="116"/>
                    <a:pt x="0" y="160"/>
                    <a:pt x="16" y="196"/>
                  </a:cubicBezTo>
                  <a:cubicBezTo>
                    <a:pt x="26" y="216"/>
                    <a:pt x="42" y="236"/>
                    <a:pt x="60" y="249"/>
                  </a:cubicBezTo>
                  <a:close/>
                  <a:moveTo>
                    <a:pt x="37" y="218"/>
                  </a:moveTo>
                  <a:cubicBezTo>
                    <a:pt x="52" y="213"/>
                    <a:pt x="66" y="206"/>
                    <a:pt x="81" y="199"/>
                  </a:cubicBezTo>
                  <a:cubicBezTo>
                    <a:pt x="96" y="192"/>
                    <a:pt x="112" y="186"/>
                    <a:pt x="128" y="179"/>
                  </a:cubicBezTo>
                  <a:cubicBezTo>
                    <a:pt x="113" y="186"/>
                    <a:pt x="99" y="193"/>
                    <a:pt x="85" y="201"/>
                  </a:cubicBezTo>
                  <a:cubicBezTo>
                    <a:pt x="71" y="208"/>
                    <a:pt x="54" y="214"/>
                    <a:pt x="43" y="226"/>
                  </a:cubicBezTo>
                  <a:cubicBezTo>
                    <a:pt x="41" y="223"/>
                    <a:pt x="39" y="221"/>
                    <a:pt x="37" y="218"/>
                  </a:cubicBezTo>
                  <a:close/>
                  <a:moveTo>
                    <a:pt x="30" y="207"/>
                  </a:moveTo>
                  <a:cubicBezTo>
                    <a:pt x="46" y="206"/>
                    <a:pt x="63" y="194"/>
                    <a:pt x="77" y="188"/>
                  </a:cubicBezTo>
                  <a:cubicBezTo>
                    <a:pt x="95" y="181"/>
                    <a:pt x="113" y="173"/>
                    <a:pt x="131" y="165"/>
                  </a:cubicBezTo>
                  <a:cubicBezTo>
                    <a:pt x="151" y="156"/>
                    <a:pt x="171" y="147"/>
                    <a:pt x="191" y="139"/>
                  </a:cubicBezTo>
                  <a:cubicBezTo>
                    <a:pt x="201" y="134"/>
                    <a:pt x="212" y="131"/>
                    <a:pt x="223" y="127"/>
                  </a:cubicBezTo>
                  <a:cubicBezTo>
                    <a:pt x="223" y="127"/>
                    <a:pt x="222" y="127"/>
                    <a:pt x="222" y="127"/>
                  </a:cubicBezTo>
                  <a:cubicBezTo>
                    <a:pt x="212" y="132"/>
                    <a:pt x="201" y="136"/>
                    <a:pt x="191" y="141"/>
                  </a:cubicBezTo>
                  <a:cubicBezTo>
                    <a:pt x="173" y="148"/>
                    <a:pt x="156" y="155"/>
                    <a:pt x="138" y="163"/>
                  </a:cubicBezTo>
                  <a:cubicBezTo>
                    <a:pt x="120" y="170"/>
                    <a:pt x="103" y="179"/>
                    <a:pt x="85" y="188"/>
                  </a:cubicBezTo>
                  <a:cubicBezTo>
                    <a:pt x="77" y="193"/>
                    <a:pt x="69" y="198"/>
                    <a:pt x="61" y="203"/>
                  </a:cubicBezTo>
                  <a:cubicBezTo>
                    <a:pt x="53" y="208"/>
                    <a:pt x="44" y="211"/>
                    <a:pt x="36" y="216"/>
                  </a:cubicBezTo>
                  <a:cubicBezTo>
                    <a:pt x="34" y="213"/>
                    <a:pt x="32" y="210"/>
                    <a:pt x="30" y="207"/>
                  </a:cubicBezTo>
                  <a:close/>
                  <a:moveTo>
                    <a:pt x="25" y="199"/>
                  </a:moveTo>
                  <a:cubicBezTo>
                    <a:pt x="30" y="198"/>
                    <a:pt x="35" y="195"/>
                    <a:pt x="41" y="193"/>
                  </a:cubicBezTo>
                  <a:cubicBezTo>
                    <a:pt x="49" y="189"/>
                    <a:pt x="58" y="186"/>
                    <a:pt x="67" y="182"/>
                  </a:cubicBezTo>
                  <a:cubicBezTo>
                    <a:pt x="88" y="173"/>
                    <a:pt x="109" y="165"/>
                    <a:pt x="130" y="157"/>
                  </a:cubicBezTo>
                  <a:cubicBezTo>
                    <a:pt x="133" y="156"/>
                    <a:pt x="136" y="155"/>
                    <a:pt x="139" y="154"/>
                  </a:cubicBezTo>
                  <a:cubicBezTo>
                    <a:pt x="137" y="155"/>
                    <a:pt x="135" y="155"/>
                    <a:pt x="133" y="156"/>
                  </a:cubicBezTo>
                  <a:cubicBezTo>
                    <a:pt x="115" y="164"/>
                    <a:pt x="97" y="171"/>
                    <a:pt x="79" y="179"/>
                  </a:cubicBezTo>
                  <a:cubicBezTo>
                    <a:pt x="62" y="188"/>
                    <a:pt x="44" y="195"/>
                    <a:pt x="28" y="205"/>
                  </a:cubicBezTo>
                  <a:cubicBezTo>
                    <a:pt x="27" y="203"/>
                    <a:pt x="26" y="201"/>
                    <a:pt x="25" y="199"/>
                  </a:cubicBezTo>
                  <a:close/>
                  <a:moveTo>
                    <a:pt x="20" y="190"/>
                  </a:moveTo>
                  <a:cubicBezTo>
                    <a:pt x="21" y="190"/>
                    <a:pt x="21" y="190"/>
                    <a:pt x="21" y="190"/>
                  </a:cubicBezTo>
                  <a:cubicBezTo>
                    <a:pt x="29" y="189"/>
                    <a:pt x="36" y="184"/>
                    <a:pt x="43" y="181"/>
                  </a:cubicBezTo>
                  <a:cubicBezTo>
                    <a:pt x="53" y="176"/>
                    <a:pt x="63" y="172"/>
                    <a:pt x="74" y="168"/>
                  </a:cubicBezTo>
                  <a:cubicBezTo>
                    <a:pt x="93" y="160"/>
                    <a:pt x="112" y="151"/>
                    <a:pt x="131" y="143"/>
                  </a:cubicBezTo>
                  <a:cubicBezTo>
                    <a:pt x="134" y="142"/>
                    <a:pt x="137" y="141"/>
                    <a:pt x="140" y="140"/>
                  </a:cubicBezTo>
                  <a:cubicBezTo>
                    <a:pt x="134" y="143"/>
                    <a:pt x="129" y="145"/>
                    <a:pt x="123" y="148"/>
                  </a:cubicBezTo>
                  <a:cubicBezTo>
                    <a:pt x="105" y="156"/>
                    <a:pt x="86" y="163"/>
                    <a:pt x="68" y="171"/>
                  </a:cubicBezTo>
                  <a:cubicBezTo>
                    <a:pt x="60" y="175"/>
                    <a:pt x="52" y="180"/>
                    <a:pt x="45" y="185"/>
                  </a:cubicBezTo>
                  <a:cubicBezTo>
                    <a:pt x="38" y="189"/>
                    <a:pt x="30" y="191"/>
                    <a:pt x="24" y="197"/>
                  </a:cubicBezTo>
                  <a:cubicBezTo>
                    <a:pt x="22" y="195"/>
                    <a:pt x="21" y="192"/>
                    <a:pt x="20" y="190"/>
                  </a:cubicBezTo>
                  <a:close/>
                  <a:moveTo>
                    <a:pt x="37" y="174"/>
                  </a:moveTo>
                  <a:cubicBezTo>
                    <a:pt x="48" y="169"/>
                    <a:pt x="61" y="165"/>
                    <a:pt x="72" y="160"/>
                  </a:cubicBezTo>
                  <a:cubicBezTo>
                    <a:pt x="102" y="148"/>
                    <a:pt x="131" y="134"/>
                    <a:pt x="161" y="122"/>
                  </a:cubicBezTo>
                  <a:cubicBezTo>
                    <a:pt x="173" y="118"/>
                    <a:pt x="184" y="114"/>
                    <a:pt x="196" y="109"/>
                  </a:cubicBezTo>
                  <a:cubicBezTo>
                    <a:pt x="192" y="111"/>
                    <a:pt x="189" y="112"/>
                    <a:pt x="186" y="114"/>
                  </a:cubicBezTo>
                  <a:cubicBezTo>
                    <a:pt x="166" y="124"/>
                    <a:pt x="145" y="132"/>
                    <a:pt x="125" y="140"/>
                  </a:cubicBezTo>
                  <a:cubicBezTo>
                    <a:pt x="107" y="147"/>
                    <a:pt x="90" y="155"/>
                    <a:pt x="73" y="164"/>
                  </a:cubicBezTo>
                  <a:cubicBezTo>
                    <a:pt x="66" y="168"/>
                    <a:pt x="57" y="170"/>
                    <a:pt x="49" y="174"/>
                  </a:cubicBezTo>
                  <a:cubicBezTo>
                    <a:pt x="39" y="178"/>
                    <a:pt x="30" y="183"/>
                    <a:pt x="21" y="189"/>
                  </a:cubicBezTo>
                  <a:cubicBezTo>
                    <a:pt x="20" y="189"/>
                    <a:pt x="20" y="189"/>
                    <a:pt x="20" y="190"/>
                  </a:cubicBezTo>
                  <a:cubicBezTo>
                    <a:pt x="19" y="188"/>
                    <a:pt x="19" y="186"/>
                    <a:pt x="18" y="184"/>
                  </a:cubicBezTo>
                  <a:cubicBezTo>
                    <a:pt x="24" y="181"/>
                    <a:pt x="31" y="177"/>
                    <a:pt x="37" y="174"/>
                  </a:cubicBezTo>
                  <a:close/>
                  <a:moveTo>
                    <a:pt x="123" y="41"/>
                  </a:moveTo>
                  <a:cubicBezTo>
                    <a:pt x="92" y="54"/>
                    <a:pt x="62" y="71"/>
                    <a:pt x="32" y="86"/>
                  </a:cubicBezTo>
                  <a:cubicBezTo>
                    <a:pt x="31" y="86"/>
                    <a:pt x="30" y="87"/>
                    <a:pt x="29" y="87"/>
                  </a:cubicBezTo>
                  <a:cubicBezTo>
                    <a:pt x="30" y="87"/>
                    <a:pt x="30" y="86"/>
                    <a:pt x="30" y="86"/>
                  </a:cubicBezTo>
                  <a:cubicBezTo>
                    <a:pt x="34" y="83"/>
                    <a:pt x="37" y="81"/>
                    <a:pt x="40" y="79"/>
                  </a:cubicBezTo>
                  <a:cubicBezTo>
                    <a:pt x="48" y="74"/>
                    <a:pt x="56" y="70"/>
                    <a:pt x="64" y="65"/>
                  </a:cubicBezTo>
                  <a:cubicBezTo>
                    <a:pt x="80" y="57"/>
                    <a:pt x="96" y="50"/>
                    <a:pt x="112" y="42"/>
                  </a:cubicBezTo>
                  <a:cubicBezTo>
                    <a:pt x="116" y="41"/>
                    <a:pt x="119" y="41"/>
                    <a:pt x="123" y="41"/>
                  </a:cubicBezTo>
                  <a:close/>
                  <a:moveTo>
                    <a:pt x="28" y="89"/>
                  </a:moveTo>
                  <a:cubicBezTo>
                    <a:pt x="43" y="83"/>
                    <a:pt x="58" y="74"/>
                    <a:pt x="72" y="67"/>
                  </a:cubicBezTo>
                  <a:cubicBezTo>
                    <a:pt x="81" y="62"/>
                    <a:pt x="90" y="58"/>
                    <a:pt x="99" y="53"/>
                  </a:cubicBezTo>
                  <a:cubicBezTo>
                    <a:pt x="102" y="52"/>
                    <a:pt x="105" y="50"/>
                    <a:pt x="108" y="49"/>
                  </a:cubicBezTo>
                  <a:cubicBezTo>
                    <a:pt x="79" y="64"/>
                    <a:pt x="51" y="81"/>
                    <a:pt x="23" y="98"/>
                  </a:cubicBezTo>
                  <a:cubicBezTo>
                    <a:pt x="24" y="95"/>
                    <a:pt x="26" y="92"/>
                    <a:pt x="28" y="89"/>
                  </a:cubicBezTo>
                  <a:close/>
                  <a:moveTo>
                    <a:pt x="21" y="102"/>
                  </a:moveTo>
                  <a:cubicBezTo>
                    <a:pt x="28" y="99"/>
                    <a:pt x="34" y="95"/>
                    <a:pt x="41" y="90"/>
                  </a:cubicBezTo>
                  <a:cubicBezTo>
                    <a:pt x="51" y="84"/>
                    <a:pt x="61" y="79"/>
                    <a:pt x="72" y="74"/>
                  </a:cubicBezTo>
                  <a:cubicBezTo>
                    <a:pt x="83" y="68"/>
                    <a:pt x="94" y="62"/>
                    <a:pt x="105" y="57"/>
                  </a:cubicBezTo>
                  <a:cubicBezTo>
                    <a:pt x="95" y="62"/>
                    <a:pt x="85" y="68"/>
                    <a:pt x="75" y="73"/>
                  </a:cubicBezTo>
                  <a:cubicBezTo>
                    <a:pt x="64" y="79"/>
                    <a:pt x="53" y="84"/>
                    <a:pt x="42" y="91"/>
                  </a:cubicBezTo>
                  <a:cubicBezTo>
                    <a:pt x="36" y="94"/>
                    <a:pt x="30" y="98"/>
                    <a:pt x="24" y="101"/>
                  </a:cubicBezTo>
                  <a:cubicBezTo>
                    <a:pt x="23" y="101"/>
                    <a:pt x="22" y="102"/>
                    <a:pt x="20" y="102"/>
                  </a:cubicBezTo>
                  <a:cubicBezTo>
                    <a:pt x="21" y="102"/>
                    <a:pt x="21" y="102"/>
                    <a:pt x="21" y="102"/>
                  </a:cubicBezTo>
                  <a:close/>
                  <a:moveTo>
                    <a:pt x="154" y="42"/>
                  </a:moveTo>
                  <a:cubicBezTo>
                    <a:pt x="159" y="43"/>
                    <a:pt x="163" y="43"/>
                    <a:pt x="168" y="44"/>
                  </a:cubicBezTo>
                  <a:cubicBezTo>
                    <a:pt x="159" y="48"/>
                    <a:pt x="150" y="52"/>
                    <a:pt x="142" y="57"/>
                  </a:cubicBezTo>
                  <a:cubicBezTo>
                    <a:pt x="142" y="54"/>
                    <a:pt x="142" y="52"/>
                    <a:pt x="142" y="49"/>
                  </a:cubicBezTo>
                  <a:cubicBezTo>
                    <a:pt x="146" y="47"/>
                    <a:pt x="150" y="45"/>
                    <a:pt x="154" y="42"/>
                  </a:cubicBezTo>
                  <a:cubicBezTo>
                    <a:pt x="154" y="42"/>
                    <a:pt x="154" y="42"/>
                    <a:pt x="154" y="42"/>
                  </a:cubicBezTo>
                  <a:close/>
                  <a:moveTo>
                    <a:pt x="198" y="56"/>
                  </a:moveTo>
                  <a:cubicBezTo>
                    <a:pt x="169" y="68"/>
                    <a:pt x="140" y="81"/>
                    <a:pt x="111" y="93"/>
                  </a:cubicBezTo>
                  <a:cubicBezTo>
                    <a:pt x="83" y="105"/>
                    <a:pt x="57" y="118"/>
                    <a:pt x="30" y="132"/>
                  </a:cubicBezTo>
                  <a:cubicBezTo>
                    <a:pt x="24" y="135"/>
                    <a:pt x="16" y="138"/>
                    <a:pt x="12" y="141"/>
                  </a:cubicBezTo>
                  <a:cubicBezTo>
                    <a:pt x="17" y="137"/>
                    <a:pt x="23" y="133"/>
                    <a:pt x="29" y="130"/>
                  </a:cubicBezTo>
                  <a:cubicBezTo>
                    <a:pt x="42" y="122"/>
                    <a:pt x="56" y="114"/>
                    <a:pt x="70" y="108"/>
                  </a:cubicBezTo>
                  <a:cubicBezTo>
                    <a:pt x="94" y="95"/>
                    <a:pt x="120" y="84"/>
                    <a:pt x="145" y="71"/>
                  </a:cubicBezTo>
                  <a:cubicBezTo>
                    <a:pt x="155" y="70"/>
                    <a:pt x="165" y="67"/>
                    <a:pt x="175" y="63"/>
                  </a:cubicBezTo>
                  <a:cubicBezTo>
                    <a:pt x="179" y="62"/>
                    <a:pt x="177" y="56"/>
                    <a:pt x="174" y="57"/>
                  </a:cubicBezTo>
                  <a:cubicBezTo>
                    <a:pt x="170" y="59"/>
                    <a:pt x="167" y="60"/>
                    <a:pt x="164" y="61"/>
                  </a:cubicBezTo>
                  <a:cubicBezTo>
                    <a:pt x="165" y="60"/>
                    <a:pt x="166" y="60"/>
                    <a:pt x="168" y="59"/>
                  </a:cubicBezTo>
                  <a:cubicBezTo>
                    <a:pt x="168" y="59"/>
                    <a:pt x="169" y="58"/>
                    <a:pt x="169" y="58"/>
                  </a:cubicBezTo>
                  <a:cubicBezTo>
                    <a:pt x="173" y="56"/>
                    <a:pt x="176" y="54"/>
                    <a:pt x="180" y="52"/>
                  </a:cubicBezTo>
                  <a:cubicBezTo>
                    <a:pt x="182" y="52"/>
                    <a:pt x="183" y="51"/>
                    <a:pt x="183" y="50"/>
                  </a:cubicBezTo>
                  <a:cubicBezTo>
                    <a:pt x="183" y="50"/>
                    <a:pt x="184" y="50"/>
                    <a:pt x="184" y="49"/>
                  </a:cubicBezTo>
                  <a:cubicBezTo>
                    <a:pt x="189" y="51"/>
                    <a:pt x="194" y="53"/>
                    <a:pt x="198" y="56"/>
                  </a:cubicBezTo>
                  <a:close/>
                  <a:moveTo>
                    <a:pt x="199" y="56"/>
                  </a:moveTo>
                  <a:cubicBezTo>
                    <a:pt x="199" y="56"/>
                    <a:pt x="198" y="57"/>
                    <a:pt x="197" y="58"/>
                  </a:cubicBezTo>
                  <a:cubicBezTo>
                    <a:pt x="187" y="64"/>
                    <a:pt x="177" y="67"/>
                    <a:pt x="166" y="71"/>
                  </a:cubicBezTo>
                  <a:cubicBezTo>
                    <a:pt x="170" y="69"/>
                    <a:pt x="174" y="68"/>
                    <a:pt x="178" y="66"/>
                  </a:cubicBezTo>
                  <a:cubicBezTo>
                    <a:pt x="183" y="64"/>
                    <a:pt x="187" y="62"/>
                    <a:pt x="192" y="60"/>
                  </a:cubicBezTo>
                  <a:cubicBezTo>
                    <a:pt x="193" y="59"/>
                    <a:pt x="198" y="57"/>
                    <a:pt x="199" y="56"/>
                  </a:cubicBezTo>
                  <a:cubicBezTo>
                    <a:pt x="199" y="56"/>
                    <a:pt x="199" y="56"/>
                    <a:pt x="199" y="56"/>
                  </a:cubicBezTo>
                  <a:close/>
                  <a:moveTo>
                    <a:pt x="128" y="71"/>
                  </a:moveTo>
                  <a:cubicBezTo>
                    <a:pt x="131" y="71"/>
                    <a:pt x="135" y="71"/>
                    <a:pt x="138" y="71"/>
                  </a:cubicBezTo>
                  <a:cubicBezTo>
                    <a:pt x="112" y="83"/>
                    <a:pt x="86" y="94"/>
                    <a:pt x="60" y="106"/>
                  </a:cubicBezTo>
                  <a:cubicBezTo>
                    <a:pt x="82" y="95"/>
                    <a:pt x="104" y="84"/>
                    <a:pt x="126" y="72"/>
                  </a:cubicBezTo>
                  <a:cubicBezTo>
                    <a:pt x="126" y="71"/>
                    <a:pt x="127" y="71"/>
                    <a:pt x="128" y="71"/>
                  </a:cubicBezTo>
                  <a:close/>
                  <a:moveTo>
                    <a:pt x="119" y="63"/>
                  </a:moveTo>
                  <a:cubicBezTo>
                    <a:pt x="125" y="60"/>
                    <a:pt x="131" y="56"/>
                    <a:pt x="136" y="53"/>
                  </a:cubicBezTo>
                  <a:cubicBezTo>
                    <a:pt x="136" y="55"/>
                    <a:pt x="136" y="57"/>
                    <a:pt x="136" y="59"/>
                  </a:cubicBezTo>
                  <a:cubicBezTo>
                    <a:pt x="133" y="61"/>
                    <a:pt x="129" y="63"/>
                    <a:pt x="126" y="64"/>
                  </a:cubicBezTo>
                  <a:cubicBezTo>
                    <a:pt x="124" y="64"/>
                    <a:pt x="122" y="63"/>
                    <a:pt x="119" y="63"/>
                  </a:cubicBezTo>
                  <a:close/>
                  <a:moveTo>
                    <a:pt x="118" y="68"/>
                  </a:moveTo>
                  <a:cubicBezTo>
                    <a:pt x="108" y="73"/>
                    <a:pt x="99" y="78"/>
                    <a:pt x="90" y="82"/>
                  </a:cubicBezTo>
                  <a:cubicBezTo>
                    <a:pt x="67" y="93"/>
                    <a:pt x="43" y="104"/>
                    <a:pt x="21" y="117"/>
                  </a:cubicBezTo>
                  <a:cubicBezTo>
                    <a:pt x="21" y="117"/>
                    <a:pt x="21" y="117"/>
                    <a:pt x="21" y="117"/>
                  </a:cubicBezTo>
                  <a:cubicBezTo>
                    <a:pt x="28" y="113"/>
                    <a:pt x="34" y="109"/>
                    <a:pt x="41" y="106"/>
                  </a:cubicBezTo>
                  <a:cubicBezTo>
                    <a:pt x="53" y="99"/>
                    <a:pt x="67" y="91"/>
                    <a:pt x="80" y="84"/>
                  </a:cubicBezTo>
                  <a:cubicBezTo>
                    <a:pt x="91" y="79"/>
                    <a:pt x="102" y="73"/>
                    <a:pt x="112" y="67"/>
                  </a:cubicBezTo>
                  <a:cubicBezTo>
                    <a:pt x="114" y="67"/>
                    <a:pt x="116" y="68"/>
                    <a:pt x="118" y="68"/>
                  </a:cubicBezTo>
                  <a:close/>
                  <a:moveTo>
                    <a:pt x="136" y="61"/>
                  </a:moveTo>
                  <a:cubicBezTo>
                    <a:pt x="136" y="62"/>
                    <a:pt x="136" y="63"/>
                    <a:pt x="136" y="64"/>
                  </a:cubicBezTo>
                  <a:cubicBezTo>
                    <a:pt x="136" y="64"/>
                    <a:pt x="135" y="65"/>
                    <a:pt x="134" y="65"/>
                  </a:cubicBezTo>
                  <a:cubicBezTo>
                    <a:pt x="132" y="65"/>
                    <a:pt x="130" y="65"/>
                    <a:pt x="128" y="65"/>
                  </a:cubicBezTo>
                  <a:cubicBezTo>
                    <a:pt x="131" y="64"/>
                    <a:pt x="134" y="62"/>
                    <a:pt x="136" y="61"/>
                  </a:cubicBezTo>
                  <a:close/>
                  <a:moveTo>
                    <a:pt x="142" y="58"/>
                  </a:moveTo>
                  <a:cubicBezTo>
                    <a:pt x="150" y="54"/>
                    <a:pt x="157" y="51"/>
                    <a:pt x="165" y="47"/>
                  </a:cubicBezTo>
                  <a:cubicBezTo>
                    <a:pt x="157" y="51"/>
                    <a:pt x="150" y="56"/>
                    <a:pt x="142" y="60"/>
                  </a:cubicBezTo>
                  <a:cubicBezTo>
                    <a:pt x="142" y="60"/>
                    <a:pt x="142" y="59"/>
                    <a:pt x="142" y="58"/>
                  </a:cubicBezTo>
                  <a:close/>
                  <a:moveTo>
                    <a:pt x="167" y="57"/>
                  </a:moveTo>
                  <a:cubicBezTo>
                    <a:pt x="163" y="59"/>
                    <a:pt x="159" y="61"/>
                    <a:pt x="155" y="63"/>
                  </a:cubicBezTo>
                  <a:cubicBezTo>
                    <a:pt x="151" y="64"/>
                    <a:pt x="147" y="65"/>
                    <a:pt x="142" y="65"/>
                  </a:cubicBezTo>
                  <a:cubicBezTo>
                    <a:pt x="142" y="64"/>
                    <a:pt x="142" y="64"/>
                    <a:pt x="142" y="63"/>
                  </a:cubicBezTo>
                  <a:cubicBezTo>
                    <a:pt x="152" y="58"/>
                    <a:pt x="161" y="52"/>
                    <a:pt x="169" y="45"/>
                  </a:cubicBezTo>
                  <a:cubicBezTo>
                    <a:pt x="169" y="45"/>
                    <a:pt x="169" y="45"/>
                    <a:pt x="169" y="45"/>
                  </a:cubicBezTo>
                  <a:cubicBezTo>
                    <a:pt x="173" y="46"/>
                    <a:pt x="178" y="47"/>
                    <a:pt x="182" y="49"/>
                  </a:cubicBezTo>
                  <a:cubicBezTo>
                    <a:pt x="177" y="52"/>
                    <a:pt x="172" y="54"/>
                    <a:pt x="167" y="57"/>
                  </a:cubicBezTo>
                  <a:close/>
                  <a:moveTo>
                    <a:pt x="143" y="48"/>
                  </a:moveTo>
                  <a:cubicBezTo>
                    <a:pt x="143" y="48"/>
                    <a:pt x="143" y="47"/>
                    <a:pt x="143" y="47"/>
                  </a:cubicBezTo>
                  <a:cubicBezTo>
                    <a:pt x="145" y="46"/>
                    <a:pt x="148" y="44"/>
                    <a:pt x="150" y="43"/>
                  </a:cubicBezTo>
                  <a:cubicBezTo>
                    <a:pt x="148" y="44"/>
                    <a:pt x="145" y="46"/>
                    <a:pt x="143" y="48"/>
                  </a:cubicBezTo>
                  <a:close/>
                  <a:moveTo>
                    <a:pt x="136" y="51"/>
                  </a:moveTo>
                  <a:cubicBezTo>
                    <a:pt x="130" y="55"/>
                    <a:pt x="124" y="59"/>
                    <a:pt x="118" y="62"/>
                  </a:cubicBezTo>
                  <a:cubicBezTo>
                    <a:pt x="117" y="62"/>
                    <a:pt x="116" y="62"/>
                    <a:pt x="116" y="62"/>
                  </a:cubicBezTo>
                  <a:cubicBezTo>
                    <a:pt x="123" y="58"/>
                    <a:pt x="130" y="55"/>
                    <a:pt x="136" y="51"/>
                  </a:cubicBezTo>
                  <a:cubicBezTo>
                    <a:pt x="136" y="51"/>
                    <a:pt x="136" y="51"/>
                    <a:pt x="136" y="51"/>
                  </a:cubicBezTo>
                  <a:close/>
                  <a:moveTo>
                    <a:pt x="124" y="55"/>
                  </a:moveTo>
                  <a:cubicBezTo>
                    <a:pt x="120" y="57"/>
                    <a:pt x="117" y="59"/>
                    <a:pt x="113" y="60"/>
                  </a:cubicBezTo>
                  <a:cubicBezTo>
                    <a:pt x="112" y="60"/>
                    <a:pt x="110" y="59"/>
                    <a:pt x="109" y="59"/>
                  </a:cubicBezTo>
                  <a:cubicBezTo>
                    <a:pt x="106" y="57"/>
                    <a:pt x="103" y="62"/>
                    <a:pt x="106" y="64"/>
                  </a:cubicBezTo>
                  <a:cubicBezTo>
                    <a:pt x="106" y="64"/>
                    <a:pt x="106" y="64"/>
                    <a:pt x="106" y="64"/>
                  </a:cubicBezTo>
                  <a:cubicBezTo>
                    <a:pt x="100" y="67"/>
                    <a:pt x="94" y="70"/>
                    <a:pt x="88" y="72"/>
                  </a:cubicBezTo>
                  <a:cubicBezTo>
                    <a:pt x="77" y="78"/>
                    <a:pt x="66" y="83"/>
                    <a:pt x="54" y="88"/>
                  </a:cubicBezTo>
                  <a:cubicBezTo>
                    <a:pt x="43" y="94"/>
                    <a:pt x="32" y="101"/>
                    <a:pt x="20" y="104"/>
                  </a:cubicBezTo>
                  <a:cubicBezTo>
                    <a:pt x="20" y="104"/>
                    <a:pt x="20" y="105"/>
                    <a:pt x="19" y="105"/>
                  </a:cubicBezTo>
                  <a:cubicBezTo>
                    <a:pt x="20" y="104"/>
                    <a:pt x="20" y="104"/>
                    <a:pt x="20" y="104"/>
                  </a:cubicBezTo>
                  <a:cubicBezTo>
                    <a:pt x="21" y="103"/>
                    <a:pt x="24" y="103"/>
                    <a:pt x="24" y="102"/>
                  </a:cubicBezTo>
                  <a:cubicBezTo>
                    <a:pt x="29" y="101"/>
                    <a:pt x="33" y="98"/>
                    <a:pt x="37" y="96"/>
                  </a:cubicBezTo>
                  <a:cubicBezTo>
                    <a:pt x="49" y="89"/>
                    <a:pt x="60" y="83"/>
                    <a:pt x="72" y="76"/>
                  </a:cubicBezTo>
                  <a:cubicBezTo>
                    <a:pt x="94" y="65"/>
                    <a:pt x="115" y="52"/>
                    <a:pt x="138" y="41"/>
                  </a:cubicBezTo>
                  <a:cubicBezTo>
                    <a:pt x="137" y="44"/>
                    <a:pt x="137" y="46"/>
                    <a:pt x="137" y="48"/>
                  </a:cubicBezTo>
                  <a:cubicBezTo>
                    <a:pt x="132" y="50"/>
                    <a:pt x="128" y="53"/>
                    <a:pt x="124" y="55"/>
                  </a:cubicBezTo>
                  <a:close/>
                  <a:moveTo>
                    <a:pt x="19" y="106"/>
                  </a:moveTo>
                  <a:cubicBezTo>
                    <a:pt x="26" y="104"/>
                    <a:pt x="32" y="101"/>
                    <a:pt x="39" y="98"/>
                  </a:cubicBezTo>
                  <a:cubicBezTo>
                    <a:pt x="51" y="91"/>
                    <a:pt x="63" y="86"/>
                    <a:pt x="75" y="80"/>
                  </a:cubicBezTo>
                  <a:cubicBezTo>
                    <a:pt x="86" y="75"/>
                    <a:pt x="97" y="70"/>
                    <a:pt x="108" y="65"/>
                  </a:cubicBezTo>
                  <a:cubicBezTo>
                    <a:pt x="109" y="65"/>
                    <a:pt x="110" y="66"/>
                    <a:pt x="111" y="66"/>
                  </a:cubicBezTo>
                  <a:cubicBezTo>
                    <a:pt x="79" y="84"/>
                    <a:pt x="46" y="100"/>
                    <a:pt x="14" y="119"/>
                  </a:cubicBezTo>
                  <a:cubicBezTo>
                    <a:pt x="15" y="115"/>
                    <a:pt x="17" y="110"/>
                    <a:pt x="19" y="106"/>
                  </a:cubicBezTo>
                  <a:close/>
                  <a:moveTo>
                    <a:pt x="13" y="123"/>
                  </a:moveTo>
                  <a:cubicBezTo>
                    <a:pt x="23" y="119"/>
                    <a:pt x="32" y="112"/>
                    <a:pt x="41" y="108"/>
                  </a:cubicBezTo>
                  <a:cubicBezTo>
                    <a:pt x="54" y="101"/>
                    <a:pt x="67" y="94"/>
                    <a:pt x="80" y="88"/>
                  </a:cubicBezTo>
                  <a:cubicBezTo>
                    <a:pt x="93" y="82"/>
                    <a:pt x="107" y="75"/>
                    <a:pt x="120" y="69"/>
                  </a:cubicBezTo>
                  <a:cubicBezTo>
                    <a:pt x="121" y="69"/>
                    <a:pt x="123" y="70"/>
                    <a:pt x="125" y="70"/>
                  </a:cubicBezTo>
                  <a:cubicBezTo>
                    <a:pt x="113" y="77"/>
                    <a:pt x="101" y="83"/>
                    <a:pt x="88" y="89"/>
                  </a:cubicBezTo>
                  <a:cubicBezTo>
                    <a:pt x="70" y="99"/>
                    <a:pt x="52" y="109"/>
                    <a:pt x="33" y="119"/>
                  </a:cubicBezTo>
                  <a:cubicBezTo>
                    <a:pt x="29" y="122"/>
                    <a:pt x="25" y="124"/>
                    <a:pt x="22" y="126"/>
                  </a:cubicBezTo>
                  <a:cubicBezTo>
                    <a:pt x="18" y="128"/>
                    <a:pt x="15" y="130"/>
                    <a:pt x="12" y="132"/>
                  </a:cubicBezTo>
                  <a:cubicBezTo>
                    <a:pt x="12" y="129"/>
                    <a:pt x="13" y="126"/>
                    <a:pt x="13" y="123"/>
                  </a:cubicBezTo>
                  <a:close/>
                  <a:moveTo>
                    <a:pt x="24" y="127"/>
                  </a:moveTo>
                  <a:cubicBezTo>
                    <a:pt x="31" y="123"/>
                    <a:pt x="38" y="119"/>
                    <a:pt x="46" y="115"/>
                  </a:cubicBezTo>
                  <a:cubicBezTo>
                    <a:pt x="62" y="108"/>
                    <a:pt x="78" y="99"/>
                    <a:pt x="94" y="92"/>
                  </a:cubicBezTo>
                  <a:cubicBezTo>
                    <a:pt x="106" y="87"/>
                    <a:pt x="117" y="82"/>
                    <a:pt x="129" y="77"/>
                  </a:cubicBezTo>
                  <a:cubicBezTo>
                    <a:pt x="89" y="97"/>
                    <a:pt x="48" y="115"/>
                    <a:pt x="11" y="140"/>
                  </a:cubicBezTo>
                  <a:cubicBezTo>
                    <a:pt x="11" y="138"/>
                    <a:pt x="11" y="136"/>
                    <a:pt x="11" y="134"/>
                  </a:cubicBezTo>
                  <a:cubicBezTo>
                    <a:pt x="16" y="132"/>
                    <a:pt x="19" y="129"/>
                    <a:pt x="24" y="127"/>
                  </a:cubicBezTo>
                  <a:close/>
                  <a:moveTo>
                    <a:pt x="11" y="142"/>
                  </a:moveTo>
                  <a:cubicBezTo>
                    <a:pt x="24" y="137"/>
                    <a:pt x="37" y="130"/>
                    <a:pt x="50" y="123"/>
                  </a:cubicBezTo>
                  <a:cubicBezTo>
                    <a:pt x="66" y="114"/>
                    <a:pt x="83" y="107"/>
                    <a:pt x="101" y="99"/>
                  </a:cubicBezTo>
                  <a:cubicBezTo>
                    <a:pt x="108" y="96"/>
                    <a:pt x="115" y="93"/>
                    <a:pt x="122" y="90"/>
                  </a:cubicBezTo>
                  <a:cubicBezTo>
                    <a:pt x="116" y="93"/>
                    <a:pt x="109" y="96"/>
                    <a:pt x="102" y="100"/>
                  </a:cubicBezTo>
                  <a:cubicBezTo>
                    <a:pt x="86" y="107"/>
                    <a:pt x="69" y="115"/>
                    <a:pt x="53" y="124"/>
                  </a:cubicBezTo>
                  <a:cubicBezTo>
                    <a:pt x="39" y="132"/>
                    <a:pt x="25" y="142"/>
                    <a:pt x="11" y="150"/>
                  </a:cubicBezTo>
                  <a:cubicBezTo>
                    <a:pt x="11" y="147"/>
                    <a:pt x="11" y="145"/>
                    <a:pt x="11" y="142"/>
                  </a:cubicBezTo>
                  <a:close/>
                  <a:moveTo>
                    <a:pt x="213" y="66"/>
                  </a:moveTo>
                  <a:cubicBezTo>
                    <a:pt x="214" y="67"/>
                    <a:pt x="216" y="68"/>
                    <a:pt x="218" y="70"/>
                  </a:cubicBezTo>
                  <a:cubicBezTo>
                    <a:pt x="214" y="71"/>
                    <a:pt x="210" y="73"/>
                    <a:pt x="207" y="75"/>
                  </a:cubicBezTo>
                  <a:cubicBezTo>
                    <a:pt x="201" y="77"/>
                    <a:pt x="195" y="80"/>
                    <a:pt x="189" y="83"/>
                  </a:cubicBezTo>
                  <a:cubicBezTo>
                    <a:pt x="181" y="85"/>
                    <a:pt x="174" y="87"/>
                    <a:pt x="167" y="90"/>
                  </a:cubicBezTo>
                  <a:cubicBezTo>
                    <a:pt x="159" y="94"/>
                    <a:pt x="151" y="97"/>
                    <a:pt x="144" y="101"/>
                  </a:cubicBezTo>
                  <a:cubicBezTo>
                    <a:pt x="137" y="103"/>
                    <a:pt x="129" y="106"/>
                    <a:pt x="122" y="109"/>
                  </a:cubicBezTo>
                  <a:cubicBezTo>
                    <a:pt x="94" y="121"/>
                    <a:pt x="66" y="132"/>
                    <a:pt x="38" y="145"/>
                  </a:cubicBezTo>
                  <a:cubicBezTo>
                    <a:pt x="37" y="145"/>
                    <a:pt x="36" y="146"/>
                    <a:pt x="35" y="146"/>
                  </a:cubicBezTo>
                  <a:cubicBezTo>
                    <a:pt x="44" y="141"/>
                    <a:pt x="54" y="136"/>
                    <a:pt x="63" y="132"/>
                  </a:cubicBezTo>
                  <a:cubicBezTo>
                    <a:pt x="85" y="121"/>
                    <a:pt x="107" y="110"/>
                    <a:pt x="130" y="100"/>
                  </a:cubicBezTo>
                  <a:cubicBezTo>
                    <a:pt x="151" y="91"/>
                    <a:pt x="172" y="83"/>
                    <a:pt x="193" y="74"/>
                  </a:cubicBezTo>
                  <a:cubicBezTo>
                    <a:pt x="199" y="71"/>
                    <a:pt x="206" y="69"/>
                    <a:pt x="213" y="66"/>
                  </a:cubicBezTo>
                  <a:close/>
                  <a:moveTo>
                    <a:pt x="59" y="132"/>
                  </a:moveTo>
                  <a:cubicBezTo>
                    <a:pt x="43" y="140"/>
                    <a:pt x="27" y="148"/>
                    <a:pt x="11" y="158"/>
                  </a:cubicBezTo>
                  <a:cubicBezTo>
                    <a:pt x="11" y="156"/>
                    <a:pt x="11" y="154"/>
                    <a:pt x="11" y="152"/>
                  </a:cubicBezTo>
                  <a:cubicBezTo>
                    <a:pt x="25" y="148"/>
                    <a:pt x="37" y="140"/>
                    <a:pt x="50" y="133"/>
                  </a:cubicBezTo>
                  <a:cubicBezTo>
                    <a:pt x="68" y="122"/>
                    <a:pt x="89" y="116"/>
                    <a:pt x="108" y="108"/>
                  </a:cubicBezTo>
                  <a:cubicBezTo>
                    <a:pt x="108" y="108"/>
                    <a:pt x="108" y="108"/>
                    <a:pt x="108" y="108"/>
                  </a:cubicBezTo>
                  <a:cubicBezTo>
                    <a:pt x="92" y="115"/>
                    <a:pt x="76" y="124"/>
                    <a:pt x="59" y="132"/>
                  </a:cubicBezTo>
                  <a:close/>
                  <a:moveTo>
                    <a:pt x="12" y="160"/>
                  </a:moveTo>
                  <a:cubicBezTo>
                    <a:pt x="17" y="158"/>
                    <a:pt x="22" y="155"/>
                    <a:pt x="26" y="152"/>
                  </a:cubicBezTo>
                  <a:cubicBezTo>
                    <a:pt x="34" y="147"/>
                    <a:pt x="44" y="144"/>
                    <a:pt x="52" y="140"/>
                  </a:cubicBezTo>
                  <a:cubicBezTo>
                    <a:pt x="72" y="131"/>
                    <a:pt x="92" y="123"/>
                    <a:pt x="112" y="115"/>
                  </a:cubicBezTo>
                  <a:cubicBezTo>
                    <a:pt x="114" y="114"/>
                    <a:pt x="117" y="113"/>
                    <a:pt x="119" y="112"/>
                  </a:cubicBezTo>
                  <a:cubicBezTo>
                    <a:pt x="116" y="114"/>
                    <a:pt x="114" y="115"/>
                    <a:pt x="111" y="116"/>
                  </a:cubicBezTo>
                  <a:cubicBezTo>
                    <a:pt x="93" y="125"/>
                    <a:pt x="74" y="134"/>
                    <a:pt x="56" y="143"/>
                  </a:cubicBezTo>
                  <a:cubicBezTo>
                    <a:pt x="41" y="150"/>
                    <a:pt x="26" y="157"/>
                    <a:pt x="13" y="167"/>
                  </a:cubicBezTo>
                  <a:cubicBezTo>
                    <a:pt x="12" y="165"/>
                    <a:pt x="12" y="162"/>
                    <a:pt x="12" y="160"/>
                  </a:cubicBezTo>
                  <a:close/>
                  <a:moveTo>
                    <a:pt x="14" y="170"/>
                  </a:moveTo>
                  <a:cubicBezTo>
                    <a:pt x="27" y="167"/>
                    <a:pt x="40" y="159"/>
                    <a:pt x="53" y="153"/>
                  </a:cubicBezTo>
                  <a:cubicBezTo>
                    <a:pt x="71" y="144"/>
                    <a:pt x="90" y="136"/>
                    <a:pt x="109" y="127"/>
                  </a:cubicBezTo>
                  <a:cubicBezTo>
                    <a:pt x="147" y="110"/>
                    <a:pt x="185" y="93"/>
                    <a:pt x="224" y="77"/>
                  </a:cubicBezTo>
                  <a:cubicBezTo>
                    <a:pt x="225" y="78"/>
                    <a:pt x="226" y="80"/>
                    <a:pt x="227" y="81"/>
                  </a:cubicBezTo>
                  <a:cubicBezTo>
                    <a:pt x="227" y="81"/>
                    <a:pt x="227" y="81"/>
                    <a:pt x="227" y="81"/>
                  </a:cubicBezTo>
                  <a:cubicBezTo>
                    <a:pt x="190" y="99"/>
                    <a:pt x="152" y="115"/>
                    <a:pt x="113" y="130"/>
                  </a:cubicBezTo>
                  <a:cubicBezTo>
                    <a:pt x="106" y="134"/>
                    <a:pt x="98" y="138"/>
                    <a:pt x="91" y="142"/>
                  </a:cubicBezTo>
                  <a:cubicBezTo>
                    <a:pt x="82" y="146"/>
                    <a:pt x="72" y="149"/>
                    <a:pt x="62" y="153"/>
                  </a:cubicBezTo>
                  <a:cubicBezTo>
                    <a:pt x="46" y="158"/>
                    <a:pt x="29" y="164"/>
                    <a:pt x="14" y="173"/>
                  </a:cubicBezTo>
                  <a:cubicBezTo>
                    <a:pt x="14" y="172"/>
                    <a:pt x="14" y="171"/>
                    <a:pt x="14" y="170"/>
                  </a:cubicBezTo>
                  <a:close/>
                  <a:moveTo>
                    <a:pt x="212" y="90"/>
                  </a:moveTo>
                  <a:cubicBezTo>
                    <a:pt x="210" y="91"/>
                    <a:pt x="207" y="92"/>
                    <a:pt x="205" y="93"/>
                  </a:cubicBezTo>
                  <a:cubicBezTo>
                    <a:pt x="197" y="97"/>
                    <a:pt x="188" y="101"/>
                    <a:pt x="179" y="104"/>
                  </a:cubicBezTo>
                  <a:cubicBezTo>
                    <a:pt x="189" y="100"/>
                    <a:pt x="198" y="96"/>
                    <a:pt x="207" y="92"/>
                  </a:cubicBezTo>
                  <a:cubicBezTo>
                    <a:pt x="209" y="91"/>
                    <a:pt x="210" y="90"/>
                    <a:pt x="212" y="90"/>
                  </a:cubicBezTo>
                  <a:close/>
                  <a:moveTo>
                    <a:pt x="222" y="86"/>
                  </a:moveTo>
                  <a:cubicBezTo>
                    <a:pt x="223" y="86"/>
                    <a:pt x="224" y="85"/>
                    <a:pt x="224" y="85"/>
                  </a:cubicBezTo>
                  <a:cubicBezTo>
                    <a:pt x="225" y="84"/>
                    <a:pt x="226" y="83"/>
                    <a:pt x="228" y="83"/>
                  </a:cubicBezTo>
                  <a:cubicBezTo>
                    <a:pt x="228" y="83"/>
                    <a:pt x="228" y="83"/>
                    <a:pt x="228" y="82"/>
                  </a:cubicBezTo>
                  <a:cubicBezTo>
                    <a:pt x="229" y="85"/>
                    <a:pt x="231" y="87"/>
                    <a:pt x="232" y="90"/>
                  </a:cubicBezTo>
                  <a:cubicBezTo>
                    <a:pt x="226" y="92"/>
                    <a:pt x="221" y="96"/>
                    <a:pt x="215" y="99"/>
                  </a:cubicBezTo>
                  <a:cubicBezTo>
                    <a:pt x="214" y="100"/>
                    <a:pt x="213" y="100"/>
                    <a:pt x="213" y="101"/>
                  </a:cubicBezTo>
                  <a:cubicBezTo>
                    <a:pt x="212" y="101"/>
                    <a:pt x="211" y="101"/>
                    <a:pt x="210" y="102"/>
                  </a:cubicBezTo>
                  <a:cubicBezTo>
                    <a:pt x="177" y="115"/>
                    <a:pt x="143" y="127"/>
                    <a:pt x="110" y="142"/>
                  </a:cubicBezTo>
                  <a:cubicBezTo>
                    <a:pt x="93" y="149"/>
                    <a:pt x="77" y="157"/>
                    <a:pt x="59" y="164"/>
                  </a:cubicBezTo>
                  <a:cubicBezTo>
                    <a:pt x="56" y="165"/>
                    <a:pt x="52" y="166"/>
                    <a:pt x="49" y="167"/>
                  </a:cubicBezTo>
                  <a:cubicBezTo>
                    <a:pt x="74" y="154"/>
                    <a:pt x="99" y="142"/>
                    <a:pt x="124" y="130"/>
                  </a:cubicBezTo>
                  <a:cubicBezTo>
                    <a:pt x="156" y="113"/>
                    <a:pt x="191" y="103"/>
                    <a:pt x="222" y="86"/>
                  </a:cubicBezTo>
                  <a:close/>
                  <a:moveTo>
                    <a:pt x="223" y="96"/>
                  </a:moveTo>
                  <a:cubicBezTo>
                    <a:pt x="223" y="96"/>
                    <a:pt x="223" y="96"/>
                    <a:pt x="222" y="96"/>
                  </a:cubicBezTo>
                  <a:cubicBezTo>
                    <a:pt x="223" y="96"/>
                    <a:pt x="225" y="95"/>
                    <a:pt x="226" y="94"/>
                  </a:cubicBezTo>
                  <a:cubicBezTo>
                    <a:pt x="232" y="90"/>
                    <a:pt x="224" y="95"/>
                    <a:pt x="223" y="96"/>
                  </a:cubicBezTo>
                  <a:close/>
                  <a:moveTo>
                    <a:pt x="233" y="104"/>
                  </a:moveTo>
                  <a:cubicBezTo>
                    <a:pt x="234" y="104"/>
                    <a:pt x="235" y="104"/>
                    <a:pt x="235" y="103"/>
                  </a:cubicBezTo>
                  <a:cubicBezTo>
                    <a:pt x="236" y="103"/>
                    <a:pt x="237" y="102"/>
                    <a:pt x="238" y="102"/>
                  </a:cubicBezTo>
                  <a:cubicBezTo>
                    <a:pt x="239" y="105"/>
                    <a:pt x="240" y="109"/>
                    <a:pt x="241" y="113"/>
                  </a:cubicBezTo>
                  <a:cubicBezTo>
                    <a:pt x="240" y="113"/>
                    <a:pt x="240" y="113"/>
                    <a:pt x="239" y="113"/>
                  </a:cubicBezTo>
                  <a:cubicBezTo>
                    <a:pt x="239" y="113"/>
                    <a:pt x="238" y="114"/>
                    <a:pt x="236" y="115"/>
                  </a:cubicBezTo>
                  <a:cubicBezTo>
                    <a:pt x="236" y="115"/>
                    <a:pt x="236" y="115"/>
                    <a:pt x="235" y="115"/>
                  </a:cubicBezTo>
                  <a:cubicBezTo>
                    <a:pt x="232" y="117"/>
                    <a:pt x="229" y="118"/>
                    <a:pt x="226" y="119"/>
                  </a:cubicBezTo>
                  <a:cubicBezTo>
                    <a:pt x="218" y="123"/>
                    <a:pt x="210" y="126"/>
                    <a:pt x="202" y="129"/>
                  </a:cubicBezTo>
                  <a:cubicBezTo>
                    <a:pt x="199" y="130"/>
                    <a:pt x="197" y="131"/>
                    <a:pt x="194" y="132"/>
                  </a:cubicBezTo>
                  <a:cubicBezTo>
                    <a:pt x="193" y="132"/>
                    <a:pt x="192" y="133"/>
                    <a:pt x="191" y="133"/>
                  </a:cubicBezTo>
                  <a:cubicBezTo>
                    <a:pt x="173" y="140"/>
                    <a:pt x="155" y="146"/>
                    <a:pt x="137" y="153"/>
                  </a:cubicBezTo>
                  <a:cubicBezTo>
                    <a:pt x="107" y="164"/>
                    <a:pt x="79" y="177"/>
                    <a:pt x="49" y="188"/>
                  </a:cubicBezTo>
                  <a:cubicBezTo>
                    <a:pt x="44" y="190"/>
                    <a:pt x="39" y="192"/>
                    <a:pt x="34" y="194"/>
                  </a:cubicBezTo>
                  <a:cubicBezTo>
                    <a:pt x="28" y="197"/>
                    <a:pt x="26" y="196"/>
                    <a:pt x="31" y="193"/>
                  </a:cubicBezTo>
                  <a:cubicBezTo>
                    <a:pt x="34" y="192"/>
                    <a:pt x="37" y="190"/>
                    <a:pt x="40" y="189"/>
                  </a:cubicBezTo>
                  <a:cubicBezTo>
                    <a:pt x="54" y="182"/>
                    <a:pt x="66" y="173"/>
                    <a:pt x="81" y="168"/>
                  </a:cubicBezTo>
                  <a:cubicBezTo>
                    <a:pt x="108" y="157"/>
                    <a:pt x="134" y="144"/>
                    <a:pt x="162" y="132"/>
                  </a:cubicBezTo>
                  <a:cubicBezTo>
                    <a:pt x="186" y="124"/>
                    <a:pt x="210" y="117"/>
                    <a:pt x="233" y="104"/>
                  </a:cubicBezTo>
                  <a:close/>
                  <a:moveTo>
                    <a:pt x="241" y="186"/>
                  </a:moveTo>
                  <a:cubicBezTo>
                    <a:pt x="219" y="195"/>
                    <a:pt x="199" y="207"/>
                    <a:pt x="179" y="218"/>
                  </a:cubicBezTo>
                  <a:cubicBezTo>
                    <a:pt x="165" y="226"/>
                    <a:pt x="150" y="232"/>
                    <a:pt x="136" y="239"/>
                  </a:cubicBezTo>
                  <a:cubicBezTo>
                    <a:pt x="138" y="238"/>
                    <a:pt x="140" y="237"/>
                    <a:pt x="141" y="235"/>
                  </a:cubicBezTo>
                  <a:cubicBezTo>
                    <a:pt x="152" y="228"/>
                    <a:pt x="164" y="221"/>
                    <a:pt x="176" y="215"/>
                  </a:cubicBezTo>
                  <a:cubicBezTo>
                    <a:pt x="179" y="213"/>
                    <a:pt x="182" y="212"/>
                    <a:pt x="186" y="210"/>
                  </a:cubicBezTo>
                  <a:cubicBezTo>
                    <a:pt x="187" y="209"/>
                    <a:pt x="189" y="208"/>
                    <a:pt x="190" y="208"/>
                  </a:cubicBezTo>
                  <a:cubicBezTo>
                    <a:pt x="206" y="201"/>
                    <a:pt x="222" y="195"/>
                    <a:pt x="237" y="186"/>
                  </a:cubicBezTo>
                  <a:cubicBezTo>
                    <a:pt x="239" y="186"/>
                    <a:pt x="240" y="185"/>
                    <a:pt x="241" y="184"/>
                  </a:cubicBezTo>
                  <a:cubicBezTo>
                    <a:pt x="241" y="185"/>
                    <a:pt x="241" y="185"/>
                    <a:pt x="241" y="186"/>
                  </a:cubicBezTo>
                  <a:close/>
                  <a:moveTo>
                    <a:pt x="196" y="204"/>
                  </a:moveTo>
                  <a:cubicBezTo>
                    <a:pt x="201" y="202"/>
                    <a:pt x="205" y="200"/>
                    <a:pt x="210" y="197"/>
                  </a:cubicBezTo>
                  <a:cubicBezTo>
                    <a:pt x="214" y="196"/>
                    <a:pt x="218" y="194"/>
                    <a:pt x="221" y="193"/>
                  </a:cubicBezTo>
                  <a:cubicBezTo>
                    <a:pt x="213" y="197"/>
                    <a:pt x="205" y="201"/>
                    <a:pt x="196" y="204"/>
                  </a:cubicBezTo>
                  <a:close/>
                  <a:moveTo>
                    <a:pt x="242" y="182"/>
                  </a:moveTo>
                  <a:cubicBezTo>
                    <a:pt x="241" y="183"/>
                    <a:pt x="240" y="183"/>
                    <a:pt x="240" y="183"/>
                  </a:cubicBezTo>
                  <a:cubicBezTo>
                    <a:pt x="239" y="183"/>
                    <a:pt x="238" y="184"/>
                    <a:pt x="237" y="185"/>
                  </a:cubicBezTo>
                  <a:cubicBezTo>
                    <a:pt x="237" y="185"/>
                    <a:pt x="236" y="186"/>
                    <a:pt x="235" y="186"/>
                  </a:cubicBezTo>
                  <a:cubicBezTo>
                    <a:pt x="233" y="187"/>
                    <a:pt x="230" y="188"/>
                    <a:pt x="228" y="189"/>
                  </a:cubicBezTo>
                  <a:cubicBezTo>
                    <a:pt x="224" y="190"/>
                    <a:pt x="220" y="192"/>
                    <a:pt x="215" y="193"/>
                  </a:cubicBezTo>
                  <a:cubicBezTo>
                    <a:pt x="207" y="197"/>
                    <a:pt x="199" y="201"/>
                    <a:pt x="190" y="205"/>
                  </a:cubicBezTo>
                  <a:cubicBezTo>
                    <a:pt x="187" y="207"/>
                    <a:pt x="184" y="209"/>
                    <a:pt x="181" y="210"/>
                  </a:cubicBezTo>
                  <a:cubicBezTo>
                    <a:pt x="175" y="213"/>
                    <a:pt x="169" y="216"/>
                    <a:pt x="163" y="218"/>
                  </a:cubicBezTo>
                  <a:cubicBezTo>
                    <a:pt x="149" y="224"/>
                    <a:pt x="136" y="230"/>
                    <a:pt x="123" y="236"/>
                  </a:cubicBezTo>
                  <a:cubicBezTo>
                    <a:pt x="116" y="239"/>
                    <a:pt x="110" y="243"/>
                    <a:pt x="104" y="246"/>
                  </a:cubicBezTo>
                  <a:cubicBezTo>
                    <a:pt x="100" y="247"/>
                    <a:pt x="95" y="249"/>
                    <a:pt x="91" y="251"/>
                  </a:cubicBezTo>
                  <a:cubicBezTo>
                    <a:pt x="83" y="254"/>
                    <a:pt x="92" y="250"/>
                    <a:pt x="94" y="249"/>
                  </a:cubicBezTo>
                  <a:cubicBezTo>
                    <a:pt x="100" y="246"/>
                    <a:pt x="105" y="242"/>
                    <a:pt x="110" y="238"/>
                  </a:cubicBezTo>
                  <a:cubicBezTo>
                    <a:pt x="116" y="234"/>
                    <a:pt x="123" y="230"/>
                    <a:pt x="129" y="227"/>
                  </a:cubicBezTo>
                  <a:cubicBezTo>
                    <a:pt x="143" y="219"/>
                    <a:pt x="157" y="212"/>
                    <a:pt x="171" y="206"/>
                  </a:cubicBezTo>
                  <a:cubicBezTo>
                    <a:pt x="172" y="205"/>
                    <a:pt x="173" y="205"/>
                    <a:pt x="174" y="204"/>
                  </a:cubicBezTo>
                  <a:cubicBezTo>
                    <a:pt x="197" y="195"/>
                    <a:pt x="221" y="185"/>
                    <a:pt x="243" y="175"/>
                  </a:cubicBezTo>
                  <a:cubicBezTo>
                    <a:pt x="243" y="177"/>
                    <a:pt x="242" y="180"/>
                    <a:pt x="242" y="182"/>
                  </a:cubicBezTo>
                  <a:close/>
                  <a:moveTo>
                    <a:pt x="243" y="173"/>
                  </a:moveTo>
                  <a:cubicBezTo>
                    <a:pt x="223" y="182"/>
                    <a:pt x="202" y="190"/>
                    <a:pt x="181" y="199"/>
                  </a:cubicBezTo>
                  <a:cubicBezTo>
                    <a:pt x="167" y="205"/>
                    <a:pt x="153" y="211"/>
                    <a:pt x="139" y="216"/>
                  </a:cubicBezTo>
                  <a:cubicBezTo>
                    <a:pt x="126" y="221"/>
                    <a:pt x="114" y="227"/>
                    <a:pt x="102" y="233"/>
                  </a:cubicBezTo>
                  <a:cubicBezTo>
                    <a:pt x="95" y="236"/>
                    <a:pt x="89" y="239"/>
                    <a:pt x="82" y="242"/>
                  </a:cubicBezTo>
                  <a:cubicBezTo>
                    <a:pt x="78" y="244"/>
                    <a:pt x="75" y="246"/>
                    <a:pt x="70" y="248"/>
                  </a:cubicBezTo>
                  <a:cubicBezTo>
                    <a:pt x="72" y="247"/>
                    <a:pt x="76" y="243"/>
                    <a:pt x="77" y="241"/>
                  </a:cubicBezTo>
                  <a:cubicBezTo>
                    <a:pt x="88" y="232"/>
                    <a:pt x="104" y="228"/>
                    <a:pt x="116" y="220"/>
                  </a:cubicBezTo>
                  <a:cubicBezTo>
                    <a:pt x="120" y="217"/>
                    <a:pt x="125" y="215"/>
                    <a:pt x="129" y="213"/>
                  </a:cubicBezTo>
                  <a:cubicBezTo>
                    <a:pt x="140" y="208"/>
                    <a:pt x="150" y="204"/>
                    <a:pt x="161" y="199"/>
                  </a:cubicBezTo>
                  <a:cubicBezTo>
                    <a:pt x="162" y="199"/>
                    <a:pt x="162" y="199"/>
                    <a:pt x="163" y="199"/>
                  </a:cubicBezTo>
                  <a:cubicBezTo>
                    <a:pt x="181" y="191"/>
                    <a:pt x="200" y="184"/>
                    <a:pt x="217" y="176"/>
                  </a:cubicBezTo>
                  <a:cubicBezTo>
                    <a:pt x="223" y="173"/>
                    <a:pt x="228" y="171"/>
                    <a:pt x="233" y="169"/>
                  </a:cubicBezTo>
                  <a:cubicBezTo>
                    <a:pt x="237" y="167"/>
                    <a:pt x="241" y="166"/>
                    <a:pt x="244" y="163"/>
                  </a:cubicBezTo>
                  <a:cubicBezTo>
                    <a:pt x="244" y="167"/>
                    <a:pt x="244" y="170"/>
                    <a:pt x="243" y="173"/>
                  </a:cubicBezTo>
                  <a:close/>
                  <a:moveTo>
                    <a:pt x="62" y="243"/>
                  </a:moveTo>
                  <a:cubicBezTo>
                    <a:pt x="80" y="234"/>
                    <a:pt x="98" y="226"/>
                    <a:pt x="116" y="218"/>
                  </a:cubicBezTo>
                  <a:cubicBezTo>
                    <a:pt x="113" y="220"/>
                    <a:pt x="109" y="222"/>
                    <a:pt x="106" y="224"/>
                  </a:cubicBezTo>
                  <a:cubicBezTo>
                    <a:pt x="99" y="228"/>
                    <a:pt x="92" y="231"/>
                    <a:pt x="84" y="235"/>
                  </a:cubicBezTo>
                  <a:cubicBezTo>
                    <a:pt x="78" y="238"/>
                    <a:pt x="73" y="243"/>
                    <a:pt x="69" y="247"/>
                  </a:cubicBezTo>
                  <a:cubicBezTo>
                    <a:pt x="66" y="246"/>
                    <a:pt x="64" y="245"/>
                    <a:pt x="62" y="243"/>
                  </a:cubicBezTo>
                  <a:close/>
                  <a:moveTo>
                    <a:pt x="52" y="235"/>
                  </a:moveTo>
                  <a:cubicBezTo>
                    <a:pt x="66" y="231"/>
                    <a:pt x="80" y="221"/>
                    <a:pt x="93" y="215"/>
                  </a:cubicBezTo>
                  <a:cubicBezTo>
                    <a:pt x="110" y="207"/>
                    <a:pt x="129" y="200"/>
                    <a:pt x="148" y="192"/>
                  </a:cubicBezTo>
                  <a:cubicBezTo>
                    <a:pt x="165" y="186"/>
                    <a:pt x="181" y="179"/>
                    <a:pt x="198" y="172"/>
                  </a:cubicBezTo>
                  <a:cubicBezTo>
                    <a:pt x="191" y="175"/>
                    <a:pt x="185" y="179"/>
                    <a:pt x="178" y="182"/>
                  </a:cubicBezTo>
                  <a:cubicBezTo>
                    <a:pt x="167" y="187"/>
                    <a:pt x="155" y="191"/>
                    <a:pt x="144" y="196"/>
                  </a:cubicBezTo>
                  <a:cubicBezTo>
                    <a:pt x="127" y="202"/>
                    <a:pt x="110" y="209"/>
                    <a:pt x="94" y="219"/>
                  </a:cubicBezTo>
                  <a:cubicBezTo>
                    <a:pt x="84" y="226"/>
                    <a:pt x="68" y="231"/>
                    <a:pt x="60" y="242"/>
                  </a:cubicBezTo>
                  <a:cubicBezTo>
                    <a:pt x="57" y="240"/>
                    <a:pt x="55" y="237"/>
                    <a:pt x="52" y="235"/>
                  </a:cubicBezTo>
                  <a:close/>
                  <a:moveTo>
                    <a:pt x="188" y="188"/>
                  </a:moveTo>
                  <a:cubicBezTo>
                    <a:pt x="191" y="187"/>
                    <a:pt x="193" y="186"/>
                    <a:pt x="196" y="185"/>
                  </a:cubicBezTo>
                  <a:cubicBezTo>
                    <a:pt x="193" y="186"/>
                    <a:pt x="191" y="187"/>
                    <a:pt x="188" y="188"/>
                  </a:cubicBezTo>
                  <a:close/>
                  <a:moveTo>
                    <a:pt x="234" y="167"/>
                  </a:moveTo>
                  <a:cubicBezTo>
                    <a:pt x="235" y="167"/>
                    <a:pt x="236" y="166"/>
                    <a:pt x="238" y="165"/>
                  </a:cubicBezTo>
                  <a:cubicBezTo>
                    <a:pt x="250" y="158"/>
                    <a:pt x="237" y="166"/>
                    <a:pt x="236" y="167"/>
                  </a:cubicBezTo>
                  <a:cubicBezTo>
                    <a:pt x="235" y="167"/>
                    <a:pt x="234" y="167"/>
                    <a:pt x="234" y="167"/>
                  </a:cubicBezTo>
                  <a:close/>
                  <a:moveTo>
                    <a:pt x="229" y="168"/>
                  </a:moveTo>
                  <a:cubicBezTo>
                    <a:pt x="225" y="170"/>
                    <a:pt x="222" y="172"/>
                    <a:pt x="218" y="174"/>
                  </a:cubicBezTo>
                  <a:cubicBezTo>
                    <a:pt x="215" y="175"/>
                    <a:pt x="212" y="176"/>
                    <a:pt x="209" y="178"/>
                  </a:cubicBezTo>
                  <a:cubicBezTo>
                    <a:pt x="193" y="184"/>
                    <a:pt x="178" y="191"/>
                    <a:pt x="162" y="197"/>
                  </a:cubicBezTo>
                  <a:cubicBezTo>
                    <a:pt x="159" y="198"/>
                    <a:pt x="156" y="199"/>
                    <a:pt x="154" y="201"/>
                  </a:cubicBezTo>
                  <a:cubicBezTo>
                    <a:pt x="146" y="204"/>
                    <a:pt x="138" y="207"/>
                    <a:pt x="131" y="210"/>
                  </a:cubicBezTo>
                  <a:cubicBezTo>
                    <a:pt x="129" y="211"/>
                    <a:pt x="128" y="211"/>
                    <a:pt x="127" y="212"/>
                  </a:cubicBezTo>
                  <a:cubicBezTo>
                    <a:pt x="110" y="219"/>
                    <a:pt x="93" y="226"/>
                    <a:pt x="77" y="234"/>
                  </a:cubicBezTo>
                  <a:cubicBezTo>
                    <a:pt x="73" y="236"/>
                    <a:pt x="70" y="238"/>
                    <a:pt x="66" y="239"/>
                  </a:cubicBezTo>
                  <a:cubicBezTo>
                    <a:pt x="59" y="243"/>
                    <a:pt x="66" y="238"/>
                    <a:pt x="68" y="237"/>
                  </a:cubicBezTo>
                  <a:cubicBezTo>
                    <a:pt x="72" y="233"/>
                    <a:pt x="77" y="231"/>
                    <a:pt x="82" y="229"/>
                  </a:cubicBezTo>
                  <a:cubicBezTo>
                    <a:pt x="95" y="221"/>
                    <a:pt x="107" y="213"/>
                    <a:pt x="121" y="207"/>
                  </a:cubicBezTo>
                  <a:cubicBezTo>
                    <a:pt x="135" y="201"/>
                    <a:pt x="150" y="195"/>
                    <a:pt x="165" y="189"/>
                  </a:cubicBezTo>
                  <a:cubicBezTo>
                    <a:pt x="178" y="184"/>
                    <a:pt x="190" y="177"/>
                    <a:pt x="203" y="172"/>
                  </a:cubicBezTo>
                  <a:cubicBezTo>
                    <a:pt x="208" y="169"/>
                    <a:pt x="213" y="167"/>
                    <a:pt x="218" y="164"/>
                  </a:cubicBezTo>
                  <a:cubicBezTo>
                    <a:pt x="227" y="161"/>
                    <a:pt x="236" y="156"/>
                    <a:pt x="245" y="151"/>
                  </a:cubicBezTo>
                  <a:cubicBezTo>
                    <a:pt x="245" y="151"/>
                    <a:pt x="245" y="151"/>
                    <a:pt x="245" y="151"/>
                  </a:cubicBezTo>
                  <a:cubicBezTo>
                    <a:pt x="245" y="154"/>
                    <a:pt x="245" y="157"/>
                    <a:pt x="245" y="161"/>
                  </a:cubicBezTo>
                  <a:cubicBezTo>
                    <a:pt x="239" y="162"/>
                    <a:pt x="234" y="166"/>
                    <a:pt x="229" y="168"/>
                  </a:cubicBezTo>
                  <a:close/>
                  <a:moveTo>
                    <a:pt x="244" y="150"/>
                  </a:moveTo>
                  <a:cubicBezTo>
                    <a:pt x="237" y="151"/>
                    <a:pt x="231" y="155"/>
                    <a:pt x="226" y="159"/>
                  </a:cubicBezTo>
                  <a:cubicBezTo>
                    <a:pt x="224" y="160"/>
                    <a:pt x="222" y="161"/>
                    <a:pt x="220" y="162"/>
                  </a:cubicBezTo>
                  <a:cubicBezTo>
                    <a:pt x="214" y="164"/>
                    <a:pt x="208" y="167"/>
                    <a:pt x="202" y="169"/>
                  </a:cubicBezTo>
                  <a:cubicBezTo>
                    <a:pt x="173" y="180"/>
                    <a:pt x="145" y="192"/>
                    <a:pt x="116" y="204"/>
                  </a:cubicBezTo>
                  <a:cubicBezTo>
                    <a:pt x="103" y="209"/>
                    <a:pt x="91" y="214"/>
                    <a:pt x="79" y="220"/>
                  </a:cubicBezTo>
                  <a:cubicBezTo>
                    <a:pt x="73" y="223"/>
                    <a:pt x="67" y="226"/>
                    <a:pt x="61" y="230"/>
                  </a:cubicBezTo>
                  <a:cubicBezTo>
                    <a:pt x="60" y="231"/>
                    <a:pt x="48" y="237"/>
                    <a:pt x="55" y="232"/>
                  </a:cubicBezTo>
                  <a:cubicBezTo>
                    <a:pt x="59" y="229"/>
                    <a:pt x="62" y="227"/>
                    <a:pt x="66" y="225"/>
                  </a:cubicBezTo>
                  <a:cubicBezTo>
                    <a:pt x="93" y="210"/>
                    <a:pt x="119" y="196"/>
                    <a:pt x="147" y="183"/>
                  </a:cubicBezTo>
                  <a:cubicBezTo>
                    <a:pt x="152" y="181"/>
                    <a:pt x="158" y="179"/>
                    <a:pt x="163" y="176"/>
                  </a:cubicBezTo>
                  <a:cubicBezTo>
                    <a:pt x="174" y="171"/>
                    <a:pt x="185" y="166"/>
                    <a:pt x="197" y="161"/>
                  </a:cubicBezTo>
                  <a:cubicBezTo>
                    <a:pt x="213" y="154"/>
                    <a:pt x="230" y="148"/>
                    <a:pt x="245" y="138"/>
                  </a:cubicBezTo>
                  <a:cubicBezTo>
                    <a:pt x="245" y="138"/>
                    <a:pt x="245" y="138"/>
                    <a:pt x="245" y="138"/>
                  </a:cubicBezTo>
                  <a:cubicBezTo>
                    <a:pt x="245" y="142"/>
                    <a:pt x="245" y="146"/>
                    <a:pt x="245" y="150"/>
                  </a:cubicBezTo>
                  <a:cubicBezTo>
                    <a:pt x="245" y="150"/>
                    <a:pt x="245" y="150"/>
                    <a:pt x="244" y="150"/>
                  </a:cubicBezTo>
                  <a:close/>
                  <a:moveTo>
                    <a:pt x="193" y="161"/>
                  </a:moveTo>
                  <a:cubicBezTo>
                    <a:pt x="202" y="157"/>
                    <a:pt x="213" y="153"/>
                    <a:pt x="222" y="149"/>
                  </a:cubicBezTo>
                  <a:cubicBezTo>
                    <a:pt x="222" y="149"/>
                    <a:pt x="221" y="149"/>
                    <a:pt x="221" y="149"/>
                  </a:cubicBezTo>
                  <a:cubicBezTo>
                    <a:pt x="211" y="153"/>
                    <a:pt x="202" y="157"/>
                    <a:pt x="193" y="161"/>
                  </a:cubicBezTo>
                  <a:close/>
                  <a:moveTo>
                    <a:pt x="245" y="136"/>
                  </a:moveTo>
                  <a:cubicBezTo>
                    <a:pt x="245" y="136"/>
                    <a:pt x="244" y="136"/>
                    <a:pt x="244" y="136"/>
                  </a:cubicBezTo>
                  <a:cubicBezTo>
                    <a:pt x="229" y="145"/>
                    <a:pt x="213" y="151"/>
                    <a:pt x="197" y="157"/>
                  </a:cubicBezTo>
                  <a:cubicBezTo>
                    <a:pt x="183" y="164"/>
                    <a:pt x="170" y="171"/>
                    <a:pt x="156" y="177"/>
                  </a:cubicBezTo>
                  <a:cubicBezTo>
                    <a:pt x="135" y="186"/>
                    <a:pt x="113" y="194"/>
                    <a:pt x="92" y="204"/>
                  </a:cubicBezTo>
                  <a:cubicBezTo>
                    <a:pt x="78" y="209"/>
                    <a:pt x="66" y="216"/>
                    <a:pt x="53" y="222"/>
                  </a:cubicBezTo>
                  <a:cubicBezTo>
                    <a:pt x="51" y="223"/>
                    <a:pt x="47" y="224"/>
                    <a:pt x="46" y="225"/>
                  </a:cubicBezTo>
                  <a:cubicBezTo>
                    <a:pt x="48" y="223"/>
                    <a:pt x="51" y="221"/>
                    <a:pt x="54" y="219"/>
                  </a:cubicBezTo>
                  <a:cubicBezTo>
                    <a:pt x="60" y="215"/>
                    <a:pt x="67" y="212"/>
                    <a:pt x="73" y="209"/>
                  </a:cubicBezTo>
                  <a:cubicBezTo>
                    <a:pt x="99" y="196"/>
                    <a:pt x="125" y="182"/>
                    <a:pt x="151" y="170"/>
                  </a:cubicBezTo>
                  <a:cubicBezTo>
                    <a:pt x="181" y="157"/>
                    <a:pt x="211" y="145"/>
                    <a:pt x="240" y="132"/>
                  </a:cubicBezTo>
                  <a:cubicBezTo>
                    <a:pt x="241" y="132"/>
                    <a:pt x="241" y="131"/>
                    <a:pt x="241" y="131"/>
                  </a:cubicBezTo>
                  <a:cubicBezTo>
                    <a:pt x="242" y="130"/>
                    <a:pt x="243" y="130"/>
                    <a:pt x="244" y="130"/>
                  </a:cubicBezTo>
                  <a:cubicBezTo>
                    <a:pt x="244" y="132"/>
                    <a:pt x="245" y="134"/>
                    <a:pt x="245" y="136"/>
                  </a:cubicBezTo>
                  <a:close/>
                  <a:moveTo>
                    <a:pt x="177" y="157"/>
                  </a:moveTo>
                  <a:cubicBezTo>
                    <a:pt x="184" y="154"/>
                    <a:pt x="190" y="151"/>
                    <a:pt x="196" y="149"/>
                  </a:cubicBezTo>
                  <a:cubicBezTo>
                    <a:pt x="204" y="145"/>
                    <a:pt x="212" y="142"/>
                    <a:pt x="220" y="138"/>
                  </a:cubicBezTo>
                  <a:cubicBezTo>
                    <a:pt x="224" y="137"/>
                    <a:pt x="227" y="136"/>
                    <a:pt x="231" y="134"/>
                  </a:cubicBezTo>
                  <a:cubicBezTo>
                    <a:pt x="231" y="134"/>
                    <a:pt x="231" y="134"/>
                    <a:pt x="231" y="134"/>
                  </a:cubicBezTo>
                  <a:cubicBezTo>
                    <a:pt x="213" y="142"/>
                    <a:pt x="195" y="150"/>
                    <a:pt x="177" y="157"/>
                  </a:cubicBezTo>
                  <a:close/>
                  <a:moveTo>
                    <a:pt x="151" y="168"/>
                  </a:moveTo>
                  <a:cubicBezTo>
                    <a:pt x="151" y="168"/>
                    <a:pt x="150" y="168"/>
                    <a:pt x="149" y="169"/>
                  </a:cubicBezTo>
                  <a:cubicBezTo>
                    <a:pt x="122" y="180"/>
                    <a:pt x="94" y="191"/>
                    <a:pt x="67" y="204"/>
                  </a:cubicBezTo>
                  <a:cubicBezTo>
                    <a:pt x="60" y="208"/>
                    <a:pt x="52" y="211"/>
                    <a:pt x="44" y="214"/>
                  </a:cubicBezTo>
                  <a:cubicBezTo>
                    <a:pt x="42" y="215"/>
                    <a:pt x="39" y="216"/>
                    <a:pt x="37" y="217"/>
                  </a:cubicBezTo>
                  <a:cubicBezTo>
                    <a:pt x="40" y="215"/>
                    <a:pt x="43" y="213"/>
                    <a:pt x="46" y="212"/>
                  </a:cubicBezTo>
                  <a:cubicBezTo>
                    <a:pt x="60" y="205"/>
                    <a:pt x="73" y="197"/>
                    <a:pt x="86" y="190"/>
                  </a:cubicBezTo>
                  <a:cubicBezTo>
                    <a:pt x="114" y="174"/>
                    <a:pt x="144" y="162"/>
                    <a:pt x="174" y="149"/>
                  </a:cubicBezTo>
                  <a:cubicBezTo>
                    <a:pt x="187" y="144"/>
                    <a:pt x="200" y="139"/>
                    <a:pt x="213" y="133"/>
                  </a:cubicBezTo>
                  <a:cubicBezTo>
                    <a:pt x="219" y="131"/>
                    <a:pt x="226" y="128"/>
                    <a:pt x="232" y="124"/>
                  </a:cubicBezTo>
                  <a:cubicBezTo>
                    <a:pt x="232" y="124"/>
                    <a:pt x="233" y="123"/>
                    <a:pt x="233" y="123"/>
                  </a:cubicBezTo>
                  <a:cubicBezTo>
                    <a:pt x="236" y="122"/>
                    <a:pt x="239" y="120"/>
                    <a:pt x="242" y="119"/>
                  </a:cubicBezTo>
                  <a:cubicBezTo>
                    <a:pt x="242" y="118"/>
                    <a:pt x="242" y="118"/>
                    <a:pt x="242" y="118"/>
                  </a:cubicBezTo>
                  <a:cubicBezTo>
                    <a:pt x="243" y="122"/>
                    <a:pt x="244" y="125"/>
                    <a:pt x="244" y="128"/>
                  </a:cubicBezTo>
                  <a:cubicBezTo>
                    <a:pt x="212" y="139"/>
                    <a:pt x="181" y="153"/>
                    <a:pt x="151" y="168"/>
                  </a:cubicBezTo>
                  <a:close/>
                  <a:moveTo>
                    <a:pt x="242" y="117"/>
                  </a:moveTo>
                  <a:cubicBezTo>
                    <a:pt x="242" y="117"/>
                    <a:pt x="242" y="117"/>
                    <a:pt x="242" y="117"/>
                  </a:cubicBezTo>
                  <a:cubicBezTo>
                    <a:pt x="239" y="118"/>
                    <a:pt x="236" y="120"/>
                    <a:pt x="233" y="121"/>
                  </a:cubicBezTo>
                  <a:cubicBezTo>
                    <a:pt x="230" y="123"/>
                    <a:pt x="227" y="124"/>
                    <a:pt x="224" y="125"/>
                  </a:cubicBezTo>
                  <a:cubicBezTo>
                    <a:pt x="197" y="134"/>
                    <a:pt x="169" y="145"/>
                    <a:pt x="143" y="157"/>
                  </a:cubicBezTo>
                  <a:cubicBezTo>
                    <a:pt x="116" y="171"/>
                    <a:pt x="87" y="181"/>
                    <a:pt x="60" y="194"/>
                  </a:cubicBezTo>
                  <a:cubicBezTo>
                    <a:pt x="53" y="198"/>
                    <a:pt x="45" y="201"/>
                    <a:pt x="38" y="204"/>
                  </a:cubicBezTo>
                  <a:cubicBezTo>
                    <a:pt x="36" y="204"/>
                    <a:pt x="31" y="205"/>
                    <a:pt x="29" y="206"/>
                  </a:cubicBezTo>
                  <a:cubicBezTo>
                    <a:pt x="32" y="204"/>
                    <a:pt x="35" y="202"/>
                    <a:pt x="38" y="201"/>
                  </a:cubicBezTo>
                  <a:cubicBezTo>
                    <a:pt x="51" y="193"/>
                    <a:pt x="66" y="187"/>
                    <a:pt x="80" y="181"/>
                  </a:cubicBezTo>
                  <a:cubicBezTo>
                    <a:pt x="110" y="166"/>
                    <a:pt x="142" y="154"/>
                    <a:pt x="173" y="142"/>
                  </a:cubicBezTo>
                  <a:cubicBezTo>
                    <a:pt x="187" y="136"/>
                    <a:pt x="201" y="131"/>
                    <a:pt x="214" y="126"/>
                  </a:cubicBezTo>
                  <a:cubicBezTo>
                    <a:pt x="220" y="124"/>
                    <a:pt x="225" y="122"/>
                    <a:pt x="230" y="120"/>
                  </a:cubicBezTo>
                  <a:cubicBezTo>
                    <a:pt x="232" y="119"/>
                    <a:pt x="234" y="117"/>
                    <a:pt x="236" y="116"/>
                  </a:cubicBezTo>
                  <a:cubicBezTo>
                    <a:pt x="238" y="116"/>
                    <a:pt x="240" y="115"/>
                    <a:pt x="241" y="114"/>
                  </a:cubicBezTo>
                  <a:cubicBezTo>
                    <a:pt x="242" y="115"/>
                    <a:pt x="242" y="116"/>
                    <a:pt x="242" y="117"/>
                  </a:cubicBezTo>
                  <a:close/>
                  <a:moveTo>
                    <a:pt x="45" y="227"/>
                  </a:moveTo>
                  <a:cubicBezTo>
                    <a:pt x="45" y="227"/>
                    <a:pt x="45" y="227"/>
                    <a:pt x="45" y="227"/>
                  </a:cubicBezTo>
                  <a:cubicBezTo>
                    <a:pt x="61" y="220"/>
                    <a:pt x="76" y="212"/>
                    <a:pt x="92" y="205"/>
                  </a:cubicBezTo>
                  <a:cubicBezTo>
                    <a:pt x="104" y="200"/>
                    <a:pt x="115" y="195"/>
                    <a:pt x="127" y="191"/>
                  </a:cubicBezTo>
                  <a:cubicBezTo>
                    <a:pt x="115" y="196"/>
                    <a:pt x="104" y="202"/>
                    <a:pt x="92" y="208"/>
                  </a:cubicBezTo>
                  <a:cubicBezTo>
                    <a:pt x="78" y="216"/>
                    <a:pt x="63" y="223"/>
                    <a:pt x="51" y="233"/>
                  </a:cubicBezTo>
                  <a:cubicBezTo>
                    <a:pt x="49" y="231"/>
                    <a:pt x="47" y="229"/>
                    <a:pt x="45" y="227"/>
                  </a:cubicBezTo>
                  <a:close/>
                  <a:moveTo>
                    <a:pt x="72" y="249"/>
                  </a:moveTo>
                  <a:cubicBezTo>
                    <a:pt x="83" y="245"/>
                    <a:pt x="95" y="238"/>
                    <a:pt x="106" y="232"/>
                  </a:cubicBezTo>
                  <a:cubicBezTo>
                    <a:pt x="122" y="225"/>
                    <a:pt x="138" y="218"/>
                    <a:pt x="155" y="211"/>
                  </a:cubicBezTo>
                  <a:cubicBezTo>
                    <a:pt x="144" y="217"/>
                    <a:pt x="133" y="223"/>
                    <a:pt x="122" y="229"/>
                  </a:cubicBezTo>
                  <a:cubicBezTo>
                    <a:pt x="117" y="232"/>
                    <a:pt x="111" y="235"/>
                    <a:pt x="106" y="239"/>
                  </a:cubicBezTo>
                  <a:cubicBezTo>
                    <a:pt x="100" y="245"/>
                    <a:pt x="92" y="248"/>
                    <a:pt x="84" y="253"/>
                  </a:cubicBezTo>
                  <a:cubicBezTo>
                    <a:pt x="84" y="253"/>
                    <a:pt x="84" y="253"/>
                    <a:pt x="84" y="253"/>
                  </a:cubicBezTo>
                  <a:cubicBezTo>
                    <a:pt x="84" y="253"/>
                    <a:pt x="84" y="253"/>
                    <a:pt x="84" y="253"/>
                  </a:cubicBezTo>
                  <a:cubicBezTo>
                    <a:pt x="79" y="252"/>
                    <a:pt x="76" y="251"/>
                    <a:pt x="72" y="249"/>
                  </a:cubicBezTo>
                  <a:close/>
                  <a:moveTo>
                    <a:pt x="88" y="253"/>
                  </a:moveTo>
                  <a:cubicBezTo>
                    <a:pt x="104" y="248"/>
                    <a:pt x="118" y="240"/>
                    <a:pt x="133" y="233"/>
                  </a:cubicBezTo>
                  <a:cubicBezTo>
                    <a:pt x="145" y="228"/>
                    <a:pt x="158" y="222"/>
                    <a:pt x="170" y="217"/>
                  </a:cubicBezTo>
                  <a:cubicBezTo>
                    <a:pt x="160" y="222"/>
                    <a:pt x="150" y="228"/>
                    <a:pt x="141" y="234"/>
                  </a:cubicBezTo>
                  <a:cubicBezTo>
                    <a:pt x="135" y="237"/>
                    <a:pt x="130" y="241"/>
                    <a:pt x="125" y="245"/>
                  </a:cubicBezTo>
                  <a:cubicBezTo>
                    <a:pt x="122" y="247"/>
                    <a:pt x="119" y="249"/>
                    <a:pt x="115" y="251"/>
                  </a:cubicBezTo>
                  <a:cubicBezTo>
                    <a:pt x="106" y="253"/>
                    <a:pt x="97" y="254"/>
                    <a:pt x="88" y="253"/>
                  </a:cubicBezTo>
                  <a:close/>
                  <a:moveTo>
                    <a:pt x="237" y="199"/>
                  </a:moveTo>
                  <a:cubicBezTo>
                    <a:pt x="236" y="202"/>
                    <a:pt x="235" y="204"/>
                    <a:pt x="234" y="207"/>
                  </a:cubicBezTo>
                  <a:cubicBezTo>
                    <a:pt x="230" y="208"/>
                    <a:pt x="225" y="211"/>
                    <a:pt x="221" y="213"/>
                  </a:cubicBezTo>
                  <a:cubicBezTo>
                    <a:pt x="206" y="221"/>
                    <a:pt x="191" y="228"/>
                    <a:pt x="176" y="235"/>
                  </a:cubicBezTo>
                  <a:cubicBezTo>
                    <a:pt x="167" y="240"/>
                    <a:pt x="159" y="244"/>
                    <a:pt x="150" y="249"/>
                  </a:cubicBezTo>
                  <a:cubicBezTo>
                    <a:pt x="142" y="253"/>
                    <a:pt x="153" y="246"/>
                    <a:pt x="155" y="245"/>
                  </a:cubicBezTo>
                  <a:cubicBezTo>
                    <a:pt x="159" y="243"/>
                    <a:pt x="163" y="240"/>
                    <a:pt x="167" y="238"/>
                  </a:cubicBezTo>
                  <a:cubicBezTo>
                    <a:pt x="178" y="231"/>
                    <a:pt x="189" y="225"/>
                    <a:pt x="201" y="218"/>
                  </a:cubicBezTo>
                  <a:cubicBezTo>
                    <a:pt x="213" y="212"/>
                    <a:pt x="226" y="207"/>
                    <a:pt x="237" y="199"/>
                  </a:cubicBezTo>
                  <a:close/>
                  <a:moveTo>
                    <a:pt x="223" y="229"/>
                  </a:moveTo>
                  <a:cubicBezTo>
                    <a:pt x="223" y="229"/>
                    <a:pt x="222" y="229"/>
                    <a:pt x="222" y="229"/>
                  </a:cubicBezTo>
                  <a:cubicBezTo>
                    <a:pt x="212" y="234"/>
                    <a:pt x="203" y="240"/>
                    <a:pt x="194" y="246"/>
                  </a:cubicBezTo>
                  <a:cubicBezTo>
                    <a:pt x="190" y="249"/>
                    <a:pt x="185" y="252"/>
                    <a:pt x="180" y="254"/>
                  </a:cubicBezTo>
                  <a:cubicBezTo>
                    <a:pt x="177" y="256"/>
                    <a:pt x="174" y="257"/>
                    <a:pt x="171" y="258"/>
                  </a:cubicBezTo>
                  <a:cubicBezTo>
                    <a:pt x="171" y="258"/>
                    <a:pt x="171" y="258"/>
                    <a:pt x="171" y="258"/>
                  </a:cubicBezTo>
                  <a:cubicBezTo>
                    <a:pt x="171" y="258"/>
                    <a:pt x="171" y="258"/>
                    <a:pt x="171" y="258"/>
                  </a:cubicBezTo>
                  <a:cubicBezTo>
                    <a:pt x="171" y="257"/>
                    <a:pt x="178" y="254"/>
                    <a:pt x="178" y="253"/>
                  </a:cubicBezTo>
                  <a:cubicBezTo>
                    <a:pt x="195" y="242"/>
                    <a:pt x="213" y="232"/>
                    <a:pt x="229" y="219"/>
                  </a:cubicBezTo>
                  <a:cubicBezTo>
                    <a:pt x="227" y="222"/>
                    <a:pt x="225" y="226"/>
                    <a:pt x="223" y="229"/>
                  </a:cubicBezTo>
                  <a:close/>
                  <a:moveTo>
                    <a:pt x="159" y="256"/>
                  </a:moveTo>
                  <a:cubicBezTo>
                    <a:pt x="169" y="254"/>
                    <a:pt x="178" y="248"/>
                    <a:pt x="187" y="243"/>
                  </a:cubicBezTo>
                  <a:cubicBezTo>
                    <a:pt x="196" y="237"/>
                    <a:pt x="205" y="233"/>
                    <a:pt x="214" y="228"/>
                  </a:cubicBezTo>
                  <a:cubicBezTo>
                    <a:pt x="209" y="232"/>
                    <a:pt x="204" y="235"/>
                    <a:pt x="199" y="239"/>
                  </a:cubicBezTo>
                  <a:cubicBezTo>
                    <a:pt x="189" y="245"/>
                    <a:pt x="178" y="250"/>
                    <a:pt x="169" y="258"/>
                  </a:cubicBezTo>
                  <a:cubicBezTo>
                    <a:pt x="166" y="258"/>
                    <a:pt x="162" y="257"/>
                    <a:pt x="159" y="256"/>
                  </a:cubicBezTo>
                  <a:close/>
                  <a:moveTo>
                    <a:pt x="146" y="252"/>
                  </a:moveTo>
                  <a:cubicBezTo>
                    <a:pt x="168" y="242"/>
                    <a:pt x="189" y="231"/>
                    <a:pt x="211" y="220"/>
                  </a:cubicBezTo>
                  <a:cubicBezTo>
                    <a:pt x="207" y="223"/>
                    <a:pt x="203" y="225"/>
                    <a:pt x="200" y="228"/>
                  </a:cubicBezTo>
                  <a:cubicBezTo>
                    <a:pt x="185" y="237"/>
                    <a:pt x="170" y="246"/>
                    <a:pt x="155" y="256"/>
                  </a:cubicBezTo>
                  <a:cubicBezTo>
                    <a:pt x="152" y="255"/>
                    <a:pt x="149" y="254"/>
                    <a:pt x="146" y="252"/>
                  </a:cubicBezTo>
                  <a:close/>
                  <a:moveTo>
                    <a:pt x="229" y="217"/>
                  </a:moveTo>
                  <a:cubicBezTo>
                    <a:pt x="215" y="228"/>
                    <a:pt x="197" y="235"/>
                    <a:pt x="181" y="245"/>
                  </a:cubicBezTo>
                  <a:cubicBezTo>
                    <a:pt x="175" y="249"/>
                    <a:pt x="162" y="253"/>
                    <a:pt x="159" y="255"/>
                  </a:cubicBezTo>
                  <a:cubicBezTo>
                    <a:pt x="168" y="249"/>
                    <a:pt x="178" y="243"/>
                    <a:pt x="188" y="237"/>
                  </a:cubicBezTo>
                  <a:cubicBezTo>
                    <a:pt x="196" y="231"/>
                    <a:pt x="205" y="226"/>
                    <a:pt x="213" y="221"/>
                  </a:cubicBezTo>
                  <a:cubicBezTo>
                    <a:pt x="217" y="219"/>
                    <a:pt x="220" y="217"/>
                    <a:pt x="223" y="215"/>
                  </a:cubicBezTo>
                  <a:cubicBezTo>
                    <a:pt x="224" y="214"/>
                    <a:pt x="224" y="214"/>
                    <a:pt x="225" y="213"/>
                  </a:cubicBezTo>
                  <a:cubicBezTo>
                    <a:pt x="228" y="212"/>
                    <a:pt x="231" y="211"/>
                    <a:pt x="233" y="209"/>
                  </a:cubicBezTo>
                  <a:cubicBezTo>
                    <a:pt x="232" y="212"/>
                    <a:pt x="231" y="214"/>
                    <a:pt x="230" y="217"/>
                  </a:cubicBezTo>
                  <a:cubicBezTo>
                    <a:pt x="230" y="217"/>
                    <a:pt x="229" y="217"/>
                    <a:pt x="229" y="217"/>
                  </a:cubicBezTo>
                  <a:close/>
                  <a:moveTo>
                    <a:pt x="144" y="251"/>
                  </a:moveTo>
                  <a:cubicBezTo>
                    <a:pt x="141" y="250"/>
                    <a:pt x="139" y="249"/>
                    <a:pt x="136" y="247"/>
                  </a:cubicBezTo>
                  <a:cubicBezTo>
                    <a:pt x="149" y="242"/>
                    <a:pt x="162" y="236"/>
                    <a:pt x="175" y="231"/>
                  </a:cubicBezTo>
                  <a:cubicBezTo>
                    <a:pt x="164" y="237"/>
                    <a:pt x="154" y="244"/>
                    <a:pt x="144" y="251"/>
                  </a:cubicBezTo>
                  <a:close/>
                  <a:moveTo>
                    <a:pt x="175" y="258"/>
                  </a:moveTo>
                  <a:cubicBezTo>
                    <a:pt x="188" y="253"/>
                    <a:pt x="199" y="244"/>
                    <a:pt x="212" y="237"/>
                  </a:cubicBezTo>
                  <a:cubicBezTo>
                    <a:pt x="213" y="236"/>
                    <a:pt x="215" y="235"/>
                    <a:pt x="217" y="234"/>
                  </a:cubicBezTo>
                  <a:cubicBezTo>
                    <a:pt x="220" y="232"/>
                    <a:pt x="221" y="231"/>
                    <a:pt x="219" y="233"/>
                  </a:cubicBezTo>
                  <a:cubicBezTo>
                    <a:pt x="217" y="236"/>
                    <a:pt x="214" y="238"/>
                    <a:pt x="211" y="240"/>
                  </a:cubicBezTo>
                  <a:cubicBezTo>
                    <a:pt x="205" y="245"/>
                    <a:pt x="199" y="250"/>
                    <a:pt x="192" y="255"/>
                  </a:cubicBezTo>
                  <a:cubicBezTo>
                    <a:pt x="191" y="255"/>
                    <a:pt x="191" y="255"/>
                    <a:pt x="191" y="255"/>
                  </a:cubicBezTo>
                  <a:cubicBezTo>
                    <a:pt x="186" y="257"/>
                    <a:pt x="180" y="258"/>
                    <a:pt x="175" y="258"/>
                  </a:cubicBezTo>
                  <a:close/>
                  <a:moveTo>
                    <a:pt x="196" y="253"/>
                  </a:moveTo>
                  <a:cubicBezTo>
                    <a:pt x="201" y="250"/>
                    <a:pt x="206" y="247"/>
                    <a:pt x="210" y="244"/>
                  </a:cubicBezTo>
                  <a:cubicBezTo>
                    <a:pt x="209" y="245"/>
                    <a:pt x="207" y="246"/>
                    <a:pt x="205" y="248"/>
                  </a:cubicBezTo>
                  <a:cubicBezTo>
                    <a:pt x="202" y="250"/>
                    <a:pt x="199" y="252"/>
                    <a:pt x="196" y="253"/>
                  </a:cubicBezTo>
                  <a:close/>
                  <a:moveTo>
                    <a:pt x="238" y="198"/>
                  </a:moveTo>
                  <a:cubicBezTo>
                    <a:pt x="237" y="197"/>
                    <a:pt x="237" y="197"/>
                    <a:pt x="237" y="198"/>
                  </a:cubicBezTo>
                  <a:cubicBezTo>
                    <a:pt x="236" y="198"/>
                    <a:pt x="235" y="199"/>
                    <a:pt x="234" y="199"/>
                  </a:cubicBezTo>
                  <a:cubicBezTo>
                    <a:pt x="233" y="199"/>
                    <a:pt x="233" y="199"/>
                    <a:pt x="232" y="200"/>
                  </a:cubicBezTo>
                  <a:cubicBezTo>
                    <a:pt x="219" y="207"/>
                    <a:pt x="205" y="214"/>
                    <a:pt x="191" y="221"/>
                  </a:cubicBezTo>
                  <a:cubicBezTo>
                    <a:pt x="173" y="230"/>
                    <a:pt x="154" y="239"/>
                    <a:pt x="134" y="246"/>
                  </a:cubicBezTo>
                  <a:cubicBezTo>
                    <a:pt x="134" y="246"/>
                    <a:pt x="134" y="246"/>
                    <a:pt x="133" y="246"/>
                  </a:cubicBezTo>
                  <a:cubicBezTo>
                    <a:pt x="132" y="245"/>
                    <a:pt x="130" y="245"/>
                    <a:pt x="129" y="246"/>
                  </a:cubicBezTo>
                  <a:cubicBezTo>
                    <a:pt x="129" y="246"/>
                    <a:pt x="129" y="246"/>
                    <a:pt x="129" y="246"/>
                  </a:cubicBezTo>
                  <a:cubicBezTo>
                    <a:pt x="128" y="246"/>
                    <a:pt x="127" y="247"/>
                    <a:pt x="126" y="248"/>
                  </a:cubicBezTo>
                  <a:cubicBezTo>
                    <a:pt x="126" y="248"/>
                    <a:pt x="126" y="248"/>
                    <a:pt x="126" y="248"/>
                  </a:cubicBezTo>
                  <a:cubicBezTo>
                    <a:pt x="125" y="248"/>
                    <a:pt x="123" y="249"/>
                    <a:pt x="121" y="249"/>
                  </a:cubicBezTo>
                  <a:cubicBezTo>
                    <a:pt x="122" y="249"/>
                    <a:pt x="122" y="249"/>
                    <a:pt x="123" y="248"/>
                  </a:cubicBezTo>
                  <a:cubicBezTo>
                    <a:pt x="123" y="248"/>
                    <a:pt x="123" y="248"/>
                    <a:pt x="123" y="248"/>
                  </a:cubicBezTo>
                  <a:cubicBezTo>
                    <a:pt x="128" y="246"/>
                    <a:pt x="133" y="243"/>
                    <a:pt x="138" y="239"/>
                  </a:cubicBezTo>
                  <a:cubicBezTo>
                    <a:pt x="147" y="234"/>
                    <a:pt x="155" y="231"/>
                    <a:pt x="164" y="227"/>
                  </a:cubicBezTo>
                  <a:cubicBezTo>
                    <a:pt x="174" y="223"/>
                    <a:pt x="183" y="218"/>
                    <a:pt x="192" y="212"/>
                  </a:cubicBezTo>
                  <a:cubicBezTo>
                    <a:pt x="208" y="203"/>
                    <a:pt x="224" y="195"/>
                    <a:pt x="240" y="188"/>
                  </a:cubicBezTo>
                  <a:cubicBezTo>
                    <a:pt x="240" y="189"/>
                    <a:pt x="240" y="190"/>
                    <a:pt x="240" y="191"/>
                  </a:cubicBezTo>
                  <a:cubicBezTo>
                    <a:pt x="239" y="193"/>
                    <a:pt x="238" y="195"/>
                    <a:pt x="238" y="198"/>
                  </a:cubicBezTo>
                  <a:close/>
                  <a:moveTo>
                    <a:pt x="237" y="100"/>
                  </a:moveTo>
                  <a:cubicBezTo>
                    <a:pt x="218" y="110"/>
                    <a:pt x="199" y="117"/>
                    <a:pt x="179" y="124"/>
                  </a:cubicBezTo>
                  <a:cubicBezTo>
                    <a:pt x="174" y="126"/>
                    <a:pt x="168" y="128"/>
                    <a:pt x="163" y="130"/>
                  </a:cubicBezTo>
                  <a:cubicBezTo>
                    <a:pt x="157" y="132"/>
                    <a:pt x="151" y="134"/>
                    <a:pt x="145" y="136"/>
                  </a:cubicBezTo>
                  <a:cubicBezTo>
                    <a:pt x="117" y="147"/>
                    <a:pt x="90" y="159"/>
                    <a:pt x="63" y="171"/>
                  </a:cubicBezTo>
                  <a:cubicBezTo>
                    <a:pt x="50" y="176"/>
                    <a:pt x="35" y="182"/>
                    <a:pt x="24" y="188"/>
                  </a:cubicBezTo>
                  <a:cubicBezTo>
                    <a:pt x="38" y="180"/>
                    <a:pt x="53" y="174"/>
                    <a:pt x="68" y="168"/>
                  </a:cubicBezTo>
                  <a:cubicBezTo>
                    <a:pt x="83" y="162"/>
                    <a:pt x="96" y="153"/>
                    <a:pt x="111" y="147"/>
                  </a:cubicBezTo>
                  <a:cubicBezTo>
                    <a:pt x="127" y="141"/>
                    <a:pt x="143" y="134"/>
                    <a:pt x="159" y="127"/>
                  </a:cubicBezTo>
                  <a:cubicBezTo>
                    <a:pt x="175" y="121"/>
                    <a:pt x="191" y="113"/>
                    <a:pt x="206" y="106"/>
                  </a:cubicBezTo>
                  <a:cubicBezTo>
                    <a:pt x="208" y="105"/>
                    <a:pt x="210" y="104"/>
                    <a:pt x="212" y="103"/>
                  </a:cubicBezTo>
                  <a:cubicBezTo>
                    <a:pt x="219" y="100"/>
                    <a:pt x="227" y="97"/>
                    <a:pt x="233" y="91"/>
                  </a:cubicBezTo>
                  <a:cubicBezTo>
                    <a:pt x="234" y="94"/>
                    <a:pt x="236" y="97"/>
                    <a:pt x="237" y="100"/>
                  </a:cubicBezTo>
                  <a:close/>
                  <a:moveTo>
                    <a:pt x="223" y="76"/>
                  </a:moveTo>
                  <a:cubicBezTo>
                    <a:pt x="165" y="100"/>
                    <a:pt x="109" y="125"/>
                    <a:pt x="52" y="151"/>
                  </a:cubicBezTo>
                  <a:cubicBezTo>
                    <a:pt x="39" y="157"/>
                    <a:pt x="27" y="165"/>
                    <a:pt x="13" y="169"/>
                  </a:cubicBezTo>
                  <a:cubicBezTo>
                    <a:pt x="13" y="169"/>
                    <a:pt x="13" y="169"/>
                    <a:pt x="13" y="169"/>
                  </a:cubicBezTo>
                  <a:cubicBezTo>
                    <a:pt x="16" y="168"/>
                    <a:pt x="19" y="165"/>
                    <a:pt x="20" y="164"/>
                  </a:cubicBezTo>
                  <a:cubicBezTo>
                    <a:pt x="23" y="162"/>
                    <a:pt x="26" y="160"/>
                    <a:pt x="29" y="159"/>
                  </a:cubicBezTo>
                  <a:cubicBezTo>
                    <a:pt x="36" y="155"/>
                    <a:pt x="43" y="151"/>
                    <a:pt x="50" y="148"/>
                  </a:cubicBezTo>
                  <a:cubicBezTo>
                    <a:pt x="78" y="133"/>
                    <a:pt x="107" y="119"/>
                    <a:pt x="136" y="106"/>
                  </a:cubicBezTo>
                  <a:cubicBezTo>
                    <a:pt x="137" y="105"/>
                    <a:pt x="139" y="105"/>
                    <a:pt x="140" y="104"/>
                  </a:cubicBezTo>
                  <a:cubicBezTo>
                    <a:pt x="158" y="97"/>
                    <a:pt x="175" y="90"/>
                    <a:pt x="192" y="83"/>
                  </a:cubicBezTo>
                  <a:cubicBezTo>
                    <a:pt x="195" y="82"/>
                    <a:pt x="198" y="81"/>
                    <a:pt x="201" y="80"/>
                  </a:cubicBezTo>
                  <a:cubicBezTo>
                    <a:pt x="203" y="79"/>
                    <a:pt x="205" y="77"/>
                    <a:pt x="208" y="76"/>
                  </a:cubicBezTo>
                  <a:cubicBezTo>
                    <a:pt x="208" y="76"/>
                    <a:pt x="209" y="76"/>
                    <a:pt x="210" y="75"/>
                  </a:cubicBezTo>
                  <a:cubicBezTo>
                    <a:pt x="213" y="74"/>
                    <a:pt x="216" y="73"/>
                    <a:pt x="219" y="71"/>
                  </a:cubicBezTo>
                  <a:cubicBezTo>
                    <a:pt x="220" y="73"/>
                    <a:pt x="222" y="74"/>
                    <a:pt x="223" y="76"/>
                  </a:cubicBezTo>
                  <a:close/>
                  <a:moveTo>
                    <a:pt x="211" y="64"/>
                  </a:moveTo>
                  <a:cubicBezTo>
                    <a:pt x="204" y="68"/>
                    <a:pt x="197" y="71"/>
                    <a:pt x="189" y="74"/>
                  </a:cubicBezTo>
                  <a:cubicBezTo>
                    <a:pt x="187" y="75"/>
                    <a:pt x="185" y="76"/>
                    <a:pt x="182" y="76"/>
                  </a:cubicBezTo>
                  <a:cubicBezTo>
                    <a:pt x="171" y="81"/>
                    <a:pt x="160" y="85"/>
                    <a:pt x="149" y="89"/>
                  </a:cubicBezTo>
                  <a:cubicBezTo>
                    <a:pt x="124" y="99"/>
                    <a:pt x="100" y="109"/>
                    <a:pt x="76" y="119"/>
                  </a:cubicBezTo>
                  <a:cubicBezTo>
                    <a:pt x="66" y="123"/>
                    <a:pt x="55" y="128"/>
                    <a:pt x="46" y="133"/>
                  </a:cubicBezTo>
                  <a:cubicBezTo>
                    <a:pt x="35" y="139"/>
                    <a:pt x="26" y="146"/>
                    <a:pt x="14" y="150"/>
                  </a:cubicBezTo>
                  <a:cubicBezTo>
                    <a:pt x="6" y="152"/>
                    <a:pt x="19" y="147"/>
                    <a:pt x="21" y="146"/>
                  </a:cubicBezTo>
                  <a:cubicBezTo>
                    <a:pt x="26" y="143"/>
                    <a:pt x="31" y="139"/>
                    <a:pt x="36" y="136"/>
                  </a:cubicBezTo>
                  <a:cubicBezTo>
                    <a:pt x="47" y="130"/>
                    <a:pt x="58" y="123"/>
                    <a:pt x="70" y="117"/>
                  </a:cubicBezTo>
                  <a:cubicBezTo>
                    <a:pt x="92" y="105"/>
                    <a:pt x="115" y="95"/>
                    <a:pt x="138" y="85"/>
                  </a:cubicBezTo>
                  <a:cubicBezTo>
                    <a:pt x="150" y="79"/>
                    <a:pt x="162" y="74"/>
                    <a:pt x="174" y="69"/>
                  </a:cubicBezTo>
                  <a:cubicBezTo>
                    <a:pt x="183" y="66"/>
                    <a:pt x="192" y="62"/>
                    <a:pt x="200" y="57"/>
                  </a:cubicBezTo>
                  <a:cubicBezTo>
                    <a:pt x="202" y="58"/>
                    <a:pt x="203" y="59"/>
                    <a:pt x="205" y="60"/>
                  </a:cubicBezTo>
                  <a:cubicBezTo>
                    <a:pt x="207" y="61"/>
                    <a:pt x="209" y="63"/>
                    <a:pt x="211" y="64"/>
                  </a:cubicBezTo>
                  <a:close/>
                  <a:moveTo>
                    <a:pt x="151" y="42"/>
                  </a:moveTo>
                  <a:cubicBezTo>
                    <a:pt x="148" y="43"/>
                    <a:pt x="146" y="44"/>
                    <a:pt x="143" y="45"/>
                  </a:cubicBezTo>
                  <a:cubicBezTo>
                    <a:pt x="143" y="44"/>
                    <a:pt x="143" y="42"/>
                    <a:pt x="144" y="41"/>
                  </a:cubicBezTo>
                  <a:cubicBezTo>
                    <a:pt x="146" y="41"/>
                    <a:pt x="149" y="41"/>
                    <a:pt x="151" y="42"/>
                  </a:cubicBezTo>
                  <a:close/>
                  <a:moveTo>
                    <a:pt x="135" y="41"/>
                  </a:moveTo>
                  <a:cubicBezTo>
                    <a:pt x="135" y="41"/>
                    <a:pt x="134" y="41"/>
                    <a:pt x="134" y="41"/>
                  </a:cubicBezTo>
                  <a:cubicBezTo>
                    <a:pt x="98" y="57"/>
                    <a:pt x="62" y="77"/>
                    <a:pt x="27" y="97"/>
                  </a:cubicBezTo>
                  <a:cubicBezTo>
                    <a:pt x="26" y="98"/>
                    <a:pt x="23" y="100"/>
                    <a:pt x="21" y="101"/>
                  </a:cubicBezTo>
                  <a:cubicBezTo>
                    <a:pt x="21" y="101"/>
                    <a:pt x="21" y="101"/>
                    <a:pt x="21" y="101"/>
                  </a:cubicBezTo>
                  <a:cubicBezTo>
                    <a:pt x="22" y="100"/>
                    <a:pt x="22" y="100"/>
                    <a:pt x="23" y="99"/>
                  </a:cubicBezTo>
                  <a:cubicBezTo>
                    <a:pt x="28" y="96"/>
                    <a:pt x="33" y="93"/>
                    <a:pt x="37" y="90"/>
                  </a:cubicBezTo>
                  <a:cubicBezTo>
                    <a:pt x="46" y="84"/>
                    <a:pt x="56" y="79"/>
                    <a:pt x="65" y="74"/>
                  </a:cubicBezTo>
                  <a:cubicBezTo>
                    <a:pt x="85" y="62"/>
                    <a:pt x="106" y="51"/>
                    <a:pt x="127" y="41"/>
                  </a:cubicBezTo>
                  <a:cubicBezTo>
                    <a:pt x="130" y="41"/>
                    <a:pt x="132" y="41"/>
                    <a:pt x="135" y="41"/>
                  </a:cubicBezTo>
                  <a:close/>
                  <a:moveTo>
                    <a:pt x="77" y="51"/>
                  </a:moveTo>
                  <a:cubicBezTo>
                    <a:pt x="83" y="48"/>
                    <a:pt x="90" y="46"/>
                    <a:pt x="97" y="45"/>
                  </a:cubicBezTo>
                  <a:cubicBezTo>
                    <a:pt x="91" y="47"/>
                    <a:pt x="86" y="50"/>
                    <a:pt x="81" y="53"/>
                  </a:cubicBezTo>
                  <a:cubicBezTo>
                    <a:pt x="68" y="60"/>
                    <a:pt x="54" y="66"/>
                    <a:pt x="41" y="74"/>
                  </a:cubicBezTo>
                  <a:cubicBezTo>
                    <a:pt x="51" y="64"/>
                    <a:pt x="63" y="56"/>
                    <a:pt x="77" y="51"/>
                  </a:cubicBezTo>
                  <a:close/>
                  <a:moveTo>
                    <a:pt x="39" y="76"/>
                  </a:moveTo>
                  <a:cubicBezTo>
                    <a:pt x="39" y="76"/>
                    <a:pt x="39" y="76"/>
                    <a:pt x="40" y="76"/>
                  </a:cubicBezTo>
                  <a:cubicBezTo>
                    <a:pt x="54" y="68"/>
                    <a:pt x="68" y="61"/>
                    <a:pt x="82" y="54"/>
                  </a:cubicBezTo>
                  <a:cubicBezTo>
                    <a:pt x="88" y="50"/>
                    <a:pt x="94" y="47"/>
                    <a:pt x="101" y="44"/>
                  </a:cubicBezTo>
                  <a:cubicBezTo>
                    <a:pt x="103" y="44"/>
                    <a:pt x="105" y="43"/>
                    <a:pt x="107" y="43"/>
                  </a:cubicBezTo>
                  <a:cubicBezTo>
                    <a:pt x="107" y="43"/>
                    <a:pt x="107" y="43"/>
                    <a:pt x="107" y="43"/>
                  </a:cubicBezTo>
                  <a:cubicBezTo>
                    <a:pt x="104" y="44"/>
                    <a:pt x="100" y="46"/>
                    <a:pt x="97" y="48"/>
                  </a:cubicBezTo>
                  <a:cubicBezTo>
                    <a:pt x="75" y="58"/>
                    <a:pt x="53" y="68"/>
                    <a:pt x="33" y="82"/>
                  </a:cubicBezTo>
                  <a:cubicBezTo>
                    <a:pt x="35" y="80"/>
                    <a:pt x="37" y="78"/>
                    <a:pt x="39" y="76"/>
                  </a:cubicBezTo>
                  <a:close/>
                  <a:moveTo>
                    <a:pt x="15" y="174"/>
                  </a:moveTo>
                  <a:cubicBezTo>
                    <a:pt x="38" y="161"/>
                    <a:pt x="64" y="155"/>
                    <a:pt x="88" y="144"/>
                  </a:cubicBezTo>
                  <a:cubicBezTo>
                    <a:pt x="100" y="139"/>
                    <a:pt x="111" y="134"/>
                    <a:pt x="122" y="129"/>
                  </a:cubicBezTo>
                  <a:cubicBezTo>
                    <a:pt x="95" y="143"/>
                    <a:pt x="68" y="157"/>
                    <a:pt x="41" y="170"/>
                  </a:cubicBezTo>
                  <a:cubicBezTo>
                    <a:pt x="39" y="171"/>
                    <a:pt x="37" y="172"/>
                    <a:pt x="35" y="173"/>
                  </a:cubicBezTo>
                  <a:cubicBezTo>
                    <a:pt x="29" y="176"/>
                    <a:pt x="23" y="179"/>
                    <a:pt x="17" y="183"/>
                  </a:cubicBezTo>
                  <a:cubicBezTo>
                    <a:pt x="16" y="180"/>
                    <a:pt x="16" y="177"/>
                    <a:pt x="15" y="174"/>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38"/>
            <p:cNvSpPr>
              <a:spLocks noEditPoints="1"/>
            </p:cNvSpPr>
            <p:nvPr/>
          </p:nvSpPr>
          <p:spPr bwMode="auto">
            <a:xfrm>
              <a:off x="1608383" y="3441134"/>
              <a:ext cx="987425" cy="835025"/>
            </a:xfrm>
            <a:custGeom>
              <a:avLst/>
              <a:gdLst>
                <a:gd name="T0" fmla="*/ 27 w 233"/>
                <a:gd name="T1" fmla="*/ 155 h 197"/>
                <a:gd name="T2" fmla="*/ 9 w 233"/>
                <a:gd name="T3" fmla="*/ 138 h 197"/>
                <a:gd name="T4" fmla="*/ 214 w 233"/>
                <a:gd name="T5" fmla="*/ 59 h 197"/>
                <a:gd name="T6" fmla="*/ 115 w 233"/>
                <a:gd name="T7" fmla="*/ 11 h 197"/>
                <a:gd name="T8" fmla="*/ 123 w 233"/>
                <a:gd name="T9" fmla="*/ 15 h 197"/>
                <a:gd name="T10" fmla="*/ 118 w 233"/>
                <a:gd name="T11" fmla="*/ 20 h 197"/>
                <a:gd name="T12" fmla="*/ 82 w 233"/>
                <a:gd name="T13" fmla="*/ 43 h 197"/>
                <a:gd name="T14" fmla="*/ 94 w 233"/>
                <a:gd name="T15" fmla="*/ 36 h 197"/>
                <a:gd name="T16" fmla="*/ 153 w 233"/>
                <a:gd name="T17" fmla="*/ 16 h 197"/>
                <a:gd name="T18" fmla="*/ 113 w 233"/>
                <a:gd name="T19" fmla="*/ 11 h 197"/>
                <a:gd name="T20" fmla="*/ 135 w 233"/>
                <a:gd name="T21" fmla="*/ 10 h 197"/>
                <a:gd name="T22" fmla="*/ 147 w 233"/>
                <a:gd name="T23" fmla="*/ 14 h 197"/>
                <a:gd name="T24" fmla="*/ 97 w 233"/>
                <a:gd name="T25" fmla="*/ 34 h 197"/>
                <a:gd name="T26" fmla="*/ 127 w 233"/>
                <a:gd name="T27" fmla="*/ 36 h 197"/>
                <a:gd name="T28" fmla="*/ 70 w 233"/>
                <a:gd name="T29" fmla="*/ 61 h 197"/>
                <a:gd name="T30" fmla="*/ 124 w 233"/>
                <a:gd name="T31" fmla="*/ 57 h 197"/>
                <a:gd name="T32" fmla="*/ 58 w 233"/>
                <a:gd name="T33" fmla="*/ 70 h 197"/>
                <a:gd name="T34" fmla="*/ 69 w 233"/>
                <a:gd name="T35" fmla="*/ 57 h 197"/>
                <a:gd name="T36" fmla="*/ 155 w 233"/>
                <a:gd name="T37" fmla="*/ 30 h 197"/>
                <a:gd name="T38" fmla="*/ 166 w 233"/>
                <a:gd name="T39" fmla="*/ 32 h 197"/>
                <a:gd name="T40" fmla="*/ 180 w 233"/>
                <a:gd name="T41" fmla="*/ 35 h 197"/>
                <a:gd name="T42" fmla="*/ 153 w 233"/>
                <a:gd name="T43" fmla="*/ 46 h 197"/>
                <a:gd name="T44" fmla="*/ 45 w 233"/>
                <a:gd name="T45" fmla="*/ 83 h 197"/>
                <a:gd name="T46" fmla="*/ 132 w 233"/>
                <a:gd name="T47" fmla="*/ 66 h 197"/>
                <a:gd name="T48" fmla="*/ 210 w 233"/>
                <a:gd name="T49" fmla="*/ 42 h 197"/>
                <a:gd name="T50" fmla="*/ 204 w 233"/>
                <a:gd name="T51" fmla="*/ 53 h 197"/>
                <a:gd name="T52" fmla="*/ 225 w 233"/>
                <a:gd name="T53" fmla="*/ 48 h 197"/>
                <a:gd name="T54" fmla="*/ 210 w 233"/>
                <a:gd name="T55" fmla="*/ 68 h 197"/>
                <a:gd name="T56" fmla="*/ 67 w 233"/>
                <a:gd name="T57" fmla="*/ 114 h 197"/>
                <a:gd name="T58" fmla="*/ 26 w 233"/>
                <a:gd name="T59" fmla="*/ 127 h 197"/>
                <a:gd name="T60" fmla="*/ 34 w 233"/>
                <a:gd name="T61" fmla="*/ 130 h 197"/>
                <a:gd name="T62" fmla="*/ 155 w 233"/>
                <a:gd name="T63" fmla="*/ 108 h 197"/>
                <a:gd name="T64" fmla="*/ 50 w 233"/>
                <a:gd name="T65" fmla="*/ 138 h 197"/>
                <a:gd name="T66" fmla="*/ 115 w 233"/>
                <a:gd name="T67" fmla="*/ 167 h 197"/>
                <a:gd name="T68" fmla="*/ 112 w 233"/>
                <a:gd name="T69" fmla="*/ 158 h 197"/>
                <a:gd name="T70" fmla="*/ 131 w 233"/>
                <a:gd name="T71" fmla="*/ 151 h 197"/>
                <a:gd name="T72" fmla="*/ 87 w 233"/>
                <a:gd name="T73" fmla="*/ 147 h 197"/>
                <a:gd name="T74" fmla="*/ 110 w 233"/>
                <a:gd name="T75" fmla="*/ 138 h 197"/>
                <a:gd name="T76" fmla="*/ 136 w 233"/>
                <a:gd name="T77" fmla="*/ 124 h 197"/>
                <a:gd name="T78" fmla="*/ 123 w 233"/>
                <a:gd name="T79" fmla="*/ 128 h 197"/>
                <a:gd name="T80" fmla="*/ 78 w 233"/>
                <a:gd name="T81" fmla="*/ 147 h 197"/>
                <a:gd name="T82" fmla="*/ 104 w 233"/>
                <a:gd name="T83" fmla="*/ 151 h 197"/>
                <a:gd name="T84" fmla="*/ 96 w 233"/>
                <a:gd name="T85" fmla="*/ 161 h 197"/>
                <a:gd name="T86" fmla="*/ 119 w 233"/>
                <a:gd name="T87" fmla="*/ 162 h 197"/>
                <a:gd name="T88" fmla="*/ 93 w 233"/>
                <a:gd name="T89" fmla="*/ 126 h 197"/>
                <a:gd name="T90" fmla="*/ 73 w 233"/>
                <a:gd name="T91" fmla="*/ 127 h 197"/>
                <a:gd name="T92" fmla="*/ 38 w 233"/>
                <a:gd name="T93" fmla="*/ 130 h 197"/>
                <a:gd name="T94" fmla="*/ 161 w 233"/>
                <a:gd name="T95" fmla="*/ 97 h 197"/>
                <a:gd name="T96" fmla="*/ 37 w 233"/>
                <a:gd name="T97" fmla="*/ 124 h 197"/>
                <a:gd name="T98" fmla="*/ 98 w 233"/>
                <a:gd name="T99" fmla="*/ 101 h 197"/>
                <a:gd name="T100" fmla="*/ 209 w 233"/>
                <a:gd name="T101" fmla="*/ 65 h 197"/>
                <a:gd name="T102" fmla="*/ 201 w 233"/>
                <a:gd name="T103" fmla="*/ 74 h 197"/>
                <a:gd name="T104" fmla="*/ 200 w 233"/>
                <a:gd name="T105" fmla="*/ 69 h 197"/>
                <a:gd name="T106" fmla="*/ 112 w 233"/>
                <a:gd name="T107" fmla="*/ 176 h 197"/>
                <a:gd name="T108" fmla="*/ 28 w 233"/>
                <a:gd name="T109" fmla="*/ 102 h 197"/>
                <a:gd name="T110" fmla="*/ 28 w 233"/>
                <a:gd name="T111" fmla="*/ 102 h 197"/>
                <a:gd name="T112" fmla="*/ 110 w 233"/>
                <a:gd name="T113" fmla="*/ 184 h 197"/>
                <a:gd name="T114" fmla="*/ 11 w 233"/>
                <a:gd name="T115" fmla="*/ 144 h 197"/>
                <a:gd name="T116" fmla="*/ 120 w 233"/>
                <a:gd name="T117" fmla="*/ 18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3" h="197">
                  <a:moveTo>
                    <a:pt x="233" y="66"/>
                  </a:moveTo>
                  <a:cubicBezTo>
                    <a:pt x="232" y="66"/>
                    <a:pt x="232" y="66"/>
                    <a:pt x="232" y="66"/>
                  </a:cubicBezTo>
                  <a:cubicBezTo>
                    <a:pt x="229" y="66"/>
                    <a:pt x="228" y="62"/>
                    <a:pt x="228" y="60"/>
                  </a:cubicBezTo>
                  <a:cubicBezTo>
                    <a:pt x="226" y="56"/>
                    <a:pt x="227" y="52"/>
                    <a:pt x="229" y="48"/>
                  </a:cubicBezTo>
                  <a:cubicBezTo>
                    <a:pt x="229" y="48"/>
                    <a:pt x="229" y="48"/>
                    <a:pt x="229" y="47"/>
                  </a:cubicBezTo>
                  <a:cubicBezTo>
                    <a:pt x="229" y="47"/>
                    <a:pt x="229" y="47"/>
                    <a:pt x="228" y="46"/>
                  </a:cubicBezTo>
                  <a:cubicBezTo>
                    <a:pt x="212" y="39"/>
                    <a:pt x="197" y="32"/>
                    <a:pt x="181" y="25"/>
                  </a:cubicBezTo>
                  <a:cubicBezTo>
                    <a:pt x="161" y="16"/>
                    <a:pt x="141" y="7"/>
                    <a:pt x="121" y="0"/>
                  </a:cubicBezTo>
                  <a:cubicBezTo>
                    <a:pt x="121" y="0"/>
                    <a:pt x="120" y="0"/>
                    <a:pt x="120" y="1"/>
                  </a:cubicBezTo>
                  <a:cubicBezTo>
                    <a:pt x="99" y="20"/>
                    <a:pt x="80" y="41"/>
                    <a:pt x="61" y="62"/>
                  </a:cubicBezTo>
                  <a:cubicBezTo>
                    <a:pt x="44" y="81"/>
                    <a:pt x="26" y="100"/>
                    <a:pt x="9" y="119"/>
                  </a:cubicBezTo>
                  <a:cubicBezTo>
                    <a:pt x="2" y="124"/>
                    <a:pt x="0" y="142"/>
                    <a:pt x="9" y="146"/>
                  </a:cubicBezTo>
                  <a:cubicBezTo>
                    <a:pt x="15" y="150"/>
                    <a:pt x="21" y="152"/>
                    <a:pt x="27" y="155"/>
                  </a:cubicBezTo>
                  <a:cubicBezTo>
                    <a:pt x="38" y="161"/>
                    <a:pt x="49" y="166"/>
                    <a:pt x="60" y="172"/>
                  </a:cubicBezTo>
                  <a:cubicBezTo>
                    <a:pt x="77" y="180"/>
                    <a:pt x="94" y="190"/>
                    <a:pt x="111" y="197"/>
                  </a:cubicBezTo>
                  <a:cubicBezTo>
                    <a:pt x="112" y="197"/>
                    <a:pt x="113" y="197"/>
                    <a:pt x="113" y="196"/>
                  </a:cubicBezTo>
                  <a:cubicBezTo>
                    <a:pt x="113" y="196"/>
                    <a:pt x="113" y="196"/>
                    <a:pt x="113" y="196"/>
                  </a:cubicBezTo>
                  <a:cubicBezTo>
                    <a:pt x="129" y="178"/>
                    <a:pt x="146" y="162"/>
                    <a:pt x="162" y="145"/>
                  </a:cubicBezTo>
                  <a:cubicBezTo>
                    <a:pt x="183" y="122"/>
                    <a:pt x="204" y="100"/>
                    <a:pt x="225" y="77"/>
                  </a:cubicBezTo>
                  <a:cubicBezTo>
                    <a:pt x="227" y="74"/>
                    <a:pt x="232" y="71"/>
                    <a:pt x="233" y="67"/>
                  </a:cubicBezTo>
                  <a:cubicBezTo>
                    <a:pt x="233" y="67"/>
                    <a:pt x="233" y="66"/>
                    <a:pt x="233" y="66"/>
                  </a:cubicBezTo>
                  <a:close/>
                  <a:moveTo>
                    <a:pt x="92" y="179"/>
                  </a:moveTo>
                  <a:cubicBezTo>
                    <a:pt x="81" y="174"/>
                    <a:pt x="70" y="168"/>
                    <a:pt x="59" y="163"/>
                  </a:cubicBezTo>
                  <a:cubicBezTo>
                    <a:pt x="48" y="158"/>
                    <a:pt x="37" y="152"/>
                    <a:pt x="26" y="147"/>
                  </a:cubicBezTo>
                  <a:cubicBezTo>
                    <a:pt x="21" y="145"/>
                    <a:pt x="13" y="142"/>
                    <a:pt x="9" y="139"/>
                  </a:cubicBezTo>
                  <a:cubicBezTo>
                    <a:pt x="9" y="138"/>
                    <a:pt x="9" y="138"/>
                    <a:pt x="9" y="138"/>
                  </a:cubicBezTo>
                  <a:cubicBezTo>
                    <a:pt x="9" y="137"/>
                    <a:pt x="9" y="135"/>
                    <a:pt x="9" y="133"/>
                  </a:cubicBezTo>
                  <a:cubicBezTo>
                    <a:pt x="23" y="142"/>
                    <a:pt x="39" y="150"/>
                    <a:pt x="55" y="157"/>
                  </a:cubicBezTo>
                  <a:cubicBezTo>
                    <a:pt x="72" y="165"/>
                    <a:pt x="90" y="173"/>
                    <a:pt x="107" y="182"/>
                  </a:cubicBezTo>
                  <a:cubicBezTo>
                    <a:pt x="107" y="184"/>
                    <a:pt x="107" y="185"/>
                    <a:pt x="107" y="186"/>
                  </a:cubicBezTo>
                  <a:cubicBezTo>
                    <a:pt x="103" y="183"/>
                    <a:pt x="97" y="181"/>
                    <a:pt x="92" y="179"/>
                  </a:cubicBezTo>
                  <a:close/>
                  <a:moveTo>
                    <a:pt x="31" y="98"/>
                  </a:moveTo>
                  <a:cubicBezTo>
                    <a:pt x="31" y="98"/>
                    <a:pt x="31" y="98"/>
                    <a:pt x="31" y="98"/>
                  </a:cubicBezTo>
                  <a:cubicBezTo>
                    <a:pt x="47" y="93"/>
                    <a:pt x="63" y="90"/>
                    <a:pt x="79" y="86"/>
                  </a:cubicBezTo>
                  <a:cubicBezTo>
                    <a:pt x="94" y="82"/>
                    <a:pt x="110" y="78"/>
                    <a:pt x="126" y="74"/>
                  </a:cubicBezTo>
                  <a:cubicBezTo>
                    <a:pt x="141" y="71"/>
                    <a:pt x="157" y="68"/>
                    <a:pt x="173" y="64"/>
                  </a:cubicBezTo>
                  <a:cubicBezTo>
                    <a:pt x="181" y="62"/>
                    <a:pt x="189" y="60"/>
                    <a:pt x="197" y="58"/>
                  </a:cubicBezTo>
                  <a:cubicBezTo>
                    <a:pt x="205" y="57"/>
                    <a:pt x="212" y="55"/>
                    <a:pt x="219" y="54"/>
                  </a:cubicBezTo>
                  <a:cubicBezTo>
                    <a:pt x="218" y="55"/>
                    <a:pt x="216" y="57"/>
                    <a:pt x="214" y="59"/>
                  </a:cubicBezTo>
                  <a:cubicBezTo>
                    <a:pt x="214" y="59"/>
                    <a:pt x="214" y="59"/>
                    <a:pt x="213" y="59"/>
                  </a:cubicBezTo>
                  <a:cubicBezTo>
                    <a:pt x="213" y="59"/>
                    <a:pt x="213" y="59"/>
                    <a:pt x="212" y="59"/>
                  </a:cubicBezTo>
                  <a:cubicBezTo>
                    <a:pt x="182" y="66"/>
                    <a:pt x="151" y="71"/>
                    <a:pt x="121" y="77"/>
                  </a:cubicBezTo>
                  <a:cubicBezTo>
                    <a:pt x="90" y="84"/>
                    <a:pt x="59" y="93"/>
                    <a:pt x="29" y="101"/>
                  </a:cubicBezTo>
                  <a:cubicBezTo>
                    <a:pt x="29" y="100"/>
                    <a:pt x="30" y="99"/>
                    <a:pt x="31" y="98"/>
                  </a:cubicBezTo>
                  <a:close/>
                  <a:moveTo>
                    <a:pt x="121" y="3"/>
                  </a:moveTo>
                  <a:cubicBezTo>
                    <a:pt x="123" y="4"/>
                    <a:pt x="124" y="4"/>
                    <a:pt x="126" y="5"/>
                  </a:cubicBezTo>
                  <a:cubicBezTo>
                    <a:pt x="123" y="5"/>
                    <a:pt x="120" y="6"/>
                    <a:pt x="118" y="6"/>
                  </a:cubicBezTo>
                  <a:cubicBezTo>
                    <a:pt x="119" y="5"/>
                    <a:pt x="120" y="4"/>
                    <a:pt x="121" y="3"/>
                  </a:cubicBezTo>
                  <a:close/>
                  <a:moveTo>
                    <a:pt x="131" y="7"/>
                  </a:moveTo>
                  <a:cubicBezTo>
                    <a:pt x="128" y="7"/>
                    <a:pt x="125" y="8"/>
                    <a:pt x="121" y="9"/>
                  </a:cubicBezTo>
                  <a:cubicBezTo>
                    <a:pt x="120" y="9"/>
                    <a:pt x="118" y="10"/>
                    <a:pt x="116" y="10"/>
                  </a:cubicBezTo>
                  <a:cubicBezTo>
                    <a:pt x="116" y="11"/>
                    <a:pt x="116" y="11"/>
                    <a:pt x="115" y="11"/>
                  </a:cubicBezTo>
                  <a:cubicBezTo>
                    <a:pt x="117" y="10"/>
                    <a:pt x="118" y="9"/>
                    <a:pt x="119" y="9"/>
                  </a:cubicBezTo>
                  <a:cubicBezTo>
                    <a:pt x="122" y="8"/>
                    <a:pt x="125" y="7"/>
                    <a:pt x="128" y="5"/>
                  </a:cubicBezTo>
                  <a:cubicBezTo>
                    <a:pt x="129" y="6"/>
                    <a:pt x="130" y="6"/>
                    <a:pt x="131" y="7"/>
                  </a:cubicBezTo>
                  <a:close/>
                  <a:moveTo>
                    <a:pt x="136" y="9"/>
                  </a:moveTo>
                  <a:cubicBezTo>
                    <a:pt x="132" y="9"/>
                    <a:pt x="129" y="11"/>
                    <a:pt x="125" y="12"/>
                  </a:cubicBezTo>
                  <a:cubicBezTo>
                    <a:pt x="119" y="13"/>
                    <a:pt x="114" y="14"/>
                    <a:pt x="108" y="16"/>
                  </a:cubicBezTo>
                  <a:cubicBezTo>
                    <a:pt x="108" y="16"/>
                    <a:pt x="109" y="15"/>
                    <a:pt x="109" y="15"/>
                  </a:cubicBezTo>
                  <a:cubicBezTo>
                    <a:pt x="110" y="14"/>
                    <a:pt x="111" y="14"/>
                    <a:pt x="113" y="14"/>
                  </a:cubicBezTo>
                  <a:cubicBezTo>
                    <a:pt x="115" y="13"/>
                    <a:pt x="118" y="13"/>
                    <a:pt x="120" y="12"/>
                  </a:cubicBezTo>
                  <a:cubicBezTo>
                    <a:pt x="125" y="11"/>
                    <a:pt x="129" y="10"/>
                    <a:pt x="132" y="7"/>
                  </a:cubicBezTo>
                  <a:cubicBezTo>
                    <a:pt x="134" y="8"/>
                    <a:pt x="135" y="8"/>
                    <a:pt x="136" y="9"/>
                  </a:cubicBezTo>
                  <a:close/>
                  <a:moveTo>
                    <a:pt x="143" y="11"/>
                  </a:moveTo>
                  <a:cubicBezTo>
                    <a:pt x="137" y="13"/>
                    <a:pt x="130" y="14"/>
                    <a:pt x="123" y="15"/>
                  </a:cubicBezTo>
                  <a:cubicBezTo>
                    <a:pt x="117" y="17"/>
                    <a:pt x="109" y="18"/>
                    <a:pt x="103" y="21"/>
                  </a:cubicBezTo>
                  <a:cubicBezTo>
                    <a:pt x="109" y="18"/>
                    <a:pt x="116" y="16"/>
                    <a:pt x="122" y="15"/>
                  </a:cubicBezTo>
                  <a:cubicBezTo>
                    <a:pt x="128" y="14"/>
                    <a:pt x="133" y="12"/>
                    <a:pt x="138" y="9"/>
                  </a:cubicBezTo>
                  <a:cubicBezTo>
                    <a:pt x="138" y="9"/>
                    <a:pt x="138" y="9"/>
                    <a:pt x="138" y="9"/>
                  </a:cubicBezTo>
                  <a:cubicBezTo>
                    <a:pt x="139" y="10"/>
                    <a:pt x="141" y="11"/>
                    <a:pt x="143" y="11"/>
                  </a:cubicBezTo>
                  <a:close/>
                  <a:moveTo>
                    <a:pt x="148" y="13"/>
                  </a:moveTo>
                  <a:cubicBezTo>
                    <a:pt x="145" y="13"/>
                    <a:pt x="143" y="14"/>
                    <a:pt x="140" y="15"/>
                  </a:cubicBezTo>
                  <a:cubicBezTo>
                    <a:pt x="136" y="16"/>
                    <a:pt x="132" y="17"/>
                    <a:pt x="128" y="18"/>
                  </a:cubicBezTo>
                  <a:cubicBezTo>
                    <a:pt x="119" y="20"/>
                    <a:pt x="111" y="23"/>
                    <a:pt x="102" y="25"/>
                  </a:cubicBezTo>
                  <a:cubicBezTo>
                    <a:pt x="101" y="26"/>
                    <a:pt x="99" y="26"/>
                    <a:pt x="98" y="26"/>
                  </a:cubicBezTo>
                  <a:cubicBezTo>
                    <a:pt x="98" y="26"/>
                    <a:pt x="98" y="26"/>
                    <a:pt x="98" y="26"/>
                  </a:cubicBezTo>
                  <a:cubicBezTo>
                    <a:pt x="99" y="26"/>
                    <a:pt x="101" y="25"/>
                    <a:pt x="103" y="25"/>
                  </a:cubicBezTo>
                  <a:cubicBezTo>
                    <a:pt x="108" y="23"/>
                    <a:pt x="113" y="22"/>
                    <a:pt x="118" y="20"/>
                  </a:cubicBezTo>
                  <a:cubicBezTo>
                    <a:pt x="126" y="17"/>
                    <a:pt x="136" y="15"/>
                    <a:pt x="144" y="12"/>
                  </a:cubicBezTo>
                  <a:cubicBezTo>
                    <a:pt x="144" y="12"/>
                    <a:pt x="144" y="12"/>
                    <a:pt x="144" y="12"/>
                  </a:cubicBezTo>
                  <a:cubicBezTo>
                    <a:pt x="145" y="12"/>
                    <a:pt x="146" y="13"/>
                    <a:pt x="148" y="13"/>
                  </a:cubicBezTo>
                  <a:close/>
                  <a:moveTo>
                    <a:pt x="159" y="18"/>
                  </a:moveTo>
                  <a:cubicBezTo>
                    <a:pt x="150" y="20"/>
                    <a:pt x="141" y="22"/>
                    <a:pt x="133" y="24"/>
                  </a:cubicBezTo>
                  <a:cubicBezTo>
                    <a:pt x="140" y="22"/>
                    <a:pt x="148" y="20"/>
                    <a:pt x="155" y="16"/>
                  </a:cubicBezTo>
                  <a:cubicBezTo>
                    <a:pt x="156" y="17"/>
                    <a:pt x="158" y="18"/>
                    <a:pt x="159" y="18"/>
                  </a:cubicBezTo>
                  <a:close/>
                  <a:moveTo>
                    <a:pt x="166" y="21"/>
                  </a:moveTo>
                  <a:cubicBezTo>
                    <a:pt x="160" y="24"/>
                    <a:pt x="154" y="25"/>
                    <a:pt x="147" y="27"/>
                  </a:cubicBezTo>
                  <a:cubicBezTo>
                    <a:pt x="139" y="28"/>
                    <a:pt x="132" y="31"/>
                    <a:pt x="124" y="33"/>
                  </a:cubicBezTo>
                  <a:cubicBezTo>
                    <a:pt x="116" y="34"/>
                    <a:pt x="109" y="36"/>
                    <a:pt x="102" y="38"/>
                  </a:cubicBezTo>
                  <a:cubicBezTo>
                    <a:pt x="98" y="39"/>
                    <a:pt x="95" y="40"/>
                    <a:pt x="91" y="41"/>
                  </a:cubicBezTo>
                  <a:cubicBezTo>
                    <a:pt x="89" y="42"/>
                    <a:pt x="85" y="42"/>
                    <a:pt x="82" y="43"/>
                  </a:cubicBezTo>
                  <a:cubicBezTo>
                    <a:pt x="82" y="43"/>
                    <a:pt x="82" y="43"/>
                    <a:pt x="83" y="43"/>
                  </a:cubicBezTo>
                  <a:cubicBezTo>
                    <a:pt x="88" y="40"/>
                    <a:pt x="94" y="38"/>
                    <a:pt x="99" y="37"/>
                  </a:cubicBezTo>
                  <a:cubicBezTo>
                    <a:pt x="106" y="35"/>
                    <a:pt x="114" y="33"/>
                    <a:pt x="121" y="31"/>
                  </a:cubicBezTo>
                  <a:cubicBezTo>
                    <a:pt x="128" y="29"/>
                    <a:pt x="135" y="27"/>
                    <a:pt x="143" y="25"/>
                  </a:cubicBezTo>
                  <a:cubicBezTo>
                    <a:pt x="149" y="23"/>
                    <a:pt x="155" y="22"/>
                    <a:pt x="161" y="19"/>
                  </a:cubicBezTo>
                  <a:cubicBezTo>
                    <a:pt x="163" y="20"/>
                    <a:pt x="164" y="21"/>
                    <a:pt x="166" y="21"/>
                  </a:cubicBezTo>
                  <a:close/>
                  <a:moveTo>
                    <a:pt x="87" y="37"/>
                  </a:moveTo>
                  <a:cubicBezTo>
                    <a:pt x="92" y="35"/>
                    <a:pt x="97" y="35"/>
                    <a:pt x="102" y="33"/>
                  </a:cubicBezTo>
                  <a:cubicBezTo>
                    <a:pt x="108" y="31"/>
                    <a:pt x="114" y="29"/>
                    <a:pt x="120" y="27"/>
                  </a:cubicBezTo>
                  <a:cubicBezTo>
                    <a:pt x="122" y="27"/>
                    <a:pt x="123" y="27"/>
                    <a:pt x="124" y="26"/>
                  </a:cubicBezTo>
                  <a:cubicBezTo>
                    <a:pt x="123" y="27"/>
                    <a:pt x="122" y="27"/>
                    <a:pt x="121" y="27"/>
                  </a:cubicBezTo>
                  <a:cubicBezTo>
                    <a:pt x="115" y="29"/>
                    <a:pt x="109" y="32"/>
                    <a:pt x="103" y="33"/>
                  </a:cubicBezTo>
                  <a:cubicBezTo>
                    <a:pt x="100" y="34"/>
                    <a:pt x="97" y="35"/>
                    <a:pt x="94" y="36"/>
                  </a:cubicBezTo>
                  <a:cubicBezTo>
                    <a:pt x="92" y="37"/>
                    <a:pt x="90" y="37"/>
                    <a:pt x="89" y="38"/>
                  </a:cubicBezTo>
                  <a:cubicBezTo>
                    <a:pt x="88" y="38"/>
                    <a:pt x="87" y="38"/>
                    <a:pt x="86" y="38"/>
                  </a:cubicBezTo>
                  <a:cubicBezTo>
                    <a:pt x="87" y="38"/>
                    <a:pt x="87" y="38"/>
                    <a:pt x="87" y="37"/>
                  </a:cubicBezTo>
                  <a:close/>
                  <a:moveTo>
                    <a:pt x="123" y="28"/>
                  </a:moveTo>
                  <a:cubicBezTo>
                    <a:pt x="130" y="25"/>
                    <a:pt x="137" y="24"/>
                    <a:pt x="144" y="22"/>
                  </a:cubicBezTo>
                  <a:cubicBezTo>
                    <a:pt x="148" y="22"/>
                    <a:pt x="151" y="21"/>
                    <a:pt x="155" y="20"/>
                  </a:cubicBezTo>
                  <a:cubicBezTo>
                    <a:pt x="157" y="20"/>
                    <a:pt x="158" y="19"/>
                    <a:pt x="159" y="19"/>
                  </a:cubicBezTo>
                  <a:cubicBezTo>
                    <a:pt x="157" y="20"/>
                    <a:pt x="155" y="20"/>
                    <a:pt x="153" y="21"/>
                  </a:cubicBezTo>
                  <a:cubicBezTo>
                    <a:pt x="140" y="25"/>
                    <a:pt x="126" y="28"/>
                    <a:pt x="113" y="32"/>
                  </a:cubicBezTo>
                  <a:cubicBezTo>
                    <a:pt x="109" y="33"/>
                    <a:pt x="105" y="34"/>
                    <a:pt x="100" y="35"/>
                  </a:cubicBezTo>
                  <a:cubicBezTo>
                    <a:pt x="108" y="33"/>
                    <a:pt x="115" y="30"/>
                    <a:pt x="123" y="28"/>
                  </a:cubicBezTo>
                  <a:close/>
                  <a:moveTo>
                    <a:pt x="149" y="14"/>
                  </a:moveTo>
                  <a:cubicBezTo>
                    <a:pt x="150" y="14"/>
                    <a:pt x="152" y="15"/>
                    <a:pt x="153" y="16"/>
                  </a:cubicBezTo>
                  <a:cubicBezTo>
                    <a:pt x="144" y="18"/>
                    <a:pt x="134" y="20"/>
                    <a:pt x="124" y="22"/>
                  </a:cubicBezTo>
                  <a:cubicBezTo>
                    <a:pt x="114" y="24"/>
                    <a:pt x="105" y="28"/>
                    <a:pt x="96" y="31"/>
                  </a:cubicBezTo>
                  <a:cubicBezTo>
                    <a:pt x="95" y="31"/>
                    <a:pt x="94" y="32"/>
                    <a:pt x="93" y="32"/>
                  </a:cubicBezTo>
                  <a:cubicBezTo>
                    <a:pt x="95" y="31"/>
                    <a:pt x="96" y="30"/>
                    <a:pt x="98" y="29"/>
                  </a:cubicBezTo>
                  <a:cubicBezTo>
                    <a:pt x="100" y="29"/>
                    <a:pt x="102" y="28"/>
                    <a:pt x="105" y="27"/>
                  </a:cubicBezTo>
                  <a:cubicBezTo>
                    <a:pt x="110" y="25"/>
                    <a:pt x="116" y="24"/>
                    <a:pt x="121" y="23"/>
                  </a:cubicBezTo>
                  <a:cubicBezTo>
                    <a:pt x="130" y="20"/>
                    <a:pt x="140" y="18"/>
                    <a:pt x="149" y="14"/>
                  </a:cubicBezTo>
                  <a:cubicBezTo>
                    <a:pt x="149" y="14"/>
                    <a:pt x="149" y="14"/>
                    <a:pt x="149" y="14"/>
                  </a:cubicBezTo>
                  <a:close/>
                  <a:moveTo>
                    <a:pt x="116" y="7"/>
                  </a:moveTo>
                  <a:cubicBezTo>
                    <a:pt x="118" y="7"/>
                    <a:pt x="120" y="6"/>
                    <a:pt x="121" y="6"/>
                  </a:cubicBezTo>
                  <a:cubicBezTo>
                    <a:pt x="123" y="6"/>
                    <a:pt x="125" y="5"/>
                    <a:pt x="126" y="5"/>
                  </a:cubicBezTo>
                  <a:cubicBezTo>
                    <a:pt x="128" y="5"/>
                    <a:pt x="122" y="7"/>
                    <a:pt x="122" y="7"/>
                  </a:cubicBezTo>
                  <a:cubicBezTo>
                    <a:pt x="119" y="8"/>
                    <a:pt x="116" y="10"/>
                    <a:pt x="113" y="11"/>
                  </a:cubicBezTo>
                  <a:cubicBezTo>
                    <a:pt x="114" y="10"/>
                    <a:pt x="115" y="9"/>
                    <a:pt x="116" y="7"/>
                  </a:cubicBezTo>
                  <a:close/>
                  <a:moveTo>
                    <a:pt x="111" y="13"/>
                  </a:moveTo>
                  <a:cubicBezTo>
                    <a:pt x="115" y="12"/>
                    <a:pt x="119" y="10"/>
                    <a:pt x="123" y="9"/>
                  </a:cubicBezTo>
                  <a:cubicBezTo>
                    <a:pt x="126" y="9"/>
                    <a:pt x="128" y="8"/>
                    <a:pt x="130" y="7"/>
                  </a:cubicBezTo>
                  <a:cubicBezTo>
                    <a:pt x="130" y="8"/>
                    <a:pt x="130" y="8"/>
                    <a:pt x="130" y="8"/>
                  </a:cubicBezTo>
                  <a:cubicBezTo>
                    <a:pt x="128" y="9"/>
                    <a:pt x="127" y="9"/>
                    <a:pt x="126" y="10"/>
                  </a:cubicBezTo>
                  <a:cubicBezTo>
                    <a:pt x="121" y="12"/>
                    <a:pt x="115" y="12"/>
                    <a:pt x="110" y="14"/>
                  </a:cubicBezTo>
                  <a:cubicBezTo>
                    <a:pt x="110" y="14"/>
                    <a:pt x="111" y="13"/>
                    <a:pt x="111" y="13"/>
                  </a:cubicBezTo>
                  <a:close/>
                  <a:moveTo>
                    <a:pt x="107" y="17"/>
                  </a:moveTo>
                  <a:cubicBezTo>
                    <a:pt x="111" y="16"/>
                    <a:pt x="115" y="15"/>
                    <a:pt x="120" y="14"/>
                  </a:cubicBezTo>
                  <a:cubicBezTo>
                    <a:pt x="122" y="13"/>
                    <a:pt x="125" y="13"/>
                    <a:pt x="128" y="12"/>
                  </a:cubicBezTo>
                  <a:cubicBezTo>
                    <a:pt x="130" y="11"/>
                    <a:pt x="131" y="11"/>
                    <a:pt x="133" y="10"/>
                  </a:cubicBezTo>
                  <a:cubicBezTo>
                    <a:pt x="133" y="10"/>
                    <a:pt x="138" y="8"/>
                    <a:pt x="135" y="10"/>
                  </a:cubicBezTo>
                  <a:cubicBezTo>
                    <a:pt x="130" y="13"/>
                    <a:pt x="123" y="14"/>
                    <a:pt x="118" y="15"/>
                  </a:cubicBezTo>
                  <a:cubicBezTo>
                    <a:pt x="113" y="16"/>
                    <a:pt x="108" y="18"/>
                    <a:pt x="104" y="20"/>
                  </a:cubicBezTo>
                  <a:cubicBezTo>
                    <a:pt x="105" y="19"/>
                    <a:pt x="106" y="18"/>
                    <a:pt x="107" y="17"/>
                  </a:cubicBezTo>
                  <a:close/>
                  <a:moveTo>
                    <a:pt x="102" y="22"/>
                  </a:moveTo>
                  <a:cubicBezTo>
                    <a:pt x="110" y="20"/>
                    <a:pt x="117" y="18"/>
                    <a:pt x="124" y="16"/>
                  </a:cubicBezTo>
                  <a:cubicBezTo>
                    <a:pt x="127" y="15"/>
                    <a:pt x="131" y="14"/>
                    <a:pt x="135" y="14"/>
                  </a:cubicBezTo>
                  <a:cubicBezTo>
                    <a:pt x="137" y="13"/>
                    <a:pt x="138" y="13"/>
                    <a:pt x="140" y="13"/>
                  </a:cubicBezTo>
                  <a:cubicBezTo>
                    <a:pt x="126" y="18"/>
                    <a:pt x="112" y="21"/>
                    <a:pt x="99" y="25"/>
                  </a:cubicBezTo>
                  <a:cubicBezTo>
                    <a:pt x="100" y="24"/>
                    <a:pt x="101" y="23"/>
                    <a:pt x="102" y="22"/>
                  </a:cubicBezTo>
                  <a:close/>
                  <a:moveTo>
                    <a:pt x="97" y="27"/>
                  </a:moveTo>
                  <a:cubicBezTo>
                    <a:pt x="105" y="26"/>
                    <a:pt x="113" y="23"/>
                    <a:pt x="121" y="20"/>
                  </a:cubicBezTo>
                  <a:cubicBezTo>
                    <a:pt x="126" y="19"/>
                    <a:pt x="131" y="18"/>
                    <a:pt x="135" y="17"/>
                  </a:cubicBezTo>
                  <a:cubicBezTo>
                    <a:pt x="139" y="16"/>
                    <a:pt x="144" y="16"/>
                    <a:pt x="147" y="14"/>
                  </a:cubicBezTo>
                  <a:cubicBezTo>
                    <a:pt x="143" y="16"/>
                    <a:pt x="137" y="17"/>
                    <a:pt x="133" y="18"/>
                  </a:cubicBezTo>
                  <a:cubicBezTo>
                    <a:pt x="127" y="20"/>
                    <a:pt x="122" y="21"/>
                    <a:pt x="117" y="23"/>
                  </a:cubicBezTo>
                  <a:cubicBezTo>
                    <a:pt x="109" y="25"/>
                    <a:pt x="101" y="27"/>
                    <a:pt x="94" y="30"/>
                  </a:cubicBezTo>
                  <a:cubicBezTo>
                    <a:pt x="95" y="29"/>
                    <a:pt x="96" y="28"/>
                    <a:pt x="97" y="27"/>
                  </a:cubicBezTo>
                  <a:close/>
                  <a:moveTo>
                    <a:pt x="92" y="33"/>
                  </a:moveTo>
                  <a:cubicBezTo>
                    <a:pt x="97" y="32"/>
                    <a:pt x="101" y="30"/>
                    <a:pt x="106" y="28"/>
                  </a:cubicBezTo>
                  <a:cubicBezTo>
                    <a:pt x="111" y="26"/>
                    <a:pt x="117" y="25"/>
                    <a:pt x="123" y="23"/>
                  </a:cubicBezTo>
                  <a:cubicBezTo>
                    <a:pt x="129" y="22"/>
                    <a:pt x="135" y="21"/>
                    <a:pt x="141" y="19"/>
                  </a:cubicBezTo>
                  <a:cubicBezTo>
                    <a:pt x="145" y="19"/>
                    <a:pt x="148" y="18"/>
                    <a:pt x="151" y="17"/>
                  </a:cubicBezTo>
                  <a:cubicBezTo>
                    <a:pt x="151" y="17"/>
                    <a:pt x="151" y="17"/>
                    <a:pt x="151" y="17"/>
                  </a:cubicBezTo>
                  <a:cubicBezTo>
                    <a:pt x="150" y="18"/>
                    <a:pt x="149" y="18"/>
                    <a:pt x="147" y="19"/>
                  </a:cubicBezTo>
                  <a:cubicBezTo>
                    <a:pt x="136" y="23"/>
                    <a:pt x="125" y="25"/>
                    <a:pt x="113" y="29"/>
                  </a:cubicBezTo>
                  <a:cubicBezTo>
                    <a:pt x="108" y="30"/>
                    <a:pt x="102" y="32"/>
                    <a:pt x="97" y="34"/>
                  </a:cubicBezTo>
                  <a:cubicBezTo>
                    <a:pt x="94" y="35"/>
                    <a:pt x="91" y="35"/>
                    <a:pt x="89" y="36"/>
                  </a:cubicBezTo>
                  <a:cubicBezTo>
                    <a:pt x="90" y="35"/>
                    <a:pt x="91" y="34"/>
                    <a:pt x="92" y="33"/>
                  </a:cubicBezTo>
                  <a:close/>
                  <a:moveTo>
                    <a:pt x="86" y="39"/>
                  </a:moveTo>
                  <a:cubicBezTo>
                    <a:pt x="88" y="39"/>
                    <a:pt x="91" y="38"/>
                    <a:pt x="93" y="38"/>
                  </a:cubicBezTo>
                  <a:cubicBezTo>
                    <a:pt x="90" y="39"/>
                    <a:pt x="87" y="40"/>
                    <a:pt x="84" y="41"/>
                  </a:cubicBezTo>
                  <a:cubicBezTo>
                    <a:pt x="85" y="40"/>
                    <a:pt x="85" y="40"/>
                    <a:pt x="86" y="39"/>
                  </a:cubicBezTo>
                  <a:close/>
                  <a:moveTo>
                    <a:pt x="81" y="45"/>
                  </a:moveTo>
                  <a:cubicBezTo>
                    <a:pt x="95" y="42"/>
                    <a:pt x="110" y="37"/>
                    <a:pt x="124" y="33"/>
                  </a:cubicBezTo>
                  <a:cubicBezTo>
                    <a:pt x="131" y="32"/>
                    <a:pt x="138" y="29"/>
                    <a:pt x="146" y="28"/>
                  </a:cubicBezTo>
                  <a:cubicBezTo>
                    <a:pt x="153" y="26"/>
                    <a:pt x="160" y="25"/>
                    <a:pt x="167" y="22"/>
                  </a:cubicBezTo>
                  <a:cubicBezTo>
                    <a:pt x="169" y="23"/>
                    <a:pt x="172" y="24"/>
                    <a:pt x="174" y="25"/>
                  </a:cubicBezTo>
                  <a:cubicBezTo>
                    <a:pt x="167" y="24"/>
                    <a:pt x="160" y="28"/>
                    <a:pt x="153" y="29"/>
                  </a:cubicBezTo>
                  <a:cubicBezTo>
                    <a:pt x="145" y="32"/>
                    <a:pt x="136" y="34"/>
                    <a:pt x="127" y="36"/>
                  </a:cubicBezTo>
                  <a:cubicBezTo>
                    <a:pt x="118" y="39"/>
                    <a:pt x="110" y="41"/>
                    <a:pt x="101" y="43"/>
                  </a:cubicBezTo>
                  <a:cubicBezTo>
                    <a:pt x="93" y="45"/>
                    <a:pt x="85" y="47"/>
                    <a:pt x="77" y="49"/>
                  </a:cubicBezTo>
                  <a:cubicBezTo>
                    <a:pt x="78" y="47"/>
                    <a:pt x="80" y="46"/>
                    <a:pt x="81" y="45"/>
                  </a:cubicBezTo>
                  <a:close/>
                  <a:moveTo>
                    <a:pt x="190" y="32"/>
                  </a:moveTo>
                  <a:cubicBezTo>
                    <a:pt x="190" y="32"/>
                    <a:pt x="190" y="32"/>
                    <a:pt x="190" y="32"/>
                  </a:cubicBezTo>
                  <a:cubicBezTo>
                    <a:pt x="180" y="35"/>
                    <a:pt x="169" y="37"/>
                    <a:pt x="159" y="39"/>
                  </a:cubicBezTo>
                  <a:cubicBezTo>
                    <a:pt x="148" y="42"/>
                    <a:pt x="138" y="44"/>
                    <a:pt x="127" y="47"/>
                  </a:cubicBezTo>
                  <a:cubicBezTo>
                    <a:pt x="106" y="52"/>
                    <a:pt x="85" y="57"/>
                    <a:pt x="65" y="64"/>
                  </a:cubicBezTo>
                  <a:cubicBezTo>
                    <a:pt x="65" y="64"/>
                    <a:pt x="63" y="64"/>
                    <a:pt x="62" y="65"/>
                  </a:cubicBezTo>
                  <a:cubicBezTo>
                    <a:pt x="62" y="65"/>
                    <a:pt x="62" y="65"/>
                    <a:pt x="62" y="65"/>
                  </a:cubicBezTo>
                  <a:cubicBezTo>
                    <a:pt x="62" y="65"/>
                    <a:pt x="63" y="64"/>
                    <a:pt x="63" y="64"/>
                  </a:cubicBezTo>
                  <a:cubicBezTo>
                    <a:pt x="63" y="64"/>
                    <a:pt x="63" y="64"/>
                    <a:pt x="63" y="64"/>
                  </a:cubicBezTo>
                  <a:cubicBezTo>
                    <a:pt x="65" y="63"/>
                    <a:pt x="68" y="62"/>
                    <a:pt x="70" y="61"/>
                  </a:cubicBezTo>
                  <a:cubicBezTo>
                    <a:pt x="75" y="59"/>
                    <a:pt x="80" y="57"/>
                    <a:pt x="85" y="56"/>
                  </a:cubicBezTo>
                  <a:cubicBezTo>
                    <a:pt x="96" y="53"/>
                    <a:pt x="107" y="49"/>
                    <a:pt x="118" y="46"/>
                  </a:cubicBezTo>
                  <a:cubicBezTo>
                    <a:pt x="128" y="43"/>
                    <a:pt x="139" y="39"/>
                    <a:pt x="150" y="37"/>
                  </a:cubicBezTo>
                  <a:cubicBezTo>
                    <a:pt x="160" y="35"/>
                    <a:pt x="171" y="32"/>
                    <a:pt x="181" y="28"/>
                  </a:cubicBezTo>
                  <a:cubicBezTo>
                    <a:pt x="184" y="29"/>
                    <a:pt x="187" y="31"/>
                    <a:pt x="190" y="32"/>
                  </a:cubicBezTo>
                  <a:close/>
                  <a:moveTo>
                    <a:pt x="49" y="79"/>
                  </a:moveTo>
                  <a:cubicBezTo>
                    <a:pt x="49" y="79"/>
                    <a:pt x="49" y="79"/>
                    <a:pt x="49" y="79"/>
                  </a:cubicBezTo>
                  <a:cubicBezTo>
                    <a:pt x="49" y="79"/>
                    <a:pt x="49" y="79"/>
                    <a:pt x="49" y="79"/>
                  </a:cubicBezTo>
                  <a:cubicBezTo>
                    <a:pt x="49" y="79"/>
                    <a:pt x="49" y="79"/>
                    <a:pt x="49" y="79"/>
                  </a:cubicBezTo>
                  <a:close/>
                  <a:moveTo>
                    <a:pt x="196" y="35"/>
                  </a:moveTo>
                  <a:cubicBezTo>
                    <a:pt x="196" y="35"/>
                    <a:pt x="196" y="35"/>
                    <a:pt x="196" y="35"/>
                  </a:cubicBezTo>
                  <a:cubicBezTo>
                    <a:pt x="197" y="35"/>
                    <a:pt x="198" y="36"/>
                    <a:pt x="199" y="36"/>
                  </a:cubicBezTo>
                  <a:cubicBezTo>
                    <a:pt x="174" y="43"/>
                    <a:pt x="148" y="50"/>
                    <a:pt x="124" y="57"/>
                  </a:cubicBezTo>
                  <a:cubicBezTo>
                    <a:pt x="110" y="61"/>
                    <a:pt x="97" y="65"/>
                    <a:pt x="84" y="70"/>
                  </a:cubicBezTo>
                  <a:cubicBezTo>
                    <a:pt x="75" y="73"/>
                    <a:pt x="65" y="75"/>
                    <a:pt x="55" y="78"/>
                  </a:cubicBezTo>
                  <a:cubicBezTo>
                    <a:pt x="57" y="77"/>
                    <a:pt x="60" y="76"/>
                    <a:pt x="63" y="75"/>
                  </a:cubicBezTo>
                  <a:cubicBezTo>
                    <a:pt x="69" y="73"/>
                    <a:pt x="76" y="70"/>
                    <a:pt x="83" y="67"/>
                  </a:cubicBezTo>
                  <a:cubicBezTo>
                    <a:pt x="96" y="63"/>
                    <a:pt x="109" y="59"/>
                    <a:pt x="122" y="55"/>
                  </a:cubicBezTo>
                  <a:cubicBezTo>
                    <a:pt x="135" y="52"/>
                    <a:pt x="148" y="48"/>
                    <a:pt x="161" y="44"/>
                  </a:cubicBezTo>
                  <a:cubicBezTo>
                    <a:pt x="173" y="41"/>
                    <a:pt x="185" y="40"/>
                    <a:pt x="196" y="35"/>
                  </a:cubicBezTo>
                  <a:close/>
                  <a:moveTo>
                    <a:pt x="127" y="51"/>
                  </a:moveTo>
                  <a:cubicBezTo>
                    <a:pt x="115" y="55"/>
                    <a:pt x="103" y="58"/>
                    <a:pt x="91" y="61"/>
                  </a:cubicBezTo>
                  <a:cubicBezTo>
                    <a:pt x="79" y="64"/>
                    <a:pt x="68" y="69"/>
                    <a:pt x="56" y="71"/>
                  </a:cubicBezTo>
                  <a:cubicBezTo>
                    <a:pt x="56" y="71"/>
                    <a:pt x="56" y="71"/>
                    <a:pt x="56" y="71"/>
                  </a:cubicBezTo>
                  <a:cubicBezTo>
                    <a:pt x="56" y="71"/>
                    <a:pt x="57" y="71"/>
                    <a:pt x="57" y="71"/>
                  </a:cubicBezTo>
                  <a:cubicBezTo>
                    <a:pt x="58" y="70"/>
                    <a:pt x="58" y="70"/>
                    <a:pt x="58" y="70"/>
                  </a:cubicBezTo>
                  <a:cubicBezTo>
                    <a:pt x="61" y="69"/>
                    <a:pt x="64" y="69"/>
                    <a:pt x="66" y="68"/>
                  </a:cubicBezTo>
                  <a:cubicBezTo>
                    <a:pt x="72" y="67"/>
                    <a:pt x="78" y="65"/>
                    <a:pt x="84" y="63"/>
                  </a:cubicBezTo>
                  <a:cubicBezTo>
                    <a:pt x="96" y="59"/>
                    <a:pt x="108" y="55"/>
                    <a:pt x="120" y="51"/>
                  </a:cubicBezTo>
                  <a:cubicBezTo>
                    <a:pt x="131" y="48"/>
                    <a:pt x="143" y="45"/>
                    <a:pt x="155" y="42"/>
                  </a:cubicBezTo>
                  <a:cubicBezTo>
                    <a:pt x="167" y="39"/>
                    <a:pt x="179" y="37"/>
                    <a:pt x="190" y="33"/>
                  </a:cubicBezTo>
                  <a:cubicBezTo>
                    <a:pt x="190" y="32"/>
                    <a:pt x="190" y="32"/>
                    <a:pt x="190" y="32"/>
                  </a:cubicBezTo>
                  <a:cubicBezTo>
                    <a:pt x="192" y="33"/>
                    <a:pt x="194" y="34"/>
                    <a:pt x="195" y="34"/>
                  </a:cubicBezTo>
                  <a:cubicBezTo>
                    <a:pt x="173" y="39"/>
                    <a:pt x="150" y="45"/>
                    <a:pt x="127" y="51"/>
                  </a:cubicBezTo>
                  <a:close/>
                  <a:moveTo>
                    <a:pt x="122" y="42"/>
                  </a:moveTo>
                  <a:cubicBezTo>
                    <a:pt x="113" y="45"/>
                    <a:pt x="104" y="48"/>
                    <a:pt x="94" y="51"/>
                  </a:cubicBezTo>
                  <a:cubicBezTo>
                    <a:pt x="89" y="52"/>
                    <a:pt x="85" y="54"/>
                    <a:pt x="80" y="55"/>
                  </a:cubicBezTo>
                  <a:cubicBezTo>
                    <a:pt x="77" y="55"/>
                    <a:pt x="75" y="56"/>
                    <a:pt x="73" y="57"/>
                  </a:cubicBezTo>
                  <a:cubicBezTo>
                    <a:pt x="72" y="57"/>
                    <a:pt x="70" y="57"/>
                    <a:pt x="69" y="57"/>
                  </a:cubicBezTo>
                  <a:cubicBezTo>
                    <a:pt x="70" y="57"/>
                    <a:pt x="70" y="56"/>
                    <a:pt x="71" y="56"/>
                  </a:cubicBezTo>
                  <a:cubicBezTo>
                    <a:pt x="73" y="54"/>
                    <a:pt x="77" y="54"/>
                    <a:pt x="80" y="53"/>
                  </a:cubicBezTo>
                  <a:cubicBezTo>
                    <a:pt x="85" y="52"/>
                    <a:pt x="90" y="51"/>
                    <a:pt x="94" y="49"/>
                  </a:cubicBezTo>
                  <a:cubicBezTo>
                    <a:pt x="104" y="47"/>
                    <a:pt x="114" y="44"/>
                    <a:pt x="124" y="41"/>
                  </a:cubicBezTo>
                  <a:cubicBezTo>
                    <a:pt x="133" y="39"/>
                    <a:pt x="142" y="35"/>
                    <a:pt x="151" y="33"/>
                  </a:cubicBezTo>
                  <a:cubicBezTo>
                    <a:pt x="159" y="31"/>
                    <a:pt x="167" y="29"/>
                    <a:pt x="174" y="25"/>
                  </a:cubicBezTo>
                  <a:cubicBezTo>
                    <a:pt x="174" y="25"/>
                    <a:pt x="174" y="25"/>
                    <a:pt x="174" y="25"/>
                  </a:cubicBezTo>
                  <a:cubicBezTo>
                    <a:pt x="176" y="26"/>
                    <a:pt x="178" y="27"/>
                    <a:pt x="180" y="27"/>
                  </a:cubicBezTo>
                  <a:cubicBezTo>
                    <a:pt x="161" y="32"/>
                    <a:pt x="141" y="37"/>
                    <a:pt x="122" y="42"/>
                  </a:cubicBezTo>
                  <a:close/>
                  <a:moveTo>
                    <a:pt x="76" y="50"/>
                  </a:moveTo>
                  <a:cubicBezTo>
                    <a:pt x="84" y="47"/>
                    <a:pt x="93" y="46"/>
                    <a:pt x="101" y="44"/>
                  </a:cubicBezTo>
                  <a:cubicBezTo>
                    <a:pt x="111" y="42"/>
                    <a:pt x="120" y="39"/>
                    <a:pt x="129" y="37"/>
                  </a:cubicBezTo>
                  <a:cubicBezTo>
                    <a:pt x="138" y="34"/>
                    <a:pt x="147" y="32"/>
                    <a:pt x="155" y="30"/>
                  </a:cubicBezTo>
                  <a:cubicBezTo>
                    <a:pt x="159" y="29"/>
                    <a:pt x="163" y="27"/>
                    <a:pt x="167" y="26"/>
                  </a:cubicBezTo>
                  <a:cubicBezTo>
                    <a:pt x="168" y="26"/>
                    <a:pt x="172" y="26"/>
                    <a:pt x="173" y="25"/>
                  </a:cubicBezTo>
                  <a:cubicBezTo>
                    <a:pt x="170" y="27"/>
                    <a:pt x="168" y="28"/>
                    <a:pt x="165" y="28"/>
                  </a:cubicBezTo>
                  <a:cubicBezTo>
                    <a:pt x="158" y="31"/>
                    <a:pt x="150" y="32"/>
                    <a:pt x="142" y="35"/>
                  </a:cubicBezTo>
                  <a:cubicBezTo>
                    <a:pt x="133" y="38"/>
                    <a:pt x="124" y="41"/>
                    <a:pt x="114" y="43"/>
                  </a:cubicBezTo>
                  <a:cubicBezTo>
                    <a:pt x="105" y="46"/>
                    <a:pt x="96" y="48"/>
                    <a:pt x="87" y="51"/>
                  </a:cubicBezTo>
                  <a:cubicBezTo>
                    <a:pt x="82" y="52"/>
                    <a:pt x="76" y="53"/>
                    <a:pt x="72" y="55"/>
                  </a:cubicBezTo>
                  <a:cubicBezTo>
                    <a:pt x="73" y="53"/>
                    <a:pt x="75" y="51"/>
                    <a:pt x="76" y="50"/>
                  </a:cubicBezTo>
                  <a:close/>
                  <a:moveTo>
                    <a:pt x="69" y="58"/>
                  </a:moveTo>
                  <a:cubicBezTo>
                    <a:pt x="75" y="58"/>
                    <a:pt x="83" y="55"/>
                    <a:pt x="89" y="53"/>
                  </a:cubicBezTo>
                  <a:cubicBezTo>
                    <a:pt x="100" y="51"/>
                    <a:pt x="110" y="47"/>
                    <a:pt x="120" y="44"/>
                  </a:cubicBezTo>
                  <a:cubicBezTo>
                    <a:pt x="130" y="41"/>
                    <a:pt x="140" y="38"/>
                    <a:pt x="151" y="36"/>
                  </a:cubicBezTo>
                  <a:cubicBezTo>
                    <a:pt x="156" y="34"/>
                    <a:pt x="161" y="33"/>
                    <a:pt x="166" y="32"/>
                  </a:cubicBezTo>
                  <a:cubicBezTo>
                    <a:pt x="168" y="31"/>
                    <a:pt x="171" y="31"/>
                    <a:pt x="173" y="30"/>
                  </a:cubicBezTo>
                  <a:cubicBezTo>
                    <a:pt x="174" y="30"/>
                    <a:pt x="174" y="30"/>
                    <a:pt x="174" y="30"/>
                  </a:cubicBezTo>
                  <a:cubicBezTo>
                    <a:pt x="166" y="33"/>
                    <a:pt x="157" y="35"/>
                    <a:pt x="148" y="37"/>
                  </a:cubicBezTo>
                  <a:cubicBezTo>
                    <a:pt x="137" y="39"/>
                    <a:pt x="126" y="43"/>
                    <a:pt x="116" y="46"/>
                  </a:cubicBezTo>
                  <a:cubicBezTo>
                    <a:pt x="105" y="49"/>
                    <a:pt x="95" y="52"/>
                    <a:pt x="85" y="55"/>
                  </a:cubicBezTo>
                  <a:cubicBezTo>
                    <a:pt x="78" y="57"/>
                    <a:pt x="71" y="59"/>
                    <a:pt x="64" y="63"/>
                  </a:cubicBezTo>
                  <a:cubicBezTo>
                    <a:pt x="66" y="61"/>
                    <a:pt x="67" y="59"/>
                    <a:pt x="69" y="58"/>
                  </a:cubicBezTo>
                  <a:close/>
                  <a:moveTo>
                    <a:pt x="62" y="65"/>
                  </a:moveTo>
                  <a:cubicBezTo>
                    <a:pt x="72" y="63"/>
                    <a:pt x="82" y="59"/>
                    <a:pt x="92" y="57"/>
                  </a:cubicBezTo>
                  <a:cubicBezTo>
                    <a:pt x="103" y="54"/>
                    <a:pt x="114" y="51"/>
                    <a:pt x="125" y="48"/>
                  </a:cubicBezTo>
                  <a:cubicBezTo>
                    <a:pt x="137" y="45"/>
                    <a:pt x="148" y="43"/>
                    <a:pt x="159" y="40"/>
                  </a:cubicBezTo>
                  <a:cubicBezTo>
                    <a:pt x="165" y="38"/>
                    <a:pt x="171" y="37"/>
                    <a:pt x="176" y="36"/>
                  </a:cubicBezTo>
                  <a:cubicBezTo>
                    <a:pt x="178" y="35"/>
                    <a:pt x="179" y="35"/>
                    <a:pt x="180" y="35"/>
                  </a:cubicBezTo>
                  <a:cubicBezTo>
                    <a:pt x="159" y="41"/>
                    <a:pt x="137" y="45"/>
                    <a:pt x="116" y="52"/>
                  </a:cubicBezTo>
                  <a:cubicBezTo>
                    <a:pt x="104" y="55"/>
                    <a:pt x="93" y="59"/>
                    <a:pt x="82" y="63"/>
                  </a:cubicBezTo>
                  <a:cubicBezTo>
                    <a:pt x="77" y="64"/>
                    <a:pt x="71" y="66"/>
                    <a:pt x="66" y="67"/>
                  </a:cubicBezTo>
                  <a:cubicBezTo>
                    <a:pt x="63" y="68"/>
                    <a:pt x="60" y="69"/>
                    <a:pt x="58" y="70"/>
                  </a:cubicBezTo>
                  <a:cubicBezTo>
                    <a:pt x="59" y="68"/>
                    <a:pt x="60" y="67"/>
                    <a:pt x="62" y="65"/>
                  </a:cubicBezTo>
                  <a:close/>
                  <a:moveTo>
                    <a:pt x="55" y="72"/>
                  </a:moveTo>
                  <a:cubicBezTo>
                    <a:pt x="67" y="70"/>
                    <a:pt x="78" y="66"/>
                    <a:pt x="89" y="63"/>
                  </a:cubicBezTo>
                  <a:cubicBezTo>
                    <a:pt x="102" y="59"/>
                    <a:pt x="115" y="56"/>
                    <a:pt x="127" y="52"/>
                  </a:cubicBezTo>
                  <a:cubicBezTo>
                    <a:pt x="140" y="48"/>
                    <a:pt x="152" y="45"/>
                    <a:pt x="165" y="42"/>
                  </a:cubicBezTo>
                  <a:cubicBezTo>
                    <a:pt x="171" y="40"/>
                    <a:pt x="178" y="39"/>
                    <a:pt x="184" y="38"/>
                  </a:cubicBezTo>
                  <a:cubicBezTo>
                    <a:pt x="186" y="37"/>
                    <a:pt x="189" y="37"/>
                    <a:pt x="191" y="36"/>
                  </a:cubicBezTo>
                  <a:cubicBezTo>
                    <a:pt x="190" y="36"/>
                    <a:pt x="189" y="37"/>
                    <a:pt x="188" y="37"/>
                  </a:cubicBezTo>
                  <a:cubicBezTo>
                    <a:pt x="177" y="40"/>
                    <a:pt x="165" y="43"/>
                    <a:pt x="153" y="46"/>
                  </a:cubicBezTo>
                  <a:cubicBezTo>
                    <a:pt x="141" y="49"/>
                    <a:pt x="128" y="53"/>
                    <a:pt x="116" y="56"/>
                  </a:cubicBezTo>
                  <a:cubicBezTo>
                    <a:pt x="103" y="60"/>
                    <a:pt x="91" y="64"/>
                    <a:pt x="79" y="68"/>
                  </a:cubicBezTo>
                  <a:cubicBezTo>
                    <a:pt x="73" y="70"/>
                    <a:pt x="67" y="73"/>
                    <a:pt x="61" y="75"/>
                  </a:cubicBezTo>
                  <a:cubicBezTo>
                    <a:pt x="57" y="76"/>
                    <a:pt x="53" y="78"/>
                    <a:pt x="49" y="79"/>
                  </a:cubicBezTo>
                  <a:cubicBezTo>
                    <a:pt x="51" y="77"/>
                    <a:pt x="53" y="74"/>
                    <a:pt x="55" y="72"/>
                  </a:cubicBezTo>
                  <a:close/>
                  <a:moveTo>
                    <a:pt x="48" y="81"/>
                  </a:moveTo>
                  <a:cubicBezTo>
                    <a:pt x="59" y="77"/>
                    <a:pt x="71" y="75"/>
                    <a:pt x="83" y="71"/>
                  </a:cubicBezTo>
                  <a:cubicBezTo>
                    <a:pt x="96" y="67"/>
                    <a:pt x="109" y="62"/>
                    <a:pt x="122" y="58"/>
                  </a:cubicBezTo>
                  <a:cubicBezTo>
                    <a:pt x="148" y="51"/>
                    <a:pt x="174" y="43"/>
                    <a:pt x="200" y="36"/>
                  </a:cubicBezTo>
                  <a:cubicBezTo>
                    <a:pt x="202" y="37"/>
                    <a:pt x="203" y="38"/>
                    <a:pt x="205" y="39"/>
                  </a:cubicBezTo>
                  <a:cubicBezTo>
                    <a:pt x="177" y="45"/>
                    <a:pt x="150" y="52"/>
                    <a:pt x="123" y="60"/>
                  </a:cubicBezTo>
                  <a:cubicBezTo>
                    <a:pt x="109" y="64"/>
                    <a:pt x="96" y="69"/>
                    <a:pt x="82" y="73"/>
                  </a:cubicBezTo>
                  <a:cubicBezTo>
                    <a:pt x="70" y="76"/>
                    <a:pt x="57" y="79"/>
                    <a:pt x="45" y="83"/>
                  </a:cubicBezTo>
                  <a:cubicBezTo>
                    <a:pt x="46" y="82"/>
                    <a:pt x="47" y="81"/>
                    <a:pt x="48" y="81"/>
                  </a:cubicBezTo>
                  <a:close/>
                  <a:moveTo>
                    <a:pt x="44" y="85"/>
                  </a:moveTo>
                  <a:cubicBezTo>
                    <a:pt x="56" y="80"/>
                    <a:pt x="68" y="78"/>
                    <a:pt x="81" y="74"/>
                  </a:cubicBezTo>
                  <a:cubicBezTo>
                    <a:pt x="95" y="70"/>
                    <a:pt x="109" y="65"/>
                    <a:pt x="123" y="61"/>
                  </a:cubicBezTo>
                  <a:cubicBezTo>
                    <a:pt x="150" y="53"/>
                    <a:pt x="178" y="45"/>
                    <a:pt x="206" y="39"/>
                  </a:cubicBezTo>
                  <a:cubicBezTo>
                    <a:pt x="206" y="39"/>
                    <a:pt x="206" y="39"/>
                    <a:pt x="206" y="39"/>
                  </a:cubicBezTo>
                  <a:cubicBezTo>
                    <a:pt x="207" y="40"/>
                    <a:pt x="209" y="40"/>
                    <a:pt x="210" y="41"/>
                  </a:cubicBezTo>
                  <a:cubicBezTo>
                    <a:pt x="197" y="44"/>
                    <a:pt x="184" y="46"/>
                    <a:pt x="171" y="49"/>
                  </a:cubicBezTo>
                  <a:cubicBezTo>
                    <a:pt x="157" y="53"/>
                    <a:pt x="142" y="57"/>
                    <a:pt x="127" y="61"/>
                  </a:cubicBezTo>
                  <a:cubicBezTo>
                    <a:pt x="99" y="68"/>
                    <a:pt x="71" y="77"/>
                    <a:pt x="43" y="86"/>
                  </a:cubicBezTo>
                  <a:cubicBezTo>
                    <a:pt x="43" y="85"/>
                    <a:pt x="43" y="85"/>
                    <a:pt x="44" y="85"/>
                  </a:cubicBezTo>
                  <a:close/>
                  <a:moveTo>
                    <a:pt x="219" y="45"/>
                  </a:moveTo>
                  <a:cubicBezTo>
                    <a:pt x="190" y="50"/>
                    <a:pt x="161" y="59"/>
                    <a:pt x="132" y="66"/>
                  </a:cubicBezTo>
                  <a:cubicBezTo>
                    <a:pt x="104" y="73"/>
                    <a:pt x="76" y="81"/>
                    <a:pt x="48" y="88"/>
                  </a:cubicBezTo>
                  <a:cubicBezTo>
                    <a:pt x="49" y="88"/>
                    <a:pt x="51" y="87"/>
                    <a:pt x="53" y="87"/>
                  </a:cubicBezTo>
                  <a:cubicBezTo>
                    <a:pt x="60" y="85"/>
                    <a:pt x="68" y="82"/>
                    <a:pt x="76" y="80"/>
                  </a:cubicBezTo>
                  <a:cubicBezTo>
                    <a:pt x="91" y="75"/>
                    <a:pt x="106" y="71"/>
                    <a:pt x="122" y="66"/>
                  </a:cubicBezTo>
                  <a:cubicBezTo>
                    <a:pt x="137" y="62"/>
                    <a:pt x="152" y="58"/>
                    <a:pt x="167" y="54"/>
                  </a:cubicBezTo>
                  <a:cubicBezTo>
                    <a:pt x="182" y="50"/>
                    <a:pt x="197" y="47"/>
                    <a:pt x="211" y="42"/>
                  </a:cubicBezTo>
                  <a:cubicBezTo>
                    <a:pt x="214" y="43"/>
                    <a:pt x="217" y="44"/>
                    <a:pt x="219" y="45"/>
                  </a:cubicBezTo>
                  <a:close/>
                  <a:moveTo>
                    <a:pt x="41" y="87"/>
                  </a:moveTo>
                  <a:cubicBezTo>
                    <a:pt x="71" y="78"/>
                    <a:pt x="100" y="69"/>
                    <a:pt x="130" y="61"/>
                  </a:cubicBezTo>
                  <a:cubicBezTo>
                    <a:pt x="144" y="58"/>
                    <a:pt x="159" y="54"/>
                    <a:pt x="173" y="50"/>
                  </a:cubicBezTo>
                  <a:cubicBezTo>
                    <a:pt x="180" y="48"/>
                    <a:pt x="187" y="46"/>
                    <a:pt x="194" y="45"/>
                  </a:cubicBezTo>
                  <a:cubicBezTo>
                    <a:pt x="197" y="44"/>
                    <a:pt x="201" y="44"/>
                    <a:pt x="204" y="43"/>
                  </a:cubicBezTo>
                  <a:cubicBezTo>
                    <a:pt x="206" y="43"/>
                    <a:pt x="208" y="42"/>
                    <a:pt x="210" y="42"/>
                  </a:cubicBezTo>
                  <a:cubicBezTo>
                    <a:pt x="210" y="42"/>
                    <a:pt x="207" y="42"/>
                    <a:pt x="206" y="43"/>
                  </a:cubicBezTo>
                  <a:cubicBezTo>
                    <a:pt x="200" y="45"/>
                    <a:pt x="193" y="46"/>
                    <a:pt x="186" y="48"/>
                  </a:cubicBezTo>
                  <a:cubicBezTo>
                    <a:pt x="179" y="50"/>
                    <a:pt x="171" y="52"/>
                    <a:pt x="163" y="54"/>
                  </a:cubicBezTo>
                  <a:cubicBezTo>
                    <a:pt x="149" y="58"/>
                    <a:pt x="134" y="62"/>
                    <a:pt x="120" y="66"/>
                  </a:cubicBezTo>
                  <a:cubicBezTo>
                    <a:pt x="105" y="70"/>
                    <a:pt x="90" y="75"/>
                    <a:pt x="75" y="79"/>
                  </a:cubicBezTo>
                  <a:cubicBezTo>
                    <a:pt x="68" y="81"/>
                    <a:pt x="61" y="83"/>
                    <a:pt x="54" y="85"/>
                  </a:cubicBezTo>
                  <a:cubicBezTo>
                    <a:pt x="49" y="87"/>
                    <a:pt x="44" y="88"/>
                    <a:pt x="39" y="90"/>
                  </a:cubicBezTo>
                  <a:cubicBezTo>
                    <a:pt x="40" y="89"/>
                    <a:pt x="41" y="88"/>
                    <a:pt x="41" y="87"/>
                  </a:cubicBezTo>
                  <a:close/>
                  <a:moveTo>
                    <a:pt x="37" y="92"/>
                  </a:moveTo>
                  <a:cubicBezTo>
                    <a:pt x="67" y="84"/>
                    <a:pt x="98" y="75"/>
                    <a:pt x="128" y="68"/>
                  </a:cubicBezTo>
                  <a:cubicBezTo>
                    <a:pt x="159" y="60"/>
                    <a:pt x="189" y="51"/>
                    <a:pt x="220" y="46"/>
                  </a:cubicBezTo>
                  <a:cubicBezTo>
                    <a:pt x="222" y="46"/>
                    <a:pt x="223" y="47"/>
                    <a:pt x="224" y="47"/>
                  </a:cubicBezTo>
                  <a:cubicBezTo>
                    <a:pt x="217" y="49"/>
                    <a:pt x="211" y="51"/>
                    <a:pt x="204" y="53"/>
                  </a:cubicBezTo>
                  <a:cubicBezTo>
                    <a:pt x="196" y="55"/>
                    <a:pt x="188" y="56"/>
                    <a:pt x="180" y="58"/>
                  </a:cubicBezTo>
                  <a:cubicBezTo>
                    <a:pt x="163" y="61"/>
                    <a:pt x="146" y="64"/>
                    <a:pt x="130" y="68"/>
                  </a:cubicBezTo>
                  <a:cubicBezTo>
                    <a:pt x="113" y="72"/>
                    <a:pt x="97" y="77"/>
                    <a:pt x="81" y="81"/>
                  </a:cubicBezTo>
                  <a:cubicBezTo>
                    <a:pt x="73" y="83"/>
                    <a:pt x="65" y="86"/>
                    <a:pt x="57" y="88"/>
                  </a:cubicBezTo>
                  <a:cubicBezTo>
                    <a:pt x="50" y="90"/>
                    <a:pt x="42" y="91"/>
                    <a:pt x="35" y="94"/>
                  </a:cubicBezTo>
                  <a:cubicBezTo>
                    <a:pt x="36" y="93"/>
                    <a:pt x="36" y="92"/>
                    <a:pt x="37" y="92"/>
                  </a:cubicBezTo>
                  <a:close/>
                  <a:moveTo>
                    <a:pt x="34" y="95"/>
                  </a:moveTo>
                  <a:cubicBezTo>
                    <a:pt x="41" y="92"/>
                    <a:pt x="48" y="91"/>
                    <a:pt x="55" y="89"/>
                  </a:cubicBezTo>
                  <a:cubicBezTo>
                    <a:pt x="63" y="87"/>
                    <a:pt x="71" y="85"/>
                    <a:pt x="79" y="83"/>
                  </a:cubicBezTo>
                  <a:cubicBezTo>
                    <a:pt x="95" y="78"/>
                    <a:pt x="112" y="74"/>
                    <a:pt x="128" y="69"/>
                  </a:cubicBezTo>
                  <a:cubicBezTo>
                    <a:pt x="145" y="65"/>
                    <a:pt x="161" y="62"/>
                    <a:pt x="178" y="59"/>
                  </a:cubicBezTo>
                  <a:cubicBezTo>
                    <a:pt x="186" y="57"/>
                    <a:pt x="194" y="56"/>
                    <a:pt x="203" y="54"/>
                  </a:cubicBezTo>
                  <a:cubicBezTo>
                    <a:pt x="210" y="52"/>
                    <a:pt x="217" y="49"/>
                    <a:pt x="225" y="48"/>
                  </a:cubicBezTo>
                  <a:cubicBezTo>
                    <a:pt x="225" y="48"/>
                    <a:pt x="225" y="48"/>
                    <a:pt x="225" y="48"/>
                  </a:cubicBezTo>
                  <a:cubicBezTo>
                    <a:pt x="225" y="48"/>
                    <a:pt x="225" y="48"/>
                    <a:pt x="225" y="48"/>
                  </a:cubicBezTo>
                  <a:cubicBezTo>
                    <a:pt x="223" y="49"/>
                    <a:pt x="222" y="51"/>
                    <a:pt x="220" y="53"/>
                  </a:cubicBezTo>
                  <a:cubicBezTo>
                    <a:pt x="205" y="57"/>
                    <a:pt x="190" y="59"/>
                    <a:pt x="175" y="63"/>
                  </a:cubicBezTo>
                  <a:cubicBezTo>
                    <a:pt x="159" y="67"/>
                    <a:pt x="143" y="70"/>
                    <a:pt x="127" y="73"/>
                  </a:cubicBezTo>
                  <a:cubicBezTo>
                    <a:pt x="112" y="77"/>
                    <a:pt x="96" y="81"/>
                    <a:pt x="80" y="85"/>
                  </a:cubicBezTo>
                  <a:cubicBezTo>
                    <a:pt x="64" y="89"/>
                    <a:pt x="48" y="92"/>
                    <a:pt x="32" y="97"/>
                  </a:cubicBezTo>
                  <a:cubicBezTo>
                    <a:pt x="33" y="96"/>
                    <a:pt x="33" y="96"/>
                    <a:pt x="34" y="95"/>
                  </a:cubicBezTo>
                  <a:close/>
                  <a:moveTo>
                    <a:pt x="224" y="52"/>
                  </a:moveTo>
                  <a:cubicBezTo>
                    <a:pt x="225" y="52"/>
                    <a:pt x="225" y="52"/>
                    <a:pt x="225" y="52"/>
                  </a:cubicBezTo>
                  <a:cubicBezTo>
                    <a:pt x="225" y="52"/>
                    <a:pt x="225" y="53"/>
                    <a:pt x="225" y="53"/>
                  </a:cubicBezTo>
                  <a:cubicBezTo>
                    <a:pt x="225" y="54"/>
                    <a:pt x="224" y="54"/>
                    <a:pt x="224" y="54"/>
                  </a:cubicBezTo>
                  <a:cubicBezTo>
                    <a:pt x="219" y="58"/>
                    <a:pt x="215" y="63"/>
                    <a:pt x="210" y="68"/>
                  </a:cubicBezTo>
                  <a:cubicBezTo>
                    <a:pt x="200" y="79"/>
                    <a:pt x="190" y="90"/>
                    <a:pt x="180" y="101"/>
                  </a:cubicBezTo>
                  <a:cubicBezTo>
                    <a:pt x="178" y="102"/>
                    <a:pt x="177" y="104"/>
                    <a:pt x="176" y="105"/>
                  </a:cubicBezTo>
                  <a:cubicBezTo>
                    <a:pt x="192" y="87"/>
                    <a:pt x="208" y="69"/>
                    <a:pt x="224" y="52"/>
                  </a:cubicBezTo>
                  <a:close/>
                  <a:moveTo>
                    <a:pt x="155" y="88"/>
                  </a:moveTo>
                  <a:cubicBezTo>
                    <a:pt x="156" y="87"/>
                    <a:pt x="157" y="87"/>
                    <a:pt x="159" y="87"/>
                  </a:cubicBezTo>
                  <a:cubicBezTo>
                    <a:pt x="166" y="85"/>
                    <a:pt x="174" y="83"/>
                    <a:pt x="181" y="81"/>
                  </a:cubicBezTo>
                  <a:cubicBezTo>
                    <a:pt x="187" y="79"/>
                    <a:pt x="194" y="78"/>
                    <a:pt x="199" y="76"/>
                  </a:cubicBezTo>
                  <a:cubicBezTo>
                    <a:pt x="198" y="77"/>
                    <a:pt x="196" y="79"/>
                    <a:pt x="195" y="80"/>
                  </a:cubicBezTo>
                  <a:cubicBezTo>
                    <a:pt x="189" y="82"/>
                    <a:pt x="182" y="84"/>
                    <a:pt x="176" y="86"/>
                  </a:cubicBezTo>
                  <a:cubicBezTo>
                    <a:pt x="169" y="88"/>
                    <a:pt x="161" y="89"/>
                    <a:pt x="154" y="91"/>
                  </a:cubicBezTo>
                  <a:cubicBezTo>
                    <a:pt x="147" y="93"/>
                    <a:pt x="140" y="96"/>
                    <a:pt x="133" y="97"/>
                  </a:cubicBezTo>
                  <a:cubicBezTo>
                    <a:pt x="126" y="99"/>
                    <a:pt x="118" y="101"/>
                    <a:pt x="110" y="103"/>
                  </a:cubicBezTo>
                  <a:cubicBezTo>
                    <a:pt x="96" y="106"/>
                    <a:pt x="81" y="110"/>
                    <a:pt x="67" y="114"/>
                  </a:cubicBezTo>
                  <a:cubicBezTo>
                    <a:pt x="60" y="116"/>
                    <a:pt x="53" y="118"/>
                    <a:pt x="46" y="119"/>
                  </a:cubicBezTo>
                  <a:cubicBezTo>
                    <a:pt x="38" y="120"/>
                    <a:pt x="31" y="121"/>
                    <a:pt x="23" y="123"/>
                  </a:cubicBezTo>
                  <a:cubicBezTo>
                    <a:pt x="23" y="123"/>
                    <a:pt x="23" y="124"/>
                    <a:pt x="24" y="124"/>
                  </a:cubicBezTo>
                  <a:cubicBezTo>
                    <a:pt x="37" y="121"/>
                    <a:pt x="50" y="119"/>
                    <a:pt x="64" y="116"/>
                  </a:cubicBezTo>
                  <a:cubicBezTo>
                    <a:pt x="78" y="111"/>
                    <a:pt x="92" y="108"/>
                    <a:pt x="106" y="104"/>
                  </a:cubicBezTo>
                  <a:cubicBezTo>
                    <a:pt x="121" y="101"/>
                    <a:pt x="135" y="98"/>
                    <a:pt x="149" y="93"/>
                  </a:cubicBezTo>
                  <a:cubicBezTo>
                    <a:pt x="156" y="91"/>
                    <a:pt x="162" y="90"/>
                    <a:pt x="169" y="89"/>
                  </a:cubicBezTo>
                  <a:cubicBezTo>
                    <a:pt x="175" y="87"/>
                    <a:pt x="180" y="85"/>
                    <a:pt x="186" y="83"/>
                  </a:cubicBezTo>
                  <a:cubicBezTo>
                    <a:pt x="184" y="84"/>
                    <a:pt x="182" y="85"/>
                    <a:pt x="180" y="86"/>
                  </a:cubicBezTo>
                  <a:cubicBezTo>
                    <a:pt x="172" y="89"/>
                    <a:pt x="165" y="91"/>
                    <a:pt x="157" y="93"/>
                  </a:cubicBezTo>
                  <a:cubicBezTo>
                    <a:pt x="142" y="97"/>
                    <a:pt x="127" y="100"/>
                    <a:pt x="113" y="104"/>
                  </a:cubicBezTo>
                  <a:cubicBezTo>
                    <a:pt x="98" y="107"/>
                    <a:pt x="83" y="111"/>
                    <a:pt x="69" y="114"/>
                  </a:cubicBezTo>
                  <a:cubicBezTo>
                    <a:pt x="54" y="118"/>
                    <a:pt x="40" y="121"/>
                    <a:pt x="26" y="127"/>
                  </a:cubicBezTo>
                  <a:cubicBezTo>
                    <a:pt x="24" y="126"/>
                    <a:pt x="22" y="125"/>
                    <a:pt x="20" y="124"/>
                  </a:cubicBezTo>
                  <a:cubicBezTo>
                    <a:pt x="27" y="121"/>
                    <a:pt x="35" y="119"/>
                    <a:pt x="42" y="118"/>
                  </a:cubicBezTo>
                  <a:cubicBezTo>
                    <a:pt x="50" y="116"/>
                    <a:pt x="58" y="113"/>
                    <a:pt x="66" y="111"/>
                  </a:cubicBezTo>
                  <a:cubicBezTo>
                    <a:pt x="82" y="107"/>
                    <a:pt x="97" y="102"/>
                    <a:pt x="112" y="98"/>
                  </a:cubicBezTo>
                  <a:cubicBezTo>
                    <a:pt x="115" y="98"/>
                    <a:pt x="119" y="97"/>
                    <a:pt x="122" y="96"/>
                  </a:cubicBezTo>
                  <a:cubicBezTo>
                    <a:pt x="133" y="93"/>
                    <a:pt x="144" y="91"/>
                    <a:pt x="155" y="88"/>
                  </a:cubicBezTo>
                  <a:close/>
                  <a:moveTo>
                    <a:pt x="34" y="130"/>
                  </a:moveTo>
                  <a:cubicBezTo>
                    <a:pt x="34" y="130"/>
                    <a:pt x="34" y="130"/>
                    <a:pt x="34" y="130"/>
                  </a:cubicBezTo>
                  <a:cubicBezTo>
                    <a:pt x="32" y="129"/>
                    <a:pt x="30" y="129"/>
                    <a:pt x="28" y="128"/>
                  </a:cubicBezTo>
                  <a:cubicBezTo>
                    <a:pt x="50" y="125"/>
                    <a:pt x="72" y="119"/>
                    <a:pt x="94" y="113"/>
                  </a:cubicBezTo>
                  <a:cubicBezTo>
                    <a:pt x="86" y="115"/>
                    <a:pt x="79" y="118"/>
                    <a:pt x="71" y="119"/>
                  </a:cubicBezTo>
                  <a:cubicBezTo>
                    <a:pt x="59" y="123"/>
                    <a:pt x="48" y="126"/>
                    <a:pt x="36" y="130"/>
                  </a:cubicBezTo>
                  <a:cubicBezTo>
                    <a:pt x="35" y="129"/>
                    <a:pt x="34" y="130"/>
                    <a:pt x="34" y="130"/>
                  </a:cubicBezTo>
                  <a:close/>
                  <a:moveTo>
                    <a:pt x="41" y="134"/>
                  </a:moveTo>
                  <a:cubicBezTo>
                    <a:pt x="39" y="133"/>
                    <a:pt x="37" y="132"/>
                    <a:pt x="35" y="131"/>
                  </a:cubicBezTo>
                  <a:cubicBezTo>
                    <a:pt x="45" y="130"/>
                    <a:pt x="55" y="127"/>
                    <a:pt x="66" y="124"/>
                  </a:cubicBezTo>
                  <a:cubicBezTo>
                    <a:pt x="78" y="121"/>
                    <a:pt x="89" y="118"/>
                    <a:pt x="101" y="115"/>
                  </a:cubicBezTo>
                  <a:cubicBezTo>
                    <a:pt x="120" y="110"/>
                    <a:pt x="139" y="107"/>
                    <a:pt x="157" y="103"/>
                  </a:cubicBezTo>
                  <a:cubicBezTo>
                    <a:pt x="155" y="103"/>
                    <a:pt x="152" y="104"/>
                    <a:pt x="150" y="105"/>
                  </a:cubicBezTo>
                  <a:cubicBezTo>
                    <a:pt x="138" y="108"/>
                    <a:pt x="126" y="109"/>
                    <a:pt x="114" y="112"/>
                  </a:cubicBezTo>
                  <a:cubicBezTo>
                    <a:pt x="89" y="118"/>
                    <a:pt x="65" y="127"/>
                    <a:pt x="41" y="134"/>
                  </a:cubicBezTo>
                  <a:close/>
                  <a:moveTo>
                    <a:pt x="53" y="132"/>
                  </a:moveTo>
                  <a:cubicBezTo>
                    <a:pt x="58" y="130"/>
                    <a:pt x="64" y="130"/>
                    <a:pt x="69" y="128"/>
                  </a:cubicBezTo>
                  <a:cubicBezTo>
                    <a:pt x="81" y="125"/>
                    <a:pt x="93" y="121"/>
                    <a:pt x="105" y="118"/>
                  </a:cubicBezTo>
                  <a:cubicBezTo>
                    <a:pt x="124" y="113"/>
                    <a:pt x="143" y="109"/>
                    <a:pt x="163" y="105"/>
                  </a:cubicBezTo>
                  <a:cubicBezTo>
                    <a:pt x="160" y="106"/>
                    <a:pt x="158" y="107"/>
                    <a:pt x="155" y="108"/>
                  </a:cubicBezTo>
                  <a:cubicBezTo>
                    <a:pt x="147" y="110"/>
                    <a:pt x="139" y="112"/>
                    <a:pt x="131" y="114"/>
                  </a:cubicBezTo>
                  <a:cubicBezTo>
                    <a:pt x="116" y="118"/>
                    <a:pt x="101" y="122"/>
                    <a:pt x="86" y="127"/>
                  </a:cubicBezTo>
                  <a:cubicBezTo>
                    <a:pt x="81" y="129"/>
                    <a:pt x="77" y="130"/>
                    <a:pt x="72" y="131"/>
                  </a:cubicBezTo>
                  <a:cubicBezTo>
                    <a:pt x="72" y="131"/>
                    <a:pt x="72" y="131"/>
                    <a:pt x="72" y="131"/>
                  </a:cubicBezTo>
                  <a:cubicBezTo>
                    <a:pt x="64" y="133"/>
                    <a:pt x="56" y="134"/>
                    <a:pt x="49" y="138"/>
                  </a:cubicBezTo>
                  <a:cubicBezTo>
                    <a:pt x="47" y="137"/>
                    <a:pt x="44" y="136"/>
                    <a:pt x="42" y="135"/>
                  </a:cubicBezTo>
                  <a:cubicBezTo>
                    <a:pt x="46" y="134"/>
                    <a:pt x="49" y="133"/>
                    <a:pt x="53" y="132"/>
                  </a:cubicBezTo>
                  <a:close/>
                  <a:moveTo>
                    <a:pt x="50" y="138"/>
                  </a:moveTo>
                  <a:cubicBezTo>
                    <a:pt x="51" y="137"/>
                    <a:pt x="53" y="136"/>
                    <a:pt x="55" y="135"/>
                  </a:cubicBezTo>
                  <a:cubicBezTo>
                    <a:pt x="59" y="134"/>
                    <a:pt x="62" y="134"/>
                    <a:pt x="66" y="133"/>
                  </a:cubicBezTo>
                  <a:cubicBezTo>
                    <a:pt x="65" y="133"/>
                    <a:pt x="64" y="133"/>
                    <a:pt x="63" y="134"/>
                  </a:cubicBezTo>
                  <a:cubicBezTo>
                    <a:pt x="60" y="135"/>
                    <a:pt x="56" y="136"/>
                    <a:pt x="53" y="137"/>
                  </a:cubicBezTo>
                  <a:cubicBezTo>
                    <a:pt x="52" y="137"/>
                    <a:pt x="51" y="138"/>
                    <a:pt x="50" y="138"/>
                  </a:cubicBezTo>
                  <a:cubicBezTo>
                    <a:pt x="50" y="138"/>
                    <a:pt x="50" y="138"/>
                    <a:pt x="50" y="138"/>
                  </a:cubicBezTo>
                  <a:close/>
                  <a:moveTo>
                    <a:pt x="69" y="133"/>
                  </a:moveTo>
                  <a:cubicBezTo>
                    <a:pt x="70" y="133"/>
                    <a:pt x="72" y="132"/>
                    <a:pt x="73" y="132"/>
                  </a:cubicBezTo>
                  <a:cubicBezTo>
                    <a:pt x="73" y="132"/>
                    <a:pt x="73" y="132"/>
                    <a:pt x="73" y="132"/>
                  </a:cubicBezTo>
                  <a:cubicBezTo>
                    <a:pt x="81" y="131"/>
                    <a:pt x="89" y="129"/>
                    <a:pt x="97" y="127"/>
                  </a:cubicBezTo>
                  <a:cubicBezTo>
                    <a:pt x="112" y="124"/>
                    <a:pt x="128" y="120"/>
                    <a:pt x="144" y="117"/>
                  </a:cubicBezTo>
                  <a:cubicBezTo>
                    <a:pt x="144" y="117"/>
                    <a:pt x="145" y="116"/>
                    <a:pt x="146" y="116"/>
                  </a:cubicBezTo>
                  <a:cubicBezTo>
                    <a:pt x="117" y="126"/>
                    <a:pt x="87" y="131"/>
                    <a:pt x="59" y="141"/>
                  </a:cubicBezTo>
                  <a:cubicBezTo>
                    <a:pt x="59" y="142"/>
                    <a:pt x="58" y="142"/>
                    <a:pt x="58" y="142"/>
                  </a:cubicBezTo>
                  <a:cubicBezTo>
                    <a:pt x="55" y="141"/>
                    <a:pt x="53" y="140"/>
                    <a:pt x="51" y="139"/>
                  </a:cubicBezTo>
                  <a:cubicBezTo>
                    <a:pt x="57" y="137"/>
                    <a:pt x="63" y="135"/>
                    <a:pt x="69" y="133"/>
                  </a:cubicBezTo>
                  <a:close/>
                  <a:moveTo>
                    <a:pt x="115" y="167"/>
                  </a:moveTo>
                  <a:cubicBezTo>
                    <a:pt x="115" y="167"/>
                    <a:pt x="115" y="167"/>
                    <a:pt x="115" y="167"/>
                  </a:cubicBezTo>
                  <a:cubicBezTo>
                    <a:pt x="115" y="167"/>
                    <a:pt x="115" y="167"/>
                    <a:pt x="115" y="167"/>
                  </a:cubicBezTo>
                  <a:cubicBezTo>
                    <a:pt x="113" y="166"/>
                    <a:pt x="114" y="167"/>
                    <a:pt x="112" y="167"/>
                  </a:cubicBezTo>
                  <a:cubicBezTo>
                    <a:pt x="108" y="167"/>
                    <a:pt x="113" y="165"/>
                    <a:pt x="114" y="164"/>
                  </a:cubicBezTo>
                  <a:cubicBezTo>
                    <a:pt x="116" y="164"/>
                    <a:pt x="118" y="163"/>
                    <a:pt x="119" y="162"/>
                  </a:cubicBezTo>
                  <a:cubicBezTo>
                    <a:pt x="118" y="164"/>
                    <a:pt x="116" y="165"/>
                    <a:pt x="115" y="167"/>
                  </a:cubicBezTo>
                  <a:close/>
                  <a:moveTo>
                    <a:pt x="121" y="161"/>
                  </a:moveTo>
                  <a:cubicBezTo>
                    <a:pt x="117" y="161"/>
                    <a:pt x="115" y="162"/>
                    <a:pt x="111" y="163"/>
                  </a:cubicBezTo>
                  <a:cubicBezTo>
                    <a:pt x="110" y="163"/>
                    <a:pt x="108" y="164"/>
                    <a:pt x="107" y="164"/>
                  </a:cubicBezTo>
                  <a:cubicBezTo>
                    <a:pt x="101" y="165"/>
                    <a:pt x="106" y="163"/>
                    <a:pt x="108" y="162"/>
                  </a:cubicBezTo>
                  <a:cubicBezTo>
                    <a:pt x="114" y="160"/>
                    <a:pt x="120" y="159"/>
                    <a:pt x="125" y="156"/>
                  </a:cubicBezTo>
                  <a:cubicBezTo>
                    <a:pt x="124" y="158"/>
                    <a:pt x="122" y="159"/>
                    <a:pt x="121" y="161"/>
                  </a:cubicBezTo>
                  <a:close/>
                  <a:moveTo>
                    <a:pt x="127" y="154"/>
                  </a:moveTo>
                  <a:cubicBezTo>
                    <a:pt x="122" y="155"/>
                    <a:pt x="117" y="156"/>
                    <a:pt x="112" y="158"/>
                  </a:cubicBezTo>
                  <a:cubicBezTo>
                    <a:pt x="109" y="158"/>
                    <a:pt x="107" y="159"/>
                    <a:pt x="104" y="160"/>
                  </a:cubicBezTo>
                  <a:cubicBezTo>
                    <a:pt x="103" y="161"/>
                    <a:pt x="102" y="161"/>
                    <a:pt x="101" y="161"/>
                  </a:cubicBezTo>
                  <a:cubicBezTo>
                    <a:pt x="99" y="162"/>
                    <a:pt x="98" y="162"/>
                    <a:pt x="97" y="162"/>
                  </a:cubicBezTo>
                  <a:cubicBezTo>
                    <a:pt x="97" y="162"/>
                    <a:pt x="97" y="162"/>
                    <a:pt x="97" y="162"/>
                  </a:cubicBezTo>
                  <a:cubicBezTo>
                    <a:pt x="98" y="162"/>
                    <a:pt x="99" y="161"/>
                    <a:pt x="100" y="161"/>
                  </a:cubicBezTo>
                  <a:cubicBezTo>
                    <a:pt x="109" y="158"/>
                    <a:pt x="120" y="155"/>
                    <a:pt x="129" y="152"/>
                  </a:cubicBezTo>
                  <a:cubicBezTo>
                    <a:pt x="129" y="153"/>
                    <a:pt x="128" y="153"/>
                    <a:pt x="127" y="154"/>
                  </a:cubicBezTo>
                  <a:close/>
                  <a:moveTo>
                    <a:pt x="112" y="154"/>
                  </a:moveTo>
                  <a:cubicBezTo>
                    <a:pt x="108" y="155"/>
                    <a:pt x="105" y="156"/>
                    <a:pt x="101" y="156"/>
                  </a:cubicBezTo>
                  <a:cubicBezTo>
                    <a:pt x="99" y="157"/>
                    <a:pt x="98" y="157"/>
                    <a:pt x="97" y="157"/>
                  </a:cubicBezTo>
                  <a:cubicBezTo>
                    <a:pt x="95" y="158"/>
                    <a:pt x="87" y="160"/>
                    <a:pt x="93" y="158"/>
                  </a:cubicBezTo>
                  <a:cubicBezTo>
                    <a:pt x="108" y="153"/>
                    <a:pt x="123" y="149"/>
                    <a:pt x="138" y="143"/>
                  </a:cubicBezTo>
                  <a:cubicBezTo>
                    <a:pt x="135" y="146"/>
                    <a:pt x="133" y="148"/>
                    <a:pt x="131" y="151"/>
                  </a:cubicBezTo>
                  <a:cubicBezTo>
                    <a:pt x="125" y="152"/>
                    <a:pt x="118" y="153"/>
                    <a:pt x="112" y="154"/>
                  </a:cubicBezTo>
                  <a:close/>
                  <a:moveTo>
                    <a:pt x="139" y="142"/>
                  </a:moveTo>
                  <a:cubicBezTo>
                    <a:pt x="129" y="145"/>
                    <a:pt x="118" y="147"/>
                    <a:pt x="108" y="149"/>
                  </a:cubicBezTo>
                  <a:cubicBezTo>
                    <a:pt x="102" y="150"/>
                    <a:pt x="97" y="151"/>
                    <a:pt x="92" y="152"/>
                  </a:cubicBezTo>
                  <a:cubicBezTo>
                    <a:pt x="89" y="153"/>
                    <a:pt x="86" y="153"/>
                    <a:pt x="83" y="153"/>
                  </a:cubicBezTo>
                  <a:cubicBezTo>
                    <a:pt x="79" y="154"/>
                    <a:pt x="87" y="152"/>
                    <a:pt x="87" y="152"/>
                  </a:cubicBezTo>
                  <a:cubicBezTo>
                    <a:pt x="98" y="150"/>
                    <a:pt x="108" y="145"/>
                    <a:pt x="118" y="143"/>
                  </a:cubicBezTo>
                  <a:cubicBezTo>
                    <a:pt x="127" y="142"/>
                    <a:pt x="136" y="140"/>
                    <a:pt x="144" y="136"/>
                  </a:cubicBezTo>
                  <a:cubicBezTo>
                    <a:pt x="143" y="138"/>
                    <a:pt x="141" y="140"/>
                    <a:pt x="139" y="142"/>
                  </a:cubicBezTo>
                  <a:close/>
                  <a:moveTo>
                    <a:pt x="146" y="135"/>
                  </a:moveTo>
                  <a:cubicBezTo>
                    <a:pt x="146" y="135"/>
                    <a:pt x="146" y="134"/>
                    <a:pt x="145" y="135"/>
                  </a:cubicBezTo>
                  <a:cubicBezTo>
                    <a:pt x="133" y="138"/>
                    <a:pt x="120" y="140"/>
                    <a:pt x="108" y="143"/>
                  </a:cubicBezTo>
                  <a:cubicBezTo>
                    <a:pt x="101" y="145"/>
                    <a:pt x="94" y="146"/>
                    <a:pt x="87" y="147"/>
                  </a:cubicBezTo>
                  <a:cubicBezTo>
                    <a:pt x="83" y="148"/>
                    <a:pt x="79" y="149"/>
                    <a:pt x="76" y="149"/>
                  </a:cubicBezTo>
                  <a:cubicBezTo>
                    <a:pt x="75" y="149"/>
                    <a:pt x="70" y="150"/>
                    <a:pt x="75" y="148"/>
                  </a:cubicBezTo>
                  <a:cubicBezTo>
                    <a:pt x="76" y="148"/>
                    <a:pt x="77" y="148"/>
                    <a:pt x="79" y="148"/>
                  </a:cubicBezTo>
                  <a:cubicBezTo>
                    <a:pt x="92" y="145"/>
                    <a:pt x="105" y="141"/>
                    <a:pt x="118" y="138"/>
                  </a:cubicBezTo>
                  <a:cubicBezTo>
                    <a:pt x="129" y="134"/>
                    <a:pt x="141" y="133"/>
                    <a:pt x="152" y="128"/>
                  </a:cubicBezTo>
                  <a:cubicBezTo>
                    <a:pt x="150" y="130"/>
                    <a:pt x="148" y="132"/>
                    <a:pt x="146" y="135"/>
                  </a:cubicBezTo>
                  <a:close/>
                  <a:moveTo>
                    <a:pt x="153" y="126"/>
                  </a:moveTo>
                  <a:cubicBezTo>
                    <a:pt x="153" y="126"/>
                    <a:pt x="152" y="127"/>
                    <a:pt x="152" y="127"/>
                  </a:cubicBezTo>
                  <a:cubicBezTo>
                    <a:pt x="152" y="126"/>
                    <a:pt x="151" y="127"/>
                    <a:pt x="150" y="128"/>
                  </a:cubicBezTo>
                  <a:cubicBezTo>
                    <a:pt x="145" y="130"/>
                    <a:pt x="140" y="131"/>
                    <a:pt x="134" y="132"/>
                  </a:cubicBezTo>
                  <a:cubicBezTo>
                    <a:pt x="134" y="132"/>
                    <a:pt x="134" y="132"/>
                    <a:pt x="134" y="133"/>
                  </a:cubicBezTo>
                  <a:cubicBezTo>
                    <a:pt x="133" y="133"/>
                    <a:pt x="132" y="133"/>
                    <a:pt x="131" y="133"/>
                  </a:cubicBezTo>
                  <a:cubicBezTo>
                    <a:pt x="124" y="135"/>
                    <a:pt x="117" y="136"/>
                    <a:pt x="110" y="138"/>
                  </a:cubicBezTo>
                  <a:cubicBezTo>
                    <a:pt x="101" y="140"/>
                    <a:pt x="93" y="141"/>
                    <a:pt x="85" y="142"/>
                  </a:cubicBezTo>
                  <a:cubicBezTo>
                    <a:pt x="81" y="143"/>
                    <a:pt x="77" y="143"/>
                    <a:pt x="73" y="144"/>
                  </a:cubicBezTo>
                  <a:cubicBezTo>
                    <a:pt x="73" y="144"/>
                    <a:pt x="72" y="144"/>
                    <a:pt x="72" y="145"/>
                  </a:cubicBezTo>
                  <a:cubicBezTo>
                    <a:pt x="86" y="140"/>
                    <a:pt x="101" y="135"/>
                    <a:pt x="116" y="131"/>
                  </a:cubicBezTo>
                  <a:cubicBezTo>
                    <a:pt x="122" y="129"/>
                    <a:pt x="129" y="127"/>
                    <a:pt x="135" y="125"/>
                  </a:cubicBezTo>
                  <a:cubicBezTo>
                    <a:pt x="140" y="123"/>
                    <a:pt x="145" y="122"/>
                    <a:pt x="149" y="121"/>
                  </a:cubicBezTo>
                  <a:cubicBezTo>
                    <a:pt x="153" y="120"/>
                    <a:pt x="156" y="119"/>
                    <a:pt x="160" y="118"/>
                  </a:cubicBezTo>
                  <a:cubicBezTo>
                    <a:pt x="160" y="118"/>
                    <a:pt x="161" y="118"/>
                    <a:pt x="161" y="118"/>
                  </a:cubicBezTo>
                  <a:cubicBezTo>
                    <a:pt x="158" y="121"/>
                    <a:pt x="156" y="123"/>
                    <a:pt x="153" y="126"/>
                  </a:cubicBezTo>
                  <a:close/>
                  <a:moveTo>
                    <a:pt x="162" y="116"/>
                  </a:moveTo>
                  <a:cubicBezTo>
                    <a:pt x="157" y="118"/>
                    <a:pt x="152" y="119"/>
                    <a:pt x="147" y="121"/>
                  </a:cubicBezTo>
                  <a:cubicBezTo>
                    <a:pt x="145" y="121"/>
                    <a:pt x="143" y="122"/>
                    <a:pt x="141" y="122"/>
                  </a:cubicBezTo>
                  <a:cubicBezTo>
                    <a:pt x="139" y="123"/>
                    <a:pt x="138" y="123"/>
                    <a:pt x="136" y="124"/>
                  </a:cubicBezTo>
                  <a:cubicBezTo>
                    <a:pt x="127" y="126"/>
                    <a:pt x="118" y="128"/>
                    <a:pt x="109" y="130"/>
                  </a:cubicBezTo>
                  <a:cubicBezTo>
                    <a:pt x="100" y="133"/>
                    <a:pt x="90" y="135"/>
                    <a:pt x="81" y="137"/>
                  </a:cubicBezTo>
                  <a:cubicBezTo>
                    <a:pt x="77" y="138"/>
                    <a:pt x="73" y="139"/>
                    <a:pt x="68" y="140"/>
                  </a:cubicBezTo>
                  <a:cubicBezTo>
                    <a:pt x="66" y="141"/>
                    <a:pt x="63" y="141"/>
                    <a:pt x="61" y="142"/>
                  </a:cubicBezTo>
                  <a:cubicBezTo>
                    <a:pt x="56" y="142"/>
                    <a:pt x="63" y="141"/>
                    <a:pt x="64" y="140"/>
                  </a:cubicBezTo>
                  <a:cubicBezTo>
                    <a:pt x="82" y="135"/>
                    <a:pt x="101" y="130"/>
                    <a:pt x="119" y="125"/>
                  </a:cubicBezTo>
                  <a:cubicBezTo>
                    <a:pt x="128" y="122"/>
                    <a:pt x="138" y="120"/>
                    <a:pt x="147" y="117"/>
                  </a:cubicBezTo>
                  <a:cubicBezTo>
                    <a:pt x="154" y="115"/>
                    <a:pt x="161" y="113"/>
                    <a:pt x="167" y="110"/>
                  </a:cubicBezTo>
                  <a:cubicBezTo>
                    <a:pt x="167" y="110"/>
                    <a:pt x="168" y="110"/>
                    <a:pt x="168" y="110"/>
                  </a:cubicBezTo>
                  <a:cubicBezTo>
                    <a:pt x="166" y="112"/>
                    <a:pt x="164" y="114"/>
                    <a:pt x="162" y="116"/>
                  </a:cubicBezTo>
                  <a:close/>
                  <a:moveTo>
                    <a:pt x="79" y="138"/>
                  </a:moveTo>
                  <a:cubicBezTo>
                    <a:pt x="88" y="136"/>
                    <a:pt x="97" y="134"/>
                    <a:pt x="106" y="132"/>
                  </a:cubicBezTo>
                  <a:cubicBezTo>
                    <a:pt x="111" y="131"/>
                    <a:pt x="117" y="129"/>
                    <a:pt x="123" y="128"/>
                  </a:cubicBezTo>
                  <a:cubicBezTo>
                    <a:pt x="120" y="129"/>
                    <a:pt x="118" y="129"/>
                    <a:pt x="116" y="130"/>
                  </a:cubicBezTo>
                  <a:cubicBezTo>
                    <a:pt x="107" y="133"/>
                    <a:pt x="98" y="135"/>
                    <a:pt x="90" y="138"/>
                  </a:cubicBezTo>
                  <a:cubicBezTo>
                    <a:pt x="82" y="140"/>
                    <a:pt x="74" y="143"/>
                    <a:pt x="67" y="145"/>
                  </a:cubicBezTo>
                  <a:cubicBezTo>
                    <a:pt x="66" y="145"/>
                    <a:pt x="66" y="145"/>
                    <a:pt x="66" y="145"/>
                  </a:cubicBezTo>
                  <a:cubicBezTo>
                    <a:pt x="66" y="146"/>
                    <a:pt x="65" y="146"/>
                    <a:pt x="65" y="146"/>
                  </a:cubicBezTo>
                  <a:cubicBezTo>
                    <a:pt x="65" y="145"/>
                    <a:pt x="64" y="145"/>
                    <a:pt x="64" y="145"/>
                  </a:cubicBezTo>
                  <a:cubicBezTo>
                    <a:pt x="62" y="144"/>
                    <a:pt x="60" y="143"/>
                    <a:pt x="59" y="143"/>
                  </a:cubicBezTo>
                  <a:cubicBezTo>
                    <a:pt x="66" y="142"/>
                    <a:pt x="73" y="140"/>
                    <a:pt x="79" y="138"/>
                  </a:cubicBezTo>
                  <a:close/>
                  <a:moveTo>
                    <a:pt x="110" y="139"/>
                  </a:moveTo>
                  <a:cubicBezTo>
                    <a:pt x="112" y="138"/>
                    <a:pt x="114" y="138"/>
                    <a:pt x="116" y="137"/>
                  </a:cubicBezTo>
                  <a:cubicBezTo>
                    <a:pt x="114" y="138"/>
                    <a:pt x="112" y="138"/>
                    <a:pt x="110" y="139"/>
                  </a:cubicBezTo>
                  <a:cubicBezTo>
                    <a:pt x="102" y="141"/>
                    <a:pt x="95" y="142"/>
                    <a:pt x="87" y="144"/>
                  </a:cubicBezTo>
                  <a:cubicBezTo>
                    <a:pt x="84" y="145"/>
                    <a:pt x="81" y="146"/>
                    <a:pt x="78" y="147"/>
                  </a:cubicBezTo>
                  <a:cubicBezTo>
                    <a:pt x="76" y="147"/>
                    <a:pt x="74" y="148"/>
                    <a:pt x="72" y="149"/>
                  </a:cubicBezTo>
                  <a:cubicBezTo>
                    <a:pt x="70" y="148"/>
                    <a:pt x="68" y="147"/>
                    <a:pt x="66" y="146"/>
                  </a:cubicBezTo>
                  <a:cubicBezTo>
                    <a:pt x="81" y="143"/>
                    <a:pt x="95" y="142"/>
                    <a:pt x="110" y="139"/>
                  </a:cubicBezTo>
                  <a:close/>
                  <a:moveTo>
                    <a:pt x="108" y="144"/>
                  </a:moveTo>
                  <a:cubicBezTo>
                    <a:pt x="119" y="141"/>
                    <a:pt x="131" y="139"/>
                    <a:pt x="142" y="136"/>
                  </a:cubicBezTo>
                  <a:cubicBezTo>
                    <a:pt x="140" y="137"/>
                    <a:pt x="139" y="138"/>
                    <a:pt x="137" y="138"/>
                  </a:cubicBezTo>
                  <a:cubicBezTo>
                    <a:pt x="135" y="139"/>
                    <a:pt x="132" y="139"/>
                    <a:pt x="129" y="140"/>
                  </a:cubicBezTo>
                  <a:cubicBezTo>
                    <a:pt x="124" y="141"/>
                    <a:pt x="118" y="142"/>
                    <a:pt x="113" y="144"/>
                  </a:cubicBezTo>
                  <a:cubicBezTo>
                    <a:pt x="107" y="145"/>
                    <a:pt x="101" y="147"/>
                    <a:pt x="95" y="149"/>
                  </a:cubicBezTo>
                  <a:cubicBezTo>
                    <a:pt x="90" y="151"/>
                    <a:pt x="85" y="151"/>
                    <a:pt x="80" y="153"/>
                  </a:cubicBezTo>
                  <a:cubicBezTo>
                    <a:pt x="78" y="152"/>
                    <a:pt x="76" y="151"/>
                    <a:pt x="73" y="150"/>
                  </a:cubicBezTo>
                  <a:cubicBezTo>
                    <a:pt x="85" y="149"/>
                    <a:pt x="96" y="146"/>
                    <a:pt x="108" y="144"/>
                  </a:cubicBezTo>
                  <a:close/>
                  <a:moveTo>
                    <a:pt x="104" y="151"/>
                  </a:moveTo>
                  <a:cubicBezTo>
                    <a:pt x="114" y="149"/>
                    <a:pt x="124" y="146"/>
                    <a:pt x="134" y="144"/>
                  </a:cubicBezTo>
                  <a:cubicBezTo>
                    <a:pt x="134" y="144"/>
                    <a:pt x="135" y="144"/>
                    <a:pt x="135" y="144"/>
                  </a:cubicBezTo>
                  <a:cubicBezTo>
                    <a:pt x="134" y="144"/>
                    <a:pt x="133" y="144"/>
                    <a:pt x="132" y="145"/>
                  </a:cubicBezTo>
                  <a:cubicBezTo>
                    <a:pt x="127" y="147"/>
                    <a:pt x="122" y="148"/>
                    <a:pt x="118" y="150"/>
                  </a:cubicBezTo>
                  <a:cubicBezTo>
                    <a:pt x="113" y="151"/>
                    <a:pt x="108" y="153"/>
                    <a:pt x="103" y="154"/>
                  </a:cubicBezTo>
                  <a:cubicBezTo>
                    <a:pt x="99" y="155"/>
                    <a:pt x="94" y="156"/>
                    <a:pt x="90" y="158"/>
                  </a:cubicBezTo>
                  <a:cubicBezTo>
                    <a:pt x="87" y="157"/>
                    <a:pt x="85" y="155"/>
                    <a:pt x="82" y="154"/>
                  </a:cubicBezTo>
                  <a:cubicBezTo>
                    <a:pt x="89" y="154"/>
                    <a:pt x="97" y="152"/>
                    <a:pt x="104" y="151"/>
                  </a:cubicBezTo>
                  <a:close/>
                  <a:moveTo>
                    <a:pt x="107" y="156"/>
                  </a:moveTo>
                  <a:cubicBezTo>
                    <a:pt x="112" y="155"/>
                    <a:pt x="117" y="154"/>
                    <a:pt x="123" y="153"/>
                  </a:cubicBezTo>
                  <a:cubicBezTo>
                    <a:pt x="121" y="153"/>
                    <a:pt x="120" y="154"/>
                    <a:pt x="118" y="154"/>
                  </a:cubicBezTo>
                  <a:cubicBezTo>
                    <a:pt x="111" y="156"/>
                    <a:pt x="104" y="159"/>
                    <a:pt x="97" y="162"/>
                  </a:cubicBezTo>
                  <a:cubicBezTo>
                    <a:pt x="96" y="161"/>
                    <a:pt x="96" y="161"/>
                    <a:pt x="96" y="161"/>
                  </a:cubicBezTo>
                  <a:cubicBezTo>
                    <a:pt x="95" y="161"/>
                    <a:pt x="93" y="160"/>
                    <a:pt x="92" y="159"/>
                  </a:cubicBezTo>
                  <a:cubicBezTo>
                    <a:pt x="97" y="159"/>
                    <a:pt x="102" y="157"/>
                    <a:pt x="107" y="156"/>
                  </a:cubicBezTo>
                  <a:close/>
                  <a:moveTo>
                    <a:pt x="109" y="159"/>
                  </a:moveTo>
                  <a:cubicBezTo>
                    <a:pt x="114" y="158"/>
                    <a:pt x="119" y="157"/>
                    <a:pt x="124" y="156"/>
                  </a:cubicBezTo>
                  <a:cubicBezTo>
                    <a:pt x="129" y="154"/>
                    <a:pt x="121" y="157"/>
                    <a:pt x="121" y="157"/>
                  </a:cubicBezTo>
                  <a:cubicBezTo>
                    <a:pt x="119" y="158"/>
                    <a:pt x="116" y="159"/>
                    <a:pt x="113" y="160"/>
                  </a:cubicBezTo>
                  <a:cubicBezTo>
                    <a:pt x="110" y="161"/>
                    <a:pt x="106" y="162"/>
                    <a:pt x="103" y="164"/>
                  </a:cubicBezTo>
                  <a:cubicBezTo>
                    <a:pt x="102" y="164"/>
                    <a:pt x="102" y="164"/>
                    <a:pt x="102" y="164"/>
                  </a:cubicBezTo>
                  <a:cubicBezTo>
                    <a:pt x="101" y="164"/>
                    <a:pt x="100" y="163"/>
                    <a:pt x="98" y="162"/>
                  </a:cubicBezTo>
                  <a:cubicBezTo>
                    <a:pt x="102" y="162"/>
                    <a:pt x="106" y="161"/>
                    <a:pt x="109" y="159"/>
                  </a:cubicBezTo>
                  <a:close/>
                  <a:moveTo>
                    <a:pt x="110" y="164"/>
                  </a:moveTo>
                  <a:cubicBezTo>
                    <a:pt x="112" y="164"/>
                    <a:pt x="113" y="163"/>
                    <a:pt x="115" y="163"/>
                  </a:cubicBezTo>
                  <a:cubicBezTo>
                    <a:pt x="115" y="163"/>
                    <a:pt x="121" y="161"/>
                    <a:pt x="119" y="162"/>
                  </a:cubicBezTo>
                  <a:cubicBezTo>
                    <a:pt x="115" y="163"/>
                    <a:pt x="111" y="164"/>
                    <a:pt x="108" y="167"/>
                  </a:cubicBezTo>
                  <a:cubicBezTo>
                    <a:pt x="108" y="167"/>
                    <a:pt x="108" y="167"/>
                    <a:pt x="108" y="167"/>
                  </a:cubicBezTo>
                  <a:cubicBezTo>
                    <a:pt x="107" y="167"/>
                    <a:pt x="105" y="166"/>
                    <a:pt x="104" y="165"/>
                  </a:cubicBezTo>
                  <a:cubicBezTo>
                    <a:pt x="106" y="165"/>
                    <a:pt x="108" y="165"/>
                    <a:pt x="110" y="164"/>
                  </a:cubicBezTo>
                  <a:close/>
                  <a:moveTo>
                    <a:pt x="108" y="168"/>
                  </a:moveTo>
                  <a:cubicBezTo>
                    <a:pt x="108" y="168"/>
                    <a:pt x="113" y="167"/>
                    <a:pt x="113" y="168"/>
                  </a:cubicBezTo>
                  <a:cubicBezTo>
                    <a:pt x="113" y="169"/>
                    <a:pt x="112" y="169"/>
                    <a:pt x="112" y="170"/>
                  </a:cubicBezTo>
                  <a:cubicBezTo>
                    <a:pt x="111" y="169"/>
                    <a:pt x="110" y="168"/>
                    <a:pt x="108" y="168"/>
                  </a:cubicBezTo>
                  <a:cubicBezTo>
                    <a:pt x="108" y="168"/>
                    <a:pt x="108" y="168"/>
                    <a:pt x="108" y="168"/>
                  </a:cubicBezTo>
                  <a:close/>
                  <a:moveTo>
                    <a:pt x="169" y="108"/>
                  </a:moveTo>
                  <a:cubicBezTo>
                    <a:pt x="149" y="117"/>
                    <a:pt x="126" y="120"/>
                    <a:pt x="104" y="125"/>
                  </a:cubicBezTo>
                  <a:cubicBezTo>
                    <a:pt x="96" y="127"/>
                    <a:pt x="87" y="129"/>
                    <a:pt x="79" y="130"/>
                  </a:cubicBezTo>
                  <a:cubicBezTo>
                    <a:pt x="84" y="129"/>
                    <a:pt x="88" y="127"/>
                    <a:pt x="93" y="126"/>
                  </a:cubicBezTo>
                  <a:cubicBezTo>
                    <a:pt x="108" y="121"/>
                    <a:pt x="124" y="116"/>
                    <a:pt x="139" y="113"/>
                  </a:cubicBezTo>
                  <a:cubicBezTo>
                    <a:pt x="146" y="111"/>
                    <a:pt x="154" y="109"/>
                    <a:pt x="161" y="107"/>
                  </a:cubicBezTo>
                  <a:cubicBezTo>
                    <a:pt x="164" y="106"/>
                    <a:pt x="167" y="104"/>
                    <a:pt x="170" y="103"/>
                  </a:cubicBezTo>
                  <a:cubicBezTo>
                    <a:pt x="171" y="103"/>
                    <a:pt x="172" y="103"/>
                    <a:pt x="173" y="102"/>
                  </a:cubicBezTo>
                  <a:cubicBezTo>
                    <a:pt x="174" y="102"/>
                    <a:pt x="174" y="102"/>
                    <a:pt x="174" y="102"/>
                  </a:cubicBezTo>
                  <a:cubicBezTo>
                    <a:pt x="175" y="102"/>
                    <a:pt x="175" y="102"/>
                    <a:pt x="175" y="102"/>
                  </a:cubicBezTo>
                  <a:cubicBezTo>
                    <a:pt x="173" y="104"/>
                    <a:pt x="171" y="106"/>
                    <a:pt x="169" y="108"/>
                  </a:cubicBezTo>
                  <a:close/>
                  <a:moveTo>
                    <a:pt x="176" y="101"/>
                  </a:moveTo>
                  <a:cubicBezTo>
                    <a:pt x="176" y="101"/>
                    <a:pt x="176" y="101"/>
                    <a:pt x="176" y="101"/>
                  </a:cubicBezTo>
                  <a:cubicBezTo>
                    <a:pt x="174" y="101"/>
                    <a:pt x="172" y="102"/>
                    <a:pt x="170" y="103"/>
                  </a:cubicBezTo>
                  <a:cubicBezTo>
                    <a:pt x="169" y="103"/>
                    <a:pt x="168" y="103"/>
                    <a:pt x="167" y="103"/>
                  </a:cubicBezTo>
                  <a:cubicBezTo>
                    <a:pt x="151" y="107"/>
                    <a:pt x="135" y="109"/>
                    <a:pt x="119" y="113"/>
                  </a:cubicBezTo>
                  <a:cubicBezTo>
                    <a:pt x="104" y="117"/>
                    <a:pt x="88" y="122"/>
                    <a:pt x="73" y="127"/>
                  </a:cubicBezTo>
                  <a:cubicBezTo>
                    <a:pt x="68" y="128"/>
                    <a:pt x="63" y="129"/>
                    <a:pt x="57" y="130"/>
                  </a:cubicBezTo>
                  <a:cubicBezTo>
                    <a:pt x="73" y="125"/>
                    <a:pt x="88" y="121"/>
                    <a:pt x="103" y="116"/>
                  </a:cubicBezTo>
                  <a:cubicBezTo>
                    <a:pt x="118" y="112"/>
                    <a:pt x="134" y="109"/>
                    <a:pt x="150" y="105"/>
                  </a:cubicBezTo>
                  <a:cubicBezTo>
                    <a:pt x="159" y="103"/>
                    <a:pt x="168" y="101"/>
                    <a:pt x="176" y="99"/>
                  </a:cubicBezTo>
                  <a:cubicBezTo>
                    <a:pt x="177" y="99"/>
                    <a:pt x="178" y="98"/>
                    <a:pt x="178" y="98"/>
                  </a:cubicBezTo>
                  <a:cubicBezTo>
                    <a:pt x="178" y="98"/>
                    <a:pt x="179" y="98"/>
                    <a:pt x="179" y="98"/>
                  </a:cubicBezTo>
                  <a:cubicBezTo>
                    <a:pt x="178" y="99"/>
                    <a:pt x="177" y="100"/>
                    <a:pt x="176" y="101"/>
                  </a:cubicBezTo>
                  <a:close/>
                  <a:moveTo>
                    <a:pt x="180" y="97"/>
                  </a:moveTo>
                  <a:cubicBezTo>
                    <a:pt x="180" y="97"/>
                    <a:pt x="180" y="97"/>
                    <a:pt x="180" y="97"/>
                  </a:cubicBezTo>
                  <a:cubicBezTo>
                    <a:pt x="164" y="101"/>
                    <a:pt x="149" y="104"/>
                    <a:pt x="133" y="107"/>
                  </a:cubicBezTo>
                  <a:cubicBezTo>
                    <a:pt x="117" y="110"/>
                    <a:pt x="102" y="114"/>
                    <a:pt x="86" y="118"/>
                  </a:cubicBezTo>
                  <a:cubicBezTo>
                    <a:pt x="71" y="122"/>
                    <a:pt x="55" y="127"/>
                    <a:pt x="40" y="130"/>
                  </a:cubicBezTo>
                  <a:cubicBezTo>
                    <a:pt x="39" y="130"/>
                    <a:pt x="38" y="130"/>
                    <a:pt x="38" y="130"/>
                  </a:cubicBezTo>
                  <a:cubicBezTo>
                    <a:pt x="38" y="130"/>
                    <a:pt x="38" y="130"/>
                    <a:pt x="38" y="130"/>
                  </a:cubicBezTo>
                  <a:cubicBezTo>
                    <a:pt x="38" y="130"/>
                    <a:pt x="39" y="130"/>
                    <a:pt x="40" y="129"/>
                  </a:cubicBezTo>
                  <a:cubicBezTo>
                    <a:pt x="43" y="128"/>
                    <a:pt x="47" y="127"/>
                    <a:pt x="50" y="126"/>
                  </a:cubicBezTo>
                  <a:cubicBezTo>
                    <a:pt x="59" y="123"/>
                    <a:pt x="67" y="121"/>
                    <a:pt x="75" y="119"/>
                  </a:cubicBezTo>
                  <a:cubicBezTo>
                    <a:pt x="91" y="115"/>
                    <a:pt x="106" y="110"/>
                    <a:pt x="122" y="107"/>
                  </a:cubicBezTo>
                  <a:cubicBezTo>
                    <a:pt x="138" y="104"/>
                    <a:pt x="154" y="101"/>
                    <a:pt x="169" y="96"/>
                  </a:cubicBezTo>
                  <a:cubicBezTo>
                    <a:pt x="173" y="95"/>
                    <a:pt x="177" y="93"/>
                    <a:pt x="180" y="92"/>
                  </a:cubicBezTo>
                  <a:cubicBezTo>
                    <a:pt x="180" y="92"/>
                    <a:pt x="181" y="92"/>
                    <a:pt x="181" y="92"/>
                  </a:cubicBezTo>
                  <a:cubicBezTo>
                    <a:pt x="183" y="91"/>
                    <a:pt x="184" y="91"/>
                    <a:pt x="186" y="90"/>
                  </a:cubicBezTo>
                  <a:cubicBezTo>
                    <a:pt x="184" y="92"/>
                    <a:pt x="182" y="95"/>
                    <a:pt x="180" y="97"/>
                  </a:cubicBezTo>
                  <a:close/>
                  <a:moveTo>
                    <a:pt x="113" y="108"/>
                  </a:moveTo>
                  <a:cubicBezTo>
                    <a:pt x="124" y="105"/>
                    <a:pt x="135" y="102"/>
                    <a:pt x="146" y="100"/>
                  </a:cubicBezTo>
                  <a:cubicBezTo>
                    <a:pt x="151" y="99"/>
                    <a:pt x="156" y="98"/>
                    <a:pt x="161" y="97"/>
                  </a:cubicBezTo>
                  <a:cubicBezTo>
                    <a:pt x="158" y="98"/>
                    <a:pt x="154" y="99"/>
                    <a:pt x="150" y="100"/>
                  </a:cubicBezTo>
                  <a:cubicBezTo>
                    <a:pt x="138" y="103"/>
                    <a:pt x="126" y="105"/>
                    <a:pt x="113" y="108"/>
                  </a:cubicBezTo>
                  <a:close/>
                  <a:moveTo>
                    <a:pt x="187" y="89"/>
                  </a:moveTo>
                  <a:cubicBezTo>
                    <a:pt x="187" y="89"/>
                    <a:pt x="187" y="89"/>
                    <a:pt x="187" y="89"/>
                  </a:cubicBezTo>
                  <a:cubicBezTo>
                    <a:pt x="185" y="89"/>
                    <a:pt x="184" y="90"/>
                    <a:pt x="182" y="90"/>
                  </a:cubicBezTo>
                  <a:cubicBezTo>
                    <a:pt x="182" y="90"/>
                    <a:pt x="182" y="90"/>
                    <a:pt x="181" y="91"/>
                  </a:cubicBezTo>
                  <a:cubicBezTo>
                    <a:pt x="173" y="93"/>
                    <a:pt x="166" y="96"/>
                    <a:pt x="157" y="97"/>
                  </a:cubicBezTo>
                  <a:cubicBezTo>
                    <a:pt x="141" y="101"/>
                    <a:pt x="126" y="104"/>
                    <a:pt x="110" y="108"/>
                  </a:cubicBezTo>
                  <a:cubicBezTo>
                    <a:pt x="100" y="111"/>
                    <a:pt x="90" y="113"/>
                    <a:pt x="80" y="116"/>
                  </a:cubicBezTo>
                  <a:cubicBezTo>
                    <a:pt x="69" y="119"/>
                    <a:pt x="59" y="121"/>
                    <a:pt x="48" y="123"/>
                  </a:cubicBezTo>
                  <a:cubicBezTo>
                    <a:pt x="43" y="124"/>
                    <a:pt x="38" y="125"/>
                    <a:pt x="33" y="126"/>
                  </a:cubicBezTo>
                  <a:cubicBezTo>
                    <a:pt x="32" y="126"/>
                    <a:pt x="25" y="128"/>
                    <a:pt x="30" y="126"/>
                  </a:cubicBezTo>
                  <a:cubicBezTo>
                    <a:pt x="32" y="125"/>
                    <a:pt x="34" y="125"/>
                    <a:pt x="37" y="124"/>
                  </a:cubicBezTo>
                  <a:cubicBezTo>
                    <a:pt x="47" y="121"/>
                    <a:pt x="58" y="118"/>
                    <a:pt x="69" y="115"/>
                  </a:cubicBezTo>
                  <a:cubicBezTo>
                    <a:pt x="90" y="110"/>
                    <a:pt x="111" y="105"/>
                    <a:pt x="132" y="100"/>
                  </a:cubicBezTo>
                  <a:cubicBezTo>
                    <a:pt x="143" y="97"/>
                    <a:pt x="154" y="95"/>
                    <a:pt x="165" y="92"/>
                  </a:cubicBezTo>
                  <a:cubicBezTo>
                    <a:pt x="175" y="89"/>
                    <a:pt x="184" y="85"/>
                    <a:pt x="194" y="81"/>
                  </a:cubicBezTo>
                  <a:cubicBezTo>
                    <a:pt x="192" y="84"/>
                    <a:pt x="189" y="86"/>
                    <a:pt x="187" y="89"/>
                  </a:cubicBezTo>
                  <a:close/>
                  <a:moveTo>
                    <a:pt x="64" y="111"/>
                  </a:moveTo>
                  <a:cubicBezTo>
                    <a:pt x="57" y="113"/>
                    <a:pt x="49" y="115"/>
                    <a:pt x="42" y="117"/>
                  </a:cubicBezTo>
                  <a:cubicBezTo>
                    <a:pt x="35" y="119"/>
                    <a:pt x="28" y="120"/>
                    <a:pt x="21" y="123"/>
                  </a:cubicBezTo>
                  <a:cubicBezTo>
                    <a:pt x="20" y="123"/>
                    <a:pt x="20" y="123"/>
                    <a:pt x="19" y="123"/>
                  </a:cubicBezTo>
                  <a:cubicBezTo>
                    <a:pt x="17" y="122"/>
                    <a:pt x="15" y="121"/>
                    <a:pt x="13" y="120"/>
                  </a:cubicBezTo>
                  <a:cubicBezTo>
                    <a:pt x="19" y="119"/>
                    <a:pt x="25" y="118"/>
                    <a:pt x="30" y="116"/>
                  </a:cubicBezTo>
                  <a:cubicBezTo>
                    <a:pt x="38" y="113"/>
                    <a:pt x="46" y="111"/>
                    <a:pt x="54" y="109"/>
                  </a:cubicBezTo>
                  <a:cubicBezTo>
                    <a:pt x="69" y="106"/>
                    <a:pt x="83" y="104"/>
                    <a:pt x="98" y="101"/>
                  </a:cubicBezTo>
                  <a:cubicBezTo>
                    <a:pt x="87" y="104"/>
                    <a:pt x="75" y="108"/>
                    <a:pt x="64" y="111"/>
                  </a:cubicBezTo>
                  <a:close/>
                  <a:moveTo>
                    <a:pt x="61" y="147"/>
                  </a:moveTo>
                  <a:cubicBezTo>
                    <a:pt x="72" y="152"/>
                    <a:pt x="83" y="157"/>
                    <a:pt x="93" y="163"/>
                  </a:cubicBezTo>
                  <a:cubicBezTo>
                    <a:pt x="99" y="165"/>
                    <a:pt x="105" y="168"/>
                    <a:pt x="110" y="172"/>
                  </a:cubicBezTo>
                  <a:cubicBezTo>
                    <a:pt x="110" y="173"/>
                    <a:pt x="110" y="173"/>
                    <a:pt x="110" y="174"/>
                  </a:cubicBezTo>
                  <a:cubicBezTo>
                    <a:pt x="103" y="172"/>
                    <a:pt x="98" y="168"/>
                    <a:pt x="92" y="165"/>
                  </a:cubicBezTo>
                  <a:cubicBezTo>
                    <a:pt x="81" y="160"/>
                    <a:pt x="71" y="155"/>
                    <a:pt x="61" y="150"/>
                  </a:cubicBezTo>
                  <a:cubicBezTo>
                    <a:pt x="54" y="146"/>
                    <a:pt x="47" y="143"/>
                    <a:pt x="40" y="140"/>
                  </a:cubicBezTo>
                  <a:cubicBezTo>
                    <a:pt x="31" y="135"/>
                    <a:pt x="21" y="128"/>
                    <a:pt x="11" y="125"/>
                  </a:cubicBezTo>
                  <a:cubicBezTo>
                    <a:pt x="11" y="125"/>
                    <a:pt x="11" y="125"/>
                    <a:pt x="11" y="125"/>
                  </a:cubicBezTo>
                  <a:cubicBezTo>
                    <a:pt x="11" y="124"/>
                    <a:pt x="12" y="123"/>
                    <a:pt x="12" y="122"/>
                  </a:cubicBezTo>
                  <a:cubicBezTo>
                    <a:pt x="28" y="131"/>
                    <a:pt x="45" y="139"/>
                    <a:pt x="61" y="147"/>
                  </a:cubicBezTo>
                  <a:close/>
                  <a:moveTo>
                    <a:pt x="209" y="65"/>
                  </a:moveTo>
                  <a:cubicBezTo>
                    <a:pt x="209" y="65"/>
                    <a:pt x="209" y="65"/>
                    <a:pt x="208" y="66"/>
                  </a:cubicBezTo>
                  <a:cubicBezTo>
                    <a:pt x="193" y="68"/>
                    <a:pt x="177" y="72"/>
                    <a:pt x="161" y="75"/>
                  </a:cubicBezTo>
                  <a:cubicBezTo>
                    <a:pt x="145" y="78"/>
                    <a:pt x="129" y="81"/>
                    <a:pt x="113" y="85"/>
                  </a:cubicBezTo>
                  <a:cubicBezTo>
                    <a:pt x="97" y="88"/>
                    <a:pt x="81" y="93"/>
                    <a:pt x="65" y="97"/>
                  </a:cubicBezTo>
                  <a:cubicBezTo>
                    <a:pt x="57" y="99"/>
                    <a:pt x="50" y="102"/>
                    <a:pt x="42" y="104"/>
                  </a:cubicBezTo>
                  <a:cubicBezTo>
                    <a:pt x="39" y="105"/>
                    <a:pt x="37" y="105"/>
                    <a:pt x="34" y="106"/>
                  </a:cubicBezTo>
                  <a:cubicBezTo>
                    <a:pt x="44" y="103"/>
                    <a:pt x="54" y="99"/>
                    <a:pt x="64" y="96"/>
                  </a:cubicBezTo>
                  <a:cubicBezTo>
                    <a:pt x="80" y="91"/>
                    <a:pt x="95" y="87"/>
                    <a:pt x="111" y="83"/>
                  </a:cubicBezTo>
                  <a:cubicBezTo>
                    <a:pt x="126" y="79"/>
                    <a:pt x="142" y="76"/>
                    <a:pt x="158" y="73"/>
                  </a:cubicBezTo>
                  <a:cubicBezTo>
                    <a:pt x="173" y="70"/>
                    <a:pt x="188" y="68"/>
                    <a:pt x="202" y="64"/>
                  </a:cubicBezTo>
                  <a:cubicBezTo>
                    <a:pt x="206" y="63"/>
                    <a:pt x="210" y="62"/>
                    <a:pt x="213" y="60"/>
                  </a:cubicBezTo>
                  <a:cubicBezTo>
                    <a:pt x="212" y="62"/>
                    <a:pt x="210" y="63"/>
                    <a:pt x="209" y="65"/>
                  </a:cubicBezTo>
                  <a:close/>
                  <a:moveTo>
                    <a:pt x="201" y="74"/>
                  </a:moveTo>
                  <a:cubicBezTo>
                    <a:pt x="188" y="78"/>
                    <a:pt x="175" y="82"/>
                    <a:pt x="162" y="85"/>
                  </a:cubicBezTo>
                  <a:cubicBezTo>
                    <a:pt x="160" y="86"/>
                    <a:pt x="158" y="86"/>
                    <a:pt x="156" y="86"/>
                  </a:cubicBezTo>
                  <a:cubicBezTo>
                    <a:pt x="144" y="89"/>
                    <a:pt x="131" y="93"/>
                    <a:pt x="118" y="96"/>
                  </a:cubicBezTo>
                  <a:cubicBezTo>
                    <a:pt x="114" y="97"/>
                    <a:pt x="110" y="98"/>
                    <a:pt x="106" y="99"/>
                  </a:cubicBezTo>
                  <a:cubicBezTo>
                    <a:pt x="90" y="102"/>
                    <a:pt x="74" y="104"/>
                    <a:pt x="58" y="108"/>
                  </a:cubicBezTo>
                  <a:cubicBezTo>
                    <a:pt x="50" y="109"/>
                    <a:pt x="43" y="111"/>
                    <a:pt x="35" y="113"/>
                  </a:cubicBezTo>
                  <a:cubicBezTo>
                    <a:pt x="32" y="114"/>
                    <a:pt x="28" y="115"/>
                    <a:pt x="25" y="117"/>
                  </a:cubicBezTo>
                  <a:cubicBezTo>
                    <a:pt x="23" y="117"/>
                    <a:pt x="21" y="118"/>
                    <a:pt x="20" y="118"/>
                  </a:cubicBezTo>
                  <a:cubicBezTo>
                    <a:pt x="17" y="119"/>
                    <a:pt x="14" y="119"/>
                    <a:pt x="13" y="119"/>
                  </a:cubicBezTo>
                  <a:cubicBezTo>
                    <a:pt x="20" y="116"/>
                    <a:pt x="26" y="113"/>
                    <a:pt x="34" y="111"/>
                  </a:cubicBezTo>
                  <a:cubicBezTo>
                    <a:pt x="42" y="109"/>
                    <a:pt x="50" y="107"/>
                    <a:pt x="59" y="104"/>
                  </a:cubicBezTo>
                  <a:cubicBezTo>
                    <a:pt x="75" y="100"/>
                    <a:pt x="91" y="96"/>
                    <a:pt x="107" y="92"/>
                  </a:cubicBezTo>
                  <a:cubicBezTo>
                    <a:pt x="138" y="84"/>
                    <a:pt x="169" y="79"/>
                    <a:pt x="200" y="69"/>
                  </a:cubicBezTo>
                  <a:cubicBezTo>
                    <a:pt x="202" y="69"/>
                    <a:pt x="205" y="68"/>
                    <a:pt x="207" y="67"/>
                  </a:cubicBezTo>
                  <a:cubicBezTo>
                    <a:pt x="205" y="69"/>
                    <a:pt x="203" y="72"/>
                    <a:pt x="201" y="74"/>
                  </a:cubicBezTo>
                  <a:close/>
                  <a:moveTo>
                    <a:pt x="10" y="127"/>
                  </a:moveTo>
                  <a:cubicBezTo>
                    <a:pt x="10" y="127"/>
                    <a:pt x="10" y="127"/>
                    <a:pt x="10" y="127"/>
                  </a:cubicBezTo>
                  <a:cubicBezTo>
                    <a:pt x="21" y="131"/>
                    <a:pt x="30" y="137"/>
                    <a:pt x="40" y="142"/>
                  </a:cubicBezTo>
                  <a:cubicBezTo>
                    <a:pt x="46" y="146"/>
                    <a:pt x="53" y="149"/>
                    <a:pt x="60" y="152"/>
                  </a:cubicBezTo>
                  <a:cubicBezTo>
                    <a:pt x="71" y="157"/>
                    <a:pt x="81" y="163"/>
                    <a:pt x="91" y="168"/>
                  </a:cubicBezTo>
                  <a:cubicBezTo>
                    <a:pt x="97" y="171"/>
                    <a:pt x="103" y="174"/>
                    <a:pt x="109" y="176"/>
                  </a:cubicBezTo>
                  <a:cubicBezTo>
                    <a:pt x="109" y="177"/>
                    <a:pt x="108" y="178"/>
                    <a:pt x="108" y="180"/>
                  </a:cubicBezTo>
                  <a:cubicBezTo>
                    <a:pt x="91" y="171"/>
                    <a:pt x="73" y="163"/>
                    <a:pt x="56" y="155"/>
                  </a:cubicBezTo>
                  <a:cubicBezTo>
                    <a:pt x="40" y="147"/>
                    <a:pt x="24" y="140"/>
                    <a:pt x="9" y="131"/>
                  </a:cubicBezTo>
                  <a:cubicBezTo>
                    <a:pt x="9" y="129"/>
                    <a:pt x="10" y="128"/>
                    <a:pt x="10" y="127"/>
                  </a:cubicBezTo>
                  <a:close/>
                  <a:moveTo>
                    <a:pt x="112" y="176"/>
                  </a:moveTo>
                  <a:cubicBezTo>
                    <a:pt x="112" y="176"/>
                    <a:pt x="112" y="176"/>
                    <a:pt x="112" y="176"/>
                  </a:cubicBezTo>
                  <a:cubicBezTo>
                    <a:pt x="117" y="171"/>
                    <a:pt x="122" y="166"/>
                    <a:pt x="127" y="160"/>
                  </a:cubicBezTo>
                  <a:cubicBezTo>
                    <a:pt x="137" y="150"/>
                    <a:pt x="148" y="139"/>
                    <a:pt x="158" y="128"/>
                  </a:cubicBezTo>
                  <a:cubicBezTo>
                    <a:pt x="178" y="106"/>
                    <a:pt x="199" y="84"/>
                    <a:pt x="220" y="62"/>
                  </a:cubicBezTo>
                  <a:cubicBezTo>
                    <a:pt x="221" y="61"/>
                    <a:pt x="223" y="59"/>
                    <a:pt x="225" y="57"/>
                  </a:cubicBezTo>
                  <a:cubicBezTo>
                    <a:pt x="225" y="58"/>
                    <a:pt x="225" y="59"/>
                    <a:pt x="225" y="60"/>
                  </a:cubicBezTo>
                  <a:cubicBezTo>
                    <a:pt x="225" y="60"/>
                    <a:pt x="225" y="60"/>
                    <a:pt x="225" y="60"/>
                  </a:cubicBezTo>
                  <a:cubicBezTo>
                    <a:pt x="216" y="68"/>
                    <a:pt x="208" y="77"/>
                    <a:pt x="200" y="86"/>
                  </a:cubicBezTo>
                  <a:cubicBezTo>
                    <a:pt x="191" y="95"/>
                    <a:pt x="183" y="104"/>
                    <a:pt x="175" y="113"/>
                  </a:cubicBezTo>
                  <a:cubicBezTo>
                    <a:pt x="156" y="132"/>
                    <a:pt x="137" y="152"/>
                    <a:pt x="118" y="172"/>
                  </a:cubicBezTo>
                  <a:cubicBezTo>
                    <a:pt x="115" y="175"/>
                    <a:pt x="113" y="177"/>
                    <a:pt x="110" y="180"/>
                  </a:cubicBezTo>
                  <a:cubicBezTo>
                    <a:pt x="111" y="179"/>
                    <a:pt x="111" y="177"/>
                    <a:pt x="112" y="176"/>
                  </a:cubicBezTo>
                  <a:close/>
                  <a:moveTo>
                    <a:pt x="28" y="102"/>
                  </a:moveTo>
                  <a:cubicBezTo>
                    <a:pt x="59" y="94"/>
                    <a:pt x="91" y="84"/>
                    <a:pt x="123" y="78"/>
                  </a:cubicBezTo>
                  <a:cubicBezTo>
                    <a:pt x="140" y="74"/>
                    <a:pt x="156" y="71"/>
                    <a:pt x="173" y="68"/>
                  </a:cubicBezTo>
                  <a:cubicBezTo>
                    <a:pt x="181" y="67"/>
                    <a:pt x="188" y="65"/>
                    <a:pt x="196" y="64"/>
                  </a:cubicBezTo>
                  <a:cubicBezTo>
                    <a:pt x="200" y="63"/>
                    <a:pt x="204" y="62"/>
                    <a:pt x="208" y="61"/>
                  </a:cubicBezTo>
                  <a:cubicBezTo>
                    <a:pt x="209" y="61"/>
                    <a:pt x="210" y="61"/>
                    <a:pt x="211" y="61"/>
                  </a:cubicBezTo>
                  <a:cubicBezTo>
                    <a:pt x="210" y="61"/>
                    <a:pt x="210" y="61"/>
                    <a:pt x="210" y="61"/>
                  </a:cubicBezTo>
                  <a:cubicBezTo>
                    <a:pt x="209" y="61"/>
                    <a:pt x="208" y="62"/>
                    <a:pt x="207" y="62"/>
                  </a:cubicBezTo>
                  <a:cubicBezTo>
                    <a:pt x="193" y="67"/>
                    <a:pt x="178" y="68"/>
                    <a:pt x="164" y="71"/>
                  </a:cubicBezTo>
                  <a:cubicBezTo>
                    <a:pt x="148" y="74"/>
                    <a:pt x="132" y="77"/>
                    <a:pt x="116" y="81"/>
                  </a:cubicBezTo>
                  <a:cubicBezTo>
                    <a:pt x="85" y="89"/>
                    <a:pt x="54" y="98"/>
                    <a:pt x="24" y="109"/>
                  </a:cubicBezTo>
                  <a:cubicBezTo>
                    <a:pt x="23" y="109"/>
                    <a:pt x="22" y="109"/>
                    <a:pt x="21" y="110"/>
                  </a:cubicBezTo>
                  <a:cubicBezTo>
                    <a:pt x="21" y="110"/>
                    <a:pt x="21" y="110"/>
                    <a:pt x="21" y="110"/>
                  </a:cubicBezTo>
                  <a:cubicBezTo>
                    <a:pt x="23" y="107"/>
                    <a:pt x="25" y="105"/>
                    <a:pt x="28" y="102"/>
                  </a:cubicBezTo>
                  <a:close/>
                  <a:moveTo>
                    <a:pt x="20" y="111"/>
                  </a:moveTo>
                  <a:cubicBezTo>
                    <a:pt x="51" y="102"/>
                    <a:pt x="82" y="93"/>
                    <a:pt x="113" y="85"/>
                  </a:cubicBezTo>
                  <a:cubicBezTo>
                    <a:pt x="129" y="82"/>
                    <a:pt x="145" y="79"/>
                    <a:pt x="162" y="75"/>
                  </a:cubicBezTo>
                  <a:cubicBezTo>
                    <a:pt x="169" y="74"/>
                    <a:pt x="177" y="72"/>
                    <a:pt x="185" y="71"/>
                  </a:cubicBezTo>
                  <a:cubicBezTo>
                    <a:pt x="192" y="69"/>
                    <a:pt x="201" y="68"/>
                    <a:pt x="207" y="66"/>
                  </a:cubicBezTo>
                  <a:cubicBezTo>
                    <a:pt x="177" y="76"/>
                    <a:pt x="145" y="81"/>
                    <a:pt x="114" y="89"/>
                  </a:cubicBezTo>
                  <a:cubicBezTo>
                    <a:pt x="98" y="93"/>
                    <a:pt x="82" y="97"/>
                    <a:pt x="66" y="101"/>
                  </a:cubicBezTo>
                  <a:cubicBezTo>
                    <a:pt x="51" y="105"/>
                    <a:pt x="35" y="109"/>
                    <a:pt x="21" y="115"/>
                  </a:cubicBezTo>
                  <a:cubicBezTo>
                    <a:pt x="19" y="116"/>
                    <a:pt x="16" y="117"/>
                    <a:pt x="14" y="118"/>
                  </a:cubicBezTo>
                  <a:cubicBezTo>
                    <a:pt x="16" y="116"/>
                    <a:pt x="18" y="113"/>
                    <a:pt x="20" y="111"/>
                  </a:cubicBezTo>
                  <a:close/>
                  <a:moveTo>
                    <a:pt x="109" y="186"/>
                  </a:moveTo>
                  <a:cubicBezTo>
                    <a:pt x="109" y="186"/>
                    <a:pt x="109" y="185"/>
                    <a:pt x="110" y="184"/>
                  </a:cubicBezTo>
                  <a:cubicBezTo>
                    <a:pt x="110" y="184"/>
                    <a:pt x="110" y="184"/>
                    <a:pt x="110" y="184"/>
                  </a:cubicBezTo>
                  <a:cubicBezTo>
                    <a:pt x="145" y="146"/>
                    <a:pt x="181" y="110"/>
                    <a:pt x="216" y="73"/>
                  </a:cubicBezTo>
                  <a:cubicBezTo>
                    <a:pt x="219" y="69"/>
                    <a:pt x="222" y="66"/>
                    <a:pt x="226" y="62"/>
                  </a:cubicBezTo>
                  <a:cubicBezTo>
                    <a:pt x="226" y="63"/>
                    <a:pt x="226" y="63"/>
                    <a:pt x="226" y="63"/>
                  </a:cubicBezTo>
                  <a:cubicBezTo>
                    <a:pt x="222" y="66"/>
                    <a:pt x="219" y="70"/>
                    <a:pt x="216" y="73"/>
                  </a:cubicBezTo>
                  <a:cubicBezTo>
                    <a:pt x="210" y="80"/>
                    <a:pt x="204" y="86"/>
                    <a:pt x="198" y="93"/>
                  </a:cubicBezTo>
                  <a:cubicBezTo>
                    <a:pt x="189" y="102"/>
                    <a:pt x="181" y="112"/>
                    <a:pt x="172" y="121"/>
                  </a:cubicBezTo>
                  <a:cubicBezTo>
                    <a:pt x="151" y="143"/>
                    <a:pt x="130" y="164"/>
                    <a:pt x="110" y="186"/>
                  </a:cubicBezTo>
                  <a:cubicBezTo>
                    <a:pt x="110" y="186"/>
                    <a:pt x="110" y="186"/>
                    <a:pt x="109" y="186"/>
                  </a:cubicBezTo>
                  <a:close/>
                  <a:moveTo>
                    <a:pt x="9" y="123"/>
                  </a:moveTo>
                  <a:cubicBezTo>
                    <a:pt x="7" y="127"/>
                    <a:pt x="6" y="132"/>
                    <a:pt x="6" y="136"/>
                  </a:cubicBezTo>
                  <a:cubicBezTo>
                    <a:pt x="5" y="132"/>
                    <a:pt x="6" y="127"/>
                    <a:pt x="9" y="123"/>
                  </a:cubicBezTo>
                  <a:close/>
                  <a:moveTo>
                    <a:pt x="28" y="153"/>
                  </a:moveTo>
                  <a:cubicBezTo>
                    <a:pt x="23" y="150"/>
                    <a:pt x="16" y="147"/>
                    <a:pt x="11" y="144"/>
                  </a:cubicBezTo>
                  <a:cubicBezTo>
                    <a:pt x="11" y="144"/>
                    <a:pt x="11" y="143"/>
                    <a:pt x="11" y="143"/>
                  </a:cubicBezTo>
                  <a:cubicBezTo>
                    <a:pt x="11" y="143"/>
                    <a:pt x="11" y="143"/>
                    <a:pt x="11" y="143"/>
                  </a:cubicBezTo>
                  <a:cubicBezTo>
                    <a:pt x="15" y="145"/>
                    <a:pt x="19" y="147"/>
                    <a:pt x="23" y="149"/>
                  </a:cubicBezTo>
                  <a:cubicBezTo>
                    <a:pt x="34" y="154"/>
                    <a:pt x="45" y="159"/>
                    <a:pt x="56" y="165"/>
                  </a:cubicBezTo>
                  <a:cubicBezTo>
                    <a:pt x="67" y="170"/>
                    <a:pt x="78" y="175"/>
                    <a:pt x="90" y="181"/>
                  </a:cubicBezTo>
                  <a:cubicBezTo>
                    <a:pt x="95" y="183"/>
                    <a:pt x="102" y="186"/>
                    <a:pt x="107" y="189"/>
                  </a:cubicBezTo>
                  <a:cubicBezTo>
                    <a:pt x="107" y="189"/>
                    <a:pt x="107" y="189"/>
                    <a:pt x="107" y="190"/>
                  </a:cubicBezTo>
                  <a:cubicBezTo>
                    <a:pt x="108" y="191"/>
                    <a:pt x="108" y="192"/>
                    <a:pt x="109" y="193"/>
                  </a:cubicBezTo>
                  <a:cubicBezTo>
                    <a:pt x="92" y="186"/>
                    <a:pt x="77" y="178"/>
                    <a:pt x="61" y="170"/>
                  </a:cubicBezTo>
                  <a:cubicBezTo>
                    <a:pt x="50" y="164"/>
                    <a:pt x="39" y="159"/>
                    <a:pt x="28" y="153"/>
                  </a:cubicBezTo>
                  <a:close/>
                  <a:moveTo>
                    <a:pt x="216" y="83"/>
                  </a:moveTo>
                  <a:cubicBezTo>
                    <a:pt x="206" y="94"/>
                    <a:pt x="195" y="105"/>
                    <a:pt x="185" y="117"/>
                  </a:cubicBezTo>
                  <a:cubicBezTo>
                    <a:pt x="163" y="139"/>
                    <a:pt x="142" y="162"/>
                    <a:pt x="120" y="185"/>
                  </a:cubicBezTo>
                  <a:cubicBezTo>
                    <a:pt x="117" y="187"/>
                    <a:pt x="115" y="190"/>
                    <a:pt x="112" y="193"/>
                  </a:cubicBezTo>
                  <a:cubicBezTo>
                    <a:pt x="111" y="192"/>
                    <a:pt x="110" y="191"/>
                    <a:pt x="110" y="189"/>
                  </a:cubicBezTo>
                  <a:cubicBezTo>
                    <a:pt x="110" y="189"/>
                    <a:pt x="110" y="189"/>
                    <a:pt x="110" y="189"/>
                  </a:cubicBezTo>
                  <a:cubicBezTo>
                    <a:pt x="118" y="180"/>
                    <a:pt x="126" y="172"/>
                    <a:pt x="134" y="164"/>
                  </a:cubicBezTo>
                  <a:cubicBezTo>
                    <a:pt x="146" y="152"/>
                    <a:pt x="158" y="139"/>
                    <a:pt x="170" y="126"/>
                  </a:cubicBezTo>
                  <a:cubicBezTo>
                    <a:pt x="189" y="107"/>
                    <a:pt x="207" y="85"/>
                    <a:pt x="227" y="66"/>
                  </a:cubicBezTo>
                  <a:cubicBezTo>
                    <a:pt x="227" y="66"/>
                    <a:pt x="227" y="66"/>
                    <a:pt x="227" y="65"/>
                  </a:cubicBezTo>
                  <a:cubicBezTo>
                    <a:pt x="228" y="66"/>
                    <a:pt x="229" y="67"/>
                    <a:pt x="230" y="68"/>
                  </a:cubicBezTo>
                  <a:cubicBezTo>
                    <a:pt x="229" y="69"/>
                    <a:pt x="227" y="71"/>
                    <a:pt x="226" y="72"/>
                  </a:cubicBezTo>
                  <a:cubicBezTo>
                    <a:pt x="223" y="76"/>
                    <a:pt x="219" y="79"/>
                    <a:pt x="216" y="83"/>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9"/>
            <p:cNvSpPr>
              <a:spLocks noEditPoints="1"/>
            </p:cNvSpPr>
            <p:nvPr/>
          </p:nvSpPr>
          <p:spPr bwMode="auto">
            <a:xfrm>
              <a:off x="7748833" y="943997"/>
              <a:ext cx="446088" cy="495300"/>
            </a:xfrm>
            <a:custGeom>
              <a:avLst/>
              <a:gdLst>
                <a:gd name="T0" fmla="*/ 8 w 105"/>
                <a:gd name="T1" fmla="*/ 89 h 117"/>
                <a:gd name="T2" fmla="*/ 39 w 105"/>
                <a:gd name="T3" fmla="*/ 89 h 117"/>
                <a:gd name="T4" fmla="*/ 47 w 105"/>
                <a:gd name="T5" fmla="*/ 111 h 117"/>
                <a:gd name="T6" fmla="*/ 65 w 105"/>
                <a:gd name="T7" fmla="*/ 109 h 117"/>
                <a:gd name="T8" fmla="*/ 74 w 105"/>
                <a:gd name="T9" fmla="*/ 90 h 117"/>
                <a:gd name="T10" fmla="*/ 104 w 105"/>
                <a:gd name="T11" fmla="*/ 86 h 117"/>
                <a:gd name="T12" fmla="*/ 88 w 105"/>
                <a:gd name="T13" fmla="*/ 62 h 117"/>
                <a:gd name="T14" fmla="*/ 103 w 105"/>
                <a:gd name="T15" fmla="*/ 36 h 117"/>
                <a:gd name="T16" fmla="*/ 71 w 105"/>
                <a:gd name="T17" fmla="*/ 36 h 117"/>
                <a:gd name="T18" fmla="*/ 62 w 105"/>
                <a:gd name="T19" fmla="*/ 12 h 117"/>
                <a:gd name="T20" fmla="*/ 45 w 105"/>
                <a:gd name="T21" fmla="*/ 16 h 117"/>
                <a:gd name="T22" fmla="*/ 29 w 105"/>
                <a:gd name="T23" fmla="*/ 33 h 117"/>
                <a:gd name="T24" fmla="*/ 10 w 105"/>
                <a:gd name="T25" fmla="*/ 50 h 117"/>
                <a:gd name="T26" fmla="*/ 18 w 105"/>
                <a:gd name="T27" fmla="*/ 66 h 117"/>
                <a:gd name="T28" fmla="*/ 67 w 105"/>
                <a:gd name="T29" fmla="*/ 96 h 117"/>
                <a:gd name="T30" fmla="*/ 48 w 105"/>
                <a:gd name="T31" fmla="*/ 109 h 117"/>
                <a:gd name="T32" fmla="*/ 41 w 105"/>
                <a:gd name="T33" fmla="*/ 88 h 117"/>
                <a:gd name="T34" fmla="*/ 69 w 105"/>
                <a:gd name="T35" fmla="*/ 88 h 117"/>
                <a:gd name="T36" fmla="*/ 37 w 105"/>
                <a:gd name="T37" fmla="*/ 62 h 117"/>
                <a:gd name="T38" fmla="*/ 26 w 105"/>
                <a:gd name="T39" fmla="*/ 62 h 117"/>
                <a:gd name="T40" fmla="*/ 37 w 105"/>
                <a:gd name="T41" fmla="*/ 54 h 117"/>
                <a:gd name="T42" fmla="*/ 39 w 105"/>
                <a:gd name="T43" fmla="*/ 62 h 117"/>
                <a:gd name="T44" fmla="*/ 55 w 105"/>
                <a:gd name="T45" fmla="*/ 44 h 117"/>
                <a:gd name="T46" fmla="*/ 71 w 105"/>
                <a:gd name="T47" fmla="*/ 71 h 117"/>
                <a:gd name="T48" fmla="*/ 55 w 105"/>
                <a:gd name="T49" fmla="*/ 80 h 117"/>
                <a:gd name="T50" fmla="*/ 39 w 105"/>
                <a:gd name="T51" fmla="*/ 71 h 117"/>
                <a:gd name="T52" fmla="*/ 39 w 105"/>
                <a:gd name="T53" fmla="*/ 50 h 117"/>
                <a:gd name="T54" fmla="*/ 53 w 105"/>
                <a:gd name="T55" fmla="*/ 43 h 117"/>
                <a:gd name="T56" fmla="*/ 39 w 105"/>
                <a:gd name="T57" fmla="*/ 50 h 117"/>
                <a:gd name="T58" fmla="*/ 69 w 105"/>
                <a:gd name="T59" fmla="*/ 38 h 117"/>
                <a:gd name="T60" fmla="*/ 57 w 105"/>
                <a:gd name="T61" fmla="*/ 43 h 117"/>
                <a:gd name="T62" fmla="*/ 73 w 105"/>
                <a:gd name="T63" fmla="*/ 54 h 117"/>
                <a:gd name="T64" fmla="*/ 73 w 105"/>
                <a:gd name="T65" fmla="*/ 70 h 117"/>
                <a:gd name="T66" fmla="*/ 63 w 105"/>
                <a:gd name="T67" fmla="*/ 78 h 117"/>
                <a:gd name="T68" fmla="*/ 69 w 105"/>
                <a:gd name="T69" fmla="*/ 86 h 117"/>
                <a:gd name="T70" fmla="*/ 63 w 105"/>
                <a:gd name="T71" fmla="*/ 78 h 117"/>
                <a:gd name="T72" fmla="*/ 52 w 105"/>
                <a:gd name="T73" fmla="*/ 81 h 117"/>
                <a:gd name="T74" fmla="*/ 39 w 105"/>
                <a:gd name="T75" fmla="*/ 74 h 117"/>
                <a:gd name="T76" fmla="*/ 102 w 105"/>
                <a:gd name="T77" fmla="*/ 84 h 117"/>
                <a:gd name="T78" fmla="*/ 72 w 105"/>
                <a:gd name="T79" fmla="*/ 87 h 117"/>
                <a:gd name="T80" fmla="*/ 73 w 105"/>
                <a:gd name="T81" fmla="*/ 73 h 117"/>
                <a:gd name="T82" fmla="*/ 91 w 105"/>
                <a:gd name="T83" fmla="*/ 68 h 117"/>
                <a:gd name="T84" fmla="*/ 82 w 105"/>
                <a:gd name="T85" fmla="*/ 35 h 117"/>
                <a:gd name="T86" fmla="*/ 97 w 105"/>
                <a:gd name="T87" fmla="*/ 50 h 117"/>
                <a:gd name="T88" fmla="*/ 73 w 105"/>
                <a:gd name="T89" fmla="*/ 51 h 117"/>
                <a:gd name="T90" fmla="*/ 82 w 105"/>
                <a:gd name="T91" fmla="*/ 35 h 117"/>
                <a:gd name="T92" fmla="*/ 50 w 105"/>
                <a:gd name="T93" fmla="*/ 12 h 117"/>
                <a:gd name="T94" fmla="*/ 69 w 105"/>
                <a:gd name="T95" fmla="*/ 36 h 117"/>
                <a:gd name="T96" fmla="*/ 55 w 105"/>
                <a:gd name="T97" fmla="*/ 42 h 117"/>
                <a:gd name="T98" fmla="*/ 42 w 105"/>
                <a:gd name="T99" fmla="*/ 32 h 117"/>
                <a:gd name="T100" fmla="*/ 9 w 105"/>
                <a:gd name="T101" fmla="*/ 43 h 117"/>
                <a:gd name="T102" fmla="*/ 38 w 105"/>
                <a:gd name="T103" fmla="*/ 38 h 117"/>
                <a:gd name="T104" fmla="*/ 24 w 105"/>
                <a:gd name="T105" fmla="*/ 61 h 117"/>
                <a:gd name="T106" fmla="*/ 37 w 105"/>
                <a:gd name="T107" fmla="*/ 73 h 117"/>
                <a:gd name="T108" fmla="*/ 33 w 105"/>
                <a:gd name="T109" fmla="*/ 88 h 117"/>
                <a:gd name="T110" fmla="*/ 24 w 105"/>
                <a:gd name="T111" fmla="*/ 6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 h="117">
                  <a:moveTo>
                    <a:pt x="7" y="81"/>
                  </a:moveTo>
                  <a:cubicBezTo>
                    <a:pt x="5" y="84"/>
                    <a:pt x="5" y="87"/>
                    <a:pt x="8" y="89"/>
                  </a:cubicBezTo>
                  <a:cubicBezTo>
                    <a:pt x="10" y="92"/>
                    <a:pt x="15" y="93"/>
                    <a:pt x="19" y="93"/>
                  </a:cubicBezTo>
                  <a:cubicBezTo>
                    <a:pt x="25" y="93"/>
                    <a:pt x="32" y="91"/>
                    <a:pt x="39" y="89"/>
                  </a:cubicBezTo>
                  <a:cubicBezTo>
                    <a:pt x="39" y="90"/>
                    <a:pt x="39" y="91"/>
                    <a:pt x="40" y="91"/>
                  </a:cubicBezTo>
                  <a:cubicBezTo>
                    <a:pt x="41" y="98"/>
                    <a:pt x="43" y="105"/>
                    <a:pt x="47" y="111"/>
                  </a:cubicBezTo>
                  <a:cubicBezTo>
                    <a:pt x="49" y="114"/>
                    <a:pt x="52" y="117"/>
                    <a:pt x="56" y="117"/>
                  </a:cubicBezTo>
                  <a:cubicBezTo>
                    <a:pt x="60" y="116"/>
                    <a:pt x="63" y="112"/>
                    <a:pt x="65" y="109"/>
                  </a:cubicBezTo>
                  <a:cubicBezTo>
                    <a:pt x="68" y="103"/>
                    <a:pt x="69" y="96"/>
                    <a:pt x="71" y="89"/>
                  </a:cubicBezTo>
                  <a:cubicBezTo>
                    <a:pt x="72" y="89"/>
                    <a:pt x="73" y="89"/>
                    <a:pt x="74" y="90"/>
                  </a:cubicBezTo>
                  <a:cubicBezTo>
                    <a:pt x="81" y="92"/>
                    <a:pt x="88" y="93"/>
                    <a:pt x="95" y="93"/>
                  </a:cubicBezTo>
                  <a:cubicBezTo>
                    <a:pt x="99" y="92"/>
                    <a:pt x="103" y="90"/>
                    <a:pt x="104" y="86"/>
                  </a:cubicBezTo>
                  <a:cubicBezTo>
                    <a:pt x="105" y="82"/>
                    <a:pt x="102" y="77"/>
                    <a:pt x="99" y="74"/>
                  </a:cubicBezTo>
                  <a:cubicBezTo>
                    <a:pt x="96" y="70"/>
                    <a:pt x="92" y="66"/>
                    <a:pt x="88" y="62"/>
                  </a:cubicBezTo>
                  <a:cubicBezTo>
                    <a:pt x="93" y="58"/>
                    <a:pt x="98" y="53"/>
                    <a:pt x="102" y="47"/>
                  </a:cubicBezTo>
                  <a:cubicBezTo>
                    <a:pt x="104" y="43"/>
                    <a:pt x="105" y="39"/>
                    <a:pt x="103" y="36"/>
                  </a:cubicBezTo>
                  <a:cubicBezTo>
                    <a:pt x="101" y="32"/>
                    <a:pt x="95" y="32"/>
                    <a:pt x="91" y="32"/>
                  </a:cubicBezTo>
                  <a:cubicBezTo>
                    <a:pt x="84" y="32"/>
                    <a:pt x="77" y="33"/>
                    <a:pt x="71" y="36"/>
                  </a:cubicBezTo>
                  <a:cubicBezTo>
                    <a:pt x="70" y="33"/>
                    <a:pt x="70" y="31"/>
                    <a:pt x="69" y="29"/>
                  </a:cubicBezTo>
                  <a:cubicBezTo>
                    <a:pt x="68" y="23"/>
                    <a:pt x="66" y="16"/>
                    <a:pt x="62" y="12"/>
                  </a:cubicBezTo>
                  <a:cubicBezTo>
                    <a:pt x="60" y="9"/>
                    <a:pt x="57" y="7"/>
                    <a:pt x="53" y="8"/>
                  </a:cubicBezTo>
                  <a:cubicBezTo>
                    <a:pt x="49" y="8"/>
                    <a:pt x="47" y="12"/>
                    <a:pt x="45" y="16"/>
                  </a:cubicBezTo>
                  <a:cubicBezTo>
                    <a:pt x="42" y="22"/>
                    <a:pt x="40" y="29"/>
                    <a:pt x="39" y="36"/>
                  </a:cubicBezTo>
                  <a:cubicBezTo>
                    <a:pt x="36" y="35"/>
                    <a:pt x="32" y="34"/>
                    <a:pt x="29" y="33"/>
                  </a:cubicBezTo>
                  <a:cubicBezTo>
                    <a:pt x="24" y="32"/>
                    <a:pt x="17" y="31"/>
                    <a:pt x="11" y="33"/>
                  </a:cubicBezTo>
                  <a:cubicBezTo>
                    <a:pt x="2" y="36"/>
                    <a:pt x="6" y="45"/>
                    <a:pt x="10" y="50"/>
                  </a:cubicBezTo>
                  <a:cubicBezTo>
                    <a:pt x="14" y="55"/>
                    <a:pt x="18" y="59"/>
                    <a:pt x="22" y="62"/>
                  </a:cubicBezTo>
                  <a:cubicBezTo>
                    <a:pt x="21" y="64"/>
                    <a:pt x="19" y="65"/>
                    <a:pt x="18" y="66"/>
                  </a:cubicBezTo>
                  <a:cubicBezTo>
                    <a:pt x="13" y="70"/>
                    <a:pt x="9" y="75"/>
                    <a:pt x="7" y="81"/>
                  </a:cubicBezTo>
                  <a:close/>
                  <a:moveTo>
                    <a:pt x="67" y="96"/>
                  </a:moveTo>
                  <a:cubicBezTo>
                    <a:pt x="65" y="102"/>
                    <a:pt x="63" y="109"/>
                    <a:pt x="59" y="113"/>
                  </a:cubicBezTo>
                  <a:cubicBezTo>
                    <a:pt x="54" y="117"/>
                    <a:pt x="50" y="113"/>
                    <a:pt x="48" y="109"/>
                  </a:cubicBezTo>
                  <a:cubicBezTo>
                    <a:pt x="44" y="103"/>
                    <a:pt x="43" y="96"/>
                    <a:pt x="41" y="90"/>
                  </a:cubicBezTo>
                  <a:cubicBezTo>
                    <a:pt x="41" y="89"/>
                    <a:pt x="41" y="89"/>
                    <a:pt x="41" y="88"/>
                  </a:cubicBezTo>
                  <a:cubicBezTo>
                    <a:pt x="46" y="87"/>
                    <a:pt x="50" y="85"/>
                    <a:pt x="55" y="82"/>
                  </a:cubicBezTo>
                  <a:cubicBezTo>
                    <a:pt x="59" y="84"/>
                    <a:pt x="64" y="86"/>
                    <a:pt x="69" y="88"/>
                  </a:cubicBezTo>
                  <a:cubicBezTo>
                    <a:pt x="68" y="91"/>
                    <a:pt x="68" y="93"/>
                    <a:pt x="67" y="96"/>
                  </a:cubicBezTo>
                  <a:close/>
                  <a:moveTo>
                    <a:pt x="37" y="62"/>
                  </a:moveTo>
                  <a:cubicBezTo>
                    <a:pt x="37" y="65"/>
                    <a:pt x="37" y="67"/>
                    <a:pt x="37" y="70"/>
                  </a:cubicBezTo>
                  <a:cubicBezTo>
                    <a:pt x="33" y="68"/>
                    <a:pt x="29" y="65"/>
                    <a:pt x="26" y="62"/>
                  </a:cubicBezTo>
                  <a:cubicBezTo>
                    <a:pt x="26" y="62"/>
                    <a:pt x="27" y="61"/>
                    <a:pt x="27" y="61"/>
                  </a:cubicBezTo>
                  <a:cubicBezTo>
                    <a:pt x="30" y="59"/>
                    <a:pt x="33" y="56"/>
                    <a:pt x="37" y="54"/>
                  </a:cubicBezTo>
                  <a:cubicBezTo>
                    <a:pt x="37" y="57"/>
                    <a:pt x="37" y="60"/>
                    <a:pt x="37" y="62"/>
                  </a:cubicBezTo>
                  <a:close/>
                  <a:moveTo>
                    <a:pt x="39" y="62"/>
                  </a:moveTo>
                  <a:cubicBezTo>
                    <a:pt x="39" y="59"/>
                    <a:pt x="39" y="56"/>
                    <a:pt x="39" y="53"/>
                  </a:cubicBezTo>
                  <a:cubicBezTo>
                    <a:pt x="44" y="50"/>
                    <a:pt x="49" y="47"/>
                    <a:pt x="55" y="44"/>
                  </a:cubicBezTo>
                  <a:cubicBezTo>
                    <a:pt x="60" y="47"/>
                    <a:pt x="66" y="50"/>
                    <a:pt x="71" y="53"/>
                  </a:cubicBezTo>
                  <a:cubicBezTo>
                    <a:pt x="71" y="59"/>
                    <a:pt x="71" y="65"/>
                    <a:pt x="71" y="71"/>
                  </a:cubicBezTo>
                  <a:cubicBezTo>
                    <a:pt x="68" y="73"/>
                    <a:pt x="65" y="75"/>
                    <a:pt x="62" y="76"/>
                  </a:cubicBezTo>
                  <a:cubicBezTo>
                    <a:pt x="60" y="78"/>
                    <a:pt x="57" y="79"/>
                    <a:pt x="55" y="80"/>
                  </a:cubicBezTo>
                  <a:cubicBezTo>
                    <a:pt x="52" y="79"/>
                    <a:pt x="50" y="77"/>
                    <a:pt x="47" y="76"/>
                  </a:cubicBezTo>
                  <a:cubicBezTo>
                    <a:pt x="45" y="75"/>
                    <a:pt x="42" y="73"/>
                    <a:pt x="39" y="71"/>
                  </a:cubicBezTo>
                  <a:cubicBezTo>
                    <a:pt x="39" y="68"/>
                    <a:pt x="39" y="65"/>
                    <a:pt x="39" y="62"/>
                  </a:cubicBezTo>
                  <a:close/>
                  <a:moveTo>
                    <a:pt x="39" y="50"/>
                  </a:moveTo>
                  <a:cubicBezTo>
                    <a:pt x="40" y="46"/>
                    <a:pt x="40" y="42"/>
                    <a:pt x="41" y="39"/>
                  </a:cubicBezTo>
                  <a:cubicBezTo>
                    <a:pt x="45" y="40"/>
                    <a:pt x="49" y="41"/>
                    <a:pt x="53" y="43"/>
                  </a:cubicBezTo>
                  <a:cubicBezTo>
                    <a:pt x="48" y="45"/>
                    <a:pt x="44" y="48"/>
                    <a:pt x="40" y="50"/>
                  </a:cubicBezTo>
                  <a:cubicBezTo>
                    <a:pt x="40" y="50"/>
                    <a:pt x="39" y="50"/>
                    <a:pt x="39" y="50"/>
                  </a:cubicBezTo>
                  <a:close/>
                  <a:moveTo>
                    <a:pt x="57" y="43"/>
                  </a:moveTo>
                  <a:cubicBezTo>
                    <a:pt x="61" y="41"/>
                    <a:pt x="65" y="40"/>
                    <a:pt x="69" y="38"/>
                  </a:cubicBezTo>
                  <a:cubicBezTo>
                    <a:pt x="70" y="42"/>
                    <a:pt x="70" y="46"/>
                    <a:pt x="70" y="50"/>
                  </a:cubicBezTo>
                  <a:cubicBezTo>
                    <a:pt x="66" y="48"/>
                    <a:pt x="61" y="45"/>
                    <a:pt x="57" y="43"/>
                  </a:cubicBezTo>
                  <a:close/>
                  <a:moveTo>
                    <a:pt x="73" y="57"/>
                  </a:moveTo>
                  <a:cubicBezTo>
                    <a:pt x="73" y="56"/>
                    <a:pt x="73" y="55"/>
                    <a:pt x="73" y="54"/>
                  </a:cubicBezTo>
                  <a:cubicBezTo>
                    <a:pt x="77" y="57"/>
                    <a:pt x="81" y="59"/>
                    <a:pt x="84" y="62"/>
                  </a:cubicBezTo>
                  <a:cubicBezTo>
                    <a:pt x="81" y="65"/>
                    <a:pt x="77" y="68"/>
                    <a:pt x="73" y="70"/>
                  </a:cubicBezTo>
                  <a:cubicBezTo>
                    <a:pt x="73" y="66"/>
                    <a:pt x="73" y="61"/>
                    <a:pt x="73" y="57"/>
                  </a:cubicBezTo>
                  <a:close/>
                  <a:moveTo>
                    <a:pt x="63" y="78"/>
                  </a:moveTo>
                  <a:cubicBezTo>
                    <a:pt x="66" y="77"/>
                    <a:pt x="68" y="75"/>
                    <a:pt x="70" y="74"/>
                  </a:cubicBezTo>
                  <a:cubicBezTo>
                    <a:pt x="70" y="78"/>
                    <a:pt x="70" y="82"/>
                    <a:pt x="69" y="86"/>
                  </a:cubicBezTo>
                  <a:cubicBezTo>
                    <a:pt x="65" y="84"/>
                    <a:pt x="61" y="83"/>
                    <a:pt x="57" y="81"/>
                  </a:cubicBezTo>
                  <a:cubicBezTo>
                    <a:pt x="59" y="80"/>
                    <a:pt x="61" y="79"/>
                    <a:pt x="63" y="78"/>
                  </a:cubicBezTo>
                  <a:close/>
                  <a:moveTo>
                    <a:pt x="46" y="78"/>
                  </a:moveTo>
                  <a:cubicBezTo>
                    <a:pt x="48" y="79"/>
                    <a:pt x="50" y="80"/>
                    <a:pt x="52" y="81"/>
                  </a:cubicBezTo>
                  <a:cubicBezTo>
                    <a:pt x="49" y="83"/>
                    <a:pt x="45" y="84"/>
                    <a:pt x="41" y="86"/>
                  </a:cubicBezTo>
                  <a:cubicBezTo>
                    <a:pt x="40" y="82"/>
                    <a:pt x="40" y="78"/>
                    <a:pt x="39" y="74"/>
                  </a:cubicBezTo>
                  <a:cubicBezTo>
                    <a:pt x="42" y="75"/>
                    <a:pt x="44" y="77"/>
                    <a:pt x="46" y="78"/>
                  </a:cubicBezTo>
                  <a:close/>
                  <a:moveTo>
                    <a:pt x="102" y="84"/>
                  </a:moveTo>
                  <a:cubicBezTo>
                    <a:pt x="103" y="90"/>
                    <a:pt x="95" y="91"/>
                    <a:pt x="91" y="91"/>
                  </a:cubicBezTo>
                  <a:cubicBezTo>
                    <a:pt x="85" y="91"/>
                    <a:pt x="78" y="89"/>
                    <a:pt x="72" y="87"/>
                  </a:cubicBezTo>
                  <a:cubicBezTo>
                    <a:pt x="71" y="87"/>
                    <a:pt x="71" y="87"/>
                    <a:pt x="71" y="87"/>
                  </a:cubicBezTo>
                  <a:cubicBezTo>
                    <a:pt x="72" y="82"/>
                    <a:pt x="72" y="77"/>
                    <a:pt x="73" y="73"/>
                  </a:cubicBezTo>
                  <a:cubicBezTo>
                    <a:pt x="77" y="70"/>
                    <a:pt x="81" y="67"/>
                    <a:pt x="86" y="64"/>
                  </a:cubicBezTo>
                  <a:cubicBezTo>
                    <a:pt x="88" y="65"/>
                    <a:pt x="89" y="67"/>
                    <a:pt x="91" y="68"/>
                  </a:cubicBezTo>
                  <a:cubicBezTo>
                    <a:pt x="96" y="72"/>
                    <a:pt x="101" y="78"/>
                    <a:pt x="102" y="84"/>
                  </a:cubicBezTo>
                  <a:close/>
                  <a:moveTo>
                    <a:pt x="82" y="35"/>
                  </a:moveTo>
                  <a:cubicBezTo>
                    <a:pt x="87" y="34"/>
                    <a:pt x="96" y="32"/>
                    <a:pt x="100" y="36"/>
                  </a:cubicBezTo>
                  <a:cubicBezTo>
                    <a:pt x="104" y="40"/>
                    <a:pt x="100" y="47"/>
                    <a:pt x="97" y="50"/>
                  </a:cubicBezTo>
                  <a:cubicBezTo>
                    <a:pt x="94" y="54"/>
                    <a:pt x="90" y="57"/>
                    <a:pt x="86" y="61"/>
                  </a:cubicBezTo>
                  <a:cubicBezTo>
                    <a:pt x="82" y="57"/>
                    <a:pt x="77" y="54"/>
                    <a:pt x="73" y="51"/>
                  </a:cubicBezTo>
                  <a:cubicBezTo>
                    <a:pt x="72" y="47"/>
                    <a:pt x="72" y="42"/>
                    <a:pt x="71" y="38"/>
                  </a:cubicBezTo>
                  <a:cubicBezTo>
                    <a:pt x="75" y="37"/>
                    <a:pt x="78" y="36"/>
                    <a:pt x="82" y="35"/>
                  </a:cubicBezTo>
                  <a:close/>
                  <a:moveTo>
                    <a:pt x="42" y="32"/>
                  </a:moveTo>
                  <a:cubicBezTo>
                    <a:pt x="43" y="25"/>
                    <a:pt x="45" y="17"/>
                    <a:pt x="50" y="12"/>
                  </a:cubicBezTo>
                  <a:cubicBezTo>
                    <a:pt x="60" y="0"/>
                    <a:pt x="67" y="29"/>
                    <a:pt x="68" y="35"/>
                  </a:cubicBezTo>
                  <a:cubicBezTo>
                    <a:pt x="68" y="35"/>
                    <a:pt x="69" y="36"/>
                    <a:pt x="69" y="36"/>
                  </a:cubicBezTo>
                  <a:cubicBezTo>
                    <a:pt x="68" y="36"/>
                    <a:pt x="68" y="37"/>
                    <a:pt x="68" y="37"/>
                  </a:cubicBezTo>
                  <a:cubicBezTo>
                    <a:pt x="63" y="38"/>
                    <a:pt x="59" y="40"/>
                    <a:pt x="55" y="42"/>
                  </a:cubicBezTo>
                  <a:cubicBezTo>
                    <a:pt x="50" y="40"/>
                    <a:pt x="46" y="38"/>
                    <a:pt x="41" y="36"/>
                  </a:cubicBezTo>
                  <a:cubicBezTo>
                    <a:pt x="41" y="35"/>
                    <a:pt x="42" y="33"/>
                    <a:pt x="42" y="32"/>
                  </a:cubicBezTo>
                  <a:close/>
                  <a:moveTo>
                    <a:pt x="22" y="59"/>
                  </a:moveTo>
                  <a:cubicBezTo>
                    <a:pt x="17" y="55"/>
                    <a:pt x="11" y="50"/>
                    <a:pt x="9" y="43"/>
                  </a:cubicBezTo>
                  <a:cubicBezTo>
                    <a:pt x="2" y="28"/>
                    <a:pt x="32" y="36"/>
                    <a:pt x="38" y="38"/>
                  </a:cubicBezTo>
                  <a:cubicBezTo>
                    <a:pt x="38" y="38"/>
                    <a:pt x="38" y="38"/>
                    <a:pt x="38" y="38"/>
                  </a:cubicBezTo>
                  <a:cubicBezTo>
                    <a:pt x="38" y="42"/>
                    <a:pt x="37" y="47"/>
                    <a:pt x="37" y="52"/>
                  </a:cubicBezTo>
                  <a:cubicBezTo>
                    <a:pt x="33" y="54"/>
                    <a:pt x="28" y="58"/>
                    <a:pt x="24" y="61"/>
                  </a:cubicBezTo>
                  <a:cubicBezTo>
                    <a:pt x="23" y="60"/>
                    <a:pt x="23" y="60"/>
                    <a:pt x="22" y="59"/>
                  </a:cubicBezTo>
                  <a:close/>
                  <a:moveTo>
                    <a:pt x="37" y="73"/>
                  </a:moveTo>
                  <a:cubicBezTo>
                    <a:pt x="37" y="77"/>
                    <a:pt x="38" y="82"/>
                    <a:pt x="39" y="87"/>
                  </a:cubicBezTo>
                  <a:cubicBezTo>
                    <a:pt x="37" y="87"/>
                    <a:pt x="35" y="88"/>
                    <a:pt x="33" y="88"/>
                  </a:cubicBezTo>
                  <a:cubicBezTo>
                    <a:pt x="26" y="90"/>
                    <a:pt x="18" y="92"/>
                    <a:pt x="12" y="90"/>
                  </a:cubicBezTo>
                  <a:cubicBezTo>
                    <a:pt x="0" y="86"/>
                    <a:pt x="16" y="70"/>
                    <a:pt x="24" y="64"/>
                  </a:cubicBezTo>
                  <a:cubicBezTo>
                    <a:pt x="28" y="67"/>
                    <a:pt x="33" y="70"/>
                    <a:pt x="37" y="73"/>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0"/>
            <p:cNvSpPr/>
            <p:nvPr/>
          </p:nvSpPr>
          <p:spPr bwMode="auto">
            <a:xfrm>
              <a:off x="4646858" y="2801372"/>
              <a:ext cx="355600" cy="962025"/>
            </a:xfrm>
            <a:custGeom>
              <a:avLst/>
              <a:gdLst>
                <a:gd name="T0" fmla="*/ 7 w 84"/>
                <a:gd name="T1" fmla="*/ 127 h 227"/>
                <a:gd name="T2" fmla="*/ 22 w 84"/>
                <a:gd name="T3" fmla="*/ 36 h 227"/>
                <a:gd name="T4" fmla="*/ 51 w 84"/>
                <a:gd name="T5" fmla="*/ 15 h 227"/>
                <a:gd name="T6" fmla="*/ 75 w 84"/>
                <a:gd name="T7" fmla="*/ 48 h 227"/>
                <a:gd name="T8" fmla="*/ 75 w 84"/>
                <a:gd name="T9" fmla="*/ 129 h 227"/>
                <a:gd name="T10" fmla="*/ 72 w 84"/>
                <a:gd name="T11" fmla="*/ 172 h 227"/>
                <a:gd name="T12" fmla="*/ 56 w 84"/>
                <a:gd name="T13" fmla="*/ 215 h 227"/>
                <a:gd name="T14" fmla="*/ 32 w 84"/>
                <a:gd name="T15" fmla="*/ 190 h 227"/>
                <a:gd name="T16" fmla="*/ 28 w 84"/>
                <a:gd name="T17" fmla="*/ 147 h 227"/>
                <a:gd name="T18" fmla="*/ 32 w 84"/>
                <a:gd name="T19" fmla="*/ 90 h 227"/>
                <a:gd name="T20" fmla="*/ 36 w 84"/>
                <a:gd name="T21" fmla="*/ 80 h 227"/>
                <a:gd name="T22" fmla="*/ 58 w 84"/>
                <a:gd name="T23" fmla="*/ 92 h 227"/>
                <a:gd name="T24" fmla="*/ 58 w 84"/>
                <a:gd name="T25" fmla="*/ 111 h 227"/>
                <a:gd name="T26" fmla="*/ 52 w 84"/>
                <a:gd name="T27" fmla="*/ 167 h 227"/>
                <a:gd name="T28" fmla="*/ 59 w 84"/>
                <a:gd name="T29" fmla="*/ 168 h 227"/>
                <a:gd name="T30" fmla="*/ 64 w 84"/>
                <a:gd name="T31" fmla="*/ 111 h 227"/>
                <a:gd name="T32" fmla="*/ 49 w 84"/>
                <a:gd name="T33" fmla="*/ 71 h 227"/>
                <a:gd name="T34" fmla="*/ 23 w 84"/>
                <a:gd name="T35" fmla="*/ 103 h 227"/>
                <a:gd name="T36" fmla="*/ 24 w 84"/>
                <a:gd name="T37" fmla="*/ 178 h 227"/>
                <a:gd name="T38" fmla="*/ 46 w 84"/>
                <a:gd name="T39" fmla="*/ 224 h 227"/>
                <a:gd name="T40" fmla="*/ 79 w 84"/>
                <a:gd name="T41" fmla="*/ 172 h 227"/>
                <a:gd name="T42" fmla="*/ 83 w 84"/>
                <a:gd name="T43" fmla="*/ 76 h 227"/>
                <a:gd name="T44" fmla="*/ 63 w 84"/>
                <a:gd name="T45" fmla="*/ 12 h 227"/>
                <a:gd name="T46" fmla="*/ 16 w 84"/>
                <a:gd name="T47" fmla="*/ 33 h 227"/>
                <a:gd name="T48" fmla="*/ 6 w 84"/>
                <a:gd name="T49" fmla="*/ 72 h 227"/>
                <a:gd name="T50" fmla="*/ 0 w 84"/>
                <a:gd name="T51" fmla="*/ 127 h 227"/>
                <a:gd name="T52" fmla="*/ 7 w 84"/>
                <a:gd name="T53" fmla="*/ 12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4" h="227">
                  <a:moveTo>
                    <a:pt x="7" y="127"/>
                  </a:moveTo>
                  <a:cubicBezTo>
                    <a:pt x="11" y="98"/>
                    <a:pt x="8" y="63"/>
                    <a:pt x="22" y="36"/>
                  </a:cubicBezTo>
                  <a:cubicBezTo>
                    <a:pt x="28" y="26"/>
                    <a:pt x="38" y="15"/>
                    <a:pt x="51" y="15"/>
                  </a:cubicBezTo>
                  <a:cubicBezTo>
                    <a:pt x="67" y="15"/>
                    <a:pt x="73" y="36"/>
                    <a:pt x="75" y="48"/>
                  </a:cubicBezTo>
                  <a:cubicBezTo>
                    <a:pt x="79" y="74"/>
                    <a:pt x="77" y="103"/>
                    <a:pt x="75" y="129"/>
                  </a:cubicBezTo>
                  <a:cubicBezTo>
                    <a:pt x="74" y="144"/>
                    <a:pt x="73" y="158"/>
                    <a:pt x="72" y="172"/>
                  </a:cubicBezTo>
                  <a:cubicBezTo>
                    <a:pt x="71" y="187"/>
                    <a:pt x="69" y="205"/>
                    <a:pt x="56" y="215"/>
                  </a:cubicBezTo>
                  <a:cubicBezTo>
                    <a:pt x="38" y="227"/>
                    <a:pt x="33" y="201"/>
                    <a:pt x="32" y="190"/>
                  </a:cubicBezTo>
                  <a:cubicBezTo>
                    <a:pt x="31" y="175"/>
                    <a:pt x="29" y="162"/>
                    <a:pt x="28" y="147"/>
                  </a:cubicBezTo>
                  <a:cubicBezTo>
                    <a:pt x="27" y="128"/>
                    <a:pt x="28" y="109"/>
                    <a:pt x="32" y="90"/>
                  </a:cubicBezTo>
                  <a:cubicBezTo>
                    <a:pt x="33" y="86"/>
                    <a:pt x="34" y="83"/>
                    <a:pt x="36" y="80"/>
                  </a:cubicBezTo>
                  <a:cubicBezTo>
                    <a:pt x="43" y="68"/>
                    <a:pt x="57" y="84"/>
                    <a:pt x="58" y="92"/>
                  </a:cubicBezTo>
                  <a:cubicBezTo>
                    <a:pt x="58" y="98"/>
                    <a:pt x="58" y="105"/>
                    <a:pt x="58" y="111"/>
                  </a:cubicBezTo>
                  <a:cubicBezTo>
                    <a:pt x="57" y="129"/>
                    <a:pt x="57" y="149"/>
                    <a:pt x="52" y="167"/>
                  </a:cubicBezTo>
                  <a:cubicBezTo>
                    <a:pt x="51" y="171"/>
                    <a:pt x="57" y="173"/>
                    <a:pt x="59" y="168"/>
                  </a:cubicBezTo>
                  <a:cubicBezTo>
                    <a:pt x="64" y="150"/>
                    <a:pt x="64" y="130"/>
                    <a:pt x="64" y="111"/>
                  </a:cubicBezTo>
                  <a:cubicBezTo>
                    <a:pt x="65" y="97"/>
                    <a:pt x="66" y="75"/>
                    <a:pt x="49" y="71"/>
                  </a:cubicBezTo>
                  <a:cubicBezTo>
                    <a:pt x="28" y="65"/>
                    <a:pt x="25" y="88"/>
                    <a:pt x="23" y="103"/>
                  </a:cubicBezTo>
                  <a:cubicBezTo>
                    <a:pt x="19" y="128"/>
                    <a:pt x="21" y="153"/>
                    <a:pt x="24" y="178"/>
                  </a:cubicBezTo>
                  <a:cubicBezTo>
                    <a:pt x="26" y="192"/>
                    <a:pt x="25" y="224"/>
                    <a:pt x="46" y="224"/>
                  </a:cubicBezTo>
                  <a:cubicBezTo>
                    <a:pt x="73" y="224"/>
                    <a:pt x="77" y="193"/>
                    <a:pt x="79" y="172"/>
                  </a:cubicBezTo>
                  <a:cubicBezTo>
                    <a:pt x="82" y="140"/>
                    <a:pt x="84" y="108"/>
                    <a:pt x="83" y="76"/>
                  </a:cubicBezTo>
                  <a:cubicBezTo>
                    <a:pt x="83" y="54"/>
                    <a:pt x="83" y="26"/>
                    <a:pt x="63" y="12"/>
                  </a:cubicBezTo>
                  <a:cubicBezTo>
                    <a:pt x="45" y="0"/>
                    <a:pt x="25" y="19"/>
                    <a:pt x="16" y="33"/>
                  </a:cubicBezTo>
                  <a:cubicBezTo>
                    <a:pt x="9" y="45"/>
                    <a:pt x="8" y="59"/>
                    <a:pt x="6" y="72"/>
                  </a:cubicBezTo>
                  <a:cubicBezTo>
                    <a:pt x="4" y="91"/>
                    <a:pt x="3" y="109"/>
                    <a:pt x="0" y="127"/>
                  </a:cubicBezTo>
                  <a:cubicBezTo>
                    <a:pt x="0" y="132"/>
                    <a:pt x="7" y="132"/>
                    <a:pt x="7" y="127"/>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41"/>
            <p:cNvSpPr>
              <a:spLocks noEditPoints="1"/>
            </p:cNvSpPr>
            <p:nvPr/>
          </p:nvSpPr>
          <p:spPr bwMode="auto">
            <a:xfrm>
              <a:off x="8185396" y="2220347"/>
              <a:ext cx="471488" cy="647700"/>
            </a:xfrm>
            <a:custGeom>
              <a:avLst/>
              <a:gdLst>
                <a:gd name="T0" fmla="*/ 97 w 111"/>
                <a:gd name="T1" fmla="*/ 42 h 153"/>
                <a:gd name="T2" fmla="*/ 111 w 111"/>
                <a:gd name="T3" fmla="*/ 17 h 153"/>
                <a:gd name="T4" fmla="*/ 84 w 111"/>
                <a:gd name="T5" fmla="*/ 1 h 153"/>
                <a:gd name="T6" fmla="*/ 21 w 111"/>
                <a:gd name="T7" fmla="*/ 101 h 153"/>
                <a:gd name="T8" fmla="*/ 0 w 111"/>
                <a:gd name="T9" fmla="*/ 137 h 153"/>
                <a:gd name="T10" fmla="*/ 28 w 111"/>
                <a:gd name="T11" fmla="*/ 152 h 153"/>
                <a:gd name="T12" fmla="*/ 19 w 111"/>
                <a:gd name="T13" fmla="*/ 137 h 153"/>
                <a:gd name="T14" fmla="*/ 26 w 111"/>
                <a:gd name="T15" fmla="*/ 150 h 153"/>
                <a:gd name="T16" fmla="*/ 44 w 111"/>
                <a:gd name="T17" fmla="*/ 70 h 153"/>
                <a:gd name="T18" fmla="*/ 86 w 111"/>
                <a:gd name="T19" fmla="*/ 2 h 153"/>
                <a:gd name="T20" fmla="*/ 107 w 111"/>
                <a:gd name="T21" fmla="*/ 20 h 153"/>
                <a:gd name="T22" fmla="*/ 106 w 111"/>
                <a:gd name="T23" fmla="*/ 22 h 153"/>
                <a:gd name="T24" fmla="*/ 104 w 111"/>
                <a:gd name="T25" fmla="*/ 26 h 153"/>
                <a:gd name="T26" fmla="*/ 91 w 111"/>
                <a:gd name="T27" fmla="*/ 21 h 153"/>
                <a:gd name="T28" fmla="*/ 101 w 111"/>
                <a:gd name="T29" fmla="*/ 31 h 153"/>
                <a:gd name="T30" fmla="*/ 100 w 111"/>
                <a:gd name="T31" fmla="*/ 33 h 153"/>
                <a:gd name="T32" fmla="*/ 85 w 111"/>
                <a:gd name="T33" fmla="*/ 29 h 153"/>
                <a:gd name="T34" fmla="*/ 92 w 111"/>
                <a:gd name="T35" fmla="*/ 46 h 153"/>
                <a:gd name="T36" fmla="*/ 79 w 111"/>
                <a:gd name="T37" fmla="*/ 40 h 153"/>
                <a:gd name="T38" fmla="*/ 88 w 111"/>
                <a:gd name="T39" fmla="*/ 52 h 153"/>
                <a:gd name="T40" fmla="*/ 78 w 111"/>
                <a:gd name="T41" fmla="*/ 48 h 153"/>
                <a:gd name="T42" fmla="*/ 86 w 111"/>
                <a:gd name="T43" fmla="*/ 56 h 153"/>
                <a:gd name="T44" fmla="*/ 72 w 111"/>
                <a:gd name="T45" fmla="*/ 50 h 153"/>
                <a:gd name="T46" fmla="*/ 82 w 111"/>
                <a:gd name="T47" fmla="*/ 63 h 153"/>
                <a:gd name="T48" fmla="*/ 80 w 111"/>
                <a:gd name="T49" fmla="*/ 65 h 153"/>
                <a:gd name="T50" fmla="*/ 73 w 111"/>
                <a:gd name="T51" fmla="*/ 63 h 153"/>
                <a:gd name="T52" fmla="*/ 72 w 111"/>
                <a:gd name="T53" fmla="*/ 64 h 153"/>
                <a:gd name="T54" fmla="*/ 76 w 111"/>
                <a:gd name="T55" fmla="*/ 72 h 153"/>
                <a:gd name="T56" fmla="*/ 75 w 111"/>
                <a:gd name="T57" fmla="*/ 74 h 153"/>
                <a:gd name="T58" fmla="*/ 61 w 111"/>
                <a:gd name="T59" fmla="*/ 69 h 153"/>
                <a:gd name="T60" fmla="*/ 71 w 111"/>
                <a:gd name="T61" fmla="*/ 79 h 153"/>
                <a:gd name="T62" fmla="*/ 58 w 111"/>
                <a:gd name="T63" fmla="*/ 77 h 153"/>
                <a:gd name="T64" fmla="*/ 67 w 111"/>
                <a:gd name="T65" fmla="*/ 86 h 153"/>
                <a:gd name="T66" fmla="*/ 52 w 111"/>
                <a:gd name="T67" fmla="*/ 81 h 153"/>
                <a:gd name="T68" fmla="*/ 63 w 111"/>
                <a:gd name="T69" fmla="*/ 92 h 153"/>
                <a:gd name="T70" fmla="*/ 50 w 111"/>
                <a:gd name="T71" fmla="*/ 88 h 153"/>
                <a:gd name="T72" fmla="*/ 60 w 111"/>
                <a:gd name="T73" fmla="*/ 96 h 153"/>
                <a:gd name="T74" fmla="*/ 46 w 111"/>
                <a:gd name="T75" fmla="*/ 93 h 153"/>
                <a:gd name="T76" fmla="*/ 56 w 111"/>
                <a:gd name="T77" fmla="*/ 103 h 153"/>
                <a:gd name="T78" fmla="*/ 44 w 111"/>
                <a:gd name="T79" fmla="*/ 98 h 153"/>
                <a:gd name="T80" fmla="*/ 53 w 111"/>
                <a:gd name="T81" fmla="*/ 107 h 153"/>
                <a:gd name="T82" fmla="*/ 40 w 111"/>
                <a:gd name="T83" fmla="*/ 105 h 153"/>
                <a:gd name="T84" fmla="*/ 49 w 111"/>
                <a:gd name="T85" fmla="*/ 113 h 153"/>
                <a:gd name="T86" fmla="*/ 34 w 111"/>
                <a:gd name="T87" fmla="*/ 109 h 153"/>
                <a:gd name="T88" fmla="*/ 42 w 111"/>
                <a:gd name="T89" fmla="*/ 124 h 153"/>
                <a:gd name="T90" fmla="*/ 41 w 111"/>
                <a:gd name="T91" fmla="*/ 126 h 153"/>
                <a:gd name="T92" fmla="*/ 28 w 111"/>
                <a:gd name="T93" fmla="*/ 124 h 153"/>
                <a:gd name="T94" fmla="*/ 34 w 111"/>
                <a:gd name="T95" fmla="*/ 137 h 153"/>
                <a:gd name="T96" fmla="*/ 33 w 111"/>
                <a:gd name="T97" fmla="*/ 139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1" h="153">
                  <a:moveTo>
                    <a:pt x="45" y="123"/>
                  </a:moveTo>
                  <a:cubicBezTo>
                    <a:pt x="52" y="114"/>
                    <a:pt x="58" y="104"/>
                    <a:pt x="64" y="94"/>
                  </a:cubicBezTo>
                  <a:cubicBezTo>
                    <a:pt x="75" y="76"/>
                    <a:pt x="86" y="59"/>
                    <a:pt x="97" y="42"/>
                  </a:cubicBezTo>
                  <a:cubicBezTo>
                    <a:pt x="100" y="37"/>
                    <a:pt x="103" y="31"/>
                    <a:pt x="107" y="26"/>
                  </a:cubicBezTo>
                  <a:cubicBezTo>
                    <a:pt x="108" y="24"/>
                    <a:pt x="110" y="21"/>
                    <a:pt x="110" y="19"/>
                  </a:cubicBezTo>
                  <a:cubicBezTo>
                    <a:pt x="111" y="18"/>
                    <a:pt x="111" y="17"/>
                    <a:pt x="111" y="17"/>
                  </a:cubicBezTo>
                  <a:cubicBezTo>
                    <a:pt x="102" y="12"/>
                    <a:pt x="95" y="6"/>
                    <a:pt x="87" y="1"/>
                  </a:cubicBezTo>
                  <a:cubicBezTo>
                    <a:pt x="87" y="0"/>
                    <a:pt x="86" y="0"/>
                    <a:pt x="86" y="1"/>
                  </a:cubicBezTo>
                  <a:cubicBezTo>
                    <a:pt x="86" y="0"/>
                    <a:pt x="85" y="0"/>
                    <a:pt x="84" y="1"/>
                  </a:cubicBezTo>
                  <a:cubicBezTo>
                    <a:pt x="77" y="12"/>
                    <a:pt x="70" y="23"/>
                    <a:pt x="63" y="34"/>
                  </a:cubicBezTo>
                  <a:cubicBezTo>
                    <a:pt x="57" y="45"/>
                    <a:pt x="51" y="57"/>
                    <a:pt x="43" y="68"/>
                  </a:cubicBezTo>
                  <a:cubicBezTo>
                    <a:pt x="36" y="79"/>
                    <a:pt x="28" y="89"/>
                    <a:pt x="21" y="101"/>
                  </a:cubicBezTo>
                  <a:cubicBezTo>
                    <a:pt x="14" y="112"/>
                    <a:pt x="7" y="124"/>
                    <a:pt x="0" y="136"/>
                  </a:cubicBezTo>
                  <a:cubicBezTo>
                    <a:pt x="0" y="136"/>
                    <a:pt x="0" y="136"/>
                    <a:pt x="0" y="136"/>
                  </a:cubicBezTo>
                  <a:cubicBezTo>
                    <a:pt x="0" y="137"/>
                    <a:pt x="0" y="137"/>
                    <a:pt x="0" y="137"/>
                  </a:cubicBezTo>
                  <a:cubicBezTo>
                    <a:pt x="9" y="142"/>
                    <a:pt x="17" y="147"/>
                    <a:pt x="26" y="152"/>
                  </a:cubicBezTo>
                  <a:cubicBezTo>
                    <a:pt x="26" y="153"/>
                    <a:pt x="27" y="152"/>
                    <a:pt x="27" y="152"/>
                  </a:cubicBezTo>
                  <a:cubicBezTo>
                    <a:pt x="28" y="152"/>
                    <a:pt x="28" y="152"/>
                    <a:pt x="28" y="152"/>
                  </a:cubicBezTo>
                  <a:cubicBezTo>
                    <a:pt x="33" y="142"/>
                    <a:pt x="39" y="133"/>
                    <a:pt x="45" y="123"/>
                  </a:cubicBezTo>
                  <a:close/>
                  <a:moveTo>
                    <a:pt x="30" y="143"/>
                  </a:moveTo>
                  <a:cubicBezTo>
                    <a:pt x="26" y="141"/>
                    <a:pt x="23" y="138"/>
                    <a:pt x="19" y="137"/>
                  </a:cubicBezTo>
                  <a:cubicBezTo>
                    <a:pt x="17" y="137"/>
                    <a:pt x="17" y="139"/>
                    <a:pt x="18" y="139"/>
                  </a:cubicBezTo>
                  <a:cubicBezTo>
                    <a:pt x="22" y="140"/>
                    <a:pt x="26" y="143"/>
                    <a:pt x="29" y="145"/>
                  </a:cubicBezTo>
                  <a:cubicBezTo>
                    <a:pt x="28" y="147"/>
                    <a:pt x="27" y="148"/>
                    <a:pt x="26" y="150"/>
                  </a:cubicBezTo>
                  <a:cubicBezTo>
                    <a:pt x="18" y="145"/>
                    <a:pt x="10" y="141"/>
                    <a:pt x="2" y="136"/>
                  </a:cubicBezTo>
                  <a:cubicBezTo>
                    <a:pt x="9" y="125"/>
                    <a:pt x="15" y="114"/>
                    <a:pt x="22" y="103"/>
                  </a:cubicBezTo>
                  <a:cubicBezTo>
                    <a:pt x="29" y="92"/>
                    <a:pt x="37" y="81"/>
                    <a:pt x="44" y="70"/>
                  </a:cubicBezTo>
                  <a:cubicBezTo>
                    <a:pt x="52" y="59"/>
                    <a:pt x="58" y="47"/>
                    <a:pt x="65" y="36"/>
                  </a:cubicBezTo>
                  <a:cubicBezTo>
                    <a:pt x="71" y="25"/>
                    <a:pt x="79" y="14"/>
                    <a:pt x="86" y="2"/>
                  </a:cubicBezTo>
                  <a:cubicBezTo>
                    <a:pt x="86" y="2"/>
                    <a:pt x="86" y="2"/>
                    <a:pt x="86" y="2"/>
                  </a:cubicBezTo>
                  <a:cubicBezTo>
                    <a:pt x="94" y="7"/>
                    <a:pt x="101" y="13"/>
                    <a:pt x="108" y="18"/>
                  </a:cubicBezTo>
                  <a:cubicBezTo>
                    <a:pt x="108" y="19"/>
                    <a:pt x="108" y="20"/>
                    <a:pt x="107" y="21"/>
                  </a:cubicBezTo>
                  <a:cubicBezTo>
                    <a:pt x="107" y="21"/>
                    <a:pt x="107" y="21"/>
                    <a:pt x="107" y="20"/>
                  </a:cubicBezTo>
                  <a:cubicBezTo>
                    <a:pt x="104" y="19"/>
                    <a:pt x="101" y="16"/>
                    <a:pt x="98" y="15"/>
                  </a:cubicBezTo>
                  <a:cubicBezTo>
                    <a:pt x="97" y="14"/>
                    <a:pt x="96" y="16"/>
                    <a:pt x="97" y="17"/>
                  </a:cubicBezTo>
                  <a:cubicBezTo>
                    <a:pt x="101" y="18"/>
                    <a:pt x="103" y="21"/>
                    <a:pt x="106" y="22"/>
                  </a:cubicBezTo>
                  <a:cubicBezTo>
                    <a:pt x="106" y="22"/>
                    <a:pt x="106" y="22"/>
                    <a:pt x="106" y="22"/>
                  </a:cubicBezTo>
                  <a:cubicBezTo>
                    <a:pt x="106" y="23"/>
                    <a:pt x="106" y="23"/>
                    <a:pt x="105" y="24"/>
                  </a:cubicBezTo>
                  <a:cubicBezTo>
                    <a:pt x="105" y="24"/>
                    <a:pt x="105" y="25"/>
                    <a:pt x="104" y="26"/>
                  </a:cubicBezTo>
                  <a:cubicBezTo>
                    <a:pt x="104" y="25"/>
                    <a:pt x="104" y="25"/>
                    <a:pt x="104" y="25"/>
                  </a:cubicBezTo>
                  <a:cubicBezTo>
                    <a:pt x="100" y="23"/>
                    <a:pt x="96" y="20"/>
                    <a:pt x="92" y="19"/>
                  </a:cubicBezTo>
                  <a:cubicBezTo>
                    <a:pt x="91" y="18"/>
                    <a:pt x="90" y="20"/>
                    <a:pt x="91" y="21"/>
                  </a:cubicBezTo>
                  <a:cubicBezTo>
                    <a:pt x="96" y="22"/>
                    <a:pt x="99" y="25"/>
                    <a:pt x="103" y="27"/>
                  </a:cubicBezTo>
                  <a:cubicBezTo>
                    <a:pt x="103" y="27"/>
                    <a:pt x="103" y="27"/>
                    <a:pt x="103" y="27"/>
                  </a:cubicBezTo>
                  <a:cubicBezTo>
                    <a:pt x="103" y="29"/>
                    <a:pt x="102" y="30"/>
                    <a:pt x="101" y="31"/>
                  </a:cubicBezTo>
                  <a:cubicBezTo>
                    <a:pt x="98" y="29"/>
                    <a:pt x="95" y="26"/>
                    <a:pt x="92" y="24"/>
                  </a:cubicBezTo>
                  <a:cubicBezTo>
                    <a:pt x="90" y="24"/>
                    <a:pt x="90" y="26"/>
                    <a:pt x="91" y="27"/>
                  </a:cubicBezTo>
                  <a:cubicBezTo>
                    <a:pt x="95" y="28"/>
                    <a:pt x="97" y="31"/>
                    <a:pt x="100" y="33"/>
                  </a:cubicBezTo>
                  <a:cubicBezTo>
                    <a:pt x="99" y="34"/>
                    <a:pt x="99" y="35"/>
                    <a:pt x="98" y="36"/>
                  </a:cubicBezTo>
                  <a:cubicBezTo>
                    <a:pt x="98" y="36"/>
                    <a:pt x="98" y="37"/>
                    <a:pt x="97" y="37"/>
                  </a:cubicBezTo>
                  <a:cubicBezTo>
                    <a:pt x="94" y="34"/>
                    <a:pt x="90" y="32"/>
                    <a:pt x="85" y="29"/>
                  </a:cubicBezTo>
                  <a:cubicBezTo>
                    <a:pt x="84" y="29"/>
                    <a:pt x="83" y="30"/>
                    <a:pt x="84" y="31"/>
                  </a:cubicBezTo>
                  <a:cubicBezTo>
                    <a:pt x="88" y="34"/>
                    <a:pt x="93" y="35"/>
                    <a:pt x="96" y="39"/>
                  </a:cubicBezTo>
                  <a:cubicBezTo>
                    <a:pt x="95" y="41"/>
                    <a:pt x="93" y="44"/>
                    <a:pt x="92" y="46"/>
                  </a:cubicBezTo>
                  <a:cubicBezTo>
                    <a:pt x="92" y="46"/>
                    <a:pt x="92" y="46"/>
                    <a:pt x="92" y="45"/>
                  </a:cubicBezTo>
                  <a:cubicBezTo>
                    <a:pt x="88" y="43"/>
                    <a:pt x="84" y="41"/>
                    <a:pt x="80" y="38"/>
                  </a:cubicBezTo>
                  <a:cubicBezTo>
                    <a:pt x="79" y="37"/>
                    <a:pt x="78" y="39"/>
                    <a:pt x="79" y="40"/>
                  </a:cubicBezTo>
                  <a:cubicBezTo>
                    <a:pt x="83" y="42"/>
                    <a:pt x="87" y="45"/>
                    <a:pt x="90" y="47"/>
                  </a:cubicBezTo>
                  <a:cubicBezTo>
                    <a:pt x="91" y="47"/>
                    <a:pt x="91" y="47"/>
                    <a:pt x="91" y="47"/>
                  </a:cubicBezTo>
                  <a:cubicBezTo>
                    <a:pt x="90" y="49"/>
                    <a:pt x="89" y="50"/>
                    <a:pt x="88" y="52"/>
                  </a:cubicBezTo>
                  <a:cubicBezTo>
                    <a:pt x="88" y="52"/>
                    <a:pt x="88" y="52"/>
                    <a:pt x="88" y="52"/>
                  </a:cubicBezTo>
                  <a:cubicBezTo>
                    <a:pt x="85" y="50"/>
                    <a:pt x="82" y="47"/>
                    <a:pt x="79" y="46"/>
                  </a:cubicBezTo>
                  <a:cubicBezTo>
                    <a:pt x="78" y="45"/>
                    <a:pt x="77" y="47"/>
                    <a:pt x="78" y="48"/>
                  </a:cubicBezTo>
                  <a:cubicBezTo>
                    <a:pt x="82" y="49"/>
                    <a:pt x="84" y="52"/>
                    <a:pt x="87" y="53"/>
                  </a:cubicBezTo>
                  <a:cubicBezTo>
                    <a:pt x="87" y="53"/>
                    <a:pt x="87" y="53"/>
                    <a:pt x="87" y="54"/>
                  </a:cubicBezTo>
                  <a:cubicBezTo>
                    <a:pt x="87" y="54"/>
                    <a:pt x="86" y="55"/>
                    <a:pt x="86" y="56"/>
                  </a:cubicBezTo>
                  <a:cubicBezTo>
                    <a:pt x="86" y="56"/>
                    <a:pt x="86" y="56"/>
                    <a:pt x="85" y="56"/>
                  </a:cubicBezTo>
                  <a:cubicBezTo>
                    <a:pt x="81" y="53"/>
                    <a:pt x="77" y="50"/>
                    <a:pt x="72" y="48"/>
                  </a:cubicBezTo>
                  <a:cubicBezTo>
                    <a:pt x="71" y="48"/>
                    <a:pt x="70" y="50"/>
                    <a:pt x="72" y="50"/>
                  </a:cubicBezTo>
                  <a:cubicBezTo>
                    <a:pt x="76" y="52"/>
                    <a:pt x="80" y="55"/>
                    <a:pt x="84" y="57"/>
                  </a:cubicBezTo>
                  <a:cubicBezTo>
                    <a:pt x="84" y="58"/>
                    <a:pt x="85" y="58"/>
                    <a:pt x="85" y="58"/>
                  </a:cubicBezTo>
                  <a:cubicBezTo>
                    <a:pt x="84" y="59"/>
                    <a:pt x="83" y="61"/>
                    <a:pt x="82" y="63"/>
                  </a:cubicBezTo>
                  <a:cubicBezTo>
                    <a:pt x="78" y="60"/>
                    <a:pt x="75" y="57"/>
                    <a:pt x="71" y="55"/>
                  </a:cubicBezTo>
                  <a:cubicBezTo>
                    <a:pt x="69" y="55"/>
                    <a:pt x="69" y="57"/>
                    <a:pt x="70" y="58"/>
                  </a:cubicBezTo>
                  <a:cubicBezTo>
                    <a:pt x="74" y="59"/>
                    <a:pt x="77" y="62"/>
                    <a:pt x="80" y="65"/>
                  </a:cubicBezTo>
                  <a:cubicBezTo>
                    <a:pt x="80" y="65"/>
                    <a:pt x="80" y="66"/>
                    <a:pt x="79" y="66"/>
                  </a:cubicBezTo>
                  <a:cubicBezTo>
                    <a:pt x="79" y="66"/>
                    <a:pt x="79" y="66"/>
                    <a:pt x="79" y="66"/>
                  </a:cubicBezTo>
                  <a:cubicBezTo>
                    <a:pt x="76" y="65"/>
                    <a:pt x="75" y="64"/>
                    <a:pt x="73" y="63"/>
                  </a:cubicBezTo>
                  <a:cubicBezTo>
                    <a:pt x="70" y="61"/>
                    <a:pt x="68" y="60"/>
                    <a:pt x="66" y="59"/>
                  </a:cubicBezTo>
                  <a:cubicBezTo>
                    <a:pt x="65" y="58"/>
                    <a:pt x="63" y="60"/>
                    <a:pt x="65" y="60"/>
                  </a:cubicBezTo>
                  <a:cubicBezTo>
                    <a:pt x="67" y="62"/>
                    <a:pt x="69" y="63"/>
                    <a:pt x="72" y="64"/>
                  </a:cubicBezTo>
                  <a:cubicBezTo>
                    <a:pt x="74" y="66"/>
                    <a:pt x="76" y="67"/>
                    <a:pt x="78" y="68"/>
                  </a:cubicBezTo>
                  <a:cubicBezTo>
                    <a:pt x="78" y="68"/>
                    <a:pt x="78" y="68"/>
                    <a:pt x="78" y="68"/>
                  </a:cubicBezTo>
                  <a:cubicBezTo>
                    <a:pt x="77" y="69"/>
                    <a:pt x="77" y="71"/>
                    <a:pt x="76" y="72"/>
                  </a:cubicBezTo>
                  <a:cubicBezTo>
                    <a:pt x="72" y="70"/>
                    <a:pt x="69" y="68"/>
                    <a:pt x="66" y="65"/>
                  </a:cubicBezTo>
                  <a:cubicBezTo>
                    <a:pt x="65" y="65"/>
                    <a:pt x="64" y="66"/>
                    <a:pt x="65" y="67"/>
                  </a:cubicBezTo>
                  <a:cubicBezTo>
                    <a:pt x="68" y="69"/>
                    <a:pt x="71" y="72"/>
                    <a:pt x="75" y="74"/>
                  </a:cubicBezTo>
                  <a:cubicBezTo>
                    <a:pt x="74" y="75"/>
                    <a:pt x="73" y="76"/>
                    <a:pt x="72" y="77"/>
                  </a:cubicBezTo>
                  <a:cubicBezTo>
                    <a:pt x="71" y="76"/>
                    <a:pt x="69" y="74"/>
                    <a:pt x="67" y="73"/>
                  </a:cubicBezTo>
                  <a:cubicBezTo>
                    <a:pt x="65" y="71"/>
                    <a:pt x="63" y="70"/>
                    <a:pt x="61" y="69"/>
                  </a:cubicBezTo>
                  <a:cubicBezTo>
                    <a:pt x="59" y="68"/>
                    <a:pt x="58" y="70"/>
                    <a:pt x="60" y="71"/>
                  </a:cubicBezTo>
                  <a:cubicBezTo>
                    <a:pt x="61" y="72"/>
                    <a:pt x="63" y="73"/>
                    <a:pt x="65" y="74"/>
                  </a:cubicBezTo>
                  <a:cubicBezTo>
                    <a:pt x="68" y="76"/>
                    <a:pt x="69" y="78"/>
                    <a:pt x="71" y="79"/>
                  </a:cubicBezTo>
                  <a:cubicBezTo>
                    <a:pt x="70" y="81"/>
                    <a:pt x="69" y="83"/>
                    <a:pt x="67" y="85"/>
                  </a:cubicBezTo>
                  <a:cubicBezTo>
                    <a:pt x="67" y="85"/>
                    <a:pt x="67" y="85"/>
                    <a:pt x="67" y="84"/>
                  </a:cubicBezTo>
                  <a:cubicBezTo>
                    <a:pt x="64" y="82"/>
                    <a:pt x="61" y="80"/>
                    <a:pt x="58" y="77"/>
                  </a:cubicBezTo>
                  <a:cubicBezTo>
                    <a:pt x="57" y="76"/>
                    <a:pt x="55" y="77"/>
                    <a:pt x="56" y="78"/>
                  </a:cubicBezTo>
                  <a:cubicBezTo>
                    <a:pt x="59" y="81"/>
                    <a:pt x="62" y="84"/>
                    <a:pt x="66" y="86"/>
                  </a:cubicBezTo>
                  <a:cubicBezTo>
                    <a:pt x="66" y="86"/>
                    <a:pt x="66" y="86"/>
                    <a:pt x="67" y="86"/>
                  </a:cubicBezTo>
                  <a:cubicBezTo>
                    <a:pt x="66" y="87"/>
                    <a:pt x="65" y="89"/>
                    <a:pt x="64" y="90"/>
                  </a:cubicBezTo>
                  <a:cubicBezTo>
                    <a:pt x="64" y="90"/>
                    <a:pt x="64" y="90"/>
                    <a:pt x="64" y="90"/>
                  </a:cubicBezTo>
                  <a:cubicBezTo>
                    <a:pt x="60" y="87"/>
                    <a:pt x="55" y="84"/>
                    <a:pt x="52" y="81"/>
                  </a:cubicBezTo>
                  <a:cubicBezTo>
                    <a:pt x="51" y="80"/>
                    <a:pt x="49" y="82"/>
                    <a:pt x="50" y="83"/>
                  </a:cubicBezTo>
                  <a:cubicBezTo>
                    <a:pt x="54" y="86"/>
                    <a:pt x="59" y="89"/>
                    <a:pt x="63" y="91"/>
                  </a:cubicBezTo>
                  <a:cubicBezTo>
                    <a:pt x="63" y="91"/>
                    <a:pt x="63" y="92"/>
                    <a:pt x="63" y="92"/>
                  </a:cubicBezTo>
                  <a:cubicBezTo>
                    <a:pt x="63" y="93"/>
                    <a:pt x="62" y="94"/>
                    <a:pt x="61" y="95"/>
                  </a:cubicBezTo>
                  <a:cubicBezTo>
                    <a:pt x="61" y="95"/>
                    <a:pt x="61" y="95"/>
                    <a:pt x="61" y="95"/>
                  </a:cubicBezTo>
                  <a:cubicBezTo>
                    <a:pt x="58" y="92"/>
                    <a:pt x="54" y="90"/>
                    <a:pt x="50" y="88"/>
                  </a:cubicBezTo>
                  <a:cubicBezTo>
                    <a:pt x="49" y="88"/>
                    <a:pt x="48" y="90"/>
                    <a:pt x="50" y="90"/>
                  </a:cubicBezTo>
                  <a:cubicBezTo>
                    <a:pt x="54" y="91"/>
                    <a:pt x="57" y="94"/>
                    <a:pt x="60" y="96"/>
                  </a:cubicBezTo>
                  <a:cubicBezTo>
                    <a:pt x="60" y="96"/>
                    <a:pt x="60" y="96"/>
                    <a:pt x="60" y="96"/>
                  </a:cubicBezTo>
                  <a:cubicBezTo>
                    <a:pt x="59" y="98"/>
                    <a:pt x="58" y="100"/>
                    <a:pt x="57" y="101"/>
                  </a:cubicBezTo>
                  <a:cubicBezTo>
                    <a:pt x="57" y="101"/>
                    <a:pt x="57" y="101"/>
                    <a:pt x="57" y="101"/>
                  </a:cubicBezTo>
                  <a:cubicBezTo>
                    <a:pt x="53" y="98"/>
                    <a:pt x="49" y="96"/>
                    <a:pt x="46" y="93"/>
                  </a:cubicBezTo>
                  <a:cubicBezTo>
                    <a:pt x="45" y="92"/>
                    <a:pt x="43" y="93"/>
                    <a:pt x="44" y="94"/>
                  </a:cubicBezTo>
                  <a:cubicBezTo>
                    <a:pt x="48" y="97"/>
                    <a:pt x="52" y="100"/>
                    <a:pt x="56" y="103"/>
                  </a:cubicBezTo>
                  <a:cubicBezTo>
                    <a:pt x="56" y="103"/>
                    <a:pt x="56" y="103"/>
                    <a:pt x="56" y="103"/>
                  </a:cubicBezTo>
                  <a:cubicBezTo>
                    <a:pt x="55" y="104"/>
                    <a:pt x="55" y="105"/>
                    <a:pt x="54" y="106"/>
                  </a:cubicBezTo>
                  <a:cubicBezTo>
                    <a:pt x="54" y="106"/>
                    <a:pt x="54" y="105"/>
                    <a:pt x="54" y="105"/>
                  </a:cubicBezTo>
                  <a:cubicBezTo>
                    <a:pt x="51" y="103"/>
                    <a:pt x="47" y="101"/>
                    <a:pt x="44" y="98"/>
                  </a:cubicBezTo>
                  <a:cubicBezTo>
                    <a:pt x="43" y="98"/>
                    <a:pt x="41" y="100"/>
                    <a:pt x="43" y="100"/>
                  </a:cubicBezTo>
                  <a:cubicBezTo>
                    <a:pt x="46" y="103"/>
                    <a:pt x="49" y="105"/>
                    <a:pt x="53" y="107"/>
                  </a:cubicBezTo>
                  <a:cubicBezTo>
                    <a:pt x="53" y="107"/>
                    <a:pt x="53" y="107"/>
                    <a:pt x="53" y="107"/>
                  </a:cubicBezTo>
                  <a:cubicBezTo>
                    <a:pt x="52" y="109"/>
                    <a:pt x="51" y="110"/>
                    <a:pt x="50" y="112"/>
                  </a:cubicBezTo>
                  <a:cubicBezTo>
                    <a:pt x="50" y="112"/>
                    <a:pt x="50" y="112"/>
                    <a:pt x="50" y="112"/>
                  </a:cubicBezTo>
                  <a:cubicBezTo>
                    <a:pt x="47" y="109"/>
                    <a:pt x="43" y="107"/>
                    <a:pt x="40" y="105"/>
                  </a:cubicBezTo>
                  <a:cubicBezTo>
                    <a:pt x="39" y="104"/>
                    <a:pt x="37" y="106"/>
                    <a:pt x="39" y="107"/>
                  </a:cubicBezTo>
                  <a:cubicBezTo>
                    <a:pt x="42" y="109"/>
                    <a:pt x="45" y="110"/>
                    <a:pt x="48" y="113"/>
                  </a:cubicBezTo>
                  <a:cubicBezTo>
                    <a:pt x="49" y="113"/>
                    <a:pt x="49" y="113"/>
                    <a:pt x="49" y="113"/>
                  </a:cubicBezTo>
                  <a:cubicBezTo>
                    <a:pt x="49" y="114"/>
                    <a:pt x="48" y="115"/>
                    <a:pt x="47" y="116"/>
                  </a:cubicBezTo>
                  <a:cubicBezTo>
                    <a:pt x="47" y="117"/>
                    <a:pt x="47" y="117"/>
                    <a:pt x="46" y="118"/>
                  </a:cubicBezTo>
                  <a:cubicBezTo>
                    <a:pt x="42" y="115"/>
                    <a:pt x="38" y="111"/>
                    <a:pt x="34" y="109"/>
                  </a:cubicBezTo>
                  <a:cubicBezTo>
                    <a:pt x="33" y="108"/>
                    <a:pt x="31" y="110"/>
                    <a:pt x="33" y="111"/>
                  </a:cubicBezTo>
                  <a:cubicBezTo>
                    <a:pt x="37" y="113"/>
                    <a:pt x="41" y="117"/>
                    <a:pt x="45" y="120"/>
                  </a:cubicBezTo>
                  <a:cubicBezTo>
                    <a:pt x="44" y="121"/>
                    <a:pt x="43" y="123"/>
                    <a:pt x="42" y="124"/>
                  </a:cubicBezTo>
                  <a:cubicBezTo>
                    <a:pt x="39" y="122"/>
                    <a:pt x="36" y="118"/>
                    <a:pt x="32" y="117"/>
                  </a:cubicBezTo>
                  <a:cubicBezTo>
                    <a:pt x="30" y="117"/>
                    <a:pt x="30" y="119"/>
                    <a:pt x="31" y="119"/>
                  </a:cubicBezTo>
                  <a:cubicBezTo>
                    <a:pt x="35" y="120"/>
                    <a:pt x="38" y="123"/>
                    <a:pt x="41" y="126"/>
                  </a:cubicBezTo>
                  <a:cubicBezTo>
                    <a:pt x="40" y="127"/>
                    <a:pt x="39" y="129"/>
                    <a:pt x="38" y="131"/>
                  </a:cubicBezTo>
                  <a:cubicBezTo>
                    <a:pt x="38" y="131"/>
                    <a:pt x="38" y="131"/>
                    <a:pt x="38" y="131"/>
                  </a:cubicBezTo>
                  <a:cubicBezTo>
                    <a:pt x="34" y="129"/>
                    <a:pt x="31" y="127"/>
                    <a:pt x="28" y="124"/>
                  </a:cubicBezTo>
                  <a:cubicBezTo>
                    <a:pt x="27" y="123"/>
                    <a:pt x="25" y="124"/>
                    <a:pt x="26" y="125"/>
                  </a:cubicBezTo>
                  <a:cubicBezTo>
                    <a:pt x="29" y="128"/>
                    <a:pt x="33" y="131"/>
                    <a:pt x="37" y="133"/>
                  </a:cubicBezTo>
                  <a:cubicBezTo>
                    <a:pt x="36" y="134"/>
                    <a:pt x="35" y="135"/>
                    <a:pt x="34" y="137"/>
                  </a:cubicBezTo>
                  <a:cubicBezTo>
                    <a:pt x="31" y="135"/>
                    <a:pt x="27" y="133"/>
                    <a:pt x="24" y="131"/>
                  </a:cubicBezTo>
                  <a:cubicBezTo>
                    <a:pt x="23" y="130"/>
                    <a:pt x="22" y="132"/>
                    <a:pt x="23" y="133"/>
                  </a:cubicBezTo>
                  <a:cubicBezTo>
                    <a:pt x="26" y="135"/>
                    <a:pt x="30" y="137"/>
                    <a:pt x="33" y="139"/>
                  </a:cubicBezTo>
                  <a:cubicBezTo>
                    <a:pt x="32" y="140"/>
                    <a:pt x="31" y="142"/>
                    <a:pt x="30" y="143"/>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42"/>
            <p:cNvSpPr/>
            <p:nvPr/>
          </p:nvSpPr>
          <p:spPr bwMode="auto">
            <a:xfrm>
              <a:off x="8533058" y="2363222"/>
              <a:ext cx="55563" cy="42863"/>
            </a:xfrm>
            <a:custGeom>
              <a:avLst/>
              <a:gdLst>
                <a:gd name="T0" fmla="*/ 12 w 13"/>
                <a:gd name="T1" fmla="*/ 7 h 10"/>
                <a:gd name="T2" fmla="*/ 3 w 13"/>
                <a:gd name="T3" fmla="*/ 1 h 10"/>
                <a:gd name="T4" fmla="*/ 2 w 13"/>
                <a:gd name="T5" fmla="*/ 3 h 10"/>
                <a:gd name="T6" fmla="*/ 11 w 13"/>
                <a:gd name="T7" fmla="*/ 9 h 10"/>
                <a:gd name="T8" fmla="*/ 12 w 13"/>
                <a:gd name="T9" fmla="*/ 7 h 10"/>
              </a:gdLst>
              <a:ahLst/>
              <a:cxnLst>
                <a:cxn ang="0">
                  <a:pos x="T0" y="T1"/>
                </a:cxn>
                <a:cxn ang="0">
                  <a:pos x="T2" y="T3"/>
                </a:cxn>
                <a:cxn ang="0">
                  <a:pos x="T4" y="T5"/>
                </a:cxn>
                <a:cxn ang="0">
                  <a:pos x="T6" y="T7"/>
                </a:cxn>
                <a:cxn ang="0">
                  <a:pos x="T8" y="T9"/>
                </a:cxn>
              </a:cxnLst>
              <a:rect l="0" t="0" r="r" b="b"/>
              <a:pathLst>
                <a:path w="13" h="10">
                  <a:moveTo>
                    <a:pt x="12" y="7"/>
                  </a:moveTo>
                  <a:cubicBezTo>
                    <a:pt x="9" y="5"/>
                    <a:pt x="6" y="3"/>
                    <a:pt x="3" y="1"/>
                  </a:cubicBezTo>
                  <a:cubicBezTo>
                    <a:pt x="2" y="0"/>
                    <a:pt x="0" y="2"/>
                    <a:pt x="2" y="3"/>
                  </a:cubicBezTo>
                  <a:cubicBezTo>
                    <a:pt x="5" y="5"/>
                    <a:pt x="8" y="7"/>
                    <a:pt x="11" y="9"/>
                  </a:cubicBezTo>
                  <a:cubicBezTo>
                    <a:pt x="12" y="10"/>
                    <a:pt x="13" y="8"/>
                    <a:pt x="12" y="7"/>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43"/>
            <p:cNvSpPr>
              <a:spLocks noEditPoints="1"/>
            </p:cNvSpPr>
            <p:nvPr/>
          </p:nvSpPr>
          <p:spPr bwMode="auto">
            <a:xfrm>
              <a:off x="225671" y="5150872"/>
              <a:ext cx="661988" cy="444500"/>
            </a:xfrm>
            <a:custGeom>
              <a:avLst/>
              <a:gdLst>
                <a:gd name="T0" fmla="*/ 24 w 156"/>
                <a:gd name="T1" fmla="*/ 63 h 105"/>
                <a:gd name="T2" fmla="*/ 1 w 156"/>
                <a:gd name="T3" fmla="*/ 78 h 105"/>
                <a:gd name="T4" fmla="*/ 16 w 156"/>
                <a:gd name="T5" fmla="*/ 105 h 105"/>
                <a:gd name="T6" fmla="*/ 119 w 156"/>
                <a:gd name="T7" fmla="*/ 48 h 105"/>
                <a:gd name="T8" fmla="*/ 155 w 156"/>
                <a:gd name="T9" fmla="*/ 26 h 105"/>
                <a:gd name="T10" fmla="*/ 138 w 156"/>
                <a:gd name="T11" fmla="*/ 0 h 105"/>
                <a:gd name="T12" fmla="*/ 139 w 156"/>
                <a:gd name="T13" fmla="*/ 18 h 105"/>
                <a:gd name="T14" fmla="*/ 139 w 156"/>
                <a:gd name="T15" fmla="*/ 2 h 105"/>
                <a:gd name="T16" fmla="*/ 84 w 156"/>
                <a:gd name="T17" fmla="*/ 64 h 105"/>
                <a:gd name="T18" fmla="*/ 15 w 156"/>
                <a:gd name="T19" fmla="*/ 103 h 105"/>
                <a:gd name="T20" fmla="*/ 5 w 156"/>
                <a:gd name="T21" fmla="*/ 77 h 105"/>
                <a:gd name="T22" fmla="*/ 7 w 156"/>
                <a:gd name="T23" fmla="*/ 76 h 105"/>
                <a:gd name="T24" fmla="*/ 10 w 156"/>
                <a:gd name="T25" fmla="*/ 73 h 105"/>
                <a:gd name="T26" fmla="*/ 19 w 156"/>
                <a:gd name="T27" fmla="*/ 84 h 105"/>
                <a:gd name="T28" fmla="*/ 16 w 156"/>
                <a:gd name="T29" fmla="*/ 70 h 105"/>
                <a:gd name="T30" fmla="*/ 18 w 156"/>
                <a:gd name="T31" fmla="*/ 69 h 105"/>
                <a:gd name="T32" fmla="*/ 28 w 156"/>
                <a:gd name="T33" fmla="*/ 79 h 105"/>
                <a:gd name="T34" fmla="*/ 31 w 156"/>
                <a:gd name="T35" fmla="*/ 61 h 105"/>
                <a:gd name="T36" fmla="*/ 39 w 156"/>
                <a:gd name="T37" fmla="*/ 73 h 105"/>
                <a:gd name="T38" fmla="*/ 37 w 156"/>
                <a:gd name="T39" fmla="*/ 58 h 105"/>
                <a:gd name="T40" fmla="*/ 44 w 156"/>
                <a:gd name="T41" fmla="*/ 67 h 105"/>
                <a:gd name="T42" fmla="*/ 41 w 156"/>
                <a:gd name="T43" fmla="*/ 56 h 105"/>
                <a:gd name="T44" fmla="*/ 51 w 156"/>
                <a:gd name="T45" fmla="*/ 68 h 105"/>
                <a:gd name="T46" fmla="*/ 48 w 156"/>
                <a:gd name="T47" fmla="*/ 52 h 105"/>
                <a:gd name="T48" fmla="*/ 50 w 156"/>
                <a:gd name="T49" fmla="*/ 51 h 105"/>
                <a:gd name="T50" fmla="*/ 56 w 156"/>
                <a:gd name="T51" fmla="*/ 56 h 105"/>
                <a:gd name="T52" fmla="*/ 58 w 156"/>
                <a:gd name="T53" fmla="*/ 55 h 105"/>
                <a:gd name="T54" fmla="*/ 58 w 156"/>
                <a:gd name="T55" fmla="*/ 47 h 105"/>
                <a:gd name="T56" fmla="*/ 60 w 156"/>
                <a:gd name="T57" fmla="*/ 46 h 105"/>
                <a:gd name="T58" fmla="*/ 69 w 156"/>
                <a:gd name="T59" fmla="*/ 56 h 105"/>
                <a:gd name="T60" fmla="*/ 65 w 156"/>
                <a:gd name="T61" fmla="*/ 43 h 105"/>
                <a:gd name="T62" fmla="*/ 76 w 156"/>
                <a:gd name="T63" fmla="*/ 51 h 105"/>
                <a:gd name="T64" fmla="*/ 73 w 156"/>
                <a:gd name="T65" fmla="*/ 39 h 105"/>
                <a:gd name="T66" fmla="*/ 83 w 156"/>
                <a:gd name="T67" fmla="*/ 51 h 105"/>
                <a:gd name="T68" fmla="*/ 78 w 156"/>
                <a:gd name="T69" fmla="*/ 36 h 105"/>
                <a:gd name="T70" fmla="*/ 88 w 156"/>
                <a:gd name="T71" fmla="*/ 45 h 105"/>
                <a:gd name="T72" fmla="*/ 83 w 156"/>
                <a:gd name="T73" fmla="*/ 33 h 105"/>
                <a:gd name="T74" fmla="*/ 94 w 156"/>
                <a:gd name="T75" fmla="*/ 43 h 105"/>
                <a:gd name="T76" fmla="*/ 90 w 156"/>
                <a:gd name="T77" fmla="*/ 29 h 105"/>
                <a:gd name="T78" fmla="*/ 99 w 156"/>
                <a:gd name="T79" fmla="*/ 39 h 105"/>
                <a:gd name="T80" fmla="*/ 95 w 156"/>
                <a:gd name="T81" fmla="*/ 27 h 105"/>
                <a:gd name="T82" fmla="*/ 105 w 156"/>
                <a:gd name="T83" fmla="*/ 35 h 105"/>
                <a:gd name="T84" fmla="*/ 101 w 156"/>
                <a:gd name="T85" fmla="*/ 23 h 105"/>
                <a:gd name="T86" fmla="*/ 112 w 156"/>
                <a:gd name="T87" fmla="*/ 35 h 105"/>
                <a:gd name="T88" fmla="*/ 112 w 156"/>
                <a:gd name="T89" fmla="*/ 17 h 105"/>
                <a:gd name="T90" fmla="*/ 114 w 156"/>
                <a:gd name="T91" fmla="*/ 16 h 105"/>
                <a:gd name="T92" fmla="*/ 125 w 156"/>
                <a:gd name="T93" fmla="*/ 25 h 105"/>
                <a:gd name="T94" fmla="*/ 125 w 156"/>
                <a:gd name="T95" fmla="*/ 10 h 105"/>
                <a:gd name="T96" fmla="*/ 127 w 156"/>
                <a:gd name="T97" fmla="*/ 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6" h="105">
                  <a:moveTo>
                    <a:pt x="109" y="16"/>
                  </a:moveTo>
                  <a:cubicBezTo>
                    <a:pt x="99" y="22"/>
                    <a:pt x="88" y="28"/>
                    <a:pt x="78" y="33"/>
                  </a:cubicBezTo>
                  <a:cubicBezTo>
                    <a:pt x="60" y="43"/>
                    <a:pt x="42" y="53"/>
                    <a:pt x="24" y="63"/>
                  </a:cubicBezTo>
                  <a:cubicBezTo>
                    <a:pt x="19" y="66"/>
                    <a:pt x="14" y="69"/>
                    <a:pt x="9" y="72"/>
                  </a:cubicBezTo>
                  <a:cubicBezTo>
                    <a:pt x="6" y="73"/>
                    <a:pt x="3" y="75"/>
                    <a:pt x="1" y="76"/>
                  </a:cubicBezTo>
                  <a:cubicBezTo>
                    <a:pt x="1" y="76"/>
                    <a:pt x="0" y="77"/>
                    <a:pt x="1" y="78"/>
                  </a:cubicBezTo>
                  <a:cubicBezTo>
                    <a:pt x="5" y="86"/>
                    <a:pt x="9" y="95"/>
                    <a:pt x="13" y="104"/>
                  </a:cubicBezTo>
                  <a:cubicBezTo>
                    <a:pt x="13" y="104"/>
                    <a:pt x="14" y="104"/>
                    <a:pt x="14" y="104"/>
                  </a:cubicBezTo>
                  <a:cubicBezTo>
                    <a:pt x="14" y="105"/>
                    <a:pt x="15" y="105"/>
                    <a:pt x="16" y="105"/>
                  </a:cubicBezTo>
                  <a:cubicBezTo>
                    <a:pt x="27" y="98"/>
                    <a:pt x="39" y="92"/>
                    <a:pt x="50" y="86"/>
                  </a:cubicBezTo>
                  <a:cubicBezTo>
                    <a:pt x="61" y="79"/>
                    <a:pt x="72" y="72"/>
                    <a:pt x="84" y="66"/>
                  </a:cubicBezTo>
                  <a:cubicBezTo>
                    <a:pt x="96" y="60"/>
                    <a:pt x="108" y="55"/>
                    <a:pt x="119" y="48"/>
                  </a:cubicBezTo>
                  <a:cubicBezTo>
                    <a:pt x="131" y="41"/>
                    <a:pt x="143" y="34"/>
                    <a:pt x="155" y="28"/>
                  </a:cubicBezTo>
                  <a:cubicBezTo>
                    <a:pt x="155" y="28"/>
                    <a:pt x="155" y="27"/>
                    <a:pt x="155" y="27"/>
                  </a:cubicBezTo>
                  <a:cubicBezTo>
                    <a:pt x="156" y="27"/>
                    <a:pt x="156" y="27"/>
                    <a:pt x="155" y="26"/>
                  </a:cubicBezTo>
                  <a:cubicBezTo>
                    <a:pt x="150" y="18"/>
                    <a:pt x="145" y="9"/>
                    <a:pt x="140" y="1"/>
                  </a:cubicBezTo>
                  <a:cubicBezTo>
                    <a:pt x="140" y="0"/>
                    <a:pt x="139" y="0"/>
                    <a:pt x="139" y="0"/>
                  </a:cubicBezTo>
                  <a:cubicBezTo>
                    <a:pt x="139" y="0"/>
                    <a:pt x="138" y="0"/>
                    <a:pt x="138" y="0"/>
                  </a:cubicBezTo>
                  <a:cubicBezTo>
                    <a:pt x="129" y="6"/>
                    <a:pt x="119" y="11"/>
                    <a:pt x="109" y="16"/>
                  </a:cubicBezTo>
                  <a:close/>
                  <a:moveTo>
                    <a:pt x="132" y="6"/>
                  </a:moveTo>
                  <a:cubicBezTo>
                    <a:pt x="134" y="10"/>
                    <a:pt x="136" y="14"/>
                    <a:pt x="139" y="18"/>
                  </a:cubicBezTo>
                  <a:cubicBezTo>
                    <a:pt x="140" y="18"/>
                    <a:pt x="142" y="17"/>
                    <a:pt x="141" y="16"/>
                  </a:cubicBezTo>
                  <a:cubicBezTo>
                    <a:pt x="138" y="13"/>
                    <a:pt x="136" y="9"/>
                    <a:pt x="134" y="5"/>
                  </a:cubicBezTo>
                  <a:cubicBezTo>
                    <a:pt x="135" y="4"/>
                    <a:pt x="137" y="3"/>
                    <a:pt x="139" y="2"/>
                  </a:cubicBezTo>
                  <a:cubicBezTo>
                    <a:pt x="143" y="10"/>
                    <a:pt x="148" y="18"/>
                    <a:pt x="153" y="26"/>
                  </a:cubicBezTo>
                  <a:cubicBezTo>
                    <a:pt x="142" y="33"/>
                    <a:pt x="131" y="39"/>
                    <a:pt x="120" y="46"/>
                  </a:cubicBezTo>
                  <a:cubicBezTo>
                    <a:pt x="108" y="52"/>
                    <a:pt x="96" y="58"/>
                    <a:pt x="84" y="64"/>
                  </a:cubicBezTo>
                  <a:cubicBezTo>
                    <a:pt x="72" y="70"/>
                    <a:pt x="61" y="77"/>
                    <a:pt x="50" y="83"/>
                  </a:cubicBezTo>
                  <a:cubicBezTo>
                    <a:pt x="39" y="90"/>
                    <a:pt x="27" y="96"/>
                    <a:pt x="15" y="103"/>
                  </a:cubicBezTo>
                  <a:cubicBezTo>
                    <a:pt x="15" y="103"/>
                    <a:pt x="15" y="103"/>
                    <a:pt x="15" y="103"/>
                  </a:cubicBezTo>
                  <a:cubicBezTo>
                    <a:pt x="11" y="94"/>
                    <a:pt x="7" y="86"/>
                    <a:pt x="3" y="78"/>
                  </a:cubicBezTo>
                  <a:cubicBezTo>
                    <a:pt x="4" y="77"/>
                    <a:pt x="4" y="77"/>
                    <a:pt x="5" y="76"/>
                  </a:cubicBezTo>
                  <a:cubicBezTo>
                    <a:pt x="5" y="76"/>
                    <a:pt x="5" y="76"/>
                    <a:pt x="5" y="77"/>
                  </a:cubicBezTo>
                  <a:cubicBezTo>
                    <a:pt x="7" y="79"/>
                    <a:pt x="8" y="83"/>
                    <a:pt x="10" y="86"/>
                  </a:cubicBezTo>
                  <a:cubicBezTo>
                    <a:pt x="11" y="87"/>
                    <a:pt x="13" y="85"/>
                    <a:pt x="12" y="84"/>
                  </a:cubicBezTo>
                  <a:cubicBezTo>
                    <a:pt x="10" y="82"/>
                    <a:pt x="9" y="78"/>
                    <a:pt x="7" y="76"/>
                  </a:cubicBezTo>
                  <a:cubicBezTo>
                    <a:pt x="7" y="75"/>
                    <a:pt x="7" y="75"/>
                    <a:pt x="7" y="75"/>
                  </a:cubicBezTo>
                  <a:cubicBezTo>
                    <a:pt x="7" y="75"/>
                    <a:pt x="8" y="75"/>
                    <a:pt x="8" y="74"/>
                  </a:cubicBezTo>
                  <a:cubicBezTo>
                    <a:pt x="9" y="74"/>
                    <a:pt x="10" y="74"/>
                    <a:pt x="10" y="73"/>
                  </a:cubicBezTo>
                  <a:cubicBezTo>
                    <a:pt x="10" y="73"/>
                    <a:pt x="10" y="74"/>
                    <a:pt x="10" y="74"/>
                  </a:cubicBezTo>
                  <a:cubicBezTo>
                    <a:pt x="12" y="78"/>
                    <a:pt x="15" y="82"/>
                    <a:pt x="18" y="85"/>
                  </a:cubicBezTo>
                  <a:cubicBezTo>
                    <a:pt x="18" y="87"/>
                    <a:pt x="20" y="85"/>
                    <a:pt x="19" y="84"/>
                  </a:cubicBezTo>
                  <a:cubicBezTo>
                    <a:pt x="16" y="81"/>
                    <a:pt x="14" y="77"/>
                    <a:pt x="12" y="73"/>
                  </a:cubicBezTo>
                  <a:cubicBezTo>
                    <a:pt x="12" y="73"/>
                    <a:pt x="12" y="72"/>
                    <a:pt x="12" y="72"/>
                  </a:cubicBezTo>
                  <a:cubicBezTo>
                    <a:pt x="13" y="72"/>
                    <a:pt x="14" y="71"/>
                    <a:pt x="16" y="70"/>
                  </a:cubicBezTo>
                  <a:cubicBezTo>
                    <a:pt x="17" y="74"/>
                    <a:pt x="18" y="78"/>
                    <a:pt x="21" y="80"/>
                  </a:cubicBezTo>
                  <a:cubicBezTo>
                    <a:pt x="22" y="81"/>
                    <a:pt x="23" y="80"/>
                    <a:pt x="22" y="79"/>
                  </a:cubicBezTo>
                  <a:cubicBezTo>
                    <a:pt x="20" y="76"/>
                    <a:pt x="19" y="72"/>
                    <a:pt x="18" y="69"/>
                  </a:cubicBezTo>
                  <a:cubicBezTo>
                    <a:pt x="19" y="68"/>
                    <a:pt x="20" y="68"/>
                    <a:pt x="21" y="67"/>
                  </a:cubicBezTo>
                  <a:cubicBezTo>
                    <a:pt x="21" y="67"/>
                    <a:pt x="21" y="67"/>
                    <a:pt x="22" y="66"/>
                  </a:cubicBezTo>
                  <a:cubicBezTo>
                    <a:pt x="23" y="71"/>
                    <a:pt x="26" y="75"/>
                    <a:pt x="28" y="79"/>
                  </a:cubicBezTo>
                  <a:cubicBezTo>
                    <a:pt x="29" y="80"/>
                    <a:pt x="31" y="79"/>
                    <a:pt x="30" y="78"/>
                  </a:cubicBezTo>
                  <a:cubicBezTo>
                    <a:pt x="28" y="74"/>
                    <a:pt x="25" y="70"/>
                    <a:pt x="24" y="65"/>
                  </a:cubicBezTo>
                  <a:cubicBezTo>
                    <a:pt x="26" y="64"/>
                    <a:pt x="28" y="63"/>
                    <a:pt x="31" y="61"/>
                  </a:cubicBezTo>
                  <a:cubicBezTo>
                    <a:pt x="31" y="62"/>
                    <a:pt x="31" y="62"/>
                    <a:pt x="31" y="62"/>
                  </a:cubicBezTo>
                  <a:cubicBezTo>
                    <a:pt x="33" y="66"/>
                    <a:pt x="36" y="70"/>
                    <a:pt x="37" y="74"/>
                  </a:cubicBezTo>
                  <a:cubicBezTo>
                    <a:pt x="38" y="75"/>
                    <a:pt x="40" y="74"/>
                    <a:pt x="39" y="73"/>
                  </a:cubicBezTo>
                  <a:cubicBezTo>
                    <a:pt x="37" y="69"/>
                    <a:pt x="35" y="65"/>
                    <a:pt x="33" y="61"/>
                  </a:cubicBezTo>
                  <a:cubicBezTo>
                    <a:pt x="33" y="61"/>
                    <a:pt x="32" y="61"/>
                    <a:pt x="32" y="61"/>
                  </a:cubicBezTo>
                  <a:cubicBezTo>
                    <a:pt x="34" y="60"/>
                    <a:pt x="35" y="59"/>
                    <a:pt x="37" y="58"/>
                  </a:cubicBezTo>
                  <a:cubicBezTo>
                    <a:pt x="37" y="58"/>
                    <a:pt x="37" y="58"/>
                    <a:pt x="37" y="58"/>
                  </a:cubicBezTo>
                  <a:cubicBezTo>
                    <a:pt x="39" y="61"/>
                    <a:pt x="40" y="65"/>
                    <a:pt x="42" y="68"/>
                  </a:cubicBezTo>
                  <a:cubicBezTo>
                    <a:pt x="43" y="69"/>
                    <a:pt x="44" y="68"/>
                    <a:pt x="44" y="67"/>
                  </a:cubicBezTo>
                  <a:cubicBezTo>
                    <a:pt x="41" y="64"/>
                    <a:pt x="41" y="60"/>
                    <a:pt x="39" y="57"/>
                  </a:cubicBezTo>
                  <a:cubicBezTo>
                    <a:pt x="39" y="57"/>
                    <a:pt x="39" y="57"/>
                    <a:pt x="39" y="57"/>
                  </a:cubicBezTo>
                  <a:cubicBezTo>
                    <a:pt x="39" y="57"/>
                    <a:pt x="40" y="56"/>
                    <a:pt x="41" y="56"/>
                  </a:cubicBezTo>
                  <a:cubicBezTo>
                    <a:pt x="41" y="56"/>
                    <a:pt x="41" y="56"/>
                    <a:pt x="41" y="56"/>
                  </a:cubicBezTo>
                  <a:cubicBezTo>
                    <a:pt x="44" y="61"/>
                    <a:pt x="46" y="65"/>
                    <a:pt x="49" y="69"/>
                  </a:cubicBezTo>
                  <a:cubicBezTo>
                    <a:pt x="50" y="70"/>
                    <a:pt x="51" y="69"/>
                    <a:pt x="51" y="68"/>
                  </a:cubicBezTo>
                  <a:cubicBezTo>
                    <a:pt x="48" y="64"/>
                    <a:pt x="45" y="59"/>
                    <a:pt x="43" y="55"/>
                  </a:cubicBezTo>
                  <a:cubicBezTo>
                    <a:pt x="43" y="55"/>
                    <a:pt x="43" y="55"/>
                    <a:pt x="43" y="55"/>
                  </a:cubicBezTo>
                  <a:cubicBezTo>
                    <a:pt x="45" y="54"/>
                    <a:pt x="46" y="53"/>
                    <a:pt x="48" y="52"/>
                  </a:cubicBezTo>
                  <a:cubicBezTo>
                    <a:pt x="50" y="56"/>
                    <a:pt x="51" y="60"/>
                    <a:pt x="54" y="63"/>
                  </a:cubicBezTo>
                  <a:cubicBezTo>
                    <a:pt x="55" y="65"/>
                    <a:pt x="57" y="63"/>
                    <a:pt x="56" y="62"/>
                  </a:cubicBezTo>
                  <a:cubicBezTo>
                    <a:pt x="53" y="59"/>
                    <a:pt x="52" y="55"/>
                    <a:pt x="50" y="51"/>
                  </a:cubicBezTo>
                  <a:cubicBezTo>
                    <a:pt x="51" y="50"/>
                    <a:pt x="51" y="50"/>
                    <a:pt x="52" y="50"/>
                  </a:cubicBezTo>
                  <a:cubicBezTo>
                    <a:pt x="52" y="50"/>
                    <a:pt x="52" y="50"/>
                    <a:pt x="52" y="50"/>
                  </a:cubicBezTo>
                  <a:cubicBezTo>
                    <a:pt x="54" y="52"/>
                    <a:pt x="55" y="54"/>
                    <a:pt x="56" y="56"/>
                  </a:cubicBezTo>
                  <a:cubicBezTo>
                    <a:pt x="57" y="59"/>
                    <a:pt x="59" y="61"/>
                    <a:pt x="60" y="63"/>
                  </a:cubicBezTo>
                  <a:cubicBezTo>
                    <a:pt x="61" y="64"/>
                    <a:pt x="62" y="63"/>
                    <a:pt x="62" y="62"/>
                  </a:cubicBezTo>
                  <a:cubicBezTo>
                    <a:pt x="60" y="60"/>
                    <a:pt x="59" y="58"/>
                    <a:pt x="58" y="55"/>
                  </a:cubicBezTo>
                  <a:cubicBezTo>
                    <a:pt x="56" y="53"/>
                    <a:pt x="55" y="51"/>
                    <a:pt x="54" y="49"/>
                  </a:cubicBezTo>
                  <a:cubicBezTo>
                    <a:pt x="54" y="49"/>
                    <a:pt x="54" y="49"/>
                    <a:pt x="54" y="49"/>
                  </a:cubicBezTo>
                  <a:cubicBezTo>
                    <a:pt x="55" y="48"/>
                    <a:pt x="56" y="47"/>
                    <a:pt x="58" y="47"/>
                  </a:cubicBezTo>
                  <a:cubicBezTo>
                    <a:pt x="60" y="50"/>
                    <a:pt x="61" y="54"/>
                    <a:pt x="63" y="57"/>
                  </a:cubicBezTo>
                  <a:cubicBezTo>
                    <a:pt x="64" y="58"/>
                    <a:pt x="66" y="57"/>
                    <a:pt x="65" y="56"/>
                  </a:cubicBezTo>
                  <a:cubicBezTo>
                    <a:pt x="63" y="53"/>
                    <a:pt x="61" y="49"/>
                    <a:pt x="60" y="46"/>
                  </a:cubicBezTo>
                  <a:cubicBezTo>
                    <a:pt x="61" y="45"/>
                    <a:pt x="62" y="44"/>
                    <a:pt x="63" y="44"/>
                  </a:cubicBezTo>
                  <a:cubicBezTo>
                    <a:pt x="64" y="46"/>
                    <a:pt x="65" y="48"/>
                    <a:pt x="66" y="50"/>
                  </a:cubicBezTo>
                  <a:cubicBezTo>
                    <a:pt x="66" y="52"/>
                    <a:pt x="68" y="54"/>
                    <a:pt x="69" y="56"/>
                  </a:cubicBezTo>
                  <a:cubicBezTo>
                    <a:pt x="70" y="58"/>
                    <a:pt x="72" y="57"/>
                    <a:pt x="71" y="55"/>
                  </a:cubicBezTo>
                  <a:cubicBezTo>
                    <a:pt x="70" y="53"/>
                    <a:pt x="69" y="52"/>
                    <a:pt x="68" y="50"/>
                  </a:cubicBezTo>
                  <a:cubicBezTo>
                    <a:pt x="67" y="47"/>
                    <a:pt x="66" y="45"/>
                    <a:pt x="65" y="43"/>
                  </a:cubicBezTo>
                  <a:cubicBezTo>
                    <a:pt x="67" y="42"/>
                    <a:pt x="69" y="40"/>
                    <a:pt x="71" y="39"/>
                  </a:cubicBezTo>
                  <a:cubicBezTo>
                    <a:pt x="71" y="39"/>
                    <a:pt x="71" y="40"/>
                    <a:pt x="71" y="40"/>
                  </a:cubicBezTo>
                  <a:cubicBezTo>
                    <a:pt x="73" y="44"/>
                    <a:pt x="75" y="47"/>
                    <a:pt x="76" y="51"/>
                  </a:cubicBezTo>
                  <a:cubicBezTo>
                    <a:pt x="76" y="52"/>
                    <a:pt x="78" y="52"/>
                    <a:pt x="78" y="51"/>
                  </a:cubicBezTo>
                  <a:cubicBezTo>
                    <a:pt x="77" y="47"/>
                    <a:pt x="75" y="43"/>
                    <a:pt x="73" y="39"/>
                  </a:cubicBezTo>
                  <a:cubicBezTo>
                    <a:pt x="73" y="39"/>
                    <a:pt x="73" y="39"/>
                    <a:pt x="73" y="39"/>
                  </a:cubicBezTo>
                  <a:cubicBezTo>
                    <a:pt x="74" y="38"/>
                    <a:pt x="75" y="37"/>
                    <a:pt x="76" y="36"/>
                  </a:cubicBezTo>
                  <a:cubicBezTo>
                    <a:pt x="76" y="37"/>
                    <a:pt x="76" y="37"/>
                    <a:pt x="77" y="37"/>
                  </a:cubicBezTo>
                  <a:cubicBezTo>
                    <a:pt x="79" y="41"/>
                    <a:pt x="81" y="46"/>
                    <a:pt x="83" y="51"/>
                  </a:cubicBezTo>
                  <a:cubicBezTo>
                    <a:pt x="84" y="52"/>
                    <a:pt x="85" y="51"/>
                    <a:pt x="85" y="50"/>
                  </a:cubicBezTo>
                  <a:cubicBezTo>
                    <a:pt x="83" y="45"/>
                    <a:pt x="81" y="40"/>
                    <a:pt x="78" y="36"/>
                  </a:cubicBezTo>
                  <a:cubicBezTo>
                    <a:pt x="78" y="36"/>
                    <a:pt x="78" y="36"/>
                    <a:pt x="78" y="36"/>
                  </a:cubicBezTo>
                  <a:cubicBezTo>
                    <a:pt x="79" y="35"/>
                    <a:pt x="80" y="34"/>
                    <a:pt x="81" y="34"/>
                  </a:cubicBezTo>
                  <a:cubicBezTo>
                    <a:pt x="81" y="34"/>
                    <a:pt x="81" y="34"/>
                    <a:pt x="81" y="34"/>
                  </a:cubicBezTo>
                  <a:cubicBezTo>
                    <a:pt x="83" y="38"/>
                    <a:pt x="85" y="42"/>
                    <a:pt x="88" y="45"/>
                  </a:cubicBezTo>
                  <a:cubicBezTo>
                    <a:pt x="89" y="46"/>
                    <a:pt x="90" y="44"/>
                    <a:pt x="89" y="43"/>
                  </a:cubicBezTo>
                  <a:cubicBezTo>
                    <a:pt x="86" y="40"/>
                    <a:pt x="85" y="36"/>
                    <a:pt x="83" y="33"/>
                  </a:cubicBezTo>
                  <a:cubicBezTo>
                    <a:pt x="83" y="33"/>
                    <a:pt x="83" y="33"/>
                    <a:pt x="83" y="33"/>
                  </a:cubicBezTo>
                  <a:cubicBezTo>
                    <a:pt x="85" y="32"/>
                    <a:pt x="86" y="31"/>
                    <a:pt x="88" y="30"/>
                  </a:cubicBezTo>
                  <a:cubicBezTo>
                    <a:pt x="88" y="30"/>
                    <a:pt x="88" y="30"/>
                    <a:pt x="88" y="30"/>
                  </a:cubicBezTo>
                  <a:cubicBezTo>
                    <a:pt x="90" y="34"/>
                    <a:pt x="92" y="39"/>
                    <a:pt x="94" y="43"/>
                  </a:cubicBezTo>
                  <a:cubicBezTo>
                    <a:pt x="94" y="44"/>
                    <a:pt x="96" y="44"/>
                    <a:pt x="96" y="42"/>
                  </a:cubicBezTo>
                  <a:cubicBezTo>
                    <a:pt x="94" y="38"/>
                    <a:pt x="92" y="34"/>
                    <a:pt x="90" y="29"/>
                  </a:cubicBezTo>
                  <a:cubicBezTo>
                    <a:pt x="90" y="29"/>
                    <a:pt x="90" y="29"/>
                    <a:pt x="90" y="29"/>
                  </a:cubicBezTo>
                  <a:cubicBezTo>
                    <a:pt x="91" y="29"/>
                    <a:pt x="92" y="28"/>
                    <a:pt x="93" y="28"/>
                  </a:cubicBezTo>
                  <a:cubicBezTo>
                    <a:pt x="93" y="28"/>
                    <a:pt x="93" y="28"/>
                    <a:pt x="93" y="28"/>
                  </a:cubicBezTo>
                  <a:cubicBezTo>
                    <a:pt x="95" y="32"/>
                    <a:pt x="97" y="35"/>
                    <a:pt x="99" y="39"/>
                  </a:cubicBezTo>
                  <a:cubicBezTo>
                    <a:pt x="99" y="40"/>
                    <a:pt x="101" y="39"/>
                    <a:pt x="100" y="38"/>
                  </a:cubicBezTo>
                  <a:cubicBezTo>
                    <a:pt x="98" y="34"/>
                    <a:pt x="97" y="31"/>
                    <a:pt x="95" y="27"/>
                  </a:cubicBezTo>
                  <a:cubicBezTo>
                    <a:pt x="95" y="27"/>
                    <a:pt x="95" y="27"/>
                    <a:pt x="95" y="27"/>
                  </a:cubicBezTo>
                  <a:cubicBezTo>
                    <a:pt x="96" y="26"/>
                    <a:pt x="98" y="25"/>
                    <a:pt x="99" y="24"/>
                  </a:cubicBezTo>
                  <a:cubicBezTo>
                    <a:pt x="99" y="24"/>
                    <a:pt x="99" y="24"/>
                    <a:pt x="99" y="24"/>
                  </a:cubicBezTo>
                  <a:cubicBezTo>
                    <a:pt x="101" y="28"/>
                    <a:pt x="103" y="32"/>
                    <a:pt x="105" y="35"/>
                  </a:cubicBezTo>
                  <a:cubicBezTo>
                    <a:pt x="106" y="37"/>
                    <a:pt x="108" y="36"/>
                    <a:pt x="107" y="34"/>
                  </a:cubicBezTo>
                  <a:cubicBezTo>
                    <a:pt x="105" y="31"/>
                    <a:pt x="103" y="28"/>
                    <a:pt x="102" y="24"/>
                  </a:cubicBezTo>
                  <a:cubicBezTo>
                    <a:pt x="101" y="24"/>
                    <a:pt x="101" y="23"/>
                    <a:pt x="101" y="23"/>
                  </a:cubicBezTo>
                  <a:cubicBezTo>
                    <a:pt x="102" y="23"/>
                    <a:pt x="103" y="22"/>
                    <a:pt x="104" y="22"/>
                  </a:cubicBezTo>
                  <a:cubicBezTo>
                    <a:pt x="104" y="21"/>
                    <a:pt x="105" y="21"/>
                    <a:pt x="105" y="21"/>
                  </a:cubicBezTo>
                  <a:cubicBezTo>
                    <a:pt x="108" y="25"/>
                    <a:pt x="110" y="30"/>
                    <a:pt x="112" y="35"/>
                  </a:cubicBezTo>
                  <a:cubicBezTo>
                    <a:pt x="113" y="36"/>
                    <a:pt x="115" y="35"/>
                    <a:pt x="114" y="34"/>
                  </a:cubicBezTo>
                  <a:cubicBezTo>
                    <a:pt x="111" y="29"/>
                    <a:pt x="110" y="24"/>
                    <a:pt x="107" y="20"/>
                  </a:cubicBezTo>
                  <a:cubicBezTo>
                    <a:pt x="109" y="19"/>
                    <a:pt x="110" y="18"/>
                    <a:pt x="112" y="17"/>
                  </a:cubicBezTo>
                  <a:cubicBezTo>
                    <a:pt x="114" y="21"/>
                    <a:pt x="115" y="26"/>
                    <a:pt x="118" y="29"/>
                  </a:cubicBezTo>
                  <a:cubicBezTo>
                    <a:pt x="119" y="29"/>
                    <a:pt x="121" y="28"/>
                    <a:pt x="120" y="27"/>
                  </a:cubicBezTo>
                  <a:cubicBezTo>
                    <a:pt x="117" y="24"/>
                    <a:pt x="116" y="20"/>
                    <a:pt x="114" y="16"/>
                  </a:cubicBezTo>
                  <a:cubicBezTo>
                    <a:pt x="116" y="15"/>
                    <a:pt x="117" y="14"/>
                    <a:pt x="119" y="13"/>
                  </a:cubicBezTo>
                  <a:cubicBezTo>
                    <a:pt x="119" y="13"/>
                    <a:pt x="119" y="13"/>
                    <a:pt x="119" y="13"/>
                  </a:cubicBezTo>
                  <a:cubicBezTo>
                    <a:pt x="122" y="17"/>
                    <a:pt x="124" y="21"/>
                    <a:pt x="125" y="25"/>
                  </a:cubicBezTo>
                  <a:cubicBezTo>
                    <a:pt x="125" y="26"/>
                    <a:pt x="127" y="25"/>
                    <a:pt x="127" y="24"/>
                  </a:cubicBezTo>
                  <a:cubicBezTo>
                    <a:pt x="126" y="20"/>
                    <a:pt x="124" y="16"/>
                    <a:pt x="121" y="12"/>
                  </a:cubicBezTo>
                  <a:cubicBezTo>
                    <a:pt x="122" y="12"/>
                    <a:pt x="124" y="11"/>
                    <a:pt x="125" y="10"/>
                  </a:cubicBezTo>
                  <a:cubicBezTo>
                    <a:pt x="127" y="13"/>
                    <a:pt x="129" y="17"/>
                    <a:pt x="131" y="20"/>
                  </a:cubicBezTo>
                  <a:cubicBezTo>
                    <a:pt x="132" y="21"/>
                    <a:pt x="134" y="20"/>
                    <a:pt x="133" y="19"/>
                  </a:cubicBezTo>
                  <a:cubicBezTo>
                    <a:pt x="131" y="16"/>
                    <a:pt x="129" y="12"/>
                    <a:pt x="127" y="9"/>
                  </a:cubicBezTo>
                  <a:cubicBezTo>
                    <a:pt x="129" y="8"/>
                    <a:pt x="130" y="7"/>
                    <a:pt x="132" y="6"/>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44"/>
            <p:cNvSpPr/>
            <p:nvPr/>
          </p:nvSpPr>
          <p:spPr bwMode="auto">
            <a:xfrm>
              <a:off x="336796" y="5412809"/>
              <a:ext cx="33338" cy="60325"/>
            </a:xfrm>
            <a:custGeom>
              <a:avLst/>
              <a:gdLst>
                <a:gd name="T0" fmla="*/ 1 w 8"/>
                <a:gd name="T1" fmla="*/ 3 h 14"/>
                <a:gd name="T2" fmla="*/ 6 w 8"/>
                <a:gd name="T3" fmla="*/ 12 h 14"/>
                <a:gd name="T4" fmla="*/ 8 w 8"/>
                <a:gd name="T5" fmla="*/ 11 h 14"/>
                <a:gd name="T6" fmla="*/ 3 w 8"/>
                <a:gd name="T7" fmla="*/ 2 h 14"/>
                <a:gd name="T8" fmla="*/ 1 w 8"/>
                <a:gd name="T9" fmla="*/ 3 h 14"/>
              </a:gdLst>
              <a:ahLst/>
              <a:cxnLst>
                <a:cxn ang="0">
                  <a:pos x="T0" y="T1"/>
                </a:cxn>
                <a:cxn ang="0">
                  <a:pos x="T2" y="T3"/>
                </a:cxn>
                <a:cxn ang="0">
                  <a:pos x="T4" y="T5"/>
                </a:cxn>
                <a:cxn ang="0">
                  <a:pos x="T6" y="T7"/>
                </a:cxn>
                <a:cxn ang="0">
                  <a:pos x="T8" y="T9"/>
                </a:cxn>
              </a:cxnLst>
              <a:rect l="0" t="0" r="r" b="b"/>
              <a:pathLst>
                <a:path w="8" h="14">
                  <a:moveTo>
                    <a:pt x="1" y="3"/>
                  </a:moveTo>
                  <a:cubicBezTo>
                    <a:pt x="3" y="6"/>
                    <a:pt x="4" y="9"/>
                    <a:pt x="6" y="12"/>
                  </a:cubicBezTo>
                  <a:cubicBezTo>
                    <a:pt x="7" y="14"/>
                    <a:pt x="8" y="13"/>
                    <a:pt x="8" y="11"/>
                  </a:cubicBezTo>
                  <a:cubicBezTo>
                    <a:pt x="6" y="8"/>
                    <a:pt x="5" y="5"/>
                    <a:pt x="3" y="2"/>
                  </a:cubicBezTo>
                  <a:cubicBezTo>
                    <a:pt x="2" y="0"/>
                    <a:pt x="0" y="1"/>
                    <a:pt x="1" y="3"/>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45"/>
            <p:cNvSpPr>
              <a:spLocks noEditPoints="1"/>
            </p:cNvSpPr>
            <p:nvPr/>
          </p:nvSpPr>
          <p:spPr bwMode="auto">
            <a:xfrm>
              <a:off x="6499471" y="6143060"/>
              <a:ext cx="411163" cy="279400"/>
            </a:xfrm>
            <a:custGeom>
              <a:avLst/>
              <a:gdLst>
                <a:gd name="T0" fmla="*/ 49 w 97"/>
                <a:gd name="T1" fmla="*/ 66 h 66"/>
                <a:gd name="T2" fmla="*/ 96 w 97"/>
                <a:gd name="T3" fmla="*/ 66 h 66"/>
                <a:gd name="T4" fmla="*/ 96 w 97"/>
                <a:gd name="T5" fmla="*/ 66 h 66"/>
                <a:gd name="T6" fmla="*/ 96 w 97"/>
                <a:gd name="T7" fmla="*/ 37 h 66"/>
                <a:gd name="T8" fmla="*/ 96 w 97"/>
                <a:gd name="T9" fmla="*/ 2 h 66"/>
                <a:gd name="T10" fmla="*/ 72 w 97"/>
                <a:gd name="T11" fmla="*/ 2 h 66"/>
                <a:gd name="T12" fmla="*/ 24 w 97"/>
                <a:gd name="T13" fmla="*/ 0 h 66"/>
                <a:gd name="T14" fmla="*/ 0 w 97"/>
                <a:gd name="T15" fmla="*/ 1 h 66"/>
                <a:gd name="T16" fmla="*/ 0 w 97"/>
                <a:gd name="T17" fmla="*/ 10 h 66"/>
                <a:gd name="T18" fmla="*/ 3 w 97"/>
                <a:gd name="T19" fmla="*/ 63 h 66"/>
                <a:gd name="T20" fmla="*/ 5 w 97"/>
                <a:gd name="T21" fmla="*/ 64 h 66"/>
                <a:gd name="T22" fmla="*/ 27 w 97"/>
                <a:gd name="T23" fmla="*/ 63 h 66"/>
                <a:gd name="T24" fmla="*/ 21 w 97"/>
                <a:gd name="T25" fmla="*/ 52 h 66"/>
                <a:gd name="T26" fmla="*/ 39 w 97"/>
                <a:gd name="T27" fmla="*/ 34 h 66"/>
                <a:gd name="T28" fmla="*/ 50 w 97"/>
                <a:gd name="T29" fmla="*/ 42 h 66"/>
                <a:gd name="T30" fmla="*/ 58 w 97"/>
                <a:gd name="T31" fmla="*/ 35 h 66"/>
                <a:gd name="T32" fmla="*/ 93 w 97"/>
                <a:gd name="T33" fmla="*/ 64 h 66"/>
                <a:gd name="T34" fmla="*/ 27 w 97"/>
                <a:gd name="T35" fmla="*/ 63 h 66"/>
                <a:gd name="T36" fmla="*/ 94 w 97"/>
                <a:gd name="T37" fmla="*/ 37 h 66"/>
                <a:gd name="T38" fmla="*/ 63 w 97"/>
                <a:gd name="T39" fmla="*/ 31 h 66"/>
                <a:gd name="T40" fmla="*/ 94 w 97"/>
                <a:gd name="T41" fmla="*/ 5 h 66"/>
                <a:gd name="T42" fmla="*/ 22 w 97"/>
                <a:gd name="T43" fmla="*/ 2 h 66"/>
                <a:gd name="T44" fmla="*/ 73 w 97"/>
                <a:gd name="T45" fmla="*/ 4 h 66"/>
                <a:gd name="T46" fmla="*/ 70 w 97"/>
                <a:gd name="T47" fmla="*/ 22 h 66"/>
                <a:gd name="T48" fmla="*/ 50 w 97"/>
                <a:gd name="T49" fmla="*/ 40 h 66"/>
                <a:gd name="T50" fmla="*/ 23 w 97"/>
                <a:gd name="T51" fmla="*/ 17 h 66"/>
                <a:gd name="T52" fmla="*/ 22 w 97"/>
                <a:gd name="T53" fmla="*/ 2 h 66"/>
                <a:gd name="T54" fmla="*/ 2 w 97"/>
                <a:gd name="T55" fmla="*/ 12 h 66"/>
                <a:gd name="T56" fmla="*/ 22 w 97"/>
                <a:gd name="T57" fmla="*/ 19 h 66"/>
                <a:gd name="T58" fmla="*/ 38 w 97"/>
                <a:gd name="T59" fmla="*/ 33 h 66"/>
                <a:gd name="T60" fmla="*/ 6 w 97"/>
                <a:gd name="T61" fmla="*/ 62 h 66"/>
                <a:gd name="T62" fmla="*/ 3 w 97"/>
                <a:gd name="T63" fmla="*/ 2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7" h="66">
                  <a:moveTo>
                    <a:pt x="26" y="65"/>
                  </a:moveTo>
                  <a:cubicBezTo>
                    <a:pt x="33" y="65"/>
                    <a:pt x="41" y="66"/>
                    <a:pt x="49" y="66"/>
                  </a:cubicBezTo>
                  <a:cubicBezTo>
                    <a:pt x="64" y="66"/>
                    <a:pt x="79" y="66"/>
                    <a:pt x="95" y="66"/>
                  </a:cubicBezTo>
                  <a:cubicBezTo>
                    <a:pt x="95" y="66"/>
                    <a:pt x="95" y="66"/>
                    <a:pt x="96" y="66"/>
                  </a:cubicBezTo>
                  <a:cubicBezTo>
                    <a:pt x="96" y="66"/>
                    <a:pt x="96" y="66"/>
                    <a:pt x="96" y="66"/>
                  </a:cubicBezTo>
                  <a:cubicBezTo>
                    <a:pt x="96" y="66"/>
                    <a:pt x="96" y="66"/>
                    <a:pt x="96" y="66"/>
                  </a:cubicBezTo>
                  <a:cubicBezTo>
                    <a:pt x="96" y="66"/>
                    <a:pt x="96" y="66"/>
                    <a:pt x="96" y="65"/>
                  </a:cubicBezTo>
                  <a:cubicBezTo>
                    <a:pt x="96" y="56"/>
                    <a:pt x="95" y="46"/>
                    <a:pt x="96" y="37"/>
                  </a:cubicBezTo>
                  <a:cubicBezTo>
                    <a:pt x="96" y="31"/>
                    <a:pt x="96" y="24"/>
                    <a:pt x="96" y="18"/>
                  </a:cubicBezTo>
                  <a:cubicBezTo>
                    <a:pt x="96" y="13"/>
                    <a:pt x="97" y="8"/>
                    <a:pt x="96" y="2"/>
                  </a:cubicBezTo>
                  <a:cubicBezTo>
                    <a:pt x="96" y="2"/>
                    <a:pt x="95" y="1"/>
                    <a:pt x="95" y="1"/>
                  </a:cubicBezTo>
                  <a:cubicBezTo>
                    <a:pt x="87" y="2"/>
                    <a:pt x="80" y="2"/>
                    <a:pt x="72" y="2"/>
                  </a:cubicBezTo>
                  <a:cubicBezTo>
                    <a:pt x="64" y="1"/>
                    <a:pt x="56" y="1"/>
                    <a:pt x="48" y="1"/>
                  </a:cubicBezTo>
                  <a:cubicBezTo>
                    <a:pt x="40" y="1"/>
                    <a:pt x="32" y="1"/>
                    <a:pt x="24" y="0"/>
                  </a:cubicBezTo>
                  <a:cubicBezTo>
                    <a:pt x="16" y="0"/>
                    <a:pt x="9" y="1"/>
                    <a:pt x="1" y="1"/>
                  </a:cubicBezTo>
                  <a:cubicBezTo>
                    <a:pt x="1" y="0"/>
                    <a:pt x="1" y="1"/>
                    <a:pt x="0" y="1"/>
                  </a:cubicBezTo>
                  <a:cubicBezTo>
                    <a:pt x="0" y="1"/>
                    <a:pt x="0" y="1"/>
                    <a:pt x="0" y="1"/>
                  </a:cubicBezTo>
                  <a:cubicBezTo>
                    <a:pt x="0" y="4"/>
                    <a:pt x="0" y="7"/>
                    <a:pt x="0" y="10"/>
                  </a:cubicBezTo>
                  <a:cubicBezTo>
                    <a:pt x="0" y="15"/>
                    <a:pt x="0" y="20"/>
                    <a:pt x="1" y="25"/>
                  </a:cubicBezTo>
                  <a:cubicBezTo>
                    <a:pt x="1" y="38"/>
                    <a:pt x="2" y="50"/>
                    <a:pt x="3" y="63"/>
                  </a:cubicBezTo>
                  <a:cubicBezTo>
                    <a:pt x="3" y="63"/>
                    <a:pt x="4" y="64"/>
                    <a:pt x="5" y="64"/>
                  </a:cubicBezTo>
                  <a:cubicBezTo>
                    <a:pt x="5" y="64"/>
                    <a:pt x="5" y="64"/>
                    <a:pt x="5" y="64"/>
                  </a:cubicBezTo>
                  <a:cubicBezTo>
                    <a:pt x="12" y="65"/>
                    <a:pt x="19" y="65"/>
                    <a:pt x="26" y="65"/>
                  </a:cubicBezTo>
                  <a:close/>
                  <a:moveTo>
                    <a:pt x="27" y="63"/>
                  </a:moveTo>
                  <a:cubicBezTo>
                    <a:pt x="21" y="63"/>
                    <a:pt x="15" y="63"/>
                    <a:pt x="8" y="62"/>
                  </a:cubicBezTo>
                  <a:cubicBezTo>
                    <a:pt x="12" y="58"/>
                    <a:pt x="17" y="55"/>
                    <a:pt x="21" y="52"/>
                  </a:cubicBezTo>
                  <a:cubicBezTo>
                    <a:pt x="27" y="47"/>
                    <a:pt x="34" y="41"/>
                    <a:pt x="39" y="34"/>
                  </a:cubicBezTo>
                  <a:cubicBezTo>
                    <a:pt x="39" y="34"/>
                    <a:pt x="39" y="34"/>
                    <a:pt x="39" y="34"/>
                  </a:cubicBezTo>
                  <a:cubicBezTo>
                    <a:pt x="42" y="37"/>
                    <a:pt x="45" y="40"/>
                    <a:pt x="49" y="42"/>
                  </a:cubicBezTo>
                  <a:cubicBezTo>
                    <a:pt x="49" y="43"/>
                    <a:pt x="50" y="42"/>
                    <a:pt x="50" y="42"/>
                  </a:cubicBezTo>
                  <a:cubicBezTo>
                    <a:pt x="51" y="42"/>
                    <a:pt x="51" y="42"/>
                    <a:pt x="51" y="41"/>
                  </a:cubicBezTo>
                  <a:cubicBezTo>
                    <a:pt x="53" y="39"/>
                    <a:pt x="56" y="37"/>
                    <a:pt x="58" y="35"/>
                  </a:cubicBezTo>
                  <a:cubicBezTo>
                    <a:pt x="59" y="34"/>
                    <a:pt x="60" y="33"/>
                    <a:pt x="62" y="32"/>
                  </a:cubicBezTo>
                  <a:cubicBezTo>
                    <a:pt x="73" y="41"/>
                    <a:pt x="83" y="53"/>
                    <a:pt x="93" y="64"/>
                  </a:cubicBezTo>
                  <a:cubicBezTo>
                    <a:pt x="79" y="64"/>
                    <a:pt x="64" y="64"/>
                    <a:pt x="50" y="64"/>
                  </a:cubicBezTo>
                  <a:cubicBezTo>
                    <a:pt x="42" y="63"/>
                    <a:pt x="35" y="63"/>
                    <a:pt x="27" y="63"/>
                  </a:cubicBezTo>
                  <a:close/>
                  <a:moveTo>
                    <a:pt x="94" y="20"/>
                  </a:moveTo>
                  <a:cubicBezTo>
                    <a:pt x="94" y="25"/>
                    <a:pt x="94" y="31"/>
                    <a:pt x="94" y="37"/>
                  </a:cubicBezTo>
                  <a:cubicBezTo>
                    <a:pt x="93" y="45"/>
                    <a:pt x="94" y="53"/>
                    <a:pt x="94" y="62"/>
                  </a:cubicBezTo>
                  <a:cubicBezTo>
                    <a:pt x="84" y="51"/>
                    <a:pt x="74" y="40"/>
                    <a:pt x="63" y="31"/>
                  </a:cubicBezTo>
                  <a:cubicBezTo>
                    <a:pt x="66" y="29"/>
                    <a:pt x="69" y="26"/>
                    <a:pt x="71" y="24"/>
                  </a:cubicBezTo>
                  <a:cubicBezTo>
                    <a:pt x="79" y="18"/>
                    <a:pt x="87" y="12"/>
                    <a:pt x="94" y="5"/>
                  </a:cubicBezTo>
                  <a:cubicBezTo>
                    <a:pt x="95" y="10"/>
                    <a:pt x="94" y="15"/>
                    <a:pt x="94" y="20"/>
                  </a:cubicBezTo>
                  <a:close/>
                  <a:moveTo>
                    <a:pt x="22" y="2"/>
                  </a:moveTo>
                  <a:cubicBezTo>
                    <a:pt x="31" y="3"/>
                    <a:pt x="39" y="3"/>
                    <a:pt x="48" y="3"/>
                  </a:cubicBezTo>
                  <a:cubicBezTo>
                    <a:pt x="56" y="4"/>
                    <a:pt x="65" y="4"/>
                    <a:pt x="73" y="4"/>
                  </a:cubicBezTo>
                  <a:cubicBezTo>
                    <a:pt x="80" y="4"/>
                    <a:pt x="87" y="4"/>
                    <a:pt x="94" y="3"/>
                  </a:cubicBezTo>
                  <a:cubicBezTo>
                    <a:pt x="86" y="9"/>
                    <a:pt x="78" y="16"/>
                    <a:pt x="70" y="22"/>
                  </a:cubicBezTo>
                  <a:cubicBezTo>
                    <a:pt x="66" y="26"/>
                    <a:pt x="61" y="29"/>
                    <a:pt x="57" y="33"/>
                  </a:cubicBezTo>
                  <a:cubicBezTo>
                    <a:pt x="55" y="35"/>
                    <a:pt x="52" y="37"/>
                    <a:pt x="50" y="40"/>
                  </a:cubicBezTo>
                  <a:cubicBezTo>
                    <a:pt x="50" y="40"/>
                    <a:pt x="50" y="40"/>
                    <a:pt x="50" y="40"/>
                  </a:cubicBezTo>
                  <a:cubicBezTo>
                    <a:pt x="41" y="33"/>
                    <a:pt x="32" y="25"/>
                    <a:pt x="23" y="17"/>
                  </a:cubicBezTo>
                  <a:cubicBezTo>
                    <a:pt x="17" y="13"/>
                    <a:pt x="11" y="8"/>
                    <a:pt x="5" y="3"/>
                  </a:cubicBezTo>
                  <a:cubicBezTo>
                    <a:pt x="11" y="3"/>
                    <a:pt x="17" y="2"/>
                    <a:pt x="22" y="2"/>
                  </a:cubicBezTo>
                  <a:close/>
                  <a:moveTo>
                    <a:pt x="3" y="26"/>
                  </a:moveTo>
                  <a:cubicBezTo>
                    <a:pt x="3" y="21"/>
                    <a:pt x="2" y="16"/>
                    <a:pt x="2" y="12"/>
                  </a:cubicBezTo>
                  <a:cubicBezTo>
                    <a:pt x="2" y="9"/>
                    <a:pt x="2" y="6"/>
                    <a:pt x="2" y="3"/>
                  </a:cubicBezTo>
                  <a:cubicBezTo>
                    <a:pt x="9" y="8"/>
                    <a:pt x="15" y="14"/>
                    <a:pt x="22" y="19"/>
                  </a:cubicBezTo>
                  <a:cubicBezTo>
                    <a:pt x="27" y="23"/>
                    <a:pt x="33" y="28"/>
                    <a:pt x="38" y="33"/>
                  </a:cubicBezTo>
                  <a:cubicBezTo>
                    <a:pt x="38" y="33"/>
                    <a:pt x="38" y="33"/>
                    <a:pt x="38" y="33"/>
                  </a:cubicBezTo>
                  <a:cubicBezTo>
                    <a:pt x="33" y="39"/>
                    <a:pt x="26" y="45"/>
                    <a:pt x="20" y="50"/>
                  </a:cubicBezTo>
                  <a:cubicBezTo>
                    <a:pt x="15" y="54"/>
                    <a:pt x="10" y="57"/>
                    <a:pt x="6" y="62"/>
                  </a:cubicBezTo>
                  <a:cubicBezTo>
                    <a:pt x="6" y="62"/>
                    <a:pt x="5" y="62"/>
                    <a:pt x="5" y="62"/>
                  </a:cubicBezTo>
                  <a:cubicBezTo>
                    <a:pt x="4" y="50"/>
                    <a:pt x="3" y="38"/>
                    <a:pt x="3" y="26"/>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246"/>
            <p:cNvSpPr>
              <a:spLocks noEditPoints="1"/>
            </p:cNvSpPr>
            <p:nvPr/>
          </p:nvSpPr>
          <p:spPr bwMode="auto">
            <a:xfrm>
              <a:off x="2849808" y="5036572"/>
              <a:ext cx="538163" cy="258763"/>
            </a:xfrm>
            <a:custGeom>
              <a:avLst/>
              <a:gdLst>
                <a:gd name="T0" fmla="*/ 125 w 127"/>
                <a:gd name="T1" fmla="*/ 4 h 61"/>
                <a:gd name="T2" fmla="*/ 94 w 127"/>
                <a:gd name="T3" fmla="*/ 19 h 61"/>
                <a:gd name="T4" fmla="*/ 46 w 127"/>
                <a:gd name="T5" fmla="*/ 55 h 61"/>
                <a:gd name="T6" fmla="*/ 24 w 127"/>
                <a:gd name="T7" fmla="*/ 51 h 61"/>
                <a:gd name="T8" fmla="*/ 21 w 127"/>
                <a:gd name="T9" fmla="*/ 46 h 61"/>
                <a:gd name="T10" fmla="*/ 29 w 127"/>
                <a:gd name="T11" fmla="*/ 48 h 61"/>
                <a:gd name="T12" fmla="*/ 25 w 127"/>
                <a:gd name="T13" fmla="*/ 44 h 61"/>
                <a:gd name="T14" fmla="*/ 28 w 127"/>
                <a:gd name="T15" fmla="*/ 43 h 61"/>
                <a:gd name="T16" fmla="*/ 43 w 127"/>
                <a:gd name="T17" fmla="*/ 49 h 61"/>
                <a:gd name="T18" fmla="*/ 46 w 127"/>
                <a:gd name="T19" fmla="*/ 48 h 61"/>
                <a:gd name="T20" fmla="*/ 36 w 127"/>
                <a:gd name="T21" fmla="*/ 40 h 61"/>
                <a:gd name="T22" fmla="*/ 55 w 127"/>
                <a:gd name="T23" fmla="*/ 46 h 61"/>
                <a:gd name="T24" fmla="*/ 58 w 127"/>
                <a:gd name="T25" fmla="*/ 45 h 61"/>
                <a:gd name="T26" fmla="*/ 62 w 127"/>
                <a:gd name="T27" fmla="*/ 45 h 61"/>
                <a:gd name="T28" fmla="*/ 65 w 127"/>
                <a:gd name="T29" fmla="*/ 42 h 61"/>
                <a:gd name="T30" fmla="*/ 56 w 127"/>
                <a:gd name="T31" fmla="*/ 33 h 61"/>
                <a:gd name="T32" fmla="*/ 60 w 127"/>
                <a:gd name="T33" fmla="*/ 32 h 61"/>
                <a:gd name="T34" fmla="*/ 78 w 127"/>
                <a:gd name="T35" fmla="*/ 36 h 61"/>
                <a:gd name="T36" fmla="*/ 70 w 127"/>
                <a:gd name="T37" fmla="*/ 29 h 61"/>
                <a:gd name="T38" fmla="*/ 83 w 127"/>
                <a:gd name="T39" fmla="*/ 32 h 61"/>
                <a:gd name="T40" fmla="*/ 88 w 127"/>
                <a:gd name="T41" fmla="*/ 30 h 61"/>
                <a:gd name="T42" fmla="*/ 90 w 127"/>
                <a:gd name="T43" fmla="*/ 28 h 61"/>
                <a:gd name="T44" fmla="*/ 91 w 127"/>
                <a:gd name="T45" fmla="*/ 25 h 61"/>
                <a:gd name="T46" fmla="*/ 4 w 127"/>
                <a:gd name="T47" fmla="*/ 53 h 61"/>
                <a:gd name="T48" fmla="*/ 9 w 127"/>
                <a:gd name="T49" fmla="*/ 57 h 61"/>
                <a:gd name="T50" fmla="*/ 5 w 127"/>
                <a:gd name="T51" fmla="*/ 52 h 61"/>
                <a:gd name="T52" fmla="*/ 8 w 127"/>
                <a:gd name="T53" fmla="*/ 51 h 61"/>
                <a:gd name="T54" fmla="*/ 11 w 127"/>
                <a:gd name="T55" fmla="*/ 50 h 61"/>
                <a:gd name="T56" fmla="*/ 17 w 127"/>
                <a:gd name="T57" fmla="*/ 52 h 61"/>
                <a:gd name="T58" fmla="*/ 15 w 127"/>
                <a:gd name="T59" fmla="*/ 49 h 61"/>
                <a:gd name="T60" fmla="*/ 15 w 127"/>
                <a:gd name="T61" fmla="*/ 56 h 61"/>
                <a:gd name="T62" fmla="*/ 30 w 127"/>
                <a:gd name="T63" fmla="*/ 51 h 61"/>
                <a:gd name="T64" fmla="*/ 80 w 127"/>
                <a:gd name="T65" fmla="*/ 25 h 61"/>
                <a:gd name="T66" fmla="*/ 92 w 127"/>
                <a:gd name="T67" fmla="*/ 24 h 61"/>
                <a:gd name="T68" fmla="*/ 88 w 127"/>
                <a:gd name="T69" fmla="*/ 25 h 61"/>
                <a:gd name="T70" fmla="*/ 85 w 127"/>
                <a:gd name="T71" fmla="*/ 25 h 61"/>
                <a:gd name="T72" fmla="*/ 113 w 127"/>
                <a:gd name="T73" fmla="*/ 15 h 61"/>
                <a:gd name="T74" fmla="*/ 121 w 127"/>
                <a:gd name="T75" fmla="*/ 5 h 61"/>
                <a:gd name="T76" fmla="*/ 106 w 127"/>
                <a:gd name="T77" fmla="*/ 21 h 61"/>
                <a:gd name="T78" fmla="*/ 117 w 127"/>
                <a:gd name="T79" fmla="*/ 5 h 61"/>
                <a:gd name="T80" fmla="*/ 93 w 127"/>
                <a:gd name="T81" fmla="*/ 22 h 61"/>
                <a:gd name="T82" fmla="*/ 120 w 127"/>
                <a:gd name="T83" fmla="*/ 15 h 61"/>
                <a:gd name="T84" fmla="*/ 16 w 127"/>
                <a:gd name="T85" fmla="*/ 42 h 61"/>
                <a:gd name="T86" fmla="*/ 75 w 127"/>
                <a:gd name="T87" fmla="*/ 27 h 61"/>
                <a:gd name="T88" fmla="*/ 69 w 127"/>
                <a:gd name="T89" fmla="*/ 28 h 61"/>
                <a:gd name="T90" fmla="*/ 73 w 127"/>
                <a:gd name="T91" fmla="*/ 34 h 61"/>
                <a:gd name="T92" fmla="*/ 58 w 127"/>
                <a:gd name="T93" fmla="*/ 31 h 61"/>
                <a:gd name="T94" fmla="*/ 55 w 127"/>
                <a:gd name="T95" fmla="*/ 33 h 61"/>
                <a:gd name="T96" fmla="*/ 63 w 127"/>
                <a:gd name="T97" fmla="*/ 41 h 61"/>
                <a:gd name="T98" fmla="*/ 44 w 127"/>
                <a:gd name="T99" fmla="*/ 36 h 61"/>
                <a:gd name="T100" fmla="*/ 36 w 127"/>
                <a:gd name="T101" fmla="*/ 36 h 61"/>
                <a:gd name="T102" fmla="*/ 32 w 127"/>
                <a:gd name="T103" fmla="*/ 38 h 61"/>
                <a:gd name="T104" fmla="*/ 27 w 127"/>
                <a:gd name="T105" fmla="*/ 42 h 61"/>
                <a:gd name="T106" fmla="*/ 19 w 127"/>
                <a:gd name="T107" fmla="*/ 43 h 61"/>
                <a:gd name="T108" fmla="*/ 16 w 127"/>
                <a:gd name="T109" fmla="*/ 46 h 61"/>
                <a:gd name="T110" fmla="*/ 11 w 127"/>
                <a:gd name="T111" fmla="*/ 50 h 61"/>
                <a:gd name="T112" fmla="*/ 5 w 127"/>
                <a:gd name="T113" fmla="*/ 50 h 61"/>
                <a:gd name="T114" fmla="*/ 3 w 127"/>
                <a:gd name="T115" fmla="*/ 5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7" h="61">
                  <a:moveTo>
                    <a:pt x="94" y="30"/>
                  </a:moveTo>
                  <a:cubicBezTo>
                    <a:pt x="96" y="28"/>
                    <a:pt x="98" y="26"/>
                    <a:pt x="99" y="25"/>
                  </a:cubicBezTo>
                  <a:cubicBezTo>
                    <a:pt x="107" y="26"/>
                    <a:pt x="114" y="27"/>
                    <a:pt x="120" y="21"/>
                  </a:cubicBezTo>
                  <a:cubicBezTo>
                    <a:pt x="125" y="17"/>
                    <a:pt x="122" y="10"/>
                    <a:pt x="125" y="4"/>
                  </a:cubicBezTo>
                  <a:cubicBezTo>
                    <a:pt x="125" y="4"/>
                    <a:pt x="125" y="4"/>
                    <a:pt x="125" y="4"/>
                  </a:cubicBezTo>
                  <a:cubicBezTo>
                    <a:pt x="125" y="4"/>
                    <a:pt x="125" y="4"/>
                    <a:pt x="125" y="4"/>
                  </a:cubicBezTo>
                  <a:cubicBezTo>
                    <a:pt x="126" y="3"/>
                    <a:pt x="126" y="3"/>
                    <a:pt x="126" y="3"/>
                  </a:cubicBezTo>
                  <a:cubicBezTo>
                    <a:pt x="126" y="3"/>
                    <a:pt x="126" y="3"/>
                    <a:pt x="126" y="3"/>
                  </a:cubicBezTo>
                  <a:cubicBezTo>
                    <a:pt x="127" y="2"/>
                    <a:pt x="126" y="2"/>
                    <a:pt x="126" y="1"/>
                  </a:cubicBezTo>
                  <a:cubicBezTo>
                    <a:pt x="126" y="1"/>
                    <a:pt x="125" y="1"/>
                    <a:pt x="125" y="1"/>
                  </a:cubicBezTo>
                  <a:cubicBezTo>
                    <a:pt x="117" y="3"/>
                    <a:pt x="109" y="0"/>
                    <a:pt x="101" y="4"/>
                  </a:cubicBezTo>
                  <a:cubicBezTo>
                    <a:pt x="97" y="7"/>
                    <a:pt x="93" y="14"/>
                    <a:pt x="94" y="19"/>
                  </a:cubicBezTo>
                  <a:cubicBezTo>
                    <a:pt x="94" y="19"/>
                    <a:pt x="94" y="19"/>
                    <a:pt x="94" y="19"/>
                  </a:cubicBezTo>
                  <a:cubicBezTo>
                    <a:pt x="73" y="25"/>
                    <a:pt x="50" y="29"/>
                    <a:pt x="29" y="36"/>
                  </a:cubicBezTo>
                  <a:cubicBezTo>
                    <a:pt x="23" y="38"/>
                    <a:pt x="16" y="39"/>
                    <a:pt x="10" y="42"/>
                  </a:cubicBezTo>
                  <a:cubicBezTo>
                    <a:pt x="6" y="44"/>
                    <a:pt x="0" y="48"/>
                    <a:pt x="1" y="53"/>
                  </a:cubicBezTo>
                  <a:cubicBezTo>
                    <a:pt x="3" y="59"/>
                    <a:pt x="10" y="59"/>
                    <a:pt x="15" y="60"/>
                  </a:cubicBezTo>
                  <a:cubicBezTo>
                    <a:pt x="25" y="61"/>
                    <a:pt x="36" y="58"/>
                    <a:pt x="46" y="55"/>
                  </a:cubicBezTo>
                  <a:cubicBezTo>
                    <a:pt x="63" y="50"/>
                    <a:pt x="81" y="42"/>
                    <a:pt x="94" y="30"/>
                  </a:cubicBezTo>
                  <a:close/>
                  <a:moveTo>
                    <a:pt x="54" y="50"/>
                  </a:moveTo>
                  <a:cubicBezTo>
                    <a:pt x="46" y="53"/>
                    <a:pt x="37" y="56"/>
                    <a:pt x="29" y="57"/>
                  </a:cubicBezTo>
                  <a:cubicBezTo>
                    <a:pt x="25" y="54"/>
                    <a:pt x="21" y="51"/>
                    <a:pt x="18" y="48"/>
                  </a:cubicBezTo>
                  <a:cubicBezTo>
                    <a:pt x="17" y="47"/>
                    <a:pt x="20" y="48"/>
                    <a:pt x="20" y="48"/>
                  </a:cubicBezTo>
                  <a:cubicBezTo>
                    <a:pt x="21" y="49"/>
                    <a:pt x="23" y="50"/>
                    <a:pt x="24" y="51"/>
                  </a:cubicBezTo>
                  <a:cubicBezTo>
                    <a:pt x="26" y="52"/>
                    <a:pt x="27" y="53"/>
                    <a:pt x="29" y="55"/>
                  </a:cubicBezTo>
                  <a:cubicBezTo>
                    <a:pt x="30" y="55"/>
                    <a:pt x="30" y="54"/>
                    <a:pt x="30" y="54"/>
                  </a:cubicBezTo>
                  <a:cubicBezTo>
                    <a:pt x="27" y="53"/>
                    <a:pt x="25" y="51"/>
                    <a:pt x="23" y="49"/>
                  </a:cubicBezTo>
                  <a:cubicBezTo>
                    <a:pt x="22" y="48"/>
                    <a:pt x="21" y="47"/>
                    <a:pt x="19" y="46"/>
                  </a:cubicBezTo>
                  <a:cubicBezTo>
                    <a:pt x="19" y="46"/>
                    <a:pt x="16" y="43"/>
                    <a:pt x="18" y="44"/>
                  </a:cubicBezTo>
                  <a:cubicBezTo>
                    <a:pt x="19" y="45"/>
                    <a:pt x="20" y="45"/>
                    <a:pt x="21" y="46"/>
                  </a:cubicBezTo>
                  <a:cubicBezTo>
                    <a:pt x="24" y="49"/>
                    <a:pt x="28" y="52"/>
                    <a:pt x="32" y="53"/>
                  </a:cubicBezTo>
                  <a:cubicBezTo>
                    <a:pt x="32" y="53"/>
                    <a:pt x="33" y="53"/>
                    <a:pt x="32" y="53"/>
                  </a:cubicBezTo>
                  <a:cubicBezTo>
                    <a:pt x="29" y="50"/>
                    <a:pt x="26" y="48"/>
                    <a:pt x="22" y="46"/>
                  </a:cubicBezTo>
                  <a:cubicBezTo>
                    <a:pt x="22" y="45"/>
                    <a:pt x="21" y="45"/>
                    <a:pt x="21" y="45"/>
                  </a:cubicBezTo>
                  <a:cubicBezTo>
                    <a:pt x="20" y="44"/>
                    <a:pt x="19" y="43"/>
                    <a:pt x="21" y="44"/>
                  </a:cubicBezTo>
                  <a:cubicBezTo>
                    <a:pt x="24" y="45"/>
                    <a:pt x="26" y="46"/>
                    <a:pt x="29" y="48"/>
                  </a:cubicBezTo>
                  <a:cubicBezTo>
                    <a:pt x="30" y="49"/>
                    <a:pt x="30" y="49"/>
                    <a:pt x="31" y="50"/>
                  </a:cubicBezTo>
                  <a:cubicBezTo>
                    <a:pt x="33" y="51"/>
                    <a:pt x="35" y="52"/>
                    <a:pt x="36" y="53"/>
                  </a:cubicBezTo>
                  <a:cubicBezTo>
                    <a:pt x="37" y="53"/>
                    <a:pt x="37" y="53"/>
                    <a:pt x="37" y="52"/>
                  </a:cubicBezTo>
                  <a:cubicBezTo>
                    <a:pt x="36" y="52"/>
                    <a:pt x="36" y="52"/>
                    <a:pt x="36" y="52"/>
                  </a:cubicBezTo>
                  <a:cubicBezTo>
                    <a:pt x="36" y="52"/>
                    <a:pt x="35" y="52"/>
                    <a:pt x="35" y="51"/>
                  </a:cubicBezTo>
                  <a:cubicBezTo>
                    <a:pt x="32" y="49"/>
                    <a:pt x="28" y="47"/>
                    <a:pt x="25" y="44"/>
                  </a:cubicBezTo>
                  <a:cubicBezTo>
                    <a:pt x="23" y="43"/>
                    <a:pt x="28" y="44"/>
                    <a:pt x="28" y="44"/>
                  </a:cubicBezTo>
                  <a:cubicBezTo>
                    <a:pt x="28" y="44"/>
                    <a:pt x="29" y="45"/>
                    <a:pt x="29" y="45"/>
                  </a:cubicBezTo>
                  <a:cubicBezTo>
                    <a:pt x="33" y="48"/>
                    <a:pt x="36" y="50"/>
                    <a:pt x="40" y="52"/>
                  </a:cubicBezTo>
                  <a:cubicBezTo>
                    <a:pt x="40" y="52"/>
                    <a:pt x="41" y="52"/>
                    <a:pt x="40" y="52"/>
                  </a:cubicBezTo>
                  <a:cubicBezTo>
                    <a:pt x="37" y="49"/>
                    <a:pt x="33" y="46"/>
                    <a:pt x="29" y="44"/>
                  </a:cubicBezTo>
                  <a:cubicBezTo>
                    <a:pt x="29" y="44"/>
                    <a:pt x="28" y="43"/>
                    <a:pt x="28" y="43"/>
                  </a:cubicBezTo>
                  <a:cubicBezTo>
                    <a:pt x="27" y="42"/>
                    <a:pt x="30" y="43"/>
                    <a:pt x="31" y="44"/>
                  </a:cubicBezTo>
                  <a:cubicBezTo>
                    <a:pt x="32" y="44"/>
                    <a:pt x="33" y="45"/>
                    <a:pt x="35" y="46"/>
                  </a:cubicBezTo>
                  <a:cubicBezTo>
                    <a:pt x="35" y="46"/>
                    <a:pt x="35" y="46"/>
                    <a:pt x="35" y="46"/>
                  </a:cubicBezTo>
                  <a:cubicBezTo>
                    <a:pt x="36" y="47"/>
                    <a:pt x="38" y="47"/>
                    <a:pt x="39" y="48"/>
                  </a:cubicBezTo>
                  <a:cubicBezTo>
                    <a:pt x="40" y="49"/>
                    <a:pt x="41" y="49"/>
                    <a:pt x="43" y="50"/>
                  </a:cubicBezTo>
                  <a:cubicBezTo>
                    <a:pt x="43" y="50"/>
                    <a:pt x="43" y="50"/>
                    <a:pt x="43" y="49"/>
                  </a:cubicBezTo>
                  <a:cubicBezTo>
                    <a:pt x="40" y="48"/>
                    <a:pt x="38" y="47"/>
                    <a:pt x="36" y="46"/>
                  </a:cubicBezTo>
                  <a:cubicBezTo>
                    <a:pt x="34" y="45"/>
                    <a:pt x="33" y="44"/>
                    <a:pt x="32" y="42"/>
                  </a:cubicBezTo>
                  <a:cubicBezTo>
                    <a:pt x="30" y="41"/>
                    <a:pt x="28" y="40"/>
                    <a:pt x="32" y="41"/>
                  </a:cubicBezTo>
                  <a:cubicBezTo>
                    <a:pt x="34" y="42"/>
                    <a:pt x="35" y="43"/>
                    <a:pt x="37" y="43"/>
                  </a:cubicBezTo>
                  <a:cubicBezTo>
                    <a:pt x="39" y="45"/>
                    <a:pt x="42" y="47"/>
                    <a:pt x="45" y="48"/>
                  </a:cubicBezTo>
                  <a:cubicBezTo>
                    <a:pt x="45" y="48"/>
                    <a:pt x="45" y="48"/>
                    <a:pt x="46" y="48"/>
                  </a:cubicBezTo>
                  <a:cubicBezTo>
                    <a:pt x="46" y="49"/>
                    <a:pt x="46" y="49"/>
                    <a:pt x="47" y="49"/>
                  </a:cubicBezTo>
                  <a:cubicBezTo>
                    <a:pt x="47" y="49"/>
                    <a:pt x="47" y="49"/>
                    <a:pt x="47" y="49"/>
                  </a:cubicBezTo>
                  <a:cubicBezTo>
                    <a:pt x="44" y="47"/>
                    <a:pt x="41" y="45"/>
                    <a:pt x="38" y="43"/>
                  </a:cubicBezTo>
                  <a:cubicBezTo>
                    <a:pt x="37" y="43"/>
                    <a:pt x="37" y="42"/>
                    <a:pt x="36" y="42"/>
                  </a:cubicBezTo>
                  <a:cubicBezTo>
                    <a:pt x="35" y="41"/>
                    <a:pt x="34" y="40"/>
                    <a:pt x="33" y="39"/>
                  </a:cubicBezTo>
                  <a:cubicBezTo>
                    <a:pt x="33" y="39"/>
                    <a:pt x="36" y="40"/>
                    <a:pt x="36" y="40"/>
                  </a:cubicBezTo>
                  <a:cubicBezTo>
                    <a:pt x="42" y="43"/>
                    <a:pt x="47" y="47"/>
                    <a:pt x="53" y="49"/>
                  </a:cubicBezTo>
                  <a:cubicBezTo>
                    <a:pt x="54" y="49"/>
                    <a:pt x="54" y="48"/>
                    <a:pt x="54" y="48"/>
                  </a:cubicBezTo>
                  <a:cubicBezTo>
                    <a:pt x="48" y="44"/>
                    <a:pt x="42" y="42"/>
                    <a:pt x="37" y="37"/>
                  </a:cubicBezTo>
                  <a:cubicBezTo>
                    <a:pt x="38" y="38"/>
                    <a:pt x="40" y="39"/>
                    <a:pt x="41" y="40"/>
                  </a:cubicBezTo>
                  <a:cubicBezTo>
                    <a:pt x="43" y="40"/>
                    <a:pt x="45" y="41"/>
                    <a:pt x="46" y="42"/>
                  </a:cubicBezTo>
                  <a:cubicBezTo>
                    <a:pt x="49" y="44"/>
                    <a:pt x="52" y="46"/>
                    <a:pt x="55" y="46"/>
                  </a:cubicBezTo>
                  <a:cubicBezTo>
                    <a:pt x="55" y="47"/>
                    <a:pt x="55" y="46"/>
                    <a:pt x="55" y="46"/>
                  </a:cubicBezTo>
                  <a:cubicBezTo>
                    <a:pt x="50" y="43"/>
                    <a:pt x="45" y="41"/>
                    <a:pt x="40" y="37"/>
                  </a:cubicBezTo>
                  <a:cubicBezTo>
                    <a:pt x="38" y="36"/>
                    <a:pt x="42" y="37"/>
                    <a:pt x="42" y="37"/>
                  </a:cubicBezTo>
                  <a:cubicBezTo>
                    <a:pt x="43" y="38"/>
                    <a:pt x="44" y="38"/>
                    <a:pt x="46" y="39"/>
                  </a:cubicBezTo>
                  <a:cubicBezTo>
                    <a:pt x="48" y="40"/>
                    <a:pt x="51" y="42"/>
                    <a:pt x="53" y="43"/>
                  </a:cubicBezTo>
                  <a:cubicBezTo>
                    <a:pt x="55" y="44"/>
                    <a:pt x="56" y="44"/>
                    <a:pt x="58" y="45"/>
                  </a:cubicBezTo>
                  <a:cubicBezTo>
                    <a:pt x="58" y="45"/>
                    <a:pt x="58" y="45"/>
                    <a:pt x="58" y="44"/>
                  </a:cubicBezTo>
                  <a:cubicBezTo>
                    <a:pt x="57" y="44"/>
                    <a:pt x="55" y="43"/>
                    <a:pt x="54" y="43"/>
                  </a:cubicBezTo>
                  <a:cubicBezTo>
                    <a:pt x="53" y="42"/>
                    <a:pt x="53" y="42"/>
                    <a:pt x="53" y="42"/>
                  </a:cubicBezTo>
                  <a:cubicBezTo>
                    <a:pt x="51" y="41"/>
                    <a:pt x="49" y="40"/>
                    <a:pt x="48" y="39"/>
                  </a:cubicBezTo>
                  <a:cubicBezTo>
                    <a:pt x="47" y="38"/>
                    <a:pt x="46" y="37"/>
                    <a:pt x="45" y="36"/>
                  </a:cubicBezTo>
                  <a:cubicBezTo>
                    <a:pt x="51" y="38"/>
                    <a:pt x="56" y="42"/>
                    <a:pt x="62" y="45"/>
                  </a:cubicBezTo>
                  <a:cubicBezTo>
                    <a:pt x="62" y="45"/>
                    <a:pt x="62" y="44"/>
                    <a:pt x="62" y="44"/>
                  </a:cubicBezTo>
                  <a:cubicBezTo>
                    <a:pt x="60" y="43"/>
                    <a:pt x="57" y="41"/>
                    <a:pt x="55" y="40"/>
                  </a:cubicBezTo>
                  <a:cubicBezTo>
                    <a:pt x="53" y="39"/>
                    <a:pt x="52" y="38"/>
                    <a:pt x="50" y="37"/>
                  </a:cubicBezTo>
                  <a:cubicBezTo>
                    <a:pt x="49" y="36"/>
                    <a:pt x="48" y="35"/>
                    <a:pt x="50" y="35"/>
                  </a:cubicBezTo>
                  <a:cubicBezTo>
                    <a:pt x="56" y="37"/>
                    <a:pt x="60" y="41"/>
                    <a:pt x="65" y="43"/>
                  </a:cubicBezTo>
                  <a:cubicBezTo>
                    <a:pt x="65" y="43"/>
                    <a:pt x="66" y="42"/>
                    <a:pt x="65" y="42"/>
                  </a:cubicBezTo>
                  <a:cubicBezTo>
                    <a:pt x="63" y="41"/>
                    <a:pt x="61" y="39"/>
                    <a:pt x="59" y="38"/>
                  </a:cubicBezTo>
                  <a:cubicBezTo>
                    <a:pt x="58" y="37"/>
                    <a:pt x="57" y="37"/>
                    <a:pt x="55" y="36"/>
                  </a:cubicBezTo>
                  <a:cubicBezTo>
                    <a:pt x="54" y="35"/>
                    <a:pt x="53" y="35"/>
                    <a:pt x="55" y="35"/>
                  </a:cubicBezTo>
                  <a:cubicBezTo>
                    <a:pt x="60" y="37"/>
                    <a:pt x="64" y="40"/>
                    <a:pt x="68" y="42"/>
                  </a:cubicBezTo>
                  <a:cubicBezTo>
                    <a:pt x="68" y="42"/>
                    <a:pt x="69" y="42"/>
                    <a:pt x="69" y="41"/>
                  </a:cubicBezTo>
                  <a:cubicBezTo>
                    <a:pt x="64" y="39"/>
                    <a:pt x="60" y="36"/>
                    <a:pt x="56" y="33"/>
                  </a:cubicBezTo>
                  <a:cubicBezTo>
                    <a:pt x="57" y="33"/>
                    <a:pt x="59" y="34"/>
                    <a:pt x="60" y="34"/>
                  </a:cubicBezTo>
                  <a:cubicBezTo>
                    <a:pt x="61" y="35"/>
                    <a:pt x="62" y="36"/>
                    <a:pt x="64" y="36"/>
                  </a:cubicBezTo>
                  <a:cubicBezTo>
                    <a:pt x="66" y="38"/>
                    <a:pt x="68" y="39"/>
                    <a:pt x="70" y="39"/>
                  </a:cubicBezTo>
                  <a:cubicBezTo>
                    <a:pt x="71" y="39"/>
                    <a:pt x="71" y="39"/>
                    <a:pt x="70" y="39"/>
                  </a:cubicBezTo>
                  <a:cubicBezTo>
                    <a:pt x="67" y="36"/>
                    <a:pt x="63" y="35"/>
                    <a:pt x="59" y="32"/>
                  </a:cubicBezTo>
                  <a:cubicBezTo>
                    <a:pt x="58" y="31"/>
                    <a:pt x="59" y="32"/>
                    <a:pt x="60" y="32"/>
                  </a:cubicBezTo>
                  <a:cubicBezTo>
                    <a:pt x="62" y="32"/>
                    <a:pt x="63" y="33"/>
                    <a:pt x="65" y="34"/>
                  </a:cubicBezTo>
                  <a:cubicBezTo>
                    <a:pt x="68" y="35"/>
                    <a:pt x="70" y="37"/>
                    <a:pt x="73" y="38"/>
                  </a:cubicBezTo>
                  <a:cubicBezTo>
                    <a:pt x="73" y="38"/>
                    <a:pt x="73" y="38"/>
                    <a:pt x="73" y="38"/>
                  </a:cubicBezTo>
                  <a:cubicBezTo>
                    <a:pt x="72" y="36"/>
                    <a:pt x="71" y="35"/>
                    <a:pt x="69" y="34"/>
                  </a:cubicBezTo>
                  <a:cubicBezTo>
                    <a:pt x="68" y="34"/>
                    <a:pt x="65" y="31"/>
                    <a:pt x="64" y="31"/>
                  </a:cubicBezTo>
                  <a:cubicBezTo>
                    <a:pt x="69" y="32"/>
                    <a:pt x="73" y="35"/>
                    <a:pt x="78" y="36"/>
                  </a:cubicBezTo>
                  <a:cubicBezTo>
                    <a:pt x="78" y="37"/>
                    <a:pt x="78" y="36"/>
                    <a:pt x="78" y="36"/>
                  </a:cubicBezTo>
                  <a:cubicBezTo>
                    <a:pt x="76" y="35"/>
                    <a:pt x="74" y="34"/>
                    <a:pt x="73" y="33"/>
                  </a:cubicBezTo>
                  <a:cubicBezTo>
                    <a:pt x="71" y="33"/>
                    <a:pt x="70" y="31"/>
                    <a:pt x="68" y="31"/>
                  </a:cubicBezTo>
                  <a:cubicBezTo>
                    <a:pt x="73" y="32"/>
                    <a:pt x="77" y="34"/>
                    <a:pt x="81" y="36"/>
                  </a:cubicBezTo>
                  <a:cubicBezTo>
                    <a:pt x="81" y="36"/>
                    <a:pt x="81" y="36"/>
                    <a:pt x="81" y="35"/>
                  </a:cubicBezTo>
                  <a:cubicBezTo>
                    <a:pt x="77" y="33"/>
                    <a:pt x="73" y="31"/>
                    <a:pt x="70" y="29"/>
                  </a:cubicBezTo>
                  <a:cubicBezTo>
                    <a:pt x="71" y="30"/>
                    <a:pt x="74" y="30"/>
                    <a:pt x="76" y="31"/>
                  </a:cubicBezTo>
                  <a:cubicBezTo>
                    <a:pt x="78" y="32"/>
                    <a:pt x="80" y="33"/>
                    <a:pt x="82" y="34"/>
                  </a:cubicBezTo>
                  <a:cubicBezTo>
                    <a:pt x="83" y="34"/>
                    <a:pt x="83" y="34"/>
                    <a:pt x="83" y="34"/>
                  </a:cubicBezTo>
                  <a:cubicBezTo>
                    <a:pt x="79" y="32"/>
                    <a:pt x="76" y="30"/>
                    <a:pt x="73" y="28"/>
                  </a:cubicBezTo>
                  <a:cubicBezTo>
                    <a:pt x="76" y="30"/>
                    <a:pt x="80" y="31"/>
                    <a:pt x="83" y="32"/>
                  </a:cubicBezTo>
                  <a:cubicBezTo>
                    <a:pt x="83" y="32"/>
                    <a:pt x="83" y="32"/>
                    <a:pt x="83" y="32"/>
                  </a:cubicBezTo>
                  <a:cubicBezTo>
                    <a:pt x="81" y="30"/>
                    <a:pt x="78" y="27"/>
                    <a:pt x="76" y="27"/>
                  </a:cubicBezTo>
                  <a:cubicBezTo>
                    <a:pt x="79" y="28"/>
                    <a:pt x="82" y="30"/>
                    <a:pt x="86" y="31"/>
                  </a:cubicBezTo>
                  <a:cubicBezTo>
                    <a:pt x="86" y="31"/>
                    <a:pt x="86" y="30"/>
                    <a:pt x="86" y="30"/>
                  </a:cubicBezTo>
                  <a:cubicBezTo>
                    <a:pt x="85" y="29"/>
                    <a:pt x="83" y="29"/>
                    <a:pt x="82" y="28"/>
                  </a:cubicBezTo>
                  <a:cubicBezTo>
                    <a:pt x="81" y="28"/>
                    <a:pt x="77" y="25"/>
                    <a:pt x="80" y="27"/>
                  </a:cubicBezTo>
                  <a:cubicBezTo>
                    <a:pt x="83" y="28"/>
                    <a:pt x="85" y="30"/>
                    <a:pt x="88" y="30"/>
                  </a:cubicBezTo>
                  <a:cubicBezTo>
                    <a:pt x="88" y="30"/>
                    <a:pt x="89" y="30"/>
                    <a:pt x="88" y="30"/>
                  </a:cubicBezTo>
                  <a:cubicBezTo>
                    <a:pt x="87" y="29"/>
                    <a:pt x="85" y="28"/>
                    <a:pt x="84" y="27"/>
                  </a:cubicBezTo>
                  <a:cubicBezTo>
                    <a:pt x="85" y="28"/>
                    <a:pt x="87" y="29"/>
                    <a:pt x="89" y="29"/>
                  </a:cubicBezTo>
                  <a:cubicBezTo>
                    <a:pt x="89" y="29"/>
                    <a:pt x="90" y="29"/>
                    <a:pt x="89" y="29"/>
                  </a:cubicBezTo>
                  <a:cubicBezTo>
                    <a:pt x="88" y="27"/>
                    <a:pt x="87" y="27"/>
                    <a:pt x="86" y="26"/>
                  </a:cubicBezTo>
                  <a:cubicBezTo>
                    <a:pt x="87" y="27"/>
                    <a:pt x="89" y="27"/>
                    <a:pt x="90" y="28"/>
                  </a:cubicBezTo>
                  <a:cubicBezTo>
                    <a:pt x="91" y="28"/>
                    <a:pt x="91" y="28"/>
                    <a:pt x="91" y="28"/>
                  </a:cubicBezTo>
                  <a:cubicBezTo>
                    <a:pt x="91" y="27"/>
                    <a:pt x="90" y="27"/>
                    <a:pt x="90" y="27"/>
                  </a:cubicBezTo>
                  <a:cubicBezTo>
                    <a:pt x="90" y="27"/>
                    <a:pt x="90" y="27"/>
                    <a:pt x="91" y="27"/>
                  </a:cubicBezTo>
                  <a:cubicBezTo>
                    <a:pt x="91" y="27"/>
                    <a:pt x="91" y="27"/>
                    <a:pt x="91" y="27"/>
                  </a:cubicBezTo>
                  <a:cubicBezTo>
                    <a:pt x="91" y="26"/>
                    <a:pt x="91" y="26"/>
                    <a:pt x="91" y="26"/>
                  </a:cubicBezTo>
                  <a:cubicBezTo>
                    <a:pt x="91" y="26"/>
                    <a:pt x="91" y="26"/>
                    <a:pt x="91" y="25"/>
                  </a:cubicBezTo>
                  <a:cubicBezTo>
                    <a:pt x="90" y="24"/>
                    <a:pt x="91" y="24"/>
                    <a:pt x="92" y="25"/>
                  </a:cubicBezTo>
                  <a:cubicBezTo>
                    <a:pt x="92" y="25"/>
                    <a:pt x="92" y="25"/>
                    <a:pt x="92" y="25"/>
                  </a:cubicBezTo>
                  <a:cubicBezTo>
                    <a:pt x="93" y="26"/>
                    <a:pt x="93" y="26"/>
                    <a:pt x="94" y="27"/>
                  </a:cubicBezTo>
                  <a:cubicBezTo>
                    <a:pt x="83" y="38"/>
                    <a:pt x="69" y="45"/>
                    <a:pt x="54" y="50"/>
                  </a:cubicBezTo>
                  <a:close/>
                  <a:moveTo>
                    <a:pt x="5" y="55"/>
                  </a:moveTo>
                  <a:cubicBezTo>
                    <a:pt x="4" y="55"/>
                    <a:pt x="4" y="54"/>
                    <a:pt x="4" y="53"/>
                  </a:cubicBezTo>
                  <a:cubicBezTo>
                    <a:pt x="5" y="55"/>
                    <a:pt x="7" y="56"/>
                    <a:pt x="8" y="57"/>
                  </a:cubicBezTo>
                  <a:cubicBezTo>
                    <a:pt x="8" y="57"/>
                    <a:pt x="7" y="56"/>
                    <a:pt x="7" y="56"/>
                  </a:cubicBezTo>
                  <a:cubicBezTo>
                    <a:pt x="6" y="56"/>
                    <a:pt x="6" y="55"/>
                    <a:pt x="5" y="55"/>
                  </a:cubicBezTo>
                  <a:close/>
                  <a:moveTo>
                    <a:pt x="9" y="57"/>
                  </a:moveTo>
                  <a:cubicBezTo>
                    <a:pt x="9" y="57"/>
                    <a:pt x="9" y="57"/>
                    <a:pt x="9" y="57"/>
                  </a:cubicBezTo>
                  <a:cubicBezTo>
                    <a:pt x="9" y="57"/>
                    <a:pt x="9" y="57"/>
                    <a:pt x="9" y="57"/>
                  </a:cubicBezTo>
                  <a:cubicBezTo>
                    <a:pt x="9" y="57"/>
                    <a:pt x="9" y="57"/>
                    <a:pt x="9" y="57"/>
                  </a:cubicBezTo>
                  <a:close/>
                  <a:moveTo>
                    <a:pt x="26" y="57"/>
                  </a:moveTo>
                  <a:cubicBezTo>
                    <a:pt x="22" y="58"/>
                    <a:pt x="17" y="58"/>
                    <a:pt x="13" y="58"/>
                  </a:cubicBezTo>
                  <a:cubicBezTo>
                    <a:pt x="13" y="58"/>
                    <a:pt x="12" y="58"/>
                    <a:pt x="11" y="57"/>
                  </a:cubicBezTo>
                  <a:cubicBezTo>
                    <a:pt x="10" y="57"/>
                    <a:pt x="9" y="56"/>
                    <a:pt x="8" y="55"/>
                  </a:cubicBezTo>
                  <a:cubicBezTo>
                    <a:pt x="8" y="55"/>
                    <a:pt x="6" y="52"/>
                    <a:pt x="5" y="52"/>
                  </a:cubicBezTo>
                  <a:cubicBezTo>
                    <a:pt x="8" y="53"/>
                    <a:pt x="11" y="56"/>
                    <a:pt x="13" y="58"/>
                  </a:cubicBezTo>
                  <a:cubicBezTo>
                    <a:pt x="14" y="58"/>
                    <a:pt x="14" y="57"/>
                    <a:pt x="14" y="57"/>
                  </a:cubicBezTo>
                  <a:cubicBezTo>
                    <a:pt x="13" y="57"/>
                    <a:pt x="13" y="57"/>
                    <a:pt x="13" y="56"/>
                  </a:cubicBezTo>
                  <a:cubicBezTo>
                    <a:pt x="13" y="56"/>
                    <a:pt x="13" y="56"/>
                    <a:pt x="13" y="56"/>
                  </a:cubicBezTo>
                  <a:cubicBezTo>
                    <a:pt x="12" y="55"/>
                    <a:pt x="11" y="55"/>
                    <a:pt x="10" y="54"/>
                  </a:cubicBezTo>
                  <a:cubicBezTo>
                    <a:pt x="9" y="53"/>
                    <a:pt x="4" y="49"/>
                    <a:pt x="8" y="51"/>
                  </a:cubicBezTo>
                  <a:cubicBezTo>
                    <a:pt x="8" y="51"/>
                    <a:pt x="8" y="51"/>
                    <a:pt x="9" y="51"/>
                  </a:cubicBezTo>
                  <a:cubicBezTo>
                    <a:pt x="11" y="54"/>
                    <a:pt x="14" y="56"/>
                    <a:pt x="17" y="57"/>
                  </a:cubicBezTo>
                  <a:cubicBezTo>
                    <a:pt x="17" y="57"/>
                    <a:pt x="18" y="57"/>
                    <a:pt x="17" y="57"/>
                  </a:cubicBezTo>
                  <a:cubicBezTo>
                    <a:pt x="15" y="55"/>
                    <a:pt x="12" y="52"/>
                    <a:pt x="9" y="51"/>
                  </a:cubicBezTo>
                  <a:cubicBezTo>
                    <a:pt x="9" y="50"/>
                    <a:pt x="8" y="50"/>
                    <a:pt x="8" y="49"/>
                  </a:cubicBezTo>
                  <a:cubicBezTo>
                    <a:pt x="8" y="49"/>
                    <a:pt x="10" y="50"/>
                    <a:pt x="11" y="50"/>
                  </a:cubicBezTo>
                  <a:cubicBezTo>
                    <a:pt x="12" y="51"/>
                    <a:pt x="14" y="53"/>
                    <a:pt x="16" y="54"/>
                  </a:cubicBezTo>
                  <a:cubicBezTo>
                    <a:pt x="17" y="55"/>
                    <a:pt x="18" y="56"/>
                    <a:pt x="20" y="57"/>
                  </a:cubicBezTo>
                  <a:cubicBezTo>
                    <a:pt x="20" y="57"/>
                    <a:pt x="20" y="57"/>
                    <a:pt x="20" y="56"/>
                  </a:cubicBezTo>
                  <a:cubicBezTo>
                    <a:pt x="19" y="55"/>
                    <a:pt x="17" y="54"/>
                    <a:pt x="16" y="53"/>
                  </a:cubicBezTo>
                  <a:cubicBezTo>
                    <a:pt x="15" y="52"/>
                    <a:pt x="14" y="52"/>
                    <a:pt x="13" y="51"/>
                  </a:cubicBezTo>
                  <a:cubicBezTo>
                    <a:pt x="11" y="49"/>
                    <a:pt x="16" y="52"/>
                    <a:pt x="17" y="52"/>
                  </a:cubicBezTo>
                  <a:cubicBezTo>
                    <a:pt x="17" y="52"/>
                    <a:pt x="18" y="53"/>
                    <a:pt x="18" y="53"/>
                  </a:cubicBezTo>
                  <a:cubicBezTo>
                    <a:pt x="20" y="55"/>
                    <a:pt x="22" y="56"/>
                    <a:pt x="24" y="57"/>
                  </a:cubicBezTo>
                  <a:cubicBezTo>
                    <a:pt x="24" y="57"/>
                    <a:pt x="25" y="57"/>
                    <a:pt x="25" y="57"/>
                  </a:cubicBezTo>
                  <a:cubicBezTo>
                    <a:pt x="23" y="55"/>
                    <a:pt x="21" y="54"/>
                    <a:pt x="18" y="52"/>
                  </a:cubicBezTo>
                  <a:cubicBezTo>
                    <a:pt x="18" y="52"/>
                    <a:pt x="18" y="52"/>
                    <a:pt x="18" y="52"/>
                  </a:cubicBezTo>
                  <a:cubicBezTo>
                    <a:pt x="18" y="52"/>
                    <a:pt x="15" y="49"/>
                    <a:pt x="15" y="49"/>
                  </a:cubicBezTo>
                  <a:cubicBezTo>
                    <a:pt x="17" y="49"/>
                    <a:pt x="19" y="50"/>
                    <a:pt x="20" y="51"/>
                  </a:cubicBezTo>
                  <a:cubicBezTo>
                    <a:pt x="23" y="53"/>
                    <a:pt x="25" y="55"/>
                    <a:pt x="28" y="57"/>
                  </a:cubicBezTo>
                  <a:cubicBezTo>
                    <a:pt x="27" y="57"/>
                    <a:pt x="27" y="57"/>
                    <a:pt x="26" y="57"/>
                  </a:cubicBezTo>
                  <a:close/>
                  <a:moveTo>
                    <a:pt x="11" y="52"/>
                  </a:moveTo>
                  <a:cubicBezTo>
                    <a:pt x="12" y="53"/>
                    <a:pt x="13" y="54"/>
                    <a:pt x="14" y="55"/>
                  </a:cubicBezTo>
                  <a:cubicBezTo>
                    <a:pt x="14" y="55"/>
                    <a:pt x="15" y="55"/>
                    <a:pt x="15" y="56"/>
                  </a:cubicBezTo>
                  <a:cubicBezTo>
                    <a:pt x="13" y="55"/>
                    <a:pt x="12" y="54"/>
                    <a:pt x="11" y="52"/>
                  </a:cubicBezTo>
                  <a:cubicBezTo>
                    <a:pt x="11" y="52"/>
                    <a:pt x="11" y="52"/>
                    <a:pt x="11" y="52"/>
                  </a:cubicBezTo>
                  <a:close/>
                  <a:moveTo>
                    <a:pt x="23" y="47"/>
                  </a:moveTo>
                  <a:cubicBezTo>
                    <a:pt x="24" y="47"/>
                    <a:pt x="25" y="48"/>
                    <a:pt x="25" y="48"/>
                  </a:cubicBezTo>
                  <a:cubicBezTo>
                    <a:pt x="27" y="49"/>
                    <a:pt x="29" y="50"/>
                    <a:pt x="30" y="52"/>
                  </a:cubicBezTo>
                  <a:cubicBezTo>
                    <a:pt x="32" y="53"/>
                    <a:pt x="30" y="52"/>
                    <a:pt x="30" y="51"/>
                  </a:cubicBezTo>
                  <a:cubicBezTo>
                    <a:pt x="28" y="50"/>
                    <a:pt x="26" y="49"/>
                    <a:pt x="24" y="47"/>
                  </a:cubicBezTo>
                  <a:cubicBezTo>
                    <a:pt x="24" y="47"/>
                    <a:pt x="24" y="47"/>
                    <a:pt x="23" y="47"/>
                  </a:cubicBezTo>
                  <a:close/>
                  <a:moveTo>
                    <a:pt x="47" y="42"/>
                  </a:moveTo>
                  <a:cubicBezTo>
                    <a:pt x="49" y="44"/>
                    <a:pt x="52" y="45"/>
                    <a:pt x="54" y="46"/>
                  </a:cubicBezTo>
                  <a:cubicBezTo>
                    <a:pt x="51" y="45"/>
                    <a:pt x="49" y="44"/>
                    <a:pt x="47" y="42"/>
                  </a:cubicBezTo>
                  <a:close/>
                  <a:moveTo>
                    <a:pt x="80" y="25"/>
                  </a:moveTo>
                  <a:cubicBezTo>
                    <a:pt x="82" y="27"/>
                    <a:pt x="84" y="28"/>
                    <a:pt x="87" y="29"/>
                  </a:cubicBezTo>
                  <a:cubicBezTo>
                    <a:pt x="89" y="30"/>
                    <a:pt x="83" y="28"/>
                    <a:pt x="83" y="28"/>
                  </a:cubicBezTo>
                  <a:cubicBezTo>
                    <a:pt x="81" y="27"/>
                    <a:pt x="80" y="26"/>
                    <a:pt x="78" y="25"/>
                  </a:cubicBezTo>
                  <a:cubicBezTo>
                    <a:pt x="79" y="25"/>
                    <a:pt x="80" y="25"/>
                    <a:pt x="80" y="25"/>
                  </a:cubicBezTo>
                  <a:close/>
                  <a:moveTo>
                    <a:pt x="91" y="22"/>
                  </a:moveTo>
                  <a:cubicBezTo>
                    <a:pt x="91" y="23"/>
                    <a:pt x="91" y="23"/>
                    <a:pt x="92" y="24"/>
                  </a:cubicBezTo>
                  <a:cubicBezTo>
                    <a:pt x="91" y="24"/>
                    <a:pt x="91" y="24"/>
                    <a:pt x="90" y="24"/>
                  </a:cubicBezTo>
                  <a:cubicBezTo>
                    <a:pt x="90" y="23"/>
                    <a:pt x="90" y="24"/>
                    <a:pt x="90" y="24"/>
                  </a:cubicBezTo>
                  <a:cubicBezTo>
                    <a:pt x="91" y="26"/>
                    <a:pt x="89" y="24"/>
                    <a:pt x="89" y="23"/>
                  </a:cubicBezTo>
                  <a:cubicBezTo>
                    <a:pt x="88" y="23"/>
                    <a:pt x="88" y="23"/>
                    <a:pt x="88" y="24"/>
                  </a:cubicBezTo>
                  <a:cubicBezTo>
                    <a:pt x="89" y="24"/>
                    <a:pt x="90" y="26"/>
                    <a:pt x="90" y="26"/>
                  </a:cubicBezTo>
                  <a:cubicBezTo>
                    <a:pt x="89" y="26"/>
                    <a:pt x="89" y="25"/>
                    <a:pt x="88" y="25"/>
                  </a:cubicBezTo>
                  <a:cubicBezTo>
                    <a:pt x="88" y="25"/>
                    <a:pt x="88" y="25"/>
                    <a:pt x="88" y="25"/>
                  </a:cubicBezTo>
                  <a:cubicBezTo>
                    <a:pt x="87" y="24"/>
                    <a:pt x="87" y="24"/>
                    <a:pt x="87" y="24"/>
                  </a:cubicBezTo>
                  <a:cubicBezTo>
                    <a:pt x="86" y="24"/>
                    <a:pt x="86" y="24"/>
                    <a:pt x="86" y="25"/>
                  </a:cubicBezTo>
                  <a:cubicBezTo>
                    <a:pt x="87" y="25"/>
                    <a:pt x="91" y="28"/>
                    <a:pt x="89" y="26"/>
                  </a:cubicBezTo>
                  <a:cubicBezTo>
                    <a:pt x="87" y="26"/>
                    <a:pt x="86" y="25"/>
                    <a:pt x="85" y="25"/>
                  </a:cubicBezTo>
                  <a:cubicBezTo>
                    <a:pt x="85" y="25"/>
                    <a:pt x="84" y="25"/>
                    <a:pt x="85" y="25"/>
                  </a:cubicBezTo>
                  <a:cubicBezTo>
                    <a:pt x="85" y="26"/>
                    <a:pt x="86" y="27"/>
                    <a:pt x="87" y="27"/>
                  </a:cubicBezTo>
                  <a:cubicBezTo>
                    <a:pt x="87" y="28"/>
                    <a:pt x="90" y="29"/>
                    <a:pt x="87" y="28"/>
                  </a:cubicBezTo>
                  <a:cubicBezTo>
                    <a:pt x="85" y="27"/>
                    <a:pt x="83" y="26"/>
                    <a:pt x="81" y="25"/>
                  </a:cubicBezTo>
                  <a:cubicBezTo>
                    <a:pt x="84" y="24"/>
                    <a:pt x="88" y="23"/>
                    <a:pt x="91" y="22"/>
                  </a:cubicBezTo>
                  <a:close/>
                  <a:moveTo>
                    <a:pt x="120" y="6"/>
                  </a:moveTo>
                  <a:cubicBezTo>
                    <a:pt x="118" y="9"/>
                    <a:pt x="116" y="13"/>
                    <a:pt x="113" y="15"/>
                  </a:cubicBezTo>
                  <a:cubicBezTo>
                    <a:pt x="110" y="17"/>
                    <a:pt x="108" y="19"/>
                    <a:pt x="105" y="19"/>
                  </a:cubicBezTo>
                  <a:cubicBezTo>
                    <a:pt x="102" y="20"/>
                    <a:pt x="100" y="20"/>
                    <a:pt x="97" y="21"/>
                  </a:cubicBezTo>
                  <a:cubicBezTo>
                    <a:pt x="97" y="21"/>
                    <a:pt x="97" y="21"/>
                    <a:pt x="97" y="21"/>
                  </a:cubicBezTo>
                  <a:cubicBezTo>
                    <a:pt x="98" y="21"/>
                    <a:pt x="98" y="20"/>
                    <a:pt x="98" y="20"/>
                  </a:cubicBezTo>
                  <a:cubicBezTo>
                    <a:pt x="98" y="15"/>
                    <a:pt x="105" y="14"/>
                    <a:pt x="108" y="13"/>
                  </a:cubicBezTo>
                  <a:cubicBezTo>
                    <a:pt x="113" y="11"/>
                    <a:pt x="116" y="8"/>
                    <a:pt x="121" y="5"/>
                  </a:cubicBezTo>
                  <a:cubicBezTo>
                    <a:pt x="120" y="6"/>
                    <a:pt x="120" y="6"/>
                    <a:pt x="120" y="6"/>
                  </a:cubicBezTo>
                  <a:close/>
                  <a:moveTo>
                    <a:pt x="107" y="21"/>
                  </a:moveTo>
                  <a:cubicBezTo>
                    <a:pt x="110" y="21"/>
                    <a:pt x="112" y="19"/>
                    <a:pt x="114" y="17"/>
                  </a:cubicBezTo>
                  <a:cubicBezTo>
                    <a:pt x="116" y="15"/>
                    <a:pt x="117" y="14"/>
                    <a:pt x="118" y="12"/>
                  </a:cubicBezTo>
                  <a:cubicBezTo>
                    <a:pt x="118" y="13"/>
                    <a:pt x="118" y="14"/>
                    <a:pt x="117" y="15"/>
                  </a:cubicBezTo>
                  <a:cubicBezTo>
                    <a:pt x="115" y="19"/>
                    <a:pt x="111" y="21"/>
                    <a:pt x="106" y="21"/>
                  </a:cubicBezTo>
                  <a:cubicBezTo>
                    <a:pt x="106" y="21"/>
                    <a:pt x="107" y="21"/>
                    <a:pt x="107" y="21"/>
                  </a:cubicBezTo>
                  <a:close/>
                  <a:moveTo>
                    <a:pt x="117" y="5"/>
                  </a:moveTo>
                  <a:cubicBezTo>
                    <a:pt x="113" y="7"/>
                    <a:pt x="109" y="10"/>
                    <a:pt x="104" y="12"/>
                  </a:cubicBezTo>
                  <a:cubicBezTo>
                    <a:pt x="102" y="13"/>
                    <a:pt x="100" y="13"/>
                    <a:pt x="98" y="15"/>
                  </a:cubicBezTo>
                  <a:cubicBezTo>
                    <a:pt x="99" y="11"/>
                    <a:pt x="102" y="8"/>
                    <a:pt x="106" y="7"/>
                  </a:cubicBezTo>
                  <a:cubicBezTo>
                    <a:pt x="109" y="5"/>
                    <a:pt x="113" y="5"/>
                    <a:pt x="117" y="5"/>
                  </a:cubicBezTo>
                  <a:close/>
                  <a:moveTo>
                    <a:pt x="95" y="21"/>
                  </a:moveTo>
                  <a:cubicBezTo>
                    <a:pt x="95" y="21"/>
                    <a:pt x="95" y="21"/>
                    <a:pt x="95" y="21"/>
                  </a:cubicBezTo>
                  <a:cubicBezTo>
                    <a:pt x="96" y="22"/>
                    <a:pt x="96" y="23"/>
                    <a:pt x="97" y="24"/>
                  </a:cubicBezTo>
                  <a:cubicBezTo>
                    <a:pt x="97" y="24"/>
                    <a:pt x="96" y="25"/>
                    <a:pt x="95" y="25"/>
                  </a:cubicBezTo>
                  <a:cubicBezTo>
                    <a:pt x="95" y="25"/>
                    <a:pt x="95" y="25"/>
                    <a:pt x="95" y="25"/>
                  </a:cubicBezTo>
                  <a:cubicBezTo>
                    <a:pt x="94" y="25"/>
                    <a:pt x="93" y="23"/>
                    <a:pt x="93" y="22"/>
                  </a:cubicBezTo>
                  <a:cubicBezTo>
                    <a:pt x="94" y="22"/>
                    <a:pt x="94" y="22"/>
                    <a:pt x="95" y="21"/>
                  </a:cubicBezTo>
                  <a:close/>
                  <a:moveTo>
                    <a:pt x="106" y="24"/>
                  </a:moveTo>
                  <a:cubicBezTo>
                    <a:pt x="109" y="23"/>
                    <a:pt x="113" y="22"/>
                    <a:pt x="116" y="20"/>
                  </a:cubicBezTo>
                  <a:cubicBezTo>
                    <a:pt x="118" y="18"/>
                    <a:pt x="119" y="16"/>
                    <a:pt x="120" y="14"/>
                  </a:cubicBezTo>
                  <a:cubicBezTo>
                    <a:pt x="121" y="13"/>
                    <a:pt x="121" y="11"/>
                    <a:pt x="121" y="9"/>
                  </a:cubicBezTo>
                  <a:cubicBezTo>
                    <a:pt x="121" y="11"/>
                    <a:pt x="121" y="13"/>
                    <a:pt x="120" y="15"/>
                  </a:cubicBezTo>
                  <a:cubicBezTo>
                    <a:pt x="119" y="23"/>
                    <a:pt x="112" y="24"/>
                    <a:pt x="106" y="24"/>
                  </a:cubicBezTo>
                  <a:close/>
                  <a:moveTo>
                    <a:pt x="112" y="3"/>
                  </a:moveTo>
                  <a:cubicBezTo>
                    <a:pt x="109" y="4"/>
                    <a:pt x="106" y="4"/>
                    <a:pt x="103" y="5"/>
                  </a:cubicBezTo>
                  <a:cubicBezTo>
                    <a:pt x="104" y="5"/>
                    <a:pt x="105" y="4"/>
                    <a:pt x="106" y="4"/>
                  </a:cubicBezTo>
                  <a:cubicBezTo>
                    <a:pt x="108" y="4"/>
                    <a:pt x="110" y="3"/>
                    <a:pt x="112" y="3"/>
                  </a:cubicBezTo>
                  <a:close/>
                  <a:moveTo>
                    <a:pt x="16" y="42"/>
                  </a:moveTo>
                  <a:cubicBezTo>
                    <a:pt x="23" y="40"/>
                    <a:pt x="29" y="38"/>
                    <a:pt x="36" y="36"/>
                  </a:cubicBezTo>
                  <a:cubicBezTo>
                    <a:pt x="50" y="32"/>
                    <a:pt x="64" y="29"/>
                    <a:pt x="77" y="26"/>
                  </a:cubicBezTo>
                  <a:cubicBezTo>
                    <a:pt x="77" y="26"/>
                    <a:pt x="77" y="26"/>
                    <a:pt x="78" y="26"/>
                  </a:cubicBezTo>
                  <a:cubicBezTo>
                    <a:pt x="80" y="27"/>
                    <a:pt x="82" y="30"/>
                    <a:pt x="85" y="30"/>
                  </a:cubicBezTo>
                  <a:cubicBezTo>
                    <a:pt x="81" y="29"/>
                    <a:pt x="79" y="27"/>
                    <a:pt x="75" y="26"/>
                  </a:cubicBezTo>
                  <a:cubicBezTo>
                    <a:pt x="75" y="26"/>
                    <a:pt x="75" y="27"/>
                    <a:pt x="75" y="27"/>
                  </a:cubicBezTo>
                  <a:cubicBezTo>
                    <a:pt x="76" y="28"/>
                    <a:pt x="77" y="29"/>
                    <a:pt x="79" y="29"/>
                  </a:cubicBezTo>
                  <a:cubicBezTo>
                    <a:pt x="80" y="30"/>
                    <a:pt x="85" y="32"/>
                    <a:pt x="80" y="31"/>
                  </a:cubicBezTo>
                  <a:cubicBezTo>
                    <a:pt x="77" y="30"/>
                    <a:pt x="75" y="28"/>
                    <a:pt x="72" y="28"/>
                  </a:cubicBezTo>
                  <a:cubicBezTo>
                    <a:pt x="72" y="28"/>
                    <a:pt x="72" y="28"/>
                    <a:pt x="72" y="28"/>
                  </a:cubicBezTo>
                  <a:cubicBezTo>
                    <a:pt x="73" y="29"/>
                    <a:pt x="75" y="30"/>
                    <a:pt x="76" y="31"/>
                  </a:cubicBezTo>
                  <a:cubicBezTo>
                    <a:pt x="74" y="30"/>
                    <a:pt x="71" y="29"/>
                    <a:pt x="69" y="28"/>
                  </a:cubicBezTo>
                  <a:cubicBezTo>
                    <a:pt x="68" y="28"/>
                    <a:pt x="68" y="28"/>
                    <a:pt x="68" y="28"/>
                  </a:cubicBezTo>
                  <a:cubicBezTo>
                    <a:pt x="72" y="31"/>
                    <a:pt x="76" y="33"/>
                    <a:pt x="80" y="35"/>
                  </a:cubicBezTo>
                  <a:cubicBezTo>
                    <a:pt x="76" y="33"/>
                    <a:pt x="72" y="31"/>
                    <a:pt x="67" y="30"/>
                  </a:cubicBezTo>
                  <a:cubicBezTo>
                    <a:pt x="67" y="30"/>
                    <a:pt x="67" y="30"/>
                    <a:pt x="67" y="31"/>
                  </a:cubicBezTo>
                  <a:cubicBezTo>
                    <a:pt x="69" y="32"/>
                    <a:pt x="71" y="33"/>
                    <a:pt x="72" y="34"/>
                  </a:cubicBezTo>
                  <a:cubicBezTo>
                    <a:pt x="73" y="34"/>
                    <a:pt x="73" y="34"/>
                    <a:pt x="73" y="34"/>
                  </a:cubicBezTo>
                  <a:cubicBezTo>
                    <a:pt x="70" y="33"/>
                    <a:pt x="67" y="31"/>
                    <a:pt x="63" y="30"/>
                  </a:cubicBezTo>
                  <a:cubicBezTo>
                    <a:pt x="63" y="30"/>
                    <a:pt x="62" y="31"/>
                    <a:pt x="63" y="31"/>
                  </a:cubicBezTo>
                  <a:cubicBezTo>
                    <a:pt x="64" y="32"/>
                    <a:pt x="65" y="33"/>
                    <a:pt x="67" y="34"/>
                  </a:cubicBezTo>
                  <a:cubicBezTo>
                    <a:pt x="68" y="34"/>
                    <a:pt x="69" y="35"/>
                    <a:pt x="70" y="35"/>
                  </a:cubicBezTo>
                  <a:cubicBezTo>
                    <a:pt x="70" y="35"/>
                    <a:pt x="74" y="38"/>
                    <a:pt x="71" y="37"/>
                  </a:cubicBezTo>
                  <a:cubicBezTo>
                    <a:pt x="67" y="35"/>
                    <a:pt x="63" y="32"/>
                    <a:pt x="58" y="31"/>
                  </a:cubicBezTo>
                  <a:cubicBezTo>
                    <a:pt x="57" y="31"/>
                    <a:pt x="57" y="31"/>
                    <a:pt x="57" y="31"/>
                  </a:cubicBezTo>
                  <a:cubicBezTo>
                    <a:pt x="60" y="34"/>
                    <a:pt x="64" y="35"/>
                    <a:pt x="68" y="38"/>
                  </a:cubicBezTo>
                  <a:cubicBezTo>
                    <a:pt x="72" y="40"/>
                    <a:pt x="68" y="38"/>
                    <a:pt x="67" y="38"/>
                  </a:cubicBezTo>
                  <a:cubicBezTo>
                    <a:pt x="66" y="37"/>
                    <a:pt x="64" y="36"/>
                    <a:pt x="63" y="35"/>
                  </a:cubicBezTo>
                  <a:cubicBezTo>
                    <a:pt x="61" y="34"/>
                    <a:pt x="58" y="33"/>
                    <a:pt x="56" y="32"/>
                  </a:cubicBezTo>
                  <a:cubicBezTo>
                    <a:pt x="55" y="32"/>
                    <a:pt x="55" y="32"/>
                    <a:pt x="55" y="33"/>
                  </a:cubicBezTo>
                  <a:cubicBezTo>
                    <a:pt x="57" y="35"/>
                    <a:pt x="59" y="36"/>
                    <a:pt x="61" y="38"/>
                  </a:cubicBezTo>
                  <a:cubicBezTo>
                    <a:pt x="59" y="36"/>
                    <a:pt x="56" y="35"/>
                    <a:pt x="53" y="34"/>
                  </a:cubicBezTo>
                  <a:cubicBezTo>
                    <a:pt x="53" y="34"/>
                    <a:pt x="53" y="35"/>
                    <a:pt x="53" y="35"/>
                  </a:cubicBezTo>
                  <a:cubicBezTo>
                    <a:pt x="56" y="37"/>
                    <a:pt x="58" y="38"/>
                    <a:pt x="61" y="40"/>
                  </a:cubicBezTo>
                  <a:cubicBezTo>
                    <a:pt x="61" y="40"/>
                    <a:pt x="62" y="41"/>
                    <a:pt x="63" y="41"/>
                  </a:cubicBezTo>
                  <a:cubicBezTo>
                    <a:pt x="63" y="41"/>
                    <a:pt x="63" y="41"/>
                    <a:pt x="63" y="41"/>
                  </a:cubicBezTo>
                  <a:cubicBezTo>
                    <a:pt x="62" y="41"/>
                    <a:pt x="61" y="40"/>
                    <a:pt x="60" y="40"/>
                  </a:cubicBezTo>
                  <a:cubicBezTo>
                    <a:pt x="56" y="38"/>
                    <a:pt x="52" y="35"/>
                    <a:pt x="47" y="35"/>
                  </a:cubicBezTo>
                  <a:cubicBezTo>
                    <a:pt x="47" y="35"/>
                    <a:pt x="47" y="35"/>
                    <a:pt x="47" y="35"/>
                  </a:cubicBezTo>
                  <a:cubicBezTo>
                    <a:pt x="49" y="37"/>
                    <a:pt x="51" y="38"/>
                    <a:pt x="52" y="39"/>
                  </a:cubicBezTo>
                  <a:cubicBezTo>
                    <a:pt x="50" y="38"/>
                    <a:pt x="47" y="36"/>
                    <a:pt x="44" y="36"/>
                  </a:cubicBezTo>
                  <a:cubicBezTo>
                    <a:pt x="44" y="36"/>
                    <a:pt x="44" y="36"/>
                    <a:pt x="44" y="36"/>
                  </a:cubicBezTo>
                  <a:cubicBezTo>
                    <a:pt x="46" y="38"/>
                    <a:pt x="47" y="39"/>
                    <a:pt x="49" y="40"/>
                  </a:cubicBezTo>
                  <a:cubicBezTo>
                    <a:pt x="48" y="40"/>
                    <a:pt x="47" y="40"/>
                    <a:pt x="47" y="39"/>
                  </a:cubicBezTo>
                  <a:cubicBezTo>
                    <a:pt x="44" y="38"/>
                    <a:pt x="41" y="36"/>
                    <a:pt x="38" y="36"/>
                  </a:cubicBezTo>
                  <a:cubicBezTo>
                    <a:pt x="38" y="36"/>
                    <a:pt x="38" y="36"/>
                    <a:pt x="38" y="36"/>
                  </a:cubicBezTo>
                  <a:cubicBezTo>
                    <a:pt x="39" y="37"/>
                    <a:pt x="40" y="38"/>
                    <a:pt x="41" y="39"/>
                  </a:cubicBezTo>
                  <a:cubicBezTo>
                    <a:pt x="40" y="38"/>
                    <a:pt x="38" y="37"/>
                    <a:pt x="36" y="36"/>
                  </a:cubicBezTo>
                  <a:cubicBezTo>
                    <a:pt x="36" y="36"/>
                    <a:pt x="36" y="37"/>
                    <a:pt x="36" y="37"/>
                  </a:cubicBezTo>
                  <a:cubicBezTo>
                    <a:pt x="40" y="42"/>
                    <a:pt x="47" y="44"/>
                    <a:pt x="53" y="48"/>
                  </a:cubicBezTo>
                  <a:cubicBezTo>
                    <a:pt x="51" y="47"/>
                    <a:pt x="49" y="47"/>
                    <a:pt x="48" y="46"/>
                  </a:cubicBezTo>
                  <a:cubicBezTo>
                    <a:pt x="46" y="45"/>
                    <a:pt x="45" y="44"/>
                    <a:pt x="43" y="43"/>
                  </a:cubicBezTo>
                  <a:cubicBezTo>
                    <a:pt x="39" y="41"/>
                    <a:pt x="36" y="40"/>
                    <a:pt x="32" y="38"/>
                  </a:cubicBezTo>
                  <a:cubicBezTo>
                    <a:pt x="32" y="38"/>
                    <a:pt x="32" y="38"/>
                    <a:pt x="32" y="38"/>
                  </a:cubicBezTo>
                  <a:cubicBezTo>
                    <a:pt x="33" y="40"/>
                    <a:pt x="34" y="41"/>
                    <a:pt x="35" y="42"/>
                  </a:cubicBezTo>
                  <a:cubicBezTo>
                    <a:pt x="33" y="41"/>
                    <a:pt x="31" y="40"/>
                    <a:pt x="29" y="40"/>
                  </a:cubicBezTo>
                  <a:cubicBezTo>
                    <a:pt x="29" y="40"/>
                    <a:pt x="29" y="40"/>
                    <a:pt x="29" y="40"/>
                  </a:cubicBezTo>
                  <a:cubicBezTo>
                    <a:pt x="30" y="41"/>
                    <a:pt x="31" y="43"/>
                    <a:pt x="32" y="44"/>
                  </a:cubicBezTo>
                  <a:cubicBezTo>
                    <a:pt x="30" y="43"/>
                    <a:pt x="29" y="42"/>
                    <a:pt x="27" y="42"/>
                  </a:cubicBezTo>
                  <a:cubicBezTo>
                    <a:pt x="26" y="42"/>
                    <a:pt x="26" y="42"/>
                    <a:pt x="27" y="42"/>
                  </a:cubicBezTo>
                  <a:cubicBezTo>
                    <a:pt x="27" y="43"/>
                    <a:pt x="27" y="43"/>
                    <a:pt x="28" y="44"/>
                  </a:cubicBezTo>
                  <a:cubicBezTo>
                    <a:pt x="26" y="43"/>
                    <a:pt x="25" y="43"/>
                    <a:pt x="24" y="43"/>
                  </a:cubicBezTo>
                  <a:cubicBezTo>
                    <a:pt x="23" y="43"/>
                    <a:pt x="23" y="43"/>
                    <a:pt x="23" y="43"/>
                  </a:cubicBezTo>
                  <a:cubicBezTo>
                    <a:pt x="24" y="44"/>
                    <a:pt x="25" y="45"/>
                    <a:pt x="26" y="46"/>
                  </a:cubicBezTo>
                  <a:cubicBezTo>
                    <a:pt x="24" y="45"/>
                    <a:pt x="21" y="44"/>
                    <a:pt x="19" y="43"/>
                  </a:cubicBezTo>
                  <a:cubicBezTo>
                    <a:pt x="19" y="43"/>
                    <a:pt x="19" y="43"/>
                    <a:pt x="19" y="43"/>
                  </a:cubicBezTo>
                  <a:cubicBezTo>
                    <a:pt x="19" y="44"/>
                    <a:pt x="20" y="44"/>
                    <a:pt x="20" y="45"/>
                  </a:cubicBezTo>
                  <a:cubicBezTo>
                    <a:pt x="19" y="44"/>
                    <a:pt x="18" y="44"/>
                    <a:pt x="16" y="43"/>
                  </a:cubicBezTo>
                  <a:cubicBezTo>
                    <a:pt x="16" y="43"/>
                    <a:pt x="16" y="43"/>
                    <a:pt x="16" y="44"/>
                  </a:cubicBezTo>
                  <a:cubicBezTo>
                    <a:pt x="17" y="45"/>
                    <a:pt x="19" y="47"/>
                    <a:pt x="20" y="48"/>
                  </a:cubicBezTo>
                  <a:cubicBezTo>
                    <a:pt x="19" y="47"/>
                    <a:pt x="18" y="46"/>
                    <a:pt x="16" y="46"/>
                  </a:cubicBezTo>
                  <a:cubicBezTo>
                    <a:pt x="16" y="46"/>
                    <a:pt x="16" y="46"/>
                    <a:pt x="16" y="46"/>
                  </a:cubicBezTo>
                  <a:cubicBezTo>
                    <a:pt x="17" y="48"/>
                    <a:pt x="18" y="49"/>
                    <a:pt x="19" y="50"/>
                  </a:cubicBezTo>
                  <a:cubicBezTo>
                    <a:pt x="17" y="49"/>
                    <a:pt x="16" y="48"/>
                    <a:pt x="14" y="48"/>
                  </a:cubicBezTo>
                  <a:cubicBezTo>
                    <a:pt x="14" y="48"/>
                    <a:pt x="14" y="49"/>
                    <a:pt x="14" y="49"/>
                  </a:cubicBezTo>
                  <a:cubicBezTo>
                    <a:pt x="15" y="50"/>
                    <a:pt x="15" y="50"/>
                    <a:pt x="16" y="51"/>
                  </a:cubicBezTo>
                  <a:cubicBezTo>
                    <a:pt x="15" y="50"/>
                    <a:pt x="13" y="50"/>
                    <a:pt x="12" y="49"/>
                  </a:cubicBezTo>
                  <a:cubicBezTo>
                    <a:pt x="11" y="49"/>
                    <a:pt x="11" y="49"/>
                    <a:pt x="11" y="50"/>
                  </a:cubicBezTo>
                  <a:cubicBezTo>
                    <a:pt x="12" y="50"/>
                    <a:pt x="12" y="51"/>
                    <a:pt x="13" y="51"/>
                  </a:cubicBezTo>
                  <a:cubicBezTo>
                    <a:pt x="11" y="50"/>
                    <a:pt x="9" y="49"/>
                    <a:pt x="7" y="49"/>
                  </a:cubicBezTo>
                  <a:cubicBezTo>
                    <a:pt x="7" y="49"/>
                    <a:pt x="7" y="49"/>
                    <a:pt x="7" y="49"/>
                  </a:cubicBezTo>
                  <a:cubicBezTo>
                    <a:pt x="7" y="49"/>
                    <a:pt x="8" y="50"/>
                    <a:pt x="8" y="50"/>
                  </a:cubicBezTo>
                  <a:cubicBezTo>
                    <a:pt x="7" y="50"/>
                    <a:pt x="6" y="50"/>
                    <a:pt x="5" y="49"/>
                  </a:cubicBezTo>
                  <a:cubicBezTo>
                    <a:pt x="5" y="49"/>
                    <a:pt x="5" y="50"/>
                    <a:pt x="5" y="50"/>
                  </a:cubicBezTo>
                  <a:cubicBezTo>
                    <a:pt x="6" y="51"/>
                    <a:pt x="7" y="52"/>
                    <a:pt x="8" y="53"/>
                  </a:cubicBezTo>
                  <a:cubicBezTo>
                    <a:pt x="7" y="52"/>
                    <a:pt x="6" y="52"/>
                    <a:pt x="5" y="51"/>
                  </a:cubicBezTo>
                  <a:cubicBezTo>
                    <a:pt x="5" y="51"/>
                    <a:pt x="4" y="51"/>
                    <a:pt x="4" y="52"/>
                  </a:cubicBezTo>
                  <a:cubicBezTo>
                    <a:pt x="5" y="53"/>
                    <a:pt x="7" y="54"/>
                    <a:pt x="8" y="56"/>
                  </a:cubicBezTo>
                  <a:cubicBezTo>
                    <a:pt x="7" y="55"/>
                    <a:pt x="5" y="54"/>
                    <a:pt x="4" y="53"/>
                  </a:cubicBezTo>
                  <a:cubicBezTo>
                    <a:pt x="4" y="53"/>
                    <a:pt x="4" y="53"/>
                    <a:pt x="3" y="53"/>
                  </a:cubicBezTo>
                  <a:cubicBezTo>
                    <a:pt x="2" y="47"/>
                    <a:pt x="12" y="43"/>
                    <a:pt x="16" y="42"/>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247"/>
            <p:cNvSpPr>
              <a:spLocks noEditPoints="1"/>
            </p:cNvSpPr>
            <p:nvPr/>
          </p:nvSpPr>
          <p:spPr bwMode="auto">
            <a:xfrm>
              <a:off x="6375646" y="1201172"/>
              <a:ext cx="603250" cy="157163"/>
            </a:xfrm>
            <a:custGeom>
              <a:avLst/>
              <a:gdLst>
                <a:gd name="T0" fmla="*/ 125 w 142"/>
                <a:gd name="T1" fmla="*/ 33 h 37"/>
                <a:gd name="T2" fmla="*/ 114 w 142"/>
                <a:gd name="T3" fmla="*/ 14 h 37"/>
                <a:gd name="T4" fmla="*/ 84 w 142"/>
                <a:gd name="T5" fmla="*/ 9 h 37"/>
                <a:gd name="T6" fmla="*/ 4 w 142"/>
                <a:gd name="T7" fmla="*/ 2 h 37"/>
                <a:gd name="T8" fmla="*/ 3 w 142"/>
                <a:gd name="T9" fmla="*/ 22 h 37"/>
                <a:gd name="T10" fmla="*/ 110 w 142"/>
                <a:gd name="T11" fmla="*/ 37 h 37"/>
                <a:gd name="T12" fmla="*/ 107 w 142"/>
                <a:gd name="T13" fmla="*/ 24 h 37"/>
                <a:gd name="T14" fmla="*/ 84 w 142"/>
                <a:gd name="T15" fmla="*/ 20 h 37"/>
                <a:gd name="T16" fmla="*/ 93 w 142"/>
                <a:gd name="T17" fmla="*/ 23 h 37"/>
                <a:gd name="T18" fmla="*/ 98 w 142"/>
                <a:gd name="T19" fmla="*/ 24 h 37"/>
                <a:gd name="T20" fmla="*/ 103 w 142"/>
                <a:gd name="T21" fmla="*/ 25 h 37"/>
                <a:gd name="T22" fmla="*/ 106 w 142"/>
                <a:gd name="T23" fmla="*/ 26 h 37"/>
                <a:gd name="T24" fmla="*/ 106 w 142"/>
                <a:gd name="T25" fmla="*/ 22 h 37"/>
                <a:gd name="T26" fmla="*/ 104 w 142"/>
                <a:gd name="T27" fmla="*/ 23 h 37"/>
                <a:gd name="T28" fmla="*/ 99 w 142"/>
                <a:gd name="T29" fmla="*/ 22 h 37"/>
                <a:gd name="T30" fmla="*/ 95 w 142"/>
                <a:gd name="T31" fmla="*/ 23 h 37"/>
                <a:gd name="T32" fmla="*/ 87 w 142"/>
                <a:gd name="T33" fmla="*/ 20 h 37"/>
                <a:gd name="T34" fmla="*/ 78 w 142"/>
                <a:gd name="T35" fmla="*/ 18 h 37"/>
                <a:gd name="T36" fmla="*/ 72 w 142"/>
                <a:gd name="T37" fmla="*/ 17 h 37"/>
                <a:gd name="T38" fmla="*/ 67 w 142"/>
                <a:gd name="T39" fmla="*/ 17 h 37"/>
                <a:gd name="T40" fmla="*/ 63 w 142"/>
                <a:gd name="T41" fmla="*/ 16 h 37"/>
                <a:gd name="T42" fmla="*/ 59 w 142"/>
                <a:gd name="T43" fmla="*/ 17 h 37"/>
                <a:gd name="T44" fmla="*/ 56 w 142"/>
                <a:gd name="T45" fmla="*/ 17 h 37"/>
                <a:gd name="T46" fmla="*/ 50 w 142"/>
                <a:gd name="T47" fmla="*/ 17 h 37"/>
                <a:gd name="T48" fmla="*/ 45 w 142"/>
                <a:gd name="T49" fmla="*/ 15 h 37"/>
                <a:gd name="T50" fmla="*/ 39 w 142"/>
                <a:gd name="T51" fmla="*/ 14 h 37"/>
                <a:gd name="T52" fmla="*/ 33 w 142"/>
                <a:gd name="T53" fmla="*/ 12 h 37"/>
                <a:gd name="T54" fmla="*/ 28 w 142"/>
                <a:gd name="T55" fmla="*/ 12 h 37"/>
                <a:gd name="T56" fmla="*/ 25 w 142"/>
                <a:gd name="T57" fmla="*/ 14 h 37"/>
                <a:gd name="T58" fmla="*/ 16 w 142"/>
                <a:gd name="T59" fmla="*/ 11 h 37"/>
                <a:gd name="T60" fmla="*/ 11 w 142"/>
                <a:gd name="T61" fmla="*/ 10 h 37"/>
                <a:gd name="T62" fmla="*/ 9 w 142"/>
                <a:gd name="T63" fmla="*/ 12 h 37"/>
                <a:gd name="T64" fmla="*/ 6 w 142"/>
                <a:gd name="T65" fmla="*/ 13 h 37"/>
                <a:gd name="T66" fmla="*/ 7 w 142"/>
                <a:gd name="T67" fmla="*/ 13 h 37"/>
                <a:gd name="T68" fmla="*/ 9 w 142"/>
                <a:gd name="T69" fmla="*/ 10 h 37"/>
                <a:gd name="T70" fmla="*/ 14 w 142"/>
                <a:gd name="T71" fmla="*/ 14 h 37"/>
                <a:gd name="T72" fmla="*/ 17 w 142"/>
                <a:gd name="T73" fmla="*/ 14 h 37"/>
                <a:gd name="T74" fmla="*/ 22 w 142"/>
                <a:gd name="T75" fmla="*/ 14 h 37"/>
                <a:gd name="T76" fmla="*/ 25 w 142"/>
                <a:gd name="T77" fmla="*/ 12 h 37"/>
                <a:gd name="T78" fmla="*/ 31 w 142"/>
                <a:gd name="T79" fmla="*/ 14 h 37"/>
                <a:gd name="T80" fmla="*/ 37 w 142"/>
                <a:gd name="T81" fmla="*/ 17 h 37"/>
                <a:gd name="T82" fmla="*/ 43 w 142"/>
                <a:gd name="T83" fmla="*/ 17 h 37"/>
                <a:gd name="T84" fmla="*/ 47 w 142"/>
                <a:gd name="T85" fmla="*/ 17 h 37"/>
                <a:gd name="T86" fmla="*/ 52 w 142"/>
                <a:gd name="T87" fmla="*/ 16 h 37"/>
                <a:gd name="T88" fmla="*/ 61 w 142"/>
                <a:gd name="T89" fmla="*/ 19 h 37"/>
                <a:gd name="T90" fmla="*/ 65 w 142"/>
                <a:gd name="T91" fmla="*/ 19 h 37"/>
                <a:gd name="T92" fmla="*/ 69 w 142"/>
                <a:gd name="T93" fmla="*/ 18 h 37"/>
                <a:gd name="T94" fmla="*/ 73 w 142"/>
                <a:gd name="T95" fmla="*/ 18 h 37"/>
                <a:gd name="T96" fmla="*/ 4 w 142"/>
                <a:gd name="T97" fmla="*/ 14 h 37"/>
                <a:gd name="T98" fmla="*/ 80 w 142"/>
                <a:gd name="T99" fmla="*/ 22 h 37"/>
                <a:gd name="T100" fmla="*/ 80 w 142"/>
                <a:gd name="T101" fmla="*/ 22 h 37"/>
                <a:gd name="T102" fmla="*/ 107 w 142"/>
                <a:gd name="T103" fmla="*/ 29 h 37"/>
                <a:gd name="T104" fmla="*/ 59 w 142"/>
                <a:gd name="T105" fmla="*/ 29 h 37"/>
                <a:gd name="T106" fmla="*/ 28 w 142"/>
                <a:gd name="T107" fmla="*/ 19 h 37"/>
                <a:gd name="T108" fmla="*/ 111 w 142"/>
                <a:gd name="T109" fmla="*/ 30 h 37"/>
                <a:gd name="T110" fmla="*/ 115 w 142"/>
                <a:gd name="T111" fmla="*/ 30 h 37"/>
                <a:gd name="T112" fmla="*/ 116 w 142"/>
                <a:gd name="T113" fmla="*/ 28 h 37"/>
                <a:gd name="T114" fmla="*/ 117 w 142"/>
                <a:gd name="T115" fmla="*/ 20 h 37"/>
                <a:gd name="T116" fmla="*/ 130 w 142"/>
                <a:gd name="T117" fmla="*/ 24 h 37"/>
                <a:gd name="T118" fmla="*/ 138 w 142"/>
                <a:gd name="T119" fmla="*/ 28 h 37"/>
                <a:gd name="T120" fmla="*/ 109 w 142"/>
                <a:gd name="T121" fmla="*/ 15 h 37"/>
                <a:gd name="T122" fmla="*/ 60 w 142"/>
                <a:gd name="T123" fmla="*/ 13 h 37"/>
                <a:gd name="T124" fmla="*/ 57 w 142"/>
                <a:gd name="T125" fmla="*/ 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 h="37">
                  <a:moveTo>
                    <a:pt x="110" y="37"/>
                  </a:moveTo>
                  <a:cubicBezTo>
                    <a:pt x="110" y="37"/>
                    <a:pt x="110" y="37"/>
                    <a:pt x="111" y="37"/>
                  </a:cubicBezTo>
                  <a:cubicBezTo>
                    <a:pt x="111" y="37"/>
                    <a:pt x="111" y="37"/>
                    <a:pt x="111" y="37"/>
                  </a:cubicBezTo>
                  <a:cubicBezTo>
                    <a:pt x="116" y="36"/>
                    <a:pt x="120" y="34"/>
                    <a:pt x="125" y="33"/>
                  </a:cubicBezTo>
                  <a:cubicBezTo>
                    <a:pt x="130" y="32"/>
                    <a:pt x="136" y="31"/>
                    <a:pt x="141" y="30"/>
                  </a:cubicBezTo>
                  <a:cubicBezTo>
                    <a:pt x="142" y="30"/>
                    <a:pt x="142" y="29"/>
                    <a:pt x="141" y="28"/>
                  </a:cubicBezTo>
                  <a:cubicBezTo>
                    <a:pt x="141" y="28"/>
                    <a:pt x="141" y="28"/>
                    <a:pt x="141" y="27"/>
                  </a:cubicBezTo>
                  <a:cubicBezTo>
                    <a:pt x="133" y="21"/>
                    <a:pt x="122" y="19"/>
                    <a:pt x="114" y="14"/>
                  </a:cubicBezTo>
                  <a:cubicBezTo>
                    <a:pt x="113" y="14"/>
                    <a:pt x="113" y="14"/>
                    <a:pt x="113" y="14"/>
                  </a:cubicBezTo>
                  <a:cubicBezTo>
                    <a:pt x="113" y="13"/>
                    <a:pt x="113" y="13"/>
                    <a:pt x="112" y="13"/>
                  </a:cubicBezTo>
                  <a:cubicBezTo>
                    <a:pt x="112" y="13"/>
                    <a:pt x="112" y="13"/>
                    <a:pt x="112" y="13"/>
                  </a:cubicBezTo>
                  <a:cubicBezTo>
                    <a:pt x="103" y="12"/>
                    <a:pt x="94" y="10"/>
                    <a:pt x="84" y="9"/>
                  </a:cubicBezTo>
                  <a:cubicBezTo>
                    <a:pt x="74" y="8"/>
                    <a:pt x="65" y="7"/>
                    <a:pt x="55" y="6"/>
                  </a:cubicBezTo>
                  <a:cubicBezTo>
                    <a:pt x="45" y="5"/>
                    <a:pt x="36" y="4"/>
                    <a:pt x="27" y="3"/>
                  </a:cubicBezTo>
                  <a:cubicBezTo>
                    <a:pt x="20" y="2"/>
                    <a:pt x="13" y="0"/>
                    <a:pt x="6" y="1"/>
                  </a:cubicBezTo>
                  <a:cubicBezTo>
                    <a:pt x="5" y="1"/>
                    <a:pt x="4" y="1"/>
                    <a:pt x="4" y="2"/>
                  </a:cubicBezTo>
                  <a:cubicBezTo>
                    <a:pt x="4" y="2"/>
                    <a:pt x="4" y="2"/>
                    <a:pt x="4" y="2"/>
                  </a:cubicBezTo>
                  <a:cubicBezTo>
                    <a:pt x="4" y="2"/>
                    <a:pt x="4" y="2"/>
                    <a:pt x="4" y="2"/>
                  </a:cubicBezTo>
                  <a:cubicBezTo>
                    <a:pt x="3" y="9"/>
                    <a:pt x="0" y="15"/>
                    <a:pt x="2" y="21"/>
                  </a:cubicBezTo>
                  <a:cubicBezTo>
                    <a:pt x="2" y="22"/>
                    <a:pt x="2" y="22"/>
                    <a:pt x="3" y="22"/>
                  </a:cubicBezTo>
                  <a:cubicBezTo>
                    <a:pt x="3" y="22"/>
                    <a:pt x="3" y="23"/>
                    <a:pt x="4" y="23"/>
                  </a:cubicBezTo>
                  <a:cubicBezTo>
                    <a:pt x="21" y="25"/>
                    <a:pt x="39" y="28"/>
                    <a:pt x="57" y="30"/>
                  </a:cubicBezTo>
                  <a:cubicBezTo>
                    <a:pt x="66" y="32"/>
                    <a:pt x="75" y="33"/>
                    <a:pt x="84" y="34"/>
                  </a:cubicBezTo>
                  <a:cubicBezTo>
                    <a:pt x="93" y="35"/>
                    <a:pt x="102" y="36"/>
                    <a:pt x="110" y="37"/>
                  </a:cubicBezTo>
                  <a:close/>
                  <a:moveTo>
                    <a:pt x="59" y="15"/>
                  </a:moveTo>
                  <a:cubicBezTo>
                    <a:pt x="68" y="16"/>
                    <a:pt x="78" y="17"/>
                    <a:pt x="87" y="19"/>
                  </a:cubicBezTo>
                  <a:cubicBezTo>
                    <a:pt x="94" y="20"/>
                    <a:pt x="102" y="20"/>
                    <a:pt x="109" y="21"/>
                  </a:cubicBezTo>
                  <a:cubicBezTo>
                    <a:pt x="108" y="21"/>
                    <a:pt x="107" y="22"/>
                    <a:pt x="107" y="24"/>
                  </a:cubicBezTo>
                  <a:cubicBezTo>
                    <a:pt x="107" y="25"/>
                    <a:pt x="107" y="26"/>
                    <a:pt x="108" y="27"/>
                  </a:cubicBezTo>
                  <a:cubicBezTo>
                    <a:pt x="101" y="26"/>
                    <a:pt x="93" y="24"/>
                    <a:pt x="86" y="23"/>
                  </a:cubicBezTo>
                  <a:cubicBezTo>
                    <a:pt x="86" y="23"/>
                    <a:pt x="86" y="23"/>
                    <a:pt x="86" y="23"/>
                  </a:cubicBezTo>
                  <a:cubicBezTo>
                    <a:pt x="85" y="22"/>
                    <a:pt x="85" y="21"/>
                    <a:pt x="84" y="20"/>
                  </a:cubicBezTo>
                  <a:cubicBezTo>
                    <a:pt x="85" y="20"/>
                    <a:pt x="86" y="20"/>
                    <a:pt x="86" y="20"/>
                  </a:cubicBezTo>
                  <a:cubicBezTo>
                    <a:pt x="87" y="21"/>
                    <a:pt x="88" y="21"/>
                    <a:pt x="89" y="22"/>
                  </a:cubicBezTo>
                  <a:cubicBezTo>
                    <a:pt x="90" y="23"/>
                    <a:pt x="91" y="23"/>
                    <a:pt x="93" y="24"/>
                  </a:cubicBezTo>
                  <a:cubicBezTo>
                    <a:pt x="93" y="24"/>
                    <a:pt x="93" y="24"/>
                    <a:pt x="93" y="23"/>
                  </a:cubicBezTo>
                  <a:cubicBezTo>
                    <a:pt x="93" y="23"/>
                    <a:pt x="92" y="22"/>
                    <a:pt x="92" y="22"/>
                  </a:cubicBezTo>
                  <a:cubicBezTo>
                    <a:pt x="91" y="20"/>
                    <a:pt x="93" y="22"/>
                    <a:pt x="93" y="22"/>
                  </a:cubicBezTo>
                  <a:cubicBezTo>
                    <a:pt x="95" y="23"/>
                    <a:pt x="96" y="24"/>
                    <a:pt x="98" y="25"/>
                  </a:cubicBezTo>
                  <a:cubicBezTo>
                    <a:pt x="98" y="25"/>
                    <a:pt x="98" y="25"/>
                    <a:pt x="98" y="24"/>
                  </a:cubicBezTo>
                  <a:cubicBezTo>
                    <a:pt x="98" y="24"/>
                    <a:pt x="98" y="23"/>
                    <a:pt x="98" y="23"/>
                  </a:cubicBezTo>
                  <a:cubicBezTo>
                    <a:pt x="97" y="22"/>
                    <a:pt x="95" y="20"/>
                    <a:pt x="97" y="21"/>
                  </a:cubicBezTo>
                  <a:cubicBezTo>
                    <a:pt x="99" y="22"/>
                    <a:pt x="100" y="24"/>
                    <a:pt x="102" y="25"/>
                  </a:cubicBezTo>
                  <a:cubicBezTo>
                    <a:pt x="103" y="26"/>
                    <a:pt x="103" y="25"/>
                    <a:pt x="103" y="25"/>
                  </a:cubicBezTo>
                  <a:cubicBezTo>
                    <a:pt x="102" y="24"/>
                    <a:pt x="102" y="24"/>
                    <a:pt x="102" y="23"/>
                  </a:cubicBezTo>
                  <a:cubicBezTo>
                    <a:pt x="101" y="22"/>
                    <a:pt x="100" y="21"/>
                    <a:pt x="102" y="22"/>
                  </a:cubicBezTo>
                  <a:cubicBezTo>
                    <a:pt x="103" y="23"/>
                    <a:pt x="104" y="25"/>
                    <a:pt x="105" y="26"/>
                  </a:cubicBezTo>
                  <a:cubicBezTo>
                    <a:pt x="106" y="26"/>
                    <a:pt x="106" y="26"/>
                    <a:pt x="106" y="26"/>
                  </a:cubicBezTo>
                  <a:cubicBezTo>
                    <a:pt x="106" y="25"/>
                    <a:pt x="106" y="24"/>
                    <a:pt x="105" y="24"/>
                  </a:cubicBezTo>
                  <a:cubicBezTo>
                    <a:pt x="104" y="22"/>
                    <a:pt x="104" y="22"/>
                    <a:pt x="105" y="24"/>
                  </a:cubicBezTo>
                  <a:cubicBezTo>
                    <a:pt x="105" y="24"/>
                    <a:pt x="106" y="24"/>
                    <a:pt x="106" y="24"/>
                  </a:cubicBezTo>
                  <a:cubicBezTo>
                    <a:pt x="106" y="22"/>
                    <a:pt x="106" y="23"/>
                    <a:pt x="106" y="22"/>
                  </a:cubicBezTo>
                  <a:cubicBezTo>
                    <a:pt x="106" y="21"/>
                    <a:pt x="105" y="21"/>
                    <a:pt x="105" y="22"/>
                  </a:cubicBezTo>
                  <a:cubicBezTo>
                    <a:pt x="106" y="24"/>
                    <a:pt x="104" y="21"/>
                    <a:pt x="104" y="21"/>
                  </a:cubicBezTo>
                  <a:cubicBezTo>
                    <a:pt x="103" y="21"/>
                    <a:pt x="103" y="21"/>
                    <a:pt x="103" y="21"/>
                  </a:cubicBezTo>
                  <a:cubicBezTo>
                    <a:pt x="104" y="22"/>
                    <a:pt x="107" y="27"/>
                    <a:pt x="104" y="23"/>
                  </a:cubicBezTo>
                  <a:cubicBezTo>
                    <a:pt x="103" y="22"/>
                    <a:pt x="102" y="21"/>
                    <a:pt x="100" y="21"/>
                  </a:cubicBezTo>
                  <a:cubicBezTo>
                    <a:pt x="100" y="21"/>
                    <a:pt x="100" y="21"/>
                    <a:pt x="100" y="21"/>
                  </a:cubicBezTo>
                  <a:cubicBezTo>
                    <a:pt x="100" y="21"/>
                    <a:pt x="103" y="25"/>
                    <a:pt x="101" y="24"/>
                  </a:cubicBezTo>
                  <a:cubicBezTo>
                    <a:pt x="100" y="24"/>
                    <a:pt x="100" y="23"/>
                    <a:pt x="99" y="22"/>
                  </a:cubicBezTo>
                  <a:cubicBezTo>
                    <a:pt x="98" y="21"/>
                    <a:pt x="97" y="20"/>
                    <a:pt x="95" y="20"/>
                  </a:cubicBezTo>
                  <a:cubicBezTo>
                    <a:pt x="95" y="20"/>
                    <a:pt x="95" y="20"/>
                    <a:pt x="95" y="20"/>
                  </a:cubicBezTo>
                  <a:cubicBezTo>
                    <a:pt x="95" y="21"/>
                    <a:pt x="96" y="22"/>
                    <a:pt x="97" y="22"/>
                  </a:cubicBezTo>
                  <a:cubicBezTo>
                    <a:pt x="99" y="25"/>
                    <a:pt x="96" y="23"/>
                    <a:pt x="95" y="23"/>
                  </a:cubicBezTo>
                  <a:cubicBezTo>
                    <a:pt x="94" y="22"/>
                    <a:pt x="93" y="21"/>
                    <a:pt x="91" y="20"/>
                  </a:cubicBezTo>
                  <a:cubicBezTo>
                    <a:pt x="91" y="20"/>
                    <a:pt x="91" y="20"/>
                    <a:pt x="91" y="20"/>
                  </a:cubicBezTo>
                  <a:cubicBezTo>
                    <a:pt x="91" y="21"/>
                    <a:pt x="93" y="23"/>
                    <a:pt x="91" y="23"/>
                  </a:cubicBezTo>
                  <a:cubicBezTo>
                    <a:pt x="90" y="22"/>
                    <a:pt x="89" y="21"/>
                    <a:pt x="87" y="20"/>
                  </a:cubicBezTo>
                  <a:cubicBezTo>
                    <a:pt x="86" y="19"/>
                    <a:pt x="85" y="19"/>
                    <a:pt x="83" y="19"/>
                  </a:cubicBezTo>
                  <a:cubicBezTo>
                    <a:pt x="83" y="19"/>
                    <a:pt x="83" y="19"/>
                    <a:pt x="83" y="20"/>
                  </a:cubicBezTo>
                  <a:cubicBezTo>
                    <a:pt x="84" y="22"/>
                    <a:pt x="86" y="23"/>
                    <a:pt x="83" y="21"/>
                  </a:cubicBezTo>
                  <a:cubicBezTo>
                    <a:pt x="81" y="20"/>
                    <a:pt x="80" y="19"/>
                    <a:pt x="78" y="18"/>
                  </a:cubicBezTo>
                  <a:cubicBezTo>
                    <a:pt x="78" y="18"/>
                    <a:pt x="77" y="18"/>
                    <a:pt x="78" y="18"/>
                  </a:cubicBezTo>
                  <a:cubicBezTo>
                    <a:pt x="78" y="19"/>
                    <a:pt x="78" y="20"/>
                    <a:pt x="79" y="20"/>
                  </a:cubicBezTo>
                  <a:cubicBezTo>
                    <a:pt x="80" y="23"/>
                    <a:pt x="77" y="20"/>
                    <a:pt x="77" y="20"/>
                  </a:cubicBezTo>
                  <a:cubicBezTo>
                    <a:pt x="75" y="19"/>
                    <a:pt x="74" y="18"/>
                    <a:pt x="72" y="17"/>
                  </a:cubicBezTo>
                  <a:cubicBezTo>
                    <a:pt x="72" y="17"/>
                    <a:pt x="72" y="17"/>
                    <a:pt x="72" y="17"/>
                  </a:cubicBezTo>
                  <a:cubicBezTo>
                    <a:pt x="73" y="18"/>
                    <a:pt x="75" y="21"/>
                    <a:pt x="72" y="19"/>
                  </a:cubicBezTo>
                  <a:cubicBezTo>
                    <a:pt x="71" y="18"/>
                    <a:pt x="69" y="17"/>
                    <a:pt x="68" y="16"/>
                  </a:cubicBezTo>
                  <a:cubicBezTo>
                    <a:pt x="68" y="16"/>
                    <a:pt x="67" y="16"/>
                    <a:pt x="67" y="17"/>
                  </a:cubicBezTo>
                  <a:cubicBezTo>
                    <a:pt x="68" y="17"/>
                    <a:pt x="68" y="18"/>
                    <a:pt x="69" y="19"/>
                  </a:cubicBezTo>
                  <a:cubicBezTo>
                    <a:pt x="69" y="19"/>
                    <a:pt x="67" y="18"/>
                    <a:pt x="66" y="18"/>
                  </a:cubicBezTo>
                  <a:cubicBezTo>
                    <a:pt x="65" y="17"/>
                    <a:pt x="64" y="16"/>
                    <a:pt x="63" y="16"/>
                  </a:cubicBezTo>
                  <a:cubicBezTo>
                    <a:pt x="63" y="16"/>
                    <a:pt x="62" y="16"/>
                    <a:pt x="63" y="16"/>
                  </a:cubicBezTo>
                  <a:cubicBezTo>
                    <a:pt x="65" y="18"/>
                    <a:pt x="63" y="18"/>
                    <a:pt x="62" y="17"/>
                  </a:cubicBezTo>
                  <a:cubicBezTo>
                    <a:pt x="61" y="17"/>
                    <a:pt x="60" y="16"/>
                    <a:pt x="59" y="15"/>
                  </a:cubicBezTo>
                  <a:cubicBezTo>
                    <a:pt x="59" y="15"/>
                    <a:pt x="59" y="15"/>
                    <a:pt x="59" y="15"/>
                  </a:cubicBezTo>
                  <a:cubicBezTo>
                    <a:pt x="59" y="16"/>
                    <a:pt x="59" y="17"/>
                    <a:pt x="59" y="17"/>
                  </a:cubicBezTo>
                  <a:cubicBezTo>
                    <a:pt x="60" y="19"/>
                    <a:pt x="59" y="18"/>
                    <a:pt x="58" y="17"/>
                  </a:cubicBezTo>
                  <a:cubicBezTo>
                    <a:pt x="57" y="16"/>
                    <a:pt x="56" y="15"/>
                    <a:pt x="55" y="15"/>
                  </a:cubicBezTo>
                  <a:cubicBezTo>
                    <a:pt x="55" y="15"/>
                    <a:pt x="54" y="15"/>
                    <a:pt x="55" y="15"/>
                  </a:cubicBezTo>
                  <a:cubicBezTo>
                    <a:pt x="55" y="16"/>
                    <a:pt x="55" y="16"/>
                    <a:pt x="56" y="17"/>
                  </a:cubicBezTo>
                  <a:cubicBezTo>
                    <a:pt x="55" y="17"/>
                    <a:pt x="54" y="16"/>
                    <a:pt x="53" y="16"/>
                  </a:cubicBezTo>
                  <a:cubicBezTo>
                    <a:pt x="52" y="15"/>
                    <a:pt x="51" y="15"/>
                    <a:pt x="50" y="14"/>
                  </a:cubicBezTo>
                  <a:cubicBezTo>
                    <a:pt x="50" y="14"/>
                    <a:pt x="50" y="14"/>
                    <a:pt x="50" y="15"/>
                  </a:cubicBezTo>
                  <a:cubicBezTo>
                    <a:pt x="50" y="15"/>
                    <a:pt x="52" y="18"/>
                    <a:pt x="50" y="17"/>
                  </a:cubicBezTo>
                  <a:cubicBezTo>
                    <a:pt x="49" y="15"/>
                    <a:pt x="47" y="14"/>
                    <a:pt x="46" y="14"/>
                  </a:cubicBezTo>
                  <a:cubicBezTo>
                    <a:pt x="46" y="13"/>
                    <a:pt x="45" y="14"/>
                    <a:pt x="45" y="14"/>
                  </a:cubicBezTo>
                  <a:cubicBezTo>
                    <a:pt x="46" y="15"/>
                    <a:pt x="46" y="15"/>
                    <a:pt x="46" y="16"/>
                  </a:cubicBezTo>
                  <a:cubicBezTo>
                    <a:pt x="47" y="18"/>
                    <a:pt x="45" y="15"/>
                    <a:pt x="45" y="15"/>
                  </a:cubicBezTo>
                  <a:cubicBezTo>
                    <a:pt x="43" y="14"/>
                    <a:pt x="42" y="13"/>
                    <a:pt x="40" y="13"/>
                  </a:cubicBezTo>
                  <a:cubicBezTo>
                    <a:pt x="40" y="13"/>
                    <a:pt x="40" y="13"/>
                    <a:pt x="40" y="13"/>
                  </a:cubicBezTo>
                  <a:cubicBezTo>
                    <a:pt x="41" y="14"/>
                    <a:pt x="42" y="16"/>
                    <a:pt x="42" y="16"/>
                  </a:cubicBezTo>
                  <a:cubicBezTo>
                    <a:pt x="41" y="16"/>
                    <a:pt x="40" y="15"/>
                    <a:pt x="39" y="14"/>
                  </a:cubicBezTo>
                  <a:cubicBezTo>
                    <a:pt x="38" y="13"/>
                    <a:pt x="37" y="13"/>
                    <a:pt x="36" y="12"/>
                  </a:cubicBezTo>
                  <a:cubicBezTo>
                    <a:pt x="35" y="12"/>
                    <a:pt x="35" y="12"/>
                    <a:pt x="35" y="12"/>
                  </a:cubicBezTo>
                  <a:cubicBezTo>
                    <a:pt x="36" y="13"/>
                    <a:pt x="37" y="16"/>
                    <a:pt x="37" y="16"/>
                  </a:cubicBezTo>
                  <a:cubicBezTo>
                    <a:pt x="35" y="15"/>
                    <a:pt x="34" y="13"/>
                    <a:pt x="33" y="12"/>
                  </a:cubicBezTo>
                  <a:cubicBezTo>
                    <a:pt x="33" y="12"/>
                    <a:pt x="32" y="12"/>
                    <a:pt x="32" y="12"/>
                  </a:cubicBezTo>
                  <a:cubicBezTo>
                    <a:pt x="33" y="14"/>
                    <a:pt x="35" y="16"/>
                    <a:pt x="33" y="14"/>
                  </a:cubicBezTo>
                  <a:cubicBezTo>
                    <a:pt x="31" y="13"/>
                    <a:pt x="30" y="12"/>
                    <a:pt x="29" y="11"/>
                  </a:cubicBezTo>
                  <a:cubicBezTo>
                    <a:pt x="28" y="11"/>
                    <a:pt x="28" y="11"/>
                    <a:pt x="28" y="12"/>
                  </a:cubicBezTo>
                  <a:cubicBezTo>
                    <a:pt x="28" y="12"/>
                    <a:pt x="30" y="16"/>
                    <a:pt x="29" y="14"/>
                  </a:cubicBezTo>
                  <a:cubicBezTo>
                    <a:pt x="27" y="14"/>
                    <a:pt x="26" y="12"/>
                    <a:pt x="25" y="11"/>
                  </a:cubicBezTo>
                  <a:cubicBezTo>
                    <a:pt x="25" y="11"/>
                    <a:pt x="24" y="11"/>
                    <a:pt x="24" y="12"/>
                  </a:cubicBezTo>
                  <a:cubicBezTo>
                    <a:pt x="25" y="13"/>
                    <a:pt x="27" y="17"/>
                    <a:pt x="25" y="14"/>
                  </a:cubicBezTo>
                  <a:cubicBezTo>
                    <a:pt x="23" y="13"/>
                    <a:pt x="23" y="12"/>
                    <a:pt x="21" y="11"/>
                  </a:cubicBezTo>
                  <a:cubicBezTo>
                    <a:pt x="21" y="11"/>
                    <a:pt x="20" y="11"/>
                    <a:pt x="21" y="11"/>
                  </a:cubicBezTo>
                  <a:cubicBezTo>
                    <a:pt x="21" y="12"/>
                    <a:pt x="23" y="16"/>
                    <a:pt x="21" y="14"/>
                  </a:cubicBezTo>
                  <a:cubicBezTo>
                    <a:pt x="19" y="13"/>
                    <a:pt x="18" y="11"/>
                    <a:pt x="16" y="11"/>
                  </a:cubicBezTo>
                  <a:cubicBezTo>
                    <a:pt x="16" y="10"/>
                    <a:pt x="16" y="11"/>
                    <a:pt x="16" y="11"/>
                  </a:cubicBezTo>
                  <a:cubicBezTo>
                    <a:pt x="18" y="15"/>
                    <a:pt x="14" y="11"/>
                    <a:pt x="14" y="11"/>
                  </a:cubicBezTo>
                  <a:cubicBezTo>
                    <a:pt x="14" y="10"/>
                    <a:pt x="13" y="11"/>
                    <a:pt x="13" y="11"/>
                  </a:cubicBezTo>
                  <a:cubicBezTo>
                    <a:pt x="15" y="14"/>
                    <a:pt x="12" y="11"/>
                    <a:pt x="11" y="10"/>
                  </a:cubicBezTo>
                  <a:cubicBezTo>
                    <a:pt x="11" y="10"/>
                    <a:pt x="11" y="10"/>
                    <a:pt x="11" y="10"/>
                  </a:cubicBezTo>
                  <a:cubicBezTo>
                    <a:pt x="13" y="14"/>
                    <a:pt x="9" y="10"/>
                    <a:pt x="8" y="9"/>
                  </a:cubicBezTo>
                  <a:cubicBezTo>
                    <a:pt x="8" y="9"/>
                    <a:pt x="8" y="9"/>
                    <a:pt x="8" y="9"/>
                  </a:cubicBezTo>
                  <a:cubicBezTo>
                    <a:pt x="7" y="10"/>
                    <a:pt x="8" y="11"/>
                    <a:pt x="9" y="12"/>
                  </a:cubicBezTo>
                  <a:cubicBezTo>
                    <a:pt x="8" y="11"/>
                    <a:pt x="7" y="10"/>
                    <a:pt x="6" y="9"/>
                  </a:cubicBezTo>
                  <a:cubicBezTo>
                    <a:pt x="6" y="9"/>
                    <a:pt x="5" y="10"/>
                    <a:pt x="5" y="10"/>
                  </a:cubicBezTo>
                  <a:cubicBezTo>
                    <a:pt x="6" y="11"/>
                    <a:pt x="8" y="13"/>
                    <a:pt x="6" y="13"/>
                  </a:cubicBezTo>
                  <a:cubicBezTo>
                    <a:pt x="6" y="13"/>
                    <a:pt x="6" y="13"/>
                    <a:pt x="6" y="13"/>
                  </a:cubicBezTo>
                  <a:cubicBezTo>
                    <a:pt x="5" y="13"/>
                    <a:pt x="5" y="13"/>
                    <a:pt x="6" y="14"/>
                  </a:cubicBezTo>
                  <a:cubicBezTo>
                    <a:pt x="6" y="14"/>
                    <a:pt x="6" y="14"/>
                    <a:pt x="6" y="14"/>
                  </a:cubicBezTo>
                  <a:cubicBezTo>
                    <a:pt x="6" y="14"/>
                    <a:pt x="6" y="14"/>
                    <a:pt x="6" y="14"/>
                  </a:cubicBezTo>
                  <a:cubicBezTo>
                    <a:pt x="7" y="14"/>
                    <a:pt x="7" y="14"/>
                    <a:pt x="7" y="13"/>
                  </a:cubicBezTo>
                  <a:cubicBezTo>
                    <a:pt x="7" y="12"/>
                    <a:pt x="7" y="13"/>
                    <a:pt x="7" y="11"/>
                  </a:cubicBezTo>
                  <a:cubicBezTo>
                    <a:pt x="6" y="9"/>
                    <a:pt x="8" y="13"/>
                    <a:pt x="9" y="13"/>
                  </a:cubicBezTo>
                  <a:cubicBezTo>
                    <a:pt x="9" y="13"/>
                    <a:pt x="10" y="13"/>
                    <a:pt x="9" y="13"/>
                  </a:cubicBezTo>
                  <a:cubicBezTo>
                    <a:pt x="9" y="13"/>
                    <a:pt x="8" y="10"/>
                    <a:pt x="9" y="10"/>
                  </a:cubicBezTo>
                  <a:cubicBezTo>
                    <a:pt x="10" y="11"/>
                    <a:pt x="11" y="12"/>
                    <a:pt x="11" y="13"/>
                  </a:cubicBezTo>
                  <a:cubicBezTo>
                    <a:pt x="12" y="13"/>
                    <a:pt x="12" y="13"/>
                    <a:pt x="12" y="13"/>
                  </a:cubicBezTo>
                  <a:cubicBezTo>
                    <a:pt x="12" y="12"/>
                    <a:pt x="12" y="12"/>
                    <a:pt x="12" y="11"/>
                  </a:cubicBezTo>
                  <a:cubicBezTo>
                    <a:pt x="12" y="12"/>
                    <a:pt x="13" y="13"/>
                    <a:pt x="14" y="14"/>
                  </a:cubicBezTo>
                  <a:cubicBezTo>
                    <a:pt x="14" y="14"/>
                    <a:pt x="15" y="14"/>
                    <a:pt x="15" y="14"/>
                  </a:cubicBezTo>
                  <a:cubicBezTo>
                    <a:pt x="15" y="13"/>
                    <a:pt x="15" y="12"/>
                    <a:pt x="14" y="12"/>
                  </a:cubicBezTo>
                  <a:cubicBezTo>
                    <a:pt x="15" y="12"/>
                    <a:pt x="16" y="13"/>
                    <a:pt x="17" y="14"/>
                  </a:cubicBezTo>
                  <a:cubicBezTo>
                    <a:pt x="17" y="14"/>
                    <a:pt x="17" y="14"/>
                    <a:pt x="17" y="14"/>
                  </a:cubicBezTo>
                  <a:cubicBezTo>
                    <a:pt x="17" y="13"/>
                    <a:pt x="16" y="11"/>
                    <a:pt x="18" y="12"/>
                  </a:cubicBezTo>
                  <a:cubicBezTo>
                    <a:pt x="19" y="13"/>
                    <a:pt x="21" y="15"/>
                    <a:pt x="22" y="16"/>
                  </a:cubicBezTo>
                  <a:cubicBezTo>
                    <a:pt x="22" y="16"/>
                    <a:pt x="23" y="16"/>
                    <a:pt x="23" y="15"/>
                  </a:cubicBezTo>
                  <a:cubicBezTo>
                    <a:pt x="22" y="14"/>
                    <a:pt x="23" y="15"/>
                    <a:pt x="22" y="14"/>
                  </a:cubicBezTo>
                  <a:cubicBezTo>
                    <a:pt x="22" y="14"/>
                    <a:pt x="20" y="11"/>
                    <a:pt x="22" y="12"/>
                  </a:cubicBezTo>
                  <a:cubicBezTo>
                    <a:pt x="24" y="13"/>
                    <a:pt x="24" y="15"/>
                    <a:pt x="26" y="16"/>
                  </a:cubicBezTo>
                  <a:cubicBezTo>
                    <a:pt x="26" y="16"/>
                    <a:pt x="26" y="16"/>
                    <a:pt x="26" y="16"/>
                  </a:cubicBezTo>
                  <a:cubicBezTo>
                    <a:pt x="26" y="15"/>
                    <a:pt x="26" y="13"/>
                    <a:pt x="25" y="12"/>
                  </a:cubicBezTo>
                  <a:cubicBezTo>
                    <a:pt x="27" y="13"/>
                    <a:pt x="28" y="15"/>
                    <a:pt x="30" y="16"/>
                  </a:cubicBezTo>
                  <a:cubicBezTo>
                    <a:pt x="30" y="16"/>
                    <a:pt x="30" y="16"/>
                    <a:pt x="30" y="16"/>
                  </a:cubicBezTo>
                  <a:cubicBezTo>
                    <a:pt x="30" y="14"/>
                    <a:pt x="30" y="13"/>
                    <a:pt x="29" y="12"/>
                  </a:cubicBezTo>
                  <a:cubicBezTo>
                    <a:pt x="30" y="13"/>
                    <a:pt x="31" y="13"/>
                    <a:pt x="31" y="14"/>
                  </a:cubicBezTo>
                  <a:cubicBezTo>
                    <a:pt x="32" y="14"/>
                    <a:pt x="33" y="15"/>
                    <a:pt x="34" y="16"/>
                  </a:cubicBezTo>
                  <a:cubicBezTo>
                    <a:pt x="34" y="16"/>
                    <a:pt x="34" y="16"/>
                    <a:pt x="34" y="16"/>
                  </a:cubicBezTo>
                  <a:cubicBezTo>
                    <a:pt x="34" y="15"/>
                    <a:pt x="33" y="13"/>
                    <a:pt x="33" y="13"/>
                  </a:cubicBezTo>
                  <a:cubicBezTo>
                    <a:pt x="35" y="14"/>
                    <a:pt x="36" y="16"/>
                    <a:pt x="37" y="17"/>
                  </a:cubicBezTo>
                  <a:cubicBezTo>
                    <a:pt x="37" y="17"/>
                    <a:pt x="38" y="17"/>
                    <a:pt x="38" y="17"/>
                  </a:cubicBezTo>
                  <a:cubicBezTo>
                    <a:pt x="38" y="15"/>
                    <a:pt x="38" y="16"/>
                    <a:pt x="37" y="15"/>
                  </a:cubicBezTo>
                  <a:cubicBezTo>
                    <a:pt x="37" y="13"/>
                    <a:pt x="37" y="13"/>
                    <a:pt x="38" y="14"/>
                  </a:cubicBezTo>
                  <a:cubicBezTo>
                    <a:pt x="40" y="15"/>
                    <a:pt x="41" y="17"/>
                    <a:pt x="43" y="17"/>
                  </a:cubicBezTo>
                  <a:cubicBezTo>
                    <a:pt x="43" y="17"/>
                    <a:pt x="43" y="17"/>
                    <a:pt x="43" y="17"/>
                  </a:cubicBezTo>
                  <a:cubicBezTo>
                    <a:pt x="43" y="16"/>
                    <a:pt x="40" y="13"/>
                    <a:pt x="43" y="14"/>
                  </a:cubicBezTo>
                  <a:cubicBezTo>
                    <a:pt x="44" y="15"/>
                    <a:pt x="45" y="17"/>
                    <a:pt x="47" y="18"/>
                  </a:cubicBezTo>
                  <a:cubicBezTo>
                    <a:pt x="47" y="18"/>
                    <a:pt x="47" y="18"/>
                    <a:pt x="47" y="17"/>
                  </a:cubicBezTo>
                  <a:cubicBezTo>
                    <a:pt x="47" y="16"/>
                    <a:pt x="45" y="14"/>
                    <a:pt x="47" y="15"/>
                  </a:cubicBezTo>
                  <a:cubicBezTo>
                    <a:pt x="49" y="16"/>
                    <a:pt x="50" y="18"/>
                    <a:pt x="52" y="18"/>
                  </a:cubicBezTo>
                  <a:cubicBezTo>
                    <a:pt x="52" y="19"/>
                    <a:pt x="53" y="18"/>
                    <a:pt x="52" y="18"/>
                  </a:cubicBezTo>
                  <a:cubicBezTo>
                    <a:pt x="52" y="18"/>
                    <a:pt x="51" y="15"/>
                    <a:pt x="52" y="16"/>
                  </a:cubicBezTo>
                  <a:cubicBezTo>
                    <a:pt x="53" y="16"/>
                    <a:pt x="55" y="18"/>
                    <a:pt x="56" y="18"/>
                  </a:cubicBezTo>
                  <a:cubicBezTo>
                    <a:pt x="56" y="18"/>
                    <a:pt x="56" y="18"/>
                    <a:pt x="56" y="18"/>
                  </a:cubicBezTo>
                  <a:cubicBezTo>
                    <a:pt x="56" y="16"/>
                    <a:pt x="55" y="15"/>
                    <a:pt x="57" y="17"/>
                  </a:cubicBezTo>
                  <a:cubicBezTo>
                    <a:pt x="58" y="18"/>
                    <a:pt x="59" y="18"/>
                    <a:pt x="61" y="19"/>
                  </a:cubicBezTo>
                  <a:cubicBezTo>
                    <a:pt x="61" y="19"/>
                    <a:pt x="61" y="19"/>
                    <a:pt x="61" y="19"/>
                  </a:cubicBezTo>
                  <a:cubicBezTo>
                    <a:pt x="60" y="17"/>
                    <a:pt x="58" y="15"/>
                    <a:pt x="61" y="17"/>
                  </a:cubicBezTo>
                  <a:cubicBezTo>
                    <a:pt x="62" y="18"/>
                    <a:pt x="63" y="19"/>
                    <a:pt x="65" y="20"/>
                  </a:cubicBezTo>
                  <a:cubicBezTo>
                    <a:pt x="65" y="20"/>
                    <a:pt x="65" y="19"/>
                    <a:pt x="65" y="19"/>
                  </a:cubicBezTo>
                  <a:cubicBezTo>
                    <a:pt x="65" y="18"/>
                    <a:pt x="65" y="17"/>
                    <a:pt x="64" y="17"/>
                  </a:cubicBezTo>
                  <a:cubicBezTo>
                    <a:pt x="65" y="18"/>
                    <a:pt x="67" y="19"/>
                    <a:pt x="69" y="20"/>
                  </a:cubicBezTo>
                  <a:cubicBezTo>
                    <a:pt x="70" y="20"/>
                    <a:pt x="70" y="20"/>
                    <a:pt x="70" y="20"/>
                  </a:cubicBezTo>
                  <a:cubicBezTo>
                    <a:pt x="69" y="19"/>
                    <a:pt x="69" y="19"/>
                    <a:pt x="69" y="18"/>
                  </a:cubicBezTo>
                  <a:cubicBezTo>
                    <a:pt x="68" y="16"/>
                    <a:pt x="70" y="18"/>
                    <a:pt x="71" y="19"/>
                  </a:cubicBezTo>
                  <a:cubicBezTo>
                    <a:pt x="72" y="20"/>
                    <a:pt x="73" y="20"/>
                    <a:pt x="74" y="21"/>
                  </a:cubicBezTo>
                  <a:cubicBezTo>
                    <a:pt x="75" y="21"/>
                    <a:pt x="75" y="21"/>
                    <a:pt x="75" y="21"/>
                  </a:cubicBezTo>
                  <a:cubicBezTo>
                    <a:pt x="74" y="20"/>
                    <a:pt x="73" y="18"/>
                    <a:pt x="73" y="18"/>
                  </a:cubicBezTo>
                  <a:cubicBezTo>
                    <a:pt x="75" y="19"/>
                    <a:pt x="77" y="21"/>
                    <a:pt x="79" y="22"/>
                  </a:cubicBezTo>
                  <a:cubicBezTo>
                    <a:pt x="72" y="21"/>
                    <a:pt x="65" y="21"/>
                    <a:pt x="58" y="20"/>
                  </a:cubicBezTo>
                  <a:cubicBezTo>
                    <a:pt x="49" y="19"/>
                    <a:pt x="40" y="18"/>
                    <a:pt x="31" y="17"/>
                  </a:cubicBezTo>
                  <a:cubicBezTo>
                    <a:pt x="22" y="17"/>
                    <a:pt x="12" y="17"/>
                    <a:pt x="4" y="14"/>
                  </a:cubicBezTo>
                  <a:cubicBezTo>
                    <a:pt x="4" y="14"/>
                    <a:pt x="4" y="14"/>
                    <a:pt x="4" y="14"/>
                  </a:cubicBezTo>
                  <a:cubicBezTo>
                    <a:pt x="4" y="12"/>
                    <a:pt x="4" y="10"/>
                    <a:pt x="5" y="8"/>
                  </a:cubicBezTo>
                  <a:cubicBezTo>
                    <a:pt x="23" y="10"/>
                    <a:pt x="41" y="12"/>
                    <a:pt x="59" y="15"/>
                  </a:cubicBezTo>
                  <a:close/>
                  <a:moveTo>
                    <a:pt x="80" y="22"/>
                  </a:moveTo>
                  <a:cubicBezTo>
                    <a:pt x="80" y="22"/>
                    <a:pt x="80" y="22"/>
                    <a:pt x="80" y="22"/>
                  </a:cubicBezTo>
                  <a:cubicBezTo>
                    <a:pt x="79" y="20"/>
                    <a:pt x="77" y="18"/>
                    <a:pt x="81" y="20"/>
                  </a:cubicBezTo>
                  <a:cubicBezTo>
                    <a:pt x="82" y="21"/>
                    <a:pt x="83" y="22"/>
                    <a:pt x="85" y="23"/>
                  </a:cubicBezTo>
                  <a:cubicBezTo>
                    <a:pt x="83" y="23"/>
                    <a:pt x="81" y="22"/>
                    <a:pt x="80" y="22"/>
                  </a:cubicBezTo>
                  <a:close/>
                  <a:moveTo>
                    <a:pt x="28" y="19"/>
                  </a:moveTo>
                  <a:cubicBezTo>
                    <a:pt x="37" y="20"/>
                    <a:pt x="46" y="21"/>
                    <a:pt x="55" y="22"/>
                  </a:cubicBezTo>
                  <a:cubicBezTo>
                    <a:pt x="64" y="23"/>
                    <a:pt x="73" y="24"/>
                    <a:pt x="83" y="25"/>
                  </a:cubicBezTo>
                  <a:cubicBezTo>
                    <a:pt x="91" y="26"/>
                    <a:pt x="99" y="28"/>
                    <a:pt x="107" y="29"/>
                  </a:cubicBezTo>
                  <a:cubicBezTo>
                    <a:pt x="107" y="29"/>
                    <a:pt x="106" y="30"/>
                    <a:pt x="106" y="30"/>
                  </a:cubicBezTo>
                  <a:cubicBezTo>
                    <a:pt x="105" y="32"/>
                    <a:pt x="105" y="33"/>
                    <a:pt x="106" y="34"/>
                  </a:cubicBezTo>
                  <a:cubicBezTo>
                    <a:pt x="100" y="33"/>
                    <a:pt x="93" y="33"/>
                    <a:pt x="86" y="32"/>
                  </a:cubicBezTo>
                  <a:cubicBezTo>
                    <a:pt x="77" y="31"/>
                    <a:pt x="68" y="30"/>
                    <a:pt x="59" y="29"/>
                  </a:cubicBezTo>
                  <a:cubicBezTo>
                    <a:pt x="40" y="26"/>
                    <a:pt x="22" y="23"/>
                    <a:pt x="4" y="21"/>
                  </a:cubicBezTo>
                  <a:cubicBezTo>
                    <a:pt x="4" y="21"/>
                    <a:pt x="4" y="21"/>
                    <a:pt x="4" y="21"/>
                  </a:cubicBezTo>
                  <a:cubicBezTo>
                    <a:pt x="3" y="19"/>
                    <a:pt x="3" y="17"/>
                    <a:pt x="3" y="16"/>
                  </a:cubicBezTo>
                  <a:cubicBezTo>
                    <a:pt x="11" y="18"/>
                    <a:pt x="20" y="19"/>
                    <a:pt x="28" y="19"/>
                  </a:cubicBezTo>
                  <a:close/>
                  <a:moveTo>
                    <a:pt x="111" y="35"/>
                  </a:moveTo>
                  <a:cubicBezTo>
                    <a:pt x="111" y="34"/>
                    <a:pt x="111" y="34"/>
                    <a:pt x="110" y="34"/>
                  </a:cubicBezTo>
                  <a:cubicBezTo>
                    <a:pt x="110" y="34"/>
                    <a:pt x="109" y="34"/>
                    <a:pt x="108" y="33"/>
                  </a:cubicBezTo>
                  <a:cubicBezTo>
                    <a:pt x="105" y="31"/>
                    <a:pt x="110" y="30"/>
                    <a:pt x="111" y="30"/>
                  </a:cubicBezTo>
                  <a:cubicBezTo>
                    <a:pt x="111" y="30"/>
                    <a:pt x="111" y="30"/>
                    <a:pt x="111" y="30"/>
                  </a:cubicBezTo>
                  <a:cubicBezTo>
                    <a:pt x="111" y="30"/>
                    <a:pt x="112" y="30"/>
                    <a:pt x="112" y="30"/>
                  </a:cubicBezTo>
                  <a:cubicBezTo>
                    <a:pt x="112" y="30"/>
                    <a:pt x="112" y="30"/>
                    <a:pt x="112" y="30"/>
                  </a:cubicBezTo>
                  <a:cubicBezTo>
                    <a:pt x="113" y="30"/>
                    <a:pt x="114" y="30"/>
                    <a:pt x="115" y="30"/>
                  </a:cubicBezTo>
                  <a:cubicBezTo>
                    <a:pt x="116" y="30"/>
                    <a:pt x="116" y="30"/>
                    <a:pt x="116" y="30"/>
                  </a:cubicBezTo>
                  <a:cubicBezTo>
                    <a:pt x="116" y="30"/>
                    <a:pt x="116" y="30"/>
                    <a:pt x="116" y="30"/>
                  </a:cubicBezTo>
                  <a:cubicBezTo>
                    <a:pt x="116" y="30"/>
                    <a:pt x="116" y="30"/>
                    <a:pt x="116" y="30"/>
                  </a:cubicBezTo>
                  <a:cubicBezTo>
                    <a:pt x="117" y="30"/>
                    <a:pt x="117" y="28"/>
                    <a:pt x="116" y="28"/>
                  </a:cubicBezTo>
                  <a:cubicBezTo>
                    <a:pt x="114" y="27"/>
                    <a:pt x="111" y="27"/>
                    <a:pt x="109" y="25"/>
                  </a:cubicBezTo>
                  <a:cubicBezTo>
                    <a:pt x="107" y="22"/>
                    <a:pt x="112" y="22"/>
                    <a:pt x="113" y="22"/>
                  </a:cubicBezTo>
                  <a:cubicBezTo>
                    <a:pt x="115" y="22"/>
                    <a:pt x="116" y="22"/>
                    <a:pt x="117" y="22"/>
                  </a:cubicBezTo>
                  <a:cubicBezTo>
                    <a:pt x="119" y="22"/>
                    <a:pt x="119" y="20"/>
                    <a:pt x="117" y="20"/>
                  </a:cubicBezTo>
                  <a:cubicBezTo>
                    <a:pt x="116" y="20"/>
                    <a:pt x="115" y="19"/>
                    <a:pt x="114" y="19"/>
                  </a:cubicBezTo>
                  <a:cubicBezTo>
                    <a:pt x="113" y="19"/>
                    <a:pt x="110" y="16"/>
                    <a:pt x="113" y="16"/>
                  </a:cubicBezTo>
                  <a:cubicBezTo>
                    <a:pt x="118" y="19"/>
                    <a:pt x="124" y="21"/>
                    <a:pt x="130" y="24"/>
                  </a:cubicBezTo>
                  <a:cubicBezTo>
                    <a:pt x="130" y="24"/>
                    <a:pt x="130" y="24"/>
                    <a:pt x="130" y="24"/>
                  </a:cubicBezTo>
                  <a:cubicBezTo>
                    <a:pt x="130" y="26"/>
                    <a:pt x="130" y="28"/>
                    <a:pt x="130" y="30"/>
                  </a:cubicBezTo>
                  <a:cubicBezTo>
                    <a:pt x="128" y="30"/>
                    <a:pt x="126" y="31"/>
                    <a:pt x="125" y="31"/>
                  </a:cubicBezTo>
                  <a:cubicBezTo>
                    <a:pt x="120" y="32"/>
                    <a:pt x="116" y="34"/>
                    <a:pt x="111" y="35"/>
                  </a:cubicBezTo>
                  <a:close/>
                  <a:moveTo>
                    <a:pt x="138" y="28"/>
                  </a:moveTo>
                  <a:cubicBezTo>
                    <a:pt x="136" y="29"/>
                    <a:pt x="134" y="29"/>
                    <a:pt x="132" y="30"/>
                  </a:cubicBezTo>
                  <a:cubicBezTo>
                    <a:pt x="132" y="28"/>
                    <a:pt x="132" y="26"/>
                    <a:pt x="132" y="25"/>
                  </a:cubicBezTo>
                  <a:cubicBezTo>
                    <a:pt x="134" y="26"/>
                    <a:pt x="136" y="27"/>
                    <a:pt x="138" y="28"/>
                  </a:cubicBezTo>
                  <a:close/>
                  <a:moveTo>
                    <a:pt x="109" y="15"/>
                  </a:moveTo>
                  <a:cubicBezTo>
                    <a:pt x="109" y="16"/>
                    <a:pt x="109" y="16"/>
                    <a:pt x="109" y="17"/>
                  </a:cubicBezTo>
                  <a:cubicBezTo>
                    <a:pt x="110" y="18"/>
                    <a:pt x="110" y="18"/>
                    <a:pt x="110" y="19"/>
                  </a:cubicBezTo>
                  <a:cubicBezTo>
                    <a:pt x="103" y="18"/>
                    <a:pt x="95" y="18"/>
                    <a:pt x="87" y="17"/>
                  </a:cubicBezTo>
                  <a:cubicBezTo>
                    <a:pt x="78" y="15"/>
                    <a:pt x="69" y="14"/>
                    <a:pt x="60" y="13"/>
                  </a:cubicBezTo>
                  <a:cubicBezTo>
                    <a:pt x="42" y="10"/>
                    <a:pt x="23" y="8"/>
                    <a:pt x="5" y="6"/>
                  </a:cubicBezTo>
                  <a:cubicBezTo>
                    <a:pt x="6" y="5"/>
                    <a:pt x="6" y="4"/>
                    <a:pt x="6" y="3"/>
                  </a:cubicBezTo>
                  <a:cubicBezTo>
                    <a:pt x="13" y="1"/>
                    <a:pt x="22" y="5"/>
                    <a:pt x="30" y="6"/>
                  </a:cubicBezTo>
                  <a:cubicBezTo>
                    <a:pt x="39" y="7"/>
                    <a:pt x="48" y="8"/>
                    <a:pt x="57" y="9"/>
                  </a:cubicBezTo>
                  <a:cubicBezTo>
                    <a:pt x="66" y="10"/>
                    <a:pt x="76" y="10"/>
                    <a:pt x="85" y="11"/>
                  </a:cubicBezTo>
                  <a:cubicBezTo>
                    <a:pt x="93" y="12"/>
                    <a:pt x="101" y="14"/>
                    <a:pt x="109" y="15"/>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248"/>
            <p:cNvSpPr>
              <a:spLocks noEditPoints="1"/>
            </p:cNvSpPr>
            <p:nvPr/>
          </p:nvSpPr>
          <p:spPr bwMode="auto">
            <a:xfrm>
              <a:off x="7685333" y="1872684"/>
              <a:ext cx="568325" cy="525463"/>
            </a:xfrm>
            <a:custGeom>
              <a:avLst/>
              <a:gdLst>
                <a:gd name="T0" fmla="*/ 112 w 134"/>
                <a:gd name="T1" fmla="*/ 70 h 124"/>
                <a:gd name="T2" fmla="*/ 38 w 134"/>
                <a:gd name="T3" fmla="*/ 3 h 124"/>
                <a:gd name="T4" fmla="*/ 5 w 134"/>
                <a:gd name="T5" fmla="*/ 113 h 124"/>
                <a:gd name="T6" fmla="*/ 24 w 134"/>
                <a:gd name="T7" fmla="*/ 72 h 124"/>
                <a:gd name="T8" fmla="*/ 43 w 134"/>
                <a:gd name="T9" fmla="*/ 67 h 124"/>
                <a:gd name="T10" fmla="*/ 107 w 134"/>
                <a:gd name="T11" fmla="*/ 71 h 124"/>
                <a:gd name="T12" fmla="*/ 101 w 134"/>
                <a:gd name="T13" fmla="*/ 74 h 124"/>
                <a:gd name="T14" fmla="*/ 61 w 134"/>
                <a:gd name="T15" fmla="*/ 106 h 124"/>
                <a:gd name="T16" fmla="*/ 83 w 134"/>
                <a:gd name="T17" fmla="*/ 71 h 124"/>
                <a:gd name="T18" fmla="*/ 41 w 134"/>
                <a:gd name="T19" fmla="*/ 116 h 124"/>
                <a:gd name="T20" fmla="*/ 63 w 134"/>
                <a:gd name="T21" fmla="*/ 87 h 124"/>
                <a:gd name="T22" fmla="*/ 30 w 134"/>
                <a:gd name="T23" fmla="*/ 104 h 124"/>
                <a:gd name="T24" fmla="*/ 56 w 134"/>
                <a:gd name="T25" fmla="*/ 80 h 124"/>
                <a:gd name="T26" fmla="*/ 42 w 134"/>
                <a:gd name="T27" fmla="*/ 100 h 124"/>
                <a:gd name="T28" fmla="*/ 12 w 134"/>
                <a:gd name="T29" fmla="*/ 112 h 124"/>
                <a:gd name="T30" fmla="*/ 48 w 134"/>
                <a:gd name="T31" fmla="*/ 76 h 124"/>
                <a:gd name="T32" fmla="*/ 50 w 134"/>
                <a:gd name="T33" fmla="*/ 74 h 124"/>
                <a:gd name="T34" fmla="*/ 6 w 134"/>
                <a:gd name="T35" fmla="*/ 102 h 124"/>
                <a:gd name="T36" fmla="*/ 38 w 134"/>
                <a:gd name="T37" fmla="*/ 71 h 124"/>
                <a:gd name="T38" fmla="*/ 9 w 134"/>
                <a:gd name="T39" fmla="*/ 95 h 124"/>
                <a:gd name="T40" fmla="*/ 7 w 134"/>
                <a:gd name="T41" fmla="*/ 109 h 124"/>
                <a:gd name="T42" fmla="*/ 43 w 134"/>
                <a:gd name="T43" fmla="*/ 82 h 124"/>
                <a:gd name="T44" fmla="*/ 54 w 134"/>
                <a:gd name="T45" fmla="*/ 80 h 124"/>
                <a:gd name="T46" fmla="*/ 11 w 134"/>
                <a:gd name="T47" fmla="*/ 114 h 124"/>
                <a:gd name="T48" fmla="*/ 43 w 134"/>
                <a:gd name="T49" fmla="*/ 98 h 124"/>
                <a:gd name="T50" fmla="*/ 64 w 134"/>
                <a:gd name="T51" fmla="*/ 85 h 124"/>
                <a:gd name="T52" fmla="*/ 55 w 134"/>
                <a:gd name="T53" fmla="*/ 97 h 124"/>
                <a:gd name="T54" fmla="*/ 39 w 134"/>
                <a:gd name="T55" fmla="*/ 117 h 124"/>
                <a:gd name="T56" fmla="*/ 49 w 134"/>
                <a:gd name="T57" fmla="*/ 101 h 124"/>
                <a:gd name="T58" fmla="*/ 83 w 134"/>
                <a:gd name="T59" fmla="*/ 77 h 124"/>
                <a:gd name="T60" fmla="*/ 49 w 134"/>
                <a:gd name="T61" fmla="*/ 117 h 124"/>
                <a:gd name="T62" fmla="*/ 96 w 134"/>
                <a:gd name="T63" fmla="*/ 75 h 124"/>
                <a:gd name="T64" fmla="*/ 62 w 134"/>
                <a:gd name="T65" fmla="*/ 114 h 124"/>
                <a:gd name="T66" fmla="*/ 65 w 134"/>
                <a:gd name="T67" fmla="*/ 117 h 124"/>
                <a:gd name="T68" fmla="*/ 108 w 134"/>
                <a:gd name="T69" fmla="*/ 79 h 124"/>
                <a:gd name="T70" fmla="*/ 66 w 134"/>
                <a:gd name="T71" fmla="*/ 117 h 124"/>
                <a:gd name="T72" fmla="*/ 82 w 134"/>
                <a:gd name="T73" fmla="*/ 117 h 124"/>
                <a:gd name="T74" fmla="*/ 91 w 134"/>
                <a:gd name="T75" fmla="*/ 115 h 124"/>
                <a:gd name="T76" fmla="*/ 108 w 134"/>
                <a:gd name="T77" fmla="*/ 86 h 124"/>
                <a:gd name="T78" fmla="*/ 114 w 134"/>
                <a:gd name="T79" fmla="*/ 94 h 124"/>
                <a:gd name="T80" fmla="*/ 119 w 134"/>
                <a:gd name="T81" fmla="*/ 96 h 124"/>
                <a:gd name="T82" fmla="*/ 100 w 134"/>
                <a:gd name="T83" fmla="*/ 119 h 124"/>
                <a:gd name="T84" fmla="*/ 109 w 134"/>
                <a:gd name="T85" fmla="*/ 119 h 124"/>
                <a:gd name="T86" fmla="*/ 122 w 134"/>
                <a:gd name="T87" fmla="*/ 108 h 124"/>
                <a:gd name="T88" fmla="*/ 119 w 134"/>
                <a:gd name="T89" fmla="*/ 102 h 124"/>
                <a:gd name="T90" fmla="*/ 126 w 134"/>
                <a:gd name="T91" fmla="*/ 104 h 124"/>
                <a:gd name="T92" fmla="*/ 120 w 134"/>
                <a:gd name="T93" fmla="*/ 116 h 124"/>
                <a:gd name="T94" fmla="*/ 127 w 134"/>
                <a:gd name="T95" fmla="*/ 109 h 124"/>
                <a:gd name="T96" fmla="*/ 124 w 134"/>
                <a:gd name="T97" fmla="*/ 108 h 124"/>
                <a:gd name="T98" fmla="*/ 116 w 134"/>
                <a:gd name="T99" fmla="*/ 110 h 124"/>
                <a:gd name="T100" fmla="*/ 111 w 134"/>
                <a:gd name="T101" fmla="*/ 109 h 124"/>
                <a:gd name="T102" fmla="*/ 122 w 134"/>
                <a:gd name="T103" fmla="*/ 87 h 124"/>
                <a:gd name="T104" fmla="*/ 129 w 134"/>
                <a:gd name="T105" fmla="*/ 102 h 124"/>
                <a:gd name="T106" fmla="*/ 115 w 134"/>
                <a:gd name="T107" fmla="*/ 80 h 124"/>
                <a:gd name="T108" fmla="*/ 78 w 134"/>
                <a:gd name="T109" fmla="*/ 106 h 124"/>
                <a:gd name="T110" fmla="*/ 43 w 134"/>
                <a:gd name="T111" fmla="*/ 45 h 124"/>
                <a:gd name="T112" fmla="*/ 102 w 134"/>
                <a:gd name="T113" fmla="*/ 70 h 124"/>
                <a:gd name="T114" fmla="*/ 17 w 134"/>
                <a:gd name="T115" fmla="*/ 82 h 124"/>
                <a:gd name="T116" fmla="*/ 19 w 134"/>
                <a:gd name="T117" fmla="*/ 8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4" h="124">
                  <a:moveTo>
                    <a:pt x="29" y="121"/>
                  </a:moveTo>
                  <a:cubicBezTo>
                    <a:pt x="34" y="121"/>
                    <a:pt x="40" y="120"/>
                    <a:pt x="45" y="120"/>
                  </a:cubicBezTo>
                  <a:cubicBezTo>
                    <a:pt x="54" y="120"/>
                    <a:pt x="62" y="120"/>
                    <a:pt x="71" y="121"/>
                  </a:cubicBezTo>
                  <a:cubicBezTo>
                    <a:pt x="85" y="122"/>
                    <a:pt x="100" y="124"/>
                    <a:pt x="114" y="121"/>
                  </a:cubicBezTo>
                  <a:cubicBezTo>
                    <a:pt x="124" y="119"/>
                    <a:pt x="134" y="112"/>
                    <a:pt x="132" y="100"/>
                  </a:cubicBezTo>
                  <a:cubicBezTo>
                    <a:pt x="130" y="88"/>
                    <a:pt x="120" y="78"/>
                    <a:pt x="112" y="70"/>
                  </a:cubicBezTo>
                  <a:cubicBezTo>
                    <a:pt x="102" y="61"/>
                    <a:pt x="91" y="53"/>
                    <a:pt x="82" y="43"/>
                  </a:cubicBezTo>
                  <a:cubicBezTo>
                    <a:pt x="77" y="38"/>
                    <a:pt x="73" y="31"/>
                    <a:pt x="72" y="24"/>
                  </a:cubicBezTo>
                  <a:cubicBezTo>
                    <a:pt x="72" y="17"/>
                    <a:pt x="76" y="10"/>
                    <a:pt x="79" y="5"/>
                  </a:cubicBezTo>
                  <a:cubicBezTo>
                    <a:pt x="80" y="4"/>
                    <a:pt x="79" y="3"/>
                    <a:pt x="79" y="2"/>
                  </a:cubicBezTo>
                  <a:cubicBezTo>
                    <a:pt x="78" y="2"/>
                    <a:pt x="78" y="1"/>
                    <a:pt x="77" y="1"/>
                  </a:cubicBezTo>
                  <a:cubicBezTo>
                    <a:pt x="64" y="2"/>
                    <a:pt x="51" y="0"/>
                    <a:pt x="38" y="3"/>
                  </a:cubicBezTo>
                  <a:cubicBezTo>
                    <a:pt x="37" y="3"/>
                    <a:pt x="37" y="4"/>
                    <a:pt x="37" y="5"/>
                  </a:cubicBezTo>
                  <a:cubicBezTo>
                    <a:pt x="37" y="5"/>
                    <a:pt x="37" y="6"/>
                    <a:pt x="37" y="7"/>
                  </a:cubicBezTo>
                  <a:cubicBezTo>
                    <a:pt x="41" y="13"/>
                    <a:pt x="44" y="20"/>
                    <a:pt x="45" y="28"/>
                  </a:cubicBezTo>
                  <a:cubicBezTo>
                    <a:pt x="46" y="37"/>
                    <a:pt x="40" y="45"/>
                    <a:pt x="35" y="52"/>
                  </a:cubicBezTo>
                  <a:cubicBezTo>
                    <a:pt x="27" y="63"/>
                    <a:pt x="18" y="74"/>
                    <a:pt x="11" y="85"/>
                  </a:cubicBezTo>
                  <a:cubicBezTo>
                    <a:pt x="6" y="93"/>
                    <a:pt x="0" y="104"/>
                    <a:pt x="5" y="113"/>
                  </a:cubicBezTo>
                  <a:cubicBezTo>
                    <a:pt x="10" y="120"/>
                    <a:pt x="21" y="121"/>
                    <a:pt x="29" y="121"/>
                  </a:cubicBezTo>
                  <a:close/>
                  <a:moveTo>
                    <a:pt x="24" y="72"/>
                  </a:moveTo>
                  <a:cubicBezTo>
                    <a:pt x="25" y="72"/>
                    <a:pt x="25" y="71"/>
                    <a:pt x="26" y="71"/>
                  </a:cubicBezTo>
                  <a:cubicBezTo>
                    <a:pt x="28" y="70"/>
                    <a:pt x="29" y="69"/>
                    <a:pt x="31" y="68"/>
                  </a:cubicBezTo>
                  <a:cubicBezTo>
                    <a:pt x="28" y="71"/>
                    <a:pt x="24" y="74"/>
                    <a:pt x="21" y="77"/>
                  </a:cubicBezTo>
                  <a:cubicBezTo>
                    <a:pt x="22" y="75"/>
                    <a:pt x="23" y="74"/>
                    <a:pt x="24" y="72"/>
                  </a:cubicBezTo>
                  <a:close/>
                  <a:moveTo>
                    <a:pt x="34" y="67"/>
                  </a:moveTo>
                  <a:cubicBezTo>
                    <a:pt x="35" y="67"/>
                    <a:pt x="36" y="67"/>
                    <a:pt x="38" y="67"/>
                  </a:cubicBezTo>
                  <a:cubicBezTo>
                    <a:pt x="34" y="68"/>
                    <a:pt x="30" y="70"/>
                    <a:pt x="27" y="73"/>
                  </a:cubicBezTo>
                  <a:cubicBezTo>
                    <a:pt x="29" y="71"/>
                    <a:pt x="31" y="69"/>
                    <a:pt x="34" y="67"/>
                  </a:cubicBezTo>
                  <a:close/>
                  <a:moveTo>
                    <a:pt x="41" y="67"/>
                  </a:moveTo>
                  <a:cubicBezTo>
                    <a:pt x="42" y="67"/>
                    <a:pt x="42" y="67"/>
                    <a:pt x="43" y="67"/>
                  </a:cubicBezTo>
                  <a:cubicBezTo>
                    <a:pt x="39" y="70"/>
                    <a:pt x="35" y="73"/>
                    <a:pt x="31" y="76"/>
                  </a:cubicBezTo>
                  <a:cubicBezTo>
                    <a:pt x="24" y="81"/>
                    <a:pt x="18" y="86"/>
                    <a:pt x="11" y="92"/>
                  </a:cubicBezTo>
                  <a:cubicBezTo>
                    <a:pt x="12" y="91"/>
                    <a:pt x="12" y="91"/>
                    <a:pt x="12" y="91"/>
                  </a:cubicBezTo>
                  <a:cubicBezTo>
                    <a:pt x="15" y="87"/>
                    <a:pt x="18" y="84"/>
                    <a:pt x="22" y="82"/>
                  </a:cubicBezTo>
                  <a:cubicBezTo>
                    <a:pt x="29" y="77"/>
                    <a:pt x="35" y="72"/>
                    <a:pt x="41" y="67"/>
                  </a:cubicBezTo>
                  <a:close/>
                  <a:moveTo>
                    <a:pt x="107" y="71"/>
                  </a:moveTo>
                  <a:cubicBezTo>
                    <a:pt x="98" y="78"/>
                    <a:pt x="91" y="85"/>
                    <a:pt x="83" y="92"/>
                  </a:cubicBezTo>
                  <a:cubicBezTo>
                    <a:pt x="79" y="96"/>
                    <a:pt x="75" y="100"/>
                    <a:pt x="71" y="104"/>
                  </a:cubicBezTo>
                  <a:cubicBezTo>
                    <a:pt x="74" y="101"/>
                    <a:pt x="77" y="98"/>
                    <a:pt x="80" y="95"/>
                  </a:cubicBezTo>
                  <a:cubicBezTo>
                    <a:pt x="86" y="88"/>
                    <a:pt x="92" y="82"/>
                    <a:pt x="96" y="74"/>
                  </a:cubicBezTo>
                  <a:cubicBezTo>
                    <a:pt x="97" y="75"/>
                    <a:pt x="97" y="75"/>
                    <a:pt x="98" y="75"/>
                  </a:cubicBezTo>
                  <a:cubicBezTo>
                    <a:pt x="99" y="75"/>
                    <a:pt x="100" y="75"/>
                    <a:pt x="101" y="74"/>
                  </a:cubicBezTo>
                  <a:cubicBezTo>
                    <a:pt x="103" y="74"/>
                    <a:pt x="105" y="71"/>
                    <a:pt x="107" y="71"/>
                  </a:cubicBezTo>
                  <a:close/>
                  <a:moveTo>
                    <a:pt x="90" y="72"/>
                  </a:moveTo>
                  <a:cubicBezTo>
                    <a:pt x="92" y="72"/>
                    <a:pt x="93" y="73"/>
                    <a:pt x="95" y="74"/>
                  </a:cubicBezTo>
                  <a:cubicBezTo>
                    <a:pt x="92" y="77"/>
                    <a:pt x="88" y="81"/>
                    <a:pt x="85" y="84"/>
                  </a:cubicBezTo>
                  <a:cubicBezTo>
                    <a:pt x="80" y="88"/>
                    <a:pt x="76" y="92"/>
                    <a:pt x="72" y="95"/>
                  </a:cubicBezTo>
                  <a:cubicBezTo>
                    <a:pt x="68" y="99"/>
                    <a:pt x="64" y="102"/>
                    <a:pt x="61" y="106"/>
                  </a:cubicBezTo>
                  <a:cubicBezTo>
                    <a:pt x="61" y="106"/>
                    <a:pt x="61" y="105"/>
                    <a:pt x="61" y="105"/>
                  </a:cubicBezTo>
                  <a:cubicBezTo>
                    <a:pt x="65" y="101"/>
                    <a:pt x="69" y="98"/>
                    <a:pt x="72" y="94"/>
                  </a:cubicBezTo>
                  <a:cubicBezTo>
                    <a:pt x="75" y="90"/>
                    <a:pt x="78" y="86"/>
                    <a:pt x="81" y="82"/>
                  </a:cubicBezTo>
                  <a:cubicBezTo>
                    <a:pt x="84" y="79"/>
                    <a:pt x="88" y="76"/>
                    <a:pt x="90" y="72"/>
                  </a:cubicBezTo>
                  <a:cubicBezTo>
                    <a:pt x="90" y="72"/>
                    <a:pt x="90" y="72"/>
                    <a:pt x="90" y="72"/>
                  </a:cubicBezTo>
                  <a:close/>
                  <a:moveTo>
                    <a:pt x="83" y="71"/>
                  </a:moveTo>
                  <a:cubicBezTo>
                    <a:pt x="84" y="71"/>
                    <a:pt x="86" y="71"/>
                    <a:pt x="87" y="71"/>
                  </a:cubicBezTo>
                  <a:cubicBezTo>
                    <a:pt x="88" y="71"/>
                    <a:pt x="88" y="71"/>
                    <a:pt x="89" y="71"/>
                  </a:cubicBezTo>
                  <a:cubicBezTo>
                    <a:pt x="81" y="77"/>
                    <a:pt x="74" y="84"/>
                    <a:pt x="68" y="91"/>
                  </a:cubicBezTo>
                  <a:cubicBezTo>
                    <a:pt x="60" y="99"/>
                    <a:pt x="52" y="105"/>
                    <a:pt x="44" y="113"/>
                  </a:cubicBezTo>
                  <a:cubicBezTo>
                    <a:pt x="43" y="114"/>
                    <a:pt x="42" y="115"/>
                    <a:pt x="41" y="115"/>
                  </a:cubicBezTo>
                  <a:cubicBezTo>
                    <a:pt x="41" y="116"/>
                    <a:pt x="41" y="116"/>
                    <a:pt x="41" y="116"/>
                  </a:cubicBezTo>
                  <a:cubicBezTo>
                    <a:pt x="43" y="113"/>
                    <a:pt x="45" y="111"/>
                    <a:pt x="47" y="109"/>
                  </a:cubicBezTo>
                  <a:cubicBezTo>
                    <a:pt x="52" y="105"/>
                    <a:pt x="56" y="102"/>
                    <a:pt x="60" y="98"/>
                  </a:cubicBezTo>
                  <a:cubicBezTo>
                    <a:pt x="68" y="90"/>
                    <a:pt x="75" y="80"/>
                    <a:pt x="83" y="71"/>
                  </a:cubicBezTo>
                  <a:close/>
                  <a:moveTo>
                    <a:pt x="79" y="73"/>
                  </a:moveTo>
                  <a:cubicBezTo>
                    <a:pt x="78" y="75"/>
                    <a:pt x="76" y="77"/>
                    <a:pt x="74" y="79"/>
                  </a:cubicBezTo>
                  <a:cubicBezTo>
                    <a:pt x="71" y="82"/>
                    <a:pt x="67" y="84"/>
                    <a:pt x="63" y="87"/>
                  </a:cubicBezTo>
                  <a:cubicBezTo>
                    <a:pt x="63" y="88"/>
                    <a:pt x="62" y="89"/>
                    <a:pt x="61" y="89"/>
                  </a:cubicBezTo>
                  <a:cubicBezTo>
                    <a:pt x="64" y="87"/>
                    <a:pt x="67" y="84"/>
                    <a:pt x="69" y="81"/>
                  </a:cubicBezTo>
                  <a:cubicBezTo>
                    <a:pt x="73" y="79"/>
                    <a:pt x="76" y="75"/>
                    <a:pt x="79" y="73"/>
                  </a:cubicBezTo>
                  <a:close/>
                  <a:moveTo>
                    <a:pt x="58" y="81"/>
                  </a:moveTo>
                  <a:cubicBezTo>
                    <a:pt x="51" y="85"/>
                    <a:pt x="46" y="91"/>
                    <a:pt x="39" y="96"/>
                  </a:cubicBezTo>
                  <a:cubicBezTo>
                    <a:pt x="36" y="99"/>
                    <a:pt x="33" y="101"/>
                    <a:pt x="30" y="104"/>
                  </a:cubicBezTo>
                  <a:cubicBezTo>
                    <a:pt x="25" y="107"/>
                    <a:pt x="22" y="111"/>
                    <a:pt x="18" y="114"/>
                  </a:cubicBezTo>
                  <a:cubicBezTo>
                    <a:pt x="15" y="116"/>
                    <a:pt x="17" y="114"/>
                    <a:pt x="18" y="114"/>
                  </a:cubicBezTo>
                  <a:cubicBezTo>
                    <a:pt x="20" y="112"/>
                    <a:pt x="22" y="110"/>
                    <a:pt x="24" y="108"/>
                  </a:cubicBezTo>
                  <a:cubicBezTo>
                    <a:pt x="27" y="105"/>
                    <a:pt x="31" y="102"/>
                    <a:pt x="35" y="99"/>
                  </a:cubicBezTo>
                  <a:cubicBezTo>
                    <a:pt x="43" y="93"/>
                    <a:pt x="49" y="86"/>
                    <a:pt x="56" y="80"/>
                  </a:cubicBezTo>
                  <a:cubicBezTo>
                    <a:pt x="56" y="80"/>
                    <a:pt x="56" y="80"/>
                    <a:pt x="56" y="80"/>
                  </a:cubicBezTo>
                  <a:cubicBezTo>
                    <a:pt x="59" y="81"/>
                    <a:pt x="62" y="83"/>
                    <a:pt x="66" y="82"/>
                  </a:cubicBezTo>
                  <a:cubicBezTo>
                    <a:pt x="61" y="86"/>
                    <a:pt x="55" y="90"/>
                    <a:pt x="51" y="94"/>
                  </a:cubicBezTo>
                  <a:cubicBezTo>
                    <a:pt x="44" y="100"/>
                    <a:pt x="37" y="106"/>
                    <a:pt x="30" y="112"/>
                  </a:cubicBezTo>
                  <a:cubicBezTo>
                    <a:pt x="29" y="113"/>
                    <a:pt x="25" y="116"/>
                    <a:pt x="26" y="115"/>
                  </a:cubicBezTo>
                  <a:cubicBezTo>
                    <a:pt x="28" y="113"/>
                    <a:pt x="29" y="112"/>
                    <a:pt x="31" y="110"/>
                  </a:cubicBezTo>
                  <a:cubicBezTo>
                    <a:pt x="35" y="106"/>
                    <a:pt x="38" y="103"/>
                    <a:pt x="42" y="100"/>
                  </a:cubicBezTo>
                  <a:cubicBezTo>
                    <a:pt x="45" y="97"/>
                    <a:pt x="48" y="94"/>
                    <a:pt x="51" y="91"/>
                  </a:cubicBezTo>
                  <a:cubicBezTo>
                    <a:pt x="54" y="88"/>
                    <a:pt x="57" y="85"/>
                    <a:pt x="59" y="82"/>
                  </a:cubicBezTo>
                  <a:cubicBezTo>
                    <a:pt x="59" y="81"/>
                    <a:pt x="59" y="81"/>
                    <a:pt x="58" y="81"/>
                  </a:cubicBezTo>
                  <a:close/>
                  <a:moveTo>
                    <a:pt x="51" y="75"/>
                  </a:moveTo>
                  <a:cubicBezTo>
                    <a:pt x="53" y="76"/>
                    <a:pt x="54" y="78"/>
                    <a:pt x="56" y="79"/>
                  </a:cubicBezTo>
                  <a:cubicBezTo>
                    <a:pt x="39" y="87"/>
                    <a:pt x="27" y="101"/>
                    <a:pt x="12" y="112"/>
                  </a:cubicBezTo>
                  <a:cubicBezTo>
                    <a:pt x="9" y="114"/>
                    <a:pt x="14" y="110"/>
                    <a:pt x="15" y="109"/>
                  </a:cubicBezTo>
                  <a:cubicBezTo>
                    <a:pt x="16" y="107"/>
                    <a:pt x="18" y="106"/>
                    <a:pt x="20" y="104"/>
                  </a:cubicBezTo>
                  <a:cubicBezTo>
                    <a:pt x="23" y="101"/>
                    <a:pt x="27" y="98"/>
                    <a:pt x="30" y="95"/>
                  </a:cubicBezTo>
                  <a:cubicBezTo>
                    <a:pt x="37" y="89"/>
                    <a:pt x="44" y="81"/>
                    <a:pt x="51" y="75"/>
                  </a:cubicBezTo>
                  <a:close/>
                  <a:moveTo>
                    <a:pt x="49" y="75"/>
                  </a:moveTo>
                  <a:cubicBezTo>
                    <a:pt x="49" y="75"/>
                    <a:pt x="49" y="75"/>
                    <a:pt x="48" y="76"/>
                  </a:cubicBezTo>
                  <a:cubicBezTo>
                    <a:pt x="41" y="83"/>
                    <a:pt x="33" y="89"/>
                    <a:pt x="25" y="95"/>
                  </a:cubicBezTo>
                  <a:cubicBezTo>
                    <a:pt x="21" y="98"/>
                    <a:pt x="17" y="101"/>
                    <a:pt x="14" y="104"/>
                  </a:cubicBezTo>
                  <a:cubicBezTo>
                    <a:pt x="12" y="105"/>
                    <a:pt x="9" y="107"/>
                    <a:pt x="7" y="109"/>
                  </a:cubicBezTo>
                  <a:cubicBezTo>
                    <a:pt x="9" y="107"/>
                    <a:pt x="10" y="106"/>
                    <a:pt x="11" y="104"/>
                  </a:cubicBezTo>
                  <a:cubicBezTo>
                    <a:pt x="23" y="92"/>
                    <a:pt x="38" y="85"/>
                    <a:pt x="48" y="71"/>
                  </a:cubicBezTo>
                  <a:cubicBezTo>
                    <a:pt x="49" y="72"/>
                    <a:pt x="50" y="73"/>
                    <a:pt x="50" y="74"/>
                  </a:cubicBezTo>
                  <a:cubicBezTo>
                    <a:pt x="51" y="74"/>
                    <a:pt x="51" y="74"/>
                    <a:pt x="51" y="74"/>
                  </a:cubicBezTo>
                  <a:cubicBezTo>
                    <a:pt x="50" y="74"/>
                    <a:pt x="50" y="75"/>
                    <a:pt x="49" y="75"/>
                  </a:cubicBezTo>
                  <a:close/>
                  <a:moveTo>
                    <a:pt x="47" y="70"/>
                  </a:moveTo>
                  <a:cubicBezTo>
                    <a:pt x="40" y="75"/>
                    <a:pt x="33" y="80"/>
                    <a:pt x="26" y="86"/>
                  </a:cubicBezTo>
                  <a:cubicBezTo>
                    <a:pt x="23" y="89"/>
                    <a:pt x="19" y="92"/>
                    <a:pt x="16" y="95"/>
                  </a:cubicBezTo>
                  <a:cubicBezTo>
                    <a:pt x="13" y="97"/>
                    <a:pt x="8" y="100"/>
                    <a:pt x="6" y="102"/>
                  </a:cubicBezTo>
                  <a:cubicBezTo>
                    <a:pt x="6" y="102"/>
                    <a:pt x="6" y="102"/>
                    <a:pt x="6" y="102"/>
                  </a:cubicBezTo>
                  <a:cubicBezTo>
                    <a:pt x="18" y="90"/>
                    <a:pt x="33" y="81"/>
                    <a:pt x="45" y="68"/>
                  </a:cubicBezTo>
                  <a:cubicBezTo>
                    <a:pt x="46" y="69"/>
                    <a:pt x="46" y="69"/>
                    <a:pt x="47" y="70"/>
                  </a:cubicBezTo>
                  <a:close/>
                  <a:moveTo>
                    <a:pt x="9" y="95"/>
                  </a:moveTo>
                  <a:cubicBezTo>
                    <a:pt x="15" y="90"/>
                    <a:pt x="21" y="85"/>
                    <a:pt x="28" y="79"/>
                  </a:cubicBezTo>
                  <a:cubicBezTo>
                    <a:pt x="31" y="77"/>
                    <a:pt x="34" y="74"/>
                    <a:pt x="38" y="71"/>
                  </a:cubicBezTo>
                  <a:cubicBezTo>
                    <a:pt x="39" y="70"/>
                    <a:pt x="41" y="69"/>
                    <a:pt x="42" y="69"/>
                  </a:cubicBezTo>
                  <a:cubicBezTo>
                    <a:pt x="43" y="68"/>
                    <a:pt x="43" y="68"/>
                    <a:pt x="44" y="68"/>
                  </a:cubicBezTo>
                  <a:cubicBezTo>
                    <a:pt x="44" y="68"/>
                    <a:pt x="44" y="68"/>
                    <a:pt x="44" y="68"/>
                  </a:cubicBezTo>
                  <a:cubicBezTo>
                    <a:pt x="44" y="69"/>
                    <a:pt x="43" y="69"/>
                    <a:pt x="43" y="70"/>
                  </a:cubicBezTo>
                  <a:cubicBezTo>
                    <a:pt x="32" y="81"/>
                    <a:pt x="18" y="90"/>
                    <a:pt x="7" y="101"/>
                  </a:cubicBezTo>
                  <a:cubicBezTo>
                    <a:pt x="7" y="99"/>
                    <a:pt x="8" y="97"/>
                    <a:pt x="9" y="95"/>
                  </a:cubicBezTo>
                  <a:close/>
                  <a:moveTo>
                    <a:pt x="24" y="89"/>
                  </a:moveTo>
                  <a:cubicBezTo>
                    <a:pt x="28" y="85"/>
                    <a:pt x="33" y="82"/>
                    <a:pt x="37" y="79"/>
                  </a:cubicBezTo>
                  <a:cubicBezTo>
                    <a:pt x="39" y="77"/>
                    <a:pt x="41" y="75"/>
                    <a:pt x="43" y="74"/>
                  </a:cubicBezTo>
                  <a:cubicBezTo>
                    <a:pt x="44" y="73"/>
                    <a:pt x="46" y="72"/>
                    <a:pt x="47" y="71"/>
                  </a:cubicBezTo>
                  <a:cubicBezTo>
                    <a:pt x="48" y="70"/>
                    <a:pt x="43" y="76"/>
                    <a:pt x="44" y="75"/>
                  </a:cubicBezTo>
                  <a:cubicBezTo>
                    <a:pt x="33" y="88"/>
                    <a:pt x="17" y="95"/>
                    <a:pt x="7" y="109"/>
                  </a:cubicBezTo>
                  <a:cubicBezTo>
                    <a:pt x="6" y="107"/>
                    <a:pt x="6" y="105"/>
                    <a:pt x="6" y="103"/>
                  </a:cubicBezTo>
                  <a:cubicBezTo>
                    <a:pt x="13" y="99"/>
                    <a:pt x="18" y="94"/>
                    <a:pt x="24" y="89"/>
                  </a:cubicBezTo>
                  <a:close/>
                  <a:moveTo>
                    <a:pt x="7" y="110"/>
                  </a:moveTo>
                  <a:cubicBezTo>
                    <a:pt x="15" y="104"/>
                    <a:pt x="22" y="98"/>
                    <a:pt x="30" y="92"/>
                  </a:cubicBezTo>
                  <a:cubicBezTo>
                    <a:pt x="34" y="89"/>
                    <a:pt x="37" y="86"/>
                    <a:pt x="41" y="83"/>
                  </a:cubicBezTo>
                  <a:cubicBezTo>
                    <a:pt x="41" y="83"/>
                    <a:pt x="42" y="82"/>
                    <a:pt x="43" y="82"/>
                  </a:cubicBezTo>
                  <a:cubicBezTo>
                    <a:pt x="38" y="87"/>
                    <a:pt x="33" y="91"/>
                    <a:pt x="28" y="96"/>
                  </a:cubicBezTo>
                  <a:cubicBezTo>
                    <a:pt x="22" y="101"/>
                    <a:pt x="15" y="106"/>
                    <a:pt x="10" y="113"/>
                  </a:cubicBezTo>
                  <a:cubicBezTo>
                    <a:pt x="9" y="112"/>
                    <a:pt x="8" y="111"/>
                    <a:pt x="7" y="110"/>
                  </a:cubicBezTo>
                  <a:close/>
                  <a:moveTo>
                    <a:pt x="11" y="114"/>
                  </a:moveTo>
                  <a:cubicBezTo>
                    <a:pt x="25" y="104"/>
                    <a:pt x="37" y="91"/>
                    <a:pt x="52" y="82"/>
                  </a:cubicBezTo>
                  <a:cubicBezTo>
                    <a:pt x="52" y="82"/>
                    <a:pt x="55" y="80"/>
                    <a:pt x="54" y="80"/>
                  </a:cubicBezTo>
                  <a:cubicBezTo>
                    <a:pt x="52" y="82"/>
                    <a:pt x="51" y="84"/>
                    <a:pt x="49" y="86"/>
                  </a:cubicBezTo>
                  <a:cubicBezTo>
                    <a:pt x="45" y="89"/>
                    <a:pt x="42" y="93"/>
                    <a:pt x="38" y="96"/>
                  </a:cubicBezTo>
                  <a:cubicBezTo>
                    <a:pt x="30" y="102"/>
                    <a:pt x="22" y="108"/>
                    <a:pt x="15" y="116"/>
                  </a:cubicBezTo>
                  <a:cubicBezTo>
                    <a:pt x="15" y="116"/>
                    <a:pt x="15" y="116"/>
                    <a:pt x="15" y="116"/>
                  </a:cubicBezTo>
                  <a:cubicBezTo>
                    <a:pt x="14" y="115"/>
                    <a:pt x="12" y="115"/>
                    <a:pt x="11" y="114"/>
                  </a:cubicBezTo>
                  <a:cubicBezTo>
                    <a:pt x="11" y="114"/>
                    <a:pt x="11" y="114"/>
                    <a:pt x="11" y="114"/>
                  </a:cubicBezTo>
                  <a:close/>
                  <a:moveTo>
                    <a:pt x="16" y="116"/>
                  </a:moveTo>
                  <a:cubicBezTo>
                    <a:pt x="23" y="113"/>
                    <a:pt x="28" y="106"/>
                    <a:pt x="34" y="101"/>
                  </a:cubicBezTo>
                  <a:cubicBezTo>
                    <a:pt x="41" y="96"/>
                    <a:pt x="47" y="90"/>
                    <a:pt x="54" y="85"/>
                  </a:cubicBezTo>
                  <a:cubicBezTo>
                    <a:pt x="55" y="85"/>
                    <a:pt x="57" y="83"/>
                    <a:pt x="58" y="83"/>
                  </a:cubicBezTo>
                  <a:cubicBezTo>
                    <a:pt x="56" y="85"/>
                    <a:pt x="54" y="87"/>
                    <a:pt x="52" y="89"/>
                  </a:cubicBezTo>
                  <a:cubicBezTo>
                    <a:pt x="49" y="92"/>
                    <a:pt x="46" y="95"/>
                    <a:pt x="43" y="98"/>
                  </a:cubicBezTo>
                  <a:cubicBezTo>
                    <a:pt x="37" y="104"/>
                    <a:pt x="30" y="110"/>
                    <a:pt x="24" y="116"/>
                  </a:cubicBezTo>
                  <a:cubicBezTo>
                    <a:pt x="24" y="117"/>
                    <a:pt x="24" y="117"/>
                    <a:pt x="25" y="117"/>
                  </a:cubicBezTo>
                  <a:cubicBezTo>
                    <a:pt x="32" y="113"/>
                    <a:pt x="38" y="106"/>
                    <a:pt x="44" y="101"/>
                  </a:cubicBezTo>
                  <a:cubicBezTo>
                    <a:pt x="51" y="94"/>
                    <a:pt x="59" y="88"/>
                    <a:pt x="67" y="82"/>
                  </a:cubicBezTo>
                  <a:cubicBezTo>
                    <a:pt x="67" y="82"/>
                    <a:pt x="67" y="82"/>
                    <a:pt x="67" y="82"/>
                  </a:cubicBezTo>
                  <a:cubicBezTo>
                    <a:pt x="66" y="83"/>
                    <a:pt x="65" y="84"/>
                    <a:pt x="64" y="85"/>
                  </a:cubicBezTo>
                  <a:cubicBezTo>
                    <a:pt x="60" y="89"/>
                    <a:pt x="56" y="93"/>
                    <a:pt x="53" y="96"/>
                  </a:cubicBezTo>
                  <a:cubicBezTo>
                    <a:pt x="45" y="103"/>
                    <a:pt x="38" y="109"/>
                    <a:pt x="31" y="116"/>
                  </a:cubicBezTo>
                  <a:cubicBezTo>
                    <a:pt x="30" y="117"/>
                    <a:pt x="31" y="117"/>
                    <a:pt x="31" y="117"/>
                  </a:cubicBezTo>
                  <a:cubicBezTo>
                    <a:pt x="32" y="116"/>
                    <a:pt x="32" y="116"/>
                    <a:pt x="33" y="116"/>
                  </a:cubicBezTo>
                  <a:cubicBezTo>
                    <a:pt x="33" y="116"/>
                    <a:pt x="33" y="116"/>
                    <a:pt x="33" y="115"/>
                  </a:cubicBezTo>
                  <a:cubicBezTo>
                    <a:pt x="41" y="110"/>
                    <a:pt x="48" y="104"/>
                    <a:pt x="55" y="97"/>
                  </a:cubicBezTo>
                  <a:cubicBezTo>
                    <a:pt x="59" y="93"/>
                    <a:pt x="63" y="89"/>
                    <a:pt x="68" y="85"/>
                  </a:cubicBezTo>
                  <a:cubicBezTo>
                    <a:pt x="71" y="83"/>
                    <a:pt x="74" y="80"/>
                    <a:pt x="76" y="78"/>
                  </a:cubicBezTo>
                  <a:cubicBezTo>
                    <a:pt x="76" y="78"/>
                    <a:pt x="75" y="79"/>
                    <a:pt x="75" y="79"/>
                  </a:cubicBezTo>
                  <a:cubicBezTo>
                    <a:pt x="71" y="84"/>
                    <a:pt x="67" y="88"/>
                    <a:pt x="64" y="93"/>
                  </a:cubicBezTo>
                  <a:cubicBezTo>
                    <a:pt x="56" y="101"/>
                    <a:pt x="47" y="108"/>
                    <a:pt x="39" y="117"/>
                  </a:cubicBezTo>
                  <a:cubicBezTo>
                    <a:pt x="39" y="117"/>
                    <a:pt x="39" y="117"/>
                    <a:pt x="39" y="117"/>
                  </a:cubicBezTo>
                  <a:cubicBezTo>
                    <a:pt x="31" y="118"/>
                    <a:pt x="23" y="118"/>
                    <a:pt x="16" y="116"/>
                  </a:cubicBezTo>
                  <a:close/>
                  <a:moveTo>
                    <a:pt x="51" y="99"/>
                  </a:moveTo>
                  <a:cubicBezTo>
                    <a:pt x="48" y="102"/>
                    <a:pt x="44" y="106"/>
                    <a:pt x="40" y="109"/>
                  </a:cubicBezTo>
                  <a:cubicBezTo>
                    <a:pt x="38" y="111"/>
                    <a:pt x="37" y="112"/>
                    <a:pt x="36" y="113"/>
                  </a:cubicBezTo>
                  <a:cubicBezTo>
                    <a:pt x="36" y="112"/>
                    <a:pt x="36" y="112"/>
                    <a:pt x="36" y="112"/>
                  </a:cubicBezTo>
                  <a:cubicBezTo>
                    <a:pt x="40" y="108"/>
                    <a:pt x="45" y="104"/>
                    <a:pt x="49" y="101"/>
                  </a:cubicBezTo>
                  <a:cubicBezTo>
                    <a:pt x="50" y="100"/>
                    <a:pt x="51" y="99"/>
                    <a:pt x="51" y="99"/>
                  </a:cubicBezTo>
                  <a:close/>
                  <a:moveTo>
                    <a:pt x="43" y="117"/>
                  </a:moveTo>
                  <a:cubicBezTo>
                    <a:pt x="42" y="117"/>
                    <a:pt x="41" y="117"/>
                    <a:pt x="40" y="117"/>
                  </a:cubicBezTo>
                  <a:cubicBezTo>
                    <a:pt x="43" y="116"/>
                    <a:pt x="45" y="113"/>
                    <a:pt x="48" y="110"/>
                  </a:cubicBezTo>
                  <a:cubicBezTo>
                    <a:pt x="51" y="106"/>
                    <a:pt x="56" y="103"/>
                    <a:pt x="60" y="99"/>
                  </a:cubicBezTo>
                  <a:cubicBezTo>
                    <a:pt x="68" y="92"/>
                    <a:pt x="75" y="84"/>
                    <a:pt x="83" y="77"/>
                  </a:cubicBezTo>
                  <a:cubicBezTo>
                    <a:pt x="84" y="76"/>
                    <a:pt x="88" y="74"/>
                    <a:pt x="88" y="73"/>
                  </a:cubicBezTo>
                  <a:cubicBezTo>
                    <a:pt x="87" y="76"/>
                    <a:pt x="84" y="78"/>
                    <a:pt x="82" y="80"/>
                  </a:cubicBezTo>
                  <a:cubicBezTo>
                    <a:pt x="78" y="84"/>
                    <a:pt x="76" y="88"/>
                    <a:pt x="72" y="92"/>
                  </a:cubicBezTo>
                  <a:cubicBezTo>
                    <a:pt x="69" y="96"/>
                    <a:pt x="65" y="99"/>
                    <a:pt x="62" y="103"/>
                  </a:cubicBezTo>
                  <a:cubicBezTo>
                    <a:pt x="58" y="108"/>
                    <a:pt x="54" y="113"/>
                    <a:pt x="49" y="116"/>
                  </a:cubicBezTo>
                  <a:cubicBezTo>
                    <a:pt x="49" y="116"/>
                    <a:pt x="49" y="117"/>
                    <a:pt x="49" y="117"/>
                  </a:cubicBezTo>
                  <a:cubicBezTo>
                    <a:pt x="47" y="117"/>
                    <a:pt x="45" y="117"/>
                    <a:pt x="43" y="117"/>
                  </a:cubicBezTo>
                  <a:close/>
                  <a:moveTo>
                    <a:pt x="50" y="117"/>
                  </a:moveTo>
                  <a:cubicBezTo>
                    <a:pt x="50" y="117"/>
                    <a:pt x="50" y="117"/>
                    <a:pt x="50" y="117"/>
                  </a:cubicBezTo>
                  <a:cubicBezTo>
                    <a:pt x="53" y="115"/>
                    <a:pt x="56" y="112"/>
                    <a:pt x="59" y="109"/>
                  </a:cubicBezTo>
                  <a:cubicBezTo>
                    <a:pt x="63" y="105"/>
                    <a:pt x="67" y="101"/>
                    <a:pt x="71" y="97"/>
                  </a:cubicBezTo>
                  <a:cubicBezTo>
                    <a:pt x="79" y="90"/>
                    <a:pt x="88" y="82"/>
                    <a:pt x="96" y="75"/>
                  </a:cubicBezTo>
                  <a:cubicBezTo>
                    <a:pt x="93" y="77"/>
                    <a:pt x="90" y="82"/>
                    <a:pt x="87" y="86"/>
                  </a:cubicBezTo>
                  <a:cubicBezTo>
                    <a:pt x="84" y="89"/>
                    <a:pt x="81" y="93"/>
                    <a:pt x="77" y="96"/>
                  </a:cubicBezTo>
                  <a:cubicBezTo>
                    <a:pt x="71" y="103"/>
                    <a:pt x="64" y="109"/>
                    <a:pt x="59" y="116"/>
                  </a:cubicBezTo>
                  <a:cubicBezTo>
                    <a:pt x="58" y="117"/>
                    <a:pt x="59" y="117"/>
                    <a:pt x="59" y="117"/>
                  </a:cubicBezTo>
                  <a:cubicBezTo>
                    <a:pt x="60" y="116"/>
                    <a:pt x="60" y="116"/>
                    <a:pt x="60" y="116"/>
                  </a:cubicBezTo>
                  <a:cubicBezTo>
                    <a:pt x="61" y="116"/>
                    <a:pt x="61" y="115"/>
                    <a:pt x="62" y="114"/>
                  </a:cubicBezTo>
                  <a:cubicBezTo>
                    <a:pt x="68" y="107"/>
                    <a:pt x="75" y="100"/>
                    <a:pt x="82" y="94"/>
                  </a:cubicBezTo>
                  <a:cubicBezTo>
                    <a:pt x="91" y="87"/>
                    <a:pt x="99" y="79"/>
                    <a:pt x="107" y="72"/>
                  </a:cubicBezTo>
                  <a:cubicBezTo>
                    <a:pt x="104" y="74"/>
                    <a:pt x="100" y="79"/>
                    <a:pt x="97" y="83"/>
                  </a:cubicBezTo>
                  <a:cubicBezTo>
                    <a:pt x="93" y="87"/>
                    <a:pt x="90" y="91"/>
                    <a:pt x="86" y="95"/>
                  </a:cubicBezTo>
                  <a:cubicBezTo>
                    <a:pt x="83" y="99"/>
                    <a:pt x="79" y="103"/>
                    <a:pt x="75" y="107"/>
                  </a:cubicBezTo>
                  <a:cubicBezTo>
                    <a:pt x="72" y="111"/>
                    <a:pt x="68" y="114"/>
                    <a:pt x="65" y="117"/>
                  </a:cubicBezTo>
                  <a:cubicBezTo>
                    <a:pt x="65" y="117"/>
                    <a:pt x="65" y="117"/>
                    <a:pt x="65" y="117"/>
                  </a:cubicBezTo>
                  <a:cubicBezTo>
                    <a:pt x="60" y="117"/>
                    <a:pt x="55" y="117"/>
                    <a:pt x="50" y="117"/>
                  </a:cubicBezTo>
                  <a:close/>
                  <a:moveTo>
                    <a:pt x="66" y="117"/>
                  </a:moveTo>
                  <a:cubicBezTo>
                    <a:pt x="72" y="113"/>
                    <a:pt x="77" y="107"/>
                    <a:pt x="83" y="102"/>
                  </a:cubicBezTo>
                  <a:cubicBezTo>
                    <a:pt x="90" y="96"/>
                    <a:pt x="97" y="89"/>
                    <a:pt x="104" y="83"/>
                  </a:cubicBezTo>
                  <a:cubicBezTo>
                    <a:pt x="105" y="82"/>
                    <a:pt x="107" y="80"/>
                    <a:pt x="108" y="79"/>
                  </a:cubicBezTo>
                  <a:cubicBezTo>
                    <a:pt x="109" y="78"/>
                    <a:pt x="110" y="78"/>
                    <a:pt x="111" y="77"/>
                  </a:cubicBezTo>
                  <a:cubicBezTo>
                    <a:pt x="110" y="78"/>
                    <a:pt x="109" y="79"/>
                    <a:pt x="108" y="80"/>
                  </a:cubicBezTo>
                  <a:cubicBezTo>
                    <a:pt x="105" y="83"/>
                    <a:pt x="102" y="86"/>
                    <a:pt x="99" y="89"/>
                  </a:cubicBezTo>
                  <a:cubicBezTo>
                    <a:pt x="94" y="95"/>
                    <a:pt x="89" y="101"/>
                    <a:pt x="84" y="107"/>
                  </a:cubicBezTo>
                  <a:cubicBezTo>
                    <a:pt x="81" y="110"/>
                    <a:pt x="77" y="114"/>
                    <a:pt x="74" y="118"/>
                  </a:cubicBezTo>
                  <a:cubicBezTo>
                    <a:pt x="71" y="118"/>
                    <a:pt x="68" y="118"/>
                    <a:pt x="66" y="117"/>
                  </a:cubicBezTo>
                  <a:close/>
                  <a:moveTo>
                    <a:pt x="108" y="86"/>
                  </a:moveTo>
                  <a:cubicBezTo>
                    <a:pt x="110" y="85"/>
                    <a:pt x="111" y="84"/>
                    <a:pt x="112" y="83"/>
                  </a:cubicBezTo>
                  <a:cubicBezTo>
                    <a:pt x="116" y="80"/>
                    <a:pt x="112" y="84"/>
                    <a:pt x="111" y="85"/>
                  </a:cubicBezTo>
                  <a:cubicBezTo>
                    <a:pt x="107" y="89"/>
                    <a:pt x="104" y="93"/>
                    <a:pt x="100" y="97"/>
                  </a:cubicBezTo>
                  <a:cubicBezTo>
                    <a:pt x="97" y="100"/>
                    <a:pt x="95" y="102"/>
                    <a:pt x="92" y="106"/>
                  </a:cubicBezTo>
                  <a:cubicBezTo>
                    <a:pt x="89" y="110"/>
                    <a:pt x="85" y="113"/>
                    <a:pt x="82" y="117"/>
                  </a:cubicBezTo>
                  <a:cubicBezTo>
                    <a:pt x="81" y="118"/>
                    <a:pt x="82" y="118"/>
                    <a:pt x="82" y="118"/>
                  </a:cubicBezTo>
                  <a:cubicBezTo>
                    <a:pt x="93" y="110"/>
                    <a:pt x="101" y="99"/>
                    <a:pt x="110" y="90"/>
                  </a:cubicBezTo>
                  <a:cubicBezTo>
                    <a:pt x="113" y="87"/>
                    <a:pt x="115" y="85"/>
                    <a:pt x="117" y="83"/>
                  </a:cubicBezTo>
                  <a:cubicBezTo>
                    <a:pt x="115" y="86"/>
                    <a:pt x="112" y="88"/>
                    <a:pt x="110" y="91"/>
                  </a:cubicBezTo>
                  <a:cubicBezTo>
                    <a:pt x="105" y="98"/>
                    <a:pt x="100" y="104"/>
                    <a:pt x="95" y="111"/>
                  </a:cubicBezTo>
                  <a:cubicBezTo>
                    <a:pt x="94" y="112"/>
                    <a:pt x="92" y="114"/>
                    <a:pt x="91" y="115"/>
                  </a:cubicBezTo>
                  <a:cubicBezTo>
                    <a:pt x="91" y="116"/>
                    <a:pt x="90" y="116"/>
                    <a:pt x="90" y="117"/>
                  </a:cubicBezTo>
                  <a:cubicBezTo>
                    <a:pt x="89" y="117"/>
                    <a:pt x="88" y="118"/>
                    <a:pt x="89" y="118"/>
                  </a:cubicBezTo>
                  <a:cubicBezTo>
                    <a:pt x="88" y="118"/>
                    <a:pt x="88" y="119"/>
                    <a:pt x="88" y="119"/>
                  </a:cubicBezTo>
                  <a:cubicBezTo>
                    <a:pt x="83" y="119"/>
                    <a:pt x="79" y="118"/>
                    <a:pt x="75" y="118"/>
                  </a:cubicBezTo>
                  <a:cubicBezTo>
                    <a:pt x="80" y="113"/>
                    <a:pt x="84" y="108"/>
                    <a:pt x="89" y="103"/>
                  </a:cubicBezTo>
                  <a:cubicBezTo>
                    <a:pt x="95" y="97"/>
                    <a:pt x="101" y="91"/>
                    <a:pt x="108" y="86"/>
                  </a:cubicBezTo>
                  <a:close/>
                  <a:moveTo>
                    <a:pt x="93" y="119"/>
                  </a:moveTo>
                  <a:cubicBezTo>
                    <a:pt x="91" y="119"/>
                    <a:pt x="90" y="119"/>
                    <a:pt x="89" y="119"/>
                  </a:cubicBezTo>
                  <a:cubicBezTo>
                    <a:pt x="89" y="119"/>
                    <a:pt x="89" y="119"/>
                    <a:pt x="89" y="118"/>
                  </a:cubicBezTo>
                  <a:cubicBezTo>
                    <a:pt x="89" y="118"/>
                    <a:pt x="89" y="118"/>
                    <a:pt x="89" y="118"/>
                  </a:cubicBezTo>
                  <a:cubicBezTo>
                    <a:pt x="92" y="116"/>
                    <a:pt x="95" y="113"/>
                    <a:pt x="98" y="110"/>
                  </a:cubicBezTo>
                  <a:cubicBezTo>
                    <a:pt x="103" y="104"/>
                    <a:pt x="109" y="100"/>
                    <a:pt x="114" y="94"/>
                  </a:cubicBezTo>
                  <a:cubicBezTo>
                    <a:pt x="116" y="93"/>
                    <a:pt x="117" y="91"/>
                    <a:pt x="118" y="90"/>
                  </a:cubicBezTo>
                  <a:cubicBezTo>
                    <a:pt x="119" y="90"/>
                    <a:pt x="122" y="86"/>
                    <a:pt x="119" y="90"/>
                  </a:cubicBezTo>
                  <a:cubicBezTo>
                    <a:pt x="117" y="93"/>
                    <a:pt x="114" y="96"/>
                    <a:pt x="112" y="100"/>
                  </a:cubicBezTo>
                  <a:cubicBezTo>
                    <a:pt x="107" y="106"/>
                    <a:pt x="101" y="111"/>
                    <a:pt x="96" y="117"/>
                  </a:cubicBezTo>
                  <a:cubicBezTo>
                    <a:pt x="96" y="118"/>
                    <a:pt x="96" y="118"/>
                    <a:pt x="96" y="118"/>
                  </a:cubicBezTo>
                  <a:cubicBezTo>
                    <a:pt x="105" y="111"/>
                    <a:pt x="112" y="103"/>
                    <a:pt x="119" y="96"/>
                  </a:cubicBezTo>
                  <a:cubicBezTo>
                    <a:pt x="121" y="95"/>
                    <a:pt x="122" y="93"/>
                    <a:pt x="123" y="92"/>
                  </a:cubicBezTo>
                  <a:cubicBezTo>
                    <a:pt x="121" y="95"/>
                    <a:pt x="119" y="98"/>
                    <a:pt x="117" y="100"/>
                  </a:cubicBezTo>
                  <a:cubicBezTo>
                    <a:pt x="113" y="105"/>
                    <a:pt x="110" y="110"/>
                    <a:pt x="106" y="114"/>
                  </a:cubicBezTo>
                  <a:cubicBezTo>
                    <a:pt x="106" y="114"/>
                    <a:pt x="105" y="115"/>
                    <a:pt x="105" y="116"/>
                  </a:cubicBezTo>
                  <a:cubicBezTo>
                    <a:pt x="103" y="117"/>
                    <a:pt x="102" y="118"/>
                    <a:pt x="100" y="119"/>
                  </a:cubicBezTo>
                  <a:cubicBezTo>
                    <a:pt x="100" y="119"/>
                    <a:pt x="100" y="119"/>
                    <a:pt x="100" y="119"/>
                  </a:cubicBezTo>
                  <a:cubicBezTo>
                    <a:pt x="97" y="119"/>
                    <a:pt x="95" y="119"/>
                    <a:pt x="93" y="119"/>
                  </a:cubicBezTo>
                  <a:close/>
                  <a:moveTo>
                    <a:pt x="126" y="102"/>
                  </a:moveTo>
                  <a:cubicBezTo>
                    <a:pt x="125" y="103"/>
                    <a:pt x="125" y="104"/>
                    <a:pt x="124" y="105"/>
                  </a:cubicBezTo>
                  <a:cubicBezTo>
                    <a:pt x="120" y="109"/>
                    <a:pt x="115" y="114"/>
                    <a:pt x="111" y="118"/>
                  </a:cubicBezTo>
                  <a:cubicBezTo>
                    <a:pt x="111" y="118"/>
                    <a:pt x="111" y="119"/>
                    <a:pt x="111" y="119"/>
                  </a:cubicBezTo>
                  <a:cubicBezTo>
                    <a:pt x="110" y="119"/>
                    <a:pt x="110" y="119"/>
                    <a:pt x="109" y="119"/>
                  </a:cubicBezTo>
                  <a:cubicBezTo>
                    <a:pt x="114" y="114"/>
                    <a:pt x="119" y="109"/>
                    <a:pt x="123" y="104"/>
                  </a:cubicBezTo>
                  <a:cubicBezTo>
                    <a:pt x="123" y="104"/>
                    <a:pt x="127" y="100"/>
                    <a:pt x="126" y="102"/>
                  </a:cubicBezTo>
                  <a:close/>
                  <a:moveTo>
                    <a:pt x="122" y="108"/>
                  </a:moveTo>
                  <a:cubicBezTo>
                    <a:pt x="120" y="111"/>
                    <a:pt x="117" y="114"/>
                    <a:pt x="115" y="116"/>
                  </a:cubicBezTo>
                  <a:cubicBezTo>
                    <a:pt x="109" y="121"/>
                    <a:pt x="117" y="113"/>
                    <a:pt x="118" y="112"/>
                  </a:cubicBezTo>
                  <a:cubicBezTo>
                    <a:pt x="119" y="111"/>
                    <a:pt x="120" y="110"/>
                    <a:pt x="122" y="108"/>
                  </a:cubicBezTo>
                  <a:close/>
                  <a:moveTo>
                    <a:pt x="107" y="119"/>
                  </a:moveTo>
                  <a:cubicBezTo>
                    <a:pt x="105" y="119"/>
                    <a:pt x="103" y="119"/>
                    <a:pt x="101" y="119"/>
                  </a:cubicBezTo>
                  <a:cubicBezTo>
                    <a:pt x="102" y="119"/>
                    <a:pt x="102" y="119"/>
                    <a:pt x="102" y="119"/>
                  </a:cubicBezTo>
                  <a:cubicBezTo>
                    <a:pt x="102" y="119"/>
                    <a:pt x="103" y="119"/>
                    <a:pt x="103" y="118"/>
                  </a:cubicBezTo>
                  <a:cubicBezTo>
                    <a:pt x="105" y="117"/>
                    <a:pt x="106" y="116"/>
                    <a:pt x="107" y="114"/>
                  </a:cubicBezTo>
                  <a:cubicBezTo>
                    <a:pt x="111" y="110"/>
                    <a:pt x="115" y="106"/>
                    <a:pt x="119" y="102"/>
                  </a:cubicBezTo>
                  <a:cubicBezTo>
                    <a:pt x="120" y="101"/>
                    <a:pt x="126" y="95"/>
                    <a:pt x="124" y="99"/>
                  </a:cubicBezTo>
                  <a:cubicBezTo>
                    <a:pt x="122" y="101"/>
                    <a:pt x="119" y="104"/>
                    <a:pt x="117" y="106"/>
                  </a:cubicBezTo>
                  <a:cubicBezTo>
                    <a:pt x="114" y="110"/>
                    <a:pt x="111" y="115"/>
                    <a:pt x="107" y="119"/>
                  </a:cubicBezTo>
                  <a:close/>
                  <a:moveTo>
                    <a:pt x="113" y="118"/>
                  </a:moveTo>
                  <a:cubicBezTo>
                    <a:pt x="117" y="115"/>
                    <a:pt x="122" y="110"/>
                    <a:pt x="125" y="105"/>
                  </a:cubicBezTo>
                  <a:cubicBezTo>
                    <a:pt x="125" y="105"/>
                    <a:pt x="125" y="105"/>
                    <a:pt x="126" y="104"/>
                  </a:cubicBezTo>
                  <a:cubicBezTo>
                    <a:pt x="126" y="104"/>
                    <a:pt x="127" y="103"/>
                    <a:pt x="127" y="103"/>
                  </a:cubicBezTo>
                  <a:cubicBezTo>
                    <a:pt x="127" y="103"/>
                    <a:pt x="126" y="104"/>
                    <a:pt x="126" y="105"/>
                  </a:cubicBezTo>
                  <a:cubicBezTo>
                    <a:pt x="125" y="106"/>
                    <a:pt x="124" y="107"/>
                    <a:pt x="123" y="109"/>
                  </a:cubicBezTo>
                  <a:cubicBezTo>
                    <a:pt x="121" y="112"/>
                    <a:pt x="118" y="115"/>
                    <a:pt x="115" y="118"/>
                  </a:cubicBezTo>
                  <a:cubicBezTo>
                    <a:pt x="114" y="118"/>
                    <a:pt x="113" y="118"/>
                    <a:pt x="113" y="118"/>
                  </a:cubicBezTo>
                  <a:close/>
                  <a:moveTo>
                    <a:pt x="120" y="116"/>
                  </a:moveTo>
                  <a:cubicBezTo>
                    <a:pt x="119" y="117"/>
                    <a:pt x="118" y="117"/>
                    <a:pt x="117" y="117"/>
                  </a:cubicBezTo>
                  <a:cubicBezTo>
                    <a:pt x="117" y="117"/>
                    <a:pt x="117" y="117"/>
                    <a:pt x="117" y="117"/>
                  </a:cubicBezTo>
                  <a:cubicBezTo>
                    <a:pt x="117" y="117"/>
                    <a:pt x="117" y="117"/>
                    <a:pt x="117" y="117"/>
                  </a:cubicBezTo>
                  <a:cubicBezTo>
                    <a:pt x="117" y="117"/>
                    <a:pt x="117" y="117"/>
                    <a:pt x="117" y="117"/>
                  </a:cubicBezTo>
                  <a:cubicBezTo>
                    <a:pt x="120" y="114"/>
                    <a:pt x="122" y="112"/>
                    <a:pt x="125" y="109"/>
                  </a:cubicBezTo>
                  <a:cubicBezTo>
                    <a:pt x="126" y="108"/>
                    <a:pt x="129" y="103"/>
                    <a:pt x="127" y="109"/>
                  </a:cubicBezTo>
                  <a:cubicBezTo>
                    <a:pt x="125" y="112"/>
                    <a:pt x="123" y="114"/>
                    <a:pt x="120" y="116"/>
                  </a:cubicBezTo>
                  <a:cubicBezTo>
                    <a:pt x="120" y="116"/>
                    <a:pt x="120" y="116"/>
                    <a:pt x="120" y="116"/>
                  </a:cubicBezTo>
                  <a:close/>
                  <a:moveTo>
                    <a:pt x="124" y="114"/>
                  </a:moveTo>
                  <a:cubicBezTo>
                    <a:pt x="126" y="112"/>
                    <a:pt x="128" y="109"/>
                    <a:pt x="129" y="105"/>
                  </a:cubicBezTo>
                  <a:cubicBezTo>
                    <a:pt x="129" y="105"/>
                    <a:pt x="128" y="104"/>
                    <a:pt x="128" y="105"/>
                  </a:cubicBezTo>
                  <a:cubicBezTo>
                    <a:pt x="127" y="106"/>
                    <a:pt x="126" y="107"/>
                    <a:pt x="124" y="108"/>
                  </a:cubicBezTo>
                  <a:cubicBezTo>
                    <a:pt x="126" y="106"/>
                    <a:pt x="127" y="104"/>
                    <a:pt x="128" y="102"/>
                  </a:cubicBezTo>
                  <a:cubicBezTo>
                    <a:pt x="128" y="101"/>
                    <a:pt x="128" y="101"/>
                    <a:pt x="128" y="101"/>
                  </a:cubicBezTo>
                  <a:cubicBezTo>
                    <a:pt x="127" y="102"/>
                    <a:pt x="127" y="102"/>
                    <a:pt x="126" y="103"/>
                  </a:cubicBezTo>
                  <a:cubicBezTo>
                    <a:pt x="127" y="102"/>
                    <a:pt x="127" y="101"/>
                    <a:pt x="127" y="100"/>
                  </a:cubicBezTo>
                  <a:cubicBezTo>
                    <a:pt x="127" y="100"/>
                    <a:pt x="127" y="100"/>
                    <a:pt x="127" y="100"/>
                  </a:cubicBezTo>
                  <a:cubicBezTo>
                    <a:pt x="123" y="103"/>
                    <a:pt x="120" y="107"/>
                    <a:pt x="116" y="110"/>
                  </a:cubicBezTo>
                  <a:cubicBezTo>
                    <a:pt x="115" y="112"/>
                    <a:pt x="113" y="114"/>
                    <a:pt x="111" y="116"/>
                  </a:cubicBezTo>
                  <a:cubicBezTo>
                    <a:pt x="111" y="116"/>
                    <a:pt x="110" y="117"/>
                    <a:pt x="110" y="117"/>
                  </a:cubicBezTo>
                  <a:cubicBezTo>
                    <a:pt x="113" y="114"/>
                    <a:pt x="115" y="110"/>
                    <a:pt x="118" y="106"/>
                  </a:cubicBezTo>
                  <a:cubicBezTo>
                    <a:pt x="121" y="103"/>
                    <a:pt x="124" y="100"/>
                    <a:pt x="126" y="97"/>
                  </a:cubicBezTo>
                  <a:cubicBezTo>
                    <a:pt x="126" y="96"/>
                    <a:pt x="125" y="96"/>
                    <a:pt x="125" y="96"/>
                  </a:cubicBezTo>
                  <a:cubicBezTo>
                    <a:pt x="120" y="100"/>
                    <a:pt x="115" y="104"/>
                    <a:pt x="111" y="109"/>
                  </a:cubicBezTo>
                  <a:cubicBezTo>
                    <a:pt x="111" y="109"/>
                    <a:pt x="112" y="108"/>
                    <a:pt x="112" y="108"/>
                  </a:cubicBezTo>
                  <a:cubicBezTo>
                    <a:pt x="116" y="102"/>
                    <a:pt x="121" y="98"/>
                    <a:pt x="125" y="91"/>
                  </a:cubicBezTo>
                  <a:cubicBezTo>
                    <a:pt x="125" y="91"/>
                    <a:pt x="124" y="91"/>
                    <a:pt x="124" y="91"/>
                  </a:cubicBezTo>
                  <a:cubicBezTo>
                    <a:pt x="120" y="95"/>
                    <a:pt x="115" y="99"/>
                    <a:pt x="111" y="103"/>
                  </a:cubicBezTo>
                  <a:cubicBezTo>
                    <a:pt x="107" y="108"/>
                    <a:pt x="102" y="112"/>
                    <a:pt x="98" y="117"/>
                  </a:cubicBezTo>
                  <a:cubicBezTo>
                    <a:pt x="106" y="107"/>
                    <a:pt x="115" y="98"/>
                    <a:pt x="122" y="87"/>
                  </a:cubicBezTo>
                  <a:cubicBezTo>
                    <a:pt x="122" y="87"/>
                    <a:pt x="122" y="86"/>
                    <a:pt x="121" y="87"/>
                  </a:cubicBezTo>
                  <a:cubicBezTo>
                    <a:pt x="116" y="91"/>
                    <a:pt x="111" y="96"/>
                    <a:pt x="106" y="101"/>
                  </a:cubicBezTo>
                  <a:cubicBezTo>
                    <a:pt x="103" y="104"/>
                    <a:pt x="100" y="107"/>
                    <a:pt x="97" y="109"/>
                  </a:cubicBezTo>
                  <a:cubicBezTo>
                    <a:pt x="104" y="100"/>
                    <a:pt x="111" y="91"/>
                    <a:pt x="119" y="82"/>
                  </a:cubicBezTo>
                  <a:cubicBezTo>
                    <a:pt x="119" y="82"/>
                    <a:pt x="119" y="82"/>
                    <a:pt x="119" y="82"/>
                  </a:cubicBezTo>
                  <a:cubicBezTo>
                    <a:pt x="124" y="88"/>
                    <a:pt x="128" y="95"/>
                    <a:pt x="129" y="102"/>
                  </a:cubicBezTo>
                  <a:cubicBezTo>
                    <a:pt x="129" y="108"/>
                    <a:pt x="127" y="112"/>
                    <a:pt x="124" y="114"/>
                  </a:cubicBezTo>
                  <a:close/>
                  <a:moveTo>
                    <a:pt x="119" y="81"/>
                  </a:moveTo>
                  <a:cubicBezTo>
                    <a:pt x="109" y="89"/>
                    <a:pt x="101" y="99"/>
                    <a:pt x="92" y="108"/>
                  </a:cubicBezTo>
                  <a:cubicBezTo>
                    <a:pt x="93" y="106"/>
                    <a:pt x="95" y="104"/>
                    <a:pt x="97" y="102"/>
                  </a:cubicBezTo>
                  <a:cubicBezTo>
                    <a:pt x="103" y="94"/>
                    <a:pt x="109" y="88"/>
                    <a:pt x="116" y="81"/>
                  </a:cubicBezTo>
                  <a:cubicBezTo>
                    <a:pt x="116" y="80"/>
                    <a:pt x="115" y="80"/>
                    <a:pt x="115" y="80"/>
                  </a:cubicBezTo>
                  <a:cubicBezTo>
                    <a:pt x="108" y="85"/>
                    <a:pt x="101" y="90"/>
                    <a:pt x="95" y="96"/>
                  </a:cubicBezTo>
                  <a:cubicBezTo>
                    <a:pt x="95" y="96"/>
                    <a:pt x="96" y="95"/>
                    <a:pt x="96" y="94"/>
                  </a:cubicBezTo>
                  <a:cubicBezTo>
                    <a:pt x="101" y="88"/>
                    <a:pt x="109" y="83"/>
                    <a:pt x="112" y="75"/>
                  </a:cubicBezTo>
                  <a:cubicBezTo>
                    <a:pt x="112" y="75"/>
                    <a:pt x="112" y="75"/>
                    <a:pt x="111" y="75"/>
                  </a:cubicBezTo>
                  <a:cubicBezTo>
                    <a:pt x="104" y="82"/>
                    <a:pt x="96" y="89"/>
                    <a:pt x="89" y="96"/>
                  </a:cubicBezTo>
                  <a:cubicBezTo>
                    <a:pt x="85" y="99"/>
                    <a:pt x="81" y="102"/>
                    <a:pt x="78" y="106"/>
                  </a:cubicBezTo>
                  <a:cubicBezTo>
                    <a:pt x="78" y="106"/>
                    <a:pt x="78" y="105"/>
                    <a:pt x="78" y="105"/>
                  </a:cubicBezTo>
                  <a:cubicBezTo>
                    <a:pt x="82" y="101"/>
                    <a:pt x="86" y="97"/>
                    <a:pt x="89" y="93"/>
                  </a:cubicBezTo>
                  <a:cubicBezTo>
                    <a:pt x="95" y="86"/>
                    <a:pt x="103" y="79"/>
                    <a:pt x="108" y="71"/>
                  </a:cubicBezTo>
                  <a:cubicBezTo>
                    <a:pt x="108" y="71"/>
                    <a:pt x="108" y="71"/>
                    <a:pt x="109" y="71"/>
                  </a:cubicBezTo>
                  <a:cubicBezTo>
                    <a:pt x="112" y="74"/>
                    <a:pt x="116" y="78"/>
                    <a:pt x="119" y="81"/>
                  </a:cubicBezTo>
                  <a:close/>
                  <a:moveTo>
                    <a:pt x="43" y="45"/>
                  </a:moveTo>
                  <a:cubicBezTo>
                    <a:pt x="52" y="32"/>
                    <a:pt x="47" y="18"/>
                    <a:pt x="40" y="6"/>
                  </a:cubicBezTo>
                  <a:cubicBezTo>
                    <a:pt x="52" y="4"/>
                    <a:pt x="64" y="5"/>
                    <a:pt x="75" y="5"/>
                  </a:cubicBezTo>
                  <a:cubicBezTo>
                    <a:pt x="70" y="15"/>
                    <a:pt x="67" y="25"/>
                    <a:pt x="73" y="36"/>
                  </a:cubicBezTo>
                  <a:cubicBezTo>
                    <a:pt x="79" y="49"/>
                    <a:pt x="94" y="58"/>
                    <a:pt x="104" y="67"/>
                  </a:cubicBezTo>
                  <a:cubicBezTo>
                    <a:pt x="104" y="68"/>
                    <a:pt x="105" y="68"/>
                    <a:pt x="105" y="68"/>
                  </a:cubicBezTo>
                  <a:cubicBezTo>
                    <a:pt x="104" y="68"/>
                    <a:pt x="103" y="69"/>
                    <a:pt x="102" y="70"/>
                  </a:cubicBezTo>
                  <a:cubicBezTo>
                    <a:pt x="98" y="73"/>
                    <a:pt x="92" y="69"/>
                    <a:pt x="88" y="68"/>
                  </a:cubicBezTo>
                  <a:cubicBezTo>
                    <a:pt x="80" y="66"/>
                    <a:pt x="75" y="74"/>
                    <a:pt x="69" y="78"/>
                  </a:cubicBezTo>
                  <a:cubicBezTo>
                    <a:pt x="59" y="84"/>
                    <a:pt x="54" y="71"/>
                    <a:pt x="47" y="66"/>
                  </a:cubicBezTo>
                  <a:cubicBezTo>
                    <a:pt x="41" y="62"/>
                    <a:pt x="35" y="63"/>
                    <a:pt x="29" y="66"/>
                  </a:cubicBezTo>
                  <a:cubicBezTo>
                    <a:pt x="34" y="59"/>
                    <a:pt x="39" y="52"/>
                    <a:pt x="43" y="45"/>
                  </a:cubicBezTo>
                  <a:close/>
                  <a:moveTo>
                    <a:pt x="17" y="82"/>
                  </a:moveTo>
                  <a:cubicBezTo>
                    <a:pt x="20" y="79"/>
                    <a:pt x="24" y="76"/>
                    <a:pt x="28" y="73"/>
                  </a:cubicBezTo>
                  <a:cubicBezTo>
                    <a:pt x="30" y="72"/>
                    <a:pt x="32" y="70"/>
                    <a:pt x="34" y="69"/>
                  </a:cubicBezTo>
                  <a:cubicBezTo>
                    <a:pt x="36" y="68"/>
                    <a:pt x="38" y="67"/>
                    <a:pt x="40" y="67"/>
                  </a:cubicBezTo>
                  <a:cubicBezTo>
                    <a:pt x="40" y="67"/>
                    <a:pt x="40" y="67"/>
                    <a:pt x="40" y="67"/>
                  </a:cubicBezTo>
                  <a:cubicBezTo>
                    <a:pt x="39" y="67"/>
                    <a:pt x="38" y="69"/>
                    <a:pt x="37" y="69"/>
                  </a:cubicBezTo>
                  <a:cubicBezTo>
                    <a:pt x="32" y="74"/>
                    <a:pt x="25" y="79"/>
                    <a:pt x="19" y="83"/>
                  </a:cubicBezTo>
                  <a:cubicBezTo>
                    <a:pt x="16" y="85"/>
                    <a:pt x="13" y="88"/>
                    <a:pt x="11" y="91"/>
                  </a:cubicBezTo>
                  <a:cubicBezTo>
                    <a:pt x="13" y="88"/>
                    <a:pt x="15" y="84"/>
                    <a:pt x="17" y="82"/>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249"/>
            <p:cNvSpPr>
              <a:spLocks noEditPoints="1"/>
            </p:cNvSpPr>
            <p:nvPr/>
          </p:nvSpPr>
          <p:spPr bwMode="auto">
            <a:xfrm>
              <a:off x="4142033" y="-70416"/>
              <a:ext cx="1154113" cy="1065213"/>
            </a:xfrm>
            <a:custGeom>
              <a:avLst/>
              <a:gdLst>
                <a:gd name="T0" fmla="*/ 227 w 272"/>
                <a:gd name="T1" fmla="*/ 141 h 251"/>
                <a:gd name="T2" fmla="*/ 77 w 272"/>
                <a:gd name="T3" fmla="*/ 5 h 251"/>
                <a:gd name="T4" fmla="*/ 11 w 272"/>
                <a:gd name="T5" fmla="*/ 228 h 251"/>
                <a:gd name="T6" fmla="*/ 49 w 272"/>
                <a:gd name="T7" fmla="*/ 145 h 251"/>
                <a:gd name="T8" fmla="*/ 88 w 272"/>
                <a:gd name="T9" fmla="*/ 136 h 251"/>
                <a:gd name="T10" fmla="*/ 217 w 272"/>
                <a:gd name="T11" fmla="*/ 144 h 251"/>
                <a:gd name="T12" fmla="*/ 206 w 272"/>
                <a:gd name="T13" fmla="*/ 150 h 251"/>
                <a:gd name="T14" fmla="*/ 124 w 272"/>
                <a:gd name="T15" fmla="*/ 214 h 251"/>
                <a:gd name="T16" fmla="*/ 168 w 272"/>
                <a:gd name="T17" fmla="*/ 144 h 251"/>
                <a:gd name="T18" fmla="*/ 83 w 272"/>
                <a:gd name="T19" fmla="*/ 234 h 251"/>
                <a:gd name="T20" fmla="*/ 129 w 272"/>
                <a:gd name="T21" fmla="*/ 177 h 251"/>
                <a:gd name="T22" fmla="*/ 60 w 272"/>
                <a:gd name="T23" fmla="*/ 209 h 251"/>
                <a:gd name="T24" fmla="*/ 115 w 272"/>
                <a:gd name="T25" fmla="*/ 161 h 251"/>
                <a:gd name="T26" fmla="*/ 86 w 272"/>
                <a:gd name="T27" fmla="*/ 202 h 251"/>
                <a:gd name="T28" fmla="*/ 26 w 272"/>
                <a:gd name="T29" fmla="*/ 226 h 251"/>
                <a:gd name="T30" fmla="*/ 99 w 272"/>
                <a:gd name="T31" fmla="*/ 153 h 251"/>
                <a:gd name="T32" fmla="*/ 103 w 272"/>
                <a:gd name="T33" fmla="*/ 149 h 251"/>
                <a:gd name="T34" fmla="*/ 13 w 272"/>
                <a:gd name="T35" fmla="*/ 206 h 251"/>
                <a:gd name="T36" fmla="*/ 77 w 272"/>
                <a:gd name="T37" fmla="*/ 144 h 251"/>
                <a:gd name="T38" fmla="*/ 18 w 272"/>
                <a:gd name="T39" fmla="*/ 192 h 251"/>
                <a:gd name="T40" fmla="*/ 14 w 272"/>
                <a:gd name="T41" fmla="*/ 220 h 251"/>
                <a:gd name="T42" fmla="*/ 87 w 272"/>
                <a:gd name="T43" fmla="*/ 165 h 251"/>
                <a:gd name="T44" fmla="*/ 110 w 272"/>
                <a:gd name="T45" fmla="*/ 162 h 251"/>
                <a:gd name="T46" fmla="*/ 22 w 272"/>
                <a:gd name="T47" fmla="*/ 230 h 251"/>
                <a:gd name="T48" fmla="*/ 87 w 272"/>
                <a:gd name="T49" fmla="*/ 198 h 251"/>
                <a:gd name="T50" fmla="*/ 130 w 272"/>
                <a:gd name="T51" fmla="*/ 173 h 251"/>
                <a:gd name="T52" fmla="*/ 111 w 272"/>
                <a:gd name="T53" fmla="*/ 197 h 251"/>
                <a:gd name="T54" fmla="*/ 79 w 272"/>
                <a:gd name="T55" fmla="*/ 237 h 251"/>
                <a:gd name="T56" fmla="*/ 99 w 272"/>
                <a:gd name="T57" fmla="*/ 204 h 251"/>
                <a:gd name="T58" fmla="*/ 169 w 272"/>
                <a:gd name="T59" fmla="*/ 155 h 251"/>
                <a:gd name="T60" fmla="*/ 101 w 272"/>
                <a:gd name="T61" fmla="*/ 236 h 251"/>
                <a:gd name="T62" fmla="*/ 194 w 272"/>
                <a:gd name="T63" fmla="*/ 150 h 251"/>
                <a:gd name="T64" fmla="*/ 126 w 272"/>
                <a:gd name="T65" fmla="*/ 230 h 251"/>
                <a:gd name="T66" fmla="*/ 132 w 272"/>
                <a:gd name="T67" fmla="*/ 237 h 251"/>
                <a:gd name="T68" fmla="*/ 219 w 272"/>
                <a:gd name="T69" fmla="*/ 160 h 251"/>
                <a:gd name="T70" fmla="*/ 134 w 272"/>
                <a:gd name="T71" fmla="*/ 238 h 251"/>
                <a:gd name="T72" fmla="*/ 166 w 272"/>
                <a:gd name="T73" fmla="*/ 237 h 251"/>
                <a:gd name="T74" fmla="*/ 185 w 272"/>
                <a:gd name="T75" fmla="*/ 233 h 251"/>
                <a:gd name="T76" fmla="*/ 220 w 272"/>
                <a:gd name="T77" fmla="*/ 173 h 251"/>
                <a:gd name="T78" fmla="*/ 232 w 272"/>
                <a:gd name="T79" fmla="*/ 190 h 251"/>
                <a:gd name="T80" fmla="*/ 243 w 272"/>
                <a:gd name="T81" fmla="*/ 194 h 251"/>
                <a:gd name="T82" fmla="*/ 203 w 272"/>
                <a:gd name="T83" fmla="*/ 241 h 251"/>
                <a:gd name="T84" fmla="*/ 221 w 272"/>
                <a:gd name="T85" fmla="*/ 240 h 251"/>
                <a:gd name="T86" fmla="*/ 247 w 272"/>
                <a:gd name="T87" fmla="*/ 219 h 251"/>
                <a:gd name="T88" fmla="*/ 242 w 272"/>
                <a:gd name="T89" fmla="*/ 206 h 251"/>
                <a:gd name="T90" fmla="*/ 255 w 272"/>
                <a:gd name="T91" fmla="*/ 211 h 251"/>
                <a:gd name="T92" fmla="*/ 243 w 272"/>
                <a:gd name="T93" fmla="*/ 235 h 251"/>
                <a:gd name="T94" fmla="*/ 258 w 272"/>
                <a:gd name="T95" fmla="*/ 220 h 251"/>
                <a:gd name="T96" fmla="*/ 253 w 272"/>
                <a:gd name="T97" fmla="*/ 219 h 251"/>
                <a:gd name="T98" fmla="*/ 236 w 272"/>
                <a:gd name="T99" fmla="*/ 223 h 251"/>
                <a:gd name="T100" fmla="*/ 225 w 272"/>
                <a:gd name="T101" fmla="*/ 221 h 251"/>
                <a:gd name="T102" fmla="*/ 248 w 272"/>
                <a:gd name="T103" fmla="*/ 176 h 251"/>
                <a:gd name="T104" fmla="*/ 262 w 272"/>
                <a:gd name="T105" fmla="*/ 206 h 251"/>
                <a:gd name="T106" fmla="*/ 234 w 272"/>
                <a:gd name="T107" fmla="*/ 162 h 251"/>
                <a:gd name="T108" fmla="*/ 158 w 272"/>
                <a:gd name="T109" fmla="*/ 214 h 251"/>
                <a:gd name="T110" fmla="*/ 88 w 272"/>
                <a:gd name="T111" fmla="*/ 92 h 251"/>
                <a:gd name="T112" fmla="*/ 207 w 272"/>
                <a:gd name="T113" fmla="*/ 141 h 251"/>
                <a:gd name="T114" fmla="*/ 35 w 272"/>
                <a:gd name="T115" fmla="*/ 166 h 251"/>
                <a:gd name="T116" fmla="*/ 38 w 272"/>
                <a:gd name="T117" fmla="*/ 168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2" h="251">
                  <a:moveTo>
                    <a:pt x="60" y="244"/>
                  </a:moveTo>
                  <a:cubicBezTo>
                    <a:pt x="70" y="244"/>
                    <a:pt x="81" y="243"/>
                    <a:pt x="92" y="243"/>
                  </a:cubicBezTo>
                  <a:cubicBezTo>
                    <a:pt x="109" y="242"/>
                    <a:pt x="127" y="243"/>
                    <a:pt x="144" y="245"/>
                  </a:cubicBezTo>
                  <a:cubicBezTo>
                    <a:pt x="173" y="247"/>
                    <a:pt x="203" y="251"/>
                    <a:pt x="231" y="246"/>
                  </a:cubicBezTo>
                  <a:cubicBezTo>
                    <a:pt x="252" y="241"/>
                    <a:pt x="272" y="226"/>
                    <a:pt x="268" y="202"/>
                  </a:cubicBezTo>
                  <a:cubicBezTo>
                    <a:pt x="264" y="177"/>
                    <a:pt x="244" y="157"/>
                    <a:pt x="227" y="141"/>
                  </a:cubicBezTo>
                  <a:cubicBezTo>
                    <a:pt x="207" y="122"/>
                    <a:pt x="186" y="106"/>
                    <a:pt x="167" y="87"/>
                  </a:cubicBezTo>
                  <a:cubicBezTo>
                    <a:pt x="156" y="76"/>
                    <a:pt x="148" y="63"/>
                    <a:pt x="147" y="47"/>
                  </a:cubicBezTo>
                  <a:cubicBezTo>
                    <a:pt x="147" y="33"/>
                    <a:pt x="154" y="20"/>
                    <a:pt x="161" y="9"/>
                  </a:cubicBezTo>
                  <a:cubicBezTo>
                    <a:pt x="162" y="7"/>
                    <a:pt x="161" y="5"/>
                    <a:pt x="160" y="4"/>
                  </a:cubicBezTo>
                  <a:cubicBezTo>
                    <a:pt x="159" y="3"/>
                    <a:pt x="158" y="2"/>
                    <a:pt x="157" y="2"/>
                  </a:cubicBezTo>
                  <a:cubicBezTo>
                    <a:pt x="130" y="3"/>
                    <a:pt x="104" y="0"/>
                    <a:pt x="77" y="5"/>
                  </a:cubicBezTo>
                  <a:cubicBezTo>
                    <a:pt x="75" y="6"/>
                    <a:pt x="75" y="8"/>
                    <a:pt x="75" y="10"/>
                  </a:cubicBezTo>
                  <a:cubicBezTo>
                    <a:pt x="75" y="10"/>
                    <a:pt x="75" y="12"/>
                    <a:pt x="75" y="13"/>
                  </a:cubicBezTo>
                  <a:cubicBezTo>
                    <a:pt x="83" y="26"/>
                    <a:pt x="90" y="40"/>
                    <a:pt x="92" y="56"/>
                  </a:cubicBezTo>
                  <a:cubicBezTo>
                    <a:pt x="93" y="75"/>
                    <a:pt x="82" y="90"/>
                    <a:pt x="71" y="104"/>
                  </a:cubicBezTo>
                  <a:cubicBezTo>
                    <a:pt x="55" y="127"/>
                    <a:pt x="38" y="149"/>
                    <a:pt x="22" y="172"/>
                  </a:cubicBezTo>
                  <a:cubicBezTo>
                    <a:pt x="12" y="187"/>
                    <a:pt x="0" y="210"/>
                    <a:pt x="11" y="228"/>
                  </a:cubicBezTo>
                  <a:cubicBezTo>
                    <a:pt x="21" y="243"/>
                    <a:pt x="44" y="244"/>
                    <a:pt x="60" y="244"/>
                  </a:cubicBezTo>
                  <a:close/>
                  <a:moveTo>
                    <a:pt x="49" y="145"/>
                  </a:moveTo>
                  <a:cubicBezTo>
                    <a:pt x="50" y="145"/>
                    <a:pt x="51" y="144"/>
                    <a:pt x="52" y="143"/>
                  </a:cubicBezTo>
                  <a:cubicBezTo>
                    <a:pt x="56" y="141"/>
                    <a:pt x="60" y="139"/>
                    <a:pt x="64" y="137"/>
                  </a:cubicBezTo>
                  <a:cubicBezTo>
                    <a:pt x="57" y="143"/>
                    <a:pt x="50" y="149"/>
                    <a:pt x="43" y="155"/>
                  </a:cubicBezTo>
                  <a:cubicBezTo>
                    <a:pt x="45" y="151"/>
                    <a:pt x="47" y="148"/>
                    <a:pt x="49" y="145"/>
                  </a:cubicBezTo>
                  <a:close/>
                  <a:moveTo>
                    <a:pt x="69" y="136"/>
                  </a:moveTo>
                  <a:cubicBezTo>
                    <a:pt x="72" y="135"/>
                    <a:pt x="74" y="134"/>
                    <a:pt x="77" y="134"/>
                  </a:cubicBezTo>
                  <a:cubicBezTo>
                    <a:pt x="69" y="137"/>
                    <a:pt x="62" y="142"/>
                    <a:pt x="55" y="147"/>
                  </a:cubicBezTo>
                  <a:cubicBezTo>
                    <a:pt x="60" y="143"/>
                    <a:pt x="64" y="139"/>
                    <a:pt x="69" y="136"/>
                  </a:cubicBezTo>
                  <a:close/>
                  <a:moveTo>
                    <a:pt x="84" y="135"/>
                  </a:moveTo>
                  <a:cubicBezTo>
                    <a:pt x="85" y="135"/>
                    <a:pt x="86" y="135"/>
                    <a:pt x="88" y="136"/>
                  </a:cubicBezTo>
                  <a:cubicBezTo>
                    <a:pt x="79" y="140"/>
                    <a:pt x="71" y="147"/>
                    <a:pt x="63" y="153"/>
                  </a:cubicBezTo>
                  <a:cubicBezTo>
                    <a:pt x="50" y="164"/>
                    <a:pt x="36" y="174"/>
                    <a:pt x="23" y="185"/>
                  </a:cubicBezTo>
                  <a:cubicBezTo>
                    <a:pt x="24" y="185"/>
                    <a:pt x="25" y="184"/>
                    <a:pt x="25" y="183"/>
                  </a:cubicBezTo>
                  <a:cubicBezTo>
                    <a:pt x="31" y="176"/>
                    <a:pt x="38" y="171"/>
                    <a:pt x="46" y="165"/>
                  </a:cubicBezTo>
                  <a:cubicBezTo>
                    <a:pt x="59" y="156"/>
                    <a:pt x="72" y="146"/>
                    <a:pt x="84" y="135"/>
                  </a:cubicBezTo>
                  <a:close/>
                  <a:moveTo>
                    <a:pt x="217" y="144"/>
                  </a:moveTo>
                  <a:cubicBezTo>
                    <a:pt x="200" y="158"/>
                    <a:pt x="185" y="172"/>
                    <a:pt x="169" y="187"/>
                  </a:cubicBezTo>
                  <a:cubicBezTo>
                    <a:pt x="161" y="194"/>
                    <a:pt x="152" y="202"/>
                    <a:pt x="144" y="210"/>
                  </a:cubicBezTo>
                  <a:cubicBezTo>
                    <a:pt x="150" y="203"/>
                    <a:pt x="156" y="197"/>
                    <a:pt x="163" y="191"/>
                  </a:cubicBezTo>
                  <a:cubicBezTo>
                    <a:pt x="175" y="179"/>
                    <a:pt x="187" y="166"/>
                    <a:pt x="196" y="150"/>
                  </a:cubicBezTo>
                  <a:cubicBezTo>
                    <a:pt x="197" y="151"/>
                    <a:pt x="197" y="151"/>
                    <a:pt x="198" y="151"/>
                  </a:cubicBezTo>
                  <a:cubicBezTo>
                    <a:pt x="201" y="151"/>
                    <a:pt x="204" y="151"/>
                    <a:pt x="206" y="150"/>
                  </a:cubicBezTo>
                  <a:cubicBezTo>
                    <a:pt x="208" y="149"/>
                    <a:pt x="214" y="143"/>
                    <a:pt x="217" y="144"/>
                  </a:cubicBezTo>
                  <a:close/>
                  <a:moveTo>
                    <a:pt x="182" y="145"/>
                  </a:moveTo>
                  <a:cubicBezTo>
                    <a:pt x="186" y="146"/>
                    <a:pt x="190" y="148"/>
                    <a:pt x="193" y="149"/>
                  </a:cubicBezTo>
                  <a:cubicBezTo>
                    <a:pt x="186" y="156"/>
                    <a:pt x="180" y="163"/>
                    <a:pt x="172" y="169"/>
                  </a:cubicBezTo>
                  <a:cubicBezTo>
                    <a:pt x="163" y="177"/>
                    <a:pt x="155" y="185"/>
                    <a:pt x="146" y="193"/>
                  </a:cubicBezTo>
                  <a:cubicBezTo>
                    <a:pt x="139" y="200"/>
                    <a:pt x="131" y="207"/>
                    <a:pt x="124" y="214"/>
                  </a:cubicBezTo>
                  <a:cubicBezTo>
                    <a:pt x="124" y="213"/>
                    <a:pt x="125" y="213"/>
                    <a:pt x="125" y="212"/>
                  </a:cubicBezTo>
                  <a:cubicBezTo>
                    <a:pt x="132" y="204"/>
                    <a:pt x="140" y="198"/>
                    <a:pt x="146" y="190"/>
                  </a:cubicBezTo>
                  <a:cubicBezTo>
                    <a:pt x="153" y="182"/>
                    <a:pt x="158" y="173"/>
                    <a:pt x="165" y="166"/>
                  </a:cubicBezTo>
                  <a:cubicBezTo>
                    <a:pt x="172" y="159"/>
                    <a:pt x="178" y="153"/>
                    <a:pt x="182" y="145"/>
                  </a:cubicBezTo>
                  <a:cubicBezTo>
                    <a:pt x="182" y="145"/>
                    <a:pt x="182" y="145"/>
                    <a:pt x="182" y="145"/>
                  </a:cubicBezTo>
                  <a:close/>
                  <a:moveTo>
                    <a:pt x="168" y="144"/>
                  </a:moveTo>
                  <a:cubicBezTo>
                    <a:pt x="171" y="143"/>
                    <a:pt x="174" y="143"/>
                    <a:pt x="178" y="143"/>
                  </a:cubicBezTo>
                  <a:cubicBezTo>
                    <a:pt x="179" y="143"/>
                    <a:pt x="180" y="144"/>
                    <a:pt x="181" y="144"/>
                  </a:cubicBezTo>
                  <a:cubicBezTo>
                    <a:pt x="165" y="155"/>
                    <a:pt x="151" y="170"/>
                    <a:pt x="137" y="184"/>
                  </a:cubicBezTo>
                  <a:cubicBezTo>
                    <a:pt x="122" y="199"/>
                    <a:pt x="105" y="212"/>
                    <a:pt x="91" y="228"/>
                  </a:cubicBezTo>
                  <a:cubicBezTo>
                    <a:pt x="89" y="230"/>
                    <a:pt x="86" y="232"/>
                    <a:pt x="84" y="233"/>
                  </a:cubicBezTo>
                  <a:cubicBezTo>
                    <a:pt x="84" y="234"/>
                    <a:pt x="84" y="234"/>
                    <a:pt x="83" y="234"/>
                  </a:cubicBezTo>
                  <a:cubicBezTo>
                    <a:pt x="88" y="229"/>
                    <a:pt x="92" y="225"/>
                    <a:pt x="97" y="221"/>
                  </a:cubicBezTo>
                  <a:cubicBezTo>
                    <a:pt x="105" y="213"/>
                    <a:pt x="114" y="205"/>
                    <a:pt x="122" y="197"/>
                  </a:cubicBezTo>
                  <a:cubicBezTo>
                    <a:pt x="139" y="181"/>
                    <a:pt x="153" y="162"/>
                    <a:pt x="168" y="144"/>
                  </a:cubicBezTo>
                  <a:close/>
                  <a:moveTo>
                    <a:pt x="162" y="148"/>
                  </a:moveTo>
                  <a:cubicBezTo>
                    <a:pt x="158" y="151"/>
                    <a:pt x="155" y="155"/>
                    <a:pt x="151" y="159"/>
                  </a:cubicBezTo>
                  <a:cubicBezTo>
                    <a:pt x="144" y="165"/>
                    <a:pt x="136" y="171"/>
                    <a:pt x="129" y="177"/>
                  </a:cubicBezTo>
                  <a:cubicBezTo>
                    <a:pt x="127" y="178"/>
                    <a:pt x="126" y="179"/>
                    <a:pt x="125" y="180"/>
                  </a:cubicBezTo>
                  <a:cubicBezTo>
                    <a:pt x="130" y="175"/>
                    <a:pt x="136" y="169"/>
                    <a:pt x="141" y="163"/>
                  </a:cubicBezTo>
                  <a:cubicBezTo>
                    <a:pt x="149" y="160"/>
                    <a:pt x="155" y="152"/>
                    <a:pt x="162" y="148"/>
                  </a:cubicBezTo>
                  <a:close/>
                  <a:moveTo>
                    <a:pt x="119" y="164"/>
                  </a:moveTo>
                  <a:cubicBezTo>
                    <a:pt x="105" y="173"/>
                    <a:pt x="93" y="184"/>
                    <a:pt x="81" y="194"/>
                  </a:cubicBezTo>
                  <a:cubicBezTo>
                    <a:pt x="74" y="200"/>
                    <a:pt x="67" y="204"/>
                    <a:pt x="60" y="209"/>
                  </a:cubicBezTo>
                  <a:cubicBezTo>
                    <a:pt x="52" y="216"/>
                    <a:pt x="45" y="224"/>
                    <a:pt x="37" y="231"/>
                  </a:cubicBezTo>
                  <a:cubicBezTo>
                    <a:pt x="31" y="235"/>
                    <a:pt x="36" y="231"/>
                    <a:pt x="37" y="230"/>
                  </a:cubicBezTo>
                  <a:cubicBezTo>
                    <a:pt x="41" y="226"/>
                    <a:pt x="44" y="222"/>
                    <a:pt x="48" y="219"/>
                  </a:cubicBezTo>
                  <a:cubicBezTo>
                    <a:pt x="56" y="212"/>
                    <a:pt x="64" y="206"/>
                    <a:pt x="72" y="200"/>
                  </a:cubicBezTo>
                  <a:cubicBezTo>
                    <a:pt x="87" y="188"/>
                    <a:pt x="101" y="174"/>
                    <a:pt x="114" y="161"/>
                  </a:cubicBezTo>
                  <a:cubicBezTo>
                    <a:pt x="115" y="161"/>
                    <a:pt x="115" y="161"/>
                    <a:pt x="115" y="161"/>
                  </a:cubicBezTo>
                  <a:cubicBezTo>
                    <a:pt x="120" y="165"/>
                    <a:pt x="126" y="167"/>
                    <a:pt x="133" y="166"/>
                  </a:cubicBezTo>
                  <a:cubicBezTo>
                    <a:pt x="123" y="173"/>
                    <a:pt x="113" y="181"/>
                    <a:pt x="103" y="189"/>
                  </a:cubicBezTo>
                  <a:cubicBezTo>
                    <a:pt x="89" y="202"/>
                    <a:pt x="75" y="214"/>
                    <a:pt x="61" y="227"/>
                  </a:cubicBezTo>
                  <a:cubicBezTo>
                    <a:pt x="60" y="228"/>
                    <a:pt x="52" y="235"/>
                    <a:pt x="53" y="233"/>
                  </a:cubicBezTo>
                  <a:cubicBezTo>
                    <a:pt x="57" y="229"/>
                    <a:pt x="60" y="226"/>
                    <a:pt x="64" y="222"/>
                  </a:cubicBezTo>
                  <a:cubicBezTo>
                    <a:pt x="71" y="215"/>
                    <a:pt x="78" y="209"/>
                    <a:pt x="86" y="202"/>
                  </a:cubicBezTo>
                  <a:cubicBezTo>
                    <a:pt x="92" y="196"/>
                    <a:pt x="98" y="189"/>
                    <a:pt x="104" y="183"/>
                  </a:cubicBezTo>
                  <a:cubicBezTo>
                    <a:pt x="110" y="178"/>
                    <a:pt x="116" y="172"/>
                    <a:pt x="120" y="165"/>
                  </a:cubicBezTo>
                  <a:cubicBezTo>
                    <a:pt x="120" y="164"/>
                    <a:pt x="120" y="164"/>
                    <a:pt x="119" y="164"/>
                  </a:cubicBezTo>
                  <a:close/>
                  <a:moveTo>
                    <a:pt x="104" y="151"/>
                  </a:moveTo>
                  <a:cubicBezTo>
                    <a:pt x="107" y="154"/>
                    <a:pt x="110" y="157"/>
                    <a:pt x="113" y="160"/>
                  </a:cubicBezTo>
                  <a:cubicBezTo>
                    <a:pt x="80" y="176"/>
                    <a:pt x="56" y="205"/>
                    <a:pt x="26" y="226"/>
                  </a:cubicBezTo>
                  <a:cubicBezTo>
                    <a:pt x="18" y="231"/>
                    <a:pt x="29" y="221"/>
                    <a:pt x="30" y="220"/>
                  </a:cubicBezTo>
                  <a:cubicBezTo>
                    <a:pt x="33" y="217"/>
                    <a:pt x="37" y="214"/>
                    <a:pt x="40" y="211"/>
                  </a:cubicBezTo>
                  <a:cubicBezTo>
                    <a:pt x="48" y="205"/>
                    <a:pt x="55" y="199"/>
                    <a:pt x="62" y="192"/>
                  </a:cubicBezTo>
                  <a:cubicBezTo>
                    <a:pt x="77" y="179"/>
                    <a:pt x="90" y="164"/>
                    <a:pt x="104" y="151"/>
                  </a:cubicBezTo>
                  <a:close/>
                  <a:moveTo>
                    <a:pt x="101" y="152"/>
                  </a:moveTo>
                  <a:cubicBezTo>
                    <a:pt x="100" y="151"/>
                    <a:pt x="99" y="152"/>
                    <a:pt x="99" y="153"/>
                  </a:cubicBezTo>
                  <a:cubicBezTo>
                    <a:pt x="83" y="167"/>
                    <a:pt x="67" y="179"/>
                    <a:pt x="51" y="192"/>
                  </a:cubicBezTo>
                  <a:cubicBezTo>
                    <a:pt x="43" y="198"/>
                    <a:pt x="36" y="204"/>
                    <a:pt x="28" y="210"/>
                  </a:cubicBezTo>
                  <a:cubicBezTo>
                    <a:pt x="24" y="213"/>
                    <a:pt x="20" y="216"/>
                    <a:pt x="15" y="220"/>
                  </a:cubicBezTo>
                  <a:cubicBezTo>
                    <a:pt x="19" y="217"/>
                    <a:pt x="21" y="214"/>
                    <a:pt x="24" y="211"/>
                  </a:cubicBezTo>
                  <a:cubicBezTo>
                    <a:pt x="46" y="186"/>
                    <a:pt x="78" y="171"/>
                    <a:pt x="97" y="143"/>
                  </a:cubicBezTo>
                  <a:cubicBezTo>
                    <a:pt x="99" y="145"/>
                    <a:pt x="101" y="147"/>
                    <a:pt x="103" y="149"/>
                  </a:cubicBezTo>
                  <a:cubicBezTo>
                    <a:pt x="103" y="149"/>
                    <a:pt x="103" y="149"/>
                    <a:pt x="103" y="149"/>
                  </a:cubicBezTo>
                  <a:cubicBezTo>
                    <a:pt x="102" y="150"/>
                    <a:pt x="102" y="151"/>
                    <a:pt x="101" y="152"/>
                  </a:cubicBezTo>
                  <a:close/>
                  <a:moveTo>
                    <a:pt x="96" y="142"/>
                  </a:moveTo>
                  <a:cubicBezTo>
                    <a:pt x="82" y="152"/>
                    <a:pt x="67" y="162"/>
                    <a:pt x="53" y="173"/>
                  </a:cubicBezTo>
                  <a:cubicBezTo>
                    <a:pt x="46" y="179"/>
                    <a:pt x="40" y="186"/>
                    <a:pt x="33" y="192"/>
                  </a:cubicBezTo>
                  <a:cubicBezTo>
                    <a:pt x="27" y="197"/>
                    <a:pt x="17" y="202"/>
                    <a:pt x="13" y="206"/>
                  </a:cubicBezTo>
                  <a:cubicBezTo>
                    <a:pt x="13" y="206"/>
                    <a:pt x="13" y="206"/>
                    <a:pt x="13" y="206"/>
                  </a:cubicBezTo>
                  <a:cubicBezTo>
                    <a:pt x="38" y="182"/>
                    <a:pt x="68" y="164"/>
                    <a:pt x="92" y="138"/>
                  </a:cubicBezTo>
                  <a:cubicBezTo>
                    <a:pt x="93" y="139"/>
                    <a:pt x="95" y="140"/>
                    <a:pt x="96" y="142"/>
                  </a:cubicBezTo>
                  <a:close/>
                  <a:moveTo>
                    <a:pt x="18" y="192"/>
                  </a:moveTo>
                  <a:cubicBezTo>
                    <a:pt x="30" y="181"/>
                    <a:pt x="43" y="171"/>
                    <a:pt x="56" y="160"/>
                  </a:cubicBezTo>
                  <a:cubicBezTo>
                    <a:pt x="63" y="155"/>
                    <a:pt x="70" y="149"/>
                    <a:pt x="77" y="144"/>
                  </a:cubicBezTo>
                  <a:cubicBezTo>
                    <a:pt x="80" y="142"/>
                    <a:pt x="83" y="140"/>
                    <a:pt x="86" y="138"/>
                  </a:cubicBezTo>
                  <a:cubicBezTo>
                    <a:pt x="87" y="138"/>
                    <a:pt x="88" y="137"/>
                    <a:pt x="89" y="137"/>
                  </a:cubicBezTo>
                  <a:cubicBezTo>
                    <a:pt x="90" y="137"/>
                    <a:pt x="90" y="137"/>
                    <a:pt x="90" y="137"/>
                  </a:cubicBezTo>
                  <a:cubicBezTo>
                    <a:pt x="89" y="138"/>
                    <a:pt x="88" y="140"/>
                    <a:pt x="87" y="141"/>
                  </a:cubicBezTo>
                  <a:cubicBezTo>
                    <a:pt x="65" y="164"/>
                    <a:pt x="37" y="181"/>
                    <a:pt x="14" y="204"/>
                  </a:cubicBezTo>
                  <a:cubicBezTo>
                    <a:pt x="15" y="200"/>
                    <a:pt x="16" y="196"/>
                    <a:pt x="18" y="192"/>
                  </a:cubicBezTo>
                  <a:close/>
                  <a:moveTo>
                    <a:pt x="49" y="179"/>
                  </a:moveTo>
                  <a:cubicBezTo>
                    <a:pt x="58" y="172"/>
                    <a:pt x="67" y="165"/>
                    <a:pt x="76" y="159"/>
                  </a:cubicBezTo>
                  <a:cubicBezTo>
                    <a:pt x="80" y="155"/>
                    <a:pt x="84" y="152"/>
                    <a:pt x="89" y="149"/>
                  </a:cubicBezTo>
                  <a:cubicBezTo>
                    <a:pt x="91" y="147"/>
                    <a:pt x="93" y="146"/>
                    <a:pt x="95" y="144"/>
                  </a:cubicBezTo>
                  <a:cubicBezTo>
                    <a:pt x="98" y="142"/>
                    <a:pt x="88" y="153"/>
                    <a:pt x="90" y="151"/>
                  </a:cubicBezTo>
                  <a:cubicBezTo>
                    <a:pt x="68" y="177"/>
                    <a:pt x="35" y="193"/>
                    <a:pt x="14" y="220"/>
                  </a:cubicBezTo>
                  <a:cubicBezTo>
                    <a:pt x="13" y="216"/>
                    <a:pt x="12" y="212"/>
                    <a:pt x="13" y="208"/>
                  </a:cubicBezTo>
                  <a:cubicBezTo>
                    <a:pt x="27" y="201"/>
                    <a:pt x="38" y="189"/>
                    <a:pt x="49" y="179"/>
                  </a:cubicBezTo>
                  <a:close/>
                  <a:moveTo>
                    <a:pt x="15" y="222"/>
                  </a:moveTo>
                  <a:cubicBezTo>
                    <a:pt x="30" y="210"/>
                    <a:pt x="46" y="198"/>
                    <a:pt x="61" y="186"/>
                  </a:cubicBezTo>
                  <a:cubicBezTo>
                    <a:pt x="69" y="180"/>
                    <a:pt x="76" y="174"/>
                    <a:pt x="83" y="168"/>
                  </a:cubicBezTo>
                  <a:cubicBezTo>
                    <a:pt x="85" y="167"/>
                    <a:pt x="86" y="166"/>
                    <a:pt x="87" y="165"/>
                  </a:cubicBezTo>
                  <a:cubicBezTo>
                    <a:pt x="77" y="175"/>
                    <a:pt x="68" y="185"/>
                    <a:pt x="58" y="194"/>
                  </a:cubicBezTo>
                  <a:cubicBezTo>
                    <a:pt x="45" y="205"/>
                    <a:pt x="31" y="215"/>
                    <a:pt x="21" y="229"/>
                  </a:cubicBezTo>
                  <a:cubicBezTo>
                    <a:pt x="18" y="227"/>
                    <a:pt x="16" y="225"/>
                    <a:pt x="15" y="222"/>
                  </a:cubicBezTo>
                  <a:close/>
                  <a:moveTo>
                    <a:pt x="22" y="230"/>
                  </a:moveTo>
                  <a:cubicBezTo>
                    <a:pt x="52" y="211"/>
                    <a:pt x="75" y="184"/>
                    <a:pt x="105" y="166"/>
                  </a:cubicBezTo>
                  <a:cubicBezTo>
                    <a:pt x="105" y="166"/>
                    <a:pt x="112" y="161"/>
                    <a:pt x="110" y="162"/>
                  </a:cubicBezTo>
                  <a:cubicBezTo>
                    <a:pt x="107" y="166"/>
                    <a:pt x="103" y="170"/>
                    <a:pt x="99" y="173"/>
                  </a:cubicBezTo>
                  <a:cubicBezTo>
                    <a:pt x="92" y="180"/>
                    <a:pt x="85" y="187"/>
                    <a:pt x="77" y="194"/>
                  </a:cubicBezTo>
                  <a:cubicBezTo>
                    <a:pt x="61" y="207"/>
                    <a:pt x="45" y="219"/>
                    <a:pt x="31" y="234"/>
                  </a:cubicBezTo>
                  <a:cubicBezTo>
                    <a:pt x="31" y="234"/>
                    <a:pt x="31" y="234"/>
                    <a:pt x="31" y="234"/>
                  </a:cubicBezTo>
                  <a:cubicBezTo>
                    <a:pt x="28" y="233"/>
                    <a:pt x="26" y="232"/>
                    <a:pt x="24" y="231"/>
                  </a:cubicBezTo>
                  <a:cubicBezTo>
                    <a:pt x="23" y="230"/>
                    <a:pt x="23" y="230"/>
                    <a:pt x="22" y="230"/>
                  </a:cubicBezTo>
                  <a:close/>
                  <a:moveTo>
                    <a:pt x="33" y="235"/>
                  </a:moveTo>
                  <a:cubicBezTo>
                    <a:pt x="47" y="228"/>
                    <a:pt x="57" y="213"/>
                    <a:pt x="70" y="204"/>
                  </a:cubicBezTo>
                  <a:cubicBezTo>
                    <a:pt x="84" y="194"/>
                    <a:pt x="97" y="182"/>
                    <a:pt x="110" y="172"/>
                  </a:cubicBezTo>
                  <a:cubicBezTo>
                    <a:pt x="111" y="171"/>
                    <a:pt x="117" y="168"/>
                    <a:pt x="117" y="167"/>
                  </a:cubicBezTo>
                  <a:cubicBezTo>
                    <a:pt x="115" y="172"/>
                    <a:pt x="110" y="176"/>
                    <a:pt x="106" y="180"/>
                  </a:cubicBezTo>
                  <a:cubicBezTo>
                    <a:pt x="99" y="186"/>
                    <a:pt x="93" y="192"/>
                    <a:pt x="87" y="198"/>
                  </a:cubicBezTo>
                  <a:cubicBezTo>
                    <a:pt x="75" y="211"/>
                    <a:pt x="61" y="221"/>
                    <a:pt x="50" y="235"/>
                  </a:cubicBezTo>
                  <a:cubicBezTo>
                    <a:pt x="49" y="236"/>
                    <a:pt x="50" y="237"/>
                    <a:pt x="51" y="236"/>
                  </a:cubicBezTo>
                  <a:cubicBezTo>
                    <a:pt x="65" y="228"/>
                    <a:pt x="77" y="215"/>
                    <a:pt x="89" y="204"/>
                  </a:cubicBezTo>
                  <a:cubicBezTo>
                    <a:pt x="105" y="190"/>
                    <a:pt x="121" y="177"/>
                    <a:pt x="137" y="165"/>
                  </a:cubicBezTo>
                  <a:cubicBezTo>
                    <a:pt x="137" y="165"/>
                    <a:pt x="137" y="165"/>
                    <a:pt x="137" y="165"/>
                  </a:cubicBezTo>
                  <a:cubicBezTo>
                    <a:pt x="135" y="167"/>
                    <a:pt x="132" y="170"/>
                    <a:pt x="130" y="173"/>
                  </a:cubicBezTo>
                  <a:cubicBezTo>
                    <a:pt x="122" y="180"/>
                    <a:pt x="115" y="188"/>
                    <a:pt x="107" y="195"/>
                  </a:cubicBezTo>
                  <a:cubicBezTo>
                    <a:pt x="93" y="208"/>
                    <a:pt x="77" y="221"/>
                    <a:pt x="63" y="235"/>
                  </a:cubicBezTo>
                  <a:cubicBezTo>
                    <a:pt x="62" y="236"/>
                    <a:pt x="63" y="237"/>
                    <a:pt x="64" y="236"/>
                  </a:cubicBezTo>
                  <a:cubicBezTo>
                    <a:pt x="65" y="235"/>
                    <a:pt x="66" y="235"/>
                    <a:pt x="67" y="234"/>
                  </a:cubicBezTo>
                  <a:cubicBezTo>
                    <a:pt x="67" y="234"/>
                    <a:pt x="67" y="234"/>
                    <a:pt x="68" y="233"/>
                  </a:cubicBezTo>
                  <a:cubicBezTo>
                    <a:pt x="83" y="222"/>
                    <a:pt x="97" y="210"/>
                    <a:pt x="111" y="197"/>
                  </a:cubicBezTo>
                  <a:cubicBezTo>
                    <a:pt x="120" y="188"/>
                    <a:pt x="128" y="179"/>
                    <a:pt x="138" y="171"/>
                  </a:cubicBezTo>
                  <a:cubicBezTo>
                    <a:pt x="144" y="167"/>
                    <a:pt x="150" y="162"/>
                    <a:pt x="155" y="157"/>
                  </a:cubicBezTo>
                  <a:cubicBezTo>
                    <a:pt x="154" y="158"/>
                    <a:pt x="153" y="159"/>
                    <a:pt x="152" y="160"/>
                  </a:cubicBezTo>
                  <a:cubicBezTo>
                    <a:pt x="145" y="169"/>
                    <a:pt x="137" y="178"/>
                    <a:pt x="129" y="187"/>
                  </a:cubicBezTo>
                  <a:cubicBezTo>
                    <a:pt x="114" y="205"/>
                    <a:pt x="95" y="219"/>
                    <a:pt x="79" y="236"/>
                  </a:cubicBezTo>
                  <a:cubicBezTo>
                    <a:pt x="79" y="236"/>
                    <a:pt x="79" y="237"/>
                    <a:pt x="79" y="237"/>
                  </a:cubicBezTo>
                  <a:cubicBezTo>
                    <a:pt x="63" y="238"/>
                    <a:pt x="47" y="240"/>
                    <a:pt x="33" y="235"/>
                  </a:cubicBezTo>
                  <a:close/>
                  <a:moveTo>
                    <a:pt x="105" y="199"/>
                  </a:moveTo>
                  <a:cubicBezTo>
                    <a:pt x="97" y="207"/>
                    <a:pt x="89" y="214"/>
                    <a:pt x="81" y="221"/>
                  </a:cubicBezTo>
                  <a:cubicBezTo>
                    <a:pt x="78" y="223"/>
                    <a:pt x="75" y="226"/>
                    <a:pt x="73" y="228"/>
                  </a:cubicBezTo>
                  <a:cubicBezTo>
                    <a:pt x="73" y="227"/>
                    <a:pt x="74" y="227"/>
                    <a:pt x="74" y="226"/>
                  </a:cubicBezTo>
                  <a:cubicBezTo>
                    <a:pt x="82" y="218"/>
                    <a:pt x="91" y="211"/>
                    <a:pt x="99" y="204"/>
                  </a:cubicBezTo>
                  <a:cubicBezTo>
                    <a:pt x="101" y="202"/>
                    <a:pt x="103" y="201"/>
                    <a:pt x="105" y="199"/>
                  </a:cubicBezTo>
                  <a:close/>
                  <a:moveTo>
                    <a:pt x="88" y="237"/>
                  </a:moveTo>
                  <a:cubicBezTo>
                    <a:pt x="85" y="237"/>
                    <a:pt x="83" y="237"/>
                    <a:pt x="81" y="237"/>
                  </a:cubicBezTo>
                  <a:cubicBezTo>
                    <a:pt x="88" y="234"/>
                    <a:pt x="93" y="228"/>
                    <a:pt x="98" y="222"/>
                  </a:cubicBezTo>
                  <a:cubicBezTo>
                    <a:pt x="105" y="215"/>
                    <a:pt x="114" y="208"/>
                    <a:pt x="121" y="201"/>
                  </a:cubicBezTo>
                  <a:cubicBezTo>
                    <a:pt x="138" y="186"/>
                    <a:pt x="153" y="171"/>
                    <a:pt x="169" y="155"/>
                  </a:cubicBezTo>
                  <a:cubicBezTo>
                    <a:pt x="171" y="153"/>
                    <a:pt x="178" y="149"/>
                    <a:pt x="179" y="147"/>
                  </a:cubicBezTo>
                  <a:cubicBezTo>
                    <a:pt x="176" y="153"/>
                    <a:pt x="171" y="157"/>
                    <a:pt x="167" y="162"/>
                  </a:cubicBezTo>
                  <a:cubicBezTo>
                    <a:pt x="159" y="169"/>
                    <a:pt x="154" y="178"/>
                    <a:pt x="147" y="186"/>
                  </a:cubicBezTo>
                  <a:cubicBezTo>
                    <a:pt x="141" y="194"/>
                    <a:pt x="133" y="201"/>
                    <a:pt x="126" y="208"/>
                  </a:cubicBezTo>
                  <a:cubicBezTo>
                    <a:pt x="118" y="218"/>
                    <a:pt x="111" y="227"/>
                    <a:pt x="101" y="235"/>
                  </a:cubicBezTo>
                  <a:cubicBezTo>
                    <a:pt x="100" y="235"/>
                    <a:pt x="100" y="236"/>
                    <a:pt x="101" y="236"/>
                  </a:cubicBezTo>
                  <a:cubicBezTo>
                    <a:pt x="96" y="236"/>
                    <a:pt x="92" y="236"/>
                    <a:pt x="88" y="237"/>
                  </a:cubicBezTo>
                  <a:close/>
                  <a:moveTo>
                    <a:pt x="101" y="236"/>
                  </a:moveTo>
                  <a:cubicBezTo>
                    <a:pt x="101" y="236"/>
                    <a:pt x="101" y="236"/>
                    <a:pt x="101" y="236"/>
                  </a:cubicBezTo>
                  <a:cubicBezTo>
                    <a:pt x="109" y="232"/>
                    <a:pt x="115" y="226"/>
                    <a:pt x="121" y="219"/>
                  </a:cubicBezTo>
                  <a:cubicBezTo>
                    <a:pt x="128" y="211"/>
                    <a:pt x="136" y="204"/>
                    <a:pt x="145" y="197"/>
                  </a:cubicBezTo>
                  <a:cubicBezTo>
                    <a:pt x="161" y="181"/>
                    <a:pt x="178" y="166"/>
                    <a:pt x="194" y="150"/>
                  </a:cubicBezTo>
                  <a:cubicBezTo>
                    <a:pt x="189" y="156"/>
                    <a:pt x="183" y="166"/>
                    <a:pt x="177" y="173"/>
                  </a:cubicBezTo>
                  <a:cubicBezTo>
                    <a:pt x="171" y="181"/>
                    <a:pt x="164" y="188"/>
                    <a:pt x="157" y="194"/>
                  </a:cubicBezTo>
                  <a:cubicBezTo>
                    <a:pt x="144" y="207"/>
                    <a:pt x="130" y="220"/>
                    <a:pt x="120" y="235"/>
                  </a:cubicBezTo>
                  <a:cubicBezTo>
                    <a:pt x="119" y="236"/>
                    <a:pt x="120" y="237"/>
                    <a:pt x="121" y="236"/>
                  </a:cubicBezTo>
                  <a:cubicBezTo>
                    <a:pt x="122" y="235"/>
                    <a:pt x="122" y="234"/>
                    <a:pt x="123" y="234"/>
                  </a:cubicBezTo>
                  <a:cubicBezTo>
                    <a:pt x="124" y="234"/>
                    <a:pt x="125" y="233"/>
                    <a:pt x="126" y="230"/>
                  </a:cubicBezTo>
                  <a:cubicBezTo>
                    <a:pt x="139" y="215"/>
                    <a:pt x="153" y="203"/>
                    <a:pt x="168" y="190"/>
                  </a:cubicBezTo>
                  <a:cubicBezTo>
                    <a:pt x="184" y="175"/>
                    <a:pt x="200" y="159"/>
                    <a:pt x="218" y="145"/>
                  </a:cubicBezTo>
                  <a:cubicBezTo>
                    <a:pt x="212" y="150"/>
                    <a:pt x="203" y="160"/>
                    <a:pt x="197" y="167"/>
                  </a:cubicBezTo>
                  <a:cubicBezTo>
                    <a:pt x="190" y="175"/>
                    <a:pt x="183" y="184"/>
                    <a:pt x="175" y="192"/>
                  </a:cubicBezTo>
                  <a:cubicBezTo>
                    <a:pt x="168" y="200"/>
                    <a:pt x="160" y="208"/>
                    <a:pt x="153" y="217"/>
                  </a:cubicBezTo>
                  <a:cubicBezTo>
                    <a:pt x="147" y="225"/>
                    <a:pt x="139" y="230"/>
                    <a:pt x="132" y="237"/>
                  </a:cubicBezTo>
                  <a:cubicBezTo>
                    <a:pt x="131" y="237"/>
                    <a:pt x="131" y="237"/>
                    <a:pt x="131" y="237"/>
                  </a:cubicBezTo>
                  <a:cubicBezTo>
                    <a:pt x="121" y="237"/>
                    <a:pt x="111" y="236"/>
                    <a:pt x="101" y="236"/>
                  </a:cubicBezTo>
                  <a:close/>
                  <a:moveTo>
                    <a:pt x="134" y="238"/>
                  </a:moveTo>
                  <a:cubicBezTo>
                    <a:pt x="147" y="228"/>
                    <a:pt x="157" y="216"/>
                    <a:pt x="170" y="205"/>
                  </a:cubicBezTo>
                  <a:cubicBezTo>
                    <a:pt x="184" y="193"/>
                    <a:pt x="197" y="180"/>
                    <a:pt x="211" y="167"/>
                  </a:cubicBezTo>
                  <a:cubicBezTo>
                    <a:pt x="214" y="165"/>
                    <a:pt x="217" y="162"/>
                    <a:pt x="219" y="160"/>
                  </a:cubicBezTo>
                  <a:cubicBezTo>
                    <a:pt x="221" y="158"/>
                    <a:pt x="223" y="157"/>
                    <a:pt x="225" y="155"/>
                  </a:cubicBezTo>
                  <a:cubicBezTo>
                    <a:pt x="223" y="157"/>
                    <a:pt x="221" y="159"/>
                    <a:pt x="220" y="162"/>
                  </a:cubicBezTo>
                  <a:cubicBezTo>
                    <a:pt x="214" y="168"/>
                    <a:pt x="208" y="174"/>
                    <a:pt x="202" y="180"/>
                  </a:cubicBezTo>
                  <a:cubicBezTo>
                    <a:pt x="192" y="192"/>
                    <a:pt x="182" y="204"/>
                    <a:pt x="172" y="215"/>
                  </a:cubicBezTo>
                  <a:cubicBezTo>
                    <a:pt x="164" y="223"/>
                    <a:pt x="157" y="231"/>
                    <a:pt x="150" y="239"/>
                  </a:cubicBezTo>
                  <a:cubicBezTo>
                    <a:pt x="145" y="238"/>
                    <a:pt x="139" y="238"/>
                    <a:pt x="134" y="238"/>
                  </a:cubicBezTo>
                  <a:close/>
                  <a:moveTo>
                    <a:pt x="220" y="173"/>
                  </a:moveTo>
                  <a:cubicBezTo>
                    <a:pt x="223" y="171"/>
                    <a:pt x="226" y="169"/>
                    <a:pt x="229" y="167"/>
                  </a:cubicBezTo>
                  <a:cubicBezTo>
                    <a:pt x="236" y="162"/>
                    <a:pt x="227" y="169"/>
                    <a:pt x="225" y="171"/>
                  </a:cubicBezTo>
                  <a:cubicBezTo>
                    <a:pt x="218" y="179"/>
                    <a:pt x="211" y="187"/>
                    <a:pt x="203" y="195"/>
                  </a:cubicBezTo>
                  <a:cubicBezTo>
                    <a:pt x="198" y="201"/>
                    <a:pt x="193" y="207"/>
                    <a:pt x="188" y="214"/>
                  </a:cubicBezTo>
                  <a:cubicBezTo>
                    <a:pt x="181" y="223"/>
                    <a:pt x="173" y="229"/>
                    <a:pt x="166" y="237"/>
                  </a:cubicBezTo>
                  <a:cubicBezTo>
                    <a:pt x="165" y="238"/>
                    <a:pt x="166" y="239"/>
                    <a:pt x="167" y="238"/>
                  </a:cubicBezTo>
                  <a:cubicBezTo>
                    <a:pt x="189" y="223"/>
                    <a:pt x="206" y="200"/>
                    <a:pt x="224" y="181"/>
                  </a:cubicBezTo>
                  <a:cubicBezTo>
                    <a:pt x="229" y="177"/>
                    <a:pt x="234" y="172"/>
                    <a:pt x="239" y="167"/>
                  </a:cubicBezTo>
                  <a:cubicBezTo>
                    <a:pt x="233" y="173"/>
                    <a:pt x="228" y="179"/>
                    <a:pt x="224" y="185"/>
                  </a:cubicBezTo>
                  <a:cubicBezTo>
                    <a:pt x="213" y="198"/>
                    <a:pt x="203" y="211"/>
                    <a:pt x="193" y="224"/>
                  </a:cubicBezTo>
                  <a:cubicBezTo>
                    <a:pt x="190" y="227"/>
                    <a:pt x="188" y="230"/>
                    <a:pt x="185" y="233"/>
                  </a:cubicBezTo>
                  <a:cubicBezTo>
                    <a:pt x="185" y="234"/>
                    <a:pt x="184" y="235"/>
                    <a:pt x="183" y="236"/>
                  </a:cubicBezTo>
                  <a:cubicBezTo>
                    <a:pt x="181" y="237"/>
                    <a:pt x="180" y="238"/>
                    <a:pt x="180" y="239"/>
                  </a:cubicBezTo>
                  <a:cubicBezTo>
                    <a:pt x="180" y="239"/>
                    <a:pt x="179" y="240"/>
                    <a:pt x="178" y="241"/>
                  </a:cubicBezTo>
                  <a:cubicBezTo>
                    <a:pt x="170" y="240"/>
                    <a:pt x="161" y="239"/>
                    <a:pt x="152" y="239"/>
                  </a:cubicBezTo>
                  <a:cubicBezTo>
                    <a:pt x="162" y="229"/>
                    <a:pt x="171" y="219"/>
                    <a:pt x="180" y="208"/>
                  </a:cubicBezTo>
                  <a:cubicBezTo>
                    <a:pt x="193" y="196"/>
                    <a:pt x="206" y="184"/>
                    <a:pt x="220" y="173"/>
                  </a:cubicBezTo>
                  <a:close/>
                  <a:moveTo>
                    <a:pt x="189" y="241"/>
                  </a:moveTo>
                  <a:cubicBezTo>
                    <a:pt x="186" y="241"/>
                    <a:pt x="183" y="241"/>
                    <a:pt x="180" y="241"/>
                  </a:cubicBezTo>
                  <a:cubicBezTo>
                    <a:pt x="181" y="240"/>
                    <a:pt x="181" y="240"/>
                    <a:pt x="182" y="240"/>
                  </a:cubicBezTo>
                  <a:cubicBezTo>
                    <a:pt x="182" y="240"/>
                    <a:pt x="182" y="240"/>
                    <a:pt x="182" y="240"/>
                  </a:cubicBezTo>
                  <a:cubicBezTo>
                    <a:pt x="187" y="234"/>
                    <a:pt x="193" y="228"/>
                    <a:pt x="198" y="222"/>
                  </a:cubicBezTo>
                  <a:cubicBezTo>
                    <a:pt x="209" y="211"/>
                    <a:pt x="222" y="201"/>
                    <a:pt x="232" y="190"/>
                  </a:cubicBezTo>
                  <a:cubicBezTo>
                    <a:pt x="235" y="187"/>
                    <a:pt x="237" y="185"/>
                    <a:pt x="240" y="182"/>
                  </a:cubicBezTo>
                  <a:cubicBezTo>
                    <a:pt x="241" y="181"/>
                    <a:pt x="247" y="174"/>
                    <a:pt x="242" y="181"/>
                  </a:cubicBezTo>
                  <a:cubicBezTo>
                    <a:pt x="238" y="188"/>
                    <a:pt x="232" y="195"/>
                    <a:pt x="227" y="202"/>
                  </a:cubicBezTo>
                  <a:cubicBezTo>
                    <a:pt x="217" y="214"/>
                    <a:pt x="206" y="225"/>
                    <a:pt x="195" y="237"/>
                  </a:cubicBezTo>
                  <a:cubicBezTo>
                    <a:pt x="194" y="238"/>
                    <a:pt x="195" y="239"/>
                    <a:pt x="196" y="238"/>
                  </a:cubicBezTo>
                  <a:cubicBezTo>
                    <a:pt x="213" y="225"/>
                    <a:pt x="227" y="209"/>
                    <a:pt x="243" y="194"/>
                  </a:cubicBezTo>
                  <a:cubicBezTo>
                    <a:pt x="245" y="192"/>
                    <a:pt x="249" y="189"/>
                    <a:pt x="250" y="187"/>
                  </a:cubicBezTo>
                  <a:cubicBezTo>
                    <a:pt x="247" y="193"/>
                    <a:pt x="242" y="198"/>
                    <a:pt x="237" y="203"/>
                  </a:cubicBezTo>
                  <a:cubicBezTo>
                    <a:pt x="230" y="212"/>
                    <a:pt x="223" y="222"/>
                    <a:pt x="216" y="230"/>
                  </a:cubicBezTo>
                  <a:cubicBezTo>
                    <a:pt x="215" y="231"/>
                    <a:pt x="214" y="232"/>
                    <a:pt x="213" y="234"/>
                  </a:cubicBezTo>
                  <a:cubicBezTo>
                    <a:pt x="210" y="236"/>
                    <a:pt x="207" y="239"/>
                    <a:pt x="203" y="241"/>
                  </a:cubicBezTo>
                  <a:cubicBezTo>
                    <a:pt x="203" y="241"/>
                    <a:pt x="203" y="241"/>
                    <a:pt x="203" y="241"/>
                  </a:cubicBezTo>
                  <a:cubicBezTo>
                    <a:pt x="198" y="241"/>
                    <a:pt x="193" y="241"/>
                    <a:pt x="189" y="241"/>
                  </a:cubicBezTo>
                  <a:close/>
                  <a:moveTo>
                    <a:pt x="255" y="207"/>
                  </a:moveTo>
                  <a:cubicBezTo>
                    <a:pt x="254" y="209"/>
                    <a:pt x="253" y="210"/>
                    <a:pt x="252" y="212"/>
                  </a:cubicBezTo>
                  <a:cubicBezTo>
                    <a:pt x="243" y="221"/>
                    <a:pt x="234" y="230"/>
                    <a:pt x="226" y="239"/>
                  </a:cubicBezTo>
                  <a:cubicBezTo>
                    <a:pt x="226" y="239"/>
                    <a:pt x="226" y="240"/>
                    <a:pt x="226" y="240"/>
                  </a:cubicBezTo>
                  <a:cubicBezTo>
                    <a:pt x="224" y="240"/>
                    <a:pt x="223" y="240"/>
                    <a:pt x="221" y="240"/>
                  </a:cubicBezTo>
                  <a:cubicBezTo>
                    <a:pt x="231" y="231"/>
                    <a:pt x="241" y="221"/>
                    <a:pt x="251" y="210"/>
                  </a:cubicBezTo>
                  <a:cubicBezTo>
                    <a:pt x="251" y="210"/>
                    <a:pt x="257" y="202"/>
                    <a:pt x="255" y="207"/>
                  </a:cubicBezTo>
                  <a:close/>
                  <a:moveTo>
                    <a:pt x="247" y="219"/>
                  </a:moveTo>
                  <a:cubicBezTo>
                    <a:pt x="243" y="224"/>
                    <a:pt x="238" y="230"/>
                    <a:pt x="233" y="234"/>
                  </a:cubicBezTo>
                  <a:cubicBezTo>
                    <a:pt x="222" y="244"/>
                    <a:pt x="237" y="229"/>
                    <a:pt x="239" y="227"/>
                  </a:cubicBezTo>
                  <a:cubicBezTo>
                    <a:pt x="242" y="224"/>
                    <a:pt x="245" y="221"/>
                    <a:pt x="247" y="219"/>
                  </a:cubicBezTo>
                  <a:close/>
                  <a:moveTo>
                    <a:pt x="218" y="241"/>
                  </a:moveTo>
                  <a:cubicBezTo>
                    <a:pt x="214" y="241"/>
                    <a:pt x="210" y="241"/>
                    <a:pt x="206" y="241"/>
                  </a:cubicBezTo>
                  <a:cubicBezTo>
                    <a:pt x="206" y="241"/>
                    <a:pt x="207" y="241"/>
                    <a:pt x="207" y="240"/>
                  </a:cubicBezTo>
                  <a:cubicBezTo>
                    <a:pt x="208" y="241"/>
                    <a:pt x="209" y="240"/>
                    <a:pt x="210" y="238"/>
                  </a:cubicBezTo>
                  <a:cubicBezTo>
                    <a:pt x="213" y="236"/>
                    <a:pt x="215" y="234"/>
                    <a:pt x="218" y="231"/>
                  </a:cubicBezTo>
                  <a:cubicBezTo>
                    <a:pt x="226" y="223"/>
                    <a:pt x="233" y="214"/>
                    <a:pt x="242" y="206"/>
                  </a:cubicBezTo>
                  <a:cubicBezTo>
                    <a:pt x="243" y="205"/>
                    <a:pt x="256" y="192"/>
                    <a:pt x="251" y="200"/>
                  </a:cubicBezTo>
                  <a:cubicBezTo>
                    <a:pt x="248" y="205"/>
                    <a:pt x="243" y="209"/>
                    <a:pt x="239" y="214"/>
                  </a:cubicBezTo>
                  <a:cubicBezTo>
                    <a:pt x="231" y="222"/>
                    <a:pt x="225" y="232"/>
                    <a:pt x="218" y="241"/>
                  </a:cubicBezTo>
                  <a:close/>
                  <a:moveTo>
                    <a:pt x="229" y="239"/>
                  </a:moveTo>
                  <a:cubicBezTo>
                    <a:pt x="238" y="232"/>
                    <a:pt x="247" y="223"/>
                    <a:pt x="253" y="213"/>
                  </a:cubicBezTo>
                  <a:cubicBezTo>
                    <a:pt x="254" y="212"/>
                    <a:pt x="255" y="212"/>
                    <a:pt x="255" y="211"/>
                  </a:cubicBezTo>
                  <a:cubicBezTo>
                    <a:pt x="257" y="210"/>
                    <a:pt x="257" y="209"/>
                    <a:pt x="258" y="209"/>
                  </a:cubicBezTo>
                  <a:cubicBezTo>
                    <a:pt x="257" y="209"/>
                    <a:pt x="257" y="210"/>
                    <a:pt x="256" y="211"/>
                  </a:cubicBezTo>
                  <a:cubicBezTo>
                    <a:pt x="254" y="214"/>
                    <a:pt x="252" y="217"/>
                    <a:pt x="250" y="220"/>
                  </a:cubicBezTo>
                  <a:cubicBezTo>
                    <a:pt x="246" y="227"/>
                    <a:pt x="240" y="233"/>
                    <a:pt x="234" y="238"/>
                  </a:cubicBezTo>
                  <a:cubicBezTo>
                    <a:pt x="232" y="239"/>
                    <a:pt x="231" y="239"/>
                    <a:pt x="229" y="239"/>
                  </a:cubicBezTo>
                  <a:close/>
                  <a:moveTo>
                    <a:pt x="243" y="235"/>
                  </a:moveTo>
                  <a:cubicBezTo>
                    <a:pt x="241" y="236"/>
                    <a:pt x="239" y="237"/>
                    <a:pt x="237" y="237"/>
                  </a:cubicBezTo>
                  <a:cubicBezTo>
                    <a:pt x="237" y="237"/>
                    <a:pt x="237" y="237"/>
                    <a:pt x="237" y="237"/>
                  </a:cubicBezTo>
                  <a:cubicBezTo>
                    <a:pt x="237" y="237"/>
                    <a:pt x="238" y="237"/>
                    <a:pt x="238" y="237"/>
                  </a:cubicBezTo>
                  <a:cubicBezTo>
                    <a:pt x="238" y="236"/>
                    <a:pt x="238" y="236"/>
                    <a:pt x="238" y="236"/>
                  </a:cubicBezTo>
                  <a:cubicBezTo>
                    <a:pt x="244" y="231"/>
                    <a:pt x="249" y="226"/>
                    <a:pt x="254" y="220"/>
                  </a:cubicBezTo>
                  <a:cubicBezTo>
                    <a:pt x="256" y="218"/>
                    <a:pt x="263" y="209"/>
                    <a:pt x="258" y="220"/>
                  </a:cubicBezTo>
                  <a:cubicBezTo>
                    <a:pt x="255" y="226"/>
                    <a:pt x="249" y="231"/>
                    <a:pt x="243" y="235"/>
                  </a:cubicBezTo>
                  <a:cubicBezTo>
                    <a:pt x="243" y="235"/>
                    <a:pt x="243" y="235"/>
                    <a:pt x="243" y="235"/>
                  </a:cubicBezTo>
                  <a:close/>
                  <a:moveTo>
                    <a:pt x="251" y="231"/>
                  </a:moveTo>
                  <a:cubicBezTo>
                    <a:pt x="256" y="226"/>
                    <a:pt x="260" y="219"/>
                    <a:pt x="262" y="212"/>
                  </a:cubicBezTo>
                  <a:cubicBezTo>
                    <a:pt x="262" y="211"/>
                    <a:pt x="261" y="211"/>
                    <a:pt x="260" y="211"/>
                  </a:cubicBezTo>
                  <a:cubicBezTo>
                    <a:pt x="258" y="214"/>
                    <a:pt x="255" y="217"/>
                    <a:pt x="253" y="219"/>
                  </a:cubicBezTo>
                  <a:cubicBezTo>
                    <a:pt x="256" y="215"/>
                    <a:pt x="258" y="211"/>
                    <a:pt x="261" y="206"/>
                  </a:cubicBezTo>
                  <a:cubicBezTo>
                    <a:pt x="261" y="205"/>
                    <a:pt x="260" y="204"/>
                    <a:pt x="259" y="205"/>
                  </a:cubicBezTo>
                  <a:cubicBezTo>
                    <a:pt x="258" y="206"/>
                    <a:pt x="257" y="207"/>
                    <a:pt x="256" y="208"/>
                  </a:cubicBezTo>
                  <a:cubicBezTo>
                    <a:pt x="257" y="206"/>
                    <a:pt x="258" y="204"/>
                    <a:pt x="259" y="203"/>
                  </a:cubicBezTo>
                  <a:cubicBezTo>
                    <a:pt x="259" y="202"/>
                    <a:pt x="258" y="201"/>
                    <a:pt x="257" y="202"/>
                  </a:cubicBezTo>
                  <a:cubicBezTo>
                    <a:pt x="250" y="208"/>
                    <a:pt x="243" y="216"/>
                    <a:pt x="236" y="223"/>
                  </a:cubicBezTo>
                  <a:cubicBezTo>
                    <a:pt x="233" y="227"/>
                    <a:pt x="229" y="230"/>
                    <a:pt x="226" y="234"/>
                  </a:cubicBezTo>
                  <a:cubicBezTo>
                    <a:pt x="225" y="234"/>
                    <a:pt x="224" y="236"/>
                    <a:pt x="223" y="237"/>
                  </a:cubicBezTo>
                  <a:cubicBezTo>
                    <a:pt x="229" y="230"/>
                    <a:pt x="234" y="222"/>
                    <a:pt x="240" y="215"/>
                  </a:cubicBezTo>
                  <a:cubicBezTo>
                    <a:pt x="245" y="209"/>
                    <a:pt x="251" y="203"/>
                    <a:pt x="255" y="195"/>
                  </a:cubicBezTo>
                  <a:cubicBezTo>
                    <a:pt x="256" y="195"/>
                    <a:pt x="255" y="194"/>
                    <a:pt x="254" y="194"/>
                  </a:cubicBezTo>
                  <a:cubicBezTo>
                    <a:pt x="243" y="202"/>
                    <a:pt x="234" y="211"/>
                    <a:pt x="225" y="221"/>
                  </a:cubicBezTo>
                  <a:cubicBezTo>
                    <a:pt x="226" y="220"/>
                    <a:pt x="227" y="219"/>
                    <a:pt x="227" y="218"/>
                  </a:cubicBezTo>
                  <a:cubicBezTo>
                    <a:pt x="235" y="206"/>
                    <a:pt x="246" y="197"/>
                    <a:pt x="253" y="184"/>
                  </a:cubicBezTo>
                  <a:cubicBezTo>
                    <a:pt x="254" y="184"/>
                    <a:pt x="253" y="183"/>
                    <a:pt x="252" y="183"/>
                  </a:cubicBezTo>
                  <a:cubicBezTo>
                    <a:pt x="243" y="191"/>
                    <a:pt x="235" y="200"/>
                    <a:pt x="226" y="208"/>
                  </a:cubicBezTo>
                  <a:cubicBezTo>
                    <a:pt x="217" y="217"/>
                    <a:pt x="207" y="226"/>
                    <a:pt x="198" y="236"/>
                  </a:cubicBezTo>
                  <a:cubicBezTo>
                    <a:pt x="216" y="216"/>
                    <a:pt x="234" y="198"/>
                    <a:pt x="248" y="176"/>
                  </a:cubicBezTo>
                  <a:cubicBezTo>
                    <a:pt x="248" y="175"/>
                    <a:pt x="247" y="174"/>
                    <a:pt x="247" y="175"/>
                  </a:cubicBezTo>
                  <a:cubicBezTo>
                    <a:pt x="235" y="183"/>
                    <a:pt x="226" y="195"/>
                    <a:pt x="215" y="204"/>
                  </a:cubicBezTo>
                  <a:cubicBezTo>
                    <a:pt x="209" y="210"/>
                    <a:pt x="203" y="215"/>
                    <a:pt x="197" y="221"/>
                  </a:cubicBezTo>
                  <a:cubicBezTo>
                    <a:pt x="212" y="202"/>
                    <a:pt x="226" y="183"/>
                    <a:pt x="242" y="165"/>
                  </a:cubicBezTo>
                  <a:cubicBezTo>
                    <a:pt x="242" y="165"/>
                    <a:pt x="242" y="165"/>
                    <a:pt x="242" y="165"/>
                  </a:cubicBezTo>
                  <a:cubicBezTo>
                    <a:pt x="253" y="177"/>
                    <a:pt x="261" y="191"/>
                    <a:pt x="262" y="206"/>
                  </a:cubicBezTo>
                  <a:cubicBezTo>
                    <a:pt x="263" y="218"/>
                    <a:pt x="258" y="225"/>
                    <a:pt x="251" y="231"/>
                  </a:cubicBezTo>
                  <a:close/>
                  <a:moveTo>
                    <a:pt x="241" y="164"/>
                  </a:moveTo>
                  <a:cubicBezTo>
                    <a:pt x="220" y="179"/>
                    <a:pt x="205" y="200"/>
                    <a:pt x="187" y="219"/>
                  </a:cubicBezTo>
                  <a:cubicBezTo>
                    <a:pt x="190" y="214"/>
                    <a:pt x="193" y="209"/>
                    <a:pt x="196" y="205"/>
                  </a:cubicBezTo>
                  <a:cubicBezTo>
                    <a:pt x="209" y="191"/>
                    <a:pt x="222" y="177"/>
                    <a:pt x="235" y="163"/>
                  </a:cubicBezTo>
                  <a:cubicBezTo>
                    <a:pt x="235" y="162"/>
                    <a:pt x="235" y="161"/>
                    <a:pt x="234" y="162"/>
                  </a:cubicBezTo>
                  <a:cubicBezTo>
                    <a:pt x="219" y="171"/>
                    <a:pt x="205" y="183"/>
                    <a:pt x="192" y="195"/>
                  </a:cubicBezTo>
                  <a:cubicBezTo>
                    <a:pt x="193" y="193"/>
                    <a:pt x="195" y="192"/>
                    <a:pt x="196" y="190"/>
                  </a:cubicBezTo>
                  <a:cubicBezTo>
                    <a:pt x="206" y="178"/>
                    <a:pt x="221" y="167"/>
                    <a:pt x="227" y="152"/>
                  </a:cubicBezTo>
                  <a:cubicBezTo>
                    <a:pt x="228" y="151"/>
                    <a:pt x="227" y="151"/>
                    <a:pt x="226" y="151"/>
                  </a:cubicBezTo>
                  <a:cubicBezTo>
                    <a:pt x="211" y="166"/>
                    <a:pt x="196" y="181"/>
                    <a:pt x="180" y="194"/>
                  </a:cubicBezTo>
                  <a:cubicBezTo>
                    <a:pt x="173" y="201"/>
                    <a:pt x="165" y="207"/>
                    <a:pt x="158" y="214"/>
                  </a:cubicBezTo>
                  <a:cubicBezTo>
                    <a:pt x="158" y="213"/>
                    <a:pt x="159" y="213"/>
                    <a:pt x="159" y="213"/>
                  </a:cubicBezTo>
                  <a:cubicBezTo>
                    <a:pt x="166" y="204"/>
                    <a:pt x="174" y="196"/>
                    <a:pt x="181" y="188"/>
                  </a:cubicBezTo>
                  <a:cubicBezTo>
                    <a:pt x="194" y="173"/>
                    <a:pt x="210" y="160"/>
                    <a:pt x="220" y="144"/>
                  </a:cubicBezTo>
                  <a:cubicBezTo>
                    <a:pt x="220" y="144"/>
                    <a:pt x="220" y="144"/>
                    <a:pt x="221" y="144"/>
                  </a:cubicBezTo>
                  <a:cubicBezTo>
                    <a:pt x="228" y="150"/>
                    <a:pt x="235" y="157"/>
                    <a:pt x="241" y="164"/>
                  </a:cubicBezTo>
                  <a:close/>
                  <a:moveTo>
                    <a:pt x="88" y="92"/>
                  </a:moveTo>
                  <a:cubicBezTo>
                    <a:pt x="105" y="65"/>
                    <a:pt x="96" y="36"/>
                    <a:pt x="82" y="11"/>
                  </a:cubicBezTo>
                  <a:cubicBezTo>
                    <a:pt x="106" y="7"/>
                    <a:pt x="129" y="9"/>
                    <a:pt x="153" y="9"/>
                  </a:cubicBezTo>
                  <a:cubicBezTo>
                    <a:pt x="142" y="29"/>
                    <a:pt x="136" y="51"/>
                    <a:pt x="148" y="73"/>
                  </a:cubicBezTo>
                  <a:cubicBezTo>
                    <a:pt x="161" y="99"/>
                    <a:pt x="190" y="117"/>
                    <a:pt x="211" y="136"/>
                  </a:cubicBezTo>
                  <a:cubicBezTo>
                    <a:pt x="212" y="136"/>
                    <a:pt x="213" y="137"/>
                    <a:pt x="214" y="138"/>
                  </a:cubicBezTo>
                  <a:cubicBezTo>
                    <a:pt x="211" y="138"/>
                    <a:pt x="209" y="139"/>
                    <a:pt x="207" y="141"/>
                  </a:cubicBezTo>
                  <a:cubicBezTo>
                    <a:pt x="200" y="148"/>
                    <a:pt x="188" y="139"/>
                    <a:pt x="180" y="137"/>
                  </a:cubicBezTo>
                  <a:cubicBezTo>
                    <a:pt x="162" y="133"/>
                    <a:pt x="153" y="148"/>
                    <a:pt x="140" y="157"/>
                  </a:cubicBezTo>
                  <a:cubicBezTo>
                    <a:pt x="120" y="169"/>
                    <a:pt x="110" y="143"/>
                    <a:pt x="97" y="134"/>
                  </a:cubicBezTo>
                  <a:cubicBezTo>
                    <a:pt x="84" y="125"/>
                    <a:pt x="71" y="128"/>
                    <a:pt x="59" y="133"/>
                  </a:cubicBezTo>
                  <a:cubicBezTo>
                    <a:pt x="69" y="119"/>
                    <a:pt x="79" y="106"/>
                    <a:pt x="88" y="92"/>
                  </a:cubicBezTo>
                  <a:close/>
                  <a:moveTo>
                    <a:pt x="35" y="166"/>
                  </a:moveTo>
                  <a:cubicBezTo>
                    <a:pt x="42" y="160"/>
                    <a:pt x="49" y="154"/>
                    <a:pt x="56" y="148"/>
                  </a:cubicBezTo>
                  <a:cubicBezTo>
                    <a:pt x="61" y="145"/>
                    <a:pt x="65" y="142"/>
                    <a:pt x="70" y="139"/>
                  </a:cubicBezTo>
                  <a:cubicBezTo>
                    <a:pt x="74" y="137"/>
                    <a:pt x="77" y="136"/>
                    <a:pt x="81" y="134"/>
                  </a:cubicBezTo>
                  <a:cubicBezTo>
                    <a:pt x="81" y="134"/>
                    <a:pt x="81" y="134"/>
                    <a:pt x="82" y="134"/>
                  </a:cubicBezTo>
                  <a:cubicBezTo>
                    <a:pt x="80" y="135"/>
                    <a:pt x="77" y="139"/>
                    <a:pt x="76" y="140"/>
                  </a:cubicBezTo>
                  <a:cubicBezTo>
                    <a:pt x="64" y="150"/>
                    <a:pt x="51" y="159"/>
                    <a:pt x="38" y="168"/>
                  </a:cubicBezTo>
                  <a:cubicBezTo>
                    <a:pt x="32" y="173"/>
                    <a:pt x="27" y="178"/>
                    <a:pt x="22" y="184"/>
                  </a:cubicBezTo>
                  <a:cubicBezTo>
                    <a:pt x="26" y="177"/>
                    <a:pt x="31" y="171"/>
                    <a:pt x="35" y="166"/>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250"/>
            <p:cNvSpPr>
              <a:spLocks noEditPoints="1"/>
            </p:cNvSpPr>
            <p:nvPr/>
          </p:nvSpPr>
          <p:spPr bwMode="auto">
            <a:xfrm>
              <a:off x="4448421" y="3912622"/>
              <a:ext cx="546100" cy="508000"/>
            </a:xfrm>
            <a:custGeom>
              <a:avLst/>
              <a:gdLst>
                <a:gd name="T0" fmla="*/ 108 w 129"/>
                <a:gd name="T1" fmla="*/ 67 h 120"/>
                <a:gd name="T2" fmla="*/ 37 w 129"/>
                <a:gd name="T3" fmla="*/ 3 h 120"/>
                <a:gd name="T4" fmla="*/ 6 w 129"/>
                <a:gd name="T5" fmla="*/ 108 h 120"/>
                <a:gd name="T6" fmla="*/ 24 w 129"/>
                <a:gd name="T7" fmla="*/ 69 h 120"/>
                <a:gd name="T8" fmla="*/ 42 w 129"/>
                <a:gd name="T9" fmla="*/ 65 h 120"/>
                <a:gd name="T10" fmla="*/ 103 w 129"/>
                <a:gd name="T11" fmla="*/ 69 h 120"/>
                <a:gd name="T12" fmla="*/ 98 w 129"/>
                <a:gd name="T13" fmla="*/ 71 h 120"/>
                <a:gd name="T14" fmla="*/ 59 w 129"/>
                <a:gd name="T15" fmla="*/ 102 h 120"/>
                <a:gd name="T16" fmla="*/ 80 w 129"/>
                <a:gd name="T17" fmla="*/ 69 h 120"/>
                <a:gd name="T18" fmla="*/ 40 w 129"/>
                <a:gd name="T19" fmla="*/ 111 h 120"/>
                <a:gd name="T20" fmla="*/ 62 w 129"/>
                <a:gd name="T21" fmla="*/ 84 h 120"/>
                <a:gd name="T22" fmla="*/ 29 w 129"/>
                <a:gd name="T23" fmla="*/ 100 h 120"/>
                <a:gd name="T24" fmla="*/ 55 w 129"/>
                <a:gd name="T25" fmla="*/ 76 h 120"/>
                <a:gd name="T26" fmla="*/ 41 w 129"/>
                <a:gd name="T27" fmla="*/ 96 h 120"/>
                <a:gd name="T28" fmla="*/ 13 w 129"/>
                <a:gd name="T29" fmla="*/ 107 h 120"/>
                <a:gd name="T30" fmla="*/ 47 w 129"/>
                <a:gd name="T31" fmla="*/ 73 h 120"/>
                <a:gd name="T32" fmla="*/ 49 w 129"/>
                <a:gd name="T33" fmla="*/ 71 h 120"/>
                <a:gd name="T34" fmla="*/ 7 w 129"/>
                <a:gd name="T35" fmla="*/ 98 h 120"/>
                <a:gd name="T36" fmla="*/ 37 w 129"/>
                <a:gd name="T37" fmla="*/ 68 h 120"/>
                <a:gd name="T38" fmla="*/ 9 w 129"/>
                <a:gd name="T39" fmla="*/ 92 h 120"/>
                <a:gd name="T40" fmla="*/ 7 w 129"/>
                <a:gd name="T41" fmla="*/ 105 h 120"/>
                <a:gd name="T42" fmla="*/ 42 w 129"/>
                <a:gd name="T43" fmla="*/ 79 h 120"/>
                <a:gd name="T44" fmla="*/ 53 w 129"/>
                <a:gd name="T45" fmla="*/ 77 h 120"/>
                <a:gd name="T46" fmla="*/ 11 w 129"/>
                <a:gd name="T47" fmla="*/ 109 h 120"/>
                <a:gd name="T48" fmla="*/ 42 w 129"/>
                <a:gd name="T49" fmla="*/ 94 h 120"/>
                <a:gd name="T50" fmla="*/ 62 w 129"/>
                <a:gd name="T51" fmla="*/ 82 h 120"/>
                <a:gd name="T52" fmla="*/ 53 w 129"/>
                <a:gd name="T53" fmla="*/ 94 h 120"/>
                <a:gd name="T54" fmla="*/ 38 w 129"/>
                <a:gd name="T55" fmla="*/ 113 h 120"/>
                <a:gd name="T56" fmla="*/ 48 w 129"/>
                <a:gd name="T57" fmla="*/ 97 h 120"/>
                <a:gd name="T58" fmla="*/ 81 w 129"/>
                <a:gd name="T59" fmla="*/ 74 h 120"/>
                <a:gd name="T60" fmla="*/ 48 w 129"/>
                <a:gd name="T61" fmla="*/ 112 h 120"/>
                <a:gd name="T62" fmla="*/ 93 w 129"/>
                <a:gd name="T63" fmla="*/ 72 h 120"/>
                <a:gd name="T64" fmla="*/ 60 w 129"/>
                <a:gd name="T65" fmla="*/ 109 h 120"/>
                <a:gd name="T66" fmla="*/ 63 w 129"/>
                <a:gd name="T67" fmla="*/ 113 h 120"/>
                <a:gd name="T68" fmla="*/ 105 w 129"/>
                <a:gd name="T69" fmla="*/ 76 h 120"/>
                <a:gd name="T70" fmla="*/ 64 w 129"/>
                <a:gd name="T71" fmla="*/ 113 h 120"/>
                <a:gd name="T72" fmla="*/ 79 w 129"/>
                <a:gd name="T73" fmla="*/ 113 h 120"/>
                <a:gd name="T74" fmla="*/ 88 w 129"/>
                <a:gd name="T75" fmla="*/ 111 h 120"/>
                <a:gd name="T76" fmla="*/ 105 w 129"/>
                <a:gd name="T77" fmla="*/ 82 h 120"/>
                <a:gd name="T78" fmla="*/ 111 w 129"/>
                <a:gd name="T79" fmla="*/ 90 h 120"/>
                <a:gd name="T80" fmla="*/ 116 w 129"/>
                <a:gd name="T81" fmla="*/ 92 h 120"/>
                <a:gd name="T82" fmla="*/ 97 w 129"/>
                <a:gd name="T83" fmla="*/ 115 h 120"/>
                <a:gd name="T84" fmla="*/ 105 w 129"/>
                <a:gd name="T85" fmla="*/ 114 h 120"/>
                <a:gd name="T86" fmla="*/ 118 w 129"/>
                <a:gd name="T87" fmla="*/ 104 h 120"/>
                <a:gd name="T88" fmla="*/ 115 w 129"/>
                <a:gd name="T89" fmla="*/ 98 h 120"/>
                <a:gd name="T90" fmla="*/ 122 w 129"/>
                <a:gd name="T91" fmla="*/ 100 h 120"/>
                <a:gd name="T92" fmla="*/ 116 w 129"/>
                <a:gd name="T93" fmla="*/ 112 h 120"/>
                <a:gd name="T94" fmla="*/ 123 w 129"/>
                <a:gd name="T95" fmla="*/ 104 h 120"/>
                <a:gd name="T96" fmla="*/ 120 w 129"/>
                <a:gd name="T97" fmla="*/ 104 h 120"/>
                <a:gd name="T98" fmla="*/ 113 w 129"/>
                <a:gd name="T99" fmla="*/ 106 h 120"/>
                <a:gd name="T100" fmla="*/ 107 w 129"/>
                <a:gd name="T101" fmla="*/ 105 h 120"/>
                <a:gd name="T102" fmla="*/ 118 w 129"/>
                <a:gd name="T103" fmla="*/ 84 h 120"/>
                <a:gd name="T104" fmla="*/ 125 w 129"/>
                <a:gd name="T105" fmla="*/ 98 h 120"/>
                <a:gd name="T106" fmla="*/ 111 w 129"/>
                <a:gd name="T107" fmla="*/ 77 h 120"/>
                <a:gd name="T108" fmla="*/ 75 w 129"/>
                <a:gd name="T109" fmla="*/ 102 h 120"/>
                <a:gd name="T110" fmla="*/ 42 w 129"/>
                <a:gd name="T111" fmla="*/ 44 h 120"/>
                <a:gd name="T112" fmla="*/ 99 w 129"/>
                <a:gd name="T113" fmla="*/ 67 h 120"/>
                <a:gd name="T114" fmla="*/ 17 w 129"/>
                <a:gd name="T115" fmla="*/ 79 h 120"/>
                <a:gd name="T116" fmla="*/ 19 w 129"/>
                <a:gd name="T117" fmla="*/ 8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9" h="120">
                  <a:moveTo>
                    <a:pt x="29" y="116"/>
                  </a:moveTo>
                  <a:cubicBezTo>
                    <a:pt x="34" y="116"/>
                    <a:pt x="39" y="116"/>
                    <a:pt x="44" y="115"/>
                  </a:cubicBezTo>
                  <a:cubicBezTo>
                    <a:pt x="52" y="115"/>
                    <a:pt x="61" y="116"/>
                    <a:pt x="69" y="116"/>
                  </a:cubicBezTo>
                  <a:cubicBezTo>
                    <a:pt x="82" y="117"/>
                    <a:pt x="97" y="120"/>
                    <a:pt x="110" y="117"/>
                  </a:cubicBezTo>
                  <a:cubicBezTo>
                    <a:pt x="120" y="115"/>
                    <a:pt x="129" y="107"/>
                    <a:pt x="128" y="96"/>
                  </a:cubicBezTo>
                  <a:cubicBezTo>
                    <a:pt x="126" y="84"/>
                    <a:pt x="116" y="75"/>
                    <a:pt x="108" y="67"/>
                  </a:cubicBezTo>
                  <a:cubicBezTo>
                    <a:pt x="99" y="58"/>
                    <a:pt x="89" y="51"/>
                    <a:pt x="80" y="42"/>
                  </a:cubicBezTo>
                  <a:cubicBezTo>
                    <a:pt x="75" y="36"/>
                    <a:pt x="71" y="30"/>
                    <a:pt x="70" y="22"/>
                  </a:cubicBezTo>
                  <a:cubicBezTo>
                    <a:pt x="70" y="16"/>
                    <a:pt x="74" y="10"/>
                    <a:pt x="77" y="4"/>
                  </a:cubicBezTo>
                  <a:cubicBezTo>
                    <a:pt x="77" y="3"/>
                    <a:pt x="77" y="2"/>
                    <a:pt x="76" y="2"/>
                  </a:cubicBezTo>
                  <a:cubicBezTo>
                    <a:pt x="76" y="2"/>
                    <a:pt x="76" y="1"/>
                    <a:pt x="75" y="1"/>
                  </a:cubicBezTo>
                  <a:cubicBezTo>
                    <a:pt x="62" y="2"/>
                    <a:pt x="50" y="0"/>
                    <a:pt x="37" y="3"/>
                  </a:cubicBezTo>
                  <a:cubicBezTo>
                    <a:pt x="36" y="3"/>
                    <a:pt x="36" y="4"/>
                    <a:pt x="36" y="5"/>
                  </a:cubicBezTo>
                  <a:cubicBezTo>
                    <a:pt x="36" y="5"/>
                    <a:pt x="36" y="6"/>
                    <a:pt x="36" y="6"/>
                  </a:cubicBezTo>
                  <a:cubicBezTo>
                    <a:pt x="40" y="13"/>
                    <a:pt x="43" y="19"/>
                    <a:pt x="44" y="27"/>
                  </a:cubicBezTo>
                  <a:cubicBezTo>
                    <a:pt x="44" y="36"/>
                    <a:pt x="39" y="43"/>
                    <a:pt x="34" y="50"/>
                  </a:cubicBezTo>
                  <a:cubicBezTo>
                    <a:pt x="26" y="60"/>
                    <a:pt x="18" y="71"/>
                    <a:pt x="11" y="82"/>
                  </a:cubicBezTo>
                  <a:cubicBezTo>
                    <a:pt x="6" y="89"/>
                    <a:pt x="0" y="100"/>
                    <a:pt x="6" y="108"/>
                  </a:cubicBezTo>
                  <a:cubicBezTo>
                    <a:pt x="10" y="116"/>
                    <a:pt x="21" y="116"/>
                    <a:pt x="29" y="116"/>
                  </a:cubicBezTo>
                  <a:close/>
                  <a:moveTo>
                    <a:pt x="24" y="69"/>
                  </a:moveTo>
                  <a:cubicBezTo>
                    <a:pt x="24" y="69"/>
                    <a:pt x="25" y="68"/>
                    <a:pt x="25" y="68"/>
                  </a:cubicBezTo>
                  <a:cubicBezTo>
                    <a:pt x="27" y="67"/>
                    <a:pt x="29" y="66"/>
                    <a:pt x="31" y="65"/>
                  </a:cubicBezTo>
                  <a:cubicBezTo>
                    <a:pt x="27" y="68"/>
                    <a:pt x="24" y="71"/>
                    <a:pt x="21" y="74"/>
                  </a:cubicBezTo>
                  <a:cubicBezTo>
                    <a:pt x="22" y="72"/>
                    <a:pt x="23" y="71"/>
                    <a:pt x="24" y="69"/>
                  </a:cubicBezTo>
                  <a:close/>
                  <a:moveTo>
                    <a:pt x="33" y="65"/>
                  </a:moveTo>
                  <a:cubicBezTo>
                    <a:pt x="34" y="64"/>
                    <a:pt x="36" y="64"/>
                    <a:pt x="37" y="64"/>
                  </a:cubicBezTo>
                  <a:cubicBezTo>
                    <a:pt x="33" y="65"/>
                    <a:pt x="30" y="68"/>
                    <a:pt x="27" y="70"/>
                  </a:cubicBezTo>
                  <a:cubicBezTo>
                    <a:pt x="29" y="68"/>
                    <a:pt x="31" y="66"/>
                    <a:pt x="33" y="65"/>
                  </a:cubicBezTo>
                  <a:close/>
                  <a:moveTo>
                    <a:pt x="40" y="64"/>
                  </a:moveTo>
                  <a:cubicBezTo>
                    <a:pt x="41" y="64"/>
                    <a:pt x="41" y="64"/>
                    <a:pt x="42" y="65"/>
                  </a:cubicBezTo>
                  <a:cubicBezTo>
                    <a:pt x="38" y="67"/>
                    <a:pt x="34" y="70"/>
                    <a:pt x="30" y="73"/>
                  </a:cubicBezTo>
                  <a:cubicBezTo>
                    <a:pt x="24" y="78"/>
                    <a:pt x="18" y="83"/>
                    <a:pt x="11" y="88"/>
                  </a:cubicBezTo>
                  <a:cubicBezTo>
                    <a:pt x="12" y="88"/>
                    <a:pt x="12" y="87"/>
                    <a:pt x="12" y="87"/>
                  </a:cubicBezTo>
                  <a:cubicBezTo>
                    <a:pt x="15" y="84"/>
                    <a:pt x="18" y="81"/>
                    <a:pt x="22" y="79"/>
                  </a:cubicBezTo>
                  <a:cubicBezTo>
                    <a:pt x="28" y="74"/>
                    <a:pt x="35" y="69"/>
                    <a:pt x="40" y="64"/>
                  </a:cubicBezTo>
                  <a:close/>
                  <a:moveTo>
                    <a:pt x="103" y="69"/>
                  </a:moveTo>
                  <a:cubicBezTo>
                    <a:pt x="95" y="75"/>
                    <a:pt x="88" y="82"/>
                    <a:pt x="81" y="89"/>
                  </a:cubicBezTo>
                  <a:cubicBezTo>
                    <a:pt x="77" y="92"/>
                    <a:pt x="73" y="96"/>
                    <a:pt x="69" y="100"/>
                  </a:cubicBezTo>
                  <a:cubicBezTo>
                    <a:pt x="71" y="97"/>
                    <a:pt x="75" y="94"/>
                    <a:pt x="78" y="91"/>
                  </a:cubicBezTo>
                  <a:cubicBezTo>
                    <a:pt x="84" y="85"/>
                    <a:pt x="89" y="79"/>
                    <a:pt x="93" y="72"/>
                  </a:cubicBezTo>
                  <a:cubicBezTo>
                    <a:pt x="94" y="72"/>
                    <a:pt x="94" y="72"/>
                    <a:pt x="95" y="72"/>
                  </a:cubicBezTo>
                  <a:cubicBezTo>
                    <a:pt x="96" y="72"/>
                    <a:pt x="97" y="72"/>
                    <a:pt x="98" y="71"/>
                  </a:cubicBezTo>
                  <a:cubicBezTo>
                    <a:pt x="99" y="71"/>
                    <a:pt x="102" y="68"/>
                    <a:pt x="103" y="69"/>
                  </a:cubicBezTo>
                  <a:close/>
                  <a:moveTo>
                    <a:pt x="87" y="69"/>
                  </a:moveTo>
                  <a:cubicBezTo>
                    <a:pt x="89" y="69"/>
                    <a:pt x="90" y="70"/>
                    <a:pt x="92" y="71"/>
                  </a:cubicBezTo>
                  <a:cubicBezTo>
                    <a:pt x="89" y="74"/>
                    <a:pt x="86" y="78"/>
                    <a:pt x="82" y="81"/>
                  </a:cubicBezTo>
                  <a:cubicBezTo>
                    <a:pt x="78" y="84"/>
                    <a:pt x="74" y="88"/>
                    <a:pt x="70" y="92"/>
                  </a:cubicBezTo>
                  <a:cubicBezTo>
                    <a:pt x="66" y="95"/>
                    <a:pt x="63" y="98"/>
                    <a:pt x="59" y="102"/>
                  </a:cubicBezTo>
                  <a:cubicBezTo>
                    <a:pt x="59" y="101"/>
                    <a:pt x="60" y="101"/>
                    <a:pt x="60" y="101"/>
                  </a:cubicBezTo>
                  <a:cubicBezTo>
                    <a:pt x="63" y="97"/>
                    <a:pt x="67" y="94"/>
                    <a:pt x="70" y="90"/>
                  </a:cubicBezTo>
                  <a:cubicBezTo>
                    <a:pt x="73" y="87"/>
                    <a:pt x="75" y="82"/>
                    <a:pt x="79" y="79"/>
                  </a:cubicBezTo>
                  <a:cubicBezTo>
                    <a:pt x="82" y="76"/>
                    <a:pt x="85" y="73"/>
                    <a:pt x="87" y="69"/>
                  </a:cubicBezTo>
                  <a:cubicBezTo>
                    <a:pt x="87" y="69"/>
                    <a:pt x="87" y="69"/>
                    <a:pt x="87" y="69"/>
                  </a:cubicBezTo>
                  <a:close/>
                  <a:moveTo>
                    <a:pt x="80" y="69"/>
                  </a:moveTo>
                  <a:cubicBezTo>
                    <a:pt x="81" y="68"/>
                    <a:pt x="83" y="68"/>
                    <a:pt x="85" y="68"/>
                  </a:cubicBezTo>
                  <a:cubicBezTo>
                    <a:pt x="85" y="68"/>
                    <a:pt x="86" y="68"/>
                    <a:pt x="86" y="68"/>
                  </a:cubicBezTo>
                  <a:cubicBezTo>
                    <a:pt x="79" y="74"/>
                    <a:pt x="72" y="81"/>
                    <a:pt x="66" y="88"/>
                  </a:cubicBezTo>
                  <a:cubicBezTo>
                    <a:pt x="58" y="95"/>
                    <a:pt x="50" y="101"/>
                    <a:pt x="43" y="108"/>
                  </a:cubicBezTo>
                  <a:cubicBezTo>
                    <a:pt x="42" y="109"/>
                    <a:pt x="41" y="110"/>
                    <a:pt x="40" y="111"/>
                  </a:cubicBezTo>
                  <a:cubicBezTo>
                    <a:pt x="40" y="111"/>
                    <a:pt x="40" y="111"/>
                    <a:pt x="40" y="111"/>
                  </a:cubicBezTo>
                  <a:cubicBezTo>
                    <a:pt x="42" y="109"/>
                    <a:pt x="44" y="107"/>
                    <a:pt x="46" y="105"/>
                  </a:cubicBezTo>
                  <a:cubicBezTo>
                    <a:pt x="50" y="101"/>
                    <a:pt x="54" y="98"/>
                    <a:pt x="58" y="94"/>
                  </a:cubicBezTo>
                  <a:cubicBezTo>
                    <a:pt x="66" y="86"/>
                    <a:pt x="73" y="77"/>
                    <a:pt x="80" y="69"/>
                  </a:cubicBezTo>
                  <a:close/>
                  <a:moveTo>
                    <a:pt x="77" y="70"/>
                  </a:moveTo>
                  <a:cubicBezTo>
                    <a:pt x="75" y="72"/>
                    <a:pt x="74" y="74"/>
                    <a:pt x="72" y="76"/>
                  </a:cubicBezTo>
                  <a:cubicBezTo>
                    <a:pt x="69" y="79"/>
                    <a:pt x="65" y="81"/>
                    <a:pt x="62" y="84"/>
                  </a:cubicBezTo>
                  <a:cubicBezTo>
                    <a:pt x="61" y="85"/>
                    <a:pt x="60" y="85"/>
                    <a:pt x="60" y="86"/>
                  </a:cubicBezTo>
                  <a:cubicBezTo>
                    <a:pt x="62" y="83"/>
                    <a:pt x="65" y="80"/>
                    <a:pt x="67" y="78"/>
                  </a:cubicBezTo>
                  <a:cubicBezTo>
                    <a:pt x="71" y="76"/>
                    <a:pt x="74" y="72"/>
                    <a:pt x="77" y="70"/>
                  </a:cubicBezTo>
                  <a:close/>
                  <a:moveTo>
                    <a:pt x="57" y="78"/>
                  </a:moveTo>
                  <a:cubicBezTo>
                    <a:pt x="50" y="82"/>
                    <a:pt x="44" y="87"/>
                    <a:pt x="39" y="92"/>
                  </a:cubicBezTo>
                  <a:cubicBezTo>
                    <a:pt x="36" y="95"/>
                    <a:pt x="32" y="97"/>
                    <a:pt x="29" y="100"/>
                  </a:cubicBezTo>
                  <a:cubicBezTo>
                    <a:pt x="25" y="103"/>
                    <a:pt x="22" y="107"/>
                    <a:pt x="18" y="110"/>
                  </a:cubicBezTo>
                  <a:cubicBezTo>
                    <a:pt x="15" y="112"/>
                    <a:pt x="17" y="110"/>
                    <a:pt x="18" y="109"/>
                  </a:cubicBezTo>
                  <a:cubicBezTo>
                    <a:pt x="20" y="107"/>
                    <a:pt x="21" y="106"/>
                    <a:pt x="23" y="104"/>
                  </a:cubicBezTo>
                  <a:cubicBezTo>
                    <a:pt x="27" y="101"/>
                    <a:pt x="31" y="98"/>
                    <a:pt x="35" y="95"/>
                  </a:cubicBezTo>
                  <a:cubicBezTo>
                    <a:pt x="42" y="89"/>
                    <a:pt x="48" y="83"/>
                    <a:pt x="55" y="77"/>
                  </a:cubicBezTo>
                  <a:cubicBezTo>
                    <a:pt x="55" y="77"/>
                    <a:pt x="55" y="76"/>
                    <a:pt x="55" y="76"/>
                  </a:cubicBezTo>
                  <a:cubicBezTo>
                    <a:pt x="57" y="78"/>
                    <a:pt x="60" y="79"/>
                    <a:pt x="64" y="79"/>
                  </a:cubicBezTo>
                  <a:cubicBezTo>
                    <a:pt x="59" y="82"/>
                    <a:pt x="54" y="86"/>
                    <a:pt x="49" y="90"/>
                  </a:cubicBezTo>
                  <a:cubicBezTo>
                    <a:pt x="43" y="96"/>
                    <a:pt x="36" y="102"/>
                    <a:pt x="29" y="108"/>
                  </a:cubicBezTo>
                  <a:cubicBezTo>
                    <a:pt x="29" y="108"/>
                    <a:pt x="25" y="112"/>
                    <a:pt x="26" y="111"/>
                  </a:cubicBezTo>
                  <a:cubicBezTo>
                    <a:pt x="27" y="109"/>
                    <a:pt x="29" y="107"/>
                    <a:pt x="31" y="106"/>
                  </a:cubicBezTo>
                  <a:cubicBezTo>
                    <a:pt x="34" y="102"/>
                    <a:pt x="38" y="99"/>
                    <a:pt x="41" y="96"/>
                  </a:cubicBezTo>
                  <a:cubicBezTo>
                    <a:pt x="44" y="93"/>
                    <a:pt x="47" y="90"/>
                    <a:pt x="50" y="87"/>
                  </a:cubicBezTo>
                  <a:cubicBezTo>
                    <a:pt x="53" y="84"/>
                    <a:pt x="55" y="82"/>
                    <a:pt x="57" y="79"/>
                  </a:cubicBezTo>
                  <a:cubicBezTo>
                    <a:pt x="57" y="78"/>
                    <a:pt x="57" y="78"/>
                    <a:pt x="57" y="78"/>
                  </a:cubicBezTo>
                  <a:close/>
                  <a:moveTo>
                    <a:pt x="50" y="72"/>
                  </a:moveTo>
                  <a:cubicBezTo>
                    <a:pt x="51" y="73"/>
                    <a:pt x="53" y="75"/>
                    <a:pt x="54" y="76"/>
                  </a:cubicBezTo>
                  <a:cubicBezTo>
                    <a:pt x="38" y="84"/>
                    <a:pt x="27" y="97"/>
                    <a:pt x="13" y="107"/>
                  </a:cubicBezTo>
                  <a:cubicBezTo>
                    <a:pt x="9" y="110"/>
                    <a:pt x="14" y="105"/>
                    <a:pt x="15" y="105"/>
                  </a:cubicBezTo>
                  <a:cubicBezTo>
                    <a:pt x="16" y="103"/>
                    <a:pt x="18" y="102"/>
                    <a:pt x="19" y="100"/>
                  </a:cubicBezTo>
                  <a:cubicBezTo>
                    <a:pt x="23" y="97"/>
                    <a:pt x="26" y="94"/>
                    <a:pt x="30" y="91"/>
                  </a:cubicBezTo>
                  <a:cubicBezTo>
                    <a:pt x="37" y="85"/>
                    <a:pt x="43" y="78"/>
                    <a:pt x="50" y="72"/>
                  </a:cubicBezTo>
                  <a:close/>
                  <a:moveTo>
                    <a:pt x="48" y="72"/>
                  </a:moveTo>
                  <a:cubicBezTo>
                    <a:pt x="48" y="72"/>
                    <a:pt x="48" y="72"/>
                    <a:pt x="47" y="73"/>
                  </a:cubicBezTo>
                  <a:cubicBezTo>
                    <a:pt x="40" y="79"/>
                    <a:pt x="32" y="85"/>
                    <a:pt x="24" y="91"/>
                  </a:cubicBezTo>
                  <a:cubicBezTo>
                    <a:pt x="21" y="94"/>
                    <a:pt x="17" y="97"/>
                    <a:pt x="14" y="100"/>
                  </a:cubicBezTo>
                  <a:cubicBezTo>
                    <a:pt x="12" y="101"/>
                    <a:pt x="10" y="103"/>
                    <a:pt x="8" y="104"/>
                  </a:cubicBezTo>
                  <a:cubicBezTo>
                    <a:pt x="9" y="103"/>
                    <a:pt x="10" y="102"/>
                    <a:pt x="12" y="100"/>
                  </a:cubicBezTo>
                  <a:cubicBezTo>
                    <a:pt x="22" y="89"/>
                    <a:pt x="37" y="81"/>
                    <a:pt x="47" y="68"/>
                  </a:cubicBezTo>
                  <a:cubicBezTo>
                    <a:pt x="48" y="69"/>
                    <a:pt x="48" y="70"/>
                    <a:pt x="49" y="71"/>
                  </a:cubicBezTo>
                  <a:cubicBezTo>
                    <a:pt x="49" y="71"/>
                    <a:pt x="49" y="71"/>
                    <a:pt x="49" y="71"/>
                  </a:cubicBezTo>
                  <a:cubicBezTo>
                    <a:pt x="49" y="71"/>
                    <a:pt x="49" y="72"/>
                    <a:pt x="48" y="72"/>
                  </a:cubicBezTo>
                  <a:close/>
                  <a:moveTo>
                    <a:pt x="46" y="67"/>
                  </a:moveTo>
                  <a:cubicBezTo>
                    <a:pt x="39" y="72"/>
                    <a:pt x="32" y="77"/>
                    <a:pt x="26" y="82"/>
                  </a:cubicBezTo>
                  <a:cubicBezTo>
                    <a:pt x="22" y="85"/>
                    <a:pt x="19" y="88"/>
                    <a:pt x="16" y="91"/>
                  </a:cubicBezTo>
                  <a:cubicBezTo>
                    <a:pt x="13" y="93"/>
                    <a:pt x="9" y="96"/>
                    <a:pt x="7" y="98"/>
                  </a:cubicBezTo>
                  <a:cubicBezTo>
                    <a:pt x="7" y="98"/>
                    <a:pt x="7" y="98"/>
                    <a:pt x="7" y="98"/>
                  </a:cubicBezTo>
                  <a:cubicBezTo>
                    <a:pt x="18" y="86"/>
                    <a:pt x="33" y="78"/>
                    <a:pt x="44" y="66"/>
                  </a:cubicBezTo>
                  <a:cubicBezTo>
                    <a:pt x="45" y="66"/>
                    <a:pt x="45" y="67"/>
                    <a:pt x="46" y="67"/>
                  </a:cubicBezTo>
                  <a:close/>
                  <a:moveTo>
                    <a:pt x="9" y="92"/>
                  </a:moveTo>
                  <a:cubicBezTo>
                    <a:pt x="15" y="86"/>
                    <a:pt x="21" y="81"/>
                    <a:pt x="27" y="76"/>
                  </a:cubicBezTo>
                  <a:cubicBezTo>
                    <a:pt x="30" y="74"/>
                    <a:pt x="34" y="71"/>
                    <a:pt x="37" y="68"/>
                  </a:cubicBezTo>
                  <a:cubicBezTo>
                    <a:pt x="38" y="67"/>
                    <a:pt x="40" y="67"/>
                    <a:pt x="41" y="66"/>
                  </a:cubicBezTo>
                  <a:cubicBezTo>
                    <a:pt x="42" y="65"/>
                    <a:pt x="42" y="65"/>
                    <a:pt x="43" y="65"/>
                  </a:cubicBezTo>
                  <a:cubicBezTo>
                    <a:pt x="43" y="65"/>
                    <a:pt x="43" y="65"/>
                    <a:pt x="43" y="65"/>
                  </a:cubicBezTo>
                  <a:cubicBezTo>
                    <a:pt x="43" y="66"/>
                    <a:pt x="42" y="66"/>
                    <a:pt x="42" y="67"/>
                  </a:cubicBezTo>
                  <a:cubicBezTo>
                    <a:pt x="31" y="78"/>
                    <a:pt x="18" y="86"/>
                    <a:pt x="7" y="97"/>
                  </a:cubicBezTo>
                  <a:cubicBezTo>
                    <a:pt x="7" y="95"/>
                    <a:pt x="8" y="93"/>
                    <a:pt x="9" y="92"/>
                  </a:cubicBezTo>
                  <a:close/>
                  <a:moveTo>
                    <a:pt x="24" y="85"/>
                  </a:moveTo>
                  <a:cubicBezTo>
                    <a:pt x="28" y="82"/>
                    <a:pt x="32" y="79"/>
                    <a:pt x="36" y="75"/>
                  </a:cubicBezTo>
                  <a:cubicBezTo>
                    <a:pt x="38" y="74"/>
                    <a:pt x="40" y="72"/>
                    <a:pt x="42" y="71"/>
                  </a:cubicBezTo>
                  <a:cubicBezTo>
                    <a:pt x="43" y="70"/>
                    <a:pt x="44" y="69"/>
                    <a:pt x="45" y="69"/>
                  </a:cubicBezTo>
                  <a:cubicBezTo>
                    <a:pt x="47" y="68"/>
                    <a:pt x="42" y="73"/>
                    <a:pt x="43" y="72"/>
                  </a:cubicBezTo>
                  <a:cubicBezTo>
                    <a:pt x="33" y="84"/>
                    <a:pt x="17" y="92"/>
                    <a:pt x="7" y="105"/>
                  </a:cubicBezTo>
                  <a:cubicBezTo>
                    <a:pt x="6" y="103"/>
                    <a:pt x="6" y="101"/>
                    <a:pt x="6" y="99"/>
                  </a:cubicBezTo>
                  <a:cubicBezTo>
                    <a:pt x="13" y="95"/>
                    <a:pt x="18" y="90"/>
                    <a:pt x="24" y="85"/>
                  </a:cubicBezTo>
                  <a:close/>
                  <a:moveTo>
                    <a:pt x="7" y="106"/>
                  </a:moveTo>
                  <a:cubicBezTo>
                    <a:pt x="15" y="100"/>
                    <a:pt x="22" y="94"/>
                    <a:pt x="29" y="88"/>
                  </a:cubicBezTo>
                  <a:cubicBezTo>
                    <a:pt x="33" y="86"/>
                    <a:pt x="36" y="83"/>
                    <a:pt x="40" y="80"/>
                  </a:cubicBezTo>
                  <a:cubicBezTo>
                    <a:pt x="40" y="80"/>
                    <a:pt x="41" y="79"/>
                    <a:pt x="42" y="79"/>
                  </a:cubicBezTo>
                  <a:cubicBezTo>
                    <a:pt x="37" y="83"/>
                    <a:pt x="33" y="88"/>
                    <a:pt x="28" y="92"/>
                  </a:cubicBezTo>
                  <a:cubicBezTo>
                    <a:pt x="22" y="97"/>
                    <a:pt x="15" y="102"/>
                    <a:pt x="10" y="109"/>
                  </a:cubicBezTo>
                  <a:cubicBezTo>
                    <a:pt x="9" y="108"/>
                    <a:pt x="8" y="107"/>
                    <a:pt x="7" y="106"/>
                  </a:cubicBezTo>
                  <a:close/>
                  <a:moveTo>
                    <a:pt x="11" y="109"/>
                  </a:moveTo>
                  <a:cubicBezTo>
                    <a:pt x="25" y="100"/>
                    <a:pt x="36" y="87"/>
                    <a:pt x="50" y="79"/>
                  </a:cubicBezTo>
                  <a:cubicBezTo>
                    <a:pt x="50" y="79"/>
                    <a:pt x="53" y="77"/>
                    <a:pt x="53" y="77"/>
                  </a:cubicBezTo>
                  <a:cubicBezTo>
                    <a:pt x="51" y="79"/>
                    <a:pt x="49" y="81"/>
                    <a:pt x="48" y="82"/>
                  </a:cubicBezTo>
                  <a:cubicBezTo>
                    <a:pt x="44" y="86"/>
                    <a:pt x="41" y="89"/>
                    <a:pt x="37" y="92"/>
                  </a:cubicBezTo>
                  <a:cubicBezTo>
                    <a:pt x="29" y="98"/>
                    <a:pt x="22" y="104"/>
                    <a:pt x="15" y="111"/>
                  </a:cubicBezTo>
                  <a:cubicBezTo>
                    <a:pt x="15" y="111"/>
                    <a:pt x="15" y="111"/>
                    <a:pt x="15" y="111"/>
                  </a:cubicBezTo>
                  <a:cubicBezTo>
                    <a:pt x="14" y="111"/>
                    <a:pt x="13" y="110"/>
                    <a:pt x="12" y="110"/>
                  </a:cubicBezTo>
                  <a:cubicBezTo>
                    <a:pt x="11" y="110"/>
                    <a:pt x="11" y="109"/>
                    <a:pt x="11" y="109"/>
                  </a:cubicBezTo>
                  <a:close/>
                  <a:moveTo>
                    <a:pt x="16" y="112"/>
                  </a:moveTo>
                  <a:cubicBezTo>
                    <a:pt x="23" y="108"/>
                    <a:pt x="28" y="102"/>
                    <a:pt x="34" y="97"/>
                  </a:cubicBezTo>
                  <a:cubicBezTo>
                    <a:pt x="40" y="92"/>
                    <a:pt x="46" y="87"/>
                    <a:pt x="53" y="82"/>
                  </a:cubicBezTo>
                  <a:cubicBezTo>
                    <a:pt x="53" y="81"/>
                    <a:pt x="56" y="80"/>
                    <a:pt x="56" y="79"/>
                  </a:cubicBezTo>
                  <a:cubicBezTo>
                    <a:pt x="55" y="82"/>
                    <a:pt x="52" y="84"/>
                    <a:pt x="50" y="85"/>
                  </a:cubicBezTo>
                  <a:cubicBezTo>
                    <a:pt x="47" y="88"/>
                    <a:pt x="45" y="91"/>
                    <a:pt x="42" y="94"/>
                  </a:cubicBezTo>
                  <a:cubicBezTo>
                    <a:pt x="36" y="100"/>
                    <a:pt x="29" y="105"/>
                    <a:pt x="24" y="112"/>
                  </a:cubicBezTo>
                  <a:cubicBezTo>
                    <a:pt x="24" y="112"/>
                    <a:pt x="24" y="113"/>
                    <a:pt x="25" y="112"/>
                  </a:cubicBezTo>
                  <a:cubicBezTo>
                    <a:pt x="31" y="108"/>
                    <a:pt x="37" y="102"/>
                    <a:pt x="43" y="97"/>
                  </a:cubicBezTo>
                  <a:cubicBezTo>
                    <a:pt x="50" y="90"/>
                    <a:pt x="58" y="84"/>
                    <a:pt x="65" y="78"/>
                  </a:cubicBezTo>
                  <a:cubicBezTo>
                    <a:pt x="66" y="78"/>
                    <a:pt x="66" y="78"/>
                    <a:pt x="66" y="78"/>
                  </a:cubicBezTo>
                  <a:cubicBezTo>
                    <a:pt x="64" y="80"/>
                    <a:pt x="63" y="81"/>
                    <a:pt x="62" y="82"/>
                  </a:cubicBezTo>
                  <a:cubicBezTo>
                    <a:pt x="58" y="86"/>
                    <a:pt x="55" y="89"/>
                    <a:pt x="51" y="93"/>
                  </a:cubicBezTo>
                  <a:cubicBezTo>
                    <a:pt x="44" y="99"/>
                    <a:pt x="37" y="105"/>
                    <a:pt x="30" y="112"/>
                  </a:cubicBezTo>
                  <a:cubicBezTo>
                    <a:pt x="30" y="112"/>
                    <a:pt x="30" y="113"/>
                    <a:pt x="31" y="112"/>
                  </a:cubicBezTo>
                  <a:cubicBezTo>
                    <a:pt x="31" y="112"/>
                    <a:pt x="32" y="112"/>
                    <a:pt x="32" y="111"/>
                  </a:cubicBezTo>
                  <a:cubicBezTo>
                    <a:pt x="32" y="111"/>
                    <a:pt x="32" y="111"/>
                    <a:pt x="32" y="111"/>
                  </a:cubicBezTo>
                  <a:cubicBezTo>
                    <a:pt x="40" y="106"/>
                    <a:pt x="47" y="100"/>
                    <a:pt x="53" y="94"/>
                  </a:cubicBezTo>
                  <a:cubicBezTo>
                    <a:pt x="57" y="89"/>
                    <a:pt x="61" y="85"/>
                    <a:pt x="66" y="81"/>
                  </a:cubicBezTo>
                  <a:cubicBezTo>
                    <a:pt x="69" y="79"/>
                    <a:pt x="72" y="77"/>
                    <a:pt x="74" y="75"/>
                  </a:cubicBezTo>
                  <a:cubicBezTo>
                    <a:pt x="74" y="75"/>
                    <a:pt x="73" y="76"/>
                    <a:pt x="73" y="76"/>
                  </a:cubicBezTo>
                  <a:cubicBezTo>
                    <a:pt x="69" y="80"/>
                    <a:pt x="66" y="85"/>
                    <a:pt x="62" y="89"/>
                  </a:cubicBezTo>
                  <a:cubicBezTo>
                    <a:pt x="54" y="97"/>
                    <a:pt x="45" y="104"/>
                    <a:pt x="38" y="112"/>
                  </a:cubicBezTo>
                  <a:cubicBezTo>
                    <a:pt x="38" y="112"/>
                    <a:pt x="38" y="113"/>
                    <a:pt x="38" y="113"/>
                  </a:cubicBezTo>
                  <a:cubicBezTo>
                    <a:pt x="30" y="113"/>
                    <a:pt x="23" y="114"/>
                    <a:pt x="16" y="112"/>
                  </a:cubicBezTo>
                  <a:close/>
                  <a:moveTo>
                    <a:pt x="50" y="95"/>
                  </a:moveTo>
                  <a:cubicBezTo>
                    <a:pt x="46" y="98"/>
                    <a:pt x="43" y="102"/>
                    <a:pt x="39" y="105"/>
                  </a:cubicBezTo>
                  <a:cubicBezTo>
                    <a:pt x="37" y="106"/>
                    <a:pt x="36" y="107"/>
                    <a:pt x="35" y="108"/>
                  </a:cubicBezTo>
                  <a:cubicBezTo>
                    <a:pt x="35" y="108"/>
                    <a:pt x="35" y="108"/>
                    <a:pt x="36" y="107"/>
                  </a:cubicBezTo>
                  <a:cubicBezTo>
                    <a:pt x="39" y="104"/>
                    <a:pt x="43" y="100"/>
                    <a:pt x="48" y="97"/>
                  </a:cubicBezTo>
                  <a:cubicBezTo>
                    <a:pt x="48" y="96"/>
                    <a:pt x="49" y="96"/>
                    <a:pt x="50" y="95"/>
                  </a:cubicBezTo>
                  <a:close/>
                  <a:moveTo>
                    <a:pt x="42" y="112"/>
                  </a:moveTo>
                  <a:cubicBezTo>
                    <a:pt x="41" y="113"/>
                    <a:pt x="40" y="113"/>
                    <a:pt x="39" y="113"/>
                  </a:cubicBezTo>
                  <a:cubicBezTo>
                    <a:pt x="42" y="111"/>
                    <a:pt x="44" y="108"/>
                    <a:pt x="47" y="106"/>
                  </a:cubicBezTo>
                  <a:cubicBezTo>
                    <a:pt x="50" y="102"/>
                    <a:pt x="54" y="99"/>
                    <a:pt x="58" y="96"/>
                  </a:cubicBezTo>
                  <a:cubicBezTo>
                    <a:pt x="66" y="89"/>
                    <a:pt x="73" y="81"/>
                    <a:pt x="81" y="74"/>
                  </a:cubicBezTo>
                  <a:cubicBezTo>
                    <a:pt x="82" y="73"/>
                    <a:pt x="85" y="71"/>
                    <a:pt x="86" y="70"/>
                  </a:cubicBezTo>
                  <a:cubicBezTo>
                    <a:pt x="84" y="73"/>
                    <a:pt x="82" y="75"/>
                    <a:pt x="79" y="77"/>
                  </a:cubicBezTo>
                  <a:cubicBezTo>
                    <a:pt x="76" y="81"/>
                    <a:pt x="73" y="85"/>
                    <a:pt x="70" y="89"/>
                  </a:cubicBezTo>
                  <a:cubicBezTo>
                    <a:pt x="67" y="92"/>
                    <a:pt x="64" y="95"/>
                    <a:pt x="60" y="99"/>
                  </a:cubicBezTo>
                  <a:cubicBezTo>
                    <a:pt x="56" y="104"/>
                    <a:pt x="53" y="108"/>
                    <a:pt x="48" y="112"/>
                  </a:cubicBezTo>
                  <a:cubicBezTo>
                    <a:pt x="48" y="112"/>
                    <a:pt x="48" y="112"/>
                    <a:pt x="48" y="112"/>
                  </a:cubicBezTo>
                  <a:cubicBezTo>
                    <a:pt x="46" y="112"/>
                    <a:pt x="44" y="112"/>
                    <a:pt x="42" y="112"/>
                  </a:cubicBezTo>
                  <a:close/>
                  <a:moveTo>
                    <a:pt x="48" y="112"/>
                  </a:moveTo>
                  <a:cubicBezTo>
                    <a:pt x="48" y="112"/>
                    <a:pt x="48" y="112"/>
                    <a:pt x="48" y="112"/>
                  </a:cubicBezTo>
                  <a:cubicBezTo>
                    <a:pt x="52" y="110"/>
                    <a:pt x="55" y="107"/>
                    <a:pt x="58" y="104"/>
                  </a:cubicBezTo>
                  <a:cubicBezTo>
                    <a:pt x="61" y="100"/>
                    <a:pt x="65" y="97"/>
                    <a:pt x="69" y="93"/>
                  </a:cubicBezTo>
                  <a:cubicBezTo>
                    <a:pt x="77" y="86"/>
                    <a:pt x="85" y="79"/>
                    <a:pt x="93" y="72"/>
                  </a:cubicBezTo>
                  <a:cubicBezTo>
                    <a:pt x="90" y="74"/>
                    <a:pt x="87" y="79"/>
                    <a:pt x="85" y="82"/>
                  </a:cubicBezTo>
                  <a:cubicBezTo>
                    <a:pt x="81" y="86"/>
                    <a:pt x="78" y="89"/>
                    <a:pt x="75" y="92"/>
                  </a:cubicBezTo>
                  <a:cubicBezTo>
                    <a:pt x="69" y="99"/>
                    <a:pt x="62" y="105"/>
                    <a:pt x="57" y="112"/>
                  </a:cubicBezTo>
                  <a:cubicBezTo>
                    <a:pt x="57" y="112"/>
                    <a:pt x="57" y="113"/>
                    <a:pt x="58" y="112"/>
                  </a:cubicBezTo>
                  <a:cubicBezTo>
                    <a:pt x="58" y="112"/>
                    <a:pt x="58" y="111"/>
                    <a:pt x="59" y="111"/>
                  </a:cubicBezTo>
                  <a:cubicBezTo>
                    <a:pt x="59" y="111"/>
                    <a:pt x="60" y="111"/>
                    <a:pt x="60" y="109"/>
                  </a:cubicBezTo>
                  <a:cubicBezTo>
                    <a:pt x="66" y="102"/>
                    <a:pt x="73" y="97"/>
                    <a:pt x="80" y="90"/>
                  </a:cubicBezTo>
                  <a:cubicBezTo>
                    <a:pt x="88" y="83"/>
                    <a:pt x="96" y="76"/>
                    <a:pt x="104" y="69"/>
                  </a:cubicBezTo>
                  <a:cubicBezTo>
                    <a:pt x="101" y="71"/>
                    <a:pt x="97" y="76"/>
                    <a:pt x="94" y="80"/>
                  </a:cubicBezTo>
                  <a:cubicBezTo>
                    <a:pt x="90" y="83"/>
                    <a:pt x="87" y="87"/>
                    <a:pt x="84" y="91"/>
                  </a:cubicBezTo>
                  <a:cubicBezTo>
                    <a:pt x="80" y="95"/>
                    <a:pt x="77" y="99"/>
                    <a:pt x="73" y="103"/>
                  </a:cubicBezTo>
                  <a:cubicBezTo>
                    <a:pt x="70" y="107"/>
                    <a:pt x="66" y="110"/>
                    <a:pt x="63" y="113"/>
                  </a:cubicBezTo>
                  <a:cubicBezTo>
                    <a:pt x="63" y="113"/>
                    <a:pt x="63" y="113"/>
                    <a:pt x="63" y="113"/>
                  </a:cubicBezTo>
                  <a:cubicBezTo>
                    <a:pt x="58" y="113"/>
                    <a:pt x="53" y="112"/>
                    <a:pt x="48" y="112"/>
                  </a:cubicBezTo>
                  <a:close/>
                  <a:moveTo>
                    <a:pt x="64" y="113"/>
                  </a:moveTo>
                  <a:cubicBezTo>
                    <a:pt x="70" y="109"/>
                    <a:pt x="75" y="103"/>
                    <a:pt x="81" y="98"/>
                  </a:cubicBezTo>
                  <a:cubicBezTo>
                    <a:pt x="88" y="92"/>
                    <a:pt x="94" y="85"/>
                    <a:pt x="101" y="80"/>
                  </a:cubicBezTo>
                  <a:cubicBezTo>
                    <a:pt x="102" y="78"/>
                    <a:pt x="103" y="77"/>
                    <a:pt x="105" y="76"/>
                  </a:cubicBezTo>
                  <a:cubicBezTo>
                    <a:pt x="105" y="75"/>
                    <a:pt x="106" y="74"/>
                    <a:pt x="107" y="74"/>
                  </a:cubicBezTo>
                  <a:cubicBezTo>
                    <a:pt x="106" y="75"/>
                    <a:pt x="106" y="76"/>
                    <a:pt x="105" y="77"/>
                  </a:cubicBezTo>
                  <a:cubicBezTo>
                    <a:pt x="102" y="80"/>
                    <a:pt x="99" y="83"/>
                    <a:pt x="96" y="86"/>
                  </a:cubicBezTo>
                  <a:cubicBezTo>
                    <a:pt x="91" y="91"/>
                    <a:pt x="87" y="97"/>
                    <a:pt x="82" y="102"/>
                  </a:cubicBezTo>
                  <a:cubicBezTo>
                    <a:pt x="78" y="106"/>
                    <a:pt x="75" y="110"/>
                    <a:pt x="72" y="113"/>
                  </a:cubicBezTo>
                  <a:cubicBezTo>
                    <a:pt x="69" y="113"/>
                    <a:pt x="67" y="113"/>
                    <a:pt x="64" y="113"/>
                  </a:cubicBezTo>
                  <a:close/>
                  <a:moveTo>
                    <a:pt x="105" y="82"/>
                  </a:moveTo>
                  <a:cubicBezTo>
                    <a:pt x="106" y="81"/>
                    <a:pt x="107" y="80"/>
                    <a:pt x="109" y="79"/>
                  </a:cubicBezTo>
                  <a:cubicBezTo>
                    <a:pt x="112" y="77"/>
                    <a:pt x="108" y="81"/>
                    <a:pt x="107" y="81"/>
                  </a:cubicBezTo>
                  <a:cubicBezTo>
                    <a:pt x="104" y="85"/>
                    <a:pt x="100" y="89"/>
                    <a:pt x="97" y="93"/>
                  </a:cubicBezTo>
                  <a:cubicBezTo>
                    <a:pt x="94" y="96"/>
                    <a:pt x="92" y="98"/>
                    <a:pt x="90" y="102"/>
                  </a:cubicBezTo>
                  <a:cubicBezTo>
                    <a:pt x="86" y="106"/>
                    <a:pt x="83" y="109"/>
                    <a:pt x="79" y="113"/>
                  </a:cubicBezTo>
                  <a:cubicBezTo>
                    <a:pt x="79" y="113"/>
                    <a:pt x="79" y="114"/>
                    <a:pt x="80" y="113"/>
                  </a:cubicBezTo>
                  <a:cubicBezTo>
                    <a:pt x="90" y="106"/>
                    <a:pt x="98" y="95"/>
                    <a:pt x="107" y="86"/>
                  </a:cubicBezTo>
                  <a:cubicBezTo>
                    <a:pt x="109" y="84"/>
                    <a:pt x="112" y="82"/>
                    <a:pt x="114" y="79"/>
                  </a:cubicBezTo>
                  <a:cubicBezTo>
                    <a:pt x="111" y="82"/>
                    <a:pt x="109" y="85"/>
                    <a:pt x="107" y="88"/>
                  </a:cubicBezTo>
                  <a:cubicBezTo>
                    <a:pt x="102" y="94"/>
                    <a:pt x="97" y="100"/>
                    <a:pt x="92" y="106"/>
                  </a:cubicBezTo>
                  <a:cubicBezTo>
                    <a:pt x="91" y="108"/>
                    <a:pt x="90" y="109"/>
                    <a:pt x="88" y="111"/>
                  </a:cubicBezTo>
                  <a:cubicBezTo>
                    <a:pt x="88" y="111"/>
                    <a:pt x="88" y="112"/>
                    <a:pt x="87" y="112"/>
                  </a:cubicBezTo>
                  <a:cubicBezTo>
                    <a:pt x="86" y="113"/>
                    <a:pt x="86" y="113"/>
                    <a:pt x="86" y="113"/>
                  </a:cubicBezTo>
                  <a:cubicBezTo>
                    <a:pt x="86" y="114"/>
                    <a:pt x="85" y="114"/>
                    <a:pt x="85" y="114"/>
                  </a:cubicBezTo>
                  <a:cubicBezTo>
                    <a:pt x="81" y="114"/>
                    <a:pt x="77" y="114"/>
                    <a:pt x="73" y="114"/>
                  </a:cubicBezTo>
                  <a:cubicBezTo>
                    <a:pt x="77" y="109"/>
                    <a:pt x="82" y="104"/>
                    <a:pt x="86" y="99"/>
                  </a:cubicBezTo>
                  <a:cubicBezTo>
                    <a:pt x="92" y="93"/>
                    <a:pt x="98" y="88"/>
                    <a:pt x="105" y="82"/>
                  </a:cubicBezTo>
                  <a:close/>
                  <a:moveTo>
                    <a:pt x="90" y="115"/>
                  </a:moveTo>
                  <a:cubicBezTo>
                    <a:pt x="89" y="115"/>
                    <a:pt x="87" y="115"/>
                    <a:pt x="86" y="114"/>
                  </a:cubicBezTo>
                  <a:cubicBezTo>
                    <a:pt x="86" y="114"/>
                    <a:pt x="86" y="114"/>
                    <a:pt x="87" y="114"/>
                  </a:cubicBezTo>
                  <a:cubicBezTo>
                    <a:pt x="87" y="114"/>
                    <a:pt x="87" y="114"/>
                    <a:pt x="87" y="114"/>
                  </a:cubicBezTo>
                  <a:cubicBezTo>
                    <a:pt x="89" y="111"/>
                    <a:pt x="92" y="108"/>
                    <a:pt x="95" y="106"/>
                  </a:cubicBezTo>
                  <a:cubicBezTo>
                    <a:pt x="100" y="100"/>
                    <a:pt x="106" y="96"/>
                    <a:pt x="111" y="90"/>
                  </a:cubicBezTo>
                  <a:cubicBezTo>
                    <a:pt x="112" y="89"/>
                    <a:pt x="113" y="88"/>
                    <a:pt x="114" y="87"/>
                  </a:cubicBezTo>
                  <a:cubicBezTo>
                    <a:pt x="115" y="86"/>
                    <a:pt x="118" y="83"/>
                    <a:pt x="115" y="86"/>
                  </a:cubicBezTo>
                  <a:cubicBezTo>
                    <a:pt x="113" y="90"/>
                    <a:pt x="111" y="93"/>
                    <a:pt x="108" y="96"/>
                  </a:cubicBezTo>
                  <a:cubicBezTo>
                    <a:pt x="103" y="102"/>
                    <a:pt x="98" y="107"/>
                    <a:pt x="93" y="113"/>
                  </a:cubicBezTo>
                  <a:cubicBezTo>
                    <a:pt x="93" y="113"/>
                    <a:pt x="93" y="114"/>
                    <a:pt x="93" y="113"/>
                  </a:cubicBezTo>
                  <a:cubicBezTo>
                    <a:pt x="102" y="107"/>
                    <a:pt x="108" y="99"/>
                    <a:pt x="116" y="92"/>
                  </a:cubicBezTo>
                  <a:cubicBezTo>
                    <a:pt x="117" y="91"/>
                    <a:pt x="119" y="90"/>
                    <a:pt x="119" y="89"/>
                  </a:cubicBezTo>
                  <a:cubicBezTo>
                    <a:pt x="118" y="92"/>
                    <a:pt x="115" y="94"/>
                    <a:pt x="113" y="97"/>
                  </a:cubicBezTo>
                  <a:cubicBezTo>
                    <a:pt x="110" y="101"/>
                    <a:pt x="106" y="105"/>
                    <a:pt x="103" y="110"/>
                  </a:cubicBezTo>
                  <a:cubicBezTo>
                    <a:pt x="102" y="110"/>
                    <a:pt x="102" y="111"/>
                    <a:pt x="101" y="111"/>
                  </a:cubicBezTo>
                  <a:cubicBezTo>
                    <a:pt x="100" y="112"/>
                    <a:pt x="99" y="114"/>
                    <a:pt x="97" y="115"/>
                  </a:cubicBezTo>
                  <a:cubicBezTo>
                    <a:pt x="97" y="115"/>
                    <a:pt x="97" y="115"/>
                    <a:pt x="97" y="115"/>
                  </a:cubicBezTo>
                  <a:cubicBezTo>
                    <a:pt x="94" y="115"/>
                    <a:pt x="92" y="115"/>
                    <a:pt x="90" y="115"/>
                  </a:cubicBezTo>
                  <a:close/>
                  <a:moveTo>
                    <a:pt x="121" y="98"/>
                  </a:moveTo>
                  <a:cubicBezTo>
                    <a:pt x="121" y="99"/>
                    <a:pt x="121" y="100"/>
                    <a:pt x="120" y="101"/>
                  </a:cubicBezTo>
                  <a:cubicBezTo>
                    <a:pt x="116" y="105"/>
                    <a:pt x="112" y="109"/>
                    <a:pt x="108" y="114"/>
                  </a:cubicBezTo>
                  <a:cubicBezTo>
                    <a:pt x="108" y="114"/>
                    <a:pt x="108" y="114"/>
                    <a:pt x="108" y="114"/>
                  </a:cubicBezTo>
                  <a:cubicBezTo>
                    <a:pt x="107" y="114"/>
                    <a:pt x="106" y="114"/>
                    <a:pt x="105" y="114"/>
                  </a:cubicBezTo>
                  <a:cubicBezTo>
                    <a:pt x="110" y="110"/>
                    <a:pt x="115" y="105"/>
                    <a:pt x="119" y="100"/>
                  </a:cubicBezTo>
                  <a:cubicBezTo>
                    <a:pt x="120" y="100"/>
                    <a:pt x="123" y="96"/>
                    <a:pt x="121" y="98"/>
                  </a:cubicBezTo>
                  <a:close/>
                  <a:moveTo>
                    <a:pt x="118" y="104"/>
                  </a:moveTo>
                  <a:cubicBezTo>
                    <a:pt x="116" y="107"/>
                    <a:pt x="113" y="109"/>
                    <a:pt x="111" y="111"/>
                  </a:cubicBezTo>
                  <a:cubicBezTo>
                    <a:pt x="106" y="116"/>
                    <a:pt x="113" y="109"/>
                    <a:pt x="114" y="108"/>
                  </a:cubicBezTo>
                  <a:cubicBezTo>
                    <a:pt x="115" y="107"/>
                    <a:pt x="117" y="105"/>
                    <a:pt x="118" y="104"/>
                  </a:cubicBezTo>
                  <a:close/>
                  <a:moveTo>
                    <a:pt x="104" y="114"/>
                  </a:moveTo>
                  <a:cubicBezTo>
                    <a:pt x="102" y="115"/>
                    <a:pt x="100" y="115"/>
                    <a:pt x="98" y="115"/>
                  </a:cubicBezTo>
                  <a:cubicBezTo>
                    <a:pt x="98" y="115"/>
                    <a:pt x="99" y="114"/>
                    <a:pt x="99" y="114"/>
                  </a:cubicBezTo>
                  <a:cubicBezTo>
                    <a:pt x="99" y="114"/>
                    <a:pt x="100" y="114"/>
                    <a:pt x="100" y="113"/>
                  </a:cubicBezTo>
                  <a:cubicBezTo>
                    <a:pt x="101" y="112"/>
                    <a:pt x="102" y="111"/>
                    <a:pt x="104" y="110"/>
                  </a:cubicBezTo>
                  <a:cubicBezTo>
                    <a:pt x="108" y="106"/>
                    <a:pt x="111" y="102"/>
                    <a:pt x="115" y="98"/>
                  </a:cubicBezTo>
                  <a:cubicBezTo>
                    <a:pt x="116" y="97"/>
                    <a:pt x="122" y="91"/>
                    <a:pt x="120" y="95"/>
                  </a:cubicBezTo>
                  <a:cubicBezTo>
                    <a:pt x="118" y="97"/>
                    <a:pt x="116" y="100"/>
                    <a:pt x="114" y="102"/>
                  </a:cubicBezTo>
                  <a:cubicBezTo>
                    <a:pt x="110" y="106"/>
                    <a:pt x="107" y="110"/>
                    <a:pt x="104" y="114"/>
                  </a:cubicBezTo>
                  <a:close/>
                  <a:moveTo>
                    <a:pt x="109" y="114"/>
                  </a:moveTo>
                  <a:cubicBezTo>
                    <a:pt x="114" y="111"/>
                    <a:pt x="118" y="106"/>
                    <a:pt x="121" y="101"/>
                  </a:cubicBezTo>
                  <a:cubicBezTo>
                    <a:pt x="121" y="101"/>
                    <a:pt x="121" y="101"/>
                    <a:pt x="122" y="100"/>
                  </a:cubicBezTo>
                  <a:cubicBezTo>
                    <a:pt x="122" y="100"/>
                    <a:pt x="123" y="99"/>
                    <a:pt x="123" y="99"/>
                  </a:cubicBezTo>
                  <a:cubicBezTo>
                    <a:pt x="123" y="99"/>
                    <a:pt x="122" y="100"/>
                    <a:pt x="122" y="100"/>
                  </a:cubicBezTo>
                  <a:cubicBezTo>
                    <a:pt x="121" y="102"/>
                    <a:pt x="120" y="103"/>
                    <a:pt x="119" y="105"/>
                  </a:cubicBezTo>
                  <a:cubicBezTo>
                    <a:pt x="117" y="108"/>
                    <a:pt x="114" y="111"/>
                    <a:pt x="111" y="113"/>
                  </a:cubicBezTo>
                  <a:cubicBezTo>
                    <a:pt x="111" y="113"/>
                    <a:pt x="110" y="114"/>
                    <a:pt x="109" y="114"/>
                  </a:cubicBezTo>
                  <a:close/>
                  <a:moveTo>
                    <a:pt x="116" y="112"/>
                  </a:moveTo>
                  <a:cubicBezTo>
                    <a:pt x="115" y="112"/>
                    <a:pt x="114" y="113"/>
                    <a:pt x="113" y="113"/>
                  </a:cubicBezTo>
                  <a:cubicBezTo>
                    <a:pt x="113" y="113"/>
                    <a:pt x="113" y="113"/>
                    <a:pt x="113" y="113"/>
                  </a:cubicBezTo>
                  <a:cubicBezTo>
                    <a:pt x="113" y="113"/>
                    <a:pt x="113" y="113"/>
                    <a:pt x="113" y="112"/>
                  </a:cubicBezTo>
                  <a:cubicBezTo>
                    <a:pt x="113" y="112"/>
                    <a:pt x="113" y="112"/>
                    <a:pt x="114" y="112"/>
                  </a:cubicBezTo>
                  <a:cubicBezTo>
                    <a:pt x="116" y="110"/>
                    <a:pt x="118" y="107"/>
                    <a:pt x="121" y="105"/>
                  </a:cubicBezTo>
                  <a:cubicBezTo>
                    <a:pt x="122" y="103"/>
                    <a:pt x="125" y="99"/>
                    <a:pt x="123" y="104"/>
                  </a:cubicBezTo>
                  <a:cubicBezTo>
                    <a:pt x="121" y="107"/>
                    <a:pt x="119" y="110"/>
                    <a:pt x="116" y="112"/>
                  </a:cubicBezTo>
                  <a:cubicBezTo>
                    <a:pt x="116" y="112"/>
                    <a:pt x="116" y="112"/>
                    <a:pt x="116" y="112"/>
                  </a:cubicBezTo>
                  <a:close/>
                  <a:moveTo>
                    <a:pt x="120" y="110"/>
                  </a:moveTo>
                  <a:cubicBezTo>
                    <a:pt x="122" y="107"/>
                    <a:pt x="124" y="104"/>
                    <a:pt x="125" y="101"/>
                  </a:cubicBezTo>
                  <a:cubicBezTo>
                    <a:pt x="125" y="101"/>
                    <a:pt x="124" y="100"/>
                    <a:pt x="124" y="101"/>
                  </a:cubicBezTo>
                  <a:cubicBezTo>
                    <a:pt x="123" y="102"/>
                    <a:pt x="122" y="103"/>
                    <a:pt x="120" y="104"/>
                  </a:cubicBezTo>
                  <a:cubicBezTo>
                    <a:pt x="122" y="102"/>
                    <a:pt x="123" y="100"/>
                    <a:pt x="124" y="98"/>
                  </a:cubicBezTo>
                  <a:cubicBezTo>
                    <a:pt x="124" y="98"/>
                    <a:pt x="124" y="97"/>
                    <a:pt x="124" y="97"/>
                  </a:cubicBezTo>
                  <a:cubicBezTo>
                    <a:pt x="123" y="98"/>
                    <a:pt x="123" y="98"/>
                    <a:pt x="122" y="99"/>
                  </a:cubicBezTo>
                  <a:cubicBezTo>
                    <a:pt x="122" y="98"/>
                    <a:pt x="123" y="97"/>
                    <a:pt x="123" y="96"/>
                  </a:cubicBezTo>
                  <a:cubicBezTo>
                    <a:pt x="123" y="96"/>
                    <a:pt x="123" y="96"/>
                    <a:pt x="123" y="96"/>
                  </a:cubicBezTo>
                  <a:cubicBezTo>
                    <a:pt x="119" y="99"/>
                    <a:pt x="116" y="103"/>
                    <a:pt x="113" y="106"/>
                  </a:cubicBezTo>
                  <a:cubicBezTo>
                    <a:pt x="111" y="108"/>
                    <a:pt x="109" y="110"/>
                    <a:pt x="108" y="111"/>
                  </a:cubicBezTo>
                  <a:cubicBezTo>
                    <a:pt x="107" y="111"/>
                    <a:pt x="107" y="112"/>
                    <a:pt x="106" y="113"/>
                  </a:cubicBezTo>
                  <a:cubicBezTo>
                    <a:pt x="109" y="109"/>
                    <a:pt x="111" y="105"/>
                    <a:pt x="114" y="102"/>
                  </a:cubicBezTo>
                  <a:cubicBezTo>
                    <a:pt x="117" y="99"/>
                    <a:pt x="120" y="96"/>
                    <a:pt x="122" y="93"/>
                  </a:cubicBezTo>
                  <a:cubicBezTo>
                    <a:pt x="122" y="92"/>
                    <a:pt x="121" y="92"/>
                    <a:pt x="121" y="92"/>
                  </a:cubicBezTo>
                  <a:cubicBezTo>
                    <a:pt x="116" y="96"/>
                    <a:pt x="112" y="100"/>
                    <a:pt x="107" y="105"/>
                  </a:cubicBezTo>
                  <a:cubicBezTo>
                    <a:pt x="108" y="104"/>
                    <a:pt x="108" y="104"/>
                    <a:pt x="108" y="104"/>
                  </a:cubicBezTo>
                  <a:cubicBezTo>
                    <a:pt x="112" y="98"/>
                    <a:pt x="117" y="94"/>
                    <a:pt x="121" y="88"/>
                  </a:cubicBezTo>
                  <a:cubicBezTo>
                    <a:pt x="121" y="87"/>
                    <a:pt x="120" y="87"/>
                    <a:pt x="120" y="87"/>
                  </a:cubicBezTo>
                  <a:cubicBezTo>
                    <a:pt x="116" y="91"/>
                    <a:pt x="112" y="95"/>
                    <a:pt x="108" y="99"/>
                  </a:cubicBezTo>
                  <a:cubicBezTo>
                    <a:pt x="104" y="103"/>
                    <a:pt x="99" y="107"/>
                    <a:pt x="95" y="112"/>
                  </a:cubicBezTo>
                  <a:cubicBezTo>
                    <a:pt x="103" y="103"/>
                    <a:pt x="111" y="94"/>
                    <a:pt x="118" y="84"/>
                  </a:cubicBezTo>
                  <a:cubicBezTo>
                    <a:pt x="118" y="83"/>
                    <a:pt x="118" y="83"/>
                    <a:pt x="117" y="83"/>
                  </a:cubicBezTo>
                  <a:cubicBezTo>
                    <a:pt x="112" y="87"/>
                    <a:pt x="108" y="93"/>
                    <a:pt x="102" y="97"/>
                  </a:cubicBezTo>
                  <a:cubicBezTo>
                    <a:pt x="100" y="100"/>
                    <a:pt x="97" y="102"/>
                    <a:pt x="94" y="105"/>
                  </a:cubicBezTo>
                  <a:cubicBezTo>
                    <a:pt x="101" y="96"/>
                    <a:pt x="108" y="87"/>
                    <a:pt x="115" y="79"/>
                  </a:cubicBezTo>
                  <a:cubicBezTo>
                    <a:pt x="115" y="79"/>
                    <a:pt x="115" y="79"/>
                    <a:pt x="115" y="79"/>
                  </a:cubicBezTo>
                  <a:cubicBezTo>
                    <a:pt x="120" y="84"/>
                    <a:pt x="124" y="91"/>
                    <a:pt x="125" y="98"/>
                  </a:cubicBezTo>
                  <a:cubicBezTo>
                    <a:pt x="125" y="103"/>
                    <a:pt x="123" y="107"/>
                    <a:pt x="120" y="110"/>
                  </a:cubicBezTo>
                  <a:close/>
                  <a:moveTo>
                    <a:pt x="115" y="78"/>
                  </a:moveTo>
                  <a:cubicBezTo>
                    <a:pt x="105" y="85"/>
                    <a:pt x="98" y="95"/>
                    <a:pt x="89" y="104"/>
                  </a:cubicBezTo>
                  <a:cubicBezTo>
                    <a:pt x="91" y="102"/>
                    <a:pt x="92" y="100"/>
                    <a:pt x="94" y="98"/>
                  </a:cubicBezTo>
                  <a:cubicBezTo>
                    <a:pt x="100" y="91"/>
                    <a:pt x="106" y="84"/>
                    <a:pt x="112" y="78"/>
                  </a:cubicBezTo>
                  <a:cubicBezTo>
                    <a:pt x="112" y="77"/>
                    <a:pt x="112" y="77"/>
                    <a:pt x="111" y="77"/>
                  </a:cubicBezTo>
                  <a:cubicBezTo>
                    <a:pt x="104" y="81"/>
                    <a:pt x="98" y="87"/>
                    <a:pt x="92" y="93"/>
                  </a:cubicBezTo>
                  <a:cubicBezTo>
                    <a:pt x="92" y="92"/>
                    <a:pt x="93" y="91"/>
                    <a:pt x="93" y="90"/>
                  </a:cubicBezTo>
                  <a:cubicBezTo>
                    <a:pt x="98" y="84"/>
                    <a:pt x="105" y="79"/>
                    <a:pt x="108" y="72"/>
                  </a:cubicBezTo>
                  <a:cubicBezTo>
                    <a:pt x="109" y="72"/>
                    <a:pt x="108" y="72"/>
                    <a:pt x="108" y="72"/>
                  </a:cubicBezTo>
                  <a:cubicBezTo>
                    <a:pt x="101" y="79"/>
                    <a:pt x="93" y="86"/>
                    <a:pt x="86" y="92"/>
                  </a:cubicBezTo>
                  <a:cubicBezTo>
                    <a:pt x="82" y="96"/>
                    <a:pt x="79" y="98"/>
                    <a:pt x="75" y="102"/>
                  </a:cubicBezTo>
                  <a:cubicBezTo>
                    <a:pt x="76" y="101"/>
                    <a:pt x="76" y="101"/>
                    <a:pt x="76" y="101"/>
                  </a:cubicBezTo>
                  <a:cubicBezTo>
                    <a:pt x="79" y="97"/>
                    <a:pt x="83" y="93"/>
                    <a:pt x="86" y="89"/>
                  </a:cubicBezTo>
                  <a:cubicBezTo>
                    <a:pt x="92" y="82"/>
                    <a:pt x="100" y="76"/>
                    <a:pt x="105" y="69"/>
                  </a:cubicBezTo>
                  <a:cubicBezTo>
                    <a:pt x="105" y="68"/>
                    <a:pt x="105" y="68"/>
                    <a:pt x="105" y="68"/>
                  </a:cubicBezTo>
                  <a:cubicBezTo>
                    <a:pt x="108" y="71"/>
                    <a:pt x="112" y="74"/>
                    <a:pt x="115" y="78"/>
                  </a:cubicBezTo>
                  <a:close/>
                  <a:moveTo>
                    <a:pt x="42" y="44"/>
                  </a:moveTo>
                  <a:cubicBezTo>
                    <a:pt x="50" y="31"/>
                    <a:pt x="46" y="17"/>
                    <a:pt x="39" y="5"/>
                  </a:cubicBezTo>
                  <a:cubicBezTo>
                    <a:pt x="50" y="3"/>
                    <a:pt x="62" y="5"/>
                    <a:pt x="73" y="4"/>
                  </a:cubicBezTo>
                  <a:cubicBezTo>
                    <a:pt x="68" y="14"/>
                    <a:pt x="65" y="24"/>
                    <a:pt x="71" y="35"/>
                  </a:cubicBezTo>
                  <a:cubicBezTo>
                    <a:pt x="77" y="47"/>
                    <a:pt x="91" y="56"/>
                    <a:pt x="101" y="64"/>
                  </a:cubicBezTo>
                  <a:cubicBezTo>
                    <a:pt x="101" y="65"/>
                    <a:pt x="102" y="65"/>
                    <a:pt x="102" y="65"/>
                  </a:cubicBezTo>
                  <a:cubicBezTo>
                    <a:pt x="101" y="66"/>
                    <a:pt x="100" y="66"/>
                    <a:pt x="99" y="67"/>
                  </a:cubicBezTo>
                  <a:cubicBezTo>
                    <a:pt x="95" y="70"/>
                    <a:pt x="89" y="66"/>
                    <a:pt x="86" y="65"/>
                  </a:cubicBezTo>
                  <a:cubicBezTo>
                    <a:pt x="77" y="63"/>
                    <a:pt x="73" y="71"/>
                    <a:pt x="67" y="75"/>
                  </a:cubicBezTo>
                  <a:cubicBezTo>
                    <a:pt x="57" y="80"/>
                    <a:pt x="52" y="68"/>
                    <a:pt x="46" y="64"/>
                  </a:cubicBezTo>
                  <a:cubicBezTo>
                    <a:pt x="40" y="59"/>
                    <a:pt x="34" y="61"/>
                    <a:pt x="28" y="63"/>
                  </a:cubicBezTo>
                  <a:cubicBezTo>
                    <a:pt x="33" y="57"/>
                    <a:pt x="38" y="50"/>
                    <a:pt x="42" y="44"/>
                  </a:cubicBezTo>
                  <a:close/>
                  <a:moveTo>
                    <a:pt x="17" y="79"/>
                  </a:moveTo>
                  <a:cubicBezTo>
                    <a:pt x="20" y="76"/>
                    <a:pt x="24" y="73"/>
                    <a:pt x="27" y="70"/>
                  </a:cubicBezTo>
                  <a:cubicBezTo>
                    <a:pt x="29" y="69"/>
                    <a:pt x="31" y="67"/>
                    <a:pt x="34" y="66"/>
                  </a:cubicBezTo>
                  <a:cubicBezTo>
                    <a:pt x="35" y="65"/>
                    <a:pt x="37" y="65"/>
                    <a:pt x="39" y="64"/>
                  </a:cubicBezTo>
                  <a:cubicBezTo>
                    <a:pt x="39" y="64"/>
                    <a:pt x="39" y="64"/>
                    <a:pt x="39" y="64"/>
                  </a:cubicBezTo>
                  <a:cubicBezTo>
                    <a:pt x="38" y="64"/>
                    <a:pt x="37" y="66"/>
                    <a:pt x="36" y="66"/>
                  </a:cubicBezTo>
                  <a:cubicBezTo>
                    <a:pt x="31" y="71"/>
                    <a:pt x="25" y="76"/>
                    <a:pt x="19" y="80"/>
                  </a:cubicBezTo>
                  <a:cubicBezTo>
                    <a:pt x="16" y="82"/>
                    <a:pt x="13" y="85"/>
                    <a:pt x="11" y="88"/>
                  </a:cubicBezTo>
                  <a:cubicBezTo>
                    <a:pt x="13" y="84"/>
                    <a:pt x="15" y="81"/>
                    <a:pt x="17" y="79"/>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251"/>
            <p:cNvSpPr>
              <a:spLocks noEditPoints="1"/>
            </p:cNvSpPr>
            <p:nvPr/>
          </p:nvSpPr>
          <p:spPr bwMode="auto">
            <a:xfrm>
              <a:off x="793996" y="764609"/>
              <a:ext cx="661988" cy="763588"/>
            </a:xfrm>
            <a:custGeom>
              <a:avLst/>
              <a:gdLst>
                <a:gd name="T0" fmla="*/ 132 w 156"/>
                <a:gd name="T1" fmla="*/ 160 h 180"/>
                <a:gd name="T2" fmla="*/ 90 w 156"/>
                <a:gd name="T3" fmla="*/ 0 h 180"/>
                <a:gd name="T4" fmla="*/ 0 w 156"/>
                <a:gd name="T5" fmla="*/ 105 h 180"/>
                <a:gd name="T6" fmla="*/ 85 w 156"/>
                <a:gd name="T7" fmla="*/ 138 h 180"/>
                <a:gd name="T8" fmla="*/ 66 w 156"/>
                <a:gd name="T9" fmla="*/ 161 h 180"/>
                <a:gd name="T10" fmla="*/ 64 w 156"/>
                <a:gd name="T11" fmla="*/ 133 h 180"/>
                <a:gd name="T12" fmla="*/ 35 w 156"/>
                <a:gd name="T13" fmla="*/ 166 h 180"/>
                <a:gd name="T14" fmla="*/ 52 w 156"/>
                <a:gd name="T15" fmla="*/ 160 h 180"/>
                <a:gd name="T16" fmla="*/ 26 w 156"/>
                <a:gd name="T17" fmla="*/ 160 h 180"/>
                <a:gd name="T18" fmla="*/ 59 w 156"/>
                <a:gd name="T19" fmla="*/ 134 h 180"/>
                <a:gd name="T20" fmla="*/ 101 w 156"/>
                <a:gd name="T21" fmla="*/ 133 h 180"/>
                <a:gd name="T22" fmla="*/ 71 w 156"/>
                <a:gd name="T23" fmla="*/ 143 h 180"/>
                <a:gd name="T24" fmla="*/ 41 w 156"/>
                <a:gd name="T25" fmla="*/ 159 h 180"/>
                <a:gd name="T26" fmla="*/ 116 w 156"/>
                <a:gd name="T27" fmla="*/ 113 h 180"/>
                <a:gd name="T28" fmla="*/ 96 w 156"/>
                <a:gd name="T29" fmla="*/ 104 h 180"/>
                <a:gd name="T30" fmla="*/ 29 w 156"/>
                <a:gd name="T31" fmla="*/ 156 h 180"/>
                <a:gd name="T32" fmla="*/ 24 w 156"/>
                <a:gd name="T33" fmla="*/ 149 h 180"/>
                <a:gd name="T34" fmla="*/ 73 w 156"/>
                <a:gd name="T35" fmla="*/ 107 h 180"/>
                <a:gd name="T36" fmla="*/ 51 w 156"/>
                <a:gd name="T37" fmla="*/ 117 h 180"/>
                <a:gd name="T38" fmla="*/ 18 w 156"/>
                <a:gd name="T39" fmla="*/ 152 h 180"/>
                <a:gd name="T40" fmla="*/ 42 w 156"/>
                <a:gd name="T41" fmla="*/ 115 h 180"/>
                <a:gd name="T42" fmla="*/ 31 w 156"/>
                <a:gd name="T43" fmla="*/ 106 h 180"/>
                <a:gd name="T44" fmla="*/ 25 w 156"/>
                <a:gd name="T45" fmla="*/ 121 h 180"/>
                <a:gd name="T46" fmla="*/ 13 w 156"/>
                <a:gd name="T47" fmla="*/ 112 h 180"/>
                <a:gd name="T48" fmla="*/ 13 w 156"/>
                <a:gd name="T49" fmla="*/ 112 h 180"/>
                <a:gd name="T50" fmla="*/ 49 w 156"/>
                <a:gd name="T51" fmla="*/ 109 h 180"/>
                <a:gd name="T52" fmla="*/ 48 w 156"/>
                <a:gd name="T53" fmla="*/ 108 h 180"/>
                <a:gd name="T54" fmla="*/ 48 w 156"/>
                <a:gd name="T55" fmla="*/ 108 h 180"/>
                <a:gd name="T56" fmla="*/ 24 w 156"/>
                <a:gd name="T57" fmla="*/ 116 h 180"/>
                <a:gd name="T58" fmla="*/ 15 w 156"/>
                <a:gd name="T59" fmla="*/ 114 h 180"/>
                <a:gd name="T60" fmla="*/ 28 w 156"/>
                <a:gd name="T61" fmla="*/ 116 h 180"/>
                <a:gd name="T62" fmla="*/ 9 w 156"/>
                <a:gd name="T63" fmla="*/ 115 h 180"/>
                <a:gd name="T64" fmla="*/ 13 w 156"/>
                <a:gd name="T65" fmla="*/ 107 h 180"/>
                <a:gd name="T66" fmla="*/ 6 w 156"/>
                <a:gd name="T67" fmla="*/ 110 h 180"/>
                <a:gd name="T68" fmla="*/ 72 w 156"/>
                <a:gd name="T69" fmla="*/ 113 h 180"/>
                <a:gd name="T70" fmla="*/ 54 w 156"/>
                <a:gd name="T71" fmla="*/ 173 h 180"/>
                <a:gd name="T72" fmla="*/ 114 w 156"/>
                <a:gd name="T73" fmla="*/ 124 h 180"/>
                <a:gd name="T74" fmla="*/ 64 w 156"/>
                <a:gd name="T75" fmla="*/ 174 h 180"/>
                <a:gd name="T76" fmla="*/ 74 w 156"/>
                <a:gd name="T77" fmla="*/ 175 h 180"/>
                <a:gd name="T78" fmla="*/ 88 w 156"/>
                <a:gd name="T79" fmla="*/ 173 h 180"/>
                <a:gd name="T80" fmla="*/ 100 w 156"/>
                <a:gd name="T81" fmla="*/ 167 h 180"/>
                <a:gd name="T82" fmla="*/ 131 w 156"/>
                <a:gd name="T83" fmla="*/ 146 h 180"/>
                <a:gd name="T84" fmla="*/ 118 w 156"/>
                <a:gd name="T85" fmla="*/ 163 h 180"/>
                <a:gd name="T86" fmla="*/ 124 w 156"/>
                <a:gd name="T87" fmla="*/ 150 h 180"/>
                <a:gd name="T88" fmla="*/ 144 w 156"/>
                <a:gd name="T89" fmla="*/ 123 h 180"/>
                <a:gd name="T90" fmla="*/ 143 w 156"/>
                <a:gd name="T91" fmla="*/ 118 h 180"/>
                <a:gd name="T92" fmla="*/ 82 w 156"/>
                <a:gd name="T93" fmla="*/ 168 h 180"/>
                <a:gd name="T94" fmla="*/ 82 w 156"/>
                <a:gd name="T95" fmla="*/ 158 h 180"/>
                <a:gd name="T96" fmla="*/ 132 w 156"/>
                <a:gd name="T97" fmla="*/ 112 h 180"/>
                <a:gd name="T98" fmla="*/ 63 w 156"/>
                <a:gd name="T99" fmla="*/ 50 h 180"/>
                <a:gd name="T100" fmla="*/ 90 w 156"/>
                <a:gd name="T101" fmla="*/ 48 h 180"/>
                <a:gd name="T102" fmla="*/ 111 w 156"/>
                <a:gd name="T103" fmla="*/ 103 h 180"/>
                <a:gd name="T104" fmla="*/ 63 w 156"/>
                <a:gd name="T105" fmla="*/ 5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6" h="180">
                  <a:moveTo>
                    <a:pt x="0" y="107"/>
                  </a:moveTo>
                  <a:cubicBezTo>
                    <a:pt x="0" y="109"/>
                    <a:pt x="0" y="110"/>
                    <a:pt x="0" y="111"/>
                  </a:cubicBezTo>
                  <a:cubicBezTo>
                    <a:pt x="0" y="130"/>
                    <a:pt x="6" y="148"/>
                    <a:pt x="19" y="161"/>
                  </a:cubicBezTo>
                  <a:cubicBezTo>
                    <a:pt x="33" y="177"/>
                    <a:pt x="58" y="180"/>
                    <a:pt x="78" y="180"/>
                  </a:cubicBezTo>
                  <a:cubicBezTo>
                    <a:pt x="98" y="180"/>
                    <a:pt x="117" y="172"/>
                    <a:pt x="132" y="160"/>
                  </a:cubicBezTo>
                  <a:cubicBezTo>
                    <a:pt x="144" y="149"/>
                    <a:pt x="149" y="133"/>
                    <a:pt x="151" y="118"/>
                  </a:cubicBezTo>
                  <a:cubicBezTo>
                    <a:pt x="156" y="82"/>
                    <a:pt x="133" y="45"/>
                    <a:pt x="95" y="45"/>
                  </a:cubicBezTo>
                  <a:cubicBezTo>
                    <a:pt x="96" y="31"/>
                    <a:pt x="97" y="17"/>
                    <a:pt x="94" y="4"/>
                  </a:cubicBezTo>
                  <a:cubicBezTo>
                    <a:pt x="94" y="3"/>
                    <a:pt x="93" y="2"/>
                    <a:pt x="93" y="2"/>
                  </a:cubicBezTo>
                  <a:cubicBezTo>
                    <a:pt x="92" y="1"/>
                    <a:pt x="91" y="0"/>
                    <a:pt x="90" y="0"/>
                  </a:cubicBezTo>
                  <a:cubicBezTo>
                    <a:pt x="82" y="1"/>
                    <a:pt x="74" y="3"/>
                    <a:pt x="66" y="1"/>
                  </a:cubicBezTo>
                  <a:cubicBezTo>
                    <a:pt x="64" y="0"/>
                    <a:pt x="63" y="1"/>
                    <a:pt x="63" y="2"/>
                  </a:cubicBezTo>
                  <a:cubicBezTo>
                    <a:pt x="62" y="2"/>
                    <a:pt x="61" y="3"/>
                    <a:pt x="61" y="4"/>
                  </a:cubicBezTo>
                  <a:cubicBezTo>
                    <a:pt x="60" y="18"/>
                    <a:pt x="64" y="31"/>
                    <a:pt x="61" y="45"/>
                  </a:cubicBezTo>
                  <a:cubicBezTo>
                    <a:pt x="30" y="43"/>
                    <a:pt x="3" y="75"/>
                    <a:pt x="0" y="105"/>
                  </a:cubicBezTo>
                  <a:cubicBezTo>
                    <a:pt x="0" y="106"/>
                    <a:pt x="0" y="107"/>
                    <a:pt x="0" y="107"/>
                  </a:cubicBezTo>
                  <a:close/>
                  <a:moveTo>
                    <a:pt x="53" y="172"/>
                  </a:moveTo>
                  <a:cubicBezTo>
                    <a:pt x="52" y="172"/>
                    <a:pt x="52" y="172"/>
                    <a:pt x="52" y="172"/>
                  </a:cubicBezTo>
                  <a:cubicBezTo>
                    <a:pt x="49" y="172"/>
                    <a:pt x="46" y="171"/>
                    <a:pt x="42" y="169"/>
                  </a:cubicBezTo>
                  <a:cubicBezTo>
                    <a:pt x="56" y="158"/>
                    <a:pt x="71" y="148"/>
                    <a:pt x="85" y="138"/>
                  </a:cubicBezTo>
                  <a:cubicBezTo>
                    <a:pt x="91" y="134"/>
                    <a:pt x="96" y="130"/>
                    <a:pt x="101" y="126"/>
                  </a:cubicBezTo>
                  <a:cubicBezTo>
                    <a:pt x="105" y="123"/>
                    <a:pt x="109" y="120"/>
                    <a:pt x="113" y="117"/>
                  </a:cubicBezTo>
                  <a:cubicBezTo>
                    <a:pt x="117" y="114"/>
                    <a:pt x="120" y="111"/>
                    <a:pt x="115" y="117"/>
                  </a:cubicBezTo>
                  <a:cubicBezTo>
                    <a:pt x="106" y="127"/>
                    <a:pt x="94" y="135"/>
                    <a:pt x="83" y="144"/>
                  </a:cubicBezTo>
                  <a:cubicBezTo>
                    <a:pt x="77" y="149"/>
                    <a:pt x="72" y="155"/>
                    <a:pt x="66" y="161"/>
                  </a:cubicBezTo>
                  <a:cubicBezTo>
                    <a:pt x="63" y="164"/>
                    <a:pt x="60" y="166"/>
                    <a:pt x="57" y="168"/>
                  </a:cubicBezTo>
                  <a:cubicBezTo>
                    <a:pt x="56" y="170"/>
                    <a:pt x="54" y="171"/>
                    <a:pt x="53" y="172"/>
                  </a:cubicBezTo>
                  <a:close/>
                  <a:moveTo>
                    <a:pt x="31" y="164"/>
                  </a:moveTo>
                  <a:cubicBezTo>
                    <a:pt x="31" y="164"/>
                    <a:pt x="31" y="164"/>
                    <a:pt x="31" y="164"/>
                  </a:cubicBezTo>
                  <a:cubicBezTo>
                    <a:pt x="41" y="153"/>
                    <a:pt x="52" y="143"/>
                    <a:pt x="64" y="133"/>
                  </a:cubicBezTo>
                  <a:cubicBezTo>
                    <a:pt x="70" y="127"/>
                    <a:pt x="77" y="122"/>
                    <a:pt x="83" y="117"/>
                  </a:cubicBezTo>
                  <a:cubicBezTo>
                    <a:pt x="88" y="114"/>
                    <a:pt x="96" y="109"/>
                    <a:pt x="99" y="106"/>
                  </a:cubicBezTo>
                  <a:cubicBezTo>
                    <a:pt x="87" y="117"/>
                    <a:pt x="74" y="128"/>
                    <a:pt x="62" y="139"/>
                  </a:cubicBezTo>
                  <a:cubicBezTo>
                    <a:pt x="52" y="147"/>
                    <a:pt x="42" y="154"/>
                    <a:pt x="34" y="165"/>
                  </a:cubicBezTo>
                  <a:cubicBezTo>
                    <a:pt x="34" y="165"/>
                    <a:pt x="35" y="166"/>
                    <a:pt x="35" y="166"/>
                  </a:cubicBezTo>
                  <a:cubicBezTo>
                    <a:pt x="47" y="158"/>
                    <a:pt x="58" y="149"/>
                    <a:pt x="69" y="140"/>
                  </a:cubicBezTo>
                  <a:cubicBezTo>
                    <a:pt x="82" y="131"/>
                    <a:pt x="94" y="119"/>
                    <a:pt x="107" y="112"/>
                  </a:cubicBezTo>
                  <a:cubicBezTo>
                    <a:pt x="102" y="115"/>
                    <a:pt x="96" y="120"/>
                    <a:pt x="91" y="125"/>
                  </a:cubicBezTo>
                  <a:cubicBezTo>
                    <a:pt x="84" y="130"/>
                    <a:pt x="77" y="136"/>
                    <a:pt x="70" y="142"/>
                  </a:cubicBezTo>
                  <a:cubicBezTo>
                    <a:pt x="64" y="148"/>
                    <a:pt x="59" y="155"/>
                    <a:pt x="52" y="160"/>
                  </a:cubicBezTo>
                  <a:cubicBezTo>
                    <a:pt x="48" y="163"/>
                    <a:pt x="44" y="165"/>
                    <a:pt x="41" y="169"/>
                  </a:cubicBezTo>
                  <a:cubicBezTo>
                    <a:pt x="37" y="167"/>
                    <a:pt x="34" y="166"/>
                    <a:pt x="31" y="164"/>
                  </a:cubicBezTo>
                  <a:close/>
                  <a:moveTo>
                    <a:pt x="30" y="163"/>
                  </a:moveTo>
                  <a:cubicBezTo>
                    <a:pt x="30" y="163"/>
                    <a:pt x="30" y="163"/>
                    <a:pt x="30" y="163"/>
                  </a:cubicBezTo>
                  <a:cubicBezTo>
                    <a:pt x="28" y="162"/>
                    <a:pt x="27" y="161"/>
                    <a:pt x="26" y="160"/>
                  </a:cubicBezTo>
                  <a:cubicBezTo>
                    <a:pt x="37" y="151"/>
                    <a:pt x="48" y="141"/>
                    <a:pt x="60" y="131"/>
                  </a:cubicBezTo>
                  <a:cubicBezTo>
                    <a:pt x="66" y="126"/>
                    <a:pt x="73" y="120"/>
                    <a:pt x="79" y="115"/>
                  </a:cubicBezTo>
                  <a:cubicBezTo>
                    <a:pt x="83" y="113"/>
                    <a:pt x="87" y="110"/>
                    <a:pt x="90" y="108"/>
                  </a:cubicBezTo>
                  <a:cubicBezTo>
                    <a:pt x="98" y="103"/>
                    <a:pt x="89" y="109"/>
                    <a:pt x="87" y="110"/>
                  </a:cubicBezTo>
                  <a:cubicBezTo>
                    <a:pt x="77" y="118"/>
                    <a:pt x="68" y="126"/>
                    <a:pt x="59" y="134"/>
                  </a:cubicBezTo>
                  <a:cubicBezTo>
                    <a:pt x="49" y="144"/>
                    <a:pt x="38" y="152"/>
                    <a:pt x="30" y="163"/>
                  </a:cubicBezTo>
                  <a:close/>
                  <a:moveTo>
                    <a:pt x="88" y="141"/>
                  </a:moveTo>
                  <a:cubicBezTo>
                    <a:pt x="99" y="133"/>
                    <a:pt x="111" y="125"/>
                    <a:pt x="119" y="114"/>
                  </a:cubicBezTo>
                  <a:cubicBezTo>
                    <a:pt x="120" y="114"/>
                    <a:pt x="121" y="114"/>
                    <a:pt x="123" y="114"/>
                  </a:cubicBezTo>
                  <a:cubicBezTo>
                    <a:pt x="115" y="120"/>
                    <a:pt x="108" y="127"/>
                    <a:pt x="101" y="133"/>
                  </a:cubicBezTo>
                  <a:cubicBezTo>
                    <a:pt x="91" y="141"/>
                    <a:pt x="81" y="150"/>
                    <a:pt x="70" y="159"/>
                  </a:cubicBezTo>
                  <a:cubicBezTo>
                    <a:pt x="76" y="153"/>
                    <a:pt x="82" y="147"/>
                    <a:pt x="88" y="141"/>
                  </a:cubicBezTo>
                  <a:close/>
                  <a:moveTo>
                    <a:pt x="85" y="137"/>
                  </a:moveTo>
                  <a:cubicBezTo>
                    <a:pt x="77" y="142"/>
                    <a:pt x="68" y="148"/>
                    <a:pt x="61" y="154"/>
                  </a:cubicBezTo>
                  <a:cubicBezTo>
                    <a:pt x="64" y="150"/>
                    <a:pt x="68" y="147"/>
                    <a:pt x="71" y="143"/>
                  </a:cubicBezTo>
                  <a:cubicBezTo>
                    <a:pt x="83" y="131"/>
                    <a:pt x="98" y="121"/>
                    <a:pt x="110" y="111"/>
                  </a:cubicBezTo>
                  <a:cubicBezTo>
                    <a:pt x="111" y="110"/>
                    <a:pt x="110" y="109"/>
                    <a:pt x="109" y="109"/>
                  </a:cubicBezTo>
                  <a:cubicBezTo>
                    <a:pt x="98" y="115"/>
                    <a:pt x="88" y="124"/>
                    <a:pt x="79" y="131"/>
                  </a:cubicBezTo>
                  <a:cubicBezTo>
                    <a:pt x="66" y="141"/>
                    <a:pt x="53" y="151"/>
                    <a:pt x="40" y="161"/>
                  </a:cubicBezTo>
                  <a:cubicBezTo>
                    <a:pt x="34" y="165"/>
                    <a:pt x="40" y="160"/>
                    <a:pt x="41" y="159"/>
                  </a:cubicBezTo>
                  <a:cubicBezTo>
                    <a:pt x="43" y="156"/>
                    <a:pt x="46" y="153"/>
                    <a:pt x="49" y="151"/>
                  </a:cubicBezTo>
                  <a:cubicBezTo>
                    <a:pt x="54" y="146"/>
                    <a:pt x="60" y="142"/>
                    <a:pt x="65" y="138"/>
                  </a:cubicBezTo>
                  <a:cubicBezTo>
                    <a:pt x="77" y="127"/>
                    <a:pt x="90" y="116"/>
                    <a:pt x="102" y="105"/>
                  </a:cubicBezTo>
                  <a:cubicBezTo>
                    <a:pt x="102" y="105"/>
                    <a:pt x="102" y="105"/>
                    <a:pt x="102" y="105"/>
                  </a:cubicBezTo>
                  <a:cubicBezTo>
                    <a:pt x="107" y="107"/>
                    <a:pt x="112" y="110"/>
                    <a:pt x="116" y="113"/>
                  </a:cubicBezTo>
                  <a:cubicBezTo>
                    <a:pt x="105" y="120"/>
                    <a:pt x="96" y="129"/>
                    <a:pt x="85" y="137"/>
                  </a:cubicBezTo>
                  <a:close/>
                  <a:moveTo>
                    <a:pt x="74" y="123"/>
                  </a:moveTo>
                  <a:cubicBezTo>
                    <a:pt x="76" y="120"/>
                    <a:pt x="78" y="118"/>
                    <a:pt x="81" y="116"/>
                  </a:cubicBezTo>
                  <a:cubicBezTo>
                    <a:pt x="86" y="112"/>
                    <a:pt x="92" y="109"/>
                    <a:pt x="96" y="104"/>
                  </a:cubicBezTo>
                  <a:cubicBezTo>
                    <a:pt x="96" y="104"/>
                    <a:pt x="96" y="104"/>
                    <a:pt x="96" y="104"/>
                  </a:cubicBezTo>
                  <a:cubicBezTo>
                    <a:pt x="97" y="104"/>
                    <a:pt x="97" y="104"/>
                    <a:pt x="98" y="104"/>
                  </a:cubicBezTo>
                  <a:cubicBezTo>
                    <a:pt x="99" y="104"/>
                    <a:pt x="100" y="104"/>
                    <a:pt x="101" y="104"/>
                  </a:cubicBezTo>
                  <a:cubicBezTo>
                    <a:pt x="91" y="110"/>
                    <a:pt x="82" y="116"/>
                    <a:pt x="74" y="123"/>
                  </a:cubicBezTo>
                  <a:close/>
                  <a:moveTo>
                    <a:pt x="32" y="154"/>
                  </a:moveTo>
                  <a:cubicBezTo>
                    <a:pt x="31" y="154"/>
                    <a:pt x="30" y="155"/>
                    <a:pt x="29" y="156"/>
                  </a:cubicBezTo>
                  <a:cubicBezTo>
                    <a:pt x="31" y="155"/>
                    <a:pt x="32" y="153"/>
                    <a:pt x="34" y="151"/>
                  </a:cubicBezTo>
                  <a:cubicBezTo>
                    <a:pt x="39" y="146"/>
                    <a:pt x="44" y="141"/>
                    <a:pt x="49" y="135"/>
                  </a:cubicBezTo>
                  <a:cubicBezTo>
                    <a:pt x="60" y="125"/>
                    <a:pt x="72" y="116"/>
                    <a:pt x="83" y="106"/>
                  </a:cubicBezTo>
                  <a:cubicBezTo>
                    <a:pt x="84" y="106"/>
                    <a:pt x="83" y="105"/>
                    <a:pt x="82" y="105"/>
                  </a:cubicBezTo>
                  <a:cubicBezTo>
                    <a:pt x="59" y="113"/>
                    <a:pt x="43" y="135"/>
                    <a:pt x="24" y="149"/>
                  </a:cubicBezTo>
                  <a:cubicBezTo>
                    <a:pt x="23" y="150"/>
                    <a:pt x="20" y="152"/>
                    <a:pt x="19" y="153"/>
                  </a:cubicBezTo>
                  <a:cubicBezTo>
                    <a:pt x="21" y="149"/>
                    <a:pt x="24" y="146"/>
                    <a:pt x="27" y="143"/>
                  </a:cubicBezTo>
                  <a:cubicBezTo>
                    <a:pt x="31" y="138"/>
                    <a:pt x="37" y="134"/>
                    <a:pt x="42" y="130"/>
                  </a:cubicBezTo>
                  <a:cubicBezTo>
                    <a:pt x="50" y="124"/>
                    <a:pt x="58" y="118"/>
                    <a:pt x="64" y="110"/>
                  </a:cubicBezTo>
                  <a:cubicBezTo>
                    <a:pt x="67" y="109"/>
                    <a:pt x="70" y="108"/>
                    <a:pt x="73" y="107"/>
                  </a:cubicBezTo>
                  <a:cubicBezTo>
                    <a:pt x="80" y="105"/>
                    <a:pt x="87" y="103"/>
                    <a:pt x="94" y="104"/>
                  </a:cubicBezTo>
                  <a:cubicBezTo>
                    <a:pt x="72" y="118"/>
                    <a:pt x="52" y="136"/>
                    <a:pt x="32" y="154"/>
                  </a:cubicBezTo>
                  <a:close/>
                  <a:moveTo>
                    <a:pt x="14" y="146"/>
                  </a:moveTo>
                  <a:cubicBezTo>
                    <a:pt x="23" y="142"/>
                    <a:pt x="31" y="135"/>
                    <a:pt x="38" y="129"/>
                  </a:cubicBezTo>
                  <a:cubicBezTo>
                    <a:pt x="42" y="125"/>
                    <a:pt x="47" y="121"/>
                    <a:pt x="51" y="117"/>
                  </a:cubicBezTo>
                  <a:cubicBezTo>
                    <a:pt x="54" y="115"/>
                    <a:pt x="57" y="113"/>
                    <a:pt x="60" y="111"/>
                  </a:cubicBezTo>
                  <a:cubicBezTo>
                    <a:pt x="60" y="111"/>
                    <a:pt x="60" y="110"/>
                    <a:pt x="60" y="110"/>
                  </a:cubicBezTo>
                  <a:cubicBezTo>
                    <a:pt x="61" y="110"/>
                    <a:pt x="61" y="110"/>
                    <a:pt x="62" y="110"/>
                  </a:cubicBezTo>
                  <a:cubicBezTo>
                    <a:pt x="62" y="110"/>
                    <a:pt x="62" y="111"/>
                    <a:pt x="62" y="111"/>
                  </a:cubicBezTo>
                  <a:cubicBezTo>
                    <a:pt x="49" y="126"/>
                    <a:pt x="29" y="134"/>
                    <a:pt x="18" y="152"/>
                  </a:cubicBezTo>
                  <a:cubicBezTo>
                    <a:pt x="17" y="150"/>
                    <a:pt x="15" y="148"/>
                    <a:pt x="14" y="146"/>
                  </a:cubicBezTo>
                  <a:close/>
                  <a:moveTo>
                    <a:pt x="12" y="142"/>
                  </a:moveTo>
                  <a:cubicBezTo>
                    <a:pt x="17" y="137"/>
                    <a:pt x="23" y="132"/>
                    <a:pt x="28" y="126"/>
                  </a:cubicBezTo>
                  <a:cubicBezTo>
                    <a:pt x="31" y="123"/>
                    <a:pt x="34" y="121"/>
                    <a:pt x="37" y="118"/>
                  </a:cubicBezTo>
                  <a:cubicBezTo>
                    <a:pt x="40" y="115"/>
                    <a:pt x="51" y="104"/>
                    <a:pt x="42" y="115"/>
                  </a:cubicBezTo>
                  <a:cubicBezTo>
                    <a:pt x="37" y="121"/>
                    <a:pt x="32" y="127"/>
                    <a:pt x="27" y="133"/>
                  </a:cubicBezTo>
                  <a:cubicBezTo>
                    <a:pt x="22" y="137"/>
                    <a:pt x="17" y="140"/>
                    <a:pt x="13" y="145"/>
                  </a:cubicBezTo>
                  <a:cubicBezTo>
                    <a:pt x="13" y="144"/>
                    <a:pt x="12" y="143"/>
                    <a:pt x="12" y="142"/>
                  </a:cubicBezTo>
                  <a:close/>
                  <a:moveTo>
                    <a:pt x="7" y="127"/>
                  </a:moveTo>
                  <a:cubicBezTo>
                    <a:pt x="15" y="120"/>
                    <a:pt x="22" y="112"/>
                    <a:pt x="31" y="106"/>
                  </a:cubicBezTo>
                  <a:cubicBezTo>
                    <a:pt x="30" y="107"/>
                    <a:pt x="27" y="112"/>
                    <a:pt x="25" y="114"/>
                  </a:cubicBezTo>
                  <a:cubicBezTo>
                    <a:pt x="23" y="116"/>
                    <a:pt x="21" y="118"/>
                    <a:pt x="18" y="120"/>
                  </a:cubicBezTo>
                  <a:cubicBezTo>
                    <a:pt x="15" y="124"/>
                    <a:pt x="12" y="129"/>
                    <a:pt x="9" y="133"/>
                  </a:cubicBezTo>
                  <a:cubicBezTo>
                    <a:pt x="9" y="134"/>
                    <a:pt x="9" y="134"/>
                    <a:pt x="10" y="134"/>
                  </a:cubicBezTo>
                  <a:cubicBezTo>
                    <a:pt x="15" y="130"/>
                    <a:pt x="20" y="126"/>
                    <a:pt x="25" y="121"/>
                  </a:cubicBezTo>
                  <a:cubicBezTo>
                    <a:pt x="28" y="119"/>
                    <a:pt x="30" y="116"/>
                    <a:pt x="33" y="113"/>
                  </a:cubicBezTo>
                  <a:cubicBezTo>
                    <a:pt x="34" y="112"/>
                    <a:pt x="42" y="104"/>
                    <a:pt x="38" y="110"/>
                  </a:cubicBezTo>
                  <a:cubicBezTo>
                    <a:pt x="30" y="121"/>
                    <a:pt x="19" y="129"/>
                    <a:pt x="11" y="139"/>
                  </a:cubicBezTo>
                  <a:cubicBezTo>
                    <a:pt x="9" y="135"/>
                    <a:pt x="8" y="131"/>
                    <a:pt x="7" y="127"/>
                  </a:cubicBezTo>
                  <a:close/>
                  <a:moveTo>
                    <a:pt x="13" y="112"/>
                  </a:moveTo>
                  <a:cubicBezTo>
                    <a:pt x="15" y="110"/>
                    <a:pt x="18" y="108"/>
                    <a:pt x="21" y="106"/>
                  </a:cubicBezTo>
                  <a:cubicBezTo>
                    <a:pt x="26" y="102"/>
                    <a:pt x="21" y="107"/>
                    <a:pt x="20" y="108"/>
                  </a:cubicBezTo>
                  <a:cubicBezTo>
                    <a:pt x="15" y="113"/>
                    <a:pt x="10" y="117"/>
                    <a:pt x="6" y="123"/>
                  </a:cubicBezTo>
                  <a:cubicBezTo>
                    <a:pt x="6" y="122"/>
                    <a:pt x="6" y="121"/>
                    <a:pt x="6" y="119"/>
                  </a:cubicBezTo>
                  <a:cubicBezTo>
                    <a:pt x="8" y="117"/>
                    <a:pt x="11" y="115"/>
                    <a:pt x="13" y="112"/>
                  </a:cubicBezTo>
                  <a:close/>
                  <a:moveTo>
                    <a:pt x="20" y="141"/>
                  </a:moveTo>
                  <a:cubicBezTo>
                    <a:pt x="19" y="142"/>
                    <a:pt x="17" y="143"/>
                    <a:pt x="15" y="144"/>
                  </a:cubicBezTo>
                  <a:cubicBezTo>
                    <a:pt x="17" y="143"/>
                    <a:pt x="19" y="141"/>
                    <a:pt x="20" y="140"/>
                  </a:cubicBezTo>
                  <a:cubicBezTo>
                    <a:pt x="23" y="137"/>
                    <a:pt x="26" y="135"/>
                    <a:pt x="29" y="132"/>
                  </a:cubicBezTo>
                  <a:cubicBezTo>
                    <a:pt x="37" y="125"/>
                    <a:pt x="43" y="117"/>
                    <a:pt x="49" y="109"/>
                  </a:cubicBezTo>
                  <a:cubicBezTo>
                    <a:pt x="49" y="108"/>
                    <a:pt x="49" y="108"/>
                    <a:pt x="49" y="108"/>
                  </a:cubicBezTo>
                  <a:cubicBezTo>
                    <a:pt x="51" y="109"/>
                    <a:pt x="54" y="110"/>
                    <a:pt x="57" y="110"/>
                  </a:cubicBezTo>
                  <a:cubicBezTo>
                    <a:pt x="57" y="110"/>
                    <a:pt x="57" y="110"/>
                    <a:pt x="58" y="110"/>
                  </a:cubicBezTo>
                  <a:cubicBezTo>
                    <a:pt x="45" y="120"/>
                    <a:pt x="34" y="132"/>
                    <a:pt x="20" y="141"/>
                  </a:cubicBezTo>
                  <a:close/>
                  <a:moveTo>
                    <a:pt x="48" y="108"/>
                  </a:moveTo>
                  <a:cubicBezTo>
                    <a:pt x="34" y="117"/>
                    <a:pt x="24" y="129"/>
                    <a:pt x="11" y="140"/>
                  </a:cubicBezTo>
                  <a:cubicBezTo>
                    <a:pt x="16" y="136"/>
                    <a:pt x="22" y="128"/>
                    <a:pt x="28" y="123"/>
                  </a:cubicBezTo>
                  <a:cubicBezTo>
                    <a:pt x="33" y="118"/>
                    <a:pt x="38" y="112"/>
                    <a:pt x="42" y="106"/>
                  </a:cubicBezTo>
                  <a:cubicBezTo>
                    <a:pt x="42" y="106"/>
                    <a:pt x="42" y="105"/>
                    <a:pt x="42" y="105"/>
                  </a:cubicBezTo>
                  <a:cubicBezTo>
                    <a:pt x="44" y="106"/>
                    <a:pt x="46" y="107"/>
                    <a:pt x="48" y="108"/>
                  </a:cubicBezTo>
                  <a:cubicBezTo>
                    <a:pt x="48" y="108"/>
                    <a:pt x="48" y="108"/>
                    <a:pt x="48" y="108"/>
                  </a:cubicBezTo>
                  <a:close/>
                  <a:moveTo>
                    <a:pt x="28" y="116"/>
                  </a:moveTo>
                  <a:cubicBezTo>
                    <a:pt x="25" y="119"/>
                    <a:pt x="23" y="122"/>
                    <a:pt x="20" y="124"/>
                  </a:cubicBezTo>
                  <a:cubicBezTo>
                    <a:pt x="18" y="127"/>
                    <a:pt x="13" y="129"/>
                    <a:pt x="11" y="132"/>
                  </a:cubicBezTo>
                  <a:cubicBezTo>
                    <a:pt x="15" y="126"/>
                    <a:pt x="19" y="121"/>
                    <a:pt x="24" y="116"/>
                  </a:cubicBezTo>
                  <a:cubicBezTo>
                    <a:pt x="28" y="113"/>
                    <a:pt x="32" y="110"/>
                    <a:pt x="34" y="105"/>
                  </a:cubicBezTo>
                  <a:cubicBezTo>
                    <a:pt x="34" y="104"/>
                    <a:pt x="33" y="104"/>
                    <a:pt x="33" y="104"/>
                  </a:cubicBezTo>
                  <a:cubicBezTo>
                    <a:pt x="24" y="108"/>
                    <a:pt x="17" y="115"/>
                    <a:pt x="10" y="122"/>
                  </a:cubicBezTo>
                  <a:cubicBezTo>
                    <a:pt x="7" y="125"/>
                    <a:pt x="7" y="123"/>
                    <a:pt x="10" y="120"/>
                  </a:cubicBezTo>
                  <a:cubicBezTo>
                    <a:pt x="12" y="118"/>
                    <a:pt x="14" y="116"/>
                    <a:pt x="15" y="114"/>
                  </a:cubicBezTo>
                  <a:cubicBezTo>
                    <a:pt x="19" y="111"/>
                    <a:pt x="23" y="107"/>
                    <a:pt x="26" y="103"/>
                  </a:cubicBezTo>
                  <a:cubicBezTo>
                    <a:pt x="26" y="103"/>
                    <a:pt x="26" y="103"/>
                    <a:pt x="26" y="103"/>
                  </a:cubicBezTo>
                  <a:cubicBezTo>
                    <a:pt x="31" y="103"/>
                    <a:pt x="36" y="104"/>
                    <a:pt x="40" y="105"/>
                  </a:cubicBezTo>
                  <a:cubicBezTo>
                    <a:pt x="40" y="105"/>
                    <a:pt x="41" y="105"/>
                    <a:pt x="41" y="105"/>
                  </a:cubicBezTo>
                  <a:cubicBezTo>
                    <a:pt x="36" y="108"/>
                    <a:pt x="32" y="112"/>
                    <a:pt x="28" y="116"/>
                  </a:cubicBezTo>
                  <a:close/>
                  <a:moveTo>
                    <a:pt x="9" y="115"/>
                  </a:moveTo>
                  <a:cubicBezTo>
                    <a:pt x="10" y="113"/>
                    <a:pt x="11" y="112"/>
                    <a:pt x="12" y="111"/>
                  </a:cubicBezTo>
                  <a:cubicBezTo>
                    <a:pt x="14" y="108"/>
                    <a:pt x="16" y="105"/>
                    <a:pt x="18" y="103"/>
                  </a:cubicBezTo>
                  <a:cubicBezTo>
                    <a:pt x="20" y="102"/>
                    <a:pt x="22" y="102"/>
                    <a:pt x="24" y="102"/>
                  </a:cubicBezTo>
                  <a:cubicBezTo>
                    <a:pt x="18" y="105"/>
                    <a:pt x="13" y="110"/>
                    <a:pt x="9" y="115"/>
                  </a:cubicBezTo>
                  <a:close/>
                  <a:moveTo>
                    <a:pt x="6" y="111"/>
                  </a:moveTo>
                  <a:cubicBezTo>
                    <a:pt x="9" y="109"/>
                    <a:pt x="11" y="107"/>
                    <a:pt x="13" y="105"/>
                  </a:cubicBezTo>
                  <a:cubicBezTo>
                    <a:pt x="14" y="105"/>
                    <a:pt x="15" y="104"/>
                    <a:pt x="15" y="103"/>
                  </a:cubicBezTo>
                  <a:cubicBezTo>
                    <a:pt x="16" y="103"/>
                    <a:pt x="16" y="103"/>
                    <a:pt x="17" y="103"/>
                  </a:cubicBezTo>
                  <a:cubicBezTo>
                    <a:pt x="15" y="104"/>
                    <a:pt x="14" y="106"/>
                    <a:pt x="13" y="107"/>
                  </a:cubicBezTo>
                  <a:cubicBezTo>
                    <a:pt x="11" y="111"/>
                    <a:pt x="8" y="114"/>
                    <a:pt x="5" y="117"/>
                  </a:cubicBezTo>
                  <a:cubicBezTo>
                    <a:pt x="5" y="116"/>
                    <a:pt x="5" y="115"/>
                    <a:pt x="5" y="114"/>
                  </a:cubicBezTo>
                  <a:cubicBezTo>
                    <a:pt x="5" y="112"/>
                    <a:pt x="5" y="110"/>
                    <a:pt x="5" y="108"/>
                  </a:cubicBezTo>
                  <a:cubicBezTo>
                    <a:pt x="7" y="106"/>
                    <a:pt x="10" y="104"/>
                    <a:pt x="13" y="104"/>
                  </a:cubicBezTo>
                  <a:cubicBezTo>
                    <a:pt x="10" y="106"/>
                    <a:pt x="8" y="108"/>
                    <a:pt x="6" y="110"/>
                  </a:cubicBezTo>
                  <a:cubicBezTo>
                    <a:pt x="5" y="111"/>
                    <a:pt x="6" y="112"/>
                    <a:pt x="6" y="111"/>
                  </a:cubicBezTo>
                  <a:close/>
                  <a:moveTo>
                    <a:pt x="19" y="154"/>
                  </a:moveTo>
                  <a:cubicBezTo>
                    <a:pt x="39" y="141"/>
                    <a:pt x="53" y="122"/>
                    <a:pt x="74" y="110"/>
                  </a:cubicBezTo>
                  <a:cubicBezTo>
                    <a:pt x="74" y="110"/>
                    <a:pt x="82" y="105"/>
                    <a:pt x="80" y="107"/>
                  </a:cubicBezTo>
                  <a:cubicBezTo>
                    <a:pt x="77" y="109"/>
                    <a:pt x="75" y="111"/>
                    <a:pt x="72" y="113"/>
                  </a:cubicBezTo>
                  <a:cubicBezTo>
                    <a:pt x="67" y="118"/>
                    <a:pt x="61" y="123"/>
                    <a:pt x="55" y="128"/>
                  </a:cubicBezTo>
                  <a:cubicBezTo>
                    <a:pt x="45" y="138"/>
                    <a:pt x="34" y="148"/>
                    <a:pt x="25" y="160"/>
                  </a:cubicBezTo>
                  <a:cubicBezTo>
                    <a:pt x="25" y="159"/>
                    <a:pt x="25" y="159"/>
                    <a:pt x="24" y="159"/>
                  </a:cubicBezTo>
                  <a:cubicBezTo>
                    <a:pt x="23" y="158"/>
                    <a:pt x="21" y="156"/>
                    <a:pt x="19" y="154"/>
                  </a:cubicBezTo>
                  <a:close/>
                  <a:moveTo>
                    <a:pt x="54" y="173"/>
                  </a:moveTo>
                  <a:cubicBezTo>
                    <a:pt x="54" y="172"/>
                    <a:pt x="55" y="172"/>
                    <a:pt x="56" y="171"/>
                  </a:cubicBezTo>
                  <a:cubicBezTo>
                    <a:pt x="56" y="172"/>
                    <a:pt x="57" y="171"/>
                    <a:pt x="58" y="169"/>
                  </a:cubicBezTo>
                  <a:cubicBezTo>
                    <a:pt x="60" y="168"/>
                    <a:pt x="62" y="167"/>
                    <a:pt x="63" y="166"/>
                  </a:cubicBezTo>
                  <a:cubicBezTo>
                    <a:pt x="75" y="157"/>
                    <a:pt x="86" y="147"/>
                    <a:pt x="97" y="138"/>
                  </a:cubicBezTo>
                  <a:cubicBezTo>
                    <a:pt x="103" y="133"/>
                    <a:pt x="108" y="129"/>
                    <a:pt x="114" y="124"/>
                  </a:cubicBezTo>
                  <a:cubicBezTo>
                    <a:pt x="117" y="121"/>
                    <a:pt x="119" y="119"/>
                    <a:pt x="122" y="116"/>
                  </a:cubicBezTo>
                  <a:cubicBezTo>
                    <a:pt x="123" y="116"/>
                    <a:pt x="125" y="115"/>
                    <a:pt x="127" y="114"/>
                  </a:cubicBezTo>
                  <a:cubicBezTo>
                    <a:pt x="128" y="113"/>
                    <a:pt x="129" y="113"/>
                    <a:pt x="130" y="113"/>
                  </a:cubicBezTo>
                  <a:cubicBezTo>
                    <a:pt x="111" y="136"/>
                    <a:pt x="84" y="151"/>
                    <a:pt x="63" y="173"/>
                  </a:cubicBezTo>
                  <a:cubicBezTo>
                    <a:pt x="63" y="173"/>
                    <a:pt x="63" y="174"/>
                    <a:pt x="64" y="174"/>
                  </a:cubicBezTo>
                  <a:cubicBezTo>
                    <a:pt x="87" y="157"/>
                    <a:pt x="109" y="140"/>
                    <a:pt x="130" y="121"/>
                  </a:cubicBezTo>
                  <a:cubicBezTo>
                    <a:pt x="129" y="123"/>
                    <a:pt x="127" y="124"/>
                    <a:pt x="125" y="126"/>
                  </a:cubicBezTo>
                  <a:cubicBezTo>
                    <a:pt x="119" y="132"/>
                    <a:pt x="113" y="137"/>
                    <a:pt x="107" y="143"/>
                  </a:cubicBezTo>
                  <a:cubicBezTo>
                    <a:pt x="96" y="153"/>
                    <a:pt x="84" y="163"/>
                    <a:pt x="73" y="174"/>
                  </a:cubicBezTo>
                  <a:cubicBezTo>
                    <a:pt x="73" y="174"/>
                    <a:pt x="73" y="175"/>
                    <a:pt x="74" y="175"/>
                  </a:cubicBezTo>
                  <a:cubicBezTo>
                    <a:pt x="96" y="160"/>
                    <a:pt x="115" y="142"/>
                    <a:pt x="135" y="124"/>
                  </a:cubicBezTo>
                  <a:cubicBezTo>
                    <a:pt x="135" y="124"/>
                    <a:pt x="135" y="125"/>
                    <a:pt x="135" y="125"/>
                  </a:cubicBezTo>
                  <a:cubicBezTo>
                    <a:pt x="129" y="130"/>
                    <a:pt x="124" y="136"/>
                    <a:pt x="118" y="141"/>
                  </a:cubicBezTo>
                  <a:cubicBezTo>
                    <a:pt x="108" y="152"/>
                    <a:pt x="97" y="162"/>
                    <a:pt x="87" y="172"/>
                  </a:cubicBezTo>
                  <a:cubicBezTo>
                    <a:pt x="86" y="172"/>
                    <a:pt x="87" y="173"/>
                    <a:pt x="88" y="173"/>
                  </a:cubicBezTo>
                  <a:cubicBezTo>
                    <a:pt x="106" y="161"/>
                    <a:pt x="120" y="144"/>
                    <a:pt x="138" y="130"/>
                  </a:cubicBezTo>
                  <a:cubicBezTo>
                    <a:pt x="139" y="129"/>
                    <a:pt x="141" y="128"/>
                    <a:pt x="142" y="126"/>
                  </a:cubicBezTo>
                  <a:cubicBezTo>
                    <a:pt x="140" y="128"/>
                    <a:pt x="139" y="131"/>
                    <a:pt x="137" y="132"/>
                  </a:cubicBezTo>
                  <a:cubicBezTo>
                    <a:pt x="134" y="136"/>
                    <a:pt x="130" y="139"/>
                    <a:pt x="126" y="142"/>
                  </a:cubicBezTo>
                  <a:cubicBezTo>
                    <a:pt x="117" y="149"/>
                    <a:pt x="108" y="159"/>
                    <a:pt x="100" y="167"/>
                  </a:cubicBezTo>
                  <a:cubicBezTo>
                    <a:pt x="100" y="168"/>
                    <a:pt x="100" y="169"/>
                    <a:pt x="101" y="168"/>
                  </a:cubicBezTo>
                  <a:cubicBezTo>
                    <a:pt x="114" y="162"/>
                    <a:pt x="124" y="152"/>
                    <a:pt x="135" y="142"/>
                  </a:cubicBezTo>
                  <a:cubicBezTo>
                    <a:pt x="136" y="142"/>
                    <a:pt x="139" y="139"/>
                    <a:pt x="141" y="137"/>
                  </a:cubicBezTo>
                  <a:cubicBezTo>
                    <a:pt x="140" y="138"/>
                    <a:pt x="140" y="138"/>
                    <a:pt x="140" y="139"/>
                  </a:cubicBezTo>
                  <a:cubicBezTo>
                    <a:pt x="137" y="142"/>
                    <a:pt x="134" y="144"/>
                    <a:pt x="131" y="146"/>
                  </a:cubicBezTo>
                  <a:cubicBezTo>
                    <a:pt x="124" y="152"/>
                    <a:pt x="119" y="160"/>
                    <a:pt x="113" y="166"/>
                  </a:cubicBezTo>
                  <a:cubicBezTo>
                    <a:pt x="113" y="166"/>
                    <a:pt x="113" y="166"/>
                    <a:pt x="113" y="166"/>
                  </a:cubicBezTo>
                  <a:cubicBezTo>
                    <a:pt x="102" y="171"/>
                    <a:pt x="91" y="174"/>
                    <a:pt x="78" y="175"/>
                  </a:cubicBezTo>
                  <a:cubicBezTo>
                    <a:pt x="70" y="175"/>
                    <a:pt x="62" y="174"/>
                    <a:pt x="54" y="173"/>
                  </a:cubicBezTo>
                  <a:close/>
                  <a:moveTo>
                    <a:pt x="118" y="163"/>
                  </a:moveTo>
                  <a:cubicBezTo>
                    <a:pt x="122" y="159"/>
                    <a:pt x="126" y="154"/>
                    <a:pt x="130" y="149"/>
                  </a:cubicBezTo>
                  <a:cubicBezTo>
                    <a:pt x="132" y="147"/>
                    <a:pt x="135" y="144"/>
                    <a:pt x="138" y="142"/>
                  </a:cubicBezTo>
                  <a:cubicBezTo>
                    <a:pt x="133" y="150"/>
                    <a:pt x="126" y="158"/>
                    <a:pt x="118" y="163"/>
                  </a:cubicBezTo>
                  <a:close/>
                  <a:moveTo>
                    <a:pt x="141" y="135"/>
                  </a:moveTo>
                  <a:cubicBezTo>
                    <a:pt x="135" y="140"/>
                    <a:pt x="130" y="145"/>
                    <a:pt x="124" y="150"/>
                  </a:cubicBezTo>
                  <a:cubicBezTo>
                    <a:pt x="120" y="154"/>
                    <a:pt x="116" y="157"/>
                    <a:pt x="112" y="161"/>
                  </a:cubicBezTo>
                  <a:cubicBezTo>
                    <a:pt x="110" y="162"/>
                    <a:pt x="99" y="170"/>
                    <a:pt x="106" y="164"/>
                  </a:cubicBezTo>
                  <a:cubicBezTo>
                    <a:pt x="113" y="156"/>
                    <a:pt x="121" y="148"/>
                    <a:pt x="129" y="141"/>
                  </a:cubicBezTo>
                  <a:cubicBezTo>
                    <a:pt x="135" y="136"/>
                    <a:pt x="142" y="132"/>
                    <a:pt x="145" y="124"/>
                  </a:cubicBezTo>
                  <a:cubicBezTo>
                    <a:pt x="145" y="123"/>
                    <a:pt x="144" y="123"/>
                    <a:pt x="144" y="123"/>
                  </a:cubicBezTo>
                  <a:cubicBezTo>
                    <a:pt x="135" y="131"/>
                    <a:pt x="126" y="137"/>
                    <a:pt x="118" y="145"/>
                  </a:cubicBezTo>
                  <a:cubicBezTo>
                    <a:pt x="113" y="149"/>
                    <a:pt x="108" y="154"/>
                    <a:pt x="104" y="158"/>
                  </a:cubicBezTo>
                  <a:cubicBezTo>
                    <a:pt x="100" y="162"/>
                    <a:pt x="92" y="168"/>
                    <a:pt x="90" y="170"/>
                  </a:cubicBezTo>
                  <a:cubicBezTo>
                    <a:pt x="108" y="154"/>
                    <a:pt x="125" y="137"/>
                    <a:pt x="142" y="120"/>
                  </a:cubicBezTo>
                  <a:cubicBezTo>
                    <a:pt x="143" y="119"/>
                    <a:pt x="143" y="119"/>
                    <a:pt x="143" y="118"/>
                  </a:cubicBezTo>
                  <a:cubicBezTo>
                    <a:pt x="144" y="118"/>
                    <a:pt x="145" y="117"/>
                    <a:pt x="145" y="116"/>
                  </a:cubicBezTo>
                  <a:cubicBezTo>
                    <a:pt x="146" y="115"/>
                    <a:pt x="145" y="114"/>
                    <a:pt x="144" y="115"/>
                  </a:cubicBezTo>
                  <a:cubicBezTo>
                    <a:pt x="132" y="125"/>
                    <a:pt x="121" y="135"/>
                    <a:pt x="109" y="145"/>
                  </a:cubicBezTo>
                  <a:cubicBezTo>
                    <a:pt x="103" y="150"/>
                    <a:pt x="97" y="155"/>
                    <a:pt x="92" y="160"/>
                  </a:cubicBezTo>
                  <a:cubicBezTo>
                    <a:pt x="88" y="163"/>
                    <a:pt x="85" y="165"/>
                    <a:pt x="82" y="168"/>
                  </a:cubicBezTo>
                  <a:cubicBezTo>
                    <a:pt x="91" y="159"/>
                    <a:pt x="101" y="150"/>
                    <a:pt x="110" y="142"/>
                  </a:cubicBezTo>
                  <a:cubicBezTo>
                    <a:pt x="120" y="132"/>
                    <a:pt x="132" y="123"/>
                    <a:pt x="141" y="111"/>
                  </a:cubicBezTo>
                  <a:cubicBezTo>
                    <a:pt x="141" y="111"/>
                    <a:pt x="141" y="110"/>
                    <a:pt x="140" y="110"/>
                  </a:cubicBezTo>
                  <a:cubicBezTo>
                    <a:pt x="128" y="121"/>
                    <a:pt x="116" y="132"/>
                    <a:pt x="104" y="142"/>
                  </a:cubicBezTo>
                  <a:cubicBezTo>
                    <a:pt x="97" y="147"/>
                    <a:pt x="90" y="153"/>
                    <a:pt x="82" y="158"/>
                  </a:cubicBezTo>
                  <a:cubicBezTo>
                    <a:pt x="79" y="161"/>
                    <a:pt x="75" y="164"/>
                    <a:pt x="72" y="167"/>
                  </a:cubicBezTo>
                  <a:cubicBezTo>
                    <a:pt x="71" y="167"/>
                    <a:pt x="68" y="170"/>
                    <a:pt x="67" y="171"/>
                  </a:cubicBezTo>
                  <a:cubicBezTo>
                    <a:pt x="67" y="170"/>
                    <a:pt x="68" y="170"/>
                    <a:pt x="69" y="169"/>
                  </a:cubicBezTo>
                  <a:cubicBezTo>
                    <a:pt x="79" y="159"/>
                    <a:pt x="92" y="150"/>
                    <a:pt x="103" y="139"/>
                  </a:cubicBezTo>
                  <a:cubicBezTo>
                    <a:pt x="113" y="130"/>
                    <a:pt x="124" y="122"/>
                    <a:pt x="132" y="112"/>
                  </a:cubicBezTo>
                  <a:cubicBezTo>
                    <a:pt x="137" y="110"/>
                    <a:pt x="141" y="108"/>
                    <a:pt x="146" y="109"/>
                  </a:cubicBezTo>
                  <a:cubicBezTo>
                    <a:pt x="146" y="109"/>
                    <a:pt x="146" y="109"/>
                    <a:pt x="146" y="109"/>
                  </a:cubicBezTo>
                  <a:cubicBezTo>
                    <a:pt x="146" y="111"/>
                    <a:pt x="146" y="113"/>
                    <a:pt x="146" y="115"/>
                  </a:cubicBezTo>
                  <a:cubicBezTo>
                    <a:pt x="146" y="122"/>
                    <a:pt x="144" y="129"/>
                    <a:pt x="141" y="135"/>
                  </a:cubicBezTo>
                  <a:close/>
                  <a:moveTo>
                    <a:pt x="63" y="50"/>
                  </a:moveTo>
                  <a:cubicBezTo>
                    <a:pt x="63" y="50"/>
                    <a:pt x="63" y="50"/>
                    <a:pt x="63" y="50"/>
                  </a:cubicBezTo>
                  <a:cubicBezTo>
                    <a:pt x="65" y="50"/>
                    <a:pt x="66" y="50"/>
                    <a:pt x="66" y="48"/>
                  </a:cubicBezTo>
                  <a:cubicBezTo>
                    <a:pt x="69" y="34"/>
                    <a:pt x="66" y="20"/>
                    <a:pt x="66" y="6"/>
                  </a:cubicBezTo>
                  <a:cubicBezTo>
                    <a:pt x="74" y="7"/>
                    <a:pt x="81" y="6"/>
                    <a:pt x="89" y="6"/>
                  </a:cubicBezTo>
                  <a:cubicBezTo>
                    <a:pt x="92" y="20"/>
                    <a:pt x="90" y="34"/>
                    <a:pt x="90" y="48"/>
                  </a:cubicBezTo>
                  <a:cubicBezTo>
                    <a:pt x="90" y="48"/>
                    <a:pt x="90" y="49"/>
                    <a:pt x="90" y="49"/>
                  </a:cubicBezTo>
                  <a:cubicBezTo>
                    <a:pt x="91" y="50"/>
                    <a:pt x="92" y="50"/>
                    <a:pt x="93" y="50"/>
                  </a:cubicBezTo>
                  <a:cubicBezTo>
                    <a:pt x="124" y="49"/>
                    <a:pt x="144" y="75"/>
                    <a:pt x="146" y="104"/>
                  </a:cubicBezTo>
                  <a:cubicBezTo>
                    <a:pt x="142" y="103"/>
                    <a:pt x="139" y="103"/>
                    <a:pt x="135" y="105"/>
                  </a:cubicBezTo>
                  <a:cubicBezTo>
                    <a:pt x="125" y="110"/>
                    <a:pt x="120" y="109"/>
                    <a:pt x="111" y="103"/>
                  </a:cubicBezTo>
                  <a:cubicBezTo>
                    <a:pt x="99" y="95"/>
                    <a:pt x="84" y="98"/>
                    <a:pt x="71" y="102"/>
                  </a:cubicBezTo>
                  <a:cubicBezTo>
                    <a:pt x="62" y="105"/>
                    <a:pt x="55" y="105"/>
                    <a:pt x="46" y="101"/>
                  </a:cubicBezTo>
                  <a:cubicBezTo>
                    <a:pt x="41" y="99"/>
                    <a:pt x="35" y="98"/>
                    <a:pt x="30" y="98"/>
                  </a:cubicBezTo>
                  <a:cubicBezTo>
                    <a:pt x="22" y="97"/>
                    <a:pt x="13" y="97"/>
                    <a:pt x="6" y="101"/>
                  </a:cubicBezTo>
                  <a:cubicBezTo>
                    <a:pt x="11" y="74"/>
                    <a:pt x="35" y="48"/>
                    <a:pt x="63" y="50"/>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252"/>
            <p:cNvSpPr>
              <a:spLocks noEditPoints="1"/>
            </p:cNvSpPr>
            <p:nvPr/>
          </p:nvSpPr>
          <p:spPr bwMode="auto">
            <a:xfrm>
              <a:off x="8979146" y="1278959"/>
              <a:ext cx="347663" cy="520700"/>
            </a:xfrm>
            <a:custGeom>
              <a:avLst/>
              <a:gdLst>
                <a:gd name="T0" fmla="*/ 47 w 82"/>
                <a:gd name="T1" fmla="*/ 98 h 123"/>
                <a:gd name="T2" fmla="*/ 78 w 82"/>
                <a:gd name="T3" fmla="*/ 24 h 123"/>
                <a:gd name="T4" fmla="*/ 59 w 82"/>
                <a:gd name="T5" fmla="*/ 1 h 123"/>
                <a:gd name="T6" fmla="*/ 44 w 82"/>
                <a:gd name="T7" fmla="*/ 22 h 123"/>
                <a:gd name="T8" fmla="*/ 8 w 82"/>
                <a:gd name="T9" fmla="*/ 95 h 123"/>
                <a:gd name="T10" fmla="*/ 24 w 82"/>
                <a:gd name="T11" fmla="*/ 93 h 123"/>
                <a:gd name="T12" fmla="*/ 9 w 82"/>
                <a:gd name="T13" fmla="*/ 112 h 123"/>
                <a:gd name="T14" fmla="*/ 11 w 82"/>
                <a:gd name="T15" fmla="*/ 111 h 123"/>
                <a:gd name="T16" fmla="*/ 11 w 82"/>
                <a:gd name="T17" fmla="*/ 113 h 123"/>
                <a:gd name="T18" fmla="*/ 29 w 82"/>
                <a:gd name="T19" fmla="*/ 97 h 123"/>
                <a:gd name="T20" fmla="*/ 35 w 82"/>
                <a:gd name="T21" fmla="*/ 97 h 123"/>
                <a:gd name="T22" fmla="*/ 19 w 82"/>
                <a:gd name="T23" fmla="*/ 117 h 123"/>
                <a:gd name="T24" fmla="*/ 22 w 82"/>
                <a:gd name="T25" fmla="*/ 118 h 123"/>
                <a:gd name="T26" fmla="*/ 6 w 82"/>
                <a:gd name="T27" fmla="*/ 104 h 123"/>
                <a:gd name="T28" fmla="*/ 20 w 82"/>
                <a:gd name="T29" fmla="*/ 93 h 123"/>
                <a:gd name="T30" fmla="*/ 19 w 82"/>
                <a:gd name="T31" fmla="*/ 96 h 123"/>
                <a:gd name="T32" fmla="*/ 32 w 82"/>
                <a:gd name="T33" fmla="*/ 92 h 123"/>
                <a:gd name="T34" fmla="*/ 28 w 82"/>
                <a:gd name="T35" fmla="*/ 93 h 123"/>
                <a:gd name="T36" fmla="*/ 18 w 82"/>
                <a:gd name="T37" fmla="*/ 113 h 123"/>
                <a:gd name="T38" fmla="*/ 38 w 82"/>
                <a:gd name="T39" fmla="*/ 93 h 123"/>
                <a:gd name="T40" fmla="*/ 31 w 82"/>
                <a:gd name="T41" fmla="*/ 105 h 123"/>
                <a:gd name="T42" fmla="*/ 38 w 82"/>
                <a:gd name="T43" fmla="*/ 94 h 123"/>
                <a:gd name="T44" fmla="*/ 32 w 82"/>
                <a:gd name="T45" fmla="*/ 116 h 123"/>
                <a:gd name="T46" fmla="*/ 36 w 82"/>
                <a:gd name="T47" fmla="*/ 107 h 123"/>
                <a:gd name="T48" fmla="*/ 35 w 82"/>
                <a:gd name="T49" fmla="*/ 107 h 123"/>
                <a:gd name="T50" fmla="*/ 41 w 82"/>
                <a:gd name="T51" fmla="*/ 95 h 123"/>
                <a:gd name="T52" fmla="*/ 31 w 82"/>
                <a:gd name="T53" fmla="*/ 118 h 123"/>
                <a:gd name="T54" fmla="*/ 36 w 82"/>
                <a:gd name="T55" fmla="*/ 117 h 123"/>
                <a:gd name="T56" fmla="*/ 44 w 82"/>
                <a:gd name="T57" fmla="*/ 111 h 123"/>
                <a:gd name="T58" fmla="*/ 43 w 82"/>
                <a:gd name="T59" fmla="*/ 107 h 123"/>
                <a:gd name="T60" fmla="*/ 41 w 82"/>
                <a:gd name="T61" fmla="*/ 106 h 123"/>
                <a:gd name="T62" fmla="*/ 44 w 82"/>
                <a:gd name="T63" fmla="*/ 99 h 123"/>
                <a:gd name="T64" fmla="*/ 51 w 82"/>
                <a:gd name="T65" fmla="*/ 4 h 123"/>
                <a:gd name="T66" fmla="*/ 47 w 82"/>
                <a:gd name="T67" fmla="*/ 8 h 123"/>
                <a:gd name="T68" fmla="*/ 54 w 82"/>
                <a:gd name="T69" fmla="*/ 9 h 123"/>
                <a:gd name="T70" fmla="*/ 47 w 82"/>
                <a:gd name="T71" fmla="*/ 12 h 123"/>
                <a:gd name="T72" fmla="*/ 47 w 82"/>
                <a:gd name="T73" fmla="*/ 12 h 123"/>
                <a:gd name="T74" fmla="*/ 57 w 82"/>
                <a:gd name="T75" fmla="*/ 13 h 123"/>
                <a:gd name="T76" fmla="*/ 54 w 82"/>
                <a:gd name="T77" fmla="*/ 22 h 123"/>
                <a:gd name="T78" fmla="*/ 54 w 82"/>
                <a:gd name="T79" fmla="*/ 22 h 123"/>
                <a:gd name="T80" fmla="*/ 55 w 82"/>
                <a:gd name="T81" fmla="*/ 22 h 123"/>
                <a:gd name="T82" fmla="*/ 65 w 82"/>
                <a:gd name="T83" fmla="*/ 22 h 123"/>
                <a:gd name="T84" fmla="*/ 74 w 82"/>
                <a:gd name="T85" fmla="*/ 23 h 123"/>
                <a:gd name="T86" fmla="*/ 70 w 82"/>
                <a:gd name="T87" fmla="*/ 22 h 123"/>
                <a:gd name="T88" fmla="*/ 67 w 82"/>
                <a:gd name="T89" fmla="*/ 21 h 123"/>
                <a:gd name="T90" fmla="*/ 73 w 82"/>
                <a:gd name="T91" fmla="*/ 22 h 123"/>
                <a:gd name="T92" fmla="*/ 71 w 82"/>
                <a:gd name="T93" fmla="*/ 19 h 123"/>
                <a:gd name="T94" fmla="*/ 78 w 82"/>
                <a:gd name="T95" fmla="*/ 5 h 123"/>
                <a:gd name="T96" fmla="*/ 58 w 82"/>
                <a:gd name="T97" fmla="*/ 18 h 123"/>
                <a:gd name="T98" fmla="*/ 56 w 82"/>
                <a:gd name="T99" fmla="*/ 16 h 123"/>
                <a:gd name="T100" fmla="*/ 50 w 82"/>
                <a:gd name="T101" fmla="*/ 17 h 123"/>
                <a:gd name="T102" fmla="*/ 48 w 82"/>
                <a:gd name="T103" fmla="*/ 14 h 123"/>
                <a:gd name="T104" fmla="*/ 54 w 82"/>
                <a:gd name="T105" fmla="*/ 5 h 123"/>
                <a:gd name="T106" fmla="*/ 47 w 82"/>
                <a:gd name="T107" fmla="*/ 10 h 123"/>
                <a:gd name="T108" fmla="*/ 28 w 82"/>
                <a:gd name="T109" fmla="*/ 92 h 123"/>
                <a:gd name="T110" fmla="*/ 28 w 82"/>
                <a:gd name="T111" fmla="*/ 92 h 123"/>
                <a:gd name="T112" fmla="*/ 13 w 82"/>
                <a:gd name="T113" fmla="*/ 9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2" h="123">
                  <a:moveTo>
                    <a:pt x="10" y="118"/>
                  </a:moveTo>
                  <a:cubicBezTo>
                    <a:pt x="17" y="122"/>
                    <a:pt x="29" y="123"/>
                    <a:pt x="38" y="120"/>
                  </a:cubicBezTo>
                  <a:cubicBezTo>
                    <a:pt x="48" y="116"/>
                    <a:pt x="50" y="107"/>
                    <a:pt x="47" y="99"/>
                  </a:cubicBezTo>
                  <a:cubicBezTo>
                    <a:pt x="47" y="98"/>
                    <a:pt x="47" y="98"/>
                    <a:pt x="47" y="98"/>
                  </a:cubicBezTo>
                  <a:cubicBezTo>
                    <a:pt x="49" y="74"/>
                    <a:pt x="48" y="49"/>
                    <a:pt x="47" y="25"/>
                  </a:cubicBezTo>
                  <a:cubicBezTo>
                    <a:pt x="57" y="26"/>
                    <a:pt x="67" y="24"/>
                    <a:pt x="76" y="26"/>
                  </a:cubicBezTo>
                  <a:cubicBezTo>
                    <a:pt x="78" y="26"/>
                    <a:pt x="78" y="25"/>
                    <a:pt x="78" y="24"/>
                  </a:cubicBezTo>
                  <a:cubicBezTo>
                    <a:pt x="78" y="24"/>
                    <a:pt x="78" y="24"/>
                    <a:pt x="78" y="24"/>
                  </a:cubicBezTo>
                  <a:cubicBezTo>
                    <a:pt x="79" y="17"/>
                    <a:pt x="82" y="10"/>
                    <a:pt x="82" y="3"/>
                  </a:cubicBezTo>
                  <a:cubicBezTo>
                    <a:pt x="82" y="2"/>
                    <a:pt x="81" y="2"/>
                    <a:pt x="80" y="2"/>
                  </a:cubicBezTo>
                  <a:cubicBezTo>
                    <a:pt x="79" y="2"/>
                    <a:pt x="79" y="2"/>
                    <a:pt x="79" y="2"/>
                  </a:cubicBezTo>
                  <a:cubicBezTo>
                    <a:pt x="72" y="2"/>
                    <a:pt x="65" y="2"/>
                    <a:pt x="59" y="1"/>
                  </a:cubicBezTo>
                  <a:cubicBezTo>
                    <a:pt x="54" y="1"/>
                    <a:pt x="48" y="0"/>
                    <a:pt x="44" y="3"/>
                  </a:cubicBezTo>
                  <a:cubicBezTo>
                    <a:pt x="43" y="3"/>
                    <a:pt x="43" y="4"/>
                    <a:pt x="43" y="4"/>
                  </a:cubicBezTo>
                  <a:cubicBezTo>
                    <a:pt x="43" y="4"/>
                    <a:pt x="43" y="4"/>
                    <a:pt x="43" y="5"/>
                  </a:cubicBezTo>
                  <a:cubicBezTo>
                    <a:pt x="43" y="10"/>
                    <a:pt x="43" y="16"/>
                    <a:pt x="44" y="22"/>
                  </a:cubicBezTo>
                  <a:cubicBezTo>
                    <a:pt x="43" y="23"/>
                    <a:pt x="43" y="24"/>
                    <a:pt x="44" y="24"/>
                  </a:cubicBezTo>
                  <a:cubicBezTo>
                    <a:pt x="44" y="47"/>
                    <a:pt x="45" y="70"/>
                    <a:pt x="44" y="93"/>
                  </a:cubicBezTo>
                  <a:cubicBezTo>
                    <a:pt x="44" y="92"/>
                    <a:pt x="43" y="92"/>
                    <a:pt x="43" y="92"/>
                  </a:cubicBezTo>
                  <a:cubicBezTo>
                    <a:pt x="31" y="87"/>
                    <a:pt x="17" y="87"/>
                    <a:pt x="8" y="95"/>
                  </a:cubicBezTo>
                  <a:cubicBezTo>
                    <a:pt x="0" y="102"/>
                    <a:pt x="1" y="112"/>
                    <a:pt x="10" y="118"/>
                  </a:cubicBezTo>
                  <a:close/>
                  <a:moveTo>
                    <a:pt x="6" y="109"/>
                  </a:moveTo>
                  <a:cubicBezTo>
                    <a:pt x="12" y="104"/>
                    <a:pt x="17" y="98"/>
                    <a:pt x="23" y="93"/>
                  </a:cubicBezTo>
                  <a:cubicBezTo>
                    <a:pt x="23" y="93"/>
                    <a:pt x="24" y="93"/>
                    <a:pt x="24" y="93"/>
                  </a:cubicBezTo>
                  <a:cubicBezTo>
                    <a:pt x="24" y="93"/>
                    <a:pt x="23" y="93"/>
                    <a:pt x="23" y="94"/>
                  </a:cubicBezTo>
                  <a:cubicBezTo>
                    <a:pt x="22" y="95"/>
                    <a:pt x="21" y="96"/>
                    <a:pt x="20" y="98"/>
                  </a:cubicBezTo>
                  <a:cubicBezTo>
                    <a:pt x="18" y="101"/>
                    <a:pt x="16" y="104"/>
                    <a:pt x="13" y="107"/>
                  </a:cubicBezTo>
                  <a:cubicBezTo>
                    <a:pt x="12" y="108"/>
                    <a:pt x="10" y="110"/>
                    <a:pt x="9" y="112"/>
                  </a:cubicBezTo>
                  <a:cubicBezTo>
                    <a:pt x="9" y="112"/>
                    <a:pt x="9" y="113"/>
                    <a:pt x="9" y="112"/>
                  </a:cubicBezTo>
                  <a:cubicBezTo>
                    <a:pt x="10" y="112"/>
                    <a:pt x="10" y="111"/>
                    <a:pt x="11" y="111"/>
                  </a:cubicBezTo>
                  <a:cubicBezTo>
                    <a:pt x="11" y="111"/>
                    <a:pt x="11" y="111"/>
                    <a:pt x="11" y="111"/>
                  </a:cubicBezTo>
                  <a:cubicBezTo>
                    <a:pt x="11" y="111"/>
                    <a:pt x="11" y="111"/>
                    <a:pt x="11" y="111"/>
                  </a:cubicBezTo>
                  <a:cubicBezTo>
                    <a:pt x="12" y="110"/>
                    <a:pt x="13" y="109"/>
                    <a:pt x="14" y="107"/>
                  </a:cubicBezTo>
                  <a:cubicBezTo>
                    <a:pt x="15" y="106"/>
                    <a:pt x="16" y="105"/>
                    <a:pt x="17" y="103"/>
                  </a:cubicBezTo>
                  <a:cubicBezTo>
                    <a:pt x="20" y="100"/>
                    <a:pt x="24" y="97"/>
                    <a:pt x="27" y="94"/>
                  </a:cubicBezTo>
                  <a:cubicBezTo>
                    <a:pt x="21" y="100"/>
                    <a:pt x="15" y="106"/>
                    <a:pt x="11" y="113"/>
                  </a:cubicBezTo>
                  <a:cubicBezTo>
                    <a:pt x="11" y="114"/>
                    <a:pt x="11" y="114"/>
                    <a:pt x="12" y="114"/>
                  </a:cubicBezTo>
                  <a:cubicBezTo>
                    <a:pt x="19" y="109"/>
                    <a:pt x="24" y="101"/>
                    <a:pt x="30" y="95"/>
                  </a:cubicBezTo>
                  <a:cubicBezTo>
                    <a:pt x="30" y="95"/>
                    <a:pt x="31" y="95"/>
                    <a:pt x="31" y="95"/>
                  </a:cubicBezTo>
                  <a:cubicBezTo>
                    <a:pt x="30" y="95"/>
                    <a:pt x="30" y="96"/>
                    <a:pt x="29" y="97"/>
                  </a:cubicBezTo>
                  <a:cubicBezTo>
                    <a:pt x="28" y="99"/>
                    <a:pt x="26" y="101"/>
                    <a:pt x="24" y="103"/>
                  </a:cubicBezTo>
                  <a:cubicBezTo>
                    <a:pt x="21" y="107"/>
                    <a:pt x="18" y="111"/>
                    <a:pt x="15" y="115"/>
                  </a:cubicBezTo>
                  <a:cubicBezTo>
                    <a:pt x="15" y="115"/>
                    <a:pt x="15" y="116"/>
                    <a:pt x="16" y="116"/>
                  </a:cubicBezTo>
                  <a:cubicBezTo>
                    <a:pt x="24" y="111"/>
                    <a:pt x="28" y="103"/>
                    <a:pt x="35" y="97"/>
                  </a:cubicBezTo>
                  <a:cubicBezTo>
                    <a:pt x="36" y="95"/>
                    <a:pt x="38" y="93"/>
                    <a:pt x="36" y="97"/>
                  </a:cubicBezTo>
                  <a:cubicBezTo>
                    <a:pt x="34" y="99"/>
                    <a:pt x="32" y="102"/>
                    <a:pt x="30" y="105"/>
                  </a:cubicBezTo>
                  <a:cubicBezTo>
                    <a:pt x="27" y="109"/>
                    <a:pt x="22" y="112"/>
                    <a:pt x="18" y="117"/>
                  </a:cubicBezTo>
                  <a:cubicBezTo>
                    <a:pt x="18" y="117"/>
                    <a:pt x="18" y="118"/>
                    <a:pt x="19" y="117"/>
                  </a:cubicBezTo>
                  <a:cubicBezTo>
                    <a:pt x="27" y="112"/>
                    <a:pt x="32" y="105"/>
                    <a:pt x="38" y="98"/>
                  </a:cubicBezTo>
                  <a:cubicBezTo>
                    <a:pt x="41" y="95"/>
                    <a:pt x="38" y="98"/>
                    <a:pt x="38" y="99"/>
                  </a:cubicBezTo>
                  <a:cubicBezTo>
                    <a:pt x="36" y="102"/>
                    <a:pt x="33" y="105"/>
                    <a:pt x="31" y="107"/>
                  </a:cubicBezTo>
                  <a:cubicBezTo>
                    <a:pt x="28" y="111"/>
                    <a:pt x="25" y="114"/>
                    <a:pt x="22" y="118"/>
                  </a:cubicBezTo>
                  <a:cubicBezTo>
                    <a:pt x="22" y="118"/>
                    <a:pt x="22" y="118"/>
                    <a:pt x="22" y="118"/>
                  </a:cubicBezTo>
                  <a:cubicBezTo>
                    <a:pt x="18" y="118"/>
                    <a:pt x="15" y="116"/>
                    <a:pt x="11" y="115"/>
                  </a:cubicBezTo>
                  <a:cubicBezTo>
                    <a:pt x="9" y="113"/>
                    <a:pt x="7" y="111"/>
                    <a:pt x="6" y="109"/>
                  </a:cubicBezTo>
                  <a:close/>
                  <a:moveTo>
                    <a:pt x="6" y="104"/>
                  </a:moveTo>
                  <a:cubicBezTo>
                    <a:pt x="8" y="102"/>
                    <a:pt x="10" y="101"/>
                    <a:pt x="11" y="99"/>
                  </a:cubicBezTo>
                  <a:cubicBezTo>
                    <a:pt x="13" y="97"/>
                    <a:pt x="15" y="96"/>
                    <a:pt x="17" y="94"/>
                  </a:cubicBezTo>
                  <a:cubicBezTo>
                    <a:pt x="17" y="94"/>
                    <a:pt x="19" y="93"/>
                    <a:pt x="20" y="93"/>
                  </a:cubicBezTo>
                  <a:cubicBezTo>
                    <a:pt x="20" y="93"/>
                    <a:pt x="20" y="93"/>
                    <a:pt x="20" y="93"/>
                  </a:cubicBezTo>
                  <a:cubicBezTo>
                    <a:pt x="16" y="98"/>
                    <a:pt x="11" y="103"/>
                    <a:pt x="6" y="108"/>
                  </a:cubicBezTo>
                  <a:cubicBezTo>
                    <a:pt x="6" y="107"/>
                    <a:pt x="6" y="105"/>
                    <a:pt x="6" y="104"/>
                  </a:cubicBezTo>
                  <a:close/>
                  <a:moveTo>
                    <a:pt x="23" y="92"/>
                  </a:moveTo>
                  <a:cubicBezTo>
                    <a:pt x="22" y="93"/>
                    <a:pt x="20" y="95"/>
                    <a:pt x="19" y="96"/>
                  </a:cubicBezTo>
                  <a:cubicBezTo>
                    <a:pt x="19" y="95"/>
                    <a:pt x="20" y="94"/>
                    <a:pt x="21" y="92"/>
                  </a:cubicBezTo>
                  <a:cubicBezTo>
                    <a:pt x="22" y="92"/>
                    <a:pt x="23" y="92"/>
                    <a:pt x="23" y="92"/>
                  </a:cubicBezTo>
                  <a:close/>
                  <a:moveTo>
                    <a:pt x="28" y="92"/>
                  </a:moveTo>
                  <a:cubicBezTo>
                    <a:pt x="30" y="92"/>
                    <a:pt x="31" y="92"/>
                    <a:pt x="32" y="92"/>
                  </a:cubicBezTo>
                  <a:cubicBezTo>
                    <a:pt x="26" y="97"/>
                    <a:pt x="22" y="103"/>
                    <a:pt x="16" y="109"/>
                  </a:cubicBezTo>
                  <a:cubicBezTo>
                    <a:pt x="16" y="109"/>
                    <a:pt x="11" y="114"/>
                    <a:pt x="13" y="111"/>
                  </a:cubicBezTo>
                  <a:cubicBezTo>
                    <a:pt x="15" y="108"/>
                    <a:pt x="17" y="106"/>
                    <a:pt x="19" y="104"/>
                  </a:cubicBezTo>
                  <a:cubicBezTo>
                    <a:pt x="22" y="100"/>
                    <a:pt x="25" y="96"/>
                    <a:pt x="28" y="93"/>
                  </a:cubicBezTo>
                  <a:cubicBezTo>
                    <a:pt x="29" y="92"/>
                    <a:pt x="28" y="92"/>
                    <a:pt x="28" y="92"/>
                  </a:cubicBezTo>
                  <a:close/>
                  <a:moveTo>
                    <a:pt x="38" y="93"/>
                  </a:moveTo>
                  <a:cubicBezTo>
                    <a:pt x="31" y="98"/>
                    <a:pt x="27" y="105"/>
                    <a:pt x="21" y="110"/>
                  </a:cubicBezTo>
                  <a:cubicBezTo>
                    <a:pt x="20" y="112"/>
                    <a:pt x="19" y="112"/>
                    <a:pt x="18" y="113"/>
                  </a:cubicBezTo>
                  <a:cubicBezTo>
                    <a:pt x="16" y="114"/>
                    <a:pt x="16" y="114"/>
                    <a:pt x="17" y="114"/>
                  </a:cubicBezTo>
                  <a:cubicBezTo>
                    <a:pt x="19" y="111"/>
                    <a:pt x="21" y="108"/>
                    <a:pt x="23" y="105"/>
                  </a:cubicBezTo>
                  <a:cubicBezTo>
                    <a:pt x="27" y="101"/>
                    <a:pt x="30" y="97"/>
                    <a:pt x="34" y="93"/>
                  </a:cubicBezTo>
                  <a:cubicBezTo>
                    <a:pt x="35" y="93"/>
                    <a:pt x="36" y="93"/>
                    <a:pt x="38" y="93"/>
                  </a:cubicBezTo>
                  <a:close/>
                  <a:moveTo>
                    <a:pt x="40" y="94"/>
                  </a:moveTo>
                  <a:cubicBezTo>
                    <a:pt x="40" y="94"/>
                    <a:pt x="40" y="95"/>
                    <a:pt x="40" y="95"/>
                  </a:cubicBezTo>
                  <a:cubicBezTo>
                    <a:pt x="40" y="95"/>
                    <a:pt x="40" y="95"/>
                    <a:pt x="40" y="95"/>
                  </a:cubicBezTo>
                  <a:cubicBezTo>
                    <a:pt x="37" y="98"/>
                    <a:pt x="34" y="102"/>
                    <a:pt x="31" y="105"/>
                  </a:cubicBezTo>
                  <a:cubicBezTo>
                    <a:pt x="30" y="107"/>
                    <a:pt x="28" y="109"/>
                    <a:pt x="26" y="110"/>
                  </a:cubicBezTo>
                  <a:cubicBezTo>
                    <a:pt x="25" y="112"/>
                    <a:pt x="22" y="114"/>
                    <a:pt x="20" y="116"/>
                  </a:cubicBezTo>
                  <a:cubicBezTo>
                    <a:pt x="23" y="112"/>
                    <a:pt x="27" y="110"/>
                    <a:pt x="30" y="107"/>
                  </a:cubicBezTo>
                  <a:cubicBezTo>
                    <a:pt x="33" y="103"/>
                    <a:pt x="36" y="98"/>
                    <a:pt x="38" y="94"/>
                  </a:cubicBezTo>
                  <a:cubicBezTo>
                    <a:pt x="39" y="94"/>
                    <a:pt x="39" y="94"/>
                    <a:pt x="40" y="94"/>
                  </a:cubicBezTo>
                  <a:close/>
                  <a:moveTo>
                    <a:pt x="31" y="118"/>
                  </a:moveTo>
                  <a:cubicBezTo>
                    <a:pt x="30" y="118"/>
                    <a:pt x="30" y="118"/>
                    <a:pt x="29" y="119"/>
                  </a:cubicBezTo>
                  <a:cubicBezTo>
                    <a:pt x="30" y="118"/>
                    <a:pt x="31" y="117"/>
                    <a:pt x="32" y="116"/>
                  </a:cubicBezTo>
                  <a:cubicBezTo>
                    <a:pt x="31" y="117"/>
                    <a:pt x="31" y="117"/>
                    <a:pt x="31" y="118"/>
                  </a:cubicBezTo>
                  <a:cubicBezTo>
                    <a:pt x="30" y="118"/>
                    <a:pt x="31" y="118"/>
                    <a:pt x="31" y="118"/>
                  </a:cubicBezTo>
                  <a:close/>
                  <a:moveTo>
                    <a:pt x="23" y="118"/>
                  </a:moveTo>
                  <a:cubicBezTo>
                    <a:pt x="27" y="115"/>
                    <a:pt x="32" y="111"/>
                    <a:pt x="36" y="107"/>
                  </a:cubicBezTo>
                  <a:cubicBezTo>
                    <a:pt x="35" y="108"/>
                    <a:pt x="35" y="108"/>
                    <a:pt x="34" y="109"/>
                  </a:cubicBezTo>
                  <a:cubicBezTo>
                    <a:pt x="32" y="112"/>
                    <a:pt x="29" y="115"/>
                    <a:pt x="27" y="119"/>
                  </a:cubicBezTo>
                  <a:cubicBezTo>
                    <a:pt x="26" y="119"/>
                    <a:pt x="24" y="119"/>
                    <a:pt x="23" y="118"/>
                  </a:cubicBezTo>
                  <a:close/>
                  <a:moveTo>
                    <a:pt x="35" y="107"/>
                  </a:moveTo>
                  <a:cubicBezTo>
                    <a:pt x="33" y="109"/>
                    <a:pt x="31" y="111"/>
                    <a:pt x="29" y="112"/>
                  </a:cubicBezTo>
                  <a:cubicBezTo>
                    <a:pt x="29" y="113"/>
                    <a:pt x="22" y="119"/>
                    <a:pt x="25" y="116"/>
                  </a:cubicBezTo>
                  <a:cubicBezTo>
                    <a:pt x="30" y="109"/>
                    <a:pt x="37" y="103"/>
                    <a:pt x="41" y="95"/>
                  </a:cubicBezTo>
                  <a:cubicBezTo>
                    <a:pt x="41" y="95"/>
                    <a:pt x="41" y="95"/>
                    <a:pt x="41" y="95"/>
                  </a:cubicBezTo>
                  <a:cubicBezTo>
                    <a:pt x="42" y="96"/>
                    <a:pt x="42" y="97"/>
                    <a:pt x="43" y="99"/>
                  </a:cubicBezTo>
                  <a:cubicBezTo>
                    <a:pt x="40" y="101"/>
                    <a:pt x="37" y="104"/>
                    <a:pt x="35" y="107"/>
                  </a:cubicBezTo>
                  <a:close/>
                  <a:moveTo>
                    <a:pt x="33" y="118"/>
                  </a:moveTo>
                  <a:cubicBezTo>
                    <a:pt x="33" y="118"/>
                    <a:pt x="32" y="118"/>
                    <a:pt x="31" y="118"/>
                  </a:cubicBezTo>
                  <a:cubicBezTo>
                    <a:pt x="34" y="116"/>
                    <a:pt x="37" y="113"/>
                    <a:pt x="39" y="111"/>
                  </a:cubicBezTo>
                  <a:cubicBezTo>
                    <a:pt x="40" y="110"/>
                    <a:pt x="45" y="106"/>
                    <a:pt x="40" y="111"/>
                  </a:cubicBezTo>
                  <a:cubicBezTo>
                    <a:pt x="39" y="113"/>
                    <a:pt x="37" y="114"/>
                    <a:pt x="36" y="116"/>
                  </a:cubicBezTo>
                  <a:cubicBezTo>
                    <a:pt x="35" y="116"/>
                    <a:pt x="36" y="117"/>
                    <a:pt x="36" y="117"/>
                  </a:cubicBezTo>
                  <a:cubicBezTo>
                    <a:pt x="38" y="115"/>
                    <a:pt x="41" y="113"/>
                    <a:pt x="43" y="112"/>
                  </a:cubicBezTo>
                  <a:cubicBezTo>
                    <a:pt x="41" y="115"/>
                    <a:pt x="37" y="117"/>
                    <a:pt x="33" y="118"/>
                  </a:cubicBezTo>
                  <a:close/>
                  <a:moveTo>
                    <a:pt x="45" y="108"/>
                  </a:moveTo>
                  <a:cubicBezTo>
                    <a:pt x="45" y="109"/>
                    <a:pt x="44" y="110"/>
                    <a:pt x="44" y="111"/>
                  </a:cubicBezTo>
                  <a:cubicBezTo>
                    <a:pt x="44" y="111"/>
                    <a:pt x="43" y="111"/>
                    <a:pt x="43" y="111"/>
                  </a:cubicBezTo>
                  <a:cubicBezTo>
                    <a:pt x="42" y="112"/>
                    <a:pt x="40" y="113"/>
                    <a:pt x="39" y="114"/>
                  </a:cubicBezTo>
                  <a:cubicBezTo>
                    <a:pt x="41" y="112"/>
                    <a:pt x="42" y="110"/>
                    <a:pt x="44" y="108"/>
                  </a:cubicBezTo>
                  <a:cubicBezTo>
                    <a:pt x="44" y="107"/>
                    <a:pt x="43" y="107"/>
                    <a:pt x="43" y="107"/>
                  </a:cubicBezTo>
                  <a:cubicBezTo>
                    <a:pt x="39" y="110"/>
                    <a:pt x="36" y="113"/>
                    <a:pt x="32" y="117"/>
                  </a:cubicBezTo>
                  <a:cubicBezTo>
                    <a:pt x="35" y="114"/>
                    <a:pt x="39" y="109"/>
                    <a:pt x="42" y="105"/>
                  </a:cubicBezTo>
                  <a:cubicBezTo>
                    <a:pt x="43" y="105"/>
                    <a:pt x="42" y="104"/>
                    <a:pt x="42" y="105"/>
                  </a:cubicBezTo>
                  <a:cubicBezTo>
                    <a:pt x="41" y="105"/>
                    <a:pt x="41" y="106"/>
                    <a:pt x="41" y="106"/>
                  </a:cubicBezTo>
                  <a:cubicBezTo>
                    <a:pt x="40" y="106"/>
                    <a:pt x="40" y="106"/>
                    <a:pt x="40" y="107"/>
                  </a:cubicBezTo>
                  <a:cubicBezTo>
                    <a:pt x="36" y="111"/>
                    <a:pt x="30" y="115"/>
                    <a:pt x="28" y="119"/>
                  </a:cubicBezTo>
                  <a:cubicBezTo>
                    <a:pt x="28" y="119"/>
                    <a:pt x="28" y="119"/>
                    <a:pt x="28" y="119"/>
                  </a:cubicBezTo>
                  <a:cubicBezTo>
                    <a:pt x="33" y="112"/>
                    <a:pt x="38" y="105"/>
                    <a:pt x="44" y="99"/>
                  </a:cubicBezTo>
                  <a:cubicBezTo>
                    <a:pt x="45" y="102"/>
                    <a:pt x="46" y="105"/>
                    <a:pt x="45" y="108"/>
                  </a:cubicBezTo>
                  <a:close/>
                  <a:moveTo>
                    <a:pt x="47" y="6"/>
                  </a:moveTo>
                  <a:cubicBezTo>
                    <a:pt x="47" y="5"/>
                    <a:pt x="47" y="5"/>
                    <a:pt x="47" y="5"/>
                  </a:cubicBezTo>
                  <a:cubicBezTo>
                    <a:pt x="48" y="4"/>
                    <a:pt x="49" y="4"/>
                    <a:pt x="51" y="4"/>
                  </a:cubicBezTo>
                  <a:cubicBezTo>
                    <a:pt x="49" y="5"/>
                    <a:pt x="48" y="5"/>
                    <a:pt x="47" y="6"/>
                  </a:cubicBezTo>
                  <a:close/>
                  <a:moveTo>
                    <a:pt x="47" y="7"/>
                  </a:moveTo>
                  <a:cubicBezTo>
                    <a:pt x="47" y="6"/>
                    <a:pt x="48" y="6"/>
                    <a:pt x="48" y="6"/>
                  </a:cubicBezTo>
                  <a:cubicBezTo>
                    <a:pt x="48" y="7"/>
                    <a:pt x="47" y="8"/>
                    <a:pt x="47" y="8"/>
                  </a:cubicBezTo>
                  <a:cubicBezTo>
                    <a:pt x="47" y="8"/>
                    <a:pt x="47" y="7"/>
                    <a:pt x="47" y="7"/>
                  </a:cubicBezTo>
                  <a:close/>
                  <a:moveTo>
                    <a:pt x="47" y="16"/>
                  </a:moveTo>
                  <a:cubicBezTo>
                    <a:pt x="48" y="15"/>
                    <a:pt x="50" y="13"/>
                    <a:pt x="51" y="12"/>
                  </a:cubicBezTo>
                  <a:cubicBezTo>
                    <a:pt x="52" y="11"/>
                    <a:pt x="53" y="10"/>
                    <a:pt x="54" y="9"/>
                  </a:cubicBezTo>
                  <a:cubicBezTo>
                    <a:pt x="54" y="8"/>
                    <a:pt x="59" y="4"/>
                    <a:pt x="56" y="8"/>
                  </a:cubicBezTo>
                  <a:cubicBezTo>
                    <a:pt x="53" y="12"/>
                    <a:pt x="50" y="15"/>
                    <a:pt x="47" y="19"/>
                  </a:cubicBezTo>
                  <a:cubicBezTo>
                    <a:pt x="47" y="18"/>
                    <a:pt x="47" y="17"/>
                    <a:pt x="47" y="16"/>
                  </a:cubicBezTo>
                  <a:close/>
                  <a:moveTo>
                    <a:pt x="47" y="12"/>
                  </a:moveTo>
                  <a:cubicBezTo>
                    <a:pt x="47" y="11"/>
                    <a:pt x="48" y="10"/>
                    <a:pt x="49" y="10"/>
                  </a:cubicBezTo>
                  <a:cubicBezTo>
                    <a:pt x="49" y="10"/>
                    <a:pt x="50" y="9"/>
                    <a:pt x="50" y="8"/>
                  </a:cubicBezTo>
                  <a:cubicBezTo>
                    <a:pt x="49" y="10"/>
                    <a:pt x="48" y="12"/>
                    <a:pt x="47" y="13"/>
                  </a:cubicBezTo>
                  <a:cubicBezTo>
                    <a:pt x="47" y="13"/>
                    <a:pt x="47" y="12"/>
                    <a:pt x="47" y="12"/>
                  </a:cubicBezTo>
                  <a:close/>
                  <a:moveTo>
                    <a:pt x="47" y="21"/>
                  </a:moveTo>
                  <a:cubicBezTo>
                    <a:pt x="51" y="18"/>
                    <a:pt x="55" y="14"/>
                    <a:pt x="59" y="10"/>
                  </a:cubicBezTo>
                  <a:cubicBezTo>
                    <a:pt x="59" y="9"/>
                    <a:pt x="64" y="5"/>
                    <a:pt x="62" y="7"/>
                  </a:cubicBezTo>
                  <a:cubicBezTo>
                    <a:pt x="61" y="9"/>
                    <a:pt x="59" y="11"/>
                    <a:pt x="57" y="13"/>
                  </a:cubicBezTo>
                  <a:cubicBezTo>
                    <a:pt x="55" y="16"/>
                    <a:pt x="52" y="19"/>
                    <a:pt x="50" y="22"/>
                  </a:cubicBezTo>
                  <a:cubicBezTo>
                    <a:pt x="49" y="22"/>
                    <a:pt x="48" y="22"/>
                    <a:pt x="47" y="22"/>
                  </a:cubicBezTo>
                  <a:cubicBezTo>
                    <a:pt x="47" y="21"/>
                    <a:pt x="47" y="21"/>
                    <a:pt x="47" y="21"/>
                  </a:cubicBezTo>
                  <a:close/>
                  <a:moveTo>
                    <a:pt x="54" y="22"/>
                  </a:moveTo>
                  <a:cubicBezTo>
                    <a:pt x="53" y="22"/>
                    <a:pt x="52" y="22"/>
                    <a:pt x="51" y="22"/>
                  </a:cubicBezTo>
                  <a:cubicBezTo>
                    <a:pt x="55" y="18"/>
                    <a:pt x="60" y="14"/>
                    <a:pt x="64" y="10"/>
                  </a:cubicBezTo>
                  <a:cubicBezTo>
                    <a:pt x="63" y="11"/>
                    <a:pt x="62" y="13"/>
                    <a:pt x="61" y="14"/>
                  </a:cubicBezTo>
                  <a:cubicBezTo>
                    <a:pt x="59" y="17"/>
                    <a:pt x="56" y="19"/>
                    <a:pt x="54" y="22"/>
                  </a:cubicBezTo>
                  <a:close/>
                  <a:moveTo>
                    <a:pt x="55" y="22"/>
                  </a:moveTo>
                  <a:cubicBezTo>
                    <a:pt x="61" y="17"/>
                    <a:pt x="65" y="12"/>
                    <a:pt x="71" y="7"/>
                  </a:cubicBezTo>
                  <a:cubicBezTo>
                    <a:pt x="67" y="11"/>
                    <a:pt x="64" y="18"/>
                    <a:pt x="60" y="22"/>
                  </a:cubicBezTo>
                  <a:cubicBezTo>
                    <a:pt x="58" y="22"/>
                    <a:pt x="57" y="22"/>
                    <a:pt x="55" y="22"/>
                  </a:cubicBezTo>
                  <a:close/>
                  <a:moveTo>
                    <a:pt x="61" y="22"/>
                  </a:moveTo>
                  <a:cubicBezTo>
                    <a:pt x="66" y="18"/>
                    <a:pt x="69" y="14"/>
                    <a:pt x="74" y="10"/>
                  </a:cubicBezTo>
                  <a:cubicBezTo>
                    <a:pt x="73" y="11"/>
                    <a:pt x="72" y="12"/>
                    <a:pt x="72" y="12"/>
                  </a:cubicBezTo>
                  <a:cubicBezTo>
                    <a:pt x="69" y="15"/>
                    <a:pt x="67" y="19"/>
                    <a:pt x="65" y="22"/>
                  </a:cubicBezTo>
                  <a:cubicBezTo>
                    <a:pt x="65" y="22"/>
                    <a:pt x="65" y="22"/>
                    <a:pt x="65" y="22"/>
                  </a:cubicBezTo>
                  <a:cubicBezTo>
                    <a:pt x="64" y="22"/>
                    <a:pt x="63" y="22"/>
                    <a:pt x="61" y="22"/>
                  </a:cubicBezTo>
                  <a:close/>
                  <a:moveTo>
                    <a:pt x="75" y="23"/>
                  </a:moveTo>
                  <a:cubicBezTo>
                    <a:pt x="75" y="23"/>
                    <a:pt x="75" y="23"/>
                    <a:pt x="74" y="23"/>
                  </a:cubicBezTo>
                  <a:cubicBezTo>
                    <a:pt x="74" y="22"/>
                    <a:pt x="75" y="22"/>
                    <a:pt x="75" y="21"/>
                  </a:cubicBezTo>
                  <a:cubicBezTo>
                    <a:pt x="75" y="21"/>
                    <a:pt x="75" y="21"/>
                    <a:pt x="74" y="21"/>
                  </a:cubicBezTo>
                  <a:cubicBezTo>
                    <a:pt x="73" y="21"/>
                    <a:pt x="72" y="22"/>
                    <a:pt x="71" y="22"/>
                  </a:cubicBezTo>
                  <a:cubicBezTo>
                    <a:pt x="71" y="22"/>
                    <a:pt x="71" y="22"/>
                    <a:pt x="70" y="22"/>
                  </a:cubicBezTo>
                  <a:cubicBezTo>
                    <a:pt x="70" y="22"/>
                    <a:pt x="71" y="22"/>
                    <a:pt x="71" y="21"/>
                  </a:cubicBezTo>
                  <a:cubicBezTo>
                    <a:pt x="73" y="18"/>
                    <a:pt x="75" y="16"/>
                    <a:pt x="77" y="13"/>
                  </a:cubicBezTo>
                  <a:cubicBezTo>
                    <a:pt x="77" y="13"/>
                    <a:pt x="77" y="12"/>
                    <a:pt x="76" y="12"/>
                  </a:cubicBezTo>
                  <a:cubicBezTo>
                    <a:pt x="74" y="15"/>
                    <a:pt x="69" y="18"/>
                    <a:pt x="67" y="21"/>
                  </a:cubicBezTo>
                  <a:cubicBezTo>
                    <a:pt x="70" y="15"/>
                    <a:pt x="74" y="11"/>
                    <a:pt x="78" y="6"/>
                  </a:cubicBezTo>
                  <a:cubicBezTo>
                    <a:pt x="78" y="12"/>
                    <a:pt x="76" y="17"/>
                    <a:pt x="75" y="23"/>
                  </a:cubicBezTo>
                  <a:close/>
                  <a:moveTo>
                    <a:pt x="72" y="22"/>
                  </a:moveTo>
                  <a:cubicBezTo>
                    <a:pt x="73" y="22"/>
                    <a:pt x="74" y="21"/>
                    <a:pt x="73" y="22"/>
                  </a:cubicBezTo>
                  <a:cubicBezTo>
                    <a:pt x="73" y="22"/>
                    <a:pt x="72" y="22"/>
                    <a:pt x="72" y="22"/>
                  </a:cubicBezTo>
                  <a:close/>
                  <a:moveTo>
                    <a:pt x="66" y="22"/>
                  </a:moveTo>
                  <a:cubicBezTo>
                    <a:pt x="69" y="20"/>
                    <a:pt x="71" y="18"/>
                    <a:pt x="74" y="15"/>
                  </a:cubicBezTo>
                  <a:cubicBezTo>
                    <a:pt x="78" y="12"/>
                    <a:pt x="72" y="18"/>
                    <a:pt x="71" y="19"/>
                  </a:cubicBezTo>
                  <a:cubicBezTo>
                    <a:pt x="71" y="20"/>
                    <a:pt x="70" y="21"/>
                    <a:pt x="69" y="22"/>
                  </a:cubicBezTo>
                  <a:cubicBezTo>
                    <a:pt x="68" y="22"/>
                    <a:pt x="67" y="22"/>
                    <a:pt x="66" y="22"/>
                  </a:cubicBezTo>
                  <a:close/>
                  <a:moveTo>
                    <a:pt x="60" y="5"/>
                  </a:moveTo>
                  <a:cubicBezTo>
                    <a:pt x="66" y="5"/>
                    <a:pt x="72" y="5"/>
                    <a:pt x="78" y="5"/>
                  </a:cubicBezTo>
                  <a:cubicBezTo>
                    <a:pt x="73" y="9"/>
                    <a:pt x="69" y="13"/>
                    <a:pt x="65" y="17"/>
                  </a:cubicBezTo>
                  <a:cubicBezTo>
                    <a:pt x="68" y="14"/>
                    <a:pt x="70" y="10"/>
                    <a:pt x="73" y="6"/>
                  </a:cubicBezTo>
                  <a:cubicBezTo>
                    <a:pt x="73" y="6"/>
                    <a:pt x="72" y="5"/>
                    <a:pt x="72" y="6"/>
                  </a:cubicBezTo>
                  <a:cubicBezTo>
                    <a:pt x="67" y="9"/>
                    <a:pt x="63" y="14"/>
                    <a:pt x="58" y="18"/>
                  </a:cubicBezTo>
                  <a:cubicBezTo>
                    <a:pt x="59" y="17"/>
                    <a:pt x="60" y="16"/>
                    <a:pt x="61" y="15"/>
                  </a:cubicBezTo>
                  <a:cubicBezTo>
                    <a:pt x="64" y="12"/>
                    <a:pt x="66" y="9"/>
                    <a:pt x="69" y="6"/>
                  </a:cubicBezTo>
                  <a:cubicBezTo>
                    <a:pt x="69" y="6"/>
                    <a:pt x="68" y="5"/>
                    <a:pt x="68" y="6"/>
                  </a:cubicBezTo>
                  <a:cubicBezTo>
                    <a:pt x="64" y="9"/>
                    <a:pt x="60" y="12"/>
                    <a:pt x="56" y="16"/>
                  </a:cubicBezTo>
                  <a:cubicBezTo>
                    <a:pt x="56" y="16"/>
                    <a:pt x="56" y="16"/>
                    <a:pt x="56" y="16"/>
                  </a:cubicBezTo>
                  <a:cubicBezTo>
                    <a:pt x="59" y="12"/>
                    <a:pt x="62" y="9"/>
                    <a:pt x="64" y="6"/>
                  </a:cubicBezTo>
                  <a:cubicBezTo>
                    <a:pt x="64" y="5"/>
                    <a:pt x="64" y="5"/>
                    <a:pt x="64" y="5"/>
                  </a:cubicBezTo>
                  <a:cubicBezTo>
                    <a:pt x="58" y="8"/>
                    <a:pt x="55" y="13"/>
                    <a:pt x="50" y="17"/>
                  </a:cubicBezTo>
                  <a:cubicBezTo>
                    <a:pt x="44" y="23"/>
                    <a:pt x="52" y="14"/>
                    <a:pt x="53" y="12"/>
                  </a:cubicBezTo>
                  <a:cubicBezTo>
                    <a:pt x="55" y="10"/>
                    <a:pt x="57" y="8"/>
                    <a:pt x="59" y="5"/>
                  </a:cubicBezTo>
                  <a:cubicBezTo>
                    <a:pt x="59" y="5"/>
                    <a:pt x="59" y="4"/>
                    <a:pt x="59" y="5"/>
                  </a:cubicBezTo>
                  <a:cubicBezTo>
                    <a:pt x="55" y="7"/>
                    <a:pt x="51" y="10"/>
                    <a:pt x="48" y="14"/>
                  </a:cubicBezTo>
                  <a:cubicBezTo>
                    <a:pt x="47" y="14"/>
                    <a:pt x="47" y="15"/>
                    <a:pt x="47" y="15"/>
                  </a:cubicBezTo>
                  <a:cubicBezTo>
                    <a:pt x="47" y="15"/>
                    <a:pt x="47" y="15"/>
                    <a:pt x="47" y="15"/>
                  </a:cubicBezTo>
                  <a:cubicBezTo>
                    <a:pt x="47" y="14"/>
                    <a:pt x="47" y="14"/>
                    <a:pt x="48" y="13"/>
                  </a:cubicBezTo>
                  <a:cubicBezTo>
                    <a:pt x="49" y="10"/>
                    <a:pt x="52" y="8"/>
                    <a:pt x="54" y="5"/>
                  </a:cubicBezTo>
                  <a:cubicBezTo>
                    <a:pt x="54" y="5"/>
                    <a:pt x="54" y="4"/>
                    <a:pt x="54" y="5"/>
                  </a:cubicBezTo>
                  <a:cubicBezTo>
                    <a:pt x="52" y="6"/>
                    <a:pt x="50" y="7"/>
                    <a:pt x="48" y="9"/>
                  </a:cubicBezTo>
                  <a:cubicBezTo>
                    <a:pt x="48" y="9"/>
                    <a:pt x="47" y="10"/>
                    <a:pt x="47" y="11"/>
                  </a:cubicBezTo>
                  <a:cubicBezTo>
                    <a:pt x="47" y="10"/>
                    <a:pt x="47" y="10"/>
                    <a:pt x="47" y="10"/>
                  </a:cubicBezTo>
                  <a:cubicBezTo>
                    <a:pt x="48" y="8"/>
                    <a:pt x="49" y="6"/>
                    <a:pt x="51" y="5"/>
                  </a:cubicBezTo>
                  <a:cubicBezTo>
                    <a:pt x="52" y="4"/>
                    <a:pt x="51" y="4"/>
                    <a:pt x="51" y="4"/>
                  </a:cubicBezTo>
                  <a:cubicBezTo>
                    <a:pt x="54" y="4"/>
                    <a:pt x="57" y="4"/>
                    <a:pt x="60" y="5"/>
                  </a:cubicBezTo>
                  <a:close/>
                  <a:moveTo>
                    <a:pt x="28" y="92"/>
                  </a:moveTo>
                  <a:cubicBezTo>
                    <a:pt x="28" y="92"/>
                    <a:pt x="28" y="92"/>
                    <a:pt x="28" y="92"/>
                  </a:cubicBezTo>
                  <a:cubicBezTo>
                    <a:pt x="25" y="94"/>
                    <a:pt x="22" y="97"/>
                    <a:pt x="20" y="99"/>
                  </a:cubicBezTo>
                  <a:cubicBezTo>
                    <a:pt x="21" y="97"/>
                    <a:pt x="23" y="94"/>
                    <a:pt x="25" y="92"/>
                  </a:cubicBezTo>
                  <a:cubicBezTo>
                    <a:pt x="26" y="92"/>
                    <a:pt x="27" y="92"/>
                    <a:pt x="28" y="92"/>
                  </a:cubicBezTo>
                  <a:close/>
                  <a:moveTo>
                    <a:pt x="13" y="96"/>
                  </a:moveTo>
                  <a:cubicBezTo>
                    <a:pt x="14" y="95"/>
                    <a:pt x="15" y="94"/>
                    <a:pt x="17" y="93"/>
                  </a:cubicBezTo>
                  <a:cubicBezTo>
                    <a:pt x="13" y="96"/>
                    <a:pt x="10" y="99"/>
                    <a:pt x="7" y="102"/>
                  </a:cubicBezTo>
                  <a:cubicBezTo>
                    <a:pt x="8" y="100"/>
                    <a:pt x="10" y="97"/>
                    <a:pt x="13" y="96"/>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253"/>
            <p:cNvSpPr>
              <a:spLocks noEditPoints="1"/>
            </p:cNvSpPr>
            <p:nvPr/>
          </p:nvSpPr>
          <p:spPr bwMode="auto">
            <a:xfrm>
              <a:off x="5286621" y="1388497"/>
              <a:ext cx="487363" cy="492125"/>
            </a:xfrm>
            <a:custGeom>
              <a:avLst/>
              <a:gdLst>
                <a:gd name="T0" fmla="*/ 10 w 115"/>
                <a:gd name="T1" fmla="*/ 2 h 116"/>
                <a:gd name="T2" fmla="*/ 69 w 115"/>
                <a:gd name="T3" fmla="*/ 83 h 116"/>
                <a:gd name="T4" fmla="*/ 91 w 115"/>
                <a:gd name="T5" fmla="*/ 70 h 116"/>
                <a:gd name="T6" fmla="*/ 35 w 115"/>
                <a:gd name="T7" fmla="*/ 22 h 116"/>
                <a:gd name="T8" fmla="*/ 31 w 115"/>
                <a:gd name="T9" fmla="*/ 23 h 116"/>
                <a:gd name="T10" fmla="*/ 42 w 115"/>
                <a:gd name="T11" fmla="*/ 26 h 116"/>
                <a:gd name="T12" fmla="*/ 42 w 115"/>
                <a:gd name="T13" fmla="*/ 39 h 116"/>
                <a:gd name="T14" fmla="*/ 44 w 115"/>
                <a:gd name="T15" fmla="*/ 41 h 116"/>
                <a:gd name="T16" fmla="*/ 47 w 115"/>
                <a:gd name="T17" fmla="*/ 41 h 116"/>
                <a:gd name="T18" fmla="*/ 83 w 115"/>
                <a:gd name="T19" fmla="*/ 79 h 116"/>
                <a:gd name="T20" fmla="*/ 95 w 115"/>
                <a:gd name="T21" fmla="*/ 106 h 116"/>
                <a:gd name="T22" fmla="*/ 89 w 115"/>
                <a:gd name="T23" fmla="*/ 97 h 116"/>
                <a:gd name="T24" fmla="*/ 90 w 115"/>
                <a:gd name="T25" fmla="*/ 105 h 116"/>
                <a:gd name="T26" fmla="*/ 94 w 115"/>
                <a:gd name="T27" fmla="*/ 99 h 116"/>
                <a:gd name="T28" fmla="*/ 93 w 115"/>
                <a:gd name="T29" fmla="*/ 72 h 116"/>
                <a:gd name="T30" fmla="*/ 62 w 115"/>
                <a:gd name="T31" fmla="*/ 69 h 116"/>
                <a:gd name="T32" fmla="*/ 74 w 115"/>
                <a:gd name="T33" fmla="*/ 53 h 116"/>
                <a:gd name="T34" fmla="*/ 73 w 115"/>
                <a:gd name="T35" fmla="*/ 56 h 116"/>
                <a:gd name="T36" fmla="*/ 68 w 115"/>
                <a:gd name="T37" fmla="*/ 61 h 116"/>
                <a:gd name="T38" fmla="*/ 74 w 115"/>
                <a:gd name="T39" fmla="*/ 86 h 116"/>
                <a:gd name="T40" fmla="*/ 73 w 115"/>
                <a:gd name="T41" fmla="*/ 60 h 116"/>
                <a:gd name="T42" fmla="*/ 71 w 115"/>
                <a:gd name="T43" fmla="*/ 83 h 116"/>
                <a:gd name="T44" fmla="*/ 66 w 115"/>
                <a:gd name="T45" fmla="*/ 71 h 116"/>
                <a:gd name="T46" fmla="*/ 78 w 115"/>
                <a:gd name="T47" fmla="*/ 92 h 116"/>
                <a:gd name="T48" fmla="*/ 79 w 115"/>
                <a:gd name="T49" fmla="*/ 75 h 116"/>
                <a:gd name="T50" fmla="*/ 79 w 115"/>
                <a:gd name="T51" fmla="*/ 92 h 116"/>
                <a:gd name="T52" fmla="*/ 75 w 115"/>
                <a:gd name="T53" fmla="*/ 81 h 116"/>
                <a:gd name="T54" fmla="*/ 81 w 115"/>
                <a:gd name="T55" fmla="*/ 60 h 116"/>
                <a:gd name="T56" fmla="*/ 42 w 115"/>
                <a:gd name="T57" fmla="*/ 44 h 116"/>
                <a:gd name="T58" fmla="*/ 48 w 115"/>
                <a:gd name="T59" fmla="*/ 40 h 116"/>
                <a:gd name="T60" fmla="*/ 43 w 115"/>
                <a:gd name="T61" fmla="*/ 44 h 116"/>
                <a:gd name="T62" fmla="*/ 50 w 115"/>
                <a:gd name="T63" fmla="*/ 53 h 116"/>
                <a:gd name="T64" fmla="*/ 49 w 115"/>
                <a:gd name="T65" fmla="*/ 50 h 116"/>
                <a:gd name="T66" fmla="*/ 54 w 115"/>
                <a:gd name="T67" fmla="*/ 60 h 116"/>
                <a:gd name="T68" fmla="*/ 61 w 115"/>
                <a:gd name="T69" fmla="*/ 58 h 116"/>
                <a:gd name="T70" fmla="*/ 64 w 115"/>
                <a:gd name="T71" fmla="*/ 45 h 116"/>
                <a:gd name="T72" fmla="*/ 63 w 115"/>
                <a:gd name="T73" fmla="*/ 43 h 116"/>
                <a:gd name="T74" fmla="*/ 56 w 115"/>
                <a:gd name="T75" fmla="*/ 37 h 116"/>
                <a:gd name="T76" fmla="*/ 34 w 115"/>
                <a:gd name="T77" fmla="*/ 32 h 116"/>
                <a:gd name="T78" fmla="*/ 42 w 115"/>
                <a:gd name="T79" fmla="*/ 27 h 116"/>
                <a:gd name="T80" fmla="*/ 65 w 115"/>
                <a:gd name="T81" fmla="*/ 64 h 116"/>
                <a:gd name="T82" fmla="*/ 79 w 115"/>
                <a:gd name="T83" fmla="*/ 93 h 116"/>
                <a:gd name="T84" fmla="*/ 79 w 115"/>
                <a:gd name="T85" fmla="*/ 93 h 116"/>
                <a:gd name="T86" fmla="*/ 88 w 115"/>
                <a:gd name="T87" fmla="*/ 105 h 116"/>
                <a:gd name="T88" fmla="*/ 96 w 115"/>
                <a:gd name="T89" fmla="*/ 85 h 116"/>
                <a:gd name="T90" fmla="*/ 94 w 115"/>
                <a:gd name="T91" fmla="*/ 109 h 116"/>
                <a:gd name="T92" fmla="*/ 97 w 115"/>
                <a:gd name="T93" fmla="*/ 111 h 116"/>
                <a:gd name="T94" fmla="*/ 107 w 115"/>
                <a:gd name="T95" fmla="*/ 89 h 116"/>
                <a:gd name="T96" fmla="*/ 103 w 115"/>
                <a:gd name="T97" fmla="*/ 110 h 116"/>
                <a:gd name="T98" fmla="*/ 110 w 115"/>
                <a:gd name="T99" fmla="*/ 95 h 116"/>
                <a:gd name="T100" fmla="*/ 67 w 115"/>
                <a:gd name="T101" fmla="*/ 47 h 116"/>
                <a:gd name="T102" fmla="*/ 6 w 115"/>
                <a:gd name="T103" fmla="*/ 4 h 116"/>
                <a:gd name="T104" fmla="*/ 31 w 115"/>
                <a:gd name="T105" fmla="*/ 19 h 116"/>
                <a:gd name="T106" fmla="*/ 26 w 115"/>
                <a:gd name="T107" fmla="*/ 24 h 116"/>
                <a:gd name="T108" fmla="*/ 100 w 115"/>
                <a:gd name="T109" fmla="*/ 113 h 116"/>
                <a:gd name="T110" fmla="*/ 107 w 115"/>
                <a:gd name="T111" fmla="*/ 91 h 116"/>
                <a:gd name="T112" fmla="*/ 105 w 115"/>
                <a:gd name="T113" fmla="*/ 112 h 116"/>
                <a:gd name="T114" fmla="*/ 104 w 115"/>
                <a:gd name="T115" fmla="*/ 11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5" h="116">
                  <a:moveTo>
                    <a:pt x="115" y="103"/>
                  </a:moveTo>
                  <a:cubicBezTo>
                    <a:pt x="114" y="95"/>
                    <a:pt x="109" y="88"/>
                    <a:pt x="104" y="82"/>
                  </a:cubicBezTo>
                  <a:cubicBezTo>
                    <a:pt x="98" y="75"/>
                    <a:pt x="91" y="67"/>
                    <a:pt x="84" y="60"/>
                  </a:cubicBezTo>
                  <a:cubicBezTo>
                    <a:pt x="68" y="44"/>
                    <a:pt x="50" y="29"/>
                    <a:pt x="31" y="16"/>
                  </a:cubicBezTo>
                  <a:cubicBezTo>
                    <a:pt x="31" y="16"/>
                    <a:pt x="30" y="16"/>
                    <a:pt x="30" y="16"/>
                  </a:cubicBezTo>
                  <a:cubicBezTo>
                    <a:pt x="27" y="11"/>
                    <a:pt x="22" y="6"/>
                    <a:pt x="18" y="1"/>
                  </a:cubicBezTo>
                  <a:cubicBezTo>
                    <a:pt x="18" y="1"/>
                    <a:pt x="18" y="1"/>
                    <a:pt x="18" y="1"/>
                  </a:cubicBezTo>
                  <a:cubicBezTo>
                    <a:pt x="18" y="0"/>
                    <a:pt x="17" y="0"/>
                    <a:pt x="17" y="0"/>
                  </a:cubicBezTo>
                  <a:cubicBezTo>
                    <a:pt x="15" y="1"/>
                    <a:pt x="13" y="2"/>
                    <a:pt x="10" y="2"/>
                  </a:cubicBezTo>
                  <a:cubicBezTo>
                    <a:pt x="8" y="3"/>
                    <a:pt x="5" y="2"/>
                    <a:pt x="3" y="0"/>
                  </a:cubicBezTo>
                  <a:cubicBezTo>
                    <a:pt x="3" y="0"/>
                    <a:pt x="2" y="0"/>
                    <a:pt x="2" y="0"/>
                  </a:cubicBezTo>
                  <a:cubicBezTo>
                    <a:pt x="1" y="0"/>
                    <a:pt x="0" y="1"/>
                    <a:pt x="1" y="2"/>
                  </a:cubicBezTo>
                  <a:cubicBezTo>
                    <a:pt x="4" y="5"/>
                    <a:pt x="7" y="9"/>
                    <a:pt x="5" y="13"/>
                  </a:cubicBezTo>
                  <a:cubicBezTo>
                    <a:pt x="4" y="14"/>
                    <a:pt x="5" y="14"/>
                    <a:pt x="6" y="14"/>
                  </a:cubicBezTo>
                  <a:cubicBezTo>
                    <a:pt x="11" y="18"/>
                    <a:pt x="18" y="20"/>
                    <a:pt x="23" y="24"/>
                  </a:cubicBezTo>
                  <a:cubicBezTo>
                    <a:pt x="23" y="24"/>
                    <a:pt x="23" y="24"/>
                    <a:pt x="24" y="24"/>
                  </a:cubicBezTo>
                  <a:cubicBezTo>
                    <a:pt x="31" y="32"/>
                    <a:pt x="38" y="41"/>
                    <a:pt x="44" y="50"/>
                  </a:cubicBezTo>
                  <a:cubicBezTo>
                    <a:pt x="53" y="61"/>
                    <a:pt x="61" y="72"/>
                    <a:pt x="69" y="83"/>
                  </a:cubicBezTo>
                  <a:cubicBezTo>
                    <a:pt x="75" y="92"/>
                    <a:pt x="81" y="101"/>
                    <a:pt x="89" y="108"/>
                  </a:cubicBezTo>
                  <a:cubicBezTo>
                    <a:pt x="93" y="113"/>
                    <a:pt x="99" y="116"/>
                    <a:pt x="106" y="115"/>
                  </a:cubicBezTo>
                  <a:cubicBezTo>
                    <a:pt x="112" y="114"/>
                    <a:pt x="115" y="109"/>
                    <a:pt x="115" y="103"/>
                  </a:cubicBezTo>
                  <a:close/>
                  <a:moveTo>
                    <a:pt x="85" y="101"/>
                  </a:moveTo>
                  <a:cubicBezTo>
                    <a:pt x="84" y="100"/>
                    <a:pt x="83" y="99"/>
                    <a:pt x="82" y="98"/>
                  </a:cubicBezTo>
                  <a:cubicBezTo>
                    <a:pt x="84" y="94"/>
                    <a:pt x="85" y="89"/>
                    <a:pt x="86" y="84"/>
                  </a:cubicBezTo>
                  <a:cubicBezTo>
                    <a:pt x="87" y="82"/>
                    <a:pt x="88" y="79"/>
                    <a:pt x="88" y="77"/>
                  </a:cubicBezTo>
                  <a:cubicBezTo>
                    <a:pt x="89" y="74"/>
                    <a:pt x="90" y="72"/>
                    <a:pt x="91" y="70"/>
                  </a:cubicBezTo>
                  <a:cubicBezTo>
                    <a:pt x="91" y="70"/>
                    <a:pt x="91" y="70"/>
                    <a:pt x="91" y="70"/>
                  </a:cubicBezTo>
                  <a:cubicBezTo>
                    <a:pt x="90" y="81"/>
                    <a:pt x="86" y="91"/>
                    <a:pt x="85" y="102"/>
                  </a:cubicBezTo>
                  <a:cubicBezTo>
                    <a:pt x="85" y="102"/>
                    <a:pt x="85" y="101"/>
                    <a:pt x="85" y="101"/>
                  </a:cubicBezTo>
                  <a:close/>
                  <a:moveTo>
                    <a:pt x="34" y="21"/>
                  </a:moveTo>
                  <a:cubicBezTo>
                    <a:pt x="33" y="23"/>
                    <a:pt x="31" y="25"/>
                    <a:pt x="31" y="27"/>
                  </a:cubicBezTo>
                  <a:cubicBezTo>
                    <a:pt x="31" y="25"/>
                    <a:pt x="32" y="23"/>
                    <a:pt x="33" y="20"/>
                  </a:cubicBezTo>
                  <a:cubicBezTo>
                    <a:pt x="34" y="21"/>
                    <a:pt x="35" y="22"/>
                    <a:pt x="36" y="22"/>
                  </a:cubicBezTo>
                  <a:cubicBezTo>
                    <a:pt x="36" y="22"/>
                    <a:pt x="36" y="22"/>
                    <a:pt x="36" y="22"/>
                  </a:cubicBezTo>
                  <a:cubicBezTo>
                    <a:pt x="34" y="24"/>
                    <a:pt x="33" y="27"/>
                    <a:pt x="32" y="29"/>
                  </a:cubicBezTo>
                  <a:cubicBezTo>
                    <a:pt x="33" y="28"/>
                    <a:pt x="34" y="24"/>
                    <a:pt x="35" y="22"/>
                  </a:cubicBezTo>
                  <a:cubicBezTo>
                    <a:pt x="35" y="21"/>
                    <a:pt x="34" y="21"/>
                    <a:pt x="34" y="21"/>
                  </a:cubicBezTo>
                  <a:close/>
                  <a:moveTo>
                    <a:pt x="29" y="20"/>
                  </a:moveTo>
                  <a:cubicBezTo>
                    <a:pt x="29" y="19"/>
                    <a:pt x="30" y="19"/>
                    <a:pt x="30" y="18"/>
                  </a:cubicBezTo>
                  <a:cubicBezTo>
                    <a:pt x="30" y="18"/>
                    <a:pt x="30" y="18"/>
                    <a:pt x="31" y="19"/>
                  </a:cubicBezTo>
                  <a:cubicBezTo>
                    <a:pt x="30" y="20"/>
                    <a:pt x="30" y="21"/>
                    <a:pt x="29" y="22"/>
                  </a:cubicBezTo>
                  <a:cubicBezTo>
                    <a:pt x="27" y="26"/>
                    <a:pt x="29" y="21"/>
                    <a:pt x="29" y="20"/>
                  </a:cubicBezTo>
                  <a:cubicBezTo>
                    <a:pt x="29" y="20"/>
                    <a:pt x="29" y="20"/>
                    <a:pt x="29" y="20"/>
                  </a:cubicBezTo>
                  <a:close/>
                  <a:moveTo>
                    <a:pt x="33" y="20"/>
                  </a:moveTo>
                  <a:cubicBezTo>
                    <a:pt x="32" y="21"/>
                    <a:pt x="31" y="22"/>
                    <a:pt x="31" y="23"/>
                  </a:cubicBezTo>
                  <a:cubicBezTo>
                    <a:pt x="30" y="23"/>
                    <a:pt x="29" y="27"/>
                    <a:pt x="30" y="24"/>
                  </a:cubicBezTo>
                  <a:cubicBezTo>
                    <a:pt x="31" y="23"/>
                    <a:pt x="31" y="21"/>
                    <a:pt x="31" y="19"/>
                  </a:cubicBezTo>
                  <a:cubicBezTo>
                    <a:pt x="32" y="19"/>
                    <a:pt x="32" y="20"/>
                    <a:pt x="33" y="20"/>
                  </a:cubicBezTo>
                  <a:close/>
                  <a:moveTo>
                    <a:pt x="38" y="24"/>
                  </a:moveTo>
                  <a:cubicBezTo>
                    <a:pt x="37" y="26"/>
                    <a:pt x="36" y="29"/>
                    <a:pt x="34" y="31"/>
                  </a:cubicBezTo>
                  <a:cubicBezTo>
                    <a:pt x="35" y="30"/>
                    <a:pt x="36" y="25"/>
                    <a:pt x="37" y="23"/>
                  </a:cubicBezTo>
                  <a:cubicBezTo>
                    <a:pt x="37" y="23"/>
                    <a:pt x="37" y="23"/>
                    <a:pt x="37" y="23"/>
                  </a:cubicBezTo>
                  <a:cubicBezTo>
                    <a:pt x="37" y="23"/>
                    <a:pt x="38" y="23"/>
                    <a:pt x="38" y="24"/>
                  </a:cubicBezTo>
                  <a:close/>
                  <a:moveTo>
                    <a:pt x="42" y="26"/>
                  </a:moveTo>
                  <a:cubicBezTo>
                    <a:pt x="40" y="29"/>
                    <a:pt x="39" y="32"/>
                    <a:pt x="37" y="35"/>
                  </a:cubicBezTo>
                  <a:cubicBezTo>
                    <a:pt x="39" y="33"/>
                    <a:pt x="40" y="29"/>
                    <a:pt x="41" y="25"/>
                  </a:cubicBezTo>
                  <a:cubicBezTo>
                    <a:pt x="41" y="26"/>
                    <a:pt x="42" y="26"/>
                    <a:pt x="42" y="26"/>
                  </a:cubicBezTo>
                  <a:close/>
                  <a:moveTo>
                    <a:pt x="44" y="28"/>
                  </a:moveTo>
                  <a:cubicBezTo>
                    <a:pt x="43" y="32"/>
                    <a:pt x="41" y="36"/>
                    <a:pt x="40" y="39"/>
                  </a:cubicBezTo>
                  <a:cubicBezTo>
                    <a:pt x="41" y="35"/>
                    <a:pt x="42" y="31"/>
                    <a:pt x="43" y="27"/>
                  </a:cubicBezTo>
                  <a:cubicBezTo>
                    <a:pt x="43" y="27"/>
                    <a:pt x="44" y="28"/>
                    <a:pt x="44" y="28"/>
                  </a:cubicBezTo>
                  <a:close/>
                  <a:moveTo>
                    <a:pt x="47" y="30"/>
                  </a:moveTo>
                  <a:cubicBezTo>
                    <a:pt x="45" y="33"/>
                    <a:pt x="44" y="36"/>
                    <a:pt x="42" y="39"/>
                  </a:cubicBezTo>
                  <a:cubicBezTo>
                    <a:pt x="42" y="41"/>
                    <a:pt x="42" y="41"/>
                    <a:pt x="42" y="39"/>
                  </a:cubicBezTo>
                  <a:cubicBezTo>
                    <a:pt x="42" y="38"/>
                    <a:pt x="43" y="37"/>
                    <a:pt x="43" y="36"/>
                  </a:cubicBezTo>
                  <a:cubicBezTo>
                    <a:pt x="43" y="34"/>
                    <a:pt x="44" y="31"/>
                    <a:pt x="45" y="29"/>
                  </a:cubicBezTo>
                  <a:cubicBezTo>
                    <a:pt x="46" y="29"/>
                    <a:pt x="46" y="30"/>
                    <a:pt x="47" y="30"/>
                  </a:cubicBezTo>
                  <a:close/>
                  <a:moveTo>
                    <a:pt x="50" y="32"/>
                  </a:moveTo>
                  <a:cubicBezTo>
                    <a:pt x="50" y="32"/>
                    <a:pt x="50" y="32"/>
                    <a:pt x="50" y="32"/>
                  </a:cubicBezTo>
                  <a:cubicBezTo>
                    <a:pt x="48" y="34"/>
                    <a:pt x="47" y="35"/>
                    <a:pt x="46" y="37"/>
                  </a:cubicBezTo>
                  <a:cubicBezTo>
                    <a:pt x="46" y="38"/>
                    <a:pt x="45" y="39"/>
                    <a:pt x="45" y="40"/>
                  </a:cubicBezTo>
                  <a:cubicBezTo>
                    <a:pt x="45" y="40"/>
                    <a:pt x="44" y="41"/>
                    <a:pt x="44" y="41"/>
                  </a:cubicBezTo>
                  <a:cubicBezTo>
                    <a:pt x="46" y="37"/>
                    <a:pt x="46" y="34"/>
                    <a:pt x="47" y="31"/>
                  </a:cubicBezTo>
                  <a:cubicBezTo>
                    <a:pt x="48" y="31"/>
                    <a:pt x="49" y="32"/>
                    <a:pt x="50" y="32"/>
                  </a:cubicBezTo>
                  <a:close/>
                  <a:moveTo>
                    <a:pt x="53" y="35"/>
                  </a:moveTo>
                  <a:cubicBezTo>
                    <a:pt x="52" y="37"/>
                    <a:pt x="51" y="38"/>
                    <a:pt x="50" y="40"/>
                  </a:cubicBezTo>
                  <a:cubicBezTo>
                    <a:pt x="50" y="41"/>
                    <a:pt x="49" y="42"/>
                    <a:pt x="49" y="43"/>
                  </a:cubicBezTo>
                  <a:cubicBezTo>
                    <a:pt x="48" y="44"/>
                    <a:pt x="47" y="46"/>
                    <a:pt x="47" y="48"/>
                  </a:cubicBezTo>
                  <a:cubicBezTo>
                    <a:pt x="47" y="43"/>
                    <a:pt x="50" y="38"/>
                    <a:pt x="51" y="34"/>
                  </a:cubicBezTo>
                  <a:cubicBezTo>
                    <a:pt x="52" y="34"/>
                    <a:pt x="51" y="34"/>
                    <a:pt x="51" y="34"/>
                  </a:cubicBezTo>
                  <a:cubicBezTo>
                    <a:pt x="49" y="36"/>
                    <a:pt x="48" y="39"/>
                    <a:pt x="47" y="41"/>
                  </a:cubicBezTo>
                  <a:cubicBezTo>
                    <a:pt x="47" y="41"/>
                    <a:pt x="47" y="40"/>
                    <a:pt x="47" y="39"/>
                  </a:cubicBezTo>
                  <a:cubicBezTo>
                    <a:pt x="48" y="37"/>
                    <a:pt x="49" y="35"/>
                    <a:pt x="50" y="33"/>
                  </a:cubicBezTo>
                  <a:cubicBezTo>
                    <a:pt x="51" y="33"/>
                    <a:pt x="52" y="34"/>
                    <a:pt x="53" y="35"/>
                  </a:cubicBezTo>
                  <a:close/>
                  <a:moveTo>
                    <a:pt x="55" y="37"/>
                  </a:moveTo>
                  <a:cubicBezTo>
                    <a:pt x="54" y="39"/>
                    <a:pt x="52" y="42"/>
                    <a:pt x="51" y="45"/>
                  </a:cubicBezTo>
                  <a:cubicBezTo>
                    <a:pt x="52" y="42"/>
                    <a:pt x="53" y="39"/>
                    <a:pt x="54" y="36"/>
                  </a:cubicBezTo>
                  <a:cubicBezTo>
                    <a:pt x="54" y="36"/>
                    <a:pt x="55" y="36"/>
                    <a:pt x="55" y="37"/>
                  </a:cubicBezTo>
                  <a:close/>
                  <a:moveTo>
                    <a:pt x="87" y="66"/>
                  </a:moveTo>
                  <a:cubicBezTo>
                    <a:pt x="85" y="70"/>
                    <a:pt x="84" y="75"/>
                    <a:pt x="83" y="79"/>
                  </a:cubicBezTo>
                  <a:cubicBezTo>
                    <a:pt x="82" y="81"/>
                    <a:pt x="81" y="83"/>
                    <a:pt x="81" y="86"/>
                  </a:cubicBezTo>
                  <a:cubicBezTo>
                    <a:pt x="82" y="78"/>
                    <a:pt x="84" y="71"/>
                    <a:pt x="85" y="64"/>
                  </a:cubicBezTo>
                  <a:cubicBezTo>
                    <a:pt x="86" y="64"/>
                    <a:pt x="86" y="65"/>
                    <a:pt x="87" y="66"/>
                  </a:cubicBezTo>
                  <a:close/>
                  <a:moveTo>
                    <a:pt x="102" y="83"/>
                  </a:moveTo>
                  <a:cubicBezTo>
                    <a:pt x="101" y="87"/>
                    <a:pt x="100" y="92"/>
                    <a:pt x="99" y="96"/>
                  </a:cubicBezTo>
                  <a:cubicBezTo>
                    <a:pt x="98" y="99"/>
                    <a:pt x="97" y="101"/>
                    <a:pt x="96" y="104"/>
                  </a:cubicBezTo>
                  <a:cubicBezTo>
                    <a:pt x="96" y="105"/>
                    <a:pt x="95" y="106"/>
                    <a:pt x="95" y="107"/>
                  </a:cubicBezTo>
                  <a:cubicBezTo>
                    <a:pt x="95" y="107"/>
                    <a:pt x="95" y="107"/>
                    <a:pt x="95" y="107"/>
                  </a:cubicBezTo>
                  <a:cubicBezTo>
                    <a:pt x="95" y="107"/>
                    <a:pt x="95" y="107"/>
                    <a:pt x="95" y="106"/>
                  </a:cubicBezTo>
                  <a:cubicBezTo>
                    <a:pt x="95" y="102"/>
                    <a:pt x="97" y="98"/>
                    <a:pt x="98" y="94"/>
                  </a:cubicBezTo>
                  <a:cubicBezTo>
                    <a:pt x="99" y="90"/>
                    <a:pt x="101" y="86"/>
                    <a:pt x="101" y="82"/>
                  </a:cubicBezTo>
                  <a:cubicBezTo>
                    <a:pt x="102" y="82"/>
                    <a:pt x="102" y="83"/>
                    <a:pt x="102" y="83"/>
                  </a:cubicBezTo>
                  <a:close/>
                  <a:moveTo>
                    <a:pt x="95" y="75"/>
                  </a:moveTo>
                  <a:cubicBezTo>
                    <a:pt x="94" y="79"/>
                    <a:pt x="93" y="83"/>
                    <a:pt x="92" y="87"/>
                  </a:cubicBezTo>
                  <a:cubicBezTo>
                    <a:pt x="92" y="90"/>
                    <a:pt x="91" y="92"/>
                    <a:pt x="90" y="94"/>
                  </a:cubicBezTo>
                  <a:cubicBezTo>
                    <a:pt x="90" y="97"/>
                    <a:pt x="89" y="100"/>
                    <a:pt x="88" y="102"/>
                  </a:cubicBezTo>
                  <a:cubicBezTo>
                    <a:pt x="88" y="105"/>
                    <a:pt x="88" y="103"/>
                    <a:pt x="88" y="102"/>
                  </a:cubicBezTo>
                  <a:cubicBezTo>
                    <a:pt x="89" y="101"/>
                    <a:pt x="89" y="99"/>
                    <a:pt x="89" y="97"/>
                  </a:cubicBezTo>
                  <a:cubicBezTo>
                    <a:pt x="90" y="95"/>
                    <a:pt x="91" y="92"/>
                    <a:pt x="91" y="89"/>
                  </a:cubicBezTo>
                  <a:cubicBezTo>
                    <a:pt x="93" y="84"/>
                    <a:pt x="93" y="78"/>
                    <a:pt x="93" y="73"/>
                  </a:cubicBezTo>
                  <a:cubicBezTo>
                    <a:pt x="94" y="73"/>
                    <a:pt x="95" y="74"/>
                    <a:pt x="95" y="75"/>
                  </a:cubicBezTo>
                  <a:close/>
                  <a:moveTo>
                    <a:pt x="96" y="75"/>
                  </a:moveTo>
                  <a:cubicBezTo>
                    <a:pt x="96" y="76"/>
                    <a:pt x="97" y="76"/>
                    <a:pt x="97" y="77"/>
                  </a:cubicBezTo>
                  <a:cubicBezTo>
                    <a:pt x="96" y="82"/>
                    <a:pt x="95" y="88"/>
                    <a:pt x="93" y="93"/>
                  </a:cubicBezTo>
                  <a:cubicBezTo>
                    <a:pt x="92" y="95"/>
                    <a:pt x="92" y="97"/>
                    <a:pt x="92" y="100"/>
                  </a:cubicBezTo>
                  <a:cubicBezTo>
                    <a:pt x="91" y="101"/>
                    <a:pt x="91" y="102"/>
                    <a:pt x="91" y="103"/>
                  </a:cubicBezTo>
                  <a:cubicBezTo>
                    <a:pt x="91" y="103"/>
                    <a:pt x="90" y="108"/>
                    <a:pt x="90" y="105"/>
                  </a:cubicBezTo>
                  <a:cubicBezTo>
                    <a:pt x="91" y="99"/>
                    <a:pt x="93" y="94"/>
                    <a:pt x="93" y="89"/>
                  </a:cubicBezTo>
                  <a:cubicBezTo>
                    <a:pt x="94" y="86"/>
                    <a:pt x="94" y="83"/>
                    <a:pt x="94" y="81"/>
                  </a:cubicBezTo>
                  <a:cubicBezTo>
                    <a:pt x="94" y="79"/>
                    <a:pt x="95" y="77"/>
                    <a:pt x="96" y="75"/>
                  </a:cubicBezTo>
                  <a:close/>
                  <a:moveTo>
                    <a:pt x="97" y="79"/>
                  </a:moveTo>
                  <a:cubicBezTo>
                    <a:pt x="98" y="79"/>
                    <a:pt x="98" y="78"/>
                    <a:pt x="98" y="78"/>
                  </a:cubicBezTo>
                  <a:cubicBezTo>
                    <a:pt x="98" y="78"/>
                    <a:pt x="98" y="78"/>
                    <a:pt x="98" y="78"/>
                  </a:cubicBezTo>
                  <a:cubicBezTo>
                    <a:pt x="99" y="79"/>
                    <a:pt x="100" y="80"/>
                    <a:pt x="101" y="81"/>
                  </a:cubicBezTo>
                  <a:cubicBezTo>
                    <a:pt x="98" y="89"/>
                    <a:pt x="97" y="97"/>
                    <a:pt x="93" y="105"/>
                  </a:cubicBezTo>
                  <a:cubicBezTo>
                    <a:pt x="94" y="104"/>
                    <a:pt x="94" y="101"/>
                    <a:pt x="94" y="99"/>
                  </a:cubicBezTo>
                  <a:cubicBezTo>
                    <a:pt x="94" y="96"/>
                    <a:pt x="95" y="94"/>
                    <a:pt x="95" y="92"/>
                  </a:cubicBezTo>
                  <a:cubicBezTo>
                    <a:pt x="96" y="87"/>
                    <a:pt x="97" y="83"/>
                    <a:pt x="97" y="79"/>
                  </a:cubicBezTo>
                  <a:close/>
                  <a:moveTo>
                    <a:pt x="93" y="72"/>
                  </a:moveTo>
                  <a:cubicBezTo>
                    <a:pt x="91" y="77"/>
                    <a:pt x="90" y="82"/>
                    <a:pt x="89" y="86"/>
                  </a:cubicBezTo>
                  <a:cubicBezTo>
                    <a:pt x="88" y="89"/>
                    <a:pt x="88" y="92"/>
                    <a:pt x="87" y="95"/>
                  </a:cubicBezTo>
                  <a:cubicBezTo>
                    <a:pt x="87" y="96"/>
                    <a:pt x="86" y="98"/>
                    <a:pt x="86" y="99"/>
                  </a:cubicBezTo>
                  <a:cubicBezTo>
                    <a:pt x="85" y="102"/>
                    <a:pt x="86" y="100"/>
                    <a:pt x="86" y="99"/>
                  </a:cubicBezTo>
                  <a:cubicBezTo>
                    <a:pt x="87" y="89"/>
                    <a:pt x="90" y="80"/>
                    <a:pt x="91" y="70"/>
                  </a:cubicBezTo>
                  <a:cubicBezTo>
                    <a:pt x="92" y="71"/>
                    <a:pt x="92" y="71"/>
                    <a:pt x="93" y="72"/>
                  </a:cubicBezTo>
                  <a:close/>
                  <a:moveTo>
                    <a:pt x="90" y="69"/>
                  </a:moveTo>
                  <a:cubicBezTo>
                    <a:pt x="88" y="73"/>
                    <a:pt x="87" y="78"/>
                    <a:pt x="86" y="82"/>
                  </a:cubicBezTo>
                  <a:cubicBezTo>
                    <a:pt x="86" y="85"/>
                    <a:pt x="85" y="87"/>
                    <a:pt x="85" y="90"/>
                  </a:cubicBezTo>
                  <a:cubicBezTo>
                    <a:pt x="84" y="91"/>
                    <a:pt x="84" y="93"/>
                    <a:pt x="83" y="94"/>
                  </a:cubicBezTo>
                  <a:cubicBezTo>
                    <a:pt x="84" y="90"/>
                    <a:pt x="84" y="86"/>
                    <a:pt x="86" y="81"/>
                  </a:cubicBezTo>
                  <a:cubicBezTo>
                    <a:pt x="86" y="79"/>
                    <a:pt x="87" y="76"/>
                    <a:pt x="87" y="73"/>
                  </a:cubicBezTo>
                  <a:cubicBezTo>
                    <a:pt x="87" y="71"/>
                    <a:pt x="88" y="69"/>
                    <a:pt x="88" y="67"/>
                  </a:cubicBezTo>
                  <a:cubicBezTo>
                    <a:pt x="89" y="68"/>
                    <a:pt x="89" y="68"/>
                    <a:pt x="90" y="69"/>
                  </a:cubicBezTo>
                  <a:close/>
                  <a:moveTo>
                    <a:pt x="62" y="69"/>
                  </a:moveTo>
                  <a:cubicBezTo>
                    <a:pt x="63" y="68"/>
                    <a:pt x="65" y="66"/>
                    <a:pt x="65" y="65"/>
                  </a:cubicBezTo>
                  <a:cubicBezTo>
                    <a:pt x="64" y="67"/>
                    <a:pt x="64" y="70"/>
                    <a:pt x="63" y="72"/>
                  </a:cubicBezTo>
                  <a:cubicBezTo>
                    <a:pt x="62" y="70"/>
                    <a:pt x="62" y="69"/>
                    <a:pt x="61" y="68"/>
                  </a:cubicBezTo>
                  <a:cubicBezTo>
                    <a:pt x="61" y="68"/>
                    <a:pt x="61" y="68"/>
                    <a:pt x="61" y="68"/>
                  </a:cubicBezTo>
                  <a:cubicBezTo>
                    <a:pt x="62" y="67"/>
                    <a:pt x="62" y="67"/>
                    <a:pt x="62" y="66"/>
                  </a:cubicBezTo>
                  <a:cubicBezTo>
                    <a:pt x="62" y="67"/>
                    <a:pt x="62" y="69"/>
                    <a:pt x="62" y="69"/>
                  </a:cubicBezTo>
                  <a:cubicBezTo>
                    <a:pt x="62" y="70"/>
                    <a:pt x="62" y="70"/>
                    <a:pt x="62" y="69"/>
                  </a:cubicBezTo>
                  <a:close/>
                  <a:moveTo>
                    <a:pt x="68" y="61"/>
                  </a:moveTo>
                  <a:cubicBezTo>
                    <a:pt x="71" y="59"/>
                    <a:pt x="73" y="56"/>
                    <a:pt x="74" y="53"/>
                  </a:cubicBezTo>
                  <a:cubicBezTo>
                    <a:pt x="75" y="54"/>
                    <a:pt x="75" y="55"/>
                    <a:pt x="76" y="55"/>
                  </a:cubicBezTo>
                  <a:cubicBezTo>
                    <a:pt x="76" y="55"/>
                    <a:pt x="76" y="55"/>
                    <a:pt x="76" y="56"/>
                  </a:cubicBezTo>
                  <a:cubicBezTo>
                    <a:pt x="75" y="59"/>
                    <a:pt x="74" y="63"/>
                    <a:pt x="73" y="67"/>
                  </a:cubicBezTo>
                  <a:cubicBezTo>
                    <a:pt x="72" y="71"/>
                    <a:pt x="71" y="75"/>
                    <a:pt x="70" y="79"/>
                  </a:cubicBezTo>
                  <a:cubicBezTo>
                    <a:pt x="71" y="75"/>
                    <a:pt x="71" y="71"/>
                    <a:pt x="72" y="67"/>
                  </a:cubicBezTo>
                  <a:cubicBezTo>
                    <a:pt x="73" y="63"/>
                    <a:pt x="74" y="59"/>
                    <a:pt x="74" y="54"/>
                  </a:cubicBezTo>
                  <a:cubicBezTo>
                    <a:pt x="74" y="54"/>
                    <a:pt x="74" y="54"/>
                    <a:pt x="74" y="54"/>
                  </a:cubicBezTo>
                  <a:cubicBezTo>
                    <a:pt x="74" y="55"/>
                    <a:pt x="74" y="55"/>
                    <a:pt x="73" y="55"/>
                  </a:cubicBezTo>
                  <a:cubicBezTo>
                    <a:pt x="73" y="55"/>
                    <a:pt x="73" y="56"/>
                    <a:pt x="73" y="56"/>
                  </a:cubicBezTo>
                  <a:cubicBezTo>
                    <a:pt x="73" y="59"/>
                    <a:pt x="72" y="62"/>
                    <a:pt x="71" y="65"/>
                  </a:cubicBezTo>
                  <a:cubicBezTo>
                    <a:pt x="70" y="68"/>
                    <a:pt x="69" y="72"/>
                    <a:pt x="68" y="75"/>
                  </a:cubicBezTo>
                  <a:cubicBezTo>
                    <a:pt x="68" y="78"/>
                    <a:pt x="68" y="74"/>
                    <a:pt x="68" y="73"/>
                  </a:cubicBezTo>
                  <a:cubicBezTo>
                    <a:pt x="69" y="71"/>
                    <a:pt x="69" y="69"/>
                    <a:pt x="69" y="67"/>
                  </a:cubicBezTo>
                  <a:cubicBezTo>
                    <a:pt x="70" y="64"/>
                    <a:pt x="72" y="61"/>
                    <a:pt x="72" y="58"/>
                  </a:cubicBezTo>
                  <a:cubicBezTo>
                    <a:pt x="72" y="58"/>
                    <a:pt x="71" y="58"/>
                    <a:pt x="71" y="58"/>
                  </a:cubicBezTo>
                  <a:cubicBezTo>
                    <a:pt x="70" y="61"/>
                    <a:pt x="69" y="64"/>
                    <a:pt x="68" y="68"/>
                  </a:cubicBezTo>
                  <a:cubicBezTo>
                    <a:pt x="68" y="65"/>
                    <a:pt x="68" y="63"/>
                    <a:pt x="68" y="61"/>
                  </a:cubicBezTo>
                  <a:cubicBezTo>
                    <a:pt x="68" y="61"/>
                    <a:pt x="68" y="61"/>
                    <a:pt x="68" y="61"/>
                  </a:cubicBezTo>
                  <a:close/>
                  <a:moveTo>
                    <a:pt x="74" y="86"/>
                  </a:moveTo>
                  <a:cubicBezTo>
                    <a:pt x="74" y="86"/>
                    <a:pt x="74" y="86"/>
                    <a:pt x="74" y="86"/>
                  </a:cubicBezTo>
                  <a:cubicBezTo>
                    <a:pt x="73" y="85"/>
                    <a:pt x="72" y="84"/>
                    <a:pt x="71" y="83"/>
                  </a:cubicBezTo>
                  <a:cubicBezTo>
                    <a:pt x="72" y="83"/>
                    <a:pt x="72" y="83"/>
                    <a:pt x="72" y="83"/>
                  </a:cubicBezTo>
                  <a:cubicBezTo>
                    <a:pt x="73" y="79"/>
                    <a:pt x="74" y="75"/>
                    <a:pt x="75" y="71"/>
                  </a:cubicBezTo>
                  <a:cubicBezTo>
                    <a:pt x="76" y="69"/>
                    <a:pt x="77" y="67"/>
                    <a:pt x="77" y="65"/>
                  </a:cubicBezTo>
                  <a:cubicBezTo>
                    <a:pt x="78" y="64"/>
                    <a:pt x="78" y="63"/>
                    <a:pt x="78" y="62"/>
                  </a:cubicBezTo>
                  <a:cubicBezTo>
                    <a:pt x="77" y="66"/>
                    <a:pt x="77" y="69"/>
                    <a:pt x="76" y="73"/>
                  </a:cubicBezTo>
                  <a:cubicBezTo>
                    <a:pt x="75" y="77"/>
                    <a:pt x="75" y="81"/>
                    <a:pt x="74" y="86"/>
                  </a:cubicBezTo>
                  <a:close/>
                  <a:moveTo>
                    <a:pt x="67" y="71"/>
                  </a:moveTo>
                  <a:cubicBezTo>
                    <a:pt x="67" y="70"/>
                    <a:pt x="67" y="70"/>
                    <a:pt x="68" y="69"/>
                  </a:cubicBezTo>
                  <a:cubicBezTo>
                    <a:pt x="69" y="67"/>
                    <a:pt x="69" y="64"/>
                    <a:pt x="70" y="62"/>
                  </a:cubicBezTo>
                  <a:cubicBezTo>
                    <a:pt x="70" y="62"/>
                    <a:pt x="71" y="58"/>
                    <a:pt x="71" y="60"/>
                  </a:cubicBezTo>
                  <a:cubicBezTo>
                    <a:pt x="71" y="61"/>
                    <a:pt x="70" y="62"/>
                    <a:pt x="70" y="64"/>
                  </a:cubicBezTo>
                  <a:cubicBezTo>
                    <a:pt x="68" y="68"/>
                    <a:pt x="68" y="73"/>
                    <a:pt x="67" y="77"/>
                  </a:cubicBezTo>
                  <a:cubicBezTo>
                    <a:pt x="67" y="77"/>
                    <a:pt x="68" y="77"/>
                    <a:pt x="68" y="77"/>
                  </a:cubicBezTo>
                  <a:cubicBezTo>
                    <a:pt x="70" y="74"/>
                    <a:pt x="70" y="70"/>
                    <a:pt x="71" y="66"/>
                  </a:cubicBezTo>
                  <a:cubicBezTo>
                    <a:pt x="72" y="64"/>
                    <a:pt x="72" y="62"/>
                    <a:pt x="73" y="60"/>
                  </a:cubicBezTo>
                  <a:cubicBezTo>
                    <a:pt x="73" y="60"/>
                    <a:pt x="73" y="60"/>
                    <a:pt x="73" y="60"/>
                  </a:cubicBezTo>
                  <a:cubicBezTo>
                    <a:pt x="73" y="62"/>
                    <a:pt x="72" y="65"/>
                    <a:pt x="71" y="67"/>
                  </a:cubicBezTo>
                  <a:cubicBezTo>
                    <a:pt x="70" y="71"/>
                    <a:pt x="70" y="75"/>
                    <a:pt x="69" y="80"/>
                  </a:cubicBezTo>
                  <a:cubicBezTo>
                    <a:pt x="69" y="80"/>
                    <a:pt x="69" y="80"/>
                    <a:pt x="69" y="80"/>
                  </a:cubicBezTo>
                  <a:cubicBezTo>
                    <a:pt x="68" y="78"/>
                    <a:pt x="67" y="77"/>
                    <a:pt x="66" y="75"/>
                  </a:cubicBezTo>
                  <a:cubicBezTo>
                    <a:pt x="66" y="75"/>
                    <a:pt x="66" y="75"/>
                    <a:pt x="66" y="75"/>
                  </a:cubicBezTo>
                  <a:cubicBezTo>
                    <a:pt x="66" y="74"/>
                    <a:pt x="67" y="72"/>
                    <a:pt x="67" y="71"/>
                  </a:cubicBezTo>
                  <a:close/>
                  <a:moveTo>
                    <a:pt x="71" y="83"/>
                  </a:moveTo>
                  <a:cubicBezTo>
                    <a:pt x="71" y="83"/>
                    <a:pt x="71" y="83"/>
                    <a:pt x="71" y="83"/>
                  </a:cubicBezTo>
                  <a:cubicBezTo>
                    <a:pt x="71" y="82"/>
                    <a:pt x="70" y="81"/>
                    <a:pt x="69" y="80"/>
                  </a:cubicBezTo>
                  <a:cubicBezTo>
                    <a:pt x="69" y="80"/>
                    <a:pt x="70" y="80"/>
                    <a:pt x="70" y="80"/>
                  </a:cubicBezTo>
                  <a:cubicBezTo>
                    <a:pt x="73" y="72"/>
                    <a:pt x="74" y="64"/>
                    <a:pt x="76" y="57"/>
                  </a:cubicBezTo>
                  <a:cubicBezTo>
                    <a:pt x="76" y="58"/>
                    <a:pt x="76" y="60"/>
                    <a:pt x="75" y="62"/>
                  </a:cubicBezTo>
                  <a:cubicBezTo>
                    <a:pt x="75" y="64"/>
                    <a:pt x="74" y="67"/>
                    <a:pt x="74" y="69"/>
                  </a:cubicBezTo>
                  <a:cubicBezTo>
                    <a:pt x="73" y="73"/>
                    <a:pt x="72" y="78"/>
                    <a:pt x="71" y="83"/>
                  </a:cubicBezTo>
                  <a:close/>
                  <a:moveTo>
                    <a:pt x="68" y="63"/>
                  </a:moveTo>
                  <a:cubicBezTo>
                    <a:pt x="68" y="66"/>
                    <a:pt x="67" y="68"/>
                    <a:pt x="66" y="71"/>
                  </a:cubicBezTo>
                  <a:cubicBezTo>
                    <a:pt x="66" y="71"/>
                    <a:pt x="66" y="71"/>
                    <a:pt x="66" y="71"/>
                  </a:cubicBezTo>
                  <a:cubicBezTo>
                    <a:pt x="66" y="72"/>
                    <a:pt x="66" y="72"/>
                    <a:pt x="66" y="72"/>
                  </a:cubicBezTo>
                  <a:cubicBezTo>
                    <a:pt x="65" y="73"/>
                    <a:pt x="65" y="74"/>
                    <a:pt x="66" y="74"/>
                  </a:cubicBezTo>
                  <a:cubicBezTo>
                    <a:pt x="66" y="74"/>
                    <a:pt x="65" y="74"/>
                    <a:pt x="65" y="74"/>
                  </a:cubicBezTo>
                  <a:cubicBezTo>
                    <a:pt x="65" y="74"/>
                    <a:pt x="64" y="73"/>
                    <a:pt x="64" y="72"/>
                  </a:cubicBezTo>
                  <a:cubicBezTo>
                    <a:pt x="64" y="72"/>
                    <a:pt x="64" y="72"/>
                    <a:pt x="64" y="72"/>
                  </a:cubicBezTo>
                  <a:cubicBezTo>
                    <a:pt x="65" y="70"/>
                    <a:pt x="65" y="68"/>
                    <a:pt x="66" y="66"/>
                  </a:cubicBezTo>
                  <a:cubicBezTo>
                    <a:pt x="66" y="65"/>
                    <a:pt x="67" y="64"/>
                    <a:pt x="67" y="63"/>
                  </a:cubicBezTo>
                  <a:cubicBezTo>
                    <a:pt x="68" y="62"/>
                    <a:pt x="68" y="62"/>
                    <a:pt x="68" y="63"/>
                  </a:cubicBezTo>
                  <a:close/>
                  <a:moveTo>
                    <a:pt x="78" y="92"/>
                  </a:moveTo>
                  <a:cubicBezTo>
                    <a:pt x="78" y="92"/>
                    <a:pt x="78" y="92"/>
                    <a:pt x="78" y="92"/>
                  </a:cubicBezTo>
                  <a:cubicBezTo>
                    <a:pt x="78" y="92"/>
                    <a:pt x="77" y="91"/>
                    <a:pt x="76" y="90"/>
                  </a:cubicBezTo>
                  <a:cubicBezTo>
                    <a:pt x="75" y="89"/>
                    <a:pt x="75" y="87"/>
                    <a:pt x="74" y="86"/>
                  </a:cubicBezTo>
                  <a:cubicBezTo>
                    <a:pt x="74" y="86"/>
                    <a:pt x="74" y="86"/>
                    <a:pt x="74" y="86"/>
                  </a:cubicBezTo>
                  <a:cubicBezTo>
                    <a:pt x="74" y="85"/>
                    <a:pt x="74" y="85"/>
                    <a:pt x="74" y="85"/>
                  </a:cubicBezTo>
                  <a:cubicBezTo>
                    <a:pt x="75" y="85"/>
                    <a:pt x="75" y="84"/>
                    <a:pt x="75" y="84"/>
                  </a:cubicBezTo>
                  <a:cubicBezTo>
                    <a:pt x="76" y="80"/>
                    <a:pt x="77" y="76"/>
                    <a:pt x="78" y="72"/>
                  </a:cubicBezTo>
                  <a:cubicBezTo>
                    <a:pt x="79" y="71"/>
                    <a:pt x="80" y="69"/>
                    <a:pt x="80" y="67"/>
                  </a:cubicBezTo>
                  <a:cubicBezTo>
                    <a:pt x="80" y="70"/>
                    <a:pt x="80" y="72"/>
                    <a:pt x="79" y="75"/>
                  </a:cubicBezTo>
                  <a:cubicBezTo>
                    <a:pt x="77" y="80"/>
                    <a:pt x="78" y="84"/>
                    <a:pt x="76" y="89"/>
                  </a:cubicBezTo>
                  <a:cubicBezTo>
                    <a:pt x="76" y="89"/>
                    <a:pt x="76" y="89"/>
                    <a:pt x="76" y="89"/>
                  </a:cubicBezTo>
                  <a:cubicBezTo>
                    <a:pt x="78" y="85"/>
                    <a:pt x="79" y="80"/>
                    <a:pt x="80" y="76"/>
                  </a:cubicBezTo>
                  <a:cubicBezTo>
                    <a:pt x="81" y="74"/>
                    <a:pt x="81" y="72"/>
                    <a:pt x="82" y="70"/>
                  </a:cubicBezTo>
                  <a:cubicBezTo>
                    <a:pt x="83" y="69"/>
                    <a:pt x="84" y="65"/>
                    <a:pt x="84" y="64"/>
                  </a:cubicBezTo>
                  <a:cubicBezTo>
                    <a:pt x="84" y="69"/>
                    <a:pt x="83" y="74"/>
                    <a:pt x="82" y="79"/>
                  </a:cubicBezTo>
                  <a:cubicBezTo>
                    <a:pt x="81" y="81"/>
                    <a:pt x="81" y="84"/>
                    <a:pt x="80" y="86"/>
                  </a:cubicBezTo>
                  <a:cubicBezTo>
                    <a:pt x="80" y="87"/>
                    <a:pt x="79" y="88"/>
                    <a:pt x="79" y="90"/>
                  </a:cubicBezTo>
                  <a:cubicBezTo>
                    <a:pt x="79" y="90"/>
                    <a:pt x="79" y="91"/>
                    <a:pt x="79" y="92"/>
                  </a:cubicBezTo>
                  <a:cubicBezTo>
                    <a:pt x="78" y="92"/>
                    <a:pt x="78" y="92"/>
                    <a:pt x="78" y="92"/>
                  </a:cubicBezTo>
                  <a:close/>
                  <a:moveTo>
                    <a:pt x="84" y="63"/>
                  </a:moveTo>
                  <a:cubicBezTo>
                    <a:pt x="82" y="67"/>
                    <a:pt x="81" y="72"/>
                    <a:pt x="79" y="77"/>
                  </a:cubicBezTo>
                  <a:cubicBezTo>
                    <a:pt x="79" y="78"/>
                    <a:pt x="79" y="79"/>
                    <a:pt x="79" y="80"/>
                  </a:cubicBezTo>
                  <a:cubicBezTo>
                    <a:pt x="79" y="78"/>
                    <a:pt x="79" y="76"/>
                    <a:pt x="80" y="74"/>
                  </a:cubicBezTo>
                  <a:cubicBezTo>
                    <a:pt x="81" y="70"/>
                    <a:pt x="81" y="65"/>
                    <a:pt x="82" y="61"/>
                  </a:cubicBezTo>
                  <a:cubicBezTo>
                    <a:pt x="83" y="62"/>
                    <a:pt x="83" y="62"/>
                    <a:pt x="84" y="63"/>
                  </a:cubicBezTo>
                  <a:close/>
                  <a:moveTo>
                    <a:pt x="78" y="71"/>
                  </a:moveTo>
                  <a:cubicBezTo>
                    <a:pt x="77" y="74"/>
                    <a:pt x="76" y="78"/>
                    <a:pt x="75" y="81"/>
                  </a:cubicBezTo>
                  <a:cubicBezTo>
                    <a:pt x="75" y="81"/>
                    <a:pt x="75" y="80"/>
                    <a:pt x="75" y="80"/>
                  </a:cubicBezTo>
                  <a:cubicBezTo>
                    <a:pt x="76" y="78"/>
                    <a:pt x="76" y="75"/>
                    <a:pt x="76" y="73"/>
                  </a:cubicBezTo>
                  <a:cubicBezTo>
                    <a:pt x="77" y="68"/>
                    <a:pt x="78" y="63"/>
                    <a:pt x="79" y="59"/>
                  </a:cubicBezTo>
                  <a:cubicBezTo>
                    <a:pt x="79" y="58"/>
                    <a:pt x="79" y="58"/>
                    <a:pt x="79" y="58"/>
                  </a:cubicBezTo>
                  <a:cubicBezTo>
                    <a:pt x="77" y="63"/>
                    <a:pt x="76" y="67"/>
                    <a:pt x="75" y="71"/>
                  </a:cubicBezTo>
                  <a:cubicBezTo>
                    <a:pt x="74" y="74"/>
                    <a:pt x="73" y="76"/>
                    <a:pt x="73" y="79"/>
                  </a:cubicBezTo>
                  <a:cubicBezTo>
                    <a:pt x="73" y="75"/>
                    <a:pt x="74" y="71"/>
                    <a:pt x="75" y="67"/>
                  </a:cubicBezTo>
                  <a:cubicBezTo>
                    <a:pt x="76" y="63"/>
                    <a:pt x="77" y="59"/>
                    <a:pt x="77" y="56"/>
                  </a:cubicBezTo>
                  <a:cubicBezTo>
                    <a:pt x="78" y="57"/>
                    <a:pt x="80" y="59"/>
                    <a:pt x="81" y="60"/>
                  </a:cubicBezTo>
                  <a:cubicBezTo>
                    <a:pt x="80" y="64"/>
                    <a:pt x="80" y="68"/>
                    <a:pt x="78" y="71"/>
                  </a:cubicBezTo>
                  <a:close/>
                  <a:moveTo>
                    <a:pt x="72" y="52"/>
                  </a:moveTo>
                  <a:cubicBezTo>
                    <a:pt x="70" y="58"/>
                    <a:pt x="64" y="63"/>
                    <a:pt x="58" y="64"/>
                  </a:cubicBezTo>
                  <a:cubicBezTo>
                    <a:pt x="57" y="63"/>
                    <a:pt x="57" y="63"/>
                    <a:pt x="56" y="62"/>
                  </a:cubicBezTo>
                  <a:cubicBezTo>
                    <a:pt x="63" y="61"/>
                    <a:pt x="67" y="55"/>
                    <a:pt x="70" y="50"/>
                  </a:cubicBezTo>
                  <a:cubicBezTo>
                    <a:pt x="71" y="50"/>
                    <a:pt x="71" y="51"/>
                    <a:pt x="72" y="52"/>
                  </a:cubicBezTo>
                  <a:close/>
                  <a:moveTo>
                    <a:pt x="42" y="42"/>
                  </a:moveTo>
                  <a:cubicBezTo>
                    <a:pt x="44" y="38"/>
                    <a:pt x="45" y="34"/>
                    <a:pt x="47" y="31"/>
                  </a:cubicBezTo>
                  <a:cubicBezTo>
                    <a:pt x="45" y="35"/>
                    <a:pt x="45" y="40"/>
                    <a:pt x="42" y="44"/>
                  </a:cubicBezTo>
                  <a:cubicBezTo>
                    <a:pt x="41" y="43"/>
                    <a:pt x="41" y="41"/>
                    <a:pt x="40" y="40"/>
                  </a:cubicBezTo>
                  <a:cubicBezTo>
                    <a:pt x="40" y="40"/>
                    <a:pt x="40" y="40"/>
                    <a:pt x="40" y="40"/>
                  </a:cubicBezTo>
                  <a:cubicBezTo>
                    <a:pt x="41" y="38"/>
                    <a:pt x="42" y="35"/>
                    <a:pt x="43" y="33"/>
                  </a:cubicBezTo>
                  <a:cubicBezTo>
                    <a:pt x="43" y="33"/>
                    <a:pt x="43" y="33"/>
                    <a:pt x="43" y="34"/>
                  </a:cubicBezTo>
                  <a:cubicBezTo>
                    <a:pt x="42" y="36"/>
                    <a:pt x="42" y="39"/>
                    <a:pt x="41" y="42"/>
                  </a:cubicBezTo>
                  <a:cubicBezTo>
                    <a:pt x="41" y="42"/>
                    <a:pt x="42" y="42"/>
                    <a:pt x="42" y="42"/>
                  </a:cubicBezTo>
                  <a:close/>
                  <a:moveTo>
                    <a:pt x="44" y="46"/>
                  </a:moveTo>
                  <a:cubicBezTo>
                    <a:pt x="44" y="46"/>
                    <a:pt x="45" y="46"/>
                    <a:pt x="45" y="46"/>
                  </a:cubicBezTo>
                  <a:cubicBezTo>
                    <a:pt x="46" y="44"/>
                    <a:pt x="47" y="42"/>
                    <a:pt x="48" y="40"/>
                  </a:cubicBezTo>
                  <a:cubicBezTo>
                    <a:pt x="48" y="39"/>
                    <a:pt x="49" y="38"/>
                    <a:pt x="49" y="37"/>
                  </a:cubicBezTo>
                  <a:cubicBezTo>
                    <a:pt x="49" y="37"/>
                    <a:pt x="51" y="33"/>
                    <a:pt x="50" y="36"/>
                  </a:cubicBezTo>
                  <a:cubicBezTo>
                    <a:pt x="48" y="40"/>
                    <a:pt x="46" y="44"/>
                    <a:pt x="46" y="48"/>
                  </a:cubicBezTo>
                  <a:cubicBezTo>
                    <a:pt x="46" y="49"/>
                    <a:pt x="46" y="49"/>
                    <a:pt x="47" y="49"/>
                  </a:cubicBezTo>
                  <a:cubicBezTo>
                    <a:pt x="49" y="45"/>
                    <a:pt x="51" y="40"/>
                    <a:pt x="53" y="36"/>
                  </a:cubicBezTo>
                  <a:cubicBezTo>
                    <a:pt x="51" y="40"/>
                    <a:pt x="50" y="45"/>
                    <a:pt x="48" y="49"/>
                  </a:cubicBezTo>
                  <a:cubicBezTo>
                    <a:pt x="48" y="50"/>
                    <a:pt x="48" y="50"/>
                    <a:pt x="48" y="51"/>
                  </a:cubicBezTo>
                  <a:cubicBezTo>
                    <a:pt x="48" y="51"/>
                    <a:pt x="48" y="51"/>
                    <a:pt x="48" y="51"/>
                  </a:cubicBezTo>
                  <a:cubicBezTo>
                    <a:pt x="46" y="49"/>
                    <a:pt x="44" y="46"/>
                    <a:pt x="43" y="44"/>
                  </a:cubicBezTo>
                  <a:cubicBezTo>
                    <a:pt x="45" y="41"/>
                    <a:pt x="48" y="37"/>
                    <a:pt x="49" y="33"/>
                  </a:cubicBezTo>
                  <a:cubicBezTo>
                    <a:pt x="48" y="38"/>
                    <a:pt x="46" y="42"/>
                    <a:pt x="44" y="46"/>
                  </a:cubicBezTo>
                  <a:close/>
                  <a:moveTo>
                    <a:pt x="49" y="50"/>
                  </a:moveTo>
                  <a:cubicBezTo>
                    <a:pt x="49" y="49"/>
                    <a:pt x="50" y="48"/>
                    <a:pt x="50" y="48"/>
                  </a:cubicBezTo>
                  <a:cubicBezTo>
                    <a:pt x="50" y="47"/>
                    <a:pt x="51" y="45"/>
                    <a:pt x="52" y="44"/>
                  </a:cubicBezTo>
                  <a:cubicBezTo>
                    <a:pt x="52" y="43"/>
                    <a:pt x="53" y="42"/>
                    <a:pt x="53" y="41"/>
                  </a:cubicBezTo>
                  <a:cubicBezTo>
                    <a:pt x="54" y="40"/>
                    <a:pt x="56" y="35"/>
                    <a:pt x="55" y="38"/>
                  </a:cubicBezTo>
                  <a:cubicBezTo>
                    <a:pt x="53" y="43"/>
                    <a:pt x="52" y="48"/>
                    <a:pt x="50" y="53"/>
                  </a:cubicBezTo>
                  <a:cubicBezTo>
                    <a:pt x="50" y="53"/>
                    <a:pt x="50" y="53"/>
                    <a:pt x="50" y="53"/>
                  </a:cubicBezTo>
                  <a:cubicBezTo>
                    <a:pt x="52" y="51"/>
                    <a:pt x="53" y="49"/>
                    <a:pt x="54" y="47"/>
                  </a:cubicBezTo>
                  <a:cubicBezTo>
                    <a:pt x="55" y="45"/>
                    <a:pt x="56" y="44"/>
                    <a:pt x="56" y="43"/>
                  </a:cubicBezTo>
                  <a:cubicBezTo>
                    <a:pt x="57" y="42"/>
                    <a:pt x="59" y="38"/>
                    <a:pt x="58" y="40"/>
                  </a:cubicBezTo>
                  <a:cubicBezTo>
                    <a:pt x="58" y="43"/>
                    <a:pt x="56" y="46"/>
                    <a:pt x="54" y="49"/>
                  </a:cubicBezTo>
                  <a:cubicBezTo>
                    <a:pt x="53" y="52"/>
                    <a:pt x="53" y="54"/>
                    <a:pt x="52" y="56"/>
                  </a:cubicBezTo>
                  <a:cubicBezTo>
                    <a:pt x="51" y="56"/>
                    <a:pt x="51" y="55"/>
                    <a:pt x="50" y="54"/>
                  </a:cubicBezTo>
                  <a:cubicBezTo>
                    <a:pt x="49" y="53"/>
                    <a:pt x="49" y="52"/>
                    <a:pt x="48" y="51"/>
                  </a:cubicBezTo>
                  <a:cubicBezTo>
                    <a:pt x="48" y="51"/>
                    <a:pt x="48" y="51"/>
                    <a:pt x="48" y="51"/>
                  </a:cubicBezTo>
                  <a:cubicBezTo>
                    <a:pt x="48" y="51"/>
                    <a:pt x="49" y="50"/>
                    <a:pt x="49" y="50"/>
                  </a:cubicBezTo>
                  <a:cubicBezTo>
                    <a:pt x="49" y="50"/>
                    <a:pt x="49" y="50"/>
                    <a:pt x="49" y="50"/>
                  </a:cubicBezTo>
                  <a:close/>
                  <a:moveTo>
                    <a:pt x="58" y="49"/>
                  </a:moveTo>
                  <a:cubicBezTo>
                    <a:pt x="57" y="52"/>
                    <a:pt x="56" y="55"/>
                    <a:pt x="55" y="58"/>
                  </a:cubicBezTo>
                  <a:cubicBezTo>
                    <a:pt x="55" y="59"/>
                    <a:pt x="56" y="59"/>
                    <a:pt x="56" y="59"/>
                  </a:cubicBezTo>
                  <a:cubicBezTo>
                    <a:pt x="58" y="54"/>
                    <a:pt x="60" y="48"/>
                    <a:pt x="63" y="44"/>
                  </a:cubicBezTo>
                  <a:cubicBezTo>
                    <a:pt x="62" y="46"/>
                    <a:pt x="61" y="49"/>
                    <a:pt x="60" y="51"/>
                  </a:cubicBezTo>
                  <a:cubicBezTo>
                    <a:pt x="59" y="54"/>
                    <a:pt x="58" y="57"/>
                    <a:pt x="58" y="59"/>
                  </a:cubicBezTo>
                  <a:cubicBezTo>
                    <a:pt x="58" y="59"/>
                    <a:pt x="58" y="59"/>
                    <a:pt x="58" y="59"/>
                  </a:cubicBezTo>
                  <a:cubicBezTo>
                    <a:pt x="57" y="60"/>
                    <a:pt x="56" y="60"/>
                    <a:pt x="54" y="60"/>
                  </a:cubicBezTo>
                  <a:cubicBezTo>
                    <a:pt x="54" y="59"/>
                    <a:pt x="53" y="58"/>
                    <a:pt x="52" y="57"/>
                  </a:cubicBezTo>
                  <a:cubicBezTo>
                    <a:pt x="55" y="53"/>
                    <a:pt x="57" y="47"/>
                    <a:pt x="60" y="42"/>
                  </a:cubicBezTo>
                  <a:cubicBezTo>
                    <a:pt x="61" y="40"/>
                    <a:pt x="59" y="45"/>
                    <a:pt x="59" y="45"/>
                  </a:cubicBezTo>
                  <a:cubicBezTo>
                    <a:pt x="59" y="47"/>
                    <a:pt x="58" y="48"/>
                    <a:pt x="58" y="49"/>
                  </a:cubicBezTo>
                  <a:close/>
                  <a:moveTo>
                    <a:pt x="58" y="59"/>
                  </a:moveTo>
                  <a:cubicBezTo>
                    <a:pt x="61" y="55"/>
                    <a:pt x="62" y="51"/>
                    <a:pt x="64" y="46"/>
                  </a:cubicBezTo>
                  <a:cubicBezTo>
                    <a:pt x="65" y="45"/>
                    <a:pt x="64" y="45"/>
                    <a:pt x="64" y="46"/>
                  </a:cubicBezTo>
                  <a:cubicBezTo>
                    <a:pt x="64" y="48"/>
                    <a:pt x="64" y="50"/>
                    <a:pt x="63" y="51"/>
                  </a:cubicBezTo>
                  <a:cubicBezTo>
                    <a:pt x="63" y="54"/>
                    <a:pt x="62" y="55"/>
                    <a:pt x="61" y="58"/>
                  </a:cubicBezTo>
                  <a:cubicBezTo>
                    <a:pt x="60" y="58"/>
                    <a:pt x="59" y="59"/>
                    <a:pt x="58" y="59"/>
                  </a:cubicBezTo>
                  <a:close/>
                  <a:moveTo>
                    <a:pt x="62" y="55"/>
                  </a:moveTo>
                  <a:cubicBezTo>
                    <a:pt x="63" y="53"/>
                    <a:pt x="64" y="52"/>
                    <a:pt x="64" y="51"/>
                  </a:cubicBezTo>
                  <a:cubicBezTo>
                    <a:pt x="65" y="49"/>
                    <a:pt x="65" y="47"/>
                    <a:pt x="65" y="45"/>
                  </a:cubicBezTo>
                  <a:cubicBezTo>
                    <a:pt x="65" y="46"/>
                    <a:pt x="66" y="46"/>
                    <a:pt x="66" y="46"/>
                  </a:cubicBezTo>
                  <a:cubicBezTo>
                    <a:pt x="66" y="46"/>
                    <a:pt x="66" y="46"/>
                    <a:pt x="66" y="46"/>
                  </a:cubicBezTo>
                  <a:cubicBezTo>
                    <a:pt x="66" y="49"/>
                    <a:pt x="65" y="51"/>
                    <a:pt x="64" y="53"/>
                  </a:cubicBezTo>
                  <a:cubicBezTo>
                    <a:pt x="64" y="54"/>
                    <a:pt x="61" y="60"/>
                    <a:pt x="62" y="55"/>
                  </a:cubicBezTo>
                  <a:close/>
                  <a:moveTo>
                    <a:pt x="64" y="45"/>
                  </a:moveTo>
                  <a:cubicBezTo>
                    <a:pt x="63" y="47"/>
                    <a:pt x="63" y="49"/>
                    <a:pt x="62" y="51"/>
                  </a:cubicBezTo>
                  <a:cubicBezTo>
                    <a:pt x="61" y="54"/>
                    <a:pt x="59" y="56"/>
                    <a:pt x="58" y="58"/>
                  </a:cubicBezTo>
                  <a:cubicBezTo>
                    <a:pt x="60" y="54"/>
                    <a:pt x="62" y="49"/>
                    <a:pt x="63" y="44"/>
                  </a:cubicBezTo>
                  <a:cubicBezTo>
                    <a:pt x="64" y="44"/>
                    <a:pt x="64" y="44"/>
                    <a:pt x="64" y="45"/>
                  </a:cubicBezTo>
                  <a:close/>
                  <a:moveTo>
                    <a:pt x="63" y="43"/>
                  </a:moveTo>
                  <a:cubicBezTo>
                    <a:pt x="60" y="48"/>
                    <a:pt x="58" y="53"/>
                    <a:pt x="56" y="57"/>
                  </a:cubicBezTo>
                  <a:cubicBezTo>
                    <a:pt x="57" y="55"/>
                    <a:pt x="58" y="51"/>
                    <a:pt x="59" y="49"/>
                  </a:cubicBezTo>
                  <a:cubicBezTo>
                    <a:pt x="59" y="46"/>
                    <a:pt x="60" y="44"/>
                    <a:pt x="61" y="42"/>
                  </a:cubicBezTo>
                  <a:cubicBezTo>
                    <a:pt x="61" y="42"/>
                    <a:pt x="62" y="43"/>
                    <a:pt x="63" y="43"/>
                  </a:cubicBezTo>
                  <a:close/>
                  <a:moveTo>
                    <a:pt x="53" y="56"/>
                  </a:moveTo>
                  <a:cubicBezTo>
                    <a:pt x="52" y="58"/>
                    <a:pt x="54" y="52"/>
                    <a:pt x="54" y="52"/>
                  </a:cubicBezTo>
                  <a:cubicBezTo>
                    <a:pt x="55" y="50"/>
                    <a:pt x="55" y="48"/>
                    <a:pt x="56" y="46"/>
                  </a:cubicBezTo>
                  <a:cubicBezTo>
                    <a:pt x="57" y="44"/>
                    <a:pt x="58" y="42"/>
                    <a:pt x="59" y="40"/>
                  </a:cubicBezTo>
                  <a:cubicBezTo>
                    <a:pt x="59" y="40"/>
                    <a:pt x="60" y="41"/>
                    <a:pt x="60" y="41"/>
                  </a:cubicBezTo>
                  <a:cubicBezTo>
                    <a:pt x="57" y="45"/>
                    <a:pt x="55" y="51"/>
                    <a:pt x="53" y="56"/>
                  </a:cubicBezTo>
                  <a:close/>
                  <a:moveTo>
                    <a:pt x="58" y="39"/>
                  </a:moveTo>
                  <a:cubicBezTo>
                    <a:pt x="55" y="43"/>
                    <a:pt x="52" y="48"/>
                    <a:pt x="51" y="52"/>
                  </a:cubicBezTo>
                  <a:cubicBezTo>
                    <a:pt x="53" y="47"/>
                    <a:pt x="54" y="42"/>
                    <a:pt x="56" y="37"/>
                  </a:cubicBezTo>
                  <a:cubicBezTo>
                    <a:pt x="56" y="38"/>
                    <a:pt x="57" y="38"/>
                    <a:pt x="58" y="39"/>
                  </a:cubicBezTo>
                  <a:close/>
                  <a:moveTo>
                    <a:pt x="40" y="25"/>
                  </a:moveTo>
                  <a:cubicBezTo>
                    <a:pt x="40" y="26"/>
                    <a:pt x="39" y="28"/>
                    <a:pt x="38" y="29"/>
                  </a:cubicBezTo>
                  <a:cubicBezTo>
                    <a:pt x="38" y="30"/>
                    <a:pt x="37" y="31"/>
                    <a:pt x="37" y="31"/>
                  </a:cubicBezTo>
                  <a:cubicBezTo>
                    <a:pt x="38" y="29"/>
                    <a:pt x="39" y="27"/>
                    <a:pt x="39" y="24"/>
                  </a:cubicBezTo>
                  <a:cubicBezTo>
                    <a:pt x="39" y="24"/>
                    <a:pt x="40" y="25"/>
                    <a:pt x="40" y="25"/>
                  </a:cubicBezTo>
                  <a:close/>
                  <a:moveTo>
                    <a:pt x="34" y="26"/>
                  </a:moveTo>
                  <a:cubicBezTo>
                    <a:pt x="35" y="26"/>
                    <a:pt x="36" y="21"/>
                    <a:pt x="35" y="24"/>
                  </a:cubicBezTo>
                  <a:cubicBezTo>
                    <a:pt x="35" y="27"/>
                    <a:pt x="34" y="30"/>
                    <a:pt x="34" y="32"/>
                  </a:cubicBezTo>
                  <a:cubicBezTo>
                    <a:pt x="33" y="33"/>
                    <a:pt x="34" y="33"/>
                    <a:pt x="34" y="32"/>
                  </a:cubicBezTo>
                  <a:cubicBezTo>
                    <a:pt x="35" y="30"/>
                    <a:pt x="38" y="27"/>
                    <a:pt x="38" y="24"/>
                  </a:cubicBezTo>
                  <a:cubicBezTo>
                    <a:pt x="38" y="28"/>
                    <a:pt x="37" y="31"/>
                    <a:pt x="35" y="34"/>
                  </a:cubicBezTo>
                  <a:cubicBezTo>
                    <a:pt x="35" y="34"/>
                    <a:pt x="36" y="34"/>
                    <a:pt x="36" y="34"/>
                  </a:cubicBezTo>
                  <a:cubicBezTo>
                    <a:pt x="37" y="31"/>
                    <a:pt x="39" y="29"/>
                    <a:pt x="40" y="26"/>
                  </a:cubicBezTo>
                  <a:cubicBezTo>
                    <a:pt x="39" y="29"/>
                    <a:pt x="38" y="33"/>
                    <a:pt x="37" y="36"/>
                  </a:cubicBezTo>
                  <a:cubicBezTo>
                    <a:pt x="37" y="37"/>
                    <a:pt x="37" y="37"/>
                    <a:pt x="37" y="37"/>
                  </a:cubicBezTo>
                  <a:cubicBezTo>
                    <a:pt x="38" y="35"/>
                    <a:pt x="39" y="33"/>
                    <a:pt x="40" y="32"/>
                  </a:cubicBezTo>
                  <a:cubicBezTo>
                    <a:pt x="41" y="30"/>
                    <a:pt x="42" y="29"/>
                    <a:pt x="42" y="27"/>
                  </a:cubicBezTo>
                  <a:cubicBezTo>
                    <a:pt x="42" y="32"/>
                    <a:pt x="40" y="36"/>
                    <a:pt x="39" y="40"/>
                  </a:cubicBezTo>
                  <a:cubicBezTo>
                    <a:pt x="37" y="37"/>
                    <a:pt x="35" y="34"/>
                    <a:pt x="32" y="31"/>
                  </a:cubicBezTo>
                  <a:cubicBezTo>
                    <a:pt x="32" y="31"/>
                    <a:pt x="32" y="31"/>
                    <a:pt x="32" y="31"/>
                  </a:cubicBezTo>
                  <a:cubicBezTo>
                    <a:pt x="33" y="29"/>
                    <a:pt x="34" y="28"/>
                    <a:pt x="34" y="26"/>
                  </a:cubicBezTo>
                  <a:close/>
                  <a:moveTo>
                    <a:pt x="67" y="62"/>
                  </a:moveTo>
                  <a:cubicBezTo>
                    <a:pt x="66" y="64"/>
                    <a:pt x="66" y="66"/>
                    <a:pt x="65" y="68"/>
                  </a:cubicBezTo>
                  <a:cubicBezTo>
                    <a:pt x="64" y="69"/>
                    <a:pt x="64" y="72"/>
                    <a:pt x="64" y="69"/>
                  </a:cubicBezTo>
                  <a:cubicBezTo>
                    <a:pt x="65" y="68"/>
                    <a:pt x="65" y="66"/>
                    <a:pt x="65" y="64"/>
                  </a:cubicBezTo>
                  <a:cubicBezTo>
                    <a:pt x="65" y="64"/>
                    <a:pt x="65" y="64"/>
                    <a:pt x="65" y="64"/>
                  </a:cubicBezTo>
                  <a:cubicBezTo>
                    <a:pt x="64" y="65"/>
                    <a:pt x="63" y="67"/>
                    <a:pt x="63" y="68"/>
                  </a:cubicBezTo>
                  <a:cubicBezTo>
                    <a:pt x="63" y="68"/>
                    <a:pt x="63" y="66"/>
                    <a:pt x="63" y="65"/>
                  </a:cubicBezTo>
                  <a:cubicBezTo>
                    <a:pt x="63" y="65"/>
                    <a:pt x="62" y="65"/>
                    <a:pt x="62" y="65"/>
                  </a:cubicBezTo>
                  <a:cubicBezTo>
                    <a:pt x="62" y="66"/>
                    <a:pt x="61" y="68"/>
                    <a:pt x="61" y="66"/>
                  </a:cubicBezTo>
                  <a:cubicBezTo>
                    <a:pt x="61" y="66"/>
                    <a:pt x="60" y="66"/>
                    <a:pt x="60" y="66"/>
                  </a:cubicBezTo>
                  <a:cubicBezTo>
                    <a:pt x="60" y="67"/>
                    <a:pt x="60" y="67"/>
                    <a:pt x="60" y="68"/>
                  </a:cubicBezTo>
                  <a:cubicBezTo>
                    <a:pt x="60" y="67"/>
                    <a:pt x="59" y="66"/>
                    <a:pt x="59" y="66"/>
                  </a:cubicBezTo>
                  <a:cubicBezTo>
                    <a:pt x="62" y="65"/>
                    <a:pt x="65" y="64"/>
                    <a:pt x="67" y="62"/>
                  </a:cubicBezTo>
                  <a:close/>
                  <a:moveTo>
                    <a:pt x="79" y="93"/>
                  </a:moveTo>
                  <a:cubicBezTo>
                    <a:pt x="79" y="92"/>
                    <a:pt x="79" y="91"/>
                    <a:pt x="79" y="90"/>
                  </a:cubicBezTo>
                  <a:cubicBezTo>
                    <a:pt x="81" y="87"/>
                    <a:pt x="82" y="83"/>
                    <a:pt x="83" y="80"/>
                  </a:cubicBezTo>
                  <a:cubicBezTo>
                    <a:pt x="84" y="78"/>
                    <a:pt x="85" y="75"/>
                    <a:pt x="85" y="73"/>
                  </a:cubicBezTo>
                  <a:cubicBezTo>
                    <a:pt x="86" y="72"/>
                    <a:pt x="86" y="70"/>
                    <a:pt x="87" y="69"/>
                  </a:cubicBezTo>
                  <a:cubicBezTo>
                    <a:pt x="87" y="68"/>
                    <a:pt x="87" y="67"/>
                    <a:pt x="87" y="67"/>
                  </a:cubicBezTo>
                  <a:cubicBezTo>
                    <a:pt x="87" y="67"/>
                    <a:pt x="87" y="68"/>
                    <a:pt x="87" y="69"/>
                  </a:cubicBezTo>
                  <a:cubicBezTo>
                    <a:pt x="86" y="73"/>
                    <a:pt x="86" y="78"/>
                    <a:pt x="85" y="83"/>
                  </a:cubicBezTo>
                  <a:cubicBezTo>
                    <a:pt x="83" y="88"/>
                    <a:pt x="83" y="93"/>
                    <a:pt x="82" y="98"/>
                  </a:cubicBezTo>
                  <a:cubicBezTo>
                    <a:pt x="81" y="96"/>
                    <a:pt x="80" y="95"/>
                    <a:pt x="79" y="93"/>
                  </a:cubicBezTo>
                  <a:close/>
                  <a:moveTo>
                    <a:pt x="85" y="102"/>
                  </a:moveTo>
                  <a:cubicBezTo>
                    <a:pt x="87" y="97"/>
                    <a:pt x="88" y="93"/>
                    <a:pt x="89" y="88"/>
                  </a:cubicBezTo>
                  <a:cubicBezTo>
                    <a:pt x="90" y="83"/>
                    <a:pt x="92" y="77"/>
                    <a:pt x="93" y="72"/>
                  </a:cubicBezTo>
                  <a:cubicBezTo>
                    <a:pt x="92" y="78"/>
                    <a:pt x="92" y="84"/>
                    <a:pt x="91" y="89"/>
                  </a:cubicBezTo>
                  <a:cubicBezTo>
                    <a:pt x="90" y="94"/>
                    <a:pt x="88" y="99"/>
                    <a:pt x="87" y="104"/>
                  </a:cubicBezTo>
                  <a:cubicBezTo>
                    <a:pt x="87" y="104"/>
                    <a:pt x="87" y="104"/>
                    <a:pt x="87" y="105"/>
                  </a:cubicBezTo>
                  <a:cubicBezTo>
                    <a:pt x="87" y="104"/>
                    <a:pt x="86" y="103"/>
                    <a:pt x="85" y="102"/>
                  </a:cubicBezTo>
                  <a:cubicBezTo>
                    <a:pt x="85" y="102"/>
                    <a:pt x="85" y="102"/>
                    <a:pt x="85" y="102"/>
                  </a:cubicBezTo>
                  <a:close/>
                  <a:moveTo>
                    <a:pt x="88" y="105"/>
                  </a:moveTo>
                  <a:cubicBezTo>
                    <a:pt x="88" y="105"/>
                    <a:pt x="88" y="105"/>
                    <a:pt x="88" y="104"/>
                  </a:cubicBezTo>
                  <a:cubicBezTo>
                    <a:pt x="90" y="100"/>
                    <a:pt x="90" y="95"/>
                    <a:pt x="92" y="91"/>
                  </a:cubicBezTo>
                  <a:cubicBezTo>
                    <a:pt x="92" y="89"/>
                    <a:pt x="93" y="87"/>
                    <a:pt x="93" y="85"/>
                  </a:cubicBezTo>
                  <a:cubicBezTo>
                    <a:pt x="93" y="86"/>
                    <a:pt x="93" y="87"/>
                    <a:pt x="93" y="89"/>
                  </a:cubicBezTo>
                  <a:cubicBezTo>
                    <a:pt x="93" y="91"/>
                    <a:pt x="92" y="94"/>
                    <a:pt x="91" y="97"/>
                  </a:cubicBezTo>
                  <a:cubicBezTo>
                    <a:pt x="91" y="100"/>
                    <a:pt x="90" y="103"/>
                    <a:pt x="89" y="106"/>
                  </a:cubicBezTo>
                  <a:cubicBezTo>
                    <a:pt x="89" y="106"/>
                    <a:pt x="88" y="105"/>
                    <a:pt x="88" y="105"/>
                  </a:cubicBezTo>
                  <a:close/>
                  <a:moveTo>
                    <a:pt x="93" y="97"/>
                  </a:moveTo>
                  <a:cubicBezTo>
                    <a:pt x="93" y="93"/>
                    <a:pt x="95" y="89"/>
                    <a:pt x="96" y="85"/>
                  </a:cubicBezTo>
                  <a:cubicBezTo>
                    <a:pt x="96" y="87"/>
                    <a:pt x="95" y="89"/>
                    <a:pt x="95" y="90"/>
                  </a:cubicBezTo>
                  <a:cubicBezTo>
                    <a:pt x="94" y="96"/>
                    <a:pt x="93" y="101"/>
                    <a:pt x="93" y="106"/>
                  </a:cubicBezTo>
                  <a:cubicBezTo>
                    <a:pt x="93" y="107"/>
                    <a:pt x="93" y="107"/>
                    <a:pt x="93" y="106"/>
                  </a:cubicBezTo>
                  <a:cubicBezTo>
                    <a:pt x="95" y="102"/>
                    <a:pt x="96" y="98"/>
                    <a:pt x="98" y="94"/>
                  </a:cubicBezTo>
                  <a:cubicBezTo>
                    <a:pt x="98" y="91"/>
                    <a:pt x="99" y="89"/>
                    <a:pt x="99" y="87"/>
                  </a:cubicBezTo>
                  <a:cubicBezTo>
                    <a:pt x="100" y="86"/>
                    <a:pt x="100" y="84"/>
                    <a:pt x="101" y="83"/>
                  </a:cubicBezTo>
                  <a:cubicBezTo>
                    <a:pt x="102" y="80"/>
                    <a:pt x="101" y="83"/>
                    <a:pt x="100" y="84"/>
                  </a:cubicBezTo>
                  <a:cubicBezTo>
                    <a:pt x="99" y="88"/>
                    <a:pt x="98" y="93"/>
                    <a:pt x="97" y="98"/>
                  </a:cubicBezTo>
                  <a:cubicBezTo>
                    <a:pt x="95" y="102"/>
                    <a:pt x="94" y="105"/>
                    <a:pt x="94" y="109"/>
                  </a:cubicBezTo>
                  <a:cubicBezTo>
                    <a:pt x="94" y="109"/>
                    <a:pt x="95" y="109"/>
                    <a:pt x="95" y="109"/>
                  </a:cubicBezTo>
                  <a:cubicBezTo>
                    <a:pt x="96" y="105"/>
                    <a:pt x="98" y="101"/>
                    <a:pt x="99" y="98"/>
                  </a:cubicBezTo>
                  <a:cubicBezTo>
                    <a:pt x="100" y="95"/>
                    <a:pt x="100" y="93"/>
                    <a:pt x="101" y="90"/>
                  </a:cubicBezTo>
                  <a:cubicBezTo>
                    <a:pt x="101" y="89"/>
                    <a:pt x="101" y="88"/>
                    <a:pt x="102" y="87"/>
                  </a:cubicBezTo>
                  <a:cubicBezTo>
                    <a:pt x="101" y="88"/>
                    <a:pt x="102" y="84"/>
                    <a:pt x="103" y="83"/>
                  </a:cubicBezTo>
                  <a:cubicBezTo>
                    <a:pt x="103" y="83"/>
                    <a:pt x="103" y="83"/>
                    <a:pt x="103" y="83"/>
                  </a:cubicBezTo>
                  <a:cubicBezTo>
                    <a:pt x="103" y="84"/>
                    <a:pt x="103" y="84"/>
                    <a:pt x="103" y="84"/>
                  </a:cubicBezTo>
                  <a:cubicBezTo>
                    <a:pt x="102" y="88"/>
                    <a:pt x="101" y="93"/>
                    <a:pt x="100" y="97"/>
                  </a:cubicBezTo>
                  <a:cubicBezTo>
                    <a:pt x="99" y="102"/>
                    <a:pt x="98" y="106"/>
                    <a:pt x="97" y="111"/>
                  </a:cubicBezTo>
                  <a:cubicBezTo>
                    <a:pt x="97" y="111"/>
                    <a:pt x="97" y="111"/>
                    <a:pt x="97" y="112"/>
                  </a:cubicBezTo>
                  <a:cubicBezTo>
                    <a:pt x="94" y="110"/>
                    <a:pt x="92" y="109"/>
                    <a:pt x="90" y="107"/>
                  </a:cubicBezTo>
                  <a:cubicBezTo>
                    <a:pt x="92" y="104"/>
                    <a:pt x="92" y="100"/>
                    <a:pt x="93" y="97"/>
                  </a:cubicBezTo>
                  <a:close/>
                  <a:moveTo>
                    <a:pt x="101" y="94"/>
                  </a:moveTo>
                  <a:cubicBezTo>
                    <a:pt x="102" y="90"/>
                    <a:pt x="103" y="87"/>
                    <a:pt x="103" y="84"/>
                  </a:cubicBezTo>
                  <a:cubicBezTo>
                    <a:pt x="104" y="85"/>
                    <a:pt x="104" y="85"/>
                    <a:pt x="105" y="86"/>
                  </a:cubicBezTo>
                  <a:cubicBezTo>
                    <a:pt x="103" y="90"/>
                    <a:pt x="102" y="93"/>
                    <a:pt x="101" y="97"/>
                  </a:cubicBezTo>
                  <a:cubicBezTo>
                    <a:pt x="101" y="96"/>
                    <a:pt x="101" y="95"/>
                    <a:pt x="101" y="94"/>
                  </a:cubicBezTo>
                  <a:close/>
                  <a:moveTo>
                    <a:pt x="107" y="89"/>
                  </a:moveTo>
                  <a:cubicBezTo>
                    <a:pt x="106" y="93"/>
                    <a:pt x="104" y="97"/>
                    <a:pt x="103" y="101"/>
                  </a:cubicBezTo>
                  <a:cubicBezTo>
                    <a:pt x="103" y="102"/>
                    <a:pt x="102" y="103"/>
                    <a:pt x="102" y="104"/>
                  </a:cubicBezTo>
                  <a:cubicBezTo>
                    <a:pt x="103" y="99"/>
                    <a:pt x="105" y="93"/>
                    <a:pt x="105" y="87"/>
                  </a:cubicBezTo>
                  <a:cubicBezTo>
                    <a:pt x="106" y="88"/>
                    <a:pt x="106" y="88"/>
                    <a:pt x="107" y="89"/>
                  </a:cubicBezTo>
                  <a:close/>
                  <a:moveTo>
                    <a:pt x="109" y="92"/>
                  </a:moveTo>
                  <a:cubicBezTo>
                    <a:pt x="108" y="95"/>
                    <a:pt x="107" y="98"/>
                    <a:pt x="106" y="101"/>
                  </a:cubicBezTo>
                  <a:cubicBezTo>
                    <a:pt x="106" y="103"/>
                    <a:pt x="105" y="105"/>
                    <a:pt x="104" y="107"/>
                  </a:cubicBezTo>
                  <a:cubicBezTo>
                    <a:pt x="104" y="108"/>
                    <a:pt x="104" y="109"/>
                    <a:pt x="104" y="110"/>
                  </a:cubicBezTo>
                  <a:cubicBezTo>
                    <a:pt x="104" y="110"/>
                    <a:pt x="103" y="110"/>
                    <a:pt x="103" y="110"/>
                  </a:cubicBezTo>
                  <a:cubicBezTo>
                    <a:pt x="103" y="110"/>
                    <a:pt x="104" y="110"/>
                    <a:pt x="104" y="109"/>
                  </a:cubicBezTo>
                  <a:cubicBezTo>
                    <a:pt x="104" y="105"/>
                    <a:pt x="105" y="101"/>
                    <a:pt x="106" y="98"/>
                  </a:cubicBezTo>
                  <a:cubicBezTo>
                    <a:pt x="106" y="95"/>
                    <a:pt x="107" y="93"/>
                    <a:pt x="108" y="90"/>
                  </a:cubicBezTo>
                  <a:cubicBezTo>
                    <a:pt x="108" y="91"/>
                    <a:pt x="108" y="92"/>
                    <a:pt x="109" y="92"/>
                  </a:cubicBezTo>
                  <a:close/>
                  <a:moveTo>
                    <a:pt x="110" y="95"/>
                  </a:moveTo>
                  <a:cubicBezTo>
                    <a:pt x="110" y="96"/>
                    <a:pt x="109" y="98"/>
                    <a:pt x="109" y="99"/>
                  </a:cubicBezTo>
                  <a:cubicBezTo>
                    <a:pt x="109" y="97"/>
                    <a:pt x="109" y="96"/>
                    <a:pt x="110" y="94"/>
                  </a:cubicBezTo>
                  <a:cubicBezTo>
                    <a:pt x="110" y="94"/>
                    <a:pt x="110" y="94"/>
                    <a:pt x="110" y="94"/>
                  </a:cubicBezTo>
                  <a:cubicBezTo>
                    <a:pt x="110" y="95"/>
                    <a:pt x="110" y="95"/>
                    <a:pt x="110" y="95"/>
                  </a:cubicBezTo>
                  <a:close/>
                  <a:moveTo>
                    <a:pt x="112" y="99"/>
                  </a:moveTo>
                  <a:cubicBezTo>
                    <a:pt x="111" y="101"/>
                    <a:pt x="111" y="103"/>
                    <a:pt x="111" y="104"/>
                  </a:cubicBezTo>
                  <a:cubicBezTo>
                    <a:pt x="110" y="105"/>
                    <a:pt x="110" y="107"/>
                    <a:pt x="110" y="108"/>
                  </a:cubicBezTo>
                  <a:cubicBezTo>
                    <a:pt x="109" y="109"/>
                    <a:pt x="109" y="112"/>
                    <a:pt x="109" y="108"/>
                  </a:cubicBezTo>
                  <a:cubicBezTo>
                    <a:pt x="110" y="104"/>
                    <a:pt x="111" y="101"/>
                    <a:pt x="111" y="97"/>
                  </a:cubicBezTo>
                  <a:cubicBezTo>
                    <a:pt x="111" y="98"/>
                    <a:pt x="112" y="98"/>
                    <a:pt x="112" y="99"/>
                  </a:cubicBezTo>
                  <a:close/>
                  <a:moveTo>
                    <a:pt x="68" y="48"/>
                  </a:moveTo>
                  <a:cubicBezTo>
                    <a:pt x="67" y="51"/>
                    <a:pt x="65" y="54"/>
                    <a:pt x="63" y="57"/>
                  </a:cubicBezTo>
                  <a:cubicBezTo>
                    <a:pt x="65" y="54"/>
                    <a:pt x="66" y="50"/>
                    <a:pt x="67" y="47"/>
                  </a:cubicBezTo>
                  <a:cubicBezTo>
                    <a:pt x="67" y="47"/>
                    <a:pt x="67" y="47"/>
                    <a:pt x="68" y="48"/>
                  </a:cubicBezTo>
                  <a:cubicBezTo>
                    <a:pt x="68" y="48"/>
                    <a:pt x="68" y="48"/>
                    <a:pt x="68" y="48"/>
                  </a:cubicBezTo>
                  <a:close/>
                  <a:moveTo>
                    <a:pt x="6" y="4"/>
                  </a:moveTo>
                  <a:cubicBezTo>
                    <a:pt x="7" y="4"/>
                    <a:pt x="8" y="4"/>
                    <a:pt x="9" y="5"/>
                  </a:cubicBezTo>
                  <a:cubicBezTo>
                    <a:pt x="12" y="5"/>
                    <a:pt x="14" y="3"/>
                    <a:pt x="17" y="2"/>
                  </a:cubicBezTo>
                  <a:cubicBezTo>
                    <a:pt x="21" y="7"/>
                    <a:pt x="25" y="12"/>
                    <a:pt x="28" y="17"/>
                  </a:cubicBezTo>
                  <a:cubicBezTo>
                    <a:pt x="27" y="19"/>
                    <a:pt x="26" y="20"/>
                    <a:pt x="25" y="22"/>
                  </a:cubicBezTo>
                  <a:cubicBezTo>
                    <a:pt x="19" y="19"/>
                    <a:pt x="13" y="17"/>
                    <a:pt x="7" y="13"/>
                  </a:cubicBezTo>
                  <a:cubicBezTo>
                    <a:pt x="8" y="10"/>
                    <a:pt x="7" y="7"/>
                    <a:pt x="6" y="4"/>
                  </a:cubicBezTo>
                  <a:close/>
                  <a:moveTo>
                    <a:pt x="26" y="24"/>
                  </a:moveTo>
                  <a:cubicBezTo>
                    <a:pt x="26" y="24"/>
                    <a:pt x="26" y="23"/>
                    <a:pt x="26" y="23"/>
                  </a:cubicBezTo>
                  <a:cubicBezTo>
                    <a:pt x="26" y="24"/>
                    <a:pt x="27" y="24"/>
                    <a:pt x="27" y="23"/>
                  </a:cubicBezTo>
                  <a:cubicBezTo>
                    <a:pt x="27" y="23"/>
                    <a:pt x="27" y="22"/>
                    <a:pt x="28" y="22"/>
                  </a:cubicBezTo>
                  <a:cubicBezTo>
                    <a:pt x="28" y="21"/>
                    <a:pt x="28" y="21"/>
                    <a:pt x="28" y="21"/>
                  </a:cubicBezTo>
                  <a:cubicBezTo>
                    <a:pt x="28" y="21"/>
                    <a:pt x="28" y="21"/>
                    <a:pt x="28" y="22"/>
                  </a:cubicBezTo>
                  <a:cubicBezTo>
                    <a:pt x="27" y="23"/>
                    <a:pt x="27" y="23"/>
                    <a:pt x="27" y="24"/>
                  </a:cubicBezTo>
                  <a:cubicBezTo>
                    <a:pt x="27" y="25"/>
                    <a:pt x="27" y="25"/>
                    <a:pt x="28" y="25"/>
                  </a:cubicBezTo>
                  <a:cubicBezTo>
                    <a:pt x="29" y="23"/>
                    <a:pt x="31" y="21"/>
                    <a:pt x="31" y="19"/>
                  </a:cubicBezTo>
                  <a:cubicBezTo>
                    <a:pt x="31" y="22"/>
                    <a:pt x="29" y="24"/>
                    <a:pt x="29" y="26"/>
                  </a:cubicBezTo>
                  <a:cubicBezTo>
                    <a:pt x="29" y="26"/>
                    <a:pt x="29" y="27"/>
                    <a:pt x="29" y="26"/>
                  </a:cubicBezTo>
                  <a:cubicBezTo>
                    <a:pt x="30" y="25"/>
                    <a:pt x="31" y="24"/>
                    <a:pt x="31" y="23"/>
                  </a:cubicBezTo>
                  <a:cubicBezTo>
                    <a:pt x="32" y="22"/>
                    <a:pt x="33" y="18"/>
                    <a:pt x="32" y="22"/>
                  </a:cubicBezTo>
                  <a:cubicBezTo>
                    <a:pt x="31" y="24"/>
                    <a:pt x="30" y="26"/>
                    <a:pt x="30" y="28"/>
                  </a:cubicBezTo>
                  <a:cubicBezTo>
                    <a:pt x="30" y="28"/>
                    <a:pt x="31" y="29"/>
                    <a:pt x="31" y="28"/>
                  </a:cubicBezTo>
                  <a:cubicBezTo>
                    <a:pt x="32" y="27"/>
                    <a:pt x="34" y="24"/>
                    <a:pt x="34" y="23"/>
                  </a:cubicBezTo>
                  <a:cubicBezTo>
                    <a:pt x="33" y="25"/>
                    <a:pt x="32" y="28"/>
                    <a:pt x="32" y="31"/>
                  </a:cubicBezTo>
                  <a:cubicBezTo>
                    <a:pt x="30" y="28"/>
                    <a:pt x="28" y="26"/>
                    <a:pt x="26" y="24"/>
                  </a:cubicBezTo>
                  <a:close/>
                  <a:moveTo>
                    <a:pt x="97" y="112"/>
                  </a:moveTo>
                  <a:cubicBezTo>
                    <a:pt x="97" y="112"/>
                    <a:pt x="97" y="112"/>
                    <a:pt x="97" y="111"/>
                  </a:cubicBezTo>
                  <a:cubicBezTo>
                    <a:pt x="99" y="107"/>
                    <a:pt x="100" y="103"/>
                    <a:pt x="101" y="99"/>
                  </a:cubicBezTo>
                  <a:cubicBezTo>
                    <a:pt x="102" y="96"/>
                    <a:pt x="102" y="94"/>
                    <a:pt x="103" y="92"/>
                  </a:cubicBezTo>
                  <a:cubicBezTo>
                    <a:pt x="103" y="90"/>
                    <a:pt x="104" y="89"/>
                    <a:pt x="104" y="88"/>
                  </a:cubicBezTo>
                  <a:cubicBezTo>
                    <a:pt x="105" y="87"/>
                    <a:pt x="105" y="86"/>
                    <a:pt x="105" y="87"/>
                  </a:cubicBezTo>
                  <a:cubicBezTo>
                    <a:pt x="105" y="95"/>
                    <a:pt x="101" y="103"/>
                    <a:pt x="100" y="111"/>
                  </a:cubicBezTo>
                  <a:cubicBezTo>
                    <a:pt x="100" y="111"/>
                    <a:pt x="100" y="111"/>
                    <a:pt x="100" y="111"/>
                  </a:cubicBezTo>
                  <a:cubicBezTo>
                    <a:pt x="100" y="112"/>
                    <a:pt x="100" y="112"/>
                    <a:pt x="100" y="113"/>
                  </a:cubicBezTo>
                  <a:cubicBezTo>
                    <a:pt x="100" y="113"/>
                    <a:pt x="100" y="113"/>
                    <a:pt x="100" y="113"/>
                  </a:cubicBezTo>
                  <a:cubicBezTo>
                    <a:pt x="99" y="112"/>
                    <a:pt x="98" y="112"/>
                    <a:pt x="97" y="112"/>
                  </a:cubicBezTo>
                  <a:close/>
                  <a:moveTo>
                    <a:pt x="104" y="113"/>
                  </a:moveTo>
                  <a:cubicBezTo>
                    <a:pt x="103" y="113"/>
                    <a:pt x="101" y="113"/>
                    <a:pt x="100" y="113"/>
                  </a:cubicBezTo>
                  <a:cubicBezTo>
                    <a:pt x="100" y="113"/>
                    <a:pt x="100" y="113"/>
                    <a:pt x="100" y="113"/>
                  </a:cubicBezTo>
                  <a:cubicBezTo>
                    <a:pt x="101" y="108"/>
                    <a:pt x="102" y="104"/>
                    <a:pt x="104" y="100"/>
                  </a:cubicBezTo>
                  <a:cubicBezTo>
                    <a:pt x="104" y="98"/>
                    <a:pt x="105" y="97"/>
                    <a:pt x="105" y="95"/>
                  </a:cubicBezTo>
                  <a:cubicBezTo>
                    <a:pt x="106" y="94"/>
                    <a:pt x="106" y="93"/>
                    <a:pt x="106" y="93"/>
                  </a:cubicBezTo>
                  <a:cubicBezTo>
                    <a:pt x="106" y="93"/>
                    <a:pt x="107" y="89"/>
                    <a:pt x="107" y="91"/>
                  </a:cubicBezTo>
                  <a:cubicBezTo>
                    <a:pt x="107" y="94"/>
                    <a:pt x="105" y="96"/>
                    <a:pt x="105" y="99"/>
                  </a:cubicBezTo>
                  <a:cubicBezTo>
                    <a:pt x="104" y="104"/>
                    <a:pt x="103" y="108"/>
                    <a:pt x="103" y="112"/>
                  </a:cubicBezTo>
                  <a:cubicBezTo>
                    <a:pt x="103" y="112"/>
                    <a:pt x="103" y="112"/>
                    <a:pt x="103" y="112"/>
                  </a:cubicBezTo>
                  <a:cubicBezTo>
                    <a:pt x="106" y="106"/>
                    <a:pt x="107" y="99"/>
                    <a:pt x="109" y="93"/>
                  </a:cubicBezTo>
                  <a:cubicBezTo>
                    <a:pt x="109" y="93"/>
                    <a:pt x="109" y="93"/>
                    <a:pt x="109" y="93"/>
                  </a:cubicBezTo>
                  <a:cubicBezTo>
                    <a:pt x="109" y="95"/>
                    <a:pt x="108" y="99"/>
                    <a:pt x="108" y="101"/>
                  </a:cubicBezTo>
                  <a:cubicBezTo>
                    <a:pt x="107" y="104"/>
                    <a:pt x="107" y="106"/>
                    <a:pt x="106" y="108"/>
                  </a:cubicBezTo>
                  <a:cubicBezTo>
                    <a:pt x="106" y="109"/>
                    <a:pt x="105" y="110"/>
                    <a:pt x="106" y="110"/>
                  </a:cubicBezTo>
                  <a:cubicBezTo>
                    <a:pt x="106" y="111"/>
                    <a:pt x="106" y="111"/>
                    <a:pt x="105" y="112"/>
                  </a:cubicBezTo>
                  <a:cubicBezTo>
                    <a:pt x="105" y="112"/>
                    <a:pt x="106" y="112"/>
                    <a:pt x="106" y="112"/>
                  </a:cubicBezTo>
                  <a:cubicBezTo>
                    <a:pt x="108" y="106"/>
                    <a:pt x="109" y="101"/>
                    <a:pt x="111" y="96"/>
                  </a:cubicBezTo>
                  <a:cubicBezTo>
                    <a:pt x="111" y="96"/>
                    <a:pt x="111" y="96"/>
                    <a:pt x="111" y="96"/>
                  </a:cubicBezTo>
                  <a:cubicBezTo>
                    <a:pt x="111" y="97"/>
                    <a:pt x="111" y="98"/>
                    <a:pt x="110" y="99"/>
                  </a:cubicBezTo>
                  <a:cubicBezTo>
                    <a:pt x="110" y="100"/>
                    <a:pt x="110" y="102"/>
                    <a:pt x="110" y="103"/>
                  </a:cubicBezTo>
                  <a:cubicBezTo>
                    <a:pt x="109" y="106"/>
                    <a:pt x="109" y="108"/>
                    <a:pt x="109" y="111"/>
                  </a:cubicBezTo>
                  <a:cubicBezTo>
                    <a:pt x="109" y="111"/>
                    <a:pt x="109" y="111"/>
                    <a:pt x="109" y="111"/>
                  </a:cubicBezTo>
                  <a:cubicBezTo>
                    <a:pt x="110" y="107"/>
                    <a:pt x="111" y="104"/>
                    <a:pt x="112" y="100"/>
                  </a:cubicBezTo>
                  <a:cubicBezTo>
                    <a:pt x="113" y="106"/>
                    <a:pt x="112" y="112"/>
                    <a:pt x="104" y="113"/>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254"/>
            <p:cNvSpPr/>
            <p:nvPr/>
          </p:nvSpPr>
          <p:spPr bwMode="auto">
            <a:xfrm>
              <a:off x="5334246" y="1421834"/>
              <a:ext cx="28575" cy="25400"/>
            </a:xfrm>
            <a:custGeom>
              <a:avLst/>
              <a:gdLst>
                <a:gd name="T0" fmla="*/ 5 w 7"/>
                <a:gd name="T1" fmla="*/ 5 h 6"/>
                <a:gd name="T2" fmla="*/ 6 w 7"/>
                <a:gd name="T3" fmla="*/ 4 h 6"/>
                <a:gd name="T4" fmla="*/ 2 w 7"/>
                <a:gd name="T5" fmla="*/ 1 h 6"/>
                <a:gd name="T6" fmla="*/ 1 w 7"/>
                <a:gd name="T7" fmla="*/ 3 h 6"/>
                <a:gd name="T8" fmla="*/ 5 w 7"/>
                <a:gd name="T9" fmla="*/ 5 h 6"/>
              </a:gdLst>
              <a:ahLst/>
              <a:cxnLst>
                <a:cxn ang="0">
                  <a:pos x="T0" y="T1"/>
                </a:cxn>
                <a:cxn ang="0">
                  <a:pos x="T2" y="T3"/>
                </a:cxn>
                <a:cxn ang="0">
                  <a:pos x="T4" y="T5"/>
                </a:cxn>
                <a:cxn ang="0">
                  <a:pos x="T6" y="T7"/>
                </a:cxn>
                <a:cxn ang="0">
                  <a:pos x="T8" y="T9"/>
                </a:cxn>
              </a:cxnLst>
              <a:rect l="0" t="0" r="r" b="b"/>
              <a:pathLst>
                <a:path w="7" h="6">
                  <a:moveTo>
                    <a:pt x="5" y="5"/>
                  </a:moveTo>
                  <a:cubicBezTo>
                    <a:pt x="6" y="6"/>
                    <a:pt x="7" y="5"/>
                    <a:pt x="6" y="4"/>
                  </a:cubicBezTo>
                  <a:cubicBezTo>
                    <a:pt x="5" y="3"/>
                    <a:pt x="4" y="1"/>
                    <a:pt x="2" y="1"/>
                  </a:cubicBezTo>
                  <a:cubicBezTo>
                    <a:pt x="1" y="0"/>
                    <a:pt x="0" y="2"/>
                    <a:pt x="1" y="3"/>
                  </a:cubicBezTo>
                  <a:cubicBezTo>
                    <a:pt x="3" y="3"/>
                    <a:pt x="4" y="5"/>
                    <a:pt x="5" y="5"/>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255"/>
            <p:cNvSpPr>
              <a:spLocks noEditPoints="1"/>
            </p:cNvSpPr>
            <p:nvPr/>
          </p:nvSpPr>
          <p:spPr bwMode="auto">
            <a:xfrm>
              <a:off x="6943971" y="1626622"/>
              <a:ext cx="169863" cy="198438"/>
            </a:xfrm>
            <a:custGeom>
              <a:avLst/>
              <a:gdLst>
                <a:gd name="T0" fmla="*/ 12 w 40"/>
                <a:gd name="T1" fmla="*/ 2 h 47"/>
                <a:gd name="T2" fmla="*/ 18 w 40"/>
                <a:gd name="T3" fmla="*/ 46 h 47"/>
                <a:gd name="T4" fmla="*/ 40 w 40"/>
                <a:gd name="T5" fmla="*/ 8 h 47"/>
                <a:gd name="T6" fmla="*/ 19 w 40"/>
                <a:gd name="T7" fmla="*/ 44 h 47"/>
                <a:gd name="T8" fmla="*/ 22 w 40"/>
                <a:gd name="T9" fmla="*/ 37 h 47"/>
                <a:gd name="T10" fmla="*/ 26 w 40"/>
                <a:gd name="T11" fmla="*/ 35 h 47"/>
                <a:gd name="T12" fmla="*/ 27 w 40"/>
                <a:gd name="T13" fmla="*/ 33 h 47"/>
                <a:gd name="T14" fmla="*/ 17 w 40"/>
                <a:gd name="T15" fmla="*/ 41 h 47"/>
                <a:gd name="T16" fmla="*/ 17 w 40"/>
                <a:gd name="T17" fmla="*/ 41 h 47"/>
                <a:gd name="T18" fmla="*/ 15 w 40"/>
                <a:gd name="T19" fmla="*/ 38 h 47"/>
                <a:gd name="T20" fmla="*/ 25 w 40"/>
                <a:gd name="T21" fmla="*/ 30 h 47"/>
                <a:gd name="T22" fmla="*/ 26 w 40"/>
                <a:gd name="T23" fmla="*/ 26 h 47"/>
                <a:gd name="T24" fmla="*/ 11 w 40"/>
                <a:gd name="T25" fmla="*/ 31 h 47"/>
                <a:gd name="T26" fmla="*/ 13 w 40"/>
                <a:gd name="T27" fmla="*/ 33 h 47"/>
                <a:gd name="T28" fmla="*/ 37 w 40"/>
                <a:gd name="T29" fmla="*/ 11 h 47"/>
                <a:gd name="T30" fmla="*/ 25 w 40"/>
                <a:gd name="T31" fmla="*/ 22 h 47"/>
                <a:gd name="T32" fmla="*/ 27 w 40"/>
                <a:gd name="T33" fmla="*/ 19 h 47"/>
                <a:gd name="T34" fmla="*/ 38 w 40"/>
                <a:gd name="T35" fmla="*/ 10 h 47"/>
                <a:gd name="T36" fmla="*/ 15 w 40"/>
                <a:gd name="T37" fmla="*/ 24 h 47"/>
                <a:gd name="T38" fmla="*/ 36 w 40"/>
                <a:gd name="T39" fmla="*/ 6 h 47"/>
                <a:gd name="T40" fmla="*/ 19 w 40"/>
                <a:gd name="T41" fmla="*/ 30 h 47"/>
                <a:gd name="T42" fmla="*/ 35 w 40"/>
                <a:gd name="T43" fmla="*/ 20 h 47"/>
                <a:gd name="T44" fmla="*/ 25 w 40"/>
                <a:gd name="T45" fmla="*/ 32 h 47"/>
                <a:gd name="T46" fmla="*/ 31 w 40"/>
                <a:gd name="T47" fmla="*/ 26 h 47"/>
                <a:gd name="T48" fmla="*/ 15 w 40"/>
                <a:gd name="T49" fmla="*/ 37 h 47"/>
                <a:gd name="T50" fmla="*/ 33 w 40"/>
                <a:gd name="T51" fmla="*/ 23 h 47"/>
                <a:gd name="T52" fmla="*/ 14 w 40"/>
                <a:gd name="T53" fmla="*/ 35 h 47"/>
                <a:gd name="T54" fmla="*/ 36 w 40"/>
                <a:gd name="T55" fmla="*/ 5 h 47"/>
                <a:gd name="T56" fmla="*/ 12 w 40"/>
                <a:gd name="T57" fmla="*/ 24 h 47"/>
                <a:gd name="T58" fmla="*/ 35 w 40"/>
                <a:gd name="T59" fmla="*/ 4 h 47"/>
                <a:gd name="T60" fmla="*/ 9 w 40"/>
                <a:gd name="T61" fmla="*/ 26 h 47"/>
                <a:gd name="T62" fmla="*/ 18 w 40"/>
                <a:gd name="T63" fmla="*/ 15 h 47"/>
                <a:gd name="T64" fmla="*/ 15 w 40"/>
                <a:gd name="T65" fmla="*/ 14 h 47"/>
                <a:gd name="T66" fmla="*/ 6 w 40"/>
                <a:gd name="T67" fmla="*/ 20 h 47"/>
                <a:gd name="T68" fmla="*/ 11 w 40"/>
                <a:gd name="T69" fmla="*/ 15 h 47"/>
                <a:gd name="T70" fmla="*/ 9 w 40"/>
                <a:gd name="T71" fmla="*/ 11 h 47"/>
                <a:gd name="T72" fmla="*/ 4 w 40"/>
                <a:gd name="T73" fmla="*/ 15 h 47"/>
                <a:gd name="T74" fmla="*/ 3 w 40"/>
                <a:gd name="T75" fmla="*/ 11 h 47"/>
                <a:gd name="T76" fmla="*/ 12 w 40"/>
                <a:gd name="T77" fmla="*/ 7 h 47"/>
                <a:gd name="T78" fmla="*/ 16 w 40"/>
                <a:gd name="T79" fmla="*/ 10 h 47"/>
                <a:gd name="T80" fmla="*/ 15 w 40"/>
                <a:gd name="T81" fmla="*/ 8 h 47"/>
                <a:gd name="T82" fmla="*/ 7 w 40"/>
                <a:gd name="T83" fmla="*/ 18 h 47"/>
                <a:gd name="T84" fmla="*/ 18 w 40"/>
                <a:gd name="T85" fmla="*/ 14 h 47"/>
                <a:gd name="T86" fmla="*/ 19 w 40"/>
                <a:gd name="T87" fmla="*/ 15 h 47"/>
                <a:gd name="T88" fmla="*/ 16 w 40"/>
                <a:gd name="T89" fmla="*/ 20 h 47"/>
                <a:gd name="T90" fmla="*/ 18 w 40"/>
                <a:gd name="T91" fmla="*/ 15 h 47"/>
                <a:gd name="T92" fmla="*/ 26 w 40"/>
                <a:gd name="T93" fmla="*/ 11 h 47"/>
                <a:gd name="T94" fmla="*/ 20 w 40"/>
                <a:gd name="T95" fmla="*/ 16 h 47"/>
                <a:gd name="T96" fmla="*/ 26 w 40"/>
                <a:gd name="T97" fmla="*/ 12 h 47"/>
                <a:gd name="T98" fmla="*/ 34 w 40"/>
                <a:gd name="T99" fmla="*/ 6 h 47"/>
                <a:gd name="T100" fmla="*/ 22 w 40"/>
                <a:gd name="T101" fmla="*/ 15 h 47"/>
                <a:gd name="T102" fmla="*/ 26 w 40"/>
                <a:gd name="T103" fmla="*/ 10 h 47"/>
                <a:gd name="T104" fmla="*/ 29 w 40"/>
                <a:gd name="T105" fmla="*/ 5 h 47"/>
                <a:gd name="T106" fmla="*/ 4 w 40"/>
                <a:gd name="T107" fmla="*/ 15 h 47"/>
                <a:gd name="T108" fmla="*/ 4 w 40"/>
                <a:gd name="T109" fmla="*/ 12 h 47"/>
                <a:gd name="T110" fmla="*/ 13 w 40"/>
                <a:gd name="T111" fmla="*/ 5 h 47"/>
                <a:gd name="T112" fmla="*/ 9 w 40"/>
                <a:gd name="T113" fmla="*/ 27 h 47"/>
                <a:gd name="T114" fmla="*/ 25 w 40"/>
                <a:gd name="T115" fmla="*/ 20 h 47"/>
                <a:gd name="T116" fmla="*/ 11 w 40"/>
                <a:gd name="T117" fmla="*/ 3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 h="47">
                  <a:moveTo>
                    <a:pt x="40" y="8"/>
                  </a:moveTo>
                  <a:cubicBezTo>
                    <a:pt x="39" y="3"/>
                    <a:pt x="35" y="1"/>
                    <a:pt x="31" y="2"/>
                  </a:cubicBezTo>
                  <a:cubicBezTo>
                    <a:pt x="25" y="3"/>
                    <a:pt x="22" y="8"/>
                    <a:pt x="20" y="13"/>
                  </a:cubicBezTo>
                  <a:cubicBezTo>
                    <a:pt x="18" y="9"/>
                    <a:pt x="16" y="4"/>
                    <a:pt x="12" y="2"/>
                  </a:cubicBezTo>
                  <a:cubicBezTo>
                    <a:pt x="8" y="0"/>
                    <a:pt x="3" y="2"/>
                    <a:pt x="2" y="7"/>
                  </a:cubicBezTo>
                  <a:cubicBezTo>
                    <a:pt x="0" y="12"/>
                    <a:pt x="2" y="18"/>
                    <a:pt x="5" y="23"/>
                  </a:cubicBezTo>
                  <a:cubicBezTo>
                    <a:pt x="8" y="31"/>
                    <a:pt x="13" y="38"/>
                    <a:pt x="18" y="46"/>
                  </a:cubicBezTo>
                  <a:cubicBezTo>
                    <a:pt x="18" y="46"/>
                    <a:pt x="18" y="46"/>
                    <a:pt x="18" y="46"/>
                  </a:cubicBezTo>
                  <a:cubicBezTo>
                    <a:pt x="19" y="47"/>
                    <a:pt x="20" y="47"/>
                    <a:pt x="20" y="46"/>
                  </a:cubicBezTo>
                  <a:cubicBezTo>
                    <a:pt x="20" y="46"/>
                    <a:pt x="20" y="46"/>
                    <a:pt x="20" y="46"/>
                  </a:cubicBezTo>
                  <a:cubicBezTo>
                    <a:pt x="26" y="39"/>
                    <a:pt x="31" y="31"/>
                    <a:pt x="35" y="23"/>
                  </a:cubicBezTo>
                  <a:cubicBezTo>
                    <a:pt x="38" y="18"/>
                    <a:pt x="40" y="13"/>
                    <a:pt x="40" y="8"/>
                  </a:cubicBezTo>
                  <a:close/>
                  <a:moveTo>
                    <a:pt x="19" y="44"/>
                  </a:moveTo>
                  <a:cubicBezTo>
                    <a:pt x="19" y="44"/>
                    <a:pt x="19" y="44"/>
                    <a:pt x="19" y="44"/>
                  </a:cubicBezTo>
                  <a:cubicBezTo>
                    <a:pt x="20" y="43"/>
                    <a:pt x="21" y="42"/>
                    <a:pt x="22" y="41"/>
                  </a:cubicBezTo>
                  <a:cubicBezTo>
                    <a:pt x="21" y="42"/>
                    <a:pt x="20" y="43"/>
                    <a:pt x="19" y="44"/>
                  </a:cubicBezTo>
                  <a:close/>
                  <a:moveTo>
                    <a:pt x="18" y="41"/>
                  </a:moveTo>
                  <a:cubicBezTo>
                    <a:pt x="18" y="41"/>
                    <a:pt x="19" y="40"/>
                    <a:pt x="19" y="40"/>
                  </a:cubicBezTo>
                  <a:cubicBezTo>
                    <a:pt x="20" y="39"/>
                    <a:pt x="21" y="38"/>
                    <a:pt x="22" y="37"/>
                  </a:cubicBezTo>
                  <a:cubicBezTo>
                    <a:pt x="22" y="37"/>
                    <a:pt x="22" y="37"/>
                    <a:pt x="22" y="37"/>
                  </a:cubicBezTo>
                  <a:cubicBezTo>
                    <a:pt x="21" y="39"/>
                    <a:pt x="20" y="40"/>
                    <a:pt x="18" y="41"/>
                  </a:cubicBezTo>
                  <a:cubicBezTo>
                    <a:pt x="18" y="41"/>
                    <a:pt x="18" y="41"/>
                    <a:pt x="18" y="41"/>
                  </a:cubicBezTo>
                  <a:cubicBezTo>
                    <a:pt x="18" y="41"/>
                    <a:pt x="18" y="41"/>
                    <a:pt x="18" y="41"/>
                  </a:cubicBezTo>
                  <a:close/>
                  <a:moveTo>
                    <a:pt x="26" y="35"/>
                  </a:moveTo>
                  <a:cubicBezTo>
                    <a:pt x="23" y="37"/>
                    <a:pt x="21" y="41"/>
                    <a:pt x="19" y="43"/>
                  </a:cubicBezTo>
                  <a:cubicBezTo>
                    <a:pt x="18" y="43"/>
                    <a:pt x="18" y="42"/>
                    <a:pt x="18" y="42"/>
                  </a:cubicBezTo>
                  <a:cubicBezTo>
                    <a:pt x="21" y="40"/>
                    <a:pt x="23" y="37"/>
                    <a:pt x="26" y="35"/>
                  </a:cubicBezTo>
                  <a:close/>
                  <a:moveTo>
                    <a:pt x="27" y="33"/>
                  </a:moveTo>
                  <a:cubicBezTo>
                    <a:pt x="26" y="34"/>
                    <a:pt x="26" y="34"/>
                    <a:pt x="26" y="34"/>
                  </a:cubicBezTo>
                  <a:cubicBezTo>
                    <a:pt x="26" y="34"/>
                    <a:pt x="27" y="33"/>
                    <a:pt x="27" y="33"/>
                  </a:cubicBezTo>
                  <a:cubicBezTo>
                    <a:pt x="27" y="33"/>
                    <a:pt x="27" y="33"/>
                    <a:pt x="27" y="33"/>
                  </a:cubicBezTo>
                  <a:close/>
                  <a:moveTo>
                    <a:pt x="17" y="41"/>
                  </a:moveTo>
                  <a:cubicBezTo>
                    <a:pt x="17" y="40"/>
                    <a:pt x="17" y="40"/>
                    <a:pt x="16" y="39"/>
                  </a:cubicBezTo>
                  <a:cubicBezTo>
                    <a:pt x="20" y="37"/>
                    <a:pt x="25" y="34"/>
                    <a:pt x="28" y="31"/>
                  </a:cubicBezTo>
                  <a:cubicBezTo>
                    <a:pt x="28" y="31"/>
                    <a:pt x="28" y="31"/>
                    <a:pt x="28" y="31"/>
                  </a:cubicBezTo>
                  <a:cubicBezTo>
                    <a:pt x="25" y="34"/>
                    <a:pt x="21" y="37"/>
                    <a:pt x="17" y="41"/>
                  </a:cubicBezTo>
                  <a:close/>
                  <a:moveTo>
                    <a:pt x="15" y="38"/>
                  </a:moveTo>
                  <a:cubicBezTo>
                    <a:pt x="17" y="37"/>
                    <a:pt x="19" y="36"/>
                    <a:pt x="21" y="35"/>
                  </a:cubicBezTo>
                  <a:cubicBezTo>
                    <a:pt x="19" y="36"/>
                    <a:pt x="18" y="38"/>
                    <a:pt x="16" y="39"/>
                  </a:cubicBezTo>
                  <a:cubicBezTo>
                    <a:pt x="16" y="39"/>
                    <a:pt x="16" y="38"/>
                    <a:pt x="15" y="38"/>
                  </a:cubicBezTo>
                  <a:close/>
                  <a:moveTo>
                    <a:pt x="14" y="36"/>
                  </a:moveTo>
                  <a:cubicBezTo>
                    <a:pt x="20" y="34"/>
                    <a:pt x="26" y="29"/>
                    <a:pt x="31" y="25"/>
                  </a:cubicBezTo>
                  <a:cubicBezTo>
                    <a:pt x="31" y="25"/>
                    <a:pt x="31" y="25"/>
                    <a:pt x="31" y="25"/>
                  </a:cubicBezTo>
                  <a:cubicBezTo>
                    <a:pt x="29" y="27"/>
                    <a:pt x="27" y="29"/>
                    <a:pt x="25" y="30"/>
                  </a:cubicBezTo>
                  <a:cubicBezTo>
                    <a:pt x="21" y="33"/>
                    <a:pt x="18" y="35"/>
                    <a:pt x="15" y="37"/>
                  </a:cubicBezTo>
                  <a:cubicBezTo>
                    <a:pt x="15" y="37"/>
                    <a:pt x="14" y="36"/>
                    <a:pt x="14" y="36"/>
                  </a:cubicBezTo>
                  <a:close/>
                  <a:moveTo>
                    <a:pt x="13" y="34"/>
                  </a:moveTo>
                  <a:cubicBezTo>
                    <a:pt x="18" y="32"/>
                    <a:pt x="22" y="29"/>
                    <a:pt x="26" y="26"/>
                  </a:cubicBezTo>
                  <a:cubicBezTo>
                    <a:pt x="28" y="25"/>
                    <a:pt x="29" y="24"/>
                    <a:pt x="31" y="23"/>
                  </a:cubicBezTo>
                  <a:cubicBezTo>
                    <a:pt x="25" y="28"/>
                    <a:pt x="19" y="30"/>
                    <a:pt x="14" y="35"/>
                  </a:cubicBezTo>
                  <a:cubicBezTo>
                    <a:pt x="13" y="35"/>
                    <a:pt x="13" y="34"/>
                    <a:pt x="13" y="34"/>
                  </a:cubicBezTo>
                  <a:close/>
                  <a:moveTo>
                    <a:pt x="11" y="31"/>
                  </a:moveTo>
                  <a:cubicBezTo>
                    <a:pt x="11" y="31"/>
                    <a:pt x="11" y="31"/>
                    <a:pt x="11" y="31"/>
                  </a:cubicBezTo>
                  <a:cubicBezTo>
                    <a:pt x="16" y="29"/>
                    <a:pt x="21" y="26"/>
                    <a:pt x="25" y="23"/>
                  </a:cubicBezTo>
                  <a:cubicBezTo>
                    <a:pt x="25" y="23"/>
                    <a:pt x="25" y="23"/>
                    <a:pt x="24" y="24"/>
                  </a:cubicBezTo>
                  <a:cubicBezTo>
                    <a:pt x="20" y="27"/>
                    <a:pt x="16" y="30"/>
                    <a:pt x="13" y="33"/>
                  </a:cubicBezTo>
                  <a:cubicBezTo>
                    <a:pt x="12" y="32"/>
                    <a:pt x="12" y="32"/>
                    <a:pt x="11" y="31"/>
                  </a:cubicBezTo>
                  <a:close/>
                  <a:moveTo>
                    <a:pt x="28" y="17"/>
                  </a:moveTo>
                  <a:cubicBezTo>
                    <a:pt x="31" y="15"/>
                    <a:pt x="33" y="13"/>
                    <a:pt x="36" y="11"/>
                  </a:cubicBezTo>
                  <a:cubicBezTo>
                    <a:pt x="37" y="11"/>
                    <a:pt x="37" y="11"/>
                    <a:pt x="37" y="11"/>
                  </a:cubicBezTo>
                  <a:cubicBezTo>
                    <a:pt x="37" y="11"/>
                    <a:pt x="37" y="11"/>
                    <a:pt x="38" y="10"/>
                  </a:cubicBezTo>
                  <a:cubicBezTo>
                    <a:pt x="38" y="11"/>
                    <a:pt x="38" y="12"/>
                    <a:pt x="37" y="13"/>
                  </a:cubicBezTo>
                  <a:cubicBezTo>
                    <a:pt x="37" y="13"/>
                    <a:pt x="37" y="13"/>
                    <a:pt x="37" y="13"/>
                  </a:cubicBezTo>
                  <a:cubicBezTo>
                    <a:pt x="33" y="16"/>
                    <a:pt x="29" y="20"/>
                    <a:pt x="25" y="22"/>
                  </a:cubicBezTo>
                  <a:cubicBezTo>
                    <a:pt x="22" y="24"/>
                    <a:pt x="20" y="26"/>
                    <a:pt x="17" y="27"/>
                  </a:cubicBezTo>
                  <a:cubicBezTo>
                    <a:pt x="16" y="28"/>
                    <a:pt x="15" y="29"/>
                    <a:pt x="13" y="29"/>
                  </a:cubicBezTo>
                  <a:cubicBezTo>
                    <a:pt x="11" y="31"/>
                    <a:pt x="14" y="29"/>
                    <a:pt x="14" y="28"/>
                  </a:cubicBezTo>
                  <a:cubicBezTo>
                    <a:pt x="18" y="25"/>
                    <a:pt x="23" y="22"/>
                    <a:pt x="27" y="19"/>
                  </a:cubicBezTo>
                  <a:cubicBezTo>
                    <a:pt x="27" y="18"/>
                    <a:pt x="28" y="18"/>
                    <a:pt x="28" y="17"/>
                  </a:cubicBezTo>
                  <a:close/>
                  <a:moveTo>
                    <a:pt x="37" y="6"/>
                  </a:moveTo>
                  <a:cubicBezTo>
                    <a:pt x="37" y="7"/>
                    <a:pt x="38" y="8"/>
                    <a:pt x="38" y="10"/>
                  </a:cubicBezTo>
                  <a:cubicBezTo>
                    <a:pt x="38" y="10"/>
                    <a:pt x="38" y="10"/>
                    <a:pt x="38" y="10"/>
                  </a:cubicBezTo>
                  <a:cubicBezTo>
                    <a:pt x="35" y="11"/>
                    <a:pt x="32" y="13"/>
                    <a:pt x="29" y="16"/>
                  </a:cubicBezTo>
                  <a:cubicBezTo>
                    <a:pt x="26" y="18"/>
                    <a:pt x="23" y="20"/>
                    <a:pt x="20" y="22"/>
                  </a:cubicBezTo>
                  <a:cubicBezTo>
                    <a:pt x="17" y="23"/>
                    <a:pt x="15" y="25"/>
                    <a:pt x="13" y="26"/>
                  </a:cubicBezTo>
                  <a:cubicBezTo>
                    <a:pt x="14" y="25"/>
                    <a:pt x="14" y="25"/>
                    <a:pt x="15" y="24"/>
                  </a:cubicBezTo>
                  <a:cubicBezTo>
                    <a:pt x="22" y="18"/>
                    <a:pt x="31" y="14"/>
                    <a:pt x="37" y="6"/>
                  </a:cubicBezTo>
                  <a:close/>
                  <a:moveTo>
                    <a:pt x="23" y="18"/>
                  </a:moveTo>
                  <a:cubicBezTo>
                    <a:pt x="25" y="16"/>
                    <a:pt x="27" y="14"/>
                    <a:pt x="30" y="12"/>
                  </a:cubicBezTo>
                  <a:cubicBezTo>
                    <a:pt x="32" y="10"/>
                    <a:pt x="35" y="8"/>
                    <a:pt x="36" y="6"/>
                  </a:cubicBezTo>
                  <a:cubicBezTo>
                    <a:pt x="33" y="11"/>
                    <a:pt x="28" y="15"/>
                    <a:pt x="23" y="18"/>
                  </a:cubicBezTo>
                  <a:close/>
                  <a:moveTo>
                    <a:pt x="35" y="20"/>
                  </a:moveTo>
                  <a:cubicBezTo>
                    <a:pt x="32" y="22"/>
                    <a:pt x="28" y="24"/>
                    <a:pt x="25" y="26"/>
                  </a:cubicBezTo>
                  <a:cubicBezTo>
                    <a:pt x="23" y="27"/>
                    <a:pt x="21" y="29"/>
                    <a:pt x="19" y="30"/>
                  </a:cubicBezTo>
                  <a:cubicBezTo>
                    <a:pt x="17" y="31"/>
                    <a:pt x="15" y="32"/>
                    <a:pt x="14" y="33"/>
                  </a:cubicBezTo>
                  <a:cubicBezTo>
                    <a:pt x="17" y="30"/>
                    <a:pt x="21" y="26"/>
                    <a:pt x="26" y="23"/>
                  </a:cubicBezTo>
                  <a:cubicBezTo>
                    <a:pt x="29" y="21"/>
                    <a:pt x="33" y="17"/>
                    <a:pt x="37" y="14"/>
                  </a:cubicBezTo>
                  <a:cubicBezTo>
                    <a:pt x="36" y="16"/>
                    <a:pt x="36" y="18"/>
                    <a:pt x="35" y="20"/>
                  </a:cubicBezTo>
                  <a:close/>
                  <a:moveTo>
                    <a:pt x="29" y="29"/>
                  </a:moveTo>
                  <a:cubicBezTo>
                    <a:pt x="27" y="31"/>
                    <a:pt x="25" y="33"/>
                    <a:pt x="22" y="35"/>
                  </a:cubicBezTo>
                  <a:cubicBezTo>
                    <a:pt x="21" y="35"/>
                    <a:pt x="21" y="36"/>
                    <a:pt x="20" y="36"/>
                  </a:cubicBezTo>
                  <a:cubicBezTo>
                    <a:pt x="22" y="35"/>
                    <a:pt x="24" y="33"/>
                    <a:pt x="25" y="32"/>
                  </a:cubicBezTo>
                  <a:cubicBezTo>
                    <a:pt x="27" y="31"/>
                    <a:pt x="29" y="29"/>
                    <a:pt x="30" y="28"/>
                  </a:cubicBezTo>
                  <a:cubicBezTo>
                    <a:pt x="30" y="28"/>
                    <a:pt x="30" y="29"/>
                    <a:pt x="29" y="29"/>
                  </a:cubicBezTo>
                  <a:close/>
                  <a:moveTo>
                    <a:pt x="31" y="26"/>
                  </a:moveTo>
                  <a:cubicBezTo>
                    <a:pt x="31" y="26"/>
                    <a:pt x="31" y="26"/>
                    <a:pt x="31" y="26"/>
                  </a:cubicBezTo>
                  <a:cubicBezTo>
                    <a:pt x="31" y="26"/>
                    <a:pt x="31" y="26"/>
                    <a:pt x="31" y="27"/>
                  </a:cubicBezTo>
                  <a:cubicBezTo>
                    <a:pt x="29" y="28"/>
                    <a:pt x="27" y="30"/>
                    <a:pt x="25" y="31"/>
                  </a:cubicBezTo>
                  <a:cubicBezTo>
                    <a:pt x="23" y="33"/>
                    <a:pt x="21" y="34"/>
                    <a:pt x="19" y="35"/>
                  </a:cubicBezTo>
                  <a:cubicBezTo>
                    <a:pt x="18" y="36"/>
                    <a:pt x="17" y="37"/>
                    <a:pt x="15" y="37"/>
                  </a:cubicBezTo>
                  <a:cubicBezTo>
                    <a:pt x="16" y="37"/>
                    <a:pt x="18" y="36"/>
                    <a:pt x="19" y="35"/>
                  </a:cubicBezTo>
                  <a:cubicBezTo>
                    <a:pt x="24" y="31"/>
                    <a:pt x="29" y="28"/>
                    <a:pt x="33" y="24"/>
                  </a:cubicBezTo>
                  <a:cubicBezTo>
                    <a:pt x="32" y="24"/>
                    <a:pt x="32" y="25"/>
                    <a:pt x="31" y="26"/>
                  </a:cubicBezTo>
                  <a:close/>
                  <a:moveTo>
                    <a:pt x="33" y="23"/>
                  </a:moveTo>
                  <a:cubicBezTo>
                    <a:pt x="33" y="22"/>
                    <a:pt x="33" y="22"/>
                    <a:pt x="33" y="23"/>
                  </a:cubicBezTo>
                  <a:cubicBezTo>
                    <a:pt x="30" y="25"/>
                    <a:pt x="26" y="28"/>
                    <a:pt x="23" y="31"/>
                  </a:cubicBezTo>
                  <a:cubicBezTo>
                    <a:pt x="21" y="32"/>
                    <a:pt x="19" y="33"/>
                    <a:pt x="17" y="34"/>
                  </a:cubicBezTo>
                  <a:cubicBezTo>
                    <a:pt x="17" y="34"/>
                    <a:pt x="14" y="36"/>
                    <a:pt x="14" y="35"/>
                  </a:cubicBezTo>
                  <a:cubicBezTo>
                    <a:pt x="15" y="34"/>
                    <a:pt x="16" y="34"/>
                    <a:pt x="17" y="33"/>
                  </a:cubicBezTo>
                  <a:cubicBezTo>
                    <a:pt x="22" y="29"/>
                    <a:pt x="29" y="26"/>
                    <a:pt x="34" y="21"/>
                  </a:cubicBezTo>
                  <a:cubicBezTo>
                    <a:pt x="34" y="22"/>
                    <a:pt x="34" y="22"/>
                    <a:pt x="33" y="23"/>
                  </a:cubicBezTo>
                  <a:close/>
                  <a:moveTo>
                    <a:pt x="36" y="5"/>
                  </a:moveTo>
                  <a:cubicBezTo>
                    <a:pt x="32" y="10"/>
                    <a:pt x="27" y="14"/>
                    <a:pt x="22" y="18"/>
                  </a:cubicBezTo>
                  <a:cubicBezTo>
                    <a:pt x="19" y="20"/>
                    <a:pt x="16" y="22"/>
                    <a:pt x="13" y="24"/>
                  </a:cubicBezTo>
                  <a:cubicBezTo>
                    <a:pt x="12" y="25"/>
                    <a:pt x="11" y="26"/>
                    <a:pt x="9" y="26"/>
                  </a:cubicBezTo>
                  <a:cubicBezTo>
                    <a:pt x="10" y="26"/>
                    <a:pt x="11" y="24"/>
                    <a:pt x="12" y="24"/>
                  </a:cubicBezTo>
                  <a:cubicBezTo>
                    <a:pt x="12" y="23"/>
                    <a:pt x="12" y="23"/>
                    <a:pt x="12" y="23"/>
                  </a:cubicBezTo>
                  <a:cubicBezTo>
                    <a:pt x="14" y="22"/>
                    <a:pt x="15" y="21"/>
                    <a:pt x="16" y="20"/>
                  </a:cubicBezTo>
                  <a:cubicBezTo>
                    <a:pt x="19" y="18"/>
                    <a:pt x="23" y="15"/>
                    <a:pt x="26" y="13"/>
                  </a:cubicBezTo>
                  <a:cubicBezTo>
                    <a:pt x="30" y="11"/>
                    <a:pt x="33" y="8"/>
                    <a:pt x="35" y="4"/>
                  </a:cubicBezTo>
                  <a:cubicBezTo>
                    <a:pt x="35" y="5"/>
                    <a:pt x="36" y="5"/>
                    <a:pt x="36" y="5"/>
                  </a:cubicBezTo>
                  <a:close/>
                  <a:moveTo>
                    <a:pt x="8" y="26"/>
                  </a:moveTo>
                  <a:cubicBezTo>
                    <a:pt x="9" y="25"/>
                    <a:pt x="10" y="25"/>
                    <a:pt x="10" y="25"/>
                  </a:cubicBezTo>
                  <a:cubicBezTo>
                    <a:pt x="10" y="25"/>
                    <a:pt x="9" y="26"/>
                    <a:pt x="9" y="26"/>
                  </a:cubicBezTo>
                  <a:cubicBezTo>
                    <a:pt x="9" y="26"/>
                    <a:pt x="9" y="26"/>
                    <a:pt x="8" y="26"/>
                  </a:cubicBezTo>
                  <a:close/>
                  <a:moveTo>
                    <a:pt x="7" y="23"/>
                  </a:moveTo>
                  <a:cubicBezTo>
                    <a:pt x="9" y="22"/>
                    <a:pt x="11" y="20"/>
                    <a:pt x="12" y="19"/>
                  </a:cubicBezTo>
                  <a:cubicBezTo>
                    <a:pt x="14" y="18"/>
                    <a:pt x="17" y="16"/>
                    <a:pt x="18" y="15"/>
                  </a:cubicBezTo>
                  <a:cubicBezTo>
                    <a:pt x="15" y="18"/>
                    <a:pt x="11" y="21"/>
                    <a:pt x="8" y="25"/>
                  </a:cubicBezTo>
                  <a:cubicBezTo>
                    <a:pt x="8" y="24"/>
                    <a:pt x="7" y="23"/>
                    <a:pt x="7" y="23"/>
                  </a:cubicBezTo>
                  <a:close/>
                  <a:moveTo>
                    <a:pt x="6" y="20"/>
                  </a:moveTo>
                  <a:cubicBezTo>
                    <a:pt x="9" y="19"/>
                    <a:pt x="12" y="16"/>
                    <a:pt x="15" y="14"/>
                  </a:cubicBezTo>
                  <a:cubicBezTo>
                    <a:pt x="15" y="13"/>
                    <a:pt x="17" y="12"/>
                    <a:pt x="15" y="14"/>
                  </a:cubicBezTo>
                  <a:cubicBezTo>
                    <a:pt x="15" y="14"/>
                    <a:pt x="14" y="15"/>
                    <a:pt x="13" y="16"/>
                  </a:cubicBezTo>
                  <a:cubicBezTo>
                    <a:pt x="11" y="18"/>
                    <a:pt x="9" y="20"/>
                    <a:pt x="7" y="22"/>
                  </a:cubicBezTo>
                  <a:cubicBezTo>
                    <a:pt x="6" y="21"/>
                    <a:pt x="6" y="21"/>
                    <a:pt x="6" y="20"/>
                  </a:cubicBezTo>
                  <a:close/>
                  <a:moveTo>
                    <a:pt x="5" y="17"/>
                  </a:moveTo>
                  <a:cubicBezTo>
                    <a:pt x="8" y="15"/>
                    <a:pt x="11" y="13"/>
                    <a:pt x="15" y="11"/>
                  </a:cubicBezTo>
                  <a:cubicBezTo>
                    <a:pt x="17" y="10"/>
                    <a:pt x="14" y="12"/>
                    <a:pt x="14" y="12"/>
                  </a:cubicBezTo>
                  <a:cubicBezTo>
                    <a:pt x="13" y="13"/>
                    <a:pt x="12" y="14"/>
                    <a:pt x="11" y="15"/>
                  </a:cubicBezTo>
                  <a:cubicBezTo>
                    <a:pt x="9" y="16"/>
                    <a:pt x="7" y="18"/>
                    <a:pt x="6" y="19"/>
                  </a:cubicBezTo>
                  <a:cubicBezTo>
                    <a:pt x="5" y="19"/>
                    <a:pt x="5" y="18"/>
                    <a:pt x="5" y="17"/>
                  </a:cubicBezTo>
                  <a:close/>
                  <a:moveTo>
                    <a:pt x="4" y="15"/>
                  </a:moveTo>
                  <a:cubicBezTo>
                    <a:pt x="6" y="14"/>
                    <a:pt x="8" y="13"/>
                    <a:pt x="9" y="11"/>
                  </a:cubicBezTo>
                  <a:cubicBezTo>
                    <a:pt x="10" y="11"/>
                    <a:pt x="11" y="10"/>
                    <a:pt x="12" y="9"/>
                  </a:cubicBezTo>
                  <a:cubicBezTo>
                    <a:pt x="13" y="9"/>
                    <a:pt x="16" y="6"/>
                    <a:pt x="13" y="9"/>
                  </a:cubicBezTo>
                  <a:cubicBezTo>
                    <a:pt x="11" y="12"/>
                    <a:pt x="7" y="14"/>
                    <a:pt x="4" y="17"/>
                  </a:cubicBezTo>
                  <a:cubicBezTo>
                    <a:pt x="4" y="16"/>
                    <a:pt x="4" y="15"/>
                    <a:pt x="4" y="15"/>
                  </a:cubicBezTo>
                  <a:close/>
                  <a:moveTo>
                    <a:pt x="3" y="10"/>
                  </a:moveTo>
                  <a:cubicBezTo>
                    <a:pt x="5" y="9"/>
                    <a:pt x="6" y="8"/>
                    <a:pt x="7" y="7"/>
                  </a:cubicBezTo>
                  <a:cubicBezTo>
                    <a:pt x="9" y="5"/>
                    <a:pt x="12" y="3"/>
                    <a:pt x="8" y="7"/>
                  </a:cubicBezTo>
                  <a:cubicBezTo>
                    <a:pt x="7" y="9"/>
                    <a:pt x="5" y="10"/>
                    <a:pt x="3" y="11"/>
                  </a:cubicBezTo>
                  <a:cubicBezTo>
                    <a:pt x="3" y="11"/>
                    <a:pt x="3" y="10"/>
                    <a:pt x="3" y="10"/>
                  </a:cubicBezTo>
                  <a:close/>
                  <a:moveTo>
                    <a:pt x="4" y="13"/>
                  </a:moveTo>
                  <a:cubicBezTo>
                    <a:pt x="4" y="13"/>
                    <a:pt x="4" y="13"/>
                    <a:pt x="4" y="12"/>
                  </a:cubicBezTo>
                  <a:cubicBezTo>
                    <a:pt x="7" y="11"/>
                    <a:pt x="9" y="8"/>
                    <a:pt x="12" y="7"/>
                  </a:cubicBezTo>
                  <a:cubicBezTo>
                    <a:pt x="14" y="5"/>
                    <a:pt x="10" y="9"/>
                    <a:pt x="9" y="10"/>
                  </a:cubicBezTo>
                  <a:cubicBezTo>
                    <a:pt x="8" y="11"/>
                    <a:pt x="6" y="13"/>
                    <a:pt x="4" y="14"/>
                  </a:cubicBezTo>
                  <a:cubicBezTo>
                    <a:pt x="4" y="14"/>
                    <a:pt x="4" y="14"/>
                    <a:pt x="4" y="13"/>
                  </a:cubicBezTo>
                  <a:close/>
                  <a:moveTo>
                    <a:pt x="16" y="10"/>
                  </a:moveTo>
                  <a:cubicBezTo>
                    <a:pt x="14" y="10"/>
                    <a:pt x="12" y="12"/>
                    <a:pt x="11" y="13"/>
                  </a:cubicBezTo>
                  <a:cubicBezTo>
                    <a:pt x="9" y="14"/>
                    <a:pt x="6" y="16"/>
                    <a:pt x="5" y="17"/>
                  </a:cubicBezTo>
                  <a:cubicBezTo>
                    <a:pt x="5" y="17"/>
                    <a:pt x="5" y="17"/>
                    <a:pt x="5" y="17"/>
                  </a:cubicBezTo>
                  <a:cubicBezTo>
                    <a:pt x="8" y="14"/>
                    <a:pt x="12" y="12"/>
                    <a:pt x="15" y="8"/>
                  </a:cubicBezTo>
                  <a:cubicBezTo>
                    <a:pt x="15" y="8"/>
                    <a:pt x="16" y="9"/>
                    <a:pt x="16" y="10"/>
                  </a:cubicBezTo>
                  <a:close/>
                  <a:moveTo>
                    <a:pt x="17" y="12"/>
                  </a:moveTo>
                  <a:cubicBezTo>
                    <a:pt x="13" y="13"/>
                    <a:pt x="11" y="16"/>
                    <a:pt x="8" y="18"/>
                  </a:cubicBezTo>
                  <a:cubicBezTo>
                    <a:pt x="7" y="19"/>
                    <a:pt x="5" y="20"/>
                    <a:pt x="7" y="18"/>
                  </a:cubicBezTo>
                  <a:cubicBezTo>
                    <a:pt x="8" y="18"/>
                    <a:pt x="9" y="17"/>
                    <a:pt x="10" y="16"/>
                  </a:cubicBezTo>
                  <a:cubicBezTo>
                    <a:pt x="12" y="14"/>
                    <a:pt x="14" y="12"/>
                    <a:pt x="16" y="10"/>
                  </a:cubicBezTo>
                  <a:cubicBezTo>
                    <a:pt x="17" y="11"/>
                    <a:pt x="17" y="11"/>
                    <a:pt x="17" y="12"/>
                  </a:cubicBezTo>
                  <a:close/>
                  <a:moveTo>
                    <a:pt x="18" y="14"/>
                  </a:moveTo>
                  <a:cubicBezTo>
                    <a:pt x="14" y="16"/>
                    <a:pt x="11" y="19"/>
                    <a:pt x="8" y="22"/>
                  </a:cubicBezTo>
                  <a:cubicBezTo>
                    <a:pt x="11" y="20"/>
                    <a:pt x="14" y="16"/>
                    <a:pt x="17" y="12"/>
                  </a:cubicBezTo>
                  <a:cubicBezTo>
                    <a:pt x="18" y="13"/>
                    <a:pt x="18" y="14"/>
                    <a:pt x="18" y="14"/>
                  </a:cubicBezTo>
                  <a:close/>
                  <a:moveTo>
                    <a:pt x="19" y="15"/>
                  </a:moveTo>
                  <a:cubicBezTo>
                    <a:pt x="19" y="16"/>
                    <a:pt x="19" y="16"/>
                    <a:pt x="19" y="16"/>
                  </a:cubicBezTo>
                  <a:cubicBezTo>
                    <a:pt x="19" y="16"/>
                    <a:pt x="19" y="16"/>
                    <a:pt x="19" y="16"/>
                  </a:cubicBezTo>
                  <a:cubicBezTo>
                    <a:pt x="19" y="17"/>
                    <a:pt x="18" y="17"/>
                    <a:pt x="18" y="18"/>
                  </a:cubicBezTo>
                  <a:cubicBezTo>
                    <a:pt x="17" y="18"/>
                    <a:pt x="16" y="19"/>
                    <a:pt x="16" y="20"/>
                  </a:cubicBezTo>
                  <a:cubicBezTo>
                    <a:pt x="14" y="21"/>
                    <a:pt x="13" y="22"/>
                    <a:pt x="12" y="23"/>
                  </a:cubicBezTo>
                  <a:cubicBezTo>
                    <a:pt x="11" y="23"/>
                    <a:pt x="11" y="24"/>
                    <a:pt x="10" y="24"/>
                  </a:cubicBezTo>
                  <a:cubicBezTo>
                    <a:pt x="10" y="24"/>
                    <a:pt x="8" y="26"/>
                    <a:pt x="9" y="24"/>
                  </a:cubicBezTo>
                  <a:cubicBezTo>
                    <a:pt x="12" y="21"/>
                    <a:pt x="16" y="18"/>
                    <a:pt x="18" y="15"/>
                  </a:cubicBezTo>
                  <a:cubicBezTo>
                    <a:pt x="19" y="15"/>
                    <a:pt x="19" y="15"/>
                    <a:pt x="19" y="15"/>
                  </a:cubicBezTo>
                  <a:close/>
                  <a:moveTo>
                    <a:pt x="23" y="12"/>
                  </a:moveTo>
                  <a:cubicBezTo>
                    <a:pt x="25" y="11"/>
                    <a:pt x="27" y="10"/>
                    <a:pt x="29" y="8"/>
                  </a:cubicBezTo>
                  <a:cubicBezTo>
                    <a:pt x="28" y="9"/>
                    <a:pt x="27" y="10"/>
                    <a:pt x="26" y="11"/>
                  </a:cubicBezTo>
                  <a:cubicBezTo>
                    <a:pt x="24" y="12"/>
                    <a:pt x="23" y="13"/>
                    <a:pt x="22" y="14"/>
                  </a:cubicBezTo>
                  <a:cubicBezTo>
                    <a:pt x="22" y="13"/>
                    <a:pt x="23" y="13"/>
                    <a:pt x="23" y="12"/>
                  </a:cubicBezTo>
                  <a:close/>
                  <a:moveTo>
                    <a:pt x="20" y="16"/>
                  </a:moveTo>
                  <a:cubicBezTo>
                    <a:pt x="20" y="16"/>
                    <a:pt x="20" y="16"/>
                    <a:pt x="20" y="16"/>
                  </a:cubicBezTo>
                  <a:cubicBezTo>
                    <a:pt x="20" y="17"/>
                    <a:pt x="20" y="17"/>
                    <a:pt x="19" y="17"/>
                  </a:cubicBezTo>
                  <a:cubicBezTo>
                    <a:pt x="20" y="17"/>
                    <a:pt x="20" y="17"/>
                    <a:pt x="20" y="16"/>
                  </a:cubicBezTo>
                  <a:close/>
                  <a:moveTo>
                    <a:pt x="22" y="15"/>
                  </a:moveTo>
                  <a:cubicBezTo>
                    <a:pt x="23" y="14"/>
                    <a:pt x="24" y="13"/>
                    <a:pt x="26" y="12"/>
                  </a:cubicBezTo>
                  <a:cubicBezTo>
                    <a:pt x="28" y="10"/>
                    <a:pt x="29" y="9"/>
                    <a:pt x="30" y="8"/>
                  </a:cubicBezTo>
                  <a:cubicBezTo>
                    <a:pt x="31" y="7"/>
                    <a:pt x="32" y="6"/>
                    <a:pt x="33" y="5"/>
                  </a:cubicBezTo>
                  <a:cubicBezTo>
                    <a:pt x="33" y="5"/>
                    <a:pt x="34" y="5"/>
                    <a:pt x="34" y="5"/>
                  </a:cubicBezTo>
                  <a:cubicBezTo>
                    <a:pt x="34" y="5"/>
                    <a:pt x="34" y="5"/>
                    <a:pt x="34" y="6"/>
                  </a:cubicBezTo>
                  <a:cubicBezTo>
                    <a:pt x="33" y="7"/>
                    <a:pt x="32" y="8"/>
                    <a:pt x="31" y="8"/>
                  </a:cubicBezTo>
                  <a:cubicBezTo>
                    <a:pt x="30" y="10"/>
                    <a:pt x="28" y="11"/>
                    <a:pt x="26" y="13"/>
                  </a:cubicBezTo>
                  <a:cubicBezTo>
                    <a:pt x="24" y="14"/>
                    <a:pt x="23" y="15"/>
                    <a:pt x="21" y="16"/>
                  </a:cubicBezTo>
                  <a:cubicBezTo>
                    <a:pt x="21" y="15"/>
                    <a:pt x="21" y="15"/>
                    <a:pt x="22" y="15"/>
                  </a:cubicBezTo>
                  <a:close/>
                  <a:moveTo>
                    <a:pt x="31" y="5"/>
                  </a:moveTo>
                  <a:cubicBezTo>
                    <a:pt x="32" y="4"/>
                    <a:pt x="33" y="4"/>
                    <a:pt x="34" y="4"/>
                  </a:cubicBezTo>
                  <a:cubicBezTo>
                    <a:pt x="33" y="5"/>
                    <a:pt x="32" y="5"/>
                    <a:pt x="31" y="6"/>
                  </a:cubicBezTo>
                  <a:cubicBezTo>
                    <a:pt x="29" y="7"/>
                    <a:pt x="27" y="9"/>
                    <a:pt x="26" y="10"/>
                  </a:cubicBezTo>
                  <a:cubicBezTo>
                    <a:pt x="25" y="10"/>
                    <a:pt x="24" y="11"/>
                    <a:pt x="23" y="12"/>
                  </a:cubicBezTo>
                  <a:cubicBezTo>
                    <a:pt x="24" y="11"/>
                    <a:pt x="24" y="11"/>
                    <a:pt x="24" y="10"/>
                  </a:cubicBezTo>
                  <a:cubicBezTo>
                    <a:pt x="26" y="8"/>
                    <a:pt x="29" y="6"/>
                    <a:pt x="31" y="5"/>
                  </a:cubicBezTo>
                  <a:close/>
                  <a:moveTo>
                    <a:pt x="29" y="5"/>
                  </a:moveTo>
                  <a:cubicBezTo>
                    <a:pt x="28" y="6"/>
                    <a:pt x="26" y="8"/>
                    <a:pt x="25" y="9"/>
                  </a:cubicBezTo>
                  <a:cubicBezTo>
                    <a:pt x="26" y="7"/>
                    <a:pt x="27" y="6"/>
                    <a:pt x="29" y="5"/>
                  </a:cubicBezTo>
                  <a:close/>
                  <a:moveTo>
                    <a:pt x="15" y="7"/>
                  </a:moveTo>
                  <a:cubicBezTo>
                    <a:pt x="11" y="9"/>
                    <a:pt x="7" y="12"/>
                    <a:pt x="4" y="15"/>
                  </a:cubicBezTo>
                  <a:cubicBezTo>
                    <a:pt x="7" y="12"/>
                    <a:pt x="11" y="9"/>
                    <a:pt x="13" y="6"/>
                  </a:cubicBezTo>
                  <a:cubicBezTo>
                    <a:pt x="14" y="6"/>
                    <a:pt x="14" y="7"/>
                    <a:pt x="15" y="7"/>
                  </a:cubicBezTo>
                  <a:close/>
                  <a:moveTo>
                    <a:pt x="13" y="5"/>
                  </a:moveTo>
                  <a:cubicBezTo>
                    <a:pt x="9" y="7"/>
                    <a:pt x="7" y="10"/>
                    <a:pt x="4" y="12"/>
                  </a:cubicBezTo>
                  <a:cubicBezTo>
                    <a:pt x="5" y="11"/>
                    <a:pt x="6" y="9"/>
                    <a:pt x="8" y="8"/>
                  </a:cubicBezTo>
                  <a:cubicBezTo>
                    <a:pt x="9" y="7"/>
                    <a:pt x="10" y="6"/>
                    <a:pt x="11" y="4"/>
                  </a:cubicBezTo>
                  <a:cubicBezTo>
                    <a:pt x="11" y="4"/>
                    <a:pt x="11" y="4"/>
                    <a:pt x="11" y="4"/>
                  </a:cubicBezTo>
                  <a:cubicBezTo>
                    <a:pt x="12" y="4"/>
                    <a:pt x="12" y="5"/>
                    <a:pt x="13" y="5"/>
                  </a:cubicBezTo>
                  <a:close/>
                  <a:moveTo>
                    <a:pt x="10" y="4"/>
                  </a:moveTo>
                  <a:cubicBezTo>
                    <a:pt x="8" y="5"/>
                    <a:pt x="6" y="7"/>
                    <a:pt x="4" y="9"/>
                  </a:cubicBezTo>
                  <a:cubicBezTo>
                    <a:pt x="4" y="6"/>
                    <a:pt x="6" y="3"/>
                    <a:pt x="10" y="4"/>
                  </a:cubicBezTo>
                  <a:close/>
                  <a:moveTo>
                    <a:pt x="9" y="27"/>
                  </a:moveTo>
                  <a:cubicBezTo>
                    <a:pt x="11" y="26"/>
                    <a:pt x="13" y="25"/>
                    <a:pt x="15" y="24"/>
                  </a:cubicBezTo>
                  <a:cubicBezTo>
                    <a:pt x="13" y="25"/>
                    <a:pt x="12" y="26"/>
                    <a:pt x="10" y="28"/>
                  </a:cubicBezTo>
                  <a:cubicBezTo>
                    <a:pt x="10" y="28"/>
                    <a:pt x="11" y="28"/>
                    <a:pt x="11" y="28"/>
                  </a:cubicBezTo>
                  <a:cubicBezTo>
                    <a:pt x="15" y="25"/>
                    <a:pt x="20" y="23"/>
                    <a:pt x="25" y="20"/>
                  </a:cubicBezTo>
                  <a:cubicBezTo>
                    <a:pt x="25" y="20"/>
                    <a:pt x="25" y="20"/>
                    <a:pt x="25" y="20"/>
                  </a:cubicBezTo>
                  <a:cubicBezTo>
                    <a:pt x="25" y="20"/>
                    <a:pt x="25" y="20"/>
                    <a:pt x="25" y="20"/>
                  </a:cubicBezTo>
                  <a:cubicBezTo>
                    <a:pt x="21" y="24"/>
                    <a:pt x="15" y="26"/>
                    <a:pt x="11" y="30"/>
                  </a:cubicBezTo>
                  <a:cubicBezTo>
                    <a:pt x="11" y="30"/>
                    <a:pt x="11" y="30"/>
                    <a:pt x="11" y="31"/>
                  </a:cubicBezTo>
                  <a:cubicBezTo>
                    <a:pt x="11" y="30"/>
                    <a:pt x="11" y="30"/>
                    <a:pt x="10" y="29"/>
                  </a:cubicBezTo>
                  <a:cubicBezTo>
                    <a:pt x="10" y="28"/>
                    <a:pt x="10" y="28"/>
                    <a:pt x="9" y="27"/>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256"/>
            <p:cNvSpPr>
              <a:spLocks noEditPoints="1"/>
            </p:cNvSpPr>
            <p:nvPr/>
          </p:nvSpPr>
          <p:spPr bwMode="auto">
            <a:xfrm>
              <a:off x="9329983" y="4442847"/>
              <a:ext cx="169863" cy="198438"/>
            </a:xfrm>
            <a:custGeom>
              <a:avLst/>
              <a:gdLst>
                <a:gd name="T0" fmla="*/ 12 w 40"/>
                <a:gd name="T1" fmla="*/ 2 h 47"/>
                <a:gd name="T2" fmla="*/ 18 w 40"/>
                <a:gd name="T3" fmla="*/ 46 h 47"/>
                <a:gd name="T4" fmla="*/ 40 w 40"/>
                <a:gd name="T5" fmla="*/ 7 h 47"/>
                <a:gd name="T6" fmla="*/ 19 w 40"/>
                <a:gd name="T7" fmla="*/ 44 h 47"/>
                <a:gd name="T8" fmla="*/ 22 w 40"/>
                <a:gd name="T9" fmla="*/ 37 h 47"/>
                <a:gd name="T10" fmla="*/ 25 w 40"/>
                <a:gd name="T11" fmla="*/ 35 h 47"/>
                <a:gd name="T12" fmla="*/ 26 w 40"/>
                <a:gd name="T13" fmla="*/ 33 h 47"/>
                <a:gd name="T14" fmla="*/ 17 w 40"/>
                <a:gd name="T15" fmla="*/ 41 h 47"/>
                <a:gd name="T16" fmla="*/ 17 w 40"/>
                <a:gd name="T17" fmla="*/ 41 h 47"/>
                <a:gd name="T18" fmla="*/ 15 w 40"/>
                <a:gd name="T19" fmla="*/ 37 h 47"/>
                <a:gd name="T20" fmla="*/ 24 w 40"/>
                <a:gd name="T21" fmla="*/ 30 h 47"/>
                <a:gd name="T22" fmla="*/ 26 w 40"/>
                <a:gd name="T23" fmla="*/ 26 h 47"/>
                <a:gd name="T24" fmla="*/ 11 w 40"/>
                <a:gd name="T25" fmla="*/ 30 h 47"/>
                <a:gd name="T26" fmla="*/ 12 w 40"/>
                <a:gd name="T27" fmla="*/ 33 h 47"/>
                <a:gd name="T28" fmla="*/ 37 w 40"/>
                <a:gd name="T29" fmla="*/ 11 h 47"/>
                <a:gd name="T30" fmla="*/ 25 w 40"/>
                <a:gd name="T31" fmla="*/ 22 h 47"/>
                <a:gd name="T32" fmla="*/ 27 w 40"/>
                <a:gd name="T33" fmla="*/ 18 h 47"/>
                <a:gd name="T34" fmla="*/ 37 w 40"/>
                <a:gd name="T35" fmla="*/ 9 h 47"/>
                <a:gd name="T36" fmla="*/ 15 w 40"/>
                <a:gd name="T37" fmla="*/ 24 h 47"/>
                <a:gd name="T38" fmla="*/ 36 w 40"/>
                <a:gd name="T39" fmla="*/ 6 h 47"/>
                <a:gd name="T40" fmla="*/ 19 w 40"/>
                <a:gd name="T41" fmla="*/ 30 h 47"/>
                <a:gd name="T42" fmla="*/ 35 w 40"/>
                <a:gd name="T43" fmla="*/ 19 h 47"/>
                <a:gd name="T44" fmla="*/ 25 w 40"/>
                <a:gd name="T45" fmla="*/ 32 h 47"/>
                <a:gd name="T46" fmla="*/ 31 w 40"/>
                <a:gd name="T47" fmla="*/ 26 h 47"/>
                <a:gd name="T48" fmla="*/ 15 w 40"/>
                <a:gd name="T49" fmla="*/ 37 h 47"/>
                <a:gd name="T50" fmla="*/ 33 w 40"/>
                <a:gd name="T51" fmla="*/ 22 h 47"/>
                <a:gd name="T52" fmla="*/ 14 w 40"/>
                <a:gd name="T53" fmla="*/ 35 h 47"/>
                <a:gd name="T54" fmla="*/ 36 w 40"/>
                <a:gd name="T55" fmla="*/ 5 h 47"/>
                <a:gd name="T56" fmla="*/ 12 w 40"/>
                <a:gd name="T57" fmla="*/ 23 h 47"/>
                <a:gd name="T58" fmla="*/ 35 w 40"/>
                <a:gd name="T59" fmla="*/ 4 h 47"/>
                <a:gd name="T60" fmla="*/ 9 w 40"/>
                <a:gd name="T61" fmla="*/ 26 h 47"/>
                <a:gd name="T62" fmla="*/ 18 w 40"/>
                <a:gd name="T63" fmla="*/ 15 h 47"/>
                <a:gd name="T64" fmla="*/ 15 w 40"/>
                <a:gd name="T65" fmla="*/ 13 h 47"/>
                <a:gd name="T66" fmla="*/ 6 w 40"/>
                <a:gd name="T67" fmla="*/ 20 h 47"/>
                <a:gd name="T68" fmla="*/ 11 w 40"/>
                <a:gd name="T69" fmla="*/ 14 h 47"/>
                <a:gd name="T70" fmla="*/ 9 w 40"/>
                <a:gd name="T71" fmla="*/ 11 h 47"/>
                <a:gd name="T72" fmla="*/ 4 w 40"/>
                <a:gd name="T73" fmla="*/ 14 h 47"/>
                <a:gd name="T74" fmla="*/ 3 w 40"/>
                <a:gd name="T75" fmla="*/ 11 h 47"/>
                <a:gd name="T76" fmla="*/ 11 w 40"/>
                <a:gd name="T77" fmla="*/ 6 h 47"/>
                <a:gd name="T78" fmla="*/ 16 w 40"/>
                <a:gd name="T79" fmla="*/ 9 h 47"/>
                <a:gd name="T80" fmla="*/ 15 w 40"/>
                <a:gd name="T81" fmla="*/ 7 h 47"/>
                <a:gd name="T82" fmla="*/ 7 w 40"/>
                <a:gd name="T83" fmla="*/ 18 h 47"/>
                <a:gd name="T84" fmla="*/ 18 w 40"/>
                <a:gd name="T85" fmla="*/ 14 h 47"/>
                <a:gd name="T86" fmla="*/ 18 w 40"/>
                <a:gd name="T87" fmla="*/ 15 h 47"/>
                <a:gd name="T88" fmla="*/ 16 w 40"/>
                <a:gd name="T89" fmla="*/ 19 h 47"/>
                <a:gd name="T90" fmla="*/ 18 w 40"/>
                <a:gd name="T91" fmla="*/ 15 h 47"/>
                <a:gd name="T92" fmla="*/ 25 w 40"/>
                <a:gd name="T93" fmla="*/ 11 h 47"/>
                <a:gd name="T94" fmla="*/ 20 w 40"/>
                <a:gd name="T95" fmla="*/ 16 h 47"/>
                <a:gd name="T96" fmla="*/ 26 w 40"/>
                <a:gd name="T97" fmla="*/ 11 h 47"/>
                <a:gd name="T98" fmla="*/ 33 w 40"/>
                <a:gd name="T99" fmla="*/ 5 h 47"/>
                <a:gd name="T100" fmla="*/ 21 w 40"/>
                <a:gd name="T101" fmla="*/ 15 h 47"/>
                <a:gd name="T102" fmla="*/ 25 w 40"/>
                <a:gd name="T103" fmla="*/ 10 h 47"/>
                <a:gd name="T104" fmla="*/ 29 w 40"/>
                <a:gd name="T105" fmla="*/ 5 h 47"/>
                <a:gd name="T106" fmla="*/ 4 w 40"/>
                <a:gd name="T107" fmla="*/ 14 h 47"/>
                <a:gd name="T108" fmla="*/ 3 w 40"/>
                <a:gd name="T109" fmla="*/ 12 h 47"/>
                <a:gd name="T110" fmla="*/ 13 w 40"/>
                <a:gd name="T111" fmla="*/ 5 h 47"/>
                <a:gd name="T112" fmla="*/ 9 w 40"/>
                <a:gd name="T113" fmla="*/ 27 h 47"/>
                <a:gd name="T114" fmla="*/ 25 w 40"/>
                <a:gd name="T115" fmla="*/ 19 h 47"/>
                <a:gd name="T116" fmla="*/ 11 w 40"/>
                <a:gd name="T117" fmla="*/ 3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 h="47">
                  <a:moveTo>
                    <a:pt x="40" y="7"/>
                  </a:moveTo>
                  <a:cubicBezTo>
                    <a:pt x="39" y="3"/>
                    <a:pt x="35" y="1"/>
                    <a:pt x="31" y="2"/>
                  </a:cubicBezTo>
                  <a:cubicBezTo>
                    <a:pt x="25" y="3"/>
                    <a:pt x="22" y="8"/>
                    <a:pt x="20" y="13"/>
                  </a:cubicBezTo>
                  <a:cubicBezTo>
                    <a:pt x="18" y="9"/>
                    <a:pt x="16" y="4"/>
                    <a:pt x="12" y="2"/>
                  </a:cubicBezTo>
                  <a:cubicBezTo>
                    <a:pt x="7" y="0"/>
                    <a:pt x="3" y="2"/>
                    <a:pt x="2" y="6"/>
                  </a:cubicBezTo>
                  <a:cubicBezTo>
                    <a:pt x="0" y="11"/>
                    <a:pt x="2" y="18"/>
                    <a:pt x="4" y="22"/>
                  </a:cubicBezTo>
                  <a:cubicBezTo>
                    <a:pt x="8" y="31"/>
                    <a:pt x="13" y="38"/>
                    <a:pt x="18" y="46"/>
                  </a:cubicBezTo>
                  <a:cubicBezTo>
                    <a:pt x="18" y="46"/>
                    <a:pt x="18" y="46"/>
                    <a:pt x="18" y="46"/>
                  </a:cubicBezTo>
                  <a:cubicBezTo>
                    <a:pt x="19" y="47"/>
                    <a:pt x="19" y="46"/>
                    <a:pt x="20" y="46"/>
                  </a:cubicBezTo>
                  <a:cubicBezTo>
                    <a:pt x="20" y="46"/>
                    <a:pt x="20" y="46"/>
                    <a:pt x="20" y="46"/>
                  </a:cubicBezTo>
                  <a:cubicBezTo>
                    <a:pt x="26" y="38"/>
                    <a:pt x="31" y="31"/>
                    <a:pt x="35" y="23"/>
                  </a:cubicBezTo>
                  <a:cubicBezTo>
                    <a:pt x="38" y="18"/>
                    <a:pt x="40" y="13"/>
                    <a:pt x="40" y="7"/>
                  </a:cubicBezTo>
                  <a:close/>
                  <a:moveTo>
                    <a:pt x="19" y="44"/>
                  </a:moveTo>
                  <a:cubicBezTo>
                    <a:pt x="19" y="43"/>
                    <a:pt x="19" y="43"/>
                    <a:pt x="19" y="43"/>
                  </a:cubicBezTo>
                  <a:cubicBezTo>
                    <a:pt x="20" y="42"/>
                    <a:pt x="21" y="41"/>
                    <a:pt x="22" y="40"/>
                  </a:cubicBezTo>
                  <a:cubicBezTo>
                    <a:pt x="21" y="41"/>
                    <a:pt x="20" y="42"/>
                    <a:pt x="19" y="44"/>
                  </a:cubicBezTo>
                  <a:close/>
                  <a:moveTo>
                    <a:pt x="17" y="41"/>
                  </a:moveTo>
                  <a:cubicBezTo>
                    <a:pt x="18" y="41"/>
                    <a:pt x="19" y="40"/>
                    <a:pt x="19" y="39"/>
                  </a:cubicBezTo>
                  <a:cubicBezTo>
                    <a:pt x="20" y="39"/>
                    <a:pt x="21" y="38"/>
                    <a:pt x="22" y="37"/>
                  </a:cubicBezTo>
                  <a:cubicBezTo>
                    <a:pt x="22" y="37"/>
                    <a:pt x="22" y="37"/>
                    <a:pt x="22" y="37"/>
                  </a:cubicBezTo>
                  <a:cubicBezTo>
                    <a:pt x="21" y="38"/>
                    <a:pt x="19" y="40"/>
                    <a:pt x="18" y="41"/>
                  </a:cubicBezTo>
                  <a:cubicBezTo>
                    <a:pt x="18" y="41"/>
                    <a:pt x="18" y="41"/>
                    <a:pt x="17" y="41"/>
                  </a:cubicBezTo>
                  <a:cubicBezTo>
                    <a:pt x="17" y="41"/>
                    <a:pt x="17" y="41"/>
                    <a:pt x="17" y="41"/>
                  </a:cubicBezTo>
                  <a:close/>
                  <a:moveTo>
                    <a:pt x="25" y="35"/>
                  </a:moveTo>
                  <a:cubicBezTo>
                    <a:pt x="23" y="37"/>
                    <a:pt x="21" y="40"/>
                    <a:pt x="19" y="43"/>
                  </a:cubicBezTo>
                  <a:cubicBezTo>
                    <a:pt x="18" y="42"/>
                    <a:pt x="18" y="42"/>
                    <a:pt x="18" y="41"/>
                  </a:cubicBezTo>
                  <a:cubicBezTo>
                    <a:pt x="21" y="40"/>
                    <a:pt x="23" y="37"/>
                    <a:pt x="25" y="35"/>
                  </a:cubicBezTo>
                  <a:close/>
                  <a:moveTo>
                    <a:pt x="26" y="33"/>
                  </a:moveTo>
                  <a:cubicBezTo>
                    <a:pt x="26" y="33"/>
                    <a:pt x="26" y="34"/>
                    <a:pt x="25" y="34"/>
                  </a:cubicBezTo>
                  <a:cubicBezTo>
                    <a:pt x="26" y="33"/>
                    <a:pt x="26" y="33"/>
                    <a:pt x="27" y="32"/>
                  </a:cubicBezTo>
                  <a:cubicBezTo>
                    <a:pt x="27" y="33"/>
                    <a:pt x="27" y="33"/>
                    <a:pt x="26" y="33"/>
                  </a:cubicBezTo>
                  <a:close/>
                  <a:moveTo>
                    <a:pt x="17" y="41"/>
                  </a:moveTo>
                  <a:cubicBezTo>
                    <a:pt x="17" y="40"/>
                    <a:pt x="16" y="40"/>
                    <a:pt x="16" y="39"/>
                  </a:cubicBezTo>
                  <a:cubicBezTo>
                    <a:pt x="20" y="36"/>
                    <a:pt x="24" y="33"/>
                    <a:pt x="28" y="30"/>
                  </a:cubicBezTo>
                  <a:cubicBezTo>
                    <a:pt x="28" y="30"/>
                    <a:pt x="28" y="30"/>
                    <a:pt x="28" y="30"/>
                  </a:cubicBezTo>
                  <a:cubicBezTo>
                    <a:pt x="24" y="34"/>
                    <a:pt x="21" y="37"/>
                    <a:pt x="17" y="41"/>
                  </a:cubicBezTo>
                  <a:close/>
                  <a:moveTo>
                    <a:pt x="15" y="37"/>
                  </a:moveTo>
                  <a:cubicBezTo>
                    <a:pt x="17" y="37"/>
                    <a:pt x="19" y="36"/>
                    <a:pt x="21" y="34"/>
                  </a:cubicBezTo>
                  <a:cubicBezTo>
                    <a:pt x="19" y="36"/>
                    <a:pt x="17" y="37"/>
                    <a:pt x="16" y="39"/>
                  </a:cubicBezTo>
                  <a:cubicBezTo>
                    <a:pt x="16" y="38"/>
                    <a:pt x="15" y="38"/>
                    <a:pt x="15" y="37"/>
                  </a:cubicBezTo>
                  <a:close/>
                  <a:moveTo>
                    <a:pt x="14" y="35"/>
                  </a:moveTo>
                  <a:cubicBezTo>
                    <a:pt x="20" y="33"/>
                    <a:pt x="25" y="29"/>
                    <a:pt x="31" y="25"/>
                  </a:cubicBezTo>
                  <a:cubicBezTo>
                    <a:pt x="31" y="25"/>
                    <a:pt x="31" y="25"/>
                    <a:pt x="31" y="25"/>
                  </a:cubicBezTo>
                  <a:cubicBezTo>
                    <a:pt x="29" y="27"/>
                    <a:pt x="27" y="28"/>
                    <a:pt x="24" y="30"/>
                  </a:cubicBezTo>
                  <a:cubicBezTo>
                    <a:pt x="21" y="32"/>
                    <a:pt x="18" y="35"/>
                    <a:pt x="15" y="37"/>
                  </a:cubicBezTo>
                  <a:cubicBezTo>
                    <a:pt x="14" y="36"/>
                    <a:pt x="14" y="36"/>
                    <a:pt x="14" y="35"/>
                  </a:cubicBezTo>
                  <a:close/>
                  <a:moveTo>
                    <a:pt x="13" y="33"/>
                  </a:moveTo>
                  <a:cubicBezTo>
                    <a:pt x="17" y="31"/>
                    <a:pt x="22" y="28"/>
                    <a:pt x="26" y="26"/>
                  </a:cubicBezTo>
                  <a:cubicBezTo>
                    <a:pt x="28" y="25"/>
                    <a:pt x="29" y="24"/>
                    <a:pt x="30" y="23"/>
                  </a:cubicBezTo>
                  <a:cubicBezTo>
                    <a:pt x="25" y="27"/>
                    <a:pt x="18" y="30"/>
                    <a:pt x="13" y="35"/>
                  </a:cubicBezTo>
                  <a:cubicBezTo>
                    <a:pt x="13" y="34"/>
                    <a:pt x="13" y="34"/>
                    <a:pt x="13" y="33"/>
                  </a:cubicBezTo>
                  <a:close/>
                  <a:moveTo>
                    <a:pt x="11" y="30"/>
                  </a:moveTo>
                  <a:cubicBezTo>
                    <a:pt x="11" y="30"/>
                    <a:pt x="11" y="30"/>
                    <a:pt x="11" y="30"/>
                  </a:cubicBezTo>
                  <a:cubicBezTo>
                    <a:pt x="16" y="28"/>
                    <a:pt x="20" y="25"/>
                    <a:pt x="25" y="23"/>
                  </a:cubicBezTo>
                  <a:cubicBezTo>
                    <a:pt x="25" y="23"/>
                    <a:pt x="24" y="23"/>
                    <a:pt x="24" y="23"/>
                  </a:cubicBezTo>
                  <a:cubicBezTo>
                    <a:pt x="20" y="26"/>
                    <a:pt x="16" y="29"/>
                    <a:pt x="12" y="33"/>
                  </a:cubicBezTo>
                  <a:cubicBezTo>
                    <a:pt x="12" y="32"/>
                    <a:pt x="11" y="31"/>
                    <a:pt x="11" y="30"/>
                  </a:cubicBezTo>
                  <a:close/>
                  <a:moveTo>
                    <a:pt x="28" y="17"/>
                  </a:moveTo>
                  <a:cubicBezTo>
                    <a:pt x="31" y="15"/>
                    <a:pt x="33" y="13"/>
                    <a:pt x="36" y="11"/>
                  </a:cubicBezTo>
                  <a:cubicBezTo>
                    <a:pt x="36" y="11"/>
                    <a:pt x="37" y="11"/>
                    <a:pt x="37" y="11"/>
                  </a:cubicBezTo>
                  <a:cubicBezTo>
                    <a:pt x="37" y="10"/>
                    <a:pt x="37" y="10"/>
                    <a:pt x="37" y="10"/>
                  </a:cubicBezTo>
                  <a:cubicBezTo>
                    <a:pt x="37" y="11"/>
                    <a:pt x="37" y="12"/>
                    <a:pt x="37" y="12"/>
                  </a:cubicBezTo>
                  <a:cubicBezTo>
                    <a:pt x="37" y="13"/>
                    <a:pt x="37" y="13"/>
                    <a:pt x="37" y="13"/>
                  </a:cubicBezTo>
                  <a:cubicBezTo>
                    <a:pt x="32" y="15"/>
                    <a:pt x="29" y="20"/>
                    <a:pt x="25" y="22"/>
                  </a:cubicBezTo>
                  <a:cubicBezTo>
                    <a:pt x="22" y="24"/>
                    <a:pt x="19" y="25"/>
                    <a:pt x="17" y="27"/>
                  </a:cubicBezTo>
                  <a:cubicBezTo>
                    <a:pt x="16" y="28"/>
                    <a:pt x="14" y="28"/>
                    <a:pt x="13" y="29"/>
                  </a:cubicBezTo>
                  <a:cubicBezTo>
                    <a:pt x="11" y="30"/>
                    <a:pt x="13" y="29"/>
                    <a:pt x="14" y="28"/>
                  </a:cubicBezTo>
                  <a:cubicBezTo>
                    <a:pt x="18" y="25"/>
                    <a:pt x="23" y="22"/>
                    <a:pt x="27" y="18"/>
                  </a:cubicBezTo>
                  <a:cubicBezTo>
                    <a:pt x="27" y="18"/>
                    <a:pt x="28" y="18"/>
                    <a:pt x="28" y="17"/>
                  </a:cubicBezTo>
                  <a:close/>
                  <a:moveTo>
                    <a:pt x="37" y="6"/>
                  </a:moveTo>
                  <a:cubicBezTo>
                    <a:pt x="37" y="7"/>
                    <a:pt x="37" y="8"/>
                    <a:pt x="37" y="9"/>
                  </a:cubicBezTo>
                  <a:cubicBezTo>
                    <a:pt x="37" y="9"/>
                    <a:pt x="37" y="9"/>
                    <a:pt x="37" y="9"/>
                  </a:cubicBezTo>
                  <a:cubicBezTo>
                    <a:pt x="34" y="11"/>
                    <a:pt x="32" y="13"/>
                    <a:pt x="29" y="15"/>
                  </a:cubicBezTo>
                  <a:cubicBezTo>
                    <a:pt x="26" y="18"/>
                    <a:pt x="23" y="20"/>
                    <a:pt x="19" y="22"/>
                  </a:cubicBezTo>
                  <a:cubicBezTo>
                    <a:pt x="17" y="23"/>
                    <a:pt x="15" y="24"/>
                    <a:pt x="13" y="26"/>
                  </a:cubicBezTo>
                  <a:cubicBezTo>
                    <a:pt x="13" y="25"/>
                    <a:pt x="14" y="24"/>
                    <a:pt x="15" y="24"/>
                  </a:cubicBezTo>
                  <a:cubicBezTo>
                    <a:pt x="22" y="18"/>
                    <a:pt x="31" y="13"/>
                    <a:pt x="37" y="6"/>
                  </a:cubicBezTo>
                  <a:close/>
                  <a:moveTo>
                    <a:pt x="23" y="18"/>
                  </a:moveTo>
                  <a:cubicBezTo>
                    <a:pt x="25" y="16"/>
                    <a:pt x="27" y="14"/>
                    <a:pt x="30" y="12"/>
                  </a:cubicBezTo>
                  <a:cubicBezTo>
                    <a:pt x="32" y="10"/>
                    <a:pt x="34" y="8"/>
                    <a:pt x="36" y="6"/>
                  </a:cubicBezTo>
                  <a:cubicBezTo>
                    <a:pt x="32" y="11"/>
                    <a:pt x="27" y="14"/>
                    <a:pt x="23" y="18"/>
                  </a:cubicBezTo>
                  <a:close/>
                  <a:moveTo>
                    <a:pt x="35" y="19"/>
                  </a:moveTo>
                  <a:cubicBezTo>
                    <a:pt x="32" y="22"/>
                    <a:pt x="28" y="24"/>
                    <a:pt x="25" y="26"/>
                  </a:cubicBezTo>
                  <a:cubicBezTo>
                    <a:pt x="23" y="27"/>
                    <a:pt x="21" y="28"/>
                    <a:pt x="19" y="30"/>
                  </a:cubicBezTo>
                  <a:cubicBezTo>
                    <a:pt x="17" y="31"/>
                    <a:pt x="14" y="32"/>
                    <a:pt x="13" y="33"/>
                  </a:cubicBezTo>
                  <a:cubicBezTo>
                    <a:pt x="17" y="29"/>
                    <a:pt x="21" y="26"/>
                    <a:pt x="25" y="23"/>
                  </a:cubicBezTo>
                  <a:cubicBezTo>
                    <a:pt x="29" y="20"/>
                    <a:pt x="33" y="17"/>
                    <a:pt x="37" y="14"/>
                  </a:cubicBezTo>
                  <a:cubicBezTo>
                    <a:pt x="36" y="16"/>
                    <a:pt x="35" y="18"/>
                    <a:pt x="35" y="19"/>
                  </a:cubicBezTo>
                  <a:close/>
                  <a:moveTo>
                    <a:pt x="29" y="29"/>
                  </a:moveTo>
                  <a:cubicBezTo>
                    <a:pt x="27" y="31"/>
                    <a:pt x="24" y="33"/>
                    <a:pt x="22" y="35"/>
                  </a:cubicBezTo>
                  <a:cubicBezTo>
                    <a:pt x="21" y="35"/>
                    <a:pt x="21" y="35"/>
                    <a:pt x="20" y="36"/>
                  </a:cubicBezTo>
                  <a:cubicBezTo>
                    <a:pt x="22" y="34"/>
                    <a:pt x="23" y="33"/>
                    <a:pt x="25" y="32"/>
                  </a:cubicBezTo>
                  <a:cubicBezTo>
                    <a:pt x="27" y="30"/>
                    <a:pt x="29" y="29"/>
                    <a:pt x="30" y="27"/>
                  </a:cubicBezTo>
                  <a:cubicBezTo>
                    <a:pt x="30" y="28"/>
                    <a:pt x="30" y="28"/>
                    <a:pt x="29" y="29"/>
                  </a:cubicBezTo>
                  <a:close/>
                  <a:moveTo>
                    <a:pt x="31" y="25"/>
                  </a:moveTo>
                  <a:cubicBezTo>
                    <a:pt x="31" y="26"/>
                    <a:pt x="31" y="26"/>
                    <a:pt x="31" y="26"/>
                  </a:cubicBezTo>
                  <a:cubicBezTo>
                    <a:pt x="31" y="26"/>
                    <a:pt x="31" y="26"/>
                    <a:pt x="30" y="26"/>
                  </a:cubicBezTo>
                  <a:cubicBezTo>
                    <a:pt x="29" y="28"/>
                    <a:pt x="27" y="29"/>
                    <a:pt x="25" y="31"/>
                  </a:cubicBezTo>
                  <a:cubicBezTo>
                    <a:pt x="23" y="32"/>
                    <a:pt x="21" y="34"/>
                    <a:pt x="19" y="35"/>
                  </a:cubicBezTo>
                  <a:cubicBezTo>
                    <a:pt x="18" y="36"/>
                    <a:pt x="16" y="36"/>
                    <a:pt x="15" y="37"/>
                  </a:cubicBezTo>
                  <a:cubicBezTo>
                    <a:pt x="16" y="36"/>
                    <a:pt x="18" y="35"/>
                    <a:pt x="19" y="35"/>
                  </a:cubicBezTo>
                  <a:cubicBezTo>
                    <a:pt x="24" y="31"/>
                    <a:pt x="29" y="28"/>
                    <a:pt x="32" y="23"/>
                  </a:cubicBezTo>
                  <a:cubicBezTo>
                    <a:pt x="32" y="24"/>
                    <a:pt x="32" y="25"/>
                    <a:pt x="31" y="25"/>
                  </a:cubicBezTo>
                  <a:close/>
                  <a:moveTo>
                    <a:pt x="33" y="22"/>
                  </a:moveTo>
                  <a:cubicBezTo>
                    <a:pt x="33" y="22"/>
                    <a:pt x="33" y="22"/>
                    <a:pt x="33" y="22"/>
                  </a:cubicBezTo>
                  <a:cubicBezTo>
                    <a:pt x="29" y="25"/>
                    <a:pt x="26" y="28"/>
                    <a:pt x="22" y="30"/>
                  </a:cubicBezTo>
                  <a:cubicBezTo>
                    <a:pt x="21" y="32"/>
                    <a:pt x="19" y="33"/>
                    <a:pt x="17" y="34"/>
                  </a:cubicBezTo>
                  <a:cubicBezTo>
                    <a:pt x="17" y="34"/>
                    <a:pt x="14" y="35"/>
                    <a:pt x="14" y="35"/>
                  </a:cubicBezTo>
                  <a:cubicBezTo>
                    <a:pt x="15" y="34"/>
                    <a:pt x="16" y="33"/>
                    <a:pt x="17" y="32"/>
                  </a:cubicBezTo>
                  <a:cubicBezTo>
                    <a:pt x="22" y="28"/>
                    <a:pt x="29" y="25"/>
                    <a:pt x="34" y="21"/>
                  </a:cubicBezTo>
                  <a:cubicBezTo>
                    <a:pt x="34" y="21"/>
                    <a:pt x="33" y="22"/>
                    <a:pt x="33" y="22"/>
                  </a:cubicBezTo>
                  <a:close/>
                  <a:moveTo>
                    <a:pt x="36" y="5"/>
                  </a:moveTo>
                  <a:cubicBezTo>
                    <a:pt x="31" y="9"/>
                    <a:pt x="27" y="14"/>
                    <a:pt x="22" y="18"/>
                  </a:cubicBezTo>
                  <a:cubicBezTo>
                    <a:pt x="19" y="20"/>
                    <a:pt x="16" y="22"/>
                    <a:pt x="13" y="24"/>
                  </a:cubicBezTo>
                  <a:cubicBezTo>
                    <a:pt x="12" y="25"/>
                    <a:pt x="11" y="25"/>
                    <a:pt x="9" y="26"/>
                  </a:cubicBezTo>
                  <a:cubicBezTo>
                    <a:pt x="10" y="26"/>
                    <a:pt x="11" y="24"/>
                    <a:pt x="12" y="23"/>
                  </a:cubicBezTo>
                  <a:cubicBezTo>
                    <a:pt x="12" y="23"/>
                    <a:pt x="12" y="23"/>
                    <a:pt x="12" y="23"/>
                  </a:cubicBezTo>
                  <a:cubicBezTo>
                    <a:pt x="13" y="22"/>
                    <a:pt x="15" y="21"/>
                    <a:pt x="16" y="20"/>
                  </a:cubicBezTo>
                  <a:cubicBezTo>
                    <a:pt x="19" y="17"/>
                    <a:pt x="23" y="15"/>
                    <a:pt x="26" y="13"/>
                  </a:cubicBezTo>
                  <a:cubicBezTo>
                    <a:pt x="29" y="10"/>
                    <a:pt x="33" y="8"/>
                    <a:pt x="35" y="4"/>
                  </a:cubicBezTo>
                  <a:cubicBezTo>
                    <a:pt x="35" y="4"/>
                    <a:pt x="36" y="5"/>
                    <a:pt x="36" y="5"/>
                  </a:cubicBezTo>
                  <a:close/>
                  <a:moveTo>
                    <a:pt x="8" y="25"/>
                  </a:moveTo>
                  <a:cubicBezTo>
                    <a:pt x="9" y="25"/>
                    <a:pt x="9" y="25"/>
                    <a:pt x="10" y="24"/>
                  </a:cubicBezTo>
                  <a:cubicBezTo>
                    <a:pt x="9" y="25"/>
                    <a:pt x="9" y="25"/>
                    <a:pt x="9" y="26"/>
                  </a:cubicBezTo>
                  <a:cubicBezTo>
                    <a:pt x="9" y="26"/>
                    <a:pt x="8" y="25"/>
                    <a:pt x="8" y="25"/>
                  </a:cubicBezTo>
                  <a:close/>
                  <a:moveTo>
                    <a:pt x="7" y="22"/>
                  </a:moveTo>
                  <a:cubicBezTo>
                    <a:pt x="9" y="21"/>
                    <a:pt x="10" y="20"/>
                    <a:pt x="12" y="19"/>
                  </a:cubicBezTo>
                  <a:cubicBezTo>
                    <a:pt x="14" y="17"/>
                    <a:pt x="16" y="16"/>
                    <a:pt x="18" y="15"/>
                  </a:cubicBezTo>
                  <a:cubicBezTo>
                    <a:pt x="15" y="18"/>
                    <a:pt x="11" y="21"/>
                    <a:pt x="8" y="24"/>
                  </a:cubicBezTo>
                  <a:cubicBezTo>
                    <a:pt x="8" y="24"/>
                    <a:pt x="7" y="23"/>
                    <a:pt x="7" y="22"/>
                  </a:cubicBezTo>
                  <a:close/>
                  <a:moveTo>
                    <a:pt x="6" y="20"/>
                  </a:moveTo>
                  <a:cubicBezTo>
                    <a:pt x="9" y="18"/>
                    <a:pt x="12" y="15"/>
                    <a:pt x="15" y="13"/>
                  </a:cubicBezTo>
                  <a:cubicBezTo>
                    <a:pt x="15" y="13"/>
                    <a:pt x="17" y="11"/>
                    <a:pt x="15" y="13"/>
                  </a:cubicBezTo>
                  <a:cubicBezTo>
                    <a:pt x="14" y="14"/>
                    <a:pt x="14" y="15"/>
                    <a:pt x="13" y="16"/>
                  </a:cubicBezTo>
                  <a:cubicBezTo>
                    <a:pt x="11" y="18"/>
                    <a:pt x="9" y="20"/>
                    <a:pt x="7" y="22"/>
                  </a:cubicBezTo>
                  <a:cubicBezTo>
                    <a:pt x="6" y="21"/>
                    <a:pt x="6" y="20"/>
                    <a:pt x="6" y="20"/>
                  </a:cubicBezTo>
                  <a:close/>
                  <a:moveTo>
                    <a:pt x="5" y="17"/>
                  </a:moveTo>
                  <a:cubicBezTo>
                    <a:pt x="8" y="15"/>
                    <a:pt x="11" y="12"/>
                    <a:pt x="15" y="10"/>
                  </a:cubicBezTo>
                  <a:cubicBezTo>
                    <a:pt x="17" y="9"/>
                    <a:pt x="14" y="12"/>
                    <a:pt x="13" y="12"/>
                  </a:cubicBezTo>
                  <a:cubicBezTo>
                    <a:pt x="13" y="13"/>
                    <a:pt x="12" y="13"/>
                    <a:pt x="11" y="14"/>
                  </a:cubicBezTo>
                  <a:cubicBezTo>
                    <a:pt x="9" y="16"/>
                    <a:pt x="7" y="17"/>
                    <a:pt x="5" y="19"/>
                  </a:cubicBezTo>
                  <a:cubicBezTo>
                    <a:pt x="5" y="18"/>
                    <a:pt x="5" y="18"/>
                    <a:pt x="5" y="17"/>
                  </a:cubicBezTo>
                  <a:close/>
                  <a:moveTo>
                    <a:pt x="4" y="14"/>
                  </a:moveTo>
                  <a:cubicBezTo>
                    <a:pt x="6" y="13"/>
                    <a:pt x="7" y="12"/>
                    <a:pt x="9" y="11"/>
                  </a:cubicBezTo>
                  <a:cubicBezTo>
                    <a:pt x="10" y="10"/>
                    <a:pt x="11" y="10"/>
                    <a:pt x="12" y="9"/>
                  </a:cubicBezTo>
                  <a:cubicBezTo>
                    <a:pt x="13" y="8"/>
                    <a:pt x="15" y="6"/>
                    <a:pt x="13" y="9"/>
                  </a:cubicBezTo>
                  <a:cubicBezTo>
                    <a:pt x="11" y="12"/>
                    <a:pt x="7" y="14"/>
                    <a:pt x="4" y="16"/>
                  </a:cubicBezTo>
                  <a:cubicBezTo>
                    <a:pt x="4" y="16"/>
                    <a:pt x="4" y="15"/>
                    <a:pt x="4" y="14"/>
                  </a:cubicBezTo>
                  <a:close/>
                  <a:moveTo>
                    <a:pt x="3" y="9"/>
                  </a:moveTo>
                  <a:cubicBezTo>
                    <a:pt x="4" y="8"/>
                    <a:pt x="5" y="8"/>
                    <a:pt x="7" y="7"/>
                  </a:cubicBezTo>
                  <a:cubicBezTo>
                    <a:pt x="8" y="5"/>
                    <a:pt x="11" y="3"/>
                    <a:pt x="8" y="7"/>
                  </a:cubicBezTo>
                  <a:cubicBezTo>
                    <a:pt x="7" y="8"/>
                    <a:pt x="5" y="9"/>
                    <a:pt x="3" y="11"/>
                  </a:cubicBezTo>
                  <a:cubicBezTo>
                    <a:pt x="3" y="11"/>
                    <a:pt x="3" y="10"/>
                    <a:pt x="3" y="9"/>
                  </a:cubicBezTo>
                  <a:close/>
                  <a:moveTo>
                    <a:pt x="3" y="13"/>
                  </a:moveTo>
                  <a:cubicBezTo>
                    <a:pt x="3" y="13"/>
                    <a:pt x="3" y="12"/>
                    <a:pt x="3" y="12"/>
                  </a:cubicBezTo>
                  <a:cubicBezTo>
                    <a:pt x="6" y="11"/>
                    <a:pt x="9" y="8"/>
                    <a:pt x="11" y="6"/>
                  </a:cubicBezTo>
                  <a:cubicBezTo>
                    <a:pt x="14" y="5"/>
                    <a:pt x="10" y="9"/>
                    <a:pt x="9" y="9"/>
                  </a:cubicBezTo>
                  <a:cubicBezTo>
                    <a:pt x="7" y="11"/>
                    <a:pt x="5" y="12"/>
                    <a:pt x="4" y="14"/>
                  </a:cubicBezTo>
                  <a:cubicBezTo>
                    <a:pt x="4" y="13"/>
                    <a:pt x="4" y="13"/>
                    <a:pt x="3" y="13"/>
                  </a:cubicBezTo>
                  <a:close/>
                  <a:moveTo>
                    <a:pt x="16" y="9"/>
                  </a:moveTo>
                  <a:cubicBezTo>
                    <a:pt x="14" y="10"/>
                    <a:pt x="12" y="11"/>
                    <a:pt x="11" y="12"/>
                  </a:cubicBezTo>
                  <a:cubicBezTo>
                    <a:pt x="9" y="14"/>
                    <a:pt x="6" y="15"/>
                    <a:pt x="4" y="17"/>
                  </a:cubicBezTo>
                  <a:cubicBezTo>
                    <a:pt x="4" y="17"/>
                    <a:pt x="4" y="17"/>
                    <a:pt x="4" y="17"/>
                  </a:cubicBezTo>
                  <a:cubicBezTo>
                    <a:pt x="8" y="13"/>
                    <a:pt x="12" y="11"/>
                    <a:pt x="15" y="7"/>
                  </a:cubicBezTo>
                  <a:cubicBezTo>
                    <a:pt x="15" y="8"/>
                    <a:pt x="16" y="9"/>
                    <a:pt x="16" y="9"/>
                  </a:cubicBezTo>
                  <a:close/>
                  <a:moveTo>
                    <a:pt x="17" y="12"/>
                  </a:moveTo>
                  <a:cubicBezTo>
                    <a:pt x="13" y="13"/>
                    <a:pt x="11" y="16"/>
                    <a:pt x="8" y="18"/>
                  </a:cubicBezTo>
                  <a:cubicBezTo>
                    <a:pt x="7" y="19"/>
                    <a:pt x="5" y="20"/>
                    <a:pt x="7" y="18"/>
                  </a:cubicBezTo>
                  <a:cubicBezTo>
                    <a:pt x="8" y="17"/>
                    <a:pt x="9" y="16"/>
                    <a:pt x="10" y="16"/>
                  </a:cubicBezTo>
                  <a:cubicBezTo>
                    <a:pt x="12" y="14"/>
                    <a:pt x="14" y="12"/>
                    <a:pt x="16" y="10"/>
                  </a:cubicBezTo>
                  <a:cubicBezTo>
                    <a:pt x="16" y="11"/>
                    <a:pt x="17" y="11"/>
                    <a:pt x="17" y="12"/>
                  </a:cubicBezTo>
                  <a:close/>
                  <a:moveTo>
                    <a:pt x="18" y="14"/>
                  </a:moveTo>
                  <a:cubicBezTo>
                    <a:pt x="14" y="16"/>
                    <a:pt x="11" y="19"/>
                    <a:pt x="7" y="21"/>
                  </a:cubicBezTo>
                  <a:cubicBezTo>
                    <a:pt x="11" y="19"/>
                    <a:pt x="14" y="15"/>
                    <a:pt x="17" y="12"/>
                  </a:cubicBezTo>
                  <a:cubicBezTo>
                    <a:pt x="17" y="13"/>
                    <a:pt x="18" y="13"/>
                    <a:pt x="18" y="14"/>
                  </a:cubicBezTo>
                  <a:close/>
                  <a:moveTo>
                    <a:pt x="18" y="15"/>
                  </a:moveTo>
                  <a:cubicBezTo>
                    <a:pt x="19" y="15"/>
                    <a:pt x="19" y="15"/>
                    <a:pt x="19" y="15"/>
                  </a:cubicBezTo>
                  <a:cubicBezTo>
                    <a:pt x="19" y="16"/>
                    <a:pt x="19" y="16"/>
                    <a:pt x="19" y="16"/>
                  </a:cubicBezTo>
                  <a:cubicBezTo>
                    <a:pt x="19" y="16"/>
                    <a:pt x="18" y="17"/>
                    <a:pt x="17" y="18"/>
                  </a:cubicBezTo>
                  <a:cubicBezTo>
                    <a:pt x="17" y="18"/>
                    <a:pt x="16" y="19"/>
                    <a:pt x="16" y="19"/>
                  </a:cubicBezTo>
                  <a:cubicBezTo>
                    <a:pt x="14" y="20"/>
                    <a:pt x="13" y="22"/>
                    <a:pt x="11" y="23"/>
                  </a:cubicBezTo>
                  <a:cubicBezTo>
                    <a:pt x="11" y="23"/>
                    <a:pt x="11" y="23"/>
                    <a:pt x="10" y="24"/>
                  </a:cubicBezTo>
                  <a:cubicBezTo>
                    <a:pt x="10" y="24"/>
                    <a:pt x="8" y="26"/>
                    <a:pt x="9" y="24"/>
                  </a:cubicBezTo>
                  <a:cubicBezTo>
                    <a:pt x="12" y="20"/>
                    <a:pt x="15" y="18"/>
                    <a:pt x="18" y="15"/>
                  </a:cubicBezTo>
                  <a:cubicBezTo>
                    <a:pt x="18" y="15"/>
                    <a:pt x="18" y="15"/>
                    <a:pt x="18" y="15"/>
                  </a:cubicBezTo>
                  <a:close/>
                  <a:moveTo>
                    <a:pt x="23" y="12"/>
                  </a:moveTo>
                  <a:cubicBezTo>
                    <a:pt x="25" y="11"/>
                    <a:pt x="27" y="9"/>
                    <a:pt x="29" y="8"/>
                  </a:cubicBezTo>
                  <a:cubicBezTo>
                    <a:pt x="28" y="9"/>
                    <a:pt x="27" y="10"/>
                    <a:pt x="25" y="11"/>
                  </a:cubicBezTo>
                  <a:cubicBezTo>
                    <a:pt x="24" y="12"/>
                    <a:pt x="23" y="12"/>
                    <a:pt x="22" y="13"/>
                  </a:cubicBezTo>
                  <a:cubicBezTo>
                    <a:pt x="22" y="13"/>
                    <a:pt x="22" y="12"/>
                    <a:pt x="23" y="12"/>
                  </a:cubicBezTo>
                  <a:close/>
                  <a:moveTo>
                    <a:pt x="20" y="16"/>
                  </a:moveTo>
                  <a:cubicBezTo>
                    <a:pt x="20" y="16"/>
                    <a:pt x="20" y="16"/>
                    <a:pt x="20" y="16"/>
                  </a:cubicBezTo>
                  <a:cubicBezTo>
                    <a:pt x="20" y="16"/>
                    <a:pt x="19" y="16"/>
                    <a:pt x="19" y="17"/>
                  </a:cubicBezTo>
                  <a:cubicBezTo>
                    <a:pt x="19" y="16"/>
                    <a:pt x="20" y="16"/>
                    <a:pt x="20" y="16"/>
                  </a:cubicBezTo>
                  <a:close/>
                  <a:moveTo>
                    <a:pt x="21" y="15"/>
                  </a:moveTo>
                  <a:cubicBezTo>
                    <a:pt x="23" y="13"/>
                    <a:pt x="24" y="12"/>
                    <a:pt x="26" y="11"/>
                  </a:cubicBezTo>
                  <a:cubicBezTo>
                    <a:pt x="27" y="10"/>
                    <a:pt x="29" y="9"/>
                    <a:pt x="30" y="8"/>
                  </a:cubicBezTo>
                  <a:cubicBezTo>
                    <a:pt x="31" y="7"/>
                    <a:pt x="32" y="6"/>
                    <a:pt x="33" y="5"/>
                  </a:cubicBezTo>
                  <a:cubicBezTo>
                    <a:pt x="33" y="5"/>
                    <a:pt x="33" y="4"/>
                    <a:pt x="34" y="4"/>
                  </a:cubicBezTo>
                  <a:cubicBezTo>
                    <a:pt x="34" y="4"/>
                    <a:pt x="34" y="5"/>
                    <a:pt x="33" y="5"/>
                  </a:cubicBezTo>
                  <a:cubicBezTo>
                    <a:pt x="33" y="6"/>
                    <a:pt x="32" y="7"/>
                    <a:pt x="31" y="8"/>
                  </a:cubicBezTo>
                  <a:cubicBezTo>
                    <a:pt x="29" y="10"/>
                    <a:pt x="27" y="11"/>
                    <a:pt x="26" y="12"/>
                  </a:cubicBezTo>
                  <a:cubicBezTo>
                    <a:pt x="24" y="13"/>
                    <a:pt x="23" y="14"/>
                    <a:pt x="21" y="15"/>
                  </a:cubicBezTo>
                  <a:cubicBezTo>
                    <a:pt x="21" y="15"/>
                    <a:pt x="21" y="15"/>
                    <a:pt x="21" y="15"/>
                  </a:cubicBezTo>
                  <a:close/>
                  <a:moveTo>
                    <a:pt x="31" y="4"/>
                  </a:moveTo>
                  <a:cubicBezTo>
                    <a:pt x="31" y="4"/>
                    <a:pt x="33" y="4"/>
                    <a:pt x="33" y="4"/>
                  </a:cubicBezTo>
                  <a:cubicBezTo>
                    <a:pt x="32" y="4"/>
                    <a:pt x="32" y="5"/>
                    <a:pt x="31" y="6"/>
                  </a:cubicBezTo>
                  <a:cubicBezTo>
                    <a:pt x="29" y="7"/>
                    <a:pt x="27" y="8"/>
                    <a:pt x="25" y="10"/>
                  </a:cubicBezTo>
                  <a:cubicBezTo>
                    <a:pt x="25" y="10"/>
                    <a:pt x="24" y="11"/>
                    <a:pt x="23" y="11"/>
                  </a:cubicBezTo>
                  <a:cubicBezTo>
                    <a:pt x="24" y="11"/>
                    <a:pt x="24" y="10"/>
                    <a:pt x="24" y="10"/>
                  </a:cubicBezTo>
                  <a:cubicBezTo>
                    <a:pt x="26" y="8"/>
                    <a:pt x="28" y="6"/>
                    <a:pt x="31" y="4"/>
                  </a:cubicBezTo>
                  <a:close/>
                  <a:moveTo>
                    <a:pt x="29" y="5"/>
                  </a:moveTo>
                  <a:cubicBezTo>
                    <a:pt x="27" y="6"/>
                    <a:pt x="26" y="7"/>
                    <a:pt x="24" y="9"/>
                  </a:cubicBezTo>
                  <a:cubicBezTo>
                    <a:pt x="26" y="7"/>
                    <a:pt x="27" y="5"/>
                    <a:pt x="29" y="5"/>
                  </a:cubicBezTo>
                  <a:close/>
                  <a:moveTo>
                    <a:pt x="14" y="7"/>
                  </a:moveTo>
                  <a:cubicBezTo>
                    <a:pt x="11" y="9"/>
                    <a:pt x="7" y="12"/>
                    <a:pt x="4" y="14"/>
                  </a:cubicBezTo>
                  <a:cubicBezTo>
                    <a:pt x="7" y="12"/>
                    <a:pt x="11" y="9"/>
                    <a:pt x="13" y="5"/>
                  </a:cubicBezTo>
                  <a:cubicBezTo>
                    <a:pt x="14" y="6"/>
                    <a:pt x="14" y="6"/>
                    <a:pt x="14" y="7"/>
                  </a:cubicBezTo>
                  <a:close/>
                  <a:moveTo>
                    <a:pt x="13" y="5"/>
                  </a:moveTo>
                  <a:cubicBezTo>
                    <a:pt x="9" y="6"/>
                    <a:pt x="7" y="10"/>
                    <a:pt x="3" y="12"/>
                  </a:cubicBezTo>
                  <a:cubicBezTo>
                    <a:pt x="5" y="11"/>
                    <a:pt x="6" y="9"/>
                    <a:pt x="7" y="8"/>
                  </a:cubicBezTo>
                  <a:cubicBezTo>
                    <a:pt x="9" y="7"/>
                    <a:pt x="10" y="6"/>
                    <a:pt x="11" y="4"/>
                  </a:cubicBezTo>
                  <a:cubicBezTo>
                    <a:pt x="11" y="4"/>
                    <a:pt x="11" y="4"/>
                    <a:pt x="11" y="4"/>
                  </a:cubicBezTo>
                  <a:cubicBezTo>
                    <a:pt x="11" y="4"/>
                    <a:pt x="12" y="4"/>
                    <a:pt x="13" y="5"/>
                  </a:cubicBezTo>
                  <a:close/>
                  <a:moveTo>
                    <a:pt x="10" y="4"/>
                  </a:moveTo>
                  <a:cubicBezTo>
                    <a:pt x="8" y="5"/>
                    <a:pt x="6" y="7"/>
                    <a:pt x="3" y="9"/>
                  </a:cubicBezTo>
                  <a:cubicBezTo>
                    <a:pt x="4" y="5"/>
                    <a:pt x="6" y="3"/>
                    <a:pt x="10" y="4"/>
                  </a:cubicBezTo>
                  <a:close/>
                  <a:moveTo>
                    <a:pt x="9" y="27"/>
                  </a:moveTo>
                  <a:cubicBezTo>
                    <a:pt x="11" y="26"/>
                    <a:pt x="13" y="25"/>
                    <a:pt x="14" y="24"/>
                  </a:cubicBezTo>
                  <a:cubicBezTo>
                    <a:pt x="13" y="25"/>
                    <a:pt x="12" y="26"/>
                    <a:pt x="10" y="28"/>
                  </a:cubicBezTo>
                  <a:cubicBezTo>
                    <a:pt x="10" y="28"/>
                    <a:pt x="10" y="28"/>
                    <a:pt x="11" y="28"/>
                  </a:cubicBezTo>
                  <a:cubicBezTo>
                    <a:pt x="15" y="25"/>
                    <a:pt x="20" y="22"/>
                    <a:pt x="25" y="19"/>
                  </a:cubicBezTo>
                  <a:cubicBezTo>
                    <a:pt x="25" y="19"/>
                    <a:pt x="25" y="19"/>
                    <a:pt x="25" y="19"/>
                  </a:cubicBezTo>
                  <a:cubicBezTo>
                    <a:pt x="25" y="19"/>
                    <a:pt x="25" y="19"/>
                    <a:pt x="25" y="19"/>
                  </a:cubicBezTo>
                  <a:cubicBezTo>
                    <a:pt x="21" y="23"/>
                    <a:pt x="15" y="26"/>
                    <a:pt x="11" y="30"/>
                  </a:cubicBezTo>
                  <a:cubicBezTo>
                    <a:pt x="11" y="30"/>
                    <a:pt x="11" y="30"/>
                    <a:pt x="11" y="30"/>
                  </a:cubicBezTo>
                  <a:cubicBezTo>
                    <a:pt x="11" y="30"/>
                    <a:pt x="10" y="29"/>
                    <a:pt x="10" y="29"/>
                  </a:cubicBezTo>
                  <a:cubicBezTo>
                    <a:pt x="10" y="28"/>
                    <a:pt x="9" y="27"/>
                    <a:pt x="9" y="27"/>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257"/>
            <p:cNvSpPr>
              <a:spLocks noEditPoints="1"/>
            </p:cNvSpPr>
            <p:nvPr/>
          </p:nvSpPr>
          <p:spPr bwMode="auto">
            <a:xfrm>
              <a:off x="9852271" y="790009"/>
              <a:ext cx="431800" cy="407988"/>
            </a:xfrm>
            <a:custGeom>
              <a:avLst/>
              <a:gdLst>
                <a:gd name="T0" fmla="*/ 50 w 102"/>
                <a:gd name="T1" fmla="*/ 4 h 96"/>
                <a:gd name="T2" fmla="*/ 28 w 102"/>
                <a:gd name="T3" fmla="*/ 95 h 96"/>
                <a:gd name="T4" fmla="*/ 82 w 102"/>
                <a:gd name="T5" fmla="*/ 29 h 96"/>
                <a:gd name="T6" fmla="*/ 78 w 102"/>
                <a:gd name="T7" fmla="*/ 26 h 96"/>
                <a:gd name="T8" fmla="*/ 79 w 102"/>
                <a:gd name="T9" fmla="*/ 15 h 96"/>
                <a:gd name="T10" fmla="*/ 8 w 102"/>
                <a:gd name="T11" fmla="*/ 73 h 96"/>
                <a:gd name="T12" fmla="*/ 16 w 102"/>
                <a:gd name="T13" fmla="*/ 66 h 96"/>
                <a:gd name="T14" fmla="*/ 21 w 102"/>
                <a:gd name="T15" fmla="*/ 77 h 96"/>
                <a:gd name="T16" fmla="*/ 23 w 102"/>
                <a:gd name="T17" fmla="*/ 78 h 96"/>
                <a:gd name="T18" fmla="*/ 30 w 102"/>
                <a:gd name="T19" fmla="*/ 68 h 96"/>
                <a:gd name="T20" fmla="*/ 29 w 102"/>
                <a:gd name="T21" fmla="*/ 83 h 96"/>
                <a:gd name="T22" fmla="*/ 47 w 102"/>
                <a:gd name="T23" fmla="*/ 46 h 96"/>
                <a:gd name="T24" fmla="*/ 51 w 102"/>
                <a:gd name="T25" fmla="*/ 32 h 96"/>
                <a:gd name="T26" fmla="*/ 43 w 102"/>
                <a:gd name="T27" fmla="*/ 62 h 96"/>
                <a:gd name="T28" fmla="*/ 73 w 102"/>
                <a:gd name="T29" fmla="*/ 6 h 96"/>
                <a:gd name="T30" fmla="*/ 63 w 102"/>
                <a:gd name="T31" fmla="*/ 13 h 96"/>
                <a:gd name="T32" fmla="*/ 57 w 102"/>
                <a:gd name="T33" fmla="*/ 7 h 96"/>
                <a:gd name="T34" fmla="*/ 52 w 102"/>
                <a:gd name="T35" fmla="*/ 51 h 96"/>
                <a:gd name="T36" fmla="*/ 63 w 102"/>
                <a:gd name="T37" fmla="*/ 19 h 96"/>
                <a:gd name="T38" fmla="*/ 67 w 102"/>
                <a:gd name="T39" fmla="*/ 17 h 96"/>
                <a:gd name="T40" fmla="*/ 70 w 102"/>
                <a:gd name="T41" fmla="*/ 17 h 96"/>
                <a:gd name="T42" fmla="*/ 66 w 102"/>
                <a:gd name="T43" fmla="*/ 15 h 96"/>
                <a:gd name="T44" fmla="*/ 62 w 102"/>
                <a:gd name="T45" fmla="*/ 15 h 96"/>
                <a:gd name="T46" fmla="*/ 54 w 102"/>
                <a:gd name="T47" fmla="*/ 7 h 96"/>
                <a:gd name="T48" fmla="*/ 27 w 102"/>
                <a:gd name="T49" fmla="*/ 87 h 96"/>
                <a:gd name="T50" fmla="*/ 22 w 102"/>
                <a:gd name="T51" fmla="*/ 82 h 96"/>
                <a:gd name="T52" fmla="*/ 28 w 102"/>
                <a:gd name="T53" fmla="*/ 89 h 96"/>
                <a:gd name="T54" fmla="*/ 36 w 102"/>
                <a:gd name="T55" fmla="*/ 55 h 96"/>
                <a:gd name="T56" fmla="*/ 21 w 102"/>
                <a:gd name="T57" fmla="*/ 81 h 96"/>
                <a:gd name="T58" fmla="*/ 18 w 102"/>
                <a:gd name="T59" fmla="*/ 79 h 96"/>
                <a:gd name="T60" fmla="*/ 20 w 102"/>
                <a:gd name="T61" fmla="*/ 71 h 96"/>
                <a:gd name="T62" fmla="*/ 11 w 102"/>
                <a:gd name="T63" fmla="*/ 74 h 96"/>
                <a:gd name="T64" fmla="*/ 36 w 102"/>
                <a:gd name="T65" fmla="*/ 86 h 96"/>
                <a:gd name="T66" fmla="*/ 58 w 102"/>
                <a:gd name="T67" fmla="*/ 28 h 96"/>
                <a:gd name="T68" fmla="*/ 66 w 102"/>
                <a:gd name="T69" fmla="*/ 18 h 96"/>
                <a:gd name="T70" fmla="*/ 57 w 102"/>
                <a:gd name="T71" fmla="*/ 57 h 96"/>
                <a:gd name="T72" fmla="*/ 61 w 102"/>
                <a:gd name="T73" fmla="*/ 60 h 96"/>
                <a:gd name="T74" fmla="*/ 79 w 102"/>
                <a:gd name="T75" fmla="*/ 5 h 96"/>
                <a:gd name="T76" fmla="*/ 56 w 102"/>
                <a:gd name="T77" fmla="*/ 66 h 96"/>
                <a:gd name="T78" fmla="*/ 73 w 102"/>
                <a:gd name="T79" fmla="*/ 45 h 96"/>
                <a:gd name="T80" fmla="*/ 78 w 102"/>
                <a:gd name="T81" fmla="*/ 21 h 96"/>
                <a:gd name="T82" fmla="*/ 78 w 102"/>
                <a:gd name="T83" fmla="*/ 37 h 96"/>
                <a:gd name="T84" fmla="*/ 87 w 102"/>
                <a:gd name="T85" fmla="*/ 7 h 96"/>
                <a:gd name="T86" fmla="*/ 57 w 102"/>
                <a:gd name="T87" fmla="*/ 65 h 96"/>
                <a:gd name="T88" fmla="*/ 76 w 102"/>
                <a:gd name="T89" fmla="*/ 27 h 96"/>
                <a:gd name="T90" fmla="*/ 91 w 102"/>
                <a:gd name="T91" fmla="*/ 44 h 96"/>
                <a:gd name="T92" fmla="*/ 95 w 102"/>
                <a:gd name="T93" fmla="*/ 16 h 96"/>
                <a:gd name="T94" fmla="*/ 87 w 102"/>
                <a:gd name="T95" fmla="*/ 39 h 96"/>
                <a:gd name="T96" fmla="*/ 92 w 102"/>
                <a:gd name="T97" fmla="*/ 11 h 96"/>
                <a:gd name="T98" fmla="*/ 97 w 102"/>
                <a:gd name="T99" fmla="*/ 20 h 96"/>
                <a:gd name="T100" fmla="*/ 94 w 102"/>
                <a:gd name="T101" fmla="*/ 30 h 96"/>
                <a:gd name="T102" fmla="*/ 98 w 102"/>
                <a:gd name="T103" fmla="*/ 5 h 96"/>
                <a:gd name="T104" fmla="*/ 95 w 102"/>
                <a:gd name="T105" fmla="*/ 8 h 96"/>
                <a:gd name="T106" fmla="*/ 85 w 102"/>
                <a:gd name="T107" fmla="*/ 38 h 96"/>
                <a:gd name="T108" fmla="*/ 81 w 102"/>
                <a:gd name="T109" fmla="*/ 37 h 96"/>
                <a:gd name="T110" fmla="*/ 90 w 102"/>
                <a:gd name="T111" fmla="*/ 2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2" h="96">
                  <a:moveTo>
                    <a:pt x="96" y="52"/>
                  </a:moveTo>
                  <a:cubicBezTo>
                    <a:pt x="97" y="52"/>
                    <a:pt x="97" y="51"/>
                    <a:pt x="97" y="50"/>
                  </a:cubicBezTo>
                  <a:cubicBezTo>
                    <a:pt x="98" y="34"/>
                    <a:pt x="101" y="18"/>
                    <a:pt x="102" y="2"/>
                  </a:cubicBezTo>
                  <a:cubicBezTo>
                    <a:pt x="102" y="1"/>
                    <a:pt x="102" y="1"/>
                    <a:pt x="101" y="1"/>
                  </a:cubicBezTo>
                  <a:cubicBezTo>
                    <a:pt x="101" y="1"/>
                    <a:pt x="101" y="0"/>
                    <a:pt x="101" y="0"/>
                  </a:cubicBezTo>
                  <a:cubicBezTo>
                    <a:pt x="92" y="0"/>
                    <a:pt x="82" y="1"/>
                    <a:pt x="74" y="2"/>
                  </a:cubicBezTo>
                  <a:cubicBezTo>
                    <a:pt x="66" y="2"/>
                    <a:pt x="58" y="3"/>
                    <a:pt x="50" y="4"/>
                  </a:cubicBezTo>
                  <a:cubicBezTo>
                    <a:pt x="49" y="4"/>
                    <a:pt x="49" y="4"/>
                    <a:pt x="49" y="5"/>
                  </a:cubicBezTo>
                  <a:cubicBezTo>
                    <a:pt x="48" y="6"/>
                    <a:pt x="48" y="7"/>
                    <a:pt x="49" y="7"/>
                  </a:cubicBezTo>
                  <a:cubicBezTo>
                    <a:pt x="53" y="10"/>
                    <a:pt x="56" y="15"/>
                    <a:pt x="59" y="19"/>
                  </a:cubicBezTo>
                  <a:cubicBezTo>
                    <a:pt x="40" y="37"/>
                    <a:pt x="23" y="57"/>
                    <a:pt x="1" y="72"/>
                  </a:cubicBezTo>
                  <a:cubicBezTo>
                    <a:pt x="0" y="72"/>
                    <a:pt x="0" y="74"/>
                    <a:pt x="0" y="75"/>
                  </a:cubicBezTo>
                  <a:cubicBezTo>
                    <a:pt x="1" y="75"/>
                    <a:pt x="1" y="75"/>
                    <a:pt x="2" y="75"/>
                  </a:cubicBezTo>
                  <a:cubicBezTo>
                    <a:pt x="13" y="76"/>
                    <a:pt x="23" y="86"/>
                    <a:pt x="28" y="95"/>
                  </a:cubicBezTo>
                  <a:cubicBezTo>
                    <a:pt x="28" y="96"/>
                    <a:pt x="29" y="96"/>
                    <a:pt x="29" y="96"/>
                  </a:cubicBezTo>
                  <a:cubicBezTo>
                    <a:pt x="30" y="96"/>
                    <a:pt x="30" y="96"/>
                    <a:pt x="31" y="96"/>
                  </a:cubicBezTo>
                  <a:cubicBezTo>
                    <a:pt x="49" y="78"/>
                    <a:pt x="66" y="59"/>
                    <a:pt x="84" y="42"/>
                  </a:cubicBezTo>
                  <a:cubicBezTo>
                    <a:pt x="88" y="45"/>
                    <a:pt x="91" y="49"/>
                    <a:pt x="94" y="52"/>
                  </a:cubicBezTo>
                  <a:cubicBezTo>
                    <a:pt x="95" y="53"/>
                    <a:pt x="96" y="53"/>
                    <a:pt x="96" y="52"/>
                  </a:cubicBezTo>
                  <a:close/>
                  <a:moveTo>
                    <a:pt x="77" y="44"/>
                  </a:moveTo>
                  <a:cubicBezTo>
                    <a:pt x="80" y="40"/>
                    <a:pt x="80" y="34"/>
                    <a:pt x="82" y="29"/>
                  </a:cubicBezTo>
                  <a:cubicBezTo>
                    <a:pt x="82" y="29"/>
                    <a:pt x="82" y="29"/>
                    <a:pt x="82" y="29"/>
                  </a:cubicBezTo>
                  <a:cubicBezTo>
                    <a:pt x="81" y="33"/>
                    <a:pt x="81" y="37"/>
                    <a:pt x="80" y="42"/>
                  </a:cubicBezTo>
                  <a:cubicBezTo>
                    <a:pt x="79" y="42"/>
                    <a:pt x="78" y="43"/>
                    <a:pt x="77" y="44"/>
                  </a:cubicBezTo>
                  <a:close/>
                  <a:moveTo>
                    <a:pt x="69" y="53"/>
                  </a:moveTo>
                  <a:cubicBezTo>
                    <a:pt x="71" y="47"/>
                    <a:pt x="73" y="41"/>
                    <a:pt x="74" y="34"/>
                  </a:cubicBezTo>
                  <a:cubicBezTo>
                    <a:pt x="77" y="28"/>
                    <a:pt x="79" y="21"/>
                    <a:pt x="82" y="15"/>
                  </a:cubicBezTo>
                  <a:cubicBezTo>
                    <a:pt x="81" y="19"/>
                    <a:pt x="79" y="22"/>
                    <a:pt x="78" y="26"/>
                  </a:cubicBezTo>
                  <a:cubicBezTo>
                    <a:pt x="76" y="34"/>
                    <a:pt x="73" y="42"/>
                    <a:pt x="71" y="50"/>
                  </a:cubicBezTo>
                  <a:cubicBezTo>
                    <a:pt x="71" y="50"/>
                    <a:pt x="71" y="50"/>
                    <a:pt x="71" y="50"/>
                  </a:cubicBezTo>
                  <a:cubicBezTo>
                    <a:pt x="70" y="51"/>
                    <a:pt x="69" y="52"/>
                    <a:pt x="69" y="53"/>
                  </a:cubicBezTo>
                  <a:close/>
                  <a:moveTo>
                    <a:pt x="61" y="60"/>
                  </a:moveTo>
                  <a:cubicBezTo>
                    <a:pt x="69" y="44"/>
                    <a:pt x="74" y="27"/>
                    <a:pt x="80" y="10"/>
                  </a:cubicBezTo>
                  <a:cubicBezTo>
                    <a:pt x="80" y="9"/>
                    <a:pt x="82" y="2"/>
                    <a:pt x="81" y="7"/>
                  </a:cubicBezTo>
                  <a:cubicBezTo>
                    <a:pt x="81" y="10"/>
                    <a:pt x="80" y="12"/>
                    <a:pt x="79" y="15"/>
                  </a:cubicBezTo>
                  <a:cubicBezTo>
                    <a:pt x="78" y="20"/>
                    <a:pt x="76" y="24"/>
                    <a:pt x="75" y="29"/>
                  </a:cubicBezTo>
                  <a:cubicBezTo>
                    <a:pt x="71" y="37"/>
                    <a:pt x="70" y="46"/>
                    <a:pt x="67" y="54"/>
                  </a:cubicBezTo>
                  <a:cubicBezTo>
                    <a:pt x="65" y="56"/>
                    <a:pt x="63" y="58"/>
                    <a:pt x="61" y="60"/>
                  </a:cubicBezTo>
                  <a:close/>
                  <a:moveTo>
                    <a:pt x="6" y="73"/>
                  </a:moveTo>
                  <a:cubicBezTo>
                    <a:pt x="7" y="72"/>
                    <a:pt x="8" y="71"/>
                    <a:pt x="9" y="70"/>
                  </a:cubicBezTo>
                  <a:cubicBezTo>
                    <a:pt x="9" y="71"/>
                    <a:pt x="8" y="72"/>
                    <a:pt x="8" y="73"/>
                  </a:cubicBezTo>
                  <a:cubicBezTo>
                    <a:pt x="7" y="73"/>
                    <a:pt x="8" y="74"/>
                    <a:pt x="8" y="73"/>
                  </a:cubicBezTo>
                  <a:cubicBezTo>
                    <a:pt x="9" y="73"/>
                    <a:pt x="10" y="68"/>
                    <a:pt x="10" y="71"/>
                  </a:cubicBezTo>
                  <a:cubicBezTo>
                    <a:pt x="10" y="72"/>
                    <a:pt x="10" y="73"/>
                    <a:pt x="10" y="74"/>
                  </a:cubicBezTo>
                  <a:cubicBezTo>
                    <a:pt x="9" y="73"/>
                    <a:pt x="7" y="73"/>
                    <a:pt x="6" y="73"/>
                  </a:cubicBezTo>
                  <a:close/>
                  <a:moveTo>
                    <a:pt x="20" y="62"/>
                  </a:moveTo>
                  <a:cubicBezTo>
                    <a:pt x="19" y="64"/>
                    <a:pt x="18" y="67"/>
                    <a:pt x="17" y="70"/>
                  </a:cubicBezTo>
                  <a:cubicBezTo>
                    <a:pt x="17" y="71"/>
                    <a:pt x="15" y="77"/>
                    <a:pt x="15" y="75"/>
                  </a:cubicBezTo>
                  <a:cubicBezTo>
                    <a:pt x="15" y="72"/>
                    <a:pt x="16" y="69"/>
                    <a:pt x="16" y="66"/>
                  </a:cubicBezTo>
                  <a:cubicBezTo>
                    <a:pt x="16" y="66"/>
                    <a:pt x="15" y="66"/>
                    <a:pt x="15" y="66"/>
                  </a:cubicBezTo>
                  <a:cubicBezTo>
                    <a:pt x="13" y="68"/>
                    <a:pt x="12" y="71"/>
                    <a:pt x="11" y="73"/>
                  </a:cubicBezTo>
                  <a:cubicBezTo>
                    <a:pt x="10" y="74"/>
                    <a:pt x="11" y="71"/>
                    <a:pt x="11" y="71"/>
                  </a:cubicBezTo>
                  <a:cubicBezTo>
                    <a:pt x="11" y="70"/>
                    <a:pt x="11" y="70"/>
                    <a:pt x="11" y="69"/>
                  </a:cubicBezTo>
                  <a:cubicBezTo>
                    <a:pt x="14" y="66"/>
                    <a:pt x="17" y="64"/>
                    <a:pt x="20" y="62"/>
                  </a:cubicBezTo>
                  <a:close/>
                  <a:moveTo>
                    <a:pt x="28" y="54"/>
                  </a:moveTo>
                  <a:cubicBezTo>
                    <a:pt x="25" y="61"/>
                    <a:pt x="25" y="70"/>
                    <a:pt x="21" y="77"/>
                  </a:cubicBezTo>
                  <a:cubicBezTo>
                    <a:pt x="19" y="81"/>
                    <a:pt x="21" y="76"/>
                    <a:pt x="21" y="75"/>
                  </a:cubicBezTo>
                  <a:cubicBezTo>
                    <a:pt x="22" y="72"/>
                    <a:pt x="23" y="70"/>
                    <a:pt x="24" y="67"/>
                  </a:cubicBezTo>
                  <a:cubicBezTo>
                    <a:pt x="25" y="63"/>
                    <a:pt x="26" y="59"/>
                    <a:pt x="27" y="55"/>
                  </a:cubicBezTo>
                  <a:cubicBezTo>
                    <a:pt x="27" y="55"/>
                    <a:pt x="28" y="55"/>
                    <a:pt x="28" y="54"/>
                  </a:cubicBezTo>
                  <a:close/>
                  <a:moveTo>
                    <a:pt x="34" y="48"/>
                  </a:moveTo>
                  <a:cubicBezTo>
                    <a:pt x="29" y="58"/>
                    <a:pt x="28" y="69"/>
                    <a:pt x="23" y="79"/>
                  </a:cubicBezTo>
                  <a:cubicBezTo>
                    <a:pt x="22" y="83"/>
                    <a:pt x="22" y="82"/>
                    <a:pt x="23" y="78"/>
                  </a:cubicBezTo>
                  <a:cubicBezTo>
                    <a:pt x="24" y="75"/>
                    <a:pt x="26" y="71"/>
                    <a:pt x="27" y="68"/>
                  </a:cubicBezTo>
                  <a:cubicBezTo>
                    <a:pt x="29" y="63"/>
                    <a:pt x="30" y="57"/>
                    <a:pt x="31" y="52"/>
                  </a:cubicBezTo>
                  <a:cubicBezTo>
                    <a:pt x="32" y="50"/>
                    <a:pt x="33" y="49"/>
                    <a:pt x="34" y="48"/>
                  </a:cubicBezTo>
                  <a:close/>
                  <a:moveTo>
                    <a:pt x="39" y="44"/>
                  </a:moveTo>
                  <a:cubicBezTo>
                    <a:pt x="34" y="56"/>
                    <a:pt x="32" y="70"/>
                    <a:pt x="26" y="82"/>
                  </a:cubicBezTo>
                  <a:cubicBezTo>
                    <a:pt x="24" y="88"/>
                    <a:pt x="25" y="82"/>
                    <a:pt x="26" y="79"/>
                  </a:cubicBezTo>
                  <a:cubicBezTo>
                    <a:pt x="27" y="75"/>
                    <a:pt x="28" y="72"/>
                    <a:pt x="30" y="68"/>
                  </a:cubicBezTo>
                  <a:cubicBezTo>
                    <a:pt x="32" y="61"/>
                    <a:pt x="34" y="54"/>
                    <a:pt x="36" y="47"/>
                  </a:cubicBezTo>
                  <a:cubicBezTo>
                    <a:pt x="36" y="47"/>
                    <a:pt x="36" y="47"/>
                    <a:pt x="36" y="46"/>
                  </a:cubicBezTo>
                  <a:cubicBezTo>
                    <a:pt x="37" y="46"/>
                    <a:pt x="38" y="45"/>
                    <a:pt x="39" y="44"/>
                  </a:cubicBezTo>
                  <a:close/>
                  <a:moveTo>
                    <a:pt x="44" y="38"/>
                  </a:moveTo>
                  <a:cubicBezTo>
                    <a:pt x="42" y="45"/>
                    <a:pt x="40" y="52"/>
                    <a:pt x="38" y="58"/>
                  </a:cubicBezTo>
                  <a:cubicBezTo>
                    <a:pt x="37" y="62"/>
                    <a:pt x="35" y="66"/>
                    <a:pt x="33" y="70"/>
                  </a:cubicBezTo>
                  <a:cubicBezTo>
                    <a:pt x="32" y="75"/>
                    <a:pt x="30" y="79"/>
                    <a:pt x="29" y="83"/>
                  </a:cubicBezTo>
                  <a:cubicBezTo>
                    <a:pt x="29" y="85"/>
                    <a:pt x="28" y="86"/>
                    <a:pt x="28" y="88"/>
                  </a:cubicBezTo>
                  <a:cubicBezTo>
                    <a:pt x="28" y="85"/>
                    <a:pt x="28" y="82"/>
                    <a:pt x="29" y="80"/>
                  </a:cubicBezTo>
                  <a:cubicBezTo>
                    <a:pt x="30" y="75"/>
                    <a:pt x="31" y="71"/>
                    <a:pt x="33" y="66"/>
                  </a:cubicBezTo>
                  <a:cubicBezTo>
                    <a:pt x="35" y="58"/>
                    <a:pt x="38" y="51"/>
                    <a:pt x="40" y="42"/>
                  </a:cubicBezTo>
                  <a:cubicBezTo>
                    <a:pt x="42" y="41"/>
                    <a:pt x="43" y="40"/>
                    <a:pt x="44" y="38"/>
                  </a:cubicBezTo>
                  <a:close/>
                  <a:moveTo>
                    <a:pt x="51" y="32"/>
                  </a:moveTo>
                  <a:cubicBezTo>
                    <a:pt x="49" y="36"/>
                    <a:pt x="48" y="41"/>
                    <a:pt x="47" y="46"/>
                  </a:cubicBezTo>
                  <a:cubicBezTo>
                    <a:pt x="46" y="49"/>
                    <a:pt x="44" y="53"/>
                    <a:pt x="43" y="56"/>
                  </a:cubicBezTo>
                  <a:cubicBezTo>
                    <a:pt x="39" y="65"/>
                    <a:pt x="36" y="75"/>
                    <a:pt x="33" y="85"/>
                  </a:cubicBezTo>
                  <a:cubicBezTo>
                    <a:pt x="33" y="86"/>
                    <a:pt x="32" y="87"/>
                    <a:pt x="32" y="88"/>
                  </a:cubicBezTo>
                  <a:cubicBezTo>
                    <a:pt x="32" y="86"/>
                    <a:pt x="33" y="85"/>
                    <a:pt x="33" y="83"/>
                  </a:cubicBezTo>
                  <a:cubicBezTo>
                    <a:pt x="35" y="78"/>
                    <a:pt x="36" y="72"/>
                    <a:pt x="37" y="67"/>
                  </a:cubicBezTo>
                  <a:cubicBezTo>
                    <a:pt x="40" y="57"/>
                    <a:pt x="43" y="46"/>
                    <a:pt x="46" y="36"/>
                  </a:cubicBezTo>
                  <a:cubicBezTo>
                    <a:pt x="48" y="35"/>
                    <a:pt x="50" y="33"/>
                    <a:pt x="51" y="32"/>
                  </a:cubicBezTo>
                  <a:close/>
                  <a:moveTo>
                    <a:pt x="59" y="24"/>
                  </a:moveTo>
                  <a:cubicBezTo>
                    <a:pt x="56" y="31"/>
                    <a:pt x="54" y="38"/>
                    <a:pt x="52" y="45"/>
                  </a:cubicBezTo>
                  <a:cubicBezTo>
                    <a:pt x="50" y="50"/>
                    <a:pt x="48" y="54"/>
                    <a:pt x="46" y="59"/>
                  </a:cubicBezTo>
                  <a:cubicBezTo>
                    <a:pt x="44" y="64"/>
                    <a:pt x="43" y="70"/>
                    <a:pt x="41" y="75"/>
                  </a:cubicBezTo>
                  <a:cubicBezTo>
                    <a:pt x="40" y="78"/>
                    <a:pt x="38" y="81"/>
                    <a:pt x="37" y="84"/>
                  </a:cubicBezTo>
                  <a:cubicBezTo>
                    <a:pt x="38" y="83"/>
                    <a:pt x="39" y="80"/>
                    <a:pt x="39" y="78"/>
                  </a:cubicBezTo>
                  <a:cubicBezTo>
                    <a:pt x="41" y="73"/>
                    <a:pt x="42" y="67"/>
                    <a:pt x="43" y="62"/>
                  </a:cubicBezTo>
                  <a:cubicBezTo>
                    <a:pt x="45" y="57"/>
                    <a:pt x="46" y="53"/>
                    <a:pt x="47" y="48"/>
                  </a:cubicBezTo>
                  <a:cubicBezTo>
                    <a:pt x="47" y="48"/>
                    <a:pt x="47" y="48"/>
                    <a:pt x="47" y="47"/>
                  </a:cubicBezTo>
                  <a:cubicBezTo>
                    <a:pt x="49" y="42"/>
                    <a:pt x="51" y="36"/>
                    <a:pt x="53" y="30"/>
                  </a:cubicBezTo>
                  <a:cubicBezTo>
                    <a:pt x="55" y="28"/>
                    <a:pt x="57" y="26"/>
                    <a:pt x="59" y="24"/>
                  </a:cubicBezTo>
                  <a:close/>
                  <a:moveTo>
                    <a:pt x="75" y="5"/>
                  </a:moveTo>
                  <a:cubicBezTo>
                    <a:pt x="74" y="6"/>
                    <a:pt x="73" y="7"/>
                    <a:pt x="72" y="8"/>
                  </a:cubicBezTo>
                  <a:cubicBezTo>
                    <a:pt x="72" y="7"/>
                    <a:pt x="72" y="6"/>
                    <a:pt x="73" y="6"/>
                  </a:cubicBezTo>
                  <a:cubicBezTo>
                    <a:pt x="73" y="5"/>
                    <a:pt x="72" y="5"/>
                    <a:pt x="72" y="5"/>
                  </a:cubicBezTo>
                  <a:cubicBezTo>
                    <a:pt x="69" y="8"/>
                    <a:pt x="68" y="10"/>
                    <a:pt x="66" y="13"/>
                  </a:cubicBezTo>
                  <a:cubicBezTo>
                    <a:pt x="66" y="14"/>
                    <a:pt x="64" y="19"/>
                    <a:pt x="64" y="16"/>
                  </a:cubicBezTo>
                  <a:cubicBezTo>
                    <a:pt x="65" y="14"/>
                    <a:pt x="66" y="12"/>
                    <a:pt x="67" y="9"/>
                  </a:cubicBezTo>
                  <a:cubicBezTo>
                    <a:pt x="67" y="9"/>
                    <a:pt x="67" y="9"/>
                    <a:pt x="66" y="9"/>
                  </a:cubicBezTo>
                  <a:cubicBezTo>
                    <a:pt x="65" y="11"/>
                    <a:pt x="64" y="13"/>
                    <a:pt x="63" y="15"/>
                  </a:cubicBezTo>
                  <a:cubicBezTo>
                    <a:pt x="62" y="19"/>
                    <a:pt x="63" y="14"/>
                    <a:pt x="63" y="13"/>
                  </a:cubicBezTo>
                  <a:cubicBezTo>
                    <a:pt x="63" y="12"/>
                    <a:pt x="64" y="10"/>
                    <a:pt x="64" y="9"/>
                  </a:cubicBezTo>
                  <a:cubicBezTo>
                    <a:pt x="65" y="8"/>
                    <a:pt x="64" y="8"/>
                    <a:pt x="64" y="9"/>
                  </a:cubicBezTo>
                  <a:cubicBezTo>
                    <a:pt x="63" y="10"/>
                    <a:pt x="61" y="14"/>
                    <a:pt x="61" y="15"/>
                  </a:cubicBezTo>
                  <a:cubicBezTo>
                    <a:pt x="61" y="13"/>
                    <a:pt x="61" y="11"/>
                    <a:pt x="61" y="9"/>
                  </a:cubicBezTo>
                  <a:cubicBezTo>
                    <a:pt x="61" y="9"/>
                    <a:pt x="60" y="8"/>
                    <a:pt x="60" y="9"/>
                  </a:cubicBezTo>
                  <a:cubicBezTo>
                    <a:pt x="59" y="13"/>
                    <a:pt x="58" y="9"/>
                    <a:pt x="58" y="7"/>
                  </a:cubicBezTo>
                  <a:cubicBezTo>
                    <a:pt x="58" y="7"/>
                    <a:pt x="57" y="7"/>
                    <a:pt x="57" y="7"/>
                  </a:cubicBezTo>
                  <a:cubicBezTo>
                    <a:pt x="56" y="10"/>
                    <a:pt x="56" y="9"/>
                    <a:pt x="55" y="7"/>
                  </a:cubicBezTo>
                  <a:cubicBezTo>
                    <a:pt x="61" y="6"/>
                    <a:pt x="68" y="6"/>
                    <a:pt x="75" y="5"/>
                  </a:cubicBezTo>
                  <a:close/>
                  <a:moveTo>
                    <a:pt x="66" y="15"/>
                  </a:moveTo>
                  <a:cubicBezTo>
                    <a:pt x="58" y="33"/>
                    <a:pt x="55" y="52"/>
                    <a:pt x="47" y="70"/>
                  </a:cubicBezTo>
                  <a:cubicBezTo>
                    <a:pt x="47" y="71"/>
                    <a:pt x="45" y="78"/>
                    <a:pt x="46" y="73"/>
                  </a:cubicBezTo>
                  <a:cubicBezTo>
                    <a:pt x="47" y="71"/>
                    <a:pt x="47" y="68"/>
                    <a:pt x="48" y="66"/>
                  </a:cubicBezTo>
                  <a:cubicBezTo>
                    <a:pt x="49" y="61"/>
                    <a:pt x="51" y="56"/>
                    <a:pt x="52" y="51"/>
                  </a:cubicBezTo>
                  <a:cubicBezTo>
                    <a:pt x="55" y="41"/>
                    <a:pt x="58" y="31"/>
                    <a:pt x="61" y="22"/>
                  </a:cubicBezTo>
                  <a:cubicBezTo>
                    <a:pt x="62" y="22"/>
                    <a:pt x="62" y="21"/>
                    <a:pt x="63" y="21"/>
                  </a:cubicBezTo>
                  <a:cubicBezTo>
                    <a:pt x="63" y="20"/>
                    <a:pt x="63" y="20"/>
                    <a:pt x="63" y="19"/>
                  </a:cubicBezTo>
                  <a:cubicBezTo>
                    <a:pt x="63" y="19"/>
                    <a:pt x="63" y="19"/>
                    <a:pt x="63" y="18"/>
                  </a:cubicBezTo>
                  <a:cubicBezTo>
                    <a:pt x="63" y="18"/>
                    <a:pt x="63" y="18"/>
                    <a:pt x="63" y="18"/>
                  </a:cubicBezTo>
                  <a:cubicBezTo>
                    <a:pt x="63" y="18"/>
                    <a:pt x="63" y="17"/>
                    <a:pt x="64" y="17"/>
                  </a:cubicBezTo>
                  <a:cubicBezTo>
                    <a:pt x="63" y="17"/>
                    <a:pt x="63" y="18"/>
                    <a:pt x="63" y="19"/>
                  </a:cubicBezTo>
                  <a:cubicBezTo>
                    <a:pt x="63" y="19"/>
                    <a:pt x="64" y="19"/>
                    <a:pt x="64" y="19"/>
                  </a:cubicBezTo>
                  <a:cubicBezTo>
                    <a:pt x="65" y="17"/>
                    <a:pt x="66" y="15"/>
                    <a:pt x="67" y="14"/>
                  </a:cubicBezTo>
                  <a:cubicBezTo>
                    <a:pt x="68" y="13"/>
                    <a:pt x="68" y="12"/>
                    <a:pt x="69" y="11"/>
                  </a:cubicBezTo>
                  <a:cubicBezTo>
                    <a:pt x="69" y="10"/>
                    <a:pt x="72" y="7"/>
                    <a:pt x="72" y="7"/>
                  </a:cubicBezTo>
                  <a:cubicBezTo>
                    <a:pt x="71" y="9"/>
                    <a:pt x="71" y="10"/>
                    <a:pt x="70" y="12"/>
                  </a:cubicBezTo>
                  <a:cubicBezTo>
                    <a:pt x="70" y="12"/>
                    <a:pt x="70" y="12"/>
                    <a:pt x="70" y="12"/>
                  </a:cubicBezTo>
                  <a:cubicBezTo>
                    <a:pt x="69" y="14"/>
                    <a:pt x="68" y="16"/>
                    <a:pt x="67" y="17"/>
                  </a:cubicBezTo>
                  <a:cubicBezTo>
                    <a:pt x="67" y="18"/>
                    <a:pt x="66" y="19"/>
                    <a:pt x="67" y="19"/>
                  </a:cubicBezTo>
                  <a:cubicBezTo>
                    <a:pt x="67" y="19"/>
                    <a:pt x="66" y="20"/>
                    <a:pt x="66" y="20"/>
                  </a:cubicBezTo>
                  <a:cubicBezTo>
                    <a:pt x="66" y="21"/>
                    <a:pt x="67" y="21"/>
                    <a:pt x="67" y="20"/>
                  </a:cubicBezTo>
                  <a:cubicBezTo>
                    <a:pt x="69" y="17"/>
                    <a:pt x="70" y="12"/>
                    <a:pt x="73" y="9"/>
                  </a:cubicBezTo>
                  <a:cubicBezTo>
                    <a:pt x="73" y="7"/>
                    <a:pt x="74" y="6"/>
                    <a:pt x="75" y="6"/>
                  </a:cubicBezTo>
                  <a:cubicBezTo>
                    <a:pt x="74" y="7"/>
                    <a:pt x="73" y="9"/>
                    <a:pt x="73" y="11"/>
                  </a:cubicBezTo>
                  <a:cubicBezTo>
                    <a:pt x="72" y="13"/>
                    <a:pt x="71" y="15"/>
                    <a:pt x="70" y="17"/>
                  </a:cubicBezTo>
                  <a:cubicBezTo>
                    <a:pt x="68" y="22"/>
                    <a:pt x="67" y="28"/>
                    <a:pt x="65" y="34"/>
                  </a:cubicBezTo>
                  <a:cubicBezTo>
                    <a:pt x="63" y="40"/>
                    <a:pt x="61" y="46"/>
                    <a:pt x="58" y="52"/>
                  </a:cubicBezTo>
                  <a:cubicBezTo>
                    <a:pt x="56" y="57"/>
                    <a:pt x="54" y="63"/>
                    <a:pt x="52" y="68"/>
                  </a:cubicBezTo>
                  <a:cubicBezTo>
                    <a:pt x="49" y="73"/>
                    <a:pt x="52" y="65"/>
                    <a:pt x="53" y="64"/>
                  </a:cubicBezTo>
                  <a:cubicBezTo>
                    <a:pt x="54" y="61"/>
                    <a:pt x="54" y="58"/>
                    <a:pt x="55" y="54"/>
                  </a:cubicBezTo>
                  <a:cubicBezTo>
                    <a:pt x="59" y="41"/>
                    <a:pt x="64" y="29"/>
                    <a:pt x="67" y="16"/>
                  </a:cubicBezTo>
                  <a:cubicBezTo>
                    <a:pt x="67" y="15"/>
                    <a:pt x="67" y="15"/>
                    <a:pt x="66" y="15"/>
                  </a:cubicBezTo>
                  <a:close/>
                  <a:moveTo>
                    <a:pt x="56" y="10"/>
                  </a:moveTo>
                  <a:cubicBezTo>
                    <a:pt x="56" y="10"/>
                    <a:pt x="56" y="10"/>
                    <a:pt x="56" y="10"/>
                  </a:cubicBezTo>
                  <a:cubicBezTo>
                    <a:pt x="57" y="9"/>
                    <a:pt x="57" y="9"/>
                    <a:pt x="58" y="8"/>
                  </a:cubicBezTo>
                  <a:cubicBezTo>
                    <a:pt x="57" y="9"/>
                    <a:pt x="58" y="11"/>
                    <a:pt x="58" y="12"/>
                  </a:cubicBezTo>
                  <a:cubicBezTo>
                    <a:pt x="57" y="11"/>
                    <a:pt x="57" y="11"/>
                    <a:pt x="56" y="10"/>
                  </a:cubicBezTo>
                  <a:close/>
                  <a:moveTo>
                    <a:pt x="61" y="16"/>
                  </a:moveTo>
                  <a:cubicBezTo>
                    <a:pt x="61" y="16"/>
                    <a:pt x="62" y="15"/>
                    <a:pt x="62" y="15"/>
                  </a:cubicBezTo>
                  <a:cubicBezTo>
                    <a:pt x="62" y="16"/>
                    <a:pt x="62" y="17"/>
                    <a:pt x="62" y="17"/>
                  </a:cubicBezTo>
                  <a:cubicBezTo>
                    <a:pt x="62" y="17"/>
                    <a:pt x="61" y="17"/>
                    <a:pt x="61" y="16"/>
                  </a:cubicBezTo>
                  <a:close/>
                  <a:moveTo>
                    <a:pt x="59" y="14"/>
                  </a:moveTo>
                  <a:cubicBezTo>
                    <a:pt x="60" y="13"/>
                    <a:pt x="60" y="12"/>
                    <a:pt x="61" y="10"/>
                  </a:cubicBezTo>
                  <a:cubicBezTo>
                    <a:pt x="60" y="12"/>
                    <a:pt x="60" y="14"/>
                    <a:pt x="60" y="15"/>
                  </a:cubicBezTo>
                  <a:cubicBezTo>
                    <a:pt x="60" y="15"/>
                    <a:pt x="59" y="14"/>
                    <a:pt x="59" y="14"/>
                  </a:cubicBezTo>
                  <a:close/>
                  <a:moveTo>
                    <a:pt x="54" y="7"/>
                  </a:moveTo>
                  <a:cubicBezTo>
                    <a:pt x="54" y="7"/>
                    <a:pt x="54" y="8"/>
                    <a:pt x="54" y="8"/>
                  </a:cubicBezTo>
                  <a:cubicBezTo>
                    <a:pt x="54" y="8"/>
                    <a:pt x="54" y="7"/>
                    <a:pt x="53" y="7"/>
                  </a:cubicBezTo>
                  <a:cubicBezTo>
                    <a:pt x="54" y="7"/>
                    <a:pt x="54" y="7"/>
                    <a:pt x="54" y="7"/>
                  </a:cubicBezTo>
                  <a:cubicBezTo>
                    <a:pt x="54" y="7"/>
                    <a:pt x="54" y="7"/>
                    <a:pt x="54" y="7"/>
                  </a:cubicBezTo>
                  <a:close/>
                  <a:moveTo>
                    <a:pt x="25" y="85"/>
                  </a:moveTo>
                  <a:cubicBezTo>
                    <a:pt x="27" y="83"/>
                    <a:pt x="28" y="81"/>
                    <a:pt x="29" y="78"/>
                  </a:cubicBezTo>
                  <a:cubicBezTo>
                    <a:pt x="28" y="81"/>
                    <a:pt x="27" y="84"/>
                    <a:pt x="27" y="87"/>
                  </a:cubicBezTo>
                  <a:cubicBezTo>
                    <a:pt x="26" y="87"/>
                    <a:pt x="26" y="86"/>
                    <a:pt x="25" y="85"/>
                  </a:cubicBezTo>
                  <a:close/>
                  <a:moveTo>
                    <a:pt x="22" y="82"/>
                  </a:moveTo>
                  <a:cubicBezTo>
                    <a:pt x="28" y="72"/>
                    <a:pt x="29" y="61"/>
                    <a:pt x="34" y="51"/>
                  </a:cubicBezTo>
                  <a:cubicBezTo>
                    <a:pt x="34" y="52"/>
                    <a:pt x="33" y="53"/>
                    <a:pt x="33" y="53"/>
                  </a:cubicBezTo>
                  <a:cubicBezTo>
                    <a:pt x="32" y="57"/>
                    <a:pt x="31" y="61"/>
                    <a:pt x="30" y="64"/>
                  </a:cubicBezTo>
                  <a:cubicBezTo>
                    <a:pt x="28" y="71"/>
                    <a:pt x="26" y="77"/>
                    <a:pt x="24" y="84"/>
                  </a:cubicBezTo>
                  <a:cubicBezTo>
                    <a:pt x="24" y="84"/>
                    <a:pt x="23" y="83"/>
                    <a:pt x="22" y="82"/>
                  </a:cubicBezTo>
                  <a:close/>
                  <a:moveTo>
                    <a:pt x="15" y="77"/>
                  </a:moveTo>
                  <a:cubicBezTo>
                    <a:pt x="18" y="73"/>
                    <a:pt x="18" y="69"/>
                    <a:pt x="19" y="65"/>
                  </a:cubicBezTo>
                  <a:cubicBezTo>
                    <a:pt x="20" y="64"/>
                    <a:pt x="20" y="63"/>
                    <a:pt x="20" y="62"/>
                  </a:cubicBezTo>
                  <a:cubicBezTo>
                    <a:pt x="20" y="64"/>
                    <a:pt x="19" y="66"/>
                    <a:pt x="19" y="69"/>
                  </a:cubicBezTo>
                  <a:cubicBezTo>
                    <a:pt x="19" y="72"/>
                    <a:pt x="18" y="75"/>
                    <a:pt x="17" y="78"/>
                  </a:cubicBezTo>
                  <a:cubicBezTo>
                    <a:pt x="17" y="77"/>
                    <a:pt x="16" y="77"/>
                    <a:pt x="15" y="77"/>
                  </a:cubicBezTo>
                  <a:close/>
                  <a:moveTo>
                    <a:pt x="28" y="89"/>
                  </a:moveTo>
                  <a:cubicBezTo>
                    <a:pt x="29" y="86"/>
                    <a:pt x="30" y="83"/>
                    <a:pt x="31" y="80"/>
                  </a:cubicBezTo>
                  <a:cubicBezTo>
                    <a:pt x="32" y="76"/>
                    <a:pt x="34" y="71"/>
                    <a:pt x="35" y="67"/>
                  </a:cubicBezTo>
                  <a:cubicBezTo>
                    <a:pt x="38" y="61"/>
                    <a:pt x="40" y="55"/>
                    <a:pt x="41" y="49"/>
                  </a:cubicBezTo>
                  <a:cubicBezTo>
                    <a:pt x="40" y="54"/>
                    <a:pt x="39" y="58"/>
                    <a:pt x="37" y="63"/>
                  </a:cubicBezTo>
                  <a:cubicBezTo>
                    <a:pt x="34" y="72"/>
                    <a:pt x="33" y="82"/>
                    <a:pt x="30" y="91"/>
                  </a:cubicBezTo>
                  <a:cubicBezTo>
                    <a:pt x="29" y="90"/>
                    <a:pt x="29" y="90"/>
                    <a:pt x="28" y="89"/>
                  </a:cubicBezTo>
                  <a:close/>
                  <a:moveTo>
                    <a:pt x="36" y="55"/>
                  </a:moveTo>
                  <a:cubicBezTo>
                    <a:pt x="36" y="55"/>
                    <a:pt x="36" y="55"/>
                    <a:pt x="36" y="55"/>
                  </a:cubicBezTo>
                  <a:cubicBezTo>
                    <a:pt x="36" y="53"/>
                    <a:pt x="37" y="51"/>
                    <a:pt x="38" y="49"/>
                  </a:cubicBezTo>
                  <a:cubicBezTo>
                    <a:pt x="38" y="48"/>
                    <a:pt x="40" y="40"/>
                    <a:pt x="39" y="45"/>
                  </a:cubicBezTo>
                  <a:cubicBezTo>
                    <a:pt x="38" y="48"/>
                    <a:pt x="37" y="52"/>
                    <a:pt x="36" y="55"/>
                  </a:cubicBezTo>
                  <a:close/>
                  <a:moveTo>
                    <a:pt x="29" y="56"/>
                  </a:moveTo>
                  <a:cubicBezTo>
                    <a:pt x="29" y="59"/>
                    <a:pt x="28" y="62"/>
                    <a:pt x="27" y="64"/>
                  </a:cubicBezTo>
                  <a:cubicBezTo>
                    <a:pt x="25" y="70"/>
                    <a:pt x="23" y="76"/>
                    <a:pt x="21" y="81"/>
                  </a:cubicBezTo>
                  <a:cubicBezTo>
                    <a:pt x="21" y="81"/>
                    <a:pt x="20" y="80"/>
                    <a:pt x="20" y="80"/>
                  </a:cubicBezTo>
                  <a:cubicBezTo>
                    <a:pt x="26" y="74"/>
                    <a:pt x="25" y="64"/>
                    <a:pt x="28" y="57"/>
                  </a:cubicBezTo>
                  <a:cubicBezTo>
                    <a:pt x="28" y="56"/>
                    <a:pt x="29" y="54"/>
                    <a:pt x="29" y="53"/>
                  </a:cubicBezTo>
                  <a:cubicBezTo>
                    <a:pt x="29" y="53"/>
                    <a:pt x="30" y="53"/>
                    <a:pt x="30" y="52"/>
                  </a:cubicBezTo>
                  <a:cubicBezTo>
                    <a:pt x="30" y="53"/>
                    <a:pt x="30" y="54"/>
                    <a:pt x="29" y="56"/>
                  </a:cubicBezTo>
                  <a:close/>
                  <a:moveTo>
                    <a:pt x="19" y="79"/>
                  </a:moveTo>
                  <a:cubicBezTo>
                    <a:pt x="19" y="79"/>
                    <a:pt x="18" y="79"/>
                    <a:pt x="18" y="79"/>
                  </a:cubicBezTo>
                  <a:cubicBezTo>
                    <a:pt x="20" y="75"/>
                    <a:pt x="21" y="71"/>
                    <a:pt x="22" y="68"/>
                  </a:cubicBezTo>
                  <a:cubicBezTo>
                    <a:pt x="23" y="65"/>
                    <a:pt x="24" y="63"/>
                    <a:pt x="24" y="61"/>
                  </a:cubicBezTo>
                  <a:cubicBezTo>
                    <a:pt x="25" y="59"/>
                    <a:pt x="25" y="58"/>
                    <a:pt x="26" y="56"/>
                  </a:cubicBezTo>
                  <a:cubicBezTo>
                    <a:pt x="26" y="56"/>
                    <a:pt x="26" y="56"/>
                    <a:pt x="26" y="56"/>
                  </a:cubicBezTo>
                  <a:cubicBezTo>
                    <a:pt x="26" y="64"/>
                    <a:pt x="21" y="72"/>
                    <a:pt x="19" y="79"/>
                  </a:cubicBezTo>
                  <a:close/>
                  <a:moveTo>
                    <a:pt x="19" y="74"/>
                  </a:moveTo>
                  <a:cubicBezTo>
                    <a:pt x="16" y="82"/>
                    <a:pt x="19" y="73"/>
                    <a:pt x="20" y="71"/>
                  </a:cubicBezTo>
                  <a:cubicBezTo>
                    <a:pt x="20" y="67"/>
                    <a:pt x="21" y="64"/>
                    <a:pt x="21" y="60"/>
                  </a:cubicBezTo>
                  <a:cubicBezTo>
                    <a:pt x="21" y="60"/>
                    <a:pt x="21" y="60"/>
                    <a:pt x="21" y="60"/>
                  </a:cubicBezTo>
                  <a:cubicBezTo>
                    <a:pt x="22" y="59"/>
                    <a:pt x="23" y="58"/>
                    <a:pt x="24" y="57"/>
                  </a:cubicBezTo>
                  <a:cubicBezTo>
                    <a:pt x="22" y="63"/>
                    <a:pt x="21" y="69"/>
                    <a:pt x="19" y="74"/>
                  </a:cubicBezTo>
                  <a:close/>
                  <a:moveTo>
                    <a:pt x="15" y="68"/>
                  </a:moveTo>
                  <a:cubicBezTo>
                    <a:pt x="14" y="69"/>
                    <a:pt x="14" y="74"/>
                    <a:pt x="14" y="76"/>
                  </a:cubicBezTo>
                  <a:cubicBezTo>
                    <a:pt x="13" y="75"/>
                    <a:pt x="12" y="75"/>
                    <a:pt x="11" y="74"/>
                  </a:cubicBezTo>
                  <a:cubicBezTo>
                    <a:pt x="12" y="72"/>
                    <a:pt x="13" y="70"/>
                    <a:pt x="15" y="68"/>
                  </a:cubicBezTo>
                  <a:close/>
                  <a:moveTo>
                    <a:pt x="35" y="80"/>
                  </a:moveTo>
                  <a:cubicBezTo>
                    <a:pt x="37" y="75"/>
                    <a:pt x="39" y="69"/>
                    <a:pt x="41" y="64"/>
                  </a:cubicBezTo>
                  <a:cubicBezTo>
                    <a:pt x="42" y="60"/>
                    <a:pt x="44" y="57"/>
                    <a:pt x="45" y="53"/>
                  </a:cubicBezTo>
                  <a:cubicBezTo>
                    <a:pt x="45" y="54"/>
                    <a:pt x="45" y="54"/>
                    <a:pt x="45" y="55"/>
                  </a:cubicBezTo>
                  <a:cubicBezTo>
                    <a:pt x="42" y="65"/>
                    <a:pt x="39" y="75"/>
                    <a:pt x="36" y="85"/>
                  </a:cubicBezTo>
                  <a:cubicBezTo>
                    <a:pt x="36" y="86"/>
                    <a:pt x="36" y="86"/>
                    <a:pt x="36" y="86"/>
                  </a:cubicBezTo>
                  <a:cubicBezTo>
                    <a:pt x="34" y="88"/>
                    <a:pt x="32" y="90"/>
                    <a:pt x="30" y="92"/>
                  </a:cubicBezTo>
                  <a:cubicBezTo>
                    <a:pt x="33" y="88"/>
                    <a:pt x="34" y="84"/>
                    <a:pt x="35" y="80"/>
                  </a:cubicBezTo>
                  <a:close/>
                  <a:moveTo>
                    <a:pt x="47" y="59"/>
                  </a:moveTo>
                  <a:cubicBezTo>
                    <a:pt x="49" y="54"/>
                    <a:pt x="51" y="50"/>
                    <a:pt x="53" y="45"/>
                  </a:cubicBezTo>
                  <a:cubicBezTo>
                    <a:pt x="54" y="41"/>
                    <a:pt x="56" y="35"/>
                    <a:pt x="57" y="30"/>
                  </a:cubicBezTo>
                  <a:cubicBezTo>
                    <a:pt x="58" y="28"/>
                    <a:pt x="59" y="26"/>
                    <a:pt x="60" y="24"/>
                  </a:cubicBezTo>
                  <a:cubicBezTo>
                    <a:pt x="59" y="25"/>
                    <a:pt x="59" y="27"/>
                    <a:pt x="58" y="28"/>
                  </a:cubicBezTo>
                  <a:cubicBezTo>
                    <a:pt x="56" y="34"/>
                    <a:pt x="55" y="39"/>
                    <a:pt x="53" y="45"/>
                  </a:cubicBezTo>
                  <a:cubicBezTo>
                    <a:pt x="50" y="56"/>
                    <a:pt x="47" y="66"/>
                    <a:pt x="44" y="77"/>
                  </a:cubicBezTo>
                  <a:cubicBezTo>
                    <a:pt x="44" y="77"/>
                    <a:pt x="45" y="77"/>
                    <a:pt x="45" y="77"/>
                  </a:cubicBezTo>
                  <a:cubicBezTo>
                    <a:pt x="42" y="80"/>
                    <a:pt x="40" y="82"/>
                    <a:pt x="37" y="85"/>
                  </a:cubicBezTo>
                  <a:cubicBezTo>
                    <a:pt x="42" y="77"/>
                    <a:pt x="44" y="68"/>
                    <a:pt x="47" y="59"/>
                  </a:cubicBezTo>
                  <a:close/>
                  <a:moveTo>
                    <a:pt x="64" y="23"/>
                  </a:moveTo>
                  <a:cubicBezTo>
                    <a:pt x="65" y="21"/>
                    <a:pt x="65" y="19"/>
                    <a:pt x="66" y="18"/>
                  </a:cubicBezTo>
                  <a:cubicBezTo>
                    <a:pt x="65" y="20"/>
                    <a:pt x="64" y="23"/>
                    <a:pt x="64" y="25"/>
                  </a:cubicBezTo>
                  <a:cubicBezTo>
                    <a:pt x="62" y="31"/>
                    <a:pt x="60" y="36"/>
                    <a:pt x="59" y="41"/>
                  </a:cubicBezTo>
                  <a:cubicBezTo>
                    <a:pt x="55" y="51"/>
                    <a:pt x="53" y="61"/>
                    <a:pt x="50" y="71"/>
                  </a:cubicBezTo>
                  <a:cubicBezTo>
                    <a:pt x="50" y="72"/>
                    <a:pt x="50" y="72"/>
                    <a:pt x="50" y="72"/>
                  </a:cubicBezTo>
                  <a:cubicBezTo>
                    <a:pt x="49" y="73"/>
                    <a:pt x="47" y="75"/>
                    <a:pt x="45" y="77"/>
                  </a:cubicBezTo>
                  <a:cubicBezTo>
                    <a:pt x="53" y="59"/>
                    <a:pt x="57" y="41"/>
                    <a:pt x="64" y="23"/>
                  </a:cubicBezTo>
                  <a:close/>
                  <a:moveTo>
                    <a:pt x="57" y="57"/>
                  </a:moveTo>
                  <a:cubicBezTo>
                    <a:pt x="59" y="51"/>
                    <a:pt x="62" y="46"/>
                    <a:pt x="64" y="40"/>
                  </a:cubicBezTo>
                  <a:cubicBezTo>
                    <a:pt x="66" y="34"/>
                    <a:pt x="68" y="28"/>
                    <a:pt x="69" y="22"/>
                  </a:cubicBezTo>
                  <a:cubicBezTo>
                    <a:pt x="71" y="16"/>
                    <a:pt x="74" y="11"/>
                    <a:pt x="76" y="5"/>
                  </a:cubicBezTo>
                  <a:cubicBezTo>
                    <a:pt x="78" y="5"/>
                    <a:pt x="80" y="4"/>
                    <a:pt x="81" y="4"/>
                  </a:cubicBezTo>
                  <a:cubicBezTo>
                    <a:pt x="78" y="11"/>
                    <a:pt x="76" y="19"/>
                    <a:pt x="74" y="27"/>
                  </a:cubicBezTo>
                  <a:cubicBezTo>
                    <a:pt x="70" y="36"/>
                    <a:pt x="66" y="46"/>
                    <a:pt x="62" y="56"/>
                  </a:cubicBezTo>
                  <a:cubicBezTo>
                    <a:pt x="62" y="57"/>
                    <a:pt x="61" y="58"/>
                    <a:pt x="61" y="60"/>
                  </a:cubicBezTo>
                  <a:cubicBezTo>
                    <a:pt x="61" y="58"/>
                    <a:pt x="61" y="57"/>
                    <a:pt x="62" y="55"/>
                  </a:cubicBezTo>
                  <a:cubicBezTo>
                    <a:pt x="62" y="53"/>
                    <a:pt x="63" y="51"/>
                    <a:pt x="63" y="48"/>
                  </a:cubicBezTo>
                  <a:cubicBezTo>
                    <a:pt x="65" y="45"/>
                    <a:pt x="66" y="41"/>
                    <a:pt x="68" y="37"/>
                  </a:cubicBezTo>
                  <a:cubicBezTo>
                    <a:pt x="68" y="37"/>
                    <a:pt x="68" y="37"/>
                    <a:pt x="68" y="37"/>
                  </a:cubicBezTo>
                  <a:cubicBezTo>
                    <a:pt x="70" y="31"/>
                    <a:pt x="72" y="25"/>
                    <a:pt x="74" y="19"/>
                  </a:cubicBezTo>
                  <a:cubicBezTo>
                    <a:pt x="76" y="14"/>
                    <a:pt x="78" y="10"/>
                    <a:pt x="79" y="5"/>
                  </a:cubicBezTo>
                  <a:cubicBezTo>
                    <a:pt x="80" y="5"/>
                    <a:pt x="79" y="5"/>
                    <a:pt x="79" y="5"/>
                  </a:cubicBezTo>
                  <a:cubicBezTo>
                    <a:pt x="78" y="6"/>
                    <a:pt x="78" y="6"/>
                    <a:pt x="78" y="7"/>
                  </a:cubicBezTo>
                  <a:cubicBezTo>
                    <a:pt x="78" y="7"/>
                    <a:pt x="78" y="7"/>
                    <a:pt x="77" y="8"/>
                  </a:cubicBezTo>
                  <a:cubicBezTo>
                    <a:pt x="76" y="10"/>
                    <a:pt x="75" y="13"/>
                    <a:pt x="75" y="15"/>
                  </a:cubicBezTo>
                  <a:cubicBezTo>
                    <a:pt x="74" y="17"/>
                    <a:pt x="73" y="19"/>
                    <a:pt x="73" y="20"/>
                  </a:cubicBezTo>
                  <a:cubicBezTo>
                    <a:pt x="71" y="25"/>
                    <a:pt x="69" y="30"/>
                    <a:pt x="67" y="35"/>
                  </a:cubicBezTo>
                  <a:cubicBezTo>
                    <a:pt x="67" y="36"/>
                    <a:pt x="67" y="36"/>
                    <a:pt x="67" y="37"/>
                  </a:cubicBezTo>
                  <a:cubicBezTo>
                    <a:pt x="63" y="46"/>
                    <a:pt x="59" y="56"/>
                    <a:pt x="56" y="66"/>
                  </a:cubicBezTo>
                  <a:cubicBezTo>
                    <a:pt x="56" y="66"/>
                    <a:pt x="56" y="66"/>
                    <a:pt x="56" y="66"/>
                  </a:cubicBezTo>
                  <a:cubicBezTo>
                    <a:pt x="54" y="68"/>
                    <a:pt x="52" y="70"/>
                    <a:pt x="51" y="71"/>
                  </a:cubicBezTo>
                  <a:cubicBezTo>
                    <a:pt x="54" y="67"/>
                    <a:pt x="55" y="62"/>
                    <a:pt x="57" y="57"/>
                  </a:cubicBezTo>
                  <a:close/>
                  <a:moveTo>
                    <a:pt x="88" y="4"/>
                  </a:moveTo>
                  <a:cubicBezTo>
                    <a:pt x="84" y="13"/>
                    <a:pt x="80" y="22"/>
                    <a:pt x="78" y="32"/>
                  </a:cubicBezTo>
                  <a:cubicBezTo>
                    <a:pt x="77" y="36"/>
                    <a:pt x="75" y="41"/>
                    <a:pt x="73" y="45"/>
                  </a:cubicBezTo>
                  <a:cubicBezTo>
                    <a:pt x="73" y="45"/>
                    <a:pt x="73" y="45"/>
                    <a:pt x="73" y="45"/>
                  </a:cubicBezTo>
                  <a:cubicBezTo>
                    <a:pt x="73" y="45"/>
                    <a:pt x="73" y="45"/>
                    <a:pt x="73" y="45"/>
                  </a:cubicBezTo>
                  <a:cubicBezTo>
                    <a:pt x="74" y="42"/>
                    <a:pt x="75" y="40"/>
                    <a:pt x="76" y="37"/>
                  </a:cubicBezTo>
                  <a:cubicBezTo>
                    <a:pt x="78" y="28"/>
                    <a:pt x="82" y="19"/>
                    <a:pt x="84" y="9"/>
                  </a:cubicBezTo>
                  <a:cubicBezTo>
                    <a:pt x="84" y="8"/>
                    <a:pt x="84" y="8"/>
                    <a:pt x="84" y="8"/>
                  </a:cubicBezTo>
                  <a:cubicBezTo>
                    <a:pt x="84" y="7"/>
                    <a:pt x="84" y="7"/>
                    <a:pt x="84" y="6"/>
                  </a:cubicBezTo>
                  <a:cubicBezTo>
                    <a:pt x="85" y="5"/>
                    <a:pt x="84" y="5"/>
                    <a:pt x="84" y="6"/>
                  </a:cubicBezTo>
                  <a:cubicBezTo>
                    <a:pt x="82" y="11"/>
                    <a:pt x="80" y="16"/>
                    <a:pt x="78" y="21"/>
                  </a:cubicBezTo>
                  <a:cubicBezTo>
                    <a:pt x="80" y="16"/>
                    <a:pt x="82" y="10"/>
                    <a:pt x="83" y="4"/>
                  </a:cubicBezTo>
                  <a:cubicBezTo>
                    <a:pt x="84" y="4"/>
                    <a:pt x="86" y="4"/>
                    <a:pt x="88" y="4"/>
                  </a:cubicBezTo>
                  <a:close/>
                  <a:moveTo>
                    <a:pt x="91" y="4"/>
                  </a:moveTo>
                  <a:cubicBezTo>
                    <a:pt x="88" y="10"/>
                    <a:pt x="86" y="16"/>
                    <a:pt x="84" y="22"/>
                  </a:cubicBezTo>
                  <a:cubicBezTo>
                    <a:pt x="82" y="26"/>
                    <a:pt x="80" y="30"/>
                    <a:pt x="80" y="34"/>
                  </a:cubicBezTo>
                  <a:cubicBezTo>
                    <a:pt x="79" y="36"/>
                    <a:pt x="79" y="39"/>
                    <a:pt x="78" y="41"/>
                  </a:cubicBezTo>
                  <a:cubicBezTo>
                    <a:pt x="76" y="49"/>
                    <a:pt x="77" y="39"/>
                    <a:pt x="78" y="37"/>
                  </a:cubicBezTo>
                  <a:cubicBezTo>
                    <a:pt x="78" y="35"/>
                    <a:pt x="78" y="34"/>
                    <a:pt x="78" y="33"/>
                  </a:cubicBezTo>
                  <a:cubicBezTo>
                    <a:pt x="79" y="31"/>
                    <a:pt x="80" y="29"/>
                    <a:pt x="80" y="27"/>
                  </a:cubicBezTo>
                  <a:cubicBezTo>
                    <a:pt x="83" y="19"/>
                    <a:pt x="87" y="12"/>
                    <a:pt x="89" y="4"/>
                  </a:cubicBezTo>
                  <a:cubicBezTo>
                    <a:pt x="89" y="4"/>
                    <a:pt x="90" y="4"/>
                    <a:pt x="91" y="4"/>
                  </a:cubicBezTo>
                  <a:close/>
                  <a:moveTo>
                    <a:pt x="82" y="21"/>
                  </a:moveTo>
                  <a:cubicBezTo>
                    <a:pt x="83" y="16"/>
                    <a:pt x="85" y="12"/>
                    <a:pt x="87" y="7"/>
                  </a:cubicBezTo>
                  <a:cubicBezTo>
                    <a:pt x="87" y="7"/>
                    <a:pt x="87" y="7"/>
                    <a:pt x="87" y="7"/>
                  </a:cubicBezTo>
                  <a:cubicBezTo>
                    <a:pt x="87" y="7"/>
                    <a:pt x="87" y="7"/>
                    <a:pt x="87" y="8"/>
                  </a:cubicBezTo>
                  <a:cubicBezTo>
                    <a:pt x="86" y="10"/>
                    <a:pt x="85" y="13"/>
                    <a:pt x="84" y="15"/>
                  </a:cubicBezTo>
                  <a:cubicBezTo>
                    <a:pt x="83" y="17"/>
                    <a:pt x="83" y="19"/>
                    <a:pt x="82" y="21"/>
                  </a:cubicBezTo>
                  <a:close/>
                  <a:moveTo>
                    <a:pt x="62" y="50"/>
                  </a:moveTo>
                  <a:cubicBezTo>
                    <a:pt x="61" y="53"/>
                    <a:pt x="60" y="57"/>
                    <a:pt x="60" y="61"/>
                  </a:cubicBezTo>
                  <a:cubicBezTo>
                    <a:pt x="60" y="61"/>
                    <a:pt x="60" y="61"/>
                    <a:pt x="60" y="62"/>
                  </a:cubicBezTo>
                  <a:cubicBezTo>
                    <a:pt x="59" y="63"/>
                    <a:pt x="58" y="64"/>
                    <a:pt x="57" y="65"/>
                  </a:cubicBezTo>
                  <a:cubicBezTo>
                    <a:pt x="58" y="60"/>
                    <a:pt x="60" y="55"/>
                    <a:pt x="62" y="50"/>
                  </a:cubicBezTo>
                  <a:close/>
                  <a:moveTo>
                    <a:pt x="76" y="26"/>
                  </a:moveTo>
                  <a:cubicBezTo>
                    <a:pt x="76" y="28"/>
                    <a:pt x="75" y="29"/>
                    <a:pt x="75" y="31"/>
                  </a:cubicBezTo>
                  <a:cubicBezTo>
                    <a:pt x="73" y="35"/>
                    <a:pt x="72" y="39"/>
                    <a:pt x="71" y="43"/>
                  </a:cubicBezTo>
                  <a:cubicBezTo>
                    <a:pt x="71" y="44"/>
                    <a:pt x="71" y="44"/>
                    <a:pt x="71" y="44"/>
                  </a:cubicBezTo>
                  <a:cubicBezTo>
                    <a:pt x="71" y="43"/>
                    <a:pt x="71" y="41"/>
                    <a:pt x="72" y="40"/>
                  </a:cubicBezTo>
                  <a:cubicBezTo>
                    <a:pt x="73" y="35"/>
                    <a:pt x="74" y="31"/>
                    <a:pt x="76" y="27"/>
                  </a:cubicBezTo>
                  <a:cubicBezTo>
                    <a:pt x="76" y="27"/>
                    <a:pt x="76" y="27"/>
                    <a:pt x="76" y="26"/>
                  </a:cubicBezTo>
                  <a:close/>
                  <a:moveTo>
                    <a:pt x="76" y="40"/>
                  </a:moveTo>
                  <a:cubicBezTo>
                    <a:pt x="76" y="42"/>
                    <a:pt x="75" y="44"/>
                    <a:pt x="75" y="46"/>
                  </a:cubicBezTo>
                  <a:cubicBezTo>
                    <a:pt x="75" y="46"/>
                    <a:pt x="75" y="46"/>
                    <a:pt x="75" y="46"/>
                  </a:cubicBezTo>
                  <a:cubicBezTo>
                    <a:pt x="74" y="47"/>
                    <a:pt x="74" y="48"/>
                    <a:pt x="73" y="49"/>
                  </a:cubicBezTo>
                  <a:cubicBezTo>
                    <a:pt x="74" y="46"/>
                    <a:pt x="75" y="43"/>
                    <a:pt x="76" y="40"/>
                  </a:cubicBezTo>
                  <a:close/>
                  <a:moveTo>
                    <a:pt x="91" y="44"/>
                  </a:moveTo>
                  <a:cubicBezTo>
                    <a:pt x="92" y="38"/>
                    <a:pt x="94" y="32"/>
                    <a:pt x="96" y="26"/>
                  </a:cubicBezTo>
                  <a:cubicBezTo>
                    <a:pt x="96" y="28"/>
                    <a:pt x="95" y="29"/>
                    <a:pt x="95" y="31"/>
                  </a:cubicBezTo>
                  <a:cubicBezTo>
                    <a:pt x="94" y="36"/>
                    <a:pt x="93" y="41"/>
                    <a:pt x="93" y="46"/>
                  </a:cubicBezTo>
                  <a:cubicBezTo>
                    <a:pt x="92" y="45"/>
                    <a:pt x="91" y="45"/>
                    <a:pt x="91" y="44"/>
                  </a:cubicBezTo>
                  <a:close/>
                  <a:moveTo>
                    <a:pt x="87" y="40"/>
                  </a:moveTo>
                  <a:cubicBezTo>
                    <a:pt x="90" y="36"/>
                    <a:pt x="91" y="31"/>
                    <a:pt x="92" y="26"/>
                  </a:cubicBezTo>
                  <a:cubicBezTo>
                    <a:pt x="93" y="22"/>
                    <a:pt x="93" y="19"/>
                    <a:pt x="95" y="16"/>
                  </a:cubicBezTo>
                  <a:cubicBezTo>
                    <a:pt x="95" y="15"/>
                    <a:pt x="95" y="15"/>
                    <a:pt x="95" y="15"/>
                  </a:cubicBezTo>
                  <a:cubicBezTo>
                    <a:pt x="94" y="18"/>
                    <a:pt x="93" y="22"/>
                    <a:pt x="93" y="26"/>
                  </a:cubicBezTo>
                  <a:cubicBezTo>
                    <a:pt x="93" y="32"/>
                    <a:pt x="90" y="37"/>
                    <a:pt x="89" y="43"/>
                  </a:cubicBezTo>
                  <a:cubicBezTo>
                    <a:pt x="89" y="42"/>
                    <a:pt x="88" y="41"/>
                    <a:pt x="87" y="40"/>
                  </a:cubicBezTo>
                  <a:close/>
                  <a:moveTo>
                    <a:pt x="85" y="38"/>
                  </a:moveTo>
                  <a:cubicBezTo>
                    <a:pt x="87" y="36"/>
                    <a:pt x="87" y="33"/>
                    <a:pt x="88" y="30"/>
                  </a:cubicBezTo>
                  <a:cubicBezTo>
                    <a:pt x="87" y="33"/>
                    <a:pt x="87" y="36"/>
                    <a:pt x="87" y="39"/>
                  </a:cubicBezTo>
                  <a:cubicBezTo>
                    <a:pt x="86" y="39"/>
                    <a:pt x="86" y="39"/>
                    <a:pt x="86" y="38"/>
                  </a:cubicBezTo>
                  <a:cubicBezTo>
                    <a:pt x="86" y="38"/>
                    <a:pt x="86" y="38"/>
                    <a:pt x="85" y="38"/>
                  </a:cubicBezTo>
                  <a:close/>
                  <a:moveTo>
                    <a:pt x="84" y="38"/>
                  </a:moveTo>
                  <a:cubicBezTo>
                    <a:pt x="84" y="38"/>
                    <a:pt x="84" y="38"/>
                    <a:pt x="83" y="38"/>
                  </a:cubicBezTo>
                  <a:cubicBezTo>
                    <a:pt x="83" y="39"/>
                    <a:pt x="82" y="39"/>
                    <a:pt x="82" y="40"/>
                  </a:cubicBezTo>
                  <a:cubicBezTo>
                    <a:pt x="84" y="36"/>
                    <a:pt x="84" y="32"/>
                    <a:pt x="85" y="28"/>
                  </a:cubicBezTo>
                  <a:cubicBezTo>
                    <a:pt x="87" y="22"/>
                    <a:pt x="89" y="17"/>
                    <a:pt x="92" y="11"/>
                  </a:cubicBezTo>
                  <a:cubicBezTo>
                    <a:pt x="91" y="12"/>
                    <a:pt x="91" y="13"/>
                    <a:pt x="91" y="14"/>
                  </a:cubicBezTo>
                  <a:cubicBezTo>
                    <a:pt x="89" y="16"/>
                    <a:pt x="88" y="19"/>
                    <a:pt x="88" y="22"/>
                  </a:cubicBezTo>
                  <a:cubicBezTo>
                    <a:pt x="86" y="27"/>
                    <a:pt x="85" y="33"/>
                    <a:pt x="84" y="38"/>
                  </a:cubicBezTo>
                  <a:close/>
                  <a:moveTo>
                    <a:pt x="94" y="48"/>
                  </a:moveTo>
                  <a:cubicBezTo>
                    <a:pt x="94" y="48"/>
                    <a:pt x="94" y="47"/>
                    <a:pt x="94" y="47"/>
                  </a:cubicBezTo>
                  <a:cubicBezTo>
                    <a:pt x="93" y="42"/>
                    <a:pt x="94" y="38"/>
                    <a:pt x="95" y="33"/>
                  </a:cubicBezTo>
                  <a:cubicBezTo>
                    <a:pt x="96" y="29"/>
                    <a:pt x="97" y="25"/>
                    <a:pt x="97" y="20"/>
                  </a:cubicBezTo>
                  <a:cubicBezTo>
                    <a:pt x="97" y="19"/>
                    <a:pt x="97" y="18"/>
                    <a:pt x="98" y="18"/>
                  </a:cubicBezTo>
                  <a:cubicBezTo>
                    <a:pt x="96" y="28"/>
                    <a:pt x="95" y="38"/>
                    <a:pt x="94" y="48"/>
                  </a:cubicBezTo>
                  <a:close/>
                  <a:moveTo>
                    <a:pt x="99" y="4"/>
                  </a:moveTo>
                  <a:cubicBezTo>
                    <a:pt x="99" y="5"/>
                    <a:pt x="99" y="6"/>
                    <a:pt x="99" y="7"/>
                  </a:cubicBezTo>
                  <a:cubicBezTo>
                    <a:pt x="98" y="7"/>
                    <a:pt x="98" y="7"/>
                    <a:pt x="98" y="8"/>
                  </a:cubicBezTo>
                  <a:cubicBezTo>
                    <a:pt x="97" y="11"/>
                    <a:pt x="97" y="15"/>
                    <a:pt x="97" y="19"/>
                  </a:cubicBezTo>
                  <a:cubicBezTo>
                    <a:pt x="96" y="23"/>
                    <a:pt x="95" y="26"/>
                    <a:pt x="94" y="30"/>
                  </a:cubicBezTo>
                  <a:cubicBezTo>
                    <a:pt x="93" y="34"/>
                    <a:pt x="92" y="38"/>
                    <a:pt x="90" y="42"/>
                  </a:cubicBezTo>
                  <a:cubicBezTo>
                    <a:pt x="91" y="40"/>
                    <a:pt x="91" y="39"/>
                    <a:pt x="91" y="37"/>
                  </a:cubicBezTo>
                  <a:cubicBezTo>
                    <a:pt x="92" y="35"/>
                    <a:pt x="92" y="33"/>
                    <a:pt x="93" y="31"/>
                  </a:cubicBezTo>
                  <a:cubicBezTo>
                    <a:pt x="94" y="28"/>
                    <a:pt x="94" y="24"/>
                    <a:pt x="94" y="21"/>
                  </a:cubicBezTo>
                  <a:cubicBezTo>
                    <a:pt x="95" y="17"/>
                    <a:pt x="96" y="12"/>
                    <a:pt x="97" y="8"/>
                  </a:cubicBezTo>
                  <a:cubicBezTo>
                    <a:pt x="98" y="8"/>
                    <a:pt x="98" y="7"/>
                    <a:pt x="98" y="7"/>
                  </a:cubicBezTo>
                  <a:cubicBezTo>
                    <a:pt x="98" y="6"/>
                    <a:pt x="98" y="6"/>
                    <a:pt x="98" y="5"/>
                  </a:cubicBezTo>
                  <a:cubicBezTo>
                    <a:pt x="98" y="4"/>
                    <a:pt x="98" y="4"/>
                    <a:pt x="97" y="5"/>
                  </a:cubicBezTo>
                  <a:cubicBezTo>
                    <a:pt x="96" y="10"/>
                    <a:pt x="94" y="15"/>
                    <a:pt x="92" y="21"/>
                  </a:cubicBezTo>
                  <a:cubicBezTo>
                    <a:pt x="91" y="27"/>
                    <a:pt x="91" y="32"/>
                    <a:pt x="88" y="38"/>
                  </a:cubicBezTo>
                  <a:cubicBezTo>
                    <a:pt x="87" y="39"/>
                    <a:pt x="87" y="40"/>
                    <a:pt x="87" y="39"/>
                  </a:cubicBezTo>
                  <a:cubicBezTo>
                    <a:pt x="88" y="36"/>
                    <a:pt x="88" y="34"/>
                    <a:pt x="89" y="32"/>
                  </a:cubicBezTo>
                  <a:cubicBezTo>
                    <a:pt x="89" y="28"/>
                    <a:pt x="90" y="25"/>
                    <a:pt x="91" y="22"/>
                  </a:cubicBezTo>
                  <a:cubicBezTo>
                    <a:pt x="92" y="17"/>
                    <a:pt x="94" y="12"/>
                    <a:pt x="95" y="8"/>
                  </a:cubicBezTo>
                  <a:cubicBezTo>
                    <a:pt x="96" y="7"/>
                    <a:pt x="96" y="6"/>
                    <a:pt x="96" y="6"/>
                  </a:cubicBezTo>
                  <a:cubicBezTo>
                    <a:pt x="96" y="6"/>
                    <a:pt x="96" y="5"/>
                    <a:pt x="96" y="4"/>
                  </a:cubicBezTo>
                  <a:cubicBezTo>
                    <a:pt x="96" y="4"/>
                    <a:pt x="96" y="4"/>
                    <a:pt x="96" y="4"/>
                  </a:cubicBezTo>
                  <a:cubicBezTo>
                    <a:pt x="94" y="9"/>
                    <a:pt x="91" y="14"/>
                    <a:pt x="90" y="19"/>
                  </a:cubicBezTo>
                  <a:cubicBezTo>
                    <a:pt x="88" y="25"/>
                    <a:pt x="87" y="30"/>
                    <a:pt x="86" y="36"/>
                  </a:cubicBezTo>
                  <a:cubicBezTo>
                    <a:pt x="85" y="36"/>
                    <a:pt x="85" y="37"/>
                    <a:pt x="85" y="38"/>
                  </a:cubicBezTo>
                  <a:cubicBezTo>
                    <a:pt x="85" y="38"/>
                    <a:pt x="85" y="38"/>
                    <a:pt x="85" y="38"/>
                  </a:cubicBezTo>
                  <a:cubicBezTo>
                    <a:pt x="85" y="36"/>
                    <a:pt x="86" y="33"/>
                    <a:pt x="86" y="31"/>
                  </a:cubicBezTo>
                  <a:cubicBezTo>
                    <a:pt x="87" y="28"/>
                    <a:pt x="87" y="25"/>
                    <a:pt x="88" y="22"/>
                  </a:cubicBezTo>
                  <a:cubicBezTo>
                    <a:pt x="90" y="17"/>
                    <a:pt x="93" y="11"/>
                    <a:pt x="94" y="6"/>
                  </a:cubicBezTo>
                  <a:cubicBezTo>
                    <a:pt x="94" y="5"/>
                    <a:pt x="93" y="5"/>
                    <a:pt x="93" y="6"/>
                  </a:cubicBezTo>
                  <a:cubicBezTo>
                    <a:pt x="89" y="14"/>
                    <a:pt x="86" y="22"/>
                    <a:pt x="84" y="31"/>
                  </a:cubicBezTo>
                  <a:cubicBezTo>
                    <a:pt x="83" y="34"/>
                    <a:pt x="83" y="36"/>
                    <a:pt x="82" y="38"/>
                  </a:cubicBezTo>
                  <a:cubicBezTo>
                    <a:pt x="80" y="44"/>
                    <a:pt x="81" y="38"/>
                    <a:pt x="81" y="37"/>
                  </a:cubicBezTo>
                  <a:cubicBezTo>
                    <a:pt x="82" y="32"/>
                    <a:pt x="83" y="28"/>
                    <a:pt x="84" y="23"/>
                  </a:cubicBezTo>
                  <a:cubicBezTo>
                    <a:pt x="87" y="17"/>
                    <a:pt x="89" y="10"/>
                    <a:pt x="91" y="4"/>
                  </a:cubicBezTo>
                  <a:cubicBezTo>
                    <a:pt x="91" y="4"/>
                    <a:pt x="91" y="4"/>
                    <a:pt x="91" y="4"/>
                  </a:cubicBezTo>
                  <a:cubicBezTo>
                    <a:pt x="94" y="3"/>
                    <a:pt x="96" y="3"/>
                    <a:pt x="99" y="4"/>
                  </a:cubicBezTo>
                  <a:close/>
                  <a:moveTo>
                    <a:pt x="89" y="26"/>
                  </a:moveTo>
                  <a:cubicBezTo>
                    <a:pt x="90" y="23"/>
                    <a:pt x="90" y="20"/>
                    <a:pt x="91" y="18"/>
                  </a:cubicBezTo>
                  <a:cubicBezTo>
                    <a:pt x="91" y="19"/>
                    <a:pt x="90" y="21"/>
                    <a:pt x="90" y="22"/>
                  </a:cubicBezTo>
                  <a:cubicBezTo>
                    <a:pt x="90" y="23"/>
                    <a:pt x="89" y="25"/>
                    <a:pt x="89" y="26"/>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258"/>
            <p:cNvSpPr>
              <a:spLocks noEditPoints="1"/>
            </p:cNvSpPr>
            <p:nvPr/>
          </p:nvSpPr>
          <p:spPr bwMode="auto">
            <a:xfrm>
              <a:off x="8156821" y="3517334"/>
              <a:ext cx="482600" cy="258763"/>
            </a:xfrm>
            <a:custGeom>
              <a:avLst/>
              <a:gdLst>
                <a:gd name="T0" fmla="*/ 76 w 114"/>
                <a:gd name="T1" fmla="*/ 0 h 61"/>
                <a:gd name="T2" fmla="*/ 7 w 114"/>
                <a:gd name="T3" fmla="*/ 50 h 61"/>
                <a:gd name="T4" fmla="*/ 84 w 114"/>
                <a:gd name="T5" fmla="*/ 36 h 61"/>
                <a:gd name="T6" fmla="*/ 83 w 114"/>
                <a:gd name="T7" fmla="*/ 32 h 61"/>
                <a:gd name="T8" fmla="*/ 90 w 114"/>
                <a:gd name="T9" fmla="*/ 25 h 61"/>
                <a:gd name="T10" fmla="*/ 7 w 114"/>
                <a:gd name="T11" fmla="*/ 23 h 61"/>
                <a:gd name="T12" fmla="*/ 16 w 114"/>
                <a:gd name="T13" fmla="*/ 23 h 61"/>
                <a:gd name="T14" fmla="*/ 13 w 114"/>
                <a:gd name="T15" fmla="*/ 33 h 61"/>
                <a:gd name="T16" fmla="*/ 14 w 114"/>
                <a:gd name="T17" fmla="*/ 36 h 61"/>
                <a:gd name="T18" fmla="*/ 24 w 114"/>
                <a:gd name="T19" fmla="*/ 32 h 61"/>
                <a:gd name="T20" fmla="*/ 15 w 114"/>
                <a:gd name="T21" fmla="*/ 43 h 61"/>
                <a:gd name="T22" fmla="*/ 50 w 114"/>
                <a:gd name="T23" fmla="*/ 27 h 61"/>
                <a:gd name="T24" fmla="*/ 60 w 114"/>
                <a:gd name="T25" fmla="*/ 20 h 61"/>
                <a:gd name="T26" fmla="*/ 38 w 114"/>
                <a:gd name="T27" fmla="*/ 36 h 61"/>
                <a:gd name="T28" fmla="*/ 91 w 114"/>
                <a:gd name="T29" fmla="*/ 14 h 61"/>
                <a:gd name="T30" fmla="*/ 80 w 114"/>
                <a:gd name="T31" fmla="*/ 14 h 61"/>
                <a:gd name="T32" fmla="*/ 79 w 114"/>
                <a:gd name="T33" fmla="*/ 6 h 61"/>
                <a:gd name="T34" fmla="*/ 50 w 114"/>
                <a:gd name="T35" fmla="*/ 34 h 61"/>
                <a:gd name="T36" fmla="*/ 77 w 114"/>
                <a:gd name="T37" fmla="*/ 18 h 61"/>
                <a:gd name="T38" fmla="*/ 81 w 114"/>
                <a:gd name="T39" fmla="*/ 19 h 61"/>
                <a:gd name="T40" fmla="*/ 82 w 114"/>
                <a:gd name="T41" fmla="*/ 21 h 61"/>
                <a:gd name="T42" fmla="*/ 81 w 114"/>
                <a:gd name="T43" fmla="*/ 18 h 61"/>
                <a:gd name="T44" fmla="*/ 78 w 114"/>
                <a:gd name="T45" fmla="*/ 15 h 61"/>
                <a:gd name="T46" fmla="*/ 77 w 114"/>
                <a:gd name="T47" fmla="*/ 4 h 61"/>
                <a:gd name="T48" fmla="*/ 11 w 114"/>
                <a:gd name="T49" fmla="*/ 44 h 61"/>
                <a:gd name="T50" fmla="*/ 11 w 114"/>
                <a:gd name="T51" fmla="*/ 38 h 61"/>
                <a:gd name="T52" fmla="*/ 11 w 114"/>
                <a:gd name="T53" fmla="*/ 46 h 61"/>
                <a:gd name="T54" fmla="*/ 36 w 114"/>
                <a:gd name="T55" fmla="*/ 27 h 61"/>
                <a:gd name="T56" fmla="*/ 11 w 114"/>
                <a:gd name="T57" fmla="*/ 37 h 61"/>
                <a:gd name="T58" fmla="*/ 10 w 114"/>
                <a:gd name="T59" fmla="*/ 33 h 61"/>
                <a:gd name="T60" fmla="*/ 16 w 114"/>
                <a:gd name="T61" fmla="*/ 28 h 61"/>
                <a:gd name="T62" fmla="*/ 8 w 114"/>
                <a:gd name="T63" fmla="*/ 26 h 61"/>
                <a:gd name="T64" fmla="*/ 19 w 114"/>
                <a:gd name="T65" fmla="*/ 49 h 61"/>
                <a:gd name="T66" fmla="*/ 68 w 114"/>
                <a:gd name="T67" fmla="*/ 22 h 61"/>
                <a:gd name="T68" fmla="*/ 79 w 114"/>
                <a:gd name="T69" fmla="*/ 19 h 61"/>
                <a:gd name="T70" fmla="*/ 50 w 114"/>
                <a:gd name="T71" fmla="*/ 41 h 61"/>
                <a:gd name="T72" fmla="*/ 51 w 114"/>
                <a:gd name="T73" fmla="*/ 45 h 61"/>
                <a:gd name="T74" fmla="*/ 95 w 114"/>
                <a:gd name="T75" fmla="*/ 18 h 61"/>
                <a:gd name="T76" fmla="*/ 44 w 114"/>
                <a:gd name="T77" fmla="*/ 46 h 61"/>
                <a:gd name="T78" fmla="*/ 68 w 114"/>
                <a:gd name="T79" fmla="*/ 42 h 61"/>
                <a:gd name="T80" fmla="*/ 85 w 114"/>
                <a:gd name="T81" fmla="*/ 29 h 61"/>
                <a:gd name="T82" fmla="*/ 76 w 114"/>
                <a:gd name="T83" fmla="*/ 39 h 61"/>
                <a:gd name="T84" fmla="*/ 100 w 114"/>
                <a:gd name="T85" fmla="*/ 24 h 61"/>
                <a:gd name="T86" fmla="*/ 45 w 114"/>
                <a:gd name="T87" fmla="*/ 46 h 61"/>
                <a:gd name="T88" fmla="*/ 80 w 114"/>
                <a:gd name="T89" fmla="*/ 31 h 61"/>
                <a:gd name="T90" fmla="*/ 81 w 114"/>
                <a:gd name="T91" fmla="*/ 51 h 61"/>
                <a:gd name="T92" fmla="*/ 100 w 114"/>
                <a:gd name="T93" fmla="*/ 34 h 61"/>
                <a:gd name="T94" fmla="*/ 81 w 114"/>
                <a:gd name="T95" fmla="*/ 46 h 61"/>
                <a:gd name="T96" fmla="*/ 101 w 114"/>
                <a:gd name="T97" fmla="*/ 29 h 61"/>
                <a:gd name="T98" fmla="*/ 99 w 114"/>
                <a:gd name="T99" fmla="*/ 39 h 61"/>
                <a:gd name="T100" fmla="*/ 91 w 114"/>
                <a:gd name="T101" fmla="*/ 44 h 61"/>
                <a:gd name="T102" fmla="*/ 109 w 114"/>
                <a:gd name="T103" fmla="*/ 29 h 61"/>
                <a:gd name="T104" fmla="*/ 105 w 114"/>
                <a:gd name="T105" fmla="*/ 29 h 61"/>
                <a:gd name="T106" fmla="*/ 80 w 114"/>
                <a:gd name="T107" fmla="*/ 44 h 61"/>
                <a:gd name="T108" fmla="*/ 79 w 114"/>
                <a:gd name="T109" fmla="*/ 41 h 61"/>
                <a:gd name="T110" fmla="*/ 93 w 114"/>
                <a:gd name="T111"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4" h="61">
                  <a:moveTo>
                    <a:pt x="80" y="60"/>
                  </a:moveTo>
                  <a:cubicBezTo>
                    <a:pt x="81" y="61"/>
                    <a:pt x="81" y="60"/>
                    <a:pt x="82" y="60"/>
                  </a:cubicBezTo>
                  <a:cubicBezTo>
                    <a:pt x="92" y="49"/>
                    <a:pt x="103" y="40"/>
                    <a:pt x="113" y="29"/>
                  </a:cubicBezTo>
                  <a:cubicBezTo>
                    <a:pt x="114" y="29"/>
                    <a:pt x="114" y="28"/>
                    <a:pt x="114" y="28"/>
                  </a:cubicBezTo>
                  <a:cubicBezTo>
                    <a:pt x="114" y="28"/>
                    <a:pt x="113" y="27"/>
                    <a:pt x="113" y="27"/>
                  </a:cubicBezTo>
                  <a:cubicBezTo>
                    <a:pt x="107" y="22"/>
                    <a:pt x="100" y="17"/>
                    <a:pt x="94" y="12"/>
                  </a:cubicBezTo>
                  <a:cubicBezTo>
                    <a:pt x="88" y="8"/>
                    <a:pt x="82" y="4"/>
                    <a:pt x="76" y="0"/>
                  </a:cubicBezTo>
                  <a:cubicBezTo>
                    <a:pt x="76" y="0"/>
                    <a:pt x="75" y="0"/>
                    <a:pt x="75" y="0"/>
                  </a:cubicBezTo>
                  <a:cubicBezTo>
                    <a:pt x="74" y="0"/>
                    <a:pt x="73" y="1"/>
                    <a:pt x="74" y="2"/>
                  </a:cubicBezTo>
                  <a:cubicBezTo>
                    <a:pt x="75" y="6"/>
                    <a:pt x="74" y="11"/>
                    <a:pt x="74" y="16"/>
                  </a:cubicBezTo>
                  <a:cubicBezTo>
                    <a:pt x="50" y="17"/>
                    <a:pt x="26" y="21"/>
                    <a:pt x="2" y="18"/>
                  </a:cubicBezTo>
                  <a:cubicBezTo>
                    <a:pt x="1" y="18"/>
                    <a:pt x="0" y="19"/>
                    <a:pt x="0" y="20"/>
                  </a:cubicBezTo>
                  <a:cubicBezTo>
                    <a:pt x="0" y="20"/>
                    <a:pt x="0" y="21"/>
                    <a:pt x="1" y="21"/>
                  </a:cubicBezTo>
                  <a:cubicBezTo>
                    <a:pt x="8" y="28"/>
                    <a:pt x="10" y="41"/>
                    <a:pt x="7" y="50"/>
                  </a:cubicBezTo>
                  <a:cubicBezTo>
                    <a:pt x="7" y="51"/>
                    <a:pt x="7" y="51"/>
                    <a:pt x="8" y="51"/>
                  </a:cubicBezTo>
                  <a:cubicBezTo>
                    <a:pt x="8" y="52"/>
                    <a:pt x="8" y="52"/>
                    <a:pt x="9" y="52"/>
                  </a:cubicBezTo>
                  <a:cubicBezTo>
                    <a:pt x="32" y="51"/>
                    <a:pt x="55" y="47"/>
                    <a:pt x="78" y="46"/>
                  </a:cubicBezTo>
                  <a:cubicBezTo>
                    <a:pt x="78" y="51"/>
                    <a:pt x="78" y="55"/>
                    <a:pt x="78" y="59"/>
                  </a:cubicBezTo>
                  <a:cubicBezTo>
                    <a:pt x="78" y="60"/>
                    <a:pt x="79" y="61"/>
                    <a:pt x="80" y="60"/>
                  </a:cubicBezTo>
                  <a:close/>
                  <a:moveTo>
                    <a:pt x="71" y="44"/>
                  </a:moveTo>
                  <a:cubicBezTo>
                    <a:pt x="76" y="42"/>
                    <a:pt x="80" y="38"/>
                    <a:pt x="84" y="36"/>
                  </a:cubicBezTo>
                  <a:cubicBezTo>
                    <a:pt x="84" y="36"/>
                    <a:pt x="84" y="36"/>
                    <a:pt x="84" y="36"/>
                  </a:cubicBezTo>
                  <a:cubicBezTo>
                    <a:pt x="81" y="38"/>
                    <a:pt x="78" y="41"/>
                    <a:pt x="75" y="44"/>
                  </a:cubicBezTo>
                  <a:cubicBezTo>
                    <a:pt x="74" y="44"/>
                    <a:pt x="72" y="44"/>
                    <a:pt x="71" y="44"/>
                  </a:cubicBezTo>
                  <a:close/>
                  <a:moveTo>
                    <a:pt x="60" y="45"/>
                  </a:moveTo>
                  <a:cubicBezTo>
                    <a:pt x="65" y="42"/>
                    <a:pt x="70" y="39"/>
                    <a:pt x="75" y="35"/>
                  </a:cubicBezTo>
                  <a:cubicBezTo>
                    <a:pt x="81" y="32"/>
                    <a:pt x="86" y="29"/>
                    <a:pt x="92" y="26"/>
                  </a:cubicBezTo>
                  <a:cubicBezTo>
                    <a:pt x="89" y="28"/>
                    <a:pt x="86" y="30"/>
                    <a:pt x="83" y="32"/>
                  </a:cubicBezTo>
                  <a:cubicBezTo>
                    <a:pt x="76" y="36"/>
                    <a:pt x="70" y="40"/>
                    <a:pt x="64" y="44"/>
                  </a:cubicBezTo>
                  <a:cubicBezTo>
                    <a:pt x="64" y="44"/>
                    <a:pt x="64" y="44"/>
                    <a:pt x="64" y="44"/>
                  </a:cubicBezTo>
                  <a:cubicBezTo>
                    <a:pt x="62" y="44"/>
                    <a:pt x="61" y="45"/>
                    <a:pt x="60" y="45"/>
                  </a:cubicBezTo>
                  <a:close/>
                  <a:moveTo>
                    <a:pt x="51" y="46"/>
                  </a:moveTo>
                  <a:cubicBezTo>
                    <a:pt x="66" y="39"/>
                    <a:pt x="79" y="30"/>
                    <a:pt x="93" y="22"/>
                  </a:cubicBezTo>
                  <a:cubicBezTo>
                    <a:pt x="94" y="21"/>
                    <a:pt x="100" y="18"/>
                    <a:pt x="96" y="21"/>
                  </a:cubicBezTo>
                  <a:cubicBezTo>
                    <a:pt x="94" y="22"/>
                    <a:pt x="92" y="23"/>
                    <a:pt x="90" y="25"/>
                  </a:cubicBezTo>
                  <a:cubicBezTo>
                    <a:pt x="86" y="27"/>
                    <a:pt x="82" y="29"/>
                    <a:pt x="79" y="32"/>
                  </a:cubicBezTo>
                  <a:cubicBezTo>
                    <a:pt x="71" y="36"/>
                    <a:pt x="65" y="41"/>
                    <a:pt x="58" y="45"/>
                  </a:cubicBezTo>
                  <a:cubicBezTo>
                    <a:pt x="56" y="45"/>
                    <a:pt x="53" y="45"/>
                    <a:pt x="51" y="46"/>
                  </a:cubicBezTo>
                  <a:close/>
                  <a:moveTo>
                    <a:pt x="5" y="21"/>
                  </a:moveTo>
                  <a:cubicBezTo>
                    <a:pt x="6" y="21"/>
                    <a:pt x="8" y="22"/>
                    <a:pt x="9" y="22"/>
                  </a:cubicBezTo>
                  <a:cubicBezTo>
                    <a:pt x="8" y="22"/>
                    <a:pt x="7" y="22"/>
                    <a:pt x="7" y="23"/>
                  </a:cubicBezTo>
                  <a:cubicBezTo>
                    <a:pt x="6" y="23"/>
                    <a:pt x="6" y="23"/>
                    <a:pt x="7" y="23"/>
                  </a:cubicBezTo>
                  <a:cubicBezTo>
                    <a:pt x="7" y="23"/>
                    <a:pt x="11" y="21"/>
                    <a:pt x="9" y="23"/>
                  </a:cubicBezTo>
                  <a:cubicBezTo>
                    <a:pt x="9" y="24"/>
                    <a:pt x="8" y="24"/>
                    <a:pt x="7" y="25"/>
                  </a:cubicBezTo>
                  <a:cubicBezTo>
                    <a:pt x="7" y="24"/>
                    <a:pt x="6" y="22"/>
                    <a:pt x="5" y="21"/>
                  </a:cubicBezTo>
                  <a:close/>
                  <a:moveTo>
                    <a:pt x="21" y="22"/>
                  </a:moveTo>
                  <a:cubicBezTo>
                    <a:pt x="19" y="23"/>
                    <a:pt x="17" y="25"/>
                    <a:pt x="15" y="27"/>
                  </a:cubicBezTo>
                  <a:cubicBezTo>
                    <a:pt x="14" y="27"/>
                    <a:pt x="9" y="30"/>
                    <a:pt x="10" y="29"/>
                  </a:cubicBezTo>
                  <a:cubicBezTo>
                    <a:pt x="12" y="27"/>
                    <a:pt x="14" y="25"/>
                    <a:pt x="16" y="23"/>
                  </a:cubicBezTo>
                  <a:cubicBezTo>
                    <a:pt x="16" y="23"/>
                    <a:pt x="16" y="22"/>
                    <a:pt x="15" y="22"/>
                  </a:cubicBezTo>
                  <a:cubicBezTo>
                    <a:pt x="13" y="23"/>
                    <a:pt x="11" y="24"/>
                    <a:pt x="8" y="25"/>
                  </a:cubicBezTo>
                  <a:cubicBezTo>
                    <a:pt x="7" y="25"/>
                    <a:pt x="10" y="24"/>
                    <a:pt x="10" y="24"/>
                  </a:cubicBezTo>
                  <a:cubicBezTo>
                    <a:pt x="10" y="23"/>
                    <a:pt x="11" y="22"/>
                    <a:pt x="11" y="22"/>
                  </a:cubicBezTo>
                  <a:cubicBezTo>
                    <a:pt x="15" y="22"/>
                    <a:pt x="18" y="22"/>
                    <a:pt x="21" y="22"/>
                  </a:cubicBezTo>
                  <a:close/>
                  <a:moveTo>
                    <a:pt x="32" y="22"/>
                  </a:moveTo>
                  <a:cubicBezTo>
                    <a:pt x="25" y="25"/>
                    <a:pt x="20" y="31"/>
                    <a:pt x="13" y="33"/>
                  </a:cubicBezTo>
                  <a:cubicBezTo>
                    <a:pt x="9" y="35"/>
                    <a:pt x="13" y="33"/>
                    <a:pt x="15" y="32"/>
                  </a:cubicBezTo>
                  <a:cubicBezTo>
                    <a:pt x="17" y="31"/>
                    <a:pt x="19" y="30"/>
                    <a:pt x="21" y="28"/>
                  </a:cubicBezTo>
                  <a:cubicBezTo>
                    <a:pt x="24" y="27"/>
                    <a:pt x="27" y="24"/>
                    <a:pt x="30" y="22"/>
                  </a:cubicBezTo>
                  <a:cubicBezTo>
                    <a:pt x="30" y="22"/>
                    <a:pt x="31" y="22"/>
                    <a:pt x="32" y="22"/>
                  </a:cubicBezTo>
                  <a:close/>
                  <a:moveTo>
                    <a:pt x="39" y="21"/>
                  </a:moveTo>
                  <a:cubicBezTo>
                    <a:pt x="30" y="25"/>
                    <a:pt x="23" y="32"/>
                    <a:pt x="14" y="36"/>
                  </a:cubicBezTo>
                  <a:cubicBezTo>
                    <a:pt x="10" y="38"/>
                    <a:pt x="11" y="37"/>
                    <a:pt x="14" y="36"/>
                  </a:cubicBezTo>
                  <a:cubicBezTo>
                    <a:pt x="17" y="34"/>
                    <a:pt x="20" y="32"/>
                    <a:pt x="22" y="31"/>
                  </a:cubicBezTo>
                  <a:cubicBezTo>
                    <a:pt x="27" y="28"/>
                    <a:pt x="31" y="25"/>
                    <a:pt x="35" y="22"/>
                  </a:cubicBezTo>
                  <a:cubicBezTo>
                    <a:pt x="36" y="22"/>
                    <a:pt x="38" y="21"/>
                    <a:pt x="39" y="21"/>
                  </a:cubicBezTo>
                  <a:close/>
                  <a:moveTo>
                    <a:pt x="45" y="21"/>
                  </a:moveTo>
                  <a:cubicBezTo>
                    <a:pt x="34" y="27"/>
                    <a:pt x="25" y="35"/>
                    <a:pt x="14" y="40"/>
                  </a:cubicBezTo>
                  <a:cubicBezTo>
                    <a:pt x="9" y="42"/>
                    <a:pt x="13" y="40"/>
                    <a:pt x="15" y="38"/>
                  </a:cubicBezTo>
                  <a:cubicBezTo>
                    <a:pt x="18" y="36"/>
                    <a:pt x="21" y="34"/>
                    <a:pt x="24" y="32"/>
                  </a:cubicBezTo>
                  <a:cubicBezTo>
                    <a:pt x="30" y="29"/>
                    <a:pt x="36" y="25"/>
                    <a:pt x="42" y="21"/>
                  </a:cubicBezTo>
                  <a:cubicBezTo>
                    <a:pt x="42" y="21"/>
                    <a:pt x="42" y="21"/>
                    <a:pt x="42" y="21"/>
                  </a:cubicBezTo>
                  <a:cubicBezTo>
                    <a:pt x="43" y="21"/>
                    <a:pt x="44" y="21"/>
                    <a:pt x="45" y="21"/>
                  </a:cubicBezTo>
                  <a:close/>
                  <a:moveTo>
                    <a:pt x="52" y="21"/>
                  </a:moveTo>
                  <a:cubicBezTo>
                    <a:pt x="46" y="23"/>
                    <a:pt x="41" y="27"/>
                    <a:pt x="36" y="30"/>
                  </a:cubicBezTo>
                  <a:cubicBezTo>
                    <a:pt x="33" y="33"/>
                    <a:pt x="29" y="34"/>
                    <a:pt x="26" y="36"/>
                  </a:cubicBezTo>
                  <a:cubicBezTo>
                    <a:pt x="22" y="38"/>
                    <a:pt x="19" y="40"/>
                    <a:pt x="15" y="43"/>
                  </a:cubicBezTo>
                  <a:cubicBezTo>
                    <a:pt x="14" y="43"/>
                    <a:pt x="12" y="44"/>
                    <a:pt x="11" y="45"/>
                  </a:cubicBezTo>
                  <a:cubicBezTo>
                    <a:pt x="13" y="43"/>
                    <a:pt x="15" y="42"/>
                    <a:pt x="17" y="40"/>
                  </a:cubicBezTo>
                  <a:cubicBezTo>
                    <a:pt x="20" y="37"/>
                    <a:pt x="24" y="35"/>
                    <a:pt x="28" y="33"/>
                  </a:cubicBezTo>
                  <a:cubicBezTo>
                    <a:pt x="34" y="29"/>
                    <a:pt x="41" y="25"/>
                    <a:pt x="47" y="21"/>
                  </a:cubicBezTo>
                  <a:cubicBezTo>
                    <a:pt x="49" y="21"/>
                    <a:pt x="50" y="21"/>
                    <a:pt x="52" y="21"/>
                  </a:cubicBezTo>
                  <a:close/>
                  <a:moveTo>
                    <a:pt x="60" y="20"/>
                  </a:moveTo>
                  <a:cubicBezTo>
                    <a:pt x="57" y="22"/>
                    <a:pt x="53" y="24"/>
                    <a:pt x="50" y="27"/>
                  </a:cubicBezTo>
                  <a:cubicBezTo>
                    <a:pt x="47" y="29"/>
                    <a:pt x="44" y="30"/>
                    <a:pt x="41" y="32"/>
                  </a:cubicBezTo>
                  <a:cubicBezTo>
                    <a:pt x="33" y="36"/>
                    <a:pt x="25" y="41"/>
                    <a:pt x="17" y="46"/>
                  </a:cubicBezTo>
                  <a:cubicBezTo>
                    <a:pt x="16" y="46"/>
                    <a:pt x="15" y="47"/>
                    <a:pt x="14" y="47"/>
                  </a:cubicBezTo>
                  <a:cubicBezTo>
                    <a:pt x="15" y="46"/>
                    <a:pt x="17" y="46"/>
                    <a:pt x="18" y="45"/>
                  </a:cubicBezTo>
                  <a:cubicBezTo>
                    <a:pt x="22" y="42"/>
                    <a:pt x="26" y="39"/>
                    <a:pt x="30" y="36"/>
                  </a:cubicBezTo>
                  <a:cubicBezTo>
                    <a:pt x="38" y="30"/>
                    <a:pt x="46" y="25"/>
                    <a:pt x="55" y="20"/>
                  </a:cubicBezTo>
                  <a:cubicBezTo>
                    <a:pt x="57" y="20"/>
                    <a:pt x="59" y="20"/>
                    <a:pt x="60" y="20"/>
                  </a:cubicBezTo>
                  <a:close/>
                  <a:moveTo>
                    <a:pt x="71" y="19"/>
                  </a:moveTo>
                  <a:cubicBezTo>
                    <a:pt x="64" y="22"/>
                    <a:pt x="59" y="26"/>
                    <a:pt x="53" y="30"/>
                  </a:cubicBezTo>
                  <a:cubicBezTo>
                    <a:pt x="49" y="32"/>
                    <a:pt x="45" y="33"/>
                    <a:pt x="41" y="36"/>
                  </a:cubicBezTo>
                  <a:cubicBezTo>
                    <a:pt x="37" y="38"/>
                    <a:pt x="33" y="41"/>
                    <a:pt x="28" y="44"/>
                  </a:cubicBezTo>
                  <a:cubicBezTo>
                    <a:pt x="26" y="45"/>
                    <a:pt x="23" y="46"/>
                    <a:pt x="20" y="47"/>
                  </a:cubicBezTo>
                  <a:cubicBezTo>
                    <a:pt x="21" y="47"/>
                    <a:pt x="24" y="46"/>
                    <a:pt x="25" y="45"/>
                  </a:cubicBezTo>
                  <a:cubicBezTo>
                    <a:pt x="29" y="42"/>
                    <a:pt x="33" y="39"/>
                    <a:pt x="38" y="36"/>
                  </a:cubicBezTo>
                  <a:cubicBezTo>
                    <a:pt x="41" y="34"/>
                    <a:pt x="45" y="31"/>
                    <a:pt x="48" y="29"/>
                  </a:cubicBezTo>
                  <a:cubicBezTo>
                    <a:pt x="48" y="29"/>
                    <a:pt x="49" y="29"/>
                    <a:pt x="49" y="28"/>
                  </a:cubicBezTo>
                  <a:cubicBezTo>
                    <a:pt x="54" y="26"/>
                    <a:pt x="58" y="22"/>
                    <a:pt x="63" y="20"/>
                  </a:cubicBezTo>
                  <a:cubicBezTo>
                    <a:pt x="65" y="20"/>
                    <a:pt x="68" y="19"/>
                    <a:pt x="71" y="19"/>
                  </a:cubicBezTo>
                  <a:close/>
                  <a:moveTo>
                    <a:pt x="93" y="15"/>
                  </a:moveTo>
                  <a:cubicBezTo>
                    <a:pt x="91" y="15"/>
                    <a:pt x="90" y="15"/>
                    <a:pt x="89" y="16"/>
                  </a:cubicBezTo>
                  <a:cubicBezTo>
                    <a:pt x="90" y="15"/>
                    <a:pt x="90" y="15"/>
                    <a:pt x="91" y="14"/>
                  </a:cubicBezTo>
                  <a:cubicBezTo>
                    <a:pt x="91" y="14"/>
                    <a:pt x="91" y="14"/>
                    <a:pt x="91" y="14"/>
                  </a:cubicBezTo>
                  <a:cubicBezTo>
                    <a:pt x="87" y="14"/>
                    <a:pt x="85" y="15"/>
                    <a:pt x="82" y="16"/>
                  </a:cubicBezTo>
                  <a:cubicBezTo>
                    <a:pt x="82" y="16"/>
                    <a:pt x="77" y="19"/>
                    <a:pt x="79" y="17"/>
                  </a:cubicBezTo>
                  <a:cubicBezTo>
                    <a:pt x="81" y="16"/>
                    <a:pt x="83" y="15"/>
                    <a:pt x="85" y="14"/>
                  </a:cubicBezTo>
                  <a:cubicBezTo>
                    <a:pt x="85" y="14"/>
                    <a:pt x="85" y="13"/>
                    <a:pt x="85" y="13"/>
                  </a:cubicBezTo>
                  <a:cubicBezTo>
                    <a:pt x="82" y="13"/>
                    <a:pt x="81" y="14"/>
                    <a:pt x="79" y="15"/>
                  </a:cubicBezTo>
                  <a:cubicBezTo>
                    <a:pt x="75" y="18"/>
                    <a:pt x="79" y="14"/>
                    <a:pt x="80" y="14"/>
                  </a:cubicBezTo>
                  <a:cubicBezTo>
                    <a:pt x="81" y="13"/>
                    <a:pt x="82" y="13"/>
                    <a:pt x="83" y="12"/>
                  </a:cubicBezTo>
                  <a:cubicBezTo>
                    <a:pt x="84" y="12"/>
                    <a:pt x="83" y="11"/>
                    <a:pt x="83" y="11"/>
                  </a:cubicBezTo>
                  <a:cubicBezTo>
                    <a:pt x="82" y="12"/>
                    <a:pt x="78" y="13"/>
                    <a:pt x="77" y="14"/>
                  </a:cubicBezTo>
                  <a:cubicBezTo>
                    <a:pt x="78" y="13"/>
                    <a:pt x="80" y="11"/>
                    <a:pt x="81" y="10"/>
                  </a:cubicBezTo>
                  <a:cubicBezTo>
                    <a:pt x="81" y="10"/>
                    <a:pt x="81" y="9"/>
                    <a:pt x="80" y="9"/>
                  </a:cubicBezTo>
                  <a:cubicBezTo>
                    <a:pt x="77" y="12"/>
                    <a:pt x="79" y="8"/>
                    <a:pt x="80" y="7"/>
                  </a:cubicBezTo>
                  <a:cubicBezTo>
                    <a:pt x="80" y="7"/>
                    <a:pt x="80" y="6"/>
                    <a:pt x="79" y="6"/>
                  </a:cubicBezTo>
                  <a:cubicBezTo>
                    <a:pt x="77" y="8"/>
                    <a:pt x="77" y="7"/>
                    <a:pt x="78" y="5"/>
                  </a:cubicBezTo>
                  <a:cubicBezTo>
                    <a:pt x="83" y="8"/>
                    <a:pt x="88" y="12"/>
                    <a:pt x="93" y="15"/>
                  </a:cubicBezTo>
                  <a:close/>
                  <a:moveTo>
                    <a:pt x="81" y="18"/>
                  </a:moveTo>
                  <a:cubicBezTo>
                    <a:pt x="65" y="25"/>
                    <a:pt x="51" y="36"/>
                    <a:pt x="36" y="44"/>
                  </a:cubicBezTo>
                  <a:cubicBezTo>
                    <a:pt x="35" y="45"/>
                    <a:pt x="29" y="48"/>
                    <a:pt x="33" y="46"/>
                  </a:cubicBezTo>
                  <a:cubicBezTo>
                    <a:pt x="35" y="44"/>
                    <a:pt x="37" y="43"/>
                    <a:pt x="38" y="41"/>
                  </a:cubicBezTo>
                  <a:cubicBezTo>
                    <a:pt x="42" y="39"/>
                    <a:pt x="46" y="36"/>
                    <a:pt x="50" y="34"/>
                  </a:cubicBezTo>
                  <a:cubicBezTo>
                    <a:pt x="58" y="29"/>
                    <a:pt x="65" y="23"/>
                    <a:pt x="73" y="19"/>
                  </a:cubicBezTo>
                  <a:cubicBezTo>
                    <a:pt x="74" y="19"/>
                    <a:pt x="75" y="19"/>
                    <a:pt x="75" y="19"/>
                  </a:cubicBezTo>
                  <a:cubicBezTo>
                    <a:pt x="76" y="19"/>
                    <a:pt x="76" y="19"/>
                    <a:pt x="76" y="18"/>
                  </a:cubicBezTo>
                  <a:cubicBezTo>
                    <a:pt x="76" y="18"/>
                    <a:pt x="77" y="18"/>
                    <a:pt x="77" y="18"/>
                  </a:cubicBezTo>
                  <a:cubicBezTo>
                    <a:pt x="77" y="18"/>
                    <a:pt x="77" y="18"/>
                    <a:pt x="77" y="17"/>
                  </a:cubicBezTo>
                  <a:cubicBezTo>
                    <a:pt x="77" y="17"/>
                    <a:pt x="77" y="17"/>
                    <a:pt x="78" y="17"/>
                  </a:cubicBezTo>
                  <a:cubicBezTo>
                    <a:pt x="78" y="17"/>
                    <a:pt x="77" y="17"/>
                    <a:pt x="77" y="18"/>
                  </a:cubicBezTo>
                  <a:cubicBezTo>
                    <a:pt x="76" y="18"/>
                    <a:pt x="77" y="19"/>
                    <a:pt x="77" y="18"/>
                  </a:cubicBezTo>
                  <a:cubicBezTo>
                    <a:pt x="79" y="18"/>
                    <a:pt x="81" y="17"/>
                    <a:pt x="82" y="17"/>
                  </a:cubicBezTo>
                  <a:cubicBezTo>
                    <a:pt x="83" y="16"/>
                    <a:pt x="84" y="16"/>
                    <a:pt x="85" y="16"/>
                  </a:cubicBezTo>
                  <a:cubicBezTo>
                    <a:pt x="86" y="15"/>
                    <a:pt x="89" y="15"/>
                    <a:pt x="89" y="15"/>
                  </a:cubicBezTo>
                  <a:cubicBezTo>
                    <a:pt x="88" y="16"/>
                    <a:pt x="87" y="16"/>
                    <a:pt x="86" y="17"/>
                  </a:cubicBezTo>
                  <a:cubicBezTo>
                    <a:pt x="85" y="17"/>
                    <a:pt x="85" y="17"/>
                    <a:pt x="85" y="17"/>
                  </a:cubicBezTo>
                  <a:cubicBezTo>
                    <a:pt x="83" y="18"/>
                    <a:pt x="82" y="19"/>
                    <a:pt x="81" y="19"/>
                  </a:cubicBezTo>
                  <a:cubicBezTo>
                    <a:pt x="79" y="20"/>
                    <a:pt x="79" y="20"/>
                    <a:pt x="79" y="20"/>
                  </a:cubicBezTo>
                  <a:cubicBezTo>
                    <a:pt x="79" y="20"/>
                    <a:pt x="78" y="21"/>
                    <a:pt x="78" y="21"/>
                  </a:cubicBezTo>
                  <a:cubicBezTo>
                    <a:pt x="78" y="21"/>
                    <a:pt x="78" y="22"/>
                    <a:pt x="78" y="21"/>
                  </a:cubicBezTo>
                  <a:cubicBezTo>
                    <a:pt x="82" y="20"/>
                    <a:pt x="85" y="18"/>
                    <a:pt x="89" y="16"/>
                  </a:cubicBezTo>
                  <a:cubicBezTo>
                    <a:pt x="90" y="16"/>
                    <a:pt x="91" y="16"/>
                    <a:pt x="93" y="16"/>
                  </a:cubicBezTo>
                  <a:cubicBezTo>
                    <a:pt x="91" y="16"/>
                    <a:pt x="89" y="17"/>
                    <a:pt x="88" y="18"/>
                  </a:cubicBezTo>
                  <a:cubicBezTo>
                    <a:pt x="86" y="19"/>
                    <a:pt x="84" y="20"/>
                    <a:pt x="82" y="21"/>
                  </a:cubicBezTo>
                  <a:cubicBezTo>
                    <a:pt x="78" y="23"/>
                    <a:pt x="74" y="27"/>
                    <a:pt x="69" y="30"/>
                  </a:cubicBezTo>
                  <a:cubicBezTo>
                    <a:pt x="64" y="33"/>
                    <a:pt x="59" y="35"/>
                    <a:pt x="54" y="38"/>
                  </a:cubicBezTo>
                  <a:cubicBezTo>
                    <a:pt x="49" y="40"/>
                    <a:pt x="44" y="44"/>
                    <a:pt x="39" y="45"/>
                  </a:cubicBezTo>
                  <a:cubicBezTo>
                    <a:pt x="35" y="47"/>
                    <a:pt x="42" y="44"/>
                    <a:pt x="43" y="43"/>
                  </a:cubicBezTo>
                  <a:cubicBezTo>
                    <a:pt x="45" y="41"/>
                    <a:pt x="48" y="40"/>
                    <a:pt x="50" y="38"/>
                  </a:cubicBezTo>
                  <a:cubicBezTo>
                    <a:pt x="60" y="31"/>
                    <a:pt x="71" y="25"/>
                    <a:pt x="81" y="18"/>
                  </a:cubicBezTo>
                  <a:cubicBezTo>
                    <a:pt x="81" y="18"/>
                    <a:pt x="81" y="17"/>
                    <a:pt x="81" y="18"/>
                  </a:cubicBezTo>
                  <a:close/>
                  <a:moveTo>
                    <a:pt x="77" y="8"/>
                  </a:moveTo>
                  <a:cubicBezTo>
                    <a:pt x="77" y="8"/>
                    <a:pt x="77" y="8"/>
                    <a:pt x="77" y="8"/>
                  </a:cubicBezTo>
                  <a:cubicBezTo>
                    <a:pt x="78" y="8"/>
                    <a:pt x="78" y="8"/>
                    <a:pt x="79" y="7"/>
                  </a:cubicBezTo>
                  <a:cubicBezTo>
                    <a:pt x="78" y="8"/>
                    <a:pt x="77" y="9"/>
                    <a:pt x="77" y="10"/>
                  </a:cubicBezTo>
                  <a:cubicBezTo>
                    <a:pt x="77" y="9"/>
                    <a:pt x="77" y="9"/>
                    <a:pt x="77" y="8"/>
                  </a:cubicBezTo>
                  <a:close/>
                  <a:moveTo>
                    <a:pt x="77" y="15"/>
                  </a:moveTo>
                  <a:cubicBezTo>
                    <a:pt x="77" y="15"/>
                    <a:pt x="78" y="15"/>
                    <a:pt x="78" y="15"/>
                  </a:cubicBezTo>
                  <a:cubicBezTo>
                    <a:pt x="77" y="15"/>
                    <a:pt x="77" y="16"/>
                    <a:pt x="77" y="16"/>
                  </a:cubicBezTo>
                  <a:cubicBezTo>
                    <a:pt x="77" y="16"/>
                    <a:pt x="77" y="15"/>
                    <a:pt x="77" y="15"/>
                  </a:cubicBezTo>
                  <a:close/>
                  <a:moveTo>
                    <a:pt x="77" y="12"/>
                  </a:moveTo>
                  <a:cubicBezTo>
                    <a:pt x="78" y="12"/>
                    <a:pt x="79" y="11"/>
                    <a:pt x="80" y="11"/>
                  </a:cubicBezTo>
                  <a:cubicBezTo>
                    <a:pt x="79" y="11"/>
                    <a:pt x="78" y="13"/>
                    <a:pt x="77" y="14"/>
                  </a:cubicBezTo>
                  <a:cubicBezTo>
                    <a:pt x="77" y="13"/>
                    <a:pt x="77" y="13"/>
                    <a:pt x="77" y="12"/>
                  </a:cubicBezTo>
                  <a:close/>
                  <a:moveTo>
                    <a:pt x="77" y="4"/>
                  </a:moveTo>
                  <a:cubicBezTo>
                    <a:pt x="77" y="5"/>
                    <a:pt x="77" y="5"/>
                    <a:pt x="77" y="5"/>
                  </a:cubicBezTo>
                  <a:cubicBezTo>
                    <a:pt x="77" y="5"/>
                    <a:pt x="77" y="4"/>
                    <a:pt x="77" y="4"/>
                  </a:cubicBezTo>
                  <a:cubicBezTo>
                    <a:pt x="77" y="4"/>
                    <a:pt x="77" y="4"/>
                    <a:pt x="77" y="4"/>
                  </a:cubicBezTo>
                  <a:cubicBezTo>
                    <a:pt x="77" y="4"/>
                    <a:pt x="77" y="4"/>
                    <a:pt x="77" y="4"/>
                  </a:cubicBezTo>
                  <a:close/>
                  <a:moveTo>
                    <a:pt x="11" y="42"/>
                  </a:moveTo>
                  <a:cubicBezTo>
                    <a:pt x="13" y="41"/>
                    <a:pt x="16" y="40"/>
                    <a:pt x="18" y="39"/>
                  </a:cubicBezTo>
                  <a:cubicBezTo>
                    <a:pt x="16" y="40"/>
                    <a:pt x="13" y="42"/>
                    <a:pt x="11" y="44"/>
                  </a:cubicBezTo>
                  <a:cubicBezTo>
                    <a:pt x="11" y="43"/>
                    <a:pt x="11" y="43"/>
                    <a:pt x="11" y="42"/>
                  </a:cubicBezTo>
                  <a:close/>
                  <a:moveTo>
                    <a:pt x="11" y="38"/>
                  </a:moveTo>
                  <a:cubicBezTo>
                    <a:pt x="21" y="34"/>
                    <a:pt x="28" y="27"/>
                    <a:pt x="38" y="23"/>
                  </a:cubicBezTo>
                  <a:cubicBezTo>
                    <a:pt x="37" y="23"/>
                    <a:pt x="36" y="24"/>
                    <a:pt x="36" y="24"/>
                  </a:cubicBezTo>
                  <a:cubicBezTo>
                    <a:pt x="33" y="26"/>
                    <a:pt x="30" y="28"/>
                    <a:pt x="27" y="30"/>
                  </a:cubicBezTo>
                  <a:cubicBezTo>
                    <a:pt x="22" y="33"/>
                    <a:pt x="16" y="36"/>
                    <a:pt x="11" y="40"/>
                  </a:cubicBezTo>
                  <a:cubicBezTo>
                    <a:pt x="11" y="39"/>
                    <a:pt x="11" y="39"/>
                    <a:pt x="11" y="38"/>
                  </a:cubicBezTo>
                  <a:close/>
                  <a:moveTo>
                    <a:pt x="9" y="30"/>
                  </a:moveTo>
                  <a:cubicBezTo>
                    <a:pt x="13" y="29"/>
                    <a:pt x="16" y="26"/>
                    <a:pt x="19" y="24"/>
                  </a:cubicBezTo>
                  <a:cubicBezTo>
                    <a:pt x="20" y="24"/>
                    <a:pt x="21" y="23"/>
                    <a:pt x="21" y="23"/>
                  </a:cubicBezTo>
                  <a:cubicBezTo>
                    <a:pt x="20" y="24"/>
                    <a:pt x="18" y="25"/>
                    <a:pt x="17" y="27"/>
                  </a:cubicBezTo>
                  <a:cubicBezTo>
                    <a:pt x="15" y="28"/>
                    <a:pt x="12" y="30"/>
                    <a:pt x="10" y="32"/>
                  </a:cubicBezTo>
                  <a:cubicBezTo>
                    <a:pt x="10" y="31"/>
                    <a:pt x="10" y="30"/>
                    <a:pt x="9" y="30"/>
                  </a:cubicBezTo>
                  <a:close/>
                  <a:moveTo>
                    <a:pt x="11" y="46"/>
                  </a:moveTo>
                  <a:cubicBezTo>
                    <a:pt x="14" y="45"/>
                    <a:pt x="16" y="43"/>
                    <a:pt x="18" y="41"/>
                  </a:cubicBezTo>
                  <a:cubicBezTo>
                    <a:pt x="22" y="39"/>
                    <a:pt x="25" y="37"/>
                    <a:pt x="29" y="35"/>
                  </a:cubicBezTo>
                  <a:cubicBezTo>
                    <a:pt x="34" y="32"/>
                    <a:pt x="39" y="29"/>
                    <a:pt x="44" y="26"/>
                  </a:cubicBezTo>
                  <a:cubicBezTo>
                    <a:pt x="40" y="28"/>
                    <a:pt x="37" y="31"/>
                    <a:pt x="33" y="33"/>
                  </a:cubicBezTo>
                  <a:cubicBezTo>
                    <a:pt x="25" y="38"/>
                    <a:pt x="19" y="44"/>
                    <a:pt x="11" y="48"/>
                  </a:cubicBezTo>
                  <a:cubicBezTo>
                    <a:pt x="11" y="47"/>
                    <a:pt x="11" y="47"/>
                    <a:pt x="11" y="46"/>
                  </a:cubicBezTo>
                  <a:close/>
                  <a:moveTo>
                    <a:pt x="36" y="27"/>
                  </a:moveTo>
                  <a:cubicBezTo>
                    <a:pt x="36" y="27"/>
                    <a:pt x="36" y="27"/>
                    <a:pt x="36" y="27"/>
                  </a:cubicBezTo>
                  <a:cubicBezTo>
                    <a:pt x="38" y="26"/>
                    <a:pt x="40" y="25"/>
                    <a:pt x="41" y="24"/>
                  </a:cubicBezTo>
                  <a:cubicBezTo>
                    <a:pt x="42" y="24"/>
                    <a:pt x="48" y="19"/>
                    <a:pt x="45" y="22"/>
                  </a:cubicBezTo>
                  <a:cubicBezTo>
                    <a:pt x="42" y="24"/>
                    <a:pt x="39" y="25"/>
                    <a:pt x="36" y="27"/>
                  </a:cubicBezTo>
                  <a:close/>
                  <a:moveTo>
                    <a:pt x="32" y="24"/>
                  </a:moveTo>
                  <a:cubicBezTo>
                    <a:pt x="29" y="25"/>
                    <a:pt x="27" y="27"/>
                    <a:pt x="25" y="28"/>
                  </a:cubicBezTo>
                  <a:cubicBezTo>
                    <a:pt x="20" y="31"/>
                    <a:pt x="16" y="34"/>
                    <a:pt x="11" y="37"/>
                  </a:cubicBezTo>
                  <a:cubicBezTo>
                    <a:pt x="11" y="36"/>
                    <a:pt x="11" y="35"/>
                    <a:pt x="11" y="35"/>
                  </a:cubicBezTo>
                  <a:cubicBezTo>
                    <a:pt x="18" y="34"/>
                    <a:pt x="24" y="27"/>
                    <a:pt x="30" y="23"/>
                  </a:cubicBezTo>
                  <a:cubicBezTo>
                    <a:pt x="31" y="23"/>
                    <a:pt x="32" y="22"/>
                    <a:pt x="33" y="22"/>
                  </a:cubicBezTo>
                  <a:cubicBezTo>
                    <a:pt x="33" y="22"/>
                    <a:pt x="33" y="22"/>
                    <a:pt x="34" y="22"/>
                  </a:cubicBezTo>
                  <a:cubicBezTo>
                    <a:pt x="33" y="22"/>
                    <a:pt x="33" y="23"/>
                    <a:pt x="32" y="24"/>
                  </a:cubicBezTo>
                  <a:close/>
                  <a:moveTo>
                    <a:pt x="10" y="34"/>
                  </a:moveTo>
                  <a:cubicBezTo>
                    <a:pt x="10" y="33"/>
                    <a:pt x="10" y="33"/>
                    <a:pt x="10" y="33"/>
                  </a:cubicBezTo>
                  <a:cubicBezTo>
                    <a:pt x="14" y="31"/>
                    <a:pt x="17" y="30"/>
                    <a:pt x="20" y="28"/>
                  </a:cubicBezTo>
                  <a:cubicBezTo>
                    <a:pt x="21" y="26"/>
                    <a:pt x="23" y="25"/>
                    <a:pt x="25" y="24"/>
                  </a:cubicBezTo>
                  <a:cubicBezTo>
                    <a:pt x="26" y="23"/>
                    <a:pt x="28" y="23"/>
                    <a:pt x="29" y="22"/>
                  </a:cubicBezTo>
                  <a:cubicBezTo>
                    <a:pt x="29" y="22"/>
                    <a:pt x="29" y="22"/>
                    <a:pt x="29" y="22"/>
                  </a:cubicBezTo>
                  <a:cubicBezTo>
                    <a:pt x="24" y="27"/>
                    <a:pt x="16" y="30"/>
                    <a:pt x="10" y="34"/>
                  </a:cubicBezTo>
                  <a:close/>
                  <a:moveTo>
                    <a:pt x="14" y="30"/>
                  </a:moveTo>
                  <a:cubicBezTo>
                    <a:pt x="7" y="34"/>
                    <a:pt x="14" y="29"/>
                    <a:pt x="16" y="28"/>
                  </a:cubicBezTo>
                  <a:cubicBezTo>
                    <a:pt x="18" y="26"/>
                    <a:pt x="21" y="24"/>
                    <a:pt x="23" y="22"/>
                  </a:cubicBezTo>
                  <a:cubicBezTo>
                    <a:pt x="23" y="22"/>
                    <a:pt x="23" y="22"/>
                    <a:pt x="23" y="22"/>
                  </a:cubicBezTo>
                  <a:cubicBezTo>
                    <a:pt x="24" y="22"/>
                    <a:pt x="26" y="22"/>
                    <a:pt x="27" y="22"/>
                  </a:cubicBezTo>
                  <a:cubicBezTo>
                    <a:pt x="22" y="25"/>
                    <a:pt x="18" y="28"/>
                    <a:pt x="14" y="30"/>
                  </a:cubicBezTo>
                  <a:close/>
                  <a:moveTo>
                    <a:pt x="14" y="23"/>
                  </a:moveTo>
                  <a:cubicBezTo>
                    <a:pt x="13" y="24"/>
                    <a:pt x="10" y="27"/>
                    <a:pt x="9" y="29"/>
                  </a:cubicBezTo>
                  <a:cubicBezTo>
                    <a:pt x="9" y="28"/>
                    <a:pt x="8" y="27"/>
                    <a:pt x="8" y="26"/>
                  </a:cubicBezTo>
                  <a:cubicBezTo>
                    <a:pt x="10" y="25"/>
                    <a:pt x="12" y="24"/>
                    <a:pt x="14" y="23"/>
                  </a:cubicBezTo>
                  <a:close/>
                  <a:moveTo>
                    <a:pt x="21" y="44"/>
                  </a:moveTo>
                  <a:cubicBezTo>
                    <a:pt x="26" y="41"/>
                    <a:pt x="30" y="39"/>
                    <a:pt x="35" y="36"/>
                  </a:cubicBezTo>
                  <a:cubicBezTo>
                    <a:pt x="38" y="34"/>
                    <a:pt x="41" y="33"/>
                    <a:pt x="44" y="31"/>
                  </a:cubicBezTo>
                  <a:cubicBezTo>
                    <a:pt x="44" y="31"/>
                    <a:pt x="43" y="32"/>
                    <a:pt x="43" y="32"/>
                  </a:cubicBezTo>
                  <a:cubicBezTo>
                    <a:pt x="35" y="38"/>
                    <a:pt x="27" y="43"/>
                    <a:pt x="19" y="48"/>
                  </a:cubicBezTo>
                  <a:cubicBezTo>
                    <a:pt x="19" y="48"/>
                    <a:pt x="19" y="48"/>
                    <a:pt x="19" y="49"/>
                  </a:cubicBezTo>
                  <a:cubicBezTo>
                    <a:pt x="16" y="49"/>
                    <a:pt x="14" y="49"/>
                    <a:pt x="11" y="49"/>
                  </a:cubicBezTo>
                  <a:cubicBezTo>
                    <a:pt x="15" y="48"/>
                    <a:pt x="18" y="46"/>
                    <a:pt x="21" y="44"/>
                  </a:cubicBezTo>
                  <a:close/>
                  <a:moveTo>
                    <a:pt x="42" y="36"/>
                  </a:moveTo>
                  <a:cubicBezTo>
                    <a:pt x="46" y="34"/>
                    <a:pt x="50" y="32"/>
                    <a:pt x="54" y="30"/>
                  </a:cubicBezTo>
                  <a:cubicBezTo>
                    <a:pt x="58" y="28"/>
                    <a:pt x="62" y="25"/>
                    <a:pt x="66" y="23"/>
                  </a:cubicBezTo>
                  <a:cubicBezTo>
                    <a:pt x="67" y="21"/>
                    <a:pt x="69" y="21"/>
                    <a:pt x="71" y="20"/>
                  </a:cubicBezTo>
                  <a:cubicBezTo>
                    <a:pt x="70" y="20"/>
                    <a:pt x="69" y="21"/>
                    <a:pt x="68" y="22"/>
                  </a:cubicBezTo>
                  <a:cubicBezTo>
                    <a:pt x="63" y="24"/>
                    <a:pt x="59" y="27"/>
                    <a:pt x="54" y="30"/>
                  </a:cubicBezTo>
                  <a:cubicBezTo>
                    <a:pt x="46" y="36"/>
                    <a:pt x="38" y="41"/>
                    <a:pt x="29" y="47"/>
                  </a:cubicBezTo>
                  <a:cubicBezTo>
                    <a:pt x="29" y="47"/>
                    <a:pt x="29" y="47"/>
                    <a:pt x="29" y="48"/>
                  </a:cubicBezTo>
                  <a:cubicBezTo>
                    <a:pt x="26" y="48"/>
                    <a:pt x="23" y="48"/>
                    <a:pt x="20" y="48"/>
                  </a:cubicBezTo>
                  <a:cubicBezTo>
                    <a:pt x="28" y="45"/>
                    <a:pt x="35" y="41"/>
                    <a:pt x="42" y="36"/>
                  </a:cubicBezTo>
                  <a:close/>
                  <a:moveTo>
                    <a:pt x="75" y="21"/>
                  </a:moveTo>
                  <a:cubicBezTo>
                    <a:pt x="76" y="21"/>
                    <a:pt x="78" y="20"/>
                    <a:pt x="79" y="19"/>
                  </a:cubicBezTo>
                  <a:cubicBezTo>
                    <a:pt x="77" y="20"/>
                    <a:pt x="75" y="22"/>
                    <a:pt x="73" y="23"/>
                  </a:cubicBezTo>
                  <a:cubicBezTo>
                    <a:pt x="69" y="25"/>
                    <a:pt x="65" y="28"/>
                    <a:pt x="61" y="30"/>
                  </a:cubicBezTo>
                  <a:cubicBezTo>
                    <a:pt x="52" y="36"/>
                    <a:pt x="45" y="41"/>
                    <a:pt x="36" y="46"/>
                  </a:cubicBezTo>
                  <a:cubicBezTo>
                    <a:pt x="36" y="47"/>
                    <a:pt x="36" y="47"/>
                    <a:pt x="36" y="47"/>
                  </a:cubicBezTo>
                  <a:cubicBezTo>
                    <a:pt x="34" y="47"/>
                    <a:pt x="32" y="47"/>
                    <a:pt x="30" y="48"/>
                  </a:cubicBezTo>
                  <a:cubicBezTo>
                    <a:pt x="46" y="40"/>
                    <a:pt x="60" y="30"/>
                    <a:pt x="75" y="21"/>
                  </a:cubicBezTo>
                  <a:close/>
                  <a:moveTo>
                    <a:pt x="50" y="41"/>
                  </a:moveTo>
                  <a:cubicBezTo>
                    <a:pt x="55" y="38"/>
                    <a:pt x="60" y="36"/>
                    <a:pt x="65" y="33"/>
                  </a:cubicBezTo>
                  <a:cubicBezTo>
                    <a:pt x="70" y="30"/>
                    <a:pt x="75" y="27"/>
                    <a:pt x="79" y="24"/>
                  </a:cubicBezTo>
                  <a:cubicBezTo>
                    <a:pt x="84" y="20"/>
                    <a:pt x="89" y="19"/>
                    <a:pt x="94" y="16"/>
                  </a:cubicBezTo>
                  <a:cubicBezTo>
                    <a:pt x="95" y="17"/>
                    <a:pt x="96" y="18"/>
                    <a:pt x="98" y="19"/>
                  </a:cubicBezTo>
                  <a:cubicBezTo>
                    <a:pt x="91" y="21"/>
                    <a:pt x="85" y="26"/>
                    <a:pt x="79" y="29"/>
                  </a:cubicBezTo>
                  <a:cubicBezTo>
                    <a:pt x="71" y="34"/>
                    <a:pt x="63" y="39"/>
                    <a:pt x="54" y="43"/>
                  </a:cubicBezTo>
                  <a:cubicBezTo>
                    <a:pt x="53" y="44"/>
                    <a:pt x="52" y="44"/>
                    <a:pt x="51" y="45"/>
                  </a:cubicBezTo>
                  <a:cubicBezTo>
                    <a:pt x="52" y="44"/>
                    <a:pt x="53" y="43"/>
                    <a:pt x="54" y="42"/>
                  </a:cubicBezTo>
                  <a:cubicBezTo>
                    <a:pt x="56" y="41"/>
                    <a:pt x="58" y="40"/>
                    <a:pt x="59" y="39"/>
                  </a:cubicBezTo>
                  <a:cubicBezTo>
                    <a:pt x="62" y="37"/>
                    <a:pt x="65" y="35"/>
                    <a:pt x="69" y="33"/>
                  </a:cubicBezTo>
                  <a:cubicBezTo>
                    <a:pt x="69" y="33"/>
                    <a:pt x="69" y="33"/>
                    <a:pt x="69" y="33"/>
                  </a:cubicBezTo>
                  <a:cubicBezTo>
                    <a:pt x="74" y="31"/>
                    <a:pt x="79" y="28"/>
                    <a:pt x="84" y="24"/>
                  </a:cubicBezTo>
                  <a:cubicBezTo>
                    <a:pt x="88" y="22"/>
                    <a:pt x="92" y="20"/>
                    <a:pt x="96" y="18"/>
                  </a:cubicBezTo>
                  <a:cubicBezTo>
                    <a:pt x="96" y="18"/>
                    <a:pt x="96" y="17"/>
                    <a:pt x="95" y="18"/>
                  </a:cubicBezTo>
                  <a:cubicBezTo>
                    <a:pt x="95" y="18"/>
                    <a:pt x="94" y="18"/>
                    <a:pt x="94" y="18"/>
                  </a:cubicBezTo>
                  <a:cubicBezTo>
                    <a:pt x="94" y="18"/>
                    <a:pt x="93" y="18"/>
                    <a:pt x="93" y="19"/>
                  </a:cubicBezTo>
                  <a:cubicBezTo>
                    <a:pt x="91" y="20"/>
                    <a:pt x="88" y="21"/>
                    <a:pt x="86" y="22"/>
                  </a:cubicBezTo>
                  <a:cubicBezTo>
                    <a:pt x="85" y="23"/>
                    <a:pt x="84" y="24"/>
                    <a:pt x="83" y="25"/>
                  </a:cubicBezTo>
                  <a:cubicBezTo>
                    <a:pt x="78" y="27"/>
                    <a:pt x="74" y="30"/>
                    <a:pt x="70" y="32"/>
                  </a:cubicBezTo>
                  <a:cubicBezTo>
                    <a:pt x="69" y="32"/>
                    <a:pt x="69" y="32"/>
                    <a:pt x="69" y="33"/>
                  </a:cubicBezTo>
                  <a:cubicBezTo>
                    <a:pt x="60" y="37"/>
                    <a:pt x="52" y="41"/>
                    <a:pt x="44" y="46"/>
                  </a:cubicBezTo>
                  <a:cubicBezTo>
                    <a:pt x="44" y="46"/>
                    <a:pt x="44" y="46"/>
                    <a:pt x="44" y="46"/>
                  </a:cubicBezTo>
                  <a:cubicBezTo>
                    <a:pt x="41" y="46"/>
                    <a:pt x="39" y="47"/>
                    <a:pt x="37" y="47"/>
                  </a:cubicBezTo>
                  <a:cubicBezTo>
                    <a:pt x="42" y="46"/>
                    <a:pt x="46" y="43"/>
                    <a:pt x="50" y="41"/>
                  </a:cubicBezTo>
                  <a:close/>
                  <a:moveTo>
                    <a:pt x="102" y="22"/>
                  </a:moveTo>
                  <a:cubicBezTo>
                    <a:pt x="94" y="26"/>
                    <a:pt x="86" y="30"/>
                    <a:pt x="79" y="36"/>
                  </a:cubicBezTo>
                  <a:cubicBezTo>
                    <a:pt x="76" y="38"/>
                    <a:pt x="72" y="40"/>
                    <a:pt x="68" y="42"/>
                  </a:cubicBezTo>
                  <a:cubicBezTo>
                    <a:pt x="68" y="42"/>
                    <a:pt x="68" y="42"/>
                    <a:pt x="68" y="42"/>
                  </a:cubicBezTo>
                  <a:cubicBezTo>
                    <a:pt x="68" y="42"/>
                    <a:pt x="68" y="42"/>
                    <a:pt x="68" y="42"/>
                  </a:cubicBezTo>
                  <a:cubicBezTo>
                    <a:pt x="70" y="41"/>
                    <a:pt x="72" y="39"/>
                    <a:pt x="74" y="38"/>
                  </a:cubicBezTo>
                  <a:cubicBezTo>
                    <a:pt x="82" y="33"/>
                    <a:pt x="89" y="29"/>
                    <a:pt x="97" y="23"/>
                  </a:cubicBezTo>
                  <a:cubicBezTo>
                    <a:pt x="97" y="23"/>
                    <a:pt x="97" y="23"/>
                    <a:pt x="97" y="23"/>
                  </a:cubicBezTo>
                  <a:cubicBezTo>
                    <a:pt x="98" y="22"/>
                    <a:pt x="98" y="22"/>
                    <a:pt x="99" y="22"/>
                  </a:cubicBezTo>
                  <a:cubicBezTo>
                    <a:pt x="99" y="21"/>
                    <a:pt x="99" y="21"/>
                    <a:pt x="98" y="21"/>
                  </a:cubicBezTo>
                  <a:cubicBezTo>
                    <a:pt x="94" y="24"/>
                    <a:pt x="90" y="26"/>
                    <a:pt x="85" y="29"/>
                  </a:cubicBezTo>
                  <a:cubicBezTo>
                    <a:pt x="90" y="26"/>
                    <a:pt x="94" y="23"/>
                    <a:pt x="99" y="19"/>
                  </a:cubicBezTo>
                  <a:cubicBezTo>
                    <a:pt x="100" y="20"/>
                    <a:pt x="101" y="21"/>
                    <a:pt x="102" y="22"/>
                  </a:cubicBezTo>
                  <a:close/>
                  <a:moveTo>
                    <a:pt x="104" y="24"/>
                  </a:moveTo>
                  <a:cubicBezTo>
                    <a:pt x="99" y="26"/>
                    <a:pt x="94" y="29"/>
                    <a:pt x="89" y="32"/>
                  </a:cubicBezTo>
                  <a:cubicBezTo>
                    <a:pt x="85" y="34"/>
                    <a:pt x="82" y="36"/>
                    <a:pt x="79" y="38"/>
                  </a:cubicBezTo>
                  <a:cubicBezTo>
                    <a:pt x="77" y="39"/>
                    <a:pt x="76" y="41"/>
                    <a:pt x="74" y="42"/>
                  </a:cubicBezTo>
                  <a:cubicBezTo>
                    <a:pt x="68" y="46"/>
                    <a:pt x="74" y="40"/>
                    <a:pt x="76" y="39"/>
                  </a:cubicBezTo>
                  <a:cubicBezTo>
                    <a:pt x="77" y="38"/>
                    <a:pt x="78" y="37"/>
                    <a:pt x="79" y="37"/>
                  </a:cubicBezTo>
                  <a:cubicBezTo>
                    <a:pt x="80" y="36"/>
                    <a:pt x="82" y="35"/>
                    <a:pt x="83" y="34"/>
                  </a:cubicBezTo>
                  <a:cubicBezTo>
                    <a:pt x="90" y="30"/>
                    <a:pt x="97" y="27"/>
                    <a:pt x="103" y="23"/>
                  </a:cubicBezTo>
                  <a:cubicBezTo>
                    <a:pt x="104" y="23"/>
                    <a:pt x="104" y="23"/>
                    <a:pt x="104" y="24"/>
                  </a:cubicBezTo>
                  <a:close/>
                  <a:moveTo>
                    <a:pt x="88" y="31"/>
                  </a:moveTo>
                  <a:cubicBezTo>
                    <a:pt x="92" y="28"/>
                    <a:pt x="96" y="26"/>
                    <a:pt x="100" y="24"/>
                  </a:cubicBezTo>
                  <a:cubicBezTo>
                    <a:pt x="100" y="24"/>
                    <a:pt x="100" y="24"/>
                    <a:pt x="100" y="24"/>
                  </a:cubicBezTo>
                  <a:cubicBezTo>
                    <a:pt x="100" y="24"/>
                    <a:pt x="100" y="24"/>
                    <a:pt x="99" y="24"/>
                  </a:cubicBezTo>
                  <a:cubicBezTo>
                    <a:pt x="97" y="25"/>
                    <a:pt x="95" y="27"/>
                    <a:pt x="93" y="28"/>
                  </a:cubicBezTo>
                  <a:cubicBezTo>
                    <a:pt x="92" y="29"/>
                    <a:pt x="90" y="30"/>
                    <a:pt x="88" y="31"/>
                  </a:cubicBezTo>
                  <a:close/>
                  <a:moveTo>
                    <a:pt x="58" y="39"/>
                  </a:moveTo>
                  <a:cubicBezTo>
                    <a:pt x="55" y="41"/>
                    <a:pt x="52" y="43"/>
                    <a:pt x="49" y="45"/>
                  </a:cubicBezTo>
                  <a:cubicBezTo>
                    <a:pt x="49" y="45"/>
                    <a:pt x="49" y="46"/>
                    <a:pt x="49" y="46"/>
                  </a:cubicBezTo>
                  <a:cubicBezTo>
                    <a:pt x="48" y="46"/>
                    <a:pt x="46" y="46"/>
                    <a:pt x="45" y="46"/>
                  </a:cubicBezTo>
                  <a:cubicBezTo>
                    <a:pt x="49" y="43"/>
                    <a:pt x="53" y="41"/>
                    <a:pt x="58" y="39"/>
                  </a:cubicBezTo>
                  <a:close/>
                  <a:moveTo>
                    <a:pt x="81" y="31"/>
                  </a:moveTo>
                  <a:cubicBezTo>
                    <a:pt x="80" y="32"/>
                    <a:pt x="79" y="32"/>
                    <a:pt x="78" y="33"/>
                  </a:cubicBezTo>
                  <a:cubicBezTo>
                    <a:pt x="74" y="35"/>
                    <a:pt x="71" y="37"/>
                    <a:pt x="68" y="39"/>
                  </a:cubicBezTo>
                  <a:cubicBezTo>
                    <a:pt x="67" y="40"/>
                    <a:pt x="67" y="40"/>
                    <a:pt x="67" y="40"/>
                  </a:cubicBezTo>
                  <a:cubicBezTo>
                    <a:pt x="68" y="39"/>
                    <a:pt x="69" y="38"/>
                    <a:pt x="70" y="37"/>
                  </a:cubicBezTo>
                  <a:cubicBezTo>
                    <a:pt x="73" y="35"/>
                    <a:pt x="77" y="33"/>
                    <a:pt x="80" y="31"/>
                  </a:cubicBezTo>
                  <a:cubicBezTo>
                    <a:pt x="81" y="31"/>
                    <a:pt x="81" y="31"/>
                    <a:pt x="81" y="31"/>
                  </a:cubicBezTo>
                  <a:close/>
                  <a:moveTo>
                    <a:pt x="73" y="40"/>
                  </a:moveTo>
                  <a:cubicBezTo>
                    <a:pt x="72" y="41"/>
                    <a:pt x="70" y="42"/>
                    <a:pt x="69" y="44"/>
                  </a:cubicBezTo>
                  <a:cubicBezTo>
                    <a:pt x="69" y="44"/>
                    <a:pt x="69" y="44"/>
                    <a:pt x="69" y="44"/>
                  </a:cubicBezTo>
                  <a:cubicBezTo>
                    <a:pt x="68" y="44"/>
                    <a:pt x="67" y="44"/>
                    <a:pt x="66" y="44"/>
                  </a:cubicBezTo>
                  <a:cubicBezTo>
                    <a:pt x="68" y="43"/>
                    <a:pt x="71" y="41"/>
                    <a:pt x="73" y="40"/>
                  </a:cubicBezTo>
                  <a:close/>
                  <a:moveTo>
                    <a:pt x="81" y="51"/>
                  </a:moveTo>
                  <a:cubicBezTo>
                    <a:pt x="86" y="48"/>
                    <a:pt x="90" y="45"/>
                    <a:pt x="95" y="42"/>
                  </a:cubicBezTo>
                  <a:cubicBezTo>
                    <a:pt x="94" y="43"/>
                    <a:pt x="93" y="44"/>
                    <a:pt x="91" y="45"/>
                  </a:cubicBezTo>
                  <a:cubicBezTo>
                    <a:pt x="88" y="48"/>
                    <a:pt x="84" y="51"/>
                    <a:pt x="81" y="54"/>
                  </a:cubicBezTo>
                  <a:cubicBezTo>
                    <a:pt x="81" y="53"/>
                    <a:pt x="81" y="52"/>
                    <a:pt x="81" y="51"/>
                  </a:cubicBezTo>
                  <a:close/>
                  <a:moveTo>
                    <a:pt x="81" y="47"/>
                  </a:moveTo>
                  <a:cubicBezTo>
                    <a:pt x="85" y="46"/>
                    <a:pt x="89" y="43"/>
                    <a:pt x="93" y="40"/>
                  </a:cubicBezTo>
                  <a:cubicBezTo>
                    <a:pt x="95" y="38"/>
                    <a:pt x="97" y="36"/>
                    <a:pt x="100" y="34"/>
                  </a:cubicBezTo>
                  <a:cubicBezTo>
                    <a:pt x="100" y="34"/>
                    <a:pt x="101" y="34"/>
                    <a:pt x="101" y="34"/>
                  </a:cubicBezTo>
                  <a:cubicBezTo>
                    <a:pt x="98" y="36"/>
                    <a:pt x="95" y="38"/>
                    <a:pt x="93" y="41"/>
                  </a:cubicBezTo>
                  <a:cubicBezTo>
                    <a:pt x="89" y="44"/>
                    <a:pt x="85" y="47"/>
                    <a:pt x="81" y="50"/>
                  </a:cubicBezTo>
                  <a:cubicBezTo>
                    <a:pt x="81" y="49"/>
                    <a:pt x="81" y="48"/>
                    <a:pt x="81" y="47"/>
                  </a:cubicBezTo>
                  <a:close/>
                  <a:moveTo>
                    <a:pt x="81" y="45"/>
                  </a:moveTo>
                  <a:cubicBezTo>
                    <a:pt x="83" y="43"/>
                    <a:pt x="85" y="42"/>
                    <a:pt x="87" y="41"/>
                  </a:cubicBezTo>
                  <a:cubicBezTo>
                    <a:pt x="85" y="42"/>
                    <a:pt x="83" y="44"/>
                    <a:pt x="81" y="46"/>
                  </a:cubicBezTo>
                  <a:cubicBezTo>
                    <a:pt x="81" y="46"/>
                    <a:pt x="81" y="45"/>
                    <a:pt x="81" y="45"/>
                  </a:cubicBezTo>
                  <a:cubicBezTo>
                    <a:pt x="81" y="45"/>
                    <a:pt x="81" y="45"/>
                    <a:pt x="81" y="45"/>
                  </a:cubicBezTo>
                  <a:close/>
                  <a:moveTo>
                    <a:pt x="80" y="44"/>
                  </a:moveTo>
                  <a:cubicBezTo>
                    <a:pt x="80" y="43"/>
                    <a:pt x="79" y="43"/>
                    <a:pt x="79" y="43"/>
                  </a:cubicBezTo>
                  <a:cubicBezTo>
                    <a:pt x="78" y="43"/>
                    <a:pt x="78" y="43"/>
                    <a:pt x="77" y="43"/>
                  </a:cubicBezTo>
                  <a:cubicBezTo>
                    <a:pt x="80" y="42"/>
                    <a:pt x="83" y="40"/>
                    <a:pt x="86" y="38"/>
                  </a:cubicBezTo>
                  <a:cubicBezTo>
                    <a:pt x="91" y="34"/>
                    <a:pt x="96" y="32"/>
                    <a:pt x="101" y="29"/>
                  </a:cubicBezTo>
                  <a:cubicBezTo>
                    <a:pt x="100" y="30"/>
                    <a:pt x="99" y="30"/>
                    <a:pt x="99" y="30"/>
                  </a:cubicBezTo>
                  <a:cubicBezTo>
                    <a:pt x="96" y="32"/>
                    <a:pt x="94" y="33"/>
                    <a:pt x="92" y="34"/>
                  </a:cubicBezTo>
                  <a:cubicBezTo>
                    <a:pt x="88" y="37"/>
                    <a:pt x="84" y="40"/>
                    <a:pt x="80" y="44"/>
                  </a:cubicBezTo>
                  <a:close/>
                  <a:moveTo>
                    <a:pt x="81" y="56"/>
                  </a:moveTo>
                  <a:cubicBezTo>
                    <a:pt x="81" y="56"/>
                    <a:pt x="81" y="56"/>
                    <a:pt x="81" y="56"/>
                  </a:cubicBezTo>
                  <a:cubicBezTo>
                    <a:pt x="84" y="52"/>
                    <a:pt x="87" y="49"/>
                    <a:pt x="91" y="47"/>
                  </a:cubicBezTo>
                  <a:cubicBezTo>
                    <a:pt x="94" y="44"/>
                    <a:pt x="96" y="42"/>
                    <a:pt x="99" y="39"/>
                  </a:cubicBezTo>
                  <a:cubicBezTo>
                    <a:pt x="100" y="38"/>
                    <a:pt x="100" y="38"/>
                    <a:pt x="101" y="37"/>
                  </a:cubicBezTo>
                  <a:cubicBezTo>
                    <a:pt x="94" y="44"/>
                    <a:pt x="87" y="50"/>
                    <a:pt x="81" y="56"/>
                  </a:cubicBezTo>
                  <a:close/>
                  <a:moveTo>
                    <a:pt x="110" y="28"/>
                  </a:moveTo>
                  <a:cubicBezTo>
                    <a:pt x="109" y="29"/>
                    <a:pt x="108" y="30"/>
                    <a:pt x="108" y="31"/>
                  </a:cubicBezTo>
                  <a:cubicBezTo>
                    <a:pt x="108" y="31"/>
                    <a:pt x="107" y="31"/>
                    <a:pt x="107" y="31"/>
                  </a:cubicBezTo>
                  <a:cubicBezTo>
                    <a:pt x="105" y="33"/>
                    <a:pt x="102" y="35"/>
                    <a:pt x="100" y="38"/>
                  </a:cubicBezTo>
                  <a:cubicBezTo>
                    <a:pt x="97" y="40"/>
                    <a:pt x="94" y="42"/>
                    <a:pt x="91" y="44"/>
                  </a:cubicBezTo>
                  <a:cubicBezTo>
                    <a:pt x="88" y="46"/>
                    <a:pt x="85" y="48"/>
                    <a:pt x="82" y="50"/>
                  </a:cubicBezTo>
                  <a:cubicBezTo>
                    <a:pt x="83" y="49"/>
                    <a:pt x="84" y="48"/>
                    <a:pt x="85" y="47"/>
                  </a:cubicBezTo>
                  <a:cubicBezTo>
                    <a:pt x="87" y="46"/>
                    <a:pt x="88" y="45"/>
                    <a:pt x="90" y="44"/>
                  </a:cubicBezTo>
                  <a:cubicBezTo>
                    <a:pt x="93" y="42"/>
                    <a:pt x="95" y="40"/>
                    <a:pt x="97" y="38"/>
                  </a:cubicBezTo>
                  <a:cubicBezTo>
                    <a:pt x="100" y="35"/>
                    <a:pt x="103" y="33"/>
                    <a:pt x="106" y="31"/>
                  </a:cubicBezTo>
                  <a:cubicBezTo>
                    <a:pt x="107" y="31"/>
                    <a:pt x="108" y="30"/>
                    <a:pt x="108" y="30"/>
                  </a:cubicBezTo>
                  <a:cubicBezTo>
                    <a:pt x="108" y="30"/>
                    <a:pt x="108" y="29"/>
                    <a:pt x="109" y="29"/>
                  </a:cubicBezTo>
                  <a:cubicBezTo>
                    <a:pt x="109" y="29"/>
                    <a:pt x="109" y="28"/>
                    <a:pt x="109" y="28"/>
                  </a:cubicBezTo>
                  <a:cubicBezTo>
                    <a:pt x="104" y="31"/>
                    <a:pt x="100" y="33"/>
                    <a:pt x="95" y="36"/>
                  </a:cubicBezTo>
                  <a:cubicBezTo>
                    <a:pt x="91" y="40"/>
                    <a:pt x="88" y="43"/>
                    <a:pt x="83" y="46"/>
                  </a:cubicBezTo>
                  <a:cubicBezTo>
                    <a:pt x="81" y="46"/>
                    <a:pt x="81" y="46"/>
                    <a:pt x="82" y="46"/>
                  </a:cubicBezTo>
                  <a:cubicBezTo>
                    <a:pt x="83" y="45"/>
                    <a:pt x="85" y="43"/>
                    <a:pt x="87" y="42"/>
                  </a:cubicBezTo>
                  <a:cubicBezTo>
                    <a:pt x="89" y="40"/>
                    <a:pt x="91" y="38"/>
                    <a:pt x="94" y="37"/>
                  </a:cubicBezTo>
                  <a:cubicBezTo>
                    <a:pt x="97" y="34"/>
                    <a:pt x="101" y="32"/>
                    <a:pt x="105" y="29"/>
                  </a:cubicBezTo>
                  <a:cubicBezTo>
                    <a:pt x="106" y="29"/>
                    <a:pt x="106" y="29"/>
                    <a:pt x="106" y="28"/>
                  </a:cubicBezTo>
                  <a:cubicBezTo>
                    <a:pt x="107" y="28"/>
                    <a:pt x="107" y="28"/>
                    <a:pt x="108" y="28"/>
                  </a:cubicBezTo>
                  <a:cubicBezTo>
                    <a:pt x="108" y="27"/>
                    <a:pt x="108" y="27"/>
                    <a:pt x="108" y="27"/>
                  </a:cubicBezTo>
                  <a:cubicBezTo>
                    <a:pt x="103" y="29"/>
                    <a:pt x="99" y="31"/>
                    <a:pt x="95" y="34"/>
                  </a:cubicBezTo>
                  <a:cubicBezTo>
                    <a:pt x="90" y="37"/>
                    <a:pt x="87" y="40"/>
                    <a:pt x="82" y="43"/>
                  </a:cubicBezTo>
                  <a:cubicBezTo>
                    <a:pt x="81" y="43"/>
                    <a:pt x="81" y="44"/>
                    <a:pt x="80" y="44"/>
                  </a:cubicBezTo>
                  <a:cubicBezTo>
                    <a:pt x="80" y="44"/>
                    <a:pt x="80" y="44"/>
                    <a:pt x="80" y="44"/>
                  </a:cubicBezTo>
                  <a:cubicBezTo>
                    <a:pt x="82" y="43"/>
                    <a:pt x="84" y="41"/>
                    <a:pt x="85" y="40"/>
                  </a:cubicBezTo>
                  <a:cubicBezTo>
                    <a:pt x="87" y="38"/>
                    <a:pt x="90" y="37"/>
                    <a:pt x="92" y="35"/>
                  </a:cubicBezTo>
                  <a:cubicBezTo>
                    <a:pt x="96" y="32"/>
                    <a:pt x="101" y="30"/>
                    <a:pt x="105" y="27"/>
                  </a:cubicBezTo>
                  <a:cubicBezTo>
                    <a:pt x="106" y="27"/>
                    <a:pt x="106" y="26"/>
                    <a:pt x="105" y="26"/>
                  </a:cubicBezTo>
                  <a:cubicBezTo>
                    <a:pt x="97" y="30"/>
                    <a:pt x="90" y="34"/>
                    <a:pt x="83" y="39"/>
                  </a:cubicBezTo>
                  <a:cubicBezTo>
                    <a:pt x="82" y="40"/>
                    <a:pt x="80" y="41"/>
                    <a:pt x="78" y="42"/>
                  </a:cubicBezTo>
                  <a:cubicBezTo>
                    <a:pt x="73" y="45"/>
                    <a:pt x="77" y="42"/>
                    <a:pt x="79" y="41"/>
                  </a:cubicBezTo>
                  <a:cubicBezTo>
                    <a:pt x="82" y="38"/>
                    <a:pt x="85" y="36"/>
                    <a:pt x="88" y="34"/>
                  </a:cubicBezTo>
                  <a:cubicBezTo>
                    <a:pt x="94" y="31"/>
                    <a:pt x="100" y="28"/>
                    <a:pt x="105" y="24"/>
                  </a:cubicBezTo>
                  <a:cubicBezTo>
                    <a:pt x="105" y="24"/>
                    <a:pt x="105" y="24"/>
                    <a:pt x="105" y="24"/>
                  </a:cubicBezTo>
                  <a:cubicBezTo>
                    <a:pt x="107" y="25"/>
                    <a:pt x="109" y="27"/>
                    <a:pt x="110" y="28"/>
                  </a:cubicBezTo>
                  <a:close/>
                  <a:moveTo>
                    <a:pt x="90" y="38"/>
                  </a:moveTo>
                  <a:cubicBezTo>
                    <a:pt x="93" y="36"/>
                    <a:pt x="95" y="35"/>
                    <a:pt x="97" y="34"/>
                  </a:cubicBezTo>
                  <a:cubicBezTo>
                    <a:pt x="96" y="34"/>
                    <a:pt x="94" y="35"/>
                    <a:pt x="93" y="36"/>
                  </a:cubicBezTo>
                  <a:cubicBezTo>
                    <a:pt x="92" y="37"/>
                    <a:pt x="91" y="37"/>
                    <a:pt x="90" y="38"/>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259"/>
            <p:cNvSpPr>
              <a:spLocks noEditPoints="1"/>
            </p:cNvSpPr>
            <p:nvPr/>
          </p:nvSpPr>
          <p:spPr bwMode="auto">
            <a:xfrm>
              <a:off x="1697283" y="5057209"/>
              <a:ext cx="593725" cy="317500"/>
            </a:xfrm>
            <a:custGeom>
              <a:avLst/>
              <a:gdLst>
                <a:gd name="T0" fmla="*/ 94 w 140"/>
                <a:gd name="T1" fmla="*/ 0 h 75"/>
                <a:gd name="T2" fmla="*/ 9 w 140"/>
                <a:gd name="T3" fmla="*/ 62 h 75"/>
                <a:gd name="T4" fmla="*/ 103 w 140"/>
                <a:gd name="T5" fmla="*/ 44 h 75"/>
                <a:gd name="T6" fmla="*/ 102 w 140"/>
                <a:gd name="T7" fmla="*/ 39 h 75"/>
                <a:gd name="T8" fmla="*/ 111 w 140"/>
                <a:gd name="T9" fmla="*/ 30 h 75"/>
                <a:gd name="T10" fmla="*/ 8 w 140"/>
                <a:gd name="T11" fmla="*/ 29 h 75"/>
                <a:gd name="T12" fmla="*/ 19 w 140"/>
                <a:gd name="T13" fmla="*/ 28 h 75"/>
                <a:gd name="T14" fmla="*/ 16 w 140"/>
                <a:gd name="T15" fmla="*/ 41 h 75"/>
                <a:gd name="T16" fmla="*/ 17 w 140"/>
                <a:gd name="T17" fmla="*/ 44 h 75"/>
                <a:gd name="T18" fmla="*/ 30 w 140"/>
                <a:gd name="T19" fmla="*/ 40 h 75"/>
                <a:gd name="T20" fmla="*/ 19 w 140"/>
                <a:gd name="T21" fmla="*/ 52 h 75"/>
                <a:gd name="T22" fmla="*/ 61 w 140"/>
                <a:gd name="T23" fmla="*/ 33 h 75"/>
                <a:gd name="T24" fmla="*/ 74 w 140"/>
                <a:gd name="T25" fmla="*/ 24 h 75"/>
                <a:gd name="T26" fmla="*/ 46 w 140"/>
                <a:gd name="T27" fmla="*/ 44 h 75"/>
                <a:gd name="T28" fmla="*/ 112 w 140"/>
                <a:gd name="T29" fmla="*/ 18 h 75"/>
                <a:gd name="T30" fmla="*/ 98 w 140"/>
                <a:gd name="T31" fmla="*/ 17 h 75"/>
                <a:gd name="T32" fmla="*/ 98 w 140"/>
                <a:gd name="T33" fmla="*/ 8 h 75"/>
                <a:gd name="T34" fmla="*/ 62 w 140"/>
                <a:gd name="T35" fmla="*/ 41 h 75"/>
                <a:gd name="T36" fmla="*/ 94 w 140"/>
                <a:gd name="T37" fmla="*/ 22 h 75"/>
                <a:gd name="T38" fmla="*/ 99 w 140"/>
                <a:gd name="T39" fmla="*/ 24 h 75"/>
                <a:gd name="T40" fmla="*/ 101 w 140"/>
                <a:gd name="T41" fmla="*/ 25 h 75"/>
                <a:gd name="T42" fmla="*/ 99 w 140"/>
                <a:gd name="T43" fmla="*/ 22 h 75"/>
                <a:gd name="T44" fmla="*/ 96 w 140"/>
                <a:gd name="T45" fmla="*/ 18 h 75"/>
                <a:gd name="T46" fmla="*/ 95 w 140"/>
                <a:gd name="T47" fmla="*/ 5 h 75"/>
                <a:gd name="T48" fmla="*/ 14 w 140"/>
                <a:gd name="T49" fmla="*/ 54 h 75"/>
                <a:gd name="T50" fmla="*/ 14 w 140"/>
                <a:gd name="T51" fmla="*/ 47 h 75"/>
                <a:gd name="T52" fmla="*/ 13 w 140"/>
                <a:gd name="T53" fmla="*/ 56 h 75"/>
                <a:gd name="T54" fmla="*/ 44 w 140"/>
                <a:gd name="T55" fmla="*/ 33 h 75"/>
                <a:gd name="T56" fmla="*/ 13 w 140"/>
                <a:gd name="T57" fmla="*/ 45 h 75"/>
                <a:gd name="T58" fmla="*/ 12 w 140"/>
                <a:gd name="T59" fmla="*/ 40 h 75"/>
                <a:gd name="T60" fmla="*/ 19 w 140"/>
                <a:gd name="T61" fmla="*/ 35 h 75"/>
                <a:gd name="T62" fmla="*/ 10 w 140"/>
                <a:gd name="T63" fmla="*/ 32 h 75"/>
                <a:gd name="T64" fmla="*/ 23 w 140"/>
                <a:gd name="T65" fmla="*/ 60 h 75"/>
                <a:gd name="T66" fmla="*/ 83 w 140"/>
                <a:gd name="T67" fmla="*/ 26 h 75"/>
                <a:gd name="T68" fmla="*/ 97 w 140"/>
                <a:gd name="T69" fmla="*/ 23 h 75"/>
                <a:gd name="T70" fmla="*/ 61 w 140"/>
                <a:gd name="T71" fmla="*/ 50 h 75"/>
                <a:gd name="T72" fmla="*/ 63 w 140"/>
                <a:gd name="T73" fmla="*/ 55 h 75"/>
                <a:gd name="T74" fmla="*/ 118 w 140"/>
                <a:gd name="T75" fmla="*/ 22 h 75"/>
                <a:gd name="T76" fmla="*/ 54 w 140"/>
                <a:gd name="T77" fmla="*/ 57 h 75"/>
                <a:gd name="T78" fmla="*/ 83 w 140"/>
                <a:gd name="T79" fmla="*/ 52 h 75"/>
                <a:gd name="T80" fmla="*/ 105 w 140"/>
                <a:gd name="T81" fmla="*/ 35 h 75"/>
                <a:gd name="T82" fmla="*/ 93 w 140"/>
                <a:gd name="T83" fmla="*/ 48 h 75"/>
                <a:gd name="T84" fmla="*/ 123 w 140"/>
                <a:gd name="T85" fmla="*/ 29 h 75"/>
                <a:gd name="T86" fmla="*/ 55 w 140"/>
                <a:gd name="T87" fmla="*/ 57 h 75"/>
                <a:gd name="T88" fmla="*/ 99 w 140"/>
                <a:gd name="T89" fmla="*/ 39 h 75"/>
                <a:gd name="T90" fmla="*/ 99 w 140"/>
                <a:gd name="T91" fmla="*/ 63 h 75"/>
                <a:gd name="T92" fmla="*/ 123 w 140"/>
                <a:gd name="T93" fmla="*/ 42 h 75"/>
                <a:gd name="T94" fmla="*/ 99 w 140"/>
                <a:gd name="T95" fmla="*/ 57 h 75"/>
                <a:gd name="T96" fmla="*/ 124 w 140"/>
                <a:gd name="T97" fmla="*/ 36 h 75"/>
                <a:gd name="T98" fmla="*/ 122 w 140"/>
                <a:gd name="T99" fmla="*/ 48 h 75"/>
                <a:gd name="T100" fmla="*/ 112 w 140"/>
                <a:gd name="T101" fmla="*/ 54 h 75"/>
                <a:gd name="T102" fmla="*/ 134 w 140"/>
                <a:gd name="T103" fmla="*/ 36 h 75"/>
                <a:gd name="T104" fmla="*/ 130 w 140"/>
                <a:gd name="T105" fmla="*/ 36 h 75"/>
                <a:gd name="T106" fmla="*/ 99 w 140"/>
                <a:gd name="T107" fmla="*/ 54 h 75"/>
                <a:gd name="T108" fmla="*/ 97 w 140"/>
                <a:gd name="T109" fmla="*/ 51 h 75"/>
                <a:gd name="T110" fmla="*/ 115 w 140"/>
                <a:gd name="T111" fmla="*/ 4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0" h="75">
                  <a:moveTo>
                    <a:pt x="99" y="74"/>
                  </a:moveTo>
                  <a:cubicBezTo>
                    <a:pt x="99" y="74"/>
                    <a:pt x="100" y="74"/>
                    <a:pt x="101" y="74"/>
                  </a:cubicBezTo>
                  <a:cubicBezTo>
                    <a:pt x="113" y="61"/>
                    <a:pt x="127" y="49"/>
                    <a:pt x="139" y="36"/>
                  </a:cubicBezTo>
                  <a:cubicBezTo>
                    <a:pt x="140" y="36"/>
                    <a:pt x="140" y="35"/>
                    <a:pt x="140" y="34"/>
                  </a:cubicBezTo>
                  <a:cubicBezTo>
                    <a:pt x="140" y="34"/>
                    <a:pt x="140" y="34"/>
                    <a:pt x="139" y="34"/>
                  </a:cubicBezTo>
                  <a:cubicBezTo>
                    <a:pt x="132" y="27"/>
                    <a:pt x="123" y="21"/>
                    <a:pt x="115" y="15"/>
                  </a:cubicBezTo>
                  <a:cubicBezTo>
                    <a:pt x="108" y="10"/>
                    <a:pt x="101" y="5"/>
                    <a:pt x="94" y="0"/>
                  </a:cubicBezTo>
                  <a:cubicBezTo>
                    <a:pt x="93" y="0"/>
                    <a:pt x="93" y="0"/>
                    <a:pt x="92" y="0"/>
                  </a:cubicBezTo>
                  <a:cubicBezTo>
                    <a:pt x="91" y="0"/>
                    <a:pt x="90" y="1"/>
                    <a:pt x="90" y="2"/>
                  </a:cubicBezTo>
                  <a:cubicBezTo>
                    <a:pt x="92" y="8"/>
                    <a:pt x="91" y="14"/>
                    <a:pt x="91" y="20"/>
                  </a:cubicBezTo>
                  <a:cubicBezTo>
                    <a:pt x="61" y="21"/>
                    <a:pt x="32" y="26"/>
                    <a:pt x="3" y="22"/>
                  </a:cubicBezTo>
                  <a:cubicBezTo>
                    <a:pt x="1" y="22"/>
                    <a:pt x="0" y="23"/>
                    <a:pt x="0" y="24"/>
                  </a:cubicBezTo>
                  <a:cubicBezTo>
                    <a:pt x="0" y="25"/>
                    <a:pt x="0" y="25"/>
                    <a:pt x="1" y="26"/>
                  </a:cubicBezTo>
                  <a:cubicBezTo>
                    <a:pt x="10" y="35"/>
                    <a:pt x="12" y="50"/>
                    <a:pt x="9" y="62"/>
                  </a:cubicBezTo>
                  <a:cubicBezTo>
                    <a:pt x="9" y="62"/>
                    <a:pt x="9" y="63"/>
                    <a:pt x="9" y="63"/>
                  </a:cubicBezTo>
                  <a:cubicBezTo>
                    <a:pt x="10" y="64"/>
                    <a:pt x="10" y="64"/>
                    <a:pt x="11" y="64"/>
                  </a:cubicBezTo>
                  <a:cubicBezTo>
                    <a:pt x="39" y="63"/>
                    <a:pt x="67" y="58"/>
                    <a:pt x="96" y="57"/>
                  </a:cubicBezTo>
                  <a:cubicBezTo>
                    <a:pt x="96" y="62"/>
                    <a:pt x="96" y="67"/>
                    <a:pt x="96" y="73"/>
                  </a:cubicBezTo>
                  <a:cubicBezTo>
                    <a:pt x="96" y="74"/>
                    <a:pt x="98" y="75"/>
                    <a:pt x="99" y="74"/>
                  </a:cubicBezTo>
                  <a:close/>
                  <a:moveTo>
                    <a:pt x="88" y="54"/>
                  </a:moveTo>
                  <a:cubicBezTo>
                    <a:pt x="93" y="52"/>
                    <a:pt x="98" y="47"/>
                    <a:pt x="103" y="44"/>
                  </a:cubicBezTo>
                  <a:cubicBezTo>
                    <a:pt x="103" y="44"/>
                    <a:pt x="103" y="44"/>
                    <a:pt x="103" y="44"/>
                  </a:cubicBezTo>
                  <a:cubicBezTo>
                    <a:pt x="99" y="47"/>
                    <a:pt x="96" y="50"/>
                    <a:pt x="92" y="54"/>
                  </a:cubicBezTo>
                  <a:cubicBezTo>
                    <a:pt x="91" y="54"/>
                    <a:pt x="89" y="54"/>
                    <a:pt x="88" y="54"/>
                  </a:cubicBezTo>
                  <a:close/>
                  <a:moveTo>
                    <a:pt x="74" y="55"/>
                  </a:moveTo>
                  <a:cubicBezTo>
                    <a:pt x="81" y="52"/>
                    <a:pt x="86" y="48"/>
                    <a:pt x="93" y="44"/>
                  </a:cubicBezTo>
                  <a:cubicBezTo>
                    <a:pt x="99" y="39"/>
                    <a:pt x="106" y="36"/>
                    <a:pt x="113" y="32"/>
                  </a:cubicBezTo>
                  <a:cubicBezTo>
                    <a:pt x="109" y="34"/>
                    <a:pt x="105" y="37"/>
                    <a:pt x="102" y="39"/>
                  </a:cubicBezTo>
                  <a:cubicBezTo>
                    <a:pt x="94" y="44"/>
                    <a:pt x="86" y="49"/>
                    <a:pt x="78" y="55"/>
                  </a:cubicBezTo>
                  <a:cubicBezTo>
                    <a:pt x="78" y="55"/>
                    <a:pt x="78" y="55"/>
                    <a:pt x="78" y="55"/>
                  </a:cubicBezTo>
                  <a:cubicBezTo>
                    <a:pt x="77" y="55"/>
                    <a:pt x="75" y="55"/>
                    <a:pt x="74" y="55"/>
                  </a:cubicBezTo>
                  <a:close/>
                  <a:moveTo>
                    <a:pt x="62" y="56"/>
                  </a:moveTo>
                  <a:cubicBezTo>
                    <a:pt x="81" y="48"/>
                    <a:pt x="97" y="37"/>
                    <a:pt x="114" y="27"/>
                  </a:cubicBezTo>
                  <a:cubicBezTo>
                    <a:pt x="116" y="26"/>
                    <a:pt x="122" y="22"/>
                    <a:pt x="118" y="25"/>
                  </a:cubicBezTo>
                  <a:cubicBezTo>
                    <a:pt x="116" y="27"/>
                    <a:pt x="113" y="29"/>
                    <a:pt x="111" y="30"/>
                  </a:cubicBezTo>
                  <a:cubicBezTo>
                    <a:pt x="106" y="34"/>
                    <a:pt x="101" y="36"/>
                    <a:pt x="97" y="39"/>
                  </a:cubicBezTo>
                  <a:cubicBezTo>
                    <a:pt x="88" y="44"/>
                    <a:pt x="80" y="51"/>
                    <a:pt x="72" y="55"/>
                  </a:cubicBezTo>
                  <a:cubicBezTo>
                    <a:pt x="68" y="55"/>
                    <a:pt x="65" y="56"/>
                    <a:pt x="62" y="56"/>
                  </a:cubicBezTo>
                  <a:close/>
                  <a:moveTo>
                    <a:pt x="6" y="26"/>
                  </a:moveTo>
                  <a:cubicBezTo>
                    <a:pt x="8" y="26"/>
                    <a:pt x="9" y="26"/>
                    <a:pt x="11" y="27"/>
                  </a:cubicBezTo>
                  <a:cubicBezTo>
                    <a:pt x="10" y="27"/>
                    <a:pt x="9" y="27"/>
                    <a:pt x="8" y="28"/>
                  </a:cubicBezTo>
                  <a:cubicBezTo>
                    <a:pt x="7" y="28"/>
                    <a:pt x="8" y="29"/>
                    <a:pt x="8" y="29"/>
                  </a:cubicBezTo>
                  <a:cubicBezTo>
                    <a:pt x="9" y="28"/>
                    <a:pt x="13" y="26"/>
                    <a:pt x="11" y="28"/>
                  </a:cubicBezTo>
                  <a:cubicBezTo>
                    <a:pt x="11" y="29"/>
                    <a:pt x="10" y="30"/>
                    <a:pt x="9" y="30"/>
                  </a:cubicBezTo>
                  <a:cubicBezTo>
                    <a:pt x="8" y="29"/>
                    <a:pt x="7" y="28"/>
                    <a:pt x="6" y="26"/>
                  </a:cubicBezTo>
                  <a:close/>
                  <a:moveTo>
                    <a:pt x="26" y="27"/>
                  </a:moveTo>
                  <a:cubicBezTo>
                    <a:pt x="23" y="29"/>
                    <a:pt x="21" y="31"/>
                    <a:pt x="18" y="33"/>
                  </a:cubicBezTo>
                  <a:cubicBezTo>
                    <a:pt x="17" y="33"/>
                    <a:pt x="11" y="36"/>
                    <a:pt x="12" y="35"/>
                  </a:cubicBezTo>
                  <a:cubicBezTo>
                    <a:pt x="15" y="33"/>
                    <a:pt x="17" y="31"/>
                    <a:pt x="19" y="28"/>
                  </a:cubicBezTo>
                  <a:cubicBezTo>
                    <a:pt x="20" y="28"/>
                    <a:pt x="19" y="27"/>
                    <a:pt x="19" y="27"/>
                  </a:cubicBezTo>
                  <a:cubicBezTo>
                    <a:pt x="16" y="28"/>
                    <a:pt x="13" y="29"/>
                    <a:pt x="10" y="31"/>
                  </a:cubicBezTo>
                  <a:cubicBezTo>
                    <a:pt x="9" y="31"/>
                    <a:pt x="12" y="29"/>
                    <a:pt x="12" y="29"/>
                  </a:cubicBezTo>
                  <a:cubicBezTo>
                    <a:pt x="13" y="28"/>
                    <a:pt x="13" y="28"/>
                    <a:pt x="14" y="27"/>
                  </a:cubicBezTo>
                  <a:cubicBezTo>
                    <a:pt x="18" y="27"/>
                    <a:pt x="22" y="27"/>
                    <a:pt x="26" y="27"/>
                  </a:cubicBezTo>
                  <a:close/>
                  <a:moveTo>
                    <a:pt x="39" y="27"/>
                  </a:moveTo>
                  <a:cubicBezTo>
                    <a:pt x="31" y="31"/>
                    <a:pt x="25" y="38"/>
                    <a:pt x="16" y="41"/>
                  </a:cubicBezTo>
                  <a:cubicBezTo>
                    <a:pt x="12" y="43"/>
                    <a:pt x="16" y="40"/>
                    <a:pt x="18" y="39"/>
                  </a:cubicBezTo>
                  <a:cubicBezTo>
                    <a:pt x="21" y="38"/>
                    <a:pt x="23" y="36"/>
                    <a:pt x="26" y="35"/>
                  </a:cubicBezTo>
                  <a:cubicBezTo>
                    <a:pt x="30" y="33"/>
                    <a:pt x="34" y="30"/>
                    <a:pt x="37" y="27"/>
                  </a:cubicBezTo>
                  <a:cubicBezTo>
                    <a:pt x="37" y="27"/>
                    <a:pt x="38" y="27"/>
                    <a:pt x="39" y="27"/>
                  </a:cubicBezTo>
                  <a:close/>
                  <a:moveTo>
                    <a:pt x="48" y="26"/>
                  </a:moveTo>
                  <a:cubicBezTo>
                    <a:pt x="37" y="31"/>
                    <a:pt x="28" y="39"/>
                    <a:pt x="17" y="44"/>
                  </a:cubicBezTo>
                  <a:cubicBezTo>
                    <a:pt x="12" y="46"/>
                    <a:pt x="14" y="46"/>
                    <a:pt x="17" y="44"/>
                  </a:cubicBezTo>
                  <a:cubicBezTo>
                    <a:pt x="21" y="42"/>
                    <a:pt x="24" y="40"/>
                    <a:pt x="28" y="38"/>
                  </a:cubicBezTo>
                  <a:cubicBezTo>
                    <a:pt x="33" y="34"/>
                    <a:pt x="38" y="31"/>
                    <a:pt x="43" y="27"/>
                  </a:cubicBezTo>
                  <a:cubicBezTo>
                    <a:pt x="45" y="26"/>
                    <a:pt x="47" y="26"/>
                    <a:pt x="48" y="26"/>
                  </a:cubicBezTo>
                  <a:close/>
                  <a:moveTo>
                    <a:pt x="55" y="26"/>
                  </a:moveTo>
                  <a:cubicBezTo>
                    <a:pt x="42" y="33"/>
                    <a:pt x="31" y="43"/>
                    <a:pt x="17" y="49"/>
                  </a:cubicBezTo>
                  <a:cubicBezTo>
                    <a:pt x="10" y="52"/>
                    <a:pt x="16" y="49"/>
                    <a:pt x="19" y="47"/>
                  </a:cubicBezTo>
                  <a:cubicBezTo>
                    <a:pt x="22" y="44"/>
                    <a:pt x="26" y="42"/>
                    <a:pt x="30" y="40"/>
                  </a:cubicBezTo>
                  <a:cubicBezTo>
                    <a:pt x="37" y="36"/>
                    <a:pt x="44" y="30"/>
                    <a:pt x="51" y="26"/>
                  </a:cubicBezTo>
                  <a:cubicBezTo>
                    <a:pt x="51" y="26"/>
                    <a:pt x="51" y="26"/>
                    <a:pt x="51" y="26"/>
                  </a:cubicBezTo>
                  <a:cubicBezTo>
                    <a:pt x="53" y="26"/>
                    <a:pt x="54" y="26"/>
                    <a:pt x="55" y="26"/>
                  </a:cubicBezTo>
                  <a:close/>
                  <a:moveTo>
                    <a:pt x="64" y="25"/>
                  </a:moveTo>
                  <a:cubicBezTo>
                    <a:pt x="57" y="29"/>
                    <a:pt x="51" y="33"/>
                    <a:pt x="44" y="37"/>
                  </a:cubicBezTo>
                  <a:cubicBezTo>
                    <a:pt x="40" y="40"/>
                    <a:pt x="36" y="42"/>
                    <a:pt x="32" y="44"/>
                  </a:cubicBezTo>
                  <a:cubicBezTo>
                    <a:pt x="27" y="47"/>
                    <a:pt x="23" y="49"/>
                    <a:pt x="19" y="52"/>
                  </a:cubicBezTo>
                  <a:cubicBezTo>
                    <a:pt x="17" y="53"/>
                    <a:pt x="15" y="54"/>
                    <a:pt x="14" y="55"/>
                  </a:cubicBezTo>
                  <a:cubicBezTo>
                    <a:pt x="16" y="53"/>
                    <a:pt x="19" y="51"/>
                    <a:pt x="21" y="49"/>
                  </a:cubicBezTo>
                  <a:cubicBezTo>
                    <a:pt x="25" y="46"/>
                    <a:pt x="29" y="43"/>
                    <a:pt x="34" y="41"/>
                  </a:cubicBezTo>
                  <a:cubicBezTo>
                    <a:pt x="42" y="36"/>
                    <a:pt x="50" y="31"/>
                    <a:pt x="58" y="26"/>
                  </a:cubicBezTo>
                  <a:cubicBezTo>
                    <a:pt x="60" y="26"/>
                    <a:pt x="62" y="25"/>
                    <a:pt x="64" y="25"/>
                  </a:cubicBezTo>
                  <a:close/>
                  <a:moveTo>
                    <a:pt x="74" y="24"/>
                  </a:moveTo>
                  <a:cubicBezTo>
                    <a:pt x="70" y="27"/>
                    <a:pt x="65" y="30"/>
                    <a:pt x="61" y="33"/>
                  </a:cubicBezTo>
                  <a:cubicBezTo>
                    <a:pt x="57" y="35"/>
                    <a:pt x="54" y="37"/>
                    <a:pt x="50" y="39"/>
                  </a:cubicBezTo>
                  <a:cubicBezTo>
                    <a:pt x="40" y="44"/>
                    <a:pt x="30" y="51"/>
                    <a:pt x="21" y="56"/>
                  </a:cubicBezTo>
                  <a:cubicBezTo>
                    <a:pt x="19" y="57"/>
                    <a:pt x="18" y="58"/>
                    <a:pt x="17" y="58"/>
                  </a:cubicBezTo>
                  <a:cubicBezTo>
                    <a:pt x="19" y="57"/>
                    <a:pt x="20" y="56"/>
                    <a:pt x="22" y="55"/>
                  </a:cubicBezTo>
                  <a:cubicBezTo>
                    <a:pt x="27" y="52"/>
                    <a:pt x="32" y="48"/>
                    <a:pt x="37" y="44"/>
                  </a:cubicBezTo>
                  <a:cubicBezTo>
                    <a:pt x="47" y="37"/>
                    <a:pt x="57" y="30"/>
                    <a:pt x="67" y="25"/>
                  </a:cubicBezTo>
                  <a:cubicBezTo>
                    <a:pt x="70" y="25"/>
                    <a:pt x="72" y="25"/>
                    <a:pt x="74" y="24"/>
                  </a:cubicBezTo>
                  <a:close/>
                  <a:moveTo>
                    <a:pt x="87" y="24"/>
                  </a:moveTo>
                  <a:cubicBezTo>
                    <a:pt x="79" y="27"/>
                    <a:pt x="73" y="32"/>
                    <a:pt x="65" y="36"/>
                  </a:cubicBezTo>
                  <a:cubicBezTo>
                    <a:pt x="61" y="39"/>
                    <a:pt x="56" y="41"/>
                    <a:pt x="51" y="44"/>
                  </a:cubicBezTo>
                  <a:cubicBezTo>
                    <a:pt x="45" y="47"/>
                    <a:pt x="40" y="51"/>
                    <a:pt x="34" y="54"/>
                  </a:cubicBezTo>
                  <a:cubicBezTo>
                    <a:pt x="31" y="55"/>
                    <a:pt x="28" y="57"/>
                    <a:pt x="25" y="58"/>
                  </a:cubicBezTo>
                  <a:cubicBezTo>
                    <a:pt x="26" y="58"/>
                    <a:pt x="29" y="56"/>
                    <a:pt x="31" y="55"/>
                  </a:cubicBezTo>
                  <a:cubicBezTo>
                    <a:pt x="36" y="52"/>
                    <a:pt x="41" y="48"/>
                    <a:pt x="46" y="44"/>
                  </a:cubicBezTo>
                  <a:cubicBezTo>
                    <a:pt x="51" y="42"/>
                    <a:pt x="55" y="39"/>
                    <a:pt x="59" y="36"/>
                  </a:cubicBezTo>
                  <a:cubicBezTo>
                    <a:pt x="59" y="35"/>
                    <a:pt x="60" y="35"/>
                    <a:pt x="60" y="35"/>
                  </a:cubicBezTo>
                  <a:cubicBezTo>
                    <a:pt x="66" y="31"/>
                    <a:pt x="71" y="28"/>
                    <a:pt x="77" y="24"/>
                  </a:cubicBezTo>
                  <a:cubicBezTo>
                    <a:pt x="80" y="24"/>
                    <a:pt x="83" y="24"/>
                    <a:pt x="87" y="24"/>
                  </a:cubicBezTo>
                  <a:close/>
                  <a:moveTo>
                    <a:pt x="114" y="19"/>
                  </a:moveTo>
                  <a:cubicBezTo>
                    <a:pt x="113" y="19"/>
                    <a:pt x="111" y="19"/>
                    <a:pt x="110" y="19"/>
                  </a:cubicBezTo>
                  <a:cubicBezTo>
                    <a:pt x="110" y="19"/>
                    <a:pt x="111" y="18"/>
                    <a:pt x="112" y="18"/>
                  </a:cubicBezTo>
                  <a:cubicBezTo>
                    <a:pt x="112" y="18"/>
                    <a:pt x="112" y="17"/>
                    <a:pt x="111" y="17"/>
                  </a:cubicBezTo>
                  <a:cubicBezTo>
                    <a:pt x="108" y="17"/>
                    <a:pt x="105" y="18"/>
                    <a:pt x="101" y="20"/>
                  </a:cubicBezTo>
                  <a:cubicBezTo>
                    <a:pt x="100" y="20"/>
                    <a:pt x="94" y="23"/>
                    <a:pt x="97" y="21"/>
                  </a:cubicBezTo>
                  <a:cubicBezTo>
                    <a:pt x="99" y="19"/>
                    <a:pt x="102" y="18"/>
                    <a:pt x="104" y="17"/>
                  </a:cubicBezTo>
                  <a:cubicBezTo>
                    <a:pt x="105" y="17"/>
                    <a:pt x="105" y="16"/>
                    <a:pt x="104" y="16"/>
                  </a:cubicBezTo>
                  <a:cubicBezTo>
                    <a:pt x="101" y="16"/>
                    <a:pt x="99" y="18"/>
                    <a:pt x="97" y="19"/>
                  </a:cubicBezTo>
                  <a:cubicBezTo>
                    <a:pt x="93" y="22"/>
                    <a:pt x="98" y="17"/>
                    <a:pt x="98" y="17"/>
                  </a:cubicBezTo>
                  <a:cubicBezTo>
                    <a:pt x="99" y="16"/>
                    <a:pt x="101" y="15"/>
                    <a:pt x="102" y="15"/>
                  </a:cubicBezTo>
                  <a:cubicBezTo>
                    <a:pt x="103" y="14"/>
                    <a:pt x="103" y="14"/>
                    <a:pt x="102" y="14"/>
                  </a:cubicBezTo>
                  <a:cubicBezTo>
                    <a:pt x="100" y="15"/>
                    <a:pt x="96" y="16"/>
                    <a:pt x="95" y="17"/>
                  </a:cubicBezTo>
                  <a:cubicBezTo>
                    <a:pt x="96" y="15"/>
                    <a:pt x="98" y="14"/>
                    <a:pt x="99" y="12"/>
                  </a:cubicBezTo>
                  <a:cubicBezTo>
                    <a:pt x="100" y="12"/>
                    <a:pt x="99" y="11"/>
                    <a:pt x="99" y="11"/>
                  </a:cubicBezTo>
                  <a:cubicBezTo>
                    <a:pt x="95" y="15"/>
                    <a:pt x="97" y="10"/>
                    <a:pt x="98" y="8"/>
                  </a:cubicBezTo>
                  <a:cubicBezTo>
                    <a:pt x="98" y="8"/>
                    <a:pt x="98" y="8"/>
                    <a:pt x="98" y="8"/>
                  </a:cubicBezTo>
                  <a:cubicBezTo>
                    <a:pt x="95" y="9"/>
                    <a:pt x="95" y="8"/>
                    <a:pt x="96" y="6"/>
                  </a:cubicBezTo>
                  <a:cubicBezTo>
                    <a:pt x="102" y="10"/>
                    <a:pt x="108" y="14"/>
                    <a:pt x="114" y="19"/>
                  </a:cubicBezTo>
                  <a:close/>
                  <a:moveTo>
                    <a:pt x="99" y="22"/>
                  </a:moveTo>
                  <a:cubicBezTo>
                    <a:pt x="80" y="31"/>
                    <a:pt x="63" y="44"/>
                    <a:pt x="44" y="54"/>
                  </a:cubicBezTo>
                  <a:cubicBezTo>
                    <a:pt x="43" y="55"/>
                    <a:pt x="36" y="60"/>
                    <a:pt x="40" y="56"/>
                  </a:cubicBezTo>
                  <a:cubicBezTo>
                    <a:pt x="43" y="54"/>
                    <a:pt x="45" y="53"/>
                    <a:pt x="47" y="51"/>
                  </a:cubicBezTo>
                  <a:cubicBezTo>
                    <a:pt x="52" y="48"/>
                    <a:pt x="57" y="44"/>
                    <a:pt x="62" y="41"/>
                  </a:cubicBezTo>
                  <a:cubicBezTo>
                    <a:pt x="71" y="36"/>
                    <a:pt x="80" y="29"/>
                    <a:pt x="90" y="23"/>
                  </a:cubicBezTo>
                  <a:cubicBezTo>
                    <a:pt x="91" y="23"/>
                    <a:pt x="92" y="23"/>
                    <a:pt x="92" y="23"/>
                  </a:cubicBezTo>
                  <a:cubicBezTo>
                    <a:pt x="93" y="23"/>
                    <a:pt x="93" y="23"/>
                    <a:pt x="94" y="23"/>
                  </a:cubicBezTo>
                  <a:cubicBezTo>
                    <a:pt x="94" y="22"/>
                    <a:pt x="94" y="22"/>
                    <a:pt x="94" y="22"/>
                  </a:cubicBezTo>
                  <a:cubicBezTo>
                    <a:pt x="94" y="22"/>
                    <a:pt x="94" y="22"/>
                    <a:pt x="94" y="21"/>
                  </a:cubicBezTo>
                  <a:cubicBezTo>
                    <a:pt x="95" y="21"/>
                    <a:pt x="95" y="21"/>
                    <a:pt x="96" y="21"/>
                  </a:cubicBezTo>
                  <a:cubicBezTo>
                    <a:pt x="96" y="21"/>
                    <a:pt x="95" y="21"/>
                    <a:pt x="94" y="22"/>
                  </a:cubicBezTo>
                  <a:cubicBezTo>
                    <a:pt x="94" y="22"/>
                    <a:pt x="94" y="23"/>
                    <a:pt x="95" y="23"/>
                  </a:cubicBezTo>
                  <a:cubicBezTo>
                    <a:pt x="97" y="22"/>
                    <a:pt x="99" y="21"/>
                    <a:pt x="101" y="21"/>
                  </a:cubicBezTo>
                  <a:cubicBezTo>
                    <a:pt x="102" y="20"/>
                    <a:pt x="104" y="20"/>
                    <a:pt x="105" y="19"/>
                  </a:cubicBezTo>
                  <a:cubicBezTo>
                    <a:pt x="106" y="19"/>
                    <a:pt x="110" y="18"/>
                    <a:pt x="110" y="18"/>
                  </a:cubicBezTo>
                  <a:cubicBezTo>
                    <a:pt x="109" y="19"/>
                    <a:pt x="107" y="20"/>
                    <a:pt x="105" y="21"/>
                  </a:cubicBezTo>
                  <a:cubicBezTo>
                    <a:pt x="105" y="21"/>
                    <a:pt x="105" y="21"/>
                    <a:pt x="104" y="21"/>
                  </a:cubicBezTo>
                  <a:cubicBezTo>
                    <a:pt x="103" y="22"/>
                    <a:pt x="101" y="23"/>
                    <a:pt x="99" y="24"/>
                  </a:cubicBezTo>
                  <a:cubicBezTo>
                    <a:pt x="98" y="24"/>
                    <a:pt x="97" y="24"/>
                    <a:pt x="97" y="25"/>
                  </a:cubicBezTo>
                  <a:cubicBezTo>
                    <a:pt x="97" y="25"/>
                    <a:pt x="96" y="25"/>
                    <a:pt x="96" y="25"/>
                  </a:cubicBezTo>
                  <a:cubicBezTo>
                    <a:pt x="95" y="26"/>
                    <a:pt x="96" y="26"/>
                    <a:pt x="96" y="26"/>
                  </a:cubicBezTo>
                  <a:cubicBezTo>
                    <a:pt x="101" y="24"/>
                    <a:pt x="105" y="22"/>
                    <a:pt x="110" y="20"/>
                  </a:cubicBezTo>
                  <a:cubicBezTo>
                    <a:pt x="111" y="20"/>
                    <a:pt x="112" y="19"/>
                    <a:pt x="114" y="19"/>
                  </a:cubicBezTo>
                  <a:cubicBezTo>
                    <a:pt x="112" y="20"/>
                    <a:pt x="110" y="21"/>
                    <a:pt x="108" y="22"/>
                  </a:cubicBezTo>
                  <a:cubicBezTo>
                    <a:pt x="106" y="23"/>
                    <a:pt x="103" y="24"/>
                    <a:pt x="101" y="25"/>
                  </a:cubicBezTo>
                  <a:cubicBezTo>
                    <a:pt x="96" y="28"/>
                    <a:pt x="91" y="33"/>
                    <a:pt x="85" y="37"/>
                  </a:cubicBezTo>
                  <a:cubicBezTo>
                    <a:pt x="79" y="40"/>
                    <a:pt x="72" y="43"/>
                    <a:pt x="66" y="47"/>
                  </a:cubicBezTo>
                  <a:cubicBezTo>
                    <a:pt x="60" y="50"/>
                    <a:pt x="55" y="54"/>
                    <a:pt x="48" y="56"/>
                  </a:cubicBezTo>
                  <a:cubicBezTo>
                    <a:pt x="44" y="58"/>
                    <a:pt x="52" y="54"/>
                    <a:pt x="53" y="53"/>
                  </a:cubicBezTo>
                  <a:cubicBezTo>
                    <a:pt x="56" y="51"/>
                    <a:pt x="59" y="49"/>
                    <a:pt x="62" y="47"/>
                  </a:cubicBezTo>
                  <a:cubicBezTo>
                    <a:pt x="74" y="38"/>
                    <a:pt x="88" y="31"/>
                    <a:pt x="100" y="22"/>
                  </a:cubicBezTo>
                  <a:cubicBezTo>
                    <a:pt x="100" y="22"/>
                    <a:pt x="100" y="21"/>
                    <a:pt x="99" y="22"/>
                  </a:cubicBezTo>
                  <a:close/>
                  <a:moveTo>
                    <a:pt x="95" y="9"/>
                  </a:moveTo>
                  <a:cubicBezTo>
                    <a:pt x="95" y="9"/>
                    <a:pt x="95" y="9"/>
                    <a:pt x="95" y="9"/>
                  </a:cubicBezTo>
                  <a:cubicBezTo>
                    <a:pt x="96" y="9"/>
                    <a:pt x="96" y="9"/>
                    <a:pt x="97" y="9"/>
                  </a:cubicBezTo>
                  <a:cubicBezTo>
                    <a:pt x="96" y="10"/>
                    <a:pt x="95" y="11"/>
                    <a:pt x="94" y="12"/>
                  </a:cubicBezTo>
                  <a:cubicBezTo>
                    <a:pt x="95" y="11"/>
                    <a:pt x="95" y="10"/>
                    <a:pt x="95" y="9"/>
                  </a:cubicBezTo>
                  <a:close/>
                  <a:moveTo>
                    <a:pt x="94" y="18"/>
                  </a:moveTo>
                  <a:cubicBezTo>
                    <a:pt x="95" y="18"/>
                    <a:pt x="95" y="18"/>
                    <a:pt x="96" y="18"/>
                  </a:cubicBezTo>
                  <a:cubicBezTo>
                    <a:pt x="95" y="19"/>
                    <a:pt x="95" y="19"/>
                    <a:pt x="94" y="20"/>
                  </a:cubicBezTo>
                  <a:cubicBezTo>
                    <a:pt x="94" y="20"/>
                    <a:pt x="94" y="19"/>
                    <a:pt x="94" y="18"/>
                  </a:cubicBezTo>
                  <a:close/>
                  <a:moveTo>
                    <a:pt x="94" y="15"/>
                  </a:moveTo>
                  <a:cubicBezTo>
                    <a:pt x="96" y="15"/>
                    <a:pt x="97" y="14"/>
                    <a:pt x="98" y="13"/>
                  </a:cubicBezTo>
                  <a:cubicBezTo>
                    <a:pt x="97" y="14"/>
                    <a:pt x="95" y="15"/>
                    <a:pt x="94" y="17"/>
                  </a:cubicBezTo>
                  <a:cubicBezTo>
                    <a:pt x="94" y="16"/>
                    <a:pt x="94" y="16"/>
                    <a:pt x="94" y="15"/>
                  </a:cubicBezTo>
                  <a:close/>
                  <a:moveTo>
                    <a:pt x="95" y="5"/>
                  </a:moveTo>
                  <a:cubicBezTo>
                    <a:pt x="95" y="6"/>
                    <a:pt x="95" y="6"/>
                    <a:pt x="95" y="6"/>
                  </a:cubicBezTo>
                  <a:cubicBezTo>
                    <a:pt x="95" y="6"/>
                    <a:pt x="95" y="5"/>
                    <a:pt x="94" y="5"/>
                  </a:cubicBezTo>
                  <a:cubicBezTo>
                    <a:pt x="95" y="5"/>
                    <a:pt x="95" y="5"/>
                    <a:pt x="95" y="5"/>
                  </a:cubicBezTo>
                  <a:cubicBezTo>
                    <a:pt x="95" y="5"/>
                    <a:pt x="95" y="5"/>
                    <a:pt x="95" y="5"/>
                  </a:cubicBezTo>
                  <a:close/>
                  <a:moveTo>
                    <a:pt x="14" y="51"/>
                  </a:moveTo>
                  <a:cubicBezTo>
                    <a:pt x="16" y="50"/>
                    <a:pt x="19" y="49"/>
                    <a:pt x="22" y="48"/>
                  </a:cubicBezTo>
                  <a:cubicBezTo>
                    <a:pt x="19" y="50"/>
                    <a:pt x="16" y="52"/>
                    <a:pt x="14" y="54"/>
                  </a:cubicBezTo>
                  <a:cubicBezTo>
                    <a:pt x="14" y="53"/>
                    <a:pt x="14" y="52"/>
                    <a:pt x="14" y="51"/>
                  </a:cubicBezTo>
                  <a:close/>
                  <a:moveTo>
                    <a:pt x="14" y="47"/>
                  </a:moveTo>
                  <a:cubicBezTo>
                    <a:pt x="25" y="42"/>
                    <a:pt x="35" y="33"/>
                    <a:pt x="46" y="28"/>
                  </a:cubicBezTo>
                  <a:cubicBezTo>
                    <a:pt x="45" y="29"/>
                    <a:pt x="44" y="29"/>
                    <a:pt x="44" y="30"/>
                  </a:cubicBezTo>
                  <a:cubicBezTo>
                    <a:pt x="40" y="32"/>
                    <a:pt x="37" y="35"/>
                    <a:pt x="33" y="37"/>
                  </a:cubicBezTo>
                  <a:cubicBezTo>
                    <a:pt x="26" y="41"/>
                    <a:pt x="20" y="45"/>
                    <a:pt x="14" y="50"/>
                  </a:cubicBezTo>
                  <a:cubicBezTo>
                    <a:pt x="14" y="49"/>
                    <a:pt x="14" y="48"/>
                    <a:pt x="14" y="47"/>
                  </a:cubicBezTo>
                  <a:close/>
                  <a:moveTo>
                    <a:pt x="12" y="37"/>
                  </a:moveTo>
                  <a:cubicBezTo>
                    <a:pt x="16" y="35"/>
                    <a:pt x="20" y="32"/>
                    <a:pt x="24" y="29"/>
                  </a:cubicBezTo>
                  <a:cubicBezTo>
                    <a:pt x="25" y="29"/>
                    <a:pt x="26" y="28"/>
                    <a:pt x="26" y="28"/>
                  </a:cubicBezTo>
                  <a:cubicBezTo>
                    <a:pt x="24" y="29"/>
                    <a:pt x="22" y="31"/>
                    <a:pt x="21" y="33"/>
                  </a:cubicBezTo>
                  <a:cubicBezTo>
                    <a:pt x="18" y="35"/>
                    <a:pt x="15" y="37"/>
                    <a:pt x="12" y="39"/>
                  </a:cubicBezTo>
                  <a:cubicBezTo>
                    <a:pt x="12" y="38"/>
                    <a:pt x="12" y="37"/>
                    <a:pt x="12" y="37"/>
                  </a:cubicBezTo>
                  <a:close/>
                  <a:moveTo>
                    <a:pt x="13" y="56"/>
                  </a:moveTo>
                  <a:cubicBezTo>
                    <a:pt x="17" y="55"/>
                    <a:pt x="19" y="53"/>
                    <a:pt x="22" y="51"/>
                  </a:cubicBezTo>
                  <a:cubicBezTo>
                    <a:pt x="26" y="48"/>
                    <a:pt x="31" y="45"/>
                    <a:pt x="36" y="43"/>
                  </a:cubicBezTo>
                  <a:cubicBezTo>
                    <a:pt x="42" y="40"/>
                    <a:pt x="48" y="36"/>
                    <a:pt x="54" y="32"/>
                  </a:cubicBezTo>
                  <a:cubicBezTo>
                    <a:pt x="49" y="35"/>
                    <a:pt x="45" y="38"/>
                    <a:pt x="40" y="41"/>
                  </a:cubicBezTo>
                  <a:cubicBezTo>
                    <a:pt x="31" y="47"/>
                    <a:pt x="23" y="54"/>
                    <a:pt x="13" y="59"/>
                  </a:cubicBezTo>
                  <a:cubicBezTo>
                    <a:pt x="13" y="58"/>
                    <a:pt x="13" y="57"/>
                    <a:pt x="13" y="56"/>
                  </a:cubicBezTo>
                  <a:close/>
                  <a:moveTo>
                    <a:pt x="44" y="33"/>
                  </a:moveTo>
                  <a:cubicBezTo>
                    <a:pt x="45" y="33"/>
                    <a:pt x="45" y="33"/>
                    <a:pt x="45" y="33"/>
                  </a:cubicBezTo>
                  <a:cubicBezTo>
                    <a:pt x="47" y="32"/>
                    <a:pt x="49" y="31"/>
                    <a:pt x="50" y="29"/>
                  </a:cubicBezTo>
                  <a:cubicBezTo>
                    <a:pt x="51" y="29"/>
                    <a:pt x="59" y="24"/>
                    <a:pt x="55" y="27"/>
                  </a:cubicBezTo>
                  <a:cubicBezTo>
                    <a:pt x="51" y="29"/>
                    <a:pt x="48" y="31"/>
                    <a:pt x="44" y="33"/>
                  </a:cubicBezTo>
                  <a:close/>
                  <a:moveTo>
                    <a:pt x="39" y="29"/>
                  </a:moveTo>
                  <a:cubicBezTo>
                    <a:pt x="36" y="31"/>
                    <a:pt x="33" y="33"/>
                    <a:pt x="30" y="35"/>
                  </a:cubicBezTo>
                  <a:cubicBezTo>
                    <a:pt x="25" y="38"/>
                    <a:pt x="19" y="42"/>
                    <a:pt x="13" y="45"/>
                  </a:cubicBezTo>
                  <a:cubicBezTo>
                    <a:pt x="13" y="44"/>
                    <a:pt x="13" y="44"/>
                    <a:pt x="13" y="43"/>
                  </a:cubicBezTo>
                  <a:cubicBezTo>
                    <a:pt x="22" y="42"/>
                    <a:pt x="29" y="34"/>
                    <a:pt x="37" y="29"/>
                  </a:cubicBezTo>
                  <a:cubicBezTo>
                    <a:pt x="38" y="28"/>
                    <a:pt x="39" y="27"/>
                    <a:pt x="40" y="27"/>
                  </a:cubicBezTo>
                  <a:cubicBezTo>
                    <a:pt x="41" y="27"/>
                    <a:pt x="41" y="27"/>
                    <a:pt x="41" y="27"/>
                  </a:cubicBezTo>
                  <a:cubicBezTo>
                    <a:pt x="41" y="27"/>
                    <a:pt x="40" y="28"/>
                    <a:pt x="39" y="29"/>
                  </a:cubicBezTo>
                  <a:close/>
                  <a:moveTo>
                    <a:pt x="13" y="42"/>
                  </a:moveTo>
                  <a:cubicBezTo>
                    <a:pt x="13" y="41"/>
                    <a:pt x="13" y="41"/>
                    <a:pt x="12" y="40"/>
                  </a:cubicBezTo>
                  <a:cubicBezTo>
                    <a:pt x="17" y="39"/>
                    <a:pt x="20" y="36"/>
                    <a:pt x="24" y="34"/>
                  </a:cubicBezTo>
                  <a:cubicBezTo>
                    <a:pt x="26" y="32"/>
                    <a:pt x="28" y="31"/>
                    <a:pt x="31" y="29"/>
                  </a:cubicBezTo>
                  <a:cubicBezTo>
                    <a:pt x="32" y="29"/>
                    <a:pt x="34" y="28"/>
                    <a:pt x="35" y="27"/>
                  </a:cubicBezTo>
                  <a:cubicBezTo>
                    <a:pt x="35" y="27"/>
                    <a:pt x="35" y="27"/>
                    <a:pt x="35" y="27"/>
                  </a:cubicBezTo>
                  <a:cubicBezTo>
                    <a:pt x="29" y="33"/>
                    <a:pt x="20" y="37"/>
                    <a:pt x="13" y="42"/>
                  </a:cubicBezTo>
                  <a:close/>
                  <a:moveTo>
                    <a:pt x="17" y="37"/>
                  </a:moveTo>
                  <a:cubicBezTo>
                    <a:pt x="9" y="42"/>
                    <a:pt x="18" y="36"/>
                    <a:pt x="19" y="35"/>
                  </a:cubicBezTo>
                  <a:cubicBezTo>
                    <a:pt x="22" y="32"/>
                    <a:pt x="25" y="30"/>
                    <a:pt x="28" y="27"/>
                  </a:cubicBezTo>
                  <a:cubicBezTo>
                    <a:pt x="28" y="27"/>
                    <a:pt x="28" y="27"/>
                    <a:pt x="28" y="27"/>
                  </a:cubicBezTo>
                  <a:cubicBezTo>
                    <a:pt x="30" y="27"/>
                    <a:pt x="32" y="27"/>
                    <a:pt x="33" y="27"/>
                  </a:cubicBezTo>
                  <a:cubicBezTo>
                    <a:pt x="28" y="30"/>
                    <a:pt x="22" y="34"/>
                    <a:pt x="17" y="37"/>
                  </a:cubicBezTo>
                  <a:close/>
                  <a:moveTo>
                    <a:pt x="17" y="29"/>
                  </a:moveTo>
                  <a:cubicBezTo>
                    <a:pt x="16" y="29"/>
                    <a:pt x="13" y="33"/>
                    <a:pt x="11" y="35"/>
                  </a:cubicBezTo>
                  <a:cubicBezTo>
                    <a:pt x="11" y="34"/>
                    <a:pt x="10" y="33"/>
                    <a:pt x="10" y="32"/>
                  </a:cubicBezTo>
                  <a:cubicBezTo>
                    <a:pt x="12" y="31"/>
                    <a:pt x="15" y="29"/>
                    <a:pt x="17" y="29"/>
                  </a:cubicBezTo>
                  <a:close/>
                  <a:moveTo>
                    <a:pt x="26" y="54"/>
                  </a:moveTo>
                  <a:cubicBezTo>
                    <a:pt x="31" y="51"/>
                    <a:pt x="37" y="47"/>
                    <a:pt x="43" y="44"/>
                  </a:cubicBezTo>
                  <a:cubicBezTo>
                    <a:pt x="47" y="42"/>
                    <a:pt x="50" y="40"/>
                    <a:pt x="54" y="38"/>
                  </a:cubicBezTo>
                  <a:cubicBezTo>
                    <a:pt x="54" y="39"/>
                    <a:pt x="53" y="39"/>
                    <a:pt x="52" y="39"/>
                  </a:cubicBezTo>
                  <a:cubicBezTo>
                    <a:pt x="43" y="46"/>
                    <a:pt x="33" y="53"/>
                    <a:pt x="23" y="59"/>
                  </a:cubicBezTo>
                  <a:cubicBezTo>
                    <a:pt x="23" y="59"/>
                    <a:pt x="23" y="60"/>
                    <a:pt x="23" y="60"/>
                  </a:cubicBezTo>
                  <a:cubicBezTo>
                    <a:pt x="20" y="60"/>
                    <a:pt x="17" y="60"/>
                    <a:pt x="13" y="60"/>
                  </a:cubicBezTo>
                  <a:cubicBezTo>
                    <a:pt x="18" y="59"/>
                    <a:pt x="22" y="57"/>
                    <a:pt x="26" y="54"/>
                  </a:cubicBezTo>
                  <a:close/>
                  <a:moveTo>
                    <a:pt x="51" y="45"/>
                  </a:moveTo>
                  <a:cubicBezTo>
                    <a:pt x="56" y="42"/>
                    <a:pt x="61" y="40"/>
                    <a:pt x="66" y="37"/>
                  </a:cubicBezTo>
                  <a:cubicBezTo>
                    <a:pt x="71" y="34"/>
                    <a:pt x="76" y="31"/>
                    <a:pt x="81" y="28"/>
                  </a:cubicBezTo>
                  <a:cubicBezTo>
                    <a:pt x="83" y="26"/>
                    <a:pt x="85" y="25"/>
                    <a:pt x="88" y="24"/>
                  </a:cubicBezTo>
                  <a:cubicBezTo>
                    <a:pt x="86" y="25"/>
                    <a:pt x="85" y="26"/>
                    <a:pt x="83" y="26"/>
                  </a:cubicBezTo>
                  <a:cubicBezTo>
                    <a:pt x="78" y="30"/>
                    <a:pt x="72" y="34"/>
                    <a:pt x="67" y="37"/>
                  </a:cubicBezTo>
                  <a:cubicBezTo>
                    <a:pt x="56" y="44"/>
                    <a:pt x="46" y="51"/>
                    <a:pt x="36" y="58"/>
                  </a:cubicBezTo>
                  <a:cubicBezTo>
                    <a:pt x="36" y="58"/>
                    <a:pt x="36" y="58"/>
                    <a:pt x="36" y="59"/>
                  </a:cubicBezTo>
                  <a:cubicBezTo>
                    <a:pt x="32" y="59"/>
                    <a:pt x="28" y="59"/>
                    <a:pt x="24" y="60"/>
                  </a:cubicBezTo>
                  <a:cubicBezTo>
                    <a:pt x="34" y="56"/>
                    <a:pt x="43" y="50"/>
                    <a:pt x="51" y="45"/>
                  </a:cubicBezTo>
                  <a:close/>
                  <a:moveTo>
                    <a:pt x="92" y="26"/>
                  </a:moveTo>
                  <a:cubicBezTo>
                    <a:pt x="94" y="25"/>
                    <a:pt x="96" y="24"/>
                    <a:pt x="97" y="23"/>
                  </a:cubicBezTo>
                  <a:cubicBezTo>
                    <a:pt x="95" y="25"/>
                    <a:pt x="92" y="26"/>
                    <a:pt x="90" y="28"/>
                  </a:cubicBezTo>
                  <a:cubicBezTo>
                    <a:pt x="85" y="31"/>
                    <a:pt x="80" y="34"/>
                    <a:pt x="74" y="37"/>
                  </a:cubicBezTo>
                  <a:cubicBezTo>
                    <a:pt x="64" y="44"/>
                    <a:pt x="55" y="51"/>
                    <a:pt x="45" y="57"/>
                  </a:cubicBezTo>
                  <a:cubicBezTo>
                    <a:pt x="44" y="57"/>
                    <a:pt x="44" y="58"/>
                    <a:pt x="45" y="58"/>
                  </a:cubicBezTo>
                  <a:cubicBezTo>
                    <a:pt x="42" y="58"/>
                    <a:pt x="40" y="58"/>
                    <a:pt x="37" y="59"/>
                  </a:cubicBezTo>
                  <a:cubicBezTo>
                    <a:pt x="56" y="49"/>
                    <a:pt x="73" y="36"/>
                    <a:pt x="92" y="26"/>
                  </a:cubicBezTo>
                  <a:close/>
                  <a:moveTo>
                    <a:pt x="61" y="50"/>
                  </a:moveTo>
                  <a:cubicBezTo>
                    <a:pt x="67" y="47"/>
                    <a:pt x="74" y="44"/>
                    <a:pt x="80" y="41"/>
                  </a:cubicBezTo>
                  <a:cubicBezTo>
                    <a:pt x="86" y="37"/>
                    <a:pt x="92" y="34"/>
                    <a:pt x="97" y="29"/>
                  </a:cubicBezTo>
                  <a:cubicBezTo>
                    <a:pt x="103" y="25"/>
                    <a:pt x="110" y="23"/>
                    <a:pt x="115" y="19"/>
                  </a:cubicBezTo>
                  <a:cubicBezTo>
                    <a:pt x="117" y="21"/>
                    <a:pt x="119" y="22"/>
                    <a:pt x="120" y="23"/>
                  </a:cubicBezTo>
                  <a:cubicBezTo>
                    <a:pt x="112" y="26"/>
                    <a:pt x="105" y="32"/>
                    <a:pt x="97" y="36"/>
                  </a:cubicBezTo>
                  <a:cubicBezTo>
                    <a:pt x="87" y="42"/>
                    <a:pt x="77" y="48"/>
                    <a:pt x="67" y="53"/>
                  </a:cubicBezTo>
                  <a:cubicBezTo>
                    <a:pt x="65" y="54"/>
                    <a:pt x="64" y="54"/>
                    <a:pt x="63" y="55"/>
                  </a:cubicBezTo>
                  <a:cubicBezTo>
                    <a:pt x="64" y="54"/>
                    <a:pt x="65" y="53"/>
                    <a:pt x="67" y="52"/>
                  </a:cubicBezTo>
                  <a:cubicBezTo>
                    <a:pt x="69" y="50"/>
                    <a:pt x="71" y="49"/>
                    <a:pt x="73" y="47"/>
                  </a:cubicBezTo>
                  <a:cubicBezTo>
                    <a:pt x="77" y="45"/>
                    <a:pt x="81" y="43"/>
                    <a:pt x="84" y="41"/>
                  </a:cubicBezTo>
                  <a:cubicBezTo>
                    <a:pt x="84" y="41"/>
                    <a:pt x="85" y="41"/>
                    <a:pt x="85" y="41"/>
                  </a:cubicBezTo>
                  <a:cubicBezTo>
                    <a:pt x="91" y="38"/>
                    <a:pt x="98" y="34"/>
                    <a:pt x="104" y="30"/>
                  </a:cubicBezTo>
                  <a:cubicBezTo>
                    <a:pt x="108" y="27"/>
                    <a:pt x="113" y="25"/>
                    <a:pt x="118" y="22"/>
                  </a:cubicBezTo>
                  <a:cubicBezTo>
                    <a:pt x="118" y="22"/>
                    <a:pt x="118" y="21"/>
                    <a:pt x="118" y="22"/>
                  </a:cubicBezTo>
                  <a:cubicBezTo>
                    <a:pt x="117" y="22"/>
                    <a:pt x="116" y="22"/>
                    <a:pt x="115" y="23"/>
                  </a:cubicBezTo>
                  <a:cubicBezTo>
                    <a:pt x="115" y="22"/>
                    <a:pt x="115" y="23"/>
                    <a:pt x="114" y="23"/>
                  </a:cubicBezTo>
                  <a:cubicBezTo>
                    <a:pt x="111" y="24"/>
                    <a:pt x="109" y="26"/>
                    <a:pt x="106" y="27"/>
                  </a:cubicBezTo>
                  <a:cubicBezTo>
                    <a:pt x="105" y="28"/>
                    <a:pt x="103" y="29"/>
                    <a:pt x="102" y="30"/>
                  </a:cubicBezTo>
                  <a:cubicBezTo>
                    <a:pt x="96" y="33"/>
                    <a:pt x="91" y="36"/>
                    <a:pt x="86" y="39"/>
                  </a:cubicBezTo>
                  <a:cubicBezTo>
                    <a:pt x="85" y="40"/>
                    <a:pt x="85" y="40"/>
                    <a:pt x="84" y="40"/>
                  </a:cubicBezTo>
                  <a:cubicBezTo>
                    <a:pt x="74" y="45"/>
                    <a:pt x="63" y="50"/>
                    <a:pt x="54" y="57"/>
                  </a:cubicBezTo>
                  <a:cubicBezTo>
                    <a:pt x="54" y="57"/>
                    <a:pt x="53" y="57"/>
                    <a:pt x="53" y="57"/>
                  </a:cubicBezTo>
                  <a:cubicBezTo>
                    <a:pt x="51" y="57"/>
                    <a:pt x="48" y="57"/>
                    <a:pt x="46" y="58"/>
                  </a:cubicBezTo>
                  <a:cubicBezTo>
                    <a:pt x="51" y="56"/>
                    <a:pt x="56" y="53"/>
                    <a:pt x="61" y="50"/>
                  </a:cubicBezTo>
                  <a:close/>
                  <a:moveTo>
                    <a:pt x="126" y="27"/>
                  </a:moveTo>
                  <a:cubicBezTo>
                    <a:pt x="116" y="32"/>
                    <a:pt x="106" y="37"/>
                    <a:pt x="97" y="44"/>
                  </a:cubicBezTo>
                  <a:cubicBezTo>
                    <a:pt x="93" y="47"/>
                    <a:pt x="89" y="49"/>
                    <a:pt x="84" y="52"/>
                  </a:cubicBezTo>
                  <a:cubicBezTo>
                    <a:pt x="84" y="52"/>
                    <a:pt x="84" y="52"/>
                    <a:pt x="83" y="52"/>
                  </a:cubicBezTo>
                  <a:cubicBezTo>
                    <a:pt x="84" y="52"/>
                    <a:pt x="84" y="52"/>
                    <a:pt x="84" y="52"/>
                  </a:cubicBezTo>
                  <a:cubicBezTo>
                    <a:pt x="86" y="50"/>
                    <a:pt x="89" y="48"/>
                    <a:pt x="91" y="47"/>
                  </a:cubicBezTo>
                  <a:cubicBezTo>
                    <a:pt x="101" y="41"/>
                    <a:pt x="110" y="35"/>
                    <a:pt x="119" y="29"/>
                  </a:cubicBezTo>
                  <a:cubicBezTo>
                    <a:pt x="119" y="28"/>
                    <a:pt x="120" y="28"/>
                    <a:pt x="120" y="28"/>
                  </a:cubicBezTo>
                  <a:cubicBezTo>
                    <a:pt x="120" y="27"/>
                    <a:pt x="121" y="27"/>
                    <a:pt x="122" y="26"/>
                  </a:cubicBezTo>
                  <a:cubicBezTo>
                    <a:pt x="122" y="26"/>
                    <a:pt x="122" y="25"/>
                    <a:pt x="121" y="26"/>
                  </a:cubicBezTo>
                  <a:cubicBezTo>
                    <a:pt x="116" y="29"/>
                    <a:pt x="110" y="32"/>
                    <a:pt x="105" y="35"/>
                  </a:cubicBezTo>
                  <a:cubicBezTo>
                    <a:pt x="111" y="32"/>
                    <a:pt x="116" y="28"/>
                    <a:pt x="121" y="24"/>
                  </a:cubicBezTo>
                  <a:cubicBezTo>
                    <a:pt x="123" y="25"/>
                    <a:pt x="124" y="26"/>
                    <a:pt x="126" y="27"/>
                  </a:cubicBezTo>
                  <a:close/>
                  <a:moveTo>
                    <a:pt x="129" y="29"/>
                  </a:moveTo>
                  <a:cubicBezTo>
                    <a:pt x="122" y="32"/>
                    <a:pt x="115" y="36"/>
                    <a:pt x="109" y="40"/>
                  </a:cubicBezTo>
                  <a:cubicBezTo>
                    <a:pt x="105" y="42"/>
                    <a:pt x="101" y="44"/>
                    <a:pt x="97" y="47"/>
                  </a:cubicBezTo>
                  <a:cubicBezTo>
                    <a:pt x="95" y="49"/>
                    <a:pt x="93" y="50"/>
                    <a:pt x="91" y="51"/>
                  </a:cubicBezTo>
                  <a:cubicBezTo>
                    <a:pt x="83" y="56"/>
                    <a:pt x="91" y="49"/>
                    <a:pt x="93" y="48"/>
                  </a:cubicBezTo>
                  <a:cubicBezTo>
                    <a:pt x="95" y="47"/>
                    <a:pt x="96" y="46"/>
                    <a:pt x="97" y="45"/>
                  </a:cubicBezTo>
                  <a:cubicBezTo>
                    <a:pt x="99" y="44"/>
                    <a:pt x="101" y="43"/>
                    <a:pt x="102" y="42"/>
                  </a:cubicBezTo>
                  <a:cubicBezTo>
                    <a:pt x="110" y="37"/>
                    <a:pt x="119" y="33"/>
                    <a:pt x="127" y="28"/>
                  </a:cubicBezTo>
                  <a:cubicBezTo>
                    <a:pt x="127" y="28"/>
                    <a:pt x="128" y="29"/>
                    <a:pt x="129" y="29"/>
                  </a:cubicBezTo>
                  <a:close/>
                  <a:moveTo>
                    <a:pt x="108" y="38"/>
                  </a:moveTo>
                  <a:cubicBezTo>
                    <a:pt x="113" y="35"/>
                    <a:pt x="118" y="32"/>
                    <a:pt x="123" y="29"/>
                  </a:cubicBezTo>
                  <a:cubicBezTo>
                    <a:pt x="123" y="29"/>
                    <a:pt x="123" y="29"/>
                    <a:pt x="123" y="29"/>
                  </a:cubicBezTo>
                  <a:cubicBezTo>
                    <a:pt x="123" y="29"/>
                    <a:pt x="123" y="30"/>
                    <a:pt x="122" y="30"/>
                  </a:cubicBezTo>
                  <a:cubicBezTo>
                    <a:pt x="120" y="31"/>
                    <a:pt x="117" y="33"/>
                    <a:pt x="115" y="34"/>
                  </a:cubicBezTo>
                  <a:cubicBezTo>
                    <a:pt x="113" y="35"/>
                    <a:pt x="110" y="36"/>
                    <a:pt x="108" y="38"/>
                  </a:cubicBezTo>
                  <a:close/>
                  <a:moveTo>
                    <a:pt x="71" y="48"/>
                  </a:moveTo>
                  <a:cubicBezTo>
                    <a:pt x="67" y="50"/>
                    <a:pt x="64" y="53"/>
                    <a:pt x="61" y="56"/>
                  </a:cubicBezTo>
                  <a:cubicBezTo>
                    <a:pt x="61" y="56"/>
                    <a:pt x="61" y="56"/>
                    <a:pt x="61" y="56"/>
                  </a:cubicBezTo>
                  <a:cubicBezTo>
                    <a:pt x="59" y="56"/>
                    <a:pt x="57" y="57"/>
                    <a:pt x="55" y="57"/>
                  </a:cubicBezTo>
                  <a:cubicBezTo>
                    <a:pt x="60" y="53"/>
                    <a:pt x="66" y="50"/>
                    <a:pt x="71" y="48"/>
                  </a:cubicBezTo>
                  <a:close/>
                  <a:moveTo>
                    <a:pt x="100" y="38"/>
                  </a:moveTo>
                  <a:cubicBezTo>
                    <a:pt x="98" y="39"/>
                    <a:pt x="97" y="40"/>
                    <a:pt x="96" y="41"/>
                  </a:cubicBezTo>
                  <a:cubicBezTo>
                    <a:pt x="91" y="43"/>
                    <a:pt x="87" y="46"/>
                    <a:pt x="83" y="49"/>
                  </a:cubicBezTo>
                  <a:cubicBezTo>
                    <a:pt x="83" y="49"/>
                    <a:pt x="83" y="49"/>
                    <a:pt x="82" y="49"/>
                  </a:cubicBezTo>
                  <a:cubicBezTo>
                    <a:pt x="84" y="48"/>
                    <a:pt x="85" y="47"/>
                    <a:pt x="86" y="46"/>
                  </a:cubicBezTo>
                  <a:cubicBezTo>
                    <a:pt x="90" y="43"/>
                    <a:pt x="95" y="41"/>
                    <a:pt x="99" y="39"/>
                  </a:cubicBezTo>
                  <a:cubicBezTo>
                    <a:pt x="99" y="38"/>
                    <a:pt x="100" y="38"/>
                    <a:pt x="100" y="38"/>
                  </a:cubicBezTo>
                  <a:close/>
                  <a:moveTo>
                    <a:pt x="90" y="49"/>
                  </a:moveTo>
                  <a:cubicBezTo>
                    <a:pt x="88" y="51"/>
                    <a:pt x="87" y="52"/>
                    <a:pt x="85" y="54"/>
                  </a:cubicBezTo>
                  <a:cubicBezTo>
                    <a:pt x="85" y="54"/>
                    <a:pt x="85" y="54"/>
                    <a:pt x="85" y="54"/>
                  </a:cubicBezTo>
                  <a:cubicBezTo>
                    <a:pt x="83" y="54"/>
                    <a:pt x="82" y="54"/>
                    <a:pt x="81" y="54"/>
                  </a:cubicBezTo>
                  <a:cubicBezTo>
                    <a:pt x="84" y="53"/>
                    <a:pt x="87" y="51"/>
                    <a:pt x="90" y="49"/>
                  </a:cubicBezTo>
                  <a:close/>
                  <a:moveTo>
                    <a:pt x="99" y="63"/>
                  </a:moveTo>
                  <a:cubicBezTo>
                    <a:pt x="105" y="59"/>
                    <a:pt x="111" y="56"/>
                    <a:pt x="117" y="52"/>
                  </a:cubicBezTo>
                  <a:cubicBezTo>
                    <a:pt x="115" y="53"/>
                    <a:pt x="114" y="54"/>
                    <a:pt x="112" y="56"/>
                  </a:cubicBezTo>
                  <a:cubicBezTo>
                    <a:pt x="108" y="59"/>
                    <a:pt x="103" y="62"/>
                    <a:pt x="100" y="67"/>
                  </a:cubicBezTo>
                  <a:cubicBezTo>
                    <a:pt x="100" y="66"/>
                    <a:pt x="99" y="64"/>
                    <a:pt x="99" y="63"/>
                  </a:cubicBezTo>
                  <a:close/>
                  <a:moveTo>
                    <a:pt x="99" y="58"/>
                  </a:moveTo>
                  <a:cubicBezTo>
                    <a:pt x="105" y="56"/>
                    <a:pt x="109" y="53"/>
                    <a:pt x="114" y="49"/>
                  </a:cubicBezTo>
                  <a:cubicBezTo>
                    <a:pt x="117" y="47"/>
                    <a:pt x="120" y="44"/>
                    <a:pt x="123" y="42"/>
                  </a:cubicBezTo>
                  <a:cubicBezTo>
                    <a:pt x="123" y="42"/>
                    <a:pt x="124" y="42"/>
                    <a:pt x="124" y="42"/>
                  </a:cubicBezTo>
                  <a:cubicBezTo>
                    <a:pt x="121" y="44"/>
                    <a:pt x="117" y="47"/>
                    <a:pt x="114" y="50"/>
                  </a:cubicBezTo>
                  <a:cubicBezTo>
                    <a:pt x="110" y="55"/>
                    <a:pt x="104" y="57"/>
                    <a:pt x="99" y="61"/>
                  </a:cubicBezTo>
                  <a:cubicBezTo>
                    <a:pt x="99" y="60"/>
                    <a:pt x="99" y="59"/>
                    <a:pt x="99" y="58"/>
                  </a:cubicBezTo>
                  <a:close/>
                  <a:moveTo>
                    <a:pt x="99" y="55"/>
                  </a:moveTo>
                  <a:cubicBezTo>
                    <a:pt x="102" y="53"/>
                    <a:pt x="104" y="52"/>
                    <a:pt x="107" y="50"/>
                  </a:cubicBezTo>
                  <a:cubicBezTo>
                    <a:pt x="104" y="52"/>
                    <a:pt x="102" y="54"/>
                    <a:pt x="99" y="57"/>
                  </a:cubicBezTo>
                  <a:cubicBezTo>
                    <a:pt x="99" y="56"/>
                    <a:pt x="99" y="56"/>
                    <a:pt x="99" y="55"/>
                  </a:cubicBezTo>
                  <a:cubicBezTo>
                    <a:pt x="99" y="55"/>
                    <a:pt x="99" y="55"/>
                    <a:pt x="99" y="55"/>
                  </a:cubicBezTo>
                  <a:close/>
                  <a:moveTo>
                    <a:pt x="98" y="54"/>
                  </a:moveTo>
                  <a:cubicBezTo>
                    <a:pt x="98" y="53"/>
                    <a:pt x="98" y="53"/>
                    <a:pt x="97" y="53"/>
                  </a:cubicBezTo>
                  <a:cubicBezTo>
                    <a:pt x="96" y="53"/>
                    <a:pt x="96" y="53"/>
                    <a:pt x="95" y="53"/>
                  </a:cubicBezTo>
                  <a:cubicBezTo>
                    <a:pt x="99" y="52"/>
                    <a:pt x="103" y="49"/>
                    <a:pt x="106" y="46"/>
                  </a:cubicBezTo>
                  <a:cubicBezTo>
                    <a:pt x="112" y="42"/>
                    <a:pt x="118" y="39"/>
                    <a:pt x="124" y="36"/>
                  </a:cubicBezTo>
                  <a:cubicBezTo>
                    <a:pt x="123" y="36"/>
                    <a:pt x="122" y="37"/>
                    <a:pt x="121" y="37"/>
                  </a:cubicBezTo>
                  <a:cubicBezTo>
                    <a:pt x="118" y="39"/>
                    <a:pt x="116" y="40"/>
                    <a:pt x="113" y="42"/>
                  </a:cubicBezTo>
                  <a:cubicBezTo>
                    <a:pt x="108" y="46"/>
                    <a:pt x="103" y="50"/>
                    <a:pt x="98" y="54"/>
                  </a:cubicBezTo>
                  <a:close/>
                  <a:moveTo>
                    <a:pt x="100" y="69"/>
                  </a:moveTo>
                  <a:cubicBezTo>
                    <a:pt x="100" y="69"/>
                    <a:pt x="100" y="69"/>
                    <a:pt x="100" y="68"/>
                  </a:cubicBezTo>
                  <a:cubicBezTo>
                    <a:pt x="103" y="64"/>
                    <a:pt x="107" y="61"/>
                    <a:pt x="111" y="57"/>
                  </a:cubicBezTo>
                  <a:cubicBezTo>
                    <a:pt x="115" y="55"/>
                    <a:pt x="118" y="51"/>
                    <a:pt x="122" y="48"/>
                  </a:cubicBezTo>
                  <a:cubicBezTo>
                    <a:pt x="123" y="47"/>
                    <a:pt x="124" y="47"/>
                    <a:pt x="124" y="46"/>
                  </a:cubicBezTo>
                  <a:cubicBezTo>
                    <a:pt x="116" y="54"/>
                    <a:pt x="108" y="61"/>
                    <a:pt x="100" y="69"/>
                  </a:cubicBezTo>
                  <a:close/>
                  <a:moveTo>
                    <a:pt x="136" y="35"/>
                  </a:moveTo>
                  <a:cubicBezTo>
                    <a:pt x="135" y="36"/>
                    <a:pt x="134" y="37"/>
                    <a:pt x="133" y="38"/>
                  </a:cubicBezTo>
                  <a:cubicBezTo>
                    <a:pt x="132" y="38"/>
                    <a:pt x="132" y="38"/>
                    <a:pt x="132" y="38"/>
                  </a:cubicBezTo>
                  <a:cubicBezTo>
                    <a:pt x="129" y="41"/>
                    <a:pt x="126" y="43"/>
                    <a:pt x="123" y="46"/>
                  </a:cubicBezTo>
                  <a:cubicBezTo>
                    <a:pt x="119" y="49"/>
                    <a:pt x="116" y="52"/>
                    <a:pt x="112" y="54"/>
                  </a:cubicBezTo>
                  <a:cubicBezTo>
                    <a:pt x="108" y="57"/>
                    <a:pt x="104" y="59"/>
                    <a:pt x="101" y="61"/>
                  </a:cubicBezTo>
                  <a:cubicBezTo>
                    <a:pt x="102" y="60"/>
                    <a:pt x="103" y="59"/>
                    <a:pt x="105" y="58"/>
                  </a:cubicBezTo>
                  <a:cubicBezTo>
                    <a:pt x="107" y="57"/>
                    <a:pt x="109" y="56"/>
                    <a:pt x="111" y="54"/>
                  </a:cubicBezTo>
                  <a:cubicBezTo>
                    <a:pt x="114" y="52"/>
                    <a:pt x="116" y="49"/>
                    <a:pt x="119" y="46"/>
                  </a:cubicBezTo>
                  <a:cubicBezTo>
                    <a:pt x="123" y="43"/>
                    <a:pt x="127" y="41"/>
                    <a:pt x="131" y="38"/>
                  </a:cubicBezTo>
                  <a:cubicBezTo>
                    <a:pt x="132" y="38"/>
                    <a:pt x="132" y="37"/>
                    <a:pt x="132" y="37"/>
                  </a:cubicBezTo>
                  <a:cubicBezTo>
                    <a:pt x="133" y="36"/>
                    <a:pt x="133" y="36"/>
                    <a:pt x="134" y="36"/>
                  </a:cubicBezTo>
                  <a:cubicBezTo>
                    <a:pt x="135" y="35"/>
                    <a:pt x="134" y="35"/>
                    <a:pt x="134" y="35"/>
                  </a:cubicBezTo>
                  <a:cubicBezTo>
                    <a:pt x="128" y="38"/>
                    <a:pt x="123" y="41"/>
                    <a:pt x="117" y="45"/>
                  </a:cubicBezTo>
                  <a:cubicBezTo>
                    <a:pt x="112" y="49"/>
                    <a:pt x="108" y="54"/>
                    <a:pt x="102" y="56"/>
                  </a:cubicBezTo>
                  <a:cubicBezTo>
                    <a:pt x="100" y="57"/>
                    <a:pt x="100" y="57"/>
                    <a:pt x="100" y="57"/>
                  </a:cubicBezTo>
                  <a:cubicBezTo>
                    <a:pt x="102" y="55"/>
                    <a:pt x="104" y="53"/>
                    <a:pt x="107" y="51"/>
                  </a:cubicBezTo>
                  <a:cubicBezTo>
                    <a:pt x="109" y="49"/>
                    <a:pt x="112" y="47"/>
                    <a:pt x="115" y="45"/>
                  </a:cubicBezTo>
                  <a:cubicBezTo>
                    <a:pt x="120" y="42"/>
                    <a:pt x="125" y="39"/>
                    <a:pt x="130" y="36"/>
                  </a:cubicBezTo>
                  <a:cubicBezTo>
                    <a:pt x="131" y="36"/>
                    <a:pt x="131" y="35"/>
                    <a:pt x="131" y="35"/>
                  </a:cubicBezTo>
                  <a:cubicBezTo>
                    <a:pt x="132" y="35"/>
                    <a:pt x="132" y="34"/>
                    <a:pt x="133" y="34"/>
                  </a:cubicBezTo>
                  <a:cubicBezTo>
                    <a:pt x="133" y="34"/>
                    <a:pt x="133" y="33"/>
                    <a:pt x="132" y="33"/>
                  </a:cubicBezTo>
                  <a:cubicBezTo>
                    <a:pt x="127" y="36"/>
                    <a:pt x="121" y="38"/>
                    <a:pt x="116" y="42"/>
                  </a:cubicBezTo>
                  <a:cubicBezTo>
                    <a:pt x="111" y="45"/>
                    <a:pt x="107" y="49"/>
                    <a:pt x="101" y="53"/>
                  </a:cubicBezTo>
                  <a:cubicBezTo>
                    <a:pt x="100" y="53"/>
                    <a:pt x="100" y="54"/>
                    <a:pt x="99" y="54"/>
                  </a:cubicBezTo>
                  <a:cubicBezTo>
                    <a:pt x="99" y="54"/>
                    <a:pt x="99" y="54"/>
                    <a:pt x="99" y="54"/>
                  </a:cubicBezTo>
                  <a:cubicBezTo>
                    <a:pt x="101" y="52"/>
                    <a:pt x="103" y="51"/>
                    <a:pt x="105" y="49"/>
                  </a:cubicBezTo>
                  <a:cubicBezTo>
                    <a:pt x="108" y="47"/>
                    <a:pt x="110" y="45"/>
                    <a:pt x="113" y="43"/>
                  </a:cubicBezTo>
                  <a:cubicBezTo>
                    <a:pt x="119" y="39"/>
                    <a:pt x="125" y="37"/>
                    <a:pt x="130" y="33"/>
                  </a:cubicBezTo>
                  <a:cubicBezTo>
                    <a:pt x="130" y="33"/>
                    <a:pt x="130" y="32"/>
                    <a:pt x="129" y="33"/>
                  </a:cubicBezTo>
                  <a:cubicBezTo>
                    <a:pt x="120" y="37"/>
                    <a:pt x="111" y="42"/>
                    <a:pt x="103" y="48"/>
                  </a:cubicBezTo>
                  <a:cubicBezTo>
                    <a:pt x="101" y="49"/>
                    <a:pt x="98" y="51"/>
                    <a:pt x="96" y="52"/>
                  </a:cubicBezTo>
                  <a:cubicBezTo>
                    <a:pt x="90" y="56"/>
                    <a:pt x="95" y="52"/>
                    <a:pt x="97" y="51"/>
                  </a:cubicBezTo>
                  <a:cubicBezTo>
                    <a:pt x="101" y="47"/>
                    <a:pt x="105" y="44"/>
                    <a:pt x="109" y="41"/>
                  </a:cubicBezTo>
                  <a:cubicBezTo>
                    <a:pt x="116" y="38"/>
                    <a:pt x="123" y="34"/>
                    <a:pt x="129" y="30"/>
                  </a:cubicBezTo>
                  <a:cubicBezTo>
                    <a:pt x="129" y="30"/>
                    <a:pt x="129" y="30"/>
                    <a:pt x="129" y="30"/>
                  </a:cubicBezTo>
                  <a:cubicBezTo>
                    <a:pt x="131" y="31"/>
                    <a:pt x="134" y="33"/>
                    <a:pt x="136" y="35"/>
                  </a:cubicBezTo>
                  <a:close/>
                  <a:moveTo>
                    <a:pt x="111" y="47"/>
                  </a:moveTo>
                  <a:cubicBezTo>
                    <a:pt x="114" y="45"/>
                    <a:pt x="116" y="43"/>
                    <a:pt x="119" y="41"/>
                  </a:cubicBezTo>
                  <a:cubicBezTo>
                    <a:pt x="118" y="42"/>
                    <a:pt x="116" y="43"/>
                    <a:pt x="115" y="44"/>
                  </a:cubicBezTo>
                  <a:cubicBezTo>
                    <a:pt x="113" y="45"/>
                    <a:pt x="112" y="46"/>
                    <a:pt x="111" y="47"/>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260"/>
            <p:cNvSpPr>
              <a:spLocks noEditPoints="1"/>
            </p:cNvSpPr>
            <p:nvPr/>
          </p:nvSpPr>
          <p:spPr bwMode="auto">
            <a:xfrm>
              <a:off x="5372346" y="4420622"/>
              <a:ext cx="185738" cy="55563"/>
            </a:xfrm>
            <a:custGeom>
              <a:avLst/>
              <a:gdLst>
                <a:gd name="T0" fmla="*/ 8 w 44"/>
                <a:gd name="T1" fmla="*/ 12 h 13"/>
                <a:gd name="T2" fmla="*/ 43 w 44"/>
                <a:gd name="T3" fmla="*/ 12 h 13"/>
                <a:gd name="T4" fmla="*/ 43 w 44"/>
                <a:gd name="T5" fmla="*/ 12 h 13"/>
                <a:gd name="T6" fmla="*/ 42 w 44"/>
                <a:gd name="T7" fmla="*/ 1 h 13"/>
                <a:gd name="T8" fmla="*/ 2 w 44"/>
                <a:gd name="T9" fmla="*/ 0 h 13"/>
                <a:gd name="T10" fmla="*/ 0 w 44"/>
                <a:gd name="T11" fmla="*/ 11 h 13"/>
                <a:gd name="T12" fmla="*/ 3 w 44"/>
                <a:gd name="T13" fmla="*/ 8 h 13"/>
                <a:gd name="T14" fmla="*/ 6 w 44"/>
                <a:gd name="T15" fmla="*/ 6 h 13"/>
                <a:gd name="T16" fmla="*/ 5 w 44"/>
                <a:gd name="T17" fmla="*/ 3 h 13"/>
                <a:gd name="T18" fmla="*/ 3 w 44"/>
                <a:gd name="T19" fmla="*/ 5 h 13"/>
                <a:gd name="T20" fmla="*/ 5 w 44"/>
                <a:gd name="T21" fmla="*/ 2 h 13"/>
                <a:gd name="T22" fmla="*/ 3 w 44"/>
                <a:gd name="T23" fmla="*/ 9 h 13"/>
                <a:gd name="T24" fmla="*/ 5 w 44"/>
                <a:gd name="T25" fmla="*/ 9 h 13"/>
                <a:gd name="T26" fmla="*/ 14 w 44"/>
                <a:gd name="T27" fmla="*/ 4 h 13"/>
                <a:gd name="T28" fmla="*/ 8 w 44"/>
                <a:gd name="T29" fmla="*/ 10 h 13"/>
                <a:gd name="T30" fmla="*/ 11 w 44"/>
                <a:gd name="T31" fmla="*/ 10 h 13"/>
                <a:gd name="T32" fmla="*/ 15 w 44"/>
                <a:gd name="T33" fmla="*/ 10 h 13"/>
                <a:gd name="T34" fmla="*/ 17 w 44"/>
                <a:gd name="T35" fmla="*/ 10 h 13"/>
                <a:gd name="T36" fmla="*/ 14 w 44"/>
                <a:gd name="T37" fmla="*/ 7 h 13"/>
                <a:gd name="T38" fmla="*/ 22 w 44"/>
                <a:gd name="T39" fmla="*/ 3 h 13"/>
                <a:gd name="T40" fmla="*/ 17 w 44"/>
                <a:gd name="T41" fmla="*/ 8 h 13"/>
                <a:gd name="T42" fmla="*/ 29 w 44"/>
                <a:gd name="T43" fmla="*/ 10 h 13"/>
                <a:gd name="T44" fmla="*/ 36 w 44"/>
                <a:gd name="T45" fmla="*/ 7 h 13"/>
                <a:gd name="T46" fmla="*/ 40 w 44"/>
                <a:gd name="T47" fmla="*/ 6 h 13"/>
                <a:gd name="T48" fmla="*/ 36 w 44"/>
                <a:gd name="T49" fmla="*/ 10 h 13"/>
                <a:gd name="T50" fmla="*/ 40 w 44"/>
                <a:gd name="T51" fmla="*/ 8 h 13"/>
                <a:gd name="T52" fmla="*/ 39 w 44"/>
                <a:gd name="T53" fmla="*/ 8 h 13"/>
                <a:gd name="T54" fmla="*/ 25 w 44"/>
                <a:gd name="T55" fmla="*/ 10 h 13"/>
                <a:gd name="T56" fmla="*/ 28 w 44"/>
                <a:gd name="T57" fmla="*/ 10 h 13"/>
                <a:gd name="T58" fmla="*/ 36 w 44"/>
                <a:gd name="T59" fmla="*/ 7 h 13"/>
                <a:gd name="T60" fmla="*/ 40 w 44"/>
                <a:gd name="T61" fmla="*/ 3 h 13"/>
                <a:gd name="T62" fmla="*/ 33 w 44"/>
                <a:gd name="T63" fmla="*/ 6 h 13"/>
                <a:gd name="T64" fmla="*/ 41 w 44"/>
                <a:gd name="T65" fmla="*/ 3 h 13"/>
                <a:gd name="T66" fmla="*/ 33 w 44"/>
                <a:gd name="T67" fmla="*/ 3 h 13"/>
                <a:gd name="T68" fmla="*/ 25 w 44"/>
                <a:gd name="T69" fmla="*/ 10 h 13"/>
                <a:gd name="T70" fmla="*/ 24 w 44"/>
                <a:gd name="T71" fmla="*/ 8 h 13"/>
                <a:gd name="T72" fmla="*/ 26 w 44"/>
                <a:gd name="T73" fmla="*/ 3 h 13"/>
                <a:gd name="T74" fmla="*/ 19 w 44"/>
                <a:gd name="T75" fmla="*/ 9 h 13"/>
                <a:gd name="T76" fmla="*/ 26 w 44"/>
                <a:gd name="T77" fmla="*/ 3 h 13"/>
                <a:gd name="T78" fmla="*/ 28 w 44"/>
                <a:gd name="T79" fmla="*/ 4 h 13"/>
                <a:gd name="T80" fmla="*/ 21 w 44"/>
                <a:gd name="T81" fmla="*/ 10 h 13"/>
                <a:gd name="T82" fmla="*/ 28 w 44"/>
                <a:gd name="T83" fmla="*/ 7 h 13"/>
                <a:gd name="T84" fmla="*/ 20 w 44"/>
                <a:gd name="T85" fmla="*/ 10 h 13"/>
                <a:gd name="T86" fmla="*/ 24 w 44"/>
                <a:gd name="T87" fmla="*/ 8 h 13"/>
                <a:gd name="T88" fmla="*/ 19 w 44"/>
                <a:gd name="T89" fmla="*/ 3 h 13"/>
                <a:gd name="T90" fmla="*/ 12 w 44"/>
                <a:gd name="T91" fmla="*/ 6 h 13"/>
                <a:gd name="T92" fmla="*/ 9 w 44"/>
                <a:gd name="T93" fmla="*/ 6 h 13"/>
                <a:gd name="T94" fmla="*/ 11 w 44"/>
                <a:gd name="T95" fmla="*/ 3 h 13"/>
                <a:gd name="T96" fmla="*/ 9 w 44"/>
                <a:gd name="T97" fmla="*/ 2 h 13"/>
                <a:gd name="T98" fmla="*/ 13 w 44"/>
                <a:gd name="T99" fmla="*/ 8 h 13"/>
                <a:gd name="T100" fmla="*/ 3 w 44"/>
                <a:gd name="T101" fmla="*/ 6 h 13"/>
                <a:gd name="T102" fmla="*/ 8 w 44"/>
                <a:gd name="T103"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4" h="13">
                  <a:moveTo>
                    <a:pt x="1" y="12"/>
                  </a:moveTo>
                  <a:cubicBezTo>
                    <a:pt x="1" y="12"/>
                    <a:pt x="1" y="12"/>
                    <a:pt x="2" y="12"/>
                  </a:cubicBezTo>
                  <a:cubicBezTo>
                    <a:pt x="4" y="12"/>
                    <a:pt x="6" y="12"/>
                    <a:pt x="8" y="12"/>
                  </a:cubicBezTo>
                  <a:cubicBezTo>
                    <a:pt x="12" y="12"/>
                    <a:pt x="16" y="12"/>
                    <a:pt x="20" y="12"/>
                  </a:cubicBezTo>
                  <a:cubicBezTo>
                    <a:pt x="28" y="12"/>
                    <a:pt x="35" y="13"/>
                    <a:pt x="42" y="13"/>
                  </a:cubicBezTo>
                  <a:cubicBezTo>
                    <a:pt x="42" y="13"/>
                    <a:pt x="43" y="13"/>
                    <a:pt x="43" y="12"/>
                  </a:cubicBezTo>
                  <a:cubicBezTo>
                    <a:pt x="43" y="12"/>
                    <a:pt x="43" y="12"/>
                    <a:pt x="43" y="12"/>
                  </a:cubicBezTo>
                  <a:cubicBezTo>
                    <a:pt x="43" y="12"/>
                    <a:pt x="43" y="12"/>
                    <a:pt x="43" y="12"/>
                  </a:cubicBezTo>
                  <a:cubicBezTo>
                    <a:pt x="43" y="12"/>
                    <a:pt x="43" y="12"/>
                    <a:pt x="43" y="12"/>
                  </a:cubicBezTo>
                  <a:cubicBezTo>
                    <a:pt x="43" y="8"/>
                    <a:pt x="44" y="5"/>
                    <a:pt x="44" y="2"/>
                  </a:cubicBezTo>
                  <a:cubicBezTo>
                    <a:pt x="44" y="1"/>
                    <a:pt x="43" y="1"/>
                    <a:pt x="43" y="1"/>
                  </a:cubicBezTo>
                  <a:cubicBezTo>
                    <a:pt x="43" y="1"/>
                    <a:pt x="43" y="1"/>
                    <a:pt x="42" y="1"/>
                  </a:cubicBezTo>
                  <a:cubicBezTo>
                    <a:pt x="36" y="0"/>
                    <a:pt x="29" y="1"/>
                    <a:pt x="22" y="0"/>
                  </a:cubicBezTo>
                  <a:cubicBezTo>
                    <a:pt x="18" y="0"/>
                    <a:pt x="14" y="0"/>
                    <a:pt x="9" y="0"/>
                  </a:cubicBezTo>
                  <a:cubicBezTo>
                    <a:pt x="7" y="0"/>
                    <a:pt x="5" y="0"/>
                    <a:pt x="2" y="0"/>
                  </a:cubicBezTo>
                  <a:cubicBezTo>
                    <a:pt x="2" y="0"/>
                    <a:pt x="2" y="0"/>
                    <a:pt x="1" y="0"/>
                  </a:cubicBezTo>
                  <a:cubicBezTo>
                    <a:pt x="1" y="0"/>
                    <a:pt x="1" y="1"/>
                    <a:pt x="1" y="1"/>
                  </a:cubicBezTo>
                  <a:cubicBezTo>
                    <a:pt x="1" y="4"/>
                    <a:pt x="0" y="8"/>
                    <a:pt x="0" y="11"/>
                  </a:cubicBezTo>
                  <a:cubicBezTo>
                    <a:pt x="0" y="12"/>
                    <a:pt x="1" y="12"/>
                    <a:pt x="1" y="12"/>
                  </a:cubicBezTo>
                  <a:close/>
                  <a:moveTo>
                    <a:pt x="6" y="6"/>
                  </a:moveTo>
                  <a:cubicBezTo>
                    <a:pt x="5" y="7"/>
                    <a:pt x="4" y="8"/>
                    <a:pt x="3" y="8"/>
                  </a:cubicBezTo>
                  <a:cubicBezTo>
                    <a:pt x="3" y="8"/>
                    <a:pt x="3" y="7"/>
                    <a:pt x="3" y="7"/>
                  </a:cubicBezTo>
                  <a:cubicBezTo>
                    <a:pt x="4" y="5"/>
                    <a:pt x="6" y="4"/>
                    <a:pt x="8" y="3"/>
                  </a:cubicBezTo>
                  <a:cubicBezTo>
                    <a:pt x="8" y="2"/>
                    <a:pt x="6" y="5"/>
                    <a:pt x="6" y="6"/>
                  </a:cubicBezTo>
                  <a:close/>
                  <a:moveTo>
                    <a:pt x="3" y="5"/>
                  </a:moveTo>
                  <a:cubicBezTo>
                    <a:pt x="3" y="5"/>
                    <a:pt x="3" y="5"/>
                    <a:pt x="3" y="5"/>
                  </a:cubicBezTo>
                  <a:cubicBezTo>
                    <a:pt x="4" y="4"/>
                    <a:pt x="4" y="3"/>
                    <a:pt x="5" y="3"/>
                  </a:cubicBezTo>
                  <a:cubicBezTo>
                    <a:pt x="4" y="3"/>
                    <a:pt x="4" y="4"/>
                    <a:pt x="4" y="4"/>
                  </a:cubicBezTo>
                  <a:cubicBezTo>
                    <a:pt x="3" y="5"/>
                    <a:pt x="3" y="5"/>
                    <a:pt x="3" y="5"/>
                  </a:cubicBezTo>
                  <a:cubicBezTo>
                    <a:pt x="3" y="5"/>
                    <a:pt x="3" y="5"/>
                    <a:pt x="3" y="5"/>
                  </a:cubicBezTo>
                  <a:close/>
                  <a:moveTo>
                    <a:pt x="3" y="4"/>
                  </a:moveTo>
                  <a:cubicBezTo>
                    <a:pt x="3" y="3"/>
                    <a:pt x="3" y="3"/>
                    <a:pt x="3" y="2"/>
                  </a:cubicBezTo>
                  <a:cubicBezTo>
                    <a:pt x="4" y="2"/>
                    <a:pt x="4" y="2"/>
                    <a:pt x="5" y="2"/>
                  </a:cubicBezTo>
                  <a:cubicBezTo>
                    <a:pt x="4" y="3"/>
                    <a:pt x="4" y="3"/>
                    <a:pt x="3" y="4"/>
                  </a:cubicBezTo>
                  <a:close/>
                  <a:moveTo>
                    <a:pt x="3" y="10"/>
                  </a:moveTo>
                  <a:cubicBezTo>
                    <a:pt x="3" y="10"/>
                    <a:pt x="3" y="9"/>
                    <a:pt x="3" y="9"/>
                  </a:cubicBezTo>
                  <a:cubicBezTo>
                    <a:pt x="3" y="9"/>
                    <a:pt x="3" y="9"/>
                    <a:pt x="3" y="9"/>
                  </a:cubicBezTo>
                  <a:cubicBezTo>
                    <a:pt x="4" y="9"/>
                    <a:pt x="6" y="8"/>
                    <a:pt x="7" y="6"/>
                  </a:cubicBezTo>
                  <a:cubicBezTo>
                    <a:pt x="6" y="7"/>
                    <a:pt x="5" y="8"/>
                    <a:pt x="5" y="9"/>
                  </a:cubicBezTo>
                  <a:cubicBezTo>
                    <a:pt x="5" y="9"/>
                    <a:pt x="5" y="10"/>
                    <a:pt x="5" y="10"/>
                  </a:cubicBezTo>
                  <a:cubicBezTo>
                    <a:pt x="8" y="8"/>
                    <a:pt x="11" y="6"/>
                    <a:pt x="13" y="4"/>
                  </a:cubicBezTo>
                  <a:cubicBezTo>
                    <a:pt x="15" y="3"/>
                    <a:pt x="15" y="3"/>
                    <a:pt x="14" y="4"/>
                  </a:cubicBezTo>
                  <a:cubicBezTo>
                    <a:pt x="13" y="4"/>
                    <a:pt x="12" y="5"/>
                    <a:pt x="11" y="6"/>
                  </a:cubicBezTo>
                  <a:cubicBezTo>
                    <a:pt x="10" y="7"/>
                    <a:pt x="9" y="8"/>
                    <a:pt x="8" y="10"/>
                  </a:cubicBezTo>
                  <a:cubicBezTo>
                    <a:pt x="8" y="10"/>
                    <a:pt x="8" y="10"/>
                    <a:pt x="8" y="10"/>
                  </a:cubicBezTo>
                  <a:cubicBezTo>
                    <a:pt x="8" y="10"/>
                    <a:pt x="8" y="10"/>
                    <a:pt x="8" y="10"/>
                  </a:cubicBezTo>
                  <a:cubicBezTo>
                    <a:pt x="6" y="10"/>
                    <a:pt x="4" y="10"/>
                    <a:pt x="3" y="10"/>
                  </a:cubicBezTo>
                  <a:close/>
                  <a:moveTo>
                    <a:pt x="11" y="10"/>
                  </a:moveTo>
                  <a:cubicBezTo>
                    <a:pt x="14" y="8"/>
                    <a:pt x="17" y="6"/>
                    <a:pt x="20" y="4"/>
                  </a:cubicBezTo>
                  <a:cubicBezTo>
                    <a:pt x="22" y="2"/>
                    <a:pt x="21" y="3"/>
                    <a:pt x="20" y="5"/>
                  </a:cubicBezTo>
                  <a:cubicBezTo>
                    <a:pt x="18" y="6"/>
                    <a:pt x="16" y="8"/>
                    <a:pt x="15" y="10"/>
                  </a:cubicBezTo>
                  <a:cubicBezTo>
                    <a:pt x="14" y="10"/>
                    <a:pt x="15" y="10"/>
                    <a:pt x="15" y="10"/>
                  </a:cubicBezTo>
                  <a:cubicBezTo>
                    <a:pt x="17" y="9"/>
                    <a:pt x="19" y="7"/>
                    <a:pt x="21" y="6"/>
                  </a:cubicBezTo>
                  <a:cubicBezTo>
                    <a:pt x="20" y="7"/>
                    <a:pt x="19" y="9"/>
                    <a:pt x="17" y="10"/>
                  </a:cubicBezTo>
                  <a:cubicBezTo>
                    <a:pt x="14" y="10"/>
                    <a:pt x="11" y="10"/>
                    <a:pt x="8" y="10"/>
                  </a:cubicBezTo>
                  <a:cubicBezTo>
                    <a:pt x="8" y="10"/>
                    <a:pt x="8" y="10"/>
                    <a:pt x="8" y="10"/>
                  </a:cubicBezTo>
                  <a:cubicBezTo>
                    <a:pt x="10" y="9"/>
                    <a:pt x="12" y="8"/>
                    <a:pt x="14" y="7"/>
                  </a:cubicBezTo>
                  <a:cubicBezTo>
                    <a:pt x="13" y="8"/>
                    <a:pt x="12" y="9"/>
                    <a:pt x="11" y="10"/>
                  </a:cubicBezTo>
                  <a:cubicBezTo>
                    <a:pt x="11" y="10"/>
                    <a:pt x="11" y="10"/>
                    <a:pt x="11" y="10"/>
                  </a:cubicBezTo>
                  <a:close/>
                  <a:moveTo>
                    <a:pt x="22" y="3"/>
                  </a:moveTo>
                  <a:cubicBezTo>
                    <a:pt x="22" y="3"/>
                    <a:pt x="22" y="3"/>
                    <a:pt x="22" y="3"/>
                  </a:cubicBezTo>
                  <a:cubicBezTo>
                    <a:pt x="23" y="3"/>
                    <a:pt x="24" y="3"/>
                    <a:pt x="25" y="3"/>
                  </a:cubicBezTo>
                  <a:cubicBezTo>
                    <a:pt x="22" y="4"/>
                    <a:pt x="19" y="7"/>
                    <a:pt x="17" y="8"/>
                  </a:cubicBezTo>
                  <a:cubicBezTo>
                    <a:pt x="14" y="10"/>
                    <a:pt x="18" y="7"/>
                    <a:pt x="18" y="7"/>
                  </a:cubicBezTo>
                  <a:cubicBezTo>
                    <a:pt x="20" y="5"/>
                    <a:pt x="21" y="4"/>
                    <a:pt x="22" y="3"/>
                  </a:cubicBezTo>
                  <a:close/>
                  <a:moveTo>
                    <a:pt x="29" y="10"/>
                  </a:moveTo>
                  <a:cubicBezTo>
                    <a:pt x="32" y="9"/>
                    <a:pt x="35" y="6"/>
                    <a:pt x="39" y="4"/>
                  </a:cubicBezTo>
                  <a:cubicBezTo>
                    <a:pt x="38" y="4"/>
                    <a:pt x="38" y="5"/>
                    <a:pt x="38" y="5"/>
                  </a:cubicBezTo>
                  <a:cubicBezTo>
                    <a:pt x="37" y="6"/>
                    <a:pt x="36" y="6"/>
                    <a:pt x="36" y="7"/>
                  </a:cubicBezTo>
                  <a:cubicBezTo>
                    <a:pt x="35" y="8"/>
                    <a:pt x="33" y="9"/>
                    <a:pt x="32" y="10"/>
                  </a:cubicBezTo>
                  <a:cubicBezTo>
                    <a:pt x="32" y="10"/>
                    <a:pt x="32" y="10"/>
                    <a:pt x="33" y="10"/>
                  </a:cubicBezTo>
                  <a:cubicBezTo>
                    <a:pt x="35" y="9"/>
                    <a:pt x="37" y="7"/>
                    <a:pt x="40" y="6"/>
                  </a:cubicBezTo>
                  <a:cubicBezTo>
                    <a:pt x="42" y="4"/>
                    <a:pt x="40" y="6"/>
                    <a:pt x="39" y="7"/>
                  </a:cubicBezTo>
                  <a:cubicBezTo>
                    <a:pt x="38" y="8"/>
                    <a:pt x="37" y="9"/>
                    <a:pt x="36" y="10"/>
                  </a:cubicBezTo>
                  <a:cubicBezTo>
                    <a:pt x="36" y="10"/>
                    <a:pt x="36" y="10"/>
                    <a:pt x="36" y="10"/>
                  </a:cubicBezTo>
                  <a:cubicBezTo>
                    <a:pt x="37" y="10"/>
                    <a:pt x="40" y="8"/>
                    <a:pt x="40" y="10"/>
                  </a:cubicBezTo>
                  <a:cubicBezTo>
                    <a:pt x="40" y="10"/>
                    <a:pt x="40" y="11"/>
                    <a:pt x="40" y="10"/>
                  </a:cubicBezTo>
                  <a:cubicBezTo>
                    <a:pt x="40" y="9"/>
                    <a:pt x="40" y="9"/>
                    <a:pt x="40" y="8"/>
                  </a:cubicBezTo>
                  <a:cubicBezTo>
                    <a:pt x="40" y="8"/>
                    <a:pt x="40" y="8"/>
                    <a:pt x="40" y="8"/>
                  </a:cubicBezTo>
                  <a:cubicBezTo>
                    <a:pt x="39" y="8"/>
                    <a:pt x="39" y="9"/>
                    <a:pt x="38" y="9"/>
                  </a:cubicBezTo>
                  <a:cubicBezTo>
                    <a:pt x="36" y="10"/>
                    <a:pt x="39" y="8"/>
                    <a:pt x="39" y="8"/>
                  </a:cubicBezTo>
                  <a:cubicBezTo>
                    <a:pt x="40" y="7"/>
                    <a:pt x="41" y="6"/>
                    <a:pt x="41" y="5"/>
                  </a:cubicBezTo>
                  <a:cubicBezTo>
                    <a:pt x="41" y="7"/>
                    <a:pt x="41" y="9"/>
                    <a:pt x="41" y="11"/>
                  </a:cubicBezTo>
                  <a:cubicBezTo>
                    <a:pt x="36" y="11"/>
                    <a:pt x="30" y="10"/>
                    <a:pt x="25" y="10"/>
                  </a:cubicBezTo>
                  <a:cubicBezTo>
                    <a:pt x="28" y="9"/>
                    <a:pt x="31" y="7"/>
                    <a:pt x="34" y="4"/>
                  </a:cubicBezTo>
                  <a:cubicBezTo>
                    <a:pt x="37" y="2"/>
                    <a:pt x="35" y="4"/>
                    <a:pt x="33" y="5"/>
                  </a:cubicBezTo>
                  <a:cubicBezTo>
                    <a:pt x="31" y="7"/>
                    <a:pt x="30" y="8"/>
                    <a:pt x="28" y="10"/>
                  </a:cubicBezTo>
                  <a:cubicBezTo>
                    <a:pt x="28" y="10"/>
                    <a:pt x="28" y="10"/>
                    <a:pt x="29" y="10"/>
                  </a:cubicBezTo>
                  <a:close/>
                  <a:moveTo>
                    <a:pt x="41" y="4"/>
                  </a:moveTo>
                  <a:cubicBezTo>
                    <a:pt x="40" y="5"/>
                    <a:pt x="38" y="6"/>
                    <a:pt x="36" y="7"/>
                  </a:cubicBezTo>
                  <a:cubicBezTo>
                    <a:pt x="36" y="8"/>
                    <a:pt x="35" y="8"/>
                    <a:pt x="34" y="9"/>
                  </a:cubicBezTo>
                  <a:cubicBezTo>
                    <a:pt x="34" y="9"/>
                    <a:pt x="34" y="9"/>
                    <a:pt x="34" y="9"/>
                  </a:cubicBezTo>
                  <a:cubicBezTo>
                    <a:pt x="36" y="7"/>
                    <a:pt x="38" y="6"/>
                    <a:pt x="40" y="3"/>
                  </a:cubicBezTo>
                  <a:cubicBezTo>
                    <a:pt x="40" y="3"/>
                    <a:pt x="40" y="3"/>
                    <a:pt x="39" y="3"/>
                  </a:cubicBezTo>
                  <a:cubicBezTo>
                    <a:pt x="36" y="5"/>
                    <a:pt x="33" y="8"/>
                    <a:pt x="30" y="9"/>
                  </a:cubicBezTo>
                  <a:cubicBezTo>
                    <a:pt x="30" y="9"/>
                    <a:pt x="32" y="7"/>
                    <a:pt x="33" y="6"/>
                  </a:cubicBezTo>
                  <a:cubicBezTo>
                    <a:pt x="34" y="5"/>
                    <a:pt x="36" y="4"/>
                    <a:pt x="37" y="3"/>
                  </a:cubicBezTo>
                  <a:cubicBezTo>
                    <a:pt x="37" y="3"/>
                    <a:pt x="37" y="3"/>
                    <a:pt x="37" y="3"/>
                  </a:cubicBezTo>
                  <a:cubicBezTo>
                    <a:pt x="38" y="3"/>
                    <a:pt x="40" y="3"/>
                    <a:pt x="41" y="3"/>
                  </a:cubicBezTo>
                  <a:cubicBezTo>
                    <a:pt x="41" y="3"/>
                    <a:pt x="41" y="4"/>
                    <a:pt x="41" y="4"/>
                  </a:cubicBezTo>
                  <a:close/>
                  <a:moveTo>
                    <a:pt x="25" y="10"/>
                  </a:moveTo>
                  <a:cubicBezTo>
                    <a:pt x="28" y="8"/>
                    <a:pt x="31" y="5"/>
                    <a:pt x="33" y="3"/>
                  </a:cubicBezTo>
                  <a:cubicBezTo>
                    <a:pt x="33" y="3"/>
                    <a:pt x="33" y="3"/>
                    <a:pt x="33" y="3"/>
                  </a:cubicBezTo>
                  <a:cubicBezTo>
                    <a:pt x="34" y="3"/>
                    <a:pt x="35" y="3"/>
                    <a:pt x="36" y="3"/>
                  </a:cubicBezTo>
                  <a:cubicBezTo>
                    <a:pt x="32" y="5"/>
                    <a:pt x="29" y="8"/>
                    <a:pt x="25" y="10"/>
                  </a:cubicBezTo>
                  <a:close/>
                  <a:moveTo>
                    <a:pt x="30" y="3"/>
                  </a:moveTo>
                  <a:cubicBezTo>
                    <a:pt x="30" y="3"/>
                    <a:pt x="31" y="3"/>
                    <a:pt x="32" y="3"/>
                  </a:cubicBezTo>
                  <a:cubicBezTo>
                    <a:pt x="30" y="4"/>
                    <a:pt x="27" y="6"/>
                    <a:pt x="24" y="8"/>
                  </a:cubicBezTo>
                  <a:cubicBezTo>
                    <a:pt x="26" y="7"/>
                    <a:pt x="28" y="5"/>
                    <a:pt x="30" y="3"/>
                  </a:cubicBezTo>
                  <a:cubicBezTo>
                    <a:pt x="30" y="3"/>
                    <a:pt x="30" y="3"/>
                    <a:pt x="30" y="3"/>
                  </a:cubicBezTo>
                  <a:close/>
                  <a:moveTo>
                    <a:pt x="26" y="3"/>
                  </a:moveTo>
                  <a:cubicBezTo>
                    <a:pt x="26" y="3"/>
                    <a:pt x="26" y="3"/>
                    <a:pt x="26" y="3"/>
                  </a:cubicBezTo>
                  <a:cubicBezTo>
                    <a:pt x="27" y="3"/>
                    <a:pt x="28" y="3"/>
                    <a:pt x="29" y="3"/>
                  </a:cubicBezTo>
                  <a:cubicBezTo>
                    <a:pt x="26" y="5"/>
                    <a:pt x="23" y="7"/>
                    <a:pt x="19" y="9"/>
                  </a:cubicBezTo>
                  <a:cubicBezTo>
                    <a:pt x="19" y="9"/>
                    <a:pt x="19" y="9"/>
                    <a:pt x="19" y="9"/>
                  </a:cubicBezTo>
                  <a:cubicBezTo>
                    <a:pt x="19" y="8"/>
                    <a:pt x="20" y="8"/>
                    <a:pt x="20" y="7"/>
                  </a:cubicBezTo>
                  <a:cubicBezTo>
                    <a:pt x="22" y="6"/>
                    <a:pt x="24" y="4"/>
                    <a:pt x="26" y="3"/>
                  </a:cubicBezTo>
                  <a:close/>
                  <a:moveTo>
                    <a:pt x="20" y="10"/>
                  </a:moveTo>
                  <a:cubicBezTo>
                    <a:pt x="19" y="10"/>
                    <a:pt x="19" y="10"/>
                    <a:pt x="18" y="10"/>
                  </a:cubicBezTo>
                  <a:cubicBezTo>
                    <a:pt x="22" y="8"/>
                    <a:pt x="25" y="6"/>
                    <a:pt x="28" y="4"/>
                  </a:cubicBezTo>
                  <a:cubicBezTo>
                    <a:pt x="27" y="5"/>
                    <a:pt x="26" y="6"/>
                    <a:pt x="24" y="7"/>
                  </a:cubicBezTo>
                  <a:cubicBezTo>
                    <a:pt x="23" y="8"/>
                    <a:pt x="22" y="9"/>
                    <a:pt x="21" y="10"/>
                  </a:cubicBezTo>
                  <a:cubicBezTo>
                    <a:pt x="21" y="10"/>
                    <a:pt x="21" y="10"/>
                    <a:pt x="21" y="10"/>
                  </a:cubicBezTo>
                  <a:cubicBezTo>
                    <a:pt x="25" y="8"/>
                    <a:pt x="28" y="6"/>
                    <a:pt x="31" y="4"/>
                  </a:cubicBezTo>
                  <a:cubicBezTo>
                    <a:pt x="32" y="3"/>
                    <a:pt x="32" y="3"/>
                    <a:pt x="31" y="4"/>
                  </a:cubicBezTo>
                  <a:cubicBezTo>
                    <a:pt x="31" y="5"/>
                    <a:pt x="29" y="6"/>
                    <a:pt x="28" y="7"/>
                  </a:cubicBezTo>
                  <a:cubicBezTo>
                    <a:pt x="27" y="8"/>
                    <a:pt x="26" y="9"/>
                    <a:pt x="24" y="10"/>
                  </a:cubicBezTo>
                  <a:cubicBezTo>
                    <a:pt x="24" y="10"/>
                    <a:pt x="24" y="10"/>
                    <a:pt x="24" y="10"/>
                  </a:cubicBezTo>
                  <a:cubicBezTo>
                    <a:pt x="23" y="10"/>
                    <a:pt x="21" y="10"/>
                    <a:pt x="20" y="10"/>
                  </a:cubicBezTo>
                  <a:close/>
                  <a:moveTo>
                    <a:pt x="24" y="8"/>
                  </a:moveTo>
                  <a:cubicBezTo>
                    <a:pt x="24" y="8"/>
                    <a:pt x="24" y="8"/>
                    <a:pt x="23" y="8"/>
                  </a:cubicBezTo>
                  <a:cubicBezTo>
                    <a:pt x="24" y="8"/>
                    <a:pt x="24" y="8"/>
                    <a:pt x="24" y="8"/>
                  </a:cubicBezTo>
                  <a:close/>
                  <a:moveTo>
                    <a:pt x="21" y="2"/>
                  </a:moveTo>
                  <a:cubicBezTo>
                    <a:pt x="19" y="4"/>
                    <a:pt x="16" y="6"/>
                    <a:pt x="14" y="8"/>
                  </a:cubicBezTo>
                  <a:cubicBezTo>
                    <a:pt x="16" y="6"/>
                    <a:pt x="18" y="5"/>
                    <a:pt x="19" y="3"/>
                  </a:cubicBezTo>
                  <a:cubicBezTo>
                    <a:pt x="19" y="3"/>
                    <a:pt x="19" y="2"/>
                    <a:pt x="19" y="3"/>
                  </a:cubicBezTo>
                  <a:cubicBezTo>
                    <a:pt x="15" y="5"/>
                    <a:pt x="12" y="7"/>
                    <a:pt x="9" y="9"/>
                  </a:cubicBezTo>
                  <a:cubicBezTo>
                    <a:pt x="9" y="9"/>
                    <a:pt x="11" y="7"/>
                    <a:pt x="12" y="6"/>
                  </a:cubicBezTo>
                  <a:cubicBezTo>
                    <a:pt x="13" y="5"/>
                    <a:pt x="14" y="4"/>
                    <a:pt x="15" y="3"/>
                  </a:cubicBezTo>
                  <a:cubicBezTo>
                    <a:pt x="16" y="3"/>
                    <a:pt x="15" y="2"/>
                    <a:pt x="15" y="2"/>
                  </a:cubicBezTo>
                  <a:cubicBezTo>
                    <a:pt x="13" y="3"/>
                    <a:pt x="11" y="5"/>
                    <a:pt x="9" y="6"/>
                  </a:cubicBezTo>
                  <a:cubicBezTo>
                    <a:pt x="8" y="7"/>
                    <a:pt x="7" y="8"/>
                    <a:pt x="7" y="8"/>
                  </a:cubicBezTo>
                  <a:cubicBezTo>
                    <a:pt x="4" y="10"/>
                    <a:pt x="7" y="7"/>
                    <a:pt x="7" y="7"/>
                  </a:cubicBezTo>
                  <a:cubicBezTo>
                    <a:pt x="9" y="6"/>
                    <a:pt x="10" y="4"/>
                    <a:pt x="11" y="3"/>
                  </a:cubicBezTo>
                  <a:cubicBezTo>
                    <a:pt x="11" y="3"/>
                    <a:pt x="11" y="2"/>
                    <a:pt x="11" y="3"/>
                  </a:cubicBezTo>
                  <a:cubicBezTo>
                    <a:pt x="8" y="4"/>
                    <a:pt x="5" y="7"/>
                    <a:pt x="4" y="8"/>
                  </a:cubicBezTo>
                  <a:cubicBezTo>
                    <a:pt x="6" y="7"/>
                    <a:pt x="7" y="5"/>
                    <a:pt x="9" y="2"/>
                  </a:cubicBezTo>
                  <a:cubicBezTo>
                    <a:pt x="13" y="2"/>
                    <a:pt x="17" y="2"/>
                    <a:pt x="21" y="2"/>
                  </a:cubicBezTo>
                  <a:close/>
                  <a:moveTo>
                    <a:pt x="13" y="8"/>
                  </a:moveTo>
                  <a:cubicBezTo>
                    <a:pt x="13" y="8"/>
                    <a:pt x="13" y="8"/>
                    <a:pt x="13" y="8"/>
                  </a:cubicBezTo>
                  <a:cubicBezTo>
                    <a:pt x="13" y="8"/>
                    <a:pt x="13" y="8"/>
                    <a:pt x="13" y="8"/>
                  </a:cubicBezTo>
                  <a:close/>
                  <a:moveTo>
                    <a:pt x="8" y="2"/>
                  </a:moveTo>
                  <a:cubicBezTo>
                    <a:pt x="6" y="3"/>
                    <a:pt x="4" y="5"/>
                    <a:pt x="3" y="6"/>
                  </a:cubicBezTo>
                  <a:cubicBezTo>
                    <a:pt x="3" y="6"/>
                    <a:pt x="3" y="6"/>
                    <a:pt x="3" y="6"/>
                  </a:cubicBezTo>
                  <a:cubicBezTo>
                    <a:pt x="4" y="5"/>
                    <a:pt x="5" y="3"/>
                    <a:pt x="6" y="2"/>
                  </a:cubicBezTo>
                  <a:cubicBezTo>
                    <a:pt x="7" y="2"/>
                    <a:pt x="7" y="2"/>
                    <a:pt x="8" y="2"/>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261"/>
            <p:cNvSpPr>
              <a:spLocks noEditPoints="1"/>
            </p:cNvSpPr>
            <p:nvPr/>
          </p:nvSpPr>
          <p:spPr bwMode="auto">
            <a:xfrm>
              <a:off x="7126533" y="3479234"/>
              <a:ext cx="80963" cy="63500"/>
            </a:xfrm>
            <a:custGeom>
              <a:avLst/>
              <a:gdLst>
                <a:gd name="T0" fmla="*/ 9 w 19"/>
                <a:gd name="T1" fmla="*/ 15 h 15"/>
                <a:gd name="T2" fmla="*/ 10 w 19"/>
                <a:gd name="T3" fmla="*/ 15 h 15"/>
                <a:gd name="T4" fmla="*/ 18 w 19"/>
                <a:gd name="T5" fmla="*/ 8 h 15"/>
                <a:gd name="T6" fmla="*/ 12 w 19"/>
                <a:gd name="T7" fmla="*/ 1 h 15"/>
                <a:gd name="T8" fmla="*/ 9 w 19"/>
                <a:gd name="T9" fmla="*/ 15 h 15"/>
                <a:gd name="T10" fmla="*/ 6 w 19"/>
                <a:gd name="T11" fmla="*/ 7 h 15"/>
                <a:gd name="T12" fmla="*/ 6 w 19"/>
                <a:gd name="T13" fmla="*/ 7 h 15"/>
                <a:gd name="T14" fmla="*/ 11 w 19"/>
                <a:gd name="T15" fmla="*/ 4 h 15"/>
                <a:gd name="T16" fmla="*/ 6 w 19"/>
                <a:gd name="T17" fmla="*/ 8 h 15"/>
                <a:gd name="T18" fmla="*/ 6 w 19"/>
                <a:gd name="T19" fmla="*/ 7 h 15"/>
                <a:gd name="T20" fmla="*/ 14 w 19"/>
                <a:gd name="T21" fmla="*/ 4 h 15"/>
                <a:gd name="T22" fmla="*/ 6 w 19"/>
                <a:gd name="T23" fmla="*/ 9 h 15"/>
                <a:gd name="T24" fmla="*/ 6 w 19"/>
                <a:gd name="T25" fmla="*/ 9 h 15"/>
                <a:gd name="T26" fmla="*/ 12 w 19"/>
                <a:gd name="T27" fmla="*/ 3 h 15"/>
                <a:gd name="T28" fmla="*/ 12 w 19"/>
                <a:gd name="T29" fmla="*/ 3 h 15"/>
                <a:gd name="T30" fmla="*/ 15 w 19"/>
                <a:gd name="T31" fmla="*/ 4 h 15"/>
                <a:gd name="T32" fmla="*/ 14 w 19"/>
                <a:gd name="T33" fmla="*/ 4 h 15"/>
                <a:gd name="T34" fmla="*/ 13 w 19"/>
                <a:gd name="T35" fmla="*/ 6 h 15"/>
                <a:gd name="T36" fmla="*/ 7 w 19"/>
                <a:gd name="T37" fmla="*/ 11 h 15"/>
                <a:gd name="T38" fmla="*/ 6 w 19"/>
                <a:gd name="T39" fmla="*/ 10 h 15"/>
                <a:gd name="T40" fmla="*/ 13 w 19"/>
                <a:gd name="T41" fmla="*/ 6 h 15"/>
                <a:gd name="T42" fmla="*/ 7 w 19"/>
                <a:gd name="T43" fmla="*/ 12 h 15"/>
                <a:gd name="T44" fmla="*/ 13 w 19"/>
                <a:gd name="T45" fmla="*/ 9 h 15"/>
                <a:gd name="T46" fmla="*/ 9 w 19"/>
                <a:gd name="T47" fmla="*/ 13 h 15"/>
                <a:gd name="T48" fmla="*/ 9 w 19"/>
                <a:gd name="T49" fmla="*/ 13 h 15"/>
                <a:gd name="T50" fmla="*/ 7 w 19"/>
                <a:gd name="T51" fmla="*/ 12 h 15"/>
                <a:gd name="T52" fmla="*/ 16 w 19"/>
                <a:gd name="T53" fmla="*/ 8 h 15"/>
                <a:gd name="T54" fmla="*/ 10 w 19"/>
                <a:gd name="T55" fmla="*/ 13 h 15"/>
                <a:gd name="T56" fmla="*/ 9 w 19"/>
                <a:gd name="T57" fmla="*/ 13 h 15"/>
                <a:gd name="T58" fmla="*/ 14 w 19"/>
                <a:gd name="T59" fmla="*/ 10 h 15"/>
                <a:gd name="T60" fmla="*/ 12 w 19"/>
                <a:gd name="T61" fmla="*/ 11 h 15"/>
                <a:gd name="T62" fmla="*/ 13 w 19"/>
                <a:gd name="T63" fmla="*/ 12 h 15"/>
                <a:gd name="T64" fmla="*/ 15 w 19"/>
                <a:gd name="T65" fmla="*/ 9 h 15"/>
                <a:gd name="T66" fmla="*/ 15 w 19"/>
                <a:gd name="T67" fmla="*/ 9 h 15"/>
                <a:gd name="T68" fmla="*/ 10 w 19"/>
                <a:gd name="T69" fmla="*/ 12 h 15"/>
                <a:gd name="T70" fmla="*/ 15 w 19"/>
                <a:gd name="T71" fmla="*/ 8 h 15"/>
                <a:gd name="T72" fmla="*/ 14 w 19"/>
                <a:gd name="T73" fmla="*/ 7 h 15"/>
                <a:gd name="T74" fmla="*/ 8 w 19"/>
                <a:gd name="T75" fmla="*/ 11 h 15"/>
                <a:gd name="T76" fmla="*/ 15 w 19"/>
                <a:gd name="T77" fmla="*/ 5 h 15"/>
                <a:gd name="T78" fmla="*/ 15 w 19"/>
                <a:gd name="T79" fmla="*/ 5 h 15"/>
                <a:gd name="T80" fmla="*/ 16 w 19"/>
                <a:gd name="T81" fmla="*/ 8 h 15"/>
                <a:gd name="T82" fmla="*/ 11 w 19"/>
                <a:gd name="T83" fmla="*/ 3 h 15"/>
                <a:gd name="T84" fmla="*/ 11 w 19"/>
                <a:gd name="T85" fmla="*/ 3 h 15"/>
                <a:gd name="T86" fmla="*/ 6 w 19"/>
                <a:gd name="T87" fmla="*/ 7 h 15"/>
                <a:gd name="T88" fmla="*/ 11 w 19"/>
                <a:gd name="T89"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 h="15">
                  <a:moveTo>
                    <a:pt x="9" y="15"/>
                  </a:moveTo>
                  <a:cubicBezTo>
                    <a:pt x="10" y="15"/>
                    <a:pt x="10" y="15"/>
                    <a:pt x="10" y="15"/>
                  </a:cubicBezTo>
                  <a:cubicBezTo>
                    <a:pt x="14" y="15"/>
                    <a:pt x="18" y="13"/>
                    <a:pt x="18" y="8"/>
                  </a:cubicBezTo>
                  <a:cubicBezTo>
                    <a:pt x="19" y="4"/>
                    <a:pt x="16" y="1"/>
                    <a:pt x="12" y="1"/>
                  </a:cubicBezTo>
                  <a:cubicBezTo>
                    <a:pt x="3" y="0"/>
                    <a:pt x="0" y="13"/>
                    <a:pt x="9" y="15"/>
                  </a:cubicBezTo>
                  <a:close/>
                  <a:moveTo>
                    <a:pt x="6" y="7"/>
                  </a:moveTo>
                  <a:cubicBezTo>
                    <a:pt x="6" y="7"/>
                    <a:pt x="6" y="7"/>
                    <a:pt x="6" y="7"/>
                  </a:cubicBezTo>
                  <a:cubicBezTo>
                    <a:pt x="8" y="6"/>
                    <a:pt x="9" y="5"/>
                    <a:pt x="11" y="4"/>
                  </a:cubicBezTo>
                  <a:cubicBezTo>
                    <a:pt x="10" y="6"/>
                    <a:pt x="7" y="7"/>
                    <a:pt x="6" y="8"/>
                  </a:cubicBezTo>
                  <a:cubicBezTo>
                    <a:pt x="6" y="8"/>
                    <a:pt x="6" y="8"/>
                    <a:pt x="6" y="7"/>
                  </a:cubicBezTo>
                  <a:close/>
                  <a:moveTo>
                    <a:pt x="14" y="4"/>
                  </a:moveTo>
                  <a:cubicBezTo>
                    <a:pt x="11" y="6"/>
                    <a:pt x="9" y="8"/>
                    <a:pt x="6" y="9"/>
                  </a:cubicBezTo>
                  <a:cubicBezTo>
                    <a:pt x="6" y="9"/>
                    <a:pt x="6" y="9"/>
                    <a:pt x="6" y="9"/>
                  </a:cubicBezTo>
                  <a:cubicBezTo>
                    <a:pt x="8" y="7"/>
                    <a:pt x="11" y="6"/>
                    <a:pt x="12" y="3"/>
                  </a:cubicBezTo>
                  <a:cubicBezTo>
                    <a:pt x="12" y="3"/>
                    <a:pt x="12" y="3"/>
                    <a:pt x="12" y="3"/>
                  </a:cubicBezTo>
                  <a:cubicBezTo>
                    <a:pt x="13" y="3"/>
                    <a:pt x="14" y="4"/>
                    <a:pt x="15" y="4"/>
                  </a:cubicBezTo>
                  <a:cubicBezTo>
                    <a:pt x="14" y="4"/>
                    <a:pt x="14" y="4"/>
                    <a:pt x="14" y="4"/>
                  </a:cubicBezTo>
                  <a:close/>
                  <a:moveTo>
                    <a:pt x="13" y="6"/>
                  </a:moveTo>
                  <a:cubicBezTo>
                    <a:pt x="11" y="8"/>
                    <a:pt x="9" y="9"/>
                    <a:pt x="7" y="11"/>
                  </a:cubicBezTo>
                  <a:cubicBezTo>
                    <a:pt x="6" y="11"/>
                    <a:pt x="6" y="10"/>
                    <a:pt x="6" y="10"/>
                  </a:cubicBezTo>
                  <a:cubicBezTo>
                    <a:pt x="8" y="9"/>
                    <a:pt x="11" y="7"/>
                    <a:pt x="13" y="6"/>
                  </a:cubicBezTo>
                  <a:close/>
                  <a:moveTo>
                    <a:pt x="7" y="12"/>
                  </a:moveTo>
                  <a:cubicBezTo>
                    <a:pt x="9" y="11"/>
                    <a:pt x="11" y="10"/>
                    <a:pt x="13" y="9"/>
                  </a:cubicBezTo>
                  <a:cubicBezTo>
                    <a:pt x="11" y="10"/>
                    <a:pt x="10" y="11"/>
                    <a:pt x="9" y="13"/>
                  </a:cubicBezTo>
                  <a:cubicBezTo>
                    <a:pt x="9" y="13"/>
                    <a:pt x="9" y="13"/>
                    <a:pt x="9" y="13"/>
                  </a:cubicBezTo>
                  <a:cubicBezTo>
                    <a:pt x="8" y="12"/>
                    <a:pt x="8" y="12"/>
                    <a:pt x="7" y="12"/>
                  </a:cubicBezTo>
                  <a:close/>
                  <a:moveTo>
                    <a:pt x="16" y="8"/>
                  </a:moveTo>
                  <a:cubicBezTo>
                    <a:pt x="16" y="11"/>
                    <a:pt x="13" y="13"/>
                    <a:pt x="10" y="13"/>
                  </a:cubicBezTo>
                  <a:cubicBezTo>
                    <a:pt x="10" y="13"/>
                    <a:pt x="9" y="13"/>
                    <a:pt x="9" y="13"/>
                  </a:cubicBezTo>
                  <a:cubicBezTo>
                    <a:pt x="11" y="12"/>
                    <a:pt x="12" y="11"/>
                    <a:pt x="14" y="10"/>
                  </a:cubicBezTo>
                  <a:cubicBezTo>
                    <a:pt x="14" y="10"/>
                    <a:pt x="13" y="11"/>
                    <a:pt x="12" y="11"/>
                  </a:cubicBezTo>
                  <a:cubicBezTo>
                    <a:pt x="12" y="12"/>
                    <a:pt x="12" y="12"/>
                    <a:pt x="13" y="12"/>
                  </a:cubicBezTo>
                  <a:cubicBezTo>
                    <a:pt x="14" y="11"/>
                    <a:pt x="15" y="10"/>
                    <a:pt x="15" y="9"/>
                  </a:cubicBezTo>
                  <a:cubicBezTo>
                    <a:pt x="15" y="9"/>
                    <a:pt x="15" y="9"/>
                    <a:pt x="15" y="9"/>
                  </a:cubicBezTo>
                  <a:cubicBezTo>
                    <a:pt x="13" y="10"/>
                    <a:pt x="12" y="11"/>
                    <a:pt x="10" y="12"/>
                  </a:cubicBezTo>
                  <a:cubicBezTo>
                    <a:pt x="11" y="10"/>
                    <a:pt x="13" y="9"/>
                    <a:pt x="15" y="8"/>
                  </a:cubicBezTo>
                  <a:cubicBezTo>
                    <a:pt x="15" y="7"/>
                    <a:pt x="15" y="7"/>
                    <a:pt x="14" y="7"/>
                  </a:cubicBezTo>
                  <a:cubicBezTo>
                    <a:pt x="12" y="8"/>
                    <a:pt x="10" y="10"/>
                    <a:pt x="8" y="11"/>
                  </a:cubicBezTo>
                  <a:cubicBezTo>
                    <a:pt x="10" y="9"/>
                    <a:pt x="12" y="7"/>
                    <a:pt x="15" y="5"/>
                  </a:cubicBezTo>
                  <a:cubicBezTo>
                    <a:pt x="15" y="5"/>
                    <a:pt x="15" y="5"/>
                    <a:pt x="15" y="5"/>
                  </a:cubicBezTo>
                  <a:cubicBezTo>
                    <a:pt x="16" y="6"/>
                    <a:pt x="16" y="7"/>
                    <a:pt x="16" y="8"/>
                  </a:cubicBezTo>
                  <a:close/>
                  <a:moveTo>
                    <a:pt x="11" y="3"/>
                  </a:moveTo>
                  <a:cubicBezTo>
                    <a:pt x="11" y="3"/>
                    <a:pt x="11" y="3"/>
                    <a:pt x="11" y="3"/>
                  </a:cubicBezTo>
                  <a:cubicBezTo>
                    <a:pt x="10" y="4"/>
                    <a:pt x="8" y="5"/>
                    <a:pt x="6" y="7"/>
                  </a:cubicBezTo>
                  <a:cubicBezTo>
                    <a:pt x="6" y="5"/>
                    <a:pt x="8" y="3"/>
                    <a:pt x="11" y="3"/>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262"/>
            <p:cNvSpPr>
              <a:spLocks noEditPoints="1"/>
            </p:cNvSpPr>
            <p:nvPr/>
          </p:nvSpPr>
          <p:spPr bwMode="auto">
            <a:xfrm>
              <a:off x="7067796" y="3555434"/>
              <a:ext cx="211138" cy="60325"/>
            </a:xfrm>
            <a:custGeom>
              <a:avLst/>
              <a:gdLst>
                <a:gd name="T0" fmla="*/ 50 w 50"/>
                <a:gd name="T1" fmla="*/ 3 h 14"/>
                <a:gd name="T2" fmla="*/ 0 w 50"/>
                <a:gd name="T3" fmla="*/ 1 h 14"/>
                <a:gd name="T4" fmla="*/ 1 w 50"/>
                <a:gd name="T5" fmla="*/ 13 h 14"/>
                <a:gd name="T6" fmla="*/ 34 w 50"/>
                <a:gd name="T7" fmla="*/ 5 h 14"/>
                <a:gd name="T8" fmla="*/ 27 w 50"/>
                <a:gd name="T9" fmla="*/ 11 h 14"/>
                <a:gd name="T10" fmla="*/ 31 w 50"/>
                <a:gd name="T11" fmla="*/ 7 h 14"/>
                <a:gd name="T12" fmla="*/ 21 w 50"/>
                <a:gd name="T13" fmla="*/ 6 h 14"/>
                <a:gd name="T14" fmla="*/ 15 w 50"/>
                <a:gd name="T15" fmla="*/ 11 h 14"/>
                <a:gd name="T16" fmla="*/ 5 w 50"/>
                <a:gd name="T17" fmla="*/ 11 h 14"/>
                <a:gd name="T18" fmla="*/ 2 w 50"/>
                <a:gd name="T19" fmla="*/ 8 h 14"/>
                <a:gd name="T20" fmla="*/ 9 w 50"/>
                <a:gd name="T21" fmla="*/ 3 h 14"/>
                <a:gd name="T22" fmla="*/ 16 w 50"/>
                <a:gd name="T23" fmla="*/ 3 h 14"/>
                <a:gd name="T24" fmla="*/ 8 w 50"/>
                <a:gd name="T25" fmla="*/ 9 h 14"/>
                <a:gd name="T26" fmla="*/ 13 w 50"/>
                <a:gd name="T27" fmla="*/ 3 h 14"/>
                <a:gd name="T28" fmla="*/ 2 w 50"/>
                <a:gd name="T29" fmla="*/ 6 h 14"/>
                <a:gd name="T30" fmla="*/ 8 w 50"/>
                <a:gd name="T31" fmla="*/ 4 h 14"/>
                <a:gd name="T32" fmla="*/ 9 w 50"/>
                <a:gd name="T33" fmla="*/ 3 h 14"/>
                <a:gd name="T34" fmla="*/ 2 w 50"/>
                <a:gd name="T35" fmla="*/ 5 h 14"/>
                <a:gd name="T36" fmla="*/ 12 w 50"/>
                <a:gd name="T37" fmla="*/ 7 h 14"/>
                <a:gd name="T38" fmla="*/ 10 w 50"/>
                <a:gd name="T39" fmla="*/ 11 h 14"/>
                <a:gd name="T40" fmla="*/ 17 w 50"/>
                <a:gd name="T41" fmla="*/ 4 h 14"/>
                <a:gd name="T42" fmla="*/ 11 w 50"/>
                <a:gd name="T43" fmla="*/ 11 h 14"/>
                <a:gd name="T44" fmla="*/ 12 w 50"/>
                <a:gd name="T45" fmla="*/ 11 h 14"/>
                <a:gd name="T46" fmla="*/ 14 w 50"/>
                <a:gd name="T47" fmla="*/ 11 h 14"/>
                <a:gd name="T48" fmla="*/ 26 w 50"/>
                <a:gd name="T49" fmla="*/ 4 h 14"/>
                <a:gd name="T50" fmla="*/ 24 w 50"/>
                <a:gd name="T51" fmla="*/ 11 h 14"/>
                <a:gd name="T52" fmla="*/ 28 w 50"/>
                <a:gd name="T53" fmla="*/ 6 h 14"/>
                <a:gd name="T54" fmla="*/ 43 w 50"/>
                <a:gd name="T55" fmla="*/ 4 h 14"/>
                <a:gd name="T56" fmla="*/ 42 w 50"/>
                <a:gd name="T57" fmla="*/ 9 h 14"/>
                <a:gd name="T58" fmla="*/ 40 w 50"/>
                <a:gd name="T59" fmla="*/ 3 h 14"/>
                <a:gd name="T60" fmla="*/ 37 w 50"/>
                <a:gd name="T61" fmla="*/ 3 h 14"/>
                <a:gd name="T62" fmla="*/ 40 w 50"/>
                <a:gd name="T63" fmla="*/ 4 h 14"/>
                <a:gd name="T64" fmla="*/ 38 w 50"/>
                <a:gd name="T65" fmla="*/ 6 h 14"/>
                <a:gd name="T66" fmla="*/ 42 w 50"/>
                <a:gd name="T67" fmla="*/ 5 h 14"/>
                <a:gd name="T68" fmla="*/ 31 w 50"/>
                <a:gd name="T69" fmla="*/ 12 h 14"/>
                <a:gd name="T70" fmla="*/ 43 w 50"/>
                <a:gd name="T71" fmla="*/ 7 h 14"/>
                <a:gd name="T72" fmla="*/ 43 w 50"/>
                <a:gd name="T73" fmla="*/ 6 h 14"/>
                <a:gd name="T74" fmla="*/ 43 w 50"/>
                <a:gd name="T75" fmla="*/ 12 h 14"/>
                <a:gd name="T76" fmla="*/ 48 w 50"/>
                <a:gd name="T77" fmla="*/ 11 h 14"/>
                <a:gd name="T78" fmla="*/ 48 w 50"/>
                <a:gd name="T79" fmla="*/ 7 h 14"/>
                <a:gd name="T80" fmla="*/ 48 w 50"/>
                <a:gd name="T81" fmla="*/ 4 h 14"/>
                <a:gd name="T82" fmla="*/ 46 w 50"/>
                <a:gd name="T83" fmla="*/ 6 h 14"/>
                <a:gd name="T84" fmla="*/ 34 w 50"/>
                <a:gd name="T85" fmla="*/ 4 h 14"/>
                <a:gd name="T86" fmla="*/ 31 w 50"/>
                <a:gd name="T87" fmla="*/ 3 h 14"/>
                <a:gd name="T88" fmla="*/ 27 w 50"/>
                <a:gd name="T89" fmla="*/ 4 h 14"/>
                <a:gd name="T90" fmla="*/ 24 w 50"/>
                <a:gd name="T91" fmla="*/ 3 h 14"/>
                <a:gd name="T92" fmla="*/ 17 w 50"/>
                <a:gd name="T93" fmla="*/ 7 h 14"/>
                <a:gd name="T94" fmla="*/ 12 w 50"/>
                <a:gd name="T95" fmla="*/ 10 h 14"/>
                <a:gd name="T96" fmla="*/ 26 w 50"/>
                <a:gd name="T97"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 h="14">
                  <a:moveTo>
                    <a:pt x="49" y="14"/>
                  </a:moveTo>
                  <a:cubicBezTo>
                    <a:pt x="49" y="14"/>
                    <a:pt x="50" y="14"/>
                    <a:pt x="50" y="13"/>
                  </a:cubicBezTo>
                  <a:cubicBezTo>
                    <a:pt x="50" y="10"/>
                    <a:pt x="50" y="6"/>
                    <a:pt x="50" y="3"/>
                  </a:cubicBezTo>
                  <a:cubicBezTo>
                    <a:pt x="50" y="3"/>
                    <a:pt x="50" y="3"/>
                    <a:pt x="50" y="3"/>
                  </a:cubicBezTo>
                  <a:cubicBezTo>
                    <a:pt x="50" y="3"/>
                    <a:pt x="50" y="2"/>
                    <a:pt x="50" y="2"/>
                  </a:cubicBezTo>
                  <a:cubicBezTo>
                    <a:pt x="43" y="1"/>
                    <a:pt x="36" y="1"/>
                    <a:pt x="29" y="1"/>
                  </a:cubicBezTo>
                  <a:cubicBezTo>
                    <a:pt x="20" y="0"/>
                    <a:pt x="10" y="1"/>
                    <a:pt x="1" y="1"/>
                  </a:cubicBezTo>
                  <a:cubicBezTo>
                    <a:pt x="1" y="1"/>
                    <a:pt x="0" y="1"/>
                    <a:pt x="0" y="1"/>
                  </a:cubicBezTo>
                  <a:cubicBezTo>
                    <a:pt x="0" y="1"/>
                    <a:pt x="0" y="1"/>
                    <a:pt x="0" y="2"/>
                  </a:cubicBezTo>
                  <a:cubicBezTo>
                    <a:pt x="0" y="5"/>
                    <a:pt x="0" y="8"/>
                    <a:pt x="0" y="12"/>
                  </a:cubicBezTo>
                  <a:cubicBezTo>
                    <a:pt x="0" y="12"/>
                    <a:pt x="0" y="12"/>
                    <a:pt x="0" y="12"/>
                  </a:cubicBezTo>
                  <a:cubicBezTo>
                    <a:pt x="1" y="13"/>
                    <a:pt x="1" y="13"/>
                    <a:pt x="1" y="13"/>
                  </a:cubicBezTo>
                  <a:cubicBezTo>
                    <a:pt x="17" y="13"/>
                    <a:pt x="33" y="14"/>
                    <a:pt x="48" y="14"/>
                  </a:cubicBezTo>
                  <a:cubicBezTo>
                    <a:pt x="49" y="14"/>
                    <a:pt x="49" y="14"/>
                    <a:pt x="49" y="14"/>
                  </a:cubicBezTo>
                  <a:close/>
                  <a:moveTo>
                    <a:pt x="27" y="11"/>
                  </a:moveTo>
                  <a:cubicBezTo>
                    <a:pt x="29" y="10"/>
                    <a:pt x="31" y="7"/>
                    <a:pt x="34" y="5"/>
                  </a:cubicBezTo>
                  <a:cubicBezTo>
                    <a:pt x="34" y="5"/>
                    <a:pt x="35" y="4"/>
                    <a:pt x="36" y="4"/>
                  </a:cubicBezTo>
                  <a:cubicBezTo>
                    <a:pt x="36" y="4"/>
                    <a:pt x="35" y="6"/>
                    <a:pt x="35" y="6"/>
                  </a:cubicBezTo>
                  <a:cubicBezTo>
                    <a:pt x="34" y="8"/>
                    <a:pt x="32" y="10"/>
                    <a:pt x="30" y="12"/>
                  </a:cubicBezTo>
                  <a:cubicBezTo>
                    <a:pt x="29" y="11"/>
                    <a:pt x="28" y="11"/>
                    <a:pt x="27" y="11"/>
                  </a:cubicBezTo>
                  <a:close/>
                  <a:moveTo>
                    <a:pt x="24" y="11"/>
                  </a:moveTo>
                  <a:cubicBezTo>
                    <a:pt x="27" y="10"/>
                    <a:pt x="28" y="8"/>
                    <a:pt x="31" y="6"/>
                  </a:cubicBezTo>
                  <a:cubicBezTo>
                    <a:pt x="31" y="5"/>
                    <a:pt x="32" y="5"/>
                    <a:pt x="33" y="4"/>
                  </a:cubicBezTo>
                  <a:cubicBezTo>
                    <a:pt x="32" y="5"/>
                    <a:pt x="31" y="6"/>
                    <a:pt x="31" y="7"/>
                  </a:cubicBezTo>
                  <a:cubicBezTo>
                    <a:pt x="29" y="9"/>
                    <a:pt x="28" y="10"/>
                    <a:pt x="26" y="11"/>
                  </a:cubicBezTo>
                  <a:cubicBezTo>
                    <a:pt x="26" y="11"/>
                    <a:pt x="25" y="11"/>
                    <a:pt x="24" y="11"/>
                  </a:cubicBezTo>
                  <a:close/>
                  <a:moveTo>
                    <a:pt x="15" y="11"/>
                  </a:moveTo>
                  <a:cubicBezTo>
                    <a:pt x="17" y="9"/>
                    <a:pt x="19" y="7"/>
                    <a:pt x="21" y="6"/>
                  </a:cubicBezTo>
                  <a:cubicBezTo>
                    <a:pt x="21" y="5"/>
                    <a:pt x="22" y="4"/>
                    <a:pt x="23" y="4"/>
                  </a:cubicBezTo>
                  <a:cubicBezTo>
                    <a:pt x="22" y="4"/>
                    <a:pt x="22" y="5"/>
                    <a:pt x="21" y="6"/>
                  </a:cubicBezTo>
                  <a:cubicBezTo>
                    <a:pt x="19" y="8"/>
                    <a:pt x="18" y="9"/>
                    <a:pt x="16" y="11"/>
                  </a:cubicBezTo>
                  <a:cubicBezTo>
                    <a:pt x="16" y="11"/>
                    <a:pt x="15" y="11"/>
                    <a:pt x="15" y="11"/>
                  </a:cubicBezTo>
                  <a:close/>
                  <a:moveTo>
                    <a:pt x="2" y="11"/>
                  </a:moveTo>
                  <a:cubicBezTo>
                    <a:pt x="6" y="9"/>
                    <a:pt x="8" y="6"/>
                    <a:pt x="11" y="4"/>
                  </a:cubicBezTo>
                  <a:cubicBezTo>
                    <a:pt x="14" y="2"/>
                    <a:pt x="9" y="6"/>
                    <a:pt x="9" y="7"/>
                  </a:cubicBezTo>
                  <a:cubicBezTo>
                    <a:pt x="8" y="8"/>
                    <a:pt x="6" y="9"/>
                    <a:pt x="5" y="11"/>
                  </a:cubicBezTo>
                  <a:cubicBezTo>
                    <a:pt x="4" y="11"/>
                    <a:pt x="3" y="11"/>
                    <a:pt x="2" y="11"/>
                  </a:cubicBezTo>
                  <a:close/>
                  <a:moveTo>
                    <a:pt x="9" y="3"/>
                  </a:moveTo>
                  <a:cubicBezTo>
                    <a:pt x="6" y="4"/>
                    <a:pt x="5" y="5"/>
                    <a:pt x="3" y="7"/>
                  </a:cubicBezTo>
                  <a:cubicBezTo>
                    <a:pt x="3" y="7"/>
                    <a:pt x="2" y="8"/>
                    <a:pt x="2" y="8"/>
                  </a:cubicBezTo>
                  <a:cubicBezTo>
                    <a:pt x="2" y="8"/>
                    <a:pt x="2" y="8"/>
                    <a:pt x="2" y="7"/>
                  </a:cubicBezTo>
                  <a:cubicBezTo>
                    <a:pt x="2" y="7"/>
                    <a:pt x="3" y="6"/>
                    <a:pt x="3" y="6"/>
                  </a:cubicBezTo>
                  <a:cubicBezTo>
                    <a:pt x="4" y="5"/>
                    <a:pt x="5" y="4"/>
                    <a:pt x="6" y="3"/>
                  </a:cubicBezTo>
                  <a:cubicBezTo>
                    <a:pt x="7" y="3"/>
                    <a:pt x="8" y="3"/>
                    <a:pt x="9" y="3"/>
                  </a:cubicBezTo>
                  <a:close/>
                  <a:moveTo>
                    <a:pt x="16" y="3"/>
                  </a:moveTo>
                  <a:cubicBezTo>
                    <a:pt x="17" y="3"/>
                    <a:pt x="17" y="3"/>
                    <a:pt x="18" y="3"/>
                  </a:cubicBezTo>
                  <a:cubicBezTo>
                    <a:pt x="17" y="3"/>
                    <a:pt x="16" y="4"/>
                    <a:pt x="15" y="5"/>
                  </a:cubicBezTo>
                  <a:cubicBezTo>
                    <a:pt x="15" y="4"/>
                    <a:pt x="16" y="4"/>
                    <a:pt x="16" y="3"/>
                  </a:cubicBezTo>
                  <a:cubicBezTo>
                    <a:pt x="16" y="3"/>
                    <a:pt x="16" y="3"/>
                    <a:pt x="16" y="3"/>
                  </a:cubicBezTo>
                  <a:close/>
                  <a:moveTo>
                    <a:pt x="13" y="3"/>
                  </a:moveTo>
                  <a:cubicBezTo>
                    <a:pt x="14" y="3"/>
                    <a:pt x="15" y="3"/>
                    <a:pt x="16" y="3"/>
                  </a:cubicBezTo>
                  <a:cubicBezTo>
                    <a:pt x="13" y="5"/>
                    <a:pt x="10" y="7"/>
                    <a:pt x="8" y="9"/>
                  </a:cubicBezTo>
                  <a:cubicBezTo>
                    <a:pt x="7" y="10"/>
                    <a:pt x="5" y="11"/>
                    <a:pt x="7" y="9"/>
                  </a:cubicBezTo>
                  <a:cubicBezTo>
                    <a:pt x="8" y="9"/>
                    <a:pt x="9" y="8"/>
                    <a:pt x="9" y="7"/>
                  </a:cubicBezTo>
                  <a:cubicBezTo>
                    <a:pt x="11" y="6"/>
                    <a:pt x="12" y="4"/>
                    <a:pt x="13" y="3"/>
                  </a:cubicBezTo>
                  <a:cubicBezTo>
                    <a:pt x="13" y="3"/>
                    <a:pt x="13" y="3"/>
                    <a:pt x="13" y="3"/>
                  </a:cubicBezTo>
                  <a:close/>
                  <a:moveTo>
                    <a:pt x="2" y="6"/>
                  </a:moveTo>
                  <a:cubicBezTo>
                    <a:pt x="3" y="5"/>
                    <a:pt x="6" y="1"/>
                    <a:pt x="4" y="4"/>
                  </a:cubicBezTo>
                  <a:cubicBezTo>
                    <a:pt x="3" y="5"/>
                    <a:pt x="3" y="6"/>
                    <a:pt x="2" y="7"/>
                  </a:cubicBezTo>
                  <a:cubicBezTo>
                    <a:pt x="2" y="7"/>
                    <a:pt x="2" y="6"/>
                    <a:pt x="2" y="6"/>
                  </a:cubicBezTo>
                  <a:close/>
                  <a:moveTo>
                    <a:pt x="2" y="8"/>
                  </a:moveTo>
                  <a:cubicBezTo>
                    <a:pt x="3" y="8"/>
                    <a:pt x="4" y="7"/>
                    <a:pt x="5" y="6"/>
                  </a:cubicBezTo>
                  <a:cubicBezTo>
                    <a:pt x="6" y="5"/>
                    <a:pt x="6" y="5"/>
                    <a:pt x="7" y="4"/>
                  </a:cubicBezTo>
                  <a:cubicBezTo>
                    <a:pt x="8" y="3"/>
                    <a:pt x="9" y="3"/>
                    <a:pt x="8" y="4"/>
                  </a:cubicBezTo>
                  <a:cubicBezTo>
                    <a:pt x="6" y="6"/>
                    <a:pt x="4" y="8"/>
                    <a:pt x="2" y="10"/>
                  </a:cubicBezTo>
                  <a:cubicBezTo>
                    <a:pt x="2" y="9"/>
                    <a:pt x="2" y="9"/>
                    <a:pt x="2" y="8"/>
                  </a:cubicBezTo>
                  <a:close/>
                  <a:moveTo>
                    <a:pt x="9" y="3"/>
                  </a:moveTo>
                  <a:cubicBezTo>
                    <a:pt x="9" y="3"/>
                    <a:pt x="9" y="3"/>
                    <a:pt x="9" y="3"/>
                  </a:cubicBezTo>
                  <a:cubicBezTo>
                    <a:pt x="10" y="3"/>
                    <a:pt x="11" y="3"/>
                    <a:pt x="12" y="3"/>
                  </a:cubicBezTo>
                  <a:cubicBezTo>
                    <a:pt x="9" y="5"/>
                    <a:pt x="6" y="8"/>
                    <a:pt x="3" y="10"/>
                  </a:cubicBezTo>
                  <a:cubicBezTo>
                    <a:pt x="5" y="8"/>
                    <a:pt x="8" y="5"/>
                    <a:pt x="9" y="3"/>
                  </a:cubicBezTo>
                  <a:close/>
                  <a:moveTo>
                    <a:pt x="2" y="5"/>
                  </a:moveTo>
                  <a:cubicBezTo>
                    <a:pt x="2" y="4"/>
                    <a:pt x="2" y="4"/>
                    <a:pt x="2" y="3"/>
                  </a:cubicBezTo>
                  <a:cubicBezTo>
                    <a:pt x="3" y="3"/>
                    <a:pt x="4" y="3"/>
                    <a:pt x="4" y="3"/>
                  </a:cubicBezTo>
                  <a:cubicBezTo>
                    <a:pt x="3" y="3"/>
                    <a:pt x="3" y="4"/>
                    <a:pt x="2" y="5"/>
                  </a:cubicBezTo>
                  <a:close/>
                  <a:moveTo>
                    <a:pt x="12" y="7"/>
                  </a:moveTo>
                  <a:cubicBezTo>
                    <a:pt x="12" y="6"/>
                    <a:pt x="13" y="6"/>
                    <a:pt x="13" y="5"/>
                  </a:cubicBezTo>
                  <a:cubicBezTo>
                    <a:pt x="13" y="5"/>
                    <a:pt x="16" y="2"/>
                    <a:pt x="15" y="4"/>
                  </a:cubicBezTo>
                  <a:cubicBezTo>
                    <a:pt x="13" y="6"/>
                    <a:pt x="11" y="8"/>
                    <a:pt x="10" y="10"/>
                  </a:cubicBezTo>
                  <a:cubicBezTo>
                    <a:pt x="10" y="10"/>
                    <a:pt x="10" y="11"/>
                    <a:pt x="10" y="11"/>
                  </a:cubicBezTo>
                  <a:cubicBezTo>
                    <a:pt x="9" y="11"/>
                    <a:pt x="7" y="11"/>
                    <a:pt x="6" y="11"/>
                  </a:cubicBezTo>
                  <a:cubicBezTo>
                    <a:pt x="8" y="10"/>
                    <a:pt x="10" y="8"/>
                    <a:pt x="12" y="7"/>
                  </a:cubicBezTo>
                  <a:close/>
                  <a:moveTo>
                    <a:pt x="10" y="11"/>
                  </a:moveTo>
                  <a:cubicBezTo>
                    <a:pt x="12" y="8"/>
                    <a:pt x="14" y="6"/>
                    <a:pt x="17" y="4"/>
                  </a:cubicBezTo>
                  <a:cubicBezTo>
                    <a:pt x="18" y="3"/>
                    <a:pt x="18" y="3"/>
                    <a:pt x="17" y="4"/>
                  </a:cubicBezTo>
                  <a:cubicBezTo>
                    <a:pt x="16" y="5"/>
                    <a:pt x="15" y="6"/>
                    <a:pt x="14" y="7"/>
                  </a:cubicBezTo>
                  <a:cubicBezTo>
                    <a:pt x="13" y="8"/>
                    <a:pt x="12" y="9"/>
                    <a:pt x="11" y="11"/>
                  </a:cubicBezTo>
                  <a:cubicBezTo>
                    <a:pt x="11" y="11"/>
                    <a:pt x="11" y="11"/>
                    <a:pt x="11" y="11"/>
                  </a:cubicBezTo>
                  <a:cubicBezTo>
                    <a:pt x="11" y="11"/>
                    <a:pt x="10" y="11"/>
                    <a:pt x="10" y="11"/>
                  </a:cubicBezTo>
                  <a:cubicBezTo>
                    <a:pt x="10" y="11"/>
                    <a:pt x="10" y="11"/>
                    <a:pt x="10" y="11"/>
                  </a:cubicBezTo>
                  <a:close/>
                  <a:moveTo>
                    <a:pt x="14" y="11"/>
                  </a:moveTo>
                  <a:cubicBezTo>
                    <a:pt x="14" y="11"/>
                    <a:pt x="13" y="11"/>
                    <a:pt x="12" y="11"/>
                  </a:cubicBezTo>
                  <a:cubicBezTo>
                    <a:pt x="15" y="9"/>
                    <a:pt x="17" y="7"/>
                    <a:pt x="19" y="5"/>
                  </a:cubicBezTo>
                  <a:cubicBezTo>
                    <a:pt x="22" y="2"/>
                    <a:pt x="19" y="5"/>
                    <a:pt x="18" y="6"/>
                  </a:cubicBezTo>
                  <a:cubicBezTo>
                    <a:pt x="16" y="8"/>
                    <a:pt x="15" y="9"/>
                    <a:pt x="14" y="11"/>
                  </a:cubicBezTo>
                  <a:cubicBezTo>
                    <a:pt x="14" y="11"/>
                    <a:pt x="14" y="11"/>
                    <a:pt x="14" y="11"/>
                  </a:cubicBezTo>
                  <a:close/>
                  <a:moveTo>
                    <a:pt x="21" y="11"/>
                  </a:moveTo>
                  <a:cubicBezTo>
                    <a:pt x="20" y="11"/>
                    <a:pt x="19" y="11"/>
                    <a:pt x="18" y="11"/>
                  </a:cubicBezTo>
                  <a:cubicBezTo>
                    <a:pt x="20" y="10"/>
                    <a:pt x="22" y="8"/>
                    <a:pt x="23" y="7"/>
                  </a:cubicBezTo>
                  <a:cubicBezTo>
                    <a:pt x="24" y="6"/>
                    <a:pt x="25" y="5"/>
                    <a:pt x="26" y="4"/>
                  </a:cubicBezTo>
                  <a:cubicBezTo>
                    <a:pt x="27" y="3"/>
                    <a:pt x="26" y="5"/>
                    <a:pt x="25" y="5"/>
                  </a:cubicBezTo>
                  <a:cubicBezTo>
                    <a:pt x="24" y="7"/>
                    <a:pt x="23" y="9"/>
                    <a:pt x="21" y="11"/>
                  </a:cubicBezTo>
                  <a:cubicBezTo>
                    <a:pt x="21" y="11"/>
                    <a:pt x="21" y="11"/>
                    <a:pt x="21" y="11"/>
                  </a:cubicBezTo>
                  <a:close/>
                  <a:moveTo>
                    <a:pt x="24" y="11"/>
                  </a:moveTo>
                  <a:cubicBezTo>
                    <a:pt x="24" y="11"/>
                    <a:pt x="24" y="11"/>
                    <a:pt x="24" y="11"/>
                  </a:cubicBezTo>
                  <a:cubicBezTo>
                    <a:pt x="23" y="11"/>
                    <a:pt x="22" y="11"/>
                    <a:pt x="22" y="11"/>
                  </a:cubicBezTo>
                  <a:cubicBezTo>
                    <a:pt x="24" y="9"/>
                    <a:pt x="26" y="6"/>
                    <a:pt x="29" y="4"/>
                  </a:cubicBezTo>
                  <a:cubicBezTo>
                    <a:pt x="32" y="3"/>
                    <a:pt x="29" y="6"/>
                    <a:pt x="28" y="6"/>
                  </a:cubicBezTo>
                  <a:cubicBezTo>
                    <a:pt x="27" y="8"/>
                    <a:pt x="25" y="10"/>
                    <a:pt x="24" y="11"/>
                  </a:cubicBezTo>
                  <a:close/>
                  <a:moveTo>
                    <a:pt x="45" y="4"/>
                  </a:moveTo>
                  <a:cubicBezTo>
                    <a:pt x="42" y="6"/>
                    <a:pt x="40" y="8"/>
                    <a:pt x="38" y="11"/>
                  </a:cubicBezTo>
                  <a:cubicBezTo>
                    <a:pt x="40" y="9"/>
                    <a:pt x="42" y="6"/>
                    <a:pt x="43" y="4"/>
                  </a:cubicBezTo>
                  <a:cubicBezTo>
                    <a:pt x="43" y="4"/>
                    <a:pt x="43" y="3"/>
                    <a:pt x="43" y="3"/>
                  </a:cubicBezTo>
                  <a:cubicBezTo>
                    <a:pt x="45" y="4"/>
                    <a:pt x="46" y="4"/>
                    <a:pt x="47" y="4"/>
                  </a:cubicBezTo>
                  <a:cubicBezTo>
                    <a:pt x="47" y="4"/>
                    <a:pt x="47" y="4"/>
                    <a:pt x="47" y="4"/>
                  </a:cubicBezTo>
                  <a:cubicBezTo>
                    <a:pt x="45" y="6"/>
                    <a:pt x="44" y="8"/>
                    <a:pt x="42" y="9"/>
                  </a:cubicBezTo>
                  <a:cubicBezTo>
                    <a:pt x="42" y="9"/>
                    <a:pt x="43" y="9"/>
                    <a:pt x="43" y="8"/>
                  </a:cubicBezTo>
                  <a:cubicBezTo>
                    <a:pt x="44" y="7"/>
                    <a:pt x="45" y="6"/>
                    <a:pt x="45" y="4"/>
                  </a:cubicBezTo>
                  <a:cubicBezTo>
                    <a:pt x="45" y="4"/>
                    <a:pt x="45" y="4"/>
                    <a:pt x="45" y="4"/>
                  </a:cubicBezTo>
                  <a:close/>
                  <a:moveTo>
                    <a:pt x="40" y="3"/>
                  </a:moveTo>
                  <a:cubicBezTo>
                    <a:pt x="38" y="4"/>
                    <a:pt x="37" y="5"/>
                    <a:pt x="36" y="7"/>
                  </a:cubicBezTo>
                  <a:cubicBezTo>
                    <a:pt x="35" y="7"/>
                    <a:pt x="35" y="7"/>
                    <a:pt x="34" y="8"/>
                  </a:cubicBezTo>
                  <a:cubicBezTo>
                    <a:pt x="36" y="6"/>
                    <a:pt x="36" y="5"/>
                    <a:pt x="37" y="3"/>
                  </a:cubicBezTo>
                  <a:cubicBezTo>
                    <a:pt x="37" y="3"/>
                    <a:pt x="37" y="3"/>
                    <a:pt x="37" y="3"/>
                  </a:cubicBezTo>
                  <a:cubicBezTo>
                    <a:pt x="39" y="3"/>
                    <a:pt x="41" y="3"/>
                    <a:pt x="43" y="3"/>
                  </a:cubicBezTo>
                  <a:cubicBezTo>
                    <a:pt x="40" y="5"/>
                    <a:pt x="38" y="7"/>
                    <a:pt x="36" y="9"/>
                  </a:cubicBezTo>
                  <a:cubicBezTo>
                    <a:pt x="36" y="9"/>
                    <a:pt x="37" y="9"/>
                    <a:pt x="37" y="8"/>
                  </a:cubicBezTo>
                  <a:cubicBezTo>
                    <a:pt x="38" y="7"/>
                    <a:pt x="39" y="5"/>
                    <a:pt x="40" y="4"/>
                  </a:cubicBezTo>
                  <a:cubicBezTo>
                    <a:pt x="40" y="3"/>
                    <a:pt x="40" y="3"/>
                    <a:pt x="40" y="3"/>
                  </a:cubicBezTo>
                  <a:close/>
                  <a:moveTo>
                    <a:pt x="37" y="6"/>
                  </a:moveTo>
                  <a:cubicBezTo>
                    <a:pt x="38" y="6"/>
                    <a:pt x="38" y="5"/>
                    <a:pt x="39" y="4"/>
                  </a:cubicBezTo>
                  <a:cubicBezTo>
                    <a:pt x="39" y="5"/>
                    <a:pt x="38" y="6"/>
                    <a:pt x="38" y="6"/>
                  </a:cubicBezTo>
                  <a:cubicBezTo>
                    <a:pt x="37" y="8"/>
                    <a:pt x="35" y="9"/>
                    <a:pt x="34" y="11"/>
                  </a:cubicBezTo>
                  <a:cubicBezTo>
                    <a:pt x="34" y="11"/>
                    <a:pt x="35" y="12"/>
                    <a:pt x="35" y="11"/>
                  </a:cubicBezTo>
                  <a:cubicBezTo>
                    <a:pt x="37" y="9"/>
                    <a:pt x="39" y="7"/>
                    <a:pt x="41" y="5"/>
                  </a:cubicBezTo>
                  <a:cubicBezTo>
                    <a:pt x="42" y="4"/>
                    <a:pt x="43" y="4"/>
                    <a:pt x="42" y="5"/>
                  </a:cubicBezTo>
                  <a:cubicBezTo>
                    <a:pt x="41" y="6"/>
                    <a:pt x="40" y="7"/>
                    <a:pt x="40" y="8"/>
                  </a:cubicBezTo>
                  <a:cubicBezTo>
                    <a:pt x="39" y="9"/>
                    <a:pt x="37" y="10"/>
                    <a:pt x="36" y="11"/>
                  </a:cubicBezTo>
                  <a:cubicBezTo>
                    <a:pt x="36" y="11"/>
                    <a:pt x="36" y="12"/>
                    <a:pt x="37" y="12"/>
                  </a:cubicBezTo>
                  <a:cubicBezTo>
                    <a:pt x="35" y="12"/>
                    <a:pt x="33" y="12"/>
                    <a:pt x="31" y="12"/>
                  </a:cubicBezTo>
                  <a:cubicBezTo>
                    <a:pt x="33" y="10"/>
                    <a:pt x="35" y="8"/>
                    <a:pt x="37" y="6"/>
                  </a:cubicBezTo>
                  <a:close/>
                  <a:moveTo>
                    <a:pt x="43" y="6"/>
                  </a:moveTo>
                  <a:cubicBezTo>
                    <a:pt x="43" y="6"/>
                    <a:pt x="44" y="5"/>
                    <a:pt x="44" y="5"/>
                  </a:cubicBezTo>
                  <a:cubicBezTo>
                    <a:pt x="44" y="6"/>
                    <a:pt x="44" y="7"/>
                    <a:pt x="43" y="7"/>
                  </a:cubicBezTo>
                  <a:cubicBezTo>
                    <a:pt x="42" y="9"/>
                    <a:pt x="41" y="10"/>
                    <a:pt x="39" y="12"/>
                  </a:cubicBezTo>
                  <a:cubicBezTo>
                    <a:pt x="39" y="12"/>
                    <a:pt x="39" y="12"/>
                    <a:pt x="39" y="12"/>
                  </a:cubicBezTo>
                  <a:cubicBezTo>
                    <a:pt x="38" y="12"/>
                    <a:pt x="38" y="12"/>
                    <a:pt x="37" y="12"/>
                  </a:cubicBezTo>
                  <a:cubicBezTo>
                    <a:pt x="39" y="10"/>
                    <a:pt x="41" y="8"/>
                    <a:pt x="43" y="6"/>
                  </a:cubicBezTo>
                  <a:close/>
                  <a:moveTo>
                    <a:pt x="46" y="6"/>
                  </a:moveTo>
                  <a:cubicBezTo>
                    <a:pt x="46" y="6"/>
                    <a:pt x="48" y="4"/>
                    <a:pt x="47" y="6"/>
                  </a:cubicBezTo>
                  <a:cubicBezTo>
                    <a:pt x="46" y="8"/>
                    <a:pt x="44" y="10"/>
                    <a:pt x="43" y="11"/>
                  </a:cubicBezTo>
                  <a:cubicBezTo>
                    <a:pt x="43" y="12"/>
                    <a:pt x="43" y="12"/>
                    <a:pt x="43" y="12"/>
                  </a:cubicBezTo>
                  <a:cubicBezTo>
                    <a:pt x="44" y="11"/>
                    <a:pt x="44" y="11"/>
                    <a:pt x="45" y="11"/>
                  </a:cubicBezTo>
                  <a:cubicBezTo>
                    <a:pt x="46" y="9"/>
                    <a:pt x="48" y="8"/>
                    <a:pt x="45" y="11"/>
                  </a:cubicBezTo>
                  <a:cubicBezTo>
                    <a:pt x="45" y="12"/>
                    <a:pt x="45" y="12"/>
                    <a:pt x="46" y="12"/>
                  </a:cubicBezTo>
                  <a:cubicBezTo>
                    <a:pt x="46" y="12"/>
                    <a:pt x="47" y="11"/>
                    <a:pt x="48" y="11"/>
                  </a:cubicBezTo>
                  <a:cubicBezTo>
                    <a:pt x="48" y="11"/>
                    <a:pt x="48" y="11"/>
                    <a:pt x="48" y="11"/>
                  </a:cubicBezTo>
                  <a:cubicBezTo>
                    <a:pt x="47" y="11"/>
                    <a:pt x="46" y="11"/>
                    <a:pt x="46" y="11"/>
                  </a:cubicBezTo>
                  <a:cubicBezTo>
                    <a:pt x="47" y="10"/>
                    <a:pt x="48" y="9"/>
                    <a:pt x="48" y="8"/>
                  </a:cubicBezTo>
                  <a:cubicBezTo>
                    <a:pt x="48" y="8"/>
                    <a:pt x="48" y="7"/>
                    <a:pt x="48" y="7"/>
                  </a:cubicBezTo>
                  <a:cubicBezTo>
                    <a:pt x="47" y="8"/>
                    <a:pt x="47" y="8"/>
                    <a:pt x="46" y="9"/>
                  </a:cubicBezTo>
                  <a:cubicBezTo>
                    <a:pt x="46" y="9"/>
                    <a:pt x="43" y="12"/>
                    <a:pt x="45" y="10"/>
                  </a:cubicBezTo>
                  <a:cubicBezTo>
                    <a:pt x="46" y="8"/>
                    <a:pt x="47" y="6"/>
                    <a:pt x="48" y="4"/>
                  </a:cubicBezTo>
                  <a:cubicBezTo>
                    <a:pt x="48" y="4"/>
                    <a:pt x="48" y="4"/>
                    <a:pt x="48" y="4"/>
                  </a:cubicBezTo>
                  <a:cubicBezTo>
                    <a:pt x="48" y="4"/>
                    <a:pt x="48" y="4"/>
                    <a:pt x="48" y="4"/>
                  </a:cubicBezTo>
                  <a:cubicBezTo>
                    <a:pt x="48" y="7"/>
                    <a:pt x="48" y="9"/>
                    <a:pt x="48" y="12"/>
                  </a:cubicBezTo>
                  <a:cubicBezTo>
                    <a:pt x="45" y="12"/>
                    <a:pt x="43" y="12"/>
                    <a:pt x="40" y="12"/>
                  </a:cubicBezTo>
                  <a:cubicBezTo>
                    <a:pt x="42" y="10"/>
                    <a:pt x="44" y="8"/>
                    <a:pt x="46" y="6"/>
                  </a:cubicBezTo>
                  <a:close/>
                  <a:moveTo>
                    <a:pt x="26" y="3"/>
                  </a:moveTo>
                  <a:cubicBezTo>
                    <a:pt x="30" y="3"/>
                    <a:pt x="33" y="3"/>
                    <a:pt x="36" y="3"/>
                  </a:cubicBezTo>
                  <a:cubicBezTo>
                    <a:pt x="35" y="4"/>
                    <a:pt x="33" y="5"/>
                    <a:pt x="32" y="6"/>
                  </a:cubicBezTo>
                  <a:cubicBezTo>
                    <a:pt x="33" y="5"/>
                    <a:pt x="33" y="4"/>
                    <a:pt x="34" y="4"/>
                  </a:cubicBezTo>
                  <a:cubicBezTo>
                    <a:pt x="34" y="3"/>
                    <a:pt x="34" y="3"/>
                    <a:pt x="34" y="3"/>
                  </a:cubicBezTo>
                  <a:cubicBezTo>
                    <a:pt x="31" y="5"/>
                    <a:pt x="29" y="7"/>
                    <a:pt x="27" y="9"/>
                  </a:cubicBezTo>
                  <a:cubicBezTo>
                    <a:pt x="27" y="9"/>
                    <a:pt x="27" y="8"/>
                    <a:pt x="27" y="8"/>
                  </a:cubicBezTo>
                  <a:cubicBezTo>
                    <a:pt x="29" y="7"/>
                    <a:pt x="30" y="5"/>
                    <a:pt x="31" y="3"/>
                  </a:cubicBezTo>
                  <a:cubicBezTo>
                    <a:pt x="31" y="3"/>
                    <a:pt x="31" y="3"/>
                    <a:pt x="31" y="3"/>
                  </a:cubicBezTo>
                  <a:cubicBezTo>
                    <a:pt x="28" y="4"/>
                    <a:pt x="26" y="6"/>
                    <a:pt x="24" y="8"/>
                  </a:cubicBezTo>
                  <a:cubicBezTo>
                    <a:pt x="23" y="9"/>
                    <a:pt x="21" y="12"/>
                    <a:pt x="23" y="9"/>
                  </a:cubicBezTo>
                  <a:cubicBezTo>
                    <a:pt x="24" y="7"/>
                    <a:pt x="26" y="6"/>
                    <a:pt x="27" y="4"/>
                  </a:cubicBezTo>
                  <a:cubicBezTo>
                    <a:pt x="28" y="3"/>
                    <a:pt x="27" y="3"/>
                    <a:pt x="27" y="3"/>
                  </a:cubicBezTo>
                  <a:cubicBezTo>
                    <a:pt x="25" y="4"/>
                    <a:pt x="23" y="6"/>
                    <a:pt x="21" y="8"/>
                  </a:cubicBezTo>
                  <a:cubicBezTo>
                    <a:pt x="20" y="9"/>
                    <a:pt x="16" y="12"/>
                    <a:pt x="19" y="9"/>
                  </a:cubicBezTo>
                  <a:cubicBezTo>
                    <a:pt x="20" y="7"/>
                    <a:pt x="22" y="5"/>
                    <a:pt x="24" y="3"/>
                  </a:cubicBezTo>
                  <a:cubicBezTo>
                    <a:pt x="24" y="3"/>
                    <a:pt x="24" y="3"/>
                    <a:pt x="23" y="3"/>
                  </a:cubicBezTo>
                  <a:cubicBezTo>
                    <a:pt x="21" y="4"/>
                    <a:pt x="19" y="6"/>
                    <a:pt x="17" y="8"/>
                  </a:cubicBezTo>
                  <a:cubicBezTo>
                    <a:pt x="17" y="9"/>
                    <a:pt x="16" y="9"/>
                    <a:pt x="16" y="9"/>
                  </a:cubicBezTo>
                  <a:cubicBezTo>
                    <a:pt x="14" y="11"/>
                    <a:pt x="17" y="8"/>
                    <a:pt x="17" y="7"/>
                  </a:cubicBezTo>
                  <a:cubicBezTo>
                    <a:pt x="19" y="6"/>
                    <a:pt x="20" y="5"/>
                    <a:pt x="21" y="3"/>
                  </a:cubicBezTo>
                  <a:cubicBezTo>
                    <a:pt x="22" y="3"/>
                    <a:pt x="21" y="3"/>
                    <a:pt x="21" y="3"/>
                  </a:cubicBezTo>
                  <a:cubicBezTo>
                    <a:pt x="19" y="4"/>
                    <a:pt x="17" y="6"/>
                    <a:pt x="15" y="8"/>
                  </a:cubicBezTo>
                  <a:cubicBezTo>
                    <a:pt x="14" y="9"/>
                    <a:pt x="13" y="10"/>
                    <a:pt x="12" y="10"/>
                  </a:cubicBezTo>
                  <a:cubicBezTo>
                    <a:pt x="13" y="10"/>
                    <a:pt x="14" y="9"/>
                    <a:pt x="14" y="8"/>
                  </a:cubicBezTo>
                  <a:cubicBezTo>
                    <a:pt x="15" y="6"/>
                    <a:pt x="17" y="4"/>
                    <a:pt x="19" y="3"/>
                  </a:cubicBezTo>
                  <a:cubicBezTo>
                    <a:pt x="19" y="3"/>
                    <a:pt x="19" y="3"/>
                    <a:pt x="19" y="3"/>
                  </a:cubicBezTo>
                  <a:cubicBezTo>
                    <a:pt x="21" y="3"/>
                    <a:pt x="24" y="3"/>
                    <a:pt x="26" y="3"/>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263"/>
            <p:cNvSpPr>
              <a:spLocks noEditPoints="1"/>
            </p:cNvSpPr>
            <p:nvPr/>
          </p:nvSpPr>
          <p:spPr bwMode="auto">
            <a:xfrm>
              <a:off x="7139233" y="3631634"/>
              <a:ext cx="55563" cy="50800"/>
            </a:xfrm>
            <a:custGeom>
              <a:avLst/>
              <a:gdLst>
                <a:gd name="T0" fmla="*/ 8 w 13"/>
                <a:gd name="T1" fmla="*/ 12 h 12"/>
                <a:gd name="T2" fmla="*/ 12 w 13"/>
                <a:gd name="T3" fmla="*/ 5 h 12"/>
                <a:gd name="T4" fmla="*/ 5 w 13"/>
                <a:gd name="T5" fmla="*/ 0 h 12"/>
                <a:gd name="T6" fmla="*/ 5 w 13"/>
                <a:gd name="T7" fmla="*/ 0 h 12"/>
                <a:gd name="T8" fmla="*/ 0 w 13"/>
                <a:gd name="T9" fmla="*/ 6 h 12"/>
                <a:gd name="T10" fmla="*/ 8 w 13"/>
                <a:gd name="T11" fmla="*/ 12 h 12"/>
                <a:gd name="T12" fmla="*/ 7 w 13"/>
                <a:gd name="T13" fmla="*/ 9 h 12"/>
                <a:gd name="T14" fmla="*/ 2 w 13"/>
                <a:gd name="T15" fmla="*/ 6 h 12"/>
                <a:gd name="T16" fmla="*/ 3 w 13"/>
                <a:gd name="T17" fmla="*/ 6 h 12"/>
                <a:gd name="T18" fmla="*/ 7 w 13"/>
                <a:gd name="T19" fmla="*/ 4 h 12"/>
                <a:gd name="T20" fmla="*/ 3 w 13"/>
                <a:gd name="T21" fmla="*/ 7 h 12"/>
                <a:gd name="T22" fmla="*/ 4 w 13"/>
                <a:gd name="T23" fmla="*/ 8 h 12"/>
                <a:gd name="T24" fmla="*/ 8 w 13"/>
                <a:gd name="T25" fmla="*/ 5 h 12"/>
                <a:gd name="T26" fmla="*/ 5 w 13"/>
                <a:gd name="T27" fmla="*/ 9 h 12"/>
                <a:gd name="T28" fmla="*/ 5 w 13"/>
                <a:gd name="T29" fmla="*/ 9 h 12"/>
                <a:gd name="T30" fmla="*/ 9 w 13"/>
                <a:gd name="T31" fmla="*/ 7 h 12"/>
                <a:gd name="T32" fmla="*/ 8 w 13"/>
                <a:gd name="T33" fmla="*/ 9 h 12"/>
                <a:gd name="T34" fmla="*/ 8 w 13"/>
                <a:gd name="T35" fmla="*/ 9 h 12"/>
                <a:gd name="T36" fmla="*/ 7 w 13"/>
                <a:gd name="T37" fmla="*/ 9 h 12"/>
                <a:gd name="T38" fmla="*/ 8 w 13"/>
                <a:gd name="T39" fmla="*/ 9 h 12"/>
                <a:gd name="T40" fmla="*/ 10 w 13"/>
                <a:gd name="T41" fmla="*/ 7 h 12"/>
                <a:gd name="T42" fmla="*/ 10 w 13"/>
                <a:gd name="T43" fmla="*/ 6 h 12"/>
                <a:gd name="T44" fmla="*/ 6 w 13"/>
                <a:gd name="T45" fmla="*/ 8 h 12"/>
                <a:gd name="T46" fmla="*/ 9 w 13"/>
                <a:gd name="T47" fmla="*/ 5 h 12"/>
                <a:gd name="T48" fmla="*/ 9 w 13"/>
                <a:gd name="T49" fmla="*/ 4 h 12"/>
                <a:gd name="T50" fmla="*/ 5 w 13"/>
                <a:gd name="T51" fmla="*/ 6 h 12"/>
                <a:gd name="T52" fmla="*/ 8 w 13"/>
                <a:gd name="T53" fmla="*/ 3 h 12"/>
                <a:gd name="T54" fmla="*/ 8 w 13"/>
                <a:gd name="T55" fmla="*/ 3 h 12"/>
                <a:gd name="T56" fmla="*/ 4 w 13"/>
                <a:gd name="T57" fmla="*/ 5 h 12"/>
                <a:gd name="T58" fmla="*/ 7 w 13"/>
                <a:gd name="T59" fmla="*/ 2 h 12"/>
                <a:gd name="T60" fmla="*/ 8 w 13"/>
                <a:gd name="T61" fmla="*/ 9 h 12"/>
                <a:gd name="T62" fmla="*/ 5 w 13"/>
                <a:gd name="T63" fmla="*/ 2 h 12"/>
                <a:gd name="T64" fmla="*/ 3 w 13"/>
                <a:gd name="T65" fmla="*/ 3 h 12"/>
                <a:gd name="T66" fmla="*/ 5 w 13"/>
                <a:gd name="T67" fmla="*/ 2 h 12"/>
                <a:gd name="T68" fmla="*/ 3 w 13"/>
                <a:gd name="T69" fmla="*/ 3 h 12"/>
                <a:gd name="T70" fmla="*/ 3 w 13"/>
                <a:gd name="T71" fmla="*/ 4 h 12"/>
                <a:gd name="T72" fmla="*/ 6 w 13"/>
                <a:gd name="T73" fmla="*/ 2 h 12"/>
                <a:gd name="T74" fmla="*/ 2 w 13"/>
                <a:gd name="T75" fmla="*/ 6 h 12"/>
                <a:gd name="T76" fmla="*/ 2 w 13"/>
                <a:gd name="T77" fmla="*/ 6 h 12"/>
                <a:gd name="T78" fmla="*/ 3 w 13"/>
                <a:gd name="T79"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 h="12">
                  <a:moveTo>
                    <a:pt x="8" y="12"/>
                  </a:moveTo>
                  <a:cubicBezTo>
                    <a:pt x="11" y="11"/>
                    <a:pt x="13" y="8"/>
                    <a:pt x="12" y="5"/>
                  </a:cubicBezTo>
                  <a:cubicBezTo>
                    <a:pt x="12" y="1"/>
                    <a:pt x="9" y="0"/>
                    <a:pt x="5" y="0"/>
                  </a:cubicBezTo>
                  <a:cubicBezTo>
                    <a:pt x="5" y="0"/>
                    <a:pt x="5" y="0"/>
                    <a:pt x="5" y="0"/>
                  </a:cubicBezTo>
                  <a:cubicBezTo>
                    <a:pt x="2" y="0"/>
                    <a:pt x="0" y="3"/>
                    <a:pt x="0" y="6"/>
                  </a:cubicBezTo>
                  <a:cubicBezTo>
                    <a:pt x="0" y="10"/>
                    <a:pt x="4" y="12"/>
                    <a:pt x="8" y="12"/>
                  </a:cubicBezTo>
                  <a:close/>
                  <a:moveTo>
                    <a:pt x="7" y="9"/>
                  </a:moveTo>
                  <a:cubicBezTo>
                    <a:pt x="5" y="10"/>
                    <a:pt x="3" y="9"/>
                    <a:pt x="2" y="6"/>
                  </a:cubicBezTo>
                  <a:cubicBezTo>
                    <a:pt x="2" y="6"/>
                    <a:pt x="2" y="6"/>
                    <a:pt x="3" y="6"/>
                  </a:cubicBezTo>
                  <a:cubicBezTo>
                    <a:pt x="4" y="5"/>
                    <a:pt x="5" y="5"/>
                    <a:pt x="7" y="4"/>
                  </a:cubicBezTo>
                  <a:cubicBezTo>
                    <a:pt x="6" y="5"/>
                    <a:pt x="4" y="6"/>
                    <a:pt x="3" y="7"/>
                  </a:cubicBezTo>
                  <a:cubicBezTo>
                    <a:pt x="3" y="8"/>
                    <a:pt x="3" y="8"/>
                    <a:pt x="4" y="8"/>
                  </a:cubicBezTo>
                  <a:cubicBezTo>
                    <a:pt x="5" y="7"/>
                    <a:pt x="6" y="6"/>
                    <a:pt x="8" y="5"/>
                  </a:cubicBezTo>
                  <a:cubicBezTo>
                    <a:pt x="7" y="6"/>
                    <a:pt x="6" y="7"/>
                    <a:pt x="5" y="9"/>
                  </a:cubicBezTo>
                  <a:cubicBezTo>
                    <a:pt x="5" y="9"/>
                    <a:pt x="5" y="9"/>
                    <a:pt x="5" y="9"/>
                  </a:cubicBezTo>
                  <a:cubicBezTo>
                    <a:pt x="7" y="8"/>
                    <a:pt x="8" y="7"/>
                    <a:pt x="9" y="7"/>
                  </a:cubicBezTo>
                  <a:cubicBezTo>
                    <a:pt x="9" y="8"/>
                    <a:pt x="8" y="8"/>
                    <a:pt x="8" y="9"/>
                  </a:cubicBezTo>
                  <a:cubicBezTo>
                    <a:pt x="8" y="9"/>
                    <a:pt x="8" y="9"/>
                    <a:pt x="8" y="9"/>
                  </a:cubicBezTo>
                  <a:cubicBezTo>
                    <a:pt x="8" y="9"/>
                    <a:pt x="8" y="9"/>
                    <a:pt x="7" y="9"/>
                  </a:cubicBezTo>
                  <a:close/>
                  <a:moveTo>
                    <a:pt x="8" y="9"/>
                  </a:moveTo>
                  <a:cubicBezTo>
                    <a:pt x="9" y="8"/>
                    <a:pt x="10" y="8"/>
                    <a:pt x="10" y="7"/>
                  </a:cubicBezTo>
                  <a:cubicBezTo>
                    <a:pt x="10" y="7"/>
                    <a:pt x="10" y="6"/>
                    <a:pt x="10" y="6"/>
                  </a:cubicBezTo>
                  <a:cubicBezTo>
                    <a:pt x="8" y="7"/>
                    <a:pt x="7" y="7"/>
                    <a:pt x="6" y="8"/>
                  </a:cubicBezTo>
                  <a:cubicBezTo>
                    <a:pt x="7" y="7"/>
                    <a:pt x="8" y="6"/>
                    <a:pt x="9" y="5"/>
                  </a:cubicBezTo>
                  <a:cubicBezTo>
                    <a:pt x="9" y="4"/>
                    <a:pt x="9" y="4"/>
                    <a:pt x="9" y="4"/>
                  </a:cubicBezTo>
                  <a:cubicBezTo>
                    <a:pt x="7" y="5"/>
                    <a:pt x="6" y="5"/>
                    <a:pt x="5" y="6"/>
                  </a:cubicBezTo>
                  <a:cubicBezTo>
                    <a:pt x="6" y="5"/>
                    <a:pt x="7" y="4"/>
                    <a:pt x="8" y="3"/>
                  </a:cubicBezTo>
                  <a:cubicBezTo>
                    <a:pt x="8" y="3"/>
                    <a:pt x="8" y="3"/>
                    <a:pt x="8" y="3"/>
                  </a:cubicBezTo>
                  <a:cubicBezTo>
                    <a:pt x="7" y="3"/>
                    <a:pt x="6" y="4"/>
                    <a:pt x="4" y="5"/>
                  </a:cubicBezTo>
                  <a:cubicBezTo>
                    <a:pt x="5" y="4"/>
                    <a:pt x="6" y="3"/>
                    <a:pt x="7" y="2"/>
                  </a:cubicBezTo>
                  <a:cubicBezTo>
                    <a:pt x="11" y="2"/>
                    <a:pt x="12" y="8"/>
                    <a:pt x="8" y="9"/>
                  </a:cubicBezTo>
                  <a:close/>
                  <a:moveTo>
                    <a:pt x="5" y="2"/>
                  </a:moveTo>
                  <a:cubicBezTo>
                    <a:pt x="4" y="3"/>
                    <a:pt x="4" y="3"/>
                    <a:pt x="3" y="3"/>
                  </a:cubicBezTo>
                  <a:cubicBezTo>
                    <a:pt x="4" y="3"/>
                    <a:pt x="4" y="2"/>
                    <a:pt x="5" y="2"/>
                  </a:cubicBezTo>
                  <a:close/>
                  <a:moveTo>
                    <a:pt x="3" y="3"/>
                  </a:moveTo>
                  <a:cubicBezTo>
                    <a:pt x="3" y="4"/>
                    <a:pt x="3" y="4"/>
                    <a:pt x="3" y="4"/>
                  </a:cubicBezTo>
                  <a:cubicBezTo>
                    <a:pt x="4" y="3"/>
                    <a:pt x="5" y="3"/>
                    <a:pt x="6" y="2"/>
                  </a:cubicBezTo>
                  <a:cubicBezTo>
                    <a:pt x="5" y="3"/>
                    <a:pt x="4" y="5"/>
                    <a:pt x="2" y="6"/>
                  </a:cubicBezTo>
                  <a:cubicBezTo>
                    <a:pt x="2" y="6"/>
                    <a:pt x="2" y="6"/>
                    <a:pt x="2" y="6"/>
                  </a:cubicBezTo>
                  <a:cubicBezTo>
                    <a:pt x="2" y="5"/>
                    <a:pt x="2" y="4"/>
                    <a:pt x="3" y="3"/>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264"/>
            <p:cNvSpPr>
              <a:spLocks noEditPoints="1"/>
            </p:cNvSpPr>
            <p:nvPr/>
          </p:nvSpPr>
          <p:spPr bwMode="auto">
            <a:xfrm>
              <a:off x="8210796" y="6478022"/>
              <a:ext cx="166688" cy="157163"/>
            </a:xfrm>
            <a:custGeom>
              <a:avLst/>
              <a:gdLst>
                <a:gd name="T0" fmla="*/ 31 w 39"/>
                <a:gd name="T1" fmla="*/ 0 h 37"/>
                <a:gd name="T2" fmla="*/ 9 w 39"/>
                <a:gd name="T3" fmla="*/ 1 h 37"/>
                <a:gd name="T4" fmla="*/ 8 w 39"/>
                <a:gd name="T5" fmla="*/ 1 h 37"/>
                <a:gd name="T6" fmla="*/ 11 w 39"/>
                <a:gd name="T7" fmla="*/ 20 h 37"/>
                <a:gd name="T8" fmla="*/ 8 w 39"/>
                <a:gd name="T9" fmla="*/ 37 h 37"/>
                <a:gd name="T10" fmla="*/ 29 w 39"/>
                <a:gd name="T11" fmla="*/ 36 h 37"/>
                <a:gd name="T12" fmla="*/ 38 w 39"/>
                <a:gd name="T13" fmla="*/ 28 h 37"/>
                <a:gd name="T14" fmla="*/ 38 w 39"/>
                <a:gd name="T15" fmla="*/ 9 h 37"/>
                <a:gd name="T16" fmla="*/ 28 w 39"/>
                <a:gd name="T17" fmla="*/ 33 h 37"/>
                <a:gd name="T18" fmla="*/ 26 w 39"/>
                <a:gd name="T19" fmla="*/ 31 h 37"/>
                <a:gd name="T20" fmla="*/ 25 w 39"/>
                <a:gd name="T21" fmla="*/ 29 h 37"/>
                <a:gd name="T22" fmla="*/ 23 w 39"/>
                <a:gd name="T23" fmla="*/ 27 h 37"/>
                <a:gd name="T24" fmla="*/ 23 w 39"/>
                <a:gd name="T25" fmla="*/ 27 h 37"/>
                <a:gd name="T26" fmla="*/ 23 w 39"/>
                <a:gd name="T27" fmla="*/ 27 h 37"/>
                <a:gd name="T28" fmla="*/ 26 w 39"/>
                <a:gd name="T29" fmla="*/ 20 h 37"/>
                <a:gd name="T30" fmla="*/ 32 w 39"/>
                <a:gd name="T31" fmla="*/ 31 h 37"/>
                <a:gd name="T32" fmla="*/ 29 w 39"/>
                <a:gd name="T33" fmla="*/ 31 h 37"/>
                <a:gd name="T34" fmla="*/ 31 w 39"/>
                <a:gd name="T35" fmla="*/ 24 h 37"/>
                <a:gd name="T36" fmla="*/ 30 w 39"/>
                <a:gd name="T37" fmla="*/ 23 h 37"/>
                <a:gd name="T38" fmla="*/ 32 w 39"/>
                <a:gd name="T39" fmla="*/ 31 h 37"/>
                <a:gd name="T40" fmla="*/ 27 w 39"/>
                <a:gd name="T41" fmla="*/ 20 h 37"/>
                <a:gd name="T42" fmla="*/ 26 w 39"/>
                <a:gd name="T43" fmla="*/ 19 h 37"/>
                <a:gd name="T44" fmla="*/ 26 w 39"/>
                <a:gd name="T45" fmla="*/ 19 h 37"/>
                <a:gd name="T46" fmla="*/ 25 w 39"/>
                <a:gd name="T47" fmla="*/ 18 h 37"/>
                <a:gd name="T48" fmla="*/ 26 w 39"/>
                <a:gd name="T49" fmla="*/ 13 h 37"/>
                <a:gd name="T50" fmla="*/ 20 w 39"/>
                <a:gd name="T51" fmla="*/ 19 h 37"/>
                <a:gd name="T52" fmla="*/ 10 w 39"/>
                <a:gd name="T53" fmla="*/ 24 h 37"/>
                <a:gd name="T54" fmla="*/ 16 w 39"/>
                <a:gd name="T55" fmla="*/ 20 h 37"/>
                <a:gd name="T56" fmla="*/ 13 w 39"/>
                <a:gd name="T57" fmla="*/ 12 h 37"/>
                <a:gd name="T58" fmla="*/ 13 w 39"/>
                <a:gd name="T59" fmla="*/ 10 h 37"/>
                <a:gd name="T60" fmla="*/ 9 w 39"/>
                <a:gd name="T61" fmla="*/ 7 h 37"/>
                <a:gd name="T62" fmla="*/ 7 w 39"/>
                <a:gd name="T63" fmla="*/ 12 h 37"/>
                <a:gd name="T64" fmla="*/ 7 w 39"/>
                <a:gd name="T65" fmla="*/ 6 h 37"/>
                <a:gd name="T66" fmla="*/ 8 w 39"/>
                <a:gd name="T67" fmla="*/ 3 h 37"/>
                <a:gd name="T68" fmla="*/ 11 w 39"/>
                <a:gd name="T69" fmla="*/ 8 h 37"/>
                <a:gd name="T70" fmla="*/ 10 w 39"/>
                <a:gd name="T71" fmla="*/ 6 h 37"/>
                <a:gd name="T72" fmla="*/ 7 w 39"/>
                <a:gd name="T73" fmla="*/ 12 h 37"/>
                <a:gd name="T74" fmla="*/ 14 w 39"/>
                <a:gd name="T75" fmla="*/ 11 h 37"/>
                <a:gd name="T76" fmla="*/ 16 w 39"/>
                <a:gd name="T77" fmla="*/ 12 h 37"/>
                <a:gd name="T78" fmla="*/ 16 w 39"/>
                <a:gd name="T79" fmla="*/ 12 h 37"/>
                <a:gd name="T80" fmla="*/ 16 w 39"/>
                <a:gd name="T81" fmla="*/ 12 h 37"/>
                <a:gd name="T82" fmla="*/ 31 w 39"/>
                <a:gd name="T83" fmla="*/ 4 h 37"/>
                <a:gd name="T84" fmla="*/ 15 w 39"/>
                <a:gd name="T85" fmla="*/ 17 h 37"/>
                <a:gd name="T86" fmla="*/ 19 w 39"/>
                <a:gd name="T87" fmla="*/ 14 h 37"/>
                <a:gd name="T88" fmla="*/ 14 w 39"/>
                <a:gd name="T89" fmla="*/ 20 h 37"/>
                <a:gd name="T90" fmla="*/ 20 w 39"/>
                <a:gd name="T91" fmla="*/ 14 h 37"/>
                <a:gd name="T92" fmla="*/ 32 w 39"/>
                <a:gd name="T93" fmla="*/ 4 h 37"/>
                <a:gd name="T94" fmla="*/ 28 w 39"/>
                <a:gd name="T95" fmla="*/ 8 h 37"/>
                <a:gd name="T96" fmla="*/ 13 w 39"/>
                <a:gd name="T97" fmla="*/ 19 h 37"/>
                <a:gd name="T98" fmla="*/ 13 w 39"/>
                <a:gd name="T99" fmla="*/ 18 h 37"/>
                <a:gd name="T100" fmla="*/ 13 w 39"/>
                <a:gd name="T101" fmla="*/ 26 h 37"/>
                <a:gd name="T102" fmla="*/ 10 w 39"/>
                <a:gd name="T103" fmla="*/ 30 h 37"/>
                <a:gd name="T104" fmla="*/ 19 w 39"/>
                <a:gd name="T105" fmla="*/ 18 h 37"/>
                <a:gd name="T106" fmla="*/ 18 w 39"/>
                <a:gd name="T107" fmla="*/ 18 h 37"/>
                <a:gd name="T108" fmla="*/ 14 w 39"/>
                <a:gd name="T109" fmla="*/ 13 h 37"/>
                <a:gd name="T110" fmla="*/ 8 w 39"/>
                <a:gd name="T111" fmla="*/ 34 h 37"/>
                <a:gd name="T112" fmla="*/ 31 w 39"/>
                <a:gd name="T113" fmla="*/ 12 h 37"/>
                <a:gd name="T114" fmla="*/ 19 w 39"/>
                <a:gd name="T115" fmla="*/ 24 h 37"/>
                <a:gd name="T116" fmla="*/ 29 w 39"/>
                <a:gd name="T117"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 h="37">
                  <a:moveTo>
                    <a:pt x="38" y="7"/>
                  </a:moveTo>
                  <a:cubicBezTo>
                    <a:pt x="36" y="5"/>
                    <a:pt x="33" y="3"/>
                    <a:pt x="31" y="1"/>
                  </a:cubicBezTo>
                  <a:cubicBezTo>
                    <a:pt x="31" y="1"/>
                    <a:pt x="31" y="1"/>
                    <a:pt x="31" y="0"/>
                  </a:cubicBezTo>
                  <a:cubicBezTo>
                    <a:pt x="31" y="0"/>
                    <a:pt x="31" y="0"/>
                    <a:pt x="31" y="0"/>
                  </a:cubicBezTo>
                  <a:cubicBezTo>
                    <a:pt x="31" y="0"/>
                    <a:pt x="31" y="0"/>
                    <a:pt x="31" y="0"/>
                  </a:cubicBezTo>
                  <a:cubicBezTo>
                    <a:pt x="31" y="0"/>
                    <a:pt x="30" y="0"/>
                    <a:pt x="30" y="1"/>
                  </a:cubicBezTo>
                  <a:cubicBezTo>
                    <a:pt x="26" y="4"/>
                    <a:pt x="22" y="8"/>
                    <a:pt x="18" y="12"/>
                  </a:cubicBezTo>
                  <a:cubicBezTo>
                    <a:pt x="15" y="8"/>
                    <a:pt x="12" y="4"/>
                    <a:pt x="9" y="1"/>
                  </a:cubicBezTo>
                  <a:cubicBezTo>
                    <a:pt x="9" y="1"/>
                    <a:pt x="9" y="1"/>
                    <a:pt x="9" y="1"/>
                  </a:cubicBezTo>
                  <a:cubicBezTo>
                    <a:pt x="9" y="1"/>
                    <a:pt x="9" y="1"/>
                    <a:pt x="9" y="1"/>
                  </a:cubicBezTo>
                  <a:cubicBezTo>
                    <a:pt x="9" y="1"/>
                    <a:pt x="9" y="1"/>
                    <a:pt x="9" y="1"/>
                  </a:cubicBezTo>
                  <a:cubicBezTo>
                    <a:pt x="8" y="1"/>
                    <a:pt x="8" y="1"/>
                    <a:pt x="8" y="1"/>
                  </a:cubicBezTo>
                  <a:cubicBezTo>
                    <a:pt x="5" y="3"/>
                    <a:pt x="3" y="5"/>
                    <a:pt x="0" y="6"/>
                  </a:cubicBezTo>
                  <a:cubicBezTo>
                    <a:pt x="0" y="7"/>
                    <a:pt x="0" y="7"/>
                    <a:pt x="0" y="7"/>
                  </a:cubicBezTo>
                  <a:cubicBezTo>
                    <a:pt x="0" y="7"/>
                    <a:pt x="0" y="8"/>
                    <a:pt x="0" y="8"/>
                  </a:cubicBezTo>
                  <a:cubicBezTo>
                    <a:pt x="4" y="12"/>
                    <a:pt x="7" y="16"/>
                    <a:pt x="11" y="20"/>
                  </a:cubicBezTo>
                  <a:cubicBezTo>
                    <a:pt x="8" y="23"/>
                    <a:pt x="4" y="26"/>
                    <a:pt x="1" y="29"/>
                  </a:cubicBezTo>
                  <a:cubicBezTo>
                    <a:pt x="1" y="30"/>
                    <a:pt x="1" y="30"/>
                    <a:pt x="1" y="30"/>
                  </a:cubicBezTo>
                  <a:cubicBezTo>
                    <a:pt x="1" y="30"/>
                    <a:pt x="1" y="31"/>
                    <a:pt x="1" y="31"/>
                  </a:cubicBezTo>
                  <a:cubicBezTo>
                    <a:pt x="3" y="33"/>
                    <a:pt x="5" y="35"/>
                    <a:pt x="8" y="37"/>
                  </a:cubicBezTo>
                  <a:cubicBezTo>
                    <a:pt x="8" y="37"/>
                    <a:pt x="8" y="37"/>
                    <a:pt x="8" y="37"/>
                  </a:cubicBezTo>
                  <a:cubicBezTo>
                    <a:pt x="8" y="37"/>
                    <a:pt x="9" y="37"/>
                    <a:pt x="9" y="36"/>
                  </a:cubicBezTo>
                  <a:cubicBezTo>
                    <a:pt x="12" y="33"/>
                    <a:pt x="16" y="30"/>
                    <a:pt x="19" y="26"/>
                  </a:cubicBezTo>
                  <a:cubicBezTo>
                    <a:pt x="23" y="29"/>
                    <a:pt x="25" y="33"/>
                    <a:pt x="29" y="36"/>
                  </a:cubicBezTo>
                  <a:cubicBezTo>
                    <a:pt x="29" y="36"/>
                    <a:pt x="29" y="36"/>
                    <a:pt x="29" y="37"/>
                  </a:cubicBezTo>
                  <a:cubicBezTo>
                    <a:pt x="30" y="37"/>
                    <a:pt x="30" y="37"/>
                    <a:pt x="30" y="36"/>
                  </a:cubicBezTo>
                  <a:cubicBezTo>
                    <a:pt x="33" y="34"/>
                    <a:pt x="36" y="32"/>
                    <a:pt x="38" y="29"/>
                  </a:cubicBezTo>
                  <a:cubicBezTo>
                    <a:pt x="38" y="29"/>
                    <a:pt x="38" y="29"/>
                    <a:pt x="38" y="28"/>
                  </a:cubicBezTo>
                  <a:cubicBezTo>
                    <a:pt x="38" y="28"/>
                    <a:pt x="38" y="28"/>
                    <a:pt x="38" y="28"/>
                  </a:cubicBezTo>
                  <a:cubicBezTo>
                    <a:pt x="34" y="25"/>
                    <a:pt x="31" y="21"/>
                    <a:pt x="28" y="18"/>
                  </a:cubicBezTo>
                  <a:cubicBezTo>
                    <a:pt x="31" y="15"/>
                    <a:pt x="35" y="12"/>
                    <a:pt x="38" y="9"/>
                  </a:cubicBezTo>
                  <a:cubicBezTo>
                    <a:pt x="38" y="9"/>
                    <a:pt x="38" y="9"/>
                    <a:pt x="38" y="9"/>
                  </a:cubicBezTo>
                  <a:cubicBezTo>
                    <a:pt x="39" y="8"/>
                    <a:pt x="39" y="8"/>
                    <a:pt x="38" y="7"/>
                  </a:cubicBezTo>
                  <a:close/>
                  <a:moveTo>
                    <a:pt x="29" y="33"/>
                  </a:moveTo>
                  <a:cubicBezTo>
                    <a:pt x="29" y="33"/>
                    <a:pt x="29" y="33"/>
                    <a:pt x="29" y="33"/>
                  </a:cubicBezTo>
                  <a:cubicBezTo>
                    <a:pt x="28" y="33"/>
                    <a:pt x="28" y="33"/>
                    <a:pt x="28" y="33"/>
                  </a:cubicBezTo>
                  <a:cubicBezTo>
                    <a:pt x="29" y="32"/>
                    <a:pt x="29" y="31"/>
                    <a:pt x="30" y="31"/>
                  </a:cubicBezTo>
                  <a:cubicBezTo>
                    <a:pt x="31" y="30"/>
                    <a:pt x="32" y="29"/>
                    <a:pt x="33" y="29"/>
                  </a:cubicBezTo>
                  <a:cubicBezTo>
                    <a:pt x="31" y="30"/>
                    <a:pt x="30" y="32"/>
                    <a:pt x="29" y="33"/>
                  </a:cubicBezTo>
                  <a:close/>
                  <a:moveTo>
                    <a:pt x="26" y="31"/>
                  </a:moveTo>
                  <a:cubicBezTo>
                    <a:pt x="28" y="29"/>
                    <a:pt x="30" y="28"/>
                    <a:pt x="31" y="27"/>
                  </a:cubicBezTo>
                  <a:cubicBezTo>
                    <a:pt x="30" y="28"/>
                    <a:pt x="28" y="30"/>
                    <a:pt x="27" y="32"/>
                  </a:cubicBezTo>
                  <a:cubicBezTo>
                    <a:pt x="27" y="32"/>
                    <a:pt x="27" y="31"/>
                    <a:pt x="26" y="31"/>
                  </a:cubicBezTo>
                  <a:close/>
                  <a:moveTo>
                    <a:pt x="25" y="29"/>
                  </a:moveTo>
                  <a:cubicBezTo>
                    <a:pt x="27" y="28"/>
                    <a:pt x="29" y="27"/>
                    <a:pt x="29" y="26"/>
                  </a:cubicBezTo>
                  <a:cubicBezTo>
                    <a:pt x="28" y="27"/>
                    <a:pt x="27" y="29"/>
                    <a:pt x="26" y="30"/>
                  </a:cubicBezTo>
                  <a:cubicBezTo>
                    <a:pt x="26" y="30"/>
                    <a:pt x="25" y="30"/>
                    <a:pt x="25" y="29"/>
                  </a:cubicBezTo>
                  <a:close/>
                  <a:moveTo>
                    <a:pt x="23" y="27"/>
                  </a:moveTo>
                  <a:cubicBezTo>
                    <a:pt x="25" y="26"/>
                    <a:pt x="27" y="25"/>
                    <a:pt x="29" y="23"/>
                  </a:cubicBezTo>
                  <a:cubicBezTo>
                    <a:pt x="29" y="23"/>
                    <a:pt x="27" y="25"/>
                    <a:pt x="27" y="25"/>
                  </a:cubicBezTo>
                  <a:cubicBezTo>
                    <a:pt x="26" y="27"/>
                    <a:pt x="26" y="28"/>
                    <a:pt x="25" y="29"/>
                  </a:cubicBezTo>
                  <a:cubicBezTo>
                    <a:pt x="24" y="28"/>
                    <a:pt x="24" y="28"/>
                    <a:pt x="23" y="27"/>
                  </a:cubicBezTo>
                  <a:close/>
                  <a:moveTo>
                    <a:pt x="22" y="25"/>
                  </a:moveTo>
                  <a:cubicBezTo>
                    <a:pt x="23" y="24"/>
                    <a:pt x="25" y="23"/>
                    <a:pt x="27" y="22"/>
                  </a:cubicBezTo>
                  <a:cubicBezTo>
                    <a:pt x="26" y="22"/>
                    <a:pt x="25" y="24"/>
                    <a:pt x="25" y="25"/>
                  </a:cubicBezTo>
                  <a:cubicBezTo>
                    <a:pt x="24" y="25"/>
                    <a:pt x="24" y="26"/>
                    <a:pt x="23" y="27"/>
                  </a:cubicBezTo>
                  <a:cubicBezTo>
                    <a:pt x="22" y="26"/>
                    <a:pt x="22" y="26"/>
                    <a:pt x="22" y="25"/>
                  </a:cubicBezTo>
                  <a:close/>
                  <a:moveTo>
                    <a:pt x="20" y="24"/>
                  </a:moveTo>
                  <a:cubicBezTo>
                    <a:pt x="20" y="24"/>
                    <a:pt x="20" y="24"/>
                    <a:pt x="20" y="24"/>
                  </a:cubicBezTo>
                  <a:cubicBezTo>
                    <a:pt x="22" y="23"/>
                    <a:pt x="24" y="21"/>
                    <a:pt x="26" y="20"/>
                  </a:cubicBezTo>
                  <a:cubicBezTo>
                    <a:pt x="25" y="20"/>
                    <a:pt x="24" y="22"/>
                    <a:pt x="23" y="23"/>
                  </a:cubicBezTo>
                  <a:cubicBezTo>
                    <a:pt x="22" y="23"/>
                    <a:pt x="22" y="24"/>
                    <a:pt x="21" y="25"/>
                  </a:cubicBezTo>
                  <a:cubicBezTo>
                    <a:pt x="21" y="25"/>
                    <a:pt x="20" y="24"/>
                    <a:pt x="20" y="24"/>
                  </a:cubicBezTo>
                  <a:close/>
                  <a:moveTo>
                    <a:pt x="32" y="31"/>
                  </a:moveTo>
                  <a:cubicBezTo>
                    <a:pt x="32" y="30"/>
                    <a:pt x="33" y="29"/>
                    <a:pt x="34" y="28"/>
                  </a:cubicBezTo>
                  <a:cubicBezTo>
                    <a:pt x="34" y="28"/>
                    <a:pt x="34" y="28"/>
                    <a:pt x="34" y="28"/>
                  </a:cubicBezTo>
                  <a:cubicBezTo>
                    <a:pt x="32" y="28"/>
                    <a:pt x="31" y="29"/>
                    <a:pt x="30" y="30"/>
                  </a:cubicBezTo>
                  <a:cubicBezTo>
                    <a:pt x="29" y="31"/>
                    <a:pt x="28" y="33"/>
                    <a:pt x="29" y="31"/>
                  </a:cubicBezTo>
                  <a:cubicBezTo>
                    <a:pt x="30" y="29"/>
                    <a:pt x="31" y="28"/>
                    <a:pt x="32" y="26"/>
                  </a:cubicBezTo>
                  <a:cubicBezTo>
                    <a:pt x="33" y="26"/>
                    <a:pt x="32" y="26"/>
                    <a:pt x="32" y="26"/>
                  </a:cubicBezTo>
                  <a:cubicBezTo>
                    <a:pt x="30" y="27"/>
                    <a:pt x="28" y="29"/>
                    <a:pt x="26" y="30"/>
                  </a:cubicBezTo>
                  <a:cubicBezTo>
                    <a:pt x="27" y="29"/>
                    <a:pt x="30" y="26"/>
                    <a:pt x="31" y="24"/>
                  </a:cubicBezTo>
                  <a:cubicBezTo>
                    <a:pt x="31" y="24"/>
                    <a:pt x="31" y="24"/>
                    <a:pt x="31" y="24"/>
                  </a:cubicBezTo>
                  <a:cubicBezTo>
                    <a:pt x="29" y="25"/>
                    <a:pt x="28" y="26"/>
                    <a:pt x="26" y="28"/>
                  </a:cubicBezTo>
                  <a:cubicBezTo>
                    <a:pt x="24" y="30"/>
                    <a:pt x="27" y="27"/>
                    <a:pt x="27" y="27"/>
                  </a:cubicBezTo>
                  <a:cubicBezTo>
                    <a:pt x="28" y="25"/>
                    <a:pt x="29" y="24"/>
                    <a:pt x="30" y="23"/>
                  </a:cubicBezTo>
                  <a:cubicBezTo>
                    <a:pt x="30" y="23"/>
                    <a:pt x="30" y="23"/>
                    <a:pt x="30" y="23"/>
                  </a:cubicBezTo>
                  <a:cubicBezTo>
                    <a:pt x="31" y="25"/>
                    <a:pt x="33" y="27"/>
                    <a:pt x="35" y="29"/>
                  </a:cubicBezTo>
                  <a:cubicBezTo>
                    <a:pt x="34" y="30"/>
                    <a:pt x="33" y="30"/>
                    <a:pt x="31" y="31"/>
                  </a:cubicBezTo>
                  <a:cubicBezTo>
                    <a:pt x="28" y="34"/>
                    <a:pt x="31" y="32"/>
                    <a:pt x="32" y="31"/>
                  </a:cubicBezTo>
                  <a:close/>
                  <a:moveTo>
                    <a:pt x="29" y="22"/>
                  </a:moveTo>
                  <a:cubicBezTo>
                    <a:pt x="28" y="23"/>
                    <a:pt x="27" y="24"/>
                    <a:pt x="26" y="25"/>
                  </a:cubicBezTo>
                  <a:cubicBezTo>
                    <a:pt x="25" y="26"/>
                    <a:pt x="22" y="28"/>
                    <a:pt x="24" y="26"/>
                  </a:cubicBezTo>
                  <a:cubicBezTo>
                    <a:pt x="26" y="24"/>
                    <a:pt x="27" y="23"/>
                    <a:pt x="27" y="20"/>
                  </a:cubicBezTo>
                  <a:cubicBezTo>
                    <a:pt x="28" y="20"/>
                    <a:pt x="27" y="20"/>
                    <a:pt x="27" y="20"/>
                  </a:cubicBezTo>
                  <a:cubicBezTo>
                    <a:pt x="26" y="22"/>
                    <a:pt x="24" y="23"/>
                    <a:pt x="23" y="24"/>
                  </a:cubicBezTo>
                  <a:cubicBezTo>
                    <a:pt x="21" y="26"/>
                    <a:pt x="22" y="24"/>
                    <a:pt x="23" y="24"/>
                  </a:cubicBezTo>
                  <a:cubicBezTo>
                    <a:pt x="24" y="22"/>
                    <a:pt x="26" y="21"/>
                    <a:pt x="26" y="19"/>
                  </a:cubicBezTo>
                  <a:cubicBezTo>
                    <a:pt x="27" y="20"/>
                    <a:pt x="28" y="21"/>
                    <a:pt x="29" y="22"/>
                  </a:cubicBezTo>
                  <a:cubicBezTo>
                    <a:pt x="29" y="22"/>
                    <a:pt x="29" y="22"/>
                    <a:pt x="29" y="22"/>
                  </a:cubicBezTo>
                  <a:close/>
                  <a:moveTo>
                    <a:pt x="26" y="19"/>
                  </a:moveTo>
                  <a:cubicBezTo>
                    <a:pt x="26" y="19"/>
                    <a:pt x="26" y="19"/>
                    <a:pt x="26" y="19"/>
                  </a:cubicBezTo>
                  <a:cubicBezTo>
                    <a:pt x="24" y="20"/>
                    <a:pt x="22" y="22"/>
                    <a:pt x="20" y="23"/>
                  </a:cubicBezTo>
                  <a:cubicBezTo>
                    <a:pt x="20" y="23"/>
                    <a:pt x="21" y="23"/>
                    <a:pt x="21" y="23"/>
                  </a:cubicBezTo>
                  <a:cubicBezTo>
                    <a:pt x="22" y="21"/>
                    <a:pt x="23" y="20"/>
                    <a:pt x="24" y="19"/>
                  </a:cubicBezTo>
                  <a:cubicBezTo>
                    <a:pt x="24" y="19"/>
                    <a:pt x="25" y="18"/>
                    <a:pt x="25" y="18"/>
                  </a:cubicBezTo>
                  <a:cubicBezTo>
                    <a:pt x="25" y="18"/>
                    <a:pt x="26" y="18"/>
                    <a:pt x="26" y="19"/>
                  </a:cubicBezTo>
                  <a:close/>
                  <a:moveTo>
                    <a:pt x="5" y="32"/>
                  </a:moveTo>
                  <a:cubicBezTo>
                    <a:pt x="9" y="28"/>
                    <a:pt x="14" y="24"/>
                    <a:pt x="18" y="20"/>
                  </a:cubicBezTo>
                  <a:cubicBezTo>
                    <a:pt x="20" y="17"/>
                    <a:pt x="23" y="15"/>
                    <a:pt x="26" y="13"/>
                  </a:cubicBezTo>
                  <a:cubicBezTo>
                    <a:pt x="28" y="12"/>
                    <a:pt x="30" y="9"/>
                    <a:pt x="32" y="8"/>
                  </a:cubicBezTo>
                  <a:cubicBezTo>
                    <a:pt x="34" y="6"/>
                    <a:pt x="31" y="9"/>
                    <a:pt x="30" y="9"/>
                  </a:cubicBezTo>
                  <a:cubicBezTo>
                    <a:pt x="29" y="11"/>
                    <a:pt x="28" y="12"/>
                    <a:pt x="27" y="13"/>
                  </a:cubicBezTo>
                  <a:cubicBezTo>
                    <a:pt x="25" y="15"/>
                    <a:pt x="22" y="17"/>
                    <a:pt x="20" y="19"/>
                  </a:cubicBezTo>
                  <a:cubicBezTo>
                    <a:pt x="15" y="24"/>
                    <a:pt x="11" y="28"/>
                    <a:pt x="6" y="33"/>
                  </a:cubicBezTo>
                  <a:cubicBezTo>
                    <a:pt x="6" y="33"/>
                    <a:pt x="5" y="32"/>
                    <a:pt x="5" y="32"/>
                  </a:cubicBezTo>
                  <a:close/>
                  <a:moveTo>
                    <a:pt x="4" y="30"/>
                  </a:moveTo>
                  <a:cubicBezTo>
                    <a:pt x="6" y="28"/>
                    <a:pt x="8" y="26"/>
                    <a:pt x="10" y="24"/>
                  </a:cubicBezTo>
                  <a:cubicBezTo>
                    <a:pt x="10" y="24"/>
                    <a:pt x="11" y="23"/>
                    <a:pt x="11" y="23"/>
                  </a:cubicBezTo>
                  <a:cubicBezTo>
                    <a:pt x="13" y="21"/>
                    <a:pt x="15" y="19"/>
                    <a:pt x="17" y="17"/>
                  </a:cubicBezTo>
                  <a:cubicBezTo>
                    <a:pt x="19" y="15"/>
                    <a:pt x="21" y="14"/>
                    <a:pt x="23" y="13"/>
                  </a:cubicBezTo>
                  <a:cubicBezTo>
                    <a:pt x="21" y="15"/>
                    <a:pt x="18" y="17"/>
                    <a:pt x="16" y="20"/>
                  </a:cubicBezTo>
                  <a:cubicBezTo>
                    <a:pt x="12" y="24"/>
                    <a:pt x="7" y="26"/>
                    <a:pt x="4" y="31"/>
                  </a:cubicBezTo>
                  <a:cubicBezTo>
                    <a:pt x="4" y="31"/>
                    <a:pt x="4" y="31"/>
                    <a:pt x="4" y="30"/>
                  </a:cubicBezTo>
                  <a:close/>
                  <a:moveTo>
                    <a:pt x="8" y="14"/>
                  </a:moveTo>
                  <a:cubicBezTo>
                    <a:pt x="10" y="13"/>
                    <a:pt x="12" y="13"/>
                    <a:pt x="13" y="12"/>
                  </a:cubicBezTo>
                  <a:cubicBezTo>
                    <a:pt x="12" y="13"/>
                    <a:pt x="10" y="13"/>
                    <a:pt x="9" y="15"/>
                  </a:cubicBezTo>
                  <a:cubicBezTo>
                    <a:pt x="9" y="14"/>
                    <a:pt x="9" y="14"/>
                    <a:pt x="8" y="14"/>
                  </a:cubicBezTo>
                  <a:close/>
                  <a:moveTo>
                    <a:pt x="7" y="12"/>
                  </a:moveTo>
                  <a:cubicBezTo>
                    <a:pt x="9" y="12"/>
                    <a:pt x="11" y="11"/>
                    <a:pt x="13" y="10"/>
                  </a:cubicBezTo>
                  <a:cubicBezTo>
                    <a:pt x="11" y="11"/>
                    <a:pt x="9" y="12"/>
                    <a:pt x="8" y="13"/>
                  </a:cubicBezTo>
                  <a:cubicBezTo>
                    <a:pt x="8" y="13"/>
                    <a:pt x="7" y="13"/>
                    <a:pt x="7" y="12"/>
                  </a:cubicBezTo>
                  <a:close/>
                  <a:moveTo>
                    <a:pt x="5" y="10"/>
                  </a:moveTo>
                  <a:cubicBezTo>
                    <a:pt x="6" y="9"/>
                    <a:pt x="8" y="8"/>
                    <a:pt x="9" y="7"/>
                  </a:cubicBezTo>
                  <a:cubicBezTo>
                    <a:pt x="8" y="8"/>
                    <a:pt x="7" y="9"/>
                    <a:pt x="6" y="10"/>
                  </a:cubicBezTo>
                  <a:cubicBezTo>
                    <a:pt x="6" y="11"/>
                    <a:pt x="6" y="11"/>
                    <a:pt x="6" y="11"/>
                  </a:cubicBezTo>
                  <a:cubicBezTo>
                    <a:pt x="8" y="10"/>
                    <a:pt x="9" y="9"/>
                    <a:pt x="11" y="8"/>
                  </a:cubicBezTo>
                  <a:cubicBezTo>
                    <a:pt x="9" y="9"/>
                    <a:pt x="8" y="11"/>
                    <a:pt x="7" y="12"/>
                  </a:cubicBezTo>
                  <a:cubicBezTo>
                    <a:pt x="6" y="11"/>
                    <a:pt x="5" y="10"/>
                    <a:pt x="5" y="10"/>
                  </a:cubicBezTo>
                  <a:close/>
                  <a:moveTo>
                    <a:pt x="3" y="8"/>
                  </a:moveTo>
                  <a:cubicBezTo>
                    <a:pt x="4" y="7"/>
                    <a:pt x="6" y="6"/>
                    <a:pt x="7" y="6"/>
                  </a:cubicBezTo>
                  <a:cubicBezTo>
                    <a:pt x="7" y="6"/>
                    <a:pt x="7" y="6"/>
                    <a:pt x="7" y="6"/>
                  </a:cubicBezTo>
                  <a:cubicBezTo>
                    <a:pt x="6" y="7"/>
                    <a:pt x="5" y="8"/>
                    <a:pt x="4" y="9"/>
                  </a:cubicBezTo>
                  <a:cubicBezTo>
                    <a:pt x="4" y="9"/>
                    <a:pt x="4" y="9"/>
                    <a:pt x="3" y="8"/>
                  </a:cubicBezTo>
                  <a:close/>
                  <a:moveTo>
                    <a:pt x="3" y="8"/>
                  </a:moveTo>
                  <a:cubicBezTo>
                    <a:pt x="5" y="6"/>
                    <a:pt x="6" y="5"/>
                    <a:pt x="8" y="3"/>
                  </a:cubicBezTo>
                  <a:cubicBezTo>
                    <a:pt x="9" y="3"/>
                    <a:pt x="9" y="4"/>
                    <a:pt x="9" y="4"/>
                  </a:cubicBezTo>
                  <a:cubicBezTo>
                    <a:pt x="7" y="5"/>
                    <a:pt x="5" y="6"/>
                    <a:pt x="3" y="8"/>
                  </a:cubicBezTo>
                  <a:cubicBezTo>
                    <a:pt x="3" y="8"/>
                    <a:pt x="3" y="8"/>
                    <a:pt x="3" y="8"/>
                  </a:cubicBezTo>
                  <a:close/>
                  <a:moveTo>
                    <a:pt x="11" y="8"/>
                  </a:moveTo>
                  <a:cubicBezTo>
                    <a:pt x="10" y="8"/>
                    <a:pt x="9" y="9"/>
                    <a:pt x="8" y="10"/>
                  </a:cubicBezTo>
                  <a:cubicBezTo>
                    <a:pt x="7" y="9"/>
                    <a:pt x="8" y="9"/>
                    <a:pt x="8" y="8"/>
                  </a:cubicBezTo>
                  <a:cubicBezTo>
                    <a:pt x="9" y="8"/>
                    <a:pt x="10" y="7"/>
                    <a:pt x="11" y="6"/>
                  </a:cubicBezTo>
                  <a:cubicBezTo>
                    <a:pt x="11" y="6"/>
                    <a:pt x="10" y="6"/>
                    <a:pt x="10" y="6"/>
                  </a:cubicBezTo>
                  <a:cubicBezTo>
                    <a:pt x="8" y="7"/>
                    <a:pt x="7" y="8"/>
                    <a:pt x="5" y="9"/>
                  </a:cubicBezTo>
                  <a:cubicBezTo>
                    <a:pt x="6" y="8"/>
                    <a:pt x="8" y="6"/>
                    <a:pt x="9" y="4"/>
                  </a:cubicBezTo>
                  <a:cubicBezTo>
                    <a:pt x="11" y="6"/>
                    <a:pt x="12" y="7"/>
                    <a:pt x="13" y="9"/>
                  </a:cubicBezTo>
                  <a:cubicBezTo>
                    <a:pt x="11" y="10"/>
                    <a:pt x="9" y="11"/>
                    <a:pt x="7" y="12"/>
                  </a:cubicBezTo>
                  <a:cubicBezTo>
                    <a:pt x="9" y="11"/>
                    <a:pt x="11" y="9"/>
                    <a:pt x="12" y="8"/>
                  </a:cubicBezTo>
                  <a:cubicBezTo>
                    <a:pt x="12" y="8"/>
                    <a:pt x="12" y="7"/>
                    <a:pt x="11" y="8"/>
                  </a:cubicBezTo>
                  <a:close/>
                  <a:moveTo>
                    <a:pt x="14" y="11"/>
                  </a:moveTo>
                  <a:cubicBezTo>
                    <a:pt x="14" y="11"/>
                    <a:pt x="14" y="11"/>
                    <a:pt x="14" y="11"/>
                  </a:cubicBezTo>
                  <a:cubicBezTo>
                    <a:pt x="12" y="12"/>
                    <a:pt x="11" y="12"/>
                    <a:pt x="10" y="13"/>
                  </a:cubicBezTo>
                  <a:cubicBezTo>
                    <a:pt x="7" y="14"/>
                    <a:pt x="10" y="12"/>
                    <a:pt x="11" y="12"/>
                  </a:cubicBezTo>
                  <a:cubicBezTo>
                    <a:pt x="12" y="11"/>
                    <a:pt x="13" y="10"/>
                    <a:pt x="13" y="9"/>
                  </a:cubicBezTo>
                  <a:cubicBezTo>
                    <a:pt x="14" y="10"/>
                    <a:pt x="15" y="11"/>
                    <a:pt x="16" y="12"/>
                  </a:cubicBezTo>
                  <a:cubicBezTo>
                    <a:pt x="16" y="12"/>
                    <a:pt x="16" y="12"/>
                    <a:pt x="15" y="12"/>
                  </a:cubicBezTo>
                  <a:cubicBezTo>
                    <a:pt x="13" y="13"/>
                    <a:pt x="12" y="14"/>
                    <a:pt x="9" y="15"/>
                  </a:cubicBezTo>
                  <a:cubicBezTo>
                    <a:pt x="11" y="14"/>
                    <a:pt x="13" y="13"/>
                    <a:pt x="14" y="11"/>
                  </a:cubicBezTo>
                  <a:close/>
                  <a:moveTo>
                    <a:pt x="16" y="12"/>
                  </a:moveTo>
                  <a:cubicBezTo>
                    <a:pt x="16" y="12"/>
                    <a:pt x="16" y="12"/>
                    <a:pt x="16" y="12"/>
                  </a:cubicBezTo>
                  <a:cubicBezTo>
                    <a:pt x="16" y="12"/>
                    <a:pt x="16" y="13"/>
                    <a:pt x="17" y="13"/>
                  </a:cubicBezTo>
                  <a:cubicBezTo>
                    <a:pt x="15" y="14"/>
                    <a:pt x="13" y="15"/>
                    <a:pt x="12" y="16"/>
                  </a:cubicBezTo>
                  <a:cubicBezTo>
                    <a:pt x="13" y="15"/>
                    <a:pt x="15" y="14"/>
                    <a:pt x="16" y="12"/>
                  </a:cubicBezTo>
                  <a:close/>
                  <a:moveTo>
                    <a:pt x="19" y="14"/>
                  </a:moveTo>
                  <a:cubicBezTo>
                    <a:pt x="23" y="10"/>
                    <a:pt x="26" y="6"/>
                    <a:pt x="31" y="3"/>
                  </a:cubicBezTo>
                  <a:cubicBezTo>
                    <a:pt x="31" y="3"/>
                    <a:pt x="31" y="3"/>
                    <a:pt x="31" y="4"/>
                  </a:cubicBezTo>
                  <a:cubicBezTo>
                    <a:pt x="31" y="4"/>
                    <a:pt x="31" y="4"/>
                    <a:pt x="31" y="4"/>
                  </a:cubicBezTo>
                  <a:cubicBezTo>
                    <a:pt x="27" y="7"/>
                    <a:pt x="23" y="11"/>
                    <a:pt x="19" y="14"/>
                  </a:cubicBezTo>
                  <a:cubicBezTo>
                    <a:pt x="19" y="14"/>
                    <a:pt x="18" y="14"/>
                    <a:pt x="18" y="14"/>
                  </a:cubicBezTo>
                  <a:cubicBezTo>
                    <a:pt x="18" y="15"/>
                    <a:pt x="17" y="15"/>
                    <a:pt x="17" y="15"/>
                  </a:cubicBezTo>
                  <a:cubicBezTo>
                    <a:pt x="16" y="16"/>
                    <a:pt x="16" y="16"/>
                    <a:pt x="15" y="17"/>
                  </a:cubicBezTo>
                  <a:cubicBezTo>
                    <a:pt x="15" y="17"/>
                    <a:pt x="13" y="18"/>
                    <a:pt x="13" y="18"/>
                  </a:cubicBezTo>
                  <a:cubicBezTo>
                    <a:pt x="14" y="16"/>
                    <a:pt x="16" y="15"/>
                    <a:pt x="17" y="14"/>
                  </a:cubicBezTo>
                  <a:cubicBezTo>
                    <a:pt x="17" y="14"/>
                    <a:pt x="17" y="14"/>
                    <a:pt x="17" y="14"/>
                  </a:cubicBezTo>
                  <a:cubicBezTo>
                    <a:pt x="18" y="14"/>
                    <a:pt x="18" y="14"/>
                    <a:pt x="19" y="14"/>
                  </a:cubicBezTo>
                  <a:cubicBezTo>
                    <a:pt x="19" y="14"/>
                    <a:pt x="19" y="14"/>
                    <a:pt x="19" y="14"/>
                  </a:cubicBezTo>
                  <a:close/>
                  <a:moveTo>
                    <a:pt x="26" y="10"/>
                  </a:moveTo>
                  <a:cubicBezTo>
                    <a:pt x="24" y="12"/>
                    <a:pt x="21" y="13"/>
                    <a:pt x="19" y="15"/>
                  </a:cubicBezTo>
                  <a:cubicBezTo>
                    <a:pt x="17" y="17"/>
                    <a:pt x="15" y="18"/>
                    <a:pt x="14" y="20"/>
                  </a:cubicBezTo>
                  <a:cubicBezTo>
                    <a:pt x="14" y="20"/>
                    <a:pt x="14" y="20"/>
                    <a:pt x="14" y="20"/>
                  </a:cubicBezTo>
                  <a:cubicBezTo>
                    <a:pt x="14" y="19"/>
                    <a:pt x="15" y="18"/>
                    <a:pt x="15" y="18"/>
                  </a:cubicBezTo>
                  <a:cubicBezTo>
                    <a:pt x="15" y="18"/>
                    <a:pt x="15" y="18"/>
                    <a:pt x="16" y="17"/>
                  </a:cubicBezTo>
                  <a:cubicBezTo>
                    <a:pt x="17" y="16"/>
                    <a:pt x="19" y="15"/>
                    <a:pt x="20" y="14"/>
                  </a:cubicBezTo>
                  <a:cubicBezTo>
                    <a:pt x="21" y="13"/>
                    <a:pt x="22" y="12"/>
                    <a:pt x="24" y="11"/>
                  </a:cubicBezTo>
                  <a:cubicBezTo>
                    <a:pt x="26" y="9"/>
                    <a:pt x="29" y="6"/>
                    <a:pt x="31" y="4"/>
                  </a:cubicBezTo>
                  <a:cubicBezTo>
                    <a:pt x="31" y="4"/>
                    <a:pt x="31" y="4"/>
                    <a:pt x="31" y="4"/>
                  </a:cubicBezTo>
                  <a:cubicBezTo>
                    <a:pt x="32" y="4"/>
                    <a:pt x="32" y="4"/>
                    <a:pt x="32" y="4"/>
                  </a:cubicBezTo>
                  <a:cubicBezTo>
                    <a:pt x="30" y="6"/>
                    <a:pt x="28" y="8"/>
                    <a:pt x="26" y="10"/>
                  </a:cubicBezTo>
                  <a:close/>
                  <a:moveTo>
                    <a:pt x="30" y="6"/>
                  </a:moveTo>
                  <a:cubicBezTo>
                    <a:pt x="29" y="7"/>
                    <a:pt x="28" y="8"/>
                    <a:pt x="27" y="9"/>
                  </a:cubicBezTo>
                  <a:cubicBezTo>
                    <a:pt x="28" y="9"/>
                    <a:pt x="28" y="9"/>
                    <a:pt x="28" y="8"/>
                  </a:cubicBezTo>
                  <a:cubicBezTo>
                    <a:pt x="29" y="8"/>
                    <a:pt x="33" y="4"/>
                    <a:pt x="30" y="6"/>
                  </a:cubicBezTo>
                  <a:close/>
                  <a:moveTo>
                    <a:pt x="13" y="19"/>
                  </a:moveTo>
                  <a:cubicBezTo>
                    <a:pt x="13" y="19"/>
                    <a:pt x="14" y="19"/>
                    <a:pt x="14" y="19"/>
                  </a:cubicBezTo>
                  <a:cubicBezTo>
                    <a:pt x="14" y="19"/>
                    <a:pt x="13" y="19"/>
                    <a:pt x="13" y="19"/>
                  </a:cubicBezTo>
                  <a:cubicBezTo>
                    <a:pt x="13" y="19"/>
                    <a:pt x="13" y="19"/>
                    <a:pt x="13" y="19"/>
                  </a:cubicBezTo>
                  <a:cubicBezTo>
                    <a:pt x="13" y="19"/>
                    <a:pt x="13" y="19"/>
                    <a:pt x="13" y="19"/>
                  </a:cubicBezTo>
                  <a:close/>
                  <a:moveTo>
                    <a:pt x="17" y="14"/>
                  </a:moveTo>
                  <a:cubicBezTo>
                    <a:pt x="15" y="15"/>
                    <a:pt x="14" y="17"/>
                    <a:pt x="13" y="18"/>
                  </a:cubicBezTo>
                  <a:cubicBezTo>
                    <a:pt x="12" y="18"/>
                    <a:pt x="12" y="17"/>
                    <a:pt x="11" y="17"/>
                  </a:cubicBezTo>
                  <a:cubicBezTo>
                    <a:pt x="13" y="16"/>
                    <a:pt x="15" y="15"/>
                    <a:pt x="17" y="14"/>
                  </a:cubicBezTo>
                  <a:close/>
                  <a:moveTo>
                    <a:pt x="10" y="30"/>
                  </a:moveTo>
                  <a:cubicBezTo>
                    <a:pt x="11" y="29"/>
                    <a:pt x="12" y="28"/>
                    <a:pt x="13" y="26"/>
                  </a:cubicBezTo>
                  <a:cubicBezTo>
                    <a:pt x="15" y="24"/>
                    <a:pt x="18" y="22"/>
                    <a:pt x="20" y="20"/>
                  </a:cubicBezTo>
                  <a:cubicBezTo>
                    <a:pt x="25" y="15"/>
                    <a:pt x="30" y="11"/>
                    <a:pt x="34" y="6"/>
                  </a:cubicBezTo>
                  <a:cubicBezTo>
                    <a:pt x="35" y="7"/>
                    <a:pt x="35" y="7"/>
                    <a:pt x="36" y="8"/>
                  </a:cubicBezTo>
                  <a:cubicBezTo>
                    <a:pt x="26" y="15"/>
                    <a:pt x="18" y="22"/>
                    <a:pt x="10" y="30"/>
                  </a:cubicBezTo>
                  <a:cubicBezTo>
                    <a:pt x="10" y="30"/>
                    <a:pt x="10" y="30"/>
                    <a:pt x="10" y="30"/>
                  </a:cubicBezTo>
                  <a:close/>
                  <a:moveTo>
                    <a:pt x="34" y="6"/>
                  </a:moveTo>
                  <a:cubicBezTo>
                    <a:pt x="31" y="7"/>
                    <a:pt x="30" y="9"/>
                    <a:pt x="28" y="11"/>
                  </a:cubicBezTo>
                  <a:cubicBezTo>
                    <a:pt x="25" y="14"/>
                    <a:pt x="22" y="15"/>
                    <a:pt x="19" y="18"/>
                  </a:cubicBezTo>
                  <a:cubicBezTo>
                    <a:pt x="17" y="20"/>
                    <a:pt x="15" y="22"/>
                    <a:pt x="13" y="24"/>
                  </a:cubicBezTo>
                  <a:cubicBezTo>
                    <a:pt x="10" y="26"/>
                    <a:pt x="7" y="29"/>
                    <a:pt x="5" y="31"/>
                  </a:cubicBezTo>
                  <a:cubicBezTo>
                    <a:pt x="6" y="30"/>
                    <a:pt x="8" y="27"/>
                    <a:pt x="10" y="25"/>
                  </a:cubicBezTo>
                  <a:cubicBezTo>
                    <a:pt x="13" y="23"/>
                    <a:pt x="15" y="21"/>
                    <a:pt x="18" y="18"/>
                  </a:cubicBezTo>
                  <a:cubicBezTo>
                    <a:pt x="22" y="13"/>
                    <a:pt x="28" y="10"/>
                    <a:pt x="32" y="5"/>
                  </a:cubicBezTo>
                  <a:cubicBezTo>
                    <a:pt x="33" y="5"/>
                    <a:pt x="33" y="6"/>
                    <a:pt x="34" y="6"/>
                  </a:cubicBezTo>
                  <a:close/>
                  <a:moveTo>
                    <a:pt x="10" y="15"/>
                  </a:moveTo>
                  <a:cubicBezTo>
                    <a:pt x="11" y="15"/>
                    <a:pt x="12" y="14"/>
                    <a:pt x="14" y="13"/>
                  </a:cubicBezTo>
                  <a:cubicBezTo>
                    <a:pt x="16" y="12"/>
                    <a:pt x="14" y="14"/>
                    <a:pt x="13" y="14"/>
                  </a:cubicBezTo>
                  <a:cubicBezTo>
                    <a:pt x="12" y="15"/>
                    <a:pt x="12" y="16"/>
                    <a:pt x="11" y="16"/>
                  </a:cubicBezTo>
                  <a:cubicBezTo>
                    <a:pt x="10" y="16"/>
                    <a:pt x="10" y="16"/>
                    <a:pt x="10" y="15"/>
                  </a:cubicBezTo>
                  <a:close/>
                  <a:moveTo>
                    <a:pt x="8" y="34"/>
                  </a:moveTo>
                  <a:cubicBezTo>
                    <a:pt x="8" y="34"/>
                    <a:pt x="7" y="34"/>
                    <a:pt x="7" y="33"/>
                  </a:cubicBezTo>
                  <a:cubicBezTo>
                    <a:pt x="7" y="33"/>
                    <a:pt x="7" y="33"/>
                    <a:pt x="8" y="33"/>
                  </a:cubicBezTo>
                  <a:cubicBezTo>
                    <a:pt x="8" y="33"/>
                    <a:pt x="8" y="33"/>
                    <a:pt x="8" y="33"/>
                  </a:cubicBezTo>
                  <a:cubicBezTo>
                    <a:pt x="15" y="26"/>
                    <a:pt x="23" y="19"/>
                    <a:pt x="31" y="12"/>
                  </a:cubicBezTo>
                  <a:cubicBezTo>
                    <a:pt x="32" y="11"/>
                    <a:pt x="33" y="10"/>
                    <a:pt x="34" y="9"/>
                  </a:cubicBezTo>
                  <a:cubicBezTo>
                    <a:pt x="33" y="11"/>
                    <a:pt x="31" y="12"/>
                    <a:pt x="29" y="14"/>
                  </a:cubicBezTo>
                  <a:cubicBezTo>
                    <a:pt x="25" y="17"/>
                    <a:pt x="22" y="20"/>
                    <a:pt x="19" y="24"/>
                  </a:cubicBezTo>
                  <a:cubicBezTo>
                    <a:pt x="19" y="24"/>
                    <a:pt x="19" y="24"/>
                    <a:pt x="19" y="24"/>
                  </a:cubicBezTo>
                  <a:cubicBezTo>
                    <a:pt x="15" y="28"/>
                    <a:pt x="11" y="31"/>
                    <a:pt x="8" y="34"/>
                  </a:cubicBezTo>
                  <a:close/>
                  <a:moveTo>
                    <a:pt x="30" y="34"/>
                  </a:moveTo>
                  <a:cubicBezTo>
                    <a:pt x="29" y="34"/>
                    <a:pt x="29" y="34"/>
                    <a:pt x="29" y="34"/>
                  </a:cubicBezTo>
                  <a:cubicBezTo>
                    <a:pt x="29" y="34"/>
                    <a:pt x="29" y="34"/>
                    <a:pt x="29" y="34"/>
                  </a:cubicBezTo>
                  <a:cubicBezTo>
                    <a:pt x="31" y="32"/>
                    <a:pt x="33" y="31"/>
                    <a:pt x="35" y="30"/>
                  </a:cubicBezTo>
                  <a:cubicBezTo>
                    <a:pt x="33" y="31"/>
                    <a:pt x="31" y="33"/>
                    <a:pt x="30" y="34"/>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265"/>
            <p:cNvSpPr>
              <a:spLocks noEditPoints="1"/>
            </p:cNvSpPr>
            <p:nvPr/>
          </p:nvSpPr>
          <p:spPr bwMode="auto">
            <a:xfrm>
              <a:off x="8677521" y="3517334"/>
              <a:ext cx="165100" cy="157163"/>
            </a:xfrm>
            <a:custGeom>
              <a:avLst/>
              <a:gdLst>
                <a:gd name="T0" fmla="*/ 31 w 39"/>
                <a:gd name="T1" fmla="*/ 1 h 37"/>
                <a:gd name="T2" fmla="*/ 9 w 39"/>
                <a:gd name="T3" fmla="*/ 1 h 37"/>
                <a:gd name="T4" fmla="*/ 8 w 39"/>
                <a:gd name="T5" fmla="*/ 1 h 37"/>
                <a:gd name="T6" fmla="*/ 11 w 39"/>
                <a:gd name="T7" fmla="*/ 20 h 37"/>
                <a:gd name="T8" fmla="*/ 8 w 39"/>
                <a:gd name="T9" fmla="*/ 37 h 37"/>
                <a:gd name="T10" fmla="*/ 29 w 39"/>
                <a:gd name="T11" fmla="*/ 36 h 37"/>
                <a:gd name="T12" fmla="*/ 38 w 39"/>
                <a:gd name="T13" fmla="*/ 28 h 37"/>
                <a:gd name="T14" fmla="*/ 38 w 39"/>
                <a:gd name="T15" fmla="*/ 9 h 37"/>
                <a:gd name="T16" fmla="*/ 28 w 39"/>
                <a:gd name="T17" fmla="*/ 33 h 37"/>
                <a:gd name="T18" fmla="*/ 26 w 39"/>
                <a:gd name="T19" fmla="*/ 31 h 37"/>
                <a:gd name="T20" fmla="*/ 25 w 39"/>
                <a:gd name="T21" fmla="*/ 29 h 37"/>
                <a:gd name="T22" fmla="*/ 23 w 39"/>
                <a:gd name="T23" fmla="*/ 27 h 37"/>
                <a:gd name="T24" fmla="*/ 23 w 39"/>
                <a:gd name="T25" fmla="*/ 27 h 37"/>
                <a:gd name="T26" fmla="*/ 23 w 39"/>
                <a:gd name="T27" fmla="*/ 27 h 37"/>
                <a:gd name="T28" fmla="*/ 26 w 39"/>
                <a:gd name="T29" fmla="*/ 20 h 37"/>
                <a:gd name="T30" fmla="*/ 32 w 39"/>
                <a:gd name="T31" fmla="*/ 31 h 37"/>
                <a:gd name="T32" fmla="*/ 29 w 39"/>
                <a:gd name="T33" fmla="*/ 31 h 37"/>
                <a:gd name="T34" fmla="*/ 31 w 39"/>
                <a:gd name="T35" fmla="*/ 25 h 37"/>
                <a:gd name="T36" fmla="*/ 30 w 39"/>
                <a:gd name="T37" fmla="*/ 23 h 37"/>
                <a:gd name="T38" fmla="*/ 32 w 39"/>
                <a:gd name="T39" fmla="*/ 31 h 37"/>
                <a:gd name="T40" fmla="*/ 28 w 39"/>
                <a:gd name="T41" fmla="*/ 21 h 37"/>
                <a:gd name="T42" fmla="*/ 26 w 39"/>
                <a:gd name="T43" fmla="*/ 19 h 37"/>
                <a:gd name="T44" fmla="*/ 26 w 39"/>
                <a:gd name="T45" fmla="*/ 19 h 37"/>
                <a:gd name="T46" fmla="*/ 25 w 39"/>
                <a:gd name="T47" fmla="*/ 18 h 37"/>
                <a:gd name="T48" fmla="*/ 26 w 39"/>
                <a:gd name="T49" fmla="*/ 13 h 37"/>
                <a:gd name="T50" fmla="*/ 20 w 39"/>
                <a:gd name="T51" fmla="*/ 20 h 37"/>
                <a:gd name="T52" fmla="*/ 10 w 39"/>
                <a:gd name="T53" fmla="*/ 24 h 37"/>
                <a:gd name="T54" fmla="*/ 16 w 39"/>
                <a:gd name="T55" fmla="*/ 20 h 37"/>
                <a:gd name="T56" fmla="*/ 13 w 39"/>
                <a:gd name="T57" fmla="*/ 12 h 37"/>
                <a:gd name="T58" fmla="*/ 13 w 39"/>
                <a:gd name="T59" fmla="*/ 10 h 37"/>
                <a:gd name="T60" fmla="*/ 9 w 39"/>
                <a:gd name="T61" fmla="*/ 7 h 37"/>
                <a:gd name="T62" fmla="*/ 7 w 39"/>
                <a:gd name="T63" fmla="*/ 12 h 37"/>
                <a:gd name="T64" fmla="*/ 7 w 39"/>
                <a:gd name="T65" fmla="*/ 6 h 37"/>
                <a:gd name="T66" fmla="*/ 8 w 39"/>
                <a:gd name="T67" fmla="*/ 3 h 37"/>
                <a:gd name="T68" fmla="*/ 11 w 39"/>
                <a:gd name="T69" fmla="*/ 8 h 37"/>
                <a:gd name="T70" fmla="*/ 10 w 39"/>
                <a:gd name="T71" fmla="*/ 6 h 37"/>
                <a:gd name="T72" fmla="*/ 7 w 39"/>
                <a:gd name="T73" fmla="*/ 12 h 37"/>
                <a:gd name="T74" fmla="*/ 14 w 39"/>
                <a:gd name="T75" fmla="*/ 11 h 37"/>
                <a:gd name="T76" fmla="*/ 16 w 39"/>
                <a:gd name="T77" fmla="*/ 12 h 37"/>
                <a:gd name="T78" fmla="*/ 16 w 39"/>
                <a:gd name="T79" fmla="*/ 12 h 37"/>
                <a:gd name="T80" fmla="*/ 16 w 39"/>
                <a:gd name="T81" fmla="*/ 12 h 37"/>
                <a:gd name="T82" fmla="*/ 31 w 39"/>
                <a:gd name="T83" fmla="*/ 4 h 37"/>
                <a:gd name="T84" fmla="*/ 15 w 39"/>
                <a:gd name="T85" fmla="*/ 17 h 37"/>
                <a:gd name="T86" fmla="*/ 19 w 39"/>
                <a:gd name="T87" fmla="*/ 14 h 37"/>
                <a:gd name="T88" fmla="*/ 14 w 39"/>
                <a:gd name="T89" fmla="*/ 20 h 37"/>
                <a:gd name="T90" fmla="*/ 20 w 39"/>
                <a:gd name="T91" fmla="*/ 14 h 37"/>
                <a:gd name="T92" fmla="*/ 32 w 39"/>
                <a:gd name="T93" fmla="*/ 5 h 37"/>
                <a:gd name="T94" fmla="*/ 28 w 39"/>
                <a:gd name="T95" fmla="*/ 8 h 37"/>
                <a:gd name="T96" fmla="*/ 13 w 39"/>
                <a:gd name="T97" fmla="*/ 19 h 37"/>
                <a:gd name="T98" fmla="*/ 13 w 39"/>
                <a:gd name="T99" fmla="*/ 18 h 37"/>
                <a:gd name="T100" fmla="*/ 13 w 39"/>
                <a:gd name="T101" fmla="*/ 27 h 37"/>
                <a:gd name="T102" fmla="*/ 10 w 39"/>
                <a:gd name="T103" fmla="*/ 30 h 37"/>
                <a:gd name="T104" fmla="*/ 19 w 39"/>
                <a:gd name="T105" fmla="*/ 18 h 37"/>
                <a:gd name="T106" fmla="*/ 18 w 39"/>
                <a:gd name="T107" fmla="*/ 18 h 37"/>
                <a:gd name="T108" fmla="*/ 14 w 39"/>
                <a:gd name="T109" fmla="*/ 13 h 37"/>
                <a:gd name="T110" fmla="*/ 8 w 39"/>
                <a:gd name="T111" fmla="*/ 34 h 37"/>
                <a:gd name="T112" fmla="*/ 31 w 39"/>
                <a:gd name="T113" fmla="*/ 12 h 37"/>
                <a:gd name="T114" fmla="*/ 19 w 39"/>
                <a:gd name="T115" fmla="*/ 24 h 37"/>
                <a:gd name="T116" fmla="*/ 29 w 39"/>
                <a:gd name="T117"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 h="37">
                  <a:moveTo>
                    <a:pt x="38" y="7"/>
                  </a:moveTo>
                  <a:cubicBezTo>
                    <a:pt x="36" y="5"/>
                    <a:pt x="33" y="3"/>
                    <a:pt x="31" y="1"/>
                  </a:cubicBezTo>
                  <a:cubicBezTo>
                    <a:pt x="31" y="1"/>
                    <a:pt x="31" y="1"/>
                    <a:pt x="31" y="1"/>
                  </a:cubicBezTo>
                  <a:cubicBezTo>
                    <a:pt x="31" y="1"/>
                    <a:pt x="31" y="1"/>
                    <a:pt x="31" y="1"/>
                  </a:cubicBezTo>
                  <a:cubicBezTo>
                    <a:pt x="31" y="1"/>
                    <a:pt x="31" y="1"/>
                    <a:pt x="31" y="1"/>
                  </a:cubicBezTo>
                  <a:cubicBezTo>
                    <a:pt x="31" y="0"/>
                    <a:pt x="30" y="1"/>
                    <a:pt x="30" y="1"/>
                  </a:cubicBezTo>
                  <a:cubicBezTo>
                    <a:pt x="26" y="4"/>
                    <a:pt x="22" y="8"/>
                    <a:pt x="18" y="12"/>
                  </a:cubicBezTo>
                  <a:cubicBezTo>
                    <a:pt x="15" y="8"/>
                    <a:pt x="12" y="5"/>
                    <a:pt x="9" y="1"/>
                  </a:cubicBezTo>
                  <a:cubicBezTo>
                    <a:pt x="9" y="1"/>
                    <a:pt x="9" y="1"/>
                    <a:pt x="9" y="1"/>
                  </a:cubicBezTo>
                  <a:cubicBezTo>
                    <a:pt x="9" y="1"/>
                    <a:pt x="9" y="1"/>
                    <a:pt x="9" y="1"/>
                  </a:cubicBezTo>
                  <a:cubicBezTo>
                    <a:pt x="9" y="1"/>
                    <a:pt x="9" y="1"/>
                    <a:pt x="9" y="1"/>
                  </a:cubicBezTo>
                  <a:cubicBezTo>
                    <a:pt x="8" y="1"/>
                    <a:pt x="8" y="1"/>
                    <a:pt x="8" y="1"/>
                  </a:cubicBezTo>
                  <a:cubicBezTo>
                    <a:pt x="5" y="3"/>
                    <a:pt x="3" y="5"/>
                    <a:pt x="0" y="7"/>
                  </a:cubicBezTo>
                  <a:cubicBezTo>
                    <a:pt x="0" y="7"/>
                    <a:pt x="0" y="7"/>
                    <a:pt x="0" y="7"/>
                  </a:cubicBezTo>
                  <a:cubicBezTo>
                    <a:pt x="0" y="8"/>
                    <a:pt x="0" y="8"/>
                    <a:pt x="0" y="8"/>
                  </a:cubicBezTo>
                  <a:cubicBezTo>
                    <a:pt x="4" y="12"/>
                    <a:pt x="7" y="16"/>
                    <a:pt x="11" y="20"/>
                  </a:cubicBezTo>
                  <a:cubicBezTo>
                    <a:pt x="8" y="23"/>
                    <a:pt x="4" y="26"/>
                    <a:pt x="1" y="30"/>
                  </a:cubicBezTo>
                  <a:cubicBezTo>
                    <a:pt x="1" y="30"/>
                    <a:pt x="1" y="30"/>
                    <a:pt x="1" y="30"/>
                  </a:cubicBezTo>
                  <a:cubicBezTo>
                    <a:pt x="1" y="30"/>
                    <a:pt x="1" y="31"/>
                    <a:pt x="1" y="31"/>
                  </a:cubicBezTo>
                  <a:cubicBezTo>
                    <a:pt x="3" y="33"/>
                    <a:pt x="5" y="35"/>
                    <a:pt x="8" y="37"/>
                  </a:cubicBezTo>
                  <a:cubicBezTo>
                    <a:pt x="8" y="37"/>
                    <a:pt x="8" y="37"/>
                    <a:pt x="8" y="37"/>
                  </a:cubicBezTo>
                  <a:cubicBezTo>
                    <a:pt x="8" y="37"/>
                    <a:pt x="9" y="37"/>
                    <a:pt x="9" y="36"/>
                  </a:cubicBezTo>
                  <a:cubicBezTo>
                    <a:pt x="12" y="33"/>
                    <a:pt x="16" y="30"/>
                    <a:pt x="19" y="26"/>
                  </a:cubicBezTo>
                  <a:cubicBezTo>
                    <a:pt x="23" y="29"/>
                    <a:pt x="25" y="34"/>
                    <a:pt x="29" y="36"/>
                  </a:cubicBezTo>
                  <a:cubicBezTo>
                    <a:pt x="29" y="37"/>
                    <a:pt x="29" y="37"/>
                    <a:pt x="29" y="37"/>
                  </a:cubicBezTo>
                  <a:cubicBezTo>
                    <a:pt x="30" y="37"/>
                    <a:pt x="30" y="37"/>
                    <a:pt x="30" y="36"/>
                  </a:cubicBezTo>
                  <a:cubicBezTo>
                    <a:pt x="33" y="34"/>
                    <a:pt x="36" y="32"/>
                    <a:pt x="38" y="29"/>
                  </a:cubicBezTo>
                  <a:cubicBezTo>
                    <a:pt x="38" y="29"/>
                    <a:pt x="38" y="29"/>
                    <a:pt x="38" y="28"/>
                  </a:cubicBezTo>
                  <a:cubicBezTo>
                    <a:pt x="38" y="28"/>
                    <a:pt x="38" y="28"/>
                    <a:pt x="38" y="28"/>
                  </a:cubicBezTo>
                  <a:cubicBezTo>
                    <a:pt x="34" y="25"/>
                    <a:pt x="31" y="21"/>
                    <a:pt x="28" y="18"/>
                  </a:cubicBezTo>
                  <a:cubicBezTo>
                    <a:pt x="31" y="15"/>
                    <a:pt x="35" y="12"/>
                    <a:pt x="38" y="9"/>
                  </a:cubicBezTo>
                  <a:cubicBezTo>
                    <a:pt x="38" y="9"/>
                    <a:pt x="38" y="9"/>
                    <a:pt x="38" y="9"/>
                  </a:cubicBezTo>
                  <a:cubicBezTo>
                    <a:pt x="39" y="8"/>
                    <a:pt x="39" y="8"/>
                    <a:pt x="38" y="7"/>
                  </a:cubicBezTo>
                  <a:close/>
                  <a:moveTo>
                    <a:pt x="29" y="33"/>
                  </a:moveTo>
                  <a:cubicBezTo>
                    <a:pt x="29" y="33"/>
                    <a:pt x="29" y="33"/>
                    <a:pt x="29" y="33"/>
                  </a:cubicBezTo>
                  <a:cubicBezTo>
                    <a:pt x="28" y="33"/>
                    <a:pt x="28" y="33"/>
                    <a:pt x="28" y="33"/>
                  </a:cubicBezTo>
                  <a:cubicBezTo>
                    <a:pt x="29" y="32"/>
                    <a:pt x="29" y="31"/>
                    <a:pt x="30" y="31"/>
                  </a:cubicBezTo>
                  <a:cubicBezTo>
                    <a:pt x="31" y="30"/>
                    <a:pt x="32" y="29"/>
                    <a:pt x="33" y="29"/>
                  </a:cubicBezTo>
                  <a:cubicBezTo>
                    <a:pt x="31" y="30"/>
                    <a:pt x="30" y="32"/>
                    <a:pt x="29" y="33"/>
                  </a:cubicBezTo>
                  <a:close/>
                  <a:moveTo>
                    <a:pt x="26" y="31"/>
                  </a:moveTo>
                  <a:cubicBezTo>
                    <a:pt x="28" y="30"/>
                    <a:pt x="30" y="28"/>
                    <a:pt x="31" y="27"/>
                  </a:cubicBezTo>
                  <a:cubicBezTo>
                    <a:pt x="30" y="28"/>
                    <a:pt x="28" y="30"/>
                    <a:pt x="28" y="32"/>
                  </a:cubicBezTo>
                  <a:cubicBezTo>
                    <a:pt x="27" y="32"/>
                    <a:pt x="27" y="31"/>
                    <a:pt x="26" y="31"/>
                  </a:cubicBezTo>
                  <a:close/>
                  <a:moveTo>
                    <a:pt x="25" y="29"/>
                  </a:moveTo>
                  <a:cubicBezTo>
                    <a:pt x="27" y="28"/>
                    <a:pt x="29" y="27"/>
                    <a:pt x="29" y="26"/>
                  </a:cubicBezTo>
                  <a:cubicBezTo>
                    <a:pt x="28" y="27"/>
                    <a:pt x="27" y="29"/>
                    <a:pt x="26" y="30"/>
                  </a:cubicBezTo>
                  <a:cubicBezTo>
                    <a:pt x="26" y="30"/>
                    <a:pt x="25" y="30"/>
                    <a:pt x="25" y="29"/>
                  </a:cubicBezTo>
                  <a:close/>
                  <a:moveTo>
                    <a:pt x="23" y="27"/>
                  </a:moveTo>
                  <a:cubicBezTo>
                    <a:pt x="25" y="26"/>
                    <a:pt x="27" y="25"/>
                    <a:pt x="29" y="23"/>
                  </a:cubicBezTo>
                  <a:cubicBezTo>
                    <a:pt x="29" y="23"/>
                    <a:pt x="27" y="25"/>
                    <a:pt x="27" y="25"/>
                  </a:cubicBezTo>
                  <a:cubicBezTo>
                    <a:pt x="26" y="27"/>
                    <a:pt x="26" y="28"/>
                    <a:pt x="25" y="29"/>
                  </a:cubicBezTo>
                  <a:cubicBezTo>
                    <a:pt x="24" y="28"/>
                    <a:pt x="24" y="28"/>
                    <a:pt x="23" y="27"/>
                  </a:cubicBezTo>
                  <a:close/>
                  <a:moveTo>
                    <a:pt x="22" y="25"/>
                  </a:moveTo>
                  <a:cubicBezTo>
                    <a:pt x="24" y="24"/>
                    <a:pt x="25" y="23"/>
                    <a:pt x="27" y="22"/>
                  </a:cubicBezTo>
                  <a:cubicBezTo>
                    <a:pt x="26" y="22"/>
                    <a:pt x="25" y="24"/>
                    <a:pt x="25" y="25"/>
                  </a:cubicBezTo>
                  <a:cubicBezTo>
                    <a:pt x="24" y="26"/>
                    <a:pt x="24" y="26"/>
                    <a:pt x="23" y="27"/>
                  </a:cubicBezTo>
                  <a:cubicBezTo>
                    <a:pt x="22" y="26"/>
                    <a:pt x="22" y="26"/>
                    <a:pt x="22" y="25"/>
                  </a:cubicBezTo>
                  <a:close/>
                  <a:moveTo>
                    <a:pt x="20" y="24"/>
                  </a:moveTo>
                  <a:cubicBezTo>
                    <a:pt x="20" y="24"/>
                    <a:pt x="20" y="24"/>
                    <a:pt x="20" y="24"/>
                  </a:cubicBezTo>
                  <a:cubicBezTo>
                    <a:pt x="22" y="23"/>
                    <a:pt x="24" y="21"/>
                    <a:pt x="26" y="20"/>
                  </a:cubicBezTo>
                  <a:cubicBezTo>
                    <a:pt x="25" y="20"/>
                    <a:pt x="24" y="22"/>
                    <a:pt x="23" y="23"/>
                  </a:cubicBezTo>
                  <a:cubicBezTo>
                    <a:pt x="22" y="24"/>
                    <a:pt x="22" y="24"/>
                    <a:pt x="21" y="25"/>
                  </a:cubicBezTo>
                  <a:cubicBezTo>
                    <a:pt x="21" y="25"/>
                    <a:pt x="20" y="24"/>
                    <a:pt x="20" y="24"/>
                  </a:cubicBezTo>
                  <a:close/>
                  <a:moveTo>
                    <a:pt x="32" y="31"/>
                  </a:moveTo>
                  <a:cubicBezTo>
                    <a:pt x="32" y="30"/>
                    <a:pt x="33" y="29"/>
                    <a:pt x="34" y="28"/>
                  </a:cubicBezTo>
                  <a:cubicBezTo>
                    <a:pt x="34" y="28"/>
                    <a:pt x="34" y="28"/>
                    <a:pt x="34" y="28"/>
                  </a:cubicBezTo>
                  <a:cubicBezTo>
                    <a:pt x="32" y="28"/>
                    <a:pt x="31" y="29"/>
                    <a:pt x="30" y="30"/>
                  </a:cubicBezTo>
                  <a:cubicBezTo>
                    <a:pt x="29" y="31"/>
                    <a:pt x="28" y="33"/>
                    <a:pt x="29" y="31"/>
                  </a:cubicBezTo>
                  <a:cubicBezTo>
                    <a:pt x="30" y="29"/>
                    <a:pt x="31" y="28"/>
                    <a:pt x="32" y="26"/>
                  </a:cubicBezTo>
                  <a:cubicBezTo>
                    <a:pt x="33" y="26"/>
                    <a:pt x="32" y="26"/>
                    <a:pt x="32" y="26"/>
                  </a:cubicBezTo>
                  <a:cubicBezTo>
                    <a:pt x="30" y="27"/>
                    <a:pt x="28" y="29"/>
                    <a:pt x="26" y="31"/>
                  </a:cubicBezTo>
                  <a:cubicBezTo>
                    <a:pt x="27" y="29"/>
                    <a:pt x="30" y="27"/>
                    <a:pt x="31" y="25"/>
                  </a:cubicBezTo>
                  <a:cubicBezTo>
                    <a:pt x="31" y="24"/>
                    <a:pt x="31" y="24"/>
                    <a:pt x="31" y="24"/>
                  </a:cubicBezTo>
                  <a:cubicBezTo>
                    <a:pt x="29" y="25"/>
                    <a:pt x="28" y="26"/>
                    <a:pt x="26" y="28"/>
                  </a:cubicBezTo>
                  <a:cubicBezTo>
                    <a:pt x="24" y="30"/>
                    <a:pt x="27" y="27"/>
                    <a:pt x="27" y="27"/>
                  </a:cubicBezTo>
                  <a:cubicBezTo>
                    <a:pt x="28" y="25"/>
                    <a:pt x="29" y="24"/>
                    <a:pt x="30" y="23"/>
                  </a:cubicBezTo>
                  <a:cubicBezTo>
                    <a:pt x="30" y="23"/>
                    <a:pt x="30" y="23"/>
                    <a:pt x="30" y="23"/>
                  </a:cubicBezTo>
                  <a:cubicBezTo>
                    <a:pt x="31" y="25"/>
                    <a:pt x="33" y="27"/>
                    <a:pt x="35" y="29"/>
                  </a:cubicBezTo>
                  <a:cubicBezTo>
                    <a:pt x="34" y="30"/>
                    <a:pt x="33" y="31"/>
                    <a:pt x="31" y="31"/>
                  </a:cubicBezTo>
                  <a:cubicBezTo>
                    <a:pt x="28" y="34"/>
                    <a:pt x="31" y="32"/>
                    <a:pt x="32" y="31"/>
                  </a:cubicBezTo>
                  <a:close/>
                  <a:moveTo>
                    <a:pt x="29" y="22"/>
                  </a:moveTo>
                  <a:cubicBezTo>
                    <a:pt x="28" y="23"/>
                    <a:pt x="27" y="24"/>
                    <a:pt x="26" y="25"/>
                  </a:cubicBezTo>
                  <a:cubicBezTo>
                    <a:pt x="25" y="26"/>
                    <a:pt x="22" y="29"/>
                    <a:pt x="24" y="26"/>
                  </a:cubicBezTo>
                  <a:cubicBezTo>
                    <a:pt x="26" y="24"/>
                    <a:pt x="27" y="23"/>
                    <a:pt x="28" y="21"/>
                  </a:cubicBezTo>
                  <a:cubicBezTo>
                    <a:pt x="28" y="20"/>
                    <a:pt x="27" y="20"/>
                    <a:pt x="27" y="20"/>
                  </a:cubicBezTo>
                  <a:cubicBezTo>
                    <a:pt x="26" y="22"/>
                    <a:pt x="24" y="23"/>
                    <a:pt x="23" y="24"/>
                  </a:cubicBezTo>
                  <a:cubicBezTo>
                    <a:pt x="21" y="26"/>
                    <a:pt x="22" y="24"/>
                    <a:pt x="23" y="24"/>
                  </a:cubicBezTo>
                  <a:cubicBezTo>
                    <a:pt x="24" y="22"/>
                    <a:pt x="26" y="21"/>
                    <a:pt x="26" y="19"/>
                  </a:cubicBezTo>
                  <a:cubicBezTo>
                    <a:pt x="27" y="20"/>
                    <a:pt x="28" y="21"/>
                    <a:pt x="29" y="22"/>
                  </a:cubicBezTo>
                  <a:cubicBezTo>
                    <a:pt x="29" y="22"/>
                    <a:pt x="29" y="22"/>
                    <a:pt x="29" y="22"/>
                  </a:cubicBezTo>
                  <a:close/>
                  <a:moveTo>
                    <a:pt x="26" y="19"/>
                  </a:moveTo>
                  <a:cubicBezTo>
                    <a:pt x="26" y="19"/>
                    <a:pt x="26" y="19"/>
                    <a:pt x="26" y="19"/>
                  </a:cubicBezTo>
                  <a:cubicBezTo>
                    <a:pt x="24" y="20"/>
                    <a:pt x="22" y="22"/>
                    <a:pt x="20" y="23"/>
                  </a:cubicBezTo>
                  <a:cubicBezTo>
                    <a:pt x="20" y="23"/>
                    <a:pt x="21" y="23"/>
                    <a:pt x="21" y="23"/>
                  </a:cubicBezTo>
                  <a:cubicBezTo>
                    <a:pt x="22" y="22"/>
                    <a:pt x="23" y="20"/>
                    <a:pt x="24" y="19"/>
                  </a:cubicBezTo>
                  <a:cubicBezTo>
                    <a:pt x="24" y="19"/>
                    <a:pt x="25" y="18"/>
                    <a:pt x="25" y="18"/>
                  </a:cubicBezTo>
                  <a:cubicBezTo>
                    <a:pt x="25" y="18"/>
                    <a:pt x="26" y="18"/>
                    <a:pt x="26" y="19"/>
                  </a:cubicBezTo>
                  <a:close/>
                  <a:moveTo>
                    <a:pt x="5" y="32"/>
                  </a:moveTo>
                  <a:cubicBezTo>
                    <a:pt x="9" y="28"/>
                    <a:pt x="14" y="24"/>
                    <a:pt x="18" y="20"/>
                  </a:cubicBezTo>
                  <a:cubicBezTo>
                    <a:pt x="20" y="17"/>
                    <a:pt x="23" y="15"/>
                    <a:pt x="26" y="13"/>
                  </a:cubicBezTo>
                  <a:cubicBezTo>
                    <a:pt x="28" y="12"/>
                    <a:pt x="30" y="10"/>
                    <a:pt x="32" y="8"/>
                  </a:cubicBezTo>
                  <a:cubicBezTo>
                    <a:pt x="34" y="6"/>
                    <a:pt x="31" y="9"/>
                    <a:pt x="30" y="10"/>
                  </a:cubicBezTo>
                  <a:cubicBezTo>
                    <a:pt x="29" y="11"/>
                    <a:pt x="28" y="12"/>
                    <a:pt x="27" y="13"/>
                  </a:cubicBezTo>
                  <a:cubicBezTo>
                    <a:pt x="25" y="15"/>
                    <a:pt x="22" y="17"/>
                    <a:pt x="20" y="20"/>
                  </a:cubicBezTo>
                  <a:cubicBezTo>
                    <a:pt x="15" y="24"/>
                    <a:pt x="11" y="28"/>
                    <a:pt x="6" y="33"/>
                  </a:cubicBezTo>
                  <a:cubicBezTo>
                    <a:pt x="6" y="33"/>
                    <a:pt x="5" y="32"/>
                    <a:pt x="5" y="32"/>
                  </a:cubicBezTo>
                  <a:close/>
                  <a:moveTo>
                    <a:pt x="4" y="30"/>
                  </a:moveTo>
                  <a:cubicBezTo>
                    <a:pt x="6" y="28"/>
                    <a:pt x="8" y="26"/>
                    <a:pt x="10" y="24"/>
                  </a:cubicBezTo>
                  <a:cubicBezTo>
                    <a:pt x="10" y="24"/>
                    <a:pt x="11" y="23"/>
                    <a:pt x="11" y="23"/>
                  </a:cubicBezTo>
                  <a:cubicBezTo>
                    <a:pt x="13" y="21"/>
                    <a:pt x="15" y="19"/>
                    <a:pt x="17" y="17"/>
                  </a:cubicBezTo>
                  <a:cubicBezTo>
                    <a:pt x="19" y="16"/>
                    <a:pt x="21" y="14"/>
                    <a:pt x="23" y="13"/>
                  </a:cubicBezTo>
                  <a:cubicBezTo>
                    <a:pt x="21" y="15"/>
                    <a:pt x="18" y="17"/>
                    <a:pt x="16" y="20"/>
                  </a:cubicBezTo>
                  <a:cubicBezTo>
                    <a:pt x="12" y="24"/>
                    <a:pt x="7" y="27"/>
                    <a:pt x="4" y="31"/>
                  </a:cubicBezTo>
                  <a:cubicBezTo>
                    <a:pt x="4" y="31"/>
                    <a:pt x="4" y="31"/>
                    <a:pt x="4" y="30"/>
                  </a:cubicBezTo>
                  <a:close/>
                  <a:moveTo>
                    <a:pt x="8" y="14"/>
                  </a:moveTo>
                  <a:cubicBezTo>
                    <a:pt x="10" y="13"/>
                    <a:pt x="12" y="13"/>
                    <a:pt x="13" y="12"/>
                  </a:cubicBezTo>
                  <a:cubicBezTo>
                    <a:pt x="12" y="13"/>
                    <a:pt x="10" y="14"/>
                    <a:pt x="9" y="15"/>
                  </a:cubicBezTo>
                  <a:cubicBezTo>
                    <a:pt x="9" y="14"/>
                    <a:pt x="9" y="14"/>
                    <a:pt x="8" y="14"/>
                  </a:cubicBezTo>
                  <a:close/>
                  <a:moveTo>
                    <a:pt x="7" y="13"/>
                  </a:moveTo>
                  <a:cubicBezTo>
                    <a:pt x="9" y="12"/>
                    <a:pt x="11" y="11"/>
                    <a:pt x="13" y="10"/>
                  </a:cubicBezTo>
                  <a:cubicBezTo>
                    <a:pt x="11" y="11"/>
                    <a:pt x="9" y="12"/>
                    <a:pt x="8" y="13"/>
                  </a:cubicBezTo>
                  <a:cubicBezTo>
                    <a:pt x="8" y="13"/>
                    <a:pt x="7" y="13"/>
                    <a:pt x="7" y="13"/>
                  </a:cubicBezTo>
                  <a:close/>
                  <a:moveTo>
                    <a:pt x="5" y="10"/>
                  </a:moveTo>
                  <a:cubicBezTo>
                    <a:pt x="6" y="9"/>
                    <a:pt x="8" y="8"/>
                    <a:pt x="9" y="7"/>
                  </a:cubicBezTo>
                  <a:cubicBezTo>
                    <a:pt x="8" y="8"/>
                    <a:pt x="7" y="9"/>
                    <a:pt x="6" y="11"/>
                  </a:cubicBezTo>
                  <a:cubicBezTo>
                    <a:pt x="6" y="11"/>
                    <a:pt x="6" y="11"/>
                    <a:pt x="6" y="11"/>
                  </a:cubicBezTo>
                  <a:cubicBezTo>
                    <a:pt x="8" y="10"/>
                    <a:pt x="9" y="9"/>
                    <a:pt x="11" y="9"/>
                  </a:cubicBezTo>
                  <a:cubicBezTo>
                    <a:pt x="9" y="9"/>
                    <a:pt x="8" y="11"/>
                    <a:pt x="7" y="12"/>
                  </a:cubicBezTo>
                  <a:cubicBezTo>
                    <a:pt x="6" y="11"/>
                    <a:pt x="5" y="11"/>
                    <a:pt x="5" y="10"/>
                  </a:cubicBezTo>
                  <a:close/>
                  <a:moveTo>
                    <a:pt x="3" y="8"/>
                  </a:moveTo>
                  <a:cubicBezTo>
                    <a:pt x="4" y="7"/>
                    <a:pt x="6" y="7"/>
                    <a:pt x="7" y="6"/>
                  </a:cubicBezTo>
                  <a:cubicBezTo>
                    <a:pt x="7" y="6"/>
                    <a:pt x="7" y="6"/>
                    <a:pt x="7" y="6"/>
                  </a:cubicBezTo>
                  <a:cubicBezTo>
                    <a:pt x="6" y="7"/>
                    <a:pt x="5" y="8"/>
                    <a:pt x="4" y="9"/>
                  </a:cubicBezTo>
                  <a:cubicBezTo>
                    <a:pt x="4" y="9"/>
                    <a:pt x="4" y="9"/>
                    <a:pt x="3" y="8"/>
                  </a:cubicBezTo>
                  <a:close/>
                  <a:moveTo>
                    <a:pt x="3" y="8"/>
                  </a:moveTo>
                  <a:cubicBezTo>
                    <a:pt x="5" y="6"/>
                    <a:pt x="6" y="5"/>
                    <a:pt x="8" y="3"/>
                  </a:cubicBezTo>
                  <a:cubicBezTo>
                    <a:pt x="9" y="4"/>
                    <a:pt x="9" y="4"/>
                    <a:pt x="9" y="4"/>
                  </a:cubicBezTo>
                  <a:cubicBezTo>
                    <a:pt x="7" y="5"/>
                    <a:pt x="5" y="6"/>
                    <a:pt x="3" y="8"/>
                  </a:cubicBezTo>
                  <a:cubicBezTo>
                    <a:pt x="3" y="8"/>
                    <a:pt x="3" y="8"/>
                    <a:pt x="3" y="8"/>
                  </a:cubicBezTo>
                  <a:close/>
                  <a:moveTo>
                    <a:pt x="11" y="8"/>
                  </a:moveTo>
                  <a:cubicBezTo>
                    <a:pt x="10" y="8"/>
                    <a:pt x="9" y="9"/>
                    <a:pt x="8" y="10"/>
                  </a:cubicBezTo>
                  <a:cubicBezTo>
                    <a:pt x="7" y="9"/>
                    <a:pt x="8" y="9"/>
                    <a:pt x="8" y="8"/>
                  </a:cubicBezTo>
                  <a:cubicBezTo>
                    <a:pt x="9" y="8"/>
                    <a:pt x="10" y="7"/>
                    <a:pt x="11" y="6"/>
                  </a:cubicBezTo>
                  <a:cubicBezTo>
                    <a:pt x="11" y="6"/>
                    <a:pt x="11" y="6"/>
                    <a:pt x="10" y="6"/>
                  </a:cubicBezTo>
                  <a:cubicBezTo>
                    <a:pt x="8" y="7"/>
                    <a:pt x="7" y="8"/>
                    <a:pt x="5" y="9"/>
                  </a:cubicBezTo>
                  <a:cubicBezTo>
                    <a:pt x="6" y="8"/>
                    <a:pt x="8" y="6"/>
                    <a:pt x="9" y="5"/>
                  </a:cubicBezTo>
                  <a:cubicBezTo>
                    <a:pt x="11" y="6"/>
                    <a:pt x="12" y="7"/>
                    <a:pt x="13" y="9"/>
                  </a:cubicBezTo>
                  <a:cubicBezTo>
                    <a:pt x="11" y="10"/>
                    <a:pt x="9" y="11"/>
                    <a:pt x="7" y="12"/>
                  </a:cubicBezTo>
                  <a:cubicBezTo>
                    <a:pt x="9" y="12"/>
                    <a:pt x="11" y="9"/>
                    <a:pt x="12" y="8"/>
                  </a:cubicBezTo>
                  <a:cubicBezTo>
                    <a:pt x="12" y="8"/>
                    <a:pt x="12" y="8"/>
                    <a:pt x="11" y="8"/>
                  </a:cubicBezTo>
                  <a:close/>
                  <a:moveTo>
                    <a:pt x="14" y="12"/>
                  </a:moveTo>
                  <a:cubicBezTo>
                    <a:pt x="14" y="11"/>
                    <a:pt x="14" y="11"/>
                    <a:pt x="14" y="11"/>
                  </a:cubicBezTo>
                  <a:cubicBezTo>
                    <a:pt x="12" y="12"/>
                    <a:pt x="11" y="12"/>
                    <a:pt x="10" y="13"/>
                  </a:cubicBezTo>
                  <a:cubicBezTo>
                    <a:pt x="7" y="14"/>
                    <a:pt x="10" y="12"/>
                    <a:pt x="11" y="12"/>
                  </a:cubicBezTo>
                  <a:cubicBezTo>
                    <a:pt x="12" y="11"/>
                    <a:pt x="13" y="10"/>
                    <a:pt x="14" y="9"/>
                  </a:cubicBezTo>
                  <a:cubicBezTo>
                    <a:pt x="14" y="10"/>
                    <a:pt x="15" y="11"/>
                    <a:pt x="16" y="12"/>
                  </a:cubicBezTo>
                  <a:cubicBezTo>
                    <a:pt x="16" y="12"/>
                    <a:pt x="16" y="12"/>
                    <a:pt x="15" y="12"/>
                  </a:cubicBezTo>
                  <a:cubicBezTo>
                    <a:pt x="13" y="13"/>
                    <a:pt x="12" y="14"/>
                    <a:pt x="9" y="15"/>
                  </a:cubicBezTo>
                  <a:cubicBezTo>
                    <a:pt x="11" y="14"/>
                    <a:pt x="13" y="13"/>
                    <a:pt x="14" y="12"/>
                  </a:cubicBezTo>
                  <a:close/>
                  <a:moveTo>
                    <a:pt x="16" y="12"/>
                  </a:moveTo>
                  <a:cubicBezTo>
                    <a:pt x="16" y="12"/>
                    <a:pt x="16" y="12"/>
                    <a:pt x="16" y="12"/>
                  </a:cubicBezTo>
                  <a:cubicBezTo>
                    <a:pt x="16" y="12"/>
                    <a:pt x="17" y="13"/>
                    <a:pt x="17" y="13"/>
                  </a:cubicBezTo>
                  <a:cubicBezTo>
                    <a:pt x="15" y="14"/>
                    <a:pt x="13" y="15"/>
                    <a:pt x="12" y="16"/>
                  </a:cubicBezTo>
                  <a:cubicBezTo>
                    <a:pt x="13" y="15"/>
                    <a:pt x="15" y="14"/>
                    <a:pt x="16" y="12"/>
                  </a:cubicBezTo>
                  <a:close/>
                  <a:moveTo>
                    <a:pt x="19" y="14"/>
                  </a:moveTo>
                  <a:cubicBezTo>
                    <a:pt x="23" y="10"/>
                    <a:pt x="26" y="6"/>
                    <a:pt x="31" y="3"/>
                  </a:cubicBezTo>
                  <a:cubicBezTo>
                    <a:pt x="31" y="3"/>
                    <a:pt x="31" y="4"/>
                    <a:pt x="31" y="4"/>
                  </a:cubicBezTo>
                  <a:cubicBezTo>
                    <a:pt x="31" y="4"/>
                    <a:pt x="31" y="4"/>
                    <a:pt x="31" y="4"/>
                  </a:cubicBezTo>
                  <a:cubicBezTo>
                    <a:pt x="27" y="7"/>
                    <a:pt x="23" y="11"/>
                    <a:pt x="19" y="14"/>
                  </a:cubicBezTo>
                  <a:cubicBezTo>
                    <a:pt x="19" y="14"/>
                    <a:pt x="18" y="14"/>
                    <a:pt x="18" y="15"/>
                  </a:cubicBezTo>
                  <a:cubicBezTo>
                    <a:pt x="18" y="15"/>
                    <a:pt x="17" y="15"/>
                    <a:pt x="17" y="16"/>
                  </a:cubicBezTo>
                  <a:cubicBezTo>
                    <a:pt x="16" y="16"/>
                    <a:pt x="16" y="16"/>
                    <a:pt x="15" y="17"/>
                  </a:cubicBezTo>
                  <a:cubicBezTo>
                    <a:pt x="15" y="17"/>
                    <a:pt x="13" y="18"/>
                    <a:pt x="13" y="18"/>
                  </a:cubicBezTo>
                  <a:cubicBezTo>
                    <a:pt x="14" y="17"/>
                    <a:pt x="16" y="15"/>
                    <a:pt x="17" y="14"/>
                  </a:cubicBezTo>
                  <a:cubicBezTo>
                    <a:pt x="17" y="14"/>
                    <a:pt x="17" y="14"/>
                    <a:pt x="17" y="14"/>
                  </a:cubicBezTo>
                  <a:cubicBezTo>
                    <a:pt x="18" y="14"/>
                    <a:pt x="18" y="14"/>
                    <a:pt x="19" y="14"/>
                  </a:cubicBezTo>
                  <a:cubicBezTo>
                    <a:pt x="19" y="14"/>
                    <a:pt x="19" y="14"/>
                    <a:pt x="19" y="14"/>
                  </a:cubicBezTo>
                  <a:close/>
                  <a:moveTo>
                    <a:pt x="26" y="10"/>
                  </a:moveTo>
                  <a:cubicBezTo>
                    <a:pt x="24" y="12"/>
                    <a:pt x="21" y="13"/>
                    <a:pt x="19" y="15"/>
                  </a:cubicBezTo>
                  <a:cubicBezTo>
                    <a:pt x="17" y="17"/>
                    <a:pt x="15" y="18"/>
                    <a:pt x="14" y="20"/>
                  </a:cubicBezTo>
                  <a:cubicBezTo>
                    <a:pt x="14" y="20"/>
                    <a:pt x="14" y="20"/>
                    <a:pt x="14" y="20"/>
                  </a:cubicBezTo>
                  <a:cubicBezTo>
                    <a:pt x="14" y="19"/>
                    <a:pt x="15" y="19"/>
                    <a:pt x="15" y="18"/>
                  </a:cubicBezTo>
                  <a:cubicBezTo>
                    <a:pt x="15" y="18"/>
                    <a:pt x="15" y="18"/>
                    <a:pt x="16" y="18"/>
                  </a:cubicBezTo>
                  <a:cubicBezTo>
                    <a:pt x="17" y="16"/>
                    <a:pt x="19" y="15"/>
                    <a:pt x="20" y="14"/>
                  </a:cubicBezTo>
                  <a:cubicBezTo>
                    <a:pt x="21" y="13"/>
                    <a:pt x="22" y="12"/>
                    <a:pt x="24" y="12"/>
                  </a:cubicBezTo>
                  <a:cubicBezTo>
                    <a:pt x="26" y="9"/>
                    <a:pt x="29" y="7"/>
                    <a:pt x="31" y="4"/>
                  </a:cubicBezTo>
                  <a:cubicBezTo>
                    <a:pt x="31" y="4"/>
                    <a:pt x="31" y="4"/>
                    <a:pt x="31" y="4"/>
                  </a:cubicBezTo>
                  <a:cubicBezTo>
                    <a:pt x="32" y="4"/>
                    <a:pt x="32" y="4"/>
                    <a:pt x="32" y="5"/>
                  </a:cubicBezTo>
                  <a:cubicBezTo>
                    <a:pt x="30" y="6"/>
                    <a:pt x="28" y="8"/>
                    <a:pt x="26" y="10"/>
                  </a:cubicBezTo>
                  <a:close/>
                  <a:moveTo>
                    <a:pt x="30" y="6"/>
                  </a:moveTo>
                  <a:cubicBezTo>
                    <a:pt x="29" y="7"/>
                    <a:pt x="28" y="8"/>
                    <a:pt x="27" y="9"/>
                  </a:cubicBezTo>
                  <a:cubicBezTo>
                    <a:pt x="28" y="9"/>
                    <a:pt x="28" y="9"/>
                    <a:pt x="28" y="8"/>
                  </a:cubicBezTo>
                  <a:cubicBezTo>
                    <a:pt x="29" y="8"/>
                    <a:pt x="33" y="4"/>
                    <a:pt x="30" y="6"/>
                  </a:cubicBezTo>
                  <a:close/>
                  <a:moveTo>
                    <a:pt x="13" y="19"/>
                  </a:moveTo>
                  <a:cubicBezTo>
                    <a:pt x="13" y="19"/>
                    <a:pt x="14" y="19"/>
                    <a:pt x="14" y="19"/>
                  </a:cubicBezTo>
                  <a:cubicBezTo>
                    <a:pt x="14" y="19"/>
                    <a:pt x="13" y="19"/>
                    <a:pt x="13" y="19"/>
                  </a:cubicBezTo>
                  <a:cubicBezTo>
                    <a:pt x="13" y="19"/>
                    <a:pt x="13" y="19"/>
                    <a:pt x="13" y="19"/>
                  </a:cubicBezTo>
                  <a:cubicBezTo>
                    <a:pt x="13" y="19"/>
                    <a:pt x="13" y="19"/>
                    <a:pt x="13" y="19"/>
                  </a:cubicBezTo>
                  <a:close/>
                  <a:moveTo>
                    <a:pt x="17" y="14"/>
                  </a:moveTo>
                  <a:cubicBezTo>
                    <a:pt x="15" y="15"/>
                    <a:pt x="14" y="17"/>
                    <a:pt x="13" y="18"/>
                  </a:cubicBezTo>
                  <a:cubicBezTo>
                    <a:pt x="12" y="18"/>
                    <a:pt x="12" y="18"/>
                    <a:pt x="11" y="17"/>
                  </a:cubicBezTo>
                  <a:cubicBezTo>
                    <a:pt x="13" y="16"/>
                    <a:pt x="15" y="15"/>
                    <a:pt x="17" y="14"/>
                  </a:cubicBezTo>
                  <a:close/>
                  <a:moveTo>
                    <a:pt x="10" y="30"/>
                  </a:moveTo>
                  <a:cubicBezTo>
                    <a:pt x="11" y="29"/>
                    <a:pt x="12" y="28"/>
                    <a:pt x="13" y="27"/>
                  </a:cubicBezTo>
                  <a:cubicBezTo>
                    <a:pt x="15" y="24"/>
                    <a:pt x="18" y="22"/>
                    <a:pt x="20" y="20"/>
                  </a:cubicBezTo>
                  <a:cubicBezTo>
                    <a:pt x="25" y="16"/>
                    <a:pt x="30" y="11"/>
                    <a:pt x="34" y="6"/>
                  </a:cubicBezTo>
                  <a:cubicBezTo>
                    <a:pt x="35" y="7"/>
                    <a:pt x="35" y="7"/>
                    <a:pt x="36" y="8"/>
                  </a:cubicBezTo>
                  <a:cubicBezTo>
                    <a:pt x="26" y="15"/>
                    <a:pt x="18" y="23"/>
                    <a:pt x="10" y="30"/>
                  </a:cubicBezTo>
                  <a:cubicBezTo>
                    <a:pt x="10" y="30"/>
                    <a:pt x="10" y="30"/>
                    <a:pt x="10" y="30"/>
                  </a:cubicBezTo>
                  <a:close/>
                  <a:moveTo>
                    <a:pt x="34" y="6"/>
                  </a:moveTo>
                  <a:cubicBezTo>
                    <a:pt x="31" y="7"/>
                    <a:pt x="30" y="9"/>
                    <a:pt x="28" y="11"/>
                  </a:cubicBezTo>
                  <a:cubicBezTo>
                    <a:pt x="25" y="14"/>
                    <a:pt x="22" y="15"/>
                    <a:pt x="19" y="18"/>
                  </a:cubicBezTo>
                  <a:cubicBezTo>
                    <a:pt x="17" y="20"/>
                    <a:pt x="15" y="22"/>
                    <a:pt x="13" y="24"/>
                  </a:cubicBezTo>
                  <a:cubicBezTo>
                    <a:pt x="10" y="26"/>
                    <a:pt x="7" y="29"/>
                    <a:pt x="5" y="31"/>
                  </a:cubicBezTo>
                  <a:cubicBezTo>
                    <a:pt x="6" y="30"/>
                    <a:pt x="8" y="27"/>
                    <a:pt x="10" y="26"/>
                  </a:cubicBezTo>
                  <a:cubicBezTo>
                    <a:pt x="13" y="23"/>
                    <a:pt x="15" y="21"/>
                    <a:pt x="18" y="18"/>
                  </a:cubicBezTo>
                  <a:cubicBezTo>
                    <a:pt x="22" y="14"/>
                    <a:pt x="28" y="10"/>
                    <a:pt x="32" y="5"/>
                  </a:cubicBezTo>
                  <a:cubicBezTo>
                    <a:pt x="33" y="5"/>
                    <a:pt x="33" y="6"/>
                    <a:pt x="34" y="6"/>
                  </a:cubicBezTo>
                  <a:close/>
                  <a:moveTo>
                    <a:pt x="10" y="15"/>
                  </a:moveTo>
                  <a:cubicBezTo>
                    <a:pt x="11" y="15"/>
                    <a:pt x="12" y="14"/>
                    <a:pt x="14" y="13"/>
                  </a:cubicBezTo>
                  <a:cubicBezTo>
                    <a:pt x="16" y="12"/>
                    <a:pt x="14" y="14"/>
                    <a:pt x="13" y="14"/>
                  </a:cubicBezTo>
                  <a:cubicBezTo>
                    <a:pt x="12" y="15"/>
                    <a:pt x="12" y="16"/>
                    <a:pt x="11" y="17"/>
                  </a:cubicBezTo>
                  <a:cubicBezTo>
                    <a:pt x="10" y="16"/>
                    <a:pt x="10" y="16"/>
                    <a:pt x="10" y="15"/>
                  </a:cubicBezTo>
                  <a:close/>
                  <a:moveTo>
                    <a:pt x="8" y="34"/>
                  </a:moveTo>
                  <a:cubicBezTo>
                    <a:pt x="8" y="34"/>
                    <a:pt x="7" y="34"/>
                    <a:pt x="7" y="34"/>
                  </a:cubicBezTo>
                  <a:cubicBezTo>
                    <a:pt x="7" y="33"/>
                    <a:pt x="7" y="33"/>
                    <a:pt x="8" y="33"/>
                  </a:cubicBezTo>
                  <a:cubicBezTo>
                    <a:pt x="8" y="33"/>
                    <a:pt x="8" y="33"/>
                    <a:pt x="8" y="33"/>
                  </a:cubicBezTo>
                  <a:cubicBezTo>
                    <a:pt x="15" y="26"/>
                    <a:pt x="23" y="19"/>
                    <a:pt x="31" y="12"/>
                  </a:cubicBezTo>
                  <a:cubicBezTo>
                    <a:pt x="32" y="11"/>
                    <a:pt x="33" y="10"/>
                    <a:pt x="34" y="9"/>
                  </a:cubicBezTo>
                  <a:cubicBezTo>
                    <a:pt x="33" y="11"/>
                    <a:pt x="31" y="12"/>
                    <a:pt x="29" y="14"/>
                  </a:cubicBezTo>
                  <a:cubicBezTo>
                    <a:pt x="25" y="17"/>
                    <a:pt x="22" y="20"/>
                    <a:pt x="19" y="24"/>
                  </a:cubicBezTo>
                  <a:cubicBezTo>
                    <a:pt x="19" y="24"/>
                    <a:pt x="19" y="24"/>
                    <a:pt x="19" y="24"/>
                  </a:cubicBezTo>
                  <a:cubicBezTo>
                    <a:pt x="15" y="28"/>
                    <a:pt x="11" y="31"/>
                    <a:pt x="8" y="34"/>
                  </a:cubicBezTo>
                  <a:close/>
                  <a:moveTo>
                    <a:pt x="30" y="34"/>
                  </a:moveTo>
                  <a:cubicBezTo>
                    <a:pt x="30" y="34"/>
                    <a:pt x="29" y="34"/>
                    <a:pt x="29" y="34"/>
                  </a:cubicBezTo>
                  <a:cubicBezTo>
                    <a:pt x="29" y="34"/>
                    <a:pt x="29" y="34"/>
                    <a:pt x="29" y="34"/>
                  </a:cubicBezTo>
                  <a:cubicBezTo>
                    <a:pt x="31" y="32"/>
                    <a:pt x="33" y="31"/>
                    <a:pt x="35" y="30"/>
                  </a:cubicBezTo>
                  <a:cubicBezTo>
                    <a:pt x="33" y="31"/>
                    <a:pt x="31" y="33"/>
                    <a:pt x="30" y="34"/>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266"/>
            <p:cNvSpPr>
              <a:spLocks noEditPoints="1"/>
            </p:cNvSpPr>
            <p:nvPr/>
          </p:nvSpPr>
          <p:spPr bwMode="auto">
            <a:xfrm>
              <a:off x="7004296" y="4361884"/>
              <a:ext cx="398463" cy="368300"/>
            </a:xfrm>
            <a:custGeom>
              <a:avLst/>
              <a:gdLst>
                <a:gd name="T0" fmla="*/ 75 w 94"/>
                <a:gd name="T1" fmla="*/ 0 h 87"/>
                <a:gd name="T2" fmla="*/ 23 w 94"/>
                <a:gd name="T3" fmla="*/ 1 h 87"/>
                <a:gd name="T4" fmla="*/ 20 w 94"/>
                <a:gd name="T5" fmla="*/ 1 h 87"/>
                <a:gd name="T6" fmla="*/ 28 w 94"/>
                <a:gd name="T7" fmla="*/ 47 h 87"/>
                <a:gd name="T8" fmla="*/ 20 w 94"/>
                <a:gd name="T9" fmla="*/ 87 h 87"/>
                <a:gd name="T10" fmla="*/ 71 w 94"/>
                <a:gd name="T11" fmla="*/ 87 h 87"/>
                <a:gd name="T12" fmla="*/ 92 w 94"/>
                <a:gd name="T13" fmla="*/ 67 h 87"/>
                <a:gd name="T14" fmla="*/ 93 w 94"/>
                <a:gd name="T15" fmla="*/ 20 h 87"/>
                <a:gd name="T16" fmla="*/ 68 w 94"/>
                <a:gd name="T17" fmla="*/ 77 h 87"/>
                <a:gd name="T18" fmla="*/ 64 w 94"/>
                <a:gd name="T19" fmla="*/ 73 h 87"/>
                <a:gd name="T20" fmla="*/ 61 w 94"/>
                <a:gd name="T21" fmla="*/ 70 h 87"/>
                <a:gd name="T22" fmla="*/ 57 w 94"/>
                <a:gd name="T23" fmla="*/ 65 h 87"/>
                <a:gd name="T24" fmla="*/ 57 w 94"/>
                <a:gd name="T25" fmla="*/ 65 h 87"/>
                <a:gd name="T26" fmla="*/ 56 w 94"/>
                <a:gd name="T27" fmla="*/ 63 h 87"/>
                <a:gd name="T28" fmla="*/ 62 w 94"/>
                <a:gd name="T29" fmla="*/ 46 h 87"/>
                <a:gd name="T30" fmla="*/ 77 w 94"/>
                <a:gd name="T31" fmla="*/ 73 h 87"/>
                <a:gd name="T32" fmla="*/ 70 w 94"/>
                <a:gd name="T33" fmla="*/ 73 h 87"/>
                <a:gd name="T34" fmla="*/ 75 w 94"/>
                <a:gd name="T35" fmla="*/ 58 h 87"/>
                <a:gd name="T36" fmla="*/ 72 w 94"/>
                <a:gd name="T37" fmla="*/ 54 h 87"/>
                <a:gd name="T38" fmla="*/ 77 w 94"/>
                <a:gd name="T39" fmla="*/ 73 h 87"/>
                <a:gd name="T40" fmla="*/ 67 w 94"/>
                <a:gd name="T41" fmla="*/ 48 h 87"/>
                <a:gd name="T42" fmla="*/ 64 w 94"/>
                <a:gd name="T43" fmla="*/ 45 h 87"/>
                <a:gd name="T44" fmla="*/ 63 w 94"/>
                <a:gd name="T45" fmla="*/ 44 h 87"/>
                <a:gd name="T46" fmla="*/ 62 w 94"/>
                <a:gd name="T47" fmla="*/ 41 h 87"/>
                <a:gd name="T48" fmla="*/ 64 w 94"/>
                <a:gd name="T49" fmla="*/ 31 h 87"/>
                <a:gd name="T50" fmla="*/ 49 w 94"/>
                <a:gd name="T51" fmla="*/ 46 h 87"/>
                <a:gd name="T52" fmla="*/ 25 w 94"/>
                <a:gd name="T53" fmla="*/ 57 h 87"/>
                <a:gd name="T54" fmla="*/ 39 w 94"/>
                <a:gd name="T55" fmla="*/ 46 h 87"/>
                <a:gd name="T56" fmla="*/ 32 w 94"/>
                <a:gd name="T57" fmla="*/ 28 h 87"/>
                <a:gd name="T58" fmla="*/ 31 w 94"/>
                <a:gd name="T59" fmla="*/ 22 h 87"/>
                <a:gd name="T60" fmla="*/ 23 w 94"/>
                <a:gd name="T61" fmla="*/ 15 h 87"/>
                <a:gd name="T62" fmla="*/ 17 w 94"/>
                <a:gd name="T63" fmla="*/ 27 h 87"/>
                <a:gd name="T64" fmla="*/ 17 w 94"/>
                <a:gd name="T65" fmla="*/ 14 h 87"/>
                <a:gd name="T66" fmla="*/ 21 w 94"/>
                <a:gd name="T67" fmla="*/ 7 h 87"/>
                <a:gd name="T68" fmla="*/ 28 w 94"/>
                <a:gd name="T69" fmla="*/ 17 h 87"/>
                <a:gd name="T70" fmla="*/ 25 w 94"/>
                <a:gd name="T71" fmla="*/ 13 h 87"/>
                <a:gd name="T72" fmla="*/ 19 w 94"/>
                <a:gd name="T73" fmla="*/ 27 h 87"/>
                <a:gd name="T74" fmla="*/ 34 w 94"/>
                <a:gd name="T75" fmla="*/ 26 h 87"/>
                <a:gd name="T76" fmla="*/ 38 w 94"/>
                <a:gd name="T77" fmla="*/ 27 h 87"/>
                <a:gd name="T78" fmla="*/ 39 w 94"/>
                <a:gd name="T79" fmla="*/ 28 h 87"/>
                <a:gd name="T80" fmla="*/ 39 w 94"/>
                <a:gd name="T81" fmla="*/ 28 h 87"/>
                <a:gd name="T82" fmla="*/ 75 w 94"/>
                <a:gd name="T83" fmla="*/ 8 h 87"/>
                <a:gd name="T84" fmla="*/ 38 w 94"/>
                <a:gd name="T85" fmla="*/ 39 h 87"/>
                <a:gd name="T86" fmla="*/ 46 w 94"/>
                <a:gd name="T87" fmla="*/ 33 h 87"/>
                <a:gd name="T88" fmla="*/ 34 w 94"/>
                <a:gd name="T89" fmla="*/ 47 h 87"/>
                <a:gd name="T90" fmla="*/ 49 w 94"/>
                <a:gd name="T91" fmla="*/ 33 h 87"/>
                <a:gd name="T92" fmla="*/ 78 w 94"/>
                <a:gd name="T93" fmla="*/ 10 h 87"/>
                <a:gd name="T94" fmla="*/ 68 w 94"/>
                <a:gd name="T95" fmla="*/ 19 h 87"/>
                <a:gd name="T96" fmla="*/ 33 w 94"/>
                <a:gd name="T97" fmla="*/ 45 h 87"/>
                <a:gd name="T98" fmla="*/ 31 w 94"/>
                <a:gd name="T99" fmla="*/ 43 h 87"/>
                <a:gd name="T100" fmla="*/ 32 w 94"/>
                <a:gd name="T101" fmla="*/ 63 h 87"/>
                <a:gd name="T102" fmla="*/ 24 w 94"/>
                <a:gd name="T103" fmla="*/ 72 h 87"/>
                <a:gd name="T104" fmla="*/ 47 w 94"/>
                <a:gd name="T105" fmla="*/ 42 h 87"/>
                <a:gd name="T106" fmla="*/ 44 w 94"/>
                <a:gd name="T107" fmla="*/ 43 h 87"/>
                <a:gd name="T108" fmla="*/ 34 w 94"/>
                <a:gd name="T109" fmla="*/ 31 h 87"/>
                <a:gd name="T110" fmla="*/ 20 w 94"/>
                <a:gd name="T111" fmla="*/ 81 h 87"/>
                <a:gd name="T112" fmla="*/ 74 w 94"/>
                <a:gd name="T113" fmla="*/ 29 h 87"/>
                <a:gd name="T114" fmla="*/ 46 w 94"/>
                <a:gd name="T115" fmla="*/ 57 h 87"/>
                <a:gd name="T116" fmla="*/ 71 w 94"/>
                <a:gd name="T117" fmla="*/ 8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 h="87">
                  <a:moveTo>
                    <a:pt x="93" y="17"/>
                  </a:moveTo>
                  <a:cubicBezTo>
                    <a:pt x="88" y="11"/>
                    <a:pt x="81" y="7"/>
                    <a:pt x="76" y="1"/>
                  </a:cubicBezTo>
                  <a:cubicBezTo>
                    <a:pt x="76" y="0"/>
                    <a:pt x="76" y="0"/>
                    <a:pt x="75" y="0"/>
                  </a:cubicBezTo>
                  <a:cubicBezTo>
                    <a:pt x="75" y="0"/>
                    <a:pt x="75" y="0"/>
                    <a:pt x="75" y="0"/>
                  </a:cubicBezTo>
                  <a:cubicBezTo>
                    <a:pt x="75" y="0"/>
                    <a:pt x="75" y="0"/>
                    <a:pt x="75" y="0"/>
                  </a:cubicBezTo>
                  <a:cubicBezTo>
                    <a:pt x="75" y="0"/>
                    <a:pt x="74" y="0"/>
                    <a:pt x="73" y="0"/>
                  </a:cubicBezTo>
                  <a:cubicBezTo>
                    <a:pt x="63" y="8"/>
                    <a:pt x="54" y="18"/>
                    <a:pt x="45" y="27"/>
                  </a:cubicBezTo>
                  <a:cubicBezTo>
                    <a:pt x="37" y="18"/>
                    <a:pt x="31" y="10"/>
                    <a:pt x="23" y="1"/>
                  </a:cubicBezTo>
                  <a:cubicBezTo>
                    <a:pt x="23" y="1"/>
                    <a:pt x="22" y="1"/>
                    <a:pt x="22" y="1"/>
                  </a:cubicBezTo>
                  <a:cubicBezTo>
                    <a:pt x="22" y="1"/>
                    <a:pt x="22" y="1"/>
                    <a:pt x="22" y="1"/>
                  </a:cubicBezTo>
                  <a:cubicBezTo>
                    <a:pt x="21" y="1"/>
                    <a:pt x="21" y="1"/>
                    <a:pt x="21" y="1"/>
                  </a:cubicBezTo>
                  <a:cubicBezTo>
                    <a:pt x="21" y="1"/>
                    <a:pt x="21" y="1"/>
                    <a:pt x="20" y="1"/>
                  </a:cubicBezTo>
                  <a:cubicBezTo>
                    <a:pt x="14" y="5"/>
                    <a:pt x="8" y="11"/>
                    <a:pt x="1" y="15"/>
                  </a:cubicBezTo>
                  <a:cubicBezTo>
                    <a:pt x="1" y="15"/>
                    <a:pt x="0" y="16"/>
                    <a:pt x="0" y="16"/>
                  </a:cubicBezTo>
                  <a:cubicBezTo>
                    <a:pt x="0" y="17"/>
                    <a:pt x="0" y="18"/>
                    <a:pt x="1" y="19"/>
                  </a:cubicBezTo>
                  <a:cubicBezTo>
                    <a:pt x="11" y="27"/>
                    <a:pt x="18" y="38"/>
                    <a:pt x="28" y="47"/>
                  </a:cubicBezTo>
                  <a:cubicBezTo>
                    <a:pt x="20" y="55"/>
                    <a:pt x="11" y="61"/>
                    <a:pt x="4" y="70"/>
                  </a:cubicBezTo>
                  <a:cubicBezTo>
                    <a:pt x="3" y="70"/>
                    <a:pt x="3" y="71"/>
                    <a:pt x="3" y="71"/>
                  </a:cubicBezTo>
                  <a:cubicBezTo>
                    <a:pt x="3" y="72"/>
                    <a:pt x="3" y="73"/>
                    <a:pt x="4" y="74"/>
                  </a:cubicBezTo>
                  <a:cubicBezTo>
                    <a:pt x="8" y="79"/>
                    <a:pt x="13" y="83"/>
                    <a:pt x="20" y="87"/>
                  </a:cubicBezTo>
                  <a:cubicBezTo>
                    <a:pt x="20" y="87"/>
                    <a:pt x="20" y="87"/>
                    <a:pt x="20" y="87"/>
                  </a:cubicBezTo>
                  <a:cubicBezTo>
                    <a:pt x="21" y="87"/>
                    <a:pt x="22" y="87"/>
                    <a:pt x="23" y="87"/>
                  </a:cubicBezTo>
                  <a:cubicBezTo>
                    <a:pt x="30" y="78"/>
                    <a:pt x="39" y="71"/>
                    <a:pt x="48" y="62"/>
                  </a:cubicBezTo>
                  <a:cubicBezTo>
                    <a:pt x="56" y="70"/>
                    <a:pt x="62" y="80"/>
                    <a:pt x="71" y="87"/>
                  </a:cubicBezTo>
                  <a:cubicBezTo>
                    <a:pt x="71" y="87"/>
                    <a:pt x="71" y="87"/>
                    <a:pt x="71" y="87"/>
                  </a:cubicBezTo>
                  <a:cubicBezTo>
                    <a:pt x="72" y="87"/>
                    <a:pt x="73" y="87"/>
                    <a:pt x="74" y="87"/>
                  </a:cubicBezTo>
                  <a:cubicBezTo>
                    <a:pt x="80" y="81"/>
                    <a:pt x="87" y="76"/>
                    <a:pt x="92" y="70"/>
                  </a:cubicBezTo>
                  <a:cubicBezTo>
                    <a:pt x="92" y="69"/>
                    <a:pt x="92" y="68"/>
                    <a:pt x="92" y="67"/>
                  </a:cubicBezTo>
                  <a:cubicBezTo>
                    <a:pt x="91" y="67"/>
                    <a:pt x="91" y="67"/>
                    <a:pt x="91" y="67"/>
                  </a:cubicBezTo>
                  <a:cubicBezTo>
                    <a:pt x="83" y="59"/>
                    <a:pt x="76" y="50"/>
                    <a:pt x="68" y="41"/>
                  </a:cubicBezTo>
                  <a:cubicBezTo>
                    <a:pt x="76" y="35"/>
                    <a:pt x="84" y="28"/>
                    <a:pt x="92" y="21"/>
                  </a:cubicBezTo>
                  <a:cubicBezTo>
                    <a:pt x="93" y="21"/>
                    <a:pt x="93" y="20"/>
                    <a:pt x="93" y="20"/>
                  </a:cubicBezTo>
                  <a:cubicBezTo>
                    <a:pt x="94" y="19"/>
                    <a:pt x="94" y="18"/>
                    <a:pt x="93" y="17"/>
                  </a:cubicBezTo>
                  <a:close/>
                  <a:moveTo>
                    <a:pt x="70" y="79"/>
                  </a:moveTo>
                  <a:cubicBezTo>
                    <a:pt x="70" y="79"/>
                    <a:pt x="70" y="79"/>
                    <a:pt x="70" y="79"/>
                  </a:cubicBezTo>
                  <a:cubicBezTo>
                    <a:pt x="69" y="79"/>
                    <a:pt x="69" y="78"/>
                    <a:pt x="68" y="77"/>
                  </a:cubicBezTo>
                  <a:cubicBezTo>
                    <a:pt x="70" y="76"/>
                    <a:pt x="72" y="74"/>
                    <a:pt x="73" y="72"/>
                  </a:cubicBezTo>
                  <a:cubicBezTo>
                    <a:pt x="75" y="71"/>
                    <a:pt x="78" y="69"/>
                    <a:pt x="80" y="68"/>
                  </a:cubicBezTo>
                  <a:cubicBezTo>
                    <a:pt x="76" y="71"/>
                    <a:pt x="73" y="75"/>
                    <a:pt x="70" y="79"/>
                  </a:cubicBezTo>
                  <a:close/>
                  <a:moveTo>
                    <a:pt x="64" y="73"/>
                  </a:moveTo>
                  <a:cubicBezTo>
                    <a:pt x="68" y="70"/>
                    <a:pt x="73" y="66"/>
                    <a:pt x="76" y="63"/>
                  </a:cubicBezTo>
                  <a:cubicBezTo>
                    <a:pt x="72" y="67"/>
                    <a:pt x="69" y="71"/>
                    <a:pt x="67" y="76"/>
                  </a:cubicBezTo>
                  <a:cubicBezTo>
                    <a:pt x="66" y="75"/>
                    <a:pt x="65" y="74"/>
                    <a:pt x="64" y="73"/>
                  </a:cubicBezTo>
                  <a:close/>
                  <a:moveTo>
                    <a:pt x="61" y="70"/>
                  </a:moveTo>
                  <a:cubicBezTo>
                    <a:pt x="65" y="67"/>
                    <a:pt x="69" y="64"/>
                    <a:pt x="72" y="61"/>
                  </a:cubicBezTo>
                  <a:cubicBezTo>
                    <a:pt x="69" y="65"/>
                    <a:pt x="65" y="68"/>
                    <a:pt x="63" y="72"/>
                  </a:cubicBezTo>
                  <a:cubicBezTo>
                    <a:pt x="62" y="71"/>
                    <a:pt x="62" y="70"/>
                    <a:pt x="61" y="70"/>
                  </a:cubicBezTo>
                  <a:close/>
                  <a:moveTo>
                    <a:pt x="57" y="65"/>
                  </a:moveTo>
                  <a:cubicBezTo>
                    <a:pt x="62" y="62"/>
                    <a:pt x="65" y="58"/>
                    <a:pt x="70" y="55"/>
                  </a:cubicBezTo>
                  <a:cubicBezTo>
                    <a:pt x="70" y="55"/>
                    <a:pt x="67" y="60"/>
                    <a:pt x="67" y="60"/>
                  </a:cubicBezTo>
                  <a:cubicBezTo>
                    <a:pt x="65" y="63"/>
                    <a:pt x="62" y="66"/>
                    <a:pt x="60" y="68"/>
                  </a:cubicBezTo>
                  <a:cubicBezTo>
                    <a:pt x="59" y="67"/>
                    <a:pt x="58" y="66"/>
                    <a:pt x="57" y="65"/>
                  </a:cubicBezTo>
                  <a:close/>
                  <a:moveTo>
                    <a:pt x="53" y="60"/>
                  </a:moveTo>
                  <a:cubicBezTo>
                    <a:pt x="57" y="58"/>
                    <a:pt x="61" y="55"/>
                    <a:pt x="65" y="51"/>
                  </a:cubicBezTo>
                  <a:cubicBezTo>
                    <a:pt x="64" y="52"/>
                    <a:pt x="62" y="57"/>
                    <a:pt x="60" y="59"/>
                  </a:cubicBezTo>
                  <a:cubicBezTo>
                    <a:pt x="59" y="60"/>
                    <a:pt x="57" y="62"/>
                    <a:pt x="56" y="63"/>
                  </a:cubicBezTo>
                  <a:cubicBezTo>
                    <a:pt x="55" y="62"/>
                    <a:pt x="54" y="61"/>
                    <a:pt x="53" y="60"/>
                  </a:cubicBezTo>
                  <a:close/>
                  <a:moveTo>
                    <a:pt x="49" y="57"/>
                  </a:moveTo>
                  <a:cubicBezTo>
                    <a:pt x="49" y="57"/>
                    <a:pt x="49" y="57"/>
                    <a:pt x="49" y="57"/>
                  </a:cubicBezTo>
                  <a:cubicBezTo>
                    <a:pt x="53" y="53"/>
                    <a:pt x="58" y="50"/>
                    <a:pt x="62" y="46"/>
                  </a:cubicBezTo>
                  <a:cubicBezTo>
                    <a:pt x="60" y="48"/>
                    <a:pt x="59" y="52"/>
                    <a:pt x="57" y="54"/>
                  </a:cubicBezTo>
                  <a:cubicBezTo>
                    <a:pt x="55" y="55"/>
                    <a:pt x="53" y="57"/>
                    <a:pt x="51" y="59"/>
                  </a:cubicBezTo>
                  <a:cubicBezTo>
                    <a:pt x="51" y="58"/>
                    <a:pt x="50" y="57"/>
                    <a:pt x="49" y="57"/>
                  </a:cubicBezTo>
                  <a:close/>
                  <a:moveTo>
                    <a:pt x="77" y="73"/>
                  </a:moveTo>
                  <a:cubicBezTo>
                    <a:pt x="79" y="71"/>
                    <a:pt x="81" y="69"/>
                    <a:pt x="83" y="67"/>
                  </a:cubicBezTo>
                  <a:cubicBezTo>
                    <a:pt x="83" y="66"/>
                    <a:pt x="83" y="65"/>
                    <a:pt x="82" y="65"/>
                  </a:cubicBezTo>
                  <a:cubicBezTo>
                    <a:pt x="78" y="66"/>
                    <a:pt x="75" y="69"/>
                    <a:pt x="72" y="72"/>
                  </a:cubicBezTo>
                  <a:cubicBezTo>
                    <a:pt x="71" y="73"/>
                    <a:pt x="67" y="78"/>
                    <a:pt x="70" y="73"/>
                  </a:cubicBezTo>
                  <a:cubicBezTo>
                    <a:pt x="73" y="69"/>
                    <a:pt x="76" y="65"/>
                    <a:pt x="79" y="62"/>
                  </a:cubicBezTo>
                  <a:cubicBezTo>
                    <a:pt x="79" y="62"/>
                    <a:pt x="79" y="61"/>
                    <a:pt x="78" y="61"/>
                  </a:cubicBezTo>
                  <a:cubicBezTo>
                    <a:pt x="72" y="64"/>
                    <a:pt x="68" y="68"/>
                    <a:pt x="64" y="72"/>
                  </a:cubicBezTo>
                  <a:cubicBezTo>
                    <a:pt x="67" y="69"/>
                    <a:pt x="72" y="63"/>
                    <a:pt x="75" y="58"/>
                  </a:cubicBezTo>
                  <a:cubicBezTo>
                    <a:pt x="76" y="57"/>
                    <a:pt x="75" y="57"/>
                    <a:pt x="75" y="57"/>
                  </a:cubicBezTo>
                  <a:cubicBezTo>
                    <a:pt x="71" y="59"/>
                    <a:pt x="68" y="62"/>
                    <a:pt x="64" y="66"/>
                  </a:cubicBezTo>
                  <a:cubicBezTo>
                    <a:pt x="59" y="70"/>
                    <a:pt x="65" y="64"/>
                    <a:pt x="66" y="63"/>
                  </a:cubicBezTo>
                  <a:cubicBezTo>
                    <a:pt x="68" y="60"/>
                    <a:pt x="70" y="57"/>
                    <a:pt x="72" y="54"/>
                  </a:cubicBezTo>
                  <a:cubicBezTo>
                    <a:pt x="72" y="53"/>
                    <a:pt x="72" y="53"/>
                    <a:pt x="72" y="53"/>
                  </a:cubicBezTo>
                  <a:cubicBezTo>
                    <a:pt x="77" y="58"/>
                    <a:pt x="81" y="63"/>
                    <a:pt x="86" y="68"/>
                  </a:cubicBezTo>
                  <a:cubicBezTo>
                    <a:pt x="82" y="70"/>
                    <a:pt x="79" y="72"/>
                    <a:pt x="76" y="74"/>
                  </a:cubicBezTo>
                  <a:cubicBezTo>
                    <a:pt x="68" y="81"/>
                    <a:pt x="75" y="75"/>
                    <a:pt x="77" y="73"/>
                  </a:cubicBezTo>
                  <a:close/>
                  <a:moveTo>
                    <a:pt x="71" y="53"/>
                  </a:moveTo>
                  <a:cubicBezTo>
                    <a:pt x="68" y="54"/>
                    <a:pt x="66" y="56"/>
                    <a:pt x="63" y="59"/>
                  </a:cubicBezTo>
                  <a:cubicBezTo>
                    <a:pt x="60" y="62"/>
                    <a:pt x="54" y="67"/>
                    <a:pt x="60" y="61"/>
                  </a:cubicBezTo>
                  <a:cubicBezTo>
                    <a:pt x="63" y="57"/>
                    <a:pt x="66" y="53"/>
                    <a:pt x="67" y="48"/>
                  </a:cubicBezTo>
                  <a:cubicBezTo>
                    <a:pt x="67" y="48"/>
                    <a:pt x="66" y="47"/>
                    <a:pt x="66" y="48"/>
                  </a:cubicBezTo>
                  <a:cubicBezTo>
                    <a:pt x="63" y="51"/>
                    <a:pt x="60" y="54"/>
                    <a:pt x="56" y="57"/>
                  </a:cubicBezTo>
                  <a:cubicBezTo>
                    <a:pt x="51" y="60"/>
                    <a:pt x="54" y="58"/>
                    <a:pt x="56" y="56"/>
                  </a:cubicBezTo>
                  <a:cubicBezTo>
                    <a:pt x="60" y="52"/>
                    <a:pt x="63" y="49"/>
                    <a:pt x="64" y="45"/>
                  </a:cubicBezTo>
                  <a:cubicBezTo>
                    <a:pt x="67" y="47"/>
                    <a:pt x="69" y="50"/>
                    <a:pt x="72" y="53"/>
                  </a:cubicBezTo>
                  <a:cubicBezTo>
                    <a:pt x="72" y="53"/>
                    <a:pt x="71" y="53"/>
                    <a:pt x="71" y="53"/>
                  </a:cubicBezTo>
                  <a:close/>
                  <a:moveTo>
                    <a:pt x="63" y="44"/>
                  </a:moveTo>
                  <a:cubicBezTo>
                    <a:pt x="63" y="44"/>
                    <a:pt x="63" y="44"/>
                    <a:pt x="63" y="44"/>
                  </a:cubicBezTo>
                  <a:cubicBezTo>
                    <a:pt x="59" y="48"/>
                    <a:pt x="54" y="51"/>
                    <a:pt x="50" y="55"/>
                  </a:cubicBezTo>
                  <a:cubicBezTo>
                    <a:pt x="50" y="54"/>
                    <a:pt x="50" y="54"/>
                    <a:pt x="51" y="54"/>
                  </a:cubicBezTo>
                  <a:cubicBezTo>
                    <a:pt x="53" y="51"/>
                    <a:pt x="56" y="48"/>
                    <a:pt x="59" y="45"/>
                  </a:cubicBezTo>
                  <a:cubicBezTo>
                    <a:pt x="60" y="44"/>
                    <a:pt x="61" y="42"/>
                    <a:pt x="62" y="41"/>
                  </a:cubicBezTo>
                  <a:cubicBezTo>
                    <a:pt x="62" y="42"/>
                    <a:pt x="63" y="43"/>
                    <a:pt x="63" y="44"/>
                  </a:cubicBezTo>
                  <a:close/>
                  <a:moveTo>
                    <a:pt x="13" y="76"/>
                  </a:moveTo>
                  <a:cubicBezTo>
                    <a:pt x="23" y="65"/>
                    <a:pt x="35" y="58"/>
                    <a:pt x="44" y="47"/>
                  </a:cubicBezTo>
                  <a:cubicBezTo>
                    <a:pt x="50" y="40"/>
                    <a:pt x="57" y="36"/>
                    <a:pt x="64" y="31"/>
                  </a:cubicBezTo>
                  <a:cubicBezTo>
                    <a:pt x="69" y="27"/>
                    <a:pt x="74" y="22"/>
                    <a:pt x="78" y="17"/>
                  </a:cubicBezTo>
                  <a:cubicBezTo>
                    <a:pt x="84" y="12"/>
                    <a:pt x="75" y="21"/>
                    <a:pt x="74" y="22"/>
                  </a:cubicBezTo>
                  <a:cubicBezTo>
                    <a:pt x="72" y="24"/>
                    <a:pt x="69" y="27"/>
                    <a:pt x="66" y="30"/>
                  </a:cubicBezTo>
                  <a:cubicBezTo>
                    <a:pt x="60" y="35"/>
                    <a:pt x="54" y="40"/>
                    <a:pt x="49" y="46"/>
                  </a:cubicBezTo>
                  <a:cubicBezTo>
                    <a:pt x="37" y="56"/>
                    <a:pt x="26" y="67"/>
                    <a:pt x="16" y="79"/>
                  </a:cubicBezTo>
                  <a:cubicBezTo>
                    <a:pt x="15" y="78"/>
                    <a:pt x="14" y="77"/>
                    <a:pt x="13" y="76"/>
                  </a:cubicBezTo>
                  <a:close/>
                  <a:moveTo>
                    <a:pt x="9" y="72"/>
                  </a:moveTo>
                  <a:cubicBezTo>
                    <a:pt x="14" y="67"/>
                    <a:pt x="19" y="62"/>
                    <a:pt x="25" y="57"/>
                  </a:cubicBezTo>
                  <a:cubicBezTo>
                    <a:pt x="26" y="56"/>
                    <a:pt x="27" y="55"/>
                    <a:pt x="28" y="54"/>
                  </a:cubicBezTo>
                  <a:cubicBezTo>
                    <a:pt x="33" y="49"/>
                    <a:pt x="38" y="45"/>
                    <a:pt x="43" y="40"/>
                  </a:cubicBezTo>
                  <a:cubicBezTo>
                    <a:pt x="47" y="36"/>
                    <a:pt x="52" y="33"/>
                    <a:pt x="56" y="30"/>
                  </a:cubicBezTo>
                  <a:cubicBezTo>
                    <a:pt x="50" y="35"/>
                    <a:pt x="44" y="40"/>
                    <a:pt x="39" y="46"/>
                  </a:cubicBezTo>
                  <a:cubicBezTo>
                    <a:pt x="30" y="56"/>
                    <a:pt x="18" y="63"/>
                    <a:pt x="11" y="74"/>
                  </a:cubicBezTo>
                  <a:cubicBezTo>
                    <a:pt x="11" y="74"/>
                    <a:pt x="10" y="73"/>
                    <a:pt x="9" y="72"/>
                  </a:cubicBezTo>
                  <a:close/>
                  <a:moveTo>
                    <a:pt x="21" y="32"/>
                  </a:moveTo>
                  <a:cubicBezTo>
                    <a:pt x="25" y="31"/>
                    <a:pt x="29" y="30"/>
                    <a:pt x="32" y="28"/>
                  </a:cubicBezTo>
                  <a:cubicBezTo>
                    <a:pt x="29" y="29"/>
                    <a:pt x="25" y="31"/>
                    <a:pt x="23" y="34"/>
                  </a:cubicBezTo>
                  <a:cubicBezTo>
                    <a:pt x="22" y="33"/>
                    <a:pt x="21" y="33"/>
                    <a:pt x="21" y="32"/>
                  </a:cubicBezTo>
                  <a:close/>
                  <a:moveTo>
                    <a:pt x="18" y="29"/>
                  </a:moveTo>
                  <a:cubicBezTo>
                    <a:pt x="23" y="27"/>
                    <a:pt x="27" y="25"/>
                    <a:pt x="31" y="22"/>
                  </a:cubicBezTo>
                  <a:cubicBezTo>
                    <a:pt x="27" y="24"/>
                    <a:pt x="23" y="27"/>
                    <a:pt x="20" y="31"/>
                  </a:cubicBezTo>
                  <a:cubicBezTo>
                    <a:pt x="19" y="30"/>
                    <a:pt x="19" y="29"/>
                    <a:pt x="18" y="29"/>
                  </a:cubicBezTo>
                  <a:close/>
                  <a:moveTo>
                    <a:pt x="12" y="22"/>
                  </a:moveTo>
                  <a:cubicBezTo>
                    <a:pt x="16" y="20"/>
                    <a:pt x="20" y="18"/>
                    <a:pt x="23" y="15"/>
                  </a:cubicBezTo>
                  <a:cubicBezTo>
                    <a:pt x="20" y="18"/>
                    <a:pt x="17" y="21"/>
                    <a:pt x="15" y="24"/>
                  </a:cubicBezTo>
                  <a:cubicBezTo>
                    <a:pt x="15" y="25"/>
                    <a:pt x="15" y="25"/>
                    <a:pt x="16" y="25"/>
                  </a:cubicBezTo>
                  <a:cubicBezTo>
                    <a:pt x="20" y="24"/>
                    <a:pt x="23" y="21"/>
                    <a:pt x="26" y="19"/>
                  </a:cubicBezTo>
                  <a:cubicBezTo>
                    <a:pt x="23" y="21"/>
                    <a:pt x="19" y="24"/>
                    <a:pt x="17" y="27"/>
                  </a:cubicBezTo>
                  <a:cubicBezTo>
                    <a:pt x="15" y="26"/>
                    <a:pt x="14" y="24"/>
                    <a:pt x="12" y="22"/>
                  </a:cubicBezTo>
                  <a:close/>
                  <a:moveTo>
                    <a:pt x="9" y="19"/>
                  </a:moveTo>
                  <a:cubicBezTo>
                    <a:pt x="12" y="16"/>
                    <a:pt x="15" y="14"/>
                    <a:pt x="18" y="13"/>
                  </a:cubicBezTo>
                  <a:cubicBezTo>
                    <a:pt x="18" y="13"/>
                    <a:pt x="17" y="13"/>
                    <a:pt x="17" y="14"/>
                  </a:cubicBezTo>
                  <a:cubicBezTo>
                    <a:pt x="15" y="16"/>
                    <a:pt x="13" y="19"/>
                    <a:pt x="11" y="21"/>
                  </a:cubicBezTo>
                  <a:cubicBezTo>
                    <a:pt x="10" y="20"/>
                    <a:pt x="9" y="20"/>
                    <a:pt x="9" y="19"/>
                  </a:cubicBezTo>
                  <a:close/>
                  <a:moveTo>
                    <a:pt x="7" y="17"/>
                  </a:moveTo>
                  <a:cubicBezTo>
                    <a:pt x="12" y="14"/>
                    <a:pt x="16" y="10"/>
                    <a:pt x="21" y="7"/>
                  </a:cubicBezTo>
                  <a:cubicBezTo>
                    <a:pt x="21" y="7"/>
                    <a:pt x="22" y="8"/>
                    <a:pt x="23" y="8"/>
                  </a:cubicBezTo>
                  <a:cubicBezTo>
                    <a:pt x="17" y="12"/>
                    <a:pt x="12" y="14"/>
                    <a:pt x="8" y="18"/>
                  </a:cubicBezTo>
                  <a:cubicBezTo>
                    <a:pt x="7" y="18"/>
                    <a:pt x="7" y="17"/>
                    <a:pt x="7" y="17"/>
                  </a:cubicBezTo>
                  <a:close/>
                  <a:moveTo>
                    <a:pt x="28" y="17"/>
                  </a:moveTo>
                  <a:cubicBezTo>
                    <a:pt x="25" y="18"/>
                    <a:pt x="22" y="20"/>
                    <a:pt x="19" y="22"/>
                  </a:cubicBezTo>
                  <a:cubicBezTo>
                    <a:pt x="19" y="21"/>
                    <a:pt x="19" y="20"/>
                    <a:pt x="21" y="19"/>
                  </a:cubicBezTo>
                  <a:cubicBezTo>
                    <a:pt x="22" y="17"/>
                    <a:pt x="24" y="16"/>
                    <a:pt x="26" y="14"/>
                  </a:cubicBezTo>
                  <a:cubicBezTo>
                    <a:pt x="27" y="13"/>
                    <a:pt x="26" y="12"/>
                    <a:pt x="25" y="13"/>
                  </a:cubicBezTo>
                  <a:cubicBezTo>
                    <a:pt x="21" y="15"/>
                    <a:pt x="17" y="18"/>
                    <a:pt x="12" y="21"/>
                  </a:cubicBezTo>
                  <a:cubicBezTo>
                    <a:pt x="16" y="18"/>
                    <a:pt x="20" y="13"/>
                    <a:pt x="23" y="10"/>
                  </a:cubicBezTo>
                  <a:cubicBezTo>
                    <a:pt x="26" y="13"/>
                    <a:pt x="29" y="17"/>
                    <a:pt x="32" y="20"/>
                  </a:cubicBezTo>
                  <a:cubicBezTo>
                    <a:pt x="28" y="23"/>
                    <a:pt x="24" y="26"/>
                    <a:pt x="19" y="27"/>
                  </a:cubicBezTo>
                  <a:cubicBezTo>
                    <a:pt x="21" y="26"/>
                    <a:pt x="26" y="21"/>
                    <a:pt x="29" y="18"/>
                  </a:cubicBezTo>
                  <a:cubicBezTo>
                    <a:pt x="29" y="17"/>
                    <a:pt x="29" y="17"/>
                    <a:pt x="28" y="17"/>
                  </a:cubicBezTo>
                  <a:close/>
                  <a:moveTo>
                    <a:pt x="35" y="27"/>
                  </a:moveTo>
                  <a:cubicBezTo>
                    <a:pt x="35" y="26"/>
                    <a:pt x="34" y="25"/>
                    <a:pt x="34" y="26"/>
                  </a:cubicBezTo>
                  <a:cubicBezTo>
                    <a:pt x="31" y="27"/>
                    <a:pt x="27" y="29"/>
                    <a:pt x="24" y="30"/>
                  </a:cubicBezTo>
                  <a:cubicBezTo>
                    <a:pt x="18" y="32"/>
                    <a:pt x="25" y="28"/>
                    <a:pt x="26" y="28"/>
                  </a:cubicBezTo>
                  <a:cubicBezTo>
                    <a:pt x="29" y="26"/>
                    <a:pt x="31" y="24"/>
                    <a:pt x="33" y="21"/>
                  </a:cubicBezTo>
                  <a:cubicBezTo>
                    <a:pt x="35" y="23"/>
                    <a:pt x="37" y="25"/>
                    <a:pt x="38" y="27"/>
                  </a:cubicBezTo>
                  <a:cubicBezTo>
                    <a:pt x="38" y="27"/>
                    <a:pt x="38" y="27"/>
                    <a:pt x="38" y="27"/>
                  </a:cubicBezTo>
                  <a:cubicBezTo>
                    <a:pt x="33" y="30"/>
                    <a:pt x="28" y="32"/>
                    <a:pt x="24" y="35"/>
                  </a:cubicBezTo>
                  <a:cubicBezTo>
                    <a:pt x="27" y="33"/>
                    <a:pt x="32" y="30"/>
                    <a:pt x="35" y="27"/>
                  </a:cubicBezTo>
                  <a:close/>
                  <a:moveTo>
                    <a:pt x="39" y="28"/>
                  </a:moveTo>
                  <a:cubicBezTo>
                    <a:pt x="39" y="28"/>
                    <a:pt x="39" y="28"/>
                    <a:pt x="39" y="28"/>
                  </a:cubicBezTo>
                  <a:cubicBezTo>
                    <a:pt x="40" y="29"/>
                    <a:pt x="41" y="30"/>
                    <a:pt x="41" y="30"/>
                  </a:cubicBezTo>
                  <a:cubicBezTo>
                    <a:pt x="37" y="33"/>
                    <a:pt x="32" y="35"/>
                    <a:pt x="29" y="38"/>
                  </a:cubicBezTo>
                  <a:cubicBezTo>
                    <a:pt x="33" y="35"/>
                    <a:pt x="36" y="32"/>
                    <a:pt x="39" y="28"/>
                  </a:cubicBezTo>
                  <a:close/>
                  <a:moveTo>
                    <a:pt x="46" y="32"/>
                  </a:moveTo>
                  <a:cubicBezTo>
                    <a:pt x="56" y="24"/>
                    <a:pt x="64" y="14"/>
                    <a:pt x="74" y="6"/>
                  </a:cubicBezTo>
                  <a:cubicBezTo>
                    <a:pt x="75" y="7"/>
                    <a:pt x="75" y="7"/>
                    <a:pt x="76" y="8"/>
                  </a:cubicBezTo>
                  <a:cubicBezTo>
                    <a:pt x="76" y="8"/>
                    <a:pt x="75" y="8"/>
                    <a:pt x="75" y="8"/>
                  </a:cubicBezTo>
                  <a:cubicBezTo>
                    <a:pt x="65" y="16"/>
                    <a:pt x="56" y="24"/>
                    <a:pt x="46" y="33"/>
                  </a:cubicBezTo>
                  <a:cubicBezTo>
                    <a:pt x="46" y="33"/>
                    <a:pt x="45" y="33"/>
                    <a:pt x="45" y="34"/>
                  </a:cubicBezTo>
                  <a:cubicBezTo>
                    <a:pt x="44" y="35"/>
                    <a:pt x="43" y="35"/>
                    <a:pt x="41" y="36"/>
                  </a:cubicBezTo>
                  <a:cubicBezTo>
                    <a:pt x="40" y="37"/>
                    <a:pt x="39" y="38"/>
                    <a:pt x="38" y="39"/>
                  </a:cubicBezTo>
                  <a:cubicBezTo>
                    <a:pt x="36" y="41"/>
                    <a:pt x="32" y="43"/>
                    <a:pt x="32" y="43"/>
                  </a:cubicBezTo>
                  <a:cubicBezTo>
                    <a:pt x="35" y="39"/>
                    <a:pt x="39" y="35"/>
                    <a:pt x="42" y="32"/>
                  </a:cubicBezTo>
                  <a:cubicBezTo>
                    <a:pt x="43" y="32"/>
                    <a:pt x="43" y="32"/>
                    <a:pt x="43" y="32"/>
                  </a:cubicBezTo>
                  <a:cubicBezTo>
                    <a:pt x="44" y="33"/>
                    <a:pt x="45" y="33"/>
                    <a:pt x="46" y="33"/>
                  </a:cubicBezTo>
                  <a:cubicBezTo>
                    <a:pt x="46" y="33"/>
                    <a:pt x="46" y="32"/>
                    <a:pt x="46" y="32"/>
                  </a:cubicBezTo>
                  <a:close/>
                  <a:moveTo>
                    <a:pt x="63" y="22"/>
                  </a:moveTo>
                  <a:cubicBezTo>
                    <a:pt x="58" y="27"/>
                    <a:pt x="52" y="30"/>
                    <a:pt x="46" y="35"/>
                  </a:cubicBezTo>
                  <a:cubicBezTo>
                    <a:pt x="42" y="39"/>
                    <a:pt x="38" y="43"/>
                    <a:pt x="34" y="47"/>
                  </a:cubicBezTo>
                  <a:cubicBezTo>
                    <a:pt x="34" y="46"/>
                    <a:pt x="34" y="46"/>
                    <a:pt x="34" y="46"/>
                  </a:cubicBezTo>
                  <a:cubicBezTo>
                    <a:pt x="35" y="45"/>
                    <a:pt x="36" y="43"/>
                    <a:pt x="37" y="42"/>
                  </a:cubicBezTo>
                  <a:cubicBezTo>
                    <a:pt x="38" y="42"/>
                    <a:pt x="38" y="41"/>
                    <a:pt x="38" y="41"/>
                  </a:cubicBezTo>
                  <a:cubicBezTo>
                    <a:pt x="42" y="38"/>
                    <a:pt x="46" y="35"/>
                    <a:pt x="49" y="33"/>
                  </a:cubicBezTo>
                  <a:cubicBezTo>
                    <a:pt x="52" y="31"/>
                    <a:pt x="55" y="29"/>
                    <a:pt x="58" y="27"/>
                  </a:cubicBezTo>
                  <a:cubicBezTo>
                    <a:pt x="64" y="21"/>
                    <a:pt x="70" y="15"/>
                    <a:pt x="76" y="9"/>
                  </a:cubicBezTo>
                  <a:cubicBezTo>
                    <a:pt x="76" y="9"/>
                    <a:pt x="76" y="8"/>
                    <a:pt x="76" y="8"/>
                  </a:cubicBezTo>
                  <a:cubicBezTo>
                    <a:pt x="77" y="9"/>
                    <a:pt x="77" y="9"/>
                    <a:pt x="78" y="10"/>
                  </a:cubicBezTo>
                  <a:cubicBezTo>
                    <a:pt x="72" y="13"/>
                    <a:pt x="68" y="18"/>
                    <a:pt x="63" y="22"/>
                  </a:cubicBezTo>
                  <a:close/>
                  <a:moveTo>
                    <a:pt x="74" y="14"/>
                  </a:moveTo>
                  <a:cubicBezTo>
                    <a:pt x="72" y="16"/>
                    <a:pt x="69" y="19"/>
                    <a:pt x="67" y="21"/>
                  </a:cubicBezTo>
                  <a:cubicBezTo>
                    <a:pt x="67" y="20"/>
                    <a:pt x="68" y="20"/>
                    <a:pt x="68" y="19"/>
                  </a:cubicBezTo>
                  <a:cubicBezTo>
                    <a:pt x="70" y="18"/>
                    <a:pt x="80" y="7"/>
                    <a:pt x="74" y="14"/>
                  </a:cubicBezTo>
                  <a:close/>
                  <a:moveTo>
                    <a:pt x="33" y="45"/>
                  </a:moveTo>
                  <a:cubicBezTo>
                    <a:pt x="33" y="44"/>
                    <a:pt x="33" y="44"/>
                    <a:pt x="34" y="44"/>
                  </a:cubicBezTo>
                  <a:cubicBezTo>
                    <a:pt x="33" y="44"/>
                    <a:pt x="33" y="45"/>
                    <a:pt x="33" y="45"/>
                  </a:cubicBezTo>
                  <a:cubicBezTo>
                    <a:pt x="33" y="45"/>
                    <a:pt x="33" y="45"/>
                    <a:pt x="33" y="45"/>
                  </a:cubicBezTo>
                  <a:cubicBezTo>
                    <a:pt x="33" y="45"/>
                    <a:pt x="33" y="45"/>
                    <a:pt x="33" y="45"/>
                  </a:cubicBezTo>
                  <a:close/>
                  <a:moveTo>
                    <a:pt x="41" y="32"/>
                  </a:moveTo>
                  <a:cubicBezTo>
                    <a:pt x="37" y="35"/>
                    <a:pt x="33" y="39"/>
                    <a:pt x="31" y="43"/>
                  </a:cubicBezTo>
                  <a:cubicBezTo>
                    <a:pt x="30" y="42"/>
                    <a:pt x="29" y="41"/>
                    <a:pt x="28" y="40"/>
                  </a:cubicBezTo>
                  <a:cubicBezTo>
                    <a:pt x="33" y="38"/>
                    <a:pt x="37" y="35"/>
                    <a:pt x="41" y="32"/>
                  </a:cubicBezTo>
                  <a:close/>
                  <a:moveTo>
                    <a:pt x="24" y="71"/>
                  </a:moveTo>
                  <a:cubicBezTo>
                    <a:pt x="27" y="68"/>
                    <a:pt x="30" y="65"/>
                    <a:pt x="32" y="63"/>
                  </a:cubicBezTo>
                  <a:cubicBezTo>
                    <a:pt x="38" y="57"/>
                    <a:pt x="44" y="52"/>
                    <a:pt x="50" y="47"/>
                  </a:cubicBezTo>
                  <a:cubicBezTo>
                    <a:pt x="61" y="36"/>
                    <a:pt x="73" y="26"/>
                    <a:pt x="83" y="14"/>
                  </a:cubicBezTo>
                  <a:cubicBezTo>
                    <a:pt x="84" y="15"/>
                    <a:pt x="85" y="16"/>
                    <a:pt x="87" y="17"/>
                  </a:cubicBezTo>
                  <a:cubicBezTo>
                    <a:pt x="64" y="34"/>
                    <a:pt x="44" y="53"/>
                    <a:pt x="24" y="72"/>
                  </a:cubicBezTo>
                  <a:cubicBezTo>
                    <a:pt x="24" y="72"/>
                    <a:pt x="24" y="71"/>
                    <a:pt x="24" y="71"/>
                  </a:cubicBezTo>
                  <a:close/>
                  <a:moveTo>
                    <a:pt x="82" y="13"/>
                  </a:moveTo>
                  <a:cubicBezTo>
                    <a:pt x="76" y="17"/>
                    <a:pt x="72" y="21"/>
                    <a:pt x="68" y="26"/>
                  </a:cubicBezTo>
                  <a:cubicBezTo>
                    <a:pt x="61" y="32"/>
                    <a:pt x="53" y="36"/>
                    <a:pt x="47" y="42"/>
                  </a:cubicBezTo>
                  <a:cubicBezTo>
                    <a:pt x="42" y="47"/>
                    <a:pt x="38" y="53"/>
                    <a:pt x="32" y="57"/>
                  </a:cubicBezTo>
                  <a:cubicBezTo>
                    <a:pt x="25" y="62"/>
                    <a:pt x="19" y="68"/>
                    <a:pt x="13" y="74"/>
                  </a:cubicBezTo>
                  <a:cubicBezTo>
                    <a:pt x="16" y="71"/>
                    <a:pt x="21" y="64"/>
                    <a:pt x="26" y="60"/>
                  </a:cubicBezTo>
                  <a:cubicBezTo>
                    <a:pt x="32" y="55"/>
                    <a:pt x="38" y="49"/>
                    <a:pt x="44" y="43"/>
                  </a:cubicBezTo>
                  <a:cubicBezTo>
                    <a:pt x="54" y="31"/>
                    <a:pt x="68" y="22"/>
                    <a:pt x="79" y="10"/>
                  </a:cubicBezTo>
                  <a:cubicBezTo>
                    <a:pt x="80" y="11"/>
                    <a:pt x="81" y="12"/>
                    <a:pt x="82" y="13"/>
                  </a:cubicBezTo>
                  <a:close/>
                  <a:moveTo>
                    <a:pt x="24" y="36"/>
                  </a:moveTo>
                  <a:cubicBezTo>
                    <a:pt x="28" y="34"/>
                    <a:pt x="31" y="32"/>
                    <a:pt x="34" y="31"/>
                  </a:cubicBezTo>
                  <a:cubicBezTo>
                    <a:pt x="40" y="28"/>
                    <a:pt x="34" y="32"/>
                    <a:pt x="33" y="33"/>
                  </a:cubicBezTo>
                  <a:cubicBezTo>
                    <a:pt x="31" y="35"/>
                    <a:pt x="29" y="37"/>
                    <a:pt x="27" y="39"/>
                  </a:cubicBezTo>
                  <a:cubicBezTo>
                    <a:pt x="26" y="38"/>
                    <a:pt x="25" y="37"/>
                    <a:pt x="24" y="36"/>
                  </a:cubicBezTo>
                  <a:close/>
                  <a:moveTo>
                    <a:pt x="20" y="81"/>
                  </a:moveTo>
                  <a:cubicBezTo>
                    <a:pt x="19" y="81"/>
                    <a:pt x="18" y="80"/>
                    <a:pt x="17" y="79"/>
                  </a:cubicBezTo>
                  <a:cubicBezTo>
                    <a:pt x="18" y="79"/>
                    <a:pt x="19" y="78"/>
                    <a:pt x="19" y="78"/>
                  </a:cubicBezTo>
                  <a:cubicBezTo>
                    <a:pt x="19" y="78"/>
                    <a:pt x="19" y="78"/>
                    <a:pt x="20" y="77"/>
                  </a:cubicBezTo>
                  <a:cubicBezTo>
                    <a:pt x="38" y="61"/>
                    <a:pt x="55" y="44"/>
                    <a:pt x="74" y="29"/>
                  </a:cubicBezTo>
                  <a:cubicBezTo>
                    <a:pt x="77" y="26"/>
                    <a:pt x="80" y="24"/>
                    <a:pt x="83" y="22"/>
                  </a:cubicBezTo>
                  <a:cubicBezTo>
                    <a:pt x="79" y="25"/>
                    <a:pt x="74" y="29"/>
                    <a:pt x="70" y="32"/>
                  </a:cubicBezTo>
                  <a:cubicBezTo>
                    <a:pt x="61" y="39"/>
                    <a:pt x="54" y="48"/>
                    <a:pt x="47" y="56"/>
                  </a:cubicBezTo>
                  <a:cubicBezTo>
                    <a:pt x="46" y="56"/>
                    <a:pt x="46" y="57"/>
                    <a:pt x="46" y="57"/>
                  </a:cubicBezTo>
                  <a:cubicBezTo>
                    <a:pt x="38" y="65"/>
                    <a:pt x="28" y="73"/>
                    <a:pt x="20" y="81"/>
                  </a:cubicBezTo>
                  <a:close/>
                  <a:moveTo>
                    <a:pt x="72" y="81"/>
                  </a:moveTo>
                  <a:cubicBezTo>
                    <a:pt x="72" y="81"/>
                    <a:pt x="71" y="81"/>
                    <a:pt x="71" y="80"/>
                  </a:cubicBezTo>
                  <a:cubicBezTo>
                    <a:pt x="71" y="80"/>
                    <a:pt x="71" y="80"/>
                    <a:pt x="71" y="80"/>
                  </a:cubicBezTo>
                  <a:cubicBezTo>
                    <a:pt x="76" y="77"/>
                    <a:pt x="80" y="73"/>
                    <a:pt x="85" y="70"/>
                  </a:cubicBezTo>
                  <a:cubicBezTo>
                    <a:pt x="81" y="74"/>
                    <a:pt x="76" y="78"/>
                    <a:pt x="72" y="81"/>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267"/>
            <p:cNvSpPr>
              <a:spLocks noEditPoints="1"/>
            </p:cNvSpPr>
            <p:nvPr/>
          </p:nvSpPr>
          <p:spPr bwMode="auto">
            <a:xfrm>
              <a:off x="5154858" y="3580834"/>
              <a:ext cx="131763" cy="149225"/>
            </a:xfrm>
            <a:custGeom>
              <a:avLst/>
              <a:gdLst>
                <a:gd name="T0" fmla="*/ 20 w 31"/>
                <a:gd name="T1" fmla="*/ 35 h 35"/>
                <a:gd name="T2" fmla="*/ 30 w 31"/>
                <a:gd name="T3" fmla="*/ 24 h 35"/>
                <a:gd name="T4" fmla="*/ 31 w 31"/>
                <a:gd name="T5" fmla="*/ 15 h 35"/>
                <a:gd name="T6" fmla="*/ 22 w 31"/>
                <a:gd name="T7" fmla="*/ 14 h 35"/>
                <a:gd name="T8" fmla="*/ 12 w 31"/>
                <a:gd name="T9" fmla="*/ 1 h 35"/>
                <a:gd name="T10" fmla="*/ 1 w 31"/>
                <a:gd name="T11" fmla="*/ 13 h 35"/>
                <a:gd name="T12" fmla="*/ 1 w 31"/>
                <a:gd name="T13" fmla="*/ 23 h 35"/>
                <a:gd name="T14" fmla="*/ 4 w 31"/>
                <a:gd name="T15" fmla="*/ 21 h 35"/>
                <a:gd name="T16" fmla="*/ 5 w 31"/>
                <a:gd name="T17" fmla="*/ 18 h 35"/>
                <a:gd name="T18" fmla="*/ 2 w 31"/>
                <a:gd name="T19" fmla="*/ 19 h 35"/>
                <a:gd name="T20" fmla="*/ 2 w 31"/>
                <a:gd name="T21" fmla="*/ 18 h 35"/>
                <a:gd name="T22" fmla="*/ 2 w 31"/>
                <a:gd name="T23" fmla="*/ 15 h 35"/>
                <a:gd name="T24" fmla="*/ 5 w 31"/>
                <a:gd name="T25" fmla="*/ 19 h 35"/>
                <a:gd name="T26" fmla="*/ 6 w 31"/>
                <a:gd name="T27" fmla="*/ 18 h 35"/>
                <a:gd name="T28" fmla="*/ 13 w 31"/>
                <a:gd name="T29" fmla="*/ 15 h 35"/>
                <a:gd name="T30" fmla="*/ 11 w 31"/>
                <a:gd name="T31" fmla="*/ 17 h 35"/>
                <a:gd name="T32" fmla="*/ 20 w 31"/>
                <a:gd name="T33" fmla="*/ 3 h 35"/>
                <a:gd name="T34" fmla="*/ 14 w 31"/>
                <a:gd name="T35" fmla="*/ 13 h 35"/>
                <a:gd name="T36" fmla="*/ 14 w 31"/>
                <a:gd name="T37" fmla="*/ 10 h 35"/>
                <a:gd name="T38" fmla="*/ 13 w 31"/>
                <a:gd name="T39" fmla="*/ 8 h 35"/>
                <a:gd name="T40" fmla="*/ 25 w 31"/>
                <a:gd name="T41" fmla="*/ 16 h 35"/>
                <a:gd name="T42" fmla="*/ 23 w 31"/>
                <a:gd name="T43" fmla="*/ 16 h 35"/>
                <a:gd name="T44" fmla="*/ 27 w 31"/>
                <a:gd name="T45" fmla="*/ 19 h 35"/>
                <a:gd name="T46" fmla="*/ 16 w 31"/>
                <a:gd name="T47" fmla="*/ 31 h 35"/>
                <a:gd name="T48" fmla="*/ 19 w 31"/>
                <a:gd name="T49" fmla="*/ 26 h 35"/>
                <a:gd name="T50" fmla="*/ 20 w 31"/>
                <a:gd name="T51" fmla="*/ 15 h 35"/>
                <a:gd name="T52" fmla="*/ 20 w 31"/>
                <a:gd name="T53" fmla="*/ 14 h 35"/>
                <a:gd name="T54" fmla="*/ 13 w 31"/>
                <a:gd name="T55" fmla="*/ 24 h 35"/>
                <a:gd name="T56" fmla="*/ 19 w 31"/>
                <a:gd name="T57" fmla="*/ 25 h 35"/>
                <a:gd name="T58" fmla="*/ 13 w 31"/>
                <a:gd name="T59" fmla="*/ 29 h 35"/>
                <a:gd name="T60" fmla="*/ 19 w 31"/>
                <a:gd name="T61" fmla="*/ 23 h 35"/>
                <a:gd name="T62" fmla="*/ 19 w 31"/>
                <a:gd name="T63" fmla="*/ 22 h 35"/>
                <a:gd name="T64" fmla="*/ 13 w 31"/>
                <a:gd name="T65" fmla="*/ 27 h 35"/>
                <a:gd name="T66" fmla="*/ 13 w 31"/>
                <a:gd name="T67" fmla="*/ 26 h 35"/>
                <a:gd name="T68" fmla="*/ 22 w 31"/>
                <a:gd name="T69" fmla="*/ 16 h 35"/>
                <a:gd name="T70" fmla="*/ 13 w 31"/>
                <a:gd name="T71" fmla="*/ 24 h 35"/>
                <a:gd name="T72" fmla="*/ 22 w 31"/>
                <a:gd name="T73" fmla="*/ 16 h 35"/>
                <a:gd name="T74" fmla="*/ 18 w 31"/>
                <a:gd name="T75" fmla="*/ 12 h 35"/>
                <a:gd name="T76" fmla="*/ 13 w 31"/>
                <a:gd name="T77" fmla="*/ 5 h 35"/>
                <a:gd name="T78" fmla="*/ 16 w 31"/>
                <a:gd name="T79" fmla="*/ 8 h 35"/>
                <a:gd name="T80" fmla="*/ 17 w 31"/>
                <a:gd name="T81" fmla="*/ 9 h 35"/>
                <a:gd name="T82" fmla="*/ 17 w 31"/>
                <a:gd name="T83" fmla="*/ 9 h 35"/>
                <a:gd name="T84" fmla="*/ 6 w 31"/>
                <a:gd name="T85" fmla="*/ 21 h 35"/>
                <a:gd name="T86" fmla="*/ 20 w 31"/>
                <a:gd name="T87" fmla="*/ 13 h 35"/>
                <a:gd name="T88" fmla="*/ 15 w 31"/>
                <a:gd name="T89" fmla="*/ 18 h 35"/>
                <a:gd name="T90" fmla="*/ 12 w 31"/>
                <a:gd name="T91" fmla="*/ 21 h 35"/>
                <a:gd name="T92" fmla="*/ 13 w 31"/>
                <a:gd name="T93" fmla="*/ 33 h 35"/>
                <a:gd name="T94" fmla="*/ 15 w 31"/>
                <a:gd name="T95" fmla="*/ 32 h 35"/>
                <a:gd name="T96" fmla="*/ 19 w 31"/>
                <a:gd name="T97" fmla="*/ 32 h 35"/>
                <a:gd name="T98" fmla="*/ 20 w 31"/>
                <a:gd name="T99" fmla="*/ 22 h 35"/>
                <a:gd name="T100" fmla="*/ 22 w 31"/>
                <a:gd name="T101" fmla="*/ 22 h 35"/>
                <a:gd name="T102" fmla="*/ 25 w 31"/>
                <a:gd name="T103" fmla="*/ 22 h 35"/>
                <a:gd name="T104" fmla="*/ 29 w 31"/>
                <a:gd name="T105" fmla="*/ 22 h 35"/>
                <a:gd name="T106" fmla="*/ 24 w 31"/>
                <a:gd name="T107" fmla="*/ 20 h 35"/>
                <a:gd name="T108" fmla="*/ 13 w 31"/>
                <a:gd name="T109" fmla="*/ 3 h 35"/>
                <a:gd name="T110" fmla="*/ 3 w 31"/>
                <a:gd name="T111" fmla="*/ 19 h 35"/>
                <a:gd name="T112" fmla="*/ 3 w 31"/>
                <a:gd name="T113" fmla="*/ 17 h 35"/>
                <a:gd name="T114" fmla="*/ 4 w 31"/>
                <a:gd name="T115" fmla="*/ 21 h 35"/>
                <a:gd name="T116" fmla="*/ 6 w 31"/>
                <a:gd name="T117" fmla="*/ 2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 h="35">
                  <a:moveTo>
                    <a:pt x="11" y="33"/>
                  </a:moveTo>
                  <a:cubicBezTo>
                    <a:pt x="11" y="34"/>
                    <a:pt x="11" y="34"/>
                    <a:pt x="11" y="34"/>
                  </a:cubicBezTo>
                  <a:cubicBezTo>
                    <a:pt x="11" y="35"/>
                    <a:pt x="12" y="35"/>
                    <a:pt x="12" y="35"/>
                  </a:cubicBezTo>
                  <a:cubicBezTo>
                    <a:pt x="15" y="35"/>
                    <a:pt x="17" y="35"/>
                    <a:pt x="20" y="35"/>
                  </a:cubicBezTo>
                  <a:cubicBezTo>
                    <a:pt x="21" y="35"/>
                    <a:pt x="21" y="34"/>
                    <a:pt x="21" y="34"/>
                  </a:cubicBezTo>
                  <a:cubicBezTo>
                    <a:pt x="21" y="34"/>
                    <a:pt x="21" y="34"/>
                    <a:pt x="21" y="33"/>
                  </a:cubicBezTo>
                  <a:cubicBezTo>
                    <a:pt x="20" y="30"/>
                    <a:pt x="21" y="27"/>
                    <a:pt x="21" y="24"/>
                  </a:cubicBezTo>
                  <a:cubicBezTo>
                    <a:pt x="24" y="24"/>
                    <a:pt x="27" y="24"/>
                    <a:pt x="30" y="24"/>
                  </a:cubicBezTo>
                  <a:cubicBezTo>
                    <a:pt x="30" y="24"/>
                    <a:pt x="30" y="24"/>
                    <a:pt x="30" y="24"/>
                  </a:cubicBezTo>
                  <a:cubicBezTo>
                    <a:pt x="31" y="24"/>
                    <a:pt x="31" y="24"/>
                    <a:pt x="31" y="23"/>
                  </a:cubicBezTo>
                  <a:cubicBezTo>
                    <a:pt x="31" y="20"/>
                    <a:pt x="31" y="18"/>
                    <a:pt x="31" y="15"/>
                  </a:cubicBezTo>
                  <a:cubicBezTo>
                    <a:pt x="31" y="15"/>
                    <a:pt x="31" y="15"/>
                    <a:pt x="31" y="15"/>
                  </a:cubicBezTo>
                  <a:cubicBezTo>
                    <a:pt x="31" y="15"/>
                    <a:pt x="31" y="15"/>
                    <a:pt x="31" y="15"/>
                  </a:cubicBezTo>
                  <a:cubicBezTo>
                    <a:pt x="31" y="15"/>
                    <a:pt x="31" y="15"/>
                    <a:pt x="31" y="15"/>
                  </a:cubicBezTo>
                  <a:cubicBezTo>
                    <a:pt x="31" y="15"/>
                    <a:pt x="31" y="14"/>
                    <a:pt x="31" y="14"/>
                  </a:cubicBezTo>
                  <a:cubicBezTo>
                    <a:pt x="28" y="14"/>
                    <a:pt x="25" y="14"/>
                    <a:pt x="22" y="14"/>
                  </a:cubicBezTo>
                  <a:cubicBezTo>
                    <a:pt x="22" y="10"/>
                    <a:pt x="22" y="6"/>
                    <a:pt x="22" y="2"/>
                  </a:cubicBezTo>
                  <a:cubicBezTo>
                    <a:pt x="22" y="2"/>
                    <a:pt x="22" y="2"/>
                    <a:pt x="21" y="2"/>
                  </a:cubicBezTo>
                  <a:cubicBezTo>
                    <a:pt x="21" y="1"/>
                    <a:pt x="21" y="1"/>
                    <a:pt x="21" y="1"/>
                  </a:cubicBezTo>
                  <a:cubicBezTo>
                    <a:pt x="18" y="1"/>
                    <a:pt x="15" y="0"/>
                    <a:pt x="12" y="1"/>
                  </a:cubicBezTo>
                  <a:cubicBezTo>
                    <a:pt x="12" y="1"/>
                    <a:pt x="12" y="1"/>
                    <a:pt x="12" y="1"/>
                  </a:cubicBezTo>
                  <a:cubicBezTo>
                    <a:pt x="12" y="1"/>
                    <a:pt x="11" y="2"/>
                    <a:pt x="11" y="2"/>
                  </a:cubicBezTo>
                  <a:cubicBezTo>
                    <a:pt x="11" y="6"/>
                    <a:pt x="11" y="9"/>
                    <a:pt x="11" y="13"/>
                  </a:cubicBezTo>
                  <a:cubicBezTo>
                    <a:pt x="8" y="13"/>
                    <a:pt x="5" y="13"/>
                    <a:pt x="1" y="13"/>
                  </a:cubicBezTo>
                  <a:cubicBezTo>
                    <a:pt x="1" y="13"/>
                    <a:pt x="1" y="13"/>
                    <a:pt x="1" y="13"/>
                  </a:cubicBezTo>
                  <a:cubicBezTo>
                    <a:pt x="0" y="13"/>
                    <a:pt x="0" y="13"/>
                    <a:pt x="0" y="14"/>
                  </a:cubicBezTo>
                  <a:cubicBezTo>
                    <a:pt x="0" y="17"/>
                    <a:pt x="0" y="19"/>
                    <a:pt x="0" y="22"/>
                  </a:cubicBezTo>
                  <a:cubicBezTo>
                    <a:pt x="0" y="23"/>
                    <a:pt x="1" y="23"/>
                    <a:pt x="1" y="23"/>
                  </a:cubicBezTo>
                  <a:cubicBezTo>
                    <a:pt x="1" y="23"/>
                    <a:pt x="1" y="23"/>
                    <a:pt x="1" y="23"/>
                  </a:cubicBezTo>
                  <a:cubicBezTo>
                    <a:pt x="4" y="23"/>
                    <a:pt x="7" y="23"/>
                    <a:pt x="11" y="23"/>
                  </a:cubicBezTo>
                  <a:cubicBezTo>
                    <a:pt x="11" y="26"/>
                    <a:pt x="11" y="30"/>
                    <a:pt x="11" y="33"/>
                  </a:cubicBezTo>
                  <a:close/>
                  <a:moveTo>
                    <a:pt x="4" y="21"/>
                  </a:moveTo>
                  <a:cubicBezTo>
                    <a:pt x="3" y="21"/>
                    <a:pt x="2" y="21"/>
                    <a:pt x="2" y="21"/>
                  </a:cubicBezTo>
                  <a:cubicBezTo>
                    <a:pt x="2" y="21"/>
                    <a:pt x="2" y="21"/>
                    <a:pt x="2" y="21"/>
                  </a:cubicBezTo>
                  <a:cubicBezTo>
                    <a:pt x="2" y="21"/>
                    <a:pt x="2" y="21"/>
                    <a:pt x="2" y="21"/>
                  </a:cubicBezTo>
                  <a:cubicBezTo>
                    <a:pt x="3" y="20"/>
                    <a:pt x="4" y="19"/>
                    <a:pt x="5" y="18"/>
                  </a:cubicBezTo>
                  <a:cubicBezTo>
                    <a:pt x="4" y="19"/>
                    <a:pt x="4" y="20"/>
                    <a:pt x="4" y="21"/>
                  </a:cubicBezTo>
                  <a:cubicBezTo>
                    <a:pt x="4" y="21"/>
                    <a:pt x="4" y="21"/>
                    <a:pt x="4" y="21"/>
                  </a:cubicBezTo>
                  <a:close/>
                  <a:moveTo>
                    <a:pt x="2" y="19"/>
                  </a:moveTo>
                  <a:cubicBezTo>
                    <a:pt x="2" y="19"/>
                    <a:pt x="2" y="19"/>
                    <a:pt x="2" y="19"/>
                  </a:cubicBezTo>
                  <a:cubicBezTo>
                    <a:pt x="3" y="18"/>
                    <a:pt x="7" y="14"/>
                    <a:pt x="4" y="17"/>
                  </a:cubicBezTo>
                  <a:cubicBezTo>
                    <a:pt x="3" y="18"/>
                    <a:pt x="2" y="19"/>
                    <a:pt x="2" y="20"/>
                  </a:cubicBezTo>
                  <a:cubicBezTo>
                    <a:pt x="2" y="20"/>
                    <a:pt x="2" y="19"/>
                    <a:pt x="2" y="19"/>
                  </a:cubicBezTo>
                  <a:close/>
                  <a:moveTo>
                    <a:pt x="2" y="18"/>
                  </a:moveTo>
                  <a:cubicBezTo>
                    <a:pt x="2" y="17"/>
                    <a:pt x="2" y="16"/>
                    <a:pt x="2" y="16"/>
                  </a:cubicBezTo>
                  <a:cubicBezTo>
                    <a:pt x="2" y="16"/>
                    <a:pt x="2" y="16"/>
                    <a:pt x="2" y="16"/>
                  </a:cubicBezTo>
                  <a:cubicBezTo>
                    <a:pt x="3" y="15"/>
                    <a:pt x="2" y="17"/>
                    <a:pt x="2" y="18"/>
                  </a:cubicBezTo>
                  <a:close/>
                  <a:moveTo>
                    <a:pt x="2" y="15"/>
                  </a:moveTo>
                  <a:cubicBezTo>
                    <a:pt x="2" y="15"/>
                    <a:pt x="2" y="15"/>
                    <a:pt x="2" y="15"/>
                  </a:cubicBezTo>
                  <a:cubicBezTo>
                    <a:pt x="2" y="15"/>
                    <a:pt x="2" y="15"/>
                    <a:pt x="3" y="15"/>
                  </a:cubicBezTo>
                  <a:cubicBezTo>
                    <a:pt x="2" y="15"/>
                    <a:pt x="2" y="15"/>
                    <a:pt x="2" y="15"/>
                  </a:cubicBezTo>
                  <a:close/>
                  <a:moveTo>
                    <a:pt x="5" y="19"/>
                  </a:moveTo>
                  <a:cubicBezTo>
                    <a:pt x="6" y="18"/>
                    <a:pt x="7" y="17"/>
                    <a:pt x="8" y="15"/>
                  </a:cubicBezTo>
                  <a:cubicBezTo>
                    <a:pt x="8" y="15"/>
                    <a:pt x="8" y="15"/>
                    <a:pt x="8" y="15"/>
                  </a:cubicBezTo>
                  <a:cubicBezTo>
                    <a:pt x="8" y="15"/>
                    <a:pt x="9" y="15"/>
                    <a:pt x="10" y="15"/>
                  </a:cubicBezTo>
                  <a:cubicBezTo>
                    <a:pt x="9" y="16"/>
                    <a:pt x="8" y="17"/>
                    <a:pt x="6" y="18"/>
                  </a:cubicBezTo>
                  <a:cubicBezTo>
                    <a:pt x="6" y="19"/>
                    <a:pt x="3" y="22"/>
                    <a:pt x="5" y="19"/>
                  </a:cubicBezTo>
                  <a:close/>
                  <a:moveTo>
                    <a:pt x="10" y="15"/>
                  </a:moveTo>
                  <a:cubicBezTo>
                    <a:pt x="11" y="15"/>
                    <a:pt x="12" y="15"/>
                    <a:pt x="12" y="15"/>
                  </a:cubicBezTo>
                  <a:cubicBezTo>
                    <a:pt x="13" y="15"/>
                    <a:pt x="13" y="15"/>
                    <a:pt x="13" y="15"/>
                  </a:cubicBezTo>
                  <a:cubicBezTo>
                    <a:pt x="13" y="15"/>
                    <a:pt x="13" y="15"/>
                    <a:pt x="13" y="14"/>
                  </a:cubicBezTo>
                  <a:cubicBezTo>
                    <a:pt x="13" y="14"/>
                    <a:pt x="13" y="14"/>
                    <a:pt x="13" y="14"/>
                  </a:cubicBezTo>
                  <a:cubicBezTo>
                    <a:pt x="14" y="14"/>
                    <a:pt x="15" y="13"/>
                    <a:pt x="16" y="13"/>
                  </a:cubicBezTo>
                  <a:cubicBezTo>
                    <a:pt x="14" y="14"/>
                    <a:pt x="12" y="15"/>
                    <a:pt x="11" y="17"/>
                  </a:cubicBezTo>
                  <a:cubicBezTo>
                    <a:pt x="9" y="18"/>
                    <a:pt x="8" y="19"/>
                    <a:pt x="7" y="20"/>
                  </a:cubicBezTo>
                  <a:cubicBezTo>
                    <a:pt x="8" y="18"/>
                    <a:pt x="9" y="17"/>
                    <a:pt x="10" y="15"/>
                  </a:cubicBezTo>
                  <a:cubicBezTo>
                    <a:pt x="10" y="15"/>
                    <a:pt x="10" y="15"/>
                    <a:pt x="10" y="15"/>
                  </a:cubicBezTo>
                  <a:close/>
                  <a:moveTo>
                    <a:pt x="20" y="3"/>
                  </a:moveTo>
                  <a:cubicBezTo>
                    <a:pt x="20" y="6"/>
                    <a:pt x="20" y="9"/>
                    <a:pt x="20" y="11"/>
                  </a:cubicBezTo>
                  <a:cubicBezTo>
                    <a:pt x="20" y="11"/>
                    <a:pt x="19" y="11"/>
                    <a:pt x="19" y="11"/>
                  </a:cubicBezTo>
                  <a:cubicBezTo>
                    <a:pt x="18" y="12"/>
                    <a:pt x="17" y="12"/>
                    <a:pt x="15" y="13"/>
                  </a:cubicBezTo>
                  <a:cubicBezTo>
                    <a:pt x="15" y="13"/>
                    <a:pt x="12" y="14"/>
                    <a:pt x="14" y="13"/>
                  </a:cubicBezTo>
                  <a:cubicBezTo>
                    <a:pt x="17" y="12"/>
                    <a:pt x="18" y="10"/>
                    <a:pt x="20" y="8"/>
                  </a:cubicBezTo>
                  <a:cubicBezTo>
                    <a:pt x="20" y="8"/>
                    <a:pt x="19" y="7"/>
                    <a:pt x="19" y="8"/>
                  </a:cubicBezTo>
                  <a:cubicBezTo>
                    <a:pt x="18" y="8"/>
                    <a:pt x="17" y="8"/>
                    <a:pt x="16" y="9"/>
                  </a:cubicBezTo>
                  <a:cubicBezTo>
                    <a:pt x="16" y="9"/>
                    <a:pt x="12" y="12"/>
                    <a:pt x="14" y="10"/>
                  </a:cubicBezTo>
                  <a:cubicBezTo>
                    <a:pt x="16" y="9"/>
                    <a:pt x="18" y="7"/>
                    <a:pt x="19" y="4"/>
                  </a:cubicBezTo>
                  <a:cubicBezTo>
                    <a:pt x="19" y="4"/>
                    <a:pt x="19" y="4"/>
                    <a:pt x="19" y="4"/>
                  </a:cubicBezTo>
                  <a:cubicBezTo>
                    <a:pt x="17" y="5"/>
                    <a:pt x="15" y="7"/>
                    <a:pt x="13" y="8"/>
                  </a:cubicBezTo>
                  <a:cubicBezTo>
                    <a:pt x="13" y="8"/>
                    <a:pt x="13" y="8"/>
                    <a:pt x="13" y="8"/>
                  </a:cubicBezTo>
                  <a:cubicBezTo>
                    <a:pt x="14" y="7"/>
                    <a:pt x="15" y="6"/>
                    <a:pt x="15" y="5"/>
                  </a:cubicBezTo>
                  <a:cubicBezTo>
                    <a:pt x="16" y="5"/>
                    <a:pt x="17" y="4"/>
                    <a:pt x="17" y="3"/>
                  </a:cubicBezTo>
                  <a:cubicBezTo>
                    <a:pt x="18" y="3"/>
                    <a:pt x="19" y="3"/>
                    <a:pt x="20" y="3"/>
                  </a:cubicBezTo>
                  <a:close/>
                  <a:moveTo>
                    <a:pt x="25" y="16"/>
                  </a:moveTo>
                  <a:cubicBezTo>
                    <a:pt x="24" y="17"/>
                    <a:pt x="22" y="19"/>
                    <a:pt x="21" y="20"/>
                  </a:cubicBezTo>
                  <a:cubicBezTo>
                    <a:pt x="20" y="21"/>
                    <a:pt x="19" y="22"/>
                    <a:pt x="19" y="22"/>
                  </a:cubicBezTo>
                  <a:cubicBezTo>
                    <a:pt x="19" y="22"/>
                    <a:pt x="20" y="21"/>
                    <a:pt x="20" y="20"/>
                  </a:cubicBezTo>
                  <a:cubicBezTo>
                    <a:pt x="21" y="19"/>
                    <a:pt x="22" y="17"/>
                    <a:pt x="23" y="16"/>
                  </a:cubicBezTo>
                  <a:cubicBezTo>
                    <a:pt x="24" y="16"/>
                    <a:pt x="25" y="16"/>
                    <a:pt x="25" y="16"/>
                  </a:cubicBezTo>
                  <a:close/>
                  <a:moveTo>
                    <a:pt x="29" y="20"/>
                  </a:moveTo>
                  <a:cubicBezTo>
                    <a:pt x="29" y="20"/>
                    <a:pt x="29" y="20"/>
                    <a:pt x="29" y="20"/>
                  </a:cubicBezTo>
                  <a:cubicBezTo>
                    <a:pt x="28" y="20"/>
                    <a:pt x="26" y="21"/>
                    <a:pt x="27" y="19"/>
                  </a:cubicBezTo>
                  <a:cubicBezTo>
                    <a:pt x="28" y="18"/>
                    <a:pt x="29" y="17"/>
                    <a:pt x="29" y="16"/>
                  </a:cubicBezTo>
                  <a:cubicBezTo>
                    <a:pt x="29" y="16"/>
                    <a:pt x="29" y="16"/>
                    <a:pt x="29" y="16"/>
                  </a:cubicBezTo>
                  <a:cubicBezTo>
                    <a:pt x="29" y="17"/>
                    <a:pt x="29" y="18"/>
                    <a:pt x="29" y="20"/>
                  </a:cubicBezTo>
                  <a:close/>
                  <a:moveTo>
                    <a:pt x="16" y="31"/>
                  </a:moveTo>
                  <a:cubicBezTo>
                    <a:pt x="17" y="30"/>
                    <a:pt x="18" y="29"/>
                    <a:pt x="18" y="28"/>
                  </a:cubicBezTo>
                  <a:cubicBezTo>
                    <a:pt x="19" y="28"/>
                    <a:pt x="18" y="28"/>
                    <a:pt x="18" y="28"/>
                  </a:cubicBezTo>
                  <a:cubicBezTo>
                    <a:pt x="17" y="28"/>
                    <a:pt x="16" y="29"/>
                    <a:pt x="14" y="30"/>
                  </a:cubicBezTo>
                  <a:cubicBezTo>
                    <a:pt x="16" y="29"/>
                    <a:pt x="18" y="27"/>
                    <a:pt x="19" y="26"/>
                  </a:cubicBezTo>
                  <a:cubicBezTo>
                    <a:pt x="19" y="27"/>
                    <a:pt x="19" y="29"/>
                    <a:pt x="19" y="30"/>
                  </a:cubicBezTo>
                  <a:cubicBezTo>
                    <a:pt x="18" y="30"/>
                    <a:pt x="17" y="31"/>
                    <a:pt x="16" y="31"/>
                  </a:cubicBezTo>
                  <a:close/>
                  <a:moveTo>
                    <a:pt x="20" y="14"/>
                  </a:moveTo>
                  <a:cubicBezTo>
                    <a:pt x="20" y="14"/>
                    <a:pt x="20" y="14"/>
                    <a:pt x="20" y="15"/>
                  </a:cubicBezTo>
                  <a:cubicBezTo>
                    <a:pt x="20" y="15"/>
                    <a:pt x="20" y="15"/>
                    <a:pt x="20" y="15"/>
                  </a:cubicBezTo>
                  <a:cubicBezTo>
                    <a:pt x="20" y="15"/>
                    <a:pt x="20" y="15"/>
                    <a:pt x="20" y="15"/>
                  </a:cubicBezTo>
                  <a:cubicBezTo>
                    <a:pt x="18" y="17"/>
                    <a:pt x="16" y="19"/>
                    <a:pt x="14" y="21"/>
                  </a:cubicBezTo>
                  <a:cubicBezTo>
                    <a:pt x="16" y="19"/>
                    <a:pt x="17" y="16"/>
                    <a:pt x="20" y="14"/>
                  </a:cubicBezTo>
                  <a:close/>
                  <a:moveTo>
                    <a:pt x="21" y="16"/>
                  </a:moveTo>
                  <a:cubicBezTo>
                    <a:pt x="21" y="16"/>
                    <a:pt x="21" y="16"/>
                    <a:pt x="21" y="16"/>
                  </a:cubicBezTo>
                  <a:cubicBezTo>
                    <a:pt x="19" y="16"/>
                    <a:pt x="18" y="18"/>
                    <a:pt x="17" y="19"/>
                  </a:cubicBezTo>
                  <a:cubicBezTo>
                    <a:pt x="16" y="21"/>
                    <a:pt x="14" y="22"/>
                    <a:pt x="13" y="24"/>
                  </a:cubicBezTo>
                  <a:cubicBezTo>
                    <a:pt x="13" y="23"/>
                    <a:pt x="13" y="22"/>
                    <a:pt x="13" y="22"/>
                  </a:cubicBezTo>
                  <a:cubicBezTo>
                    <a:pt x="16" y="20"/>
                    <a:pt x="18" y="17"/>
                    <a:pt x="21" y="16"/>
                  </a:cubicBezTo>
                  <a:close/>
                  <a:moveTo>
                    <a:pt x="19" y="25"/>
                  </a:moveTo>
                  <a:cubicBezTo>
                    <a:pt x="19" y="25"/>
                    <a:pt x="19" y="25"/>
                    <a:pt x="19" y="25"/>
                  </a:cubicBezTo>
                  <a:cubicBezTo>
                    <a:pt x="17" y="26"/>
                    <a:pt x="16" y="27"/>
                    <a:pt x="14" y="28"/>
                  </a:cubicBezTo>
                  <a:cubicBezTo>
                    <a:pt x="16" y="26"/>
                    <a:pt x="18" y="25"/>
                    <a:pt x="19" y="23"/>
                  </a:cubicBezTo>
                  <a:cubicBezTo>
                    <a:pt x="19" y="24"/>
                    <a:pt x="19" y="25"/>
                    <a:pt x="19" y="25"/>
                  </a:cubicBezTo>
                  <a:close/>
                  <a:moveTo>
                    <a:pt x="13" y="29"/>
                  </a:moveTo>
                  <a:cubicBezTo>
                    <a:pt x="15" y="28"/>
                    <a:pt x="16" y="27"/>
                    <a:pt x="18" y="26"/>
                  </a:cubicBezTo>
                  <a:cubicBezTo>
                    <a:pt x="17" y="28"/>
                    <a:pt x="15" y="29"/>
                    <a:pt x="13" y="31"/>
                  </a:cubicBezTo>
                  <a:cubicBezTo>
                    <a:pt x="13" y="30"/>
                    <a:pt x="13" y="30"/>
                    <a:pt x="13" y="29"/>
                  </a:cubicBezTo>
                  <a:close/>
                  <a:moveTo>
                    <a:pt x="19" y="23"/>
                  </a:moveTo>
                  <a:cubicBezTo>
                    <a:pt x="19" y="23"/>
                    <a:pt x="19" y="23"/>
                    <a:pt x="19" y="23"/>
                  </a:cubicBezTo>
                  <a:cubicBezTo>
                    <a:pt x="19" y="23"/>
                    <a:pt x="19" y="23"/>
                    <a:pt x="19" y="23"/>
                  </a:cubicBezTo>
                  <a:cubicBezTo>
                    <a:pt x="19" y="23"/>
                    <a:pt x="19" y="23"/>
                    <a:pt x="19" y="22"/>
                  </a:cubicBezTo>
                  <a:cubicBezTo>
                    <a:pt x="19" y="22"/>
                    <a:pt x="19" y="22"/>
                    <a:pt x="19" y="22"/>
                  </a:cubicBezTo>
                  <a:cubicBezTo>
                    <a:pt x="19" y="23"/>
                    <a:pt x="19" y="23"/>
                    <a:pt x="19" y="23"/>
                  </a:cubicBezTo>
                  <a:close/>
                  <a:moveTo>
                    <a:pt x="18" y="24"/>
                  </a:moveTo>
                  <a:cubicBezTo>
                    <a:pt x="16" y="25"/>
                    <a:pt x="14" y="27"/>
                    <a:pt x="13" y="28"/>
                  </a:cubicBezTo>
                  <a:cubicBezTo>
                    <a:pt x="13" y="28"/>
                    <a:pt x="13" y="27"/>
                    <a:pt x="13" y="27"/>
                  </a:cubicBezTo>
                  <a:cubicBezTo>
                    <a:pt x="15" y="26"/>
                    <a:pt x="16" y="24"/>
                    <a:pt x="18" y="24"/>
                  </a:cubicBezTo>
                  <a:close/>
                  <a:moveTo>
                    <a:pt x="18" y="23"/>
                  </a:moveTo>
                  <a:cubicBezTo>
                    <a:pt x="18" y="23"/>
                    <a:pt x="18" y="23"/>
                    <a:pt x="18" y="23"/>
                  </a:cubicBezTo>
                  <a:cubicBezTo>
                    <a:pt x="16" y="24"/>
                    <a:pt x="14" y="25"/>
                    <a:pt x="13" y="26"/>
                  </a:cubicBezTo>
                  <a:cubicBezTo>
                    <a:pt x="13" y="26"/>
                    <a:pt x="13" y="25"/>
                    <a:pt x="13" y="25"/>
                  </a:cubicBezTo>
                  <a:cubicBezTo>
                    <a:pt x="15" y="23"/>
                    <a:pt x="17" y="21"/>
                    <a:pt x="19" y="19"/>
                  </a:cubicBezTo>
                  <a:cubicBezTo>
                    <a:pt x="20" y="18"/>
                    <a:pt x="20" y="17"/>
                    <a:pt x="21" y="17"/>
                  </a:cubicBezTo>
                  <a:cubicBezTo>
                    <a:pt x="21" y="17"/>
                    <a:pt x="22" y="16"/>
                    <a:pt x="22" y="16"/>
                  </a:cubicBezTo>
                  <a:cubicBezTo>
                    <a:pt x="22" y="16"/>
                    <a:pt x="22" y="16"/>
                    <a:pt x="23" y="16"/>
                  </a:cubicBezTo>
                  <a:cubicBezTo>
                    <a:pt x="21" y="18"/>
                    <a:pt x="19" y="20"/>
                    <a:pt x="18" y="23"/>
                  </a:cubicBezTo>
                  <a:close/>
                  <a:moveTo>
                    <a:pt x="16" y="22"/>
                  </a:moveTo>
                  <a:cubicBezTo>
                    <a:pt x="15" y="22"/>
                    <a:pt x="14" y="23"/>
                    <a:pt x="13" y="24"/>
                  </a:cubicBezTo>
                  <a:cubicBezTo>
                    <a:pt x="13" y="24"/>
                    <a:pt x="13" y="24"/>
                    <a:pt x="14" y="23"/>
                  </a:cubicBezTo>
                  <a:cubicBezTo>
                    <a:pt x="14" y="22"/>
                    <a:pt x="15" y="22"/>
                    <a:pt x="16" y="21"/>
                  </a:cubicBezTo>
                  <a:cubicBezTo>
                    <a:pt x="18" y="19"/>
                    <a:pt x="19" y="18"/>
                    <a:pt x="21" y="16"/>
                  </a:cubicBezTo>
                  <a:cubicBezTo>
                    <a:pt x="21" y="16"/>
                    <a:pt x="21" y="16"/>
                    <a:pt x="22" y="16"/>
                  </a:cubicBezTo>
                  <a:cubicBezTo>
                    <a:pt x="19" y="17"/>
                    <a:pt x="18" y="20"/>
                    <a:pt x="16" y="22"/>
                  </a:cubicBezTo>
                  <a:close/>
                  <a:moveTo>
                    <a:pt x="17" y="13"/>
                  </a:moveTo>
                  <a:cubicBezTo>
                    <a:pt x="17" y="13"/>
                    <a:pt x="17" y="13"/>
                    <a:pt x="17" y="13"/>
                  </a:cubicBezTo>
                  <a:cubicBezTo>
                    <a:pt x="17" y="12"/>
                    <a:pt x="18" y="12"/>
                    <a:pt x="18" y="12"/>
                  </a:cubicBezTo>
                  <a:cubicBezTo>
                    <a:pt x="18" y="12"/>
                    <a:pt x="18" y="12"/>
                    <a:pt x="17" y="13"/>
                  </a:cubicBezTo>
                  <a:close/>
                  <a:moveTo>
                    <a:pt x="15" y="5"/>
                  </a:moveTo>
                  <a:cubicBezTo>
                    <a:pt x="14" y="5"/>
                    <a:pt x="14" y="6"/>
                    <a:pt x="13" y="7"/>
                  </a:cubicBezTo>
                  <a:cubicBezTo>
                    <a:pt x="13" y="6"/>
                    <a:pt x="13" y="6"/>
                    <a:pt x="13" y="5"/>
                  </a:cubicBezTo>
                  <a:cubicBezTo>
                    <a:pt x="14" y="5"/>
                    <a:pt x="15" y="4"/>
                    <a:pt x="16" y="4"/>
                  </a:cubicBezTo>
                  <a:cubicBezTo>
                    <a:pt x="18" y="3"/>
                    <a:pt x="15" y="4"/>
                    <a:pt x="15" y="5"/>
                  </a:cubicBezTo>
                  <a:close/>
                  <a:moveTo>
                    <a:pt x="18" y="5"/>
                  </a:moveTo>
                  <a:cubicBezTo>
                    <a:pt x="20" y="4"/>
                    <a:pt x="16" y="8"/>
                    <a:pt x="16" y="8"/>
                  </a:cubicBezTo>
                  <a:cubicBezTo>
                    <a:pt x="15" y="9"/>
                    <a:pt x="14" y="10"/>
                    <a:pt x="13" y="10"/>
                  </a:cubicBezTo>
                  <a:cubicBezTo>
                    <a:pt x="13" y="10"/>
                    <a:pt x="13" y="9"/>
                    <a:pt x="13" y="9"/>
                  </a:cubicBezTo>
                  <a:cubicBezTo>
                    <a:pt x="15" y="8"/>
                    <a:pt x="16" y="6"/>
                    <a:pt x="18" y="5"/>
                  </a:cubicBezTo>
                  <a:close/>
                  <a:moveTo>
                    <a:pt x="17" y="9"/>
                  </a:moveTo>
                  <a:cubicBezTo>
                    <a:pt x="20" y="7"/>
                    <a:pt x="17" y="10"/>
                    <a:pt x="17" y="11"/>
                  </a:cubicBezTo>
                  <a:cubicBezTo>
                    <a:pt x="16" y="12"/>
                    <a:pt x="15" y="12"/>
                    <a:pt x="13" y="13"/>
                  </a:cubicBezTo>
                  <a:cubicBezTo>
                    <a:pt x="13" y="13"/>
                    <a:pt x="13" y="12"/>
                    <a:pt x="13" y="12"/>
                  </a:cubicBezTo>
                  <a:cubicBezTo>
                    <a:pt x="15" y="11"/>
                    <a:pt x="16" y="10"/>
                    <a:pt x="17" y="9"/>
                  </a:cubicBezTo>
                  <a:close/>
                  <a:moveTo>
                    <a:pt x="16" y="13"/>
                  </a:moveTo>
                  <a:cubicBezTo>
                    <a:pt x="13" y="16"/>
                    <a:pt x="11" y="18"/>
                    <a:pt x="9" y="21"/>
                  </a:cubicBezTo>
                  <a:cubicBezTo>
                    <a:pt x="9" y="21"/>
                    <a:pt x="9" y="21"/>
                    <a:pt x="9" y="21"/>
                  </a:cubicBezTo>
                  <a:cubicBezTo>
                    <a:pt x="8" y="21"/>
                    <a:pt x="7" y="21"/>
                    <a:pt x="6" y="21"/>
                  </a:cubicBezTo>
                  <a:cubicBezTo>
                    <a:pt x="10" y="18"/>
                    <a:pt x="13" y="16"/>
                    <a:pt x="16" y="13"/>
                  </a:cubicBezTo>
                  <a:close/>
                  <a:moveTo>
                    <a:pt x="19" y="12"/>
                  </a:moveTo>
                  <a:cubicBezTo>
                    <a:pt x="20" y="11"/>
                    <a:pt x="20" y="11"/>
                    <a:pt x="20" y="11"/>
                  </a:cubicBezTo>
                  <a:cubicBezTo>
                    <a:pt x="20" y="12"/>
                    <a:pt x="20" y="13"/>
                    <a:pt x="20" y="13"/>
                  </a:cubicBezTo>
                  <a:cubicBezTo>
                    <a:pt x="20" y="13"/>
                    <a:pt x="20" y="13"/>
                    <a:pt x="20" y="13"/>
                  </a:cubicBezTo>
                  <a:cubicBezTo>
                    <a:pt x="17" y="15"/>
                    <a:pt x="14" y="18"/>
                    <a:pt x="11" y="20"/>
                  </a:cubicBezTo>
                  <a:cubicBezTo>
                    <a:pt x="11" y="21"/>
                    <a:pt x="11" y="21"/>
                    <a:pt x="11" y="21"/>
                  </a:cubicBezTo>
                  <a:cubicBezTo>
                    <a:pt x="12" y="20"/>
                    <a:pt x="13" y="19"/>
                    <a:pt x="15" y="18"/>
                  </a:cubicBezTo>
                  <a:cubicBezTo>
                    <a:pt x="15" y="17"/>
                    <a:pt x="16" y="16"/>
                    <a:pt x="17" y="16"/>
                  </a:cubicBezTo>
                  <a:cubicBezTo>
                    <a:pt x="17" y="16"/>
                    <a:pt x="17" y="16"/>
                    <a:pt x="17" y="16"/>
                  </a:cubicBezTo>
                  <a:cubicBezTo>
                    <a:pt x="16" y="17"/>
                    <a:pt x="14" y="20"/>
                    <a:pt x="13" y="21"/>
                  </a:cubicBezTo>
                  <a:cubicBezTo>
                    <a:pt x="12" y="21"/>
                    <a:pt x="12" y="21"/>
                    <a:pt x="12" y="21"/>
                  </a:cubicBezTo>
                  <a:cubicBezTo>
                    <a:pt x="12" y="21"/>
                    <a:pt x="12" y="21"/>
                    <a:pt x="12" y="21"/>
                  </a:cubicBezTo>
                  <a:cubicBezTo>
                    <a:pt x="11" y="21"/>
                    <a:pt x="10" y="21"/>
                    <a:pt x="10" y="21"/>
                  </a:cubicBezTo>
                  <a:cubicBezTo>
                    <a:pt x="13" y="17"/>
                    <a:pt x="16" y="14"/>
                    <a:pt x="19" y="12"/>
                  </a:cubicBezTo>
                  <a:close/>
                  <a:moveTo>
                    <a:pt x="13" y="33"/>
                  </a:moveTo>
                  <a:cubicBezTo>
                    <a:pt x="13" y="32"/>
                    <a:pt x="13" y="32"/>
                    <a:pt x="13" y="32"/>
                  </a:cubicBezTo>
                  <a:cubicBezTo>
                    <a:pt x="14" y="31"/>
                    <a:pt x="16" y="30"/>
                    <a:pt x="17" y="29"/>
                  </a:cubicBezTo>
                  <a:cubicBezTo>
                    <a:pt x="16" y="30"/>
                    <a:pt x="15" y="31"/>
                    <a:pt x="15" y="32"/>
                  </a:cubicBezTo>
                  <a:cubicBezTo>
                    <a:pt x="15" y="32"/>
                    <a:pt x="15" y="32"/>
                    <a:pt x="15" y="32"/>
                  </a:cubicBezTo>
                  <a:cubicBezTo>
                    <a:pt x="16" y="32"/>
                    <a:pt x="16" y="32"/>
                    <a:pt x="17" y="31"/>
                  </a:cubicBezTo>
                  <a:cubicBezTo>
                    <a:pt x="17" y="31"/>
                    <a:pt x="17" y="31"/>
                    <a:pt x="18" y="31"/>
                  </a:cubicBezTo>
                  <a:cubicBezTo>
                    <a:pt x="19" y="30"/>
                    <a:pt x="18" y="31"/>
                    <a:pt x="18" y="32"/>
                  </a:cubicBezTo>
                  <a:cubicBezTo>
                    <a:pt x="18" y="32"/>
                    <a:pt x="18" y="32"/>
                    <a:pt x="19" y="32"/>
                  </a:cubicBezTo>
                  <a:cubicBezTo>
                    <a:pt x="19" y="32"/>
                    <a:pt x="19" y="33"/>
                    <a:pt x="19" y="33"/>
                  </a:cubicBezTo>
                  <a:cubicBezTo>
                    <a:pt x="17" y="33"/>
                    <a:pt x="15" y="33"/>
                    <a:pt x="13" y="33"/>
                  </a:cubicBezTo>
                  <a:close/>
                  <a:moveTo>
                    <a:pt x="20" y="22"/>
                  </a:moveTo>
                  <a:cubicBezTo>
                    <a:pt x="20" y="22"/>
                    <a:pt x="20" y="22"/>
                    <a:pt x="20" y="22"/>
                  </a:cubicBezTo>
                  <a:cubicBezTo>
                    <a:pt x="21" y="21"/>
                    <a:pt x="23" y="19"/>
                    <a:pt x="24" y="18"/>
                  </a:cubicBezTo>
                  <a:cubicBezTo>
                    <a:pt x="25" y="17"/>
                    <a:pt x="27" y="15"/>
                    <a:pt x="25" y="18"/>
                  </a:cubicBezTo>
                  <a:cubicBezTo>
                    <a:pt x="24" y="19"/>
                    <a:pt x="23" y="20"/>
                    <a:pt x="22" y="21"/>
                  </a:cubicBezTo>
                  <a:cubicBezTo>
                    <a:pt x="22" y="22"/>
                    <a:pt x="22" y="22"/>
                    <a:pt x="22" y="22"/>
                  </a:cubicBezTo>
                  <a:cubicBezTo>
                    <a:pt x="24" y="21"/>
                    <a:pt x="25" y="20"/>
                    <a:pt x="26" y="18"/>
                  </a:cubicBezTo>
                  <a:cubicBezTo>
                    <a:pt x="27" y="18"/>
                    <a:pt x="29" y="17"/>
                    <a:pt x="27" y="18"/>
                  </a:cubicBezTo>
                  <a:cubicBezTo>
                    <a:pt x="27" y="19"/>
                    <a:pt x="26" y="20"/>
                    <a:pt x="25" y="21"/>
                  </a:cubicBezTo>
                  <a:cubicBezTo>
                    <a:pt x="25" y="22"/>
                    <a:pt x="25" y="22"/>
                    <a:pt x="25" y="22"/>
                  </a:cubicBezTo>
                  <a:cubicBezTo>
                    <a:pt x="26" y="21"/>
                    <a:pt x="29" y="20"/>
                    <a:pt x="28" y="21"/>
                  </a:cubicBezTo>
                  <a:cubicBezTo>
                    <a:pt x="28" y="21"/>
                    <a:pt x="29" y="22"/>
                    <a:pt x="29" y="21"/>
                  </a:cubicBezTo>
                  <a:cubicBezTo>
                    <a:pt x="29" y="21"/>
                    <a:pt x="29" y="21"/>
                    <a:pt x="29" y="20"/>
                  </a:cubicBezTo>
                  <a:cubicBezTo>
                    <a:pt x="29" y="21"/>
                    <a:pt x="29" y="22"/>
                    <a:pt x="29" y="22"/>
                  </a:cubicBezTo>
                  <a:cubicBezTo>
                    <a:pt x="26" y="22"/>
                    <a:pt x="23" y="22"/>
                    <a:pt x="20" y="22"/>
                  </a:cubicBezTo>
                  <a:close/>
                  <a:moveTo>
                    <a:pt x="27" y="16"/>
                  </a:moveTo>
                  <a:cubicBezTo>
                    <a:pt x="27" y="16"/>
                    <a:pt x="28" y="16"/>
                    <a:pt x="28" y="16"/>
                  </a:cubicBezTo>
                  <a:cubicBezTo>
                    <a:pt x="27" y="17"/>
                    <a:pt x="25" y="19"/>
                    <a:pt x="24" y="20"/>
                  </a:cubicBezTo>
                  <a:cubicBezTo>
                    <a:pt x="25" y="19"/>
                    <a:pt x="26" y="17"/>
                    <a:pt x="27" y="16"/>
                  </a:cubicBezTo>
                  <a:close/>
                  <a:moveTo>
                    <a:pt x="16" y="3"/>
                  </a:moveTo>
                  <a:cubicBezTo>
                    <a:pt x="15" y="4"/>
                    <a:pt x="14" y="4"/>
                    <a:pt x="13" y="5"/>
                  </a:cubicBezTo>
                  <a:cubicBezTo>
                    <a:pt x="13" y="4"/>
                    <a:pt x="13" y="3"/>
                    <a:pt x="13" y="3"/>
                  </a:cubicBezTo>
                  <a:cubicBezTo>
                    <a:pt x="14" y="3"/>
                    <a:pt x="15" y="3"/>
                    <a:pt x="16" y="3"/>
                  </a:cubicBezTo>
                  <a:close/>
                  <a:moveTo>
                    <a:pt x="8" y="15"/>
                  </a:moveTo>
                  <a:cubicBezTo>
                    <a:pt x="8" y="15"/>
                    <a:pt x="8" y="15"/>
                    <a:pt x="7" y="15"/>
                  </a:cubicBezTo>
                  <a:cubicBezTo>
                    <a:pt x="6" y="16"/>
                    <a:pt x="5" y="18"/>
                    <a:pt x="3" y="19"/>
                  </a:cubicBezTo>
                  <a:cubicBezTo>
                    <a:pt x="1" y="21"/>
                    <a:pt x="5" y="17"/>
                    <a:pt x="4" y="18"/>
                  </a:cubicBezTo>
                  <a:cubicBezTo>
                    <a:pt x="5" y="17"/>
                    <a:pt x="5" y="16"/>
                    <a:pt x="6" y="15"/>
                  </a:cubicBezTo>
                  <a:cubicBezTo>
                    <a:pt x="6" y="15"/>
                    <a:pt x="6" y="15"/>
                    <a:pt x="5" y="15"/>
                  </a:cubicBezTo>
                  <a:cubicBezTo>
                    <a:pt x="5" y="16"/>
                    <a:pt x="4" y="16"/>
                    <a:pt x="3" y="17"/>
                  </a:cubicBezTo>
                  <a:cubicBezTo>
                    <a:pt x="1" y="19"/>
                    <a:pt x="3" y="16"/>
                    <a:pt x="3" y="15"/>
                  </a:cubicBezTo>
                  <a:cubicBezTo>
                    <a:pt x="3" y="15"/>
                    <a:pt x="3" y="15"/>
                    <a:pt x="3" y="15"/>
                  </a:cubicBezTo>
                  <a:cubicBezTo>
                    <a:pt x="5" y="15"/>
                    <a:pt x="6" y="15"/>
                    <a:pt x="8" y="15"/>
                  </a:cubicBezTo>
                  <a:close/>
                  <a:moveTo>
                    <a:pt x="4" y="21"/>
                  </a:moveTo>
                  <a:cubicBezTo>
                    <a:pt x="6" y="20"/>
                    <a:pt x="7" y="19"/>
                    <a:pt x="8" y="17"/>
                  </a:cubicBezTo>
                  <a:cubicBezTo>
                    <a:pt x="10" y="15"/>
                    <a:pt x="9" y="17"/>
                    <a:pt x="8" y="18"/>
                  </a:cubicBezTo>
                  <a:cubicBezTo>
                    <a:pt x="7" y="19"/>
                    <a:pt x="6" y="20"/>
                    <a:pt x="6" y="21"/>
                  </a:cubicBezTo>
                  <a:cubicBezTo>
                    <a:pt x="6" y="21"/>
                    <a:pt x="6" y="21"/>
                    <a:pt x="6" y="21"/>
                  </a:cubicBezTo>
                  <a:cubicBezTo>
                    <a:pt x="5" y="21"/>
                    <a:pt x="5" y="21"/>
                    <a:pt x="4" y="21"/>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268"/>
            <p:cNvSpPr>
              <a:spLocks noEditPoints="1"/>
            </p:cNvSpPr>
            <p:nvPr/>
          </p:nvSpPr>
          <p:spPr bwMode="auto">
            <a:xfrm>
              <a:off x="4969121" y="5374709"/>
              <a:ext cx="241300" cy="263525"/>
            </a:xfrm>
            <a:custGeom>
              <a:avLst/>
              <a:gdLst>
                <a:gd name="T0" fmla="*/ 36 w 57"/>
                <a:gd name="T1" fmla="*/ 62 h 62"/>
                <a:gd name="T2" fmla="*/ 54 w 57"/>
                <a:gd name="T3" fmla="*/ 42 h 62"/>
                <a:gd name="T4" fmla="*/ 57 w 57"/>
                <a:gd name="T5" fmla="*/ 26 h 62"/>
                <a:gd name="T6" fmla="*/ 40 w 57"/>
                <a:gd name="T7" fmla="*/ 23 h 62"/>
                <a:gd name="T8" fmla="*/ 23 w 57"/>
                <a:gd name="T9" fmla="*/ 0 h 62"/>
                <a:gd name="T10" fmla="*/ 3 w 57"/>
                <a:gd name="T11" fmla="*/ 22 h 62"/>
                <a:gd name="T12" fmla="*/ 2 w 57"/>
                <a:gd name="T13" fmla="*/ 40 h 62"/>
                <a:gd name="T14" fmla="*/ 7 w 57"/>
                <a:gd name="T15" fmla="*/ 37 h 62"/>
                <a:gd name="T16" fmla="*/ 9 w 57"/>
                <a:gd name="T17" fmla="*/ 32 h 62"/>
                <a:gd name="T18" fmla="*/ 5 w 57"/>
                <a:gd name="T19" fmla="*/ 32 h 62"/>
                <a:gd name="T20" fmla="*/ 4 w 57"/>
                <a:gd name="T21" fmla="*/ 31 h 62"/>
                <a:gd name="T22" fmla="*/ 4 w 57"/>
                <a:gd name="T23" fmla="*/ 26 h 62"/>
                <a:gd name="T24" fmla="*/ 10 w 57"/>
                <a:gd name="T25" fmla="*/ 33 h 62"/>
                <a:gd name="T26" fmla="*/ 12 w 57"/>
                <a:gd name="T27" fmla="*/ 32 h 62"/>
                <a:gd name="T28" fmla="*/ 24 w 57"/>
                <a:gd name="T29" fmla="*/ 26 h 62"/>
                <a:gd name="T30" fmla="*/ 20 w 57"/>
                <a:gd name="T31" fmla="*/ 29 h 62"/>
                <a:gd name="T32" fmla="*/ 36 w 57"/>
                <a:gd name="T33" fmla="*/ 4 h 62"/>
                <a:gd name="T34" fmla="*/ 27 w 57"/>
                <a:gd name="T35" fmla="*/ 22 h 62"/>
                <a:gd name="T36" fmla="*/ 25 w 57"/>
                <a:gd name="T37" fmla="*/ 18 h 62"/>
                <a:gd name="T38" fmla="*/ 24 w 57"/>
                <a:gd name="T39" fmla="*/ 13 h 62"/>
                <a:gd name="T40" fmla="*/ 46 w 57"/>
                <a:gd name="T41" fmla="*/ 27 h 62"/>
                <a:gd name="T42" fmla="*/ 42 w 57"/>
                <a:gd name="T43" fmla="*/ 27 h 62"/>
                <a:gd name="T44" fmla="*/ 50 w 57"/>
                <a:gd name="T45" fmla="*/ 34 h 62"/>
                <a:gd name="T46" fmla="*/ 29 w 57"/>
                <a:gd name="T47" fmla="*/ 55 h 62"/>
                <a:gd name="T48" fmla="*/ 34 w 57"/>
                <a:gd name="T49" fmla="*/ 45 h 62"/>
                <a:gd name="T50" fmla="*/ 36 w 57"/>
                <a:gd name="T51" fmla="*/ 25 h 62"/>
                <a:gd name="T52" fmla="*/ 36 w 57"/>
                <a:gd name="T53" fmla="*/ 24 h 62"/>
                <a:gd name="T54" fmla="*/ 23 w 57"/>
                <a:gd name="T55" fmla="*/ 41 h 62"/>
                <a:gd name="T56" fmla="*/ 34 w 57"/>
                <a:gd name="T57" fmla="*/ 44 h 62"/>
                <a:gd name="T58" fmla="*/ 24 w 57"/>
                <a:gd name="T59" fmla="*/ 51 h 62"/>
                <a:gd name="T60" fmla="*/ 35 w 57"/>
                <a:gd name="T61" fmla="*/ 40 h 62"/>
                <a:gd name="T62" fmla="*/ 35 w 57"/>
                <a:gd name="T63" fmla="*/ 39 h 62"/>
                <a:gd name="T64" fmla="*/ 24 w 57"/>
                <a:gd name="T65" fmla="*/ 47 h 62"/>
                <a:gd name="T66" fmla="*/ 24 w 57"/>
                <a:gd name="T67" fmla="*/ 46 h 62"/>
                <a:gd name="T68" fmla="*/ 41 w 57"/>
                <a:gd name="T69" fmla="*/ 27 h 62"/>
                <a:gd name="T70" fmla="*/ 25 w 57"/>
                <a:gd name="T71" fmla="*/ 42 h 62"/>
                <a:gd name="T72" fmla="*/ 39 w 57"/>
                <a:gd name="T73" fmla="*/ 27 h 62"/>
                <a:gd name="T74" fmla="*/ 34 w 57"/>
                <a:gd name="T75" fmla="*/ 20 h 62"/>
                <a:gd name="T76" fmla="*/ 24 w 57"/>
                <a:gd name="T77" fmla="*/ 8 h 62"/>
                <a:gd name="T78" fmla="*/ 29 w 57"/>
                <a:gd name="T79" fmla="*/ 13 h 62"/>
                <a:gd name="T80" fmla="*/ 32 w 57"/>
                <a:gd name="T81" fmla="*/ 15 h 62"/>
                <a:gd name="T82" fmla="*/ 32 w 57"/>
                <a:gd name="T83" fmla="*/ 15 h 62"/>
                <a:gd name="T84" fmla="*/ 12 w 57"/>
                <a:gd name="T85" fmla="*/ 37 h 62"/>
                <a:gd name="T86" fmla="*/ 36 w 57"/>
                <a:gd name="T87" fmla="*/ 23 h 62"/>
                <a:gd name="T88" fmla="*/ 27 w 57"/>
                <a:gd name="T89" fmla="*/ 31 h 62"/>
                <a:gd name="T90" fmla="*/ 23 w 57"/>
                <a:gd name="T91" fmla="*/ 37 h 62"/>
                <a:gd name="T92" fmla="*/ 24 w 57"/>
                <a:gd name="T93" fmla="*/ 58 h 62"/>
                <a:gd name="T94" fmla="*/ 28 w 57"/>
                <a:gd name="T95" fmla="*/ 57 h 62"/>
                <a:gd name="T96" fmla="*/ 34 w 57"/>
                <a:gd name="T97" fmla="*/ 57 h 62"/>
                <a:gd name="T98" fmla="*/ 36 w 57"/>
                <a:gd name="T99" fmla="*/ 39 h 62"/>
                <a:gd name="T100" fmla="*/ 41 w 57"/>
                <a:gd name="T101" fmla="*/ 38 h 62"/>
                <a:gd name="T102" fmla="*/ 46 w 57"/>
                <a:gd name="T103" fmla="*/ 38 h 62"/>
                <a:gd name="T104" fmla="*/ 53 w 57"/>
                <a:gd name="T105" fmla="*/ 39 h 62"/>
                <a:gd name="T106" fmla="*/ 43 w 57"/>
                <a:gd name="T107" fmla="*/ 35 h 62"/>
                <a:gd name="T108" fmla="*/ 25 w 57"/>
                <a:gd name="T109" fmla="*/ 4 h 62"/>
                <a:gd name="T110" fmla="*/ 7 w 57"/>
                <a:gd name="T111" fmla="*/ 34 h 62"/>
                <a:gd name="T112" fmla="*/ 7 w 57"/>
                <a:gd name="T113" fmla="*/ 29 h 62"/>
                <a:gd name="T114" fmla="*/ 8 w 57"/>
                <a:gd name="T115" fmla="*/ 37 h 62"/>
                <a:gd name="T116" fmla="*/ 11 w 57"/>
                <a:gd name="T117" fmla="*/ 3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62">
                  <a:moveTo>
                    <a:pt x="20" y="59"/>
                  </a:moveTo>
                  <a:cubicBezTo>
                    <a:pt x="20" y="60"/>
                    <a:pt x="20" y="60"/>
                    <a:pt x="21" y="61"/>
                  </a:cubicBezTo>
                  <a:cubicBezTo>
                    <a:pt x="21" y="61"/>
                    <a:pt x="21" y="62"/>
                    <a:pt x="22" y="62"/>
                  </a:cubicBezTo>
                  <a:cubicBezTo>
                    <a:pt x="27" y="61"/>
                    <a:pt x="32" y="62"/>
                    <a:pt x="36" y="62"/>
                  </a:cubicBezTo>
                  <a:cubicBezTo>
                    <a:pt x="38" y="62"/>
                    <a:pt x="38" y="61"/>
                    <a:pt x="38" y="60"/>
                  </a:cubicBezTo>
                  <a:cubicBezTo>
                    <a:pt x="38" y="60"/>
                    <a:pt x="38" y="59"/>
                    <a:pt x="38" y="59"/>
                  </a:cubicBezTo>
                  <a:cubicBezTo>
                    <a:pt x="37" y="54"/>
                    <a:pt x="38" y="48"/>
                    <a:pt x="38" y="43"/>
                  </a:cubicBezTo>
                  <a:cubicBezTo>
                    <a:pt x="44" y="43"/>
                    <a:pt x="49" y="43"/>
                    <a:pt x="54" y="42"/>
                  </a:cubicBezTo>
                  <a:cubicBezTo>
                    <a:pt x="55" y="42"/>
                    <a:pt x="55" y="42"/>
                    <a:pt x="55" y="42"/>
                  </a:cubicBezTo>
                  <a:cubicBezTo>
                    <a:pt x="56" y="42"/>
                    <a:pt x="56" y="41"/>
                    <a:pt x="56" y="41"/>
                  </a:cubicBezTo>
                  <a:cubicBezTo>
                    <a:pt x="56" y="36"/>
                    <a:pt x="57" y="31"/>
                    <a:pt x="57" y="26"/>
                  </a:cubicBezTo>
                  <a:cubicBezTo>
                    <a:pt x="57" y="26"/>
                    <a:pt x="57" y="26"/>
                    <a:pt x="57" y="26"/>
                  </a:cubicBezTo>
                  <a:cubicBezTo>
                    <a:pt x="57" y="26"/>
                    <a:pt x="57" y="26"/>
                    <a:pt x="57" y="26"/>
                  </a:cubicBezTo>
                  <a:cubicBezTo>
                    <a:pt x="57" y="26"/>
                    <a:pt x="57" y="26"/>
                    <a:pt x="57" y="26"/>
                  </a:cubicBezTo>
                  <a:cubicBezTo>
                    <a:pt x="57" y="25"/>
                    <a:pt x="57" y="25"/>
                    <a:pt x="56" y="24"/>
                  </a:cubicBezTo>
                  <a:cubicBezTo>
                    <a:pt x="50" y="23"/>
                    <a:pt x="45" y="24"/>
                    <a:pt x="40" y="23"/>
                  </a:cubicBezTo>
                  <a:cubicBezTo>
                    <a:pt x="39" y="16"/>
                    <a:pt x="40" y="9"/>
                    <a:pt x="40" y="2"/>
                  </a:cubicBezTo>
                  <a:cubicBezTo>
                    <a:pt x="40" y="2"/>
                    <a:pt x="39" y="2"/>
                    <a:pt x="39" y="2"/>
                  </a:cubicBezTo>
                  <a:cubicBezTo>
                    <a:pt x="39" y="1"/>
                    <a:pt x="38" y="1"/>
                    <a:pt x="38" y="1"/>
                  </a:cubicBezTo>
                  <a:cubicBezTo>
                    <a:pt x="33" y="1"/>
                    <a:pt x="28" y="0"/>
                    <a:pt x="23" y="0"/>
                  </a:cubicBezTo>
                  <a:cubicBezTo>
                    <a:pt x="23" y="0"/>
                    <a:pt x="22" y="1"/>
                    <a:pt x="22" y="1"/>
                  </a:cubicBezTo>
                  <a:cubicBezTo>
                    <a:pt x="21" y="1"/>
                    <a:pt x="21" y="2"/>
                    <a:pt x="21" y="2"/>
                  </a:cubicBezTo>
                  <a:cubicBezTo>
                    <a:pt x="20" y="9"/>
                    <a:pt x="21" y="16"/>
                    <a:pt x="21" y="22"/>
                  </a:cubicBezTo>
                  <a:cubicBezTo>
                    <a:pt x="15" y="22"/>
                    <a:pt x="9" y="22"/>
                    <a:pt x="3" y="22"/>
                  </a:cubicBezTo>
                  <a:cubicBezTo>
                    <a:pt x="2" y="22"/>
                    <a:pt x="2" y="22"/>
                    <a:pt x="2" y="22"/>
                  </a:cubicBezTo>
                  <a:cubicBezTo>
                    <a:pt x="1" y="22"/>
                    <a:pt x="0" y="23"/>
                    <a:pt x="0" y="24"/>
                  </a:cubicBezTo>
                  <a:cubicBezTo>
                    <a:pt x="1" y="29"/>
                    <a:pt x="0" y="34"/>
                    <a:pt x="1" y="39"/>
                  </a:cubicBezTo>
                  <a:cubicBezTo>
                    <a:pt x="1" y="40"/>
                    <a:pt x="2" y="40"/>
                    <a:pt x="2" y="40"/>
                  </a:cubicBezTo>
                  <a:cubicBezTo>
                    <a:pt x="2" y="40"/>
                    <a:pt x="2" y="40"/>
                    <a:pt x="3" y="40"/>
                  </a:cubicBezTo>
                  <a:cubicBezTo>
                    <a:pt x="8" y="41"/>
                    <a:pt x="14" y="40"/>
                    <a:pt x="20" y="40"/>
                  </a:cubicBezTo>
                  <a:cubicBezTo>
                    <a:pt x="20" y="47"/>
                    <a:pt x="20" y="53"/>
                    <a:pt x="20" y="59"/>
                  </a:cubicBezTo>
                  <a:close/>
                  <a:moveTo>
                    <a:pt x="7" y="37"/>
                  </a:moveTo>
                  <a:cubicBezTo>
                    <a:pt x="6" y="37"/>
                    <a:pt x="5" y="37"/>
                    <a:pt x="4" y="36"/>
                  </a:cubicBezTo>
                  <a:cubicBezTo>
                    <a:pt x="4" y="36"/>
                    <a:pt x="4" y="36"/>
                    <a:pt x="4" y="36"/>
                  </a:cubicBezTo>
                  <a:cubicBezTo>
                    <a:pt x="4" y="36"/>
                    <a:pt x="4" y="36"/>
                    <a:pt x="4" y="36"/>
                  </a:cubicBezTo>
                  <a:cubicBezTo>
                    <a:pt x="6" y="35"/>
                    <a:pt x="8" y="34"/>
                    <a:pt x="9" y="32"/>
                  </a:cubicBezTo>
                  <a:cubicBezTo>
                    <a:pt x="8" y="33"/>
                    <a:pt x="8" y="35"/>
                    <a:pt x="7" y="36"/>
                  </a:cubicBezTo>
                  <a:cubicBezTo>
                    <a:pt x="7" y="36"/>
                    <a:pt x="7" y="37"/>
                    <a:pt x="7" y="37"/>
                  </a:cubicBezTo>
                  <a:close/>
                  <a:moveTo>
                    <a:pt x="4" y="32"/>
                  </a:moveTo>
                  <a:cubicBezTo>
                    <a:pt x="4" y="33"/>
                    <a:pt x="4" y="33"/>
                    <a:pt x="5" y="32"/>
                  </a:cubicBezTo>
                  <a:cubicBezTo>
                    <a:pt x="6" y="31"/>
                    <a:pt x="12" y="24"/>
                    <a:pt x="8" y="30"/>
                  </a:cubicBezTo>
                  <a:cubicBezTo>
                    <a:pt x="6" y="32"/>
                    <a:pt x="5" y="33"/>
                    <a:pt x="4" y="35"/>
                  </a:cubicBezTo>
                  <a:cubicBezTo>
                    <a:pt x="4" y="34"/>
                    <a:pt x="4" y="33"/>
                    <a:pt x="4" y="32"/>
                  </a:cubicBezTo>
                  <a:close/>
                  <a:moveTo>
                    <a:pt x="4" y="31"/>
                  </a:moveTo>
                  <a:cubicBezTo>
                    <a:pt x="4" y="30"/>
                    <a:pt x="4" y="29"/>
                    <a:pt x="4" y="27"/>
                  </a:cubicBezTo>
                  <a:cubicBezTo>
                    <a:pt x="4" y="27"/>
                    <a:pt x="4" y="27"/>
                    <a:pt x="4" y="27"/>
                  </a:cubicBezTo>
                  <a:cubicBezTo>
                    <a:pt x="7" y="26"/>
                    <a:pt x="5" y="29"/>
                    <a:pt x="4" y="31"/>
                  </a:cubicBezTo>
                  <a:close/>
                  <a:moveTo>
                    <a:pt x="4" y="26"/>
                  </a:moveTo>
                  <a:cubicBezTo>
                    <a:pt x="4" y="26"/>
                    <a:pt x="4" y="26"/>
                    <a:pt x="4" y="26"/>
                  </a:cubicBezTo>
                  <a:cubicBezTo>
                    <a:pt x="5" y="26"/>
                    <a:pt x="5" y="26"/>
                    <a:pt x="5" y="26"/>
                  </a:cubicBezTo>
                  <a:cubicBezTo>
                    <a:pt x="5" y="26"/>
                    <a:pt x="5" y="26"/>
                    <a:pt x="4" y="26"/>
                  </a:cubicBezTo>
                  <a:close/>
                  <a:moveTo>
                    <a:pt x="10" y="33"/>
                  </a:moveTo>
                  <a:cubicBezTo>
                    <a:pt x="11" y="31"/>
                    <a:pt x="13" y="29"/>
                    <a:pt x="15" y="27"/>
                  </a:cubicBezTo>
                  <a:cubicBezTo>
                    <a:pt x="15" y="26"/>
                    <a:pt x="15" y="26"/>
                    <a:pt x="15" y="26"/>
                  </a:cubicBezTo>
                  <a:cubicBezTo>
                    <a:pt x="16" y="26"/>
                    <a:pt x="17" y="26"/>
                    <a:pt x="18" y="26"/>
                  </a:cubicBezTo>
                  <a:cubicBezTo>
                    <a:pt x="16" y="28"/>
                    <a:pt x="14" y="30"/>
                    <a:pt x="12" y="32"/>
                  </a:cubicBezTo>
                  <a:cubicBezTo>
                    <a:pt x="11" y="33"/>
                    <a:pt x="7" y="38"/>
                    <a:pt x="10" y="33"/>
                  </a:cubicBezTo>
                  <a:close/>
                  <a:moveTo>
                    <a:pt x="19" y="26"/>
                  </a:moveTo>
                  <a:cubicBezTo>
                    <a:pt x="20" y="26"/>
                    <a:pt x="22" y="26"/>
                    <a:pt x="23" y="26"/>
                  </a:cubicBezTo>
                  <a:cubicBezTo>
                    <a:pt x="23" y="26"/>
                    <a:pt x="24" y="26"/>
                    <a:pt x="24" y="26"/>
                  </a:cubicBezTo>
                  <a:cubicBezTo>
                    <a:pt x="24" y="26"/>
                    <a:pt x="25" y="25"/>
                    <a:pt x="25" y="24"/>
                  </a:cubicBezTo>
                  <a:cubicBezTo>
                    <a:pt x="25" y="24"/>
                    <a:pt x="25" y="24"/>
                    <a:pt x="25" y="24"/>
                  </a:cubicBezTo>
                  <a:cubicBezTo>
                    <a:pt x="26" y="23"/>
                    <a:pt x="28" y="23"/>
                    <a:pt x="29" y="22"/>
                  </a:cubicBezTo>
                  <a:cubicBezTo>
                    <a:pt x="26" y="24"/>
                    <a:pt x="23" y="27"/>
                    <a:pt x="20" y="29"/>
                  </a:cubicBezTo>
                  <a:cubicBezTo>
                    <a:pt x="18" y="31"/>
                    <a:pt x="14" y="33"/>
                    <a:pt x="13" y="35"/>
                  </a:cubicBezTo>
                  <a:cubicBezTo>
                    <a:pt x="15" y="32"/>
                    <a:pt x="17" y="29"/>
                    <a:pt x="19" y="27"/>
                  </a:cubicBezTo>
                  <a:cubicBezTo>
                    <a:pt x="19" y="26"/>
                    <a:pt x="19" y="26"/>
                    <a:pt x="19" y="26"/>
                  </a:cubicBezTo>
                  <a:close/>
                  <a:moveTo>
                    <a:pt x="36" y="4"/>
                  </a:moveTo>
                  <a:cubicBezTo>
                    <a:pt x="36" y="9"/>
                    <a:pt x="36" y="14"/>
                    <a:pt x="36" y="19"/>
                  </a:cubicBezTo>
                  <a:cubicBezTo>
                    <a:pt x="36" y="19"/>
                    <a:pt x="36" y="19"/>
                    <a:pt x="35" y="19"/>
                  </a:cubicBezTo>
                  <a:cubicBezTo>
                    <a:pt x="33" y="20"/>
                    <a:pt x="31" y="21"/>
                    <a:pt x="28" y="22"/>
                  </a:cubicBezTo>
                  <a:cubicBezTo>
                    <a:pt x="27" y="22"/>
                    <a:pt x="23" y="25"/>
                    <a:pt x="27" y="22"/>
                  </a:cubicBezTo>
                  <a:cubicBezTo>
                    <a:pt x="30" y="20"/>
                    <a:pt x="34" y="17"/>
                    <a:pt x="36" y="13"/>
                  </a:cubicBezTo>
                  <a:cubicBezTo>
                    <a:pt x="36" y="13"/>
                    <a:pt x="36" y="12"/>
                    <a:pt x="35" y="13"/>
                  </a:cubicBezTo>
                  <a:cubicBezTo>
                    <a:pt x="33" y="13"/>
                    <a:pt x="32" y="14"/>
                    <a:pt x="30" y="15"/>
                  </a:cubicBezTo>
                  <a:cubicBezTo>
                    <a:pt x="29" y="16"/>
                    <a:pt x="22" y="21"/>
                    <a:pt x="25" y="18"/>
                  </a:cubicBezTo>
                  <a:cubicBezTo>
                    <a:pt x="29" y="14"/>
                    <a:pt x="33" y="11"/>
                    <a:pt x="35" y="7"/>
                  </a:cubicBezTo>
                  <a:cubicBezTo>
                    <a:pt x="35" y="6"/>
                    <a:pt x="35" y="6"/>
                    <a:pt x="34" y="6"/>
                  </a:cubicBezTo>
                  <a:cubicBezTo>
                    <a:pt x="31" y="8"/>
                    <a:pt x="28" y="11"/>
                    <a:pt x="24" y="13"/>
                  </a:cubicBezTo>
                  <a:cubicBezTo>
                    <a:pt x="24" y="13"/>
                    <a:pt x="24" y="13"/>
                    <a:pt x="24" y="13"/>
                  </a:cubicBezTo>
                  <a:cubicBezTo>
                    <a:pt x="26" y="11"/>
                    <a:pt x="27" y="9"/>
                    <a:pt x="28" y="8"/>
                  </a:cubicBezTo>
                  <a:cubicBezTo>
                    <a:pt x="30" y="7"/>
                    <a:pt x="31" y="6"/>
                    <a:pt x="32" y="4"/>
                  </a:cubicBezTo>
                  <a:cubicBezTo>
                    <a:pt x="33" y="4"/>
                    <a:pt x="34" y="4"/>
                    <a:pt x="36" y="4"/>
                  </a:cubicBezTo>
                  <a:close/>
                  <a:moveTo>
                    <a:pt x="46" y="27"/>
                  </a:moveTo>
                  <a:cubicBezTo>
                    <a:pt x="44" y="30"/>
                    <a:pt x="41" y="33"/>
                    <a:pt x="38" y="36"/>
                  </a:cubicBezTo>
                  <a:cubicBezTo>
                    <a:pt x="37" y="37"/>
                    <a:pt x="36" y="38"/>
                    <a:pt x="34" y="39"/>
                  </a:cubicBezTo>
                  <a:cubicBezTo>
                    <a:pt x="35" y="38"/>
                    <a:pt x="36" y="36"/>
                    <a:pt x="37" y="35"/>
                  </a:cubicBezTo>
                  <a:cubicBezTo>
                    <a:pt x="39" y="32"/>
                    <a:pt x="41" y="30"/>
                    <a:pt x="42" y="27"/>
                  </a:cubicBezTo>
                  <a:cubicBezTo>
                    <a:pt x="44" y="27"/>
                    <a:pt x="45" y="27"/>
                    <a:pt x="46" y="27"/>
                  </a:cubicBezTo>
                  <a:close/>
                  <a:moveTo>
                    <a:pt x="53" y="34"/>
                  </a:moveTo>
                  <a:cubicBezTo>
                    <a:pt x="53" y="34"/>
                    <a:pt x="53" y="34"/>
                    <a:pt x="52" y="34"/>
                  </a:cubicBezTo>
                  <a:cubicBezTo>
                    <a:pt x="51" y="35"/>
                    <a:pt x="47" y="37"/>
                    <a:pt x="50" y="34"/>
                  </a:cubicBezTo>
                  <a:cubicBezTo>
                    <a:pt x="51" y="32"/>
                    <a:pt x="52" y="30"/>
                    <a:pt x="53" y="28"/>
                  </a:cubicBezTo>
                  <a:cubicBezTo>
                    <a:pt x="53" y="28"/>
                    <a:pt x="53" y="28"/>
                    <a:pt x="53" y="28"/>
                  </a:cubicBezTo>
                  <a:cubicBezTo>
                    <a:pt x="53" y="30"/>
                    <a:pt x="53" y="32"/>
                    <a:pt x="53" y="34"/>
                  </a:cubicBezTo>
                  <a:close/>
                  <a:moveTo>
                    <a:pt x="29" y="55"/>
                  </a:moveTo>
                  <a:cubicBezTo>
                    <a:pt x="31" y="53"/>
                    <a:pt x="33" y="52"/>
                    <a:pt x="34" y="49"/>
                  </a:cubicBezTo>
                  <a:cubicBezTo>
                    <a:pt x="34" y="49"/>
                    <a:pt x="34" y="49"/>
                    <a:pt x="33" y="49"/>
                  </a:cubicBezTo>
                  <a:cubicBezTo>
                    <a:pt x="31" y="50"/>
                    <a:pt x="29" y="52"/>
                    <a:pt x="26" y="53"/>
                  </a:cubicBezTo>
                  <a:cubicBezTo>
                    <a:pt x="29" y="51"/>
                    <a:pt x="32" y="48"/>
                    <a:pt x="34" y="45"/>
                  </a:cubicBezTo>
                  <a:cubicBezTo>
                    <a:pt x="34" y="48"/>
                    <a:pt x="34" y="50"/>
                    <a:pt x="34" y="53"/>
                  </a:cubicBezTo>
                  <a:cubicBezTo>
                    <a:pt x="32" y="53"/>
                    <a:pt x="31" y="54"/>
                    <a:pt x="29" y="55"/>
                  </a:cubicBezTo>
                  <a:close/>
                  <a:moveTo>
                    <a:pt x="36" y="24"/>
                  </a:moveTo>
                  <a:cubicBezTo>
                    <a:pt x="36" y="24"/>
                    <a:pt x="36" y="25"/>
                    <a:pt x="36" y="25"/>
                  </a:cubicBezTo>
                  <a:cubicBezTo>
                    <a:pt x="36" y="25"/>
                    <a:pt x="36" y="25"/>
                    <a:pt x="36" y="25"/>
                  </a:cubicBezTo>
                  <a:cubicBezTo>
                    <a:pt x="36" y="26"/>
                    <a:pt x="36" y="26"/>
                    <a:pt x="37" y="27"/>
                  </a:cubicBezTo>
                  <a:cubicBezTo>
                    <a:pt x="32" y="29"/>
                    <a:pt x="29" y="34"/>
                    <a:pt x="25" y="37"/>
                  </a:cubicBezTo>
                  <a:cubicBezTo>
                    <a:pt x="29" y="33"/>
                    <a:pt x="32" y="28"/>
                    <a:pt x="36" y="24"/>
                  </a:cubicBezTo>
                  <a:close/>
                  <a:moveTo>
                    <a:pt x="38" y="27"/>
                  </a:moveTo>
                  <a:cubicBezTo>
                    <a:pt x="38" y="27"/>
                    <a:pt x="38" y="27"/>
                    <a:pt x="38" y="27"/>
                  </a:cubicBezTo>
                  <a:cubicBezTo>
                    <a:pt x="35" y="29"/>
                    <a:pt x="33" y="31"/>
                    <a:pt x="31" y="33"/>
                  </a:cubicBezTo>
                  <a:cubicBezTo>
                    <a:pt x="29" y="36"/>
                    <a:pt x="26" y="39"/>
                    <a:pt x="23" y="41"/>
                  </a:cubicBezTo>
                  <a:cubicBezTo>
                    <a:pt x="23" y="40"/>
                    <a:pt x="23" y="39"/>
                    <a:pt x="24" y="38"/>
                  </a:cubicBezTo>
                  <a:cubicBezTo>
                    <a:pt x="29" y="36"/>
                    <a:pt x="32" y="30"/>
                    <a:pt x="38" y="27"/>
                  </a:cubicBezTo>
                  <a:close/>
                  <a:moveTo>
                    <a:pt x="35" y="45"/>
                  </a:moveTo>
                  <a:cubicBezTo>
                    <a:pt x="34" y="44"/>
                    <a:pt x="34" y="44"/>
                    <a:pt x="34" y="44"/>
                  </a:cubicBezTo>
                  <a:cubicBezTo>
                    <a:pt x="31" y="45"/>
                    <a:pt x="29" y="47"/>
                    <a:pt x="26" y="49"/>
                  </a:cubicBezTo>
                  <a:cubicBezTo>
                    <a:pt x="29" y="46"/>
                    <a:pt x="32" y="44"/>
                    <a:pt x="35" y="41"/>
                  </a:cubicBezTo>
                  <a:cubicBezTo>
                    <a:pt x="35" y="42"/>
                    <a:pt x="35" y="43"/>
                    <a:pt x="35" y="45"/>
                  </a:cubicBezTo>
                  <a:close/>
                  <a:moveTo>
                    <a:pt x="24" y="51"/>
                  </a:moveTo>
                  <a:cubicBezTo>
                    <a:pt x="27" y="50"/>
                    <a:pt x="30" y="47"/>
                    <a:pt x="33" y="46"/>
                  </a:cubicBezTo>
                  <a:cubicBezTo>
                    <a:pt x="30" y="49"/>
                    <a:pt x="27" y="52"/>
                    <a:pt x="24" y="54"/>
                  </a:cubicBezTo>
                  <a:cubicBezTo>
                    <a:pt x="24" y="53"/>
                    <a:pt x="24" y="52"/>
                    <a:pt x="24" y="51"/>
                  </a:cubicBezTo>
                  <a:close/>
                  <a:moveTo>
                    <a:pt x="35" y="40"/>
                  </a:moveTo>
                  <a:cubicBezTo>
                    <a:pt x="35" y="40"/>
                    <a:pt x="35" y="40"/>
                    <a:pt x="35" y="40"/>
                  </a:cubicBezTo>
                  <a:cubicBezTo>
                    <a:pt x="34" y="40"/>
                    <a:pt x="34" y="40"/>
                    <a:pt x="34" y="40"/>
                  </a:cubicBezTo>
                  <a:cubicBezTo>
                    <a:pt x="35" y="40"/>
                    <a:pt x="35" y="40"/>
                    <a:pt x="35" y="39"/>
                  </a:cubicBezTo>
                  <a:cubicBezTo>
                    <a:pt x="35" y="39"/>
                    <a:pt x="35" y="39"/>
                    <a:pt x="35" y="39"/>
                  </a:cubicBezTo>
                  <a:cubicBezTo>
                    <a:pt x="35" y="40"/>
                    <a:pt x="35" y="40"/>
                    <a:pt x="35" y="40"/>
                  </a:cubicBezTo>
                  <a:close/>
                  <a:moveTo>
                    <a:pt x="33" y="41"/>
                  </a:moveTo>
                  <a:cubicBezTo>
                    <a:pt x="30" y="45"/>
                    <a:pt x="26" y="47"/>
                    <a:pt x="24" y="50"/>
                  </a:cubicBezTo>
                  <a:cubicBezTo>
                    <a:pt x="24" y="49"/>
                    <a:pt x="24" y="48"/>
                    <a:pt x="24" y="47"/>
                  </a:cubicBezTo>
                  <a:cubicBezTo>
                    <a:pt x="27" y="45"/>
                    <a:pt x="30" y="43"/>
                    <a:pt x="33" y="41"/>
                  </a:cubicBezTo>
                  <a:close/>
                  <a:moveTo>
                    <a:pt x="32" y="40"/>
                  </a:moveTo>
                  <a:cubicBezTo>
                    <a:pt x="32" y="40"/>
                    <a:pt x="32" y="40"/>
                    <a:pt x="33" y="41"/>
                  </a:cubicBezTo>
                  <a:cubicBezTo>
                    <a:pt x="29" y="42"/>
                    <a:pt x="27" y="44"/>
                    <a:pt x="24" y="46"/>
                  </a:cubicBezTo>
                  <a:cubicBezTo>
                    <a:pt x="23" y="45"/>
                    <a:pt x="23" y="44"/>
                    <a:pt x="23" y="43"/>
                  </a:cubicBezTo>
                  <a:cubicBezTo>
                    <a:pt x="28" y="41"/>
                    <a:pt x="32" y="37"/>
                    <a:pt x="35" y="32"/>
                  </a:cubicBezTo>
                  <a:cubicBezTo>
                    <a:pt x="36" y="31"/>
                    <a:pt x="37" y="30"/>
                    <a:pt x="38" y="29"/>
                  </a:cubicBezTo>
                  <a:cubicBezTo>
                    <a:pt x="38" y="29"/>
                    <a:pt x="40" y="28"/>
                    <a:pt x="41" y="27"/>
                  </a:cubicBezTo>
                  <a:cubicBezTo>
                    <a:pt x="41" y="27"/>
                    <a:pt x="41" y="27"/>
                    <a:pt x="41" y="27"/>
                  </a:cubicBezTo>
                  <a:cubicBezTo>
                    <a:pt x="38" y="32"/>
                    <a:pt x="35" y="36"/>
                    <a:pt x="32" y="40"/>
                  </a:cubicBezTo>
                  <a:close/>
                  <a:moveTo>
                    <a:pt x="29" y="38"/>
                  </a:moveTo>
                  <a:cubicBezTo>
                    <a:pt x="28" y="39"/>
                    <a:pt x="26" y="41"/>
                    <a:pt x="25" y="42"/>
                  </a:cubicBezTo>
                  <a:cubicBezTo>
                    <a:pt x="23" y="43"/>
                    <a:pt x="24" y="42"/>
                    <a:pt x="26" y="40"/>
                  </a:cubicBezTo>
                  <a:cubicBezTo>
                    <a:pt x="27" y="39"/>
                    <a:pt x="28" y="38"/>
                    <a:pt x="29" y="37"/>
                  </a:cubicBezTo>
                  <a:cubicBezTo>
                    <a:pt x="32" y="34"/>
                    <a:pt x="35" y="31"/>
                    <a:pt x="39" y="27"/>
                  </a:cubicBezTo>
                  <a:cubicBezTo>
                    <a:pt x="39" y="27"/>
                    <a:pt x="39" y="27"/>
                    <a:pt x="39" y="27"/>
                  </a:cubicBezTo>
                  <a:cubicBezTo>
                    <a:pt x="35" y="30"/>
                    <a:pt x="33" y="34"/>
                    <a:pt x="29" y="38"/>
                  </a:cubicBezTo>
                  <a:close/>
                  <a:moveTo>
                    <a:pt x="31" y="22"/>
                  </a:moveTo>
                  <a:cubicBezTo>
                    <a:pt x="31" y="22"/>
                    <a:pt x="31" y="22"/>
                    <a:pt x="31" y="21"/>
                  </a:cubicBezTo>
                  <a:cubicBezTo>
                    <a:pt x="32" y="21"/>
                    <a:pt x="33" y="21"/>
                    <a:pt x="34" y="20"/>
                  </a:cubicBezTo>
                  <a:cubicBezTo>
                    <a:pt x="33" y="21"/>
                    <a:pt x="32" y="21"/>
                    <a:pt x="31" y="22"/>
                  </a:cubicBezTo>
                  <a:close/>
                  <a:moveTo>
                    <a:pt x="28" y="8"/>
                  </a:moveTo>
                  <a:cubicBezTo>
                    <a:pt x="27" y="9"/>
                    <a:pt x="25" y="10"/>
                    <a:pt x="24" y="11"/>
                  </a:cubicBezTo>
                  <a:cubicBezTo>
                    <a:pt x="24" y="10"/>
                    <a:pt x="24" y="9"/>
                    <a:pt x="24" y="8"/>
                  </a:cubicBezTo>
                  <a:cubicBezTo>
                    <a:pt x="26" y="8"/>
                    <a:pt x="27" y="7"/>
                    <a:pt x="29" y="6"/>
                  </a:cubicBezTo>
                  <a:cubicBezTo>
                    <a:pt x="33" y="3"/>
                    <a:pt x="28" y="7"/>
                    <a:pt x="28" y="8"/>
                  </a:cubicBezTo>
                  <a:close/>
                  <a:moveTo>
                    <a:pt x="32" y="9"/>
                  </a:moveTo>
                  <a:cubicBezTo>
                    <a:pt x="36" y="6"/>
                    <a:pt x="30" y="13"/>
                    <a:pt x="29" y="13"/>
                  </a:cubicBezTo>
                  <a:cubicBezTo>
                    <a:pt x="27" y="15"/>
                    <a:pt x="26" y="16"/>
                    <a:pt x="24" y="17"/>
                  </a:cubicBezTo>
                  <a:cubicBezTo>
                    <a:pt x="24" y="16"/>
                    <a:pt x="24" y="15"/>
                    <a:pt x="24" y="14"/>
                  </a:cubicBezTo>
                  <a:cubicBezTo>
                    <a:pt x="27" y="13"/>
                    <a:pt x="30" y="11"/>
                    <a:pt x="32" y="9"/>
                  </a:cubicBezTo>
                  <a:close/>
                  <a:moveTo>
                    <a:pt x="32" y="15"/>
                  </a:moveTo>
                  <a:cubicBezTo>
                    <a:pt x="37" y="12"/>
                    <a:pt x="32" y="17"/>
                    <a:pt x="31" y="18"/>
                  </a:cubicBezTo>
                  <a:cubicBezTo>
                    <a:pt x="29" y="20"/>
                    <a:pt x="27" y="21"/>
                    <a:pt x="25" y="22"/>
                  </a:cubicBezTo>
                  <a:cubicBezTo>
                    <a:pt x="25" y="21"/>
                    <a:pt x="25" y="21"/>
                    <a:pt x="25" y="20"/>
                  </a:cubicBezTo>
                  <a:cubicBezTo>
                    <a:pt x="27" y="18"/>
                    <a:pt x="30" y="16"/>
                    <a:pt x="32" y="15"/>
                  </a:cubicBezTo>
                  <a:close/>
                  <a:moveTo>
                    <a:pt x="29" y="23"/>
                  </a:moveTo>
                  <a:cubicBezTo>
                    <a:pt x="25" y="27"/>
                    <a:pt x="20" y="31"/>
                    <a:pt x="17" y="36"/>
                  </a:cubicBezTo>
                  <a:cubicBezTo>
                    <a:pt x="17" y="36"/>
                    <a:pt x="17" y="36"/>
                    <a:pt x="17" y="36"/>
                  </a:cubicBezTo>
                  <a:cubicBezTo>
                    <a:pt x="15" y="36"/>
                    <a:pt x="14" y="37"/>
                    <a:pt x="12" y="37"/>
                  </a:cubicBezTo>
                  <a:cubicBezTo>
                    <a:pt x="18" y="32"/>
                    <a:pt x="24" y="28"/>
                    <a:pt x="29" y="23"/>
                  </a:cubicBezTo>
                  <a:close/>
                  <a:moveTo>
                    <a:pt x="36" y="20"/>
                  </a:moveTo>
                  <a:cubicBezTo>
                    <a:pt x="36" y="20"/>
                    <a:pt x="36" y="20"/>
                    <a:pt x="36" y="19"/>
                  </a:cubicBezTo>
                  <a:cubicBezTo>
                    <a:pt x="36" y="21"/>
                    <a:pt x="36" y="22"/>
                    <a:pt x="36" y="23"/>
                  </a:cubicBezTo>
                  <a:cubicBezTo>
                    <a:pt x="36" y="23"/>
                    <a:pt x="36" y="23"/>
                    <a:pt x="36" y="23"/>
                  </a:cubicBezTo>
                  <a:cubicBezTo>
                    <a:pt x="30" y="27"/>
                    <a:pt x="25" y="31"/>
                    <a:pt x="20" y="35"/>
                  </a:cubicBezTo>
                  <a:cubicBezTo>
                    <a:pt x="20" y="36"/>
                    <a:pt x="21" y="37"/>
                    <a:pt x="21" y="36"/>
                  </a:cubicBezTo>
                  <a:cubicBezTo>
                    <a:pt x="23" y="34"/>
                    <a:pt x="25" y="32"/>
                    <a:pt x="27" y="31"/>
                  </a:cubicBezTo>
                  <a:cubicBezTo>
                    <a:pt x="28" y="29"/>
                    <a:pt x="30" y="28"/>
                    <a:pt x="32" y="27"/>
                  </a:cubicBezTo>
                  <a:cubicBezTo>
                    <a:pt x="32" y="27"/>
                    <a:pt x="32" y="27"/>
                    <a:pt x="32" y="27"/>
                  </a:cubicBezTo>
                  <a:cubicBezTo>
                    <a:pt x="29" y="30"/>
                    <a:pt x="27" y="34"/>
                    <a:pt x="23" y="37"/>
                  </a:cubicBezTo>
                  <a:cubicBezTo>
                    <a:pt x="23" y="37"/>
                    <a:pt x="23" y="37"/>
                    <a:pt x="23" y="37"/>
                  </a:cubicBezTo>
                  <a:cubicBezTo>
                    <a:pt x="22" y="36"/>
                    <a:pt x="22" y="36"/>
                    <a:pt x="22" y="36"/>
                  </a:cubicBezTo>
                  <a:cubicBezTo>
                    <a:pt x="21" y="36"/>
                    <a:pt x="19" y="36"/>
                    <a:pt x="18" y="36"/>
                  </a:cubicBezTo>
                  <a:cubicBezTo>
                    <a:pt x="23" y="30"/>
                    <a:pt x="29" y="25"/>
                    <a:pt x="36" y="20"/>
                  </a:cubicBezTo>
                  <a:close/>
                  <a:moveTo>
                    <a:pt x="24" y="58"/>
                  </a:moveTo>
                  <a:cubicBezTo>
                    <a:pt x="24" y="57"/>
                    <a:pt x="24" y="56"/>
                    <a:pt x="24" y="56"/>
                  </a:cubicBezTo>
                  <a:cubicBezTo>
                    <a:pt x="27" y="55"/>
                    <a:pt x="29" y="53"/>
                    <a:pt x="32" y="51"/>
                  </a:cubicBezTo>
                  <a:cubicBezTo>
                    <a:pt x="30" y="53"/>
                    <a:pt x="28" y="54"/>
                    <a:pt x="27" y="56"/>
                  </a:cubicBezTo>
                  <a:cubicBezTo>
                    <a:pt x="27" y="56"/>
                    <a:pt x="27" y="57"/>
                    <a:pt x="28" y="57"/>
                  </a:cubicBezTo>
                  <a:cubicBezTo>
                    <a:pt x="29" y="56"/>
                    <a:pt x="30" y="56"/>
                    <a:pt x="30" y="55"/>
                  </a:cubicBezTo>
                  <a:cubicBezTo>
                    <a:pt x="31" y="55"/>
                    <a:pt x="32" y="55"/>
                    <a:pt x="33" y="54"/>
                  </a:cubicBezTo>
                  <a:cubicBezTo>
                    <a:pt x="34" y="54"/>
                    <a:pt x="34" y="55"/>
                    <a:pt x="34" y="56"/>
                  </a:cubicBezTo>
                  <a:cubicBezTo>
                    <a:pt x="34" y="56"/>
                    <a:pt x="34" y="57"/>
                    <a:pt x="34" y="57"/>
                  </a:cubicBezTo>
                  <a:cubicBezTo>
                    <a:pt x="34" y="57"/>
                    <a:pt x="34" y="58"/>
                    <a:pt x="34" y="58"/>
                  </a:cubicBezTo>
                  <a:cubicBezTo>
                    <a:pt x="31" y="58"/>
                    <a:pt x="27" y="58"/>
                    <a:pt x="24" y="58"/>
                  </a:cubicBezTo>
                  <a:close/>
                  <a:moveTo>
                    <a:pt x="37" y="39"/>
                  </a:moveTo>
                  <a:cubicBezTo>
                    <a:pt x="36" y="39"/>
                    <a:pt x="36" y="39"/>
                    <a:pt x="36" y="39"/>
                  </a:cubicBezTo>
                  <a:cubicBezTo>
                    <a:pt x="39" y="36"/>
                    <a:pt x="42" y="34"/>
                    <a:pt x="44" y="31"/>
                  </a:cubicBezTo>
                  <a:cubicBezTo>
                    <a:pt x="46" y="29"/>
                    <a:pt x="50" y="26"/>
                    <a:pt x="45" y="32"/>
                  </a:cubicBezTo>
                  <a:cubicBezTo>
                    <a:pt x="43" y="34"/>
                    <a:pt x="42" y="35"/>
                    <a:pt x="40" y="37"/>
                  </a:cubicBezTo>
                  <a:cubicBezTo>
                    <a:pt x="40" y="38"/>
                    <a:pt x="40" y="38"/>
                    <a:pt x="41" y="38"/>
                  </a:cubicBezTo>
                  <a:cubicBezTo>
                    <a:pt x="43" y="36"/>
                    <a:pt x="46" y="34"/>
                    <a:pt x="48" y="32"/>
                  </a:cubicBezTo>
                  <a:cubicBezTo>
                    <a:pt x="49" y="31"/>
                    <a:pt x="52" y="29"/>
                    <a:pt x="50" y="32"/>
                  </a:cubicBezTo>
                  <a:cubicBezTo>
                    <a:pt x="49" y="34"/>
                    <a:pt x="47" y="36"/>
                    <a:pt x="46" y="37"/>
                  </a:cubicBezTo>
                  <a:cubicBezTo>
                    <a:pt x="46" y="38"/>
                    <a:pt x="46" y="38"/>
                    <a:pt x="46" y="38"/>
                  </a:cubicBezTo>
                  <a:cubicBezTo>
                    <a:pt x="48" y="38"/>
                    <a:pt x="52" y="34"/>
                    <a:pt x="51" y="37"/>
                  </a:cubicBezTo>
                  <a:cubicBezTo>
                    <a:pt x="51" y="38"/>
                    <a:pt x="52" y="38"/>
                    <a:pt x="52" y="37"/>
                  </a:cubicBezTo>
                  <a:cubicBezTo>
                    <a:pt x="52" y="37"/>
                    <a:pt x="53" y="36"/>
                    <a:pt x="53" y="36"/>
                  </a:cubicBezTo>
                  <a:cubicBezTo>
                    <a:pt x="53" y="37"/>
                    <a:pt x="53" y="38"/>
                    <a:pt x="53" y="39"/>
                  </a:cubicBezTo>
                  <a:cubicBezTo>
                    <a:pt x="47" y="39"/>
                    <a:pt x="42" y="39"/>
                    <a:pt x="37" y="39"/>
                  </a:cubicBezTo>
                  <a:close/>
                  <a:moveTo>
                    <a:pt x="49" y="27"/>
                  </a:moveTo>
                  <a:cubicBezTo>
                    <a:pt x="50" y="28"/>
                    <a:pt x="51" y="28"/>
                    <a:pt x="52" y="28"/>
                  </a:cubicBezTo>
                  <a:cubicBezTo>
                    <a:pt x="49" y="30"/>
                    <a:pt x="45" y="32"/>
                    <a:pt x="43" y="35"/>
                  </a:cubicBezTo>
                  <a:cubicBezTo>
                    <a:pt x="45" y="33"/>
                    <a:pt x="47" y="30"/>
                    <a:pt x="49" y="27"/>
                  </a:cubicBezTo>
                  <a:close/>
                  <a:moveTo>
                    <a:pt x="30" y="4"/>
                  </a:moveTo>
                  <a:cubicBezTo>
                    <a:pt x="28" y="5"/>
                    <a:pt x="26" y="6"/>
                    <a:pt x="25" y="7"/>
                  </a:cubicBezTo>
                  <a:cubicBezTo>
                    <a:pt x="25" y="6"/>
                    <a:pt x="25" y="5"/>
                    <a:pt x="25" y="4"/>
                  </a:cubicBezTo>
                  <a:cubicBezTo>
                    <a:pt x="26" y="4"/>
                    <a:pt x="28" y="4"/>
                    <a:pt x="30" y="4"/>
                  </a:cubicBezTo>
                  <a:close/>
                  <a:moveTo>
                    <a:pt x="14" y="26"/>
                  </a:moveTo>
                  <a:cubicBezTo>
                    <a:pt x="14" y="26"/>
                    <a:pt x="14" y="26"/>
                    <a:pt x="14" y="26"/>
                  </a:cubicBezTo>
                  <a:cubicBezTo>
                    <a:pt x="11" y="28"/>
                    <a:pt x="9" y="31"/>
                    <a:pt x="7" y="34"/>
                  </a:cubicBezTo>
                  <a:cubicBezTo>
                    <a:pt x="3" y="38"/>
                    <a:pt x="9" y="30"/>
                    <a:pt x="8" y="31"/>
                  </a:cubicBezTo>
                  <a:cubicBezTo>
                    <a:pt x="9" y="29"/>
                    <a:pt x="10" y="28"/>
                    <a:pt x="11" y="27"/>
                  </a:cubicBezTo>
                  <a:cubicBezTo>
                    <a:pt x="11" y="26"/>
                    <a:pt x="11" y="26"/>
                    <a:pt x="10" y="26"/>
                  </a:cubicBezTo>
                  <a:cubicBezTo>
                    <a:pt x="9" y="27"/>
                    <a:pt x="8" y="28"/>
                    <a:pt x="7" y="29"/>
                  </a:cubicBezTo>
                  <a:cubicBezTo>
                    <a:pt x="3" y="33"/>
                    <a:pt x="6" y="27"/>
                    <a:pt x="7" y="26"/>
                  </a:cubicBezTo>
                  <a:cubicBezTo>
                    <a:pt x="7" y="26"/>
                    <a:pt x="7" y="26"/>
                    <a:pt x="7" y="26"/>
                  </a:cubicBezTo>
                  <a:cubicBezTo>
                    <a:pt x="9" y="26"/>
                    <a:pt x="12" y="26"/>
                    <a:pt x="14" y="26"/>
                  </a:cubicBezTo>
                  <a:close/>
                  <a:moveTo>
                    <a:pt x="8" y="37"/>
                  </a:moveTo>
                  <a:cubicBezTo>
                    <a:pt x="11" y="35"/>
                    <a:pt x="13" y="32"/>
                    <a:pt x="15" y="30"/>
                  </a:cubicBezTo>
                  <a:cubicBezTo>
                    <a:pt x="19" y="26"/>
                    <a:pt x="16" y="29"/>
                    <a:pt x="14" y="31"/>
                  </a:cubicBezTo>
                  <a:cubicBezTo>
                    <a:pt x="13" y="33"/>
                    <a:pt x="12" y="34"/>
                    <a:pt x="11" y="36"/>
                  </a:cubicBezTo>
                  <a:cubicBezTo>
                    <a:pt x="11" y="36"/>
                    <a:pt x="11" y="36"/>
                    <a:pt x="11" y="37"/>
                  </a:cubicBezTo>
                  <a:cubicBezTo>
                    <a:pt x="10" y="37"/>
                    <a:pt x="9" y="37"/>
                    <a:pt x="8" y="37"/>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269"/>
            <p:cNvSpPr>
              <a:spLocks noEditPoints="1"/>
            </p:cNvSpPr>
            <p:nvPr/>
          </p:nvSpPr>
          <p:spPr bwMode="auto">
            <a:xfrm>
              <a:off x="4515096" y="1525022"/>
              <a:ext cx="639763" cy="673100"/>
            </a:xfrm>
            <a:custGeom>
              <a:avLst/>
              <a:gdLst>
                <a:gd name="T0" fmla="*/ 80 w 151"/>
                <a:gd name="T1" fmla="*/ 152 h 159"/>
                <a:gd name="T2" fmla="*/ 14 w 151"/>
                <a:gd name="T3" fmla="*/ 49 h 159"/>
                <a:gd name="T4" fmla="*/ 45 w 151"/>
                <a:gd name="T5" fmla="*/ 110 h 159"/>
                <a:gd name="T6" fmla="*/ 18 w 151"/>
                <a:gd name="T7" fmla="*/ 121 h 159"/>
                <a:gd name="T8" fmla="*/ 12 w 151"/>
                <a:gd name="T9" fmla="*/ 111 h 159"/>
                <a:gd name="T10" fmla="*/ 12 w 151"/>
                <a:gd name="T11" fmla="*/ 111 h 159"/>
                <a:gd name="T12" fmla="*/ 12 w 151"/>
                <a:gd name="T13" fmla="*/ 111 h 159"/>
                <a:gd name="T14" fmla="*/ 72 w 151"/>
                <a:gd name="T15" fmla="*/ 24 h 159"/>
                <a:gd name="T16" fmla="*/ 62 w 151"/>
                <a:gd name="T17" fmla="*/ 33 h 159"/>
                <a:gd name="T18" fmla="*/ 91 w 151"/>
                <a:gd name="T19" fmla="*/ 24 h 159"/>
                <a:gd name="T20" fmla="*/ 102 w 151"/>
                <a:gd name="T21" fmla="*/ 33 h 159"/>
                <a:gd name="T22" fmla="*/ 98 w 151"/>
                <a:gd name="T23" fmla="*/ 41 h 159"/>
                <a:gd name="T24" fmla="*/ 70 w 151"/>
                <a:gd name="T25" fmla="*/ 36 h 159"/>
                <a:gd name="T26" fmla="*/ 47 w 151"/>
                <a:gd name="T27" fmla="*/ 49 h 159"/>
                <a:gd name="T28" fmla="*/ 84 w 151"/>
                <a:gd name="T29" fmla="*/ 35 h 159"/>
                <a:gd name="T30" fmla="*/ 84 w 151"/>
                <a:gd name="T31" fmla="*/ 28 h 159"/>
                <a:gd name="T32" fmla="*/ 67 w 151"/>
                <a:gd name="T33" fmla="*/ 35 h 159"/>
                <a:gd name="T34" fmla="*/ 22 w 151"/>
                <a:gd name="T35" fmla="*/ 56 h 159"/>
                <a:gd name="T36" fmla="*/ 9 w 151"/>
                <a:gd name="T37" fmla="*/ 70 h 159"/>
                <a:gd name="T38" fmla="*/ 7 w 151"/>
                <a:gd name="T39" fmla="*/ 77 h 159"/>
                <a:gd name="T40" fmla="*/ 30 w 151"/>
                <a:gd name="T41" fmla="*/ 72 h 159"/>
                <a:gd name="T42" fmla="*/ 111 w 151"/>
                <a:gd name="T43" fmla="*/ 48 h 159"/>
                <a:gd name="T44" fmla="*/ 35 w 151"/>
                <a:gd name="T45" fmla="*/ 77 h 159"/>
                <a:gd name="T46" fmla="*/ 66 w 151"/>
                <a:gd name="T47" fmla="*/ 67 h 159"/>
                <a:gd name="T48" fmla="*/ 133 w 151"/>
                <a:gd name="T49" fmla="*/ 47 h 159"/>
                <a:gd name="T50" fmla="*/ 122 w 151"/>
                <a:gd name="T51" fmla="*/ 53 h 159"/>
                <a:gd name="T52" fmla="*/ 65 w 151"/>
                <a:gd name="T53" fmla="*/ 83 h 159"/>
                <a:gd name="T54" fmla="*/ 138 w 151"/>
                <a:gd name="T55" fmla="*/ 60 h 159"/>
                <a:gd name="T56" fmla="*/ 80 w 151"/>
                <a:gd name="T57" fmla="*/ 89 h 159"/>
                <a:gd name="T58" fmla="*/ 80 w 151"/>
                <a:gd name="T59" fmla="*/ 140 h 159"/>
                <a:gd name="T60" fmla="*/ 130 w 151"/>
                <a:gd name="T61" fmla="*/ 113 h 159"/>
                <a:gd name="T62" fmla="*/ 96 w 151"/>
                <a:gd name="T63" fmla="*/ 128 h 159"/>
                <a:gd name="T64" fmla="*/ 142 w 151"/>
                <a:gd name="T65" fmla="*/ 106 h 159"/>
                <a:gd name="T66" fmla="*/ 95 w 151"/>
                <a:gd name="T67" fmla="*/ 117 h 159"/>
                <a:gd name="T68" fmla="*/ 41 w 151"/>
                <a:gd name="T69" fmla="*/ 144 h 159"/>
                <a:gd name="T70" fmla="*/ 31 w 151"/>
                <a:gd name="T71" fmla="*/ 137 h 159"/>
                <a:gd name="T72" fmla="*/ 123 w 151"/>
                <a:gd name="T73" fmla="*/ 104 h 159"/>
                <a:gd name="T74" fmla="*/ 97 w 151"/>
                <a:gd name="T75" fmla="*/ 110 h 159"/>
                <a:gd name="T76" fmla="*/ 119 w 151"/>
                <a:gd name="T77" fmla="*/ 99 h 159"/>
                <a:gd name="T78" fmla="*/ 144 w 151"/>
                <a:gd name="T79" fmla="*/ 80 h 159"/>
                <a:gd name="T80" fmla="*/ 92 w 151"/>
                <a:gd name="T81" fmla="*/ 104 h 159"/>
                <a:gd name="T82" fmla="*/ 144 w 151"/>
                <a:gd name="T83" fmla="*/ 80 h 159"/>
                <a:gd name="T84" fmla="*/ 26 w 151"/>
                <a:gd name="T85" fmla="*/ 125 h 159"/>
                <a:gd name="T86" fmla="*/ 143 w 151"/>
                <a:gd name="T87" fmla="*/ 75 h 159"/>
                <a:gd name="T88" fmla="*/ 23 w 151"/>
                <a:gd name="T89" fmla="*/ 117 h 159"/>
                <a:gd name="T90" fmla="*/ 54 w 151"/>
                <a:gd name="T91" fmla="*/ 120 h 159"/>
                <a:gd name="T92" fmla="*/ 50 w 151"/>
                <a:gd name="T93" fmla="*/ 148 h 159"/>
                <a:gd name="T94" fmla="*/ 52 w 151"/>
                <a:gd name="T95" fmla="*/ 148 h 159"/>
                <a:gd name="T96" fmla="*/ 131 w 151"/>
                <a:gd name="T97" fmla="*/ 134 h 159"/>
                <a:gd name="T98" fmla="*/ 93 w 151"/>
                <a:gd name="T99" fmla="*/ 150 h 159"/>
                <a:gd name="T100" fmla="*/ 86 w 151"/>
                <a:gd name="T101" fmla="*/ 147 h 159"/>
                <a:gd name="T102" fmla="*/ 134 w 151"/>
                <a:gd name="T103" fmla="*/ 127 h 159"/>
                <a:gd name="T104" fmla="*/ 113 w 151"/>
                <a:gd name="T105" fmla="*/ 149 h 159"/>
                <a:gd name="T106" fmla="*/ 137 w 151"/>
                <a:gd name="T107" fmla="*/ 117 h 159"/>
                <a:gd name="T108" fmla="*/ 72 w 151"/>
                <a:gd name="T109" fmla="*/ 145 h 159"/>
                <a:gd name="T110" fmla="*/ 85 w 151"/>
                <a:gd name="T111" fmla="*/ 80 h 159"/>
                <a:gd name="T112" fmla="*/ 131 w 151"/>
                <a:gd name="T113" fmla="*/ 44 h 159"/>
                <a:gd name="T114" fmla="*/ 118 w 151"/>
                <a:gd name="T115" fmla="*/ 46 h 159"/>
                <a:gd name="T116" fmla="*/ 27 w 151"/>
                <a:gd name="T117" fmla="*/ 77 h 159"/>
                <a:gd name="T118" fmla="*/ 89 w 151"/>
                <a:gd name="T119" fmla="*/ 24 h 159"/>
                <a:gd name="T120" fmla="*/ 22 w 151"/>
                <a:gd name="T121" fmla="*/ 53 h 159"/>
                <a:gd name="T122" fmla="*/ 24 w 151"/>
                <a:gd name="T123" fmla="*/ 44 h 159"/>
                <a:gd name="T124" fmla="*/ 72 w 151"/>
                <a:gd name="T125" fmla="*/ 7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1" h="159">
                  <a:moveTo>
                    <a:pt x="36" y="145"/>
                  </a:moveTo>
                  <a:cubicBezTo>
                    <a:pt x="47" y="153"/>
                    <a:pt x="60" y="152"/>
                    <a:pt x="72" y="149"/>
                  </a:cubicBezTo>
                  <a:cubicBezTo>
                    <a:pt x="71" y="151"/>
                    <a:pt x="71" y="153"/>
                    <a:pt x="69" y="155"/>
                  </a:cubicBezTo>
                  <a:cubicBezTo>
                    <a:pt x="69" y="157"/>
                    <a:pt x="71" y="159"/>
                    <a:pt x="73" y="157"/>
                  </a:cubicBezTo>
                  <a:cubicBezTo>
                    <a:pt x="73" y="156"/>
                    <a:pt x="74" y="156"/>
                    <a:pt x="74" y="155"/>
                  </a:cubicBezTo>
                  <a:cubicBezTo>
                    <a:pt x="74" y="155"/>
                    <a:pt x="74" y="155"/>
                    <a:pt x="74" y="155"/>
                  </a:cubicBezTo>
                  <a:cubicBezTo>
                    <a:pt x="75" y="157"/>
                    <a:pt x="77" y="157"/>
                    <a:pt x="77" y="155"/>
                  </a:cubicBezTo>
                  <a:cubicBezTo>
                    <a:pt x="77" y="155"/>
                    <a:pt x="77" y="155"/>
                    <a:pt x="77" y="155"/>
                  </a:cubicBezTo>
                  <a:cubicBezTo>
                    <a:pt x="78" y="155"/>
                    <a:pt x="80" y="155"/>
                    <a:pt x="80" y="153"/>
                  </a:cubicBezTo>
                  <a:cubicBezTo>
                    <a:pt x="80" y="153"/>
                    <a:pt x="80" y="153"/>
                    <a:pt x="80" y="152"/>
                  </a:cubicBezTo>
                  <a:cubicBezTo>
                    <a:pt x="81" y="152"/>
                    <a:pt x="83" y="151"/>
                    <a:pt x="82" y="150"/>
                  </a:cubicBezTo>
                  <a:cubicBezTo>
                    <a:pt x="92" y="155"/>
                    <a:pt x="105" y="157"/>
                    <a:pt x="116" y="152"/>
                  </a:cubicBezTo>
                  <a:cubicBezTo>
                    <a:pt x="128" y="146"/>
                    <a:pt x="135" y="135"/>
                    <a:pt x="141" y="122"/>
                  </a:cubicBezTo>
                  <a:cubicBezTo>
                    <a:pt x="150" y="99"/>
                    <a:pt x="151" y="69"/>
                    <a:pt x="137" y="47"/>
                  </a:cubicBezTo>
                  <a:cubicBezTo>
                    <a:pt x="126" y="29"/>
                    <a:pt x="105" y="22"/>
                    <a:pt x="85" y="20"/>
                  </a:cubicBezTo>
                  <a:cubicBezTo>
                    <a:pt x="87" y="14"/>
                    <a:pt x="91" y="7"/>
                    <a:pt x="97" y="4"/>
                  </a:cubicBezTo>
                  <a:cubicBezTo>
                    <a:pt x="99" y="3"/>
                    <a:pt x="97" y="0"/>
                    <a:pt x="95" y="1"/>
                  </a:cubicBezTo>
                  <a:cubicBezTo>
                    <a:pt x="88" y="5"/>
                    <a:pt x="84" y="12"/>
                    <a:pt x="82" y="20"/>
                  </a:cubicBezTo>
                  <a:cubicBezTo>
                    <a:pt x="80" y="20"/>
                    <a:pt x="78" y="20"/>
                    <a:pt x="75" y="20"/>
                  </a:cubicBezTo>
                  <a:cubicBezTo>
                    <a:pt x="52" y="21"/>
                    <a:pt x="28" y="29"/>
                    <a:pt x="14" y="49"/>
                  </a:cubicBezTo>
                  <a:cubicBezTo>
                    <a:pt x="1" y="68"/>
                    <a:pt x="0" y="93"/>
                    <a:pt x="10" y="114"/>
                  </a:cubicBezTo>
                  <a:cubicBezTo>
                    <a:pt x="15" y="126"/>
                    <a:pt x="25" y="138"/>
                    <a:pt x="36" y="145"/>
                  </a:cubicBezTo>
                  <a:close/>
                  <a:moveTo>
                    <a:pt x="22" y="127"/>
                  </a:moveTo>
                  <a:cubicBezTo>
                    <a:pt x="31" y="124"/>
                    <a:pt x="39" y="120"/>
                    <a:pt x="48" y="116"/>
                  </a:cubicBezTo>
                  <a:cubicBezTo>
                    <a:pt x="57" y="112"/>
                    <a:pt x="66" y="108"/>
                    <a:pt x="75" y="105"/>
                  </a:cubicBezTo>
                  <a:cubicBezTo>
                    <a:pt x="67" y="109"/>
                    <a:pt x="58" y="113"/>
                    <a:pt x="50" y="117"/>
                  </a:cubicBezTo>
                  <a:cubicBezTo>
                    <a:pt x="42" y="122"/>
                    <a:pt x="32" y="125"/>
                    <a:pt x="26" y="132"/>
                  </a:cubicBezTo>
                  <a:cubicBezTo>
                    <a:pt x="25" y="130"/>
                    <a:pt x="23" y="129"/>
                    <a:pt x="22" y="127"/>
                  </a:cubicBezTo>
                  <a:close/>
                  <a:moveTo>
                    <a:pt x="18" y="121"/>
                  </a:moveTo>
                  <a:cubicBezTo>
                    <a:pt x="27" y="120"/>
                    <a:pt x="37" y="113"/>
                    <a:pt x="45" y="110"/>
                  </a:cubicBezTo>
                  <a:cubicBezTo>
                    <a:pt x="56" y="105"/>
                    <a:pt x="67" y="101"/>
                    <a:pt x="77" y="96"/>
                  </a:cubicBezTo>
                  <a:cubicBezTo>
                    <a:pt x="89" y="91"/>
                    <a:pt x="100" y="86"/>
                    <a:pt x="112" y="81"/>
                  </a:cubicBezTo>
                  <a:cubicBezTo>
                    <a:pt x="118" y="78"/>
                    <a:pt x="125" y="76"/>
                    <a:pt x="131" y="74"/>
                  </a:cubicBezTo>
                  <a:cubicBezTo>
                    <a:pt x="131" y="74"/>
                    <a:pt x="131" y="74"/>
                    <a:pt x="130" y="74"/>
                  </a:cubicBezTo>
                  <a:cubicBezTo>
                    <a:pt x="124" y="77"/>
                    <a:pt x="118" y="79"/>
                    <a:pt x="112" y="82"/>
                  </a:cubicBezTo>
                  <a:cubicBezTo>
                    <a:pt x="102" y="86"/>
                    <a:pt x="92" y="90"/>
                    <a:pt x="81" y="95"/>
                  </a:cubicBezTo>
                  <a:cubicBezTo>
                    <a:pt x="71" y="100"/>
                    <a:pt x="60" y="105"/>
                    <a:pt x="50" y="110"/>
                  </a:cubicBezTo>
                  <a:cubicBezTo>
                    <a:pt x="45" y="113"/>
                    <a:pt x="41" y="115"/>
                    <a:pt x="36" y="118"/>
                  </a:cubicBezTo>
                  <a:cubicBezTo>
                    <a:pt x="31" y="121"/>
                    <a:pt x="26" y="123"/>
                    <a:pt x="21" y="126"/>
                  </a:cubicBezTo>
                  <a:cubicBezTo>
                    <a:pt x="20" y="125"/>
                    <a:pt x="19" y="123"/>
                    <a:pt x="18" y="121"/>
                  </a:cubicBezTo>
                  <a:close/>
                  <a:moveTo>
                    <a:pt x="15" y="116"/>
                  </a:moveTo>
                  <a:cubicBezTo>
                    <a:pt x="18" y="116"/>
                    <a:pt x="21" y="114"/>
                    <a:pt x="24" y="113"/>
                  </a:cubicBezTo>
                  <a:cubicBezTo>
                    <a:pt x="29" y="110"/>
                    <a:pt x="34" y="109"/>
                    <a:pt x="39" y="106"/>
                  </a:cubicBezTo>
                  <a:cubicBezTo>
                    <a:pt x="52" y="101"/>
                    <a:pt x="64" y="96"/>
                    <a:pt x="76" y="92"/>
                  </a:cubicBezTo>
                  <a:cubicBezTo>
                    <a:pt x="78" y="91"/>
                    <a:pt x="80" y="90"/>
                    <a:pt x="82" y="90"/>
                  </a:cubicBezTo>
                  <a:cubicBezTo>
                    <a:pt x="81" y="90"/>
                    <a:pt x="79" y="91"/>
                    <a:pt x="78" y="91"/>
                  </a:cubicBezTo>
                  <a:cubicBezTo>
                    <a:pt x="68" y="95"/>
                    <a:pt x="57" y="100"/>
                    <a:pt x="47" y="105"/>
                  </a:cubicBezTo>
                  <a:cubicBezTo>
                    <a:pt x="37" y="110"/>
                    <a:pt x="26" y="114"/>
                    <a:pt x="17" y="120"/>
                  </a:cubicBezTo>
                  <a:cubicBezTo>
                    <a:pt x="16" y="118"/>
                    <a:pt x="15" y="117"/>
                    <a:pt x="15" y="116"/>
                  </a:cubicBezTo>
                  <a:close/>
                  <a:moveTo>
                    <a:pt x="12" y="111"/>
                  </a:moveTo>
                  <a:cubicBezTo>
                    <a:pt x="12" y="111"/>
                    <a:pt x="13" y="111"/>
                    <a:pt x="13" y="111"/>
                  </a:cubicBezTo>
                  <a:cubicBezTo>
                    <a:pt x="17" y="110"/>
                    <a:pt x="22" y="108"/>
                    <a:pt x="26" y="106"/>
                  </a:cubicBezTo>
                  <a:cubicBezTo>
                    <a:pt x="32" y="103"/>
                    <a:pt x="37" y="100"/>
                    <a:pt x="43" y="98"/>
                  </a:cubicBezTo>
                  <a:cubicBezTo>
                    <a:pt x="55" y="93"/>
                    <a:pt x="66" y="88"/>
                    <a:pt x="77" y="84"/>
                  </a:cubicBezTo>
                  <a:cubicBezTo>
                    <a:pt x="79" y="83"/>
                    <a:pt x="81" y="82"/>
                    <a:pt x="82" y="82"/>
                  </a:cubicBezTo>
                  <a:cubicBezTo>
                    <a:pt x="79" y="83"/>
                    <a:pt x="76" y="85"/>
                    <a:pt x="72" y="86"/>
                  </a:cubicBezTo>
                  <a:cubicBezTo>
                    <a:pt x="62" y="91"/>
                    <a:pt x="51" y="95"/>
                    <a:pt x="40" y="100"/>
                  </a:cubicBezTo>
                  <a:cubicBezTo>
                    <a:pt x="35" y="102"/>
                    <a:pt x="31" y="105"/>
                    <a:pt x="27" y="108"/>
                  </a:cubicBezTo>
                  <a:cubicBezTo>
                    <a:pt x="22" y="110"/>
                    <a:pt x="18" y="112"/>
                    <a:pt x="14" y="115"/>
                  </a:cubicBezTo>
                  <a:cubicBezTo>
                    <a:pt x="14" y="114"/>
                    <a:pt x="13" y="112"/>
                    <a:pt x="12" y="111"/>
                  </a:cubicBezTo>
                  <a:close/>
                  <a:moveTo>
                    <a:pt x="22" y="102"/>
                  </a:moveTo>
                  <a:cubicBezTo>
                    <a:pt x="29" y="99"/>
                    <a:pt x="36" y="97"/>
                    <a:pt x="43" y="94"/>
                  </a:cubicBezTo>
                  <a:cubicBezTo>
                    <a:pt x="60" y="86"/>
                    <a:pt x="77" y="78"/>
                    <a:pt x="95" y="71"/>
                  </a:cubicBezTo>
                  <a:cubicBezTo>
                    <a:pt x="101" y="69"/>
                    <a:pt x="108" y="66"/>
                    <a:pt x="115" y="64"/>
                  </a:cubicBezTo>
                  <a:cubicBezTo>
                    <a:pt x="113" y="65"/>
                    <a:pt x="111" y="65"/>
                    <a:pt x="109" y="66"/>
                  </a:cubicBezTo>
                  <a:cubicBezTo>
                    <a:pt x="97" y="72"/>
                    <a:pt x="85" y="77"/>
                    <a:pt x="73" y="82"/>
                  </a:cubicBezTo>
                  <a:cubicBezTo>
                    <a:pt x="63" y="86"/>
                    <a:pt x="53" y="91"/>
                    <a:pt x="43" y="96"/>
                  </a:cubicBezTo>
                  <a:cubicBezTo>
                    <a:pt x="39" y="98"/>
                    <a:pt x="34" y="99"/>
                    <a:pt x="29" y="101"/>
                  </a:cubicBezTo>
                  <a:cubicBezTo>
                    <a:pt x="23" y="104"/>
                    <a:pt x="18" y="107"/>
                    <a:pt x="12" y="110"/>
                  </a:cubicBezTo>
                  <a:cubicBezTo>
                    <a:pt x="12" y="110"/>
                    <a:pt x="12" y="111"/>
                    <a:pt x="12" y="111"/>
                  </a:cubicBezTo>
                  <a:cubicBezTo>
                    <a:pt x="12" y="110"/>
                    <a:pt x="11" y="109"/>
                    <a:pt x="11" y="108"/>
                  </a:cubicBezTo>
                  <a:cubicBezTo>
                    <a:pt x="15" y="106"/>
                    <a:pt x="18" y="104"/>
                    <a:pt x="22" y="102"/>
                  </a:cubicBezTo>
                  <a:close/>
                  <a:moveTo>
                    <a:pt x="72" y="24"/>
                  </a:moveTo>
                  <a:cubicBezTo>
                    <a:pt x="54" y="31"/>
                    <a:pt x="37" y="41"/>
                    <a:pt x="19" y="50"/>
                  </a:cubicBezTo>
                  <a:cubicBezTo>
                    <a:pt x="19" y="50"/>
                    <a:pt x="18" y="50"/>
                    <a:pt x="18" y="51"/>
                  </a:cubicBezTo>
                  <a:cubicBezTo>
                    <a:pt x="18" y="51"/>
                    <a:pt x="18" y="50"/>
                    <a:pt x="18" y="50"/>
                  </a:cubicBezTo>
                  <a:cubicBezTo>
                    <a:pt x="20" y="49"/>
                    <a:pt x="22" y="47"/>
                    <a:pt x="24" y="46"/>
                  </a:cubicBezTo>
                  <a:cubicBezTo>
                    <a:pt x="28" y="43"/>
                    <a:pt x="33" y="41"/>
                    <a:pt x="38" y="38"/>
                  </a:cubicBezTo>
                  <a:cubicBezTo>
                    <a:pt x="47" y="33"/>
                    <a:pt x="57" y="29"/>
                    <a:pt x="66" y="24"/>
                  </a:cubicBezTo>
                  <a:cubicBezTo>
                    <a:pt x="68" y="24"/>
                    <a:pt x="70" y="24"/>
                    <a:pt x="72" y="24"/>
                  </a:cubicBezTo>
                  <a:close/>
                  <a:moveTo>
                    <a:pt x="17" y="52"/>
                  </a:moveTo>
                  <a:cubicBezTo>
                    <a:pt x="26" y="48"/>
                    <a:pt x="34" y="43"/>
                    <a:pt x="43" y="39"/>
                  </a:cubicBezTo>
                  <a:cubicBezTo>
                    <a:pt x="48" y="36"/>
                    <a:pt x="53" y="33"/>
                    <a:pt x="58" y="31"/>
                  </a:cubicBezTo>
                  <a:cubicBezTo>
                    <a:pt x="60" y="30"/>
                    <a:pt x="62" y="29"/>
                    <a:pt x="64" y="28"/>
                  </a:cubicBezTo>
                  <a:cubicBezTo>
                    <a:pt x="47" y="37"/>
                    <a:pt x="30" y="47"/>
                    <a:pt x="14" y="57"/>
                  </a:cubicBezTo>
                  <a:cubicBezTo>
                    <a:pt x="15" y="55"/>
                    <a:pt x="16" y="54"/>
                    <a:pt x="17" y="52"/>
                  </a:cubicBezTo>
                  <a:close/>
                  <a:moveTo>
                    <a:pt x="12" y="60"/>
                  </a:moveTo>
                  <a:cubicBezTo>
                    <a:pt x="17" y="58"/>
                    <a:pt x="20" y="55"/>
                    <a:pt x="24" y="53"/>
                  </a:cubicBezTo>
                  <a:cubicBezTo>
                    <a:pt x="30" y="49"/>
                    <a:pt x="36" y="46"/>
                    <a:pt x="42" y="43"/>
                  </a:cubicBezTo>
                  <a:cubicBezTo>
                    <a:pt x="49" y="40"/>
                    <a:pt x="55" y="36"/>
                    <a:pt x="62" y="33"/>
                  </a:cubicBezTo>
                  <a:cubicBezTo>
                    <a:pt x="56" y="36"/>
                    <a:pt x="50" y="39"/>
                    <a:pt x="44" y="43"/>
                  </a:cubicBezTo>
                  <a:cubicBezTo>
                    <a:pt x="38" y="46"/>
                    <a:pt x="31" y="49"/>
                    <a:pt x="25" y="53"/>
                  </a:cubicBezTo>
                  <a:cubicBezTo>
                    <a:pt x="22" y="55"/>
                    <a:pt x="18" y="57"/>
                    <a:pt x="14" y="59"/>
                  </a:cubicBezTo>
                  <a:cubicBezTo>
                    <a:pt x="14" y="59"/>
                    <a:pt x="13" y="59"/>
                    <a:pt x="12" y="60"/>
                  </a:cubicBezTo>
                  <a:cubicBezTo>
                    <a:pt x="12" y="60"/>
                    <a:pt x="12" y="60"/>
                    <a:pt x="12" y="60"/>
                  </a:cubicBezTo>
                  <a:close/>
                  <a:moveTo>
                    <a:pt x="91" y="24"/>
                  </a:moveTo>
                  <a:cubicBezTo>
                    <a:pt x="93" y="25"/>
                    <a:pt x="96" y="25"/>
                    <a:pt x="98" y="26"/>
                  </a:cubicBezTo>
                  <a:cubicBezTo>
                    <a:pt x="93" y="28"/>
                    <a:pt x="88" y="30"/>
                    <a:pt x="84" y="33"/>
                  </a:cubicBezTo>
                  <a:cubicBezTo>
                    <a:pt x="84" y="31"/>
                    <a:pt x="84" y="30"/>
                    <a:pt x="84" y="29"/>
                  </a:cubicBezTo>
                  <a:cubicBezTo>
                    <a:pt x="86" y="27"/>
                    <a:pt x="88" y="26"/>
                    <a:pt x="91" y="24"/>
                  </a:cubicBezTo>
                  <a:cubicBezTo>
                    <a:pt x="91" y="24"/>
                    <a:pt x="91" y="24"/>
                    <a:pt x="91" y="24"/>
                  </a:cubicBezTo>
                  <a:close/>
                  <a:moveTo>
                    <a:pt x="116" y="32"/>
                  </a:moveTo>
                  <a:cubicBezTo>
                    <a:pt x="99" y="40"/>
                    <a:pt x="82" y="47"/>
                    <a:pt x="65" y="54"/>
                  </a:cubicBezTo>
                  <a:cubicBezTo>
                    <a:pt x="49" y="61"/>
                    <a:pt x="34" y="69"/>
                    <a:pt x="18" y="77"/>
                  </a:cubicBezTo>
                  <a:cubicBezTo>
                    <a:pt x="15" y="79"/>
                    <a:pt x="10" y="80"/>
                    <a:pt x="7" y="82"/>
                  </a:cubicBezTo>
                  <a:cubicBezTo>
                    <a:pt x="11" y="80"/>
                    <a:pt x="14" y="78"/>
                    <a:pt x="18" y="76"/>
                  </a:cubicBezTo>
                  <a:cubicBezTo>
                    <a:pt x="25" y="71"/>
                    <a:pt x="33" y="67"/>
                    <a:pt x="41" y="63"/>
                  </a:cubicBezTo>
                  <a:cubicBezTo>
                    <a:pt x="56" y="55"/>
                    <a:pt x="71" y="49"/>
                    <a:pt x="85" y="41"/>
                  </a:cubicBezTo>
                  <a:cubicBezTo>
                    <a:pt x="91" y="41"/>
                    <a:pt x="97" y="39"/>
                    <a:pt x="103" y="37"/>
                  </a:cubicBezTo>
                  <a:cubicBezTo>
                    <a:pt x="105" y="36"/>
                    <a:pt x="104" y="32"/>
                    <a:pt x="102" y="33"/>
                  </a:cubicBezTo>
                  <a:cubicBezTo>
                    <a:pt x="100" y="34"/>
                    <a:pt x="98" y="35"/>
                    <a:pt x="96" y="35"/>
                  </a:cubicBezTo>
                  <a:cubicBezTo>
                    <a:pt x="97" y="35"/>
                    <a:pt x="98" y="35"/>
                    <a:pt x="98" y="34"/>
                  </a:cubicBezTo>
                  <a:cubicBezTo>
                    <a:pt x="99" y="34"/>
                    <a:pt x="99" y="34"/>
                    <a:pt x="99" y="34"/>
                  </a:cubicBezTo>
                  <a:cubicBezTo>
                    <a:pt x="102" y="33"/>
                    <a:pt x="104" y="31"/>
                    <a:pt x="106" y="30"/>
                  </a:cubicBezTo>
                  <a:cubicBezTo>
                    <a:pt x="107" y="30"/>
                    <a:pt x="107" y="30"/>
                    <a:pt x="107" y="29"/>
                  </a:cubicBezTo>
                  <a:cubicBezTo>
                    <a:pt x="108" y="29"/>
                    <a:pt x="108" y="29"/>
                    <a:pt x="108" y="29"/>
                  </a:cubicBezTo>
                  <a:cubicBezTo>
                    <a:pt x="111" y="30"/>
                    <a:pt x="114" y="31"/>
                    <a:pt x="116" y="32"/>
                  </a:cubicBezTo>
                  <a:close/>
                  <a:moveTo>
                    <a:pt x="117" y="33"/>
                  </a:moveTo>
                  <a:cubicBezTo>
                    <a:pt x="117" y="33"/>
                    <a:pt x="116" y="33"/>
                    <a:pt x="116" y="33"/>
                  </a:cubicBezTo>
                  <a:cubicBezTo>
                    <a:pt x="110" y="37"/>
                    <a:pt x="104" y="39"/>
                    <a:pt x="98" y="41"/>
                  </a:cubicBezTo>
                  <a:cubicBezTo>
                    <a:pt x="100" y="40"/>
                    <a:pt x="102" y="39"/>
                    <a:pt x="105" y="38"/>
                  </a:cubicBezTo>
                  <a:cubicBezTo>
                    <a:pt x="107" y="37"/>
                    <a:pt x="110" y="36"/>
                    <a:pt x="113" y="35"/>
                  </a:cubicBezTo>
                  <a:cubicBezTo>
                    <a:pt x="114" y="35"/>
                    <a:pt x="116" y="33"/>
                    <a:pt x="117" y="33"/>
                  </a:cubicBezTo>
                  <a:cubicBezTo>
                    <a:pt x="117" y="33"/>
                    <a:pt x="117" y="33"/>
                    <a:pt x="117" y="33"/>
                  </a:cubicBezTo>
                  <a:close/>
                  <a:moveTo>
                    <a:pt x="75" y="41"/>
                  </a:moveTo>
                  <a:cubicBezTo>
                    <a:pt x="77" y="41"/>
                    <a:pt x="79" y="41"/>
                    <a:pt x="81" y="41"/>
                  </a:cubicBezTo>
                  <a:cubicBezTo>
                    <a:pt x="66" y="49"/>
                    <a:pt x="50" y="55"/>
                    <a:pt x="35" y="62"/>
                  </a:cubicBezTo>
                  <a:cubicBezTo>
                    <a:pt x="48" y="55"/>
                    <a:pt x="61" y="49"/>
                    <a:pt x="74" y="42"/>
                  </a:cubicBezTo>
                  <a:cubicBezTo>
                    <a:pt x="74" y="42"/>
                    <a:pt x="75" y="41"/>
                    <a:pt x="75" y="41"/>
                  </a:cubicBezTo>
                  <a:close/>
                  <a:moveTo>
                    <a:pt x="70" y="36"/>
                  </a:moveTo>
                  <a:cubicBezTo>
                    <a:pt x="74" y="35"/>
                    <a:pt x="77" y="33"/>
                    <a:pt x="80" y="31"/>
                  </a:cubicBezTo>
                  <a:cubicBezTo>
                    <a:pt x="80" y="32"/>
                    <a:pt x="80" y="33"/>
                    <a:pt x="80" y="35"/>
                  </a:cubicBezTo>
                  <a:cubicBezTo>
                    <a:pt x="78" y="35"/>
                    <a:pt x="76" y="36"/>
                    <a:pt x="74" y="37"/>
                  </a:cubicBezTo>
                  <a:cubicBezTo>
                    <a:pt x="73" y="37"/>
                    <a:pt x="72" y="37"/>
                    <a:pt x="70" y="36"/>
                  </a:cubicBezTo>
                  <a:close/>
                  <a:moveTo>
                    <a:pt x="69" y="40"/>
                  </a:moveTo>
                  <a:cubicBezTo>
                    <a:pt x="64" y="42"/>
                    <a:pt x="58" y="45"/>
                    <a:pt x="53" y="48"/>
                  </a:cubicBezTo>
                  <a:cubicBezTo>
                    <a:pt x="39" y="54"/>
                    <a:pt x="26" y="61"/>
                    <a:pt x="13" y="68"/>
                  </a:cubicBezTo>
                  <a:cubicBezTo>
                    <a:pt x="13" y="68"/>
                    <a:pt x="13" y="68"/>
                    <a:pt x="13" y="68"/>
                  </a:cubicBezTo>
                  <a:cubicBezTo>
                    <a:pt x="17" y="66"/>
                    <a:pt x="20" y="64"/>
                    <a:pt x="24" y="62"/>
                  </a:cubicBezTo>
                  <a:cubicBezTo>
                    <a:pt x="32" y="57"/>
                    <a:pt x="39" y="53"/>
                    <a:pt x="47" y="49"/>
                  </a:cubicBezTo>
                  <a:cubicBezTo>
                    <a:pt x="53" y="46"/>
                    <a:pt x="60" y="42"/>
                    <a:pt x="66" y="39"/>
                  </a:cubicBezTo>
                  <a:cubicBezTo>
                    <a:pt x="67" y="39"/>
                    <a:pt x="68" y="39"/>
                    <a:pt x="69" y="40"/>
                  </a:cubicBezTo>
                  <a:close/>
                  <a:moveTo>
                    <a:pt x="80" y="35"/>
                  </a:moveTo>
                  <a:cubicBezTo>
                    <a:pt x="80" y="36"/>
                    <a:pt x="80" y="37"/>
                    <a:pt x="80" y="37"/>
                  </a:cubicBezTo>
                  <a:cubicBezTo>
                    <a:pt x="80" y="37"/>
                    <a:pt x="79" y="38"/>
                    <a:pt x="79" y="38"/>
                  </a:cubicBezTo>
                  <a:cubicBezTo>
                    <a:pt x="78" y="38"/>
                    <a:pt x="77" y="38"/>
                    <a:pt x="76" y="38"/>
                  </a:cubicBezTo>
                  <a:cubicBezTo>
                    <a:pt x="77" y="37"/>
                    <a:pt x="79" y="36"/>
                    <a:pt x="80" y="35"/>
                  </a:cubicBezTo>
                  <a:close/>
                  <a:moveTo>
                    <a:pt x="84" y="34"/>
                  </a:moveTo>
                  <a:cubicBezTo>
                    <a:pt x="88" y="32"/>
                    <a:pt x="93" y="29"/>
                    <a:pt x="97" y="27"/>
                  </a:cubicBezTo>
                  <a:cubicBezTo>
                    <a:pt x="92" y="29"/>
                    <a:pt x="88" y="32"/>
                    <a:pt x="84" y="35"/>
                  </a:cubicBezTo>
                  <a:cubicBezTo>
                    <a:pt x="84" y="35"/>
                    <a:pt x="84" y="34"/>
                    <a:pt x="84" y="34"/>
                  </a:cubicBezTo>
                  <a:close/>
                  <a:moveTo>
                    <a:pt x="98" y="33"/>
                  </a:moveTo>
                  <a:cubicBezTo>
                    <a:pt x="96" y="34"/>
                    <a:pt x="93" y="36"/>
                    <a:pt x="91" y="37"/>
                  </a:cubicBezTo>
                  <a:cubicBezTo>
                    <a:pt x="89" y="37"/>
                    <a:pt x="86" y="38"/>
                    <a:pt x="84" y="38"/>
                  </a:cubicBezTo>
                  <a:cubicBezTo>
                    <a:pt x="84" y="37"/>
                    <a:pt x="84" y="37"/>
                    <a:pt x="84" y="36"/>
                  </a:cubicBezTo>
                  <a:cubicBezTo>
                    <a:pt x="89" y="33"/>
                    <a:pt x="94" y="30"/>
                    <a:pt x="99" y="26"/>
                  </a:cubicBezTo>
                  <a:cubicBezTo>
                    <a:pt x="99" y="26"/>
                    <a:pt x="99" y="26"/>
                    <a:pt x="99" y="26"/>
                  </a:cubicBezTo>
                  <a:cubicBezTo>
                    <a:pt x="102" y="27"/>
                    <a:pt x="104" y="27"/>
                    <a:pt x="107" y="28"/>
                  </a:cubicBezTo>
                  <a:cubicBezTo>
                    <a:pt x="104" y="30"/>
                    <a:pt x="101" y="32"/>
                    <a:pt x="98" y="33"/>
                  </a:cubicBezTo>
                  <a:close/>
                  <a:moveTo>
                    <a:pt x="84" y="28"/>
                  </a:moveTo>
                  <a:cubicBezTo>
                    <a:pt x="84" y="28"/>
                    <a:pt x="84" y="28"/>
                    <a:pt x="84" y="28"/>
                  </a:cubicBezTo>
                  <a:cubicBezTo>
                    <a:pt x="85" y="27"/>
                    <a:pt x="87" y="26"/>
                    <a:pt x="88" y="25"/>
                  </a:cubicBezTo>
                  <a:cubicBezTo>
                    <a:pt x="87" y="26"/>
                    <a:pt x="85" y="27"/>
                    <a:pt x="84" y="28"/>
                  </a:cubicBezTo>
                  <a:close/>
                  <a:moveTo>
                    <a:pt x="80" y="30"/>
                  </a:moveTo>
                  <a:cubicBezTo>
                    <a:pt x="77" y="32"/>
                    <a:pt x="73" y="34"/>
                    <a:pt x="69" y="36"/>
                  </a:cubicBezTo>
                  <a:cubicBezTo>
                    <a:pt x="69" y="36"/>
                    <a:pt x="68" y="36"/>
                    <a:pt x="68" y="36"/>
                  </a:cubicBezTo>
                  <a:cubicBezTo>
                    <a:pt x="72" y="34"/>
                    <a:pt x="76" y="32"/>
                    <a:pt x="80" y="30"/>
                  </a:cubicBezTo>
                  <a:cubicBezTo>
                    <a:pt x="80" y="30"/>
                    <a:pt x="80" y="30"/>
                    <a:pt x="80" y="30"/>
                  </a:cubicBezTo>
                  <a:close/>
                  <a:moveTo>
                    <a:pt x="73" y="32"/>
                  </a:moveTo>
                  <a:cubicBezTo>
                    <a:pt x="71" y="33"/>
                    <a:pt x="69" y="34"/>
                    <a:pt x="67" y="35"/>
                  </a:cubicBezTo>
                  <a:cubicBezTo>
                    <a:pt x="66" y="35"/>
                    <a:pt x="65" y="34"/>
                    <a:pt x="64" y="34"/>
                  </a:cubicBezTo>
                  <a:cubicBezTo>
                    <a:pt x="62" y="33"/>
                    <a:pt x="61" y="36"/>
                    <a:pt x="63" y="37"/>
                  </a:cubicBezTo>
                  <a:cubicBezTo>
                    <a:pt x="63" y="37"/>
                    <a:pt x="63" y="37"/>
                    <a:pt x="63" y="37"/>
                  </a:cubicBezTo>
                  <a:cubicBezTo>
                    <a:pt x="59" y="39"/>
                    <a:pt x="56" y="40"/>
                    <a:pt x="52" y="42"/>
                  </a:cubicBezTo>
                  <a:cubicBezTo>
                    <a:pt x="46" y="45"/>
                    <a:pt x="39" y="48"/>
                    <a:pt x="32" y="51"/>
                  </a:cubicBezTo>
                  <a:cubicBezTo>
                    <a:pt x="26" y="54"/>
                    <a:pt x="19" y="59"/>
                    <a:pt x="12" y="61"/>
                  </a:cubicBezTo>
                  <a:cubicBezTo>
                    <a:pt x="12" y="61"/>
                    <a:pt x="12" y="61"/>
                    <a:pt x="12" y="61"/>
                  </a:cubicBezTo>
                  <a:cubicBezTo>
                    <a:pt x="12" y="61"/>
                    <a:pt x="12" y="61"/>
                    <a:pt x="12" y="61"/>
                  </a:cubicBezTo>
                  <a:cubicBezTo>
                    <a:pt x="13" y="60"/>
                    <a:pt x="14" y="60"/>
                    <a:pt x="15" y="60"/>
                  </a:cubicBezTo>
                  <a:cubicBezTo>
                    <a:pt x="17" y="59"/>
                    <a:pt x="20" y="57"/>
                    <a:pt x="22" y="56"/>
                  </a:cubicBezTo>
                  <a:cubicBezTo>
                    <a:pt x="29" y="52"/>
                    <a:pt x="36" y="48"/>
                    <a:pt x="43" y="44"/>
                  </a:cubicBezTo>
                  <a:cubicBezTo>
                    <a:pt x="56" y="38"/>
                    <a:pt x="68" y="30"/>
                    <a:pt x="81" y="24"/>
                  </a:cubicBezTo>
                  <a:cubicBezTo>
                    <a:pt x="81" y="25"/>
                    <a:pt x="80" y="27"/>
                    <a:pt x="80" y="28"/>
                  </a:cubicBezTo>
                  <a:cubicBezTo>
                    <a:pt x="78" y="29"/>
                    <a:pt x="75" y="31"/>
                    <a:pt x="73" y="32"/>
                  </a:cubicBezTo>
                  <a:close/>
                  <a:moveTo>
                    <a:pt x="11" y="62"/>
                  </a:moveTo>
                  <a:cubicBezTo>
                    <a:pt x="15" y="61"/>
                    <a:pt x="19" y="59"/>
                    <a:pt x="23" y="57"/>
                  </a:cubicBezTo>
                  <a:cubicBezTo>
                    <a:pt x="30" y="53"/>
                    <a:pt x="37" y="50"/>
                    <a:pt x="45" y="47"/>
                  </a:cubicBezTo>
                  <a:cubicBezTo>
                    <a:pt x="51" y="44"/>
                    <a:pt x="57" y="41"/>
                    <a:pt x="64" y="38"/>
                  </a:cubicBezTo>
                  <a:cubicBezTo>
                    <a:pt x="64" y="38"/>
                    <a:pt x="65" y="38"/>
                    <a:pt x="65" y="38"/>
                  </a:cubicBezTo>
                  <a:cubicBezTo>
                    <a:pt x="46" y="49"/>
                    <a:pt x="27" y="59"/>
                    <a:pt x="9" y="70"/>
                  </a:cubicBezTo>
                  <a:cubicBezTo>
                    <a:pt x="9" y="67"/>
                    <a:pt x="10" y="64"/>
                    <a:pt x="11" y="62"/>
                  </a:cubicBezTo>
                  <a:close/>
                  <a:moveTo>
                    <a:pt x="8" y="72"/>
                  </a:moveTo>
                  <a:cubicBezTo>
                    <a:pt x="14" y="70"/>
                    <a:pt x="19" y="66"/>
                    <a:pt x="24" y="63"/>
                  </a:cubicBezTo>
                  <a:cubicBezTo>
                    <a:pt x="32" y="59"/>
                    <a:pt x="40" y="55"/>
                    <a:pt x="47" y="51"/>
                  </a:cubicBezTo>
                  <a:cubicBezTo>
                    <a:pt x="55" y="48"/>
                    <a:pt x="63" y="44"/>
                    <a:pt x="70" y="40"/>
                  </a:cubicBezTo>
                  <a:cubicBezTo>
                    <a:pt x="72" y="40"/>
                    <a:pt x="73" y="41"/>
                    <a:pt x="74" y="41"/>
                  </a:cubicBezTo>
                  <a:cubicBezTo>
                    <a:pt x="67" y="45"/>
                    <a:pt x="59" y="48"/>
                    <a:pt x="52" y="52"/>
                  </a:cubicBezTo>
                  <a:cubicBezTo>
                    <a:pt x="41" y="58"/>
                    <a:pt x="31" y="64"/>
                    <a:pt x="20" y="70"/>
                  </a:cubicBezTo>
                  <a:cubicBezTo>
                    <a:pt x="18" y="71"/>
                    <a:pt x="15" y="72"/>
                    <a:pt x="13" y="74"/>
                  </a:cubicBezTo>
                  <a:cubicBezTo>
                    <a:pt x="11" y="75"/>
                    <a:pt x="9" y="76"/>
                    <a:pt x="7" y="77"/>
                  </a:cubicBezTo>
                  <a:cubicBezTo>
                    <a:pt x="7" y="75"/>
                    <a:pt x="8" y="73"/>
                    <a:pt x="8" y="72"/>
                  </a:cubicBezTo>
                  <a:close/>
                  <a:moveTo>
                    <a:pt x="14" y="74"/>
                  </a:moveTo>
                  <a:cubicBezTo>
                    <a:pt x="19" y="72"/>
                    <a:pt x="23" y="69"/>
                    <a:pt x="27" y="67"/>
                  </a:cubicBezTo>
                  <a:cubicBezTo>
                    <a:pt x="37" y="63"/>
                    <a:pt x="46" y="58"/>
                    <a:pt x="56" y="54"/>
                  </a:cubicBezTo>
                  <a:cubicBezTo>
                    <a:pt x="62" y="51"/>
                    <a:pt x="69" y="48"/>
                    <a:pt x="76" y="45"/>
                  </a:cubicBezTo>
                  <a:cubicBezTo>
                    <a:pt x="52" y="56"/>
                    <a:pt x="28" y="67"/>
                    <a:pt x="7" y="82"/>
                  </a:cubicBezTo>
                  <a:cubicBezTo>
                    <a:pt x="7" y="80"/>
                    <a:pt x="7" y="79"/>
                    <a:pt x="7" y="78"/>
                  </a:cubicBezTo>
                  <a:cubicBezTo>
                    <a:pt x="10" y="77"/>
                    <a:pt x="12" y="75"/>
                    <a:pt x="14" y="74"/>
                  </a:cubicBezTo>
                  <a:close/>
                  <a:moveTo>
                    <a:pt x="7" y="83"/>
                  </a:moveTo>
                  <a:cubicBezTo>
                    <a:pt x="15" y="80"/>
                    <a:pt x="22" y="76"/>
                    <a:pt x="30" y="72"/>
                  </a:cubicBezTo>
                  <a:cubicBezTo>
                    <a:pt x="39" y="66"/>
                    <a:pt x="49" y="62"/>
                    <a:pt x="59" y="58"/>
                  </a:cubicBezTo>
                  <a:cubicBezTo>
                    <a:pt x="64" y="56"/>
                    <a:pt x="68" y="54"/>
                    <a:pt x="72" y="53"/>
                  </a:cubicBezTo>
                  <a:cubicBezTo>
                    <a:pt x="68" y="54"/>
                    <a:pt x="64" y="56"/>
                    <a:pt x="60" y="58"/>
                  </a:cubicBezTo>
                  <a:cubicBezTo>
                    <a:pt x="51" y="63"/>
                    <a:pt x="41" y="67"/>
                    <a:pt x="32" y="72"/>
                  </a:cubicBezTo>
                  <a:cubicBezTo>
                    <a:pt x="23" y="77"/>
                    <a:pt x="15" y="83"/>
                    <a:pt x="7" y="87"/>
                  </a:cubicBezTo>
                  <a:cubicBezTo>
                    <a:pt x="7" y="86"/>
                    <a:pt x="7" y="84"/>
                    <a:pt x="7" y="83"/>
                  </a:cubicBezTo>
                  <a:close/>
                  <a:moveTo>
                    <a:pt x="125" y="38"/>
                  </a:moveTo>
                  <a:cubicBezTo>
                    <a:pt x="126" y="39"/>
                    <a:pt x="127" y="40"/>
                    <a:pt x="128" y="41"/>
                  </a:cubicBezTo>
                  <a:cubicBezTo>
                    <a:pt x="126" y="41"/>
                    <a:pt x="124" y="42"/>
                    <a:pt x="122" y="43"/>
                  </a:cubicBezTo>
                  <a:cubicBezTo>
                    <a:pt x="118" y="45"/>
                    <a:pt x="114" y="47"/>
                    <a:pt x="111" y="48"/>
                  </a:cubicBezTo>
                  <a:cubicBezTo>
                    <a:pt x="107" y="50"/>
                    <a:pt x="102" y="51"/>
                    <a:pt x="98" y="53"/>
                  </a:cubicBezTo>
                  <a:cubicBezTo>
                    <a:pt x="94" y="54"/>
                    <a:pt x="89" y="57"/>
                    <a:pt x="85" y="59"/>
                  </a:cubicBezTo>
                  <a:cubicBezTo>
                    <a:pt x="80" y="60"/>
                    <a:pt x="76" y="62"/>
                    <a:pt x="72" y="64"/>
                  </a:cubicBezTo>
                  <a:cubicBezTo>
                    <a:pt x="55" y="71"/>
                    <a:pt x="39" y="77"/>
                    <a:pt x="23" y="84"/>
                  </a:cubicBezTo>
                  <a:cubicBezTo>
                    <a:pt x="22" y="85"/>
                    <a:pt x="21" y="85"/>
                    <a:pt x="21" y="85"/>
                  </a:cubicBezTo>
                  <a:cubicBezTo>
                    <a:pt x="26" y="82"/>
                    <a:pt x="32" y="80"/>
                    <a:pt x="37" y="77"/>
                  </a:cubicBezTo>
                  <a:cubicBezTo>
                    <a:pt x="50" y="71"/>
                    <a:pt x="63" y="64"/>
                    <a:pt x="76" y="58"/>
                  </a:cubicBezTo>
                  <a:cubicBezTo>
                    <a:pt x="89" y="53"/>
                    <a:pt x="101" y="48"/>
                    <a:pt x="113" y="43"/>
                  </a:cubicBezTo>
                  <a:cubicBezTo>
                    <a:pt x="117" y="42"/>
                    <a:pt x="121" y="40"/>
                    <a:pt x="125" y="38"/>
                  </a:cubicBezTo>
                  <a:close/>
                  <a:moveTo>
                    <a:pt x="35" y="77"/>
                  </a:moveTo>
                  <a:cubicBezTo>
                    <a:pt x="26" y="82"/>
                    <a:pt x="16" y="87"/>
                    <a:pt x="7" y="92"/>
                  </a:cubicBezTo>
                  <a:cubicBezTo>
                    <a:pt x="7" y="91"/>
                    <a:pt x="7" y="90"/>
                    <a:pt x="7" y="89"/>
                  </a:cubicBezTo>
                  <a:cubicBezTo>
                    <a:pt x="15" y="87"/>
                    <a:pt x="22" y="81"/>
                    <a:pt x="29" y="77"/>
                  </a:cubicBezTo>
                  <a:cubicBezTo>
                    <a:pt x="40" y="71"/>
                    <a:pt x="52" y="68"/>
                    <a:pt x="64" y="63"/>
                  </a:cubicBezTo>
                  <a:cubicBezTo>
                    <a:pt x="64" y="63"/>
                    <a:pt x="64" y="63"/>
                    <a:pt x="64" y="63"/>
                  </a:cubicBezTo>
                  <a:cubicBezTo>
                    <a:pt x="54" y="67"/>
                    <a:pt x="45" y="72"/>
                    <a:pt x="35" y="77"/>
                  </a:cubicBezTo>
                  <a:close/>
                  <a:moveTo>
                    <a:pt x="7" y="94"/>
                  </a:moveTo>
                  <a:cubicBezTo>
                    <a:pt x="10" y="92"/>
                    <a:pt x="13" y="90"/>
                    <a:pt x="16" y="89"/>
                  </a:cubicBezTo>
                  <a:cubicBezTo>
                    <a:pt x="21" y="86"/>
                    <a:pt x="26" y="84"/>
                    <a:pt x="31" y="81"/>
                  </a:cubicBezTo>
                  <a:cubicBezTo>
                    <a:pt x="42" y="76"/>
                    <a:pt x="54" y="72"/>
                    <a:pt x="66" y="67"/>
                  </a:cubicBezTo>
                  <a:cubicBezTo>
                    <a:pt x="67" y="67"/>
                    <a:pt x="69" y="66"/>
                    <a:pt x="70" y="66"/>
                  </a:cubicBezTo>
                  <a:cubicBezTo>
                    <a:pt x="68" y="66"/>
                    <a:pt x="67" y="67"/>
                    <a:pt x="65" y="68"/>
                  </a:cubicBezTo>
                  <a:cubicBezTo>
                    <a:pt x="55" y="73"/>
                    <a:pt x="44" y="78"/>
                    <a:pt x="33" y="83"/>
                  </a:cubicBezTo>
                  <a:cubicBezTo>
                    <a:pt x="25" y="88"/>
                    <a:pt x="16" y="92"/>
                    <a:pt x="8" y="97"/>
                  </a:cubicBezTo>
                  <a:cubicBezTo>
                    <a:pt x="8" y="96"/>
                    <a:pt x="7" y="95"/>
                    <a:pt x="7" y="94"/>
                  </a:cubicBezTo>
                  <a:close/>
                  <a:moveTo>
                    <a:pt x="8" y="99"/>
                  </a:moveTo>
                  <a:cubicBezTo>
                    <a:pt x="16" y="97"/>
                    <a:pt x="24" y="93"/>
                    <a:pt x="31" y="89"/>
                  </a:cubicBezTo>
                  <a:cubicBezTo>
                    <a:pt x="42" y="84"/>
                    <a:pt x="53" y="79"/>
                    <a:pt x="64" y="74"/>
                  </a:cubicBezTo>
                  <a:cubicBezTo>
                    <a:pt x="86" y="64"/>
                    <a:pt x="109" y="54"/>
                    <a:pt x="132" y="45"/>
                  </a:cubicBezTo>
                  <a:cubicBezTo>
                    <a:pt x="132" y="46"/>
                    <a:pt x="133" y="46"/>
                    <a:pt x="133" y="47"/>
                  </a:cubicBezTo>
                  <a:cubicBezTo>
                    <a:pt x="133" y="47"/>
                    <a:pt x="133" y="47"/>
                    <a:pt x="133" y="47"/>
                  </a:cubicBezTo>
                  <a:cubicBezTo>
                    <a:pt x="111" y="58"/>
                    <a:pt x="89" y="67"/>
                    <a:pt x="67" y="76"/>
                  </a:cubicBezTo>
                  <a:cubicBezTo>
                    <a:pt x="62" y="78"/>
                    <a:pt x="58" y="80"/>
                    <a:pt x="53" y="83"/>
                  </a:cubicBezTo>
                  <a:cubicBezTo>
                    <a:pt x="48" y="85"/>
                    <a:pt x="42" y="87"/>
                    <a:pt x="37" y="89"/>
                  </a:cubicBezTo>
                  <a:cubicBezTo>
                    <a:pt x="27" y="92"/>
                    <a:pt x="18" y="96"/>
                    <a:pt x="9" y="101"/>
                  </a:cubicBezTo>
                  <a:cubicBezTo>
                    <a:pt x="9" y="100"/>
                    <a:pt x="9" y="100"/>
                    <a:pt x="8" y="99"/>
                  </a:cubicBezTo>
                  <a:close/>
                  <a:moveTo>
                    <a:pt x="125" y="52"/>
                  </a:moveTo>
                  <a:cubicBezTo>
                    <a:pt x="123" y="53"/>
                    <a:pt x="122" y="54"/>
                    <a:pt x="120" y="54"/>
                  </a:cubicBezTo>
                  <a:cubicBezTo>
                    <a:pt x="115" y="57"/>
                    <a:pt x="110" y="59"/>
                    <a:pt x="105" y="61"/>
                  </a:cubicBezTo>
                  <a:cubicBezTo>
                    <a:pt x="111" y="58"/>
                    <a:pt x="116" y="56"/>
                    <a:pt x="122" y="53"/>
                  </a:cubicBezTo>
                  <a:cubicBezTo>
                    <a:pt x="123" y="53"/>
                    <a:pt x="124" y="53"/>
                    <a:pt x="125" y="52"/>
                  </a:cubicBezTo>
                  <a:close/>
                  <a:moveTo>
                    <a:pt x="131" y="50"/>
                  </a:moveTo>
                  <a:cubicBezTo>
                    <a:pt x="131" y="50"/>
                    <a:pt x="132" y="50"/>
                    <a:pt x="132" y="49"/>
                  </a:cubicBezTo>
                  <a:cubicBezTo>
                    <a:pt x="132" y="49"/>
                    <a:pt x="133" y="49"/>
                    <a:pt x="134" y="48"/>
                  </a:cubicBezTo>
                  <a:cubicBezTo>
                    <a:pt x="134" y="48"/>
                    <a:pt x="134" y="48"/>
                    <a:pt x="134" y="48"/>
                  </a:cubicBezTo>
                  <a:cubicBezTo>
                    <a:pt x="135" y="49"/>
                    <a:pt x="136" y="51"/>
                    <a:pt x="136" y="52"/>
                  </a:cubicBezTo>
                  <a:cubicBezTo>
                    <a:pt x="133" y="53"/>
                    <a:pt x="130" y="56"/>
                    <a:pt x="126" y="58"/>
                  </a:cubicBezTo>
                  <a:cubicBezTo>
                    <a:pt x="126" y="58"/>
                    <a:pt x="125" y="58"/>
                    <a:pt x="125" y="59"/>
                  </a:cubicBezTo>
                  <a:cubicBezTo>
                    <a:pt x="124" y="59"/>
                    <a:pt x="124" y="59"/>
                    <a:pt x="123" y="59"/>
                  </a:cubicBezTo>
                  <a:cubicBezTo>
                    <a:pt x="104" y="67"/>
                    <a:pt x="84" y="74"/>
                    <a:pt x="65" y="83"/>
                  </a:cubicBezTo>
                  <a:cubicBezTo>
                    <a:pt x="55" y="87"/>
                    <a:pt x="45" y="92"/>
                    <a:pt x="35" y="96"/>
                  </a:cubicBezTo>
                  <a:cubicBezTo>
                    <a:pt x="33" y="96"/>
                    <a:pt x="31" y="97"/>
                    <a:pt x="29" y="98"/>
                  </a:cubicBezTo>
                  <a:cubicBezTo>
                    <a:pt x="44" y="90"/>
                    <a:pt x="58" y="83"/>
                    <a:pt x="73" y="76"/>
                  </a:cubicBezTo>
                  <a:cubicBezTo>
                    <a:pt x="92" y="66"/>
                    <a:pt x="112" y="60"/>
                    <a:pt x="131" y="50"/>
                  </a:cubicBezTo>
                  <a:close/>
                  <a:moveTo>
                    <a:pt x="131" y="56"/>
                  </a:moveTo>
                  <a:cubicBezTo>
                    <a:pt x="131" y="56"/>
                    <a:pt x="131" y="56"/>
                    <a:pt x="131" y="56"/>
                  </a:cubicBezTo>
                  <a:cubicBezTo>
                    <a:pt x="131" y="56"/>
                    <a:pt x="132" y="55"/>
                    <a:pt x="132" y="55"/>
                  </a:cubicBezTo>
                  <a:cubicBezTo>
                    <a:pt x="136" y="53"/>
                    <a:pt x="132" y="56"/>
                    <a:pt x="131" y="56"/>
                  </a:cubicBezTo>
                  <a:close/>
                  <a:moveTo>
                    <a:pt x="137" y="61"/>
                  </a:moveTo>
                  <a:cubicBezTo>
                    <a:pt x="138" y="61"/>
                    <a:pt x="138" y="60"/>
                    <a:pt x="138" y="60"/>
                  </a:cubicBezTo>
                  <a:cubicBezTo>
                    <a:pt x="139" y="60"/>
                    <a:pt x="139" y="60"/>
                    <a:pt x="139" y="59"/>
                  </a:cubicBezTo>
                  <a:cubicBezTo>
                    <a:pt x="140" y="61"/>
                    <a:pt x="141" y="63"/>
                    <a:pt x="141" y="66"/>
                  </a:cubicBezTo>
                  <a:cubicBezTo>
                    <a:pt x="141" y="66"/>
                    <a:pt x="141" y="66"/>
                    <a:pt x="140" y="66"/>
                  </a:cubicBezTo>
                  <a:cubicBezTo>
                    <a:pt x="140" y="66"/>
                    <a:pt x="140" y="66"/>
                    <a:pt x="139" y="67"/>
                  </a:cubicBezTo>
                  <a:cubicBezTo>
                    <a:pt x="139" y="67"/>
                    <a:pt x="138" y="67"/>
                    <a:pt x="138" y="67"/>
                  </a:cubicBezTo>
                  <a:cubicBezTo>
                    <a:pt x="136" y="68"/>
                    <a:pt x="134" y="69"/>
                    <a:pt x="132" y="70"/>
                  </a:cubicBezTo>
                  <a:cubicBezTo>
                    <a:pt x="128" y="72"/>
                    <a:pt x="123" y="73"/>
                    <a:pt x="119" y="75"/>
                  </a:cubicBezTo>
                  <a:cubicBezTo>
                    <a:pt x="117" y="76"/>
                    <a:pt x="116" y="76"/>
                    <a:pt x="114" y="77"/>
                  </a:cubicBezTo>
                  <a:cubicBezTo>
                    <a:pt x="114" y="77"/>
                    <a:pt x="113" y="77"/>
                    <a:pt x="112" y="78"/>
                  </a:cubicBezTo>
                  <a:cubicBezTo>
                    <a:pt x="102" y="82"/>
                    <a:pt x="91" y="85"/>
                    <a:pt x="80" y="89"/>
                  </a:cubicBezTo>
                  <a:cubicBezTo>
                    <a:pt x="63" y="96"/>
                    <a:pt x="46" y="103"/>
                    <a:pt x="29" y="110"/>
                  </a:cubicBezTo>
                  <a:cubicBezTo>
                    <a:pt x="26" y="111"/>
                    <a:pt x="23" y="112"/>
                    <a:pt x="20" y="113"/>
                  </a:cubicBezTo>
                  <a:cubicBezTo>
                    <a:pt x="17" y="115"/>
                    <a:pt x="16" y="115"/>
                    <a:pt x="19" y="113"/>
                  </a:cubicBezTo>
                  <a:cubicBezTo>
                    <a:pt x="20" y="112"/>
                    <a:pt x="22" y="111"/>
                    <a:pt x="24" y="110"/>
                  </a:cubicBezTo>
                  <a:cubicBezTo>
                    <a:pt x="32" y="106"/>
                    <a:pt x="39" y="101"/>
                    <a:pt x="48" y="98"/>
                  </a:cubicBezTo>
                  <a:cubicBezTo>
                    <a:pt x="64" y="92"/>
                    <a:pt x="79" y="84"/>
                    <a:pt x="95" y="77"/>
                  </a:cubicBezTo>
                  <a:cubicBezTo>
                    <a:pt x="109" y="72"/>
                    <a:pt x="124" y="68"/>
                    <a:pt x="137" y="61"/>
                  </a:cubicBezTo>
                  <a:close/>
                  <a:moveTo>
                    <a:pt x="141" y="109"/>
                  </a:moveTo>
                  <a:cubicBezTo>
                    <a:pt x="129" y="114"/>
                    <a:pt x="117" y="121"/>
                    <a:pt x="105" y="127"/>
                  </a:cubicBezTo>
                  <a:cubicBezTo>
                    <a:pt x="97" y="132"/>
                    <a:pt x="88" y="136"/>
                    <a:pt x="80" y="140"/>
                  </a:cubicBezTo>
                  <a:cubicBezTo>
                    <a:pt x="81" y="139"/>
                    <a:pt x="82" y="138"/>
                    <a:pt x="83" y="137"/>
                  </a:cubicBezTo>
                  <a:cubicBezTo>
                    <a:pt x="89" y="133"/>
                    <a:pt x="97" y="129"/>
                    <a:pt x="103" y="126"/>
                  </a:cubicBezTo>
                  <a:cubicBezTo>
                    <a:pt x="105" y="125"/>
                    <a:pt x="107" y="124"/>
                    <a:pt x="109" y="123"/>
                  </a:cubicBezTo>
                  <a:cubicBezTo>
                    <a:pt x="110" y="122"/>
                    <a:pt x="111" y="122"/>
                    <a:pt x="112" y="121"/>
                  </a:cubicBezTo>
                  <a:cubicBezTo>
                    <a:pt x="121" y="117"/>
                    <a:pt x="130" y="114"/>
                    <a:pt x="139" y="109"/>
                  </a:cubicBezTo>
                  <a:cubicBezTo>
                    <a:pt x="140" y="109"/>
                    <a:pt x="141" y="108"/>
                    <a:pt x="142" y="108"/>
                  </a:cubicBezTo>
                  <a:cubicBezTo>
                    <a:pt x="141" y="108"/>
                    <a:pt x="141" y="108"/>
                    <a:pt x="141" y="109"/>
                  </a:cubicBezTo>
                  <a:close/>
                  <a:moveTo>
                    <a:pt x="115" y="119"/>
                  </a:moveTo>
                  <a:cubicBezTo>
                    <a:pt x="118" y="118"/>
                    <a:pt x="121" y="117"/>
                    <a:pt x="123" y="115"/>
                  </a:cubicBezTo>
                  <a:cubicBezTo>
                    <a:pt x="126" y="114"/>
                    <a:pt x="128" y="114"/>
                    <a:pt x="130" y="113"/>
                  </a:cubicBezTo>
                  <a:cubicBezTo>
                    <a:pt x="125" y="115"/>
                    <a:pt x="120" y="117"/>
                    <a:pt x="115" y="119"/>
                  </a:cubicBezTo>
                  <a:close/>
                  <a:moveTo>
                    <a:pt x="142" y="106"/>
                  </a:moveTo>
                  <a:cubicBezTo>
                    <a:pt x="141" y="107"/>
                    <a:pt x="141" y="107"/>
                    <a:pt x="141" y="107"/>
                  </a:cubicBezTo>
                  <a:cubicBezTo>
                    <a:pt x="140" y="107"/>
                    <a:pt x="140" y="107"/>
                    <a:pt x="139" y="108"/>
                  </a:cubicBezTo>
                  <a:cubicBezTo>
                    <a:pt x="139" y="108"/>
                    <a:pt x="138" y="108"/>
                    <a:pt x="138" y="109"/>
                  </a:cubicBezTo>
                  <a:cubicBezTo>
                    <a:pt x="137" y="109"/>
                    <a:pt x="135" y="110"/>
                    <a:pt x="134" y="110"/>
                  </a:cubicBezTo>
                  <a:cubicBezTo>
                    <a:pt x="131" y="111"/>
                    <a:pt x="129" y="112"/>
                    <a:pt x="127" y="113"/>
                  </a:cubicBezTo>
                  <a:cubicBezTo>
                    <a:pt x="122" y="115"/>
                    <a:pt x="117" y="117"/>
                    <a:pt x="112" y="120"/>
                  </a:cubicBezTo>
                  <a:cubicBezTo>
                    <a:pt x="110" y="121"/>
                    <a:pt x="108" y="122"/>
                    <a:pt x="107" y="123"/>
                  </a:cubicBezTo>
                  <a:cubicBezTo>
                    <a:pt x="103" y="124"/>
                    <a:pt x="99" y="126"/>
                    <a:pt x="96" y="128"/>
                  </a:cubicBezTo>
                  <a:cubicBezTo>
                    <a:pt x="88" y="131"/>
                    <a:pt x="80" y="134"/>
                    <a:pt x="72" y="138"/>
                  </a:cubicBezTo>
                  <a:cubicBezTo>
                    <a:pt x="69" y="140"/>
                    <a:pt x="65" y="142"/>
                    <a:pt x="61" y="143"/>
                  </a:cubicBezTo>
                  <a:cubicBezTo>
                    <a:pt x="59" y="145"/>
                    <a:pt x="56" y="146"/>
                    <a:pt x="54" y="146"/>
                  </a:cubicBezTo>
                  <a:cubicBezTo>
                    <a:pt x="49" y="148"/>
                    <a:pt x="54" y="146"/>
                    <a:pt x="55" y="146"/>
                  </a:cubicBezTo>
                  <a:cubicBezTo>
                    <a:pt x="59" y="144"/>
                    <a:pt x="62" y="141"/>
                    <a:pt x="65" y="139"/>
                  </a:cubicBezTo>
                  <a:cubicBezTo>
                    <a:pt x="68" y="137"/>
                    <a:pt x="72" y="135"/>
                    <a:pt x="76" y="133"/>
                  </a:cubicBezTo>
                  <a:cubicBezTo>
                    <a:pt x="84" y="128"/>
                    <a:pt x="92" y="124"/>
                    <a:pt x="100" y="120"/>
                  </a:cubicBezTo>
                  <a:cubicBezTo>
                    <a:pt x="101" y="120"/>
                    <a:pt x="102" y="120"/>
                    <a:pt x="102" y="119"/>
                  </a:cubicBezTo>
                  <a:cubicBezTo>
                    <a:pt x="116" y="114"/>
                    <a:pt x="129" y="108"/>
                    <a:pt x="143" y="102"/>
                  </a:cubicBezTo>
                  <a:cubicBezTo>
                    <a:pt x="142" y="104"/>
                    <a:pt x="142" y="105"/>
                    <a:pt x="142" y="106"/>
                  </a:cubicBezTo>
                  <a:close/>
                  <a:moveTo>
                    <a:pt x="143" y="101"/>
                  </a:moveTo>
                  <a:cubicBezTo>
                    <a:pt x="131" y="106"/>
                    <a:pt x="118" y="111"/>
                    <a:pt x="106" y="116"/>
                  </a:cubicBezTo>
                  <a:cubicBezTo>
                    <a:pt x="98" y="120"/>
                    <a:pt x="90" y="123"/>
                    <a:pt x="82" y="126"/>
                  </a:cubicBezTo>
                  <a:cubicBezTo>
                    <a:pt x="74" y="129"/>
                    <a:pt x="67" y="133"/>
                    <a:pt x="60" y="136"/>
                  </a:cubicBezTo>
                  <a:cubicBezTo>
                    <a:pt x="56" y="138"/>
                    <a:pt x="52" y="140"/>
                    <a:pt x="49" y="141"/>
                  </a:cubicBezTo>
                  <a:cubicBezTo>
                    <a:pt x="46" y="143"/>
                    <a:pt x="44" y="144"/>
                    <a:pt x="42" y="145"/>
                  </a:cubicBezTo>
                  <a:cubicBezTo>
                    <a:pt x="42" y="145"/>
                    <a:pt x="45" y="142"/>
                    <a:pt x="46" y="141"/>
                  </a:cubicBezTo>
                  <a:cubicBezTo>
                    <a:pt x="52" y="135"/>
                    <a:pt x="61" y="133"/>
                    <a:pt x="68" y="129"/>
                  </a:cubicBezTo>
                  <a:cubicBezTo>
                    <a:pt x="71" y="127"/>
                    <a:pt x="73" y="126"/>
                    <a:pt x="76" y="124"/>
                  </a:cubicBezTo>
                  <a:cubicBezTo>
                    <a:pt x="82" y="122"/>
                    <a:pt x="88" y="119"/>
                    <a:pt x="95" y="117"/>
                  </a:cubicBezTo>
                  <a:cubicBezTo>
                    <a:pt x="95" y="116"/>
                    <a:pt x="95" y="116"/>
                    <a:pt x="96" y="116"/>
                  </a:cubicBezTo>
                  <a:cubicBezTo>
                    <a:pt x="107" y="112"/>
                    <a:pt x="117" y="108"/>
                    <a:pt x="128" y="103"/>
                  </a:cubicBezTo>
                  <a:cubicBezTo>
                    <a:pt x="131" y="101"/>
                    <a:pt x="134" y="100"/>
                    <a:pt x="137" y="99"/>
                  </a:cubicBezTo>
                  <a:cubicBezTo>
                    <a:pt x="139" y="98"/>
                    <a:pt x="141" y="97"/>
                    <a:pt x="144" y="95"/>
                  </a:cubicBezTo>
                  <a:cubicBezTo>
                    <a:pt x="143" y="97"/>
                    <a:pt x="143" y="99"/>
                    <a:pt x="143" y="101"/>
                  </a:cubicBezTo>
                  <a:close/>
                  <a:moveTo>
                    <a:pt x="37" y="142"/>
                  </a:moveTo>
                  <a:cubicBezTo>
                    <a:pt x="47" y="137"/>
                    <a:pt x="58" y="132"/>
                    <a:pt x="68" y="128"/>
                  </a:cubicBezTo>
                  <a:cubicBezTo>
                    <a:pt x="66" y="129"/>
                    <a:pt x="65" y="130"/>
                    <a:pt x="63" y="131"/>
                  </a:cubicBezTo>
                  <a:cubicBezTo>
                    <a:pt x="58" y="133"/>
                    <a:pt x="54" y="135"/>
                    <a:pt x="50" y="137"/>
                  </a:cubicBezTo>
                  <a:cubicBezTo>
                    <a:pt x="46" y="139"/>
                    <a:pt x="43" y="142"/>
                    <a:pt x="41" y="144"/>
                  </a:cubicBezTo>
                  <a:cubicBezTo>
                    <a:pt x="39" y="144"/>
                    <a:pt x="38" y="143"/>
                    <a:pt x="37" y="142"/>
                  </a:cubicBezTo>
                  <a:close/>
                  <a:moveTo>
                    <a:pt x="31" y="137"/>
                  </a:moveTo>
                  <a:cubicBezTo>
                    <a:pt x="39" y="135"/>
                    <a:pt x="47" y="129"/>
                    <a:pt x="55" y="126"/>
                  </a:cubicBezTo>
                  <a:cubicBezTo>
                    <a:pt x="65" y="121"/>
                    <a:pt x="76" y="117"/>
                    <a:pt x="87" y="112"/>
                  </a:cubicBezTo>
                  <a:cubicBezTo>
                    <a:pt x="97" y="108"/>
                    <a:pt x="107" y="104"/>
                    <a:pt x="117" y="101"/>
                  </a:cubicBezTo>
                  <a:cubicBezTo>
                    <a:pt x="112" y="102"/>
                    <a:pt x="109" y="104"/>
                    <a:pt x="105" y="106"/>
                  </a:cubicBezTo>
                  <a:cubicBezTo>
                    <a:pt x="98" y="109"/>
                    <a:pt x="91" y="112"/>
                    <a:pt x="85" y="114"/>
                  </a:cubicBezTo>
                  <a:cubicBezTo>
                    <a:pt x="75" y="118"/>
                    <a:pt x="65" y="122"/>
                    <a:pt x="56" y="128"/>
                  </a:cubicBezTo>
                  <a:cubicBezTo>
                    <a:pt x="49" y="132"/>
                    <a:pt x="40" y="135"/>
                    <a:pt x="36" y="141"/>
                  </a:cubicBezTo>
                  <a:cubicBezTo>
                    <a:pt x="34" y="140"/>
                    <a:pt x="33" y="139"/>
                    <a:pt x="31" y="137"/>
                  </a:cubicBezTo>
                  <a:close/>
                  <a:moveTo>
                    <a:pt x="110" y="110"/>
                  </a:moveTo>
                  <a:cubicBezTo>
                    <a:pt x="112" y="109"/>
                    <a:pt x="114" y="109"/>
                    <a:pt x="115" y="108"/>
                  </a:cubicBezTo>
                  <a:cubicBezTo>
                    <a:pt x="114" y="109"/>
                    <a:pt x="112" y="109"/>
                    <a:pt x="110" y="110"/>
                  </a:cubicBezTo>
                  <a:close/>
                  <a:moveTo>
                    <a:pt x="137" y="98"/>
                  </a:moveTo>
                  <a:cubicBezTo>
                    <a:pt x="138" y="97"/>
                    <a:pt x="139" y="97"/>
                    <a:pt x="140" y="96"/>
                  </a:cubicBezTo>
                  <a:cubicBezTo>
                    <a:pt x="147" y="92"/>
                    <a:pt x="139" y="97"/>
                    <a:pt x="138" y="97"/>
                  </a:cubicBezTo>
                  <a:cubicBezTo>
                    <a:pt x="138" y="97"/>
                    <a:pt x="138" y="98"/>
                    <a:pt x="137" y="98"/>
                  </a:cubicBezTo>
                  <a:close/>
                  <a:moveTo>
                    <a:pt x="134" y="98"/>
                  </a:moveTo>
                  <a:cubicBezTo>
                    <a:pt x="132" y="99"/>
                    <a:pt x="130" y="100"/>
                    <a:pt x="128" y="101"/>
                  </a:cubicBezTo>
                  <a:cubicBezTo>
                    <a:pt x="126" y="102"/>
                    <a:pt x="125" y="103"/>
                    <a:pt x="123" y="104"/>
                  </a:cubicBezTo>
                  <a:cubicBezTo>
                    <a:pt x="114" y="108"/>
                    <a:pt x="104" y="111"/>
                    <a:pt x="95" y="115"/>
                  </a:cubicBezTo>
                  <a:cubicBezTo>
                    <a:pt x="94" y="116"/>
                    <a:pt x="92" y="117"/>
                    <a:pt x="90" y="117"/>
                  </a:cubicBezTo>
                  <a:cubicBezTo>
                    <a:pt x="86" y="119"/>
                    <a:pt x="81" y="121"/>
                    <a:pt x="77" y="123"/>
                  </a:cubicBezTo>
                  <a:cubicBezTo>
                    <a:pt x="76" y="123"/>
                    <a:pt x="75" y="124"/>
                    <a:pt x="75" y="124"/>
                  </a:cubicBezTo>
                  <a:cubicBezTo>
                    <a:pt x="65" y="128"/>
                    <a:pt x="55" y="132"/>
                    <a:pt x="45" y="137"/>
                  </a:cubicBezTo>
                  <a:cubicBezTo>
                    <a:pt x="43" y="138"/>
                    <a:pt x="41" y="139"/>
                    <a:pt x="39" y="140"/>
                  </a:cubicBezTo>
                  <a:cubicBezTo>
                    <a:pt x="35" y="142"/>
                    <a:pt x="39" y="139"/>
                    <a:pt x="40" y="138"/>
                  </a:cubicBezTo>
                  <a:cubicBezTo>
                    <a:pt x="42" y="136"/>
                    <a:pt x="45" y="135"/>
                    <a:pt x="48" y="134"/>
                  </a:cubicBezTo>
                  <a:cubicBezTo>
                    <a:pt x="56" y="129"/>
                    <a:pt x="63" y="125"/>
                    <a:pt x="71" y="121"/>
                  </a:cubicBezTo>
                  <a:cubicBezTo>
                    <a:pt x="80" y="117"/>
                    <a:pt x="88" y="114"/>
                    <a:pt x="97" y="110"/>
                  </a:cubicBezTo>
                  <a:cubicBezTo>
                    <a:pt x="105" y="107"/>
                    <a:pt x="112" y="103"/>
                    <a:pt x="119" y="100"/>
                  </a:cubicBezTo>
                  <a:cubicBezTo>
                    <a:pt x="122" y="99"/>
                    <a:pt x="125" y="98"/>
                    <a:pt x="128" y="96"/>
                  </a:cubicBezTo>
                  <a:cubicBezTo>
                    <a:pt x="133" y="94"/>
                    <a:pt x="139" y="91"/>
                    <a:pt x="144" y="88"/>
                  </a:cubicBezTo>
                  <a:cubicBezTo>
                    <a:pt x="144" y="88"/>
                    <a:pt x="144" y="88"/>
                    <a:pt x="144" y="88"/>
                  </a:cubicBezTo>
                  <a:cubicBezTo>
                    <a:pt x="144" y="90"/>
                    <a:pt x="144" y="92"/>
                    <a:pt x="144" y="94"/>
                  </a:cubicBezTo>
                  <a:cubicBezTo>
                    <a:pt x="140" y="95"/>
                    <a:pt x="137" y="97"/>
                    <a:pt x="134" y="98"/>
                  </a:cubicBezTo>
                  <a:close/>
                  <a:moveTo>
                    <a:pt x="143" y="87"/>
                  </a:moveTo>
                  <a:cubicBezTo>
                    <a:pt x="139" y="88"/>
                    <a:pt x="136" y="90"/>
                    <a:pt x="132" y="93"/>
                  </a:cubicBezTo>
                  <a:cubicBezTo>
                    <a:pt x="131" y="93"/>
                    <a:pt x="130" y="94"/>
                    <a:pt x="129" y="94"/>
                  </a:cubicBezTo>
                  <a:cubicBezTo>
                    <a:pt x="126" y="96"/>
                    <a:pt x="122" y="97"/>
                    <a:pt x="119" y="99"/>
                  </a:cubicBezTo>
                  <a:cubicBezTo>
                    <a:pt x="102" y="105"/>
                    <a:pt x="85" y="112"/>
                    <a:pt x="68" y="119"/>
                  </a:cubicBezTo>
                  <a:cubicBezTo>
                    <a:pt x="61" y="122"/>
                    <a:pt x="54" y="125"/>
                    <a:pt x="47" y="129"/>
                  </a:cubicBezTo>
                  <a:cubicBezTo>
                    <a:pt x="43" y="130"/>
                    <a:pt x="40" y="132"/>
                    <a:pt x="36" y="134"/>
                  </a:cubicBezTo>
                  <a:cubicBezTo>
                    <a:pt x="35" y="135"/>
                    <a:pt x="29" y="138"/>
                    <a:pt x="33" y="135"/>
                  </a:cubicBezTo>
                  <a:cubicBezTo>
                    <a:pt x="35" y="134"/>
                    <a:pt x="37" y="133"/>
                    <a:pt x="39" y="132"/>
                  </a:cubicBezTo>
                  <a:cubicBezTo>
                    <a:pt x="55" y="123"/>
                    <a:pt x="70" y="114"/>
                    <a:pt x="87" y="107"/>
                  </a:cubicBezTo>
                  <a:cubicBezTo>
                    <a:pt x="90" y="106"/>
                    <a:pt x="93" y="104"/>
                    <a:pt x="96" y="103"/>
                  </a:cubicBezTo>
                  <a:cubicBezTo>
                    <a:pt x="102" y="100"/>
                    <a:pt x="109" y="97"/>
                    <a:pt x="115" y="94"/>
                  </a:cubicBezTo>
                  <a:cubicBezTo>
                    <a:pt x="125" y="90"/>
                    <a:pt x="135" y="87"/>
                    <a:pt x="144" y="80"/>
                  </a:cubicBezTo>
                  <a:cubicBezTo>
                    <a:pt x="144" y="80"/>
                    <a:pt x="144" y="80"/>
                    <a:pt x="144" y="80"/>
                  </a:cubicBezTo>
                  <a:cubicBezTo>
                    <a:pt x="144" y="83"/>
                    <a:pt x="144" y="85"/>
                    <a:pt x="144" y="88"/>
                  </a:cubicBezTo>
                  <a:cubicBezTo>
                    <a:pt x="144" y="87"/>
                    <a:pt x="144" y="87"/>
                    <a:pt x="143" y="87"/>
                  </a:cubicBezTo>
                  <a:close/>
                  <a:moveTo>
                    <a:pt x="113" y="94"/>
                  </a:moveTo>
                  <a:cubicBezTo>
                    <a:pt x="119" y="91"/>
                    <a:pt x="125" y="89"/>
                    <a:pt x="131" y="87"/>
                  </a:cubicBezTo>
                  <a:cubicBezTo>
                    <a:pt x="130" y="87"/>
                    <a:pt x="130" y="87"/>
                    <a:pt x="130" y="87"/>
                  </a:cubicBezTo>
                  <a:cubicBezTo>
                    <a:pt x="124" y="90"/>
                    <a:pt x="119" y="92"/>
                    <a:pt x="113" y="94"/>
                  </a:cubicBezTo>
                  <a:close/>
                  <a:moveTo>
                    <a:pt x="144" y="80"/>
                  </a:moveTo>
                  <a:cubicBezTo>
                    <a:pt x="144" y="80"/>
                    <a:pt x="143" y="80"/>
                    <a:pt x="143" y="80"/>
                  </a:cubicBezTo>
                  <a:cubicBezTo>
                    <a:pt x="135" y="85"/>
                    <a:pt x="125" y="88"/>
                    <a:pt x="116" y="92"/>
                  </a:cubicBezTo>
                  <a:cubicBezTo>
                    <a:pt x="108" y="95"/>
                    <a:pt x="100" y="100"/>
                    <a:pt x="92" y="104"/>
                  </a:cubicBezTo>
                  <a:cubicBezTo>
                    <a:pt x="79" y="109"/>
                    <a:pt x="66" y="114"/>
                    <a:pt x="54" y="119"/>
                  </a:cubicBezTo>
                  <a:cubicBezTo>
                    <a:pt x="46" y="122"/>
                    <a:pt x="39" y="126"/>
                    <a:pt x="31" y="130"/>
                  </a:cubicBezTo>
                  <a:cubicBezTo>
                    <a:pt x="30" y="130"/>
                    <a:pt x="28" y="131"/>
                    <a:pt x="27" y="132"/>
                  </a:cubicBezTo>
                  <a:cubicBezTo>
                    <a:pt x="29" y="130"/>
                    <a:pt x="30" y="129"/>
                    <a:pt x="32" y="128"/>
                  </a:cubicBezTo>
                  <a:cubicBezTo>
                    <a:pt x="36" y="126"/>
                    <a:pt x="40" y="124"/>
                    <a:pt x="43" y="122"/>
                  </a:cubicBezTo>
                  <a:cubicBezTo>
                    <a:pt x="59" y="114"/>
                    <a:pt x="74" y="106"/>
                    <a:pt x="89" y="99"/>
                  </a:cubicBezTo>
                  <a:cubicBezTo>
                    <a:pt x="106" y="92"/>
                    <a:pt x="124" y="85"/>
                    <a:pt x="141" y="77"/>
                  </a:cubicBezTo>
                  <a:cubicBezTo>
                    <a:pt x="141" y="77"/>
                    <a:pt x="141" y="77"/>
                    <a:pt x="142" y="76"/>
                  </a:cubicBezTo>
                  <a:cubicBezTo>
                    <a:pt x="142" y="76"/>
                    <a:pt x="143" y="76"/>
                    <a:pt x="143" y="76"/>
                  </a:cubicBezTo>
                  <a:cubicBezTo>
                    <a:pt x="143" y="77"/>
                    <a:pt x="144" y="78"/>
                    <a:pt x="144" y="80"/>
                  </a:cubicBezTo>
                  <a:close/>
                  <a:moveTo>
                    <a:pt x="104" y="92"/>
                  </a:moveTo>
                  <a:cubicBezTo>
                    <a:pt x="108" y="90"/>
                    <a:pt x="111" y="88"/>
                    <a:pt x="115" y="87"/>
                  </a:cubicBezTo>
                  <a:cubicBezTo>
                    <a:pt x="120" y="85"/>
                    <a:pt x="124" y="83"/>
                    <a:pt x="129" y="81"/>
                  </a:cubicBezTo>
                  <a:cubicBezTo>
                    <a:pt x="131" y="80"/>
                    <a:pt x="133" y="79"/>
                    <a:pt x="135" y="78"/>
                  </a:cubicBezTo>
                  <a:cubicBezTo>
                    <a:pt x="135" y="78"/>
                    <a:pt x="136" y="78"/>
                    <a:pt x="136" y="78"/>
                  </a:cubicBezTo>
                  <a:cubicBezTo>
                    <a:pt x="125" y="83"/>
                    <a:pt x="115" y="87"/>
                    <a:pt x="104" y="92"/>
                  </a:cubicBezTo>
                  <a:close/>
                  <a:moveTo>
                    <a:pt x="89" y="98"/>
                  </a:moveTo>
                  <a:cubicBezTo>
                    <a:pt x="89" y="98"/>
                    <a:pt x="88" y="98"/>
                    <a:pt x="88" y="99"/>
                  </a:cubicBezTo>
                  <a:cubicBezTo>
                    <a:pt x="72" y="105"/>
                    <a:pt x="55" y="112"/>
                    <a:pt x="40" y="119"/>
                  </a:cubicBezTo>
                  <a:cubicBezTo>
                    <a:pt x="35" y="121"/>
                    <a:pt x="31" y="123"/>
                    <a:pt x="26" y="125"/>
                  </a:cubicBezTo>
                  <a:cubicBezTo>
                    <a:pt x="25" y="125"/>
                    <a:pt x="23" y="126"/>
                    <a:pt x="22" y="127"/>
                  </a:cubicBezTo>
                  <a:cubicBezTo>
                    <a:pt x="24" y="126"/>
                    <a:pt x="26" y="125"/>
                    <a:pt x="27" y="124"/>
                  </a:cubicBezTo>
                  <a:cubicBezTo>
                    <a:pt x="35" y="120"/>
                    <a:pt x="43" y="115"/>
                    <a:pt x="51" y="111"/>
                  </a:cubicBezTo>
                  <a:cubicBezTo>
                    <a:pt x="67" y="102"/>
                    <a:pt x="85" y="94"/>
                    <a:pt x="102" y="87"/>
                  </a:cubicBezTo>
                  <a:cubicBezTo>
                    <a:pt x="110" y="84"/>
                    <a:pt x="117" y="81"/>
                    <a:pt x="125" y="78"/>
                  </a:cubicBezTo>
                  <a:cubicBezTo>
                    <a:pt x="129" y="76"/>
                    <a:pt x="132" y="75"/>
                    <a:pt x="136" y="72"/>
                  </a:cubicBezTo>
                  <a:cubicBezTo>
                    <a:pt x="136" y="72"/>
                    <a:pt x="137" y="72"/>
                    <a:pt x="137" y="72"/>
                  </a:cubicBezTo>
                  <a:cubicBezTo>
                    <a:pt x="139" y="71"/>
                    <a:pt x="141" y="70"/>
                    <a:pt x="142" y="69"/>
                  </a:cubicBezTo>
                  <a:cubicBezTo>
                    <a:pt x="142" y="69"/>
                    <a:pt x="142" y="69"/>
                    <a:pt x="142" y="69"/>
                  </a:cubicBezTo>
                  <a:cubicBezTo>
                    <a:pt x="143" y="71"/>
                    <a:pt x="143" y="73"/>
                    <a:pt x="143" y="75"/>
                  </a:cubicBezTo>
                  <a:cubicBezTo>
                    <a:pt x="125" y="81"/>
                    <a:pt x="107" y="90"/>
                    <a:pt x="89" y="98"/>
                  </a:cubicBezTo>
                  <a:close/>
                  <a:moveTo>
                    <a:pt x="142" y="68"/>
                  </a:moveTo>
                  <a:cubicBezTo>
                    <a:pt x="142" y="68"/>
                    <a:pt x="142" y="68"/>
                    <a:pt x="142" y="68"/>
                  </a:cubicBezTo>
                  <a:cubicBezTo>
                    <a:pt x="140" y="69"/>
                    <a:pt x="138" y="70"/>
                    <a:pt x="137" y="71"/>
                  </a:cubicBezTo>
                  <a:cubicBezTo>
                    <a:pt x="135" y="71"/>
                    <a:pt x="133" y="72"/>
                    <a:pt x="131" y="73"/>
                  </a:cubicBezTo>
                  <a:cubicBezTo>
                    <a:pt x="116" y="78"/>
                    <a:pt x="99" y="84"/>
                    <a:pt x="84" y="92"/>
                  </a:cubicBezTo>
                  <a:cubicBezTo>
                    <a:pt x="68" y="100"/>
                    <a:pt x="52" y="106"/>
                    <a:pt x="35" y="113"/>
                  </a:cubicBezTo>
                  <a:cubicBezTo>
                    <a:pt x="31" y="115"/>
                    <a:pt x="27" y="118"/>
                    <a:pt x="22" y="119"/>
                  </a:cubicBezTo>
                  <a:cubicBezTo>
                    <a:pt x="21" y="119"/>
                    <a:pt x="18" y="120"/>
                    <a:pt x="18" y="120"/>
                  </a:cubicBezTo>
                  <a:cubicBezTo>
                    <a:pt x="19" y="119"/>
                    <a:pt x="21" y="118"/>
                    <a:pt x="23" y="117"/>
                  </a:cubicBezTo>
                  <a:cubicBezTo>
                    <a:pt x="31" y="113"/>
                    <a:pt x="39" y="109"/>
                    <a:pt x="47" y="105"/>
                  </a:cubicBezTo>
                  <a:cubicBezTo>
                    <a:pt x="65" y="97"/>
                    <a:pt x="84" y="90"/>
                    <a:pt x="102" y="83"/>
                  </a:cubicBezTo>
                  <a:cubicBezTo>
                    <a:pt x="110" y="80"/>
                    <a:pt x="118" y="76"/>
                    <a:pt x="126" y="74"/>
                  </a:cubicBezTo>
                  <a:cubicBezTo>
                    <a:pt x="129" y="72"/>
                    <a:pt x="132" y="71"/>
                    <a:pt x="135" y="70"/>
                  </a:cubicBezTo>
                  <a:cubicBezTo>
                    <a:pt x="136" y="69"/>
                    <a:pt x="138" y="69"/>
                    <a:pt x="139" y="68"/>
                  </a:cubicBezTo>
                  <a:cubicBezTo>
                    <a:pt x="140" y="67"/>
                    <a:pt x="141" y="67"/>
                    <a:pt x="142" y="67"/>
                  </a:cubicBezTo>
                  <a:cubicBezTo>
                    <a:pt x="142" y="67"/>
                    <a:pt x="142" y="68"/>
                    <a:pt x="142" y="68"/>
                  </a:cubicBezTo>
                  <a:close/>
                  <a:moveTo>
                    <a:pt x="27" y="133"/>
                  </a:moveTo>
                  <a:cubicBezTo>
                    <a:pt x="27" y="133"/>
                    <a:pt x="27" y="133"/>
                    <a:pt x="27" y="133"/>
                  </a:cubicBezTo>
                  <a:cubicBezTo>
                    <a:pt x="36" y="129"/>
                    <a:pt x="45" y="124"/>
                    <a:pt x="54" y="120"/>
                  </a:cubicBezTo>
                  <a:cubicBezTo>
                    <a:pt x="61" y="117"/>
                    <a:pt x="68" y="114"/>
                    <a:pt x="75" y="111"/>
                  </a:cubicBezTo>
                  <a:cubicBezTo>
                    <a:pt x="68" y="115"/>
                    <a:pt x="61" y="118"/>
                    <a:pt x="54" y="122"/>
                  </a:cubicBezTo>
                  <a:cubicBezTo>
                    <a:pt x="46" y="126"/>
                    <a:pt x="37" y="130"/>
                    <a:pt x="30" y="136"/>
                  </a:cubicBezTo>
                  <a:cubicBezTo>
                    <a:pt x="29" y="135"/>
                    <a:pt x="28" y="134"/>
                    <a:pt x="27" y="133"/>
                  </a:cubicBezTo>
                  <a:close/>
                  <a:moveTo>
                    <a:pt x="42" y="145"/>
                  </a:moveTo>
                  <a:cubicBezTo>
                    <a:pt x="49" y="143"/>
                    <a:pt x="56" y="139"/>
                    <a:pt x="62" y="136"/>
                  </a:cubicBezTo>
                  <a:cubicBezTo>
                    <a:pt x="72" y="131"/>
                    <a:pt x="81" y="127"/>
                    <a:pt x="91" y="123"/>
                  </a:cubicBezTo>
                  <a:cubicBezTo>
                    <a:pt x="85" y="127"/>
                    <a:pt x="78" y="130"/>
                    <a:pt x="72" y="134"/>
                  </a:cubicBezTo>
                  <a:cubicBezTo>
                    <a:pt x="69" y="136"/>
                    <a:pt x="65" y="137"/>
                    <a:pt x="63" y="140"/>
                  </a:cubicBezTo>
                  <a:cubicBezTo>
                    <a:pt x="59" y="143"/>
                    <a:pt x="54" y="145"/>
                    <a:pt x="50" y="148"/>
                  </a:cubicBezTo>
                  <a:cubicBezTo>
                    <a:pt x="50" y="148"/>
                    <a:pt x="50" y="148"/>
                    <a:pt x="50" y="148"/>
                  </a:cubicBezTo>
                  <a:cubicBezTo>
                    <a:pt x="50" y="148"/>
                    <a:pt x="49" y="148"/>
                    <a:pt x="49" y="148"/>
                  </a:cubicBezTo>
                  <a:cubicBezTo>
                    <a:pt x="47" y="147"/>
                    <a:pt x="45" y="146"/>
                    <a:pt x="42" y="145"/>
                  </a:cubicBezTo>
                  <a:close/>
                  <a:moveTo>
                    <a:pt x="52" y="148"/>
                  </a:moveTo>
                  <a:cubicBezTo>
                    <a:pt x="61" y="145"/>
                    <a:pt x="69" y="140"/>
                    <a:pt x="78" y="136"/>
                  </a:cubicBezTo>
                  <a:cubicBezTo>
                    <a:pt x="85" y="133"/>
                    <a:pt x="93" y="130"/>
                    <a:pt x="100" y="127"/>
                  </a:cubicBezTo>
                  <a:cubicBezTo>
                    <a:pt x="94" y="130"/>
                    <a:pt x="89" y="133"/>
                    <a:pt x="83" y="137"/>
                  </a:cubicBezTo>
                  <a:cubicBezTo>
                    <a:pt x="80" y="139"/>
                    <a:pt x="77" y="141"/>
                    <a:pt x="74" y="143"/>
                  </a:cubicBezTo>
                  <a:cubicBezTo>
                    <a:pt x="72" y="144"/>
                    <a:pt x="70" y="145"/>
                    <a:pt x="68" y="146"/>
                  </a:cubicBezTo>
                  <a:cubicBezTo>
                    <a:pt x="63" y="148"/>
                    <a:pt x="57" y="148"/>
                    <a:pt x="52" y="148"/>
                  </a:cubicBezTo>
                  <a:close/>
                  <a:moveTo>
                    <a:pt x="139" y="116"/>
                  </a:moveTo>
                  <a:cubicBezTo>
                    <a:pt x="139" y="118"/>
                    <a:pt x="138" y="119"/>
                    <a:pt x="138" y="121"/>
                  </a:cubicBezTo>
                  <a:cubicBezTo>
                    <a:pt x="135" y="122"/>
                    <a:pt x="132" y="123"/>
                    <a:pt x="130" y="125"/>
                  </a:cubicBezTo>
                  <a:cubicBezTo>
                    <a:pt x="121" y="129"/>
                    <a:pt x="112" y="133"/>
                    <a:pt x="103" y="138"/>
                  </a:cubicBezTo>
                  <a:cubicBezTo>
                    <a:pt x="98" y="140"/>
                    <a:pt x="93" y="143"/>
                    <a:pt x="88" y="145"/>
                  </a:cubicBezTo>
                  <a:cubicBezTo>
                    <a:pt x="83" y="148"/>
                    <a:pt x="90" y="144"/>
                    <a:pt x="91" y="143"/>
                  </a:cubicBezTo>
                  <a:cubicBezTo>
                    <a:pt x="93" y="142"/>
                    <a:pt x="96" y="140"/>
                    <a:pt x="98" y="139"/>
                  </a:cubicBezTo>
                  <a:cubicBezTo>
                    <a:pt x="105" y="135"/>
                    <a:pt x="111" y="131"/>
                    <a:pt x="118" y="127"/>
                  </a:cubicBezTo>
                  <a:cubicBezTo>
                    <a:pt x="125" y="124"/>
                    <a:pt x="133" y="121"/>
                    <a:pt x="139" y="116"/>
                  </a:cubicBezTo>
                  <a:close/>
                  <a:moveTo>
                    <a:pt x="131" y="134"/>
                  </a:moveTo>
                  <a:cubicBezTo>
                    <a:pt x="131" y="134"/>
                    <a:pt x="131" y="134"/>
                    <a:pt x="130" y="134"/>
                  </a:cubicBezTo>
                  <a:cubicBezTo>
                    <a:pt x="125" y="137"/>
                    <a:pt x="119" y="140"/>
                    <a:pt x="114" y="144"/>
                  </a:cubicBezTo>
                  <a:cubicBezTo>
                    <a:pt x="111" y="146"/>
                    <a:pt x="109" y="147"/>
                    <a:pt x="106" y="149"/>
                  </a:cubicBezTo>
                  <a:cubicBezTo>
                    <a:pt x="104" y="149"/>
                    <a:pt x="102" y="150"/>
                    <a:pt x="101" y="151"/>
                  </a:cubicBezTo>
                  <a:cubicBezTo>
                    <a:pt x="101" y="151"/>
                    <a:pt x="101" y="151"/>
                    <a:pt x="101" y="151"/>
                  </a:cubicBezTo>
                  <a:cubicBezTo>
                    <a:pt x="100" y="151"/>
                    <a:pt x="100" y="151"/>
                    <a:pt x="100" y="151"/>
                  </a:cubicBezTo>
                  <a:cubicBezTo>
                    <a:pt x="101" y="150"/>
                    <a:pt x="104" y="148"/>
                    <a:pt x="105" y="148"/>
                  </a:cubicBezTo>
                  <a:cubicBezTo>
                    <a:pt x="115" y="141"/>
                    <a:pt x="125" y="136"/>
                    <a:pt x="135" y="128"/>
                  </a:cubicBezTo>
                  <a:cubicBezTo>
                    <a:pt x="133" y="130"/>
                    <a:pt x="132" y="132"/>
                    <a:pt x="131" y="134"/>
                  </a:cubicBezTo>
                  <a:close/>
                  <a:moveTo>
                    <a:pt x="93" y="150"/>
                  </a:moveTo>
                  <a:cubicBezTo>
                    <a:pt x="99" y="148"/>
                    <a:pt x="105" y="145"/>
                    <a:pt x="110" y="142"/>
                  </a:cubicBezTo>
                  <a:cubicBezTo>
                    <a:pt x="115" y="139"/>
                    <a:pt x="121" y="136"/>
                    <a:pt x="126" y="133"/>
                  </a:cubicBezTo>
                  <a:cubicBezTo>
                    <a:pt x="123" y="135"/>
                    <a:pt x="120" y="137"/>
                    <a:pt x="117" y="140"/>
                  </a:cubicBezTo>
                  <a:cubicBezTo>
                    <a:pt x="111" y="143"/>
                    <a:pt x="105" y="146"/>
                    <a:pt x="99" y="151"/>
                  </a:cubicBezTo>
                  <a:cubicBezTo>
                    <a:pt x="97" y="151"/>
                    <a:pt x="95" y="150"/>
                    <a:pt x="93" y="150"/>
                  </a:cubicBezTo>
                  <a:close/>
                  <a:moveTo>
                    <a:pt x="86" y="147"/>
                  </a:moveTo>
                  <a:cubicBezTo>
                    <a:pt x="98" y="141"/>
                    <a:pt x="111" y="135"/>
                    <a:pt x="124" y="129"/>
                  </a:cubicBezTo>
                  <a:cubicBezTo>
                    <a:pt x="122" y="130"/>
                    <a:pt x="119" y="132"/>
                    <a:pt x="117" y="133"/>
                  </a:cubicBezTo>
                  <a:cubicBezTo>
                    <a:pt x="109" y="138"/>
                    <a:pt x="100" y="144"/>
                    <a:pt x="91" y="149"/>
                  </a:cubicBezTo>
                  <a:cubicBezTo>
                    <a:pt x="89" y="149"/>
                    <a:pt x="88" y="148"/>
                    <a:pt x="86" y="147"/>
                  </a:cubicBezTo>
                  <a:close/>
                  <a:moveTo>
                    <a:pt x="134" y="127"/>
                  </a:moveTo>
                  <a:cubicBezTo>
                    <a:pt x="126" y="133"/>
                    <a:pt x="116" y="138"/>
                    <a:pt x="106" y="143"/>
                  </a:cubicBezTo>
                  <a:cubicBezTo>
                    <a:pt x="103" y="145"/>
                    <a:pt x="95" y="148"/>
                    <a:pt x="93" y="149"/>
                  </a:cubicBezTo>
                  <a:cubicBezTo>
                    <a:pt x="99" y="146"/>
                    <a:pt x="105" y="142"/>
                    <a:pt x="110" y="138"/>
                  </a:cubicBezTo>
                  <a:cubicBezTo>
                    <a:pt x="115" y="135"/>
                    <a:pt x="120" y="132"/>
                    <a:pt x="125" y="129"/>
                  </a:cubicBezTo>
                  <a:cubicBezTo>
                    <a:pt x="127" y="128"/>
                    <a:pt x="129" y="127"/>
                    <a:pt x="131" y="125"/>
                  </a:cubicBezTo>
                  <a:cubicBezTo>
                    <a:pt x="131" y="125"/>
                    <a:pt x="132" y="125"/>
                    <a:pt x="132" y="125"/>
                  </a:cubicBezTo>
                  <a:cubicBezTo>
                    <a:pt x="134" y="124"/>
                    <a:pt x="135" y="123"/>
                    <a:pt x="137" y="122"/>
                  </a:cubicBezTo>
                  <a:cubicBezTo>
                    <a:pt x="136" y="124"/>
                    <a:pt x="136" y="125"/>
                    <a:pt x="135" y="127"/>
                  </a:cubicBezTo>
                  <a:cubicBezTo>
                    <a:pt x="135" y="127"/>
                    <a:pt x="135" y="127"/>
                    <a:pt x="134" y="127"/>
                  </a:cubicBezTo>
                  <a:close/>
                  <a:moveTo>
                    <a:pt x="85" y="147"/>
                  </a:moveTo>
                  <a:cubicBezTo>
                    <a:pt x="83" y="146"/>
                    <a:pt x="81" y="145"/>
                    <a:pt x="80" y="145"/>
                  </a:cubicBezTo>
                  <a:cubicBezTo>
                    <a:pt x="88" y="142"/>
                    <a:pt x="95" y="138"/>
                    <a:pt x="103" y="135"/>
                  </a:cubicBezTo>
                  <a:cubicBezTo>
                    <a:pt x="96" y="138"/>
                    <a:pt x="90" y="143"/>
                    <a:pt x="85" y="147"/>
                  </a:cubicBezTo>
                  <a:close/>
                  <a:moveTo>
                    <a:pt x="103" y="151"/>
                  </a:moveTo>
                  <a:cubicBezTo>
                    <a:pt x="110" y="148"/>
                    <a:pt x="117" y="143"/>
                    <a:pt x="124" y="138"/>
                  </a:cubicBezTo>
                  <a:cubicBezTo>
                    <a:pt x="125" y="138"/>
                    <a:pt x="126" y="137"/>
                    <a:pt x="128" y="136"/>
                  </a:cubicBezTo>
                  <a:cubicBezTo>
                    <a:pt x="129" y="135"/>
                    <a:pt x="130" y="135"/>
                    <a:pt x="129" y="136"/>
                  </a:cubicBezTo>
                  <a:cubicBezTo>
                    <a:pt x="128" y="138"/>
                    <a:pt x="126" y="139"/>
                    <a:pt x="124" y="140"/>
                  </a:cubicBezTo>
                  <a:cubicBezTo>
                    <a:pt x="120" y="143"/>
                    <a:pt x="117" y="146"/>
                    <a:pt x="113" y="149"/>
                  </a:cubicBezTo>
                  <a:cubicBezTo>
                    <a:pt x="112" y="149"/>
                    <a:pt x="112" y="149"/>
                    <a:pt x="112" y="149"/>
                  </a:cubicBezTo>
                  <a:cubicBezTo>
                    <a:pt x="109" y="150"/>
                    <a:pt x="106" y="151"/>
                    <a:pt x="103" y="151"/>
                  </a:cubicBezTo>
                  <a:close/>
                  <a:moveTo>
                    <a:pt x="115" y="148"/>
                  </a:moveTo>
                  <a:cubicBezTo>
                    <a:pt x="118" y="146"/>
                    <a:pt x="121" y="144"/>
                    <a:pt x="124" y="142"/>
                  </a:cubicBezTo>
                  <a:cubicBezTo>
                    <a:pt x="123" y="143"/>
                    <a:pt x="122" y="144"/>
                    <a:pt x="121" y="145"/>
                  </a:cubicBezTo>
                  <a:cubicBezTo>
                    <a:pt x="119" y="146"/>
                    <a:pt x="117" y="147"/>
                    <a:pt x="115" y="148"/>
                  </a:cubicBezTo>
                  <a:close/>
                  <a:moveTo>
                    <a:pt x="140" y="115"/>
                  </a:moveTo>
                  <a:cubicBezTo>
                    <a:pt x="139" y="115"/>
                    <a:pt x="139" y="115"/>
                    <a:pt x="139" y="115"/>
                  </a:cubicBezTo>
                  <a:cubicBezTo>
                    <a:pt x="138" y="116"/>
                    <a:pt x="138" y="116"/>
                    <a:pt x="137" y="116"/>
                  </a:cubicBezTo>
                  <a:cubicBezTo>
                    <a:pt x="137" y="116"/>
                    <a:pt x="137" y="116"/>
                    <a:pt x="137" y="117"/>
                  </a:cubicBezTo>
                  <a:cubicBezTo>
                    <a:pt x="129" y="121"/>
                    <a:pt x="120" y="125"/>
                    <a:pt x="112" y="129"/>
                  </a:cubicBezTo>
                  <a:cubicBezTo>
                    <a:pt x="101" y="134"/>
                    <a:pt x="90" y="140"/>
                    <a:pt x="79" y="144"/>
                  </a:cubicBezTo>
                  <a:cubicBezTo>
                    <a:pt x="79" y="144"/>
                    <a:pt x="79" y="144"/>
                    <a:pt x="78" y="144"/>
                  </a:cubicBezTo>
                  <a:cubicBezTo>
                    <a:pt x="77" y="143"/>
                    <a:pt x="77" y="143"/>
                    <a:pt x="76" y="144"/>
                  </a:cubicBezTo>
                  <a:cubicBezTo>
                    <a:pt x="76" y="144"/>
                    <a:pt x="76" y="144"/>
                    <a:pt x="76" y="144"/>
                  </a:cubicBezTo>
                  <a:cubicBezTo>
                    <a:pt x="75" y="144"/>
                    <a:pt x="74" y="144"/>
                    <a:pt x="74" y="145"/>
                  </a:cubicBezTo>
                  <a:cubicBezTo>
                    <a:pt x="74" y="145"/>
                    <a:pt x="74" y="145"/>
                    <a:pt x="74" y="145"/>
                  </a:cubicBezTo>
                  <a:cubicBezTo>
                    <a:pt x="73" y="145"/>
                    <a:pt x="72" y="145"/>
                    <a:pt x="72" y="146"/>
                  </a:cubicBezTo>
                  <a:cubicBezTo>
                    <a:pt x="72" y="145"/>
                    <a:pt x="72" y="145"/>
                    <a:pt x="72" y="145"/>
                  </a:cubicBezTo>
                  <a:cubicBezTo>
                    <a:pt x="72" y="145"/>
                    <a:pt x="72" y="145"/>
                    <a:pt x="72" y="145"/>
                  </a:cubicBezTo>
                  <a:cubicBezTo>
                    <a:pt x="76" y="144"/>
                    <a:pt x="78" y="142"/>
                    <a:pt x="81" y="140"/>
                  </a:cubicBezTo>
                  <a:cubicBezTo>
                    <a:pt x="86" y="137"/>
                    <a:pt x="91" y="135"/>
                    <a:pt x="96" y="133"/>
                  </a:cubicBezTo>
                  <a:cubicBezTo>
                    <a:pt x="102" y="130"/>
                    <a:pt x="107" y="127"/>
                    <a:pt x="113" y="124"/>
                  </a:cubicBezTo>
                  <a:cubicBezTo>
                    <a:pt x="122" y="119"/>
                    <a:pt x="131" y="114"/>
                    <a:pt x="141" y="110"/>
                  </a:cubicBezTo>
                  <a:cubicBezTo>
                    <a:pt x="141" y="110"/>
                    <a:pt x="141" y="111"/>
                    <a:pt x="141" y="112"/>
                  </a:cubicBezTo>
                  <a:cubicBezTo>
                    <a:pt x="140" y="113"/>
                    <a:pt x="140" y="114"/>
                    <a:pt x="140" y="115"/>
                  </a:cubicBezTo>
                  <a:close/>
                  <a:moveTo>
                    <a:pt x="139" y="58"/>
                  </a:moveTo>
                  <a:cubicBezTo>
                    <a:pt x="128" y="64"/>
                    <a:pt x="117" y="68"/>
                    <a:pt x="105" y="72"/>
                  </a:cubicBezTo>
                  <a:cubicBezTo>
                    <a:pt x="102" y="73"/>
                    <a:pt x="99" y="75"/>
                    <a:pt x="96" y="76"/>
                  </a:cubicBezTo>
                  <a:cubicBezTo>
                    <a:pt x="92" y="77"/>
                    <a:pt x="89" y="78"/>
                    <a:pt x="85" y="80"/>
                  </a:cubicBezTo>
                  <a:cubicBezTo>
                    <a:pt x="69" y="86"/>
                    <a:pt x="53" y="93"/>
                    <a:pt x="37" y="100"/>
                  </a:cubicBezTo>
                  <a:cubicBezTo>
                    <a:pt x="30" y="103"/>
                    <a:pt x="21" y="106"/>
                    <a:pt x="15" y="110"/>
                  </a:cubicBezTo>
                  <a:cubicBezTo>
                    <a:pt x="23" y="105"/>
                    <a:pt x="31" y="101"/>
                    <a:pt x="40" y="98"/>
                  </a:cubicBezTo>
                  <a:cubicBezTo>
                    <a:pt x="49" y="95"/>
                    <a:pt x="57" y="89"/>
                    <a:pt x="66" y="86"/>
                  </a:cubicBezTo>
                  <a:cubicBezTo>
                    <a:pt x="75" y="82"/>
                    <a:pt x="84" y="78"/>
                    <a:pt x="94" y="74"/>
                  </a:cubicBezTo>
                  <a:cubicBezTo>
                    <a:pt x="103" y="70"/>
                    <a:pt x="112" y="66"/>
                    <a:pt x="121" y="62"/>
                  </a:cubicBezTo>
                  <a:cubicBezTo>
                    <a:pt x="122" y="61"/>
                    <a:pt x="123" y="60"/>
                    <a:pt x="124" y="60"/>
                  </a:cubicBezTo>
                  <a:cubicBezTo>
                    <a:pt x="129" y="58"/>
                    <a:pt x="133" y="56"/>
                    <a:pt x="137" y="53"/>
                  </a:cubicBezTo>
                  <a:cubicBezTo>
                    <a:pt x="138" y="55"/>
                    <a:pt x="138" y="57"/>
                    <a:pt x="139" y="58"/>
                  </a:cubicBezTo>
                  <a:close/>
                  <a:moveTo>
                    <a:pt x="131" y="44"/>
                  </a:moveTo>
                  <a:cubicBezTo>
                    <a:pt x="97" y="58"/>
                    <a:pt x="64" y="73"/>
                    <a:pt x="31" y="88"/>
                  </a:cubicBezTo>
                  <a:cubicBezTo>
                    <a:pt x="23" y="92"/>
                    <a:pt x="16" y="96"/>
                    <a:pt x="8" y="99"/>
                  </a:cubicBezTo>
                  <a:cubicBezTo>
                    <a:pt x="8" y="99"/>
                    <a:pt x="8" y="98"/>
                    <a:pt x="8" y="98"/>
                  </a:cubicBezTo>
                  <a:cubicBezTo>
                    <a:pt x="9" y="98"/>
                    <a:pt x="11" y="96"/>
                    <a:pt x="12" y="95"/>
                  </a:cubicBezTo>
                  <a:cubicBezTo>
                    <a:pt x="14" y="94"/>
                    <a:pt x="16" y="94"/>
                    <a:pt x="17" y="93"/>
                  </a:cubicBezTo>
                  <a:cubicBezTo>
                    <a:pt x="21" y="90"/>
                    <a:pt x="25" y="88"/>
                    <a:pt x="30" y="86"/>
                  </a:cubicBezTo>
                  <a:cubicBezTo>
                    <a:pt x="46" y="78"/>
                    <a:pt x="63" y="70"/>
                    <a:pt x="80" y="62"/>
                  </a:cubicBezTo>
                  <a:cubicBezTo>
                    <a:pt x="81" y="61"/>
                    <a:pt x="82" y="61"/>
                    <a:pt x="82" y="61"/>
                  </a:cubicBezTo>
                  <a:cubicBezTo>
                    <a:pt x="93" y="56"/>
                    <a:pt x="103" y="52"/>
                    <a:pt x="113" y="48"/>
                  </a:cubicBezTo>
                  <a:cubicBezTo>
                    <a:pt x="115" y="48"/>
                    <a:pt x="117" y="47"/>
                    <a:pt x="118" y="46"/>
                  </a:cubicBezTo>
                  <a:cubicBezTo>
                    <a:pt x="119" y="46"/>
                    <a:pt x="121" y="45"/>
                    <a:pt x="122" y="44"/>
                  </a:cubicBezTo>
                  <a:cubicBezTo>
                    <a:pt x="122" y="44"/>
                    <a:pt x="123" y="44"/>
                    <a:pt x="123" y="44"/>
                  </a:cubicBezTo>
                  <a:cubicBezTo>
                    <a:pt x="125" y="43"/>
                    <a:pt x="127" y="42"/>
                    <a:pt x="128" y="41"/>
                  </a:cubicBezTo>
                  <a:cubicBezTo>
                    <a:pt x="129" y="42"/>
                    <a:pt x="130" y="43"/>
                    <a:pt x="131" y="44"/>
                  </a:cubicBezTo>
                  <a:close/>
                  <a:moveTo>
                    <a:pt x="124" y="37"/>
                  </a:moveTo>
                  <a:cubicBezTo>
                    <a:pt x="120" y="39"/>
                    <a:pt x="116" y="41"/>
                    <a:pt x="111" y="43"/>
                  </a:cubicBezTo>
                  <a:cubicBezTo>
                    <a:pt x="110" y="43"/>
                    <a:pt x="109" y="44"/>
                    <a:pt x="107" y="44"/>
                  </a:cubicBezTo>
                  <a:cubicBezTo>
                    <a:pt x="101" y="47"/>
                    <a:pt x="94" y="49"/>
                    <a:pt x="87" y="52"/>
                  </a:cubicBezTo>
                  <a:cubicBezTo>
                    <a:pt x="73" y="58"/>
                    <a:pt x="59" y="64"/>
                    <a:pt x="45" y="70"/>
                  </a:cubicBezTo>
                  <a:cubicBezTo>
                    <a:pt x="39" y="72"/>
                    <a:pt x="33" y="74"/>
                    <a:pt x="27" y="77"/>
                  </a:cubicBezTo>
                  <a:cubicBezTo>
                    <a:pt x="21" y="81"/>
                    <a:pt x="15" y="85"/>
                    <a:pt x="9" y="87"/>
                  </a:cubicBezTo>
                  <a:cubicBezTo>
                    <a:pt x="4" y="89"/>
                    <a:pt x="12" y="86"/>
                    <a:pt x="13" y="85"/>
                  </a:cubicBezTo>
                  <a:cubicBezTo>
                    <a:pt x="16" y="83"/>
                    <a:pt x="18" y="81"/>
                    <a:pt x="21" y="80"/>
                  </a:cubicBezTo>
                  <a:cubicBezTo>
                    <a:pt x="28" y="76"/>
                    <a:pt x="35" y="72"/>
                    <a:pt x="41" y="68"/>
                  </a:cubicBezTo>
                  <a:cubicBezTo>
                    <a:pt x="54" y="61"/>
                    <a:pt x="68" y="55"/>
                    <a:pt x="81" y="49"/>
                  </a:cubicBezTo>
                  <a:cubicBezTo>
                    <a:pt x="88" y="46"/>
                    <a:pt x="95" y="43"/>
                    <a:pt x="102" y="40"/>
                  </a:cubicBezTo>
                  <a:cubicBezTo>
                    <a:pt x="108" y="38"/>
                    <a:pt x="113" y="36"/>
                    <a:pt x="118" y="33"/>
                  </a:cubicBezTo>
                  <a:cubicBezTo>
                    <a:pt x="119" y="34"/>
                    <a:pt x="120" y="34"/>
                    <a:pt x="120" y="35"/>
                  </a:cubicBezTo>
                  <a:cubicBezTo>
                    <a:pt x="122" y="36"/>
                    <a:pt x="123" y="37"/>
                    <a:pt x="124" y="37"/>
                  </a:cubicBezTo>
                  <a:close/>
                  <a:moveTo>
                    <a:pt x="89" y="24"/>
                  </a:moveTo>
                  <a:cubicBezTo>
                    <a:pt x="87" y="25"/>
                    <a:pt x="86" y="25"/>
                    <a:pt x="84" y="26"/>
                  </a:cubicBezTo>
                  <a:cubicBezTo>
                    <a:pt x="84" y="25"/>
                    <a:pt x="84" y="24"/>
                    <a:pt x="84" y="24"/>
                  </a:cubicBezTo>
                  <a:cubicBezTo>
                    <a:pt x="86" y="24"/>
                    <a:pt x="87" y="24"/>
                    <a:pt x="89" y="24"/>
                  </a:cubicBezTo>
                  <a:close/>
                  <a:moveTo>
                    <a:pt x="79" y="23"/>
                  </a:moveTo>
                  <a:cubicBezTo>
                    <a:pt x="79" y="24"/>
                    <a:pt x="79" y="24"/>
                    <a:pt x="79" y="24"/>
                  </a:cubicBezTo>
                  <a:cubicBezTo>
                    <a:pt x="58" y="33"/>
                    <a:pt x="36" y="45"/>
                    <a:pt x="16" y="57"/>
                  </a:cubicBezTo>
                  <a:cubicBezTo>
                    <a:pt x="16" y="57"/>
                    <a:pt x="14" y="58"/>
                    <a:pt x="13" y="59"/>
                  </a:cubicBezTo>
                  <a:cubicBezTo>
                    <a:pt x="13" y="59"/>
                    <a:pt x="13" y="59"/>
                    <a:pt x="13" y="59"/>
                  </a:cubicBezTo>
                  <a:cubicBezTo>
                    <a:pt x="13" y="58"/>
                    <a:pt x="14" y="58"/>
                    <a:pt x="14" y="58"/>
                  </a:cubicBezTo>
                  <a:cubicBezTo>
                    <a:pt x="17" y="56"/>
                    <a:pt x="19" y="54"/>
                    <a:pt x="22" y="53"/>
                  </a:cubicBezTo>
                  <a:cubicBezTo>
                    <a:pt x="27" y="49"/>
                    <a:pt x="33" y="46"/>
                    <a:pt x="38" y="43"/>
                  </a:cubicBezTo>
                  <a:cubicBezTo>
                    <a:pt x="50" y="36"/>
                    <a:pt x="63" y="30"/>
                    <a:pt x="75" y="24"/>
                  </a:cubicBezTo>
                  <a:cubicBezTo>
                    <a:pt x="76" y="23"/>
                    <a:pt x="78" y="23"/>
                    <a:pt x="79" y="23"/>
                  </a:cubicBezTo>
                  <a:close/>
                  <a:moveTo>
                    <a:pt x="46" y="29"/>
                  </a:moveTo>
                  <a:cubicBezTo>
                    <a:pt x="49" y="28"/>
                    <a:pt x="53" y="27"/>
                    <a:pt x="57" y="26"/>
                  </a:cubicBezTo>
                  <a:cubicBezTo>
                    <a:pt x="54" y="27"/>
                    <a:pt x="51" y="29"/>
                    <a:pt x="48" y="31"/>
                  </a:cubicBezTo>
                  <a:cubicBezTo>
                    <a:pt x="40" y="35"/>
                    <a:pt x="32" y="39"/>
                    <a:pt x="24" y="43"/>
                  </a:cubicBezTo>
                  <a:cubicBezTo>
                    <a:pt x="30" y="37"/>
                    <a:pt x="37" y="32"/>
                    <a:pt x="46" y="29"/>
                  </a:cubicBezTo>
                  <a:close/>
                  <a:moveTo>
                    <a:pt x="23" y="44"/>
                  </a:moveTo>
                  <a:cubicBezTo>
                    <a:pt x="23" y="44"/>
                    <a:pt x="23" y="44"/>
                    <a:pt x="24" y="44"/>
                  </a:cubicBezTo>
                  <a:cubicBezTo>
                    <a:pt x="32" y="40"/>
                    <a:pt x="40" y="36"/>
                    <a:pt x="48" y="31"/>
                  </a:cubicBezTo>
                  <a:cubicBezTo>
                    <a:pt x="52" y="29"/>
                    <a:pt x="56" y="27"/>
                    <a:pt x="60" y="26"/>
                  </a:cubicBezTo>
                  <a:cubicBezTo>
                    <a:pt x="61" y="25"/>
                    <a:pt x="62" y="25"/>
                    <a:pt x="63" y="25"/>
                  </a:cubicBezTo>
                  <a:cubicBezTo>
                    <a:pt x="63" y="25"/>
                    <a:pt x="63" y="25"/>
                    <a:pt x="63" y="25"/>
                  </a:cubicBezTo>
                  <a:cubicBezTo>
                    <a:pt x="61" y="26"/>
                    <a:pt x="59" y="27"/>
                    <a:pt x="57" y="28"/>
                  </a:cubicBezTo>
                  <a:cubicBezTo>
                    <a:pt x="44" y="34"/>
                    <a:pt x="32" y="40"/>
                    <a:pt x="20" y="48"/>
                  </a:cubicBezTo>
                  <a:cubicBezTo>
                    <a:pt x="21" y="46"/>
                    <a:pt x="22" y="45"/>
                    <a:pt x="23" y="44"/>
                  </a:cubicBezTo>
                  <a:close/>
                  <a:moveTo>
                    <a:pt x="9" y="102"/>
                  </a:moveTo>
                  <a:cubicBezTo>
                    <a:pt x="23" y="94"/>
                    <a:pt x="38" y="91"/>
                    <a:pt x="52" y="84"/>
                  </a:cubicBezTo>
                  <a:cubicBezTo>
                    <a:pt x="59" y="81"/>
                    <a:pt x="65" y="78"/>
                    <a:pt x="72" y="75"/>
                  </a:cubicBezTo>
                  <a:cubicBezTo>
                    <a:pt x="56" y="83"/>
                    <a:pt x="41" y="92"/>
                    <a:pt x="24" y="99"/>
                  </a:cubicBezTo>
                  <a:cubicBezTo>
                    <a:pt x="23" y="100"/>
                    <a:pt x="22" y="101"/>
                    <a:pt x="21" y="101"/>
                  </a:cubicBezTo>
                  <a:cubicBezTo>
                    <a:pt x="17" y="103"/>
                    <a:pt x="14" y="105"/>
                    <a:pt x="11" y="107"/>
                  </a:cubicBezTo>
                  <a:cubicBezTo>
                    <a:pt x="10" y="105"/>
                    <a:pt x="10" y="104"/>
                    <a:pt x="9" y="102"/>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270"/>
            <p:cNvSpPr>
              <a:spLocks noEditPoints="1"/>
            </p:cNvSpPr>
            <p:nvPr/>
          </p:nvSpPr>
          <p:spPr bwMode="auto">
            <a:xfrm>
              <a:off x="3426071" y="2910909"/>
              <a:ext cx="1089025" cy="768350"/>
            </a:xfrm>
            <a:custGeom>
              <a:avLst/>
              <a:gdLst>
                <a:gd name="T0" fmla="*/ 135 w 257"/>
                <a:gd name="T1" fmla="*/ 144 h 181"/>
                <a:gd name="T2" fmla="*/ 113 w 257"/>
                <a:gd name="T3" fmla="*/ 4 h 181"/>
                <a:gd name="T4" fmla="*/ 13 w 257"/>
                <a:gd name="T5" fmla="*/ 48 h 181"/>
                <a:gd name="T6" fmla="*/ 21 w 257"/>
                <a:gd name="T7" fmla="*/ 59 h 181"/>
                <a:gd name="T8" fmla="*/ 29 w 257"/>
                <a:gd name="T9" fmla="*/ 61 h 181"/>
                <a:gd name="T10" fmla="*/ 91 w 257"/>
                <a:gd name="T11" fmla="*/ 31 h 181"/>
                <a:gd name="T12" fmla="*/ 98 w 257"/>
                <a:gd name="T13" fmla="*/ 24 h 181"/>
                <a:gd name="T14" fmla="*/ 98 w 257"/>
                <a:gd name="T15" fmla="*/ 35 h 181"/>
                <a:gd name="T16" fmla="*/ 124 w 257"/>
                <a:gd name="T17" fmla="*/ 13 h 181"/>
                <a:gd name="T18" fmla="*/ 130 w 257"/>
                <a:gd name="T19" fmla="*/ 22 h 181"/>
                <a:gd name="T20" fmla="*/ 81 w 257"/>
                <a:gd name="T21" fmla="*/ 60 h 181"/>
                <a:gd name="T22" fmla="*/ 87 w 257"/>
                <a:gd name="T23" fmla="*/ 59 h 181"/>
                <a:gd name="T24" fmla="*/ 31 w 257"/>
                <a:gd name="T25" fmla="*/ 111 h 181"/>
                <a:gd name="T26" fmla="*/ 75 w 257"/>
                <a:gd name="T27" fmla="*/ 96 h 181"/>
                <a:gd name="T28" fmla="*/ 27 w 257"/>
                <a:gd name="T29" fmla="*/ 124 h 181"/>
                <a:gd name="T30" fmla="*/ 117 w 257"/>
                <a:gd name="T31" fmla="*/ 85 h 181"/>
                <a:gd name="T32" fmla="*/ 141 w 257"/>
                <a:gd name="T33" fmla="*/ 53 h 181"/>
                <a:gd name="T34" fmla="*/ 36 w 257"/>
                <a:gd name="T35" fmla="*/ 103 h 181"/>
                <a:gd name="T36" fmla="*/ 172 w 257"/>
                <a:gd name="T37" fmla="*/ 26 h 181"/>
                <a:gd name="T38" fmla="*/ 172 w 257"/>
                <a:gd name="T39" fmla="*/ 16 h 181"/>
                <a:gd name="T40" fmla="*/ 73 w 257"/>
                <a:gd name="T41" fmla="*/ 56 h 181"/>
                <a:gd name="T42" fmla="*/ 43 w 257"/>
                <a:gd name="T43" fmla="*/ 58 h 181"/>
                <a:gd name="T44" fmla="*/ 31 w 257"/>
                <a:gd name="T45" fmla="*/ 63 h 181"/>
                <a:gd name="T46" fmla="*/ 53 w 257"/>
                <a:gd name="T47" fmla="*/ 48 h 181"/>
                <a:gd name="T48" fmla="*/ 19 w 257"/>
                <a:gd name="T49" fmla="*/ 53 h 181"/>
                <a:gd name="T50" fmla="*/ 14 w 257"/>
                <a:gd name="T51" fmla="*/ 50 h 181"/>
                <a:gd name="T52" fmla="*/ 118 w 257"/>
                <a:gd name="T53" fmla="*/ 94 h 181"/>
                <a:gd name="T54" fmla="*/ 219 w 257"/>
                <a:gd name="T55" fmla="*/ 58 h 181"/>
                <a:gd name="T56" fmla="*/ 218 w 257"/>
                <a:gd name="T57" fmla="*/ 58 h 181"/>
                <a:gd name="T58" fmla="*/ 137 w 257"/>
                <a:gd name="T59" fmla="*/ 138 h 181"/>
                <a:gd name="T60" fmla="*/ 153 w 257"/>
                <a:gd name="T61" fmla="*/ 123 h 181"/>
                <a:gd name="T62" fmla="*/ 172 w 257"/>
                <a:gd name="T63" fmla="*/ 124 h 181"/>
                <a:gd name="T64" fmla="*/ 229 w 257"/>
                <a:gd name="T65" fmla="*/ 91 h 181"/>
                <a:gd name="T66" fmla="*/ 229 w 257"/>
                <a:gd name="T67" fmla="*/ 91 h 181"/>
                <a:gd name="T68" fmla="*/ 50 w 257"/>
                <a:gd name="T69" fmla="*/ 169 h 181"/>
                <a:gd name="T70" fmla="*/ 67 w 257"/>
                <a:gd name="T71" fmla="*/ 142 h 181"/>
                <a:gd name="T72" fmla="*/ 69 w 257"/>
                <a:gd name="T73" fmla="*/ 137 h 181"/>
                <a:gd name="T74" fmla="*/ 214 w 257"/>
                <a:gd name="T75" fmla="*/ 58 h 181"/>
                <a:gd name="T76" fmla="*/ 135 w 257"/>
                <a:gd name="T77" fmla="*/ 94 h 181"/>
                <a:gd name="T78" fmla="*/ 77 w 257"/>
                <a:gd name="T79" fmla="*/ 153 h 181"/>
                <a:gd name="T80" fmla="*/ 232 w 257"/>
                <a:gd name="T81" fmla="*/ 79 h 181"/>
                <a:gd name="T82" fmla="*/ 113 w 257"/>
                <a:gd name="T83" fmla="*/ 132 h 181"/>
                <a:gd name="T84" fmla="*/ 98 w 257"/>
                <a:gd name="T85" fmla="*/ 142 h 181"/>
                <a:gd name="T86" fmla="*/ 228 w 257"/>
                <a:gd name="T87" fmla="*/ 114 h 181"/>
                <a:gd name="T88" fmla="*/ 230 w 257"/>
                <a:gd name="T89" fmla="*/ 121 h 181"/>
                <a:gd name="T90" fmla="*/ 199 w 257"/>
                <a:gd name="T91" fmla="*/ 130 h 181"/>
                <a:gd name="T92" fmla="*/ 197 w 257"/>
                <a:gd name="T93" fmla="*/ 134 h 181"/>
                <a:gd name="T94" fmla="*/ 172 w 257"/>
                <a:gd name="T95" fmla="*/ 142 h 181"/>
                <a:gd name="T96" fmla="*/ 212 w 257"/>
                <a:gd name="T97" fmla="*/ 132 h 181"/>
                <a:gd name="T98" fmla="*/ 149 w 257"/>
                <a:gd name="T99" fmla="*/ 103 h 181"/>
                <a:gd name="T100" fmla="*/ 185 w 257"/>
                <a:gd name="T101" fmla="*/ 81 h 181"/>
                <a:gd name="T102" fmla="*/ 121 w 257"/>
                <a:gd name="T103" fmla="*/ 85 h 181"/>
                <a:gd name="T104" fmla="*/ 110 w 257"/>
                <a:gd name="T105" fmla="*/ 81 h 181"/>
                <a:gd name="T106" fmla="*/ 205 w 257"/>
                <a:gd name="T107" fmla="*/ 27 h 181"/>
                <a:gd name="T108" fmla="*/ 182 w 257"/>
                <a:gd name="T109" fmla="*/ 32 h 181"/>
                <a:gd name="T110" fmla="*/ 63 w 257"/>
                <a:gd name="T111" fmla="*/ 63 h 181"/>
                <a:gd name="T112" fmla="*/ 100 w 257"/>
                <a:gd name="T113" fmla="*/ 19 h 181"/>
                <a:gd name="T114" fmla="*/ 56 w 257"/>
                <a:gd name="T115" fmla="*/ 31 h 181"/>
                <a:gd name="T116" fmla="*/ 31 w 257"/>
                <a:gd name="T117" fmla="*/ 49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 h="181">
                  <a:moveTo>
                    <a:pt x="17" y="62"/>
                  </a:moveTo>
                  <a:cubicBezTo>
                    <a:pt x="8" y="65"/>
                    <a:pt x="0" y="73"/>
                    <a:pt x="0" y="84"/>
                  </a:cubicBezTo>
                  <a:cubicBezTo>
                    <a:pt x="0" y="97"/>
                    <a:pt x="13" y="104"/>
                    <a:pt x="25" y="106"/>
                  </a:cubicBezTo>
                  <a:cubicBezTo>
                    <a:pt x="16" y="114"/>
                    <a:pt x="11" y="124"/>
                    <a:pt x="21" y="134"/>
                  </a:cubicBezTo>
                  <a:cubicBezTo>
                    <a:pt x="31" y="144"/>
                    <a:pt x="49" y="144"/>
                    <a:pt x="62" y="140"/>
                  </a:cubicBezTo>
                  <a:cubicBezTo>
                    <a:pt x="58" y="155"/>
                    <a:pt x="44" y="166"/>
                    <a:pt x="32" y="176"/>
                  </a:cubicBezTo>
                  <a:cubicBezTo>
                    <a:pt x="31" y="177"/>
                    <a:pt x="31" y="179"/>
                    <a:pt x="32" y="179"/>
                  </a:cubicBezTo>
                  <a:cubicBezTo>
                    <a:pt x="33" y="181"/>
                    <a:pt x="34" y="181"/>
                    <a:pt x="35" y="181"/>
                  </a:cubicBezTo>
                  <a:cubicBezTo>
                    <a:pt x="58" y="172"/>
                    <a:pt x="78" y="164"/>
                    <a:pt x="94" y="145"/>
                  </a:cubicBezTo>
                  <a:cubicBezTo>
                    <a:pt x="103" y="163"/>
                    <a:pt x="124" y="159"/>
                    <a:pt x="135" y="144"/>
                  </a:cubicBezTo>
                  <a:cubicBezTo>
                    <a:pt x="140" y="151"/>
                    <a:pt x="147" y="157"/>
                    <a:pt x="156" y="158"/>
                  </a:cubicBezTo>
                  <a:cubicBezTo>
                    <a:pt x="164" y="159"/>
                    <a:pt x="173" y="150"/>
                    <a:pt x="178" y="143"/>
                  </a:cubicBezTo>
                  <a:cubicBezTo>
                    <a:pt x="187" y="150"/>
                    <a:pt x="205" y="148"/>
                    <a:pt x="207" y="137"/>
                  </a:cubicBezTo>
                  <a:cubicBezTo>
                    <a:pt x="228" y="149"/>
                    <a:pt x="257" y="109"/>
                    <a:pt x="235" y="93"/>
                  </a:cubicBezTo>
                  <a:cubicBezTo>
                    <a:pt x="245" y="87"/>
                    <a:pt x="251" y="77"/>
                    <a:pt x="246" y="66"/>
                  </a:cubicBezTo>
                  <a:cubicBezTo>
                    <a:pt x="241" y="56"/>
                    <a:pt x="231" y="51"/>
                    <a:pt x="221" y="52"/>
                  </a:cubicBezTo>
                  <a:cubicBezTo>
                    <a:pt x="224" y="43"/>
                    <a:pt x="221" y="32"/>
                    <a:pt x="214" y="25"/>
                  </a:cubicBezTo>
                  <a:cubicBezTo>
                    <a:pt x="205" y="15"/>
                    <a:pt x="192" y="19"/>
                    <a:pt x="182" y="26"/>
                  </a:cubicBezTo>
                  <a:cubicBezTo>
                    <a:pt x="181" y="0"/>
                    <a:pt x="148" y="0"/>
                    <a:pt x="135" y="19"/>
                  </a:cubicBezTo>
                  <a:cubicBezTo>
                    <a:pt x="131" y="10"/>
                    <a:pt x="123" y="2"/>
                    <a:pt x="113" y="4"/>
                  </a:cubicBezTo>
                  <a:cubicBezTo>
                    <a:pt x="103" y="5"/>
                    <a:pt x="96" y="13"/>
                    <a:pt x="93" y="23"/>
                  </a:cubicBezTo>
                  <a:cubicBezTo>
                    <a:pt x="87" y="14"/>
                    <a:pt x="77" y="10"/>
                    <a:pt x="66" y="13"/>
                  </a:cubicBezTo>
                  <a:cubicBezTo>
                    <a:pt x="52" y="18"/>
                    <a:pt x="49" y="30"/>
                    <a:pt x="48" y="42"/>
                  </a:cubicBezTo>
                  <a:cubicBezTo>
                    <a:pt x="39" y="30"/>
                    <a:pt x="24" y="23"/>
                    <a:pt x="12" y="35"/>
                  </a:cubicBezTo>
                  <a:cubicBezTo>
                    <a:pt x="2" y="44"/>
                    <a:pt x="8" y="56"/>
                    <a:pt x="17" y="62"/>
                  </a:cubicBezTo>
                  <a:close/>
                  <a:moveTo>
                    <a:pt x="13" y="45"/>
                  </a:moveTo>
                  <a:cubicBezTo>
                    <a:pt x="13" y="45"/>
                    <a:pt x="13" y="45"/>
                    <a:pt x="13" y="45"/>
                  </a:cubicBezTo>
                  <a:cubicBezTo>
                    <a:pt x="16" y="42"/>
                    <a:pt x="20" y="40"/>
                    <a:pt x="23" y="37"/>
                  </a:cubicBezTo>
                  <a:cubicBezTo>
                    <a:pt x="25" y="36"/>
                    <a:pt x="30" y="31"/>
                    <a:pt x="23" y="38"/>
                  </a:cubicBezTo>
                  <a:cubicBezTo>
                    <a:pt x="20" y="42"/>
                    <a:pt x="16" y="44"/>
                    <a:pt x="13" y="48"/>
                  </a:cubicBezTo>
                  <a:cubicBezTo>
                    <a:pt x="13" y="47"/>
                    <a:pt x="13" y="46"/>
                    <a:pt x="13" y="45"/>
                  </a:cubicBezTo>
                  <a:close/>
                  <a:moveTo>
                    <a:pt x="33" y="36"/>
                  </a:moveTo>
                  <a:cubicBezTo>
                    <a:pt x="30" y="37"/>
                    <a:pt x="27" y="39"/>
                    <a:pt x="25" y="41"/>
                  </a:cubicBezTo>
                  <a:cubicBezTo>
                    <a:pt x="22" y="43"/>
                    <a:pt x="16" y="46"/>
                    <a:pt x="13" y="49"/>
                  </a:cubicBezTo>
                  <a:cubicBezTo>
                    <a:pt x="13" y="49"/>
                    <a:pt x="13" y="49"/>
                    <a:pt x="13" y="49"/>
                  </a:cubicBezTo>
                  <a:cubicBezTo>
                    <a:pt x="18" y="43"/>
                    <a:pt x="24" y="40"/>
                    <a:pt x="28" y="34"/>
                  </a:cubicBezTo>
                  <a:cubicBezTo>
                    <a:pt x="30" y="34"/>
                    <a:pt x="32" y="35"/>
                    <a:pt x="33" y="36"/>
                  </a:cubicBezTo>
                  <a:close/>
                  <a:moveTo>
                    <a:pt x="43" y="48"/>
                  </a:moveTo>
                  <a:cubicBezTo>
                    <a:pt x="38" y="53"/>
                    <a:pt x="32" y="56"/>
                    <a:pt x="27" y="61"/>
                  </a:cubicBezTo>
                  <a:cubicBezTo>
                    <a:pt x="25" y="61"/>
                    <a:pt x="23" y="60"/>
                    <a:pt x="21" y="59"/>
                  </a:cubicBezTo>
                  <a:cubicBezTo>
                    <a:pt x="25" y="57"/>
                    <a:pt x="29" y="55"/>
                    <a:pt x="32" y="53"/>
                  </a:cubicBezTo>
                  <a:cubicBezTo>
                    <a:pt x="34" y="52"/>
                    <a:pt x="36" y="51"/>
                    <a:pt x="37" y="50"/>
                  </a:cubicBezTo>
                  <a:cubicBezTo>
                    <a:pt x="37" y="51"/>
                    <a:pt x="45" y="45"/>
                    <a:pt x="43" y="48"/>
                  </a:cubicBezTo>
                  <a:close/>
                  <a:moveTo>
                    <a:pt x="47" y="52"/>
                  </a:moveTo>
                  <a:cubicBezTo>
                    <a:pt x="44" y="53"/>
                    <a:pt x="42" y="54"/>
                    <a:pt x="39" y="56"/>
                  </a:cubicBezTo>
                  <a:cubicBezTo>
                    <a:pt x="37" y="57"/>
                    <a:pt x="35" y="59"/>
                    <a:pt x="33" y="60"/>
                  </a:cubicBezTo>
                  <a:cubicBezTo>
                    <a:pt x="33" y="60"/>
                    <a:pt x="31" y="61"/>
                    <a:pt x="30" y="62"/>
                  </a:cubicBezTo>
                  <a:cubicBezTo>
                    <a:pt x="30" y="62"/>
                    <a:pt x="30" y="62"/>
                    <a:pt x="30" y="62"/>
                  </a:cubicBezTo>
                  <a:cubicBezTo>
                    <a:pt x="29" y="62"/>
                    <a:pt x="29" y="62"/>
                    <a:pt x="29" y="62"/>
                  </a:cubicBezTo>
                  <a:cubicBezTo>
                    <a:pt x="29" y="62"/>
                    <a:pt x="29" y="61"/>
                    <a:pt x="29" y="61"/>
                  </a:cubicBezTo>
                  <a:cubicBezTo>
                    <a:pt x="34" y="56"/>
                    <a:pt x="41" y="53"/>
                    <a:pt x="45" y="47"/>
                  </a:cubicBezTo>
                  <a:cubicBezTo>
                    <a:pt x="46" y="49"/>
                    <a:pt x="47" y="50"/>
                    <a:pt x="47" y="52"/>
                  </a:cubicBezTo>
                  <a:close/>
                  <a:moveTo>
                    <a:pt x="54" y="34"/>
                  </a:moveTo>
                  <a:cubicBezTo>
                    <a:pt x="59" y="32"/>
                    <a:pt x="63" y="30"/>
                    <a:pt x="67" y="27"/>
                  </a:cubicBezTo>
                  <a:cubicBezTo>
                    <a:pt x="70" y="25"/>
                    <a:pt x="73" y="24"/>
                    <a:pt x="77" y="23"/>
                  </a:cubicBezTo>
                  <a:cubicBezTo>
                    <a:pt x="75" y="23"/>
                    <a:pt x="71" y="27"/>
                    <a:pt x="68" y="29"/>
                  </a:cubicBezTo>
                  <a:cubicBezTo>
                    <a:pt x="63" y="32"/>
                    <a:pt x="58" y="36"/>
                    <a:pt x="54" y="41"/>
                  </a:cubicBezTo>
                  <a:cubicBezTo>
                    <a:pt x="54" y="38"/>
                    <a:pt x="54" y="36"/>
                    <a:pt x="54" y="34"/>
                  </a:cubicBezTo>
                  <a:close/>
                  <a:moveTo>
                    <a:pt x="89" y="28"/>
                  </a:moveTo>
                  <a:cubicBezTo>
                    <a:pt x="90" y="29"/>
                    <a:pt x="90" y="30"/>
                    <a:pt x="91" y="31"/>
                  </a:cubicBezTo>
                  <a:cubicBezTo>
                    <a:pt x="85" y="35"/>
                    <a:pt x="77" y="38"/>
                    <a:pt x="70" y="42"/>
                  </a:cubicBezTo>
                  <a:cubicBezTo>
                    <a:pt x="64" y="45"/>
                    <a:pt x="59" y="48"/>
                    <a:pt x="53" y="51"/>
                  </a:cubicBezTo>
                  <a:cubicBezTo>
                    <a:pt x="53" y="51"/>
                    <a:pt x="53" y="51"/>
                    <a:pt x="53" y="51"/>
                  </a:cubicBezTo>
                  <a:cubicBezTo>
                    <a:pt x="59" y="47"/>
                    <a:pt x="65" y="43"/>
                    <a:pt x="70" y="39"/>
                  </a:cubicBezTo>
                  <a:cubicBezTo>
                    <a:pt x="74" y="37"/>
                    <a:pt x="78" y="34"/>
                    <a:pt x="82" y="32"/>
                  </a:cubicBezTo>
                  <a:cubicBezTo>
                    <a:pt x="82" y="31"/>
                    <a:pt x="83" y="31"/>
                    <a:pt x="84" y="30"/>
                  </a:cubicBezTo>
                  <a:cubicBezTo>
                    <a:pt x="86" y="29"/>
                    <a:pt x="88" y="28"/>
                    <a:pt x="89" y="28"/>
                  </a:cubicBezTo>
                  <a:close/>
                  <a:moveTo>
                    <a:pt x="123" y="12"/>
                  </a:moveTo>
                  <a:cubicBezTo>
                    <a:pt x="122" y="12"/>
                    <a:pt x="122" y="12"/>
                    <a:pt x="122" y="12"/>
                  </a:cubicBezTo>
                  <a:cubicBezTo>
                    <a:pt x="114" y="16"/>
                    <a:pt x="107" y="21"/>
                    <a:pt x="98" y="24"/>
                  </a:cubicBezTo>
                  <a:cubicBezTo>
                    <a:pt x="98" y="23"/>
                    <a:pt x="99" y="23"/>
                    <a:pt x="99" y="22"/>
                  </a:cubicBezTo>
                  <a:cubicBezTo>
                    <a:pt x="101" y="20"/>
                    <a:pt x="104" y="18"/>
                    <a:pt x="107" y="17"/>
                  </a:cubicBezTo>
                  <a:cubicBezTo>
                    <a:pt x="110" y="14"/>
                    <a:pt x="114" y="12"/>
                    <a:pt x="118" y="9"/>
                  </a:cubicBezTo>
                  <a:cubicBezTo>
                    <a:pt x="120" y="10"/>
                    <a:pt x="121" y="11"/>
                    <a:pt x="123" y="12"/>
                  </a:cubicBezTo>
                  <a:close/>
                  <a:moveTo>
                    <a:pt x="127" y="16"/>
                  </a:moveTo>
                  <a:cubicBezTo>
                    <a:pt x="107" y="27"/>
                    <a:pt x="88" y="40"/>
                    <a:pt x="68" y="51"/>
                  </a:cubicBezTo>
                  <a:cubicBezTo>
                    <a:pt x="48" y="63"/>
                    <a:pt x="27" y="73"/>
                    <a:pt x="8" y="86"/>
                  </a:cubicBezTo>
                  <a:cubicBezTo>
                    <a:pt x="7" y="87"/>
                    <a:pt x="8" y="88"/>
                    <a:pt x="9" y="87"/>
                  </a:cubicBezTo>
                  <a:cubicBezTo>
                    <a:pt x="28" y="74"/>
                    <a:pt x="49" y="64"/>
                    <a:pt x="69" y="53"/>
                  </a:cubicBezTo>
                  <a:cubicBezTo>
                    <a:pt x="78" y="47"/>
                    <a:pt x="88" y="41"/>
                    <a:pt x="98" y="35"/>
                  </a:cubicBezTo>
                  <a:cubicBezTo>
                    <a:pt x="107" y="30"/>
                    <a:pt x="118" y="24"/>
                    <a:pt x="125" y="18"/>
                  </a:cubicBezTo>
                  <a:cubicBezTo>
                    <a:pt x="117" y="25"/>
                    <a:pt x="107" y="30"/>
                    <a:pt x="98" y="36"/>
                  </a:cubicBezTo>
                  <a:cubicBezTo>
                    <a:pt x="87" y="42"/>
                    <a:pt x="77" y="49"/>
                    <a:pt x="66" y="55"/>
                  </a:cubicBezTo>
                  <a:cubicBezTo>
                    <a:pt x="55" y="62"/>
                    <a:pt x="44" y="68"/>
                    <a:pt x="34" y="75"/>
                  </a:cubicBezTo>
                  <a:cubicBezTo>
                    <a:pt x="25" y="80"/>
                    <a:pt x="16" y="85"/>
                    <a:pt x="9" y="91"/>
                  </a:cubicBezTo>
                  <a:cubicBezTo>
                    <a:pt x="8" y="90"/>
                    <a:pt x="7" y="89"/>
                    <a:pt x="7" y="87"/>
                  </a:cubicBezTo>
                  <a:cubicBezTo>
                    <a:pt x="7" y="87"/>
                    <a:pt x="7" y="87"/>
                    <a:pt x="7" y="87"/>
                  </a:cubicBezTo>
                  <a:cubicBezTo>
                    <a:pt x="24" y="72"/>
                    <a:pt x="46" y="63"/>
                    <a:pt x="66" y="51"/>
                  </a:cubicBezTo>
                  <a:cubicBezTo>
                    <a:pt x="77" y="44"/>
                    <a:pt x="87" y="37"/>
                    <a:pt x="98" y="30"/>
                  </a:cubicBezTo>
                  <a:cubicBezTo>
                    <a:pt x="107" y="25"/>
                    <a:pt x="116" y="20"/>
                    <a:pt x="124" y="13"/>
                  </a:cubicBezTo>
                  <a:cubicBezTo>
                    <a:pt x="125" y="14"/>
                    <a:pt x="126" y="15"/>
                    <a:pt x="127" y="16"/>
                  </a:cubicBezTo>
                  <a:close/>
                  <a:moveTo>
                    <a:pt x="130" y="22"/>
                  </a:moveTo>
                  <a:cubicBezTo>
                    <a:pt x="121" y="26"/>
                    <a:pt x="113" y="32"/>
                    <a:pt x="105" y="37"/>
                  </a:cubicBezTo>
                  <a:cubicBezTo>
                    <a:pt x="94" y="43"/>
                    <a:pt x="83" y="49"/>
                    <a:pt x="72" y="55"/>
                  </a:cubicBezTo>
                  <a:cubicBezTo>
                    <a:pt x="62" y="61"/>
                    <a:pt x="51" y="66"/>
                    <a:pt x="41" y="72"/>
                  </a:cubicBezTo>
                  <a:cubicBezTo>
                    <a:pt x="36" y="75"/>
                    <a:pt x="31" y="78"/>
                    <a:pt x="26" y="81"/>
                  </a:cubicBezTo>
                  <a:cubicBezTo>
                    <a:pt x="25" y="81"/>
                    <a:pt x="25" y="81"/>
                    <a:pt x="24" y="82"/>
                  </a:cubicBezTo>
                  <a:cubicBezTo>
                    <a:pt x="40" y="71"/>
                    <a:pt x="57" y="63"/>
                    <a:pt x="73" y="53"/>
                  </a:cubicBezTo>
                  <a:cubicBezTo>
                    <a:pt x="91" y="42"/>
                    <a:pt x="111" y="32"/>
                    <a:pt x="127" y="17"/>
                  </a:cubicBezTo>
                  <a:cubicBezTo>
                    <a:pt x="128" y="19"/>
                    <a:pt x="129" y="20"/>
                    <a:pt x="130" y="22"/>
                  </a:cubicBezTo>
                  <a:close/>
                  <a:moveTo>
                    <a:pt x="154" y="16"/>
                  </a:moveTo>
                  <a:cubicBezTo>
                    <a:pt x="155" y="15"/>
                    <a:pt x="164" y="10"/>
                    <a:pt x="161" y="12"/>
                  </a:cubicBezTo>
                  <a:cubicBezTo>
                    <a:pt x="158" y="14"/>
                    <a:pt x="155" y="16"/>
                    <a:pt x="152" y="18"/>
                  </a:cubicBezTo>
                  <a:cubicBezTo>
                    <a:pt x="145" y="22"/>
                    <a:pt x="138" y="27"/>
                    <a:pt x="131" y="31"/>
                  </a:cubicBezTo>
                  <a:cubicBezTo>
                    <a:pt x="119" y="40"/>
                    <a:pt x="105" y="47"/>
                    <a:pt x="92" y="55"/>
                  </a:cubicBezTo>
                  <a:cubicBezTo>
                    <a:pt x="79" y="62"/>
                    <a:pt x="66" y="69"/>
                    <a:pt x="53" y="77"/>
                  </a:cubicBezTo>
                  <a:cubicBezTo>
                    <a:pt x="41" y="84"/>
                    <a:pt x="30" y="92"/>
                    <a:pt x="18" y="99"/>
                  </a:cubicBezTo>
                  <a:cubicBezTo>
                    <a:pt x="17" y="98"/>
                    <a:pt x="15" y="97"/>
                    <a:pt x="14" y="97"/>
                  </a:cubicBezTo>
                  <a:cubicBezTo>
                    <a:pt x="24" y="94"/>
                    <a:pt x="33" y="86"/>
                    <a:pt x="42" y="81"/>
                  </a:cubicBezTo>
                  <a:cubicBezTo>
                    <a:pt x="55" y="74"/>
                    <a:pt x="68" y="67"/>
                    <a:pt x="81" y="60"/>
                  </a:cubicBezTo>
                  <a:cubicBezTo>
                    <a:pt x="94" y="53"/>
                    <a:pt x="107" y="46"/>
                    <a:pt x="120" y="38"/>
                  </a:cubicBezTo>
                  <a:cubicBezTo>
                    <a:pt x="131" y="31"/>
                    <a:pt x="142" y="22"/>
                    <a:pt x="154" y="16"/>
                  </a:cubicBezTo>
                  <a:close/>
                  <a:moveTo>
                    <a:pt x="171" y="15"/>
                  </a:moveTo>
                  <a:cubicBezTo>
                    <a:pt x="153" y="25"/>
                    <a:pt x="137" y="37"/>
                    <a:pt x="119" y="47"/>
                  </a:cubicBezTo>
                  <a:cubicBezTo>
                    <a:pt x="116" y="49"/>
                    <a:pt x="112" y="51"/>
                    <a:pt x="109" y="53"/>
                  </a:cubicBezTo>
                  <a:cubicBezTo>
                    <a:pt x="107" y="54"/>
                    <a:pt x="105" y="55"/>
                    <a:pt x="102" y="56"/>
                  </a:cubicBezTo>
                  <a:cubicBezTo>
                    <a:pt x="78" y="68"/>
                    <a:pt x="54" y="81"/>
                    <a:pt x="30" y="93"/>
                  </a:cubicBezTo>
                  <a:cubicBezTo>
                    <a:pt x="30" y="93"/>
                    <a:pt x="31" y="93"/>
                    <a:pt x="31" y="92"/>
                  </a:cubicBezTo>
                  <a:cubicBezTo>
                    <a:pt x="37" y="89"/>
                    <a:pt x="42" y="85"/>
                    <a:pt x="48" y="81"/>
                  </a:cubicBezTo>
                  <a:cubicBezTo>
                    <a:pt x="61" y="73"/>
                    <a:pt x="74" y="66"/>
                    <a:pt x="87" y="59"/>
                  </a:cubicBezTo>
                  <a:cubicBezTo>
                    <a:pt x="113" y="44"/>
                    <a:pt x="139" y="28"/>
                    <a:pt x="164" y="11"/>
                  </a:cubicBezTo>
                  <a:cubicBezTo>
                    <a:pt x="167" y="12"/>
                    <a:pt x="169" y="13"/>
                    <a:pt x="171" y="15"/>
                  </a:cubicBezTo>
                  <a:close/>
                  <a:moveTo>
                    <a:pt x="177" y="29"/>
                  </a:moveTo>
                  <a:cubicBezTo>
                    <a:pt x="177" y="30"/>
                    <a:pt x="177" y="31"/>
                    <a:pt x="177" y="31"/>
                  </a:cubicBezTo>
                  <a:cubicBezTo>
                    <a:pt x="176" y="32"/>
                    <a:pt x="175" y="33"/>
                    <a:pt x="174" y="34"/>
                  </a:cubicBezTo>
                  <a:cubicBezTo>
                    <a:pt x="173" y="34"/>
                    <a:pt x="173" y="34"/>
                    <a:pt x="173" y="34"/>
                  </a:cubicBezTo>
                  <a:cubicBezTo>
                    <a:pt x="168" y="37"/>
                    <a:pt x="162" y="40"/>
                    <a:pt x="157" y="42"/>
                  </a:cubicBezTo>
                  <a:cubicBezTo>
                    <a:pt x="144" y="49"/>
                    <a:pt x="132" y="57"/>
                    <a:pt x="119" y="63"/>
                  </a:cubicBezTo>
                  <a:cubicBezTo>
                    <a:pt x="94" y="76"/>
                    <a:pt x="68" y="88"/>
                    <a:pt x="44" y="102"/>
                  </a:cubicBezTo>
                  <a:cubicBezTo>
                    <a:pt x="39" y="105"/>
                    <a:pt x="35" y="108"/>
                    <a:pt x="31" y="111"/>
                  </a:cubicBezTo>
                  <a:cubicBezTo>
                    <a:pt x="29" y="113"/>
                    <a:pt x="27" y="114"/>
                    <a:pt x="25" y="116"/>
                  </a:cubicBezTo>
                  <a:cubicBezTo>
                    <a:pt x="28" y="113"/>
                    <a:pt x="31" y="110"/>
                    <a:pt x="34" y="107"/>
                  </a:cubicBezTo>
                  <a:cubicBezTo>
                    <a:pt x="35" y="107"/>
                    <a:pt x="35" y="107"/>
                    <a:pt x="35" y="107"/>
                  </a:cubicBezTo>
                  <a:cubicBezTo>
                    <a:pt x="36" y="106"/>
                    <a:pt x="36" y="106"/>
                    <a:pt x="36" y="105"/>
                  </a:cubicBezTo>
                  <a:cubicBezTo>
                    <a:pt x="42" y="101"/>
                    <a:pt x="49" y="96"/>
                    <a:pt x="55" y="92"/>
                  </a:cubicBezTo>
                  <a:cubicBezTo>
                    <a:pt x="73" y="81"/>
                    <a:pt x="91" y="71"/>
                    <a:pt x="109" y="60"/>
                  </a:cubicBezTo>
                  <a:cubicBezTo>
                    <a:pt x="132" y="49"/>
                    <a:pt x="155" y="39"/>
                    <a:pt x="176" y="25"/>
                  </a:cubicBezTo>
                  <a:cubicBezTo>
                    <a:pt x="177" y="26"/>
                    <a:pt x="177" y="28"/>
                    <a:pt x="177" y="29"/>
                  </a:cubicBezTo>
                  <a:close/>
                  <a:moveTo>
                    <a:pt x="31" y="120"/>
                  </a:moveTo>
                  <a:cubicBezTo>
                    <a:pt x="45" y="111"/>
                    <a:pt x="60" y="105"/>
                    <a:pt x="75" y="96"/>
                  </a:cubicBezTo>
                  <a:cubicBezTo>
                    <a:pt x="90" y="88"/>
                    <a:pt x="105" y="80"/>
                    <a:pt x="120" y="72"/>
                  </a:cubicBezTo>
                  <a:cubicBezTo>
                    <a:pt x="135" y="65"/>
                    <a:pt x="150" y="58"/>
                    <a:pt x="165" y="51"/>
                  </a:cubicBezTo>
                  <a:cubicBezTo>
                    <a:pt x="176" y="45"/>
                    <a:pt x="186" y="39"/>
                    <a:pt x="197" y="33"/>
                  </a:cubicBezTo>
                  <a:cubicBezTo>
                    <a:pt x="195" y="34"/>
                    <a:pt x="193" y="36"/>
                    <a:pt x="191" y="37"/>
                  </a:cubicBezTo>
                  <a:cubicBezTo>
                    <a:pt x="184" y="42"/>
                    <a:pt x="176" y="46"/>
                    <a:pt x="169" y="50"/>
                  </a:cubicBezTo>
                  <a:cubicBezTo>
                    <a:pt x="151" y="60"/>
                    <a:pt x="133" y="68"/>
                    <a:pt x="115" y="77"/>
                  </a:cubicBezTo>
                  <a:cubicBezTo>
                    <a:pt x="98" y="86"/>
                    <a:pt x="81" y="95"/>
                    <a:pt x="64" y="104"/>
                  </a:cubicBezTo>
                  <a:cubicBezTo>
                    <a:pt x="50" y="112"/>
                    <a:pt x="36" y="119"/>
                    <a:pt x="24" y="129"/>
                  </a:cubicBezTo>
                  <a:cubicBezTo>
                    <a:pt x="23" y="129"/>
                    <a:pt x="23" y="128"/>
                    <a:pt x="22" y="127"/>
                  </a:cubicBezTo>
                  <a:cubicBezTo>
                    <a:pt x="24" y="126"/>
                    <a:pt x="25" y="125"/>
                    <a:pt x="27" y="124"/>
                  </a:cubicBezTo>
                  <a:cubicBezTo>
                    <a:pt x="28" y="123"/>
                    <a:pt x="30" y="121"/>
                    <a:pt x="31" y="120"/>
                  </a:cubicBezTo>
                  <a:close/>
                  <a:moveTo>
                    <a:pt x="30" y="134"/>
                  </a:moveTo>
                  <a:cubicBezTo>
                    <a:pt x="28" y="133"/>
                    <a:pt x="27" y="132"/>
                    <a:pt x="25" y="131"/>
                  </a:cubicBezTo>
                  <a:cubicBezTo>
                    <a:pt x="38" y="121"/>
                    <a:pt x="54" y="114"/>
                    <a:pt x="68" y="107"/>
                  </a:cubicBezTo>
                  <a:cubicBezTo>
                    <a:pt x="85" y="99"/>
                    <a:pt x="102" y="91"/>
                    <a:pt x="118" y="83"/>
                  </a:cubicBezTo>
                  <a:cubicBezTo>
                    <a:pt x="135" y="75"/>
                    <a:pt x="152" y="67"/>
                    <a:pt x="169" y="59"/>
                  </a:cubicBezTo>
                  <a:cubicBezTo>
                    <a:pt x="177" y="56"/>
                    <a:pt x="185" y="52"/>
                    <a:pt x="193" y="48"/>
                  </a:cubicBezTo>
                  <a:cubicBezTo>
                    <a:pt x="200" y="45"/>
                    <a:pt x="207" y="42"/>
                    <a:pt x="213" y="37"/>
                  </a:cubicBezTo>
                  <a:cubicBezTo>
                    <a:pt x="201" y="48"/>
                    <a:pt x="182" y="54"/>
                    <a:pt x="167" y="61"/>
                  </a:cubicBezTo>
                  <a:cubicBezTo>
                    <a:pt x="150" y="69"/>
                    <a:pt x="133" y="77"/>
                    <a:pt x="117" y="85"/>
                  </a:cubicBezTo>
                  <a:cubicBezTo>
                    <a:pt x="87" y="100"/>
                    <a:pt x="57" y="115"/>
                    <a:pt x="30" y="134"/>
                  </a:cubicBezTo>
                  <a:close/>
                  <a:moveTo>
                    <a:pt x="26" y="123"/>
                  </a:moveTo>
                  <a:cubicBezTo>
                    <a:pt x="24" y="123"/>
                    <a:pt x="23" y="124"/>
                    <a:pt x="23" y="125"/>
                  </a:cubicBezTo>
                  <a:cubicBezTo>
                    <a:pt x="23" y="125"/>
                    <a:pt x="22" y="126"/>
                    <a:pt x="22" y="126"/>
                  </a:cubicBezTo>
                  <a:cubicBezTo>
                    <a:pt x="21" y="125"/>
                    <a:pt x="21" y="123"/>
                    <a:pt x="21" y="122"/>
                  </a:cubicBezTo>
                  <a:cubicBezTo>
                    <a:pt x="31" y="112"/>
                    <a:pt x="43" y="104"/>
                    <a:pt x="55" y="97"/>
                  </a:cubicBezTo>
                  <a:cubicBezTo>
                    <a:pt x="70" y="89"/>
                    <a:pt x="85" y="81"/>
                    <a:pt x="101" y="73"/>
                  </a:cubicBezTo>
                  <a:cubicBezTo>
                    <a:pt x="115" y="66"/>
                    <a:pt x="129" y="60"/>
                    <a:pt x="143" y="52"/>
                  </a:cubicBezTo>
                  <a:cubicBezTo>
                    <a:pt x="144" y="51"/>
                    <a:pt x="145" y="51"/>
                    <a:pt x="146" y="50"/>
                  </a:cubicBezTo>
                  <a:cubicBezTo>
                    <a:pt x="145" y="51"/>
                    <a:pt x="143" y="52"/>
                    <a:pt x="141" y="53"/>
                  </a:cubicBezTo>
                  <a:cubicBezTo>
                    <a:pt x="126" y="62"/>
                    <a:pt x="110" y="70"/>
                    <a:pt x="95" y="78"/>
                  </a:cubicBezTo>
                  <a:cubicBezTo>
                    <a:pt x="80" y="86"/>
                    <a:pt x="66" y="94"/>
                    <a:pt x="52" y="103"/>
                  </a:cubicBezTo>
                  <a:cubicBezTo>
                    <a:pt x="46" y="107"/>
                    <a:pt x="40" y="112"/>
                    <a:pt x="34" y="116"/>
                  </a:cubicBezTo>
                  <a:cubicBezTo>
                    <a:pt x="31" y="118"/>
                    <a:pt x="28" y="121"/>
                    <a:pt x="26" y="123"/>
                  </a:cubicBezTo>
                  <a:close/>
                  <a:moveTo>
                    <a:pt x="79" y="70"/>
                  </a:moveTo>
                  <a:cubicBezTo>
                    <a:pt x="62" y="80"/>
                    <a:pt x="46" y="91"/>
                    <a:pt x="29" y="101"/>
                  </a:cubicBezTo>
                  <a:cubicBezTo>
                    <a:pt x="26" y="101"/>
                    <a:pt x="23" y="101"/>
                    <a:pt x="20" y="99"/>
                  </a:cubicBezTo>
                  <a:cubicBezTo>
                    <a:pt x="40" y="90"/>
                    <a:pt x="60" y="80"/>
                    <a:pt x="79" y="70"/>
                  </a:cubicBezTo>
                  <a:close/>
                  <a:moveTo>
                    <a:pt x="36" y="104"/>
                  </a:moveTo>
                  <a:cubicBezTo>
                    <a:pt x="36" y="104"/>
                    <a:pt x="36" y="104"/>
                    <a:pt x="36" y="103"/>
                  </a:cubicBezTo>
                  <a:cubicBezTo>
                    <a:pt x="36" y="102"/>
                    <a:pt x="35" y="101"/>
                    <a:pt x="34" y="101"/>
                  </a:cubicBezTo>
                  <a:cubicBezTo>
                    <a:pt x="33" y="101"/>
                    <a:pt x="33" y="101"/>
                    <a:pt x="33" y="101"/>
                  </a:cubicBezTo>
                  <a:cubicBezTo>
                    <a:pt x="42" y="97"/>
                    <a:pt x="51" y="90"/>
                    <a:pt x="60" y="85"/>
                  </a:cubicBezTo>
                  <a:cubicBezTo>
                    <a:pt x="69" y="81"/>
                    <a:pt x="77" y="76"/>
                    <a:pt x="86" y="72"/>
                  </a:cubicBezTo>
                  <a:cubicBezTo>
                    <a:pt x="69" y="82"/>
                    <a:pt x="51" y="91"/>
                    <a:pt x="36" y="104"/>
                  </a:cubicBezTo>
                  <a:close/>
                  <a:moveTo>
                    <a:pt x="128" y="50"/>
                  </a:moveTo>
                  <a:cubicBezTo>
                    <a:pt x="128" y="50"/>
                    <a:pt x="128" y="50"/>
                    <a:pt x="128" y="50"/>
                  </a:cubicBezTo>
                  <a:cubicBezTo>
                    <a:pt x="139" y="44"/>
                    <a:pt x="150" y="38"/>
                    <a:pt x="161" y="31"/>
                  </a:cubicBezTo>
                  <a:cubicBezTo>
                    <a:pt x="163" y="29"/>
                    <a:pt x="166" y="28"/>
                    <a:pt x="168" y="26"/>
                  </a:cubicBezTo>
                  <a:cubicBezTo>
                    <a:pt x="168" y="27"/>
                    <a:pt x="179" y="21"/>
                    <a:pt x="172" y="26"/>
                  </a:cubicBezTo>
                  <a:cubicBezTo>
                    <a:pt x="165" y="30"/>
                    <a:pt x="159" y="34"/>
                    <a:pt x="152" y="38"/>
                  </a:cubicBezTo>
                  <a:cubicBezTo>
                    <a:pt x="144" y="42"/>
                    <a:pt x="136" y="46"/>
                    <a:pt x="128" y="50"/>
                  </a:cubicBezTo>
                  <a:close/>
                  <a:moveTo>
                    <a:pt x="143" y="40"/>
                  </a:moveTo>
                  <a:cubicBezTo>
                    <a:pt x="130" y="47"/>
                    <a:pt x="117" y="54"/>
                    <a:pt x="105" y="61"/>
                  </a:cubicBezTo>
                  <a:cubicBezTo>
                    <a:pt x="95" y="66"/>
                    <a:pt x="85" y="71"/>
                    <a:pt x="75" y="76"/>
                  </a:cubicBezTo>
                  <a:cubicBezTo>
                    <a:pt x="60" y="84"/>
                    <a:pt x="46" y="92"/>
                    <a:pt x="32" y="101"/>
                  </a:cubicBezTo>
                  <a:cubicBezTo>
                    <a:pt x="48" y="91"/>
                    <a:pt x="64" y="81"/>
                    <a:pt x="80" y="71"/>
                  </a:cubicBezTo>
                  <a:cubicBezTo>
                    <a:pt x="97" y="61"/>
                    <a:pt x="115" y="52"/>
                    <a:pt x="132" y="42"/>
                  </a:cubicBezTo>
                  <a:cubicBezTo>
                    <a:pt x="146" y="34"/>
                    <a:pt x="161" y="27"/>
                    <a:pt x="172" y="16"/>
                  </a:cubicBezTo>
                  <a:cubicBezTo>
                    <a:pt x="172" y="16"/>
                    <a:pt x="172" y="16"/>
                    <a:pt x="172" y="16"/>
                  </a:cubicBezTo>
                  <a:cubicBezTo>
                    <a:pt x="174" y="17"/>
                    <a:pt x="175" y="20"/>
                    <a:pt x="176" y="23"/>
                  </a:cubicBezTo>
                  <a:cubicBezTo>
                    <a:pt x="164" y="24"/>
                    <a:pt x="153" y="34"/>
                    <a:pt x="143" y="40"/>
                  </a:cubicBezTo>
                  <a:close/>
                  <a:moveTo>
                    <a:pt x="146" y="32"/>
                  </a:moveTo>
                  <a:cubicBezTo>
                    <a:pt x="152" y="28"/>
                    <a:pt x="159" y="23"/>
                    <a:pt x="167" y="19"/>
                  </a:cubicBezTo>
                  <a:cubicBezTo>
                    <a:pt x="167" y="19"/>
                    <a:pt x="167" y="19"/>
                    <a:pt x="168" y="18"/>
                  </a:cubicBezTo>
                  <a:cubicBezTo>
                    <a:pt x="168" y="18"/>
                    <a:pt x="167" y="19"/>
                    <a:pt x="167" y="19"/>
                  </a:cubicBezTo>
                  <a:cubicBezTo>
                    <a:pt x="164" y="21"/>
                    <a:pt x="161" y="23"/>
                    <a:pt x="158" y="25"/>
                  </a:cubicBezTo>
                  <a:cubicBezTo>
                    <a:pt x="154" y="28"/>
                    <a:pt x="150" y="30"/>
                    <a:pt x="146" y="32"/>
                  </a:cubicBezTo>
                  <a:close/>
                  <a:moveTo>
                    <a:pt x="9" y="92"/>
                  </a:moveTo>
                  <a:cubicBezTo>
                    <a:pt x="30" y="79"/>
                    <a:pt x="51" y="68"/>
                    <a:pt x="73" y="56"/>
                  </a:cubicBezTo>
                  <a:cubicBezTo>
                    <a:pt x="77" y="54"/>
                    <a:pt x="81" y="52"/>
                    <a:pt x="85" y="49"/>
                  </a:cubicBezTo>
                  <a:cubicBezTo>
                    <a:pt x="79" y="53"/>
                    <a:pt x="74" y="56"/>
                    <a:pt x="68" y="59"/>
                  </a:cubicBezTo>
                  <a:cubicBezTo>
                    <a:pt x="49" y="69"/>
                    <a:pt x="29" y="81"/>
                    <a:pt x="12" y="95"/>
                  </a:cubicBezTo>
                  <a:cubicBezTo>
                    <a:pt x="11" y="94"/>
                    <a:pt x="10" y="93"/>
                    <a:pt x="9" y="92"/>
                  </a:cubicBezTo>
                  <a:close/>
                  <a:moveTo>
                    <a:pt x="6" y="82"/>
                  </a:moveTo>
                  <a:cubicBezTo>
                    <a:pt x="13" y="77"/>
                    <a:pt x="20" y="72"/>
                    <a:pt x="28" y="67"/>
                  </a:cubicBezTo>
                  <a:cubicBezTo>
                    <a:pt x="28" y="67"/>
                    <a:pt x="28" y="67"/>
                    <a:pt x="28" y="67"/>
                  </a:cubicBezTo>
                  <a:cubicBezTo>
                    <a:pt x="28" y="67"/>
                    <a:pt x="28" y="67"/>
                    <a:pt x="28" y="67"/>
                  </a:cubicBezTo>
                  <a:cubicBezTo>
                    <a:pt x="30" y="68"/>
                    <a:pt x="31" y="67"/>
                    <a:pt x="31" y="65"/>
                  </a:cubicBezTo>
                  <a:cubicBezTo>
                    <a:pt x="35" y="63"/>
                    <a:pt x="40" y="61"/>
                    <a:pt x="43" y="58"/>
                  </a:cubicBezTo>
                  <a:cubicBezTo>
                    <a:pt x="46" y="57"/>
                    <a:pt x="48" y="56"/>
                    <a:pt x="50" y="54"/>
                  </a:cubicBezTo>
                  <a:cubicBezTo>
                    <a:pt x="51" y="54"/>
                    <a:pt x="52" y="54"/>
                    <a:pt x="53" y="53"/>
                  </a:cubicBezTo>
                  <a:cubicBezTo>
                    <a:pt x="59" y="50"/>
                    <a:pt x="65" y="47"/>
                    <a:pt x="71" y="43"/>
                  </a:cubicBezTo>
                  <a:cubicBezTo>
                    <a:pt x="77" y="39"/>
                    <a:pt x="85" y="36"/>
                    <a:pt x="92" y="32"/>
                  </a:cubicBezTo>
                  <a:cubicBezTo>
                    <a:pt x="92" y="32"/>
                    <a:pt x="92" y="32"/>
                    <a:pt x="92" y="32"/>
                  </a:cubicBezTo>
                  <a:cubicBezTo>
                    <a:pt x="82" y="39"/>
                    <a:pt x="72" y="45"/>
                    <a:pt x="62" y="51"/>
                  </a:cubicBezTo>
                  <a:cubicBezTo>
                    <a:pt x="44" y="63"/>
                    <a:pt x="23" y="72"/>
                    <a:pt x="6" y="86"/>
                  </a:cubicBezTo>
                  <a:cubicBezTo>
                    <a:pt x="6" y="85"/>
                    <a:pt x="6" y="83"/>
                    <a:pt x="6" y="82"/>
                  </a:cubicBezTo>
                  <a:close/>
                  <a:moveTo>
                    <a:pt x="31" y="63"/>
                  </a:moveTo>
                  <a:cubicBezTo>
                    <a:pt x="31" y="63"/>
                    <a:pt x="31" y="63"/>
                    <a:pt x="31" y="63"/>
                  </a:cubicBezTo>
                  <a:cubicBezTo>
                    <a:pt x="33" y="62"/>
                    <a:pt x="34" y="61"/>
                    <a:pt x="36" y="60"/>
                  </a:cubicBezTo>
                  <a:cubicBezTo>
                    <a:pt x="38" y="58"/>
                    <a:pt x="40" y="57"/>
                    <a:pt x="42" y="56"/>
                  </a:cubicBezTo>
                  <a:cubicBezTo>
                    <a:pt x="43" y="55"/>
                    <a:pt x="44" y="55"/>
                    <a:pt x="44" y="55"/>
                  </a:cubicBezTo>
                  <a:cubicBezTo>
                    <a:pt x="40" y="57"/>
                    <a:pt x="36" y="60"/>
                    <a:pt x="31" y="63"/>
                  </a:cubicBezTo>
                  <a:close/>
                  <a:moveTo>
                    <a:pt x="98" y="26"/>
                  </a:moveTo>
                  <a:cubicBezTo>
                    <a:pt x="105" y="23"/>
                    <a:pt x="112" y="19"/>
                    <a:pt x="119" y="15"/>
                  </a:cubicBezTo>
                  <a:cubicBezTo>
                    <a:pt x="112" y="20"/>
                    <a:pt x="104" y="25"/>
                    <a:pt x="97" y="29"/>
                  </a:cubicBezTo>
                  <a:cubicBezTo>
                    <a:pt x="97" y="29"/>
                    <a:pt x="97" y="29"/>
                    <a:pt x="97" y="28"/>
                  </a:cubicBezTo>
                  <a:cubicBezTo>
                    <a:pt x="97" y="27"/>
                    <a:pt x="97" y="27"/>
                    <a:pt x="98" y="26"/>
                  </a:cubicBezTo>
                  <a:close/>
                  <a:moveTo>
                    <a:pt x="53" y="48"/>
                  </a:moveTo>
                  <a:cubicBezTo>
                    <a:pt x="53" y="47"/>
                    <a:pt x="53" y="46"/>
                    <a:pt x="53" y="45"/>
                  </a:cubicBezTo>
                  <a:cubicBezTo>
                    <a:pt x="60" y="40"/>
                    <a:pt x="68" y="37"/>
                    <a:pt x="75" y="34"/>
                  </a:cubicBezTo>
                  <a:cubicBezTo>
                    <a:pt x="68" y="39"/>
                    <a:pt x="60" y="43"/>
                    <a:pt x="53" y="48"/>
                  </a:cubicBezTo>
                  <a:close/>
                  <a:moveTo>
                    <a:pt x="20" y="58"/>
                  </a:moveTo>
                  <a:cubicBezTo>
                    <a:pt x="19" y="57"/>
                    <a:pt x="18" y="56"/>
                    <a:pt x="17" y="55"/>
                  </a:cubicBezTo>
                  <a:cubicBezTo>
                    <a:pt x="23" y="53"/>
                    <a:pt x="28" y="48"/>
                    <a:pt x="33" y="45"/>
                  </a:cubicBezTo>
                  <a:cubicBezTo>
                    <a:pt x="40" y="40"/>
                    <a:pt x="36" y="43"/>
                    <a:pt x="32" y="46"/>
                  </a:cubicBezTo>
                  <a:cubicBezTo>
                    <a:pt x="28" y="50"/>
                    <a:pt x="24" y="54"/>
                    <a:pt x="21" y="58"/>
                  </a:cubicBezTo>
                  <a:cubicBezTo>
                    <a:pt x="20" y="58"/>
                    <a:pt x="20" y="58"/>
                    <a:pt x="20" y="58"/>
                  </a:cubicBezTo>
                  <a:close/>
                  <a:moveTo>
                    <a:pt x="19" y="53"/>
                  </a:moveTo>
                  <a:cubicBezTo>
                    <a:pt x="18" y="52"/>
                    <a:pt x="18" y="51"/>
                    <a:pt x="20" y="50"/>
                  </a:cubicBezTo>
                  <a:cubicBezTo>
                    <a:pt x="22" y="49"/>
                    <a:pt x="23" y="48"/>
                    <a:pt x="24" y="47"/>
                  </a:cubicBezTo>
                  <a:cubicBezTo>
                    <a:pt x="27" y="43"/>
                    <a:pt x="31" y="40"/>
                    <a:pt x="34" y="36"/>
                  </a:cubicBezTo>
                  <a:cubicBezTo>
                    <a:pt x="34" y="36"/>
                    <a:pt x="34" y="36"/>
                    <a:pt x="34" y="36"/>
                  </a:cubicBezTo>
                  <a:cubicBezTo>
                    <a:pt x="36" y="37"/>
                    <a:pt x="38" y="38"/>
                    <a:pt x="39" y="40"/>
                  </a:cubicBezTo>
                  <a:cubicBezTo>
                    <a:pt x="32" y="43"/>
                    <a:pt x="26" y="49"/>
                    <a:pt x="19" y="53"/>
                  </a:cubicBezTo>
                  <a:close/>
                  <a:moveTo>
                    <a:pt x="14" y="50"/>
                  </a:moveTo>
                  <a:cubicBezTo>
                    <a:pt x="20" y="47"/>
                    <a:pt x="26" y="41"/>
                    <a:pt x="32" y="38"/>
                  </a:cubicBezTo>
                  <a:cubicBezTo>
                    <a:pt x="26" y="41"/>
                    <a:pt x="20" y="48"/>
                    <a:pt x="15" y="53"/>
                  </a:cubicBezTo>
                  <a:cubicBezTo>
                    <a:pt x="15" y="52"/>
                    <a:pt x="14" y="51"/>
                    <a:pt x="14" y="50"/>
                  </a:cubicBezTo>
                  <a:close/>
                  <a:moveTo>
                    <a:pt x="26" y="67"/>
                  </a:moveTo>
                  <a:cubicBezTo>
                    <a:pt x="19" y="71"/>
                    <a:pt x="12" y="75"/>
                    <a:pt x="6" y="80"/>
                  </a:cubicBezTo>
                  <a:cubicBezTo>
                    <a:pt x="7" y="72"/>
                    <a:pt x="17" y="67"/>
                    <a:pt x="26" y="67"/>
                  </a:cubicBezTo>
                  <a:close/>
                  <a:moveTo>
                    <a:pt x="30" y="109"/>
                  </a:moveTo>
                  <a:cubicBezTo>
                    <a:pt x="27" y="112"/>
                    <a:pt x="24" y="115"/>
                    <a:pt x="22" y="118"/>
                  </a:cubicBezTo>
                  <a:cubicBezTo>
                    <a:pt x="22" y="118"/>
                    <a:pt x="22" y="117"/>
                    <a:pt x="23" y="116"/>
                  </a:cubicBezTo>
                  <a:cubicBezTo>
                    <a:pt x="24" y="113"/>
                    <a:pt x="27" y="111"/>
                    <a:pt x="30" y="109"/>
                  </a:cubicBezTo>
                  <a:close/>
                  <a:moveTo>
                    <a:pt x="36" y="136"/>
                  </a:moveTo>
                  <a:cubicBezTo>
                    <a:pt x="47" y="127"/>
                    <a:pt x="62" y="123"/>
                    <a:pt x="75" y="117"/>
                  </a:cubicBezTo>
                  <a:cubicBezTo>
                    <a:pt x="89" y="109"/>
                    <a:pt x="104" y="102"/>
                    <a:pt x="118" y="94"/>
                  </a:cubicBezTo>
                  <a:cubicBezTo>
                    <a:pt x="133" y="87"/>
                    <a:pt x="149" y="80"/>
                    <a:pt x="165" y="74"/>
                  </a:cubicBezTo>
                  <a:cubicBezTo>
                    <a:pt x="180" y="67"/>
                    <a:pt x="194" y="59"/>
                    <a:pt x="209" y="53"/>
                  </a:cubicBezTo>
                  <a:cubicBezTo>
                    <a:pt x="212" y="52"/>
                    <a:pt x="214" y="51"/>
                    <a:pt x="210" y="53"/>
                  </a:cubicBezTo>
                  <a:cubicBezTo>
                    <a:pt x="207" y="56"/>
                    <a:pt x="203" y="57"/>
                    <a:pt x="199" y="59"/>
                  </a:cubicBezTo>
                  <a:cubicBezTo>
                    <a:pt x="193" y="63"/>
                    <a:pt x="186" y="67"/>
                    <a:pt x="179" y="70"/>
                  </a:cubicBezTo>
                  <a:cubicBezTo>
                    <a:pt x="165" y="77"/>
                    <a:pt x="151" y="83"/>
                    <a:pt x="137" y="91"/>
                  </a:cubicBezTo>
                  <a:cubicBezTo>
                    <a:pt x="123" y="99"/>
                    <a:pt x="109" y="106"/>
                    <a:pt x="95" y="113"/>
                  </a:cubicBezTo>
                  <a:cubicBezTo>
                    <a:pt x="81" y="121"/>
                    <a:pt x="66" y="127"/>
                    <a:pt x="52" y="136"/>
                  </a:cubicBezTo>
                  <a:cubicBezTo>
                    <a:pt x="47" y="137"/>
                    <a:pt x="41" y="137"/>
                    <a:pt x="36" y="136"/>
                  </a:cubicBezTo>
                  <a:close/>
                  <a:moveTo>
                    <a:pt x="219" y="58"/>
                  </a:moveTo>
                  <a:cubicBezTo>
                    <a:pt x="214" y="62"/>
                    <a:pt x="209" y="65"/>
                    <a:pt x="204" y="68"/>
                  </a:cubicBezTo>
                  <a:cubicBezTo>
                    <a:pt x="192" y="77"/>
                    <a:pt x="179" y="83"/>
                    <a:pt x="166" y="89"/>
                  </a:cubicBezTo>
                  <a:cubicBezTo>
                    <a:pt x="140" y="100"/>
                    <a:pt x="115" y="113"/>
                    <a:pt x="89" y="124"/>
                  </a:cubicBezTo>
                  <a:cubicBezTo>
                    <a:pt x="86" y="126"/>
                    <a:pt x="83" y="128"/>
                    <a:pt x="80" y="129"/>
                  </a:cubicBezTo>
                  <a:cubicBezTo>
                    <a:pt x="77" y="131"/>
                    <a:pt x="73" y="133"/>
                    <a:pt x="70" y="135"/>
                  </a:cubicBezTo>
                  <a:cubicBezTo>
                    <a:pt x="69" y="134"/>
                    <a:pt x="69" y="133"/>
                    <a:pt x="69" y="133"/>
                  </a:cubicBezTo>
                  <a:cubicBezTo>
                    <a:pt x="75" y="131"/>
                    <a:pt x="80" y="128"/>
                    <a:pt x="86" y="125"/>
                  </a:cubicBezTo>
                  <a:cubicBezTo>
                    <a:pt x="99" y="119"/>
                    <a:pt x="112" y="112"/>
                    <a:pt x="126" y="106"/>
                  </a:cubicBezTo>
                  <a:cubicBezTo>
                    <a:pt x="153" y="93"/>
                    <a:pt x="179" y="81"/>
                    <a:pt x="205" y="67"/>
                  </a:cubicBezTo>
                  <a:cubicBezTo>
                    <a:pt x="210" y="64"/>
                    <a:pt x="214" y="61"/>
                    <a:pt x="218" y="58"/>
                  </a:cubicBezTo>
                  <a:cubicBezTo>
                    <a:pt x="218" y="58"/>
                    <a:pt x="219" y="58"/>
                    <a:pt x="219" y="58"/>
                  </a:cubicBezTo>
                  <a:close/>
                  <a:moveTo>
                    <a:pt x="240" y="68"/>
                  </a:moveTo>
                  <a:cubicBezTo>
                    <a:pt x="241" y="69"/>
                    <a:pt x="242" y="71"/>
                    <a:pt x="242" y="72"/>
                  </a:cubicBezTo>
                  <a:cubicBezTo>
                    <a:pt x="212" y="86"/>
                    <a:pt x="180" y="95"/>
                    <a:pt x="149" y="109"/>
                  </a:cubicBezTo>
                  <a:cubicBezTo>
                    <a:pt x="133" y="116"/>
                    <a:pt x="118" y="124"/>
                    <a:pt x="102" y="131"/>
                  </a:cubicBezTo>
                  <a:cubicBezTo>
                    <a:pt x="95" y="134"/>
                    <a:pt x="87" y="137"/>
                    <a:pt x="80" y="141"/>
                  </a:cubicBezTo>
                  <a:cubicBezTo>
                    <a:pt x="104" y="128"/>
                    <a:pt x="128" y="116"/>
                    <a:pt x="152" y="105"/>
                  </a:cubicBezTo>
                  <a:cubicBezTo>
                    <a:pt x="181" y="92"/>
                    <a:pt x="213" y="84"/>
                    <a:pt x="240" y="68"/>
                  </a:cubicBezTo>
                  <a:close/>
                  <a:moveTo>
                    <a:pt x="140" y="142"/>
                  </a:moveTo>
                  <a:cubicBezTo>
                    <a:pt x="139" y="141"/>
                    <a:pt x="138" y="139"/>
                    <a:pt x="137" y="138"/>
                  </a:cubicBezTo>
                  <a:cubicBezTo>
                    <a:pt x="145" y="136"/>
                    <a:pt x="152" y="133"/>
                    <a:pt x="160" y="130"/>
                  </a:cubicBezTo>
                  <a:cubicBezTo>
                    <a:pt x="180" y="123"/>
                    <a:pt x="200" y="118"/>
                    <a:pt x="219" y="110"/>
                  </a:cubicBezTo>
                  <a:cubicBezTo>
                    <a:pt x="224" y="107"/>
                    <a:pt x="229" y="104"/>
                    <a:pt x="234" y="102"/>
                  </a:cubicBezTo>
                  <a:cubicBezTo>
                    <a:pt x="230" y="104"/>
                    <a:pt x="226" y="107"/>
                    <a:pt x="221" y="109"/>
                  </a:cubicBezTo>
                  <a:cubicBezTo>
                    <a:pt x="212" y="112"/>
                    <a:pt x="204" y="115"/>
                    <a:pt x="196" y="119"/>
                  </a:cubicBezTo>
                  <a:cubicBezTo>
                    <a:pt x="186" y="123"/>
                    <a:pt x="176" y="127"/>
                    <a:pt x="166" y="132"/>
                  </a:cubicBezTo>
                  <a:cubicBezTo>
                    <a:pt x="157" y="136"/>
                    <a:pt x="149" y="138"/>
                    <a:pt x="140" y="142"/>
                  </a:cubicBezTo>
                  <a:close/>
                  <a:moveTo>
                    <a:pt x="99" y="143"/>
                  </a:moveTo>
                  <a:cubicBezTo>
                    <a:pt x="106" y="143"/>
                    <a:pt x="112" y="141"/>
                    <a:pt x="118" y="138"/>
                  </a:cubicBezTo>
                  <a:cubicBezTo>
                    <a:pt x="129" y="133"/>
                    <a:pt x="141" y="128"/>
                    <a:pt x="153" y="123"/>
                  </a:cubicBezTo>
                  <a:cubicBezTo>
                    <a:pt x="177" y="114"/>
                    <a:pt x="201" y="106"/>
                    <a:pt x="225" y="97"/>
                  </a:cubicBezTo>
                  <a:cubicBezTo>
                    <a:pt x="205" y="104"/>
                    <a:pt x="186" y="113"/>
                    <a:pt x="167" y="122"/>
                  </a:cubicBezTo>
                  <a:cubicBezTo>
                    <a:pt x="146" y="131"/>
                    <a:pt x="123" y="138"/>
                    <a:pt x="103" y="148"/>
                  </a:cubicBezTo>
                  <a:cubicBezTo>
                    <a:pt x="101" y="147"/>
                    <a:pt x="100" y="145"/>
                    <a:pt x="99" y="143"/>
                  </a:cubicBezTo>
                  <a:close/>
                  <a:moveTo>
                    <a:pt x="104" y="149"/>
                  </a:moveTo>
                  <a:cubicBezTo>
                    <a:pt x="113" y="146"/>
                    <a:pt x="122" y="142"/>
                    <a:pt x="131" y="138"/>
                  </a:cubicBezTo>
                  <a:cubicBezTo>
                    <a:pt x="131" y="139"/>
                    <a:pt x="131" y="139"/>
                    <a:pt x="131" y="139"/>
                  </a:cubicBezTo>
                  <a:cubicBezTo>
                    <a:pt x="122" y="142"/>
                    <a:pt x="113" y="146"/>
                    <a:pt x="104" y="149"/>
                  </a:cubicBezTo>
                  <a:close/>
                  <a:moveTo>
                    <a:pt x="206" y="112"/>
                  </a:moveTo>
                  <a:cubicBezTo>
                    <a:pt x="194" y="116"/>
                    <a:pt x="183" y="121"/>
                    <a:pt x="172" y="124"/>
                  </a:cubicBezTo>
                  <a:cubicBezTo>
                    <a:pt x="160" y="128"/>
                    <a:pt x="148" y="133"/>
                    <a:pt x="136" y="137"/>
                  </a:cubicBezTo>
                  <a:cubicBezTo>
                    <a:pt x="136" y="137"/>
                    <a:pt x="136" y="137"/>
                    <a:pt x="135" y="137"/>
                  </a:cubicBezTo>
                  <a:cubicBezTo>
                    <a:pt x="146" y="132"/>
                    <a:pt x="157" y="128"/>
                    <a:pt x="167" y="123"/>
                  </a:cubicBezTo>
                  <a:cubicBezTo>
                    <a:pt x="178" y="118"/>
                    <a:pt x="190" y="114"/>
                    <a:pt x="200" y="109"/>
                  </a:cubicBezTo>
                  <a:cubicBezTo>
                    <a:pt x="210" y="105"/>
                    <a:pt x="221" y="102"/>
                    <a:pt x="229" y="96"/>
                  </a:cubicBezTo>
                  <a:cubicBezTo>
                    <a:pt x="229" y="95"/>
                    <a:pt x="229" y="95"/>
                    <a:pt x="229" y="95"/>
                  </a:cubicBezTo>
                  <a:cubicBezTo>
                    <a:pt x="229" y="95"/>
                    <a:pt x="229" y="95"/>
                    <a:pt x="230" y="96"/>
                  </a:cubicBezTo>
                  <a:cubicBezTo>
                    <a:pt x="232" y="97"/>
                    <a:pt x="234" y="99"/>
                    <a:pt x="235" y="101"/>
                  </a:cubicBezTo>
                  <a:cubicBezTo>
                    <a:pt x="225" y="104"/>
                    <a:pt x="216" y="109"/>
                    <a:pt x="206" y="112"/>
                  </a:cubicBezTo>
                  <a:close/>
                  <a:moveTo>
                    <a:pt x="229" y="91"/>
                  </a:moveTo>
                  <a:cubicBezTo>
                    <a:pt x="228" y="92"/>
                    <a:pt x="228" y="93"/>
                    <a:pt x="229" y="94"/>
                  </a:cubicBezTo>
                  <a:cubicBezTo>
                    <a:pt x="228" y="94"/>
                    <a:pt x="228" y="94"/>
                    <a:pt x="228" y="94"/>
                  </a:cubicBezTo>
                  <a:cubicBezTo>
                    <a:pt x="204" y="103"/>
                    <a:pt x="180" y="112"/>
                    <a:pt x="155" y="121"/>
                  </a:cubicBezTo>
                  <a:cubicBezTo>
                    <a:pt x="145" y="125"/>
                    <a:pt x="134" y="128"/>
                    <a:pt x="124" y="133"/>
                  </a:cubicBezTo>
                  <a:cubicBezTo>
                    <a:pt x="119" y="136"/>
                    <a:pt x="113" y="139"/>
                    <a:pt x="107" y="141"/>
                  </a:cubicBezTo>
                  <a:cubicBezTo>
                    <a:pt x="107" y="141"/>
                    <a:pt x="97" y="143"/>
                    <a:pt x="101" y="142"/>
                  </a:cubicBezTo>
                  <a:cubicBezTo>
                    <a:pt x="104" y="140"/>
                    <a:pt x="108" y="139"/>
                    <a:pt x="111" y="137"/>
                  </a:cubicBezTo>
                  <a:cubicBezTo>
                    <a:pt x="135" y="128"/>
                    <a:pt x="159" y="118"/>
                    <a:pt x="183" y="109"/>
                  </a:cubicBezTo>
                  <a:cubicBezTo>
                    <a:pt x="198" y="103"/>
                    <a:pt x="215" y="99"/>
                    <a:pt x="229" y="91"/>
                  </a:cubicBezTo>
                  <a:cubicBezTo>
                    <a:pt x="229" y="91"/>
                    <a:pt x="229" y="91"/>
                    <a:pt x="229" y="91"/>
                  </a:cubicBezTo>
                  <a:close/>
                  <a:moveTo>
                    <a:pt x="240" y="82"/>
                  </a:moveTo>
                  <a:cubicBezTo>
                    <a:pt x="227" y="85"/>
                    <a:pt x="216" y="92"/>
                    <a:pt x="203" y="96"/>
                  </a:cubicBezTo>
                  <a:cubicBezTo>
                    <a:pt x="191" y="100"/>
                    <a:pt x="179" y="104"/>
                    <a:pt x="167" y="110"/>
                  </a:cubicBezTo>
                  <a:cubicBezTo>
                    <a:pt x="156" y="114"/>
                    <a:pt x="145" y="118"/>
                    <a:pt x="133" y="123"/>
                  </a:cubicBezTo>
                  <a:cubicBezTo>
                    <a:pt x="147" y="116"/>
                    <a:pt x="162" y="110"/>
                    <a:pt x="176" y="104"/>
                  </a:cubicBezTo>
                  <a:cubicBezTo>
                    <a:pt x="188" y="99"/>
                    <a:pt x="200" y="94"/>
                    <a:pt x="212" y="89"/>
                  </a:cubicBezTo>
                  <a:cubicBezTo>
                    <a:pt x="222" y="84"/>
                    <a:pt x="235" y="82"/>
                    <a:pt x="242" y="74"/>
                  </a:cubicBezTo>
                  <a:cubicBezTo>
                    <a:pt x="242" y="77"/>
                    <a:pt x="241" y="79"/>
                    <a:pt x="240" y="82"/>
                  </a:cubicBezTo>
                  <a:close/>
                  <a:moveTo>
                    <a:pt x="49" y="169"/>
                  </a:moveTo>
                  <a:cubicBezTo>
                    <a:pt x="49" y="169"/>
                    <a:pt x="50" y="169"/>
                    <a:pt x="50" y="169"/>
                  </a:cubicBezTo>
                  <a:cubicBezTo>
                    <a:pt x="50" y="169"/>
                    <a:pt x="49" y="170"/>
                    <a:pt x="48" y="170"/>
                  </a:cubicBezTo>
                  <a:cubicBezTo>
                    <a:pt x="48" y="170"/>
                    <a:pt x="48" y="169"/>
                    <a:pt x="49" y="169"/>
                  </a:cubicBezTo>
                  <a:close/>
                  <a:moveTo>
                    <a:pt x="58" y="166"/>
                  </a:moveTo>
                  <a:cubicBezTo>
                    <a:pt x="55" y="166"/>
                    <a:pt x="53" y="167"/>
                    <a:pt x="50" y="167"/>
                  </a:cubicBezTo>
                  <a:cubicBezTo>
                    <a:pt x="52" y="166"/>
                    <a:pt x="54" y="164"/>
                    <a:pt x="55" y="162"/>
                  </a:cubicBezTo>
                  <a:cubicBezTo>
                    <a:pt x="61" y="160"/>
                    <a:pt x="67" y="159"/>
                    <a:pt x="73" y="156"/>
                  </a:cubicBezTo>
                  <a:cubicBezTo>
                    <a:pt x="68" y="160"/>
                    <a:pt x="63" y="163"/>
                    <a:pt x="58" y="166"/>
                  </a:cubicBezTo>
                  <a:close/>
                  <a:moveTo>
                    <a:pt x="145" y="107"/>
                  </a:moveTo>
                  <a:cubicBezTo>
                    <a:pt x="117" y="119"/>
                    <a:pt x="91" y="133"/>
                    <a:pt x="65" y="148"/>
                  </a:cubicBezTo>
                  <a:cubicBezTo>
                    <a:pt x="66" y="146"/>
                    <a:pt x="67" y="144"/>
                    <a:pt x="67" y="142"/>
                  </a:cubicBezTo>
                  <a:cubicBezTo>
                    <a:pt x="97" y="127"/>
                    <a:pt x="128" y="113"/>
                    <a:pt x="159" y="100"/>
                  </a:cubicBezTo>
                  <a:cubicBezTo>
                    <a:pt x="174" y="94"/>
                    <a:pt x="190" y="88"/>
                    <a:pt x="205" y="82"/>
                  </a:cubicBezTo>
                  <a:cubicBezTo>
                    <a:pt x="212" y="79"/>
                    <a:pt x="219" y="76"/>
                    <a:pt x="226" y="73"/>
                  </a:cubicBezTo>
                  <a:cubicBezTo>
                    <a:pt x="227" y="73"/>
                    <a:pt x="228" y="73"/>
                    <a:pt x="228" y="72"/>
                  </a:cubicBezTo>
                  <a:cubicBezTo>
                    <a:pt x="202" y="86"/>
                    <a:pt x="172" y="94"/>
                    <a:pt x="145" y="107"/>
                  </a:cubicBezTo>
                  <a:close/>
                  <a:moveTo>
                    <a:pt x="69" y="139"/>
                  </a:moveTo>
                  <a:cubicBezTo>
                    <a:pt x="69" y="139"/>
                    <a:pt x="68" y="139"/>
                    <a:pt x="68" y="140"/>
                  </a:cubicBezTo>
                  <a:cubicBezTo>
                    <a:pt x="68" y="139"/>
                    <a:pt x="68" y="138"/>
                    <a:pt x="69" y="137"/>
                  </a:cubicBezTo>
                  <a:cubicBezTo>
                    <a:pt x="69" y="137"/>
                    <a:pt x="69" y="137"/>
                    <a:pt x="69" y="137"/>
                  </a:cubicBezTo>
                  <a:cubicBezTo>
                    <a:pt x="69" y="137"/>
                    <a:pt x="69" y="137"/>
                    <a:pt x="69" y="137"/>
                  </a:cubicBezTo>
                  <a:cubicBezTo>
                    <a:pt x="80" y="132"/>
                    <a:pt x="90" y="126"/>
                    <a:pt x="101" y="121"/>
                  </a:cubicBezTo>
                  <a:cubicBezTo>
                    <a:pt x="108" y="117"/>
                    <a:pt x="116" y="114"/>
                    <a:pt x="123" y="110"/>
                  </a:cubicBezTo>
                  <a:cubicBezTo>
                    <a:pt x="150" y="98"/>
                    <a:pt x="178" y="87"/>
                    <a:pt x="204" y="74"/>
                  </a:cubicBezTo>
                  <a:cubicBezTo>
                    <a:pt x="210" y="72"/>
                    <a:pt x="217" y="68"/>
                    <a:pt x="223" y="65"/>
                  </a:cubicBezTo>
                  <a:cubicBezTo>
                    <a:pt x="223" y="65"/>
                    <a:pt x="223" y="65"/>
                    <a:pt x="224" y="64"/>
                  </a:cubicBezTo>
                  <a:cubicBezTo>
                    <a:pt x="212" y="71"/>
                    <a:pt x="200" y="77"/>
                    <a:pt x="188" y="83"/>
                  </a:cubicBezTo>
                  <a:cubicBezTo>
                    <a:pt x="163" y="95"/>
                    <a:pt x="138" y="105"/>
                    <a:pt x="113" y="117"/>
                  </a:cubicBezTo>
                  <a:cubicBezTo>
                    <a:pt x="98" y="125"/>
                    <a:pt x="84" y="132"/>
                    <a:pt x="69" y="139"/>
                  </a:cubicBezTo>
                  <a:close/>
                  <a:moveTo>
                    <a:pt x="214" y="55"/>
                  </a:moveTo>
                  <a:cubicBezTo>
                    <a:pt x="213" y="56"/>
                    <a:pt x="213" y="57"/>
                    <a:pt x="214" y="58"/>
                  </a:cubicBezTo>
                  <a:cubicBezTo>
                    <a:pt x="214" y="58"/>
                    <a:pt x="215" y="59"/>
                    <a:pt x="215" y="59"/>
                  </a:cubicBezTo>
                  <a:cubicBezTo>
                    <a:pt x="206" y="64"/>
                    <a:pt x="198" y="69"/>
                    <a:pt x="189" y="74"/>
                  </a:cubicBezTo>
                  <a:cubicBezTo>
                    <a:pt x="174" y="82"/>
                    <a:pt x="160" y="89"/>
                    <a:pt x="145" y="96"/>
                  </a:cubicBezTo>
                  <a:cubicBezTo>
                    <a:pt x="130" y="103"/>
                    <a:pt x="115" y="110"/>
                    <a:pt x="100" y="117"/>
                  </a:cubicBezTo>
                  <a:cubicBezTo>
                    <a:pt x="89" y="122"/>
                    <a:pt x="78" y="127"/>
                    <a:pt x="67" y="132"/>
                  </a:cubicBezTo>
                  <a:cubicBezTo>
                    <a:pt x="67" y="132"/>
                    <a:pt x="66" y="132"/>
                    <a:pt x="65" y="132"/>
                  </a:cubicBezTo>
                  <a:cubicBezTo>
                    <a:pt x="63" y="134"/>
                    <a:pt x="60" y="135"/>
                    <a:pt x="57" y="135"/>
                  </a:cubicBezTo>
                  <a:cubicBezTo>
                    <a:pt x="62" y="133"/>
                    <a:pt x="67" y="129"/>
                    <a:pt x="71" y="127"/>
                  </a:cubicBezTo>
                  <a:cubicBezTo>
                    <a:pt x="78" y="123"/>
                    <a:pt x="85" y="120"/>
                    <a:pt x="93" y="116"/>
                  </a:cubicBezTo>
                  <a:cubicBezTo>
                    <a:pt x="107" y="108"/>
                    <a:pt x="121" y="102"/>
                    <a:pt x="135" y="94"/>
                  </a:cubicBezTo>
                  <a:cubicBezTo>
                    <a:pt x="149" y="86"/>
                    <a:pt x="162" y="79"/>
                    <a:pt x="177" y="73"/>
                  </a:cubicBezTo>
                  <a:cubicBezTo>
                    <a:pt x="189" y="67"/>
                    <a:pt x="204" y="60"/>
                    <a:pt x="215" y="52"/>
                  </a:cubicBezTo>
                  <a:cubicBezTo>
                    <a:pt x="215" y="53"/>
                    <a:pt x="215" y="54"/>
                    <a:pt x="214" y="55"/>
                  </a:cubicBezTo>
                  <a:close/>
                  <a:moveTo>
                    <a:pt x="77" y="153"/>
                  </a:moveTo>
                  <a:cubicBezTo>
                    <a:pt x="70" y="156"/>
                    <a:pt x="64" y="158"/>
                    <a:pt x="57" y="160"/>
                  </a:cubicBezTo>
                  <a:cubicBezTo>
                    <a:pt x="57" y="160"/>
                    <a:pt x="58" y="159"/>
                    <a:pt x="59" y="158"/>
                  </a:cubicBezTo>
                  <a:cubicBezTo>
                    <a:pt x="63" y="157"/>
                    <a:pt x="67" y="155"/>
                    <a:pt x="71" y="153"/>
                  </a:cubicBezTo>
                  <a:cubicBezTo>
                    <a:pt x="73" y="151"/>
                    <a:pt x="76" y="150"/>
                    <a:pt x="78" y="149"/>
                  </a:cubicBezTo>
                  <a:cubicBezTo>
                    <a:pt x="81" y="147"/>
                    <a:pt x="84" y="146"/>
                    <a:pt x="87" y="145"/>
                  </a:cubicBezTo>
                  <a:cubicBezTo>
                    <a:pt x="84" y="148"/>
                    <a:pt x="80" y="151"/>
                    <a:pt x="77" y="153"/>
                  </a:cubicBezTo>
                  <a:close/>
                  <a:moveTo>
                    <a:pt x="89" y="142"/>
                  </a:moveTo>
                  <a:cubicBezTo>
                    <a:pt x="89" y="142"/>
                    <a:pt x="89" y="142"/>
                    <a:pt x="89" y="142"/>
                  </a:cubicBezTo>
                  <a:cubicBezTo>
                    <a:pt x="79" y="146"/>
                    <a:pt x="70" y="153"/>
                    <a:pt x="60" y="156"/>
                  </a:cubicBezTo>
                  <a:cubicBezTo>
                    <a:pt x="61" y="155"/>
                    <a:pt x="62" y="153"/>
                    <a:pt x="63" y="152"/>
                  </a:cubicBezTo>
                  <a:cubicBezTo>
                    <a:pt x="73" y="147"/>
                    <a:pt x="83" y="141"/>
                    <a:pt x="93" y="137"/>
                  </a:cubicBezTo>
                  <a:cubicBezTo>
                    <a:pt x="106" y="131"/>
                    <a:pt x="118" y="125"/>
                    <a:pt x="131" y="119"/>
                  </a:cubicBezTo>
                  <a:cubicBezTo>
                    <a:pt x="158" y="106"/>
                    <a:pt x="186" y="96"/>
                    <a:pt x="214" y="86"/>
                  </a:cubicBezTo>
                  <a:cubicBezTo>
                    <a:pt x="220" y="84"/>
                    <a:pt x="225" y="81"/>
                    <a:pt x="230" y="79"/>
                  </a:cubicBezTo>
                  <a:cubicBezTo>
                    <a:pt x="233" y="78"/>
                    <a:pt x="237" y="76"/>
                    <a:pt x="240" y="75"/>
                  </a:cubicBezTo>
                  <a:cubicBezTo>
                    <a:pt x="245" y="73"/>
                    <a:pt x="231" y="79"/>
                    <a:pt x="232" y="79"/>
                  </a:cubicBezTo>
                  <a:cubicBezTo>
                    <a:pt x="219" y="84"/>
                    <a:pt x="206" y="90"/>
                    <a:pt x="192" y="96"/>
                  </a:cubicBezTo>
                  <a:cubicBezTo>
                    <a:pt x="166" y="106"/>
                    <a:pt x="140" y="117"/>
                    <a:pt x="115" y="130"/>
                  </a:cubicBezTo>
                  <a:cubicBezTo>
                    <a:pt x="114" y="130"/>
                    <a:pt x="113" y="130"/>
                    <a:pt x="113" y="131"/>
                  </a:cubicBezTo>
                  <a:cubicBezTo>
                    <a:pt x="107" y="133"/>
                    <a:pt x="101" y="136"/>
                    <a:pt x="96" y="139"/>
                  </a:cubicBezTo>
                  <a:cubicBezTo>
                    <a:pt x="95" y="138"/>
                    <a:pt x="95" y="138"/>
                    <a:pt x="94" y="138"/>
                  </a:cubicBezTo>
                  <a:cubicBezTo>
                    <a:pt x="93" y="138"/>
                    <a:pt x="92" y="138"/>
                    <a:pt x="92" y="139"/>
                  </a:cubicBezTo>
                  <a:cubicBezTo>
                    <a:pt x="91" y="140"/>
                    <a:pt x="90" y="141"/>
                    <a:pt x="89" y="142"/>
                  </a:cubicBezTo>
                  <a:close/>
                  <a:moveTo>
                    <a:pt x="97" y="140"/>
                  </a:moveTo>
                  <a:cubicBezTo>
                    <a:pt x="102" y="138"/>
                    <a:pt x="106" y="135"/>
                    <a:pt x="111" y="133"/>
                  </a:cubicBezTo>
                  <a:cubicBezTo>
                    <a:pt x="112" y="133"/>
                    <a:pt x="112" y="133"/>
                    <a:pt x="113" y="132"/>
                  </a:cubicBezTo>
                  <a:cubicBezTo>
                    <a:pt x="126" y="127"/>
                    <a:pt x="138" y="123"/>
                    <a:pt x="151" y="118"/>
                  </a:cubicBezTo>
                  <a:cubicBezTo>
                    <a:pt x="164" y="113"/>
                    <a:pt x="177" y="106"/>
                    <a:pt x="190" y="102"/>
                  </a:cubicBezTo>
                  <a:cubicBezTo>
                    <a:pt x="203" y="97"/>
                    <a:pt x="216" y="93"/>
                    <a:pt x="229" y="87"/>
                  </a:cubicBezTo>
                  <a:cubicBezTo>
                    <a:pt x="228" y="87"/>
                    <a:pt x="239" y="82"/>
                    <a:pt x="238" y="83"/>
                  </a:cubicBezTo>
                  <a:cubicBezTo>
                    <a:pt x="238" y="83"/>
                    <a:pt x="238" y="84"/>
                    <a:pt x="238" y="84"/>
                  </a:cubicBezTo>
                  <a:cubicBezTo>
                    <a:pt x="238" y="84"/>
                    <a:pt x="237" y="84"/>
                    <a:pt x="237" y="85"/>
                  </a:cubicBezTo>
                  <a:cubicBezTo>
                    <a:pt x="235" y="86"/>
                    <a:pt x="232" y="88"/>
                    <a:pt x="229" y="89"/>
                  </a:cubicBezTo>
                  <a:cubicBezTo>
                    <a:pt x="223" y="92"/>
                    <a:pt x="217" y="95"/>
                    <a:pt x="210" y="97"/>
                  </a:cubicBezTo>
                  <a:cubicBezTo>
                    <a:pt x="197" y="102"/>
                    <a:pt x="183" y="107"/>
                    <a:pt x="170" y="113"/>
                  </a:cubicBezTo>
                  <a:cubicBezTo>
                    <a:pt x="146" y="122"/>
                    <a:pt x="121" y="130"/>
                    <a:pt x="98" y="142"/>
                  </a:cubicBezTo>
                  <a:cubicBezTo>
                    <a:pt x="97" y="141"/>
                    <a:pt x="97" y="140"/>
                    <a:pt x="97" y="140"/>
                  </a:cubicBezTo>
                  <a:cubicBezTo>
                    <a:pt x="97" y="140"/>
                    <a:pt x="97" y="140"/>
                    <a:pt x="97" y="140"/>
                  </a:cubicBezTo>
                  <a:close/>
                  <a:moveTo>
                    <a:pt x="105" y="150"/>
                  </a:moveTo>
                  <a:cubicBezTo>
                    <a:pt x="113" y="147"/>
                    <a:pt x="121" y="143"/>
                    <a:pt x="129" y="141"/>
                  </a:cubicBezTo>
                  <a:cubicBezTo>
                    <a:pt x="129" y="141"/>
                    <a:pt x="130" y="141"/>
                    <a:pt x="130" y="140"/>
                  </a:cubicBezTo>
                  <a:cubicBezTo>
                    <a:pt x="124" y="150"/>
                    <a:pt x="114" y="154"/>
                    <a:pt x="105" y="150"/>
                  </a:cubicBezTo>
                  <a:close/>
                  <a:moveTo>
                    <a:pt x="141" y="144"/>
                  </a:moveTo>
                  <a:cubicBezTo>
                    <a:pt x="158" y="138"/>
                    <a:pt x="175" y="133"/>
                    <a:pt x="191" y="127"/>
                  </a:cubicBezTo>
                  <a:cubicBezTo>
                    <a:pt x="199" y="125"/>
                    <a:pt x="207" y="122"/>
                    <a:pt x="215" y="119"/>
                  </a:cubicBezTo>
                  <a:cubicBezTo>
                    <a:pt x="219" y="117"/>
                    <a:pt x="224" y="115"/>
                    <a:pt x="228" y="114"/>
                  </a:cubicBezTo>
                  <a:cubicBezTo>
                    <a:pt x="229" y="114"/>
                    <a:pt x="239" y="110"/>
                    <a:pt x="233" y="113"/>
                  </a:cubicBezTo>
                  <a:cubicBezTo>
                    <a:pt x="215" y="122"/>
                    <a:pt x="195" y="129"/>
                    <a:pt x="176" y="137"/>
                  </a:cubicBezTo>
                  <a:cubicBezTo>
                    <a:pt x="176" y="136"/>
                    <a:pt x="175" y="137"/>
                    <a:pt x="175" y="137"/>
                  </a:cubicBezTo>
                  <a:cubicBezTo>
                    <a:pt x="166" y="141"/>
                    <a:pt x="157" y="145"/>
                    <a:pt x="149" y="150"/>
                  </a:cubicBezTo>
                  <a:cubicBezTo>
                    <a:pt x="146" y="148"/>
                    <a:pt x="144" y="146"/>
                    <a:pt x="141" y="144"/>
                  </a:cubicBezTo>
                  <a:close/>
                  <a:moveTo>
                    <a:pt x="210" y="132"/>
                  </a:moveTo>
                  <a:cubicBezTo>
                    <a:pt x="209" y="132"/>
                    <a:pt x="209" y="131"/>
                    <a:pt x="208" y="130"/>
                  </a:cubicBezTo>
                  <a:cubicBezTo>
                    <a:pt x="208" y="130"/>
                    <a:pt x="208" y="130"/>
                    <a:pt x="208" y="130"/>
                  </a:cubicBezTo>
                  <a:cubicBezTo>
                    <a:pt x="214" y="128"/>
                    <a:pt x="219" y="126"/>
                    <a:pt x="224" y="124"/>
                  </a:cubicBezTo>
                  <a:cubicBezTo>
                    <a:pt x="226" y="123"/>
                    <a:pt x="228" y="122"/>
                    <a:pt x="230" y="121"/>
                  </a:cubicBezTo>
                  <a:cubicBezTo>
                    <a:pt x="236" y="118"/>
                    <a:pt x="231" y="123"/>
                    <a:pt x="229" y="124"/>
                  </a:cubicBezTo>
                  <a:cubicBezTo>
                    <a:pt x="223" y="127"/>
                    <a:pt x="215" y="127"/>
                    <a:pt x="210" y="132"/>
                  </a:cubicBezTo>
                  <a:close/>
                  <a:moveTo>
                    <a:pt x="234" y="118"/>
                  </a:moveTo>
                  <a:cubicBezTo>
                    <a:pt x="230" y="119"/>
                    <a:pt x="226" y="121"/>
                    <a:pt x="223" y="123"/>
                  </a:cubicBezTo>
                  <a:cubicBezTo>
                    <a:pt x="218" y="125"/>
                    <a:pt x="213" y="127"/>
                    <a:pt x="208" y="129"/>
                  </a:cubicBezTo>
                  <a:cubicBezTo>
                    <a:pt x="207" y="129"/>
                    <a:pt x="207" y="130"/>
                    <a:pt x="207" y="130"/>
                  </a:cubicBezTo>
                  <a:cubicBezTo>
                    <a:pt x="207" y="130"/>
                    <a:pt x="207" y="129"/>
                    <a:pt x="206" y="129"/>
                  </a:cubicBezTo>
                  <a:cubicBezTo>
                    <a:pt x="205" y="128"/>
                    <a:pt x="204" y="128"/>
                    <a:pt x="204" y="128"/>
                  </a:cubicBezTo>
                  <a:cubicBezTo>
                    <a:pt x="203" y="128"/>
                    <a:pt x="202" y="129"/>
                    <a:pt x="201" y="129"/>
                  </a:cubicBezTo>
                  <a:cubicBezTo>
                    <a:pt x="200" y="129"/>
                    <a:pt x="200" y="130"/>
                    <a:pt x="199" y="130"/>
                  </a:cubicBezTo>
                  <a:cubicBezTo>
                    <a:pt x="202" y="129"/>
                    <a:pt x="204" y="127"/>
                    <a:pt x="207" y="126"/>
                  </a:cubicBezTo>
                  <a:cubicBezTo>
                    <a:pt x="214" y="123"/>
                    <a:pt x="221" y="120"/>
                    <a:pt x="227" y="117"/>
                  </a:cubicBezTo>
                  <a:cubicBezTo>
                    <a:pt x="231" y="115"/>
                    <a:pt x="234" y="114"/>
                    <a:pt x="237" y="111"/>
                  </a:cubicBezTo>
                  <a:cubicBezTo>
                    <a:pt x="237" y="114"/>
                    <a:pt x="236" y="116"/>
                    <a:pt x="235" y="118"/>
                  </a:cubicBezTo>
                  <a:cubicBezTo>
                    <a:pt x="235" y="118"/>
                    <a:pt x="234" y="118"/>
                    <a:pt x="234" y="118"/>
                  </a:cubicBezTo>
                  <a:close/>
                  <a:moveTo>
                    <a:pt x="185" y="140"/>
                  </a:moveTo>
                  <a:cubicBezTo>
                    <a:pt x="183" y="140"/>
                    <a:pt x="182" y="139"/>
                    <a:pt x="181" y="138"/>
                  </a:cubicBezTo>
                  <a:cubicBezTo>
                    <a:pt x="182" y="138"/>
                    <a:pt x="184" y="137"/>
                    <a:pt x="186" y="136"/>
                  </a:cubicBezTo>
                  <a:cubicBezTo>
                    <a:pt x="189" y="135"/>
                    <a:pt x="192" y="133"/>
                    <a:pt x="196" y="132"/>
                  </a:cubicBezTo>
                  <a:cubicBezTo>
                    <a:pt x="199" y="131"/>
                    <a:pt x="201" y="131"/>
                    <a:pt x="197" y="134"/>
                  </a:cubicBezTo>
                  <a:cubicBezTo>
                    <a:pt x="193" y="136"/>
                    <a:pt x="189" y="137"/>
                    <a:pt x="185" y="140"/>
                  </a:cubicBezTo>
                  <a:cubicBezTo>
                    <a:pt x="185" y="140"/>
                    <a:pt x="185" y="140"/>
                    <a:pt x="185" y="140"/>
                  </a:cubicBezTo>
                  <a:close/>
                  <a:moveTo>
                    <a:pt x="191" y="138"/>
                  </a:moveTo>
                  <a:cubicBezTo>
                    <a:pt x="195" y="136"/>
                    <a:pt x="198" y="135"/>
                    <a:pt x="201" y="133"/>
                  </a:cubicBezTo>
                  <a:cubicBezTo>
                    <a:pt x="201" y="134"/>
                    <a:pt x="201" y="135"/>
                    <a:pt x="201" y="136"/>
                  </a:cubicBezTo>
                  <a:cubicBezTo>
                    <a:pt x="199" y="137"/>
                    <a:pt x="196" y="138"/>
                    <a:pt x="194" y="138"/>
                  </a:cubicBezTo>
                  <a:cubicBezTo>
                    <a:pt x="190" y="139"/>
                    <a:pt x="186" y="140"/>
                    <a:pt x="191" y="138"/>
                  </a:cubicBezTo>
                  <a:close/>
                  <a:moveTo>
                    <a:pt x="156" y="152"/>
                  </a:moveTo>
                  <a:cubicBezTo>
                    <a:pt x="154" y="152"/>
                    <a:pt x="152" y="152"/>
                    <a:pt x="150" y="151"/>
                  </a:cubicBezTo>
                  <a:cubicBezTo>
                    <a:pt x="157" y="148"/>
                    <a:pt x="164" y="145"/>
                    <a:pt x="172" y="142"/>
                  </a:cubicBezTo>
                  <a:cubicBezTo>
                    <a:pt x="168" y="147"/>
                    <a:pt x="162" y="152"/>
                    <a:pt x="156" y="152"/>
                  </a:cubicBezTo>
                  <a:close/>
                  <a:moveTo>
                    <a:pt x="187" y="141"/>
                  </a:moveTo>
                  <a:cubicBezTo>
                    <a:pt x="192" y="140"/>
                    <a:pt x="196" y="139"/>
                    <a:pt x="200" y="138"/>
                  </a:cubicBezTo>
                  <a:cubicBezTo>
                    <a:pt x="198" y="141"/>
                    <a:pt x="192" y="142"/>
                    <a:pt x="187" y="141"/>
                  </a:cubicBezTo>
                  <a:close/>
                  <a:moveTo>
                    <a:pt x="216" y="133"/>
                  </a:moveTo>
                  <a:cubicBezTo>
                    <a:pt x="218" y="133"/>
                    <a:pt x="221" y="132"/>
                    <a:pt x="223" y="131"/>
                  </a:cubicBezTo>
                  <a:cubicBezTo>
                    <a:pt x="221" y="132"/>
                    <a:pt x="218" y="133"/>
                    <a:pt x="216" y="133"/>
                  </a:cubicBezTo>
                  <a:close/>
                  <a:moveTo>
                    <a:pt x="226" y="129"/>
                  </a:moveTo>
                  <a:cubicBezTo>
                    <a:pt x="226" y="129"/>
                    <a:pt x="226" y="129"/>
                    <a:pt x="226" y="129"/>
                  </a:cubicBezTo>
                  <a:cubicBezTo>
                    <a:pt x="221" y="130"/>
                    <a:pt x="217" y="132"/>
                    <a:pt x="212" y="132"/>
                  </a:cubicBezTo>
                  <a:cubicBezTo>
                    <a:pt x="218" y="127"/>
                    <a:pt x="228" y="128"/>
                    <a:pt x="233" y="122"/>
                  </a:cubicBezTo>
                  <a:cubicBezTo>
                    <a:pt x="231" y="125"/>
                    <a:pt x="229" y="127"/>
                    <a:pt x="226" y="129"/>
                  </a:cubicBezTo>
                  <a:close/>
                  <a:moveTo>
                    <a:pt x="237" y="109"/>
                  </a:moveTo>
                  <a:cubicBezTo>
                    <a:pt x="219" y="115"/>
                    <a:pt x="202" y="122"/>
                    <a:pt x="184" y="128"/>
                  </a:cubicBezTo>
                  <a:cubicBezTo>
                    <a:pt x="177" y="130"/>
                    <a:pt x="170" y="133"/>
                    <a:pt x="164" y="135"/>
                  </a:cubicBezTo>
                  <a:cubicBezTo>
                    <a:pt x="175" y="130"/>
                    <a:pt x="186" y="125"/>
                    <a:pt x="197" y="120"/>
                  </a:cubicBezTo>
                  <a:cubicBezTo>
                    <a:pt x="209" y="114"/>
                    <a:pt x="226" y="112"/>
                    <a:pt x="236" y="102"/>
                  </a:cubicBezTo>
                  <a:cubicBezTo>
                    <a:pt x="237" y="104"/>
                    <a:pt x="238" y="107"/>
                    <a:pt x="237" y="109"/>
                  </a:cubicBezTo>
                  <a:close/>
                  <a:moveTo>
                    <a:pt x="240" y="66"/>
                  </a:moveTo>
                  <a:cubicBezTo>
                    <a:pt x="210" y="80"/>
                    <a:pt x="179" y="90"/>
                    <a:pt x="149" y="103"/>
                  </a:cubicBezTo>
                  <a:cubicBezTo>
                    <a:pt x="139" y="107"/>
                    <a:pt x="128" y="112"/>
                    <a:pt x="118" y="117"/>
                  </a:cubicBezTo>
                  <a:cubicBezTo>
                    <a:pt x="130" y="111"/>
                    <a:pt x="141" y="106"/>
                    <a:pt x="153" y="100"/>
                  </a:cubicBezTo>
                  <a:cubicBezTo>
                    <a:pt x="181" y="88"/>
                    <a:pt x="208" y="77"/>
                    <a:pt x="233" y="60"/>
                  </a:cubicBezTo>
                  <a:cubicBezTo>
                    <a:pt x="236" y="61"/>
                    <a:pt x="238" y="64"/>
                    <a:pt x="240" y="66"/>
                  </a:cubicBezTo>
                  <a:close/>
                  <a:moveTo>
                    <a:pt x="231" y="59"/>
                  </a:moveTo>
                  <a:cubicBezTo>
                    <a:pt x="219" y="65"/>
                    <a:pt x="206" y="72"/>
                    <a:pt x="194" y="78"/>
                  </a:cubicBezTo>
                  <a:cubicBezTo>
                    <a:pt x="179" y="85"/>
                    <a:pt x="164" y="92"/>
                    <a:pt x="149" y="98"/>
                  </a:cubicBezTo>
                  <a:cubicBezTo>
                    <a:pt x="145" y="100"/>
                    <a:pt x="142" y="101"/>
                    <a:pt x="139" y="102"/>
                  </a:cubicBezTo>
                  <a:cubicBezTo>
                    <a:pt x="141" y="101"/>
                    <a:pt x="143" y="100"/>
                    <a:pt x="145" y="99"/>
                  </a:cubicBezTo>
                  <a:cubicBezTo>
                    <a:pt x="158" y="93"/>
                    <a:pt x="171" y="88"/>
                    <a:pt x="185" y="81"/>
                  </a:cubicBezTo>
                  <a:cubicBezTo>
                    <a:pt x="198" y="75"/>
                    <a:pt x="210" y="66"/>
                    <a:pt x="222" y="58"/>
                  </a:cubicBezTo>
                  <a:cubicBezTo>
                    <a:pt x="225" y="57"/>
                    <a:pt x="228" y="58"/>
                    <a:pt x="231" y="59"/>
                  </a:cubicBezTo>
                  <a:close/>
                  <a:moveTo>
                    <a:pt x="216" y="50"/>
                  </a:moveTo>
                  <a:cubicBezTo>
                    <a:pt x="216" y="50"/>
                    <a:pt x="215" y="50"/>
                    <a:pt x="215" y="50"/>
                  </a:cubicBezTo>
                  <a:cubicBezTo>
                    <a:pt x="200" y="55"/>
                    <a:pt x="185" y="63"/>
                    <a:pt x="170" y="70"/>
                  </a:cubicBezTo>
                  <a:cubicBezTo>
                    <a:pt x="155" y="76"/>
                    <a:pt x="139" y="83"/>
                    <a:pt x="124" y="90"/>
                  </a:cubicBezTo>
                  <a:cubicBezTo>
                    <a:pt x="107" y="98"/>
                    <a:pt x="91" y="107"/>
                    <a:pt x="74" y="116"/>
                  </a:cubicBezTo>
                  <a:cubicBezTo>
                    <a:pt x="61" y="122"/>
                    <a:pt x="46" y="126"/>
                    <a:pt x="35" y="135"/>
                  </a:cubicBezTo>
                  <a:cubicBezTo>
                    <a:pt x="34" y="135"/>
                    <a:pt x="33" y="135"/>
                    <a:pt x="32" y="134"/>
                  </a:cubicBezTo>
                  <a:cubicBezTo>
                    <a:pt x="59" y="115"/>
                    <a:pt x="90" y="100"/>
                    <a:pt x="121" y="85"/>
                  </a:cubicBezTo>
                  <a:cubicBezTo>
                    <a:pt x="138" y="76"/>
                    <a:pt x="156" y="68"/>
                    <a:pt x="174" y="59"/>
                  </a:cubicBezTo>
                  <a:cubicBezTo>
                    <a:pt x="188" y="53"/>
                    <a:pt x="204" y="47"/>
                    <a:pt x="215" y="37"/>
                  </a:cubicBezTo>
                  <a:cubicBezTo>
                    <a:pt x="217" y="41"/>
                    <a:pt x="217" y="46"/>
                    <a:pt x="216" y="50"/>
                  </a:cubicBezTo>
                  <a:close/>
                  <a:moveTo>
                    <a:pt x="215" y="35"/>
                  </a:moveTo>
                  <a:cubicBezTo>
                    <a:pt x="211" y="37"/>
                    <a:pt x="208" y="39"/>
                    <a:pt x="204" y="41"/>
                  </a:cubicBezTo>
                  <a:cubicBezTo>
                    <a:pt x="199" y="45"/>
                    <a:pt x="192" y="47"/>
                    <a:pt x="187" y="50"/>
                  </a:cubicBezTo>
                  <a:cubicBezTo>
                    <a:pt x="175" y="56"/>
                    <a:pt x="161" y="61"/>
                    <a:pt x="149" y="67"/>
                  </a:cubicBezTo>
                  <a:cubicBezTo>
                    <a:pt x="124" y="78"/>
                    <a:pt x="99" y="91"/>
                    <a:pt x="73" y="103"/>
                  </a:cubicBezTo>
                  <a:cubicBezTo>
                    <a:pt x="63" y="108"/>
                    <a:pt x="52" y="114"/>
                    <a:pt x="41" y="119"/>
                  </a:cubicBezTo>
                  <a:cubicBezTo>
                    <a:pt x="64" y="106"/>
                    <a:pt x="87" y="94"/>
                    <a:pt x="110" y="81"/>
                  </a:cubicBezTo>
                  <a:cubicBezTo>
                    <a:pt x="134" y="68"/>
                    <a:pt x="160" y="56"/>
                    <a:pt x="184" y="43"/>
                  </a:cubicBezTo>
                  <a:cubicBezTo>
                    <a:pt x="188" y="41"/>
                    <a:pt x="193" y="38"/>
                    <a:pt x="196" y="35"/>
                  </a:cubicBezTo>
                  <a:cubicBezTo>
                    <a:pt x="198" y="34"/>
                    <a:pt x="199" y="33"/>
                    <a:pt x="201" y="31"/>
                  </a:cubicBezTo>
                  <a:cubicBezTo>
                    <a:pt x="202" y="31"/>
                    <a:pt x="203" y="30"/>
                    <a:pt x="204" y="29"/>
                  </a:cubicBezTo>
                  <a:cubicBezTo>
                    <a:pt x="205" y="29"/>
                    <a:pt x="207" y="28"/>
                    <a:pt x="208" y="27"/>
                  </a:cubicBezTo>
                  <a:cubicBezTo>
                    <a:pt x="209" y="28"/>
                    <a:pt x="210" y="29"/>
                    <a:pt x="211" y="30"/>
                  </a:cubicBezTo>
                  <a:cubicBezTo>
                    <a:pt x="213" y="31"/>
                    <a:pt x="214" y="33"/>
                    <a:pt x="215" y="35"/>
                  </a:cubicBezTo>
                  <a:close/>
                  <a:moveTo>
                    <a:pt x="207" y="26"/>
                  </a:moveTo>
                  <a:cubicBezTo>
                    <a:pt x="206" y="27"/>
                    <a:pt x="206" y="27"/>
                    <a:pt x="205" y="27"/>
                  </a:cubicBezTo>
                  <a:cubicBezTo>
                    <a:pt x="205" y="27"/>
                    <a:pt x="205" y="27"/>
                    <a:pt x="205" y="27"/>
                  </a:cubicBezTo>
                  <a:cubicBezTo>
                    <a:pt x="202" y="28"/>
                    <a:pt x="199" y="30"/>
                    <a:pt x="197" y="32"/>
                  </a:cubicBezTo>
                  <a:cubicBezTo>
                    <a:pt x="185" y="39"/>
                    <a:pt x="174" y="45"/>
                    <a:pt x="162" y="51"/>
                  </a:cubicBezTo>
                  <a:cubicBezTo>
                    <a:pt x="137" y="63"/>
                    <a:pt x="113" y="73"/>
                    <a:pt x="89" y="87"/>
                  </a:cubicBezTo>
                  <a:cubicBezTo>
                    <a:pt x="77" y="93"/>
                    <a:pt x="65" y="100"/>
                    <a:pt x="53" y="107"/>
                  </a:cubicBezTo>
                  <a:cubicBezTo>
                    <a:pt x="49" y="109"/>
                    <a:pt x="44" y="111"/>
                    <a:pt x="40" y="114"/>
                  </a:cubicBezTo>
                  <a:cubicBezTo>
                    <a:pt x="80" y="85"/>
                    <a:pt x="125" y="64"/>
                    <a:pt x="168" y="39"/>
                  </a:cubicBezTo>
                  <a:cubicBezTo>
                    <a:pt x="170" y="38"/>
                    <a:pt x="173" y="36"/>
                    <a:pt x="176" y="34"/>
                  </a:cubicBezTo>
                  <a:cubicBezTo>
                    <a:pt x="177" y="33"/>
                    <a:pt x="178" y="33"/>
                    <a:pt x="178" y="32"/>
                  </a:cubicBezTo>
                  <a:cubicBezTo>
                    <a:pt x="178" y="32"/>
                    <a:pt x="178" y="32"/>
                    <a:pt x="178" y="32"/>
                  </a:cubicBezTo>
                  <a:cubicBezTo>
                    <a:pt x="179" y="33"/>
                    <a:pt x="181" y="33"/>
                    <a:pt x="182" y="32"/>
                  </a:cubicBezTo>
                  <a:cubicBezTo>
                    <a:pt x="189" y="27"/>
                    <a:pt x="199" y="23"/>
                    <a:pt x="207" y="26"/>
                  </a:cubicBezTo>
                  <a:close/>
                  <a:moveTo>
                    <a:pt x="161" y="11"/>
                  </a:moveTo>
                  <a:cubicBezTo>
                    <a:pt x="153" y="14"/>
                    <a:pt x="145" y="19"/>
                    <a:pt x="138" y="24"/>
                  </a:cubicBezTo>
                  <a:cubicBezTo>
                    <a:pt x="143" y="16"/>
                    <a:pt x="152" y="11"/>
                    <a:pt x="161" y="11"/>
                  </a:cubicBezTo>
                  <a:close/>
                  <a:moveTo>
                    <a:pt x="134" y="27"/>
                  </a:moveTo>
                  <a:cubicBezTo>
                    <a:pt x="123" y="34"/>
                    <a:pt x="113" y="41"/>
                    <a:pt x="102" y="48"/>
                  </a:cubicBezTo>
                  <a:cubicBezTo>
                    <a:pt x="78" y="61"/>
                    <a:pt x="53" y="73"/>
                    <a:pt x="29" y="87"/>
                  </a:cubicBezTo>
                  <a:cubicBezTo>
                    <a:pt x="24" y="90"/>
                    <a:pt x="20" y="93"/>
                    <a:pt x="14" y="95"/>
                  </a:cubicBezTo>
                  <a:cubicBezTo>
                    <a:pt x="18" y="94"/>
                    <a:pt x="25" y="88"/>
                    <a:pt x="29" y="85"/>
                  </a:cubicBezTo>
                  <a:cubicBezTo>
                    <a:pt x="39" y="77"/>
                    <a:pt x="51" y="70"/>
                    <a:pt x="63" y="63"/>
                  </a:cubicBezTo>
                  <a:cubicBezTo>
                    <a:pt x="75" y="57"/>
                    <a:pt x="87" y="50"/>
                    <a:pt x="99" y="43"/>
                  </a:cubicBezTo>
                  <a:cubicBezTo>
                    <a:pt x="109" y="37"/>
                    <a:pt x="117" y="31"/>
                    <a:pt x="126" y="25"/>
                  </a:cubicBezTo>
                  <a:cubicBezTo>
                    <a:pt x="128" y="25"/>
                    <a:pt x="128" y="25"/>
                    <a:pt x="128" y="24"/>
                  </a:cubicBezTo>
                  <a:cubicBezTo>
                    <a:pt x="129" y="24"/>
                    <a:pt x="130" y="23"/>
                    <a:pt x="131" y="23"/>
                  </a:cubicBezTo>
                  <a:cubicBezTo>
                    <a:pt x="131" y="24"/>
                    <a:pt x="131" y="25"/>
                    <a:pt x="132" y="25"/>
                  </a:cubicBezTo>
                  <a:cubicBezTo>
                    <a:pt x="132" y="26"/>
                    <a:pt x="133" y="27"/>
                    <a:pt x="134" y="27"/>
                  </a:cubicBezTo>
                  <a:close/>
                  <a:moveTo>
                    <a:pt x="109" y="10"/>
                  </a:moveTo>
                  <a:cubicBezTo>
                    <a:pt x="112" y="9"/>
                    <a:pt x="114" y="9"/>
                    <a:pt x="116" y="9"/>
                  </a:cubicBezTo>
                  <a:cubicBezTo>
                    <a:pt x="112" y="11"/>
                    <a:pt x="107" y="14"/>
                    <a:pt x="103" y="17"/>
                  </a:cubicBezTo>
                  <a:cubicBezTo>
                    <a:pt x="102" y="18"/>
                    <a:pt x="101" y="19"/>
                    <a:pt x="100" y="19"/>
                  </a:cubicBezTo>
                  <a:cubicBezTo>
                    <a:pt x="102" y="16"/>
                    <a:pt x="105" y="13"/>
                    <a:pt x="109" y="10"/>
                  </a:cubicBezTo>
                  <a:close/>
                  <a:moveTo>
                    <a:pt x="88" y="26"/>
                  </a:moveTo>
                  <a:cubicBezTo>
                    <a:pt x="87" y="27"/>
                    <a:pt x="85" y="28"/>
                    <a:pt x="84" y="29"/>
                  </a:cubicBezTo>
                  <a:cubicBezTo>
                    <a:pt x="74" y="34"/>
                    <a:pt x="63" y="37"/>
                    <a:pt x="53" y="43"/>
                  </a:cubicBezTo>
                  <a:cubicBezTo>
                    <a:pt x="53" y="43"/>
                    <a:pt x="53" y="43"/>
                    <a:pt x="53" y="43"/>
                  </a:cubicBezTo>
                  <a:cubicBezTo>
                    <a:pt x="62" y="36"/>
                    <a:pt x="72" y="29"/>
                    <a:pt x="80" y="22"/>
                  </a:cubicBezTo>
                  <a:cubicBezTo>
                    <a:pt x="81" y="21"/>
                    <a:pt x="80" y="20"/>
                    <a:pt x="79" y="21"/>
                  </a:cubicBezTo>
                  <a:cubicBezTo>
                    <a:pt x="71" y="23"/>
                    <a:pt x="63" y="28"/>
                    <a:pt x="56" y="32"/>
                  </a:cubicBezTo>
                  <a:cubicBezTo>
                    <a:pt x="55" y="32"/>
                    <a:pt x="55" y="33"/>
                    <a:pt x="55" y="33"/>
                  </a:cubicBezTo>
                  <a:cubicBezTo>
                    <a:pt x="55" y="32"/>
                    <a:pt x="55" y="31"/>
                    <a:pt x="56" y="31"/>
                  </a:cubicBezTo>
                  <a:cubicBezTo>
                    <a:pt x="58" y="29"/>
                    <a:pt x="60" y="27"/>
                    <a:pt x="61" y="26"/>
                  </a:cubicBezTo>
                  <a:cubicBezTo>
                    <a:pt x="66" y="23"/>
                    <a:pt x="70" y="21"/>
                    <a:pt x="74" y="17"/>
                  </a:cubicBezTo>
                  <a:cubicBezTo>
                    <a:pt x="80" y="18"/>
                    <a:pt x="85" y="22"/>
                    <a:pt x="88" y="26"/>
                  </a:cubicBezTo>
                  <a:close/>
                  <a:moveTo>
                    <a:pt x="64" y="20"/>
                  </a:moveTo>
                  <a:cubicBezTo>
                    <a:pt x="67" y="19"/>
                    <a:pt x="69" y="18"/>
                    <a:pt x="72" y="17"/>
                  </a:cubicBezTo>
                  <a:cubicBezTo>
                    <a:pt x="68" y="20"/>
                    <a:pt x="62" y="23"/>
                    <a:pt x="58" y="26"/>
                  </a:cubicBezTo>
                  <a:cubicBezTo>
                    <a:pt x="59" y="24"/>
                    <a:pt x="61" y="22"/>
                    <a:pt x="64" y="20"/>
                  </a:cubicBezTo>
                  <a:close/>
                  <a:moveTo>
                    <a:pt x="44" y="45"/>
                  </a:moveTo>
                  <a:cubicBezTo>
                    <a:pt x="38" y="48"/>
                    <a:pt x="32" y="52"/>
                    <a:pt x="26" y="55"/>
                  </a:cubicBezTo>
                  <a:cubicBezTo>
                    <a:pt x="20" y="58"/>
                    <a:pt x="30" y="50"/>
                    <a:pt x="31" y="49"/>
                  </a:cubicBezTo>
                  <a:cubicBezTo>
                    <a:pt x="34" y="47"/>
                    <a:pt x="37" y="44"/>
                    <a:pt x="40" y="41"/>
                  </a:cubicBezTo>
                  <a:cubicBezTo>
                    <a:pt x="41" y="42"/>
                    <a:pt x="42" y="44"/>
                    <a:pt x="44" y="45"/>
                  </a:cubicBezTo>
                  <a:close/>
                  <a:moveTo>
                    <a:pt x="25" y="34"/>
                  </a:moveTo>
                  <a:cubicBezTo>
                    <a:pt x="21" y="37"/>
                    <a:pt x="17" y="40"/>
                    <a:pt x="13" y="43"/>
                  </a:cubicBezTo>
                  <a:cubicBezTo>
                    <a:pt x="14" y="42"/>
                    <a:pt x="14" y="41"/>
                    <a:pt x="14" y="41"/>
                  </a:cubicBezTo>
                  <a:cubicBezTo>
                    <a:pt x="17" y="36"/>
                    <a:pt x="21" y="34"/>
                    <a:pt x="25" y="34"/>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271"/>
            <p:cNvSpPr>
              <a:spLocks noEditPoints="1"/>
            </p:cNvSpPr>
            <p:nvPr/>
          </p:nvSpPr>
          <p:spPr bwMode="auto">
            <a:xfrm>
              <a:off x="293933" y="4034859"/>
              <a:ext cx="1233488" cy="869950"/>
            </a:xfrm>
            <a:custGeom>
              <a:avLst/>
              <a:gdLst>
                <a:gd name="T0" fmla="*/ 153 w 291"/>
                <a:gd name="T1" fmla="*/ 163 h 205"/>
                <a:gd name="T2" fmla="*/ 128 w 291"/>
                <a:gd name="T3" fmla="*/ 3 h 205"/>
                <a:gd name="T4" fmla="*/ 15 w 291"/>
                <a:gd name="T5" fmla="*/ 53 h 205"/>
                <a:gd name="T6" fmla="*/ 24 w 291"/>
                <a:gd name="T7" fmla="*/ 66 h 205"/>
                <a:gd name="T8" fmla="*/ 33 w 291"/>
                <a:gd name="T9" fmla="*/ 68 h 205"/>
                <a:gd name="T10" fmla="*/ 103 w 291"/>
                <a:gd name="T11" fmla="*/ 34 h 205"/>
                <a:gd name="T12" fmla="*/ 111 w 291"/>
                <a:gd name="T13" fmla="*/ 26 h 205"/>
                <a:gd name="T14" fmla="*/ 111 w 291"/>
                <a:gd name="T15" fmla="*/ 39 h 205"/>
                <a:gd name="T16" fmla="*/ 141 w 291"/>
                <a:gd name="T17" fmla="*/ 14 h 205"/>
                <a:gd name="T18" fmla="*/ 147 w 291"/>
                <a:gd name="T19" fmla="*/ 24 h 205"/>
                <a:gd name="T20" fmla="*/ 92 w 291"/>
                <a:gd name="T21" fmla="*/ 67 h 205"/>
                <a:gd name="T22" fmla="*/ 98 w 291"/>
                <a:gd name="T23" fmla="*/ 66 h 205"/>
                <a:gd name="T24" fmla="*/ 35 w 291"/>
                <a:gd name="T25" fmla="*/ 125 h 205"/>
                <a:gd name="T26" fmla="*/ 85 w 291"/>
                <a:gd name="T27" fmla="*/ 109 h 205"/>
                <a:gd name="T28" fmla="*/ 30 w 291"/>
                <a:gd name="T29" fmla="*/ 140 h 205"/>
                <a:gd name="T30" fmla="*/ 132 w 291"/>
                <a:gd name="T31" fmla="*/ 96 h 205"/>
                <a:gd name="T32" fmla="*/ 160 w 291"/>
                <a:gd name="T33" fmla="*/ 59 h 205"/>
                <a:gd name="T34" fmla="*/ 41 w 291"/>
                <a:gd name="T35" fmla="*/ 117 h 205"/>
                <a:gd name="T36" fmla="*/ 195 w 291"/>
                <a:gd name="T37" fmla="*/ 29 h 205"/>
                <a:gd name="T38" fmla="*/ 196 w 291"/>
                <a:gd name="T39" fmla="*/ 17 h 205"/>
                <a:gd name="T40" fmla="*/ 83 w 291"/>
                <a:gd name="T41" fmla="*/ 63 h 205"/>
                <a:gd name="T42" fmla="*/ 49 w 291"/>
                <a:gd name="T43" fmla="*/ 65 h 205"/>
                <a:gd name="T44" fmla="*/ 35 w 291"/>
                <a:gd name="T45" fmla="*/ 70 h 205"/>
                <a:gd name="T46" fmla="*/ 60 w 291"/>
                <a:gd name="T47" fmla="*/ 54 h 205"/>
                <a:gd name="T48" fmla="*/ 22 w 291"/>
                <a:gd name="T49" fmla="*/ 59 h 205"/>
                <a:gd name="T50" fmla="*/ 16 w 291"/>
                <a:gd name="T51" fmla="*/ 56 h 205"/>
                <a:gd name="T52" fmla="*/ 134 w 291"/>
                <a:gd name="T53" fmla="*/ 106 h 205"/>
                <a:gd name="T54" fmla="*/ 248 w 291"/>
                <a:gd name="T55" fmla="*/ 65 h 205"/>
                <a:gd name="T56" fmla="*/ 248 w 291"/>
                <a:gd name="T57" fmla="*/ 65 h 205"/>
                <a:gd name="T58" fmla="*/ 155 w 291"/>
                <a:gd name="T59" fmla="*/ 156 h 205"/>
                <a:gd name="T60" fmla="*/ 173 w 291"/>
                <a:gd name="T61" fmla="*/ 139 h 205"/>
                <a:gd name="T62" fmla="*/ 195 w 291"/>
                <a:gd name="T63" fmla="*/ 140 h 205"/>
                <a:gd name="T64" fmla="*/ 260 w 291"/>
                <a:gd name="T65" fmla="*/ 103 h 205"/>
                <a:gd name="T66" fmla="*/ 260 w 291"/>
                <a:gd name="T67" fmla="*/ 103 h 205"/>
                <a:gd name="T68" fmla="*/ 57 w 291"/>
                <a:gd name="T69" fmla="*/ 191 h 205"/>
                <a:gd name="T70" fmla="*/ 76 w 291"/>
                <a:gd name="T71" fmla="*/ 160 h 205"/>
                <a:gd name="T72" fmla="*/ 78 w 291"/>
                <a:gd name="T73" fmla="*/ 154 h 205"/>
                <a:gd name="T74" fmla="*/ 243 w 291"/>
                <a:gd name="T75" fmla="*/ 65 h 205"/>
                <a:gd name="T76" fmla="*/ 153 w 291"/>
                <a:gd name="T77" fmla="*/ 106 h 205"/>
                <a:gd name="T78" fmla="*/ 87 w 291"/>
                <a:gd name="T79" fmla="*/ 173 h 205"/>
                <a:gd name="T80" fmla="*/ 264 w 291"/>
                <a:gd name="T81" fmla="*/ 89 h 205"/>
                <a:gd name="T82" fmla="*/ 128 w 291"/>
                <a:gd name="T83" fmla="*/ 149 h 205"/>
                <a:gd name="T84" fmla="*/ 111 w 291"/>
                <a:gd name="T85" fmla="*/ 160 h 205"/>
                <a:gd name="T86" fmla="*/ 259 w 291"/>
                <a:gd name="T87" fmla="*/ 128 h 205"/>
                <a:gd name="T88" fmla="*/ 261 w 291"/>
                <a:gd name="T89" fmla="*/ 136 h 205"/>
                <a:gd name="T90" fmla="*/ 226 w 291"/>
                <a:gd name="T91" fmla="*/ 146 h 205"/>
                <a:gd name="T92" fmla="*/ 224 w 291"/>
                <a:gd name="T93" fmla="*/ 151 h 205"/>
                <a:gd name="T94" fmla="*/ 195 w 291"/>
                <a:gd name="T95" fmla="*/ 160 h 205"/>
                <a:gd name="T96" fmla="*/ 240 w 291"/>
                <a:gd name="T97" fmla="*/ 149 h 205"/>
                <a:gd name="T98" fmla="*/ 169 w 291"/>
                <a:gd name="T99" fmla="*/ 116 h 205"/>
                <a:gd name="T100" fmla="*/ 209 w 291"/>
                <a:gd name="T101" fmla="*/ 92 h 205"/>
                <a:gd name="T102" fmla="*/ 137 w 291"/>
                <a:gd name="T103" fmla="*/ 96 h 205"/>
                <a:gd name="T104" fmla="*/ 125 w 291"/>
                <a:gd name="T105" fmla="*/ 91 h 205"/>
                <a:gd name="T106" fmla="*/ 233 w 291"/>
                <a:gd name="T107" fmla="*/ 30 h 205"/>
                <a:gd name="T108" fmla="*/ 207 w 291"/>
                <a:gd name="T109" fmla="*/ 36 h 205"/>
                <a:gd name="T110" fmla="*/ 71 w 291"/>
                <a:gd name="T111" fmla="*/ 71 h 205"/>
                <a:gd name="T112" fmla="*/ 114 w 291"/>
                <a:gd name="T113" fmla="*/ 21 h 205"/>
                <a:gd name="T114" fmla="*/ 63 w 291"/>
                <a:gd name="T115" fmla="*/ 34 h 205"/>
                <a:gd name="T116" fmla="*/ 35 w 291"/>
                <a:gd name="T117" fmla="*/ 5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1" h="205">
                  <a:moveTo>
                    <a:pt x="20" y="70"/>
                  </a:moveTo>
                  <a:cubicBezTo>
                    <a:pt x="9" y="73"/>
                    <a:pt x="0" y="82"/>
                    <a:pt x="0" y="94"/>
                  </a:cubicBezTo>
                  <a:cubicBezTo>
                    <a:pt x="0" y="109"/>
                    <a:pt x="15" y="117"/>
                    <a:pt x="28" y="120"/>
                  </a:cubicBezTo>
                  <a:cubicBezTo>
                    <a:pt x="18" y="128"/>
                    <a:pt x="12" y="140"/>
                    <a:pt x="24" y="151"/>
                  </a:cubicBezTo>
                  <a:cubicBezTo>
                    <a:pt x="35" y="163"/>
                    <a:pt x="55" y="163"/>
                    <a:pt x="71" y="157"/>
                  </a:cubicBezTo>
                  <a:cubicBezTo>
                    <a:pt x="65" y="175"/>
                    <a:pt x="50" y="188"/>
                    <a:pt x="37" y="199"/>
                  </a:cubicBezTo>
                  <a:cubicBezTo>
                    <a:pt x="35" y="200"/>
                    <a:pt x="36" y="202"/>
                    <a:pt x="36" y="203"/>
                  </a:cubicBezTo>
                  <a:cubicBezTo>
                    <a:pt x="37" y="204"/>
                    <a:pt x="38" y="205"/>
                    <a:pt x="40" y="204"/>
                  </a:cubicBezTo>
                  <a:cubicBezTo>
                    <a:pt x="66" y="195"/>
                    <a:pt x="88" y="185"/>
                    <a:pt x="106" y="164"/>
                  </a:cubicBezTo>
                  <a:cubicBezTo>
                    <a:pt x="117" y="184"/>
                    <a:pt x="141" y="179"/>
                    <a:pt x="153" y="163"/>
                  </a:cubicBezTo>
                  <a:cubicBezTo>
                    <a:pt x="159" y="170"/>
                    <a:pt x="167" y="177"/>
                    <a:pt x="177" y="178"/>
                  </a:cubicBezTo>
                  <a:cubicBezTo>
                    <a:pt x="187" y="179"/>
                    <a:pt x="197" y="169"/>
                    <a:pt x="202" y="162"/>
                  </a:cubicBezTo>
                  <a:cubicBezTo>
                    <a:pt x="212" y="169"/>
                    <a:pt x="233" y="167"/>
                    <a:pt x="235" y="154"/>
                  </a:cubicBezTo>
                  <a:cubicBezTo>
                    <a:pt x="259" y="168"/>
                    <a:pt x="291" y="123"/>
                    <a:pt x="267" y="104"/>
                  </a:cubicBezTo>
                  <a:cubicBezTo>
                    <a:pt x="278" y="98"/>
                    <a:pt x="285" y="86"/>
                    <a:pt x="279" y="74"/>
                  </a:cubicBezTo>
                  <a:cubicBezTo>
                    <a:pt x="274" y="63"/>
                    <a:pt x="262" y="57"/>
                    <a:pt x="251" y="58"/>
                  </a:cubicBezTo>
                  <a:cubicBezTo>
                    <a:pt x="254" y="48"/>
                    <a:pt x="251" y="35"/>
                    <a:pt x="243" y="27"/>
                  </a:cubicBezTo>
                  <a:cubicBezTo>
                    <a:pt x="233" y="17"/>
                    <a:pt x="218" y="21"/>
                    <a:pt x="207" y="28"/>
                  </a:cubicBezTo>
                  <a:cubicBezTo>
                    <a:pt x="205" y="0"/>
                    <a:pt x="167" y="0"/>
                    <a:pt x="153" y="20"/>
                  </a:cubicBezTo>
                  <a:cubicBezTo>
                    <a:pt x="148" y="11"/>
                    <a:pt x="140" y="1"/>
                    <a:pt x="128" y="3"/>
                  </a:cubicBezTo>
                  <a:cubicBezTo>
                    <a:pt x="117" y="5"/>
                    <a:pt x="108" y="14"/>
                    <a:pt x="105" y="25"/>
                  </a:cubicBezTo>
                  <a:cubicBezTo>
                    <a:pt x="98" y="15"/>
                    <a:pt x="87" y="10"/>
                    <a:pt x="75" y="14"/>
                  </a:cubicBezTo>
                  <a:cubicBezTo>
                    <a:pt x="59" y="19"/>
                    <a:pt x="56" y="33"/>
                    <a:pt x="54" y="47"/>
                  </a:cubicBezTo>
                  <a:cubicBezTo>
                    <a:pt x="45" y="33"/>
                    <a:pt x="28" y="25"/>
                    <a:pt x="13" y="39"/>
                  </a:cubicBezTo>
                  <a:cubicBezTo>
                    <a:pt x="3" y="49"/>
                    <a:pt x="9" y="62"/>
                    <a:pt x="20" y="70"/>
                  </a:cubicBezTo>
                  <a:close/>
                  <a:moveTo>
                    <a:pt x="15" y="50"/>
                  </a:moveTo>
                  <a:cubicBezTo>
                    <a:pt x="15" y="50"/>
                    <a:pt x="15" y="50"/>
                    <a:pt x="15" y="50"/>
                  </a:cubicBezTo>
                  <a:cubicBezTo>
                    <a:pt x="19" y="47"/>
                    <a:pt x="22" y="44"/>
                    <a:pt x="26" y="41"/>
                  </a:cubicBezTo>
                  <a:cubicBezTo>
                    <a:pt x="29" y="40"/>
                    <a:pt x="34" y="35"/>
                    <a:pt x="27" y="43"/>
                  </a:cubicBezTo>
                  <a:cubicBezTo>
                    <a:pt x="23" y="47"/>
                    <a:pt x="19" y="49"/>
                    <a:pt x="15" y="53"/>
                  </a:cubicBezTo>
                  <a:cubicBezTo>
                    <a:pt x="15" y="52"/>
                    <a:pt x="15" y="51"/>
                    <a:pt x="15" y="50"/>
                  </a:cubicBezTo>
                  <a:close/>
                  <a:moveTo>
                    <a:pt x="37" y="40"/>
                  </a:moveTo>
                  <a:cubicBezTo>
                    <a:pt x="34" y="41"/>
                    <a:pt x="31" y="43"/>
                    <a:pt x="28" y="45"/>
                  </a:cubicBezTo>
                  <a:cubicBezTo>
                    <a:pt x="25" y="48"/>
                    <a:pt x="18" y="51"/>
                    <a:pt x="15" y="55"/>
                  </a:cubicBezTo>
                  <a:cubicBezTo>
                    <a:pt x="15" y="55"/>
                    <a:pt x="15" y="55"/>
                    <a:pt x="15" y="55"/>
                  </a:cubicBezTo>
                  <a:cubicBezTo>
                    <a:pt x="20" y="48"/>
                    <a:pt x="28" y="45"/>
                    <a:pt x="32" y="38"/>
                  </a:cubicBezTo>
                  <a:cubicBezTo>
                    <a:pt x="34" y="38"/>
                    <a:pt x="36" y="39"/>
                    <a:pt x="37" y="40"/>
                  </a:cubicBezTo>
                  <a:close/>
                  <a:moveTo>
                    <a:pt x="48" y="54"/>
                  </a:moveTo>
                  <a:cubicBezTo>
                    <a:pt x="43" y="59"/>
                    <a:pt x="37" y="63"/>
                    <a:pt x="31" y="69"/>
                  </a:cubicBezTo>
                  <a:cubicBezTo>
                    <a:pt x="29" y="68"/>
                    <a:pt x="26" y="67"/>
                    <a:pt x="24" y="66"/>
                  </a:cubicBezTo>
                  <a:cubicBezTo>
                    <a:pt x="29" y="64"/>
                    <a:pt x="32" y="62"/>
                    <a:pt x="36" y="60"/>
                  </a:cubicBezTo>
                  <a:cubicBezTo>
                    <a:pt x="38" y="58"/>
                    <a:pt x="40" y="57"/>
                    <a:pt x="42" y="56"/>
                  </a:cubicBezTo>
                  <a:cubicBezTo>
                    <a:pt x="42" y="56"/>
                    <a:pt x="51" y="51"/>
                    <a:pt x="48" y="54"/>
                  </a:cubicBezTo>
                  <a:close/>
                  <a:moveTo>
                    <a:pt x="54" y="58"/>
                  </a:moveTo>
                  <a:cubicBezTo>
                    <a:pt x="50" y="59"/>
                    <a:pt x="47" y="61"/>
                    <a:pt x="44" y="63"/>
                  </a:cubicBezTo>
                  <a:cubicBezTo>
                    <a:pt x="42" y="64"/>
                    <a:pt x="40" y="66"/>
                    <a:pt x="38" y="67"/>
                  </a:cubicBezTo>
                  <a:cubicBezTo>
                    <a:pt x="38" y="67"/>
                    <a:pt x="35" y="69"/>
                    <a:pt x="34" y="69"/>
                  </a:cubicBezTo>
                  <a:cubicBezTo>
                    <a:pt x="34" y="69"/>
                    <a:pt x="34" y="69"/>
                    <a:pt x="34" y="69"/>
                  </a:cubicBezTo>
                  <a:cubicBezTo>
                    <a:pt x="33" y="69"/>
                    <a:pt x="33" y="69"/>
                    <a:pt x="33" y="69"/>
                  </a:cubicBezTo>
                  <a:cubicBezTo>
                    <a:pt x="33" y="69"/>
                    <a:pt x="33" y="69"/>
                    <a:pt x="33" y="68"/>
                  </a:cubicBezTo>
                  <a:cubicBezTo>
                    <a:pt x="38" y="63"/>
                    <a:pt x="47" y="59"/>
                    <a:pt x="51" y="53"/>
                  </a:cubicBezTo>
                  <a:cubicBezTo>
                    <a:pt x="52" y="54"/>
                    <a:pt x="53" y="56"/>
                    <a:pt x="54" y="58"/>
                  </a:cubicBezTo>
                  <a:close/>
                  <a:moveTo>
                    <a:pt x="62" y="38"/>
                  </a:moveTo>
                  <a:cubicBezTo>
                    <a:pt x="67" y="36"/>
                    <a:pt x="71" y="33"/>
                    <a:pt x="76" y="30"/>
                  </a:cubicBezTo>
                  <a:cubicBezTo>
                    <a:pt x="79" y="28"/>
                    <a:pt x="83" y="26"/>
                    <a:pt x="87" y="25"/>
                  </a:cubicBezTo>
                  <a:cubicBezTo>
                    <a:pt x="85" y="25"/>
                    <a:pt x="80" y="30"/>
                    <a:pt x="78" y="32"/>
                  </a:cubicBezTo>
                  <a:cubicBezTo>
                    <a:pt x="72" y="36"/>
                    <a:pt x="66" y="40"/>
                    <a:pt x="61" y="45"/>
                  </a:cubicBezTo>
                  <a:cubicBezTo>
                    <a:pt x="61" y="43"/>
                    <a:pt x="61" y="40"/>
                    <a:pt x="62" y="38"/>
                  </a:cubicBezTo>
                  <a:close/>
                  <a:moveTo>
                    <a:pt x="101" y="30"/>
                  </a:moveTo>
                  <a:cubicBezTo>
                    <a:pt x="102" y="31"/>
                    <a:pt x="103" y="33"/>
                    <a:pt x="103" y="34"/>
                  </a:cubicBezTo>
                  <a:cubicBezTo>
                    <a:pt x="96" y="39"/>
                    <a:pt x="87" y="42"/>
                    <a:pt x="80" y="47"/>
                  </a:cubicBezTo>
                  <a:cubicBezTo>
                    <a:pt x="73" y="50"/>
                    <a:pt x="67" y="54"/>
                    <a:pt x="60" y="57"/>
                  </a:cubicBezTo>
                  <a:cubicBezTo>
                    <a:pt x="60" y="57"/>
                    <a:pt x="60" y="57"/>
                    <a:pt x="60" y="57"/>
                  </a:cubicBezTo>
                  <a:cubicBezTo>
                    <a:pt x="67" y="53"/>
                    <a:pt x="73" y="48"/>
                    <a:pt x="80" y="44"/>
                  </a:cubicBezTo>
                  <a:cubicBezTo>
                    <a:pt x="84" y="41"/>
                    <a:pt x="89" y="38"/>
                    <a:pt x="93" y="35"/>
                  </a:cubicBezTo>
                  <a:cubicBezTo>
                    <a:pt x="94" y="35"/>
                    <a:pt x="94" y="34"/>
                    <a:pt x="95" y="33"/>
                  </a:cubicBezTo>
                  <a:cubicBezTo>
                    <a:pt x="97" y="32"/>
                    <a:pt x="99" y="31"/>
                    <a:pt x="101" y="30"/>
                  </a:cubicBezTo>
                  <a:close/>
                  <a:moveTo>
                    <a:pt x="139" y="12"/>
                  </a:moveTo>
                  <a:cubicBezTo>
                    <a:pt x="139" y="12"/>
                    <a:pt x="139" y="12"/>
                    <a:pt x="139" y="13"/>
                  </a:cubicBezTo>
                  <a:cubicBezTo>
                    <a:pt x="130" y="17"/>
                    <a:pt x="121" y="23"/>
                    <a:pt x="111" y="26"/>
                  </a:cubicBezTo>
                  <a:cubicBezTo>
                    <a:pt x="112" y="26"/>
                    <a:pt x="112" y="25"/>
                    <a:pt x="112" y="24"/>
                  </a:cubicBezTo>
                  <a:cubicBezTo>
                    <a:pt x="115" y="22"/>
                    <a:pt x="118" y="20"/>
                    <a:pt x="121" y="18"/>
                  </a:cubicBezTo>
                  <a:cubicBezTo>
                    <a:pt x="125" y="15"/>
                    <a:pt x="130" y="12"/>
                    <a:pt x="134" y="10"/>
                  </a:cubicBezTo>
                  <a:cubicBezTo>
                    <a:pt x="136" y="10"/>
                    <a:pt x="138" y="11"/>
                    <a:pt x="139" y="12"/>
                  </a:cubicBezTo>
                  <a:close/>
                  <a:moveTo>
                    <a:pt x="144" y="17"/>
                  </a:moveTo>
                  <a:cubicBezTo>
                    <a:pt x="121" y="30"/>
                    <a:pt x="99" y="44"/>
                    <a:pt x="77" y="58"/>
                  </a:cubicBezTo>
                  <a:cubicBezTo>
                    <a:pt x="55" y="71"/>
                    <a:pt x="30" y="81"/>
                    <a:pt x="9" y="97"/>
                  </a:cubicBezTo>
                  <a:cubicBezTo>
                    <a:pt x="8" y="97"/>
                    <a:pt x="9" y="99"/>
                    <a:pt x="10" y="98"/>
                  </a:cubicBezTo>
                  <a:cubicBezTo>
                    <a:pt x="31" y="83"/>
                    <a:pt x="55" y="72"/>
                    <a:pt x="78" y="59"/>
                  </a:cubicBezTo>
                  <a:cubicBezTo>
                    <a:pt x="89" y="52"/>
                    <a:pt x="100" y="46"/>
                    <a:pt x="111" y="39"/>
                  </a:cubicBezTo>
                  <a:cubicBezTo>
                    <a:pt x="121" y="33"/>
                    <a:pt x="134" y="26"/>
                    <a:pt x="142" y="19"/>
                  </a:cubicBezTo>
                  <a:cubicBezTo>
                    <a:pt x="133" y="27"/>
                    <a:pt x="121" y="33"/>
                    <a:pt x="111" y="40"/>
                  </a:cubicBezTo>
                  <a:cubicBezTo>
                    <a:pt x="99" y="47"/>
                    <a:pt x="87" y="55"/>
                    <a:pt x="75" y="62"/>
                  </a:cubicBezTo>
                  <a:cubicBezTo>
                    <a:pt x="62" y="69"/>
                    <a:pt x="50" y="76"/>
                    <a:pt x="38" y="84"/>
                  </a:cubicBezTo>
                  <a:cubicBezTo>
                    <a:pt x="29" y="90"/>
                    <a:pt x="18" y="95"/>
                    <a:pt x="10" y="102"/>
                  </a:cubicBezTo>
                  <a:cubicBezTo>
                    <a:pt x="9" y="101"/>
                    <a:pt x="8" y="100"/>
                    <a:pt x="7" y="98"/>
                  </a:cubicBezTo>
                  <a:cubicBezTo>
                    <a:pt x="8" y="98"/>
                    <a:pt x="8" y="98"/>
                    <a:pt x="8" y="98"/>
                  </a:cubicBezTo>
                  <a:cubicBezTo>
                    <a:pt x="27" y="81"/>
                    <a:pt x="53" y="70"/>
                    <a:pt x="75" y="57"/>
                  </a:cubicBezTo>
                  <a:cubicBezTo>
                    <a:pt x="87" y="49"/>
                    <a:pt x="99" y="41"/>
                    <a:pt x="111" y="33"/>
                  </a:cubicBezTo>
                  <a:cubicBezTo>
                    <a:pt x="121" y="27"/>
                    <a:pt x="132" y="21"/>
                    <a:pt x="141" y="14"/>
                  </a:cubicBezTo>
                  <a:cubicBezTo>
                    <a:pt x="142" y="15"/>
                    <a:pt x="143" y="16"/>
                    <a:pt x="144" y="17"/>
                  </a:cubicBezTo>
                  <a:close/>
                  <a:moveTo>
                    <a:pt x="147" y="24"/>
                  </a:moveTo>
                  <a:cubicBezTo>
                    <a:pt x="137" y="29"/>
                    <a:pt x="128" y="35"/>
                    <a:pt x="119" y="41"/>
                  </a:cubicBezTo>
                  <a:cubicBezTo>
                    <a:pt x="107" y="48"/>
                    <a:pt x="94" y="55"/>
                    <a:pt x="82" y="61"/>
                  </a:cubicBezTo>
                  <a:cubicBezTo>
                    <a:pt x="70" y="68"/>
                    <a:pt x="58" y="74"/>
                    <a:pt x="47" y="81"/>
                  </a:cubicBezTo>
                  <a:cubicBezTo>
                    <a:pt x="41" y="84"/>
                    <a:pt x="35" y="87"/>
                    <a:pt x="29" y="91"/>
                  </a:cubicBezTo>
                  <a:cubicBezTo>
                    <a:pt x="29" y="91"/>
                    <a:pt x="28" y="91"/>
                    <a:pt x="27" y="92"/>
                  </a:cubicBezTo>
                  <a:cubicBezTo>
                    <a:pt x="45" y="80"/>
                    <a:pt x="64" y="70"/>
                    <a:pt x="82" y="59"/>
                  </a:cubicBezTo>
                  <a:cubicBezTo>
                    <a:pt x="103" y="46"/>
                    <a:pt x="126" y="35"/>
                    <a:pt x="145" y="19"/>
                  </a:cubicBezTo>
                  <a:cubicBezTo>
                    <a:pt x="146" y="20"/>
                    <a:pt x="147" y="22"/>
                    <a:pt x="147" y="24"/>
                  </a:cubicBezTo>
                  <a:close/>
                  <a:moveTo>
                    <a:pt x="175" y="17"/>
                  </a:moveTo>
                  <a:cubicBezTo>
                    <a:pt x="176" y="16"/>
                    <a:pt x="186" y="11"/>
                    <a:pt x="183" y="13"/>
                  </a:cubicBezTo>
                  <a:cubicBezTo>
                    <a:pt x="179" y="15"/>
                    <a:pt x="176" y="17"/>
                    <a:pt x="173" y="19"/>
                  </a:cubicBezTo>
                  <a:cubicBezTo>
                    <a:pt x="165" y="24"/>
                    <a:pt x="157" y="30"/>
                    <a:pt x="149" y="35"/>
                  </a:cubicBezTo>
                  <a:cubicBezTo>
                    <a:pt x="135" y="44"/>
                    <a:pt x="120" y="53"/>
                    <a:pt x="104" y="61"/>
                  </a:cubicBezTo>
                  <a:cubicBezTo>
                    <a:pt x="90" y="69"/>
                    <a:pt x="75" y="77"/>
                    <a:pt x="60" y="86"/>
                  </a:cubicBezTo>
                  <a:cubicBezTo>
                    <a:pt x="47" y="94"/>
                    <a:pt x="34" y="104"/>
                    <a:pt x="20" y="111"/>
                  </a:cubicBezTo>
                  <a:cubicBezTo>
                    <a:pt x="19" y="110"/>
                    <a:pt x="17" y="110"/>
                    <a:pt x="16" y="109"/>
                  </a:cubicBezTo>
                  <a:cubicBezTo>
                    <a:pt x="27" y="106"/>
                    <a:pt x="38" y="97"/>
                    <a:pt x="48" y="91"/>
                  </a:cubicBezTo>
                  <a:cubicBezTo>
                    <a:pt x="62" y="83"/>
                    <a:pt x="77" y="75"/>
                    <a:pt x="92" y="67"/>
                  </a:cubicBezTo>
                  <a:cubicBezTo>
                    <a:pt x="107" y="60"/>
                    <a:pt x="122" y="52"/>
                    <a:pt x="136" y="42"/>
                  </a:cubicBezTo>
                  <a:cubicBezTo>
                    <a:pt x="149" y="34"/>
                    <a:pt x="161" y="25"/>
                    <a:pt x="175" y="17"/>
                  </a:cubicBezTo>
                  <a:close/>
                  <a:moveTo>
                    <a:pt x="195" y="16"/>
                  </a:moveTo>
                  <a:cubicBezTo>
                    <a:pt x="174" y="27"/>
                    <a:pt x="155" y="41"/>
                    <a:pt x="135" y="53"/>
                  </a:cubicBezTo>
                  <a:cubicBezTo>
                    <a:pt x="131" y="55"/>
                    <a:pt x="127" y="57"/>
                    <a:pt x="124" y="59"/>
                  </a:cubicBezTo>
                  <a:cubicBezTo>
                    <a:pt x="121" y="61"/>
                    <a:pt x="119" y="62"/>
                    <a:pt x="116" y="63"/>
                  </a:cubicBezTo>
                  <a:cubicBezTo>
                    <a:pt x="88" y="76"/>
                    <a:pt x="61" y="91"/>
                    <a:pt x="34" y="105"/>
                  </a:cubicBezTo>
                  <a:cubicBezTo>
                    <a:pt x="34" y="105"/>
                    <a:pt x="35" y="104"/>
                    <a:pt x="35" y="104"/>
                  </a:cubicBezTo>
                  <a:cubicBezTo>
                    <a:pt x="42" y="100"/>
                    <a:pt x="48" y="95"/>
                    <a:pt x="54" y="91"/>
                  </a:cubicBezTo>
                  <a:cubicBezTo>
                    <a:pt x="69" y="82"/>
                    <a:pt x="84" y="74"/>
                    <a:pt x="98" y="66"/>
                  </a:cubicBezTo>
                  <a:cubicBezTo>
                    <a:pt x="129" y="50"/>
                    <a:pt x="158" y="31"/>
                    <a:pt x="186" y="12"/>
                  </a:cubicBezTo>
                  <a:cubicBezTo>
                    <a:pt x="189" y="13"/>
                    <a:pt x="192" y="14"/>
                    <a:pt x="195" y="16"/>
                  </a:cubicBezTo>
                  <a:close/>
                  <a:moveTo>
                    <a:pt x="200" y="33"/>
                  </a:moveTo>
                  <a:cubicBezTo>
                    <a:pt x="200" y="33"/>
                    <a:pt x="201" y="34"/>
                    <a:pt x="201" y="35"/>
                  </a:cubicBezTo>
                  <a:cubicBezTo>
                    <a:pt x="200" y="36"/>
                    <a:pt x="198" y="37"/>
                    <a:pt x="197" y="37"/>
                  </a:cubicBezTo>
                  <a:cubicBezTo>
                    <a:pt x="197" y="38"/>
                    <a:pt x="196" y="38"/>
                    <a:pt x="196" y="38"/>
                  </a:cubicBezTo>
                  <a:cubicBezTo>
                    <a:pt x="190" y="41"/>
                    <a:pt x="184" y="44"/>
                    <a:pt x="178" y="47"/>
                  </a:cubicBezTo>
                  <a:cubicBezTo>
                    <a:pt x="163" y="55"/>
                    <a:pt x="149" y="64"/>
                    <a:pt x="135" y="71"/>
                  </a:cubicBezTo>
                  <a:cubicBezTo>
                    <a:pt x="106" y="85"/>
                    <a:pt x="77" y="98"/>
                    <a:pt x="50" y="115"/>
                  </a:cubicBezTo>
                  <a:cubicBezTo>
                    <a:pt x="45" y="118"/>
                    <a:pt x="40" y="121"/>
                    <a:pt x="35" y="125"/>
                  </a:cubicBezTo>
                  <a:cubicBezTo>
                    <a:pt x="33" y="127"/>
                    <a:pt x="31" y="129"/>
                    <a:pt x="29" y="130"/>
                  </a:cubicBezTo>
                  <a:cubicBezTo>
                    <a:pt x="32" y="127"/>
                    <a:pt x="35" y="124"/>
                    <a:pt x="39" y="120"/>
                  </a:cubicBezTo>
                  <a:cubicBezTo>
                    <a:pt x="39" y="120"/>
                    <a:pt x="39" y="120"/>
                    <a:pt x="40" y="120"/>
                  </a:cubicBezTo>
                  <a:cubicBezTo>
                    <a:pt x="40" y="120"/>
                    <a:pt x="41" y="119"/>
                    <a:pt x="41" y="119"/>
                  </a:cubicBezTo>
                  <a:cubicBezTo>
                    <a:pt x="48" y="113"/>
                    <a:pt x="55" y="108"/>
                    <a:pt x="63" y="104"/>
                  </a:cubicBezTo>
                  <a:cubicBezTo>
                    <a:pt x="83" y="91"/>
                    <a:pt x="103" y="79"/>
                    <a:pt x="124" y="68"/>
                  </a:cubicBezTo>
                  <a:cubicBezTo>
                    <a:pt x="150" y="55"/>
                    <a:pt x="176" y="43"/>
                    <a:pt x="200" y="27"/>
                  </a:cubicBezTo>
                  <a:cubicBezTo>
                    <a:pt x="200" y="29"/>
                    <a:pt x="201" y="31"/>
                    <a:pt x="200" y="33"/>
                  </a:cubicBezTo>
                  <a:close/>
                  <a:moveTo>
                    <a:pt x="36" y="136"/>
                  </a:moveTo>
                  <a:cubicBezTo>
                    <a:pt x="51" y="125"/>
                    <a:pt x="68" y="118"/>
                    <a:pt x="85" y="109"/>
                  </a:cubicBezTo>
                  <a:cubicBezTo>
                    <a:pt x="102" y="99"/>
                    <a:pt x="119" y="89"/>
                    <a:pt x="136" y="81"/>
                  </a:cubicBezTo>
                  <a:cubicBezTo>
                    <a:pt x="153" y="72"/>
                    <a:pt x="171" y="65"/>
                    <a:pt x="187" y="57"/>
                  </a:cubicBezTo>
                  <a:cubicBezTo>
                    <a:pt x="200" y="51"/>
                    <a:pt x="211" y="43"/>
                    <a:pt x="223" y="36"/>
                  </a:cubicBezTo>
                  <a:cubicBezTo>
                    <a:pt x="221" y="38"/>
                    <a:pt x="219" y="40"/>
                    <a:pt x="216" y="42"/>
                  </a:cubicBezTo>
                  <a:cubicBezTo>
                    <a:pt x="209" y="47"/>
                    <a:pt x="200" y="51"/>
                    <a:pt x="192" y="56"/>
                  </a:cubicBezTo>
                  <a:cubicBezTo>
                    <a:pt x="172" y="67"/>
                    <a:pt x="151" y="76"/>
                    <a:pt x="131" y="86"/>
                  </a:cubicBezTo>
                  <a:cubicBezTo>
                    <a:pt x="111" y="96"/>
                    <a:pt x="92" y="107"/>
                    <a:pt x="72" y="118"/>
                  </a:cubicBezTo>
                  <a:cubicBezTo>
                    <a:pt x="57" y="126"/>
                    <a:pt x="41" y="135"/>
                    <a:pt x="27" y="146"/>
                  </a:cubicBezTo>
                  <a:cubicBezTo>
                    <a:pt x="27" y="145"/>
                    <a:pt x="26" y="144"/>
                    <a:pt x="25" y="143"/>
                  </a:cubicBezTo>
                  <a:cubicBezTo>
                    <a:pt x="27" y="142"/>
                    <a:pt x="29" y="141"/>
                    <a:pt x="30" y="140"/>
                  </a:cubicBezTo>
                  <a:cubicBezTo>
                    <a:pt x="32" y="138"/>
                    <a:pt x="34" y="137"/>
                    <a:pt x="36" y="136"/>
                  </a:cubicBezTo>
                  <a:close/>
                  <a:moveTo>
                    <a:pt x="34" y="151"/>
                  </a:moveTo>
                  <a:cubicBezTo>
                    <a:pt x="32" y="150"/>
                    <a:pt x="30" y="149"/>
                    <a:pt x="29" y="147"/>
                  </a:cubicBezTo>
                  <a:cubicBezTo>
                    <a:pt x="43" y="136"/>
                    <a:pt x="61" y="129"/>
                    <a:pt x="77" y="121"/>
                  </a:cubicBezTo>
                  <a:cubicBezTo>
                    <a:pt x="96" y="112"/>
                    <a:pt x="115" y="103"/>
                    <a:pt x="134" y="93"/>
                  </a:cubicBezTo>
                  <a:cubicBezTo>
                    <a:pt x="153" y="84"/>
                    <a:pt x="172" y="75"/>
                    <a:pt x="191" y="66"/>
                  </a:cubicBezTo>
                  <a:cubicBezTo>
                    <a:pt x="201" y="62"/>
                    <a:pt x="210" y="58"/>
                    <a:pt x="219" y="54"/>
                  </a:cubicBezTo>
                  <a:cubicBezTo>
                    <a:pt x="227" y="50"/>
                    <a:pt x="235" y="47"/>
                    <a:pt x="242" y="41"/>
                  </a:cubicBezTo>
                  <a:cubicBezTo>
                    <a:pt x="228" y="54"/>
                    <a:pt x="206" y="61"/>
                    <a:pt x="190" y="68"/>
                  </a:cubicBezTo>
                  <a:cubicBezTo>
                    <a:pt x="170" y="77"/>
                    <a:pt x="151" y="87"/>
                    <a:pt x="132" y="96"/>
                  </a:cubicBezTo>
                  <a:cubicBezTo>
                    <a:pt x="99" y="113"/>
                    <a:pt x="65" y="129"/>
                    <a:pt x="34" y="151"/>
                  </a:cubicBezTo>
                  <a:close/>
                  <a:moveTo>
                    <a:pt x="29" y="138"/>
                  </a:moveTo>
                  <a:cubicBezTo>
                    <a:pt x="27" y="139"/>
                    <a:pt x="26" y="140"/>
                    <a:pt x="26" y="141"/>
                  </a:cubicBezTo>
                  <a:cubicBezTo>
                    <a:pt x="26" y="141"/>
                    <a:pt x="25" y="142"/>
                    <a:pt x="25" y="142"/>
                  </a:cubicBezTo>
                  <a:cubicBezTo>
                    <a:pt x="24" y="141"/>
                    <a:pt x="24" y="139"/>
                    <a:pt x="24" y="138"/>
                  </a:cubicBezTo>
                  <a:cubicBezTo>
                    <a:pt x="35" y="126"/>
                    <a:pt x="48" y="117"/>
                    <a:pt x="63" y="109"/>
                  </a:cubicBezTo>
                  <a:cubicBezTo>
                    <a:pt x="80" y="100"/>
                    <a:pt x="97" y="90"/>
                    <a:pt x="115" y="82"/>
                  </a:cubicBezTo>
                  <a:cubicBezTo>
                    <a:pt x="131" y="74"/>
                    <a:pt x="147" y="67"/>
                    <a:pt x="162" y="58"/>
                  </a:cubicBezTo>
                  <a:cubicBezTo>
                    <a:pt x="164" y="57"/>
                    <a:pt x="165" y="57"/>
                    <a:pt x="166" y="56"/>
                  </a:cubicBezTo>
                  <a:cubicBezTo>
                    <a:pt x="164" y="57"/>
                    <a:pt x="162" y="58"/>
                    <a:pt x="160" y="59"/>
                  </a:cubicBezTo>
                  <a:cubicBezTo>
                    <a:pt x="143" y="69"/>
                    <a:pt x="125" y="79"/>
                    <a:pt x="108" y="88"/>
                  </a:cubicBezTo>
                  <a:cubicBezTo>
                    <a:pt x="91" y="96"/>
                    <a:pt x="75" y="106"/>
                    <a:pt x="59" y="116"/>
                  </a:cubicBezTo>
                  <a:cubicBezTo>
                    <a:pt x="52" y="121"/>
                    <a:pt x="45" y="126"/>
                    <a:pt x="38" y="131"/>
                  </a:cubicBezTo>
                  <a:cubicBezTo>
                    <a:pt x="35" y="134"/>
                    <a:pt x="32" y="136"/>
                    <a:pt x="29" y="138"/>
                  </a:cubicBezTo>
                  <a:close/>
                  <a:moveTo>
                    <a:pt x="90" y="78"/>
                  </a:moveTo>
                  <a:cubicBezTo>
                    <a:pt x="71" y="90"/>
                    <a:pt x="52" y="102"/>
                    <a:pt x="33" y="114"/>
                  </a:cubicBezTo>
                  <a:cubicBezTo>
                    <a:pt x="30" y="114"/>
                    <a:pt x="26" y="113"/>
                    <a:pt x="23" y="112"/>
                  </a:cubicBezTo>
                  <a:cubicBezTo>
                    <a:pt x="45" y="102"/>
                    <a:pt x="68" y="90"/>
                    <a:pt x="90" y="78"/>
                  </a:cubicBezTo>
                  <a:close/>
                  <a:moveTo>
                    <a:pt x="41" y="117"/>
                  </a:moveTo>
                  <a:cubicBezTo>
                    <a:pt x="41" y="117"/>
                    <a:pt x="41" y="117"/>
                    <a:pt x="41" y="117"/>
                  </a:cubicBezTo>
                  <a:cubicBezTo>
                    <a:pt x="41" y="115"/>
                    <a:pt x="40" y="114"/>
                    <a:pt x="38" y="114"/>
                  </a:cubicBezTo>
                  <a:cubicBezTo>
                    <a:pt x="38" y="114"/>
                    <a:pt x="37" y="114"/>
                    <a:pt x="37" y="114"/>
                  </a:cubicBezTo>
                  <a:cubicBezTo>
                    <a:pt x="48" y="109"/>
                    <a:pt x="58" y="102"/>
                    <a:pt x="68" y="96"/>
                  </a:cubicBezTo>
                  <a:cubicBezTo>
                    <a:pt x="78" y="91"/>
                    <a:pt x="87" y="86"/>
                    <a:pt x="97" y="81"/>
                  </a:cubicBezTo>
                  <a:cubicBezTo>
                    <a:pt x="78" y="92"/>
                    <a:pt x="58" y="103"/>
                    <a:pt x="41" y="117"/>
                  </a:cubicBezTo>
                  <a:close/>
                  <a:moveTo>
                    <a:pt x="145" y="56"/>
                  </a:moveTo>
                  <a:cubicBezTo>
                    <a:pt x="145" y="56"/>
                    <a:pt x="145" y="56"/>
                    <a:pt x="146" y="56"/>
                  </a:cubicBezTo>
                  <a:cubicBezTo>
                    <a:pt x="158" y="49"/>
                    <a:pt x="171" y="42"/>
                    <a:pt x="183" y="34"/>
                  </a:cubicBezTo>
                  <a:cubicBezTo>
                    <a:pt x="185" y="32"/>
                    <a:pt x="188" y="31"/>
                    <a:pt x="191" y="29"/>
                  </a:cubicBezTo>
                  <a:cubicBezTo>
                    <a:pt x="191" y="29"/>
                    <a:pt x="204" y="23"/>
                    <a:pt x="195" y="29"/>
                  </a:cubicBezTo>
                  <a:cubicBezTo>
                    <a:pt x="188" y="33"/>
                    <a:pt x="180" y="38"/>
                    <a:pt x="172" y="42"/>
                  </a:cubicBezTo>
                  <a:cubicBezTo>
                    <a:pt x="163" y="47"/>
                    <a:pt x="154" y="51"/>
                    <a:pt x="145" y="56"/>
                  </a:cubicBezTo>
                  <a:close/>
                  <a:moveTo>
                    <a:pt x="162" y="45"/>
                  </a:moveTo>
                  <a:cubicBezTo>
                    <a:pt x="148" y="53"/>
                    <a:pt x="133" y="61"/>
                    <a:pt x="119" y="69"/>
                  </a:cubicBezTo>
                  <a:cubicBezTo>
                    <a:pt x="107" y="74"/>
                    <a:pt x="96" y="80"/>
                    <a:pt x="85" y="86"/>
                  </a:cubicBezTo>
                  <a:cubicBezTo>
                    <a:pt x="68" y="94"/>
                    <a:pt x="52" y="104"/>
                    <a:pt x="36" y="114"/>
                  </a:cubicBezTo>
                  <a:cubicBezTo>
                    <a:pt x="54" y="102"/>
                    <a:pt x="72" y="90"/>
                    <a:pt x="91" y="80"/>
                  </a:cubicBezTo>
                  <a:cubicBezTo>
                    <a:pt x="110" y="68"/>
                    <a:pt x="130" y="58"/>
                    <a:pt x="150" y="47"/>
                  </a:cubicBezTo>
                  <a:cubicBezTo>
                    <a:pt x="165" y="38"/>
                    <a:pt x="183" y="30"/>
                    <a:pt x="196" y="17"/>
                  </a:cubicBezTo>
                  <a:cubicBezTo>
                    <a:pt x="196" y="17"/>
                    <a:pt x="196" y="17"/>
                    <a:pt x="196" y="17"/>
                  </a:cubicBezTo>
                  <a:cubicBezTo>
                    <a:pt x="198" y="19"/>
                    <a:pt x="199" y="21"/>
                    <a:pt x="200" y="25"/>
                  </a:cubicBezTo>
                  <a:cubicBezTo>
                    <a:pt x="186" y="27"/>
                    <a:pt x="174" y="38"/>
                    <a:pt x="162" y="45"/>
                  </a:cubicBezTo>
                  <a:close/>
                  <a:moveTo>
                    <a:pt x="165" y="36"/>
                  </a:moveTo>
                  <a:cubicBezTo>
                    <a:pt x="173" y="31"/>
                    <a:pt x="181" y="25"/>
                    <a:pt x="189" y="21"/>
                  </a:cubicBezTo>
                  <a:cubicBezTo>
                    <a:pt x="190" y="20"/>
                    <a:pt x="190" y="20"/>
                    <a:pt x="190" y="20"/>
                  </a:cubicBezTo>
                  <a:cubicBezTo>
                    <a:pt x="190" y="20"/>
                    <a:pt x="190" y="20"/>
                    <a:pt x="190" y="20"/>
                  </a:cubicBezTo>
                  <a:cubicBezTo>
                    <a:pt x="187" y="23"/>
                    <a:pt x="183" y="25"/>
                    <a:pt x="179" y="28"/>
                  </a:cubicBezTo>
                  <a:cubicBezTo>
                    <a:pt x="175" y="31"/>
                    <a:pt x="170" y="33"/>
                    <a:pt x="165" y="36"/>
                  </a:cubicBezTo>
                  <a:close/>
                  <a:moveTo>
                    <a:pt x="11" y="104"/>
                  </a:moveTo>
                  <a:cubicBezTo>
                    <a:pt x="34" y="89"/>
                    <a:pt x="58" y="76"/>
                    <a:pt x="83" y="63"/>
                  </a:cubicBezTo>
                  <a:cubicBezTo>
                    <a:pt x="87" y="60"/>
                    <a:pt x="92" y="58"/>
                    <a:pt x="97" y="55"/>
                  </a:cubicBezTo>
                  <a:cubicBezTo>
                    <a:pt x="90" y="59"/>
                    <a:pt x="84" y="62"/>
                    <a:pt x="77" y="66"/>
                  </a:cubicBezTo>
                  <a:cubicBezTo>
                    <a:pt x="55" y="78"/>
                    <a:pt x="33" y="91"/>
                    <a:pt x="14" y="107"/>
                  </a:cubicBezTo>
                  <a:cubicBezTo>
                    <a:pt x="13" y="106"/>
                    <a:pt x="12" y="105"/>
                    <a:pt x="11" y="104"/>
                  </a:cubicBezTo>
                  <a:close/>
                  <a:moveTo>
                    <a:pt x="6" y="92"/>
                  </a:moveTo>
                  <a:cubicBezTo>
                    <a:pt x="15" y="87"/>
                    <a:pt x="23" y="81"/>
                    <a:pt x="32" y="76"/>
                  </a:cubicBezTo>
                  <a:cubicBezTo>
                    <a:pt x="32" y="75"/>
                    <a:pt x="32" y="75"/>
                    <a:pt x="32" y="75"/>
                  </a:cubicBezTo>
                  <a:cubicBezTo>
                    <a:pt x="32" y="75"/>
                    <a:pt x="32" y="75"/>
                    <a:pt x="32" y="75"/>
                  </a:cubicBezTo>
                  <a:cubicBezTo>
                    <a:pt x="34" y="76"/>
                    <a:pt x="35" y="75"/>
                    <a:pt x="36" y="73"/>
                  </a:cubicBezTo>
                  <a:cubicBezTo>
                    <a:pt x="40" y="71"/>
                    <a:pt x="45" y="68"/>
                    <a:pt x="49" y="65"/>
                  </a:cubicBezTo>
                  <a:cubicBezTo>
                    <a:pt x="52" y="64"/>
                    <a:pt x="54" y="62"/>
                    <a:pt x="57" y="61"/>
                  </a:cubicBezTo>
                  <a:cubicBezTo>
                    <a:pt x="58" y="61"/>
                    <a:pt x="59" y="60"/>
                    <a:pt x="60" y="59"/>
                  </a:cubicBezTo>
                  <a:cubicBezTo>
                    <a:pt x="67" y="56"/>
                    <a:pt x="74" y="52"/>
                    <a:pt x="80" y="48"/>
                  </a:cubicBezTo>
                  <a:cubicBezTo>
                    <a:pt x="88" y="43"/>
                    <a:pt x="97" y="40"/>
                    <a:pt x="104" y="35"/>
                  </a:cubicBezTo>
                  <a:cubicBezTo>
                    <a:pt x="104" y="35"/>
                    <a:pt x="105" y="35"/>
                    <a:pt x="105" y="36"/>
                  </a:cubicBezTo>
                  <a:cubicBezTo>
                    <a:pt x="93" y="43"/>
                    <a:pt x="82" y="50"/>
                    <a:pt x="71" y="57"/>
                  </a:cubicBezTo>
                  <a:cubicBezTo>
                    <a:pt x="50" y="70"/>
                    <a:pt x="26" y="81"/>
                    <a:pt x="7" y="97"/>
                  </a:cubicBezTo>
                  <a:cubicBezTo>
                    <a:pt x="6" y="95"/>
                    <a:pt x="6" y="94"/>
                    <a:pt x="6" y="92"/>
                  </a:cubicBezTo>
                  <a:close/>
                  <a:moveTo>
                    <a:pt x="36" y="71"/>
                  </a:moveTo>
                  <a:cubicBezTo>
                    <a:pt x="36" y="71"/>
                    <a:pt x="36" y="71"/>
                    <a:pt x="35" y="70"/>
                  </a:cubicBezTo>
                  <a:cubicBezTo>
                    <a:pt x="37" y="69"/>
                    <a:pt x="39" y="68"/>
                    <a:pt x="41" y="67"/>
                  </a:cubicBezTo>
                  <a:cubicBezTo>
                    <a:pt x="43" y="65"/>
                    <a:pt x="45" y="64"/>
                    <a:pt x="47" y="63"/>
                  </a:cubicBezTo>
                  <a:cubicBezTo>
                    <a:pt x="49" y="62"/>
                    <a:pt x="50" y="61"/>
                    <a:pt x="50" y="61"/>
                  </a:cubicBezTo>
                  <a:cubicBezTo>
                    <a:pt x="45" y="64"/>
                    <a:pt x="40" y="68"/>
                    <a:pt x="36" y="71"/>
                  </a:cubicBezTo>
                  <a:close/>
                  <a:moveTo>
                    <a:pt x="111" y="28"/>
                  </a:moveTo>
                  <a:cubicBezTo>
                    <a:pt x="119" y="25"/>
                    <a:pt x="127" y="21"/>
                    <a:pt x="135" y="16"/>
                  </a:cubicBezTo>
                  <a:cubicBezTo>
                    <a:pt x="127" y="22"/>
                    <a:pt x="118" y="27"/>
                    <a:pt x="110" y="33"/>
                  </a:cubicBezTo>
                  <a:cubicBezTo>
                    <a:pt x="110" y="32"/>
                    <a:pt x="110" y="32"/>
                    <a:pt x="110" y="31"/>
                  </a:cubicBezTo>
                  <a:cubicBezTo>
                    <a:pt x="110" y="30"/>
                    <a:pt x="111" y="29"/>
                    <a:pt x="111" y="28"/>
                  </a:cubicBezTo>
                  <a:close/>
                  <a:moveTo>
                    <a:pt x="60" y="54"/>
                  </a:moveTo>
                  <a:cubicBezTo>
                    <a:pt x="60" y="53"/>
                    <a:pt x="60" y="51"/>
                    <a:pt x="60" y="50"/>
                  </a:cubicBezTo>
                  <a:cubicBezTo>
                    <a:pt x="68" y="45"/>
                    <a:pt x="77" y="41"/>
                    <a:pt x="86" y="38"/>
                  </a:cubicBezTo>
                  <a:cubicBezTo>
                    <a:pt x="77" y="43"/>
                    <a:pt x="69" y="48"/>
                    <a:pt x="60" y="54"/>
                  </a:cubicBezTo>
                  <a:close/>
                  <a:moveTo>
                    <a:pt x="23" y="65"/>
                  </a:moveTo>
                  <a:cubicBezTo>
                    <a:pt x="22" y="64"/>
                    <a:pt x="20" y="63"/>
                    <a:pt x="19" y="62"/>
                  </a:cubicBezTo>
                  <a:cubicBezTo>
                    <a:pt x="26" y="59"/>
                    <a:pt x="32" y="54"/>
                    <a:pt x="38" y="50"/>
                  </a:cubicBezTo>
                  <a:cubicBezTo>
                    <a:pt x="45" y="44"/>
                    <a:pt x="41" y="48"/>
                    <a:pt x="36" y="52"/>
                  </a:cubicBezTo>
                  <a:cubicBezTo>
                    <a:pt x="32" y="56"/>
                    <a:pt x="28" y="60"/>
                    <a:pt x="23" y="65"/>
                  </a:cubicBezTo>
                  <a:cubicBezTo>
                    <a:pt x="23" y="65"/>
                    <a:pt x="23" y="65"/>
                    <a:pt x="23" y="65"/>
                  </a:cubicBezTo>
                  <a:close/>
                  <a:moveTo>
                    <a:pt x="22" y="59"/>
                  </a:moveTo>
                  <a:cubicBezTo>
                    <a:pt x="20" y="58"/>
                    <a:pt x="20" y="57"/>
                    <a:pt x="23" y="56"/>
                  </a:cubicBezTo>
                  <a:cubicBezTo>
                    <a:pt x="24" y="55"/>
                    <a:pt x="26" y="53"/>
                    <a:pt x="27" y="52"/>
                  </a:cubicBezTo>
                  <a:cubicBezTo>
                    <a:pt x="31" y="48"/>
                    <a:pt x="35" y="44"/>
                    <a:pt x="39" y="40"/>
                  </a:cubicBezTo>
                  <a:cubicBezTo>
                    <a:pt x="39" y="40"/>
                    <a:pt x="39" y="40"/>
                    <a:pt x="39" y="40"/>
                  </a:cubicBezTo>
                  <a:cubicBezTo>
                    <a:pt x="41" y="41"/>
                    <a:pt x="43" y="43"/>
                    <a:pt x="44" y="44"/>
                  </a:cubicBezTo>
                  <a:cubicBezTo>
                    <a:pt x="36" y="48"/>
                    <a:pt x="30" y="54"/>
                    <a:pt x="22" y="59"/>
                  </a:cubicBezTo>
                  <a:close/>
                  <a:moveTo>
                    <a:pt x="16" y="56"/>
                  </a:moveTo>
                  <a:cubicBezTo>
                    <a:pt x="23" y="52"/>
                    <a:pt x="29" y="46"/>
                    <a:pt x="36" y="42"/>
                  </a:cubicBezTo>
                  <a:cubicBezTo>
                    <a:pt x="30" y="46"/>
                    <a:pt x="22" y="53"/>
                    <a:pt x="17" y="60"/>
                  </a:cubicBezTo>
                  <a:cubicBezTo>
                    <a:pt x="17" y="58"/>
                    <a:pt x="16" y="57"/>
                    <a:pt x="16" y="56"/>
                  </a:cubicBezTo>
                  <a:close/>
                  <a:moveTo>
                    <a:pt x="29" y="75"/>
                  </a:moveTo>
                  <a:cubicBezTo>
                    <a:pt x="22" y="80"/>
                    <a:pt x="14" y="85"/>
                    <a:pt x="7" y="90"/>
                  </a:cubicBezTo>
                  <a:cubicBezTo>
                    <a:pt x="8" y="81"/>
                    <a:pt x="20" y="75"/>
                    <a:pt x="29" y="75"/>
                  </a:cubicBezTo>
                  <a:close/>
                  <a:moveTo>
                    <a:pt x="34" y="123"/>
                  </a:moveTo>
                  <a:cubicBezTo>
                    <a:pt x="31" y="126"/>
                    <a:pt x="28" y="130"/>
                    <a:pt x="25" y="133"/>
                  </a:cubicBezTo>
                  <a:cubicBezTo>
                    <a:pt x="25" y="132"/>
                    <a:pt x="25" y="132"/>
                    <a:pt x="26" y="131"/>
                  </a:cubicBezTo>
                  <a:cubicBezTo>
                    <a:pt x="28" y="128"/>
                    <a:pt x="31" y="125"/>
                    <a:pt x="34" y="123"/>
                  </a:cubicBezTo>
                  <a:close/>
                  <a:moveTo>
                    <a:pt x="41" y="153"/>
                  </a:moveTo>
                  <a:cubicBezTo>
                    <a:pt x="53" y="144"/>
                    <a:pt x="71" y="139"/>
                    <a:pt x="85" y="132"/>
                  </a:cubicBezTo>
                  <a:cubicBezTo>
                    <a:pt x="101" y="123"/>
                    <a:pt x="118" y="115"/>
                    <a:pt x="134" y="106"/>
                  </a:cubicBezTo>
                  <a:cubicBezTo>
                    <a:pt x="151" y="98"/>
                    <a:pt x="169" y="90"/>
                    <a:pt x="187" y="83"/>
                  </a:cubicBezTo>
                  <a:cubicBezTo>
                    <a:pt x="204" y="76"/>
                    <a:pt x="220" y="67"/>
                    <a:pt x="238" y="60"/>
                  </a:cubicBezTo>
                  <a:cubicBezTo>
                    <a:pt x="241" y="58"/>
                    <a:pt x="243" y="57"/>
                    <a:pt x="238" y="60"/>
                  </a:cubicBezTo>
                  <a:cubicBezTo>
                    <a:pt x="234" y="62"/>
                    <a:pt x="230" y="64"/>
                    <a:pt x="226" y="66"/>
                  </a:cubicBezTo>
                  <a:cubicBezTo>
                    <a:pt x="219" y="70"/>
                    <a:pt x="211" y="75"/>
                    <a:pt x="203" y="79"/>
                  </a:cubicBezTo>
                  <a:cubicBezTo>
                    <a:pt x="187" y="86"/>
                    <a:pt x="171" y="93"/>
                    <a:pt x="155" y="102"/>
                  </a:cubicBezTo>
                  <a:cubicBezTo>
                    <a:pt x="140" y="111"/>
                    <a:pt x="124" y="119"/>
                    <a:pt x="108" y="127"/>
                  </a:cubicBezTo>
                  <a:cubicBezTo>
                    <a:pt x="92" y="136"/>
                    <a:pt x="74" y="143"/>
                    <a:pt x="59" y="154"/>
                  </a:cubicBezTo>
                  <a:cubicBezTo>
                    <a:pt x="53" y="155"/>
                    <a:pt x="47" y="155"/>
                    <a:pt x="41" y="153"/>
                  </a:cubicBezTo>
                  <a:close/>
                  <a:moveTo>
                    <a:pt x="248" y="65"/>
                  </a:moveTo>
                  <a:cubicBezTo>
                    <a:pt x="242" y="69"/>
                    <a:pt x="237" y="73"/>
                    <a:pt x="232" y="77"/>
                  </a:cubicBezTo>
                  <a:cubicBezTo>
                    <a:pt x="218" y="86"/>
                    <a:pt x="203" y="93"/>
                    <a:pt x="188" y="100"/>
                  </a:cubicBezTo>
                  <a:cubicBezTo>
                    <a:pt x="159" y="113"/>
                    <a:pt x="130" y="127"/>
                    <a:pt x="101" y="140"/>
                  </a:cubicBezTo>
                  <a:cubicBezTo>
                    <a:pt x="98" y="142"/>
                    <a:pt x="94" y="144"/>
                    <a:pt x="91" y="146"/>
                  </a:cubicBezTo>
                  <a:cubicBezTo>
                    <a:pt x="87" y="148"/>
                    <a:pt x="83" y="150"/>
                    <a:pt x="79" y="152"/>
                  </a:cubicBezTo>
                  <a:cubicBezTo>
                    <a:pt x="79" y="151"/>
                    <a:pt x="79" y="151"/>
                    <a:pt x="78" y="150"/>
                  </a:cubicBezTo>
                  <a:cubicBezTo>
                    <a:pt x="85" y="147"/>
                    <a:pt x="91" y="144"/>
                    <a:pt x="97" y="141"/>
                  </a:cubicBezTo>
                  <a:cubicBezTo>
                    <a:pt x="112" y="134"/>
                    <a:pt x="128" y="126"/>
                    <a:pt x="143" y="119"/>
                  </a:cubicBezTo>
                  <a:cubicBezTo>
                    <a:pt x="173" y="105"/>
                    <a:pt x="203" y="91"/>
                    <a:pt x="233" y="75"/>
                  </a:cubicBezTo>
                  <a:cubicBezTo>
                    <a:pt x="238" y="72"/>
                    <a:pt x="243" y="69"/>
                    <a:pt x="248" y="65"/>
                  </a:cubicBezTo>
                  <a:cubicBezTo>
                    <a:pt x="248" y="65"/>
                    <a:pt x="248" y="65"/>
                    <a:pt x="248" y="65"/>
                  </a:cubicBezTo>
                  <a:close/>
                  <a:moveTo>
                    <a:pt x="273" y="76"/>
                  </a:moveTo>
                  <a:cubicBezTo>
                    <a:pt x="274" y="78"/>
                    <a:pt x="274" y="79"/>
                    <a:pt x="275" y="81"/>
                  </a:cubicBezTo>
                  <a:cubicBezTo>
                    <a:pt x="240" y="96"/>
                    <a:pt x="204" y="107"/>
                    <a:pt x="170" y="123"/>
                  </a:cubicBezTo>
                  <a:cubicBezTo>
                    <a:pt x="151" y="131"/>
                    <a:pt x="133" y="140"/>
                    <a:pt x="115" y="148"/>
                  </a:cubicBezTo>
                  <a:cubicBezTo>
                    <a:pt x="107" y="152"/>
                    <a:pt x="99" y="155"/>
                    <a:pt x="91" y="159"/>
                  </a:cubicBezTo>
                  <a:cubicBezTo>
                    <a:pt x="118" y="144"/>
                    <a:pt x="145" y="131"/>
                    <a:pt x="172" y="118"/>
                  </a:cubicBezTo>
                  <a:cubicBezTo>
                    <a:pt x="206" y="103"/>
                    <a:pt x="241" y="94"/>
                    <a:pt x="273" y="76"/>
                  </a:cubicBezTo>
                  <a:close/>
                  <a:moveTo>
                    <a:pt x="159" y="161"/>
                  </a:moveTo>
                  <a:cubicBezTo>
                    <a:pt x="158" y="159"/>
                    <a:pt x="156" y="157"/>
                    <a:pt x="155" y="156"/>
                  </a:cubicBezTo>
                  <a:cubicBezTo>
                    <a:pt x="164" y="153"/>
                    <a:pt x="173" y="149"/>
                    <a:pt x="182" y="146"/>
                  </a:cubicBezTo>
                  <a:cubicBezTo>
                    <a:pt x="204" y="138"/>
                    <a:pt x="227" y="133"/>
                    <a:pt x="248" y="123"/>
                  </a:cubicBezTo>
                  <a:cubicBezTo>
                    <a:pt x="254" y="121"/>
                    <a:pt x="260" y="118"/>
                    <a:pt x="266" y="115"/>
                  </a:cubicBezTo>
                  <a:cubicBezTo>
                    <a:pt x="261" y="117"/>
                    <a:pt x="256" y="121"/>
                    <a:pt x="251" y="123"/>
                  </a:cubicBezTo>
                  <a:cubicBezTo>
                    <a:pt x="241" y="127"/>
                    <a:pt x="232" y="130"/>
                    <a:pt x="222" y="134"/>
                  </a:cubicBezTo>
                  <a:cubicBezTo>
                    <a:pt x="211" y="139"/>
                    <a:pt x="200" y="144"/>
                    <a:pt x="188" y="149"/>
                  </a:cubicBezTo>
                  <a:cubicBezTo>
                    <a:pt x="179" y="153"/>
                    <a:pt x="169" y="156"/>
                    <a:pt x="159" y="161"/>
                  </a:cubicBezTo>
                  <a:close/>
                  <a:moveTo>
                    <a:pt x="112" y="162"/>
                  </a:moveTo>
                  <a:cubicBezTo>
                    <a:pt x="120" y="162"/>
                    <a:pt x="127" y="159"/>
                    <a:pt x="134" y="156"/>
                  </a:cubicBezTo>
                  <a:cubicBezTo>
                    <a:pt x="147" y="150"/>
                    <a:pt x="160" y="144"/>
                    <a:pt x="173" y="139"/>
                  </a:cubicBezTo>
                  <a:cubicBezTo>
                    <a:pt x="200" y="129"/>
                    <a:pt x="228" y="119"/>
                    <a:pt x="255" y="109"/>
                  </a:cubicBezTo>
                  <a:cubicBezTo>
                    <a:pt x="233" y="117"/>
                    <a:pt x="211" y="127"/>
                    <a:pt x="189" y="137"/>
                  </a:cubicBezTo>
                  <a:cubicBezTo>
                    <a:pt x="166" y="148"/>
                    <a:pt x="140" y="155"/>
                    <a:pt x="117" y="167"/>
                  </a:cubicBezTo>
                  <a:cubicBezTo>
                    <a:pt x="115" y="166"/>
                    <a:pt x="113" y="164"/>
                    <a:pt x="112" y="162"/>
                  </a:cubicBezTo>
                  <a:close/>
                  <a:moveTo>
                    <a:pt x="118" y="168"/>
                  </a:moveTo>
                  <a:cubicBezTo>
                    <a:pt x="128" y="165"/>
                    <a:pt x="139" y="161"/>
                    <a:pt x="149" y="156"/>
                  </a:cubicBezTo>
                  <a:cubicBezTo>
                    <a:pt x="149" y="156"/>
                    <a:pt x="149" y="157"/>
                    <a:pt x="149" y="157"/>
                  </a:cubicBezTo>
                  <a:cubicBezTo>
                    <a:pt x="139" y="161"/>
                    <a:pt x="128" y="165"/>
                    <a:pt x="118" y="168"/>
                  </a:cubicBezTo>
                  <a:close/>
                  <a:moveTo>
                    <a:pt x="234" y="127"/>
                  </a:moveTo>
                  <a:cubicBezTo>
                    <a:pt x="221" y="131"/>
                    <a:pt x="208" y="136"/>
                    <a:pt x="195" y="140"/>
                  </a:cubicBezTo>
                  <a:cubicBezTo>
                    <a:pt x="181" y="145"/>
                    <a:pt x="168" y="150"/>
                    <a:pt x="154" y="155"/>
                  </a:cubicBezTo>
                  <a:cubicBezTo>
                    <a:pt x="154" y="155"/>
                    <a:pt x="154" y="154"/>
                    <a:pt x="154" y="154"/>
                  </a:cubicBezTo>
                  <a:cubicBezTo>
                    <a:pt x="166" y="149"/>
                    <a:pt x="178" y="144"/>
                    <a:pt x="190" y="139"/>
                  </a:cubicBezTo>
                  <a:cubicBezTo>
                    <a:pt x="202" y="133"/>
                    <a:pt x="215" y="128"/>
                    <a:pt x="227" y="123"/>
                  </a:cubicBezTo>
                  <a:cubicBezTo>
                    <a:pt x="238" y="118"/>
                    <a:pt x="251" y="115"/>
                    <a:pt x="260" y="108"/>
                  </a:cubicBezTo>
                  <a:cubicBezTo>
                    <a:pt x="260" y="107"/>
                    <a:pt x="260" y="107"/>
                    <a:pt x="260" y="107"/>
                  </a:cubicBezTo>
                  <a:cubicBezTo>
                    <a:pt x="260" y="107"/>
                    <a:pt x="260" y="107"/>
                    <a:pt x="261" y="108"/>
                  </a:cubicBezTo>
                  <a:cubicBezTo>
                    <a:pt x="264" y="109"/>
                    <a:pt x="266" y="111"/>
                    <a:pt x="267" y="113"/>
                  </a:cubicBezTo>
                  <a:cubicBezTo>
                    <a:pt x="256" y="117"/>
                    <a:pt x="245" y="123"/>
                    <a:pt x="234" y="127"/>
                  </a:cubicBezTo>
                  <a:close/>
                  <a:moveTo>
                    <a:pt x="260" y="103"/>
                  </a:moveTo>
                  <a:cubicBezTo>
                    <a:pt x="259" y="104"/>
                    <a:pt x="259" y="105"/>
                    <a:pt x="259" y="106"/>
                  </a:cubicBezTo>
                  <a:cubicBezTo>
                    <a:pt x="259" y="106"/>
                    <a:pt x="259" y="106"/>
                    <a:pt x="259" y="106"/>
                  </a:cubicBezTo>
                  <a:cubicBezTo>
                    <a:pt x="231" y="116"/>
                    <a:pt x="204" y="126"/>
                    <a:pt x="176" y="136"/>
                  </a:cubicBezTo>
                  <a:cubicBezTo>
                    <a:pt x="165" y="141"/>
                    <a:pt x="152" y="145"/>
                    <a:pt x="141" y="150"/>
                  </a:cubicBezTo>
                  <a:cubicBezTo>
                    <a:pt x="135" y="153"/>
                    <a:pt x="129" y="157"/>
                    <a:pt x="122" y="159"/>
                  </a:cubicBezTo>
                  <a:cubicBezTo>
                    <a:pt x="121" y="159"/>
                    <a:pt x="111" y="162"/>
                    <a:pt x="114" y="160"/>
                  </a:cubicBezTo>
                  <a:cubicBezTo>
                    <a:pt x="118" y="158"/>
                    <a:pt x="122" y="157"/>
                    <a:pt x="126" y="155"/>
                  </a:cubicBezTo>
                  <a:cubicBezTo>
                    <a:pt x="154" y="144"/>
                    <a:pt x="181" y="133"/>
                    <a:pt x="208" y="122"/>
                  </a:cubicBezTo>
                  <a:cubicBezTo>
                    <a:pt x="225" y="116"/>
                    <a:pt x="244" y="111"/>
                    <a:pt x="260" y="102"/>
                  </a:cubicBezTo>
                  <a:cubicBezTo>
                    <a:pt x="260" y="103"/>
                    <a:pt x="260" y="103"/>
                    <a:pt x="260" y="103"/>
                  </a:cubicBezTo>
                  <a:close/>
                  <a:moveTo>
                    <a:pt x="272" y="92"/>
                  </a:moveTo>
                  <a:cubicBezTo>
                    <a:pt x="258" y="96"/>
                    <a:pt x="245" y="103"/>
                    <a:pt x="230" y="108"/>
                  </a:cubicBezTo>
                  <a:cubicBezTo>
                    <a:pt x="216" y="113"/>
                    <a:pt x="203" y="118"/>
                    <a:pt x="189" y="124"/>
                  </a:cubicBezTo>
                  <a:cubicBezTo>
                    <a:pt x="177" y="129"/>
                    <a:pt x="164" y="134"/>
                    <a:pt x="151" y="138"/>
                  </a:cubicBezTo>
                  <a:cubicBezTo>
                    <a:pt x="167" y="131"/>
                    <a:pt x="183" y="124"/>
                    <a:pt x="200" y="117"/>
                  </a:cubicBezTo>
                  <a:cubicBezTo>
                    <a:pt x="214" y="111"/>
                    <a:pt x="227" y="106"/>
                    <a:pt x="241" y="100"/>
                  </a:cubicBezTo>
                  <a:cubicBezTo>
                    <a:pt x="252" y="95"/>
                    <a:pt x="266" y="92"/>
                    <a:pt x="275" y="83"/>
                  </a:cubicBezTo>
                  <a:cubicBezTo>
                    <a:pt x="275" y="86"/>
                    <a:pt x="274" y="89"/>
                    <a:pt x="272" y="92"/>
                  </a:cubicBezTo>
                  <a:close/>
                  <a:moveTo>
                    <a:pt x="55" y="191"/>
                  </a:moveTo>
                  <a:cubicBezTo>
                    <a:pt x="56" y="191"/>
                    <a:pt x="57" y="191"/>
                    <a:pt x="57" y="191"/>
                  </a:cubicBezTo>
                  <a:cubicBezTo>
                    <a:pt x="56" y="191"/>
                    <a:pt x="55" y="191"/>
                    <a:pt x="54" y="192"/>
                  </a:cubicBezTo>
                  <a:cubicBezTo>
                    <a:pt x="55" y="192"/>
                    <a:pt x="55" y="191"/>
                    <a:pt x="55" y="191"/>
                  </a:cubicBezTo>
                  <a:close/>
                  <a:moveTo>
                    <a:pt x="65" y="187"/>
                  </a:moveTo>
                  <a:cubicBezTo>
                    <a:pt x="63" y="188"/>
                    <a:pt x="60" y="189"/>
                    <a:pt x="57" y="189"/>
                  </a:cubicBezTo>
                  <a:cubicBezTo>
                    <a:pt x="59" y="187"/>
                    <a:pt x="61" y="185"/>
                    <a:pt x="62" y="183"/>
                  </a:cubicBezTo>
                  <a:cubicBezTo>
                    <a:pt x="69" y="181"/>
                    <a:pt x="76" y="179"/>
                    <a:pt x="83" y="177"/>
                  </a:cubicBezTo>
                  <a:cubicBezTo>
                    <a:pt x="77" y="180"/>
                    <a:pt x="71" y="184"/>
                    <a:pt x="65" y="187"/>
                  </a:cubicBezTo>
                  <a:close/>
                  <a:moveTo>
                    <a:pt x="164" y="120"/>
                  </a:moveTo>
                  <a:cubicBezTo>
                    <a:pt x="133" y="135"/>
                    <a:pt x="103" y="150"/>
                    <a:pt x="73" y="168"/>
                  </a:cubicBezTo>
                  <a:cubicBezTo>
                    <a:pt x="74" y="165"/>
                    <a:pt x="75" y="163"/>
                    <a:pt x="76" y="160"/>
                  </a:cubicBezTo>
                  <a:cubicBezTo>
                    <a:pt x="110" y="143"/>
                    <a:pt x="145" y="128"/>
                    <a:pt x="181" y="113"/>
                  </a:cubicBezTo>
                  <a:cubicBezTo>
                    <a:pt x="198" y="106"/>
                    <a:pt x="215" y="99"/>
                    <a:pt x="233" y="92"/>
                  </a:cubicBezTo>
                  <a:cubicBezTo>
                    <a:pt x="241" y="89"/>
                    <a:pt x="249" y="85"/>
                    <a:pt x="257" y="82"/>
                  </a:cubicBezTo>
                  <a:cubicBezTo>
                    <a:pt x="258" y="82"/>
                    <a:pt x="258" y="82"/>
                    <a:pt x="259" y="81"/>
                  </a:cubicBezTo>
                  <a:cubicBezTo>
                    <a:pt x="229" y="97"/>
                    <a:pt x="195" y="106"/>
                    <a:pt x="164" y="120"/>
                  </a:cubicBezTo>
                  <a:close/>
                  <a:moveTo>
                    <a:pt x="79" y="157"/>
                  </a:moveTo>
                  <a:cubicBezTo>
                    <a:pt x="78" y="157"/>
                    <a:pt x="78" y="157"/>
                    <a:pt x="77" y="157"/>
                  </a:cubicBezTo>
                  <a:cubicBezTo>
                    <a:pt x="77" y="157"/>
                    <a:pt x="78" y="156"/>
                    <a:pt x="78" y="155"/>
                  </a:cubicBezTo>
                  <a:cubicBezTo>
                    <a:pt x="78" y="155"/>
                    <a:pt x="78" y="155"/>
                    <a:pt x="78" y="154"/>
                  </a:cubicBezTo>
                  <a:cubicBezTo>
                    <a:pt x="78" y="154"/>
                    <a:pt x="78" y="154"/>
                    <a:pt x="78" y="154"/>
                  </a:cubicBezTo>
                  <a:cubicBezTo>
                    <a:pt x="90" y="149"/>
                    <a:pt x="102" y="142"/>
                    <a:pt x="114" y="136"/>
                  </a:cubicBezTo>
                  <a:cubicBezTo>
                    <a:pt x="123" y="132"/>
                    <a:pt x="131" y="128"/>
                    <a:pt x="140" y="124"/>
                  </a:cubicBezTo>
                  <a:cubicBezTo>
                    <a:pt x="171" y="111"/>
                    <a:pt x="201" y="98"/>
                    <a:pt x="232" y="84"/>
                  </a:cubicBezTo>
                  <a:cubicBezTo>
                    <a:pt x="239" y="80"/>
                    <a:pt x="246" y="77"/>
                    <a:pt x="253" y="73"/>
                  </a:cubicBezTo>
                  <a:cubicBezTo>
                    <a:pt x="253" y="73"/>
                    <a:pt x="253" y="72"/>
                    <a:pt x="254" y="72"/>
                  </a:cubicBezTo>
                  <a:cubicBezTo>
                    <a:pt x="241" y="80"/>
                    <a:pt x="227" y="87"/>
                    <a:pt x="214" y="93"/>
                  </a:cubicBezTo>
                  <a:cubicBezTo>
                    <a:pt x="185" y="107"/>
                    <a:pt x="156" y="119"/>
                    <a:pt x="128" y="132"/>
                  </a:cubicBezTo>
                  <a:cubicBezTo>
                    <a:pt x="111" y="140"/>
                    <a:pt x="95" y="149"/>
                    <a:pt x="79" y="157"/>
                  </a:cubicBezTo>
                  <a:close/>
                  <a:moveTo>
                    <a:pt x="243" y="61"/>
                  </a:moveTo>
                  <a:cubicBezTo>
                    <a:pt x="242" y="63"/>
                    <a:pt x="242" y="64"/>
                    <a:pt x="243" y="65"/>
                  </a:cubicBezTo>
                  <a:cubicBezTo>
                    <a:pt x="243" y="65"/>
                    <a:pt x="244" y="66"/>
                    <a:pt x="244" y="66"/>
                  </a:cubicBezTo>
                  <a:cubicBezTo>
                    <a:pt x="234" y="71"/>
                    <a:pt x="225" y="78"/>
                    <a:pt x="215" y="83"/>
                  </a:cubicBezTo>
                  <a:cubicBezTo>
                    <a:pt x="198" y="92"/>
                    <a:pt x="181" y="100"/>
                    <a:pt x="164" y="108"/>
                  </a:cubicBezTo>
                  <a:cubicBezTo>
                    <a:pt x="147" y="116"/>
                    <a:pt x="130" y="124"/>
                    <a:pt x="113" y="131"/>
                  </a:cubicBezTo>
                  <a:cubicBezTo>
                    <a:pt x="101" y="137"/>
                    <a:pt x="89" y="144"/>
                    <a:pt x="76" y="149"/>
                  </a:cubicBezTo>
                  <a:cubicBezTo>
                    <a:pt x="76" y="149"/>
                    <a:pt x="75" y="149"/>
                    <a:pt x="74" y="149"/>
                  </a:cubicBezTo>
                  <a:cubicBezTo>
                    <a:pt x="71" y="151"/>
                    <a:pt x="68" y="152"/>
                    <a:pt x="65" y="153"/>
                  </a:cubicBezTo>
                  <a:cubicBezTo>
                    <a:pt x="70" y="150"/>
                    <a:pt x="76" y="145"/>
                    <a:pt x="80" y="143"/>
                  </a:cubicBezTo>
                  <a:cubicBezTo>
                    <a:pt x="89" y="139"/>
                    <a:pt x="97" y="135"/>
                    <a:pt x="105" y="131"/>
                  </a:cubicBezTo>
                  <a:cubicBezTo>
                    <a:pt x="121" y="122"/>
                    <a:pt x="137" y="114"/>
                    <a:pt x="153" y="106"/>
                  </a:cubicBezTo>
                  <a:cubicBezTo>
                    <a:pt x="169" y="97"/>
                    <a:pt x="184" y="89"/>
                    <a:pt x="201" y="82"/>
                  </a:cubicBezTo>
                  <a:cubicBezTo>
                    <a:pt x="215" y="75"/>
                    <a:pt x="232" y="67"/>
                    <a:pt x="244" y="58"/>
                  </a:cubicBezTo>
                  <a:cubicBezTo>
                    <a:pt x="244" y="59"/>
                    <a:pt x="243" y="60"/>
                    <a:pt x="243" y="61"/>
                  </a:cubicBezTo>
                  <a:close/>
                  <a:moveTo>
                    <a:pt x="87" y="173"/>
                  </a:moveTo>
                  <a:cubicBezTo>
                    <a:pt x="80" y="176"/>
                    <a:pt x="72" y="178"/>
                    <a:pt x="64" y="181"/>
                  </a:cubicBezTo>
                  <a:cubicBezTo>
                    <a:pt x="65" y="180"/>
                    <a:pt x="66" y="179"/>
                    <a:pt x="67" y="178"/>
                  </a:cubicBezTo>
                  <a:cubicBezTo>
                    <a:pt x="72" y="177"/>
                    <a:pt x="76" y="175"/>
                    <a:pt x="81" y="172"/>
                  </a:cubicBezTo>
                  <a:cubicBezTo>
                    <a:pt x="83" y="171"/>
                    <a:pt x="86" y="169"/>
                    <a:pt x="89" y="168"/>
                  </a:cubicBezTo>
                  <a:cubicBezTo>
                    <a:pt x="92" y="166"/>
                    <a:pt x="96" y="165"/>
                    <a:pt x="99" y="163"/>
                  </a:cubicBezTo>
                  <a:cubicBezTo>
                    <a:pt x="95" y="167"/>
                    <a:pt x="91" y="170"/>
                    <a:pt x="87" y="173"/>
                  </a:cubicBezTo>
                  <a:close/>
                  <a:moveTo>
                    <a:pt x="101" y="161"/>
                  </a:moveTo>
                  <a:cubicBezTo>
                    <a:pt x="101" y="161"/>
                    <a:pt x="101" y="161"/>
                    <a:pt x="101" y="161"/>
                  </a:cubicBezTo>
                  <a:cubicBezTo>
                    <a:pt x="89" y="164"/>
                    <a:pt x="80" y="172"/>
                    <a:pt x="68" y="176"/>
                  </a:cubicBezTo>
                  <a:cubicBezTo>
                    <a:pt x="69" y="174"/>
                    <a:pt x="70" y="173"/>
                    <a:pt x="71" y="171"/>
                  </a:cubicBezTo>
                  <a:cubicBezTo>
                    <a:pt x="83" y="166"/>
                    <a:pt x="94" y="159"/>
                    <a:pt x="105" y="154"/>
                  </a:cubicBezTo>
                  <a:cubicBezTo>
                    <a:pt x="120" y="148"/>
                    <a:pt x="134" y="141"/>
                    <a:pt x="149" y="134"/>
                  </a:cubicBezTo>
                  <a:cubicBezTo>
                    <a:pt x="180" y="120"/>
                    <a:pt x="211" y="108"/>
                    <a:pt x="243" y="96"/>
                  </a:cubicBezTo>
                  <a:cubicBezTo>
                    <a:pt x="249" y="94"/>
                    <a:pt x="255" y="91"/>
                    <a:pt x="261" y="89"/>
                  </a:cubicBezTo>
                  <a:cubicBezTo>
                    <a:pt x="265" y="87"/>
                    <a:pt x="268" y="86"/>
                    <a:pt x="272" y="84"/>
                  </a:cubicBezTo>
                  <a:cubicBezTo>
                    <a:pt x="278" y="82"/>
                    <a:pt x="262" y="89"/>
                    <a:pt x="264" y="89"/>
                  </a:cubicBezTo>
                  <a:cubicBezTo>
                    <a:pt x="248" y="95"/>
                    <a:pt x="233" y="101"/>
                    <a:pt x="218" y="108"/>
                  </a:cubicBezTo>
                  <a:cubicBezTo>
                    <a:pt x="188" y="120"/>
                    <a:pt x="159" y="132"/>
                    <a:pt x="130" y="146"/>
                  </a:cubicBezTo>
                  <a:cubicBezTo>
                    <a:pt x="129" y="147"/>
                    <a:pt x="129" y="147"/>
                    <a:pt x="128" y="147"/>
                  </a:cubicBezTo>
                  <a:cubicBezTo>
                    <a:pt x="121" y="150"/>
                    <a:pt x="115" y="153"/>
                    <a:pt x="109" y="156"/>
                  </a:cubicBezTo>
                  <a:cubicBezTo>
                    <a:pt x="108" y="156"/>
                    <a:pt x="107" y="156"/>
                    <a:pt x="107" y="156"/>
                  </a:cubicBezTo>
                  <a:cubicBezTo>
                    <a:pt x="106" y="156"/>
                    <a:pt x="105" y="156"/>
                    <a:pt x="104" y="157"/>
                  </a:cubicBezTo>
                  <a:cubicBezTo>
                    <a:pt x="103" y="158"/>
                    <a:pt x="102" y="160"/>
                    <a:pt x="101" y="161"/>
                  </a:cubicBezTo>
                  <a:close/>
                  <a:moveTo>
                    <a:pt x="110" y="158"/>
                  </a:moveTo>
                  <a:cubicBezTo>
                    <a:pt x="115" y="155"/>
                    <a:pt x="121" y="153"/>
                    <a:pt x="126" y="150"/>
                  </a:cubicBezTo>
                  <a:cubicBezTo>
                    <a:pt x="127" y="150"/>
                    <a:pt x="127" y="150"/>
                    <a:pt x="128" y="149"/>
                  </a:cubicBezTo>
                  <a:cubicBezTo>
                    <a:pt x="142" y="144"/>
                    <a:pt x="157" y="139"/>
                    <a:pt x="171" y="133"/>
                  </a:cubicBezTo>
                  <a:cubicBezTo>
                    <a:pt x="186" y="127"/>
                    <a:pt x="201" y="120"/>
                    <a:pt x="216" y="115"/>
                  </a:cubicBezTo>
                  <a:cubicBezTo>
                    <a:pt x="231" y="109"/>
                    <a:pt x="246" y="104"/>
                    <a:pt x="260" y="98"/>
                  </a:cubicBezTo>
                  <a:cubicBezTo>
                    <a:pt x="259" y="98"/>
                    <a:pt x="272" y="92"/>
                    <a:pt x="271" y="94"/>
                  </a:cubicBezTo>
                  <a:cubicBezTo>
                    <a:pt x="270" y="94"/>
                    <a:pt x="270" y="94"/>
                    <a:pt x="270" y="94"/>
                  </a:cubicBezTo>
                  <a:cubicBezTo>
                    <a:pt x="270" y="94"/>
                    <a:pt x="269" y="95"/>
                    <a:pt x="269" y="95"/>
                  </a:cubicBezTo>
                  <a:cubicBezTo>
                    <a:pt x="266" y="97"/>
                    <a:pt x="263" y="99"/>
                    <a:pt x="260" y="100"/>
                  </a:cubicBezTo>
                  <a:cubicBezTo>
                    <a:pt x="253" y="104"/>
                    <a:pt x="246" y="107"/>
                    <a:pt x="239" y="110"/>
                  </a:cubicBezTo>
                  <a:cubicBezTo>
                    <a:pt x="223" y="115"/>
                    <a:pt x="208" y="121"/>
                    <a:pt x="193" y="127"/>
                  </a:cubicBezTo>
                  <a:cubicBezTo>
                    <a:pt x="166" y="138"/>
                    <a:pt x="137" y="147"/>
                    <a:pt x="111" y="160"/>
                  </a:cubicBezTo>
                  <a:cubicBezTo>
                    <a:pt x="111" y="159"/>
                    <a:pt x="110" y="159"/>
                    <a:pt x="110" y="158"/>
                  </a:cubicBezTo>
                  <a:cubicBezTo>
                    <a:pt x="110" y="158"/>
                    <a:pt x="110" y="158"/>
                    <a:pt x="110" y="158"/>
                  </a:cubicBezTo>
                  <a:close/>
                  <a:moveTo>
                    <a:pt x="120" y="169"/>
                  </a:moveTo>
                  <a:cubicBezTo>
                    <a:pt x="129" y="166"/>
                    <a:pt x="137" y="162"/>
                    <a:pt x="146" y="159"/>
                  </a:cubicBezTo>
                  <a:cubicBezTo>
                    <a:pt x="147" y="159"/>
                    <a:pt x="147" y="159"/>
                    <a:pt x="148" y="158"/>
                  </a:cubicBezTo>
                  <a:cubicBezTo>
                    <a:pt x="141" y="169"/>
                    <a:pt x="129" y="174"/>
                    <a:pt x="120" y="169"/>
                  </a:cubicBezTo>
                  <a:close/>
                  <a:moveTo>
                    <a:pt x="160" y="162"/>
                  </a:moveTo>
                  <a:cubicBezTo>
                    <a:pt x="179" y="156"/>
                    <a:pt x="198" y="150"/>
                    <a:pt x="217" y="144"/>
                  </a:cubicBezTo>
                  <a:cubicBezTo>
                    <a:pt x="226" y="141"/>
                    <a:pt x="235" y="137"/>
                    <a:pt x="244" y="134"/>
                  </a:cubicBezTo>
                  <a:cubicBezTo>
                    <a:pt x="249" y="132"/>
                    <a:pt x="254" y="130"/>
                    <a:pt x="259" y="128"/>
                  </a:cubicBezTo>
                  <a:cubicBezTo>
                    <a:pt x="260" y="128"/>
                    <a:pt x="271" y="123"/>
                    <a:pt x="264" y="127"/>
                  </a:cubicBezTo>
                  <a:cubicBezTo>
                    <a:pt x="244" y="138"/>
                    <a:pt x="222" y="145"/>
                    <a:pt x="200" y="154"/>
                  </a:cubicBezTo>
                  <a:cubicBezTo>
                    <a:pt x="200" y="154"/>
                    <a:pt x="199" y="154"/>
                    <a:pt x="198" y="155"/>
                  </a:cubicBezTo>
                  <a:cubicBezTo>
                    <a:pt x="188" y="159"/>
                    <a:pt x="178" y="164"/>
                    <a:pt x="169" y="169"/>
                  </a:cubicBezTo>
                  <a:cubicBezTo>
                    <a:pt x="166" y="167"/>
                    <a:pt x="163" y="165"/>
                    <a:pt x="160" y="162"/>
                  </a:cubicBezTo>
                  <a:close/>
                  <a:moveTo>
                    <a:pt x="239" y="149"/>
                  </a:moveTo>
                  <a:cubicBezTo>
                    <a:pt x="238" y="148"/>
                    <a:pt x="237" y="148"/>
                    <a:pt x="236" y="147"/>
                  </a:cubicBezTo>
                  <a:cubicBezTo>
                    <a:pt x="236" y="147"/>
                    <a:pt x="236" y="147"/>
                    <a:pt x="236" y="147"/>
                  </a:cubicBezTo>
                  <a:cubicBezTo>
                    <a:pt x="242" y="145"/>
                    <a:pt x="248" y="142"/>
                    <a:pt x="255" y="140"/>
                  </a:cubicBezTo>
                  <a:cubicBezTo>
                    <a:pt x="257" y="139"/>
                    <a:pt x="259" y="137"/>
                    <a:pt x="261" y="136"/>
                  </a:cubicBezTo>
                  <a:cubicBezTo>
                    <a:pt x="268" y="133"/>
                    <a:pt x="262" y="138"/>
                    <a:pt x="260" y="139"/>
                  </a:cubicBezTo>
                  <a:cubicBezTo>
                    <a:pt x="253" y="143"/>
                    <a:pt x="244" y="143"/>
                    <a:pt x="239" y="149"/>
                  </a:cubicBezTo>
                  <a:close/>
                  <a:moveTo>
                    <a:pt x="266" y="133"/>
                  </a:moveTo>
                  <a:cubicBezTo>
                    <a:pt x="261" y="134"/>
                    <a:pt x="257" y="137"/>
                    <a:pt x="253" y="139"/>
                  </a:cubicBezTo>
                  <a:cubicBezTo>
                    <a:pt x="247" y="141"/>
                    <a:pt x="241" y="143"/>
                    <a:pt x="236" y="146"/>
                  </a:cubicBezTo>
                  <a:cubicBezTo>
                    <a:pt x="235" y="146"/>
                    <a:pt x="235" y="146"/>
                    <a:pt x="235" y="147"/>
                  </a:cubicBezTo>
                  <a:cubicBezTo>
                    <a:pt x="235" y="146"/>
                    <a:pt x="234" y="146"/>
                    <a:pt x="234" y="146"/>
                  </a:cubicBezTo>
                  <a:cubicBezTo>
                    <a:pt x="233" y="145"/>
                    <a:pt x="232" y="144"/>
                    <a:pt x="231" y="145"/>
                  </a:cubicBezTo>
                  <a:cubicBezTo>
                    <a:pt x="230" y="145"/>
                    <a:pt x="229" y="145"/>
                    <a:pt x="228" y="146"/>
                  </a:cubicBezTo>
                  <a:cubicBezTo>
                    <a:pt x="227" y="146"/>
                    <a:pt x="227" y="146"/>
                    <a:pt x="226" y="146"/>
                  </a:cubicBezTo>
                  <a:cubicBezTo>
                    <a:pt x="229" y="145"/>
                    <a:pt x="232" y="144"/>
                    <a:pt x="235" y="142"/>
                  </a:cubicBezTo>
                  <a:cubicBezTo>
                    <a:pt x="243" y="139"/>
                    <a:pt x="250" y="135"/>
                    <a:pt x="258" y="132"/>
                  </a:cubicBezTo>
                  <a:cubicBezTo>
                    <a:pt x="262" y="130"/>
                    <a:pt x="266" y="128"/>
                    <a:pt x="269" y="126"/>
                  </a:cubicBezTo>
                  <a:cubicBezTo>
                    <a:pt x="269" y="128"/>
                    <a:pt x="268" y="131"/>
                    <a:pt x="267" y="134"/>
                  </a:cubicBezTo>
                  <a:cubicBezTo>
                    <a:pt x="267" y="133"/>
                    <a:pt x="266" y="133"/>
                    <a:pt x="266" y="133"/>
                  </a:cubicBezTo>
                  <a:close/>
                  <a:moveTo>
                    <a:pt x="210" y="159"/>
                  </a:moveTo>
                  <a:cubicBezTo>
                    <a:pt x="208" y="158"/>
                    <a:pt x="206" y="157"/>
                    <a:pt x="205" y="156"/>
                  </a:cubicBezTo>
                  <a:cubicBezTo>
                    <a:pt x="207" y="155"/>
                    <a:pt x="209" y="155"/>
                    <a:pt x="211" y="154"/>
                  </a:cubicBezTo>
                  <a:cubicBezTo>
                    <a:pt x="214" y="152"/>
                    <a:pt x="218" y="150"/>
                    <a:pt x="222" y="149"/>
                  </a:cubicBezTo>
                  <a:cubicBezTo>
                    <a:pt x="226" y="147"/>
                    <a:pt x="228" y="148"/>
                    <a:pt x="224" y="151"/>
                  </a:cubicBezTo>
                  <a:cubicBezTo>
                    <a:pt x="219" y="153"/>
                    <a:pt x="214" y="154"/>
                    <a:pt x="210" y="158"/>
                  </a:cubicBezTo>
                  <a:cubicBezTo>
                    <a:pt x="210" y="158"/>
                    <a:pt x="210" y="158"/>
                    <a:pt x="210" y="159"/>
                  </a:cubicBezTo>
                  <a:close/>
                  <a:moveTo>
                    <a:pt x="217" y="155"/>
                  </a:moveTo>
                  <a:cubicBezTo>
                    <a:pt x="221" y="153"/>
                    <a:pt x="225" y="152"/>
                    <a:pt x="228" y="150"/>
                  </a:cubicBezTo>
                  <a:cubicBezTo>
                    <a:pt x="228" y="151"/>
                    <a:pt x="228" y="153"/>
                    <a:pt x="228" y="154"/>
                  </a:cubicBezTo>
                  <a:cubicBezTo>
                    <a:pt x="225" y="155"/>
                    <a:pt x="223" y="155"/>
                    <a:pt x="220" y="156"/>
                  </a:cubicBezTo>
                  <a:cubicBezTo>
                    <a:pt x="216" y="157"/>
                    <a:pt x="211" y="159"/>
                    <a:pt x="217" y="155"/>
                  </a:cubicBezTo>
                  <a:close/>
                  <a:moveTo>
                    <a:pt x="177" y="172"/>
                  </a:moveTo>
                  <a:cubicBezTo>
                    <a:pt x="175" y="172"/>
                    <a:pt x="173" y="171"/>
                    <a:pt x="171" y="170"/>
                  </a:cubicBezTo>
                  <a:cubicBezTo>
                    <a:pt x="179" y="167"/>
                    <a:pt x="187" y="164"/>
                    <a:pt x="195" y="160"/>
                  </a:cubicBezTo>
                  <a:cubicBezTo>
                    <a:pt x="190" y="166"/>
                    <a:pt x="184" y="171"/>
                    <a:pt x="177" y="172"/>
                  </a:cubicBezTo>
                  <a:close/>
                  <a:moveTo>
                    <a:pt x="212" y="159"/>
                  </a:moveTo>
                  <a:cubicBezTo>
                    <a:pt x="217" y="158"/>
                    <a:pt x="222" y="157"/>
                    <a:pt x="227" y="156"/>
                  </a:cubicBezTo>
                  <a:cubicBezTo>
                    <a:pt x="225" y="159"/>
                    <a:pt x="218" y="160"/>
                    <a:pt x="212" y="159"/>
                  </a:cubicBezTo>
                  <a:close/>
                  <a:moveTo>
                    <a:pt x="245" y="150"/>
                  </a:moveTo>
                  <a:cubicBezTo>
                    <a:pt x="248" y="150"/>
                    <a:pt x="251" y="149"/>
                    <a:pt x="253" y="148"/>
                  </a:cubicBezTo>
                  <a:cubicBezTo>
                    <a:pt x="251" y="149"/>
                    <a:pt x="248" y="150"/>
                    <a:pt x="245" y="150"/>
                  </a:cubicBezTo>
                  <a:close/>
                  <a:moveTo>
                    <a:pt x="257" y="146"/>
                  </a:moveTo>
                  <a:cubicBezTo>
                    <a:pt x="257" y="146"/>
                    <a:pt x="257" y="145"/>
                    <a:pt x="257" y="146"/>
                  </a:cubicBezTo>
                  <a:cubicBezTo>
                    <a:pt x="251" y="146"/>
                    <a:pt x="246" y="149"/>
                    <a:pt x="240" y="149"/>
                  </a:cubicBezTo>
                  <a:cubicBezTo>
                    <a:pt x="247" y="143"/>
                    <a:pt x="258" y="144"/>
                    <a:pt x="264" y="138"/>
                  </a:cubicBezTo>
                  <a:cubicBezTo>
                    <a:pt x="262" y="141"/>
                    <a:pt x="260" y="143"/>
                    <a:pt x="257" y="146"/>
                  </a:cubicBezTo>
                  <a:close/>
                  <a:moveTo>
                    <a:pt x="269" y="123"/>
                  </a:moveTo>
                  <a:cubicBezTo>
                    <a:pt x="249" y="130"/>
                    <a:pt x="229" y="138"/>
                    <a:pt x="209" y="145"/>
                  </a:cubicBezTo>
                  <a:cubicBezTo>
                    <a:pt x="201" y="147"/>
                    <a:pt x="193" y="150"/>
                    <a:pt x="186" y="152"/>
                  </a:cubicBezTo>
                  <a:cubicBezTo>
                    <a:pt x="198" y="147"/>
                    <a:pt x="211" y="141"/>
                    <a:pt x="223" y="135"/>
                  </a:cubicBezTo>
                  <a:cubicBezTo>
                    <a:pt x="237" y="129"/>
                    <a:pt x="256" y="126"/>
                    <a:pt x="268" y="115"/>
                  </a:cubicBezTo>
                  <a:cubicBezTo>
                    <a:pt x="269" y="118"/>
                    <a:pt x="270" y="120"/>
                    <a:pt x="269" y="123"/>
                  </a:cubicBezTo>
                  <a:close/>
                  <a:moveTo>
                    <a:pt x="272" y="74"/>
                  </a:moveTo>
                  <a:cubicBezTo>
                    <a:pt x="239" y="90"/>
                    <a:pt x="203" y="102"/>
                    <a:pt x="169" y="116"/>
                  </a:cubicBezTo>
                  <a:cubicBezTo>
                    <a:pt x="157" y="121"/>
                    <a:pt x="146" y="126"/>
                    <a:pt x="134" y="131"/>
                  </a:cubicBezTo>
                  <a:cubicBezTo>
                    <a:pt x="147" y="125"/>
                    <a:pt x="160" y="119"/>
                    <a:pt x="174" y="113"/>
                  </a:cubicBezTo>
                  <a:cubicBezTo>
                    <a:pt x="205" y="99"/>
                    <a:pt x="236" y="86"/>
                    <a:pt x="264" y="67"/>
                  </a:cubicBezTo>
                  <a:cubicBezTo>
                    <a:pt x="267" y="69"/>
                    <a:pt x="270" y="71"/>
                    <a:pt x="272" y="74"/>
                  </a:cubicBezTo>
                  <a:close/>
                  <a:moveTo>
                    <a:pt x="262" y="66"/>
                  </a:moveTo>
                  <a:cubicBezTo>
                    <a:pt x="248" y="72"/>
                    <a:pt x="234" y="81"/>
                    <a:pt x="220" y="87"/>
                  </a:cubicBezTo>
                  <a:cubicBezTo>
                    <a:pt x="203" y="95"/>
                    <a:pt x="186" y="103"/>
                    <a:pt x="169" y="110"/>
                  </a:cubicBezTo>
                  <a:cubicBezTo>
                    <a:pt x="165" y="112"/>
                    <a:pt x="161" y="114"/>
                    <a:pt x="157" y="115"/>
                  </a:cubicBezTo>
                  <a:cubicBezTo>
                    <a:pt x="160" y="114"/>
                    <a:pt x="162" y="113"/>
                    <a:pt x="164" y="112"/>
                  </a:cubicBezTo>
                  <a:cubicBezTo>
                    <a:pt x="179" y="105"/>
                    <a:pt x="195" y="99"/>
                    <a:pt x="209" y="92"/>
                  </a:cubicBezTo>
                  <a:cubicBezTo>
                    <a:pt x="225" y="84"/>
                    <a:pt x="238" y="74"/>
                    <a:pt x="252" y="65"/>
                  </a:cubicBezTo>
                  <a:cubicBezTo>
                    <a:pt x="256" y="64"/>
                    <a:pt x="259" y="65"/>
                    <a:pt x="262" y="66"/>
                  </a:cubicBezTo>
                  <a:close/>
                  <a:moveTo>
                    <a:pt x="245" y="56"/>
                  </a:moveTo>
                  <a:cubicBezTo>
                    <a:pt x="245" y="56"/>
                    <a:pt x="244" y="56"/>
                    <a:pt x="244" y="56"/>
                  </a:cubicBezTo>
                  <a:cubicBezTo>
                    <a:pt x="226" y="61"/>
                    <a:pt x="210" y="71"/>
                    <a:pt x="193" y="78"/>
                  </a:cubicBezTo>
                  <a:cubicBezTo>
                    <a:pt x="176" y="86"/>
                    <a:pt x="158" y="93"/>
                    <a:pt x="140" y="101"/>
                  </a:cubicBezTo>
                  <a:cubicBezTo>
                    <a:pt x="121" y="111"/>
                    <a:pt x="103" y="121"/>
                    <a:pt x="84" y="130"/>
                  </a:cubicBezTo>
                  <a:cubicBezTo>
                    <a:pt x="70" y="138"/>
                    <a:pt x="52" y="142"/>
                    <a:pt x="39" y="153"/>
                  </a:cubicBezTo>
                  <a:cubicBezTo>
                    <a:pt x="38" y="152"/>
                    <a:pt x="37" y="152"/>
                    <a:pt x="36" y="152"/>
                  </a:cubicBezTo>
                  <a:cubicBezTo>
                    <a:pt x="67" y="129"/>
                    <a:pt x="102" y="113"/>
                    <a:pt x="137" y="96"/>
                  </a:cubicBezTo>
                  <a:cubicBezTo>
                    <a:pt x="157" y="86"/>
                    <a:pt x="177" y="76"/>
                    <a:pt x="198" y="66"/>
                  </a:cubicBezTo>
                  <a:cubicBezTo>
                    <a:pt x="213" y="59"/>
                    <a:pt x="231" y="52"/>
                    <a:pt x="244" y="41"/>
                  </a:cubicBezTo>
                  <a:cubicBezTo>
                    <a:pt x="246" y="45"/>
                    <a:pt x="246" y="51"/>
                    <a:pt x="245" y="56"/>
                  </a:cubicBezTo>
                  <a:close/>
                  <a:moveTo>
                    <a:pt x="244" y="39"/>
                  </a:moveTo>
                  <a:cubicBezTo>
                    <a:pt x="239" y="41"/>
                    <a:pt x="236" y="44"/>
                    <a:pt x="231" y="46"/>
                  </a:cubicBezTo>
                  <a:cubicBezTo>
                    <a:pt x="225" y="50"/>
                    <a:pt x="218" y="52"/>
                    <a:pt x="212" y="56"/>
                  </a:cubicBezTo>
                  <a:cubicBezTo>
                    <a:pt x="198" y="63"/>
                    <a:pt x="183" y="68"/>
                    <a:pt x="169" y="75"/>
                  </a:cubicBezTo>
                  <a:cubicBezTo>
                    <a:pt x="140" y="88"/>
                    <a:pt x="112" y="103"/>
                    <a:pt x="83" y="116"/>
                  </a:cubicBezTo>
                  <a:cubicBezTo>
                    <a:pt x="71" y="122"/>
                    <a:pt x="59" y="129"/>
                    <a:pt x="47" y="135"/>
                  </a:cubicBezTo>
                  <a:cubicBezTo>
                    <a:pt x="72" y="119"/>
                    <a:pt x="98" y="105"/>
                    <a:pt x="125" y="91"/>
                  </a:cubicBezTo>
                  <a:cubicBezTo>
                    <a:pt x="153" y="77"/>
                    <a:pt x="181" y="63"/>
                    <a:pt x="209" y="48"/>
                  </a:cubicBezTo>
                  <a:cubicBezTo>
                    <a:pt x="214" y="45"/>
                    <a:pt x="219" y="42"/>
                    <a:pt x="223" y="39"/>
                  </a:cubicBezTo>
                  <a:cubicBezTo>
                    <a:pt x="225" y="38"/>
                    <a:pt x="226" y="36"/>
                    <a:pt x="228" y="35"/>
                  </a:cubicBezTo>
                  <a:cubicBezTo>
                    <a:pt x="229" y="34"/>
                    <a:pt x="230" y="33"/>
                    <a:pt x="231" y="32"/>
                  </a:cubicBezTo>
                  <a:cubicBezTo>
                    <a:pt x="233" y="31"/>
                    <a:pt x="235" y="31"/>
                    <a:pt x="236" y="30"/>
                  </a:cubicBezTo>
                  <a:cubicBezTo>
                    <a:pt x="237" y="31"/>
                    <a:pt x="239" y="32"/>
                    <a:pt x="240" y="33"/>
                  </a:cubicBezTo>
                  <a:cubicBezTo>
                    <a:pt x="241" y="35"/>
                    <a:pt x="243" y="37"/>
                    <a:pt x="244" y="39"/>
                  </a:cubicBezTo>
                  <a:close/>
                  <a:moveTo>
                    <a:pt x="234" y="29"/>
                  </a:moveTo>
                  <a:cubicBezTo>
                    <a:pt x="234" y="29"/>
                    <a:pt x="233" y="30"/>
                    <a:pt x="233" y="30"/>
                  </a:cubicBezTo>
                  <a:cubicBezTo>
                    <a:pt x="233" y="30"/>
                    <a:pt x="233" y="30"/>
                    <a:pt x="233" y="30"/>
                  </a:cubicBezTo>
                  <a:cubicBezTo>
                    <a:pt x="229" y="31"/>
                    <a:pt x="226" y="33"/>
                    <a:pt x="223" y="35"/>
                  </a:cubicBezTo>
                  <a:cubicBezTo>
                    <a:pt x="210" y="43"/>
                    <a:pt x="197" y="50"/>
                    <a:pt x="183" y="57"/>
                  </a:cubicBezTo>
                  <a:cubicBezTo>
                    <a:pt x="156" y="70"/>
                    <a:pt x="128" y="82"/>
                    <a:pt x="101" y="97"/>
                  </a:cubicBezTo>
                  <a:cubicBezTo>
                    <a:pt x="87" y="105"/>
                    <a:pt x="74" y="113"/>
                    <a:pt x="60" y="120"/>
                  </a:cubicBezTo>
                  <a:cubicBezTo>
                    <a:pt x="55" y="123"/>
                    <a:pt x="50" y="125"/>
                    <a:pt x="45" y="128"/>
                  </a:cubicBezTo>
                  <a:cubicBezTo>
                    <a:pt x="91" y="95"/>
                    <a:pt x="142" y="72"/>
                    <a:pt x="190" y="44"/>
                  </a:cubicBezTo>
                  <a:cubicBezTo>
                    <a:pt x="193" y="42"/>
                    <a:pt x="196" y="40"/>
                    <a:pt x="200" y="38"/>
                  </a:cubicBezTo>
                  <a:cubicBezTo>
                    <a:pt x="201" y="37"/>
                    <a:pt x="202" y="36"/>
                    <a:pt x="202" y="36"/>
                  </a:cubicBezTo>
                  <a:cubicBezTo>
                    <a:pt x="202" y="36"/>
                    <a:pt x="202" y="36"/>
                    <a:pt x="202" y="36"/>
                  </a:cubicBezTo>
                  <a:cubicBezTo>
                    <a:pt x="203" y="37"/>
                    <a:pt x="205" y="37"/>
                    <a:pt x="207" y="36"/>
                  </a:cubicBezTo>
                  <a:cubicBezTo>
                    <a:pt x="215" y="29"/>
                    <a:pt x="225" y="25"/>
                    <a:pt x="234" y="29"/>
                  </a:cubicBezTo>
                  <a:close/>
                  <a:moveTo>
                    <a:pt x="182" y="12"/>
                  </a:moveTo>
                  <a:cubicBezTo>
                    <a:pt x="173" y="15"/>
                    <a:pt x="165" y="21"/>
                    <a:pt x="157" y="26"/>
                  </a:cubicBezTo>
                  <a:cubicBezTo>
                    <a:pt x="162" y="17"/>
                    <a:pt x="173" y="12"/>
                    <a:pt x="182" y="12"/>
                  </a:cubicBezTo>
                  <a:close/>
                  <a:moveTo>
                    <a:pt x="152" y="29"/>
                  </a:moveTo>
                  <a:cubicBezTo>
                    <a:pt x="140" y="38"/>
                    <a:pt x="128" y="46"/>
                    <a:pt x="115" y="53"/>
                  </a:cubicBezTo>
                  <a:cubicBezTo>
                    <a:pt x="88" y="68"/>
                    <a:pt x="60" y="82"/>
                    <a:pt x="33" y="97"/>
                  </a:cubicBezTo>
                  <a:cubicBezTo>
                    <a:pt x="27" y="101"/>
                    <a:pt x="22" y="105"/>
                    <a:pt x="16" y="107"/>
                  </a:cubicBezTo>
                  <a:cubicBezTo>
                    <a:pt x="21" y="106"/>
                    <a:pt x="28" y="99"/>
                    <a:pt x="32" y="95"/>
                  </a:cubicBezTo>
                  <a:cubicBezTo>
                    <a:pt x="45" y="86"/>
                    <a:pt x="58" y="78"/>
                    <a:pt x="71" y="71"/>
                  </a:cubicBezTo>
                  <a:cubicBezTo>
                    <a:pt x="85" y="63"/>
                    <a:pt x="99" y="56"/>
                    <a:pt x="113" y="48"/>
                  </a:cubicBezTo>
                  <a:cubicBezTo>
                    <a:pt x="123" y="42"/>
                    <a:pt x="133" y="34"/>
                    <a:pt x="143" y="28"/>
                  </a:cubicBezTo>
                  <a:cubicBezTo>
                    <a:pt x="145" y="27"/>
                    <a:pt x="146" y="27"/>
                    <a:pt x="146" y="26"/>
                  </a:cubicBezTo>
                  <a:cubicBezTo>
                    <a:pt x="146" y="26"/>
                    <a:pt x="147" y="25"/>
                    <a:pt x="148" y="25"/>
                  </a:cubicBezTo>
                  <a:cubicBezTo>
                    <a:pt x="149" y="26"/>
                    <a:pt x="149" y="27"/>
                    <a:pt x="150" y="28"/>
                  </a:cubicBezTo>
                  <a:cubicBezTo>
                    <a:pt x="150" y="29"/>
                    <a:pt x="151" y="30"/>
                    <a:pt x="152" y="29"/>
                  </a:cubicBezTo>
                  <a:close/>
                  <a:moveTo>
                    <a:pt x="124" y="11"/>
                  </a:moveTo>
                  <a:cubicBezTo>
                    <a:pt x="127" y="9"/>
                    <a:pt x="130" y="9"/>
                    <a:pt x="132" y="9"/>
                  </a:cubicBezTo>
                  <a:cubicBezTo>
                    <a:pt x="127" y="12"/>
                    <a:pt x="122" y="16"/>
                    <a:pt x="117" y="19"/>
                  </a:cubicBezTo>
                  <a:cubicBezTo>
                    <a:pt x="116" y="20"/>
                    <a:pt x="115" y="20"/>
                    <a:pt x="114" y="21"/>
                  </a:cubicBezTo>
                  <a:cubicBezTo>
                    <a:pt x="116" y="17"/>
                    <a:pt x="120" y="13"/>
                    <a:pt x="124" y="11"/>
                  </a:cubicBezTo>
                  <a:close/>
                  <a:moveTo>
                    <a:pt x="100" y="29"/>
                  </a:moveTo>
                  <a:cubicBezTo>
                    <a:pt x="99" y="30"/>
                    <a:pt x="97" y="31"/>
                    <a:pt x="95" y="32"/>
                  </a:cubicBezTo>
                  <a:cubicBezTo>
                    <a:pt x="84" y="38"/>
                    <a:pt x="71" y="41"/>
                    <a:pt x="61" y="48"/>
                  </a:cubicBezTo>
                  <a:cubicBezTo>
                    <a:pt x="61" y="48"/>
                    <a:pt x="61" y="48"/>
                    <a:pt x="61" y="48"/>
                  </a:cubicBezTo>
                  <a:cubicBezTo>
                    <a:pt x="70" y="40"/>
                    <a:pt x="82" y="32"/>
                    <a:pt x="91" y="24"/>
                  </a:cubicBezTo>
                  <a:cubicBezTo>
                    <a:pt x="92" y="23"/>
                    <a:pt x="91" y="22"/>
                    <a:pt x="90" y="22"/>
                  </a:cubicBezTo>
                  <a:cubicBezTo>
                    <a:pt x="80" y="25"/>
                    <a:pt x="72" y="31"/>
                    <a:pt x="63" y="36"/>
                  </a:cubicBezTo>
                  <a:cubicBezTo>
                    <a:pt x="63" y="36"/>
                    <a:pt x="63" y="36"/>
                    <a:pt x="62" y="36"/>
                  </a:cubicBezTo>
                  <a:cubicBezTo>
                    <a:pt x="63" y="36"/>
                    <a:pt x="63" y="35"/>
                    <a:pt x="63" y="34"/>
                  </a:cubicBezTo>
                  <a:cubicBezTo>
                    <a:pt x="65" y="32"/>
                    <a:pt x="68" y="30"/>
                    <a:pt x="69" y="29"/>
                  </a:cubicBezTo>
                  <a:cubicBezTo>
                    <a:pt x="74" y="26"/>
                    <a:pt x="80" y="22"/>
                    <a:pt x="85" y="19"/>
                  </a:cubicBezTo>
                  <a:cubicBezTo>
                    <a:pt x="91" y="20"/>
                    <a:pt x="96" y="24"/>
                    <a:pt x="100" y="29"/>
                  </a:cubicBezTo>
                  <a:close/>
                  <a:moveTo>
                    <a:pt x="73" y="22"/>
                  </a:moveTo>
                  <a:cubicBezTo>
                    <a:pt x="76" y="20"/>
                    <a:pt x="79" y="19"/>
                    <a:pt x="82" y="19"/>
                  </a:cubicBezTo>
                  <a:cubicBezTo>
                    <a:pt x="77" y="22"/>
                    <a:pt x="71" y="25"/>
                    <a:pt x="66" y="29"/>
                  </a:cubicBezTo>
                  <a:cubicBezTo>
                    <a:pt x="67" y="27"/>
                    <a:pt x="70" y="24"/>
                    <a:pt x="73" y="22"/>
                  </a:cubicBezTo>
                  <a:close/>
                  <a:moveTo>
                    <a:pt x="49" y="50"/>
                  </a:moveTo>
                  <a:cubicBezTo>
                    <a:pt x="43" y="54"/>
                    <a:pt x="36" y="58"/>
                    <a:pt x="30" y="62"/>
                  </a:cubicBezTo>
                  <a:cubicBezTo>
                    <a:pt x="23" y="65"/>
                    <a:pt x="34" y="56"/>
                    <a:pt x="35" y="55"/>
                  </a:cubicBezTo>
                  <a:cubicBezTo>
                    <a:pt x="38" y="52"/>
                    <a:pt x="42" y="49"/>
                    <a:pt x="45" y="45"/>
                  </a:cubicBezTo>
                  <a:cubicBezTo>
                    <a:pt x="47" y="47"/>
                    <a:pt x="48" y="49"/>
                    <a:pt x="49" y="50"/>
                  </a:cubicBezTo>
                  <a:close/>
                  <a:moveTo>
                    <a:pt x="29" y="38"/>
                  </a:moveTo>
                  <a:cubicBezTo>
                    <a:pt x="24" y="41"/>
                    <a:pt x="19" y="44"/>
                    <a:pt x="15" y="48"/>
                  </a:cubicBezTo>
                  <a:cubicBezTo>
                    <a:pt x="15" y="47"/>
                    <a:pt x="16" y="46"/>
                    <a:pt x="16" y="45"/>
                  </a:cubicBezTo>
                  <a:cubicBezTo>
                    <a:pt x="19" y="40"/>
                    <a:pt x="24" y="38"/>
                    <a:pt x="29" y="38"/>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272"/>
            <p:cNvSpPr>
              <a:spLocks noEditPoints="1"/>
            </p:cNvSpPr>
            <p:nvPr/>
          </p:nvSpPr>
          <p:spPr bwMode="auto">
            <a:xfrm>
              <a:off x="6774108" y="2839472"/>
              <a:ext cx="949325" cy="669925"/>
            </a:xfrm>
            <a:custGeom>
              <a:avLst/>
              <a:gdLst>
                <a:gd name="T0" fmla="*/ 117 w 224"/>
                <a:gd name="T1" fmla="*/ 126 h 158"/>
                <a:gd name="T2" fmla="*/ 99 w 224"/>
                <a:gd name="T3" fmla="*/ 3 h 158"/>
                <a:gd name="T4" fmla="*/ 11 w 224"/>
                <a:gd name="T5" fmla="*/ 42 h 158"/>
                <a:gd name="T6" fmla="*/ 19 w 224"/>
                <a:gd name="T7" fmla="*/ 51 h 158"/>
                <a:gd name="T8" fmla="*/ 26 w 224"/>
                <a:gd name="T9" fmla="*/ 53 h 158"/>
                <a:gd name="T10" fmla="*/ 79 w 224"/>
                <a:gd name="T11" fmla="*/ 27 h 158"/>
                <a:gd name="T12" fmla="*/ 86 w 224"/>
                <a:gd name="T13" fmla="*/ 21 h 158"/>
                <a:gd name="T14" fmla="*/ 85 w 224"/>
                <a:gd name="T15" fmla="*/ 31 h 158"/>
                <a:gd name="T16" fmla="*/ 108 w 224"/>
                <a:gd name="T17" fmla="*/ 11 h 158"/>
                <a:gd name="T18" fmla="*/ 113 w 224"/>
                <a:gd name="T19" fmla="*/ 19 h 158"/>
                <a:gd name="T20" fmla="*/ 71 w 224"/>
                <a:gd name="T21" fmla="*/ 53 h 158"/>
                <a:gd name="T22" fmla="*/ 76 w 224"/>
                <a:gd name="T23" fmla="*/ 52 h 158"/>
                <a:gd name="T24" fmla="*/ 27 w 224"/>
                <a:gd name="T25" fmla="*/ 97 h 158"/>
                <a:gd name="T26" fmla="*/ 65 w 224"/>
                <a:gd name="T27" fmla="*/ 84 h 158"/>
                <a:gd name="T28" fmla="*/ 23 w 224"/>
                <a:gd name="T29" fmla="*/ 108 h 158"/>
                <a:gd name="T30" fmla="*/ 102 w 224"/>
                <a:gd name="T31" fmla="*/ 75 h 158"/>
                <a:gd name="T32" fmla="*/ 123 w 224"/>
                <a:gd name="T33" fmla="*/ 47 h 158"/>
                <a:gd name="T34" fmla="*/ 32 w 224"/>
                <a:gd name="T35" fmla="*/ 90 h 158"/>
                <a:gd name="T36" fmla="*/ 150 w 224"/>
                <a:gd name="T37" fmla="*/ 23 h 158"/>
                <a:gd name="T38" fmla="*/ 151 w 224"/>
                <a:gd name="T39" fmla="*/ 14 h 158"/>
                <a:gd name="T40" fmla="*/ 64 w 224"/>
                <a:gd name="T41" fmla="*/ 49 h 158"/>
                <a:gd name="T42" fmla="*/ 38 w 224"/>
                <a:gd name="T43" fmla="*/ 51 h 158"/>
                <a:gd name="T44" fmla="*/ 27 w 224"/>
                <a:gd name="T45" fmla="*/ 55 h 158"/>
                <a:gd name="T46" fmla="*/ 46 w 224"/>
                <a:gd name="T47" fmla="*/ 42 h 158"/>
                <a:gd name="T48" fmla="*/ 17 w 224"/>
                <a:gd name="T49" fmla="*/ 46 h 158"/>
                <a:gd name="T50" fmla="*/ 12 w 224"/>
                <a:gd name="T51" fmla="*/ 44 h 158"/>
                <a:gd name="T52" fmla="*/ 103 w 224"/>
                <a:gd name="T53" fmla="*/ 82 h 158"/>
                <a:gd name="T54" fmla="*/ 191 w 224"/>
                <a:gd name="T55" fmla="*/ 51 h 158"/>
                <a:gd name="T56" fmla="*/ 191 w 224"/>
                <a:gd name="T57" fmla="*/ 51 h 158"/>
                <a:gd name="T58" fmla="*/ 119 w 224"/>
                <a:gd name="T59" fmla="*/ 121 h 158"/>
                <a:gd name="T60" fmla="*/ 133 w 224"/>
                <a:gd name="T61" fmla="*/ 108 h 158"/>
                <a:gd name="T62" fmla="*/ 150 w 224"/>
                <a:gd name="T63" fmla="*/ 109 h 158"/>
                <a:gd name="T64" fmla="*/ 200 w 224"/>
                <a:gd name="T65" fmla="*/ 80 h 158"/>
                <a:gd name="T66" fmla="*/ 200 w 224"/>
                <a:gd name="T67" fmla="*/ 80 h 158"/>
                <a:gd name="T68" fmla="*/ 44 w 224"/>
                <a:gd name="T69" fmla="*/ 147 h 158"/>
                <a:gd name="T70" fmla="*/ 59 w 224"/>
                <a:gd name="T71" fmla="*/ 124 h 158"/>
                <a:gd name="T72" fmla="*/ 60 w 224"/>
                <a:gd name="T73" fmla="*/ 120 h 158"/>
                <a:gd name="T74" fmla="*/ 187 w 224"/>
                <a:gd name="T75" fmla="*/ 50 h 158"/>
                <a:gd name="T76" fmla="*/ 118 w 224"/>
                <a:gd name="T77" fmla="*/ 82 h 158"/>
                <a:gd name="T78" fmla="*/ 67 w 224"/>
                <a:gd name="T79" fmla="*/ 134 h 158"/>
                <a:gd name="T80" fmla="*/ 203 w 224"/>
                <a:gd name="T81" fmla="*/ 69 h 158"/>
                <a:gd name="T82" fmla="*/ 99 w 224"/>
                <a:gd name="T83" fmla="*/ 116 h 158"/>
                <a:gd name="T84" fmla="*/ 85 w 224"/>
                <a:gd name="T85" fmla="*/ 124 h 158"/>
                <a:gd name="T86" fmla="*/ 199 w 224"/>
                <a:gd name="T87" fmla="*/ 100 h 158"/>
                <a:gd name="T88" fmla="*/ 201 w 224"/>
                <a:gd name="T89" fmla="*/ 106 h 158"/>
                <a:gd name="T90" fmla="*/ 174 w 224"/>
                <a:gd name="T91" fmla="*/ 113 h 158"/>
                <a:gd name="T92" fmla="*/ 172 w 224"/>
                <a:gd name="T93" fmla="*/ 117 h 158"/>
                <a:gd name="T94" fmla="*/ 150 w 224"/>
                <a:gd name="T95" fmla="*/ 124 h 158"/>
                <a:gd name="T96" fmla="*/ 185 w 224"/>
                <a:gd name="T97" fmla="*/ 116 h 158"/>
                <a:gd name="T98" fmla="*/ 130 w 224"/>
                <a:gd name="T99" fmla="*/ 90 h 158"/>
                <a:gd name="T100" fmla="*/ 161 w 224"/>
                <a:gd name="T101" fmla="*/ 71 h 158"/>
                <a:gd name="T102" fmla="*/ 105 w 224"/>
                <a:gd name="T103" fmla="*/ 74 h 158"/>
                <a:gd name="T104" fmla="*/ 96 w 224"/>
                <a:gd name="T105" fmla="*/ 71 h 158"/>
                <a:gd name="T106" fmla="*/ 179 w 224"/>
                <a:gd name="T107" fmla="*/ 24 h 158"/>
                <a:gd name="T108" fmla="*/ 159 w 224"/>
                <a:gd name="T109" fmla="*/ 28 h 158"/>
                <a:gd name="T110" fmla="*/ 55 w 224"/>
                <a:gd name="T111" fmla="*/ 55 h 158"/>
                <a:gd name="T112" fmla="*/ 88 w 224"/>
                <a:gd name="T113" fmla="*/ 17 h 158"/>
                <a:gd name="T114" fmla="*/ 49 w 224"/>
                <a:gd name="T115" fmla="*/ 27 h 158"/>
                <a:gd name="T116" fmla="*/ 27 w 224"/>
                <a:gd name="T117" fmla="*/ 4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4" h="158">
                  <a:moveTo>
                    <a:pt x="15" y="55"/>
                  </a:moveTo>
                  <a:cubicBezTo>
                    <a:pt x="7" y="57"/>
                    <a:pt x="0" y="64"/>
                    <a:pt x="0" y="73"/>
                  </a:cubicBezTo>
                  <a:cubicBezTo>
                    <a:pt x="0" y="85"/>
                    <a:pt x="11" y="91"/>
                    <a:pt x="22" y="93"/>
                  </a:cubicBezTo>
                  <a:cubicBezTo>
                    <a:pt x="14" y="99"/>
                    <a:pt x="9" y="108"/>
                    <a:pt x="18" y="117"/>
                  </a:cubicBezTo>
                  <a:cubicBezTo>
                    <a:pt x="27" y="126"/>
                    <a:pt x="43" y="126"/>
                    <a:pt x="54" y="122"/>
                  </a:cubicBezTo>
                  <a:cubicBezTo>
                    <a:pt x="50" y="135"/>
                    <a:pt x="39" y="145"/>
                    <a:pt x="28" y="154"/>
                  </a:cubicBezTo>
                  <a:cubicBezTo>
                    <a:pt x="27" y="155"/>
                    <a:pt x="27" y="156"/>
                    <a:pt x="28" y="157"/>
                  </a:cubicBezTo>
                  <a:cubicBezTo>
                    <a:pt x="28" y="158"/>
                    <a:pt x="29" y="158"/>
                    <a:pt x="31" y="158"/>
                  </a:cubicBezTo>
                  <a:cubicBezTo>
                    <a:pt x="50" y="151"/>
                    <a:pt x="68" y="143"/>
                    <a:pt x="82" y="127"/>
                  </a:cubicBezTo>
                  <a:cubicBezTo>
                    <a:pt x="90" y="142"/>
                    <a:pt x="108" y="139"/>
                    <a:pt x="117" y="126"/>
                  </a:cubicBezTo>
                  <a:cubicBezTo>
                    <a:pt x="123" y="132"/>
                    <a:pt x="129" y="137"/>
                    <a:pt x="136" y="138"/>
                  </a:cubicBezTo>
                  <a:cubicBezTo>
                    <a:pt x="144" y="138"/>
                    <a:pt x="151" y="131"/>
                    <a:pt x="155" y="125"/>
                  </a:cubicBezTo>
                  <a:cubicBezTo>
                    <a:pt x="163" y="131"/>
                    <a:pt x="179" y="129"/>
                    <a:pt x="181" y="119"/>
                  </a:cubicBezTo>
                  <a:cubicBezTo>
                    <a:pt x="199" y="130"/>
                    <a:pt x="224" y="95"/>
                    <a:pt x="206" y="81"/>
                  </a:cubicBezTo>
                  <a:cubicBezTo>
                    <a:pt x="214" y="76"/>
                    <a:pt x="219" y="67"/>
                    <a:pt x="215" y="58"/>
                  </a:cubicBezTo>
                  <a:cubicBezTo>
                    <a:pt x="210" y="49"/>
                    <a:pt x="202" y="45"/>
                    <a:pt x="193" y="46"/>
                  </a:cubicBezTo>
                  <a:cubicBezTo>
                    <a:pt x="195" y="38"/>
                    <a:pt x="193" y="28"/>
                    <a:pt x="187" y="22"/>
                  </a:cubicBezTo>
                  <a:cubicBezTo>
                    <a:pt x="179" y="14"/>
                    <a:pt x="167" y="17"/>
                    <a:pt x="159" y="22"/>
                  </a:cubicBezTo>
                  <a:cubicBezTo>
                    <a:pt x="158" y="0"/>
                    <a:pt x="129" y="0"/>
                    <a:pt x="118" y="17"/>
                  </a:cubicBezTo>
                  <a:cubicBezTo>
                    <a:pt x="114" y="9"/>
                    <a:pt x="108" y="2"/>
                    <a:pt x="99" y="3"/>
                  </a:cubicBezTo>
                  <a:cubicBezTo>
                    <a:pt x="90" y="5"/>
                    <a:pt x="83" y="12"/>
                    <a:pt x="81" y="20"/>
                  </a:cubicBezTo>
                  <a:cubicBezTo>
                    <a:pt x="76" y="13"/>
                    <a:pt x="67" y="9"/>
                    <a:pt x="58" y="12"/>
                  </a:cubicBezTo>
                  <a:cubicBezTo>
                    <a:pt x="45" y="16"/>
                    <a:pt x="43" y="26"/>
                    <a:pt x="42" y="37"/>
                  </a:cubicBezTo>
                  <a:cubicBezTo>
                    <a:pt x="34" y="26"/>
                    <a:pt x="21" y="20"/>
                    <a:pt x="10" y="31"/>
                  </a:cubicBezTo>
                  <a:cubicBezTo>
                    <a:pt x="2" y="39"/>
                    <a:pt x="7" y="49"/>
                    <a:pt x="15" y="55"/>
                  </a:cubicBezTo>
                  <a:close/>
                  <a:moveTo>
                    <a:pt x="11" y="39"/>
                  </a:moveTo>
                  <a:cubicBezTo>
                    <a:pt x="11" y="39"/>
                    <a:pt x="11" y="39"/>
                    <a:pt x="12" y="39"/>
                  </a:cubicBezTo>
                  <a:cubicBezTo>
                    <a:pt x="14" y="37"/>
                    <a:pt x="17" y="35"/>
                    <a:pt x="20" y="33"/>
                  </a:cubicBezTo>
                  <a:cubicBezTo>
                    <a:pt x="22" y="31"/>
                    <a:pt x="26" y="27"/>
                    <a:pt x="20" y="34"/>
                  </a:cubicBezTo>
                  <a:cubicBezTo>
                    <a:pt x="18" y="37"/>
                    <a:pt x="14" y="39"/>
                    <a:pt x="11" y="42"/>
                  </a:cubicBezTo>
                  <a:cubicBezTo>
                    <a:pt x="11" y="41"/>
                    <a:pt x="11" y="40"/>
                    <a:pt x="11" y="39"/>
                  </a:cubicBezTo>
                  <a:close/>
                  <a:moveTo>
                    <a:pt x="29" y="31"/>
                  </a:moveTo>
                  <a:cubicBezTo>
                    <a:pt x="26" y="32"/>
                    <a:pt x="24" y="34"/>
                    <a:pt x="22" y="36"/>
                  </a:cubicBezTo>
                  <a:cubicBezTo>
                    <a:pt x="19" y="38"/>
                    <a:pt x="14" y="40"/>
                    <a:pt x="12" y="43"/>
                  </a:cubicBezTo>
                  <a:cubicBezTo>
                    <a:pt x="12" y="43"/>
                    <a:pt x="12" y="43"/>
                    <a:pt x="12" y="43"/>
                  </a:cubicBezTo>
                  <a:cubicBezTo>
                    <a:pt x="16" y="38"/>
                    <a:pt x="21" y="35"/>
                    <a:pt x="25" y="30"/>
                  </a:cubicBezTo>
                  <a:cubicBezTo>
                    <a:pt x="26" y="30"/>
                    <a:pt x="28" y="31"/>
                    <a:pt x="29" y="31"/>
                  </a:cubicBezTo>
                  <a:close/>
                  <a:moveTo>
                    <a:pt x="37" y="42"/>
                  </a:moveTo>
                  <a:cubicBezTo>
                    <a:pt x="33" y="47"/>
                    <a:pt x="28" y="49"/>
                    <a:pt x="24" y="54"/>
                  </a:cubicBezTo>
                  <a:cubicBezTo>
                    <a:pt x="22" y="53"/>
                    <a:pt x="20" y="52"/>
                    <a:pt x="19" y="51"/>
                  </a:cubicBezTo>
                  <a:cubicBezTo>
                    <a:pt x="22" y="50"/>
                    <a:pt x="25" y="49"/>
                    <a:pt x="28" y="47"/>
                  </a:cubicBezTo>
                  <a:cubicBezTo>
                    <a:pt x="29" y="46"/>
                    <a:pt x="31" y="45"/>
                    <a:pt x="33" y="44"/>
                  </a:cubicBezTo>
                  <a:cubicBezTo>
                    <a:pt x="32" y="44"/>
                    <a:pt x="39" y="40"/>
                    <a:pt x="37" y="42"/>
                  </a:cubicBezTo>
                  <a:close/>
                  <a:moveTo>
                    <a:pt x="41" y="45"/>
                  </a:moveTo>
                  <a:cubicBezTo>
                    <a:pt x="39" y="46"/>
                    <a:pt x="36" y="48"/>
                    <a:pt x="34" y="49"/>
                  </a:cubicBezTo>
                  <a:cubicBezTo>
                    <a:pt x="32" y="50"/>
                    <a:pt x="31" y="51"/>
                    <a:pt x="29" y="52"/>
                  </a:cubicBezTo>
                  <a:cubicBezTo>
                    <a:pt x="29" y="52"/>
                    <a:pt x="27" y="54"/>
                    <a:pt x="26" y="54"/>
                  </a:cubicBezTo>
                  <a:cubicBezTo>
                    <a:pt x="26" y="54"/>
                    <a:pt x="26" y="54"/>
                    <a:pt x="26" y="54"/>
                  </a:cubicBezTo>
                  <a:cubicBezTo>
                    <a:pt x="26" y="54"/>
                    <a:pt x="25" y="54"/>
                    <a:pt x="25" y="54"/>
                  </a:cubicBezTo>
                  <a:cubicBezTo>
                    <a:pt x="25" y="54"/>
                    <a:pt x="25" y="54"/>
                    <a:pt x="26" y="53"/>
                  </a:cubicBezTo>
                  <a:cubicBezTo>
                    <a:pt x="30" y="49"/>
                    <a:pt x="36" y="46"/>
                    <a:pt x="39" y="41"/>
                  </a:cubicBezTo>
                  <a:cubicBezTo>
                    <a:pt x="40" y="43"/>
                    <a:pt x="41" y="44"/>
                    <a:pt x="41" y="45"/>
                  </a:cubicBezTo>
                  <a:close/>
                  <a:moveTo>
                    <a:pt x="48" y="30"/>
                  </a:moveTo>
                  <a:cubicBezTo>
                    <a:pt x="51" y="28"/>
                    <a:pt x="55" y="26"/>
                    <a:pt x="58" y="24"/>
                  </a:cubicBezTo>
                  <a:cubicBezTo>
                    <a:pt x="61" y="22"/>
                    <a:pt x="64" y="21"/>
                    <a:pt x="67" y="20"/>
                  </a:cubicBezTo>
                  <a:cubicBezTo>
                    <a:pt x="66" y="20"/>
                    <a:pt x="62" y="24"/>
                    <a:pt x="60" y="25"/>
                  </a:cubicBezTo>
                  <a:cubicBezTo>
                    <a:pt x="55" y="28"/>
                    <a:pt x="51" y="32"/>
                    <a:pt x="47" y="35"/>
                  </a:cubicBezTo>
                  <a:cubicBezTo>
                    <a:pt x="47" y="34"/>
                    <a:pt x="47" y="32"/>
                    <a:pt x="48" y="30"/>
                  </a:cubicBezTo>
                  <a:close/>
                  <a:moveTo>
                    <a:pt x="78" y="24"/>
                  </a:moveTo>
                  <a:cubicBezTo>
                    <a:pt x="78" y="25"/>
                    <a:pt x="79" y="26"/>
                    <a:pt x="79" y="27"/>
                  </a:cubicBezTo>
                  <a:cubicBezTo>
                    <a:pt x="74" y="31"/>
                    <a:pt x="67" y="33"/>
                    <a:pt x="61" y="37"/>
                  </a:cubicBezTo>
                  <a:cubicBezTo>
                    <a:pt x="56" y="39"/>
                    <a:pt x="51" y="42"/>
                    <a:pt x="46" y="45"/>
                  </a:cubicBezTo>
                  <a:cubicBezTo>
                    <a:pt x="46" y="45"/>
                    <a:pt x="46" y="45"/>
                    <a:pt x="46" y="45"/>
                  </a:cubicBezTo>
                  <a:cubicBezTo>
                    <a:pt x="51" y="41"/>
                    <a:pt x="56" y="38"/>
                    <a:pt x="61" y="34"/>
                  </a:cubicBezTo>
                  <a:cubicBezTo>
                    <a:pt x="65" y="32"/>
                    <a:pt x="68" y="30"/>
                    <a:pt x="72" y="28"/>
                  </a:cubicBezTo>
                  <a:cubicBezTo>
                    <a:pt x="72" y="27"/>
                    <a:pt x="73" y="27"/>
                    <a:pt x="73" y="26"/>
                  </a:cubicBezTo>
                  <a:cubicBezTo>
                    <a:pt x="75" y="26"/>
                    <a:pt x="76" y="25"/>
                    <a:pt x="78" y="24"/>
                  </a:cubicBezTo>
                  <a:close/>
                  <a:moveTo>
                    <a:pt x="107" y="10"/>
                  </a:moveTo>
                  <a:cubicBezTo>
                    <a:pt x="107" y="10"/>
                    <a:pt x="107" y="10"/>
                    <a:pt x="107" y="10"/>
                  </a:cubicBezTo>
                  <a:cubicBezTo>
                    <a:pt x="100" y="14"/>
                    <a:pt x="93" y="18"/>
                    <a:pt x="86" y="21"/>
                  </a:cubicBezTo>
                  <a:cubicBezTo>
                    <a:pt x="86" y="20"/>
                    <a:pt x="86" y="20"/>
                    <a:pt x="86" y="19"/>
                  </a:cubicBezTo>
                  <a:cubicBezTo>
                    <a:pt x="88" y="18"/>
                    <a:pt x="91" y="16"/>
                    <a:pt x="93" y="15"/>
                  </a:cubicBezTo>
                  <a:cubicBezTo>
                    <a:pt x="96" y="12"/>
                    <a:pt x="100" y="10"/>
                    <a:pt x="103" y="8"/>
                  </a:cubicBezTo>
                  <a:cubicBezTo>
                    <a:pt x="105" y="9"/>
                    <a:pt x="106" y="9"/>
                    <a:pt x="107" y="10"/>
                  </a:cubicBezTo>
                  <a:close/>
                  <a:moveTo>
                    <a:pt x="110" y="14"/>
                  </a:moveTo>
                  <a:cubicBezTo>
                    <a:pt x="93" y="24"/>
                    <a:pt x="76" y="35"/>
                    <a:pt x="59" y="45"/>
                  </a:cubicBezTo>
                  <a:cubicBezTo>
                    <a:pt x="42" y="55"/>
                    <a:pt x="23" y="63"/>
                    <a:pt x="7" y="75"/>
                  </a:cubicBezTo>
                  <a:cubicBezTo>
                    <a:pt x="7" y="76"/>
                    <a:pt x="7" y="77"/>
                    <a:pt x="8" y="76"/>
                  </a:cubicBezTo>
                  <a:cubicBezTo>
                    <a:pt x="24" y="65"/>
                    <a:pt x="43" y="56"/>
                    <a:pt x="60" y="46"/>
                  </a:cubicBezTo>
                  <a:cubicBezTo>
                    <a:pt x="68" y="41"/>
                    <a:pt x="77" y="36"/>
                    <a:pt x="85" y="31"/>
                  </a:cubicBezTo>
                  <a:cubicBezTo>
                    <a:pt x="93" y="26"/>
                    <a:pt x="103" y="21"/>
                    <a:pt x="109" y="15"/>
                  </a:cubicBezTo>
                  <a:cubicBezTo>
                    <a:pt x="102" y="22"/>
                    <a:pt x="93" y="26"/>
                    <a:pt x="85" y="31"/>
                  </a:cubicBezTo>
                  <a:cubicBezTo>
                    <a:pt x="76" y="37"/>
                    <a:pt x="67" y="43"/>
                    <a:pt x="57" y="48"/>
                  </a:cubicBezTo>
                  <a:cubicBezTo>
                    <a:pt x="48" y="54"/>
                    <a:pt x="39" y="59"/>
                    <a:pt x="29" y="65"/>
                  </a:cubicBezTo>
                  <a:cubicBezTo>
                    <a:pt x="22" y="70"/>
                    <a:pt x="14" y="74"/>
                    <a:pt x="7" y="80"/>
                  </a:cubicBezTo>
                  <a:cubicBezTo>
                    <a:pt x="7" y="79"/>
                    <a:pt x="6" y="78"/>
                    <a:pt x="6" y="76"/>
                  </a:cubicBezTo>
                  <a:cubicBezTo>
                    <a:pt x="6" y="76"/>
                    <a:pt x="6" y="76"/>
                    <a:pt x="6" y="76"/>
                  </a:cubicBezTo>
                  <a:cubicBezTo>
                    <a:pt x="21" y="63"/>
                    <a:pt x="41" y="55"/>
                    <a:pt x="58" y="44"/>
                  </a:cubicBezTo>
                  <a:cubicBezTo>
                    <a:pt x="67" y="39"/>
                    <a:pt x="76" y="32"/>
                    <a:pt x="85" y="27"/>
                  </a:cubicBezTo>
                  <a:cubicBezTo>
                    <a:pt x="93" y="22"/>
                    <a:pt x="101" y="17"/>
                    <a:pt x="108" y="11"/>
                  </a:cubicBezTo>
                  <a:cubicBezTo>
                    <a:pt x="109" y="12"/>
                    <a:pt x="110" y="13"/>
                    <a:pt x="110" y="14"/>
                  </a:cubicBezTo>
                  <a:close/>
                  <a:moveTo>
                    <a:pt x="113" y="19"/>
                  </a:moveTo>
                  <a:cubicBezTo>
                    <a:pt x="106" y="23"/>
                    <a:pt x="99" y="28"/>
                    <a:pt x="91" y="32"/>
                  </a:cubicBezTo>
                  <a:cubicBezTo>
                    <a:pt x="82" y="38"/>
                    <a:pt x="72" y="43"/>
                    <a:pt x="63" y="48"/>
                  </a:cubicBezTo>
                  <a:cubicBezTo>
                    <a:pt x="54" y="53"/>
                    <a:pt x="45" y="58"/>
                    <a:pt x="36" y="63"/>
                  </a:cubicBezTo>
                  <a:cubicBezTo>
                    <a:pt x="31" y="65"/>
                    <a:pt x="27" y="68"/>
                    <a:pt x="23" y="70"/>
                  </a:cubicBezTo>
                  <a:cubicBezTo>
                    <a:pt x="22" y="71"/>
                    <a:pt x="22" y="71"/>
                    <a:pt x="21" y="71"/>
                  </a:cubicBezTo>
                  <a:cubicBezTo>
                    <a:pt x="35" y="62"/>
                    <a:pt x="49" y="55"/>
                    <a:pt x="63" y="46"/>
                  </a:cubicBezTo>
                  <a:cubicBezTo>
                    <a:pt x="79" y="37"/>
                    <a:pt x="97" y="28"/>
                    <a:pt x="111" y="15"/>
                  </a:cubicBezTo>
                  <a:cubicBezTo>
                    <a:pt x="112" y="16"/>
                    <a:pt x="113" y="18"/>
                    <a:pt x="113" y="19"/>
                  </a:cubicBezTo>
                  <a:close/>
                  <a:moveTo>
                    <a:pt x="134" y="14"/>
                  </a:moveTo>
                  <a:cubicBezTo>
                    <a:pt x="135" y="13"/>
                    <a:pt x="143" y="9"/>
                    <a:pt x="140" y="11"/>
                  </a:cubicBezTo>
                  <a:cubicBezTo>
                    <a:pt x="138" y="12"/>
                    <a:pt x="135" y="14"/>
                    <a:pt x="133" y="16"/>
                  </a:cubicBezTo>
                  <a:cubicBezTo>
                    <a:pt x="127" y="20"/>
                    <a:pt x="121" y="24"/>
                    <a:pt x="115" y="27"/>
                  </a:cubicBezTo>
                  <a:cubicBezTo>
                    <a:pt x="103" y="35"/>
                    <a:pt x="92" y="41"/>
                    <a:pt x="80" y="48"/>
                  </a:cubicBezTo>
                  <a:cubicBezTo>
                    <a:pt x="69" y="54"/>
                    <a:pt x="58" y="60"/>
                    <a:pt x="46" y="67"/>
                  </a:cubicBezTo>
                  <a:cubicBezTo>
                    <a:pt x="36" y="73"/>
                    <a:pt x="26" y="81"/>
                    <a:pt x="16" y="86"/>
                  </a:cubicBezTo>
                  <a:cubicBezTo>
                    <a:pt x="15" y="86"/>
                    <a:pt x="13" y="85"/>
                    <a:pt x="12" y="84"/>
                  </a:cubicBezTo>
                  <a:cubicBezTo>
                    <a:pt x="21" y="82"/>
                    <a:pt x="29" y="75"/>
                    <a:pt x="37" y="71"/>
                  </a:cubicBezTo>
                  <a:cubicBezTo>
                    <a:pt x="48" y="65"/>
                    <a:pt x="59" y="59"/>
                    <a:pt x="71" y="53"/>
                  </a:cubicBezTo>
                  <a:cubicBezTo>
                    <a:pt x="82" y="47"/>
                    <a:pt x="94" y="40"/>
                    <a:pt x="105" y="33"/>
                  </a:cubicBezTo>
                  <a:cubicBezTo>
                    <a:pt x="115" y="27"/>
                    <a:pt x="124" y="20"/>
                    <a:pt x="134" y="14"/>
                  </a:cubicBezTo>
                  <a:close/>
                  <a:moveTo>
                    <a:pt x="150" y="13"/>
                  </a:moveTo>
                  <a:cubicBezTo>
                    <a:pt x="134" y="22"/>
                    <a:pt x="119" y="32"/>
                    <a:pt x="104" y="41"/>
                  </a:cubicBezTo>
                  <a:cubicBezTo>
                    <a:pt x="101" y="43"/>
                    <a:pt x="98" y="45"/>
                    <a:pt x="95" y="46"/>
                  </a:cubicBezTo>
                  <a:cubicBezTo>
                    <a:pt x="93" y="47"/>
                    <a:pt x="91" y="48"/>
                    <a:pt x="89" y="49"/>
                  </a:cubicBezTo>
                  <a:cubicBezTo>
                    <a:pt x="68" y="59"/>
                    <a:pt x="47" y="71"/>
                    <a:pt x="26" y="82"/>
                  </a:cubicBezTo>
                  <a:cubicBezTo>
                    <a:pt x="26" y="81"/>
                    <a:pt x="27" y="81"/>
                    <a:pt x="27" y="81"/>
                  </a:cubicBezTo>
                  <a:cubicBezTo>
                    <a:pt x="32" y="77"/>
                    <a:pt x="37" y="74"/>
                    <a:pt x="42" y="71"/>
                  </a:cubicBezTo>
                  <a:cubicBezTo>
                    <a:pt x="53" y="64"/>
                    <a:pt x="64" y="58"/>
                    <a:pt x="76" y="52"/>
                  </a:cubicBezTo>
                  <a:cubicBezTo>
                    <a:pt x="99" y="39"/>
                    <a:pt x="121" y="25"/>
                    <a:pt x="143" y="10"/>
                  </a:cubicBezTo>
                  <a:cubicBezTo>
                    <a:pt x="146" y="10"/>
                    <a:pt x="148" y="11"/>
                    <a:pt x="150" y="13"/>
                  </a:cubicBezTo>
                  <a:close/>
                  <a:moveTo>
                    <a:pt x="154" y="26"/>
                  </a:moveTo>
                  <a:cubicBezTo>
                    <a:pt x="154" y="26"/>
                    <a:pt x="154" y="27"/>
                    <a:pt x="155" y="27"/>
                  </a:cubicBezTo>
                  <a:cubicBezTo>
                    <a:pt x="154" y="28"/>
                    <a:pt x="153" y="29"/>
                    <a:pt x="152" y="30"/>
                  </a:cubicBezTo>
                  <a:cubicBezTo>
                    <a:pt x="151" y="30"/>
                    <a:pt x="151" y="30"/>
                    <a:pt x="151" y="30"/>
                  </a:cubicBezTo>
                  <a:cubicBezTo>
                    <a:pt x="146" y="33"/>
                    <a:pt x="142" y="35"/>
                    <a:pt x="137" y="37"/>
                  </a:cubicBezTo>
                  <a:cubicBezTo>
                    <a:pt x="126" y="43"/>
                    <a:pt x="115" y="50"/>
                    <a:pt x="104" y="55"/>
                  </a:cubicBezTo>
                  <a:cubicBezTo>
                    <a:pt x="82" y="66"/>
                    <a:pt x="59" y="77"/>
                    <a:pt x="38" y="89"/>
                  </a:cubicBezTo>
                  <a:cubicBezTo>
                    <a:pt x="34" y="92"/>
                    <a:pt x="31" y="94"/>
                    <a:pt x="27" y="97"/>
                  </a:cubicBezTo>
                  <a:cubicBezTo>
                    <a:pt x="25" y="98"/>
                    <a:pt x="24" y="100"/>
                    <a:pt x="22" y="101"/>
                  </a:cubicBezTo>
                  <a:cubicBezTo>
                    <a:pt x="25" y="98"/>
                    <a:pt x="27" y="96"/>
                    <a:pt x="30" y="93"/>
                  </a:cubicBezTo>
                  <a:cubicBezTo>
                    <a:pt x="30" y="93"/>
                    <a:pt x="30" y="93"/>
                    <a:pt x="30" y="93"/>
                  </a:cubicBezTo>
                  <a:cubicBezTo>
                    <a:pt x="31" y="93"/>
                    <a:pt x="31" y="93"/>
                    <a:pt x="32" y="92"/>
                  </a:cubicBezTo>
                  <a:cubicBezTo>
                    <a:pt x="37" y="88"/>
                    <a:pt x="42" y="84"/>
                    <a:pt x="48" y="80"/>
                  </a:cubicBezTo>
                  <a:cubicBezTo>
                    <a:pt x="64" y="71"/>
                    <a:pt x="79" y="62"/>
                    <a:pt x="95" y="53"/>
                  </a:cubicBezTo>
                  <a:cubicBezTo>
                    <a:pt x="115" y="43"/>
                    <a:pt x="136" y="34"/>
                    <a:pt x="154" y="22"/>
                  </a:cubicBezTo>
                  <a:cubicBezTo>
                    <a:pt x="154" y="23"/>
                    <a:pt x="154" y="24"/>
                    <a:pt x="154" y="26"/>
                  </a:cubicBezTo>
                  <a:close/>
                  <a:moveTo>
                    <a:pt x="27" y="105"/>
                  </a:moveTo>
                  <a:cubicBezTo>
                    <a:pt x="39" y="97"/>
                    <a:pt x="53" y="91"/>
                    <a:pt x="65" y="84"/>
                  </a:cubicBezTo>
                  <a:cubicBezTo>
                    <a:pt x="78" y="77"/>
                    <a:pt x="91" y="70"/>
                    <a:pt x="105" y="63"/>
                  </a:cubicBezTo>
                  <a:cubicBezTo>
                    <a:pt x="118" y="56"/>
                    <a:pt x="131" y="51"/>
                    <a:pt x="144" y="44"/>
                  </a:cubicBezTo>
                  <a:cubicBezTo>
                    <a:pt x="154" y="40"/>
                    <a:pt x="163" y="34"/>
                    <a:pt x="172" y="29"/>
                  </a:cubicBezTo>
                  <a:cubicBezTo>
                    <a:pt x="170" y="30"/>
                    <a:pt x="168" y="32"/>
                    <a:pt x="167" y="33"/>
                  </a:cubicBezTo>
                  <a:cubicBezTo>
                    <a:pt x="160" y="37"/>
                    <a:pt x="154" y="40"/>
                    <a:pt x="147" y="44"/>
                  </a:cubicBezTo>
                  <a:cubicBezTo>
                    <a:pt x="132" y="52"/>
                    <a:pt x="116" y="59"/>
                    <a:pt x="101" y="67"/>
                  </a:cubicBezTo>
                  <a:cubicBezTo>
                    <a:pt x="86" y="75"/>
                    <a:pt x="71" y="83"/>
                    <a:pt x="56" y="91"/>
                  </a:cubicBezTo>
                  <a:cubicBezTo>
                    <a:pt x="44" y="98"/>
                    <a:pt x="31" y="104"/>
                    <a:pt x="21" y="113"/>
                  </a:cubicBezTo>
                  <a:cubicBezTo>
                    <a:pt x="20" y="112"/>
                    <a:pt x="20" y="112"/>
                    <a:pt x="19" y="111"/>
                  </a:cubicBezTo>
                  <a:cubicBezTo>
                    <a:pt x="21" y="110"/>
                    <a:pt x="22" y="109"/>
                    <a:pt x="23" y="108"/>
                  </a:cubicBezTo>
                  <a:cubicBezTo>
                    <a:pt x="25" y="107"/>
                    <a:pt x="26" y="106"/>
                    <a:pt x="27" y="105"/>
                  </a:cubicBezTo>
                  <a:close/>
                  <a:moveTo>
                    <a:pt x="26" y="117"/>
                  </a:moveTo>
                  <a:cubicBezTo>
                    <a:pt x="25" y="116"/>
                    <a:pt x="23" y="115"/>
                    <a:pt x="22" y="114"/>
                  </a:cubicBezTo>
                  <a:cubicBezTo>
                    <a:pt x="33" y="106"/>
                    <a:pt x="47" y="100"/>
                    <a:pt x="59" y="94"/>
                  </a:cubicBezTo>
                  <a:cubicBezTo>
                    <a:pt x="74" y="87"/>
                    <a:pt x="89" y="80"/>
                    <a:pt x="103" y="73"/>
                  </a:cubicBezTo>
                  <a:cubicBezTo>
                    <a:pt x="118" y="65"/>
                    <a:pt x="132" y="58"/>
                    <a:pt x="147" y="52"/>
                  </a:cubicBezTo>
                  <a:cubicBezTo>
                    <a:pt x="154" y="49"/>
                    <a:pt x="162" y="46"/>
                    <a:pt x="169" y="42"/>
                  </a:cubicBezTo>
                  <a:cubicBezTo>
                    <a:pt x="174" y="39"/>
                    <a:pt x="181" y="37"/>
                    <a:pt x="186" y="32"/>
                  </a:cubicBezTo>
                  <a:cubicBezTo>
                    <a:pt x="175" y="42"/>
                    <a:pt x="159" y="47"/>
                    <a:pt x="146" y="53"/>
                  </a:cubicBezTo>
                  <a:cubicBezTo>
                    <a:pt x="131" y="60"/>
                    <a:pt x="117" y="67"/>
                    <a:pt x="102" y="75"/>
                  </a:cubicBezTo>
                  <a:cubicBezTo>
                    <a:pt x="76" y="88"/>
                    <a:pt x="50" y="100"/>
                    <a:pt x="26" y="117"/>
                  </a:cubicBezTo>
                  <a:close/>
                  <a:moveTo>
                    <a:pt x="22" y="107"/>
                  </a:moveTo>
                  <a:cubicBezTo>
                    <a:pt x="21" y="108"/>
                    <a:pt x="20" y="108"/>
                    <a:pt x="20" y="109"/>
                  </a:cubicBezTo>
                  <a:cubicBezTo>
                    <a:pt x="20" y="109"/>
                    <a:pt x="19" y="110"/>
                    <a:pt x="19" y="110"/>
                  </a:cubicBezTo>
                  <a:cubicBezTo>
                    <a:pt x="18" y="109"/>
                    <a:pt x="18" y="108"/>
                    <a:pt x="18" y="107"/>
                  </a:cubicBezTo>
                  <a:cubicBezTo>
                    <a:pt x="27" y="98"/>
                    <a:pt x="37" y="91"/>
                    <a:pt x="48" y="85"/>
                  </a:cubicBezTo>
                  <a:cubicBezTo>
                    <a:pt x="61" y="78"/>
                    <a:pt x="75" y="70"/>
                    <a:pt x="88" y="64"/>
                  </a:cubicBezTo>
                  <a:cubicBezTo>
                    <a:pt x="101" y="58"/>
                    <a:pt x="113" y="52"/>
                    <a:pt x="125" y="45"/>
                  </a:cubicBezTo>
                  <a:cubicBezTo>
                    <a:pt x="126" y="45"/>
                    <a:pt x="127" y="44"/>
                    <a:pt x="128" y="44"/>
                  </a:cubicBezTo>
                  <a:cubicBezTo>
                    <a:pt x="126" y="45"/>
                    <a:pt x="125" y="46"/>
                    <a:pt x="123" y="47"/>
                  </a:cubicBezTo>
                  <a:cubicBezTo>
                    <a:pt x="110" y="54"/>
                    <a:pt x="96" y="61"/>
                    <a:pt x="83" y="68"/>
                  </a:cubicBezTo>
                  <a:cubicBezTo>
                    <a:pt x="70" y="75"/>
                    <a:pt x="58" y="82"/>
                    <a:pt x="46" y="90"/>
                  </a:cubicBezTo>
                  <a:cubicBezTo>
                    <a:pt x="40" y="94"/>
                    <a:pt x="35" y="98"/>
                    <a:pt x="29" y="102"/>
                  </a:cubicBezTo>
                  <a:cubicBezTo>
                    <a:pt x="27" y="104"/>
                    <a:pt x="25" y="105"/>
                    <a:pt x="22" y="107"/>
                  </a:cubicBezTo>
                  <a:close/>
                  <a:moveTo>
                    <a:pt x="69" y="61"/>
                  </a:moveTo>
                  <a:cubicBezTo>
                    <a:pt x="54" y="70"/>
                    <a:pt x="40" y="79"/>
                    <a:pt x="25" y="89"/>
                  </a:cubicBezTo>
                  <a:cubicBezTo>
                    <a:pt x="23" y="88"/>
                    <a:pt x="20" y="88"/>
                    <a:pt x="17" y="87"/>
                  </a:cubicBezTo>
                  <a:cubicBezTo>
                    <a:pt x="35" y="79"/>
                    <a:pt x="52" y="70"/>
                    <a:pt x="69" y="61"/>
                  </a:cubicBezTo>
                  <a:close/>
                  <a:moveTo>
                    <a:pt x="32" y="91"/>
                  </a:moveTo>
                  <a:cubicBezTo>
                    <a:pt x="32" y="91"/>
                    <a:pt x="32" y="91"/>
                    <a:pt x="32" y="90"/>
                  </a:cubicBezTo>
                  <a:cubicBezTo>
                    <a:pt x="31" y="89"/>
                    <a:pt x="31" y="89"/>
                    <a:pt x="29" y="89"/>
                  </a:cubicBezTo>
                  <a:cubicBezTo>
                    <a:pt x="29" y="89"/>
                    <a:pt x="29" y="89"/>
                    <a:pt x="29" y="89"/>
                  </a:cubicBezTo>
                  <a:cubicBezTo>
                    <a:pt x="37" y="85"/>
                    <a:pt x="45" y="79"/>
                    <a:pt x="53" y="75"/>
                  </a:cubicBezTo>
                  <a:cubicBezTo>
                    <a:pt x="60" y="71"/>
                    <a:pt x="67" y="67"/>
                    <a:pt x="75" y="63"/>
                  </a:cubicBezTo>
                  <a:cubicBezTo>
                    <a:pt x="60" y="71"/>
                    <a:pt x="45" y="80"/>
                    <a:pt x="32" y="91"/>
                  </a:cubicBezTo>
                  <a:close/>
                  <a:moveTo>
                    <a:pt x="111" y="44"/>
                  </a:moveTo>
                  <a:cubicBezTo>
                    <a:pt x="112" y="44"/>
                    <a:pt x="112" y="44"/>
                    <a:pt x="112" y="44"/>
                  </a:cubicBezTo>
                  <a:cubicBezTo>
                    <a:pt x="122" y="38"/>
                    <a:pt x="131" y="33"/>
                    <a:pt x="141" y="27"/>
                  </a:cubicBezTo>
                  <a:cubicBezTo>
                    <a:pt x="143" y="26"/>
                    <a:pt x="145" y="24"/>
                    <a:pt x="147" y="23"/>
                  </a:cubicBezTo>
                  <a:cubicBezTo>
                    <a:pt x="147" y="23"/>
                    <a:pt x="157" y="18"/>
                    <a:pt x="150" y="23"/>
                  </a:cubicBezTo>
                  <a:cubicBezTo>
                    <a:pt x="144" y="27"/>
                    <a:pt x="139" y="30"/>
                    <a:pt x="133" y="33"/>
                  </a:cubicBezTo>
                  <a:cubicBezTo>
                    <a:pt x="126" y="37"/>
                    <a:pt x="118" y="40"/>
                    <a:pt x="111" y="44"/>
                  </a:cubicBezTo>
                  <a:close/>
                  <a:moveTo>
                    <a:pt x="125" y="35"/>
                  </a:moveTo>
                  <a:cubicBezTo>
                    <a:pt x="114" y="41"/>
                    <a:pt x="102" y="47"/>
                    <a:pt x="91" y="54"/>
                  </a:cubicBezTo>
                  <a:cubicBezTo>
                    <a:pt x="83" y="58"/>
                    <a:pt x="74" y="62"/>
                    <a:pt x="65" y="67"/>
                  </a:cubicBezTo>
                  <a:cubicBezTo>
                    <a:pt x="52" y="73"/>
                    <a:pt x="40" y="81"/>
                    <a:pt x="28" y="89"/>
                  </a:cubicBezTo>
                  <a:cubicBezTo>
                    <a:pt x="42" y="79"/>
                    <a:pt x="56" y="70"/>
                    <a:pt x="70" y="62"/>
                  </a:cubicBezTo>
                  <a:cubicBezTo>
                    <a:pt x="85" y="53"/>
                    <a:pt x="100" y="45"/>
                    <a:pt x="115" y="37"/>
                  </a:cubicBezTo>
                  <a:cubicBezTo>
                    <a:pt x="127" y="30"/>
                    <a:pt x="141" y="24"/>
                    <a:pt x="151" y="14"/>
                  </a:cubicBezTo>
                  <a:cubicBezTo>
                    <a:pt x="151" y="14"/>
                    <a:pt x="151" y="14"/>
                    <a:pt x="151" y="14"/>
                  </a:cubicBezTo>
                  <a:cubicBezTo>
                    <a:pt x="152" y="15"/>
                    <a:pt x="153" y="17"/>
                    <a:pt x="154" y="20"/>
                  </a:cubicBezTo>
                  <a:cubicBezTo>
                    <a:pt x="143" y="21"/>
                    <a:pt x="134" y="30"/>
                    <a:pt x="125" y="35"/>
                  </a:cubicBezTo>
                  <a:close/>
                  <a:moveTo>
                    <a:pt x="127" y="28"/>
                  </a:moveTo>
                  <a:cubicBezTo>
                    <a:pt x="133" y="24"/>
                    <a:pt x="139" y="20"/>
                    <a:pt x="146" y="17"/>
                  </a:cubicBezTo>
                  <a:cubicBezTo>
                    <a:pt x="146" y="16"/>
                    <a:pt x="146" y="16"/>
                    <a:pt x="146" y="16"/>
                  </a:cubicBezTo>
                  <a:cubicBezTo>
                    <a:pt x="146" y="16"/>
                    <a:pt x="146" y="16"/>
                    <a:pt x="146" y="16"/>
                  </a:cubicBezTo>
                  <a:cubicBezTo>
                    <a:pt x="144" y="19"/>
                    <a:pt x="141" y="20"/>
                    <a:pt x="138" y="22"/>
                  </a:cubicBezTo>
                  <a:cubicBezTo>
                    <a:pt x="134" y="24"/>
                    <a:pt x="131" y="26"/>
                    <a:pt x="127" y="28"/>
                  </a:cubicBezTo>
                  <a:close/>
                  <a:moveTo>
                    <a:pt x="8" y="81"/>
                  </a:moveTo>
                  <a:cubicBezTo>
                    <a:pt x="26" y="69"/>
                    <a:pt x="45" y="59"/>
                    <a:pt x="64" y="49"/>
                  </a:cubicBezTo>
                  <a:cubicBezTo>
                    <a:pt x="67" y="47"/>
                    <a:pt x="71" y="45"/>
                    <a:pt x="74" y="43"/>
                  </a:cubicBezTo>
                  <a:cubicBezTo>
                    <a:pt x="69" y="46"/>
                    <a:pt x="64" y="49"/>
                    <a:pt x="59" y="51"/>
                  </a:cubicBezTo>
                  <a:cubicBezTo>
                    <a:pt x="42" y="61"/>
                    <a:pt x="25" y="71"/>
                    <a:pt x="10" y="83"/>
                  </a:cubicBezTo>
                  <a:cubicBezTo>
                    <a:pt x="10" y="82"/>
                    <a:pt x="9" y="82"/>
                    <a:pt x="8" y="81"/>
                  </a:cubicBezTo>
                  <a:close/>
                  <a:moveTo>
                    <a:pt x="5" y="72"/>
                  </a:moveTo>
                  <a:cubicBezTo>
                    <a:pt x="11" y="67"/>
                    <a:pt x="18" y="63"/>
                    <a:pt x="24" y="59"/>
                  </a:cubicBezTo>
                  <a:cubicBezTo>
                    <a:pt x="24" y="59"/>
                    <a:pt x="24" y="59"/>
                    <a:pt x="24" y="59"/>
                  </a:cubicBezTo>
                  <a:cubicBezTo>
                    <a:pt x="25" y="59"/>
                    <a:pt x="25" y="59"/>
                    <a:pt x="25" y="59"/>
                  </a:cubicBezTo>
                  <a:cubicBezTo>
                    <a:pt x="26" y="59"/>
                    <a:pt x="27" y="58"/>
                    <a:pt x="27" y="57"/>
                  </a:cubicBezTo>
                  <a:cubicBezTo>
                    <a:pt x="31" y="55"/>
                    <a:pt x="35" y="53"/>
                    <a:pt x="38" y="51"/>
                  </a:cubicBezTo>
                  <a:cubicBezTo>
                    <a:pt x="40" y="50"/>
                    <a:pt x="42" y="49"/>
                    <a:pt x="44" y="47"/>
                  </a:cubicBezTo>
                  <a:cubicBezTo>
                    <a:pt x="45" y="47"/>
                    <a:pt x="46" y="47"/>
                    <a:pt x="46" y="46"/>
                  </a:cubicBezTo>
                  <a:cubicBezTo>
                    <a:pt x="51" y="44"/>
                    <a:pt x="57" y="41"/>
                    <a:pt x="62" y="38"/>
                  </a:cubicBezTo>
                  <a:cubicBezTo>
                    <a:pt x="68" y="34"/>
                    <a:pt x="74" y="32"/>
                    <a:pt x="80" y="28"/>
                  </a:cubicBezTo>
                  <a:cubicBezTo>
                    <a:pt x="80" y="28"/>
                    <a:pt x="80" y="28"/>
                    <a:pt x="81" y="28"/>
                  </a:cubicBezTo>
                  <a:cubicBezTo>
                    <a:pt x="72" y="34"/>
                    <a:pt x="63" y="39"/>
                    <a:pt x="54" y="45"/>
                  </a:cubicBezTo>
                  <a:cubicBezTo>
                    <a:pt x="38" y="55"/>
                    <a:pt x="20" y="63"/>
                    <a:pt x="5" y="75"/>
                  </a:cubicBezTo>
                  <a:cubicBezTo>
                    <a:pt x="5" y="74"/>
                    <a:pt x="5" y="73"/>
                    <a:pt x="5" y="72"/>
                  </a:cubicBezTo>
                  <a:close/>
                  <a:moveTo>
                    <a:pt x="27" y="55"/>
                  </a:moveTo>
                  <a:cubicBezTo>
                    <a:pt x="27" y="55"/>
                    <a:pt x="27" y="55"/>
                    <a:pt x="27" y="55"/>
                  </a:cubicBezTo>
                  <a:cubicBezTo>
                    <a:pt x="29" y="54"/>
                    <a:pt x="30" y="53"/>
                    <a:pt x="31" y="52"/>
                  </a:cubicBezTo>
                  <a:cubicBezTo>
                    <a:pt x="33" y="51"/>
                    <a:pt x="35" y="50"/>
                    <a:pt x="36" y="49"/>
                  </a:cubicBezTo>
                  <a:cubicBezTo>
                    <a:pt x="38" y="48"/>
                    <a:pt x="38" y="48"/>
                    <a:pt x="38" y="48"/>
                  </a:cubicBezTo>
                  <a:cubicBezTo>
                    <a:pt x="35" y="50"/>
                    <a:pt x="31" y="53"/>
                    <a:pt x="27" y="55"/>
                  </a:cubicBezTo>
                  <a:close/>
                  <a:moveTo>
                    <a:pt x="85" y="23"/>
                  </a:moveTo>
                  <a:cubicBezTo>
                    <a:pt x="92" y="20"/>
                    <a:pt x="98" y="17"/>
                    <a:pt x="104" y="13"/>
                  </a:cubicBezTo>
                  <a:cubicBezTo>
                    <a:pt x="98" y="18"/>
                    <a:pt x="91" y="22"/>
                    <a:pt x="84" y="26"/>
                  </a:cubicBezTo>
                  <a:cubicBezTo>
                    <a:pt x="85" y="26"/>
                    <a:pt x="85" y="25"/>
                    <a:pt x="85" y="25"/>
                  </a:cubicBezTo>
                  <a:cubicBezTo>
                    <a:pt x="85" y="24"/>
                    <a:pt x="85" y="23"/>
                    <a:pt x="85" y="23"/>
                  </a:cubicBezTo>
                  <a:close/>
                  <a:moveTo>
                    <a:pt x="46" y="42"/>
                  </a:moveTo>
                  <a:cubicBezTo>
                    <a:pt x="46" y="41"/>
                    <a:pt x="46" y="40"/>
                    <a:pt x="46" y="39"/>
                  </a:cubicBezTo>
                  <a:cubicBezTo>
                    <a:pt x="52" y="35"/>
                    <a:pt x="59" y="33"/>
                    <a:pt x="66" y="30"/>
                  </a:cubicBezTo>
                  <a:cubicBezTo>
                    <a:pt x="59" y="34"/>
                    <a:pt x="53" y="38"/>
                    <a:pt x="46" y="42"/>
                  </a:cubicBezTo>
                  <a:close/>
                  <a:moveTo>
                    <a:pt x="18" y="51"/>
                  </a:moveTo>
                  <a:cubicBezTo>
                    <a:pt x="17" y="50"/>
                    <a:pt x="16" y="49"/>
                    <a:pt x="15" y="48"/>
                  </a:cubicBezTo>
                  <a:cubicBezTo>
                    <a:pt x="20" y="46"/>
                    <a:pt x="24" y="42"/>
                    <a:pt x="29" y="39"/>
                  </a:cubicBezTo>
                  <a:cubicBezTo>
                    <a:pt x="35" y="35"/>
                    <a:pt x="31" y="37"/>
                    <a:pt x="28" y="40"/>
                  </a:cubicBezTo>
                  <a:cubicBezTo>
                    <a:pt x="25" y="44"/>
                    <a:pt x="21" y="47"/>
                    <a:pt x="18" y="50"/>
                  </a:cubicBezTo>
                  <a:cubicBezTo>
                    <a:pt x="18" y="51"/>
                    <a:pt x="18" y="51"/>
                    <a:pt x="18" y="51"/>
                  </a:cubicBezTo>
                  <a:close/>
                  <a:moveTo>
                    <a:pt x="17" y="46"/>
                  </a:moveTo>
                  <a:cubicBezTo>
                    <a:pt x="15" y="45"/>
                    <a:pt x="16" y="45"/>
                    <a:pt x="18" y="44"/>
                  </a:cubicBezTo>
                  <a:cubicBezTo>
                    <a:pt x="19" y="43"/>
                    <a:pt x="20" y="42"/>
                    <a:pt x="21" y="41"/>
                  </a:cubicBezTo>
                  <a:cubicBezTo>
                    <a:pt x="24" y="38"/>
                    <a:pt x="27" y="35"/>
                    <a:pt x="30" y="32"/>
                  </a:cubicBezTo>
                  <a:cubicBezTo>
                    <a:pt x="30" y="32"/>
                    <a:pt x="30" y="32"/>
                    <a:pt x="30" y="32"/>
                  </a:cubicBezTo>
                  <a:cubicBezTo>
                    <a:pt x="31" y="33"/>
                    <a:pt x="33" y="34"/>
                    <a:pt x="34" y="35"/>
                  </a:cubicBezTo>
                  <a:cubicBezTo>
                    <a:pt x="28" y="38"/>
                    <a:pt x="23" y="43"/>
                    <a:pt x="17" y="46"/>
                  </a:cubicBezTo>
                  <a:close/>
                  <a:moveTo>
                    <a:pt x="12" y="44"/>
                  </a:moveTo>
                  <a:cubicBezTo>
                    <a:pt x="18" y="41"/>
                    <a:pt x="22" y="36"/>
                    <a:pt x="28" y="33"/>
                  </a:cubicBezTo>
                  <a:cubicBezTo>
                    <a:pt x="23" y="36"/>
                    <a:pt x="17" y="42"/>
                    <a:pt x="13" y="47"/>
                  </a:cubicBezTo>
                  <a:cubicBezTo>
                    <a:pt x="13" y="46"/>
                    <a:pt x="12" y="45"/>
                    <a:pt x="12" y="44"/>
                  </a:cubicBezTo>
                  <a:close/>
                  <a:moveTo>
                    <a:pt x="22" y="59"/>
                  </a:moveTo>
                  <a:cubicBezTo>
                    <a:pt x="17" y="62"/>
                    <a:pt x="11" y="66"/>
                    <a:pt x="5" y="70"/>
                  </a:cubicBezTo>
                  <a:cubicBezTo>
                    <a:pt x="7" y="63"/>
                    <a:pt x="15" y="58"/>
                    <a:pt x="22" y="59"/>
                  </a:cubicBezTo>
                  <a:close/>
                  <a:moveTo>
                    <a:pt x="26" y="96"/>
                  </a:moveTo>
                  <a:cubicBezTo>
                    <a:pt x="24" y="98"/>
                    <a:pt x="21" y="101"/>
                    <a:pt x="19" y="103"/>
                  </a:cubicBezTo>
                  <a:cubicBezTo>
                    <a:pt x="19" y="103"/>
                    <a:pt x="19" y="102"/>
                    <a:pt x="20" y="101"/>
                  </a:cubicBezTo>
                  <a:cubicBezTo>
                    <a:pt x="21" y="99"/>
                    <a:pt x="24" y="97"/>
                    <a:pt x="26" y="96"/>
                  </a:cubicBezTo>
                  <a:close/>
                  <a:moveTo>
                    <a:pt x="32" y="119"/>
                  </a:moveTo>
                  <a:cubicBezTo>
                    <a:pt x="41" y="111"/>
                    <a:pt x="55" y="108"/>
                    <a:pt x="65" y="102"/>
                  </a:cubicBezTo>
                  <a:cubicBezTo>
                    <a:pt x="78" y="96"/>
                    <a:pt x="91" y="89"/>
                    <a:pt x="103" y="82"/>
                  </a:cubicBezTo>
                  <a:cubicBezTo>
                    <a:pt x="116" y="76"/>
                    <a:pt x="130" y="70"/>
                    <a:pt x="144" y="64"/>
                  </a:cubicBezTo>
                  <a:cubicBezTo>
                    <a:pt x="157" y="59"/>
                    <a:pt x="169" y="52"/>
                    <a:pt x="183" y="47"/>
                  </a:cubicBezTo>
                  <a:cubicBezTo>
                    <a:pt x="185" y="46"/>
                    <a:pt x="187" y="45"/>
                    <a:pt x="183" y="47"/>
                  </a:cubicBezTo>
                  <a:cubicBezTo>
                    <a:pt x="180" y="49"/>
                    <a:pt x="177" y="50"/>
                    <a:pt x="174" y="52"/>
                  </a:cubicBezTo>
                  <a:cubicBezTo>
                    <a:pt x="168" y="55"/>
                    <a:pt x="162" y="58"/>
                    <a:pt x="156" y="61"/>
                  </a:cubicBezTo>
                  <a:cubicBezTo>
                    <a:pt x="144" y="67"/>
                    <a:pt x="131" y="73"/>
                    <a:pt x="120" y="80"/>
                  </a:cubicBezTo>
                  <a:cubicBezTo>
                    <a:pt x="108" y="86"/>
                    <a:pt x="95" y="92"/>
                    <a:pt x="83" y="99"/>
                  </a:cubicBezTo>
                  <a:cubicBezTo>
                    <a:pt x="71" y="105"/>
                    <a:pt x="57" y="111"/>
                    <a:pt x="46" y="119"/>
                  </a:cubicBezTo>
                  <a:cubicBezTo>
                    <a:pt x="41" y="120"/>
                    <a:pt x="36" y="120"/>
                    <a:pt x="32" y="119"/>
                  </a:cubicBezTo>
                  <a:close/>
                  <a:moveTo>
                    <a:pt x="191" y="51"/>
                  </a:moveTo>
                  <a:cubicBezTo>
                    <a:pt x="187" y="54"/>
                    <a:pt x="182" y="57"/>
                    <a:pt x="178" y="60"/>
                  </a:cubicBezTo>
                  <a:cubicBezTo>
                    <a:pt x="168" y="67"/>
                    <a:pt x="156" y="72"/>
                    <a:pt x="145" y="78"/>
                  </a:cubicBezTo>
                  <a:cubicBezTo>
                    <a:pt x="122" y="88"/>
                    <a:pt x="100" y="99"/>
                    <a:pt x="78" y="109"/>
                  </a:cubicBezTo>
                  <a:cubicBezTo>
                    <a:pt x="75" y="110"/>
                    <a:pt x="73" y="111"/>
                    <a:pt x="70" y="113"/>
                  </a:cubicBezTo>
                  <a:cubicBezTo>
                    <a:pt x="67" y="114"/>
                    <a:pt x="64" y="116"/>
                    <a:pt x="61" y="118"/>
                  </a:cubicBezTo>
                  <a:cubicBezTo>
                    <a:pt x="61" y="117"/>
                    <a:pt x="60" y="117"/>
                    <a:pt x="60" y="116"/>
                  </a:cubicBezTo>
                  <a:cubicBezTo>
                    <a:pt x="65" y="114"/>
                    <a:pt x="70" y="112"/>
                    <a:pt x="75" y="109"/>
                  </a:cubicBezTo>
                  <a:cubicBezTo>
                    <a:pt x="87" y="104"/>
                    <a:pt x="98" y="98"/>
                    <a:pt x="110" y="93"/>
                  </a:cubicBezTo>
                  <a:cubicBezTo>
                    <a:pt x="133" y="82"/>
                    <a:pt x="156" y="71"/>
                    <a:pt x="179" y="59"/>
                  </a:cubicBezTo>
                  <a:cubicBezTo>
                    <a:pt x="183" y="56"/>
                    <a:pt x="187" y="54"/>
                    <a:pt x="191" y="51"/>
                  </a:cubicBezTo>
                  <a:cubicBezTo>
                    <a:pt x="191" y="51"/>
                    <a:pt x="191" y="51"/>
                    <a:pt x="191" y="51"/>
                  </a:cubicBezTo>
                  <a:close/>
                  <a:moveTo>
                    <a:pt x="210" y="59"/>
                  </a:moveTo>
                  <a:cubicBezTo>
                    <a:pt x="211" y="61"/>
                    <a:pt x="211" y="62"/>
                    <a:pt x="211" y="63"/>
                  </a:cubicBezTo>
                  <a:cubicBezTo>
                    <a:pt x="185" y="75"/>
                    <a:pt x="157" y="83"/>
                    <a:pt x="130" y="95"/>
                  </a:cubicBezTo>
                  <a:cubicBezTo>
                    <a:pt x="116" y="101"/>
                    <a:pt x="103" y="108"/>
                    <a:pt x="89" y="115"/>
                  </a:cubicBezTo>
                  <a:cubicBezTo>
                    <a:pt x="83" y="117"/>
                    <a:pt x="76" y="120"/>
                    <a:pt x="70" y="123"/>
                  </a:cubicBezTo>
                  <a:cubicBezTo>
                    <a:pt x="91" y="112"/>
                    <a:pt x="111" y="101"/>
                    <a:pt x="133" y="92"/>
                  </a:cubicBezTo>
                  <a:cubicBezTo>
                    <a:pt x="158" y="80"/>
                    <a:pt x="185" y="73"/>
                    <a:pt x="210" y="59"/>
                  </a:cubicBezTo>
                  <a:close/>
                  <a:moveTo>
                    <a:pt x="122" y="124"/>
                  </a:moveTo>
                  <a:cubicBezTo>
                    <a:pt x="121" y="123"/>
                    <a:pt x="120" y="122"/>
                    <a:pt x="119" y="121"/>
                  </a:cubicBezTo>
                  <a:cubicBezTo>
                    <a:pt x="126" y="118"/>
                    <a:pt x="133" y="116"/>
                    <a:pt x="140" y="113"/>
                  </a:cubicBezTo>
                  <a:cubicBezTo>
                    <a:pt x="157" y="107"/>
                    <a:pt x="175" y="103"/>
                    <a:pt x="191" y="96"/>
                  </a:cubicBezTo>
                  <a:cubicBezTo>
                    <a:pt x="196" y="94"/>
                    <a:pt x="200" y="91"/>
                    <a:pt x="204" y="90"/>
                  </a:cubicBezTo>
                  <a:cubicBezTo>
                    <a:pt x="200" y="91"/>
                    <a:pt x="197" y="94"/>
                    <a:pt x="193" y="95"/>
                  </a:cubicBezTo>
                  <a:cubicBezTo>
                    <a:pt x="185" y="98"/>
                    <a:pt x="178" y="101"/>
                    <a:pt x="171" y="104"/>
                  </a:cubicBezTo>
                  <a:cubicBezTo>
                    <a:pt x="162" y="108"/>
                    <a:pt x="154" y="111"/>
                    <a:pt x="145" y="115"/>
                  </a:cubicBezTo>
                  <a:cubicBezTo>
                    <a:pt x="137" y="119"/>
                    <a:pt x="130" y="121"/>
                    <a:pt x="122" y="124"/>
                  </a:cubicBezTo>
                  <a:close/>
                  <a:moveTo>
                    <a:pt x="86" y="125"/>
                  </a:moveTo>
                  <a:cubicBezTo>
                    <a:pt x="92" y="125"/>
                    <a:pt x="98" y="123"/>
                    <a:pt x="103" y="120"/>
                  </a:cubicBezTo>
                  <a:cubicBezTo>
                    <a:pt x="113" y="116"/>
                    <a:pt x="123" y="112"/>
                    <a:pt x="133" y="108"/>
                  </a:cubicBezTo>
                  <a:cubicBezTo>
                    <a:pt x="154" y="100"/>
                    <a:pt x="175" y="92"/>
                    <a:pt x="197" y="85"/>
                  </a:cubicBezTo>
                  <a:cubicBezTo>
                    <a:pt x="179" y="91"/>
                    <a:pt x="162" y="99"/>
                    <a:pt x="146" y="106"/>
                  </a:cubicBezTo>
                  <a:cubicBezTo>
                    <a:pt x="127" y="115"/>
                    <a:pt x="108" y="120"/>
                    <a:pt x="90" y="130"/>
                  </a:cubicBezTo>
                  <a:cubicBezTo>
                    <a:pt x="89" y="128"/>
                    <a:pt x="87" y="127"/>
                    <a:pt x="86" y="125"/>
                  </a:cubicBezTo>
                  <a:close/>
                  <a:moveTo>
                    <a:pt x="91" y="130"/>
                  </a:moveTo>
                  <a:cubicBezTo>
                    <a:pt x="98" y="127"/>
                    <a:pt x="107" y="124"/>
                    <a:pt x="115" y="121"/>
                  </a:cubicBezTo>
                  <a:cubicBezTo>
                    <a:pt x="115" y="121"/>
                    <a:pt x="115" y="121"/>
                    <a:pt x="114" y="122"/>
                  </a:cubicBezTo>
                  <a:cubicBezTo>
                    <a:pt x="107" y="124"/>
                    <a:pt x="99" y="127"/>
                    <a:pt x="91" y="130"/>
                  </a:cubicBezTo>
                  <a:close/>
                  <a:moveTo>
                    <a:pt x="180" y="98"/>
                  </a:moveTo>
                  <a:cubicBezTo>
                    <a:pt x="170" y="101"/>
                    <a:pt x="160" y="105"/>
                    <a:pt x="150" y="109"/>
                  </a:cubicBezTo>
                  <a:cubicBezTo>
                    <a:pt x="140" y="112"/>
                    <a:pt x="129" y="116"/>
                    <a:pt x="119" y="120"/>
                  </a:cubicBezTo>
                  <a:cubicBezTo>
                    <a:pt x="119" y="120"/>
                    <a:pt x="118" y="120"/>
                    <a:pt x="118" y="120"/>
                  </a:cubicBezTo>
                  <a:cubicBezTo>
                    <a:pt x="128" y="116"/>
                    <a:pt x="137" y="111"/>
                    <a:pt x="146" y="107"/>
                  </a:cubicBezTo>
                  <a:cubicBezTo>
                    <a:pt x="156" y="103"/>
                    <a:pt x="165" y="99"/>
                    <a:pt x="175" y="95"/>
                  </a:cubicBezTo>
                  <a:cubicBezTo>
                    <a:pt x="183" y="92"/>
                    <a:pt x="193" y="89"/>
                    <a:pt x="200" y="84"/>
                  </a:cubicBezTo>
                  <a:cubicBezTo>
                    <a:pt x="200" y="83"/>
                    <a:pt x="200" y="83"/>
                    <a:pt x="200" y="83"/>
                  </a:cubicBezTo>
                  <a:cubicBezTo>
                    <a:pt x="200" y="83"/>
                    <a:pt x="200" y="83"/>
                    <a:pt x="201" y="84"/>
                  </a:cubicBezTo>
                  <a:cubicBezTo>
                    <a:pt x="203" y="85"/>
                    <a:pt x="204" y="86"/>
                    <a:pt x="205" y="88"/>
                  </a:cubicBezTo>
                  <a:cubicBezTo>
                    <a:pt x="197" y="91"/>
                    <a:pt x="188" y="95"/>
                    <a:pt x="180" y="98"/>
                  </a:cubicBezTo>
                  <a:close/>
                  <a:moveTo>
                    <a:pt x="200" y="80"/>
                  </a:moveTo>
                  <a:cubicBezTo>
                    <a:pt x="199" y="81"/>
                    <a:pt x="199" y="82"/>
                    <a:pt x="200" y="83"/>
                  </a:cubicBezTo>
                  <a:cubicBezTo>
                    <a:pt x="199" y="82"/>
                    <a:pt x="199" y="82"/>
                    <a:pt x="199" y="82"/>
                  </a:cubicBezTo>
                  <a:cubicBezTo>
                    <a:pt x="178" y="90"/>
                    <a:pt x="157" y="98"/>
                    <a:pt x="136" y="105"/>
                  </a:cubicBezTo>
                  <a:cubicBezTo>
                    <a:pt x="127" y="109"/>
                    <a:pt x="117" y="112"/>
                    <a:pt x="109" y="116"/>
                  </a:cubicBezTo>
                  <a:cubicBezTo>
                    <a:pt x="104" y="119"/>
                    <a:pt x="99" y="121"/>
                    <a:pt x="94" y="123"/>
                  </a:cubicBezTo>
                  <a:cubicBezTo>
                    <a:pt x="93" y="123"/>
                    <a:pt x="85" y="125"/>
                    <a:pt x="88" y="124"/>
                  </a:cubicBezTo>
                  <a:cubicBezTo>
                    <a:pt x="91" y="122"/>
                    <a:pt x="94" y="121"/>
                    <a:pt x="97" y="120"/>
                  </a:cubicBezTo>
                  <a:cubicBezTo>
                    <a:pt x="118" y="111"/>
                    <a:pt x="139" y="103"/>
                    <a:pt x="160" y="95"/>
                  </a:cubicBezTo>
                  <a:cubicBezTo>
                    <a:pt x="173" y="90"/>
                    <a:pt x="188" y="86"/>
                    <a:pt x="200" y="80"/>
                  </a:cubicBezTo>
                  <a:cubicBezTo>
                    <a:pt x="200" y="80"/>
                    <a:pt x="200" y="80"/>
                    <a:pt x="200" y="80"/>
                  </a:cubicBezTo>
                  <a:close/>
                  <a:moveTo>
                    <a:pt x="209" y="71"/>
                  </a:moveTo>
                  <a:cubicBezTo>
                    <a:pt x="198" y="75"/>
                    <a:pt x="188" y="80"/>
                    <a:pt x="177" y="84"/>
                  </a:cubicBezTo>
                  <a:cubicBezTo>
                    <a:pt x="166" y="88"/>
                    <a:pt x="156" y="91"/>
                    <a:pt x="145" y="96"/>
                  </a:cubicBezTo>
                  <a:cubicBezTo>
                    <a:pt x="136" y="100"/>
                    <a:pt x="126" y="104"/>
                    <a:pt x="116" y="107"/>
                  </a:cubicBezTo>
                  <a:cubicBezTo>
                    <a:pt x="129" y="101"/>
                    <a:pt x="141" y="96"/>
                    <a:pt x="154" y="91"/>
                  </a:cubicBezTo>
                  <a:cubicBezTo>
                    <a:pt x="164" y="86"/>
                    <a:pt x="175" y="82"/>
                    <a:pt x="185" y="78"/>
                  </a:cubicBezTo>
                  <a:cubicBezTo>
                    <a:pt x="194" y="74"/>
                    <a:pt x="205" y="72"/>
                    <a:pt x="211" y="65"/>
                  </a:cubicBezTo>
                  <a:cubicBezTo>
                    <a:pt x="211" y="67"/>
                    <a:pt x="211" y="69"/>
                    <a:pt x="209" y="71"/>
                  </a:cubicBezTo>
                  <a:close/>
                  <a:moveTo>
                    <a:pt x="43" y="148"/>
                  </a:moveTo>
                  <a:cubicBezTo>
                    <a:pt x="43" y="148"/>
                    <a:pt x="44" y="148"/>
                    <a:pt x="44" y="147"/>
                  </a:cubicBezTo>
                  <a:cubicBezTo>
                    <a:pt x="43" y="148"/>
                    <a:pt x="43" y="148"/>
                    <a:pt x="42" y="148"/>
                  </a:cubicBezTo>
                  <a:cubicBezTo>
                    <a:pt x="42" y="148"/>
                    <a:pt x="42" y="148"/>
                    <a:pt x="43" y="148"/>
                  </a:cubicBezTo>
                  <a:close/>
                  <a:moveTo>
                    <a:pt x="50" y="145"/>
                  </a:moveTo>
                  <a:cubicBezTo>
                    <a:pt x="48" y="145"/>
                    <a:pt x="46" y="146"/>
                    <a:pt x="44" y="146"/>
                  </a:cubicBezTo>
                  <a:cubicBezTo>
                    <a:pt x="45" y="145"/>
                    <a:pt x="47" y="143"/>
                    <a:pt x="48" y="142"/>
                  </a:cubicBezTo>
                  <a:cubicBezTo>
                    <a:pt x="53" y="140"/>
                    <a:pt x="59" y="138"/>
                    <a:pt x="64" y="137"/>
                  </a:cubicBezTo>
                  <a:cubicBezTo>
                    <a:pt x="60" y="140"/>
                    <a:pt x="55" y="142"/>
                    <a:pt x="50" y="145"/>
                  </a:cubicBezTo>
                  <a:close/>
                  <a:moveTo>
                    <a:pt x="126" y="93"/>
                  </a:moveTo>
                  <a:cubicBezTo>
                    <a:pt x="103" y="104"/>
                    <a:pt x="79" y="116"/>
                    <a:pt x="56" y="130"/>
                  </a:cubicBezTo>
                  <a:cubicBezTo>
                    <a:pt x="57" y="128"/>
                    <a:pt x="58" y="126"/>
                    <a:pt x="59" y="124"/>
                  </a:cubicBezTo>
                  <a:cubicBezTo>
                    <a:pt x="85" y="111"/>
                    <a:pt x="112" y="99"/>
                    <a:pt x="139" y="88"/>
                  </a:cubicBezTo>
                  <a:cubicBezTo>
                    <a:pt x="152" y="82"/>
                    <a:pt x="166" y="77"/>
                    <a:pt x="179" y="72"/>
                  </a:cubicBezTo>
                  <a:cubicBezTo>
                    <a:pt x="185" y="69"/>
                    <a:pt x="191" y="66"/>
                    <a:pt x="198" y="64"/>
                  </a:cubicBezTo>
                  <a:cubicBezTo>
                    <a:pt x="198" y="64"/>
                    <a:pt x="199" y="64"/>
                    <a:pt x="199" y="63"/>
                  </a:cubicBezTo>
                  <a:cubicBezTo>
                    <a:pt x="176" y="75"/>
                    <a:pt x="150" y="82"/>
                    <a:pt x="126" y="93"/>
                  </a:cubicBezTo>
                  <a:close/>
                  <a:moveTo>
                    <a:pt x="60" y="122"/>
                  </a:moveTo>
                  <a:cubicBezTo>
                    <a:pt x="60" y="122"/>
                    <a:pt x="60" y="122"/>
                    <a:pt x="59" y="122"/>
                  </a:cubicBezTo>
                  <a:cubicBezTo>
                    <a:pt x="59" y="121"/>
                    <a:pt x="60" y="121"/>
                    <a:pt x="60" y="120"/>
                  </a:cubicBezTo>
                  <a:cubicBezTo>
                    <a:pt x="60" y="120"/>
                    <a:pt x="60" y="120"/>
                    <a:pt x="60" y="120"/>
                  </a:cubicBezTo>
                  <a:cubicBezTo>
                    <a:pt x="60" y="120"/>
                    <a:pt x="60" y="120"/>
                    <a:pt x="60" y="120"/>
                  </a:cubicBezTo>
                  <a:cubicBezTo>
                    <a:pt x="69" y="116"/>
                    <a:pt x="79" y="110"/>
                    <a:pt x="88" y="105"/>
                  </a:cubicBezTo>
                  <a:cubicBezTo>
                    <a:pt x="94" y="102"/>
                    <a:pt x="101" y="99"/>
                    <a:pt x="108" y="96"/>
                  </a:cubicBezTo>
                  <a:cubicBezTo>
                    <a:pt x="131" y="86"/>
                    <a:pt x="155" y="76"/>
                    <a:pt x="178" y="65"/>
                  </a:cubicBezTo>
                  <a:cubicBezTo>
                    <a:pt x="184" y="63"/>
                    <a:pt x="189" y="60"/>
                    <a:pt x="194" y="57"/>
                  </a:cubicBezTo>
                  <a:cubicBezTo>
                    <a:pt x="195" y="57"/>
                    <a:pt x="195" y="56"/>
                    <a:pt x="195" y="56"/>
                  </a:cubicBezTo>
                  <a:cubicBezTo>
                    <a:pt x="185" y="62"/>
                    <a:pt x="175" y="68"/>
                    <a:pt x="164" y="73"/>
                  </a:cubicBezTo>
                  <a:cubicBezTo>
                    <a:pt x="142" y="83"/>
                    <a:pt x="120" y="92"/>
                    <a:pt x="98" y="103"/>
                  </a:cubicBezTo>
                  <a:cubicBezTo>
                    <a:pt x="86" y="109"/>
                    <a:pt x="73" y="115"/>
                    <a:pt x="60" y="122"/>
                  </a:cubicBezTo>
                  <a:close/>
                  <a:moveTo>
                    <a:pt x="187" y="48"/>
                  </a:moveTo>
                  <a:cubicBezTo>
                    <a:pt x="186" y="49"/>
                    <a:pt x="186" y="50"/>
                    <a:pt x="187" y="50"/>
                  </a:cubicBezTo>
                  <a:cubicBezTo>
                    <a:pt x="187" y="51"/>
                    <a:pt x="187" y="51"/>
                    <a:pt x="188" y="52"/>
                  </a:cubicBezTo>
                  <a:cubicBezTo>
                    <a:pt x="180" y="56"/>
                    <a:pt x="173" y="61"/>
                    <a:pt x="165" y="65"/>
                  </a:cubicBezTo>
                  <a:cubicBezTo>
                    <a:pt x="152" y="71"/>
                    <a:pt x="139" y="77"/>
                    <a:pt x="126" y="84"/>
                  </a:cubicBezTo>
                  <a:cubicBezTo>
                    <a:pt x="113" y="90"/>
                    <a:pt x="100" y="96"/>
                    <a:pt x="87" y="102"/>
                  </a:cubicBezTo>
                  <a:cubicBezTo>
                    <a:pt x="78" y="106"/>
                    <a:pt x="68" y="111"/>
                    <a:pt x="59" y="115"/>
                  </a:cubicBezTo>
                  <a:cubicBezTo>
                    <a:pt x="58" y="115"/>
                    <a:pt x="58" y="115"/>
                    <a:pt x="57" y="116"/>
                  </a:cubicBezTo>
                  <a:cubicBezTo>
                    <a:pt x="55" y="117"/>
                    <a:pt x="53" y="118"/>
                    <a:pt x="50" y="118"/>
                  </a:cubicBezTo>
                  <a:cubicBezTo>
                    <a:pt x="54" y="116"/>
                    <a:pt x="58" y="113"/>
                    <a:pt x="62" y="111"/>
                  </a:cubicBezTo>
                  <a:cubicBezTo>
                    <a:pt x="68" y="108"/>
                    <a:pt x="75" y="105"/>
                    <a:pt x="81" y="101"/>
                  </a:cubicBezTo>
                  <a:cubicBezTo>
                    <a:pt x="93" y="95"/>
                    <a:pt x="106" y="89"/>
                    <a:pt x="118" y="82"/>
                  </a:cubicBezTo>
                  <a:cubicBezTo>
                    <a:pt x="130" y="75"/>
                    <a:pt x="142" y="69"/>
                    <a:pt x="154" y="64"/>
                  </a:cubicBezTo>
                  <a:cubicBezTo>
                    <a:pt x="165" y="58"/>
                    <a:pt x="178" y="52"/>
                    <a:pt x="188" y="45"/>
                  </a:cubicBezTo>
                  <a:cubicBezTo>
                    <a:pt x="188" y="46"/>
                    <a:pt x="187" y="47"/>
                    <a:pt x="187" y="48"/>
                  </a:cubicBezTo>
                  <a:close/>
                  <a:moveTo>
                    <a:pt x="67" y="134"/>
                  </a:moveTo>
                  <a:cubicBezTo>
                    <a:pt x="61" y="136"/>
                    <a:pt x="55" y="138"/>
                    <a:pt x="50" y="140"/>
                  </a:cubicBezTo>
                  <a:cubicBezTo>
                    <a:pt x="50" y="139"/>
                    <a:pt x="51" y="139"/>
                    <a:pt x="51" y="138"/>
                  </a:cubicBezTo>
                  <a:cubicBezTo>
                    <a:pt x="55" y="137"/>
                    <a:pt x="58" y="135"/>
                    <a:pt x="62" y="133"/>
                  </a:cubicBezTo>
                  <a:cubicBezTo>
                    <a:pt x="64" y="132"/>
                    <a:pt x="66" y="131"/>
                    <a:pt x="68" y="130"/>
                  </a:cubicBezTo>
                  <a:cubicBezTo>
                    <a:pt x="70" y="128"/>
                    <a:pt x="74" y="128"/>
                    <a:pt x="76" y="126"/>
                  </a:cubicBezTo>
                  <a:cubicBezTo>
                    <a:pt x="73" y="129"/>
                    <a:pt x="70" y="132"/>
                    <a:pt x="67" y="134"/>
                  </a:cubicBezTo>
                  <a:close/>
                  <a:moveTo>
                    <a:pt x="78" y="124"/>
                  </a:moveTo>
                  <a:cubicBezTo>
                    <a:pt x="77" y="124"/>
                    <a:pt x="77" y="124"/>
                    <a:pt x="77" y="124"/>
                  </a:cubicBezTo>
                  <a:cubicBezTo>
                    <a:pt x="69" y="127"/>
                    <a:pt x="61" y="133"/>
                    <a:pt x="53" y="136"/>
                  </a:cubicBezTo>
                  <a:cubicBezTo>
                    <a:pt x="53" y="135"/>
                    <a:pt x="54" y="134"/>
                    <a:pt x="55" y="133"/>
                  </a:cubicBezTo>
                  <a:cubicBezTo>
                    <a:pt x="64" y="128"/>
                    <a:pt x="72" y="123"/>
                    <a:pt x="81" y="119"/>
                  </a:cubicBezTo>
                  <a:cubicBezTo>
                    <a:pt x="92" y="114"/>
                    <a:pt x="103" y="109"/>
                    <a:pt x="114" y="104"/>
                  </a:cubicBezTo>
                  <a:cubicBezTo>
                    <a:pt x="138" y="93"/>
                    <a:pt x="162" y="84"/>
                    <a:pt x="187" y="75"/>
                  </a:cubicBezTo>
                  <a:cubicBezTo>
                    <a:pt x="192" y="73"/>
                    <a:pt x="196" y="71"/>
                    <a:pt x="201" y="69"/>
                  </a:cubicBezTo>
                  <a:cubicBezTo>
                    <a:pt x="204" y="68"/>
                    <a:pt x="206" y="67"/>
                    <a:pt x="209" y="65"/>
                  </a:cubicBezTo>
                  <a:cubicBezTo>
                    <a:pt x="213" y="64"/>
                    <a:pt x="202" y="69"/>
                    <a:pt x="203" y="69"/>
                  </a:cubicBezTo>
                  <a:cubicBezTo>
                    <a:pt x="191" y="74"/>
                    <a:pt x="180" y="79"/>
                    <a:pt x="168" y="84"/>
                  </a:cubicBezTo>
                  <a:cubicBezTo>
                    <a:pt x="145" y="93"/>
                    <a:pt x="122" y="103"/>
                    <a:pt x="100" y="113"/>
                  </a:cubicBezTo>
                  <a:cubicBezTo>
                    <a:pt x="100" y="114"/>
                    <a:pt x="99" y="114"/>
                    <a:pt x="98" y="114"/>
                  </a:cubicBezTo>
                  <a:cubicBezTo>
                    <a:pt x="93" y="116"/>
                    <a:pt x="88" y="118"/>
                    <a:pt x="84" y="121"/>
                  </a:cubicBezTo>
                  <a:cubicBezTo>
                    <a:pt x="83" y="121"/>
                    <a:pt x="83" y="121"/>
                    <a:pt x="82" y="121"/>
                  </a:cubicBezTo>
                  <a:cubicBezTo>
                    <a:pt x="81" y="121"/>
                    <a:pt x="81" y="121"/>
                    <a:pt x="80" y="122"/>
                  </a:cubicBezTo>
                  <a:cubicBezTo>
                    <a:pt x="79" y="123"/>
                    <a:pt x="78" y="124"/>
                    <a:pt x="78" y="124"/>
                  </a:cubicBezTo>
                  <a:close/>
                  <a:moveTo>
                    <a:pt x="85" y="122"/>
                  </a:moveTo>
                  <a:cubicBezTo>
                    <a:pt x="89" y="120"/>
                    <a:pt x="93" y="118"/>
                    <a:pt x="97" y="116"/>
                  </a:cubicBezTo>
                  <a:cubicBezTo>
                    <a:pt x="97" y="116"/>
                    <a:pt x="98" y="116"/>
                    <a:pt x="99" y="116"/>
                  </a:cubicBezTo>
                  <a:cubicBezTo>
                    <a:pt x="110" y="111"/>
                    <a:pt x="121" y="108"/>
                    <a:pt x="132" y="103"/>
                  </a:cubicBezTo>
                  <a:cubicBezTo>
                    <a:pt x="143" y="98"/>
                    <a:pt x="154" y="93"/>
                    <a:pt x="166" y="89"/>
                  </a:cubicBezTo>
                  <a:cubicBezTo>
                    <a:pt x="177" y="85"/>
                    <a:pt x="189" y="81"/>
                    <a:pt x="200" y="76"/>
                  </a:cubicBezTo>
                  <a:cubicBezTo>
                    <a:pt x="199" y="76"/>
                    <a:pt x="209" y="72"/>
                    <a:pt x="208" y="73"/>
                  </a:cubicBezTo>
                  <a:cubicBezTo>
                    <a:pt x="208" y="73"/>
                    <a:pt x="208" y="73"/>
                    <a:pt x="208" y="73"/>
                  </a:cubicBezTo>
                  <a:cubicBezTo>
                    <a:pt x="208" y="73"/>
                    <a:pt x="207" y="74"/>
                    <a:pt x="207" y="74"/>
                  </a:cubicBezTo>
                  <a:cubicBezTo>
                    <a:pt x="205" y="75"/>
                    <a:pt x="202" y="77"/>
                    <a:pt x="200" y="78"/>
                  </a:cubicBezTo>
                  <a:cubicBezTo>
                    <a:pt x="195" y="81"/>
                    <a:pt x="189" y="83"/>
                    <a:pt x="184" y="85"/>
                  </a:cubicBezTo>
                  <a:cubicBezTo>
                    <a:pt x="172" y="89"/>
                    <a:pt x="160" y="94"/>
                    <a:pt x="148" y="98"/>
                  </a:cubicBezTo>
                  <a:cubicBezTo>
                    <a:pt x="127" y="107"/>
                    <a:pt x="105" y="114"/>
                    <a:pt x="85" y="124"/>
                  </a:cubicBezTo>
                  <a:cubicBezTo>
                    <a:pt x="85" y="123"/>
                    <a:pt x="85" y="123"/>
                    <a:pt x="85" y="122"/>
                  </a:cubicBezTo>
                  <a:cubicBezTo>
                    <a:pt x="85" y="122"/>
                    <a:pt x="85" y="122"/>
                    <a:pt x="85" y="122"/>
                  </a:cubicBezTo>
                  <a:close/>
                  <a:moveTo>
                    <a:pt x="92" y="131"/>
                  </a:moveTo>
                  <a:cubicBezTo>
                    <a:pt x="99" y="128"/>
                    <a:pt x="105" y="125"/>
                    <a:pt x="112" y="123"/>
                  </a:cubicBezTo>
                  <a:cubicBezTo>
                    <a:pt x="113" y="123"/>
                    <a:pt x="113" y="123"/>
                    <a:pt x="114" y="123"/>
                  </a:cubicBezTo>
                  <a:cubicBezTo>
                    <a:pt x="108" y="131"/>
                    <a:pt x="99" y="134"/>
                    <a:pt x="92" y="131"/>
                  </a:cubicBezTo>
                  <a:close/>
                  <a:moveTo>
                    <a:pt x="123" y="125"/>
                  </a:moveTo>
                  <a:cubicBezTo>
                    <a:pt x="138" y="121"/>
                    <a:pt x="152" y="116"/>
                    <a:pt x="167" y="111"/>
                  </a:cubicBezTo>
                  <a:cubicBezTo>
                    <a:pt x="174" y="109"/>
                    <a:pt x="181" y="106"/>
                    <a:pt x="188" y="104"/>
                  </a:cubicBezTo>
                  <a:cubicBezTo>
                    <a:pt x="191" y="102"/>
                    <a:pt x="195" y="101"/>
                    <a:pt x="199" y="100"/>
                  </a:cubicBezTo>
                  <a:cubicBezTo>
                    <a:pt x="200" y="99"/>
                    <a:pt x="209" y="96"/>
                    <a:pt x="203" y="99"/>
                  </a:cubicBezTo>
                  <a:cubicBezTo>
                    <a:pt x="187" y="107"/>
                    <a:pt x="170" y="113"/>
                    <a:pt x="154" y="119"/>
                  </a:cubicBezTo>
                  <a:cubicBezTo>
                    <a:pt x="153" y="119"/>
                    <a:pt x="153" y="119"/>
                    <a:pt x="152" y="120"/>
                  </a:cubicBezTo>
                  <a:cubicBezTo>
                    <a:pt x="145" y="123"/>
                    <a:pt x="137" y="127"/>
                    <a:pt x="130" y="131"/>
                  </a:cubicBezTo>
                  <a:cubicBezTo>
                    <a:pt x="128" y="130"/>
                    <a:pt x="125" y="127"/>
                    <a:pt x="123" y="125"/>
                  </a:cubicBezTo>
                  <a:close/>
                  <a:moveTo>
                    <a:pt x="184" y="115"/>
                  </a:moveTo>
                  <a:cubicBezTo>
                    <a:pt x="183" y="115"/>
                    <a:pt x="182" y="114"/>
                    <a:pt x="181" y="114"/>
                  </a:cubicBezTo>
                  <a:cubicBezTo>
                    <a:pt x="181" y="114"/>
                    <a:pt x="182" y="114"/>
                    <a:pt x="182" y="114"/>
                  </a:cubicBezTo>
                  <a:cubicBezTo>
                    <a:pt x="186" y="112"/>
                    <a:pt x="191" y="110"/>
                    <a:pt x="196" y="108"/>
                  </a:cubicBezTo>
                  <a:cubicBezTo>
                    <a:pt x="198" y="107"/>
                    <a:pt x="199" y="106"/>
                    <a:pt x="201" y="106"/>
                  </a:cubicBezTo>
                  <a:cubicBezTo>
                    <a:pt x="206" y="103"/>
                    <a:pt x="201" y="107"/>
                    <a:pt x="200" y="108"/>
                  </a:cubicBezTo>
                  <a:cubicBezTo>
                    <a:pt x="195" y="111"/>
                    <a:pt x="188" y="111"/>
                    <a:pt x="184" y="115"/>
                  </a:cubicBezTo>
                  <a:close/>
                  <a:moveTo>
                    <a:pt x="204" y="103"/>
                  </a:moveTo>
                  <a:cubicBezTo>
                    <a:pt x="201" y="104"/>
                    <a:pt x="198" y="106"/>
                    <a:pt x="194" y="107"/>
                  </a:cubicBezTo>
                  <a:cubicBezTo>
                    <a:pt x="190" y="109"/>
                    <a:pt x="186" y="111"/>
                    <a:pt x="181" y="113"/>
                  </a:cubicBezTo>
                  <a:cubicBezTo>
                    <a:pt x="181" y="113"/>
                    <a:pt x="181" y="113"/>
                    <a:pt x="181" y="114"/>
                  </a:cubicBezTo>
                  <a:cubicBezTo>
                    <a:pt x="181" y="113"/>
                    <a:pt x="180" y="113"/>
                    <a:pt x="180" y="113"/>
                  </a:cubicBezTo>
                  <a:cubicBezTo>
                    <a:pt x="179" y="112"/>
                    <a:pt x="178" y="112"/>
                    <a:pt x="178" y="112"/>
                  </a:cubicBezTo>
                  <a:cubicBezTo>
                    <a:pt x="177" y="112"/>
                    <a:pt x="176" y="112"/>
                    <a:pt x="176" y="113"/>
                  </a:cubicBezTo>
                  <a:cubicBezTo>
                    <a:pt x="175" y="113"/>
                    <a:pt x="174" y="113"/>
                    <a:pt x="174" y="113"/>
                  </a:cubicBezTo>
                  <a:cubicBezTo>
                    <a:pt x="176" y="112"/>
                    <a:pt x="178" y="111"/>
                    <a:pt x="181" y="110"/>
                  </a:cubicBezTo>
                  <a:cubicBezTo>
                    <a:pt x="187" y="108"/>
                    <a:pt x="193" y="105"/>
                    <a:pt x="198" y="102"/>
                  </a:cubicBezTo>
                  <a:cubicBezTo>
                    <a:pt x="201" y="101"/>
                    <a:pt x="205" y="100"/>
                    <a:pt x="207" y="97"/>
                  </a:cubicBezTo>
                  <a:cubicBezTo>
                    <a:pt x="207" y="99"/>
                    <a:pt x="206" y="102"/>
                    <a:pt x="205" y="104"/>
                  </a:cubicBezTo>
                  <a:cubicBezTo>
                    <a:pt x="205" y="103"/>
                    <a:pt x="205" y="103"/>
                    <a:pt x="204" y="103"/>
                  </a:cubicBezTo>
                  <a:close/>
                  <a:moveTo>
                    <a:pt x="161" y="123"/>
                  </a:moveTo>
                  <a:cubicBezTo>
                    <a:pt x="160" y="122"/>
                    <a:pt x="159" y="122"/>
                    <a:pt x="158" y="121"/>
                  </a:cubicBezTo>
                  <a:cubicBezTo>
                    <a:pt x="159" y="120"/>
                    <a:pt x="161" y="120"/>
                    <a:pt x="162" y="119"/>
                  </a:cubicBezTo>
                  <a:cubicBezTo>
                    <a:pt x="165" y="118"/>
                    <a:pt x="168" y="116"/>
                    <a:pt x="171" y="115"/>
                  </a:cubicBezTo>
                  <a:cubicBezTo>
                    <a:pt x="174" y="114"/>
                    <a:pt x="176" y="115"/>
                    <a:pt x="172" y="117"/>
                  </a:cubicBezTo>
                  <a:cubicBezTo>
                    <a:pt x="169" y="119"/>
                    <a:pt x="165" y="120"/>
                    <a:pt x="161" y="123"/>
                  </a:cubicBezTo>
                  <a:cubicBezTo>
                    <a:pt x="161" y="123"/>
                    <a:pt x="161" y="123"/>
                    <a:pt x="161" y="123"/>
                  </a:cubicBezTo>
                  <a:close/>
                  <a:moveTo>
                    <a:pt x="167" y="120"/>
                  </a:moveTo>
                  <a:cubicBezTo>
                    <a:pt x="170" y="119"/>
                    <a:pt x="173" y="118"/>
                    <a:pt x="175" y="116"/>
                  </a:cubicBezTo>
                  <a:cubicBezTo>
                    <a:pt x="176" y="117"/>
                    <a:pt x="176" y="118"/>
                    <a:pt x="176" y="119"/>
                  </a:cubicBezTo>
                  <a:cubicBezTo>
                    <a:pt x="173" y="120"/>
                    <a:pt x="171" y="120"/>
                    <a:pt x="169" y="121"/>
                  </a:cubicBezTo>
                  <a:cubicBezTo>
                    <a:pt x="166" y="122"/>
                    <a:pt x="162" y="123"/>
                    <a:pt x="167" y="120"/>
                  </a:cubicBezTo>
                  <a:close/>
                  <a:moveTo>
                    <a:pt x="136" y="133"/>
                  </a:moveTo>
                  <a:cubicBezTo>
                    <a:pt x="135" y="133"/>
                    <a:pt x="133" y="133"/>
                    <a:pt x="131" y="132"/>
                  </a:cubicBezTo>
                  <a:cubicBezTo>
                    <a:pt x="137" y="129"/>
                    <a:pt x="144" y="127"/>
                    <a:pt x="150" y="124"/>
                  </a:cubicBezTo>
                  <a:cubicBezTo>
                    <a:pt x="147" y="129"/>
                    <a:pt x="142" y="133"/>
                    <a:pt x="136" y="133"/>
                  </a:cubicBezTo>
                  <a:close/>
                  <a:moveTo>
                    <a:pt x="163" y="123"/>
                  </a:moveTo>
                  <a:cubicBezTo>
                    <a:pt x="167" y="123"/>
                    <a:pt x="171" y="122"/>
                    <a:pt x="175" y="121"/>
                  </a:cubicBezTo>
                  <a:cubicBezTo>
                    <a:pt x="173" y="123"/>
                    <a:pt x="168" y="124"/>
                    <a:pt x="163" y="123"/>
                  </a:cubicBezTo>
                  <a:close/>
                  <a:moveTo>
                    <a:pt x="188" y="116"/>
                  </a:moveTo>
                  <a:cubicBezTo>
                    <a:pt x="191" y="116"/>
                    <a:pt x="193" y="115"/>
                    <a:pt x="195" y="114"/>
                  </a:cubicBezTo>
                  <a:cubicBezTo>
                    <a:pt x="193" y="116"/>
                    <a:pt x="191" y="116"/>
                    <a:pt x="188" y="116"/>
                  </a:cubicBezTo>
                  <a:close/>
                  <a:moveTo>
                    <a:pt x="198" y="113"/>
                  </a:moveTo>
                  <a:cubicBezTo>
                    <a:pt x="198" y="113"/>
                    <a:pt x="198" y="113"/>
                    <a:pt x="197" y="113"/>
                  </a:cubicBezTo>
                  <a:cubicBezTo>
                    <a:pt x="193" y="113"/>
                    <a:pt x="189" y="115"/>
                    <a:pt x="185" y="116"/>
                  </a:cubicBezTo>
                  <a:cubicBezTo>
                    <a:pt x="190" y="111"/>
                    <a:pt x="199" y="112"/>
                    <a:pt x="203" y="107"/>
                  </a:cubicBezTo>
                  <a:cubicBezTo>
                    <a:pt x="202" y="109"/>
                    <a:pt x="200" y="111"/>
                    <a:pt x="198" y="113"/>
                  </a:cubicBezTo>
                  <a:close/>
                  <a:moveTo>
                    <a:pt x="207" y="95"/>
                  </a:moveTo>
                  <a:cubicBezTo>
                    <a:pt x="192" y="101"/>
                    <a:pt x="176" y="107"/>
                    <a:pt x="161" y="112"/>
                  </a:cubicBezTo>
                  <a:cubicBezTo>
                    <a:pt x="155" y="114"/>
                    <a:pt x="149" y="116"/>
                    <a:pt x="143" y="118"/>
                  </a:cubicBezTo>
                  <a:cubicBezTo>
                    <a:pt x="153" y="114"/>
                    <a:pt x="162" y="109"/>
                    <a:pt x="172" y="105"/>
                  </a:cubicBezTo>
                  <a:cubicBezTo>
                    <a:pt x="183" y="100"/>
                    <a:pt x="197" y="98"/>
                    <a:pt x="206" y="89"/>
                  </a:cubicBezTo>
                  <a:cubicBezTo>
                    <a:pt x="207" y="91"/>
                    <a:pt x="207" y="93"/>
                    <a:pt x="207" y="95"/>
                  </a:cubicBezTo>
                  <a:close/>
                  <a:moveTo>
                    <a:pt x="209" y="58"/>
                  </a:moveTo>
                  <a:cubicBezTo>
                    <a:pt x="184" y="70"/>
                    <a:pt x="156" y="79"/>
                    <a:pt x="130" y="90"/>
                  </a:cubicBezTo>
                  <a:cubicBezTo>
                    <a:pt x="121" y="94"/>
                    <a:pt x="112" y="98"/>
                    <a:pt x="103" y="102"/>
                  </a:cubicBezTo>
                  <a:cubicBezTo>
                    <a:pt x="113" y="97"/>
                    <a:pt x="123" y="92"/>
                    <a:pt x="134" y="88"/>
                  </a:cubicBezTo>
                  <a:cubicBezTo>
                    <a:pt x="158" y="77"/>
                    <a:pt x="182" y="67"/>
                    <a:pt x="203" y="52"/>
                  </a:cubicBezTo>
                  <a:cubicBezTo>
                    <a:pt x="206" y="54"/>
                    <a:pt x="208" y="56"/>
                    <a:pt x="209" y="58"/>
                  </a:cubicBezTo>
                  <a:close/>
                  <a:moveTo>
                    <a:pt x="202" y="52"/>
                  </a:moveTo>
                  <a:cubicBezTo>
                    <a:pt x="191" y="57"/>
                    <a:pt x="180" y="63"/>
                    <a:pt x="169" y="68"/>
                  </a:cubicBezTo>
                  <a:cubicBezTo>
                    <a:pt x="156" y="74"/>
                    <a:pt x="143" y="80"/>
                    <a:pt x="130" y="86"/>
                  </a:cubicBezTo>
                  <a:cubicBezTo>
                    <a:pt x="127" y="87"/>
                    <a:pt x="124" y="88"/>
                    <a:pt x="121" y="89"/>
                  </a:cubicBezTo>
                  <a:cubicBezTo>
                    <a:pt x="123" y="89"/>
                    <a:pt x="125" y="88"/>
                    <a:pt x="126" y="87"/>
                  </a:cubicBezTo>
                  <a:cubicBezTo>
                    <a:pt x="138" y="82"/>
                    <a:pt x="150" y="77"/>
                    <a:pt x="161" y="71"/>
                  </a:cubicBezTo>
                  <a:cubicBezTo>
                    <a:pt x="173" y="65"/>
                    <a:pt x="183" y="58"/>
                    <a:pt x="194" y="50"/>
                  </a:cubicBezTo>
                  <a:cubicBezTo>
                    <a:pt x="197" y="50"/>
                    <a:pt x="199" y="51"/>
                    <a:pt x="202" y="52"/>
                  </a:cubicBezTo>
                  <a:close/>
                  <a:moveTo>
                    <a:pt x="188" y="44"/>
                  </a:moveTo>
                  <a:cubicBezTo>
                    <a:pt x="188" y="44"/>
                    <a:pt x="188" y="44"/>
                    <a:pt x="188" y="44"/>
                  </a:cubicBezTo>
                  <a:cubicBezTo>
                    <a:pt x="174" y="48"/>
                    <a:pt x="162" y="56"/>
                    <a:pt x="149" y="61"/>
                  </a:cubicBezTo>
                  <a:cubicBezTo>
                    <a:pt x="135" y="67"/>
                    <a:pt x="121" y="72"/>
                    <a:pt x="108" y="79"/>
                  </a:cubicBezTo>
                  <a:cubicBezTo>
                    <a:pt x="93" y="86"/>
                    <a:pt x="79" y="94"/>
                    <a:pt x="65" y="101"/>
                  </a:cubicBezTo>
                  <a:cubicBezTo>
                    <a:pt x="54" y="107"/>
                    <a:pt x="40" y="110"/>
                    <a:pt x="30" y="118"/>
                  </a:cubicBezTo>
                  <a:cubicBezTo>
                    <a:pt x="29" y="118"/>
                    <a:pt x="28" y="118"/>
                    <a:pt x="28" y="117"/>
                  </a:cubicBezTo>
                  <a:cubicBezTo>
                    <a:pt x="52" y="100"/>
                    <a:pt x="79" y="87"/>
                    <a:pt x="105" y="74"/>
                  </a:cubicBezTo>
                  <a:cubicBezTo>
                    <a:pt x="121" y="67"/>
                    <a:pt x="136" y="59"/>
                    <a:pt x="152" y="52"/>
                  </a:cubicBezTo>
                  <a:cubicBezTo>
                    <a:pt x="164" y="46"/>
                    <a:pt x="178" y="41"/>
                    <a:pt x="188" y="32"/>
                  </a:cubicBezTo>
                  <a:cubicBezTo>
                    <a:pt x="189" y="36"/>
                    <a:pt x="189" y="40"/>
                    <a:pt x="188" y="44"/>
                  </a:cubicBezTo>
                  <a:close/>
                  <a:moveTo>
                    <a:pt x="187" y="31"/>
                  </a:moveTo>
                  <a:cubicBezTo>
                    <a:pt x="184" y="32"/>
                    <a:pt x="181" y="34"/>
                    <a:pt x="178" y="36"/>
                  </a:cubicBezTo>
                  <a:cubicBezTo>
                    <a:pt x="173" y="39"/>
                    <a:pt x="168" y="41"/>
                    <a:pt x="163" y="44"/>
                  </a:cubicBezTo>
                  <a:cubicBezTo>
                    <a:pt x="152" y="49"/>
                    <a:pt x="141" y="53"/>
                    <a:pt x="130" y="58"/>
                  </a:cubicBezTo>
                  <a:cubicBezTo>
                    <a:pt x="108" y="69"/>
                    <a:pt x="86" y="80"/>
                    <a:pt x="64" y="90"/>
                  </a:cubicBezTo>
                  <a:cubicBezTo>
                    <a:pt x="55" y="95"/>
                    <a:pt x="45" y="100"/>
                    <a:pt x="36" y="104"/>
                  </a:cubicBezTo>
                  <a:cubicBezTo>
                    <a:pt x="56" y="93"/>
                    <a:pt x="76" y="82"/>
                    <a:pt x="96" y="71"/>
                  </a:cubicBezTo>
                  <a:cubicBezTo>
                    <a:pt x="117" y="60"/>
                    <a:pt x="139" y="49"/>
                    <a:pt x="161" y="38"/>
                  </a:cubicBezTo>
                  <a:cubicBezTo>
                    <a:pt x="164" y="36"/>
                    <a:pt x="168" y="33"/>
                    <a:pt x="171" y="31"/>
                  </a:cubicBezTo>
                  <a:cubicBezTo>
                    <a:pt x="173" y="30"/>
                    <a:pt x="174" y="29"/>
                    <a:pt x="175" y="28"/>
                  </a:cubicBezTo>
                  <a:cubicBezTo>
                    <a:pt x="176" y="27"/>
                    <a:pt x="177" y="26"/>
                    <a:pt x="178" y="26"/>
                  </a:cubicBezTo>
                  <a:cubicBezTo>
                    <a:pt x="179" y="25"/>
                    <a:pt x="180" y="24"/>
                    <a:pt x="182" y="24"/>
                  </a:cubicBezTo>
                  <a:cubicBezTo>
                    <a:pt x="183" y="24"/>
                    <a:pt x="184" y="25"/>
                    <a:pt x="185" y="26"/>
                  </a:cubicBezTo>
                  <a:cubicBezTo>
                    <a:pt x="186" y="27"/>
                    <a:pt x="187" y="29"/>
                    <a:pt x="187" y="31"/>
                  </a:cubicBezTo>
                  <a:close/>
                  <a:moveTo>
                    <a:pt x="180" y="23"/>
                  </a:moveTo>
                  <a:cubicBezTo>
                    <a:pt x="180" y="23"/>
                    <a:pt x="179" y="24"/>
                    <a:pt x="179" y="24"/>
                  </a:cubicBezTo>
                  <a:cubicBezTo>
                    <a:pt x="179" y="24"/>
                    <a:pt x="179" y="24"/>
                    <a:pt x="179" y="24"/>
                  </a:cubicBezTo>
                  <a:cubicBezTo>
                    <a:pt x="176" y="25"/>
                    <a:pt x="174" y="26"/>
                    <a:pt x="172" y="28"/>
                  </a:cubicBezTo>
                  <a:cubicBezTo>
                    <a:pt x="162" y="34"/>
                    <a:pt x="151" y="39"/>
                    <a:pt x="141" y="45"/>
                  </a:cubicBezTo>
                  <a:cubicBezTo>
                    <a:pt x="120" y="55"/>
                    <a:pt x="98" y="64"/>
                    <a:pt x="78" y="76"/>
                  </a:cubicBezTo>
                  <a:cubicBezTo>
                    <a:pt x="67" y="82"/>
                    <a:pt x="57" y="88"/>
                    <a:pt x="46" y="93"/>
                  </a:cubicBezTo>
                  <a:cubicBezTo>
                    <a:pt x="42" y="95"/>
                    <a:pt x="39" y="97"/>
                    <a:pt x="35" y="99"/>
                  </a:cubicBezTo>
                  <a:cubicBezTo>
                    <a:pt x="70" y="74"/>
                    <a:pt x="109" y="56"/>
                    <a:pt x="146" y="34"/>
                  </a:cubicBezTo>
                  <a:cubicBezTo>
                    <a:pt x="149" y="33"/>
                    <a:pt x="151" y="31"/>
                    <a:pt x="154" y="30"/>
                  </a:cubicBezTo>
                  <a:cubicBezTo>
                    <a:pt x="155" y="29"/>
                    <a:pt x="155" y="29"/>
                    <a:pt x="156" y="28"/>
                  </a:cubicBezTo>
                  <a:cubicBezTo>
                    <a:pt x="156" y="28"/>
                    <a:pt x="156" y="28"/>
                    <a:pt x="156" y="28"/>
                  </a:cubicBezTo>
                  <a:cubicBezTo>
                    <a:pt x="157" y="29"/>
                    <a:pt x="158" y="29"/>
                    <a:pt x="159" y="28"/>
                  </a:cubicBezTo>
                  <a:cubicBezTo>
                    <a:pt x="165" y="23"/>
                    <a:pt x="173" y="20"/>
                    <a:pt x="180" y="23"/>
                  </a:cubicBezTo>
                  <a:close/>
                  <a:moveTo>
                    <a:pt x="140" y="10"/>
                  </a:moveTo>
                  <a:cubicBezTo>
                    <a:pt x="133" y="13"/>
                    <a:pt x="127" y="17"/>
                    <a:pt x="121" y="21"/>
                  </a:cubicBezTo>
                  <a:cubicBezTo>
                    <a:pt x="125" y="14"/>
                    <a:pt x="133" y="10"/>
                    <a:pt x="140" y="10"/>
                  </a:cubicBezTo>
                  <a:close/>
                  <a:moveTo>
                    <a:pt x="117" y="23"/>
                  </a:moveTo>
                  <a:cubicBezTo>
                    <a:pt x="108" y="30"/>
                    <a:pt x="98" y="36"/>
                    <a:pt x="89" y="42"/>
                  </a:cubicBezTo>
                  <a:cubicBezTo>
                    <a:pt x="68" y="53"/>
                    <a:pt x="46" y="64"/>
                    <a:pt x="26" y="76"/>
                  </a:cubicBezTo>
                  <a:cubicBezTo>
                    <a:pt x="21" y="78"/>
                    <a:pt x="17" y="82"/>
                    <a:pt x="12" y="83"/>
                  </a:cubicBezTo>
                  <a:cubicBezTo>
                    <a:pt x="16" y="82"/>
                    <a:pt x="21" y="77"/>
                    <a:pt x="25" y="74"/>
                  </a:cubicBezTo>
                  <a:cubicBezTo>
                    <a:pt x="34" y="67"/>
                    <a:pt x="44" y="61"/>
                    <a:pt x="55" y="55"/>
                  </a:cubicBezTo>
                  <a:cubicBezTo>
                    <a:pt x="65" y="49"/>
                    <a:pt x="76" y="44"/>
                    <a:pt x="87" y="38"/>
                  </a:cubicBezTo>
                  <a:cubicBezTo>
                    <a:pt x="95" y="33"/>
                    <a:pt x="102" y="27"/>
                    <a:pt x="110" y="22"/>
                  </a:cubicBezTo>
                  <a:cubicBezTo>
                    <a:pt x="111" y="22"/>
                    <a:pt x="112" y="22"/>
                    <a:pt x="112" y="21"/>
                  </a:cubicBezTo>
                  <a:cubicBezTo>
                    <a:pt x="113" y="21"/>
                    <a:pt x="113" y="20"/>
                    <a:pt x="114" y="20"/>
                  </a:cubicBezTo>
                  <a:cubicBezTo>
                    <a:pt x="114" y="21"/>
                    <a:pt x="115" y="22"/>
                    <a:pt x="115" y="22"/>
                  </a:cubicBezTo>
                  <a:cubicBezTo>
                    <a:pt x="115" y="23"/>
                    <a:pt x="116" y="24"/>
                    <a:pt x="117" y="23"/>
                  </a:cubicBezTo>
                  <a:close/>
                  <a:moveTo>
                    <a:pt x="96" y="9"/>
                  </a:moveTo>
                  <a:cubicBezTo>
                    <a:pt x="98" y="8"/>
                    <a:pt x="100" y="8"/>
                    <a:pt x="102" y="8"/>
                  </a:cubicBezTo>
                  <a:cubicBezTo>
                    <a:pt x="98" y="10"/>
                    <a:pt x="94" y="13"/>
                    <a:pt x="90" y="15"/>
                  </a:cubicBezTo>
                  <a:cubicBezTo>
                    <a:pt x="89" y="16"/>
                    <a:pt x="88" y="16"/>
                    <a:pt x="88" y="17"/>
                  </a:cubicBezTo>
                  <a:cubicBezTo>
                    <a:pt x="89" y="14"/>
                    <a:pt x="92" y="11"/>
                    <a:pt x="96" y="9"/>
                  </a:cubicBezTo>
                  <a:close/>
                  <a:moveTo>
                    <a:pt x="77" y="23"/>
                  </a:moveTo>
                  <a:cubicBezTo>
                    <a:pt x="76" y="24"/>
                    <a:pt x="74" y="25"/>
                    <a:pt x="73" y="25"/>
                  </a:cubicBezTo>
                  <a:cubicBezTo>
                    <a:pt x="64" y="30"/>
                    <a:pt x="55" y="32"/>
                    <a:pt x="47" y="38"/>
                  </a:cubicBezTo>
                  <a:cubicBezTo>
                    <a:pt x="47" y="38"/>
                    <a:pt x="47" y="38"/>
                    <a:pt x="47" y="38"/>
                  </a:cubicBezTo>
                  <a:cubicBezTo>
                    <a:pt x="54" y="32"/>
                    <a:pt x="63" y="25"/>
                    <a:pt x="70" y="19"/>
                  </a:cubicBezTo>
                  <a:cubicBezTo>
                    <a:pt x="70" y="19"/>
                    <a:pt x="70" y="18"/>
                    <a:pt x="69" y="18"/>
                  </a:cubicBezTo>
                  <a:cubicBezTo>
                    <a:pt x="62" y="20"/>
                    <a:pt x="55" y="24"/>
                    <a:pt x="49" y="28"/>
                  </a:cubicBezTo>
                  <a:cubicBezTo>
                    <a:pt x="48" y="28"/>
                    <a:pt x="48" y="29"/>
                    <a:pt x="48" y="29"/>
                  </a:cubicBezTo>
                  <a:cubicBezTo>
                    <a:pt x="48" y="28"/>
                    <a:pt x="48" y="28"/>
                    <a:pt x="49" y="27"/>
                  </a:cubicBezTo>
                  <a:cubicBezTo>
                    <a:pt x="50" y="25"/>
                    <a:pt x="53" y="24"/>
                    <a:pt x="53" y="23"/>
                  </a:cubicBezTo>
                  <a:cubicBezTo>
                    <a:pt x="57" y="21"/>
                    <a:pt x="61" y="18"/>
                    <a:pt x="65" y="15"/>
                  </a:cubicBezTo>
                  <a:cubicBezTo>
                    <a:pt x="70" y="16"/>
                    <a:pt x="74" y="19"/>
                    <a:pt x="77" y="23"/>
                  </a:cubicBezTo>
                  <a:close/>
                  <a:moveTo>
                    <a:pt x="56" y="18"/>
                  </a:moveTo>
                  <a:cubicBezTo>
                    <a:pt x="58" y="16"/>
                    <a:pt x="61" y="16"/>
                    <a:pt x="63" y="15"/>
                  </a:cubicBezTo>
                  <a:cubicBezTo>
                    <a:pt x="59" y="18"/>
                    <a:pt x="54" y="20"/>
                    <a:pt x="51" y="23"/>
                  </a:cubicBezTo>
                  <a:cubicBezTo>
                    <a:pt x="52" y="21"/>
                    <a:pt x="54" y="19"/>
                    <a:pt x="56" y="18"/>
                  </a:cubicBezTo>
                  <a:close/>
                  <a:moveTo>
                    <a:pt x="38" y="40"/>
                  </a:moveTo>
                  <a:cubicBezTo>
                    <a:pt x="33" y="42"/>
                    <a:pt x="28" y="45"/>
                    <a:pt x="23" y="48"/>
                  </a:cubicBezTo>
                  <a:cubicBezTo>
                    <a:pt x="18" y="51"/>
                    <a:pt x="26" y="44"/>
                    <a:pt x="27" y="43"/>
                  </a:cubicBezTo>
                  <a:cubicBezTo>
                    <a:pt x="29" y="41"/>
                    <a:pt x="32" y="38"/>
                    <a:pt x="35" y="36"/>
                  </a:cubicBezTo>
                  <a:cubicBezTo>
                    <a:pt x="36" y="37"/>
                    <a:pt x="37" y="38"/>
                    <a:pt x="38" y="40"/>
                  </a:cubicBezTo>
                  <a:close/>
                  <a:moveTo>
                    <a:pt x="22" y="30"/>
                  </a:moveTo>
                  <a:cubicBezTo>
                    <a:pt x="19" y="32"/>
                    <a:pt x="15" y="35"/>
                    <a:pt x="12" y="38"/>
                  </a:cubicBezTo>
                  <a:cubicBezTo>
                    <a:pt x="12" y="37"/>
                    <a:pt x="12" y="36"/>
                    <a:pt x="13" y="35"/>
                  </a:cubicBezTo>
                  <a:cubicBezTo>
                    <a:pt x="15" y="32"/>
                    <a:pt x="18" y="30"/>
                    <a:pt x="22" y="30"/>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273"/>
            <p:cNvSpPr>
              <a:spLocks noEditPoints="1"/>
            </p:cNvSpPr>
            <p:nvPr/>
          </p:nvSpPr>
          <p:spPr bwMode="auto">
            <a:xfrm>
              <a:off x="8172696" y="4331722"/>
              <a:ext cx="941388" cy="796925"/>
            </a:xfrm>
            <a:custGeom>
              <a:avLst/>
              <a:gdLst>
                <a:gd name="T0" fmla="*/ 26 w 222"/>
                <a:gd name="T1" fmla="*/ 148 h 188"/>
                <a:gd name="T2" fmla="*/ 8 w 222"/>
                <a:gd name="T3" fmla="*/ 132 h 188"/>
                <a:gd name="T4" fmla="*/ 204 w 222"/>
                <a:gd name="T5" fmla="*/ 56 h 188"/>
                <a:gd name="T6" fmla="*/ 110 w 222"/>
                <a:gd name="T7" fmla="*/ 10 h 188"/>
                <a:gd name="T8" fmla="*/ 117 w 222"/>
                <a:gd name="T9" fmla="*/ 15 h 188"/>
                <a:gd name="T10" fmla="*/ 112 w 222"/>
                <a:gd name="T11" fmla="*/ 19 h 188"/>
                <a:gd name="T12" fmla="*/ 78 w 222"/>
                <a:gd name="T13" fmla="*/ 41 h 188"/>
                <a:gd name="T14" fmla="*/ 89 w 222"/>
                <a:gd name="T15" fmla="*/ 35 h 188"/>
                <a:gd name="T16" fmla="*/ 146 w 222"/>
                <a:gd name="T17" fmla="*/ 15 h 188"/>
                <a:gd name="T18" fmla="*/ 107 w 222"/>
                <a:gd name="T19" fmla="*/ 11 h 188"/>
                <a:gd name="T20" fmla="*/ 128 w 222"/>
                <a:gd name="T21" fmla="*/ 10 h 188"/>
                <a:gd name="T22" fmla="*/ 140 w 222"/>
                <a:gd name="T23" fmla="*/ 14 h 188"/>
                <a:gd name="T24" fmla="*/ 92 w 222"/>
                <a:gd name="T25" fmla="*/ 32 h 188"/>
                <a:gd name="T26" fmla="*/ 121 w 222"/>
                <a:gd name="T27" fmla="*/ 35 h 188"/>
                <a:gd name="T28" fmla="*/ 67 w 222"/>
                <a:gd name="T29" fmla="*/ 58 h 188"/>
                <a:gd name="T30" fmla="*/ 117 w 222"/>
                <a:gd name="T31" fmla="*/ 55 h 188"/>
                <a:gd name="T32" fmla="*/ 56 w 222"/>
                <a:gd name="T33" fmla="*/ 67 h 188"/>
                <a:gd name="T34" fmla="*/ 66 w 222"/>
                <a:gd name="T35" fmla="*/ 55 h 188"/>
                <a:gd name="T36" fmla="*/ 148 w 222"/>
                <a:gd name="T37" fmla="*/ 28 h 188"/>
                <a:gd name="T38" fmla="*/ 158 w 222"/>
                <a:gd name="T39" fmla="*/ 31 h 188"/>
                <a:gd name="T40" fmla="*/ 172 w 222"/>
                <a:gd name="T41" fmla="*/ 33 h 188"/>
                <a:gd name="T42" fmla="*/ 146 w 222"/>
                <a:gd name="T43" fmla="*/ 44 h 188"/>
                <a:gd name="T44" fmla="*/ 43 w 222"/>
                <a:gd name="T45" fmla="*/ 80 h 188"/>
                <a:gd name="T46" fmla="*/ 125 w 222"/>
                <a:gd name="T47" fmla="*/ 63 h 188"/>
                <a:gd name="T48" fmla="*/ 200 w 222"/>
                <a:gd name="T49" fmla="*/ 40 h 188"/>
                <a:gd name="T50" fmla="*/ 194 w 222"/>
                <a:gd name="T51" fmla="*/ 50 h 188"/>
                <a:gd name="T52" fmla="*/ 214 w 222"/>
                <a:gd name="T53" fmla="*/ 46 h 188"/>
                <a:gd name="T54" fmla="*/ 200 w 222"/>
                <a:gd name="T55" fmla="*/ 65 h 188"/>
                <a:gd name="T56" fmla="*/ 64 w 222"/>
                <a:gd name="T57" fmla="*/ 109 h 188"/>
                <a:gd name="T58" fmla="*/ 25 w 222"/>
                <a:gd name="T59" fmla="*/ 121 h 188"/>
                <a:gd name="T60" fmla="*/ 33 w 222"/>
                <a:gd name="T61" fmla="*/ 124 h 188"/>
                <a:gd name="T62" fmla="*/ 148 w 222"/>
                <a:gd name="T63" fmla="*/ 103 h 188"/>
                <a:gd name="T64" fmla="*/ 47 w 222"/>
                <a:gd name="T65" fmla="*/ 132 h 188"/>
                <a:gd name="T66" fmla="*/ 109 w 222"/>
                <a:gd name="T67" fmla="*/ 159 h 188"/>
                <a:gd name="T68" fmla="*/ 107 w 222"/>
                <a:gd name="T69" fmla="*/ 150 h 188"/>
                <a:gd name="T70" fmla="*/ 124 w 222"/>
                <a:gd name="T71" fmla="*/ 144 h 188"/>
                <a:gd name="T72" fmla="*/ 83 w 222"/>
                <a:gd name="T73" fmla="*/ 141 h 188"/>
                <a:gd name="T74" fmla="*/ 104 w 222"/>
                <a:gd name="T75" fmla="*/ 131 h 188"/>
                <a:gd name="T76" fmla="*/ 129 w 222"/>
                <a:gd name="T77" fmla="*/ 118 h 188"/>
                <a:gd name="T78" fmla="*/ 117 w 222"/>
                <a:gd name="T79" fmla="*/ 122 h 188"/>
                <a:gd name="T80" fmla="*/ 74 w 222"/>
                <a:gd name="T81" fmla="*/ 140 h 188"/>
                <a:gd name="T82" fmla="*/ 99 w 222"/>
                <a:gd name="T83" fmla="*/ 144 h 188"/>
                <a:gd name="T84" fmla="*/ 91 w 222"/>
                <a:gd name="T85" fmla="*/ 154 h 188"/>
                <a:gd name="T86" fmla="*/ 113 w 222"/>
                <a:gd name="T87" fmla="*/ 154 h 188"/>
                <a:gd name="T88" fmla="*/ 88 w 222"/>
                <a:gd name="T89" fmla="*/ 120 h 188"/>
                <a:gd name="T90" fmla="*/ 69 w 222"/>
                <a:gd name="T91" fmla="*/ 121 h 188"/>
                <a:gd name="T92" fmla="*/ 36 w 222"/>
                <a:gd name="T93" fmla="*/ 124 h 188"/>
                <a:gd name="T94" fmla="*/ 154 w 222"/>
                <a:gd name="T95" fmla="*/ 93 h 188"/>
                <a:gd name="T96" fmla="*/ 35 w 222"/>
                <a:gd name="T97" fmla="*/ 118 h 188"/>
                <a:gd name="T98" fmla="*/ 93 w 222"/>
                <a:gd name="T99" fmla="*/ 96 h 188"/>
                <a:gd name="T100" fmla="*/ 199 w 222"/>
                <a:gd name="T101" fmla="*/ 62 h 188"/>
                <a:gd name="T102" fmla="*/ 191 w 222"/>
                <a:gd name="T103" fmla="*/ 71 h 188"/>
                <a:gd name="T104" fmla="*/ 190 w 222"/>
                <a:gd name="T105" fmla="*/ 66 h 188"/>
                <a:gd name="T106" fmla="*/ 106 w 222"/>
                <a:gd name="T107" fmla="*/ 168 h 188"/>
                <a:gd name="T108" fmla="*/ 26 w 222"/>
                <a:gd name="T109" fmla="*/ 97 h 188"/>
                <a:gd name="T110" fmla="*/ 26 w 222"/>
                <a:gd name="T111" fmla="*/ 97 h 188"/>
                <a:gd name="T112" fmla="*/ 105 w 222"/>
                <a:gd name="T113" fmla="*/ 175 h 188"/>
                <a:gd name="T114" fmla="*/ 11 w 222"/>
                <a:gd name="T115" fmla="*/ 137 h 188"/>
                <a:gd name="T116" fmla="*/ 114 w 222"/>
                <a:gd name="T117" fmla="*/ 17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 h="188">
                  <a:moveTo>
                    <a:pt x="221" y="63"/>
                  </a:moveTo>
                  <a:cubicBezTo>
                    <a:pt x="221" y="63"/>
                    <a:pt x="221" y="63"/>
                    <a:pt x="220" y="63"/>
                  </a:cubicBezTo>
                  <a:cubicBezTo>
                    <a:pt x="218" y="63"/>
                    <a:pt x="217" y="59"/>
                    <a:pt x="217" y="58"/>
                  </a:cubicBezTo>
                  <a:cubicBezTo>
                    <a:pt x="215" y="54"/>
                    <a:pt x="216" y="50"/>
                    <a:pt x="218" y="46"/>
                  </a:cubicBezTo>
                  <a:cubicBezTo>
                    <a:pt x="218" y="46"/>
                    <a:pt x="218" y="46"/>
                    <a:pt x="218" y="45"/>
                  </a:cubicBezTo>
                  <a:cubicBezTo>
                    <a:pt x="218" y="45"/>
                    <a:pt x="218" y="45"/>
                    <a:pt x="217" y="44"/>
                  </a:cubicBezTo>
                  <a:cubicBezTo>
                    <a:pt x="202" y="38"/>
                    <a:pt x="187" y="31"/>
                    <a:pt x="172" y="24"/>
                  </a:cubicBezTo>
                  <a:cubicBezTo>
                    <a:pt x="153" y="16"/>
                    <a:pt x="135" y="7"/>
                    <a:pt x="115" y="1"/>
                  </a:cubicBezTo>
                  <a:cubicBezTo>
                    <a:pt x="115" y="0"/>
                    <a:pt x="114" y="1"/>
                    <a:pt x="114" y="1"/>
                  </a:cubicBezTo>
                  <a:cubicBezTo>
                    <a:pt x="94" y="19"/>
                    <a:pt x="76" y="40"/>
                    <a:pt x="58" y="59"/>
                  </a:cubicBezTo>
                  <a:cubicBezTo>
                    <a:pt x="42" y="77"/>
                    <a:pt x="24" y="95"/>
                    <a:pt x="9" y="114"/>
                  </a:cubicBezTo>
                  <a:cubicBezTo>
                    <a:pt x="2" y="119"/>
                    <a:pt x="0" y="135"/>
                    <a:pt x="9" y="139"/>
                  </a:cubicBezTo>
                  <a:cubicBezTo>
                    <a:pt x="14" y="143"/>
                    <a:pt x="20" y="145"/>
                    <a:pt x="26" y="148"/>
                  </a:cubicBezTo>
                  <a:cubicBezTo>
                    <a:pt x="36" y="154"/>
                    <a:pt x="46" y="159"/>
                    <a:pt x="57" y="164"/>
                  </a:cubicBezTo>
                  <a:cubicBezTo>
                    <a:pt x="73" y="172"/>
                    <a:pt x="89" y="181"/>
                    <a:pt x="106" y="188"/>
                  </a:cubicBezTo>
                  <a:cubicBezTo>
                    <a:pt x="107" y="188"/>
                    <a:pt x="107" y="187"/>
                    <a:pt x="107" y="187"/>
                  </a:cubicBezTo>
                  <a:cubicBezTo>
                    <a:pt x="107" y="187"/>
                    <a:pt x="108" y="187"/>
                    <a:pt x="108" y="187"/>
                  </a:cubicBezTo>
                  <a:cubicBezTo>
                    <a:pt x="122" y="170"/>
                    <a:pt x="138" y="154"/>
                    <a:pt x="154" y="138"/>
                  </a:cubicBezTo>
                  <a:cubicBezTo>
                    <a:pt x="174" y="117"/>
                    <a:pt x="194" y="95"/>
                    <a:pt x="214" y="74"/>
                  </a:cubicBezTo>
                  <a:cubicBezTo>
                    <a:pt x="216" y="71"/>
                    <a:pt x="220" y="68"/>
                    <a:pt x="222" y="64"/>
                  </a:cubicBezTo>
                  <a:cubicBezTo>
                    <a:pt x="222" y="64"/>
                    <a:pt x="222" y="63"/>
                    <a:pt x="221" y="63"/>
                  </a:cubicBezTo>
                  <a:close/>
                  <a:moveTo>
                    <a:pt x="88" y="171"/>
                  </a:moveTo>
                  <a:cubicBezTo>
                    <a:pt x="77" y="166"/>
                    <a:pt x="67" y="161"/>
                    <a:pt x="56" y="156"/>
                  </a:cubicBezTo>
                  <a:cubicBezTo>
                    <a:pt x="46" y="151"/>
                    <a:pt x="35" y="145"/>
                    <a:pt x="25" y="140"/>
                  </a:cubicBezTo>
                  <a:cubicBezTo>
                    <a:pt x="20" y="138"/>
                    <a:pt x="13" y="135"/>
                    <a:pt x="9" y="132"/>
                  </a:cubicBezTo>
                  <a:cubicBezTo>
                    <a:pt x="9" y="132"/>
                    <a:pt x="8" y="132"/>
                    <a:pt x="8" y="132"/>
                  </a:cubicBezTo>
                  <a:cubicBezTo>
                    <a:pt x="8" y="130"/>
                    <a:pt x="8" y="129"/>
                    <a:pt x="8" y="127"/>
                  </a:cubicBezTo>
                  <a:cubicBezTo>
                    <a:pt x="22" y="136"/>
                    <a:pt x="37" y="143"/>
                    <a:pt x="52" y="150"/>
                  </a:cubicBezTo>
                  <a:cubicBezTo>
                    <a:pt x="69" y="158"/>
                    <a:pt x="86" y="165"/>
                    <a:pt x="102" y="174"/>
                  </a:cubicBezTo>
                  <a:cubicBezTo>
                    <a:pt x="102" y="175"/>
                    <a:pt x="102" y="176"/>
                    <a:pt x="102" y="178"/>
                  </a:cubicBezTo>
                  <a:cubicBezTo>
                    <a:pt x="97" y="175"/>
                    <a:pt x="92" y="173"/>
                    <a:pt x="88" y="171"/>
                  </a:cubicBezTo>
                  <a:close/>
                  <a:moveTo>
                    <a:pt x="30" y="94"/>
                  </a:moveTo>
                  <a:cubicBezTo>
                    <a:pt x="30" y="94"/>
                    <a:pt x="30" y="94"/>
                    <a:pt x="30" y="94"/>
                  </a:cubicBezTo>
                  <a:cubicBezTo>
                    <a:pt x="45" y="89"/>
                    <a:pt x="60" y="86"/>
                    <a:pt x="75" y="82"/>
                  </a:cubicBezTo>
                  <a:cubicBezTo>
                    <a:pt x="90" y="79"/>
                    <a:pt x="105" y="75"/>
                    <a:pt x="120" y="71"/>
                  </a:cubicBezTo>
                  <a:cubicBezTo>
                    <a:pt x="135" y="68"/>
                    <a:pt x="150" y="65"/>
                    <a:pt x="165" y="61"/>
                  </a:cubicBezTo>
                  <a:cubicBezTo>
                    <a:pt x="172" y="59"/>
                    <a:pt x="180" y="57"/>
                    <a:pt x="188" y="56"/>
                  </a:cubicBezTo>
                  <a:cubicBezTo>
                    <a:pt x="195" y="54"/>
                    <a:pt x="202" y="53"/>
                    <a:pt x="209" y="51"/>
                  </a:cubicBezTo>
                  <a:cubicBezTo>
                    <a:pt x="207" y="53"/>
                    <a:pt x="206" y="55"/>
                    <a:pt x="204" y="56"/>
                  </a:cubicBezTo>
                  <a:cubicBezTo>
                    <a:pt x="204" y="56"/>
                    <a:pt x="203" y="56"/>
                    <a:pt x="203" y="57"/>
                  </a:cubicBezTo>
                  <a:cubicBezTo>
                    <a:pt x="203" y="56"/>
                    <a:pt x="202" y="56"/>
                    <a:pt x="202" y="57"/>
                  </a:cubicBezTo>
                  <a:cubicBezTo>
                    <a:pt x="173" y="63"/>
                    <a:pt x="144" y="68"/>
                    <a:pt x="115" y="74"/>
                  </a:cubicBezTo>
                  <a:cubicBezTo>
                    <a:pt x="85" y="80"/>
                    <a:pt x="56" y="89"/>
                    <a:pt x="27" y="96"/>
                  </a:cubicBezTo>
                  <a:cubicBezTo>
                    <a:pt x="28" y="96"/>
                    <a:pt x="29" y="95"/>
                    <a:pt x="30" y="94"/>
                  </a:cubicBezTo>
                  <a:close/>
                  <a:moveTo>
                    <a:pt x="115" y="3"/>
                  </a:moveTo>
                  <a:cubicBezTo>
                    <a:pt x="117" y="4"/>
                    <a:pt x="118" y="4"/>
                    <a:pt x="120" y="5"/>
                  </a:cubicBezTo>
                  <a:cubicBezTo>
                    <a:pt x="117" y="5"/>
                    <a:pt x="114" y="6"/>
                    <a:pt x="112" y="6"/>
                  </a:cubicBezTo>
                  <a:cubicBezTo>
                    <a:pt x="113" y="5"/>
                    <a:pt x="114" y="4"/>
                    <a:pt x="115" y="3"/>
                  </a:cubicBezTo>
                  <a:close/>
                  <a:moveTo>
                    <a:pt x="125" y="7"/>
                  </a:moveTo>
                  <a:cubicBezTo>
                    <a:pt x="122" y="7"/>
                    <a:pt x="119" y="8"/>
                    <a:pt x="115" y="9"/>
                  </a:cubicBezTo>
                  <a:cubicBezTo>
                    <a:pt x="114" y="9"/>
                    <a:pt x="112" y="10"/>
                    <a:pt x="111" y="10"/>
                  </a:cubicBezTo>
                  <a:cubicBezTo>
                    <a:pt x="110" y="10"/>
                    <a:pt x="110" y="10"/>
                    <a:pt x="110" y="10"/>
                  </a:cubicBezTo>
                  <a:cubicBezTo>
                    <a:pt x="111" y="10"/>
                    <a:pt x="112" y="9"/>
                    <a:pt x="113" y="9"/>
                  </a:cubicBezTo>
                  <a:cubicBezTo>
                    <a:pt x="116" y="8"/>
                    <a:pt x="119" y="7"/>
                    <a:pt x="122" y="5"/>
                  </a:cubicBezTo>
                  <a:cubicBezTo>
                    <a:pt x="123" y="6"/>
                    <a:pt x="124" y="6"/>
                    <a:pt x="125" y="7"/>
                  </a:cubicBezTo>
                  <a:close/>
                  <a:moveTo>
                    <a:pt x="130" y="8"/>
                  </a:moveTo>
                  <a:cubicBezTo>
                    <a:pt x="126" y="9"/>
                    <a:pt x="122" y="10"/>
                    <a:pt x="119" y="12"/>
                  </a:cubicBezTo>
                  <a:cubicBezTo>
                    <a:pt x="113" y="13"/>
                    <a:pt x="108" y="14"/>
                    <a:pt x="103" y="15"/>
                  </a:cubicBezTo>
                  <a:cubicBezTo>
                    <a:pt x="103" y="15"/>
                    <a:pt x="103" y="15"/>
                    <a:pt x="104" y="14"/>
                  </a:cubicBezTo>
                  <a:cubicBezTo>
                    <a:pt x="105" y="14"/>
                    <a:pt x="106" y="14"/>
                    <a:pt x="107" y="13"/>
                  </a:cubicBezTo>
                  <a:cubicBezTo>
                    <a:pt x="110" y="13"/>
                    <a:pt x="112" y="12"/>
                    <a:pt x="114" y="12"/>
                  </a:cubicBezTo>
                  <a:cubicBezTo>
                    <a:pt x="118" y="11"/>
                    <a:pt x="122" y="9"/>
                    <a:pt x="126" y="7"/>
                  </a:cubicBezTo>
                  <a:cubicBezTo>
                    <a:pt x="127" y="7"/>
                    <a:pt x="128" y="8"/>
                    <a:pt x="130" y="8"/>
                  </a:cubicBezTo>
                  <a:close/>
                  <a:moveTo>
                    <a:pt x="136" y="11"/>
                  </a:moveTo>
                  <a:cubicBezTo>
                    <a:pt x="130" y="12"/>
                    <a:pt x="124" y="13"/>
                    <a:pt x="117" y="15"/>
                  </a:cubicBezTo>
                  <a:cubicBezTo>
                    <a:pt x="111" y="16"/>
                    <a:pt x="104" y="18"/>
                    <a:pt x="98" y="20"/>
                  </a:cubicBezTo>
                  <a:cubicBezTo>
                    <a:pt x="104" y="17"/>
                    <a:pt x="110" y="16"/>
                    <a:pt x="116" y="14"/>
                  </a:cubicBezTo>
                  <a:cubicBezTo>
                    <a:pt x="121" y="13"/>
                    <a:pt x="126" y="12"/>
                    <a:pt x="131" y="9"/>
                  </a:cubicBezTo>
                  <a:cubicBezTo>
                    <a:pt x="131" y="9"/>
                    <a:pt x="131" y="9"/>
                    <a:pt x="131" y="9"/>
                  </a:cubicBezTo>
                  <a:cubicBezTo>
                    <a:pt x="133" y="10"/>
                    <a:pt x="134" y="10"/>
                    <a:pt x="136" y="11"/>
                  </a:cubicBezTo>
                  <a:close/>
                  <a:moveTo>
                    <a:pt x="140" y="13"/>
                  </a:moveTo>
                  <a:cubicBezTo>
                    <a:pt x="138" y="13"/>
                    <a:pt x="136" y="14"/>
                    <a:pt x="133" y="14"/>
                  </a:cubicBezTo>
                  <a:cubicBezTo>
                    <a:pt x="129" y="15"/>
                    <a:pt x="126" y="16"/>
                    <a:pt x="122" y="17"/>
                  </a:cubicBezTo>
                  <a:cubicBezTo>
                    <a:pt x="114" y="19"/>
                    <a:pt x="105" y="22"/>
                    <a:pt x="97" y="24"/>
                  </a:cubicBezTo>
                  <a:cubicBezTo>
                    <a:pt x="96" y="25"/>
                    <a:pt x="94" y="25"/>
                    <a:pt x="93" y="25"/>
                  </a:cubicBezTo>
                  <a:cubicBezTo>
                    <a:pt x="93" y="25"/>
                    <a:pt x="93" y="25"/>
                    <a:pt x="93" y="25"/>
                  </a:cubicBezTo>
                  <a:cubicBezTo>
                    <a:pt x="94" y="25"/>
                    <a:pt x="96" y="24"/>
                    <a:pt x="98" y="24"/>
                  </a:cubicBezTo>
                  <a:cubicBezTo>
                    <a:pt x="102" y="22"/>
                    <a:pt x="107" y="21"/>
                    <a:pt x="112" y="19"/>
                  </a:cubicBezTo>
                  <a:cubicBezTo>
                    <a:pt x="120" y="16"/>
                    <a:pt x="129" y="15"/>
                    <a:pt x="137" y="12"/>
                  </a:cubicBezTo>
                  <a:cubicBezTo>
                    <a:pt x="137" y="12"/>
                    <a:pt x="137" y="12"/>
                    <a:pt x="137" y="12"/>
                  </a:cubicBezTo>
                  <a:cubicBezTo>
                    <a:pt x="138" y="12"/>
                    <a:pt x="139" y="12"/>
                    <a:pt x="140" y="13"/>
                  </a:cubicBezTo>
                  <a:close/>
                  <a:moveTo>
                    <a:pt x="151" y="18"/>
                  </a:moveTo>
                  <a:cubicBezTo>
                    <a:pt x="143" y="20"/>
                    <a:pt x="135" y="21"/>
                    <a:pt x="126" y="23"/>
                  </a:cubicBezTo>
                  <a:cubicBezTo>
                    <a:pt x="133" y="21"/>
                    <a:pt x="140" y="19"/>
                    <a:pt x="147" y="16"/>
                  </a:cubicBezTo>
                  <a:cubicBezTo>
                    <a:pt x="149" y="16"/>
                    <a:pt x="150" y="17"/>
                    <a:pt x="151" y="18"/>
                  </a:cubicBezTo>
                  <a:close/>
                  <a:moveTo>
                    <a:pt x="158" y="21"/>
                  </a:moveTo>
                  <a:cubicBezTo>
                    <a:pt x="152" y="23"/>
                    <a:pt x="146" y="24"/>
                    <a:pt x="140" y="26"/>
                  </a:cubicBezTo>
                  <a:cubicBezTo>
                    <a:pt x="133" y="27"/>
                    <a:pt x="125" y="29"/>
                    <a:pt x="118" y="31"/>
                  </a:cubicBezTo>
                  <a:cubicBezTo>
                    <a:pt x="111" y="33"/>
                    <a:pt x="104" y="35"/>
                    <a:pt x="97" y="37"/>
                  </a:cubicBezTo>
                  <a:cubicBezTo>
                    <a:pt x="93" y="38"/>
                    <a:pt x="90" y="39"/>
                    <a:pt x="87" y="40"/>
                  </a:cubicBezTo>
                  <a:cubicBezTo>
                    <a:pt x="84" y="40"/>
                    <a:pt x="81" y="40"/>
                    <a:pt x="78" y="41"/>
                  </a:cubicBezTo>
                  <a:cubicBezTo>
                    <a:pt x="78" y="41"/>
                    <a:pt x="78" y="41"/>
                    <a:pt x="79" y="41"/>
                  </a:cubicBezTo>
                  <a:cubicBezTo>
                    <a:pt x="84" y="38"/>
                    <a:pt x="89" y="37"/>
                    <a:pt x="94" y="35"/>
                  </a:cubicBezTo>
                  <a:cubicBezTo>
                    <a:pt x="101" y="33"/>
                    <a:pt x="108" y="31"/>
                    <a:pt x="115" y="29"/>
                  </a:cubicBezTo>
                  <a:cubicBezTo>
                    <a:pt x="122" y="27"/>
                    <a:pt x="129" y="26"/>
                    <a:pt x="136" y="24"/>
                  </a:cubicBezTo>
                  <a:cubicBezTo>
                    <a:pt x="141" y="22"/>
                    <a:pt x="147" y="21"/>
                    <a:pt x="153" y="18"/>
                  </a:cubicBezTo>
                  <a:cubicBezTo>
                    <a:pt x="155" y="19"/>
                    <a:pt x="156" y="20"/>
                    <a:pt x="158" y="21"/>
                  </a:cubicBezTo>
                  <a:close/>
                  <a:moveTo>
                    <a:pt x="83" y="36"/>
                  </a:moveTo>
                  <a:cubicBezTo>
                    <a:pt x="87" y="34"/>
                    <a:pt x="93" y="33"/>
                    <a:pt x="97" y="32"/>
                  </a:cubicBezTo>
                  <a:cubicBezTo>
                    <a:pt x="103" y="30"/>
                    <a:pt x="109" y="28"/>
                    <a:pt x="114" y="26"/>
                  </a:cubicBezTo>
                  <a:cubicBezTo>
                    <a:pt x="116" y="26"/>
                    <a:pt x="117" y="26"/>
                    <a:pt x="118" y="25"/>
                  </a:cubicBezTo>
                  <a:cubicBezTo>
                    <a:pt x="117" y="26"/>
                    <a:pt x="116" y="26"/>
                    <a:pt x="115" y="26"/>
                  </a:cubicBezTo>
                  <a:cubicBezTo>
                    <a:pt x="109" y="28"/>
                    <a:pt x="103" y="30"/>
                    <a:pt x="98" y="32"/>
                  </a:cubicBezTo>
                  <a:cubicBezTo>
                    <a:pt x="95" y="33"/>
                    <a:pt x="92" y="34"/>
                    <a:pt x="89" y="35"/>
                  </a:cubicBezTo>
                  <a:cubicBezTo>
                    <a:pt x="88" y="35"/>
                    <a:pt x="86" y="36"/>
                    <a:pt x="84" y="36"/>
                  </a:cubicBezTo>
                  <a:cubicBezTo>
                    <a:pt x="84" y="36"/>
                    <a:pt x="83" y="37"/>
                    <a:pt x="82" y="37"/>
                  </a:cubicBezTo>
                  <a:cubicBezTo>
                    <a:pt x="83" y="37"/>
                    <a:pt x="83" y="36"/>
                    <a:pt x="83" y="36"/>
                  </a:cubicBezTo>
                  <a:close/>
                  <a:moveTo>
                    <a:pt x="117" y="26"/>
                  </a:moveTo>
                  <a:cubicBezTo>
                    <a:pt x="123" y="24"/>
                    <a:pt x="130" y="23"/>
                    <a:pt x="137" y="22"/>
                  </a:cubicBezTo>
                  <a:cubicBezTo>
                    <a:pt x="140" y="21"/>
                    <a:pt x="144" y="20"/>
                    <a:pt x="148" y="19"/>
                  </a:cubicBezTo>
                  <a:cubicBezTo>
                    <a:pt x="149" y="19"/>
                    <a:pt x="150" y="19"/>
                    <a:pt x="152" y="18"/>
                  </a:cubicBezTo>
                  <a:cubicBezTo>
                    <a:pt x="150" y="19"/>
                    <a:pt x="148" y="20"/>
                    <a:pt x="146" y="20"/>
                  </a:cubicBezTo>
                  <a:cubicBezTo>
                    <a:pt x="133" y="24"/>
                    <a:pt x="120" y="27"/>
                    <a:pt x="107" y="31"/>
                  </a:cubicBezTo>
                  <a:cubicBezTo>
                    <a:pt x="104" y="32"/>
                    <a:pt x="99" y="33"/>
                    <a:pt x="95" y="34"/>
                  </a:cubicBezTo>
                  <a:cubicBezTo>
                    <a:pt x="103" y="32"/>
                    <a:pt x="110" y="29"/>
                    <a:pt x="117" y="26"/>
                  </a:cubicBezTo>
                  <a:close/>
                  <a:moveTo>
                    <a:pt x="142" y="13"/>
                  </a:moveTo>
                  <a:cubicBezTo>
                    <a:pt x="143" y="14"/>
                    <a:pt x="144" y="15"/>
                    <a:pt x="146" y="15"/>
                  </a:cubicBezTo>
                  <a:cubicBezTo>
                    <a:pt x="137" y="17"/>
                    <a:pt x="127" y="19"/>
                    <a:pt x="118" y="21"/>
                  </a:cubicBezTo>
                  <a:cubicBezTo>
                    <a:pt x="109" y="23"/>
                    <a:pt x="100" y="27"/>
                    <a:pt x="91" y="30"/>
                  </a:cubicBezTo>
                  <a:cubicBezTo>
                    <a:pt x="90" y="30"/>
                    <a:pt x="89" y="30"/>
                    <a:pt x="88" y="30"/>
                  </a:cubicBezTo>
                  <a:cubicBezTo>
                    <a:pt x="90" y="30"/>
                    <a:pt x="92" y="29"/>
                    <a:pt x="93" y="28"/>
                  </a:cubicBezTo>
                  <a:cubicBezTo>
                    <a:pt x="95" y="27"/>
                    <a:pt x="97" y="27"/>
                    <a:pt x="100" y="26"/>
                  </a:cubicBezTo>
                  <a:cubicBezTo>
                    <a:pt x="105" y="24"/>
                    <a:pt x="110" y="23"/>
                    <a:pt x="115" y="22"/>
                  </a:cubicBezTo>
                  <a:cubicBezTo>
                    <a:pt x="124" y="19"/>
                    <a:pt x="134" y="18"/>
                    <a:pt x="142" y="13"/>
                  </a:cubicBezTo>
                  <a:cubicBezTo>
                    <a:pt x="142" y="13"/>
                    <a:pt x="142" y="13"/>
                    <a:pt x="142" y="13"/>
                  </a:cubicBezTo>
                  <a:close/>
                  <a:moveTo>
                    <a:pt x="111" y="7"/>
                  </a:moveTo>
                  <a:cubicBezTo>
                    <a:pt x="112" y="7"/>
                    <a:pt x="114" y="6"/>
                    <a:pt x="115" y="6"/>
                  </a:cubicBezTo>
                  <a:cubicBezTo>
                    <a:pt x="117" y="6"/>
                    <a:pt x="119" y="5"/>
                    <a:pt x="120" y="5"/>
                  </a:cubicBezTo>
                  <a:cubicBezTo>
                    <a:pt x="122" y="5"/>
                    <a:pt x="116" y="7"/>
                    <a:pt x="116" y="7"/>
                  </a:cubicBezTo>
                  <a:cubicBezTo>
                    <a:pt x="113" y="8"/>
                    <a:pt x="110" y="10"/>
                    <a:pt x="107" y="11"/>
                  </a:cubicBezTo>
                  <a:cubicBezTo>
                    <a:pt x="108" y="10"/>
                    <a:pt x="110" y="9"/>
                    <a:pt x="111" y="7"/>
                  </a:cubicBezTo>
                  <a:close/>
                  <a:moveTo>
                    <a:pt x="106" y="12"/>
                  </a:moveTo>
                  <a:cubicBezTo>
                    <a:pt x="109" y="11"/>
                    <a:pt x="113" y="10"/>
                    <a:pt x="117" y="9"/>
                  </a:cubicBezTo>
                  <a:cubicBezTo>
                    <a:pt x="120" y="8"/>
                    <a:pt x="122" y="8"/>
                    <a:pt x="124" y="7"/>
                  </a:cubicBezTo>
                  <a:cubicBezTo>
                    <a:pt x="124" y="8"/>
                    <a:pt x="124" y="8"/>
                    <a:pt x="123" y="8"/>
                  </a:cubicBezTo>
                  <a:cubicBezTo>
                    <a:pt x="122" y="8"/>
                    <a:pt x="121" y="9"/>
                    <a:pt x="120" y="9"/>
                  </a:cubicBezTo>
                  <a:cubicBezTo>
                    <a:pt x="115" y="11"/>
                    <a:pt x="109" y="12"/>
                    <a:pt x="105" y="13"/>
                  </a:cubicBezTo>
                  <a:cubicBezTo>
                    <a:pt x="105" y="13"/>
                    <a:pt x="105" y="13"/>
                    <a:pt x="106" y="12"/>
                  </a:cubicBezTo>
                  <a:close/>
                  <a:moveTo>
                    <a:pt x="102" y="16"/>
                  </a:moveTo>
                  <a:cubicBezTo>
                    <a:pt x="106" y="16"/>
                    <a:pt x="110" y="14"/>
                    <a:pt x="114" y="13"/>
                  </a:cubicBezTo>
                  <a:cubicBezTo>
                    <a:pt x="117" y="13"/>
                    <a:pt x="119" y="12"/>
                    <a:pt x="122" y="11"/>
                  </a:cubicBezTo>
                  <a:cubicBezTo>
                    <a:pt x="123" y="11"/>
                    <a:pt x="125" y="10"/>
                    <a:pt x="126" y="10"/>
                  </a:cubicBezTo>
                  <a:cubicBezTo>
                    <a:pt x="127" y="10"/>
                    <a:pt x="131" y="8"/>
                    <a:pt x="128" y="10"/>
                  </a:cubicBezTo>
                  <a:cubicBezTo>
                    <a:pt x="123" y="13"/>
                    <a:pt x="117" y="13"/>
                    <a:pt x="112" y="14"/>
                  </a:cubicBezTo>
                  <a:cubicBezTo>
                    <a:pt x="107" y="15"/>
                    <a:pt x="103" y="17"/>
                    <a:pt x="99" y="19"/>
                  </a:cubicBezTo>
                  <a:cubicBezTo>
                    <a:pt x="100" y="18"/>
                    <a:pt x="101" y="17"/>
                    <a:pt x="102" y="16"/>
                  </a:cubicBezTo>
                  <a:close/>
                  <a:moveTo>
                    <a:pt x="97" y="21"/>
                  </a:moveTo>
                  <a:cubicBezTo>
                    <a:pt x="104" y="19"/>
                    <a:pt x="111" y="17"/>
                    <a:pt x="118" y="15"/>
                  </a:cubicBezTo>
                  <a:cubicBezTo>
                    <a:pt x="121" y="14"/>
                    <a:pt x="125" y="14"/>
                    <a:pt x="128" y="13"/>
                  </a:cubicBezTo>
                  <a:cubicBezTo>
                    <a:pt x="130" y="13"/>
                    <a:pt x="132" y="13"/>
                    <a:pt x="133" y="12"/>
                  </a:cubicBezTo>
                  <a:cubicBezTo>
                    <a:pt x="120" y="17"/>
                    <a:pt x="107" y="20"/>
                    <a:pt x="94" y="25"/>
                  </a:cubicBezTo>
                  <a:cubicBezTo>
                    <a:pt x="95" y="23"/>
                    <a:pt x="96" y="22"/>
                    <a:pt x="97" y="21"/>
                  </a:cubicBezTo>
                  <a:close/>
                  <a:moveTo>
                    <a:pt x="92" y="26"/>
                  </a:moveTo>
                  <a:cubicBezTo>
                    <a:pt x="100" y="25"/>
                    <a:pt x="108" y="22"/>
                    <a:pt x="116" y="19"/>
                  </a:cubicBezTo>
                  <a:cubicBezTo>
                    <a:pt x="120" y="18"/>
                    <a:pt x="124" y="17"/>
                    <a:pt x="129" y="16"/>
                  </a:cubicBezTo>
                  <a:cubicBezTo>
                    <a:pt x="132" y="16"/>
                    <a:pt x="137" y="15"/>
                    <a:pt x="140" y="14"/>
                  </a:cubicBezTo>
                  <a:cubicBezTo>
                    <a:pt x="136" y="16"/>
                    <a:pt x="131" y="17"/>
                    <a:pt x="126" y="18"/>
                  </a:cubicBezTo>
                  <a:cubicBezTo>
                    <a:pt x="121" y="19"/>
                    <a:pt x="116" y="21"/>
                    <a:pt x="111" y="22"/>
                  </a:cubicBezTo>
                  <a:cubicBezTo>
                    <a:pt x="104" y="24"/>
                    <a:pt x="96" y="26"/>
                    <a:pt x="89" y="29"/>
                  </a:cubicBezTo>
                  <a:cubicBezTo>
                    <a:pt x="90" y="28"/>
                    <a:pt x="91" y="27"/>
                    <a:pt x="92" y="26"/>
                  </a:cubicBezTo>
                  <a:close/>
                  <a:moveTo>
                    <a:pt x="87" y="31"/>
                  </a:moveTo>
                  <a:cubicBezTo>
                    <a:pt x="92" y="31"/>
                    <a:pt x="96" y="29"/>
                    <a:pt x="100" y="27"/>
                  </a:cubicBezTo>
                  <a:cubicBezTo>
                    <a:pt x="106" y="25"/>
                    <a:pt x="111" y="24"/>
                    <a:pt x="117" y="22"/>
                  </a:cubicBezTo>
                  <a:cubicBezTo>
                    <a:pt x="123" y="21"/>
                    <a:pt x="129" y="20"/>
                    <a:pt x="135" y="19"/>
                  </a:cubicBezTo>
                  <a:cubicBezTo>
                    <a:pt x="138" y="18"/>
                    <a:pt x="141" y="17"/>
                    <a:pt x="144" y="16"/>
                  </a:cubicBezTo>
                  <a:cubicBezTo>
                    <a:pt x="144" y="16"/>
                    <a:pt x="144" y="16"/>
                    <a:pt x="144" y="16"/>
                  </a:cubicBezTo>
                  <a:cubicBezTo>
                    <a:pt x="143" y="17"/>
                    <a:pt x="141" y="18"/>
                    <a:pt x="140" y="18"/>
                  </a:cubicBezTo>
                  <a:cubicBezTo>
                    <a:pt x="130" y="22"/>
                    <a:pt x="119" y="24"/>
                    <a:pt x="108" y="27"/>
                  </a:cubicBezTo>
                  <a:cubicBezTo>
                    <a:pt x="103" y="29"/>
                    <a:pt x="97" y="31"/>
                    <a:pt x="92" y="32"/>
                  </a:cubicBezTo>
                  <a:cubicBezTo>
                    <a:pt x="89" y="33"/>
                    <a:pt x="87" y="34"/>
                    <a:pt x="84" y="35"/>
                  </a:cubicBezTo>
                  <a:cubicBezTo>
                    <a:pt x="85" y="34"/>
                    <a:pt x="86" y="32"/>
                    <a:pt x="87" y="31"/>
                  </a:cubicBezTo>
                  <a:close/>
                  <a:moveTo>
                    <a:pt x="82" y="37"/>
                  </a:moveTo>
                  <a:cubicBezTo>
                    <a:pt x="84" y="37"/>
                    <a:pt x="86" y="37"/>
                    <a:pt x="88" y="36"/>
                  </a:cubicBezTo>
                  <a:cubicBezTo>
                    <a:pt x="85" y="37"/>
                    <a:pt x="83" y="38"/>
                    <a:pt x="80" y="39"/>
                  </a:cubicBezTo>
                  <a:cubicBezTo>
                    <a:pt x="80" y="39"/>
                    <a:pt x="81" y="38"/>
                    <a:pt x="82" y="37"/>
                  </a:cubicBezTo>
                  <a:close/>
                  <a:moveTo>
                    <a:pt x="77" y="43"/>
                  </a:moveTo>
                  <a:cubicBezTo>
                    <a:pt x="91" y="40"/>
                    <a:pt x="104" y="35"/>
                    <a:pt x="118" y="32"/>
                  </a:cubicBezTo>
                  <a:cubicBezTo>
                    <a:pt x="125" y="30"/>
                    <a:pt x="132" y="28"/>
                    <a:pt x="139" y="27"/>
                  </a:cubicBezTo>
                  <a:cubicBezTo>
                    <a:pt x="146" y="25"/>
                    <a:pt x="153" y="24"/>
                    <a:pt x="159" y="21"/>
                  </a:cubicBezTo>
                  <a:cubicBezTo>
                    <a:pt x="161" y="22"/>
                    <a:pt x="163" y="23"/>
                    <a:pt x="165" y="24"/>
                  </a:cubicBezTo>
                  <a:cubicBezTo>
                    <a:pt x="159" y="23"/>
                    <a:pt x="152" y="26"/>
                    <a:pt x="146" y="28"/>
                  </a:cubicBezTo>
                  <a:cubicBezTo>
                    <a:pt x="138" y="31"/>
                    <a:pt x="129" y="33"/>
                    <a:pt x="121" y="35"/>
                  </a:cubicBezTo>
                  <a:cubicBezTo>
                    <a:pt x="113" y="37"/>
                    <a:pt x="104" y="40"/>
                    <a:pt x="96" y="41"/>
                  </a:cubicBezTo>
                  <a:cubicBezTo>
                    <a:pt x="88" y="43"/>
                    <a:pt x="81" y="45"/>
                    <a:pt x="73" y="47"/>
                  </a:cubicBezTo>
                  <a:cubicBezTo>
                    <a:pt x="75" y="45"/>
                    <a:pt x="76" y="44"/>
                    <a:pt x="77" y="43"/>
                  </a:cubicBezTo>
                  <a:close/>
                  <a:moveTo>
                    <a:pt x="181" y="31"/>
                  </a:moveTo>
                  <a:cubicBezTo>
                    <a:pt x="181" y="31"/>
                    <a:pt x="180" y="31"/>
                    <a:pt x="180" y="31"/>
                  </a:cubicBezTo>
                  <a:cubicBezTo>
                    <a:pt x="171" y="33"/>
                    <a:pt x="161" y="35"/>
                    <a:pt x="151" y="37"/>
                  </a:cubicBezTo>
                  <a:cubicBezTo>
                    <a:pt x="141" y="40"/>
                    <a:pt x="131" y="42"/>
                    <a:pt x="121" y="45"/>
                  </a:cubicBezTo>
                  <a:cubicBezTo>
                    <a:pt x="101" y="49"/>
                    <a:pt x="81" y="55"/>
                    <a:pt x="62" y="61"/>
                  </a:cubicBezTo>
                  <a:cubicBezTo>
                    <a:pt x="61" y="61"/>
                    <a:pt x="60" y="62"/>
                    <a:pt x="59" y="62"/>
                  </a:cubicBezTo>
                  <a:cubicBezTo>
                    <a:pt x="59" y="62"/>
                    <a:pt x="59" y="62"/>
                    <a:pt x="59" y="62"/>
                  </a:cubicBezTo>
                  <a:cubicBezTo>
                    <a:pt x="59" y="62"/>
                    <a:pt x="60" y="62"/>
                    <a:pt x="60" y="61"/>
                  </a:cubicBezTo>
                  <a:cubicBezTo>
                    <a:pt x="60" y="61"/>
                    <a:pt x="60" y="61"/>
                    <a:pt x="60" y="61"/>
                  </a:cubicBezTo>
                  <a:cubicBezTo>
                    <a:pt x="62" y="60"/>
                    <a:pt x="64" y="59"/>
                    <a:pt x="67" y="58"/>
                  </a:cubicBezTo>
                  <a:cubicBezTo>
                    <a:pt x="71" y="56"/>
                    <a:pt x="76" y="55"/>
                    <a:pt x="81" y="53"/>
                  </a:cubicBezTo>
                  <a:cubicBezTo>
                    <a:pt x="91" y="50"/>
                    <a:pt x="102" y="47"/>
                    <a:pt x="112" y="44"/>
                  </a:cubicBezTo>
                  <a:cubicBezTo>
                    <a:pt x="122" y="41"/>
                    <a:pt x="132" y="38"/>
                    <a:pt x="143" y="35"/>
                  </a:cubicBezTo>
                  <a:cubicBezTo>
                    <a:pt x="153" y="33"/>
                    <a:pt x="163" y="31"/>
                    <a:pt x="172" y="27"/>
                  </a:cubicBezTo>
                  <a:cubicBezTo>
                    <a:pt x="175" y="28"/>
                    <a:pt x="178" y="29"/>
                    <a:pt x="181" y="31"/>
                  </a:cubicBezTo>
                  <a:close/>
                  <a:moveTo>
                    <a:pt x="46" y="76"/>
                  </a:moveTo>
                  <a:cubicBezTo>
                    <a:pt x="46" y="76"/>
                    <a:pt x="46" y="76"/>
                    <a:pt x="46" y="76"/>
                  </a:cubicBezTo>
                  <a:cubicBezTo>
                    <a:pt x="46" y="76"/>
                    <a:pt x="46" y="76"/>
                    <a:pt x="46" y="76"/>
                  </a:cubicBezTo>
                  <a:cubicBezTo>
                    <a:pt x="46" y="76"/>
                    <a:pt x="46" y="76"/>
                    <a:pt x="46" y="76"/>
                  </a:cubicBezTo>
                  <a:close/>
                  <a:moveTo>
                    <a:pt x="187" y="34"/>
                  </a:moveTo>
                  <a:cubicBezTo>
                    <a:pt x="187" y="34"/>
                    <a:pt x="187" y="33"/>
                    <a:pt x="187" y="33"/>
                  </a:cubicBezTo>
                  <a:cubicBezTo>
                    <a:pt x="188" y="34"/>
                    <a:pt x="188" y="34"/>
                    <a:pt x="189" y="34"/>
                  </a:cubicBezTo>
                  <a:cubicBezTo>
                    <a:pt x="165" y="41"/>
                    <a:pt x="141" y="47"/>
                    <a:pt x="117" y="55"/>
                  </a:cubicBezTo>
                  <a:cubicBezTo>
                    <a:pt x="105" y="58"/>
                    <a:pt x="93" y="62"/>
                    <a:pt x="80" y="66"/>
                  </a:cubicBezTo>
                  <a:cubicBezTo>
                    <a:pt x="71" y="69"/>
                    <a:pt x="61" y="72"/>
                    <a:pt x="52" y="74"/>
                  </a:cubicBezTo>
                  <a:cubicBezTo>
                    <a:pt x="55" y="73"/>
                    <a:pt x="57" y="73"/>
                    <a:pt x="60" y="72"/>
                  </a:cubicBezTo>
                  <a:cubicBezTo>
                    <a:pt x="66" y="69"/>
                    <a:pt x="72" y="67"/>
                    <a:pt x="79" y="64"/>
                  </a:cubicBezTo>
                  <a:cubicBezTo>
                    <a:pt x="91" y="60"/>
                    <a:pt x="103" y="57"/>
                    <a:pt x="116" y="53"/>
                  </a:cubicBezTo>
                  <a:cubicBezTo>
                    <a:pt x="128" y="49"/>
                    <a:pt x="141" y="46"/>
                    <a:pt x="153" y="42"/>
                  </a:cubicBezTo>
                  <a:cubicBezTo>
                    <a:pt x="164" y="40"/>
                    <a:pt x="176" y="38"/>
                    <a:pt x="187" y="34"/>
                  </a:cubicBezTo>
                  <a:close/>
                  <a:moveTo>
                    <a:pt x="121" y="49"/>
                  </a:moveTo>
                  <a:cubicBezTo>
                    <a:pt x="109" y="52"/>
                    <a:pt x="98" y="56"/>
                    <a:pt x="86" y="59"/>
                  </a:cubicBezTo>
                  <a:cubicBezTo>
                    <a:pt x="75" y="62"/>
                    <a:pt x="65" y="66"/>
                    <a:pt x="53" y="68"/>
                  </a:cubicBezTo>
                  <a:cubicBezTo>
                    <a:pt x="53" y="68"/>
                    <a:pt x="53" y="68"/>
                    <a:pt x="53" y="68"/>
                  </a:cubicBezTo>
                  <a:cubicBezTo>
                    <a:pt x="54" y="68"/>
                    <a:pt x="54" y="68"/>
                    <a:pt x="54" y="67"/>
                  </a:cubicBezTo>
                  <a:cubicBezTo>
                    <a:pt x="55" y="67"/>
                    <a:pt x="55" y="67"/>
                    <a:pt x="56" y="67"/>
                  </a:cubicBezTo>
                  <a:cubicBezTo>
                    <a:pt x="58" y="66"/>
                    <a:pt x="60" y="66"/>
                    <a:pt x="63" y="65"/>
                  </a:cubicBezTo>
                  <a:cubicBezTo>
                    <a:pt x="69" y="64"/>
                    <a:pt x="74" y="62"/>
                    <a:pt x="80" y="60"/>
                  </a:cubicBezTo>
                  <a:cubicBezTo>
                    <a:pt x="91" y="56"/>
                    <a:pt x="103" y="52"/>
                    <a:pt x="114" y="49"/>
                  </a:cubicBezTo>
                  <a:cubicBezTo>
                    <a:pt x="125" y="46"/>
                    <a:pt x="136" y="43"/>
                    <a:pt x="148" y="40"/>
                  </a:cubicBezTo>
                  <a:cubicBezTo>
                    <a:pt x="159" y="37"/>
                    <a:pt x="170" y="35"/>
                    <a:pt x="181" y="31"/>
                  </a:cubicBezTo>
                  <a:cubicBezTo>
                    <a:pt x="181" y="31"/>
                    <a:pt x="181" y="31"/>
                    <a:pt x="181" y="31"/>
                  </a:cubicBezTo>
                  <a:cubicBezTo>
                    <a:pt x="182" y="31"/>
                    <a:pt x="184" y="32"/>
                    <a:pt x="186" y="33"/>
                  </a:cubicBezTo>
                  <a:cubicBezTo>
                    <a:pt x="164" y="38"/>
                    <a:pt x="142" y="43"/>
                    <a:pt x="121" y="49"/>
                  </a:cubicBezTo>
                  <a:close/>
                  <a:moveTo>
                    <a:pt x="116" y="41"/>
                  </a:moveTo>
                  <a:cubicBezTo>
                    <a:pt x="107" y="43"/>
                    <a:pt x="98" y="46"/>
                    <a:pt x="90" y="49"/>
                  </a:cubicBezTo>
                  <a:cubicBezTo>
                    <a:pt x="85" y="50"/>
                    <a:pt x="81" y="51"/>
                    <a:pt x="76" y="53"/>
                  </a:cubicBezTo>
                  <a:cubicBezTo>
                    <a:pt x="74" y="53"/>
                    <a:pt x="71" y="54"/>
                    <a:pt x="69" y="54"/>
                  </a:cubicBezTo>
                  <a:cubicBezTo>
                    <a:pt x="68" y="54"/>
                    <a:pt x="67" y="55"/>
                    <a:pt x="66" y="55"/>
                  </a:cubicBezTo>
                  <a:cubicBezTo>
                    <a:pt x="66" y="54"/>
                    <a:pt x="67" y="54"/>
                    <a:pt x="67" y="53"/>
                  </a:cubicBezTo>
                  <a:cubicBezTo>
                    <a:pt x="70" y="52"/>
                    <a:pt x="73" y="52"/>
                    <a:pt x="76" y="51"/>
                  </a:cubicBezTo>
                  <a:cubicBezTo>
                    <a:pt x="81" y="50"/>
                    <a:pt x="85" y="48"/>
                    <a:pt x="90" y="47"/>
                  </a:cubicBezTo>
                  <a:cubicBezTo>
                    <a:pt x="99" y="45"/>
                    <a:pt x="109" y="43"/>
                    <a:pt x="118" y="40"/>
                  </a:cubicBezTo>
                  <a:cubicBezTo>
                    <a:pt x="127" y="37"/>
                    <a:pt x="135" y="34"/>
                    <a:pt x="144" y="32"/>
                  </a:cubicBezTo>
                  <a:cubicBezTo>
                    <a:pt x="151" y="30"/>
                    <a:pt x="159" y="28"/>
                    <a:pt x="166" y="24"/>
                  </a:cubicBezTo>
                  <a:cubicBezTo>
                    <a:pt x="166" y="24"/>
                    <a:pt x="166" y="24"/>
                    <a:pt x="166" y="24"/>
                  </a:cubicBezTo>
                  <a:cubicBezTo>
                    <a:pt x="168" y="25"/>
                    <a:pt x="169" y="26"/>
                    <a:pt x="171" y="26"/>
                  </a:cubicBezTo>
                  <a:cubicBezTo>
                    <a:pt x="153" y="31"/>
                    <a:pt x="134" y="35"/>
                    <a:pt x="116" y="41"/>
                  </a:cubicBezTo>
                  <a:close/>
                  <a:moveTo>
                    <a:pt x="72" y="48"/>
                  </a:moveTo>
                  <a:cubicBezTo>
                    <a:pt x="80" y="45"/>
                    <a:pt x="88" y="44"/>
                    <a:pt x="96" y="42"/>
                  </a:cubicBezTo>
                  <a:cubicBezTo>
                    <a:pt x="105" y="40"/>
                    <a:pt x="114" y="37"/>
                    <a:pt x="123" y="35"/>
                  </a:cubicBezTo>
                  <a:cubicBezTo>
                    <a:pt x="131" y="33"/>
                    <a:pt x="140" y="31"/>
                    <a:pt x="148" y="28"/>
                  </a:cubicBezTo>
                  <a:cubicBezTo>
                    <a:pt x="151" y="27"/>
                    <a:pt x="155" y="26"/>
                    <a:pt x="159" y="25"/>
                  </a:cubicBezTo>
                  <a:cubicBezTo>
                    <a:pt x="160" y="25"/>
                    <a:pt x="164" y="25"/>
                    <a:pt x="164" y="25"/>
                  </a:cubicBezTo>
                  <a:cubicBezTo>
                    <a:pt x="162" y="26"/>
                    <a:pt x="160" y="26"/>
                    <a:pt x="157" y="27"/>
                  </a:cubicBezTo>
                  <a:cubicBezTo>
                    <a:pt x="150" y="30"/>
                    <a:pt x="143" y="31"/>
                    <a:pt x="136" y="33"/>
                  </a:cubicBezTo>
                  <a:cubicBezTo>
                    <a:pt x="127" y="36"/>
                    <a:pt x="118" y="39"/>
                    <a:pt x="109" y="42"/>
                  </a:cubicBezTo>
                  <a:cubicBezTo>
                    <a:pt x="100" y="44"/>
                    <a:pt x="91" y="46"/>
                    <a:pt x="83" y="48"/>
                  </a:cubicBezTo>
                  <a:cubicBezTo>
                    <a:pt x="78" y="50"/>
                    <a:pt x="73" y="50"/>
                    <a:pt x="68" y="52"/>
                  </a:cubicBezTo>
                  <a:cubicBezTo>
                    <a:pt x="70" y="51"/>
                    <a:pt x="71" y="49"/>
                    <a:pt x="72" y="48"/>
                  </a:cubicBezTo>
                  <a:close/>
                  <a:moveTo>
                    <a:pt x="65" y="55"/>
                  </a:moveTo>
                  <a:cubicBezTo>
                    <a:pt x="72" y="56"/>
                    <a:pt x="79" y="53"/>
                    <a:pt x="85" y="51"/>
                  </a:cubicBezTo>
                  <a:cubicBezTo>
                    <a:pt x="95" y="48"/>
                    <a:pt x="105" y="45"/>
                    <a:pt x="115" y="42"/>
                  </a:cubicBezTo>
                  <a:cubicBezTo>
                    <a:pt x="124" y="39"/>
                    <a:pt x="134" y="37"/>
                    <a:pt x="143" y="34"/>
                  </a:cubicBezTo>
                  <a:cubicBezTo>
                    <a:pt x="148" y="33"/>
                    <a:pt x="153" y="32"/>
                    <a:pt x="158" y="31"/>
                  </a:cubicBezTo>
                  <a:cubicBezTo>
                    <a:pt x="160" y="30"/>
                    <a:pt x="163" y="29"/>
                    <a:pt x="165" y="29"/>
                  </a:cubicBezTo>
                  <a:cubicBezTo>
                    <a:pt x="165" y="29"/>
                    <a:pt x="166" y="29"/>
                    <a:pt x="166" y="28"/>
                  </a:cubicBezTo>
                  <a:cubicBezTo>
                    <a:pt x="158" y="31"/>
                    <a:pt x="149" y="33"/>
                    <a:pt x="141" y="35"/>
                  </a:cubicBezTo>
                  <a:cubicBezTo>
                    <a:pt x="130" y="37"/>
                    <a:pt x="120" y="41"/>
                    <a:pt x="110" y="44"/>
                  </a:cubicBezTo>
                  <a:cubicBezTo>
                    <a:pt x="100" y="47"/>
                    <a:pt x="91" y="50"/>
                    <a:pt x="81" y="53"/>
                  </a:cubicBezTo>
                  <a:cubicBezTo>
                    <a:pt x="74" y="55"/>
                    <a:pt x="67" y="57"/>
                    <a:pt x="61" y="60"/>
                  </a:cubicBezTo>
                  <a:cubicBezTo>
                    <a:pt x="62" y="58"/>
                    <a:pt x="64" y="57"/>
                    <a:pt x="65" y="55"/>
                  </a:cubicBezTo>
                  <a:close/>
                  <a:moveTo>
                    <a:pt x="59" y="63"/>
                  </a:moveTo>
                  <a:cubicBezTo>
                    <a:pt x="68" y="60"/>
                    <a:pt x="78" y="57"/>
                    <a:pt x="87" y="54"/>
                  </a:cubicBezTo>
                  <a:cubicBezTo>
                    <a:pt x="98" y="51"/>
                    <a:pt x="109" y="48"/>
                    <a:pt x="119" y="46"/>
                  </a:cubicBezTo>
                  <a:cubicBezTo>
                    <a:pt x="130" y="43"/>
                    <a:pt x="141" y="41"/>
                    <a:pt x="152" y="38"/>
                  </a:cubicBezTo>
                  <a:cubicBezTo>
                    <a:pt x="157" y="37"/>
                    <a:pt x="162" y="35"/>
                    <a:pt x="168" y="34"/>
                  </a:cubicBezTo>
                  <a:cubicBezTo>
                    <a:pt x="169" y="34"/>
                    <a:pt x="170" y="34"/>
                    <a:pt x="172" y="33"/>
                  </a:cubicBezTo>
                  <a:cubicBezTo>
                    <a:pt x="151" y="39"/>
                    <a:pt x="130" y="43"/>
                    <a:pt x="110" y="49"/>
                  </a:cubicBezTo>
                  <a:cubicBezTo>
                    <a:pt x="99" y="53"/>
                    <a:pt x="89" y="56"/>
                    <a:pt x="78" y="60"/>
                  </a:cubicBezTo>
                  <a:cubicBezTo>
                    <a:pt x="73" y="61"/>
                    <a:pt x="68" y="63"/>
                    <a:pt x="63" y="64"/>
                  </a:cubicBezTo>
                  <a:cubicBezTo>
                    <a:pt x="60" y="65"/>
                    <a:pt x="57" y="66"/>
                    <a:pt x="55" y="66"/>
                  </a:cubicBezTo>
                  <a:cubicBezTo>
                    <a:pt x="56" y="65"/>
                    <a:pt x="57" y="64"/>
                    <a:pt x="59" y="63"/>
                  </a:cubicBezTo>
                  <a:close/>
                  <a:moveTo>
                    <a:pt x="53" y="69"/>
                  </a:moveTo>
                  <a:cubicBezTo>
                    <a:pt x="63" y="67"/>
                    <a:pt x="74" y="63"/>
                    <a:pt x="85" y="60"/>
                  </a:cubicBezTo>
                  <a:cubicBezTo>
                    <a:pt x="97" y="57"/>
                    <a:pt x="109" y="53"/>
                    <a:pt x="121" y="50"/>
                  </a:cubicBezTo>
                  <a:cubicBezTo>
                    <a:pt x="133" y="46"/>
                    <a:pt x="145" y="43"/>
                    <a:pt x="157" y="40"/>
                  </a:cubicBezTo>
                  <a:cubicBezTo>
                    <a:pt x="163" y="39"/>
                    <a:pt x="169" y="37"/>
                    <a:pt x="175" y="36"/>
                  </a:cubicBezTo>
                  <a:cubicBezTo>
                    <a:pt x="177" y="36"/>
                    <a:pt x="180" y="35"/>
                    <a:pt x="182" y="35"/>
                  </a:cubicBezTo>
                  <a:cubicBezTo>
                    <a:pt x="181" y="35"/>
                    <a:pt x="180" y="35"/>
                    <a:pt x="179" y="35"/>
                  </a:cubicBezTo>
                  <a:cubicBezTo>
                    <a:pt x="168" y="39"/>
                    <a:pt x="157" y="41"/>
                    <a:pt x="146" y="44"/>
                  </a:cubicBezTo>
                  <a:cubicBezTo>
                    <a:pt x="134" y="47"/>
                    <a:pt x="122" y="50"/>
                    <a:pt x="110" y="54"/>
                  </a:cubicBezTo>
                  <a:cubicBezTo>
                    <a:pt x="98" y="57"/>
                    <a:pt x="87" y="61"/>
                    <a:pt x="75" y="65"/>
                  </a:cubicBezTo>
                  <a:cubicBezTo>
                    <a:pt x="69" y="67"/>
                    <a:pt x="64" y="69"/>
                    <a:pt x="58" y="72"/>
                  </a:cubicBezTo>
                  <a:cubicBezTo>
                    <a:pt x="54" y="73"/>
                    <a:pt x="50" y="74"/>
                    <a:pt x="47" y="75"/>
                  </a:cubicBezTo>
                  <a:cubicBezTo>
                    <a:pt x="49" y="73"/>
                    <a:pt x="51" y="71"/>
                    <a:pt x="53" y="69"/>
                  </a:cubicBezTo>
                  <a:close/>
                  <a:moveTo>
                    <a:pt x="45" y="77"/>
                  </a:moveTo>
                  <a:cubicBezTo>
                    <a:pt x="56" y="74"/>
                    <a:pt x="68" y="71"/>
                    <a:pt x="79" y="68"/>
                  </a:cubicBezTo>
                  <a:cubicBezTo>
                    <a:pt x="91" y="64"/>
                    <a:pt x="103" y="59"/>
                    <a:pt x="116" y="56"/>
                  </a:cubicBezTo>
                  <a:cubicBezTo>
                    <a:pt x="141" y="49"/>
                    <a:pt x="165" y="42"/>
                    <a:pt x="190" y="35"/>
                  </a:cubicBezTo>
                  <a:cubicBezTo>
                    <a:pt x="192" y="36"/>
                    <a:pt x="194" y="36"/>
                    <a:pt x="195" y="37"/>
                  </a:cubicBezTo>
                  <a:cubicBezTo>
                    <a:pt x="169" y="43"/>
                    <a:pt x="143" y="50"/>
                    <a:pt x="117" y="58"/>
                  </a:cubicBezTo>
                  <a:cubicBezTo>
                    <a:pt x="104" y="62"/>
                    <a:pt x="91" y="65"/>
                    <a:pt x="78" y="69"/>
                  </a:cubicBezTo>
                  <a:cubicBezTo>
                    <a:pt x="67" y="73"/>
                    <a:pt x="54" y="75"/>
                    <a:pt x="43" y="80"/>
                  </a:cubicBezTo>
                  <a:cubicBezTo>
                    <a:pt x="44" y="79"/>
                    <a:pt x="44" y="78"/>
                    <a:pt x="45" y="77"/>
                  </a:cubicBezTo>
                  <a:close/>
                  <a:moveTo>
                    <a:pt x="42" y="81"/>
                  </a:moveTo>
                  <a:cubicBezTo>
                    <a:pt x="53" y="76"/>
                    <a:pt x="65" y="74"/>
                    <a:pt x="77" y="71"/>
                  </a:cubicBezTo>
                  <a:cubicBezTo>
                    <a:pt x="90" y="67"/>
                    <a:pt x="104" y="62"/>
                    <a:pt x="117" y="58"/>
                  </a:cubicBezTo>
                  <a:cubicBezTo>
                    <a:pt x="143" y="51"/>
                    <a:pt x="169" y="43"/>
                    <a:pt x="196" y="38"/>
                  </a:cubicBezTo>
                  <a:cubicBezTo>
                    <a:pt x="196" y="38"/>
                    <a:pt x="196" y="38"/>
                    <a:pt x="196" y="38"/>
                  </a:cubicBezTo>
                  <a:cubicBezTo>
                    <a:pt x="197" y="38"/>
                    <a:pt x="199" y="39"/>
                    <a:pt x="200" y="39"/>
                  </a:cubicBezTo>
                  <a:cubicBezTo>
                    <a:pt x="187" y="42"/>
                    <a:pt x="175" y="44"/>
                    <a:pt x="163" y="47"/>
                  </a:cubicBezTo>
                  <a:cubicBezTo>
                    <a:pt x="149" y="51"/>
                    <a:pt x="135" y="55"/>
                    <a:pt x="121" y="58"/>
                  </a:cubicBezTo>
                  <a:cubicBezTo>
                    <a:pt x="94" y="65"/>
                    <a:pt x="67" y="74"/>
                    <a:pt x="40" y="82"/>
                  </a:cubicBezTo>
                  <a:cubicBezTo>
                    <a:pt x="41" y="82"/>
                    <a:pt x="41" y="81"/>
                    <a:pt x="42" y="81"/>
                  </a:cubicBezTo>
                  <a:close/>
                  <a:moveTo>
                    <a:pt x="209" y="43"/>
                  </a:moveTo>
                  <a:cubicBezTo>
                    <a:pt x="180" y="48"/>
                    <a:pt x="153" y="56"/>
                    <a:pt x="125" y="63"/>
                  </a:cubicBezTo>
                  <a:cubicBezTo>
                    <a:pt x="99" y="70"/>
                    <a:pt x="72" y="77"/>
                    <a:pt x="45" y="84"/>
                  </a:cubicBezTo>
                  <a:cubicBezTo>
                    <a:pt x="47" y="84"/>
                    <a:pt x="49" y="83"/>
                    <a:pt x="50" y="83"/>
                  </a:cubicBezTo>
                  <a:cubicBezTo>
                    <a:pt x="57" y="81"/>
                    <a:pt x="65" y="79"/>
                    <a:pt x="72" y="76"/>
                  </a:cubicBezTo>
                  <a:cubicBezTo>
                    <a:pt x="87" y="72"/>
                    <a:pt x="101" y="68"/>
                    <a:pt x="116" y="63"/>
                  </a:cubicBezTo>
                  <a:cubicBezTo>
                    <a:pt x="130" y="59"/>
                    <a:pt x="145" y="55"/>
                    <a:pt x="159" y="51"/>
                  </a:cubicBezTo>
                  <a:cubicBezTo>
                    <a:pt x="173" y="47"/>
                    <a:pt x="188" y="45"/>
                    <a:pt x="201" y="40"/>
                  </a:cubicBezTo>
                  <a:cubicBezTo>
                    <a:pt x="204" y="41"/>
                    <a:pt x="206" y="42"/>
                    <a:pt x="209" y="43"/>
                  </a:cubicBezTo>
                  <a:close/>
                  <a:moveTo>
                    <a:pt x="39" y="83"/>
                  </a:moveTo>
                  <a:cubicBezTo>
                    <a:pt x="67" y="74"/>
                    <a:pt x="95" y="66"/>
                    <a:pt x="123" y="59"/>
                  </a:cubicBezTo>
                  <a:cubicBezTo>
                    <a:pt x="137" y="55"/>
                    <a:pt x="151" y="51"/>
                    <a:pt x="165" y="48"/>
                  </a:cubicBezTo>
                  <a:cubicBezTo>
                    <a:pt x="171" y="46"/>
                    <a:pt x="178" y="44"/>
                    <a:pt x="184" y="43"/>
                  </a:cubicBezTo>
                  <a:cubicBezTo>
                    <a:pt x="188" y="42"/>
                    <a:pt x="191" y="42"/>
                    <a:pt x="194" y="41"/>
                  </a:cubicBezTo>
                  <a:cubicBezTo>
                    <a:pt x="196" y="41"/>
                    <a:pt x="198" y="40"/>
                    <a:pt x="200" y="40"/>
                  </a:cubicBezTo>
                  <a:cubicBezTo>
                    <a:pt x="200" y="40"/>
                    <a:pt x="197" y="41"/>
                    <a:pt x="196" y="41"/>
                  </a:cubicBezTo>
                  <a:cubicBezTo>
                    <a:pt x="190" y="43"/>
                    <a:pt x="184" y="44"/>
                    <a:pt x="177" y="46"/>
                  </a:cubicBezTo>
                  <a:cubicBezTo>
                    <a:pt x="170" y="47"/>
                    <a:pt x="163" y="50"/>
                    <a:pt x="155" y="51"/>
                  </a:cubicBezTo>
                  <a:cubicBezTo>
                    <a:pt x="142" y="55"/>
                    <a:pt x="128" y="59"/>
                    <a:pt x="114" y="63"/>
                  </a:cubicBezTo>
                  <a:cubicBezTo>
                    <a:pt x="100" y="67"/>
                    <a:pt x="86" y="71"/>
                    <a:pt x="72" y="76"/>
                  </a:cubicBezTo>
                  <a:cubicBezTo>
                    <a:pt x="65" y="78"/>
                    <a:pt x="58" y="80"/>
                    <a:pt x="52" y="82"/>
                  </a:cubicBezTo>
                  <a:cubicBezTo>
                    <a:pt x="47" y="83"/>
                    <a:pt x="42" y="84"/>
                    <a:pt x="37" y="86"/>
                  </a:cubicBezTo>
                  <a:cubicBezTo>
                    <a:pt x="38" y="85"/>
                    <a:pt x="38" y="84"/>
                    <a:pt x="39" y="83"/>
                  </a:cubicBezTo>
                  <a:close/>
                  <a:moveTo>
                    <a:pt x="35" y="88"/>
                  </a:moveTo>
                  <a:cubicBezTo>
                    <a:pt x="64" y="80"/>
                    <a:pt x="93" y="72"/>
                    <a:pt x="122" y="65"/>
                  </a:cubicBezTo>
                  <a:cubicBezTo>
                    <a:pt x="151" y="58"/>
                    <a:pt x="180" y="49"/>
                    <a:pt x="210" y="44"/>
                  </a:cubicBezTo>
                  <a:cubicBezTo>
                    <a:pt x="211" y="44"/>
                    <a:pt x="212" y="45"/>
                    <a:pt x="213" y="45"/>
                  </a:cubicBezTo>
                  <a:cubicBezTo>
                    <a:pt x="207" y="47"/>
                    <a:pt x="201" y="49"/>
                    <a:pt x="194" y="50"/>
                  </a:cubicBezTo>
                  <a:cubicBezTo>
                    <a:pt x="187" y="52"/>
                    <a:pt x="179" y="53"/>
                    <a:pt x="171" y="55"/>
                  </a:cubicBezTo>
                  <a:cubicBezTo>
                    <a:pt x="155" y="58"/>
                    <a:pt x="139" y="62"/>
                    <a:pt x="123" y="65"/>
                  </a:cubicBezTo>
                  <a:cubicBezTo>
                    <a:pt x="108" y="69"/>
                    <a:pt x="92" y="73"/>
                    <a:pt x="77" y="78"/>
                  </a:cubicBezTo>
                  <a:cubicBezTo>
                    <a:pt x="69" y="80"/>
                    <a:pt x="62" y="82"/>
                    <a:pt x="54" y="84"/>
                  </a:cubicBezTo>
                  <a:cubicBezTo>
                    <a:pt x="47" y="86"/>
                    <a:pt x="40" y="87"/>
                    <a:pt x="33" y="90"/>
                  </a:cubicBezTo>
                  <a:cubicBezTo>
                    <a:pt x="34" y="89"/>
                    <a:pt x="35" y="88"/>
                    <a:pt x="35" y="88"/>
                  </a:cubicBezTo>
                  <a:close/>
                  <a:moveTo>
                    <a:pt x="32" y="91"/>
                  </a:moveTo>
                  <a:cubicBezTo>
                    <a:pt x="39" y="88"/>
                    <a:pt x="46" y="87"/>
                    <a:pt x="53" y="85"/>
                  </a:cubicBezTo>
                  <a:cubicBezTo>
                    <a:pt x="60" y="83"/>
                    <a:pt x="68" y="81"/>
                    <a:pt x="75" y="79"/>
                  </a:cubicBezTo>
                  <a:cubicBezTo>
                    <a:pt x="91" y="74"/>
                    <a:pt x="106" y="70"/>
                    <a:pt x="122" y="66"/>
                  </a:cubicBezTo>
                  <a:cubicBezTo>
                    <a:pt x="138" y="63"/>
                    <a:pt x="153" y="59"/>
                    <a:pt x="169" y="56"/>
                  </a:cubicBezTo>
                  <a:cubicBezTo>
                    <a:pt x="177" y="54"/>
                    <a:pt x="185" y="53"/>
                    <a:pt x="193" y="51"/>
                  </a:cubicBezTo>
                  <a:cubicBezTo>
                    <a:pt x="200" y="50"/>
                    <a:pt x="207" y="47"/>
                    <a:pt x="214" y="46"/>
                  </a:cubicBezTo>
                  <a:cubicBezTo>
                    <a:pt x="214" y="46"/>
                    <a:pt x="214" y="46"/>
                    <a:pt x="214" y="46"/>
                  </a:cubicBezTo>
                  <a:cubicBezTo>
                    <a:pt x="214" y="46"/>
                    <a:pt x="214" y="46"/>
                    <a:pt x="214" y="46"/>
                  </a:cubicBezTo>
                  <a:cubicBezTo>
                    <a:pt x="213" y="47"/>
                    <a:pt x="211" y="49"/>
                    <a:pt x="210" y="50"/>
                  </a:cubicBezTo>
                  <a:cubicBezTo>
                    <a:pt x="195" y="54"/>
                    <a:pt x="181" y="56"/>
                    <a:pt x="166" y="60"/>
                  </a:cubicBezTo>
                  <a:cubicBezTo>
                    <a:pt x="151" y="64"/>
                    <a:pt x="136" y="67"/>
                    <a:pt x="121" y="70"/>
                  </a:cubicBezTo>
                  <a:cubicBezTo>
                    <a:pt x="106" y="74"/>
                    <a:pt x="91" y="77"/>
                    <a:pt x="76" y="81"/>
                  </a:cubicBezTo>
                  <a:cubicBezTo>
                    <a:pt x="61" y="85"/>
                    <a:pt x="46" y="88"/>
                    <a:pt x="30" y="93"/>
                  </a:cubicBezTo>
                  <a:cubicBezTo>
                    <a:pt x="31" y="92"/>
                    <a:pt x="32" y="91"/>
                    <a:pt x="32" y="91"/>
                  </a:cubicBezTo>
                  <a:close/>
                  <a:moveTo>
                    <a:pt x="214" y="50"/>
                  </a:moveTo>
                  <a:cubicBezTo>
                    <a:pt x="214" y="50"/>
                    <a:pt x="214" y="50"/>
                    <a:pt x="214" y="50"/>
                  </a:cubicBezTo>
                  <a:cubicBezTo>
                    <a:pt x="214" y="50"/>
                    <a:pt x="214" y="51"/>
                    <a:pt x="214" y="51"/>
                  </a:cubicBezTo>
                  <a:cubicBezTo>
                    <a:pt x="214" y="51"/>
                    <a:pt x="214" y="51"/>
                    <a:pt x="213" y="51"/>
                  </a:cubicBezTo>
                  <a:cubicBezTo>
                    <a:pt x="209" y="56"/>
                    <a:pt x="205" y="61"/>
                    <a:pt x="200" y="65"/>
                  </a:cubicBezTo>
                  <a:cubicBezTo>
                    <a:pt x="190" y="76"/>
                    <a:pt x="181" y="86"/>
                    <a:pt x="171" y="96"/>
                  </a:cubicBezTo>
                  <a:cubicBezTo>
                    <a:pt x="170" y="98"/>
                    <a:pt x="169" y="99"/>
                    <a:pt x="167" y="100"/>
                  </a:cubicBezTo>
                  <a:cubicBezTo>
                    <a:pt x="183" y="83"/>
                    <a:pt x="198" y="66"/>
                    <a:pt x="214" y="50"/>
                  </a:cubicBezTo>
                  <a:close/>
                  <a:moveTo>
                    <a:pt x="148" y="84"/>
                  </a:moveTo>
                  <a:cubicBezTo>
                    <a:pt x="149" y="83"/>
                    <a:pt x="150" y="83"/>
                    <a:pt x="151" y="83"/>
                  </a:cubicBezTo>
                  <a:cubicBezTo>
                    <a:pt x="158" y="81"/>
                    <a:pt x="165" y="79"/>
                    <a:pt x="172" y="77"/>
                  </a:cubicBezTo>
                  <a:cubicBezTo>
                    <a:pt x="178" y="76"/>
                    <a:pt x="184" y="75"/>
                    <a:pt x="189" y="72"/>
                  </a:cubicBezTo>
                  <a:cubicBezTo>
                    <a:pt x="188" y="74"/>
                    <a:pt x="187" y="75"/>
                    <a:pt x="186" y="76"/>
                  </a:cubicBezTo>
                  <a:cubicBezTo>
                    <a:pt x="179" y="78"/>
                    <a:pt x="173" y="80"/>
                    <a:pt x="167" y="82"/>
                  </a:cubicBezTo>
                  <a:cubicBezTo>
                    <a:pt x="160" y="84"/>
                    <a:pt x="154" y="85"/>
                    <a:pt x="147" y="87"/>
                  </a:cubicBezTo>
                  <a:cubicBezTo>
                    <a:pt x="140" y="89"/>
                    <a:pt x="134" y="91"/>
                    <a:pt x="127" y="93"/>
                  </a:cubicBezTo>
                  <a:cubicBezTo>
                    <a:pt x="119" y="95"/>
                    <a:pt x="112" y="96"/>
                    <a:pt x="105" y="98"/>
                  </a:cubicBezTo>
                  <a:cubicBezTo>
                    <a:pt x="91" y="101"/>
                    <a:pt x="77" y="105"/>
                    <a:pt x="64" y="109"/>
                  </a:cubicBezTo>
                  <a:cubicBezTo>
                    <a:pt x="57" y="110"/>
                    <a:pt x="50" y="112"/>
                    <a:pt x="43" y="114"/>
                  </a:cubicBezTo>
                  <a:cubicBezTo>
                    <a:pt x="36" y="115"/>
                    <a:pt x="29" y="116"/>
                    <a:pt x="22" y="117"/>
                  </a:cubicBezTo>
                  <a:cubicBezTo>
                    <a:pt x="22" y="117"/>
                    <a:pt x="22" y="118"/>
                    <a:pt x="22" y="118"/>
                  </a:cubicBezTo>
                  <a:cubicBezTo>
                    <a:pt x="35" y="115"/>
                    <a:pt x="48" y="114"/>
                    <a:pt x="60" y="110"/>
                  </a:cubicBezTo>
                  <a:cubicBezTo>
                    <a:pt x="74" y="106"/>
                    <a:pt x="88" y="103"/>
                    <a:pt x="101" y="100"/>
                  </a:cubicBezTo>
                  <a:cubicBezTo>
                    <a:pt x="115" y="96"/>
                    <a:pt x="128" y="93"/>
                    <a:pt x="142" y="89"/>
                  </a:cubicBezTo>
                  <a:cubicBezTo>
                    <a:pt x="148" y="87"/>
                    <a:pt x="154" y="86"/>
                    <a:pt x="161" y="85"/>
                  </a:cubicBezTo>
                  <a:cubicBezTo>
                    <a:pt x="166" y="83"/>
                    <a:pt x="171" y="81"/>
                    <a:pt x="177" y="80"/>
                  </a:cubicBezTo>
                  <a:cubicBezTo>
                    <a:pt x="175" y="80"/>
                    <a:pt x="173" y="81"/>
                    <a:pt x="171" y="82"/>
                  </a:cubicBezTo>
                  <a:cubicBezTo>
                    <a:pt x="164" y="85"/>
                    <a:pt x="157" y="87"/>
                    <a:pt x="149" y="89"/>
                  </a:cubicBezTo>
                  <a:cubicBezTo>
                    <a:pt x="135" y="92"/>
                    <a:pt x="121" y="96"/>
                    <a:pt x="107" y="99"/>
                  </a:cubicBezTo>
                  <a:cubicBezTo>
                    <a:pt x="93" y="102"/>
                    <a:pt x="79" y="106"/>
                    <a:pt x="65" y="109"/>
                  </a:cubicBezTo>
                  <a:cubicBezTo>
                    <a:pt x="52" y="113"/>
                    <a:pt x="38" y="116"/>
                    <a:pt x="25" y="121"/>
                  </a:cubicBezTo>
                  <a:cubicBezTo>
                    <a:pt x="23" y="120"/>
                    <a:pt x="21" y="119"/>
                    <a:pt x="19" y="118"/>
                  </a:cubicBezTo>
                  <a:cubicBezTo>
                    <a:pt x="26" y="115"/>
                    <a:pt x="33" y="114"/>
                    <a:pt x="40" y="112"/>
                  </a:cubicBezTo>
                  <a:cubicBezTo>
                    <a:pt x="48" y="110"/>
                    <a:pt x="55" y="108"/>
                    <a:pt x="63" y="106"/>
                  </a:cubicBezTo>
                  <a:cubicBezTo>
                    <a:pt x="78" y="102"/>
                    <a:pt x="92" y="97"/>
                    <a:pt x="107" y="94"/>
                  </a:cubicBezTo>
                  <a:cubicBezTo>
                    <a:pt x="110" y="93"/>
                    <a:pt x="113" y="92"/>
                    <a:pt x="116" y="92"/>
                  </a:cubicBezTo>
                  <a:cubicBezTo>
                    <a:pt x="127" y="89"/>
                    <a:pt x="137" y="86"/>
                    <a:pt x="148" y="84"/>
                  </a:cubicBezTo>
                  <a:close/>
                  <a:moveTo>
                    <a:pt x="33" y="124"/>
                  </a:moveTo>
                  <a:cubicBezTo>
                    <a:pt x="32" y="124"/>
                    <a:pt x="32" y="124"/>
                    <a:pt x="32" y="124"/>
                  </a:cubicBezTo>
                  <a:cubicBezTo>
                    <a:pt x="30" y="124"/>
                    <a:pt x="28" y="123"/>
                    <a:pt x="26" y="122"/>
                  </a:cubicBezTo>
                  <a:cubicBezTo>
                    <a:pt x="48" y="119"/>
                    <a:pt x="68" y="113"/>
                    <a:pt x="89" y="108"/>
                  </a:cubicBezTo>
                  <a:cubicBezTo>
                    <a:pt x="82" y="110"/>
                    <a:pt x="75" y="112"/>
                    <a:pt x="68" y="114"/>
                  </a:cubicBezTo>
                  <a:cubicBezTo>
                    <a:pt x="57" y="117"/>
                    <a:pt x="45" y="120"/>
                    <a:pt x="34" y="124"/>
                  </a:cubicBezTo>
                  <a:cubicBezTo>
                    <a:pt x="33" y="124"/>
                    <a:pt x="33" y="124"/>
                    <a:pt x="33" y="124"/>
                  </a:cubicBezTo>
                  <a:close/>
                  <a:moveTo>
                    <a:pt x="38" y="128"/>
                  </a:moveTo>
                  <a:cubicBezTo>
                    <a:pt x="37" y="127"/>
                    <a:pt x="35" y="126"/>
                    <a:pt x="33" y="125"/>
                  </a:cubicBezTo>
                  <a:cubicBezTo>
                    <a:pt x="43" y="124"/>
                    <a:pt x="53" y="121"/>
                    <a:pt x="62" y="119"/>
                  </a:cubicBezTo>
                  <a:cubicBezTo>
                    <a:pt x="74" y="116"/>
                    <a:pt x="85" y="113"/>
                    <a:pt x="96" y="109"/>
                  </a:cubicBezTo>
                  <a:cubicBezTo>
                    <a:pt x="114" y="105"/>
                    <a:pt x="132" y="102"/>
                    <a:pt x="150" y="98"/>
                  </a:cubicBezTo>
                  <a:cubicBezTo>
                    <a:pt x="147" y="99"/>
                    <a:pt x="145" y="99"/>
                    <a:pt x="142" y="100"/>
                  </a:cubicBezTo>
                  <a:cubicBezTo>
                    <a:pt x="131" y="103"/>
                    <a:pt x="120" y="104"/>
                    <a:pt x="108" y="107"/>
                  </a:cubicBezTo>
                  <a:cubicBezTo>
                    <a:pt x="85" y="113"/>
                    <a:pt x="62" y="122"/>
                    <a:pt x="38" y="128"/>
                  </a:cubicBezTo>
                  <a:close/>
                  <a:moveTo>
                    <a:pt x="50" y="126"/>
                  </a:moveTo>
                  <a:cubicBezTo>
                    <a:pt x="55" y="124"/>
                    <a:pt x="61" y="124"/>
                    <a:pt x="66" y="123"/>
                  </a:cubicBezTo>
                  <a:cubicBezTo>
                    <a:pt x="77" y="120"/>
                    <a:pt x="88" y="116"/>
                    <a:pt x="100" y="113"/>
                  </a:cubicBezTo>
                  <a:cubicBezTo>
                    <a:pt x="118" y="107"/>
                    <a:pt x="136" y="104"/>
                    <a:pt x="155" y="100"/>
                  </a:cubicBezTo>
                  <a:cubicBezTo>
                    <a:pt x="152" y="101"/>
                    <a:pt x="150" y="102"/>
                    <a:pt x="148" y="103"/>
                  </a:cubicBezTo>
                  <a:cubicBezTo>
                    <a:pt x="140" y="105"/>
                    <a:pt x="132" y="107"/>
                    <a:pt x="125" y="109"/>
                  </a:cubicBezTo>
                  <a:cubicBezTo>
                    <a:pt x="110" y="113"/>
                    <a:pt x="96" y="117"/>
                    <a:pt x="81" y="121"/>
                  </a:cubicBezTo>
                  <a:cubicBezTo>
                    <a:pt x="77" y="123"/>
                    <a:pt x="73" y="124"/>
                    <a:pt x="68" y="125"/>
                  </a:cubicBezTo>
                  <a:cubicBezTo>
                    <a:pt x="68" y="125"/>
                    <a:pt x="68" y="125"/>
                    <a:pt x="68" y="125"/>
                  </a:cubicBezTo>
                  <a:cubicBezTo>
                    <a:pt x="61" y="126"/>
                    <a:pt x="53" y="127"/>
                    <a:pt x="46" y="131"/>
                  </a:cubicBezTo>
                  <a:cubicBezTo>
                    <a:pt x="44" y="130"/>
                    <a:pt x="42" y="129"/>
                    <a:pt x="40" y="128"/>
                  </a:cubicBezTo>
                  <a:cubicBezTo>
                    <a:pt x="43" y="128"/>
                    <a:pt x="47" y="127"/>
                    <a:pt x="50" y="126"/>
                  </a:cubicBezTo>
                  <a:close/>
                  <a:moveTo>
                    <a:pt x="47" y="132"/>
                  </a:moveTo>
                  <a:cubicBezTo>
                    <a:pt x="49" y="131"/>
                    <a:pt x="51" y="130"/>
                    <a:pt x="53" y="129"/>
                  </a:cubicBezTo>
                  <a:cubicBezTo>
                    <a:pt x="56" y="128"/>
                    <a:pt x="59" y="127"/>
                    <a:pt x="63" y="127"/>
                  </a:cubicBezTo>
                  <a:cubicBezTo>
                    <a:pt x="62" y="127"/>
                    <a:pt x="61" y="127"/>
                    <a:pt x="60" y="127"/>
                  </a:cubicBezTo>
                  <a:cubicBezTo>
                    <a:pt x="57" y="128"/>
                    <a:pt x="54" y="130"/>
                    <a:pt x="50" y="131"/>
                  </a:cubicBezTo>
                  <a:cubicBezTo>
                    <a:pt x="49" y="131"/>
                    <a:pt x="48" y="131"/>
                    <a:pt x="47" y="132"/>
                  </a:cubicBezTo>
                  <a:cubicBezTo>
                    <a:pt x="47" y="132"/>
                    <a:pt x="47" y="132"/>
                    <a:pt x="47" y="132"/>
                  </a:cubicBezTo>
                  <a:close/>
                  <a:moveTo>
                    <a:pt x="66" y="127"/>
                  </a:moveTo>
                  <a:cubicBezTo>
                    <a:pt x="67" y="126"/>
                    <a:pt x="68" y="126"/>
                    <a:pt x="69" y="126"/>
                  </a:cubicBezTo>
                  <a:cubicBezTo>
                    <a:pt x="69" y="126"/>
                    <a:pt x="69" y="126"/>
                    <a:pt x="70" y="126"/>
                  </a:cubicBezTo>
                  <a:cubicBezTo>
                    <a:pt x="77" y="125"/>
                    <a:pt x="85" y="123"/>
                    <a:pt x="92" y="121"/>
                  </a:cubicBezTo>
                  <a:cubicBezTo>
                    <a:pt x="107" y="118"/>
                    <a:pt x="122" y="115"/>
                    <a:pt x="137" y="111"/>
                  </a:cubicBezTo>
                  <a:cubicBezTo>
                    <a:pt x="137" y="111"/>
                    <a:pt x="138" y="111"/>
                    <a:pt x="139" y="111"/>
                  </a:cubicBezTo>
                  <a:cubicBezTo>
                    <a:pt x="111" y="120"/>
                    <a:pt x="83" y="125"/>
                    <a:pt x="56" y="135"/>
                  </a:cubicBezTo>
                  <a:cubicBezTo>
                    <a:pt x="56" y="135"/>
                    <a:pt x="55" y="135"/>
                    <a:pt x="55" y="135"/>
                  </a:cubicBezTo>
                  <a:cubicBezTo>
                    <a:pt x="52" y="134"/>
                    <a:pt x="50" y="133"/>
                    <a:pt x="48" y="132"/>
                  </a:cubicBezTo>
                  <a:cubicBezTo>
                    <a:pt x="54" y="131"/>
                    <a:pt x="60" y="128"/>
                    <a:pt x="66" y="127"/>
                  </a:cubicBezTo>
                  <a:close/>
                  <a:moveTo>
                    <a:pt x="109" y="159"/>
                  </a:moveTo>
                  <a:cubicBezTo>
                    <a:pt x="109" y="159"/>
                    <a:pt x="109" y="159"/>
                    <a:pt x="109" y="159"/>
                  </a:cubicBezTo>
                  <a:cubicBezTo>
                    <a:pt x="109" y="159"/>
                    <a:pt x="109" y="159"/>
                    <a:pt x="109" y="159"/>
                  </a:cubicBezTo>
                  <a:cubicBezTo>
                    <a:pt x="107" y="159"/>
                    <a:pt x="108" y="159"/>
                    <a:pt x="106" y="159"/>
                  </a:cubicBezTo>
                  <a:cubicBezTo>
                    <a:pt x="102" y="159"/>
                    <a:pt x="108" y="157"/>
                    <a:pt x="109" y="157"/>
                  </a:cubicBezTo>
                  <a:cubicBezTo>
                    <a:pt x="110" y="156"/>
                    <a:pt x="112" y="155"/>
                    <a:pt x="113" y="155"/>
                  </a:cubicBezTo>
                  <a:cubicBezTo>
                    <a:pt x="112" y="156"/>
                    <a:pt x="111" y="158"/>
                    <a:pt x="109" y="159"/>
                  </a:cubicBezTo>
                  <a:close/>
                  <a:moveTo>
                    <a:pt x="115" y="154"/>
                  </a:moveTo>
                  <a:cubicBezTo>
                    <a:pt x="112" y="154"/>
                    <a:pt x="109" y="154"/>
                    <a:pt x="106" y="155"/>
                  </a:cubicBezTo>
                  <a:cubicBezTo>
                    <a:pt x="105" y="156"/>
                    <a:pt x="103" y="156"/>
                    <a:pt x="102" y="156"/>
                  </a:cubicBezTo>
                  <a:cubicBezTo>
                    <a:pt x="96" y="158"/>
                    <a:pt x="101" y="155"/>
                    <a:pt x="103" y="155"/>
                  </a:cubicBezTo>
                  <a:cubicBezTo>
                    <a:pt x="108" y="153"/>
                    <a:pt x="114" y="151"/>
                    <a:pt x="119" y="149"/>
                  </a:cubicBezTo>
                  <a:cubicBezTo>
                    <a:pt x="118" y="150"/>
                    <a:pt x="116" y="152"/>
                    <a:pt x="115" y="154"/>
                  </a:cubicBezTo>
                  <a:close/>
                  <a:moveTo>
                    <a:pt x="121" y="147"/>
                  </a:moveTo>
                  <a:cubicBezTo>
                    <a:pt x="116" y="148"/>
                    <a:pt x="111" y="149"/>
                    <a:pt x="107" y="150"/>
                  </a:cubicBezTo>
                  <a:cubicBezTo>
                    <a:pt x="104" y="151"/>
                    <a:pt x="102" y="152"/>
                    <a:pt x="99" y="153"/>
                  </a:cubicBezTo>
                  <a:cubicBezTo>
                    <a:pt x="98" y="153"/>
                    <a:pt x="97" y="153"/>
                    <a:pt x="96" y="154"/>
                  </a:cubicBezTo>
                  <a:cubicBezTo>
                    <a:pt x="94" y="154"/>
                    <a:pt x="93" y="154"/>
                    <a:pt x="93" y="154"/>
                  </a:cubicBezTo>
                  <a:cubicBezTo>
                    <a:pt x="93" y="154"/>
                    <a:pt x="93" y="154"/>
                    <a:pt x="93" y="154"/>
                  </a:cubicBezTo>
                  <a:cubicBezTo>
                    <a:pt x="93" y="154"/>
                    <a:pt x="94" y="154"/>
                    <a:pt x="95" y="154"/>
                  </a:cubicBezTo>
                  <a:cubicBezTo>
                    <a:pt x="104" y="150"/>
                    <a:pt x="114" y="148"/>
                    <a:pt x="123" y="145"/>
                  </a:cubicBezTo>
                  <a:cubicBezTo>
                    <a:pt x="122" y="146"/>
                    <a:pt x="122" y="146"/>
                    <a:pt x="121" y="147"/>
                  </a:cubicBezTo>
                  <a:close/>
                  <a:moveTo>
                    <a:pt x="107" y="147"/>
                  </a:moveTo>
                  <a:cubicBezTo>
                    <a:pt x="103" y="148"/>
                    <a:pt x="100" y="148"/>
                    <a:pt x="96" y="149"/>
                  </a:cubicBezTo>
                  <a:cubicBezTo>
                    <a:pt x="95" y="149"/>
                    <a:pt x="93" y="150"/>
                    <a:pt x="92" y="150"/>
                  </a:cubicBezTo>
                  <a:cubicBezTo>
                    <a:pt x="91" y="150"/>
                    <a:pt x="83" y="152"/>
                    <a:pt x="88" y="150"/>
                  </a:cubicBezTo>
                  <a:cubicBezTo>
                    <a:pt x="102" y="146"/>
                    <a:pt x="117" y="142"/>
                    <a:pt x="131" y="137"/>
                  </a:cubicBezTo>
                  <a:cubicBezTo>
                    <a:pt x="129" y="139"/>
                    <a:pt x="127" y="141"/>
                    <a:pt x="124" y="144"/>
                  </a:cubicBezTo>
                  <a:cubicBezTo>
                    <a:pt x="119" y="145"/>
                    <a:pt x="112" y="146"/>
                    <a:pt x="107" y="147"/>
                  </a:cubicBezTo>
                  <a:close/>
                  <a:moveTo>
                    <a:pt x="132" y="135"/>
                  </a:moveTo>
                  <a:cubicBezTo>
                    <a:pt x="122" y="138"/>
                    <a:pt x="112" y="140"/>
                    <a:pt x="102" y="142"/>
                  </a:cubicBezTo>
                  <a:cubicBezTo>
                    <a:pt x="97" y="143"/>
                    <a:pt x="92" y="144"/>
                    <a:pt x="87" y="145"/>
                  </a:cubicBezTo>
                  <a:cubicBezTo>
                    <a:pt x="85" y="145"/>
                    <a:pt x="82" y="146"/>
                    <a:pt x="79" y="146"/>
                  </a:cubicBezTo>
                  <a:cubicBezTo>
                    <a:pt x="76" y="146"/>
                    <a:pt x="82" y="145"/>
                    <a:pt x="83" y="145"/>
                  </a:cubicBezTo>
                  <a:cubicBezTo>
                    <a:pt x="93" y="143"/>
                    <a:pt x="103" y="139"/>
                    <a:pt x="113" y="137"/>
                  </a:cubicBezTo>
                  <a:cubicBezTo>
                    <a:pt x="121" y="135"/>
                    <a:pt x="130" y="134"/>
                    <a:pt x="137" y="130"/>
                  </a:cubicBezTo>
                  <a:cubicBezTo>
                    <a:pt x="136" y="132"/>
                    <a:pt x="134" y="133"/>
                    <a:pt x="132" y="135"/>
                  </a:cubicBezTo>
                  <a:close/>
                  <a:moveTo>
                    <a:pt x="139" y="128"/>
                  </a:moveTo>
                  <a:cubicBezTo>
                    <a:pt x="139" y="128"/>
                    <a:pt x="138" y="128"/>
                    <a:pt x="138" y="128"/>
                  </a:cubicBezTo>
                  <a:cubicBezTo>
                    <a:pt x="126" y="132"/>
                    <a:pt x="114" y="134"/>
                    <a:pt x="102" y="137"/>
                  </a:cubicBezTo>
                  <a:cubicBezTo>
                    <a:pt x="96" y="138"/>
                    <a:pt x="89" y="139"/>
                    <a:pt x="83" y="141"/>
                  </a:cubicBezTo>
                  <a:cubicBezTo>
                    <a:pt x="79" y="141"/>
                    <a:pt x="75" y="142"/>
                    <a:pt x="72" y="142"/>
                  </a:cubicBezTo>
                  <a:cubicBezTo>
                    <a:pt x="71" y="142"/>
                    <a:pt x="67" y="143"/>
                    <a:pt x="71" y="142"/>
                  </a:cubicBezTo>
                  <a:cubicBezTo>
                    <a:pt x="72" y="141"/>
                    <a:pt x="73" y="141"/>
                    <a:pt x="75" y="141"/>
                  </a:cubicBezTo>
                  <a:cubicBezTo>
                    <a:pt x="87" y="138"/>
                    <a:pt x="100" y="135"/>
                    <a:pt x="112" y="131"/>
                  </a:cubicBezTo>
                  <a:cubicBezTo>
                    <a:pt x="123" y="128"/>
                    <a:pt x="134" y="127"/>
                    <a:pt x="144" y="122"/>
                  </a:cubicBezTo>
                  <a:cubicBezTo>
                    <a:pt x="142" y="124"/>
                    <a:pt x="140" y="126"/>
                    <a:pt x="139" y="128"/>
                  </a:cubicBezTo>
                  <a:close/>
                  <a:moveTo>
                    <a:pt x="146" y="121"/>
                  </a:moveTo>
                  <a:cubicBezTo>
                    <a:pt x="145" y="121"/>
                    <a:pt x="145" y="121"/>
                    <a:pt x="145" y="121"/>
                  </a:cubicBezTo>
                  <a:cubicBezTo>
                    <a:pt x="144" y="120"/>
                    <a:pt x="143" y="121"/>
                    <a:pt x="142" y="122"/>
                  </a:cubicBezTo>
                  <a:cubicBezTo>
                    <a:pt x="138" y="124"/>
                    <a:pt x="133" y="125"/>
                    <a:pt x="128" y="126"/>
                  </a:cubicBezTo>
                  <a:cubicBezTo>
                    <a:pt x="128" y="126"/>
                    <a:pt x="128" y="126"/>
                    <a:pt x="127" y="126"/>
                  </a:cubicBezTo>
                  <a:cubicBezTo>
                    <a:pt x="127" y="127"/>
                    <a:pt x="126" y="127"/>
                    <a:pt x="125" y="127"/>
                  </a:cubicBezTo>
                  <a:cubicBezTo>
                    <a:pt x="118" y="129"/>
                    <a:pt x="111" y="130"/>
                    <a:pt x="104" y="131"/>
                  </a:cubicBezTo>
                  <a:cubicBezTo>
                    <a:pt x="96" y="133"/>
                    <a:pt x="88" y="134"/>
                    <a:pt x="81" y="136"/>
                  </a:cubicBezTo>
                  <a:cubicBezTo>
                    <a:pt x="77" y="136"/>
                    <a:pt x="73" y="137"/>
                    <a:pt x="70" y="138"/>
                  </a:cubicBezTo>
                  <a:cubicBezTo>
                    <a:pt x="69" y="138"/>
                    <a:pt x="69" y="138"/>
                    <a:pt x="68" y="138"/>
                  </a:cubicBezTo>
                  <a:cubicBezTo>
                    <a:pt x="82" y="133"/>
                    <a:pt x="96" y="129"/>
                    <a:pt x="110" y="125"/>
                  </a:cubicBezTo>
                  <a:cubicBezTo>
                    <a:pt x="116" y="123"/>
                    <a:pt x="123" y="121"/>
                    <a:pt x="129" y="119"/>
                  </a:cubicBezTo>
                  <a:cubicBezTo>
                    <a:pt x="133" y="118"/>
                    <a:pt x="138" y="117"/>
                    <a:pt x="142" y="115"/>
                  </a:cubicBezTo>
                  <a:cubicBezTo>
                    <a:pt x="145" y="114"/>
                    <a:pt x="149" y="113"/>
                    <a:pt x="152" y="112"/>
                  </a:cubicBezTo>
                  <a:cubicBezTo>
                    <a:pt x="152" y="112"/>
                    <a:pt x="153" y="112"/>
                    <a:pt x="153" y="112"/>
                  </a:cubicBezTo>
                  <a:cubicBezTo>
                    <a:pt x="151" y="115"/>
                    <a:pt x="148" y="118"/>
                    <a:pt x="146" y="121"/>
                  </a:cubicBezTo>
                  <a:close/>
                  <a:moveTo>
                    <a:pt x="154" y="111"/>
                  </a:moveTo>
                  <a:cubicBezTo>
                    <a:pt x="150" y="112"/>
                    <a:pt x="145" y="114"/>
                    <a:pt x="140" y="115"/>
                  </a:cubicBezTo>
                  <a:cubicBezTo>
                    <a:pt x="138" y="116"/>
                    <a:pt x="136" y="116"/>
                    <a:pt x="135" y="116"/>
                  </a:cubicBezTo>
                  <a:cubicBezTo>
                    <a:pt x="133" y="117"/>
                    <a:pt x="131" y="117"/>
                    <a:pt x="129" y="118"/>
                  </a:cubicBezTo>
                  <a:cubicBezTo>
                    <a:pt x="121" y="120"/>
                    <a:pt x="112" y="122"/>
                    <a:pt x="104" y="124"/>
                  </a:cubicBezTo>
                  <a:cubicBezTo>
                    <a:pt x="95" y="126"/>
                    <a:pt x="86" y="129"/>
                    <a:pt x="77" y="131"/>
                  </a:cubicBezTo>
                  <a:cubicBezTo>
                    <a:pt x="73" y="131"/>
                    <a:pt x="69" y="133"/>
                    <a:pt x="65" y="134"/>
                  </a:cubicBezTo>
                  <a:cubicBezTo>
                    <a:pt x="63" y="134"/>
                    <a:pt x="60" y="135"/>
                    <a:pt x="58" y="135"/>
                  </a:cubicBezTo>
                  <a:cubicBezTo>
                    <a:pt x="53" y="136"/>
                    <a:pt x="60" y="134"/>
                    <a:pt x="61" y="134"/>
                  </a:cubicBezTo>
                  <a:cubicBezTo>
                    <a:pt x="78" y="129"/>
                    <a:pt x="96" y="124"/>
                    <a:pt x="113" y="119"/>
                  </a:cubicBezTo>
                  <a:cubicBezTo>
                    <a:pt x="122" y="117"/>
                    <a:pt x="131" y="114"/>
                    <a:pt x="140" y="111"/>
                  </a:cubicBezTo>
                  <a:cubicBezTo>
                    <a:pt x="146" y="109"/>
                    <a:pt x="153" y="108"/>
                    <a:pt x="159" y="105"/>
                  </a:cubicBezTo>
                  <a:cubicBezTo>
                    <a:pt x="159" y="105"/>
                    <a:pt x="160" y="105"/>
                    <a:pt x="160" y="105"/>
                  </a:cubicBezTo>
                  <a:cubicBezTo>
                    <a:pt x="158" y="107"/>
                    <a:pt x="156" y="109"/>
                    <a:pt x="154" y="111"/>
                  </a:cubicBezTo>
                  <a:close/>
                  <a:moveTo>
                    <a:pt x="76" y="132"/>
                  </a:moveTo>
                  <a:cubicBezTo>
                    <a:pt x="84" y="130"/>
                    <a:pt x="92" y="128"/>
                    <a:pt x="100" y="126"/>
                  </a:cubicBezTo>
                  <a:cubicBezTo>
                    <a:pt x="106" y="125"/>
                    <a:pt x="111" y="123"/>
                    <a:pt x="117" y="122"/>
                  </a:cubicBezTo>
                  <a:cubicBezTo>
                    <a:pt x="115" y="123"/>
                    <a:pt x="112" y="123"/>
                    <a:pt x="110" y="124"/>
                  </a:cubicBezTo>
                  <a:cubicBezTo>
                    <a:pt x="102" y="127"/>
                    <a:pt x="93" y="129"/>
                    <a:pt x="85" y="131"/>
                  </a:cubicBezTo>
                  <a:cubicBezTo>
                    <a:pt x="78" y="134"/>
                    <a:pt x="71" y="136"/>
                    <a:pt x="64" y="138"/>
                  </a:cubicBezTo>
                  <a:cubicBezTo>
                    <a:pt x="63" y="138"/>
                    <a:pt x="63" y="139"/>
                    <a:pt x="63" y="139"/>
                  </a:cubicBezTo>
                  <a:cubicBezTo>
                    <a:pt x="62" y="139"/>
                    <a:pt x="62" y="139"/>
                    <a:pt x="62" y="139"/>
                  </a:cubicBezTo>
                  <a:cubicBezTo>
                    <a:pt x="61" y="139"/>
                    <a:pt x="61" y="138"/>
                    <a:pt x="61" y="138"/>
                  </a:cubicBezTo>
                  <a:cubicBezTo>
                    <a:pt x="59" y="137"/>
                    <a:pt x="57" y="137"/>
                    <a:pt x="56" y="136"/>
                  </a:cubicBezTo>
                  <a:cubicBezTo>
                    <a:pt x="63" y="135"/>
                    <a:pt x="69" y="133"/>
                    <a:pt x="76" y="132"/>
                  </a:cubicBezTo>
                  <a:close/>
                  <a:moveTo>
                    <a:pt x="104" y="132"/>
                  </a:moveTo>
                  <a:cubicBezTo>
                    <a:pt x="106" y="132"/>
                    <a:pt x="108" y="131"/>
                    <a:pt x="110" y="131"/>
                  </a:cubicBezTo>
                  <a:cubicBezTo>
                    <a:pt x="108" y="132"/>
                    <a:pt x="106" y="132"/>
                    <a:pt x="105" y="132"/>
                  </a:cubicBezTo>
                  <a:cubicBezTo>
                    <a:pt x="97" y="134"/>
                    <a:pt x="90" y="136"/>
                    <a:pt x="83" y="138"/>
                  </a:cubicBezTo>
                  <a:cubicBezTo>
                    <a:pt x="80" y="138"/>
                    <a:pt x="77" y="139"/>
                    <a:pt x="74" y="140"/>
                  </a:cubicBezTo>
                  <a:cubicBezTo>
                    <a:pt x="72" y="140"/>
                    <a:pt x="70" y="141"/>
                    <a:pt x="68" y="142"/>
                  </a:cubicBezTo>
                  <a:cubicBezTo>
                    <a:pt x="67" y="141"/>
                    <a:pt x="65" y="140"/>
                    <a:pt x="63" y="140"/>
                  </a:cubicBezTo>
                  <a:cubicBezTo>
                    <a:pt x="77" y="137"/>
                    <a:pt x="91" y="135"/>
                    <a:pt x="104" y="132"/>
                  </a:cubicBezTo>
                  <a:close/>
                  <a:moveTo>
                    <a:pt x="102" y="137"/>
                  </a:moveTo>
                  <a:cubicBezTo>
                    <a:pt x="113" y="135"/>
                    <a:pt x="124" y="133"/>
                    <a:pt x="135" y="130"/>
                  </a:cubicBezTo>
                  <a:cubicBezTo>
                    <a:pt x="134" y="131"/>
                    <a:pt x="132" y="131"/>
                    <a:pt x="130" y="132"/>
                  </a:cubicBezTo>
                  <a:cubicBezTo>
                    <a:pt x="128" y="132"/>
                    <a:pt x="126" y="133"/>
                    <a:pt x="123" y="134"/>
                  </a:cubicBezTo>
                  <a:cubicBezTo>
                    <a:pt x="118" y="135"/>
                    <a:pt x="112" y="136"/>
                    <a:pt x="107" y="137"/>
                  </a:cubicBezTo>
                  <a:cubicBezTo>
                    <a:pt x="101" y="138"/>
                    <a:pt x="96" y="140"/>
                    <a:pt x="91" y="142"/>
                  </a:cubicBezTo>
                  <a:cubicBezTo>
                    <a:pt x="86" y="144"/>
                    <a:pt x="81" y="144"/>
                    <a:pt x="76" y="146"/>
                  </a:cubicBezTo>
                  <a:cubicBezTo>
                    <a:pt x="74" y="145"/>
                    <a:pt x="72" y="144"/>
                    <a:pt x="70" y="143"/>
                  </a:cubicBezTo>
                  <a:cubicBezTo>
                    <a:pt x="81" y="142"/>
                    <a:pt x="92" y="140"/>
                    <a:pt x="102" y="137"/>
                  </a:cubicBezTo>
                  <a:close/>
                  <a:moveTo>
                    <a:pt x="99" y="144"/>
                  </a:moveTo>
                  <a:cubicBezTo>
                    <a:pt x="108" y="142"/>
                    <a:pt x="118" y="139"/>
                    <a:pt x="127" y="137"/>
                  </a:cubicBezTo>
                  <a:cubicBezTo>
                    <a:pt x="128" y="137"/>
                    <a:pt x="128" y="137"/>
                    <a:pt x="128" y="137"/>
                  </a:cubicBezTo>
                  <a:cubicBezTo>
                    <a:pt x="127" y="137"/>
                    <a:pt x="126" y="138"/>
                    <a:pt x="125" y="138"/>
                  </a:cubicBezTo>
                  <a:cubicBezTo>
                    <a:pt x="121" y="140"/>
                    <a:pt x="116" y="141"/>
                    <a:pt x="112" y="143"/>
                  </a:cubicBezTo>
                  <a:cubicBezTo>
                    <a:pt x="107" y="144"/>
                    <a:pt x="103" y="146"/>
                    <a:pt x="98" y="147"/>
                  </a:cubicBezTo>
                  <a:cubicBezTo>
                    <a:pt x="94" y="148"/>
                    <a:pt x="89" y="149"/>
                    <a:pt x="85" y="151"/>
                  </a:cubicBezTo>
                  <a:cubicBezTo>
                    <a:pt x="83" y="149"/>
                    <a:pt x="80" y="148"/>
                    <a:pt x="78" y="147"/>
                  </a:cubicBezTo>
                  <a:cubicBezTo>
                    <a:pt x="85" y="147"/>
                    <a:pt x="93" y="145"/>
                    <a:pt x="99" y="144"/>
                  </a:cubicBezTo>
                  <a:close/>
                  <a:moveTo>
                    <a:pt x="102" y="149"/>
                  </a:moveTo>
                  <a:cubicBezTo>
                    <a:pt x="107" y="148"/>
                    <a:pt x="112" y="147"/>
                    <a:pt x="117" y="146"/>
                  </a:cubicBezTo>
                  <a:cubicBezTo>
                    <a:pt x="115" y="146"/>
                    <a:pt x="114" y="147"/>
                    <a:pt x="113" y="147"/>
                  </a:cubicBezTo>
                  <a:cubicBezTo>
                    <a:pt x="105" y="149"/>
                    <a:pt x="99" y="152"/>
                    <a:pt x="92" y="154"/>
                  </a:cubicBezTo>
                  <a:cubicBezTo>
                    <a:pt x="92" y="154"/>
                    <a:pt x="92" y="154"/>
                    <a:pt x="91" y="154"/>
                  </a:cubicBezTo>
                  <a:cubicBezTo>
                    <a:pt x="90" y="153"/>
                    <a:pt x="89" y="152"/>
                    <a:pt x="87" y="152"/>
                  </a:cubicBezTo>
                  <a:cubicBezTo>
                    <a:pt x="92" y="152"/>
                    <a:pt x="97" y="150"/>
                    <a:pt x="102" y="149"/>
                  </a:cubicBezTo>
                  <a:close/>
                  <a:moveTo>
                    <a:pt x="104" y="152"/>
                  </a:moveTo>
                  <a:cubicBezTo>
                    <a:pt x="109" y="150"/>
                    <a:pt x="113" y="149"/>
                    <a:pt x="118" y="148"/>
                  </a:cubicBezTo>
                  <a:cubicBezTo>
                    <a:pt x="123" y="147"/>
                    <a:pt x="115" y="150"/>
                    <a:pt x="115" y="150"/>
                  </a:cubicBezTo>
                  <a:cubicBezTo>
                    <a:pt x="113" y="151"/>
                    <a:pt x="110" y="152"/>
                    <a:pt x="108" y="152"/>
                  </a:cubicBezTo>
                  <a:cubicBezTo>
                    <a:pt x="104" y="154"/>
                    <a:pt x="101" y="154"/>
                    <a:pt x="98" y="156"/>
                  </a:cubicBezTo>
                  <a:cubicBezTo>
                    <a:pt x="97" y="157"/>
                    <a:pt x="97" y="157"/>
                    <a:pt x="97" y="157"/>
                  </a:cubicBezTo>
                  <a:cubicBezTo>
                    <a:pt x="96" y="156"/>
                    <a:pt x="95" y="155"/>
                    <a:pt x="93" y="155"/>
                  </a:cubicBezTo>
                  <a:cubicBezTo>
                    <a:pt x="97" y="154"/>
                    <a:pt x="100" y="153"/>
                    <a:pt x="104" y="152"/>
                  </a:cubicBezTo>
                  <a:close/>
                  <a:moveTo>
                    <a:pt x="105" y="156"/>
                  </a:moveTo>
                  <a:cubicBezTo>
                    <a:pt x="106" y="156"/>
                    <a:pt x="108" y="155"/>
                    <a:pt x="109" y="155"/>
                  </a:cubicBezTo>
                  <a:cubicBezTo>
                    <a:pt x="110" y="155"/>
                    <a:pt x="115" y="153"/>
                    <a:pt x="113" y="154"/>
                  </a:cubicBezTo>
                  <a:cubicBezTo>
                    <a:pt x="110" y="156"/>
                    <a:pt x="105" y="156"/>
                    <a:pt x="103" y="159"/>
                  </a:cubicBezTo>
                  <a:cubicBezTo>
                    <a:pt x="103" y="159"/>
                    <a:pt x="103" y="159"/>
                    <a:pt x="103" y="160"/>
                  </a:cubicBezTo>
                  <a:cubicBezTo>
                    <a:pt x="101" y="159"/>
                    <a:pt x="100" y="158"/>
                    <a:pt x="99" y="157"/>
                  </a:cubicBezTo>
                  <a:cubicBezTo>
                    <a:pt x="101" y="157"/>
                    <a:pt x="103" y="157"/>
                    <a:pt x="105" y="156"/>
                  </a:cubicBezTo>
                  <a:close/>
                  <a:moveTo>
                    <a:pt x="103" y="160"/>
                  </a:moveTo>
                  <a:cubicBezTo>
                    <a:pt x="103" y="160"/>
                    <a:pt x="107" y="160"/>
                    <a:pt x="108" y="161"/>
                  </a:cubicBezTo>
                  <a:cubicBezTo>
                    <a:pt x="107" y="161"/>
                    <a:pt x="107" y="161"/>
                    <a:pt x="106" y="162"/>
                  </a:cubicBezTo>
                  <a:cubicBezTo>
                    <a:pt x="105" y="161"/>
                    <a:pt x="104" y="160"/>
                    <a:pt x="103" y="160"/>
                  </a:cubicBezTo>
                  <a:cubicBezTo>
                    <a:pt x="103" y="160"/>
                    <a:pt x="103" y="160"/>
                    <a:pt x="103" y="160"/>
                  </a:cubicBezTo>
                  <a:close/>
                  <a:moveTo>
                    <a:pt x="161" y="103"/>
                  </a:moveTo>
                  <a:cubicBezTo>
                    <a:pt x="142" y="111"/>
                    <a:pt x="120" y="114"/>
                    <a:pt x="99" y="119"/>
                  </a:cubicBezTo>
                  <a:cubicBezTo>
                    <a:pt x="91" y="121"/>
                    <a:pt x="83" y="123"/>
                    <a:pt x="75" y="124"/>
                  </a:cubicBezTo>
                  <a:cubicBezTo>
                    <a:pt x="79" y="123"/>
                    <a:pt x="84" y="121"/>
                    <a:pt x="88" y="120"/>
                  </a:cubicBezTo>
                  <a:cubicBezTo>
                    <a:pt x="103" y="115"/>
                    <a:pt x="117" y="111"/>
                    <a:pt x="132" y="108"/>
                  </a:cubicBezTo>
                  <a:cubicBezTo>
                    <a:pt x="139" y="106"/>
                    <a:pt x="146" y="104"/>
                    <a:pt x="153" y="102"/>
                  </a:cubicBezTo>
                  <a:cubicBezTo>
                    <a:pt x="156" y="101"/>
                    <a:pt x="159" y="100"/>
                    <a:pt x="162" y="98"/>
                  </a:cubicBezTo>
                  <a:cubicBezTo>
                    <a:pt x="163" y="98"/>
                    <a:pt x="164" y="98"/>
                    <a:pt x="165" y="98"/>
                  </a:cubicBezTo>
                  <a:cubicBezTo>
                    <a:pt x="166" y="98"/>
                    <a:pt x="166" y="98"/>
                    <a:pt x="166" y="97"/>
                  </a:cubicBezTo>
                  <a:cubicBezTo>
                    <a:pt x="166" y="97"/>
                    <a:pt x="166" y="97"/>
                    <a:pt x="167" y="97"/>
                  </a:cubicBezTo>
                  <a:cubicBezTo>
                    <a:pt x="165" y="99"/>
                    <a:pt x="163" y="101"/>
                    <a:pt x="161" y="103"/>
                  </a:cubicBezTo>
                  <a:close/>
                  <a:moveTo>
                    <a:pt x="168" y="96"/>
                  </a:moveTo>
                  <a:cubicBezTo>
                    <a:pt x="168" y="96"/>
                    <a:pt x="168" y="96"/>
                    <a:pt x="167" y="96"/>
                  </a:cubicBezTo>
                  <a:cubicBezTo>
                    <a:pt x="165" y="97"/>
                    <a:pt x="163" y="97"/>
                    <a:pt x="161" y="98"/>
                  </a:cubicBezTo>
                  <a:cubicBezTo>
                    <a:pt x="161" y="98"/>
                    <a:pt x="160" y="98"/>
                    <a:pt x="159" y="99"/>
                  </a:cubicBezTo>
                  <a:cubicBezTo>
                    <a:pt x="144" y="102"/>
                    <a:pt x="128" y="104"/>
                    <a:pt x="114" y="108"/>
                  </a:cubicBezTo>
                  <a:cubicBezTo>
                    <a:pt x="99" y="112"/>
                    <a:pt x="84" y="117"/>
                    <a:pt x="69" y="121"/>
                  </a:cubicBezTo>
                  <a:cubicBezTo>
                    <a:pt x="64" y="122"/>
                    <a:pt x="59" y="123"/>
                    <a:pt x="55" y="124"/>
                  </a:cubicBezTo>
                  <a:cubicBezTo>
                    <a:pt x="69" y="119"/>
                    <a:pt x="83" y="115"/>
                    <a:pt x="98" y="111"/>
                  </a:cubicBezTo>
                  <a:cubicBezTo>
                    <a:pt x="113" y="107"/>
                    <a:pt x="128" y="104"/>
                    <a:pt x="143" y="101"/>
                  </a:cubicBezTo>
                  <a:cubicBezTo>
                    <a:pt x="151" y="99"/>
                    <a:pt x="159" y="96"/>
                    <a:pt x="168" y="94"/>
                  </a:cubicBezTo>
                  <a:cubicBezTo>
                    <a:pt x="169" y="94"/>
                    <a:pt x="169" y="94"/>
                    <a:pt x="169" y="94"/>
                  </a:cubicBezTo>
                  <a:cubicBezTo>
                    <a:pt x="170" y="94"/>
                    <a:pt x="170" y="93"/>
                    <a:pt x="170" y="93"/>
                  </a:cubicBezTo>
                  <a:cubicBezTo>
                    <a:pt x="169" y="94"/>
                    <a:pt x="168" y="95"/>
                    <a:pt x="168" y="96"/>
                  </a:cubicBezTo>
                  <a:close/>
                  <a:moveTo>
                    <a:pt x="171" y="92"/>
                  </a:moveTo>
                  <a:cubicBezTo>
                    <a:pt x="171" y="92"/>
                    <a:pt x="171" y="92"/>
                    <a:pt x="171" y="92"/>
                  </a:cubicBezTo>
                  <a:cubicBezTo>
                    <a:pt x="156" y="96"/>
                    <a:pt x="141" y="99"/>
                    <a:pt x="126" y="102"/>
                  </a:cubicBezTo>
                  <a:cubicBezTo>
                    <a:pt x="111" y="105"/>
                    <a:pt x="97" y="109"/>
                    <a:pt x="82" y="113"/>
                  </a:cubicBezTo>
                  <a:cubicBezTo>
                    <a:pt x="67" y="117"/>
                    <a:pt x="53" y="121"/>
                    <a:pt x="38" y="124"/>
                  </a:cubicBezTo>
                  <a:cubicBezTo>
                    <a:pt x="37" y="124"/>
                    <a:pt x="37" y="124"/>
                    <a:pt x="36" y="124"/>
                  </a:cubicBezTo>
                  <a:cubicBezTo>
                    <a:pt x="36" y="124"/>
                    <a:pt x="36" y="124"/>
                    <a:pt x="36" y="124"/>
                  </a:cubicBezTo>
                  <a:cubicBezTo>
                    <a:pt x="36" y="124"/>
                    <a:pt x="37" y="124"/>
                    <a:pt x="38" y="123"/>
                  </a:cubicBezTo>
                  <a:cubicBezTo>
                    <a:pt x="41" y="122"/>
                    <a:pt x="45" y="121"/>
                    <a:pt x="48" y="120"/>
                  </a:cubicBezTo>
                  <a:cubicBezTo>
                    <a:pt x="56" y="117"/>
                    <a:pt x="64" y="116"/>
                    <a:pt x="72" y="114"/>
                  </a:cubicBezTo>
                  <a:cubicBezTo>
                    <a:pt x="86" y="110"/>
                    <a:pt x="101" y="105"/>
                    <a:pt x="116" y="102"/>
                  </a:cubicBezTo>
                  <a:cubicBezTo>
                    <a:pt x="131" y="99"/>
                    <a:pt x="146" y="96"/>
                    <a:pt x="161" y="91"/>
                  </a:cubicBezTo>
                  <a:cubicBezTo>
                    <a:pt x="165" y="90"/>
                    <a:pt x="168" y="89"/>
                    <a:pt x="171" y="88"/>
                  </a:cubicBezTo>
                  <a:cubicBezTo>
                    <a:pt x="172" y="88"/>
                    <a:pt x="172" y="87"/>
                    <a:pt x="172" y="87"/>
                  </a:cubicBezTo>
                  <a:cubicBezTo>
                    <a:pt x="174" y="87"/>
                    <a:pt x="175" y="86"/>
                    <a:pt x="177" y="86"/>
                  </a:cubicBezTo>
                  <a:cubicBezTo>
                    <a:pt x="175" y="88"/>
                    <a:pt x="173" y="90"/>
                    <a:pt x="171" y="92"/>
                  </a:cubicBezTo>
                  <a:close/>
                  <a:moveTo>
                    <a:pt x="108" y="103"/>
                  </a:moveTo>
                  <a:cubicBezTo>
                    <a:pt x="118" y="100"/>
                    <a:pt x="129" y="98"/>
                    <a:pt x="139" y="96"/>
                  </a:cubicBezTo>
                  <a:cubicBezTo>
                    <a:pt x="144" y="95"/>
                    <a:pt x="149" y="94"/>
                    <a:pt x="154" y="93"/>
                  </a:cubicBezTo>
                  <a:cubicBezTo>
                    <a:pt x="150" y="94"/>
                    <a:pt x="147" y="95"/>
                    <a:pt x="143" y="95"/>
                  </a:cubicBezTo>
                  <a:cubicBezTo>
                    <a:pt x="131" y="98"/>
                    <a:pt x="120" y="101"/>
                    <a:pt x="108" y="103"/>
                  </a:cubicBezTo>
                  <a:close/>
                  <a:moveTo>
                    <a:pt x="178" y="85"/>
                  </a:moveTo>
                  <a:cubicBezTo>
                    <a:pt x="178" y="85"/>
                    <a:pt x="178" y="85"/>
                    <a:pt x="178" y="85"/>
                  </a:cubicBezTo>
                  <a:cubicBezTo>
                    <a:pt x="176" y="85"/>
                    <a:pt x="175" y="86"/>
                    <a:pt x="173" y="86"/>
                  </a:cubicBezTo>
                  <a:cubicBezTo>
                    <a:pt x="173" y="86"/>
                    <a:pt x="173" y="86"/>
                    <a:pt x="172" y="86"/>
                  </a:cubicBezTo>
                  <a:cubicBezTo>
                    <a:pt x="165" y="89"/>
                    <a:pt x="158" y="91"/>
                    <a:pt x="150" y="93"/>
                  </a:cubicBezTo>
                  <a:cubicBezTo>
                    <a:pt x="135" y="96"/>
                    <a:pt x="119" y="100"/>
                    <a:pt x="104" y="103"/>
                  </a:cubicBezTo>
                  <a:cubicBezTo>
                    <a:pt x="95" y="106"/>
                    <a:pt x="85" y="108"/>
                    <a:pt x="76" y="111"/>
                  </a:cubicBezTo>
                  <a:cubicBezTo>
                    <a:pt x="66" y="114"/>
                    <a:pt x="56" y="115"/>
                    <a:pt x="46" y="117"/>
                  </a:cubicBezTo>
                  <a:cubicBezTo>
                    <a:pt x="41" y="118"/>
                    <a:pt x="36" y="119"/>
                    <a:pt x="32" y="120"/>
                  </a:cubicBezTo>
                  <a:cubicBezTo>
                    <a:pt x="30" y="121"/>
                    <a:pt x="23" y="122"/>
                    <a:pt x="28" y="121"/>
                  </a:cubicBezTo>
                  <a:cubicBezTo>
                    <a:pt x="30" y="120"/>
                    <a:pt x="33" y="119"/>
                    <a:pt x="35" y="118"/>
                  </a:cubicBezTo>
                  <a:cubicBezTo>
                    <a:pt x="45" y="115"/>
                    <a:pt x="55" y="112"/>
                    <a:pt x="65" y="110"/>
                  </a:cubicBezTo>
                  <a:cubicBezTo>
                    <a:pt x="85" y="105"/>
                    <a:pt x="106" y="100"/>
                    <a:pt x="126" y="95"/>
                  </a:cubicBezTo>
                  <a:cubicBezTo>
                    <a:pt x="136" y="93"/>
                    <a:pt x="147" y="90"/>
                    <a:pt x="157" y="87"/>
                  </a:cubicBezTo>
                  <a:cubicBezTo>
                    <a:pt x="166" y="85"/>
                    <a:pt x="175" y="81"/>
                    <a:pt x="184" y="78"/>
                  </a:cubicBezTo>
                  <a:cubicBezTo>
                    <a:pt x="182" y="80"/>
                    <a:pt x="180" y="83"/>
                    <a:pt x="178" y="85"/>
                  </a:cubicBezTo>
                  <a:close/>
                  <a:moveTo>
                    <a:pt x="61" y="106"/>
                  </a:moveTo>
                  <a:cubicBezTo>
                    <a:pt x="54" y="108"/>
                    <a:pt x="47" y="109"/>
                    <a:pt x="40" y="111"/>
                  </a:cubicBezTo>
                  <a:cubicBezTo>
                    <a:pt x="33" y="113"/>
                    <a:pt x="26" y="114"/>
                    <a:pt x="20" y="117"/>
                  </a:cubicBezTo>
                  <a:cubicBezTo>
                    <a:pt x="19" y="117"/>
                    <a:pt x="19" y="117"/>
                    <a:pt x="18" y="118"/>
                  </a:cubicBezTo>
                  <a:cubicBezTo>
                    <a:pt x="16" y="117"/>
                    <a:pt x="14" y="115"/>
                    <a:pt x="12" y="114"/>
                  </a:cubicBezTo>
                  <a:cubicBezTo>
                    <a:pt x="18" y="114"/>
                    <a:pt x="23" y="112"/>
                    <a:pt x="29" y="110"/>
                  </a:cubicBezTo>
                  <a:cubicBezTo>
                    <a:pt x="36" y="108"/>
                    <a:pt x="44" y="106"/>
                    <a:pt x="51" y="104"/>
                  </a:cubicBezTo>
                  <a:cubicBezTo>
                    <a:pt x="65" y="101"/>
                    <a:pt x="79" y="99"/>
                    <a:pt x="93" y="96"/>
                  </a:cubicBezTo>
                  <a:cubicBezTo>
                    <a:pt x="82" y="99"/>
                    <a:pt x="72" y="103"/>
                    <a:pt x="61" y="106"/>
                  </a:cubicBezTo>
                  <a:close/>
                  <a:moveTo>
                    <a:pt x="58" y="140"/>
                  </a:moveTo>
                  <a:cubicBezTo>
                    <a:pt x="69" y="145"/>
                    <a:pt x="79" y="150"/>
                    <a:pt x="89" y="155"/>
                  </a:cubicBezTo>
                  <a:cubicBezTo>
                    <a:pt x="94" y="158"/>
                    <a:pt x="100" y="160"/>
                    <a:pt x="105" y="164"/>
                  </a:cubicBezTo>
                  <a:cubicBezTo>
                    <a:pt x="105" y="164"/>
                    <a:pt x="104" y="165"/>
                    <a:pt x="104" y="166"/>
                  </a:cubicBezTo>
                  <a:cubicBezTo>
                    <a:pt x="98" y="164"/>
                    <a:pt x="93" y="160"/>
                    <a:pt x="87" y="157"/>
                  </a:cubicBezTo>
                  <a:cubicBezTo>
                    <a:pt x="77" y="153"/>
                    <a:pt x="67" y="148"/>
                    <a:pt x="58" y="143"/>
                  </a:cubicBezTo>
                  <a:cubicBezTo>
                    <a:pt x="51" y="140"/>
                    <a:pt x="45" y="137"/>
                    <a:pt x="38" y="133"/>
                  </a:cubicBezTo>
                  <a:cubicBezTo>
                    <a:pt x="29" y="128"/>
                    <a:pt x="20" y="122"/>
                    <a:pt x="10" y="119"/>
                  </a:cubicBezTo>
                  <a:cubicBezTo>
                    <a:pt x="10" y="119"/>
                    <a:pt x="10" y="119"/>
                    <a:pt x="10" y="119"/>
                  </a:cubicBezTo>
                  <a:cubicBezTo>
                    <a:pt x="11" y="118"/>
                    <a:pt x="11" y="117"/>
                    <a:pt x="11" y="116"/>
                  </a:cubicBezTo>
                  <a:cubicBezTo>
                    <a:pt x="26" y="125"/>
                    <a:pt x="43" y="132"/>
                    <a:pt x="58" y="140"/>
                  </a:cubicBezTo>
                  <a:close/>
                  <a:moveTo>
                    <a:pt x="199" y="62"/>
                  </a:moveTo>
                  <a:cubicBezTo>
                    <a:pt x="199" y="62"/>
                    <a:pt x="198" y="62"/>
                    <a:pt x="198" y="63"/>
                  </a:cubicBezTo>
                  <a:cubicBezTo>
                    <a:pt x="183" y="65"/>
                    <a:pt x="168" y="69"/>
                    <a:pt x="153" y="71"/>
                  </a:cubicBezTo>
                  <a:cubicBezTo>
                    <a:pt x="138" y="74"/>
                    <a:pt x="123" y="77"/>
                    <a:pt x="107" y="81"/>
                  </a:cubicBezTo>
                  <a:cubicBezTo>
                    <a:pt x="92" y="84"/>
                    <a:pt x="77" y="89"/>
                    <a:pt x="62" y="93"/>
                  </a:cubicBezTo>
                  <a:cubicBezTo>
                    <a:pt x="54" y="95"/>
                    <a:pt x="47" y="97"/>
                    <a:pt x="40" y="99"/>
                  </a:cubicBezTo>
                  <a:cubicBezTo>
                    <a:pt x="37" y="100"/>
                    <a:pt x="35" y="101"/>
                    <a:pt x="32" y="101"/>
                  </a:cubicBezTo>
                  <a:cubicBezTo>
                    <a:pt x="42" y="98"/>
                    <a:pt x="51" y="95"/>
                    <a:pt x="61" y="92"/>
                  </a:cubicBezTo>
                  <a:cubicBezTo>
                    <a:pt x="76" y="87"/>
                    <a:pt x="91" y="83"/>
                    <a:pt x="105" y="79"/>
                  </a:cubicBezTo>
                  <a:cubicBezTo>
                    <a:pt x="120" y="76"/>
                    <a:pt x="135" y="72"/>
                    <a:pt x="151" y="69"/>
                  </a:cubicBezTo>
                  <a:cubicBezTo>
                    <a:pt x="165" y="67"/>
                    <a:pt x="179" y="65"/>
                    <a:pt x="193" y="61"/>
                  </a:cubicBezTo>
                  <a:cubicBezTo>
                    <a:pt x="196" y="60"/>
                    <a:pt x="199" y="59"/>
                    <a:pt x="203" y="58"/>
                  </a:cubicBezTo>
                  <a:cubicBezTo>
                    <a:pt x="202" y="59"/>
                    <a:pt x="200" y="61"/>
                    <a:pt x="199" y="62"/>
                  </a:cubicBezTo>
                  <a:close/>
                  <a:moveTo>
                    <a:pt x="191" y="71"/>
                  </a:moveTo>
                  <a:cubicBezTo>
                    <a:pt x="179" y="74"/>
                    <a:pt x="167" y="78"/>
                    <a:pt x="154" y="81"/>
                  </a:cubicBezTo>
                  <a:cubicBezTo>
                    <a:pt x="153" y="82"/>
                    <a:pt x="151" y="82"/>
                    <a:pt x="149" y="83"/>
                  </a:cubicBezTo>
                  <a:cubicBezTo>
                    <a:pt x="137" y="85"/>
                    <a:pt x="125" y="89"/>
                    <a:pt x="113" y="92"/>
                  </a:cubicBezTo>
                  <a:cubicBezTo>
                    <a:pt x="109" y="92"/>
                    <a:pt x="105" y="93"/>
                    <a:pt x="101" y="94"/>
                  </a:cubicBezTo>
                  <a:cubicBezTo>
                    <a:pt x="86" y="97"/>
                    <a:pt x="70" y="100"/>
                    <a:pt x="55" y="103"/>
                  </a:cubicBezTo>
                  <a:cubicBezTo>
                    <a:pt x="48" y="104"/>
                    <a:pt x="40" y="106"/>
                    <a:pt x="33" y="108"/>
                  </a:cubicBezTo>
                  <a:cubicBezTo>
                    <a:pt x="30" y="109"/>
                    <a:pt x="27" y="110"/>
                    <a:pt x="23" y="111"/>
                  </a:cubicBezTo>
                  <a:cubicBezTo>
                    <a:pt x="22" y="112"/>
                    <a:pt x="20" y="112"/>
                    <a:pt x="19" y="113"/>
                  </a:cubicBezTo>
                  <a:cubicBezTo>
                    <a:pt x="16" y="113"/>
                    <a:pt x="14" y="113"/>
                    <a:pt x="12" y="114"/>
                  </a:cubicBezTo>
                  <a:cubicBezTo>
                    <a:pt x="19" y="111"/>
                    <a:pt x="25" y="108"/>
                    <a:pt x="32" y="106"/>
                  </a:cubicBezTo>
                  <a:cubicBezTo>
                    <a:pt x="40" y="104"/>
                    <a:pt x="48" y="102"/>
                    <a:pt x="56" y="100"/>
                  </a:cubicBezTo>
                  <a:cubicBezTo>
                    <a:pt x="71" y="95"/>
                    <a:pt x="86" y="92"/>
                    <a:pt x="101" y="88"/>
                  </a:cubicBezTo>
                  <a:cubicBezTo>
                    <a:pt x="131" y="80"/>
                    <a:pt x="161" y="75"/>
                    <a:pt x="190" y="66"/>
                  </a:cubicBezTo>
                  <a:cubicBezTo>
                    <a:pt x="193" y="65"/>
                    <a:pt x="195" y="65"/>
                    <a:pt x="197" y="64"/>
                  </a:cubicBezTo>
                  <a:cubicBezTo>
                    <a:pt x="195" y="66"/>
                    <a:pt x="193" y="69"/>
                    <a:pt x="191" y="71"/>
                  </a:cubicBezTo>
                  <a:close/>
                  <a:moveTo>
                    <a:pt x="9" y="121"/>
                  </a:moveTo>
                  <a:cubicBezTo>
                    <a:pt x="10" y="121"/>
                    <a:pt x="10" y="121"/>
                    <a:pt x="10" y="121"/>
                  </a:cubicBezTo>
                  <a:cubicBezTo>
                    <a:pt x="20" y="125"/>
                    <a:pt x="29" y="131"/>
                    <a:pt x="38" y="136"/>
                  </a:cubicBezTo>
                  <a:cubicBezTo>
                    <a:pt x="44" y="139"/>
                    <a:pt x="51" y="142"/>
                    <a:pt x="57" y="145"/>
                  </a:cubicBezTo>
                  <a:cubicBezTo>
                    <a:pt x="67" y="150"/>
                    <a:pt x="77" y="155"/>
                    <a:pt x="87" y="160"/>
                  </a:cubicBezTo>
                  <a:cubicBezTo>
                    <a:pt x="92" y="163"/>
                    <a:pt x="98" y="166"/>
                    <a:pt x="104" y="168"/>
                  </a:cubicBezTo>
                  <a:cubicBezTo>
                    <a:pt x="103" y="169"/>
                    <a:pt x="103" y="170"/>
                    <a:pt x="103" y="171"/>
                  </a:cubicBezTo>
                  <a:cubicBezTo>
                    <a:pt x="87" y="163"/>
                    <a:pt x="70" y="155"/>
                    <a:pt x="53" y="148"/>
                  </a:cubicBezTo>
                  <a:cubicBezTo>
                    <a:pt x="38" y="141"/>
                    <a:pt x="23" y="133"/>
                    <a:pt x="9" y="125"/>
                  </a:cubicBezTo>
                  <a:cubicBezTo>
                    <a:pt x="9" y="124"/>
                    <a:pt x="9" y="122"/>
                    <a:pt x="9" y="121"/>
                  </a:cubicBezTo>
                  <a:close/>
                  <a:moveTo>
                    <a:pt x="106" y="168"/>
                  </a:moveTo>
                  <a:cubicBezTo>
                    <a:pt x="106" y="168"/>
                    <a:pt x="106" y="168"/>
                    <a:pt x="107" y="168"/>
                  </a:cubicBezTo>
                  <a:cubicBezTo>
                    <a:pt x="112" y="163"/>
                    <a:pt x="116" y="158"/>
                    <a:pt x="121" y="153"/>
                  </a:cubicBezTo>
                  <a:cubicBezTo>
                    <a:pt x="131" y="143"/>
                    <a:pt x="140" y="132"/>
                    <a:pt x="150" y="122"/>
                  </a:cubicBezTo>
                  <a:cubicBezTo>
                    <a:pt x="170" y="101"/>
                    <a:pt x="189" y="80"/>
                    <a:pt x="209" y="60"/>
                  </a:cubicBezTo>
                  <a:cubicBezTo>
                    <a:pt x="210" y="58"/>
                    <a:pt x="212" y="56"/>
                    <a:pt x="214" y="55"/>
                  </a:cubicBezTo>
                  <a:cubicBezTo>
                    <a:pt x="214" y="55"/>
                    <a:pt x="214" y="56"/>
                    <a:pt x="214" y="57"/>
                  </a:cubicBezTo>
                  <a:cubicBezTo>
                    <a:pt x="214" y="57"/>
                    <a:pt x="214" y="57"/>
                    <a:pt x="214" y="57"/>
                  </a:cubicBezTo>
                  <a:cubicBezTo>
                    <a:pt x="205" y="65"/>
                    <a:pt x="198" y="74"/>
                    <a:pt x="190" y="82"/>
                  </a:cubicBezTo>
                  <a:cubicBezTo>
                    <a:pt x="182" y="91"/>
                    <a:pt x="174" y="99"/>
                    <a:pt x="166" y="107"/>
                  </a:cubicBezTo>
                  <a:cubicBezTo>
                    <a:pt x="148" y="126"/>
                    <a:pt x="130" y="145"/>
                    <a:pt x="112" y="164"/>
                  </a:cubicBezTo>
                  <a:cubicBezTo>
                    <a:pt x="110" y="167"/>
                    <a:pt x="107" y="169"/>
                    <a:pt x="105" y="172"/>
                  </a:cubicBezTo>
                  <a:cubicBezTo>
                    <a:pt x="105" y="170"/>
                    <a:pt x="106" y="169"/>
                    <a:pt x="106" y="168"/>
                  </a:cubicBezTo>
                  <a:close/>
                  <a:moveTo>
                    <a:pt x="26" y="97"/>
                  </a:moveTo>
                  <a:cubicBezTo>
                    <a:pt x="56" y="89"/>
                    <a:pt x="87" y="80"/>
                    <a:pt x="117" y="74"/>
                  </a:cubicBezTo>
                  <a:cubicBezTo>
                    <a:pt x="133" y="71"/>
                    <a:pt x="149" y="68"/>
                    <a:pt x="164" y="65"/>
                  </a:cubicBezTo>
                  <a:cubicBezTo>
                    <a:pt x="172" y="64"/>
                    <a:pt x="179" y="62"/>
                    <a:pt x="187" y="61"/>
                  </a:cubicBezTo>
                  <a:cubicBezTo>
                    <a:pt x="190" y="60"/>
                    <a:pt x="194" y="59"/>
                    <a:pt x="198" y="59"/>
                  </a:cubicBezTo>
                  <a:cubicBezTo>
                    <a:pt x="198" y="58"/>
                    <a:pt x="199" y="58"/>
                    <a:pt x="200" y="58"/>
                  </a:cubicBezTo>
                  <a:cubicBezTo>
                    <a:pt x="200" y="58"/>
                    <a:pt x="200" y="58"/>
                    <a:pt x="200" y="58"/>
                  </a:cubicBezTo>
                  <a:cubicBezTo>
                    <a:pt x="199" y="59"/>
                    <a:pt x="198" y="59"/>
                    <a:pt x="197" y="59"/>
                  </a:cubicBezTo>
                  <a:cubicBezTo>
                    <a:pt x="184" y="64"/>
                    <a:pt x="169" y="65"/>
                    <a:pt x="156" y="68"/>
                  </a:cubicBezTo>
                  <a:cubicBezTo>
                    <a:pt x="141" y="71"/>
                    <a:pt x="125" y="73"/>
                    <a:pt x="110" y="77"/>
                  </a:cubicBezTo>
                  <a:cubicBezTo>
                    <a:pt x="81" y="85"/>
                    <a:pt x="52" y="93"/>
                    <a:pt x="23" y="104"/>
                  </a:cubicBezTo>
                  <a:cubicBezTo>
                    <a:pt x="22" y="104"/>
                    <a:pt x="21" y="104"/>
                    <a:pt x="20" y="105"/>
                  </a:cubicBezTo>
                  <a:cubicBezTo>
                    <a:pt x="20" y="105"/>
                    <a:pt x="20" y="105"/>
                    <a:pt x="20" y="105"/>
                  </a:cubicBezTo>
                  <a:cubicBezTo>
                    <a:pt x="22" y="102"/>
                    <a:pt x="24" y="100"/>
                    <a:pt x="26" y="97"/>
                  </a:cubicBezTo>
                  <a:close/>
                  <a:moveTo>
                    <a:pt x="19" y="106"/>
                  </a:moveTo>
                  <a:cubicBezTo>
                    <a:pt x="48" y="98"/>
                    <a:pt x="78" y="89"/>
                    <a:pt x="108" y="82"/>
                  </a:cubicBezTo>
                  <a:cubicBezTo>
                    <a:pt x="123" y="78"/>
                    <a:pt x="138" y="75"/>
                    <a:pt x="154" y="72"/>
                  </a:cubicBezTo>
                  <a:cubicBezTo>
                    <a:pt x="161" y="71"/>
                    <a:pt x="168" y="69"/>
                    <a:pt x="176" y="68"/>
                  </a:cubicBezTo>
                  <a:cubicBezTo>
                    <a:pt x="183" y="66"/>
                    <a:pt x="191" y="65"/>
                    <a:pt x="197" y="63"/>
                  </a:cubicBezTo>
                  <a:cubicBezTo>
                    <a:pt x="168" y="73"/>
                    <a:pt x="138" y="78"/>
                    <a:pt x="108" y="85"/>
                  </a:cubicBezTo>
                  <a:cubicBezTo>
                    <a:pt x="93" y="89"/>
                    <a:pt x="78" y="93"/>
                    <a:pt x="63" y="97"/>
                  </a:cubicBezTo>
                  <a:cubicBezTo>
                    <a:pt x="49" y="101"/>
                    <a:pt x="34" y="104"/>
                    <a:pt x="20" y="110"/>
                  </a:cubicBezTo>
                  <a:cubicBezTo>
                    <a:pt x="18" y="111"/>
                    <a:pt x="15" y="112"/>
                    <a:pt x="13" y="113"/>
                  </a:cubicBezTo>
                  <a:cubicBezTo>
                    <a:pt x="15" y="110"/>
                    <a:pt x="17" y="108"/>
                    <a:pt x="19" y="106"/>
                  </a:cubicBezTo>
                  <a:close/>
                  <a:moveTo>
                    <a:pt x="104" y="178"/>
                  </a:moveTo>
                  <a:cubicBezTo>
                    <a:pt x="104" y="177"/>
                    <a:pt x="104" y="176"/>
                    <a:pt x="104" y="176"/>
                  </a:cubicBezTo>
                  <a:cubicBezTo>
                    <a:pt x="104" y="176"/>
                    <a:pt x="105" y="176"/>
                    <a:pt x="105" y="175"/>
                  </a:cubicBezTo>
                  <a:cubicBezTo>
                    <a:pt x="138" y="140"/>
                    <a:pt x="172" y="105"/>
                    <a:pt x="205" y="70"/>
                  </a:cubicBezTo>
                  <a:cubicBezTo>
                    <a:pt x="208" y="66"/>
                    <a:pt x="211" y="63"/>
                    <a:pt x="215" y="60"/>
                  </a:cubicBezTo>
                  <a:cubicBezTo>
                    <a:pt x="215" y="60"/>
                    <a:pt x="215" y="60"/>
                    <a:pt x="215" y="60"/>
                  </a:cubicBezTo>
                  <a:cubicBezTo>
                    <a:pt x="212" y="63"/>
                    <a:pt x="209" y="67"/>
                    <a:pt x="206" y="70"/>
                  </a:cubicBezTo>
                  <a:cubicBezTo>
                    <a:pt x="200" y="76"/>
                    <a:pt x="194" y="82"/>
                    <a:pt x="188" y="89"/>
                  </a:cubicBezTo>
                  <a:cubicBezTo>
                    <a:pt x="180" y="98"/>
                    <a:pt x="172" y="107"/>
                    <a:pt x="164" y="115"/>
                  </a:cubicBezTo>
                  <a:cubicBezTo>
                    <a:pt x="144" y="136"/>
                    <a:pt x="124" y="156"/>
                    <a:pt x="104" y="177"/>
                  </a:cubicBezTo>
                  <a:cubicBezTo>
                    <a:pt x="104" y="178"/>
                    <a:pt x="104" y="178"/>
                    <a:pt x="104" y="178"/>
                  </a:cubicBezTo>
                  <a:close/>
                  <a:moveTo>
                    <a:pt x="8" y="118"/>
                  </a:moveTo>
                  <a:cubicBezTo>
                    <a:pt x="7" y="122"/>
                    <a:pt x="6" y="126"/>
                    <a:pt x="6" y="130"/>
                  </a:cubicBezTo>
                  <a:cubicBezTo>
                    <a:pt x="5" y="126"/>
                    <a:pt x="6" y="121"/>
                    <a:pt x="8" y="118"/>
                  </a:cubicBezTo>
                  <a:close/>
                  <a:moveTo>
                    <a:pt x="27" y="146"/>
                  </a:moveTo>
                  <a:cubicBezTo>
                    <a:pt x="22" y="143"/>
                    <a:pt x="16" y="141"/>
                    <a:pt x="11" y="137"/>
                  </a:cubicBezTo>
                  <a:cubicBezTo>
                    <a:pt x="11" y="137"/>
                    <a:pt x="10" y="137"/>
                    <a:pt x="10" y="137"/>
                  </a:cubicBezTo>
                  <a:cubicBezTo>
                    <a:pt x="10" y="137"/>
                    <a:pt x="10" y="136"/>
                    <a:pt x="10" y="136"/>
                  </a:cubicBezTo>
                  <a:cubicBezTo>
                    <a:pt x="14" y="138"/>
                    <a:pt x="18" y="140"/>
                    <a:pt x="22" y="142"/>
                  </a:cubicBezTo>
                  <a:cubicBezTo>
                    <a:pt x="32" y="147"/>
                    <a:pt x="43" y="152"/>
                    <a:pt x="53" y="157"/>
                  </a:cubicBezTo>
                  <a:cubicBezTo>
                    <a:pt x="64" y="162"/>
                    <a:pt x="75" y="167"/>
                    <a:pt x="85" y="172"/>
                  </a:cubicBezTo>
                  <a:cubicBezTo>
                    <a:pt x="91" y="175"/>
                    <a:pt x="97" y="177"/>
                    <a:pt x="102" y="180"/>
                  </a:cubicBezTo>
                  <a:cubicBezTo>
                    <a:pt x="102" y="181"/>
                    <a:pt x="102" y="181"/>
                    <a:pt x="102" y="181"/>
                  </a:cubicBezTo>
                  <a:cubicBezTo>
                    <a:pt x="102" y="182"/>
                    <a:pt x="103" y="183"/>
                    <a:pt x="104" y="184"/>
                  </a:cubicBezTo>
                  <a:cubicBezTo>
                    <a:pt x="88" y="178"/>
                    <a:pt x="73" y="169"/>
                    <a:pt x="58" y="162"/>
                  </a:cubicBezTo>
                  <a:cubicBezTo>
                    <a:pt x="48" y="157"/>
                    <a:pt x="37" y="151"/>
                    <a:pt x="27" y="146"/>
                  </a:cubicBezTo>
                  <a:close/>
                  <a:moveTo>
                    <a:pt x="206" y="79"/>
                  </a:moveTo>
                  <a:cubicBezTo>
                    <a:pt x="196" y="90"/>
                    <a:pt x="186" y="101"/>
                    <a:pt x="176" y="111"/>
                  </a:cubicBezTo>
                  <a:cubicBezTo>
                    <a:pt x="155" y="133"/>
                    <a:pt x="135" y="154"/>
                    <a:pt x="114" y="176"/>
                  </a:cubicBezTo>
                  <a:cubicBezTo>
                    <a:pt x="112" y="179"/>
                    <a:pt x="109" y="181"/>
                    <a:pt x="107" y="184"/>
                  </a:cubicBezTo>
                  <a:cubicBezTo>
                    <a:pt x="106" y="183"/>
                    <a:pt x="105" y="182"/>
                    <a:pt x="105" y="181"/>
                  </a:cubicBezTo>
                  <a:cubicBezTo>
                    <a:pt x="105" y="181"/>
                    <a:pt x="105" y="180"/>
                    <a:pt x="105" y="180"/>
                  </a:cubicBezTo>
                  <a:cubicBezTo>
                    <a:pt x="112" y="172"/>
                    <a:pt x="120" y="164"/>
                    <a:pt x="128" y="156"/>
                  </a:cubicBezTo>
                  <a:cubicBezTo>
                    <a:pt x="139" y="144"/>
                    <a:pt x="151" y="133"/>
                    <a:pt x="162" y="121"/>
                  </a:cubicBezTo>
                  <a:cubicBezTo>
                    <a:pt x="180" y="102"/>
                    <a:pt x="197" y="81"/>
                    <a:pt x="216" y="63"/>
                  </a:cubicBezTo>
                  <a:cubicBezTo>
                    <a:pt x="216" y="63"/>
                    <a:pt x="216" y="63"/>
                    <a:pt x="216" y="63"/>
                  </a:cubicBezTo>
                  <a:cubicBezTo>
                    <a:pt x="217" y="63"/>
                    <a:pt x="218" y="64"/>
                    <a:pt x="219" y="65"/>
                  </a:cubicBezTo>
                  <a:cubicBezTo>
                    <a:pt x="218" y="66"/>
                    <a:pt x="216" y="68"/>
                    <a:pt x="215" y="69"/>
                  </a:cubicBezTo>
                  <a:cubicBezTo>
                    <a:pt x="212" y="72"/>
                    <a:pt x="209" y="76"/>
                    <a:pt x="206" y="79"/>
                  </a:cubicBezTo>
                  <a:close/>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274"/>
            <p:cNvSpPr/>
            <p:nvPr/>
          </p:nvSpPr>
          <p:spPr bwMode="auto">
            <a:xfrm>
              <a:off x="7915521" y="3839597"/>
              <a:ext cx="363538" cy="628650"/>
            </a:xfrm>
            <a:custGeom>
              <a:avLst/>
              <a:gdLst>
                <a:gd name="T0" fmla="*/ 0 w 86"/>
                <a:gd name="T1" fmla="*/ 148 h 148"/>
                <a:gd name="T2" fmla="*/ 86 w 86"/>
                <a:gd name="T3" fmla="*/ 0 h 148"/>
              </a:gdLst>
              <a:ahLst/>
              <a:cxnLst>
                <a:cxn ang="0">
                  <a:pos x="T0" y="T1"/>
                </a:cxn>
                <a:cxn ang="0">
                  <a:pos x="T2" y="T3"/>
                </a:cxn>
              </a:cxnLst>
              <a:rect l="0" t="0" r="r" b="b"/>
              <a:pathLst>
                <a:path w="86" h="148">
                  <a:moveTo>
                    <a:pt x="0" y="148"/>
                  </a:moveTo>
                  <a:cubicBezTo>
                    <a:pt x="20" y="94"/>
                    <a:pt x="66" y="53"/>
                    <a:pt x="86" y="0"/>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275"/>
            <p:cNvSpPr/>
            <p:nvPr/>
          </p:nvSpPr>
          <p:spPr bwMode="auto">
            <a:xfrm>
              <a:off x="7453558" y="3814197"/>
              <a:ext cx="830263" cy="241300"/>
            </a:xfrm>
            <a:custGeom>
              <a:avLst/>
              <a:gdLst>
                <a:gd name="T0" fmla="*/ 0 w 196"/>
                <a:gd name="T1" fmla="*/ 57 h 57"/>
                <a:gd name="T2" fmla="*/ 196 w 196"/>
                <a:gd name="T3" fmla="*/ 0 h 57"/>
              </a:gdLst>
              <a:ahLst/>
              <a:cxnLst>
                <a:cxn ang="0">
                  <a:pos x="T0" y="T1"/>
                </a:cxn>
                <a:cxn ang="0">
                  <a:pos x="T2" y="T3"/>
                </a:cxn>
              </a:cxnLst>
              <a:rect l="0" t="0" r="r" b="b"/>
              <a:pathLst>
                <a:path w="196" h="57">
                  <a:moveTo>
                    <a:pt x="0" y="57"/>
                  </a:moveTo>
                  <a:cubicBezTo>
                    <a:pt x="63" y="34"/>
                    <a:pt x="131" y="20"/>
                    <a:pt x="196" y="0"/>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276"/>
            <p:cNvSpPr/>
            <p:nvPr/>
          </p:nvSpPr>
          <p:spPr bwMode="auto">
            <a:xfrm>
              <a:off x="7596433" y="4149159"/>
              <a:ext cx="157163" cy="365125"/>
            </a:xfrm>
            <a:custGeom>
              <a:avLst/>
              <a:gdLst>
                <a:gd name="T0" fmla="*/ 0 w 37"/>
                <a:gd name="T1" fmla="*/ 0 h 86"/>
                <a:gd name="T2" fmla="*/ 20 w 37"/>
                <a:gd name="T3" fmla="*/ 83 h 86"/>
                <a:gd name="T4" fmla="*/ 37 w 37"/>
                <a:gd name="T5" fmla="*/ 26 h 86"/>
              </a:gdLst>
              <a:ahLst/>
              <a:cxnLst>
                <a:cxn ang="0">
                  <a:pos x="T0" y="T1"/>
                </a:cxn>
                <a:cxn ang="0">
                  <a:pos x="T2" y="T3"/>
                </a:cxn>
                <a:cxn ang="0">
                  <a:pos x="T4" y="T5"/>
                </a:cxn>
              </a:cxnLst>
              <a:rect l="0" t="0" r="r" b="b"/>
              <a:pathLst>
                <a:path w="37" h="86">
                  <a:moveTo>
                    <a:pt x="0" y="0"/>
                  </a:moveTo>
                  <a:cubicBezTo>
                    <a:pt x="6" y="25"/>
                    <a:pt x="16" y="58"/>
                    <a:pt x="20" y="83"/>
                  </a:cubicBezTo>
                  <a:cubicBezTo>
                    <a:pt x="21" y="86"/>
                    <a:pt x="37" y="26"/>
                    <a:pt x="37" y="26"/>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277"/>
            <p:cNvSpPr/>
            <p:nvPr/>
          </p:nvSpPr>
          <p:spPr bwMode="auto">
            <a:xfrm>
              <a:off x="7677396" y="4395222"/>
              <a:ext cx="182563" cy="119063"/>
            </a:xfrm>
            <a:custGeom>
              <a:avLst/>
              <a:gdLst>
                <a:gd name="T0" fmla="*/ 2 w 43"/>
                <a:gd name="T1" fmla="*/ 28 h 28"/>
                <a:gd name="T2" fmla="*/ 43 w 43"/>
                <a:gd name="T3" fmla="*/ 0 h 28"/>
              </a:gdLst>
              <a:ahLst/>
              <a:cxnLst>
                <a:cxn ang="0">
                  <a:pos x="T0" y="T1"/>
                </a:cxn>
                <a:cxn ang="0">
                  <a:pos x="T2" y="T3"/>
                </a:cxn>
              </a:cxnLst>
              <a:rect l="0" t="0" r="r" b="b"/>
              <a:pathLst>
                <a:path w="43" h="28">
                  <a:moveTo>
                    <a:pt x="2" y="28"/>
                  </a:moveTo>
                  <a:cubicBezTo>
                    <a:pt x="0" y="28"/>
                    <a:pt x="26" y="7"/>
                    <a:pt x="43" y="0"/>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278"/>
            <p:cNvSpPr/>
            <p:nvPr/>
          </p:nvSpPr>
          <p:spPr bwMode="auto">
            <a:xfrm>
              <a:off x="7732958" y="4230122"/>
              <a:ext cx="182563" cy="238125"/>
            </a:xfrm>
            <a:custGeom>
              <a:avLst/>
              <a:gdLst>
                <a:gd name="T0" fmla="*/ 0 w 43"/>
                <a:gd name="T1" fmla="*/ 0 h 56"/>
                <a:gd name="T2" fmla="*/ 43 w 43"/>
                <a:gd name="T3" fmla="*/ 56 h 56"/>
              </a:gdLst>
              <a:ahLst/>
              <a:cxnLst>
                <a:cxn ang="0">
                  <a:pos x="T0" y="T1"/>
                </a:cxn>
                <a:cxn ang="0">
                  <a:pos x="T2" y="T3"/>
                </a:cxn>
              </a:cxnLst>
              <a:rect l="0" t="0" r="r" b="b"/>
              <a:pathLst>
                <a:path w="43" h="56">
                  <a:moveTo>
                    <a:pt x="0" y="0"/>
                  </a:moveTo>
                  <a:cubicBezTo>
                    <a:pt x="0" y="0"/>
                    <a:pt x="21" y="27"/>
                    <a:pt x="43" y="56"/>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279"/>
            <p:cNvSpPr/>
            <p:nvPr/>
          </p:nvSpPr>
          <p:spPr bwMode="auto">
            <a:xfrm>
              <a:off x="7710733" y="3839597"/>
              <a:ext cx="568325" cy="390525"/>
            </a:xfrm>
            <a:custGeom>
              <a:avLst/>
              <a:gdLst>
                <a:gd name="T0" fmla="*/ 0 w 134"/>
                <a:gd name="T1" fmla="*/ 92 h 92"/>
                <a:gd name="T2" fmla="*/ 134 w 134"/>
                <a:gd name="T3" fmla="*/ 0 h 92"/>
              </a:gdLst>
              <a:ahLst/>
              <a:cxnLst>
                <a:cxn ang="0">
                  <a:pos x="T0" y="T1"/>
                </a:cxn>
                <a:cxn ang="0">
                  <a:pos x="T2" y="T3"/>
                </a:cxn>
              </a:cxnLst>
              <a:rect l="0" t="0" r="r" b="b"/>
              <a:pathLst>
                <a:path w="134" h="92">
                  <a:moveTo>
                    <a:pt x="0" y="92"/>
                  </a:moveTo>
                  <a:cubicBezTo>
                    <a:pt x="37" y="73"/>
                    <a:pt x="125" y="11"/>
                    <a:pt x="134" y="0"/>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280"/>
            <p:cNvSpPr/>
            <p:nvPr/>
          </p:nvSpPr>
          <p:spPr bwMode="auto">
            <a:xfrm>
              <a:off x="7466258" y="3814197"/>
              <a:ext cx="817563" cy="390525"/>
            </a:xfrm>
            <a:custGeom>
              <a:avLst/>
              <a:gdLst>
                <a:gd name="T0" fmla="*/ 193 w 193"/>
                <a:gd name="T1" fmla="*/ 0 h 92"/>
                <a:gd name="T2" fmla="*/ 64 w 193"/>
                <a:gd name="T3" fmla="*/ 80 h 92"/>
                <a:gd name="T4" fmla="*/ 43 w 193"/>
                <a:gd name="T5" fmla="*/ 86 h 92"/>
                <a:gd name="T6" fmla="*/ 0 w 193"/>
                <a:gd name="T7" fmla="*/ 57 h 92"/>
              </a:gdLst>
              <a:ahLst/>
              <a:cxnLst>
                <a:cxn ang="0">
                  <a:pos x="T0" y="T1"/>
                </a:cxn>
                <a:cxn ang="0">
                  <a:pos x="T2" y="T3"/>
                </a:cxn>
                <a:cxn ang="0">
                  <a:pos x="T4" y="T5"/>
                </a:cxn>
                <a:cxn ang="0">
                  <a:pos x="T6" y="T7"/>
                </a:cxn>
              </a:cxnLst>
              <a:rect l="0" t="0" r="r" b="b"/>
              <a:pathLst>
                <a:path w="193" h="92">
                  <a:moveTo>
                    <a:pt x="193" y="0"/>
                  </a:moveTo>
                  <a:cubicBezTo>
                    <a:pt x="159" y="16"/>
                    <a:pt x="93" y="57"/>
                    <a:pt x="64" y="80"/>
                  </a:cubicBezTo>
                  <a:cubicBezTo>
                    <a:pt x="53" y="89"/>
                    <a:pt x="56" y="92"/>
                    <a:pt x="43" y="86"/>
                  </a:cubicBezTo>
                  <a:cubicBezTo>
                    <a:pt x="29" y="80"/>
                    <a:pt x="14" y="65"/>
                    <a:pt x="0" y="57"/>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77" name="组合 76"/>
            <p:cNvGrpSpPr/>
            <p:nvPr/>
          </p:nvGrpSpPr>
          <p:grpSpPr>
            <a:xfrm>
              <a:off x="9560171" y="5481072"/>
              <a:ext cx="1020763" cy="882650"/>
              <a:chOff x="14673263" y="-457200"/>
              <a:chExt cx="1020763" cy="882650"/>
            </a:xfrm>
          </p:grpSpPr>
          <p:sp>
            <p:nvSpPr>
              <p:cNvPr id="80" name="Freeform 281"/>
              <p:cNvSpPr/>
              <p:nvPr/>
            </p:nvSpPr>
            <p:spPr bwMode="auto">
              <a:xfrm>
                <a:off x="14732000" y="-104775"/>
                <a:ext cx="287338" cy="355600"/>
              </a:xfrm>
              <a:custGeom>
                <a:avLst/>
                <a:gdLst>
                  <a:gd name="T0" fmla="*/ 0 w 68"/>
                  <a:gd name="T1" fmla="*/ 84 h 84"/>
                  <a:gd name="T2" fmla="*/ 68 w 68"/>
                  <a:gd name="T3" fmla="*/ 0 h 84"/>
                </a:gdLst>
                <a:ahLst/>
                <a:cxnLst>
                  <a:cxn ang="0">
                    <a:pos x="T0" y="T1"/>
                  </a:cxn>
                  <a:cxn ang="0">
                    <a:pos x="T2" y="T3"/>
                  </a:cxn>
                </a:cxnLst>
                <a:rect l="0" t="0" r="r" b="b"/>
                <a:pathLst>
                  <a:path w="68" h="84">
                    <a:moveTo>
                      <a:pt x="0" y="84"/>
                    </a:moveTo>
                    <a:cubicBezTo>
                      <a:pt x="25" y="57"/>
                      <a:pt x="41" y="25"/>
                      <a:pt x="68" y="0"/>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282"/>
              <p:cNvSpPr/>
              <p:nvPr/>
            </p:nvSpPr>
            <p:spPr bwMode="auto">
              <a:xfrm>
                <a:off x="15201900" y="-236538"/>
                <a:ext cx="306388" cy="322263"/>
              </a:xfrm>
              <a:custGeom>
                <a:avLst/>
                <a:gdLst>
                  <a:gd name="T0" fmla="*/ 0 w 72"/>
                  <a:gd name="T1" fmla="*/ 76 h 76"/>
                  <a:gd name="T2" fmla="*/ 72 w 72"/>
                  <a:gd name="T3" fmla="*/ 0 h 76"/>
                </a:gdLst>
                <a:ahLst/>
                <a:cxnLst>
                  <a:cxn ang="0">
                    <a:pos x="T0" y="T1"/>
                  </a:cxn>
                  <a:cxn ang="0">
                    <a:pos x="T2" y="T3"/>
                  </a:cxn>
                </a:cxnLst>
                <a:rect l="0" t="0" r="r" b="b"/>
                <a:pathLst>
                  <a:path w="72" h="76">
                    <a:moveTo>
                      <a:pt x="0" y="76"/>
                    </a:moveTo>
                    <a:cubicBezTo>
                      <a:pt x="24" y="52"/>
                      <a:pt x="56" y="31"/>
                      <a:pt x="72" y="0"/>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283"/>
              <p:cNvSpPr/>
              <p:nvPr/>
            </p:nvSpPr>
            <p:spPr bwMode="auto">
              <a:xfrm>
                <a:off x="15019338" y="-109538"/>
                <a:ext cx="182563" cy="195263"/>
              </a:xfrm>
              <a:custGeom>
                <a:avLst/>
                <a:gdLst>
                  <a:gd name="T0" fmla="*/ 0 w 43"/>
                  <a:gd name="T1" fmla="*/ 0 h 46"/>
                  <a:gd name="T2" fmla="*/ 43 w 43"/>
                  <a:gd name="T3" fmla="*/ 46 h 46"/>
                </a:gdLst>
                <a:ahLst/>
                <a:cxnLst>
                  <a:cxn ang="0">
                    <a:pos x="T0" y="T1"/>
                  </a:cxn>
                  <a:cxn ang="0">
                    <a:pos x="T2" y="T3"/>
                  </a:cxn>
                </a:cxnLst>
                <a:rect l="0" t="0" r="r" b="b"/>
                <a:pathLst>
                  <a:path w="43" h="46">
                    <a:moveTo>
                      <a:pt x="0" y="0"/>
                    </a:moveTo>
                    <a:cubicBezTo>
                      <a:pt x="10" y="8"/>
                      <a:pt x="41" y="40"/>
                      <a:pt x="43" y="46"/>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284"/>
              <p:cNvSpPr/>
              <p:nvPr/>
            </p:nvSpPr>
            <p:spPr bwMode="auto">
              <a:xfrm>
                <a:off x="15325725" y="-236538"/>
                <a:ext cx="198438" cy="169863"/>
              </a:xfrm>
              <a:custGeom>
                <a:avLst/>
                <a:gdLst>
                  <a:gd name="T0" fmla="*/ 0 w 47"/>
                  <a:gd name="T1" fmla="*/ 14 h 40"/>
                  <a:gd name="T2" fmla="*/ 43 w 47"/>
                  <a:gd name="T3" fmla="*/ 0 h 40"/>
                  <a:gd name="T4" fmla="*/ 46 w 47"/>
                  <a:gd name="T5" fmla="*/ 40 h 40"/>
                </a:gdLst>
                <a:ahLst/>
                <a:cxnLst>
                  <a:cxn ang="0">
                    <a:pos x="T0" y="T1"/>
                  </a:cxn>
                  <a:cxn ang="0">
                    <a:pos x="T2" y="T3"/>
                  </a:cxn>
                  <a:cxn ang="0">
                    <a:pos x="T4" y="T5"/>
                  </a:cxn>
                </a:cxnLst>
                <a:rect l="0" t="0" r="r" b="b"/>
                <a:pathLst>
                  <a:path w="47" h="40">
                    <a:moveTo>
                      <a:pt x="0" y="14"/>
                    </a:moveTo>
                    <a:cubicBezTo>
                      <a:pt x="14" y="8"/>
                      <a:pt x="30" y="5"/>
                      <a:pt x="43" y="0"/>
                    </a:cubicBezTo>
                    <a:cubicBezTo>
                      <a:pt x="47" y="12"/>
                      <a:pt x="43" y="27"/>
                      <a:pt x="46" y="40"/>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285"/>
              <p:cNvSpPr/>
              <p:nvPr/>
            </p:nvSpPr>
            <p:spPr bwMode="auto">
              <a:xfrm>
                <a:off x="14673263" y="-457200"/>
                <a:ext cx="53975" cy="873125"/>
              </a:xfrm>
              <a:custGeom>
                <a:avLst/>
                <a:gdLst>
                  <a:gd name="T0" fmla="*/ 0 w 13"/>
                  <a:gd name="T1" fmla="*/ 0 h 206"/>
                  <a:gd name="T2" fmla="*/ 6 w 13"/>
                  <a:gd name="T3" fmla="*/ 206 h 206"/>
                </a:gdLst>
                <a:ahLst/>
                <a:cxnLst>
                  <a:cxn ang="0">
                    <a:pos x="T0" y="T1"/>
                  </a:cxn>
                  <a:cxn ang="0">
                    <a:pos x="T2" y="T3"/>
                  </a:cxn>
                </a:cxnLst>
                <a:rect l="0" t="0" r="r" b="b"/>
                <a:pathLst>
                  <a:path w="13" h="206">
                    <a:moveTo>
                      <a:pt x="0" y="0"/>
                    </a:moveTo>
                    <a:cubicBezTo>
                      <a:pt x="13" y="69"/>
                      <a:pt x="6" y="134"/>
                      <a:pt x="6" y="206"/>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286"/>
              <p:cNvSpPr/>
              <p:nvPr/>
            </p:nvSpPr>
            <p:spPr bwMode="auto">
              <a:xfrm>
                <a:off x="14701838" y="412750"/>
                <a:ext cx="992188" cy="12700"/>
              </a:xfrm>
              <a:custGeom>
                <a:avLst/>
                <a:gdLst>
                  <a:gd name="T0" fmla="*/ 0 w 234"/>
                  <a:gd name="T1" fmla="*/ 1 h 3"/>
                  <a:gd name="T2" fmla="*/ 234 w 234"/>
                  <a:gd name="T3" fmla="*/ 0 h 3"/>
                </a:gdLst>
                <a:ahLst/>
                <a:cxnLst>
                  <a:cxn ang="0">
                    <a:pos x="T0" y="T1"/>
                  </a:cxn>
                  <a:cxn ang="0">
                    <a:pos x="T2" y="T3"/>
                  </a:cxn>
                </a:cxnLst>
                <a:rect l="0" t="0" r="r" b="b"/>
                <a:pathLst>
                  <a:path w="234" h="3">
                    <a:moveTo>
                      <a:pt x="0" y="1"/>
                    </a:moveTo>
                    <a:cubicBezTo>
                      <a:pt x="73" y="1"/>
                      <a:pt x="163" y="3"/>
                      <a:pt x="234" y="0"/>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78" name="Freeform 287"/>
            <p:cNvSpPr>
              <a:spLocks noEditPoints="1"/>
            </p:cNvSpPr>
            <p:nvPr/>
          </p:nvSpPr>
          <p:spPr bwMode="auto">
            <a:xfrm>
              <a:off x="9788771" y="3382397"/>
              <a:ext cx="452438" cy="660400"/>
            </a:xfrm>
            <a:custGeom>
              <a:avLst/>
              <a:gdLst>
                <a:gd name="T0" fmla="*/ 64 w 107"/>
                <a:gd name="T1" fmla="*/ 5 h 156"/>
                <a:gd name="T2" fmla="*/ 35 w 107"/>
                <a:gd name="T3" fmla="*/ 6 h 156"/>
                <a:gd name="T4" fmla="*/ 25 w 107"/>
                <a:gd name="T5" fmla="*/ 36 h 156"/>
                <a:gd name="T6" fmla="*/ 47 w 107"/>
                <a:gd name="T7" fmla="*/ 54 h 156"/>
                <a:gd name="T8" fmla="*/ 54 w 107"/>
                <a:gd name="T9" fmla="*/ 95 h 156"/>
                <a:gd name="T10" fmla="*/ 39 w 107"/>
                <a:gd name="T11" fmla="*/ 100 h 156"/>
                <a:gd name="T12" fmla="*/ 16 w 107"/>
                <a:gd name="T13" fmla="*/ 103 h 156"/>
                <a:gd name="T14" fmla="*/ 26 w 107"/>
                <a:gd name="T15" fmla="*/ 146 h 156"/>
                <a:gd name="T16" fmla="*/ 47 w 107"/>
                <a:gd name="T17" fmla="*/ 155 h 156"/>
                <a:gd name="T18" fmla="*/ 53 w 107"/>
                <a:gd name="T19" fmla="*/ 148 h 156"/>
                <a:gd name="T20" fmla="*/ 66 w 107"/>
                <a:gd name="T21" fmla="*/ 71 h 156"/>
                <a:gd name="T22" fmla="*/ 96 w 107"/>
                <a:gd name="T23" fmla="*/ 52 h 156"/>
                <a:gd name="T24" fmla="*/ 106 w 107"/>
                <a:gd name="T25" fmla="*/ 88 h 156"/>
                <a:gd name="T26" fmla="*/ 54 w 107"/>
                <a:gd name="T27" fmla="*/ 107 h 156"/>
                <a:gd name="T28" fmla="*/ 24 w 107"/>
                <a:gd name="T29" fmla="*/ 95 h 156"/>
                <a:gd name="T30" fmla="*/ 29 w 107"/>
                <a:gd name="T31" fmla="*/ 97 h 156"/>
                <a:gd name="T32" fmla="*/ 24 w 107"/>
                <a:gd name="T33" fmla="*/ 95 h 156"/>
                <a:gd name="T34" fmla="*/ 22 w 107"/>
                <a:gd name="T35" fmla="*/ 98 h 156"/>
                <a:gd name="T36" fmla="*/ 19 w 107"/>
                <a:gd name="T37" fmla="*/ 106 h 156"/>
                <a:gd name="T38" fmla="*/ 25 w 107"/>
                <a:gd name="T39" fmla="*/ 105 h 156"/>
                <a:gd name="T40" fmla="*/ 12 w 107"/>
                <a:gd name="T41" fmla="*/ 111 h 156"/>
                <a:gd name="T42" fmla="*/ 15 w 107"/>
                <a:gd name="T43" fmla="*/ 120 h 156"/>
                <a:gd name="T44" fmla="*/ 7 w 107"/>
                <a:gd name="T45" fmla="*/ 118 h 156"/>
                <a:gd name="T46" fmla="*/ 5 w 107"/>
                <a:gd name="T47" fmla="*/ 122 h 156"/>
                <a:gd name="T48" fmla="*/ 4 w 107"/>
                <a:gd name="T49" fmla="*/ 126 h 156"/>
                <a:gd name="T50" fmla="*/ 6 w 107"/>
                <a:gd name="T51" fmla="*/ 128 h 156"/>
                <a:gd name="T52" fmla="*/ 10 w 107"/>
                <a:gd name="T53" fmla="*/ 128 h 156"/>
                <a:gd name="T54" fmla="*/ 51 w 107"/>
                <a:gd name="T55" fmla="*/ 154 h 156"/>
                <a:gd name="T56" fmla="*/ 33 w 107"/>
                <a:gd name="T57" fmla="*/ 146 h 156"/>
                <a:gd name="T58" fmla="*/ 26 w 107"/>
                <a:gd name="T59" fmla="*/ 111 h 156"/>
                <a:gd name="T60" fmla="*/ 48 w 107"/>
                <a:gd name="T61" fmla="*/ 146 h 156"/>
                <a:gd name="T62" fmla="*/ 45 w 107"/>
                <a:gd name="T63" fmla="*/ 113 h 156"/>
                <a:gd name="T64" fmla="*/ 63 w 107"/>
                <a:gd name="T65" fmla="*/ 91 h 156"/>
                <a:gd name="T66" fmla="*/ 63 w 107"/>
                <a:gd name="T67" fmla="*/ 73 h 156"/>
                <a:gd name="T68" fmla="*/ 62 w 107"/>
                <a:gd name="T69" fmla="*/ 80 h 156"/>
                <a:gd name="T70" fmla="*/ 57 w 107"/>
                <a:gd name="T71" fmla="*/ 103 h 156"/>
                <a:gd name="T72" fmla="*/ 58 w 107"/>
                <a:gd name="T73" fmla="*/ 73 h 156"/>
                <a:gd name="T74" fmla="*/ 60 w 107"/>
                <a:gd name="T75" fmla="*/ 79 h 156"/>
                <a:gd name="T76" fmla="*/ 58 w 107"/>
                <a:gd name="T77" fmla="*/ 63 h 156"/>
                <a:gd name="T78" fmla="*/ 58 w 107"/>
                <a:gd name="T79" fmla="*/ 68 h 156"/>
                <a:gd name="T80" fmla="*/ 56 w 107"/>
                <a:gd name="T81" fmla="*/ 65 h 156"/>
                <a:gd name="T82" fmla="*/ 53 w 107"/>
                <a:gd name="T83" fmla="*/ 54 h 156"/>
                <a:gd name="T84" fmla="*/ 43 w 107"/>
                <a:gd name="T85" fmla="*/ 41 h 156"/>
                <a:gd name="T86" fmla="*/ 30 w 107"/>
                <a:gd name="T87" fmla="*/ 37 h 156"/>
                <a:gd name="T88" fmla="*/ 36 w 107"/>
                <a:gd name="T89" fmla="*/ 41 h 156"/>
                <a:gd name="T90" fmla="*/ 27 w 107"/>
                <a:gd name="T91" fmla="*/ 35 h 156"/>
                <a:gd name="T92" fmla="*/ 34 w 107"/>
                <a:gd name="T93" fmla="*/ 29 h 156"/>
                <a:gd name="T94" fmla="*/ 39 w 107"/>
                <a:gd name="T95" fmla="*/ 23 h 156"/>
                <a:gd name="T96" fmla="*/ 39 w 107"/>
                <a:gd name="T97" fmla="*/ 23 h 156"/>
                <a:gd name="T98" fmla="*/ 32 w 107"/>
                <a:gd name="T99" fmla="*/ 16 h 156"/>
                <a:gd name="T100" fmla="*/ 32 w 107"/>
                <a:gd name="T101" fmla="*/ 15 h 156"/>
                <a:gd name="T102" fmla="*/ 40 w 107"/>
                <a:gd name="T103" fmla="*/ 9 h 156"/>
                <a:gd name="T104" fmla="*/ 45 w 107"/>
                <a:gd name="T105" fmla="*/ 8 h 156"/>
                <a:gd name="T106" fmla="*/ 49 w 107"/>
                <a:gd name="T107" fmla="*/ 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7" h="156">
                  <a:moveTo>
                    <a:pt x="93" y="36"/>
                  </a:moveTo>
                  <a:cubicBezTo>
                    <a:pt x="88" y="26"/>
                    <a:pt x="80" y="16"/>
                    <a:pt x="71" y="10"/>
                  </a:cubicBezTo>
                  <a:cubicBezTo>
                    <a:pt x="71" y="10"/>
                    <a:pt x="71" y="9"/>
                    <a:pt x="71" y="9"/>
                  </a:cubicBezTo>
                  <a:cubicBezTo>
                    <a:pt x="70" y="8"/>
                    <a:pt x="69" y="7"/>
                    <a:pt x="68" y="6"/>
                  </a:cubicBezTo>
                  <a:cubicBezTo>
                    <a:pt x="68" y="6"/>
                    <a:pt x="67" y="5"/>
                    <a:pt x="66" y="5"/>
                  </a:cubicBezTo>
                  <a:cubicBezTo>
                    <a:pt x="66" y="5"/>
                    <a:pt x="65" y="5"/>
                    <a:pt x="64" y="5"/>
                  </a:cubicBezTo>
                  <a:cubicBezTo>
                    <a:pt x="64" y="4"/>
                    <a:pt x="63" y="4"/>
                    <a:pt x="63" y="4"/>
                  </a:cubicBezTo>
                  <a:cubicBezTo>
                    <a:pt x="59" y="2"/>
                    <a:pt x="56" y="1"/>
                    <a:pt x="52" y="1"/>
                  </a:cubicBezTo>
                  <a:cubicBezTo>
                    <a:pt x="52" y="1"/>
                    <a:pt x="52" y="1"/>
                    <a:pt x="51" y="1"/>
                  </a:cubicBezTo>
                  <a:cubicBezTo>
                    <a:pt x="49" y="0"/>
                    <a:pt x="46" y="0"/>
                    <a:pt x="43" y="0"/>
                  </a:cubicBezTo>
                  <a:cubicBezTo>
                    <a:pt x="39" y="1"/>
                    <a:pt x="38" y="2"/>
                    <a:pt x="36" y="6"/>
                  </a:cubicBezTo>
                  <a:cubicBezTo>
                    <a:pt x="35" y="6"/>
                    <a:pt x="35" y="6"/>
                    <a:pt x="35" y="6"/>
                  </a:cubicBezTo>
                  <a:cubicBezTo>
                    <a:pt x="35" y="6"/>
                    <a:pt x="35" y="6"/>
                    <a:pt x="35" y="6"/>
                  </a:cubicBezTo>
                  <a:cubicBezTo>
                    <a:pt x="32" y="8"/>
                    <a:pt x="31" y="14"/>
                    <a:pt x="29" y="17"/>
                  </a:cubicBezTo>
                  <a:cubicBezTo>
                    <a:pt x="28" y="20"/>
                    <a:pt x="27" y="23"/>
                    <a:pt x="26" y="26"/>
                  </a:cubicBezTo>
                  <a:cubicBezTo>
                    <a:pt x="26" y="26"/>
                    <a:pt x="26" y="26"/>
                    <a:pt x="26" y="26"/>
                  </a:cubicBezTo>
                  <a:cubicBezTo>
                    <a:pt x="25" y="28"/>
                    <a:pt x="24" y="31"/>
                    <a:pt x="24" y="33"/>
                  </a:cubicBezTo>
                  <a:cubicBezTo>
                    <a:pt x="23" y="35"/>
                    <a:pt x="24" y="36"/>
                    <a:pt x="25" y="36"/>
                  </a:cubicBezTo>
                  <a:cubicBezTo>
                    <a:pt x="25" y="36"/>
                    <a:pt x="25" y="37"/>
                    <a:pt x="25" y="37"/>
                  </a:cubicBezTo>
                  <a:cubicBezTo>
                    <a:pt x="26" y="40"/>
                    <a:pt x="29" y="42"/>
                    <a:pt x="32" y="43"/>
                  </a:cubicBezTo>
                  <a:cubicBezTo>
                    <a:pt x="32" y="44"/>
                    <a:pt x="32" y="44"/>
                    <a:pt x="33" y="44"/>
                  </a:cubicBezTo>
                  <a:cubicBezTo>
                    <a:pt x="33" y="44"/>
                    <a:pt x="34" y="44"/>
                    <a:pt x="34" y="44"/>
                  </a:cubicBezTo>
                  <a:cubicBezTo>
                    <a:pt x="35" y="45"/>
                    <a:pt x="36" y="45"/>
                    <a:pt x="36" y="45"/>
                  </a:cubicBezTo>
                  <a:cubicBezTo>
                    <a:pt x="40" y="48"/>
                    <a:pt x="44" y="51"/>
                    <a:pt x="47" y="54"/>
                  </a:cubicBezTo>
                  <a:cubicBezTo>
                    <a:pt x="50" y="57"/>
                    <a:pt x="51" y="62"/>
                    <a:pt x="53" y="65"/>
                  </a:cubicBezTo>
                  <a:cubicBezTo>
                    <a:pt x="54" y="66"/>
                    <a:pt x="54" y="67"/>
                    <a:pt x="54" y="68"/>
                  </a:cubicBezTo>
                  <a:cubicBezTo>
                    <a:pt x="55" y="70"/>
                    <a:pt x="55" y="71"/>
                    <a:pt x="55" y="72"/>
                  </a:cubicBezTo>
                  <a:cubicBezTo>
                    <a:pt x="56" y="75"/>
                    <a:pt x="56" y="78"/>
                    <a:pt x="56" y="80"/>
                  </a:cubicBezTo>
                  <a:cubicBezTo>
                    <a:pt x="56" y="83"/>
                    <a:pt x="56" y="87"/>
                    <a:pt x="56" y="90"/>
                  </a:cubicBezTo>
                  <a:cubicBezTo>
                    <a:pt x="55" y="92"/>
                    <a:pt x="54" y="93"/>
                    <a:pt x="54" y="95"/>
                  </a:cubicBezTo>
                  <a:cubicBezTo>
                    <a:pt x="54" y="95"/>
                    <a:pt x="53" y="95"/>
                    <a:pt x="53" y="95"/>
                  </a:cubicBezTo>
                  <a:cubicBezTo>
                    <a:pt x="52" y="100"/>
                    <a:pt x="48" y="106"/>
                    <a:pt x="45" y="109"/>
                  </a:cubicBezTo>
                  <a:cubicBezTo>
                    <a:pt x="45" y="110"/>
                    <a:pt x="44" y="111"/>
                    <a:pt x="43" y="111"/>
                  </a:cubicBezTo>
                  <a:cubicBezTo>
                    <a:pt x="42" y="109"/>
                    <a:pt x="41" y="107"/>
                    <a:pt x="40" y="105"/>
                  </a:cubicBezTo>
                  <a:cubicBezTo>
                    <a:pt x="40" y="105"/>
                    <a:pt x="40" y="104"/>
                    <a:pt x="40" y="104"/>
                  </a:cubicBezTo>
                  <a:cubicBezTo>
                    <a:pt x="39" y="103"/>
                    <a:pt x="39" y="102"/>
                    <a:pt x="39" y="100"/>
                  </a:cubicBezTo>
                  <a:cubicBezTo>
                    <a:pt x="38" y="98"/>
                    <a:pt x="38" y="95"/>
                    <a:pt x="36" y="94"/>
                  </a:cubicBezTo>
                  <a:cubicBezTo>
                    <a:pt x="36" y="93"/>
                    <a:pt x="35" y="92"/>
                    <a:pt x="33" y="93"/>
                  </a:cubicBezTo>
                  <a:cubicBezTo>
                    <a:pt x="33" y="93"/>
                    <a:pt x="33" y="93"/>
                    <a:pt x="33" y="93"/>
                  </a:cubicBezTo>
                  <a:cubicBezTo>
                    <a:pt x="31" y="94"/>
                    <a:pt x="29" y="92"/>
                    <a:pt x="27" y="91"/>
                  </a:cubicBezTo>
                  <a:cubicBezTo>
                    <a:pt x="24" y="91"/>
                    <a:pt x="24" y="92"/>
                    <a:pt x="23" y="94"/>
                  </a:cubicBezTo>
                  <a:cubicBezTo>
                    <a:pt x="20" y="97"/>
                    <a:pt x="18" y="100"/>
                    <a:pt x="16" y="103"/>
                  </a:cubicBezTo>
                  <a:cubicBezTo>
                    <a:pt x="13" y="106"/>
                    <a:pt x="10" y="109"/>
                    <a:pt x="8" y="112"/>
                  </a:cubicBezTo>
                  <a:cubicBezTo>
                    <a:pt x="7" y="115"/>
                    <a:pt x="5" y="119"/>
                    <a:pt x="4" y="122"/>
                  </a:cubicBezTo>
                  <a:cubicBezTo>
                    <a:pt x="3" y="124"/>
                    <a:pt x="0" y="126"/>
                    <a:pt x="0" y="129"/>
                  </a:cubicBezTo>
                  <a:cubicBezTo>
                    <a:pt x="0" y="131"/>
                    <a:pt x="3" y="133"/>
                    <a:pt x="5" y="133"/>
                  </a:cubicBezTo>
                  <a:cubicBezTo>
                    <a:pt x="11" y="137"/>
                    <a:pt x="17" y="141"/>
                    <a:pt x="24" y="145"/>
                  </a:cubicBezTo>
                  <a:cubicBezTo>
                    <a:pt x="24" y="145"/>
                    <a:pt x="25" y="146"/>
                    <a:pt x="26" y="146"/>
                  </a:cubicBezTo>
                  <a:cubicBezTo>
                    <a:pt x="29" y="148"/>
                    <a:pt x="33" y="150"/>
                    <a:pt x="36" y="152"/>
                  </a:cubicBezTo>
                  <a:cubicBezTo>
                    <a:pt x="37" y="152"/>
                    <a:pt x="37" y="152"/>
                    <a:pt x="38" y="152"/>
                  </a:cubicBezTo>
                  <a:cubicBezTo>
                    <a:pt x="39" y="153"/>
                    <a:pt x="40" y="153"/>
                    <a:pt x="41" y="154"/>
                  </a:cubicBezTo>
                  <a:cubicBezTo>
                    <a:pt x="42" y="154"/>
                    <a:pt x="42" y="154"/>
                    <a:pt x="42" y="154"/>
                  </a:cubicBezTo>
                  <a:cubicBezTo>
                    <a:pt x="43" y="155"/>
                    <a:pt x="44" y="155"/>
                    <a:pt x="45" y="155"/>
                  </a:cubicBezTo>
                  <a:cubicBezTo>
                    <a:pt x="46" y="156"/>
                    <a:pt x="46" y="155"/>
                    <a:pt x="47" y="155"/>
                  </a:cubicBezTo>
                  <a:cubicBezTo>
                    <a:pt x="48" y="156"/>
                    <a:pt x="50" y="156"/>
                    <a:pt x="52" y="156"/>
                  </a:cubicBezTo>
                  <a:cubicBezTo>
                    <a:pt x="52" y="156"/>
                    <a:pt x="52" y="156"/>
                    <a:pt x="52" y="156"/>
                  </a:cubicBezTo>
                  <a:cubicBezTo>
                    <a:pt x="52" y="155"/>
                    <a:pt x="53" y="155"/>
                    <a:pt x="53" y="155"/>
                  </a:cubicBezTo>
                  <a:cubicBezTo>
                    <a:pt x="53" y="155"/>
                    <a:pt x="53" y="155"/>
                    <a:pt x="53" y="155"/>
                  </a:cubicBezTo>
                  <a:cubicBezTo>
                    <a:pt x="54" y="153"/>
                    <a:pt x="54" y="151"/>
                    <a:pt x="53" y="149"/>
                  </a:cubicBezTo>
                  <a:cubicBezTo>
                    <a:pt x="53" y="148"/>
                    <a:pt x="53" y="148"/>
                    <a:pt x="53" y="148"/>
                  </a:cubicBezTo>
                  <a:cubicBezTo>
                    <a:pt x="53" y="145"/>
                    <a:pt x="53" y="142"/>
                    <a:pt x="51" y="140"/>
                  </a:cubicBezTo>
                  <a:cubicBezTo>
                    <a:pt x="51" y="140"/>
                    <a:pt x="51" y="140"/>
                    <a:pt x="51" y="140"/>
                  </a:cubicBezTo>
                  <a:cubicBezTo>
                    <a:pt x="50" y="135"/>
                    <a:pt x="47" y="130"/>
                    <a:pt x="45" y="125"/>
                  </a:cubicBezTo>
                  <a:cubicBezTo>
                    <a:pt x="51" y="123"/>
                    <a:pt x="56" y="116"/>
                    <a:pt x="59" y="110"/>
                  </a:cubicBezTo>
                  <a:cubicBezTo>
                    <a:pt x="61" y="107"/>
                    <a:pt x="62" y="105"/>
                    <a:pt x="64" y="102"/>
                  </a:cubicBezTo>
                  <a:cubicBezTo>
                    <a:pt x="68" y="93"/>
                    <a:pt x="68" y="81"/>
                    <a:pt x="66" y="71"/>
                  </a:cubicBezTo>
                  <a:cubicBezTo>
                    <a:pt x="63" y="55"/>
                    <a:pt x="53" y="41"/>
                    <a:pt x="37" y="34"/>
                  </a:cubicBezTo>
                  <a:cubicBezTo>
                    <a:pt x="43" y="25"/>
                    <a:pt x="42" y="13"/>
                    <a:pt x="52" y="7"/>
                  </a:cubicBezTo>
                  <a:cubicBezTo>
                    <a:pt x="52" y="7"/>
                    <a:pt x="52" y="6"/>
                    <a:pt x="52" y="6"/>
                  </a:cubicBezTo>
                  <a:cubicBezTo>
                    <a:pt x="55" y="7"/>
                    <a:pt x="58" y="7"/>
                    <a:pt x="61" y="8"/>
                  </a:cubicBezTo>
                  <a:cubicBezTo>
                    <a:pt x="71" y="11"/>
                    <a:pt x="80" y="22"/>
                    <a:pt x="85" y="29"/>
                  </a:cubicBezTo>
                  <a:cubicBezTo>
                    <a:pt x="90" y="36"/>
                    <a:pt x="94" y="44"/>
                    <a:pt x="96" y="52"/>
                  </a:cubicBezTo>
                  <a:cubicBezTo>
                    <a:pt x="100" y="60"/>
                    <a:pt x="102" y="69"/>
                    <a:pt x="103" y="79"/>
                  </a:cubicBezTo>
                  <a:cubicBezTo>
                    <a:pt x="104" y="93"/>
                    <a:pt x="100" y="107"/>
                    <a:pt x="89" y="117"/>
                  </a:cubicBezTo>
                  <a:cubicBezTo>
                    <a:pt x="79" y="126"/>
                    <a:pt x="65" y="129"/>
                    <a:pt x="52" y="129"/>
                  </a:cubicBezTo>
                  <a:cubicBezTo>
                    <a:pt x="50" y="129"/>
                    <a:pt x="50" y="132"/>
                    <a:pt x="52" y="132"/>
                  </a:cubicBezTo>
                  <a:cubicBezTo>
                    <a:pt x="65" y="132"/>
                    <a:pt x="78" y="129"/>
                    <a:pt x="89" y="121"/>
                  </a:cubicBezTo>
                  <a:cubicBezTo>
                    <a:pt x="99" y="113"/>
                    <a:pt x="105" y="101"/>
                    <a:pt x="106" y="88"/>
                  </a:cubicBezTo>
                  <a:cubicBezTo>
                    <a:pt x="107" y="70"/>
                    <a:pt x="101" y="52"/>
                    <a:pt x="93" y="36"/>
                  </a:cubicBezTo>
                  <a:moveTo>
                    <a:pt x="51" y="111"/>
                  </a:moveTo>
                  <a:cubicBezTo>
                    <a:pt x="51" y="110"/>
                    <a:pt x="51" y="110"/>
                    <a:pt x="52" y="109"/>
                  </a:cubicBezTo>
                  <a:cubicBezTo>
                    <a:pt x="52" y="109"/>
                    <a:pt x="52" y="109"/>
                    <a:pt x="53" y="109"/>
                  </a:cubicBezTo>
                  <a:cubicBezTo>
                    <a:pt x="53" y="108"/>
                    <a:pt x="54" y="108"/>
                    <a:pt x="54" y="107"/>
                  </a:cubicBezTo>
                  <a:cubicBezTo>
                    <a:pt x="54" y="107"/>
                    <a:pt x="54" y="107"/>
                    <a:pt x="54" y="107"/>
                  </a:cubicBezTo>
                  <a:cubicBezTo>
                    <a:pt x="53" y="108"/>
                    <a:pt x="53" y="109"/>
                    <a:pt x="52" y="110"/>
                  </a:cubicBezTo>
                  <a:cubicBezTo>
                    <a:pt x="52" y="111"/>
                    <a:pt x="51" y="111"/>
                    <a:pt x="51" y="112"/>
                  </a:cubicBezTo>
                  <a:cubicBezTo>
                    <a:pt x="51" y="112"/>
                    <a:pt x="50" y="113"/>
                    <a:pt x="50" y="113"/>
                  </a:cubicBezTo>
                  <a:cubicBezTo>
                    <a:pt x="49" y="114"/>
                    <a:pt x="49" y="114"/>
                    <a:pt x="48" y="114"/>
                  </a:cubicBezTo>
                  <a:cubicBezTo>
                    <a:pt x="49" y="113"/>
                    <a:pt x="50" y="112"/>
                    <a:pt x="51" y="111"/>
                  </a:cubicBezTo>
                  <a:moveTo>
                    <a:pt x="24" y="95"/>
                  </a:moveTo>
                  <a:cubicBezTo>
                    <a:pt x="26" y="92"/>
                    <a:pt x="28" y="94"/>
                    <a:pt x="31" y="95"/>
                  </a:cubicBezTo>
                  <a:cubicBezTo>
                    <a:pt x="30" y="95"/>
                    <a:pt x="30" y="96"/>
                    <a:pt x="30" y="96"/>
                  </a:cubicBezTo>
                  <a:cubicBezTo>
                    <a:pt x="29" y="96"/>
                    <a:pt x="29" y="95"/>
                    <a:pt x="28" y="95"/>
                  </a:cubicBezTo>
                  <a:cubicBezTo>
                    <a:pt x="27" y="95"/>
                    <a:pt x="26" y="95"/>
                    <a:pt x="26" y="95"/>
                  </a:cubicBezTo>
                  <a:cubicBezTo>
                    <a:pt x="25" y="94"/>
                    <a:pt x="24" y="95"/>
                    <a:pt x="25" y="96"/>
                  </a:cubicBezTo>
                  <a:cubicBezTo>
                    <a:pt x="26" y="97"/>
                    <a:pt x="28" y="97"/>
                    <a:pt x="29" y="97"/>
                  </a:cubicBezTo>
                  <a:cubicBezTo>
                    <a:pt x="29" y="98"/>
                    <a:pt x="28" y="98"/>
                    <a:pt x="28" y="99"/>
                  </a:cubicBezTo>
                  <a:cubicBezTo>
                    <a:pt x="28" y="99"/>
                    <a:pt x="28" y="99"/>
                    <a:pt x="28" y="99"/>
                  </a:cubicBezTo>
                  <a:cubicBezTo>
                    <a:pt x="28" y="99"/>
                    <a:pt x="28" y="98"/>
                    <a:pt x="27" y="98"/>
                  </a:cubicBezTo>
                  <a:cubicBezTo>
                    <a:pt x="26" y="98"/>
                    <a:pt x="24" y="98"/>
                    <a:pt x="23" y="97"/>
                  </a:cubicBezTo>
                  <a:cubicBezTo>
                    <a:pt x="23" y="97"/>
                    <a:pt x="23" y="97"/>
                    <a:pt x="22" y="97"/>
                  </a:cubicBezTo>
                  <a:cubicBezTo>
                    <a:pt x="23" y="96"/>
                    <a:pt x="23" y="96"/>
                    <a:pt x="24" y="95"/>
                  </a:cubicBezTo>
                  <a:moveTo>
                    <a:pt x="19" y="102"/>
                  </a:moveTo>
                  <a:cubicBezTo>
                    <a:pt x="20" y="103"/>
                    <a:pt x="22" y="104"/>
                    <a:pt x="23" y="104"/>
                  </a:cubicBezTo>
                  <a:cubicBezTo>
                    <a:pt x="24" y="104"/>
                    <a:pt x="25" y="102"/>
                    <a:pt x="24" y="102"/>
                  </a:cubicBezTo>
                  <a:cubicBezTo>
                    <a:pt x="23" y="102"/>
                    <a:pt x="21" y="101"/>
                    <a:pt x="20" y="100"/>
                  </a:cubicBezTo>
                  <a:cubicBezTo>
                    <a:pt x="20" y="100"/>
                    <a:pt x="20" y="100"/>
                    <a:pt x="20" y="100"/>
                  </a:cubicBezTo>
                  <a:cubicBezTo>
                    <a:pt x="20" y="100"/>
                    <a:pt x="21" y="99"/>
                    <a:pt x="22" y="98"/>
                  </a:cubicBezTo>
                  <a:cubicBezTo>
                    <a:pt x="22" y="98"/>
                    <a:pt x="22" y="98"/>
                    <a:pt x="22" y="98"/>
                  </a:cubicBezTo>
                  <a:cubicBezTo>
                    <a:pt x="24" y="99"/>
                    <a:pt x="25" y="100"/>
                    <a:pt x="27" y="100"/>
                  </a:cubicBezTo>
                  <a:cubicBezTo>
                    <a:pt x="27" y="100"/>
                    <a:pt x="27" y="100"/>
                    <a:pt x="27" y="100"/>
                  </a:cubicBezTo>
                  <a:cubicBezTo>
                    <a:pt x="25" y="102"/>
                    <a:pt x="24" y="105"/>
                    <a:pt x="22" y="108"/>
                  </a:cubicBezTo>
                  <a:cubicBezTo>
                    <a:pt x="22" y="108"/>
                    <a:pt x="22" y="108"/>
                    <a:pt x="22" y="108"/>
                  </a:cubicBezTo>
                  <a:cubicBezTo>
                    <a:pt x="21" y="108"/>
                    <a:pt x="20" y="107"/>
                    <a:pt x="19" y="106"/>
                  </a:cubicBezTo>
                  <a:cubicBezTo>
                    <a:pt x="18" y="106"/>
                    <a:pt x="17" y="106"/>
                    <a:pt x="16" y="105"/>
                  </a:cubicBezTo>
                  <a:cubicBezTo>
                    <a:pt x="17" y="104"/>
                    <a:pt x="18" y="103"/>
                    <a:pt x="19" y="102"/>
                  </a:cubicBezTo>
                  <a:moveTo>
                    <a:pt x="25" y="105"/>
                  </a:moveTo>
                  <a:cubicBezTo>
                    <a:pt x="25" y="106"/>
                    <a:pt x="24" y="107"/>
                    <a:pt x="24" y="108"/>
                  </a:cubicBezTo>
                  <a:cubicBezTo>
                    <a:pt x="24" y="109"/>
                    <a:pt x="23" y="110"/>
                    <a:pt x="22" y="111"/>
                  </a:cubicBezTo>
                  <a:cubicBezTo>
                    <a:pt x="23" y="109"/>
                    <a:pt x="24" y="107"/>
                    <a:pt x="25" y="105"/>
                  </a:cubicBezTo>
                  <a:moveTo>
                    <a:pt x="15" y="107"/>
                  </a:moveTo>
                  <a:cubicBezTo>
                    <a:pt x="17" y="107"/>
                    <a:pt x="18" y="108"/>
                    <a:pt x="19" y="109"/>
                  </a:cubicBezTo>
                  <a:cubicBezTo>
                    <a:pt x="20" y="109"/>
                    <a:pt x="21" y="109"/>
                    <a:pt x="21" y="109"/>
                  </a:cubicBezTo>
                  <a:cubicBezTo>
                    <a:pt x="21" y="109"/>
                    <a:pt x="21" y="109"/>
                    <a:pt x="21" y="110"/>
                  </a:cubicBezTo>
                  <a:cubicBezTo>
                    <a:pt x="20" y="111"/>
                    <a:pt x="20" y="112"/>
                    <a:pt x="19" y="114"/>
                  </a:cubicBezTo>
                  <a:cubicBezTo>
                    <a:pt x="17" y="113"/>
                    <a:pt x="14" y="112"/>
                    <a:pt x="12" y="111"/>
                  </a:cubicBezTo>
                  <a:cubicBezTo>
                    <a:pt x="13" y="109"/>
                    <a:pt x="14" y="108"/>
                    <a:pt x="15" y="107"/>
                  </a:cubicBezTo>
                  <a:moveTo>
                    <a:pt x="10" y="113"/>
                  </a:moveTo>
                  <a:cubicBezTo>
                    <a:pt x="10" y="113"/>
                    <a:pt x="10" y="112"/>
                    <a:pt x="11" y="112"/>
                  </a:cubicBezTo>
                  <a:cubicBezTo>
                    <a:pt x="13" y="114"/>
                    <a:pt x="16" y="114"/>
                    <a:pt x="18" y="115"/>
                  </a:cubicBezTo>
                  <a:cubicBezTo>
                    <a:pt x="18" y="116"/>
                    <a:pt x="17" y="117"/>
                    <a:pt x="16" y="118"/>
                  </a:cubicBezTo>
                  <a:cubicBezTo>
                    <a:pt x="16" y="119"/>
                    <a:pt x="15" y="119"/>
                    <a:pt x="15" y="120"/>
                  </a:cubicBezTo>
                  <a:cubicBezTo>
                    <a:pt x="15" y="120"/>
                    <a:pt x="15" y="119"/>
                    <a:pt x="14" y="119"/>
                  </a:cubicBezTo>
                  <a:cubicBezTo>
                    <a:pt x="13" y="119"/>
                    <a:pt x="12" y="118"/>
                    <a:pt x="11" y="118"/>
                  </a:cubicBezTo>
                  <a:cubicBezTo>
                    <a:pt x="10" y="118"/>
                    <a:pt x="9" y="117"/>
                    <a:pt x="8" y="117"/>
                  </a:cubicBezTo>
                  <a:cubicBezTo>
                    <a:pt x="9" y="116"/>
                    <a:pt x="9" y="114"/>
                    <a:pt x="10" y="113"/>
                  </a:cubicBezTo>
                  <a:moveTo>
                    <a:pt x="7" y="119"/>
                  </a:moveTo>
                  <a:cubicBezTo>
                    <a:pt x="7" y="119"/>
                    <a:pt x="7" y="119"/>
                    <a:pt x="7" y="118"/>
                  </a:cubicBezTo>
                  <a:cubicBezTo>
                    <a:pt x="8" y="119"/>
                    <a:pt x="9" y="119"/>
                    <a:pt x="10" y="119"/>
                  </a:cubicBezTo>
                  <a:cubicBezTo>
                    <a:pt x="11" y="120"/>
                    <a:pt x="12" y="120"/>
                    <a:pt x="14" y="121"/>
                  </a:cubicBezTo>
                  <a:cubicBezTo>
                    <a:pt x="14" y="121"/>
                    <a:pt x="14" y="121"/>
                    <a:pt x="14" y="121"/>
                  </a:cubicBezTo>
                  <a:cubicBezTo>
                    <a:pt x="14" y="121"/>
                    <a:pt x="13" y="122"/>
                    <a:pt x="13" y="122"/>
                  </a:cubicBezTo>
                  <a:cubicBezTo>
                    <a:pt x="13" y="123"/>
                    <a:pt x="12" y="123"/>
                    <a:pt x="11" y="124"/>
                  </a:cubicBezTo>
                  <a:cubicBezTo>
                    <a:pt x="9" y="124"/>
                    <a:pt x="8" y="122"/>
                    <a:pt x="5" y="122"/>
                  </a:cubicBezTo>
                  <a:cubicBezTo>
                    <a:pt x="6" y="121"/>
                    <a:pt x="6" y="120"/>
                    <a:pt x="7" y="119"/>
                  </a:cubicBezTo>
                  <a:moveTo>
                    <a:pt x="5" y="124"/>
                  </a:moveTo>
                  <a:cubicBezTo>
                    <a:pt x="5" y="124"/>
                    <a:pt x="5" y="124"/>
                    <a:pt x="5" y="124"/>
                  </a:cubicBezTo>
                  <a:cubicBezTo>
                    <a:pt x="7" y="124"/>
                    <a:pt x="8" y="125"/>
                    <a:pt x="10" y="125"/>
                  </a:cubicBezTo>
                  <a:cubicBezTo>
                    <a:pt x="9" y="126"/>
                    <a:pt x="8" y="127"/>
                    <a:pt x="7" y="127"/>
                  </a:cubicBezTo>
                  <a:cubicBezTo>
                    <a:pt x="6" y="127"/>
                    <a:pt x="5" y="126"/>
                    <a:pt x="4" y="126"/>
                  </a:cubicBezTo>
                  <a:cubicBezTo>
                    <a:pt x="4" y="125"/>
                    <a:pt x="4" y="125"/>
                    <a:pt x="5" y="124"/>
                  </a:cubicBezTo>
                  <a:moveTo>
                    <a:pt x="5" y="129"/>
                  </a:moveTo>
                  <a:cubicBezTo>
                    <a:pt x="4" y="130"/>
                    <a:pt x="4" y="130"/>
                    <a:pt x="4" y="131"/>
                  </a:cubicBezTo>
                  <a:cubicBezTo>
                    <a:pt x="3" y="131"/>
                    <a:pt x="3" y="130"/>
                    <a:pt x="3" y="130"/>
                  </a:cubicBezTo>
                  <a:cubicBezTo>
                    <a:pt x="2" y="129"/>
                    <a:pt x="2" y="128"/>
                    <a:pt x="2" y="127"/>
                  </a:cubicBezTo>
                  <a:cubicBezTo>
                    <a:pt x="4" y="128"/>
                    <a:pt x="5" y="128"/>
                    <a:pt x="6" y="128"/>
                  </a:cubicBezTo>
                  <a:cubicBezTo>
                    <a:pt x="6" y="129"/>
                    <a:pt x="5" y="129"/>
                    <a:pt x="5" y="129"/>
                  </a:cubicBezTo>
                  <a:moveTo>
                    <a:pt x="7" y="130"/>
                  </a:moveTo>
                  <a:cubicBezTo>
                    <a:pt x="7" y="130"/>
                    <a:pt x="7" y="130"/>
                    <a:pt x="7" y="130"/>
                  </a:cubicBezTo>
                  <a:cubicBezTo>
                    <a:pt x="8" y="129"/>
                    <a:pt x="9" y="128"/>
                    <a:pt x="10" y="127"/>
                  </a:cubicBezTo>
                  <a:cubicBezTo>
                    <a:pt x="10" y="127"/>
                    <a:pt x="10" y="127"/>
                    <a:pt x="10" y="127"/>
                  </a:cubicBezTo>
                  <a:cubicBezTo>
                    <a:pt x="10" y="127"/>
                    <a:pt x="10" y="127"/>
                    <a:pt x="10" y="128"/>
                  </a:cubicBezTo>
                  <a:cubicBezTo>
                    <a:pt x="9" y="129"/>
                    <a:pt x="8" y="129"/>
                    <a:pt x="7" y="130"/>
                  </a:cubicBezTo>
                  <a:moveTo>
                    <a:pt x="48" y="146"/>
                  </a:moveTo>
                  <a:cubicBezTo>
                    <a:pt x="49" y="146"/>
                    <a:pt x="49" y="147"/>
                    <a:pt x="49" y="147"/>
                  </a:cubicBezTo>
                  <a:cubicBezTo>
                    <a:pt x="49" y="147"/>
                    <a:pt x="49" y="147"/>
                    <a:pt x="49" y="148"/>
                  </a:cubicBezTo>
                  <a:cubicBezTo>
                    <a:pt x="50" y="150"/>
                    <a:pt x="50" y="152"/>
                    <a:pt x="51" y="154"/>
                  </a:cubicBezTo>
                  <a:cubicBezTo>
                    <a:pt x="51" y="154"/>
                    <a:pt x="51" y="154"/>
                    <a:pt x="51" y="154"/>
                  </a:cubicBezTo>
                  <a:cubicBezTo>
                    <a:pt x="50" y="154"/>
                    <a:pt x="48" y="154"/>
                    <a:pt x="46" y="153"/>
                  </a:cubicBezTo>
                  <a:cubicBezTo>
                    <a:pt x="46" y="153"/>
                    <a:pt x="46" y="153"/>
                    <a:pt x="46" y="153"/>
                  </a:cubicBezTo>
                  <a:cubicBezTo>
                    <a:pt x="46" y="153"/>
                    <a:pt x="46" y="152"/>
                    <a:pt x="46" y="152"/>
                  </a:cubicBezTo>
                  <a:cubicBezTo>
                    <a:pt x="44" y="152"/>
                    <a:pt x="43" y="151"/>
                    <a:pt x="41" y="150"/>
                  </a:cubicBezTo>
                  <a:cubicBezTo>
                    <a:pt x="39" y="149"/>
                    <a:pt x="37" y="148"/>
                    <a:pt x="35" y="147"/>
                  </a:cubicBezTo>
                  <a:cubicBezTo>
                    <a:pt x="35" y="146"/>
                    <a:pt x="34" y="146"/>
                    <a:pt x="33" y="146"/>
                  </a:cubicBezTo>
                  <a:cubicBezTo>
                    <a:pt x="29" y="143"/>
                    <a:pt x="24" y="140"/>
                    <a:pt x="20" y="137"/>
                  </a:cubicBezTo>
                  <a:cubicBezTo>
                    <a:pt x="17" y="135"/>
                    <a:pt x="14" y="132"/>
                    <a:pt x="10" y="131"/>
                  </a:cubicBezTo>
                  <a:cubicBezTo>
                    <a:pt x="9" y="131"/>
                    <a:pt x="9" y="131"/>
                    <a:pt x="9" y="131"/>
                  </a:cubicBezTo>
                  <a:cubicBezTo>
                    <a:pt x="10" y="130"/>
                    <a:pt x="11" y="130"/>
                    <a:pt x="11" y="129"/>
                  </a:cubicBezTo>
                  <a:cubicBezTo>
                    <a:pt x="12" y="129"/>
                    <a:pt x="13" y="129"/>
                    <a:pt x="13" y="128"/>
                  </a:cubicBezTo>
                  <a:cubicBezTo>
                    <a:pt x="16" y="121"/>
                    <a:pt x="23" y="117"/>
                    <a:pt x="26" y="111"/>
                  </a:cubicBezTo>
                  <a:cubicBezTo>
                    <a:pt x="29" y="107"/>
                    <a:pt x="30" y="102"/>
                    <a:pt x="33" y="98"/>
                  </a:cubicBezTo>
                  <a:cubicBezTo>
                    <a:pt x="33" y="98"/>
                    <a:pt x="33" y="98"/>
                    <a:pt x="33" y="98"/>
                  </a:cubicBezTo>
                  <a:cubicBezTo>
                    <a:pt x="33" y="102"/>
                    <a:pt x="34" y="106"/>
                    <a:pt x="36" y="110"/>
                  </a:cubicBezTo>
                  <a:cubicBezTo>
                    <a:pt x="36" y="112"/>
                    <a:pt x="37" y="114"/>
                    <a:pt x="38" y="116"/>
                  </a:cubicBezTo>
                  <a:cubicBezTo>
                    <a:pt x="39" y="118"/>
                    <a:pt x="39" y="121"/>
                    <a:pt x="40" y="123"/>
                  </a:cubicBezTo>
                  <a:cubicBezTo>
                    <a:pt x="44" y="130"/>
                    <a:pt x="45" y="139"/>
                    <a:pt x="48" y="146"/>
                  </a:cubicBezTo>
                  <a:moveTo>
                    <a:pt x="45" y="113"/>
                  </a:moveTo>
                  <a:cubicBezTo>
                    <a:pt x="45" y="113"/>
                    <a:pt x="44" y="113"/>
                    <a:pt x="44" y="113"/>
                  </a:cubicBezTo>
                  <a:cubicBezTo>
                    <a:pt x="44" y="113"/>
                    <a:pt x="44" y="113"/>
                    <a:pt x="44" y="113"/>
                  </a:cubicBezTo>
                  <a:cubicBezTo>
                    <a:pt x="44" y="113"/>
                    <a:pt x="45" y="112"/>
                    <a:pt x="45" y="112"/>
                  </a:cubicBezTo>
                  <a:cubicBezTo>
                    <a:pt x="45" y="112"/>
                    <a:pt x="46" y="111"/>
                    <a:pt x="46" y="111"/>
                  </a:cubicBezTo>
                  <a:cubicBezTo>
                    <a:pt x="46" y="112"/>
                    <a:pt x="45" y="112"/>
                    <a:pt x="45" y="113"/>
                  </a:cubicBezTo>
                  <a:moveTo>
                    <a:pt x="54" y="114"/>
                  </a:moveTo>
                  <a:cubicBezTo>
                    <a:pt x="52" y="116"/>
                    <a:pt x="50" y="118"/>
                    <a:pt x="48" y="120"/>
                  </a:cubicBezTo>
                  <a:cubicBezTo>
                    <a:pt x="50" y="117"/>
                    <a:pt x="52" y="115"/>
                    <a:pt x="54" y="113"/>
                  </a:cubicBezTo>
                  <a:cubicBezTo>
                    <a:pt x="54" y="114"/>
                    <a:pt x="54" y="114"/>
                    <a:pt x="54" y="114"/>
                  </a:cubicBezTo>
                  <a:moveTo>
                    <a:pt x="63" y="91"/>
                  </a:moveTo>
                  <a:cubicBezTo>
                    <a:pt x="63" y="91"/>
                    <a:pt x="63" y="91"/>
                    <a:pt x="63" y="91"/>
                  </a:cubicBezTo>
                  <a:cubicBezTo>
                    <a:pt x="63" y="88"/>
                    <a:pt x="63" y="85"/>
                    <a:pt x="64" y="82"/>
                  </a:cubicBezTo>
                  <a:cubicBezTo>
                    <a:pt x="64" y="85"/>
                    <a:pt x="64" y="88"/>
                    <a:pt x="63" y="91"/>
                  </a:cubicBezTo>
                  <a:moveTo>
                    <a:pt x="62" y="77"/>
                  </a:moveTo>
                  <a:cubicBezTo>
                    <a:pt x="63" y="77"/>
                    <a:pt x="63" y="77"/>
                    <a:pt x="63" y="76"/>
                  </a:cubicBezTo>
                  <a:cubicBezTo>
                    <a:pt x="63" y="73"/>
                    <a:pt x="63" y="73"/>
                    <a:pt x="63" y="73"/>
                  </a:cubicBezTo>
                  <a:cubicBezTo>
                    <a:pt x="63" y="73"/>
                    <a:pt x="63" y="73"/>
                    <a:pt x="63" y="73"/>
                  </a:cubicBezTo>
                  <a:cubicBezTo>
                    <a:pt x="63" y="72"/>
                    <a:pt x="63" y="71"/>
                    <a:pt x="63" y="71"/>
                  </a:cubicBezTo>
                  <a:cubicBezTo>
                    <a:pt x="63" y="72"/>
                    <a:pt x="63" y="73"/>
                    <a:pt x="63" y="74"/>
                  </a:cubicBezTo>
                  <a:cubicBezTo>
                    <a:pt x="64" y="76"/>
                    <a:pt x="64" y="79"/>
                    <a:pt x="64" y="81"/>
                  </a:cubicBezTo>
                  <a:cubicBezTo>
                    <a:pt x="64" y="81"/>
                    <a:pt x="63" y="81"/>
                    <a:pt x="63" y="81"/>
                  </a:cubicBezTo>
                  <a:cubicBezTo>
                    <a:pt x="63" y="81"/>
                    <a:pt x="63" y="81"/>
                    <a:pt x="63" y="81"/>
                  </a:cubicBezTo>
                  <a:cubicBezTo>
                    <a:pt x="63" y="80"/>
                    <a:pt x="63" y="80"/>
                    <a:pt x="62" y="80"/>
                  </a:cubicBezTo>
                  <a:cubicBezTo>
                    <a:pt x="62" y="79"/>
                    <a:pt x="62" y="78"/>
                    <a:pt x="62" y="78"/>
                  </a:cubicBezTo>
                  <a:cubicBezTo>
                    <a:pt x="62" y="77"/>
                    <a:pt x="62" y="77"/>
                    <a:pt x="62" y="77"/>
                  </a:cubicBezTo>
                  <a:moveTo>
                    <a:pt x="56" y="107"/>
                  </a:moveTo>
                  <a:cubicBezTo>
                    <a:pt x="56" y="107"/>
                    <a:pt x="56" y="107"/>
                    <a:pt x="56" y="107"/>
                  </a:cubicBezTo>
                  <a:cubicBezTo>
                    <a:pt x="57" y="106"/>
                    <a:pt x="57" y="105"/>
                    <a:pt x="58" y="104"/>
                  </a:cubicBezTo>
                  <a:cubicBezTo>
                    <a:pt x="58" y="103"/>
                    <a:pt x="57" y="103"/>
                    <a:pt x="57" y="103"/>
                  </a:cubicBezTo>
                  <a:cubicBezTo>
                    <a:pt x="58" y="100"/>
                    <a:pt x="60" y="97"/>
                    <a:pt x="61" y="94"/>
                  </a:cubicBezTo>
                  <a:cubicBezTo>
                    <a:pt x="61" y="94"/>
                    <a:pt x="61" y="95"/>
                    <a:pt x="61" y="95"/>
                  </a:cubicBezTo>
                  <a:cubicBezTo>
                    <a:pt x="60" y="100"/>
                    <a:pt x="59" y="104"/>
                    <a:pt x="56" y="107"/>
                  </a:cubicBezTo>
                  <a:moveTo>
                    <a:pt x="58" y="76"/>
                  </a:moveTo>
                  <a:cubicBezTo>
                    <a:pt x="58" y="76"/>
                    <a:pt x="58" y="75"/>
                    <a:pt x="58" y="75"/>
                  </a:cubicBezTo>
                  <a:cubicBezTo>
                    <a:pt x="58" y="74"/>
                    <a:pt x="58" y="74"/>
                    <a:pt x="58" y="73"/>
                  </a:cubicBezTo>
                  <a:cubicBezTo>
                    <a:pt x="59" y="74"/>
                    <a:pt x="59" y="74"/>
                    <a:pt x="59" y="75"/>
                  </a:cubicBezTo>
                  <a:cubicBezTo>
                    <a:pt x="59" y="75"/>
                    <a:pt x="58" y="75"/>
                    <a:pt x="58" y="75"/>
                  </a:cubicBezTo>
                  <a:cubicBezTo>
                    <a:pt x="58" y="76"/>
                    <a:pt x="58" y="76"/>
                    <a:pt x="58" y="76"/>
                  </a:cubicBezTo>
                  <a:moveTo>
                    <a:pt x="61" y="78"/>
                  </a:moveTo>
                  <a:cubicBezTo>
                    <a:pt x="61" y="79"/>
                    <a:pt x="61" y="79"/>
                    <a:pt x="61" y="79"/>
                  </a:cubicBezTo>
                  <a:cubicBezTo>
                    <a:pt x="61" y="79"/>
                    <a:pt x="60" y="79"/>
                    <a:pt x="60" y="79"/>
                  </a:cubicBezTo>
                  <a:cubicBezTo>
                    <a:pt x="60" y="78"/>
                    <a:pt x="60" y="77"/>
                    <a:pt x="60" y="76"/>
                  </a:cubicBezTo>
                  <a:cubicBezTo>
                    <a:pt x="60" y="77"/>
                    <a:pt x="61" y="78"/>
                    <a:pt x="61" y="78"/>
                  </a:cubicBezTo>
                  <a:moveTo>
                    <a:pt x="59" y="64"/>
                  </a:moveTo>
                  <a:cubicBezTo>
                    <a:pt x="59" y="65"/>
                    <a:pt x="60" y="66"/>
                    <a:pt x="60" y="67"/>
                  </a:cubicBezTo>
                  <a:cubicBezTo>
                    <a:pt x="59" y="66"/>
                    <a:pt x="59" y="65"/>
                    <a:pt x="59" y="63"/>
                  </a:cubicBezTo>
                  <a:cubicBezTo>
                    <a:pt x="59" y="63"/>
                    <a:pt x="59" y="63"/>
                    <a:pt x="58" y="63"/>
                  </a:cubicBezTo>
                  <a:cubicBezTo>
                    <a:pt x="59" y="63"/>
                    <a:pt x="59" y="63"/>
                    <a:pt x="59" y="64"/>
                  </a:cubicBezTo>
                  <a:moveTo>
                    <a:pt x="58" y="68"/>
                  </a:moveTo>
                  <a:cubicBezTo>
                    <a:pt x="59" y="69"/>
                    <a:pt x="59" y="71"/>
                    <a:pt x="59" y="72"/>
                  </a:cubicBezTo>
                  <a:cubicBezTo>
                    <a:pt x="59" y="72"/>
                    <a:pt x="59" y="71"/>
                    <a:pt x="58" y="71"/>
                  </a:cubicBezTo>
                  <a:cubicBezTo>
                    <a:pt x="58" y="71"/>
                    <a:pt x="58" y="71"/>
                    <a:pt x="58" y="71"/>
                  </a:cubicBezTo>
                  <a:cubicBezTo>
                    <a:pt x="58" y="70"/>
                    <a:pt x="58" y="69"/>
                    <a:pt x="58" y="68"/>
                  </a:cubicBezTo>
                  <a:moveTo>
                    <a:pt x="57" y="65"/>
                  </a:moveTo>
                  <a:cubicBezTo>
                    <a:pt x="57" y="66"/>
                    <a:pt x="57" y="68"/>
                    <a:pt x="57" y="70"/>
                  </a:cubicBezTo>
                  <a:cubicBezTo>
                    <a:pt x="57" y="69"/>
                    <a:pt x="57" y="69"/>
                    <a:pt x="57" y="69"/>
                  </a:cubicBezTo>
                  <a:cubicBezTo>
                    <a:pt x="57" y="68"/>
                    <a:pt x="56" y="67"/>
                    <a:pt x="56" y="66"/>
                  </a:cubicBezTo>
                  <a:cubicBezTo>
                    <a:pt x="56" y="66"/>
                    <a:pt x="56" y="66"/>
                    <a:pt x="56" y="65"/>
                  </a:cubicBezTo>
                  <a:cubicBezTo>
                    <a:pt x="56" y="65"/>
                    <a:pt x="56" y="65"/>
                    <a:pt x="56" y="65"/>
                  </a:cubicBezTo>
                  <a:cubicBezTo>
                    <a:pt x="56" y="63"/>
                    <a:pt x="56" y="62"/>
                    <a:pt x="56" y="61"/>
                  </a:cubicBezTo>
                  <a:cubicBezTo>
                    <a:pt x="56" y="62"/>
                    <a:pt x="57" y="63"/>
                    <a:pt x="57" y="65"/>
                  </a:cubicBezTo>
                  <a:moveTo>
                    <a:pt x="54" y="53"/>
                  </a:moveTo>
                  <a:cubicBezTo>
                    <a:pt x="54" y="54"/>
                    <a:pt x="54" y="55"/>
                    <a:pt x="55" y="56"/>
                  </a:cubicBezTo>
                  <a:cubicBezTo>
                    <a:pt x="55" y="56"/>
                    <a:pt x="54" y="56"/>
                    <a:pt x="54" y="56"/>
                  </a:cubicBezTo>
                  <a:cubicBezTo>
                    <a:pt x="54" y="56"/>
                    <a:pt x="53" y="55"/>
                    <a:pt x="53" y="54"/>
                  </a:cubicBezTo>
                  <a:cubicBezTo>
                    <a:pt x="53" y="54"/>
                    <a:pt x="54" y="54"/>
                    <a:pt x="54" y="53"/>
                  </a:cubicBezTo>
                  <a:moveTo>
                    <a:pt x="46" y="43"/>
                  </a:moveTo>
                  <a:cubicBezTo>
                    <a:pt x="47" y="43"/>
                    <a:pt x="48" y="44"/>
                    <a:pt x="48" y="45"/>
                  </a:cubicBezTo>
                  <a:cubicBezTo>
                    <a:pt x="47" y="44"/>
                    <a:pt x="47" y="44"/>
                    <a:pt x="46" y="43"/>
                  </a:cubicBezTo>
                  <a:cubicBezTo>
                    <a:pt x="46" y="43"/>
                    <a:pt x="46" y="43"/>
                    <a:pt x="46" y="43"/>
                  </a:cubicBezTo>
                  <a:moveTo>
                    <a:pt x="43" y="41"/>
                  </a:moveTo>
                  <a:cubicBezTo>
                    <a:pt x="43" y="42"/>
                    <a:pt x="43" y="42"/>
                    <a:pt x="43" y="42"/>
                  </a:cubicBezTo>
                  <a:cubicBezTo>
                    <a:pt x="43" y="42"/>
                    <a:pt x="43" y="42"/>
                    <a:pt x="43" y="42"/>
                  </a:cubicBezTo>
                  <a:cubicBezTo>
                    <a:pt x="42" y="42"/>
                    <a:pt x="42" y="41"/>
                    <a:pt x="42" y="41"/>
                  </a:cubicBezTo>
                  <a:cubicBezTo>
                    <a:pt x="41" y="41"/>
                    <a:pt x="41" y="41"/>
                    <a:pt x="41" y="41"/>
                  </a:cubicBezTo>
                  <a:cubicBezTo>
                    <a:pt x="42" y="41"/>
                    <a:pt x="43" y="41"/>
                    <a:pt x="43" y="41"/>
                  </a:cubicBezTo>
                  <a:moveTo>
                    <a:pt x="30" y="37"/>
                  </a:moveTo>
                  <a:cubicBezTo>
                    <a:pt x="30" y="37"/>
                    <a:pt x="29" y="37"/>
                    <a:pt x="29" y="37"/>
                  </a:cubicBezTo>
                  <a:cubicBezTo>
                    <a:pt x="32" y="37"/>
                    <a:pt x="32" y="37"/>
                    <a:pt x="32" y="37"/>
                  </a:cubicBezTo>
                  <a:cubicBezTo>
                    <a:pt x="31" y="37"/>
                    <a:pt x="31" y="37"/>
                    <a:pt x="30" y="37"/>
                  </a:cubicBezTo>
                  <a:moveTo>
                    <a:pt x="32" y="40"/>
                  </a:moveTo>
                  <a:cubicBezTo>
                    <a:pt x="33" y="40"/>
                    <a:pt x="34" y="40"/>
                    <a:pt x="34" y="40"/>
                  </a:cubicBezTo>
                  <a:cubicBezTo>
                    <a:pt x="35" y="41"/>
                    <a:pt x="35" y="41"/>
                    <a:pt x="36" y="41"/>
                  </a:cubicBezTo>
                  <a:cubicBezTo>
                    <a:pt x="35" y="41"/>
                    <a:pt x="34" y="41"/>
                    <a:pt x="32" y="40"/>
                  </a:cubicBezTo>
                  <a:moveTo>
                    <a:pt x="33" y="34"/>
                  </a:moveTo>
                  <a:cubicBezTo>
                    <a:pt x="33" y="34"/>
                    <a:pt x="33" y="35"/>
                    <a:pt x="33" y="35"/>
                  </a:cubicBezTo>
                  <a:cubicBezTo>
                    <a:pt x="29" y="35"/>
                    <a:pt x="29" y="35"/>
                    <a:pt x="29" y="35"/>
                  </a:cubicBezTo>
                  <a:cubicBezTo>
                    <a:pt x="28" y="35"/>
                    <a:pt x="28" y="35"/>
                    <a:pt x="28" y="35"/>
                  </a:cubicBezTo>
                  <a:cubicBezTo>
                    <a:pt x="27" y="35"/>
                    <a:pt x="27" y="35"/>
                    <a:pt x="27" y="35"/>
                  </a:cubicBezTo>
                  <a:cubicBezTo>
                    <a:pt x="26" y="34"/>
                    <a:pt x="26" y="34"/>
                    <a:pt x="26" y="34"/>
                  </a:cubicBezTo>
                  <a:cubicBezTo>
                    <a:pt x="25" y="34"/>
                    <a:pt x="25" y="34"/>
                    <a:pt x="25" y="33"/>
                  </a:cubicBezTo>
                  <a:cubicBezTo>
                    <a:pt x="25" y="33"/>
                    <a:pt x="26" y="32"/>
                    <a:pt x="26" y="32"/>
                  </a:cubicBezTo>
                  <a:cubicBezTo>
                    <a:pt x="28" y="32"/>
                    <a:pt x="29" y="32"/>
                    <a:pt x="31" y="31"/>
                  </a:cubicBezTo>
                  <a:cubicBezTo>
                    <a:pt x="33" y="31"/>
                    <a:pt x="35" y="31"/>
                    <a:pt x="36" y="29"/>
                  </a:cubicBezTo>
                  <a:cubicBezTo>
                    <a:pt x="36" y="29"/>
                    <a:pt x="35" y="28"/>
                    <a:pt x="34" y="29"/>
                  </a:cubicBezTo>
                  <a:cubicBezTo>
                    <a:pt x="34" y="30"/>
                    <a:pt x="31" y="30"/>
                    <a:pt x="30" y="30"/>
                  </a:cubicBezTo>
                  <a:cubicBezTo>
                    <a:pt x="29" y="30"/>
                    <a:pt x="27" y="30"/>
                    <a:pt x="26" y="30"/>
                  </a:cubicBezTo>
                  <a:cubicBezTo>
                    <a:pt x="26" y="29"/>
                    <a:pt x="27" y="28"/>
                    <a:pt x="27" y="27"/>
                  </a:cubicBezTo>
                  <a:cubicBezTo>
                    <a:pt x="31" y="27"/>
                    <a:pt x="34" y="26"/>
                    <a:pt x="38" y="25"/>
                  </a:cubicBezTo>
                  <a:cubicBezTo>
                    <a:pt x="37" y="28"/>
                    <a:pt x="35" y="31"/>
                    <a:pt x="33" y="34"/>
                  </a:cubicBezTo>
                  <a:moveTo>
                    <a:pt x="39" y="23"/>
                  </a:moveTo>
                  <a:cubicBezTo>
                    <a:pt x="35" y="24"/>
                    <a:pt x="32" y="25"/>
                    <a:pt x="28" y="25"/>
                  </a:cubicBezTo>
                  <a:cubicBezTo>
                    <a:pt x="29" y="24"/>
                    <a:pt x="29" y="22"/>
                    <a:pt x="30" y="21"/>
                  </a:cubicBezTo>
                  <a:cubicBezTo>
                    <a:pt x="30" y="21"/>
                    <a:pt x="30" y="21"/>
                    <a:pt x="30" y="21"/>
                  </a:cubicBezTo>
                  <a:cubicBezTo>
                    <a:pt x="32" y="21"/>
                    <a:pt x="34" y="21"/>
                    <a:pt x="37" y="21"/>
                  </a:cubicBezTo>
                  <a:cubicBezTo>
                    <a:pt x="38" y="21"/>
                    <a:pt x="39" y="20"/>
                    <a:pt x="40" y="20"/>
                  </a:cubicBezTo>
                  <a:cubicBezTo>
                    <a:pt x="39" y="21"/>
                    <a:pt x="39" y="22"/>
                    <a:pt x="39" y="23"/>
                  </a:cubicBezTo>
                  <a:moveTo>
                    <a:pt x="40" y="18"/>
                  </a:moveTo>
                  <a:cubicBezTo>
                    <a:pt x="39" y="19"/>
                    <a:pt x="37" y="19"/>
                    <a:pt x="36" y="19"/>
                  </a:cubicBezTo>
                  <a:cubicBezTo>
                    <a:pt x="34" y="19"/>
                    <a:pt x="32" y="19"/>
                    <a:pt x="31" y="19"/>
                  </a:cubicBezTo>
                  <a:cubicBezTo>
                    <a:pt x="31" y="18"/>
                    <a:pt x="31" y="17"/>
                    <a:pt x="32" y="16"/>
                  </a:cubicBezTo>
                  <a:cubicBezTo>
                    <a:pt x="32" y="16"/>
                    <a:pt x="32" y="16"/>
                    <a:pt x="32" y="16"/>
                  </a:cubicBezTo>
                  <a:cubicBezTo>
                    <a:pt x="32" y="16"/>
                    <a:pt x="32" y="16"/>
                    <a:pt x="32" y="16"/>
                  </a:cubicBezTo>
                  <a:cubicBezTo>
                    <a:pt x="34" y="16"/>
                    <a:pt x="37" y="15"/>
                    <a:pt x="39" y="15"/>
                  </a:cubicBezTo>
                  <a:cubicBezTo>
                    <a:pt x="40" y="15"/>
                    <a:pt x="41" y="15"/>
                    <a:pt x="41" y="15"/>
                  </a:cubicBezTo>
                  <a:cubicBezTo>
                    <a:pt x="41" y="16"/>
                    <a:pt x="41" y="17"/>
                    <a:pt x="40" y="18"/>
                  </a:cubicBezTo>
                  <a:moveTo>
                    <a:pt x="42" y="13"/>
                  </a:moveTo>
                  <a:cubicBezTo>
                    <a:pt x="41" y="14"/>
                    <a:pt x="39" y="14"/>
                    <a:pt x="37" y="14"/>
                  </a:cubicBezTo>
                  <a:cubicBezTo>
                    <a:pt x="35" y="14"/>
                    <a:pt x="34" y="14"/>
                    <a:pt x="32" y="15"/>
                  </a:cubicBezTo>
                  <a:cubicBezTo>
                    <a:pt x="33" y="13"/>
                    <a:pt x="33" y="12"/>
                    <a:pt x="34" y="11"/>
                  </a:cubicBezTo>
                  <a:cubicBezTo>
                    <a:pt x="36" y="11"/>
                    <a:pt x="39" y="11"/>
                    <a:pt x="42" y="10"/>
                  </a:cubicBezTo>
                  <a:cubicBezTo>
                    <a:pt x="42" y="10"/>
                    <a:pt x="43" y="10"/>
                    <a:pt x="44" y="10"/>
                  </a:cubicBezTo>
                  <a:cubicBezTo>
                    <a:pt x="43" y="11"/>
                    <a:pt x="43" y="12"/>
                    <a:pt x="42" y="13"/>
                  </a:cubicBezTo>
                  <a:moveTo>
                    <a:pt x="45" y="8"/>
                  </a:moveTo>
                  <a:cubicBezTo>
                    <a:pt x="44" y="9"/>
                    <a:pt x="42" y="9"/>
                    <a:pt x="40" y="9"/>
                  </a:cubicBezTo>
                  <a:cubicBezTo>
                    <a:pt x="39" y="9"/>
                    <a:pt x="37" y="9"/>
                    <a:pt x="35" y="9"/>
                  </a:cubicBezTo>
                  <a:cubicBezTo>
                    <a:pt x="36" y="8"/>
                    <a:pt x="37" y="7"/>
                    <a:pt x="38" y="7"/>
                  </a:cubicBezTo>
                  <a:cubicBezTo>
                    <a:pt x="40" y="7"/>
                    <a:pt x="42" y="6"/>
                    <a:pt x="44" y="6"/>
                  </a:cubicBezTo>
                  <a:cubicBezTo>
                    <a:pt x="44" y="6"/>
                    <a:pt x="44" y="7"/>
                    <a:pt x="45" y="6"/>
                  </a:cubicBezTo>
                  <a:cubicBezTo>
                    <a:pt x="45" y="6"/>
                    <a:pt x="46" y="6"/>
                    <a:pt x="47" y="6"/>
                  </a:cubicBezTo>
                  <a:cubicBezTo>
                    <a:pt x="46" y="7"/>
                    <a:pt x="46" y="7"/>
                    <a:pt x="45" y="8"/>
                  </a:cubicBezTo>
                  <a:moveTo>
                    <a:pt x="44" y="3"/>
                  </a:moveTo>
                  <a:cubicBezTo>
                    <a:pt x="43" y="3"/>
                    <a:pt x="43" y="4"/>
                    <a:pt x="43" y="5"/>
                  </a:cubicBezTo>
                  <a:cubicBezTo>
                    <a:pt x="41" y="5"/>
                    <a:pt x="39" y="5"/>
                    <a:pt x="38" y="5"/>
                  </a:cubicBezTo>
                  <a:cubicBezTo>
                    <a:pt x="39" y="3"/>
                    <a:pt x="41" y="2"/>
                    <a:pt x="44" y="2"/>
                  </a:cubicBezTo>
                  <a:cubicBezTo>
                    <a:pt x="45" y="2"/>
                    <a:pt x="47" y="2"/>
                    <a:pt x="49" y="2"/>
                  </a:cubicBezTo>
                  <a:cubicBezTo>
                    <a:pt x="49" y="3"/>
                    <a:pt x="49" y="3"/>
                    <a:pt x="49" y="3"/>
                  </a:cubicBezTo>
                  <a:cubicBezTo>
                    <a:pt x="47" y="3"/>
                    <a:pt x="46" y="3"/>
                    <a:pt x="44" y="3"/>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288"/>
            <p:cNvSpPr>
              <a:spLocks noEditPoints="1"/>
            </p:cNvSpPr>
            <p:nvPr/>
          </p:nvSpPr>
          <p:spPr bwMode="auto">
            <a:xfrm>
              <a:off x="1887783" y="5523934"/>
              <a:ext cx="1152525" cy="792163"/>
            </a:xfrm>
            <a:custGeom>
              <a:avLst/>
              <a:gdLst>
                <a:gd name="T0" fmla="*/ 264 w 272"/>
                <a:gd name="T1" fmla="*/ 112 h 187"/>
                <a:gd name="T2" fmla="*/ 262 w 272"/>
                <a:gd name="T3" fmla="*/ 62 h 187"/>
                <a:gd name="T4" fmla="*/ 209 w 272"/>
                <a:gd name="T5" fmla="*/ 43 h 187"/>
                <a:gd name="T6" fmla="*/ 178 w 272"/>
                <a:gd name="T7" fmla="*/ 82 h 187"/>
                <a:gd name="T8" fmla="*/ 107 w 272"/>
                <a:gd name="T9" fmla="*/ 94 h 187"/>
                <a:gd name="T10" fmla="*/ 97 w 272"/>
                <a:gd name="T11" fmla="*/ 68 h 187"/>
                <a:gd name="T12" fmla="*/ 92 w 272"/>
                <a:gd name="T13" fmla="*/ 28 h 187"/>
                <a:gd name="T14" fmla="*/ 17 w 272"/>
                <a:gd name="T15" fmla="*/ 46 h 187"/>
                <a:gd name="T16" fmla="*/ 2 w 272"/>
                <a:gd name="T17" fmla="*/ 82 h 187"/>
                <a:gd name="T18" fmla="*/ 15 w 272"/>
                <a:gd name="T19" fmla="*/ 93 h 187"/>
                <a:gd name="T20" fmla="*/ 147 w 272"/>
                <a:gd name="T21" fmla="*/ 115 h 187"/>
                <a:gd name="T22" fmla="*/ 182 w 272"/>
                <a:gd name="T23" fmla="*/ 169 h 187"/>
                <a:gd name="T24" fmla="*/ 119 w 272"/>
                <a:gd name="T25" fmla="*/ 185 h 187"/>
                <a:gd name="T26" fmla="*/ 85 w 272"/>
                <a:gd name="T27" fmla="*/ 95 h 187"/>
                <a:gd name="T28" fmla="*/ 107 w 272"/>
                <a:gd name="T29" fmla="*/ 42 h 187"/>
                <a:gd name="T30" fmla="*/ 102 w 272"/>
                <a:gd name="T31" fmla="*/ 51 h 187"/>
                <a:gd name="T32" fmla="*/ 107 w 272"/>
                <a:gd name="T33" fmla="*/ 42 h 187"/>
                <a:gd name="T34" fmla="*/ 101 w 272"/>
                <a:gd name="T35" fmla="*/ 38 h 187"/>
                <a:gd name="T36" fmla="*/ 86 w 272"/>
                <a:gd name="T37" fmla="*/ 34 h 187"/>
                <a:gd name="T38" fmla="*/ 88 w 272"/>
                <a:gd name="T39" fmla="*/ 44 h 187"/>
                <a:gd name="T40" fmla="*/ 79 w 272"/>
                <a:gd name="T41" fmla="*/ 21 h 187"/>
                <a:gd name="T42" fmla="*/ 63 w 272"/>
                <a:gd name="T43" fmla="*/ 26 h 187"/>
                <a:gd name="T44" fmla="*/ 66 w 272"/>
                <a:gd name="T45" fmla="*/ 13 h 187"/>
                <a:gd name="T46" fmla="*/ 59 w 272"/>
                <a:gd name="T47" fmla="*/ 10 h 187"/>
                <a:gd name="T48" fmla="*/ 53 w 272"/>
                <a:gd name="T49" fmla="*/ 7 h 187"/>
                <a:gd name="T50" fmla="*/ 48 w 272"/>
                <a:gd name="T51" fmla="*/ 11 h 187"/>
                <a:gd name="T52" fmla="*/ 50 w 272"/>
                <a:gd name="T53" fmla="*/ 18 h 187"/>
                <a:gd name="T54" fmla="*/ 3 w 272"/>
                <a:gd name="T55" fmla="*/ 90 h 187"/>
                <a:gd name="T56" fmla="*/ 18 w 272"/>
                <a:gd name="T57" fmla="*/ 58 h 187"/>
                <a:gd name="T58" fmla="*/ 78 w 272"/>
                <a:gd name="T59" fmla="*/ 46 h 187"/>
                <a:gd name="T60" fmla="*/ 17 w 272"/>
                <a:gd name="T61" fmla="*/ 85 h 187"/>
                <a:gd name="T62" fmla="*/ 75 w 272"/>
                <a:gd name="T63" fmla="*/ 78 h 187"/>
                <a:gd name="T64" fmla="*/ 113 w 272"/>
                <a:gd name="T65" fmla="*/ 111 h 187"/>
                <a:gd name="T66" fmla="*/ 145 w 272"/>
                <a:gd name="T67" fmla="*/ 109 h 187"/>
                <a:gd name="T68" fmla="*/ 133 w 272"/>
                <a:gd name="T69" fmla="*/ 109 h 187"/>
                <a:gd name="T70" fmla="*/ 92 w 272"/>
                <a:gd name="T71" fmla="*/ 99 h 187"/>
                <a:gd name="T72" fmla="*/ 144 w 272"/>
                <a:gd name="T73" fmla="*/ 102 h 187"/>
                <a:gd name="T74" fmla="*/ 135 w 272"/>
                <a:gd name="T75" fmla="*/ 105 h 187"/>
                <a:gd name="T76" fmla="*/ 163 w 272"/>
                <a:gd name="T77" fmla="*/ 102 h 187"/>
                <a:gd name="T78" fmla="*/ 153 w 272"/>
                <a:gd name="T79" fmla="*/ 102 h 187"/>
                <a:gd name="T80" fmla="*/ 159 w 272"/>
                <a:gd name="T81" fmla="*/ 99 h 187"/>
                <a:gd name="T82" fmla="*/ 177 w 272"/>
                <a:gd name="T83" fmla="*/ 93 h 187"/>
                <a:gd name="T84" fmla="*/ 200 w 272"/>
                <a:gd name="T85" fmla="*/ 75 h 187"/>
                <a:gd name="T86" fmla="*/ 207 w 272"/>
                <a:gd name="T87" fmla="*/ 53 h 187"/>
                <a:gd name="T88" fmla="*/ 200 w 272"/>
                <a:gd name="T89" fmla="*/ 63 h 187"/>
                <a:gd name="T90" fmla="*/ 212 w 272"/>
                <a:gd name="T91" fmla="*/ 47 h 187"/>
                <a:gd name="T92" fmla="*/ 222 w 272"/>
                <a:gd name="T93" fmla="*/ 60 h 187"/>
                <a:gd name="T94" fmla="*/ 231 w 272"/>
                <a:gd name="T95" fmla="*/ 68 h 187"/>
                <a:gd name="T96" fmla="*/ 231 w 272"/>
                <a:gd name="T97" fmla="*/ 68 h 187"/>
                <a:gd name="T98" fmla="*/ 244 w 272"/>
                <a:gd name="T99" fmla="*/ 56 h 187"/>
                <a:gd name="T100" fmla="*/ 247 w 272"/>
                <a:gd name="T101" fmla="*/ 57 h 187"/>
                <a:gd name="T102" fmla="*/ 257 w 272"/>
                <a:gd name="T103" fmla="*/ 71 h 187"/>
                <a:gd name="T104" fmla="*/ 258 w 272"/>
                <a:gd name="T105" fmla="*/ 80 h 187"/>
                <a:gd name="T106" fmla="*/ 266 w 272"/>
                <a:gd name="T107" fmla="*/ 86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2" h="187">
                  <a:moveTo>
                    <a:pt x="209" y="163"/>
                  </a:moveTo>
                  <a:cubicBezTo>
                    <a:pt x="226" y="154"/>
                    <a:pt x="243" y="141"/>
                    <a:pt x="255" y="125"/>
                  </a:cubicBezTo>
                  <a:cubicBezTo>
                    <a:pt x="255" y="125"/>
                    <a:pt x="256" y="125"/>
                    <a:pt x="256" y="125"/>
                  </a:cubicBezTo>
                  <a:cubicBezTo>
                    <a:pt x="258" y="123"/>
                    <a:pt x="259" y="121"/>
                    <a:pt x="261" y="119"/>
                  </a:cubicBezTo>
                  <a:cubicBezTo>
                    <a:pt x="262" y="119"/>
                    <a:pt x="263" y="118"/>
                    <a:pt x="264" y="116"/>
                  </a:cubicBezTo>
                  <a:cubicBezTo>
                    <a:pt x="264" y="115"/>
                    <a:pt x="264" y="113"/>
                    <a:pt x="264" y="112"/>
                  </a:cubicBezTo>
                  <a:cubicBezTo>
                    <a:pt x="264" y="111"/>
                    <a:pt x="265" y="111"/>
                    <a:pt x="265" y="110"/>
                  </a:cubicBezTo>
                  <a:cubicBezTo>
                    <a:pt x="268" y="104"/>
                    <a:pt x="270" y="98"/>
                    <a:pt x="270" y="91"/>
                  </a:cubicBezTo>
                  <a:cubicBezTo>
                    <a:pt x="270" y="91"/>
                    <a:pt x="270" y="90"/>
                    <a:pt x="270" y="90"/>
                  </a:cubicBezTo>
                  <a:cubicBezTo>
                    <a:pt x="271" y="85"/>
                    <a:pt x="272" y="80"/>
                    <a:pt x="271" y="75"/>
                  </a:cubicBezTo>
                  <a:cubicBezTo>
                    <a:pt x="271" y="68"/>
                    <a:pt x="269" y="66"/>
                    <a:pt x="262" y="62"/>
                  </a:cubicBezTo>
                  <a:cubicBezTo>
                    <a:pt x="262" y="62"/>
                    <a:pt x="262" y="62"/>
                    <a:pt x="262" y="62"/>
                  </a:cubicBezTo>
                  <a:cubicBezTo>
                    <a:pt x="262" y="62"/>
                    <a:pt x="261" y="62"/>
                    <a:pt x="261" y="61"/>
                  </a:cubicBezTo>
                  <a:cubicBezTo>
                    <a:pt x="258" y="56"/>
                    <a:pt x="247" y="54"/>
                    <a:pt x="242" y="52"/>
                  </a:cubicBezTo>
                  <a:cubicBezTo>
                    <a:pt x="237" y="50"/>
                    <a:pt x="232" y="48"/>
                    <a:pt x="227" y="46"/>
                  </a:cubicBezTo>
                  <a:cubicBezTo>
                    <a:pt x="227" y="46"/>
                    <a:pt x="227" y="46"/>
                    <a:pt x="227" y="46"/>
                  </a:cubicBezTo>
                  <a:cubicBezTo>
                    <a:pt x="223" y="44"/>
                    <a:pt x="218" y="42"/>
                    <a:pt x="214" y="41"/>
                  </a:cubicBezTo>
                  <a:cubicBezTo>
                    <a:pt x="211" y="41"/>
                    <a:pt x="210" y="42"/>
                    <a:pt x="209" y="43"/>
                  </a:cubicBezTo>
                  <a:cubicBezTo>
                    <a:pt x="209" y="43"/>
                    <a:pt x="208" y="44"/>
                    <a:pt x="208" y="45"/>
                  </a:cubicBezTo>
                  <a:cubicBezTo>
                    <a:pt x="203" y="46"/>
                    <a:pt x="199" y="51"/>
                    <a:pt x="197" y="56"/>
                  </a:cubicBezTo>
                  <a:cubicBezTo>
                    <a:pt x="196" y="56"/>
                    <a:pt x="195" y="56"/>
                    <a:pt x="195" y="57"/>
                  </a:cubicBezTo>
                  <a:cubicBezTo>
                    <a:pt x="195" y="58"/>
                    <a:pt x="195" y="59"/>
                    <a:pt x="195" y="60"/>
                  </a:cubicBezTo>
                  <a:cubicBezTo>
                    <a:pt x="194" y="61"/>
                    <a:pt x="193" y="63"/>
                    <a:pt x="193" y="64"/>
                  </a:cubicBezTo>
                  <a:cubicBezTo>
                    <a:pt x="189" y="71"/>
                    <a:pt x="184" y="77"/>
                    <a:pt x="178" y="82"/>
                  </a:cubicBezTo>
                  <a:cubicBezTo>
                    <a:pt x="173" y="87"/>
                    <a:pt x="165" y="90"/>
                    <a:pt x="158" y="93"/>
                  </a:cubicBezTo>
                  <a:cubicBezTo>
                    <a:pt x="157" y="94"/>
                    <a:pt x="155" y="94"/>
                    <a:pt x="153" y="95"/>
                  </a:cubicBezTo>
                  <a:cubicBezTo>
                    <a:pt x="151" y="96"/>
                    <a:pt x="148" y="96"/>
                    <a:pt x="146" y="97"/>
                  </a:cubicBezTo>
                  <a:cubicBezTo>
                    <a:pt x="142" y="97"/>
                    <a:pt x="137" y="98"/>
                    <a:pt x="133" y="98"/>
                  </a:cubicBezTo>
                  <a:cubicBezTo>
                    <a:pt x="128" y="98"/>
                    <a:pt x="121" y="98"/>
                    <a:pt x="115" y="97"/>
                  </a:cubicBezTo>
                  <a:cubicBezTo>
                    <a:pt x="112" y="96"/>
                    <a:pt x="109" y="95"/>
                    <a:pt x="107" y="94"/>
                  </a:cubicBezTo>
                  <a:cubicBezTo>
                    <a:pt x="106" y="94"/>
                    <a:pt x="106" y="94"/>
                    <a:pt x="106" y="94"/>
                  </a:cubicBezTo>
                  <a:cubicBezTo>
                    <a:pt x="97" y="92"/>
                    <a:pt x="88" y="85"/>
                    <a:pt x="81" y="79"/>
                  </a:cubicBezTo>
                  <a:cubicBezTo>
                    <a:pt x="80" y="78"/>
                    <a:pt x="79" y="77"/>
                    <a:pt x="78" y="76"/>
                  </a:cubicBezTo>
                  <a:cubicBezTo>
                    <a:pt x="82" y="74"/>
                    <a:pt x="86" y="72"/>
                    <a:pt x="89" y="70"/>
                  </a:cubicBezTo>
                  <a:cubicBezTo>
                    <a:pt x="90" y="70"/>
                    <a:pt x="90" y="70"/>
                    <a:pt x="90" y="70"/>
                  </a:cubicBezTo>
                  <a:cubicBezTo>
                    <a:pt x="93" y="69"/>
                    <a:pt x="95" y="68"/>
                    <a:pt x="97" y="68"/>
                  </a:cubicBezTo>
                  <a:cubicBezTo>
                    <a:pt x="102" y="68"/>
                    <a:pt x="106" y="66"/>
                    <a:pt x="109" y="63"/>
                  </a:cubicBezTo>
                  <a:cubicBezTo>
                    <a:pt x="110" y="63"/>
                    <a:pt x="112" y="61"/>
                    <a:pt x="110" y="59"/>
                  </a:cubicBezTo>
                  <a:cubicBezTo>
                    <a:pt x="110" y="58"/>
                    <a:pt x="110" y="58"/>
                    <a:pt x="110" y="58"/>
                  </a:cubicBezTo>
                  <a:cubicBezTo>
                    <a:pt x="108" y="54"/>
                    <a:pt x="112" y="51"/>
                    <a:pt x="113" y="47"/>
                  </a:cubicBezTo>
                  <a:cubicBezTo>
                    <a:pt x="113" y="43"/>
                    <a:pt x="111" y="42"/>
                    <a:pt x="108" y="40"/>
                  </a:cubicBezTo>
                  <a:cubicBezTo>
                    <a:pt x="103" y="36"/>
                    <a:pt x="98" y="31"/>
                    <a:pt x="92" y="28"/>
                  </a:cubicBezTo>
                  <a:cubicBezTo>
                    <a:pt x="87" y="24"/>
                    <a:pt x="82" y="18"/>
                    <a:pt x="76" y="15"/>
                  </a:cubicBezTo>
                  <a:cubicBezTo>
                    <a:pt x="71" y="12"/>
                    <a:pt x="65" y="9"/>
                    <a:pt x="59" y="7"/>
                  </a:cubicBezTo>
                  <a:cubicBezTo>
                    <a:pt x="56" y="5"/>
                    <a:pt x="52" y="0"/>
                    <a:pt x="48" y="0"/>
                  </a:cubicBezTo>
                  <a:cubicBezTo>
                    <a:pt x="44" y="0"/>
                    <a:pt x="39" y="6"/>
                    <a:pt x="40" y="10"/>
                  </a:cubicBezTo>
                  <a:cubicBezTo>
                    <a:pt x="33" y="20"/>
                    <a:pt x="26" y="31"/>
                    <a:pt x="20" y="42"/>
                  </a:cubicBezTo>
                  <a:cubicBezTo>
                    <a:pt x="19" y="43"/>
                    <a:pt x="18" y="44"/>
                    <a:pt x="17" y="46"/>
                  </a:cubicBezTo>
                  <a:cubicBezTo>
                    <a:pt x="14" y="51"/>
                    <a:pt x="10" y="57"/>
                    <a:pt x="7" y="63"/>
                  </a:cubicBezTo>
                  <a:cubicBezTo>
                    <a:pt x="6" y="64"/>
                    <a:pt x="6" y="65"/>
                    <a:pt x="7" y="66"/>
                  </a:cubicBezTo>
                  <a:cubicBezTo>
                    <a:pt x="6" y="68"/>
                    <a:pt x="5" y="70"/>
                    <a:pt x="4" y="72"/>
                  </a:cubicBezTo>
                  <a:cubicBezTo>
                    <a:pt x="4" y="73"/>
                    <a:pt x="4" y="73"/>
                    <a:pt x="4" y="74"/>
                  </a:cubicBezTo>
                  <a:cubicBezTo>
                    <a:pt x="3" y="75"/>
                    <a:pt x="2" y="77"/>
                    <a:pt x="1" y="79"/>
                  </a:cubicBezTo>
                  <a:cubicBezTo>
                    <a:pt x="1" y="80"/>
                    <a:pt x="1" y="81"/>
                    <a:pt x="2" y="82"/>
                  </a:cubicBezTo>
                  <a:cubicBezTo>
                    <a:pt x="1" y="85"/>
                    <a:pt x="0" y="88"/>
                    <a:pt x="0" y="91"/>
                  </a:cubicBezTo>
                  <a:cubicBezTo>
                    <a:pt x="0" y="91"/>
                    <a:pt x="0" y="92"/>
                    <a:pt x="1" y="92"/>
                  </a:cubicBezTo>
                  <a:cubicBezTo>
                    <a:pt x="1" y="92"/>
                    <a:pt x="1" y="92"/>
                    <a:pt x="2" y="92"/>
                  </a:cubicBezTo>
                  <a:cubicBezTo>
                    <a:pt x="2" y="93"/>
                    <a:pt x="2" y="93"/>
                    <a:pt x="2" y="93"/>
                  </a:cubicBezTo>
                  <a:cubicBezTo>
                    <a:pt x="5" y="95"/>
                    <a:pt x="9" y="94"/>
                    <a:pt x="13" y="93"/>
                  </a:cubicBezTo>
                  <a:cubicBezTo>
                    <a:pt x="14" y="93"/>
                    <a:pt x="14" y="93"/>
                    <a:pt x="15" y="93"/>
                  </a:cubicBezTo>
                  <a:cubicBezTo>
                    <a:pt x="19" y="93"/>
                    <a:pt x="24" y="92"/>
                    <a:pt x="27" y="89"/>
                  </a:cubicBezTo>
                  <a:cubicBezTo>
                    <a:pt x="27" y="89"/>
                    <a:pt x="27" y="89"/>
                    <a:pt x="27" y="89"/>
                  </a:cubicBezTo>
                  <a:cubicBezTo>
                    <a:pt x="37" y="87"/>
                    <a:pt x="46" y="83"/>
                    <a:pt x="55" y="79"/>
                  </a:cubicBezTo>
                  <a:cubicBezTo>
                    <a:pt x="58" y="90"/>
                    <a:pt x="70" y="97"/>
                    <a:pt x="81" y="103"/>
                  </a:cubicBezTo>
                  <a:cubicBezTo>
                    <a:pt x="85" y="106"/>
                    <a:pt x="89" y="109"/>
                    <a:pt x="94" y="111"/>
                  </a:cubicBezTo>
                  <a:cubicBezTo>
                    <a:pt x="110" y="118"/>
                    <a:pt x="130" y="118"/>
                    <a:pt x="147" y="115"/>
                  </a:cubicBezTo>
                  <a:cubicBezTo>
                    <a:pt x="177" y="110"/>
                    <a:pt x="201" y="93"/>
                    <a:pt x="213" y="65"/>
                  </a:cubicBezTo>
                  <a:cubicBezTo>
                    <a:pt x="228" y="75"/>
                    <a:pt x="249" y="74"/>
                    <a:pt x="261" y="90"/>
                  </a:cubicBezTo>
                  <a:cubicBezTo>
                    <a:pt x="261" y="90"/>
                    <a:pt x="261" y="91"/>
                    <a:pt x="261" y="91"/>
                  </a:cubicBezTo>
                  <a:cubicBezTo>
                    <a:pt x="260" y="96"/>
                    <a:pt x="260" y="102"/>
                    <a:pt x="259" y="108"/>
                  </a:cubicBezTo>
                  <a:cubicBezTo>
                    <a:pt x="252" y="125"/>
                    <a:pt x="235" y="139"/>
                    <a:pt x="221" y="149"/>
                  </a:cubicBezTo>
                  <a:cubicBezTo>
                    <a:pt x="209" y="158"/>
                    <a:pt x="196" y="164"/>
                    <a:pt x="182" y="169"/>
                  </a:cubicBezTo>
                  <a:cubicBezTo>
                    <a:pt x="167" y="174"/>
                    <a:pt x="151" y="178"/>
                    <a:pt x="135" y="179"/>
                  </a:cubicBezTo>
                  <a:cubicBezTo>
                    <a:pt x="110" y="181"/>
                    <a:pt x="86" y="175"/>
                    <a:pt x="69" y="156"/>
                  </a:cubicBezTo>
                  <a:cubicBezTo>
                    <a:pt x="53" y="138"/>
                    <a:pt x="47" y="114"/>
                    <a:pt x="47" y="92"/>
                  </a:cubicBezTo>
                  <a:cubicBezTo>
                    <a:pt x="48" y="88"/>
                    <a:pt x="42" y="88"/>
                    <a:pt x="42" y="91"/>
                  </a:cubicBezTo>
                  <a:cubicBezTo>
                    <a:pt x="42" y="114"/>
                    <a:pt x="47" y="137"/>
                    <a:pt x="61" y="155"/>
                  </a:cubicBezTo>
                  <a:cubicBezTo>
                    <a:pt x="75" y="174"/>
                    <a:pt x="96" y="183"/>
                    <a:pt x="119" y="185"/>
                  </a:cubicBezTo>
                  <a:cubicBezTo>
                    <a:pt x="150" y="187"/>
                    <a:pt x="182" y="177"/>
                    <a:pt x="209" y="163"/>
                  </a:cubicBezTo>
                  <a:moveTo>
                    <a:pt x="78" y="88"/>
                  </a:moveTo>
                  <a:cubicBezTo>
                    <a:pt x="80" y="89"/>
                    <a:pt x="81" y="90"/>
                    <a:pt x="82" y="91"/>
                  </a:cubicBezTo>
                  <a:cubicBezTo>
                    <a:pt x="82" y="91"/>
                    <a:pt x="82" y="92"/>
                    <a:pt x="82" y="92"/>
                  </a:cubicBezTo>
                  <a:cubicBezTo>
                    <a:pt x="83" y="93"/>
                    <a:pt x="84" y="94"/>
                    <a:pt x="85" y="95"/>
                  </a:cubicBezTo>
                  <a:cubicBezTo>
                    <a:pt x="85" y="95"/>
                    <a:pt x="85" y="95"/>
                    <a:pt x="85" y="95"/>
                  </a:cubicBezTo>
                  <a:cubicBezTo>
                    <a:pt x="83" y="94"/>
                    <a:pt x="81" y="92"/>
                    <a:pt x="80" y="91"/>
                  </a:cubicBezTo>
                  <a:cubicBezTo>
                    <a:pt x="79" y="91"/>
                    <a:pt x="78" y="90"/>
                    <a:pt x="77" y="90"/>
                  </a:cubicBezTo>
                  <a:cubicBezTo>
                    <a:pt x="76" y="89"/>
                    <a:pt x="76" y="88"/>
                    <a:pt x="75" y="87"/>
                  </a:cubicBezTo>
                  <a:cubicBezTo>
                    <a:pt x="74" y="86"/>
                    <a:pt x="74" y="86"/>
                    <a:pt x="73" y="85"/>
                  </a:cubicBezTo>
                  <a:cubicBezTo>
                    <a:pt x="75" y="86"/>
                    <a:pt x="76" y="87"/>
                    <a:pt x="78" y="88"/>
                  </a:cubicBezTo>
                  <a:moveTo>
                    <a:pt x="107" y="42"/>
                  </a:moveTo>
                  <a:cubicBezTo>
                    <a:pt x="112" y="46"/>
                    <a:pt x="108" y="50"/>
                    <a:pt x="107" y="54"/>
                  </a:cubicBezTo>
                  <a:cubicBezTo>
                    <a:pt x="106" y="54"/>
                    <a:pt x="106" y="53"/>
                    <a:pt x="105" y="52"/>
                  </a:cubicBezTo>
                  <a:cubicBezTo>
                    <a:pt x="105" y="51"/>
                    <a:pt x="106" y="50"/>
                    <a:pt x="106" y="49"/>
                  </a:cubicBezTo>
                  <a:cubicBezTo>
                    <a:pt x="106" y="48"/>
                    <a:pt x="106" y="47"/>
                    <a:pt x="107" y="46"/>
                  </a:cubicBezTo>
                  <a:cubicBezTo>
                    <a:pt x="109" y="44"/>
                    <a:pt x="106" y="42"/>
                    <a:pt x="105" y="44"/>
                  </a:cubicBezTo>
                  <a:cubicBezTo>
                    <a:pt x="103" y="46"/>
                    <a:pt x="104" y="48"/>
                    <a:pt x="102" y="51"/>
                  </a:cubicBezTo>
                  <a:cubicBezTo>
                    <a:pt x="101" y="50"/>
                    <a:pt x="101" y="50"/>
                    <a:pt x="100" y="49"/>
                  </a:cubicBezTo>
                  <a:cubicBezTo>
                    <a:pt x="100" y="49"/>
                    <a:pt x="100" y="49"/>
                    <a:pt x="100" y="49"/>
                  </a:cubicBezTo>
                  <a:cubicBezTo>
                    <a:pt x="100" y="49"/>
                    <a:pt x="100" y="49"/>
                    <a:pt x="101" y="48"/>
                  </a:cubicBezTo>
                  <a:cubicBezTo>
                    <a:pt x="101" y="46"/>
                    <a:pt x="102" y="43"/>
                    <a:pt x="103" y="41"/>
                  </a:cubicBezTo>
                  <a:cubicBezTo>
                    <a:pt x="103" y="40"/>
                    <a:pt x="103" y="40"/>
                    <a:pt x="103" y="40"/>
                  </a:cubicBezTo>
                  <a:cubicBezTo>
                    <a:pt x="104" y="40"/>
                    <a:pt x="105" y="41"/>
                    <a:pt x="107" y="42"/>
                  </a:cubicBezTo>
                  <a:moveTo>
                    <a:pt x="95" y="33"/>
                  </a:moveTo>
                  <a:cubicBezTo>
                    <a:pt x="93" y="35"/>
                    <a:pt x="92" y="38"/>
                    <a:pt x="91" y="41"/>
                  </a:cubicBezTo>
                  <a:cubicBezTo>
                    <a:pt x="91" y="43"/>
                    <a:pt x="94" y="44"/>
                    <a:pt x="94" y="42"/>
                  </a:cubicBezTo>
                  <a:cubicBezTo>
                    <a:pt x="94" y="40"/>
                    <a:pt x="95" y="37"/>
                    <a:pt x="97" y="35"/>
                  </a:cubicBezTo>
                  <a:cubicBezTo>
                    <a:pt x="97" y="35"/>
                    <a:pt x="97" y="35"/>
                    <a:pt x="97" y="35"/>
                  </a:cubicBezTo>
                  <a:cubicBezTo>
                    <a:pt x="98" y="36"/>
                    <a:pt x="100" y="37"/>
                    <a:pt x="101" y="38"/>
                  </a:cubicBezTo>
                  <a:cubicBezTo>
                    <a:pt x="101" y="38"/>
                    <a:pt x="101" y="39"/>
                    <a:pt x="100" y="39"/>
                  </a:cubicBezTo>
                  <a:cubicBezTo>
                    <a:pt x="99" y="42"/>
                    <a:pt x="98" y="45"/>
                    <a:pt x="98" y="47"/>
                  </a:cubicBezTo>
                  <a:cubicBezTo>
                    <a:pt x="98" y="48"/>
                    <a:pt x="98" y="48"/>
                    <a:pt x="98" y="48"/>
                  </a:cubicBezTo>
                  <a:cubicBezTo>
                    <a:pt x="93" y="44"/>
                    <a:pt x="89" y="42"/>
                    <a:pt x="85" y="39"/>
                  </a:cubicBezTo>
                  <a:cubicBezTo>
                    <a:pt x="85" y="39"/>
                    <a:pt x="85" y="39"/>
                    <a:pt x="85" y="39"/>
                  </a:cubicBezTo>
                  <a:cubicBezTo>
                    <a:pt x="84" y="38"/>
                    <a:pt x="86" y="35"/>
                    <a:pt x="86" y="34"/>
                  </a:cubicBezTo>
                  <a:cubicBezTo>
                    <a:pt x="87" y="32"/>
                    <a:pt x="88" y="30"/>
                    <a:pt x="89" y="28"/>
                  </a:cubicBezTo>
                  <a:cubicBezTo>
                    <a:pt x="91" y="30"/>
                    <a:pt x="93" y="32"/>
                    <a:pt x="95" y="33"/>
                  </a:cubicBezTo>
                  <a:moveTo>
                    <a:pt x="88" y="44"/>
                  </a:moveTo>
                  <a:cubicBezTo>
                    <a:pt x="86" y="44"/>
                    <a:pt x="85" y="43"/>
                    <a:pt x="83" y="42"/>
                  </a:cubicBezTo>
                  <a:cubicBezTo>
                    <a:pt x="81" y="41"/>
                    <a:pt x="80" y="41"/>
                    <a:pt x="78" y="40"/>
                  </a:cubicBezTo>
                  <a:cubicBezTo>
                    <a:pt x="82" y="41"/>
                    <a:pt x="85" y="43"/>
                    <a:pt x="88" y="44"/>
                  </a:cubicBezTo>
                  <a:moveTo>
                    <a:pt x="86" y="26"/>
                  </a:moveTo>
                  <a:cubicBezTo>
                    <a:pt x="85" y="29"/>
                    <a:pt x="84" y="32"/>
                    <a:pt x="83" y="34"/>
                  </a:cubicBezTo>
                  <a:cubicBezTo>
                    <a:pt x="82" y="35"/>
                    <a:pt x="82" y="36"/>
                    <a:pt x="82" y="37"/>
                  </a:cubicBezTo>
                  <a:cubicBezTo>
                    <a:pt x="81" y="37"/>
                    <a:pt x="81" y="37"/>
                    <a:pt x="81" y="37"/>
                  </a:cubicBezTo>
                  <a:cubicBezTo>
                    <a:pt x="79" y="36"/>
                    <a:pt x="76" y="35"/>
                    <a:pt x="74" y="34"/>
                  </a:cubicBezTo>
                  <a:cubicBezTo>
                    <a:pt x="75" y="29"/>
                    <a:pt x="77" y="24"/>
                    <a:pt x="79" y="21"/>
                  </a:cubicBezTo>
                  <a:cubicBezTo>
                    <a:pt x="82" y="23"/>
                    <a:pt x="84" y="25"/>
                    <a:pt x="86" y="26"/>
                  </a:cubicBezTo>
                  <a:moveTo>
                    <a:pt x="75" y="18"/>
                  </a:moveTo>
                  <a:cubicBezTo>
                    <a:pt x="75" y="18"/>
                    <a:pt x="76" y="18"/>
                    <a:pt x="77" y="19"/>
                  </a:cubicBezTo>
                  <a:cubicBezTo>
                    <a:pt x="74" y="23"/>
                    <a:pt x="73" y="28"/>
                    <a:pt x="71" y="32"/>
                  </a:cubicBezTo>
                  <a:cubicBezTo>
                    <a:pt x="70" y="31"/>
                    <a:pt x="68" y="30"/>
                    <a:pt x="66" y="29"/>
                  </a:cubicBezTo>
                  <a:cubicBezTo>
                    <a:pt x="65" y="28"/>
                    <a:pt x="64" y="27"/>
                    <a:pt x="63" y="26"/>
                  </a:cubicBezTo>
                  <a:cubicBezTo>
                    <a:pt x="64" y="26"/>
                    <a:pt x="64" y="26"/>
                    <a:pt x="64" y="25"/>
                  </a:cubicBezTo>
                  <a:cubicBezTo>
                    <a:pt x="65" y="23"/>
                    <a:pt x="66" y="22"/>
                    <a:pt x="66" y="20"/>
                  </a:cubicBezTo>
                  <a:cubicBezTo>
                    <a:pt x="67" y="18"/>
                    <a:pt x="68" y="16"/>
                    <a:pt x="68" y="14"/>
                  </a:cubicBezTo>
                  <a:cubicBezTo>
                    <a:pt x="70" y="15"/>
                    <a:pt x="73" y="16"/>
                    <a:pt x="75" y="18"/>
                  </a:cubicBezTo>
                  <a:moveTo>
                    <a:pt x="64" y="13"/>
                  </a:moveTo>
                  <a:cubicBezTo>
                    <a:pt x="65" y="13"/>
                    <a:pt x="65" y="13"/>
                    <a:pt x="66" y="13"/>
                  </a:cubicBezTo>
                  <a:cubicBezTo>
                    <a:pt x="65" y="15"/>
                    <a:pt x="65" y="16"/>
                    <a:pt x="64" y="17"/>
                  </a:cubicBezTo>
                  <a:cubicBezTo>
                    <a:pt x="63" y="20"/>
                    <a:pt x="62" y="22"/>
                    <a:pt x="61" y="25"/>
                  </a:cubicBezTo>
                  <a:cubicBezTo>
                    <a:pt x="61" y="25"/>
                    <a:pt x="61" y="25"/>
                    <a:pt x="61" y="25"/>
                  </a:cubicBezTo>
                  <a:cubicBezTo>
                    <a:pt x="60" y="24"/>
                    <a:pt x="59" y="24"/>
                    <a:pt x="59" y="23"/>
                  </a:cubicBezTo>
                  <a:cubicBezTo>
                    <a:pt x="58" y="22"/>
                    <a:pt x="57" y="21"/>
                    <a:pt x="56" y="20"/>
                  </a:cubicBezTo>
                  <a:cubicBezTo>
                    <a:pt x="57" y="17"/>
                    <a:pt x="58" y="14"/>
                    <a:pt x="59" y="10"/>
                  </a:cubicBezTo>
                  <a:cubicBezTo>
                    <a:pt x="61" y="11"/>
                    <a:pt x="63" y="12"/>
                    <a:pt x="64" y="13"/>
                  </a:cubicBezTo>
                  <a:moveTo>
                    <a:pt x="56" y="9"/>
                  </a:moveTo>
                  <a:cubicBezTo>
                    <a:pt x="56" y="9"/>
                    <a:pt x="56" y="9"/>
                    <a:pt x="56" y="9"/>
                  </a:cubicBezTo>
                  <a:cubicBezTo>
                    <a:pt x="56" y="12"/>
                    <a:pt x="55" y="15"/>
                    <a:pt x="54" y="18"/>
                  </a:cubicBezTo>
                  <a:cubicBezTo>
                    <a:pt x="53" y="16"/>
                    <a:pt x="51" y="15"/>
                    <a:pt x="50" y="13"/>
                  </a:cubicBezTo>
                  <a:cubicBezTo>
                    <a:pt x="51" y="11"/>
                    <a:pt x="52" y="9"/>
                    <a:pt x="53" y="7"/>
                  </a:cubicBezTo>
                  <a:cubicBezTo>
                    <a:pt x="54" y="7"/>
                    <a:pt x="55" y="8"/>
                    <a:pt x="56" y="9"/>
                  </a:cubicBezTo>
                  <a:moveTo>
                    <a:pt x="46" y="9"/>
                  </a:moveTo>
                  <a:cubicBezTo>
                    <a:pt x="46" y="8"/>
                    <a:pt x="45" y="7"/>
                    <a:pt x="44" y="7"/>
                  </a:cubicBezTo>
                  <a:cubicBezTo>
                    <a:pt x="44" y="6"/>
                    <a:pt x="45" y="6"/>
                    <a:pt x="46" y="5"/>
                  </a:cubicBezTo>
                  <a:cubicBezTo>
                    <a:pt x="47" y="3"/>
                    <a:pt x="49" y="4"/>
                    <a:pt x="50" y="5"/>
                  </a:cubicBezTo>
                  <a:cubicBezTo>
                    <a:pt x="50" y="7"/>
                    <a:pt x="49" y="9"/>
                    <a:pt x="48" y="11"/>
                  </a:cubicBezTo>
                  <a:cubicBezTo>
                    <a:pt x="48" y="10"/>
                    <a:pt x="47" y="10"/>
                    <a:pt x="46" y="9"/>
                  </a:cubicBezTo>
                  <a:moveTo>
                    <a:pt x="45" y="13"/>
                  </a:moveTo>
                  <a:cubicBezTo>
                    <a:pt x="45" y="13"/>
                    <a:pt x="45" y="13"/>
                    <a:pt x="45" y="13"/>
                  </a:cubicBezTo>
                  <a:cubicBezTo>
                    <a:pt x="47" y="14"/>
                    <a:pt x="49" y="17"/>
                    <a:pt x="50" y="19"/>
                  </a:cubicBezTo>
                  <a:cubicBezTo>
                    <a:pt x="50" y="19"/>
                    <a:pt x="50" y="19"/>
                    <a:pt x="50" y="19"/>
                  </a:cubicBezTo>
                  <a:cubicBezTo>
                    <a:pt x="50" y="18"/>
                    <a:pt x="50" y="18"/>
                    <a:pt x="50" y="18"/>
                  </a:cubicBezTo>
                  <a:cubicBezTo>
                    <a:pt x="48" y="17"/>
                    <a:pt x="46" y="15"/>
                    <a:pt x="45" y="13"/>
                  </a:cubicBezTo>
                  <a:moveTo>
                    <a:pt x="17" y="85"/>
                  </a:moveTo>
                  <a:cubicBezTo>
                    <a:pt x="17" y="85"/>
                    <a:pt x="17" y="86"/>
                    <a:pt x="16" y="86"/>
                  </a:cubicBezTo>
                  <a:cubicBezTo>
                    <a:pt x="16" y="86"/>
                    <a:pt x="15" y="86"/>
                    <a:pt x="14" y="86"/>
                  </a:cubicBezTo>
                  <a:cubicBezTo>
                    <a:pt x="10" y="87"/>
                    <a:pt x="7" y="88"/>
                    <a:pt x="4" y="90"/>
                  </a:cubicBezTo>
                  <a:cubicBezTo>
                    <a:pt x="3" y="90"/>
                    <a:pt x="3" y="90"/>
                    <a:pt x="3" y="90"/>
                  </a:cubicBezTo>
                  <a:cubicBezTo>
                    <a:pt x="3" y="87"/>
                    <a:pt x="4" y="84"/>
                    <a:pt x="6" y="81"/>
                  </a:cubicBezTo>
                  <a:cubicBezTo>
                    <a:pt x="6" y="81"/>
                    <a:pt x="6" y="81"/>
                    <a:pt x="6" y="81"/>
                  </a:cubicBezTo>
                  <a:cubicBezTo>
                    <a:pt x="6" y="81"/>
                    <a:pt x="6" y="81"/>
                    <a:pt x="6" y="81"/>
                  </a:cubicBezTo>
                  <a:cubicBezTo>
                    <a:pt x="8" y="78"/>
                    <a:pt x="9" y="75"/>
                    <a:pt x="11" y="72"/>
                  </a:cubicBezTo>
                  <a:cubicBezTo>
                    <a:pt x="13" y="69"/>
                    <a:pt x="15" y="66"/>
                    <a:pt x="17" y="62"/>
                  </a:cubicBezTo>
                  <a:cubicBezTo>
                    <a:pt x="17" y="61"/>
                    <a:pt x="18" y="59"/>
                    <a:pt x="18" y="58"/>
                  </a:cubicBezTo>
                  <a:cubicBezTo>
                    <a:pt x="23" y="50"/>
                    <a:pt x="28" y="43"/>
                    <a:pt x="33" y="35"/>
                  </a:cubicBezTo>
                  <a:cubicBezTo>
                    <a:pt x="37" y="30"/>
                    <a:pt x="41" y="24"/>
                    <a:pt x="44" y="17"/>
                  </a:cubicBezTo>
                  <a:cubicBezTo>
                    <a:pt x="44" y="17"/>
                    <a:pt x="44" y="17"/>
                    <a:pt x="44" y="16"/>
                  </a:cubicBezTo>
                  <a:cubicBezTo>
                    <a:pt x="45" y="18"/>
                    <a:pt x="46" y="19"/>
                    <a:pt x="47" y="20"/>
                  </a:cubicBezTo>
                  <a:cubicBezTo>
                    <a:pt x="47" y="21"/>
                    <a:pt x="47" y="23"/>
                    <a:pt x="49" y="24"/>
                  </a:cubicBezTo>
                  <a:cubicBezTo>
                    <a:pt x="60" y="29"/>
                    <a:pt x="67" y="40"/>
                    <a:pt x="78" y="46"/>
                  </a:cubicBezTo>
                  <a:cubicBezTo>
                    <a:pt x="86" y="50"/>
                    <a:pt x="95" y="52"/>
                    <a:pt x="102" y="57"/>
                  </a:cubicBezTo>
                  <a:cubicBezTo>
                    <a:pt x="101" y="57"/>
                    <a:pt x="101" y="57"/>
                    <a:pt x="101" y="57"/>
                  </a:cubicBezTo>
                  <a:cubicBezTo>
                    <a:pt x="94" y="58"/>
                    <a:pt x="87" y="60"/>
                    <a:pt x="80" y="63"/>
                  </a:cubicBezTo>
                  <a:cubicBezTo>
                    <a:pt x="77" y="64"/>
                    <a:pt x="73" y="65"/>
                    <a:pt x="70" y="66"/>
                  </a:cubicBezTo>
                  <a:cubicBezTo>
                    <a:pt x="66" y="68"/>
                    <a:pt x="62" y="68"/>
                    <a:pt x="58" y="70"/>
                  </a:cubicBezTo>
                  <a:cubicBezTo>
                    <a:pt x="45" y="76"/>
                    <a:pt x="30" y="79"/>
                    <a:pt x="17" y="85"/>
                  </a:cubicBezTo>
                  <a:moveTo>
                    <a:pt x="75" y="78"/>
                  </a:moveTo>
                  <a:cubicBezTo>
                    <a:pt x="75" y="78"/>
                    <a:pt x="75" y="78"/>
                    <a:pt x="74" y="77"/>
                  </a:cubicBezTo>
                  <a:cubicBezTo>
                    <a:pt x="75" y="77"/>
                    <a:pt x="75" y="77"/>
                    <a:pt x="75" y="77"/>
                  </a:cubicBezTo>
                  <a:cubicBezTo>
                    <a:pt x="76" y="78"/>
                    <a:pt x="76" y="78"/>
                    <a:pt x="77" y="79"/>
                  </a:cubicBezTo>
                  <a:cubicBezTo>
                    <a:pt x="77" y="80"/>
                    <a:pt x="78" y="80"/>
                    <a:pt x="78" y="81"/>
                  </a:cubicBezTo>
                  <a:cubicBezTo>
                    <a:pt x="77" y="80"/>
                    <a:pt x="76" y="79"/>
                    <a:pt x="75" y="78"/>
                  </a:cubicBezTo>
                  <a:moveTo>
                    <a:pt x="73" y="94"/>
                  </a:moveTo>
                  <a:cubicBezTo>
                    <a:pt x="69" y="92"/>
                    <a:pt x="66" y="88"/>
                    <a:pt x="64" y="84"/>
                  </a:cubicBezTo>
                  <a:cubicBezTo>
                    <a:pt x="68" y="87"/>
                    <a:pt x="71" y="91"/>
                    <a:pt x="74" y="95"/>
                  </a:cubicBezTo>
                  <a:cubicBezTo>
                    <a:pt x="74" y="95"/>
                    <a:pt x="73" y="94"/>
                    <a:pt x="73" y="94"/>
                  </a:cubicBezTo>
                  <a:moveTo>
                    <a:pt x="113" y="111"/>
                  </a:moveTo>
                  <a:cubicBezTo>
                    <a:pt x="113" y="111"/>
                    <a:pt x="113" y="111"/>
                    <a:pt x="113" y="111"/>
                  </a:cubicBezTo>
                  <a:cubicBezTo>
                    <a:pt x="118" y="111"/>
                    <a:pt x="124" y="111"/>
                    <a:pt x="129" y="112"/>
                  </a:cubicBezTo>
                  <a:cubicBezTo>
                    <a:pt x="124" y="112"/>
                    <a:pt x="118" y="111"/>
                    <a:pt x="113" y="111"/>
                  </a:cubicBezTo>
                  <a:moveTo>
                    <a:pt x="138" y="109"/>
                  </a:moveTo>
                  <a:cubicBezTo>
                    <a:pt x="138" y="110"/>
                    <a:pt x="139" y="110"/>
                    <a:pt x="139" y="110"/>
                  </a:cubicBezTo>
                  <a:cubicBezTo>
                    <a:pt x="144" y="110"/>
                    <a:pt x="144" y="110"/>
                    <a:pt x="144" y="110"/>
                  </a:cubicBezTo>
                  <a:cubicBezTo>
                    <a:pt x="145" y="110"/>
                    <a:pt x="145" y="110"/>
                    <a:pt x="145" y="109"/>
                  </a:cubicBezTo>
                  <a:cubicBezTo>
                    <a:pt x="146" y="109"/>
                    <a:pt x="147" y="110"/>
                    <a:pt x="148" y="109"/>
                  </a:cubicBezTo>
                  <a:cubicBezTo>
                    <a:pt x="147" y="110"/>
                    <a:pt x="145" y="110"/>
                    <a:pt x="143" y="110"/>
                  </a:cubicBezTo>
                  <a:cubicBezTo>
                    <a:pt x="139" y="111"/>
                    <a:pt x="135" y="112"/>
                    <a:pt x="130" y="112"/>
                  </a:cubicBezTo>
                  <a:cubicBezTo>
                    <a:pt x="131" y="112"/>
                    <a:pt x="131" y="111"/>
                    <a:pt x="131" y="110"/>
                  </a:cubicBezTo>
                  <a:cubicBezTo>
                    <a:pt x="131" y="110"/>
                    <a:pt x="131" y="110"/>
                    <a:pt x="131" y="110"/>
                  </a:cubicBezTo>
                  <a:cubicBezTo>
                    <a:pt x="132" y="110"/>
                    <a:pt x="133" y="110"/>
                    <a:pt x="133" y="109"/>
                  </a:cubicBezTo>
                  <a:cubicBezTo>
                    <a:pt x="134" y="109"/>
                    <a:pt x="136" y="109"/>
                    <a:pt x="137" y="109"/>
                  </a:cubicBezTo>
                  <a:cubicBezTo>
                    <a:pt x="137" y="109"/>
                    <a:pt x="138" y="109"/>
                    <a:pt x="138" y="109"/>
                  </a:cubicBezTo>
                  <a:moveTo>
                    <a:pt x="85" y="99"/>
                  </a:moveTo>
                  <a:cubicBezTo>
                    <a:pt x="85" y="99"/>
                    <a:pt x="85" y="99"/>
                    <a:pt x="85" y="99"/>
                  </a:cubicBezTo>
                  <a:cubicBezTo>
                    <a:pt x="87" y="100"/>
                    <a:pt x="89" y="101"/>
                    <a:pt x="90" y="101"/>
                  </a:cubicBezTo>
                  <a:cubicBezTo>
                    <a:pt x="92" y="102"/>
                    <a:pt x="93" y="100"/>
                    <a:pt x="92" y="99"/>
                  </a:cubicBezTo>
                  <a:cubicBezTo>
                    <a:pt x="98" y="102"/>
                    <a:pt x="103" y="104"/>
                    <a:pt x="109" y="106"/>
                  </a:cubicBezTo>
                  <a:cubicBezTo>
                    <a:pt x="108" y="106"/>
                    <a:pt x="107" y="106"/>
                    <a:pt x="106" y="106"/>
                  </a:cubicBezTo>
                  <a:cubicBezTo>
                    <a:pt x="98" y="105"/>
                    <a:pt x="91" y="103"/>
                    <a:pt x="85" y="99"/>
                  </a:cubicBezTo>
                  <a:moveTo>
                    <a:pt x="139" y="102"/>
                  </a:moveTo>
                  <a:cubicBezTo>
                    <a:pt x="140" y="102"/>
                    <a:pt x="141" y="102"/>
                    <a:pt x="141" y="102"/>
                  </a:cubicBezTo>
                  <a:cubicBezTo>
                    <a:pt x="142" y="102"/>
                    <a:pt x="143" y="102"/>
                    <a:pt x="144" y="102"/>
                  </a:cubicBezTo>
                  <a:cubicBezTo>
                    <a:pt x="143" y="103"/>
                    <a:pt x="143" y="103"/>
                    <a:pt x="142" y="104"/>
                  </a:cubicBezTo>
                  <a:cubicBezTo>
                    <a:pt x="142" y="103"/>
                    <a:pt x="142" y="102"/>
                    <a:pt x="141" y="102"/>
                  </a:cubicBezTo>
                  <a:cubicBezTo>
                    <a:pt x="140" y="102"/>
                    <a:pt x="140" y="102"/>
                    <a:pt x="139" y="102"/>
                  </a:cubicBezTo>
                  <a:moveTo>
                    <a:pt x="135" y="106"/>
                  </a:moveTo>
                  <a:cubicBezTo>
                    <a:pt x="135" y="106"/>
                    <a:pt x="135" y="106"/>
                    <a:pt x="134" y="106"/>
                  </a:cubicBezTo>
                  <a:cubicBezTo>
                    <a:pt x="135" y="106"/>
                    <a:pt x="135" y="106"/>
                    <a:pt x="135" y="105"/>
                  </a:cubicBezTo>
                  <a:cubicBezTo>
                    <a:pt x="137" y="105"/>
                    <a:pt x="138" y="105"/>
                    <a:pt x="139" y="105"/>
                  </a:cubicBezTo>
                  <a:cubicBezTo>
                    <a:pt x="138" y="106"/>
                    <a:pt x="137" y="106"/>
                    <a:pt x="135" y="106"/>
                  </a:cubicBezTo>
                  <a:moveTo>
                    <a:pt x="161" y="104"/>
                  </a:moveTo>
                  <a:cubicBezTo>
                    <a:pt x="159" y="104"/>
                    <a:pt x="157" y="104"/>
                    <a:pt x="155" y="104"/>
                  </a:cubicBezTo>
                  <a:cubicBezTo>
                    <a:pt x="157" y="104"/>
                    <a:pt x="159" y="103"/>
                    <a:pt x="162" y="103"/>
                  </a:cubicBezTo>
                  <a:cubicBezTo>
                    <a:pt x="162" y="103"/>
                    <a:pt x="163" y="102"/>
                    <a:pt x="163" y="102"/>
                  </a:cubicBezTo>
                  <a:cubicBezTo>
                    <a:pt x="162" y="103"/>
                    <a:pt x="162" y="103"/>
                    <a:pt x="161" y="104"/>
                  </a:cubicBezTo>
                  <a:moveTo>
                    <a:pt x="153" y="102"/>
                  </a:moveTo>
                  <a:cubicBezTo>
                    <a:pt x="151" y="103"/>
                    <a:pt x="149" y="103"/>
                    <a:pt x="147" y="103"/>
                  </a:cubicBezTo>
                  <a:cubicBezTo>
                    <a:pt x="147" y="103"/>
                    <a:pt x="148" y="103"/>
                    <a:pt x="148" y="102"/>
                  </a:cubicBezTo>
                  <a:cubicBezTo>
                    <a:pt x="148" y="102"/>
                    <a:pt x="148" y="102"/>
                    <a:pt x="148" y="102"/>
                  </a:cubicBezTo>
                  <a:cubicBezTo>
                    <a:pt x="150" y="102"/>
                    <a:pt x="152" y="102"/>
                    <a:pt x="153" y="102"/>
                  </a:cubicBezTo>
                  <a:moveTo>
                    <a:pt x="159" y="100"/>
                  </a:moveTo>
                  <a:cubicBezTo>
                    <a:pt x="158" y="100"/>
                    <a:pt x="154" y="100"/>
                    <a:pt x="151" y="99"/>
                  </a:cubicBezTo>
                  <a:cubicBezTo>
                    <a:pt x="151" y="99"/>
                    <a:pt x="151" y="99"/>
                    <a:pt x="152" y="99"/>
                  </a:cubicBezTo>
                  <a:cubicBezTo>
                    <a:pt x="154" y="99"/>
                    <a:pt x="156" y="99"/>
                    <a:pt x="158" y="98"/>
                  </a:cubicBezTo>
                  <a:cubicBezTo>
                    <a:pt x="158" y="98"/>
                    <a:pt x="158" y="98"/>
                    <a:pt x="158" y="98"/>
                  </a:cubicBezTo>
                  <a:cubicBezTo>
                    <a:pt x="158" y="98"/>
                    <a:pt x="159" y="99"/>
                    <a:pt x="159" y="99"/>
                  </a:cubicBezTo>
                  <a:cubicBezTo>
                    <a:pt x="162" y="99"/>
                    <a:pt x="164" y="98"/>
                    <a:pt x="166" y="97"/>
                  </a:cubicBezTo>
                  <a:cubicBezTo>
                    <a:pt x="164" y="99"/>
                    <a:pt x="162" y="100"/>
                    <a:pt x="159" y="100"/>
                  </a:cubicBezTo>
                  <a:moveTo>
                    <a:pt x="179" y="94"/>
                  </a:moveTo>
                  <a:cubicBezTo>
                    <a:pt x="177" y="95"/>
                    <a:pt x="176" y="95"/>
                    <a:pt x="174" y="96"/>
                  </a:cubicBezTo>
                  <a:cubicBezTo>
                    <a:pt x="174" y="96"/>
                    <a:pt x="174" y="95"/>
                    <a:pt x="174" y="95"/>
                  </a:cubicBezTo>
                  <a:cubicBezTo>
                    <a:pt x="175" y="94"/>
                    <a:pt x="176" y="94"/>
                    <a:pt x="177" y="93"/>
                  </a:cubicBezTo>
                  <a:cubicBezTo>
                    <a:pt x="177" y="94"/>
                    <a:pt x="178" y="94"/>
                    <a:pt x="179" y="94"/>
                  </a:cubicBezTo>
                  <a:moveTo>
                    <a:pt x="197" y="81"/>
                  </a:moveTo>
                  <a:cubicBezTo>
                    <a:pt x="196" y="82"/>
                    <a:pt x="195" y="83"/>
                    <a:pt x="194" y="85"/>
                  </a:cubicBezTo>
                  <a:cubicBezTo>
                    <a:pt x="195" y="83"/>
                    <a:pt x="196" y="82"/>
                    <a:pt x="196" y="80"/>
                  </a:cubicBezTo>
                  <a:cubicBezTo>
                    <a:pt x="197" y="80"/>
                    <a:pt x="197" y="81"/>
                    <a:pt x="197" y="81"/>
                  </a:cubicBezTo>
                  <a:moveTo>
                    <a:pt x="200" y="75"/>
                  </a:moveTo>
                  <a:cubicBezTo>
                    <a:pt x="200" y="75"/>
                    <a:pt x="199" y="76"/>
                    <a:pt x="199" y="76"/>
                  </a:cubicBezTo>
                  <a:cubicBezTo>
                    <a:pt x="199" y="75"/>
                    <a:pt x="199" y="75"/>
                    <a:pt x="199" y="75"/>
                  </a:cubicBezTo>
                  <a:cubicBezTo>
                    <a:pt x="199" y="74"/>
                    <a:pt x="200" y="73"/>
                    <a:pt x="200" y="73"/>
                  </a:cubicBezTo>
                  <a:cubicBezTo>
                    <a:pt x="200" y="72"/>
                    <a:pt x="200" y="72"/>
                    <a:pt x="201" y="72"/>
                  </a:cubicBezTo>
                  <a:cubicBezTo>
                    <a:pt x="201" y="73"/>
                    <a:pt x="200" y="75"/>
                    <a:pt x="200" y="75"/>
                  </a:cubicBezTo>
                  <a:moveTo>
                    <a:pt x="207" y="53"/>
                  </a:moveTo>
                  <a:cubicBezTo>
                    <a:pt x="208" y="52"/>
                    <a:pt x="208" y="51"/>
                    <a:pt x="208" y="50"/>
                  </a:cubicBezTo>
                  <a:cubicBezTo>
                    <a:pt x="208" y="56"/>
                    <a:pt x="208" y="56"/>
                    <a:pt x="208" y="56"/>
                  </a:cubicBezTo>
                  <a:cubicBezTo>
                    <a:pt x="208" y="55"/>
                    <a:pt x="208" y="54"/>
                    <a:pt x="207" y="53"/>
                  </a:cubicBezTo>
                  <a:moveTo>
                    <a:pt x="202" y="57"/>
                  </a:moveTo>
                  <a:cubicBezTo>
                    <a:pt x="202" y="58"/>
                    <a:pt x="202" y="59"/>
                    <a:pt x="202" y="60"/>
                  </a:cubicBezTo>
                  <a:cubicBezTo>
                    <a:pt x="201" y="61"/>
                    <a:pt x="201" y="62"/>
                    <a:pt x="200" y="63"/>
                  </a:cubicBezTo>
                  <a:cubicBezTo>
                    <a:pt x="200" y="61"/>
                    <a:pt x="201" y="59"/>
                    <a:pt x="202" y="57"/>
                  </a:cubicBezTo>
                  <a:moveTo>
                    <a:pt x="213" y="59"/>
                  </a:moveTo>
                  <a:cubicBezTo>
                    <a:pt x="213" y="58"/>
                    <a:pt x="212" y="58"/>
                    <a:pt x="211" y="58"/>
                  </a:cubicBezTo>
                  <a:cubicBezTo>
                    <a:pt x="211" y="50"/>
                    <a:pt x="211" y="50"/>
                    <a:pt x="211" y="50"/>
                  </a:cubicBezTo>
                  <a:cubicBezTo>
                    <a:pt x="211" y="50"/>
                    <a:pt x="212" y="50"/>
                    <a:pt x="212" y="49"/>
                  </a:cubicBezTo>
                  <a:cubicBezTo>
                    <a:pt x="212" y="48"/>
                    <a:pt x="212" y="47"/>
                    <a:pt x="212" y="47"/>
                  </a:cubicBezTo>
                  <a:cubicBezTo>
                    <a:pt x="212" y="46"/>
                    <a:pt x="212" y="46"/>
                    <a:pt x="212" y="45"/>
                  </a:cubicBezTo>
                  <a:cubicBezTo>
                    <a:pt x="212" y="45"/>
                    <a:pt x="213" y="44"/>
                    <a:pt x="215" y="45"/>
                  </a:cubicBezTo>
                  <a:cubicBezTo>
                    <a:pt x="215" y="45"/>
                    <a:pt x="216" y="45"/>
                    <a:pt x="216" y="45"/>
                  </a:cubicBezTo>
                  <a:cubicBezTo>
                    <a:pt x="217" y="48"/>
                    <a:pt x="217" y="52"/>
                    <a:pt x="217" y="55"/>
                  </a:cubicBezTo>
                  <a:cubicBezTo>
                    <a:pt x="218" y="58"/>
                    <a:pt x="218" y="61"/>
                    <a:pt x="221" y="63"/>
                  </a:cubicBezTo>
                  <a:cubicBezTo>
                    <a:pt x="222" y="64"/>
                    <a:pt x="224" y="61"/>
                    <a:pt x="222" y="60"/>
                  </a:cubicBezTo>
                  <a:cubicBezTo>
                    <a:pt x="221" y="59"/>
                    <a:pt x="220" y="54"/>
                    <a:pt x="220" y="53"/>
                  </a:cubicBezTo>
                  <a:cubicBezTo>
                    <a:pt x="220" y="50"/>
                    <a:pt x="219" y="48"/>
                    <a:pt x="219" y="46"/>
                  </a:cubicBezTo>
                  <a:cubicBezTo>
                    <a:pt x="221" y="46"/>
                    <a:pt x="223" y="47"/>
                    <a:pt x="225" y="48"/>
                  </a:cubicBezTo>
                  <a:cubicBezTo>
                    <a:pt x="225" y="54"/>
                    <a:pt x="226" y="60"/>
                    <a:pt x="228" y="66"/>
                  </a:cubicBezTo>
                  <a:cubicBezTo>
                    <a:pt x="223" y="64"/>
                    <a:pt x="218" y="62"/>
                    <a:pt x="213" y="59"/>
                  </a:cubicBezTo>
                  <a:moveTo>
                    <a:pt x="231" y="68"/>
                  </a:moveTo>
                  <a:cubicBezTo>
                    <a:pt x="230" y="62"/>
                    <a:pt x="228" y="56"/>
                    <a:pt x="228" y="49"/>
                  </a:cubicBezTo>
                  <a:cubicBezTo>
                    <a:pt x="231" y="50"/>
                    <a:pt x="233" y="51"/>
                    <a:pt x="236" y="53"/>
                  </a:cubicBezTo>
                  <a:cubicBezTo>
                    <a:pt x="236" y="53"/>
                    <a:pt x="236" y="53"/>
                    <a:pt x="236" y="53"/>
                  </a:cubicBezTo>
                  <a:cubicBezTo>
                    <a:pt x="236" y="56"/>
                    <a:pt x="235" y="60"/>
                    <a:pt x="236" y="64"/>
                  </a:cubicBezTo>
                  <a:cubicBezTo>
                    <a:pt x="236" y="66"/>
                    <a:pt x="237" y="68"/>
                    <a:pt x="237" y="70"/>
                  </a:cubicBezTo>
                  <a:cubicBezTo>
                    <a:pt x="235" y="69"/>
                    <a:pt x="233" y="68"/>
                    <a:pt x="231" y="68"/>
                  </a:cubicBezTo>
                  <a:moveTo>
                    <a:pt x="240" y="71"/>
                  </a:moveTo>
                  <a:cubicBezTo>
                    <a:pt x="240" y="68"/>
                    <a:pt x="239" y="66"/>
                    <a:pt x="239" y="63"/>
                  </a:cubicBezTo>
                  <a:cubicBezTo>
                    <a:pt x="238" y="60"/>
                    <a:pt x="238" y="57"/>
                    <a:pt x="239" y="54"/>
                  </a:cubicBezTo>
                  <a:cubicBezTo>
                    <a:pt x="240" y="54"/>
                    <a:pt x="242" y="55"/>
                    <a:pt x="243" y="55"/>
                  </a:cubicBezTo>
                  <a:cubicBezTo>
                    <a:pt x="244" y="55"/>
                    <a:pt x="244" y="55"/>
                    <a:pt x="244" y="56"/>
                  </a:cubicBezTo>
                  <a:cubicBezTo>
                    <a:pt x="244" y="56"/>
                    <a:pt x="243" y="56"/>
                    <a:pt x="244" y="56"/>
                  </a:cubicBezTo>
                  <a:cubicBezTo>
                    <a:pt x="245" y="60"/>
                    <a:pt x="245" y="65"/>
                    <a:pt x="245" y="69"/>
                  </a:cubicBezTo>
                  <a:cubicBezTo>
                    <a:pt x="245" y="70"/>
                    <a:pt x="246" y="71"/>
                    <a:pt x="246" y="73"/>
                  </a:cubicBezTo>
                  <a:cubicBezTo>
                    <a:pt x="244" y="72"/>
                    <a:pt x="242" y="71"/>
                    <a:pt x="240" y="71"/>
                  </a:cubicBezTo>
                  <a:moveTo>
                    <a:pt x="249" y="74"/>
                  </a:moveTo>
                  <a:cubicBezTo>
                    <a:pt x="248" y="71"/>
                    <a:pt x="248" y="68"/>
                    <a:pt x="248" y="65"/>
                  </a:cubicBezTo>
                  <a:cubicBezTo>
                    <a:pt x="248" y="62"/>
                    <a:pt x="247" y="59"/>
                    <a:pt x="247" y="57"/>
                  </a:cubicBezTo>
                  <a:cubicBezTo>
                    <a:pt x="249" y="57"/>
                    <a:pt x="251" y="58"/>
                    <a:pt x="253" y="59"/>
                  </a:cubicBezTo>
                  <a:cubicBezTo>
                    <a:pt x="253" y="64"/>
                    <a:pt x="254" y="68"/>
                    <a:pt x="254" y="73"/>
                  </a:cubicBezTo>
                  <a:cubicBezTo>
                    <a:pt x="254" y="74"/>
                    <a:pt x="254" y="76"/>
                    <a:pt x="255" y="77"/>
                  </a:cubicBezTo>
                  <a:cubicBezTo>
                    <a:pt x="253" y="76"/>
                    <a:pt x="251" y="75"/>
                    <a:pt x="249" y="74"/>
                  </a:cubicBezTo>
                  <a:moveTo>
                    <a:pt x="258" y="80"/>
                  </a:moveTo>
                  <a:cubicBezTo>
                    <a:pt x="257" y="77"/>
                    <a:pt x="257" y="74"/>
                    <a:pt x="257" y="71"/>
                  </a:cubicBezTo>
                  <a:cubicBezTo>
                    <a:pt x="256" y="68"/>
                    <a:pt x="256" y="64"/>
                    <a:pt x="256" y="61"/>
                  </a:cubicBezTo>
                  <a:cubicBezTo>
                    <a:pt x="258" y="63"/>
                    <a:pt x="260" y="65"/>
                    <a:pt x="260" y="67"/>
                  </a:cubicBezTo>
                  <a:cubicBezTo>
                    <a:pt x="261" y="70"/>
                    <a:pt x="261" y="73"/>
                    <a:pt x="261" y="77"/>
                  </a:cubicBezTo>
                  <a:cubicBezTo>
                    <a:pt x="261" y="77"/>
                    <a:pt x="261" y="78"/>
                    <a:pt x="261" y="78"/>
                  </a:cubicBezTo>
                  <a:cubicBezTo>
                    <a:pt x="261" y="80"/>
                    <a:pt x="261" y="81"/>
                    <a:pt x="261" y="82"/>
                  </a:cubicBezTo>
                  <a:cubicBezTo>
                    <a:pt x="260" y="81"/>
                    <a:pt x="259" y="80"/>
                    <a:pt x="258" y="80"/>
                  </a:cubicBezTo>
                  <a:moveTo>
                    <a:pt x="266" y="77"/>
                  </a:moveTo>
                  <a:cubicBezTo>
                    <a:pt x="266" y="76"/>
                    <a:pt x="265" y="75"/>
                    <a:pt x="264" y="75"/>
                  </a:cubicBezTo>
                  <a:cubicBezTo>
                    <a:pt x="264" y="72"/>
                    <a:pt x="264" y="69"/>
                    <a:pt x="263" y="66"/>
                  </a:cubicBezTo>
                  <a:cubicBezTo>
                    <a:pt x="267" y="69"/>
                    <a:pt x="268" y="71"/>
                    <a:pt x="268" y="77"/>
                  </a:cubicBezTo>
                  <a:cubicBezTo>
                    <a:pt x="269" y="80"/>
                    <a:pt x="269" y="82"/>
                    <a:pt x="268" y="85"/>
                  </a:cubicBezTo>
                  <a:cubicBezTo>
                    <a:pt x="267" y="85"/>
                    <a:pt x="267" y="85"/>
                    <a:pt x="266" y="86"/>
                  </a:cubicBezTo>
                  <a:cubicBezTo>
                    <a:pt x="266" y="83"/>
                    <a:pt x="266" y="80"/>
                    <a:pt x="266" y="77"/>
                  </a:cubicBezTo>
                </a:path>
              </a:pathLst>
            </a:custGeom>
            <a:solidFill>
              <a:srgbClr val="40C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86" name="MH_Entry_2"/>
          <p:cNvSpPr/>
          <p:nvPr>
            <p:custDataLst>
              <p:tags r:id="rId1"/>
            </p:custDataLst>
          </p:nvPr>
        </p:nvSpPr>
        <p:spPr>
          <a:xfrm>
            <a:off x="4027132" y="3927079"/>
            <a:ext cx="4194449" cy="979263"/>
          </a:xfrm>
          <a:prstGeom prst="rect">
            <a:avLst/>
          </a:prstGeom>
          <a:noFill/>
          <a:ln>
            <a:solidFill>
              <a:srgbClr val="FFA91B"/>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r>
              <a:rPr lang="zh-CN" altLang="en-US" sz="4800" b="1" dirty="0">
                <a:solidFill>
                  <a:schemeClr val="tx1">
                    <a:lumMod val="75000"/>
                    <a:lumOff val="25000"/>
                  </a:schemeClr>
                </a:solidFill>
                <a:latin typeface="微软雅黑" panose="020B0503020204020204" pitchFamily="34" charset="-122"/>
                <a:ea typeface="微软雅黑" panose="020B0503020204020204" pitchFamily="34" charset="-122"/>
              </a:rPr>
              <a:t>点击添加标题</a:t>
            </a:r>
            <a:endParaRPr lang="zh-CN" altLang="en-US" sz="48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87" name="MH_Number_2"/>
          <p:cNvSpPr/>
          <p:nvPr>
            <p:custDataLst>
              <p:tags r:id="rId2"/>
            </p:custDataLst>
          </p:nvPr>
        </p:nvSpPr>
        <p:spPr>
          <a:xfrm>
            <a:off x="977301" y="1948895"/>
            <a:ext cx="2962209" cy="2960209"/>
          </a:xfrm>
          <a:prstGeom prst="rect">
            <a:avLst/>
          </a:prstGeom>
          <a:solidFill>
            <a:srgbClr val="FFA91B"/>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16600" b="1" dirty="0">
                <a:solidFill>
                  <a:schemeClr val="tx1">
                    <a:lumMod val="75000"/>
                    <a:lumOff val="25000"/>
                  </a:schemeClr>
                </a:solidFill>
                <a:latin typeface="微软雅黑" panose="020B0503020204020204" pitchFamily="34" charset="-122"/>
                <a:ea typeface="微软雅黑" panose="020B0503020204020204" pitchFamily="34" charset="-122"/>
                <a:cs typeface="Times New Roman" panose="02020603050405020304" pitchFamily="18" charset="0"/>
              </a:rPr>
              <a:t>02</a:t>
            </a:r>
            <a:endParaRPr lang="zh-CN" altLang="en-US" sz="16600" b="1" dirty="0">
              <a:solidFill>
                <a:schemeClr val="tx1">
                  <a:lumMod val="75000"/>
                  <a:lumOff val="25000"/>
                </a:schemeClr>
              </a:solidFill>
              <a:latin typeface="微软雅黑" panose="020B0503020204020204" pitchFamily="34" charset="-122"/>
              <a:ea typeface="微软雅黑" panose="020B0503020204020204" pitchFamily="34" charset="-122"/>
              <a:cs typeface="Times New Roman" panose="02020603050405020304" pitchFamily="18" charset="0"/>
            </a:endParaRPr>
          </a:p>
        </p:txBody>
      </p:sp>
      <p:grpSp>
        <p:nvGrpSpPr>
          <p:cNvPr id="88" name="组合 87"/>
          <p:cNvGrpSpPr/>
          <p:nvPr/>
        </p:nvGrpSpPr>
        <p:grpSpPr>
          <a:xfrm>
            <a:off x="4037461" y="1245235"/>
            <a:ext cx="4184120" cy="2611652"/>
            <a:chOff x="1" y="0"/>
            <a:chExt cx="10425112" cy="6507163"/>
          </a:xfrm>
        </p:grpSpPr>
        <p:sp>
          <p:nvSpPr>
            <p:cNvPr id="89" name="Freeform 5"/>
            <p:cNvSpPr/>
            <p:nvPr/>
          </p:nvSpPr>
          <p:spPr bwMode="auto">
            <a:xfrm>
              <a:off x="1525588" y="4424363"/>
              <a:ext cx="339725" cy="1408113"/>
            </a:xfrm>
            <a:custGeom>
              <a:avLst/>
              <a:gdLst>
                <a:gd name="T0" fmla="*/ 214 w 214"/>
                <a:gd name="T1" fmla="*/ 0 h 887"/>
                <a:gd name="T2" fmla="*/ 107 w 214"/>
                <a:gd name="T3" fmla="*/ 0 h 887"/>
                <a:gd name="T4" fmla="*/ 0 w 214"/>
                <a:gd name="T5" fmla="*/ 0 h 887"/>
                <a:gd name="T6" fmla="*/ 0 w 214"/>
                <a:gd name="T7" fmla="*/ 887 h 887"/>
                <a:gd name="T8" fmla="*/ 107 w 214"/>
                <a:gd name="T9" fmla="*/ 887 h 887"/>
                <a:gd name="T10" fmla="*/ 214 w 214"/>
                <a:gd name="T11" fmla="*/ 887 h 887"/>
                <a:gd name="T12" fmla="*/ 214 w 214"/>
                <a:gd name="T13" fmla="*/ 0 h 887"/>
              </a:gdLst>
              <a:ahLst/>
              <a:cxnLst>
                <a:cxn ang="0">
                  <a:pos x="T0" y="T1"/>
                </a:cxn>
                <a:cxn ang="0">
                  <a:pos x="T2" y="T3"/>
                </a:cxn>
                <a:cxn ang="0">
                  <a:pos x="T4" y="T5"/>
                </a:cxn>
                <a:cxn ang="0">
                  <a:pos x="T6" y="T7"/>
                </a:cxn>
                <a:cxn ang="0">
                  <a:pos x="T8" y="T9"/>
                </a:cxn>
                <a:cxn ang="0">
                  <a:pos x="T10" y="T11"/>
                </a:cxn>
                <a:cxn ang="0">
                  <a:pos x="T12" y="T13"/>
                </a:cxn>
              </a:cxnLst>
              <a:rect l="0" t="0" r="r" b="b"/>
              <a:pathLst>
                <a:path w="214" h="887">
                  <a:moveTo>
                    <a:pt x="214" y="0"/>
                  </a:moveTo>
                  <a:lnTo>
                    <a:pt x="107" y="0"/>
                  </a:lnTo>
                  <a:lnTo>
                    <a:pt x="0" y="0"/>
                  </a:lnTo>
                  <a:lnTo>
                    <a:pt x="0" y="887"/>
                  </a:lnTo>
                  <a:lnTo>
                    <a:pt x="107" y="887"/>
                  </a:lnTo>
                  <a:lnTo>
                    <a:pt x="214" y="887"/>
                  </a:lnTo>
                  <a:lnTo>
                    <a:pt x="214"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6"/>
            <p:cNvSpPr/>
            <p:nvPr/>
          </p:nvSpPr>
          <p:spPr bwMode="auto">
            <a:xfrm>
              <a:off x="1525588" y="4424363"/>
              <a:ext cx="339725" cy="1408113"/>
            </a:xfrm>
            <a:custGeom>
              <a:avLst/>
              <a:gdLst>
                <a:gd name="T0" fmla="*/ 214 w 214"/>
                <a:gd name="T1" fmla="*/ 0 h 887"/>
                <a:gd name="T2" fmla="*/ 107 w 214"/>
                <a:gd name="T3" fmla="*/ 0 h 887"/>
                <a:gd name="T4" fmla="*/ 0 w 214"/>
                <a:gd name="T5" fmla="*/ 0 h 887"/>
                <a:gd name="T6" fmla="*/ 0 w 214"/>
                <a:gd name="T7" fmla="*/ 887 h 887"/>
                <a:gd name="T8" fmla="*/ 107 w 214"/>
                <a:gd name="T9" fmla="*/ 887 h 887"/>
                <a:gd name="T10" fmla="*/ 214 w 214"/>
                <a:gd name="T11" fmla="*/ 887 h 887"/>
                <a:gd name="T12" fmla="*/ 214 w 214"/>
                <a:gd name="T13" fmla="*/ 0 h 887"/>
              </a:gdLst>
              <a:ahLst/>
              <a:cxnLst>
                <a:cxn ang="0">
                  <a:pos x="T0" y="T1"/>
                </a:cxn>
                <a:cxn ang="0">
                  <a:pos x="T2" y="T3"/>
                </a:cxn>
                <a:cxn ang="0">
                  <a:pos x="T4" y="T5"/>
                </a:cxn>
                <a:cxn ang="0">
                  <a:pos x="T6" y="T7"/>
                </a:cxn>
                <a:cxn ang="0">
                  <a:pos x="T8" y="T9"/>
                </a:cxn>
                <a:cxn ang="0">
                  <a:pos x="T10" y="T11"/>
                </a:cxn>
                <a:cxn ang="0">
                  <a:pos x="T12" y="T13"/>
                </a:cxn>
              </a:cxnLst>
              <a:rect l="0" t="0" r="r" b="b"/>
              <a:pathLst>
                <a:path w="214" h="887">
                  <a:moveTo>
                    <a:pt x="214" y="0"/>
                  </a:moveTo>
                  <a:lnTo>
                    <a:pt x="107" y="0"/>
                  </a:lnTo>
                  <a:lnTo>
                    <a:pt x="0" y="0"/>
                  </a:lnTo>
                  <a:lnTo>
                    <a:pt x="0" y="887"/>
                  </a:lnTo>
                  <a:lnTo>
                    <a:pt x="107" y="887"/>
                  </a:lnTo>
                  <a:lnTo>
                    <a:pt x="214" y="887"/>
                  </a:lnTo>
                  <a:lnTo>
                    <a:pt x="2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7"/>
            <p:cNvSpPr/>
            <p:nvPr/>
          </p:nvSpPr>
          <p:spPr bwMode="auto">
            <a:xfrm>
              <a:off x="1868488" y="4398963"/>
              <a:ext cx="487362" cy="1433513"/>
            </a:xfrm>
            <a:custGeom>
              <a:avLst/>
              <a:gdLst>
                <a:gd name="T0" fmla="*/ 177 w 307"/>
                <a:gd name="T1" fmla="*/ 0 h 903"/>
                <a:gd name="T2" fmla="*/ 177 w 307"/>
                <a:gd name="T3" fmla="*/ 0 h 903"/>
                <a:gd name="T4" fmla="*/ 89 w 307"/>
                <a:gd name="T5" fmla="*/ 13 h 903"/>
                <a:gd name="T6" fmla="*/ 0 w 307"/>
                <a:gd name="T7" fmla="*/ 24 h 903"/>
                <a:gd name="T8" fmla="*/ 41 w 307"/>
                <a:gd name="T9" fmla="*/ 275 h 903"/>
                <a:gd name="T10" fmla="*/ 41 w 307"/>
                <a:gd name="T11" fmla="*/ 275 h 903"/>
                <a:gd name="T12" fmla="*/ 97 w 307"/>
                <a:gd name="T13" fmla="*/ 646 h 903"/>
                <a:gd name="T14" fmla="*/ 97 w 307"/>
                <a:gd name="T15" fmla="*/ 646 h 903"/>
                <a:gd name="T16" fmla="*/ 134 w 307"/>
                <a:gd name="T17" fmla="*/ 903 h 903"/>
                <a:gd name="T18" fmla="*/ 307 w 307"/>
                <a:gd name="T19" fmla="*/ 876 h 903"/>
                <a:gd name="T20" fmla="*/ 270 w 307"/>
                <a:gd name="T21" fmla="*/ 620 h 903"/>
                <a:gd name="T22" fmla="*/ 270 w 307"/>
                <a:gd name="T23" fmla="*/ 620 h 903"/>
                <a:gd name="T24" fmla="*/ 227 w 307"/>
                <a:gd name="T25" fmla="*/ 347 h 903"/>
                <a:gd name="T26" fmla="*/ 177 w 307"/>
                <a:gd name="T27"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7" h="903">
                  <a:moveTo>
                    <a:pt x="177" y="0"/>
                  </a:moveTo>
                  <a:lnTo>
                    <a:pt x="177" y="0"/>
                  </a:lnTo>
                  <a:lnTo>
                    <a:pt x="89" y="13"/>
                  </a:lnTo>
                  <a:lnTo>
                    <a:pt x="0" y="24"/>
                  </a:lnTo>
                  <a:lnTo>
                    <a:pt x="41" y="275"/>
                  </a:lnTo>
                  <a:lnTo>
                    <a:pt x="41" y="275"/>
                  </a:lnTo>
                  <a:lnTo>
                    <a:pt x="97" y="646"/>
                  </a:lnTo>
                  <a:lnTo>
                    <a:pt x="97" y="646"/>
                  </a:lnTo>
                  <a:lnTo>
                    <a:pt x="134" y="903"/>
                  </a:lnTo>
                  <a:lnTo>
                    <a:pt x="307" y="876"/>
                  </a:lnTo>
                  <a:lnTo>
                    <a:pt x="270" y="620"/>
                  </a:lnTo>
                  <a:lnTo>
                    <a:pt x="270" y="620"/>
                  </a:lnTo>
                  <a:lnTo>
                    <a:pt x="227" y="347"/>
                  </a:lnTo>
                  <a:lnTo>
                    <a:pt x="177"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8"/>
            <p:cNvSpPr/>
            <p:nvPr/>
          </p:nvSpPr>
          <p:spPr bwMode="auto">
            <a:xfrm>
              <a:off x="1868488" y="4398963"/>
              <a:ext cx="487362" cy="1433513"/>
            </a:xfrm>
            <a:custGeom>
              <a:avLst/>
              <a:gdLst>
                <a:gd name="T0" fmla="*/ 177 w 307"/>
                <a:gd name="T1" fmla="*/ 0 h 903"/>
                <a:gd name="T2" fmla="*/ 177 w 307"/>
                <a:gd name="T3" fmla="*/ 0 h 903"/>
                <a:gd name="T4" fmla="*/ 89 w 307"/>
                <a:gd name="T5" fmla="*/ 13 h 903"/>
                <a:gd name="T6" fmla="*/ 0 w 307"/>
                <a:gd name="T7" fmla="*/ 24 h 903"/>
                <a:gd name="T8" fmla="*/ 41 w 307"/>
                <a:gd name="T9" fmla="*/ 275 h 903"/>
                <a:gd name="T10" fmla="*/ 41 w 307"/>
                <a:gd name="T11" fmla="*/ 275 h 903"/>
                <a:gd name="T12" fmla="*/ 97 w 307"/>
                <a:gd name="T13" fmla="*/ 646 h 903"/>
                <a:gd name="T14" fmla="*/ 97 w 307"/>
                <a:gd name="T15" fmla="*/ 646 h 903"/>
                <a:gd name="T16" fmla="*/ 134 w 307"/>
                <a:gd name="T17" fmla="*/ 903 h 903"/>
                <a:gd name="T18" fmla="*/ 307 w 307"/>
                <a:gd name="T19" fmla="*/ 876 h 903"/>
                <a:gd name="T20" fmla="*/ 270 w 307"/>
                <a:gd name="T21" fmla="*/ 620 h 903"/>
                <a:gd name="T22" fmla="*/ 270 w 307"/>
                <a:gd name="T23" fmla="*/ 620 h 903"/>
                <a:gd name="T24" fmla="*/ 227 w 307"/>
                <a:gd name="T25" fmla="*/ 347 h 903"/>
                <a:gd name="T26" fmla="*/ 177 w 307"/>
                <a:gd name="T27"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7" h="903">
                  <a:moveTo>
                    <a:pt x="177" y="0"/>
                  </a:moveTo>
                  <a:lnTo>
                    <a:pt x="177" y="0"/>
                  </a:lnTo>
                  <a:lnTo>
                    <a:pt x="89" y="13"/>
                  </a:lnTo>
                  <a:lnTo>
                    <a:pt x="0" y="24"/>
                  </a:lnTo>
                  <a:lnTo>
                    <a:pt x="41" y="275"/>
                  </a:lnTo>
                  <a:lnTo>
                    <a:pt x="41" y="275"/>
                  </a:lnTo>
                  <a:lnTo>
                    <a:pt x="97" y="646"/>
                  </a:lnTo>
                  <a:lnTo>
                    <a:pt x="97" y="646"/>
                  </a:lnTo>
                  <a:lnTo>
                    <a:pt x="134" y="903"/>
                  </a:lnTo>
                  <a:lnTo>
                    <a:pt x="307" y="876"/>
                  </a:lnTo>
                  <a:lnTo>
                    <a:pt x="270" y="620"/>
                  </a:lnTo>
                  <a:lnTo>
                    <a:pt x="270" y="620"/>
                  </a:lnTo>
                  <a:lnTo>
                    <a:pt x="227" y="347"/>
                  </a:lnTo>
                  <a:lnTo>
                    <a:pt x="17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9"/>
            <p:cNvSpPr/>
            <p:nvPr/>
          </p:nvSpPr>
          <p:spPr bwMode="auto">
            <a:xfrm>
              <a:off x="627063" y="3770313"/>
              <a:ext cx="852487" cy="2070100"/>
            </a:xfrm>
            <a:custGeom>
              <a:avLst/>
              <a:gdLst>
                <a:gd name="T0" fmla="*/ 409 w 537"/>
                <a:gd name="T1" fmla="*/ 0 h 1304"/>
                <a:gd name="T2" fmla="*/ 345 w 537"/>
                <a:gd name="T3" fmla="*/ 6 h 1304"/>
                <a:gd name="T4" fmla="*/ 281 w 537"/>
                <a:gd name="T5" fmla="*/ 11 h 1304"/>
                <a:gd name="T6" fmla="*/ 281 w 537"/>
                <a:gd name="T7" fmla="*/ 14 h 1304"/>
                <a:gd name="T8" fmla="*/ 281 w 537"/>
                <a:gd name="T9" fmla="*/ 14 h 1304"/>
                <a:gd name="T10" fmla="*/ 286 w 537"/>
                <a:gd name="T11" fmla="*/ 70 h 1304"/>
                <a:gd name="T12" fmla="*/ 286 w 537"/>
                <a:gd name="T13" fmla="*/ 72 h 1304"/>
                <a:gd name="T14" fmla="*/ 299 w 537"/>
                <a:gd name="T15" fmla="*/ 209 h 1304"/>
                <a:gd name="T16" fmla="*/ 150 w 537"/>
                <a:gd name="T17" fmla="*/ 209 h 1304"/>
                <a:gd name="T18" fmla="*/ 0 w 537"/>
                <a:gd name="T19" fmla="*/ 209 h 1304"/>
                <a:gd name="T20" fmla="*/ 0 w 537"/>
                <a:gd name="T21" fmla="*/ 246 h 1304"/>
                <a:gd name="T22" fmla="*/ 0 w 537"/>
                <a:gd name="T23" fmla="*/ 308 h 1304"/>
                <a:gd name="T24" fmla="*/ 0 w 537"/>
                <a:gd name="T25" fmla="*/ 412 h 1304"/>
                <a:gd name="T26" fmla="*/ 0 w 537"/>
                <a:gd name="T27" fmla="*/ 639 h 1304"/>
                <a:gd name="T28" fmla="*/ 0 w 537"/>
                <a:gd name="T29" fmla="*/ 794 h 1304"/>
                <a:gd name="T30" fmla="*/ 0 w 537"/>
                <a:gd name="T31" fmla="*/ 1024 h 1304"/>
                <a:gd name="T32" fmla="*/ 0 w 537"/>
                <a:gd name="T33" fmla="*/ 1179 h 1304"/>
                <a:gd name="T34" fmla="*/ 0 w 537"/>
                <a:gd name="T35" fmla="*/ 1243 h 1304"/>
                <a:gd name="T36" fmla="*/ 0 w 537"/>
                <a:gd name="T37" fmla="*/ 1299 h 1304"/>
                <a:gd name="T38" fmla="*/ 150 w 537"/>
                <a:gd name="T39" fmla="*/ 1299 h 1304"/>
                <a:gd name="T40" fmla="*/ 299 w 537"/>
                <a:gd name="T41" fmla="*/ 1299 h 1304"/>
                <a:gd name="T42" fmla="*/ 299 w 537"/>
                <a:gd name="T43" fmla="*/ 1243 h 1304"/>
                <a:gd name="T44" fmla="*/ 299 w 537"/>
                <a:gd name="T45" fmla="*/ 1179 h 1304"/>
                <a:gd name="T46" fmla="*/ 299 w 537"/>
                <a:gd name="T47" fmla="*/ 1024 h 1304"/>
                <a:gd name="T48" fmla="*/ 299 w 537"/>
                <a:gd name="T49" fmla="*/ 794 h 1304"/>
                <a:gd name="T50" fmla="*/ 299 w 537"/>
                <a:gd name="T51" fmla="*/ 639 h 1304"/>
                <a:gd name="T52" fmla="*/ 299 w 537"/>
                <a:gd name="T53" fmla="*/ 412 h 1304"/>
                <a:gd name="T54" fmla="*/ 299 w 537"/>
                <a:gd name="T55" fmla="*/ 308 h 1304"/>
                <a:gd name="T56" fmla="*/ 299 w 537"/>
                <a:gd name="T57" fmla="*/ 246 h 1304"/>
                <a:gd name="T58" fmla="*/ 299 w 537"/>
                <a:gd name="T59" fmla="*/ 217 h 1304"/>
                <a:gd name="T60" fmla="*/ 409 w 537"/>
                <a:gd name="T61" fmla="*/ 1304 h 1304"/>
                <a:gd name="T62" fmla="*/ 473 w 537"/>
                <a:gd name="T63" fmla="*/ 1299 h 1304"/>
                <a:gd name="T64" fmla="*/ 473 w 537"/>
                <a:gd name="T65" fmla="*/ 1299 h 1304"/>
                <a:gd name="T66" fmla="*/ 537 w 537"/>
                <a:gd name="T67" fmla="*/ 1291 h 1304"/>
                <a:gd name="T68" fmla="*/ 409 w 537"/>
                <a:gd name="T69" fmla="*/ 0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37" h="1304">
                  <a:moveTo>
                    <a:pt x="409" y="0"/>
                  </a:moveTo>
                  <a:lnTo>
                    <a:pt x="345" y="6"/>
                  </a:lnTo>
                  <a:lnTo>
                    <a:pt x="281" y="11"/>
                  </a:lnTo>
                  <a:lnTo>
                    <a:pt x="281" y="14"/>
                  </a:lnTo>
                  <a:lnTo>
                    <a:pt x="281" y="14"/>
                  </a:lnTo>
                  <a:lnTo>
                    <a:pt x="286" y="70"/>
                  </a:lnTo>
                  <a:lnTo>
                    <a:pt x="286" y="72"/>
                  </a:lnTo>
                  <a:lnTo>
                    <a:pt x="299" y="209"/>
                  </a:lnTo>
                  <a:lnTo>
                    <a:pt x="150" y="209"/>
                  </a:lnTo>
                  <a:lnTo>
                    <a:pt x="0" y="209"/>
                  </a:lnTo>
                  <a:lnTo>
                    <a:pt x="0" y="246"/>
                  </a:lnTo>
                  <a:lnTo>
                    <a:pt x="0" y="308"/>
                  </a:lnTo>
                  <a:lnTo>
                    <a:pt x="0" y="412"/>
                  </a:lnTo>
                  <a:lnTo>
                    <a:pt x="0" y="639"/>
                  </a:lnTo>
                  <a:lnTo>
                    <a:pt x="0" y="794"/>
                  </a:lnTo>
                  <a:lnTo>
                    <a:pt x="0" y="1024"/>
                  </a:lnTo>
                  <a:lnTo>
                    <a:pt x="0" y="1179"/>
                  </a:lnTo>
                  <a:lnTo>
                    <a:pt x="0" y="1243"/>
                  </a:lnTo>
                  <a:lnTo>
                    <a:pt x="0" y="1299"/>
                  </a:lnTo>
                  <a:lnTo>
                    <a:pt x="150" y="1299"/>
                  </a:lnTo>
                  <a:lnTo>
                    <a:pt x="299" y="1299"/>
                  </a:lnTo>
                  <a:lnTo>
                    <a:pt x="299" y="1243"/>
                  </a:lnTo>
                  <a:lnTo>
                    <a:pt x="299" y="1179"/>
                  </a:lnTo>
                  <a:lnTo>
                    <a:pt x="299" y="1024"/>
                  </a:lnTo>
                  <a:lnTo>
                    <a:pt x="299" y="794"/>
                  </a:lnTo>
                  <a:lnTo>
                    <a:pt x="299" y="639"/>
                  </a:lnTo>
                  <a:lnTo>
                    <a:pt x="299" y="412"/>
                  </a:lnTo>
                  <a:lnTo>
                    <a:pt x="299" y="308"/>
                  </a:lnTo>
                  <a:lnTo>
                    <a:pt x="299" y="246"/>
                  </a:lnTo>
                  <a:lnTo>
                    <a:pt x="299" y="217"/>
                  </a:lnTo>
                  <a:lnTo>
                    <a:pt x="409" y="1304"/>
                  </a:lnTo>
                  <a:lnTo>
                    <a:pt x="473" y="1299"/>
                  </a:lnTo>
                  <a:lnTo>
                    <a:pt x="473" y="1299"/>
                  </a:lnTo>
                  <a:lnTo>
                    <a:pt x="537" y="1291"/>
                  </a:lnTo>
                  <a:lnTo>
                    <a:pt x="409" y="0"/>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10"/>
            <p:cNvSpPr/>
            <p:nvPr/>
          </p:nvSpPr>
          <p:spPr bwMode="auto">
            <a:xfrm>
              <a:off x="627063" y="3770313"/>
              <a:ext cx="852487" cy="2070100"/>
            </a:xfrm>
            <a:custGeom>
              <a:avLst/>
              <a:gdLst>
                <a:gd name="T0" fmla="*/ 409 w 537"/>
                <a:gd name="T1" fmla="*/ 0 h 1304"/>
                <a:gd name="T2" fmla="*/ 345 w 537"/>
                <a:gd name="T3" fmla="*/ 6 h 1304"/>
                <a:gd name="T4" fmla="*/ 281 w 537"/>
                <a:gd name="T5" fmla="*/ 11 h 1304"/>
                <a:gd name="T6" fmla="*/ 281 w 537"/>
                <a:gd name="T7" fmla="*/ 14 h 1304"/>
                <a:gd name="T8" fmla="*/ 281 w 537"/>
                <a:gd name="T9" fmla="*/ 14 h 1304"/>
                <a:gd name="T10" fmla="*/ 286 w 537"/>
                <a:gd name="T11" fmla="*/ 70 h 1304"/>
                <a:gd name="T12" fmla="*/ 286 w 537"/>
                <a:gd name="T13" fmla="*/ 72 h 1304"/>
                <a:gd name="T14" fmla="*/ 299 w 537"/>
                <a:gd name="T15" fmla="*/ 209 h 1304"/>
                <a:gd name="T16" fmla="*/ 150 w 537"/>
                <a:gd name="T17" fmla="*/ 209 h 1304"/>
                <a:gd name="T18" fmla="*/ 0 w 537"/>
                <a:gd name="T19" fmla="*/ 209 h 1304"/>
                <a:gd name="T20" fmla="*/ 0 w 537"/>
                <a:gd name="T21" fmla="*/ 246 h 1304"/>
                <a:gd name="T22" fmla="*/ 0 w 537"/>
                <a:gd name="T23" fmla="*/ 308 h 1304"/>
                <a:gd name="T24" fmla="*/ 0 w 537"/>
                <a:gd name="T25" fmla="*/ 412 h 1304"/>
                <a:gd name="T26" fmla="*/ 0 w 537"/>
                <a:gd name="T27" fmla="*/ 639 h 1304"/>
                <a:gd name="T28" fmla="*/ 0 w 537"/>
                <a:gd name="T29" fmla="*/ 794 h 1304"/>
                <a:gd name="T30" fmla="*/ 0 w 537"/>
                <a:gd name="T31" fmla="*/ 1024 h 1304"/>
                <a:gd name="T32" fmla="*/ 0 w 537"/>
                <a:gd name="T33" fmla="*/ 1179 h 1304"/>
                <a:gd name="T34" fmla="*/ 0 w 537"/>
                <a:gd name="T35" fmla="*/ 1243 h 1304"/>
                <a:gd name="T36" fmla="*/ 0 w 537"/>
                <a:gd name="T37" fmla="*/ 1299 h 1304"/>
                <a:gd name="T38" fmla="*/ 150 w 537"/>
                <a:gd name="T39" fmla="*/ 1299 h 1304"/>
                <a:gd name="T40" fmla="*/ 299 w 537"/>
                <a:gd name="T41" fmla="*/ 1299 h 1304"/>
                <a:gd name="T42" fmla="*/ 299 w 537"/>
                <a:gd name="T43" fmla="*/ 1243 h 1304"/>
                <a:gd name="T44" fmla="*/ 299 w 537"/>
                <a:gd name="T45" fmla="*/ 1179 h 1304"/>
                <a:gd name="T46" fmla="*/ 299 w 537"/>
                <a:gd name="T47" fmla="*/ 1024 h 1304"/>
                <a:gd name="T48" fmla="*/ 299 w 537"/>
                <a:gd name="T49" fmla="*/ 794 h 1304"/>
                <a:gd name="T50" fmla="*/ 299 w 537"/>
                <a:gd name="T51" fmla="*/ 639 h 1304"/>
                <a:gd name="T52" fmla="*/ 299 w 537"/>
                <a:gd name="T53" fmla="*/ 412 h 1304"/>
                <a:gd name="T54" fmla="*/ 299 w 537"/>
                <a:gd name="T55" fmla="*/ 308 h 1304"/>
                <a:gd name="T56" fmla="*/ 299 w 537"/>
                <a:gd name="T57" fmla="*/ 246 h 1304"/>
                <a:gd name="T58" fmla="*/ 299 w 537"/>
                <a:gd name="T59" fmla="*/ 217 h 1304"/>
                <a:gd name="T60" fmla="*/ 409 w 537"/>
                <a:gd name="T61" fmla="*/ 1304 h 1304"/>
                <a:gd name="T62" fmla="*/ 473 w 537"/>
                <a:gd name="T63" fmla="*/ 1299 h 1304"/>
                <a:gd name="T64" fmla="*/ 473 w 537"/>
                <a:gd name="T65" fmla="*/ 1299 h 1304"/>
                <a:gd name="T66" fmla="*/ 537 w 537"/>
                <a:gd name="T67" fmla="*/ 1291 h 1304"/>
                <a:gd name="T68" fmla="*/ 409 w 537"/>
                <a:gd name="T69" fmla="*/ 0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37" h="1304">
                  <a:moveTo>
                    <a:pt x="409" y="0"/>
                  </a:moveTo>
                  <a:lnTo>
                    <a:pt x="345" y="6"/>
                  </a:lnTo>
                  <a:lnTo>
                    <a:pt x="281" y="11"/>
                  </a:lnTo>
                  <a:lnTo>
                    <a:pt x="281" y="14"/>
                  </a:lnTo>
                  <a:lnTo>
                    <a:pt x="281" y="14"/>
                  </a:lnTo>
                  <a:lnTo>
                    <a:pt x="286" y="70"/>
                  </a:lnTo>
                  <a:lnTo>
                    <a:pt x="286" y="72"/>
                  </a:lnTo>
                  <a:lnTo>
                    <a:pt x="299" y="209"/>
                  </a:lnTo>
                  <a:lnTo>
                    <a:pt x="150" y="209"/>
                  </a:lnTo>
                  <a:lnTo>
                    <a:pt x="0" y="209"/>
                  </a:lnTo>
                  <a:lnTo>
                    <a:pt x="0" y="246"/>
                  </a:lnTo>
                  <a:lnTo>
                    <a:pt x="0" y="308"/>
                  </a:lnTo>
                  <a:lnTo>
                    <a:pt x="0" y="412"/>
                  </a:lnTo>
                  <a:lnTo>
                    <a:pt x="0" y="639"/>
                  </a:lnTo>
                  <a:lnTo>
                    <a:pt x="0" y="794"/>
                  </a:lnTo>
                  <a:lnTo>
                    <a:pt x="0" y="1024"/>
                  </a:lnTo>
                  <a:lnTo>
                    <a:pt x="0" y="1179"/>
                  </a:lnTo>
                  <a:lnTo>
                    <a:pt x="0" y="1243"/>
                  </a:lnTo>
                  <a:lnTo>
                    <a:pt x="0" y="1299"/>
                  </a:lnTo>
                  <a:lnTo>
                    <a:pt x="150" y="1299"/>
                  </a:lnTo>
                  <a:lnTo>
                    <a:pt x="299" y="1299"/>
                  </a:lnTo>
                  <a:lnTo>
                    <a:pt x="299" y="1243"/>
                  </a:lnTo>
                  <a:lnTo>
                    <a:pt x="299" y="1179"/>
                  </a:lnTo>
                  <a:lnTo>
                    <a:pt x="299" y="1024"/>
                  </a:lnTo>
                  <a:lnTo>
                    <a:pt x="299" y="794"/>
                  </a:lnTo>
                  <a:lnTo>
                    <a:pt x="299" y="639"/>
                  </a:lnTo>
                  <a:lnTo>
                    <a:pt x="299" y="412"/>
                  </a:lnTo>
                  <a:lnTo>
                    <a:pt x="299" y="308"/>
                  </a:lnTo>
                  <a:lnTo>
                    <a:pt x="299" y="246"/>
                  </a:lnTo>
                  <a:lnTo>
                    <a:pt x="299" y="217"/>
                  </a:lnTo>
                  <a:lnTo>
                    <a:pt x="409" y="1304"/>
                  </a:lnTo>
                  <a:lnTo>
                    <a:pt x="473" y="1299"/>
                  </a:lnTo>
                  <a:lnTo>
                    <a:pt x="473" y="1299"/>
                  </a:lnTo>
                  <a:lnTo>
                    <a:pt x="537" y="1291"/>
                  </a:lnTo>
                  <a:lnTo>
                    <a:pt x="4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11"/>
            <p:cNvSpPr>
              <a:spLocks noEditPoints="1"/>
            </p:cNvSpPr>
            <p:nvPr/>
          </p:nvSpPr>
          <p:spPr bwMode="auto">
            <a:xfrm>
              <a:off x="8081963" y="5035550"/>
              <a:ext cx="1211262" cy="779463"/>
            </a:xfrm>
            <a:custGeom>
              <a:avLst/>
              <a:gdLst>
                <a:gd name="T0" fmla="*/ 237 w 286"/>
                <a:gd name="T1" fmla="*/ 71 h 184"/>
                <a:gd name="T2" fmla="*/ 237 w 286"/>
                <a:gd name="T3" fmla="*/ 65 h 184"/>
                <a:gd name="T4" fmla="*/ 237 w 286"/>
                <a:gd name="T5" fmla="*/ 32 h 184"/>
                <a:gd name="T6" fmla="*/ 255 w 286"/>
                <a:gd name="T7" fmla="*/ 27 h 184"/>
                <a:gd name="T8" fmla="*/ 266 w 286"/>
                <a:gd name="T9" fmla="*/ 32 h 184"/>
                <a:gd name="T10" fmla="*/ 266 w 286"/>
                <a:gd name="T11" fmla="*/ 52 h 184"/>
                <a:gd name="T12" fmla="*/ 237 w 286"/>
                <a:gd name="T13" fmla="*/ 71 h 184"/>
                <a:gd name="T14" fmla="*/ 237 w 286"/>
                <a:gd name="T15" fmla="*/ 0 h 184"/>
                <a:gd name="T16" fmla="*/ 130 w 286"/>
                <a:gd name="T17" fmla="*/ 0 h 184"/>
                <a:gd name="T18" fmla="*/ 21 w 286"/>
                <a:gd name="T19" fmla="*/ 0 h 184"/>
                <a:gd name="T20" fmla="*/ 21 w 286"/>
                <a:gd name="T21" fmla="*/ 65 h 184"/>
                <a:gd name="T22" fmla="*/ 116 w 286"/>
                <a:gd name="T23" fmla="*/ 156 h 184"/>
                <a:gd name="T24" fmla="*/ 0 w 286"/>
                <a:gd name="T25" fmla="*/ 156 h 184"/>
                <a:gd name="T26" fmla="*/ 26 w 286"/>
                <a:gd name="T27" fmla="*/ 184 h 184"/>
                <a:gd name="T28" fmla="*/ 130 w 286"/>
                <a:gd name="T29" fmla="*/ 184 h 184"/>
                <a:gd name="T30" fmla="*/ 235 w 286"/>
                <a:gd name="T31" fmla="*/ 184 h 184"/>
                <a:gd name="T32" fmla="*/ 261 w 286"/>
                <a:gd name="T33" fmla="*/ 156 h 184"/>
                <a:gd name="T34" fmla="*/ 145 w 286"/>
                <a:gd name="T35" fmla="*/ 156 h 184"/>
                <a:gd name="T36" fmla="*/ 236 w 286"/>
                <a:gd name="T37" fmla="*/ 85 h 184"/>
                <a:gd name="T38" fmla="*/ 279 w 286"/>
                <a:gd name="T39" fmla="*/ 58 h 184"/>
                <a:gd name="T40" fmla="*/ 278 w 286"/>
                <a:gd name="T41" fmla="*/ 23 h 184"/>
                <a:gd name="T42" fmla="*/ 255 w 286"/>
                <a:gd name="T43" fmla="*/ 12 h 184"/>
                <a:gd name="T44" fmla="*/ 237 w 286"/>
                <a:gd name="T45" fmla="*/ 16 h 184"/>
                <a:gd name="T46" fmla="*/ 237 w 286"/>
                <a:gd name="T47"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6" h="184">
                  <a:moveTo>
                    <a:pt x="237" y="71"/>
                  </a:moveTo>
                  <a:cubicBezTo>
                    <a:pt x="238" y="69"/>
                    <a:pt x="237" y="67"/>
                    <a:pt x="237" y="65"/>
                  </a:cubicBezTo>
                  <a:cubicBezTo>
                    <a:pt x="237" y="32"/>
                    <a:pt x="237" y="32"/>
                    <a:pt x="237" y="32"/>
                  </a:cubicBezTo>
                  <a:cubicBezTo>
                    <a:pt x="242" y="30"/>
                    <a:pt x="249" y="27"/>
                    <a:pt x="255" y="27"/>
                  </a:cubicBezTo>
                  <a:cubicBezTo>
                    <a:pt x="259" y="27"/>
                    <a:pt x="263" y="28"/>
                    <a:pt x="266" y="32"/>
                  </a:cubicBezTo>
                  <a:cubicBezTo>
                    <a:pt x="270" y="37"/>
                    <a:pt x="270" y="44"/>
                    <a:pt x="266" y="52"/>
                  </a:cubicBezTo>
                  <a:cubicBezTo>
                    <a:pt x="262" y="60"/>
                    <a:pt x="252" y="69"/>
                    <a:pt x="237" y="71"/>
                  </a:cubicBezTo>
                  <a:moveTo>
                    <a:pt x="237" y="0"/>
                  </a:moveTo>
                  <a:cubicBezTo>
                    <a:pt x="130" y="0"/>
                    <a:pt x="130" y="0"/>
                    <a:pt x="130" y="0"/>
                  </a:cubicBezTo>
                  <a:cubicBezTo>
                    <a:pt x="21" y="0"/>
                    <a:pt x="21" y="0"/>
                    <a:pt x="21" y="0"/>
                  </a:cubicBezTo>
                  <a:cubicBezTo>
                    <a:pt x="21" y="65"/>
                    <a:pt x="21" y="65"/>
                    <a:pt x="21" y="65"/>
                  </a:cubicBezTo>
                  <a:cubicBezTo>
                    <a:pt x="21" y="116"/>
                    <a:pt x="64" y="156"/>
                    <a:pt x="116" y="156"/>
                  </a:cubicBezTo>
                  <a:cubicBezTo>
                    <a:pt x="0" y="156"/>
                    <a:pt x="0" y="156"/>
                    <a:pt x="0" y="156"/>
                  </a:cubicBezTo>
                  <a:cubicBezTo>
                    <a:pt x="7" y="168"/>
                    <a:pt x="14" y="176"/>
                    <a:pt x="26" y="184"/>
                  </a:cubicBezTo>
                  <a:cubicBezTo>
                    <a:pt x="130" y="184"/>
                    <a:pt x="130" y="184"/>
                    <a:pt x="130" y="184"/>
                  </a:cubicBezTo>
                  <a:cubicBezTo>
                    <a:pt x="235" y="184"/>
                    <a:pt x="235" y="184"/>
                    <a:pt x="235" y="184"/>
                  </a:cubicBezTo>
                  <a:cubicBezTo>
                    <a:pt x="242" y="180"/>
                    <a:pt x="252" y="172"/>
                    <a:pt x="261" y="156"/>
                  </a:cubicBezTo>
                  <a:cubicBezTo>
                    <a:pt x="145" y="156"/>
                    <a:pt x="145" y="156"/>
                    <a:pt x="145" y="156"/>
                  </a:cubicBezTo>
                  <a:cubicBezTo>
                    <a:pt x="189" y="156"/>
                    <a:pt x="226" y="126"/>
                    <a:pt x="236" y="85"/>
                  </a:cubicBezTo>
                  <a:cubicBezTo>
                    <a:pt x="254" y="84"/>
                    <a:pt x="271" y="74"/>
                    <a:pt x="279" y="58"/>
                  </a:cubicBezTo>
                  <a:cubicBezTo>
                    <a:pt x="286" y="46"/>
                    <a:pt x="285" y="33"/>
                    <a:pt x="278" y="23"/>
                  </a:cubicBezTo>
                  <a:cubicBezTo>
                    <a:pt x="272" y="15"/>
                    <a:pt x="263" y="12"/>
                    <a:pt x="255" y="12"/>
                  </a:cubicBezTo>
                  <a:cubicBezTo>
                    <a:pt x="248" y="12"/>
                    <a:pt x="242" y="14"/>
                    <a:pt x="237" y="16"/>
                  </a:cubicBezTo>
                  <a:cubicBezTo>
                    <a:pt x="237" y="0"/>
                    <a:pt x="237" y="0"/>
                    <a:pt x="237" y="0"/>
                  </a:cubicBezTo>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12"/>
            <p:cNvSpPr>
              <a:spLocks noEditPoints="1"/>
            </p:cNvSpPr>
            <p:nvPr/>
          </p:nvSpPr>
          <p:spPr bwMode="auto">
            <a:xfrm>
              <a:off x="3073400" y="0"/>
              <a:ext cx="4313237" cy="5849938"/>
            </a:xfrm>
            <a:custGeom>
              <a:avLst/>
              <a:gdLst>
                <a:gd name="T0" fmla="*/ 363 w 1018"/>
                <a:gd name="T1" fmla="*/ 183 h 1379"/>
                <a:gd name="T2" fmla="*/ 436 w 1018"/>
                <a:gd name="T3" fmla="*/ 183 h 1379"/>
                <a:gd name="T4" fmla="*/ 511 w 1018"/>
                <a:gd name="T5" fmla="*/ 167 h 1379"/>
                <a:gd name="T6" fmla="*/ 511 w 1018"/>
                <a:gd name="T7" fmla="*/ 403 h 1379"/>
                <a:gd name="T8" fmla="*/ 511 w 1018"/>
                <a:gd name="T9" fmla="*/ 503 h 1379"/>
                <a:gd name="T10" fmla="*/ 419 w 1018"/>
                <a:gd name="T11" fmla="*/ 503 h 1379"/>
                <a:gd name="T12" fmla="*/ 406 w 1018"/>
                <a:gd name="T13" fmla="*/ 503 h 1379"/>
                <a:gd name="T14" fmla="*/ 307 w 1018"/>
                <a:gd name="T15" fmla="*/ 370 h 1379"/>
                <a:gd name="T16" fmla="*/ 307 w 1018"/>
                <a:gd name="T17" fmla="*/ 298 h 1379"/>
                <a:gd name="T18" fmla="*/ 339 w 1018"/>
                <a:gd name="T19" fmla="*/ 264 h 1379"/>
                <a:gd name="T20" fmla="*/ 339 w 1018"/>
                <a:gd name="T21" fmla="*/ 202 h 1379"/>
                <a:gd name="T22" fmla="*/ 361 w 1018"/>
                <a:gd name="T23" fmla="*/ 183 h 1379"/>
                <a:gd name="T24" fmla="*/ 363 w 1018"/>
                <a:gd name="T25" fmla="*/ 183 h 1379"/>
                <a:gd name="T26" fmla="*/ 625 w 1018"/>
                <a:gd name="T27" fmla="*/ 0 h 1379"/>
                <a:gd name="T28" fmla="*/ 511 w 1018"/>
                <a:gd name="T29" fmla="*/ 0 h 1379"/>
                <a:gd name="T30" fmla="*/ 393 w 1018"/>
                <a:gd name="T31" fmla="*/ 0 h 1379"/>
                <a:gd name="T32" fmla="*/ 307 w 1018"/>
                <a:gd name="T33" fmla="*/ 69 h 1379"/>
                <a:gd name="T34" fmla="*/ 307 w 1018"/>
                <a:gd name="T35" fmla="*/ 123 h 1379"/>
                <a:gd name="T36" fmla="*/ 307 w 1018"/>
                <a:gd name="T37" fmla="*/ 298 h 1379"/>
                <a:gd name="T38" fmla="*/ 307 w 1018"/>
                <a:gd name="T39" fmla="*/ 370 h 1379"/>
                <a:gd name="T40" fmla="*/ 406 w 1018"/>
                <a:gd name="T41" fmla="*/ 503 h 1379"/>
                <a:gd name="T42" fmla="*/ 419 w 1018"/>
                <a:gd name="T43" fmla="*/ 503 h 1379"/>
                <a:gd name="T44" fmla="*/ 419 w 1018"/>
                <a:gd name="T45" fmla="*/ 512 h 1379"/>
                <a:gd name="T46" fmla="*/ 370 w 1018"/>
                <a:gd name="T47" fmla="*/ 539 h 1379"/>
                <a:gd name="T48" fmla="*/ 365 w 1018"/>
                <a:gd name="T49" fmla="*/ 539 h 1379"/>
                <a:gd name="T50" fmla="*/ 268 w 1018"/>
                <a:gd name="T51" fmla="*/ 539 h 1379"/>
                <a:gd name="T52" fmla="*/ 206 w 1018"/>
                <a:gd name="T53" fmla="*/ 539 h 1379"/>
                <a:gd name="T54" fmla="*/ 223 w 1018"/>
                <a:gd name="T55" fmla="*/ 586 h 1379"/>
                <a:gd name="T56" fmla="*/ 106 w 1018"/>
                <a:gd name="T57" fmla="*/ 671 h 1379"/>
                <a:gd name="T58" fmla="*/ 0 w 1018"/>
                <a:gd name="T59" fmla="*/ 1379 h 1379"/>
                <a:gd name="T60" fmla="*/ 1018 w 1018"/>
                <a:gd name="T61" fmla="*/ 1379 h 1379"/>
                <a:gd name="T62" fmla="*/ 947 w 1018"/>
                <a:gd name="T63" fmla="*/ 686 h 1379"/>
                <a:gd name="T64" fmla="*/ 823 w 1018"/>
                <a:gd name="T65" fmla="*/ 539 h 1379"/>
                <a:gd name="T66" fmla="*/ 653 w 1018"/>
                <a:gd name="T67" fmla="*/ 539 h 1379"/>
                <a:gd name="T68" fmla="*/ 626 w 1018"/>
                <a:gd name="T69" fmla="*/ 539 h 1379"/>
                <a:gd name="T70" fmla="*/ 595 w 1018"/>
                <a:gd name="T71" fmla="*/ 512 h 1379"/>
                <a:gd name="T72" fmla="*/ 595 w 1018"/>
                <a:gd name="T73" fmla="*/ 503 h 1379"/>
                <a:gd name="T74" fmla="*/ 624 w 1018"/>
                <a:gd name="T75" fmla="*/ 503 h 1379"/>
                <a:gd name="T76" fmla="*/ 715 w 1018"/>
                <a:gd name="T77" fmla="*/ 370 h 1379"/>
                <a:gd name="T78" fmla="*/ 624 w 1018"/>
                <a:gd name="T79" fmla="*/ 503 h 1379"/>
                <a:gd name="T80" fmla="*/ 595 w 1018"/>
                <a:gd name="T81" fmla="*/ 503 h 1379"/>
                <a:gd name="T82" fmla="*/ 511 w 1018"/>
                <a:gd name="T83" fmla="*/ 503 h 1379"/>
                <a:gd name="T84" fmla="*/ 511 w 1018"/>
                <a:gd name="T85" fmla="*/ 404 h 1379"/>
                <a:gd name="T86" fmla="*/ 511 w 1018"/>
                <a:gd name="T87" fmla="*/ 167 h 1379"/>
                <a:gd name="T88" fmla="*/ 563 w 1018"/>
                <a:gd name="T89" fmla="*/ 115 h 1379"/>
                <a:gd name="T90" fmla="*/ 659 w 1018"/>
                <a:gd name="T91" fmla="*/ 115 h 1379"/>
                <a:gd name="T92" fmla="*/ 675 w 1018"/>
                <a:gd name="T93" fmla="*/ 142 h 1379"/>
                <a:gd name="T94" fmla="*/ 675 w 1018"/>
                <a:gd name="T95" fmla="*/ 274 h 1379"/>
                <a:gd name="T96" fmla="*/ 715 w 1018"/>
                <a:gd name="T97" fmla="*/ 298 h 1379"/>
                <a:gd name="T98" fmla="*/ 715 w 1018"/>
                <a:gd name="T99" fmla="*/ 158 h 1379"/>
                <a:gd name="T100" fmla="*/ 716 w 1018"/>
                <a:gd name="T101" fmla="*/ 98 h 1379"/>
                <a:gd name="T102" fmla="*/ 625 w 1018"/>
                <a:gd name="T103" fmla="*/ 0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18" h="1379">
                  <a:moveTo>
                    <a:pt x="363" y="183"/>
                  </a:moveTo>
                  <a:cubicBezTo>
                    <a:pt x="436" y="183"/>
                    <a:pt x="436" y="183"/>
                    <a:pt x="436" y="183"/>
                  </a:cubicBezTo>
                  <a:cubicBezTo>
                    <a:pt x="466" y="183"/>
                    <a:pt x="491" y="176"/>
                    <a:pt x="511" y="167"/>
                  </a:cubicBezTo>
                  <a:cubicBezTo>
                    <a:pt x="511" y="403"/>
                    <a:pt x="511" y="403"/>
                    <a:pt x="511" y="403"/>
                  </a:cubicBezTo>
                  <a:cubicBezTo>
                    <a:pt x="511" y="503"/>
                    <a:pt x="511" y="503"/>
                    <a:pt x="511" y="503"/>
                  </a:cubicBezTo>
                  <a:cubicBezTo>
                    <a:pt x="419" y="503"/>
                    <a:pt x="419" y="503"/>
                    <a:pt x="419" y="503"/>
                  </a:cubicBezTo>
                  <a:cubicBezTo>
                    <a:pt x="406" y="503"/>
                    <a:pt x="406" y="503"/>
                    <a:pt x="406" y="503"/>
                  </a:cubicBezTo>
                  <a:cubicBezTo>
                    <a:pt x="307" y="370"/>
                    <a:pt x="307" y="370"/>
                    <a:pt x="307" y="370"/>
                  </a:cubicBezTo>
                  <a:cubicBezTo>
                    <a:pt x="307" y="298"/>
                    <a:pt x="307" y="298"/>
                    <a:pt x="307" y="298"/>
                  </a:cubicBezTo>
                  <a:cubicBezTo>
                    <a:pt x="351" y="298"/>
                    <a:pt x="339" y="264"/>
                    <a:pt x="339" y="264"/>
                  </a:cubicBezTo>
                  <a:cubicBezTo>
                    <a:pt x="339" y="202"/>
                    <a:pt x="339" y="202"/>
                    <a:pt x="339" y="202"/>
                  </a:cubicBezTo>
                  <a:cubicBezTo>
                    <a:pt x="339" y="184"/>
                    <a:pt x="355" y="183"/>
                    <a:pt x="361" y="183"/>
                  </a:cubicBezTo>
                  <a:cubicBezTo>
                    <a:pt x="362" y="183"/>
                    <a:pt x="363" y="183"/>
                    <a:pt x="363" y="183"/>
                  </a:cubicBezTo>
                  <a:moveTo>
                    <a:pt x="625" y="0"/>
                  </a:moveTo>
                  <a:cubicBezTo>
                    <a:pt x="625" y="0"/>
                    <a:pt x="571" y="0"/>
                    <a:pt x="511" y="0"/>
                  </a:cubicBezTo>
                  <a:cubicBezTo>
                    <a:pt x="471" y="0"/>
                    <a:pt x="424" y="0"/>
                    <a:pt x="393" y="0"/>
                  </a:cubicBezTo>
                  <a:cubicBezTo>
                    <a:pt x="315" y="0"/>
                    <a:pt x="307" y="69"/>
                    <a:pt x="307" y="69"/>
                  </a:cubicBezTo>
                  <a:cubicBezTo>
                    <a:pt x="307" y="123"/>
                    <a:pt x="307" y="123"/>
                    <a:pt x="307" y="123"/>
                  </a:cubicBezTo>
                  <a:cubicBezTo>
                    <a:pt x="307" y="298"/>
                    <a:pt x="307" y="298"/>
                    <a:pt x="307" y="298"/>
                  </a:cubicBezTo>
                  <a:cubicBezTo>
                    <a:pt x="307" y="370"/>
                    <a:pt x="307" y="370"/>
                    <a:pt x="307" y="370"/>
                  </a:cubicBezTo>
                  <a:cubicBezTo>
                    <a:pt x="406" y="503"/>
                    <a:pt x="406" y="503"/>
                    <a:pt x="406" y="503"/>
                  </a:cubicBezTo>
                  <a:cubicBezTo>
                    <a:pt x="419" y="503"/>
                    <a:pt x="419" y="503"/>
                    <a:pt x="419" y="503"/>
                  </a:cubicBezTo>
                  <a:cubicBezTo>
                    <a:pt x="419" y="512"/>
                    <a:pt x="419" y="512"/>
                    <a:pt x="419" y="512"/>
                  </a:cubicBezTo>
                  <a:cubicBezTo>
                    <a:pt x="370" y="539"/>
                    <a:pt x="370" y="539"/>
                    <a:pt x="370" y="539"/>
                  </a:cubicBezTo>
                  <a:cubicBezTo>
                    <a:pt x="365" y="539"/>
                    <a:pt x="365" y="539"/>
                    <a:pt x="365" y="539"/>
                  </a:cubicBezTo>
                  <a:cubicBezTo>
                    <a:pt x="268" y="539"/>
                    <a:pt x="268" y="539"/>
                    <a:pt x="268" y="539"/>
                  </a:cubicBezTo>
                  <a:cubicBezTo>
                    <a:pt x="206" y="539"/>
                    <a:pt x="206" y="539"/>
                    <a:pt x="206" y="539"/>
                  </a:cubicBezTo>
                  <a:cubicBezTo>
                    <a:pt x="223" y="586"/>
                    <a:pt x="223" y="586"/>
                    <a:pt x="223" y="586"/>
                  </a:cubicBezTo>
                  <a:cubicBezTo>
                    <a:pt x="106" y="671"/>
                    <a:pt x="106" y="671"/>
                    <a:pt x="106" y="671"/>
                  </a:cubicBezTo>
                  <a:cubicBezTo>
                    <a:pt x="0" y="1379"/>
                    <a:pt x="0" y="1379"/>
                    <a:pt x="0" y="1379"/>
                  </a:cubicBezTo>
                  <a:cubicBezTo>
                    <a:pt x="1018" y="1379"/>
                    <a:pt x="1018" y="1379"/>
                    <a:pt x="1018" y="1379"/>
                  </a:cubicBezTo>
                  <a:cubicBezTo>
                    <a:pt x="947" y="686"/>
                    <a:pt x="947" y="686"/>
                    <a:pt x="947" y="686"/>
                  </a:cubicBezTo>
                  <a:cubicBezTo>
                    <a:pt x="823" y="539"/>
                    <a:pt x="823" y="539"/>
                    <a:pt x="823" y="539"/>
                  </a:cubicBezTo>
                  <a:cubicBezTo>
                    <a:pt x="653" y="539"/>
                    <a:pt x="653" y="539"/>
                    <a:pt x="653" y="539"/>
                  </a:cubicBezTo>
                  <a:cubicBezTo>
                    <a:pt x="626" y="539"/>
                    <a:pt x="626" y="539"/>
                    <a:pt x="626" y="539"/>
                  </a:cubicBezTo>
                  <a:cubicBezTo>
                    <a:pt x="595" y="512"/>
                    <a:pt x="595" y="512"/>
                    <a:pt x="595" y="512"/>
                  </a:cubicBezTo>
                  <a:cubicBezTo>
                    <a:pt x="595" y="503"/>
                    <a:pt x="595" y="503"/>
                    <a:pt x="595" y="503"/>
                  </a:cubicBezTo>
                  <a:cubicBezTo>
                    <a:pt x="624" y="503"/>
                    <a:pt x="624" y="503"/>
                    <a:pt x="624" y="503"/>
                  </a:cubicBezTo>
                  <a:cubicBezTo>
                    <a:pt x="715" y="370"/>
                    <a:pt x="715" y="370"/>
                    <a:pt x="715" y="370"/>
                  </a:cubicBezTo>
                  <a:cubicBezTo>
                    <a:pt x="624" y="503"/>
                    <a:pt x="624" y="503"/>
                    <a:pt x="624" y="503"/>
                  </a:cubicBezTo>
                  <a:cubicBezTo>
                    <a:pt x="595" y="503"/>
                    <a:pt x="595" y="503"/>
                    <a:pt x="595" y="503"/>
                  </a:cubicBezTo>
                  <a:cubicBezTo>
                    <a:pt x="511" y="503"/>
                    <a:pt x="511" y="503"/>
                    <a:pt x="511" y="503"/>
                  </a:cubicBezTo>
                  <a:cubicBezTo>
                    <a:pt x="511" y="404"/>
                    <a:pt x="511" y="404"/>
                    <a:pt x="511" y="404"/>
                  </a:cubicBezTo>
                  <a:cubicBezTo>
                    <a:pt x="511" y="167"/>
                    <a:pt x="511" y="167"/>
                    <a:pt x="511" y="167"/>
                  </a:cubicBezTo>
                  <a:cubicBezTo>
                    <a:pt x="555" y="148"/>
                    <a:pt x="563" y="115"/>
                    <a:pt x="563" y="115"/>
                  </a:cubicBezTo>
                  <a:cubicBezTo>
                    <a:pt x="659" y="115"/>
                    <a:pt x="659" y="115"/>
                    <a:pt x="659" y="115"/>
                  </a:cubicBezTo>
                  <a:cubicBezTo>
                    <a:pt x="676" y="115"/>
                    <a:pt x="675" y="142"/>
                    <a:pt x="675" y="142"/>
                  </a:cubicBezTo>
                  <a:cubicBezTo>
                    <a:pt x="675" y="142"/>
                    <a:pt x="675" y="242"/>
                    <a:pt x="675" y="274"/>
                  </a:cubicBezTo>
                  <a:cubicBezTo>
                    <a:pt x="675" y="286"/>
                    <a:pt x="715" y="298"/>
                    <a:pt x="715" y="298"/>
                  </a:cubicBezTo>
                  <a:cubicBezTo>
                    <a:pt x="715" y="158"/>
                    <a:pt x="715" y="158"/>
                    <a:pt x="715" y="158"/>
                  </a:cubicBezTo>
                  <a:cubicBezTo>
                    <a:pt x="715" y="139"/>
                    <a:pt x="716" y="112"/>
                    <a:pt x="716" y="98"/>
                  </a:cubicBezTo>
                  <a:cubicBezTo>
                    <a:pt x="712" y="16"/>
                    <a:pt x="625" y="0"/>
                    <a:pt x="625" y="0"/>
                  </a:cubicBezTo>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Rectangle 13"/>
            <p:cNvSpPr>
              <a:spLocks noChangeArrowheads="1"/>
            </p:cNvSpPr>
            <p:nvPr/>
          </p:nvSpPr>
          <p:spPr bwMode="auto">
            <a:xfrm>
              <a:off x="627063" y="4092575"/>
              <a:ext cx="479425" cy="1739900"/>
            </a:xfrm>
            <a:prstGeom prst="rect">
              <a:avLst/>
            </a:prstGeom>
            <a:solidFill>
              <a:srgbClr val="FFA9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8" name="Rectangle 14"/>
            <p:cNvSpPr>
              <a:spLocks noChangeArrowheads="1"/>
            </p:cNvSpPr>
            <p:nvPr/>
          </p:nvSpPr>
          <p:spPr bwMode="auto">
            <a:xfrm>
              <a:off x="865188" y="4092575"/>
              <a:ext cx="241300" cy="1739900"/>
            </a:xfrm>
            <a:prstGeom prst="rect">
              <a:avLst/>
            </a:prstGeom>
            <a:solidFill>
              <a:srgbClr val="FFC5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9" name="Rectangle 15"/>
            <p:cNvSpPr>
              <a:spLocks noChangeArrowheads="1"/>
            </p:cNvSpPr>
            <p:nvPr/>
          </p:nvSpPr>
          <p:spPr bwMode="auto">
            <a:xfrm>
              <a:off x="1517650" y="4424363"/>
              <a:ext cx="350837" cy="1408113"/>
            </a:xfrm>
            <a:prstGeom prst="rect">
              <a:avLst/>
            </a:prstGeom>
            <a:solidFill>
              <a:srgbClr val="183A4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0" name="Rectangle 16"/>
            <p:cNvSpPr>
              <a:spLocks noChangeArrowheads="1"/>
            </p:cNvSpPr>
            <p:nvPr/>
          </p:nvSpPr>
          <p:spPr bwMode="auto">
            <a:xfrm>
              <a:off x="1695450" y="4424363"/>
              <a:ext cx="173037" cy="1408113"/>
            </a:xfrm>
            <a:prstGeom prst="rect">
              <a:avLst/>
            </a:prstGeom>
            <a:solidFill>
              <a:srgbClr val="00B4B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1" name="Freeform 17"/>
            <p:cNvSpPr/>
            <p:nvPr/>
          </p:nvSpPr>
          <p:spPr bwMode="auto">
            <a:xfrm>
              <a:off x="1868488" y="4398963"/>
              <a:ext cx="487362" cy="1433513"/>
            </a:xfrm>
            <a:custGeom>
              <a:avLst/>
              <a:gdLst>
                <a:gd name="T0" fmla="*/ 0 w 307"/>
                <a:gd name="T1" fmla="*/ 24 h 903"/>
                <a:gd name="T2" fmla="*/ 134 w 307"/>
                <a:gd name="T3" fmla="*/ 903 h 903"/>
                <a:gd name="T4" fmla="*/ 307 w 307"/>
                <a:gd name="T5" fmla="*/ 876 h 903"/>
                <a:gd name="T6" fmla="*/ 177 w 307"/>
                <a:gd name="T7" fmla="*/ 0 h 903"/>
                <a:gd name="T8" fmla="*/ 0 w 307"/>
                <a:gd name="T9" fmla="*/ 24 h 903"/>
              </a:gdLst>
              <a:ahLst/>
              <a:cxnLst>
                <a:cxn ang="0">
                  <a:pos x="T0" y="T1"/>
                </a:cxn>
                <a:cxn ang="0">
                  <a:pos x="T2" y="T3"/>
                </a:cxn>
                <a:cxn ang="0">
                  <a:pos x="T4" y="T5"/>
                </a:cxn>
                <a:cxn ang="0">
                  <a:pos x="T6" y="T7"/>
                </a:cxn>
                <a:cxn ang="0">
                  <a:pos x="T8" y="T9"/>
                </a:cxn>
              </a:cxnLst>
              <a:rect l="0" t="0" r="r" b="b"/>
              <a:pathLst>
                <a:path w="307" h="903">
                  <a:moveTo>
                    <a:pt x="0" y="24"/>
                  </a:moveTo>
                  <a:lnTo>
                    <a:pt x="134" y="903"/>
                  </a:lnTo>
                  <a:lnTo>
                    <a:pt x="307" y="876"/>
                  </a:lnTo>
                  <a:lnTo>
                    <a:pt x="177" y="0"/>
                  </a:lnTo>
                  <a:lnTo>
                    <a:pt x="0" y="24"/>
                  </a:lnTo>
                  <a:close/>
                </a:path>
              </a:pathLst>
            </a:custGeom>
            <a:solidFill>
              <a:srgbClr val="0675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18"/>
            <p:cNvSpPr/>
            <p:nvPr/>
          </p:nvSpPr>
          <p:spPr bwMode="auto">
            <a:xfrm>
              <a:off x="2009775" y="4398963"/>
              <a:ext cx="346075" cy="1412875"/>
            </a:xfrm>
            <a:custGeom>
              <a:avLst/>
              <a:gdLst>
                <a:gd name="T0" fmla="*/ 0 w 218"/>
                <a:gd name="T1" fmla="*/ 13 h 890"/>
                <a:gd name="T2" fmla="*/ 133 w 218"/>
                <a:gd name="T3" fmla="*/ 890 h 890"/>
                <a:gd name="T4" fmla="*/ 218 w 218"/>
                <a:gd name="T5" fmla="*/ 876 h 890"/>
                <a:gd name="T6" fmla="*/ 88 w 218"/>
                <a:gd name="T7" fmla="*/ 0 h 890"/>
                <a:gd name="T8" fmla="*/ 0 w 218"/>
                <a:gd name="T9" fmla="*/ 13 h 890"/>
              </a:gdLst>
              <a:ahLst/>
              <a:cxnLst>
                <a:cxn ang="0">
                  <a:pos x="T0" y="T1"/>
                </a:cxn>
                <a:cxn ang="0">
                  <a:pos x="T2" y="T3"/>
                </a:cxn>
                <a:cxn ang="0">
                  <a:pos x="T4" y="T5"/>
                </a:cxn>
                <a:cxn ang="0">
                  <a:pos x="T6" y="T7"/>
                </a:cxn>
                <a:cxn ang="0">
                  <a:pos x="T8" y="T9"/>
                </a:cxn>
              </a:cxnLst>
              <a:rect l="0" t="0" r="r" b="b"/>
              <a:pathLst>
                <a:path w="218" h="890">
                  <a:moveTo>
                    <a:pt x="0" y="13"/>
                  </a:moveTo>
                  <a:lnTo>
                    <a:pt x="133" y="890"/>
                  </a:lnTo>
                  <a:lnTo>
                    <a:pt x="218" y="876"/>
                  </a:lnTo>
                  <a:lnTo>
                    <a:pt x="88" y="0"/>
                  </a:lnTo>
                  <a:lnTo>
                    <a:pt x="0" y="13"/>
                  </a:lnTo>
                  <a:close/>
                </a:path>
              </a:pathLst>
            </a:custGeom>
            <a:solidFill>
              <a:srgbClr val="00A5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19"/>
            <p:cNvSpPr/>
            <p:nvPr/>
          </p:nvSpPr>
          <p:spPr bwMode="auto">
            <a:xfrm>
              <a:off x="1933575" y="4797425"/>
              <a:ext cx="363537" cy="627063"/>
            </a:xfrm>
            <a:custGeom>
              <a:avLst/>
              <a:gdLst>
                <a:gd name="T0" fmla="*/ 229 w 229"/>
                <a:gd name="T1" fmla="*/ 369 h 395"/>
                <a:gd name="T2" fmla="*/ 56 w 229"/>
                <a:gd name="T3" fmla="*/ 395 h 395"/>
                <a:gd name="T4" fmla="*/ 0 w 229"/>
                <a:gd name="T5" fmla="*/ 24 h 395"/>
                <a:gd name="T6" fmla="*/ 173 w 229"/>
                <a:gd name="T7" fmla="*/ 0 h 395"/>
                <a:gd name="T8" fmla="*/ 229 w 229"/>
                <a:gd name="T9" fmla="*/ 369 h 395"/>
              </a:gdLst>
              <a:ahLst/>
              <a:cxnLst>
                <a:cxn ang="0">
                  <a:pos x="T0" y="T1"/>
                </a:cxn>
                <a:cxn ang="0">
                  <a:pos x="T2" y="T3"/>
                </a:cxn>
                <a:cxn ang="0">
                  <a:pos x="T4" y="T5"/>
                </a:cxn>
                <a:cxn ang="0">
                  <a:pos x="T6" y="T7"/>
                </a:cxn>
                <a:cxn ang="0">
                  <a:pos x="T8" y="T9"/>
                </a:cxn>
              </a:cxnLst>
              <a:rect l="0" t="0" r="r" b="b"/>
              <a:pathLst>
                <a:path w="229" h="395">
                  <a:moveTo>
                    <a:pt x="229" y="369"/>
                  </a:moveTo>
                  <a:lnTo>
                    <a:pt x="56" y="395"/>
                  </a:lnTo>
                  <a:lnTo>
                    <a:pt x="0" y="24"/>
                  </a:lnTo>
                  <a:lnTo>
                    <a:pt x="173" y="0"/>
                  </a:lnTo>
                  <a:lnTo>
                    <a:pt x="229" y="369"/>
                  </a:lnTo>
                  <a:close/>
                </a:path>
              </a:pathLst>
            </a:custGeom>
            <a:solidFill>
              <a:srgbClr val="22B5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20"/>
            <p:cNvSpPr/>
            <p:nvPr/>
          </p:nvSpPr>
          <p:spPr bwMode="auto">
            <a:xfrm>
              <a:off x="1073150" y="3767138"/>
              <a:ext cx="406400" cy="2070100"/>
            </a:xfrm>
            <a:custGeom>
              <a:avLst/>
              <a:gdLst>
                <a:gd name="T0" fmla="*/ 128 w 256"/>
                <a:gd name="T1" fmla="*/ 0 h 1304"/>
                <a:gd name="T2" fmla="*/ 0 w 256"/>
                <a:gd name="T3" fmla="*/ 13 h 1304"/>
                <a:gd name="T4" fmla="*/ 128 w 256"/>
                <a:gd name="T5" fmla="*/ 1304 h 1304"/>
                <a:gd name="T6" fmla="*/ 256 w 256"/>
                <a:gd name="T7" fmla="*/ 1290 h 1304"/>
                <a:gd name="T8" fmla="*/ 128 w 256"/>
                <a:gd name="T9" fmla="*/ 0 h 1304"/>
              </a:gdLst>
              <a:ahLst/>
              <a:cxnLst>
                <a:cxn ang="0">
                  <a:pos x="T0" y="T1"/>
                </a:cxn>
                <a:cxn ang="0">
                  <a:pos x="T2" y="T3"/>
                </a:cxn>
                <a:cxn ang="0">
                  <a:pos x="T4" y="T5"/>
                </a:cxn>
                <a:cxn ang="0">
                  <a:pos x="T6" y="T7"/>
                </a:cxn>
                <a:cxn ang="0">
                  <a:pos x="T8" y="T9"/>
                </a:cxn>
              </a:cxnLst>
              <a:rect l="0" t="0" r="r" b="b"/>
              <a:pathLst>
                <a:path w="256" h="1304">
                  <a:moveTo>
                    <a:pt x="128" y="0"/>
                  </a:moveTo>
                  <a:lnTo>
                    <a:pt x="0" y="13"/>
                  </a:lnTo>
                  <a:lnTo>
                    <a:pt x="128" y="1304"/>
                  </a:lnTo>
                  <a:lnTo>
                    <a:pt x="256" y="1290"/>
                  </a:lnTo>
                  <a:lnTo>
                    <a:pt x="128" y="0"/>
                  </a:lnTo>
                  <a:close/>
                </a:path>
              </a:pathLst>
            </a:custGeom>
            <a:solidFill>
              <a:srgbClr val="F231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21"/>
            <p:cNvSpPr/>
            <p:nvPr/>
          </p:nvSpPr>
          <p:spPr bwMode="auto">
            <a:xfrm>
              <a:off x="1174750" y="3767138"/>
              <a:ext cx="304800" cy="2060575"/>
            </a:xfrm>
            <a:custGeom>
              <a:avLst/>
              <a:gdLst>
                <a:gd name="T0" fmla="*/ 64 w 192"/>
                <a:gd name="T1" fmla="*/ 0 h 1298"/>
                <a:gd name="T2" fmla="*/ 0 w 192"/>
                <a:gd name="T3" fmla="*/ 8 h 1298"/>
                <a:gd name="T4" fmla="*/ 128 w 192"/>
                <a:gd name="T5" fmla="*/ 1298 h 1298"/>
                <a:gd name="T6" fmla="*/ 192 w 192"/>
                <a:gd name="T7" fmla="*/ 1290 h 1298"/>
                <a:gd name="T8" fmla="*/ 64 w 192"/>
                <a:gd name="T9" fmla="*/ 0 h 1298"/>
              </a:gdLst>
              <a:ahLst/>
              <a:cxnLst>
                <a:cxn ang="0">
                  <a:pos x="T0" y="T1"/>
                </a:cxn>
                <a:cxn ang="0">
                  <a:pos x="T2" y="T3"/>
                </a:cxn>
                <a:cxn ang="0">
                  <a:pos x="T4" y="T5"/>
                </a:cxn>
                <a:cxn ang="0">
                  <a:pos x="T6" y="T7"/>
                </a:cxn>
                <a:cxn ang="0">
                  <a:pos x="T8" y="T9"/>
                </a:cxn>
              </a:cxnLst>
              <a:rect l="0" t="0" r="r" b="b"/>
              <a:pathLst>
                <a:path w="192" h="1298">
                  <a:moveTo>
                    <a:pt x="64" y="0"/>
                  </a:moveTo>
                  <a:lnTo>
                    <a:pt x="0" y="8"/>
                  </a:lnTo>
                  <a:lnTo>
                    <a:pt x="128" y="1298"/>
                  </a:lnTo>
                  <a:lnTo>
                    <a:pt x="192" y="1290"/>
                  </a:lnTo>
                  <a:lnTo>
                    <a:pt x="64" y="0"/>
                  </a:lnTo>
                  <a:close/>
                </a:path>
              </a:pathLst>
            </a:custGeom>
            <a:solidFill>
              <a:srgbClr val="CE0F0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22"/>
            <p:cNvSpPr/>
            <p:nvPr/>
          </p:nvSpPr>
          <p:spPr bwMode="auto">
            <a:xfrm>
              <a:off x="1073150" y="3770313"/>
              <a:ext cx="211137" cy="111125"/>
            </a:xfrm>
            <a:custGeom>
              <a:avLst/>
              <a:gdLst>
                <a:gd name="T0" fmla="*/ 0 w 133"/>
                <a:gd name="T1" fmla="*/ 14 h 70"/>
                <a:gd name="T2" fmla="*/ 5 w 133"/>
                <a:gd name="T3" fmla="*/ 70 h 70"/>
                <a:gd name="T4" fmla="*/ 133 w 133"/>
                <a:gd name="T5" fmla="*/ 59 h 70"/>
                <a:gd name="T6" fmla="*/ 128 w 133"/>
                <a:gd name="T7" fmla="*/ 0 h 70"/>
                <a:gd name="T8" fmla="*/ 0 w 133"/>
                <a:gd name="T9" fmla="*/ 14 h 70"/>
              </a:gdLst>
              <a:ahLst/>
              <a:cxnLst>
                <a:cxn ang="0">
                  <a:pos x="T0" y="T1"/>
                </a:cxn>
                <a:cxn ang="0">
                  <a:pos x="T2" y="T3"/>
                </a:cxn>
                <a:cxn ang="0">
                  <a:pos x="T4" y="T5"/>
                </a:cxn>
                <a:cxn ang="0">
                  <a:pos x="T6" y="T7"/>
                </a:cxn>
                <a:cxn ang="0">
                  <a:pos x="T8" y="T9"/>
                </a:cxn>
              </a:cxnLst>
              <a:rect l="0" t="0" r="r" b="b"/>
              <a:pathLst>
                <a:path w="133" h="70">
                  <a:moveTo>
                    <a:pt x="0" y="14"/>
                  </a:moveTo>
                  <a:lnTo>
                    <a:pt x="5" y="70"/>
                  </a:lnTo>
                  <a:lnTo>
                    <a:pt x="133" y="59"/>
                  </a:lnTo>
                  <a:lnTo>
                    <a:pt x="128" y="0"/>
                  </a:lnTo>
                  <a:lnTo>
                    <a:pt x="0" y="14"/>
                  </a:lnTo>
                  <a:close/>
                </a:path>
              </a:pathLst>
            </a:custGeom>
            <a:solidFill>
              <a:srgbClr val="C7B2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Rectangle 23"/>
            <p:cNvSpPr>
              <a:spLocks noChangeArrowheads="1"/>
            </p:cNvSpPr>
            <p:nvPr/>
          </p:nvSpPr>
          <p:spPr bwMode="auto">
            <a:xfrm>
              <a:off x="627063" y="4424363"/>
              <a:ext cx="479425" cy="360363"/>
            </a:xfrm>
            <a:prstGeom prst="rect">
              <a:avLst/>
            </a:prstGeom>
            <a:solidFill>
              <a:srgbClr val="CE0F0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8" name="Rectangle 24"/>
            <p:cNvSpPr>
              <a:spLocks noChangeArrowheads="1"/>
            </p:cNvSpPr>
            <p:nvPr/>
          </p:nvSpPr>
          <p:spPr bwMode="auto">
            <a:xfrm>
              <a:off x="627063" y="5030788"/>
              <a:ext cx="479425" cy="365125"/>
            </a:xfrm>
            <a:prstGeom prst="rect">
              <a:avLst/>
            </a:prstGeom>
            <a:solidFill>
              <a:srgbClr val="CE0F0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9" name="Rectangle 25"/>
            <p:cNvSpPr>
              <a:spLocks noChangeArrowheads="1"/>
            </p:cNvSpPr>
            <p:nvPr/>
          </p:nvSpPr>
          <p:spPr bwMode="auto">
            <a:xfrm>
              <a:off x="627063" y="4160838"/>
              <a:ext cx="479425" cy="98425"/>
            </a:xfrm>
            <a:prstGeom prst="rect">
              <a:avLst/>
            </a:prstGeom>
            <a:solidFill>
              <a:srgbClr val="CE0F0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0" name="Rectangle 26"/>
            <p:cNvSpPr>
              <a:spLocks noChangeArrowheads="1"/>
            </p:cNvSpPr>
            <p:nvPr/>
          </p:nvSpPr>
          <p:spPr bwMode="auto">
            <a:xfrm>
              <a:off x="627063" y="5641975"/>
              <a:ext cx="479425" cy="101600"/>
            </a:xfrm>
            <a:prstGeom prst="rect">
              <a:avLst/>
            </a:prstGeom>
            <a:solidFill>
              <a:srgbClr val="CE0F0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1" name="Rectangle 27"/>
            <p:cNvSpPr>
              <a:spLocks noChangeArrowheads="1"/>
            </p:cNvSpPr>
            <p:nvPr/>
          </p:nvSpPr>
          <p:spPr bwMode="auto">
            <a:xfrm>
              <a:off x="1543050" y="4584700"/>
              <a:ext cx="296862" cy="288925"/>
            </a:xfrm>
            <a:prstGeom prst="rect">
              <a:avLst/>
            </a:prstGeom>
            <a:solidFill>
              <a:srgbClr val="FAF6F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2" name="Rectangle 28"/>
            <p:cNvSpPr>
              <a:spLocks noChangeArrowheads="1"/>
            </p:cNvSpPr>
            <p:nvPr/>
          </p:nvSpPr>
          <p:spPr bwMode="auto">
            <a:xfrm>
              <a:off x="1690688" y="4584700"/>
              <a:ext cx="149225" cy="288925"/>
            </a:xfrm>
            <a:prstGeom prst="rect">
              <a:avLst/>
            </a:prstGeom>
            <a:solidFill>
              <a:srgbClr val="F4EB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3" name="Rectangle 29"/>
            <p:cNvSpPr>
              <a:spLocks noChangeArrowheads="1"/>
            </p:cNvSpPr>
            <p:nvPr/>
          </p:nvSpPr>
          <p:spPr bwMode="auto">
            <a:xfrm>
              <a:off x="1543050" y="5421313"/>
              <a:ext cx="296862" cy="287338"/>
            </a:xfrm>
            <a:prstGeom prst="rect">
              <a:avLst/>
            </a:prstGeom>
            <a:solidFill>
              <a:srgbClr val="FAF6F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4" name="Rectangle 30"/>
            <p:cNvSpPr>
              <a:spLocks noChangeArrowheads="1"/>
            </p:cNvSpPr>
            <p:nvPr/>
          </p:nvSpPr>
          <p:spPr bwMode="auto">
            <a:xfrm>
              <a:off x="1690688" y="5421313"/>
              <a:ext cx="149225" cy="287338"/>
            </a:xfrm>
            <a:prstGeom prst="rect">
              <a:avLst/>
            </a:prstGeom>
            <a:solidFill>
              <a:srgbClr val="F4EB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5" name="Freeform 31"/>
            <p:cNvSpPr/>
            <p:nvPr/>
          </p:nvSpPr>
          <p:spPr bwMode="auto">
            <a:xfrm>
              <a:off x="8178800" y="5030788"/>
              <a:ext cx="911225" cy="674688"/>
            </a:xfrm>
            <a:custGeom>
              <a:avLst/>
              <a:gdLst>
                <a:gd name="T0" fmla="*/ 0 w 215"/>
                <a:gd name="T1" fmla="*/ 0 h 159"/>
                <a:gd name="T2" fmla="*/ 0 w 215"/>
                <a:gd name="T3" fmla="*/ 66 h 159"/>
                <a:gd name="T4" fmla="*/ 93 w 215"/>
                <a:gd name="T5" fmla="*/ 159 h 159"/>
                <a:gd name="T6" fmla="*/ 122 w 215"/>
                <a:gd name="T7" fmla="*/ 159 h 159"/>
                <a:gd name="T8" fmla="*/ 215 w 215"/>
                <a:gd name="T9" fmla="*/ 66 h 159"/>
                <a:gd name="T10" fmla="*/ 215 w 215"/>
                <a:gd name="T11" fmla="*/ 0 h 159"/>
                <a:gd name="T12" fmla="*/ 0 w 215"/>
                <a:gd name="T13" fmla="*/ 0 h 159"/>
              </a:gdLst>
              <a:ahLst/>
              <a:cxnLst>
                <a:cxn ang="0">
                  <a:pos x="T0" y="T1"/>
                </a:cxn>
                <a:cxn ang="0">
                  <a:pos x="T2" y="T3"/>
                </a:cxn>
                <a:cxn ang="0">
                  <a:pos x="T4" y="T5"/>
                </a:cxn>
                <a:cxn ang="0">
                  <a:pos x="T6" y="T7"/>
                </a:cxn>
                <a:cxn ang="0">
                  <a:pos x="T8" y="T9"/>
                </a:cxn>
                <a:cxn ang="0">
                  <a:pos x="T10" y="T11"/>
                </a:cxn>
                <a:cxn ang="0">
                  <a:pos x="T12" y="T13"/>
                </a:cxn>
              </a:cxnLst>
              <a:rect l="0" t="0" r="r" b="b"/>
              <a:pathLst>
                <a:path w="215" h="159">
                  <a:moveTo>
                    <a:pt x="0" y="0"/>
                  </a:moveTo>
                  <a:cubicBezTo>
                    <a:pt x="0" y="66"/>
                    <a:pt x="0" y="66"/>
                    <a:pt x="0" y="66"/>
                  </a:cubicBezTo>
                  <a:cubicBezTo>
                    <a:pt x="0" y="117"/>
                    <a:pt x="41" y="159"/>
                    <a:pt x="93" y="159"/>
                  </a:cubicBezTo>
                  <a:cubicBezTo>
                    <a:pt x="122" y="159"/>
                    <a:pt x="122" y="159"/>
                    <a:pt x="122" y="159"/>
                  </a:cubicBezTo>
                  <a:cubicBezTo>
                    <a:pt x="174" y="159"/>
                    <a:pt x="215" y="117"/>
                    <a:pt x="215" y="66"/>
                  </a:cubicBezTo>
                  <a:cubicBezTo>
                    <a:pt x="215" y="0"/>
                    <a:pt x="215" y="0"/>
                    <a:pt x="215" y="0"/>
                  </a:cubicBezTo>
                  <a:lnTo>
                    <a:pt x="0" y="0"/>
                  </a:lnTo>
                  <a:close/>
                </a:path>
              </a:pathLst>
            </a:custGeom>
            <a:solidFill>
              <a:srgbClr val="ED1C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32"/>
            <p:cNvSpPr/>
            <p:nvPr/>
          </p:nvSpPr>
          <p:spPr bwMode="auto">
            <a:xfrm>
              <a:off x="8081963" y="5705475"/>
              <a:ext cx="1106487" cy="114300"/>
            </a:xfrm>
            <a:custGeom>
              <a:avLst/>
              <a:gdLst>
                <a:gd name="T0" fmla="*/ 26 w 261"/>
                <a:gd name="T1" fmla="*/ 27 h 27"/>
                <a:gd name="T2" fmla="*/ 235 w 261"/>
                <a:gd name="T3" fmla="*/ 27 h 27"/>
                <a:gd name="T4" fmla="*/ 261 w 261"/>
                <a:gd name="T5" fmla="*/ 0 h 27"/>
                <a:gd name="T6" fmla="*/ 0 w 261"/>
                <a:gd name="T7" fmla="*/ 0 h 27"/>
                <a:gd name="T8" fmla="*/ 26 w 261"/>
                <a:gd name="T9" fmla="*/ 27 h 27"/>
              </a:gdLst>
              <a:ahLst/>
              <a:cxnLst>
                <a:cxn ang="0">
                  <a:pos x="T0" y="T1"/>
                </a:cxn>
                <a:cxn ang="0">
                  <a:pos x="T2" y="T3"/>
                </a:cxn>
                <a:cxn ang="0">
                  <a:pos x="T4" y="T5"/>
                </a:cxn>
                <a:cxn ang="0">
                  <a:pos x="T6" y="T7"/>
                </a:cxn>
                <a:cxn ang="0">
                  <a:pos x="T8" y="T9"/>
                </a:cxn>
              </a:cxnLst>
              <a:rect l="0" t="0" r="r" b="b"/>
              <a:pathLst>
                <a:path w="261" h="27">
                  <a:moveTo>
                    <a:pt x="26" y="27"/>
                  </a:moveTo>
                  <a:cubicBezTo>
                    <a:pt x="235" y="27"/>
                    <a:pt x="235" y="27"/>
                    <a:pt x="235" y="27"/>
                  </a:cubicBezTo>
                  <a:cubicBezTo>
                    <a:pt x="242" y="23"/>
                    <a:pt x="252" y="13"/>
                    <a:pt x="261" y="0"/>
                  </a:cubicBezTo>
                  <a:cubicBezTo>
                    <a:pt x="0" y="0"/>
                    <a:pt x="0" y="0"/>
                    <a:pt x="0" y="0"/>
                  </a:cubicBezTo>
                  <a:cubicBezTo>
                    <a:pt x="7" y="11"/>
                    <a:pt x="14" y="19"/>
                    <a:pt x="26" y="27"/>
                  </a:cubicBezTo>
                  <a:close/>
                </a:path>
              </a:pathLst>
            </a:custGeom>
            <a:solidFill>
              <a:srgbClr val="9E4A2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33"/>
            <p:cNvSpPr/>
            <p:nvPr/>
          </p:nvSpPr>
          <p:spPr bwMode="auto">
            <a:xfrm>
              <a:off x="9043988" y="5051425"/>
              <a:ext cx="249237" cy="347663"/>
            </a:xfrm>
            <a:custGeom>
              <a:avLst/>
              <a:gdLst>
                <a:gd name="T0" fmla="*/ 6 w 59"/>
                <a:gd name="T1" fmla="*/ 82 h 82"/>
                <a:gd name="T2" fmla="*/ 4 w 59"/>
                <a:gd name="T3" fmla="*/ 82 h 82"/>
                <a:gd name="T4" fmla="*/ 4 w 59"/>
                <a:gd name="T5" fmla="*/ 67 h 82"/>
                <a:gd name="T6" fmla="*/ 39 w 59"/>
                <a:gd name="T7" fmla="*/ 48 h 82"/>
                <a:gd name="T8" fmla="*/ 40 w 59"/>
                <a:gd name="T9" fmla="*/ 28 h 82"/>
                <a:gd name="T10" fmla="*/ 8 w 59"/>
                <a:gd name="T11" fmla="*/ 30 h 82"/>
                <a:gd name="T12" fmla="*/ 0 w 59"/>
                <a:gd name="T13" fmla="*/ 18 h 82"/>
                <a:gd name="T14" fmla="*/ 51 w 59"/>
                <a:gd name="T15" fmla="*/ 19 h 82"/>
                <a:gd name="T16" fmla="*/ 52 w 59"/>
                <a:gd name="T17" fmla="*/ 55 h 82"/>
                <a:gd name="T18" fmla="*/ 6 w 59"/>
                <a:gd name="T1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82">
                  <a:moveTo>
                    <a:pt x="6" y="82"/>
                  </a:moveTo>
                  <a:cubicBezTo>
                    <a:pt x="5" y="82"/>
                    <a:pt x="5" y="82"/>
                    <a:pt x="4" y="82"/>
                  </a:cubicBezTo>
                  <a:cubicBezTo>
                    <a:pt x="4" y="67"/>
                    <a:pt x="4" y="67"/>
                    <a:pt x="4" y="67"/>
                  </a:cubicBezTo>
                  <a:cubicBezTo>
                    <a:pt x="22" y="68"/>
                    <a:pt x="34" y="57"/>
                    <a:pt x="39" y="48"/>
                  </a:cubicBezTo>
                  <a:cubicBezTo>
                    <a:pt x="43" y="40"/>
                    <a:pt x="43" y="33"/>
                    <a:pt x="40" y="28"/>
                  </a:cubicBezTo>
                  <a:cubicBezTo>
                    <a:pt x="30" y="15"/>
                    <a:pt x="9" y="29"/>
                    <a:pt x="8" y="30"/>
                  </a:cubicBezTo>
                  <a:cubicBezTo>
                    <a:pt x="0" y="18"/>
                    <a:pt x="0" y="18"/>
                    <a:pt x="0" y="18"/>
                  </a:cubicBezTo>
                  <a:cubicBezTo>
                    <a:pt x="11" y="10"/>
                    <a:pt x="37" y="0"/>
                    <a:pt x="51" y="19"/>
                  </a:cubicBezTo>
                  <a:cubicBezTo>
                    <a:pt x="59" y="29"/>
                    <a:pt x="59" y="42"/>
                    <a:pt x="52" y="55"/>
                  </a:cubicBezTo>
                  <a:cubicBezTo>
                    <a:pt x="43" y="71"/>
                    <a:pt x="26" y="82"/>
                    <a:pt x="6" y="82"/>
                  </a:cubicBezTo>
                  <a:close/>
                </a:path>
              </a:pathLst>
            </a:custGeom>
            <a:solidFill>
              <a:srgbClr val="C127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34"/>
            <p:cNvSpPr/>
            <p:nvPr/>
          </p:nvSpPr>
          <p:spPr bwMode="auto">
            <a:xfrm>
              <a:off x="8632825" y="5030788"/>
              <a:ext cx="457200" cy="674688"/>
            </a:xfrm>
            <a:custGeom>
              <a:avLst/>
              <a:gdLst>
                <a:gd name="T0" fmla="*/ 0 w 108"/>
                <a:gd name="T1" fmla="*/ 159 h 159"/>
                <a:gd name="T2" fmla="*/ 15 w 108"/>
                <a:gd name="T3" fmla="*/ 159 h 159"/>
                <a:gd name="T4" fmla="*/ 108 w 108"/>
                <a:gd name="T5" fmla="*/ 66 h 159"/>
                <a:gd name="T6" fmla="*/ 108 w 108"/>
                <a:gd name="T7" fmla="*/ 0 h 159"/>
                <a:gd name="T8" fmla="*/ 0 w 108"/>
                <a:gd name="T9" fmla="*/ 0 h 159"/>
                <a:gd name="T10" fmla="*/ 0 w 108"/>
                <a:gd name="T11" fmla="*/ 159 h 159"/>
              </a:gdLst>
              <a:ahLst/>
              <a:cxnLst>
                <a:cxn ang="0">
                  <a:pos x="T0" y="T1"/>
                </a:cxn>
                <a:cxn ang="0">
                  <a:pos x="T2" y="T3"/>
                </a:cxn>
                <a:cxn ang="0">
                  <a:pos x="T4" y="T5"/>
                </a:cxn>
                <a:cxn ang="0">
                  <a:pos x="T6" y="T7"/>
                </a:cxn>
                <a:cxn ang="0">
                  <a:pos x="T8" y="T9"/>
                </a:cxn>
                <a:cxn ang="0">
                  <a:pos x="T10" y="T11"/>
                </a:cxn>
              </a:cxnLst>
              <a:rect l="0" t="0" r="r" b="b"/>
              <a:pathLst>
                <a:path w="108" h="159">
                  <a:moveTo>
                    <a:pt x="0" y="159"/>
                  </a:moveTo>
                  <a:cubicBezTo>
                    <a:pt x="15" y="159"/>
                    <a:pt x="15" y="159"/>
                    <a:pt x="15" y="159"/>
                  </a:cubicBezTo>
                  <a:cubicBezTo>
                    <a:pt x="67" y="159"/>
                    <a:pt x="108" y="117"/>
                    <a:pt x="108" y="66"/>
                  </a:cubicBezTo>
                  <a:cubicBezTo>
                    <a:pt x="108" y="0"/>
                    <a:pt x="108" y="0"/>
                    <a:pt x="108" y="0"/>
                  </a:cubicBezTo>
                  <a:cubicBezTo>
                    <a:pt x="0" y="0"/>
                    <a:pt x="0" y="0"/>
                    <a:pt x="0" y="0"/>
                  </a:cubicBezTo>
                  <a:lnTo>
                    <a:pt x="0" y="159"/>
                  </a:lnTo>
                  <a:close/>
                </a:path>
              </a:pathLst>
            </a:custGeom>
            <a:solidFill>
              <a:srgbClr val="C127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35"/>
            <p:cNvSpPr/>
            <p:nvPr/>
          </p:nvSpPr>
          <p:spPr bwMode="auto">
            <a:xfrm>
              <a:off x="8632825" y="5705475"/>
              <a:ext cx="555625" cy="114300"/>
            </a:xfrm>
            <a:custGeom>
              <a:avLst/>
              <a:gdLst>
                <a:gd name="T0" fmla="*/ 0 w 131"/>
                <a:gd name="T1" fmla="*/ 27 h 27"/>
                <a:gd name="T2" fmla="*/ 105 w 131"/>
                <a:gd name="T3" fmla="*/ 27 h 27"/>
                <a:gd name="T4" fmla="*/ 131 w 131"/>
                <a:gd name="T5" fmla="*/ 0 h 27"/>
                <a:gd name="T6" fmla="*/ 0 w 131"/>
                <a:gd name="T7" fmla="*/ 0 h 27"/>
                <a:gd name="T8" fmla="*/ 0 w 131"/>
                <a:gd name="T9" fmla="*/ 27 h 27"/>
              </a:gdLst>
              <a:ahLst/>
              <a:cxnLst>
                <a:cxn ang="0">
                  <a:pos x="T0" y="T1"/>
                </a:cxn>
                <a:cxn ang="0">
                  <a:pos x="T2" y="T3"/>
                </a:cxn>
                <a:cxn ang="0">
                  <a:pos x="T4" y="T5"/>
                </a:cxn>
                <a:cxn ang="0">
                  <a:pos x="T6" y="T7"/>
                </a:cxn>
                <a:cxn ang="0">
                  <a:pos x="T8" y="T9"/>
                </a:cxn>
              </a:cxnLst>
              <a:rect l="0" t="0" r="r" b="b"/>
              <a:pathLst>
                <a:path w="131" h="27">
                  <a:moveTo>
                    <a:pt x="0" y="27"/>
                  </a:moveTo>
                  <a:cubicBezTo>
                    <a:pt x="105" y="27"/>
                    <a:pt x="105" y="27"/>
                    <a:pt x="105" y="27"/>
                  </a:cubicBezTo>
                  <a:cubicBezTo>
                    <a:pt x="112" y="23"/>
                    <a:pt x="122" y="13"/>
                    <a:pt x="131" y="0"/>
                  </a:cubicBezTo>
                  <a:cubicBezTo>
                    <a:pt x="0" y="0"/>
                    <a:pt x="0" y="0"/>
                    <a:pt x="0" y="0"/>
                  </a:cubicBezTo>
                  <a:lnTo>
                    <a:pt x="0" y="27"/>
                  </a:lnTo>
                  <a:close/>
                </a:path>
              </a:pathLst>
            </a:custGeom>
            <a:solidFill>
              <a:srgbClr val="893D2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36"/>
            <p:cNvSpPr/>
            <p:nvPr/>
          </p:nvSpPr>
          <p:spPr bwMode="auto">
            <a:xfrm>
              <a:off x="3068638" y="2286000"/>
              <a:ext cx="2813050" cy="3597275"/>
            </a:xfrm>
            <a:custGeom>
              <a:avLst/>
              <a:gdLst>
                <a:gd name="T0" fmla="*/ 1746 w 1772"/>
                <a:gd name="T1" fmla="*/ 0 h 2266"/>
                <a:gd name="T2" fmla="*/ 523 w 1772"/>
                <a:gd name="T3" fmla="*/ 0 h 2266"/>
                <a:gd name="T4" fmla="*/ 192 w 1772"/>
                <a:gd name="T5" fmla="*/ 393 h 2266"/>
                <a:gd name="T6" fmla="*/ 0 w 1772"/>
                <a:gd name="T7" fmla="*/ 2266 h 2266"/>
                <a:gd name="T8" fmla="*/ 1772 w 1772"/>
                <a:gd name="T9" fmla="*/ 2266 h 2266"/>
                <a:gd name="T10" fmla="*/ 1746 w 1772"/>
                <a:gd name="T11" fmla="*/ 0 h 2266"/>
              </a:gdLst>
              <a:ahLst/>
              <a:cxnLst>
                <a:cxn ang="0">
                  <a:pos x="T0" y="T1"/>
                </a:cxn>
                <a:cxn ang="0">
                  <a:pos x="T2" y="T3"/>
                </a:cxn>
                <a:cxn ang="0">
                  <a:pos x="T4" y="T5"/>
                </a:cxn>
                <a:cxn ang="0">
                  <a:pos x="T6" y="T7"/>
                </a:cxn>
                <a:cxn ang="0">
                  <a:pos x="T8" y="T9"/>
                </a:cxn>
                <a:cxn ang="0">
                  <a:pos x="T10" y="T11"/>
                </a:cxn>
              </a:cxnLst>
              <a:rect l="0" t="0" r="r" b="b"/>
              <a:pathLst>
                <a:path w="1772" h="2266">
                  <a:moveTo>
                    <a:pt x="1746" y="0"/>
                  </a:moveTo>
                  <a:lnTo>
                    <a:pt x="523" y="0"/>
                  </a:lnTo>
                  <a:lnTo>
                    <a:pt x="192" y="393"/>
                  </a:lnTo>
                  <a:lnTo>
                    <a:pt x="0" y="2266"/>
                  </a:lnTo>
                  <a:lnTo>
                    <a:pt x="1772" y="2266"/>
                  </a:lnTo>
                  <a:lnTo>
                    <a:pt x="1746" y="0"/>
                  </a:lnTo>
                  <a:close/>
                </a:path>
              </a:pathLst>
            </a:custGeom>
            <a:solidFill>
              <a:srgbClr val="2E3E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37"/>
            <p:cNvSpPr/>
            <p:nvPr/>
          </p:nvSpPr>
          <p:spPr bwMode="auto">
            <a:xfrm>
              <a:off x="4576763" y="2286000"/>
              <a:ext cx="2814637" cy="3597275"/>
            </a:xfrm>
            <a:custGeom>
              <a:avLst/>
              <a:gdLst>
                <a:gd name="T0" fmla="*/ 27 w 1773"/>
                <a:gd name="T1" fmla="*/ 0 h 2266"/>
                <a:gd name="T2" fmla="*/ 1250 w 1773"/>
                <a:gd name="T3" fmla="*/ 0 h 2266"/>
                <a:gd name="T4" fmla="*/ 1581 w 1773"/>
                <a:gd name="T5" fmla="*/ 393 h 2266"/>
                <a:gd name="T6" fmla="*/ 1773 w 1773"/>
                <a:gd name="T7" fmla="*/ 2266 h 2266"/>
                <a:gd name="T8" fmla="*/ 0 w 1773"/>
                <a:gd name="T9" fmla="*/ 2266 h 2266"/>
                <a:gd name="T10" fmla="*/ 27 w 1773"/>
                <a:gd name="T11" fmla="*/ 0 h 2266"/>
              </a:gdLst>
              <a:ahLst/>
              <a:cxnLst>
                <a:cxn ang="0">
                  <a:pos x="T0" y="T1"/>
                </a:cxn>
                <a:cxn ang="0">
                  <a:pos x="T2" y="T3"/>
                </a:cxn>
                <a:cxn ang="0">
                  <a:pos x="T4" y="T5"/>
                </a:cxn>
                <a:cxn ang="0">
                  <a:pos x="T6" y="T7"/>
                </a:cxn>
                <a:cxn ang="0">
                  <a:pos x="T8" y="T9"/>
                </a:cxn>
                <a:cxn ang="0">
                  <a:pos x="T10" y="T11"/>
                </a:cxn>
              </a:cxnLst>
              <a:rect l="0" t="0" r="r" b="b"/>
              <a:pathLst>
                <a:path w="1773" h="2266">
                  <a:moveTo>
                    <a:pt x="27" y="0"/>
                  </a:moveTo>
                  <a:lnTo>
                    <a:pt x="1250" y="0"/>
                  </a:lnTo>
                  <a:lnTo>
                    <a:pt x="1581" y="393"/>
                  </a:lnTo>
                  <a:lnTo>
                    <a:pt x="1773" y="2266"/>
                  </a:lnTo>
                  <a:lnTo>
                    <a:pt x="0" y="2266"/>
                  </a:lnTo>
                  <a:lnTo>
                    <a:pt x="27" y="0"/>
                  </a:lnTo>
                  <a:close/>
                </a:path>
              </a:pathLst>
            </a:custGeom>
            <a:solidFill>
              <a:srgbClr val="2E3E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38"/>
            <p:cNvSpPr/>
            <p:nvPr/>
          </p:nvSpPr>
          <p:spPr bwMode="auto">
            <a:xfrm>
              <a:off x="4848225" y="2133600"/>
              <a:ext cx="390525" cy="525463"/>
            </a:xfrm>
            <a:custGeom>
              <a:avLst/>
              <a:gdLst>
                <a:gd name="T0" fmla="*/ 0 w 246"/>
                <a:gd name="T1" fmla="*/ 0 h 331"/>
                <a:gd name="T2" fmla="*/ 0 w 246"/>
                <a:gd name="T3" fmla="*/ 294 h 331"/>
                <a:gd name="T4" fmla="*/ 246 w 246"/>
                <a:gd name="T5" fmla="*/ 331 h 331"/>
                <a:gd name="T6" fmla="*/ 246 w 246"/>
                <a:gd name="T7" fmla="*/ 0 h 331"/>
                <a:gd name="T8" fmla="*/ 0 w 246"/>
                <a:gd name="T9" fmla="*/ 0 h 331"/>
              </a:gdLst>
              <a:ahLst/>
              <a:cxnLst>
                <a:cxn ang="0">
                  <a:pos x="T0" y="T1"/>
                </a:cxn>
                <a:cxn ang="0">
                  <a:pos x="T2" y="T3"/>
                </a:cxn>
                <a:cxn ang="0">
                  <a:pos x="T4" y="T5"/>
                </a:cxn>
                <a:cxn ang="0">
                  <a:pos x="T6" y="T7"/>
                </a:cxn>
                <a:cxn ang="0">
                  <a:pos x="T8" y="T9"/>
                </a:cxn>
              </a:cxnLst>
              <a:rect l="0" t="0" r="r" b="b"/>
              <a:pathLst>
                <a:path w="246" h="331">
                  <a:moveTo>
                    <a:pt x="0" y="0"/>
                  </a:moveTo>
                  <a:lnTo>
                    <a:pt x="0" y="294"/>
                  </a:lnTo>
                  <a:lnTo>
                    <a:pt x="246" y="331"/>
                  </a:lnTo>
                  <a:lnTo>
                    <a:pt x="246" y="0"/>
                  </a:lnTo>
                  <a:lnTo>
                    <a:pt x="0" y="0"/>
                  </a:lnTo>
                  <a:close/>
                </a:path>
              </a:pathLst>
            </a:custGeom>
            <a:solidFill>
              <a:srgbClr val="F0D6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39"/>
            <p:cNvSpPr/>
            <p:nvPr/>
          </p:nvSpPr>
          <p:spPr bwMode="auto">
            <a:xfrm>
              <a:off x="4373563" y="708025"/>
              <a:ext cx="865187" cy="1425575"/>
            </a:xfrm>
            <a:custGeom>
              <a:avLst/>
              <a:gdLst>
                <a:gd name="T0" fmla="*/ 129 w 204"/>
                <a:gd name="T1" fmla="*/ 16 h 336"/>
                <a:gd name="T2" fmla="*/ 56 w 204"/>
                <a:gd name="T3" fmla="*/ 16 h 336"/>
                <a:gd name="T4" fmla="*/ 32 w 204"/>
                <a:gd name="T5" fmla="*/ 35 h 336"/>
                <a:gd name="T6" fmla="*/ 32 w 204"/>
                <a:gd name="T7" fmla="*/ 97 h 336"/>
                <a:gd name="T8" fmla="*/ 0 w 204"/>
                <a:gd name="T9" fmla="*/ 131 h 336"/>
                <a:gd name="T10" fmla="*/ 0 w 204"/>
                <a:gd name="T11" fmla="*/ 203 h 336"/>
                <a:gd name="T12" fmla="*/ 99 w 204"/>
                <a:gd name="T13" fmla="*/ 336 h 336"/>
                <a:gd name="T14" fmla="*/ 112 w 204"/>
                <a:gd name="T15" fmla="*/ 336 h 336"/>
                <a:gd name="T16" fmla="*/ 204 w 204"/>
                <a:gd name="T17" fmla="*/ 336 h 336"/>
                <a:gd name="T18" fmla="*/ 204 w 204"/>
                <a:gd name="T19" fmla="*/ 236 h 336"/>
                <a:gd name="T20" fmla="*/ 204 w 204"/>
                <a:gd name="T21" fmla="*/ 0 h 336"/>
                <a:gd name="T22" fmla="*/ 129 w 204"/>
                <a:gd name="T23" fmla="*/ 1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4" h="336">
                  <a:moveTo>
                    <a:pt x="129" y="16"/>
                  </a:moveTo>
                  <a:cubicBezTo>
                    <a:pt x="56" y="16"/>
                    <a:pt x="56" y="16"/>
                    <a:pt x="56" y="16"/>
                  </a:cubicBezTo>
                  <a:cubicBezTo>
                    <a:pt x="56" y="16"/>
                    <a:pt x="32" y="14"/>
                    <a:pt x="32" y="35"/>
                  </a:cubicBezTo>
                  <a:cubicBezTo>
                    <a:pt x="32" y="97"/>
                    <a:pt x="32" y="97"/>
                    <a:pt x="32" y="97"/>
                  </a:cubicBezTo>
                  <a:cubicBezTo>
                    <a:pt x="32" y="97"/>
                    <a:pt x="44" y="131"/>
                    <a:pt x="0" y="131"/>
                  </a:cubicBezTo>
                  <a:cubicBezTo>
                    <a:pt x="0" y="203"/>
                    <a:pt x="0" y="203"/>
                    <a:pt x="0" y="203"/>
                  </a:cubicBezTo>
                  <a:cubicBezTo>
                    <a:pt x="99" y="336"/>
                    <a:pt x="99" y="336"/>
                    <a:pt x="99" y="336"/>
                  </a:cubicBezTo>
                  <a:cubicBezTo>
                    <a:pt x="112" y="336"/>
                    <a:pt x="112" y="336"/>
                    <a:pt x="112" y="336"/>
                  </a:cubicBezTo>
                  <a:cubicBezTo>
                    <a:pt x="204" y="336"/>
                    <a:pt x="204" y="336"/>
                    <a:pt x="204" y="336"/>
                  </a:cubicBezTo>
                  <a:cubicBezTo>
                    <a:pt x="204" y="236"/>
                    <a:pt x="204" y="236"/>
                    <a:pt x="204" y="236"/>
                  </a:cubicBezTo>
                  <a:cubicBezTo>
                    <a:pt x="204" y="0"/>
                    <a:pt x="204" y="0"/>
                    <a:pt x="204" y="0"/>
                  </a:cubicBezTo>
                  <a:cubicBezTo>
                    <a:pt x="184" y="9"/>
                    <a:pt x="159" y="16"/>
                    <a:pt x="129" y="16"/>
                  </a:cubicBezTo>
                </a:path>
              </a:pathLst>
            </a:custGeom>
            <a:solidFill>
              <a:srgbClr val="FEE1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40"/>
            <p:cNvSpPr/>
            <p:nvPr/>
          </p:nvSpPr>
          <p:spPr bwMode="auto">
            <a:xfrm>
              <a:off x="4373563" y="0"/>
              <a:ext cx="865187" cy="1263650"/>
            </a:xfrm>
            <a:custGeom>
              <a:avLst/>
              <a:gdLst>
                <a:gd name="T0" fmla="*/ 86 w 204"/>
                <a:gd name="T1" fmla="*/ 0 h 298"/>
                <a:gd name="T2" fmla="*/ 0 w 204"/>
                <a:gd name="T3" fmla="*/ 98 h 298"/>
                <a:gd name="T4" fmla="*/ 0 w 204"/>
                <a:gd name="T5" fmla="*/ 123 h 298"/>
                <a:gd name="T6" fmla="*/ 0 w 204"/>
                <a:gd name="T7" fmla="*/ 298 h 298"/>
                <a:gd name="T8" fmla="*/ 32 w 204"/>
                <a:gd name="T9" fmla="*/ 264 h 298"/>
                <a:gd name="T10" fmla="*/ 32 w 204"/>
                <a:gd name="T11" fmla="*/ 202 h 298"/>
                <a:gd name="T12" fmla="*/ 56 w 204"/>
                <a:gd name="T13" fmla="*/ 183 h 298"/>
                <a:gd name="T14" fmla="*/ 129 w 204"/>
                <a:gd name="T15" fmla="*/ 183 h 298"/>
                <a:gd name="T16" fmla="*/ 204 w 204"/>
                <a:gd name="T17" fmla="*/ 167 h 298"/>
                <a:gd name="T18" fmla="*/ 204 w 204"/>
                <a:gd name="T19" fmla="*/ 79 h 298"/>
                <a:gd name="T20" fmla="*/ 204 w 204"/>
                <a:gd name="T21" fmla="*/ 0 h 298"/>
                <a:gd name="T22" fmla="*/ 86 w 204"/>
                <a:gd name="T23" fmla="*/ 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4" h="298">
                  <a:moveTo>
                    <a:pt x="86" y="0"/>
                  </a:moveTo>
                  <a:cubicBezTo>
                    <a:pt x="22" y="0"/>
                    <a:pt x="0" y="98"/>
                    <a:pt x="0" y="98"/>
                  </a:cubicBezTo>
                  <a:cubicBezTo>
                    <a:pt x="0" y="123"/>
                    <a:pt x="0" y="123"/>
                    <a:pt x="0" y="123"/>
                  </a:cubicBezTo>
                  <a:cubicBezTo>
                    <a:pt x="0" y="298"/>
                    <a:pt x="0" y="298"/>
                    <a:pt x="0" y="298"/>
                  </a:cubicBezTo>
                  <a:cubicBezTo>
                    <a:pt x="44" y="298"/>
                    <a:pt x="32" y="264"/>
                    <a:pt x="32" y="264"/>
                  </a:cubicBezTo>
                  <a:cubicBezTo>
                    <a:pt x="32" y="202"/>
                    <a:pt x="32" y="202"/>
                    <a:pt x="32" y="202"/>
                  </a:cubicBezTo>
                  <a:cubicBezTo>
                    <a:pt x="32" y="181"/>
                    <a:pt x="56" y="183"/>
                    <a:pt x="56" y="183"/>
                  </a:cubicBezTo>
                  <a:cubicBezTo>
                    <a:pt x="129" y="183"/>
                    <a:pt x="129" y="183"/>
                    <a:pt x="129" y="183"/>
                  </a:cubicBezTo>
                  <a:cubicBezTo>
                    <a:pt x="159" y="183"/>
                    <a:pt x="184" y="176"/>
                    <a:pt x="204" y="167"/>
                  </a:cubicBezTo>
                  <a:cubicBezTo>
                    <a:pt x="204" y="79"/>
                    <a:pt x="204" y="79"/>
                    <a:pt x="204" y="79"/>
                  </a:cubicBezTo>
                  <a:cubicBezTo>
                    <a:pt x="204" y="0"/>
                    <a:pt x="204" y="0"/>
                    <a:pt x="204" y="0"/>
                  </a:cubicBezTo>
                  <a:cubicBezTo>
                    <a:pt x="164" y="0"/>
                    <a:pt x="117" y="0"/>
                    <a:pt x="86" y="0"/>
                  </a:cubicBezTo>
                  <a:close/>
                </a:path>
              </a:pathLst>
            </a:custGeom>
            <a:solidFill>
              <a:srgbClr val="2E3E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41"/>
            <p:cNvSpPr/>
            <p:nvPr/>
          </p:nvSpPr>
          <p:spPr bwMode="auto">
            <a:xfrm>
              <a:off x="5238750" y="2133600"/>
              <a:ext cx="355600" cy="525463"/>
            </a:xfrm>
            <a:custGeom>
              <a:avLst/>
              <a:gdLst>
                <a:gd name="T0" fmla="*/ 224 w 224"/>
                <a:gd name="T1" fmla="*/ 294 h 331"/>
                <a:gd name="T2" fmla="*/ 224 w 224"/>
                <a:gd name="T3" fmla="*/ 0 h 331"/>
                <a:gd name="T4" fmla="*/ 0 w 224"/>
                <a:gd name="T5" fmla="*/ 0 h 331"/>
                <a:gd name="T6" fmla="*/ 0 w 224"/>
                <a:gd name="T7" fmla="*/ 331 h 331"/>
                <a:gd name="T8" fmla="*/ 224 w 224"/>
                <a:gd name="T9" fmla="*/ 294 h 331"/>
              </a:gdLst>
              <a:ahLst/>
              <a:cxnLst>
                <a:cxn ang="0">
                  <a:pos x="T0" y="T1"/>
                </a:cxn>
                <a:cxn ang="0">
                  <a:pos x="T2" y="T3"/>
                </a:cxn>
                <a:cxn ang="0">
                  <a:pos x="T4" y="T5"/>
                </a:cxn>
                <a:cxn ang="0">
                  <a:pos x="T6" y="T7"/>
                </a:cxn>
                <a:cxn ang="0">
                  <a:pos x="T8" y="T9"/>
                </a:cxn>
              </a:cxnLst>
              <a:rect l="0" t="0" r="r" b="b"/>
              <a:pathLst>
                <a:path w="224" h="331">
                  <a:moveTo>
                    <a:pt x="224" y="294"/>
                  </a:moveTo>
                  <a:lnTo>
                    <a:pt x="224" y="0"/>
                  </a:lnTo>
                  <a:lnTo>
                    <a:pt x="0" y="0"/>
                  </a:lnTo>
                  <a:lnTo>
                    <a:pt x="0" y="331"/>
                  </a:lnTo>
                  <a:lnTo>
                    <a:pt x="224" y="294"/>
                  </a:lnTo>
                  <a:close/>
                </a:path>
              </a:pathLst>
            </a:custGeom>
            <a:solidFill>
              <a:srgbClr val="DDC0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42"/>
            <p:cNvSpPr/>
            <p:nvPr/>
          </p:nvSpPr>
          <p:spPr bwMode="auto">
            <a:xfrm>
              <a:off x="5238750" y="487363"/>
              <a:ext cx="863600" cy="1646238"/>
            </a:xfrm>
            <a:custGeom>
              <a:avLst/>
              <a:gdLst>
                <a:gd name="T0" fmla="*/ 164 w 204"/>
                <a:gd name="T1" fmla="*/ 159 h 388"/>
                <a:gd name="T2" fmla="*/ 164 w 204"/>
                <a:gd name="T3" fmla="*/ 27 h 388"/>
                <a:gd name="T4" fmla="*/ 148 w 204"/>
                <a:gd name="T5" fmla="*/ 0 h 388"/>
                <a:gd name="T6" fmla="*/ 52 w 204"/>
                <a:gd name="T7" fmla="*/ 0 h 388"/>
                <a:gd name="T8" fmla="*/ 0 w 204"/>
                <a:gd name="T9" fmla="*/ 52 h 388"/>
                <a:gd name="T10" fmla="*/ 0 w 204"/>
                <a:gd name="T11" fmla="*/ 289 h 388"/>
                <a:gd name="T12" fmla="*/ 0 w 204"/>
                <a:gd name="T13" fmla="*/ 388 h 388"/>
                <a:gd name="T14" fmla="*/ 84 w 204"/>
                <a:gd name="T15" fmla="*/ 388 h 388"/>
                <a:gd name="T16" fmla="*/ 113 w 204"/>
                <a:gd name="T17" fmla="*/ 388 h 388"/>
                <a:gd name="T18" fmla="*/ 204 w 204"/>
                <a:gd name="T19" fmla="*/ 255 h 388"/>
                <a:gd name="T20" fmla="*/ 204 w 204"/>
                <a:gd name="T21" fmla="*/ 183 h 388"/>
                <a:gd name="T22" fmla="*/ 164 w 204"/>
                <a:gd name="T23" fmla="*/ 159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4" h="388">
                  <a:moveTo>
                    <a:pt x="164" y="159"/>
                  </a:moveTo>
                  <a:cubicBezTo>
                    <a:pt x="164" y="127"/>
                    <a:pt x="164" y="27"/>
                    <a:pt x="164" y="27"/>
                  </a:cubicBezTo>
                  <a:cubicBezTo>
                    <a:pt x="164" y="27"/>
                    <a:pt x="165" y="0"/>
                    <a:pt x="148" y="0"/>
                  </a:cubicBezTo>
                  <a:cubicBezTo>
                    <a:pt x="52" y="0"/>
                    <a:pt x="52" y="0"/>
                    <a:pt x="52" y="0"/>
                  </a:cubicBezTo>
                  <a:cubicBezTo>
                    <a:pt x="52" y="0"/>
                    <a:pt x="44" y="33"/>
                    <a:pt x="0" y="52"/>
                  </a:cubicBezTo>
                  <a:cubicBezTo>
                    <a:pt x="0" y="289"/>
                    <a:pt x="0" y="289"/>
                    <a:pt x="0" y="289"/>
                  </a:cubicBezTo>
                  <a:cubicBezTo>
                    <a:pt x="0" y="388"/>
                    <a:pt x="0" y="388"/>
                    <a:pt x="0" y="388"/>
                  </a:cubicBezTo>
                  <a:cubicBezTo>
                    <a:pt x="84" y="388"/>
                    <a:pt x="84" y="388"/>
                    <a:pt x="84" y="388"/>
                  </a:cubicBezTo>
                  <a:cubicBezTo>
                    <a:pt x="113" y="388"/>
                    <a:pt x="113" y="388"/>
                    <a:pt x="113" y="388"/>
                  </a:cubicBezTo>
                  <a:cubicBezTo>
                    <a:pt x="204" y="255"/>
                    <a:pt x="204" y="255"/>
                    <a:pt x="204" y="255"/>
                  </a:cubicBezTo>
                  <a:cubicBezTo>
                    <a:pt x="204" y="183"/>
                    <a:pt x="204" y="183"/>
                    <a:pt x="204" y="183"/>
                  </a:cubicBezTo>
                  <a:cubicBezTo>
                    <a:pt x="204" y="183"/>
                    <a:pt x="164" y="171"/>
                    <a:pt x="164" y="159"/>
                  </a:cubicBezTo>
                </a:path>
              </a:pathLst>
            </a:custGeom>
            <a:solidFill>
              <a:srgbClr val="F0D6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43"/>
            <p:cNvSpPr/>
            <p:nvPr/>
          </p:nvSpPr>
          <p:spPr bwMode="auto">
            <a:xfrm>
              <a:off x="5238750" y="0"/>
              <a:ext cx="863600" cy="1263650"/>
            </a:xfrm>
            <a:custGeom>
              <a:avLst/>
              <a:gdLst>
                <a:gd name="T0" fmla="*/ 114 w 204"/>
                <a:gd name="T1" fmla="*/ 0 h 298"/>
                <a:gd name="T2" fmla="*/ 0 w 204"/>
                <a:gd name="T3" fmla="*/ 0 h 298"/>
                <a:gd name="T4" fmla="*/ 0 w 204"/>
                <a:gd name="T5" fmla="*/ 167 h 298"/>
                <a:gd name="T6" fmla="*/ 52 w 204"/>
                <a:gd name="T7" fmla="*/ 115 h 298"/>
                <a:gd name="T8" fmla="*/ 148 w 204"/>
                <a:gd name="T9" fmla="*/ 115 h 298"/>
                <a:gd name="T10" fmla="*/ 164 w 204"/>
                <a:gd name="T11" fmla="*/ 142 h 298"/>
                <a:gd name="T12" fmla="*/ 164 w 204"/>
                <a:gd name="T13" fmla="*/ 274 h 298"/>
                <a:gd name="T14" fmla="*/ 204 w 204"/>
                <a:gd name="T15" fmla="*/ 298 h 298"/>
                <a:gd name="T16" fmla="*/ 204 w 204"/>
                <a:gd name="T17" fmla="*/ 118 h 298"/>
                <a:gd name="T18" fmla="*/ 204 w 204"/>
                <a:gd name="T19" fmla="*/ 93 h 298"/>
                <a:gd name="T20" fmla="*/ 114 w 204"/>
                <a:gd name="T21" fmla="*/ 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4" h="298">
                  <a:moveTo>
                    <a:pt x="114" y="0"/>
                  </a:moveTo>
                  <a:cubicBezTo>
                    <a:pt x="114" y="0"/>
                    <a:pt x="60" y="0"/>
                    <a:pt x="0" y="0"/>
                  </a:cubicBezTo>
                  <a:cubicBezTo>
                    <a:pt x="0" y="167"/>
                    <a:pt x="0" y="167"/>
                    <a:pt x="0" y="167"/>
                  </a:cubicBezTo>
                  <a:cubicBezTo>
                    <a:pt x="44" y="148"/>
                    <a:pt x="52" y="115"/>
                    <a:pt x="52" y="115"/>
                  </a:cubicBezTo>
                  <a:cubicBezTo>
                    <a:pt x="148" y="115"/>
                    <a:pt x="148" y="115"/>
                    <a:pt x="148" y="115"/>
                  </a:cubicBezTo>
                  <a:cubicBezTo>
                    <a:pt x="165" y="115"/>
                    <a:pt x="164" y="142"/>
                    <a:pt x="164" y="142"/>
                  </a:cubicBezTo>
                  <a:cubicBezTo>
                    <a:pt x="164" y="142"/>
                    <a:pt x="164" y="242"/>
                    <a:pt x="164" y="274"/>
                  </a:cubicBezTo>
                  <a:cubicBezTo>
                    <a:pt x="164" y="286"/>
                    <a:pt x="204" y="298"/>
                    <a:pt x="204" y="298"/>
                  </a:cubicBezTo>
                  <a:cubicBezTo>
                    <a:pt x="204" y="118"/>
                    <a:pt x="204" y="118"/>
                    <a:pt x="204" y="118"/>
                  </a:cubicBezTo>
                  <a:cubicBezTo>
                    <a:pt x="204" y="98"/>
                    <a:pt x="204" y="107"/>
                    <a:pt x="204" y="93"/>
                  </a:cubicBezTo>
                  <a:cubicBezTo>
                    <a:pt x="204" y="20"/>
                    <a:pt x="114" y="0"/>
                    <a:pt x="114" y="0"/>
                  </a:cubicBezTo>
                  <a:close/>
                </a:path>
              </a:pathLst>
            </a:custGeom>
            <a:solidFill>
              <a:srgbClr val="212D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Rectangle 44"/>
            <p:cNvSpPr>
              <a:spLocks noChangeArrowheads="1"/>
            </p:cNvSpPr>
            <p:nvPr/>
          </p:nvSpPr>
          <p:spPr bwMode="auto">
            <a:xfrm>
              <a:off x="1" y="5849938"/>
              <a:ext cx="10425112" cy="322263"/>
            </a:xfrm>
            <a:prstGeom prst="rect">
              <a:avLst/>
            </a:prstGeom>
            <a:solidFill>
              <a:srgbClr val="C7B29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9" name="Rectangle 45"/>
            <p:cNvSpPr>
              <a:spLocks noChangeArrowheads="1"/>
            </p:cNvSpPr>
            <p:nvPr/>
          </p:nvSpPr>
          <p:spPr bwMode="auto">
            <a:xfrm>
              <a:off x="1" y="5849938"/>
              <a:ext cx="10425112"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0" name="Rectangle 46"/>
            <p:cNvSpPr>
              <a:spLocks noChangeArrowheads="1"/>
            </p:cNvSpPr>
            <p:nvPr/>
          </p:nvSpPr>
          <p:spPr bwMode="auto">
            <a:xfrm>
              <a:off x="1017588" y="6172200"/>
              <a:ext cx="8391525" cy="322263"/>
            </a:xfrm>
            <a:prstGeom prst="rect">
              <a:avLst/>
            </a:prstGeom>
            <a:solidFill>
              <a:srgbClr val="99867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1" name="Rectangle 47"/>
            <p:cNvSpPr>
              <a:spLocks noChangeArrowheads="1"/>
            </p:cNvSpPr>
            <p:nvPr/>
          </p:nvSpPr>
          <p:spPr bwMode="auto">
            <a:xfrm>
              <a:off x="1017588" y="6172200"/>
              <a:ext cx="8391525"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pic>
          <p:nvPicPr>
            <p:cNvPr id="132" name="Picture 48"/>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00125" y="6159500"/>
              <a:ext cx="8421687" cy="347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 name="Freeform 49"/>
            <p:cNvSpPr/>
            <p:nvPr/>
          </p:nvSpPr>
          <p:spPr bwMode="auto">
            <a:xfrm>
              <a:off x="4640263" y="2171700"/>
              <a:ext cx="598487" cy="819150"/>
            </a:xfrm>
            <a:custGeom>
              <a:avLst/>
              <a:gdLst>
                <a:gd name="T0" fmla="*/ 131 w 377"/>
                <a:gd name="T1" fmla="*/ 0 h 516"/>
                <a:gd name="T2" fmla="*/ 0 w 377"/>
                <a:gd name="T3" fmla="*/ 72 h 516"/>
                <a:gd name="T4" fmla="*/ 254 w 377"/>
                <a:gd name="T5" fmla="*/ 516 h 516"/>
                <a:gd name="T6" fmla="*/ 377 w 377"/>
                <a:gd name="T7" fmla="*/ 307 h 516"/>
                <a:gd name="T8" fmla="*/ 131 w 377"/>
                <a:gd name="T9" fmla="*/ 0 h 516"/>
              </a:gdLst>
              <a:ahLst/>
              <a:cxnLst>
                <a:cxn ang="0">
                  <a:pos x="T0" y="T1"/>
                </a:cxn>
                <a:cxn ang="0">
                  <a:pos x="T2" y="T3"/>
                </a:cxn>
                <a:cxn ang="0">
                  <a:pos x="T4" y="T5"/>
                </a:cxn>
                <a:cxn ang="0">
                  <a:pos x="T6" y="T7"/>
                </a:cxn>
                <a:cxn ang="0">
                  <a:pos x="T8" y="T9"/>
                </a:cxn>
              </a:cxnLst>
              <a:rect l="0" t="0" r="r" b="b"/>
              <a:pathLst>
                <a:path w="377" h="516">
                  <a:moveTo>
                    <a:pt x="131" y="0"/>
                  </a:moveTo>
                  <a:lnTo>
                    <a:pt x="0" y="72"/>
                  </a:lnTo>
                  <a:lnTo>
                    <a:pt x="254" y="516"/>
                  </a:lnTo>
                  <a:lnTo>
                    <a:pt x="377" y="307"/>
                  </a:lnTo>
                  <a:lnTo>
                    <a:pt x="131" y="0"/>
                  </a:lnTo>
                  <a:close/>
                </a:path>
              </a:pathLst>
            </a:custGeom>
            <a:solidFill>
              <a:srgbClr val="F5FF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50"/>
            <p:cNvSpPr/>
            <p:nvPr/>
          </p:nvSpPr>
          <p:spPr bwMode="auto">
            <a:xfrm>
              <a:off x="5238750" y="2171700"/>
              <a:ext cx="617537" cy="819150"/>
            </a:xfrm>
            <a:custGeom>
              <a:avLst/>
              <a:gdLst>
                <a:gd name="T0" fmla="*/ 235 w 389"/>
                <a:gd name="T1" fmla="*/ 0 h 516"/>
                <a:gd name="T2" fmla="*/ 389 w 389"/>
                <a:gd name="T3" fmla="*/ 136 h 516"/>
                <a:gd name="T4" fmla="*/ 112 w 389"/>
                <a:gd name="T5" fmla="*/ 516 h 516"/>
                <a:gd name="T6" fmla="*/ 0 w 389"/>
                <a:gd name="T7" fmla="*/ 307 h 516"/>
                <a:gd name="T8" fmla="*/ 235 w 389"/>
                <a:gd name="T9" fmla="*/ 0 h 516"/>
              </a:gdLst>
              <a:ahLst/>
              <a:cxnLst>
                <a:cxn ang="0">
                  <a:pos x="T0" y="T1"/>
                </a:cxn>
                <a:cxn ang="0">
                  <a:pos x="T2" y="T3"/>
                </a:cxn>
                <a:cxn ang="0">
                  <a:pos x="T4" y="T5"/>
                </a:cxn>
                <a:cxn ang="0">
                  <a:pos x="T6" y="T7"/>
                </a:cxn>
                <a:cxn ang="0">
                  <a:pos x="T8" y="T9"/>
                </a:cxn>
              </a:cxnLst>
              <a:rect l="0" t="0" r="r" b="b"/>
              <a:pathLst>
                <a:path w="389" h="516">
                  <a:moveTo>
                    <a:pt x="235" y="0"/>
                  </a:moveTo>
                  <a:lnTo>
                    <a:pt x="389" y="136"/>
                  </a:lnTo>
                  <a:lnTo>
                    <a:pt x="112" y="516"/>
                  </a:lnTo>
                  <a:lnTo>
                    <a:pt x="0" y="307"/>
                  </a:lnTo>
                  <a:lnTo>
                    <a:pt x="235" y="0"/>
                  </a:lnTo>
                  <a:close/>
                </a:path>
              </a:pathLst>
            </a:custGeom>
            <a:solidFill>
              <a:srgbClr val="F5FF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51"/>
            <p:cNvSpPr/>
            <p:nvPr/>
          </p:nvSpPr>
          <p:spPr bwMode="auto">
            <a:xfrm>
              <a:off x="5000625" y="2659063"/>
              <a:ext cx="238125" cy="1425575"/>
            </a:xfrm>
            <a:custGeom>
              <a:avLst/>
              <a:gdLst>
                <a:gd name="T0" fmla="*/ 150 w 150"/>
                <a:gd name="T1" fmla="*/ 0 h 898"/>
                <a:gd name="T2" fmla="*/ 0 w 150"/>
                <a:gd name="T3" fmla="*/ 257 h 898"/>
                <a:gd name="T4" fmla="*/ 78 w 150"/>
                <a:gd name="T5" fmla="*/ 332 h 898"/>
                <a:gd name="T6" fmla="*/ 16 w 150"/>
                <a:gd name="T7" fmla="*/ 898 h 898"/>
                <a:gd name="T8" fmla="*/ 139 w 150"/>
                <a:gd name="T9" fmla="*/ 898 h 898"/>
                <a:gd name="T10" fmla="*/ 150 w 150"/>
                <a:gd name="T11" fmla="*/ 0 h 898"/>
              </a:gdLst>
              <a:ahLst/>
              <a:cxnLst>
                <a:cxn ang="0">
                  <a:pos x="T0" y="T1"/>
                </a:cxn>
                <a:cxn ang="0">
                  <a:pos x="T2" y="T3"/>
                </a:cxn>
                <a:cxn ang="0">
                  <a:pos x="T4" y="T5"/>
                </a:cxn>
                <a:cxn ang="0">
                  <a:pos x="T6" y="T7"/>
                </a:cxn>
                <a:cxn ang="0">
                  <a:pos x="T8" y="T9"/>
                </a:cxn>
                <a:cxn ang="0">
                  <a:pos x="T10" y="T11"/>
                </a:cxn>
              </a:cxnLst>
              <a:rect l="0" t="0" r="r" b="b"/>
              <a:pathLst>
                <a:path w="150" h="898">
                  <a:moveTo>
                    <a:pt x="150" y="0"/>
                  </a:moveTo>
                  <a:lnTo>
                    <a:pt x="0" y="257"/>
                  </a:lnTo>
                  <a:lnTo>
                    <a:pt x="78" y="332"/>
                  </a:lnTo>
                  <a:lnTo>
                    <a:pt x="16" y="898"/>
                  </a:lnTo>
                  <a:lnTo>
                    <a:pt x="139" y="898"/>
                  </a:lnTo>
                  <a:lnTo>
                    <a:pt x="150" y="0"/>
                  </a:lnTo>
                  <a:close/>
                </a:path>
              </a:pathLst>
            </a:custGeom>
            <a:solidFill>
              <a:srgbClr val="EE4A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52"/>
            <p:cNvSpPr/>
            <p:nvPr/>
          </p:nvSpPr>
          <p:spPr bwMode="auto">
            <a:xfrm>
              <a:off x="5221288" y="2659063"/>
              <a:ext cx="241300" cy="1425575"/>
            </a:xfrm>
            <a:custGeom>
              <a:avLst/>
              <a:gdLst>
                <a:gd name="T0" fmla="*/ 11 w 152"/>
                <a:gd name="T1" fmla="*/ 0 h 898"/>
                <a:gd name="T2" fmla="*/ 152 w 152"/>
                <a:gd name="T3" fmla="*/ 254 h 898"/>
                <a:gd name="T4" fmla="*/ 61 w 152"/>
                <a:gd name="T5" fmla="*/ 332 h 898"/>
                <a:gd name="T6" fmla="*/ 123 w 152"/>
                <a:gd name="T7" fmla="*/ 898 h 898"/>
                <a:gd name="T8" fmla="*/ 0 w 152"/>
                <a:gd name="T9" fmla="*/ 898 h 898"/>
                <a:gd name="T10" fmla="*/ 11 w 152"/>
                <a:gd name="T11" fmla="*/ 0 h 898"/>
              </a:gdLst>
              <a:ahLst/>
              <a:cxnLst>
                <a:cxn ang="0">
                  <a:pos x="T0" y="T1"/>
                </a:cxn>
                <a:cxn ang="0">
                  <a:pos x="T2" y="T3"/>
                </a:cxn>
                <a:cxn ang="0">
                  <a:pos x="T4" y="T5"/>
                </a:cxn>
                <a:cxn ang="0">
                  <a:pos x="T6" y="T7"/>
                </a:cxn>
                <a:cxn ang="0">
                  <a:pos x="T8" y="T9"/>
                </a:cxn>
                <a:cxn ang="0">
                  <a:pos x="T10" y="T11"/>
                </a:cxn>
              </a:cxnLst>
              <a:rect l="0" t="0" r="r" b="b"/>
              <a:pathLst>
                <a:path w="152" h="898">
                  <a:moveTo>
                    <a:pt x="11" y="0"/>
                  </a:moveTo>
                  <a:lnTo>
                    <a:pt x="152" y="254"/>
                  </a:lnTo>
                  <a:lnTo>
                    <a:pt x="61" y="332"/>
                  </a:lnTo>
                  <a:lnTo>
                    <a:pt x="123" y="898"/>
                  </a:lnTo>
                  <a:lnTo>
                    <a:pt x="0" y="898"/>
                  </a:lnTo>
                  <a:lnTo>
                    <a:pt x="11" y="0"/>
                  </a:lnTo>
                  <a:close/>
                </a:path>
              </a:pathLst>
            </a:custGeom>
            <a:solidFill>
              <a:srgbClr val="E23A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53"/>
            <p:cNvSpPr/>
            <p:nvPr/>
          </p:nvSpPr>
          <p:spPr bwMode="auto">
            <a:xfrm>
              <a:off x="3459163" y="3338513"/>
              <a:ext cx="1779587" cy="2408238"/>
            </a:xfrm>
            <a:custGeom>
              <a:avLst/>
              <a:gdLst>
                <a:gd name="T0" fmla="*/ 420 w 420"/>
                <a:gd name="T1" fmla="*/ 0 h 568"/>
                <a:gd name="T2" fmla="*/ 77 w 420"/>
                <a:gd name="T3" fmla="*/ 0 h 568"/>
                <a:gd name="T4" fmla="*/ 0 w 420"/>
                <a:gd name="T5" fmla="*/ 78 h 568"/>
                <a:gd name="T6" fmla="*/ 0 w 420"/>
                <a:gd name="T7" fmla="*/ 486 h 568"/>
                <a:gd name="T8" fmla="*/ 77 w 420"/>
                <a:gd name="T9" fmla="*/ 568 h 568"/>
                <a:gd name="T10" fmla="*/ 420 w 420"/>
                <a:gd name="T11" fmla="*/ 568 h 568"/>
                <a:gd name="T12" fmla="*/ 420 w 420"/>
                <a:gd name="T13" fmla="*/ 0 h 568"/>
              </a:gdLst>
              <a:ahLst/>
              <a:cxnLst>
                <a:cxn ang="0">
                  <a:pos x="T0" y="T1"/>
                </a:cxn>
                <a:cxn ang="0">
                  <a:pos x="T2" y="T3"/>
                </a:cxn>
                <a:cxn ang="0">
                  <a:pos x="T4" y="T5"/>
                </a:cxn>
                <a:cxn ang="0">
                  <a:pos x="T6" y="T7"/>
                </a:cxn>
                <a:cxn ang="0">
                  <a:pos x="T8" y="T9"/>
                </a:cxn>
                <a:cxn ang="0">
                  <a:pos x="T10" y="T11"/>
                </a:cxn>
                <a:cxn ang="0">
                  <a:pos x="T12" y="T13"/>
                </a:cxn>
              </a:cxnLst>
              <a:rect l="0" t="0" r="r" b="b"/>
              <a:pathLst>
                <a:path w="420" h="568">
                  <a:moveTo>
                    <a:pt x="420" y="0"/>
                  </a:moveTo>
                  <a:cubicBezTo>
                    <a:pt x="77" y="0"/>
                    <a:pt x="77" y="0"/>
                    <a:pt x="77" y="0"/>
                  </a:cubicBezTo>
                  <a:cubicBezTo>
                    <a:pt x="33" y="0"/>
                    <a:pt x="0" y="34"/>
                    <a:pt x="0" y="78"/>
                  </a:cubicBezTo>
                  <a:cubicBezTo>
                    <a:pt x="0" y="486"/>
                    <a:pt x="0" y="486"/>
                    <a:pt x="0" y="486"/>
                  </a:cubicBezTo>
                  <a:cubicBezTo>
                    <a:pt x="0" y="530"/>
                    <a:pt x="33" y="568"/>
                    <a:pt x="77" y="568"/>
                  </a:cubicBezTo>
                  <a:cubicBezTo>
                    <a:pt x="420" y="568"/>
                    <a:pt x="420" y="568"/>
                    <a:pt x="420" y="568"/>
                  </a:cubicBezTo>
                  <a:lnTo>
                    <a:pt x="42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54"/>
            <p:cNvSpPr/>
            <p:nvPr/>
          </p:nvSpPr>
          <p:spPr bwMode="auto">
            <a:xfrm>
              <a:off x="3471863" y="5746750"/>
              <a:ext cx="1766887" cy="103188"/>
            </a:xfrm>
            <a:custGeom>
              <a:avLst/>
              <a:gdLst>
                <a:gd name="T0" fmla="*/ 78 w 417"/>
                <a:gd name="T1" fmla="*/ 0 h 24"/>
                <a:gd name="T2" fmla="*/ 7 w 417"/>
                <a:gd name="T3" fmla="*/ 0 h 24"/>
                <a:gd name="T4" fmla="*/ 0 w 417"/>
                <a:gd name="T5" fmla="*/ 12 h 24"/>
                <a:gd name="T6" fmla="*/ 7 w 417"/>
                <a:gd name="T7" fmla="*/ 24 h 24"/>
                <a:gd name="T8" fmla="*/ 417 w 417"/>
                <a:gd name="T9" fmla="*/ 24 h 24"/>
                <a:gd name="T10" fmla="*/ 417 w 417"/>
                <a:gd name="T11" fmla="*/ 0 h 24"/>
                <a:gd name="T12" fmla="*/ 78 w 417"/>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417" h="24">
                  <a:moveTo>
                    <a:pt x="78" y="0"/>
                  </a:moveTo>
                  <a:cubicBezTo>
                    <a:pt x="7" y="0"/>
                    <a:pt x="7" y="0"/>
                    <a:pt x="7" y="0"/>
                  </a:cubicBezTo>
                  <a:cubicBezTo>
                    <a:pt x="3" y="0"/>
                    <a:pt x="0" y="5"/>
                    <a:pt x="0" y="12"/>
                  </a:cubicBezTo>
                  <a:cubicBezTo>
                    <a:pt x="0" y="19"/>
                    <a:pt x="3" y="24"/>
                    <a:pt x="7" y="24"/>
                  </a:cubicBezTo>
                  <a:cubicBezTo>
                    <a:pt x="417" y="24"/>
                    <a:pt x="417" y="24"/>
                    <a:pt x="417" y="24"/>
                  </a:cubicBezTo>
                  <a:cubicBezTo>
                    <a:pt x="417" y="0"/>
                    <a:pt x="417" y="0"/>
                    <a:pt x="417" y="0"/>
                  </a:cubicBezTo>
                  <a:lnTo>
                    <a:pt x="78" y="0"/>
                  </a:ln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55"/>
            <p:cNvSpPr/>
            <p:nvPr/>
          </p:nvSpPr>
          <p:spPr bwMode="auto">
            <a:xfrm>
              <a:off x="5238750" y="3338513"/>
              <a:ext cx="1779587" cy="2408238"/>
            </a:xfrm>
            <a:custGeom>
              <a:avLst/>
              <a:gdLst>
                <a:gd name="T0" fmla="*/ 335 w 420"/>
                <a:gd name="T1" fmla="*/ 568 h 568"/>
                <a:gd name="T2" fmla="*/ 420 w 420"/>
                <a:gd name="T3" fmla="*/ 486 h 568"/>
                <a:gd name="T4" fmla="*/ 420 w 420"/>
                <a:gd name="T5" fmla="*/ 78 h 568"/>
                <a:gd name="T6" fmla="*/ 335 w 420"/>
                <a:gd name="T7" fmla="*/ 0 h 568"/>
                <a:gd name="T8" fmla="*/ 0 w 420"/>
                <a:gd name="T9" fmla="*/ 0 h 568"/>
                <a:gd name="T10" fmla="*/ 0 w 420"/>
                <a:gd name="T11" fmla="*/ 568 h 568"/>
                <a:gd name="T12" fmla="*/ 335 w 420"/>
                <a:gd name="T13" fmla="*/ 568 h 568"/>
              </a:gdLst>
              <a:ahLst/>
              <a:cxnLst>
                <a:cxn ang="0">
                  <a:pos x="T0" y="T1"/>
                </a:cxn>
                <a:cxn ang="0">
                  <a:pos x="T2" y="T3"/>
                </a:cxn>
                <a:cxn ang="0">
                  <a:pos x="T4" y="T5"/>
                </a:cxn>
                <a:cxn ang="0">
                  <a:pos x="T6" y="T7"/>
                </a:cxn>
                <a:cxn ang="0">
                  <a:pos x="T8" y="T9"/>
                </a:cxn>
                <a:cxn ang="0">
                  <a:pos x="T10" y="T11"/>
                </a:cxn>
                <a:cxn ang="0">
                  <a:pos x="T12" y="T13"/>
                </a:cxn>
              </a:cxnLst>
              <a:rect l="0" t="0" r="r" b="b"/>
              <a:pathLst>
                <a:path w="420" h="568">
                  <a:moveTo>
                    <a:pt x="335" y="568"/>
                  </a:moveTo>
                  <a:cubicBezTo>
                    <a:pt x="378" y="568"/>
                    <a:pt x="420" y="530"/>
                    <a:pt x="420" y="486"/>
                  </a:cubicBezTo>
                  <a:cubicBezTo>
                    <a:pt x="420" y="78"/>
                    <a:pt x="420" y="78"/>
                    <a:pt x="420" y="78"/>
                  </a:cubicBezTo>
                  <a:cubicBezTo>
                    <a:pt x="420" y="34"/>
                    <a:pt x="378" y="0"/>
                    <a:pt x="335" y="0"/>
                  </a:cubicBezTo>
                  <a:cubicBezTo>
                    <a:pt x="0" y="0"/>
                    <a:pt x="0" y="0"/>
                    <a:pt x="0" y="0"/>
                  </a:cubicBezTo>
                  <a:cubicBezTo>
                    <a:pt x="0" y="568"/>
                    <a:pt x="0" y="568"/>
                    <a:pt x="0" y="568"/>
                  </a:cubicBezTo>
                  <a:lnTo>
                    <a:pt x="335" y="56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56"/>
            <p:cNvSpPr/>
            <p:nvPr/>
          </p:nvSpPr>
          <p:spPr bwMode="auto">
            <a:xfrm>
              <a:off x="5238750" y="3338513"/>
              <a:ext cx="1779587" cy="2408238"/>
            </a:xfrm>
            <a:custGeom>
              <a:avLst/>
              <a:gdLst>
                <a:gd name="T0" fmla="*/ 335 w 420"/>
                <a:gd name="T1" fmla="*/ 568 h 568"/>
                <a:gd name="T2" fmla="*/ 420 w 420"/>
                <a:gd name="T3" fmla="*/ 486 h 568"/>
                <a:gd name="T4" fmla="*/ 420 w 420"/>
                <a:gd name="T5" fmla="*/ 78 h 568"/>
                <a:gd name="T6" fmla="*/ 335 w 420"/>
                <a:gd name="T7" fmla="*/ 0 h 568"/>
                <a:gd name="T8" fmla="*/ 0 w 420"/>
                <a:gd name="T9" fmla="*/ 0 h 568"/>
                <a:gd name="T10" fmla="*/ 0 w 420"/>
                <a:gd name="T11" fmla="*/ 568 h 568"/>
                <a:gd name="T12" fmla="*/ 335 w 420"/>
                <a:gd name="T13" fmla="*/ 568 h 568"/>
              </a:gdLst>
              <a:ahLst/>
              <a:cxnLst>
                <a:cxn ang="0">
                  <a:pos x="T0" y="T1"/>
                </a:cxn>
                <a:cxn ang="0">
                  <a:pos x="T2" y="T3"/>
                </a:cxn>
                <a:cxn ang="0">
                  <a:pos x="T4" y="T5"/>
                </a:cxn>
                <a:cxn ang="0">
                  <a:pos x="T6" y="T7"/>
                </a:cxn>
                <a:cxn ang="0">
                  <a:pos x="T8" y="T9"/>
                </a:cxn>
                <a:cxn ang="0">
                  <a:pos x="T10" y="T11"/>
                </a:cxn>
                <a:cxn ang="0">
                  <a:pos x="T12" y="T13"/>
                </a:cxn>
              </a:cxnLst>
              <a:rect l="0" t="0" r="r" b="b"/>
              <a:pathLst>
                <a:path w="420" h="568">
                  <a:moveTo>
                    <a:pt x="335" y="568"/>
                  </a:moveTo>
                  <a:cubicBezTo>
                    <a:pt x="378" y="568"/>
                    <a:pt x="420" y="530"/>
                    <a:pt x="420" y="486"/>
                  </a:cubicBezTo>
                  <a:cubicBezTo>
                    <a:pt x="420" y="78"/>
                    <a:pt x="420" y="78"/>
                    <a:pt x="420" y="78"/>
                  </a:cubicBezTo>
                  <a:cubicBezTo>
                    <a:pt x="420" y="34"/>
                    <a:pt x="378" y="0"/>
                    <a:pt x="335" y="0"/>
                  </a:cubicBezTo>
                  <a:cubicBezTo>
                    <a:pt x="0" y="0"/>
                    <a:pt x="0" y="0"/>
                    <a:pt x="0" y="0"/>
                  </a:cubicBezTo>
                  <a:cubicBezTo>
                    <a:pt x="0" y="568"/>
                    <a:pt x="0" y="568"/>
                    <a:pt x="0" y="568"/>
                  </a:cubicBezTo>
                  <a:lnTo>
                    <a:pt x="335" y="568"/>
                  </a:ln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57"/>
            <p:cNvSpPr/>
            <p:nvPr/>
          </p:nvSpPr>
          <p:spPr bwMode="auto">
            <a:xfrm>
              <a:off x="5238750" y="5746750"/>
              <a:ext cx="1733550" cy="103188"/>
            </a:xfrm>
            <a:custGeom>
              <a:avLst/>
              <a:gdLst>
                <a:gd name="T0" fmla="*/ 409 w 409"/>
                <a:gd name="T1" fmla="*/ 12 h 24"/>
                <a:gd name="T2" fmla="*/ 402 w 409"/>
                <a:gd name="T3" fmla="*/ 0 h 24"/>
                <a:gd name="T4" fmla="*/ 331 w 409"/>
                <a:gd name="T5" fmla="*/ 0 h 24"/>
                <a:gd name="T6" fmla="*/ 0 w 409"/>
                <a:gd name="T7" fmla="*/ 0 h 24"/>
                <a:gd name="T8" fmla="*/ 0 w 409"/>
                <a:gd name="T9" fmla="*/ 24 h 24"/>
                <a:gd name="T10" fmla="*/ 402 w 409"/>
                <a:gd name="T11" fmla="*/ 24 h 24"/>
                <a:gd name="T12" fmla="*/ 409 w 409"/>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409" h="24">
                  <a:moveTo>
                    <a:pt x="409" y="12"/>
                  </a:moveTo>
                  <a:cubicBezTo>
                    <a:pt x="409" y="5"/>
                    <a:pt x="406" y="0"/>
                    <a:pt x="402" y="0"/>
                  </a:cubicBezTo>
                  <a:cubicBezTo>
                    <a:pt x="331" y="0"/>
                    <a:pt x="331" y="0"/>
                    <a:pt x="331" y="0"/>
                  </a:cubicBezTo>
                  <a:cubicBezTo>
                    <a:pt x="0" y="0"/>
                    <a:pt x="0" y="0"/>
                    <a:pt x="0" y="0"/>
                  </a:cubicBezTo>
                  <a:cubicBezTo>
                    <a:pt x="0" y="24"/>
                    <a:pt x="0" y="24"/>
                    <a:pt x="0" y="24"/>
                  </a:cubicBezTo>
                  <a:cubicBezTo>
                    <a:pt x="402" y="24"/>
                    <a:pt x="402" y="24"/>
                    <a:pt x="402" y="24"/>
                  </a:cubicBezTo>
                  <a:cubicBezTo>
                    <a:pt x="406" y="24"/>
                    <a:pt x="409" y="19"/>
                    <a:pt x="409" y="1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58"/>
            <p:cNvSpPr/>
            <p:nvPr/>
          </p:nvSpPr>
          <p:spPr bwMode="auto">
            <a:xfrm>
              <a:off x="5010150" y="4198938"/>
              <a:ext cx="228600" cy="471488"/>
            </a:xfrm>
            <a:custGeom>
              <a:avLst/>
              <a:gdLst>
                <a:gd name="T0" fmla="*/ 0 w 54"/>
                <a:gd name="T1" fmla="*/ 55 h 111"/>
                <a:gd name="T2" fmla="*/ 54 w 54"/>
                <a:gd name="T3" fmla="*/ 111 h 111"/>
                <a:gd name="T4" fmla="*/ 54 w 54"/>
                <a:gd name="T5" fmla="*/ 0 h 111"/>
                <a:gd name="T6" fmla="*/ 0 w 54"/>
                <a:gd name="T7" fmla="*/ 55 h 111"/>
              </a:gdLst>
              <a:ahLst/>
              <a:cxnLst>
                <a:cxn ang="0">
                  <a:pos x="T0" y="T1"/>
                </a:cxn>
                <a:cxn ang="0">
                  <a:pos x="T2" y="T3"/>
                </a:cxn>
                <a:cxn ang="0">
                  <a:pos x="T4" y="T5"/>
                </a:cxn>
                <a:cxn ang="0">
                  <a:pos x="T6" y="T7"/>
                </a:cxn>
              </a:cxnLst>
              <a:rect l="0" t="0" r="r" b="b"/>
              <a:pathLst>
                <a:path w="54" h="111">
                  <a:moveTo>
                    <a:pt x="0" y="55"/>
                  </a:moveTo>
                  <a:cubicBezTo>
                    <a:pt x="0" y="86"/>
                    <a:pt x="24" y="110"/>
                    <a:pt x="54" y="111"/>
                  </a:cubicBezTo>
                  <a:cubicBezTo>
                    <a:pt x="54" y="0"/>
                    <a:pt x="54" y="0"/>
                    <a:pt x="54" y="0"/>
                  </a:cubicBezTo>
                  <a:cubicBezTo>
                    <a:pt x="24" y="0"/>
                    <a:pt x="0" y="25"/>
                    <a:pt x="0" y="55"/>
                  </a:cubicBez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59"/>
            <p:cNvSpPr/>
            <p:nvPr/>
          </p:nvSpPr>
          <p:spPr bwMode="auto">
            <a:xfrm>
              <a:off x="5238750" y="4198938"/>
              <a:ext cx="241300" cy="471488"/>
            </a:xfrm>
            <a:custGeom>
              <a:avLst/>
              <a:gdLst>
                <a:gd name="T0" fmla="*/ 57 w 57"/>
                <a:gd name="T1" fmla="*/ 55 h 111"/>
                <a:gd name="T2" fmla="*/ 1 w 57"/>
                <a:gd name="T3" fmla="*/ 0 h 111"/>
                <a:gd name="T4" fmla="*/ 0 w 57"/>
                <a:gd name="T5" fmla="*/ 0 h 111"/>
                <a:gd name="T6" fmla="*/ 0 w 57"/>
                <a:gd name="T7" fmla="*/ 111 h 111"/>
                <a:gd name="T8" fmla="*/ 1 w 57"/>
                <a:gd name="T9" fmla="*/ 111 h 111"/>
                <a:gd name="T10" fmla="*/ 57 w 57"/>
                <a:gd name="T11" fmla="*/ 55 h 111"/>
              </a:gdLst>
              <a:ahLst/>
              <a:cxnLst>
                <a:cxn ang="0">
                  <a:pos x="T0" y="T1"/>
                </a:cxn>
                <a:cxn ang="0">
                  <a:pos x="T2" y="T3"/>
                </a:cxn>
                <a:cxn ang="0">
                  <a:pos x="T4" y="T5"/>
                </a:cxn>
                <a:cxn ang="0">
                  <a:pos x="T6" y="T7"/>
                </a:cxn>
                <a:cxn ang="0">
                  <a:pos x="T8" y="T9"/>
                </a:cxn>
                <a:cxn ang="0">
                  <a:pos x="T10" y="T11"/>
                </a:cxn>
              </a:cxnLst>
              <a:rect l="0" t="0" r="r" b="b"/>
              <a:pathLst>
                <a:path w="57" h="111">
                  <a:moveTo>
                    <a:pt x="57" y="55"/>
                  </a:moveTo>
                  <a:cubicBezTo>
                    <a:pt x="57" y="25"/>
                    <a:pt x="32" y="0"/>
                    <a:pt x="1" y="0"/>
                  </a:cubicBezTo>
                  <a:cubicBezTo>
                    <a:pt x="1" y="0"/>
                    <a:pt x="1" y="0"/>
                    <a:pt x="0" y="0"/>
                  </a:cubicBezTo>
                  <a:cubicBezTo>
                    <a:pt x="0" y="111"/>
                    <a:pt x="0" y="111"/>
                    <a:pt x="0" y="111"/>
                  </a:cubicBezTo>
                  <a:cubicBezTo>
                    <a:pt x="1" y="111"/>
                    <a:pt x="1" y="111"/>
                    <a:pt x="1" y="111"/>
                  </a:cubicBezTo>
                  <a:cubicBezTo>
                    <a:pt x="32" y="111"/>
                    <a:pt x="57" y="86"/>
                    <a:pt x="57" y="55"/>
                  </a:cubicBezTo>
                  <a:close/>
                </a:path>
              </a:pathLst>
            </a:custGeom>
            <a:solidFill>
              <a:srgbClr val="B3B3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60"/>
            <p:cNvSpPr/>
            <p:nvPr/>
          </p:nvSpPr>
          <p:spPr bwMode="auto">
            <a:xfrm>
              <a:off x="4594225" y="1065213"/>
              <a:ext cx="576262" cy="304800"/>
            </a:xfrm>
            <a:custGeom>
              <a:avLst/>
              <a:gdLst>
                <a:gd name="T0" fmla="*/ 128 w 136"/>
                <a:gd name="T1" fmla="*/ 0 h 72"/>
                <a:gd name="T2" fmla="*/ 8 w 136"/>
                <a:gd name="T3" fmla="*/ 0 h 72"/>
                <a:gd name="T4" fmla="*/ 0 w 136"/>
                <a:gd name="T5" fmla="*/ 9 h 72"/>
                <a:gd name="T6" fmla="*/ 0 w 136"/>
                <a:gd name="T7" fmla="*/ 63 h 72"/>
                <a:gd name="T8" fmla="*/ 8 w 136"/>
                <a:gd name="T9" fmla="*/ 72 h 72"/>
                <a:gd name="T10" fmla="*/ 128 w 136"/>
                <a:gd name="T11" fmla="*/ 72 h 72"/>
                <a:gd name="T12" fmla="*/ 136 w 136"/>
                <a:gd name="T13" fmla="*/ 63 h 72"/>
                <a:gd name="T14" fmla="*/ 136 w 136"/>
                <a:gd name="T15" fmla="*/ 9 h 72"/>
                <a:gd name="T16" fmla="*/ 128 w 136"/>
                <a:gd name="T1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6" h="72">
                  <a:moveTo>
                    <a:pt x="128" y="0"/>
                  </a:moveTo>
                  <a:cubicBezTo>
                    <a:pt x="8" y="0"/>
                    <a:pt x="8" y="0"/>
                    <a:pt x="8" y="0"/>
                  </a:cubicBezTo>
                  <a:cubicBezTo>
                    <a:pt x="4" y="0"/>
                    <a:pt x="0" y="4"/>
                    <a:pt x="0" y="9"/>
                  </a:cubicBezTo>
                  <a:cubicBezTo>
                    <a:pt x="0" y="63"/>
                    <a:pt x="0" y="63"/>
                    <a:pt x="0" y="63"/>
                  </a:cubicBezTo>
                  <a:cubicBezTo>
                    <a:pt x="0" y="68"/>
                    <a:pt x="4" y="72"/>
                    <a:pt x="8" y="72"/>
                  </a:cubicBezTo>
                  <a:cubicBezTo>
                    <a:pt x="128" y="72"/>
                    <a:pt x="128" y="72"/>
                    <a:pt x="128" y="72"/>
                  </a:cubicBezTo>
                  <a:cubicBezTo>
                    <a:pt x="133" y="72"/>
                    <a:pt x="136" y="68"/>
                    <a:pt x="136" y="63"/>
                  </a:cubicBezTo>
                  <a:cubicBezTo>
                    <a:pt x="136" y="9"/>
                    <a:pt x="136" y="9"/>
                    <a:pt x="136" y="9"/>
                  </a:cubicBezTo>
                  <a:cubicBezTo>
                    <a:pt x="136" y="4"/>
                    <a:pt x="133" y="0"/>
                    <a:pt x="128" y="0"/>
                  </a:cubicBezTo>
                </a:path>
              </a:pathLst>
            </a:custGeom>
            <a:solidFill>
              <a:srgbClr val="FFF3E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61"/>
            <p:cNvSpPr/>
            <p:nvPr/>
          </p:nvSpPr>
          <p:spPr bwMode="auto">
            <a:xfrm>
              <a:off x="5305425" y="1065213"/>
              <a:ext cx="560387" cy="287338"/>
            </a:xfrm>
            <a:custGeom>
              <a:avLst/>
              <a:gdLst>
                <a:gd name="T0" fmla="*/ 124 w 132"/>
                <a:gd name="T1" fmla="*/ 0 h 68"/>
                <a:gd name="T2" fmla="*/ 8 w 132"/>
                <a:gd name="T3" fmla="*/ 0 h 68"/>
                <a:gd name="T4" fmla="*/ 0 w 132"/>
                <a:gd name="T5" fmla="*/ 9 h 68"/>
                <a:gd name="T6" fmla="*/ 0 w 132"/>
                <a:gd name="T7" fmla="*/ 59 h 68"/>
                <a:gd name="T8" fmla="*/ 8 w 132"/>
                <a:gd name="T9" fmla="*/ 68 h 68"/>
                <a:gd name="T10" fmla="*/ 124 w 132"/>
                <a:gd name="T11" fmla="*/ 68 h 68"/>
                <a:gd name="T12" fmla="*/ 132 w 132"/>
                <a:gd name="T13" fmla="*/ 59 h 68"/>
                <a:gd name="T14" fmla="*/ 132 w 132"/>
                <a:gd name="T15" fmla="*/ 9 h 68"/>
                <a:gd name="T16" fmla="*/ 124 w 132"/>
                <a:gd name="T1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68">
                  <a:moveTo>
                    <a:pt x="124" y="0"/>
                  </a:moveTo>
                  <a:cubicBezTo>
                    <a:pt x="8" y="0"/>
                    <a:pt x="8" y="0"/>
                    <a:pt x="8" y="0"/>
                  </a:cubicBezTo>
                  <a:cubicBezTo>
                    <a:pt x="4" y="0"/>
                    <a:pt x="0" y="4"/>
                    <a:pt x="0" y="9"/>
                  </a:cubicBezTo>
                  <a:cubicBezTo>
                    <a:pt x="0" y="59"/>
                    <a:pt x="0" y="59"/>
                    <a:pt x="0" y="59"/>
                  </a:cubicBezTo>
                  <a:cubicBezTo>
                    <a:pt x="0" y="64"/>
                    <a:pt x="4" y="68"/>
                    <a:pt x="8" y="68"/>
                  </a:cubicBezTo>
                  <a:cubicBezTo>
                    <a:pt x="124" y="68"/>
                    <a:pt x="124" y="68"/>
                    <a:pt x="124" y="68"/>
                  </a:cubicBezTo>
                  <a:cubicBezTo>
                    <a:pt x="129" y="68"/>
                    <a:pt x="132" y="64"/>
                    <a:pt x="132" y="59"/>
                  </a:cubicBezTo>
                  <a:cubicBezTo>
                    <a:pt x="132" y="9"/>
                    <a:pt x="132" y="9"/>
                    <a:pt x="132" y="9"/>
                  </a:cubicBezTo>
                  <a:cubicBezTo>
                    <a:pt x="132" y="4"/>
                    <a:pt x="129" y="0"/>
                    <a:pt x="124" y="0"/>
                  </a:cubicBezTo>
                </a:path>
              </a:pathLst>
            </a:custGeom>
            <a:solidFill>
              <a:srgbClr val="F9EF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62"/>
            <p:cNvSpPr>
              <a:spLocks noEditPoints="1"/>
            </p:cNvSpPr>
            <p:nvPr/>
          </p:nvSpPr>
          <p:spPr bwMode="auto">
            <a:xfrm>
              <a:off x="4576763" y="1047750"/>
              <a:ext cx="611187" cy="339725"/>
            </a:xfrm>
            <a:custGeom>
              <a:avLst/>
              <a:gdLst>
                <a:gd name="T0" fmla="*/ 132 w 144"/>
                <a:gd name="T1" fmla="*/ 0 h 80"/>
                <a:gd name="T2" fmla="*/ 12 w 144"/>
                <a:gd name="T3" fmla="*/ 0 h 80"/>
                <a:gd name="T4" fmla="*/ 0 w 144"/>
                <a:gd name="T5" fmla="*/ 13 h 80"/>
                <a:gd name="T6" fmla="*/ 0 w 144"/>
                <a:gd name="T7" fmla="*/ 15 h 80"/>
                <a:gd name="T8" fmla="*/ 0 w 144"/>
                <a:gd name="T9" fmla="*/ 67 h 80"/>
                <a:gd name="T10" fmla="*/ 0 w 144"/>
                <a:gd name="T11" fmla="*/ 69 h 80"/>
                <a:gd name="T12" fmla="*/ 10 w 144"/>
                <a:gd name="T13" fmla="*/ 80 h 80"/>
                <a:gd name="T14" fmla="*/ 12 w 144"/>
                <a:gd name="T15" fmla="*/ 80 h 80"/>
                <a:gd name="T16" fmla="*/ 130 w 144"/>
                <a:gd name="T17" fmla="*/ 80 h 80"/>
                <a:gd name="T18" fmla="*/ 132 w 144"/>
                <a:gd name="T19" fmla="*/ 80 h 80"/>
                <a:gd name="T20" fmla="*/ 144 w 144"/>
                <a:gd name="T21" fmla="*/ 67 h 80"/>
                <a:gd name="T22" fmla="*/ 144 w 144"/>
                <a:gd name="T23" fmla="*/ 13 h 80"/>
                <a:gd name="T24" fmla="*/ 132 w 144"/>
                <a:gd name="T25" fmla="*/ 0 h 80"/>
                <a:gd name="T26" fmla="*/ 132 w 144"/>
                <a:gd name="T27" fmla="*/ 72 h 80"/>
                <a:gd name="T28" fmla="*/ 12 w 144"/>
                <a:gd name="T29" fmla="*/ 72 h 80"/>
                <a:gd name="T30" fmla="*/ 8 w 144"/>
                <a:gd name="T31" fmla="*/ 67 h 80"/>
                <a:gd name="T32" fmla="*/ 8 w 144"/>
                <a:gd name="T33" fmla="*/ 13 h 80"/>
                <a:gd name="T34" fmla="*/ 12 w 144"/>
                <a:gd name="T35" fmla="*/ 8 h 80"/>
                <a:gd name="T36" fmla="*/ 130 w 144"/>
                <a:gd name="T37" fmla="*/ 8 h 80"/>
                <a:gd name="T38" fmla="*/ 136 w 144"/>
                <a:gd name="T39" fmla="*/ 15 h 80"/>
                <a:gd name="T40" fmla="*/ 136 w 144"/>
                <a:gd name="T41" fmla="*/ 67 h 80"/>
                <a:gd name="T42" fmla="*/ 132 w 144"/>
                <a:gd name="T43"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80">
                  <a:moveTo>
                    <a:pt x="132" y="0"/>
                  </a:moveTo>
                  <a:cubicBezTo>
                    <a:pt x="12" y="0"/>
                    <a:pt x="12" y="0"/>
                    <a:pt x="12" y="0"/>
                  </a:cubicBezTo>
                  <a:cubicBezTo>
                    <a:pt x="6" y="0"/>
                    <a:pt x="0" y="6"/>
                    <a:pt x="0" y="13"/>
                  </a:cubicBezTo>
                  <a:cubicBezTo>
                    <a:pt x="0" y="15"/>
                    <a:pt x="0" y="15"/>
                    <a:pt x="0" y="15"/>
                  </a:cubicBezTo>
                  <a:cubicBezTo>
                    <a:pt x="0" y="67"/>
                    <a:pt x="0" y="67"/>
                    <a:pt x="0" y="67"/>
                  </a:cubicBezTo>
                  <a:cubicBezTo>
                    <a:pt x="0" y="69"/>
                    <a:pt x="0" y="69"/>
                    <a:pt x="0" y="69"/>
                  </a:cubicBezTo>
                  <a:cubicBezTo>
                    <a:pt x="0" y="75"/>
                    <a:pt x="5" y="80"/>
                    <a:pt x="10" y="80"/>
                  </a:cubicBezTo>
                  <a:cubicBezTo>
                    <a:pt x="12" y="80"/>
                    <a:pt x="12" y="80"/>
                    <a:pt x="12" y="80"/>
                  </a:cubicBezTo>
                  <a:cubicBezTo>
                    <a:pt x="130" y="80"/>
                    <a:pt x="130" y="80"/>
                    <a:pt x="130" y="80"/>
                  </a:cubicBezTo>
                  <a:cubicBezTo>
                    <a:pt x="132" y="80"/>
                    <a:pt x="132" y="80"/>
                    <a:pt x="132" y="80"/>
                  </a:cubicBezTo>
                  <a:cubicBezTo>
                    <a:pt x="139" y="80"/>
                    <a:pt x="144" y="74"/>
                    <a:pt x="144" y="67"/>
                  </a:cubicBezTo>
                  <a:cubicBezTo>
                    <a:pt x="144" y="13"/>
                    <a:pt x="144" y="13"/>
                    <a:pt x="144" y="13"/>
                  </a:cubicBezTo>
                  <a:cubicBezTo>
                    <a:pt x="144" y="6"/>
                    <a:pt x="139" y="0"/>
                    <a:pt x="132" y="0"/>
                  </a:cubicBezTo>
                  <a:close/>
                  <a:moveTo>
                    <a:pt x="132" y="72"/>
                  </a:moveTo>
                  <a:cubicBezTo>
                    <a:pt x="12" y="72"/>
                    <a:pt x="12" y="72"/>
                    <a:pt x="12" y="72"/>
                  </a:cubicBezTo>
                  <a:cubicBezTo>
                    <a:pt x="10" y="72"/>
                    <a:pt x="8" y="69"/>
                    <a:pt x="8" y="67"/>
                  </a:cubicBezTo>
                  <a:cubicBezTo>
                    <a:pt x="8" y="13"/>
                    <a:pt x="8" y="13"/>
                    <a:pt x="8" y="13"/>
                  </a:cubicBezTo>
                  <a:cubicBezTo>
                    <a:pt x="8" y="10"/>
                    <a:pt x="10" y="8"/>
                    <a:pt x="12" y="8"/>
                  </a:cubicBezTo>
                  <a:cubicBezTo>
                    <a:pt x="130" y="8"/>
                    <a:pt x="130" y="8"/>
                    <a:pt x="130" y="8"/>
                  </a:cubicBezTo>
                  <a:cubicBezTo>
                    <a:pt x="134" y="8"/>
                    <a:pt x="136" y="11"/>
                    <a:pt x="136" y="15"/>
                  </a:cubicBezTo>
                  <a:cubicBezTo>
                    <a:pt x="136" y="67"/>
                    <a:pt x="136" y="67"/>
                    <a:pt x="136" y="67"/>
                  </a:cubicBezTo>
                  <a:cubicBezTo>
                    <a:pt x="136" y="69"/>
                    <a:pt x="134" y="72"/>
                    <a:pt x="132" y="72"/>
                  </a:cubicBezTo>
                  <a:close/>
                </a:path>
              </a:pathLst>
            </a:custGeom>
            <a:solidFill>
              <a:srgbClr val="5B595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63"/>
            <p:cNvSpPr>
              <a:spLocks noEditPoints="1"/>
            </p:cNvSpPr>
            <p:nvPr/>
          </p:nvSpPr>
          <p:spPr bwMode="auto">
            <a:xfrm>
              <a:off x="5272088" y="1047750"/>
              <a:ext cx="609600" cy="339725"/>
            </a:xfrm>
            <a:custGeom>
              <a:avLst/>
              <a:gdLst>
                <a:gd name="T0" fmla="*/ 132 w 144"/>
                <a:gd name="T1" fmla="*/ 0 h 80"/>
                <a:gd name="T2" fmla="*/ 12 w 144"/>
                <a:gd name="T3" fmla="*/ 0 h 80"/>
                <a:gd name="T4" fmla="*/ 0 w 144"/>
                <a:gd name="T5" fmla="*/ 13 h 80"/>
                <a:gd name="T6" fmla="*/ 0 w 144"/>
                <a:gd name="T7" fmla="*/ 15 h 80"/>
                <a:gd name="T8" fmla="*/ 0 w 144"/>
                <a:gd name="T9" fmla="*/ 67 h 80"/>
                <a:gd name="T10" fmla="*/ 0 w 144"/>
                <a:gd name="T11" fmla="*/ 69 h 80"/>
                <a:gd name="T12" fmla="*/ 10 w 144"/>
                <a:gd name="T13" fmla="*/ 80 h 80"/>
                <a:gd name="T14" fmla="*/ 12 w 144"/>
                <a:gd name="T15" fmla="*/ 80 h 80"/>
                <a:gd name="T16" fmla="*/ 130 w 144"/>
                <a:gd name="T17" fmla="*/ 80 h 80"/>
                <a:gd name="T18" fmla="*/ 132 w 144"/>
                <a:gd name="T19" fmla="*/ 80 h 80"/>
                <a:gd name="T20" fmla="*/ 144 w 144"/>
                <a:gd name="T21" fmla="*/ 67 h 80"/>
                <a:gd name="T22" fmla="*/ 144 w 144"/>
                <a:gd name="T23" fmla="*/ 13 h 80"/>
                <a:gd name="T24" fmla="*/ 132 w 144"/>
                <a:gd name="T25" fmla="*/ 0 h 80"/>
                <a:gd name="T26" fmla="*/ 132 w 144"/>
                <a:gd name="T27" fmla="*/ 72 h 80"/>
                <a:gd name="T28" fmla="*/ 12 w 144"/>
                <a:gd name="T29" fmla="*/ 72 h 80"/>
                <a:gd name="T30" fmla="*/ 8 w 144"/>
                <a:gd name="T31" fmla="*/ 67 h 80"/>
                <a:gd name="T32" fmla="*/ 8 w 144"/>
                <a:gd name="T33" fmla="*/ 13 h 80"/>
                <a:gd name="T34" fmla="*/ 12 w 144"/>
                <a:gd name="T35" fmla="*/ 8 h 80"/>
                <a:gd name="T36" fmla="*/ 130 w 144"/>
                <a:gd name="T37" fmla="*/ 8 h 80"/>
                <a:gd name="T38" fmla="*/ 136 w 144"/>
                <a:gd name="T39" fmla="*/ 15 h 80"/>
                <a:gd name="T40" fmla="*/ 136 w 144"/>
                <a:gd name="T41" fmla="*/ 67 h 80"/>
                <a:gd name="T42" fmla="*/ 132 w 144"/>
                <a:gd name="T43"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80">
                  <a:moveTo>
                    <a:pt x="132" y="0"/>
                  </a:moveTo>
                  <a:cubicBezTo>
                    <a:pt x="12" y="0"/>
                    <a:pt x="12" y="0"/>
                    <a:pt x="12" y="0"/>
                  </a:cubicBezTo>
                  <a:cubicBezTo>
                    <a:pt x="6" y="0"/>
                    <a:pt x="0" y="6"/>
                    <a:pt x="0" y="13"/>
                  </a:cubicBezTo>
                  <a:cubicBezTo>
                    <a:pt x="0" y="15"/>
                    <a:pt x="0" y="15"/>
                    <a:pt x="0" y="15"/>
                  </a:cubicBezTo>
                  <a:cubicBezTo>
                    <a:pt x="0" y="67"/>
                    <a:pt x="0" y="67"/>
                    <a:pt x="0" y="67"/>
                  </a:cubicBezTo>
                  <a:cubicBezTo>
                    <a:pt x="0" y="69"/>
                    <a:pt x="0" y="69"/>
                    <a:pt x="0" y="69"/>
                  </a:cubicBezTo>
                  <a:cubicBezTo>
                    <a:pt x="0" y="75"/>
                    <a:pt x="5" y="80"/>
                    <a:pt x="10" y="80"/>
                  </a:cubicBezTo>
                  <a:cubicBezTo>
                    <a:pt x="12" y="80"/>
                    <a:pt x="12" y="80"/>
                    <a:pt x="12" y="80"/>
                  </a:cubicBezTo>
                  <a:cubicBezTo>
                    <a:pt x="130" y="80"/>
                    <a:pt x="130" y="80"/>
                    <a:pt x="130" y="80"/>
                  </a:cubicBezTo>
                  <a:cubicBezTo>
                    <a:pt x="132" y="80"/>
                    <a:pt x="132" y="80"/>
                    <a:pt x="132" y="80"/>
                  </a:cubicBezTo>
                  <a:cubicBezTo>
                    <a:pt x="139" y="80"/>
                    <a:pt x="144" y="74"/>
                    <a:pt x="144" y="67"/>
                  </a:cubicBezTo>
                  <a:cubicBezTo>
                    <a:pt x="144" y="13"/>
                    <a:pt x="144" y="13"/>
                    <a:pt x="144" y="13"/>
                  </a:cubicBezTo>
                  <a:cubicBezTo>
                    <a:pt x="144" y="6"/>
                    <a:pt x="139" y="0"/>
                    <a:pt x="132" y="0"/>
                  </a:cubicBezTo>
                  <a:close/>
                  <a:moveTo>
                    <a:pt x="132" y="72"/>
                  </a:moveTo>
                  <a:cubicBezTo>
                    <a:pt x="12" y="72"/>
                    <a:pt x="12" y="72"/>
                    <a:pt x="12" y="72"/>
                  </a:cubicBezTo>
                  <a:cubicBezTo>
                    <a:pt x="10" y="72"/>
                    <a:pt x="8" y="69"/>
                    <a:pt x="8" y="67"/>
                  </a:cubicBezTo>
                  <a:cubicBezTo>
                    <a:pt x="8" y="13"/>
                    <a:pt x="8" y="13"/>
                    <a:pt x="8" y="13"/>
                  </a:cubicBezTo>
                  <a:cubicBezTo>
                    <a:pt x="8" y="10"/>
                    <a:pt x="10" y="8"/>
                    <a:pt x="12" y="8"/>
                  </a:cubicBezTo>
                  <a:cubicBezTo>
                    <a:pt x="130" y="8"/>
                    <a:pt x="130" y="8"/>
                    <a:pt x="130" y="8"/>
                  </a:cubicBezTo>
                  <a:cubicBezTo>
                    <a:pt x="134" y="8"/>
                    <a:pt x="136" y="11"/>
                    <a:pt x="136" y="15"/>
                  </a:cubicBezTo>
                  <a:cubicBezTo>
                    <a:pt x="136" y="67"/>
                    <a:pt x="136" y="67"/>
                    <a:pt x="136" y="67"/>
                  </a:cubicBezTo>
                  <a:cubicBezTo>
                    <a:pt x="136" y="69"/>
                    <a:pt x="134" y="72"/>
                    <a:pt x="132" y="72"/>
                  </a:cubicBezTo>
                  <a:close/>
                </a:path>
              </a:pathLst>
            </a:custGeom>
            <a:solidFill>
              <a:srgbClr val="5B595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64"/>
            <p:cNvSpPr/>
            <p:nvPr/>
          </p:nvSpPr>
          <p:spPr bwMode="auto">
            <a:xfrm>
              <a:off x="4373563" y="1182688"/>
              <a:ext cx="238125" cy="50800"/>
            </a:xfrm>
            <a:custGeom>
              <a:avLst/>
              <a:gdLst>
                <a:gd name="T0" fmla="*/ 56 w 56"/>
                <a:gd name="T1" fmla="*/ 7 h 12"/>
                <a:gd name="T2" fmla="*/ 53 w 56"/>
                <a:gd name="T3" fmla="*/ 12 h 12"/>
                <a:gd name="T4" fmla="*/ 4 w 56"/>
                <a:gd name="T5" fmla="*/ 12 h 12"/>
                <a:gd name="T6" fmla="*/ 0 w 56"/>
                <a:gd name="T7" fmla="*/ 7 h 12"/>
                <a:gd name="T8" fmla="*/ 0 w 56"/>
                <a:gd name="T9" fmla="*/ 5 h 12"/>
                <a:gd name="T10" fmla="*/ 4 w 56"/>
                <a:gd name="T11" fmla="*/ 0 h 12"/>
                <a:gd name="T12" fmla="*/ 53 w 56"/>
                <a:gd name="T13" fmla="*/ 0 h 12"/>
                <a:gd name="T14" fmla="*/ 56 w 56"/>
                <a:gd name="T15" fmla="*/ 5 h 12"/>
                <a:gd name="T16" fmla="*/ 56 w 56"/>
                <a:gd name="T17"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12">
                  <a:moveTo>
                    <a:pt x="56" y="7"/>
                  </a:moveTo>
                  <a:cubicBezTo>
                    <a:pt x="56" y="10"/>
                    <a:pt x="55" y="12"/>
                    <a:pt x="53" y="12"/>
                  </a:cubicBezTo>
                  <a:cubicBezTo>
                    <a:pt x="4" y="12"/>
                    <a:pt x="4" y="12"/>
                    <a:pt x="4" y="12"/>
                  </a:cubicBezTo>
                  <a:cubicBezTo>
                    <a:pt x="2" y="12"/>
                    <a:pt x="0" y="10"/>
                    <a:pt x="0" y="7"/>
                  </a:cubicBezTo>
                  <a:cubicBezTo>
                    <a:pt x="0" y="5"/>
                    <a:pt x="0" y="5"/>
                    <a:pt x="0" y="5"/>
                  </a:cubicBezTo>
                  <a:cubicBezTo>
                    <a:pt x="0" y="2"/>
                    <a:pt x="2" y="0"/>
                    <a:pt x="4" y="0"/>
                  </a:cubicBezTo>
                  <a:cubicBezTo>
                    <a:pt x="53" y="0"/>
                    <a:pt x="53" y="0"/>
                    <a:pt x="53" y="0"/>
                  </a:cubicBezTo>
                  <a:cubicBezTo>
                    <a:pt x="55" y="0"/>
                    <a:pt x="56" y="2"/>
                    <a:pt x="56" y="5"/>
                  </a:cubicBezTo>
                  <a:lnTo>
                    <a:pt x="56" y="7"/>
                  </a:lnTo>
                  <a:close/>
                </a:path>
              </a:pathLst>
            </a:custGeom>
            <a:solidFill>
              <a:srgbClr val="5B595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65"/>
            <p:cNvSpPr/>
            <p:nvPr/>
          </p:nvSpPr>
          <p:spPr bwMode="auto">
            <a:xfrm>
              <a:off x="5865813" y="1182688"/>
              <a:ext cx="236537" cy="50800"/>
            </a:xfrm>
            <a:custGeom>
              <a:avLst/>
              <a:gdLst>
                <a:gd name="T0" fmla="*/ 56 w 56"/>
                <a:gd name="T1" fmla="*/ 7 h 12"/>
                <a:gd name="T2" fmla="*/ 53 w 56"/>
                <a:gd name="T3" fmla="*/ 12 h 12"/>
                <a:gd name="T4" fmla="*/ 4 w 56"/>
                <a:gd name="T5" fmla="*/ 12 h 12"/>
                <a:gd name="T6" fmla="*/ 0 w 56"/>
                <a:gd name="T7" fmla="*/ 7 h 12"/>
                <a:gd name="T8" fmla="*/ 0 w 56"/>
                <a:gd name="T9" fmla="*/ 5 h 12"/>
                <a:gd name="T10" fmla="*/ 4 w 56"/>
                <a:gd name="T11" fmla="*/ 0 h 12"/>
                <a:gd name="T12" fmla="*/ 53 w 56"/>
                <a:gd name="T13" fmla="*/ 0 h 12"/>
                <a:gd name="T14" fmla="*/ 56 w 56"/>
                <a:gd name="T15" fmla="*/ 5 h 12"/>
                <a:gd name="T16" fmla="*/ 56 w 56"/>
                <a:gd name="T17"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12">
                  <a:moveTo>
                    <a:pt x="56" y="7"/>
                  </a:moveTo>
                  <a:cubicBezTo>
                    <a:pt x="56" y="10"/>
                    <a:pt x="55" y="12"/>
                    <a:pt x="53" y="12"/>
                  </a:cubicBezTo>
                  <a:cubicBezTo>
                    <a:pt x="4" y="12"/>
                    <a:pt x="4" y="12"/>
                    <a:pt x="4" y="12"/>
                  </a:cubicBezTo>
                  <a:cubicBezTo>
                    <a:pt x="2" y="12"/>
                    <a:pt x="0" y="10"/>
                    <a:pt x="0" y="7"/>
                  </a:cubicBezTo>
                  <a:cubicBezTo>
                    <a:pt x="0" y="5"/>
                    <a:pt x="0" y="5"/>
                    <a:pt x="0" y="5"/>
                  </a:cubicBezTo>
                  <a:cubicBezTo>
                    <a:pt x="0" y="2"/>
                    <a:pt x="2" y="0"/>
                    <a:pt x="4" y="0"/>
                  </a:cubicBezTo>
                  <a:cubicBezTo>
                    <a:pt x="53" y="0"/>
                    <a:pt x="53" y="0"/>
                    <a:pt x="53" y="0"/>
                  </a:cubicBezTo>
                  <a:cubicBezTo>
                    <a:pt x="55" y="0"/>
                    <a:pt x="56" y="2"/>
                    <a:pt x="56" y="5"/>
                  </a:cubicBezTo>
                  <a:lnTo>
                    <a:pt x="56" y="7"/>
                  </a:lnTo>
                  <a:close/>
                </a:path>
              </a:pathLst>
            </a:custGeom>
            <a:solidFill>
              <a:srgbClr val="5B595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66"/>
            <p:cNvSpPr/>
            <p:nvPr/>
          </p:nvSpPr>
          <p:spPr bwMode="auto">
            <a:xfrm>
              <a:off x="5170488" y="1182688"/>
              <a:ext cx="134937" cy="50800"/>
            </a:xfrm>
            <a:custGeom>
              <a:avLst/>
              <a:gdLst>
                <a:gd name="T0" fmla="*/ 32 w 32"/>
                <a:gd name="T1" fmla="*/ 7 h 12"/>
                <a:gd name="T2" fmla="*/ 30 w 32"/>
                <a:gd name="T3" fmla="*/ 12 h 12"/>
                <a:gd name="T4" fmla="*/ 2 w 32"/>
                <a:gd name="T5" fmla="*/ 12 h 12"/>
                <a:gd name="T6" fmla="*/ 0 w 32"/>
                <a:gd name="T7" fmla="*/ 7 h 12"/>
                <a:gd name="T8" fmla="*/ 0 w 32"/>
                <a:gd name="T9" fmla="*/ 5 h 12"/>
                <a:gd name="T10" fmla="*/ 2 w 32"/>
                <a:gd name="T11" fmla="*/ 0 h 12"/>
                <a:gd name="T12" fmla="*/ 30 w 32"/>
                <a:gd name="T13" fmla="*/ 0 h 12"/>
                <a:gd name="T14" fmla="*/ 32 w 32"/>
                <a:gd name="T15" fmla="*/ 5 h 12"/>
                <a:gd name="T16" fmla="*/ 32 w 32"/>
                <a:gd name="T17"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12">
                  <a:moveTo>
                    <a:pt x="32" y="7"/>
                  </a:moveTo>
                  <a:cubicBezTo>
                    <a:pt x="32" y="10"/>
                    <a:pt x="31" y="12"/>
                    <a:pt x="30" y="12"/>
                  </a:cubicBezTo>
                  <a:cubicBezTo>
                    <a:pt x="2" y="12"/>
                    <a:pt x="2" y="12"/>
                    <a:pt x="2" y="12"/>
                  </a:cubicBezTo>
                  <a:cubicBezTo>
                    <a:pt x="1" y="12"/>
                    <a:pt x="0" y="10"/>
                    <a:pt x="0" y="7"/>
                  </a:cubicBezTo>
                  <a:cubicBezTo>
                    <a:pt x="0" y="5"/>
                    <a:pt x="0" y="5"/>
                    <a:pt x="0" y="5"/>
                  </a:cubicBezTo>
                  <a:cubicBezTo>
                    <a:pt x="0" y="2"/>
                    <a:pt x="1" y="0"/>
                    <a:pt x="2" y="0"/>
                  </a:cubicBezTo>
                  <a:cubicBezTo>
                    <a:pt x="30" y="0"/>
                    <a:pt x="30" y="0"/>
                    <a:pt x="30" y="0"/>
                  </a:cubicBezTo>
                  <a:cubicBezTo>
                    <a:pt x="31" y="0"/>
                    <a:pt x="32" y="2"/>
                    <a:pt x="32" y="5"/>
                  </a:cubicBezTo>
                  <a:lnTo>
                    <a:pt x="32" y="7"/>
                  </a:lnTo>
                  <a:close/>
                </a:path>
              </a:pathLst>
            </a:custGeom>
            <a:solidFill>
              <a:srgbClr val="5B595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p:nvPr/>
        </p:nvSpPr>
        <p:spPr>
          <a:xfrm>
            <a:off x="80387" y="80387"/>
            <a:ext cx="8983226" cy="6692202"/>
          </a:xfrm>
          <a:prstGeom prst="rect">
            <a:avLst/>
          </a:prstGeom>
          <a:noFill/>
          <a:ln>
            <a:solidFill>
              <a:srgbClr val="FFA91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MH_Number_1"/>
          <p:cNvSpPr/>
          <p:nvPr>
            <p:custDataLst>
              <p:tags r:id="rId1"/>
            </p:custDataLst>
          </p:nvPr>
        </p:nvSpPr>
        <p:spPr>
          <a:xfrm>
            <a:off x="80387" y="155904"/>
            <a:ext cx="498951" cy="498614"/>
          </a:xfrm>
          <a:prstGeom prst="rect">
            <a:avLst/>
          </a:prstGeom>
          <a:solidFill>
            <a:srgbClr val="FFA91B"/>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2800" b="1" dirty="0">
                <a:solidFill>
                  <a:schemeClr val="tx1">
                    <a:lumMod val="75000"/>
                    <a:lumOff val="25000"/>
                  </a:schemeClr>
                </a:solidFill>
                <a:latin typeface="微软雅黑" panose="020B0503020204020204" pitchFamily="34" charset="-122"/>
                <a:ea typeface="微软雅黑" panose="020B0503020204020204" pitchFamily="34" charset="-122"/>
                <a:cs typeface="Times New Roman" panose="02020603050405020304" pitchFamily="18" charset="0"/>
              </a:rPr>
              <a:t>02</a:t>
            </a:r>
            <a:endParaRPr lang="zh-CN" altLang="en-US" sz="2800" b="1" dirty="0">
              <a:solidFill>
                <a:schemeClr val="tx1">
                  <a:lumMod val="75000"/>
                  <a:lumOff val="25000"/>
                </a:schemeClr>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5" name="MH_Entry_1"/>
          <p:cNvSpPr/>
          <p:nvPr>
            <p:custDataLst>
              <p:tags r:id="rId2"/>
            </p:custDataLst>
          </p:nvPr>
        </p:nvSpPr>
        <p:spPr>
          <a:xfrm>
            <a:off x="573137" y="155904"/>
            <a:ext cx="2210257" cy="498614"/>
          </a:xfrm>
          <a:prstGeom prst="rect">
            <a:avLst/>
          </a:prstGeom>
          <a:noFill/>
          <a:ln>
            <a:solidFill>
              <a:srgbClr val="FFA91B"/>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r>
              <a:rPr lang="zh-CN" altLang="en-US" sz="2400" b="1" dirty="0">
                <a:solidFill>
                  <a:schemeClr val="tx1">
                    <a:lumMod val="75000"/>
                    <a:lumOff val="25000"/>
                  </a:schemeClr>
                </a:solidFill>
                <a:latin typeface="微软雅黑" panose="020B0503020204020204" pitchFamily="34" charset="-122"/>
                <a:ea typeface="微软雅黑" panose="020B0503020204020204" pitchFamily="34" charset="-122"/>
              </a:rPr>
              <a:t>点击添加标题</a:t>
            </a:r>
            <a:endParaRPr lang="zh-CN" altLang="en-US" sz="24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pic>
        <p:nvPicPr>
          <p:cNvPr id="7" name="图片 6"/>
          <p:cNvPicPr>
            <a:picLocks noChangeAspect="1"/>
          </p:cNvPicPr>
          <p:nvPr/>
        </p:nvPicPr>
        <p:blipFill rotWithShape="1">
          <a:blip r:embed="rId3">
            <a:extLst>
              <a:ext uri="{28A0092B-C50C-407E-A947-70E740481C1C}">
                <a14:useLocalDpi xmlns:a14="http://schemas.microsoft.com/office/drawing/2010/main" val="0"/>
              </a:ext>
            </a:extLst>
          </a:blip>
          <a:srcRect r="19869"/>
          <a:stretch>
            <a:fillRect/>
          </a:stretch>
        </p:blipFill>
        <p:spPr>
          <a:xfrm>
            <a:off x="810569" y="2075031"/>
            <a:ext cx="3561696" cy="2707937"/>
          </a:xfrm>
          <a:prstGeom prst="rect">
            <a:avLst/>
          </a:prstGeom>
        </p:spPr>
      </p:pic>
      <p:sp>
        <p:nvSpPr>
          <p:cNvPr id="8" name="MH_SubTitle_1"/>
          <p:cNvSpPr/>
          <p:nvPr>
            <p:custDataLst>
              <p:tags r:id="rId4"/>
            </p:custDataLst>
          </p:nvPr>
        </p:nvSpPr>
        <p:spPr>
          <a:xfrm>
            <a:off x="5511170" y="2066570"/>
            <a:ext cx="1712912" cy="4635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normAutofit/>
          </a:bodyPr>
          <a:lstStyle/>
          <a:p>
            <a:pPr algn="ctr">
              <a:defRPr/>
            </a:pPr>
            <a:r>
              <a:rPr lang="zh-CN" altLang="en-US" sz="2000" b="1" dirty="0">
                <a:solidFill>
                  <a:schemeClr val="tx1"/>
                </a:solidFill>
                <a:latin typeface="微软雅黑" panose="020B0503020204020204" pitchFamily="34" charset="-122"/>
                <a:ea typeface="微软雅黑" panose="020B0503020204020204" pitchFamily="34" charset="-122"/>
              </a:rPr>
              <a:t>点击添加标题</a:t>
            </a:r>
            <a:endParaRPr lang="zh-CN" altLang="en-US" sz="2000" b="1" dirty="0">
              <a:solidFill>
                <a:schemeClr val="tx1"/>
              </a:solidFill>
              <a:latin typeface="微软雅黑" panose="020B0503020204020204" pitchFamily="34" charset="-122"/>
              <a:ea typeface="微软雅黑" panose="020B0503020204020204" pitchFamily="34" charset="-122"/>
            </a:endParaRPr>
          </a:p>
        </p:txBody>
      </p:sp>
      <p:sp>
        <p:nvSpPr>
          <p:cNvPr id="9" name="MH_Text_1"/>
          <p:cNvSpPr/>
          <p:nvPr>
            <p:custDataLst>
              <p:tags r:id="rId5"/>
            </p:custDataLst>
          </p:nvPr>
        </p:nvSpPr>
        <p:spPr>
          <a:xfrm>
            <a:off x="5598719" y="2529681"/>
            <a:ext cx="2201322" cy="17986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oAutofit/>
          </a:bodyPr>
          <a:lstStyle/>
          <a:p>
            <a:pPr>
              <a:lnSpc>
                <a:spcPct val="130000"/>
              </a:lnSpc>
              <a:defRPr/>
            </a:pPr>
            <a:r>
              <a:rPr lang="zh-CN" altLang="en-US" sz="1400" dirty="0">
                <a:solidFill>
                  <a:schemeClr val="tx1"/>
                </a:solidFill>
                <a:latin typeface="宋体" panose="02010600030101010101" pitchFamily="2" charset="-122"/>
                <a:ea typeface="宋体" panose="02010600030101010101" pitchFamily="2" charset="-122"/>
              </a:rPr>
              <a:t>点击添加文本点击添加文本点击添加文本点击添加文本点击添加文本点击添加文本点击添加文本点击添加文本点击添加文本点击添加文本</a:t>
            </a:r>
            <a:endParaRPr lang="zh-CN" altLang="en-US" sz="1400" dirty="0">
              <a:solidFill>
                <a:schemeClr val="tx1"/>
              </a:solidFill>
              <a:latin typeface="宋体" panose="02010600030101010101" pitchFamily="2" charset="-122"/>
              <a:ea typeface="宋体" panose="02010600030101010101" pitchFamily="2" charset="-122"/>
            </a:endParaRPr>
          </a:p>
          <a:p>
            <a:pPr eaLnBrk="1" fontAlgn="auto" hangingPunct="1">
              <a:lnSpc>
                <a:spcPct val="130000"/>
              </a:lnSpc>
              <a:spcBef>
                <a:spcPts val="0"/>
              </a:spcBef>
              <a:spcAft>
                <a:spcPts val="0"/>
              </a:spcAft>
              <a:defRPr/>
            </a:pPr>
            <a:endParaRPr lang="zh-CN" altLang="en-US" sz="1400" dirty="0">
              <a:solidFill>
                <a:schemeClr val="tx1"/>
              </a:solidFill>
              <a:latin typeface="宋体" panose="02010600030101010101" pitchFamily="2" charset="-122"/>
              <a:ea typeface="宋体" panose="02010600030101010101" pitchFamily="2" charset="-122"/>
            </a:endParaRPr>
          </a:p>
        </p:txBody>
      </p:sp>
    </p:spTree>
  </p:cSld>
  <p:clrMapOvr>
    <a:masterClrMapping/>
  </p:clrMapOvr>
</p:sld>
</file>

<file path=ppt/tags/tag1.xml><?xml version="1.0" encoding="utf-8"?>
<p:tagLst xmlns:p="http://schemas.openxmlformats.org/presentationml/2006/main">
  <p:tag name="MH" val="20150429225421"/>
  <p:tag name="MH_LIBRARY" val="CONTENTS"/>
  <p:tag name="MH_TYPE" val="NUMBER"/>
  <p:tag name="ID" val="547142"/>
  <p:tag name="MH_ORDER" val="1"/>
</p:tagLst>
</file>

<file path=ppt/tags/tag10.xml><?xml version="1.0" encoding="utf-8"?>
<p:tagLst xmlns:p="http://schemas.openxmlformats.org/presentationml/2006/main">
  <p:tag name="MH" val="20150429225421"/>
  <p:tag name="MH_LIBRARY" val="CONTENTS"/>
  <p:tag name="MH_TYPE" val="NUMBER"/>
  <p:tag name="ID" val="547142"/>
  <p:tag name="MH_ORDER" val="2"/>
</p:tagLst>
</file>

<file path=ppt/tags/tag100.xml><?xml version="1.0" encoding="utf-8"?>
<p:tagLst xmlns:p="http://schemas.openxmlformats.org/presentationml/2006/main">
  <p:tag name="MH" val="20150429225421"/>
  <p:tag name="MH_LIBRARY" val="CONTENTS"/>
  <p:tag name="MH_TYPE" val="NUMBER"/>
  <p:tag name="ID" val="547142"/>
  <p:tag name="MH_ORDER" val="2"/>
</p:tagLst>
</file>

<file path=ppt/tags/tag101.xml><?xml version="1.0" encoding="utf-8"?>
<p:tagLst xmlns:p="http://schemas.openxmlformats.org/presentationml/2006/main">
  <p:tag name="MH" val="20150429225421"/>
  <p:tag name="MH_LIBRARY" val="CONTENTS"/>
  <p:tag name="MH_TYPE" val="NUMBER"/>
  <p:tag name="ID" val="547142"/>
  <p:tag name="MH_ORDER" val="1"/>
</p:tagLst>
</file>

<file path=ppt/tags/tag102.xml><?xml version="1.0" encoding="utf-8"?>
<p:tagLst xmlns:p="http://schemas.openxmlformats.org/presentationml/2006/main">
  <p:tag name="MH" val="20150429225421"/>
  <p:tag name="MH_LIBRARY" val="CONTENTS"/>
  <p:tag name="MH_TYPE" val="ENTRY"/>
  <p:tag name="ID" val="547142"/>
  <p:tag name="MH_ORDER" val="1"/>
</p:tagLst>
</file>

<file path=ppt/tags/tag103.xml><?xml version="1.0" encoding="utf-8"?>
<p:tagLst xmlns:p="http://schemas.openxmlformats.org/presentationml/2006/main">
  <p:tag name="MH" val="20151122201446"/>
  <p:tag name="MH_LIBRARY" val="GRAPHIC"/>
  <p:tag name="MH_TYPE" val="SubTitle"/>
  <p:tag name="MH_ORDER" val="2"/>
</p:tagLst>
</file>

<file path=ppt/tags/tag104.xml><?xml version="1.0" encoding="utf-8"?>
<p:tagLst xmlns:p="http://schemas.openxmlformats.org/presentationml/2006/main">
  <p:tag name="MH" val="20151122201446"/>
  <p:tag name="MH_LIBRARY" val="GRAPHIC"/>
  <p:tag name="MH_TYPE" val="Other"/>
  <p:tag name="MH_ORDER" val="1"/>
</p:tagLst>
</file>

<file path=ppt/tags/tag105.xml><?xml version="1.0" encoding="utf-8"?>
<p:tagLst xmlns:p="http://schemas.openxmlformats.org/presentationml/2006/main">
  <p:tag name="MH" val="20151122201446"/>
  <p:tag name="MH_LIBRARY" val="GRAPHIC"/>
  <p:tag name="MH_TYPE" val="Other"/>
  <p:tag name="MH_ORDER" val="2"/>
</p:tagLst>
</file>

<file path=ppt/tags/tag106.xml><?xml version="1.0" encoding="utf-8"?>
<p:tagLst xmlns:p="http://schemas.openxmlformats.org/presentationml/2006/main">
  <p:tag name="MH" val="20151122201446"/>
  <p:tag name="MH_LIBRARY" val="GRAPHIC"/>
  <p:tag name="MH_TYPE" val="SubTitle"/>
  <p:tag name="MH_ORDER" val="1"/>
</p:tagLst>
</file>

<file path=ppt/tags/tag107.xml><?xml version="1.0" encoding="utf-8"?>
<p:tagLst xmlns:p="http://schemas.openxmlformats.org/presentationml/2006/main">
  <p:tag name="MH" val="20151122201446"/>
  <p:tag name="MH_LIBRARY" val="GRAPHIC"/>
  <p:tag name="MH_TYPE" val="Other"/>
  <p:tag name="MH_ORDER" val="3"/>
</p:tagLst>
</file>

<file path=ppt/tags/tag108.xml><?xml version="1.0" encoding="utf-8"?>
<p:tagLst xmlns:p="http://schemas.openxmlformats.org/presentationml/2006/main">
  <p:tag name="MH" val="20151122201446"/>
  <p:tag name="MH_LIBRARY" val="GRAPHIC"/>
  <p:tag name="MH_TYPE" val="Other"/>
  <p:tag name="MH_ORDER" val="4"/>
</p:tagLst>
</file>

<file path=ppt/tags/tag109.xml><?xml version="1.0" encoding="utf-8"?>
<p:tagLst xmlns:p="http://schemas.openxmlformats.org/presentationml/2006/main">
  <p:tag name="MH" val="20151122201446"/>
  <p:tag name="MH_LIBRARY" val="GRAPHIC"/>
  <p:tag name="MH_TYPE" val="SubTitle"/>
  <p:tag name="MH_ORDER" val="3"/>
</p:tagLst>
</file>

<file path=ppt/tags/tag11.xml><?xml version="1.0" encoding="utf-8"?>
<p:tagLst xmlns:p="http://schemas.openxmlformats.org/presentationml/2006/main">
  <p:tag name="MH" val="20150429225421"/>
  <p:tag name="MH_LIBRARY" val="CONTENTS"/>
  <p:tag name="MH_TYPE" val="NUMBER"/>
  <p:tag name="ID" val="547142"/>
  <p:tag name="MH_ORDER" val="1"/>
</p:tagLst>
</file>

<file path=ppt/tags/tag110.xml><?xml version="1.0" encoding="utf-8"?>
<p:tagLst xmlns:p="http://schemas.openxmlformats.org/presentationml/2006/main">
  <p:tag name="MH" val="20151122201446"/>
  <p:tag name="MH_LIBRARY" val="GRAPHIC"/>
  <p:tag name="MH_TYPE" val="Other"/>
  <p:tag name="MH_ORDER" val="5"/>
</p:tagLst>
</file>

<file path=ppt/tags/tag111.xml><?xml version="1.0" encoding="utf-8"?>
<p:tagLst xmlns:p="http://schemas.openxmlformats.org/presentationml/2006/main">
  <p:tag name="MH" val="20151122201446"/>
  <p:tag name="MH_LIBRARY" val="GRAPHIC"/>
  <p:tag name="MH_TYPE" val="Other"/>
  <p:tag name="MH_ORDER" val="6"/>
</p:tagLst>
</file>

<file path=ppt/tags/tag112.xml><?xml version="1.0" encoding="utf-8"?>
<p:tagLst xmlns:p="http://schemas.openxmlformats.org/presentationml/2006/main">
  <p:tag name="MH" val="20151122201446"/>
  <p:tag name="MH_LIBRARY" val="GRAPHIC"/>
  <p:tag name="MH_TYPE" val="SubTitle"/>
  <p:tag name="MH_ORDER" val="4"/>
</p:tagLst>
</file>

<file path=ppt/tags/tag113.xml><?xml version="1.0" encoding="utf-8"?>
<p:tagLst xmlns:p="http://schemas.openxmlformats.org/presentationml/2006/main">
  <p:tag name="MH" val="20151122201446"/>
  <p:tag name="MH_LIBRARY" val="GRAPHIC"/>
  <p:tag name="MH_TYPE" val="Other"/>
  <p:tag name="MH_ORDER" val="7"/>
</p:tagLst>
</file>

<file path=ppt/tags/tag114.xml><?xml version="1.0" encoding="utf-8"?>
<p:tagLst xmlns:p="http://schemas.openxmlformats.org/presentationml/2006/main">
  <p:tag name="MH" val="20151122201446"/>
  <p:tag name="MH_LIBRARY" val="GRAPHIC"/>
  <p:tag name="MH_TYPE" val="Other"/>
  <p:tag name="MH_ORDER" val="8"/>
</p:tagLst>
</file>

<file path=ppt/tags/tag115.xml><?xml version="1.0" encoding="utf-8"?>
<p:tagLst xmlns:p="http://schemas.openxmlformats.org/presentationml/2006/main">
  <p:tag name="MH" val="20150429225421"/>
  <p:tag name="MH_LIBRARY" val="CONTENTS"/>
  <p:tag name="MH_TYPE" val="NUMBER"/>
  <p:tag name="ID" val="547142"/>
  <p:tag name="MH_ORDER" val="1"/>
</p:tagLst>
</file>

<file path=ppt/tags/tag116.xml><?xml version="1.0" encoding="utf-8"?>
<p:tagLst xmlns:p="http://schemas.openxmlformats.org/presentationml/2006/main">
  <p:tag name="MH" val="20150429225421"/>
  <p:tag name="MH_LIBRARY" val="CONTENTS"/>
  <p:tag name="MH_TYPE" val="ENTRY"/>
  <p:tag name="ID" val="547142"/>
  <p:tag name="MH_ORDER" val="1"/>
</p:tagLst>
</file>

<file path=ppt/tags/tag117.xml><?xml version="1.0" encoding="utf-8"?>
<p:tagLst xmlns:p="http://schemas.openxmlformats.org/presentationml/2006/main">
  <p:tag name="MH" val="20151122200712"/>
  <p:tag name="MH_LIBRARY" val="GRAPHIC"/>
  <p:tag name="MH_TYPE" val="SubTitle"/>
  <p:tag name="MH_ORDER" val="1"/>
</p:tagLst>
</file>

<file path=ppt/tags/tag118.xml><?xml version="1.0" encoding="utf-8"?>
<p:tagLst xmlns:p="http://schemas.openxmlformats.org/presentationml/2006/main">
  <p:tag name="MH" val="20151122200712"/>
  <p:tag name="MH_LIBRARY" val="GRAPHIC"/>
  <p:tag name="MH_TYPE" val="Text"/>
  <p:tag name="MH_ORDER" val="1"/>
</p:tagLst>
</file>

<file path=ppt/tags/tag119.xml><?xml version="1.0" encoding="utf-8"?>
<p:tagLst xmlns:p="http://schemas.openxmlformats.org/presentationml/2006/main">
  <p:tag name="MH" val="20151123174132"/>
  <p:tag name="MH_LIBRARY" val="GRAPHIC"/>
  <p:tag name="MH_TYPE" val="Other"/>
  <p:tag name="MH_ORDER" val="1"/>
</p:tagLst>
</file>

<file path=ppt/tags/tag12.xml><?xml version="1.0" encoding="utf-8"?>
<p:tagLst xmlns:p="http://schemas.openxmlformats.org/presentationml/2006/main">
  <p:tag name="MH" val="20150429225421"/>
  <p:tag name="MH_LIBRARY" val="CONTENTS"/>
  <p:tag name="MH_TYPE" val="ENTRY"/>
  <p:tag name="ID" val="547142"/>
  <p:tag name="MH_ORDER" val="1"/>
</p:tagLst>
</file>

<file path=ppt/tags/tag120.xml><?xml version="1.0" encoding="utf-8"?>
<p:tagLst xmlns:p="http://schemas.openxmlformats.org/presentationml/2006/main">
  <p:tag name="MH" val="20151123174132"/>
  <p:tag name="MH_LIBRARY" val="GRAPHIC"/>
  <p:tag name="MH_TYPE" val="Other"/>
  <p:tag name="MH_ORDER" val="2"/>
</p:tagLst>
</file>

<file path=ppt/tags/tag121.xml><?xml version="1.0" encoding="utf-8"?>
<p:tagLst xmlns:p="http://schemas.openxmlformats.org/presentationml/2006/main">
  <p:tag name="MH" val="20151123174132"/>
  <p:tag name="MH_LIBRARY" val="GRAPHIC"/>
  <p:tag name="MH_TYPE" val="SubTitle"/>
  <p:tag name="MH_ORDER" val="1"/>
</p:tagLst>
</file>

<file path=ppt/tags/tag122.xml><?xml version="1.0" encoding="utf-8"?>
<p:tagLst xmlns:p="http://schemas.openxmlformats.org/presentationml/2006/main">
  <p:tag name="MH" val="20151123174132"/>
  <p:tag name="MH_LIBRARY" val="GRAPHIC"/>
  <p:tag name="MH_TYPE" val="SubTitle"/>
  <p:tag name="MH_ORDER" val="2"/>
</p:tagLst>
</file>

<file path=ppt/tags/tag123.xml><?xml version="1.0" encoding="utf-8"?>
<p:tagLst xmlns:p="http://schemas.openxmlformats.org/presentationml/2006/main">
  <p:tag name="MH" val="20151123174132"/>
  <p:tag name="MH_LIBRARY" val="GRAPHIC"/>
  <p:tag name="MH_TYPE" val="SubTitle"/>
  <p:tag name="MH_ORDER" val="4"/>
</p:tagLst>
</file>

<file path=ppt/tags/tag124.xml><?xml version="1.0" encoding="utf-8"?>
<p:tagLst xmlns:p="http://schemas.openxmlformats.org/presentationml/2006/main">
  <p:tag name="MH" val="20151123174132"/>
  <p:tag name="MH_LIBRARY" val="GRAPHIC"/>
  <p:tag name="MH_TYPE" val="SubTitle"/>
  <p:tag name="MH_ORDER" val="3"/>
</p:tagLst>
</file>

<file path=ppt/tags/tag125.xml><?xml version="1.0" encoding="utf-8"?>
<p:tagLst xmlns:p="http://schemas.openxmlformats.org/presentationml/2006/main">
  <p:tag name="MH" val="20151122200712"/>
  <p:tag name="MH_LIBRARY" val="GRAPHIC"/>
  <p:tag name="MH_TYPE" val="SubTitle"/>
  <p:tag name="MH_ORDER" val="1"/>
</p:tagLst>
</file>

<file path=ppt/tags/tag126.xml><?xml version="1.0" encoding="utf-8"?>
<p:tagLst xmlns:p="http://schemas.openxmlformats.org/presentationml/2006/main">
  <p:tag name="MH" val="20151122200712"/>
  <p:tag name="MH_LIBRARY" val="GRAPHIC"/>
  <p:tag name="MH_TYPE" val="SubTitle"/>
  <p:tag name="MH_ORDER" val="1"/>
</p:tagLst>
</file>

<file path=ppt/tags/tag127.xml><?xml version="1.0" encoding="utf-8"?>
<p:tagLst xmlns:p="http://schemas.openxmlformats.org/presentationml/2006/main">
  <p:tag name="MH" val="20151122200712"/>
  <p:tag name="MH_LIBRARY" val="GRAPHIC"/>
  <p:tag name="MH_TYPE" val="SubTitle"/>
  <p:tag name="MH_ORDER" val="1"/>
</p:tagLst>
</file>

<file path=ppt/tags/tag128.xml><?xml version="1.0" encoding="utf-8"?>
<p:tagLst xmlns:p="http://schemas.openxmlformats.org/presentationml/2006/main">
  <p:tag name="MH" val="20151122200712"/>
  <p:tag name="MH_LIBRARY" val="GRAPHIC"/>
  <p:tag name="MH_TYPE" val="SubTitle"/>
  <p:tag name="MH_ORDER" val="1"/>
</p:tagLst>
</file>

<file path=ppt/tags/tag129.xml><?xml version="1.0" encoding="utf-8"?>
<p:tagLst xmlns:p="http://schemas.openxmlformats.org/presentationml/2006/main">
  <p:tag name="MH" val="20150429225421"/>
  <p:tag name="MH_LIBRARY" val="CONTENTS"/>
  <p:tag name="MH_TYPE" val="NUMBER"/>
  <p:tag name="ID" val="547142"/>
  <p:tag name="MH_ORDER" val="1"/>
</p:tagLst>
</file>

<file path=ppt/tags/tag13.xml><?xml version="1.0" encoding="utf-8"?>
<p:tagLst xmlns:p="http://schemas.openxmlformats.org/presentationml/2006/main">
  <p:tag name="MH" val="20160328201041"/>
  <p:tag name="MH_LIBRARY" val="GRAPHIC"/>
  <p:tag name="MH_TYPE" val="Other"/>
  <p:tag name="MH_ORDER" val="1"/>
</p:tagLst>
</file>

<file path=ppt/tags/tag130.xml><?xml version="1.0" encoding="utf-8"?>
<p:tagLst xmlns:p="http://schemas.openxmlformats.org/presentationml/2006/main">
  <p:tag name="MH" val="20150429225421"/>
  <p:tag name="MH_LIBRARY" val="CONTENTS"/>
  <p:tag name="MH_TYPE" val="ENTRY"/>
  <p:tag name="ID" val="547142"/>
  <p:tag name="MH_ORDER" val="1"/>
</p:tagLst>
</file>

<file path=ppt/tags/tag131.xml><?xml version="1.0" encoding="utf-8"?>
<p:tagLst xmlns:p="http://schemas.openxmlformats.org/presentationml/2006/main">
  <p:tag name="MH" val="20150429225421"/>
  <p:tag name="MH_LIBRARY" val="CONTENTS"/>
  <p:tag name="MH_TYPE" val="NUMBER"/>
  <p:tag name="ID" val="547142"/>
  <p:tag name="MH_ORDER" val="1"/>
</p:tagLst>
</file>

<file path=ppt/tags/tag132.xml><?xml version="1.0" encoding="utf-8"?>
<p:tagLst xmlns:p="http://schemas.openxmlformats.org/presentationml/2006/main">
  <p:tag name="MH" val="20150429225421"/>
  <p:tag name="MH_LIBRARY" val="CONTENTS"/>
  <p:tag name="MH_TYPE" val="ENTRY"/>
  <p:tag name="ID" val="547142"/>
  <p:tag name="MH_ORDER" val="1"/>
</p:tagLst>
</file>

<file path=ppt/tags/tag133.xml><?xml version="1.0" encoding="utf-8"?>
<p:tagLst xmlns:p="http://schemas.openxmlformats.org/presentationml/2006/main">
  <p:tag name="MH" val="20151123173844"/>
  <p:tag name="MH_LIBRARY" val="GRAPHIC"/>
  <p:tag name="MH_TYPE" val="Other"/>
  <p:tag name="MH_ORDER" val="18"/>
</p:tagLst>
</file>

<file path=ppt/tags/tag134.xml><?xml version="1.0" encoding="utf-8"?>
<p:tagLst xmlns:p="http://schemas.openxmlformats.org/presentationml/2006/main">
  <p:tag name="MH" val="20151123173844"/>
  <p:tag name="MH_LIBRARY" val="GRAPHIC"/>
  <p:tag name="MH_TYPE" val="Other"/>
  <p:tag name="MH_ORDER" val="1"/>
</p:tagLst>
</file>

<file path=ppt/tags/tag135.xml><?xml version="1.0" encoding="utf-8"?>
<p:tagLst xmlns:p="http://schemas.openxmlformats.org/presentationml/2006/main">
  <p:tag name="MH" val="20151123173844"/>
  <p:tag name="MH_LIBRARY" val="GRAPHIC"/>
  <p:tag name="MH_TYPE" val="Other"/>
  <p:tag name="MH_ORDER" val="2"/>
</p:tagLst>
</file>

<file path=ppt/tags/tag136.xml><?xml version="1.0" encoding="utf-8"?>
<p:tagLst xmlns:p="http://schemas.openxmlformats.org/presentationml/2006/main">
  <p:tag name="MH" val="20151123173844"/>
  <p:tag name="MH_LIBRARY" val="GRAPHIC"/>
  <p:tag name="MH_TYPE" val="Other"/>
  <p:tag name="MH_ORDER" val="3"/>
</p:tagLst>
</file>

<file path=ppt/tags/tag137.xml><?xml version="1.0" encoding="utf-8"?>
<p:tagLst xmlns:p="http://schemas.openxmlformats.org/presentationml/2006/main">
  <p:tag name="MH" val="20151123173844"/>
  <p:tag name="MH_LIBRARY" val="GRAPHIC"/>
  <p:tag name="MH_TYPE" val="Other"/>
  <p:tag name="MH_ORDER" val="4"/>
</p:tagLst>
</file>

<file path=ppt/tags/tag138.xml><?xml version="1.0" encoding="utf-8"?>
<p:tagLst xmlns:p="http://schemas.openxmlformats.org/presentationml/2006/main">
  <p:tag name="MH" val="20151123173844"/>
  <p:tag name="MH_LIBRARY" val="GRAPHIC"/>
  <p:tag name="MH_TYPE" val="Other"/>
  <p:tag name="MH_ORDER" val="5"/>
</p:tagLst>
</file>

<file path=ppt/tags/tag139.xml><?xml version="1.0" encoding="utf-8"?>
<p:tagLst xmlns:p="http://schemas.openxmlformats.org/presentationml/2006/main">
  <p:tag name="MH" val="20151123173844"/>
  <p:tag name="MH_LIBRARY" val="GRAPHIC"/>
  <p:tag name="MH_TYPE" val="SubTitle"/>
  <p:tag name="MH_ORDER" val="1"/>
</p:tagLst>
</file>

<file path=ppt/tags/tag14.xml><?xml version="1.0" encoding="utf-8"?>
<p:tagLst xmlns:p="http://schemas.openxmlformats.org/presentationml/2006/main">
  <p:tag name="MH" val="20160328201041"/>
  <p:tag name="MH_LIBRARY" val="GRAPHIC"/>
  <p:tag name="MH_TYPE" val="Other"/>
  <p:tag name="MH_ORDER" val="2"/>
</p:tagLst>
</file>

<file path=ppt/tags/tag140.xml><?xml version="1.0" encoding="utf-8"?>
<p:tagLst xmlns:p="http://schemas.openxmlformats.org/presentationml/2006/main">
  <p:tag name="MH" val="20151123173844"/>
  <p:tag name="MH_LIBRARY" val="GRAPHIC"/>
  <p:tag name="MH_TYPE" val="Other"/>
  <p:tag name="MH_ORDER" val="6"/>
</p:tagLst>
</file>

<file path=ppt/tags/tag141.xml><?xml version="1.0" encoding="utf-8"?>
<p:tagLst xmlns:p="http://schemas.openxmlformats.org/presentationml/2006/main">
  <p:tag name="MH" val="20151123173844"/>
  <p:tag name="MH_LIBRARY" val="GRAPHIC"/>
  <p:tag name="MH_TYPE" val="Other"/>
  <p:tag name="MH_ORDER" val="7"/>
</p:tagLst>
</file>

<file path=ppt/tags/tag142.xml><?xml version="1.0" encoding="utf-8"?>
<p:tagLst xmlns:p="http://schemas.openxmlformats.org/presentationml/2006/main">
  <p:tag name="MH" val="20151123173844"/>
  <p:tag name="MH_LIBRARY" val="GRAPHIC"/>
  <p:tag name="MH_TYPE" val="Other"/>
  <p:tag name="MH_ORDER" val="8"/>
</p:tagLst>
</file>

<file path=ppt/tags/tag143.xml><?xml version="1.0" encoding="utf-8"?>
<p:tagLst xmlns:p="http://schemas.openxmlformats.org/presentationml/2006/main">
  <p:tag name="MH" val="20151123173844"/>
  <p:tag name="MH_LIBRARY" val="GRAPHIC"/>
  <p:tag name="MH_TYPE" val="Other"/>
  <p:tag name="MH_ORDER" val="9"/>
</p:tagLst>
</file>

<file path=ppt/tags/tag144.xml><?xml version="1.0" encoding="utf-8"?>
<p:tagLst xmlns:p="http://schemas.openxmlformats.org/presentationml/2006/main">
  <p:tag name="MH" val="20151123173844"/>
  <p:tag name="MH_LIBRARY" val="GRAPHIC"/>
  <p:tag name="MH_TYPE" val="SubTitle"/>
  <p:tag name="MH_ORDER" val="2"/>
</p:tagLst>
</file>

<file path=ppt/tags/tag145.xml><?xml version="1.0" encoding="utf-8"?>
<p:tagLst xmlns:p="http://schemas.openxmlformats.org/presentationml/2006/main">
  <p:tag name="MH" val="20151123173844"/>
  <p:tag name="MH_LIBRARY" val="GRAPHIC"/>
  <p:tag name="MH_TYPE" val="Other"/>
  <p:tag name="MH_ORDER" val="10"/>
</p:tagLst>
</file>

<file path=ppt/tags/tag146.xml><?xml version="1.0" encoding="utf-8"?>
<p:tagLst xmlns:p="http://schemas.openxmlformats.org/presentationml/2006/main">
  <p:tag name="MH" val="20151123173844"/>
  <p:tag name="MH_LIBRARY" val="GRAPHIC"/>
  <p:tag name="MH_TYPE" val="Other"/>
  <p:tag name="MH_ORDER" val="11"/>
</p:tagLst>
</file>

<file path=ppt/tags/tag147.xml><?xml version="1.0" encoding="utf-8"?>
<p:tagLst xmlns:p="http://schemas.openxmlformats.org/presentationml/2006/main">
  <p:tag name="MH" val="20151123173844"/>
  <p:tag name="MH_LIBRARY" val="GRAPHIC"/>
  <p:tag name="MH_TYPE" val="Other"/>
  <p:tag name="MH_ORDER" val="12"/>
</p:tagLst>
</file>

<file path=ppt/tags/tag148.xml><?xml version="1.0" encoding="utf-8"?>
<p:tagLst xmlns:p="http://schemas.openxmlformats.org/presentationml/2006/main">
  <p:tag name="MH" val="20151123173844"/>
  <p:tag name="MH_LIBRARY" val="GRAPHIC"/>
  <p:tag name="MH_TYPE" val="Other"/>
  <p:tag name="MH_ORDER" val="13"/>
</p:tagLst>
</file>

<file path=ppt/tags/tag149.xml><?xml version="1.0" encoding="utf-8"?>
<p:tagLst xmlns:p="http://schemas.openxmlformats.org/presentationml/2006/main">
  <p:tag name="MH" val="20151123173844"/>
  <p:tag name="MH_LIBRARY" val="GRAPHIC"/>
  <p:tag name="MH_TYPE" val="SubTitle"/>
  <p:tag name="MH_ORDER" val="3"/>
</p:tagLst>
</file>

<file path=ppt/tags/tag15.xml><?xml version="1.0" encoding="utf-8"?>
<p:tagLst xmlns:p="http://schemas.openxmlformats.org/presentationml/2006/main">
  <p:tag name="MH" val="20160328201041"/>
  <p:tag name="MH_LIBRARY" val="GRAPHIC"/>
  <p:tag name="MH_TYPE" val="Other"/>
  <p:tag name="MH_ORDER" val="3"/>
</p:tagLst>
</file>

<file path=ppt/tags/tag150.xml><?xml version="1.0" encoding="utf-8"?>
<p:tagLst xmlns:p="http://schemas.openxmlformats.org/presentationml/2006/main">
  <p:tag name="MH" val="20151123173844"/>
  <p:tag name="MH_LIBRARY" val="GRAPHIC"/>
  <p:tag name="MH_TYPE" val="Other"/>
  <p:tag name="MH_ORDER" val="14"/>
</p:tagLst>
</file>

<file path=ppt/tags/tag151.xml><?xml version="1.0" encoding="utf-8"?>
<p:tagLst xmlns:p="http://schemas.openxmlformats.org/presentationml/2006/main">
  <p:tag name="MH" val="20151123173844"/>
  <p:tag name="MH_LIBRARY" val="GRAPHIC"/>
  <p:tag name="MH_TYPE" val="Other"/>
  <p:tag name="MH_ORDER" val="15"/>
</p:tagLst>
</file>

<file path=ppt/tags/tag152.xml><?xml version="1.0" encoding="utf-8"?>
<p:tagLst xmlns:p="http://schemas.openxmlformats.org/presentationml/2006/main">
  <p:tag name="MH" val="20151123173844"/>
  <p:tag name="MH_LIBRARY" val="GRAPHIC"/>
  <p:tag name="MH_TYPE" val="Other"/>
  <p:tag name="MH_ORDER" val="16"/>
</p:tagLst>
</file>

<file path=ppt/tags/tag153.xml><?xml version="1.0" encoding="utf-8"?>
<p:tagLst xmlns:p="http://schemas.openxmlformats.org/presentationml/2006/main">
  <p:tag name="MH" val="20151123173844"/>
  <p:tag name="MH_LIBRARY" val="GRAPHIC"/>
  <p:tag name="MH_TYPE" val="Other"/>
  <p:tag name="MH_ORDER" val="17"/>
</p:tagLst>
</file>

<file path=ppt/tags/tag154.xml><?xml version="1.0" encoding="utf-8"?>
<p:tagLst xmlns:p="http://schemas.openxmlformats.org/presentationml/2006/main">
  <p:tag name="MH" val="20151123173844"/>
  <p:tag name="MH_LIBRARY" val="GRAPHIC"/>
  <p:tag name="MH_TYPE" val="SubTitle"/>
  <p:tag name="MH_ORDER" val="4"/>
</p:tagLst>
</file>

<file path=ppt/tags/tag155.xml><?xml version="1.0" encoding="utf-8"?>
<p:tagLst xmlns:p="http://schemas.openxmlformats.org/presentationml/2006/main">
  <p:tag name="MH" val="20151123173844"/>
  <p:tag name="MH_LIBRARY" val="GRAPHIC"/>
  <p:tag name="MH_TYPE" val="Other"/>
  <p:tag name="MH_ORDER" val="19"/>
</p:tagLst>
</file>

<file path=ppt/tags/tag156.xml><?xml version="1.0" encoding="utf-8"?>
<p:tagLst xmlns:p="http://schemas.openxmlformats.org/presentationml/2006/main">
  <p:tag name="MH" val="20151123173844"/>
  <p:tag name="MH_LIBRARY" val="GRAPHIC"/>
  <p:tag name="MH_TYPE" val="Other"/>
  <p:tag name="MH_ORDER" val="20"/>
</p:tagLst>
</file>

<file path=ppt/tags/tag157.xml><?xml version="1.0" encoding="utf-8"?>
<p:tagLst xmlns:p="http://schemas.openxmlformats.org/presentationml/2006/main">
  <p:tag name="MH" val="20151123173844"/>
  <p:tag name="MH_LIBRARY" val="GRAPHIC"/>
  <p:tag name="MH_TYPE" val="SubTitle"/>
  <p:tag name="MH_ORDER" val="5"/>
</p:tagLst>
</file>

<file path=ppt/tags/tag158.xml><?xml version="1.0" encoding="utf-8"?>
<p:tagLst xmlns:p="http://schemas.openxmlformats.org/presentationml/2006/main">
  <p:tag name="MH" val="20151123173844"/>
  <p:tag name="MH_LIBRARY" val="GRAPHIC"/>
  <p:tag name="MH_TYPE" val="Other"/>
  <p:tag name="MH_ORDER" val="21"/>
</p:tagLst>
</file>

<file path=ppt/tags/tag159.xml><?xml version="1.0" encoding="utf-8"?>
<p:tagLst xmlns:p="http://schemas.openxmlformats.org/presentationml/2006/main">
  <p:tag name="MH" val="20151123173844"/>
  <p:tag name="MH_LIBRARY" val="GRAPHIC"/>
  <p:tag name="MH_TYPE" val="Other"/>
  <p:tag name="MH_ORDER" val="22"/>
</p:tagLst>
</file>

<file path=ppt/tags/tag16.xml><?xml version="1.0" encoding="utf-8"?>
<p:tagLst xmlns:p="http://schemas.openxmlformats.org/presentationml/2006/main">
  <p:tag name="MH" val="20160328201041"/>
  <p:tag name="MH_LIBRARY" val="GRAPHIC"/>
  <p:tag name="MH_TYPE" val="Other"/>
  <p:tag name="MH_ORDER" val="4"/>
</p:tagLst>
</file>

<file path=ppt/tags/tag160.xml><?xml version="1.0" encoding="utf-8"?>
<p:tagLst xmlns:p="http://schemas.openxmlformats.org/presentationml/2006/main">
  <p:tag name="MH" val="20151123173844"/>
  <p:tag name="MH_LIBRARY" val="GRAPHIC"/>
  <p:tag name="MH_TYPE" val="Other"/>
  <p:tag name="MH_ORDER" val="23"/>
</p:tagLst>
</file>

<file path=ppt/tags/tag161.xml><?xml version="1.0" encoding="utf-8"?>
<p:tagLst xmlns:p="http://schemas.openxmlformats.org/presentationml/2006/main">
  <p:tag name="MH" val="20151123173844"/>
  <p:tag name="MH_LIBRARY" val="GRAPHIC"/>
  <p:tag name="MH_TYPE" val="Other"/>
  <p:tag name="MH_ORDER" val="24"/>
</p:tagLst>
</file>

<file path=ppt/tags/tag162.xml><?xml version="1.0" encoding="utf-8"?>
<p:tagLst xmlns:p="http://schemas.openxmlformats.org/presentationml/2006/main">
  <p:tag name="MH" val="20151123173844"/>
  <p:tag name="MH_LIBRARY" val="GRAPHIC"/>
  <p:tag name="MH_TYPE" val="SubTitle"/>
  <p:tag name="MH_ORDER" val="6"/>
</p:tagLst>
</file>

<file path=ppt/tags/tag163.xml><?xml version="1.0" encoding="utf-8"?>
<p:tagLst xmlns:p="http://schemas.openxmlformats.org/presentationml/2006/main">
  <p:tag name="MH" val="20151123173844"/>
  <p:tag name="MH_LIBRARY" val="GRAPHIC"/>
  <p:tag name="MH_TYPE" val="Other"/>
  <p:tag name="MH_ORDER" val="25"/>
</p:tagLst>
</file>

<file path=ppt/tags/tag164.xml><?xml version="1.0" encoding="utf-8"?>
<p:tagLst xmlns:p="http://schemas.openxmlformats.org/presentationml/2006/main">
  <p:tag name="MH" val="20151123173844"/>
  <p:tag name="MH_LIBRARY" val="GRAPHIC"/>
  <p:tag name="MH_TYPE" val="Other"/>
  <p:tag name="MH_ORDER" val="26"/>
</p:tagLst>
</file>

<file path=ppt/tags/tag165.xml><?xml version="1.0" encoding="utf-8"?>
<p:tagLst xmlns:p="http://schemas.openxmlformats.org/presentationml/2006/main">
  <p:tag name="MH" val="20151123173844"/>
  <p:tag name="MH_LIBRARY" val="GRAPHIC"/>
  <p:tag name="MH_TYPE" val="Other"/>
  <p:tag name="MH_ORDER" val="27"/>
</p:tagLst>
</file>

<file path=ppt/tags/tag166.xml><?xml version="1.0" encoding="utf-8"?>
<p:tagLst xmlns:p="http://schemas.openxmlformats.org/presentationml/2006/main">
  <p:tag name="MH" val="20151123173844"/>
  <p:tag name="MH_LIBRARY" val="GRAPHIC"/>
  <p:tag name="MH_TYPE" val="Other"/>
  <p:tag name="MH_ORDER" val="28"/>
</p:tagLst>
</file>

<file path=ppt/tags/tag167.xml><?xml version="1.0" encoding="utf-8"?>
<p:tagLst xmlns:p="http://schemas.openxmlformats.org/presentationml/2006/main">
  <p:tag name="MH" val="20151123173844"/>
  <p:tag name="MH_LIBRARY" val="GRAPHIC"/>
  <p:tag name="MH_TYPE" val="SubTitle"/>
  <p:tag name="MH_ORDER" val="7"/>
</p:tagLst>
</file>

<file path=ppt/tags/tag168.xml><?xml version="1.0" encoding="utf-8"?>
<p:tagLst xmlns:p="http://schemas.openxmlformats.org/presentationml/2006/main">
  <p:tag name="MH" val="20151123173844"/>
  <p:tag name="MH_LIBRARY" val="GRAPHIC"/>
  <p:tag name="MH_TYPE" val="Other"/>
  <p:tag name="MH_ORDER" val="29"/>
</p:tagLst>
</file>

<file path=ppt/tags/tag169.xml><?xml version="1.0" encoding="utf-8"?>
<p:tagLst xmlns:p="http://schemas.openxmlformats.org/presentationml/2006/main">
  <p:tag name="MH" val="20151123173844"/>
  <p:tag name="MH_LIBRARY" val="GRAPHIC"/>
  <p:tag name="MH_TYPE" val="Other"/>
  <p:tag name="MH_ORDER" val="30"/>
</p:tagLst>
</file>

<file path=ppt/tags/tag17.xml><?xml version="1.0" encoding="utf-8"?>
<p:tagLst xmlns:p="http://schemas.openxmlformats.org/presentationml/2006/main">
  <p:tag name="MH" val="20160328201041"/>
  <p:tag name="MH_LIBRARY" val="GRAPHIC"/>
  <p:tag name="MH_TYPE" val="Other"/>
  <p:tag name="MH_ORDER" val="5"/>
</p:tagLst>
</file>

<file path=ppt/tags/tag170.xml><?xml version="1.0" encoding="utf-8"?>
<p:tagLst xmlns:p="http://schemas.openxmlformats.org/presentationml/2006/main">
  <p:tag name="MH" val="20151123173844"/>
  <p:tag name="MH_LIBRARY" val="GRAPHIC"/>
  <p:tag name="MH_TYPE" val="Other"/>
  <p:tag name="MH_ORDER" val="31"/>
</p:tagLst>
</file>

<file path=ppt/tags/tag171.xml><?xml version="1.0" encoding="utf-8"?>
<p:tagLst xmlns:p="http://schemas.openxmlformats.org/presentationml/2006/main">
  <p:tag name="MH" val="20151123173844"/>
  <p:tag name="MH_LIBRARY" val="GRAPHIC"/>
  <p:tag name="MH_TYPE" val="Other"/>
  <p:tag name="MH_ORDER" val="32"/>
</p:tagLst>
</file>

<file path=ppt/tags/tag172.xml><?xml version="1.0" encoding="utf-8"?>
<p:tagLst xmlns:p="http://schemas.openxmlformats.org/presentationml/2006/main">
  <p:tag name="MH" val="20151123173844"/>
  <p:tag name="MH_LIBRARY" val="GRAPHIC"/>
  <p:tag name="MH_TYPE" val="SubTitle"/>
  <p:tag name="MH_ORDER" val="8"/>
</p:tagLst>
</file>

<file path=ppt/tags/tag173.xml><?xml version="1.0" encoding="utf-8"?>
<p:tagLst xmlns:p="http://schemas.openxmlformats.org/presentationml/2006/main">
  <p:tag name="MH" val="20151123173844"/>
  <p:tag name="MH_LIBRARY" val="GRAPHIC"/>
  <p:tag name="MH_TYPE" val="Other"/>
  <p:tag name="MH_ORDER" val="33"/>
</p:tagLst>
</file>

<file path=ppt/tags/tag174.xml><?xml version="1.0" encoding="utf-8"?>
<p:tagLst xmlns:p="http://schemas.openxmlformats.org/presentationml/2006/main">
  <p:tag name="MH" val="20151123173844"/>
  <p:tag name="MH_LIBRARY" val="GRAPHIC"/>
  <p:tag name="MH_TYPE" val="Other"/>
  <p:tag name="MH_ORDER" val="34"/>
</p:tagLst>
</file>

<file path=ppt/tags/tag175.xml><?xml version="1.0" encoding="utf-8"?>
<p:tagLst xmlns:p="http://schemas.openxmlformats.org/presentationml/2006/main">
  <p:tag name="MH" val="20151123173844"/>
  <p:tag name="MH_LIBRARY" val="GRAPHIC"/>
  <p:tag name="MH_TYPE" val="Other"/>
  <p:tag name="MH_ORDER" val="35"/>
</p:tagLst>
</file>

<file path=ppt/tags/tag176.xml><?xml version="1.0" encoding="utf-8"?>
<p:tagLst xmlns:p="http://schemas.openxmlformats.org/presentationml/2006/main">
  <p:tag name="MH" val="20151123173844"/>
  <p:tag name="MH_LIBRARY" val="GRAPHIC"/>
  <p:tag name="MH_TYPE" val="Other"/>
  <p:tag name="MH_ORDER" val="36"/>
</p:tagLst>
</file>

<file path=ppt/tags/tag177.xml><?xml version="1.0" encoding="utf-8"?>
<p:tagLst xmlns:p="http://schemas.openxmlformats.org/presentationml/2006/main">
  <p:tag name="MH" val="20151123173844"/>
  <p:tag name="MH_LIBRARY" val="GRAPHIC"/>
  <p:tag name="MH_TYPE" val="SubTitle"/>
  <p:tag name="MH_ORDER" val="9"/>
</p:tagLst>
</file>

<file path=ppt/tags/tag178.xml><?xml version="1.0" encoding="utf-8"?>
<p:tagLst xmlns:p="http://schemas.openxmlformats.org/presentationml/2006/main">
  <p:tag name="MH" val="20151123173844"/>
  <p:tag name="MH_LIBRARY" val="GRAPHIC"/>
  <p:tag name="MH_TYPE" val="Other"/>
  <p:tag name="MH_ORDER" val="37"/>
</p:tagLst>
</file>

<file path=ppt/tags/tag179.xml><?xml version="1.0" encoding="utf-8"?>
<p:tagLst xmlns:p="http://schemas.openxmlformats.org/presentationml/2006/main">
  <p:tag name="MH" val="20151123173844"/>
  <p:tag name="MH_LIBRARY" val="GRAPHIC"/>
  <p:tag name="MH_TYPE" val="Other"/>
  <p:tag name="MH_ORDER" val="38"/>
</p:tagLst>
</file>

<file path=ppt/tags/tag18.xml><?xml version="1.0" encoding="utf-8"?>
<p:tagLst xmlns:p="http://schemas.openxmlformats.org/presentationml/2006/main">
  <p:tag name="MH" val="20160328201041"/>
  <p:tag name="MH_LIBRARY" val="GRAPHIC"/>
  <p:tag name="MH_TYPE" val="Other"/>
  <p:tag name="MH_ORDER" val="6"/>
</p:tagLst>
</file>

<file path=ppt/tags/tag180.xml><?xml version="1.0" encoding="utf-8"?>
<p:tagLst xmlns:p="http://schemas.openxmlformats.org/presentationml/2006/main">
  <p:tag name="MH" val="20151123173844"/>
  <p:tag name="MH_LIBRARY" val="GRAPHIC"/>
  <p:tag name="MH_TYPE" val="Other"/>
  <p:tag name="MH_ORDER" val="39"/>
</p:tagLst>
</file>

<file path=ppt/tags/tag181.xml><?xml version="1.0" encoding="utf-8"?>
<p:tagLst xmlns:p="http://schemas.openxmlformats.org/presentationml/2006/main">
  <p:tag name="MH" val="20151123173844"/>
  <p:tag name="MH_LIBRARY" val="GRAPHIC"/>
  <p:tag name="MH_TYPE" val="Other"/>
  <p:tag name="MH_ORDER" val="40"/>
</p:tagLst>
</file>

<file path=ppt/tags/tag182.xml><?xml version="1.0" encoding="utf-8"?>
<p:tagLst xmlns:p="http://schemas.openxmlformats.org/presentationml/2006/main">
  <p:tag name="MH" val="20151123173844"/>
  <p:tag name="MH_LIBRARY" val="GRAPHIC"/>
  <p:tag name="MH_TYPE" val="Other"/>
  <p:tag name="MH_ORDER" val="41"/>
</p:tagLst>
</file>

<file path=ppt/tags/tag183.xml><?xml version="1.0" encoding="utf-8"?>
<p:tagLst xmlns:p="http://schemas.openxmlformats.org/presentationml/2006/main">
  <p:tag name="MH" val="20151123173844"/>
  <p:tag name="MH_LIBRARY" val="GRAPHIC"/>
  <p:tag name="MH_TYPE" val="Other"/>
  <p:tag name="MH_ORDER" val="42"/>
</p:tagLst>
</file>

<file path=ppt/tags/tag184.xml><?xml version="1.0" encoding="utf-8"?>
<p:tagLst xmlns:p="http://schemas.openxmlformats.org/presentationml/2006/main">
  <p:tag name="MH" val="20151123173844"/>
  <p:tag name="MH_LIBRARY" val="GRAPHIC"/>
  <p:tag name="MH_TYPE" val="Other"/>
  <p:tag name="MH_ORDER" val="43"/>
</p:tagLst>
</file>

<file path=ppt/tags/tag185.xml><?xml version="1.0" encoding="utf-8"?>
<p:tagLst xmlns:p="http://schemas.openxmlformats.org/presentationml/2006/main">
  <p:tag name="MH" val="20151123173844"/>
  <p:tag name="MH_LIBRARY" val="GRAPHIC"/>
  <p:tag name="MH_TYPE" val="Other"/>
  <p:tag name="MH_ORDER" val="44"/>
</p:tagLst>
</file>

<file path=ppt/tags/tag186.xml><?xml version="1.0" encoding="utf-8"?>
<p:tagLst xmlns:p="http://schemas.openxmlformats.org/presentationml/2006/main">
  <p:tag name="MH" val="20151123173844"/>
  <p:tag name="MH_LIBRARY" val="GRAPHIC"/>
  <p:tag name="MH_TYPE" val="Other"/>
  <p:tag name="MH_ORDER" val="45"/>
</p:tagLst>
</file>

<file path=ppt/tags/tag187.xml><?xml version="1.0" encoding="utf-8"?>
<p:tagLst xmlns:p="http://schemas.openxmlformats.org/presentationml/2006/main">
  <p:tag name="MH" val="20151123173844"/>
  <p:tag name="MH_LIBRARY" val="GRAPHIC"/>
  <p:tag name="MH_TYPE" val="Other"/>
  <p:tag name="MH_ORDER" val="46"/>
</p:tagLst>
</file>

<file path=ppt/tags/tag188.xml><?xml version="1.0" encoding="utf-8"?>
<p:tagLst xmlns:p="http://schemas.openxmlformats.org/presentationml/2006/main">
  <p:tag name="MH" val="20150429225421"/>
  <p:tag name="MH_LIBRARY" val="CONTENTS"/>
  <p:tag name="MH_TYPE" val="ENTRY"/>
  <p:tag name="ID" val="547142"/>
  <p:tag name="MH_ORDER" val="2"/>
</p:tagLst>
</file>

<file path=ppt/tags/tag189.xml><?xml version="1.0" encoding="utf-8"?>
<p:tagLst xmlns:p="http://schemas.openxmlformats.org/presentationml/2006/main">
  <p:tag name="MH" val="20150429225421"/>
  <p:tag name="MH_LIBRARY" val="CONTENTS"/>
  <p:tag name="MH_TYPE" val="NUMBER"/>
  <p:tag name="ID" val="547142"/>
  <p:tag name="MH_ORDER" val="2"/>
</p:tagLst>
</file>

<file path=ppt/tags/tag19.xml><?xml version="1.0" encoding="utf-8"?>
<p:tagLst xmlns:p="http://schemas.openxmlformats.org/presentationml/2006/main">
  <p:tag name="MH" val="20160328201041"/>
  <p:tag name="MH_LIBRARY" val="GRAPHIC"/>
  <p:tag name="MH_TYPE" val="Other"/>
  <p:tag name="MH_ORDER" val="7"/>
</p:tagLst>
</file>

<file path=ppt/tags/tag190.xml><?xml version="1.0" encoding="utf-8"?>
<p:tagLst xmlns:p="http://schemas.openxmlformats.org/presentationml/2006/main">
  <p:tag name="MH" val="20150429225421"/>
  <p:tag name="MH_LIBRARY" val="CONTENTS"/>
  <p:tag name="MH_TYPE" val="NUMBER"/>
  <p:tag name="ID" val="547142"/>
  <p:tag name="MH_ORDER" val="1"/>
</p:tagLst>
</file>

<file path=ppt/tags/tag191.xml><?xml version="1.0" encoding="utf-8"?>
<p:tagLst xmlns:p="http://schemas.openxmlformats.org/presentationml/2006/main">
  <p:tag name="MH" val="20150429225421"/>
  <p:tag name="MH_LIBRARY" val="CONTENTS"/>
  <p:tag name="MH_TYPE" val="ENTRY"/>
  <p:tag name="ID" val="547142"/>
  <p:tag name="MH_ORDER" val="1"/>
</p:tagLst>
</file>

<file path=ppt/tags/tag192.xml><?xml version="1.0" encoding="utf-8"?>
<p:tagLst xmlns:p="http://schemas.openxmlformats.org/presentationml/2006/main">
  <p:tag name="MH" val="20151122200548"/>
  <p:tag name="MH_LIBRARY" val="GRAPHIC"/>
  <p:tag name="MH_TYPE" val="Other"/>
  <p:tag name="MH_ORDER" val="1"/>
</p:tagLst>
</file>

<file path=ppt/tags/tag193.xml><?xml version="1.0" encoding="utf-8"?>
<p:tagLst xmlns:p="http://schemas.openxmlformats.org/presentationml/2006/main">
  <p:tag name="MH" val="20151122200548"/>
  <p:tag name="MH_LIBRARY" val="GRAPHIC"/>
  <p:tag name="MH_TYPE" val="Other"/>
  <p:tag name="MH_ORDER" val="2"/>
</p:tagLst>
</file>

<file path=ppt/tags/tag194.xml><?xml version="1.0" encoding="utf-8"?>
<p:tagLst xmlns:p="http://schemas.openxmlformats.org/presentationml/2006/main">
  <p:tag name="MH" val="20151122200548"/>
  <p:tag name="MH_LIBRARY" val="GRAPHIC"/>
  <p:tag name="MH_TYPE" val="Other"/>
  <p:tag name="MH_ORDER" val="3"/>
</p:tagLst>
</file>

<file path=ppt/tags/tag195.xml><?xml version="1.0" encoding="utf-8"?>
<p:tagLst xmlns:p="http://schemas.openxmlformats.org/presentationml/2006/main">
  <p:tag name="MH" val="20151122200548"/>
  <p:tag name="MH_LIBRARY" val="GRAPHIC"/>
  <p:tag name="MH_TYPE" val="Other"/>
  <p:tag name="MH_ORDER" val="4"/>
</p:tagLst>
</file>

<file path=ppt/tags/tag196.xml><?xml version="1.0" encoding="utf-8"?>
<p:tagLst xmlns:p="http://schemas.openxmlformats.org/presentationml/2006/main">
  <p:tag name="MH" val="20151122200548"/>
  <p:tag name="MH_LIBRARY" val="GRAPHIC"/>
  <p:tag name="MH_TYPE" val="Other"/>
  <p:tag name="MH_ORDER" val="5"/>
</p:tagLst>
</file>

<file path=ppt/tags/tag197.xml><?xml version="1.0" encoding="utf-8"?>
<p:tagLst xmlns:p="http://schemas.openxmlformats.org/presentationml/2006/main">
  <p:tag name="MH" val="20151122200548"/>
  <p:tag name="MH_LIBRARY" val="GRAPHIC"/>
  <p:tag name="MH_TYPE" val="Other"/>
  <p:tag name="MH_ORDER" val="6"/>
</p:tagLst>
</file>

<file path=ppt/tags/tag198.xml><?xml version="1.0" encoding="utf-8"?>
<p:tagLst xmlns:p="http://schemas.openxmlformats.org/presentationml/2006/main">
  <p:tag name="MH" val="20151122200548"/>
  <p:tag name="MH_LIBRARY" val="GRAPHIC"/>
  <p:tag name="MH_TYPE" val="Other"/>
  <p:tag name="MH_ORDER" val="7"/>
</p:tagLst>
</file>

<file path=ppt/tags/tag199.xml><?xml version="1.0" encoding="utf-8"?>
<p:tagLst xmlns:p="http://schemas.openxmlformats.org/presentationml/2006/main">
  <p:tag name="MH" val="20151122200548"/>
  <p:tag name="MH_LIBRARY" val="GRAPHIC"/>
  <p:tag name="MH_TYPE" val="Other"/>
  <p:tag name="MH_ORDER" val="8"/>
</p:tagLst>
</file>

<file path=ppt/tags/tag2.xml><?xml version="1.0" encoding="utf-8"?>
<p:tagLst xmlns:p="http://schemas.openxmlformats.org/presentationml/2006/main">
  <p:tag name="MH" val="20150429225421"/>
  <p:tag name="MH_LIBRARY" val="CONTENTS"/>
  <p:tag name="MH_TYPE" val="ENTRY"/>
  <p:tag name="ID" val="547142"/>
  <p:tag name="MH_ORDER" val="1"/>
</p:tagLst>
</file>

<file path=ppt/tags/tag20.xml><?xml version="1.0" encoding="utf-8"?>
<p:tagLst xmlns:p="http://schemas.openxmlformats.org/presentationml/2006/main">
  <p:tag name="MH" val="20160328201041"/>
  <p:tag name="MH_LIBRARY" val="GRAPHIC"/>
  <p:tag name="MH_TYPE" val="Other"/>
  <p:tag name="MH_ORDER" val="8"/>
</p:tagLst>
</file>

<file path=ppt/tags/tag200.xml><?xml version="1.0" encoding="utf-8"?>
<p:tagLst xmlns:p="http://schemas.openxmlformats.org/presentationml/2006/main">
  <p:tag name="MH" val="20151122200548"/>
  <p:tag name="MH_LIBRARY" val="GRAPHIC"/>
  <p:tag name="MH_TYPE" val="Other"/>
  <p:tag name="MH_ORDER" val="9"/>
</p:tagLst>
</file>

<file path=ppt/tags/tag201.xml><?xml version="1.0" encoding="utf-8"?>
<p:tagLst xmlns:p="http://schemas.openxmlformats.org/presentationml/2006/main">
  <p:tag name="MH" val="20151122200548"/>
  <p:tag name="MH_LIBRARY" val="GRAPHIC"/>
  <p:tag name="MH_TYPE" val="Other"/>
  <p:tag name="MH_ORDER" val="10"/>
</p:tagLst>
</file>

<file path=ppt/tags/tag202.xml><?xml version="1.0" encoding="utf-8"?>
<p:tagLst xmlns:p="http://schemas.openxmlformats.org/presentationml/2006/main">
  <p:tag name="MH" val="20151122200548"/>
  <p:tag name="MH_LIBRARY" val="GRAPHIC"/>
  <p:tag name="MH_TYPE" val="Other"/>
  <p:tag name="MH_ORDER" val="11"/>
</p:tagLst>
</file>

<file path=ppt/tags/tag203.xml><?xml version="1.0" encoding="utf-8"?>
<p:tagLst xmlns:p="http://schemas.openxmlformats.org/presentationml/2006/main">
  <p:tag name="MH" val="20151122200548"/>
  <p:tag name="MH_LIBRARY" val="GRAPHIC"/>
  <p:tag name="MH_TYPE" val="Other"/>
  <p:tag name="MH_ORDER" val="12"/>
</p:tagLst>
</file>

<file path=ppt/tags/tag204.xml><?xml version="1.0" encoding="utf-8"?>
<p:tagLst xmlns:p="http://schemas.openxmlformats.org/presentationml/2006/main">
  <p:tag name="MH" val="20151122200548"/>
  <p:tag name="MH_LIBRARY" val="GRAPHIC"/>
  <p:tag name="MH_TYPE" val="Other"/>
  <p:tag name="MH_ORDER" val="13"/>
</p:tagLst>
</file>

<file path=ppt/tags/tag205.xml><?xml version="1.0" encoding="utf-8"?>
<p:tagLst xmlns:p="http://schemas.openxmlformats.org/presentationml/2006/main">
  <p:tag name="MH" val="20151122200548"/>
  <p:tag name="MH_LIBRARY" val="GRAPHIC"/>
  <p:tag name="MH_TYPE" val="Other"/>
  <p:tag name="MH_ORDER" val="14"/>
</p:tagLst>
</file>

<file path=ppt/tags/tag206.xml><?xml version="1.0" encoding="utf-8"?>
<p:tagLst xmlns:p="http://schemas.openxmlformats.org/presentationml/2006/main">
  <p:tag name="MH" val="20151122200548"/>
  <p:tag name="MH_LIBRARY" val="GRAPHIC"/>
  <p:tag name="MH_TYPE" val="Other"/>
  <p:tag name="MH_ORDER" val="15"/>
</p:tagLst>
</file>

<file path=ppt/tags/tag207.xml><?xml version="1.0" encoding="utf-8"?>
<p:tagLst xmlns:p="http://schemas.openxmlformats.org/presentationml/2006/main">
  <p:tag name="MH" val="20151122200548"/>
  <p:tag name="MH_LIBRARY" val="GRAPHIC"/>
  <p:tag name="MH_TYPE" val="Other"/>
  <p:tag name="MH_ORDER" val="16"/>
</p:tagLst>
</file>

<file path=ppt/tags/tag208.xml><?xml version="1.0" encoding="utf-8"?>
<p:tagLst xmlns:p="http://schemas.openxmlformats.org/presentationml/2006/main">
  <p:tag name="MH" val="20151122200548"/>
  <p:tag name="MH_LIBRARY" val="GRAPHIC"/>
  <p:tag name="MH_TYPE" val="Other"/>
  <p:tag name="MH_ORDER" val="17"/>
</p:tagLst>
</file>

<file path=ppt/tags/tag209.xml><?xml version="1.0" encoding="utf-8"?>
<p:tagLst xmlns:p="http://schemas.openxmlformats.org/presentationml/2006/main">
  <p:tag name="MH" val="20151122200548"/>
  <p:tag name="MH_LIBRARY" val="GRAPHIC"/>
  <p:tag name="MH_TYPE" val="Other"/>
  <p:tag name="MH_ORDER" val="18"/>
</p:tagLst>
</file>

<file path=ppt/tags/tag21.xml><?xml version="1.0" encoding="utf-8"?>
<p:tagLst xmlns:p="http://schemas.openxmlformats.org/presentationml/2006/main">
  <p:tag name="MH" val="20160328201041"/>
  <p:tag name="MH_LIBRARY" val="GRAPHIC"/>
  <p:tag name="MH_TYPE" val="SubTitle"/>
  <p:tag name="MH_ORDER" val="1"/>
</p:tagLst>
</file>

<file path=ppt/tags/tag210.xml><?xml version="1.0" encoding="utf-8"?>
<p:tagLst xmlns:p="http://schemas.openxmlformats.org/presentationml/2006/main">
  <p:tag name="MH" val="20151122200548"/>
  <p:tag name="MH_LIBRARY" val="GRAPHIC"/>
  <p:tag name="MH_TYPE" val="Other"/>
  <p:tag name="MH_ORDER" val="19"/>
</p:tagLst>
</file>

<file path=ppt/tags/tag211.xml><?xml version="1.0" encoding="utf-8"?>
<p:tagLst xmlns:p="http://schemas.openxmlformats.org/presentationml/2006/main">
  <p:tag name="MH" val="20151122200548"/>
  <p:tag name="MH_LIBRARY" val="GRAPHIC"/>
  <p:tag name="MH_TYPE" val="Other"/>
  <p:tag name="MH_ORDER" val="20"/>
</p:tagLst>
</file>

<file path=ppt/tags/tag212.xml><?xml version="1.0" encoding="utf-8"?>
<p:tagLst xmlns:p="http://schemas.openxmlformats.org/presentationml/2006/main">
  <p:tag name="MH" val="20151122200548"/>
  <p:tag name="MH_LIBRARY" val="GRAPHIC"/>
  <p:tag name="MH_TYPE" val="Other"/>
  <p:tag name="MH_ORDER" val="21"/>
</p:tagLst>
</file>

<file path=ppt/tags/tag213.xml><?xml version="1.0" encoding="utf-8"?>
<p:tagLst xmlns:p="http://schemas.openxmlformats.org/presentationml/2006/main">
  <p:tag name="MH" val="20151122200548"/>
  <p:tag name="MH_LIBRARY" val="GRAPHIC"/>
  <p:tag name="MH_TYPE" val="Other"/>
  <p:tag name="MH_ORDER" val="22"/>
</p:tagLst>
</file>

<file path=ppt/tags/tag214.xml><?xml version="1.0" encoding="utf-8"?>
<p:tagLst xmlns:p="http://schemas.openxmlformats.org/presentationml/2006/main">
  <p:tag name="MH" val="20151122200548"/>
  <p:tag name="MH_LIBRARY" val="GRAPHIC"/>
  <p:tag name="MH_TYPE" val="Other"/>
  <p:tag name="MH_ORDER" val="23"/>
</p:tagLst>
</file>

<file path=ppt/tags/tag215.xml><?xml version="1.0" encoding="utf-8"?>
<p:tagLst xmlns:p="http://schemas.openxmlformats.org/presentationml/2006/main">
  <p:tag name="MH" val="20151122200548"/>
  <p:tag name="MH_LIBRARY" val="GRAPHIC"/>
  <p:tag name="MH_TYPE" val="Other"/>
  <p:tag name="MH_ORDER" val="24"/>
</p:tagLst>
</file>

<file path=ppt/tags/tag216.xml><?xml version="1.0" encoding="utf-8"?>
<p:tagLst xmlns:p="http://schemas.openxmlformats.org/presentationml/2006/main">
  <p:tag name="MH" val="20151122200712"/>
  <p:tag name="MH_LIBRARY" val="GRAPHIC"/>
  <p:tag name="MH_TYPE" val="SubTitle"/>
  <p:tag name="MH_ORDER" val="1"/>
</p:tagLst>
</file>

<file path=ppt/tags/tag217.xml><?xml version="1.0" encoding="utf-8"?>
<p:tagLst xmlns:p="http://schemas.openxmlformats.org/presentationml/2006/main">
  <p:tag name="MH" val="20151122200712"/>
  <p:tag name="MH_LIBRARY" val="GRAPHIC"/>
  <p:tag name="MH_TYPE" val="Text"/>
  <p:tag name="MH_ORDER" val="1"/>
</p:tagLst>
</file>

<file path=ppt/tags/tag218.xml><?xml version="1.0" encoding="utf-8"?>
<p:tagLst xmlns:p="http://schemas.openxmlformats.org/presentationml/2006/main">
  <p:tag name="MH" val="20151122200712"/>
  <p:tag name="MH_LIBRARY" val="GRAPHIC"/>
  <p:tag name="MH_TYPE" val="SubTitle"/>
  <p:tag name="MH_ORDER" val="1"/>
</p:tagLst>
</file>

<file path=ppt/tags/tag219.xml><?xml version="1.0" encoding="utf-8"?>
<p:tagLst xmlns:p="http://schemas.openxmlformats.org/presentationml/2006/main">
  <p:tag name="MH" val="20151122200712"/>
  <p:tag name="MH_LIBRARY" val="GRAPHIC"/>
  <p:tag name="MH_TYPE" val="Text"/>
  <p:tag name="MH_ORDER" val="1"/>
</p:tagLst>
</file>

<file path=ppt/tags/tag22.xml><?xml version="1.0" encoding="utf-8"?>
<p:tagLst xmlns:p="http://schemas.openxmlformats.org/presentationml/2006/main">
  <p:tag name="MH" val="20160328201041"/>
  <p:tag name="MH_LIBRARY" val="GRAPHIC"/>
  <p:tag name="MH_TYPE" val="Other"/>
  <p:tag name="MH_ORDER" val="9"/>
</p:tagLst>
</file>

<file path=ppt/tags/tag220.xml><?xml version="1.0" encoding="utf-8"?>
<p:tagLst xmlns:p="http://schemas.openxmlformats.org/presentationml/2006/main">
  <p:tag name="MH" val="20151122200712"/>
  <p:tag name="MH_LIBRARY" val="GRAPHIC"/>
  <p:tag name="MH_TYPE" val="SubTitle"/>
  <p:tag name="MH_ORDER" val="1"/>
</p:tagLst>
</file>

<file path=ppt/tags/tag221.xml><?xml version="1.0" encoding="utf-8"?>
<p:tagLst xmlns:p="http://schemas.openxmlformats.org/presentationml/2006/main">
  <p:tag name="MH" val="20151122200712"/>
  <p:tag name="MH_LIBRARY" val="GRAPHIC"/>
  <p:tag name="MH_TYPE" val="Text"/>
  <p:tag name="MH_ORDER" val="1"/>
</p:tagLst>
</file>

<file path=ppt/tags/tag222.xml><?xml version="1.0" encoding="utf-8"?>
<p:tagLst xmlns:p="http://schemas.openxmlformats.org/presentationml/2006/main">
  <p:tag name="MH" val="20151122200712"/>
  <p:tag name="MH_LIBRARY" val="GRAPHIC"/>
  <p:tag name="MH_TYPE" val="SubTitle"/>
  <p:tag name="MH_ORDER" val="1"/>
</p:tagLst>
</file>

<file path=ppt/tags/tag223.xml><?xml version="1.0" encoding="utf-8"?>
<p:tagLst xmlns:p="http://schemas.openxmlformats.org/presentationml/2006/main">
  <p:tag name="MH" val="20151122200712"/>
  <p:tag name="MH_LIBRARY" val="GRAPHIC"/>
  <p:tag name="MH_TYPE" val="Text"/>
  <p:tag name="MH_ORDER" val="1"/>
</p:tagLst>
</file>

<file path=ppt/tags/tag224.xml><?xml version="1.0" encoding="utf-8"?>
<p:tagLst xmlns:p="http://schemas.openxmlformats.org/presentationml/2006/main">
  <p:tag name="MH" val="20150429225421"/>
  <p:tag name="MH_LIBRARY" val="CONTENTS"/>
  <p:tag name="MH_TYPE" val="ENTRY"/>
  <p:tag name="ID" val="547142"/>
  <p:tag name="MH_ORDER" val="1"/>
</p:tagLst>
</file>

<file path=ppt/tags/tag225.xml><?xml version="1.0" encoding="utf-8"?>
<p:tagLst xmlns:p="http://schemas.openxmlformats.org/presentationml/2006/main">
  <p:tag name="MH" val="20150429225421"/>
  <p:tag name="MH_LIBRARY" val="CONTENTS"/>
  <p:tag name="MH_TYPE" val="ENTRY"/>
  <p:tag name="ID" val="547142"/>
  <p:tag name="MH_ORDER" val="1"/>
</p:tagLst>
</file>

<file path=ppt/tags/tag226.xml><?xml version="1.0" encoding="utf-8"?>
<p:tagLst xmlns:p="http://schemas.openxmlformats.org/presentationml/2006/main">
  <p:tag name="MH" val="20150429225421"/>
  <p:tag name="MH_LIBRARY" val="CONTENTS"/>
  <p:tag name="MH_TYPE" val="ENTRY"/>
  <p:tag name="ID" val="547142"/>
  <p:tag name="MH_ORDER" val="1"/>
</p:tagLst>
</file>

<file path=ppt/tags/tag227.xml><?xml version="1.0" encoding="utf-8"?>
<p:tagLst xmlns:p="http://schemas.openxmlformats.org/presentationml/2006/main">
  <p:tag name="MH" val="20150429225421"/>
  <p:tag name="MH_LIBRARY" val="CONTENTS"/>
  <p:tag name="MH_TYPE" val="ENTRY"/>
  <p:tag name="ID" val="547142"/>
  <p:tag name="MH_ORDER" val="1"/>
</p:tagLst>
</file>

<file path=ppt/tags/tag228.xml><?xml version="1.0" encoding="utf-8"?>
<p:tagLst xmlns:p="http://schemas.openxmlformats.org/presentationml/2006/main">
  <p:tag name="MH" val="20150429225421"/>
  <p:tag name="MH_LIBRARY" val="CONTENTS"/>
  <p:tag name="MH_TYPE" val="NUMBER"/>
  <p:tag name="ID" val="547142"/>
  <p:tag name="MH_ORDER" val="1"/>
</p:tagLst>
</file>

<file path=ppt/tags/tag229.xml><?xml version="1.0" encoding="utf-8"?>
<p:tagLst xmlns:p="http://schemas.openxmlformats.org/presentationml/2006/main">
  <p:tag name="MH" val="20150429225421"/>
  <p:tag name="MH_LIBRARY" val="CONTENTS"/>
  <p:tag name="MH_TYPE" val="ENTRY"/>
  <p:tag name="ID" val="547142"/>
  <p:tag name="MH_ORDER" val="1"/>
</p:tagLst>
</file>

<file path=ppt/tags/tag23.xml><?xml version="1.0" encoding="utf-8"?>
<p:tagLst xmlns:p="http://schemas.openxmlformats.org/presentationml/2006/main">
  <p:tag name="MH" val="20160328201041"/>
  <p:tag name="MH_LIBRARY" val="GRAPHIC"/>
  <p:tag name="MH_TYPE" val="Other"/>
  <p:tag name="MH_ORDER" val="10"/>
</p:tagLst>
</file>

<file path=ppt/tags/tag230.xml><?xml version="1.0" encoding="utf-8"?>
<p:tagLst xmlns:p="http://schemas.openxmlformats.org/presentationml/2006/main">
  <p:tag name="MH" val="20150429225421"/>
  <p:tag name="MH_LIBRARY" val="CONTENTS"/>
  <p:tag name="MH_TYPE" val="NUMBER"/>
  <p:tag name="ID" val="547142"/>
  <p:tag name="MH_ORDER" val="1"/>
</p:tagLst>
</file>

<file path=ppt/tags/tag231.xml><?xml version="1.0" encoding="utf-8"?>
<p:tagLst xmlns:p="http://schemas.openxmlformats.org/presentationml/2006/main">
  <p:tag name="MH" val="20150429225421"/>
  <p:tag name="MH_LIBRARY" val="CONTENTS"/>
  <p:tag name="MH_TYPE" val="ENTRY"/>
  <p:tag name="ID" val="547142"/>
  <p:tag name="MH_ORDER" val="1"/>
</p:tagLst>
</file>

<file path=ppt/tags/tag232.xml><?xml version="1.0" encoding="utf-8"?>
<p:tagLst xmlns:p="http://schemas.openxmlformats.org/presentationml/2006/main">
  <p:tag name="MH" val="20150429225421"/>
  <p:tag name="MH_LIBRARY" val="CONTENTS"/>
  <p:tag name="MH_TYPE" val="NUMBER"/>
  <p:tag name="ID" val="547142"/>
  <p:tag name="MH_ORDER" val="1"/>
</p:tagLst>
</file>

<file path=ppt/tags/tag233.xml><?xml version="1.0" encoding="utf-8"?>
<p:tagLst xmlns:p="http://schemas.openxmlformats.org/presentationml/2006/main">
  <p:tag name="MH" val="20150429225421"/>
  <p:tag name="MH_LIBRARY" val="CONTENTS"/>
  <p:tag name="MH_TYPE" val="ENTRY"/>
  <p:tag name="ID" val="547142"/>
  <p:tag name="MH_ORDER" val="1"/>
</p:tagLst>
</file>

<file path=ppt/tags/tag234.xml><?xml version="1.0" encoding="utf-8"?>
<p:tagLst xmlns:p="http://schemas.openxmlformats.org/presentationml/2006/main">
  <p:tag name="MH" val="20151122200712"/>
  <p:tag name="MH_LIBRARY" val="GRAPHIC"/>
  <p:tag name="MH_TYPE" val="SubTitle"/>
  <p:tag name="MH_ORDER" val="1"/>
</p:tagLst>
</file>

<file path=ppt/tags/tag235.xml><?xml version="1.0" encoding="utf-8"?>
<p:tagLst xmlns:p="http://schemas.openxmlformats.org/presentationml/2006/main">
  <p:tag name="MH" val="20151122200712"/>
  <p:tag name="MH_LIBRARY" val="GRAPHIC"/>
  <p:tag name="MH_TYPE" val="Text"/>
  <p:tag name="MH_ORDER" val="1"/>
</p:tagLst>
</file>

<file path=ppt/tags/tag24.xml><?xml version="1.0" encoding="utf-8"?>
<p:tagLst xmlns:p="http://schemas.openxmlformats.org/presentationml/2006/main">
  <p:tag name="MH" val="20160328201041"/>
  <p:tag name="MH_LIBRARY" val="GRAPHIC"/>
  <p:tag name="MH_TYPE" val="Other"/>
  <p:tag name="MH_ORDER" val="11"/>
</p:tagLst>
</file>

<file path=ppt/tags/tag25.xml><?xml version="1.0" encoding="utf-8"?>
<p:tagLst xmlns:p="http://schemas.openxmlformats.org/presentationml/2006/main">
  <p:tag name="MH" val="20160328201041"/>
  <p:tag name="MH_LIBRARY" val="GRAPHIC"/>
  <p:tag name="MH_TYPE" val="Other"/>
  <p:tag name="MH_ORDER" val="12"/>
</p:tagLst>
</file>

<file path=ppt/tags/tag26.xml><?xml version="1.0" encoding="utf-8"?>
<p:tagLst xmlns:p="http://schemas.openxmlformats.org/presentationml/2006/main">
  <p:tag name="MH" val="20160328201041"/>
  <p:tag name="MH_LIBRARY" val="GRAPHIC"/>
  <p:tag name="MH_TYPE" val="Text"/>
  <p:tag name="MH_ORDER" val="1"/>
</p:tagLst>
</file>

<file path=ppt/tags/tag27.xml><?xml version="1.0" encoding="utf-8"?>
<p:tagLst xmlns:p="http://schemas.openxmlformats.org/presentationml/2006/main">
  <p:tag name="MH" val="20160328201041"/>
  <p:tag name="MH_LIBRARY" val="GRAPHIC"/>
  <p:tag name="MH_TYPE" val="Text"/>
  <p:tag name="MH_ORDER" val="2"/>
</p:tagLst>
</file>

<file path=ppt/tags/tag28.xml><?xml version="1.0" encoding="utf-8"?>
<p:tagLst xmlns:p="http://schemas.openxmlformats.org/presentationml/2006/main">
  <p:tag name="MH" val="20160328201041"/>
  <p:tag name="MH_LIBRARY" val="GRAPHIC"/>
  <p:tag name="MH_TYPE" val="Text"/>
  <p:tag name="MH_ORDER" val="3"/>
</p:tagLst>
</file>

<file path=ppt/tags/tag29.xml><?xml version="1.0" encoding="utf-8"?>
<p:tagLst xmlns:p="http://schemas.openxmlformats.org/presentationml/2006/main">
  <p:tag name="MH" val="20160328201041"/>
  <p:tag name="MH_LIBRARY" val="GRAPHIC"/>
  <p:tag name="MH_TYPE" val="Text"/>
  <p:tag name="MH_ORDER" val="4"/>
</p:tagLst>
</file>

<file path=ppt/tags/tag3.xml><?xml version="1.0" encoding="utf-8"?>
<p:tagLst xmlns:p="http://schemas.openxmlformats.org/presentationml/2006/main">
  <p:tag name="MH" val="20150429225421"/>
  <p:tag name="MH_LIBRARY" val="CONTENTS"/>
  <p:tag name="MH_TYPE" val="ENTRY"/>
  <p:tag name="ID" val="547142"/>
  <p:tag name="MH_ORDER" val="2"/>
</p:tagLst>
</file>

<file path=ppt/tags/tag30.xml><?xml version="1.0" encoding="utf-8"?>
<p:tagLst xmlns:p="http://schemas.openxmlformats.org/presentationml/2006/main">
  <p:tag name="MH" val="20160328201041"/>
  <p:tag name="MH_LIBRARY" val="GRAPHIC"/>
  <p:tag name="MH_TYPE" val="SubTitle"/>
  <p:tag name="MH_ORDER" val="1"/>
</p:tagLst>
</file>

<file path=ppt/tags/tag31.xml><?xml version="1.0" encoding="utf-8"?>
<p:tagLst xmlns:p="http://schemas.openxmlformats.org/presentationml/2006/main">
  <p:tag name="MH" val="20160328201041"/>
  <p:tag name="MH_LIBRARY" val="GRAPHIC"/>
  <p:tag name="MH_TYPE" val="SubTitle"/>
  <p:tag name="MH_ORDER" val="1"/>
</p:tagLst>
</file>

<file path=ppt/tags/tag32.xml><?xml version="1.0" encoding="utf-8"?>
<p:tagLst xmlns:p="http://schemas.openxmlformats.org/presentationml/2006/main">
  <p:tag name="MH" val="20160328201041"/>
  <p:tag name="MH_LIBRARY" val="GRAPHIC"/>
  <p:tag name="MH_TYPE" val="SubTitle"/>
  <p:tag name="MH_ORDER" val="1"/>
</p:tagLst>
</file>

<file path=ppt/tags/tag33.xml><?xml version="1.0" encoding="utf-8"?>
<p:tagLst xmlns:p="http://schemas.openxmlformats.org/presentationml/2006/main">
  <p:tag name="MH" val="20151123183212"/>
  <p:tag name="MH_LIBRARY" val="GRAPHIC"/>
  <p:tag name="MH_TYPE" val="Desc"/>
  <p:tag name="MH_ORDER" val="1"/>
</p:tagLst>
</file>

<file path=ppt/tags/tag34.xml><?xml version="1.0" encoding="utf-8"?>
<p:tagLst xmlns:p="http://schemas.openxmlformats.org/presentationml/2006/main">
  <p:tag name="MH" val="20150429225421"/>
  <p:tag name="MH_LIBRARY" val="CONTENTS"/>
  <p:tag name="MH_TYPE" val="NUMBER"/>
  <p:tag name="ID" val="547142"/>
  <p:tag name="MH_ORDER" val="1"/>
</p:tagLst>
</file>

<file path=ppt/tags/tag35.xml><?xml version="1.0" encoding="utf-8"?>
<p:tagLst xmlns:p="http://schemas.openxmlformats.org/presentationml/2006/main">
  <p:tag name="MH" val="20150429225421"/>
  <p:tag name="MH_LIBRARY" val="CONTENTS"/>
  <p:tag name="MH_TYPE" val="ENTRY"/>
  <p:tag name="ID" val="547142"/>
  <p:tag name="MH_ORDER" val="1"/>
</p:tagLst>
</file>

<file path=ppt/tags/tag36.xml><?xml version="1.0" encoding="utf-8"?>
<p:tagLst xmlns:p="http://schemas.openxmlformats.org/presentationml/2006/main">
  <p:tag name="MH" val="20151122201619"/>
  <p:tag name="MH_LIBRARY" val="GRAPHIC"/>
  <p:tag name="MH_TYPE" val="Other"/>
  <p:tag name="MH_ORDER" val="1"/>
</p:tagLst>
</file>

<file path=ppt/tags/tag37.xml><?xml version="1.0" encoding="utf-8"?>
<p:tagLst xmlns:p="http://schemas.openxmlformats.org/presentationml/2006/main">
  <p:tag name="MH" val="20151122201619"/>
  <p:tag name="MH_LIBRARY" val="GRAPHIC"/>
  <p:tag name="MH_TYPE" val="Other"/>
  <p:tag name="MH_ORDER" val="2"/>
</p:tagLst>
</file>

<file path=ppt/tags/tag38.xml><?xml version="1.0" encoding="utf-8"?>
<p:tagLst xmlns:p="http://schemas.openxmlformats.org/presentationml/2006/main">
  <p:tag name="MH" val="20151122201619"/>
  <p:tag name="MH_LIBRARY" val="GRAPHIC"/>
  <p:tag name="MH_TYPE" val="Other"/>
  <p:tag name="MH_ORDER" val="3"/>
</p:tagLst>
</file>

<file path=ppt/tags/tag39.xml><?xml version="1.0" encoding="utf-8"?>
<p:tagLst xmlns:p="http://schemas.openxmlformats.org/presentationml/2006/main">
  <p:tag name="MH" val="20151122201619"/>
  <p:tag name="MH_LIBRARY" val="GRAPHIC"/>
  <p:tag name="MH_TYPE" val="Other"/>
  <p:tag name="MH_ORDER" val="4"/>
</p:tagLst>
</file>

<file path=ppt/tags/tag4.xml><?xml version="1.0" encoding="utf-8"?>
<p:tagLst xmlns:p="http://schemas.openxmlformats.org/presentationml/2006/main">
  <p:tag name="MH" val="20150429225421"/>
  <p:tag name="MH_LIBRARY" val="CONTENTS"/>
  <p:tag name="MH_TYPE" val="NUMBER"/>
  <p:tag name="ID" val="547142"/>
  <p:tag name="MH_ORDER" val="2"/>
</p:tagLst>
</file>

<file path=ppt/tags/tag40.xml><?xml version="1.0" encoding="utf-8"?>
<p:tagLst xmlns:p="http://schemas.openxmlformats.org/presentationml/2006/main">
  <p:tag name="MH" val="20151122201619"/>
  <p:tag name="MH_LIBRARY" val="GRAPHIC"/>
  <p:tag name="MH_TYPE" val="Other"/>
  <p:tag name="MH_ORDER" val="5"/>
</p:tagLst>
</file>

<file path=ppt/tags/tag41.xml><?xml version="1.0" encoding="utf-8"?>
<p:tagLst xmlns:p="http://schemas.openxmlformats.org/presentationml/2006/main">
  <p:tag name="MH" val="20151122201619"/>
  <p:tag name="MH_LIBRARY" val="GRAPHIC"/>
  <p:tag name="MH_TYPE" val="Other"/>
  <p:tag name="MH_ORDER" val="6"/>
</p:tagLst>
</file>

<file path=ppt/tags/tag42.xml><?xml version="1.0" encoding="utf-8"?>
<p:tagLst xmlns:p="http://schemas.openxmlformats.org/presentationml/2006/main">
  <p:tag name="MH" val="20151122201619"/>
  <p:tag name="MH_LIBRARY" val="GRAPHIC"/>
  <p:tag name="MH_TYPE" val="Other"/>
  <p:tag name="MH_ORDER" val="7"/>
</p:tagLst>
</file>

<file path=ppt/tags/tag43.xml><?xml version="1.0" encoding="utf-8"?>
<p:tagLst xmlns:p="http://schemas.openxmlformats.org/presentationml/2006/main">
  <p:tag name="MH" val="20151122201619"/>
  <p:tag name="MH_LIBRARY" val="GRAPHIC"/>
  <p:tag name="MH_TYPE" val="SubTitle"/>
  <p:tag name="MH_ORDER" val="1"/>
</p:tagLst>
</file>

<file path=ppt/tags/tag44.xml><?xml version="1.0" encoding="utf-8"?>
<p:tagLst xmlns:p="http://schemas.openxmlformats.org/presentationml/2006/main">
  <p:tag name="MH" val="20151122201619"/>
  <p:tag name="MH_LIBRARY" val="GRAPHIC"/>
  <p:tag name="MH_TYPE" val="Other"/>
  <p:tag name="MH_ORDER" val="8"/>
</p:tagLst>
</file>

<file path=ppt/tags/tag45.xml><?xml version="1.0" encoding="utf-8"?>
<p:tagLst xmlns:p="http://schemas.openxmlformats.org/presentationml/2006/main">
  <p:tag name="MH" val="20151122201619"/>
  <p:tag name="MH_LIBRARY" val="GRAPHIC"/>
  <p:tag name="MH_TYPE" val="Other"/>
  <p:tag name="MH_ORDER" val="9"/>
</p:tagLst>
</file>

<file path=ppt/tags/tag46.xml><?xml version="1.0" encoding="utf-8"?>
<p:tagLst xmlns:p="http://schemas.openxmlformats.org/presentationml/2006/main">
  <p:tag name="MH" val="20151122201619"/>
  <p:tag name="MH_LIBRARY" val="GRAPHIC"/>
  <p:tag name="MH_TYPE" val="Other"/>
  <p:tag name="MH_ORDER" val="10"/>
</p:tagLst>
</file>

<file path=ppt/tags/tag47.xml><?xml version="1.0" encoding="utf-8"?>
<p:tagLst xmlns:p="http://schemas.openxmlformats.org/presentationml/2006/main">
  <p:tag name="MH" val="20151122201619"/>
  <p:tag name="MH_LIBRARY" val="GRAPHIC"/>
  <p:tag name="MH_TYPE" val="Other"/>
  <p:tag name="MH_ORDER" val="11"/>
</p:tagLst>
</file>

<file path=ppt/tags/tag48.xml><?xml version="1.0" encoding="utf-8"?>
<p:tagLst xmlns:p="http://schemas.openxmlformats.org/presentationml/2006/main">
  <p:tag name="MH" val="20151122201619"/>
  <p:tag name="MH_LIBRARY" val="GRAPHIC"/>
  <p:tag name="MH_TYPE" val="Other"/>
  <p:tag name="MH_ORDER" val="12"/>
</p:tagLst>
</file>

<file path=ppt/tags/tag49.xml><?xml version="1.0" encoding="utf-8"?>
<p:tagLst xmlns:p="http://schemas.openxmlformats.org/presentationml/2006/main">
  <p:tag name="MH" val="20151122201619"/>
  <p:tag name="MH_LIBRARY" val="GRAPHIC"/>
  <p:tag name="MH_TYPE" val="Other"/>
  <p:tag name="MH_ORDER" val="13"/>
</p:tagLst>
</file>

<file path=ppt/tags/tag5.xml><?xml version="1.0" encoding="utf-8"?>
<p:tagLst xmlns:p="http://schemas.openxmlformats.org/presentationml/2006/main">
  <p:tag name="MH" val="20150429225421"/>
  <p:tag name="MH_LIBRARY" val="CONTENTS"/>
  <p:tag name="MH_TYPE" val="NUMBER"/>
  <p:tag name="ID" val="547142"/>
  <p:tag name="MH_ORDER" val="1"/>
</p:tagLst>
</file>

<file path=ppt/tags/tag50.xml><?xml version="1.0" encoding="utf-8"?>
<p:tagLst xmlns:p="http://schemas.openxmlformats.org/presentationml/2006/main">
  <p:tag name="MH" val="20151122201619"/>
  <p:tag name="MH_LIBRARY" val="GRAPHIC"/>
  <p:tag name="MH_TYPE" val="Other"/>
  <p:tag name="MH_ORDER" val="14"/>
</p:tagLst>
</file>

<file path=ppt/tags/tag51.xml><?xml version="1.0" encoding="utf-8"?>
<p:tagLst xmlns:p="http://schemas.openxmlformats.org/presentationml/2006/main">
  <p:tag name="MH" val="20151122201619"/>
  <p:tag name="MH_LIBRARY" val="GRAPHIC"/>
  <p:tag name="MH_TYPE" val="Other"/>
  <p:tag name="MH_ORDER" val="15"/>
</p:tagLst>
</file>

<file path=ppt/tags/tag52.xml><?xml version="1.0" encoding="utf-8"?>
<p:tagLst xmlns:p="http://schemas.openxmlformats.org/presentationml/2006/main">
  <p:tag name="MH" val="20151122201619"/>
  <p:tag name="MH_LIBRARY" val="GRAPHIC"/>
  <p:tag name="MH_TYPE" val="Other"/>
  <p:tag name="MH_ORDER" val="16"/>
</p:tagLst>
</file>

<file path=ppt/tags/tag53.xml><?xml version="1.0" encoding="utf-8"?>
<p:tagLst xmlns:p="http://schemas.openxmlformats.org/presentationml/2006/main">
  <p:tag name="MH" val="20151122201619"/>
  <p:tag name="MH_LIBRARY" val="GRAPHIC"/>
  <p:tag name="MH_TYPE" val="Other"/>
  <p:tag name="MH_ORDER" val="17"/>
</p:tagLst>
</file>

<file path=ppt/tags/tag54.xml><?xml version="1.0" encoding="utf-8"?>
<p:tagLst xmlns:p="http://schemas.openxmlformats.org/presentationml/2006/main">
  <p:tag name="MH" val="20151122201619"/>
  <p:tag name="MH_LIBRARY" val="GRAPHIC"/>
  <p:tag name="MH_TYPE" val="Other"/>
  <p:tag name="MH_ORDER" val="18"/>
</p:tagLst>
</file>

<file path=ppt/tags/tag55.xml><?xml version="1.0" encoding="utf-8"?>
<p:tagLst xmlns:p="http://schemas.openxmlformats.org/presentationml/2006/main">
  <p:tag name="MH" val="20151122201619"/>
  <p:tag name="MH_LIBRARY" val="GRAPHIC"/>
  <p:tag name="MH_TYPE" val="Other"/>
  <p:tag name="MH_ORDER" val="19"/>
</p:tagLst>
</file>

<file path=ppt/tags/tag56.xml><?xml version="1.0" encoding="utf-8"?>
<p:tagLst xmlns:p="http://schemas.openxmlformats.org/presentationml/2006/main">
  <p:tag name="MH" val="20151122201619"/>
  <p:tag name="MH_LIBRARY" val="GRAPHIC"/>
  <p:tag name="MH_TYPE" val="Other"/>
  <p:tag name="MH_ORDER" val="20"/>
</p:tagLst>
</file>

<file path=ppt/tags/tag57.xml><?xml version="1.0" encoding="utf-8"?>
<p:tagLst xmlns:p="http://schemas.openxmlformats.org/presentationml/2006/main">
  <p:tag name="MH" val="20151122201619"/>
  <p:tag name="MH_LIBRARY" val="GRAPHIC"/>
  <p:tag name="MH_TYPE" val="SubTitle"/>
  <p:tag name="MH_ORDER" val="1"/>
</p:tagLst>
</file>

<file path=ppt/tags/tag58.xml><?xml version="1.0" encoding="utf-8"?>
<p:tagLst xmlns:p="http://schemas.openxmlformats.org/presentationml/2006/main">
  <p:tag name="MH" val="20151122201619"/>
  <p:tag name="MH_LIBRARY" val="GRAPHIC"/>
  <p:tag name="MH_TYPE" val="SubTitle"/>
  <p:tag name="MH_ORDER" val="1"/>
</p:tagLst>
</file>

<file path=ppt/tags/tag59.xml><?xml version="1.0" encoding="utf-8"?>
<p:tagLst xmlns:p="http://schemas.openxmlformats.org/presentationml/2006/main">
  <p:tag name="MH" val="20151122201619"/>
  <p:tag name="MH_LIBRARY" val="GRAPHIC"/>
  <p:tag name="MH_TYPE" val="SubTitle"/>
  <p:tag name="MH_ORDER" val="1"/>
</p:tagLst>
</file>

<file path=ppt/tags/tag6.xml><?xml version="1.0" encoding="utf-8"?>
<p:tagLst xmlns:p="http://schemas.openxmlformats.org/presentationml/2006/main">
  <p:tag name="MH" val="20150429225421"/>
  <p:tag name="MH_LIBRARY" val="CONTENTS"/>
  <p:tag name="MH_TYPE" val="ENTRY"/>
  <p:tag name="ID" val="547142"/>
  <p:tag name="MH_ORDER" val="1"/>
</p:tagLst>
</file>

<file path=ppt/tags/tag60.xml><?xml version="1.0" encoding="utf-8"?>
<p:tagLst xmlns:p="http://schemas.openxmlformats.org/presentationml/2006/main">
  <p:tag name="MH" val="20150429225421"/>
  <p:tag name="MH_LIBRARY" val="CONTENTS"/>
  <p:tag name="MH_TYPE" val="NUMBER"/>
  <p:tag name="ID" val="547142"/>
  <p:tag name="MH_ORDER" val="1"/>
</p:tagLst>
</file>

<file path=ppt/tags/tag61.xml><?xml version="1.0" encoding="utf-8"?>
<p:tagLst xmlns:p="http://schemas.openxmlformats.org/presentationml/2006/main">
  <p:tag name="MH" val="20150429225421"/>
  <p:tag name="MH_LIBRARY" val="CONTENTS"/>
  <p:tag name="MH_TYPE" val="ENTRY"/>
  <p:tag name="ID" val="547142"/>
  <p:tag name="MH_ORDER" val="1"/>
</p:tagLst>
</file>

<file path=ppt/tags/tag62.xml><?xml version="1.0" encoding="utf-8"?>
<p:tagLst xmlns:p="http://schemas.openxmlformats.org/presentationml/2006/main">
  <p:tag name="MH" val="20150429225421"/>
  <p:tag name="MH_LIBRARY" val="CONTENTS"/>
  <p:tag name="MH_TYPE" val="NUMBER"/>
  <p:tag name="ID" val="547142"/>
  <p:tag name="MH_ORDER" val="1"/>
</p:tagLst>
</file>

<file path=ppt/tags/tag63.xml><?xml version="1.0" encoding="utf-8"?>
<p:tagLst xmlns:p="http://schemas.openxmlformats.org/presentationml/2006/main">
  <p:tag name="MH" val="20150429225421"/>
  <p:tag name="MH_LIBRARY" val="CONTENTS"/>
  <p:tag name="MH_TYPE" val="ENTRY"/>
  <p:tag name="ID" val="547142"/>
  <p:tag name="MH_ORDER" val="1"/>
</p:tagLst>
</file>

<file path=ppt/tags/tag64.xml><?xml version="1.0" encoding="utf-8"?>
<p:tagLst xmlns:p="http://schemas.openxmlformats.org/presentationml/2006/main">
  <p:tag name="MH" val="20151123182655"/>
  <p:tag name="MH_LIBRARY" val="GRAPHIC"/>
  <p:tag name="MH_TYPE" val="Other"/>
  <p:tag name="MH_ORDER" val="1"/>
</p:tagLst>
</file>

<file path=ppt/tags/tag65.xml><?xml version="1.0" encoding="utf-8"?>
<p:tagLst xmlns:p="http://schemas.openxmlformats.org/presentationml/2006/main">
  <p:tag name="MH" val="20151123182655"/>
  <p:tag name="MH_LIBRARY" val="GRAPHIC"/>
  <p:tag name="MH_TYPE" val="Other"/>
  <p:tag name="MH_ORDER" val="2"/>
</p:tagLst>
</file>

<file path=ppt/tags/tag66.xml><?xml version="1.0" encoding="utf-8"?>
<p:tagLst xmlns:p="http://schemas.openxmlformats.org/presentationml/2006/main">
  <p:tag name="MH" val="20151123182655"/>
  <p:tag name="MH_LIBRARY" val="GRAPHIC"/>
  <p:tag name="MH_TYPE" val="SubTitle"/>
  <p:tag name="MH_ORDER" val="1"/>
</p:tagLst>
</file>

<file path=ppt/tags/tag67.xml><?xml version="1.0" encoding="utf-8"?>
<p:tagLst xmlns:p="http://schemas.openxmlformats.org/presentationml/2006/main">
  <p:tag name="MH" val="20151123182655"/>
  <p:tag name="MH_LIBRARY" val="GRAPHIC"/>
  <p:tag name="MH_TYPE" val="Other"/>
  <p:tag name="MH_ORDER" val="3"/>
</p:tagLst>
</file>

<file path=ppt/tags/tag68.xml><?xml version="1.0" encoding="utf-8"?>
<p:tagLst xmlns:p="http://schemas.openxmlformats.org/presentationml/2006/main">
  <p:tag name="MH" val="20151123182655"/>
  <p:tag name="MH_LIBRARY" val="GRAPHIC"/>
  <p:tag name="MH_TYPE" val="Other"/>
  <p:tag name="MH_ORDER" val="4"/>
</p:tagLst>
</file>

<file path=ppt/tags/tag69.xml><?xml version="1.0" encoding="utf-8"?>
<p:tagLst xmlns:p="http://schemas.openxmlformats.org/presentationml/2006/main">
  <p:tag name="MH" val="20151123182655"/>
  <p:tag name="MH_LIBRARY" val="GRAPHIC"/>
  <p:tag name="MH_TYPE" val="Other"/>
  <p:tag name="MH_ORDER" val="5"/>
</p:tagLst>
</file>

<file path=ppt/tags/tag7.xml><?xml version="1.0" encoding="utf-8"?>
<p:tagLst xmlns:p="http://schemas.openxmlformats.org/presentationml/2006/main">
  <p:tag name="MH" val="20150429225421"/>
  <p:tag name="MH_LIBRARY" val="CONTENTS"/>
  <p:tag name="MH_TYPE" val="ENTRY"/>
  <p:tag name="ID" val="547142"/>
  <p:tag name="MH_ORDER" val="2"/>
</p:tagLst>
</file>

<file path=ppt/tags/tag70.xml><?xml version="1.0" encoding="utf-8"?>
<p:tagLst xmlns:p="http://schemas.openxmlformats.org/presentationml/2006/main">
  <p:tag name="MH" val="20151123182655"/>
  <p:tag name="MH_LIBRARY" val="GRAPHIC"/>
  <p:tag name="MH_TYPE" val="SubTitle"/>
  <p:tag name="MH_ORDER" val="2"/>
</p:tagLst>
</file>

<file path=ppt/tags/tag71.xml><?xml version="1.0" encoding="utf-8"?>
<p:tagLst xmlns:p="http://schemas.openxmlformats.org/presentationml/2006/main">
  <p:tag name="MH" val="20151123182655"/>
  <p:tag name="MH_LIBRARY" val="GRAPHIC"/>
  <p:tag name="MH_TYPE" val="Other"/>
  <p:tag name="MH_ORDER" val="6"/>
</p:tagLst>
</file>

<file path=ppt/tags/tag72.xml><?xml version="1.0" encoding="utf-8"?>
<p:tagLst xmlns:p="http://schemas.openxmlformats.org/presentationml/2006/main">
  <p:tag name="MH" val="20151123182655"/>
  <p:tag name="MH_LIBRARY" val="GRAPHIC"/>
  <p:tag name="MH_TYPE" val="Other"/>
  <p:tag name="MH_ORDER" val="7"/>
</p:tagLst>
</file>

<file path=ppt/tags/tag73.xml><?xml version="1.0" encoding="utf-8"?>
<p:tagLst xmlns:p="http://schemas.openxmlformats.org/presentationml/2006/main">
  <p:tag name="MH" val="20151123182655"/>
  <p:tag name="MH_LIBRARY" val="GRAPHIC"/>
  <p:tag name="MH_TYPE" val="Other"/>
  <p:tag name="MH_ORDER" val="8"/>
</p:tagLst>
</file>

<file path=ppt/tags/tag74.xml><?xml version="1.0" encoding="utf-8"?>
<p:tagLst xmlns:p="http://schemas.openxmlformats.org/presentationml/2006/main">
  <p:tag name="MH" val="20151123182655"/>
  <p:tag name="MH_LIBRARY" val="GRAPHIC"/>
  <p:tag name="MH_TYPE" val="SubTitle"/>
  <p:tag name="MH_ORDER" val="3"/>
</p:tagLst>
</file>

<file path=ppt/tags/tag75.xml><?xml version="1.0" encoding="utf-8"?>
<p:tagLst xmlns:p="http://schemas.openxmlformats.org/presentationml/2006/main">
  <p:tag name="MH" val="20151123182655"/>
  <p:tag name="MH_LIBRARY" val="GRAPHIC"/>
  <p:tag name="MH_TYPE" val="Other"/>
  <p:tag name="MH_ORDER" val="9"/>
</p:tagLst>
</file>

<file path=ppt/tags/tag76.xml><?xml version="1.0" encoding="utf-8"?>
<p:tagLst xmlns:p="http://schemas.openxmlformats.org/presentationml/2006/main">
  <p:tag name="MH" val="20151123182655"/>
  <p:tag name="MH_LIBRARY" val="GRAPHIC"/>
  <p:tag name="MH_TYPE" val="Other"/>
  <p:tag name="MH_ORDER" val="10"/>
</p:tagLst>
</file>

<file path=ppt/tags/tag77.xml><?xml version="1.0" encoding="utf-8"?>
<p:tagLst xmlns:p="http://schemas.openxmlformats.org/presentationml/2006/main">
  <p:tag name="MH" val="20151123182655"/>
  <p:tag name="MH_LIBRARY" val="GRAPHIC"/>
  <p:tag name="MH_TYPE" val="SubTitle"/>
  <p:tag name="MH_ORDER" val="4"/>
</p:tagLst>
</file>

<file path=ppt/tags/tag78.xml><?xml version="1.0" encoding="utf-8"?>
<p:tagLst xmlns:p="http://schemas.openxmlformats.org/presentationml/2006/main">
  <p:tag name="MH" val="20151123182655"/>
  <p:tag name="MH_LIBRARY" val="GRAPHIC"/>
  <p:tag name="MH_TYPE" val="Other"/>
  <p:tag name="MH_ORDER" val="11"/>
</p:tagLst>
</file>

<file path=ppt/tags/tag79.xml><?xml version="1.0" encoding="utf-8"?>
<p:tagLst xmlns:p="http://schemas.openxmlformats.org/presentationml/2006/main">
  <p:tag name="MH" val="20150429225421"/>
  <p:tag name="MH_LIBRARY" val="CONTENTS"/>
  <p:tag name="MH_TYPE" val="ENTRY"/>
  <p:tag name="ID" val="547142"/>
  <p:tag name="MH_ORDER" val="2"/>
</p:tagLst>
</file>

<file path=ppt/tags/tag8.xml><?xml version="1.0" encoding="utf-8"?>
<p:tagLst xmlns:p="http://schemas.openxmlformats.org/presentationml/2006/main">
  <p:tag name="MH" val="20150429225421"/>
  <p:tag name="MH_LIBRARY" val="CONTENTS"/>
  <p:tag name="MH_TYPE" val="NUMBER"/>
  <p:tag name="ID" val="547142"/>
  <p:tag name="MH_ORDER" val="2"/>
</p:tagLst>
</file>

<file path=ppt/tags/tag80.xml><?xml version="1.0" encoding="utf-8"?>
<p:tagLst xmlns:p="http://schemas.openxmlformats.org/presentationml/2006/main">
  <p:tag name="MH" val="20150429225421"/>
  <p:tag name="MH_LIBRARY" val="CONTENTS"/>
  <p:tag name="MH_TYPE" val="NUMBER"/>
  <p:tag name="ID" val="547142"/>
  <p:tag name="MH_ORDER" val="2"/>
</p:tagLst>
</file>

<file path=ppt/tags/tag81.xml><?xml version="1.0" encoding="utf-8"?>
<p:tagLst xmlns:p="http://schemas.openxmlformats.org/presentationml/2006/main">
  <p:tag name="MH" val="20150429225421"/>
  <p:tag name="MH_LIBRARY" val="CONTENTS"/>
  <p:tag name="MH_TYPE" val="NUMBER"/>
  <p:tag name="ID" val="547142"/>
  <p:tag name="MH_ORDER" val="1"/>
</p:tagLst>
</file>

<file path=ppt/tags/tag82.xml><?xml version="1.0" encoding="utf-8"?>
<p:tagLst xmlns:p="http://schemas.openxmlformats.org/presentationml/2006/main">
  <p:tag name="MH" val="20150429225421"/>
  <p:tag name="MH_LIBRARY" val="CONTENTS"/>
  <p:tag name="MH_TYPE" val="ENTRY"/>
  <p:tag name="ID" val="547142"/>
  <p:tag name="MH_ORDER" val="1"/>
</p:tagLst>
</file>

<file path=ppt/tags/tag83.xml><?xml version="1.0" encoding="utf-8"?>
<p:tagLst xmlns:p="http://schemas.openxmlformats.org/presentationml/2006/main">
  <p:tag name="MH" val="20151122200712"/>
  <p:tag name="MH_LIBRARY" val="GRAPHIC"/>
  <p:tag name="MH_TYPE" val="SubTitle"/>
  <p:tag name="MH_ORDER" val="1"/>
</p:tagLst>
</file>

<file path=ppt/tags/tag84.xml><?xml version="1.0" encoding="utf-8"?>
<p:tagLst xmlns:p="http://schemas.openxmlformats.org/presentationml/2006/main">
  <p:tag name="MH" val="20151122200712"/>
  <p:tag name="MH_LIBRARY" val="GRAPHIC"/>
  <p:tag name="MH_TYPE" val="Text"/>
  <p:tag name="MH_ORDER" val="1"/>
</p:tagLst>
</file>

<file path=ppt/tags/tag85.xml><?xml version="1.0" encoding="utf-8"?>
<p:tagLst xmlns:p="http://schemas.openxmlformats.org/presentationml/2006/main">
  <p:tag name="MH" val="20150429225421"/>
  <p:tag name="MH_LIBRARY" val="CONTENTS"/>
  <p:tag name="MH_TYPE" val="NUMBER"/>
  <p:tag name="ID" val="547142"/>
  <p:tag name="MH_ORDER" val="1"/>
</p:tagLst>
</file>

<file path=ppt/tags/tag86.xml><?xml version="1.0" encoding="utf-8"?>
<p:tagLst xmlns:p="http://schemas.openxmlformats.org/presentationml/2006/main">
  <p:tag name="MH" val="20150429225421"/>
  <p:tag name="MH_LIBRARY" val="CONTENTS"/>
  <p:tag name="MH_TYPE" val="ENTRY"/>
  <p:tag name="ID" val="547142"/>
  <p:tag name="MH_ORDER" val="1"/>
</p:tagLst>
</file>

<file path=ppt/tags/tag87.xml><?xml version="1.0" encoding="utf-8"?>
<p:tagLst xmlns:p="http://schemas.openxmlformats.org/presentationml/2006/main">
  <p:tag name="MH" val="20151122200712"/>
  <p:tag name="MH_LIBRARY" val="GRAPHIC"/>
  <p:tag name="MH_TYPE" val="SubTitle"/>
  <p:tag name="MH_ORDER" val="1"/>
</p:tagLst>
</file>

<file path=ppt/tags/tag88.xml><?xml version="1.0" encoding="utf-8"?>
<p:tagLst xmlns:p="http://schemas.openxmlformats.org/presentationml/2006/main">
  <p:tag name="MH" val="20151122200712"/>
  <p:tag name="MH_LIBRARY" val="GRAPHIC"/>
  <p:tag name="MH_TYPE" val="Text"/>
  <p:tag name="MH_ORDER" val="1"/>
</p:tagLst>
</file>

<file path=ppt/tags/tag89.xml><?xml version="1.0" encoding="utf-8"?>
<p:tagLst xmlns:p="http://schemas.openxmlformats.org/presentationml/2006/main">
  <p:tag name="MH" val="20151122200712"/>
  <p:tag name="MH_LIBRARY" val="GRAPHIC"/>
  <p:tag name="MH_TYPE" val="SubTitle"/>
  <p:tag name="MH_ORDER" val="1"/>
</p:tagLst>
</file>

<file path=ppt/tags/tag9.xml><?xml version="1.0" encoding="utf-8"?>
<p:tagLst xmlns:p="http://schemas.openxmlformats.org/presentationml/2006/main">
  <p:tag name="MH" val="20150429225421"/>
  <p:tag name="MH_LIBRARY" val="CONTENTS"/>
  <p:tag name="MH_TYPE" val="ENTRY"/>
  <p:tag name="ID" val="547142"/>
  <p:tag name="MH_ORDER" val="2"/>
</p:tagLst>
</file>

<file path=ppt/tags/tag90.xml><?xml version="1.0" encoding="utf-8"?>
<p:tagLst xmlns:p="http://schemas.openxmlformats.org/presentationml/2006/main">
  <p:tag name="MH" val="20151122200712"/>
  <p:tag name="MH_LIBRARY" val="GRAPHIC"/>
  <p:tag name="MH_TYPE" val="Text"/>
  <p:tag name="MH_ORDER" val="1"/>
</p:tagLst>
</file>

<file path=ppt/tags/tag91.xml><?xml version="1.0" encoding="utf-8"?>
<p:tagLst xmlns:p="http://schemas.openxmlformats.org/presentationml/2006/main">
  <p:tag name="MH" val="20151122200712"/>
  <p:tag name="MH_LIBRARY" val="GRAPHIC"/>
  <p:tag name="MH_TYPE" val="SubTitle"/>
  <p:tag name="MH_ORDER" val="1"/>
</p:tagLst>
</file>

<file path=ppt/tags/tag92.xml><?xml version="1.0" encoding="utf-8"?>
<p:tagLst xmlns:p="http://schemas.openxmlformats.org/presentationml/2006/main">
  <p:tag name="MH" val="20151122200712"/>
  <p:tag name="MH_LIBRARY" val="GRAPHIC"/>
  <p:tag name="MH_TYPE" val="Text"/>
  <p:tag name="MH_ORDER" val="1"/>
</p:tagLst>
</file>

<file path=ppt/tags/tag93.xml><?xml version="1.0" encoding="utf-8"?>
<p:tagLst xmlns:p="http://schemas.openxmlformats.org/presentationml/2006/main">
  <p:tag name="MH" val="20151122200712"/>
  <p:tag name="MH_LIBRARY" val="GRAPHIC"/>
  <p:tag name="MH_TYPE" val="SubTitle"/>
  <p:tag name="MH_ORDER" val="1"/>
</p:tagLst>
</file>

<file path=ppt/tags/tag94.xml><?xml version="1.0" encoding="utf-8"?>
<p:tagLst xmlns:p="http://schemas.openxmlformats.org/presentationml/2006/main">
  <p:tag name="MH" val="20151122200712"/>
  <p:tag name="MH_LIBRARY" val="GRAPHIC"/>
  <p:tag name="MH_TYPE" val="Text"/>
  <p:tag name="MH_ORDER" val="1"/>
</p:tagLst>
</file>

<file path=ppt/tags/tag95.xml><?xml version="1.0" encoding="utf-8"?>
<p:tagLst xmlns:p="http://schemas.openxmlformats.org/presentationml/2006/main">
  <p:tag name="MH" val="20150429225421"/>
  <p:tag name="MH_LIBRARY" val="CONTENTS"/>
  <p:tag name="MH_TYPE" val="NUMBER"/>
  <p:tag name="ID" val="547142"/>
  <p:tag name="MH_ORDER" val="1"/>
</p:tagLst>
</file>

<file path=ppt/tags/tag96.xml><?xml version="1.0" encoding="utf-8"?>
<p:tagLst xmlns:p="http://schemas.openxmlformats.org/presentationml/2006/main">
  <p:tag name="MH" val="20150429225421"/>
  <p:tag name="MH_LIBRARY" val="CONTENTS"/>
  <p:tag name="MH_TYPE" val="ENTRY"/>
  <p:tag name="ID" val="547142"/>
  <p:tag name="MH_ORDER" val="1"/>
</p:tagLst>
</file>

<file path=ppt/tags/tag97.xml><?xml version="1.0" encoding="utf-8"?>
<p:tagLst xmlns:p="http://schemas.openxmlformats.org/presentationml/2006/main">
  <p:tag name="MH" val="20150429225421"/>
  <p:tag name="MH_LIBRARY" val="CONTENTS"/>
  <p:tag name="MH_TYPE" val="NUMBER"/>
  <p:tag name="ID" val="547142"/>
  <p:tag name="MH_ORDER" val="1"/>
</p:tagLst>
</file>

<file path=ppt/tags/tag98.xml><?xml version="1.0" encoding="utf-8"?>
<p:tagLst xmlns:p="http://schemas.openxmlformats.org/presentationml/2006/main">
  <p:tag name="MH" val="20150429225421"/>
  <p:tag name="MH_LIBRARY" val="CONTENTS"/>
  <p:tag name="MH_TYPE" val="ENTRY"/>
  <p:tag name="ID" val="547142"/>
  <p:tag name="MH_ORDER" val="1"/>
</p:tagLst>
</file>

<file path=ppt/tags/tag99.xml><?xml version="1.0" encoding="utf-8"?>
<p:tagLst xmlns:p="http://schemas.openxmlformats.org/presentationml/2006/main">
  <p:tag name="MH" val="20150429225421"/>
  <p:tag name="MH_LIBRARY" val="CONTENTS"/>
  <p:tag name="MH_TYPE" val="ENTRY"/>
  <p:tag name="ID" val="547142"/>
  <p:tag name="MH_ORDER" val="2"/>
</p:tagLst>
</file>

<file path=ppt/theme/theme1.xml><?xml version="1.0" encoding="utf-8"?>
<a:theme xmlns:a="http://schemas.openxmlformats.org/drawingml/2006/main" name="Office 主题​​">
  <a:themeElements>
    <a:clrScheme name="教育讲座">
      <a:dk1>
        <a:sysClr val="windowText" lastClr="000000"/>
      </a:dk1>
      <a:lt1>
        <a:sysClr val="window" lastClr="FFFFFF"/>
      </a:lt1>
      <a:dk2>
        <a:srgbClr val="44546A"/>
      </a:dk2>
      <a:lt2>
        <a:srgbClr val="E7E6E6"/>
      </a:lt2>
      <a:accent1>
        <a:srgbClr val="FFA91B"/>
      </a:accent1>
      <a:accent2>
        <a:srgbClr val="2E3E52"/>
      </a:accent2>
      <a:accent3>
        <a:srgbClr val="FF7C55"/>
      </a:accent3>
      <a:accent4>
        <a:srgbClr val="00CCCC"/>
      </a:accent4>
      <a:accent5>
        <a:srgbClr val="4472C4"/>
      </a:accent5>
      <a:accent6>
        <a:srgbClr val="70AD47"/>
      </a:accent6>
      <a:hlink>
        <a:srgbClr val="0563C1"/>
      </a:hlink>
      <a:folHlink>
        <a:srgbClr val="954F72"/>
      </a:folHlink>
    </a:clrScheme>
    <a:fontScheme name="Office 主题​​">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0</TotalTime>
  <Words>3246</Words>
  <Application>WPS 演示</Application>
  <PresentationFormat>全屏显示(4:3)</PresentationFormat>
  <Paragraphs>375</Paragraphs>
  <Slides>24</Slides>
  <Notes>1</Notes>
  <HiddenSlides>0</HiddenSlides>
  <MMClips>0</MMClips>
  <ScaleCrop>false</ScaleCrop>
  <HeadingPairs>
    <vt:vector size="6" baseType="variant">
      <vt:variant>
        <vt:lpstr>已用的字体</vt:lpstr>
      </vt:variant>
      <vt:variant>
        <vt:i4>15</vt:i4>
      </vt:variant>
      <vt:variant>
        <vt:lpstr>主题</vt:lpstr>
      </vt:variant>
      <vt:variant>
        <vt:i4>1</vt:i4>
      </vt:variant>
      <vt:variant>
        <vt:lpstr>幻灯片标题</vt:lpstr>
      </vt:variant>
      <vt:variant>
        <vt:i4>24</vt:i4>
      </vt:variant>
    </vt:vector>
  </HeadingPairs>
  <TitlesOfParts>
    <vt:vector size="40" baseType="lpstr">
      <vt:lpstr>Arial</vt:lpstr>
      <vt:lpstr>宋体</vt:lpstr>
      <vt:lpstr>Wingdings</vt:lpstr>
      <vt:lpstr>微软雅黑</vt:lpstr>
      <vt:lpstr>Times New Roman</vt:lpstr>
      <vt:lpstr>Calibri</vt:lpstr>
      <vt:lpstr>MS Gothic</vt:lpstr>
      <vt:lpstr>Arial Unicode MS</vt:lpstr>
      <vt:lpstr>等线 Light</vt:lpstr>
      <vt:lpstr>Calibri Light</vt:lpstr>
      <vt:lpstr>等线</vt:lpstr>
      <vt:lpstr>Dotum</vt:lpstr>
      <vt:lpstr>Malgun Gothic</vt:lpstr>
      <vt:lpstr>Meiryo</vt:lpstr>
      <vt:lpstr>Yu Gothic UI</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
  <cp:lastModifiedBy>xiaoke</cp:lastModifiedBy>
  <cp:revision>15</cp:revision>
  <dcterms:created xsi:type="dcterms:W3CDTF">2016-12-12T09:27:00Z</dcterms:created>
  <dcterms:modified xsi:type="dcterms:W3CDTF">2020-06-04T04:04:11Z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2052-11.1.0.9740</vt:lpwstr>
  </property>
</Properties>
</file>